
<file path=[Content_Types].xml><?xml version="1.0" encoding="utf-8"?>
<Types xmlns="http://schemas.openxmlformats.org/package/2006/content-types">
  <Override PartName="/ppt/tags/tag569.xml" ContentType="application/vnd.openxmlformats-officedocument.presentationml.tags+xml"/>
  <Override PartName="/ppt/tags/tag2330.xml" ContentType="application/vnd.openxmlformats-officedocument.presentationml.tags+xml"/>
  <Override PartName="/ppt/tags/tag2822.xml" ContentType="application/vnd.openxmlformats-officedocument.presentationml.tags+xml"/>
  <Override PartName="/ppt/tags/tag3371.xml" ContentType="application/vnd.openxmlformats-officedocument.presentationml.tags+xml"/>
  <Override PartName="/ppt/tags/tag3608.xml" ContentType="application/vnd.openxmlformats-officedocument.presentationml.tags+xml"/>
  <Override PartName="/ppt/tags/tag941.xml" ContentType="application/vnd.openxmlformats-officedocument.presentationml.tags+xml"/>
  <Override PartName="/ppt/tags/tag1765.xml" ContentType="application/vnd.openxmlformats-officedocument.presentationml.tags+xml"/>
  <Override PartName="/ppt/notesSlides/notesSlide85.xml" ContentType="application/vnd.openxmlformats-officedocument.presentationml.notesSlide+xml"/>
  <Override PartName="/ppt/tags/tag3116.xml" ContentType="application/vnd.openxmlformats-officedocument.presentationml.tags+xml"/>
  <Override PartName="/ppt/slides/slide25.xml" ContentType="application/vnd.openxmlformats-officedocument.presentationml.slide+xml"/>
  <Override PartName="/ppt/tags/tag1273.xml" ContentType="application/vnd.openxmlformats-officedocument.presentationml.tags+xml"/>
  <Override PartName="/ppt/tags/tag2059.xml" ContentType="application/vnd.openxmlformats-officedocument.presentationml.tags+xml"/>
  <Override PartName="/ppt/tags/tag2923.xml" ContentType="application/vnd.openxmlformats-officedocument.presentationml.tags+xml"/>
  <Override PartName="/ppt/tags/tag3472.xml" ContentType="application/vnd.openxmlformats-officedocument.presentationml.tags+xml"/>
  <Override PartName="/ppt/tags/tag3709.xml" ContentType="application/vnd.openxmlformats-officedocument.presentationml.tags+xml"/>
  <Override PartName="/ppt/tags/tag3964.xml" ContentType="application/vnd.openxmlformats-officedocument.presentationml.tags+xml"/>
  <Default Extension="xml" ContentType="application/xml"/>
  <Override PartName="/ppt/slideLayouts/slideLayout24.xml" ContentType="application/vnd.openxmlformats-officedocument.presentationml.slideLayout+xml"/>
  <Override PartName="/ppt/tags/tag1018.xml" ContentType="application/vnd.openxmlformats-officedocument.presentationml.tags+xml"/>
  <Override PartName="/ppt/tags/tag2431.xml" ContentType="application/vnd.openxmlformats-officedocument.presentationml.tags+xml"/>
  <Override PartName="/ppt/tags/tag3217.xml" ContentType="application/vnd.openxmlformats-officedocument.presentationml.tags+xml"/>
  <Override PartName="/ppt/tags/tag178.xml" ContentType="application/vnd.openxmlformats-officedocument.presentationml.tags+xml"/>
  <Override PartName="/ppt/tags/tag1866.xml" ContentType="application/vnd.openxmlformats-officedocument.presentationml.tags+xml"/>
  <Override PartName="/ppt/tags/tag550.xml" ContentType="application/vnd.openxmlformats-officedocument.presentationml.tags+xml"/>
  <Override PartName="/ppt/tags/tag1374.xml" ContentType="application/vnd.openxmlformats-officedocument.presentationml.tags+xml"/>
  <Override PartName="/ppt/tags/tag3573.xml" ContentType="application/vnd.openxmlformats-officedocument.presentationml.tags+xml"/>
  <Override PartName="/ppt/tags/tag279.xml" ContentType="application/vnd.openxmlformats-officedocument.presentationml.tags+xml"/>
  <Override PartName="/ppt/tags/tag1119.xml" ContentType="application/vnd.openxmlformats-officedocument.presentationml.tags+xml"/>
  <Override PartName="/ppt/tags/tag2532.xml" ContentType="application/vnd.openxmlformats-officedocument.presentationml.tags+xml"/>
  <Override PartName="/ppt/tags/tag3081.xml" ContentType="application/vnd.openxmlformats-officedocument.presentationml.tags+xml"/>
  <Override PartName="/ppt/tags/tag3318.xml" ContentType="application/vnd.openxmlformats-officedocument.presentationml.tags+xml"/>
  <Override PartName="/ppt/tags/tag1475.xml" ContentType="application/vnd.openxmlformats-officedocument.presentationml.tags+xml"/>
  <Override PartName="/ppt/tags/tag1967.xml" ContentType="application/vnd.openxmlformats-officedocument.presentationml.tags+xml"/>
  <Override PartName="/ppt/tags/tag2040.xml" ContentType="application/vnd.openxmlformats-officedocument.presentationml.tags+xml"/>
  <Override PartName="/ppt/tags/tag651.xml" ContentType="application/vnd.openxmlformats-officedocument.presentationml.tags+xml"/>
  <Override PartName="/ppt/tags/tag3182.xml" ContentType="application/vnd.openxmlformats-officedocument.presentationml.tags+xml"/>
  <Override PartName="/ppt/tags/tag3674.xml" ContentType="application/vnd.openxmlformats-officedocument.presentationml.tags+xml"/>
  <Override PartName="/ppt/tags/tag79.xml" ContentType="application/vnd.openxmlformats-officedocument.presentationml.tags+xml"/>
  <Override PartName="/ppt/tags/tag2141.xml" ContentType="application/vnd.openxmlformats-officedocument.presentationml.tags+xml"/>
  <Override PartName="/ppt/tags/tag2633.xml" ContentType="application/vnd.openxmlformats-officedocument.presentationml.tags+xml"/>
  <Override PartName="/ppt/tags/tag3419.xml" ContentType="application/vnd.openxmlformats-officedocument.presentationml.tags+xml"/>
  <Override PartName="/ppt/slides/slide91.xml" ContentType="application/vnd.openxmlformats-officedocument.presentationml.slide+xml"/>
  <Override PartName="/ppt/tags/tag752.xml" ContentType="application/vnd.openxmlformats-officedocument.presentationml.tags+xml"/>
  <Override PartName="/ppt/tags/tag1100.xml" ContentType="application/vnd.openxmlformats-officedocument.presentationml.tags+xml"/>
  <Override PartName="/ppt/tags/tag1576.xml" ContentType="application/vnd.openxmlformats-officedocument.presentationml.tags+xml"/>
  <Override PartName="/ppt/tags/tag3775.xml" ContentType="application/vnd.openxmlformats-officedocument.presentationml.tags+xml"/>
  <Override PartName="/ppt/tags/tag260.xml" ContentType="application/vnd.openxmlformats-officedocument.presentationml.tags+xml"/>
  <Override PartName="/ppt/tags/tag1084.xml" ContentType="application/vnd.openxmlformats-officedocument.presentationml.tags+xml"/>
  <Override PartName="/ppt/tags/tag2734.xml" ContentType="application/vnd.openxmlformats-officedocument.presentationml.tags+xml"/>
  <Override PartName="/ppt/tags/tag3283.xml" ContentType="application/vnd.openxmlformats-officedocument.presentationml.tags+xml"/>
  <Override PartName="/ppt/notesSlides/notesSlide13.xml" ContentType="application/vnd.openxmlformats-officedocument.presentationml.notesSlide+xml"/>
  <Override PartName="/ppt/tags/tag2242.xml" ContentType="application/vnd.openxmlformats-officedocument.presentationml.tags+xml"/>
  <Override PartName="/ppt/tags/tag3028.xml" ContentType="application/vnd.openxmlformats-officedocument.presentationml.tags+xml"/>
  <Override PartName="/ppt/tags/tag853.xml" ContentType="application/vnd.openxmlformats-officedocument.presentationml.tags+xml"/>
  <Override PartName="/ppt/tags/tag1185.xml" ContentType="application/vnd.openxmlformats-officedocument.presentationml.tags+xml"/>
  <Override PartName="/ppt/tags/tag1201.xml" ContentType="application/vnd.openxmlformats-officedocument.presentationml.tags+xml"/>
  <Override PartName="/ppt/tags/tag1677.xml" ContentType="application/vnd.openxmlformats-officedocument.presentationml.tags+xml"/>
  <Override PartName="/ppt/tags/tag3400.xml" ContentType="application/vnd.openxmlformats-officedocument.presentationml.tags+xml"/>
  <Override PartName="/ppt/tags/tag3876.xml" ContentType="application/vnd.openxmlformats-officedocument.presentationml.tags+xml"/>
  <Override PartName="/ppt/tags/tag60.xml" ContentType="application/vnd.openxmlformats-officedocument.presentationml.tags+xml"/>
  <Override PartName="/ppt/tags/tag361.xml" ContentType="application/vnd.openxmlformats-officedocument.presentationml.tags+xml"/>
  <Override PartName="/ppt/tags/tag2835.xml" ContentType="application/vnd.openxmlformats-officedocument.presentationml.tags+xml"/>
  <Override PartName="/ppt/tags/tag3384.xml" ContentType="application/vnd.openxmlformats-officedocument.presentationml.tags+xml"/>
  <Override PartName="/ppt/tags/tag106.xml" ContentType="application/vnd.openxmlformats-officedocument.presentationml.tags+xml"/>
  <Override PartName="/ppt/tags/tag1778.xml" ContentType="application/vnd.openxmlformats-officedocument.presentationml.tags+xml"/>
  <Override PartName="/ppt/tags/tag2343.xml" ContentType="application/vnd.openxmlformats-officedocument.presentationml.tags+xml"/>
  <Override PartName="/ppt/tags/tag3129.xml" ContentType="application/vnd.openxmlformats-officedocument.presentationml.tags+xml"/>
  <Override PartName="/ppt/slides/slide38.xml" ContentType="application/vnd.openxmlformats-officedocument.presentationml.slide+xml"/>
  <Override PartName="/ppt/tags/tag462.xml" ContentType="application/vnd.openxmlformats-officedocument.presentationml.tags+xml"/>
  <Override PartName="/ppt/tags/tag954.xml" ContentType="application/vnd.openxmlformats-officedocument.presentationml.tags+xml"/>
  <Override PartName="/ppt/tags/tag1286.xml" ContentType="application/vnd.openxmlformats-officedocument.presentationml.tags+xml"/>
  <Override PartName="/ppt/tags/tag1302.xml" ContentType="application/vnd.openxmlformats-officedocument.presentationml.tags+xml"/>
  <Override PartName="/ppt/notesSlides/notesSlide98.xml" ContentType="application/vnd.openxmlformats-officedocument.presentationml.notesSlide+xml"/>
  <Override PartName="/ppt/tags/tag3501.xml" ContentType="application/vnd.openxmlformats-officedocument.presentationml.tags+xml"/>
  <Override PartName="/ppt/tags/tag207.xml" ContentType="application/vnd.openxmlformats-officedocument.presentationml.tags+xml"/>
  <Override PartName="/ppt/tags/tag2444.xml" ContentType="application/vnd.openxmlformats-officedocument.presentationml.tags+xml"/>
  <Override PartName="/ppt/tags/tag2936.xml" ContentType="application/vnd.openxmlformats-officedocument.presentationml.tags+xml"/>
  <Override PartName="/ppt/tags/tag3485.xml" ContentType="application/vnd.openxmlformats-officedocument.presentationml.tags+xml"/>
  <Override PartName="/ppt/tags/tag1403.xml" ContentType="application/vnd.openxmlformats-officedocument.presentationml.tags+xml"/>
  <Override PartName="/ppt/tags/tag1879.xml" ContentType="application/vnd.openxmlformats-officedocument.presentationml.tags+xml"/>
  <Override PartName="/ppt/notesSlides/notesSlide110.xml" ContentType="application/vnd.openxmlformats-officedocument.presentationml.notesSlide+xml"/>
  <Override PartName="/ppt/tags/tag563.xml" ContentType="application/vnd.openxmlformats-officedocument.presentationml.tags+xml"/>
  <Override PartName="/ppt/tags/tag1387.xml" ContentType="application/vnd.openxmlformats-officedocument.presentationml.tags+xml"/>
  <Override PartName="/ppt/tags/tag3110.xml" ContentType="application/vnd.openxmlformats-officedocument.presentationml.tags+xml"/>
  <Override PartName="/ppt/tags/tag3586.xml" ContentType="application/vnd.openxmlformats-officedocument.presentationml.tags+xml"/>
  <Override PartName="/ppt/tags/tag3602.xml" ContentType="application/vnd.openxmlformats-officedocument.presentationml.tags+xml"/>
  <Override PartName="/ppt/tags/tag308.xml" ContentType="application/vnd.openxmlformats-officedocument.presentationml.tags+xml"/>
  <Override PartName="/ppt/tags/tag2545.xml" ContentType="application/vnd.openxmlformats-officedocument.presentationml.tags+xml"/>
  <Override PartName="/ppt/tags/tag3094.xml" ContentType="application/vnd.openxmlformats-officedocument.presentationml.tags+xml"/>
  <Override PartName="/ppt/tags/tag1504.xml" ContentType="application/vnd.openxmlformats-officedocument.presentationml.tags+xml"/>
  <Override PartName="/ppt/tags/tag2053.xml" ContentType="application/vnd.openxmlformats-officedocument.presentationml.tags+xml"/>
  <Override PartName="/ppt/tags/tag3703.xml" ContentType="application/vnd.openxmlformats-officedocument.presentationml.tags+xml"/>
  <Override PartName="/ppt/tags/tag664.xml" ContentType="application/vnd.openxmlformats-officedocument.presentationml.tags+xml"/>
  <Override PartName="/ppt/tags/tag1012.xml" ContentType="application/vnd.openxmlformats-officedocument.presentationml.tags+xml"/>
  <Override PartName="/ppt/tags/tag1488.xml" ContentType="application/vnd.openxmlformats-officedocument.presentationml.tags+xml"/>
  <Override PartName="/ppt/tags/tag3211.xml" ContentType="application/vnd.openxmlformats-officedocument.presentationml.tags+xml"/>
  <Override PartName="/ppt/tags/tag3687.xml" ContentType="application/vnd.openxmlformats-officedocument.presentationml.tags+xml"/>
  <Override PartName="/ppt/tags/tag172.xml" ContentType="application/vnd.openxmlformats-officedocument.presentationml.tags+xml"/>
  <Override PartName="/ppt/tags/tag409.xml" ContentType="application/vnd.openxmlformats-officedocument.presentationml.tags+xml"/>
  <Override PartName="/ppt/tags/tag1860.xml" ContentType="application/vnd.openxmlformats-officedocument.presentationml.tags+xml"/>
  <Override PartName="/ppt/tags/tag2646.xml" ContentType="application/vnd.openxmlformats-officedocument.presentationml.tags+xml"/>
  <Override PartName="/ppt/tags/tag3195.xml" ContentType="application/vnd.openxmlformats-officedocument.presentationml.tags+xml"/>
  <Override PartName="/ppt/tags/tag1113.xml" ContentType="application/vnd.openxmlformats-officedocument.presentationml.tags+xml"/>
  <Override PartName="/ppt/tags/tag1589.xml" ContentType="application/vnd.openxmlformats-officedocument.presentationml.tags+xml"/>
  <Override PartName="/ppt/tags/tag1605.xml" ContentType="application/vnd.openxmlformats-officedocument.presentationml.tags+xml"/>
  <Override PartName="/ppt/tags/tag2154.xml" ContentType="application/vnd.openxmlformats-officedocument.presentationml.tags+xml"/>
  <Override PartName="/ppt/tags/tag3804.xml" ContentType="application/vnd.openxmlformats-officedocument.presentationml.tags+xml"/>
  <Override PartName="/ppt/tags/tag273.xml" ContentType="application/vnd.openxmlformats-officedocument.presentationml.tags+xml"/>
  <Override PartName="/ppt/tags/tag765.xml" ContentType="application/vnd.openxmlformats-officedocument.presentationml.tags+xml"/>
  <Override PartName="/ppt/tags/tag1097.xml" ContentType="application/vnd.openxmlformats-officedocument.presentationml.tags+xml"/>
  <Override PartName="/ppt/tags/tag1961.xml" ContentType="application/vnd.openxmlformats-officedocument.presentationml.tags+xml"/>
  <Override PartName="/ppt/tags/tag3296.xml" ContentType="application/vnd.openxmlformats-officedocument.presentationml.tags+xml"/>
  <Override PartName="/ppt/tags/tag3312.xml" ContentType="application/vnd.openxmlformats-officedocument.presentationml.tags+xml"/>
  <Override PartName="/ppt/tags/tag3788.xml" ContentType="application/vnd.openxmlformats-officedocument.presentationml.tags+xml"/>
  <Override PartName="/ppt/tags/tag1706.xml" ContentType="application/vnd.openxmlformats-officedocument.presentationml.tags+xml"/>
  <Override PartName="/ppt/tags/tag2255.xml" ContentType="application/vnd.openxmlformats-officedocument.presentationml.tags+xml"/>
  <Override PartName="/ppt/tags/tag2747.xml" ContentType="application/vnd.openxmlformats-officedocument.presentationml.tags+xml"/>
  <Override PartName="/ppt/notesSlides/notesSlide26.xml" ContentType="application/vnd.openxmlformats-officedocument.presentationml.notesSlide+xml"/>
  <Override PartName="/ppt/tags/tag866.xml" ContentType="application/vnd.openxmlformats-officedocument.presentationml.tags+xml"/>
  <Override PartName="/ppt/tags/tag1214.xml" ContentType="application/vnd.openxmlformats-officedocument.presentationml.tags+xml"/>
  <Override PartName="/ppt/tags/tag3889.xml" ContentType="application/vnd.openxmlformats-officedocument.presentationml.tags+xml"/>
  <Override PartName="/ppt/tags/tag3905.xml" ContentType="application/vnd.openxmlformats-officedocument.presentationml.tags+xml"/>
  <Override PartName="/ppt/tags/tag73.xml" ContentType="application/vnd.openxmlformats-officedocument.presentationml.tags+xml"/>
  <Override PartName="/ppt/tags/tag374.xml" ContentType="application/vnd.openxmlformats-officedocument.presentationml.tags+xml"/>
  <Override PartName="/ppt/tags/tag1198.xml" ContentType="application/vnd.openxmlformats-officedocument.presentationml.tags+xml"/>
  <Override PartName="/ppt/tags/tag2848.xml" ContentType="application/vnd.openxmlformats-officedocument.presentationml.tags+xml"/>
  <Override PartName="/ppt/tags/tag3397.xml" ContentType="application/vnd.openxmlformats-officedocument.presentationml.tags+xml"/>
  <Override PartName="/ppt/tags/tag3413.xml" ContentType="application/vnd.openxmlformats-officedocument.presentationml.tags+xml"/>
  <Override PartName="/ppt/tags/tag119.xml" ContentType="application/vnd.openxmlformats-officedocument.presentationml.tags+xml"/>
  <Override PartName="/ppt/tags/tag1570.xml" ContentType="application/vnd.openxmlformats-officedocument.presentationml.tags+xml"/>
  <Override PartName="/ppt/tags/tag1807.xml" ContentType="application/vnd.openxmlformats-officedocument.presentationml.tags+xml"/>
  <Override PartName="/ppt/tags/tag2356.xml" ContentType="application/vnd.openxmlformats-officedocument.presentationml.tags+xml"/>
  <Override PartName="/ppt/tags/tag967.xml" ContentType="application/vnd.openxmlformats-officedocument.presentationml.tags+xml"/>
  <Override PartName="/ppt/tags/tag1299.xml" ContentType="application/vnd.openxmlformats-officedocument.presentationml.tags+xml"/>
  <Override PartName="/ppt/tags/tag1315.xml" ContentType="application/vnd.openxmlformats-officedocument.presentationml.tags+xml"/>
  <Override PartName="/ppt/tags/tag3514.xml" ContentType="application/vnd.openxmlformats-officedocument.presentationml.tags+xml"/>
  <Override PartName="/ppt/tags/tag475.xml" ContentType="application/vnd.openxmlformats-officedocument.presentationml.tags+xml"/>
  <Override PartName="/ppt/tags/tag2949.xml" ContentType="application/vnd.openxmlformats-officedocument.presentationml.tags+xml"/>
  <Override PartName="/ppt/tags/tag3022.xml" ContentType="application/vnd.openxmlformats-officedocument.presentationml.tags+xml"/>
  <Override PartName="/ppt/tags/tag3498.xml" ContentType="application/vnd.openxmlformats-officedocument.presentationml.tags+xml"/>
  <Override PartName="/ppt/tags/tag1671.xml" ContentType="application/vnd.openxmlformats-officedocument.presentationml.tags+xml"/>
  <Override PartName="/ppt/tags/tag1908.xml" ContentType="application/vnd.openxmlformats-officedocument.presentationml.tags+xml"/>
  <Override PartName="/ppt/tags/tag2457.xml" ContentType="application/vnd.openxmlformats-officedocument.presentationml.tags+xml"/>
  <Override PartName="/ppt/tags/tag3870.xml" ContentType="application/vnd.openxmlformats-officedocument.presentationml.tags+xml"/>
  <Override PartName="/ppt/tags/tag576.xml" ContentType="application/vnd.openxmlformats-officedocument.presentationml.tags+xml"/>
  <Override PartName="/ppt/tags/tag1416.xml" ContentType="application/vnd.openxmlformats-officedocument.presentationml.tags+xml"/>
  <Override PartName="/ppt/tags/tag3615.xml" ContentType="application/vnd.openxmlformats-officedocument.presentationml.tags+xml"/>
  <Override PartName="/ppt/tags/tag100.xml" ContentType="application/vnd.openxmlformats-officedocument.presentationml.tags+xml"/>
  <Override PartName="/ppt/tags/tag1772.xml" ContentType="application/vnd.openxmlformats-officedocument.presentationml.tags+xml"/>
  <Override PartName="/ppt/notesSlides/notesSlide92.xml" ContentType="application/vnd.openxmlformats-officedocument.presentationml.notesSlide+xml"/>
  <Override PartName="/ppt/tags/tag2558.xml" ContentType="application/vnd.openxmlformats-officedocument.presentationml.tags+xml"/>
  <Override PartName="/ppt/tags/tag3123.xml" ContentType="application/vnd.openxmlformats-officedocument.presentationml.tags+xml"/>
  <Override PartName="/ppt/tags/tag3599.xml" ContentType="application/vnd.openxmlformats-officedocument.presentationml.tags+xml"/>
  <Override PartName="/ppt/slides/slide32.xml" ContentType="application/vnd.openxmlformats-officedocument.presentationml.slide+xml"/>
  <Override PartName="/ppt/tags/tag1280.xml" ContentType="application/vnd.openxmlformats-officedocument.presentationml.tags+xml"/>
  <Override PartName="/ppt/tags/tag1517.xml" ContentType="application/vnd.openxmlformats-officedocument.presentationml.tags+xml"/>
  <Override PartName="/ppt/tags/tag2066.xml" ContentType="application/vnd.openxmlformats-officedocument.presentationml.tags+xml"/>
  <Override PartName="/ppt/tags/tag2930.xml" ContentType="application/vnd.openxmlformats-officedocument.presentationml.tags+xml"/>
  <Override PartName="/ppt/tags/tag201.xml" ContentType="application/vnd.openxmlformats-officedocument.presentationml.tags+xml"/>
  <Override PartName="/ppt/tags/tag677.xml" ContentType="application/vnd.openxmlformats-officedocument.presentationml.tags+xml"/>
  <Override PartName="/ppt/tags/tag1025.xml" ContentType="application/vnd.openxmlformats-officedocument.presentationml.tags+xml"/>
  <Override PartName="/ppt/tags/tag3224.xml" ContentType="application/vnd.openxmlformats-officedocument.presentationml.tags+xml"/>
  <Override PartName="/ppt/tags/tag3716.xml" ContentType="application/vnd.openxmlformats-officedocument.presentationml.tags+xml"/>
  <Override PartName="/ppt/tags/tag185.xml" ContentType="application/vnd.openxmlformats-officedocument.presentationml.tags+xml"/>
  <Override PartName="/ppt/tags/tag1873.xml" ContentType="application/vnd.openxmlformats-officedocument.presentationml.tags+xml"/>
  <Override PartName="/ppt/tags/tag2659.xml" ContentType="application/vnd.openxmlformats-officedocument.presentationml.tags+xml"/>
  <Override PartName="/ppt/tags/tag1381.xml" ContentType="application/vnd.openxmlformats-officedocument.presentationml.tags+xml"/>
  <Override PartName="/ppt/tags/tag1618.xml" ContentType="application/vnd.openxmlformats-officedocument.presentationml.tags+xml"/>
  <Override PartName="/ppt/tags/tag2167.xml" ContentType="application/vnd.openxmlformats-officedocument.presentationml.tags+xml"/>
  <Override PartName="/ppt/tags/tag3580.xml" ContentType="application/vnd.openxmlformats-officedocument.presentationml.tags+xml"/>
  <Override PartName="/ppt/tags/tag3817.xml" ContentType="application/vnd.openxmlformats-officedocument.presentationml.tags+xml"/>
  <Override PartName="/ppt/tags/tag302.xml" ContentType="application/vnd.openxmlformats-officedocument.presentationml.tags+xml"/>
  <Override PartName="/ppt/tags/tag778.xml" ContentType="application/vnd.openxmlformats-officedocument.presentationml.tags+xml"/>
  <Override PartName="/ppt/tags/tag1126.xml" ContentType="application/vnd.openxmlformats-officedocument.presentationml.tags+xml"/>
  <Override PartName="/ppt/tags/tag3325.xml" ContentType="application/vnd.openxmlformats-officedocument.presentationml.tags+xml"/>
  <Override PartName="/ppt/tags/tag286.xml" ContentType="application/vnd.openxmlformats-officedocument.presentationml.tags+xml"/>
  <Override PartName="/ppt/tags/tag1482.xml" ContentType="application/vnd.openxmlformats-officedocument.presentationml.tags+xml"/>
  <Override PartName="/ppt/tags/tag1974.xml" ContentType="application/vnd.openxmlformats-officedocument.presentationml.tags+xml"/>
  <Override PartName="/ppt/notesSlides/notesSlide39.xml" ContentType="application/vnd.openxmlformats-officedocument.presentationml.notesSlide+xml"/>
  <Override PartName="/ppt/tags/tag1227.xml" ContentType="application/vnd.openxmlformats-officedocument.presentationml.tags+xml"/>
  <Override PartName="/ppt/tags/tag1719.xml" ContentType="application/vnd.openxmlformats-officedocument.presentationml.tags+xml"/>
  <Override PartName="/ppt/tags/tag2268.xml" ContentType="application/vnd.openxmlformats-officedocument.presentationml.tags+xml"/>
  <Override PartName="/ppt/tags/tag3681.xml" ContentType="application/vnd.openxmlformats-officedocument.presentationml.tags+xml"/>
  <Override PartName="/ppt/tags/tag3918.xml" ContentType="application/vnd.openxmlformats-officedocument.presentationml.tags+xml"/>
  <Override PartName="/ppt/tags/tag86.xml" ContentType="application/vnd.openxmlformats-officedocument.presentationml.tags+xml"/>
  <Override PartName="/ppt/tags/tag387.xml" ContentType="application/vnd.openxmlformats-officedocument.presentationml.tags+xml"/>
  <Override PartName="/ppt/tags/tag403.xml" ContentType="application/vnd.openxmlformats-officedocument.presentationml.tags+xml"/>
  <Override PartName="/ppt/tags/tag879.xml" ContentType="application/vnd.openxmlformats-officedocument.presentationml.tags+xml"/>
  <Override PartName="/ppt/tags/tag2640.xml" ContentType="application/vnd.openxmlformats-officedocument.presentationml.tags+xml"/>
  <Override PartName="/ppt/tags/tag3426.xml" ContentType="application/vnd.openxmlformats-officedocument.presentationml.tags+xml"/>
  <Override PartName="/ppt/tags/tag1583.xml" ContentType="application/vnd.openxmlformats-officedocument.presentationml.tags+xml"/>
  <Override PartName="/ppt/tags/tag2369.xml" ContentType="application/vnd.openxmlformats-officedocument.presentationml.tags+xml"/>
  <Override PartName="/ppt/tags/tag504.xml" ContentType="application/vnd.openxmlformats-officedocument.presentationml.tags+xml"/>
  <Override PartName="/ppt/tags/tag1091.xml" ContentType="application/vnd.openxmlformats-officedocument.presentationml.tags+xml"/>
  <Override PartName="/ppt/tags/tag1328.xml" ContentType="application/vnd.openxmlformats-officedocument.presentationml.tags+xml"/>
  <Override PartName="/ppt/tags/tag2741.xml" ContentType="application/vnd.openxmlformats-officedocument.presentationml.tags+xml"/>
  <Override PartName="/ppt/tags/tag3290.xml" ContentType="application/vnd.openxmlformats-officedocument.presentationml.tags+xml"/>
  <Override PartName="/ppt/tags/tag3782.xml" ContentType="application/vnd.openxmlformats-officedocument.presentationml.tags+xml"/>
  <Override PartName="/ppt/tags/tag488.xml" ContentType="application/vnd.openxmlformats-officedocument.presentationml.tags+xml"/>
  <Override PartName="/ppt/notesSlides/notesSlide20.xml" ContentType="application/vnd.openxmlformats-officedocument.presentationml.notesSlide+xml"/>
  <Override PartName="/ppt/tags/tag1700.xml" ContentType="application/vnd.openxmlformats-officedocument.presentationml.tags+xml"/>
  <Override PartName="/ppt/tags/tag3035.xml" ContentType="application/vnd.openxmlformats-officedocument.presentationml.tags+xml"/>
  <Override PartName="/ppt/tags/tag3527.xml" ContentType="application/vnd.openxmlformats-officedocument.presentationml.tags+xml"/>
  <Override PartName="/ppt/tags/tag860.xml" ContentType="application/vnd.openxmlformats-officedocument.presentationml.tags+xml"/>
  <Override PartName="/ppt/tags/tag1684.xml" ContentType="application/vnd.openxmlformats-officedocument.presentationml.tags+xml"/>
  <Override PartName="/ppt/tags/tag3883.xml" ContentType="application/vnd.openxmlformats-officedocument.presentationml.tags+xml"/>
  <Override PartName="/ppt/tags/tag605.xml" ContentType="application/vnd.openxmlformats-officedocument.presentationml.tags+xml"/>
  <Override PartName="/ppt/tags/tag1192.xml" ContentType="application/vnd.openxmlformats-officedocument.presentationml.tags+xml"/>
  <Override PartName="/ppt/tags/tag1429.xml" ContentType="application/vnd.openxmlformats-officedocument.presentationml.tags+xml"/>
  <Override PartName="/ppt/tags/tag2842.xml" ContentType="application/vnd.openxmlformats-officedocument.presentationml.tags+xml"/>
  <Override PartName="/ppt/tags/tag3391.xml" ContentType="application/vnd.openxmlformats-officedocument.presentationml.tags+xml"/>
  <Override PartName="/ppt/tags/tag3628.xml" ContentType="application/vnd.openxmlformats-officedocument.presentationml.tags+xml"/>
  <Override PartName="/ppt/tags/tag113.xml" ContentType="application/vnd.openxmlformats-officedocument.presentationml.tags+xml"/>
  <Override PartName="/ppt/tags/tag589.xml" ContentType="application/vnd.openxmlformats-officedocument.presentationml.tags+xml"/>
  <Override PartName="/ppt/tags/tag1801.xml" ContentType="application/vnd.openxmlformats-officedocument.presentationml.tags+xml"/>
  <Override PartName="/ppt/tags/tag2350.xml" ContentType="application/vnd.openxmlformats-officedocument.presentationml.tags+xml"/>
  <Override PartName="/ppt/tags/tag3136.xml" ContentType="application/vnd.openxmlformats-officedocument.presentationml.tags+xml"/>
  <Override PartName="/ppt/slides/slide45.xml" ContentType="application/vnd.openxmlformats-officedocument.presentationml.slide+xml"/>
  <Override PartName="/ppt/tags/tag961.xml" ContentType="application/vnd.openxmlformats-officedocument.presentationml.tags+xml"/>
  <Override PartName="/ppt/tags/tag1293.xml" ContentType="application/vnd.openxmlformats-officedocument.presentationml.tags+xml"/>
  <Override PartName="/ppt/tags/tag1785.xml" ContentType="application/vnd.openxmlformats-officedocument.presentationml.tags+xml"/>
  <Override PartName="/ppt/tags/tag2079.xml" ContentType="application/vnd.openxmlformats-officedocument.presentationml.tags+xml"/>
  <Override PartName="/ppt/tags/tag706.xml" ContentType="application/vnd.openxmlformats-officedocument.presentationml.tags+xml"/>
  <Override PartName="/ppt/tags/tag1038.xml" ContentType="application/vnd.openxmlformats-officedocument.presentationml.tags+xml"/>
  <Override PartName="/ppt/tags/tag2943.xml" ContentType="application/vnd.openxmlformats-officedocument.presentationml.tags+xml"/>
  <Override PartName="/ppt/tags/tag3492.xml" ContentType="application/vnd.openxmlformats-officedocument.presentationml.tags+xml"/>
  <Override PartName="/ppt/tags/tag3729.xml" ContentType="application/vnd.openxmlformats-officedocument.presentationml.tags+xml"/>
  <Override PartName="/ppt/tags/tag198.xml" ContentType="application/vnd.openxmlformats-officedocument.presentationml.tags+xml"/>
  <Override PartName="/ppt/tags/tag214.xml" ContentType="application/vnd.openxmlformats-officedocument.presentationml.tags+xml"/>
  <Override PartName="/ppt/tags/tag1410.xml" ContentType="application/vnd.openxmlformats-officedocument.presentationml.tags+xml"/>
  <Override PartName="/ppt/tags/tag1886.xml" ContentType="application/vnd.openxmlformats-officedocument.presentationml.tags+xml"/>
  <Override PartName="/ppt/tags/tag1902.xml" ContentType="application/vnd.openxmlformats-officedocument.presentationml.tags+xml"/>
  <Override PartName="/ppt/tags/tag2451.xml" ContentType="application/vnd.openxmlformats-officedocument.presentationml.tags+xml"/>
  <Override PartName="/ppt/tags/tag3237.xml" ContentType="application/vnd.openxmlformats-officedocument.presentationml.tags+xml"/>
  <Override PartName="/ppt/tags/tag570.xml" ContentType="application/vnd.openxmlformats-officedocument.presentationml.tags+xml"/>
  <Override PartName="/ppt/tags/tag807.xml" ContentType="application/vnd.openxmlformats-officedocument.presentationml.tags+xml"/>
  <Override PartName="/ppt/tags/tag1394.xml" ContentType="application/vnd.openxmlformats-officedocument.presentationml.tags+xml"/>
  <Override PartName="/ppt/tags/tag3593.xml" ContentType="application/vnd.openxmlformats-officedocument.presentationml.tags+xml"/>
  <Override PartName="/ppt/tags/tag14.xml" ContentType="application/vnd.openxmlformats-officedocument.presentationml.tags+xml"/>
  <Override PartName="/ppt/tags/tag315.xml" ContentType="application/vnd.openxmlformats-officedocument.presentationml.tags+xml"/>
  <Override PartName="/ppt/tags/tag1139.xml" ContentType="application/vnd.openxmlformats-officedocument.presentationml.tags+xml"/>
  <Override PartName="/ppt/tags/tag2552.xml" ContentType="application/vnd.openxmlformats-officedocument.presentationml.tags+xml"/>
  <Override PartName="/ppt/tags/tag3338.xml" ContentType="application/vnd.openxmlformats-officedocument.presentationml.tags+xml"/>
  <Override PartName="/ppt/slides/slide109.xml" ContentType="application/vnd.openxmlformats-officedocument.presentationml.slide+xml"/>
  <Override PartName="/ppt/tags/tag299.xml" ContentType="application/vnd.openxmlformats-officedocument.presentationml.tags+xml"/>
  <Override PartName="/ppt/tags/tag1511.xml" ContentType="application/vnd.openxmlformats-officedocument.presentationml.tags+xml"/>
  <Override PartName="/ppt/tags/tag1987.xml" ContentType="application/vnd.openxmlformats-officedocument.presentationml.tags+xml"/>
  <Override PartName="/ppt/tags/tag2060.xml" ContentType="application/vnd.openxmlformats-officedocument.presentationml.tags+xml"/>
  <Override PartName="/ppt/tags/tag3710.xml" ContentType="application/vnd.openxmlformats-officedocument.presentationml.tags+xml"/>
  <Override PartName="/ppt/tags/tag671.xml" ContentType="application/vnd.openxmlformats-officedocument.presentationml.tags+xml"/>
  <Override PartName="/ppt/tags/tag908.xml" ContentType="application/vnd.openxmlformats-officedocument.presentationml.tags+xml"/>
  <Override PartName="/ppt/tags/tag1495.xml" ContentType="application/vnd.openxmlformats-officedocument.presentationml.tags+xml"/>
  <Override PartName="/ppt/tags/tag3694.xml" ContentType="application/vnd.openxmlformats-officedocument.presentationml.tags+xml"/>
  <Override PartName="/ppt/tags/tag416.xml" ContentType="application/vnd.openxmlformats-officedocument.presentationml.tags+xml"/>
  <Override PartName="/ppt/tags/tag2653.xml" ContentType="application/vnd.openxmlformats-officedocument.presentationml.tags+xml"/>
  <Override PartName="/ppt/tags/tag3439.xml" ContentType="application/vnd.openxmlformats-officedocument.presentationml.tags+xml"/>
  <Override PartName="/ppt/tags/tag99.xml" ContentType="application/vnd.openxmlformats-officedocument.presentationml.tags+xml"/>
  <Override PartName="/ppt/tags/tag1596.xml" ContentType="application/vnd.openxmlformats-officedocument.presentationml.tags+xml"/>
  <Override PartName="/ppt/tags/tag1612.xml" ContentType="application/vnd.openxmlformats-officedocument.presentationml.tags+xml"/>
  <Override PartName="/ppt/tags/tag2161.xml" ContentType="application/vnd.openxmlformats-officedocument.presentationml.tags+xml"/>
  <Override PartName="/ppt/tags/tag3811.xml" ContentType="application/vnd.openxmlformats-officedocument.presentationml.tags+xml"/>
  <Override PartName="/ppt/tags/tag280.xml" ContentType="application/vnd.openxmlformats-officedocument.presentationml.tags+xml"/>
  <Override PartName="/ppt/tags/tag772.xml" ContentType="application/vnd.openxmlformats-officedocument.presentationml.tags+xml"/>
  <Override PartName="/ppt/tags/tag1120.xml" ContentType="application/vnd.openxmlformats-officedocument.presentationml.tags+xml"/>
  <Override PartName="/ppt/tags/tag3795.xml" ContentType="application/vnd.openxmlformats-officedocument.presentationml.tags+xml"/>
  <Override PartName="/ppt/tags/tag517.xml" ContentType="application/vnd.openxmlformats-officedocument.presentationml.tags+xml"/>
  <Override PartName="/ppt/tags/tag1713.xml" ContentType="application/vnd.openxmlformats-officedocument.presentationml.tags+xml"/>
  <Override PartName="/ppt/tags/tag2262.xml" ContentType="application/vnd.openxmlformats-officedocument.presentationml.tags+xml"/>
  <Override PartName="/ppt/tags/tag2754.xml" ContentType="application/vnd.openxmlformats-officedocument.presentationml.tags+xml"/>
  <Override PartName="/ppt/notesSlides/notesSlide33.xml" ContentType="application/vnd.openxmlformats-officedocument.presentationml.notesSlide+xml"/>
  <Override PartName="/ppt/tags/tag873.xml" ContentType="application/vnd.openxmlformats-officedocument.presentationml.tags+xml"/>
  <Override PartName="/ppt/tags/tag1221.xml" ContentType="application/vnd.openxmlformats-officedocument.presentationml.tags+xml"/>
  <Override PartName="/ppt/tags/tag1697.xml" ContentType="application/vnd.openxmlformats-officedocument.presentationml.tags+xml"/>
  <Override PartName="/ppt/tags/tag2007.xml" ContentType="application/vnd.openxmlformats-officedocument.presentationml.tags+xml"/>
  <Override PartName="/ppt/tags/tag3048.xml" ContentType="application/vnd.openxmlformats-officedocument.presentationml.tags+xml"/>
  <Override PartName="/ppt/tags/tag3912.xml" ContentType="application/vnd.openxmlformats-officedocument.presentationml.tags+xml"/>
  <Override PartName="/ppt/tags/tag80.xml" ContentType="application/vnd.openxmlformats-officedocument.presentationml.tags+xml"/>
  <Override PartName="/ppt/tags/tag381.xml" ContentType="application/vnd.openxmlformats-officedocument.presentationml.tags+xml"/>
  <Override PartName="/ppt/tags/tag618.xml" ContentType="application/vnd.openxmlformats-officedocument.presentationml.tags+xml"/>
  <Override PartName="/ppt/tags/tag2855.xml" ContentType="application/vnd.openxmlformats-officedocument.presentationml.tags+xml"/>
  <Override PartName="/ppt/tags/tag3420.xml" ContentType="application/vnd.openxmlformats-officedocument.presentationml.tags+xml"/>
  <Override PartName="/ppt/tags/tag3896.xml" ContentType="application/vnd.openxmlformats-officedocument.presentationml.tags+xml"/>
  <Override PartName="/ppt/tags/tag126.xml" ContentType="application/vnd.openxmlformats-officedocument.presentationml.tags+xml"/>
  <Override PartName="/ppt/tags/tag1814.xml" ContentType="application/vnd.openxmlformats-officedocument.presentationml.tags+xml"/>
  <Override PartName="/ppt/tags/tag2363.xml" ContentType="application/vnd.openxmlformats-officedocument.presentationml.tags+xml"/>
  <Override PartName="/ppt/tags/tag3149.xml" ContentType="application/vnd.openxmlformats-officedocument.presentationml.tags+xml"/>
  <Override PartName="/ppt/tags/tag974.xml" ContentType="application/vnd.openxmlformats-officedocument.presentationml.tags+xml"/>
  <Override PartName="/ppt/tags/tag1322.xml" ContentType="application/vnd.openxmlformats-officedocument.presentationml.tags+xml"/>
  <Override PartName="/ppt/tags/tag1798.xml" ContentType="application/vnd.openxmlformats-officedocument.presentationml.tags+xml"/>
  <Override PartName="/ppt/tags/tag2108.xml" ContentType="application/vnd.openxmlformats-officedocument.presentationml.tags+xml"/>
  <Override PartName="/ppt/tags/tag3521.xml" ContentType="application/vnd.openxmlformats-officedocument.presentationml.tags+xml"/>
  <Override PartName="/ppt/slides/slide58.xml" ContentType="application/vnd.openxmlformats-officedocument.presentationml.slide+xml"/>
  <Override PartName="/ppt/tags/tag482.xml" ContentType="application/vnd.openxmlformats-officedocument.presentationml.tags+xml"/>
  <Override PartName="/ppt/tags/tag719.xml" ContentType="application/vnd.openxmlformats-officedocument.presentationml.tags+xml"/>
  <Override PartName="/ppt/tags/tag2956.xml" ContentType="application/vnd.openxmlformats-officedocument.presentationml.tags+xml"/>
  <Override PartName="/ppt/tags/tag227.xml" ContentType="application/vnd.openxmlformats-officedocument.presentationml.tags+xml"/>
  <Override PartName="/ppt/tags/tag1915.xml" ContentType="application/vnd.openxmlformats-officedocument.presentationml.tags+xml"/>
  <Override PartName="/ppt/tags/tag2464.xml" ContentType="application/vnd.openxmlformats-officedocument.presentationml.tags+xml"/>
  <Override PartName="/ppt/tags/tag1423.xml" ContentType="application/vnd.openxmlformats-officedocument.presentationml.tags+xml"/>
  <Override PartName="/ppt/tags/tag1899.xml" ContentType="application/vnd.openxmlformats-officedocument.presentationml.tags+xml"/>
  <Override PartName="/ppt/tags/tag2209.xml" ContentType="application/vnd.openxmlformats-officedocument.presentationml.tags+xml"/>
  <Override PartName="/ppt/tags/tag3622.xml" ContentType="application/vnd.openxmlformats-officedocument.presentationml.tags+xml"/>
  <Override PartName="/ppt/tags/tag583.xml" ContentType="application/vnd.openxmlformats-officedocument.presentationml.tags+xml"/>
  <Override PartName="/ppt/tags/tag3130.xml" ContentType="application/vnd.openxmlformats-officedocument.presentationml.tags+xml"/>
  <Override PartName="/ppt/tags/tag27.xml" ContentType="application/vnd.openxmlformats-officedocument.presentationml.tags+xml"/>
  <Override PartName="/ppt/tags/tag328.xml" ContentType="application/vnd.openxmlformats-officedocument.presentationml.tags+xml"/>
  <Override PartName="/ppt/tags/tag1524.xml" ContentType="application/vnd.openxmlformats-officedocument.presentationml.tags+xml"/>
  <Override PartName="/ppt/tags/tag2073.xml" ContentType="application/vnd.openxmlformats-officedocument.presentationml.tags+xml"/>
  <Override PartName="/ppt/tags/tag2565.xml" ContentType="application/vnd.openxmlformats-officedocument.presentationml.tags+xml"/>
  <Override PartName="/ppt/tags/tag684.xml" ContentType="application/vnd.openxmlformats-officedocument.presentationml.tags+xml"/>
  <Override PartName="/ppt/tags/tag700.xml" ContentType="application/vnd.openxmlformats-officedocument.presentationml.tags+xml"/>
  <Override PartName="/ppt/tags/tag1032.xml" ContentType="application/vnd.openxmlformats-officedocument.presentationml.tags+xml"/>
  <Override PartName="/ppt/tags/tag3723.xml" ContentType="application/vnd.openxmlformats-officedocument.presentationml.tags+xml"/>
  <Override PartName="/ppt/tags/tag192.xml" ContentType="application/vnd.openxmlformats-officedocument.presentationml.tags+xml"/>
  <Override PartName="/ppt/tags/tag429.xml" ContentType="application/vnd.openxmlformats-officedocument.presentationml.tags+xml"/>
  <Override PartName="/ppt/tags/tag1880.xml" ContentType="application/vnd.openxmlformats-officedocument.presentationml.tags+xml"/>
  <Override PartName="/ppt/tags/tag2666.xml" ContentType="application/vnd.openxmlformats-officedocument.presentationml.tags+xml"/>
  <Override PartName="/ppt/tags/tag3231.xml" ContentType="application/vnd.openxmlformats-officedocument.presentationml.tags+xml"/>
  <Override PartName="/ppt/tags/tag801.xml" ContentType="application/vnd.openxmlformats-officedocument.presentationml.tags+xml"/>
  <Override PartName="/ppt/tags/tag1625.xml" ContentType="application/vnd.openxmlformats-officedocument.presentationml.tags+xml"/>
  <Override PartName="/ppt/tags/tag2174.xml" ContentType="application/vnd.openxmlformats-officedocument.presentationml.tags+xml"/>
  <Override PartName="/ppt/tags/tag3824.xml" ContentType="application/vnd.openxmlformats-officedocument.presentationml.tags+xml"/>
  <Override PartName="/ppt/slides/slide103.xml" ContentType="application/vnd.openxmlformats-officedocument.presentationml.slide+xml"/>
  <Override PartName="/ppt/slideLayouts/slideLayout7.xml" ContentType="application/vnd.openxmlformats-officedocument.presentationml.slideLayout+xml"/>
  <Override PartName="/ppt/tags/tag785.xml" ContentType="application/vnd.openxmlformats-officedocument.presentationml.tags+xml"/>
  <Override PartName="/ppt/tags/tag1133.xml" ContentType="application/vnd.openxmlformats-officedocument.presentationml.tags+xml"/>
  <Override PartName="/ppt/tags/tag3332.xml" ContentType="application/vnd.openxmlformats-officedocument.presentationml.tags+xml"/>
  <Override PartName="/ppt/tags/tag293.xml" ContentType="application/vnd.openxmlformats-officedocument.presentationml.tags+xml"/>
  <Override PartName="/ppt/tags/tag1981.xml" ContentType="application/vnd.openxmlformats-officedocument.presentationml.tags+xml"/>
  <Override PartName="/ppt/tags/tag2767.xml" ContentType="application/vnd.openxmlformats-officedocument.presentationml.tags+xml"/>
  <Override PartName="/ppt/tags/tag902.xml" ContentType="application/vnd.openxmlformats-officedocument.presentationml.tags+xml"/>
  <Override PartName="/ppt/notesSlides/notesSlide46.xml" ContentType="application/vnd.openxmlformats-officedocument.presentationml.notesSlide+xml"/>
  <Override PartName="/ppt/tags/tag1726.xml" ContentType="application/vnd.openxmlformats-officedocument.presentationml.tags+xml"/>
  <Override PartName="/ppt/tags/tag2275.xml" ContentType="application/vnd.openxmlformats-officedocument.presentationml.tags+xml"/>
  <Override PartName="/ppt/tags/tag3925.xml" ContentType="application/vnd.openxmlformats-officedocument.presentationml.tags+xml"/>
  <Override PartName="/ppt/tags/tag394.xml" ContentType="application/vnd.openxmlformats-officedocument.presentationml.tags+xml"/>
  <Override PartName="/ppt/tags/tag410.xml" ContentType="application/vnd.openxmlformats-officedocument.presentationml.tags+xml"/>
  <Override PartName="/ppt/tags/tag886.xml" ContentType="application/vnd.openxmlformats-officedocument.presentationml.tags+xml"/>
  <Override PartName="/ppt/tags/tag1234.xml" ContentType="application/vnd.openxmlformats-officedocument.presentationml.tags+xml"/>
  <Override PartName="/ppt/tags/tag3433.xml" ContentType="application/vnd.openxmlformats-officedocument.presentationml.tags+xml"/>
  <Override PartName="/ppt/tags/tag93.xml" ContentType="application/vnd.openxmlformats-officedocument.presentationml.tags+xml"/>
  <Override PartName="/ppt/tags/tag139.xml" ContentType="application/vnd.openxmlformats-officedocument.presentationml.tags+xml"/>
  <Override PartName="/ppt/tags/tag1590.xml" ContentType="application/vnd.openxmlformats-officedocument.presentationml.tags+xml"/>
  <Override PartName="/ppt/tags/tag1827.xml" ContentType="application/vnd.openxmlformats-officedocument.presentationml.tags+xml"/>
  <Override PartName="/ppt/tags/tag2376.xml" ContentType="application/vnd.openxmlformats-officedocument.presentationml.tags+xml"/>
  <Override PartName="/ppt/tags/tag2868.xml" ContentType="application/vnd.openxmlformats-officedocument.presentationml.tags+xml"/>
  <Override PartName="/ppt/tags/tag987.xml" ContentType="application/vnd.openxmlformats-officedocument.presentationml.tags+xml"/>
  <Override PartName="/ppt/tags/tag1335.xml" ContentType="application/vnd.openxmlformats-officedocument.presentationml.tags+xml"/>
  <Override PartName="/ppt/tags/tag495.xml" ContentType="application/vnd.openxmlformats-officedocument.presentationml.tags+xml"/>
  <Override PartName="/ppt/tags/tag511.xml" ContentType="application/vnd.openxmlformats-officedocument.presentationml.tags+xml"/>
  <Override PartName="/ppt/tags/tag2969.xml" ContentType="application/vnd.openxmlformats-officedocument.presentationml.tags+xml"/>
  <Override PartName="/ppt/tags/tag3042.xml" ContentType="application/vnd.openxmlformats-officedocument.presentationml.tags+xml"/>
  <Override PartName="/ppt/tags/tag3534.xml" ContentType="application/vnd.openxmlformats-officedocument.presentationml.tags+xml"/>
  <Override PartName="/ppt/tags/tag1691.xml" ContentType="application/vnd.openxmlformats-officedocument.presentationml.tags+xml"/>
  <Override PartName="/ppt/tags/tag1928.xml" ContentType="application/vnd.openxmlformats-officedocument.presentationml.tags+xml"/>
  <Override PartName="/ppt/tags/tag2001.xml" ContentType="application/vnd.openxmlformats-officedocument.presentationml.tags+xml"/>
  <Override PartName="/ppt/tags/tag2477.xml" ContentType="application/vnd.openxmlformats-officedocument.presentationml.tags+xml"/>
  <Override PartName="/ppt/tags/tag3890.xml" ContentType="application/vnd.openxmlformats-officedocument.presentationml.tags+xml"/>
  <Override PartName="/ppt/tags/tag612.xml" ContentType="application/vnd.openxmlformats-officedocument.presentationml.tags+xml"/>
  <Override PartName="/ppt/tags/tag1436.xml" ContentType="application/vnd.openxmlformats-officedocument.presentationml.tags+xml"/>
  <Override PartName="/ppt/tags/tag3635.xml" ContentType="application/vnd.openxmlformats-officedocument.presentationml.tags+xml"/>
  <Override PartName="/ppt/tags/tag120.xml" ContentType="application/vnd.openxmlformats-officedocument.presentationml.tags+xml"/>
  <Override PartName="/ppt/tags/tag596.xml" ContentType="application/vnd.openxmlformats-officedocument.presentationml.tags+xml"/>
  <Override PartName="/ppt/tags/tag3143.xml" ContentType="application/vnd.openxmlformats-officedocument.presentationml.tags+xml"/>
  <Override PartName="/ppt/slides/slide52.xml" ContentType="application/vnd.openxmlformats-officedocument.presentationml.slide+xml"/>
  <Override PartName="/ppt/tags/tag1792.xml" ContentType="application/vnd.openxmlformats-officedocument.presentationml.tags+xml"/>
  <Override PartName="/ppt/tags/tag2102.xml" ContentType="application/vnd.openxmlformats-officedocument.presentationml.tags+xml"/>
  <Override PartName="/ppt/tags/tag2578.xml" ContentType="application/vnd.openxmlformats-officedocument.presentationml.tags+xml"/>
  <Override PartName="/ppt/tags/tag713.xml" ContentType="application/vnd.openxmlformats-officedocument.presentationml.tags+xml"/>
  <Override PartName="/ppt/tags/tag1045.xml" ContentType="application/vnd.openxmlformats-officedocument.presentationml.tags+xml"/>
  <Override PartName="/ppt/tags/tag1537.xml" ContentType="application/vnd.openxmlformats-officedocument.presentationml.tags+xml"/>
  <Override PartName="/ppt/tags/tag2086.xml" ContentType="application/vnd.openxmlformats-officedocument.presentationml.tags+xml"/>
  <Override PartName="/ppt/tags/tag2950.xml" ContentType="application/vnd.openxmlformats-officedocument.presentationml.tags+xml"/>
  <Override PartName="/ppt/tags/tag3736.xml" ContentType="application/vnd.openxmlformats-officedocument.presentationml.tags+xml"/>
  <Override PartName="/ppt/tags/tag221.xml" ContentType="application/vnd.openxmlformats-officedocument.presentationml.tags+xml"/>
  <Override PartName="/ppt/tags/tag697.xml" ContentType="application/vnd.openxmlformats-officedocument.presentationml.tags+xml"/>
  <Override PartName="/ppt/tags/tag1893.xml" ContentType="application/vnd.openxmlformats-officedocument.presentationml.tags+xml"/>
  <Override PartName="/ppt/tags/tag3244.xml" ContentType="application/vnd.openxmlformats-officedocument.presentationml.tags+xml"/>
  <Override PartName="/ppt/tags/tag1638.xml" ContentType="application/vnd.openxmlformats-officedocument.presentationml.tags+xml"/>
  <Override PartName="/ppt/tags/tag2187.xml" ContentType="application/vnd.openxmlformats-officedocument.presentationml.tags+xml"/>
  <Override PartName="/ppt/tags/tag2203.xml" ContentType="application/vnd.openxmlformats-officedocument.presentationml.tags+xml"/>
  <Override PartName="/ppt/tags/tag2679.xml" ContentType="application/vnd.openxmlformats-officedocument.presentationml.tags+xml"/>
  <Override PartName="/ppt/tags/tag322.xml" ContentType="application/vnd.openxmlformats-officedocument.presentationml.tags+xml"/>
  <Override PartName="/ppt/tags/tag798.xml" ContentType="application/vnd.openxmlformats-officedocument.presentationml.tags+xml"/>
  <Override PartName="/ppt/tags/tag814.xml" ContentType="application/vnd.openxmlformats-officedocument.presentationml.tags+xml"/>
  <Override PartName="/ppt/tags/tag1146.xml" ContentType="application/vnd.openxmlformats-officedocument.presentationml.tags+xml"/>
  <Override PartName="/ppt/tags/tag3837.xml" ContentType="application/vnd.openxmlformats-officedocument.presentationml.tags+xml"/>
  <Override PartName="/ppt/slides/slide116.xml" ContentType="application/vnd.openxmlformats-officedocument.presentationml.slide+xml"/>
  <Override PartName="/ppt/tags/tag21.xml" ContentType="application/vnd.openxmlformats-officedocument.presentationml.tags+xml"/>
  <Override PartName="/ppt/tags/tag1994.xml" ContentType="application/vnd.openxmlformats-officedocument.presentationml.tags+xml"/>
  <Override PartName="/ppt/tags/tag2304.xml" ContentType="application/vnd.openxmlformats-officedocument.presentationml.tags+xml"/>
  <Override PartName="/ppt/tags/tag3345.xml" ContentType="application/vnd.openxmlformats-officedocument.presentationml.tags+xml"/>
  <Override PartName="/ppt/tags/tag7.xml" ContentType="application/vnd.openxmlformats-officedocument.presentationml.tags+xml"/>
  <Override PartName="/ppt/tags/tag915.xml" ContentType="application/vnd.openxmlformats-officedocument.presentationml.tags+xml"/>
  <Override PartName="/ppt/notesSlides/notesSlide59.xml" ContentType="application/vnd.openxmlformats-officedocument.presentationml.notesSlide+xml"/>
  <Override PartName="/ppt/tags/tag1739.xml" ContentType="application/vnd.openxmlformats-officedocument.presentationml.tags+xml"/>
  <Override PartName="/ppt/tags/tag2288.xml" ContentType="application/vnd.openxmlformats-officedocument.presentationml.tags+xml"/>
  <Override PartName="/ppt/tags/tag3938.xml" ContentType="application/vnd.openxmlformats-officedocument.presentationml.tags+xml"/>
  <Override PartName="/ppt/tags/tag423.xml" ContentType="application/vnd.openxmlformats-officedocument.presentationml.tags+xml"/>
  <Override PartName="/ppt/tags/tag899.xml" ContentType="application/vnd.openxmlformats-officedocument.presentationml.tags+xml"/>
  <Override PartName="/ppt/tags/tag1247.xml" ContentType="application/vnd.openxmlformats-officedocument.presentationml.tags+xml"/>
  <Override PartName="/ppt/tags/tag2660.xml" ContentType="application/vnd.openxmlformats-officedocument.presentationml.tags+xml"/>
  <Override PartName="/ppt/tags/tag3446.xml" ContentType="application/vnd.openxmlformats-officedocument.presentationml.tags+xml"/>
  <Override PartName="/ppt/tags/tag2405.xml" ContentType="application/vnd.openxmlformats-officedocument.presentationml.tags+xml"/>
  <Override PartName="/ppt/slideLayouts/slideLayout1.xml" ContentType="application/vnd.openxmlformats-officedocument.presentationml.slideLayout+xml"/>
  <Override PartName="/ppt/tags/tag2389.xml" ContentType="application/vnd.openxmlformats-officedocument.presentationml.tags+xml"/>
  <Override PartName="/ppt/tags/tag524.xml" ContentType="application/vnd.openxmlformats-officedocument.presentationml.tags+xml"/>
  <Override PartName="/ppt/tags/tag1348.xml" ContentType="application/vnd.openxmlformats-officedocument.presentationml.tags+xml"/>
  <Override PartName="/ppt/tags/tag2761.xml" ContentType="application/vnd.openxmlformats-officedocument.presentationml.tags+xml"/>
  <Override PartName="/ppt/tags/tag3547.xml" ContentType="application/vnd.openxmlformats-officedocument.presentationml.tags+xml"/>
  <Override PartName="/ppt/notesSlides/notesSlide40.xml" ContentType="application/vnd.openxmlformats-officedocument.presentationml.notesSlide+xml"/>
  <Override PartName="/ppt/tags/tag1720.xml" ContentType="application/vnd.openxmlformats-officedocument.presentationml.tags+xml"/>
  <Override PartName="/ppt/tags/tag2506.xml" ContentType="application/vnd.openxmlformats-officedocument.presentationml.tags+xml"/>
  <Override PartName="/ppt/tags/tag3055.xml" ContentType="application/vnd.openxmlformats-officedocument.presentationml.tags+xml"/>
  <Override PartName="/ppt/notesSlides/notesSlide6.xml" ContentType="application/vnd.openxmlformats-officedocument.presentationml.notesSlide+xml"/>
  <Override PartName="/ppt/tags/tag880.xml" ContentType="application/vnd.openxmlformats-officedocument.presentationml.tags+xml"/>
  <Override PartName="/ppt/tags/tag1449.xml" ContentType="application/vnd.openxmlformats-officedocument.presentationml.tags+xml"/>
  <Override PartName="/ppt/tags/tag2014.xml" ContentType="application/vnd.openxmlformats-officedocument.presentationml.tags+xml"/>
  <Override PartName="/ppt/tags/tag133.xml" ContentType="application/vnd.openxmlformats-officedocument.presentationml.tags+xml"/>
  <Override PartName="/ppt/tags/tag625.xml" ContentType="application/vnd.openxmlformats-officedocument.presentationml.tags+xml"/>
  <Override PartName="/ppt/tags/tag1821.xml" ContentType="application/vnd.openxmlformats-officedocument.presentationml.tags+xml"/>
  <Override PartName="/ppt/tags/tag2370.xml" ContentType="application/vnd.openxmlformats-officedocument.presentationml.tags+xml"/>
  <Override PartName="/ppt/tags/tag2607.xml" ContentType="application/vnd.openxmlformats-officedocument.presentationml.tags+xml"/>
  <Override PartName="/ppt/tags/tag2862.xml" ContentType="application/vnd.openxmlformats-officedocument.presentationml.tags+xml"/>
  <Override PartName="/ppt/tags/tag3156.xml" ContentType="application/vnd.openxmlformats-officedocument.presentationml.tags+xml"/>
  <Override PartName="/ppt/tags/tag3648.xml" ContentType="application/vnd.openxmlformats-officedocument.presentationml.tags+xml"/>
  <Override PartName="/ppt/tags/tag981.xml" ContentType="application/vnd.openxmlformats-officedocument.presentationml.tags+xml"/>
  <Override PartName="/ppt/tags/tag2115.xml" ContentType="application/vnd.openxmlformats-officedocument.presentationml.tags+xml"/>
  <Override PartName="/ppt/slides/slide65.xml" ContentType="application/vnd.openxmlformats-officedocument.presentationml.slide+xml"/>
  <Override PartName="/ppt/tags/tag726.xml" ContentType="application/vnd.openxmlformats-officedocument.presentationml.tags+xml"/>
  <Override PartName="/ppt/tags/tag2099.xml" ContentType="application/vnd.openxmlformats-officedocument.presentationml.tags+xml"/>
  <Override PartName="/ppt/tags/tag2963.xml" ContentType="application/vnd.openxmlformats-officedocument.presentationml.tags+xml"/>
  <Override PartName="/ppt/tags/tag3749.xml" ContentType="application/vnd.openxmlformats-officedocument.presentationml.tags+xml"/>
  <Override PartName="/ppt/tags/tag234.xml" ContentType="application/vnd.openxmlformats-officedocument.presentationml.tags+xml"/>
  <Override PartName="/ppt/tags/tag1058.xml" ContentType="application/vnd.openxmlformats-officedocument.presentationml.tags+xml"/>
  <Override PartName="/ppt/tags/tag1922.xml" ContentType="application/vnd.openxmlformats-officedocument.presentationml.tags+xml"/>
  <Override PartName="/ppt/tags/tag2471.xml" ContentType="application/vnd.openxmlformats-officedocument.presentationml.tags+xml"/>
  <Override PartName="/ppt/tags/tag2708.xml" ContentType="application/vnd.openxmlformats-officedocument.presentationml.tags+xml"/>
  <Override PartName="/ppt/tags/tag3257.xml" ContentType="application/vnd.openxmlformats-officedocument.presentationml.tags+xml"/>
  <Override PartName="/ppt/tags/tag1430.xml" ContentType="application/vnd.openxmlformats-officedocument.presentationml.tags+xml"/>
  <Override PartName="/ppt/tags/tag2216.xml" ContentType="application/vnd.openxmlformats-officedocument.presentationml.tags+xml"/>
  <Override PartName="/ppt/tags/tag590.xml" ContentType="application/vnd.openxmlformats-officedocument.presentationml.tags+xml"/>
  <Override PartName="/ppt/tags/tag827.xml" ContentType="application/vnd.openxmlformats-officedocument.presentationml.tags+xml"/>
  <Override PartName="/ppt/tags/tag1159.xml" ContentType="application/vnd.openxmlformats-officedocument.presentationml.tags+xml"/>
  <Override PartName="/ppt/tags/tag34.xml" ContentType="application/vnd.openxmlformats-officedocument.presentationml.tags+xml"/>
  <Override PartName="/ppt/tags/tag335.xml" ContentType="application/vnd.openxmlformats-officedocument.presentationml.tags+xml"/>
  <Override PartName="/ppt/tags/tag2080.xml" ContentType="application/vnd.openxmlformats-officedocument.presentationml.tags+xml"/>
  <Override PartName="/ppt/tags/tag2572.xml" ContentType="application/vnd.openxmlformats-officedocument.presentationml.tags+xml"/>
  <Override PartName="/ppt/tags/tag2809.xml" ContentType="application/vnd.openxmlformats-officedocument.presentationml.tags+xml"/>
  <Override PartName="/ppt/tags/tag3358.xml" ContentType="application/vnd.openxmlformats-officedocument.presentationml.tags+xml"/>
  <Override PartName="/ppt/tags/tag691.xml" ContentType="application/vnd.openxmlformats-officedocument.presentationml.tags+xml"/>
  <Override PartName="/ppt/tags/tag1531.xml" ContentType="application/vnd.openxmlformats-officedocument.presentationml.tags+xml"/>
  <Override PartName="/ppt/tags/tag2317.xml" ContentType="application/vnd.openxmlformats-officedocument.presentationml.tags+xml"/>
  <Override PartName="/ppt/tags/tag3730.xml" ContentType="application/vnd.openxmlformats-officedocument.presentationml.tags+xml"/>
  <Override PartName="/ppt/viewProps.xml" ContentType="application/vnd.openxmlformats-officedocument.presentationml.viewProps+xml"/>
  <Override PartName="/ppt/tags/tag436.xml" ContentType="application/vnd.openxmlformats-officedocument.presentationml.tags+xml"/>
  <Override PartName="/ppt/tags/tag928.xml" ContentType="application/vnd.openxmlformats-officedocument.presentationml.tags+xml"/>
  <Override PartName="/ppt/tags/tag2673.xml" ContentType="application/vnd.openxmlformats-officedocument.presentationml.tags+xml"/>
  <Override PartName="/ppt/tags/tag1632.xml" ContentType="application/vnd.openxmlformats-officedocument.presentationml.tags+xml"/>
  <Override PartName="/ppt/tags/tag2181.xml" ContentType="application/vnd.openxmlformats-officedocument.presentationml.tags+xml"/>
  <Override PartName="/ppt/tags/tag2418.xml" ContentType="application/vnd.openxmlformats-officedocument.presentationml.tags+xml"/>
  <Override PartName="/ppt/tags/tag3459.xml" ContentType="application/vnd.openxmlformats-officedocument.presentationml.tags+xml"/>
  <Override PartName="/ppt/tags/tag792.xml" ContentType="application/vnd.openxmlformats-officedocument.presentationml.tags+xml"/>
  <Override PartName="/ppt/tags/tag1140.xml" ContentType="application/vnd.openxmlformats-officedocument.presentationml.tags+xml"/>
  <Override PartName="/ppt/tags/tag3831.xml" ContentType="application/vnd.openxmlformats-officedocument.presentationml.tags+xml"/>
  <Override PartName="/ppt/slides/slide110.xml" ContentType="application/vnd.openxmlformats-officedocument.presentationml.slide+xml"/>
  <Override PartName="/ppt/tags/tag537.xml" ContentType="application/vnd.openxmlformats-officedocument.presentationml.tags+xml"/>
  <Override PartName="/ppt/tags/tag2774.xml" ContentType="application/vnd.openxmlformats-officedocument.presentationml.tags+xml"/>
  <Override PartName="/ppt/tags/tag1.xml" ContentType="application/vnd.openxmlformats-officedocument.presentationml.tags+xml"/>
  <Override PartName="/ppt/notesSlides/notesSlide53.xml" ContentType="application/vnd.openxmlformats-officedocument.presentationml.notesSlide+xml"/>
  <Override PartName="/ppt/tags/tag1733.xml" ContentType="application/vnd.openxmlformats-officedocument.presentationml.tags+xml"/>
  <Override PartName="/ppt/tags/tag2282.xml" ContentType="application/vnd.openxmlformats-officedocument.presentationml.tags+xml"/>
  <Override PartName="/ppt/tags/tag2519.xml" ContentType="application/vnd.openxmlformats-officedocument.presentationml.tags+xml"/>
  <Override PartName="/ppt/tags/tag3068.xml" ContentType="application/vnd.openxmlformats-officedocument.presentationml.tags+xml"/>
  <Override PartName="/ppt/tags/tag3932.xml" ContentType="application/vnd.openxmlformats-officedocument.presentationml.tags+xml"/>
  <Override PartName="/ppt/tags/tag893.xml" ContentType="application/vnd.openxmlformats-officedocument.presentationml.tags+xml"/>
  <Override PartName="/ppt/tags/tag1241.xml" ContentType="application/vnd.openxmlformats-officedocument.presentationml.tags+xml"/>
  <Override PartName="/ppt/tags/tag2027.xml" ContentType="application/vnd.openxmlformats-officedocument.presentationml.tags+xml"/>
  <Override PartName="/ppt/tags/tag3440.xml" ContentType="application/vnd.openxmlformats-officedocument.presentationml.tags+xml"/>
  <Override PartName="/ppt/tags/tag638.xml" ContentType="application/vnd.openxmlformats-officedocument.presentationml.tags+xml"/>
  <Override PartName="/ppt/tags/tag2875.xml" ContentType="application/vnd.openxmlformats-officedocument.presentationml.tags+xml"/>
  <Override PartName="/ppt/tags/tag146.xml" ContentType="application/vnd.openxmlformats-officedocument.presentationml.tags+xml"/>
  <Override PartName="/ppt/tags/tag1342.xml" ContentType="application/vnd.openxmlformats-officedocument.presentationml.tags+xml"/>
  <Override PartName="/ppt/tags/tag1834.xml" ContentType="application/vnd.openxmlformats-officedocument.presentationml.tags+xml"/>
  <Override PartName="/ppt/tags/tag2383.xml" ContentType="application/vnd.openxmlformats-officedocument.presentationml.tags+xml"/>
  <Override PartName="/ppt/tags/tag3169.xml" ContentType="application/vnd.openxmlformats-officedocument.presentationml.tags+xml"/>
  <Override PartName="/ppt/slides/slide78.xml" ContentType="application/vnd.openxmlformats-officedocument.presentationml.slide+xml"/>
  <Override PartName="/ppt/tags/tag739.xml" ContentType="application/vnd.openxmlformats-officedocument.presentationml.tags+xml"/>
  <Override PartName="/ppt/tags/tag994.xml" ContentType="application/vnd.openxmlformats-officedocument.presentationml.tags+xml"/>
  <Override PartName="/ppt/tags/tag2128.xml" ContentType="application/vnd.openxmlformats-officedocument.presentationml.tags+xml"/>
  <Override PartName="/ppt/tags/tag2976.xml" ContentType="application/vnd.openxmlformats-officedocument.presentationml.tags+xml"/>
  <Override PartName="/ppt/tags/tag3541.xml" ContentType="application/vnd.openxmlformats-officedocument.presentationml.tags+xml"/>
  <Override PartName="/docProps/core.xml" ContentType="application/vnd.openxmlformats-package.core-properties+xml"/>
  <Override PartName="/ppt/tags/tag247.xml" ContentType="application/vnd.openxmlformats-officedocument.presentationml.tags+xml"/>
  <Override PartName="/ppt/tags/tag1935.xml" ContentType="application/vnd.openxmlformats-officedocument.presentationml.tags+xml"/>
  <Override PartName="/ppt/tags/tag2484.xml" ContentType="application/vnd.openxmlformats-officedocument.presentationml.tags+xml"/>
  <Override PartName="/ppt/tags/tag2500.xml" ContentType="application/vnd.openxmlformats-officedocument.presentationml.tags+xml"/>
  <Override PartName="/ppt/tags/tag1443.xml" ContentType="application/vnd.openxmlformats-officedocument.presentationml.tags+xml"/>
  <Override PartName="/ppt/tags/tag2229.xml" ContentType="application/vnd.openxmlformats-officedocument.presentationml.tags+xml"/>
  <Override PartName="/ppt/tags/tag2601.xml" ContentType="application/vnd.openxmlformats-officedocument.presentationml.tags+xml"/>
  <Override PartName="/ppt/tags/tag3150.xml" ContentType="application/vnd.openxmlformats-officedocument.presentationml.tags+xml"/>
  <Override PartName="/ppt/tags/tag3642.xml" ContentType="application/vnd.openxmlformats-officedocument.presentationml.tags+xml"/>
  <Override PartName="/ppt/tags/tag47.xml" ContentType="application/vnd.openxmlformats-officedocument.presentationml.tags+xml"/>
  <Override PartName="/ppt/tags/tag348.xml" ContentType="application/vnd.openxmlformats-officedocument.presentationml.tags+xml"/>
  <Override PartName="/ppt/tags/tag2585.xml" ContentType="application/vnd.openxmlformats-officedocument.presentationml.tags+xml"/>
  <Override PartName="/ppt/tags/tag720.xml" ContentType="application/vnd.openxmlformats-officedocument.presentationml.tags+xml"/>
  <Override PartName="/ppt/tags/tag1544.xml" ContentType="application/vnd.openxmlformats-officedocument.presentationml.tags+xml"/>
  <Override PartName="/ppt/tags/tag2093.xml" ContentType="application/vnd.openxmlformats-officedocument.presentationml.tags+xml"/>
  <Override PartName="/ppt/tags/tag3743.xml" ContentType="application/vnd.openxmlformats-officedocument.presentationml.tags+xml"/>
  <Override PartName="/ppt/tags/tag1052.xml" ContentType="application/vnd.openxmlformats-officedocument.presentationml.tags+xml"/>
  <Override PartName="/ppt/tags/tag2702.xml" ContentType="application/vnd.openxmlformats-officedocument.presentationml.tags+xml"/>
  <Override PartName="/ppt/tags/tag3251.xml" ContentType="application/vnd.openxmlformats-officedocument.presentationml.tags+xml"/>
  <Override PartName="/ppt/tags/tag449.xml" ContentType="application/vnd.openxmlformats-officedocument.presentationml.tags+xml"/>
  <Override PartName="/ppt/tags/tag2194.xml" ContentType="application/vnd.openxmlformats-officedocument.presentationml.tags+xml"/>
  <Override PartName="/ppt/tags/tag2210.xml" ContentType="application/vnd.openxmlformats-officedocument.presentationml.tags+xml"/>
  <Override PartName="/ppt/tags/tag2686.xml" ContentType="application/vnd.openxmlformats-officedocument.presentationml.tags+xml"/>
  <Override PartName="/ppt/tags/tag821.xml" ContentType="application/vnd.openxmlformats-officedocument.presentationml.tags+xml"/>
  <Override PartName="/ppt/tags/tag1153.xml" ContentType="application/vnd.openxmlformats-officedocument.presentationml.tags+xml"/>
  <Override PartName="/ppt/tags/tag1645.xml" ContentType="application/vnd.openxmlformats-officedocument.presentationml.tags+xml"/>
  <Override PartName="/ppt/tags/tag3844.xml" ContentType="application/vnd.openxmlformats-officedocument.presentationml.tags+xml"/>
  <Override PartName="/ppt/slides/slide123.xml" ContentType="application/vnd.openxmlformats-officedocument.presentationml.slide+xml"/>
  <Override PartName="/ppt/tags/tag2787.xml" ContentType="application/vnd.openxmlformats-officedocument.presentationml.tags+xml"/>
  <Override PartName="/ppt/tags/tag2803.xml" ContentType="application/vnd.openxmlformats-officedocument.presentationml.tags+xml"/>
  <Override PartName="/ppt/tags/tag3352.xml" ContentType="application/vnd.openxmlformats-officedocument.presentationml.tags+xml"/>
  <Override PartName="/ppt/tags/tag922.xml" ContentType="application/vnd.openxmlformats-officedocument.presentationml.tags+xml"/>
  <Override PartName="/ppt/notesSlides/notesSlide66.xml" ContentType="application/vnd.openxmlformats-officedocument.presentationml.notesSlide+xml"/>
  <Override PartName="/ppt/tags/tag1746.xml" ContentType="application/vnd.openxmlformats-officedocument.presentationml.tags+xml"/>
  <Override PartName="/ppt/tags/tag2295.xml" ContentType="application/vnd.openxmlformats-officedocument.presentationml.tags+xml"/>
  <Override PartName="/ppt/tags/tag2311.xml" ContentType="application/vnd.openxmlformats-officedocument.presentationml.tags+xml"/>
  <Override PartName="/ppt/tags/tag430.xml" ContentType="application/vnd.openxmlformats-officedocument.presentationml.tags+xml"/>
  <Override PartName="/ppt/tags/tag1254.xml" ContentType="application/vnd.openxmlformats-officedocument.presentationml.tags+xml"/>
  <Override PartName="/ppt/tags/tag2904.xml" ContentType="application/vnd.openxmlformats-officedocument.presentationml.tags+xml"/>
  <Override PartName="/ppt/tags/tag3453.xml" ContentType="application/vnd.openxmlformats-officedocument.presentationml.tags+xml"/>
  <Override PartName="/ppt/tags/tag3945.xml" ContentType="application/vnd.openxmlformats-officedocument.presentationml.tags+xml"/>
  <Override PartName="/ppt/tags/tag2412.xml" ContentType="application/vnd.openxmlformats-officedocument.presentationml.tags+xml"/>
  <Override PartName="/ppt/tags/tag2888.xml" ContentType="application/vnd.openxmlformats-officedocument.presentationml.tags+xml"/>
  <Override PartName="/ppt/tags/tag159.xml" ContentType="application/vnd.openxmlformats-officedocument.presentationml.tags+xml"/>
  <Override PartName="/ppt/tags/tag1847.xml" ContentType="application/vnd.openxmlformats-officedocument.presentationml.tags+xml"/>
  <Override PartName="/ppt/tags/tag2396.xml" ContentType="application/vnd.openxmlformats-officedocument.presentationml.tags+xml"/>
  <Override PartName="/ppt/tags/tag531.xml" ContentType="application/vnd.openxmlformats-officedocument.presentationml.tags+xml"/>
  <Override PartName="/ppt/tags/tag1355.xml" ContentType="application/vnd.openxmlformats-officedocument.presentationml.tags+xml"/>
  <Override PartName="/ppt/tags/tag3554.xml" ContentType="application/vnd.openxmlformats-officedocument.presentationml.tags+xml"/>
  <Override PartName="/ppt/tags/tag2513.xml" ContentType="application/vnd.openxmlformats-officedocument.presentationml.tags+xml"/>
  <Override PartName="/ppt/tags/tag2989.xml" ContentType="application/vnd.openxmlformats-officedocument.presentationml.tags+xml"/>
  <Override PartName="/ppt/tags/tag3062.xml" ContentType="application/vnd.openxmlformats-officedocument.presentationml.tags+xml"/>
  <Override PartName="/ppt/tags/tag1456.xml" ContentType="application/vnd.openxmlformats-officedocument.presentationml.tags+xml"/>
  <Override PartName="/ppt/tags/tag1948.xml" ContentType="application/vnd.openxmlformats-officedocument.presentationml.tags+xml"/>
  <Override PartName="/ppt/tags/tag2021.xml" ContentType="application/vnd.openxmlformats-officedocument.presentationml.tags+xml"/>
  <Override PartName="/ppt/tags/tag2497.xml" ContentType="application/vnd.openxmlformats-officedocument.presentationml.tags+xml"/>
  <Override PartName="/ppt/tags/tag140.xml" ContentType="application/vnd.openxmlformats-officedocument.presentationml.tags+xml"/>
  <Override PartName="/ppt/tags/tag632.xml" ContentType="application/vnd.openxmlformats-officedocument.presentationml.tags+xml"/>
  <Override PartName="/ppt/tags/tag3655.xml" ContentType="application/vnd.openxmlformats-officedocument.presentationml.tags+xml"/>
  <Override PartName="/ppt/tags/tag2122.xml" ContentType="application/vnd.openxmlformats-officedocument.presentationml.tags+xml"/>
  <Override PartName="/ppt/tags/tag2598.xml" ContentType="application/vnd.openxmlformats-officedocument.presentationml.tags+xml"/>
  <Override PartName="/ppt/tags/tag2614.xml" ContentType="application/vnd.openxmlformats-officedocument.presentationml.tags+xml"/>
  <Override PartName="/ppt/tags/tag3163.xml" ContentType="application/vnd.openxmlformats-officedocument.presentationml.tags+xml"/>
  <Override PartName="/ppt/slides/slide72.xml" ContentType="application/vnd.openxmlformats-officedocument.presentationml.slide+xml"/>
  <Override PartName="/ppt/tags/tag733.xml" ContentType="application/vnd.openxmlformats-officedocument.presentationml.tags+xml"/>
  <Override PartName="/ppt/tags/tag1557.xml" ContentType="application/vnd.openxmlformats-officedocument.presentationml.tags+xml"/>
  <Override PartName="/ppt/tags/tag2970.xml" ContentType="application/vnd.openxmlformats-officedocument.presentationml.tags+xml"/>
  <Override PartName="/ppt/tags/tag3756.xml" ContentType="application/vnd.openxmlformats-officedocument.presentationml.tags+xml"/>
  <Override PartName="/ppt/tags/tag241.xml" ContentType="application/vnd.openxmlformats-officedocument.presentationml.tags+xml"/>
  <Override PartName="/ppt/tags/tag1065.xml" ContentType="application/vnd.openxmlformats-officedocument.presentationml.tags+xml"/>
  <Override PartName="/ppt/tags/tag2715.xml" ContentType="application/vnd.openxmlformats-officedocument.presentationml.tags+xml"/>
  <Override PartName="/ppt/tags/tag3264.xml" ContentType="application/vnd.openxmlformats-officedocument.presentationml.tags+xml"/>
  <Override PartName="/ppt/tags/tag2223.xml" ContentType="application/vnd.openxmlformats-officedocument.presentationml.tags+xml"/>
  <Override PartName="/ppt/tags/tag2699.xml" ContentType="application/vnd.openxmlformats-officedocument.presentationml.tags+xml"/>
  <Override PartName="/ppt/tags/tag3009.xml" ContentType="application/vnd.openxmlformats-officedocument.presentationml.tags+xml"/>
  <Override PartName="/ppt/tags/tag834.xml" ContentType="application/vnd.openxmlformats-officedocument.presentationml.tags+xml"/>
  <Override PartName="/ppt/tags/tag1658.xml" ContentType="application/vnd.openxmlformats-officedocument.presentationml.tags+xml"/>
  <Override PartName="/ppt/tags/tag3857.xml" ContentType="application/vnd.openxmlformats-officedocument.presentationml.tags+xml"/>
  <Override PartName="/ppt/tags/tag41.xml" ContentType="application/vnd.openxmlformats-officedocument.presentationml.tags+xml"/>
  <Override PartName="/ppt/tags/tag342.xml" ContentType="application/vnd.openxmlformats-officedocument.presentationml.tags+xml"/>
  <Override PartName="/ppt/tags/tag1166.xml" ContentType="application/vnd.openxmlformats-officedocument.presentationml.tags+xml"/>
  <Override PartName="/ppt/tags/tag2816.xml" ContentType="application/vnd.openxmlformats-officedocument.presentationml.tags+xml"/>
  <Override PartName="/ppt/tags/tag3365.xml" ContentType="application/vnd.openxmlformats-officedocument.presentationml.tags+xml"/>
  <Override PartName="/ppt/tags/tag1759.xml" ContentType="application/vnd.openxmlformats-officedocument.presentationml.tags+xml"/>
  <Override PartName="/ppt/tags/tag2324.xml" ContentType="application/vnd.openxmlformats-officedocument.presentationml.tags+xml"/>
  <Override PartName="/ppt/slides/slide19.xml" ContentType="application/vnd.openxmlformats-officedocument.presentationml.slide+xml"/>
  <Override PartName="/ppt/tags/tag935.xml" ContentType="application/vnd.openxmlformats-officedocument.presentationml.tags+xml"/>
  <Override PartName="/ppt/tags/tag1267.xml" ContentType="application/vnd.openxmlformats-officedocument.presentationml.tags+xml"/>
  <Override PartName="/ppt/notesSlides/notesSlide79.xml" ContentType="application/vnd.openxmlformats-officedocument.presentationml.notesSlide+xml"/>
  <Override PartName="/ppt/tags/tag3958.xml" ContentType="application/vnd.openxmlformats-officedocument.presentationml.tags+xml"/>
  <Override PartName="/ppt/slideLayouts/slideLayout18.xml" ContentType="application/vnd.openxmlformats-officedocument.presentationml.slideLayout+xml"/>
  <Override PartName="/ppt/tags/tag443.xml" ContentType="application/vnd.openxmlformats-officedocument.presentationml.tags+xml"/>
  <Override PartName="/ppt/tags/tag2680.xml" ContentType="application/vnd.openxmlformats-officedocument.presentationml.tags+xml"/>
  <Override PartName="/ppt/tags/tag2917.xml" ContentType="application/vnd.openxmlformats-officedocument.presentationml.tags+xml"/>
  <Override PartName="/ppt/tags/tag3466.xml" ContentType="application/vnd.openxmlformats-officedocument.presentationml.tags+xml"/>
  <Override PartName="/ppt/tags/tag2425.xml" ContentType="application/vnd.openxmlformats-officedocument.presentationml.tags+xml"/>
  <Override PartName="/ppt/tags/tag544.xml" ContentType="application/vnd.openxmlformats-officedocument.presentationml.tags+xml"/>
  <Override PartName="/ppt/tags/tag1368.xml" ContentType="application/vnd.openxmlformats-officedocument.presentationml.tags+xml"/>
  <Override PartName="/ppt/tags/tag2781.xml" ContentType="application/vnd.openxmlformats-officedocument.presentationml.tags+xml"/>
  <Override PartName="/ppt/tags/tag3567.xml" ContentType="application/vnd.openxmlformats-officedocument.presentationml.tags+xml"/>
  <Override PartName="/ppt/notesSlides/notesSlide60.xml" ContentType="application/vnd.openxmlformats-officedocument.presentationml.notesSlide+xml"/>
  <Override PartName="/ppt/tags/tag1740.xml" ContentType="application/vnd.openxmlformats-officedocument.presentationml.tags+xml"/>
  <Override PartName="/ppt/tags/tag2526.xml" ContentType="application/vnd.openxmlformats-officedocument.presentationml.tags+xml"/>
  <Override PartName="/ppt/tags/tag3075.xml" ContentType="application/vnd.openxmlformats-officedocument.presentationml.tags+xml"/>
  <Override PartName="/ppt/tags/tag2034.xml" ContentType="application/vnd.openxmlformats-officedocument.presentationml.tags+xml"/>
  <Override PartName="/ppt/tags/tag645.xml" ContentType="application/vnd.openxmlformats-officedocument.presentationml.tags+xml"/>
  <Override PartName="/ppt/tags/tag1469.xml" ContentType="application/vnd.openxmlformats-officedocument.presentationml.tags+xml"/>
  <Override PartName="/ppt/tags/tag2882.xml" ContentType="application/vnd.openxmlformats-officedocument.presentationml.tags+xml"/>
  <Override PartName="/ppt/tags/tag3668.xml" ContentType="application/vnd.openxmlformats-officedocument.presentationml.tags+xml"/>
  <Override PartName="/ppt/tags/tag153.xml" ContentType="application/vnd.openxmlformats-officedocument.presentationml.tags+xml"/>
  <Override PartName="/ppt/tags/tag1841.xml" ContentType="application/vnd.openxmlformats-officedocument.presentationml.tags+xml"/>
  <Override PartName="/ppt/tags/tag2390.xml" ContentType="application/vnd.openxmlformats-officedocument.presentationml.tags+xml"/>
  <Override PartName="/ppt/tags/tag2627.xml" ContentType="application/vnd.openxmlformats-officedocument.presentationml.tags+xml"/>
  <Override PartName="/ppt/tags/tag3176.xml" ContentType="application/vnd.openxmlformats-officedocument.presentationml.tags+xml"/>
  <Override PartName="/ppt/slides/slide85.xml" ContentType="application/vnd.openxmlformats-officedocument.presentationml.slide+xml"/>
  <Override PartName="/ppt/tags/tag2135.xml" ContentType="application/vnd.openxmlformats-officedocument.presentationml.tags+xml"/>
  <Override PartName="/ppt/tags/tag254.xml" ContentType="application/vnd.openxmlformats-officedocument.presentationml.tags+xml"/>
  <Override PartName="/ppt/tags/tag746.xml" ContentType="application/vnd.openxmlformats-officedocument.presentationml.tags+xml"/>
  <Override PartName="/ppt/tags/tag1078.xml" ContentType="application/vnd.openxmlformats-officedocument.presentationml.tags+xml"/>
  <Override PartName="/ppt/tags/tag1942.xml" ContentType="application/vnd.openxmlformats-officedocument.presentationml.tags+xml"/>
  <Override PartName="/ppt/tags/tag2491.xml" ContentType="application/vnd.openxmlformats-officedocument.presentationml.tags+xml"/>
  <Override PartName="/ppt/tags/tag2983.xml" ContentType="application/vnd.openxmlformats-officedocument.presentationml.tags+xml"/>
  <Override PartName="/ppt/tags/tag3769.xml" ContentType="application/vnd.openxmlformats-officedocument.presentationml.tags+xml"/>
  <Override PartName="/ppt/tags/tag1450.xml" ContentType="application/vnd.openxmlformats-officedocument.presentationml.tags+xml"/>
  <Override PartName="/ppt/tags/tag2236.xml" ContentType="application/vnd.openxmlformats-officedocument.presentationml.tags+xml"/>
  <Override PartName="/ppt/tags/tag2728.xml" ContentType="application/vnd.openxmlformats-officedocument.presentationml.tags+xml"/>
  <Override PartName="/ppt/tags/tag3277.xml" ContentType="application/vnd.openxmlformats-officedocument.presentationml.tags+xml"/>
  <Override PartName="/ppt/tags/tag847.xml" ContentType="application/vnd.openxmlformats-officedocument.presentationml.tags+xml"/>
  <Override PartName="/ppt/tags/tag54.xml" ContentType="application/vnd.openxmlformats-officedocument.presentationml.tags+xml"/>
  <Override PartName="/ppt/tags/tag355.xml" ContentType="application/vnd.openxmlformats-officedocument.presentationml.tags+xml"/>
  <Override PartName="/ppt/tags/tag1179.xml" ContentType="application/vnd.openxmlformats-officedocument.presentationml.tags+xml"/>
  <Override PartName="/ppt/tags/tag2592.xml" ContentType="application/vnd.openxmlformats-officedocument.presentationml.tags+xml"/>
  <Override PartName="/ppt/tags/tag2829.xml" ContentType="application/vnd.openxmlformats-officedocument.presentationml.tags+xml"/>
  <Override PartName="/ppt/tags/tag3378.xml" ContentType="application/vnd.openxmlformats-officedocument.presentationml.tags+xml"/>
  <Override PartName="/ppt/tags/tag1551.xml" ContentType="application/vnd.openxmlformats-officedocument.presentationml.tags+xml"/>
  <Override PartName="/ppt/tags/tag2337.xml" ContentType="application/vnd.openxmlformats-officedocument.presentationml.tags+xml"/>
  <Override PartName="/ppt/tags/tag3750.xml" ContentType="application/vnd.openxmlformats-officedocument.presentationml.tags+xml"/>
  <Override PartName="/ppt/tags/tag948.xml" ContentType="application/vnd.openxmlformats-officedocument.presentationml.tags+xml"/>
  <Override PartName="/ppt/slides/slide7.xml" ContentType="application/vnd.openxmlformats-officedocument.presentationml.slide+xml"/>
  <Override PartName="/ppt/tags/tag456.xml" ContentType="application/vnd.openxmlformats-officedocument.presentationml.tags+xml"/>
  <Override PartName="/ppt/tags/tag2693.xml" ContentType="application/vnd.openxmlformats-officedocument.presentationml.tags+xml"/>
  <Override PartName="/ppt/tags/tag3003.xml" ContentType="application/vnd.openxmlformats-officedocument.presentationml.tags+xml"/>
  <Override PartName="/ppt/tags/tag3479.xml" ContentType="application/vnd.openxmlformats-officedocument.presentationml.tags+xml"/>
  <Override PartName="/ppt/tags/tag1160.xml" ContentType="application/vnd.openxmlformats-officedocument.presentationml.tags+xml"/>
  <Override PartName="/ppt/tags/tag1652.xml" ContentType="application/vnd.openxmlformats-officedocument.presentationml.tags+xml"/>
  <Override PartName="/ppt/tags/tag2438.xml" ContentType="application/vnd.openxmlformats-officedocument.presentationml.tags+xml"/>
  <Override PartName="/ppt/notesSlides/notesSlide104.xml" ContentType="application/vnd.openxmlformats-officedocument.presentationml.notesSlide+xml"/>
  <Override PartName="/ppt/tags/tag3851.xml" ContentType="application/vnd.openxmlformats-officedocument.presentationml.tags+xml"/>
  <Override PartName="/ppt/tags/tag2810.xml" ContentType="application/vnd.openxmlformats-officedocument.presentationml.tags+xml"/>
  <Override PartName="/ppt/tags/tag557.xml" ContentType="application/vnd.openxmlformats-officedocument.presentationml.tags+xml"/>
  <Override PartName="/ppt/tags/tag1753.xml" ContentType="application/vnd.openxmlformats-officedocument.presentationml.tags+xml"/>
  <Override PartName="/ppt/tags/tag2539.xml" ContentType="application/vnd.openxmlformats-officedocument.presentationml.tags+xml"/>
  <Override PartName="/ppt/tags/tag2794.xml" ContentType="application/vnd.openxmlformats-officedocument.presentationml.tags+xml"/>
  <Override PartName="/ppt/tags/tag3088.xml" ContentType="application/vnd.openxmlformats-officedocument.presentationml.tags+xml"/>
  <Override PartName="/ppt/tags/tag3104.xml" ContentType="application/vnd.openxmlformats-officedocument.presentationml.tags+xml"/>
  <Override PartName="/ppt/slides/slide13.xml" ContentType="application/vnd.openxmlformats-officedocument.presentationml.slide+xml"/>
  <Override PartName="/ppt/tags/tag1261.xml" ContentType="application/vnd.openxmlformats-officedocument.presentationml.tags+xml"/>
  <Override PartName="/ppt/notesSlides/notesSlide73.xml" ContentType="application/vnd.openxmlformats-officedocument.presentationml.notesSlide+xml"/>
  <Override PartName="/ppt/tags/tag2047.xml" ContentType="application/vnd.openxmlformats-officedocument.presentationml.tags+xml"/>
  <Override PartName="/ppt/tags/tag3952.xml" ContentType="application/vnd.openxmlformats-officedocument.presentationml.tags+xml"/>
  <Override PartName="/ppt/slideLayouts/slideLayout12.xml" ContentType="application/vnd.openxmlformats-officedocument.presentationml.slideLayout+xml"/>
  <Override PartName="/ppt/tags/tag658.xml" ContentType="application/vnd.openxmlformats-officedocument.presentationml.tags+xml"/>
  <Override PartName="/ppt/tags/tag1006.xml" ContentType="application/vnd.openxmlformats-officedocument.presentationml.tags+xml"/>
  <Override PartName="/ppt/tags/tag2895.xml" ContentType="application/vnd.openxmlformats-officedocument.presentationml.tags+xml"/>
  <Override PartName="/ppt/tags/tag2911.xml" ContentType="application/vnd.openxmlformats-officedocument.presentationml.tags+xml"/>
  <Override PartName="/ppt/tags/tag3460.xml" ContentType="application/vnd.openxmlformats-officedocument.presentationml.tags+xml"/>
  <Override PartName="/ppt/tags/tag166.xml" ContentType="application/vnd.openxmlformats-officedocument.presentationml.tags+xml"/>
  <Override PartName="/ppt/tags/tag1854.xml" ContentType="application/vnd.openxmlformats-officedocument.presentationml.tags+xml"/>
  <Override PartName="/ppt/tags/tag3189.xml" ContentType="application/vnd.openxmlformats-officedocument.presentationml.tags+xml"/>
  <Override PartName="/ppt/tags/tag3205.xml" ContentType="application/vnd.openxmlformats-officedocument.presentationml.tags+xml"/>
  <Override PartName="/ppt/slides/slide98.xml" ContentType="application/vnd.openxmlformats-officedocument.presentationml.slide+xml"/>
  <Override PartName="/ppt/tags/tag1362.xml" ContentType="application/vnd.openxmlformats-officedocument.presentationml.tags+xml"/>
  <Override PartName="/ppt/tags/tag2148.xml" ContentType="application/vnd.openxmlformats-officedocument.presentationml.tags+xml"/>
  <Override PartName="/ppt/tags/tag3561.xml" ContentType="application/vnd.openxmlformats-officedocument.presentationml.tags+xml"/>
  <Override PartName="/ppt/tags/tag759.xml" ContentType="application/vnd.openxmlformats-officedocument.presentationml.tags+xml"/>
  <Override PartName="/ppt/tags/tag1107.xml" ContentType="application/vnd.openxmlformats-officedocument.presentationml.tags+xml"/>
  <Override PartName="/ppt/tags/tag2520.xml" ContentType="application/vnd.openxmlformats-officedocument.presentationml.tags+xml"/>
  <Override PartName="/ppt/tags/tag2996.xml" ContentType="application/vnd.openxmlformats-officedocument.presentationml.tags+xml"/>
  <Override PartName="/ppt/tags/tag3306.xml" ContentType="application/vnd.openxmlformats-officedocument.presentationml.tags+xml"/>
  <Override PartName="/ppt/tags/tag267.xml" ContentType="application/vnd.openxmlformats-officedocument.presentationml.tags+xml"/>
  <Override PartName="/ppt/tags/tag1955.xml" ContentType="application/vnd.openxmlformats-officedocument.presentationml.tags+xml"/>
  <Override PartName="/ppt/tags/tag1463.xml" ContentType="application/vnd.openxmlformats-officedocument.presentationml.tags+xml"/>
  <Override PartName="/ppt/tags/tag2249.xml" ContentType="application/vnd.openxmlformats-officedocument.presentationml.tags+xml"/>
  <Override PartName="/ppt/tags/tag3662.xml" ContentType="application/vnd.openxmlformats-officedocument.presentationml.tags+xml"/>
  <Override PartName="/ppt/tags/tag368.xml" ContentType="application/vnd.openxmlformats-officedocument.presentationml.tags+xml"/>
  <Override PartName="/ppt/tags/tag1208.xml" ContentType="application/vnd.openxmlformats-officedocument.presentationml.tags+xml"/>
  <Override PartName="/ppt/tags/tag2621.xml" ContentType="application/vnd.openxmlformats-officedocument.presentationml.tags+xml"/>
  <Override PartName="/ppt/tags/tag3170.xml" ContentType="application/vnd.openxmlformats-officedocument.presentationml.tags+xml"/>
  <Override PartName="/ppt/tags/tag3407.xml" ContentType="application/vnd.openxmlformats-officedocument.presentationml.tags+xml"/>
  <Override PartName="/ppt/tags/tag67.xml" ContentType="application/vnd.openxmlformats-officedocument.presentationml.tags+xml"/>
  <Override PartName="/ppt/tags/tag1564.xml" ContentType="application/vnd.openxmlformats-officedocument.presentationml.tags+xml"/>
  <Override PartName="/ppt/tags/tag740.xml" ContentType="application/vnd.openxmlformats-officedocument.presentationml.tags+xml"/>
  <Override PartName="/ppt/tags/tag1072.xml" ContentType="application/vnd.openxmlformats-officedocument.presentationml.tags+xml"/>
  <Override PartName="/ppt/tags/tag1309.xml" ContentType="application/vnd.openxmlformats-officedocument.presentationml.tags+xml"/>
  <Override PartName="/ppt/tags/tag2722.xml" ContentType="application/vnd.openxmlformats-officedocument.presentationml.tags+xml"/>
  <Override PartName="/ppt/tags/tag3271.xml" ContentType="application/vnd.openxmlformats-officedocument.presentationml.tags+xml"/>
  <Override PartName="/ppt/tags/tag3763.xml" ContentType="application/vnd.openxmlformats-officedocument.presentationml.tags+xml"/>
  <Override PartName="/ppt/tags/tag469.xml" ContentType="application/vnd.openxmlformats-officedocument.presentationml.tags+xml"/>
  <Override PartName="/ppt/tags/tag2230.xml" ContentType="application/vnd.openxmlformats-officedocument.presentationml.tags+xml"/>
  <Override PartName="/ppt/tags/tag3016.xml" ContentType="application/vnd.openxmlformats-officedocument.presentationml.tags+xml"/>
  <Override PartName="/ppt/tags/tag3508.xml" ContentType="application/vnd.openxmlformats-officedocument.presentationml.tags+xml"/>
  <Override PartName="/ppt/tags/tag841.xml" ContentType="application/vnd.openxmlformats-officedocument.presentationml.tags+xml"/>
  <Override PartName="/ppt/tags/tag1665.xml" ContentType="application/vnd.openxmlformats-officedocument.presentationml.tags+xml"/>
  <Override PartName="/ppt/tags/tag3864.xml" ContentType="application/vnd.openxmlformats-officedocument.presentationml.tags+xml"/>
  <Override PartName="/ppt/tags/tag1173.xml" ContentType="application/vnd.openxmlformats-officedocument.presentationml.tags+xml"/>
  <Override PartName="/ppt/tags/tag2823.xml" ContentType="application/vnd.openxmlformats-officedocument.presentationml.tags+xml"/>
  <Override PartName="/ppt/tags/tag3372.xml" ContentType="application/vnd.openxmlformats-officedocument.presentationml.tags+xml"/>
  <Override PartName="/ppt/tags/tag3609.xml" ContentType="application/vnd.openxmlformats-officedocument.presentationml.tags+xml"/>
  <Override PartName="/ppt/notesSlides/notesSlide117.xml" ContentType="application/vnd.openxmlformats-officedocument.presentationml.notesSlide+xml"/>
  <Override PartName="/ppt/tags/tag2331.xml" ContentType="application/vnd.openxmlformats-officedocument.presentationml.tags+xml"/>
  <Override PartName="/ppt/tags/tag3117.xml" ContentType="application/vnd.openxmlformats-officedocument.presentationml.tags+xml"/>
  <Override PartName="/ppt/slides/slide26.xml" ContentType="application/vnd.openxmlformats-officedocument.presentationml.slide+xml"/>
  <Override PartName="/ppt/tags/tag942.xml" ContentType="application/vnd.openxmlformats-officedocument.presentationml.tags+xml"/>
  <Override PartName="/ppt/tags/tag1274.xml" ContentType="application/vnd.openxmlformats-officedocument.presentationml.tags+xml"/>
  <Override PartName="/ppt/tags/tag1766.xml" ContentType="application/vnd.openxmlformats-officedocument.presentationml.tags+xml"/>
  <Override PartName="/ppt/notesSlides/notesSlide86.xml" ContentType="application/vnd.openxmlformats-officedocument.presentationml.notesSlide+xml"/>
  <Override PartName="/ppt/slides/slide1.xml" ContentType="application/vnd.openxmlformats-officedocument.presentationml.slide+xml"/>
  <Override PartName="/ppt/tags/tag450.xml" ContentType="application/vnd.openxmlformats-officedocument.presentationml.tags+xml"/>
  <Override PartName="/ppt/tags/tag1019.xml" ContentType="application/vnd.openxmlformats-officedocument.presentationml.tags+xml"/>
  <Override PartName="/ppt/tags/tag2924.xml" ContentType="application/vnd.openxmlformats-officedocument.presentationml.tags+xml"/>
  <Override PartName="/ppt/tags/tag3473.xml" ContentType="application/vnd.openxmlformats-officedocument.presentationml.tags+xml"/>
  <Override PartName="/ppt/tags/tag179.xml" ContentType="application/vnd.openxmlformats-officedocument.presentationml.tags+xml"/>
  <Override PartName="/ppt/tags/tag1867.xml" ContentType="application/vnd.openxmlformats-officedocument.presentationml.tags+xml"/>
  <Override PartName="/ppt/tags/tag2432.xml" ContentType="application/vnd.openxmlformats-officedocument.presentationml.tags+xml"/>
  <Override PartName="/ppt/tags/tag3218.xml" ContentType="application/vnd.openxmlformats-officedocument.presentationml.tags+xml"/>
  <Override PartName="/ppt/tags/tag551.xml" ContentType="application/vnd.openxmlformats-officedocument.presentationml.tags+xml"/>
  <Override PartName="/ppt/tags/tag1375.xml" ContentType="application/vnd.openxmlformats-officedocument.presentationml.tags+xml"/>
  <Override PartName="/ppt/tags/tag2533.xml" ContentType="application/vnd.openxmlformats-officedocument.presentationml.tags+xml"/>
  <Override PartName="/ppt/tags/tag3082.xml" ContentType="application/vnd.openxmlformats-officedocument.presentationml.tags+xml"/>
  <Override PartName="/ppt/tags/tag3319.xml" ContentType="application/vnd.openxmlformats-officedocument.presentationml.tags+xml"/>
  <Override PartName="/ppt/tags/tag3574.xml" ContentType="application/vnd.openxmlformats-officedocument.presentationml.tags+xml"/>
  <Override PartName="/ppt/tags/tag1968.xml" ContentType="application/vnd.openxmlformats-officedocument.presentationml.tags+xml"/>
  <Override PartName="/ppt/tags/tag2041.xml" ContentType="application/vnd.openxmlformats-officedocument.presentationml.tags+xml"/>
  <Override PartName="/ppt/handoutMasters/handoutMaster1.xml" ContentType="application/vnd.openxmlformats-officedocument.presentationml.handoutMaster+xml"/>
  <Override PartName="/ppt/tags/tag652.xml" ContentType="application/vnd.openxmlformats-officedocument.presentationml.tags+xml"/>
  <Override PartName="/ppt/tags/tag1000.xml" ContentType="application/vnd.openxmlformats-officedocument.presentationml.tags+xml"/>
  <Override PartName="/ppt/tags/tag1476.xml" ContentType="application/vnd.openxmlformats-officedocument.presentationml.tags+xml"/>
  <Override PartName="/ppt/tags/tag3675.xml" ContentType="application/vnd.openxmlformats-officedocument.presentationml.tags+xml"/>
  <Override PartName="/ppt/tags/tag160.xml" ContentType="application/vnd.openxmlformats-officedocument.presentationml.tags+xml"/>
  <Override PartName="/ppt/tags/tag2634.xml" ContentType="application/vnd.openxmlformats-officedocument.presentationml.tags+xml"/>
  <Override PartName="/ppt/tags/tag3183.xml" ContentType="application/vnd.openxmlformats-officedocument.presentationml.tags+xml"/>
  <Override PartName="/ppt/slides/slide92.xml" ContentType="application/vnd.openxmlformats-officedocument.presentationml.slide+xml"/>
  <Override PartName="/ppt/tags/tag2142.xml" ContentType="application/vnd.openxmlformats-officedocument.presentationml.tags+xml"/>
  <Override PartName="/ppt/tags/tag753.xml" ContentType="application/vnd.openxmlformats-officedocument.presentationml.tags+xml"/>
  <Override PartName="/ppt/tags/tag1085.xml" ContentType="application/vnd.openxmlformats-officedocument.presentationml.tags+xml"/>
  <Override PartName="/ppt/tags/tag1101.xml" ContentType="application/vnd.openxmlformats-officedocument.presentationml.tags+xml"/>
  <Override PartName="/ppt/tags/tag1577.xml" ContentType="application/vnd.openxmlformats-officedocument.presentationml.tags+xml"/>
  <Override PartName="/ppt/tags/tag2990.xml" ContentType="application/vnd.openxmlformats-officedocument.presentationml.tags+xml"/>
  <Override PartName="/ppt/tags/tag3300.xml" ContentType="application/vnd.openxmlformats-officedocument.presentationml.tags+xml"/>
  <Override PartName="/ppt/tags/tag3776.xml" ContentType="application/vnd.openxmlformats-officedocument.presentationml.tags+xml"/>
  <Override PartName="/ppt/tags/tag261.xml" ContentType="application/vnd.openxmlformats-officedocument.presentationml.tags+xml"/>
  <Override PartName="/ppt/tags/tag2735.xml" ContentType="application/vnd.openxmlformats-officedocument.presentationml.tags+xml"/>
  <Override PartName="/ppt/tags/tag3284.xml" ContentType="application/vnd.openxmlformats-officedocument.presentationml.tags+xml"/>
  <Override PartName="/ppt/notesSlides/notesSlide14.xml" ContentType="application/vnd.openxmlformats-officedocument.presentationml.notesSlide+xml"/>
  <Override PartName="/ppt/tags/tag854.xml" ContentType="application/vnd.openxmlformats-officedocument.presentationml.tags+xml"/>
  <Override PartName="/ppt/tags/tag1202.xml" ContentType="application/vnd.openxmlformats-officedocument.presentationml.tags+xml"/>
  <Override PartName="/ppt/tags/tag1678.xml" ContentType="application/vnd.openxmlformats-officedocument.presentationml.tags+xml"/>
  <Override PartName="/ppt/tags/tag2243.xml" ContentType="application/vnd.openxmlformats-officedocument.presentationml.tags+xml"/>
  <Override PartName="/ppt/tags/tag3029.xml" ContentType="application/vnd.openxmlformats-officedocument.presentationml.tags+xml"/>
  <Override PartName="/ppt/tags/tag61.xml" ContentType="application/vnd.openxmlformats-officedocument.presentationml.tags+xml"/>
  <Override PartName="/ppt/tags/tag362.xml" ContentType="application/vnd.openxmlformats-officedocument.presentationml.tags+xml"/>
  <Override PartName="/ppt/tags/tag1186.xml" ContentType="application/vnd.openxmlformats-officedocument.presentationml.tags+xml"/>
  <Override PartName="/ppt/tags/tag2836.xml" ContentType="application/vnd.openxmlformats-officedocument.presentationml.tags+xml"/>
  <Override PartName="/ppt/tags/tag3385.xml" ContentType="application/vnd.openxmlformats-officedocument.presentationml.tags+xml"/>
  <Override PartName="/ppt/tags/tag3401.xml" ContentType="application/vnd.openxmlformats-officedocument.presentationml.tags+xml"/>
  <Override PartName="/ppt/tags/tag3877.xml" ContentType="application/vnd.openxmlformats-officedocument.presentationml.tags+xml"/>
  <Override PartName="/ppt/tags/tag107.xml" ContentType="application/vnd.openxmlformats-officedocument.presentationml.tags+xml"/>
  <Override PartName="/ppt/tags/tag2344.xml" ContentType="application/vnd.openxmlformats-officedocument.presentationml.tags+xml"/>
  <Override PartName="/ppt/tags/tag955.xml" ContentType="application/vnd.openxmlformats-officedocument.presentationml.tags+xml"/>
  <Override PartName="/ppt/tags/tag1303.xml" ContentType="application/vnd.openxmlformats-officedocument.presentationml.tags+xml"/>
  <Override PartName="/ppt/tags/tag1779.xml" ContentType="application/vnd.openxmlformats-officedocument.presentationml.tags+xml"/>
  <Override PartName="/ppt/notesSlides/notesSlide99.xml" ContentType="application/vnd.openxmlformats-officedocument.presentationml.notesSlide+xml"/>
  <Override PartName="/ppt/tags/tag3502.xml" ContentType="application/vnd.openxmlformats-officedocument.presentationml.tags+xml"/>
  <Override PartName="/ppt/slides/slide39.xml" ContentType="application/vnd.openxmlformats-officedocument.presentationml.slide+xml"/>
  <Override PartName="/ppt/tags/tag463.xml" ContentType="application/vnd.openxmlformats-officedocument.presentationml.tags+xml"/>
  <Override PartName="/ppt/tags/tag1287.xml" ContentType="application/vnd.openxmlformats-officedocument.presentationml.tags+xml"/>
  <Override PartName="/ppt/tags/tag2937.xml" ContentType="application/vnd.openxmlformats-officedocument.presentationml.tags+xml"/>
  <Override PartName="/ppt/tags/tag3010.xml" ContentType="application/vnd.openxmlformats-officedocument.presentationml.tags+xml"/>
  <Override PartName="/ppt/tags/tag3486.xml" ContentType="application/vnd.openxmlformats-officedocument.presentationml.tags+xml"/>
  <Override PartName="/ppt/tags/tag208.xml" ContentType="application/vnd.openxmlformats-officedocument.presentationml.tags+xml"/>
  <Override PartName="/ppt/tags/tag2445.xml" ContentType="application/vnd.openxmlformats-officedocument.presentationml.tags+xml"/>
  <Override PartName="/ppt/tags/tag1388.xml" ContentType="application/vnd.openxmlformats-officedocument.presentationml.tags+xml"/>
  <Override PartName="/ppt/tags/tag1404.xml" ContentType="application/vnd.openxmlformats-officedocument.presentationml.tags+xml"/>
  <Override PartName="/ppt/notesSlides/notesSlide111.xml" ContentType="application/vnd.openxmlformats-officedocument.presentationml.notesSlide+xml"/>
  <Override PartName="/ppt/tags/tag3603.xml" ContentType="application/vnd.openxmlformats-officedocument.presentationml.tags+xml"/>
  <Override PartName="/ppt/tags/tag564.xml" ContentType="application/vnd.openxmlformats-officedocument.presentationml.tags+xml"/>
  <Override PartName="/ppt/tags/tag1760.xml" ContentType="application/vnd.openxmlformats-officedocument.presentationml.tags+xml"/>
  <Override PartName="/ppt/tags/tag3111.xml" ContentType="application/vnd.openxmlformats-officedocument.presentationml.tags+xml"/>
  <Override PartName="/ppt/tags/tag3587.xml" ContentType="application/vnd.openxmlformats-officedocument.presentationml.tags+xml"/>
  <Override PartName="/ppt/slides/slide20.xml" ContentType="application/vnd.openxmlformats-officedocument.presentationml.slide+xml"/>
  <Override PartName="/ppt/tags/tag309.xml" ContentType="application/vnd.openxmlformats-officedocument.presentationml.tags+xml"/>
  <Override PartName="/ppt/tags/tag1505.xml" ContentType="application/vnd.openxmlformats-officedocument.presentationml.tags+xml"/>
  <Override PartName="/ppt/notesSlides/notesSlide80.xml" ContentType="application/vnd.openxmlformats-officedocument.presentationml.notesSlide+xml"/>
  <Override PartName="/ppt/tags/tag2054.xml" ContentType="application/vnd.openxmlformats-officedocument.presentationml.tags+xml"/>
  <Override PartName="/ppt/tags/tag2546.xml" ContentType="application/vnd.openxmlformats-officedocument.presentationml.tags+xml"/>
  <Override PartName="/ppt/tags/tag3095.xml" ContentType="application/vnd.openxmlformats-officedocument.presentationml.tags+xml"/>
  <Override PartName="/ppt/tags/tag665.xml" ContentType="application/vnd.openxmlformats-officedocument.presentationml.tags+xml"/>
  <Override PartName="/ppt/tags/tag1013.xml" ContentType="application/vnd.openxmlformats-officedocument.presentationml.tags+xml"/>
  <Override PartName="/ppt/tags/tag1489.xml" ContentType="application/vnd.openxmlformats-officedocument.presentationml.tags+xml"/>
  <Override PartName="/ppt/tags/tag3704.xml" ContentType="application/vnd.openxmlformats-officedocument.presentationml.tags+xml"/>
  <Override PartName="/ppt/tags/tag173.xml" ContentType="application/vnd.openxmlformats-officedocument.presentationml.tags+xml"/>
  <Override PartName="/ppt/tags/tag1861.xml" ContentType="application/vnd.openxmlformats-officedocument.presentationml.tags+xml"/>
  <Override PartName="/ppt/tags/tag2647.xml" ContentType="application/vnd.openxmlformats-officedocument.presentationml.tags+xml"/>
  <Override PartName="/ppt/tags/tag3196.xml" ContentType="application/vnd.openxmlformats-officedocument.presentationml.tags+xml"/>
  <Override PartName="/ppt/tags/tag3212.xml" ContentType="application/vnd.openxmlformats-officedocument.presentationml.tags+xml"/>
  <Override PartName="/ppt/tags/tag3688.xml" ContentType="application/vnd.openxmlformats-officedocument.presentationml.tags+xml"/>
  <Override PartName="/ppt/tags/tag1606.xml" ContentType="application/vnd.openxmlformats-officedocument.presentationml.tags+xml"/>
  <Override PartName="/ppt/tags/tag2155.xml" ContentType="application/vnd.openxmlformats-officedocument.presentationml.tags+xml"/>
  <Override PartName="/ppt/tags/tag766.xml" ContentType="application/vnd.openxmlformats-officedocument.presentationml.tags+xml"/>
  <Override PartName="/ppt/tags/tag1114.xml" ContentType="application/vnd.openxmlformats-officedocument.presentationml.tags+xml"/>
  <Override PartName="/ppt/tags/tag3313.xml" ContentType="application/vnd.openxmlformats-officedocument.presentationml.tags+xml"/>
  <Override PartName="/ppt/tags/tag3789.xml" ContentType="application/vnd.openxmlformats-officedocument.presentationml.tags+xml"/>
  <Override PartName="/ppt/tags/tag3805.xml" ContentType="application/vnd.openxmlformats-officedocument.presentationml.tags+xml"/>
  <Override PartName="/ppt/tags/tag274.xml" ContentType="application/vnd.openxmlformats-officedocument.presentationml.tags+xml"/>
  <Override PartName="/ppt/tags/tag1098.xml" ContentType="application/vnd.openxmlformats-officedocument.presentationml.tags+xml"/>
  <Override PartName="/ppt/tags/tag1962.xml" ContentType="application/vnd.openxmlformats-officedocument.presentationml.tags+xml"/>
  <Override PartName="/ppt/tags/tag2748.xml" ContentType="application/vnd.openxmlformats-officedocument.presentationml.tags+xml"/>
  <Override PartName="/ppt/tags/tag3297.xml" ContentType="application/vnd.openxmlformats-officedocument.presentationml.tags+xml"/>
  <Override PartName="/ppt/notesSlides/notesSlide27.xml" ContentType="application/vnd.openxmlformats-officedocument.presentationml.notesSlide+xml"/>
  <Override PartName="/ppt/tags/tag1470.xml" ContentType="application/vnd.openxmlformats-officedocument.presentationml.tags+xml"/>
  <Override PartName="/ppt/tags/tag1707.xml" ContentType="application/vnd.openxmlformats-officedocument.presentationml.tags+xml"/>
  <Override PartName="/ppt/tags/tag2256.xml" ContentType="application/vnd.openxmlformats-officedocument.presentationml.tags+xml"/>
  <Override PartName="/ppt/tags/tag3906.xml" ContentType="application/vnd.openxmlformats-officedocument.presentationml.tags+xml"/>
  <Override PartName="/ppt/tags/tag867.xml" ContentType="application/vnd.openxmlformats-officedocument.presentationml.tags+xml"/>
  <Override PartName="/ppt/tags/tag1199.xml" ContentType="application/vnd.openxmlformats-officedocument.presentationml.tags+xml"/>
  <Override PartName="/ppt/tags/tag1215.xml" ContentType="application/vnd.openxmlformats-officedocument.presentationml.tags+xml"/>
  <Override PartName="/ppt/tags/tag3414.xml" ContentType="application/vnd.openxmlformats-officedocument.presentationml.tags+xml"/>
  <Override PartName="/ppt/tags/tag74.xml" ContentType="application/vnd.openxmlformats-officedocument.presentationml.tags+xml"/>
  <Override PartName="/ppt/tags/tag375.xml" ContentType="application/vnd.openxmlformats-officedocument.presentationml.tags+xml"/>
  <Override PartName="/ppt/tags/tag1571.xml" ContentType="application/vnd.openxmlformats-officedocument.presentationml.tags+xml"/>
  <Override PartName="/ppt/tags/tag2849.xml" ContentType="application/vnd.openxmlformats-officedocument.presentationml.tags+xml"/>
  <Override PartName="/ppt/tags/tag3398.xml" ContentType="application/vnd.openxmlformats-officedocument.presentationml.tags+xml"/>
  <Override PartName="/ppt/tags/tag968.xml" ContentType="application/vnd.openxmlformats-officedocument.presentationml.tags+xml"/>
  <Override PartName="/ppt/tags/tag1316.xml" ContentType="application/vnd.openxmlformats-officedocument.presentationml.tags+xml"/>
  <Override PartName="/ppt/tags/tag1808.xml" ContentType="application/vnd.openxmlformats-officedocument.presentationml.tags+xml"/>
  <Override PartName="/ppt/tags/tag2357.xml" ContentType="application/vnd.openxmlformats-officedocument.presentationml.tags+xml"/>
  <Override PartName="/ppt/tags/tag3770.xml" ContentType="application/vnd.openxmlformats-officedocument.presentationml.tags+xml"/>
  <Override PartName="/ppt/tags/tag476.xml" ContentType="application/vnd.openxmlformats-officedocument.presentationml.tags+xml"/>
  <Override PartName="/ppt/tags/tag1502.xml" ContentType="application/vnd.openxmlformats-officedocument.presentationml.tags+xml"/>
  <Override PartName="/ppt/tags/tag1978.xml" ContentType="application/vnd.openxmlformats-officedocument.presentationml.tags+xml"/>
  <Override PartName="/ppt/tags/tag2051.xml" ContentType="application/vnd.openxmlformats-officedocument.presentationml.tags+xml"/>
  <Override PartName="/ppt/tags/tag3499.xml" ContentType="application/vnd.openxmlformats-officedocument.presentationml.tags+xml"/>
  <Override PartName="/ppt/tags/tag3515.xml" ContentType="application/vnd.openxmlformats-officedocument.presentationml.tags+xml"/>
  <Override PartName="/ppt/tags/tag3701.xml" ContentType="application/vnd.openxmlformats-officedocument.presentationml.tags+xml"/>
  <Override PartName="/ppt/tags/tag662.xml" ContentType="application/vnd.openxmlformats-officedocument.presentationml.tags+xml"/>
  <Override PartName="/ppt/tags/tag1010.xml" ContentType="application/vnd.openxmlformats-officedocument.presentationml.tags+xml"/>
  <Override PartName="/ppt/tags/tag1486.xml" ContentType="application/vnd.openxmlformats-officedocument.presentationml.tags+xml"/>
  <Override PartName="/ppt/tags/tag1672.xml" ContentType="application/vnd.openxmlformats-officedocument.presentationml.tags+xml"/>
  <Override PartName="/ppt/tags/tag1909.xml" ContentType="application/vnd.openxmlformats-officedocument.presentationml.tags+xml"/>
  <Override PartName="/ppt/tags/tag2458.xml" ContentType="application/vnd.openxmlformats-officedocument.presentationml.tags+xml"/>
  <Override PartName="/ppt/tags/tag3023.xml" ContentType="application/vnd.openxmlformats-officedocument.presentationml.tags+xml"/>
  <Override PartName="/ppt/tags/tag3685.xml" ContentType="application/vnd.openxmlformats-officedocument.presentationml.tags+xml"/>
  <Override PartName="/ppt/tags/tag3871.xml" ContentType="application/vnd.openxmlformats-officedocument.presentationml.tags+xml"/>
  <Override PartName="/ppt/tags/tag170.xml" ContentType="application/vnd.openxmlformats-officedocument.presentationml.tags+xml"/>
  <Override PartName="/ppt/tags/tag407.xml" ContentType="application/vnd.openxmlformats-officedocument.presentationml.tags+xml"/>
  <Override PartName="/ppt/tags/tag1180.xml" ContentType="application/vnd.openxmlformats-officedocument.presentationml.tags+xml"/>
  <Override PartName="/ppt/tags/tag1417.xml" ContentType="application/vnd.openxmlformats-officedocument.presentationml.tags+xml"/>
  <Override PartName="/ppt/tags/tag2644.xml" ContentType="application/vnd.openxmlformats-officedocument.presentationml.tags+xml"/>
  <Override PartName="/ppt/tags/tag2830.xml" ContentType="application/vnd.openxmlformats-officedocument.presentationml.tags+xml"/>
  <Override PartName="/ppt/tags/tag3193.xml" ContentType="application/vnd.openxmlformats-officedocument.presentationml.tags+xml"/>
  <Override PartName="/ppt/tags/tag3616.xml" ContentType="application/vnd.openxmlformats-officedocument.presentationml.tags+xml"/>
  <Override PartName="/ppt/tags/tag101.xml" ContentType="application/vnd.openxmlformats-officedocument.presentationml.tags+xml"/>
  <Override PartName="/ppt/tags/tag577.xml" ContentType="application/vnd.openxmlformats-officedocument.presentationml.tags+xml"/>
  <Override PartName="/ppt/tags/tag1111.xml" ContentType="application/vnd.openxmlformats-officedocument.presentationml.tags+xml"/>
  <Override PartName="/ppt/tags/tag1587.xml" ContentType="application/vnd.openxmlformats-officedocument.presentationml.tags+xml"/>
  <Override PartName="/ppt/tags/tag1603.xml" ContentType="application/vnd.openxmlformats-officedocument.presentationml.tags+xml"/>
  <Override PartName="/ppt/tags/tag2152.xml" ContentType="application/vnd.openxmlformats-officedocument.presentationml.tags+xml"/>
  <Override PartName="/ppt/tags/tag3124.xml" ContentType="application/vnd.openxmlformats-officedocument.presentationml.tags+xml"/>
  <Override PartName="/ppt/tags/tag3802.xml" ContentType="application/vnd.openxmlformats-officedocument.presentationml.tags+xml"/>
  <Override PartName="/ppt/slides/slide33.xml" ContentType="application/vnd.openxmlformats-officedocument.presentationml.slide+xml"/>
  <Override PartName="/ppt/tags/tag271.xml" ContentType="application/vnd.openxmlformats-officedocument.presentationml.tags+xml"/>
  <Override PartName="/ppt/tags/tag508.xml" ContentType="application/vnd.openxmlformats-officedocument.presentationml.tags+xml"/>
  <Override PartName="/ppt/tags/tag763.xml" ContentType="application/vnd.openxmlformats-officedocument.presentationml.tags+xml"/>
  <Override PartName="/ppt/tags/tag1095.xml" ContentType="application/vnd.openxmlformats-officedocument.presentationml.tags+xml"/>
  <Override PartName="/ppt/tags/tag1773.xml" ContentType="application/vnd.openxmlformats-officedocument.presentationml.tags+xml"/>
  <Override PartName="/ppt/notesSlides/notesSlide93.xml" ContentType="application/vnd.openxmlformats-officedocument.presentationml.notesSlide+xml"/>
  <Override PartName="/ppt/tags/tag2559.xml" ContentType="application/vnd.openxmlformats-officedocument.presentationml.tags+xml"/>
  <Override PartName="/ppt/tags/tag2745.xml" ContentType="application/vnd.openxmlformats-officedocument.presentationml.tags+xml"/>
  <Override PartName="/ppt/tags/tag3294.xml" ContentType="application/vnd.openxmlformats-officedocument.presentationml.tags+xml"/>
  <Override PartName="/ppt/tags/tag3310.xml" ContentType="application/vnd.openxmlformats-officedocument.presentationml.tags+xml"/>
  <Override PartName="/ppt/tags/tag3786.xml" ContentType="application/vnd.openxmlformats-officedocument.presentationml.tags+xml"/>
  <Override PartName="/ppt/notesSlides/notesSlide24.xml" ContentType="application/vnd.openxmlformats-officedocument.presentationml.notesSlide+xml"/>
  <Override PartName="/ppt/tags/tag1281.xml" ContentType="application/vnd.openxmlformats-officedocument.presentationml.tags+xml"/>
  <Override PartName="/ppt/tags/tag1518.xml" ContentType="application/vnd.openxmlformats-officedocument.presentationml.tags+xml"/>
  <Override PartName="/ppt/tags/tag1704.xml" ContentType="application/vnd.openxmlformats-officedocument.presentationml.tags+xml"/>
  <Override PartName="/ppt/tags/tag2067.xml" ContentType="application/vnd.openxmlformats-officedocument.presentationml.tags+xml"/>
  <Override PartName="/ppt/tags/tag2253.xml" ContentType="application/vnd.openxmlformats-officedocument.presentationml.tags+xml"/>
  <Override PartName="/ppt/tags/tag2931.xml" ContentType="application/vnd.openxmlformats-officedocument.presentationml.tags+xml"/>
  <Override PartName="/ppt/tags/tag3039.xml" ContentType="application/vnd.openxmlformats-officedocument.presentationml.tags+xml"/>
  <Override PartName="/ppt/tags/tag3480.xml" ContentType="application/vnd.openxmlformats-officedocument.presentationml.tags+xml"/>
  <Override PartName="/ppt/tags/tag3717.xml" ContentType="application/vnd.openxmlformats-officedocument.presentationml.tags+xml"/>
  <Override PartName="/ppt/tags/tag186.xml" ContentType="application/vnd.openxmlformats-officedocument.presentationml.tags+xml"/>
  <Override PartName="/ppt/tags/tag202.xml" ContentType="application/vnd.openxmlformats-officedocument.presentationml.tags+xml"/>
  <Override PartName="/ppt/tags/tag678.xml" ContentType="application/vnd.openxmlformats-officedocument.presentationml.tags+xml"/>
  <Override PartName="/ppt/tags/tag864.xml" ContentType="application/vnd.openxmlformats-officedocument.presentationml.tags+xml"/>
  <Override PartName="/ppt/tags/tag1026.xml" ContentType="application/vnd.openxmlformats-officedocument.presentationml.tags+xml"/>
  <Override PartName="/ppt/tags/tag1212.xml" ContentType="application/vnd.openxmlformats-officedocument.presentationml.tags+xml"/>
  <Override PartName="/ppt/tags/tag1688.xml" ContentType="application/vnd.openxmlformats-officedocument.presentationml.tags+xml"/>
  <Override PartName="/ppt/tags/tag1874.xml" ContentType="application/vnd.openxmlformats-officedocument.presentationml.tags+xml"/>
  <Override PartName="/ppt/tags/tag3225.xml" ContentType="application/vnd.openxmlformats-officedocument.presentationml.tags+xml"/>
  <Override PartName="/ppt/tags/tag3411.xml" ContentType="application/vnd.openxmlformats-officedocument.presentationml.tags+xml"/>
  <Override PartName="/ppt/tags/tag3887.xml" ContentType="application/vnd.openxmlformats-officedocument.presentationml.tags+xml"/>
  <Override PartName="/ppt/tags/tag3903.xml" ContentType="application/vnd.openxmlformats-officedocument.presentationml.tags+xml"/>
  <Override PartName="/ppt/tags/tag71.xml" ContentType="application/vnd.openxmlformats-officedocument.presentationml.tags+xml"/>
  <Override PartName="/ppt/tags/tag372.xml" ContentType="application/vnd.openxmlformats-officedocument.presentationml.tags+xml"/>
  <Override PartName="/ppt/tags/tag609.xml" ContentType="application/vnd.openxmlformats-officedocument.presentationml.tags+xml"/>
  <Override PartName="/ppt/tags/tag1196.xml" ContentType="application/vnd.openxmlformats-officedocument.presentationml.tags+xml"/>
  <Override PartName="/ppt/tags/tag1382.xml" ContentType="application/vnd.openxmlformats-officedocument.presentationml.tags+xml"/>
  <Override PartName="/ppt/tags/tag1619.xml" ContentType="application/vnd.openxmlformats-officedocument.presentationml.tags+xml"/>
  <Override PartName="/ppt/tags/tag2168.xml" ContentType="application/vnd.openxmlformats-officedocument.presentationml.tags+xml"/>
  <Override PartName="/ppt/tags/tag2846.xml" ContentType="application/vnd.openxmlformats-officedocument.presentationml.tags+xml"/>
  <Override PartName="/ppt/tags/tag3395.xml" ContentType="application/vnd.openxmlformats-officedocument.presentationml.tags+xml"/>
  <Override PartName="/ppt/tags/tag117.xml" ContentType="application/vnd.openxmlformats-officedocument.presentationml.tags+xml"/>
  <Override PartName="/ppt/tags/tag779.xml" ContentType="application/vnd.openxmlformats-officedocument.presentationml.tags+xml"/>
  <Override PartName="/ppt/tags/tag1127.xml" ContentType="application/vnd.openxmlformats-officedocument.presentationml.tags+xml"/>
  <Override PartName="/ppt/tags/tag1805.xml" ContentType="application/vnd.openxmlformats-officedocument.presentationml.tags+xml"/>
  <Override PartName="/ppt/tags/tag2354.xml" ContentType="application/vnd.openxmlformats-officedocument.presentationml.tags+xml"/>
  <Override PartName="/ppt/tags/tag3581.xml" ContentType="application/vnd.openxmlformats-officedocument.presentationml.tags+xml"/>
  <Override PartName="/ppt/tags/tag3818.xml" ContentType="application/vnd.openxmlformats-officedocument.presentationml.tags+xml"/>
  <Override PartName="/ppt/slides/slide49.xml" ContentType="application/vnd.openxmlformats-officedocument.presentationml.slide+xml"/>
  <Override PartName="/ppt/tags/tag287.xml" ContentType="application/vnd.openxmlformats-officedocument.presentationml.tags+xml"/>
  <Override PartName="/ppt/tags/tag303.xml" ContentType="application/vnd.openxmlformats-officedocument.presentationml.tags+xml"/>
  <Override PartName="/ppt/tags/tag965.xml" ContentType="application/vnd.openxmlformats-officedocument.presentationml.tags+xml"/>
  <Override PartName="/ppt/tags/tag1297.xml" ContentType="application/vnd.openxmlformats-officedocument.presentationml.tags+xml"/>
  <Override PartName="/ppt/tags/tag1313.xml" ContentType="application/vnd.openxmlformats-officedocument.presentationml.tags+xml"/>
  <Override PartName="/ppt/tags/tag1789.xml" ContentType="application/vnd.openxmlformats-officedocument.presentationml.tags+xml"/>
  <Override PartName="/ppt/tags/tag1975.xml" ContentType="application/vnd.openxmlformats-officedocument.presentationml.tags+xml"/>
  <Override PartName="/ppt/tags/tag2540.xml" ContentType="application/vnd.openxmlformats-officedocument.presentationml.tags+xml"/>
  <Override PartName="/ppt/tags/tag3326.xml" ContentType="application/vnd.openxmlformats-officedocument.presentationml.tags+xml"/>
  <Override PartName="/ppt/tags/tag3512.xml" ContentType="application/vnd.openxmlformats-officedocument.presentationml.tags+xml"/>
  <Override PartName="/ppt/tags/tag473.xml" ContentType="application/vnd.openxmlformats-officedocument.presentationml.tags+xml"/>
  <Override PartName="/ppt/tags/tag1483.xml" ContentType="application/vnd.openxmlformats-officedocument.presentationml.tags+xml"/>
  <Override PartName="/ppt/tags/tag2269.xml" ContentType="application/vnd.openxmlformats-officedocument.presentationml.tags+xml"/>
  <Override PartName="/ppt/tags/tag2947.xml" ContentType="application/vnd.openxmlformats-officedocument.presentationml.tags+xml"/>
  <Override PartName="/ppt/tags/tag3020.xml" ContentType="application/vnd.openxmlformats-officedocument.presentationml.tags+xml"/>
  <Override PartName="/ppt/tags/tag3496.xml" ContentType="application/vnd.openxmlformats-officedocument.presentationml.tags+xml"/>
  <Override PartName="/ppt/tags/tag3682.xml" ContentType="application/vnd.openxmlformats-officedocument.presentationml.tags+xml"/>
  <Override PartName="/ppt/tags/tag218.xml" ContentType="application/vnd.openxmlformats-officedocument.presentationml.tags+xml"/>
  <Override PartName="/ppt/tags/tag404.xml" ContentType="application/vnd.openxmlformats-officedocument.presentationml.tags+xml"/>
  <Override PartName="/ppt/tags/tag1228.xml" ContentType="application/vnd.openxmlformats-officedocument.presentationml.tags+xml"/>
  <Override PartName="/ppt/tags/tag1414.xml" ContentType="application/vnd.openxmlformats-officedocument.presentationml.tags+xml"/>
  <Override PartName="/ppt/tags/tag1906.xml" ContentType="application/vnd.openxmlformats-officedocument.presentationml.tags+xml"/>
  <Override PartName="/ppt/tags/tag2455.xml" ContentType="application/vnd.openxmlformats-officedocument.presentationml.tags+xml"/>
  <Override PartName="/ppt/tags/tag2641.xml" ContentType="application/vnd.openxmlformats-officedocument.presentationml.tags+xml"/>
  <Override PartName="/ppt/tags/tag3190.xml" ContentType="application/vnd.openxmlformats-officedocument.presentationml.tags+xml"/>
  <Override PartName="/ppt/tags/tag3427.xml" ContentType="application/vnd.openxmlformats-officedocument.presentationml.tags+xml"/>
  <Override PartName="/ppt/tags/tag3919.xml" ContentType="application/vnd.openxmlformats-officedocument.presentationml.tags+xml"/>
  <Override PartName="/ppt/notesSlides/notesSlide121.xml" ContentType="application/vnd.openxmlformats-officedocument.presentationml.notesSlide+xml"/>
  <Override PartName="/ppt/tags/tag87.xml" ContentType="application/vnd.openxmlformats-officedocument.presentationml.tags+xml"/>
  <Override PartName="/ppt/tags/tag388.xml" ContentType="application/vnd.openxmlformats-officedocument.presentationml.tags+xml"/>
  <Override PartName="/ppt/tags/tag574.xml" ContentType="application/vnd.openxmlformats-officedocument.presentationml.tags+xml"/>
  <Override PartName="/ppt/tags/tag1398.xml" ContentType="application/vnd.openxmlformats-officedocument.presentationml.tags+xml"/>
  <Override PartName="/ppt/tags/tag1600.xml" ContentType="application/vnd.openxmlformats-officedocument.presentationml.tags+xml"/>
  <Override PartName="/ppt/tags/tag3613.xml" ContentType="application/vnd.openxmlformats-officedocument.presentationml.tags+xml"/>
  <Override PartName="/ppt/tags/tag319.xml" ContentType="application/vnd.openxmlformats-officedocument.presentationml.tags+xml"/>
  <Override PartName="/ppt/tags/tag760.xml" ContentType="application/vnd.openxmlformats-officedocument.presentationml.tags+xml"/>
  <Override PartName="/ppt/tags/tag1092.xml" ContentType="application/vnd.openxmlformats-officedocument.presentationml.tags+xml"/>
  <Override PartName="/ppt/tags/tag1584.xml" ContentType="application/vnd.openxmlformats-officedocument.presentationml.tags+xml"/>
  <Override PartName="/ppt/tags/tag1770.xml" ContentType="application/vnd.openxmlformats-officedocument.presentationml.tags+xml"/>
  <Override PartName="/ppt/notesSlides/notesSlide90.xml" ContentType="application/vnd.openxmlformats-officedocument.presentationml.notesSlide+xml"/>
  <Override PartName="/ppt/tags/tag2556.xml" ContentType="application/vnd.openxmlformats-officedocument.presentationml.tags+xml"/>
  <Override PartName="/ppt/tags/tag3121.xml" ContentType="application/vnd.openxmlformats-officedocument.presentationml.tags+xml"/>
  <Override PartName="/ppt/tags/tag3597.xml" ContentType="application/vnd.openxmlformats-officedocument.presentationml.tags+xml"/>
  <Override PartName="/ppt/tags/tag3783.xml" ContentType="application/vnd.openxmlformats-officedocument.presentationml.tags+xml"/>
  <Override PartName="/ppt/slides/slide30.xml" ContentType="application/vnd.openxmlformats-officedocument.presentationml.slide+xml"/>
  <Override PartName="/ppt/tags/tag18.xml" ContentType="application/vnd.openxmlformats-officedocument.presentationml.tags+xml"/>
  <Override PartName="/ppt/tags/tag505.xml" ContentType="application/vnd.openxmlformats-officedocument.presentationml.tags+xml"/>
  <Override PartName="/ppt/tags/tag1329.xml" ContentType="application/vnd.openxmlformats-officedocument.presentationml.tags+xml"/>
  <Override PartName="/ppt/tags/tag1515.xml" ContentType="application/vnd.openxmlformats-officedocument.presentationml.tags+xml"/>
  <Override PartName="/ppt/tags/tag2064.xml" ContentType="application/vnd.openxmlformats-officedocument.presentationml.tags+xml"/>
  <Override PartName="/ppt/tags/tag2742.xml" ContentType="application/vnd.openxmlformats-officedocument.presentationml.tags+xml"/>
  <Override PartName="/ppt/tags/tag3291.xml" ContentType="application/vnd.openxmlformats-officedocument.presentationml.tags+xml"/>
  <Override PartName="/ppt/tags/tag3528.xml" ContentType="application/vnd.openxmlformats-officedocument.presentationml.tags+xml"/>
  <Override PartName="/ppt/tags/tag489.xml" ContentType="application/vnd.openxmlformats-officedocument.presentationml.tags+xml"/>
  <Override PartName="/ppt/notesSlides/notesSlide21.xml" ContentType="application/vnd.openxmlformats-officedocument.presentationml.notesSlide+xml"/>
  <Override PartName="/ppt/tags/tag675.xml" ContentType="application/vnd.openxmlformats-officedocument.presentationml.tags+xml"/>
  <Override PartName="/ppt/tags/tag1023.xml" ContentType="application/vnd.openxmlformats-officedocument.presentationml.tags+xml"/>
  <Override PartName="/ppt/tags/tag1499.xml" ContentType="application/vnd.openxmlformats-officedocument.presentationml.tags+xml"/>
  <Override PartName="/ppt/tags/tag1685.xml" ContentType="application/vnd.openxmlformats-officedocument.presentationml.tags+xml"/>
  <Override PartName="/ppt/tags/tag1701.xml" ContentType="application/vnd.openxmlformats-officedocument.presentationml.tags+xml"/>
  <Override PartName="/ppt/tags/tag2250.xml" ContentType="application/vnd.openxmlformats-officedocument.presentationml.tags+xml"/>
  <Override PartName="/ppt/tags/tag3036.xml" ContentType="application/vnd.openxmlformats-officedocument.presentationml.tags+xml"/>
  <Override PartName="/ppt/tags/tag3222.xml" ContentType="application/vnd.openxmlformats-officedocument.presentationml.tags+xml"/>
  <Override PartName="/ppt/tags/tag3698.xml" ContentType="application/vnd.openxmlformats-officedocument.presentationml.tags+xml"/>
  <Override PartName="/ppt/tags/tag3714.xml" ContentType="application/vnd.openxmlformats-officedocument.presentationml.tags+xml"/>
  <Override PartName="/ppt/tags/tag3900.xml" ContentType="application/vnd.openxmlformats-officedocument.presentationml.tags+xml"/>
  <Override PartName="/ppt/tags/tag183.xml" ContentType="application/vnd.openxmlformats-officedocument.presentationml.tags+xml"/>
  <Override PartName="/ppt/tags/tag861.xml" ContentType="application/vnd.openxmlformats-officedocument.presentationml.tags+xml"/>
  <Override PartName="/ppt/tags/tag1193.xml" ContentType="application/vnd.openxmlformats-officedocument.presentationml.tags+xml"/>
  <Override PartName="/ppt/tags/tag1871.xml" ContentType="application/vnd.openxmlformats-officedocument.presentationml.tags+xml"/>
  <Override PartName="/ppt/tags/tag2657.xml" ContentType="application/vnd.openxmlformats-officedocument.presentationml.tags+xml"/>
  <Override PartName="/ppt/tags/tag3884.xml" ContentType="application/vnd.openxmlformats-officedocument.presentationml.tags+xml"/>
  <Override PartName="/ppt/tags/tag114.xml" ContentType="application/vnd.openxmlformats-officedocument.presentationml.tags+xml"/>
  <Override PartName="/ppt/tags/tag606.xml" ContentType="application/vnd.openxmlformats-officedocument.presentationml.tags+xml"/>
  <Override PartName="/ppt/tags/tag1616.xml" ContentType="application/vnd.openxmlformats-officedocument.presentationml.tags+xml"/>
  <Override PartName="/ppt/tags/tag1802.xml" ContentType="application/vnd.openxmlformats-officedocument.presentationml.tags+xml"/>
  <Override PartName="/ppt/tags/tag2165.xml" ContentType="application/vnd.openxmlformats-officedocument.presentationml.tags+xml"/>
  <Override PartName="/ppt/tags/tag2351.xml" ContentType="application/vnd.openxmlformats-officedocument.presentationml.tags+xml"/>
  <Override PartName="/ppt/tags/tag2843.xml" ContentType="application/vnd.openxmlformats-officedocument.presentationml.tags+xml"/>
  <Override PartName="/ppt/tags/tag3392.xml" ContentType="application/vnd.openxmlformats-officedocument.presentationml.tags+xml"/>
  <Override PartName="/ppt/tags/tag3629.xml" ContentType="application/vnd.openxmlformats-officedocument.presentationml.tags+xml"/>
  <Override PartName="/ppt/tags/tag3815.xml" ContentType="application/vnd.openxmlformats-officedocument.presentationml.tags+xml"/>
  <Override PartName="/ppt/theme/theme4.xml" ContentType="application/vnd.openxmlformats-officedocument.theme+xml"/>
  <Override PartName="/ppt/tags/tag300.xml" ContentType="application/vnd.openxmlformats-officedocument.presentationml.tags+xml"/>
  <Override PartName="/ppt/tags/tag776.xml" ContentType="application/vnd.openxmlformats-officedocument.presentationml.tags+xml"/>
  <Override PartName="/ppt/tags/tag962.xml" ContentType="application/vnd.openxmlformats-officedocument.presentationml.tags+xml"/>
  <Override PartName="/ppt/tags/tag1124.xml" ContentType="application/vnd.openxmlformats-officedocument.presentationml.tags+xml"/>
  <Override PartName="/ppt/tags/tag1310.xml" ContentType="application/vnd.openxmlformats-officedocument.presentationml.tags+xml"/>
  <Override PartName="/ppt/tags/tag1786.xml" ContentType="application/vnd.openxmlformats-officedocument.presentationml.tags+xml"/>
  <Override PartName="/ppt/tags/tag3137.xml" ContentType="application/vnd.openxmlformats-officedocument.presentationml.tags+xml"/>
  <Override PartName="/ppt/tags/tag3323.xml" ContentType="application/vnd.openxmlformats-officedocument.presentationml.tags+xml"/>
  <Override PartName="/ppt/tags/tag3799.xml" ContentType="application/vnd.openxmlformats-officedocument.presentationml.tags+xml"/>
  <Override PartName="/ppt/slides/slide46.xml" ContentType="application/vnd.openxmlformats-officedocument.presentationml.slide+xml"/>
  <Override PartName="/ppt/tags/tag284.xml" ContentType="application/vnd.openxmlformats-officedocument.presentationml.tags+xml"/>
  <Override PartName="/ppt/tags/tag470.xml" ContentType="application/vnd.openxmlformats-officedocument.presentationml.tags+xml"/>
  <Override PartName="/ppt/tags/tag707.xml" ContentType="application/vnd.openxmlformats-officedocument.presentationml.tags+xml"/>
  <Override PartName="/ppt/tags/tag1294.xml" ContentType="application/vnd.openxmlformats-officedocument.presentationml.tags+xml"/>
  <Override PartName="/ppt/tags/tag1480.xml" ContentType="application/vnd.openxmlformats-officedocument.presentationml.tags+xml"/>
  <Override PartName="/ppt/tags/tag1972.xml" ContentType="application/vnd.openxmlformats-officedocument.presentationml.tags+xml"/>
  <Override PartName="/ppt/tags/tag2758.xml" ContentType="application/vnd.openxmlformats-officedocument.presentationml.tags+xml"/>
  <Override PartName="/ppt/tags/tag2944.xml" ContentType="application/vnd.openxmlformats-officedocument.presentationml.tags+xml"/>
  <Override PartName="/ppt/tags/tag3493.xml" ContentType="application/vnd.openxmlformats-officedocument.presentationml.tags+xml"/>
  <Override PartName="/ppt/tags/tag215.xml" ContentType="application/vnd.openxmlformats-officedocument.presentationml.tags+xml"/>
  <Override PartName="/ppt/notesSlides/notesSlide37.xml" ContentType="application/vnd.openxmlformats-officedocument.presentationml.notesSlide+xml"/>
  <Override PartName="/ppt/tags/tag877.xml" ContentType="application/vnd.openxmlformats-officedocument.presentationml.tags+xml"/>
  <Override PartName="/ppt/tags/tag1039.xml" ContentType="application/vnd.openxmlformats-officedocument.presentationml.tags+xml"/>
  <Override PartName="/ppt/tags/tag1225.xml" ContentType="application/vnd.openxmlformats-officedocument.presentationml.tags+xml"/>
  <Override PartName="/ppt/tags/tag1717.xml" ContentType="application/vnd.openxmlformats-officedocument.presentationml.tags+xml"/>
  <Override PartName="/ppt/tags/tag1903.xml" ContentType="application/vnd.openxmlformats-officedocument.presentationml.tags+xml"/>
  <Override PartName="/ppt/tags/tag2266.xml" ContentType="application/vnd.openxmlformats-officedocument.presentationml.tags+xml"/>
  <Override PartName="/ppt/tags/tag2452.xml" ContentType="application/vnd.openxmlformats-officedocument.presentationml.tags+xml"/>
  <Override PartName="/ppt/tags/tag3238.xml" ContentType="application/vnd.openxmlformats-officedocument.presentationml.tags+xml"/>
  <Override PartName="/ppt/tags/tag3916.xml" ContentType="application/vnd.openxmlformats-officedocument.presentationml.tags+xml"/>
  <Override PartName="/ppt/tags/tag84.xml" ContentType="application/vnd.openxmlformats-officedocument.presentationml.tags+xml"/>
  <Override PartName="/ppt/tags/tag199.xml" ContentType="application/vnd.openxmlformats-officedocument.presentationml.tags+xml"/>
  <Override PartName="/ppt/tags/tag385.xml" ContentType="application/vnd.openxmlformats-officedocument.presentationml.tags+xml"/>
  <Override PartName="/ppt/tags/tag401.xml" ContentType="application/vnd.openxmlformats-officedocument.presentationml.tags+xml"/>
  <Override PartName="/ppt/tags/tag1411.xml" ContentType="application/vnd.openxmlformats-officedocument.presentationml.tags+xml"/>
  <Override PartName="/ppt/tags/tag1887.xml" ContentType="application/vnd.openxmlformats-officedocument.presentationml.tags+xml"/>
  <Override PartName="/ppt/tags/tag2859.xml" ContentType="application/vnd.openxmlformats-officedocument.presentationml.tags+xml"/>
  <Override PartName="/ppt/tags/tag3424.xml" ContentType="application/vnd.openxmlformats-officedocument.presentationml.tags+xml"/>
  <Override PartName="/ppt/tags/tag3610.xml" ContentType="application/vnd.openxmlformats-officedocument.presentationml.tags+xml"/>
  <Override PartName="/ppt/tags/tag571.xml" ContentType="application/vnd.openxmlformats-officedocument.presentationml.tags+xml"/>
  <Override PartName="/ppt/tags/tag808.xml" ContentType="application/vnd.openxmlformats-officedocument.presentationml.tags+xml"/>
  <Override PartName="/ppt/tags/tag1395.xml" ContentType="application/vnd.openxmlformats-officedocument.presentationml.tags+xml"/>
  <Override PartName="/ppt/tags/tag1581.xml" ContentType="application/vnd.openxmlformats-officedocument.presentationml.tags+xml"/>
  <Override PartName="/ppt/tags/tag1818.xml" ContentType="application/vnd.openxmlformats-officedocument.presentationml.tags+xml"/>
  <Override PartName="/ppt/tags/tag2367.xml" ContentType="application/vnd.openxmlformats-officedocument.presentationml.tags+xml"/>
  <Override PartName="/ppt/tags/tag3594.xml" ContentType="application/vnd.openxmlformats-officedocument.presentationml.tags+xml"/>
  <Override PartName="/ppt/tags/tag15.xml" ContentType="application/vnd.openxmlformats-officedocument.presentationml.tags+xml"/>
  <Override PartName="/ppt/tags/tag316.xml" ContentType="application/vnd.openxmlformats-officedocument.presentationml.tags+xml"/>
  <Override PartName="/ppt/tags/tag502.xml" ContentType="application/vnd.openxmlformats-officedocument.presentationml.tags+xml"/>
  <Override PartName="/ppt/tags/tag978.xml" ContentType="application/vnd.openxmlformats-officedocument.presentationml.tags+xml"/>
  <Override PartName="/ppt/tags/tag1326.xml" ContentType="application/vnd.openxmlformats-officedocument.presentationml.tags+xml"/>
  <Override PartName="/ppt/tags/tag1988.xml" ContentType="application/vnd.openxmlformats-officedocument.presentationml.tags+xml"/>
  <Override PartName="/ppt/tags/tag2553.xml" ContentType="application/vnd.openxmlformats-officedocument.presentationml.tags+xml"/>
  <Override PartName="/ppt/tags/tag3339.xml" ContentType="application/vnd.openxmlformats-officedocument.presentationml.tags+xml"/>
  <Override PartName="/ppt/tags/tag3525.xml" ContentType="application/vnd.openxmlformats-officedocument.presentationml.tags+xml"/>
  <Override PartName="/ppt/tags/tag3780.xml" ContentType="application/vnd.openxmlformats-officedocument.presentationml.tags+xml"/>
  <Override PartName="/ppt/tags/tag486.xml" ContentType="application/vnd.openxmlformats-officedocument.presentationml.tags+xml"/>
  <Override PartName="/ppt/tags/tag1020.xml" ContentType="application/vnd.openxmlformats-officedocument.presentationml.tags+xml"/>
  <Override PartName="/ppt/tags/tag1496.xml" ContentType="application/vnd.openxmlformats-officedocument.presentationml.tags+xml"/>
  <Override PartName="/ppt/tags/tag1512.xml" ContentType="application/vnd.openxmlformats-officedocument.presentationml.tags+xml"/>
  <Override PartName="/ppt/tags/tag2061.xml" ContentType="application/vnd.openxmlformats-officedocument.presentationml.tags+xml"/>
  <Override PartName="/ppt/tags/tag3033.xml" ContentType="application/vnd.openxmlformats-officedocument.presentationml.tags+xml"/>
  <Override PartName="/ppt/tags/tag3711.xml" ContentType="application/vnd.openxmlformats-officedocument.presentationml.tags+xml"/>
  <Override PartName="/ppt/tags/tag180.xml" ContentType="application/vnd.openxmlformats-officedocument.presentationml.tags+xml"/>
  <Override PartName="/ppt/tags/tag417.xml" ContentType="application/vnd.openxmlformats-officedocument.presentationml.tags+xml"/>
  <Override PartName="/ppt/tags/tag672.xml" ContentType="application/vnd.openxmlformats-officedocument.presentationml.tags+xml"/>
  <Override PartName="/ppt/tags/tag909.xml" ContentType="application/vnd.openxmlformats-officedocument.presentationml.tags+xml"/>
  <Override PartName="/ppt/tags/tag1682.xml" ContentType="application/vnd.openxmlformats-officedocument.presentationml.tags+xml"/>
  <Override PartName="/ppt/tags/tag1919.xml" ContentType="application/vnd.openxmlformats-officedocument.presentationml.tags+xml"/>
  <Override PartName="/ppt/tags/tag2468.xml" ContentType="application/vnd.openxmlformats-officedocument.presentationml.tags+xml"/>
  <Override PartName="/ppt/tags/tag2654.xml" ContentType="application/vnd.openxmlformats-officedocument.presentationml.tags+xml"/>
  <Override PartName="/ppt/tags/tag3695.xml" ContentType="application/vnd.openxmlformats-officedocument.presentationml.tags+xml"/>
  <Override PartName="/ppt/tags/tag3881.xml" ContentType="application/vnd.openxmlformats-officedocument.presentationml.tags+xml"/>
  <Override PartName="/ppt/tags/tag603.xml" ContentType="application/vnd.openxmlformats-officedocument.presentationml.tags+xml"/>
  <Override PartName="/ppt/tags/tag1190.xml" ContentType="application/vnd.openxmlformats-officedocument.presentationml.tags+xml"/>
  <Override PartName="/ppt/tags/tag1427.xml" ContentType="application/vnd.openxmlformats-officedocument.presentationml.tags+xml"/>
  <Override PartName="/ppt/tags/tag1613.xml" ContentType="application/vnd.openxmlformats-officedocument.presentationml.tags+xml"/>
  <Override PartName="/ppt/tags/tag2162.xml" ContentType="application/vnd.openxmlformats-officedocument.presentationml.tags+xml"/>
  <Override PartName="/ppt/tags/tag2840.xml" ContentType="application/vnd.openxmlformats-officedocument.presentationml.tags+xml"/>
  <Override PartName="/ppt/tags/tag3626.xml" ContentType="application/vnd.openxmlformats-officedocument.presentationml.tags+xml"/>
  <Override PartName="/ppt/tags/tag111.xml" ContentType="application/vnd.openxmlformats-officedocument.presentationml.tags+xml"/>
  <Override PartName="/ppt/tags/tag587.xml" ContentType="application/vnd.openxmlformats-officedocument.presentationml.tags+xml"/>
  <Override PartName="/ppt/tags/tag773.xml" ContentType="application/vnd.openxmlformats-officedocument.presentationml.tags+xml"/>
  <Override PartName="/ppt/tags/tag1121.xml" ContentType="application/vnd.openxmlformats-officedocument.presentationml.tags+xml"/>
  <Override PartName="/ppt/tags/tag1597.xml" ContentType="application/vnd.openxmlformats-officedocument.presentationml.tags+xml"/>
  <Override PartName="/ppt/tags/tag1783.xml" ContentType="application/vnd.openxmlformats-officedocument.presentationml.tags+xml"/>
  <Override PartName="/ppt/tags/tag3134.xml" ContentType="application/vnd.openxmlformats-officedocument.presentationml.tags+xml"/>
  <Override PartName="/ppt/tags/tag3796.xml" ContentType="application/vnd.openxmlformats-officedocument.presentationml.tags+xml"/>
  <Override PartName="/ppt/tags/tag3812.xml" ContentType="application/vnd.openxmlformats-officedocument.presentationml.tags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tags/tag281.xml" ContentType="application/vnd.openxmlformats-officedocument.presentationml.tags+xml"/>
  <Override PartName="/ppt/tags/tag518.xml" ContentType="application/vnd.openxmlformats-officedocument.presentationml.tags+xml"/>
  <Override PartName="/ppt/tags/tag1291.xml" ContentType="application/vnd.openxmlformats-officedocument.presentationml.tags+xml"/>
  <Override PartName="/ppt/tags/tag1528.xml" ContentType="application/vnd.openxmlformats-officedocument.presentationml.tags+xml"/>
  <Override PartName="/ppt/tags/tag2077.xml" ContentType="application/vnd.openxmlformats-officedocument.presentationml.tags+xml"/>
  <Override PartName="/ppt/tags/tag2569.xml" ContentType="application/vnd.openxmlformats-officedocument.presentationml.tags+xml"/>
  <Override PartName="/ppt/tags/tag2755.xml" ContentType="application/vnd.openxmlformats-officedocument.presentationml.tags+xml"/>
  <Override PartName="/ppt/tags/tag3320.xml" ContentType="application/vnd.openxmlformats-officedocument.presentationml.tags+xml"/>
  <Override PartName="/ppt/tags/tag688.xml" ContentType="application/vnd.openxmlformats-officedocument.presentationml.tags+xml"/>
  <Override PartName="/ppt/tags/tag704.xml" ContentType="application/vnd.openxmlformats-officedocument.presentationml.tags+xml"/>
  <Override PartName="/ppt/notesSlides/notesSlide34.xml" ContentType="application/vnd.openxmlformats-officedocument.presentationml.notesSlide+xml"/>
  <Override PartName="/ppt/tags/tag1036.xml" ContentType="application/vnd.openxmlformats-officedocument.presentationml.tags+xml"/>
  <Override PartName="/ppt/tags/tag1714.xml" ContentType="application/vnd.openxmlformats-officedocument.presentationml.tags+xml"/>
  <Override PartName="/ppt/tags/tag2263.xml" ContentType="application/vnd.openxmlformats-officedocument.presentationml.tags+xml"/>
  <Override PartName="/ppt/tags/tag2941.xml" ContentType="application/vnd.openxmlformats-officedocument.presentationml.tags+xml"/>
  <Override PartName="/ppt/tags/tag3049.xml" ContentType="application/vnd.openxmlformats-officedocument.presentationml.tags+xml"/>
  <Override PartName="/ppt/tags/tag3490.xml" ContentType="application/vnd.openxmlformats-officedocument.presentationml.tags+xml"/>
  <Override PartName="/ppt/tags/tag3727.xml" ContentType="application/vnd.openxmlformats-officedocument.presentationml.tags+xml"/>
  <Override PartName="/ppt/tags/tag3913.xml" ContentType="application/vnd.openxmlformats-officedocument.presentationml.tags+xml"/>
  <Override PartName="/ppt/tags/tag196.xml" ContentType="application/vnd.openxmlformats-officedocument.presentationml.tags+xml"/>
  <Override PartName="/ppt/tags/tag212.xml" ContentType="application/vnd.openxmlformats-officedocument.presentationml.tags+xml"/>
  <Override PartName="/ppt/tags/tag874.xml" ContentType="application/vnd.openxmlformats-officedocument.presentationml.tags+xml"/>
  <Override PartName="/ppt/tags/tag1222.xml" ContentType="application/vnd.openxmlformats-officedocument.presentationml.tags+xml"/>
  <Override PartName="/ppt/tags/tag1698.xml" ContentType="application/vnd.openxmlformats-officedocument.presentationml.tags+xml"/>
  <Override PartName="/ppt/tags/tag1884.xml" ContentType="application/vnd.openxmlformats-officedocument.presentationml.tags+xml"/>
  <Override PartName="/ppt/tags/tag1900.xml" ContentType="application/vnd.openxmlformats-officedocument.presentationml.tags+xml"/>
  <Override PartName="/ppt/tags/tag2008.xml" ContentType="application/vnd.openxmlformats-officedocument.presentationml.tags+xml"/>
  <Override PartName="/ppt/tags/tag3235.xml" ContentType="application/vnd.openxmlformats-officedocument.presentationml.tags+xml"/>
  <Override PartName="/ppt/tags/tag3421.xml" ContentType="application/vnd.openxmlformats-officedocument.presentationml.tags+xml"/>
  <Override PartName="/ppt/tags/tag3897.xml" ContentType="application/vnd.openxmlformats-officedocument.presentationml.tags+xml"/>
  <Override PartName="/ppt/tags/tag81.xml" ContentType="application/vnd.openxmlformats-officedocument.presentationml.tags+xml"/>
  <Override PartName="/ppt/tags/tag382.xml" ContentType="application/vnd.openxmlformats-officedocument.presentationml.tags+xml"/>
  <Override PartName="/ppt/tags/tag619.xml" ContentType="application/vnd.openxmlformats-officedocument.presentationml.tags+xml"/>
  <Override PartName="/ppt/tags/tag805.xml" ContentType="application/vnd.openxmlformats-officedocument.presentationml.tags+xml"/>
  <Override PartName="/ppt/tags/tag1392.xml" ContentType="application/vnd.openxmlformats-officedocument.presentationml.tags+xml"/>
  <Override PartName="/ppt/tags/tag1629.xml" ContentType="application/vnd.openxmlformats-officedocument.presentationml.tags+xml"/>
  <Override PartName="/ppt/tags/tag2178.xml" ContentType="application/vnd.openxmlformats-officedocument.presentationml.tags+xml"/>
  <Override PartName="/ppt/tags/tag2856.xml" ContentType="application/vnd.openxmlformats-officedocument.presentationml.tags+xml"/>
  <Override PartName="/ppt/tags/tag3591.xml" ContentType="application/vnd.openxmlformats-officedocument.presentationml.tags+xml"/>
  <Override PartName="/ppt/tags/tag12.xml" ContentType="application/vnd.openxmlformats-officedocument.presentationml.tags+xml"/>
  <Override PartName="/ppt/tags/tag127.xml" ContentType="application/vnd.openxmlformats-officedocument.presentationml.tags+xml"/>
  <Override PartName="/ppt/tags/tag313.xml" ContentType="application/vnd.openxmlformats-officedocument.presentationml.tags+xml"/>
  <Override PartName="/ppt/tags/tag789.xml" ContentType="application/vnd.openxmlformats-officedocument.presentationml.tags+xml"/>
  <Override PartName="/ppt/tags/tag1137.xml" ContentType="application/vnd.openxmlformats-officedocument.presentationml.tags+xml"/>
  <Override PartName="/ppt/tags/tag1799.xml" ContentType="application/vnd.openxmlformats-officedocument.presentationml.tags+xml"/>
  <Override PartName="/ppt/tags/tag1815.xml" ContentType="application/vnd.openxmlformats-officedocument.presentationml.tags+xml"/>
  <Override PartName="/ppt/tags/tag2364.xml" ContentType="application/vnd.openxmlformats-officedocument.presentationml.tags+xml"/>
  <Override PartName="/ppt/tags/tag2550.xml" ContentType="application/vnd.openxmlformats-officedocument.presentationml.tags+xml"/>
  <Override PartName="/ppt/tags/tag3336.xml" ContentType="application/vnd.openxmlformats-officedocument.presentationml.tags+xml"/>
  <Override PartName="/ppt/tags/tag3828.xml" ContentType="application/vnd.openxmlformats-officedocument.presentationml.tags+xml"/>
  <Override PartName="/ppt/slides/slide59.xml" ContentType="application/vnd.openxmlformats-officedocument.presentationml.slide+xml"/>
  <Override PartName="/ppt/slides/slide107.xml" ContentType="application/vnd.openxmlformats-officedocument.presentationml.slide+xml"/>
  <Override PartName="/ppt/tags/tag297.xml" ContentType="application/vnd.openxmlformats-officedocument.presentationml.tags+xml"/>
  <Override PartName="/ppt/tags/tag483.xml" ContentType="application/vnd.openxmlformats-officedocument.presentationml.tags+xml"/>
  <Override PartName="/ppt/tags/tag975.xml" ContentType="application/vnd.openxmlformats-officedocument.presentationml.tags+xml"/>
  <Override PartName="/ppt/tags/tag1323.xml" ContentType="application/vnd.openxmlformats-officedocument.presentationml.tags+xml"/>
  <Override PartName="/ppt/tags/tag1985.xml" ContentType="application/vnd.openxmlformats-officedocument.presentationml.tags+xml"/>
  <Override PartName="/ppt/tags/tag2109.xml" ContentType="application/vnd.openxmlformats-officedocument.presentationml.tags+xml"/>
  <Override PartName="/ppt/tags/tag3522.xml" ContentType="application/vnd.openxmlformats-officedocument.presentationml.tags+xml"/>
  <Override PartName="/ppt/tags/tag228.xml" ContentType="application/vnd.openxmlformats-officedocument.presentationml.tags+xml"/>
  <Override PartName="/ppt/tags/tag906.xml" ContentType="application/vnd.openxmlformats-officedocument.presentationml.tags+xml"/>
  <Override PartName="/ppt/tags/tag1493.xml" ContentType="application/vnd.openxmlformats-officedocument.presentationml.tags+xml"/>
  <Override PartName="/ppt/tags/tag1916.xml" ContentType="application/vnd.openxmlformats-officedocument.presentationml.tags+xml"/>
  <Override PartName="/ppt/tags/tag2279.xml" ContentType="application/vnd.openxmlformats-officedocument.presentationml.tags+xml"/>
  <Override PartName="/ppt/tags/tag2465.xml" ContentType="application/vnd.openxmlformats-officedocument.presentationml.tags+xml"/>
  <Override PartName="/ppt/tags/tag2957.xml" ContentType="application/vnd.openxmlformats-officedocument.presentationml.tags+xml"/>
  <Override PartName="/ppt/tags/tag3030.xml" ContentType="application/vnd.openxmlformats-officedocument.presentationml.tags+xml"/>
  <Override PartName="/ppt/tags/tag3692.xml" ContentType="application/vnd.openxmlformats-officedocument.presentationml.tags+xml"/>
  <Override PartName="/ppt/tags/tag3929.xml" ContentType="application/vnd.openxmlformats-officedocument.presentationml.tags+xml"/>
  <Override PartName="/ppt/tags/tag414.xml" ContentType="application/vnd.openxmlformats-officedocument.presentationml.tags+xml"/>
  <Override PartName="/ppt/tags/tag600.xml" ContentType="application/vnd.openxmlformats-officedocument.presentationml.tags+xml"/>
  <Override PartName="/ppt/tags/tag1238.xml" ContentType="application/vnd.openxmlformats-officedocument.presentationml.tags+xml"/>
  <Override PartName="/ppt/tags/tag1424.xml" ContentType="application/vnd.openxmlformats-officedocument.presentationml.tags+xml"/>
  <Override PartName="/ppt/tags/tag2651.xml" ContentType="application/vnd.openxmlformats-officedocument.presentationml.tags+xml"/>
  <Override PartName="/ppt/tags/tag3437.xml" ContentType="application/vnd.openxmlformats-officedocument.presentationml.tags+xml"/>
  <Override PartName="/ppt/tags/tag97.xml" ContentType="application/vnd.openxmlformats-officedocument.presentationml.tags+xml"/>
  <Override PartName="/ppt/tags/tag398.xml" ContentType="application/vnd.openxmlformats-officedocument.presentationml.tags+xml"/>
  <Override PartName="/ppt/tags/tag584.xml" ContentType="application/vnd.openxmlformats-officedocument.presentationml.tags+xml"/>
  <Override PartName="/ppt/tags/tag1594.xml" ContentType="application/vnd.openxmlformats-officedocument.presentationml.tags+xml"/>
  <Override PartName="/ppt/tags/tag1610.xml" ContentType="application/vnd.openxmlformats-officedocument.presentationml.tags+xml"/>
  <Override PartName="/ppt/tags/tag3131.xml" ContentType="application/vnd.openxmlformats-officedocument.presentationml.tags+xml"/>
  <Override PartName="/ppt/tags/tag3623.xml" ContentType="application/vnd.openxmlformats-officedocument.presentationml.tags+xml"/>
  <Override PartName="/ppt/tags/tag28.xml" ContentType="application/vnd.openxmlformats-officedocument.presentationml.tags+xml"/>
  <Override PartName="/ppt/tags/tag329.xml" ContentType="application/vnd.openxmlformats-officedocument.presentationml.tags+xml"/>
  <Override PartName="/ppt/tags/tag770.xml" ContentType="application/vnd.openxmlformats-officedocument.presentationml.tags+xml"/>
  <Override PartName="/ppt/tags/tag1339.xml" ContentType="application/vnd.openxmlformats-officedocument.presentationml.tags+xml"/>
  <Override PartName="/ppt/tags/tag1780.xml" ContentType="application/vnd.openxmlformats-officedocument.presentationml.tags+xml"/>
  <Override PartName="/ppt/tags/tag2566.xml" ContentType="application/vnd.openxmlformats-officedocument.presentationml.tags+xml"/>
  <Override PartName="/ppt/tags/tag3793.xml" ContentType="application/vnd.openxmlformats-officedocument.presentationml.tags+xml"/>
  <Override PartName="/ppt/slides/slide40.xml" ContentType="application/vnd.openxmlformats-officedocument.presentationml.slide+xml"/>
  <Override PartName="/ppt/tags/tag499.xml" ContentType="application/vnd.openxmlformats-officedocument.presentationml.tags+xml"/>
  <Override PartName="/ppt/tags/tag515.xml" ContentType="application/vnd.openxmlformats-officedocument.presentationml.tags+xml"/>
  <Override PartName="/ppt/tags/tag701.xml" ContentType="application/vnd.openxmlformats-officedocument.presentationml.tags+xml"/>
  <Override PartName="/ppt/tags/tag1525.xml" ContentType="application/vnd.openxmlformats-officedocument.presentationml.tags+xml"/>
  <Override PartName="/ppt/tags/tag1711.xml" ContentType="application/vnd.openxmlformats-officedocument.presentationml.tags+xml"/>
  <Override PartName="/ppt/tags/tag2074.xml" ContentType="application/vnd.openxmlformats-officedocument.presentationml.tags+xml"/>
  <Override PartName="/ppt/tags/tag2260.xml" ContentType="application/vnd.openxmlformats-officedocument.presentationml.tags+xml"/>
  <Override PartName="/ppt/tags/tag2752.xml" ContentType="application/vnd.openxmlformats-officedocument.presentationml.tags+xml"/>
  <Override PartName="/ppt/tags/tag3538.xml" ContentType="application/vnd.openxmlformats-officedocument.presentationml.tags+xml"/>
  <Override PartName="/ppt/tags/tag3724.xml" ContentType="application/vnd.openxmlformats-officedocument.presentationml.tags+xml"/>
  <Override PartName="/ppt/tags/tag685.xml" ContentType="application/vnd.openxmlformats-officedocument.presentationml.tags+xml"/>
  <Override PartName="/ppt/notesSlides/notesSlide31.xml" ContentType="application/vnd.openxmlformats-officedocument.presentationml.notesSlide+xml"/>
  <Override PartName="/ppt/tags/tag871.xml" ContentType="application/vnd.openxmlformats-officedocument.presentationml.tags+xml"/>
  <Override PartName="/ppt/tags/tag1033.xml" ContentType="application/vnd.openxmlformats-officedocument.presentationml.tags+xml"/>
  <Override PartName="/ppt/tags/tag1695.xml" ContentType="application/vnd.openxmlformats-officedocument.presentationml.tags+xml"/>
  <Override PartName="/ppt/tags/tag2005.xml" ContentType="application/vnd.openxmlformats-officedocument.presentationml.tags+xml"/>
  <Override PartName="/ppt/tags/tag3046.xml" ContentType="application/vnd.openxmlformats-officedocument.presentationml.tags+xml"/>
  <Override PartName="/ppt/tags/tag3232.xml" ContentType="application/vnd.openxmlformats-officedocument.presentationml.tags+xml"/>
  <Override PartName="/ppt/tags/tag3894.xml" ContentType="application/vnd.openxmlformats-officedocument.presentationml.tags+xml"/>
  <Override PartName="/ppt/tags/tag3910.xml" ContentType="application/vnd.openxmlformats-officedocument.presentationml.tags+xml"/>
  <Override PartName="/ppt/tags/tag193.xml" ContentType="application/vnd.openxmlformats-officedocument.presentationml.tags+xml"/>
  <Override PartName="/ppt/tags/tag616.xml" ContentType="application/vnd.openxmlformats-officedocument.presentationml.tags+xml"/>
  <Override PartName="/ppt/tags/tag1881.xml" ContentType="application/vnd.openxmlformats-officedocument.presentationml.tags+xml"/>
  <Override PartName="/ppt/tags/tag2667.xml" ContentType="application/vnd.openxmlformats-officedocument.presentationml.tags+xml"/>
  <Override PartName="/ppt/tags/tag2853.xml" ContentType="application/vnd.openxmlformats-officedocument.presentationml.tags+xml"/>
  <Override PartName="/ppt/tags/tag3639.xml" ContentType="application/vnd.openxmlformats-officedocument.presentationml.tags+xml"/>
  <Override PartName="/ppt/tags/tag124.xml" ContentType="application/vnd.openxmlformats-officedocument.presentationml.tags+xml"/>
  <Override PartName="/ppt/tags/tag802.xml" ContentType="application/vnd.openxmlformats-officedocument.presentationml.tags+xml"/>
  <Override PartName="/ppt/tags/tag1134.xml" ContentType="application/vnd.openxmlformats-officedocument.presentationml.tags+xml"/>
  <Override PartName="/ppt/tags/tag1626.xml" ContentType="application/vnd.openxmlformats-officedocument.presentationml.tags+xml"/>
  <Override PartName="/ppt/tags/tag1812.xml" ContentType="application/vnd.openxmlformats-officedocument.presentationml.tags+xml"/>
  <Override PartName="/ppt/tags/tag2175.xml" ContentType="application/vnd.openxmlformats-officedocument.presentationml.tags+xml"/>
  <Override PartName="/ppt/tags/tag2361.xml" ContentType="application/vnd.openxmlformats-officedocument.presentationml.tags+xml"/>
  <Override PartName="/ppt/tags/tag3147.xml" ContentType="application/vnd.openxmlformats-officedocument.presentationml.tags+xml"/>
  <Override PartName="/ppt/tags/tag3825.xml" ContentType="application/vnd.openxmlformats-officedocument.presentationml.tags+xml"/>
  <Override PartName="/ppt/slides/slide56.xml" ContentType="application/vnd.openxmlformats-officedocument.presentationml.slide+xml"/>
  <Override PartName="/ppt/slides/slide104.xml" ContentType="application/vnd.openxmlformats-officedocument.presentationml.slide+xml"/>
  <Override PartName="/ppt/slideLayouts/slideLayout8.xml" ContentType="application/vnd.openxmlformats-officedocument.presentationml.slideLayout+xml"/>
  <Override PartName="/ppt/tags/tag294.xml" ContentType="application/vnd.openxmlformats-officedocument.presentationml.tags+xml"/>
  <Override PartName="/ppt/tags/tag310.xml" ContentType="application/vnd.openxmlformats-officedocument.presentationml.tags+xml"/>
  <Override PartName="/ppt/tags/tag786.xml" ContentType="application/vnd.openxmlformats-officedocument.presentationml.tags+xml"/>
  <Override PartName="/ppt/tags/tag972.xml" ContentType="application/vnd.openxmlformats-officedocument.presentationml.tags+xml"/>
  <Override PartName="/ppt/tags/tag1320.xml" ContentType="application/vnd.openxmlformats-officedocument.presentationml.tags+xml"/>
  <Override PartName="/ppt/tags/tag1796.xml" ContentType="application/vnd.openxmlformats-officedocument.presentationml.tags+xml"/>
  <Override PartName="/ppt/tags/tag1982.xml" ContentType="application/vnd.openxmlformats-officedocument.presentationml.tags+xml"/>
  <Override PartName="/ppt/tags/tag2106.xml" ContentType="application/vnd.openxmlformats-officedocument.presentationml.tags+xml"/>
  <Override PartName="/ppt/tags/tag2768.xml" ContentType="application/vnd.openxmlformats-officedocument.presentationml.tags+xml"/>
  <Override PartName="/ppt/tags/tag3333.xml" ContentType="application/vnd.openxmlformats-officedocument.presentationml.tags+xml"/>
  <Override PartName="/ppt/tags/tag480.xml" ContentType="application/vnd.openxmlformats-officedocument.presentationml.tags+xml"/>
  <Override PartName="/ppt/tags/tag717.xml" ContentType="application/vnd.openxmlformats-officedocument.presentationml.tags+xml"/>
  <Override PartName="/ppt/notesSlides/notesSlide47.xml" ContentType="application/vnd.openxmlformats-officedocument.presentationml.notesSlide+xml"/>
  <Override PartName="/ppt/tags/tag1490.xml" ContentType="application/vnd.openxmlformats-officedocument.presentationml.tags+xml"/>
  <Override PartName="/ppt/tags/tag1727.xml" ContentType="application/vnd.openxmlformats-officedocument.presentationml.tags+xml"/>
  <Override PartName="/ppt/tags/tag2276.xml" ContentType="application/vnd.openxmlformats-officedocument.presentationml.tags+xml"/>
  <Override PartName="/ppt/tags/tag2954.xml" ContentType="application/vnd.openxmlformats-officedocument.presentationml.tags+xml"/>
  <Override PartName="/ppt/tags/tag225.xml" ContentType="application/vnd.openxmlformats-officedocument.presentationml.tags+xml"/>
  <Override PartName="/ppt/tags/tag411.xml" ContentType="application/vnd.openxmlformats-officedocument.presentationml.tags+xml"/>
  <Override PartName="/ppt/tags/tag887.xml" ContentType="application/vnd.openxmlformats-officedocument.presentationml.tags+xml"/>
  <Override PartName="/ppt/tags/tag903.xml" ContentType="application/vnd.openxmlformats-officedocument.presentationml.tags+xml"/>
  <Override PartName="/ppt/tags/tag1049.xml" ContentType="application/vnd.openxmlformats-officedocument.presentationml.tags+xml"/>
  <Override PartName="/ppt/tags/tag1235.xml" ContentType="application/vnd.openxmlformats-officedocument.presentationml.tags+xml"/>
  <Override PartName="/ppt/tags/tag1897.xml" ContentType="application/vnd.openxmlformats-officedocument.presentationml.tags+xml"/>
  <Override PartName="/ppt/tags/tag1913.xml" ContentType="application/vnd.openxmlformats-officedocument.presentationml.tags+xml"/>
  <Override PartName="/ppt/tags/tag2462.xml" ContentType="application/vnd.openxmlformats-officedocument.presentationml.tags+xml"/>
  <Override PartName="/ppt/tags/tag3248.xml" ContentType="application/vnd.openxmlformats-officedocument.presentationml.tags+xml"/>
  <Override PartName="/ppt/tags/tag3434.xml" ContentType="application/vnd.openxmlformats-officedocument.presentationml.tags+xml"/>
  <Override PartName="/ppt/tags/tag3926.xml" ContentType="application/vnd.openxmlformats-officedocument.presentationml.tags+xml"/>
  <Override PartName="/ppt/tags/tag94.xml" ContentType="application/vnd.openxmlformats-officedocument.presentationml.tags+xml"/>
  <Override PartName="/ppt/tags/tag395.xml" ContentType="application/vnd.openxmlformats-officedocument.presentationml.tags+xml"/>
  <Override PartName="/ppt/tags/tag1421.xml" ContentType="application/vnd.openxmlformats-officedocument.presentationml.tags+xml"/>
  <Override PartName="/ppt/tags/tag2207.xml" ContentType="application/vnd.openxmlformats-officedocument.presentationml.tags+xml"/>
  <Override PartName="/ppt/tags/tag2869.xml" ContentType="application/vnd.openxmlformats-officedocument.presentationml.tags+xml"/>
  <Override PartName="/ppt/tags/tag3620.xml" ContentType="application/vnd.openxmlformats-officedocument.presentationml.tags+xml"/>
  <Override PartName="/ppt/tags/tag581.xml" ContentType="application/vnd.openxmlformats-officedocument.presentationml.tags+xml"/>
  <Override PartName="/ppt/tags/tag818.xml" ContentType="application/vnd.openxmlformats-officedocument.presentationml.tags+xml"/>
  <Override PartName="/ppt/tags/tag1591.xml" ContentType="application/vnd.openxmlformats-officedocument.presentationml.tags+xml"/>
  <Override PartName="/ppt/tags/tag1828.xml" ContentType="application/vnd.openxmlformats-officedocument.presentationml.tags+xml"/>
  <Override PartName="/ppt/tags/tag2377.xml" ContentType="application/vnd.openxmlformats-officedocument.presentationml.tags+xml"/>
  <Override PartName="/ppt/tags/tag2563.xml" ContentType="application/vnd.openxmlformats-officedocument.presentationml.tags+xml"/>
  <Override PartName="/ppt/tags/tag3790.xml" ContentType="application/vnd.openxmlformats-officedocument.presentationml.tags+xml"/>
  <Override PartName="/ppt/tags/tag25.xml" ContentType="application/vnd.openxmlformats-officedocument.presentationml.tags+xml"/>
  <Override PartName="/ppt/tags/tag326.xml" ContentType="application/vnd.openxmlformats-officedocument.presentationml.tags+xml"/>
  <Override PartName="/ppt/tags/tag512.xml" ContentType="application/vnd.openxmlformats-officedocument.presentationml.tags+xml"/>
  <Override PartName="/ppt/tags/tag988.xml" ContentType="application/vnd.openxmlformats-officedocument.presentationml.tags+xml"/>
  <Override PartName="/ppt/tags/tag1336.xml" ContentType="application/vnd.openxmlformats-officedocument.presentationml.tags+xml"/>
  <Override PartName="/ppt/tags/tag1522.xml" ContentType="application/vnd.openxmlformats-officedocument.presentationml.tags+xml"/>
  <Override PartName="/ppt/tags/tag1998.xml" ContentType="application/vnd.openxmlformats-officedocument.presentationml.tags+xml"/>
  <Override PartName="/ppt/tags/tag2071.xml" ContentType="application/vnd.openxmlformats-officedocument.presentationml.tags+xml"/>
  <Override PartName="/ppt/tags/tag2308.xml" ContentType="application/vnd.openxmlformats-officedocument.presentationml.tags+xml"/>
  <Override PartName="/ppt/tags/tag3349.xml" ContentType="application/vnd.openxmlformats-officedocument.presentationml.tags+xml"/>
  <Override PartName="/ppt/tags/tag3535.xml" ContentType="application/vnd.openxmlformats-officedocument.presentationml.tags+xml"/>
  <Override PartName="/ppt/tags/tag496.xml" ContentType="application/vnd.openxmlformats-officedocument.presentationml.tags+xml"/>
  <Override PartName="/ppt/tags/tag682.xml" ContentType="application/vnd.openxmlformats-officedocument.presentationml.tags+xml"/>
  <Override PartName="/ppt/tags/tag919.xml" ContentType="application/vnd.openxmlformats-officedocument.presentationml.tags+xml"/>
  <Override PartName="/ppt/tags/tag1030.xml" ContentType="application/vnd.openxmlformats-officedocument.presentationml.tags+xml"/>
  <Override PartName="/ppt/tags/tag3043.xml" ContentType="application/vnd.openxmlformats-officedocument.presentationml.tags+xml"/>
  <Override PartName="/ppt/tags/tag3721.xml" ContentType="application/vnd.openxmlformats-officedocument.presentationml.tags+xml"/>
  <Override PartName="/ppt/tags/tag190.xml" ContentType="application/vnd.openxmlformats-officedocument.presentationml.tags+xml"/>
  <Override PartName="/ppt/tags/tag427.xml" ContentType="application/vnd.openxmlformats-officedocument.presentationml.tags+xml"/>
  <Override PartName="/ppt/tags/tag1437.xml" ContentType="application/vnd.openxmlformats-officedocument.presentationml.tags+xml"/>
  <Override PartName="/ppt/tags/tag1692.xml" ContentType="application/vnd.openxmlformats-officedocument.presentationml.tags+xml"/>
  <Override PartName="/ppt/tags/tag1929.xml" ContentType="application/vnd.openxmlformats-officedocument.presentationml.tags+xml"/>
  <Override PartName="/ppt/tags/tag2002.xml" ContentType="application/vnd.openxmlformats-officedocument.presentationml.tags+xml"/>
  <Override PartName="/ppt/tags/tag2478.xml" ContentType="application/vnd.openxmlformats-officedocument.presentationml.tags+xml"/>
  <Override PartName="/ppt/tags/tag2664.xml" ContentType="application/vnd.openxmlformats-officedocument.presentationml.tags+xml"/>
  <Override PartName="/ppt/tags/tag3891.xml" ContentType="application/vnd.openxmlformats-officedocument.presentationml.tags+xml"/>
  <Override PartName="/ppt/tags/tag597.xml" ContentType="application/vnd.openxmlformats-officedocument.presentationml.tags+xml"/>
  <Override PartName="/ppt/tags/tag613.xml" ContentType="application/vnd.openxmlformats-officedocument.presentationml.tags+xml"/>
  <Override PartName="/ppt/tags/tag1623.xml" ContentType="application/vnd.openxmlformats-officedocument.presentationml.tags+xml"/>
  <Override PartName="/ppt/tags/tag2172.xml" ContentType="application/vnd.openxmlformats-officedocument.presentationml.tags+xml"/>
  <Override PartName="/ppt/tags/tag2409.xml" ContentType="application/vnd.openxmlformats-officedocument.presentationml.tags+xml"/>
  <Override PartName="/ppt/tags/tag2850.xml" ContentType="application/vnd.openxmlformats-officedocument.presentationml.tags+xml"/>
  <Override PartName="/ppt/tags/tag3636.xml" ContentType="application/vnd.openxmlformats-officedocument.presentationml.tags+xml"/>
  <Override PartName="/ppt/tags/tag3822.xml" ContentType="application/vnd.openxmlformats-officedocument.presentationml.tags+xml"/>
  <Override PartName="/ppt/slides/slide101.xml" ContentType="application/vnd.openxmlformats-officedocument.presentationml.slide+xml"/>
  <Override PartName="/ppt/slideLayouts/slideLayout5.xml" ContentType="application/vnd.openxmlformats-officedocument.presentationml.slideLayout+xml"/>
  <Override PartName="/ppt/tags/tag121.xml" ContentType="application/vnd.openxmlformats-officedocument.presentationml.tags+xml"/>
  <Override PartName="/ppt/tags/tag783.xml" ContentType="application/vnd.openxmlformats-officedocument.presentationml.tags+xml"/>
  <Override PartName="/ppt/tags/tag1131.xml" ContentType="application/vnd.openxmlformats-officedocument.presentationml.tags+xml"/>
  <Override PartName="/ppt/tags/tag1793.xml" ContentType="application/vnd.openxmlformats-officedocument.presentationml.tags+xml"/>
  <Override PartName="/ppt/tags/tag2579.xml" ContentType="application/vnd.openxmlformats-officedocument.presentationml.tags+xml"/>
  <Override PartName="/ppt/tags/tag3144.xml" ContentType="application/vnd.openxmlformats-officedocument.presentationml.tags+xml"/>
  <Override PartName="/ppt/tags/tag3330.xml" ContentType="application/vnd.openxmlformats-officedocument.presentationml.tags+xml"/>
  <Override PartName="/ppt/slides/slide53.xml" ContentType="application/vnd.openxmlformats-officedocument.presentationml.slide+xml"/>
  <Override PartName="/ppt/tags/tag291.xml" ContentType="application/vnd.openxmlformats-officedocument.presentationml.tags+xml"/>
  <Override PartName="/ppt/tags/tag528.xml" ContentType="application/vnd.openxmlformats-officedocument.presentationml.tags+xml"/>
  <Override PartName="/ppt/tags/tag714.xml" ContentType="application/vnd.openxmlformats-officedocument.presentationml.tags+xml"/>
  <Override PartName="/ppt/tags/tag1538.xml" ContentType="application/vnd.openxmlformats-officedocument.presentationml.tags+xml"/>
  <Override PartName="/ppt/tags/tag2087.xml" ContentType="application/vnd.openxmlformats-officedocument.presentationml.tags+xml"/>
  <Override PartName="/ppt/tags/tag2103.xml" ContentType="application/vnd.openxmlformats-officedocument.presentationml.tags+xml"/>
  <Override PartName="/ppt/tags/tag2765.xml" ContentType="application/vnd.openxmlformats-officedocument.presentationml.tags+xml"/>
  <Override PartName="/ppt/tags/tag2951.xml" ContentType="application/vnd.openxmlformats-officedocument.presentationml.tags+xml"/>
  <Override PartName="/ppt/tags/tag222.xml" ContentType="application/vnd.openxmlformats-officedocument.presentationml.tags+xml"/>
  <Override PartName="/ppt/tags/tag698.xml" ContentType="application/vnd.openxmlformats-officedocument.presentationml.tags+xml"/>
  <Override PartName="/ppt/tags/tag900.xml" ContentType="application/vnd.openxmlformats-officedocument.presentationml.tags+xml"/>
  <Override PartName="/ppt/notesSlides/notesSlide44.xml" ContentType="application/vnd.openxmlformats-officedocument.presentationml.notesSlide+xml"/>
  <Override PartName="/ppt/tags/tag1046.xml" ContentType="application/vnd.openxmlformats-officedocument.presentationml.tags+xml"/>
  <Override PartName="/ppt/tags/tag1724.xml" ContentType="application/vnd.openxmlformats-officedocument.presentationml.tags+xml"/>
  <Override PartName="/ppt/tags/tag1910.xml" ContentType="application/vnd.openxmlformats-officedocument.presentationml.tags+xml"/>
  <Override PartName="/ppt/tags/tag2273.xml" ContentType="application/vnd.openxmlformats-officedocument.presentationml.tags+xml"/>
  <Override PartName="/ppt/tags/tag3059.xml" ContentType="application/vnd.openxmlformats-officedocument.presentationml.tags+xml"/>
  <Override PartName="/ppt/tags/tag3245.xml" ContentType="application/vnd.openxmlformats-officedocument.presentationml.tags+xml"/>
  <Override PartName="/ppt/tags/tag3737.xml" ContentType="application/vnd.openxmlformats-officedocument.presentationml.tags+xml"/>
  <Override PartName="/ppt/tags/tag3923.xml" ContentType="application/vnd.openxmlformats-officedocument.presentationml.tags+xml"/>
  <Override PartName="/ppt/tags/tag392.xml" ContentType="application/vnd.openxmlformats-officedocument.presentationml.tags+xml"/>
  <Override PartName="/ppt/tags/tag884.xml" ContentType="application/vnd.openxmlformats-officedocument.presentationml.tags+xml"/>
  <Override PartName="/ppt/tags/tag1232.xml" ContentType="application/vnd.openxmlformats-officedocument.presentationml.tags+xml"/>
  <Override PartName="/ppt/tags/tag1894.xml" ContentType="application/vnd.openxmlformats-officedocument.presentationml.tags+xml"/>
  <Override PartName="/ppt/tags/tag2018.xml" ContentType="application/vnd.openxmlformats-officedocument.presentationml.tags+xml"/>
  <Override PartName="/ppt/tags/tag2204.xml" ContentType="application/vnd.openxmlformats-officedocument.presentationml.tags+xml"/>
  <Override PartName="/ppt/tags/tag3431.xml" ContentType="application/vnd.openxmlformats-officedocument.presentationml.tags+xml"/>
  <Override PartName="/ppt/tags/tag91.xml" ContentType="application/vnd.openxmlformats-officedocument.presentationml.tags+xml"/>
  <Override PartName="/ppt/tags/tag137.xml" ContentType="application/vnd.openxmlformats-officedocument.presentationml.tags+xml"/>
  <Override PartName="/ppt/tags/tag629.xml" ContentType="application/vnd.openxmlformats-officedocument.presentationml.tags+xml"/>
  <Override PartName="/ppt/tags/tag815.xml" ContentType="application/vnd.openxmlformats-officedocument.presentationml.tags+xml"/>
  <Override PartName="/ppt/tags/tag1639.xml" ContentType="application/vnd.openxmlformats-officedocument.presentationml.tags+xml"/>
  <Override PartName="/ppt/tags/tag1825.xml" ContentType="application/vnd.openxmlformats-officedocument.presentationml.tags+xml"/>
  <Override PartName="/ppt/tags/tag2188.xml" ContentType="application/vnd.openxmlformats-officedocument.presentationml.tags+xml"/>
  <Override PartName="/ppt/tags/tag2374.xml" ContentType="application/vnd.openxmlformats-officedocument.presentationml.tags+xml"/>
  <Override PartName="/ppt/tags/tag2866.xml" ContentType="application/vnd.openxmlformats-officedocument.presentationml.tags+xml"/>
  <Override PartName="/ppt/tags/tag3838.xml" ContentType="application/vnd.openxmlformats-officedocument.presentationml.tags+xml"/>
  <Override PartName="/ppt/slides/slide117.xml" ContentType="application/vnd.openxmlformats-officedocument.presentationml.slide+xml"/>
  <Override PartName="/ppt/tags/tag22.xml" ContentType="application/vnd.openxmlformats-officedocument.presentationml.tags+xml"/>
  <Override PartName="/ppt/tags/tag323.xml" ContentType="application/vnd.openxmlformats-officedocument.presentationml.tags+xml"/>
  <Override PartName="/ppt/tags/tag799.xml" ContentType="application/vnd.openxmlformats-officedocument.presentationml.tags+xml"/>
  <Override PartName="/ppt/tags/tag985.xml" ContentType="application/vnd.openxmlformats-officedocument.presentationml.tags+xml"/>
  <Override PartName="/ppt/tags/tag1147.xml" ContentType="application/vnd.openxmlformats-officedocument.presentationml.tags+xml"/>
  <Override PartName="/ppt/tags/tag1333.xml" ContentType="application/vnd.openxmlformats-officedocument.presentationml.tags+xml"/>
  <Override PartName="/ppt/tags/tag2119.xml" ContentType="application/vnd.openxmlformats-officedocument.presentationml.tags+xml"/>
  <Override PartName="/ppt/tags/tag2560.xml" ContentType="application/vnd.openxmlformats-officedocument.presentationml.tags+xml"/>
  <Override PartName="/ppt/tags/tag3346.xml" ContentType="application/vnd.openxmlformats-officedocument.presentationml.tags+xml"/>
  <Override PartName="/ppt/slides/slide69.xml" ContentType="application/vnd.openxmlformats-officedocument.presentationml.slide+xml"/>
  <Override PartName="/ppt/tags/tag493.xml" ContentType="application/vnd.openxmlformats-officedocument.presentationml.tags+xml"/>
  <Override PartName="/ppt/tags/tag1995.xml" ContentType="application/vnd.openxmlformats-officedocument.presentationml.tags+xml"/>
  <Override PartName="/ppt/tags/tag2305.xml" ContentType="application/vnd.openxmlformats-officedocument.presentationml.tags+xml"/>
  <Override PartName="/ppt/tags/tag2967.xml" ContentType="application/vnd.openxmlformats-officedocument.presentationml.tags+xml"/>
  <Override PartName="/ppt/tags/tag3040.xml" ContentType="application/vnd.openxmlformats-officedocument.presentationml.tags+xml"/>
  <Override PartName="/ppt/tags/tag3532.xml" ContentType="application/vnd.openxmlformats-officedocument.presentationml.tags+xml"/>
  <Override PartName="/ppt/tags/tag8.xml" ContentType="application/vnd.openxmlformats-officedocument.presentationml.tags+xml"/>
  <Override PartName="/ppt/tags/tag238.xml" ContentType="application/vnd.openxmlformats-officedocument.presentationml.tags+xml"/>
  <Override PartName="/ppt/tags/tag916.xml" ContentType="application/vnd.openxmlformats-officedocument.presentationml.tags+xml"/>
  <Override PartName="/ppt/tags/tag1248.xml" ContentType="application/vnd.openxmlformats-officedocument.presentationml.tags+xml"/>
  <Override PartName="/ppt/tags/tag1926.xml" ContentType="application/vnd.openxmlformats-officedocument.presentationml.tags+xml"/>
  <Override PartName="/ppt/tags/tag2289.xml" ContentType="application/vnd.openxmlformats-officedocument.presentationml.tags+xml"/>
  <Override PartName="/ppt/tags/tag2475.xml" ContentType="application/vnd.openxmlformats-officedocument.presentationml.tags+xml"/>
  <Override PartName="/ppt/tags/tag3939.xml" ContentType="application/vnd.openxmlformats-officedocument.presentationml.tags+xml"/>
  <Override PartName="/ppt/tags/tag424.xml" ContentType="application/vnd.openxmlformats-officedocument.presentationml.tags+xml"/>
  <Override PartName="/ppt/tags/tag610.xml" ContentType="application/vnd.openxmlformats-officedocument.presentationml.tags+xml"/>
  <Override PartName="/ppt/tags/tag1434.xml" ContentType="application/vnd.openxmlformats-officedocument.presentationml.tags+xml"/>
  <Override PartName="/ppt/tags/tag1620.xml" ContentType="application/vnd.openxmlformats-officedocument.presentationml.tags+xml"/>
  <Override PartName="/ppt/tags/tag2661.xml" ContentType="application/vnd.openxmlformats-officedocument.presentationml.tags+xml"/>
  <Override PartName="/ppt/tags/tag3447.xml" ContentType="application/vnd.openxmlformats-officedocument.presentationml.tags+xml"/>
  <Override PartName="/ppt/tags/tag3633.xml" ContentType="application/vnd.openxmlformats-officedocument.presentationml.tags+xml"/>
  <Override PartName="/ppt/slideLayouts/slideLayout2.xml" ContentType="application/vnd.openxmlformats-officedocument.presentationml.slideLayout+xml"/>
  <Override PartName="/ppt/tags/tag594.xml" ContentType="application/vnd.openxmlformats-officedocument.presentationml.tags+xml"/>
  <Override PartName="/ppt/tags/tag780.xml" ContentType="application/vnd.openxmlformats-officedocument.presentationml.tags+xml"/>
  <Override PartName="/ppt/tags/tag2406.xml" ContentType="application/vnd.openxmlformats-officedocument.presentationml.tags+xml"/>
  <Override PartName="/ppt/tags/tag3141.xml" ContentType="application/vnd.openxmlformats-officedocument.presentationml.tags+xml"/>
  <Override PartName="/ppt/slides/slide50.xml" ContentType="application/vnd.openxmlformats-officedocument.presentationml.slide+xml"/>
  <Override PartName="/ppt/tags/tag38.xml" ContentType="application/vnd.openxmlformats-officedocument.presentationml.tags+xml"/>
  <Override PartName="/ppt/tags/tag339.xml" ContentType="application/vnd.openxmlformats-officedocument.presentationml.tags+xml"/>
  <Override PartName="/ppt/tags/tag525.xml" ContentType="application/vnd.openxmlformats-officedocument.presentationml.tags+xml"/>
  <Override PartName="/ppt/tags/tag1349.xml" ContentType="application/vnd.openxmlformats-officedocument.presentationml.tags+xml"/>
  <Override PartName="/ppt/tags/tag1790.xml" ContentType="application/vnd.openxmlformats-officedocument.presentationml.tags+xml"/>
  <Override PartName="/ppt/tags/tag2100.xml" ContentType="application/vnd.openxmlformats-officedocument.presentationml.tags+xml"/>
  <Override PartName="/ppt/tags/tag2576.xml" ContentType="application/vnd.openxmlformats-officedocument.presentationml.tags+xml"/>
  <Override PartName="/ppt/tags/tag2762.xml" ContentType="application/vnd.openxmlformats-officedocument.presentationml.tags+xml"/>
  <Override PartName="/ppt/tags/tag3548.xml" ContentType="application/vnd.openxmlformats-officedocument.presentationml.tags+xml"/>
  <Override PartName="/ppt/tags/tag711.xml" ContentType="application/vnd.openxmlformats-officedocument.presentationml.tags+xml"/>
  <Override PartName="/ppt/notesSlides/notesSlide41.xml" ContentType="application/vnd.openxmlformats-officedocument.presentationml.notesSlide+xml"/>
  <Override PartName="/ppt/tags/tag1043.xml" ContentType="application/vnd.openxmlformats-officedocument.presentationml.tags+xml"/>
  <Override PartName="/ppt/tags/tag1535.xml" ContentType="application/vnd.openxmlformats-officedocument.presentationml.tags+xml"/>
  <Override PartName="/ppt/tags/tag1721.xml" ContentType="application/vnd.openxmlformats-officedocument.presentationml.tags+xml"/>
  <Override PartName="/ppt/tags/tag2084.xml" ContentType="application/vnd.openxmlformats-officedocument.presentationml.tags+xml"/>
  <Override PartName="/ppt/tags/tag2270.xml" ContentType="application/vnd.openxmlformats-officedocument.presentationml.tags+xml"/>
  <Override PartName="/ppt/tags/tag2507.xml" ContentType="application/vnd.openxmlformats-officedocument.presentationml.tags+xml"/>
  <Override PartName="/ppt/tags/tag3056.xml" ContentType="application/vnd.openxmlformats-officedocument.presentationml.tags+xml"/>
  <Override PartName="/ppt/tags/tag3734.xml" ContentType="application/vnd.openxmlformats-officedocument.presentationml.tags+xml"/>
  <Override PartName="/ppt/tags/tag695.xml" ContentType="application/vnd.openxmlformats-officedocument.presentationml.tags+xml"/>
  <Override PartName="/ppt/tags/tag881.xml" ContentType="application/vnd.openxmlformats-officedocument.presentationml.tags+xml"/>
  <Override PartName="/ppt/tags/tag1891.xml" ContentType="application/vnd.openxmlformats-officedocument.presentationml.tags+xml"/>
  <Override PartName="/ppt/tags/tag2015.xml" ContentType="application/vnd.openxmlformats-officedocument.presentationml.tags+xml"/>
  <Override PartName="/ppt/tags/tag2677.xml" ContentType="application/vnd.openxmlformats-officedocument.presentationml.tags+xml"/>
  <Override PartName="/ppt/tags/tag3242.xml" ContentType="application/vnd.openxmlformats-officedocument.presentationml.tags+xml"/>
  <Override PartName="/ppt/tags/tag3920.xml" ContentType="application/vnd.openxmlformats-officedocument.presentationml.tags+xml"/>
  <Override PartName="/ppt/notesSlides/notesSlide7.xml" ContentType="application/vnd.openxmlformats-officedocument.presentationml.notesSlide+xml"/>
  <Override PartName="/ppt/tags/tag626.xml" ContentType="application/vnd.openxmlformats-officedocument.presentationml.tags+xml"/>
  <Override PartName="/ppt/tags/tag1636.xml" ContentType="application/vnd.openxmlformats-officedocument.presentationml.tags+xml"/>
  <Override PartName="/ppt/tags/tag2185.xml" ContentType="application/vnd.openxmlformats-officedocument.presentationml.tags+xml"/>
  <Override PartName="/ppt/tags/tag2201.xml" ContentType="application/vnd.openxmlformats-officedocument.presentationml.tags+xml"/>
  <Override PartName="/ppt/tags/tag2863.xml" ContentType="application/vnd.openxmlformats-officedocument.presentationml.tags+xml"/>
  <Override PartName="/ppt/tags/tag3649.xml" ContentType="application/vnd.openxmlformats-officedocument.presentationml.tags+xml"/>
  <Override PartName="/ppt/tags/tag134.xml" ContentType="application/vnd.openxmlformats-officedocument.presentationml.tags+xml"/>
  <Override PartName="/ppt/tags/tag320.xml" ContentType="application/vnd.openxmlformats-officedocument.presentationml.tags+xml"/>
  <Override PartName="/ppt/tags/tag796.xml" ContentType="application/vnd.openxmlformats-officedocument.presentationml.tags+xml"/>
  <Override PartName="/ppt/tags/tag812.xml" ContentType="application/vnd.openxmlformats-officedocument.presentationml.tags+xml"/>
  <Override PartName="/ppt/tags/tag1144.xml" ContentType="application/vnd.openxmlformats-officedocument.presentationml.tags+xml"/>
  <Override PartName="/ppt/tags/tag1822.xml" ContentType="application/vnd.openxmlformats-officedocument.presentationml.tags+xml"/>
  <Override PartName="/ppt/tags/tag2371.xml" ContentType="application/vnd.openxmlformats-officedocument.presentationml.tags+xml"/>
  <Override PartName="/ppt/tags/tag2608.xml" ContentType="application/vnd.openxmlformats-officedocument.presentationml.tags+xml"/>
  <Override PartName="/ppt/tags/tag3157.xml" ContentType="application/vnd.openxmlformats-officedocument.presentationml.tags+xml"/>
  <Override PartName="/ppt/tags/tag3835.xml" ContentType="application/vnd.openxmlformats-officedocument.presentationml.tags+xml"/>
  <Override PartName="/ppt/slides/slide66.xml" ContentType="application/vnd.openxmlformats-officedocument.presentationml.slide+xml"/>
  <Override PartName="/ppt/slides/slide114.xml" ContentType="application/vnd.openxmlformats-officedocument.presentationml.slide+xml"/>
  <Override PartName="/ppt/tags/tag982.xml" ContentType="application/vnd.openxmlformats-officedocument.presentationml.tags+xml"/>
  <Override PartName="/ppt/tags/tag1330.xml" ContentType="application/vnd.openxmlformats-officedocument.presentationml.tags+xml"/>
  <Override PartName="/ppt/tags/tag1992.xml" ContentType="application/vnd.openxmlformats-officedocument.presentationml.tags+xml"/>
  <Override PartName="/ppt/tags/tag2116.xml" ContentType="application/vnd.openxmlformats-officedocument.presentationml.tags+xml"/>
  <Override PartName="/ppt/tags/tag2302.xml" ContentType="application/vnd.openxmlformats-officedocument.presentationml.tags+xml"/>
  <Override PartName="/ppt/tags/tag2778.xml" ContentType="application/vnd.openxmlformats-officedocument.presentationml.tags+xml"/>
  <Override PartName="/ppt/tags/tag3343.xml" ContentType="application/vnd.openxmlformats-officedocument.presentationml.tags+xml"/>
  <Override PartName="/ppt/tags/tag5.xml" ContentType="application/vnd.openxmlformats-officedocument.presentationml.tags+xml"/>
  <Override PartName="/ppt/tags/tag490.xml" ContentType="application/vnd.openxmlformats-officedocument.presentationml.tags+xml"/>
  <Override PartName="/ppt/tags/tag727.xml" ContentType="application/vnd.openxmlformats-officedocument.presentationml.tags+xml"/>
  <Override PartName="/ppt/tags/tag913.xml" ContentType="application/vnd.openxmlformats-officedocument.presentationml.tags+xml"/>
  <Override PartName="/ppt/tags/tag1059.xml" ContentType="application/vnd.openxmlformats-officedocument.presentationml.tags+xml"/>
  <Override PartName="/ppt/notesSlides/notesSlide57.xml" ContentType="application/vnd.openxmlformats-officedocument.presentationml.notesSlide+xml"/>
  <Override PartName="/ppt/tags/tag1737.xml" ContentType="application/vnd.openxmlformats-officedocument.presentationml.tags+xml"/>
  <Override PartName="/ppt/tags/tag2286.xml" ContentType="application/vnd.openxmlformats-officedocument.presentationml.tags+xml"/>
  <Override PartName="/ppt/tags/tag2964.xml" ContentType="application/vnd.openxmlformats-officedocument.presentationml.tags+xml"/>
  <Override PartName="/ppt/tags/tag3936.xml" ContentType="application/vnd.openxmlformats-officedocument.presentationml.tags+xml"/>
  <Override PartName="/ppt/tags/tag235.xml" ContentType="application/vnd.openxmlformats-officedocument.presentationml.tags+xml"/>
  <Override PartName="/ppt/tags/tag421.xml" ContentType="application/vnd.openxmlformats-officedocument.presentationml.tags+xml"/>
  <Override PartName="/ppt/tags/tag897.xml" ContentType="application/vnd.openxmlformats-officedocument.presentationml.tags+xml"/>
  <Override PartName="/ppt/tags/tag1245.xml" ContentType="application/vnd.openxmlformats-officedocument.presentationml.tags+xml"/>
  <Override PartName="/ppt/tags/tag1431.xml" ContentType="application/vnd.openxmlformats-officedocument.presentationml.tags+xml"/>
  <Override PartName="/ppt/tags/tag1923.xml" ContentType="application/vnd.openxmlformats-officedocument.presentationml.tags+xml"/>
  <Override PartName="/ppt/tags/tag2217.xml" ContentType="application/vnd.openxmlformats-officedocument.presentationml.tags+xml"/>
  <Override PartName="/ppt/tags/tag2472.xml" ContentType="application/vnd.openxmlformats-officedocument.presentationml.tags+xml"/>
  <Override PartName="/ppt/tags/tag2709.xml" ContentType="application/vnd.openxmlformats-officedocument.presentationml.tags+xml"/>
  <Override PartName="/ppt/tags/tag3258.xml" ContentType="application/vnd.openxmlformats-officedocument.presentationml.tags+xml"/>
  <Override PartName="/ppt/tags/tag3444.xml" ContentType="application/vnd.openxmlformats-officedocument.presentationml.tags+xml"/>
  <Override PartName="/ppt/tags/tag591.xml" ContentType="application/vnd.openxmlformats-officedocument.presentationml.tags+xml"/>
  <Override PartName="/ppt/tags/tag828.xml" ContentType="application/vnd.openxmlformats-officedocument.presentationml.tags+xml"/>
  <Override PartName="/ppt/tags/tag2403.xml" ContentType="application/vnd.openxmlformats-officedocument.presentationml.tags+xml"/>
  <Override PartName="/ppt/tags/tag2879.xml" ContentType="application/vnd.openxmlformats-officedocument.presentationml.tags+xml"/>
  <Override PartName="/ppt/tags/tag3630.xml" ContentType="application/vnd.openxmlformats-officedocument.presentationml.tags+xml"/>
  <Override PartName="/ppt/tags/tag35.xml" ContentType="application/vnd.openxmlformats-officedocument.presentationml.tags+xml"/>
  <Override PartName="/ppt/tags/tag336.xml" ContentType="application/vnd.openxmlformats-officedocument.presentationml.tags+xml"/>
  <Override PartName="/ppt/tags/tag1346.xml" ContentType="application/vnd.openxmlformats-officedocument.presentationml.tags+xml"/>
  <Override PartName="/ppt/tags/tag1838.xml" ContentType="application/vnd.openxmlformats-officedocument.presentationml.tags+xml"/>
  <Override PartName="/ppt/tags/tag2387.xml" ContentType="application/vnd.openxmlformats-officedocument.presentationml.tags+xml"/>
  <Override PartName="/ppt/tags/tag2573.xml" ContentType="application/vnd.openxmlformats-officedocument.presentationml.tags+xml"/>
  <Override PartName="/ppt/tags/tag3359.xml" ContentType="application/vnd.openxmlformats-officedocument.presentationml.tags+xml"/>
  <Override PartName="/ppt/tags/tag522.xml" ContentType="application/vnd.openxmlformats-officedocument.presentationml.tags+xml"/>
  <Override PartName="/ppt/tags/tag998.xml" ContentType="application/vnd.openxmlformats-officedocument.presentationml.tags+xml"/>
  <Override PartName="/ppt/tags/tag1532.xml" ContentType="application/vnd.openxmlformats-officedocument.presentationml.tags+xml"/>
  <Override PartName="/ppt/tags/tag2081.xml" ContentType="application/vnd.openxmlformats-officedocument.presentationml.tags+xml"/>
  <Override PartName="/ppt/tags/tag2318.xml" ContentType="application/vnd.openxmlformats-officedocument.presentationml.tags+xml"/>
  <Override PartName="/ppt/tags/tag3545.xml" ContentType="application/vnd.openxmlformats-officedocument.presentationml.tags+xml"/>
  <Override PartName="/ppt/tags/tag3731.xml" ContentType="application/vnd.openxmlformats-officedocument.presentationml.tags+xml"/>
  <Override PartName="/ppt/tags/tag692.xml" ContentType="application/vnd.openxmlformats-officedocument.presentationml.tags+xml"/>
  <Override PartName="/ppt/tags/tag929.xml" ContentType="application/vnd.openxmlformats-officedocument.presentationml.tags+xml"/>
  <Override PartName="/ppt/tags/tag1040.xml" ContentType="application/vnd.openxmlformats-officedocument.presentationml.tags+xml"/>
  <Override PartName="/ppt/tags/tag1939.xml" ContentType="application/vnd.openxmlformats-officedocument.presentationml.tags+xml"/>
  <Override PartName="/ppt/tags/tag2488.xml" ContentType="application/vnd.openxmlformats-officedocument.presentationml.tags+xml"/>
  <Override PartName="/ppt/tags/tag2504.xml" ContentType="application/vnd.openxmlformats-officedocument.presentationml.tags+xml"/>
  <Override PartName="/ppt/tags/tag3053.xml" ContentType="application/vnd.openxmlformats-officedocument.presentationml.tags+xml"/>
  <Override PartName="/ppt/notesSlides/notesSlide4.xml" ContentType="application/vnd.openxmlformats-officedocument.presentationml.notesSlide+xml"/>
  <Override PartName="/ppt/tags/tag437.xml" ContentType="application/vnd.openxmlformats-officedocument.presentationml.tags+xml"/>
  <Override PartName="/ppt/tags/tag623.xml" ContentType="application/vnd.openxmlformats-officedocument.presentationml.tags+xml"/>
  <Override PartName="/ppt/tags/tag1447.xml" ContentType="application/vnd.openxmlformats-officedocument.presentationml.tags+xml"/>
  <Override PartName="/ppt/tags/tag2012.xml" ContentType="application/vnd.openxmlformats-officedocument.presentationml.tags+xml"/>
  <Override PartName="/ppt/tags/tag2674.xml" ContentType="application/vnd.openxmlformats-officedocument.presentationml.tags+xml"/>
  <Override PartName="/ppt/tags/tag2860.xml" ContentType="application/vnd.openxmlformats-officedocument.presentationml.tags+xml"/>
  <Override PartName="/ppt/tags/tag131.xml" ContentType="application/vnd.openxmlformats-officedocument.presentationml.tags+xml"/>
  <Override PartName="/ppt/tags/tag1633.xml" ContentType="application/vnd.openxmlformats-officedocument.presentationml.tags+xml"/>
  <Override PartName="/ppt/tags/tag2182.xml" ContentType="application/vnd.openxmlformats-officedocument.presentationml.tags+xml"/>
  <Override PartName="/ppt/tags/tag2419.xml" ContentType="application/vnd.openxmlformats-officedocument.presentationml.tags+xml"/>
  <Override PartName="/ppt/tags/tag2605.xml" ContentType="application/vnd.openxmlformats-officedocument.presentationml.tags+xml"/>
  <Override PartName="/ppt/tags/tag3154.xml" ContentType="application/vnd.openxmlformats-officedocument.presentationml.tags+xml"/>
  <Override PartName="/ppt/tags/tag3646.xml" ContentType="application/vnd.openxmlformats-officedocument.presentationml.tags+xml"/>
  <Override PartName="/ppt/tags/tag3832.xml" ContentType="application/vnd.openxmlformats-officedocument.presentationml.tags+xml"/>
  <Override PartName="/ppt/slides/slide111.xml" ContentType="application/vnd.openxmlformats-officedocument.presentationml.slide+xml"/>
  <Override PartName="/ppt/tags/tag793.xml" ContentType="application/vnd.openxmlformats-officedocument.presentationml.tags+xml"/>
  <Override PartName="/ppt/tags/tag1141.xml" ContentType="application/vnd.openxmlformats-officedocument.presentationml.tags+xml"/>
  <Override PartName="/ppt/tags/tag2113.xml" ContentType="application/vnd.openxmlformats-officedocument.presentationml.tags+xml"/>
  <Override PartName="/ppt/tags/tag2589.xml" ContentType="application/vnd.openxmlformats-officedocument.presentationml.tags+xml"/>
  <Override PartName="/ppt/tags/tag3340.xml" ContentType="application/vnd.openxmlformats-officedocument.presentationml.tags+xml"/>
  <Override PartName="/ppt/slides/slide63.xml" ContentType="application/vnd.openxmlformats-officedocument.presentationml.slide+xml"/>
  <Override PartName="/ppt/tags/tag2.xml" ContentType="application/vnd.openxmlformats-officedocument.presentationml.tags+xml"/>
  <Override PartName="/ppt/tags/tag538.xml" ContentType="application/vnd.openxmlformats-officedocument.presentationml.tags+xml"/>
  <Override PartName="/ppt/tags/tag724.xml" ContentType="application/vnd.openxmlformats-officedocument.presentationml.tags+xml"/>
  <Override PartName="/ppt/tags/tag1548.xml" ContentType="application/vnd.openxmlformats-officedocument.presentationml.tags+xml"/>
  <Override PartName="/ppt/tags/tag1734.xml" ContentType="application/vnd.openxmlformats-officedocument.presentationml.tags+xml"/>
  <Override PartName="/ppt/tags/tag2097.xml" ContentType="application/vnd.openxmlformats-officedocument.presentationml.tags+xml"/>
  <Override PartName="/ppt/tags/tag2283.xml" ContentType="application/vnd.openxmlformats-officedocument.presentationml.tags+xml"/>
  <Override PartName="/ppt/tags/tag2775.xml" ContentType="application/vnd.openxmlformats-officedocument.presentationml.tags+xml"/>
  <Override PartName="/ppt/tags/tag2961.xml" ContentType="application/vnd.openxmlformats-officedocument.presentationml.tags+xml"/>
  <Override PartName="/ppt/tags/tag3747.xml" ContentType="application/vnd.openxmlformats-officedocument.presentationml.tags+xml"/>
  <Override PartName="/ppt/tags/tag232.xml" ContentType="application/vnd.openxmlformats-officedocument.presentationml.tags+xml"/>
  <Override PartName="/ppt/tags/tag894.xml" ContentType="application/vnd.openxmlformats-officedocument.presentationml.tags+xml"/>
  <Override PartName="/ppt/tags/tag910.xml" ContentType="application/vnd.openxmlformats-officedocument.presentationml.tags+xml"/>
  <Override PartName="/ppt/tags/tag1056.xml" ContentType="application/vnd.openxmlformats-officedocument.presentationml.tags+xml"/>
  <Override PartName="/ppt/notesSlides/notesSlide54.xml" ContentType="application/vnd.openxmlformats-officedocument.presentationml.notesSlide+xml"/>
  <Override PartName="/ppt/tags/tag1242.xml" ContentType="application/vnd.openxmlformats-officedocument.presentationml.tags+xml"/>
  <Override PartName="/ppt/tags/tag1920.xml" ContentType="application/vnd.openxmlformats-officedocument.presentationml.tags+xml"/>
  <Override PartName="/ppt/tags/tag2028.xml" ContentType="application/vnd.openxmlformats-officedocument.presentationml.tags+xml"/>
  <Override PartName="/ppt/tags/tag2706.xml" ContentType="application/vnd.openxmlformats-officedocument.presentationml.tags+xml"/>
  <Override PartName="/ppt/tags/tag3069.xml" ContentType="application/vnd.openxmlformats-officedocument.presentationml.tags+xml"/>
  <Override PartName="/ppt/tags/tag3255.xml" ContentType="application/vnd.openxmlformats-officedocument.presentationml.tags+xml"/>
  <Override PartName="/ppt/tags/tag3933.xml" ContentType="application/vnd.openxmlformats-officedocument.presentationml.tags+xml"/>
  <Override PartName="/ppt/tags/tag639.xml" ContentType="application/vnd.openxmlformats-officedocument.presentationml.tags+xml"/>
  <Override PartName="/ppt/tags/tag2214.xml" ContentType="application/vnd.openxmlformats-officedocument.presentationml.tags+xml"/>
  <Override PartName="/ppt/tags/tag2400.xml" ContentType="application/vnd.openxmlformats-officedocument.presentationml.tags+xml"/>
  <Override PartName="/ppt/tags/tag2876.xml" ContentType="application/vnd.openxmlformats-officedocument.presentationml.tags+xml"/>
  <Override PartName="/ppt/tags/tag3441.xml" ContentType="application/vnd.openxmlformats-officedocument.presentationml.tags+xml"/>
  <Override PartName="/ppt/tags/tag147.xml" ContentType="application/vnd.openxmlformats-officedocument.presentationml.tags+xml"/>
  <Override PartName="/ppt/tags/tag825.xml" ContentType="application/vnd.openxmlformats-officedocument.presentationml.tags+xml"/>
  <Override PartName="/ppt/tags/tag1157.xml" ContentType="application/vnd.openxmlformats-officedocument.presentationml.tags+xml"/>
  <Override PartName="/ppt/tags/tag1649.xml" ContentType="application/vnd.openxmlformats-officedocument.presentationml.tags+xml"/>
  <Override PartName="/ppt/tags/tag1835.xml" ContentType="application/vnd.openxmlformats-officedocument.presentationml.tags+xml"/>
  <Override PartName="/ppt/tags/tag2198.xml" ContentType="application/vnd.openxmlformats-officedocument.presentationml.tags+xml"/>
  <Override PartName="/ppt/tags/tag2384.xml" ContentType="application/vnd.openxmlformats-officedocument.presentationml.tags+xml"/>
  <Override PartName="/ppt/tags/tag3848.xml" ContentType="application/vnd.openxmlformats-officedocument.presentationml.tags+xml"/>
  <Override PartName="/ppt/slides/slide79.xml" ContentType="application/vnd.openxmlformats-officedocument.presentationml.slide+xml"/>
  <Override PartName="/ppt/tags/tag32.xml" ContentType="application/vnd.openxmlformats-officedocument.presentationml.tags+xml"/>
  <Override PartName="/ppt/tags/tag333.xml" ContentType="application/vnd.openxmlformats-officedocument.presentationml.tags+xml"/>
  <Override PartName="/ppt/tags/tag995.xml" ContentType="application/vnd.openxmlformats-officedocument.presentationml.tags+xml"/>
  <Override PartName="/ppt/tags/tag1343.xml" ContentType="application/vnd.openxmlformats-officedocument.presentationml.tags+xml"/>
  <Override PartName="/ppt/tags/tag2129.xml" ContentType="application/vnd.openxmlformats-officedocument.presentationml.tags+xml"/>
  <Override PartName="/ppt/tags/tag2570.xml" ContentType="application/vnd.openxmlformats-officedocument.presentationml.tags+xml"/>
  <Override PartName="/ppt/tags/tag2807.xml" ContentType="application/vnd.openxmlformats-officedocument.presentationml.tags+xml"/>
  <Override PartName="/ppt/tags/tag3356.xml" ContentType="application/vnd.openxmlformats-officedocument.presentationml.tags+xml"/>
  <Override PartName="/ppt/tags/tag3542.xml" ContentType="application/vnd.openxmlformats-officedocument.presentationml.tags+xml"/>
  <Override PartName="/ppt/tags/tag2299.xml" ContentType="application/vnd.openxmlformats-officedocument.presentationml.tags+xml"/>
  <Override PartName="/ppt/tags/tag2315.xml" ContentType="application/vnd.openxmlformats-officedocument.presentationml.tags+xml"/>
  <Override PartName="/ppt/tags/tag2501.xml" ContentType="application/vnd.openxmlformats-officedocument.presentationml.tags+xml"/>
  <Override PartName="/ppt/tags/tag2977.xml" ContentType="application/vnd.openxmlformats-officedocument.presentationml.tags+xml"/>
  <Override PartName="/ppt/tags/tag3050.xml" ContentType="application/vnd.openxmlformats-officedocument.presentationml.tags+xml"/>
  <Override PartName="/ppt/notesSlides/notesSlide1.xml" ContentType="application/vnd.openxmlformats-officedocument.presentationml.notesSlide+xml"/>
  <Override PartName="/ppt/tags/tag248.xml" ContentType="application/vnd.openxmlformats-officedocument.presentationml.tags+xml"/>
  <Override PartName="/ppt/tags/tag434.xml" ContentType="application/vnd.openxmlformats-officedocument.presentationml.tags+xml"/>
  <Override PartName="/ppt/tags/tag926.xml" ContentType="application/vnd.openxmlformats-officedocument.presentationml.tags+xml"/>
  <Override PartName="/ppt/tags/tag1258.xml" ContentType="application/vnd.openxmlformats-officedocument.presentationml.tags+xml"/>
  <Override PartName="/ppt/tags/tag1936.xml" ContentType="application/vnd.openxmlformats-officedocument.presentationml.tags+xml"/>
  <Override PartName="/ppt/tags/tag2485.xml" ContentType="application/vnd.openxmlformats-officedocument.presentationml.tags+xml"/>
  <Override PartName="/ppt/tags/tag2671.xml" ContentType="application/vnd.openxmlformats-officedocument.presentationml.tags+xml"/>
  <Override PartName="/ppt/tags/tag3457.xml" ContentType="application/vnd.openxmlformats-officedocument.presentationml.tags+xml"/>
  <Override PartName="/ppt/tags/tag3949.xml" ContentType="application/vnd.openxmlformats-officedocument.presentationml.tags+xml"/>
  <Override PartName="/ppt/tags/tag620.xml" ContentType="application/vnd.openxmlformats-officedocument.presentationml.tags+xml"/>
  <Override PartName="/ppt/tags/tag1444.xml" ContentType="application/vnd.openxmlformats-officedocument.presentationml.tags+xml"/>
  <Override PartName="/ppt/tags/tag1630.xml" ContentType="application/vnd.openxmlformats-officedocument.presentationml.tags+xml"/>
  <Override PartName="/ppt/tags/tag2416.xml" ContentType="application/vnd.openxmlformats-officedocument.presentationml.tags+xml"/>
  <Override PartName="/ppt/tags/tag2908.xml" ContentType="application/vnd.openxmlformats-officedocument.presentationml.tags+xml"/>
  <Override PartName="/ppt/tags/tag3643.xml" ContentType="application/vnd.openxmlformats-officedocument.presentationml.tags+xml"/>
  <Override PartName="/ppt/tags/tag790.xml" ContentType="application/vnd.openxmlformats-officedocument.presentationml.tags+xml"/>
  <Override PartName="/ppt/tags/tag2586.xml" ContentType="application/vnd.openxmlformats-officedocument.presentationml.tags+xml"/>
  <Override PartName="/ppt/tags/tag2602.xml" ContentType="application/vnd.openxmlformats-officedocument.presentationml.tags+xml"/>
  <Override PartName="/ppt/tags/tag3151.xml" ContentType="application/vnd.openxmlformats-officedocument.presentationml.tags+xml"/>
  <Override PartName="/ppt/slides/slide60.xml" ContentType="application/vnd.openxmlformats-officedocument.presentationml.slide+xml"/>
  <Override PartName="/ppt/tags/tag48.xml" ContentType="application/vnd.openxmlformats-officedocument.presentationml.tags+xml"/>
  <Override PartName="/ppt/tags/tag349.xml" ContentType="application/vnd.openxmlformats-officedocument.presentationml.tags+xml"/>
  <Override PartName="/ppt/tags/tag535.xml" ContentType="application/vnd.openxmlformats-officedocument.presentationml.tags+xml"/>
  <Override PartName="/ppt/tags/tag1359.xml" ContentType="application/vnd.openxmlformats-officedocument.presentationml.tags+xml"/>
  <Override PartName="/ppt/tags/tag1545.xml" ContentType="application/vnd.openxmlformats-officedocument.presentationml.tags+xml"/>
  <Override PartName="/ppt/tags/tag2094.xml" ContentType="application/vnd.openxmlformats-officedocument.presentationml.tags+xml"/>
  <Override PartName="/ppt/tags/tag2110.xml" ContentType="application/vnd.openxmlformats-officedocument.presentationml.tags+xml"/>
  <Override PartName="/ppt/tags/tag2772.xml" ContentType="application/vnd.openxmlformats-officedocument.presentationml.tags+xml"/>
  <Override PartName="/ppt/tags/tag3558.xml" ContentType="application/vnd.openxmlformats-officedocument.presentationml.tags+xml"/>
  <Override PartName="/ppt/tags/tag721.xml" ContentType="application/vnd.openxmlformats-officedocument.presentationml.tags+xml"/>
  <Override PartName="/ppt/tags/tag1053.xml" ContentType="application/vnd.openxmlformats-officedocument.presentationml.tags+xml"/>
  <Override PartName="/ppt/notesSlides/notesSlide51.xml" ContentType="application/vnd.openxmlformats-officedocument.presentationml.notesSlide+xml"/>
  <Override PartName="/ppt/tags/tag1731.xml" ContentType="application/vnd.openxmlformats-officedocument.presentationml.tags+xml"/>
  <Override PartName="/ppt/tags/tag2280.xml" ContentType="application/vnd.openxmlformats-officedocument.presentationml.tags+xml"/>
  <Override PartName="/ppt/tags/tag2517.xml" ContentType="application/vnd.openxmlformats-officedocument.presentationml.tags+xml"/>
  <Override PartName="/ppt/tags/tag3066.xml" ContentType="application/vnd.openxmlformats-officedocument.presentationml.tags+xml"/>
  <Override PartName="/ppt/tags/tag3744.xml" ContentType="application/vnd.openxmlformats-officedocument.presentationml.tags+xml"/>
  <Override PartName="/ppt/tags/tag3930.xml" ContentType="application/vnd.openxmlformats-officedocument.presentationml.tags+xml"/>
  <Override PartName="/ppt/tags/tag891.xml" ContentType="application/vnd.openxmlformats-officedocument.presentationml.tags+xml"/>
  <Override PartName="/ppt/tags/tag2025.xml" ContentType="application/vnd.openxmlformats-officedocument.presentationml.tags+xml"/>
  <Override PartName="/ppt/tags/tag2211.xml" ContentType="application/vnd.openxmlformats-officedocument.presentationml.tags+xml"/>
  <Override PartName="/ppt/tags/tag2687.xml" ContentType="application/vnd.openxmlformats-officedocument.presentationml.tags+xml"/>
  <Override PartName="/ppt/tags/tag2703.xml" ContentType="application/vnd.openxmlformats-officedocument.presentationml.tags+xml"/>
  <Override PartName="/ppt/tags/tag3252.xml" ContentType="application/vnd.openxmlformats-officedocument.presentationml.tags+xml"/>
  <Override PartName="/ppt/tags/tag636.xml" ContentType="application/vnd.openxmlformats-officedocument.presentationml.tags+xml"/>
  <Override PartName="/ppt/tags/tag822.xml" ContentType="application/vnd.openxmlformats-officedocument.presentationml.tags+xml"/>
  <Override PartName="/ppt/tags/tag1646.xml" ContentType="application/vnd.openxmlformats-officedocument.presentationml.tags+xml"/>
  <Override PartName="/ppt/tags/tag2195.xml" ContentType="application/vnd.openxmlformats-officedocument.presentationml.tags+xml"/>
  <Override PartName="/ppt/tags/tag2873.xml" ContentType="application/vnd.openxmlformats-officedocument.presentationml.tags+xml"/>
  <Override PartName="/ppt/tags/tag3659.xml" ContentType="application/vnd.openxmlformats-officedocument.presentationml.tags+xml"/>
  <Override PartName="/ppt/tags/tag3845.xml" ContentType="application/vnd.openxmlformats-officedocument.presentationml.tags+xml"/>
  <Override PartName="/ppt/slides/slide124.xml" ContentType="application/vnd.openxmlformats-officedocument.presentationml.slide+xml"/>
  <Override PartName="/ppt/tags/tag144.xml" ContentType="application/vnd.openxmlformats-officedocument.presentationml.tags+xml"/>
  <Override PartName="/ppt/tags/tag330.xml" ContentType="application/vnd.openxmlformats-officedocument.presentationml.tags+xml"/>
  <Override PartName="/ppt/tags/tag992.xml" ContentType="application/vnd.openxmlformats-officedocument.presentationml.tags+xml"/>
  <Override PartName="/ppt/tags/tag1154.xml" ContentType="application/vnd.openxmlformats-officedocument.presentationml.tags+xml"/>
  <Override PartName="/ppt/tags/tag1340.xml" ContentType="application/vnd.openxmlformats-officedocument.presentationml.tags+xml"/>
  <Override PartName="/ppt/tags/tag1832.xml" ContentType="application/vnd.openxmlformats-officedocument.presentationml.tags+xml"/>
  <Override PartName="/ppt/tags/tag2381.xml" ContentType="application/vnd.openxmlformats-officedocument.presentationml.tags+xml"/>
  <Override PartName="/ppt/tags/tag2618.xml" ContentType="application/vnd.openxmlformats-officedocument.presentationml.tags+xml"/>
  <Override PartName="/ppt/tags/tag2804.xml" ContentType="application/vnd.openxmlformats-officedocument.presentationml.tags+xml"/>
  <Override PartName="/ppt/tags/tag3167.xml" ContentType="application/vnd.openxmlformats-officedocument.presentationml.tags+xml"/>
  <Override PartName="/ppt/tags/tag3353.xml" ContentType="application/vnd.openxmlformats-officedocument.presentationml.tags+xml"/>
  <Override PartName="/ppt/slides/slide76.xml" ContentType="application/vnd.openxmlformats-officedocument.presentationml.slide+xml"/>
  <Override PartName="/ppt/tags/tag737.xml" ContentType="application/vnd.openxmlformats-officedocument.presentationml.tags+xml"/>
  <Override PartName="/ppt/tags/tag2126.xml" ContentType="application/vnd.openxmlformats-officedocument.presentationml.tags+xml"/>
  <Override PartName="/ppt/tags/tag2312.xml" ContentType="application/vnd.openxmlformats-officedocument.presentationml.tags+xml"/>
  <Override PartName="/ppt/tags/tag2788.xml" ContentType="application/vnd.openxmlformats-officedocument.presentationml.tags+xml"/>
  <Override PartName="/ppt/tags/tag2974.xml" ContentType="application/vnd.openxmlformats-officedocument.presentationml.tags+xml"/>
  <Override PartName="/ppt/tags/tag245.xml" ContentType="application/vnd.openxmlformats-officedocument.presentationml.tags+xml"/>
  <Override PartName="/ppt/tags/tag923.xml" ContentType="application/vnd.openxmlformats-officedocument.presentationml.tags+xml"/>
  <Override PartName="/ppt/tags/tag1069.xml" ContentType="application/vnd.openxmlformats-officedocument.presentationml.tags+xml"/>
  <Override PartName="/ppt/notesSlides/notesSlide67.xml" ContentType="application/vnd.openxmlformats-officedocument.presentationml.notesSlide+xml"/>
  <Override PartName="/ppt/tags/tag1747.xml" ContentType="application/vnd.openxmlformats-officedocument.presentationml.tags+xml"/>
  <Override PartName="/ppt/tags/tag1933.xml" ContentType="application/vnd.openxmlformats-officedocument.presentationml.tags+xml"/>
  <Override PartName="/ppt/tags/tag2296.xml" ContentType="application/vnd.openxmlformats-officedocument.presentationml.tags+xml"/>
  <Override PartName="/ppt/tags/tag2482.xml" ContentType="application/vnd.openxmlformats-officedocument.presentationml.tags+xml"/>
  <Override PartName="/ppt/tags/tag2719.xml" ContentType="application/vnd.openxmlformats-officedocument.presentationml.tags+xml"/>
  <Override PartName="/ppt/tags/tag3268.xml" ContentType="application/vnd.openxmlformats-officedocument.presentationml.tags+xml"/>
  <Override PartName="/ppt/tags/tag3946.xml" ContentType="application/vnd.openxmlformats-officedocument.presentationml.tags+xml"/>
  <Override PartName="/ppt/tags/tag431.xml" ContentType="application/vnd.openxmlformats-officedocument.presentationml.tags+xml"/>
  <Override PartName="/ppt/tags/tag1255.xml" ContentType="application/vnd.openxmlformats-officedocument.presentationml.tags+xml"/>
  <Override PartName="/ppt/tags/tag1441.xml" ContentType="application/vnd.openxmlformats-officedocument.presentationml.tags+xml"/>
  <Override PartName="/ppt/tags/tag2227.xml" ContentType="application/vnd.openxmlformats-officedocument.presentationml.tags+xml"/>
  <Override PartName="/ppt/tags/tag2905.xml" ContentType="application/vnd.openxmlformats-officedocument.presentationml.tags+xml"/>
  <Override PartName="/ppt/tags/tag3454.xml" ContentType="application/vnd.openxmlformats-officedocument.presentationml.tags+xml"/>
  <Override PartName="/ppt/tags/tag3640.xml" ContentType="application/vnd.openxmlformats-officedocument.presentationml.tags+xml"/>
  <Override PartName="/ppt/tags/tag838.xml" ContentType="application/vnd.openxmlformats-officedocument.presentationml.tags+xml"/>
  <Override PartName="/ppt/tags/tag1848.xml" ContentType="application/vnd.openxmlformats-officedocument.presentationml.tags+xml"/>
  <Override PartName="/ppt/tags/tag2397.xml" ContentType="application/vnd.openxmlformats-officedocument.presentationml.tags+xml"/>
  <Override PartName="/ppt/tags/tag2413.xml" ContentType="application/vnd.openxmlformats-officedocument.presentationml.tags+xml"/>
  <Override PartName="/ppt/tags/tag2889.xml" ContentType="application/vnd.openxmlformats-officedocument.presentationml.tags+xml"/>
  <Override PartName="/ppt/tags/tag45.xml" ContentType="application/vnd.openxmlformats-officedocument.presentationml.tags+xml"/>
  <Override PartName="/ppt/tags/tag346.xml" ContentType="application/vnd.openxmlformats-officedocument.presentationml.tags+xml"/>
  <Override PartName="/ppt/tags/tag532.xml" ContentType="application/vnd.openxmlformats-officedocument.presentationml.tags+xml"/>
  <Override PartName="/ppt/tags/tag1356.xml" ContentType="application/vnd.openxmlformats-officedocument.presentationml.tags+xml"/>
  <Override PartName="/ppt/tags/tag2583.xml" ContentType="application/vnd.openxmlformats-officedocument.presentationml.tags+xml"/>
  <Override PartName="/ppt/tags/tag3369.xml" ContentType="application/vnd.openxmlformats-officedocument.presentationml.tags+xml"/>
  <Override PartName="/ppt/tags/tag1542.xml" ContentType="application/vnd.openxmlformats-officedocument.presentationml.tags+xml"/>
  <Override PartName="/ppt/tags/tag2091.xml" ContentType="application/vnd.openxmlformats-officedocument.presentationml.tags+xml"/>
  <Override PartName="/ppt/tags/tag2328.xml" ContentType="application/vnd.openxmlformats-officedocument.presentationml.tags+xml"/>
  <Override PartName="/ppt/tags/tag2514.xml" ContentType="application/vnd.openxmlformats-officedocument.presentationml.tags+xml"/>
  <Override PartName="/ppt/tags/tag3063.xml" ContentType="application/vnd.openxmlformats-officedocument.presentationml.tags+xml"/>
  <Override PartName="/ppt/tags/tag3555.xml" ContentType="application/vnd.openxmlformats-officedocument.presentationml.tags+xml"/>
  <Override PartName="/ppt/tags/tag3741.xml" ContentType="application/vnd.openxmlformats-officedocument.presentationml.tags+xml"/>
  <Override PartName="/ppt/tags/tag939.xml" ContentType="application/vnd.openxmlformats-officedocument.presentationml.tags+xml"/>
  <Override PartName="/ppt/tags/tag1050.xml" ContentType="application/vnd.openxmlformats-officedocument.presentationml.tags+xml"/>
  <Override PartName="/ppt/tags/tag1949.xml" ContentType="application/vnd.openxmlformats-officedocument.presentationml.tags+xml"/>
  <Override PartName="/ppt/tags/tag2022.xml" ContentType="application/vnd.openxmlformats-officedocument.presentationml.tags+xml"/>
  <Override PartName="/ppt/tags/tag2498.xml" ContentType="application/vnd.openxmlformats-officedocument.presentationml.tags+xml"/>
  <Override PartName="/ppt/tags/tag2700.xml" ContentType="application/vnd.openxmlformats-officedocument.presentationml.tags+xml"/>
  <Override PartName="/ppt/tags/tag447.xml" ContentType="application/vnd.openxmlformats-officedocument.presentationml.tags+xml"/>
  <Override PartName="/ppt/tags/tag633.xml" ContentType="application/vnd.openxmlformats-officedocument.presentationml.tags+xml"/>
  <Override PartName="/ppt/tags/tag1457.xml" ContentType="application/vnd.openxmlformats-officedocument.presentationml.tags+xml"/>
  <Override PartName="/ppt/tags/tag1643.xml" ContentType="application/vnd.openxmlformats-officedocument.presentationml.tags+xml"/>
  <Override PartName="/ppt/tags/tag2192.xml" ContentType="application/vnd.openxmlformats-officedocument.presentationml.tags+xml"/>
  <Override PartName="/ppt/tags/tag2684.xml" ContentType="application/vnd.openxmlformats-officedocument.presentationml.tags+xml"/>
  <Override PartName="/ppt/tags/tag2870.xml" ContentType="application/vnd.openxmlformats-officedocument.presentationml.tags+xml"/>
  <Override PartName="/ppt/tags/tag3656.xml" ContentType="application/vnd.openxmlformats-officedocument.presentationml.tags+xml"/>
  <Override PartName="/ppt/tags/tag141.xml" ContentType="application/vnd.openxmlformats-officedocument.presentationml.tags+xml"/>
  <Override PartName="/ppt/tags/tag1151.xml" ContentType="application/vnd.openxmlformats-officedocument.presentationml.tags+xml"/>
  <Override PartName="/ppt/tags/tag2429.xml" ContentType="application/vnd.openxmlformats-officedocument.presentationml.tags+xml"/>
  <Override PartName="/ppt/tags/tag2615.xml" ContentType="application/vnd.openxmlformats-officedocument.presentationml.tags+xml"/>
  <Override PartName="/ppt/tags/tag3164.xml" ContentType="application/vnd.openxmlformats-officedocument.presentationml.tags+xml"/>
  <Override PartName="/ppt/tags/tag3842.xml" ContentType="application/vnd.openxmlformats-officedocument.presentationml.tags+xml"/>
  <Override PartName="/ppt/slides/slide73.xml" ContentType="application/vnd.openxmlformats-officedocument.presentationml.slide+xml"/>
  <Override PartName="/ppt/slides/slide121.xml" ContentType="application/vnd.openxmlformats-officedocument.presentationml.slide+xml"/>
  <Override PartName="/ppt/tags/tag548.xml" ContentType="application/vnd.openxmlformats-officedocument.presentationml.tags+xml"/>
  <Override PartName="/ppt/tags/tag2123.xml" ContentType="application/vnd.openxmlformats-officedocument.presentationml.tags+xml"/>
  <Override PartName="/ppt/tags/tag2599.xml" ContentType="application/vnd.openxmlformats-officedocument.presentationml.tags+xml"/>
  <Override PartName="/ppt/tags/tag2785.xml" ContentType="application/vnd.openxmlformats-officedocument.presentationml.tags+xml"/>
  <Override PartName="/ppt/tags/tag2801.xml" ContentType="application/vnd.openxmlformats-officedocument.presentationml.tags+xml"/>
  <Override PartName="/ppt/tags/tag3350.xml" ContentType="application/vnd.openxmlformats-officedocument.presentationml.tags+xml"/>
  <Override PartName="/ppt/tags/tag734.xml" ContentType="application/vnd.openxmlformats-officedocument.presentationml.tags+xml"/>
  <Override PartName="/ppt/tags/tag920.xml" ContentType="application/vnd.openxmlformats-officedocument.presentationml.tags+xml"/>
  <Override PartName="/ppt/tags/tag1066.xml" ContentType="application/vnd.openxmlformats-officedocument.presentationml.tags+xml"/>
  <Override PartName="/ppt/notesSlides/notesSlide64.xml" ContentType="application/vnd.openxmlformats-officedocument.presentationml.notesSlide+xml"/>
  <Override PartName="/ppt/tags/tag1558.xml" ContentType="application/vnd.openxmlformats-officedocument.presentationml.tags+xml"/>
  <Override PartName="/ppt/tags/tag1744.xml" ContentType="application/vnd.openxmlformats-officedocument.presentationml.tags+xml"/>
  <Override PartName="/ppt/tags/tag2293.xml" ContentType="application/vnd.openxmlformats-officedocument.presentationml.tags+xml"/>
  <Override PartName="/ppt/tags/tag2971.xml" ContentType="application/vnd.openxmlformats-officedocument.presentationml.tags+xml"/>
  <Override PartName="/ppt/tags/tag3079.xml" ContentType="application/vnd.openxmlformats-officedocument.presentationml.tags+xml"/>
  <Override PartName="/ppt/tags/tag3757.xml" ContentType="application/vnd.openxmlformats-officedocument.presentationml.tags+xml"/>
  <Override PartName="/ppt/tags/tag242.xml" ContentType="application/vnd.openxmlformats-officedocument.presentationml.tags+xml"/>
  <Override PartName="/ppt/tags/tag1252.xml" ContentType="application/vnd.openxmlformats-officedocument.presentationml.tags+xml"/>
  <Override PartName="/ppt/tags/tag1930.xml" ContentType="application/vnd.openxmlformats-officedocument.presentationml.tags+xml"/>
  <Override PartName="/ppt/tags/tag2038.xml" ContentType="application/vnd.openxmlformats-officedocument.presentationml.tags+xml"/>
  <Override PartName="/ppt/tags/tag2716.xml" ContentType="application/vnd.openxmlformats-officedocument.presentationml.tags+xml"/>
  <Override PartName="/ppt/tags/tag2902.xml" ContentType="application/vnd.openxmlformats-officedocument.presentationml.tags+xml"/>
  <Override PartName="/ppt/tags/tag3265.xml" ContentType="application/vnd.openxmlformats-officedocument.presentationml.tags+xml"/>
  <Override PartName="/ppt/tags/tag3451.xml" ContentType="application/vnd.openxmlformats-officedocument.presentationml.tags+xml"/>
  <Override PartName="/ppt/tags/tag3943.xml" ContentType="application/vnd.openxmlformats-officedocument.presentationml.tags+xml"/>
  <Override PartName="/ppt/tags/tag649.xml" ContentType="application/vnd.openxmlformats-officedocument.presentationml.tags+xml"/>
  <Override PartName="/ppt/tags/tag1659.xml" ContentType="application/vnd.openxmlformats-officedocument.presentationml.tags+xml"/>
  <Override PartName="/ppt/tags/tag2224.xml" ContentType="application/vnd.openxmlformats-officedocument.presentationml.tags+xml"/>
  <Override PartName="/ppt/tags/tag2410.xml" ContentType="application/vnd.openxmlformats-officedocument.presentationml.tags+xml"/>
  <Override PartName="/ppt/tags/tag2886.xml" ContentType="application/vnd.openxmlformats-officedocument.presentationml.tags+xml"/>
  <Override PartName="/ppt/tags/tag157.xml" ContentType="application/vnd.openxmlformats-officedocument.presentationml.tags+xml"/>
  <Override PartName="/ppt/tags/tag343.xml" ContentType="application/vnd.openxmlformats-officedocument.presentationml.tags+xml"/>
  <Override PartName="/ppt/tags/tag835.xml" ContentType="application/vnd.openxmlformats-officedocument.presentationml.tags+xml"/>
  <Override PartName="/ppt/tags/tag1167.xml" ContentType="application/vnd.openxmlformats-officedocument.presentationml.tags+xml"/>
  <Override PartName="/ppt/tags/tag1845.xml" ContentType="application/vnd.openxmlformats-officedocument.presentationml.tags+xml"/>
  <Override PartName="/ppt/tags/tag2394.xml" ContentType="application/vnd.openxmlformats-officedocument.presentationml.tags+xml"/>
  <Override PartName="/ppt/tags/tag2580.xml" ContentType="application/vnd.openxmlformats-officedocument.presentationml.tags+xml"/>
  <Override PartName="/ppt/tags/tag3366.xml" ContentType="application/vnd.openxmlformats-officedocument.presentationml.tags+xml"/>
  <Override PartName="/ppt/tags/tag3858.xml" ContentType="application/vnd.openxmlformats-officedocument.presentationml.tags+xml"/>
  <Override PartName="/ppt/slides/slide89.xml" ContentType="application/vnd.openxmlformats-officedocument.presentationml.slide+xml"/>
  <Override PartName="/ppt/tags/tag42.xml" ContentType="application/vnd.openxmlformats-officedocument.presentationml.tags+xml"/>
  <Override PartName="/ppt/tags/tag1353.xml" ContentType="application/vnd.openxmlformats-officedocument.presentationml.tags+xml"/>
  <Override PartName="/ppt/tags/tag2139.xml" ContentType="application/vnd.openxmlformats-officedocument.presentationml.tags+xml"/>
  <Override PartName="/ppt/tags/tag2325.xml" ContentType="application/vnd.openxmlformats-officedocument.presentationml.tags+xml"/>
  <Override PartName="/ppt/tags/tag2817.xml" ContentType="application/vnd.openxmlformats-officedocument.presentationml.tags+xml"/>
  <Override PartName="/ppt/tags/tag3552.xml" ContentType="application/vnd.openxmlformats-officedocument.presentationml.tags+xml"/>
  <Override PartName="/ppt/tags/tag936.xml" ContentType="application/vnd.openxmlformats-officedocument.presentationml.tags+xml"/>
  <Override PartName="/ppt/tags/tag2511.xml" ContentType="application/vnd.openxmlformats-officedocument.presentationml.tags+xml"/>
  <Override PartName="/ppt/tags/tag2987.xml" ContentType="application/vnd.openxmlformats-officedocument.presentationml.tags+xml"/>
  <Override PartName="/ppt/tags/tag3060.xml" ContentType="application/vnd.openxmlformats-officedocument.presentationml.tags+xml"/>
  <Override PartName="/ppt/tags/tag3959.xml" ContentType="application/vnd.openxmlformats-officedocument.presentationml.tags+xml"/>
  <Override PartName="/ppt/slideLayouts/slideLayout19.xml" ContentType="application/vnd.openxmlformats-officedocument.presentationml.slideLayout+xml"/>
  <Override PartName="/ppt/tags/tag258.xml" ContentType="application/vnd.openxmlformats-officedocument.presentationml.tags+xml"/>
  <Override PartName="/ppt/tags/tag444.xml" ContentType="application/vnd.openxmlformats-officedocument.presentationml.tags+xml"/>
  <Override PartName="/ppt/tags/tag1268.xml" ContentType="application/vnd.openxmlformats-officedocument.presentationml.tags+xml"/>
  <Override PartName="/ppt/tags/tag1454.xml" ContentType="application/vnd.openxmlformats-officedocument.presentationml.tags+xml"/>
  <Override PartName="/ppt/tags/tag1946.xml" ContentType="application/vnd.openxmlformats-officedocument.presentationml.tags+xml"/>
  <Override PartName="/ppt/tags/tag2495.xml" ContentType="application/vnd.openxmlformats-officedocument.presentationml.tags+xml"/>
  <Override PartName="/ppt/tags/tag2681.xml" ContentType="application/vnd.openxmlformats-officedocument.presentationml.tags+xml"/>
  <Override PartName="/ppt/tags/tag2918.xml" ContentType="application/vnd.openxmlformats-officedocument.presentationml.tags+xml"/>
  <Override PartName="/ppt/tags/tag3467.xml" ContentType="application/vnd.openxmlformats-officedocument.presentationml.tags+xml"/>
  <Override PartName="/ppt/tags/tag630.xml" ContentType="application/vnd.openxmlformats-officedocument.presentationml.tags+xml"/>
  <Override PartName="/ppt/tags/tag1640.xml" ContentType="application/vnd.openxmlformats-officedocument.presentationml.tags+xml"/>
  <Override PartName="/ppt/tags/tag2426.xml" ContentType="application/vnd.openxmlformats-officedocument.presentationml.tags+xml"/>
  <Override PartName="/ppt/tags/tag3653.xml" ContentType="application/vnd.openxmlformats-officedocument.presentationml.tags+xml"/>
  <Override PartName="/ppt/tags/tag58.xml" ContentType="application/vnd.openxmlformats-officedocument.presentationml.tags+xml"/>
  <Override PartName="/ppt/tags/tag359.xml" ContentType="application/vnd.openxmlformats-officedocument.presentationml.tags+xml"/>
  <Override PartName="/ppt/tags/tag1369.xml" ContentType="application/vnd.openxmlformats-officedocument.presentationml.tags+xml"/>
  <Override PartName="/ppt/tags/tag2120.xml" ContentType="application/vnd.openxmlformats-officedocument.presentationml.tags+xml"/>
  <Override PartName="/ppt/tags/tag2596.xml" ContentType="application/vnd.openxmlformats-officedocument.presentationml.tags+xml"/>
  <Override PartName="/ppt/tags/tag2612.xml" ContentType="application/vnd.openxmlformats-officedocument.presentationml.tags+xml"/>
  <Override PartName="/ppt/tags/tag3161.xml" ContentType="application/vnd.openxmlformats-officedocument.presentationml.tags+xml"/>
  <Override PartName="/ppt/slides/slide70.xml" ContentType="application/vnd.openxmlformats-officedocument.presentationml.slide+xml"/>
  <Override PartName="/ppt/tags/tag545.xml" ContentType="application/vnd.openxmlformats-officedocument.presentationml.tags+xml"/>
  <Override PartName="/ppt/tags/tag731.xml" ContentType="application/vnd.openxmlformats-officedocument.presentationml.tags+xml"/>
  <Override PartName="/ppt/tags/tag1555.xml" ContentType="application/vnd.openxmlformats-officedocument.presentationml.tags+xml"/>
  <Override PartName="/ppt/tags/tag2782.xml" ContentType="application/vnd.openxmlformats-officedocument.presentationml.tags+xml"/>
  <Override PartName="/ppt/tags/tag3568.xml" ContentType="application/vnd.openxmlformats-officedocument.presentationml.tags+xml"/>
  <Override PartName="/ppt/tags/tag3754.xml" ContentType="application/vnd.openxmlformats-officedocument.presentationml.tags+xml"/>
  <Override PartName="/ppt/tags/tag1063.xml" ContentType="application/vnd.openxmlformats-officedocument.presentationml.tags+xml"/>
  <Override PartName="/ppt/notesSlides/notesSlide61.xml" ContentType="application/vnd.openxmlformats-officedocument.presentationml.notesSlide+xml"/>
  <Override PartName="/ppt/tags/tag1741.xml" ContentType="application/vnd.openxmlformats-officedocument.presentationml.tags+xml"/>
  <Override PartName="/ppt/tags/tag2290.xml" ContentType="application/vnd.openxmlformats-officedocument.presentationml.tags+xml"/>
  <Override PartName="/ppt/tags/tag2527.xml" ContentType="application/vnd.openxmlformats-officedocument.presentationml.tags+xml"/>
  <Override PartName="/ppt/tags/tag2713.xml" ContentType="application/vnd.openxmlformats-officedocument.presentationml.tags+xml"/>
  <Override PartName="/ppt/tags/tag3076.xml" ContentType="application/vnd.openxmlformats-officedocument.presentationml.tags+xml"/>
  <Override PartName="/ppt/tags/tag3262.xml" ContentType="application/vnd.openxmlformats-officedocument.presentationml.tags+xml"/>
  <Override PartName="/ppt/tags/tag3940.xml" ContentType="application/vnd.openxmlformats-officedocument.presentationml.tags+xml"/>
  <Override PartName="/ppt/tags/tag646.xml" ContentType="application/vnd.openxmlformats-officedocument.presentationml.tags+xml"/>
  <Override PartName="/ppt/tags/tag2035.xml" ContentType="application/vnd.openxmlformats-officedocument.presentationml.tags+xml"/>
  <Override PartName="/ppt/tags/tag2221.xml" ContentType="application/vnd.openxmlformats-officedocument.presentationml.tags+xml"/>
  <Override PartName="/ppt/tags/tag2697.xml" ContentType="application/vnd.openxmlformats-officedocument.presentationml.tags+xml"/>
  <Override PartName="/ppt/tags/tag2883.xml" ContentType="application/vnd.openxmlformats-officedocument.presentationml.tags+xml"/>
  <Override PartName="/ppt/tags/tag3007.xml" ContentType="application/vnd.openxmlformats-officedocument.presentationml.tags+xml"/>
  <Override PartName="/ppt/tags/tag154.xml" ContentType="application/vnd.openxmlformats-officedocument.presentationml.tags+xml"/>
  <Override PartName="/ppt/tags/tag832.xml" ContentType="application/vnd.openxmlformats-officedocument.presentationml.tags+xml"/>
  <Override PartName="/ppt/tags/tag1656.xml" ContentType="application/vnd.openxmlformats-officedocument.presentationml.tags+xml"/>
  <Override PartName="/ppt/tags/tag1842.xml" ContentType="application/vnd.openxmlformats-officedocument.presentationml.tags+xml"/>
  <Override PartName="/ppt/tags/tag2391.xml" ContentType="application/vnd.openxmlformats-officedocument.presentationml.tags+xml"/>
  <Override PartName="/ppt/tags/tag2628.xml" ContentType="application/vnd.openxmlformats-officedocument.presentationml.tags+xml"/>
  <Override PartName="/ppt/tags/tag3177.xml" ContentType="application/vnd.openxmlformats-officedocument.presentationml.tags+xml"/>
  <Override PartName="/ppt/notesSlides/notesSlide108.xml" ContentType="application/vnd.openxmlformats-officedocument.presentationml.notesSlide+xml"/>
  <Override PartName="/ppt/tags/tag3669.xml" ContentType="application/vnd.openxmlformats-officedocument.presentationml.tags+xml"/>
  <Override PartName="/ppt/tags/tag3855.xml" ContentType="application/vnd.openxmlformats-officedocument.presentationml.tags+xml"/>
  <Override PartName="/ppt/tags/tag340.xml" ContentType="application/vnd.openxmlformats-officedocument.presentationml.tags+xml"/>
  <Override PartName="/ppt/tags/tag1164.xml" ContentType="application/vnd.openxmlformats-officedocument.presentationml.tags+xml"/>
  <Override PartName="/ppt/tags/tag1350.xml" ContentType="application/vnd.openxmlformats-officedocument.presentationml.tags+xml"/>
  <Override PartName="/ppt/tags/tag2136.xml" ContentType="application/vnd.openxmlformats-officedocument.presentationml.tags+xml"/>
  <Override PartName="/ppt/tags/tag2814.xml" ContentType="application/vnd.openxmlformats-officedocument.presentationml.tags+xml"/>
  <Override PartName="/ppt/tags/tag3363.xml" ContentType="application/vnd.openxmlformats-officedocument.presentationml.tags+xml"/>
  <Override PartName="/ppt/slides/slide86.xml" ContentType="application/vnd.openxmlformats-officedocument.presentationml.slide+xml"/>
  <Override PartName="/ppt/tags/tag747.xml" ContentType="application/vnd.openxmlformats-officedocument.presentationml.tags+xml"/>
  <Override PartName="/ppt/tags/tag1757.xml" ContentType="application/vnd.openxmlformats-officedocument.presentationml.tags+xml"/>
  <Override PartName="/ppt/tags/tag2322.xml" ContentType="application/vnd.openxmlformats-officedocument.presentationml.tags+xml"/>
  <Override PartName="/ppt/tags/tag2798.xml" ContentType="application/vnd.openxmlformats-officedocument.presentationml.tags+xml"/>
  <Override PartName="/ppt/tags/tag2984.xml" ContentType="application/vnd.openxmlformats-officedocument.presentationml.tags+xml"/>
  <Override PartName="/ppt/tags/tag3108.xml" ContentType="application/vnd.openxmlformats-officedocument.presentationml.tags+xml"/>
  <Override PartName="/ppt/slides/slide17.xml" ContentType="application/vnd.openxmlformats-officedocument.presentationml.slide+xml"/>
  <Override PartName="/ppt/tags/tag255.xml" ContentType="application/vnd.openxmlformats-officedocument.presentationml.tags+xml"/>
  <Override PartName="/ppt/tags/tag933.xml" ContentType="application/vnd.openxmlformats-officedocument.presentationml.tags+xml"/>
  <Override PartName="/ppt/tags/tag1079.xml" ContentType="application/vnd.openxmlformats-officedocument.presentationml.tags+xml"/>
  <Override PartName="/ppt/tags/tag1265.xml" ContentType="application/vnd.openxmlformats-officedocument.presentationml.tags+xml"/>
  <Override PartName="/ppt/notesSlides/notesSlide77.xml" ContentType="application/vnd.openxmlformats-officedocument.presentationml.notesSlide+xml"/>
  <Override PartName="/ppt/tags/tag1943.xml" ContentType="application/vnd.openxmlformats-officedocument.presentationml.tags+xml"/>
  <Override PartName="/ppt/tags/tag2492.xml" ContentType="application/vnd.openxmlformats-officedocument.presentationml.tags+xml"/>
  <Override PartName="/ppt/tags/tag2729.xml" ContentType="application/vnd.openxmlformats-officedocument.presentationml.tags+xml"/>
  <Override PartName="/ppt/tags/tag3278.xml" ContentType="application/vnd.openxmlformats-officedocument.presentationml.tags+xml"/>
  <Override PartName="/ppt/tags/tag3956.xml" ContentType="application/vnd.openxmlformats-officedocument.presentationml.tags+xml"/>
  <Override PartName="/ppt/slideLayouts/slideLayout16.xml" ContentType="application/vnd.openxmlformats-officedocument.presentationml.slideLayout+xml"/>
  <Override PartName="/ppt/tags/tag441.xml" ContentType="application/vnd.openxmlformats-officedocument.presentationml.tags+xml"/>
  <Override PartName="/ppt/tags/tag1451.xml" ContentType="application/vnd.openxmlformats-officedocument.presentationml.tags+xml"/>
  <Override PartName="/ppt/tags/tag2237.xml" ContentType="application/vnd.openxmlformats-officedocument.presentationml.tags+xml"/>
  <Override PartName="/ppt/tags/tag2423.xml" ContentType="application/vnd.openxmlformats-officedocument.presentationml.tags+xml"/>
  <Override PartName="/ppt/tags/tag2899.xml" ContentType="application/vnd.openxmlformats-officedocument.presentationml.tags+xml"/>
  <Override PartName="/ppt/tags/tag2915.xml" ContentType="application/vnd.openxmlformats-officedocument.presentationml.tags+xml"/>
  <Override PartName="/ppt/tags/tag3464.xml" ContentType="application/vnd.openxmlformats-officedocument.presentationml.tags+xml"/>
  <Override PartName="/ppt/tags/tag3650.xml" ContentType="application/vnd.openxmlformats-officedocument.presentationml.tags+xml"/>
  <Override PartName="/ppt/tags/tag848.xml" ContentType="application/vnd.openxmlformats-officedocument.presentationml.tags+xml"/>
  <Override PartName="/ppt/tags/tag1858.xml" ContentType="application/vnd.openxmlformats-officedocument.presentationml.tags+xml"/>
  <Override PartName="/ppt/tags/tag3209.xml" ContentType="application/vnd.openxmlformats-officedocument.presentationml.tags+xml"/>
  <Override PartName="/ppt/tags/tag55.xml" ContentType="application/vnd.openxmlformats-officedocument.presentationml.tags+xml"/>
  <Override PartName="/ppt/tags/tag356.xml" ContentType="application/vnd.openxmlformats-officedocument.presentationml.tags+xml"/>
  <Override PartName="/ppt/tags/tag542.xml" ContentType="application/vnd.openxmlformats-officedocument.presentationml.tags+xml"/>
  <Override PartName="/ppt/tags/tag1366.xml" ContentType="application/vnd.openxmlformats-officedocument.presentationml.tags+xml"/>
  <Override PartName="/ppt/tags/tag1552.xml" ContentType="application/vnd.openxmlformats-officedocument.presentationml.tags+xml"/>
  <Override PartName="/ppt/tags/tag2593.xml" ContentType="application/vnd.openxmlformats-officedocument.presentationml.tags+xml"/>
  <Override PartName="/ppt/tags/tag3379.xml" ContentType="application/vnd.openxmlformats-officedocument.presentationml.tags+xml"/>
  <Override PartName="/ppt/tags/tag3565.xml" ContentType="application/vnd.openxmlformats-officedocument.presentationml.tags+xml"/>
  <Override PartName="/ppt/tags/tag1060.xml" ContentType="application/vnd.openxmlformats-officedocument.presentationml.tags+xml"/>
  <Override PartName="/ppt/tags/tag2338.xml" ContentType="application/vnd.openxmlformats-officedocument.presentationml.tags+xml"/>
  <Override PartName="/ppt/tags/tag2524.xml" ContentType="application/vnd.openxmlformats-officedocument.presentationml.tags+xml"/>
  <Override PartName="/ppt/tags/tag3073.xml" ContentType="application/vnd.openxmlformats-officedocument.presentationml.tags+xml"/>
  <Override PartName="/ppt/tags/tag3751.xml" ContentType="application/vnd.openxmlformats-officedocument.presentationml.tags+xml"/>
  <Override PartName="/ppt/tags/tag457.xml" ContentType="application/vnd.openxmlformats-officedocument.presentationml.tags+xml"/>
  <Override PartName="/ppt/tags/tag949.xml" ContentType="application/vnd.openxmlformats-officedocument.presentationml.tags+xml"/>
  <Override PartName="/ppt/tags/tag1959.xml" ContentType="application/vnd.openxmlformats-officedocument.presentationml.tags+xml"/>
  <Override PartName="/ppt/tags/tag2032.xml" ContentType="application/vnd.openxmlformats-officedocument.presentationml.tags+xml"/>
  <Override PartName="/ppt/tags/tag2694.xml" ContentType="application/vnd.openxmlformats-officedocument.presentationml.tags+xml"/>
  <Override PartName="/ppt/tags/tag2710.xml" ContentType="application/vnd.openxmlformats-officedocument.presentationml.tags+xml"/>
  <Override PartName="/ppt/slides/slide8.xml" ContentType="application/vnd.openxmlformats-officedocument.presentationml.slide+xml"/>
  <Override PartName="/ppt/tags/tag643.xml" ContentType="application/vnd.openxmlformats-officedocument.presentationml.tags+xml"/>
  <Override PartName="/ppt/tags/tag1467.xml" ContentType="application/vnd.openxmlformats-officedocument.presentationml.tags+xml"/>
  <Override PartName="/ppt/tags/tag1653.xml" ContentType="application/vnd.openxmlformats-officedocument.presentationml.tags+xml"/>
  <Override PartName="/ppt/tags/tag2439.xml" ContentType="application/vnd.openxmlformats-officedocument.presentationml.tags+xml"/>
  <Override PartName="/ppt/tags/tag2880.xml" ContentType="application/vnd.openxmlformats-officedocument.presentationml.tags+xml"/>
  <Override PartName="/ppt/tags/tag3004.xml" ContentType="application/vnd.openxmlformats-officedocument.presentationml.tags+xml"/>
  <Override PartName="/ppt/tags/tag3666.xml" ContentType="application/vnd.openxmlformats-officedocument.presentationml.tags+xml"/>
  <Override PartName="/ppt/tags/tag151.xml" ContentType="application/vnd.openxmlformats-officedocument.presentationml.tags+xml"/>
  <Override PartName="/ppt/tags/tag1161.xml" ContentType="application/vnd.openxmlformats-officedocument.presentationml.tags+xml"/>
  <Override PartName="/ppt/tags/tag2625.xml" ContentType="application/vnd.openxmlformats-officedocument.presentationml.tags+xml"/>
  <Override PartName="/ppt/tags/tag2811.xml" ContentType="application/vnd.openxmlformats-officedocument.presentationml.tags+xml"/>
  <Override PartName="/ppt/notesSlides/notesSlide105.xml" ContentType="application/vnd.openxmlformats-officedocument.presentationml.notesSlide+xml"/>
  <Override PartName="/ppt/tags/tag3174.xml" ContentType="application/vnd.openxmlformats-officedocument.presentationml.tags+xml"/>
  <Override PartName="/ppt/tags/tag3360.xml" ContentType="application/vnd.openxmlformats-officedocument.presentationml.tags+xml"/>
  <Override PartName="/ppt/tags/tag3852.xml" ContentType="application/vnd.openxmlformats-officedocument.presentationml.tags+xml"/>
  <Override PartName="/ppt/slides/slide83.xml" ContentType="application/vnd.openxmlformats-officedocument.presentationml.slide+xml"/>
  <Override PartName="/ppt/tags/tag558.xml" ContentType="application/vnd.openxmlformats-officedocument.presentationml.tags+xml"/>
  <Override PartName="/ppt/tags/tag1568.xml" ContentType="application/vnd.openxmlformats-officedocument.presentationml.tags+xml"/>
  <Override PartName="/ppt/tags/tag2133.xml" ContentType="application/vnd.openxmlformats-officedocument.presentationml.tags+xml"/>
  <Override PartName="/ppt/tags/tag2795.xml" ContentType="application/vnd.openxmlformats-officedocument.presentationml.tags+xml"/>
  <Override PartName="/ppt/tags/tag3105.xml" ContentType="application/vnd.openxmlformats-officedocument.presentationml.tags+xml"/>
  <Override PartName="/ppt/tags/tag252.xml" ContentType="application/vnd.openxmlformats-officedocument.presentationml.tags+xml"/>
  <Override PartName="/ppt/tags/tag744.xml" ContentType="application/vnd.openxmlformats-officedocument.presentationml.tags+xml"/>
  <Override PartName="/ppt/tags/tag930.xml" ContentType="application/vnd.openxmlformats-officedocument.presentationml.tags+xml"/>
  <Override PartName="/ppt/tags/tag1076.xml" ContentType="application/vnd.openxmlformats-officedocument.presentationml.tags+xml"/>
  <Override PartName="/ppt/notesSlides/notesSlide74.xml" ContentType="application/vnd.openxmlformats-officedocument.presentationml.notesSlide+xml"/>
  <Override PartName="/ppt/tags/tag1754.xml" ContentType="application/vnd.openxmlformats-officedocument.presentationml.tags+xml"/>
  <Override PartName="/ppt/tags/tag1940.xml" ContentType="application/vnd.openxmlformats-officedocument.presentationml.tags+xml"/>
  <Override PartName="/ppt/tags/tag2981.xml" ContentType="application/vnd.openxmlformats-officedocument.presentationml.tags+xml"/>
  <Override PartName="/ppt/tags/tag3089.xml" ContentType="application/vnd.openxmlformats-officedocument.presentationml.tags+xml"/>
  <Override PartName="/ppt/tags/tag3767.xml" ContentType="application/vnd.openxmlformats-officedocument.presentationml.tags+xml"/>
  <Override PartName="/ppt/tags/tag3953.xml" ContentType="application/vnd.openxmlformats-officedocument.presentationml.tags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tags/tag1262.xml" ContentType="application/vnd.openxmlformats-officedocument.presentationml.tags+xml"/>
  <Override PartName="/ppt/tags/tag2048.xml" ContentType="application/vnd.openxmlformats-officedocument.presentationml.tags+xml"/>
  <Override PartName="/ppt/tags/tag2234.xml" ContentType="application/vnd.openxmlformats-officedocument.presentationml.tags+xml"/>
  <Override PartName="/ppt/tags/tag2726.xml" ContentType="application/vnd.openxmlformats-officedocument.presentationml.tags+xml"/>
  <Override PartName="/ppt/tags/tag2912.xml" ContentType="application/vnd.openxmlformats-officedocument.presentationml.tags+xml"/>
  <Override PartName="/ppt/tags/tag3275.xml" ContentType="application/vnd.openxmlformats-officedocument.presentationml.tags+xml"/>
  <Override PartName="/ppt/tags/tag3461.xml" ContentType="application/vnd.openxmlformats-officedocument.presentationml.tags+xml"/>
  <Override PartName="/ppt/tags/tag659.xml" ContentType="application/vnd.openxmlformats-officedocument.presentationml.tags+xml"/>
  <Override PartName="/ppt/tags/tag845.xml" ContentType="application/vnd.openxmlformats-officedocument.presentationml.tags+xml"/>
  <Override PartName="/ppt/tags/tag1007.xml" ContentType="application/vnd.openxmlformats-officedocument.presentationml.tags+xml"/>
  <Override PartName="/ppt/tags/tag1669.xml" ContentType="application/vnd.openxmlformats-officedocument.presentationml.tags+xml"/>
  <Override PartName="/ppt/tags/tag2420.xml" ContentType="application/vnd.openxmlformats-officedocument.presentationml.tags+xml"/>
  <Override PartName="/ppt/tags/tag2896.xml" ContentType="application/vnd.openxmlformats-officedocument.presentationml.tags+xml"/>
  <Override PartName="/ppt/tags/tag3206.xml" ContentType="application/vnd.openxmlformats-officedocument.presentationml.tags+xml"/>
  <Override PartName="/ppt/tags/tag3868.xml" ContentType="application/vnd.openxmlformats-officedocument.presentationml.tags+xml"/>
  <Override PartName="/ppt/tags/tag52.xml" ContentType="application/vnd.openxmlformats-officedocument.presentationml.tags+xml"/>
  <Override PartName="/ppt/tags/tag167.xml" ContentType="application/vnd.openxmlformats-officedocument.presentationml.tags+xml"/>
  <Override PartName="/ppt/tags/tag353.xml" ContentType="application/vnd.openxmlformats-officedocument.presentationml.tags+xml"/>
  <Override PartName="/ppt/tags/tag1177.xml" ContentType="application/vnd.openxmlformats-officedocument.presentationml.tags+xml"/>
  <Override PartName="/ppt/tags/tag1363.xml" ContentType="application/vnd.openxmlformats-officedocument.presentationml.tags+xml"/>
  <Override PartName="/ppt/tags/tag1855.xml" ContentType="application/vnd.openxmlformats-officedocument.presentationml.tags+xml"/>
  <Override PartName="/ppt/tags/tag2149.xml" ContentType="application/vnd.openxmlformats-officedocument.presentationml.tags+xml"/>
  <Override PartName="/ppt/tags/tag2590.xml" ContentType="application/vnd.openxmlformats-officedocument.presentationml.tags+xml"/>
  <Override PartName="/ppt/tags/tag2827.xml" ContentType="application/vnd.openxmlformats-officedocument.presentationml.tags+xml"/>
  <Override PartName="/ppt/tags/tag3376.xml" ContentType="application/vnd.openxmlformats-officedocument.presentationml.tags+xml"/>
  <Override PartName="/ppt/slides/slide99.xml" ContentType="application/vnd.openxmlformats-officedocument.presentationml.slide+xml"/>
  <Override PartName="/ppt/tags/tag1108.xml" ContentType="application/vnd.openxmlformats-officedocument.presentationml.tags+xml"/>
  <Override PartName="/ppt/tags/tag2335.xml" ContentType="application/vnd.openxmlformats-officedocument.presentationml.tags+xml"/>
  <Override PartName="/ppt/tags/tag2997.xml" ContentType="application/vnd.openxmlformats-officedocument.presentationml.tags+xml"/>
  <Override PartName="/ppt/tags/tag3562.xml" ContentType="application/vnd.openxmlformats-officedocument.presentationml.tags+xml"/>
  <Override PartName="/ppt/tags/tag268.xml" ContentType="application/vnd.openxmlformats-officedocument.presentationml.tags+xml"/>
  <Override PartName="/ppt/tags/tag946.xml" ContentType="application/vnd.openxmlformats-officedocument.presentationml.tags+xml"/>
  <Override PartName="/ppt/tags/tag1956.xml" ContentType="application/vnd.openxmlformats-officedocument.presentationml.tags+xml"/>
  <Override PartName="/ppt/tags/tag2521.xml" ContentType="application/vnd.openxmlformats-officedocument.presentationml.tags+xml"/>
  <Override PartName="/ppt/tags/tag3070.xml" ContentType="application/vnd.openxmlformats-officedocument.presentationml.tags+xml"/>
  <Override PartName="/ppt/tags/tag3307.xml" ContentType="application/vnd.openxmlformats-officedocument.presentationml.tags+xml"/>
  <Override PartName="/ppt/slides/slide5.xml" ContentType="application/vnd.openxmlformats-officedocument.presentationml.slide+xml"/>
  <Override PartName="/ppt/tags/tag454.xml" ContentType="application/vnd.openxmlformats-officedocument.presentationml.tags+xml"/>
  <Override PartName="/ppt/tags/tag640.xml" ContentType="application/vnd.openxmlformats-officedocument.presentationml.tags+xml"/>
  <Override PartName="/ppt/tags/tag1278.xml" ContentType="application/vnd.openxmlformats-officedocument.presentationml.tags+xml"/>
  <Override PartName="/ppt/tags/tag1464.xml" ContentType="application/vnd.openxmlformats-officedocument.presentationml.tags+xml"/>
  <Override PartName="/ppt/tags/tag2691.xml" ContentType="application/vnd.openxmlformats-officedocument.presentationml.tags+xml"/>
  <Override PartName="/ppt/tags/tag2928.xml" ContentType="application/vnd.openxmlformats-officedocument.presentationml.tags+xml"/>
  <Override PartName="/ppt/tags/tag3001.xml" ContentType="application/vnd.openxmlformats-officedocument.presentationml.tags+xml"/>
  <Override PartName="/ppt/tags/tag3477.xml" ContentType="application/vnd.openxmlformats-officedocument.presentationml.tags+xml"/>
  <Override PartName="/ppt/tags/tag3663.xml" ContentType="application/vnd.openxmlformats-officedocument.presentationml.tags+xml"/>
  <Override PartName="/ppt/tags/tag1209.xml" ContentType="application/vnd.openxmlformats-officedocument.presentationml.tags+xml"/>
  <Override PartName="/ppt/tags/tag1650.xml" ContentType="application/vnd.openxmlformats-officedocument.presentationml.tags+xml"/>
  <Override PartName="/ppt/tags/tag2436.xml" ContentType="application/vnd.openxmlformats-officedocument.presentationml.tags+xml"/>
  <Override PartName="/ppt/tags/tag2622.xml" ContentType="application/vnd.openxmlformats-officedocument.presentationml.tags+xml"/>
  <Override PartName="/ppt/notesSlides/notesSlide102.xml" ContentType="application/vnd.openxmlformats-officedocument.presentationml.notesSlide+xml"/>
  <Override PartName="/ppt/tags/tag3171.xml" ContentType="application/vnd.openxmlformats-officedocument.presentationml.tags+xml"/>
  <Override PartName="/ppt/tags/tag3408.xml" ContentType="application/vnd.openxmlformats-officedocument.presentationml.tags+xml"/>
  <Override PartName="/ppt/slides/slide80.xml" ContentType="application/vnd.openxmlformats-officedocument.presentationml.slide+xml"/>
  <Override PartName="/ppt/tags/tag68.xml" ContentType="application/vnd.openxmlformats-officedocument.presentationml.tags+xml"/>
  <Override PartName="/ppt/tags/tag369.xml" ContentType="application/vnd.openxmlformats-officedocument.presentationml.tags+xml"/>
  <Override PartName="/ppt/tags/tag555.xml" ContentType="application/vnd.openxmlformats-officedocument.presentationml.tags+xml"/>
  <Override PartName="/ppt/tags/tag1379.xml" ContentType="application/vnd.openxmlformats-officedocument.presentationml.tags+xml"/>
  <Override PartName="/ppt/tags/tag2130.xml" ContentType="application/vnd.openxmlformats-officedocument.presentationml.tags+xml"/>
  <Override PartName="/ppt/tags/tag2792.xml" ContentType="application/vnd.openxmlformats-officedocument.presentationml.tags+xml"/>
  <Override PartName="/ppt/tags/tag741.xml" ContentType="application/vnd.openxmlformats-officedocument.presentationml.tags+xml"/>
  <Override PartName="/ppt/notesSlides/notesSlide71.xml" ContentType="application/vnd.openxmlformats-officedocument.presentationml.notesSlide+xml"/>
  <Override PartName="/ppt/tags/tag1565.xml" ContentType="application/vnd.openxmlformats-officedocument.presentationml.tags+xml"/>
  <Override PartName="/ppt/tags/tag1751.xml" ContentType="application/vnd.openxmlformats-officedocument.presentationml.tags+xml"/>
  <Override PartName="/ppt/tags/tag2537.xml" ContentType="application/vnd.openxmlformats-officedocument.presentationml.tags+xml"/>
  <Override PartName="/ppt/tags/tag3086.xml" ContentType="application/vnd.openxmlformats-officedocument.presentationml.tags+xml"/>
  <Override PartName="/ppt/tags/tag3102.xml" ContentType="application/vnd.openxmlformats-officedocument.presentationml.tags+xml"/>
  <Override PartName="/ppt/tags/tag3578.xml" ContentType="application/vnd.openxmlformats-officedocument.presentationml.tags+xml"/>
  <Override PartName="/ppt/tags/tag3764.xml" ContentType="application/vnd.openxmlformats-officedocument.presentationml.tags+xml"/>
  <Override PartName="/ppt/slides/slide11.xml" ContentType="application/vnd.openxmlformats-officedocument.presentationml.slide+xml"/>
  <Override PartName="/ppt/tags/tag1073.xml" ContentType="application/vnd.openxmlformats-officedocument.presentationml.tags+xml"/>
  <Override PartName="/ppt/tags/tag2045.xml" ContentType="application/vnd.openxmlformats-officedocument.presentationml.tags+xml"/>
  <Override PartName="/ppt/tags/tag2723.xml" ContentType="application/vnd.openxmlformats-officedocument.presentationml.tags+xml"/>
  <Override PartName="/ppt/tags/tag3272.xml" ContentType="application/vnd.openxmlformats-officedocument.presentationml.tags+xml"/>
  <Override PartName="/ppt/tags/tag3509.xml" ContentType="application/vnd.openxmlformats-officedocument.presentationml.tags+xml"/>
  <Override PartName="/ppt/tags/tag3950.xml" ContentType="application/vnd.openxmlformats-officedocument.presentationml.tags+xml"/>
  <Override PartName="/ppt/slideLayouts/slideLayout10.xml" ContentType="application/vnd.openxmlformats-officedocument.presentationml.slideLayout+xml"/>
  <Override PartName="/ppt/tags/tag656.xml" ContentType="application/vnd.openxmlformats-officedocument.presentationml.tags+xml"/>
  <Override PartName="/ppt/tags/tag1004.xml" ContentType="application/vnd.openxmlformats-officedocument.presentationml.tags+xml"/>
  <Override PartName="/ppt/tags/tag1666.xml" ContentType="application/vnd.openxmlformats-officedocument.presentationml.tags+xml"/>
  <Override PartName="/ppt/tags/tag2231.xml" ContentType="application/vnd.openxmlformats-officedocument.presentationml.tags+xml"/>
  <Override PartName="/ppt/tags/tag2893.xml" ContentType="application/vnd.openxmlformats-officedocument.presentationml.tags+xml"/>
  <Override PartName="/ppt/tags/tag3017.xml" ContentType="application/vnd.openxmlformats-officedocument.presentationml.tags+xml"/>
  <Override PartName="/ppt/tags/tag3203.xml" ContentType="application/vnd.openxmlformats-officedocument.presentationml.tags+xml"/>
  <Override PartName="/ppt/tags/tag3679.xml" ContentType="application/vnd.openxmlformats-officedocument.presentationml.tags+xml"/>
  <Override PartName="/ppt/tags/tag164.xml" ContentType="application/vnd.openxmlformats-officedocument.presentationml.tags+xml"/>
  <Override PartName="/ppt/tags/tag842.xml" ContentType="application/vnd.openxmlformats-officedocument.presentationml.tags+xml"/>
  <Override PartName="/ppt/tags/tag1174.xml" ContentType="application/vnd.openxmlformats-officedocument.presentationml.tags+xml"/>
  <Override PartName="/ppt/tags/tag1852.xml" ContentType="application/vnd.openxmlformats-officedocument.presentationml.tags+xml"/>
  <Override PartName="/ppt/tags/tag2638.xml" ContentType="application/vnd.openxmlformats-officedocument.presentationml.tags+xml"/>
  <Override PartName="/ppt/tags/tag3187.xml" ContentType="application/vnd.openxmlformats-officedocument.presentationml.tags+xml"/>
  <Override PartName="/ppt/notesSlides/notesSlide118.xml" ContentType="application/vnd.openxmlformats-officedocument.presentationml.notesSlide+xml"/>
  <Override PartName="/ppt/tags/tag3865.xml" ContentType="application/vnd.openxmlformats-officedocument.presentationml.tags+xml"/>
  <Override PartName="/ppt/slides/slide96.xml" ContentType="application/vnd.openxmlformats-officedocument.presentationml.slide+xml"/>
  <Override PartName="/ppt/tags/tag350.xml" ContentType="application/vnd.openxmlformats-officedocument.presentationml.tags+xml"/>
  <Override PartName="/ppt/tags/tag1360.xml" ContentType="application/vnd.openxmlformats-officedocument.presentationml.tags+xml"/>
  <Override PartName="/ppt/tags/tag2146.xml" ContentType="application/vnd.openxmlformats-officedocument.presentationml.tags+xml"/>
  <Override PartName="/ppt/tags/tag2332.xml" ContentType="application/vnd.openxmlformats-officedocument.presentationml.tags+xml"/>
  <Override PartName="/ppt/tags/tag2824.xml" ContentType="application/vnd.openxmlformats-officedocument.presentationml.tags+xml"/>
  <Override PartName="/ppt/tags/tag3373.xml" ContentType="application/vnd.openxmlformats-officedocument.presentationml.tags+xml"/>
  <Override PartName="/ppt/tags/tag757.xml" ContentType="application/vnd.openxmlformats-officedocument.presentationml.tags+xml"/>
  <Override PartName="/ppt/tags/tag943.xml" ContentType="application/vnd.openxmlformats-officedocument.presentationml.tags+xml"/>
  <Override PartName="/ppt/tags/tag1089.xml" ContentType="application/vnd.openxmlformats-officedocument.presentationml.tags+xml"/>
  <Override PartName="/ppt/tags/tag1105.xml" ContentType="application/vnd.openxmlformats-officedocument.presentationml.tags+xml"/>
  <Override PartName="/ppt/tags/tag1767.xml" ContentType="application/vnd.openxmlformats-officedocument.presentationml.tags+xml"/>
  <Override PartName="/ppt/notesSlides/notesSlide87.xml" ContentType="application/vnd.openxmlformats-officedocument.presentationml.notesSlide+xml"/>
  <Override PartName="/ppt/tags/tag2994.xml" ContentType="application/vnd.openxmlformats-officedocument.presentationml.tags+xml"/>
  <Override PartName="/ppt/tags/tag3118.xml" ContentType="application/vnd.openxmlformats-officedocument.presentationml.tags+xml"/>
  <Override PartName="/ppt/tags/tag3304.xml" ContentType="application/vnd.openxmlformats-officedocument.presentationml.tags+xml"/>
  <Override PartName="/ppt/slides/slide27.xml" ContentType="application/vnd.openxmlformats-officedocument.presentationml.slide+xml"/>
  <Override PartName="/ppt/tags/tag265.xml" ContentType="application/vnd.openxmlformats-officedocument.presentationml.tags+xml"/>
  <Override PartName="/ppt/tags/tag451.xml" ContentType="application/vnd.openxmlformats-officedocument.presentationml.tags+xml"/>
  <Override PartName="/ppt/tags/tag1275.xml" ContentType="application/vnd.openxmlformats-officedocument.presentationml.tags+xml"/>
  <Override PartName="/ppt/tags/tag1461.xml" ContentType="application/vnd.openxmlformats-officedocument.presentationml.tags+xml"/>
  <Override PartName="/ppt/tags/tag1953.xml" ContentType="application/vnd.openxmlformats-officedocument.presentationml.tags+xml"/>
  <Override PartName="/ppt/tags/tag2739.xml" ContentType="application/vnd.openxmlformats-officedocument.presentationml.tags+xml"/>
  <Override PartName="/ppt/tags/tag2925.xml" ContentType="application/vnd.openxmlformats-officedocument.presentationml.tags+xml"/>
  <Override PartName="/ppt/tags/tag3288.xml" ContentType="application/vnd.openxmlformats-officedocument.presentationml.tags+xml"/>
  <Override PartName="/ppt/tags/tag3474.xml" ContentType="application/vnd.openxmlformats-officedocument.presentationml.tags+xml"/>
  <Override PartName="/ppt/slides/slide2.xml" ContentType="application/vnd.openxmlformats-officedocument.presentationml.slide+xml"/>
  <Override PartName="/ppt/notesSlides/notesSlide18.xml" ContentType="application/vnd.openxmlformats-officedocument.presentationml.notesSlide+xml"/>
  <Override PartName="/ppt/tags/tag1206.xml" ContentType="application/vnd.openxmlformats-officedocument.presentationml.tags+xml"/>
  <Override PartName="/ppt/tags/tag2247.xml" ContentType="application/vnd.openxmlformats-officedocument.presentationml.tags+xml"/>
  <Override PartName="/ppt/tags/tag2433.xml" ContentType="application/vnd.openxmlformats-officedocument.presentationml.tags+xml"/>
  <Override PartName="/ppt/tags/tag3219.xml" ContentType="application/vnd.openxmlformats-officedocument.presentationml.tags+xml"/>
  <Override PartName="/ppt/tags/tag3660.xml" ContentType="application/vnd.openxmlformats-officedocument.presentationml.tags+xml"/>
  <Override PartName="/ppt/tags/tag366.xml" ContentType="application/vnd.openxmlformats-officedocument.presentationml.tags+xml"/>
  <Override PartName="/ppt/tags/tag858.xml" ContentType="application/vnd.openxmlformats-officedocument.presentationml.tags+xml"/>
  <Override PartName="/ppt/tags/tag1868.xml" ContentType="application/vnd.openxmlformats-officedocument.presentationml.tags+xml"/>
  <Override PartName="/ppt/tags/tag3389.xml" ContentType="application/vnd.openxmlformats-officedocument.presentationml.tags+xml"/>
  <Override PartName="/ppt/tags/tag3405.xml" ContentType="application/vnd.openxmlformats-officedocument.presentationml.tags+xml"/>
  <Override PartName="/ppt/tags/tag65.xml" ContentType="application/vnd.openxmlformats-officedocument.presentationml.tags+xml"/>
  <Override PartName="/ppt/tags/tag552.xml" ContentType="application/vnd.openxmlformats-officedocument.presentationml.tags+xml"/>
  <Override PartName="/ppt/tags/tag1376.xml" ContentType="application/vnd.openxmlformats-officedocument.presentationml.tags+xml"/>
  <Override PartName="/ppt/tags/tag1562.xml" ContentType="application/vnd.openxmlformats-officedocument.presentationml.tags+xml"/>
  <Override PartName="/ppt/tags/tag2348.xml" ContentType="application/vnd.openxmlformats-officedocument.presentationml.tags+xml"/>
  <Override PartName="/ppt/tags/tag3575.xml" ContentType="application/vnd.openxmlformats-officedocument.presentationml.tags+xml"/>
  <Override PartName="/ppt/tags/tag959.xml" ContentType="application/vnd.openxmlformats-officedocument.presentationml.tags+xml"/>
  <Override PartName="/ppt/tags/tag1070.xml" ContentType="application/vnd.openxmlformats-officedocument.presentationml.tags+xml"/>
  <Override PartName="/ppt/tags/tag1307.xml" ContentType="application/vnd.openxmlformats-officedocument.presentationml.tags+xml"/>
  <Override PartName="/ppt/tags/tag2534.xml" ContentType="application/vnd.openxmlformats-officedocument.presentationml.tags+xml"/>
  <Override PartName="/ppt/tags/tag2720.xml" ContentType="application/vnd.openxmlformats-officedocument.presentationml.tags+xml"/>
  <Override PartName="/ppt/tags/tag3083.xml" ContentType="application/vnd.openxmlformats-officedocument.presentationml.tags+xml"/>
  <Override PartName="/ppt/tags/tag3761.xml" ContentType="application/vnd.openxmlformats-officedocument.presentationml.tags+xml"/>
  <Override PartName="/ppt/tags/tag467.xml" ContentType="application/vnd.openxmlformats-officedocument.presentationml.tags+xml"/>
  <Override PartName="/ppt/tags/tag1477.xml" ContentType="application/vnd.openxmlformats-officedocument.presentationml.tags+xml"/>
  <Override PartName="/ppt/tags/tag1969.xml" ContentType="application/vnd.openxmlformats-officedocument.presentationml.tags+xml"/>
  <Override PartName="/ppt/tags/tag2042.xml" ContentType="application/vnd.openxmlformats-officedocument.presentationml.tags+xml"/>
  <Override PartName="/ppt/tags/tag3014.xml" ContentType="application/vnd.openxmlformats-officedocument.presentationml.tags+xml"/>
  <Override PartName="/ppt/tags/tag3506.xml" ContentType="application/vnd.openxmlformats-officedocument.presentationml.tags+xml"/>
  <Override PartName="/ppt/tags/tag161.xml" ContentType="application/vnd.openxmlformats-officedocument.presentationml.tags+xml"/>
  <Override PartName="/ppt/tags/tag653.xml" ContentType="application/vnd.openxmlformats-officedocument.presentationml.tags+xml"/>
  <Override PartName="/ppt/tags/tag1001.xml" ContentType="application/vnd.openxmlformats-officedocument.presentationml.tags+xml"/>
  <Override PartName="/ppt/tags/tag1663.xml" ContentType="application/vnd.openxmlformats-officedocument.presentationml.tags+xml"/>
  <Override PartName="/ppt/tags/tag2449.xml" ContentType="application/vnd.openxmlformats-officedocument.presentationml.tags+xml"/>
  <Override PartName="/ppt/tags/tag2890.xml" ContentType="application/vnd.openxmlformats-officedocument.presentationml.tags+xml"/>
  <Override PartName="/ppt/tags/tag3200.xml" ContentType="application/vnd.openxmlformats-officedocument.presentationml.tags+xml"/>
  <Override PartName="/ppt/tags/tag3676.xml" ContentType="application/vnd.openxmlformats-officedocument.presentationml.tags+xml"/>
  <Override PartName="/ppt/tags/tag3862.xml" ContentType="application/vnd.openxmlformats-officedocument.presentationml.tags+xml"/>
  <Override PartName="/ppt/tags/tag1171.xml" ContentType="application/vnd.openxmlformats-officedocument.presentationml.tags+xml"/>
  <Override PartName="/ppt/tags/tag1408.xml" ContentType="application/vnd.openxmlformats-officedocument.presentationml.tags+xml"/>
  <Override PartName="/ppt/tags/tag2143.xml" ContentType="application/vnd.openxmlformats-officedocument.presentationml.tags+xml"/>
  <Override PartName="/ppt/tags/tag2635.xml" ContentType="application/vnd.openxmlformats-officedocument.presentationml.tags+xml"/>
  <Override PartName="/ppt/tags/tag2821.xml" ContentType="application/vnd.openxmlformats-officedocument.presentationml.tags+xml"/>
  <Override PartName="/ppt/tags/tag3184.xml" ContentType="application/vnd.openxmlformats-officedocument.presentationml.tags+xml"/>
  <Override PartName="/ppt/tags/tag3370.xml" ContentType="application/vnd.openxmlformats-officedocument.presentationml.tags+xml"/>
  <Override PartName="/ppt/tags/tag3607.xml" ContentType="application/vnd.openxmlformats-officedocument.presentationml.tags+xml"/>
  <Override PartName="/ppt/notesSlides/notesSlide115.xml" ContentType="application/vnd.openxmlformats-officedocument.presentationml.notesSlide+xml"/>
  <Override PartName="/ppt/slides/slide93.xml" ContentType="application/vnd.openxmlformats-officedocument.presentationml.slide+xml"/>
  <Override PartName="/ppt/tags/tag568.xml" ContentType="application/vnd.openxmlformats-officedocument.presentationml.tags+xml"/>
  <Override PartName="/ppt/tags/tag754.xml" ContentType="application/vnd.openxmlformats-officedocument.presentationml.tags+xml"/>
  <Override PartName="/ppt/tags/tag1102.xml" ContentType="application/vnd.openxmlformats-officedocument.presentationml.tags+xml"/>
  <Override PartName="/ppt/tags/tag1578.xml" ContentType="application/vnd.openxmlformats-officedocument.presentationml.tags+xml"/>
  <Override PartName="/ppt/tags/tag2991.xml" ContentType="application/vnd.openxmlformats-officedocument.presentationml.tags+xml"/>
  <Override PartName="/ppt/tags/tag3115.xml" ContentType="application/vnd.openxmlformats-officedocument.presentationml.tags+xml"/>
  <Override PartName="/ppt/tags/tag3777.xml" ContentType="application/vnd.openxmlformats-officedocument.presentationml.tags+xml"/>
  <Override PartName="/ppt/slides/slide24.xml" ContentType="application/vnd.openxmlformats-officedocument.presentationml.slide+xml"/>
  <Override PartName="/ppt/tags/tag262.xml" ContentType="application/vnd.openxmlformats-officedocument.presentationml.tags+xml"/>
  <Override PartName="/ppt/tags/tag940.xml" ContentType="application/vnd.openxmlformats-officedocument.presentationml.tags+xml"/>
  <Override PartName="/ppt/tags/tag1086.xml" ContentType="application/vnd.openxmlformats-officedocument.presentationml.tags+xml"/>
  <Override PartName="/ppt/tags/tag1272.xml" ContentType="application/vnd.openxmlformats-officedocument.presentationml.tags+xml"/>
  <Override PartName="/ppt/tags/tag1764.xml" ContentType="application/vnd.openxmlformats-officedocument.presentationml.tags+xml"/>
  <Override PartName="/ppt/tags/tag1950.xml" ContentType="application/vnd.openxmlformats-officedocument.presentationml.tags+xml"/>
  <Override PartName="/ppt/notesSlides/notesSlide84.xml" ContentType="application/vnd.openxmlformats-officedocument.presentationml.notesSlide+xml"/>
  <Override PartName="/ppt/tags/tag2736.xml" ContentType="application/vnd.openxmlformats-officedocument.presentationml.tags+xml"/>
  <Override PartName="/ppt/tags/tag3099.xml" ContentType="application/vnd.openxmlformats-officedocument.presentationml.tags+xml"/>
  <Override PartName="/ppt/tags/tag3285.xml" ContentType="application/vnd.openxmlformats-officedocument.presentationml.tags+xml"/>
  <Override PartName="/ppt/tags/tag3301.xml" ContentType="application/vnd.openxmlformats-officedocument.presentationml.tags+xml"/>
  <Override PartName="/ppt/tags/tag3963.xml" ContentType="application/vnd.openxmlformats-officedocument.presentationml.tags+xml"/>
  <Override PartName="/ppt/slideLayouts/slideLayout23.xml" ContentType="application/vnd.openxmlformats-officedocument.presentationml.slideLayout+xml"/>
  <Override PartName="/ppt/notesSlides/notesSlide15.xml" ContentType="application/vnd.openxmlformats-officedocument.presentationml.notesSlide+xml"/>
  <Override PartName="/ppt/tags/tag669.xml" ContentType="application/vnd.openxmlformats-officedocument.presentationml.tags+xml"/>
  <Override PartName="/ppt/tags/tag1017.xml" ContentType="application/vnd.openxmlformats-officedocument.presentationml.tags+xml"/>
  <Override PartName="/ppt/tags/tag1509.xml" ContentType="application/vnd.openxmlformats-officedocument.presentationml.tags+xml"/>
  <Override PartName="/ppt/tags/tag2058.xml" ContentType="application/vnd.openxmlformats-officedocument.presentationml.tags+xml"/>
  <Override PartName="/ppt/tags/tag2244.xml" ContentType="application/vnd.openxmlformats-officedocument.presentationml.tags+xml"/>
  <Override PartName="/ppt/tags/tag2922.xml" ContentType="application/vnd.openxmlformats-officedocument.presentationml.tags+xml"/>
  <Override PartName="/ppt/tags/tag3471.xml" ContentType="application/vnd.openxmlformats-officedocument.presentationml.tags+xml"/>
  <Override PartName="/ppt/tags/tag3708.xml" ContentType="application/vnd.openxmlformats-officedocument.presentationml.tags+xml"/>
  <Override PartName="/ppt/tags/tag177.xml" ContentType="application/vnd.openxmlformats-officedocument.presentationml.tags+xml"/>
  <Override PartName="/ppt/tags/tag855.xml" ContentType="application/vnd.openxmlformats-officedocument.presentationml.tags+xml"/>
  <Override PartName="/ppt/tags/tag1203.xml" ContentType="application/vnd.openxmlformats-officedocument.presentationml.tags+xml"/>
  <Override PartName="/ppt/tags/tag1679.xml" ContentType="application/vnd.openxmlformats-officedocument.presentationml.tags+xml"/>
  <Override PartName="/ppt/tags/tag1865.xml" ContentType="application/vnd.openxmlformats-officedocument.presentationml.tags+xml"/>
  <Override PartName="/ppt/tags/tag2430.xml" ContentType="application/vnd.openxmlformats-officedocument.presentationml.tags+xml"/>
  <Override PartName="/ppt/tags/tag3216.xml" ContentType="application/vnd.openxmlformats-officedocument.presentationml.tags+xml"/>
  <Override PartName="/ppt/tags/tag3402.xml" ContentType="application/vnd.openxmlformats-officedocument.presentationml.tags+xml"/>
  <Override PartName="/ppt/tags/tag3878.xml" ContentType="application/vnd.openxmlformats-officedocument.presentationml.tags+xml"/>
  <Override PartName="/ppt/tags/tag62.xml" ContentType="application/vnd.openxmlformats-officedocument.presentationml.tags+xml"/>
  <Override PartName="/ppt/tags/tag363.xml" ContentType="application/vnd.openxmlformats-officedocument.presentationml.tags+xml"/>
  <Override PartName="/ppt/tags/tag1187.xml" ContentType="application/vnd.openxmlformats-officedocument.presentationml.tags+xml"/>
  <Override PartName="/ppt/tags/tag1373.xml" ContentType="application/vnd.openxmlformats-officedocument.presentationml.tags+xml"/>
  <Override PartName="/ppt/tags/tag2159.xml" ContentType="application/vnd.openxmlformats-officedocument.presentationml.tags+xml"/>
  <Override PartName="/ppt/tags/tag2837.xml" ContentType="application/vnd.openxmlformats-officedocument.presentationml.tags+xml"/>
  <Override PartName="/ppt/tags/tag3386.xml" ContentType="application/vnd.openxmlformats-officedocument.presentationml.tags+xml"/>
  <Override PartName="/ppt/tags/tag3572.xml" ContentType="application/vnd.openxmlformats-officedocument.presentationml.tags+xml"/>
  <Override PartName="/ppt/tags/tag108.xml" ContentType="application/vnd.openxmlformats-officedocument.presentationml.tags+xml"/>
  <Override PartName="/ppt/tags/tag1118.xml" ContentType="application/vnd.openxmlformats-officedocument.presentationml.tags+xml"/>
  <Override PartName="/ppt/tags/tag2345.xml" ContentType="application/vnd.openxmlformats-officedocument.presentationml.tags+xml"/>
  <Override PartName="/ppt/tags/tag2531.xml" ContentType="application/vnd.openxmlformats-officedocument.presentationml.tags+xml"/>
  <Override PartName="/ppt/tags/tag3080.xml" ContentType="application/vnd.openxmlformats-officedocument.presentationml.tags+xml"/>
  <Override PartName="/ppt/tags/tag3317.xml" ContentType="application/vnd.openxmlformats-officedocument.presentationml.tags+xml"/>
  <Override PartName="/ppt/tags/tag3809.xml" ContentType="application/vnd.openxmlformats-officedocument.presentationml.tags+xml"/>
  <Override PartName="/ppt/tags/tag278.xml" ContentType="application/vnd.openxmlformats-officedocument.presentationml.tags+xml"/>
  <Override PartName="/ppt/tags/tag956.xml" ContentType="application/vnd.openxmlformats-officedocument.presentationml.tags+xml"/>
  <Override PartName="/ppt/tags/tag1288.xml" ContentType="application/vnd.openxmlformats-officedocument.presentationml.tags+xml"/>
  <Override PartName="/ppt/tags/tag1304.xml" ContentType="application/vnd.openxmlformats-officedocument.presentationml.tags+xml"/>
  <Override PartName="/ppt/tags/tag1966.xml" ContentType="application/vnd.openxmlformats-officedocument.presentationml.tags+xml"/>
  <Override PartName="/ppt/tags/tag3503.xml" ContentType="application/vnd.openxmlformats-officedocument.presentationml.tags+xml"/>
  <Override PartName="/ppt/tags/tag209.xml" ContentType="application/vnd.openxmlformats-officedocument.presentationml.tags+xml"/>
  <Override PartName="/ppt/tags/tag464.xml" ContentType="application/vnd.openxmlformats-officedocument.presentationml.tags+xml"/>
  <Override PartName="/ppt/tags/tag650.xml" ContentType="application/vnd.openxmlformats-officedocument.presentationml.tags+xml"/>
  <Override PartName="/ppt/tags/tag1474.xml" ContentType="application/vnd.openxmlformats-officedocument.presentationml.tags+xml"/>
  <Override PartName="/ppt/tags/tag1660.xml" ContentType="application/vnd.openxmlformats-officedocument.presentationml.tags+xml"/>
  <Override PartName="/ppt/tags/tag2446.xml" ContentType="application/vnd.openxmlformats-officedocument.presentationml.tags+xml"/>
  <Override PartName="/ppt/tags/tag2938.xml" ContentType="application/vnd.openxmlformats-officedocument.presentationml.tags+xml"/>
  <Override PartName="/ppt/tags/tag3011.xml" ContentType="application/vnd.openxmlformats-officedocument.presentationml.tags+xml"/>
  <Override PartName="/ppt/tags/tag3487.xml" ContentType="application/vnd.openxmlformats-officedocument.presentationml.tags+xml"/>
  <Override PartName="/ppt/tags/tag3673.xml" ContentType="application/vnd.openxmlformats-officedocument.presentationml.tags+xml"/>
  <Override PartName="/ppt/tags/tag1219.xml" ContentType="application/vnd.openxmlformats-officedocument.presentationml.tags+xml"/>
  <Override PartName="/ppt/tags/tag1405.xml" ContentType="application/vnd.openxmlformats-officedocument.presentationml.tags+xml"/>
  <Override PartName="/ppt/tags/tag2632.xml" ContentType="application/vnd.openxmlformats-officedocument.presentationml.tags+xml"/>
  <Override PartName="/ppt/tags/tag3181.xml" ContentType="application/vnd.openxmlformats-officedocument.presentationml.tags+xml"/>
  <Override PartName="/ppt/tags/tag3418.xml" ContentType="application/vnd.openxmlformats-officedocument.presentationml.tags+xml"/>
  <Override PartName="/ppt/notesSlides/notesSlide112.xml" ContentType="application/vnd.openxmlformats-officedocument.presentationml.notesSlide+xml"/>
  <Override PartName="/ppt/slides/slide90.xml" ContentType="application/vnd.openxmlformats-officedocument.presentationml.slide+xml"/>
  <Override PartName="/ppt/tags/tag78.xml" ContentType="application/vnd.openxmlformats-officedocument.presentationml.tags+xml"/>
  <Override PartName="/ppt/tags/tag379.xml" ContentType="application/vnd.openxmlformats-officedocument.presentationml.tags+xml"/>
  <Override PartName="/ppt/tags/tag565.xml" ContentType="application/vnd.openxmlformats-officedocument.presentationml.tags+xml"/>
  <Override PartName="/ppt/tags/tag1389.xml" ContentType="application/vnd.openxmlformats-officedocument.presentationml.tags+xml"/>
  <Override PartName="/ppt/tags/tag1575.xml" ContentType="application/vnd.openxmlformats-officedocument.presentationml.tags+xml"/>
  <Override PartName="/ppt/tags/tag2140.xml" ContentType="application/vnd.openxmlformats-officedocument.presentationml.tags+xml"/>
  <Override PartName="/ppt/tags/tag3112.xml" ContentType="application/vnd.openxmlformats-officedocument.presentationml.tags+xml"/>
  <Override PartName="/ppt/tags/tag3588.xml" ContentType="application/vnd.openxmlformats-officedocument.presentationml.tags+xml"/>
  <Override PartName="/ppt/tags/tag3604.xml" ContentType="application/vnd.openxmlformats-officedocument.presentationml.tags+xml"/>
  <Override PartName="/ppt/tags/tag751.xml" ContentType="application/vnd.openxmlformats-officedocument.presentationml.tags+xml"/>
  <Override PartName="/ppt/tags/tag1083.xml" ContentType="application/vnd.openxmlformats-officedocument.presentationml.tags+xml"/>
  <Override PartName="/ppt/tags/tag1761.xml" ContentType="application/vnd.openxmlformats-officedocument.presentationml.tags+xml"/>
  <Override PartName="/ppt/notesSlides/notesSlide81.xml" ContentType="application/vnd.openxmlformats-officedocument.presentationml.notesSlide+xml"/>
  <Override PartName="/ppt/tags/tag2547.xml" ContentType="application/vnd.openxmlformats-officedocument.presentationml.tags+xml"/>
  <Override PartName="/ppt/tags/tag3096.xml" ContentType="application/vnd.openxmlformats-officedocument.presentationml.tags+xml"/>
  <Override PartName="/ppt/tags/tag3774.xml" ContentType="application/vnd.openxmlformats-officedocument.presentationml.tags+xml"/>
  <Override PartName="/ppt/tags/tag3960.xml" ContentType="application/vnd.openxmlformats-officedocument.presentationml.tags+xml"/>
  <Override PartName="/ppt/slides/slide21.xml" ContentType="application/vnd.openxmlformats-officedocument.presentationml.slide+xml"/>
  <Override PartName="/ppt/slideLayouts/slideLayout20.xml" ContentType="application/vnd.openxmlformats-officedocument.presentationml.slideLayout+xml"/>
  <Override PartName="/ppt/tags/tag1506.xml" ContentType="application/vnd.openxmlformats-officedocument.presentationml.tags+xml"/>
  <Override PartName="/ppt/tags/tag2055.xml" ContentType="application/vnd.openxmlformats-officedocument.presentationml.tags+xml"/>
  <Override PartName="/ppt/tags/tag2241.xml" ContentType="application/vnd.openxmlformats-officedocument.presentationml.tags+xml"/>
  <Override PartName="/ppt/tags/tag2733.xml" ContentType="application/vnd.openxmlformats-officedocument.presentationml.tags+xml"/>
  <Override PartName="/ppt/tags/tag3282.xml" ContentType="application/vnd.openxmlformats-officedocument.presentationml.tags+xml"/>
  <Override PartName="/ppt/tags/tag3519.xml" ContentType="application/vnd.openxmlformats-officedocument.presentationml.tags+xml"/>
  <Override PartName="/ppt/tags/tag3705.xml" ContentType="application/vnd.openxmlformats-officedocument.presentationml.tags+xml"/>
  <Override PartName="/ppt/notesSlides/notesSlide12.xml" ContentType="application/vnd.openxmlformats-officedocument.presentationml.notesSlide+xml"/>
  <Override PartName="/ppt/tags/tag666.xml" ContentType="application/vnd.openxmlformats-officedocument.presentationml.tags+xml"/>
  <Override PartName="/ppt/tags/tag852.xml" ContentType="application/vnd.openxmlformats-officedocument.presentationml.tags+xml"/>
  <Override PartName="/ppt/tags/tag1014.xml" ContentType="application/vnd.openxmlformats-officedocument.presentationml.tags+xml"/>
  <Override PartName="/ppt/tags/tag1200.xml" ContentType="application/vnd.openxmlformats-officedocument.presentationml.tags+xml"/>
  <Override PartName="/ppt/tags/tag1676.xml" ContentType="application/vnd.openxmlformats-officedocument.presentationml.tags+xml"/>
  <Override PartName="/ppt/tags/tag3027.xml" ContentType="application/vnd.openxmlformats-officedocument.presentationml.tags+xml"/>
  <Override PartName="/ppt/tags/tag3213.xml" ContentType="application/vnd.openxmlformats-officedocument.presentationml.tags+xml"/>
  <Override PartName="/ppt/tags/tag3689.xml" ContentType="application/vnd.openxmlformats-officedocument.presentationml.tags+xml"/>
  <Override PartName="/ppt/tags/tag174.xml" ContentType="application/vnd.openxmlformats-officedocument.presentationml.tags+xml"/>
  <Override PartName="/ppt/tags/tag360.xml" ContentType="application/vnd.openxmlformats-officedocument.presentationml.tags+xml"/>
  <Override PartName="/ppt/tags/tag1184.xml" ContentType="application/vnd.openxmlformats-officedocument.presentationml.tags+xml"/>
  <Override PartName="/ppt/tags/tag1862.xml" ContentType="application/vnd.openxmlformats-officedocument.presentationml.tags+xml"/>
  <Override PartName="/ppt/tags/tag2648.xml" ContentType="application/vnd.openxmlformats-officedocument.presentationml.tags+xml"/>
  <Override PartName="/ppt/tags/tag2834.xml" ContentType="application/vnd.openxmlformats-officedocument.presentationml.tags+xml"/>
  <Override PartName="/ppt/tags/tag3197.xml" ContentType="application/vnd.openxmlformats-officedocument.presentationml.tags+xml"/>
  <Override PartName="/ppt/tags/tag3383.xml" ContentType="application/vnd.openxmlformats-officedocument.presentationml.tags+xml"/>
  <Override PartName="/ppt/tags/tag3875.xml" ContentType="application/vnd.openxmlformats-officedocument.presentationml.tags+xml"/>
  <Override PartName="/ppt/tags/tag105.xml" ContentType="application/vnd.openxmlformats-officedocument.presentationml.tags+xml"/>
  <Override PartName="/ppt/tags/tag1115.xml" ContentType="application/vnd.openxmlformats-officedocument.presentationml.tags+xml"/>
  <Override PartName="/ppt/tags/tag1370.xml" ContentType="application/vnd.openxmlformats-officedocument.presentationml.tags+xml"/>
  <Override PartName="/ppt/tags/tag1607.xml" ContentType="application/vnd.openxmlformats-officedocument.presentationml.tags+xml"/>
  <Override PartName="/ppt/tags/tag2156.xml" ContentType="application/vnd.openxmlformats-officedocument.presentationml.tags+xml"/>
  <Override PartName="/ppt/tags/tag2342.xml" ContentType="application/vnd.openxmlformats-officedocument.presentationml.tags+xml"/>
  <Override PartName="/ppt/tags/tag3128.xml" ContentType="application/vnd.openxmlformats-officedocument.presentationml.tags+xml"/>
  <Override PartName="/ppt/tags/tag3806.xml" ContentType="application/vnd.openxmlformats-officedocument.presentationml.tags+xml"/>
  <Override PartName="/ppt/tags/tag275.xml" ContentType="application/vnd.openxmlformats-officedocument.presentationml.tags+xml"/>
  <Override PartName="/ppt/tags/tag767.xml" ContentType="application/vnd.openxmlformats-officedocument.presentationml.tags+xml"/>
  <Override PartName="/ppt/tags/tag953.xml" ContentType="application/vnd.openxmlformats-officedocument.presentationml.tags+xml"/>
  <Override PartName="/ppt/tags/tag1099.xml" ContentType="application/vnd.openxmlformats-officedocument.presentationml.tags+xml"/>
  <Override PartName="/ppt/tags/tag1301.xml" ContentType="application/vnd.openxmlformats-officedocument.presentationml.tags+xml"/>
  <Override PartName="/ppt/tags/tag1777.xml" ContentType="application/vnd.openxmlformats-officedocument.presentationml.tags+xml"/>
  <Override PartName="/ppt/tags/tag1963.xml" ContentType="application/vnd.openxmlformats-officedocument.presentationml.tags+xml"/>
  <Override PartName="/ppt/notesSlides/notesSlide97.xml" ContentType="application/vnd.openxmlformats-officedocument.presentationml.notesSlide+xml"/>
  <Override PartName="/ppt/tags/tag3314.xml" ContentType="application/vnd.openxmlformats-officedocument.presentationml.tags+xml"/>
  <Override PartName="/ppt/tags/tag3500.xml" ContentType="application/vnd.openxmlformats-officedocument.presentationml.tags+xml"/>
  <Override PartName="/ppt/slides/slide37.xml" ContentType="application/vnd.openxmlformats-officedocument.presentationml.slide+xml"/>
  <Override PartName="/ppt/presProps.xml" ContentType="application/vnd.openxmlformats-officedocument.presentationml.presProps+xml"/>
  <Override PartName="/ppt/tags/tag461.xml" ContentType="application/vnd.openxmlformats-officedocument.presentationml.tags+xml"/>
  <Override PartName="/ppt/tags/tag1285.xml" ContentType="application/vnd.openxmlformats-officedocument.presentationml.tags+xml"/>
  <Override PartName="/ppt/tags/tag1471.xml" ContentType="application/vnd.openxmlformats-officedocument.presentationml.tags+xml"/>
  <Override PartName="/ppt/tags/tag1708.xml" ContentType="application/vnd.openxmlformats-officedocument.presentationml.tags+xml"/>
  <Override PartName="/ppt/tags/tag2257.xml" ContentType="application/vnd.openxmlformats-officedocument.presentationml.tags+xml"/>
  <Override PartName="/ppt/tags/tag2749.xml" ContentType="application/vnd.openxmlformats-officedocument.presentationml.tags+xml"/>
  <Override PartName="/ppt/tags/tag2935.xml" ContentType="application/vnd.openxmlformats-officedocument.presentationml.tags+xml"/>
  <Override PartName="/ppt/tags/tag3298.xml" ContentType="application/vnd.openxmlformats-officedocument.presentationml.tags+xml"/>
  <Override PartName="/ppt/tags/tag3484.xml" ContentType="application/vnd.openxmlformats-officedocument.presentationml.tags+xml"/>
  <Override PartName="/ppt/tags/tag206.xml" ContentType="application/vnd.openxmlformats-officedocument.presentationml.tags+xml"/>
  <Override PartName="/ppt/notesSlides/notesSlide28.xml" ContentType="application/vnd.openxmlformats-officedocument.presentationml.notesSlide+xml"/>
  <Override PartName="/ppt/tags/tag868.xml" ContentType="application/vnd.openxmlformats-officedocument.presentationml.tags+xml"/>
  <Override PartName="/ppt/tags/tag1216.xml" ContentType="application/vnd.openxmlformats-officedocument.presentationml.tags+xml"/>
  <Override PartName="/ppt/tags/tag2443.xml" ContentType="application/vnd.openxmlformats-officedocument.presentationml.tags+xml"/>
  <Override PartName="/ppt/tags/tag3229.xml" ContentType="application/vnd.openxmlformats-officedocument.presentationml.tags+xml"/>
  <Override PartName="/ppt/tags/tag3670.xml" ContentType="application/vnd.openxmlformats-officedocument.presentationml.tags+xml"/>
  <Override PartName="/ppt/tags/tag3907.xml" ContentType="application/vnd.openxmlformats-officedocument.presentationml.tags+xml"/>
  <Override PartName="/ppt/tags/tag75.xml" ContentType="application/vnd.openxmlformats-officedocument.presentationml.tags+xml"/>
  <Override PartName="/ppt/tags/tag376.xml" ContentType="application/vnd.openxmlformats-officedocument.presentationml.tags+xml"/>
  <Override PartName="/ppt/tags/tag1386.xml" ContentType="application/vnd.openxmlformats-officedocument.presentationml.tags+xml"/>
  <Override PartName="/ppt/tags/tag1402.xml" ContentType="application/vnd.openxmlformats-officedocument.presentationml.tags+xml"/>
  <Override PartName="/ppt/tags/tag1878.xml" ContentType="application/vnd.openxmlformats-officedocument.presentationml.tags+xml"/>
  <Override PartName="/ppt/tags/tag3399.xml" ContentType="application/vnd.openxmlformats-officedocument.presentationml.tags+xml"/>
  <Override PartName="/ppt/tags/tag3415.xml" ContentType="application/vnd.openxmlformats-officedocument.presentationml.tags+xml"/>
  <Override PartName="/ppt/tags/tag3601.xml" ContentType="application/vnd.openxmlformats-officedocument.presentationml.tags+xml"/>
  <Override PartName="/ppt/tags/tag562.xml" ContentType="application/vnd.openxmlformats-officedocument.presentationml.tags+xml"/>
  <Override PartName="/ppt/tags/tag1572.xml" ContentType="application/vnd.openxmlformats-officedocument.presentationml.tags+xml"/>
  <Override PartName="/ppt/tags/tag1809.xml" ContentType="application/vnd.openxmlformats-officedocument.presentationml.tags+xml"/>
  <Override PartName="/ppt/tags/tag2358.xml" ContentType="application/vnd.openxmlformats-officedocument.presentationml.tags+xml"/>
  <Override PartName="/ppt/tags/tag3585.xml" ContentType="application/vnd.openxmlformats-officedocument.presentationml.tags+xml"/>
  <Override PartName="/ppt/tags/tag3771.xml" ContentType="application/vnd.openxmlformats-officedocument.presentationml.tags+xml"/>
  <Override PartName="/ppt/tags/tag307.xml" ContentType="application/vnd.openxmlformats-officedocument.presentationml.tags+xml"/>
  <Override PartName="/ppt/tags/tag969.xml" ContentType="application/vnd.openxmlformats-officedocument.presentationml.tags+xml"/>
  <Override PartName="/ppt/tags/tag1080.xml" ContentType="application/vnd.openxmlformats-officedocument.presentationml.tags+xml"/>
  <Override PartName="/ppt/tags/tag1317.xml" ContentType="application/vnd.openxmlformats-officedocument.presentationml.tags+xml"/>
  <Override PartName="/ppt/tags/tag1503.xml" ContentType="application/vnd.openxmlformats-officedocument.presentationml.tags+xml"/>
  <Override PartName="/ppt/tags/tag1979.xml" ContentType="application/vnd.openxmlformats-officedocument.presentationml.tags+xml"/>
  <Override PartName="/ppt/tags/tag2052.xml" ContentType="application/vnd.openxmlformats-officedocument.presentationml.tags+xml"/>
  <Override PartName="/ppt/tags/tag2544.xml" ContentType="application/vnd.openxmlformats-officedocument.presentationml.tags+xml"/>
  <Override PartName="/ppt/tags/tag2730.xml" ContentType="application/vnd.openxmlformats-officedocument.presentationml.tags+xml"/>
  <Override PartName="/ppt/tags/tag3093.xml" ContentType="application/vnd.openxmlformats-officedocument.presentationml.tags+xml"/>
  <Override PartName="/ppt/tags/tag3516.xml" ContentType="application/vnd.openxmlformats-officedocument.presentationml.tags+xml"/>
  <Override PartName="/ppt/tags/tag477.xml" ContentType="application/vnd.openxmlformats-officedocument.presentationml.tags+xml"/>
  <Override PartName="/ppt/tags/tag663.xml" ContentType="application/vnd.openxmlformats-officedocument.presentationml.tags+xml"/>
  <Override PartName="/ppt/tags/tag1011.xml" ContentType="application/vnd.openxmlformats-officedocument.presentationml.tags+xml"/>
  <Override PartName="/ppt/tags/tag1487.xml" ContentType="application/vnd.openxmlformats-officedocument.presentationml.tags+xml"/>
  <Override PartName="/ppt/tags/tag3024.xml" ContentType="application/vnd.openxmlformats-officedocument.presentationml.tags+xml"/>
  <Override PartName="/ppt/tags/tag3686.xml" ContentType="application/vnd.openxmlformats-officedocument.presentationml.tags+xml"/>
  <Override PartName="/ppt/tags/tag3702.xml" ContentType="application/vnd.openxmlformats-officedocument.presentationml.tags+xml"/>
  <Override PartName="/ppt/tags/tag171.xml" ContentType="application/vnd.openxmlformats-officedocument.presentationml.tags+xml"/>
  <Override PartName="/ppt/tags/tag408.xml" ContentType="application/vnd.openxmlformats-officedocument.presentationml.tags+xml"/>
  <Override PartName="/ppt/tags/tag1181.xml" ContentType="application/vnd.openxmlformats-officedocument.presentationml.tags+xml"/>
  <Override PartName="/ppt/tags/tag1673.xml" ContentType="application/vnd.openxmlformats-officedocument.presentationml.tags+xml"/>
  <Override PartName="/ppt/tags/tag2459.xml" ContentType="application/vnd.openxmlformats-officedocument.presentationml.tags+xml"/>
  <Override PartName="/ppt/tags/tag2645.xml" ContentType="application/vnd.openxmlformats-officedocument.presentationml.tags+xml"/>
  <Override PartName="/ppt/tags/tag3194.xml" ContentType="application/vnd.openxmlformats-officedocument.presentationml.tags+xml"/>
  <Override PartName="/ppt/tags/tag3210.xml" ContentType="application/vnd.openxmlformats-officedocument.presentationml.tags+xml"/>
  <Override PartName="/ppt/tags/tag3872.xml" ContentType="application/vnd.openxmlformats-officedocument.presentationml.tags+xml"/>
  <Override PartName="/ppt/tags/tag578.xml" ContentType="application/vnd.openxmlformats-officedocument.presentationml.tags+xml"/>
  <Override PartName="/ppt/tags/tag1418.xml" ContentType="application/vnd.openxmlformats-officedocument.presentationml.tags+xml"/>
  <Override PartName="/ppt/tags/tag1604.xml" ContentType="application/vnd.openxmlformats-officedocument.presentationml.tags+xml"/>
  <Override PartName="/ppt/tags/tag2153.xml" ContentType="application/vnd.openxmlformats-officedocument.presentationml.tags+xml"/>
  <Override PartName="/ppt/tags/tag2831.xml" ContentType="application/vnd.openxmlformats-officedocument.presentationml.tags+xml"/>
  <Override PartName="/ppt/tags/tag3380.xml" ContentType="application/vnd.openxmlformats-officedocument.presentationml.tags+xml"/>
  <Override PartName="/ppt/tags/tag3617.xml" ContentType="application/vnd.openxmlformats-officedocument.presentationml.tags+xml"/>
  <Override PartName="/ppt/tags/tag102.xml" ContentType="application/vnd.openxmlformats-officedocument.presentationml.tags+xml"/>
  <Override PartName="/ppt/tags/tag764.xml" ContentType="application/vnd.openxmlformats-officedocument.presentationml.tags+xml"/>
  <Override PartName="/ppt/tags/tag1112.xml" ContentType="application/vnd.openxmlformats-officedocument.presentationml.tags+xml"/>
  <Override PartName="/ppt/tags/tag1588.xml" ContentType="application/vnd.openxmlformats-officedocument.presentationml.tags+xml"/>
  <Override PartName="/ppt/tags/tag1774.xml" ContentType="application/vnd.openxmlformats-officedocument.presentationml.tags+xml"/>
  <Override PartName="/ppt/notesSlides/notesSlide94.xml" ContentType="application/vnd.openxmlformats-officedocument.presentationml.notesSlide+xml"/>
  <Override PartName="/ppt/tags/tag3125.xml" ContentType="application/vnd.openxmlformats-officedocument.presentationml.tags+xml"/>
  <Override PartName="/ppt/tags/tag3311.xml" ContentType="application/vnd.openxmlformats-officedocument.presentationml.tags+xml"/>
  <Override PartName="/ppt/tags/tag3787.xml" ContentType="application/vnd.openxmlformats-officedocument.presentationml.tags+xml"/>
  <Override PartName="/ppt/tags/tag3803.xml" ContentType="application/vnd.openxmlformats-officedocument.presentationml.tags+xml"/>
  <Override PartName="/ppt/slides/slide34.xml" ContentType="application/vnd.openxmlformats-officedocument.presentationml.slide+xml"/>
  <Override PartName="/ppt/tags/tag272.xml" ContentType="application/vnd.openxmlformats-officedocument.presentationml.tags+xml"/>
  <Override PartName="/ppt/tags/tag509.xml" ContentType="application/vnd.openxmlformats-officedocument.presentationml.tags+xml"/>
  <Override PartName="/ppt/tags/tag950.xml" ContentType="application/vnd.openxmlformats-officedocument.presentationml.tags+xml"/>
  <Override PartName="/ppt/tags/tag1096.xml" ContentType="application/vnd.openxmlformats-officedocument.presentationml.tags+xml"/>
  <Override PartName="/ppt/tags/tag1282.xml" ContentType="application/vnd.openxmlformats-officedocument.presentationml.tags+xml"/>
  <Override PartName="/ppt/tags/tag1519.xml" ContentType="application/vnd.openxmlformats-officedocument.presentationml.tags+xml"/>
  <Override PartName="/ppt/tags/tag1960.xml" ContentType="application/vnd.openxmlformats-officedocument.presentationml.tags+xml"/>
  <Override PartName="/ppt/tags/tag2068.xml" ContentType="application/vnd.openxmlformats-officedocument.presentationml.tags+xml"/>
  <Override PartName="/ppt/tags/tag2746.xml" ContentType="application/vnd.openxmlformats-officedocument.presentationml.tags+xml"/>
  <Override PartName="/ppt/tags/tag3295.xml" ContentType="application/vnd.openxmlformats-officedocument.presentationml.tags+xml"/>
  <Override PartName="/ppt/tags/tag3481.xml" ContentType="application/vnd.openxmlformats-officedocument.presentationml.tags+xml"/>
  <Override PartName="/ppt/tags/tag203.xml" ContentType="application/vnd.openxmlformats-officedocument.presentationml.tags+xml"/>
  <Override PartName="/ppt/notesSlides/notesSlide25.xml" ContentType="application/vnd.openxmlformats-officedocument.presentationml.notesSlide+xml"/>
  <Override PartName="/ppt/tags/tag679.xml" ContentType="application/vnd.openxmlformats-officedocument.presentationml.tags+xml"/>
  <Override PartName="/ppt/tags/tag1027.xml" ContentType="application/vnd.openxmlformats-officedocument.presentationml.tags+xml"/>
  <Override PartName="/ppt/tags/tag1689.xml" ContentType="application/vnd.openxmlformats-officedocument.presentationml.tags+xml"/>
  <Override PartName="/ppt/tags/tag1705.xml" ContentType="application/vnd.openxmlformats-officedocument.presentationml.tags+xml"/>
  <Override PartName="/ppt/tags/tag2254.xml" ContentType="application/vnd.openxmlformats-officedocument.presentationml.tags+xml"/>
  <Override PartName="/ppt/tags/tag2440.xml" ContentType="application/vnd.openxmlformats-officedocument.presentationml.tags+xml"/>
  <Override PartName="/ppt/tags/tag2932.xml" ContentType="application/vnd.openxmlformats-officedocument.presentationml.tags+xml"/>
  <Override PartName="/ppt/tags/tag3226.xml" ContentType="application/vnd.openxmlformats-officedocument.presentationml.tags+xml"/>
  <Override PartName="/ppt/tags/tag3718.xml" ContentType="application/vnd.openxmlformats-officedocument.presentationml.tags+xml"/>
  <Override PartName="/ppt/tags/tag3904.xml" ContentType="application/vnd.openxmlformats-officedocument.presentationml.tags+xml"/>
  <Override PartName="/ppt/tags/tag187.xml" ContentType="application/vnd.openxmlformats-officedocument.presentationml.tags+xml"/>
  <Override PartName="/ppt/tags/tag865.xml" ContentType="application/vnd.openxmlformats-officedocument.presentationml.tags+xml"/>
  <Override PartName="/ppt/tags/tag1197.xml" ContentType="application/vnd.openxmlformats-officedocument.presentationml.tags+xml"/>
  <Override PartName="/ppt/tags/tag1213.xml" ContentType="application/vnd.openxmlformats-officedocument.presentationml.tags+xml"/>
  <Override PartName="/ppt/tags/tag1875.xml" ContentType="application/vnd.openxmlformats-officedocument.presentationml.tags+xml"/>
  <Override PartName="/ppt/tags/tag3412.xml" ContentType="application/vnd.openxmlformats-officedocument.presentationml.tags+xml"/>
  <Override PartName="/ppt/tags/tag3888.xml" ContentType="application/vnd.openxmlformats-officedocument.presentationml.tags+xml"/>
  <Override PartName="/ppt/tags/tag72.xml" ContentType="application/vnd.openxmlformats-officedocument.presentationml.tags+xml"/>
  <Override PartName="/ppt/tags/tag118.xml" ContentType="application/vnd.openxmlformats-officedocument.presentationml.tags+xml"/>
  <Override PartName="/ppt/tags/tag373.xml" ContentType="application/vnd.openxmlformats-officedocument.presentationml.tags+xml"/>
  <Override PartName="/ppt/tags/tag1383.xml" ContentType="application/vnd.openxmlformats-officedocument.presentationml.tags+xml"/>
  <Override PartName="/ppt/tags/tag2169.xml" ContentType="application/vnd.openxmlformats-officedocument.presentationml.tags+xml"/>
  <Override PartName="/ppt/tags/tag2355.xml" ContentType="application/vnd.openxmlformats-officedocument.presentationml.tags+xml"/>
  <Override PartName="/ppt/tags/tag2847.xml" ContentType="application/vnd.openxmlformats-officedocument.presentationml.tags+xml"/>
  <Override PartName="/ppt/tags/tag3396.xml" ContentType="application/vnd.openxmlformats-officedocument.presentationml.tags+xml"/>
  <Override PartName="/ppt/tags/tag3582.xml" ContentType="application/vnd.openxmlformats-officedocument.presentationml.tags+xml"/>
  <Override PartName="/ppt/tags/tag3819.xml" ContentType="application/vnd.openxmlformats-officedocument.presentationml.tags+xml"/>
  <Override PartName="/ppt/tags/tag304.xml" ContentType="application/vnd.openxmlformats-officedocument.presentationml.tags+xml"/>
  <Override PartName="/ppt/tags/tag966.xml" ContentType="application/vnd.openxmlformats-officedocument.presentationml.tags+xml"/>
  <Override PartName="/ppt/tags/tag1128.xml" ContentType="application/vnd.openxmlformats-officedocument.presentationml.tags+xml"/>
  <Override PartName="/ppt/tags/tag1314.xml" ContentType="application/vnd.openxmlformats-officedocument.presentationml.tags+xml"/>
  <Override PartName="/ppt/tags/tag1806.xml" ContentType="application/vnd.openxmlformats-officedocument.presentationml.tags+xml"/>
  <Override PartName="/ppt/tags/tag2541.xml" ContentType="application/vnd.openxmlformats-officedocument.presentationml.tags+xml"/>
  <Override PartName="/ppt/tags/tag3090.xml" ContentType="application/vnd.openxmlformats-officedocument.presentationml.tags+xml"/>
  <Override PartName="/ppt/tags/tag3327.xml" ContentType="application/vnd.openxmlformats-officedocument.presentationml.tags+xml"/>
  <Override PartName="/ppt/tags/tag288.xml" ContentType="application/vnd.openxmlformats-officedocument.presentationml.tags+xml"/>
  <Override PartName="/ppt/tags/tag474.xml" ContentType="application/vnd.openxmlformats-officedocument.presentationml.tags+xml"/>
  <Override PartName="/ppt/tags/tag1298.xml" ContentType="application/vnd.openxmlformats-officedocument.presentationml.tags+xml"/>
  <Override PartName="/ppt/tags/tag1484.xml" ContentType="application/vnd.openxmlformats-officedocument.presentationml.tags+xml"/>
  <Override PartName="/ppt/tags/tag1500.xml" ContentType="application/vnd.openxmlformats-officedocument.presentationml.tags+xml"/>
  <Override PartName="/ppt/tags/tag1976.xml" ContentType="application/vnd.openxmlformats-officedocument.presentationml.tags+xml"/>
  <Override PartName="/ppt/tags/tag2948.xml" ContentType="application/vnd.openxmlformats-officedocument.presentationml.tags+xml"/>
  <Override PartName="/ppt/tags/tag3497.xml" ContentType="application/vnd.openxmlformats-officedocument.presentationml.tags+xml"/>
  <Override PartName="/ppt/tags/tag3513.xml" ContentType="application/vnd.openxmlformats-officedocument.presentationml.tags+xml"/>
  <Override PartName="/ppt/tags/tag219.xml" ContentType="application/vnd.openxmlformats-officedocument.presentationml.tags+xml"/>
  <Override PartName="/ppt/tags/tag660.xml" ContentType="application/vnd.openxmlformats-officedocument.presentationml.tags+xml"/>
  <Override PartName="/ppt/tags/tag1229.xml" ContentType="application/vnd.openxmlformats-officedocument.presentationml.tags+xml"/>
  <Override PartName="/ppt/tags/tag1670.xml" ContentType="application/vnd.openxmlformats-officedocument.presentationml.tags+xml"/>
  <Override PartName="/ppt/tags/tag1907.xml" ContentType="application/vnd.openxmlformats-officedocument.presentationml.tags+xml"/>
  <Override PartName="/ppt/tags/tag2456.xml" ContentType="application/vnd.openxmlformats-officedocument.presentationml.tags+xml"/>
  <Override PartName="/ppt/tags/tag3021.xml" ContentType="application/vnd.openxmlformats-officedocument.presentationml.tags+xml"/>
  <Override PartName="/ppt/tags/tag3683.xml" ContentType="application/vnd.openxmlformats-officedocument.presentationml.tags+xml"/>
  <Override PartName="/ppt/tags/tag389.xml" ContentType="application/vnd.openxmlformats-officedocument.presentationml.tags+xml"/>
  <Override PartName="/ppt/tags/tag405.xml" ContentType="application/vnd.openxmlformats-officedocument.presentationml.tags+xml"/>
  <Override PartName="/ppt/tags/tag1415.xml" ContentType="application/vnd.openxmlformats-officedocument.presentationml.tags+xml"/>
  <Override PartName="/ppt/tags/tag2642.xml" ContentType="application/vnd.openxmlformats-officedocument.presentationml.tags+xml"/>
  <Override PartName="/ppt/tags/tag3191.xml" ContentType="application/vnd.openxmlformats-officedocument.presentationml.tags+xml"/>
  <Override PartName="/ppt/tags/tag3428.xml" ContentType="application/vnd.openxmlformats-officedocument.presentationml.tags+xml"/>
  <Override PartName="/ppt/tags/tag3614.xml" ContentType="application/vnd.openxmlformats-officedocument.presentationml.tags+xml"/>
  <Override PartName="/ppt/notesSlides/notesSlide122.xml" ContentType="application/vnd.openxmlformats-officedocument.presentationml.notesSlide+xml"/>
  <Override PartName="/ppt/tags/tag88.xml" ContentType="application/vnd.openxmlformats-officedocument.presentationml.tags+xml"/>
  <Override PartName="/ppt/tags/tag575.xml" ContentType="application/vnd.openxmlformats-officedocument.presentationml.tags+xml"/>
  <Override PartName="/ppt/tags/tag761.xml" ContentType="application/vnd.openxmlformats-officedocument.presentationml.tags+xml"/>
  <Override PartName="/ppt/tags/tag1399.xml" ContentType="application/vnd.openxmlformats-officedocument.presentationml.tags+xml"/>
  <Override PartName="/ppt/tags/tag1585.xml" ContentType="application/vnd.openxmlformats-officedocument.presentationml.tags+xml"/>
  <Override PartName="/ppt/tags/tag1601.xml" ContentType="application/vnd.openxmlformats-officedocument.presentationml.tags+xml"/>
  <Override PartName="/ppt/tags/tag2150.xml" ContentType="application/vnd.openxmlformats-officedocument.presentationml.tags+xml"/>
  <Override PartName="/ppt/tags/tag3122.xml" ContentType="application/vnd.openxmlformats-officedocument.presentationml.tags+xml"/>
  <Override PartName="/ppt/tags/tag3598.xml" ContentType="application/vnd.openxmlformats-officedocument.presentationml.tags+xml"/>
  <Override PartName="/ppt/tags/tag3800.xml" ContentType="application/vnd.openxmlformats-officedocument.presentationml.tags+xml"/>
  <Override PartName="/ppt/slides/slide31.xml" ContentType="application/vnd.openxmlformats-officedocument.presentationml.slide+xml"/>
  <Override PartName="/ppt/tags/tag19.xml" ContentType="application/vnd.openxmlformats-officedocument.presentationml.tags+xml"/>
  <Override PartName="/ppt/tags/tag506.xml" ContentType="application/vnd.openxmlformats-officedocument.presentationml.tags+xml"/>
  <Override PartName="/ppt/tags/tag1093.xml" ContentType="application/vnd.openxmlformats-officedocument.presentationml.tags+xml"/>
  <Override PartName="/ppt/tags/tag1771.xml" ContentType="application/vnd.openxmlformats-officedocument.presentationml.tags+xml"/>
  <Override PartName="/ppt/notesSlides/notesSlide91.xml" ContentType="application/vnd.openxmlformats-officedocument.presentationml.notesSlide+xml"/>
  <Override PartName="/ppt/tags/tag2557.xml" ContentType="application/vnd.openxmlformats-officedocument.presentationml.tags+xml"/>
  <Override PartName="/ppt/tags/tag2743.xml" ContentType="application/vnd.openxmlformats-officedocument.presentationml.tags+xml"/>
  <Override PartName="/ppt/tags/tag3292.xml" ContentType="application/vnd.openxmlformats-officedocument.presentationml.tags+xml"/>
  <Override PartName="/ppt/tags/tag3784.xml" ContentType="application/vnd.openxmlformats-officedocument.presentationml.tags+xml"/>
  <Override PartName="/ppt/notesSlides/notesSlide22.xml" ContentType="application/vnd.openxmlformats-officedocument.presentationml.notesSlide+xml"/>
  <Override PartName="/ppt/tags/tag1024.xml" ContentType="application/vnd.openxmlformats-officedocument.presentationml.tags+xml"/>
  <Override PartName="/ppt/tags/tag1516.xml" ContentType="application/vnd.openxmlformats-officedocument.presentationml.tags+xml"/>
  <Override PartName="/ppt/tags/tag1702.xml" ContentType="application/vnd.openxmlformats-officedocument.presentationml.tags+xml"/>
  <Override PartName="/ppt/tags/tag2065.xml" ContentType="application/vnd.openxmlformats-officedocument.presentationml.tags+xml"/>
  <Override PartName="/ppt/tags/tag2251.xml" ContentType="application/vnd.openxmlformats-officedocument.presentationml.tags+xml"/>
  <Override PartName="/ppt/tags/tag3037.xml" ContentType="application/vnd.openxmlformats-officedocument.presentationml.tags+xml"/>
  <Override PartName="/ppt/tags/tag3529.xml" ContentType="application/vnd.openxmlformats-officedocument.presentationml.tags+xml"/>
  <Override PartName="/ppt/tags/tag3715.xml" ContentType="application/vnd.openxmlformats-officedocument.presentationml.tags+xml"/>
  <Override PartName="/ppt/tags/tag184.xml" ContentType="application/vnd.openxmlformats-officedocument.presentationml.tags+xml"/>
  <Override PartName="/ppt/tags/tag200.xml" ContentType="application/vnd.openxmlformats-officedocument.presentationml.tags+xml"/>
  <Override PartName="/ppt/tags/tag676.xml" ContentType="application/vnd.openxmlformats-officedocument.presentationml.tags+xml"/>
  <Override PartName="/ppt/tags/tag862.xml" ContentType="application/vnd.openxmlformats-officedocument.presentationml.tags+xml"/>
  <Override PartName="/ppt/tags/tag1210.xml" ContentType="application/vnd.openxmlformats-officedocument.presentationml.tags+xml"/>
  <Override PartName="/ppt/tags/tag1686.xml" ContentType="application/vnd.openxmlformats-officedocument.presentationml.tags+xml"/>
  <Override PartName="/ppt/tags/tag1872.xml" ContentType="application/vnd.openxmlformats-officedocument.presentationml.tags+xml"/>
  <Override PartName="/ppt/tags/tag3223.xml" ContentType="application/vnd.openxmlformats-officedocument.presentationml.tags+xml"/>
  <Override PartName="/ppt/tags/tag3699.xml" ContentType="application/vnd.openxmlformats-officedocument.presentationml.tags+xml"/>
  <Override PartName="/ppt/tags/tag3885.xml" ContentType="application/vnd.openxmlformats-officedocument.presentationml.tags+xml"/>
  <Override PartName="/ppt/tags/tag3901.xml" ContentType="application/vnd.openxmlformats-officedocument.presentationml.tags+xml"/>
  <Override PartName="/ppt/tags/tag370.xml" ContentType="application/vnd.openxmlformats-officedocument.presentationml.tags+xml"/>
  <Override PartName="/ppt/tags/tag607.xml" ContentType="application/vnd.openxmlformats-officedocument.presentationml.tags+xml"/>
  <Override PartName="/ppt/tags/tag1194.xml" ContentType="application/vnd.openxmlformats-officedocument.presentationml.tags+xml"/>
  <Override PartName="/ppt/tags/tag1380.xml" ContentType="application/vnd.openxmlformats-officedocument.presentationml.tags+xml"/>
  <Override PartName="/ppt/tags/tag1617.xml" ContentType="application/vnd.openxmlformats-officedocument.presentationml.tags+xml"/>
  <Override PartName="/ppt/tags/tag2166.xml" ContentType="application/vnd.openxmlformats-officedocument.presentationml.tags+xml"/>
  <Override PartName="/ppt/tags/tag2658.xml" ContentType="application/vnd.openxmlformats-officedocument.presentationml.tags+xml"/>
  <Override PartName="/ppt/tags/tag2844.xml" ContentType="application/vnd.openxmlformats-officedocument.presentationml.tags+xml"/>
  <Override PartName="/ppt/tags/tag3393.xml" ContentType="application/vnd.openxmlformats-officedocument.presentationml.tags+xml"/>
  <Override PartName="/ppt/tags/tag115.xml" ContentType="application/vnd.openxmlformats-officedocument.presentationml.tags+xml"/>
  <Override PartName="/ppt/tags/tag301.xml" ContentType="application/vnd.openxmlformats-officedocument.presentationml.tags+xml"/>
  <Override PartName="/ppt/tags/tag777.xml" ContentType="application/vnd.openxmlformats-officedocument.presentationml.tags+xml"/>
  <Override PartName="/ppt/tags/tag1125.xml" ContentType="application/vnd.openxmlformats-officedocument.presentationml.tags+xml"/>
  <Override PartName="/ppt/tags/tag1803.xml" ContentType="application/vnd.openxmlformats-officedocument.presentationml.tags+xml"/>
  <Override PartName="/ppt/tags/tag2352.xml" ContentType="application/vnd.openxmlformats-officedocument.presentationml.tags+xml"/>
  <Override PartName="/ppt/tags/tag3138.xml" ContentType="application/vnd.openxmlformats-officedocument.presentationml.tags+xml"/>
  <Override PartName="/ppt/tags/tag3816.xml" ContentType="application/vnd.openxmlformats-officedocument.presentationml.tags+xml"/>
  <Override PartName="/ppt/slides/slide47.xml" ContentType="application/vnd.openxmlformats-officedocument.presentationml.slide+xml"/>
  <Override PartName="/ppt/tags/tag285.xml" ContentType="application/vnd.openxmlformats-officedocument.presentationml.tags+xml"/>
  <Override PartName="/ppt/tags/tag963.xml" ContentType="application/vnd.openxmlformats-officedocument.presentationml.tags+xml"/>
  <Override PartName="/ppt/tags/tag1295.xml" ContentType="application/vnd.openxmlformats-officedocument.presentationml.tags+xml"/>
  <Override PartName="/ppt/tags/tag1311.xml" ContentType="application/vnd.openxmlformats-officedocument.presentationml.tags+xml"/>
  <Override PartName="/ppt/tags/tag1787.xml" ContentType="application/vnd.openxmlformats-officedocument.presentationml.tags+xml"/>
  <Override PartName="/ppt/tags/tag1973.xml" ContentType="application/vnd.openxmlformats-officedocument.presentationml.tags+xml"/>
  <Override PartName="/ppt/tags/tag2759.xml" ContentType="application/vnd.openxmlformats-officedocument.presentationml.tags+xml"/>
  <Override PartName="/ppt/tags/tag3324.xml" ContentType="application/vnd.openxmlformats-officedocument.presentationml.tags+xml"/>
  <Override PartName="/ppt/tags/tag3510.xml" ContentType="application/vnd.openxmlformats-officedocument.presentationml.tags+xml"/>
  <Override PartName="/ppt/tags/tag471.xml" ContentType="application/vnd.openxmlformats-officedocument.presentationml.tags+xml"/>
  <Override PartName="/ppt/tags/tag708.xml" ContentType="application/vnd.openxmlformats-officedocument.presentationml.tags+xml"/>
  <Override PartName="/ppt/notesSlides/notesSlide38.xml" ContentType="application/vnd.openxmlformats-officedocument.presentationml.notesSlide+xml"/>
  <Override PartName="/ppt/tags/tag1481.xml" ContentType="application/vnd.openxmlformats-officedocument.presentationml.tags+xml"/>
  <Override PartName="/ppt/tags/tag1718.xml" ContentType="application/vnd.openxmlformats-officedocument.presentationml.tags+xml"/>
  <Override PartName="/ppt/tags/tag2267.xml" ContentType="application/vnd.openxmlformats-officedocument.presentationml.tags+xml"/>
  <Override PartName="/ppt/tags/tag2945.xml" ContentType="application/vnd.openxmlformats-officedocument.presentationml.tags+xml"/>
  <Override PartName="/ppt/tags/tag3494.xml" ContentType="application/vnd.openxmlformats-officedocument.presentationml.tags+xml"/>
  <Override PartName="/ppt/tags/tag3680.xml" ContentType="application/vnd.openxmlformats-officedocument.presentationml.tags+xml"/>
  <Override PartName="/ppt/tags/tag216.xml" ContentType="application/vnd.openxmlformats-officedocument.presentationml.tags+xml"/>
  <Override PartName="/ppt/tags/tag402.xml" ContentType="application/vnd.openxmlformats-officedocument.presentationml.tags+xml"/>
  <Override PartName="/ppt/tags/tag878.xml" ContentType="application/vnd.openxmlformats-officedocument.presentationml.tags+xml"/>
  <Override PartName="/ppt/tags/tag1226.xml" ContentType="application/vnd.openxmlformats-officedocument.presentationml.tags+xml"/>
  <Override PartName="/ppt/tags/tag1412.xml" ContentType="application/vnd.openxmlformats-officedocument.presentationml.tags+xml"/>
  <Override PartName="/ppt/tags/tag1888.xml" ContentType="application/vnd.openxmlformats-officedocument.presentationml.tags+xml"/>
  <Override PartName="/ppt/tags/tag1904.xml" ContentType="application/vnd.openxmlformats-officedocument.presentationml.tags+xml"/>
  <Override PartName="/ppt/tags/tag2453.xml" ContentType="application/vnd.openxmlformats-officedocument.presentationml.tags+xml"/>
  <Override PartName="/ppt/tags/tag3239.xml" ContentType="application/vnd.openxmlformats-officedocument.presentationml.tags+xml"/>
  <Override PartName="/ppt/tags/tag3425.xml" ContentType="application/vnd.openxmlformats-officedocument.presentationml.tags+xml"/>
  <Override PartName="/ppt/tags/tag3917.xml" ContentType="application/vnd.openxmlformats-officedocument.presentationml.tags+xml"/>
  <Override PartName="/ppt/tags/tag85.xml" ContentType="application/vnd.openxmlformats-officedocument.presentationml.tags+xml"/>
  <Override PartName="/ppt/tags/tag386.xml" ContentType="application/vnd.openxmlformats-officedocument.presentationml.tags+xml"/>
  <Override PartName="/ppt/tags/tag572.xml" ContentType="application/vnd.openxmlformats-officedocument.presentationml.tags+xml"/>
  <Override PartName="/ppt/tags/tag1396.xml" ContentType="application/vnd.openxmlformats-officedocument.presentationml.tags+xml"/>
  <Override PartName="/ppt/tags/tag3595.xml" ContentType="application/vnd.openxmlformats-officedocument.presentationml.tags+xml"/>
  <Override PartName="/ppt/tags/tag3611.xml" ContentType="application/vnd.openxmlformats-officedocument.presentationml.tags+xml"/>
  <Override PartName="/ppt/tags/tag16.xml" ContentType="application/vnd.openxmlformats-officedocument.presentationml.tags+xml"/>
  <Override PartName="/ppt/tags/tag317.xml" ContentType="application/vnd.openxmlformats-officedocument.presentationml.tags+xml"/>
  <Override PartName="/ppt/tags/tag809.xml" ContentType="application/vnd.openxmlformats-officedocument.presentationml.tags+xml"/>
  <Override PartName="/ppt/tags/tag1090.xml" ContentType="application/vnd.openxmlformats-officedocument.presentationml.tags+xml"/>
  <Override PartName="/ppt/tags/tag1582.xml" ContentType="application/vnd.openxmlformats-officedocument.presentationml.tags+xml"/>
  <Override PartName="/ppt/tags/tag1819.xml" ContentType="application/vnd.openxmlformats-officedocument.presentationml.tags+xml"/>
  <Override PartName="/ppt/tags/tag2368.xml" ContentType="application/vnd.openxmlformats-officedocument.presentationml.tags+xml"/>
  <Override PartName="/ppt/tags/tag2554.xml" ContentType="application/vnd.openxmlformats-officedocument.presentationml.tags+xml"/>
  <Override PartName="/ppt/tags/tag3781.xml" ContentType="application/vnd.openxmlformats-officedocument.presentationml.tags+xml"/>
  <Override PartName="/ppt/tags/tag487.xml" ContentType="application/vnd.openxmlformats-officedocument.presentationml.tags+xml"/>
  <Override PartName="/ppt/tags/tag503.xml" ContentType="application/vnd.openxmlformats-officedocument.presentationml.tags+xml"/>
  <Override PartName="/ppt/tags/tag979.xml" ContentType="application/vnd.openxmlformats-officedocument.presentationml.tags+xml"/>
  <Override PartName="/ppt/tags/tag1327.xml" ContentType="application/vnd.openxmlformats-officedocument.presentationml.tags+xml"/>
  <Override PartName="/ppt/tags/tag1513.xml" ContentType="application/vnd.openxmlformats-officedocument.presentationml.tags+xml"/>
  <Override PartName="/ppt/tags/tag1989.xml" ContentType="application/vnd.openxmlformats-officedocument.presentationml.tags+xml"/>
  <Override PartName="/ppt/tags/tag2062.xml" ContentType="application/vnd.openxmlformats-officedocument.presentationml.tags+xml"/>
  <Override PartName="/ppt/tags/tag2740.xml" ContentType="application/vnd.openxmlformats-officedocument.presentationml.tags+xml"/>
  <Override PartName="/ppt/tags/tag3526.xml" ContentType="application/vnd.openxmlformats-officedocument.presentationml.tags+xml"/>
  <Override PartName="/ppt/tags/tag673.xml" ContentType="application/vnd.openxmlformats-officedocument.presentationml.tags+xml"/>
  <Override PartName="/ppt/tags/tag1021.xml" ContentType="application/vnd.openxmlformats-officedocument.presentationml.tags+xml"/>
  <Override PartName="/ppt/tags/tag1497.xml" ContentType="application/vnd.openxmlformats-officedocument.presentationml.tags+xml"/>
  <Override PartName="/ppt/tags/tag1683.xml" ContentType="application/vnd.openxmlformats-officedocument.presentationml.tags+xml"/>
  <Override PartName="/ppt/tags/tag2469.xml" ContentType="application/vnd.openxmlformats-officedocument.presentationml.tags+xml"/>
  <Override PartName="/ppt/tags/tag3034.xml" ContentType="application/vnd.openxmlformats-officedocument.presentationml.tags+xml"/>
  <Override PartName="/ppt/tags/tag3220.xml" ContentType="application/vnd.openxmlformats-officedocument.presentationml.tags+xml"/>
  <Override PartName="/ppt/tags/tag3696.xml" ContentType="application/vnd.openxmlformats-officedocument.presentationml.tags+xml"/>
  <Override PartName="/ppt/tags/tag3712.xml" ContentType="application/vnd.openxmlformats-officedocument.presentationml.tags+xml"/>
  <Override PartName="/ppt/tags/tag181.xml" ContentType="application/vnd.openxmlformats-officedocument.presentationml.tags+xml"/>
  <Override PartName="/ppt/tags/tag418.xml" ContentType="application/vnd.openxmlformats-officedocument.presentationml.tags+xml"/>
  <Override PartName="/ppt/tags/tag1191.xml" ContentType="application/vnd.openxmlformats-officedocument.presentationml.tags+xml"/>
  <Override PartName="/ppt/tags/tag1428.xml" ContentType="application/vnd.openxmlformats-officedocument.presentationml.tags+xml"/>
  <Override PartName="/ppt/tags/tag2655.xml" ContentType="application/vnd.openxmlformats-officedocument.presentationml.tags+xml"/>
  <Override PartName="/ppt/tags/tag3882.xml" ContentType="application/vnd.openxmlformats-officedocument.presentationml.tags+xml"/>
  <Override PartName="/ppt/tags/tag112.xml" ContentType="application/vnd.openxmlformats-officedocument.presentationml.tags+xml"/>
  <Override PartName="/ppt/tags/tag588.xml" ContentType="application/vnd.openxmlformats-officedocument.presentationml.tags+xml"/>
  <Override PartName="/ppt/tags/tag604.xml" ContentType="application/vnd.openxmlformats-officedocument.presentationml.tags+xml"/>
  <Override PartName="/ppt/tags/tag1598.xml" ContentType="application/vnd.openxmlformats-officedocument.presentationml.tags+xml"/>
  <Override PartName="/ppt/tags/tag1614.xml" ContentType="application/vnd.openxmlformats-officedocument.presentationml.tags+xml"/>
  <Override PartName="/ppt/tags/tag1800.xml" ContentType="application/vnd.openxmlformats-officedocument.presentationml.tags+xml"/>
  <Override PartName="/ppt/tags/tag2163.xml" ContentType="application/vnd.openxmlformats-officedocument.presentationml.tags+xml"/>
  <Override PartName="/ppt/tags/tag2841.xml" ContentType="application/vnd.openxmlformats-officedocument.presentationml.tags+xml"/>
  <Override PartName="/ppt/tags/tag3135.xml" ContentType="application/vnd.openxmlformats-officedocument.presentationml.tags+xml"/>
  <Override PartName="/ppt/tags/tag3390.xml" ContentType="application/vnd.openxmlformats-officedocument.presentationml.tags+xml"/>
  <Override PartName="/ppt/tags/tag3627.xml" ContentType="application/vnd.openxmlformats-officedocument.presentationml.tags+xml"/>
  <Override PartName="/ppt/tags/tag3813.xml" ContentType="application/vnd.openxmlformats-officedocument.presentationml.tags+xml"/>
  <Override PartName="/ppt/theme/theme2.xml" ContentType="application/vnd.openxmlformats-officedocument.theme+xml"/>
  <Override PartName="/ppt/tags/tag774.xml" ContentType="application/vnd.openxmlformats-officedocument.presentationml.tags+xml"/>
  <Override PartName="/ppt/tags/tag960.xml" ContentType="application/vnd.openxmlformats-officedocument.presentationml.tags+xml"/>
  <Override PartName="/ppt/tags/tag1122.xml" ContentType="application/vnd.openxmlformats-officedocument.presentationml.tags+xml"/>
  <Override PartName="/ppt/tags/tag1784.xml" ContentType="application/vnd.openxmlformats-officedocument.presentationml.tags+xml"/>
  <Override PartName="/ppt/tags/tag3321.xml" ContentType="application/vnd.openxmlformats-officedocument.presentationml.tags+xml"/>
  <Override PartName="/ppt/tags/tag3797.xml" ContentType="application/vnd.openxmlformats-officedocument.presentationml.tags+xml"/>
  <Override PartName="/ppt/slides/slide44.xml" ContentType="application/vnd.openxmlformats-officedocument.presentationml.slide+xml"/>
  <Default Extension="emf" ContentType="image/x-emf"/>
  <Override PartName="/ppt/tags/tag282.xml" ContentType="application/vnd.openxmlformats-officedocument.presentationml.tags+xml"/>
  <Override PartName="/ppt/tags/tag519.xml" ContentType="application/vnd.openxmlformats-officedocument.presentationml.tags+xml"/>
  <Override PartName="/ppt/tags/tag705.xml" ContentType="application/vnd.openxmlformats-officedocument.presentationml.tags+xml"/>
  <Override PartName="/ppt/tags/tag1292.xml" ContentType="application/vnd.openxmlformats-officedocument.presentationml.tags+xml"/>
  <Override PartName="/ppt/tags/tag1529.xml" ContentType="application/vnd.openxmlformats-officedocument.presentationml.tags+xml"/>
  <Override PartName="/ppt/tags/tag1970.xml" ContentType="application/vnd.openxmlformats-officedocument.presentationml.tags+xml"/>
  <Override PartName="/ppt/tags/tag2078.xml" ContentType="application/vnd.openxmlformats-officedocument.presentationml.tags+xml"/>
  <Override PartName="/ppt/tags/tag2264.xml" ContentType="application/vnd.openxmlformats-officedocument.presentationml.tags+xml"/>
  <Override PartName="/ppt/tags/tag2756.xml" ContentType="application/vnd.openxmlformats-officedocument.presentationml.tags+xml"/>
  <Override PartName="/ppt/tags/tag2942.xml" ContentType="application/vnd.openxmlformats-officedocument.presentationml.tags+xml"/>
  <Override PartName="/ppt/tags/tag3491.xml" ContentType="application/vnd.openxmlformats-officedocument.presentationml.tags+xml"/>
  <Override PartName="/ppt/tags/tag3728.xml" ContentType="application/vnd.openxmlformats-officedocument.presentationml.tags+xml"/>
  <Override PartName="/ppt/tags/tag213.xml" ContentType="application/vnd.openxmlformats-officedocument.presentationml.tags+xml"/>
  <Override PartName="/ppt/tags/tag689.xml" ContentType="application/vnd.openxmlformats-officedocument.presentationml.tags+xml"/>
  <Override PartName="/ppt/notesSlides/notesSlide35.xml" ContentType="application/vnd.openxmlformats-officedocument.presentationml.notesSlide+xml"/>
  <Override PartName="/ppt/tags/tag875.xml" ContentType="application/vnd.openxmlformats-officedocument.presentationml.tags+xml"/>
  <Override PartName="/ppt/tags/tag1037.xml" ContentType="application/vnd.openxmlformats-officedocument.presentationml.tags+xml"/>
  <Override PartName="/ppt/tags/tag1223.xml" ContentType="application/vnd.openxmlformats-officedocument.presentationml.tags+xml"/>
  <Override PartName="/ppt/tags/tag1699.xml" ContentType="application/vnd.openxmlformats-officedocument.presentationml.tags+xml"/>
  <Override PartName="/ppt/tags/tag1715.xml" ContentType="application/vnd.openxmlformats-officedocument.presentationml.tags+xml"/>
  <Override PartName="/ppt/tags/tag1901.xml" ContentType="application/vnd.openxmlformats-officedocument.presentationml.tags+xml"/>
  <Override PartName="/ppt/tags/tag2009.xml" ContentType="application/vnd.openxmlformats-officedocument.presentationml.tags+xml"/>
  <Override PartName="/ppt/tags/tag2450.xml" ContentType="application/vnd.openxmlformats-officedocument.presentationml.tags+xml"/>
  <Override PartName="/ppt/tags/tag3236.xml" ContentType="application/vnd.openxmlformats-officedocument.presentationml.tags+xml"/>
  <Override PartName="/ppt/tags/tag3914.xml" ContentType="application/vnd.openxmlformats-officedocument.presentationml.tags+xml"/>
  <Override PartName="/ppt/tags/tag82.xml" ContentType="application/vnd.openxmlformats-officedocument.presentationml.tags+xml"/>
  <Override PartName="/ppt/tags/tag197.xml" ContentType="application/vnd.openxmlformats-officedocument.presentationml.tags+xml"/>
  <Override PartName="/ppt/tags/tag383.xml" ContentType="application/vnd.openxmlformats-officedocument.presentationml.tags+xml"/>
  <Override PartName="/ppt/tags/tag1885.xml" ContentType="application/vnd.openxmlformats-officedocument.presentationml.tags+xml"/>
  <Override PartName="/ppt/tags/tag2857.xml" ContentType="application/vnd.openxmlformats-officedocument.presentationml.tags+xml"/>
  <Override PartName="/ppt/tags/tag3422.xml" ContentType="application/vnd.openxmlformats-officedocument.presentationml.tags+xml"/>
  <Override PartName="/ppt/tags/tag3898.xml" ContentType="application/vnd.openxmlformats-officedocument.presentationml.tags+xml"/>
  <Override PartName="/ppt/tags/tag128.xml" ContentType="application/vnd.openxmlformats-officedocument.presentationml.tags+xml"/>
  <Override PartName="/ppt/tags/tag806.xml" ContentType="application/vnd.openxmlformats-officedocument.presentationml.tags+xml"/>
  <Override PartName="/ppt/tags/tag1138.xml" ContentType="application/vnd.openxmlformats-officedocument.presentationml.tags+xml"/>
  <Override PartName="/ppt/tags/tag1393.xml" ContentType="application/vnd.openxmlformats-officedocument.presentationml.tags+xml"/>
  <Override PartName="/ppt/tags/tag1816.xml" ContentType="application/vnd.openxmlformats-officedocument.presentationml.tags+xml"/>
  <Override PartName="/ppt/tags/tag2179.xml" ContentType="application/vnd.openxmlformats-officedocument.presentationml.tags+xml"/>
  <Override PartName="/ppt/tags/tag2365.xml" ContentType="application/vnd.openxmlformats-officedocument.presentationml.tags+xml"/>
  <Override PartName="/ppt/tags/tag3592.xml" ContentType="application/vnd.openxmlformats-officedocument.presentationml.tags+xml"/>
  <Override PartName="/ppt/tags/tag3829.xml" ContentType="application/vnd.openxmlformats-officedocument.presentationml.tags+xml"/>
  <Override PartName="/ppt/slides/slide108.xml" ContentType="application/vnd.openxmlformats-officedocument.presentationml.slide+xml"/>
  <Override PartName="/ppt/tags/tag13.xml" ContentType="application/vnd.openxmlformats-officedocument.presentationml.tags+xml"/>
  <Override PartName="/ppt/tags/tag298.xml" ContentType="application/vnd.openxmlformats-officedocument.presentationml.tags+xml"/>
  <Override PartName="/ppt/tags/tag314.xml" ContentType="application/vnd.openxmlformats-officedocument.presentationml.tags+xml"/>
  <Override PartName="/ppt/tags/tag500.xml" ContentType="application/vnd.openxmlformats-officedocument.presentationml.tags+xml"/>
  <Override PartName="/ppt/tags/tag976.xml" ContentType="application/vnd.openxmlformats-officedocument.presentationml.tags+xml"/>
  <Override PartName="/ppt/tags/tag1324.xml" ContentType="application/vnd.openxmlformats-officedocument.presentationml.tags+xml"/>
  <Override PartName="/ppt/tags/tag1986.xml" ContentType="application/vnd.openxmlformats-officedocument.presentationml.tags+xml"/>
  <Override PartName="/ppt/tags/tag2551.xml" ContentType="application/vnd.openxmlformats-officedocument.presentationml.tags+xml"/>
  <Override PartName="/ppt/tags/tag3337.xml" ContentType="application/vnd.openxmlformats-officedocument.presentationml.tags+xml"/>
  <Override PartName="/ppt/tags/tag3523.xml" ContentType="application/vnd.openxmlformats-officedocument.presentationml.tags+xml"/>
  <Override PartName="/ppt/tags/tag484.xml" ContentType="application/vnd.openxmlformats-officedocument.presentationml.tags+xml"/>
  <Override PartName="/ppt/tags/tag670.xml" ContentType="application/vnd.openxmlformats-officedocument.presentationml.tags+xml"/>
  <Override PartName="/ppt/tags/tag1494.xml" ContentType="application/vnd.openxmlformats-officedocument.presentationml.tags+xml"/>
  <Override PartName="/ppt/tags/tag1510.xml" ContentType="application/vnd.openxmlformats-officedocument.presentationml.tags+xml"/>
  <Override PartName="/ppt/tags/tag2958.xml" ContentType="application/vnd.openxmlformats-officedocument.presentationml.tags+xml"/>
  <Override PartName="/ppt/tags/tag3031.xml" ContentType="application/vnd.openxmlformats-officedocument.presentationml.tags+xml"/>
  <Override PartName="/ppt/tags/tag229.xml" ContentType="application/vnd.openxmlformats-officedocument.presentationml.tags+xml"/>
  <Override PartName="/ppt/tags/tag415.xml" ContentType="application/vnd.openxmlformats-officedocument.presentationml.tags+xml"/>
  <Override PartName="/ppt/tags/tag907.xml" ContentType="application/vnd.openxmlformats-officedocument.presentationml.tags+xml"/>
  <Override PartName="/ppt/tags/tag1239.xml" ContentType="application/vnd.openxmlformats-officedocument.presentationml.tags+xml"/>
  <Override PartName="/ppt/tags/tag1680.xml" ContentType="application/vnd.openxmlformats-officedocument.presentationml.tags+xml"/>
  <Override PartName="/ppt/tags/tag1917.xml" ContentType="application/vnd.openxmlformats-officedocument.presentationml.tags+xml"/>
  <Override PartName="/ppt/tags/tag2466.xml" ContentType="application/vnd.openxmlformats-officedocument.presentationml.tags+xml"/>
  <Override PartName="/ppt/tags/tag2652.xml" ContentType="application/vnd.openxmlformats-officedocument.presentationml.tags+xml"/>
  <Override PartName="/ppt/tags/tag3693.xml" ContentType="application/vnd.openxmlformats-officedocument.presentationml.tags+xml"/>
  <Override PartName="/ppt/tags/tag98.xml" ContentType="application/vnd.openxmlformats-officedocument.presentationml.tags+xml"/>
  <Override PartName="/ppt/tags/tag399.xml" ContentType="application/vnd.openxmlformats-officedocument.presentationml.tags+xml"/>
  <Override PartName="/ppt/tags/tag601.xml" ContentType="application/vnd.openxmlformats-officedocument.presentationml.tags+xml"/>
  <Override PartName="/ppt/tags/tag1425.xml" ContentType="application/vnd.openxmlformats-officedocument.presentationml.tags+xml"/>
  <Override PartName="/ppt/tags/tag1611.xml" ContentType="application/vnd.openxmlformats-officedocument.presentationml.tags+xml"/>
  <Override PartName="/ppt/tags/tag2160.xml" ContentType="application/vnd.openxmlformats-officedocument.presentationml.tags+xml"/>
  <Override PartName="/ppt/tags/tag3438.xml" ContentType="application/vnd.openxmlformats-officedocument.presentationml.tags+xml"/>
  <Override PartName="/ppt/tags/tag3624.xml" ContentType="application/vnd.openxmlformats-officedocument.presentationml.tags+xml"/>
  <Override PartName="/ppt/tags/tag585.xml" ContentType="application/vnd.openxmlformats-officedocument.presentationml.tags+xml"/>
  <Override PartName="/ppt/tags/tag771.xml" ContentType="application/vnd.openxmlformats-officedocument.presentationml.tags+xml"/>
  <Override PartName="/ppt/tags/tag1595.xml" ContentType="application/vnd.openxmlformats-officedocument.presentationml.tags+xml"/>
  <Override PartName="/ppt/tags/tag1781.xml" ContentType="application/vnd.openxmlformats-officedocument.presentationml.tags+xml"/>
  <Override PartName="/ppt/tags/tag3132.xml" ContentType="application/vnd.openxmlformats-officedocument.presentationml.tags+xml"/>
  <Override PartName="/ppt/tags/tag3794.xml" ContentType="application/vnd.openxmlformats-officedocument.presentationml.tags+xml"/>
  <Override PartName="/ppt/tags/tag3810.xml" ContentType="application/vnd.openxmlformats-officedocument.presentationml.tags+xml"/>
  <Override PartName="/ppt/slides/slide41.xml" ContentType="application/vnd.openxmlformats-officedocument.presentationml.slide+xml"/>
  <Override PartName="/ppt/tags/tag29.xml" ContentType="application/vnd.openxmlformats-officedocument.presentationml.tags+xml"/>
  <Override PartName="/ppt/tags/tag516.xml" ContentType="application/vnd.openxmlformats-officedocument.presentationml.tags+xml"/>
  <Override PartName="/ppt/tags/tag1526.xml" ContentType="application/vnd.openxmlformats-officedocument.presentationml.tags+xml"/>
  <Override PartName="/ppt/tags/tag2075.xml" ContentType="application/vnd.openxmlformats-officedocument.presentationml.tags+xml"/>
  <Override PartName="/ppt/tags/tag2567.xml" ContentType="application/vnd.openxmlformats-officedocument.presentationml.tags+xml"/>
  <Override PartName="/ppt/tags/tag2753.xml" ContentType="application/vnd.openxmlformats-officedocument.presentationml.tags+xml"/>
  <Override PartName="/ppt/tags/tag3539.xml" ContentType="application/vnd.openxmlformats-officedocument.presentationml.tags+xml"/>
  <Override PartName="/ppt/tags/tag210.xml" ContentType="application/vnd.openxmlformats-officedocument.presentationml.tags+xml"/>
  <Override PartName="/ppt/tags/tag686.xml" ContentType="application/vnd.openxmlformats-officedocument.presentationml.tags+xml"/>
  <Override PartName="/ppt/tags/tag702.xml" ContentType="application/vnd.openxmlformats-officedocument.presentationml.tags+xml"/>
  <Override PartName="/ppt/notesSlides/notesSlide32.xml" ContentType="application/vnd.openxmlformats-officedocument.presentationml.notesSlide+xml"/>
  <Override PartName="/ppt/tags/tag1034.xml" ContentType="application/vnd.openxmlformats-officedocument.presentationml.tags+xml"/>
  <Override PartName="/ppt/tags/tag1712.xml" ContentType="application/vnd.openxmlformats-officedocument.presentationml.tags+xml"/>
  <Override PartName="/ppt/tags/tag2261.xml" ContentType="application/vnd.openxmlformats-officedocument.presentationml.tags+xml"/>
  <Override PartName="/ppt/tags/tag3047.xml" ContentType="application/vnd.openxmlformats-officedocument.presentationml.tags+xml"/>
  <Override PartName="/ppt/tags/tag3725.xml" ContentType="application/vnd.openxmlformats-officedocument.presentationml.tags+xml"/>
  <Override PartName="/ppt/tags/tag3911.xml" ContentType="application/vnd.openxmlformats-officedocument.presentationml.tags+xml"/>
  <Override PartName="/ppt/tags/tag194.xml" ContentType="application/vnd.openxmlformats-officedocument.presentationml.tags+xml"/>
  <Override PartName="/ppt/tags/tag872.xml" ContentType="application/vnd.openxmlformats-officedocument.presentationml.tags+xml"/>
  <Override PartName="/ppt/tags/tag1220.xml" ContentType="application/vnd.openxmlformats-officedocument.presentationml.tags+xml"/>
  <Override PartName="/ppt/tags/tag1696.xml" ContentType="application/vnd.openxmlformats-officedocument.presentationml.tags+xml"/>
  <Override PartName="/ppt/tags/tag1882.xml" ContentType="application/vnd.openxmlformats-officedocument.presentationml.tags+xml"/>
  <Override PartName="/ppt/tags/tag2006.xml" ContentType="application/vnd.openxmlformats-officedocument.presentationml.tags+xml"/>
  <Override PartName="/ppt/tags/tag2668.xml" ContentType="application/vnd.openxmlformats-officedocument.presentationml.tags+xml"/>
  <Override PartName="/ppt/tags/tag3233.xml" ContentType="application/vnd.openxmlformats-officedocument.presentationml.tags+xml"/>
  <Override PartName="/ppt/tags/tag3895.xml" ContentType="application/vnd.openxmlformats-officedocument.presentationml.tags+xml"/>
  <Override PartName="/ppt/tags/tag380.xml" ContentType="application/vnd.openxmlformats-officedocument.presentationml.tags+xml"/>
  <Override PartName="/ppt/tags/tag617.xml" ContentType="application/vnd.openxmlformats-officedocument.presentationml.tags+xml"/>
  <Override PartName="/ppt/tags/tag803.xml" ContentType="application/vnd.openxmlformats-officedocument.presentationml.tags+xml"/>
  <Override PartName="/ppt/tags/tag1390.xml" ContentType="application/vnd.openxmlformats-officedocument.presentationml.tags+xml"/>
  <Override PartName="/ppt/tags/tag1627.xml" ContentType="application/vnd.openxmlformats-officedocument.presentationml.tags+xml"/>
  <Override PartName="/ppt/tags/tag2176.xml" ContentType="application/vnd.openxmlformats-officedocument.presentationml.tags+xml"/>
  <Override PartName="/ppt/tags/tag2854.xml" ContentType="application/vnd.openxmlformats-officedocument.presentationml.tags+xml"/>
  <Override PartName="/ppt/slideLayouts/slideLayout9.xml" ContentType="application/vnd.openxmlformats-officedocument.presentationml.slideLayout+xml"/>
  <Override PartName="/ppt/tags/tag10.xml" ContentType="application/vnd.openxmlformats-officedocument.presentationml.tags+xml"/>
  <Override PartName="/ppt/tags/tag125.xml" ContentType="application/vnd.openxmlformats-officedocument.presentationml.tags+xml"/>
  <Override PartName="/ppt/tags/tag311.xml" ContentType="application/vnd.openxmlformats-officedocument.presentationml.tags+xml"/>
  <Override PartName="/ppt/tags/tag787.xml" ContentType="application/vnd.openxmlformats-officedocument.presentationml.tags+xml"/>
  <Override PartName="/ppt/tags/tag1135.xml" ContentType="application/vnd.openxmlformats-officedocument.presentationml.tags+xml"/>
  <Override PartName="/ppt/tags/tag1321.xml" ContentType="application/vnd.openxmlformats-officedocument.presentationml.tags+xml"/>
  <Override PartName="/ppt/tags/tag1797.xml" ContentType="application/vnd.openxmlformats-officedocument.presentationml.tags+xml"/>
  <Override PartName="/ppt/tags/tag1813.xml" ContentType="application/vnd.openxmlformats-officedocument.presentationml.tags+xml"/>
  <Override PartName="/ppt/tags/tag2362.xml" ContentType="application/vnd.openxmlformats-officedocument.presentationml.tags+xml"/>
  <Override PartName="/ppt/tags/tag3148.xml" ContentType="application/vnd.openxmlformats-officedocument.presentationml.tags+xml"/>
  <Override PartName="/ppt/tags/tag3334.xml" ContentType="application/vnd.openxmlformats-officedocument.presentationml.tags+xml"/>
  <Override PartName="/ppt/tags/tag3826.xml" ContentType="application/vnd.openxmlformats-officedocument.presentationml.tags+xml"/>
  <Override PartName="/ppt/slides/slide57.xml" ContentType="application/vnd.openxmlformats-officedocument.presentationml.slide+xml"/>
  <Override PartName="/ppt/slides/slide105.xml" ContentType="application/vnd.openxmlformats-officedocument.presentationml.slide+xml"/>
  <Override PartName="/ppt/tags/tag295.xml" ContentType="application/vnd.openxmlformats-officedocument.presentationml.tags+xml"/>
  <Override PartName="/ppt/tags/tag481.xml" ContentType="application/vnd.openxmlformats-officedocument.presentationml.tags+xml"/>
  <Override PartName="/ppt/tags/tag973.xml" ContentType="application/vnd.openxmlformats-officedocument.presentationml.tags+xml"/>
  <Override PartName="/ppt/tags/tag1983.xml" ContentType="application/vnd.openxmlformats-officedocument.presentationml.tags+xml"/>
  <Override PartName="/ppt/tags/tag2107.xml" ContentType="application/vnd.openxmlformats-officedocument.presentationml.tags+xml"/>
  <Override PartName="/ppt/tags/tag2769.xml" ContentType="application/vnd.openxmlformats-officedocument.presentationml.tags+xml"/>
  <Override PartName="/ppt/tags/tag3520.xml" ContentType="application/vnd.openxmlformats-officedocument.presentationml.tags+xml"/>
  <Override PartName="/ppt/tags/tag226.xml" ContentType="application/vnd.openxmlformats-officedocument.presentationml.tags+xml"/>
  <Override PartName="/ppt/tags/tag718.xml" ContentType="application/vnd.openxmlformats-officedocument.presentationml.tags+xml"/>
  <Override PartName="/ppt/tags/tag904.xml" ContentType="application/vnd.openxmlformats-officedocument.presentationml.tags+xml"/>
  <Override PartName="/ppt/notesSlides/notesSlide48.xml" ContentType="application/vnd.openxmlformats-officedocument.presentationml.notesSlide+xml"/>
  <Override PartName="/ppt/tags/tag1491.xml" ContentType="application/vnd.openxmlformats-officedocument.presentationml.tags+xml"/>
  <Override PartName="/ppt/tags/tag1728.xml" ContentType="application/vnd.openxmlformats-officedocument.presentationml.tags+xml"/>
  <Override PartName="/ppt/tags/tag1914.xml" ContentType="application/vnd.openxmlformats-officedocument.presentationml.tags+xml"/>
  <Override PartName="/ppt/tags/tag2277.xml" ContentType="application/vnd.openxmlformats-officedocument.presentationml.tags+xml"/>
  <Override PartName="/ppt/tags/tag2463.xml" ContentType="application/vnd.openxmlformats-officedocument.presentationml.tags+xml"/>
  <Override PartName="/ppt/tags/tag2955.xml" ContentType="application/vnd.openxmlformats-officedocument.presentationml.tags+xml"/>
  <Override PartName="/ppt/tags/tag3249.xml" ContentType="application/vnd.openxmlformats-officedocument.presentationml.tags+xml"/>
  <Override PartName="/ppt/tags/tag3690.xml" ContentType="application/vnd.openxmlformats-officedocument.presentationml.tags+xml"/>
  <Override PartName="/ppt/tags/tag3927.xml" ContentType="application/vnd.openxmlformats-officedocument.presentationml.tags+xml"/>
  <Override PartName="/ppt/tags/tag412.xml" ContentType="application/vnd.openxmlformats-officedocument.presentationml.tags+xml"/>
  <Override PartName="/ppt/tags/tag888.xml" ContentType="application/vnd.openxmlformats-officedocument.presentationml.tags+xml"/>
  <Override PartName="/ppt/tags/tag1236.xml" ContentType="application/vnd.openxmlformats-officedocument.presentationml.tags+xml"/>
  <Override PartName="/ppt/tags/tag1422.xml" ContentType="application/vnd.openxmlformats-officedocument.presentationml.tags+xml"/>
  <Override PartName="/ppt/tags/tag1898.xml" ContentType="application/vnd.openxmlformats-officedocument.presentationml.tags+xml"/>
  <Override PartName="/ppt/tags/tag2208.xml" ContentType="application/vnd.openxmlformats-officedocument.presentationml.tags+xml"/>
  <Override PartName="/ppt/tags/tag3435.xml" ContentType="application/vnd.openxmlformats-officedocument.presentationml.tags+xml"/>
  <Override PartName="/ppt/tags/tag95.xml" ContentType="application/vnd.openxmlformats-officedocument.presentationml.tags+xml"/>
  <Override PartName="/ppt/tags/tag396.xml" ContentType="application/vnd.openxmlformats-officedocument.presentationml.tags+xml"/>
  <Override PartName="/ppt/tags/tag582.xml" ContentType="application/vnd.openxmlformats-officedocument.presentationml.tags+xml"/>
  <Override PartName="/ppt/tags/tag819.xml" ContentType="application/vnd.openxmlformats-officedocument.presentationml.tags+xml"/>
  <Override PartName="/ppt/tags/tag1592.xml" ContentType="application/vnd.openxmlformats-officedocument.presentationml.tags+xml"/>
  <Override PartName="/ppt/tags/tag2378.xml" ContentType="application/vnd.openxmlformats-officedocument.presentationml.tags+xml"/>
  <Override PartName="/ppt/tags/tag3621.xml" ContentType="application/vnd.openxmlformats-officedocument.presentationml.tags+xml"/>
  <Override PartName="/ppt/tags/tag26.xml" ContentType="application/vnd.openxmlformats-officedocument.presentationml.tags+xml"/>
  <Override PartName="/ppt/tags/tag327.xml" ContentType="application/vnd.openxmlformats-officedocument.presentationml.tags+xml"/>
  <Override PartName="/ppt/tags/tag989.xml" ContentType="application/vnd.openxmlformats-officedocument.presentationml.tags+xml"/>
  <Override PartName="/ppt/tags/tag1337.xml" ContentType="application/vnd.openxmlformats-officedocument.presentationml.tags+xml"/>
  <Override PartName="/ppt/tags/tag1829.xml" ContentType="application/vnd.openxmlformats-officedocument.presentationml.tags+xml"/>
  <Override PartName="/ppt/tags/tag2564.xml" ContentType="application/vnd.openxmlformats-officedocument.presentationml.tags+xml"/>
  <Override PartName="/ppt/tags/tag3791.xml" ContentType="application/vnd.openxmlformats-officedocument.presentationml.tags+xml"/>
  <Override PartName="/ppt/tags/tag497.xml" ContentType="application/vnd.openxmlformats-officedocument.presentationml.tags+xml"/>
  <Override PartName="/ppt/tags/tag513.xml" ContentType="application/vnd.openxmlformats-officedocument.presentationml.tags+xml"/>
  <Override PartName="/ppt/tags/tag1523.xml" ContentType="application/vnd.openxmlformats-officedocument.presentationml.tags+xml"/>
  <Override PartName="/ppt/tags/tag1999.xml" ContentType="application/vnd.openxmlformats-officedocument.presentationml.tags+xml"/>
  <Override PartName="/ppt/tags/tag2072.xml" ContentType="application/vnd.openxmlformats-officedocument.presentationml.tags+xml"/>
  <Override PartName="/ppt/tags/tag2309.xml" ContentType="application/vnd.openxmlformats-officedocument.presentationml.tags+xml"/>
  <Override PartName="/ppt/tags/tag2750.xml" ContentType="application/vnd.openxmlformats-officedocument.presentationml.tags+xml"/>
  <Override PartName="/ppt/tags/tag3044.xml" ContentType="application/vnd.openxmlformats-officedocument.presentationml.tags+xml"/>
  <Override PartName="/ppt/tags/tag3536.xml" ContentType="application/vnd.openxmlformats-officedocument.presentationml.tags+xml"/>
  <Override PartName="/ppt/tags/tag3722.xml" ContentType="application/vnd.openxmlformats-officedocument.presentationml.tags+xml"/>
  <Override PartName="/ppt/tags/tag683.xml" ContentType="application/vnd.openxmlformats-officedocument.presentationml.tags+xml"/>
  <Override PartName="/ppt/tags/tag1031.xml" ContentType="application/vnd.openxmlformats-officedocument.presentationml.tags+xml"/>
  <Override PartName="/ppt/tags/tag1693.xml" ContentType="application/vnd.openxmlformats-officedocument.presentationml.tags+xml"/>
  <Override PartName="/ppt/tags/tag2003.xml" ContentType="application/vnd.openxmlformats-officedocument.presentationml.tags+xml"/>
  <Override PartName="/ppt/tags/tag2479.xml" ContentType="application/vnd.openxmlformats-officedocument.presentationml.tags+xml"/>
  <Override PartName="/ppt/tags/tag3230.xml" ContentType="application/vnd.openxmlformats-officedocument.presentationml.tags+xml"/>
  <Override PartName="/ppt/tags/tag3892.xml" ContentType="application/vnd.openxmlformats-officedocument.presentationml.tags+xml"/>
  <Override PartName="/ppt/tags/tag191.xml" ContentType="application/vnd.openxmlformats-officedocument.presentationml.tags+xml"/>
  <Override PartName="/ppt/tags/tag428.xml" ContentType="application/vnd.openxmlformats-officedocument.presentationml.tags+xml"/>
  <Override PartName="/ppt/tags/tag614.xml" ContentType="application/vnd.openxmlformats-officedocument.presentationml.tags+xml"/>
  <Override PartName="/ppt/tags/tag1438.xml" ContentType="application/vnd.openxmlformats-officedocument.presentationml.tags+xml"/>
  <Override PartName="/ppt/tags/tag2665.xml" ContentType="application/vnd.openxmlformats-officedocument.presentationml.tags+xml"/>
  <Override PartName="/ppt/tags/tag2851.xml" ContentType="application/vnd.openxmlformats-officedocument.presentationml.tags+xml"/>
  <Override PartName="/ppt/tags/tag3637.xml" ContentType="application/vnd.openxmlformats-officedocument.presentationml.tags+xml"/>
  <Override PartName="/ppt/tags/tag122.xml" ContentType="application/vnd.openxmlformats-officedocument.presentationml.tags+xml"/>
  <Override PartName="/ppt/tags/tag598.xml" ContentType="application/vnd.openxmlformats-officedocument.presentationml.tags+xml"/>
  <Override PartName="/ppt/tags/tag784.xml" ContentType="application/vnd.openxmlformats-officedocument.presentationml.tags+xml"/>
  <Override PartName="/ppt/tags/tag800.xml" ContentType="application/vnd.openxmlformats-officedocument.presentationml.tags+xml"/>
  <Override PartName="/ppt/tags/tag1132.xml" ContentType="application/vnd.openxmlformats-officedocument.presentationml.tags+xml"/>
  <Override PartName="/ppt/tags/tag1624.xml" ContentType="application/vnd.openxmlformats-officedocument.presentationml.tags+xml"/>
  <Override PartName="/ppt/tags/tag1810.xml" ContentType="application/vnd.openxmlformats-officedocument.presentationml.tags+xml"/>
  <Override PartName="/ppt/tags/tag2173.xml" ContentType="application/vnd.openxmlformats-officedocument.presentationml.tags+xml"/>
  <Override PartName="/ppt/tags/tag3145.xml" ContentType="application/vnd.openxmlformats-officedocument.presentationml.tags+xml"/>
  <Override PartName="/ppt/tags/tag3823.xml" ContentType="application/vnd.openxmlformats-officedocument.presentationml.tags+xml"/>
  <Override PartName="/ppt/slides/slide54.xml" ContentType="application/vnd.openxmlformats-officedocument.presentationml.slide+xml"/>
  <Override PartName="/ppt/slides/slide102.xml" ContentType="application/vnd.openxmlformats-officedocument.presentationml.slide+xml"/>
  <Override PartName="/ppt/slideLayouts/slideLayout6.xml" ContentType="application/vnd.openxmlformats-officedocument.presentationml.slideLayout+xml"/>
  <Override PartName="/ppt/tags/tag292.xml" ContentType="application/vnd.openxmlformats-officedocument.presentationml.tags+xml"/>
  <Override PartName="/ppt/tags/tag529.xml" ContentType="application/vnd.openxmlformats-officedocument.presentationml.tags+xml"/>
  <Override PartName="/ppt/tags/tag970.xml" ContentType="application/vnd.openxmlformats-officedocument.presentationml.tags+xml"/>
  <Override PartName="/ppt/tags/tag1794.xml" ContentType="application/vnd.openxmlformats-officedocument.presentationml.tags+xml"/>
  <Override PartName="/ppt/tags/tag1980.xml" ContentType="application/vnd.openxmlformats-officedocument.presentationml.tags+xml"/>
  <Override PartName="/ppt/tags/tag2104.xml" ContentType="application/vnd.openxmlformats-officedocument.presentationml.tags+xml"/>
  <Override PartName="/ppt/tags/tag2766.xml" ContentType="application/vnd.openxmlformats-officedocument.presentationml.tags+xml"/>
  <Override PartName="/ppt/tags/tag3331.xml" ContentType="application/vnd.openxmlformats-officedocument.presentationml.tags+xml"/>
  <Override PartName="/ppt/tags/tag715.xml" ContentType="application/vnd.openxmlformats-officedocument.presentationml.tags+xml"/>
  <Override PartName="/ppt/notesSlides/notesSlide45.xml" ContentType="application/vnd.openxmlformats-officedocument.presentationml.notesSlide+xml"/>
  <Override PartName="/ppt/tags/tag1047.xml" ContentType="application/vnd.openxmlformats-officedocument.presentationml.tags+xml"/>
  <Override PartName="/ppt/tags/tag1539.xml" ContentType="application/vnd.openxmlformats-officedocument.presentationml.tags+xml"/>
  <Override PartName="/ppt/tags/tag1725.xml" ContentType="application/vnd.openxmlformats-officedocument.presentationml.tags+xml"/>
  <Override PartName="/ppt/tags/tag2088.xml" ContentType="application/vnd.openxmlformats-officedocument.presentationml.tags+xml"/>
  <Override PartName="/ppt/tags/tag2274.xml" ContentType="application/vnd.openxmlformats-officedocument.presentationml.tags+xml"/>
  <Override PartName="/ppt/tags/tag2952.xml" ContentType="application/vnd.openxmlformats-officedocument.presentationml.tags+xml"/>
  <Override PartName="/ppt/tags/tag3738.xml" ContentType="application/vnd.openxmlformats-officedocument.presentationml.tags+xml"/>
  <Override PartName="/ppt/tags/tag223.xml" ContentType="application/vnd.openxmlformats-officedocument.presentationml.tags+xml"/>
  <Override PartName="/ppt/tags/tag699.xml" ContentType="application/vnd.openxmlformats-officedocument.presentationml.tags+xml"/>
  <Override PartName="/ppt/tags/tag885.xml" ContentType="application/vnd.openxmlformats-officedocument.presentationml.tags+xml"/>
  <Override PartName="/ppt/tags/tag901.xml" ContentType="application/vnd.openxmlformats-officedocument.presentationml.tags+xml"/>
  <Override PartName="/ppt/tags/tag1233.xml" ContentType="application/vnd.openxmlformats-officedocument.presentationml.tags+xml"/>
  <Override PartName="/ppt/tags/tag1895.xml" ContentType="application/vnd.openxmlformats-officedocument.presentationml.tags+xml"/>
  <Override PartName="/ppt/tags/tag1911.xml" ContentType="application/vnd.openxmlformats-officedocument.presentationml.tags+xml"/>
  <Override PartName="/ppt/tags/tag2019.xml" ContentType="application/vnd.openxmlformats-officedocument.presentationml.tags+xml"/>
  <Override PartName="/ppt/tags/tag2460.xml" ContentType="application/vnd.openxmlformats-officedocument.presentationml.tags+xml"/>
  <Override PartName="/ppt/tags/tag3246.xml" ContentType="application/vnd.openxmlformats-officedocument.presentationml.tags+xml"/>
  <Override PartName="/ppt/tags/tag3432.xml" ContentType="application/vnd.openxmlformats-officedocument.presentationml.tags+xml"/>
  <Override PartName="/ppt/tags/tag3924.xml" ContentType="application/vnd.openxmlformats-officedocument.presentationml.tags+xml"/>
  <Override PartName="/ppt/tags/tag92.xml" ContentType="application/vnd.openxmlformats-officedocument.presentationml.tags+xml"/>
  <Override PartName="/ppt/tags/tag393.xml" ContentType="application/vnd.openxmlformats-officedocument.presentationml.tags+xml"/>
  <Override PartName="/ppt/tags/tag2189.xml" ContentType="application/vnd.openxmlformats-officedocument.presentationml.tags+xml"/>
  <Override PartName="/ppt/tags/tag2205.xml" ContentType="application/vnd.openxmlformats-officedocument.presentationml.tags+xml"/>
  <Override PartName="/ppt/tags/tag2867.xml" ContentType="application/vnd.openxmlformats-officedocument.presentationml.tags+xml"/>
  <Override PartName="/ppt/tags/tag138.xml" ContentType="application/vnd.openxmlformats-officedocument.presentationml.tags+xml"/>
  <Override PartName="/ppt/tags/tag324.xml" ContentType="application/vnd.openxmlformats-officedocument.presentationml.tags+xml"/>
  <Override PartName="/ppt/tags/tag816.xml" ContentType="application/vnd.openxmlformats-officedocument.presentationml.tags+xml"/>
  <Override PartName="/ppt/tags/tag1148.xml" ContentType="application/vnd.openxmlformats-officedocument.presentationml.tags+xml"/>
  <Override PartName="/ppt/tags/tag1826.xml" ContentType="application/vnd.openxmlformats-officedocument.presentationml.tags+xml"/>
  <Override PartName="/ppt/tags/tag2375.xml" ContentType="application/vnd.openxmlformats-officedocument.presentationml.tags+xml"/>
  <Override PartName="/ppt/tags/tag2561.xml" ContentType="application/vnd.openxmlformats-officedocument.presentationml.tags+xml"/>
  <Override PartName="/ppt/tags/tag3839.xml" ContentType="application/vnd.openxmlformats-officedocument.presentationml.tags+xml"/>
  <Override PartName="/ppt/slides/slide118.xml" ContentType="application/vnd.openxmlformats-officedocument.presentationml.slide+xml"/>
  <Override PartName="/ppt/tags/tag23.xml" ContentType="application/vnd.openxmlformats-officedocument.presentationml.tags+xml"/>
  <Override PartName="/ppt/tags/tag510.xml" ContentType="application/vnd.openxmlformats-officedocument.presentationml.tags+xml"/>
  <Override PartName="/ppt/tags/tag986.xml" ContentType="application/vnd.openxmlformats-officedocument.presentationml.tags+xml"/>
  <Override PartName="/ppt/tags/tag1334.xml" ContentType="application/vnd.openxmlformats-officedocument.presentationml.tags+xml"/>
  <Override PartName="/ppt/tags/tag1520.xml" ContentType="application/vnd.openxmlformats-officedocument.presentationml.tags+xml"/>
  <Override PartName="/ppt/tags/tag1996.xml" ContentType="application/vnd.openxmlformats-officedocument.presentationml.tags+xml"/>
  <Override PartName="/ppt/tags/tag2306.xml" ContentType="application/vnd.openxmlformats-officedocument.presentationml.tags+xml"/>
  <Override PartName="/ppt/tags/tag3347.xml" ContentType="application/vnd.openxmlformats-officedocument.presentationml.tags+xml"/>
  <Override PartName="/ppt/tags/tag3533.xml" ContentType="application/vnd.openxmlformats-officedocument.presentationml.tags+xml"/>
  <Override PartName="/ppt/tags/tag9.xml" ContentType="application/vnd.openxmlformats-officedocument.presentationml.tags+xml"/>
  <Override PartName="/ppt/tags/tag494.xml" ContentType="application/vnd.openxmlformats-officedocument.presentationml.tags+xml"/>
  <Override PartName="/ppt/tags/tag680.xml" ContentType="application/vnd.openxmlformats-officedocument.presentationml.tags+xml"/>
  <Override PartName="/ppt/tags/tag917.xml" ContentType="application/vnd.openxmlformats-officedocument.presentationml.tags+xml"/>
  <Override PartName="/ppt/tags/tag1690.xml" ContentType="application/vnd.openxmlformats-officedocument.presentationml.tags+xml"/>
  <Override PartName="/ppt/tags/tag2968.xml" ContentType="application/vnd.openxmlformats-officedocument.presentationml.tags+xml"/>
  <Override PartName="/ppt/tags/tag3041.xml" ContentType="application/vnd.openxmlformats-officedocument.presentationml.tags+xml"/>
  <Default Extension="bin" ContentType="application/vnd.openxmlformats-officedocument.oleObject"/>
  <Override PartName="/ppt/tags/tag239.xml" ContentType="application/vnd.openxmlformats-officedocument.presentationml.tags+xml"/>
  <Override PartName="/ppt/tags/tag425.xml" ContentType="application/vnd.openxmlformats-officedocument.presentationml.tags+xml"/>
  <Override PartName="/ppt/tags/tag1249.xml" ContentType="application/vnd.openxmlformats-officedocument.presentationml.tags+xml"/>
  <Override PartName="/ppt/tags/tag1435.xml" ContentType="application/vnd.openxmlformats-officedocument.presentationml.tags+xml"/>
  <Override PartName="/ppt/tags/tag1927.xml" ContentType="application/vnd.openxmlformats-officedocument.presentationml.tags+xml"/>
  <Override PartName="/ppt/tags/tag2000.xml" ContentType="application/vnd.openxmlformats-officedocument.presentationml.tags+xml"/>
  <Override PartName="/ppt/tags/tag2476.xml" ContentType="application/vnd.openxmlformats-officedocument.presentationml.tags+xml"/>
  <Override PartName="/ppt/tags/tag2662.xml" ContentType="application/vnd.openxmlformats-officedocument.presentationml.tags+xml"/>
  <Override PartName="/ppt/tags/tag3448.xml" ContentType="application/vnd.openxmlformats-officedocument.presentationml.tags+xml"/>
  <Override PartName="/ppt/tags/tag595.xml" ContentType="application/vnd.openxmlformats-officedocument.presentationml.tags+xml"/>
  <Override PartName="/ppt/tags/tag611.xml" ContentType="application/vnd.openxmlformats-officedocument.presentationml.tags+xml"/>
  <Override PartName="/ppt/tags/tag1621.xml" ContentType="application/vnd.openxmlformats-officedocument.presentationml.tags+xml"/>
  <Override PartName="/ppt/tags/tag2170.xml" ContentType="application/vnd.openxmlformats-officedocument.presentationml.tags+xml"/>
  <Override PartName="/ppt/tags/tag2407.xml" ContentType="application/vnd.openxmlformats-officedocument.presentationml.tags+xml"/>
  <Override PartName="/ppt/tags/tag3634.xml" ContentType="application/vnd.openxmlformats-officedocument.presentationml.tags+xml"/>
  <Override PartName="/ppt/tags/tag3820.xml" ContentType="application/vnd.openxmlformats-officedocument.presentationml.tags+xml"/>
  <Override PartName="/ppt/slideLayouts/slideLayout3.xml" ContentType="application/vnd.openxmlformats-officedocument.presentationml.slideLayout+xml"/>
  <Override PartName="/ppt/tags/tag39.xml" ContentType="application/vnd.openxmlformats-officedocument.presentationml.tags+xml"/>
  <Override PartName="/ppt/tags/tag781.xml" ContentType="application/vnd.openxmlformats-officedocument.presentationml.tags+xml"/>
  <Override PartName="/ppt/tags/tag1791.xml" ContentType="application/vnd.openxmlformats-officedocument.presentationml.tags+xml"/>
  <Override PartName="/ppt/tags/tag2101.xml" ContentType="application/vnd.openxmlformats-officedocument.presentationml.tags+xml"/>
  <Override PartName="/ppt/tags/tag2577.xml" ContentType="application/vnd.openxmlformats-officedocument.presentationml.tags+xml"/>
  <Override PartName="/ppt/tags/tag3142.xml" ContentType="application/vnd.openxmlformats-officedocument.presentationml.tags+xml"/>
  <Override PartName="/ppt/slides/slide51.xml" ContentType="application/vnd.openxmlformats-officedocument.presentationml.slide+xml"/>
  <Override PartName="/ppt/tags/tag526.xml" ContentType="application/vnd.openxmlformats-officedocument.presentationml.tags+xml"/>
  <Override PartName="/ppt/tags/tag712.xml" ContentType="application/vnd.openxmlformats-officedocument.presentationml.tags+xml"/>
  <Override PartName="/ppt/tags/tag1536.xml" ContentType="application/vnd.openxmlformats-officedocument.presentationml.tags+xml"/>
  <Override PartName="/ppt/tags/tag2085.xml" ContentType="application/vnd.openxmlformats-officedocument.presentationml.tags+xml"/>
  <Override PartName="/ppt/tags/tag2763.xml" ContentType="application/vnd.openxmlformats-officedocument.presentationml.tags+xml"/>
  <Override PartName="/ppt/tags/tag3549.xml" ContentType="application/vnd.openxmlformats-officedocument.presentationml.tags+xml"/>
  <Override PartName="/ppt/tags/tag220.xml" ContentType="application/vnd.openxmlformats-officedocument.presentationml.tags+xml"/>
  <Override PartName="/ppt/tags/tag696.xml" ContentType="application/vnd.openxmlformats-officedocument.presentationml.tags+xml"/>
  <Override PartName="/ppt/notesSlides/notesSlide42.xml" ContentType="application/vnd.openxmlformats-officedocument.presentationml.notesSlide+xml"/>
  <Override PartName="/ppt/tags/tag1044.xml" ContentType="application/vnd.openxmlformats-officedocument.presentationml.tags+xml"/>
  <Override PartName="/ppt/tags/tag1230.xml" ContentType="application/vnd.openxmlformats-officedocument.presentationml.tags+xml"/>
  <Override PartName="/ppt/tags/tag1722.xml" ContentType="application/vnd.openxmlformats-officedocument.presentationml.tags+xml"/>
  <Override PartName="/ppt/tags/tag2271.xml" ContentType="application/vnd.openxmlformats-officedocument.presentationml.tags+xml"/>
  <Override PartName="/ppt/tags/tag2508.xml" ContentType="application/vnd.openxmlformats-officedocument.presentationml.tags+xml"/>
  <Override PartName="/ppt/tags/tag3057.xml" ContentType="application/vnd.openxmlformats-officedocument.presentationml.tags+xml"/>
  <Override PartName="/ppt/tags/tag3243.xml" ContentType="application/vnd.openxmlformats-officedocument.presentationml.tags+xml"/>
  <Override PartName="/ppt/tags/tag3735.xml" ContentType="application/vnd.openxmlformats-officedocument.presentationml.tags+xml"/>
  <Override PartName="/ppt/tags/tag3921.xml" ContentType="application/vnd.openxmlformats-officedocument.presentationml.tags+xml"/>
  <Override PartName="/ppt/notesSlides/notesSlide8.xml" ContentType="application/vnd.openxmlformats-officedocument.presentationml.notesSlide+xml"/>
  <Override PartName="/ppt/tags/tag390.xml" ContentType="application/vnd.openxmlformats-officedocument.presentationml.tags+xml"/>
  <Override PartName="/ppt/tags/tag882.xml" ContentType="application/vnd.openxmlformats-officedocument.presentationml.tags+xml"/>
  <Override PartName="/ppt/tags/tag1892.xml" ContentType="application/vnd.openxmlformats-officedocument.presentationml.tags+xml"/>
  <Override PartName="/ppt/tags/tag2016.xml" ContentType="application/vnd.openxmlformats-officedocument.presentationml.tags+xml"/>
  <Override PartName="/ppt/tags/tag2202.xml" ContentType="application/vnd.openxmlformats-officedocument.presentationml.tags+xml"/>
  <Override PartName="/ppt/tags/tag2678.xml" ContentType="application/vnd.openxmlformats-officedocument.presentationml.tags+xml"/>
  <Override PartName="/ppt/tags/tag135.xml" ContentType="application/vnd.openxmlformats-officedocument.presentationml.tags+xml"/>
  <Override PartName="/ppt/tags/tag627.xml" ContentType="application/vnd.openxmlformats-officedocument.presentationml.tags+xml"/>
  <Override PartName="/ppt/tags/tag813.xml" ContentType="application/vnd.openxmlformats-officedocument.presentationml.tags+xml"/>
  <Override PartName="/ppt/tags/tag1637.xml" ContentType="application/vnd.openxmlformats-officedocument.presentationml.tags+xml"/>
  <Override PartName="/ppt/tags/tag1823.xml" ContentType="application/vnd.openxmlformats-officedocument.presentationml.tags+xml"/>
  <Override PartName="/ppt/tags/tag2186.xml" ContentType="application/vnd.openxmlformats-officedocument.presentationml.tags+xml"/>
  <Override PartName="/ppt/tags/tag2372.xml" ContentType="application/vnd.openxmlformats-officedocument.presentationml.tags+xml"/>
  <Override PartName="/ppt/tags/tag2864.xml" ContentType="application/vnd.openxmlformats-officedocument.presentationml.tags+xml"/>
  <Override PartName="/ppt/tags/tag3158.xml" ContentType="application/vnd.openxmlformats-officedocument.presentationml.tags+xml"/>
  <Override PartName="/ppt/tags/tag3836.xml" ContentType="application/vnd.openxmlformats-officedocument.presentationml.tags+xml"/>
  <Override PartName="/ppt/slides/slide115.xml" ContentType="application/vnd.openxmlformats-officedocument.presentationml.slide+xml"/>
  <Override PartName="/ppt/tags/tag20.xml" ContentType="application/vnd.openxmlformats-officedocument.presentationml.tags+xml"/>
  <Override PartName="/ppt/tags/tag321.xml" ContentType="application/vnd.openxmlformats-officedocument.presentationml.tags+xml"/>
  <Override PartName="/ppt/tags/tag797.xml" ContentType="application/vnd.openxmlformats-officedocument.presentationml.tags+xml"/>
  <Override PartName="/ppt/tags/tag983.xml" ContentType="application/vnd.openxmlformats-officedocument.presentationml.tags+xml"/>
  <Override PartName="/ppt/tags/tag1145.xml" ContentType="application/vnd.openxmlformats-officedocument.presentationml.tags+xml"/>
  <Override PartName="/ppt/tags/tag1331.xml" ContentType="application/vnd.openxmlformats-officedocument.presentationml.tags+xml"/>
  <Override PartName="/ppt/tags/tag2117.xml" ContentType="application/vnd.openxmlformats-officedocument.presentationml.tags+xml"/>
  <Override PartName="/ppt/tags/tag2609.xml" ContentType="application/vnd.openxmlformats-officedocument.presentationml.tags+xml"/>
  <Override PartName="/ppt/tags/tag3344.xml" ContentType="application/vnd.openxmlformats-officedocument.presentationml.tags+xml"/>
  <Override PartName="/ppt/slides/slide67.xml" ContentType="application/vnd.openxmlformats-officedocument.presentationml.slide+xml"/>
  <Override PartName="/ppt/tags/tag6.xml" ContentType="application/vnd.openxmlformats-officedocument.presentationml.tags+xml"/>
  <Override PartName="/ppt/tags/tag491.xml" ContentType="application/vnd.openxmlformats-officedocument.presentationml.tags+xml"/>
  <Override PartName="/ppt/tags/tag728.xml" ContentType="application/vnd.openxmlformats-officedocument.presentationml.tags+xml"/>
  <Override PartName="/ppt/tags/tag1993.xml" ContentType="application/vnd.openxmlformats-officedocument.presentationml.tags+xml"/>
  <Override PartName="/ppt/tags/tag2287.xml" ContentType="application/vnd.openxmlformats-officedocument.presentationml.tags+xml"/>
  <Override PartName="/ppt/tags/tag2303.xml" ContentType="application/vnd.openxmlformats-officedocument.presentationml.tags+xml"/>
  <Override PartName="/ppt/tags/tag2779.xml" ContentType="application/vnd.openxmlformats-officedocument.presentationml.tags+xml"/>
  <Override PartName="/ppt/tags/tag2965.xml" ContentType="application/vnd.openxmlformats-officedocument.presentationml.tags+xml"/>
  <Override PartName="/ppt/tags/tag3530.xml" ContentType="application/vnd.openxmlformats-officedocument.presentationml.tags+xml"/>
  <Override PartName="/ppt/tags/tag236.xml" ContentType="application/vnd.openxmlformats-officedocument.presentationml.tags+xml"/>
  <Override PartName="/ppt/tags/tag898.xml" ContentType="application/vnd.openxmlformats-officedocument.presentationml.tags+xml"/>
  <Override PartName="/ppt/tags/tag914.xml" ContentType="application/vnd.openxmlformats-officedocument.presentationml.tags+xml"/>
  <Override PartName="/ppt/notesSlides/notesSlide58.xml" ContentType="application/vnd.openxmlformats-officedocument.presentationml.notesSlide+xml"/>
  <Override PartName="/ppt/tags/tag1246.xml" ContentType="application/vnd.openxmlformats-officedocument.presentationml.tags+xml"/>
  <Override PartName="/ppt/tags/tag1738.xml" ContentType="application/vnd.openxmlformats-officedocument.presentationml.tags+xml"/>
  <Override PartName="/ppt/tags/tag1924.xml" ContentType="application/vnd.openxmlformats-officedocument.presentationml.tags+xml"/>
  <Override PartName="/ppt/tags/tag2473.xml" ContentType="application/vnd.openxmlformats-officedocument.presentationml.tags+xml"/>
  <Override PartName="/ppt/tags/tag3259.xml" ContentType="application/vnd.openxmlformats-officedocument.presentationml.tags+xml"/>
  <Override PartName="/ppt/tags/tag3937.xml" ContentType="application/vnd.openxmlformats-officedocument.presentationml.tags+xml"/>
  <Override PartName="/ppt/tags/tag422.xml" ContentType="application/vnd.openxmlformats-officedocument.presentationml.tags+xml"/>
  <Override PartName="/ppt/tags/tag1432.xml" ContentType="application/vnd.openxmlformats-officedocument.presentationml.tags+xml"/>
  <Override PartName="/ppt/tags/tag2218.xml" ContentType="application/vnd.openxmlformats-officedocument.presentationml.tags+xml"/>
  <Override PartName="/ppt/tags/tag3445.xml" ContentType="application/vnd.openxmlformats-officedocument.presentationml.tags+xml"/>
  <Override PartName="/ppt/tags/tag3631.xml" ContentType="application/vnd.openxmlformats-officedocument.presentationml.tags+xml"/>
  <Override PartName="/ppt/tags/tag592.xml" ContentType="application/vnd.openxmlformats-officedocument.presentationml.tags+xml"/>
  <Override PartName="/ppt/tags/tag829.xml" ContentType="application/vnd.openxmlformats-officedocument.presentationml.tags+xml"/>
  <Override PartName="/ppt/tags/tag1839.xml" ContentType="application/vnd.openxmlformats-officedocument.presentationml.tags+xml"/>
  <Override PartName="/ppt/tags/tag2388.xml" ContentType="application/vnd.openxmlformats-officedocument.presentationml.tags+xml"/>
  <Override PartName="/ppt/tags/tag2404.xml" ContentType="application/vnd.openxmlformats-officedocument.presentationml.tags+xml"/>
  <Override PartName="/ppt/tags/tag36.xml" ContentType="application/vnd.openxmlformats-officedocument.presentationml.tags+xml"/>
  <Override PartName="/ppt/tags/tag337.xml" ContentType="application/vnd.openxmlformats-officedocument.presentationml.tags+xml"/>
  <Override PartName="/ppt/tags/tag523.xml" ContentType="application/vnd.openxmlformats-officedocument.presentationml.tags+xml"/>
  <Override PartName="/ppt/tags/tag999.xml" ContentType="application/vnd.openxmlformats-officedocument.presentationml.tags+xml"/>
  <Override PartName="/ppt/tags/tag1347.xml" ContentType="application/vnd.openxmlformats-officedocument.presentationml.tags+xml"/>
  <Override PartName="/ppt/tags/tag2574.xml" ContentType="application/vnd.openxmlformats-officedocument.presentationml.tags+xml"/>
  <Override PartName="/ppt/tags/tag2760.xml" ContentType="application/vnd.openxmlformats-officedocument.presentationml.tags+xml"/>
  <Override PartName="/ppt/tags/tag3546.xml" ContentType="application/vnd.openxmlformats-officedocument.presentationml.tags+xml"/>
  <Override PartName="/ppt/tags/tag693.xml" ContentType="application/vnd.openxmlformats-officedocument.presentationml.tags+xml"/>
  <Override PartName="/ppt/tags/tag1041.xml" ContentType="application/vnd.openxmlformats-officedocument.presentationml.tags+xml"/>
  <Override PartName="/ppt/tags/tag1533.xml" ContentType="application/vnd.openxmlformats-officedocument.presentationml.tags+xml"/>
  <Override PartName="/ppt/tags/tag2082.xml" ContentType="application/vnd.openxmlformats-officedocument.presentationml.tags+xml"/>
  <Override PartName="/ppt/tags/tag2319.xml" ContentType="application/vnd.openxmlformats-officedocument.presentationml.tags+xml"/>
  <Override PartName="/ppt/tags/tag2505.xml" ContentType="application/vnd.openxmlformats-officedocument.presentationml.tags+xml"/>
  <Override PartName="/ppt/tags/tag3054.xml" ContentType="application/vnd.openxmlformats-officedocument.presentationml.tags+xml"/>
  <Override PartName="/ppt/tags/tag3732.xml" ContentType="application/vnd.openxmlformats-officedocument.presentationml.tags+xml"/>
  <Override PartName="/ppt/tags/tag438.xml" ContentType="application/vnd.openxmlformats-officedocument.presentationml.tags+xml"/>
  <Override PartName="/ppt/tags/tag2013.xml" ContentType="application/vnd.openxmlformats-officedocument.presentationml.tags+xml"/>
  <Override PartName="/ppt/tags/tag2489.xml" ContentType="application/vnd.openxmlformats-officedocument.presentationml.tags+xml"/>
  <Override PartName="/ppt/tags/tag2675.xml" ContentType="application/vnd.openxmlformats-officedocument.presentationml.tags+xml"/>
  <Override PartName="/ppt/tags/tag3240.xml" ContentType="application/vnd.openxmlformats-officedocument.presentationml.tags+xml"/>
  <Override PartName="/ppt/notesSlides/notesSlide5.xml" ContentType="application/vnd.openxmlformats-officedocument.presentationml.notesSlide+xml"/>
  <Override PartName="/ppt/tags/tag624.xml" ContentType="application/vnd.openxmlformats-officedocument.presentationml.tags+xml"/>
  <Override PartName="/ppt/tags/tag1448.xml" ContentType="application/vnd.openxmlformats-officedocument.presentationml.tags+xml"/>
  <Override PartName="/ppt/tags/tag1634.xml" ContentType="application/vnd.openxmlformats-officedocument.presentationml.tags+xml"/>
  <Override PartName="/ppt/tags/tag2183.xml" ContentType="application/vnd.openxmlformats-officedocument.presentationml.tags+xml"/>
  <Override PartName="/ppt/tags/tag2861.xml" ContentType="application/vnd.openxmlformats-officedocument.presentationml.tags+xml"/>
  <Override PartName="/ppt/tags/tag3647.xml" ContentType="application/vnd.openxmlformats-officedocument.presentationml.tags+xml"/>
  <Override PartName="/ppt/tags/tag132.xml" ContentType="application/vnd.openxmlformats-officedocument.presentationml.tags+xml"/>
  <Override PartName="/ppt/tags/tag794.xml" ContentType="application/vnd.openxmlformats-officedocument.presentationml.tags+xml"/>
  <Override PartName="/ppt/tags/tag810.xml" ContentType="application/vnd.openxmlformats-officedocument.presentationml.tags+xml"/>
  <Override PartName="/ppt/tags/tag1142.xml" ContentType="application/vnd.openxmlformats-officedocument.presentationml.tags+xml"/>
  <Override PartName="/ppt/tags/tag1820.xml" ContentType="application/vnd.openxmlformats-officedocument.presentationml.tags+xml"/>
  <Override PartName="/ppt/tags/tag2606.xml" ContentType="application/vnd.openxmlformats-officedocument.presentationml.tags+xml"/>
  <Override PartName="/ppt/tags/tag3155.xml" ContentType="application/vnd.openxmlformats-officedocument.presentationml.tags+xml"/>
  <Override PartName="/ppt/tags/tag3341.xml" ContentType="application/vnd.openxmlformats-officedocument.presentationml.tags+xml"/>
  <Override PartName="/ppt/tags/tag3833.xml" ContentType="application/vnd.openxmlformats-officedocument.presentationml.tags+xml"/>
  <Override PartName="/ppt/slides/slide64.xml" ContentType="application/vnd.openxmlformats-officedocument.presentationml.slide+xml"/>
  <Override PartName="/ppt/slides/slide112.xml" ContentType="application/vnd.openxmlformats-officedocument.presentationml.slide+xml"/>
  <Override PartName="/ppt/tags/tag539.xml" ContentType="application/vnd.openxmlformats-officedocument.presentationml.tags+xml"/>
  <Override PartName="/ppt/tags/tag980.xml" ContentType="application/vnd.openxmlformats-officedocument.presentationml.tags+xml"/>
  <Override PartName="/ppt/tags/tag1549.xml" ContentType="application/vnd.openxmlformats-officedocument.presentationml.tags+xml"/>
  <Override PartName="/ppt/tags/tag1990.xml" ContentType="application/vnd.openxmlformats-officedocument.presentationml.tags+xml"/>
  <Override PartName="/ppt/tags/tag2098.xml" ContentType="application/vnd.openxmlformats-officedocument.presentationml.tags+xml"/>
  <Override PartName="/ppt/tags/tag2114.xml" ContentType="application/vnd.openxmlformats-officedocument.presentationml.tags+xml"/>
  <Override PartName="/ppt/tags/tag2300.xml" ContentType="application/vnd.openxmlformats-officedocument.presentationml.tags+xml"/>
  <Override PartName="/ppt/tags/tag2776.xml" ContentType="application/vnd.openxmlformats-officedocument.presentationml.tags+xml"/>
  <Override PartName="/ppt/tags/tag3.xml" ContentType="application/vnd.openxmlformats-officedocument.presentationml.tags+xml"/>
  <Override PartName="/ppt/tags/tag233.xml" ContentType="application/vnd.openxmlformats-officedocument.presentationml.tags+xml"/>
  <Override PartName="/ppt/tags/tag725.xml" ContentType="application/vnd.openxmlformats-officedocument.presentationml.tags+xml"/>
  <Override PartName="/ppt/tags/tag911.xml" ContentType="application/vnd.openxmlformats-officedocument.presentationml.tags+xml"/>
  <Override PartName="/ppt/tags/tag1057.xml" ContentType="application/vnd.openxmlformats-officedocument.presentationml.tags+xml"/>
  <Override PartName="/ppt/notesSlides/notesSlide55.xml" ContentType="application/vnd.openxmlformats-officedocument.presentationml.notesSlide+xml"/>
  <Override PartName="/ppt/tags/tag1735.xml" ContentType="application/vnd.openxmlformats-officedocument.presentationml.tags+xml"/>
  <Override PartName="/ppt/tags/tag2284.xml" ContentType="application/vnd.openxmlformats-officedocument.presentationml.tags+xml"/>
  <Override PartName="/ppt/tags/tag2470.xml" ContentType="application/vnd.openxmlformats-officedocument.presentationml.tags+xml"/>
  <Override PartName="/ppt/tags/tag2962.xml" ContentType="application/vnd.openxmlformats-officedocument.presentationml.tags+xml"/>
  <Override PartName="/ppt/tags/tag3748.xml" ContentType="application/vnd.openxmlformats-officedocument.presentationml.tags+xml"/>
  <Override PartName="/ppt/tags/tag3934.xml" ContentType="application/vnd.openxmlformats-officedocument.presentationml.tags+xml"/>
  <Override PartName="/ppt/tags/tag895.xml" ContentType="application/vnd.openxmlformats-officedocument.presentationml.tags+xml"/>
  <Override PartName="/ppt/tags/tag1243.xml" ContentType="application/vnd.openxmlformats-officedocument.presentationml.tags+xml"/>
  <Override PartName="/ppt/tags/tag1921.xml" ContentType="application/vnd.openxmlformats-officedocument.presentationml.tags+xml"/>
  <Override PartName="/ppt/tags/tag2029.xml" ContentType="application/vnd.openxmlformats-officedocument.presentationml.tags+xml"/>
  <Override PartName="/ppt/tags/tag2215.xml" ContentType="application/vnd.openxmlformats-officedocument.presentationml.tags+xml"/>
  <Override PartName="/ppt/tags/tag2707.xml" ContentType="application/vnd.openxmlformats-officedocument.presentationml.tags+xml"/>
  <Override PartName="/ppt/tags/tag3256.xml" ContentType="application/vnd.openxmlformats-officedocument.presentationml.tags+xml"/>
  <Override PartName="/ppt/tags/tag3442.xml" ContentType="application/vnd.openxmlformats-officedocument.presentationml.tags+xml"/>
  <Override PartName="/ppt/tags/tag826.xml" ContentType="application/vnd.openxmlformats-officedocument.presentationml.tags+xml"/>
  <Override PartName="/ppt/tags/tag2199.xml" ContentType="application/vnd.openxmlformats-officedocument.presentationml.tags+xml"/>
  <Override PartName="/ppt/tags/tag2401.xml" ContentType="application/vnd.openxmlformats-officedocument.presentationml.tags+xml"/>
  <Override PartName="/ppt/tags/tag2877.xml" ContentType="application/vnd.openxmlformats-officedocument.presentationml.tags+xml"/>
  <Override PartName="/ppt/tags/tag33.xml" ContentType="application/vnd.openxmlformats-officedocument.presentationml.tags+xml"/>
  <Override PartName="/ppt/tags/tag148.xml" ContentType="application/vnd.openxmlformats-officedocument.presentationml.tags+xml"/>
  <Override PartName="/ppt/tags/tag334.xml" ContentType="application/vnd.openxmlformats-officedocument.presentationml.tags+xml"/>
  <Override PartName="/ppt/tags/tag1158.xml" ContentType="application/vnd.openxmlformats-officedocument.presentationml.tags+xml"/>
  <Override PartName="/ppt/tags/tag1344.xml" ContentType="application/vnd.openxmlformats-officedocument.presentationml.tags+xml"/>
  <Override PartName="/ppt/tags/tag1836.xml" ContentType="application/vnd.openxmlformats-officedocument.presentationml.tags+xml"/>
  <Override PartName="/ppt/tags/tag2385.xml" ContentType="application/vnd.openxmlformats-officedocument.presentationml.tags+xml"/>
  <Override PartName="/ppt/tags/tag2571.xml" ContentType="application/vnd.openxmlformats-officedocument.presentationml.tags+xml"/>
  <Override PartName="/ppt/tags/tag2808.xml" ContentType="application/vnd.openxmlformats-officedocument.presentationml.tags+xml"/>
  <Override PartName="/ppt/tags/tag3357.xml" ContentType="application/vnd.openxmlformats-officedocument.presentationml.tags+xml"/>
  <Override PartName="/ppt/tags/tag3849.xml" ContentType="application/vnd.openxmlformats-officedocument.presentationml.tags+xml"/>
  <Override PartName="/ppt/tags/tag520.xml" ContentType="application/vnd.openxmlformats-officedocument.presentationml.tags+xml"/>
  <Override PartName="/ppt/tags/tag996.xml" ContentType="application/vnd.openxmlformats-officedocument.presentationml.tags+xml"/>
  <Override PartName="/ppt/tags/tag1530.xml" ContentType="application/vnd.openxmlformats-officedocument.presentationml.tags+xml"/>
  <Override PartName="/ppt/tags/tag2316.xml" ContentType="application/vnd.openxmlformats-officedocument.presentationml.tags+xml"/>
  <Override PartName="/ppt/tags/tag3543.xml" ContentType="application/vnd.openxmlformats-officedocument.presentationml.tags+xml"/>
  <Override PartName="/ppt/tags/tag249.xml" ContentType="application/vnd.openxmlformats-officedocument.presentationml.tags+xml"/>
  <Override PartName="/ppt/tags/tag690.xml" ContentType="application/vnd.openxmlformats-officedocument.presentationml.tags+xml"/>
  <Override PartName="/ppt/tags/tag927.xml" ContentType="application/vnd.openxmlformats-officedocument.presentationml.tags+xml"/>
  <Override PartName="/ppt/tags/tag1937.xml" ContentType="application/vnd.openxmlformats-officedocument.presentationml.tags+xml"/>
  <Override PartName="/ppt/tags/tag2010.xml" ContentType="application/vnd.openxmlformats-officedocument.presentationml.tags+xml"/>
  <Override PartName="/ppt/tags/tag2486.xml" ContentType="application/vnd.openxmlformats-officedocument.presentationml.tags+xml"/>
  <Override PartName="/ppt/tags/tag2502.xml" ContentType="application/vnd.openxmlformats-officedocument.presentationml.tags+xml"/>
  <Override PartName="/ppt/tags/tag2978.xml" ContentType="application/vnd.openxmlformats-officedocument.presentationml.tags+xml"/>
  <Override PartName="/ppt/tags/tag3051.xml" ContentType="application/vnd.openxmlformats-officedocument.presentationml.tags+xml"/>
  <Override PartName="/ppt/notesSlides/notesSlide2.xml" ContentType="application/vnd.openxmlformats-officedocument.presentationml.notesSlide+xml"/>
  <Override PartName="/ppt/tags/tag435.xml" ContentType="application/vnd.openxmlformats-officedocument.presentationml.tags+xml"/>
  <Override PartName="/ppt/tags/tag621.xml" ContentType="application/vnd.openxmlformats-officedocument.presentationml.tags+xml"/>
  <Override PartName="/ppt/tags/tag1259.xml" ContentType="application/vnd.openxmlformats-officedocument.presentationml.tags+xml"/>
  <Override PartName="/ppt/tags/tag1445.xml" ContentType="application/vnd.openxmlformats-officedocument.presentationml.tags+xml"/>
  <Override PartName="/ppt/tags/tag2672.xml" ContentType="application/vnd.openxmlformats-officedocument.presentationml.tags+xml"/>
  <Override PartName="/ppt/tags/tag2909.xml" ContentType="application/vnd.openxmlformats-officedocument.presentationml.tags+xml"/>
  <Override PartName="/ppt/tags/tag3458.xml" ContentType="application/vnd.openxmlformats-officedocument.presentationml.tags+xml"/>
  <Override PartName="/ppt/tags/tag1631.xml" ContentType="application/vnd.openxmlformats-officedocument.presentationml.tags+xml"/>
  <Override PartName="/ppt/tags/tag2180.xml" ContentType="application/vnd.openxmlformats-officedocument.presentationml.tags+xml"/>
  <Override PartName="/ppt/tags/tag2417.xml" ContentType="application/vnd.openxmlformats-officedocument.presentationml.tags+xml"/>
  <Override PartName="/ppt/tags/tag2603.xml" ContentType="application/vnd.openxmlformats-officedocument.presentationml.tags+xml"/>
  <Override PartName="/ppt/tags/tag3152.xml" ContentType="application/vnd.openxmlformats-officedocument.presentationml.tags+xml"/>
  <Override PartName="/ppt/tags/tag3644.xml" ContentType="application/vnd.openxmlformats-officedocument.presentationml.tags+xml"/>
  <Override PartName="/ppt/tags/tag3830.xml" ContentType="application/vnd.openxmlformats-officedocument.presentationml.tags+xml"/>
  <Override PartName="/ppt/tags/tag49.xml" ContentType="application/vnd.openxmlformats-officedocument.presentationml.tags+xml"/>
  <Override PartName="/ppt/tags/tag791.xml" ContentType="application/vnd.openxmlformats-officedocument.presentationml.tags+xml"/>
  <Override PartName="/ppt/tags/tag2111.xml" ContentType="application/vnd.openxmlformats-officedocument.presentationml.tags+xml"/>
  <Override PartName="/ppt/tags/tag2587.xml" ContentType="application/vnd.openxmlformats-officedocument.presentationml.tags+xml"/>
  <Override PartName="/ppt/slides/slide61.xml" ContentType="application/vnd.openxmlformats-officedocument.presentationml.slide+xml"/>
  <Override PartName="/ppt/tags/tag536.xml" ContentType="application/vnd.openxmlformats-officedocument.presentationml.tags+xml"/>
  <Override PartName="/ppt/tags/tag722.xml" ContentType="application/vnd.openxmlformats-officedocument.presentationml.tags+xml"/>
  <Override PartName="/ppt/tags/tag1546.xml" ContentType="application/vnd.openxmlformats-officedocument.presentationml.tags+xml"/>
  <Override PartName="/ppt/tags/tag1732.xml" ContentType="application/vnd.openxmlformats-officedocument.presentationml.tags+xml"/>
  <Override PartName="/ppt/tags/tag2095.xml" ContentType="application/vnd.openxmlformats-officedocument.presentationml.tags+xml"/>
  <Override PartName="/ppt/tags/tag2281.xml" ContentType="application/vnd.openxmlformats-officedocument.presentationml.tags+xml"/>
  <Override PartName="/ppt/tags/tag2773.xml" ContentType="application/vnd.openxmlformats-officedocument.presentationml.tags+xml"/>
  <Override PartName="/ppt/tags/tag3067.xml" ContentType="application/vnd.openxmlformats-officedocument.presentationml.tags+xml"/>
  <Override PartName="/ppt/tags/tag3559.xml" ContentType="application/vnd.openxmlformats-officedocument.presentationml.tags+xml"/>
  <Override PartName="/ppt/tags/tag3745.xml" ContentType="application/vnd.openxmlformats-officedocument.presentationml.tags+xml"/>
  <Override PartName="/ppt/tableStyles.xml" ContentType="application/vnd.openxmlformats-officedocument.presentationml.tableStyles+xml"/>
  <Override PartName="/ppt/tags/tag230.xml" ContentType="application/vnd.openxmlformats-officedocument.presentationml.tags+xml"/>
  <Override PartName="/ppt/tags/tag892.xml" ContentType="application/vnd.openxmlformats-officedocument.presentationml.tags+xml"/>
  <Override PartName="/ppt/tags/tag1054.xml" ContentType="application/vnd.openxmlformats-officedocument.presentationml.tags+xml"/>
  <Override PartName="/ppt/notesSlides/notesSlide52.xml" ContentType="application/vnd.openxmlformats-officedocument.presentationml.notesSlide+xml"/>
  <Override PartName="/ppt/tags/tag1240.xml" ContentType="application/vnd.openxmlformats-officedocument.presentationml.tags+xml"/>
  <Override PartName="/ppt/tags/tag2026.xml" ContentType="application/vnd.openxmlformats-officedocument.presentationml.tags+xml"/>
  <Override PartName="/ppt/tags/tag2518.xml" ContentType="application/vnd.openxmlformats-officedocument.presentationml.tags+xml"/>
  <Override PartName="/ppt/tags/tag2704.xml" ContentType="application/vnd.openxmlformats-officedocument.presentationml.tags+xml"/>
  <Override PartName="/ppt/tags/tag3253.xml" ContentType="application/vnd.openxmlformats-officedocument.presentationml.tags+xml"/>
  <Override PartName="/ppt/tags/tag3931.xml" ContentType="application/vnd.openxmlformats-officedocument.presentationml.tags+xml"/>
  <Override PartName="/ppt/tags/tag637.xml" ContentType="application/vnd.openxmlformats-officedocument.presentationml.tags+xml"/>
  <Override PartName="/ppt/tags/tag2212.xml" ContentType="application/vnd.openxmlformats-officedocument.presentationml.tags+xml"/>
  <Override PartName="/ppt/tags/tag2688.xml" ContentType="application/vnd.openxmlformats-officedocument.presentationml.tags+xml"/>
  <Override PartName="/ppt/tags/tag2874.xml" ContentType="application/vnd.openxmlformats-officedocument.presentationml.tags+xml"/>
  <Override PartName="/ppt/tags/tag145.xml" ContentType="application/vnd.openxmlformats-officedocument.presentationml.tags+xml"/>
  <Override PartName="/ppt/tags/tag823.xml" ContentType="application/vnd.openxmlformats-officedocument.presentationml.tags+xml"/>
  <Override PartName="/ppt/tags/tag1155.xml" ContentType="application/vnd.openxmlformats-officedocument.presentationml.tags+xml"/>
  <Override PartName="/ppt/tags/tag1647.xml" ContentType="application/vnd.openxmlformats-officedocument.presentationml.tags+xml"/>
  <Override PartName="/ppt/tags/tag1833.xml" ContentType="application/vnd.openxmlformats-officedocument.presentationml.tags+xml"/>
  <Override PartName="/ppt/tags/tag2196.xml" ContentType="application/vnd.openxmlformats-officedocument.presentationml.tags+xml"/>
  <Override PartName="/ppt/tags/tag2382.xml" ContentType="application/vnd.openxmlformats-officedocument.presentationml.tags+xml"/>
  <Override PartName="/ppt/tags/tag2619.xml" ContentType="application/vnd.openxmlformats-officedocument.presentationml.tags+xml"/>
  <Override PartName="/ppt/tags/tag3168.xml" ContentType="application/vnd.openxmlformats-officedocument.presentationml.tags+xml"/>
  <Override PartName="/ppt/tags/tag3846.xml" ContentType="application/vnd.openxmlformats-officedocument.presentationml.tags+xml"/>
  <Override PartName="/ppt/slides/slide77.xml" ContentType="application/vnd.openxmlformats-officedocument.presentationml.slide+xml"/>
  <Override PartName="/ppt/slides/slide125.xml" ContentType="application/vnd.openxmlformats-officedocument.presentationml.slide+xml"/>
  <Override PartName="/ppt/tags/tag30.xml" ContentType="application/vnd.openxmlformats-officedocument.presentationml.tags+xml"/>
  <Override PartName="/ppt/tags/tag331.xml" ContentType="application/vnd.openxmlformats-officedocument.presentationml.tags+xml"/>
  <Override PartName="/ppt/tags/tag993.xml" ContentType="application/vnd.openxmlformats-officedocument.presentationml.tags+xml"/>
  <Override PartName="/ppt/tags/tag1341.xml" ContentType="application/vnd.openxmlformats-officedocument.presentationml.tags+xml"/>
  <Override PartName="/ppt/tags/tag2127.xml" ContentType="application/vnd.openxmlformats-officedocument.presentationml.tags+xml"/>
  <Override PartName="/ppt/tags/tag2789.xml" ContentType="application/vnd.openxmlformats-officedocument.presentationml.tags+xml"/>
  <Override PartName="/ppt/tags/tag2805.xml" ContentType="application/vnd.openxmlformats-officedocument.presentationml.tags+xml"/>
  <Override PartName="/ppt/tags/tag3354.xml" ContentType="application/vnd.openxmlformats-officedocument.presentationml.tags+xml"/>
  <Override PartName="/ppt/tags/tag3540.xml" ContentType="application/vnd.openxmlformats-officedocument.presentationml.tags+xml"/>
  <Override PartName="/ppt/tags/tag738.xml" ContentType="application/vnd.openxmlformats-officedocument.presentationml.tags+xml"/>
  <Override PartName="/ppt/notesSlides/notesSlide68.xml" ContentType="application/vnd.openxmlformats-officedocument.presentationml.notesSlide+xml"/>
  <Override PartName="/ppt/tags/tag1748.xml" ContentType="application/vnd.openxmlformats-officedocument.presentationml.tags+xml"/>
  <Override PartName="/ppt/tags/tag2297.xml" ContentType="application/vnd.openxmlformats-officedocument.presentationml.tags+xml"/>
  <Override PartName="/ppt/tags/tag2313.xml" ContentType="application/vnd.openxmlformats-officedocument.presentationml.tags+xml"/>
  <Override PartName="/ppt/tags/tag2975.xml" ContentType="application/vnd.openxmlformats-officedocument.presentationml.tags+xml"/>
  <Override PartName="/ppt/tags/tag246.xml" ContentType="application/vnd.openxmlformats-officedocument.presentationml.tags+xml"/>
  <Override PartName="/ppt/tags/tag432.xml" ContentType="application/vnd.openxmlformats-officedocument.presentationml.tags+xml"/>
  <Override PartName="/ppt/tags/tag924.xml" ContentType="application/vnd.openxmlformats-officedocument.presentationml.tags+xml"/>
  <Override PartName="/ppt/tags/tag1256.xml" ContentType="application/vnd.openxmlformats-officedocument.presentationml.tags+xml"/>
  <Override PartName="/ppt/tags/tag1934.xml" ContentType="application/vnd.openxmlformats-officedocument.presentationml.tags+xml"/>
  <Override PartName="/ppt/tags/tag2483.xml" ContentType="application/vnd.openxmlformats-officedocument.presentationml.tags+xml"/>
  <Override PartName="/ppt/tags/tag2906.xml" ContentType="application/vnd.openxmlformats-officedocument.presentationml.tags+xml"/>
  <Override PartName="/ppt/tags/tag3269.xml" ContentType="application/vnd.openxmlformats-officedocument.presentationml.tags+xml"/>
  <Override PartName="/ppt/tags/tag3455.xml" ContentType="application/vnd.openxmlformats-officedocument.presentationml.tags+xml"/>
  <Override PartName="/ppt/tags/tag3947.xml" ContentType="application/vnd.openxmlformats-officedocument.presentationml.tags+xml"/>
  <Override PartName="/ppt/tags/tag1442.xml" ContentType="application/vnd.openxmlformats-officedocument.presentationml.tags+xml"/>
  <Override PartName="/ppt/tags/tag2228.xml" ContentType="application/vnd.openxmlformats-officedocument.presentationml.tags+xml"/>
  <Override PartName="/ppt/tags/tag2414.xml" ContentType="application/vnd.openxmlformats-officedocument.presentationml.tags+xml"/>
  <Override PartName="/ppt/tags/tag3641.xml" ContentType="application/vnd.openxmlformats-officedocument.presentationml.tags+xml"/>
  <Override PartName="/ppt/tags/tag347.xml" ContentType="application/vnd.openxmlformats-officedocument.presentationml.tags+xml"/>
  <Override PartName="/ppt/tags/tag839.xml" ContentType="application/vnd.openxmlformats-officedocument.presentationml.tags+xml"/>
  <Override PartName="/ppt/tags/tag1849.xml" ContentType="application/vnd.openxmlformats-officedocument.presentationml.tags+xml"/>
  <Override PartName="/ppt/tags/tag2398.xml" ContentType="application/vnd.openxmlformats-officedocument.presentationml.tags+xml"/>
  <Override PartName="/ppt/tags/tag2584.xml" ContentType="application/vnd.openxmlformats-officedocument.presentationml.tags+xml"/>
  <Override PartName="/ppt/tags/tag2600.xml" ContentType="application/vnd.openxmlformats-officedocument.presentationml.tags+xml"/>
  <Override PartName="/ppt/tags/tag46.xml" ContentType="application/vnd.openxmlformats-officedocument.presentationml.tags+xml"/>
  <Override PartName="/ppt/tags/tag533.xml" ContentType="application/vnd.openxmlformats-officedocument.presentationml.tags+xml"/>
  <Override PartName="/ppt/tags/tag1357.xml" ContentType="application/vnd.openxmlformats-officedocument.presentationml.tags+xml"/>
  <Override PartName="/ppt/tags/tag1543.xml" ContentType="application/vnd.openxmlformats-officedocument.presentationml.tags+xml"/>
  <Override PartName="/ppt/tags/tag2092.xml" ContentType="application/vnd.openxmlformats-officedocument.presentationml.tags+xml"/>
  <Override PartName="/ppt/tags/tag2329.xml" ContentType="application/vnd.openxmlformats-officedocument.presentationml.tags+xml"/>
  <Override PartName="/ppt/tags/tag2770.xml" ContentType="application/vnd.openxmlformats-officedocument.presentationml.tags+xml"/>
  <Override PartName="/ppt/tags/tag3556.xml" ContentType="application/vnd.openxmlformats-officedocument.presentationml.tags+xml"/>
  <Override PartName="/ppt/tags/tag1051.xml" ContentType="application/vnd.openxmlformats-officedocument.presentationml.tags+xml"/>
  <Override PartName="/ppt/tags/tag2515.xml" ContentType="application/vnd.openxmlformats-officedocument.presentationml.tags+xml"/>
  <Override PartName="/ppt/tags/tag3064.xml" ContentType="application/vnd.openxmlformats-officedocument.presentationml.tags+xml"/>
  <Override PartName="/ppt/tags/tag3250.xml" ContentType="application/vnd.openxmlformats-officedocument.presentationml.tags+xml"/>
  <Override PartName="/ppt/tags/tag3742.xml" ContentType="application/vnd.openxmlformats-officedocument.presentationml.tags+xml"/>
  <Override PartName="/ppt/tags/tag448.xml" ContentType="application/vnd.openxmlformats-officedocument.presentationml.tags+xml"/>
  <Override PartName="/ppt/tags/tag1458.xml" ContentType="application/vnd.openxmlformats-officedocument.presentationml.tags+xml"/>
  <Override PartName="/ppt/tags/tag2023.xml" ContentType="application/vnd.openxmlformats-officedocument.presentationml.tags+xml"/>
  <Override PartName="/ppt/tags/tag2499.xml" ContentType="application/vnd.openxmlformats-officedocument.presentationml.tags+xml"/>
  <Override PartName="/ppt/tags/tag2685.xml" ContentType="application/vnd.openxmlformats-officedocument.presentationml.tags+xml"/>
  <Override PartName="/ppt/tags/tag2701.xml" ContentType="application/vnd.openxmlformats-officedocument.presentationml.tags+xml"/>
  <Override PartName="/ppt/tags/tag142.xml" ContentType="application/vnd.openxmlformats-officedocument.presentationml.tags+xml"/>
  <Override PartName="/ppt/tags/tag634.xml" ContentType="application/vnd.openxmlformats-officedocument.presentationml.tags+xml"/>
  <Override PartName="/ppt/tags/tag820.xml" ContentType="application/vnd.openxmlformats-officedocument.presentationml.tags+xml"/>
  <Override PartName="/ppt/tags/tag1644.xml" ContentType="application/vnd.openxmlformats-officedocument.presentationml.tags+xml"/>
  <Override PartName="/ppt/tags/tag2193.xml" ContentType="application/vnd.openxmlformats-officedocument.presentationml.tags+xml"/>
  <Override PartName="/ppt/tags/tag2871.xml" ContentType="application/vnd.openxmlformats-officedocument.presentationml.tags+xml"/>
  <Override PartName="/ppt/tags/tag3657.xml" ContentType="application/vnd.openxmlformats-officedocument.presentationml.tags+xml"/>
  <Override PartName="/ppt/tags/tag3843.xml" ContentType="application/vnd.openxmlformats-officedocument.presentationml.tags+xml"/>
  <Override PartName="/ppt/slides/slide122.xml" ContentType="application/vnd.openxmlformats-officedocument.presentationml.slide+xml"/>
  <Override PartName="/ppt/tags/tag990.xml" ContentType="application/vnd.openxmlformats-officedocument.presentationml.tags+xml"/>
  <Override PartName="/ppt/tags/tag1152.xml" ContentType="application/vnd.openxmlformats-officedocument.presentationml.tags+xml"/>
  <Override PartName="/ppt/tags/tag1830.xml" ContentType="application/vnd.openxmlformats-officedocument.presentationml.tags+xml"/>
  <Override PartName="/ppt/tags/tag2124.xml" ContentType="application/vnd.openxmlformats-officedocument.presentationml.tags+xml"/>
  <Override PartName="/ppt/tags/tag2616.xml" ContentType="application/vnd.openxmlformats-officedocument.presentationml.tags+xml"/>
  <Override PartName="/ppt/tags/tag2802.xml" ContentType="application/vnd.openxmlformats-officedocument.presentationml.tags+xml"/>
  <Override PartName="/ppt/tags/tag3165.xml" ContentType="application/vnd.openxmlformats-officedocument.presentationml.tags+xml"/>
  <Override PartName="/ppt/tags/tag3351.xml" ContentType="application/vnd.openxmlformats-officedocument.presentationml.tags+xml"/>
  <Override PartName="/ppt/slides/slide74.xml" ContentType="application/vnd.openxmlformats-officedocument.presentationml.slide+xml"/>
  <Override PartName="/ppt/tags/tag549.xml" ContentType="application/vnd.openxmlformats-officedocument.presentationml.tags+xml"/>
  <Override PartName="/ppt/tags/tag735.xml" ContentType="application/vnd.openxmlformats-officedocument.presentationml.tags+xml"/>
  <Override PartName="/ppt/tags/tag1559.xml" ContentType="application/vnd.openxmlformats-officedocument.presentationml.tags+xml"/>
  <Override PartName="/ppt/tags/tag2310.xml" ContentType="application/vnd.openxmlformats-officedocument.presentationml.tags+xml"/>
  <Override PartName="/ppt/tags/tag2786.xml" ContentType="application/vnd.openxmlformats-officedocument.presentationml.tags+xml"/>
  <Override PartName="/ppt/tags/tag2972.xml" ContentType="application/vnd.openxmlformats-officedocument.presentationml.tags+xml"/>
  <Override PartName="/ppt/tags/tag243.xml" ContentType="application/vnd.openxmlformats-officedocument.presentationml.tags+xml"/>
  <Override PartName="/ppt/tags/tag921.xml" ContentType="application/vnd.openxmlformats-officedocument.presentationml.tags+xml"/>
  <Override PartName="/ppt/tags/tag1067.xml" ContentType="application/vnd.openxmlformats-officedocument.presentationml.tags+xml"/>
  <Override PartName="/ppt/tags/tag1253.xml" ContentType="application/vnd.openxmlformats-officedocument.presentationml.tags+xml"/>
  <Override PartName="/ppt/notesSlides/notesSlide65.xml" ContentType="application/vnd.openxmlformats-officedocument.presentationml.notesSlide+xml"/>
  <Override PartName="/ppt/tags/tag1745.xml" ContentType="application/vnd.openxmlformats-officedocument.presentationml.tags+xml"/>
  <Override PartName="/ppt/tags/tag1931.xml" ContentType="application/vnd.openxmlformats-officedocument.presentationml.tags+xml"/>
  <Override PartName="/ppt/tags/tag2294.xml" ContentType="application/vnd.openxmlformats-officedocument.presentationml.tags+xml"/>
  <Override PartName="/ppt/tags/tag2480.xml" ContentType="application/vnd.openxmlformats-officedocument.presentationml.tags+xml"/>
  <Override PartName="/ppt/tags/tag2717.xml" ContentType="application/vnd.openxmlformats-officedocument.presentationml.tags+xml"/>
  <Override PartName="/ppt/tags/tag3266.xml" ContentType="application/vnd.openxmlformats-officedocument.presentationml.tags+xml"/>
  <Override PartName="/ppt/tags/tag3758.xml" ContentType="application/vnd.openxmlformats-officedocument.presentationml.tags+xml"/>
  <Override PartName="/ppt/tags/tag3944.xml" ContentType="application/vnd.openxmlformats-officedocument.presentationml.tags+xml"/>
  <Override PartName="/ppt/tags/tag2039.xml" ContentType="application/vnd.openxmlformats-officedocument.presentationml.tags+xml"/>
  <Override PartName="/ppt/tags/tag2225.xml" ContentType="application/vnd.openxmlformats-officedocument.presentationml.tags+xml"/>
  <Override PartName="/ppt/tags/tag2903.xml" ContentType="application/vnd.openxmlformats-officedocument.presentationml.tags+xml"/>
  <Override PartName="/ppt/tags/tag3452.xml" ContentType="application/vnd.openxmlformats-officedocument.presentationml.tags+xml"/>
  <Override PartName="/ppt/tags/tag158.xml" ContentType="application/vnd.openxmlformats-officedocument.presentationml.tags+xml"/>
  <Override PartName="/ppt/tags/tag836.xml" ContentType="application/vnd.openxmlformats-officedocument.presentationml.tags+xml"/>
  <Override PartName="/ppt/tags/tag1846.xml" ContentType="application/vnd.openxmlformats-officedocument.presentationml.tags+xml"/>
  <Override PartName="/ppt/tags/tag2395.xml" ContentType="application/vnd.openxmlformats-officedocument.presentationml.tags+xml"/>
  <Override PartName="/ppt/tags/tag2411.xml" ContentType="application/vnd.openxmlformats-officedocument.presentationml.tags+xml"/>
  <Override PartName="/ppt/tags/tag2887.xml" ContentType="application/vnd.openxmlformats-officedocument.presentationml.tags+xml"/>
  <Override PartName="/ppt/tags/tag3859.xml" ContentType="application/vnd.openxmlformats-officedocument.presentationml.tags+xml"/>
  <Override PartName="/ppt/tags/tag43.xml" ContentType="application/vnd.openxmlformats-officedocument.presentationml.tags+xml"/>
  <Override PartName="/ppt/tags/tag344.xml" ContentType="application/vnd.openxmlformats-officedocument.presentationml.tags+xml"/>
  <Override PartName="/ppt/tags/tag530.xml" ContentType="application/vnd.openxmlformats-officedocument.presentationml.tags+xml"/>
  <Override PartName="/ppt/tags/tag1168.xml" ContentType="application/vnd.openxmlformats-officedocument.presentationml.tags+xml"/>
  <Override PartName="/ppt/tags/tag1354.xml" ContentType="application/vnd.openxmlformats-officedocument.presentationml.tags+xml"/>
  <Override PartName="/ppt/tags/tag2581.xml" ContentType="application/vnd.openxmlformats-officedocument.presentationml.tags+xml"/>
  <Override PartName="/ppt/tags/tag2818.xml" ContentType="application/vnd.openxmlformats-officedocument.presentationml.tags+xml"/>
  <Override PartName="/ppt/tags/tag3367.xml" ContentType="application/vnd.openxmlformats-officedocument.presentationml.tags+xml"/>
  <Override PartName="/ppt/tags/tag1540.xml" ContentType="application/vnd.openxmlformats-officedocument.presentationml.tags+xml"/>
  <Override PartName="/ppt/tags/tag2326.xml" ContentType="application/vnd.openxmlformats-officedocument.presentationml.tags+xml"/>
  <Override PartName="/ppt/tags/tag2512.xml" ContentType="application/vnd.openxmlformats-officedocument.presentationml.tags+xml"/>
  <Override PartName="/ppt/tags/tag2988.xml" ContentType="application/vnd.openxmlformats-officedocument.presentationml.tags+xml"/>
  <Override PartName="/ppt/tags/tag3061.xml" ContentType="application/vnd.openxmlformats-officedocument.presentationml.tags+xml"/>
  <Override PartName="/ppt/tags/tag3553.xml" ContentType="application/vnd.openxmlformats-officedocument.presentationml.tags+xml"/>
  <Override PartName="/ppt/tags/tag259.xml" ContentType="application/vnd.openxmlformats-officedocument.presentationml.tags+xml"/>
  <Override PartName="/ppt/tags/tag937.xml" ContentType="application/vnd.openxmlformats-officedocument.presentationml.tags+xml"/>
  <Override PartName="/ppt/tags/tag1269.xml" ContentType="application/vnd.openxmlformats-officedocument.presentationml.tags+xml"/>
  <Override PartName="/ppt/tags/tag1947.xml" ContentType="application/vnd.openxmlformats-officedocument.presentationml.tags+xml"/>
  <Override PartName="/ppt/tags/tag2020.xml" ContentType="application/vnd.openxmlformats-officedocument.presentationml.tags+xml"/>
  <Override PartName="/ppt/tags/tag2496.xml" ContentType="application/vnd.openxmlformats-officedocument.presentationml.tags+xml"/>
  <Override PartName="/ppt/tags/tag445.xml" ContentType="application/vnd.openxmlformats-officedocument.presentationml.tags+xml"/>
  <Override PartName="/ppt/tags/tag631.xml" ContentType="application/vnd.openxmlformats-officedocument.presentationml.tags+xml"/>
  <Override PartName="/ppt/tags/tag1455.xml" ContentType="application/vnd.openxmlformats-officedocument.presentationml.tags+xml"/>
  <Override PartName="/ppt/tags/tag1641.xml" ContentType="application/vnd.openxmlformats-officedocument.presentationml.tags+xml"/>
  <Override PartName="/ppt/tags/tag2190.xml" ContentType="application/vnd.openxmlformats-officedocument.presentationml.tags+xml"/>
  <Override PartName="/ppt/tags/tag2682.xml" ContentType="application/vnd.openxmlformats-officedocument.presentationml.tags+xml"/>
  <Override PartName="/ppt/tags/tag2919.xml" ContentType="application/vnd.openxmlformats-officedocument.presentationml.tags+xml"/>
  <Override PartName="/ppt/tags/tag3468.xml" ContentType="application/vnd.openxmlformats-officedocument.presentationml.tags+xml"/>
  <Override PartName="/ppt/tags/tag3654.xml" ContentType="application/vnd.openxmlformats-officedocument.presentationml.tags+xml"/>
  <Override PartName="/ppt/tags/tag2427.xml" ContentType="application/vnd.openxmlformats-officedocument.presentationml.tags+xml"/>
  <Override PartName="/ppt/tags/tag2613.xml" ContentType="application/vnd.openxmlformats-officedocument.presentationml.tags+xml"/>
  <Override PartName="/ppt/tags/tag3162.xml" ContentType="application/vnd.openxmlformats-officedocument.presentationml.tags+xml"/>
  <Override PartName="/ppt/tags/tag3840.xml" ContentType="application/vnd.openxmlformats-officedocument.presentationml.tags+xml"/>
  <Override PartName="/ppt/slides/slide71.xml" ContentType="application/vnd.openxmlformats-officedocument.presentationml.slide+xml"/>
  <Override PartName="/ppt/tags/tag59.xml" ContentType="application/vnd.openxmlformats-officedocument.presentationml.tags+xml"/>
  <Override PartName="/ppt/tags/tag546.xml" ContentType="application/vnd.openxmlformats-officedocument.presentationml.tags+xml"/>
  <Override PartName="/ppt/tags/tag2121.xml" ContentType="application/vnd.openxmlformats-officedocument.presentationml.tags+xml"/>
  <Override PartName="/ppt/tags/tag2597.xml" ContentType="application/vnd.openxmlformats-officedocument.presentationml.tags+xml"/>
  <Override PartName="/ppt/tags/tag2783.xml" ContentType="application/vnd.openxmlformats-officedocument.presentationml.tags+xml"/>
  <Override PartName="/ppt/tags/tag3569.xml" ContentType="application/vnd.openxmlformats-officedocument.presentationml.tags+xml"/>
  <Override PartName="/ppt/tags/tag732.xml" ContentType="application/vnd.openxmlformats-officedocument.presentationml.tags+xml"/>
  <Override PartName="/ppt/tags/tag1064.xml" ContentType="application/vnd.openxmlformats-officedocument.presentationml.tags+xml"/>
  <Override PartName="/ppt/notesSlides/notesSlide62.xml" ContentType="application/vnd.openxmlformats-officedocument.presentationml.notesSlide+xml"/>
  <Override PartName="/ppt/tags/tag1556.xml" ContentType="application/vnd.openxmlformats-officedocument.presentationml.tags+xml"/>
  <Override PartName="/ppt/tags/tag1742.xml" ContentType="application/vnd.openxmlformats-officedocument.presentationml.tags+xml"/>
  <Override PartName="/ppt/tags/tag2291.xml" ContentType="application/vnd.openxmlformats-officedocument.presentationml.tags+xml"/>
  <Override PartName="/ppt/tags/tag2528.xml" ContentType="application/vnd.openxmlformats-officedocument.presentationml.tags+xml"/>
  <Override PartName="/ppt/tags/tag3077.xml" ContentType="application/vnd.openxmlformats-officedocument.presentationml.tags+xml"/>
  <Override PartName="/ppt/tags/tag3755.xml" ContentType="application/vnd.openxmlformats-officedocument.presentationml.tags+xml"/>
  <Override PartName="/ppt/tags/tag240.xml" ContentType="application/vnd.openxmlformats-officedocument.presentationml.tags+xml"/>
  <Override PartName="/ppt/tags/tag1250.xml" ContentType="application/vnd.openxmlformats-officedocument.presentationml.tags+xml"/>
  <Override PartName="/ppt/tags/tag2036.xml" ContentType="application/vnd.openxmlformats-officedocument.presentationml.tags+xml"/>
  <Override PartName="/ppt/tags/tag2698.xml" ContentType="application/vnd.openxmlformats-officedocument.presentationml.tags+xml"/>
  <Override PartName="/ppt/tags/tag2714.xml" ContentType="application/vnd.openxmlformats-officedocument.presentationml.tags+xml"/>
  <Override PartName="/ppt/tags/tag2900.xml" ContentType="application/vnd.openxmlformats-officedocument.presentationml.tags+xml"/>
  <Override PartName="/ppt/tags/tag3263.xml" ContentType="application/vnd.openxmlformats-officedocument.presentationml.tags+xml"/>
  <Override PartName="/ppt/tags/tag3941.xml" ContentType="application/vnd.openxmlformats-officedocument.presentationml.tags+xml"/>
  <Override PartName="/ppt/tags/tag647.xml" ContentType="application/vnd.openxmlformats-officedocument.presentationml.tags+xml"/>
  <Override PartName="/ppt/tags/tag1657.xml" ContentType="application/vnd.openxmlformats-officedocument.presentationml.tags+xml"/>
  <Override PartName="/ppt/tags/tag2222.xml" ContentType="application/vnd.openxmlformats-officedocument.presentationml.tags+xml"/>
  <Override PartName="/ppt/tags/tag2884.xml" ContentType="application/vnd.openxmlformats-officedocument.presentationml.tags+xml"/>
  <Override PartName="/ppt/tags/tag3008.xml" ContentType="application/vnd.openxmlformats-officedocument.presentationml.tags+xml"/>
  <Override PartName="/ppt/tags/tag40.xml" ContentType="application/vnd.openxmlformats-officedocument.presentationml.tags+xml"/>
  <Override PartName="/ppt/tags/tag155.xml" ContentType="application/vnd.openxmlformats-officedocument.presentationml.tags+xml"/>
  <Override PartName="/ppt/tags/tag341.xml" ContentType="application/vnd.openxmlformats-officedocument.presentationml.tags+xml"/>
  <Override PartName="/ppt/tags/tag833.xml" ContentType="application/vnd.openxmlformats-officedocument.presentationml.tags+xml"/>
  <Override PartName="/ppt/tags/tag1165.xml" ContentType="application/vnd.openxmlformats-officedocument.presentationml.tags+xml"/>
  <Override PartName="/ppt/tags/tag1843.xml" ContentType="application/vnd.openxmlformats-officedocument.presentationml.tags+xml"/>
  <Override PartName="/ppt/tags/tag2392.xml" ContentType="application/vnd.openxmlformats-officedocument.presentationml.tags+xml"/>
  <Override PartName="/ppt/tags/tag2629.xml" ContentType="application/vnd.openxmlformats-officedocument.presentationml.tags+xml"/>
  <Override PartName="/ppt/tags/tag2815.xml" ContentType="application/vnd.openxmlformats-officedocument.presentationml.tags+xml"/>
  <Override PartName="/ppt/tags/tag3178.xml" ContentType="application/vnd.openxmlformats-officedocument.presentationml.tags+xml"/>
  <Override PartName="/ppt/notesSlides/notesSlide109.xml" ContentType="application/vnd.openxmlformats-officedocument.presentationml.notesSlide+xml"/>
  <Override PartName="/ppt/tags/tag3364.xml" ContentType="application/vnd.openxmlformats-officedocument.presentationml.tags+xml"/>
  <Override PartName="/ppt/tags/tag3856.xml" ContentType="application/vnd.openxmlformats-officedocument.presentationml.tags+xml"/>
  <Override PartName="/ppt/slides/slide87.xml" ContentType="application/vnd.openxmlformats-officedocument.presentationml.slide+xml"/>
  <Override PartName="/ppt/tags/tag1351.xml" ContentType="application/vnd.openxmlformats-officedocument.presentationml.tags+xml"/>
  <Override PartName="/ppt/tags/tag2137.xml" ContentType="application/vnd.openxmlformats-officedocument.presentationml.tags+xml"/>
  <Override PartName="/ppt/tags/tag2323.xml" ContentType="application/vnd.openxmlformats-officedocument.presentationml.tags+xml"/>
  <Override PartName="/ppt/tags/tag2799.xml" ContentType="application/vnd.openxmlformats-officedocument.presentationml.tags+xml"/>
  <Override PartName="/ppt/tags/tag3109.xml" ContentType="application/vnd.openxmlformats-officedocument.presentationml.tags+xml"/>
  <Override PartName="/ppt/tags/tag3550.xml" ContentType="application/vnd.openxmlformats-officedocument.presentationml.tags+xml"/>
  <Override PartName="/ppt/tags/tag256.xml" ContentType="application/vnd.openxmlformats-officedocument.presentationml.tags+xml"/>
  <Override PartName="/ppt/tags/tag748.xml" ContentType="application/vnd.openxmlformats-officedocument.presentationml.tags+xml"/>
  <Override PartName="/ppt/tags/tag934.xml" ContentType="application/vnd.openxmlformats-officedocument.presentationml.tags+xml"/>
  <Override PartName="/ppt/tags/tag1758.xml" ContentType="application/vnd.openxmlformats-officedocument.presentationml.tags+xml"/>
  <Override PartName="/ppt/notesSlides/notesSlide78.xml" ContentType="application/vnd.openxmlformats-officedocument.presentationml.notesSlide+xml"/>
  <Override PartName="/ppt/tags/tag2493.xml" ContentType="application/vnd.openxmlformats-officedocument.presentationml.tags+xml"/>
  <Override PartName="/ppt/tags/tag2985.xml" ContentType="application/vnd.openxmlformats-officedocument.presentationml.tags+xml"/>
  <Override PartName="/ppt/tags/tag3957.xml" ContentType="application/vnd.openxmlformats-officedocument.presentationml.tags+xml"/>
  <Override PartName="/ppt/slides/slide18.xml" ContentType="application/vnd.openxmlformats-officedocument.presentationml.slide+xml"/>
  <Override PartName="/ppt/slideLayouts/slideLayout17.xml" ContentType="application/vnd.openxmlformats-officedocument.presentationml.slideLayout+xml"/>
  <Override PartName="/ppt/tags/tag442.xml" ContentType="application/vnd.openxmlformats-officedocument.presentationml.tags+xml"/>
  <Override PartName="/ppt/tags/tag1266.xml" ContentType="application/vnd.openxmlformats-officedocument.presentationml.tags+xml"/>
  <Override PartName="/ppt/tags/tag1452.xml" ContentType="application/vnd.openxmlformats-officedocument.presentationml.tags+xml"/>
  <Override PartName="/ppt/tags/tag1944.xml" ContentType="application/vnd.openxmlformats-officedocument.presentationml.tags+xml"/>
  <Override PartName="/ppt/tags/tag2238.xml" ContentType="application/vnd.openxmlformats-officedocument.presentationml.tags+xml"/>
  <Override PartName="/ppt/tags/tag2916.xml" ContentType="application/vnd.openxmlformats-officedocument.presentationml.tags+xml"/>
  <Override PartName="/ppt/tags/tag3279.xml" ContentType="application/vnd.openxmlformats-officedocument.presentationml.tags+xml"/>
  <Override PartName="/ppt/tags/tag3465.xml" ContentType="application/vnd.openxmlformats-officedocument.presentationml.tags+xml"/>
  <Override PartName="/ppt/tags/tag849.xml" ContentType="application/vnd.openxmlformats-officedocument.presentationml.tags+xml"/>
  <Override PartName="/ppt/tags/tag2424.xml" ContentType="application/vnd.openxmlformats-officedocument.presentationml.tags+xml"/>
  <Override PartName="/ppt/tags/tag3651.xml" ContentType="application/vnd.openxmlformats-officedocument.presentationml.tags+xml"/>
  <Override PartName="/ppt/tags/tag56.xml" ContentType="application/vnd.openxmlformats-officedocument.presentationml.tags+xml"/>
  <Override PartName="/ppt/tags/tag357.xml" ContentType="application/vnd.openxmlformats-officedocument.presentationml.tags+xml"/>
  <Override PartName="/ppt/tags/tag1367.xml" ContentType="application/vnd.openxmlformats-officedocument.presentationml.tags+xml"/>
  <Override PartName="/ppt/tags/tag1859.xml" ContentType="application/vnd.openxmlformats-officedocument.presentationml.tags+xml"/>
  <Override PartName="/ppt/tags/tag2594.xml" ContentType="application/vnd.openxmlformats-officedocument.presentationml.tags+xml"/>
  <Override PartName="/ppt/tags/tag2610.xml" ContentType="application/vnd.openxmlformats-officedocument.presentationml.tags+xml"/>
  <Override PartName="/ppt/tags/tag543.xml" ContentType="application/vnd.openxmlformats-officedocument.presentationml.tags+xml"/>
  <Override PartName="/ppt/tags/tag1553.xml" ContentType="application/vnd.openxmlformats-officedocument.presentationml.tags+xml"/>
  <Override PartName="/ppt/tags/tag2339.xml" ContentType="application/vnd.openxmlformats-officedocument.presentationml.tags+xml"/>
  <Override PartName="/ppt/tags/tag2780.xml" ContentType="application/vnd.openxmlformats-officedocument.presentationml.tags+xml"/>
  <Override PartName="/ppt/tags/tag3566.xml" ContentType="application/vnd.openxmlformats-officedocument.presentationml.tags+xml"/>
  <Override PartName="/ppt/tags/tag3752.xml" ContentType="application/vnd.openxmlformats-officedocument.presentationml.tags+xml"/>
  <Override PartName="/ppt/tags/tag1061.xml" ContentType="application/vnd.openxmlformats-officedocument.presentationml.tags+xml"/>
  <Override PartName="/ppt/tags/tag2033.xml" ContentType="application/vnd.openxmlformats-officedocument.presentationml.tags+xml"/>
  <Override PartName="/ppt/tags/tag2525.xml" ContentType="application/vnd.openxmlformats-officedocument.presentationml.tags+xml"/>
  <Override PartName="/ppt/tags/tag2711.xml" ContentType="application/vnd.openxmlformats-officedocument.presentationml.tags+xml"/>
  <Override PartName="/ppt/tags/tag3074.xml" ContentType="application/vnd.openxmlformats-officedocument.presentationml.tags+xml"/>
  <Override PartName="/ppt/tags/tag3260.xml" ContentType="application/vnd.openxmlformats-officedocument.presentationml.tags+xml"/>
  <Override PartName="/ppt/tags/tag458.xml" ContentType="application/vnd.openxmlformats-officedocument.presentationml.tags+xml"/>
  <Override PartName="/ppt/tags/tag644.xml" ContentType="application/vnd.openxmlformats-officedocument.presentationml.tags+xml"/>
  <Override PartName="/ppt/tags/tag1468.xml" ContentType="application/vnd.openxmlformats-officedocument.presentationml.tags+xml"/>
  <Override PartName="/ppt/tags/tag2695.xml" ContentType="application/vnd.openxmlformats-officedocument.presentationml.tags+xml"/>
  <Override PartName="/ppt/tags/tag2881.xml" ContentType="application/vnd.openxmlformats-officedocument.presentationml.tags+xml"/>
  <Override PartName="/ppt/tags/tag3005.xml" ContentType="application/vnd.openxmlformats-officedocument.presentationml.tags+xml"/>
  <Override PartName="/ppt/slides/slide9.xml" ContentType="application/vnd.openxmlformats-officedocument.presentationml.slide+xml"/>
  <Override PartName="/ppt/tags/tag152.xml" ContentType="application/vnd.openxmlformats-officedocument.presentationml.tags+xml"/>
  <Override PartName="/ppt/tags/tag830.xml" ContentType="application/vnd.openxmlformats-officedocument.presentationml.tags+xml"/>
  <Override PartName="/ppt/tags/tag1162.xml" ContentType="application/vnd.openxmlformats-officedocument.presentationml.tags+xml"/>
  <Override PartName="/ppt/tags/tag1654.xml" ContentType="application/vnd.openxmlformats-officedocument.presentationml.tags+xml"/>
  <Override PartName="/ppt/tags/tag1840.xml" ContentType="application/vnd.openxmlformats-officedocument.presentationml.tags+xml"/>
  <Override PartName="/ppt/tags/tag2626.xml" ContentType="application/vnd.openxmlformats-officedocument.presentationml.tags+xml"/>
  <Override PartName="/ppt/notesSlides/notesSlide106.xml" ContentType="application/vnd.openxmlformats-officedocument.presentationml.notesSlide+xml"/>
  <Override PartName="/ppt/tags/tag3175.xml" ContentType="application/vnd.openxmlformats-officedocument.presentationml.tags+xml"/>
  <Override PartName="/ppt/tags/tag3667.xml" ContentType="application/vnd.openxmlformats-officedocument.presentationml.tags+xml"/>
  <Override PartName="/ppt/tags/tag3853.xml" ContentType="application/vnd.openxmlformats-officedocument.presentationml.tags+xml"/>
  <Override PartName="/ppt/tags/tag2134.xml" ContentType="application/vnd.openxmlformats-officedocument.presentationml.tags+xml"/>
  <Override PartName="/ppt/tags/tag2812.xml" ContentType="application/vnd.openxmlformats-officedocument.presentationml.tags+xml"/>
  <Override PartName="/ppt/tags/tag3361.xml" ContentType="application/vnd.openxmlformats-officedocument.presentationml.tags+xml"/>
  <Override PartName="/ppt/slides/slide84.xml" ContentType="application/vnd.openxmlformats-officedocument.presentationml.slide+xml"/>
  <Override PartName="/ppt/tags/tag559.xml" ContentType="application/vnd.openxmlformats-officedocument.presentationml.tags+xml"/>
  <Override PartName="/ppt/tags/tag745.xml" ContentType="application/vnd.openxmlformats-officedocument.presentationml.tags+xml"/>
  <Override PartName="/ppt/tags/tag1569.xml" ContentType="application/vnd.openxmlformats-officedocument.presentationml.tags+xml"/>
  <Override PartName="/ppt/tags/tag1755.xml" ContentType="application/vnd.openxmlformats-officedocument.presentationml.tags+xml"/>
  <Override PartName="/ppt/tags/tag2320.xml" ContentType="application/vnd.openxmlformats-officedocument.presentationml.tags+xml"/>
  <Override PartName="/ppt/tags/tag2796.xml" ContentType="application/vnd.openxmlformats-officedocument.presentationml.tags+xml"/>
  <Override PartName="/ppt/tags/tag2982.xml" ContentType="application/vnd.openxmlformats-officedocument.presentationml.tags+xml"/>
  <Override PartName="/ppt/tags/tag3106.xml" ContentType="application/vnd.openxmlformats-officedocument.presentationml.tags+xml"/>
  <Override PartName="/ppt/tags/tag3768.xml" ContentType="application/vnd.openxmlformats-officedocument.presentationml.tags+xml"/>
  <Override PartName="/ppt/slides/slide15.xml" ContentType="application/vnd.openxmlformats-officedocument.presentationml.slide+xml"/>
  <Override PartName="/ppt/tags/tag253.xml" ContentType="application/vnd.openxmlformats-officedocument.presentationml.tags+xml"/>
  <Override PartName="/ppt/tags/tag931.xml" ContentType="application/vnd.openxmlformats-officedocument.presentationml.tags+xml"/>
  <Override PartName="/ppt/tags/tag1077.xml" ContentType="application/vnd.openxmlformats-officedocument.presentationml.tags+xml"/>
  <Override PartName="/ppt/tags/tag1263.xml" ContentType="application/vnd.openxmlformats-officedocument.presentationml.tags+xml"/>
  <Override PartName="/ppt/notesSlides/notesSlide75.xml" ContentType="application/vnd.openxmlformats-officedocument.presentationml.notesSlide+xml"/>
  <Override PartName="/ppt/tags/tag1941.xml" ContentType="application/vnd.openxmlformats-officedocument.presentationml.tags+xml"/>
  <Override PartName="/ppt/tags/tag2049.xml" ContentType="application/vnd.openxmlformats-officedocument.presentationml.tags+xml"/>
  <Override PartName="/ppt/tags/tag2490.xml" ContentType="application/vnd.openxmlformats-officedocument.presentationml.tags+xml"/>
  <Override PartName="/ppt/tags/tag2727.xml" ContentType="application/vnd.openxmlformats-officedocument.presentationml.tags+xml"/>
  <Override PartName="/ppt/tags/tag3276.xml" ContentType="application/vnd.openxmlformats-officedocument.presentationml.tags+xml"/>
  <Override PartName="/ppt/tags/tag3954.xml" ContentType="application/vnd.openxmlformats-officedocument.presentationml.tags+xml"/>
  <Override PartName="/ppt/slideLayouts/slideLayout14.xml" ContentType="application/vnd.openxmlformats-officedocument.presentationml.slideLayout+xml"/>
  <Override PartName="/ppt/tags/tag1008.xml" ContentType="application/vnd.openxmlformats-officedocument.presentationml.tags+xml"/>
  <Override PartName="/ppt/tags/tag2235.xml" ContentType="application/vnd.openxmlformats-officedocument.presentationml.tags+xml"/>
  <Override PartName="/ppt/tags/tag2421.xml" ContentType="application/vnd.openxmlformats-officedocument.presentationml.tags+xml"/>
  <Override PartName="/ppt/tags/tag2897.xml" ContentType="application/vnd.openxmlformats-officedocument.presentationml.tags+xml"/>
  <Override PartName="/ppt/tags/tag2913.xml" ContentType="application/vnd.openxmlformats-officedocument.presentationml.tags+xml"/>
  <Override PartName="/ppt/tags/tag3462.xml" ContentType="application/vnd.openxmlformats-officedocument.presentationml.tags+xml"/>
  <Override PartName="/ppt/tags/tag168.xml" ContentType="application/vnd.openxmlformats-officedocument.presentationml.tags+xml"/>
  <Override PartName="/ppt/tags/tag846.xml" ContentType="application/vnd.openxmlformats-officedocument.presentationml.tags+xml"/>
  <Override PartName="/ppt/tags/tag1178.xml" ContentType="application/vnd.openxmlformats-officedocument.presentationml.tags+xml"/>
  <Override PartName="/ppt/tags/tag1856.xml" ContentType="application/vnd.openxmlformats-officedocument.presentationml.tags+xml"/>
  <Override PartName="/ppt/tags/tag3207.xml" ContentType="application/vnd.openxmlformats-officedocument.presentationml.tags+xml"/>
  <Override PartName="/ppt/tags/tag3869.xml" ContentType="application/vnd.openxmlformats-officedocument.presentationml.tags+xml"/>
  <Default Extension="vml" ContentType="application/vnd.openxmlformats-officedocument.vmlDrawing"/>
  <Override PartName="/ppt/tags/tag53.xml" ContentType="application/vnd.openxmlformats-officedocument.presentationml.tags+xml"/>
  <Override PartName="/ppt/tags/tag354.xml" ContentType="application/vnd.openxmlformats-officedocument.presentationml.tags+xml"/>
  <Override PartName="/ppt/tags/tag540.xml" ContentType="application/vnd.openxmlformats-officedocument.presentationml.tags+xml"/>
  <Override PartName="/ppt/tags/tag1364.xml" ContentType="application/vnd.openxmlformats-officedocument.presentationml.tags+xml"/>
  <Override PartName="/ppt/tags/tag1550.xml" ContentType="application/vnd.openxmlformats-officedocument.presentationml.tags+xml"/>
  <Override PartName="/ppt/tags/tag2591.xml" ContentType="application/vnd.openxmlformats-officedocument.presentationml.tags+xml"/>
  <Override PartName="/ppt/tags/tag2828.xml" ContentType="application/vnd.openxmlformats-officedocument.presentationml.tags+xml"/>
  <Override PartName="/ppt/tags/tag3377.xml" ContentType="application/vnd.openxmlformats-officedocument.presentationml.tags+xml"/>
  <Override PartName="/ppt/tags/tag3563.xml" ContentType="application/vnd.openxmlformats-officedocument.presentationml.tags+xml"/>
  <Override PartName="/ppt/tags/tag1109.xml" ContentType="application/vnd.openxmlformats-officedocument.presentationml.tags+xml"/>
  <Override PartName="/ppt/tags/tag2336.xml" ContentType="application/vnd.openxmlformats-officedocument.presentationml.tags+xml"/>
  <Override PartName="/ppt/tags/tag2522.xml" ContentType="application/vnd.openxmlformats-officedocument.presentationml.tags+xml"/>
  <Override PartName="/ppt/tags/tag2998.xml" ContentType="application/vnd.openxmlformats-officedocument.presentationml.tags+xml"/>
  <Override PartName="/ppt/tags/tag3071.xml" ContentType="application/vnd.openxmlformats-officedocument.presentationml.tags+xml"/>
  <Override PartName="/ppt/tags/tag3308.xml" ContentType="application/vnd.openxmlformats-officedocument.presentationml.tags+xml"/>
  <Override PartName="/ppt/tags/tag269.xml" ContentType="application/vnd.openxmlformats-officedocument.presentationml.tags+xml"/>
  <Override PartName="/ppt/tags/tag455.xml" ContentType="application/vnd.openxmlformats-officedocument.presentationml.tags+xml"/>
  <Override PartName="/ppt/tags/tag947.xml" ContentType="application/vnd.openxmlformats-officedocument.presentationml.tags+xml"/>
  <Override PartName="/ppt/tags/tag1279.xml" ContentType="application/vnd.openxmlformats-officedocument.presentationml.tags+xml"/>
  <Override PartName="/ppt/tags/tag1957.xml" ContentType="application/vnd.openxmlformats-officedocument.presentationml.tags+xml"/>
  <Override PartName="/ppt/tags/tag2030.xml" ContentType="application/vnd.openxmlformats-officedocument.presentationml.tags+xml"/>
  <Override PartName="/ppt/tags/tag2692.xml" ContentType="application/vnd.openxmlformats-officedocument.presentationml.tags+xml"/>
  <Override PartName="/ppt/tags/tag2929.xml" ContentType="application/vnd.openxmlformats-officedocument.presentationml.tags+xml"/>
  <Override PartName="/ppt/tags/tag3478.xml" ContentType="application/vnd.openxmlformats-officedocument.presentationml.tags+xml"/>
  <Override PartName="/ppt/slides/slide6.xml" ContentType="application/vnd.openxmlformats-officedocument.presentationml.slide+xml"/>
  <Override PartName="/ppt/tags/tag641.xml" ContentType="application/vnd.openxmlformats-officedocument.presentationml.tags+xml"/>
  <Override PartName="/ppt/tags/tag1465.xml" ContentType="application/vnd.openxmlformats-officedocument.presentationml.tags+xml"/>
  <Override PartName="/ppt/tags/tag1651.xml" ContentType="application/vnd.openxmlformats-officedocument.presentationml.tags+xml"/>
  <Override PartName="/ppt/tags/tag2437.xml" ContentType="application/vnd.openxmlformats-officedocument.presentationml.tags+xml"/>
  <Override PartName="/ppt/tags/tag3002.xml" ContentType="application/vnd.openxmlformats-officedocument.presentationml.tags+xml"/>
  <Override PartName="/ppt/tags/tag3664.xml" ContentType="application/vnd.openxmlformats-officedocument.presentationml.tags+xml"/>
  <Override PartName="/ppt/slideMasters/slideMaster1.xml" ContentType="application/vnd.openxmlformats-officedocument.presentationml.slideMaster+xml"/>
  <Override PartName="/ppt/tags/tag2623.xml" ContentType="application/vnd.openxmlformats-officedocument.presentationml.tags+xml"/>
  <Override PartName="/ppt/notesSlides/notesSlide103.xml" ContentType="application/vnd.openxmlformats-officedocument.presentationml.notesSlide+xml"/>
  <Override PartName="/ppt/tags/tag3172.xml" ContentType="application/vnd.openxmlformats-officedocument.presentationml.tags+xml"/>
  <Override PartName="/ppt/tags/tag3409.xml" ContentType="application/vnd.openxmlformats-officedocument.presentationml.tags+xml"/>
  <Override PartName="/ppt/tags/tag3850.xml" ContentType="application/vnd.openxmlformats-officedocument.presentationml.tags+xml"/>
  <Override PartName="/ppt/slides/slide81.xml" ContentType="application/vnd.openxmlformats-officedocument.presentationml.slide+xml"/>
  <Override PartName="/ppt/tags/tag69.xml" ContentType="application/vnd.openxmlformats-officedocument.presentationml.tags+xml"/>
  <Override PartName="/ppt/tags/tag556.xml" ContentType="application/vnd.openxmlformats-officedocument.presentationml.tags+xml"/>
  <Override PartName="/ppt/tags/tag1566.xml" ContentType="application/vnd.openxmlformats-officedocument.presentationml.tags+xml"/>
  <Override PartName="/ppt/tags/tag2131.xml" ContentType="application/vnd.openxmlformats-officedocument.presentationml.tags+xml"/>
  <Override PartName="/ppt/tags/tag2793.xml" ContentType="application/vnd.openxmlformats-officedocument.presentationml.tags+xml"/>
  <Override PartName="/ppt/tags/tag3103.xml" ContentType="application/vnd.openxmlformats-officedocument.presentationml.tags+xml"/>
  <Override PartName="/ppt/tags/tag3579.xml" ContentType="application/vnd.openxmlformats-officedocument.presentationml.tags+xml"/>
  <Default Extension="rels" ContentType="application/vnd.openxmlformats-package.relationships+xml"/>
  <Override PartName="/ppt/tags/tag250.xml" ContentType="application/vnd.openxmlformats-officedocument.presentationml.tags+xml"/>
  <Override PartName="/ppt/tags/tag742.xml" ContentType="application/vnd.openxmlformats-officedocument.presentationml.tags+xml"/>
  <Override PartName="/ppt/tags/tag1074.xml" ContentType="application/vnd.openxmlformats-officedocument.presentationml.tags+xml"/>
  <Override PartName="/ppt/notesSlides/notesSlide72.xml" ContentType="application/vnd.openxmlformats-officedocument.presentationml.notesSlide+xml"/>
  <Override PartName="/ppt/tags/tag1752.xml" ContentType="application/vnd.openxmlformats-officedocument.presentationml.tags+xml"/>
  <Override PartName="/ppt/tags/tag2538.xml" ContentType="application/vnd.openxmlformats-officedocument.presentationml.tags+xml"/>
  <Override PartName="/ppt/tags/tag3087.xml" ContentType="application/vnd.openxmlformats-officedocument.presentationml.tags+xml"/>
  <Override PartName="/ppt/tags/tag3273.xml" ContentType="application/vnd.openxmlformats-officedocument.presentationml.tags+xml"/>
  <Override PartName="/ppt/tags/tag3765.xml" ContentType="application/vnd.openxmlformats-officedocument.presentationml.tags+xml"/>
  <Override PartName="/ppt/tags/tag3951.xml" ContentType="application/vnd.openxmlformats-officedocument.presentationml.tags+xml"/>
  <Override PartName="/ppt/slides/slide12.xml" ContentType="application/vnd.openxmlformats-officedocument.presentationml.slide+xml"/>
  <Override PartName="/ppt/slideLayouts/slideLayout11.xml" ContentType="application/vnd.openxmlformats-officedocument.presentationml.slideLayout+xml"/>
  <Override PartName="/ppt/tags/tag1260.xml" ContentType="application/vnd.openxmlformats-officedocument.presentationml.tags+xml"/>
  <Override PartName="/ppt/tags/tag2046.xml" ContentType="application/vnd.openxmlformats-officedocument.presentationml.tags+xml"/>
  <Override PartName="/ppt/tags/tag2232.xml" ContentType="application/vnd.openxmlformats-officedocument.presentationml.tags+xml"/>
  <Override PartName="/ppt/tags/tag2724.xml" ContentType="application/vnd.openxmlformats-officedocument.presentationml.tags+xml"/>
  <Override PartName="/ppt/tags/tag2910.xml" ContentType="application/vnd.openxmlformats-officedocument.presentationml.tags+xml"/>
  <Override PartName="/ppt/tags/tag3018.xml" ContentType="application/vnd.openxmlformats-officedocument.presentationml.tags+xml"/>
  <Override PartName="/ppt/tags/tag165.xml" ContentType="application/vnd.openxmlformats-officedocument.presentationml.tags+xml"/>
  <Override PartName="/ppt/tags/tag657.xml" ContentType="application/vnd.openxmlformats-officedocument.presentationml.tags+xml"/>
  <Override PartName="/ppt/tags/tag843.xml" ContentType="application/vnd.openxmlformats-officedocument.presentationml.tags+xml"/>
  <Override PartName="/ppt/tags/tag1005.xml" ContentType="application/vnd.openxmlformats-officedocument.presentationml.tags+xml"/>
  <Override PartName="/ppt/tags/tag1667.xml" ContentType="application/vnd.openxmlformats-officedocument.presentationml.tags+xml"/>
  <Override PartName="/ppt/tags/tag2894.xml" ContentType="application/vnd.openxmlformats-officedocument.presentationml.tags+xml"/>
  <Override PartName="/ppt/tags/tag3204.xml" ContentType="application/vnd.openxmlformats-officedocument.presentationml.tags+xml"/>
  <Override PartName="/ppt/tags/tag3866.xml" ContentType="application/vnd.openxmlformats-officedocument.presentationml.tags+xml"/>
  <Override PartName="/ppt/tags/tag50.xml" ContentType="application/vnd.openxmlformats-officedocument.presentationml.tags+xml"/>
  <Override PartName="/ppt/tags/tag351.xml" ContentType="application/vnd.openxmlformats-officedocument.presentationml.tags+xml"/>
  <Override PartName="/ppt/tags/tag1175.xml" ContentType="application/vnd.openxmlformats-officedocument.presentationml.tags+xml"/>
  <Override PartName="/ppt/tags/tag1361.xml" ContentType="application/vnd.openxmlformats-officedocument.presentationml.tags+xml"/>
  <Override PartName="/ppt/tags/tag1853.xml" ContentType="application/vnd.openxmlformats-officedocument.presentationml.tags+xml"/>
  <Override PartName="/ppt/tags/tag2147.xml" ContentType="application/vnd.openxmlformats-officedocument.presentationml.tags+xml"/>
  <Override PartName="/ppt/tags/tag2639.xml" ContentType="application/vnd.openxmlformats-officedocument.presentationml.tags+xml"/>
  <Override PartName="/ppt/tags/tag2825.xml" ContentType="application/vnd.openxmlformats-officedocument.presentationml.tags+xml"/>
  <Override PartName="/ppt/tags/tag3188.xml" ContentType="application/vnd.openxmlformats-officedocument.presentationml.tags+xml"/>
  <Override PartName="/ppt/tags/tag3374.xml" ContentType="application/vnd.openxmlformats-officedocument.presentationml.tags+xml"/>
  <Override PartName="/ppt/notesSlides/notesSlide119.xml" ContentType="application/vnd.openxmlformats-officedocument.presentationml.notesSlide+xml"/>
  <Override PartName="/ppt/slides/slide97.xml" ContentType="application/vnd.openxmlformats-officedocument.presentationml.slide+xml"/>
  <Override PartName="/ppt/tags/tag758.xml" ContentType="application/vnd.openxmlformats-officedocument.presentationml.tags+xml"/>
  <Override PartName="/ppt/tags/tag1106.xml" ContentType="application/vnd.openxmlformats-officedocument.presentationml.tags+xml"/>
  <Override PartName="/ppt/tags/tag2333.xml" ContentType="application/vnd.openxmlformats-officedocument.presentationml.tags+xml"/>
  <Override PartName="/ppt/tags/tag2995.xml" ContentType="application/vnd.openxmlformats-officedocument.presentationml.tags+xml"/>
  <Override PartName="/ppt/tags/tag3119.xml" ContentType="application/vnd.openxmlformats-officedocument.presentationml.tags+xml"/>
  <Override PartName="/ppt/tags/tag3560.xml" ContentType="application/vnd.openxmlformats-officedocument.presentationml.tags+xml"/>
  <Override PartName="/ppt/slides/slide28.xml" ContentType="application/vnd.openxmlformats-officedocument.presentationml.slide+xml"/>
  <Override PartName="/ppt/tags/tag266.xml" ContentType="application/vnd.openxmlformats-officedocument.presentationml.tags+xml"/>
  <Override PartName="/ppt/tags/tag944.xml" ContentType="application/vnd.openxmlformats-officedocument.presentationml.tags+xml"/>
  <Override PartName="/ppt/tags/tag1276.xml" ContentType="application/vnd.openxmlformats-officedocument.presentationml.tags+xml"/>
  <Override PartName="/ppt/tags/tag1768.xml" ContentType="application/vnd.openxmlformats-officedocument.presentationml.tags+xml"/>
  <Override PartName="/ppt/tags/tag1954.xml" ContentType="application/vnd.openxmlformats-officedocument.presentationml.tags+xml"/>
  <Override PartName="/ppt/notesSlides/notesSlide88.xml" ContentType="application/vnd.openxmlformats-officedocument.presentationml.notesSlide+xml"/>
  <Override PartName="/ppt/tags/tag3289.xml" ContentType="application/vnd.openxmlformats-officedocument.presentationml.tags+xml"/>
  <Override PartName="/ppt/tags/tag3305.xml" ContentType="application/vnd.openxmlformats-officedocument.presentationml.tags+xml"/>
  <Override PartName="/ppt/slides/slide3.xml" ContentType="application/vnd.openxmlformats-officedocument.presentationml.slide+xml"/>
  <Override PartName="/ppt/tags/tag452.xml" ContentType="application/vnd.openxmlformats-officedocument.presentationml.tags+xml"/>
  <Override PartName="/ppt/notesSlides/notesSlide19.xml" ContentType="application/vnd.openxmlformats-officedocument.presentationml.notesSlide+xml"/>
  <Override PartName="/ppt/tags/tag1462.xml" ContentType="application/vnd.openxmlformats-officedocument.presentationml.tags+xml"/>
  <Override PartName="/ppt/tags/tag2248.xml" ContentType="application/vnd.openxmlformats-officedocument.presentationml.tags+xml"/>
  <Override PartName="/ppt/tags/tag2926.xml" ContentType="application/vnd.openxmlformats-officedocument.presentationml.tags+xml"/>
  <Override PartName="/ppt/tags/tag3475.xml" ContentType="application/vnd.openxmlformats-officedocument.presentationml.tags+xml"/>
  <Override PartName="/ppt/tags/tag3661.xml" ContentType="application/vnd.openxmlformats-officedocument.presentationml.tags+xml"/>
  <Override PartName="/ppt/tags/tag859.xml" ContentType="application/vnd.openxmlformats-officedocument.presentationml.tags+xml"/>
  <Override PartName="/ppt/tags/tag1207.xml" ContentType="application/vnd.openxmlformats-officedocument.presentationml.tags+xml"/>
  <Override PartName="/ppt/tags/tag1869.xml" ContentType="application/vnd.openxmlformats-officedocument.presentationml.tags+xml"/>
  <Override PartName="/ppt/tags/tag2434.xml" ContentType="application/vnd.openxmlformats-officedocument.presentationml.tags+xml"/>
  <Override PartName="/ppt/tags/tag2620.xml" ContentType="application/vnd.openxmlformats-officedocument.presentationml.tags+xml"/>
  <Override PartName="/ppt/notesSlides/notesSlide100.xml" ContentType="application/vnd.openxmlformats-officedocument.presentationml.notesSlide+xml"/>
  <Override PartName="/ppt/tags/tag3406.xml" ContentType="application/vnd.openxmlformats-officedocument.presentationml.tags+xml"/>
  <Override PartName="/ppt/tags/tag66.xml" ContentType="application/vnd.openxmlformats-officedocument.presentationml.tags+xml"/>
  <Override PartName="/ppt/tags/tag367.xml" ContentType="application/vnd.openxmlformats-officedocument.presentationml.tags+xml"/>
  <Override PartName="/ppt/tags/tag553.xml" ContentType="application/vnd.openxmlformats-officedocument.presentationml.tags+xml"/>
  <Override PartName="/ppt/tags/tag1377.xml" ContentType="application/vnd.openxmlformats-officedocument.presentationml.tags+xml"/>
  <Override PartName="/ppt/tags/tag2790.xml" ContentType="application/vnd.openxmlformats-officedocument.presentationml.tags+xml"/>
  <Override PartName="/ppt/tags/tag1563.xml" ContentType="application/vnd.openxmlformats-officedocument.presentationml.tags+xml"/>
  <Override PartName="/ppt/tags/tag2349.xml" ContentType="application/vnd.openxmlformats-officedocument.presentationml.tags+xml"/>
  <Override PartName="/ppt/tags/tag2535.xml" ContentType="application/vnd.openxmlformats-officedocument.presentationml.tags+xml"/>
  <Override PartName="/ppt/tags/tag3084.xml" ContentType="application/vnd.openxmlformats-officedocument.presentationml.tags+xml"/>
  <Override PartName="/ppt/tags/tag3100.xml" ContentType="application/vnd.openxmlformats-officedocument.presentationml.tags+xml"/>
  <Override PartName="/ppt/tags/tag3576.xml" ContentType="application/vnd.openxmlformats-officedocument.presentationml.tags+xml"/>
  <Override PartName="/ppt/tags/tag3762.xml" ContentType="application/vnd.openxmlformats-officedocument.presentationml.tags+xml"/>
  <Override PartName="/ppt/tags/tag1071.xml" ContentType="application/vnd.openxmlformats-officedocument.presentationml.tags+xml"/>
  <Override PartName="/ppt/tags/tag1308.xml" ContentType="application/vnd.openxmlformats-officedocument.presentationml.tags+xml"/>
  <Override PartName="/ppt/tags/tag2043.xml" ContentType="application/vnd.openxmlformats-officedocument.presentationml.tags+xml"/>
  <Override PartName="/ppt/tags/tag2721.xml" ContentType="application/vnd.openxmlformats-officedocument.presentationml.tags+xml"/>
  <Override PartName="/ppt/tags/tag3270.xml" ContentType="application/vnd.openxmlformats-officedocument.presentationml.tags+xml"/>
  <Override PartName="/ppt/tags/tag3507.xml" ContentType="application/vnd.openxmlformats-officedocument.presentationml.tags+xml"/>
  <Override PartName="/ppt/tags/tag468.xml" ContentType="application/vnd.openxmlformats-officedocument.presentationml.tags+xml"/>
  <Override PartName="/ppt/tags/tag654.xml" ContentType="application/vnd.openxmlformats-officedocument.presentationml.tags+xml"/>
  <Override PartName="/ppt/tags/tag1002.xml" ContentType="application/vnd.openxmlformats-officedocument.presentationml.tags+xml"/>
  <Override PartName="/ppt/tags/tag1478.xml" ContentType="application/vnd.openxmlformats-officedocument.presentationml.tags+xml"/>
  <Override PartName="/ppt/tags/tag1664.xml" ContentType="application/vnd.openxmlformats-officedocument.presentationml.tags+xml"/>
  <Override PartName="/ppt/tags/tag2891.xml" ContentType="application/vnd.openxmlformats-officedocument.presentationml.tags+xml"/>
  <Override PartName="/ppt/tags/tag3015.xml" ContentType="application/vnd.openxmlformats-officedocument.presentationml.tags+xml"/>
  <Override PartName="/ppt/tags/tag3201.xml" ContentType="application/vnd.openxmlformats-officedocument.presentationml.tags+xml"/>
  <Override PartName="/ppt/tags/tag3677.xml" ContentType="application/vnd.openxmlformats-officedocument.presentationml.tags+xml"/>
  <Override PartName="/ppt/tags/tag162.xml" ContentType="application/vnd.openxmlformats-officedocument.presentationml.tags+xml"/>
  <Override PartName="/ppt/tags/tag840.xml" ContentType="application/vnd.openxmlformats-officedocument.presentationml.tags+xml"/>
  <Override PartName="/ppt/tags/tag1172.xml" ContentType="application/vnd.openxmlformats-officedocument.presentationml.tags+xml"/>
  <Override PartName="/ppt/tags/tag1409.xml" ContentType="application/vnd.openxmlformats-officedocument.presentationml.tags+xml"/>
  <Override PartName="/ppt/tags/tag1850.xml" ContentType="application/vnd.openxmlformats-officedocument.presentationml.tags+xml"/>
  <Override PartName="/ppt/tags/tag2636.xml" ContentType="application/vnd.openxmlformats-officedocument.presentationml.tags+xml"/>
  <Override PartName="/ppt/tags/tag3185.xml" ContentType="application/vnd.openxmlformats-officedocument.presentationml.tags+xml"/>
  <Override PartName="/ppt/notesSlides/notesSlide116.xml" ContentType="application/vnd.openxmlformats-officedocument.presentationml.notesSlide+xml"/>
  <Override PartName="/ppt/tags/tag3863.xml" ContentType="application/vnd.openxmlformats-officedocument.presentationml.tags+xml"/>
  <Override PartName="/ppt/slides/slide94.xml" ContentType="application/vnd.openxmlformats-officedocument.presentationml.slide+xml"/>
  <Override PartName="/ppt/tags/tag2144.xml" ContentType="application/vnd.openxmlformats-officedocument.presentationml.tags+xml"/>
  <Override PartName="/ppt/tags/tag755.xml" ContentType="application/vnd.openxmlformats-officedocument.presentationml.tags+xml"/>
  <Override PartName="/ppt/tags/tag1087.xml" ContentType="application/vnd.openxmlformats-officedocument.presentationml.tags+xml"/>
  <Override PartName="/ppt/tags/tag1103.xml" ContentType="application/vnd.openxmlformats-officedocument.presentationml.tags+xml"/>
  <Override PartName="/ppt/tags/tag1579.xml" ContentType="application/vnd.openxmlformats-officedocument.presentationml.tags+xml"/>
  <Override PartName="/ppt/tags/tag2992.xml" ContentType="application/vnd.openxmlformats-officedocument.presentationml.tags+xml"/>
  <Override PartName="/ppt/tags/tag3302.xml" ContentType="application/vnd.openxmlformats-officedocument.presentationml.tags+xml"/>
  <Override PartName="/ppt/tags/tag3778.xml" ContentType="application/vnd.openxmlformats-officedocument.presentationml.tags+xml"/>
  <Override PartName="/ppt/tags/tag263.xml" ContentType="application/vnd.openxmlformats-officedocument.presentationml.tags+xml"/>
  <Override PartName="/ppt/tags/tag1951.xml" ContentType="application/vnd.openxmlformats-officedocument.presentationml.tags+xml"/>
  <Override PartName="/ppt/tags/tag2737.xml" ContentType="application/vnd.openxmlformats-officedocument.presentationml.tags+xml"/>
  <Override PartName="/ppt/tags/tag3286.xml" ContentType="application/vnd.openxmlformats-officedocument.presentationml.tags+xml"/>
  <Override PartName="/ppt/notesSlides/notesSlide16.xml" ContentType="application/vnd.openxmlformats-officedocument.presentationml.notesSlide+xml"/>
  <Override PartName="/ppt/tags/tag1204.xml" ContentType="application/vnd.openxmlformats-officedocument.presentationml.tags+xml"/>
  <Override PartName="/ppt/tags/tag2245.xml" ContentType="application/vnd.openxmlformats-officedocument.presentationml.tags+xml"/>
  <Override PartName="/ppt/tags/tag63.xml" ContentType="application/vnd.openxmlformats-officedocument.presentationml.tags+xml"/>
  <Override PartName="/ppt/tags/tag364.xml" ContentType="application/vnd.openxmlformats-officedocument.presentationml.tags+xml"/>
  <Override PartName="/ppt/tags/tag856.xml" ContentType="application/vnd.openxmlformats-officedocument.presentationml.tags+xml"/>
  <Override PartName="/ppt/tags/tag1188.xml" ContentType="application/vnd.openxmlformats-officedocument.presentationml.tags+xml"/>
  <Override PartName="/ppt/tags/tag2838.xml" ContentType="application/vnd.openxmlformats-officedocument.presentationml.tags+xml"/>
  <Override PartName="/ppt/tags/tag3387.xml" ContentType="application/vnd.openxmlformats-officedocument.presentationml.tags+xml"/>
  <Override PartName="/ppt/tags/tag3403.xml" ContentType="application/vnd.openxmlformats-officedocument.presentationml.tags+xml"/>
  <Override PartName="/ppt/tags/tag3879.xml" ContentType="application/vnd.openxmlformats-officedocument.presentationml.tags+xml"/>
  <Override PartName="/ppt/tags/tag109.xml" ContentType="application/vnd.openxmlformats-officedocument.presentationml.tags+xml"/>
  <Override PartName="/ppt/tags/tag1560.xml" ContentType="application/vnd.openxmlformats-officedocument.presentationml.tags+xml"/>
  <Override PartName="/ppt/tags/tag2346.xml" ContentType="application/vnd.openxmlformats-officedocument.presentationml.tags+xml"/>
  <Override PartName="/ppt/tags/tag957.xml" ContentType="application/vnd.openxmlformats-officedocument.presentationml.tags+xml"/>
  <Override PartName="/ppt/tags/tag1305.xml" ContentType="application/vnd.openxmlformats-officedocument.presentationml.tags+xml"/>
  <Override PartName="/ppt/tags/tag465.xml" ContentType="application/vnd.openxmlformats-officedocument.presentationml.tags+xml"/>
  <Override PartName="/ppt/tags/tag1289.xml" ContentType="application/vnd.openxmlformats-officedocument.presentationml.tags+xml"/>
  <Override PartName="/ppt/tags/tag2939.xml" ContentType="application/vnd.openxmlformats-officedocument.presentationml.tags+xml"/>
  <Override PartName="/ppt/tags/tag3012.xml" ContentType="application/vnd.openxmlformats-officedocument.presentationml.tags+xml"/>
  <Override PartName="/ppt/tags/tag3488.xml" ContentType="application/vnd.openxmlformats-officedocument.presentationml.tags+xml"/>
  <Override PartName="/ppt/tags/tag3504.xml" ContentType="application/vnd.openxmlformats-officedocument.presentationml.tags+xml"/>
  <Default Extension="png" ContentType="image/png"/>
  <Override PartName="/ppt/tags/tag1661.xml" ContentType="application/vnd.openxmlformats-officedocument.presentationml.tags+xml"/>
  <Override PartName="/ppt/tags/tag2447.xml" ContentType="application/vnd.openxmlformats-officedocument.presentationml.tags+xml"/>
  <Override PartName="/ppt/tags/tag3860.xml" ContentType="application/vnd.openxmlformats-officedocument.presentationml.tags+xml"/>
  <Override PartName="/ppt/tags/tag1406.xml" ContentType="application/vnd.openxmlformats-officedocument.presentationml.tags+xml"/>
  <Override PartName="/ppt/notesSlides/notesSlide113.xml" ContentType="application/vnd.openxmlformats-officedocument.presentationml.notesSlide+xml"/>
  <Override PartName="/ppt/tags/tag3605.xml" ContentType="application/vnd.openxmlformats-officedocument.presentationml.tags+xml"/>
  <Override PartName="/ppt/tags/tag566.xml" ContentType="application/vnd.openxmlformats-officedocument.presentationml.tags+xml"/>
  <Override PartName="/ppt/tags/tag3113.xml" ContentType="application/vnd.openxmlformats-officedocument.presentationml.tags+xml"/>
  <Override PartName="/ppt/tags/tag3589.xml" ContentType="application/vnd.openxmlformats-officedocument.presentationml.tags+xml"/>
  <Override PartName="/ppt/slides/slide22.xml" ContentType="application/vnd.openxmlformats-officedocument.presentationml.slide+xml"/>
  <Override PartName="/ppt/tags/tag1270.xml" ContentType="application/vnd.openxmlformats-officedocument.presentationml.tags+xml"/>
  <Override PartName="/ppt/tags/tag1762.xml" ContentType="application/vnd.openxmlformats-officedocument.presentationml.tags+xml"/>
  <Override PartName="/ppt/tags/tag2056.xml" ContentType="application/vnd.openxmlformats-officedocument.presentationml.tags+xml"/>
  <Override PartName="/ppt/notesSlides/notesSlide82.xml" ContentType="application/vnd.openxmlformats-officedocument.presentationml.notesSlide+xml"/>
  <Override PartName="/ppt/tags/tag2548.xml" ContentType="application/vnd.openxmlformats-officedocument.presentationml.tags+xml"/>
  <Override PartName="/ppt/tags/tag3097.xml" ContentType="application/vnd.openxmlformats-officedocument.presentationml.tags+xml"/>
  <Override PartName="/ppt/tags/tag3961.xml" ContentType="application/vnd.openxmlformats-officedocument.presentationml.tags+xml"/>
  <Override PartName="/ppt/slideLayouts/slideLayout21.xml" ContentType="application/vnd.openxmlformats-officedocument.presentationml.slideLayout+xml"/>
  <Override PartName="/ppt/tags/tag667.xml" ContentType="application/vnd.openxmlformats-officedocument.presentationml.tags+xml"/>
  <Override PartName="/ppt/tags/tag1015.xml" ContentType="application/vnd.openxmlformats-officedocument.presentationml.tags+xml"/>
  <Override PartName="/ppt/tags/tag1507.xml" ContentType="application/vnd.openxmlformats-officedocument.presentationml.tags+xml"/>
  <Override PartName="/ppt/tags/tag2920.xml" ContentType="application/vnd.openxmlformats-officedocument.presentationml.tags+xml"/>
  <Override PartName="/ppt/tags/tag3706.xml" ContentType="application/vnd.openxmlformats-officedocument.presentationml.tags+xml"/>
  <Override PartName="/ppt/tags/tag175.xml" ContentType="application/vnd.openxmlformats-officedocument.presentationml.tags+xml"/>
  <Override PartName="/ppt/tags/tag1863.xml" ContentType="application/vnd.openxmlformats-officedocument.presentationml.tags+xml"/>
  <Override PartName="/ppt/tags/tag2649.xml" ContentType="application/vnd.openxmlformats-officedocument.presentationml.tags+xml"/>
  <Override PartName="/ppt/tags/tag3198.xml" ContentType="application/vnd.openxmlformats-officedocument.presentationml.tags+xml"/>
  <Override PartName="/ppt/tags/tag3214.xml" ContentType="application/vnd.openxmlformats-officedocument.presentationml.tags+xml"/>
  <Override PartName="/ppt/tags/tag1371.xml" ContentType="application/vnd.openxmlformats-officedocument.presentationml.tags+xml"/>
  <Override PartName="/ppt/tags/tag1608.xml" ContentType="application/vnd.openxmlformats-officedocument.presentationml.tags+xml"/>
  <Override PartName="/ppt/tags/tag2157.xml" ContentType="application/vnd.openxmlformats-officedocument.presentationml.tags+xml"/>
  <Override PartName="/ppt/tags/tag3570.xml" ContentType="application/vnd.openxmlformats-officedocument.presentationml.tags+xml"/>
  <Override PartName="/ppt/tags/tag768.xml" ContentType="application/vnd.openxmlformats-officedocument.presentationml.tags+xml"/>
  <Override PartName="/ppt/tags/tag1116.xml" ContentType="application/vnd.openxmlformats-officedocument.presentationml.tags+xml"/>
  <Override PartName="/ppt/tags/tag3315.xml" ContentType="application/vnd.openxmlformats-officedocument.presentationml.tags+xml"/>
  <Override PartName="/ppt/tags/tag3807.xml" ContentType="application/vnd.openxmlformats-officedocument.presentationml.tags+xml"/>
  <Override PartName="/ppt/tags/tag276.xml" ContentType="application/vnd.openxmlformats-officedocument.presentationml.tags+xml"/>
  <Override PartName="/ppt/tags/tag1964.xml" ContentType="application/vnd.openxmlformats-officedocument.presentationml.tags+xml"/>
  <Override PartName="/ppt/tags/tag3299.xml" ContentType="application/vnd.openxmlformats-officedocument.presentationml.tags+xml"/>
  <Override PartName="/ppt/notesSlides/notesSlide29.xml" ContentType="application/vnd.openxmlformats-officedocument.presentationml.notesSlide+xml"/>
  <Override PartName="/ppt/tags/tag1472.xml" ContentType="application/vnd.openxmlformats-officedocument.presentationml.tags+xml"/>
  <Override PartName="/ppt/tags/tag1709.xml" ContentType="application/vnd.openxmlformats-officedocument.presentationml.tags+xml"/>
  <Override PartName="/ppt/tags/tag2258.xml" ContentType="application/vnd.openxmlformats-officedocument.presentationml.tags+xml"/>
  <Override PartName="/ppt/tags/tag3671.xml" ContentType="application/vnd.openxmlformats-officedocument.presentationml.tags+xml"/>
  <Override PartName="/ppt/tags/tag3908.xml" ContentType="application/vnd.openxmlformats-officedocument.presentationml.tags+xml"/>
  <Override PartName="/ppt/tags/tag869.xml" ContentType="application/vnd.openxmlformats-officedocument.presentationml.tags+xml"/>
  <Override PartName="/ppt/tags/tag1217.xml" ContentType="application/vnd.openxmlformats-officedocument.presentationml.tags+xml"/>
  <Override PartName="/ppt/tags/tag2630.xml" ContentType="application/vnd.openxmlformats-officedocument.presentationml.tags+xml"/>
  <Override PartName="/ppt/tags/tag3416.xml" ContentType="application/vnd.openxmlformats-officedocument.presentationml.tags+xml"/>
  <Override PartName="/ppt/tags/tag76.xml" ContentType="application/vnd.openxmlformats-officedocument.presentationml.tags+xml"/>
  <Override PartName="/ppt/tags/tag377.xml" ContentType="application/vnd.openxmlformats-officedocument.presentationml.tags+xml"/>
  <Override PartName="/ppt/tags/tag1573.xml" ContentType="application/vnd.openxmlformats-officedocument.presentationml.tags+xml"/>
  <Override PartName="/ppt/tags/tag1081.xml" ContentType="application/vnd.openxmlformats-officedocument.presentationml.tags+xml"/>
  <Override PartName="/ppt/tags/tag1318.xml" ContentType="application/vnd.openxmlformats-officedocument.presentationml.tags+xml"/>
  <Override PartName="/ppt/tags/tag2359.xml" ContentType="application/vnd.openxmlformats-officedocument.presentationml.tags+xml"/>
  <Override PartName="/ppt/tags/tag3772.xml" ContentType="application/vnd.openxmlformats-officedocument.presentationml.tags+xml"/>
  <Override PartName="/ppt/tags/tag478.xml" ContentType="application/vnd.openxmlformats-officedocument.presentationml.tags+xml"/>
  <Override PartName="/ppt/tags/tag2731.xml" ContentType="application/vnd.openxmlformats-officedocument.presentationml.tags+xml"/>
  <Override PartName="/ppt/tags/tag3280.xml" ContentType="application/vnd.openxmlformats-officedocument.presentationml.tags+xml"/>
  <Override PartName="/ppt/tags/tag3517.xml" ContentType="application/vnd.openxmlformats-officedocument.presentationml.tags+xml"/>
  <Override PartName="/ppt/notesSlides/notesSlide10.xml" ContentType="application/vnd.openxmlformats-officedocument.presentationml.notesSlide+xml"/>
  <Override PartName="/ppt/tags/tag850.xml" ContentType="application/vnd.openxmlformats-officedocument.presentationml.tags+xml"/>
  <Override PartName="/ppt/tags/tag1674.xml" ContentType="application/vnd.openxmlformats-officedocument.presentationml.tags+xml"/>
  <Override PartName="/ppt/tags/tag3025.xml" ContentType="application/vnd.openxmlformats-officedocument.presentationml.tags+xml"/>
  <Override PartName="/ppt/tags/tag1182.xml" ContentType="application/vnd.openxmlformats-officedocument.presentationml.tags+xml"/>
  <Override PartName="/ppt/tags/tag1419.xml" ContentType="application/vnd.openxmlformats-officedocument.presentationml.tags+xml"/>
  <Override PartName="/ppt/tags/tag2832.xml" ContentType="application/vnd.openxmlformats-officedocument.presentationml.tags+xml"/>
  <Override PartName="/ppt/tags/tag3381.xml" ContentType="application/vnd.openxmlformats-officedocument.presentationml.tags+xml"/>
  <Override PartName="/ppt/tags/tag3618.xml" ContentType="application/vnd.openxmlformats-officedocument.presentationml.tags+xml"/>
  <Override PartName="/ppt/tags/tag3873.xml" ContentType="application/vnd.openxmlformats-officedocument.presentationml.tags+xml"/>
  <Override PartName="/ppt/tags/tag103.xml" ContentType="application/vnd.openxmlformats-officedocument.presentationml.tags+xml"/>
  <Override PartName="/ppt/tags/tag579.xml" ContentType="application/vnd.openxmlformats-officedocument.presentationml.tags+xml"/>
  <Override PartName="/ppt/tags/tag2340.xml" ContentType="application/vnd.openxmlformats-officedocument.presentationml.tags+xml"/>
  <Override PartName="/ppt/tags/tag3126.xml" ContentType="application/vnd.openxmlformats-officedocument.presentationml.tags+xml"/>
  <Override PartName="/ppt/tags/tag951.xml" ContentType="application/vnd.openxmlformats-officedocument.presentationml.tags+xml"/>
  <Override PartName="/ppt/tags/tag1775.xml" ContentType="application/vnd.openxmlformats-officedocument.presentationml.tags+xml"/>
  <Override PartName="/ppt/notesSlides/notesSlide95.xml" ContentType="application/vnd.openxmlformats-officedocument.presentationml.notesSlide+xml"/>
  <Override PartName="/ppt/slides/slide35.xml" ContentType="application/vnd.openxmlformats-officedocument.presentationml.slide+xml"/>
  <Override PartName="/ppt/tags/tag1283.xml" ContentType="application/vnd.openxmlformats-officedocument.presentationml.tags+xml"/>
  <Override PartName="/ppt/tags/tag2069.xml" ContentType="application/vnd.openxmlformats-officedocument.presentationml.tags+xml"/>
  <Override PartName="/ppt/tags/tag2933.xml" ContentType="application/vnd.openxmlformats-officedocument.presentationml.tags+xml"/>
  <Override PartName="/ppt/tags/tag3482.xml" ContentType="application/vnd.openxmlformats-officedocument.presentationml.tags+xml"/>
  <Override PartName="/ppt/tags/tag3719.xml" ContentType="application/vnd.openxmlformats-officedocument.presentationml.tags+xml"/>
  <Override PartName="/ppt/tags/tag188.xml" ContentType="application/vnd.openxmlformats-officedocument.presentationml.tags+xml"/>
  <Override PartName="/ppt/tags/tag204.xml" ContentType="application/vnd.openxmlformats-officedocument.presentationml.tags+xml"/>
  <Override PartName="/ppt/tags/tag1028.xml" ContentType="application/vnd.openxmlformats-officedocument.presentationml.tags+xml"/>
  <Override PartName="/ppt/tags/tag2441.xml" ContentType="application/vnd.openxmlformats-officedocument.presentationml.tags+xml"/>
  <Override PartName="/ppt/tags/tag3227.xml" ContentType="application/vnd.openxmlformats-officedocument.presentationml.tags+xml"/>
  <Override PartName="/ppt/tags/tag1384.xml" ContentType="application/vnd.openxmlformats-officedocument.presentationml.tags+xml"/>
  <Override PartName="/ppt/tags/tag1400.xml" ContentType="application/vnd.openxmlformats-officedocument.presentationml.tags+xml"/>
  <Override PartName="/ppt/tags/tag1876.xml" ContentType="application/vnd.openxmlformats-officedocument.presentationml.tags+xml"/>
  <Override PartName="/ppt/tags/tag560.xml" ContentType="application/vnd.openxmlformats-officedocument.presentationml.tags+xml"/>
  <Override PartName="/ppt/tags/tag1129.xml" ContentType="application/vnd.openxmlformats-officedocument.presentationml.tags+xml"/>
  <Override PartName="/ppt/tags/tag3583.xml" ContentType="application/vnd.openxmlformats-officedocument.presentationml.tags+xml"/>
  <Override PartName="/ppt/tags/tag289.xml" ContentType="application/vnd.openxmlformats-officedocument.presentationml.tags+xml"/>
  <Override PartName="/ppt/tags/tag305.xml" ContentType="application/vnd.openxmlformats-officedocument.presentationml.tags+xml"/>
  <Override PartName="/ppt/tags/tag1501.xml" ContentType="application/vnd.openxmlformats-officedocument.presentationml.tags+xml"/>
  <Override PartName="/ppt/tags/tag1977.xml" ContentType="application/vnd.openxmlformats-officedocument.presentationml.tags+xml"/>
  <Override PartName="/ppt/tags/tag2050.xml" ContentType="application/vnd.openxmlformats-officedocument.presentationml.tags+xml"/>
  <Override PartName="/ppt/tags/tag2542.xml" ContentType="application/vnd.openxmlformats-officedocument.presentationml.tags+xml"/>
  <Override PartName="/ppt/tags/tag3091.xml" ContentType="application/vnd.openxmlformats-officedocument.presentationml.tags+xml"/>
  <Override PartName="/ppt/tags/tag3328.xml" ContentType="application/vnd.openxmlformats-officedocument.presentationml.tags+xml"/>
  <Override PartName="/ppt/tags/tag661.xml" ContentType="application/vnd.openxmlformats-officedocument.presentationml.tags+xml"/>
  <Override PartName="/ppt/tags/tag1485.xml" ContentType="application/vnd.openxmlformats-officedocument.presentationml.tags+xml"/>
  <Override PartName="/ppt/tags/tag3684.xml" ContentType="application/vnd.openxmlformats-officedocument.presentationml.tags+xml"/>
  <Override PartName="/ppt/tags/tag3700.xml" ContentType="application/vnd.openxmlformats-officedocument.presentationml.tags+xml"/>
  <Override PartName="/ppt/tags/tag406.xml" ContentType="application/vnd.openxmlformats-officedocument.presentationml.tags+xml"/>
  <Override PartName="/ppt/tags/tag2643.xml" ContentType="application/vnd.openxmlformats-officedocument.presentationml.tags+xml"/>
  <Override PartName="/ppt/tags/tag3192.xml" ContentType="application/vnd.openxmlformats-officedocument.presentationml.tags+xml"/>
  <Override PartName="/ppt/tags/tag3429.xml" ContentType="application/vnd.openxmlformats-officedocument.presentationml.tags+xml"/>
  <Override PartName="/ppt/tags/tag89.xml" ContentType="application/vnd.openxmlformats-officedocument.presentationml.tags+xml"/>
  <Override PartName="/ppt/tags/tag1602.xml" ContentType="application/vnd.openxmlformats-officedocument.presentationml.tags+xml"/>
  <Override PartName="/ppt/tags/tag2151.xml" ContentType="application/vnd.openxmlformats-officedocument.presentationml.tags+xml"/>
  <Override PartName="/ppt/tags/tag3801.xml" ContentType="application/vnd.openxmlformats-officedocument.presentationml.tags+xml"/>
  <Override PartName="/ppt/tags/tag762.xml" ContentType="application/vnd.openxmlformats-officedocument.presentationml.tags+xml"/>
  <Override PartName="/ppt/tags/tag1094.xml" ContentType="application/vnd.openxmlformats-officedocument.presentationml.tags+xml"/>
  <Override PartName="/ppt/tags/tag1110.xml" ContentType="application/vnd.openxmlformats-officedocument.presentationml.tags+xml"/>
  <Override PartName="/ppt/tags/tag1586.xml" ContentType="application/vnd.openxmlformats-officedocument.presentationml.tags+xml"/>
  <Override PartName="/ppt/tags/tag3785.xml" ContentType="application/vnd.openxmlformats-officedocument.presentationml.tags+xml"/>
  <Override PartName="/ppt/tags/tag270.xml" ContentType="application/vnd.openxmlformats-officedocument.presentationml.tags+xml"/>
  <Override PartName="/ppt/tags/tag507.xml" ContentType="application/vnd.openxmlformats-officedocument.presentationml.tags+xml"/>
  <Override PartName="/ppt/tags/tag2744.xml" ContentType="application/vnd.openxmlformats-officedocument.presentationml.tags+xml"/>
  <Override PartName="/ppt/tags/tag3293.xml" ContentType="application/vnd.openxmlformats-officedocument.presentationml.tags+xml"/>
  <Override PartName="/ppt/notesSlides/notesSlide23.xml" ContentType="application/vnd.openxmlformats-officedocument.presentationml.notesSlide+xml"/>
  <Override PartName="/ppt/tags/tag1687.xml" ContentType="application/vnd.openxmlformats-officedocument.presentationml.tags+xml"/>
  <Override PartName="/ppt/tags/tag1703.xml" ContentType="application/vnd.openxmlformats-officedocument.presentationml.tags+xml"/>
  <Override PartName="/ppt/tags/tag2252.xml" ContentType="application/vnd.openxmlformats-officedocument.presentationml.tags+xml"/>
  <Override PartName="/ppt/tags/tag3038.xml" ContentType="application/vnd.openxmlformats-officedocument.presentationml.tags+xml"/>
  <Override PartName="/ppt/tags/tag3902.xml" ContentType="application/vnd.openxmlformats-officedocument.presentationml.tags+xml"/>
  <Override PartName="/ppt/tags/tag371.xml" ContentType="application/vnd.openxmlformats-officedocument.presentationml.tags+xml"/>
  <Override PartName="/ppt/tags/tag863.xml" ContentType="application/vnd.openxmlformats-officedocument.presentationml.tags+xml"/>
  <Override PartName="/ppt/tags/tag1195.xml" ContentType="application/vnd.openxmlformats-officedocument.presentationml.tags+xml"/>
  <Override PartName="/ppt/tags/tag1211.xml" ContentType="application/vnd.openxmlformats-officedocument.presentationml.tags+xml"/>
  <Override PartName="/ppt/tags/tag3410.xml" ContentType="application/vnd.openxmlformats-officedocument.presentationml.tags+xml"/>
  <Override PartName="/ppt/tags/tag3886.xml" ContentType="application/vnd.openxmlformats-officedocument.presentationml.tags+xml"/>
  <Override PartName="/ppt/tags/tag70.xml" ContentType="application/vnd.openxmlformats-officedocument.presentationml.tags+xml"/>
  <Override PartName="/ppt/tags/tag116.xml" ContentType="application/vnd.openxmlformats-officedocument.presentationml.tags+xml"/>
  <Override PartName="/ppt/tags/tag608.xml" ContentType="application/vnd.openxmlformats-officedocument.presentationml.tags+xml"/>
  <Override PartName="/ppt/tags/tag1804.xml" ContentType="application/vnd.openxmlformats-officedocument.presentationml.tags+xml"/>
  <Override PartName="/ppt/tags/tag2353.xml" ContentType="application/vnd.openxmlformats-officedocument.presentationml.tags+xml"/>
  <Override PartName="/ppt/tags/tag2845.xml" ContentType="application/vnd.openxmlformats-officedocument.presentationml.tags+xml"/>
  <Override PartName="/ppt/tags/tag3394.xml" ContentType="application/vnd.openxmlformats-officedocument.presentationml.tags+xml"/>
  <Override PartName="/ppt/tags/tag964.xml" ContentType="application/vnd.openxmlformats-officedocument.presentationml.tags+xml"/>
  <Override PartName="/ppt/tags/tag1312.xml" ContentType="application/vnd.openxmlformats-officedocument.presentationml.tags+xml"/>
  <Override PartName="/ppt/tags/tag1788.xml" ContentType="application/vnd.openxmlformats-officedocument.presentationml.tags+xml"/>
  <Override PartName="/ppt/tags/tag3139.xml" ContentType="application/vnd.openxmlformats-officedocument.presentationml.tags+xml"/>
  <Override PartName="/ppt/slides/slide48.xml" ContentType="application/vnd.openxmlformats-officedocument.presentationml.slide+xml"/>
  <Override PartName="/ppt/tags/tag472.xml" ContentType="application/vnd.openxmlformats-officedocument.presentationml.tags+xml"/>
  <Override PartName="/ppt/tags/tag709.xml" ContentType="application/vnd.openxmlformats-officedocument.presentationml.tags+xml"/>
  <Override PartName="/ppt/tags/tag1296.xml" ContentType="application/vnd.openxmlformats-officedocument.presentationml.tags+xml"/>
  <Override PartName="/ppt/tags/tag2946.xml" ContentType="application/vnd.openxmlformats-officedocument.presentationml.tags+xml"/>
  <Override PartName="/ppt/tags/tag3495.xml" ContentType="application/vnd.openxmlformats-officedocument.presentationml.tags+xml"/>
  <Override PartName="/ppt/tags/tag3511.xml" ContentType="application/vnd.openxmlformats-officedocument.presentationml.tags+xml"/>
  <Override PartName="/ppt/tags/tag217.xml" ContentType="application/vnd.openxmlformats-officedocument.presentationml.tags+xml"/>
  <Override PartName="/ppt/tags/tag1905.xml" ContentType="application/vnd.openxmlformats-officedocument.presentationml.tags+xml"/>
  <Override PartName="/ppt/tags/tag2454.xml" ContentType="application/vnd.openxmlformats-officedocument.presentationml.tags+xml"/>
  <Override PartName="/ppt/tags/tag1413.xml" ContentType="application/vnd.openxmlformats-officedocument.presentationml.tags+xml"/>
  <Override PartName="/ppt/tags/tag1889.xml" ContentType="application/vnd.openxmlformats-officedocument.presentationml.tags+xml"/>
  <Override PartName="/ppt/tags/tag3612.xml" ContentType="application/vnd.openxmlformats-officedocument.presentationml.tags+xml"/>
  <Override PartName="/ppt/notesSlides/notesSlide120.xml" ContentType="application/vnd.openxmlformats-officedocument.presentationml.notesSlide+xml"/>
  <Override PartName="/ppt/tags/tag573.xml" ContentType="application/vnd.openxmlformats-officedocument.presentationml.tags+xml"/>
  <Override PartName="/ppt/tags/tag1397.xml" ContentType="application/vnd.openxmlformats-officedocument.presentationml.tags+xml"/>
  <Override PartName="/ppt/tags/tag3120.xml" ContentType="application/vnd.openxmlformats-officedocument.presentationml.tags+xml"/>
  <Override PartName="/ppt/tags/tag3596.xml" ContentType="application/vnd.openxmlformats-officedocument.presentationml.tags+xml"/>
  <Override PartName="/ppt/tags/tag17.xml" ContentType="application/vnd.openxmlformats-officedocument.presentationml.tags+xml"/>
  <Override PartName="/ppt/tags/tag318.xml" ContentType="application/vnd.openxmlformats-officedocument.presentationml.tags+xml"/>
  <Override PartName="/ppt/tags/tag2555.xml" ContentType="application/vnd.openxmlformats-officedocument.presentationml.tags+xml"/>
  <Override PartName="/ppt/tags/tag1022.xml" ContentType="application/vnd.openxmlformats-officedocument.presentationml.tags+xml"/>
  <Override PartName="/ppt/tags/tag1498.xml" ContentType="application/vnd.openxmlformats-officedocument.presentationml.tags+xml"/>
  <Override PartName="/ppt/tags/tag1514.xml" ContentType="application/vnd.openxmlformats-officedocument.presentationml.tags+xml"/>
  <Override PartName="/ppt/tags/tag2063.xml" ContentType="application/vnd.openxmlformats-officedocument.presentationml.tags+xml"/>
  <Override PartName="/ppt/tags/tag3713.xml" ContentType="application/vnd.openxmlformats-officedocument.presentationml.tags+xml"/>
  <Override PartName="/ppt/tags/tag182.xml" ContentType="application/vnd.openxmlformats-officedocument.presentationml.tags+xml"/>
  <Override PartName="/ppt/tags/tag674.xml" ContentType="application/vnd.openxmlformats-officedocument.presentationml.tags+xml"/>
  <Override PartName="/ppt/tags/tag1870.xml" ContentType="application/vnd.openxmlformats-officedocument.presentationml.tags+xml"/>
  <Override PartName="/ppt/tags/tag3221.xml" ContentType="application/vnd.openxmlformats-officedocument.presentationml.tags+xml"/>
  <Override PartName="/ppt/tags/tag3697.xml" ContentType="application/vnd.openxmlformats-officedocument.presentationml.tags+xml"/>
  <Override PartName="/ppt/tags/tag419.xml" ContentType="application/vnd.openxmlformats-officedocument.presentationml.tags+xml"/>
  <Override PartName="/ppt/tags/tag1615.xml" ContentType="application/vnd.openxmlformats-officedocument.presentationml.tags+xml"/>
  <Override PartName="/ppt/tags/tag2164.xml" ContentType="application/vnd.openxmlformats-officedocument.presentationml.tags+xml"/>
  <Override PartName="/ppt/tags/tag2656.xml" ContentType="application/vnd.openxmlformats-officedocument.presentationml.tags+xml"/>
  <Override PartName="/ppt/tags/tag775.xml" ContentType="application/vnd.openxmlformats-officedocument.presentationml.tags+xml"/>
  <Override PartName="/ppt/tags/tag1123.xml" ContentType="application/vnd.openxmlformats-officedocument.presentationml.tags+xml"/>
  <Override PartName="/ppt/tags/tag1599.xml" ContentType="application/vnd.openxmlformats-officedocument.presentationml.tags+xml"/>
  <Override PartName="/ppt/tags/tag3798.xml" ContentType="application/vnd.openxmlformats-officedocument.presentationml.tags+xml"/>
  <Override PartName="/ppt/tags/tag3814.xml" ContentType="application/vnd.openxmlformats-officedocument.presentationml.tags+xml"/>
  <Override PartName="/ppt/theme/theme3.xml" ContentType="application/vnd.openxmlformats-officedocument.theme+xml"/>
  <Override PartName="/ppt/tags/tag283.xml" ContentType="application/vnd.openxmlformats-officedocument.presentationml.tags+xml"/>
  <Override PartName="/ppt/tags/tag1971.xml" ContentType="application/vnd.openxmlformats-officedocument.presentationml.tags+xml"/>
  <Override PartName="/ppt/tags/tag2757.xml" ContentType="application/vnd.openxmlformats-officedocument.presentationml.tags+xml"/>
  <Override PartName="/ppt/tags/tag3322.xml" ContentType="application/vnd.openxmlformats-officedocument.presentationml.tags+xml"/>
  <Override PartName="/ppt/notesSlides/notesSlide36.xml" ContentType="application/vnd.openxmlformats-officedocument.presentationml.notesSlide+xml"/>
  <Override PartName="/ppt/tags/tag1716.xml" ContentType="application/vnd.openxmlformats-officedocument.presentationml.tags+xml"/>
  <Override PartName="/ppt/tags/tag2265.xml" ContentType="application/vnd.openxmlformats-officedocument.presentationml.tags+xml"/>
  <Override PartName="/ppt/tags/tag3915.xml" ContentType="application/vnd.openxmlformats-officedocument.presentationml.tags+xml"/>
  <Override PartName="/ppt/tags/tag400.xml" ContentType="application/vnd.openxmlformats-officedocument.presentationml.tags+xml"/>
  <Override PartName="/ppt/tags/tag876.xml" ContentType="application/vnd.openxmlformats-officedocument.presentationml.tags+xml"/>
  <Override PartName="/ppt/tags/tag1224.xml" ContentType="application/vnd.openxmlformats-officedocument.presentationml.tags+xml"/>
  <Override PartName="/ppt/tags/tag3423.xml" ContentType="application/vnd.openxmlformats-officedocument.presentationml.tags+xml"/>
  <Override PartName="/ppt/tags/tag3899.xml" ContentType="application/vnd.openxmlformats-officedocument.presentationml.tags+xml"/>
  <Override PartName="/ppt/tags/tag83.xml" ContentType="application/vnd.openxmlformats-officedocument.presentationml.tags+xml"/>
  <Override PartName="/ppt/tags/tag384.xml" ContentType="application/vnd.openxmlformats-officedocument.presentationml.tags+xml"/>
  <Override PartName="/ppt/tags/tag2858.xml" ContentType="application/vnd.openxmlformats-officedocument.presentationml.tags+xml"/>
  <Override PartName="/ppt/tags/tag129.xml" ContentType="application/vnd.openxmlformats-officedocument.presentationml.tags+xml"/>
  <Override PartName="/ppt/tags/tag1580.xml" ContentType="application/vnd.openxmlformats-officedocument.presentationml.tags+xml"/>
  <Override PartName="/ppt/tags/tag1817.xml" ContentType="application/vnd.openxmlformats-officedocument.presentationml.tags+xml"/>
  <Override PartName="/ppt/tags/tag2366.xml" ContentType="application/vnd.openxmlformats-officedocument.presentationml.tags+xml"/>
  <Override PartName="/ppt/tags/tag485.xml" ContentType="application/vnd.openxmlformats-officedocument.presentationml.tags+xml"/>
  <Override PartName="/ppt/tags/tag501.xml" ContentType="application/vnd.openxmlformats-officedocument.presentationml.tags+xml"/>
  <Override PartName="/ppt/tags/tag977.xml" ContentType="application/vnd.openxmlformats-officedocument.presentationml.tags+xml"/>
  <Override PartName="/ppt/tags/tag1325.xml" ContentType="application/vnd.openxmlformats-officedocument.presentationml.tags+xml"/>
  <Override PartName="/ppt/tags/tag3524.xml" ContentType="application/vnd.openxmlformats-officedocument.presentationml.tags+xml"/>
  <Override PartName="/ppt/tags/tag1681.xml" ContentType="application/vnd.openxmlformats-officedocument.presentationml.tags+xml"/>
  <Override PartName="/ppt/tags/tag1918.xml" ContentType="application/vnd.openxmlformats-officedocument.presentationml.tags+xml"/>
  <Override PartName="/ppt/tags/tag2467.xml" ContentType="application/vnd.openxmlformats-officedocument.presentationml.tags+xml"/>
  <Override PartName="/ppt/tags/tag2959.xml" ContentType="application/vnd.openxmlformats-officedocument.presentationml.tags+xml"/>
  <Override PartName="/ppt/tags/tag3032.xml" ContentType="application/vnd.openxmlformats-officedocument.presentationml.tags+xml"/>
  <Override PartName="/ppt/tags/tag1426.xml" ContentType="application/vnd.openxmlformats-officedocument.presentationml.tags+xml"/>
  <Override PartName="/ppt/tags/tag3880.xml" ContentType="application/vnd.openxmlformats-officedocument.presentationml.tags+xml"/>
  <Override PartName="/ppt/tags/tag110.xml" ContentType="application/vnd.openxmlformats-officedocument.presentationml.tags+xml"/>
  <Override PartName="/ppt/tags/tag586.xml" ContentType="application/vnd.openxmlformats-officedocument.presentationml.tags+xml"/>
  <Override PartName="/ppt/tags/tag602.xml" ContentType="application/vnd.openxmlformats-officedocument.presentationml.tags+xml"/>
  <Override PartName="/ppt/tags/tag3133.xml" ContentType="application/vnd.openxmlformats-officedocument.presentationml.tags+xml"/>
  <Override PartName="/ppt/tags/tag3625.xml" ContentType="application/vnd.openxmlformats-officedocument.presentationml.tags+xml"/>
  <Override PartName="/ppt/tags/tag1782.xml" ContentType="application/vnd.openxmlformats-officedocument.presentationml.tags+xml"/>
  <Override PartName="/ppt/tags/tag2568.xml" ContentType="application/vnd.openxmlformats-officedocument.presentationml.tags+xml"/>
  <Override PartName="/ppt/slides/slide42.xml" ContentType="application/vnd.openxmlformats-officedocument.presentationml.slide+xml"/>
  <Override PartName="/ppt/tags/tag703.xml" ContentType="application/vnd.openxmlformats-officedocument.presentationml.tags+xml"/>
  <Override PartName="/ppt/tags/tag1290.xml" ContentType="application/vnd.openxmlformats-officedocument.presentationml.tags+xml"/>
  <Override PartName="/ppt/tags/tag1527.xml" ContentType="application/vnd.openxmlformats-officedocument.presentationml.tags+xml"/>
  <Override PartName="/ppt/tags/tag2076.xml" ContentType="application/vnd.openxmlformats-officedocument.presentationml.tags+xml"/>
  <Override PartName="/ppt/tags/tag2940.xml" ContentType="application/vnd.openxmlformats-officedocument.presentationml.tags+xml"/>
  <Override PartName="/ppt/tags/tag3726.xml" ContentType="application/vnd.openxmlformats-officedocument.presentationml.tags+xml"/>
  <Override PartName="/ppt/tags/tag211.xml" ContentType="application/vnd.openxmlformats-officedocument.presentationml.tags+xml"/>
  <Override PartName="/ppt/tags/tag687.xml" ContentType="application/vnd.openxmlformats-officedocument.presentationml.tags+xml"/>
  <Override PartName="/ppt/tags/tag1035.xml" ContentType="application/vnd.openxmlformats-officedocument.presentationml.tags+xml"/>
  <Override PartName="/ppt/tags/tag3234.xml" ContentType="application/vnd.openxmlformats-officedocument.presentationml.tags+xml"/>
  <Override PartName="/ppt/tags/tag195.xml" ContentType="application/vnd.openxmlformats-officedocument.presentationml.tags+xml"/>
  <Override PartName="/ppt/tags/tag1391.xml" ContentType="application/vnd.openxmlformats-officedocument.presentationml.tags+xml"/>
  <Override PartName="/ppt/tags/tag1883.xml" ContentType="application/vnd.openxmlformats-officedocument.presentationml.tags+xml"/>
  <Override PartName="/ppt/tags/tag2669.xml" ContentType="application/vnd.openxmlformats-officedocument.presentationml.tags+xml"/>
  <Override PartName="/ppt/tags/tag804.xml" ContentType="application/vnd.openxmlformats-officedocument.presentationml.tags+xml"/>
  <Override PartName="/ppt/tags/tag1136.xml" ContentType="application/vnd.openxmlformats-officedocument.presentationml.tags+xml"/>
  <Override PartName="/ppt/tags/tag1628.xml" ContentType="application/vnd.openxmlformats-officedocument.presentationml.tags+xml"/>
  <Override PartName="/ppt/tags/tag2177.xml" ContentType="application/vnd.openxmlformats-officedocument.presentationml.tags+xml"/>
  <Override PartName="/ppt/tags/tag3590.xml" ContentType="application/vnd.openxmlformats-officedocument.presentationml.tags+xml"/>
  <Override PartName="/ppt/tags/tag3827.xml" ContentType="application/vnd.openxmlformats-officedocument.presentationml.tags+xml"/>
  <Override PartName="/ppt/slides/slide106.xml" ContentType="application/vnd.openxmlformats-officedocument.presentationml.slide+xml"/>
  <Override PartName="/ppt/tags/tag11.xml" ContentType="application/vnd.openxmlformats-officedocument.presentationml.tags+xml"/>
  <Override PartName="/ppt/tags/tag296.xml" ContentType="application/vnd.openxmlformats-officedocument.presentationml.tags+xml"/>
  <Override PartName="/ppt/tags/tag312.xml" ContentType="application/vnd.openxmlformats-officedocument.presentationml.tags+xml"/>
  <Override PartName="/ppt/tags/tag788.xml" ContentType="application/vnd.openxmlformats-officedocument.presentationml.tags+xml"/>
  <Override PartName="/ppt/tags/tag1984.xml" ContentType="application/vnd.openxmlformats-officedocument.presentationml.tags+xml"/>
  <Override PartName="/ppt/tags/tag3335.xml" ContentType="application/vnd.openxmlformats-officedocument.presentationml.tags+xml"/>
  <Override PartName="/ppt/tags/tag1492.xml" ContentType="application/vnd.openxmlformats-officedocument.presentationml.tags+xml"/>
  <Override PartName="/ppt/tags/tag1729.xml" ContentType="application/vnd.openxmlformats-officedocument.presentationml.tags+xml"/>
  <Override PartName="/ppt/tags/tag2278.xml" ContentType="application/vnd.openxmlformats-officedocument.presentationml.tags+xml"/>
  <Override PartName="/ppt/tags/tag413.xml" ContentType="application/vnd.openxmlformats-officedocument.presentationml.tags+xml"/>
  <Override PartName="/ppt/tags/tag889.xml" ContentType="application/vnd.openxmlformats-officedocument.presentationml.tags+xml"/>
  <Override PartName="/ppt/tags/tag905.xml" ContentType="application/vnd.openxmlformats-officedocument.presentationml.tags+xml"/>
  <Override PartName="/ppt/notesSlides/notesSlide49.xml" ContentType="application/vnd.openxmlformats-officedocument.presentationml.notesSlide+xml"/>
  <Override PartName="/ppt/tags/tag1237.xml" ContentType="application/vnd.openxmlformats-officedocument.presentationml.tags+xml"/>
  <Override PartName="/ppt/tags/tag2650.xml" ContentType="application/vnd.openxmlformats-officedocument.presentationml.tags+xml"/>
  <Override PartName="/ppt/tags/tag3691.xml" ContentType="application/vnd.openxmlformats-officedocument.presentationml.tags+xml"/>
  <Override PartName="/ppt/tags/tag3928.xml" ContentType="application/vnd.openxmlformats-officedocument.presentationml.tags+xml"/>
  <Override PartName="/ppt/tags/tag96.xml" ContentType="application/vnd.openxmlformats-officedocument.presentationml.tags+xml"/>
  <Override PartName="/ppt/tags/tag397.xml" ContentType="application/vnd.openxmlformats-officedocument.presentationml.tags+xml"/>
  <Override PartName="/ppt/tags/tag3436.xml" ContentType="application/vnd.openxmlformats-officedocument.presentationml.tags+xml"/>
  <Override PartName="/ppt/tags/tag1593.xml" ContentType="application/vnd.openxmlformats-officedocument.presentationml.tags+xml"/>
  <Override PartName="/ppt/tags/tag2379.xml" ContentType="application/vnd.openxmlformats-officedocument.presentationml.tags+xml"/>
  <Override PartName="/ppt/tags/tag3792.xml" ContentType="application/vnd.openxmlformats-officedocument.presentationml.tags+xml"/>
  <Override PartName="/ppt/tags/tag514.xml" ContentType="application/vnd.openxmlformats-officedocument.presentationml.tags+xml"/>
  <Override PartName="/ppt/tags/tag1338.xml" ContentType="application/vnd.openxmlformats-officedocument.presentationml.tags+xml"/>
  <Override PartName="/ppt/tags/tag2751.xml" ContentType="application/vnd.openxmlformats-officedocument.presentationml.tags+xml"/>
  <Override PartName="/ppt/tags/tag3537.xml" ContentType="application/vnd.openxmlformats-officedocument.presentationml.tags+xml"/>
  <Override PartName="/ppt/tags/tag498.xml" ContentType="application/vnd.openxmlformats-officedocument.presentationml.tags+xml"/>
  <Override PartName="/ppt/notesSlides/notesSlide30.xml" ContentType="application/vnd.openxmlformats-officedocument.presentationml.notesSlide+xml"/>
  <Override PartName="/ppt/tags/tag1710.xml" ContentType="application/vnd.openxmlformats-officedocument.presentationml.tags+xml"/>
  <Override PartName="/ppt/tags/tag3045.xml" ContentType="application/vnd.openxmlformats-officedocument.presentationml.tags+xml"/>
  <Override PartName="/ppt/tags/tag870.xml" ContentType="application/vnd.openxmlformats-officedocument.presentationml.tags+xml"/>
  <Override PartName="/ppt/tags/tag1694.xml" ContentType="application/vnd.openxmlformats-officedocument.presentationml.tags+xml"/>
  <Override PartName="/ppt/tags/tag2004.xml" ContentType="application/vnd.openxmlformats-officedocument.presentationml.tags+xml"/>
  <Override PartName="/ppt/tags/tag3893.xml" ContentType="application/vnd.openxmlformats-officedocument.presentationml.tags+xml"/>
  <Override PartName="/ppt/tags/tag599.xml" ContentType="application/vnd.openxmlformats-officedocument.presentationml.tags+xml"/>
  <Override PartName="/ppt/tags/tag615.xml" ContentType="application/vnd.openxmlformats-officedocument.presentationml.tags+xml"/>
  <Override PartName="/ppt/tags/tag1439.xml" ContentType="application/vnd.openxmlformats-officedocument.presentationml.tags+xml"/>
  <Override PartName="/ppt/tags/tag2852.xml" ContentType="application/vnd.openxmlformats-officedocument.presentationml.tags+xml"/>
  <Override PartName="/ppt/tags/tag3638.xml" ContentType="application/vnd.openxmlformats-officedocument.presentationml.tags+xml"/>
  <Override PartName="/ppt/tags/tag123.xml" ContentType="application/vnd.openxmlformats-officedocument.presentationml.tags+xml"/>
  <Override PartName="/ppt/tags/tag1795.xml" ContentType="application/vnd.openxmlformats-officedocument.presentationml.tags+xml"/>
  <Override PartName="/ppt/tags/tag1811.xml" ContentType="application/vnd.openxmlformats-officedocument.presentationml.tags+xml"/>
  <Override PartName="/ppt/tags/tag2360.xml" ContentType="application/vnd.openxmlformats-officedocument.presentationml.tags+xml"/>
  <Override PartName="/ppt/tags/tag3146.xml" ContentType="application/vnd.openxmlformats-officedocument.presentationml.tags+xml"/>
  <Override PartName="/ppt/slides/slide55.xml" ContentType="application/vnd.openxmlformats-officedocument.presentationml.slide+xml"/>
  <Override PartName="/ppt/tags/tag716.xml" ContentType="application/vnd.openxmlformats-officedocument.presentationml.tags+xml"/>
  <Override PartName="/ppt/tags/tag971.xml" ContentType="application/vnd.openxmlformats-officedocument.presentationml.tags+xml"/>
  <Override PartName="/ppt/tags/tag2089.xml" ContentType="application/vnd.openxmlformats-officedocument.presentationml.tags+xml"/>
  <Override PartName="/ppt/tags/tag2105.xml" ContentType="application/vnd.openxmlformats-officedocument.presentationml.tags+xml"/>
  <Override PartName="/ppt/tags/tag2953.xml" ContentType="application/vnd.openxmlformats-officedocument.presentationml.tags+xml"/>
  <Override PartName="/ppt/tags/tag224.xml" ContentType="application/vnd.openxmlformats-officedocument.presentationml.tags+xml"/>
  <Override PartName="/ppt/tags/tag1048.xml" ContentType="application/vnd.openxmlformats-officedocument.presentationml.tags+xml"/>
  <Override PartName="/ppt/tags/tag1912.xml" ContentType="application/vnd.openxmlformats-officedocument.presentationml.tags+xml"/>
  <Override PartName="/ppt/tags/tag2461.xml" ContentType="application/vnd.openxmlformats-officedocument.presentationml.tags+xml"/>
  <Override PartName="/ppt/tags/tag3247.xml" ContentType="application/vnd.openxmlformats-officedocument.presentationml.tags+xml"/>
  <Override PartName="/ppt/tags/tag3739.xml" ContentType="application/vnd.openxmlformats-officedocument.presentationml.tags+xml"/>
  <Override PartName="/ppt/presentation.xml" ContentType="application/vnd.openxmlformats-officedocument.presentationml.presentation.main+xml"/>
  <Override PartName="/ppt/tags/tag1420.xml" ContentType="application/vnd.openxmlformats-officedocument.presentationml.tags+xml"/>
  <Override PartName="/ppt/tags/tag1896.xml" ContentType="application/vnd.openxmlformats-officedocument.presentationml.tags+xml"/>
  <Override PartName="/ppt/tags/tag2206.xml" ContentType="application/vnd.openxmlformats-officedocument.presentationml.tags+xml"/>
  <Override PartName="/docProps/app.xml" ContentType="application/vnd.openxmlformats-officedocument.extended-properties+xml"/>
  <Override PartName="/ppt/tags/tag580.xml" ContentType="application/vnd.openxmlformats-officedocument.presentationml.tags+xml"/>
  <Override PartName="/ppt/tags/tag817.xml" ContentType="application/vnd.openxmlformats-officedocument.presentationml.tags+xml"/>
  <Override PartName="/ppt/slides/slide119.xml" ContentType="application/vnd.openxmlformats-officedocument.presentationml.slide+xml"/>
  <Override PartName="/ppt/tags/tag24.xml" ContentType="application/vnd.openxmlformats-officedocument.presentationml.tags+xml"/>
  <Override PartName="/ppt/tags/tag325.xml" ContentType="application/vnd.openxmlformats-officedocument.presentationml.tags+xml"/>
  <Override PartName="/ppt/tags/tag1149.xml" ContentType="application/vnd.openxmlformats-officedocument.presentationml.tags+xml"/>
  <Override PartName="/ppt/tags/tag2562.xml" ContentType="application/vnd.openxmlformats-officedocument.presentationml.tags+xml"/>
  <Override PartName="/ppt/tags/tag3348.xml" ContentType="application/vnd.openxmlformats-officedocument.presentationml.tags+xml"/>
  <Override PartName="/ppt/tags/tag1521.xml" ContentType="application/vnd.openxmlformats-officedocument.presentationml.tags+xml"/>
  <Override PartName="/ppt/tags/tag1997.xml" ContentType="application/vnd.openxmlformats-officedocument.presentationml.tags+xml"/>
  <Override PartName="/ppt/tags/tag2070.xml" ContentType="application/vnd.openxmlformats-officedocument.presentationml.tags+xml"/>
  <Override PartName="/ppt/tags/tag2307.xml" ContentType="application/vnd.openxmlformats-officedocument.presentationml.tags+xml"/>
  <Override PartName="/ppt/tags/tag3720.xml" ContentType="application/vnd.openxmlformats-officedocument.presentationml.tags+xml"/>
  <Override PartName="/ppt/tags/tag681.xml" ContentType="application/vnd.openxmlformats-officedocument.presentationml.tags+xml"/>
  <Override PartName="/ppt/tags/tag918.xml" ContentType="application/vnd.openxmlformats-officedocument.presentationml.tags+xml"/>
  <Override PartName="/ppt/tags/tag426.xml" ContentType="application/vnd.openxmlformats-officedocument.presentationml.tags+xml"/>
  <Override PartName="/ppt/tags/tag2171.xml" ContentType="application/vnd.openxmlformats-officedocument.presentationml.tags+xml"/>
  <Override PartName="/ppt/tags/tag2663.xml" ContentType="application/vnd.openxmlformats-officedocument.presentationml.tags+xml"/>
  <Override PartName="/ppt/tags/tag3449.xml" ContentType="application/vnd.openxmlformats-officedocument.presentationml.tags+xml"/>
  <Override PartName="/ppt/slideLayouts/slideLayout4.xml" ContentType="application/vnd.openxmlformats-officedocument.presentationml.slideLayout+xml"/>
  <Override PartName="/ppt/tags/tag782.xml" ContentType="application/vnd.openxmlformats-officedocument.presentationml.tags+xml"/>
  <Override PartName="/ppt/tags/tag1130.xml" ContentType="application/vnd.openxmlformats-officedocument.presentationml.tags+xml"/>
  <Override PartName="/ppt/tags/tag1622.xml" ContentType="application/vnd.openxmlformats-officedocument.presentationml.tags+xml"/>
  <Override PartName="/ppt/tags/tag2408.xml" ContentType="application/vnd.openxmlformats-officedocument.presentationml.tags+xml"/>
  <Override PartName="/ppt/tags/tag3821.xml" ContentType="application/vnd.openxmlformats-officedocument.presentationml.tags+xml"/>
  <Override PartName="/ppt/slides/slide100.xml" ContentType="application/vnd.openxmlformats-officedocument.presentationml.slide+xml"/>
  <Override PartName="/ppt/tags/tag290.xml" ContentType="application/vnd.openxmlformats-officedocument.presentationml.tags+xml"/>
  <Override PartName="/ppt/tags/tag527.xml" ContentType="application/vnd.openxmlformats-officedocument.presentationml.tags+xml"/>
  <Override PartName="/ppt/tags/tag2764.xml" ContentType="application/vnd.openxmlformats-officedocument.presentationml.tags+xml"/>
  <Override PartName="/ppt/notesSlides/notesSlide43.xml" ContentType="application/vnd.openxmlformats-officedocument.presentationml.notesSlide+xml"/>
  <Override PartName="/ppt/tags/tag1723.xml" ContentType="application/vnd.openxmlformats-officedocument.presentationml.tags+xml"/>
  <Override PartName="/ppt/tags/tag2272.xml" ContentType="application/vnd.openxmlformats-officedocument.presentationml.tags+xml"/>
  <Override PartName="/ppt/tags/tag2509.xml" ContentType="application/vnd.openxmlformats-officedocument.presentationml.tags+xml"/>
  <Override PartName="/ppt/tags/tag3058.xml" ContentType="application/vnd.openxmlformats-officedocument.presentationml.tags+xml"/>
  <Override PartName="/ppt/tags/tag883.xml" ContentType="application/vnd.openxmlformats-officedocument.presentationml.tags+xml"/>
  <Override PartName="/ppt/tags/tag1231.xml" ContentType="application/vnd.openxmlformats-officedocument.presentationml.tags+xml"/>
  <Override PartName="/ppt/tags/tag2017.xml" ContentType="application/vnd.openxmlformats-officedocument.presentationml.tags+xml"/>
  <Override PartName="/ppt/tags/tag3430.xml" ContentType="application/vnd.openxmlformats-officedocument.presentationml.tags+xml"/>
  <Override PartName="/ppt/tags/tag3922.xml" ContentType="application/vnd.openxmlformats-officedocument.presentationml.tags+xml"/>
  <Override PartName="/ppt/notesSlides/notesSlide9.xml" ContentType="application/vnd.openxmlformats-officedocument.presentationml.notesSlide+xml"/>
  <Override PartName="/ppt/tags/tag90.xml" ContentType="application/vnd.openxmlformats-officedocument.presentationml.tags+xml"/>
  <Override PartName="/ppt/tags/tag391.xml" ContentType="application/vnd.openxmlformats-officedocument.presentationml.tags+xml"/>
  <Override PartName="/ppt/tags/tag628.xml" ContentType="application/vnd.openxmlformats-officedocument.presentationml.tags+xml"/>
  <Override PartName="/ppt/tags/tag2865.xml" ContentType="application/vnd.openxmlformats-officedocument.presentationml.tags+xml"/>
  <Override PartName="/ppt/tags/tag136.xml" ContentType="application/vnd.openxmlformats-officedocument.presentationml.tags+xml"/>
  <Override PartName="/ppt/tags/tag1824.xml" ContentType="application/vnd.openxmlformats-officedocument.presentationml.tags+xml"/>
  <Override PartName="/ppt/tags/tag2373.xml" ContentType="application/vnd.openxmlformats-officedocument.presentationml.tags+xml"/>
  <Override PartName="/ppt/tags/tag3159.xml" ContentType="application/vnd.openxmlformats-officedocument.presentationml.tags+xml"/>
  <Override PartName="/ppt/slides/slide68.xml" ContentType="application/vnd.openxmlformats-officedocument.presentationml.slide+xml"/>
  <Override PartName="/ppt/tags/tag984.xml" ContentType="application/vnd.openxmlformats-officedocument.presentationml.tags+xml"/>
  <Override PartName="/ppt/tags/tag1332.xml" ContentType="application/vnd.openxmlformats-officedocument.presentationml.tags+xml"/>
  <Override PartName="/ppt/tags/tag2118.xml" ContentType="application/vnd.openxmlformats-officedocument.presentationml.tags+xml"/>
  <Override PartName="/ppt/tags/tag3531.xml" ContentType="application/vnd.openxmlformats-officedocument.presentationml.tags+xml"/>
  <Override PartName="/ppt/tags/tag492.xml" ContentType="application/vnd.openxmlformats-officedocument.presentationml.tags+xml"/>
  <Override PartName="/ppt/tags/tag729.xml" ContentType="application/vnd.openxmlformats-officedocument.presentationml.tags+xml"/>
  <Override PartName="/ppt/tags/tag2966.xml" ContentType="application/vnd.openxmlformats-officedocument.presentationml.tags+xml"/>
  <Override PartName="/ppt/tags/tag237.xml" ContentType="application/vnd.openxmlformats-officedocument.presentationml.tags+xml"/>
  <Override PartName="/ppt/tags/tag1433.xml" ContentType="application/vnd.openxmlformats-officedocument.presentationml.tags+xml"/>
  <Override PartName="/ppt/tags/tag1925.xml" ContentType="application/vnd.openxmlformats-officedocument.presentationml.tags+xml"/>
  <Override PartName="/ppt/tags/tag2474.xml" ContentType="application/vnd.openxmlformats-officedocument.presentationml.tags+xml"/>
  <Override PartName="/ppt/tags/tag593.xml" ContentType="application/vnd.openxmlformats-officedocument.presentationml.tags+xml"/>
  <Override PartName="/ppt/tags/tag2219.xml" ContentType="application/vnd.openxmlformats-officedocument.presentationml.tags+xml"/>
  <Override PartName="/ppt/tags/tag3632.xml" ContentType="application/vnd.openxmlformats-officedocument.presentationml.tags+xml"/>
  <Override PartName="/ppt/tags/tag37.xml" ContentType="application/vnd.openxmlformats-officedocument.presentationml.tags+xml"/>
  <Override PartName="/ppt/tags/tag338.xml" ContentType="application/vnd.openxmlformats-officedocument.presentationml.tags+xml"/>
  <Override PartName="/ppt/tags/tag2575.xml" ContentType="application/vnd.openxmlformats-officedocument.presentationml.tags+xml"/>
  <Override PartName="/ppt/tags/tag3140.xml" ContentType="application/vnd.openxmlformats-officedocument.presentationml.tags+xml"/>
  <Override PartName="/ppt/tags/tag710.xml" ContentType="application/vnd.openxmlformats-officedocument.presentationml.tags+xml"/>
  <Override PartName="/ppt/tags/tag1534.xml" ContentType="application/vnd.openxmlformats-officedocument.presentationml.tags+xml"/>
  <Override PartName="/ppt/tags/tag2083.xml" ContentType="application/vnd.openxmlformats-officedocument.presentationml.tags+xml"/>
  <Override PartName="/ppt/tags/tag3733.xml" ContentType="application/vnd.openxmlformats-officedocument.presentationml.tags+xml"/>
  <Override PartName="/ppt/tags/tag694.xml" ContentType="application/vnd.openxmlformats-officedocument.presentationml.tags+xml"/>
  <Override PartName="/ppt/tags/tag1042.xml" ContentType="application/vnd.openxmlformats-officedocument.presentationml.tags+xml"/>
  <Override PartName="/ppt/tags/tag3241.xml" ContentType="application/vnd.openxmlformats-officedocument.presentationml.tags+xml"/>
  <Override PartName="/ppt/tags/tag439.xml" ContentType="application/vnd.openxmlformats-officedocument.presentationml.tags+xml"/>
  <Override PartName="/ppt/tags/tag1890.xml" ContentType="application/vnd.openxmlformats-officedocument.presentationml.tags+xml"/>
  <Override PartName="/ppt/tags/tag2200.xml" ContentType="application/vnd.openxmlformats-officedocument.presentationml.tags+xml"/>
  <Override PartName="/ppt/tags/tag2676.xml" ContentType="application/vnd.openxmlformats-officedocument.presentationml.tags+xml"/>
  <Override PartName="/ppt/tags/tag811.xml" ContentType="application/vnd.openxmlformats-officedocument.presentationml.tags+xml"/>
  <Override PartName="/ppt/tags/tag1635.xml" ContentType="application/vnd.openxmlformats-officedocument.presentationml.tags+xml"/>
  <Override PartName="/ppt/tags/tag2184.xml" ContentType="application/vnd.openxmlformats-officedocument.presentationml.tags+xml"/>
  <Override PartName="/ppt/tags/tag3834.xml" ContentType="application/vnd.openxmlformats-officedocument.presentationml.tags+xml"/>
  <Override PartName="/ppt/slides/slide113.xml" ContentType="application/vnd.openxmlformats-officedocument.presentationml.slide+xml"/>
  <Override PartName="/ppt/tags/tag795.xml" ContentType="application/vnd.openxmlformats-officedocument.presentationml.tags+xml"/>
  <Override PartName="/ppt/tags/tag1143.xml" ContentType="application/vnd.openxmlformats-officedocument.presentationml.tags+xml"/>
  <Override PartName="/ppt/tags/tag3342.xml" ContentType="application/vnd.openxmlformats-officedocument.presentationml.tags+xml"/>
  <Override PartName="/ppt/tags/tag4.xml" ContentType="application/vnd.openxmlformats-officedocument.presentationml.tags+xml"/>
  <Override PartName="/ppt/tags/tag1736.xml" ContentType="application/vnd.openxmlformats-officedocument.presentationml.tags+xml"/>
  <Override PartName="/ppt/tags/tag1991.xml" ContentType="application/vnd.openxmlformats-officedocument.presentationml.tags+xml"/>
  <Override PartName="/ppt/tags/tag2285.xml" ContentType="application/vnd.openxmlformats-officedocument.presentationml.tags+xml"/>
  <Override PartName="/ppt/tags/tag2301.xml" ContentType="application/vnd.openxmlformats-officedocument.presentationml.tags+xml"/>
  <Override PartName="/ppt/tags/tag2777.xml" ContentType="application/vnd.openxmlformats-officedocument.presentationml.tags+xml"/>
  <Override PartName="/ppt/tags/tag896.xml" ContentType="application/vnd.openxmlformats-officedocument.presentationml.tags+xml"/>
  <Override PartName="/ppt/tags/tag912.xml" ContentType="application/vnd.openxmlformats-officedocument.presentationml.tags+xml"/>
  <Override PartName="/ppt/notesSlides/notesSlide56.xml" ContentType="application/vnd.openxmlformats-officedocument.presentationml.notesSlide+xml"/>
  <Override PartName="/ppt/tags/tag1244.xml" ContentType="application/vnd.openxmlformats-officedocument.presentationml.tags+xml"/>
  <Override PartName="/ppt/tags/tag3935.xml" ContentType="application/vnd.openxmlformats-officedocument.presentationml.tags+xml"/>
  <Override PartName="/ppt/tags/tag420.xml" ContentType="application/vnd.openxmlformats-officedocument.presentationml.tags+xml"/>
  <Override PartName="/ppt/tags/tag2878.xml" ContentType="application/vnd.openxmlformats-officedocument.presentationml.tags+xml"/>
  <Override PartName="/ppt/tags/tag3443.xml" ContentType="application/vnd.openxmlformats-officedocument.presentationml.tags+xml"/>
  <Override PartName="/ppt/tags/tag149.xml" ContentType="application/vnd.openxmlformats-officedocument.presentationml.tags+xml"/>
  <Override PartName="/ppt/tags/tag1837.xml" ContentType="application/vnd.openxmlformats-officedocument.presentationml.tags+xml"/>
  <Override PartName="/ppt/tags/tag2386.xml" ContentType="application/vnd.openxmlformats-officedocument.presentationml.tags+xml"/>
  <Override PartName="/ppt/tags/tag2402.xml" ContentType="application/vnd.openxmlformats-officedocument.presentationml.tags+xml"/>
  <Override PartName="/ppt/tags/tag521.xml" ContentType="application/vnd.openxmlformats-officedocument.presentationml.tags+xml"/>
  <Override PartName="/ppt/tags/tag997.xml" ContentType="application/vnd.openxmlformats-officedocument.presentationml.tags+xml"/>
  <Override PartName="/ppt/tags/tag1345.xml" ContentType="application/vnd.openxmlformats-officedocument.presentationml.tags+xml"/>
  <Override PartName="/ppt/tags/tag3544.xml" ContentType="application/vnd.openxmlformats-officedocument.presentationml.tags+xml"/>
  <Override PartName="/ppt/tags/tag2503.xml" ContentType="application/vnd.openxmlformats-officedocument.presentationml.tags+xml"/>
  <Override PartName="/ppt/tags/tag2979.xml" ContentType="application/vnd.openxmlformats-officedocument.presentationml.tags+xml"/>
  <Override PartName="/ppt/tags/tag3052.xml" ContentType="application/vnd.openxmlformats-officedocument.presentationml.tags+xml"/>
  <Override PartName="/ppt/tags/tag1938.xml" ContentType="application/vnd.openxmlformats-officedocument.presentationml.tags+xml"/>
  <Override PartName="/ppt/tags/tag2011.xml" ContentType="application/vnd.openxmlformats-officedocument.presentationml.tags+xml"/>
  <Override PartName="/ppt/tags/tag2487.xml" ContentType="application/vnd.openxmlformats-officedocument.presentationml.tags+xml"/>
  <Override PartName="/ppt/notesSlides/notesSlide3.xml" ContentType="application/vnd.openxmlformats-officedocument.presentationml.notesSlide+xml"/>
  <Override PartName="/ppt/tags/tag622.xml" ContentType="application/vnd.openxmlformats-officedocument.presentationml.tags+xml"/>
  <Override PartName="/ppt/tags/tag1446.xml" ContentType="application/vnd.openxmlformats-officedocument.presentationml.tags+xml"/>
  <Override PartName="/ppt/tags/tag3645.xml" ContentType="application/vnd.openxmlformats-officedocument.presentationml.tags+xml"/>
  <Override PartName="/ppt/tags/tag130.xml" ContentType="application/vnd.openxmlformats-officedocument.presentationml.tags+xml"/>
  <Override PartName="/ppt/tags/tag2604.xml" ContentType="application/vnd.openxmlformats-officedocument.presentationml.tags+xml"/>
  <Override PartName="/ppt/tags/tag3153.xml" ContentType="application/vnd.openxmlformats-officedocument.presentationml.tags+xml"/>
  <Override PartName="/ppt/slides/slide62.xml" ContentType="application/vnd.openxmlformats-officedocument.presentationml.slide+xml"/>
  <Override PartName="/ppt/tags/tag1547.xml" ContentType="application/vnd.openxmlformats-officedocument.presentationml.tags+xml"/>
  <Override PartName="/ppt/tags/tag2096.xml" ContentType="application/vnd.openxmlformats-officedocument.presentationml.tags+xml"/>
  <Override PartName="/ppt/tags/tag2112.xml" ContentType="application/vnd.openxmlformats-officedocument.presentationml.tags+xml"/>
  <Override PartName="/ppt/tags/tag2588.xml" ContentType="application/vnd.openxmlformats-officedocument.presentationml.tags+xml"/>
  <Override PartName="/ppt/tags/tag231.xml" ContentType="application/vnd.openxmlformats-officedocument.presentationml.tags+xml"/>
  <Override PartName="/ppt/tags/tag723.xml" ContentType="application/vnd.openxmlformats-officedocument.presentationml.tags+xml"/>
  <Override PartName="/ppt/tags/tag1055.xml" ContentType="application/vnd.openxmlformats-officedocument.presentationml.tags+xml"/>
  <Override PartName="/ppt/tags/tag2960.xml" ContentType="application/vnd.openxmlformats-officedocument.presentationml.tags+xml"/>
  <Override PartName="/ppt/tags/tag3746.xml" ContentType="application/vnd.openxmlformats-officedocument.presentationml.tags+xml"/>
  <Override PartName="/ppt/tags/tag2213.xml" ContentType="application/vnd.openxmlformats-officedocument.presentationml.tags+xml"/>
  <Override PartName="/ppt/tags/tag2689.xml" ContentType="application/vnd.openxmlformats-officedocument.presentationml.tags+xml"/>
  <Override PartName="/ppt/tags/tag2705.xml" ContentType="application/vnd.openxmlformats-officedocument.presentationml.tags+xml"/>
  <Override PartName="/ppt/tags/tag3254.xml" ContentType="application/vnd.openxmlformats-officedocument.presentationml.tags+xml"/>
  <Override PartName="/ppt/tags/tag824.xml" ContentType="application/vnd.openxmlformats-officedocument.presentationml.tags+xml"/>
  <Override PartName="/ppt/tags/tag1648.xml" ContentType="application/vnd.openxmlformats-officedocument.presentationml.tags+xml"/>
  <Override PartName="/ppt/tags/tag2197.xml" ContentType="application/vnd.openxmlformats-officedocument.presentationml.tags+xml"/>
  <Override PartName="/ppt/tags/tag3847.xml" ContentType="application/vnd.openxmlformats-officedocument.presentationml.tags+xml"/>
  <Override PartName="/ppt/tags/tag31.xml" ContentType="application/vnd.openxmlformats-officedocument.presentationml.tags+xml"/>
  <Override PartName="/ppt/tags/tag332.xml" ContentType="application/vnd.openxmlformats-officedocument.presentationml.tags+xml"/>
  <Override PartName="/ppt/tags/tag1156.xml" ContentType="application/vnd.openxmlformats-officedocument.presentationml.tags+xml"/>
  <Override PartName="/ppt/tags/tag2806.xml" ContentType="application/vnd.openxmlformats-officedocument.presentationml.tags+xml"/>
  <Override PartName="/ppt/tags/tag3355.xml" ContentType="application/vnd.openxmlformats-officedocument.presentationml.tags+xml"/>
  <Override PartName="/ppt/tags/tag2314.xml" ContentType="application/vnd.openxmlformats-officedocument.presentationml.tags+xml"/>
  <Override PartName="/ppt/tags/tag925.xml" ContentType="application/vnd.openxmlformats-officedocument.presentationml.tags+xml"/>
  <Override PartName="/ppt/notesSlides/notesSlide69.xml" ContentType="application/vnd.openxmlformats-officedocument.presentationml.notesSlide+xml"/>
  <Override PartName="/ppt/tags/tag1749.xml" ContentType="application/vnd.openxmlformats-officedocument.presentationml.tags+xml"/>
  <Override PartName="/ppt/tags/tag2298.xml" ContentType="application/vnd.openxmlformats-officedocument.presentationml.tags+xml"/>
  <Override PartName="/ppt/tags/tag3948.xml" ContentType="application/vnd.openxmlformats-officedocument.presentationml.tags+xml"/>
  <Override PartName="/ppt/tags/tag433.xml" ContentType="application/vnd.openxmlformats-officedocument.presentationml.tags+xml"/>
  <Override PartName="/ppt/tags/tag1257.xml" ContentType="application/vnd.openxmlformats-officedocument.presentationml.tags+xml"/>
  <Override PartName="/ppt/tags/tag2670.xml" ContentType="application/vnd.openxmlformats-officedocument.presentationml.tags+xml"/>
  <Override PartName="/ppt/tags/tag2907.xml" ContentType="application/vnd.openxmlformats-officedocument.presentationml.tags+xml"/>
  <Override PartName="/ppt/tags/tag3456.xml" ContentType="application/vnd.openxmlformats-officedocument.presentationml.tags+xml"/>
  <Override PartName="/ppt/tags/tag2399.xml" ContentType="application/vnd.openxmlformats-officedocument.presentationml.tags+xml"/>
  <Override PartName="/ppt/tags/tag2415.xml" ContentType="application/vnd.openxmlformats-officedocument.presentationml.tags+xml"/>
  <Override PartName="/ppt/tags/tag1358.xml" ContentType="application/vnd.openxmlformats-officedocument.presentationml.tags+xml"/>
  <Override PartName="/ppt/tags/tag534.xml" ContentType="application/vnd.openxmlformats-officedocument.presentationml.tags+xml"/>
  <Override PartName="/ppt/tags/tag1730.xml" ContentType="application/vnd.openxmlformats-officedocument.presentationml.tags+xml"/>
  <Override PartName="/ppt/tags/tag2516.xml" ContentType="application/vnd.openxmlformats-officedocument.presentationml.tags+xml"/>
  <Override PartName="/ppt/tags/tag2771.xml" ContentType="application/vnd.openxmlformats-officedocument.presentationml.tags+xml"/>
  <Override PartName="/ppt/tags/tag3065.xml" ContentType="application/vnd.openxmlformats-officedocument.presentationml.tags+xml"/>
  <Override PartName="/ppt/tags/tag3557.xml" ContentType="application/vnd.openxmlformats-officedocument.presentationml.tags+xml"/>
  <Override PartName="/ppt/tags/tag890.xml" ContentType="application/vnd.openxmlformats-officedocument.presentationml.tags+xml"/>
  <Override PartName="/ppt/notesSlides/notesSlide50.xml" ContentType="application/vnd.openxmlformats-officedocument.presentationml.notesSlide+xml"/>
  <Override PartName="/ppt/tags/tag2024.xml" ContentType="application/vnd.openxmlformats-officedocument.presentationml.tags+xml"/>
  <Override PartName="/ppt/tags/tag635.xml" ContentType="application/vnd.openxmlformats-officedocument.presentationml.tags+xml"/>
  <Override PartName="/ppt/tags/tag1459.xml" ContentType="application/vnd.openxmlformats-officedocument.presentationml.tags+xml"/>
  <Override PartName="/ppt/tags/tag2872.xml" ContentType="application/vnd.openxmlformats-officedocument.presentationml.tags+xml"/>
  <Override PartName="/ppt/tags/tag3658.xml" ContentType="application/vnd.openxmlformats-officedocument.presentationml.tags+xml"/>
  <Override PartName="/ppt/tags/tag143.xml" ContentType="application/vnd.openxmlformats-officedocument.presentationml.tags+xml"/>
  <Override PartName="/ppt/tags/tag1831.xml" ContentType="application/vnd.openxmlformats-officedocument.presentationml.tags+xml"/>
  <Override PartName="/ppt/tags/tag2380.xml" ContentType="application/vnd.openxmlformats-officedocument.presentationml.tags+xml"/>
  <Override PartName="/ppt/tags/tag2617.xml" ContentType="application/vnd.openxmlformats-officedocument.presentationml.tags+xml"/>
  <Override PartName="/ppt/tags/tag3166.xml" ContentType="application/vnd.openxmlformats-officedocument.presentationml.tags+xml"/>
  <Override PartName="/ppt/slides/slide75.xml" ContentType="application/vnd.openxmlformats-officedocument.presentationml.slide+xml"/>
  <Override PartName="/ppt/tags/tag991.xml" ContentType="application/vnd.openxmlformats-officedocument.presentationml.tags+xml"/>
  <Override PartName="/ppt/tags/tag2125.xml" ContentType="application/vnd.openxmlformats-officedocument.presentationml.tags+xml"/>
  <Override PartName="/ppt/tags/tag736.xml" ContentType="application/vnd.openxmlformats-officedocument.presentationml.tags+xml"/>
  <Override PartName="/ppt/tags/tag1068.xml" ContentType="application/vnd.openxmlformats-officedocument.presentationml.tags+xml"/>
  <Override PartName="/ppt/tags/tag2973.xml" ContentType="application/vnd.openxmlformats-officedocument.presentationml.tags+xml"/>
  <Override PartName="/ppt/tags/tag3759.xml" ContentType="application/vnd.openxmlformats-officedocument.presentationml.tags+xml"/>
  <Override PartName="/ppt/tags/tag244.xml" ContentType="application/vnd.openxmlformats-officedocument.presentationml.tags+xml"/>
  <Default Extension="jpeg" ContentType="image/jpeg"/>
  <Override PartName="/ppt/tags/tag1932.xml" ContentType="application/vnd.openxmlformats-officedocument.presentationml.tags+xml"/>
  <Override PartName="/ppt/tags/tag2481.xml" ContentType="application/vnd.openxmlformats-officedocument.presentationml.tags+xml"/>
  <Override PartName="/ppt/tags/tag2718.xml" ContentType="application/vnd.openxmlformats-officedocument.presentationml.tags+xml"/>
  <Override PartName="/ppt/tags/tag3267.xml" ContentType="application/vnd.openxmlformats-officedocument.presentationml.tags+xml"/>
  <Override PartName="/ppt/tags/tag1440.xml" ContentType="application/vnd.openxmlformats-officedocument.presentationml.tags+xml"/>
  <Override PartName="/ppt/tags/tag2226.xml" ContentType="application/vnd.openxmlformats-officedocument.presentationml.tags+xml"/>
  <Override PartName="/ppt/tags/tag345.xml" ContentType="application/vnd.openxmlformats-officedocument.presentationml.tags+xml"/>
  <Override PartName="/ppt/tags/tag837.xml" ContentType="application/vnd.openxmlformats-officedocument.presentationml.tags+xml"/>
  <Override PartName="/ppt/tags/tag1169.xml" ContentType="application/vnd.openxmlformats-officedocument.presentationml.tags+xml"/>
  <Override PartName="/ppt/tags/tag2582.xml" ContentType="application/vnd.openxmlformats-officedocument.presentationml.tags+xml"/>
  <Override PartName="/ppt/tags/tag44.xml" ContentType="application/vnd.openxmlformats-officedocument.presentationml.tags+xml"/>
  <Override PartName="/ppt/tags/tag1541.xml" ContentType="application/vnd.openxmlformats-officedocument.presentationml.tags+xml"/>
  <Override PartName="/ppt/tags/tag2090.xml" ContentType="application/vnd.openxmlformats-officedocument.presentationml.tags+xml"/>
  <Override PartName="/ppt/tags/tag2327.xml" ContentType="application/vnd.openxmlformats-officedocument.presentationml.tags+xml"/>
  <Override PartName="/ppt/tags/tag2819.xml" ContentType="application/vnd.openxmlformats-officedocument.presentationml.tags+xml"/>
  <Override PartName="/ppt/tags/tag3368.xml" ContentType="application/vnd.openxmlformats-officedocument.presentationml.tags+xml"/>
  <Override PartName="/ppt/tags/tag938.xml" ContentType="application/vnd.openxmlformats-officedocument.presentationml.tags+xml"/>
  <Override PartName="/ppt/tags/tag3740.xml" ContentType="application/vnd.openxmlformats-officedocument.presentationml.tags+xml"/>
  <Override PartName="/ppt/tags/tag446.xml" ContentType="application/vnd.openxmlformats-officedocument.presentationml.tags+xml"/>
  <Override PartName="/ppt/tags/tag2683.xml" ContentType="application/vnd.openxmlformats-officedocument.presentationml.tags+xml"/>
  <Override PartName="/ppt/tags/tag3469.xml" ContentType="application/vnd.openxmlformats-officedocument.presentationml.tags+xml"/>
  <Override PartName="/ppt/tags/tag1642.xml" ContentType="application/vnd.openxmlformats-officedocument.presentationml.tags+xml"/>
  <Override PartName="/ppt/tags/tag2191.xml" ContentType="application/vnd.openxmlformats-officedocument.presentationml.tags+xml"/>
  <Override PartName="/ppt/tags/tag2428.xml" ContentType="application/vnd.openxmlformats-officedocument.presentationml.tags+xml"/>
  <Override PartName="/ppt/tags/tag3841.xml" ContentType="application/vnd.openxmlformats-officedocument.presentationml.tags+xml"/>
  <Override PartName="/ppt/slides/slide120.xml" ContentType="application/vnd.openxmlformats-officedocument.presentationml.slide+xml"/>
  <Override PartName="/ppt/tags/tag1150.xml" ContentType="application/vnd.openxmlformats-officedocument.presentationml.tags+xml"/>
  <Override PartName="/ppt/tags/tag2800.xml" ContentType="application/vnd.openxmlformats-officedocument.presentationml.tags+xml"/>
  <Override PartName="/ppt/tags/tag547.xml" ContentType="application/vnd.openxmlformats-officedocument.presentationml.tags+xml"/>
  <Override PartName="/ppt/tags/tag2784.xml" ContentType="application/vnd.openxmlformats-officedocument.presentationml.tags+xml"/>
  <Override PartName="/ppt/tags/tag1251.xml" ContentType="application/vnd.openxmlformats-officedocument.presentationml.tags+xml"/>
  <Override PartName="/ppt/notesSlides/notesSlide63.xml" ContentType="application/vnd.openxmlformats-officedocument.presentationml.notesSlide+xml"/>
  <Override PartName="/ppt/tags/tag1743.xml" ContentType="application/vnd.openxmlformats-officedocument.presentationml.tags+xml"/>
  <Override PartName="/ppt/tags/tag2292.xml" ContentType="application/vnd.openxmlformats-officedocument.presentationml.tags+xml"/>
  <Override PartName="/ppt/tags/tag2529.xml" ContentType="application/vnd.openxmlformats-officedocument.presentationml.tags+xml"/>
  <Override PartName="/ppt/tags/tag3078.xml" ContentType="application/vnd.openxmlformats-officedocument.presentationml.tags+xml"/>
  <Override PartName="/ppt/tags/tag3942.xml" ContentType="application/vnd.openxmlformats-officedocument.presentationml.tags+xml"/>
  <Override PartName="/ppt/tags/tag2037.xml" ContentType="application/vnd.openxmlformats-officedocument.presentationml.tags+xml"/>
  <Override PartName="/ppt/tags/tag2901.xml" ContentType="application/vnd.openxmlformats-officedocument.presentationml.tags+xml"/>
  <Override PartName="/ppt/tags/tag3450.xml" ContentType="application/vnd.openxmlformats-officedocument.presentationml.tags+xml"/>
  <Override PartName="/ppt/tags/tag156.xml" ContentType="application/vnd.openxmlformats-officedocument.presentationml.tags+xml"/>
  <Override PartName="/ppt/tags/tag648.xml" ContentType="application/vnd.openxmlformats-officedocument.presentationml.tags+xml"/>
  <Override PartName="/ppt/tags/tag1844.xml" ContentType="application/vnd.openxmlformats-officedocument.presentationml.tags+xml"/>
  <Override PartName="/ppt/tags/tag2393.xml" ContentType="application/vnd.openxmlformats-officedocument.presentationml.tags+xml"/>
  <Override PartName="/ppt/tags/tag2885.xml" ContentType="application/vnd.openxmlformats-officedocument.presentationml.tags+xml"/>
  <Override PartName="/ppt/tags/tag3179.xml" ContentType="application/vnd.openxmlformats-officedocument.presentationml.tags+xml"/>
  <Override PartName="/ppt/tags/tag1352.xml" ContentType="application/vnd.openxmlformats-officedocument.presentationml.tags+xml"/>
  <Override PartName="/ppt/tags/tag2138.xml" ContentType="application/vnd.openxmlformats-officedocument.presentationml.tags+xml"/>
  <Override PartName="/ppt/slides/slide88.xml" ContentType="application/vnd.openxmlformats-officedocument.presentationml.slide+xml"/>
  <Override PartName="/ppt/tags/tag749.xml" ContentType="application/vnd.openxmlformats-officedocument.presentationml.tags+xml"/>
  <Override PartName="/ppt/tags/tag2510.xml" ContentType="application/vnd.openxmlformats-officedocument.presentationml.tags+xml"/>
  <Override PartName="/ppt/tags/tag2986.xml" ContentType="application/vnd.openxmlformats-officedocument.presentationml.tags+xml"/>
  <Override PartName="/ppt/tags/tag3551.xml" ContentType="application/vnd.openxmlformats-officedocument.presentationml.tags+xml"/>
  <Override PartName="/ppt/tags/tag257.xml" ContentType="application/vnd.openxmlformats-officedocument.presentationml.tags+xml"/>
  <Override PartName="/ppt/tags/tag1945.xml" ContentType="application/vnd.openxmlformats-officedocument.presentationml.tags+xml"/>
  <Override PartName="/ppt/tags/tag2494.xml" ContentType="application/vnd.openxmlformats-officedocument.presentationml.tags+xml"/>
  <Override PartName="/ppt/tags/tag1453.xml" ContentType="application/vnd.openxmlformats-officedocument.presentationml.tags+xml"/>
  <Override PartName="/ppt/tags/tag2239.xml" ContentType="application/vnd.openxmlformats-officedocument.presentationml.tags+xml"/>
  <Override PartName="/ppt/tags/tag3652.xml" ContentType="application/vnd.openxmlformats-officedocument.presentationml.tags+xml"/>
  <Override PartName="/ppt/tags/tag2611.xml" ContentType="application/vnd.openxmlformats-officedocument.presentationml.tags+xml"/>
  <Override PartName="/ppt/tags/tag3160.xml" ContentType="application/vnd.openxmlformats-officedocument.presentationml.tags+xml"/>
  <Override PartName="/ppt/tags/tag57.xml" ContentType="application/vnd.openxmlformats-officedocument.presentationml.tags+xml"/>
  <Override PartName="/ppt/tags/tag358.xml" ContentType="application/vnd.openxmlformats-officedocument.presentationml.tags+xml"/>
  <Override PartName="/ppt/tags/tag2595.xml" ContentType="application/vnd.openxmlformats-officedocument.presentationml.tags+xml"/>
  <Override PartName="/ppt/tags/tag730.xml" ContentType="application/vnd.openxmlformats-officedocument.presentationml.tags+xml"/>
  <Override PartName="/ppt/tags/tag1062.xml" ContentType="application/vnd.openxmlformats-officedocument.presentationml.tags+xml"/>
  <Override PartName="/ppt/tags/tag1554.xml" ContentType="application/vnd.openxmlformats-officedocument.presentationml.tags+xml"/>
  <Override PartName="/ppt/tags/tag3753.xml" ContentType="application/vnd.openxmlformats-officedocument.presentationml.tags+xml"/>
  <Override PartName="/ppt/tags/tag459.xml" ContentType="application/vnd.openxmlformats-officedocument.presentationml.tags+xml"/>
  <Override PartName="/ppt/tags/tag2696.xml" ContentType="application/vnd.openxmlformats-officedocument.presentationml.tags+xml"/>
  <Override PartName="/ppt/tags/tag2712.xml" ContentType="application/vnd.openxmlformats-officedocument.presentationml.tags+xml"/>
  <Override PartName="/ppt/tags/tag3261.xml" ContentType="application/vnd.openxmlformats-officedocument.presentationml.tags+xml"/>
  <Override PartName="/ppt/tags/tag831.xml" ContentType="application/vnd.openxmlformats-officedocument.presentationml.tags+xml"/>
  <Override PartName="/ppt/tags/tag1655.xml" ContentType="application/vnd.openxmlformats-officedocument.presentationml.tags+xml"/>
  <Override PartName="/ppt/tags/tag2220.xml" ContentType="application/vnd.openxmlformats-officedocument.presentationml.tags+xml"/>
  <Override PartName="/ppt/tags/tag3006.xml" ContentType="application/vnd.openxmlformats-officedocument.presentationml.tags+xml"/>
  <Override PartName="/ppt/tags/tag1163.xml" ContentType="application/vnd.openxmlformats-officedocument.presentationml.tags+xml"/>
  <Override PartName="/ppt/tags/tag2813.xml" ContentType="application/vnd.openxmlformats-officedocument.presentationml.tags+xml"/>
  <Override PartName="/ppt/notesSlides/notesSlide107.xml" ContentType="application/vnd.openxmlformats-officedocument.presentationml.notesSlide+xml"/>
  <Override PartName="/ppt/tags/tag3362.xml" ContentType="application/vnd.openxmlformats-officedocument.presentationml.tags+xml"/>
  <Override PartName="/ppt/tags/tag3854.xml" ContentType="application/vnd.openxmlformats-officedocument.presentationml.tags+xml"/>
  <Override PartName="/ppt/tags/tag2321.xml" ContentType="application/vnd.openxmlformats-officedocument.presentationml.tags+xml"/>
  <Override PartName="/ppt/tags/tag2797.xml" ContentType="application/vnd.openxmlformats-officedocument.presentationml.tags+xml"/>
  <Override PartName="/ppt/tags/tag3107.xml" ContentType="application/vnd.openxmlformats-officedocument.presentationml.tags+xml"/>
  <Override PartName="/ppt/tags/tag932.xml" ContentType="application/vnd.openxmlformats-officedocument.presentationml.tags+xml"/>
  <Override PartName="/ppt/notesSlides/notesSlide76.xml" ContentType="application/vnd.openxmlformats-officedocument.presentationml.notesSlide+xml"/>
  <Override PartName="/ppt/tags/tag1756.xml" ContentType="application/vnd.openxmlformats-officedocument.presentationml.tags+xml"/>
  <Override PartName="/ppt/tags/tag3955.xml" ContentType="application/vnd.openxmlformats-officedocument.presentationml.tags+xml"/>
  <Override PartName="/ppt/slides/slide16.xml" ContentType="application/vnd.openxmlformats-officedocument.presentationml.slide+xml"/>
  <Override PartName="/ppt/slideLayouts/slideLayout15.xml" ContentType="application/vnd.openxmlformats-officedocument.presentationml.slideLayout+xml"/>
  <Override PartName="/ppt/tags/tag440.xml" ContentType="application/vnd.openxmlformats-officedocument.presentationml.tags+xml"/>
  <Override PartName="/ppt/tags/tag1264.xml" ContentType="application/vnd.openxmlformats-officedocument.presentationml.tags+xml"/>
  <Override PartName="/ppt/tags/tag2914.xml" ContentType="application/vnd.openxmlformats-officedocument.presentationml.tags+xml"/>
  <Override PartName="/ppt/tags/tag3463.xml" ContentType="application/vnd.openxmlformats-officedocument.presentationml.tags+xml"/>
  <Override PartName="/ppt/tags/tag1009.xml" ContentType="application/vnd.openxmlformats-officedocument.presentationml.tags+xml"/>
  <Override PartName="/ppt/tags/tag2422.xml" ContentType="application/vnd.openxmlformats-officedocument.presentationml.tags+xml"/>
  <Override PartName="/ppt/tags/tag2898.xml" ContentType="application/vnd.openxmlformats-officedocument.presentationml.tags+xml"/>
  <Override PartName="/ppt/tags/tag3208.xml" ContentType="application/vnd.openxmlformats-officedocument.presentationml.tags+xml"/>
  <Override PartName="/ppt/tags/tag169.xml" ContentType="application/vnd.openxmlformats-officedocument.presentationml.tags+xml"/>
  <Override PartName="/ppt/tags/tag1365.xml" ContentType="application/vnd.openxmlformats-officedocument.presentationml.tags+xml"/>
  <Override PartName="/ppt/tags/tag1857.xml" ContentType="application/vnd.openxmlformats-officedocument.presentationml.tags+xml"/>
  <Override PartName="/ppt/tags/tag541.xml" ContentType="application/vnd.openxmlformats-officedocument.presentationml.tags+xml"/>
  <Override PartName="/ppt/tags/tag2999.xml" ContentType="application/vnd.openxmlformats-officedocument.presentationml.tags+xml"/>
  <Override PartName="/ppt/tags/tag3564.xml" ContentType="application/vnd.openxmlformats-officedocument.presentationml.tags+xml"/>
  <Override PartName="/ppt/tags/tag1958.xml" ContentType="application/vnd.openxmlformats-officedocument.presentationml.tags+xml"/>
  <Override PartName="/ppt/tags/tag2031.xml" ContentType="application/vnd.openxmlformats-officedocument.presentationml.tags+xml"/>
  <Override PartName="/ppt/tags/tag2523.xml" ContentType="application/vnd.openxmlformats-officedocument.presentationml.tags+xml"/>
  <Override PartName="/ppt/tags/tag3072.xml" ContentType="application/vnd.openxmlformats-officedocument.presentationml.tags+xml"/>
  <Override PartName="/ppt/tags/tag3309.xml" ContentType="application/vnd.openxmlformats-officedocument.presentationml.tags+xml"/>
  <Override PartName="/ppt/tags/tag642.xml" ContentType="application/vnd.openxmlformats-officedocument.presentationml.tags+xml"/>
  <Override PartName="/ppt/tags/tag1466.xml" ContentType="application/vnd.openxmlformats-officedocument.presentationml.tags+xml"/>
  <Override PartName="/ppt/slideMasters/slideMaster2.xml" ContentType="application/vnd.openxmlformats-officedocument.presentationml.slideMaster+xml"/>
  <Override PartName="/ppt/tags/tag150.xml" ContentType="application/vnd.openxmlformats-officedocument.presentationml.tags+xml"/>
  <Override PartName="/ppt/tags/tag2624.xml" ContentType="application/vnd.openxmlformats-officedocument.presentationml.tags+xml"/>
  <Override PartName="/ppt/tags/tag3173.xml" ContentType="application/vnd.openxmlformats-officedocument.presentationml.tags+xml"/>
  <Override PartName="/ppt/tags/tag3665.xml" ContentType="application/vnd.openxmlformats-officedocument.presentationml.tags+xml"/>
  <Override PartName="/ppt/tags/tag2132.xml" ContentType="application/vnd.openxmlformats-officedocument.presentationml.tags+xml"/>
  <Override PartName="/ppt/slides/slide82.xml" ContentType="application/vnd.openxmlformats-officedocument.presentationml.slide+xml"/>
  <Override PartName="/ppt/tags/tag743.xml" ContentType="application/vnd.openxmlformats-officedocument.presentationml.tags+xml"/>
  <Override PartName="/ppt/tags/tag1567.xml" ContentType="application/vnd.openxmlformats-officedocument.presentationml.tags+xml"/>
  <Override PartName="/ppt/tags/tag2980.xml" ContentType="application/vnd.openxmlformats-officedocument.presentationml.tags+xml"/>
  <Override PartName="/ppt/tags/tag3766.xml" ContentType="application/vnd.openxmlformats-officedocument.presentationml.tags+xml"/>
  <Override PartName="/ppt/tags/tag251.xml" ContentType="application/vnd.openxmlformats-officedocument.presentationml.tags+xml"/>
  <Override PartName="/ppt/tags/tag1075.xml" ContentType="application/vnd.openxmlformats-officedocument.presentationml.tags+xml"/>
  <Override PartName="/ppt/tags/tag2725.xml" ContentType="application/vnd.openxmlformats-officedocument.presentationml.tags+xml"/>
  <Override PartName="/ppt/tags/tag3274.xml" ContentType="application/vnd.openxmlformats-officedocument.presentationml.tags+xml"/>
  <Override PartName="/ppt/tags/tag1668.xml" ContentType="application/vnd.openxmlformats-officedocument.presentationml.tags+xml"/>
  <Override PartName="/ppt/tags/tag2233.xml" ContentType="application/vnd.openxmlformats-officedocument.presentationml.tags+xml"/>
  <Override PartName="/ppt/tags/tag3019.xml" ContentType="application/vnd.openxmlformats-officedocument.presentationml.tags+xml"/>
  <Override PartName="/ppt/tags/tag844.xml" ContentType="application/vnd.openxmlformats-officedocument.presentationml.tags+xml"/>
  <Override PartName="/ppt/tags/tag1176.xml" ContentType="application/vnd.openxmlformats-officedocument.presentationml.tags+xml"/>
  <Override PartName="/ppt/tags/tag3867.xml" ContentType="application/vnd.openxmlformats-officedocument.presentationml.tags+xml"/>
  <Override PartName="/ppt/tags/tag51.xml" ContentType="application/vnd.openxmlformats-officedocument.presentationml.tags+xml"/>
  <Override PartName="/ppt/tags/tag352.xml" ContentType="application/vnd.openxmlformats-officedocument.presentationml.tags+xml"/>
  <Override PartName="/ppt/tags/tag2826.xml" ContentType="application/vnd.openxmlformats-officedocument.presentationml.tags+xml"/>
  <Override PartName="/ppt/tags/tag3375.xml" ContentType="application/vnd.openxmlformats-officedocument.presentationml.tags+xml"/>
  <Override PartName="/ppt/tags/tag945.xml" ContentType="application/vnd.openxmlformats-officedocument.presentationml.tags+xml"/>
  <Override PartName="/ppt/tags/tag1769.xml" ContentType="application/vnd.openxmlformats-officedocument.presentationml.tags+xml"/>
  <Override PartName="/ppt/notesSlides/notesSlide89.xml" ContentType="application/vnd.openxmlformats-officedocument.presentationml.notesSlide+xml"/>
  <Override PartName="/ppt/tags/tag2334.xml" ContentType="application/vnd.openxmlformats-officedocument.presentationml.tags+xml"/>
  <Override PartName="/ppt/slides/slide29.xml" ContentType="application/vnd.openxmlformats-officedocument.presentationml.slide+xml"/>
  <Override PartName="/ppt/tags/tag453.xml" ContentType="application/vnd.openxmlformats-officedocument.presentationml.tags+xml"/>
  <Override PartName="/ppt/tags/tag1277.xml" ContentType="application/vnd.openxmlformats-officedocument.presentationml.tags+xml"/>
  <Override PartName="/ppt/tags/tag2690.xml" ContentType="application/vnd.openxmlformats-officedocument.presentationml.tags+xml"/>
  <Override PartName="/ppt/tags/tag2927.xml" ContentType="application/vnd.openxmlformats-officedocument.presentationml.tags+xml"/>
  <Override PartName="/ppt/tags/tag3476.xml" ContentType="application/vnd.openxmlformats-officedocument.presentationml.tags+xml"/>
  <Override PartName="/ppt/slides/slide4.xml" ContentType="application/vnd.openxmlformats-officedocument.presentationml.slide+xml"/>
  <Override PartName="/ppt/tags/tag2435.xml" ContentType="application/vnd.openxmlformats-officedocument.presentationml.tags+xml"/>
  <Override PartName="/ppt/tags/tag3000.xml" ContentType="application/vnd.openxmlformats-officedocument.presentationml.tags+xml"/>
  <Override PartName="/ppt/notesSlides/notesSlide101.xml" ContentType="application/vnd.openxmlformats-officedocument.presentationml.notesSlide+xml"/>
  <Override PartName="/ppt/tags/tag554.xml" ContentType="application/vnd.openxmlformats-officedocument.presentationml.tags+xml"/>
  <Override PartName="/ppt/tags/tag1378.xml" ContentType="application/vnd.openxmlformats-officedocument.presentationml.tags+xml"/>
  <Override PartName="/ppt/tags/tag2791.xml" ContentType="application/vnd.openxmlformats-officedocument.presentationml.tags+xml"/>
  <Override PartName="/ppt/tags/tag3101.xml" ContentType="application/vnd.openxmlformats-officedocument.presentationml.tags+xml"/>
  <Override PartName="/ppt/tags/tag3577.xml" ContentType="application/vnd.openxmlformats-officedocument.presentationml.tags+xml"/>
  <Override PartName="/ppt/slides/slide10.xml" ContentType="application/vnd.openxmlformats-officedocument.presentationml.slide+xml"/>
  <Override PartName="/ppt/notesSlides/notesSlide70.xml" ContentType="application/vnd.openxmlformats-officedocument.presentationml.notesSlide+xml"/>
  <Override PartName="/ppt/tags/tag1750.xml" ContentType="application/vnd.openxmlformats-officedocument.presentationml.tags+xml"/>
  <Override PartName="/ppt/tags/tag2536.xml" ContentType="application/vnd.openxmlformats-officedocument.presentationml.tags+xml"/>
  <Override PartName="/ppt/tags/tag3085.xml" ContentType="application/vnd.openxmlformats-officedocument.presentationml.tags+xml"/>
  <Override PartName="/ppt/tags/tag1479.xml" ContentType="application/vnd.openxmlformats-officedocument.presentationml.tags+xml"/>
  <Override PartName="/ppt/tags/tag2044.xml" ContentType="application/vnd.openxmlformats-officedocument.presentationml.tags+xml"/>
  <Override PartName="/ppt/tags/tag163.xml" ContentType="application/vnd.openxmlformats-officedocument.presentationml.tags+xml"/>
  <Override PartName="/ppt/tags/tag655.xml" ContentType="application/vnd.openxmlformats-officedocument.presentationml.tags+xml"/>
  <Override PartName="/ppt/tags/tag1003.xml" ContentType="application/vnd.openxmlformats-officedocument.presentationml.tags+xml"/>
  <Override PartName="/ppt/tags/tag1851.xml" ContentType="application/vnd.openxmlformats-officedocument.presentationml.tags+xml"/>
  <Override PartName="/ppt/tags/tag2892.xml" ContentType="application/vnd.openxmlformats-officedocument.presentationml.tags+xml"/>
  <Override PartName="/ppt/tags/tag3202.xml" ContentType="application/vnd.openxmlformats-officedocument.presentationml.tags+xml"/>
  <Override PartName="/ppt/tags/tag3678.xml" ContentType="application/vnd.openxmlformats-officedocument.presentationml.tags+xml"/>
  <Override PartName="/ppt/tags/tag2145.xml" ContentType="application/vnd.openxmlformats-officedocument.presentationml.tags+xml"/>
  <Override PartName="/ppt/tags/tag2637.xml" ContentType="application/vnd.openxmlformats-officedocument.presentationml.tags+xml"/>
  <Override PartName="/ppt/tags/tag3186.xml" ContentType="application/vnd.openxmlformats-officedocument.presentationml.tags+xml"/>
  <Override PartName="/ppt/slides/slide95.xml" ContentType="application/vnd.openxmlformats-officedocument.presentationml.slide+xml"/>
  <Override PartName="/ppt/tags/tag756.xml" ContentType="application/vnd.openxmlformats-officedocument.presentationml.tags+xml"/>
  <Override PartName="/ppt/tags/tag1104.xml" ContentType="application/vnd.openxmlformats-officedocument.presentationml.tags+xml"/>
  <Override PartName="/ppt/tags/tag2993.xml" ContentType="application/vnd.openxmlformats-officedocument.presentationml.tags+xml"/>
  <Override PartName="/ppt/tags/tag3779.xml" ContentType="application/vnd.openxmlformats-officedocument.presentationml.tags+xml"/>
  <Override PartName="/ppt/tags/tag264.xml" ContentType="application/vnd.openxmlformats-officedocument.presentationml.tags+xml"/>
  <Override PartName="/ppt/tags/tag1088.xml" ContentType="application/vnd.openxmlformats-officedocument.presentationml.tags+xml"/>
  <Override PartName="/ppt/tags/tag1952.xml" ContentType="application/vnd.openxmlformats-officedocument.presentationml.tags+xml"/>
  <Override PartName="/ppt/tags/tag2738.xml" ContentType="application/vnd.openxmlformats-officedocument.presentationml.tags+xml"/>
  <Override PartName="/ppt/tags/tag3287.xml" ContentType="application/vnd.openxmlformats-officedocument.presentationml.tags+xml"/>
  <Override PartName="/ppt/tags/tag3303.xml" ContentType="application/vnd.openxmlformats-officedocument.presentationml.tags+xml"/>
  <Override PartName="/ppt/notesSlides/notesSlide17.xml" ContentType="application/vnd.openxmlformats-officedocument.presentationml.notesSlide+xml"/>
  <Override PartName="/ppt/tags/tag1460.xml" ContentType="application/vnd.openxmlformats-officedocument.presentationml.tags+xml"/>
  <Override PartName="/ppt/tags/tag2246.xml" ContentType="application/vnd.openxmlformats-officedocument.presentationml.tags+xml"/>
  <Override PartName="/ppt/tags/tag857.xml" ContentType="application/vnd.openxmlformats-officedocument.presentationml.tags+xml"/>
  <Override PartName="/ppt/tags/tag1205.xml" ContentType="application/vnd.openxmlformats-officedocument.presentationml.tags+xml"/>
  <Override PartName="/ppt/tags/tag3404.xml" ContentType="application/vnd.openxmlformats-officedocument.presentationml.tags+xml"/>
  <Override PartName="/ppt/tags/tag64.xml" ContentType="application/vnd.openxmlformats-officedocument.presentationml.tags+xml"/>
  <Override PartName="/ppt/tags/tag365.xml" ContentType="application/vnd.openxmlformats-officedocument.presentationml.tags+xml"/>
  <Override PartName="/ppt/tags/tag1189.xml" ContentType="application/vnd.openxmlformats-officedocument.presentationml.tags+xml"/>
  <Override PartName="/ppt/tags/tag2839.xml" ContentType="application/vnd.openxmlformats-officedocument.presentationml.tags+xml"/>
  <Override PartName="/ppt/tags/tag3388.xml" ContentType="application/vnd.openxmlformats-officedocument.presentationml.tags+xml"/>
  <Override PartName="/ppt/tags/tag1561.xml" ContentType="application/vnd.openxmlformats-officedocument.presentationml.tags+xml"/>
  <Override PartName="/ppt/tags/tag2347.xml" ContentType="application/vnd.openxmlformats-officedocument.presentationml.tags+xml"/>
  <Override PartName="/ppt/tags/tag3760.xml" ContentType="application/vnd.openxmlformats-officedocument.presentationml.tags+xml"/>
  <Override PartName="/ppt/tags/tag958.xml" ContentType="application/vnd.openxmlformats-officedocument.presentationml.tags+xml"/>
  <Override PartName="/ppt/tags/tag1306.xml" ContentType="application/vnd.openxmlformats-officedocument.presentationml.tags+xml"/>
  <Override PartName="/ppt/tags/tag3505.xml" ContentType="application/vnd.openxmlformats-officedocument.presentationml.tags+xml"/>
  <Override PartName="/ppt/tags/tag466.xml" ContentType="application/vnd.openxmlformats-officedocument.presentationml.tags+xml"/>
  <Override PartName="/ppt/tags/tag1662.xml" ContentType="application/vnd.openxmlformats-officedocument.presentationml.tags+xml"/>
  <Override PartName="/ppt/tags/tag3013.xml" ContentType="application/vnd.openxmlformats-officedocument.presentationml.tags+xml"/>
  <Override PartName="/ppt/tags/tag3489.xml" ContentType="application/vnd.openxmlformats-officedocument.presentationml.tags+xml"/>
  <Override PartName="/ppt/tags/tag1170.xml" ContentType="application/vnd.openxmlformats-officedocument.presentationml.tags+xml"/>
  <Override PartName="/ppt/tags/tag1407.xml" ContentType="application/vnd.openxmlformats-officedocument.presentationml.tags+xml"/>
  <Override PartName="/ppt/tags/tag2448.xml" ContentType="application/vnd.openxmlformats-officedocument.presentationml.tags+xml"/>
  <Override PartName="/ppt/notesSlides/notesSlide114.xml" ContentType="application/vnd.openxmlformats-officedocument.presentationml.notesSlide+xml"/>
  <Override PartName="/ppt/tags/tag3861.xml" ContentType="application/vnd.openxmlformats-officedocument.presentationml.tags+xml"/>
  <Override PartName="/ppt/tags/tag567.xml" ContentType="application/vnd.openxmlformats-officedocument.presentationml.tags+xml"/>
  <Override PartName="/ppt/tags/tag2820.xml" ContentType="application/vnd.openxmlformats-officedocument.presentationml.tags+xml"/>
  <Override PartName="/ppt/tags/tag3606.xml" ContentType="application/vnd.openxmlformats-officedocument.presentationml.tags+xml"/>
  <Override PartName="/ppt/tags/tag1763.xml" ContentType="application/vnd.openxmlformats-officedocument.presentationml.tags+xml"/>
  <Override PartName="/ppt/notesSlides/notesSlide83.xml" ContentType="application/vnd.openxmlformats-officedocument.presentationml.notesSlide+xml"/>
  <Override PartName="/ppt/tags/tag2549.xml" ContentType="application/vnd.openxmlformats-officedocument.presentationml.tags+xml"/>
  <Override PartName="/ppt/tags/tag3098.xml" ContentType="application/vnd.openxmlformats-officedocument.presentationml.tags+xml"/>
  <Override PartName="/ppt/tags/tag3114.xml" ContentType="application/vnd.openxmlformats-officedocument.presentationml.tags+xml"/>
  <Override PartName="/ppt/tags/tag3962.xml" ContentType="application/vnd.openxmlformats-officedocument.presentationml.tags+xml"/>
  <Override PartName="/ppt/slides/slide23.xml" ContentType="application/vnd.openxmlformats-officedocument.presentationml.slide+xml"/>
  <Override PartName="/ppt/slideLayouts/slideLayout22.xml" ContentType="application/vnd.openxmlformats-officedocument.presentationml.slideLayout+xml"/>
  <Override PartName="/ppt/tags/tag1271.xml" ContentType="application/vnd.openxmlformats-officedocument.presentationml.tags+xml"/>
  <Override PartName="/ppt/tags/tag1508.xml" ContentType="application/vnd.openxmlformats-officedocument.presentationml.tags+xml"/>
  <Override PartName="/ppt/tags/tag2057.xml" ContentType="application/vnd.openxmlformats-officedocument.presentationml.tags+xml"/>
  <Override PartName="/ppt/tags/tag2921.xml" ContentType="application/vnd.openxmlformats-officedocument.presentationml.tags+xml"/>
  <Override PartName="/ppt/tags/tag3470.xml" ContentType="application/vnd.openxmlformats-officedocument.presentationml.tags+xml"/>
  <Override PartName="/ppt/tags/tag3707.xml" ContentType="application/vnd.openxmlformats-officedocument.presentationml.tags+xml"/>
  <Override PartName="/ppt/tags/tag668.xml" ContentType="application/vnd.openxmlformats-officedocument.presentationml.tags+xml"/>
  <Override PartName="/ppt/tags/tag1016.xml" ContentType="application/vnd.openxmlformats-officedocument.presentationml.tags+xml"/>
  <Override PartName="/ppt/tags/tag3215.xml" ContentType="application/vnd.openxmlformats-officedocument.presentationml.tags+xml"/>
  <Override PartName="/ppt/tags/tag176.xml" ContentType="application/vnd.openxmlformats-officedocument.presentationml.tags+xml"/>
  <Override PartName="/ppt/tags/tag1864.xml" ContentType="application/vnd.openxmlformats-officedocument.presentationml.tags+xml"/>
  <Override PartName="/ppt/tags/tag3199.xml" ContentType="application/vnd.openxmlformats-officedocument.presentationml.tags+xml"/>
  <Override PartName="/ppt/tags/tag1372.xml" ContentType="application/vnd.openxmlformats-officedocument.presentationml.tags+xml"/>
  <Override PartName="/ppt/tags/tag1609.xml" ContentType="application/vnd.openxmlformats-officedocument.presentationml.tags+xml"/>
  <Override PartName="/ppt/tags/tag2158.xml" ContentType="application/vnd.openxmlformats-officedocument.presentationml.tags+xml"/>
  <Override PartName="/ppt/tags/tag3571.xml" ContentType="application/vnd.openxmlformats-officedocument.presentationml.tags+xml"/>
  <Override PartName="/ppt/tags/tag3808.xml" ContentType="application/vnd.openxmlformats-officedocument.presentationml.tags+xml"/>
  <Override PartName="/ppt/tags/tag277.xml" ContentType="application/vnd.openxmlformats-officedocument.presentationml.tags+xml"/>
  <Override PartName="/ppt/tags/tag769.xml" ContentType="application/vnd.openxmlformats-officedocument.presentationml.tags+xml"/>
  <Override PartName="/ppt/tags/tag1117.xml" ContentType="application/vnd.openxmlformats-officedocument.presentationml.tags+xml"/>
  <Override PartName="/ppt/tags/tag1965.xml" ContentType="application/vnd.openxmlformats-officedocument.presentationml.tags+xml"/>
  <Override PartName="/ppt/tags/tag2530.xml" ContentType="application/vnd.openxmlformats-officedocument.presentationml.tags+xml"/>
  <Override PartName="/ppt/tags/tag3316.xml" ContentType="application/vnd.openxmlformats-officedocument.presentationml.tags+xml"/>
  <Override PartName="/ppt/tags/tag1473.xml" ContentType="application/vnd.openxmlformats-officedocument.presentationml.tags+xml"/>
  <Override PartName="/ppt/tags/tag2259.xml" ContentType="application/vnd.openxmlformats-officedocument.presentationml.tags+xml"/>
  <Override PartName="/ppt/tags/tag1218.xml" ContentType="application/vnd.openxmlformats-officedocument.presentationml.tags+xml"/>
  <Override PartName="/ppt/tags/tag2631.xml" ContentType="application/vnd.openxmlformats-officedocument.presentationml.tags+xml"/>
  <Override PartName="/ppt/tags/tag3180.xml" ContentType="application/vnd.openxmlformats-officedocument.presentationml.tags+xml"/>
  <Override PartName="/ppt/tags/tag3672.xml" ContentType="application/vnd.openxmlformats-officedocument.presentationml.tags+xml"/>
  <Override PartName="/ppt/tags/tag3909.xml" ContentType="application/vnd.openxmlformats-officedocument.presentationml.tags+xml"/>
  <Override PartName="/ppt/tags/tag77.xml" ContentType="application/vnd.openxmlformats-officedocument.presentationml.tags+xml"/>
  <Override PartName="/ppt/tags/tag378.xml" ContentType="application/vnd.openxmlformats-officedocument.presentationml.tags+xml"/>
  <Override PartName="/ppt/tags/tag3417.xml" ContentType="application/vnd.openxmlformats-officedocument.presentationml.tags+xml"/>
  <Override PartName="/ppt/tags/tag750.xml" ContentType="application/vnd.openxmlformats-officedocument.presentationml.tags+xml"/>
  <Override PartName="/ppt/tags/tag1574.xml" ContentType="application/vnd.openxmlformats-officedocument.presentationml.tags+xml"/>
  <Override PartName="/ppt/tags/tag3773.xml" ContentType="application/vnd.openxmlformats-officedocument.presentationml.tags+xml"/>
  <Override PartName="/ppt/tags/tag1082.xml" ContentType="application/vnd.openxmlformats-officedocument.presentationml.tags+xml"/>
  <Override PartName="/ppt/tags/tag1319.xml" ContentType="application/vnd.openxmlformats-officedocument.presentationml.tags+xml"/>
  <Override PartName="/ppt/tags/tag2732.xml" ContentType="application/vnd.openxmlformats-officedocument.presentationml.tags+xml"/>
  <Override PartName="/ppt/tags/tag3281.xml" ContentType="application/vnd.openxmlformats-officedocument.presentationml.tags+xml"/>
  <Override PartName="/ppt/tags/tag3518.xml" ContentType="application/vnd.openxmlformats-officedocument.presentationml.tags+xml"/>
  <Override PartName="/ppt/notesSlides/notesSlide11.xml" ContentType="application/vnd.openxmlformats-officedocument.presentationml.notesSlide+xml"/>
  <Override PartName="/ppt/tags/tag479.xml" ContentType="application/vnd.openxmlformats-officedocument.presentationml.tags+xml"/>
  <Override PartName="/ppt/tags/tag2240.xml" ContentType="application/vnd.openxmlformats-officedocument.presentationml.tags+xml"/>
  <Override PartName="/ppt/tags/tag3026.xml" ContentType="application/vnd.openxmlformats-officedocument.presentationml.tags+xml"/>
  <Override PartName="/ppt/tags/tag851.xml" ContentType="application/vnd.openxmlformats-officedocument.presentationml.tags+xml"/>
  <Override PartName="/ppt/tags/tag1183.xml" ContentType="application/vnd.openxmlformats-officedocument.presentationml.tags+xml"/>
  <Override PartName="/ppt/tags/tag1675.xml" ContentType="application/vnd.openxmlformats-officedocument.presentationml.tags+xml"/>
  <Override PartName="/ppt/tags/tag3874.xml" ContentType="application/vnd.openxmlformats-officedocument.presentationml.tags+xml"/>
  <Override PartName="/ppt/tags/tag2833.xml" ContentType="application/vnd.openxmlformats-officedocument.presentationml.tags+xml"/>
  <Override PartName="/ppt/tags/tag3382.xml" ContentType="application/vnd.openxmlformats-officedocument.presentationml.tags+xml"/>
  <Override PartName="/ppt/tags/tag3619.xml" ContentType="application/vnd.openxmlformats-officedocument.presentationml.tags+xml"/>
  <Override PartName="/ppt/tags/tag104.xml" ContentType="application/vnd.openxmlformats-officedocument.presentationml.tags+xml"/>
  <Override PartName="/ppt/tags/tag1776.xml" ContentType="application/vnd.openxmlformats-officedocument.presentationml.tags+xml"/>
  <Override PartName="/ppt/tags/tag2341.xml" ContentType="application/vnd.openxmlformats-officedocument.presentationml.tags+xml"/>
  <Override PartName="/ppt/tags/tag3127.xml" ContentType="application/vnd.openxmlformats-officedocument.presentationml.tags+xml"/>
  <Override PartName="/ppt/slides/slide36.xml" ContentType="application/vnd.openxmlformats-officedocument.presentationml.slide+xml"/>
  <Override PartName="/ppt/tags/tag460.xml" ContentType="application/vnd.openxmlformats-officedocument.presentationml.tags+xml"/>
  <Override PartName="/ppt/tags/tag952.xml" ContentType="application/vnd.openxmlformats-officedocument.presentationml.tags+xml"/>
  <Override PartName="/ppt/tags/tag1284.xml" ContentType="application/vnd.openxmlformats-officedocument.presentationml.tags+xml"/>
  <Override PartName="/ppt/tags/tag1300.xml" ContentType="application/vnd.openxmlformats-officedocument.presentationml.tags+xml"/>
  <Override PartName="/ppt/notesSlides/notesSlide96.xml" ContentType="application/vnd.openxmlformats-officedocument.presentationml.notesSlide+xml"/>
  <Override PartName="/ppt/tags/tag205.xml" ContentType="application/vnd.openxmlformats-officedocument.presentationml.tags+xml"/>
  <Override PartName="/ppt/tags/tag1029.xml" ContentType="application/vnd.openxmlformats-officedocument.presentationml.tags+xml"/>
  <Override PartName="/ppt/tags/tag2442.xml" ContentType="application/vnd.openxmlformats-officedocument.presentationml.tags+xml"/>
  <Override PartName="/ppt/tags/tag2934.xml" ContentType="application/vnd.openxmlformats-officedocument.presentationml.tags+xml"/>
  <Override PartName="/ppt/tags/tag3483.xml" ContentType="application/vnd.openxmlformats-officedocument.presentationml.tags+xml"/>
  <Override PartName="/ppt/tags/tag189.xml" ContentType="application/vnd.openxmlformats-officedocument.presentationml.tags+xml"/>
  <Override PartName="/ppt/tags/tag1401.xml" ContentType="application/vnd.openxmlformats-officedocument.presentationml.tags+xml"/>
  <Override PartName="/ppt/tags/tag1877.xml" ContentType="application/vnd.openxmlformats-officedocument.presentationml.tags+xml"/>
  <Override PartName="/ppt/tags/tag3228.xml" ContentType="application/vnd.openxmlformats-officedocument.presentationml.tags+xml"/>
  <Override PartName="/ppt/tags/tag561.xml" ContentType="application/vnd.openxmlformats-officedocument.presentationml.tags+xml"/>
  <Override PartName="/ppt/tags/tag1385.xml" ContentType="application/vnd.openxmlformats-officedocument.presentationml.tags+xml"/>
  <Override PartName="/ppt/tags/tag3584.xml" ContentType="application/vnd.openxmlformats-officedocument.presentationml.tags+xml"/>
  <Override PartName="/ppt/tags/tag3600.xml" ContentType="application/vnd.openxmlformats-officedocument.presentationml.tags+xml"/>
  <Override PartName="/ppt/tags/tag306.xml" ContentType="application/vnd.openxmlformats-officedocument.presentationml.tags+xml"/>
  <Override PartName="/ppt/tags/tag2543.xml" ContentType="application/vnd.openxmlformats-officedocument.presentationml.tags+xml"/>
  <Override PartName="/ppt/tags/tag3092.xml" ContentType="application/vnd.openxmlformats-officedocument.presentationml.tags+xml"/>
  <Override PartName="/ppt/tags/tag3329.xml" ContentType="application/vnd.openxmlformats-officedocument.presentationml.tag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3" r:id="rId1"/>
    <p:sldMasterId id="2147483773" r:id="rId2"/>
  </p:sldMasterIdLst>
  <p:notesMasterIdLst>
    <p:notesMasterId r:id="rId128"/>
  </p:notesMasterIdLst>
  <p:handoutMasterIdLst>
    <p:handoutMasterId r:id="rId129"/>
  </p:handoutMasterIdLst>
  <p:sldIdLst>
    <p:sldId id="473" r:id="rId3"/>
    <p:sldId id="515" r:id="rId4"/>
    <p:sldId id="259" r:id="rId5"/>
    <p:sldId id="516" r:id="rId6"/>
    <p:sldId id="327" r:id="rId7"/>
    <p:sldId id="517" r:id="rId8"/>
    <p:sldId id="271" r:id="rId9"/>
    <p:sldId id="453" r:id="rId10"/>
    <p:sldId id="423" r:id="rId11"/>
    <p:sldId id="425" r:id="rId12"/>
    <p:sldId id="409" r:id="rId13"/>
    <p:sldId id="362" r:id="rId14"/>
    <p:sldId id="345" r:id="rId15"/>
    <p:sldId id="546" r:id="rId16"/>
    <p:sldId id="547" r:id="rId17"/>
    <p:sldId id="557" r:id="rId18"/>
    <p:sldId id="594" r:id="rId19"/>
    <p:sldId id="272" r:id="rId20"/>
    <p:sldId id="307" r:id="rId21"/>
    <p:sldId id="304" r:id="rId22"/>
    <p:sldId id="477" r:id="rId23"/>
    <p:sldId id="295" r:id="rId24"/>
    <p:sldId id="292" r:id="rId25"/>
    <p:sldId id="351" r:id="rId26"/>
    <p:sldId id="353" r:id="rId27"/>
    <p:sldId id="300" r:id="rId28"/>
    <p:sldId id="355" r:id="rId29"/>
    <p:sldId id="301" r:id="rId30"/>
    <p:sldId id="302" r:id="rId31"/>
    <p:sldId id="356" r:id="rId32"/>
    <p:sldId id="309" r:id="rId33"/>
    <p:sldId id="358" r:id="rId34"/>
    <p:sldId id="478" r:id="rId35"/>
    <p:sldId id="595" r:id="rId36"/>
    <p:sldId id="317" r:id="rId37"/>
    <p:sldId id="316" r:id="rId38"/>
    <p:sldId id="326" r:id="rId39"/>
    <p:sldId id="321" r:id="rId40"/>
    <p:sldId id="323" r:id="rId41"/>
    <p:sldId id="325" r:id="rId42"/>
    <p:sldId id="324" r:id="rId43"/>
    <p:sldId id="433" r:id="rId44"/>
    <p:sldId id="430" r:id="rId45"/>
    <p:sldId id="431" r:id="rId46"/>
    <p:sldId id="432" r:id="rId47"/>
    <p:sldId id="427" r:id="rId48"/>
    <p:sldId id="446" r:id="rId49"/>
    <p:sldId id="442" r:id="rId50"/>
    <p:sldId id="443" r:id="rId51"/>
    <p:sldId id="445" r:id="rId52"/>
    <p:sldId id="447" r:id="rId53"/>
    <p:sldId id="439" r:id="rId54"/>
    <p:sldId id="434" r:id="rId55"/>
    <p:sldId id="548" r:id="rId56"/>
    <p:sldId id="437" r:id="rId57"/>
    <p:sldId id="451" r:id="rId58"/>
    <p:sldId id="452" r:id="rId59"/>
    <p:sldId id="524" r:id="rId60"/>
    <p:sldId id="525" r:id="rId61"/>
    <p:sldId id="518" r:id="rId62"/>
    <p:sldId id="459" r:id="rId63"/>
    <p:sldId id="531" r:id="rId64"/>
    <p:sldId id="336" r:id="rId65"/>
    <p:sldId id="568" r:id="rId66"/>
    <p:sldId id="368" r:id="rId67"/>
    <p:sldId id="410" r:id="rId68"/>
    <p:sldId id="373" r:id="rId69"/>
    <p:sldId id="420" r:id="rId70"/>
    <p:sldId id="413" r:id="rId71"/>
    <p:sldId id="414" r:id="rId72"/>
    <p:sldId id="573" r:id="rId73"/>
    <p:sldId id="476" r:id="rId74"/>
    <p:sldId id="618" r:id="rId75"/>
    <p:sldId id="619" r:id="rId76"/>
    <p:sldId id="620" r:id="rId77"/>
    <p:sldId id="621" r:id="rId78"/>
    <p:sldId id="622" r:id="rId79"/>
    <p:sldId id="623" r:id="rId80"/>
    <p:sldId id="624" r:id="rId81"/>
    <p:sldId id="625" r:id="rId82"/>
    <p:sldId id="626" r:id="rId83"/>
    <p:sldId id="537" r:id="rId84"/>
    <p:sldId id="519" r:id="rId85"/>
    <p:sldId id="466" r:id="rId86"/>
    <p:sldId id="538" r:id="rId87"/>
    <p:sldId id="472" r:id="rId88"/>
    <p:sldId id="465" r:id="rId89"/>
    <p:sldId id="551" r:id="rId90"/>
    <p:sldId id="539" r:id="rId91"/>
    <p:sldId id="569" r:id="rId92"/>
    <p:sldId id="600" r:id="rId93"/>
    <p:sldId id="575" r:id="rId94"/>
    <p:sldId id="572" r:id="rId95"/>
    <p:sldId id="520" r:id="rId96"/>
    <p:sldId id="521" r:id="rId97"/>
    <p:sldId id="558" r:id="rId98"/>
    <p:sldId id="559" r:id="rId99"/>
    <p:sldId id="560" r:id="rId100"/>
    <p:sldId id="561" r:id="rId101"/>
    <p:sldId id="562" r:id="rId102"/>
    <p:sldId id="563" r:id="rId103"/>
    <p:sldId id="574" r:id="rId104"/>
    <p:sldId id="522" r:id="rId105"/>
    <p:sldId id="596" r:id="rId106"/>
    <p:sldId id="523" r:id="rId107"/>
    <p:sldId id="627" r:id="rId108"/>
    <p:sldId id="628" r:id="rId109"/>
    <p:sldId id="629" r:id="rId110"/>
    <p:sldId id="630" r:id="rId111"/>
    <p:sldId id="631" r:id="rId112"/>
    <p:sldId id="632" r:id="rId113"/>
    <p:sldId id="633" r:id="rId114"/>
    <p:sldId id="634" r:id="rId115"/>
    <p:sldId id="635" r:id="rId116"/>
    <p:sldId id="636" r:id="rId117"/>
    <p:sldId id="637" r:id="rId118"/>
    <p:sldId id="638" r:id="rId119"/>
    <p:sldId id="639" r:id="rId120"/>
    <p:sldId id="640" r:id="rId121"/>
    <p:sldId id="641" r:id="rId122"/>
    <p:sldId id="642" r:id="rId123"/>
    <p:sldId id="576" r:id="rId124"/>
    <p:sldId id="565" r:id="rId125"/>
    <p:sldId id="566" r:id="rId126"/>
    <p:sldId id="486" r:id="rId127"/>
  </p:sldIdLst>
  <p:sldSz cx="9144000" cy="6858000" type="screen4x3"/>
  <p:notesSz cx="6669088" cy="9928225"/>
  <p:custDataLst>
    <p:tags r:id="rId130"/>
  </p:custDataLst>
  <p:defaultTextStyle>
    <a:defPPr>
      <a:defRPr lang="ru-RU"/>
    </a:defPPr>
    <a:lvl1pPr algn="l" rtl="0" fontAlgn="base">
      <a:spcBef>
        <a:spcPct val="0"/>
      </a:spcBef>
      <a:spcAft>
        <a:spcPct val="0"/>
      </a:spcAft>
      <a:defRPr sz="10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sz="10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sz="10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sz="10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sz="10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000"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sz="1000"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sz="1000"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sz="1000" kern="1200">
        <a:solidFill>
          <a:schemeClr val="tx1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00000"/>
    <a:srgbClr val="9DB1CF"/>
    <a:srgbClr val="C3CFE1"/>
    <a:srgbClr val="DFE5EF"/>
    <a:srgbClr val="777777"/>
    <a:srgbClr val="EAEAEA"/>
    <a:srgbClr val="EAB537"/>
    <a:srgbClr val="FADBB4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napVertSplitter="1" vertBarState="minimized" horzBarState="maximized">
    <p:restoredLeft sz="12536" autoAdjust="0"/>
    <p:restoredTop sz="94521" autoAdjust="0"/>
  </p:normalViewPr>
  <p:slideViewPr>
    <p:cSldViewPr>
      <p:cViewPr varScale="1">
        <p:scale>
          <a:sx n="97" d="100"/>
          <a:sy n="97" d="100"/>
        </p:scale>
        <p:origin x="-1374" y="-9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5850"/>
    </p:cViewPr>
  </p:sorter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theme" Target="theme/theme1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26" Type="http://schemas.openxmlformats.org/officeDocument/2006/relationships/slide" Target="slides/slide124.xml"/><Relationship Id="rId134" Type="http://schemas.openxmlformats.org/officeDocument/2006/relationships/tableStyles" Target="tableStyle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16" Type="http://schemas.openxmlformats.org/officeDocument/2006/relationships/slide" Target="slides/slide114.xml"/><Relationship Id="rId124" Type="http://schemas.openxmlformats.org/officeDocument/2006/relationships/slide" Target="slides/slide122.xml"/><Relationship Id="rId129" Type="http://schemas.openxmlformats.org/officeDocument/2006/relationships/handoutMaster" Target="handoutMasters/handoutMaster1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11" Type="http://schemas.openxmlformats.org/officeDocument/2006/relationships/slide" Target="slides/slide109.xml"/><Relationship Id="rId132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30" Type="http://schemas.openxmlformats.org/officeDocument/2006/relationships/tags" Target="tags/tag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presProps" Target="presProps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/Relationships>
</file>

<file path=ppt/drawings/_rels/vmlDrawing6.v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image" Target="../media/image6.e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emf"/></Relationships>
</file>

<file path=ppt/drawings/_rels/vmlDrawing2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.emf"/></Relationships>
</file>

<file path=ppt/drawings/_rels/vmlDrawing32.v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image" Target="../media/image13.emf"/><Relationship Id="rId1" Type="http://schemas.openxmlformats.org/officeDocument/2006/relationships/image" Target="../media/image12.emf"/></Relationships>
</file>

<file path=ppt/drawings/_rels/vmlDrawing3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5.emf"/></Relationships>
</file>

<file path=ppt/drawings/_rels/vmlDrawing39.vml.rels><?xml version="1.0" encoding="UTF-8" standalone="yes"?>
<Relationships xmlns="http://schemas.openxmlformats.org/package/2006/relationships"><Relationship Id="rId3" Type="http://schemas.openxmlformats.org/officeDocument/2006/relationships/image" Target="../media/image36.emf"/><Relationship Id="rId2" Type="http://schemas.openxmlformats.org/officeDocument/2006/relationships/image" Target="../media/image35.emf"/><Relationship Id="rId1" Type="http://schemas.openxmlformats.org/officeDocument/2006/relationships/image" Target="../media/image34.emf"/><Relationship Id="rId6" Type="http://schemas.openxmlformats.org/officeDocument/2006/relationships/image" Target="../media/image39.emf"/><Relationship Id="rId5" Type="http://schemas.openxmlformats.org/officeDocument/2006/relationships/image" Target="../media/image38.emf"/><Relationship Id="rId4" Type="http://schemas.openxmlformats.org/officeDocument/2006/relationships/image" Target="../media/image37.emf"/></Relationships>
</file>

<file path=ppt/drawings/_rels/vmlDrawing40.vml.rels><?xml version="1.0" encoding="UTF-8" standalone="yes"?>
<Relationships xmlns="http://schemas.openxmlformats.org/package/2006/relationships"><Relationship Id="rId3" Type="http://schemas.openxmlformats.org/officeDocument/2006/relationships/image" Target="../media/image42.emf"/><Relationship Id="rId2" Type="http://schemas.openxmlformats.org/officeDocument/2006/relationships/image" Target="../media/image41.emf"/><Relationship Id="rId1" Type="http://schemas.openxmlformats.org/officeDocument/2006/relationships/image" Target="../media/image40.emf"/><Relationship Id="rId6" Type="http://schemas.openxmlformats.org/officeDocument/2006/relationships/image" Target="../media/image45.emf"/><Relationship Id="rId5" Type="http://schemas.openxmlformats.org/officeDocument/2006/relationships/image" Target="../media/image44.emf"/><Relationship Id="rId4" Type="http://schemas.openxmlformats.org/officeDocument/2006/relationships/image" Target="../media/image43.emf"/></Relationships>
</file>

<file path=ppt/drawings/_rels/vmlDrawing43.vml.rels><?xml version="1.0" encoding="UTF-8" standalone="yes"?>
<Relationships xmlns="http://schemas.openxmlformats.org/package/2006/relationships"><Relationship Id="rId2" Type="http://schemas.openxmlformats.org/officeDocument/2006/relationships/image" Target="../media/image47.emf"/><Relationship Id="rId1" Type="http://schemas.openxmlformats.org/officeDocument/2006/relationships/image" Target="../media/image46.emf"/></Relationships>
</file>

<file path=ppt/drawings/_rels/vmlDrawing44.vml.rels><?xml version="1.0" encoding="UTF-8" standalone="yes"?>
<Relationships xmlns="http://schemas.openxmlformats.org/package/2006/relationships"><Relationship Id="rId2" Type="http://schemas.openxmlformats.org/officeDocument/2006/relationships/image" Target="../media/image49.emf"/><Relationship Id="rId1" Type="http://schemas.openxmlformats.org/officeDocument/2006/relationships/image" Target="../media/image48.emf"/></Relationships>
</file>

<file path=ppt/drawings/_rels/vmlDrawing45.vml.rels><?xml version="1.0" encoding="UTF-8" standalone="yes"?>
<Relationships xmlns="http://schemas.openxmlformats.org/package/2006/relationships"><Relationship Id="rId1" Type="http://schemas.openxmlformats.org/officeDocument/2006/relationships/image" Target="../media/image50.emf"/></Relationships>
</file>

<file path=ppt/drawings/_rels/vmlDrawing50.vml.rels><?xml version="1.0" encoding="UTF-8" standalone="yes"?>
<Relationships xmlns="http://schemas.openxmlformats.org/package/2006/relationships"><Relationship Id="rId3" Type="http://schemas.openxmlformats.org/officeDocument/2006/relationships/image" Target="../media/image53.emf"/><Relationship Id="rId2" Type="http://schemas.openxmlformats.org/officeDocument/2006/relationships/image" Target="../media/image52.emf"/><Relationship Id="rId1" Type="http://schemas.openxmlformats.org/officeDocument/2006/relationships/image" Target="../media/image51.emf"/></Relationships>
</file>

<file path=ppt/drawings/_rels/vmlDrawing51.vml.rels><?xml version="1.0" encoding="UTF-8" standalone="yes"?>
<Relationships xmlns="http://schemas.openxmlformats.org/package/2006/relationships"><Relationship Id="rId2" Type="http://schemas.openxmlformats.org/officeDocument/2006/relationships/image" Target="../media/image55.emf"/><Relationship Id="rId1" Type="http://schemas.openxmlformats.org/officeDocument/2006/relationships/image" Target="../media/image54.emf"/></Relationships>
</file>

<file path=ppt/drawings/_rels/vmlDrawing52.vml.rels><?xml version="1.0" encoding="UTF-8" standalone="yes"?>
<Relationships xmlns="http://schemas.openxmlformats.org/package/2006/relationships"><Relationship Id="rId2" Type="http://schemas.openxmlformats.org/officeDocument/2006/relationships/image" Target="../media/image57.emf"/><Relationship Id="rId1" Type="http://schemas.openxmlformats.org/officeDocument/2006/relationships/image" Target="../media/image56.emf"/></Relationships>
</file>

<file path=ppt/drawings/_rels/vmlDrawing53.vml.rels><?xml version="1.0" encoding="UTF-8" standalone="yes"?>
<Relationships xmlns="http://schemas.openxmlformats.org/package/2006/relationships"><Relationship Id="rId2" Type="http://schemas.openxmlformats.org/officeDocument/2006/relationships/image" Target="../media/image59.emf"/><Relationship Id="rId1" Type="http://schemas.openxmlformats.org/officeDocument/2006/relationships/image" Target="../media/image58.emf"/></Relationships>
</file>

<file path=ppt/drawings/_rels/vmlDrawing54.vml.rels><?xml version="1.0" encoding="UTF-8" standalone="yes"?>
<Relationships xmlns="http://schemas.openxmlformats.org/package/2006/relationships"><Relationship Id="rId2" Type="http://schemas.openxmlformats.org/officeDocument/2006/relationships/image" Target="../media/image61.emf"/><Relationship Id="rId1" Type="http://schemas.openxmlformats.org/officeDocument/2006/relationships/image" Target="../media/image60.emf"/></Relationships>
</file>

<file path=ppt/drawings/_rels/vmlDrawing55.vml.rels><?xml version="1.0" encoding="UTF-8" standalone="yes"?>
<Relationships xmlns="http://schemas.openxmlformats.org/package/2006/relationships"><Relationship Id="rId1" Type="http://schemas.openxmlformats.org/officeDocument/2006/relationships/image" Target="../media/image62.emf"/></Relationships>
</file>

<file path=ppt/drawings/_rels/vmlDrawing56.vml.rels><?xml version="1.0" encoding="UTF-8" standalone="yes"?>
<Relationships xmlns="http://schemas.openxmlformats.org/package/2006/relationships"><Relationship Id="rId2" Type="http://schemas.openxmlformats.org/officeDocument/2006/relationships/image" Target="../media/image64.emf"/><Relationship Id="rId1" Type="http://schemas.openxmlformats.org/officeDocument/2006/relationships/image" Target="../media/image63.emf"/></Relationships>
</file>

<file path=ppt/drawings/_rels/vmlDrawing57.vml.rels><?xml version="1.0" encoding="UTF-8" standalone="yes"?>
<Relationships xmlns="http://schemas.openxmlformats.org/package/2006/relationships"><Relationship Id="rId2" Type="http://schemas.openxmlformats.org/officeDocument/2006/relationships/image" Target="../media/image66.emf"/><Relationship Id="rId1" Type="http://schemas.openxmlformats.org/officeDocument/2006/relationships/image" Target="../media/image65.emf"/></Relationships>
</file>

<file path=ppt/drawings/_rels/vmlDrawing59.vml.rels><?xml version="1.0" encoding="UTF-8" standalone="yes"?>
<Relationships xmlns="http://schemas.openxmlformats.org/package/2006/relationships"><Relationship Id="rId1" Type="http://schemas.openxmlformats.org/officeDocument/2006/relationships/image" Target="../media/image67.emf"/></Relationships>
</file>

<file path=ppt/drawings/_rels/vmlDrawing60.vml.rels><?xml version="1.0" encoding="UTF-8" standalone="yes"?>
<Relationships xmlns="http://schemas.openxmlformats.org/package/2006/relationships"><Relationship Id="rId2" Type="http://schemas.openxmlformats.org/officeDocument/2006/relationships/image" Target="../media/image69.emf"/><Relationship Id="rId1" Type="http://schemas.openxmlformats.org/officeDocument/2006/relationships/image" Target="../media/image68.emf"/></Relationships>
</file>

<file path=ppt/drawings/_rels/vmlDrawing61.vml.rels><?xml version="1.0" encoding="UTF-8" standalone="yes"?>
<Relationships xmlns="http://schemas.openxmlformats.org/package/2006/relationships"><Relationship Id="rId1" Type="http://schemas.openxmlformats.org/officeDocument/2006/relationships/image" Target="../media/image70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34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890838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14" tIns="45857" rIns="91714" bIns="45857" numCol="1" anchor="t" anchorCtr="0" compatLnSpc="1">
            <a:prstTxWarp prst="textNoShape">
              <a:avLst/>
            </a:prstTxWarp>
          </a:bodyPr>
          <a:lstStyle>
            <a:lvl1pPr defTabSz="917575">
              <a:defRPr sz="1200" smtClean="0"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69347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776663" y="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14" tIns="45857" rIns="91714" bIns="45857" numCol="1" anchor="t" anchorCtr="0" compatLnSpc="1">
            <a:prstTxWarp prst="textNoShape">
              <a:avLst/>
            </a:prstTxWarp>
          </a:bodyPr>
          <a:lstStyle>
            <a:lvl1pPr algn="r" defTabSz="917575">
              <a:defRPr sz="1200" smtClean="0"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69348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429750"/>
            <a:ext cx="2890838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14" tIns="45857" rIns="91714" bIns="45857" numCol="1" anchor="b" anchorCtr="0" compatLnSpc="1">
            <a:prstTxWarp prst="textNoShape">
              <a:avLst/>
            </a:prstTxWarp>
          </a:bodyPr>
          <a:lstStyle>
            <a:lvl1pPr defTabSz="917575">
              <a:defRPr sz="1200" smtClean="0"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69349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776663" y="942975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14" tIns="45857" rIns="91714" bIns="45857" numCol="1" anchor="b" anchorCtr="0" compatLnSpc="1">
            <a:prstTxWarp prst="textNoShape">
              <a:avLst/>
            </a:prstTxWarp>
          </a:bodyPr>
          <a:lstStyle>
            <a:lvl1pPr algn="r" defTabSz="917575">
              <a:defRPr sz="1200" smtClean="0"/>
            </a:lvl1pPr>
          </a:lstStyle>
          <a:p>
            <a:pPr>
              <a:defRPr/>
            </a:pPr>
            <a:fld id="{ABCD71E5-E5CA-456C-B56A-6F195F0E0F6C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890838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04" tIns="45852" rIns="91704" bIns="45852" numCol="1" anchor="t" anchorCtr="0" compatLnSpc="1">
            <a:prstTxWarp prst="textNoShape">
              <a:avLst/>
            </a:prstTxWarp>
          </a:bodyPr>
          <a:lstStyle>
            <a:lvl1pPr defTabSz="917575">
              <a:defRPr sz="1200" smtClean="0"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776663" y="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04" tIns="45852" rIns="91704" bIns="45852" numCol="1" anchor="t" anchorCtr="0" compatLnSpc="1">
            <a:prstTxWarp prst="textNoShape">
              <a:avLst/>
            </a:prstTxWarp>
          </a:bodyPr>
          <a:lstStyle>
            <a:lvl1pPr algn="r" defTabSz="917575">
              <a:defRPr sz="1200" smtClean="0"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3414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54075" y="744538"/>
            <a:ext cx="4962525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12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68338" y="4716463"/>
            <a:ext cx="5332412" cy="4467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04" tIns="45852" rIns="91704" bIns="4585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noProof="0" smtClean="0"/>
              <a:t>Образец текста</a:t>
            </a:r>
          </a:p>
          <a:p>
            <a:pPr lvl="1"/>
            <a:r>
              <a:rPr lang="ru-RU" noProof="0" smtClean="0"/>
              <a:t>Второй уровень</a:t>
            </a:r>
          </a:p>
          <a:p>
            <a:pPr lvl="2"/>
            <a:r>
              <a:rPr lang="ru-RU" noProof="0" smtClean="0"/>
              <a:t>Третий уровень</a:t>
            </a:r>
          </a:p>
          <a:p>
            <a:pPr lvl="3"/>
            <a:r>
              <a:rPr lang="ru-RU" noProof="0" smtClean="0"/>
              <a:t>Четвертый уровень</a:t>
            </a:r>
          </a:p>
          <a:p>
            <a:pPr lvl="4"/>
            <a:r>
              <a:rPr lang="ru-RU" noProof="0" smtClean="0"/>
              <a:t>Пятый уровень</a:t>
            </a:r>
          </a:p>
        </p:txBody>
      </p:sp>
      <p:sp>
        <p:nvSpPr>
          <p:cNvPr id="512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29750"/>
            <a:ext cx="2890838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04" tIns="45852" rIns="91704" bIns="45852" numCol="1" anchor="b" anchorCtr="0" compatLnSpc="1">
            <a:prstTxWarp prst="textNoShape">
              <a:avLst/>
            </a:prstTxWarp>
          </a:bodyPr>
          <a:lstStyle>
            <a:lvl1pPr defTabSz="917575">
              <a:defRPr sz="1200" smtClean="0"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12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776663" y="942975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704" tIns="45852" rIns="91704" bIns="45852" numCol="1" anchor="b" anchorCtr="0" compatLnSpc="1">
            <a:prstTxWarp prst="textNoShape">
              <a:avLst/>
            </a:prstTxWarp>
          </a:bodyPr>
          <a:lstStyle>
            <a:lvl1pPr algn="r" defTabSz="917575">
              <a:defRPr sz="1200" smtClean="0"/>
            </a:lvl1pPr>
          </a:lstStyle>
          <a:p>
            <a:pPr>
              <a:defRPr/>
            </a:pPr>
            <a:fld id="{FD608950-2F6E-4B56-8D2F-51BCAD210FE7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7C7584B-0A43-4251-891D-17EAFAF8E460}" type="slidenum">
              <a:rPr lang="ru-RU"/>
              <a:pPr/>
              <a:t>1</a:t>
            </a:fld>
            <a:endParaRPr lang="ru-RU"/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DB0F922-DE3C-47CA-BB87-B36A21CDA578}" type="slidenum">
              <a:rPr lang="ru-RU"/>
              <a:pPr/>
              <a:t>2</a:t>
            </a:fld>
            <a:endParaRPr lang="ru-RU"/>
          </a:p>
        </p:txBody>
      </p:sp>
      <p:sp>
        <p:nvSpPr>
          <p:cNvPr id="137219" name="Rectangle 7"/>
          <p:cNvSpPr txBox="1">
            <a:spLocks noGrp="1" noChangeArrowheads="1"/>
          </p:cNvSpPr>
          <p:nvPr/>
        </p:nvSpPr>
        <p:spPr bwMode="auto">
          <a:xfrm>
            <a:off x="3776663" y="942975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147" tIns="45572" rIns="91147" bIns="45572" anchor="b"/>
          <a:lstStyle/>
          <a:p>
            <a:pPr algn="r" defTabSz="911225"/>
            <a:fld id="{B786AA1E-9190-4F5F-A32B-239D383050A9}" type="slidenum">
              <a:rPr lang="ru-RU" sz="1200"/>
              <a:pPr algn="r" defTabSz="911225"/>
              <a:t>2</a:t>
            </a:fld>
            <a:endParaRPr lang="ru-RU" sz="1200"/>
          </a:p>
        </p:txBody>
      </p:sp>
      <p:sp>
        <p:nvSpPr>
          <p:cNvPr id="13722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722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5163" y="4716463"/>
            <a:ext cx="5338762" cy="4467225"/>
          </a:xfrm>
          <a:noFill/>
          <a:ln/>
        </p:spPr>
        <p:txBody>
          <a:bodyPr lIns="91147" tIns="45572" rIns="91147" bIns="45572"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DBF1D4F-1902-46EC-A357-70998E32B141}" type="slidenum">
              <a:rPr lang="ru-RU"/>
              <a:pPr/>
              <a:t>3</a:t>
            </a:fld>
            <a:endParaRPr lang="ru-RU"/>
          </a:p>
        </p:txBody>
      </p:sp>
      <p:sp>
        <p:nvSpPr>
          <p:cNvPr id="138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8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21322A8-E8E2-4363-BCE6-96C8A6B77144}" type="slidenum">
              <a:rPr lang="ru-RU"/>
              <a:pPr/>
              <a:t>4</a:t>
            </a:fld>
            <a:endParaRPr lang="ru-RU"/>
          </a:p>
        </p:txBody>
      </p:sp>
      <p:sp>
        <p:nvSpPr>
          <p:cNvPr id="139267" name="Rectangle 7"/>
          <p:cNvSpPr txBox="1">
            <a:spLocks noGrp="1" noChangeArrowheads="1"/>
          </p:cNvSpPr>
          <p:nvPr/>
        </p:nvSpPr>
        <p:spPr bwMode="auto">
          <a:xfrm>
            <a:off x="3776663" y="942975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147" tIns="45572" rIns="91147" bIns="45572" anchor="b"/>
          <a:lstStyle/>
          <a:p>
            <a:pPr algn="r" defTabSz="911225"/>
            <a:fld id="{E1F4A63B-71CF-404B-A618-A7D75402150F}" type="slidenum">
              <a:rPr lang="ru-RU" sz="1200"/>
              <a:pPr algn="r" defTabSz="911225"/>
              <a:t>4</a:t>
            </a:fld>
            <a:endParaRPr lang="ru-RU" sz="1200"/>
          </a:p>
        </p:txBody>
      </p:sp>
      <p:sp>
        <p:nvSpPr>
          <p:cNvPr id="13926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926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5163" y="4716463"/>
            <a:ext cx="5338762" cy="4467225"/>
          </a:xfrm>
          <a:noFill/>
          <a:ln/>
        </p:spPr>
        <p:txBody>
          <a:bodyPr lIns="91147" tIns="45572" rIns="91147" bIns="45572"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D71A4A1-8408-46D1-8C31-54F32C873027}" type="slidenum">
              <a:rPr lang="ru-RU"/>
              <a:pPr/>
              <a:t>5</a:t>
            </a:fld>
            <a:endParaRPr lang="ru-RU"/>
          </a:p>
        </p:txBody>
      </p:sp>
      <p:sp>
        <p:nvSpPr>
          <p:cNvPr id="140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0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2006F08-6555-4434-82B6-DD2B783A6F45}" type="slidenum">
              <a:rPr lang="ru-RU"/>
              <a:pPr/>
              <a:t>6</a:t>
            </a:fld>
            <a:endParaRPr lang="ru-RU"/>
          </a:p>
        </p:txBody>
      </p:sp>
      <p:sp>
        <p:nvSpPr>
          <p:cNvPr id="141315" name="Rectangle 7"/>
          <p:cNvSpPr txBox="1">
            <a:spLocks noGrp="1" noChangeArrowheads="1"/>
          </p:cNvSpPr>
          <p:nvPr/>
        </p:nvSpPr>
        <p:spPr bwMode="auto">
          <a:xfrm>
            <a:off x="3776663" y="942975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147" tIns="45572" rIns="91147" bIns="45572" anchor="b"/>
          <a:lstStyle/>
          <a:p>
            <a:pPr algn="r" defTabSz="911225"/>
            <a:fld id="{CBC028BD-7868-4AF2-9280-9E5FE1B0E626}" type="slidenum">
              <a:rPr lang="ru-RU" sz="1200"/>
              <a:pPr algn="r" defTabSz="911225"/>
              <a:t>6</a:t>
            </a:fld>
            <a:endParaRPr lang="ru-RU" sz="1200"/>
          </a:p>
        </p:txBody>
      </p:sp>
      <p:sp>
        <p:nvSpPr>
          <p:cNvPr id="14131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5163" y="4716463"/>
            <a:ext cx="5338762" cy="4467225"/>
          </a:xfrm>
          <a:noFill/>
          <a:ln/>
        </p:spPr>
        <p:txBody>
          <a:bodyPr lIns="91147" tIns="45572" rIns="91147" bIns="45572"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9B85E76-34AB-44A1-9561-7A8500A64552}" type="slidenum">
              <a:rPr lang="ru-RU"/>
              <a:pPr/>
              <a:t>7</a:t>
            </a:fld>
            <a:endParaRPr lang="ru-RU"/>
          </a:p>
        </p:txBody>
      </p:sp>
      <p:sp>
        <p:nvSpPr>
          <p:cNvPr id="142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2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DE12B51-49DC-4154-82F3-69E23F73FC8D}" type="slidenum">
              <a:rPr lang="ru-RU"/>
              <a:pPr/>
              <a:t>8</a:t>
            </a:fld>
            <a:endParaRPr lang="ru-RU"/>
          </a:p>
        </p:txBody>
      </p:sp>
      <p:sp>
        <p:nvSpPr>
          <p:cNvPr id="143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B66AABE-9F57-45D7-90C0-0270016CBDF6}" type="slidenum">
              <a:rPr lang="ru-RU"/>
              <a:pPr/>
              <a:t>9</a:t>
            </a:fld>
            <a:endParaRPr lang="ru-RU"/>
          </a:p>
        </p:txBody>
      </p:sp>
      <p:sp>
        <p:nvSpPr>
          <p:cNvPr id="144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43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A3249A9-E76E-46AA-A4FC-CE4E6ECD9B03}" type="slidenum">
              <a:rPr lang="ru-RU"/>
              <a:pPr/>
              <a:t>10</a:t>
            </a:fld>
            <a:endParaRPr lang="ru-RU"/>
          </a:p>
        </p:txBody>
      </p:sp>
      <p:sp>
        <p:nvSpPr>
          <p:cNvPr id="145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3348491-1D5A-499B-89CB-005157EE0EB9}" type="slidenum">
              <a:rPr lang="ru-RU"/>
              <a:pPr/>
              <a:t>11</a:t>
            </a:fld>
            <a:endParaRPr lang="ru-RU"/>
          </a:p>
        </p:txBody>
      </p:sp>
      <p:sp>
        <p:nvSpPr>
          <p:cNvPr id="146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643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9CB3D91-7B06-4433-8158-D8D82C62CB7A}" type="slidenum">
              <a:rPr lang="ru-RU"/>
              <a:pPr/>
              <a:t>12</a:t>
            </a:fld>
            <a:endParaRPr lang="ru-RU"/>
          </a:p>
        </p:txBody>
      </p:sp>
      <p:sp>
        <p:nvSpPr>
          <p:cNvPr id="147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20BF38C-F118-419A-A86B-05C9FF227AB2}" type="slidenum">
              <a:rPr lang="ru-RU"/>
              <a:pPr/>
              <a:t>13</a:t>
            </a:fld>
            <a:endParaRPr lang="ru-RU"/>
          </a:p>
        </p:txBody>
      </p:sp>
      <p:sp>
        <p:nvSpPr>
          <p:cNvPr id="148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8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C8DB742-C297-496B-B4E3-D13E59EDAD58}" type="slidenum">
              <a:rPr lang="ru-RU"/>
              <a:pPr/>
              <a:t>14</a:t>
            </a:fld>
            <a:endParaRPr lang="ru-RU"/>
          </a:p>
        </p:txBody>
      </p:sp>
      <p:sp>
        <p:nvSpPr>
          <p:cNvPr id="149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9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53A3C87-0AFE-4275-BCED-5B0970111BE5}" type="slidenum">
              <a:rPr lang="ru-RU"/>
              <a:pPr/>
              <a:t>15</a:t>
            </a:fld>
            <a:endParaRPr lang="ru-RU"/>
          </a:p>
        </p:txBody>
      </p:sp>
      <p:sp>
        <p:nvSpPr>
          <p:cNvPr id="150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0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67D55C5-78F8-4997-8ACE-5DB1982CFD30}" type="slidenum">
              <a:rPr lang="ru-RU"/>
              <a:pPr/>
              <a:t>16</a:t>
            </a:fld>
            <a:endParaRPr lang="ru-RU"/>
          </a:p>
        </p:txBody>
      </p:sp>
      <p:sp>
        <p:nvSpPr>
          <p:cNvPr id="151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1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CED8186-0377-4123-86C4-763236F88285}" type="slidenum">
              <a:rPr lang="ru-RU"/>
              <a:pPr/>
              <a:t>17</a:t>
            </a:fld>
            <a:endParaRPr lang="ru-RU"/>
          </a:p>
        </p:txBody>
      </p:sp>
      <p:sp>
        <p:nvSpPr>
          <p:cNvPr id="152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152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6BD4D10-94EA-40A5-9D56-774D5063E19B}" type="slidenum">
              <a:rPr lang="ru-RU"/>
              <a:pPr/>
              <a:t>18</a:t>
            </a:fld>
            <a:endParaRPr lang="ru-RU"/>
          </a:p>
        </p:txBody>
      </p:sp>
      <p:sp>
        <p:nvSpPr>
          <p:cNvPr id="153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C34F471-D53F-4D72-9AF4-86163C293641}" type="slidenum">
              <a:rPr lang="ru-RU"/>
              <a:pPr/>
              <a:t>19</a:t>
            </a:fld>
            <a:endParaRPr lang="ru-RU"/>
          </a:p>
        </p:txBody>
      </p:sp>
      <p:sp>
        <p:nvSpPr>
          <p:cNvPr id="154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4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CDCBD38-5A45-4727-8FB6-13CEEF569627}" type="slidenum">
              <a:rPr lang="ru-RU"/>
              <a:pPr/>
              <a:t>20</a:t>
            </a:fld>
            <a:endParaRPr lang="ru-RU"/>
          </a:p>
        </p:txBody>
      </p:sp>
      <p:sp>
        <p:nvSpPr>
          <p:cNvPr id="155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5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518626E-625D-4EBB-9004-69D7B229A566}" type="slidenum">
              <a:rPr lang="ru-RU"/>
              <a:pPr/>
              <a:t>21</a:t>
            </a:fld>
            <a:endParaRPr lang="ru-RU"/>
          </a:p>
        </p:txBody>
      </p:sp>
      <p:sp>
        <p:nvSpPr>
          <p:cNvPr id="156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6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41A3E75-859F-45F8-B475-63E9FB13093E}" type="slidenum">
              <a:rPr lang="ru-RU"/>
              <a:pPr/>
              <a:t>22</a:t>
            </a:fld>
            <a:endParaRPr lang="ru-RU"/>
          </a:p>
        </p:txBody>
      </p:sp>
      <p:sp>
        <p:nvSpPr>
          <p:cNvPr id="157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4075" y="742950"/>
            <a:ext cx="4965700" cy="3724275"/>
          </a:xfrm>
          <a:ln/>
        </p:spPr>
      </p:sp>
      <p:sp>
        <p:nvSpPr>
          <p:cNvPr id="157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8050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3D2D8CC-2A5B-453D-9717-D3CC0CB94612}" type="slidenum">
              <a:rPr lang="ru-RU"/>
              <a:pPr/>
              <a:t>23</a:t>
            </a:fld>
            <a:endParaRPr lang="ru-RU"/>
          </a:p>
        </p:txBody>
      </p:sp>
      <p:sp>
        <p:nvSpPr>
          <p:cNvPr id="158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-2341563" y="1276350"/>
            <a:ext cx="11307763" cy="8480425"/>
          </a:xfrm>
          <a:ln/>
        </p:spPr>
      </p:sp>
      <p:sp>
        <p:nvSpPr>
          <p:cNvPr id="1587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4988" y="358775"/>
            <a:ext cx="5913437" cy="323850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B85D94B-4683-49CC-B9A7-B0E798D6D4D7}" type="slidenum">
              <a:rPr lang="ru-RU"/>
              <a:pPr/>
              <a:t>24</a:t>
            </a:fld>
            <a:endParaRPr lang="ru-RU"/>
          </a:p>
        </p:txBody>
      </p:sp>
      <p:sp>
        <p:nvSpPr>
          <p:cNvPr id="159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9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18F8A32-E297-4626-B8F9-19136703842E}" type="slidenum">
              <a:rPr lang="ru-RU"/>
              <a:pPr/>
              <a:t>25</a:t>
            </a:fld>
            <a:endParaRPr lang="ru-RU"/>
          </a:p>
        </p:txBody>
      </p:sp>
      <p:sp>
        <p:nvSpPr>
          <p:cNvPr id="160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4075" y="742950"/>
            <a:ext cx="4965700" cy="3724275"/>
          </a:xfrm>
          <a:ln/>
        </p:spPr>
      </p:sp>
      <p:sp>
        <p:nvSpPr>
          <p:cNvPr id="1607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8050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3B50639-83FF-4F7A-A771-D42C46DE89F8}" type="slidenum">
              <a:rPr lang="ru-RU"/>
              <a:pPr/>
              <a:t>26</a:t>
            </a:fld>
            <a:endParaRPr lang="ru-RU"/>
          </a:p>
        </p:txBody>
      </p:sp>
      <p:sp>
        <p:nvSpPr>
          <p:cNvPr id="161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4075" y="742950"/>
            <a:ext cx="4965700" cy="3724275"/>
          </a:xfrm>
          <a:ln/>
        </p:spPr>
      </p:sp>
      <p:sp>
        <p:nvSpPr>
          <p:cNvPr id="1617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8050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F0B5A47-9430-42FB-A7C0-001424BA1ABF}" type="slidenum">
              <a:rPr lang="ru-RU"/>
              <a:pPr/>
              <a:t>27</a:t>
            </a:fld>
            <a:endParaRPr lang="ru-RU"/>
          </a:p>
        </p:txBody>
      </p:sp>
      <p:sp>
        <p:nvSpPr>
          <p:cNvPr id="162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2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71822C9-BD7E-4149-BAA5-9E6C8568189B}" type="slidenum">
              <a:rPr lang="ru-RU"/>
              <a:pPr/>
              <a:t>28</a:t>
            </a:fld>
            <a:endParaRPr lang="ru-RU"/>
          </a:p>
        </p:txBody>
      </p:sp>
      <p:sp>
        <p:nvSpPr>
          <p:cNvPr id="163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3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80C3401-6C7E-48A9-90CE-811800FB36EF}" type="slidenum">
              <a:rPr lang="ru-RU"/>
              <a:pPr/>
              <a:t>29</a:t>
            </a:fld>
            <a:endParaRPr lang="ru-RU"/>
          </a:p>
        </p:txBody>
      </p:sp>
      <p:sp>
        <p:nvSpPr>
          <p:cNvPr id="164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48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9000" y="4716463"/>
            <a:ext cx="48910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B6CFD43-0F8E-489C-BB4D-4D4A55EE7EEE}" type="slidenum">
              <a:rPr lang="ru-RU"/>
              <a:pPr/>
              <a:t>30</a:t>
            </a:fld>
            <a:endParaRPr lang="ru-RU"/>
          </a:p>
        </p:txBody>
      </p:sp>
      <p:sp>
        <p:nvSpPr>
          <p:cNvPr id="165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5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1D55208-F5FC-460E-8D40-D77E962CC4A7}" type="slidenum">
              <a:rPr lang="ru-RU"/>
              <a:pPr/>
              <a:t>31</a:t>
            </a:fld>
            <a:endParaRPr lang="ru-RU"/>
          </a:p>
        </p:txBody>
      </p:sp>
      <p:sp>
        <p:nvSpPr>
          <p:cNvPr id="166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6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6D0E6CD-84E3-4EEF-9C0B-369563782D47}" type="slidenum">
              <a:rPr lang="ru-RU"/>
              <a:pPr/>
              <a:t>32</a:t>
            </a:fld>
            <a:endParaRPr lang="ru-RU"/>
          </a:p>
        </p:txBody>
      </p:sp>
      <p:sp>
        <p:nvSpPr>
          <p:cNvPr id="167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7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D308639-A963-4A71-B06B-A19921B002A6}" type="slidenum">
              <a:rPr lang="ru-RU"/>
              <a:pPr/>
              <a:t>33</a:t>
            </a:fld>
            <a:endParaRPr lang="ru-RU"/>
          </a:p>
        </p:txBody>
      </p:sp>
      <p:sp>
        <p:nvSpPr>
          <p:cNvPr id="168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8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17172F3-3206-4B39-9291-9E968E77B32A}" type="slidenum">
              <a:rPr lang="ru-RU"/>
              <a:pPr/>
              <a:t>34</a:t>
            </a:fld>
            <a:endParaRPr lang="ru-RU"/>
          </a:p>
        </p:txBody>
      </p:sp>
      <p:sp>
        <p:nvSpPr>
          <p:cNvPr id="169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169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D1590E1-A7E1-4004-B326-0E4F7E5D5B5D}" type="slidenum">
              <a:rPr lang="ru-RU"/>
              <a:pPr/>
              <a:t>35</a:t>
            </a:fld>
            <a:endParaRPr lang="ru-RU"/>
          </a:p>
        </p:txBody>
      </p:sp>
      <p:sp>
        <p:nvSpPr>
          <p:cNvPr id="171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1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688BAE1-0B98-4450-928A-309974DEA95E}" type="slidenum">
              <a:rPr lang="ru-RU"/>
              <a:pPr/>
              <a:t>36</a:t>
            </a:fld>
            <a:endParaRPr lang="ru-RU"/>
          </a:p>
        </p:txBody>
      </p:sp>
      <p:sp>
        <p:nvSpPr>
          <p:cNvPr id="172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2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2C97D40-FCD6-49B9-BFD4-E511B96B5F47}" type="slidenum">
              <a:rPr lang="ru-RU"/>
              <a:pPr/>
              <a:t>37</a:t>
            </a:fld>
            <a:endParaRPr lang="ru-RU"/>
          </a:p>
        </p:txBody>
      </p:sp>
      <p:sp>
        <p:nvSpPr>
          <p:cNvPr id="173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3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7729647-E5FF-459B-B527-B901A510896F}" type="slidenum">
              <a:rPr lang="ru-RU"/>
              <a:pPr/>
              <a:t>38</a:t>
            </a:fld>
            <a:endParaRPr lang="ru-RU"/>
          </a:p>
        </p:txBody>
      </p:sp>
      <p:sp>
        <p:nvSpPr>
          <p:cNvPr id="174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4075" y="742950"/>
            <a:ext cx="4965700" cy="3724275"/>
          </a:xfrm>
          <a:ln/>
        </p:spPr>
      </p:sp>
      <p:sp>
        <p:nvSpPr>
          <p:cNvPr id="17408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8050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A6A3EF0-F02D-48BA-84AA-B20193B3170E}" type="slidenum">
              <a:rPr lang="ru-RU"/>
              <a:pPr/>
              <a:t>39</a:t>
            </a:fld>
            <a:endParaRPr lang="ru-RU"/>
          </a:p>
        </p:txBody>
      </p:sp>
      <p:sp>
        <p:nvSpPr>
          <p:cNvPr id="175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5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609F26D-9BF2-4D0E-BA78-EF951595BA7D}" type="slidenum">
              <a:rPr lang="ru-RU"/>
              <a:pPr/>
              <a:t>40</a:t>
            </a:fld>
            <a:endParaRPr lang="ru-RU"/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4075" y="742950"/>
            <a:ext cx="4965700" cy="3724275"/>
          </a:xfrm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8050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DA8E25-025B-426F-B1F5-779DF6050B33}" type="slidenum">
              <a:rPr lang="ru-RU"/>
              <a:pPr/>
              <a:t>41</a:t>
            </a:fld>
            <a:endParaRPr lang="ru-RU"/>
          </a:p>
        </p:txBody>
      </p:sp>
      <p:sp>
        <p:nvSpPr>
          <p:cNvPr id="177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7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287EA9C-BD61-4983-A55D-87A4CA5832D3}" type="slidenum">
              <a:rPr lang="ru-RU"/>
              <a:pPr/>
              <a:t>42</a:t>
            </a:fld>
            <a:endParaRPr lang="ru-RU"/>
          </a:p>
        </p:txBody>
      </p:sp>
      <p:sp>
        <p:nvSpPr>
          <p:cNvPr id="178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8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2ACFB2E-2F13-4DB8-AF07-E47819CA12FA}" type="slidenum">
              <a:rPr lang="ru-RU"/>
              <a:pPr/>
              <a:t>43</a:t>
            </a:fld>
            <a:endParaRPr lang="ru-RU"/>
          </a:p>
        </p:txBody>
      </p:sp>
      <p:sp>
        <p:nvSpPr>
          <p:cNvPr id="179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9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4127B00-B35E-4D2D-9F24-21A11B60F138}" type="slidenum">
              <a:rPr lang="ru-RU"/>
              <a:pPr/>
              <a:t>44</a:t>
            </a:fld>
            <a:endParaRPr lang="ru-RU"/>
          </a:p>
        </p:txBody>
      </p:sp>
      <p:sp>
        <p:nvSpPr>
          <p:cNvPr id="180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0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F7EA8BA-A7B7-4D18-84B4-F1DF34A6845E}" type="slidenum">
              <a:rPr lang="ru-RU"/>
              <a:pPr/>
              <a:t>45</a:t>
            </a:fld>
            <a:endParaRPr lang="ru-RU"/>
          </a:p>
        </p:txBody>
      </p:sp>
      <p:sp>
        <p:nvSpPr>
          <p:cNvPr id="181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1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EE0B96D-065C-415F-BC5F-D7556249F8FE}" type="slidenum">
              <a:rPr lang="ru-RU"/>
              <a:pPr/>
              <a:t>46</a:t>
            </a:fld>
            <a:endParaRPr lang="ru-RU"/>
          </a:p>
        </p:txBody>
      </p:sp>
      <p:sp>
        <p:nvSpPr>
          <p:cNvPr id="182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2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89C6401-D276-4BF4-8B25-3AF38D3C7480}" type="slidenum">
              <a:rPr lang="ru-RU"/>
              <a:pPr/>
              <a:t>47</a:t>
            </a:fld>
            <a:endParaRPr lang="ru-RU"/>
          </a:p>
        </p:txBody>
      </p:sp>
      <p:sp>
        <p:nvSpPr>
          <p:cNvPr id="183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3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FFAAD0E-FFF2-496E-BC63-00C31E9D423C}" type="slidenum">
              <a:rPr lang="ru-RU"/>
              <a:pPr/>
              <a:t>48</a:t>
            </a:fld>
            <a:endParaRPr lang="ru-RU"/>
          </a:p>
        </p:txBody>
      </p:sp>
      <p:sp>
        <p:nvSpPr>
          <p:cNvPr id="184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51A38DA-25E4-4D3C-B197-2BB4855909D6}" type="slidenum">
              <a:rPr lang="ru-RU"/>
              <a:pPr/>
              <a:t>49</a:t>
            </a:fld>
            <a:endParaRPr lang="ru-RU"/>
          </a:p>
        </p:txBody>
      </p:sp>
      <p:sp>
        <p:nvSpPr>
          <p:cNvPr id="185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5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5805AFA-14F8-43E9-BBC5-DC2718EA8E23}" type="slidenum">
              <a:rPr lang="ru-RU"/>
              <a:pPr/>
              <a:t>50</a:t>
            </a:fld>
            <a:endParaRPr lang="ru-RU"/>
          </a:p>
        </p:txBody>
      </p:sp>
      <p:sp>
        <p:nvSpPr>
          <p:cNvPr id="186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6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4452264-C40E-41FC-929B-8E7D9D07CF0C}" type="slidenum">
              <a:rPr lang="ru-RU"/>
              <a:pPr/>
              <a:t>51</a:t>
            </a:fld>
            <a:endParaRPr lang="ru-RU"/>
          </a:p>
        </p:txBody>
      </p:sp>
      <p:sp>
        <p:nvSpPr>
          <p:cNvPr id="187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7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E9921A1-0FA9-4906-992B-6EAA1FE66803}" type="slidenum">
              <a:rPr lang="ru-RU"/>
              <a:pPr/>
              <a:t>52</a:t>
            </a:fld>
            <a:endParaRPr lang="ru-RU"/>
          </a:p>
        </p:txBody>
      </p:sp>
      <p:sp>
        <p:nvSpPr>
          <p:cNvPr id="188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8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2869D84-FAA6-41FA-B948-8B5460FD12AA}" type="slidenum">
              <a:rPr lang="ru-RU"/>
              <a:pPr/>
              <a:t>53</a:t>
            </a:fld>
            <a:endParaRPr lang="ru-RU"/>
          </a:p>
        </p:txBody>
      </p:sp>
      <p:sp>
        <p:nvSpPr>
          <p:cNvPr id="189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9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670B1B7-2B1B-4F93-ACC3-5D0C64872E0F}" type="slidenum">
              <a:rPr lang="ru-RU"/>
              <a:pPr/>
              <a:t>54</a:t>
            </a:fld>
            <a:endParaRPr lang="ru-RU"/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5133C4F-E42D-4DC1-96C7-F5AD067263C9}" type="slidenum">
              <a:rPr lang="ru-RU"/>
              <a:pPr/>
              <a:t>55</a:t>
            </a:fld>
            <a:endParaRPr lang="ru-RU"/>
          </a:p>
        </p:txBody>
      </p:sp>
      <p:sp>
        <p:nvSpPr>
          <p:cNvPr id="191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1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9AD3164-E988-4E17-8CB6-E394C3197E74}" type="slidenum">
              <a:rPr lang="ru-RU"/>
              <a:pPr/>
              <a:t>56</a:t>
            </a:fld>
            <a:endParaRPr lang="ru-RU"/>
          </a:p>
        </p:txBody>
      </p:sp>
      <p:sp>
        <p:nvSpPr>
          <p:cNvPr id="192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2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0511A22-8DE4-476A-ACB4-126B2E7F95E6}" type="slidenum">
              <a:rPr lang="ru-RU"/>
              <a:pPr/>
              <a:t>57</a:t>
            </a:fld>
            <a:endParaRPr lang="ru-RU"/>
          </a:p>
        </p:txBody>
      </p:sp>
      <p:sp>
        <p:nvSpPr>
          <p:cNvPr id="193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3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EC604F3-105E-46E2-A9BA-58E68D3817D5}" type="slidenum">
              <a:rPr lang="ru-RU"/>
              <a:pPr/>
              <a:t>58</a:t>
            </a:fld>
            <a:endParaRPr lang="ru-RU"/>
          </a:p>
        </p:txBody>
      </p:sp>
      <p:sp>
        <p:nvSpPr>
          <p:cNvPr id="194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CF8ECFB-55A1-4428-8057-5892EBC4685B}" type="slidenum">
              <a:rPr lang="ru-RU"/>
              <a:pPr/>
              <a:t>59</a:t>
            </a:fld>
            <a:endParaRPr lang="ru-RU"/>
          </a:p>
        </p:txBody>
      </p:sp>
      <p:sp>
        <p:nvSpPr>
          <p:cNvPr id="195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5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6561DD0-3D05-4265-9B6E-E5B4E2E94490}" type="slidenum">
              <a:rPr lang="ru-RU"/>
              <a:pPr/>
              <a:t>60</a:t>
            </a:fld>
            <a:endParaRPr lang="ru-RU"/>
          </a:p>
        </p:txBody>
      </p:sp>
      <p:sp>
        <p:nvSpPr>
          <p:cNvPr id="196611" name="Rectangle 7"/>
          <p:cNvSpPr txBox="1">
            <a:spLocks noGrp="1" noChangeArrowheads="1"/>
          </p:cNvSpPr>
          <p:nvPr/>
        </p:nvSpPr>
        <p:spPr bwMode="auto">
          <a:xfrm>
            <a:off x="3776663" y="942975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147" tIns="45572" rIns="91147" bIns="45572" anchor="b"/>
          <a:lstStyle/>
          <a:p>
            <a:pPr algn="r" defTabSz="911225"/>
            <a:fld id="{6D806904-5E22-443A-B981-1417B6F4C871}" type="slidenum">
              <a:rPr lang="ru-RU" sz="1200"/>
              <a:pPr algn="r" defTabSz="911225"/>
              <a:t>60</a:t>
            </a:fld>
            <a:endParaRPr lang="ru-RU" sz="1200"/>
          </a:p>
        </p:txBody>
      </p:sp>
      <p:sp>
        <p:nvSpPr>
          <p:cNvPr id="19661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5163" y="4716463"/>
            <a:ext cx="5338762" cy="4467225"/>
          </a:xfrm>
          <a:noFill/>
          <a:ln/>
        </p:spPr>
        <p:txBody>
          <a:bodyPr lIns="91147" tIns="45572" rIns="91147" bIns="45572"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00DC727-2587-409D-974D-1E3886F9F659}" type="slidenum">
              <a:rPr lang="ru-RU"/>
              <a:pPr/>
              <a:t>61</a:t>
            </a:fld>
            <a:endParaRPr lang="ru-RU"/>
          </a:p>
        </p:txBody>
      </p:sp>
      <p:sp>
        <p:nvSpPr>
          <p:cNvPr id="197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7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5270D81-9F05-4930-BB79-210D2971254C}" type="slidenum">
              <a:rPr lang="ru-RU"/>
              <a:pPr/>
              <a:t>62</a:t>
            </a:fld>
            <a:endParaRPr lang="ru-RU"/>
          </a:p>
        </p:txBody>
      </p:sp>
      <p:sp>
        <p:nvSpPr>
          <p:cNvPr id="198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F9AAF6D-5764-44EE-BD89-DDCCDBDB51F1}" type="slidenum">
              <a:rPr lang="ru-RU"/>
              <a:pPr/>
              <a:t>63</a:t>
            </a:fld>
            <a:endParaRPr lang="ru-RU"/>
          </a:p>
        </p:txBody>
      </p:sp>
      <p:sp>
        <p:nvSpPr>
          <p:cNvPr id="199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9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19E28BD-4EA3-4D6F-970C-CC01C7D5369F}" type="slidenum">
              <a:rPr lang="ru-RU"/>
              <a:pPr/>
              <a:t>64</a:t>
            </a:fld>
            <a:endParaRPr lang="ru-RU"/>
          </a:p>
        </p:txBody>
      </p:sp>
      <p:sp>
        <p:nvSpPr>
          <p:cNvPr id="200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0070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05CED4D-8565-4159-8E8D-CB6FDFF0909B}" type="slidenum">
              <a:rPr lang="ru-RU"/>
              <a:pPr/>
              <a:t>65</a:t>
            </a:fld>
            <a:endParaRPr lang="ru-RU"/>
          </a:p>
        </p:txBody>
      </p:sp>
      <p:sp>
        <p:nvSpPr>
          <p:cNvPr id="201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1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FAE2283-C521-40BC-B6C4-F51E1FA97FC2}" type="slidenum">
              <a:rPr lang="ru-RU"/>
              <a:pPr/>
              <a:t>66</a:t>
            </a:fld>
            <a:endParaRPr lang="ru-RU"/>
          </a:p>
        </p:txBody>
      </p:sp>
      <p:sp>
        <p:nvSpPr>
          <p:cNvPr id="202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E093CED-AC26-4861-BF10-F1F9B439996D}" type="slidenum">
              <a:rPr lang="ru-RU"/>
              <a:pPr/>
              <a:t>67</a:t>
            </a:fld>
            <a:endParaRPr lang="ru-RU"/>
          </a:p>
        </p:txBody>
      </p:sp>
      <p:sp>
        <p:nvSpPr>
          <p:cNvPr id="203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3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BE0A8A2-63B4-4A91-BE90-E5226D5DE2A1}" type="slidenum">
              <a:rPr lang="ru-RU"/>
              <a:pPr/>
              <a:t>68</a:t>
            </a:fld>
            <a:endParaRPr lang="ru-RU"/>
          </a:p>
        </p:txBody>
      </p:sp>
      <p:sp>
        <p:nvSpPr>
          <p:cNvPr id="204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16DE103-5853-4406-A78C-085BA0000048}" type="slidenum">
              <a:rPr lang="ru-RU"/>
              <a:pPr/>
              <a:t>69</a:t>
            </a:fld>
            <a:endParaRPr lang="ru-RU"/>
          </a:p>
        </p:txBody>
      </p:sp>
      <p:sp>
        <p:nvSpPr>
          <p:cNvPr id="205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5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32E48FA-4A2C-4CE6-80F5-B97F7DA698BF}" type="slidenum">
              <a:rPr lang="ru-RU"/>
              <a:pPr/>
              <a:t>70</a:t>
            </a:fld>
            <a:endParaRPr lang="ru-RU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CBF00B7-669B-43F6-8157-A868E04E410A}" type="slidenum">
              <a:rPr lang="ru-RU"/>
              <a:pPr/>
              <a:t>71</a:t>
            </a:fld>
            <a:endParaRPr lang="ru-RU"/>
          </a:p>
        </p:txBody>
      </p:sp>
      <p:sp>
        <p:nvSpPr>
          <p:cNvPr id="207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07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E448E43-BF88-45FE-869E-FD12C66DB9F3}" type="slidenum">
              <a:rPr lang="ru-RU"/>
              <a:pPr/>
              <a:t>72</a:t>
            </a:fld>
            <a:endParaRPr lang="ru-RU"/>
          </a:p>
        </p:txBody>
      </p:sp>
      <p:sp>
        <p:nvSpPr>
          <p:cNvPr id="208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797A88A-4B54-4981-B1B0-27572035E804}" type="slidenum">
              <a:rPr lang="ru-RU"/>
              <a:pPr/>
              <a:t>73</a:t>
            </a:fld>
            <a:endParaRPr lang="ru-RU"/>
          </a:p>
        </p:txBody>
      </p:sp>
      <p:sp>
        <p:nvSpPr>
          <p:cNvPr id="209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9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348775E-5125-469E-8D09-C05A270F5618}" type="slidenum">
              <a:rPr lang="ru-RU"/>
              <a:pPr/>
              <a:t>74</a:t>
            </a:fld>
            <a:endParaRPr lang="ru-RU"/>
          </a:p>
        </p:txBody>
      </p:sp>
      <p:sp>
        <p:nvSpPr>
          <p:cNvPr id="210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7DD1F67-A5D5-476B-B30A-2FAB36DDCC40}" type="slidenum">
              <a:rPr lang="ru-RU"/>
              <a:pPr/>
              <a:t>75</a:t>
            </a:fld>
            <a:endParaRPr lang="ru-RU"/>
          </a:p>
        </p:txBody>
      </p:sp>
      <p:sp>
        <p:nvSpPr>
          <p:cNvPr id="211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19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3575" y="4718050"/>
            <a:ext cx="5341938" cy="4465638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C2F62FE-A8E1-42A4-B103-A4E2F6E210B8}" type="slidenum">
              <a:rPr lang="ru-RU"/>
              <a:pPr/>
              <a:t>76</a:t>
            </a:fld>
            <a:endParaRPr lang="ru-RU"/>
          </a:p>
        </p:txBody>
      </p:sp>
      <p:sp>
        <p:nvSpPr>
          <p:cNvPr id="212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10ADC49-0FDB-41B7-9681-31D1B298E015}" type="slidenum">
              <a:rPr lang="ru-RU"/>
              <a:pPr/>
              <a:t>77</a:t>
            </a:fld>
            <a:endParaRPr lang="ru-RU"/>
          </a:p>
        </p:txBody>
      </p:sp>
      <p:sp>
        <p:nvSpPr>
          <p:cNvPr id="214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40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1395ED9-3D12-49BB-B8FD-25186331029B}" type="slidenum">
              <a:rPr lang="ru-RU"/>
              <a:pPr/>
              <a:t>78</a:t>
            </a:fld>
            <a:endParaRPr lang="ru-RU"/>
          </a:p>
        </p:txBody>
      </p:sp>
      <p:sp>
        <p:nvSpPr>
          <p:cNvPr id="215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9F9931B-EC24-4322-AFBC-C2877F3ED4E5}" type="slidenum">
              <a:rPr lang="ru-RU"/>
              <a:pPr/>
              <a:t>79</a:t>
            </a:fld>
            <a:endParaRPr lang="ru-RU"/>
          </a:p>
        </p:txBody>
      </p:sp>
      <p:sp>
        <p:nvSpPr>
          <p:cNvPr id="216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6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B8FB95-056F-4C66-B9B4-977FC78296D1}" type="slidenum">
              <a:rPr lang="ru-RU"/>
              <a:pPr/>
              <a:t>80</a:t>
            </a:fld>
            <a:endParaRPr lang="ru-RU"/>
          </a:p>
        </p:txBody>
      </p:sp>
      <p:sp>
        <p:nvSpPr>
          <p:cNvPr id="217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7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DED1D78-47B5-47D5-84A6-CC6B88BE81ED}" type="slidenum">
              <a:rPr lang="ru-RU"/>
              <a:pPr/>
              <a:t>81</a:t>
            </a:fld>
            <a:endParaRPr lang="ru-RU"/>
          </a:p>
        </p:txBody>
      </p:sp>
      <p:sp>
        <p:nvSpPr>
          <p:cNvPr id="218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81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9000" y="4716463"/>
            <a:ext cx="48910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E52BDF8-23C4-4C73-8A21-371EFF5EDD13}" type="slidenum">
              <a:rPr lang="ru-RU"/>
              <a:pPr/>
              <a:t>82</a:t>
            </a:fld>
            <a:endParaRPr lang="ru-RU"/>
          </a:p>
        </p:txBody>
      </p:sp>
      <p:sp>
        <p:nvSpPr>
          <p:cNvPr id="219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914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1DEC128-C44A-414D-A2DA-752ACB2174DF}" type="slidenum">
              <a:rPr lang="ru-RU"/>
              <a:pPr/>
              <a:t>83</a:t>
            </a:fld>
            <a:endParaRPr lang="ru-RU"/>
          </a:p>
        </p:txBody>
      </p:sp>
      <p:sp>
        <p:nvSpPr>
          <p:cNvPr id="220163" name="Rectangle 7"/>
          <p:cNvSpPr txBox="1">
            <a:spLocks noGrp="1" noChangeArrowheads="1"/>
          </p:cNvSpPr>
          <p:nvPr/>
        </p:nvSpPr>
        <p:spPr bwMode="auto">
          <a:xfrm>
            <a:off x="3776663" y="942975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147" tIns="45572" rIns="91147" bIns="45572" anchor="b"/>
          <a:lstStyle/>
          <a:p>
            <a:pPr algn="r" defTabSz="911225"/>
            <a:fld id="{BB65A047-979F-4F19-A372-BAAF4DD5B6CD}" type="slidenum">
              <a:rPr lang="ru-RU" sz="1200"/>
              <a:pPr algn="r" defTabSz="911225"/>
              <a:t>83</a:t>
            </a:fld>
            <a:endParaRPr lang="ru-RU" sz="1200"/>
          </a:p>
        </p:txBody>
      </p:sp>
      <p:sp>
        <p:nvSpPr>
          <p:cNvPr id="22016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016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5163" y="4716463"/>
            <a:ext cx="5338762" cy="4467225"/>
          </a:xfrm>
          <a:noFill/>
          <a:ln/>
        </p:spPr>
        <p:txBody>
          <a:bodyPr lIns="91147" tIns="45572" rIns="91147" bIns="45572"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F353E1D-F464-47C8-A518-43BE73393270}" type="slidenum">
              <a:rPr lang="ru-RU"/>
              <a:pPr/>
              <a:t>84</a:t>
            </a:fld>
            <a:endParaRPr lang="ru-RU"/>
          </a:p>
        </p:txBody>
      </p:sp>
      <p:sp>
        <p:nvSpPr>
          <p:cNvPr id="221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1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8B6DAF8-E01A-4EFA-A20F-349B5650F866}" type="slidenum">
              <a:rPr lang="ru-RU"/>
              <a:pPr/>
              <a:t>85</a:t>
            </a:fld>
            <a:endParaRPr lang="ru-RU"/>
          </a:p>
        </p:txBody>
      </p:sp>
      <p:sp>
        <p:nvSpPr>
          <p:cNvPr id="222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221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9000" y="4716463"/>
            <a:ext cx="48910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D9B2D41-718E-4D86-BA40-C41EB6AE63CD}" type="slidenum">
              <a:rPr lang="ru-RU"/>
              <a:pPr/>
              <a:t>86</a:t>
            </a:fld>
            <a:endParaRPr lang="ru-RU"/>
          </a:p>
        </p:txBody>
      </p:sp>
      <p:sp>
        <p:nvSpPr>
          <p:cNvPr id="223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3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4868581-5659-4E63-A3F1-4E8B5263F85D}" type="slidenum">
              <a:rPr lang="ru-RU"/>
              <a:pPr/>
              <a:t>87</a:t>
            </a:fld>
            <a:endParaRPr lang="ru-RU"/>
          </a:p>
        </p:txBody>
      </p:sp>
      <p:sp>
        <p:nvSpPr>
          <p:cNvPr id="224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4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890DCB9-BB8E-47E1-90D8-1301AC3A2395}" type="slidenum">
              <a:rPr lang="ru-RU"/>
              <a:pPr/>
              <a:t>88</a:t>
            </a:fld>
            <a:endParaRPr lang="ru-RU"/>
          </a:p>
        </p:txBody>
      </p:sp>
      <p:sp>
        <p:nvSpPr>
          <p:cNvPr id="225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95DD148-A195-46DD-911C-CC5F36F7F6FD}" type="slidenum">
              <a:rPr lang="ru-RU"/>
              <a:pPr/>
              <a:t>89</a:t>
            </a:fld>
            <a:endParaRPr lang="ru-RU"/>
          </a:p>
        </p:txBody>
      </p:sp>
      <p:sp>
        <p:nvSpPr>
          <p:cNvPr id="226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630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95C2CA8-D8AD-4119-999B-4646CA64804B}" type="slidenum">
              <a:rPr lang="ru-RU"/>
              <a:pPr/>
              <a:t>90</a:t>
            </a:fld>
            <a:endParaRPr lang="ru-RU"/>
          </a:p>
        </p:txBody>
      </p:sp>
      <p:sp>
        <p:nvSpPr>
          <p:cNvPr id="227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7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E95B712-F836-456B-AF68-4F386526A885}" type="slidenum">
              <a:rPr lang="ru-RU"/>
              <a:pPr/>
              <a:t>92</a:t>
            </a:fld>
            <a:endParaRPr lang="ru-RU"/>
          </a:p>
        </p:txBody>
      </p:sp>
      <p:sp>
        <p:nvSpPr>
          <p:cNvPr id="228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8338" y="4714875"/>
            <a:ext cx="5332412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FD3068A-6938-4527-A9A5-8A7AE32BE95D}" type="slidenum">
              <a:rPr lang="ru-RU"/>
              <a:pPr/>
              <a:t>93</a:t>
            </a:fld>
            <a:endParaRPr lang="ru-RU"/>
          </a:p>
        </p:txBody>
      </p:sp>
      <p:sp>
        <p:nvSpPr>
          <p:cNvPr id="229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9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B117CC5-63A1-48B0-AB0C-498DDF1B7F03}" type="slidenum">
              <a:rPr lang="ru-RU"/>
              <a:pPr/>
              <a:t>94</a:t>
            </a:fld>
            <a:endParaRPr lang="ru-RU"/>
          </a:p>
        </p:txBody>
      </p:sp>
      <p:sp>
        <p:nvSpPr>
          <p:cNvPr id="230403" name="Rectangle 7"/>
          <p:cNvSpPr txBox="1">
            <a:spLocks noGrp="1" noChangeArrowheads="1"/>
          </p:cNvSpPr>
          <p:nvPr/>
        </p:nvSpPr>
        <p:spPr bwMode="auto">
          <a:xfrm>
            <a:off x="3776663" y="9429750"/>
            <a:ext cx="2890837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147" tIns="45572" rIns="91147" bIns="45572" anchor="b"/>
          <a:lstStyle/>
          <a:p>
            <a:pPr algn="r" defTabSz="911225"/>
            <a:fld id="{4F6E9872-9B67-426D-94B8-1726295CE197}" type="slidenum">
              <a:rPr lang="ru-RU" sz="1200"/>
              <a:pPr algn="r" defTabSz="911225"/>
              <a:t>94</a:t>
            </a:fld>
            <a:endParaRPr lang="ru-RU" sz="1200"/>
          </a:p>
        </p:txBody>
      </p:sp>
      <p:sp>
        <p:nvSpPr>
          <p:cNvPr id="23040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5163" y="4716463"/>
            <a:ext cx="5338762" cy="4467225"/>
          </a:xfrm>
          <a:noFill/>
          <a:ln/>
        </p:spPr>
        <p:txBody>
          <a:bodyPr lIns="91147" tIns="45572" rIns="91147" bIns="45572"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A6062D8-B1FC-4DF2-BB42-7E31431279F6}" type="slidenum">
              <a:rPr lang="ru-RU"/>
              <a:pPr/>
              <a:t>95</a:t>
            </a:fld>
            <a:endParaRPr lang="ru-RU"/>
          </a:p>
        </p:txBody>
      </p:sp>
      <p:sp>
        <p:nvSpPr>
          <p:cNvPr id="231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142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E69E84D-218C-46A1-A6C2-F28438E8906A}" type="slidenum">
              <a:rPr lang="ru-RU"/>
              <a:pPr/>
              <a:t>96</a:t>
            </a:fld>
            <a:endParaRPr lang="ru-RU"/>
          </a:p>
        </p:txBody>
      </p:sp>
      <p:sp>
        <p:nvSpPr>
          <p:cNvPr id="232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24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ADF1307-EC90-4DFA-8E3E-471DA7C89FF6}" type="slidenum">
              <a:rPr lang="ru-RU"/>
              <a:pPr/>
              <a:t>97</a:t>
            </a:fld>
            <a:endParaRPr lang="ru-RU"/>
          </a:p>
        </p:txBody>
      </p:sp>
      <p:sp>
        <p:nvSpPr>
          <p:cNvPr id="2334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347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6F232BD-0890-444F-9A42-A01CC2E30964}" type="slidenum">
              <a:rPr lang="ru-RU"/>
              <a:pPr/>
              <a:t>98</a:t>
            </a:fld>
            <a:endParaRPr lang="ru-RU"/>
          </a:p>
        </p:txBody>
      </p:sp>
      <p:sp>
        <p:nvSpPr>
          <p:cNvPr id="234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45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1C18839-A6F1-4307-90D7-CDD5F7162D49}" type="slidenum">
              <a:rPr lang="ru-RU"/>
              <a:pPr/>
              <a:t>99</a:t>
            </a:fld>
            <a:endParaRPr lang="ru-RU"/>
          </a:p>
        </p:txBody>
      </p:sp>
      <p:sp>
        <p:nvSpPr>
          <p:cNvPr id="235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03F866A-3F17-44E1-8B78-B21BCD1E8453}" type="slidenum">
              <a:rPr lang="ru-RU"/>
              <a:pPr/>
              <a:t>100</a:t>
            </a:fld>
            <a:endParaRPr lang="ru-RU"/>
          </a:p>
        </p:txBody>
      </p:sp>
      <p:sp>
        <p:nvSpPr>
          <p:cNvPr id="236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654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AB5E493-43B7-4B5D-B1DD-41DB512B7EEB}" type="slidenum">
              <a:rPr lang="ru-RU"/>
              <a:pPr/>
              <a:t>101</a:t>
            </a:fld>
            <a:endParaRPr lang="ru-RU"/>
          </a:p>
        </p:txBody>
      </p:sp>
      <p:sp>
        <p:nvSpPr>
          <p:cNvPr id="237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75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379E2A0-D3DA-493D-8BB0-611340A6BFBE}" type="slidenum">
              <a:rPr lang="ru-RU"/>
              <a:pPr/>
              <a:t>102</a:t>
            </a:fld>
            <a:endParaRPr lang="ru-RU"/>
          </a:p>
        </p:txBody>
      </p:sp>
      <p:sp>
        <p:nvSpPr>
          <p:cNvPr id="238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385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B34F0B2-57CE-4BF5-A856-ED5B407B509C}" type="slidenum">
              <a:rPr lang="ru-RU"/>
              <a:pPr/>
              <a:t>103</a:t>
            </a:fld>
            <a:endParaRPr lang="ru-RU"/>
          </a:p>
        </p:txBody>
      </p:sp>
      <p:sp>
        <p:nvSpPr>
          <p:cNvPr id="239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96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3F96073-3E07-4974-A45A-E35AB9E9E920}" type="slidenum">
              <a:rPr lang="ru-RU"/>
              <a:pPr/>
              <a:t>105</a:t>
            </a:fld>
            <a:endParaRPr lang="ru-RU"/>
          </a:p>
        </p:txBody>
      </p:sp>
      <p:sp>
        <p:nvSpPr>
          <p:cNvPr id="240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064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D307D64-7C9D-41BD-BB12-2DB3E57B529E}" type="slidenum">
              <a:rPr lang="ru-RU"/>
              <a:pPr/>
              <a:t>106</a:t>
            </a:fld>
            <a:endParaRPr lang="ru-RU"/>
          </a:p>
        </p:txBody>
      </p:sp>
      <p:sp>
        <p:nvSpPr>
          <p:cNvPr id="241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16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F35FDA7-8B4E-4CE3-8FB2-F40F56767779}" type="slidenum">
              <a:rPr lang="ru-RU"/>
              <a:pPr/>
              <a:t>107</a:t>
            </a:fld>
            <a:endParaRPr lang="ru-RU"/>
          </a:p>
        </p:txBody>
      </p:sp>
      <p:sp>
        <p:nvSpPr>
          <p:cNvPr id="242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269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208F4D6-1308-4DEC-89DF-22E44F8E9D5E}" type="slidenum">
              <a:rPr lang="ru-RU"/>
              <a:pPr/>
              <a:t>108</a:t>
            </a:fld>
            <a:endParaRPr lang="ru-RU"/>
          </a:p>
        </p:txBody>
      </p:sp>
      <p:sp>
        <p:nvSpPr>
          <p:cNvPr id="243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437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1A4390C-4690-42EB-89C2-91BFF9D1FF87}" type="slidenum">
              <a:rPr lang="ru-RU"/>
              <a:pPr/>
              <a:t>109</a:t>
            </a:fld>
            <a:endParaRPr lang="ru-RU"/>
          </a:p>
        </p:txBody>
      </p:sp>
      <p:sp>
        <p:nvSpPr>
          <p:cNvPr id="244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4474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2BD16FC-5BA5-4022-B8A8-AC938D88889C}" type="slidenum">
              <a:rPr lang="ru-RU"/>
              <a:pPr/>
              <a:t>111</a:t>
            </a:fld>
            <a:endParaRPr lang="ru-RU"/>
          </a:p>
        </p:txBody>
      </p:sp>
      <p:sp>
        <p:nvSpPr>
          <p:cNvPr id="245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4576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F70AFD2-7CCC-447F-B92C-0CF1F9AF94D9}" type="slidenum">
              <a:rPr lang="ru-RU"/>
              <a:pPr/>
              <a:t>112</a:t>
            </a:fld>
            <a:endParaRPr lang="ru-RU"/>
          </a:p>
        </p:txBody>
      </p:sp>
      <p:sp>
        <p:nvSpPr>
          <p:cNvPr id="246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467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DF3C767-C604-4F1D-8150-24FCDC063D22}" type="slidenum">
              <a:rPr lang="ru-RU"/>
              <a:pPr/>
              <a:t>113</a:t>
            </a:fld>
            <a:endParaRPr lang="ru-RU"/>
          </a:p>
        </p:txBody>
      </p:sp>
      <p:sp>
        <p:nvSpPr>
          <p:cNvPr id="247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781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47AAEDF-589B-4B0F-9B47-6DBDBD33611D}" type="slidenum">
              <a:rPr lang="ru-RU"/>
              <a:pPr/>
              <a:t>114</a:t>
            </a:fld>
            <a:endParaRPr lang="ru-RU"/>
          </a:p>
        </p:txBody>
      </p:sp>
      <p:sp>
        <p:nvSpPr>
          <p:cNvPr id="248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883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5EAFBB2-4582-4BAF-90E6-09EA83657B5D}" type="slidenum">
              <a:rPr lang="ru-RU"/>
              <a:pPr/>
              <a:t>115</a:t>
            </a:fld>
            <a:endParaRPr lang="ru-RU"/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5392648-5119-44B4-A143-000D6E4199D9}" type="slidenum">
              <a:rPr lang="ru-RU"/>
              <a:pPr/>
              <a:t>116</a:t>
            </a:fld>
            <a:endParaRPr lang="ru-RU"/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F5F1929-AC59-4B06-9A51-18F17369F26D}" type="slidenum">
              <a:rPr lang="ru-RU"/>
              <a:pPr/>
              <a:t>117</a:t>
            </a:fld>
            <a:endParaRPr lang="ru-RU"/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AD581B7-C33D-48B7-8850-F41350842C06}" type="slidenum">
              <a:rPr lang="ru-RU"/>
              <a:pPr/>
              <a:t>118</a:t>
            </a:fld>
            <a:endParaRPr lang="ru-RU"/>
          </a:p>
        </p:txBody>
      </p:sp>
      <p:sp>
        <p:nvSpPr>
          <p:cNvPr id="252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293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5DC9B01-08A7-4FC9-9CB3-1622BF0F42E1}" type="slidenum">
              <a:rPr lang="ru-RU"/>
              <a:pPr/>
              <a:t>119</a:t>
            </a:fld>
            <a:endParaRPr lang="ru-RU"/>
          </a:p>
        </p:txBody>
      </p:sp>
      <p:sp>
        <p:nvSpPr>
          <p:cNvPr id="253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52488" y="744538"/>
            <a:ext cx="4964112" cy="3722687"/>
          </a:xfrm>
          <a:ln/>
        </p:spPr>
      </p:sp>
      <p:sp>
        <p:nvSpPr>
          <p:cNvPr id="25395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5163" y="4718050"/>
            <a:ext cx="5338762" cy="4465638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C65EDFB-34A5-449A-8B1E-39085249E0E7}" type="slidenum">
              <a:rPr lang="ru-RU"/>
              <a:pPr/>
              <a:t>120</a:t>
            </a:fld>
            <a:endParaRPr lang="ru-RU"/>
          </a:p>
        </p:txBody>
      </p:sp>
      <p:sp>
        <p:nvSpPr>
          <p:cNvPr id="254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498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A981BBB-FEBF-43D6-964A-50DB553A8365}" type="slidenum">
              <a:rPr lang="ru-RU"/>
              <a:pPr/>
              <a:t>121</a:t>
            </a:fld>
            <a:endParaRPr lang="ru-RU"/>
          </a:p>
        </p:txBody>
      </p:sp>
      <p:sp>
        <p:nvSpPr>
          <p:cNvPr id="256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4875"/>
            <a:ext cx="5335588" cy="4468813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09E768A-E028-4E65-995E-9885627EF93B}" type="slidenum">
              <a:rPr lang="ru-RU"/>
              <a:pPr/>
              <a:t>122</a:t>
            </a:fld>
            <a:endParaRPr lang="ru-RU"/>
          </a:p>
        </p:txBody>
      </p:sp>
      <p:sp>
        <p:nvSpPr>
          <p:cNvPr id="257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18C67D0-3928-4A57-8429-45C1E526BFD9}" type="slidenum">
              <a:rPr lang="ru-RU"/>
              <a:pPr/>
              <a:t>123</a:t>
            </a:fld>
            <a:endParaRPr lang="ru-RU"/>
          </a:p>
        </p:txBody>
      </p:sp>
      <p:sp>
        <p:nvSpPr>
          <p:cNvPr id="258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80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94B714E-268A-4C31-B371-E5E7B0621602}" type="slidenum">
              <a:rPr lang="ru-RU"/>
              <a:pPr/>
              <a:t>124</a:t>
            </a:fld>
            <a:endParaRPr lang="ru-RU"/>
          </a:p>
        </p:txBody>
      </p:sp>
      <p:sp>
        <p:nvSpPr>
          <p:cNvPr id="259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907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6750" y="4716463"/>
            <a:ext cx="5335588" cy="4467225"/>
          </a:xfrm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F3E236E-C9E7-4E97-95C8-C2E2A2E05D48}" type="slidenum">
              <a:rPr lang="ru-RU"/>
              <a:pPr/>
              <a:t>125</a:t>
            </a:fld>
            <a:endParaRPr lang="ru-RU"/>
          </a:p>
        </p:txBody>
      </p:sp>
      <p:sp>
        <p:nvSpPr>
          <p:cNvPr id="260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0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ru-RU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napi.ru/runews" TargetMode="External"/><Relationship Id="rId7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csr.ru/" TargetMode="Externa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827088" y="6172200"/>
            <a:ext cx="7469187" cy="458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ru-RU" sz="800"/>
              <a:t>Настоящий отчет разработан ООО «Стратегика» никакая его часть не может быть воспроизведена или передана в какой бы то ни было форме и какими бы то ни было средствами, будь то электронные или механические, включая фотокопирование и запись на магнитный носитель, если на то нет письменного разрешения ООО «Стратегика».</a:t>
            </a:r>
          </a:p>
        </p:txBody>
      </p:sp>
      <p:sp>
        <p:nvSpPr>
          <p:cNvPr id="5" name="Line 5"/>
          <p:cNvSpPr>
            <a:spLocks noChangeShapeType="1"/>
          </p:cNvSpPr>
          <p:nvPr/>
        </p:nvSpPr>
        <p:spPr bwMode="auto">
          <a:xfrm>
            <a:off x="0" y="6096000"/>
            <a:ext cx="9144000" cy="0"/>
          </a:xfrm>
          <a:prstGeom prst="line">
            <a:avLst/>
          </a:prstGeom>
          <a:noFill/>
          <a:ln w="31750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lIns="594000" tIns="0" rIns="216000" bIns="0" anchor="ctr"/>
          <a:lstStyle/>
          <a:p>
            <a:pPr>
              <a:defRPr/>
            </a:pPr>
            <a:endParaRPr lang="ru-RU"/>
          </a:p>
        </p:txBody>
      </p:sp>
      <p:pic>
        <p:nvPicPr>
          <p:cNvPr id="6" name="Picture 6" descr="ОООStrategica2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contrast="18000"/>
          </a:blip>
          <a:srcRect/>
          <a:stretch>
            <a:fillRect/>
          </a:stretch>
        </p:blipFill>
        <p:spPr bwMode="auto">
          <a:xfrm>
            <a:off x="323850" y="404813"/>
            <a:ext cx="2449513" cy="284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9494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>
            <a:lvl1pPr algn="r">
              <a:defRPr sz="24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59494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600200" y="3886200"/>
            <a:ext cx="6400800" cy="1752600"/>
          </a:xfrm>
        </p:spPr>
        <p:txBody>
          <a:bodyPr anchor="b"/>
          <a:lstStyle>
            <a:lvl1pPr marL="0" indent="0" algn="r">
              <a:defRPr sz="1800"/>
            </a:lvl1pPr>
          </a:lstStyle>
          <a:p>
            <a:r>
              <a:rPr lang="ru-RU"/>
              <a:t>Образец подзаголовка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700DE0-8BA2-475A-BDA6-F816BCAFAF8B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BE02567-8489-4273-91F3-B6E4B2904F8F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685800" y="1200150"/>
            <a:ext cx="38100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200150"/>
            <a:ext cx="38100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84A935-7877-4D25-B859-34385F2EF486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93D4907-E42B-40D7-BC35-6F43BFD77B82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694CF7A-C2DE-4A1D-B5E6-F2FE955B2C76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F7BAC2B-CB62-4036-836B-91590BA4E2A7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50D621-27EF-4AB3-A1CE-EAC09845127C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E3832B0-4785-4438-BA95-73FD8292040C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674887A-6B7E-4C4C-958E-CBC4753629C5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515100" y="209550"/>
            <a:ext cx="1943100" cy="5867400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5800" y="209550"/>
            <a:ext cx="5676900" cy="5867400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D8483E-EBFF-492F-976C-0C661508121C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AC8951-827C-41B7-BB94-DDFAADE3B0FA}" type="slidenum">
              <a:rPr lang="ru-RU" smtClean="0"/>
              <a:pPr/>
              <a:t>‹#›</a:t>
            </a:fld>
            <a:endParaRPr lang="ru-RU"/>
          </a:p>
        </p:txBody>
      </p:sp>
      <p:pic>
        <p:nvPicPr>
          <p:cNvPr id="7" name="Picture 1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1775" y="333375"/>
            <a:ext cx="3062288" cy="577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8" name="Group 13"/>
          <p:cNvGrpSpPr>
            <a:grpSpLocks/>
          </p:cNvGrpSpPr>
          <p:nvPr userDrawn="1"/>
        </p:nvGrpSpPr>
        <p:grpSpPr bwMode="auto">
          <a:xfrm>
            <a:off x="457200" y="1066800"/>
            <a:ext cx="2592388" cy="723900"/>
            <a:chOff x="158" y="164"/>
            <a:chExt cx="2194" cy="612"/>
          </a:xfrm>
        </p:grpSpPr>
        <p:pic>
          <p:nvPicPr>
            <p:cNvPr id="9" name="Picture 14" descr="Национальное Агентство Прямых Инвестиций">
              <a:hlinkClick r:id="rId3"/>
            </p:cNvPr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58" y="164"/>
              <a:ext cx="882" cy="6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" name="Picture 15" descr="Национальное Агентство Прямых Инвестиций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110" y="164"/>
              <a:ext cx="1242" cy="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1" name="Picture 16" descr="Центр Стратегических Разработок">
            <a:hlinkClick r:id="rId6"/>
          </p:cNvPr>
          <p:cNvPicPr>
            <a:picLocks noChangeAspect="1" noChangeArrowheads="1"/>
          </p:cNvPicPr>
          <p:nvPr userDrawn="1"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381000" y="1981200"/>
            <a:ext cx="1439863" cy="779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6BDB65E-6E2D-4C2D-B7A3-345625F6ECA0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556A6C0-C397-4FC8-8029-D4B6857FE6A5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AF48F92-B598-4BFA-8610-99B4898AEC44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B75E921-7B24-4CCB-8934-34ECD3F7AB13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2FADF68-755D-4E2E-B675-C99A31A4C44B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155A7BC-ED00-4748-92F7-46BAC8F6335D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70ECC25-6DFE-47DB-BE3C-F70D56A08D7E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DADF8A1-0727-449C-AD0B-42E9BC409BDF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E5792F6-8DE1-4B89-95E1-CC2AFC997C08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6E3E9B-6EDF-4CAD-8D52-2F48D6994582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4017556-A19A-4AF1-AEF5-DC04B698AED7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>
  <p:cSld name="Заголовок и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иаграмма 2"/>
          <p:cNvSpPr>
            <a:spLocks noGrp="1"/>
          </p:cNvSpPr>
          <p:nvPr>
            <p:ph type="chart" idx="1"/>
          </p:nvPr>
        </p:nvSpPr>
        <p:spPr>
          <a:xfrm>
            <a:off x="685800" y="1200150"/>
            <a:ext cx="7772400" cy="4876800"/>
          </a:xfrm>
        </p:spPr>
        <p:txBody>
          <a:bodyPr/>
          <a:lstStyle/>
          <a:p>
            <a:pPr lvl="0"/>
            <a:endParaRPr lang="ru-RU" noProof="0" smtClean="0"/>
          </a:p>
        </p:txBody>
      </p:sp>
      <p:sp>
        <p:nvSpPr>
          <p:cNvPr id="4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B574601-1C90-4E55-8FCE-781315B77CFB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209550"/>
            <a:ext cx="7772400" cy="6096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685800" y="1200150"/>
            <a:ext cx="7772400" cy="4876800"/>
          </a:xfrm>
        </p:spPr>
        <p:txBody>
          <a:bodyPr/>
          <a:lstStyle/>
          <a:p>
            <a:pPr lvl="0"/>
            <a:endParaRPr lang="ru-RU" noProof="0" smtClean="0"/>
          </a:p>
        </p:txBody>
      </p:sp>
      <p:sp>
        <p:nvSpPr>
          <p:cNvPr id="4" name="Oval 8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B25D6FF-3484-44D6-94C5-B085750CAFF7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18" Type="http://schemas.openxmlformats.org/officeDocument/2006/relationships/image" Target="../media/image4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17" Type="http://schemas.openxmlformats.org/officeDocument/2006/relationships/hyperlink" Target="http://www.csr.ru/" TargetMode="Externa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2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hyperlink" Target="http://www.napi.ru/runews" TargetMode="Externa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22" name="Rectangle 2"/>
          <p:cNvSpPr>
            <a:spLocks noChangeArrowheads="1"/>
          </p:cNvSpPr>
          <p:nvPr userDrawn="1"/>
        </p:nvSpPr>
        <p:spPr bwMode="auto">
          <a:xfrm>
            <a:off x="0" y="0"/>
            <a:ext cx="9144000" cy="1052513"/>
          </a:xfrm>
          <a:prstGeom prst="rect">
            <a:avLst/>
          </a:prstGeom>
          <a:gradFill rotWithShape="1">
            <a:gsLst>
              <a:gs pos="0">
                <a:srgbClr val="FFCC99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ru-RU"/>
          </a:p>
        </p:txBody>
      </p:sp>
      <p:sp>
        <p:nvSpPr>
          <p:cNvPr id="593923" name="Rectangle 3"/>
          <p:cNvSpPr>
            <a:spLocks noChangeArrowheads="1"/>
          </p:cNvSpPr>
          <p:nvPr userDrawn="1"/>
        </p:nvSpPr>
        <p:spPr bwMode="auto">
          <a:xfrm>
            <a:off x="0" y="6237288"/>
            <a:ext cx="9144000" cy="620712"/>
          </a:xfrm>
          <a:prstGeom prst="rect">
            <a:avLst/>
          </a:prstGeom>
          <a:solidFill>
            <a:srgbClr val="FFCC99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ru-RU"/>
          </a:p>
        </p:txBody>
      </p:sp>
      <p:sp>
        <p:nvSpPr>
          <p:cNvPr id="593924" name="Rectangle 4"/>
          <p:cNvSpPr>
            <a:spLocks noChangeArrowheads="1"/>
          </p:cNvSpPr>
          <p:nvPr userDrawn="1"/>
        </p:nvSpPr>
        <p:spPr bwMode="auto">
          <a:xfrm>
            <a:off x="0" y="1052513"/>
            <a:ext cx="9144000" cy="144462"/>
          </a:xfrm>
          <a:prstGeom prst="rect">
            <a:avLst/>
          </a:prstGeom>
          <a:gradFill rotWithShape="1">
            <a:gsLst>
              <a:gs pos="0">
                <a:srgbClr val="FFCC99"/>
              </a:gs>
              <a:gs pos="100000">
                <a:srgbClr val="FFCC99">
                  <a:gamma/>
                  <a:tint val="0"/>
                  <a:invGamma/>
                </a:srgbClr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ru-RU"/>
          </a:p>
        </p:txBody>
      </p:sp>
      <p:sp>
        <p:nvSpPr>
          <p:cNvPr id="593925" name="Rectangle 5"/>
          <p:cNvSpPr>
            <a:spLocks noChangeArrowheads="1"/>
          </p:cNvSpPr>
          <p:nvPr userDrawn="1"/>
        </p:nvSpPr>
        <p:spPr bwMode="auto">
          <a:xfrm>
            <a:off x="0" y="6092825"/>
            <a:ext cx="9144000" cy="144463"/>
          </a:xfrm>
          <a:prstGeom prst="rect">
            <a:avLst/>
          </a:prstGeom>
          <a:gradFill rotWithShape="1">
            <a:gsLst>
              <a:gs pos="0">
                <a:srgbClr val="FFCC99">
                  <a:gamma/>
                  <a:tint val="0"/>
                  <a:invGamma/>
                </a:srgbClr>
              </a:gs>
              <a:gs pos="100000">
                <a:srgbClr val="FFCC99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ru-RU"/>
          </a:p>
        </p:txBody>
      </p:sp>
      <p:sp>
        <p:nvSpPr>
          <p:cNvPr id="82950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09550"/>
            <a:ext cx="77724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82951" name="Rectangle 7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200150"/>
            <a:ext cx="77724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593928" name="Oval 8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675688" y="352425"/>
            <a:ext cx="360362" cy="360363"/>
          </a:xfrm>
          <a:prstGeom prst="ellips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ffectLst/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</a:bodyPr>
          <a:lstStyle>
            <a:lvl1pPr algn="ctr">
              <a:defRPr sz="1400" b="1" smtClean="0">
                <a:solidFill>
                  <a:srgbClr val="993300"/>
                </a:solidFill>
              </a:defRPr>
            </a:lvl1pPr>
          </a:lstStyle>
          <a:p>
            <a:pPr>
              <a:defRPr/>
            </a:pPr>
            <a:fld id="{FE180526-E1CC-4BB5-B4E1-935015E376E2}" type="slidenum">
              <a:rPr lang="ru-RU"/>
              <a:pPr>
                <a:defRPr/>
              </a:pPr>
              <a:t>‹#›</a:t>
            </a:fld>
            <a:endParaRPr lang="ru-RU"/>
          </a:p>
        </p:txBody>
      </p:sp>
      <p:sp>
        <p:nvSpPr>
          <p:cNvPr id="593929" name="Line 9"/>
          <p:cNvSpPr>
            <a:spLocks noChangeShapeType="1"/>
          </p:cNvSpPr>
          <p:nvPr userDrawn="1"/>
        </p:nvSpPr>
        <p:spPr bwMode="auto">
          <a:xfrm>
            <a:off x="0" y="6248400"/>
            <a:ext cx="9144000" cy="0"/>
          </a:xfrm>
          <a:prstGeom prst="line">
            <a:avLst/>
          </a:prstGeom>
          <a:noFill/>
          <a:ln w="31750">
            <a:solidFill>
              <a:srgbClr val="FF9966"/>
            </a:solidFill>
            <a:round/>
            <a:headEnd type="none" w="sm" len="sm"/>
            <a:tailEnd type="none" w="sm" len="sm"/>
          </a:ln>
          <a:effectLst/>
        </p:spPr>
        <p:txBody>
          <a:bodyPr lIns="594000" tIns="0" rIns="216000" bIns="0" anchor="ctr"/>
          <a:lstStyle/>
          <a:p>
            <a:pPr>
              <a:defRPr/>
            </a:pPr>
            <a:endParaRPr lang="ru-RU"/>
          </a:p>
        </p:txBody>
      </p:sp>
      <p:sp>
        <p:nvSpPr>
          <p:cNvPr id="593930" name="Line 10"/>
          <p:cNvSpPr>
            <a:spLocks noChangeShapeType="1"/>
          </p:cNvSpPr>
          <p:nvPr userDrawn="1"/>
        </p:nvSpPr>
        <p:spPr bwMode="auto">
          <a:xfrm>
            <a:off x="0" y="1047750"/>
            <a:ext cx="9144000" cy="0"/>
          </a:xfrm>
          <a:prstGeom prst="line">
            <a:avLst/>
          </a:prstGeom>
          <a:noFill/>
          <a:ln w="19050">
            <a:solidFill>
              <a:srgbClr val="FF9966"/>
            </a:solidFill>
            <a:round/>
            <a:headEnd type="none" w="sm" len="sm"/>
            <a:tailEnd type="none" w="sm" len="sm"/>
          </a:ln>
          <a:effectLst/>
        </p:spPr>
        <p:txBody>
          <a:bodyPr lIns="594000" tIns="0" rIns="216000" bIns="0" anchor="ctr"/>
          <a:lstStyle/>
          <a:p>
            <a:pPr>
              <a:defRPr/>
            </a:pPr>
            <a:endParaRPr lang="ru-RU"/>
          </a:p>
        </p:txBody>
      </p:sp>
      <p:pic>
        <p:nvPicPr>
          <p:cNvPr id="82955" name="Picture 13"/>
          <p:cNvPicPr>
            <a:picLocks noChangeAspect="1" noChangeArrowheads="1"/>
          </p:cNvPicPr>
          <p:nvPr userDrawn="1"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79375" y="6346825"/>
            <a:ext cx="2405063" cy="4238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93934" name="Text Box 14"/>
          <p:cNvSpPr txBox="1">
            <a:spLocks noChangeArrowheads="1"/>
          </p:cNvSpPr>
          <p:nvPr userDrawn="1"/>
        </p:nvSpPr>
        <p:spPr bwMode="auto">
          <a:xfrm>
            <a:off x="7408863" y="6453188"/>
            <a:ext cx="10509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  <a:buClr>
                <a:schemeClr val="hlink"/>
              </a:buClr>
              <a:buSzPct val="110000"/>
              <a:defRPr/>
            </a:pPr>
            <a:r>
              <a:rPr lang="ru-RU">
                <a:solidFill>
                  <a:srgbClr val="000000"/>
                </a:solidFill>
              </a:rPr>
              <a:t>Январь 2008 г.</a:t>
            </a:r>
          </a:p>
        </p:txBody>
      </p:sp>
      <p:grpSp>
        <p:nvGrpSpPr>
          <p:cNvPr id="82957" name="Group 15"/>
          <p:cNvGrpSpPr>
            <a:grpSpLocks/>
          </p:cNvGrpSpPr>
          <p:nvPr userDrawn="1"/>
        </p:nvGrpSpPr>
        <p:grpSpPr bwMode="auto">
          <a:xfrm>
            <a:off x="2700338" y="6381750"/>
            <a:ext cx="1223962" cy="341313"/>
            <a:chOff x="158" y="164"/>
            <a:chExt cx="2194" cy="612"/>
          </a:xfrm>
        </p:grpSpPr>
        <p:pic>
          <p:nvPicPr>
            <p:cNvPr id="82959" name="Picture 16" descr="Национальное Агентство Прямых Инвестиций">
              <a:hlinkClick r:id="rId14"/>
            </p:cNvPr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>
              <a:off x="158" y="164"/>
              <a:ext cx="882" cy="6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960" name="Picture 17" descr="Национальное Агентство Прямых Инвестиций"/>
            <p:cNvPicPr>
              <a:picLocks noChangeAspect="1" noChangeArrowheads="1"/>
            </p:cNvPicPr>
            <p:nvPr/>
          </p:nvPicPr>
          <p:blipFill>
            <a:blip r:embed="rId16" cstate="print"/>
            <a:srcRect/>
            <a:stretch>
              <a:fillRect/>
            </a:stretch>
          </p:blipFill>
          <p:spPr bwMode="auto">
            <a:xfrm>
              <a:off x="1110" y="164"/>
              <a:ext cx="1242" cy="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82958" name="Picture 18" descr="Центр Стратегических Разработок">
            <a:hlinkClick r:id="rId17"/>
          </p:cNvPr>
          <p:cNvPicPr>
            <a:picLocks noChangeAspect="1" noChangeArrowheads="1"/>
          </p:cNvPicPr>
          <p:nvPr userDrawn="1"/>
        </p:nvPicPr>
        <p:blipFill>
          <a:blip r:embed="rId18" cstate="print"/>
          <a:srcRect/>
          <a:stretch>
            <a:fillRect/>
          </a:stretch>
        </p:blipFill>
        <p:spPr bwMode="auto">
          <a:xfrm>
            <a:off x="4284663" y="6308725"/>
            <a:ext cx="863600" cy="466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  <p:sldLayoutId id="2147483691" r:id="rId2"/>
    <p:sldLayoutId id="2147483692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  <p:sldLayoutId id="2147483700" r:id="rId11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Arial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Arial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Arial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Arial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000">
          <a:solidFill>
            <a:srgbClr val="000000"/>
          </a:solidFill>
          <a:latin typeface="Arial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110000"/>
        <a:defRPr sz="1600">
          <a:solidFill>
            <a:srgbClr val="0000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rgbClr val="003300"/>
        </a:buClr>
        <a:buFont typeface="Wingdings" pitchFamily="2" charset="2"/>
        <a:buChar char="n"/>
        <a:defRPr sz="1400">
          <a:solidFill>
            <a:srgbClr val="000000"/>
          </a:solidFill>
          <a:latin typeface="+mn-lt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3300"/>
        </a:buClr>
        <a:buFont typeface="Wingdings" pitchFamily="2" charset="2"/>
        <a:buChar char="l"/>
        <a:defRPr sz="1200">
          <a:solidFill>
            <a:srgbClr val="000000"/>
          </a:solidFill>
          <a:latin typeface="+mn-lt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rgbClr val="003300"/>
        </a:buClr>
        <a:buSzPct val="75000"/>
        <a:buFont typeface="Wingdings" pitchFamily="2" charset="2"/>
        <a:buChar char="u"/>
        <a:defRPr sz="1000">
          <a:solidFill>
            <a:srgbClr val="000000"/>
          </a:solidFill>
          <a:latin typeface="+mn-lt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rgbClr val="003300"/>
        </a:buClr>
        <a:buFont typeface="Wingdings" pitchFamily="2" charset="2"/>
        <a:buChar char="w"/>
        <a:defRPr sz="1000">
          <a:solidFill>
            <a:srgbClr val="000000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rgbClr val="003300"/>
        </a:buClr>
        <a:buFont typeface="Wingdings" pitchFamily="2" charset="2"/>
        <a:buChar char="w"/>
        <a:defRPr sz="1000">
          <a:solidFill>
            <a:srgbClr val="000000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rgbClr val="003300"/>
        </a:buClr>
        <a:buFont typeface="Wingdings" pitchFamily="2" charset="2"/>
        <a:buChar char="w"/>
        <a:defRPr sz="1000">
          <a:solidFill>
            <a:srgbClr val="000000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rgbClr val="003300"/>
        </a:buClr>
        <a:buFont typeface="Wingdings" pitchFamily="2" charset="2"/>
        <a:buChar char="w"/>
        <a:defRPr sz="1000">
          <a:solidFill>
            <a:srgbClr val="000000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rgbClr val="003300"/>
        </a:buClr>
        <a:buFont typeface="Wingdings" pitchFamily="2" charset="2"/>
        <a:buChar char="w"/>
        <a:defRPr sz="1000">
          <a:solidFill>
            <a:srgbClr val="000000"/>
          </a:solidFill>
          <a:latin typeface="+mn-lt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237791F-7B14-480A-AFA0-4001DA75257E}" type="datetimeFigureOut">
              <a:rPr lang="ru-RU" smtClean="0"/>
              <a:pPr/>
              <a:t>16.02.2014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FE180526-E1CC-4BB5-B4E1-935015E376E2}" type="slidenum">
              <a:rPr lang="ru-RU" smtClean="0"/>
              <a:pPr>
                <a:defRPr/>
              </a:pPr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74" r:id="rId1"/>
    <p:sldLayoutId id="2147483775" r:id="rId2"/>
    <p:sldLayoutId id="2147483776" r:id="rId3"/>
    <p:sldLayoutId id="2147483777" r:id="rId4"/>
    <p:sldLayoutId id="2147483778" r:id="rId5"/>
    <p:sldLayoutId id="2147483779" r:id="rId6"/>
    <p:sldLayoutId id="2147483780" r:id="rId7"/>
    <p:sldLayoutId id="2147483781" r:id="rId8"/>
    <p:sldLayoutId id="2147483782" r:id="rId9"/>
    <p:sldLayoutId id="2147483783" r:id="rId10"/>
    <p:sldLayoutId id="2147483784" r:id="rId11"/>
    <p:sldLayoutId id="2147483785" r:id="rId12"/>
    <p:sldLayoutId id="2147483786" r:id="rId13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tags" Target="../tags/tag8.xml"/><Relationship Id="rId13" Type="http://schemas.openxmlformats.org/officeDocument/2006/relationships/tags" Target="../tags/tag13.xml"/><Relationship Id="rId18" Type="http://schemas.openxmlformats.org/officeDocument/2006/relationships/tags" Target="../tags/tag18.xml"/><Relationship Id="rId26" Type="http://schemas.openxmlformats.org/officeDocument/2006/relationships/oleObject" Target="../embeddings/oleObject1.bin"/><Relationship Id="rId3" Type="http://schemas.openxmlformats.org/officeDocument/2006/relationships/tags" Target="../tags/tag3.xml"/><Relationship Id="rId21" Type="http://schemas.openxmlformats.org/officeDocument/2006/relationships/tags" Target="../tags/tag21.xml"/><Relationship Id="rId7" Type="http://schemas.openxmlformats.org/officeDocument/2006/relationships/tags" Target="../tags/tag7.xml"/><Relationship Id="rId12" Type="http://schemas.openxmlformats.org/officeDocument/2006/relationships/tags" Target="../tags/tag12.xml"/><Relationship Id="rId17" Type="http://schemas.openxmlformats.org/officeDocument/2006/relationships/tags" Target="../tags/tag17.xml"/><Relationship Id="rId25" Type="http://schemas.openxmlformats.org/officeDocument/2006/relationships/notesSlide" Target="../notesSlides/notesSlide5.xml"/><Relationship Id="rId2" Type="http://schemas.openxmlformats.org/officeDocument/2006/relationships/tags" Target="../tags/tag2.xml"/><Relationship Id="rId16" Type="http://schemas.openxmlformats.org/officeDocument/2006/relationships/tags" Target="../tags/tag16.xml"/><Relationship Id="rId20" Type="http://schemas.openxmlformats.org/officeDocument/2006/relationships/tags" Target="../tags/tag20.xml"/><Relationship Id="rId1" Type="http://schemas.openxmlformats.org/officeDocument/2006/relationships/vmlDrawing" Target="../drawings/vmlDrawing1.vml"/><Relationship Id="rId6" Type="http://schemas.openxmlformats.org/officeDocument/2006/relationships/tags" Target="../tags/tag6.xml"/><Relationship Id="rId11" Type="http://schemas.openxmlformats.org/officeDocument/2006/relationships/tags" Target="../tags/tag11.xml"/><Relationship Id="rId24" Type="http://schemas.openxmlformats.org/officeDocument/2006/relationships/slideLayout" Target="../slideLayouts/slideLayout13.xml"/><Relationship Id="rId5" Type="http://schemas.openxmlformats.org/officeDocument/2006/relationships/tags" Target="../tags/tag5.xml"/><Relationship Id="rId15" Type="http://schemas.openxmlformats.org/officeDocument/2006/relationships/tags" Target="../tags/tag15.xml"/><Relationship Id="rId23" Type="http://schemas.openxmlformats.org/officeDocument/2006/relationships/tags" Target="../tags/tag23.xml"/><Relationship Id="rId10" Type="http://schemas.openxmlformats.org/officeDocument/2006/relationships/tags" Target="../tags/tag10.xml"/><Relationship Id="rId19" Type="http://schemas.openxmlformats.org/officeDocument/2006/relationships/tags" Target="../tags/tag19.xml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tags" Target="../tags/tag14.xml"/><Relationship Id="rId22" Type="http://schemas.openxmlformats.org/officeDocument/2006/relationships/tags" Target="../tags/tag2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30.xml"/><Relationship Id="rId13" Type="http://schemas.openxmlformats.org/officeDocument/2006/relationships/tags" Target="../tags/tag35.xml"/><Relationship Id="rId18" Type="http://schemas.openxmlformats.org/officeDocument/2006/relationships/tags" Target="../tags/tag40.xml"/><Relationship Id="rId26" Type="http://schemas.openxmlformats.org/officeDocument/2006/relationships/tags" Target="../tags/tag48.xml"/><Relationship Id="rId3" Type="http://schemas.openxmlformats.org/officeDocument/2006/relationships/tags" Target="../tags/tag25.xml"/><Relationship Id="rId21" Type="http://schemas.openxmlformats.org/officeDocument/2006/relationships/tags" Target="../tags/tag43.xml"/><Relationship Id="rId34" Type="http://schemas.openxmlformats.org/officeDocument/2006/relationships/tags" Target="../tags/tag56.xml"/><Relationship Id="rId7" Type="http://schemas.openxmlformats.org/officeDocument/2006/relationships/tags" Target="../tags/tag29.xml"/><Relationship Id="rId12" Type="http://schemas.openxmlformats.org/officeDocument/2006/relationships/tags" Target="../tags/tag34.xml"/><Relationship Id="rId17" Type="http://schemas.openxmlformats.org/officeDocument/2006/relationships/tags" Target="../tags/tag39.xml"/><Relationship Id="rId25" Type="http://schemas.openxmlformats.org/officeDocument/2006/relationships/tags" Target="../tags/tag47.xml"/><Relationship Id="rId33" Type="http://schemas.openxmlformats.org/officeDocument/2006/relationships/tags" Target="../tags/tag55.xml"/><Relationship Id="rId38" Type="http://schemas.openxmlformats.org/officeDocument/2006/relationships/oleObject" Target="../embeddings/oleObject2.bin"/><Relationship Id="rId2" Type="http://schemas.openxmlformats.org/officeDocument/2006/relationships/tags" Target="../tags/tag24.xml"/><Relationship Id="rId16" Type="http://schemas.openxmlformats.org/officeDocument/2006/relationships/tags" Target="../tags/tag38.xml"/><Relationship Id="rId20" Type="http://schemas.openxmlformats.org/officeDocument/2006/relationships/tags" Target="../tags/tag42.xml"/><Relationship Id="rId29" Type="http://schemas.openxmlformats.org/officeDocument/2006/relationships/tags" Target="../tags/tag51.xml"/><Relationship Id="rId1" Type="http://schemas.openxmlformats.org/officeDocument/2006/relationships/vmlDrawing" Target="../drawings/vmlDrawing2.vml"/><Relationship Id="rId6" Type="http://schemas.openxmlformats.org/officeDocument/2006/relationships/tags" Target="../tags/tag28.xml"/><Relationship Id="rId11" Type="http://schemas.openxmlformats.org/officeDocument/2006/relationships/tags" Target="../tags/tag33.xml"/><Relationship Id="rId24" Type="http://schemas.openxmlformats.org/officeDocument/2006/relationships/tags" Target="../tags/tag46.xml"/><Relationship Id="rId32" Type="http://schemas.openxmlformats.org/officeDocument/2006/relationships/tags" Target="../tags/tag54.xml"/><Relationship Id="rId37" Type="http://schemas.openxmlformats.org/officeDocument/2006/relationships/notesSlide" Target="../notesSlides/notesSlide9.xml"/><Relationship Id="rId5" Type="http://schemas.openxmlformats.org/officeDocument/2006/relationships/tags" Target="../tags/tag27.xml"/><Relationship Id="rId15" Type="http://schemas.openxmlformats.org/officeDocument/2006/relationships/tags" Target="../tags/tag37.xml"/><Relationship Id="rId23" Type="http://schemas.openxmlformats.org/officeDocument/2006/relationships/tags" Target="../tags/tag45.xml"/><Relationship Id="rId28" Type="http://schemas.openxmlformats.org/officeDocument/2006/relationships/tags" Target="../tags/tag50.xml"/><Relationship Id="rId36" Type="http://schemas.openxmlformats.org/officeDocument/2006/relationships/slideLayout" Target="../slideLayouts/slideLayout17.xml"/><Relationship Id="rId10" Type="http://schemas.openxmlformats.org/officeDocument/2006/relationships/tags" Target="../tags/tag32.xml"/><Relationship Id="rId19" Type="http://schemas.openxmlformats.org/officeDocument/2006/relationships/tags" Target="../tags/tag41.xml"/><Relationship Id="rId31" Type="http://schemas.openxmlformats.org/officeDocument/2006/relationships/tags" Target="../tags/tag53.xml"/><Relationship Id="rId4" Type="http://schemas.openxmlformats.org/officeDocument/2006/relationships/tags" Target="../tags/tag26.xml"/><Relationship Id="rId9" Type="http://schemas.openxmlformats.org/officeDocument/2006/relationships/tags" Target="../tags/tag31.xml"/><Relationship Id="rId14" Type="http://schemas.openxmlformats.org/officeDocument/2006/relationships/tags" Target="../tags/tag36.xml"/><Relationship Id="rId22" Type="http://schemas.openxmlformats.org/officeDocument/2006/relationships/tags" Target="../tags/tag44.xml"/><Relationship Id="rId27" Type="http://schemas.openxmlformats.org/officeDocument/2006/relationships/tags" Target="../tags/tag49.xml"/><Relationship Id="rId30" Type="http://schemas.openxmlformats.org/officeDocument/2006/relationships/tags" Target="../tags/tag52.xml"/><Relationship Id="rId35" Type="http://schemas.openxmlformats.org/officeDocument/2006/relationships/tags" Target="../tags/tag57.xml"/></Relationships>
</file>

<file path=ppt/slides/_rels/slide10.xml.rels><?xml version="1.0" encoding="UTF-8" standalone="yes"?>
<Relationships xmlns="http://schemas.openxmlformats.org/package/2006/relationships"><Relationship Id="rId26" Type="http://schemas.openxmlformats.org/officeDocument/2006/relationships/tags" Target="../tags/tag82.xml"/><Relationship Id="rId21" Type="http://schemas.openxmlformats.org/officeDocument/2006/relationships/tags" Target="../tags/tag77.xml"/><Relationship Id="rId34" Type="http://schemas.openxmlformats.org/officeDocument/2006/relationships/tags" Target="../tags/tag90.xml"/><Relationship Id="rId42" Type="http://schemas.openxmlformats.org/officeDocument/2006/relationships/tags" Target="../tags/tag98.xml"/><Relationship Id="rId47" Type="http://schemas.openxmlformats.org/officeDocument/2006/relationships/tags" Target="../tags/tag103.xml"/><Relationship Id="rId50" Type="http://schemas.openxmlformats.org/officeDocument/2006/relationships/tags" Target="../tags/tag106.xml"/><Relationship Id="rId55" Type="http://schemas.openxmlformats.org/officeDocument/2006/relationships/tags" Target="../tags/tag111.xml"/><Relationship Id="rId63" Type="http://schemas.openxmlformats.org/officeDocument/2006/relationships/tags" Target="../tags/tag119.xml"/><Relationship Id="rId68" Type="http://schemas.openxmlformats.org/officeDocument/2006/relationships/tags" Target="../tags/tag124.xml"/><Relationship Id="rId76" Type="http://schemas.openxmlformats.org/officeDocument/2006/relationships/tags" Target="../tags/tag132.xml"/><Relationship Id="rId84" Type="http://schemas.openxmlformats.org/officeDocument/2006/relationships/tags" Target="../tags/tag140.xml"/><Relationship Id="rId89" Type="http://schemas.openxmlformats.org/officeDocument/2006/relationships/tags" Target="../tags/tag145.xml"/><Relationship Id="rId97" Type="http://schemas.openxmlformats.org/officeDocument/2006/relationships/tags" Target="../tags/tag153.xml"/><Relationship Id="rId7" Type="http://schemas.openxmlformats.org/officeDocument/2006/relationships/tags" Target="../tags/tag63.xml"/><Relationship Id="rId71" Type="http://schemas.openxmlformats.org/officeDocument/2006/relationships/tags" Target="../tags/tag127.xml"/><Relationship Id="rId92" Type="http://schemas.openxmlformats.org/officeDocument/2006/relationships/tags" Target="../tags/tag148.xml"/><Relationship Id="rId2" Type="http://schemas.openxmlformats.org/officeDocument/2006/relationships/tags" Target="../tags/tag58.xml"/><Relationship Id="rId16" Type="http://schemas.openxmlformats.org/officeDocument/2006/relationships/tags" Target="../tags/tag72.xml"/><Relationship Id="rId29" Type="http://schemas.openxmlformats.org/officeDocument/2006/relationships/tags" Target="../tags/tag85.xml"/><Relationship Id="rId11" Type="http://schemas.openxmlformats.org/officeDocument/2006/relationships/tags" Target="../tags/tag67.xml"/><Relationship Id="rId24" Type="http://schemas.openxmlformats.org/officeDocument/2006/relationships/tags" Target="../tags/tag80.xml"/><Relationship Id="rId32" Type="http://schemas.openxmlformats.org/officeDocument/2006/relationships/tags" Target="../tags/tag88.xml"/><Relationship Id="rId37" Type="http://schemas.openxmlformats.org/officeDocument/2006/relationships/tags" Target="../tags/tag93.xml"/><Relationship Id="rId40" Type="http://schemas.openxmlformats.org/officeDocument/2006/relationships/tags" Target="../tags/tag96.xml"/><Relationship Id="rId45" Type="http://schemas.openxmlformats.org/officeDocument/2006/relationships/tags" Target="../tags/tag101.xml"/><Relationship Id="rId53" Type="http://schemas.openxmlformats.org/officeDocument/2006/relationships/tags" Target="../tags/tag109.xml"/><Relationship Id="rId58" Type="http://schemas.openxmlformats.org/officeDocument/2006/relationships/tags" Target="../tags/tag114.xml"/><Relationship Id="rId66" Type="http://schemas.openxmlformats.org/officeDocument/2006/relationships/tags" Target="../tags/tag122.xml"/><Relationship Id="rId74" Type="http://schemas.openxmlformats.org/officeDocument/2006/relationships/tags" Target="../tags/tag130.xml"/><Relationship Id="rId79" Type="http://schemas.openxmlformats.org/officeDocument/2006/relationships/tags" Target="../tags/tag135.xml"/><Relationship Id="rId87" Type="http://schemas.openxmlformats.org/officeDocument/2006/relationships/tags" Target="../tags/tag143.xml"/><Relationship Id="rId5" Type="http://schemas.openxmlformats.org/officeDocument/2006/relationships/tags" Target="../tags/tag61.xml"/><Relationship Id="rId61" Type="http://schemas.openxmlformats.org/officeDocument/2006/relationships/tags" Target="../tags/tag117.xml"/><Relationship Id="rId82" Type="http://schemas.openxmlformats.org/officeDocument/2006/relationships/tags" Target="../tags/tag138.xml"/><Relationship Id="rId90" Type="http://schemas.openxmlformats.org/officeDocument/2006/relationships/tags" Target="../tags/tag146.xml"/><Relationship Id="rId95" Type="http://schemas.openxmlformats.org/officeDocument/2006/relationships/tags" Target="../tags/tag151.xml"/><Relationship Id="rId19" Type="http://schemas.openxmlformats.org/officeDocument/2006/relationships/tags" Target="../tags/tag75.xml"/><Relationship Id="rId14" Type="http://schemas.openxmlformats.org/officeDocument/2006/relationships/tags" Target="../tags/tag70.xml"/><Relationship Id="rId22" Type="http://schemas.openxmlformats.org/officeDocument/2006/relationships/tags" Target="../tags/tag78.xml"/><Relationship Id="rId27" Type="http://schemas.openxmlformats.org/officeDocument/2006/relationships/tags" Target="../tags/tag83.xml"/><Relationship Id="rId30" Type="http://schemas.openxmlformats.org/officeDocument/2006/relationships/tags" Target="../tags/tag86.xml"/><Relationship Id="rId35" Type="http://schemas.openxmlformats.org/officeDocument/2006/relationships/tags" Target="../tags/tag91.xml"/><Relationship Id="rId43" Type="http://schemas.openxmlformats.org/officeDocument/2006/relationships/tags" Target="../tags/tag99.xml"/><Relationship Id="rId48" Type="http://schemas.openxmlformats.org/officeDocument/2006/relationships/tags" Target="../tags/tag104.xml"/><Relationship Id="rId56" Type="http://schemas.openxmlformats.org/officeDocument/2006/relationships/tags" Target="../tags/tag112.xml"/><Relationship Id="rId64" Type="http://schemas.openxmlformats.org/officeDocument/2006/relationships/tags" Target="../tags/tag120.xml"/><Relationship Id="rId69" Type="http://schemas.openxmlformats.org/officeDocument/2006/relationships/tags" Target="../tags/tag125.xml"/><Relationship Id="rId77" Type="http://schemas.openxmlformats.org/officeDocument/2006/relationships/tags" Target="../tags/tag133.xml"/><Relationship Id="rId100" Type="http://schemas.openxmlformats.org/officeDocument/2006/relationships/oleObject" Target="../embeddings/oleObject3.bin"/><Relationship Id="rId8" Type="http://schemas.openxmlformats.org/officeDocument/2006/relationships/tags" Target="../tags/tag64.xml"/><Relationship Id="rId51" Type="http://schemas.openxmlformats.org/officeDocument/2006/relationships/tags" Target="../tags/tag107.xml"/><Relationship Id="rId72" Type="http://schemas.openxmlformats.org/officeDocument/2006/relationships/tags" Target="../tags/tag128.xml"/><Relationship Id="rId80" Type="http://schemas.openxmlformats.org/officeDocument/2006/relationships/tags" Target="../tags/tag136.xml"/><Relationship Id="rId85" Type="http://schemas.openxmlformats.org/officeDocument/2006/relationships/tags" Target="../tags/tag141.xml"/><Relationship Id="rId93" Type="http://schemas.openxmlformats.org/officeDocument/2006/relationships/tags" Target="../tags/tag149.xml"/><Relationship Id="rId98" Type="http://schemas.openxmlformats.org/officeDocument/2006/relationships/slideLayout" Target="../slideLayouts/slideLayout17.xml"/><Relationship Id="rId3" Type="http://schemas.openxmlformats.org/officeDocument/2006/relationships/tags" Target="../tags/tag59.xml"/><Relationship Id="rId12" Type="http://schemas.openxmlformats.org/officeDocument/2006/relationships/tags" Target="../tags/tag68.xml"/><Relationship Id="rId17" Type="http://schemas.openxmlformats.org/officeDocument/2006/relationships/tags" Target="../tags/tag73.xml"/><Relationship Id="rId25" Type="http://schemas.openxmlformats.org/officeDocument/2006/relationships/tags" Target="../tags/tag81.xml"/><Relationship Id="rId33" Type="http://schemas.openxmlformats.org/officeDocument/2006/relationships/tags" Target="../tags/tag89.xml"/><Relationship Id="rId38" Type="http://schemas.openxmlformats.org/officeDocument/2006/relationships/tags" Target="../tags/tag94.xml"/><Relationship Id="rId46" Type="http://schemas.openxmlformats.org/officeDocument/2006/relationships/tags" Target="../tags/tag102.xml"/><Relationship Id="rId59" Type="http://schemas.openxmlformats.org/officeDocument/2006/relationships/tags" Target="../tags/tag115.xml"/><Relationship Id="rId67" Type="http://schemas.openxmlformats.org/officeDocument/2006/relationships/tags" Target="../tags/tag123.xml"/><Relationship Id="rId20" Type="http://schemas.openxmlformats.org/officeDocument/2006/relationships/tags" Target="../tags/tag76.xml"/><Relationship Id="rId41" Type="http://schemas.openxmlformats.org/officeDocument/2006/relationships/tags" Target="../tags/tag97.xml"/><Relationship Id="rId54" Type="http://schemas.openxmlformats.org/officeDocument/2006/relationships/tags" Target="../tags/tag110.xml"/><Relationship Id="rId62" Type="http://schemas.openxmlformats.org/officeDocument/2006/relationships/tags" Target="../tags/tag118.xml"/><Relationship Id="rId70" Type="http://schemas.openxmlformats.org/officeDocument/2006/relationships/tags" Target="../tags/tag126.xml"/><Relationship Id="rId75" Type="http://schemas.openxmlformats.org/officeDocument/2006/relationships/tags" Target="../tags/tag131.xml"/><Relationship Id="rId83" Type="http://schemas.openxmlformats.org/officeDocument/2006/relationships/tags" Target="../tags/tag139.xml"/><Relationship Id="rId88" Type="http://schemas.openxmlformats.org/officeDocument/2006/relationships/tags" Target="../tags/tag144.xml"/><Relationship Id="rId91" Type="http://schemas.openxmlformats.org/officeDocument/2006/relationships/tags" Target="../tags/tag147.xml"/><Relationship Id="rId96" Type="http://schemas.openxmlformats.org/officeDocument/2006/relationships/tags" Target="../tags/tag152.xml"/><Relationship Id="rId1" Type="http://schemas.openxmlformats.org/officeDocument/2006/relationships/vmlDrawing" Target="../drawings/vmlDrawing3.vml"/><Relationship Id="rId6" Type="http://schemas.openxmlformats.org/officeDocument/2006/relationships/tags" Target="../tags/tag62.xml"/><Relationship Id="rId15" Type="http://schemas.openxmlformats.org/officeDocument/2006/relationships/tags" Target="../tags/tag71.xml"/><Relationship Id="rId23" Type="http://schemas.openxmlformats.org/officeDocument/2006/relationships/tags" Target="../tags/tag79.xml"/><Relationship Id="rId28" Type="http://schemas.openxmlformats.org/officeDocument/2006/relationships/tags" Target="../tags/tag84.xml"/><Relationship Id="rId36" Type="http://schemas.openxmlformats.org/officeDocument/2006/relationships/tags" Target="../tags/tag92.xml"/><Relationship Id="rId49" Type="http://schemas.openxmlformats.org/officeDocument/2006/relationships/tags" Target="../tags/tag105.xml"/><Relationship Id="rId57" Type="http://schemas.openxmlformats.org/officeDocument/2006/relationships/tags" Target="../tags/tag113.xml"/><Relationship Id="rId10" Type="http://schemas.openxmlformats.org/officeDocument/2006/relationships/tags" Target="../tags/tag66.xml"/><Relationship Id="rId31" Type="http://schemas.openxmlformats.org/officeDocument/2006/relationships/tags" Target="../tags/tag87.xml"/><Relationship Id="rId44" Type="http://schemas.openxmlformats.org/officeDocument/2006/relationships/tags" Target="../tags/tag100.xml"/><Relationship Id="rId52" Type="http://schemas.openxmlformats.org/officeDocument/2006/relationships/tags" Target="../tags/tag108.xml"/><Relationship Id="rId60" Type="http://schemas.openxmlformats.org/officeDocument/2006/relationships/tags" Target="../tags/tag116.xml"/><Relationship Id="rId65" Type="http://schemas.openxmlformats.org/officeDocument/2006/relationships/tags" Target="../tags/tag121.xml"/><Relationship Id="rId73" Type="http://schemas.openxmlformats.org/officeDocument/2006/relationships/tags" Target="../tags/tag129.xml"/><Relationship Id="rId78" Type="http://schemas.openxmlformats.org/officeDocument/2006/relationships/tags" Target="../tags/tag134.xml"/><Relationship Id="rId81" Type="http://schemas.openxmlformats.org/officeDocument/2006/relationships/tags" Target="../tags/tag137.xml"/><Relationship Id="rId86" Type="http://schemas.openxmlformats.org/officeDocument/2006/relationships/tags" Target="../tags/tag142.xml"/><Relationship Id="rId94" Type="http://schemas.openxmlformats.org/officeDocument/2006/relationships/tags" Target="../tags/tag150.xml"/><Relationship Id="rId99" Type="http://schemas.openxmlformats.org/officeDocument/2006/relationships/notesSlide" Target="../notesSlides/notesSlide10.xml"/><Relationship Id="rId4" Type="http://schemas.openxmlformats.org/officeDocument/2006/relationships/tags" Target="../tags/tag60.xml"/><Relationship Id="rId9" Type="http://schemas.openxmlformats.org/officeDocument/2006/relationships/tags" Target="../tags/tag65.xml"/><Relationship Id="rId13" Type="http://schemas.openxmlformats.org/officeDocument/2006/relationships/tags" Target="../tags/tag69.xml"/><Relationship Id="rId18" Type="http://schemas.openxmlformats.org/officeDocument/2006/relationships/tags" Target="../tags/tag74.xml"/><Relationship Id="rId39" Type="http://schemas.openxmlformats.org/officeDocument/2006/relationships/tags" Target="../tags/tag95.xm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tags" Target="../tags/tag165.xml"/><Relationship Id="rId18" Type="http://schemas.openxmlformats.org/officeDocument/2006/relationships/tags" Target="../tags/tag170.xml"/><Relationship Id="rId26" Type="http://schemas.openxmlformats.org/officeDocument/2006/relationships/tags" Target="../tags/tag178.xml"/><Relationship Id="rId39" Type="http://schemas.openxmlformats.org/officeDocument/2006/relationships/tags" Target="../tags/tag191.xml"/><Relationship Id="rId21" Type="http://schemas.openxmlformats.org/officeDocument/2006/relationships/tags" Target="../tags/tag173.xml"/><Relationship Id="rId34" Type="http://schemas.openxmlformats.org/officeDocument/2006/relationships/tags" Target="../tags/tag186.xml"/><Relationship Id="rId42" Type="http://schemas.openxmlformats.org/officeDocument/2006/relationships/tags" Target="../tags/tag194.xml"/><Relationship Id="rId47" Type="http://schemas.openxmlformats.org/officeDocument/2006/relationships/tags" Target="../tags/tag199.xml"/><Relationship Id="rId50" Type="http://schemas.openxmlformats.org/officeDocument/2006/relationships/tags" Target="../tags/tag202.xml"/><Relationship Id="rId55" Type="http://schemas.openxmlformats.org/officeDocument/2006/relationships/tags" Target="../tags/tag207.xml"/><Relationship Id="rId63" Type="http://schemas.openxmlformats.org/officeDocument/2006/relationships/tags" Target="../tags/tag215.xml"/><Relationship Id="rId68" Type="http://schemas.openxmlformats.org/officeDocument/2006/relationships/tags" Target="../tags/tag220.xml"/><Relationship Id="rId7" Type="http://schemas.openxmlformats.org/officeDocument/2006/relationships/tags" Target="../tags/tag159.xml"/><Relationship Id="rId71" Type="http://schemas.openxmlformats.org/officeDocument/2006/relationships/slideLayout" Target="../slideLayouts/slideLayout13.xml"/><Relationship Id="rId2" Type="http://schemas.openxmlformats.org/officeDocument/2006/relationships/tags" Target="../tags/tag154.xml"/><Relationship Id="rId16" Type="http://schemas.openxmlformats.org/officeDocument/2006/relationships/tags" Target="../tags/tag168.xml"/><Relationship Id="rId29" Type="http://schemas.openxmlformats.org/officeDocument/2006/relationships/tags" Target="../tags/tag181.xml"/><Relationship Id="rId11" Type="http://schemas.openxmlformats.org/officeDocument/2006/relationships/tags" Target="../tags/tag163.xml"/><Relationship Id="rId24" Type="http://schemas.openxmlformats.org/officeDocument/2006/relationships/tags" Target="../tags/tag176.xml"/><Relationship Id="rId32" Type="http://schemas.openxmlformats.org/officeDocument/2006/relationships/tags" Target="../tags/tag184.xml"/><Relationship Id="rId37" Type="http://schemas.openxmlformats.org/officeDocument/2006/relationships/tags" Target="../tags/tag189.xml"/><Relationship Id="rId40" Type="http://schemas.openxmlformats.org/officeDocument/2006/relationships/tags" Target="../tags/tag192.xml"/><Relationship Id="rId45" Type="http://schemas.openxmlformats.org/officeDocument/2006/relationships/tags" Target="../tags/tag197.xml"/><Relationship Id="rId53" Type="http://schemas.openxmlformats.org/officeDocument/2006/relationships/tags" Target="../tags/tag205.xml"/><Relationship Id="rId58" Type="http://schemas.openxmlformats.org/officeDocument/2006/relationships/tags" Target="../tags/tag210.xml"/><Relationship Id="rId66" Type="http://schemas.openxmlformats.org/officeDocument/2006/relationships/tags" Target="../tags/tag218.xml"/><Relationship Id="rId5" Type="http://schemas.openxmlformats.org/officeDocument/2006/relationships/tags" Target="../tags/tag157.xml"/><Relationship Id="rId15" Type="http://schemas.openxmlformats.org/officeDocument/2006/relationships/tags" Target="../tags/tag167.xml"/><Relationship Id="rId23" Type="http://schemas.openxmlformats.org/officeDocument/2006/relationships/tags" Target="../tags/tag175.xml"/><Relationship Id="rId28" Type="http://schemas.openxmlformats.org/officeDocument/2006/relationships/tags" Target="../tags/tag180.xml"/><Relationship Id="rId36" Type="http://schemas.openxmlformats.org/officeDocument/2006/relationships/tags" Target="../tags/tag188.xml"/><Relationship Id="rId49" Type="http://schemas.openxmlformats.org/officeDocument/2006/relationships/tags" Target="../tags/tag201.xml"/><Relationship Id="rId57" Type="http://schemas.openxmlformats.org/officeDocument/2006/relationships/tags" Target="../tags/tag209.xml"/><Relationship Id="rId61" Type="http://schemas.openxmlformats.org/officeDocument/2006/relationships/tags" Target="../tags/tag213.xml"/><Relationship Id="rId10" Type="http://schemas.openxmlformats.org/officeDocument/2006/relationships/tags" Target="../tags/tag162.xml"/><Relationship Id="rId19" Type="http://schemas.openxmlformats.org/officeDocument/2006/relationships/tags" Target="../tags/tag171.xml"/><Relationship Id="rId31" Type="http://schemas.openxmlformats.org/officeDocument/2006/relationships/tags" Target="../tags/tag183.xml"/><Relationship Id="rId44" Type="http://schemas.openxmlformats.org/officeDocument/2006/relationships/tags" Target="../tags/tag196.xml"/><Relationship Id="rId52" Type="http://schemas.openxmlformats.org/officeDocument/2006/relationships/tags" Target="../tags/tag204.xml"/><Relationship Id="rId60" Type="http://schemas.openxmlformats.org/officeDocument/2006/relationships/tags" Target="../tags/tag212.xml"/><Relationship Id="rId65" Type="http://schemas.openxmlformats.org/officeDocument/2006/relationships/tags" Target="../tags/tag217.xml"/><Relationship Id="rId73" Type="http://schemas.openxmlformats.org/officeDocument/2006/relationships/oleObject" Target="../embeddings/oleObject4.bin"/><Relationship Id="rId4" Type="http://schemas.openxmlformats.org/officeDocument/2006/relationships/tags" Target="../tags/tag156.xml"/><Relationship Id="rId9" Type="http://schemas.openxmlformats.org/officeDocument/2006/relationships/tags" Target="../tags/tag161.xml"/><Relationship Id="rId14" Type="http://schemas.openxmlformats.org/officeDocument/2006/relationships/tags" Target="../tags/tag166.xml"/><Relationship Id="rId22" Type="http://schemas.openxmlformats.org/officeDocument/2006/relationships/tags" Target="../tags/tag174.xml"/><Relationship Id="rId27" Type="http://schemas.openxmlformats.org/officeDocument/2006/relationships/tags" Target="../tags/tag179.xml"/><Relationship Id="rId30" Type="http://schemas.openxmlformats.org/officeDocument/2006/relationships/tags" Target="../tags/tag182.xml"/><Relationship Id="rId35" Type="http://schemas.openxmlformats.org/officeDocument/2006/relationships/tags" Target="../tags/tag187.xml"/><Relationship Id="rId43" Type="http://schemas.openxmlformats.org/officeDocument/2006/relationships/tags" Target="../tags/tag195.xml"/><Relationship Id="rId48" Type="http://schemas.openxmlformats.org/officeDocument/2006/relationships/tags" Target="../tags/tag200.xml"/><Relationship Id="rId56" Type="http://schemas.openxmlformats.org/officeDocument/2006/relationships/tags" Target="../tags/tag208.xml"/><Relationship Id="rId64" Type="http://schemas.openxmlformats.org/officeDocument/2006/relationships/tags" Target="../tags/tag216.xml"/><Relationship Id="rId69" Type="http://schemas.openxmlformats.org/officeDocument/2006/relationships/tags" Target="../tags/tag221.xml"/><Relationship Id="rId8" Type="http://schemas.openxmlformats.org/officeDocument/2006/relationships/tags" Target="../tags/tag160.xml"/><Relationship Id="rId51" Type="http://schemas.openxmlformats.org/officeDocument/2006/relationships/tags" Target="../tags/tag203.xml"/><Relationship Id="rId72" Type="http://schemas.openxmlformats.org/officeDocument/2006/relationships/notesSlide" Target="../notesSlides/notesSlide11.xml"/><Relationship Id="rId3" Type="http://schemas.openxmlformats.org/officeDocument/2006/relationships/tags" Target="../tags/tag155.xml"/><Relationship Id="rId12" Type="http://schemas.openxmlformats.org/officeDocument/2006/relationships/tags" Target="../tags/tag164.xml"/><Relationship Id="rId17" Type="http://schemas.openxmlformats.org/officeDocument/2006/relationships/tags" Target="../tags/tag169.xml"/><Relationship Id="rId25" Type="http://schemas.openxmlformats.org/officeDocument/2006/relationships/tags" Target="../tags/tag177.xml"/><Relationship Id="rId33" Type="http://schemas.openxmlformats.org/officeDocument/2006/relationships/tags" Target="../tags/tag185.xml"/><Relationship Id="rId38" Type="http://schemas.openxmlformats.org/officeDocument/2006/relationships/tags" Target="../tags/tag190.xml"/><Relationship Id="rId46" Type="http://schemas.openxmlformats.org/officeDocument/2006/relationships/tags" Target="../tags/tag198.xml"/><Relationship Id="rId59" Type="http://schemas.openxmlformats.org/officeDocument/2006/relationships/tags" Target="../tags/tag211.xml"/><Relationship Id="rId67" Type="http://schemas.openxmlformats.org/officeDocument/2006/relationships/tags" Target="../tags/tag219.xml"/><Relationship Id="rId20" Type="http://schemas.openxmlformats.org/officeDocument/2006/relationships/tags" Target="../tags/tag172.xml"/><Relationship Id="rId41" Type="http://schemas.openxmlformats.org/officeDocument/2006/relationships/tags" Target="../tags/tag193.xml"/><Relationship Id="rId54" Type="http://schemas.openxmlformats.org/officeDocument/2006/relationships/tags" Target="../tags/tag206.xml"/><Relationship Id="rId62" Type="http://schemas.openxmlformats.org/officeDocument/2006/relationships/tags" Target="../tags/tag214.xml"/><Relationship Id="rId70" Type="http://schemas.openxmlformats.org/officeDocument/2006/relationships/tags" Target="../tags/tag222.xml"/><Relationship Id="rId1" Type="http://schemas.openxmlformats.org/officeDocument/2006/relationships/vmlDrawing" Target="../drawings/vmlDrawing4.vml"/><Relationship Id="rId6" Type="http://schemas.openxmlformats.org/officeDocument/2006/relationships/tags" Target="../tags/tag158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tags" Target="../tags/tag229.xml"/><Relationship Id="rId13" Type="http://schemas.openxmlformats.org/officeDocument/2006/relationships/oleObject" Target="../embeddings/oleObject5.bin"/><Relationship Id="rId3" Type="http://schemas.openxmlformats.org/officeDocument/2006/relationships/tags" Target="../tags/tag224.xml"/><Relationship Id="rId7" Type="http://schemas.openxmlformats.org/officeDocument/2006/relationships/tags" Target="../tags/tag228.xml"/><Relationship Id="rId12" Type="http://schemas.openxmlformats.org/officeDocument/2006/relationships/notesSlide" Target="../notesSlides/notesSlide12.xml"/><Relationship Id="rId2" Type="http://schemas.openxmlformats.org/officeDocument/2006/relationships/tags" Target="../tags/tag223.xml"/><Relationship Id="rId1" Type="http://schemas.openxmlformats.org/officeDocument/2006/relationships/vmlDrawing" Target="../drawings/vmlDrawing5.vml"/><Relationship Id="rId6" Type="http://schemas.openxmlformats.org/officeDocument/2006/relationships/tags" Target="../tags/tag227.xml"/><Relationship Id="rId11" Type="http://schemas.openxmlformats.org/officeDocument/2006/relationships/slideLayout" Target="../slideLayouts/slideLayout13.xml"/><Relationship Id="rId5" Type="http://schemas.openxmlformats.org/officeDocument/2006/relationships/tags" Target="../tags/tag226.xml"/><Relationship Id="rId10" Type="http://schemas.openxmlformats.org/officeDocument/2006/relationships/tags" Target="../tags/tag231.xml"/><Relationship Id="rId4" Type="http://schemas.openxmlformats.org/officeDocument/2006/relationships/tags" Target="../tags/tag225.xml"/><Relationship Id="rId9" Type="http://schemas.openxmlformats.org/officeDocument/2006/relationships/tags" Target="../tags/tag230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13" Type="http://schemas.openxmlformats.org/officeDocument/2006/relationships/tags" Target="../tags/tag243.xml"/><Relationship Id="rId18" Type="http://schemas.openxmlformats.org/officeDocument/2006/relationships/tags" Target="../tags/tag248.xml"/><Relationship Id="rId26" Type="http://schemas.openxmlformats.org/officeDocument/2006/relationships/tags" Target="../tags/tag256.xml"/><Relationship Id="rId39" Type="http://schemas.openxmlformats.org/officeDocument/2006/relationships/tags" Target="../tags/tag269.xml"/><Relationship Id="rId3" Type="http://schemas.openxmlformats.org/officeDocument/2006/relationships/tags" Target="../tags/tag233.xml"/><Relationship Id="rId21" Type="http://schemas.openxmlformats.org/officeDocument/2006/relationships/tags" Target="../tags/tag251.xml"/><Relationship Id="rId34" Type="http://schemas.openxmlformats.org/officeDocument/2006/relationships/tags" Target="../tags/tag264.xml"/><Relationship Id="rId42" Type="http://schemas.openxmlformats.org/officeDocument/2006/relationships/tags" Target="../tags/tag272.xml"/><Relationship Id="rId47" Type="http://schemas.openxmlformats.org/officeDocument/2006/relationships/tags" Target="../tags/tag277.xml"/><Relationship Id="rId50" Type="http://schemas.openxmlformats.org/officeDocument/2006/relationships/slideLayout" Target="../slideLayouts/slideLayout13.xml"/><Relationship Id="rId7" Type="http://schemas.openxmlformats.org/officeDocument/2006/relationships/tags" Target="../tags/tag237.xml"/><Relationship Id="rId12" Type="http://schemas.openxmlformats.org/officeDocument/2006/relationships/tags" Target="../tags/tag242.xml"/><Relationship Id="rId17" Type="http://schemas.openxmlformats.org/officeDocument/2006/relationships/tags" Target="../tags/tag247.xml"/><Relationship Id="rId25" Type="http://schemas.openxmlformats.org/officeDocument/2006/relationships/tags" Target="../tags/tag255.xml"/><Relationship Id="rId33" Type="http://schemas.openxmlformats.org/officeDocument/2006/relationships/tags" Target="../tags/tag263.xml"/><Relationship Id="rId38" Type="http://schemas.openxmlformats.org/officeDocument/2006/relationships/tags" Target="../tags/tag268.xml"/><Relationship Id="rId46" Type="http://schemas.openxmlformats.org/officeDocument/2006/relationships/tags" Target="../tags/tag276.xml"/><Relationship Id="rId2" Type="http://schemas.openxmlformats.org/officeDocument/2006/relationships/tags" Target="../tags/tag232.xml"/><Relationship Id="rId16" Type="http://schemas.openxmlformats.org/officeDocument/2006/relationships/tags" Target="../tags/tag246.xml"/><Relationship Id="rId20" Type="http://schemas.openxmlformats.org/officeDocument/2006/relationships/tags" Target="../tags/tag250.xml"/><Relationship Id="rId29" Type="http://schemas.openxmlformats.org/officeDocument/2006/relationships/tags" Target="../tags/tag259.xml"/><Relationship Id="rId41" Type="http://schemas.openxmlformats.org/officeDocument/2006/relationships/tags" Target="../tags/tag271.xml"/><Relationship Id="rId54" Type="http://schemas.openxmlformats.org/officeDocument/2006/relationships/oleObject" Target="../embeddings/oleObject8.bin"/><Relationship Id="rId1" Type="http://schemas.openxmlformats.org/officeDocument/2006/relationships/vmlDrawing" Target="../drawings/vmlDrawing6.vml"/><Relationship Id="rId6" Type="http://schemas.openxmlformats.org/officeDocument/2006/relationships/tags" Target="../tags/tag236.xml"/><Relationship Id="rId11" Type="http://schemas.openxmlformats.org/officeDocument/2006/relationships/tags" Target="../tags/tag241.xml"/><Relationship Id="rId24" Type="http://schemas.openxmlformats.org/officeDocument/2006/relationships/tags" Target="../tags/tag254.xml"/><Relationship Id="rId32" Type="http://schemas.openxmlformats.org/officeDocument/2006/relationships/tags" Target="../tags/tag262.xml"/><Relationship Id="rId37" Type="http://schemas.openxmlformats.org/officeDocument/2006/relationships/tags" Target="../tags/tag267.xml"/><Relationship Id="rId40" Type="http://schemas.openxmlformats.org/officeDocument/2006/relationships/tags" Target="../tags/tag270.xml"/><Relationship Id="rId45" Type="http://schemas.openxmlformats.org/officeDocument/2006/relationships/tags" Target="../tags/tag275.xml"/><Relationship Id="rId53" Type="http://schemas.openxmlformats.org/officeDocument/2006/relationships/oleObject" Target="../embeddings/oleObject7.bin"/><Relationship Id="rId5" Type="http://schemas.openxmlformats.org/officeDocument/2006/relationships/tags" Target="../tags/tag235.xml"/><Relationship Id="rId15" Type="http://schemas.openxmlformats.org/officeDocument/2006/relationships/tags" Target="../tags/tag245.xml"/><Relationship Id="rId23" Type="http://schemas.openxmlformats.org/officeDocument/2006/relationships/tags" Target="../tags/tag253.xml"/><Relationship Id="rId28" Type="http://schemas.openxmlformats.org/officeDocument/2006/relationships/tags" Target="../tags/tag258.xml"/><Relationship Id="rId36" Type="http://schemas.openxmlformats.org/officeDocument/2006/relationships/tags" Target="../tags/tag266.xml"/><Relationship Id="rId49" Type="http://schemas.openxmlformats.org/officeDocument/2006/relationships/tags" Target="../tags/tag279.xml"/><Relationship Id="rId10" Type="http://schemas.openxmlformats.org/officeDocument/2006/relationships/tags" Target="../tags/tag240.xml"/><Relationship Id="rId19" Type="http://schemas.openxmlformats.org/officeDocument/2006/relationships/tags" Target="../tags/tag249.xml"/><Relationship Id="rId31" Type="http://schemas.openxmlformats.org/officeDocument/2006/relationships/tags" Target="../tags/tag261.xml"/><Relationship Id="rId44" Type="http://schemas.openxmlformats.org/officeDocument/2006/relationships/tags" Target="../tags/tag274.xml"/><Relationship Id="rId52" Type="http://schemas.openxmlformats.org/officeDocument/2006/relationships/oleObject" Target="../embeddings/oleObject6.bin"/><Relationship Id="rId4" Type="http://schemas.openxmlformats.org/officeDocument/2006/relationships/tags" Target="../tags/tag234.xml"/><Relationship Id="rId9" Type="http://schemas.openxmlformats.org/officeDocument/2006/relationships/tags" Target="../tags/tag239.xml"/><Relationship Id="rId14" Type="http://schemas.openxmlformats.org/officeDocument/2006/relationships/tags" Target="../tags/tag244.xml"/><Relationship Id="rId22" Type="http://schemas.openxmlformats.org/officeDocument/2006/relationships/tags" Target="../tags/tag252.xml"/><Relationship Id="rId27" Type="http://schemas.openxmlformats.org/officeDocument/2006/relationships/tags" Target="../tags/tag257.xml"/><Relationship Id="rId30" Type="http://schemas.openxmlformats.org/officeDocument/2006/relationships/tags" Target="../tags/tag260.xml"/><Relationship Id="rId35" Type="http://schemas.openxmlformats.org/officeDocument/2006/relationships/tags" Target="../tags/tag265.xml"/><Relationship Id="rId43" Type="http://schemas.openxmlformats.org/officeDocument/2006/relationships/tags" Target="../tags/tag273.xml"/><Relationship Id="rId48" Type="http://schemas.openxmlformats.org/officeDocument/2006/relationships/tags" Target="../tags/tag278.xml"/><Relationship Id="rId8" Type="http://schemas.openxmlformats.org/officeDocument/2006/relationships/tags" Target="../tags/tag238.xml"/><Relationship Id="rId51" Type="http://schemas.openxmlformats.org/officeDocument/2006/relationships/notesSlide" Target="../notesSlides/notesSlide14.xm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tags" Target="../tags/tag304.xml"/><Relationship Id="rId117" Type="http://schemas.openxmlformats.org/officeDocument/2006/relationships/tags" Target="../tags/tag395.xml"/><Relationship Id="rId21" Type="http://schemas.openxmlformats.org/officeDocument/2006/relationships/tags" Target="../tags/tag299.xml"/><Relationship Id="rId42" Type="http://schemas.openxmlformats.org/officeDocument/2006/relationships/tags" Target="../tags/tag320.xml"/><Relationship Id="rId47" Type="http://schemas.openxmlformats.org/officeDocument/2006/relationships/tags" Target="../tags/tag325.xml"/><Relationship Id="rId63" Type="http://schemas.openxmlformats.org/officeDocument/2006/relationships/tags" Target="../tags/tag341.xml"/><Relationship Id="rId68" Type="http://schemas.openxmlformats.org/officeDocument/2006/relationships/tags" Target="../tags/tag346.xml"/><Relationship Id="rId84" Type="http://schemas.openxmlformats.org/officeDocument/2006/relationships/tags" Target="../tags/tag362.xml"/><Relationship Id="rId89" Type="http://schemas.openxmlformats.org/officeDocument/2006/relationships/tags" Target="../tags/tag367.xml"/><Relationship Id="rId112" Type="http://schemas.openxmlformats.org/officeDocument/2006/relationships/tags" Target="../tags/tag390.xml"/><Relationship Id="rId16" Type="http://schemas.openxmlformats.org/officeDocument/2006/relationships/tags" Target="../tags/tag294.xml"/><Relationship Id="rId107" Type="http://schemas.openxmlformats.org/officeDocument/2006/relationships/tags" Target="../tags/tag385.xml"/><Relationship Id="rId11" Type="http://schemas.openxmlformats.org/officeDocument/2006/relationships/tags" Target="../tags/tag289.xml"/><Relationship Id="rId32" Type="http://schemas.openxmlformats.org/officeDocument/2006/relationships/tags" Target="../tags/tag310.xml"/><Relationship Id="rId37" Type="http://schemas.openxmlformats.org/officeDocument/2006/relationships/tags" Target="../tags/tag315.xml"/><Relationship Id="rId53" Type="http://schemas.openxmlformats.org/officeDocument/2006/relationships/tags" Target="../tags/tag331.xml"/><Relationship Id="rId58" Type="http://schemas.openxmlformats.org/officeDocument/2006/relationships/tags" Target="../tags/tag336.xml"/><Relationship Id="rId74" Type="http://schemas.openxmlformats.org/officeDocument/2006/relationships/tags" Target="../tags/tag352.xml"/><Relationship Id="rId79" Type="http://schemas.openxmlformats.org/officeDocument/2006/relationships/tags" Target="../tags/tag357.xml"/><Relationship Id="rId102" Type="http://schemas.openxmlformats.org/officeDocument/2006/relationships/tags" Target="../tags/tag380.xml"/><Relationship Id="rId5" Type="http://schemas.openxmlformats.org/officeDocument/2006/relationships/tags" Target="../tags/tag283.xml"/><Relationship Id="rId61" Type="http://schemas.openxmlformats.org/officeDocument/2006/relationships/tags" Target="../tags/tag339.xml"/><Relationship Id="rId82" Type="http://schemas.openxmlformats.org/officeDocument/2006/relationships/tags" Target="../tags/tag360.xml"/><Relationship Id="rId90" Type="http://schemas.openxmlformats.org/officeDocument/2006/relationships/tags" Target="../tags/tag368.xml"/><Relationship Id="rId95" Type="http://schemas.openxmlformats.org/officeDocument/2006/relationships/tags" Target="../tags/tag373.xml"/><Relationship Id="rId19" Type="http://schemas.openxmlformats.org/officeDocument/2006/relationships/tags" Target="../tags/tag297.xml"/><Relationship Id="rId14" Type="http://schemas.openxmlformats.org/officeDocument/2006/relationships/tags" Target="../tags/tag292.xml"/><Relationship Id="rId22" Type="http://schemas.openxmlformats.org/officeDocument/2006/relationships/tags" Target="../tags/tag300.xml"/><Relationship Id="rId27" Type="http://schemas.openxmlformats.org/officeDocument/2006/relationships/tags" Target="../tags/tag305.xml"/><Relationship Id="rId30" Type="http://schemas.openxmlformats.org/officeDocument/2006/relationships/tags" Target="../tags/tag308.xml"/><Relationship Id="rId35" Type="http://schemas.openxmlformats.org/officeDocument/2006/relationships/tags" Target="../tags/tag313.xml"/><Relationship Id="rId43" Type="http://schemas.openxmlformats.org/officeDocument/2006/relationships/tags" Target="../tags/tag321.xml"/><Relationship Id="rId48" Type="http://schemas.openxmlformats.org/officeDocument/2006/relationships/tags" Target="../tags/tag326.xml"/><Relationship Id="rId56" Type="http://schemas.openxmlformats.org/officeDocument/2006/relationships/tags" Target="../tags/tag334.xml"/><Relationship Id="rId64" Type="http://schemas.openxmlformats.org/officeDocument/2006/relationships/tags" Target="../tags/tag342.xml"/><Relationship Id="rId69" Type="http://schemas.openxmlformats.org/officeDocument/2006/relationships/tags" Target="../tags/tag347.xml"/><Relationship Id="rId77" Type="http://schemas.openxmlformats.org/officeDocument/2006/relationships/tags" Target="../tags/tag355.xml"/><Relationship Id="rId100" Type="http://schemas.openxmlformats.org/officeDocument/2006/relationships/tags" Target="../tags/tag378.xml"/><Relationship Id="rId105" Type="http://schemas.openxmlformats.org/officeDocument/2006/relationships/tags" Target="../tags/tag383.xml"/><Relationship Id="rId113" Type="http://schemas.openxmlformats.org/officeDocument/2006/relationships/tags" Target="../tags/tag391.xml"/><Relationship Id="rId118" Type="http://schemas.openxmlformats.org/officeDocument/2006/relationships/tags" Target="../tags/tag396.xml"/><Relationship Id="rId8" Type="http://schemas.openxmlformats.org/officeDocument/2006/relationships/tags" Target="../tags/tag286.xml"/><Relationship Id="rId51" Type="http://schemas.openxmlformats.org/officeDocument/2006/relationships/tags" Target="../tags/tag329.xml"/><Relationship Id="rId72" Type="http://schemas.openxmlformats.org/officeDocument/2006/relationships/tags" Target="../tags/tag350.xml"/><Relationship Id="rId80" Type="http://schemas.openxmlformats.org/officeDocument/2006/relationships/tags" Target="../tags/tag358.xml"/><Relationship Id="rId85" Type="http://schemas.openxmlformats.org/officeDocument/2006/relationships/tags" Target="../tags/tag363.xml"/><Relationship Id="rId93" Type="http://schemas.openxmlformats.org/officeDocument/2006/relationships/tags" Target="../tags/tag371.xml"/><Relationship Id="rId98" Type="http://schemas.openxmlformats.org/officeDocument/2006/relationships/tags" Target="../tags/tag376.xml"/><Relationship Id="rId121" Type="http://schemas.openxmlformats.org/officeDocument/2006/relationships/oleObject" Target="../embeddings/oleObject9.bin"/><Relationship Id="rId3" Type="http://schemas.openxmlformats.org/officeDocument/2006/relationships/tags" Target="../tags/tag281.xml"/><Relationship Id="rId12" Type="http://schemas.openxmlformats.org/officeDocument/2006/relationships/tags" Target="../tags/tag290.xml"/><Relationship Id="rId17" Type="http://schemas.openxmlformats.org/officeDocument/2006/relationships/tags" Target="../tags/tag295.xml"/><Relationship Id="rId25" Type="http://schemas.openxmlformats.org/officeDocument/2006/relationships/tags" Target="../tags/tag303.xml"/><Relationship Id="rId33" Type="http://schemas.openxmlformats.org/officeDocument/2006/relationships/tags" Target="../tags/tag311.xml"/><Relationship Id="rId38" Type="http://schemas.openxmlformats.org/officeDocument/2006/relationships/tags" Target="../tags/tag316.xml"/><Relationship Id="rId46" Type="http://schemas.openxmlformats.org/officeDocument/2006/relationships/tags" Target="../tags/tag324.xml"/><Relationship Id="rId59" Type="http://schemas.openxmlformats.org/officeDocument/2006/relationships/tags" Target="../tags/tag337.xml"/><Relationship Id="rId67" Type="http://schemas.openxmlformats.org/officeDocument/2006/relationships/tags" Target="../tags/tag345.xml"/><Relationship Id="rId103" Type="http://schemas.openxmlformats.org/officeDocument/2006/relationships/tags" Target="../tags/tag381.xml"/><Relationship Id="rId108" Type="http://schemas.openxmlformats.org/officeDocument/2006/relationships/tags" Target="../tags/tag386.xml"/><Relationship Id="rId116" Type="http://schemas.openxmlformats.org/officeDocument/2006/relationships/tags" Target="../tags/tag394.xml"/><Relationship Id="rId20" Type="http://schemas.openxmlformats.org/officeDocument/2006/relationships/tags" Target="../tags/tag298.xml"/><Relationship Id="rId41" Type="http://schemas.openxmlformats.org/officeDocument/2006/relationships/tags" Target="../tags/tag319.xml"/><Relationship Id="rId54" Type="http://schemas.openxmlformats.org/officeDocument/2006/relationships/tags" Target="../tags/tag332.xml"/><Relationship Id="rId62" Type="http://schemas.openxmlformats.org/officeDocument/2006/relationships/tags" Target="../tags/tag340.xml"/><Relationship Id="rId70" Type="http://schemas.openxmlformats.org/officeDocument/2006/relationships/tags" Target="../tags/tag348.xml"/><Relationship Id="rId75" Type="http://schemas.openxmlformats.org/officeDocument/2006/relationships/tags" Target="../tags/tag353.xml"/><Relationship Id="rId83" Type="http://schemas.openxmlformats.org/officeDocument/2006/relationships/tags" Target="../tags/tag361.xml"/><Relationship Id="rId88" Type="http://schemas.openxmlformats.org/officeDocument/2006/relationships/tags" Target="../tags/tag366.xml"/><Relationship Id="rId91" Type="http://schemas.openxmlformats.org/officeDocument/2006/relationships/tags" Target="../tags/tag369.xml"/><Relationship Id="rId96" Type="http://schemas.openxmlformats.org/officeDocument/2006/relationships/tags" Target="../tags/tag374.xml"/><Relationship Id="rId111" Type="http://schemas.openxmlformats.org/officeDocument/2006/relationships/tags" Target="../tags/tag389.xml"/><Relationship Id="rId1" Type="http://schemas.openxmlformats.org/officeDocument/2006/relationships/vmlDrawing" Target="../drawings/vmlDrawing7.vml"/><Relationship Id="rId6" Type="http://schemas.openxmlformats.org/officeDocument/2006/relationships/tags" Target="../tags/tag284.xml"/><Relationship Id="rId15" Type="http://schemas.openxmlformats.org/officeDocument/2006/relationships/tags" Target="../tags/tag293.xml"/><Relationship Id="rId23" Type="http://schemas.openxmlformats.org/officeDocument/2006/relationships/tags" Target="../tags/tag301.xml"/><Relationship Id="rId28" Type="http://schemas.openxmlformats.org/officeDocument/2006/relationships/tags" Target="../tags/tag306.xml"/><Relationship Id="rId36" Type="http://schemas.openxmlformats.org/officeDocument/2006/relationships/tags" Target="../tags/tag314.xml"/><Relationship Id="rId49" Type="http://schemas.openxmlformats.org/officeDocument/2006/relationships/tags" Target="../tags/tag327.xml"/><Relationship Id="rId57" Type="http://schemas.openxmlformats.org/officeDocument/2006/relationships/tags" Target="../tags/tag335.xml"/><Relationship Id="rId106" Type="http://schemas.openxmlformats.org/officeDocument/2006/relationships/tags" Target="../tags/tag384.xml"/><Relationship Id="rId114" Type="http://schemas.openxmlformats.org/officeDocument/2006/relationships/tags" Target="../tags/tag392.xml"/><Relationship Id="rId119" Type="http://schemas.openxmlformats.org/officeDocument/2006/relationships/slideLayout" Target="../slideLayouts/slideLayout13.xml"/><Relationship Id="rId10" Type="http://schemas.openxmlformats.org/officeDocument/2006/relationships/tags" Target="../tags/tag288.xml"/><Relationship Id="rId31" Type="http://schemas.openxmlformats.org/officeDocument/2006/relationships/tags" Target="../tags/tag309.xml"/><Relationship Id="rId44" Type="http://schemas.openxmlformats.org/officeDocument/2006/relationships/tags" Target="../tags/tag322.xml"/><Relationship Id="rId52" Type="http://schemas.openxmlformats.org/officeDocument/2006/relationships/tags" Target="../tags/tag330.xml"/><Relationship Id="rId60" Type="http://schemas.openxmlformats.org/officeDocument/2006/relationships/tags" Target="../tags/tag338.xml"/><Relationship Id="rId65" Type="http://schemas.openxmlformats.org/officeDocument/2006/relationships/tags" Target="../tags/tag343.xml"/><Relationship Id="rId73" Type="http://schemas.openxmlformats.org/officeDocument/2006/relationships/tags" Target="../tags/tag351.xml"/><Relationship Id="rId78" Type="http://schemas.openxmlformats.org/officeDocument/2006/relationships/tags" Target="../tags/tag356.xml"/><Relationship Id="rId81" Type="http://schemas.openxmlformats.org/officeDocument/2006/relationships/tags" Target="../tags/tag359.xml"/><Relationship Id="rId86" Type="http://schemas.openxmlformats.org/officeDocument/2006/relationships/tags" Target="../tags/tag364.xml"/><Relationship Id="rId94" Type="http://schemas.openxmlformats.org/officeDocument/2006/relationships/tags" Target="../tags/tag372.xml"/><Relationship Id="rId99" Type="http://schemas.openxmlformats.org/officeDocument/2006/relationships/tags" Target="../tags/tag377.xml"/><Relationship Id="rId101" Type="http://schemas.openxmlformats.org/officeDocument/2006/relationships/tags" Target="../tags/tag379.xml"/><Relationship Id="rId122" Type="http://schemas.openxmlformats.org/officeDocument/2006/relationships/oleObject" Target="../embeddings/oleObject10.bin"/><Relationship Id="rId4" Type="http://schemas.openxmlformats.org/officeDocument/2006/relationships/tags" Target="../tags/tag282.xml"/><Relationship Id="rId9" Type="http://schemas.openxmlformats.org/officeDocument/2006/relationships/tags" Target="../tags/tag287.xml"/><Relationship Id="rId13" Type="http://schemas.openxmlformats.org/officeDocument/2006/relationships/tags" Target="../tags/tag291.xml"/><Relationship Id="rId18" Type="http://schemas.openxmlformats.org/officeDocument/2006/relationships/tags" Target="../tags/tag296.xml"/><Relationship Id="rId39" Type="http://schemas.openxmlformats.org/officeDocument/2006/relationships/tags" Target="../tags/tag317.xml"/><Relationship Id="rId109" Type="http://schemas.openxmlformats.org/officeDocument/2006/relationships/tags" Target="../tags/tag387.xml"/><Relationship Id="rId34" Type="http://schemas.openxmlformats.org/officeDocument/2006/relationships/tags" Target="../tags/tag312.xml"/><Relationship Id="rId50" Type="http://schemas.openxmlformats.org/officeDocument/2006/relationships/tags" Target="../tags/tag328.xml"/><Relationship Id="rId55" Type="http://schemas.openxmlformats.org/officeDocument/2006/relationships/tags" Target="../tags/tag333.xml"/><Relationship Id="rId76" Type="http://schemas.openxmlformats.org/officeDocument/2006/relationships/tags" Target="../tags/tag354.xml"/><Relationship Id="rId97" Type="http://schemas.openxmlformats.org/officeDocument/2006/relationships/tags" Target="../tags/tag375.xml"/><Relationship Id="rId104" Type="http://schemas.openxmlformats.org/officeDocument/2006/relationships/tags" Target="../tags/tag382.xml"/><Relationship Id="rId120" Type="http://schemas.openxmlformats.org/officeDocument/2006/relationships/notesSlide" Target="../notesSlides/notesSlide15.xml"/><Relationship Id="rId7" Type="http://schemas.openxmlformats.org/officeDocument/2006/relationships/tags" Target="../tags/tag285.xml"/><Relationship Id="rId71" Type="http://schemas.openxmlformats.org/officeDocument/2006/relationships/tags" Target="../tags/tag349.xml"/><Relationship Id="rId92" Type="http://schemas.openxmlformats.org/officeDocument/2006/relationships/tags" Target="../tags/tag370.xml"/><Relationship Id="rId2" Type="http://schemas.openxmlformats.org/officeDocument/2006/relationships/tags" Target="../tags/tag280.xml"/><Relationship Id="rId29" Type="http://schemas.openxmlformats.org/officeDocument/2006/relationships/tags" Target="../tags/tag307.xml"/><Relationship Id="rId24" Type="http://schemas.openxmlformats.org/officeDocument/2006/relationships/tags" Target="../tags/tag302.xml"/><Relationship Id="rId40" Type="http://schemas.openxmlformats.org/officeDocument/2006/relationships/tags" Target="../tags/tag318.xml"/><Relationship Id="rId45" Type="http://schemas.openxmlformats.org/officeDocument/2006/relationships/tags" Target="../tags/tag323.xml"/><Relationship Id="rId66" Type="http://schemas.openxmlformats.org/officeDocument/2006/relationships/tags" Target="../tags/tag344.xml"/><Relationship Id="rId87" Type="http://schemas.openxmlformats.org/officeDocument/2006/relationships/tags" Target="../tags/tag365.xml"/><Relationship Id="rId110" Type="http://schemas.openxmlformats.org/officeDocument/2006/relationships/tags" Target="../tags/tag388.xml"/><Relationship Id="rId115" Type="http://schemas.openxmlformats.org/officeDocument/2006/relationships/tags" Target="../tags/tag393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403.xml"/><Relationship Id="rId13" Type="http://schemas.openxmlformats.org/officeDocument/2006/relationships/tags" Target="../tags/tag408.xml"/><Relationship Id="rId18" Type="http://schemas.openxmlformats.org/officeDocument/2006/relationships/tags" Target="../tags/tag413.xml"/><Relationship Id="rId26" Type="http://schemas.openxmlformats.org/officeDocument/2006/relationships/tags" Target="../tags/tag421.xml"/><Relationship Id="rId39" Type="http://schemas.openxmlformats.org/officeDocument/2006/relationships/tags" Target="../tags/tag434.xml"/><Relationship Id="rId3" Type="http://schemas.openxmlformats.org/officeDocument/2006/relationships/tags" Target="../tags/tag398.xml"/><Relationship Id="rId21" Type="http://schemas.openxmlformats.org/officeDocument/2006/relationships/tags" Target="../tags/tag416.xml"/><Relationship Id="rId34" Type="http://schemas.openxmlformats.org/officeDocument/2006/relationships/tags" Target="../tags/tag429.xml"/><Relationship Id="rId42" Type="http://schemas.openxmlformats.org/officeDocument/2006/relationships/tags" Target="../tags/tag437.xml"/><Relationship Id="rId47" Type="http://schemas.openxmlformats.org/officeDocument/2006/relationships/oleObject" Target="../embeddings/oleObject12.bin"/><Relationship Id="rId7" Type="http://schemas.openxmlformats.org/officeDocument/2006/relationships/tags" Target="../tags/tag402.xml"/><Relationship Id="rId12" Type="http://schemas.openxmlformats.org/officeDocument/2006/relationships/tags" Target="../tags/tag407.xml"/><Relationship Id="rId17" Type="http://schemas.openxmlformats.org/officeDocument/2006/relationships/tags" Target="../tags/tag412.xml"/><Relationship Id="rId25" Type="http://schemas.openxmlformats.org/officeDocument/2006/relationships/tags" Target="../tags/tag420.xml"/><Relationship Id="rId33" Type="http://schemas.openxmlformats.org/officeDocument/2006/relationships/tags" Target="../tags/tag428.xml"/><Relationship Id="rId38" Type="http://schemas.openxmlformats.org/officeDocument/2006/relationships/tags" Target="../tags/tag433.xml"/><Relationship Id="rId46" Type="http://schemas.openxmlformats.org/officeDocument/2006/relationships/oleObject" Target="../embeddings/oleObject11.bin"/><Relationship Id="rId2" Type="http://schemas.openxmlformats.org/officeDocument/2006/relationships/tags" Target="../tags/tag397.xml"/><Relationship Id="rId16" Type="http://schemas.openxmlformats.org/officeDocument/2006/relationships/tags" Target="../tags/tag411.xml"/><Relationship Id="rId20" Type="http://schemas.openxmlformats.org/officeDocument/2006/relationships/tags" Target="../tags/tag415.xml"/><Relationship Id="rId29" Type="http://schemas.openxmlformats.org/officeDocument/2006/relationships/tags" Target="../tags/tag424.xml"/><Relationship Id="rId41" Type="http://schemas.openxmlformats.org/officeDocument/2006/relationships/tags" Target="../tags/tag436.xml"/><Relationship Id="rId1" Type="http://schemas.openxmlformats.org/officeDocument/2006/relationships/vmlDrawing" Target="../drawings/vmlDrawing8.vml"/><Relationship Id="rId6" Type="http://schemas.openxmlformats.org/officeDocument/2006/relationships/tags" Target="../tags/tag401.xml"/><Relationship Id="rId11" Type="http://schemas.openxmlformats.org/officeDocument/2006/relationships/tags" Target="../tags/tag406.xml"/><Relationship Id="rId24" Type="http://schemas.openxmlformats.org/officeDocument/2006/relationships/tags" Target="../tags/tag419.xml"/><Relationship Id="rId32" Type="http://schemas.openxmlformats.org/officeDocument/2006/relationships/tags" Target="../tags/tag427.xml"/><Relationship Id="rId37" Type="http://schemas.openxmlformats.org/officeDocument/2006/relationships/tags" Target="../tags/tag432.xml"/><Relationship Id="rId40" Type="http://schemas.openxmlformats.org/officeDocument/2006/relationships/tags" Target="../tags/tag435.xml"/><Relationship Id="rId45" Type="http://schemas.openxmlformats.org/officeDocument/2006/relationships/notesSlide" Target="../notesSlides/notesSlide16.xml"/><Relationship Id="rId5" Type="http://schemas.openxmlformats.org/officeDocument/2006/relationships/tags" Target="../tags/tag400.xml"/><Relationship Id="rId15" Type="http://schemas.openxmlformats.org/officeDocument/2006/relationships/tags" Target="../tags/tag410.xml"/><Relationship Id="rId23" Type="http://schemas.openxmlformats.org/officeDocument/2006/relationships/tags" Target="../tags/tag418.xml"/><Relationship Id="rId28" Type="http://schemas.openxmlformats.org/officeDocument/2006/relationships/tags" Target="../tags/tag423.xml"/><Relationship Id="rId36" Type="http://schemas.openxmlformats.org/officeDocument/2006/relationships/tags" Target="../tags/tag431.xml"/><Relationship Id="rId10" Type="http://schemas.openxmlformats.org/officeDocument/2006/relationships/tags" Target="../tags/tag405.xml"/><Relationship Id="rId19" Type="http://schemas.openxmlformats.org/officeDocument/2006/relationships/tags" Target="../tags/tag414.xml"/><Relationship Id="rId31" Type="http://schemas.openxmlformats.org/officeDocument/2006/relationships/tags" Target="../tags/tag426.xml"/><Relationship Id="rId44" Type="http://schemas.openxmlformats.org/officeDocument/2006/relationships/slideLayout" Target="../slideLayouts/slideLayout13.xml"/><Relationship Id="rId4" Type="http://schemas.openxmlformats.org/officeDocument/2006/relationships/tags" Target="../tags/tag399.xml"/><Relationship Id="rId9" Type="http://schemas.openxmlformats.org/officeDocument/2006/relationships/tags" Target="../tags/tag404.xml"/><Relationship Id="rId14" Type="http://schemas.openxmlformats.org/officeDocument/2006/relationships/tags" Target="../tags/tag409.xml"/><Relationship Id="rId22" Type="http://schemas.openxmlformats.org/officeDocument/2006/relationships/tags" Target="../tags/tag417.xml"/><Relationship Id="rId27" Type="http://schemas.openxmlformats.org/officeDocument/2006/relationships/tags" Target="../tags/tag422.xml"/><Relationship Id="rId30" Type="http://schemas.openxmlformats.org/officeDocument/2006/relationships/tags" Target="../tags/tag425.xml"/><Relationship Id="rId35" Type="http://schemas.openxmlformats.org/officeDocument/2006/relationships/tags" Target="../tags/tag430.xml"/><Relationship Id="rId43" Type="http://schemas.openxmlformats.org/officeDocument/2006/relationships/tags" Target="../tags/tag438.xml"/></Relationships>
</file>

<file path=ppt/slides/_rels/slide17.xml.rels><?xml version="1.0" encoding="UTF-8" standalone="yes"?>
<Relationships xmlns="http://schemas.openxmlformats.org/package/2006/relationships"><Relationship Id="rId13" Type="http://schemas.openxmlformats.org/officeDocument/2006/relationships/tags" Target="../tags/tag450.xml"/><Relationship Id="rId18" Type="http://schemas.openxmlformats.org/officeDocument/2006/relationships/tags" Target="../tags/tag455.xml"/><Relationship Id="rId26" Type="http://schemas.openxmlformats.org/officeDocument/2006/relationships/tags" Target="../tags/tag463.xml"/><Relationship Id="rId39" Type="http://schemas.openxmlformats.org/officeDocument/2006/relationships/tags" Target="../tags/tag476.xml"/><Relationship Id="rId21" Type="http://schemas.openxmlformats.org/officeDocument/2006/relationships/tags" Target="../tags/tag458.xml"/><Relationship Id="rId34" Type="http://schemas.openxmlformats.org/officeDocument/2006/relationships/tags" Target="../tags/tag471.xml"/><Relationship Id="rId42" Type="http://schemas.openxmlformats.org/officeDocument/2006/relationships/tags" Target="../tags/tag479.xml"/><Relationship Id="rId47" Type="http://schemas.openxmlformats.org/officeDocument/2006/relationships/tags" Target="../tags/tag484.xml"/><Relationship Id="rId50" Type="http://schemas.openxmlformats.org/officeDocument/2006/relationships/tags" Target="../tags/tag487.xml"/><Relationship Id="rId55" Type="http://schemas.openxmlformats.org/officeDocument/2006/relationships/tags" Target="../tags/tag492.xml"/><Relationship Id="rId63" Type="http://schemas.openxmlformats.org/officeDocument/2006/relationships/tags" Target="../tags/tag500.xml"/><Relationship Id="rId68" Type="http://schemas.openxmlformats.org/officeDocument/2006/relationships/slideLayout" Target="../slideLayouts/slideLayout13.xml"/><Relationship Id="rId7" Type="http://schemas.openxmlformats.org/officeDocument/2006/relationships/tags" Target="../tags/tag444.xml"/><Relationship Id="rId2" Type="http://schemas.openxmlformats.org/officeDocument/2006/relationships/tags" Target="../tags/tag439.xml"/><Relationship Id="rId16" Type="http://schemas.openxmlformats.org/officeDocument/2006/relationships/tags" Target="../tags/tag453.xml"/><Relationship Id="rId29" Type="http://schemas.openxmlformats.org/officeDocument/2006/relationships/tags" Target="../tags/tag466.xml"/><Relationship Id="rId1" Type="http://schemas.openxmlformats.org/officeDocument/2006/relationships/vmlDrawing" Target="../drawings/vmlDrawing9.vml"/><Relationship Id="rId6" Type="http://schemas.openxmlformats.org/officeDocument/2006/relationships/tags" Target="../tags/tag443.xml"/><Relationship Id="rId11" Type="http://schemas.openxmlformats.org/officeDocument/2006/relationships/tags" Target="../tags/tag448.xml"/><Relationship Id="rId24" Type="http://schemas.openxmlformats.org/officeDocument/2006/relationships/tags" Target="../tags/tag461.xml"/><Relationship Id="rId32" Type="http://schemas.openxmlformats.org/officeDocument/2006/relationships/tags" Target="../tags/tag469.xml"/><Relationship Id="rId37" Type="http://schemas.openxmlformats.org/officeDocument/2006/relationships/tags" Target="../tags/tag474.xml"/><Relationship Id="rId40" Type="http://schemas.openxmlformats.org/officeDocument/2006/relationships/tags" Target="../tags/tag477.xml"/><Relationship Id="rId45" Type="http://schemas.openxmlformats.org/officeDocument/2006/relationships/tags" Target="../tags/tag482.xml"/><Relationship Id="rId53" Type="http://schemas.openxmlformats.org/officeDocument/2006/relationships/tags" Target="../tags/tag490.xml"/><Relationship Id="rId58" Type="http://schemas.openxmlformats.org/officeDocument/2006/relationships/tags" Target="../tags/tag495.xml"/><Relationship Id="rId66" Type="http://schemas.openxmlformats.org/officeDocument/2006/relationships/tags" Target="../tags/tag503.xml"/><Relationship Id="rId5" Type="http://schemas.openxmlformats.org/officeDocument/2006/relationships/tags" Target="../tags/tag442.xml"/><Relationship Id="rId15" Type="http://schemas.openxmlformats.org/officeDocument/2006/relationships/tags" Target="../tags/tag452.xml"/><Relationship Id="rId23" Type="http://schemas.openxmlformats.org/officeDocument/2006/relationships/tags" Target="../tags/tag460.xml"/><Relationship Id="rId28" Type="http://schemas.openxmlformats.org/officeDocument/2006/relationships/tags" Target="../tags/tag465.xml"/><Relationship Id="rId36" Type="http://schemas.openxmlformats.org/officeDocument/2006/relationships/tags" Target="../tags/tag473.xml"/><Relationship Id="rId49" Type="http://schemas.openxmlformats.org/officeDocument/2006/relationships/tags" Target="../tags/tag486.xml"/><Relationship Id="rId57" Type="http://schemas.openxmlformats.org/officeDocument/2006/relationships/tags" Target="../tags/tag494.xml"/><Relationship Id="rId61" Type="http://schemas.openxmlformats.org/officeDocument/2006/relationships/tags" Target="../tags/tag498.xml"/><Relationship Id="rId10" Type="http://schemas.openxmlformats.org/officeDocument/2006/relationships/tags" Target="../tags/tag447.xml"/><Relationship Id="rId19" Type="http://schemas.openxmlformats.org/officeDocument/2006/relationships/tags" Target="../tags/tag456.xml"/><Relationship Id="rId31" Type="http://schemas.openxmlformats.org/officeDocument/2006/relationships/tags" Target="../tags/tag468.xml"/><Relationship Id="rId44" Type="http://schemas.openxmlformats.org/officeDocument/2006/relationships/tags" Target="../tags/tag481.xml"/><Relationship Id="rId52" Type="http://schemas.openxmlformats.org/officeDocument/2006/relationships/tags" Target="../tags/tag489.xml"/><Relationship Id="rId60" Type="http://schemas.openxmlformats.org/officeDocument/2006/relationships/tags" Target="../tags/tag497.xml"/><Relationship Id="rId65" Type="http://schemas.openxmlformats.org/officeDocument/2006/relationships/tags" Target="../tags/tag502.xml"/><Relationship Id="rId4" Type="http://schemas.openxmlformats.org/officeDocument/2006/relationships/tags" Target="../tags/tag441.xml"/><Relationship Id="rId9" Type="http://schemas.openxmlformats.org/officeDocument/2006/relationships/tags" Target="../tags/tag446.xml"/><Relationship Id="rId14" Type="http://schemas.openxmlformats.org/officeDocument/2006/relationships/tags" Target="../tags/tag451.xml"/><Relationship Id="rId22" Type="http://schemas.openxmlformats.org/officeDocument/2006/relationships/tags" Target="../tags/tag459.xml"/><Relationship Id="rId27" Type="http://schemas.openxmlformats.org/officeDocument/2006/relationships/tags" Target="../tags/tag464.xml"/><Relationship Id="rId30" Type="http://schemas.openxmlformats.org/officeDocument/2006/relationships/tags" Target="../tags/tag467.xml"/><Relationship Id="rId35" Type="http://schemas.openxmlformats.org/officeDocument/2006/relationships/tags" Target="../tags/tag472.xml"/><Relationship Id="rId43" Type="http://schemas.openxmlformats.org/officeDocument/2006/relationships/tags" Target="../tags/tag480.xml"/><Relationship Id="rId48" Type="http://schemas.openxmlformats.org/officeDocument/2006/relationships/tags" Target="../tags/tag485.xml"/><Relationship Id="rId56" Type="http://schemas.openxmlformats.org/officeDocument/2006/relationships/tags" Target="../tags/tag493.xml"/><Relationship Id="rId64" Type="http://schemas.openxmlformats.org/officeDocument/2006/relationships/tags" Target="../tags/tag501.xml"/><Relationship Id="rId69" Type="http://schemas.openxmlformats.org/officeDocument/2006/relationships/notesSlide" Target="../notesSlides/notesSlide17.xml"/><Relationship Id="rId8" Type="http://schemas.openxmlformats.org/officeDocument/2006/relationships/tags" Target="../tags/tag445.xml"/><Relationship Id="rId51" Type="http://schemas.openxmlformats.org/officeDocument/2006/relationships/tags" Target="../tags/tag488.xml"/><Relationship Id="rId3" Type="http://schemas.openxmlformats.org/officeDocument/2006/relationships/tags" Target="../tags/tag440.xml"/><Relationship Id="rId12" Type="http://schemas.openxmlformats.org/officeDocument/2006/relationships/tags" Target="../tags/tag449.xml"/><Relationship Id="rId17" Type="http://schemas.openxmlformats.org/officeDocument/2006/relationships/tags" Target="../tags/tag454.xml"/><Relationship Id="rId25" Type="http://schemas.openxmlformats.org/officeDocument/2006/relationships/tags" Target="../tags/tag462.xml"/><Relationship Id="rId33" Type="http://schemas.openxmlformats.org/officeDocument/2006/relationships/tags" Target="../tags/tag470.xml"/><Relationship Id="rId38" Type="http://schemas.openxmlformats.org/officeDocument/2006/relationships/tags" Target="../tags/tag475.xml"/><Relationship Id="rId46" Type="http://schemas.openxmlformats.org/officeDocument/2006/relationships/tags" Target="../tags/tag483.xml"/><Relationship Id="rId59" Type="http://schemas.openxmlformats.org/officeDocument/2006/relationships/tags" Target="../tags/tag496.xml"/><Relationship Id="rId67" Type="http://schemas.openxmlformats.org/officeDocument/2006/relationships/tags" Target="../tags/tag504.xml"/><Relationship Id="rId20" Type="http://schemas.openxmlformats.org/officeDocument/2006/relationships/tags" Target="../tags/tag457.xml"/><Relationship Id="rId41" Type="http://schemas.openxmlformats.org/officeDocument/2006/relationships/tags" Target="../tags/tag478.xml"/><Relationship Id="rId54" Type="http://schemas.openxmlformats.org/officeDocument/2006/relationships/tags" Target="../tags/tag491.xml"/><Relationship Id="rId62" Type="http://schemas.openxmlformats.org/officeDocument/2006/relationships/tags" Target="../tags/tag499.xml"/><Relationship Id="rId70" Type="http://schemas.openxmlformats.org/officeDocument/2006/relationships/oleObject" Target="../embeddings/oleObject13.bin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tags" Target="../tags/tag507.xml"/><Relationship Id="rId2" Type="http://schemas.openxmlformats.org/officeDocument/2006/relationships/tags" Target="../tags/tag506.xml"/><Relationship Id="rId1" Type="http://schemas.openxmlformats.org/officeDocument/2006/relationships/tags" Target="../tags/tag505.xml"/><Relationship Id="rId6" Type="http://schemas.openxmlformats.org/officeDocument/2006/relationships/notesSlide" Target="../notesSlides/notesSlide21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0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23.xml"/><Relationship Id="rId1" Type="http://schemas.openxmlformats.org/officeDocument/2006/relationships/tags" Target="../tags/tag509.xml"/></Relationships>
</file>

<file path=ppt/slides/_rels/slide23.xml.rels><?xml version="1.0" encoding="UTF-8" standalone="yes"?>
<Relationships xmlns="http://schemas.openxmlformats.org/package/2006/relationships"><Relationship Id="rId26" Type="http://schemas.openxmlformats.org/officeDocument/2006/relationships/tags" Target="../tags/tag534.xml"/><Relationship Id="rId117" Type="http://schemas.openxmlformats.org/officeDocument/2006/relationships/tags" Target="../tags/tag625.xml"/><Relationship Id="rId21" Type="http://schemas.openxmlformats.org/officeDocument/2006/relationships/tags" Target="../tags/tag529.xml"/><Relationship Id="rId42" Type="http://schemas.openxmlformats.org/officeDocument/2006/relationships/tags" Target="../tags/tag550.xml"/><Relationship Id="rId47" Type="http://schemas.openxmlformats.org/officeDocument/2006/relationships/tags" Target="../tags/tag555.xml"/><Relationship Id="rId63" Type="http://schemas.openxmlformats.org/officeDocument/2006/relationships/tags" Target="../tags/tag571.xml"/><Relationship Id="rId68" Type="http://schemas.openxmlformats.org/officeDocument/2006/relationships/tags" Target="../tags/tag576.xml"/><Relationship Id="rId84" Type="http://schemas.openxmlformats.org/officeDocument/2006/relationships/tags" Target="../tags/tag592.xml"/><Relationship Id="rId89" Type="http://schemas.openxmlformats.org/officeDocument/2006/relationships/tags" Target="../tags/tag597.xml"/><Relationship Id="rId112" Type="http://schemas.openxmlformats.org/officeDocument/2006/relationships/tags" Target="../tags/tag620.xml"/><Relationship Id="rId16" Type="http://schemas.openxmlformats.org/officeDocument/2006/relationships/tags" Target="../tags/tag524.xml"/><Relationship Id="rId107" Type="http://schemas.openxmlformats.org/officeDocument/2006/relationships/tags" Target="../tags/tag615.xml"/><Relationship Id="rId11" Type="http://schemas.openxmlformats.org/officeDocument/2006/relationships/tags" Target="../tags/tag519.xml"/><Relationship Id="rId32" Type="http://schemas.openxmlformats.org/officeDocument/2006/relationships/tags" Target="../tags/tag540.xml"/><Relationship Id="rId37" Type="http://schemas.openxmlformats.org/officeDocument/2006/relationships/tags" Target="../tags/tag545.xml"/><Relationship Id="rId53" Type="http://schemas.openxmlformats.org/officeDocument/2006/relationships/tags" Target="../tags/tag561.xml"/><Relationship Id="rId58" Type="http://schemas.openxmlformats.org/officeDocument/2006/relationships/tags" Target="../tags/tag566.xml"/><Relationship Id="rId74" Type="http://schemas.openxmlformats.org/officeDocument/2006/relationships/tags" Target="../tags/tag582.xml"/><Relationship Id="rId79" Type="http://schemas.openxmlformats.org/officeDocument/2006/relationships/tags" Target="../tags/tag587.xml"/><Relationship Id="rId102" Type="http://schemas.openxmlformats.org/officeDocument/2006/relationships/tags" Target="../tags/tag610.xml"/><Relationship Id="rId123" Type="http://schemas.openxmlformats.org/officeDocument/2006/relationships/tags" Target="../tags/tag631.xml"/><Relationship Id="rId5" Type="http://schemas.openxmlformats.org/officeDocument/2006/relationships/tags" Target="../tags/tag513.xml"/><Relationship Id="rId90" Type="http://schemas.openxmlformats.org/officeDocument/2006/relationships/tags" Target="../tags/tag598.xml"/><Relationship Id="rId95" Type="http://schemas.openxmlformats.org/officeDocument/2006/relationships/tags" Target="../tags/tag603.xml"/><Relationship Id="rId19" Type="http://schemas.openxmlformats.org/officeDocument/2006/relationships/tags" Target="../tags/tag527.xml"/><Relationship Id="rId14" Type="http://schemas.openxmlformats.org/officeDocument/2006/relationships/tags" Target="../tags/tag522.xml"/><Relationship Id="rId22" Type="http://schemas.openxmlformats.org/officeDocument/2006/relationships/tags" Target="../tags/tag530.xml"/><Relationship Id="rId27" Type="http://schemas.openxmlformats.org/officeDocument/2006/relationships/tags" Target="../tags/tag535.xml"/><Relationship Id="rId30" Type="http://schemas.openxmlformats.org/officeDocument/2006/relationships/tags" Target="../tags/tag538.xml"/><Relationship Id="rId35" Type="http://schemas.openxmlformats.org/officeDocument/2006/relationships/tags" Target="../tags/tag543.xml"/><Relationship Id="rId43" Type="http://schemas.openxmlformats.org/officeDocument/2006/relationships/tags" Target="../tags/tag551.xml"/><Relationship Id="rId48" Type="http://schemas.openxmlformats.org/officeDocument/2006/relationships/tags" Target="../tags/tag556.xml"/><Relationship Id="rId56" Type="http://schemas.openxmlformats.org/officeDocument/2006/relationships/tags" Target="../tags/tag564.xml"/><Relationship Id="rId64" Type="http://schemas.openxmlformats.org/officeDocument/2006/relationships/tags" Target="../tags/tag572.xml"/><Relationship Id="rId69" Type="http://schemas.openxmlformats.org/officeDocument/2006/relationships/tags" Target="../tags/tag577.xml"/><Relationship Id="rId77" Type="http://schemas.openxmlformats.org/officeDocument/2006/relationships/tags" Target="../tags/tag585.xml"/><Relationship Id="rId100" Type="http://schemas.openxmlformats.org/officeDocument/2006/relationships/tags" Target="../tags/tag608.xml"/><Relationship Id="rId105" Type="http://schemas.openxmlformats.org/officeDocument/2006/relationships/tags" Target="../tags/tag613.xml"/><Relationship Id="rId113" Type="http://schemas.openxmlformats.org/officeDocument/2006/relationships/tags" Target="../tags/tag621.xml"/><Relationship Id="rId118" Type="http://schemas.openxmlformats.org/officeDocument/2006/relationships/tags" Target="../tags/tag626.xml"/><Relationship Id="rId126" Type="http://schemas.openxmlformats.org/officeDocument/2006/relationships/notesSlide" Target="../notesSlides/notesSlide23.xml"/><Relationship Id="rId8" Type="http://schemas.openxmlformats.org/officeDocument/2006/relationships/tags" Target="../tags/tag516.xml"/><Relationship Id="rId51" Type="http://schemas.openxmlformats.org/officeDocument/2006/relationships/tags" Target="../tags/tag559.xml"/><Relationship Id="rId72" Type="http://schemas.openxmlformats.org/officeDocument/2006/relationships/tags" Target="../tags/tag580.xml"/><Relationship Id="rId80" Type="http://schemas.openxmlformats.org/officeDocument/2006/relationships/tags" Target="../tags/tag588.xml"/><Relationship Id="rId85" Type="http://schemas.openxmlformats.org/officeDocument/2006/relationships/tags" Target="../tags/tag593.xml"/><Relationship Id="rId93" Type="http://schemas.openxmlformats.org/officeDocument/2006/relationships/tags" Target="../tags/tag601.xml"/><Relationship Id="rId98" Type="http://schemas.openxmlformats.org/officeDocument/2006/relationships/tags" Target="../tags/tag606.xml"/><Relationship Id="rId121" Type="http://schemas.openxmlformats.org/officeDocument/2006/relationships/tags" Target="../tags/tag629.xml"/><Relationship Id="rId3" Type="http://schemas.openxmlformats.org/officeDocument/2006/relationships/tags" Target="../tags/tag511.xml"/><Relationship Id="rId12" Type="http://schemas.openxmlformats.org/officeDocument/2006/relationships/tags" Target="../tags/tag520.xml"/><Relationship Id="rId17" Type="http://schemas.openxmlformats.org/officeDocument/2006/relationships/tags" Target="../tags/tag525.xml"/><Relationship Id="rId25" Type="http://schemas.openxmlformats.org/officeDocument/2006/relationships/tags" Target="../tags/tag533.xml"/><Relationship Id="rId33" Type="http://schemas.openxmlformats.org/officeDocument/2006/relationships/tags" Target="../tags/tag541.xml"/><Relationship Id="rId38" Type="http://schemas.openxmlformats.org/officeDocument/2006/relationships/tags" Target="../tags/tag546.xml"/><Relationship Id="rId46" Type="http://schemas.openxmlformats.org/officeDocument/2006/relationships/tags" Target="../tags/tag554.xml"/><Relationship Id="rId59" Type="http://schemas.openxmlformats.org/officeDocument/2006/relationships/tags" Target="../tags/tag567.xml"/><Relationship Id="rId67" Type="http://schemas.openxmlformats.org/officeDocument/2006/relationships/tags" Target="../tags/tag575.xml"/><Relationship Id="rId103" Type="http://schemas.openxmlformats.org/officeDocument/2006/relationships/tags" Target="../tags/tag611.xml"/><Relationship Id="rId108" Type="http://schemas.openxmlformats.org/officeDocument/2006/relationships/tags" Target="../tags/tag616.xml"/><Relationship Id="rId116" Type="http://schemas.openxmlformats.org/officeDocument/2006/relationships/tags" Target="../tags/tag624.xml"/><Relationship Id="rId124" Type="http://schemas.openxmlformats.org/officeDocument/2006/relationships/tags" Target="../tags/tag632.xml"/><Relationship Id="rId20" Type="http://schemas.openxmlformats.org/officeDocument/2006/relationships/tags" Target="../tags/tag528.xml"/><Relationship Id="rId41" Type="http://schemas.openxmlformats.org/officeDocument/2006/relationships/tags" Target="../tags/tag549.xml"/><Relationship Id="rId54" Type="http://schemas.openxmlformats.org/officeDocument/2006/relationships/tags" Target="../tags/tag562.xml"/><Relationship Id="rId62" Type="http://schemas.openxmlformats.org/officeDocument/2006/relationships/tags" Target="../tags/tag570.xml"/><Relationship Id="rId70" Type="http://schemas.openxmlformats.org/officeDocument/2006/relationships/tags" Target="../tags/tag578.xml"/><Relationship Id="rId75" Type="http://schemas.openxmlformats.org/officeDocument/2006/relationships/tags" Target="../tags/tag583.xml"/><Relationship Id="rId83" Type="http://schemas.openxmlformats.org/officeDocument/2006/relationships/tags" Target="../tags/tag591.xml"/><Relationship Id="rId88" Type="http://schemas.openxmlformats.org/officeDocument/2006/relationships/tags" Target="../tags/tag596.xml"/><Relationship Id="rId91" Type="http://schemas.openxmlformats.org/officeDocument/2006/relationships/tags" Target="../tags/tag599.xml"/><Relationship Id="rId96" Type="http://schemas.openxmlformats.org/officeDocument/2006/relationships/tags" Target="../tags/tag604.xml"/><Relationship Id="rId111" Type="http://schemas.openxmlformats.org/officeDocument/2006/relationships/tags" Target="../tags/tag619.xml"/><Relationship Id="rId1" Type="http://schemas.openxmlformats.org/officeDocument/2006/relationships/vmlDrawing" Target="../drawings/vmlDrawing10.vml"/><Relationship Id="rId6" Type="http://schemas.openxmlformats.org/officeDocument/2006/relationships/tags" Target="../tags/tag514.xml"/><Relationship Id="rId15" Type="http://schemas.openxmlformats.org/officeDocument/2006/relationships/tags" Target="../tags/tag523.xml"/><Relationship Id="rId23" Type="http://schemas.openxmlformats.org/officeDocument/2006/relationships/tags" Target="../tags/tag531.xml"/><Relationship Id="rId28" Type="http://schemas.openxmlformats.org/officeDocument/2006/relationships/tags" Target="../tags/tag536.xml"/><Relationship Id="rId36" Type="http://schemas.openxmlformats.org/officeDocument/2006/relationships/tags" Target="../tags/tag544.xml"/><Relationship Id="rId49" Type="http://schemas.openxmlformats.org/officeDocument/2006/relationships/tags" Target="../tags/tag557.xml"/><Relationship Id="rId57" Type="http://schemas.openxmlformats.org/officeDocument/2006/relationships/tags" Target="../tags/tag565.xml"/><Relationship Id="rId106" Type="http://schemas.openxmlformats.org/officeDocument/2006/relationships/tags" Target="../tags/tag614.xml"/><Relationship Id="rId114" Type="http://schemas.openxmlformats.org/officeDocument/2006/relationships/tags" Target="../tags/tag622.xml"/><Relationship Id="rId119" Type="http://schemas.openxmlformats.org/officeDocument/2006/relationships/tags" Target="../tags/tag627.xml"/><Relationship Id="rId127" Type="http://schemas.openxmlformats.org/officeDocument/2006/relationships/oleObject" Target="../embeddings/oleObject14.bin"/><Relationship Id="rId10" Type="http://schemas.openxmlformats.org/officeDocument/2006/relationships/tags" Target="../tags/tag518.xml"/><Relationship Id="rId31" Type="http://schemas.openxmlformats.org/officeDocument/2006/relationships/tags" Target="../tags/tag539.xml"/><Relationship Id="rId44" Type="http://schemas.openxmlformats.org/officeDocument/2006/relationships/tags" Target="../tags/tag552.xml"/><Relationship Id="rId52" Type="http://schemas.openxmlformats.org/officeDocument/2006/relationships/tags" Target="../tags/tag560.xml"/><Relationship Id="rId60" Type="http://schemas.openxmlformats.org/officeDocument/2006/relationships/tags" Target="../tags/tag568.xml"/><Relationship Id="rId65" Type="http://schemas.openxmlformats.org/officeDocument/2006/relationships/tags" Target="../tags/tag573.xml"/><Relationship Id="rId73" Type="http://schemas.openxmlformats.org/officeDocument/2006/relationships/tags" Target="../tags/tag581.xml"/><Relationship Id="rId78" Type="http://schemas.openxmlformats.org/officeDocument/2006/relationships/tags" Target="../tags/tag586.xml"/><Relationship Id="rId81" Type="http://schemas.openxmlformats.org/officeDocument/2006/relationships/tags" Target="../tags/tag589.xml"/><Relationship Id="rId86" Type="http://schemas.openxmlformats.org/officeDocument/2006/relationships/tags" Target="../tags/tag594.xml"/><Relationship Id="rId94" Type="http://schemas.openxmlformats.org/officeDocument/2006/relationships/tags" Target="../tags/tag602.xml"/><Relationship Id="rId99" Type="http://schemas.openxmlformats.org/officeDocument/2006/relationships/tags" Target="../tags/tag607.xml"/><Relationship Id="rId101" Type="http://schemas.openxmlformats.org/officeDocument/2006/relationships/tags" Target="../tags/tag609.xml"/><Relationship Id="rId122" Type="http://schemas.openxmlformats.org/officeDocument/2006/relationships/tags" Target="../tags/tag630.xml"/><Relationship Id="rId4" Type="http://schemas.openxmlformats.org/officeDocument/2006/relationships/tags" Target="../tags/tag512.xml"/><Relationship Id="rId9" Type="http://schemas.openxmlformats.org/officeDocument/2006/relationships/tags" Target="../tags/tag517.xml"/><Relationship Id="rId13" Type="http://schemas.openxmlformats.org/officeDocument/2006/relationships/tags" Target="../tags/tag521.xml"/><Relationship Id="rId18" Type="http://schemas.openxmlformats.org/officeDocument/2006/relationships/tags" Target="../tags/tag526.xml"/><Relationship Id="rId39" Type="http://schemas.openxmlformats.org/officeDocument/2006/relationships/tags" Target="../tags/tag547.xml"/><Relationship Id="rId109" Type="http://schemas.openxmlformats.org/officeDocument/2006/relationships/tags" Target="../tags/tag617.xml"/><Relationship Id="rId34" Type="http://schemas.openxmlformats.org/officeDocument/2006/relationships/tags" Target="../tags/tag542.xml"/><Relationship Id="rId50" Type="http://schemas.openxmlformats.org/officeDocument/2006/relationships/tags" Target="../tags/tag558.xml"/><Relationship Id="rId55" Type="http://schemas.openxmlformats.org/officeDocument/2006/relationships/tags" Target="../tags/tag563.xml"/><Relationship Id="rId76" Type="http://schemas.openxmlformats.org/officeDocument/2006/relationships/tags" Target="../tags/tag584.xml"/><Relationship Id="rId97" Type="http://schemas.openxmlformats.org/officeDocument/2006/relationships/tags" Target="../tags/tag605.xml"/><Relationship Id="rId104" Type="http://schemas.openxmlformats.org/officeDocument/2006/relationships/tags" Target="../tags/tag612.xml"/><Relationship Id="rId120" Type="http://schemas.openxmlformats.org/officeDocument/2006/relationships/tags" Target="../tags/tag628.xml"/><Relationship Id="rId125" Type="http://schemas.openxmlformats.org/officeDocument/2006/relationships/slideLayout" Target="../slideLayouts/slideLayout17.xml"/><Relationship Id="rId7" Type="http://schemas.openxmlformats.org/officeDocument/2006/relationships/tags" Target="../tags/tag515.xml"/><Relationship Id="rId71" Type="http://schemas.openxmlformats.org/officeDocument/2006/relationships/tags" Target="../tags/tag579.xml"/><Relationship Id="rId92" Type="http://schemas.openxmlformats.org/officeDocument/2006/relationships/tags" Target="../tags/tag600.xml"/><Relationship Id="rId2" Type="http://schemas.openxmlformats.org/officeDocument/2006/relationships/tags" Target="../tags/tag510.xml"/><Relationship Id="rId29" Type="http://schemas.openxmlformats.org/officeDocument/2006/relationships/tags" Target="../tags/tag537.xml"/><Relationship Id="rId24" Type="http://schemas.openxmlformats.org/officeDocument/2006/relationships/tags" Target="../tags/tag532.xml"/><Relationship Id="rId40" Type="http://schemas.openxmlformats.org/officeDocument/2006/relationships/tags" Target="../tags/tag548.xml"/><Relationship Id="rId45" Type="http://schemas.openxmlformats.org/officeDocument/2006/relationships/tags" Target="../tags/tag553.xml"/><Relationship Id="rId66" Type="http://schemas.openxmlformats.org/officeDocument/2006/relationships/tags" Target="../tags/tag574.xml"/><Relationship Id="rId87" Type="http://schemas.openxmlformats.org/officeDocument/2006/relationships/tags" Target="../tags/tag595.xml"/><Relationship Id="rId110" Type="http://schemas.openxmlformats.org/officeDocument/2006/relationships/tags" Target="../tags/tag618.xml"/><Relationship Id="rId115" Type="http://schemas.openxmlformats.org/officeDocument/2006/relationships/tags" Target="../tags/tag623.xml"/><Relationship Id="rId61" Type="http://schemas.openxmlformats.org/officeDocument/2006/relationships/tags" Target="../tags/tag569.xml"/><Relationship Id="rId82" Type="http://schemas.openxmlformats.org/officeDocument/2006/relationships/tags" Target="../tags/tag59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633.xm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tags" Target="../tags/tag646.xml"/><Relationship Id="rId18" Type="http://schemas.openxmlformats.org/officeDocument/2006/relationships/tags" Target="../tags/tag651.xml"/><Relationship Id="rId26" Type="http://schemas.openxmlformats.org/officeDocument/2006/relationships/tags" Target="../tags/tag659.xml"/><Relationship Id="rId39" Type="http://schemas.openxmlformats.org/officeDocument/2006/relationships/tags" Target="../tags/tag672.xml"/><Relationship Id="rId3" Type="http://schemas.openxmlformats.org/officeDocument/2006/relationships/tags" Target="../tags/tag636.xml"/><Relationship Id="rId21" Type="http://schemas.openxmlformats.org/officeDocument/2006/relationships/tags" Target="../tags/tag654.xml"/><Relationship Id="rId34" Type="http://schemas.openxmlformats.org/officeDocument/2006/relationships/tags" Target="../tags/tag667.xml"/><Relationship Id="rId42" Type="http://schemas.openxmlformats.org/officeDocument/2006/relationships/tags" Target="../tags/tag675.xml"/><Relationship Id="rId47" Type="http://schemas.openxmlformats.org/officeDocument/2006/relationships/tags" Target="../tags/tag680.xml"/><Relationship Id="rId50" Type="http://schemas.openxmlformats.org/officeDocument/2006/relationships/notesSlide" Target="../notesSlides/notesSlide26.xml"/><Relationship Id="rId7" Type="http://schemas.openxmlformats.org/officeDocument/2006/relationships/tags" Target="../tags/tag640.xml"/><Relationship Id="rId12" Type="http://schemas.openxmlformats.org/officeDocument/2006/relationships/tags" Target="../tags/tag645.xml"/><Relationship Id="rId17" Type="http://schemas.openxmlformats.org/officeDocument/2006/relationships/tags" Target="../tags/tag650.xml"/><Relationship Id="rId25" Type="http://schemas.openxmlformats.org/officeDocument/2006/relationships/tags" Target="../tags/tag658.xml"/><Relationship Id="rId33" Type="http://schemas.openxmlformats.org/officeDocument/2006/relationships/tags" Target="../tags/tag666.xml"/><Relationship Id="rId38" Type="http://schemas.openxmlformats.org/officeDocument/2006/relationships/tags" Target="../tags/tag671.xml"/><Relationship Id="rId46" Type="http://schemas.openxmlformats.org/officeDocument/2006/relationships/tags" Target="../tags/tag679.xml"/><Relationship Id="rId2" Type="http://schemas.openxmlformats.org/officeDocument/2006/relationships/tags" Target="../tags/tag635.xml"/><Relationship Id="rId16" Type="http://schemas.openxmlformats.org/officeDocument/2006/relationships/tags" Target="../tags/tag649.xml"/><Relationship Id="rId20" Type="http://schemas.openxmlformats.org/officeDocument/2006/relationships/tags" Target="../tags/tag653.xml"/><Relationship Id="rId29" Type="http://schemas.openxmlformats.org/officeDocument/2006/relationships/tags" Target="../tags/tag662.xml"/><Relationship Id="rId41" Type="http://schemas.openxmlformats.org/officeDocument/2006/relationships/tags" Target="../tags/tag674.xml"/><Relationship Id="rId1" Type="http://schemas.openxmlformats.org/officeDocument/2006/relationships/tags" Target="../tags/tag634.xml"/><Relationship Id="rId6" Type="http://schemas.openxmlformats.org/officeDocument/2006/relationships/tags" Target="../tags/tag639.xml"/><Relationship Id="rId11" Type="http://schemas.openxmlformats.org/officeDocument/2006/relationships/tags" Target="../tags/tag644.xml"/><Relationship Id="rId24" Type="http://schemas.openxmlformats.org/officeDocument/2006/relationships/tags" Target="../tags/tag657.xml"/><Relationship Id="rId32" Type="http://schemas.openxmlformats.org/officeDocument/2006/relationships/tags" Target="../tags/tag665.xml"/><Relationship Id="rId37" Type="http://schemas.openxmlformats.org/officeDocument/2006/relationships/tags" Target="../tags/tag670.xml"/><Relationship Id="rId40" Type="http://schemas.openxmlformats.org/officeDocument/2006/relationships/tags" Target="../tags/tag673.xml"/><Relationship Id="rId45" Type="http://schemas.openxmlformats.org/officeDocument/2006/relationships/tags" Target="../tags/tag678.xml"/><Relationship Id="rId5" Type="http://schemas.openxmlformats.org/officeDocument/2006/relationships/tags" Target="../tags/tag638.xml"/><Relationship Id="rId15" Type="http://schemas.openxmlformats.org/officeDocument/2006/relationships/tags" Target="../tags/tag648.xml"/><Relationship Id="rId23" Type="http://schemas.openxmlformats.org/officeDocument/2006/relationships/tags" Target="../tags/tag656.xml"/><Relationship Id="rId28" Type="http://schemas.openxmlformats.org/officeDocument/2006/relationships/tags" Target="../tags/tag661.xml"/><Relationship Id="rId36" Type="http://schemas.openxmlformats.org/officeDocument/2006/relationships/tags" Target="../tags/tag669.xml"/><Relationship Id="rId49" Type="http://schemas.openxmlformats.org/officeDocument/2006/relationships/slideLayout" Target="../slideLayouts/slideLayout17.xml"/><Relationship Id="rId10" Type="http://schemas.openxmlformats.org/officeDocument/2006/relationships/tags" Target="../tags/tag643.xml"/><Relationship Id="rId19" Type="http://schemas.openxmlformats.org/officeDocument/2006/relationships/tags" Target="../tags/tag652.xml"/><Relationship Id="rId31" Type="http://schemas.openxmlformats.org/officeDocument/2006/relationships/tags" Target="../tags/tag664.xml"/><Relationship Id="rId44" Type="http://schemas.openxmlformats.org/officeDocument/2006/relationships/tags" Target="../tags/tag677.xml"/><Relationship Id="rId4" Type="http://schemas.openxmlformats.org/officeDocument/2006/relationships/tags" Target="../tags/tag637.xml"/><Relationship Id="rId9" Type="http://schemas.openxmlformats.org/officeDocument/2006/relationships/tags" Target="../tags/tag642.xml"/><Relationship Id="rId14" Type="http://schemas.openxmlformats.org/officeDocument/2006/relationships/tags" Target="../tags/tag647.xml"/><Relationship Id="rId22" Type="http://schemas.openxmlformats.org/officeDocument/2006/relationships/tags" Target="../tags/tag655.xml"/><Relationship Id="rId27" Type="http://schemas.openxmlformats.org/officeDocument/2006/relationships/tags" Target="../tags/tag660.xml"/><Relationship Id="rId30" Type="http://schemas.openxmlformats.org/officeDocument/2006/relationships/tags" Target="../tags/tag663.xml"/><Relationship Id="rId35" Type="http://schemas.openxmlformats.org/officeDocument/2006/relationships/tags" Target="../tags/tag668.xml"/><Relationship Id="rId43" Type="http://schemas.openxmlformats.org/officeDocument/2006/relationships/tags" Target="../tags/tag676.xml"/><Relationship Id="rId48" Type="http://schemas.openxmlformats.org/officeDocument/2006/relationships/tags" Target="../tags/tag681.xml"/><Relationship Id="rId8" Type="http://schemas.openxmlformats.org/officeDocument/2006/relationships/tags" Target="../tags/tag64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tags" Target="../tags/tag688.xml"/><Relationship Id="rId13" Type="http://schemas.openxmlformats.org/officeDocument/2006/relationships/tags" Target="../tags/tag693.xml"/><Relationship Id="rId18" Type="http://schemas.openxmlformats.org/officeDocument/2006/relationships/notesSlide" Target="../notesSlides/notesSlide28.xml"/><Relationship Id="rId3" Type="http://schemas.openxmlformats.org/officeDocument/2006/relationships/tags" Target="../tags/tag683.xml"/><Relationship Id="rId7" Type="http://schemas.openxmlformats.org/officeDocument/2006/relationships/tags" Target="../tags/tag687.xml"/><Relationship Id="rId12" Type="http://schemas.openxmlformats.org/officeDocument/2006/relationships/tags" Target="../tags/tag692.xml"/><Relationship Id="rId17" Type="http://schemas.openxmlformats.org/officeDocument/2006/relationships/slideLayout" Target="../slideLayouts/slideLayout24.xml"/><Relationship Id="rId2" Type="http://schemas.openxmlformats.org/officeDocument/2006/relationships/tags" Target="../tags/tag682.xml"/><Relationship Id="rId16" Type="http://schemas.openxmlformats.org/officeDocument/2006/relationships/tags" Target="../tags/tag696.xml"/><Relationship Id="rId20" Type="http://schemas.openxmlformats.org/officeDocument/2006/relationships/oleObject" Target="../embeddings/oleObject15.bin"/><Relationship Id="rId1" Type="http://schemas.openxmlformats.org/officeDocument/2006/relationships/vmlDrawing" Target="../drawings/vmlDrawing11.vml"/><Relationship Id="rId6" Type="http://schemas.openxmlformats.org/officeDocument/2006/relationships/tags" Target="../tags/tag686.xml"/><Relationship Id="rId11" Type="http://schemas.openxmlformats.org/officeDocument/2006/relationships/tags" Target="../tags/tag691.xml"/><Relationship Id="rId5" Type="http://schemas.openxmlformats.org/officeDocument/2006/relationships/tags" Target="../tags/tag685.xml"/><Relationship Id="rId15" Type="http://schemas.openxmlformats.org/officeDocument/2006/relationships/tags" Target="../tags/tag695.xml"/><Relationship Id="rId10" Type="http://schemas.openxmlformats.org/officeDocument/2006/relationships/tags" Target="../tags/tag690.xml"/><Relationship Id="rId19" Type="http://schemas.openxmlformats.org/officeDocument/2006/relationships/image" Target="../media/image10.emf"/><Relationship Id="rId4" Type="http://schemas.openxmlformats.org/officeDocument/2006/relationships/tags" Target="../tags/tag684.xml"/><Relationship Id="rId9" Type="http://schemas.openxmlformats.org/officeDocument/2006/relationships/tags" Target="../tags/tag689.xml"/><Relationship Id="rId14" Type="http://schemas.openxmlformats.org/officeDocument/2006/relationships/tags" Target="../tags/tag694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tags" Target="../tags/tag703.xml"/><Relationship Id="rId13" Type="http://schemas.openxmlformats.org/officeDocument/2006/relationships/tags" Target="../tags/tag708.xml"/><Relationship Id="rId18" Type="http://schemas.openxmlformats.org/officeDocument/2006/relationships/tags" Target="../tags/tag713.xml"/><Relationship Id="rId26" Type="http://schemas.openxmlformats.org/officeDocument/2006/relationships/tags" Target="../tags/tag721.xml"/><Relationship Id="rId3" Type="http://schemas.openxmlformats.org/officeDocument/2006/relationships/tags" Target="../tags/tag698.xml"/><Relationship Id="rId21" Type="http://schemas.openxmlformats.org/officeDocument/2006/relationships/tags" Target="../tags/tag716.xml"/><Relationship Id="rId34" Type="http://schemas.openxmlformats.org/officeDocument/2006/relationships/tags" Target="../tags/tag729.xml"/><Relationship Id="rId7" Type="http://schemas.openxmlformats.org/officeDocument/2006/relationships/tags" Target="../tags/tag702.xml"/><Relationship Id="rId12" Type="http://schemas.openxmlformats.org/officeDocument/2006/relationships/tags" Target="../tags/tag707.xml"/><Relationship Id="rId17" Type="http://schemas.openxmlformats.org/officeDocument/2006/relationships/tags" Target="../tags/tag712.xml"/><Relationship Id="rId25" Type="http://schemas.openxmlformats.org/officeDocument/2006/relationships/tags" Target="../tags/tag720.xml"/><Relationship Id="rId33" Type="http://schemas.openxmlformats.org/officeDocument/2006/relationships/tags" Target="../tags/tag728.xml"/><Relationship Id="rId2" Type="http://schemas.openxmlformats.org/officeDocument/2006/relationships/tags" Target="../tags/tag697.xml"/><Relationship Id="rId16" Type="http://schemas.openxmlformats.org/officeDocument/2006/relationships/tags" Target="../tags/tag711.xml"/><Relationship Id="rId20" Type="http://schemas.openxmlformats.org/officeDocument/2006/relationships/tags" Target="../tags/tag715.xml"/><Relationship Id="rId29" Type="http://schemas.openxmlformats.org/officeDocument/2006/relationships/tags" Target="../tags/tag724.xml"/><Relationship Id="rId1" Type="http://schemas.openxmlformats.org/officeDocument/2006/relationships/vmlDrawing" Target="../drawings/vmlDrawing12.vml"/><Relationship Id="rId6" Type="http://schemas.openxmlformats.org/officeDocument/2006/relationships/tags" Target="../tags/tag701.xml"/><Relationship Id="rId11" Type="http://schemas.openxmlformats.org/officeDocument/2006/relationships/tags" Target="../tags/tag706.xml"/><Relationship Id="rId24" Type="http://schemas.openxmlformats.org/officeDocument/2006/relationships/tags" Target="../tags/tag719.xml"/><Relationship Id="rId32" Type="http://schemas.openxmlformats.org/officeDocument/2006/relationships/tags" Target="../tags/tag727.xml"/><Relationship Id="rId37" Type="http://schemas.openxmlformats.org/officeDocument/2006/relationships/oleObject" Target="../embeddings/oleObject16.bin"/><Relationship Id="rId5" Type="http://schemas.openxmlformats.org/officeDocument/2006/relationships/tags" Target="../tags/tag700.xml"/><Relationship Id="rId15" Type="http://schemas.openxmlformats.org/officeDocument/2006/relationships/tags" Target="../tags/tag710.xml"/><Relationship Id="rId23" Type="http://schemas.openxmlformats.org/officeDocument/2006/relationships/tags" Target="../tags/tag718.xml"/><Relationship Id="rId28" Type="http://schemas.openxmlformats.org/officeDocument/2006/relationships/tags" Target="../tags/tag723.xml"/><Relationship Id="rId36" Type="http://schemas.openxmlformats.org/officeDocument/2006/relationships/notesSlide" Target="../notesSlides/notesSlide29.xml"/><Relationship Id="rId10" Type="http://schemas.openxmlformats.org/officeDocument/2006/relationships/tags" Target="../tags/tag705.xml"/><Relationship Id="rId19" Type="http://schemas.openxmlformats.org/officeDocument/2006/relationships/tags" Target="../tags/tag714.xml"/><Relationship Id="rId31" Type="http://schemas.openxmlformats.org/officeDocument/2006/relationships/tags" Target="../tags/tag726.xml"/><Relationship Id="rId4" Type="http://schemas.openxmlformats.org/officeDocument/2006/relationships/tags" Target="../tags/tag699.xml"/><Relationship Id="rId9" Type="http://schemas.openxmlformats.org/officeDocument/2006/relationships/tags" Target="../tags/tag704.xml"/><Relationship Id="rId14" Type="http://schemas.openxmlformats.org/officeDocument/2006/relationships/tags" Target="../tags/tag709.xml"/><Relationship Id="rId22" Type="http://schemas.openxmlformats.org/officeDocument/2006/relationships/tags" Target="../tags/tag717.xml"/><Relationship Id="rId27" Type="http://schemas.openxmlformats.org/officeDocument/2006/relationships/tags" Target="../tags/tag722.xml"/><Relationship Id="rId30" Type="http://schemas.openxmlformats.org/officeDocument/2006/relationships/tags" Target="../tags/tag725.xml"/><Relationship Id="rId35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tags" Target="../tags/tag736.xml"/><Relationship Id="rId13" Type="http://schemas.openxmlformats.org/officeDocument/2006/relationships/tags" Target="../tags/tag741.xml"/><Relationship Id="rId18" Type="http://schemas.openxmlformats.org/officeDocument/2006/relationships/tags" Target="../tags/tag746.xml"/><Relationship Id="rId26" Type="http://schemas.openxmlformats.org/officeDocument/2006/relationships/slideLayout" Target="../slideLayouts/slideLayout13.xml"/><Relationship Id="rId3" Type="http://schemas.openxmlformats.org/officeDocument/2006/relationships/tags" Target="../tags/tag731.xml"/><Relationship Id="rId21" Type="http://schemas.openxmlformats.org/officeDocument/2006/relationships/tags" Target="../tags/tag749.xml"/><Relationship Id="rId7" Type="http://schemas.openxmlformats.org/officeDocument/2006/relationships/tags" Target="../tags/tag735.xml"/><Relationship Id="rId12" Type="http://schemas.openxmlformats.org/officeDocument/2006/relationships/tags" Target="../tags/tag740.xml"/><Relationship Id="rId17" Type="http://schemas.openxmlformats.org/officeDocument/2006/relationships/tags" Target="../tags/tag745.xml"/><Relationship Id="rId25" Type="http://schemas.openxmlformats.org/officeDocument/2006/relationships/tags" Target="../tags/tag753.xml"/><Relationship Id="rId2" Type="http://schemas.openxmlformats.org/officeDocument/2006/relationships/tags" Target="../tags/tag730.xml"/><Relationship Id="rId16" Type="http://schemas.openxmlformats.org/officeDocument/2006/relationships/tags" Target="../tags/tag744.xml"/><Relationship Id="rId20" Type="http://schemas.openxmlformats.org/officeDocument/2006/relationships/tags" Target="../tags/tag748.xml"/><Relationship Id="rId1" Type="http://schemas.openxmlformats.org/officeDocument/2006/relationships/vmlDrawing" Target="../drawings/vmlDrawing13.vml"/><Relationship Id="rId6" Type="http://schemas.openxmlformats.org/officeDocument/2006/relationships/tags" Target="../tags/tag734.xml"/><Relationship Id="rId11" Type="http://schemas.openxmlformats.org/officeDocument/2006/relationships/tags" Target="../tags/tag739.xml"/><Relationship Id="rId24" Type="http://schemas.openxmlformats.org/officeDocument/2006/relationships/tags" Target="../tags/tag752.xml"/><Relationship Id="rId5" Type="http://schemas.openxmlformats.org/officeDocument/2006/relationships/tags" Target="../tags/tag733.xml"/><Relationship Id="rId15" Type="http://schemas.openxmlformats.org/officeDocument/2006/relationships/tags" Target="../tags/tag743.xml"/><Relationship Id="rId23" Type="http://schemas.openxmlformats.org/officeDocument/2006/relationships/tags" Target="../tags/tag751.xml"/><Relationship Id="rId28" Type="http://schemas.openxmlformats.org/officeDocument/2006/relationships/oleObject" Target="../embeddings/oleObject17.bin"/><Relationship Id="rId10" Type="http://schemas.openxmlformats.org/officeDocument/2006/relationships/tags" Target="../tags/tag738.xml"/><Relationship Id="rId19" Type="http://schemas.openxmlformats.org/officeDocument/2006/relationships/tags" Target="../tags/tag747.xml"/><Relationship Id="rId4" Type="http://schemas.openxmlformats.org/officeDocument/2006/relationships/tags" Target="../tags/tag732.xml"/><Relationship Id="rId9" Type="http://schemas.openxmlformats.org/officeDocument/2006/relationships/tags" Target="../tags/tag737.xml"/><Relationship Id="rId14" Type="http://schemas.openxmlformats.org/officeDocument/2006/relationships/tags" Target="../tags/tag742.xml"/><Relationship Id="rId22" Type="http://schemas.openxmlformats.org/officeDocument/2006/relationships/tags" Target="../tags/tag750.xml"/><Relationship Id="rId27" Type="http://schemas.openxmlformats.org/officeDocument/2006/relationships/notesSlide" Target="../notesSlides/notesSlide30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tags" Target="../tags/tag755.xml"/><Relationship Id="rId7" Type="http://schemas.openxmlformats.org/officeDocument/2006/relationships/oleObject" Target="../embeddings/oleObject18.bin"/><Relationship Id="rId2" Type="http://schemas.openxmlformats.org/officeDocument/2006/relationships/tags" Target="../tags/tag754.xml"/><Relationship Id="rId1" Type="http://schemas.openxmlformats.org/officeDocument/2006/relationships/vmlDrawing" Target="../drawings/vmlDrawing14.vml"/><Relationship Id="rId6" Type="http://schemas.openxmlformats.org/officeDocument/2006/relationships/notesSlide" Target="../notesSlides/notesSlide33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756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tags" Target="../tags/tag763.xml"/><Relationship Id="rId13" Type="http://schemas.openxmlformats.org/officeDocument/2006/relationships/tags" Target="../tags/tag768.xml"/><Relationship Id="rId18" Type="http://schemas.openxmlformats.org/officeDocument/2006/relationships/tags" Target="../tags/tag773.xml"/><Relationship Id="rId26" Type="http://schemas.openxmlformats.org/officeDocument/2006/relationships/tags" Target="../tags/tag781.xml"/><Relationship Id="rId3" Type="http://schemas.openxmlformats.org/officeDocument/2006/relationships/tags" Target="../tags/tag758.xml"/><Relationship Id="rId21" Type="http://schemas.openxmlformats.org/officeDocument/2006/relationships/tags" Target="../tags/tag776.xml"/><Relationship Id="rId34" Type="http://schemas.openxmlformats.org/officeDocument/2006/relationships/tags" Target="../tags/tag789.xml"/><Relationship Id="rId7" Type="http://schemas.openxmlformats.org/officeDocument/2006/relationships/tags" Target="../tags/tag762.xml"/><Relationship Id="rId12" Type="http://schemas.openxmlformats.org/officeDocument/2006/relationships/tags" Target="../tags/tag767.xml"/><Relationship Id="rId17" Type="http://schemas.openxmlformats.org/officeDocument/2006/relationships/tags" Target="../tags/tag772.xml"/><Relationship Id="rId25" Type="http://schemas.openxmlformats.org/officeDocument/2006/relationships/tags" Target="../tags/tag780.xml"/><Relationship Id="rId33" Type="http://schemas.openxmlformats.org/officeDocument/2006/relationships/tags" Target="../tags/tag788.xml"/><Relationship Id="rId2" Type="http://schemas.openxmlformats.org/officeDocument/2006/relationships/tags" Target="../tags/tag757.xml"/><Relationship Id="rId16" Type="http://schemas.openxmlformats.org/officeDocument/2006/relationships/tags" Target="../tags/tag771.xml"/><Relationship Id="rId20" Type="http://schemas.openxmlformats.org/officeDocument/2006/relationships/tags" Target="../tags/tag775.xml"/><Relationship Id="rId29" Type="http://schemas.openxmlformats.org/officeDocument/2006/relationships/tags" Target="../tags/tag784.xml"/><Relationship Id="rId1" Type="http://schemas.openxmlformats.org/officeDocument/2006/relationships/vmlDrawing" Target="../drawings/vmlDrawing15.vml"/><Relationship Id="rId6" Type="http://schemas.openxmlformats.org/officeDocument/2006/relationships/tags" Target="../tags/tag761.xml"/><Relationship Id="rId11" Type="http://schemas.openxmlformats.org/officeDocument/2006/relationships/tags" Target="../tags/tag766.xml"/><Relationship Id="rId24" Type="http://schemas.openxmlformats.org/officeDocument/2006/relationships/tags" Target="../tags/tag779.xml"/><Relationship Id="rId32" Type="http://schemas.openxmlformats.org/officeDocument/2006/relationships/tags" Target="../tags/tag787.xml"/><Relationship Id="rId37" Type="http://schemas.openxmlformats.org/officeDocument/2006/relationships/oleObject" Target="../embeddings/oleObject19.bin"/><Relationship Id="rId5" Type="http://schemas.openxmlformats.org/officeDocument/2006/relationships/tags" Target="../tags/tag760.xml"/><Relationship Id="rId15" Type="http://schemas.openxmlformats.org/officeDocument/2006/relationships/tags" Target="../tags/tag770.xml"/><Relationship Id="rId23" Type="http://schemas.openxmlformats.org/officeDocument/2006/relationships/tags" Target="../tags/tag778.xml"/><Relationship Id="rId28" Type="http://schemas.openxmlformats.org/officeDocument/2006/relationships/tags" Target="../tags/tag783.xml"/><Relationship Id="rId36" Type="http://schemas.openxmlformats.org/officeDocument/2006/relationships/notesSlide" Target="../notesSlides/notesSlide34.xml"/><Relationship Id="rId10" Type="http://schemas.openxmlformats.org/officeDocument/2006/relationships/tags" Target="../tags/tag765.xml"/><Relationship Id="rId19" Type="http://schemas.openxmlformats.org/officeDocument/2006/relationships/tags" Target="../tags/tag774.xml"/><Relationship Id="rId31" Type="http://schemas.openxmlformats.org/officeDocument/2006/relationships/tags" Target="../tags/tag786.xml"/><Relationship Id="rId4" Type="http://schemas.openxmlformats.org/officeDocument/2006/relationships/tags" Target="../tags/tag759.xml"/><Relationship Id="rId9" Type="http://schemas.openxmlformats.org/officeDocument/2006/relationships/tags" Target="../tags/tag764.xml"/><Relationship Id="rId14" Type="http://schemas.openxmlformats.org/officeDocument/2006/relationships/tags" Target="../tags/tag769.xml"/><Relationship Id="rId22" Type="http://schemas.openxmlformats.org/officeDocument/2006/relationships/tags" Target="../tags/tag777.xml"/><Relationship Id="rId27" Type="http://schemas.openxmlformats.org/officeDocument/2006/relationships/tags" Target="../tags/tag782.xml"/><Relationship Id="rId30" Type="http://schemas.openxmlformats.org/officeDocument/2006/relationships/tags" Target="../tags/tag785.xml"/><Relationship Id="rId35" Type="http://schemas.openxmlformats.org/officeDocument/2006/relationships/slideLayout" Target="../slideLayouts/slideLayout13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tags" Target="../tags/tag796.xml"/><Relationship Id="rId13" Type="http://schemas.openxmlformats.org/officeDocument/2006/relationships/tags" Target="../tags/tag801.xml"/><Relationship Id="rId3" Type="http://schemas.openxmlformats.org/officeDocument/2006/relationships/tags" Target="../tags/tag791.xml"/><Relationship Id="rId7" Type="http://schemas.openxmlformats.org/officeDocument/2006/relationships/tags" Target="../tags/tag795.xml"/><Relationship Id="rId12" Type="http://schemas.openxmlformats.org/officeDocument/2006/relationships/tags" Target="../tags/tag800.xml"/><Relationship Id="rId2" Type="http://schemas.openxmlformats.org/officeDocument/2006/relationships/tags" Target="../tags/tag790.xml"/><Relationship Id="rId16" Type="http://schemas.openxmlformats.org/officeDocument/2006/relationships/oleObject" Target="../embeddings/oleObject20.bin"/><Relationship Id="rId1" Type="http://schemas.openxmlformats.org/officeDocument/2006/relationships/vmlDrawing" Target="../drawings/vmlDrawing16.vml"/><Relationship Id="rId6" Type="http://schemas.openxmlformats.org/officeDocument/2006/relationships/tags" Target="../tags/tag794.xml"/><Relationship Id="rId11" Type="http://schemas.openxmlformats.org/officeDocument/2006/relationships/tags" Target="../tags/tag799.xml"/><Relationship Id="rId5" Type="http://schemas.openxmlformats.org/officeDocument/2006/relationships/tags" Target="../tags/tag793.xml"/><Relationship Id="rId15" Type="http://schemas.openxmlformats.org/officeDocument/2006/relationships/notesSlide" Target="../notesSlides/notesSlide35.xml"/><Relationship Id="rId10" Type="http://schemas.openxmlformats.org/officeDocument/2006/relationships/tags" Target="../tags/tag798.xml"/><Relationship Id="rId4" Type="http://schemas.openxmlformats.org/officeDocument/2006/relationships/tags" Target="../tags/tag792.xml"/><Relationship Id="rId9" Type="http://schemas.openxmlformats.org/officeDocument/2006/relationships/tags" Target="../tags/tag797.xml"/><Relationship Id="rId14" Type="http://schemas.openxmlformats.org/officeDocument/2006/relationships/slideLayout" Target="../slideLayouts/slideLayout13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tags" Target="../tags/tag808.xml"/><Relationship Id="rId13" Type="http://schemas.openxmlformats.org/officeDocument/2006/relationships/tags" Target="../tags/tag813.xml"/><Relationship Id="rId18" Type="http://schemas.openxmlformats.org/officeDocument/2006/relationships/tags" Target="../tags/tag818.xml"/><Relationship Id="rId26" Type="http://schemas.openxmlformats.org/officeDocument/2006/relationships/tags" Target="../tags/tag826.xml"/><Relationship Id="rId39" Type="http://schemas.openxmlformats.org/officeDocument/2006/relationships/tags" Target="../tags/tag839.xml"/><Relationship Id="rId3" Type="http://schemas.openxmlformats.org/officeDocument/2006/relationships/tags" Target="../tags/tag803.xml"/><Relationship Id="rId21" Type="http://schemas.openxmlformats.org/officeDocument/2006/relationships/tags" Target="../tags/tag821.xml"/><Relationship Id="rId34" Type="http://schemas.openxmlformats.org/officeDocument/2006/relationships/tags" Target="../tags/tag834.xml"/><Relationship Id="rId42" Type="http://schemas.openxmlformats.org/officeDocument/2006/relationships/tags" Target="../tags/tag842.xml"/><Relationship Id="rId47" Type="http://schemas.openxmlformats.org/officeDocument/2006/relationships/notesSlide" Target="../notesSlides/notesSlide36.xml"/><Relationship Id="rId7" Type="http://schemas.openxmlformats.org/officeDocument/2006/relationships/tags" Target="../tags/tag807.xml"/><Relationship Id="rId12" Type="http://schemas.openxmlformats.org/officeDocument/2006/relationships/tags" Target="../tags/tag812.xml"/><Relationship Id="rId17" Type="http://schemas.openxmlformats.org/officeDocument/2006/relationships/tags" Target="../tags/tag817.xml"/><Relationship Id="rId25" Type="http://schemas.openxmlformats.org/officeDocument/2006/relationships/tags" Target="../tags/tag825.xml"/><Relationship Id="rId33" Type="http://schemas.openxmlformats.org/officeDocument/2006/relationships/tags" Target="../tags/tag833.xml"/><Relationship Id="rId38" Type="http://schemas.openxmlformats.org/officeDocument/2006/relationships/tags" Target="../tags/tag838.xml"/><Relationship Id="rId46" Type="http://schemas.openxmlformats.org/officeDocument/2006/relationships/slideLayout" Target="../slideLayouts/slideLayout13.xml"/><Relationship Id="rId2" Type="http://schemas.openxmlformats.org/officeDocument/2006/relationships/tags" Target="../tags/tag802.xml"/><Relationship Id="rId16" Type="http://schemas.openxmlformats.org/officeDocument/2006/relationships/tags" Target="../tags/tag816.xml"/><Relationship Id="rId20" Type="http://schemas.openxmlformats.org/officeDocument/2006/relationships/tags" Target="../tags/tag820.xml"/><Relationship Id="rId29" Type="http://schemas.openxmlformats.org/officeDocument/2006/relationships/tags" Target="../tags/tag829.xml"/><Relationship Id="rId41" Type="http://schemas.openxmlformats.org/officeDocument/2006/relationships/tags" Target="../tags/tag841.xml"/><Relationship Id="rId1" Type="http://schemas.openxmlformats.org/officeDocument/2006/relationships/vmlDrawing" Target="../drawings/vmlDrawing17.vml"/><Relationship Id="rId6" Type="http://schemas.openxmlformats.org/officeDocument/2006/relationships/tags" Target="../tags/tag806.xml"/><Relationship Id="rId11" Type="http://schemas.openxmlformats.org/officeDocument/2006/relationships/tags" Target="../tags/tag811.xml"/><Relationship Id="rId24" Type="http://schemas.openxmlformats.org/officeDocument/2006/relationships/tags" Target="../tags/tag824.xml"/><Relationship Id="rId32" Type="http://schemas.openxmlformats.org/officeDocument/2006/relationships/tags" Target="../tags/tag832.xml"/><Relationship Id="rId37" Type="http://schemas.openxmlformats.org/officeDocument/2006/relationships/tags" Target="../tags/tag837.xml"/><Relationship Id="rId40" Type="http://schemas.openxmlformats.org/officeDocument/2006/relationships/tags" Target="../tags/tag840.xml"/><Relationship Id="rId45" Type="http://schemas.openxmlformats.org/officeDocument/2006/relationships/tags" Target="../tags/tag845.xml"/><Relationship Id="rId5" Type="http://schemas.openxmlformats.org/officeDocument/2006/relationships/tags" Target="../tags/tag805.xml"/><Relationship Id="rId15" Type="http://schemas.openxmlformats.org/officeDocument/2006/relationships/tags" Target="../tags/tag815.xml"/><Relationship Id="rId23" Type="http://schemas.openxmlformats.org/officeDocument/2006/relationships/tags" Target="../tags/tag823.xml"/><Relationship Id="rId28" Type="http://schemas.openxmlformats.org/officeDocument/2006/relationships/tags" Target="../tags/tag828.xml"/><Relationship Id="rId36" Type="http://schemas.openxmlformats.org/officeDocument/2006/relationships/tags" Target="../tags/tag836.xml"/><Relationship Id="rId10" Type="http://schemas.openxmlformats.org/officeDocument/2006/relationships/tags" Target="../tags/tag810.xml"/><Relationship Id="rId19" Type="http://schemas.openxmlformats.org/officeDocument/2006/relationships/tags" Target="../tags/tag819.xml"/><Relationship Id="rId31" Type="http://schemas.openxmlformats.org/officeDocument/2006/relationships/tags" Target="../tags/tag831.xml"/><Relationship Id="rId44" Type="http://schemas.openxmlformats.org/officeDocument/2006/relationships/tags" Target="../tags/tag844.xml"/><Relationship Id="rId4" Type="http://schemas.openxmlformats.org/officeDocument/2006/relationships/tags" Target="../tags/tag804.xml"/><Relationship Id="rId9" Type="http://schemas.openxmlformats.org/officeDocument/2006/relationships/tags" Target="../tags/tag809.xml"/><Relationship Id="rId14" Type="http://schemas.openxmlformats.org/officeDocument/2006/relationships/tags" Target="../tags/tag814.xml"/><Relationship Id="rId22" Type="http://schemas.openxmlformats.org/officeDocument/2006/relationships/tags" Target="../tags/tag822.xml"/><Relationship Id="rId27" Type="http://schemas.openxmlformats.org/officeDocument/2006/relationships/tags" Target="../tags/tag827.xml"/><Relationship Id="rId30" Type="http://schemas.openxmlformats.org/officeDocument/2006/relationships/tags" Target="../tags/tag830.xml"/><Relationship Id="rId35" Type="http://schemas.openxmlformats.org/officeDocument/2006/relationships/tags" Target="../tags/tag835.xml"/><Relationship Id="rId43" Type="http://schemas.openxmlformats.org/officeDocument/2006/relationships/tags" Target="../tags/tag843.xml"/><Relationship Id="rId48" Type="http://schemas.openxmlformats.org/officeDocument/2006/relationships/oleObject" Target="../embeddings/oleObject21.bin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3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tags" Target="../tags/tag853.xml"/><Relationship Id="rId13" Type="http://schemas.openxmlformats.org/officeDocument/2006/relationships/tags" Target="../tags/tag858.xml"/><Relationship Id="rId18" Type="http://schemas.openxmlformats.org/officeDocument/2006/relationships/tags" Target="../tags/tag863.xml"/><Relationship Id="rId26" Type="http://schemas.openxmlformats.org/officeDocument/2006/relationships/tags" Target="../tags/tag871.xml"/><Relationship Id="rId3" Type="http://schemas.openxmlformats.org/officeDocument/2006/relationships/tags" Target="../tags/tag848.xml"/><Relationship Id="rId21" Type="http://schemas.openxmlformats.org/officeDocument/2006/relationships/tags" Target="../tags/tag866.xml"/><Relationship Id="rId34" Type="http://schemas.openxmlformats.org/officeDocument/2006/relationships/slideLayout" Target="../slideLayouts/slideLayout17.xml"/><Relationship Id="rId7" Type="http://schemas.openxmlformats.org/officeDocument/2006/relationships/tags" Target="../tags/tag852.xml"/><Relationship Id="rId12" Type="http://schemas.openxmlformats.org/officeDocument/2006/relationships/tags" Target="../tags/tag857.xml"/><Relationship Id="rId17" Type="http://schemas.openxmlformats.org/officeDocument/2006/relationships/tags" Target="../tags/tag862.xml"/><Relationship Id="rId25" Type="http://schemas.openxmlformats.org/officeDocument/2006/relationships/tags" Target="../tags/tag870.xml"/><Relationship Id="rId33" Type="http://schemas.openxmlformats.org/officeDocument/2006/relationships/tags" Target="../tags/tag878.xml"/><Relationship Id="rId2" Type="http://schemas.openxmlformats.org/officeDocument/2006/relationships/tags" Target="../tags/tag847.xml"/><Relationship Id="rId16" Type="http://schemas.openxmlformats.org/officeDocument/2006/relationships/tags" Target="../tags/tag861.xml"/><Relationship Id="rId20" Type="http://schemas.openxmlformats.org/officeDocument/2006/relationships/tags" Target="../tags/tag865.xml"/><Relationship Id="rId29" Type="http://schemas.openxmlformats.org/officeDocument/2006/relationships/tags" Target="../tags/tag874.xml"/><Relationship Id="rId1" Type="http://schemas.openxmlformats.org/officeDocument/2006/relationships/tags" Target="../tags/tag846.xml"/><Relationship Id="rId6" Type="http://schemas.openxmlformats.org/officeDocument/2006/relationships/tags" Target="../tags/tag851.xml"/><Relationship Id="rId11" Type="http://schemas.openxmlformats.org/officeDocument/2006/relationships/tags" Target="../tags/tag856.xml"/><Relationship Id="rId24" Type="http://schemas.openxmlformats.org/officeDocument/2006/relationships/tags" Target="../tags/tag869.xml"/><Relationship Id="rId32" Type="http://schemas.openxmlformats.org/officeDocument/2006/relationships/tags" Target="../tags/tag877.xml"/><Relationship Id="rId5" Type="http://schemas.openxmlformats.org/officeDocument/2006/relationships/tags" Target="../tags/tag850.xml"/><Relationship Id="rId15" Type="http://schemas.openxmlformats.org/officeDocument/2006/relationships/tags" Target="../tags/tag860.xml"/><Relationship Id="rId23" Type="http://schemas.openxmlformats.org/officeDocument/2006/relationships/tags" Target="../tags/tag868.xml"/><Relationship Id="rId28" Type="http://schemas.openxmlformats.org/officeDocument/2006/relationships/tags" Target="../tags/tag873.xml"/><Relationship Id="rId10" Type="http://schemas.openxmlformats.org/officeDocument/2006/relationships/tags" Target="../tags/tag855.xml"/><Relationship Id="rId19" Type="http://schemas.openxmlformats.org/officeDocument/2006/relationships/tags" Target="../tags/tag864.xml"/><Relationship Id="rId31" Type="http://schemas.openxmlformats.org/officeDocument/2006/relationships/tags" Target="../tags/tag876.xml"/><Relationship Id="rId4" Type="http://schemas.openxmlformats.org/officeDocument/2006/relationships/tags" Target="../tags/tag849.xml"/><Relationship Id="rId9" Type="http://schemas.openxmlformats.org/officeDocument/2006/relationships/tags" Target="../tags/tag854.xml"/><Relationship Id="rId14" Type="http://schemas.openxmlformats.org/officeDocument/2006/relationships/tags" Target="../tags/tag859.xml"/><Relationship Id="rId22" Type="http://schemas.openxmlformats.org/officeDocument/2006/relationships/tags" Target="../tags/tag867.xml"/><Relationship Id="rId27" Type="http://schemas.openxmlformats.org/officeDocument/2006/relationships/tags" Target="../tags/tag872.xml"/><Relationship Id="rId30" Type="http://schemas.openxmlformats.org/officeDocument/2006/relationships/tags" Target="../tags/tag875.xml"/><Relationship Id="rId35" Type="http://schemas.openxmlformats.org/officeDocument/2006/relationships/notesSlide" Target="../notesSlides/notesSlide38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tags" Target="../tags/tag885.xml"/><Relationship Id="rId13" Type="http://schemas.openxmlformats.org/officeDocument/2006/relationships/oleObject" Target="../embeddings/oleObject22.bin"/><Relationship Id="rId3" Type="http://schemas.openxmlformats.org/officeDocument/2006/relationships/tags" Target="../tags/tag880.xml"/><Relationship Id="rId7" Type="http://schemas.openxmlformats.org/officeDocument/2006/relationships/tags" Target="../tags/tag884.xml"/><Relationship Id="rId12" Type="http://schemas.openxmlformats.org/officeDocument/2006/relationships/notesSlide" Target="../notesSlides/notesSlide39.xml"/><Relationship Id="rId2" Type="http://schemas.openxmlformats.org/officeDocument/2006/relationships/tags" Target="../tags/tag879.xml"/><Relationship Id="rId1" Type="http://schemas.openxmlformats.org/officeDocument/2006/relationships/vmlDrawing" Target="../drawings/vmlDrawing18.vml"/><Relationship Id="rId6" Type="http://schemas.openxmlformats.org/officeDocument/2006/relationships/tags" Target="../tags/tag883.xml"/><Relationship Id="rId11" Type="http://schemas.openxmlformats.org/officeDocument/2006/relationships/slideLayout" Target="../slideLayouts/slideLayout13.xml"/><Relationship Id="rId5" Type="http://schemas.openxmlformats.org/officeDocument/2006/relationships/tags" Target="../tags/tag882.xml"/><Relationship Id="rId10" Type="http://schemas.openxmlformats.org/officeDocument/2006/relationships/tags" Target="../tags/tag887.xml"/><Relationship Id="rId4" Type="http://schemas.openxmlformats.org/officeDocument/2006/relationships/tags" Target="../tags/tag881.xml"/><Relationship Id="rId9" Type="http://schemas.openxmlformats.org/officeDocument/2006/relationships/tags" Target="../tags/tag88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888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3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tags" Target="../tags/tag895.xml"/><Relationship Id="rId13" Type="http://schemas.openxmlformats.org/officeDocument/2006/relationships/tags" Target="../tags/tag900.xml"/><Relationship Id="rId18" Type="http://schemas.openxmlformats.org/officeDocument/2006/relationships/tags" Target="../tags/tag905.xml"/><Relationship Id="rId26" Type="http://schemas.openxmlformats.org/officeDocument/2006/relationships/tags" Target="../tags/tag913.xml"/><Relationship Id="rId3" Type="http://schemas.openxmlformats.org/officeDocument/2006/relationships/tags" Target="../tags/tag890.xml"/><Relationship Id="rId21" Type="http://schemas.openxmlformats.org/officeDocument/2006/relationships/tags" Target="../tags/tag908.xml"/><Relationship Id="rId7" Type="http://schemas.openxmlformats.org/officeDocument/2006/relationships/tags" Target="../tags/tag894.xml"/><Relationship Id="rId12" Type="http://schemas.openxmlformats.org/officeDocument/2006/relationships/tags" Target="../tags/tag899.xml"/><Relationship Id="rId17" Type="http://schemas.openxmlformats.org/officeDocument/2006/relationships/tags" Target="../tags/tag904.xml"/><Relationship Id="rId25" Type="http://schemas.openxmlformats.org/officeDocument/2006/relationships/tags" Target="../tags/tag912.xml"/><Relationship Id="rId2" Type="http://schemas.openxmlformats.org/officeDocument/2006/relationships/tags" Target="../tags/tag889.xml"/><Relationship Id="rId16" Type="http://schemas.openxmlformats.org/officeDocument/2006/relationships/tags" Target="../tags/tag903.xml"/><Relationship Id="rId20" Type="http://schemas.openxmlformats.org/officeDocument/2006/relationships/tags" Target="../tags/tag907.xml"/><Relationship Id="rId29" Type="http://schemas.openxmlformats.org/officeDocument/2006/relationships/notesSlide" Target="../notesSlides/notesSlide43.xml"/><Relationship Id="rId1" Type="http://schemas.openxmlformats.org/officeDocument/2006/relationships/vmlDrawing" Target="../drawings/vmlDrawing19.vml"/><Relationship Id="rId6" Type="http://schemas.openxmlformats.org/officeDocument/2006/relationships/tags" Target="../tags/tag893.xml"/><Relationship Id="rId11" Type="http://schemas.openxmlformats.org/officeDocument/2006/relationships/tags" Target="../tags/tag898.xml"/><Relationship Id="rId24" Type="http://schemas.openxmlformats.org/officeDocument/2006/relationships/tags" Target="../tags/tag911.xml"/><Relationship Id="rId5" Type="http://schemas.openxmlformats.org/officeDocument/2006/relationships/tags" Target="../tags/tag892.xml"/><Relationship Id="rId15" Type="http://schemas.openxmlformats.org/officeDocument/2006/relationships/tags" Target="../tags/tag902.xml"/><Relationship Id="rId23" Type="http://schemas.openxmlformats.org/officeDocument/2006/relationships/tags" Target="../tags/tag910.xml"/><Relationship Id="rId28" Type="http://schemas.openxmlformats.org/officeDocument/2006/relationships/slideLayout" Target="../slideLayouts/slideLayout13.xml"/><Relationship Id="rId10" Type="http://schemas.openxmlformats.org/officeDocument/2006/relationships/tags" Target="../tags/tag897.xml"/><Relationship Id="rId19" Type="http://schemas.openxmlformats.org/officeDocument/2006/relationships/tags" Target="../tags/tag906.xml"/><Relationship Id="rId4" Type="http://schemas.openxmlformats.org/officeDocument/2006/relationships/tags" Target="../tags/tag891.xml"/><Relationship Id="rId9" Type="http://schemas.openxmlformats.org/officeDocument/2006/relationships/tags" Target="../tags/tag896.xml"/><Relationship Id="rId14" Type="http://schemas.openxmlformats.org/officeDocument/2006/relationships/tags" Target="../tags/tag901.xml"/><Relationship Id="rId22" Type="http://schemas.openxmlformats.org/officeDocument/2006/relationships/tags" Target="../tags/tag909.xml"/><Relationship Id="rId27" Type="http://schemas.openxmlformats.org/officeDocument/2006/relationships/tags" Target="../tags/tag914.xml"/><Relationship Id="rId30" Type="http://schemas.openxmlformats.org/officeDocument/2006/relationships/oleObject" Target="../embeddings/oleObject23.bin"/></Relationships>
</file>

<file path=ppt/slides/_rels/slide44.xml.rels><?xml version="1.0" encoding="UTF-8" standalone="yes"?>
<Relationships xmlns="http://schemas.openxmlformats.org/package/2006/relationships"><Relationship Id="rId13" Type="http://schemas.openxmlformats.org/officeDocument/2006/relationships/tags" Target="../tags/tag926.xml"/><Relationship Id="rId18" Type="http://schemas.openxmlformats.org/officeDocument/2006/relationships/tags" Target="../tags/tag931.xml"/><Relationship Id="rId26" Type="http://schemas.openxmlformats.org/officeDocument/2006/relationships/tags" Target="../tags/tag939.xml"/><Relationship Id="rId39" Type="http://schemas.openxmlformats.org/officeDocument/2006/relationships/tags" Target="../tags/tag952.xml"/><Relationship Id="rId3" Type="http://schemas.openxmlformats.org/officeDocument/2006/relationships/tags" Target="../tags/tag916.xml"/><Relationship Id="rId21" Type="http://schemas.openxmlformats.org/officeDocument/2006/relationships/tags" Target="../tags/tag934.xml"/><Relationship Id="rId34" Type="http://schemas.openxmlformats.org/officeDocument/2006/relationships/tags" Target="../tags/tag947.xml"/><Relationship Id="rId42" Type="http://schemas.openxmlformats.org/officeDocument/2006/relationships/tags" Target="../tags/tag955.xml"/><Relationship Id="rId47" Type="http://schemas.openxmlformats.org/officeDocument/2006/relationships/tags" Target="../tags/tag960.xml"/><Relationship Id="rId50" Type="http://schemas.openxmlformats.org/officeDocument/2006/relationships/tags" Target="../tags/tag963.xml"/><Relationship Id="rId7" Type="http://schemas.openxmlformats.org/officeDocument/2006/relationships/tags" Target="../tags/tag920.xml"/><Relationship Id="rId12" Type="http://schemas.openxmlformats.org/officeDocument/2006/relationships/tags" Target="../tags/tag925.xml"/><Relationship Id="rId17" Type="http://schemas.openxmlformats.org/officeDocument/2006/relationships/tags" Target="../tags/tag930.xml"/><Relationship Id="rId25" Type="http://schemas.openxmlformats.org/officeDocument/2006/relationships/tags" Target="../tags/tag938.xml"/><Relationship Id="rId33" Type="http://schemas.openxmlformats.org/officeDocument/2006/relationships/tags" Target="../tags/tag946.xml"/><Relationship Id="rId38" Type="http://schemas.openxmlformats.org/officeDocument/2006/relationships/tags" Target="../tags/tag951.xml"/><Relationship Id="rId46" Type="http://schemas.openxmlformats.org/officeDocument/2006/relationships/tags" Target="../tags/tag959.xml"/><Relationship Id="rId2" Type="http://schemas.openxmlformats.org/officeDocument/2006/relationships/tags" Target="../tags/tag915.xml"/><Relationship Id="rId16" Type="http://schemas.openxmlformats.org/officeDocument/2006/relationships/tags" Target="../tags/tag929.xml"/><Relationship Id="rId20" Type="http://schemas.openxmlformats.org/officeDocument/2006/relationships/tags" Target="../tags/tag933.xml"/><Relationship Id="rId29" Type="http://schemas.openxmlformats.org/officeDocument/2006/relationships/tags" Target="../tags/tag942.xml"/><Relationship Id="rId41" Type="http://schemas.openxmlformats.org/officeDocument/2006/relationships/tags" Target="../tags/tag954.xml"/><Relationship Id="rId54" Type="http://schemas.openxmlformats.org/officeDocument/2006/relationships/oleObject" Target="../embeddings/oleObject24.bin"/><Relationship Id="rId1" Type="http://schemas.openxmlformats.org/officeDocument/2006/relationships/vmlDrawing" Target="../drawings/vmlDrawing20.vml"/><Relationship Id="rId6" Type="http://schemas.openxmlformats.org/officeDocument/2006/relationships/tags" Target="../tags/tag919.xml"/><Relationship Id="rId11" Type="http://schemas.openxmlformats.org/officeDocument/2006/relationships/tags" Target="../tags/tag924.xml"/><Relationship Id="rId24" Type="http://schemas.openxmlformats.org/officeDocument/2006/relationships/tags" Target="../tags/tag937.xml"/><Relationship Id="rId32" Type="http://schemas.openxmlformats.org/officeDocument/2006/relationships/tags" Target="../tags/tag945.xml"/><Relationship Id="rId37" Type="http://schemas.openxmlformats.org/officeDocument/2006/relationships/tags" Target="../tags/tag950.xml"/><Relationship Id="rId40" Type="http://schemas.openxmlformats.org/officeDocument/2006/relationships/tags" Target="../tags/tag953.xml"/><Relationship Id="rId45" Type="http://schemas.openxmlformats.org/officeDocument/2006/relationships/tags" Target="../tags/tag958.xml"/><Relationship Id="rId53" Type="http://schemas.openxmlformats.org/officeDocument/2006/relationships/notesSlide" Target="../notesSlides/notesSlide44.xml"/><Relationship Id="rId5" Type="http://schemas.openxmlformats.org/officeDocument/2006/relationships/tags" Target="../tags/tag918.xml"/><Relationship Id="rId15" Type="http://schemas.openxmlformats.org/officeDocument/2006/relationships/tags" Target="../tags/tag928.xml"/><Relationship Id="rId23" Type="http://schemas.openxmlformats.org/officeDocument/2006/relationships/tags" Target="../tags/tag936.xml"/><Relationship Id="rId28" Type="http://schemas.openxmlformats.org/officeDocument/2006/relationships/tags" Target="../tags/tag941.xml"/><Relationship Id="rId36" Type="http://schemas.openxmlformats.org/officeDocument/2006/relationships/tags" Target="../tags/tag949.xml"/><Relationship Id="rId49" Type="http://schemas.openxmlformats.org/officeDocument/2006/relationships/tags" Target="../tags/tag962.xml"/><Relationship Id="rId10" Type="http://schemas.openxmlformats.org/officeDocument/2006/relationships/tags" Target="../tags/tag923.xml"/><Relationship Id="rId19" Type="http://schemas.openxmlformats.org/officeDocument/2006/relationships/tags" Target="../tags/tag932.xml"/><Relationship Id="rId31" Type="http://schemas.openxmlformats.org/officeDocument/2006/relationships/tags" Target="../tags/tag944.xml"/><Relationship Id="rId44" Type="http://schemas.openxmlformats.org/officeDocument/2006/relationships/tags" Target="../tags/tag957.xml"/><Relationship Id="rId52" Type="http://schemas.openxmlformats.org/officeDocument/2006/relationships/slideLayout" Target="../slideLayouts/slideLayout13.xml"/><Relationship Id="rId4" Type="http://schemas.openxmlformats.org/officeDocument/2006/relationships/tags" Target="../tags/tag917.xml"/><Relationship Id="rId9" Type="http://schemas.openxmlformats.org/officeDocument/2006/relationships/tags" Target="../tags/tag922.xml"/><Relationship Id="rId14" Type="http://schemas.openxmlformats.org/officeDocument/2006/relationships/tags" Target="../tags/tag927.xml"/><Relationship Id="rId22" Type="http://schemas.openxmlformats.org/officeDocument/2006/relationships/tags" Target="../tags/tag935.xml"/><Relationship Id="rId27" Type="http://schemas.openxmlformats.org/officeDocument/2006/relationships/tags" Target="../tags/tag940.xml"/><Relationship Id="rId30" Type="http://schemas.openxmlformats.org/officeDocument/2006/relationships/tags" Target="../tags/tag943.xml"/><Relationship Id="rId35" Type="http://schemas.openxmlformats.org/officeDocument/2006/relationships/tags" Target="../tags/tag948.xml"/><Relationship Id="rId43" Type="http://schemas.openxmlformats.org/officeDocument/2006/relationships/tags" Target="../tags/tag956.xml"/><Relationship Id="rId48" Type="http://schemas.openxmlformats.org/officeDocument/2006/relationships/tags" Target="../tags/tag961.xml"/><Relationship Id="rId8" Type="http://schemas.openxmlformats.org/officeDocument/2006/relationships/tags" Target="../tags/tag921.xml"/><Relationship Id="rId51" Type="http://schemas.openxmlformats.org/officeDocument/2006/relationships/tags" Target="../tags/tag964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tags" Target="../tags/tag971.xml"/><Relationship Id="rId13" Type="http://schemas.openxmlformats.org/officeDocument/2006/relationships/tags" Target="../tags/tag976.xml"/><Relationship Id="rId18" Type="http://schemas.openxmlformats.org/officeDocument/2006/relationships/tags" Target="../tags/tag981.xml"/><Relationship Id="rId3" Type="http://schemas.openxmlformats.org/officeDocument/2006/relationships/tags" Target="../tags/tag966.xml"/><Relationship Id="rId21" Type="http://schemas.openxmlformats.org/officeDocument/2006/relationships/slideLayout" Target="../slideLayouts/slideLayout13.xml"/><Relationship Id="rId7" Type="http://schemas.openxmlformats.org/officeDocument/2006/relationships/tags" Target="../tags/tag970.xml"/><Relationship Id="rId12" Type="http://schemas.openxmlformats.org/officeDocument/2006/relationships/tags" Target="../tags/tag975.xml"/><Relationship Id="rId17" Type="http://schemas.openxmlformats.org/officeDocument/2006/relationships/tags" Target="../tags/tag980.xml"/><Relationship Id="rId2" Type="http://schemas.openxmlformats.org/officeDocument/2006/relationships/tags" Target="../tags/tag965.xml"/><Relationship Id="rId16" Type="http://schemas.openxmlformats.org/officeDocument/2006/relationships/tags" Target="../tags/tag979.xml"/><Relationship Id="rId20" Type="http://schemas.openxmlformats.org/officeDocument/2006/relationships/tags" Target="../tags/tag983.xml"/><Relationship Id="rId1" Type="http://schemas.openxmlformats.org/officeDocument/2006/relationships/vmlDrawing" Target="../drawings/vmlDrawing21.vml"/><Relationship Id="rId6" Type="http://schemas.openxmlformats.org/officeDocument/2006/relationships/tags" Target="../tags/tag969.xml"/><Relationship Id="rId11" Type="http://schemas.openxmlformats.org/officeDocument/2006/relationships/tags" Target="../tags/tag974.xml"/><Relationship Id="rId5" Type="http://schemas.openxmlformats.org/officeDocument/2006/relationships/tags" Target="../tags/tag968.xml"/><Relationship Id="rId15" Type="http://schemas.openxmlformats.org/officeDocument/2006/relationships/tags" Target="../tags/tag978.xml"/><Relationship Id="rId23" Type="http://schemas.openxmlformats.org/officeDocument/2006/relationships/oleObject" Target="../embeddings/oleObject25.bin"/><Relationship Id="rId10" Type="http://schemas.openxmlformats.org/officeDocument/2006/relationships/tags" Target="../tags/tag973.xml"/><Relationship Id="rId19" Type="http://schemas.openxmlformats.org/officeDocument/2006/relationships/tags" Target="../tags/tag982.xml"/><Relationship Id="rId4" Type="http://schemas.openxmlformats.org/officeDocument/2006/relationships/tags" Target="../tags/tag967.xml"/><Relationship Id="rId9" Type="http://schemas.openxmlformats.org/officeDocument/2006/relationships/tags" Target="../tags/tag972.xml"/><Relationship Id="rId14" Type="http://schemas.openxmlformats.org/officeDocument/2006/relationships/tags" Target="../tags/tag977.xml"/><Relationship Id="rId22" Type="http://schemas.openxmlformats.org/officeDocument/2006/relationships/notesSlide" Target="../notesSlides/notesSlide45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tags" Target="../tags/tag990.xml"/><Relationship Id="rId13" Type="http://schemas.openxmlformats.org/officeDocument/2006/relationships/tags" Target="../tags/tag995.xml"/><Relationship Id="rId18" Type="http://schemas.openxmlformats.org/officeDocument/2006/relationships/tags" Target="../tags/tag1000.xml"/><Relationship Id="rId26" Type="http://schemas.openxmlformats.org/officeDocument/2006/relationships/tags" Target="../tags/tag1008.xml"/><Relationship Id="rId3" Type="http://schemas.openxmlformats.org/officeDocument/2006/relationships/tags" Target="../tags/tag985.xml"/><Relationship Id="rId21" Type="http://schemas.openxmlformats.org/officeDocument/2006/relationships/tags" Target="../tags/tag1003.xml"/><Relationship Id="rId7" Type="http://schemas.openxmlformats.org/officeDocument/2006/relationships/tags" Target="../tags/tag989.xml"/><Relationship Id="rId12" Type="http://schemas.openxmlformats.org/officeDocument/2006/relationships/tags" Target="../tags/tag994.xml"/><Relationship Id="rId17" Type="http://schemas.openxmlformats.org/officeDocument/2006/relationships/tags" Target="../tags/tag999.xml"/><Relationship Id="rId25" Type="http://schemas.openxmlformats.org/officeDocument/2006/relationships/tags" Target="../tags/tag1007.xml"/><Relationship Id="rId2" Type="http://schemas.openxmlformats.org/officeDocument/2006/relationships/tags" Target="../tags/tag984.xml"/><Relationship Id="rId16" Type="http://schemas.openxmlformats.org/officeDocument/2006/relationships/tags" Target="../tags/tag998.xml"/><Relationship Id="rId20" Type="http://schemas.openxmlformats.org/officeDocument/2006/relationships/tags" Target="../tags/tag1002.xml"/><Relationship Id="rId29" Type="http://schemas.openxmlformats.org/officeDocument/2006/relationships/slideLayout" Target="../slideLayouts/slideLayout13.xml"/><Relationship Id="rId1" Type="http://schemas.openxmlformats.org/officeDocument/2006/relationships/vmlDrawing" Target="../drawings/vmlDrawing22.vml"/><Relationship Id="rId6" Type="http://schemas.openxmlformats.org/officeDocument/2006/relationships/tags" Target="../tags/tag988.xml"/><Relationship Id="rId11" Type="http://schemas.openxmlformats.org/officeDocument/2006/relationships/tags" Target="../tags/tag993.xml"/><Relationship Id="rId24" Type="http://schemas.openxmlformats.org/officeDocument/2006/relationships/tags" Target="../tags/tag1006.xml"/><Relationship Id="rId5" Type="http://schemas.openxmlformats.org/officeDocument/2006/relationships/tags" Target="../tags/tag987.xml"/><Relationship Id="rId15" Type="http://schemas.openxmlformats.org/officeDocument/2006/relationships/tags" Target="../tags/tag997.xml"/><Relationship Id="rId23" Type="http://schemas.openxmlformats.org/officeDocument/2006/relationships/tags" Target="../tags/tag1005.xml"/><Relationship Id="rId28" Type="http://schemas.openxmlformats.org/officeDocument/2006/relationships/tags" Target="../tags/tag1010.xml"/><Relationship Id="rId10" Type="http://schemas.openxmlformats.org/officeDocument/2006/relationships/tags" Target="../tags/tag992.xml"/><Relationship Id="rId19" Type="http://schemas.openxmlformats.org/officeDocument/2006/relationships/tags" Target="../tags/tag1001.xml"/><Relationship Id="rId31" Type="http://schemas.openxmlformats.org/officeDocument/2006/relationships/oleObject" Target="../embeddings/oleObject26.bin"/><Relationship Id="rId4" Type="http://schemas.openxmlformats.org/officeDocument/2006/relationships/tags" Target="../tags/tag986.xml"/><Relationship Id="rId9" Type="http://schemas.openxmlformats.org/officeDocument/2006/relationships/tags" Target="../tags/tag991.xml"/><Relationship Id="rId14" Type="http://schemas.openxmlformats.org/officeDocument/2006/relationships/tags" Target="../tags/tag996.xml"/><Relationship Id="rId22" Type="http://schemas.openxmlformats.org/officeDocument/2006/relationships/tags" Target="../tags/tag1004.xml"/><Relationship Id="rId27" Type="http://schemas.openxmlformats.org/officeDocument/2006/relationships/tags" Target="../tags/tag1009.xml"/><Relationship Id="rId30" Type="http://schemas.openxmlformats.org/officeDocument/2006/relationships/notesSlide" Target="../notesSlides/notesSlide4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3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tags" Target="../tags/tag1017.xml"/><Relationship Id="rId13" Type="http://schemas.openxmlformats.org/officeDocument/2006/relationships/tags" Target="../tags/tag1022.xml"/><Relationship Id="rId18" Type="http://schemas.openxmlformats.org/officeDocument/2006/relationships/tags" Target="../tags/tag1027.xml"/><Relationship Id="rId3" Type="http://schemas.openxmlformats.org/officeDocument/2006/relationships/tags" Target="../tags/tag1012.xml"/><Relationship Id="rId21" Type="http://schemas.openxmlformats.org/officeDocument/2006/relationships/tags" Target="../tags/tag1030.xml"/><Relationship Id="rId7" Type="http://schemas.openxmlformats.org/officeDocument/2006/relationships/tags" Target="../tags/tag1016.xml"/><Relationship Id="rId12" Type="http://schemas.openxmlformats.org/officeDocument/2006/relationships/tags" Target="../tags/tag1021.xml"/><Relationship Id="rId17" Type="http://schemas.openxmlformats.org/officeDocument/2006/relationships/tags" Target="../tags/tag1026.xml"/><Relationship Id="rId25" Type="http://schemas.openxmlformats.org/officeDocument/2006/relationships/oleObject" Target="../embeddings/oleObject27.bin"/><Relationship Id="rId2" Type="http://schemas.openxmlformats.org/officeDocument/2006/relationships/tags" Target="../tags/tag1011.xml"/><Relationship Id="rId16" Type="http://schemas.openxmlformats.org/officeDocument/2006/relationships/tags" Target="../tags/tag1025.xml"/><Relationship Id="rId20" Type="http://schemas.openxmlformats.org/officeDocument/2006/relationships/tags" Target="../tags/tag1029.xml"/><Relationship Id="rId1" Type="http://schemas.openxmlformats.org/officeDocument/2006/relationships/vmlDrawing" Target="../drawings/vmlDrawing23.vml"/><Relationship Id="rId6" Type="http://schemas.openxmlformats.org/officeDocument/2006/relationships/tags" Target="../tags/tag1015.xml"/><Relationship Id="rId11" Type="http://schemas.openxmlformats.org/officeDocument/2006/relationships/tags" Target="../tags/tag1020.xml"/><Relationship Id="rId24" Type="http://schemas.openxmlformats.org/officeDocument/2006/relationships/notesSlide" Target="../notesSlides/notesSlide48.xml"/><Relationship Id="rId5" Type="http://schemas.openxmlformats.org/officeDocument/2006/relationships/tags" Target="../tags/tag1014.xml"/><Relationship Id="rId15" Type="http://schemas.openxmlformats.org/officeDocument/2006/relationships/tags" Target="../tags/tag1024.xml"/><Relationship Id="rId23" Type="http://schemas.openxmlformats.org/officeDocument/2006/relationships/slideLayout" Target="../slideLayouts/slideLayout13.xml"/><Relationship Id="rId10" Type="http://schemas.openxmlformats.org/officeDocument/2006/relationships/tags" Target="../tags/tag1019.xml"/><Relationship Id="rId19" Type="http://schemas.openxmlformats.org/officeDocument/2006/relationships/tags" Target="../tags/tag1028.xml"/><Relationship Id="rId4" Type="http://schemas.openxmlformats.org/officeDocument/2006/relationships/tags" Target="../tags/tag1013.xml"/><Relationship Id="rId9" Type="http://schemas.openxmlformats.org/officeDocument/2006/relationships/tags" Target="../tags/tag1018.xml"/><Relationship Id="rId14" Type="http://schemas.openxmlformats.org/officeDocument/2006/relationships/tags" Target="../tags/tag1023.xml"/><Relationship Id="rId22" Type="http://schemas.openxmlformats.org/officeDocument/2006/relationships/tags" Target="../tags/tag1031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tags" Target="../tags/tag1038.xml"/><Relationship Id="rId13" Type="http://schemas.openxmlformats.org/officeDocument/2006/relationships/tags" Target="../tags/tag1043.xml"/><Relationship Id="rId18" Type="http://schemas.openxmlformats.org/officeDocument/2006/relationships/tags" Target="../tags/tag1048.xml"/><Relationship Id="rId26" Type="http://schemas.openxmlformats.org/officeDocument/2006/relationships/oleObject" Target="../embeddings/oleObject28.bin"/><Relationship Id="rId3" Type="http://schemas.openxmlformats.org/officeDocument/2006/relationships/tags" Target="../tags/tag1033.xml"/><Relationship Id="rId21" Type="http://schemas.openxmlformats.org/officeDocument/2006/relationships/tags" Target="../tags/tag1051.xml"/><Relationship Id="rId7" Type="http://schemas.openxmlformats.org/officeDocument/2006/relationships/tags" Target="../tags/tag1037.xml"/><Relationship Id="rId12" Type="http://schemas.openxmlformats.org/officeDocument/2006/relationships/tags" Target="../tags/tag1042.xml"/><Relationship Id="rId17" Type="http://schemas.openxmlformats.org/officeDocument/2006/relationships/tags" Target="../tags/tag1047.xml"/><Relationship Id="rId25" Type="http://schemas.openxmlformats.org/officeDocument/2006/relationships/notesSlide" Target="../notesSlides/notesSlide49.xml"/><Relationship Id="rId2" Type="http://schemas.openxmlformats.org/officeDocument/2006/relationships/tags" Target="../tags/tag1032.xml"/><Relationship Id="rId16" Type="http://schemas.openxmlformats.org/officeDocument/2006/relationships/tags" Target="../tags/tag1046.xml"/><Relationship Id="rId20" Type="http://schemas.openxmlformats.org/officeDocument/2006/relationships/tags" Target="../tags/tag1050.xml"/><Relationship Id="rId1" Type="http://schemas.openxmlformats.org/officeDocument/2006/relationships/vmlDrawing" Target="../drawings/vmlDrawing24.vml"/><Relationship Id="rId6" Type="http://schemas.openxmlformats.org/officeDocument/2006/relationships/tags" Target="../tags/tag1036.xml"/><Relationship Id="rId11" Type="http://schemas.openxmlformats.org/officeDocument/2006/relationships/tags" Target="../tags/tag1041.xml"/><Relationship Id="rId24" Type="http://schemas.openxmlformats.org/officeDocument/2006/relationships/slideLayout" Target="../slideLayouts/slideLayout13.xml"/><Relationship Id="rId5" Type="http://schemas.openxmlformats.org/officeDocument/2006/relationships/tags" Target="../tags/tag1035.xml"/><Relationship Id="rId15" Type="http://schemas.openxmlformats.org/officeDocument/2006/relationships/tags" Target="../tags/tag1045.xml"/><Relationship Id="rId23" Type="http://schemas.openxmlformats.org/officeDocument/2006/relationships/tags" Target="../tags/tag1053.xml"/><Relationship Id="rId10" Type="http://schemas.openxmlformats.org/officeDocument/2006/relationships/tags" Target="../tags/tag1040.xml"/><Relationship Id="rId19" Type="http://schemas.openxmlformats.org/officeDocument/2006/relationships/tags" Target="../tags/tag1049.xml"/><Relationship Id="rId4" Type="http://schemas.openxmlformats.org/officeDocument/2006/relationships/tags" Target="../tags/tag1034.xml"/><Relationship Id="rId9" Type="http://schemas.openxmlformats.org/officeDocument/2006/relationships/tags" Target="../tags/tag1039.xml"/><Relationship Id="rId14" Type="http://schemas.openxmlformats.org/officeDocument/2006/relationships/tags" Target="../tags/tag1044.xml"/><Relationship Id="rId22" Type="http://schemas.openxmlformats.org/officeDocument/2006/relationships/tags" Target="../tags/tag1052.xml"/></Relationships>
</file>

<file path=ppt/slides/_rels/slide50.xml.rels><?xml version="1.0" encoding="UTF-8" standalone="yes"?>
<Relationships xmlns="http://schemas.openxmlformats.org/package/2006/relationships"><Relationship Id="rId13" Type="http://schemas.openxmlformats.org/officeDocument/2006/relationships/tags" Target="../tags/tag1065.xml"/><Relationship Id="rId18" Type="http://schemas.openxmlformats.org/officeDocument/2006/relationships/tags" Target="../tags/tag1070.xml"/><Relationship Id="rId26" Type="http://schemas.openxmlformats.org/officeDocument/2006/relationships/tags" Target="../tags/tag1078.xml"/><Relationship Id="rId39" Type="http://schemas.openxmlformats.org/officeDocument/2006/relationships/tags" Target="../tags/tag1091.xml"/><Relationship Id="rId21" Type="http://schemas.openxmlformats.org/officeDocument/2006/relationships/tags" Target="../tags/tag1073.xml"/><Relationship Id="rId34" Type="http://schemas.openxmlformats.org/officeDocument/2006/relationships/tags" Target="../tags/tag1086.xml"/><Relationship Id="rId42" Type="http://schemas.openxmlformats.org/officeDocument/2006/relationships/tags" Target="../tags/tag1094.xml"/><Relationship Id="rId47" Type="http://schemas.openxmlformats.org/officeDocument/2006/relationships/tags" Target="../tags/tag1099.xml"/><Relationship Id="rId50" Type="http://schemas.openxmlformats.org/officeDocument/2006/relationships/tags" Target="../tags/tag1102.xml"/><Relationship Id="rId55" Type="http://schemas.openxmlformats.org/officeDocument/2006/relationships/tags" Target="../tags/tag1107.xml"/><Relationship Id="rId63" Type="http://schemas.openxmlformats.org/officeDocument/2006/relationships/tags" Target="../tags/tag1115.xml"/><Relationship Id="rId7" Type="http://schemas.openxmlformats.org/officeDocument/2006/relationships/tags" Target="../tags/tag1059.xml"/><Relationship Id="rId2" Type="http://schemas.openxmlformats.org/officeDocument/2006/relationships/tags" Target="../tags/tag1054.xml"/><Relationship Id="rId16" Type="http://schemas.openxmlformats.org/officeDocument/2006/relationships/tags" Target="../tags/tag1068.xml"/><Relationship Id="rId29" Type="http://schemas.openxmlformats.org/officeDocument/2006/relationships/tags" Target="../tags/tag1081.xml"/><Relationship Id="rId1" Type="http://schemas.openxmlformats.org/officeDocument/2006/relationships/vmlDrawing" Target="../drawings/vmlDrawing25.vml"/><Relationship Id="rId6" Type="http://schemas.openxmlformats.org/officeDocument/2006/relationships/tags" Target="../tags/tag1058.xml"/><Relationship Id="rId11" Type="http://schemas.openxmlformats.org/officeDocument/2006/relationships/tags" Target="../tags/tag1063.xml"/><Relationship Id="rId24" Type="http://schemas.openxmlformats.org/officeDocument/2006/relationships/tags" Target="../tags/tag1076.xml"/><Relationship Id="rId32" Type="http://schemas.openxmlformats.org/officeDocument/2006/relationships/tags" Target="../tags/tag1084.xml"/><Relationship Id="rId37" Type="http://schemas.openxmlformats.org/officeDocument/2006/relationships/tags" Target="../tags/tag1089.xml"/><Relationship Id="rId40" Type="http://schemas.openxmlformats.org/officeDocument/2006/relationships/tags" Target="../tags/tag1092.xml"/><Relationship Id="rId45" Type="http://schemas.openxmlformats.org/officeDocument/2006/relationships/tags" Target="../tags/tag1097.xml"/><Relationship Id="rId53" Type="http://schemas.openxmlformats.org/officeDocument/2006/relationships/tags" Target="../tags/tag1105.xml"/><Relationship Id="rId58" Type="http://schemas.openxmlformats.org/officeDocument/2006/relationships/tags" Target="../tags/tag1110.xml"/><Relationship Id="rId66" Type="http://schemas.openxmlformats.org/officeDocument/2006/relationships/notesSlide" Target="../notesSlides/notesSlide50.xml"/><Relationship Id="rId5" Type="http://schemas.openxmlformats.org/officeDocument/2006/relationships/tags" Target="../tags/tag1057.xml"/><Relationship Id="rId15" Type="http://schemas.openxmlformats.org/officeDocument/2006/relationships/tags" Target="../tags/tag1067.xml"/><Relationship Id="rId23" Type="http://schemas.openxmlformats.org/officeDocument/2006/relationships/tags" Target="../tags/tag1075.xml"/><Relationship Id="rId28" Type="http://schemas.openxmlformats.org/officeDocument/2006/relationships/tags" Target="../tags/tag1080.xml"/><Relationship Id="rId36" Type="http://schemas.openxmlformats.org/officeDocument/2006/relationships/tags" Target="../tags/tag1088.xml"/><Relationship Id="rId49" Type="http://schemas.openxmlformats.org/officeDocument/2006/relationships/tags" Target="../tags/tag1101.xml"/><Relationship Id="rId57" Type="http://schemas.openxmlformats.org/officeDocument/2006/relationships/tags" Target="../tags/tag1109.xml"/><Relationship Id="rId61" Type="http://schemas.openxmlformats.org/officeDocument/2006/relationships/tags" Target="../tags/tag1113.xml"/><Relationship Id="rId10" Type="http://schemas.openxmlformats.org/officeDocument/2006/relationships/tags" Target="../tags/tag1062.xml"/><Relationship Id="rId19" Type="http://schemas.openxmlformats.org/officeDocument/2006/relationships/tags" Target="../tags/tag1071.xml"/><Relationship Id="rId31" Type="http://schemas.openxmlformats.org/officeDocument/2006/relationships/tags" Target="../tags/tag1083.xml"/><Relationship Id="rId44" Type="http://schemas.openxmlformats.org/officeDocument/2006/relationships/tags" Target="../tags/tag1096.xml"/><Relationship Id="rId52" Type="http://schemas.openxmlformats.org/officeDocument/2006/relationships/tags" Target="../tags/tag1104.xml"/><Relationship Id="rId60" Type="http://schemas.openxmlformats.org/officeDocument/2006/relationships/tags" Target="../tags/tag1112.xml"/><Relationship Id="rId65" Type="http://schemas.openxmlformats.org/officeDocument/2006/relationships/slideLayout" Target="../slideLayouts/slideLayout24.xml"/><Relationship Id="rId4" Type="http://schemas.openxmlformats.org/officeDocument/2006/relationships/tags" Target="../tags/tag1056.xml"/><Relationship Id="rId9" Type="http://schemas.openxmlformats.org/officeDocument/2006/relationships/tags" Target="../tags/tag1061.xml"/><Relationship Id="rId14" Type="http://schemas.openxmlformats.org/officeDocument/2006/relationships/tags" Target="../tags/tag1066.xml"/><Relationship Id="rId22" Type="http://schemas.openxmlformats.org/officeDocument/2006/relationships/tags" Target="../tags/tag1074.xml"/><Relationship Id="rId27" Type="http://schemas.openxmlformats.org/officeDocument/2006/relationships/tags" Target="../tags/tag1079.xml"/><Relationship Id="rId30" Type="http://schemas.openxmlformats.org/officeDocument/2006/relationships/tags" Target="../tags/tag1082.xml"/><Relationship Id="rId35" Type="http://schemas.openxmlformats.org/officeDocument/2006/relationships/tags" Target="../tags/tag1087.xml"/><Relationship Id="rId43" Type="http://schemas.openxmlformats.org/officeDocument/2006/relationships/tags" Target="../tags/tag1095.xml"/><Relationship Id="rId48" Type="http://schemas.openxmlformats.org/officeDocument/2006/relationships/tags" Target="../tags/tag1100.xml"/><Relationship Id="rId56" Type="http://schemas.openxmlformats.org/officeDocument/2006/relationships/tags" Target="../tags/tag1108.xml"/><Relationship Id="rId64" Type="http://schemas.openxmlformats.org/officeDocument/2006/relationships/tags" Target="../tags/tag1116.xml"/><Relationship Id="rId8" Type="http://schemas.openxmlformats.org/officeDocument/2006/relationships/tags" Target="../tags/tag1060.xml"/><Relationship Id="rId51" Type="http://schemas.openxmlformats.org/officeDocument/2006/relationships/tags" Target="../tags/tag1103.xml"/><Relationship Id="rId3" Type="http://schemas.openxmlformats.org/officeDocument/2006/relationships/tags" Target="../tags/tag1055.xml"/><Relationship Id="rId12" Type="http://schemas.openxmlformats.org/officeDocument/2006/relationships/tags" Target="../tags/tag1064.xml"/><Relationship Id="rId17" Type="http://schemas.openxmlformats.org/officeDocument/2006/relationships/tags" Target="../tags/tag1069.xml"/><Relationship Id="rId25" Type="http://schemas.openxmlformats.org/officeDocument/2006/relationships/tags" Target="../tags/tag1077.xml"/><Relationship Id="rId33" Type="http://schemas.openxmlformats.org/officeDocument/2006/relationships/tags" Target="../tags/tag1085.xml"/><Relationship Id="rId38" Type="http://schemas.openxmlformats.org/officeDocument/2006/relationships/tags" Target="../tags/tag1090.xml"/><Relationship Id="rId46" Type="http://schemas.openxmlformats.org/officeDocument/2006/relationships/tags" Target="../tags/tag1098.xml"/><Relationship Id="rId59" Type="http://schemas.openxmlformats.org/officeDocument/2006/relationships/tags" Target="../tags/tag1111.xml"/><Relationship Id="rId67" Type="http://schemas.openxmlformats.org/officeDocument/2006/relationships/oleObject" Target="../embeddings/oleObject29.bin"/><Relationship Id="rId20" Type="http://schemas.openxmlformats.org/officeDocument/2006/relationships/tags" Target="../tags/tag1072.xml"/><Relationship Id="rId41" Type="http://schemas.openxmlformats.org/officeDocument/2006/relationships/tags" Target="../tags/tag1093.xml"/><Relationship Id="rId54" Type="http://schemas.openxmlformats.org/officeDocument/2006/relationships/tags" Target="../tags/tag1106.xml"/><Relationship Id="rId62" Type="http://schemas.openxmlformats.org/officeDocument/2006/relationships/tags" Target="../tags/tag1114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tags" Target="../tags/tag1123.xml"/><Relationship Id="rId13" Type="http://schemas.openxmlformats.org/officeDocument/2006/relationships/tags" Target="../tags/tag1128.xml"/><Relationship Id="rId18" Type="http://schemas.openxmlformats.org/officeDocument/2006/relationships/tags" Target="../tags/tag1133.xml"/><Relationship Id="rId26" Type="http://schemas.openxmlformats.org/officeDocument/2006/relationships/oleObject" Target="../embeddings/oleObject30.bin"/><Relationship Id="rId3" Type="http://schemas.openxmlformats.org/officeDocument/2006/relationships/tags" Target="../tags/tag1118.xml"/><Relationship Id="rId21" Type="http://schemas.openxmlformats.org/officeDocument/2006/relationships/tags" Target="../tags/tag1136.xml"/><Relationship Id="rId7" Type="http://schemas.openxmlformats.org/officeDocument/2006/relationships/tags" Target="../tags/tag1122.xml"/><Relationship Id="rId12" Type="http://schemas.openxmlformats.org/officeDocument/2006/relationships/tags" Target="../tags/tag1127.xml"/><Relationship Id="rId17" Type="http://schemas.openxmlformats.org/officeDocument/2006/relationships/tags" Target="../tags/tag1132.xml"/><Relationship Id="rId25" Type="http://schemas.openxmlformats.org/officeDocument/2006/relationships/notesSlide" Target="../notesSlides/notesSlide51.xml"/><Relationship Id="rId2" Type="http://schemas.openxmlformats.org/officeDocument/2006/relationships/tags" Target="../tags/tag1117.xml"/><Relationship Id="rId16" Type="http://schemas.openxmlformats.org/officeDocument/2006/relationships/tags" Target="../tags/tag1131.xml"/><Relationship Id="rId20" Type="http://schemas.openxmlformats.org/officeDocument/2006/relationships/tags" Target="../tags/tag1135.xml"/><Relationship Id="rId1" Type="http://schemas.openxmlformats.org/officeDocument/2006/relationships/vmlDrawing" Target="../drawings/vmlDrawing26.vml"/><Relationship Id="rId6" Type="http://schemas.openxmlformats.org/officeDocument/2006/relationships/tags" Target="../tags/tag1121.xml"/><Relationship Id="rId11" Type="http://schemas.openxmlformats.org/officeDocument/2006/relationships/tags" Target="../tags/tag1126.xml"/><Relationship Id="rId24" Type="http://schemas.openxmlformats.org/officeDocument/2006/relationships/slideLayout" Target="../slideLayouts/slideLayout13.xml"/><Relationship Id="rId5" Type="http://schemas.openxmlformats.org/officeDocument/2006/relationships/tags" Target="../tags/tag1120.xml"/><Relationship Id="rId15" Type="http://schemas.openxmlformats.org/officeDocument/2006/relationships/tags" Target="../tags/tag1130.xml"/><Relationship Id="rId23" Type="http://schemas.openxmlformats.org/officeDocument/2006/relationships/tags" Target="../tags/tag1138.xml"/><Relationship Id="rId10" Type="http://schemas.openxmlformats.org/officeDocument/2006/relationships/tags" Target="../tags/tag1125.xml"/><Relationship Id="rId19" Type="http://schemas.openxmlformats.org/officeDocument/2006/relationships/tags" Target="../tags/tag1134.xml"/><Relationship Id="rId4" Type="http://schemas.openxmlformats.org/officeDocument/2006/relationships/tags" Target="../tags/tag1119.xml"/><Relationship Id="rId9" Type="http://schemas.openxmlformats.org/officeDocument/2006/relationships/tags" Target="../tags/tag1124.xml"/><Relationship Id="rId14" Type="http://schemas.openxmlformats.org/officeDocument/2006/relationships/tags" Target="../tags/tag1129.xml"/><Relationship Id="rId22" Type="http://schemas.openxmlformats.org/officeDocument/2006/relationships/tags" Target="../tags/tag113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tags" Target="../tags/tag1145.xml"/><Relationship Id="rId13" Type="http://schemas.openxmlformats.org/officeDocument/2006/relationships/tags" Target="../tags/tag1150.xml"/><Relationship Id="rId18" Type="http://schemas.openxmlformats.org/officeDocument/2006/relationships/tags" Target="../tags/tag1155.xml"/><Relationship Id="rId26" Type="http://schemas.openxmlformats.org/officeDocument/2006/relationships/tags" Target="../tags/tag1163.xml"/><Relationship Id="rId39" Type="http://schemas.openxmlformats.org/officeDocument/2006/relationships/tags" Target="../tags/tag1176.xml"/><Relationship Id="rId3" Type="http://schemas.openxmlformats.org/officeDocument/2006/relationships/tags" Target="../tags/tag1140.xml"/><Relationship Id="rId21" Type="http://schemas.openxmlformats.org/officeDocument/2006/relationships/tags" Target="../tags/tag1158.xml"/><Relationship Id="rId34" Type="http://schemas.openxmlformats.org/officeDocument/2006/relationships/tags" Target="../tags/tag1171.xml"/><Relationship Id="rId42" Type="http://schemas.openxmlformats.org/officeDocument/2006/relationships/oleObject" Target="../embeddings/oleObject31.bin"/><Relationship Id="rId7" Type="http://schemas.openxmlformats.org/officeDocument/2006/relationships/tags" Target="../tags/tag1144.xml"/><Relationship Id="rId12" Type="http://schemas.openxmlformats.org/officeDocument/2006/relationships/tags" Target="../tags/tag1149.xml"/><Relationship Id="rId17" Type="http://schemas.openxmlformats.org/officeDocument/2006/relationships/tags" Target="../tags/tag1154.xml"/><Relationship Id="rId25" Type="http://schemas.openxmlformats.org/officeDocument/2006/relationships/tags" Target="../tags/tag1162.xml"/><Relationship Id="rId33" Type="http://schemas.openxmlformats.org/officeDocument/2006/relationships/tags" Target="../tags/tag1170.xml"/><Relationship Id="rId38" Type="http://schemas.openxmlformats.org/officeDocument/2006/relationships/tags" Target="../tags/tag1175.xml"/><Relationship Id="rId2" Type="http://schemas.openxmlformats.org/officeDocument/2006/relationships/tags" Target="../tags/tag1139.xml"/><Relationship Id="rId16" Type="http://schemas.openxmlformats.org/officeDocument/2006/relationships/tags" Target="../tags/tag1153.xml"/><Relationship Id="rId20" Type="http://schemas.openxmlformats.org/officeDocument/2006/relationships/tags" Target="../tags/tag1157.xml"/><Relationship Id="rId29" Type="http://schemas.openxmlformats.org/officeDocument/2006/relationships/tags" Target="../tags/tag1166.xml"/><Relationship Id="rId41" Type="http://schemas.openxmlformats.org/officeDocument/2006/relationships/notesSlide" Target="../notesSlides/notesSlide53.xml"/><Relationship Id="rId1" Type="http://schemas.openxmlformats.org/officeDocument/2006/relationships/vmlDrawing" Target="../drawings/vmlDrawing27.vml"/><Relationship Id="rId6" Type="http://schemas.openxmlformats.org/officeDocument/2006/relationships/tags" Target="../tags/tag1143.xml"/><Relationship Id="rId11" Type="http://schemas.openxmlformats.org/officeDocument/2006/relationships/tags" Target="../tags/tag1148.xml"/><Relationship Id="rId24" Type="http://schemas.openxmlformats.org/officeDocument/2006/relationships/tags" Target="../tags/tag1161.xml"/><Relationship Id="rId32" Type="http://schemas.openxmlformats.org/officeDocument/2006/relationships/tags" Target="../tags/tag1169.xml"/><Relationship Id="rId37" Type="http://schemas.openxmlformats.org/officeDocument/2006/relationships/tags" Target="../tags/tag1174.xml"/><Relationship Id="rId40" Type="http://schemas.openxmlformats.org/officeDocument/2006/relationships/slideLayout" Target="../slideLayouts/slideLayout13.xml"/><Relationship Id="rId5" Type="http://schemas.openxmlformats.org/officeDocument/2006/relationships/tags" Target="../tags/tag1142.xml"/><Relationship Id="rId15" Type="http://schemas.openxmlformats.org/officeDocument/2006/relationships/tags" Target="../tags/tag1152.xml"/><Relationship Id="rId23" Type="http://schemas.openxmlformats.org/officeDocument/2006/relationships/tags" Target="../tags/tag1160.xml"/><Relationship Id="rId28" Type="http://schemas.openxmlformats.org/officeDocument/2006/relationships/tags" Target="../tags/tag1165.xml"/><Relationship Id="rId36" Type="http://schemas.openxmlformats.org/officeDocument/2006/relationships/tags" Target="../tags/tag1173.xml"/><Relationship Id="rId10" Type="http://schemas.openxmlformats.org/officeDocument/2006/relationships/tags" Target="../tags/tag1147.xml"/><Relationship Id="rId19" Type="http://schemas.openxmlformats.org/officeDocument/2006/relationships/tags" Target="../tags/tag1156.xml"/><Relationship Id="rId31" Type="http://schemas.openxmlformats.org/officeDocument/2006/relationships/tags" Target="../tags/tag1168.xml"/><Relationship Id="rId4" Type="http://schemas.openxmlformats.org/officeDocument/2006/relationships/tags" Target="../tags/tag1141.xml"/><Relationship Id="rId9" Type="http://schemas.openxmlformats.org/officeDocument/2006/relationships/tags" Target="../tags/tag1146.xml"/><Relationship Id="rId14" Type="http://schemas.openxmlformats.org/officeDocument/2006/relationships/tags" Target="../tags/tag1151.xml"/><Relationship Id="rId22" Type="http://schemas.openxmlformats.org/officeDocument/2006/relationships/tags" Target="../tags/tag1159.xml"/><Relationship Id="rId27" Type="http://schemas.openxmlformats.org/officeDocument/2006/relationships/tags" Target="../tags/tag1164.xml"/><Relationship Id="rId30" Type="http://schemas.openxmlformats.org/officeDocument/2006/relationships/tags" Target="../tags/tag1167.xml"/><Relationship Id="rId35" Type="http://schemas.openxmlformats.org/officeDocument/2006/relationships/tags" Target="../tags/tag117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tags" Target="../tags/tag1183.xml"/><Relationship Id="rId13" Type="http://schemas.openxmlformats.org/officeDocument/2006/relationships/tags" Target="../tags/tag1188.xml"/><Relationship Id="rId18" Type="http://schemas.openxmlformats.org/officeDocument/2006/relationships/tags" Target="../tags/tag1193.xml"/><Relationship Id="rId26" Type="http://schemas.openxmlformats.org/officeDocument/2006/relationships/tags" Target="../tags/tag1201.xml"/><Relationship Id="rId3" Type="http://schemas.openxmlformats.org/officeDocument/2006/relationships/tags" Target="../tags/tag1178.xml"/><Relationship Id="rId21" Type="http://schemas.openxmlformats.org/officeDocument/2006/relationships/tags" Target="../tags/tag1196.xml"/><Relationship Id="rId7" Type="http://schemas.openxmlformats.org/officeDocument/2006/relationships/tags" Target="../tags/tag1182.xml"/><Relationship Id="rId12" Type="http://schemas.openxmlformats.org/officeDocument/2006/relationships/tags" Target="../tags/tag1187.xml"/><Relationship Id="rId17" Type="http://schemas.openxmlformats.org/officeDocument/2006/relationships/tags" Target="../tags/tag1192.xml"/><Relationship Id="rId25" Type="http://schemas.openxmlformats.org/officeDocument/2006/relationships/tags" Target="../tags/tag1200.xml"/><Relationship Id="rId2" Type="http://schemas.openxmlformats.org/officeDocument/2006/relationships/tags" Target="../tags/tag1177.xml"/><Relationship Id="rId16" Type="http://schemas.openxmlformats.org/officeDocument/2006/relationships/tags" Target="../tags/tag1191.xml"/><Relationship Id="rId20" Type="http://schemas.openxmlformats.org/officeDocument/2006/relationships/tags" Target="../tags/tag1195.xml"/><Relationship Id="rId29" Type="http://schemas.openxmlformats.org/officeDocument/2006/relationships/slideLayout" Target="../slideLayouts/slideLayout13.xml"/><Relationship Id="rId1" Type="http://schemas.openxmlformats.org/officeDocument/2006/relationships/vmlDrawing" Target="../drawings/vmlDrawing28.vml"/><Relationship Id="rId6" Type="http://schemas.openxmlformats.org/officeDocument/2006/relationships/tags" Target="../tags/tag1181.xml"/><Relationship Id="rId11" Type="http://schemas.openxmlformats.org/officeDocument/2006/relationships/tags" Target="../tags/tag1186.xml"/><Relationship Id="rId24" Type="http://schemas.openxmlformats.org/officeDocument/2006/relationships/tags" Target="../tags/tag1199.xml"/><Relationship Id="rId32" Type="http://schemas.openxmlformats.org/officeDocument/2006/relationships/oleObject" Target="../embeddings/oleObject33.bin"/><Relationship Id="rId5" Type="http://schemas.openxmlformats.org/officeDocument/2006/relationships/tags" Target="../tags/tag1180.xml"/><Relationship Id="rId15" Type="http://schemas.openxmlformats.org/officeDocument/2006/relationships/tags" Target="../tags/tag1190.xml"/><Relationship Id="rId23" Type="http://schemas.openxmlformats.org/officeDocument/2006/relationships/tags" Target="../tags/tag1198.xml"/><Relationship Id="rId28" Type="http://schemas.openxmlformats.org/officeDocument/2006/relationships/tags" Target="../tags/tag1203.xml"/><Relationship Id="rId10" Type="http://schemas.openxmlformats.org/officeDocument/2006/relationships/tags" Target="../tags/tag1185.xml"/><Relationship Id="rId19" Type="http://schemas.openxmlformats.org/officeDocument/2006/relationships/tags" Target="../tags/tag1194.xml"/><Relationship Id="rId31" Type="http://schemas.openxmlformats.org/officeDocument/2006/relationships/oleObject" Target="../embeddings/oleObject32.bin"/><Relationship Id="rId4" Type="http://schemas.openxmlformats.org/officeDocument/2006/relationships/tags" Target="../tags/tag1179.xml"/><Relationship Id="rId9" Type="http://schemas.openxmlformats.org/officeDocument/2006/relationships/tags" Target="../tags/tag1184.xml"/><Relationship Id="rId14" Type="http://schemas.openxmlformats.org/officeDocument/2006/relationships/tags" Target="../tags/tag1189.xml"/><Relationship Id="rId22" Type="http://schemas.openxmlformats.org/officeDocument/2006/relationships/tags" Target="../tags/tag1197.xml"/><Relationship Id="rId27" Type="http://schemas.openxmlformats.org/officeDocument/2006/relationships/tags" Target="../tags/tag1202.xml"/><Relationship Id="rId30" Type="http://schemas.openxmlformats.org/officeDocument/2006/relationships/notesSlide" Target="../notesSlides/notesSlide54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tags" Target="../tags/tag1210.xml"/><Relationship Id="rId13" Type="http://schemas.openxmlformats.org/officeDocument/2006/relationships/slideLayout" Target="../slideLayouts/slideLayout13.xml"/><Relationship Id="rId3" Type="http://schemas.openxmlformats.org/officeDocument/2006/relationships/tags" Target="../tags/tag1205.xml"/><Relationship Id="rId7" Type="http://schemas.openxmlformats.org/officeDocument/2006/relationships/tags" Target="../tags/tag1209.xml"/><Relationship Id="rId12" Type="http://schemas.openxmlformats.org/officeDocument/2006/relationships/tags" Target="../tags/tag1214.xml"/><Relationship Id="rId2" Type="http://schemas.openxmlformats.org/officeDocument/2006/relationships/tags" Target="../tags/tag1204.xml"/><Relationship Id="rId1" Type="http://schemas.openxmlformats.org/officeDocument/2006/relationships/vmlDrawing" Target="../drawings/vmlDrawing29.vml"/><Relationship Id="rId6" Type="http://schemas.openxmlformats.org/officeDocument/2006/relationships/tags" Target="../tags/tag1208.xml"/><Relationship Id="rId11" Type="http://schemas.openxmlformats.org/officeDocument/2006/relationships/tags" Target="../tags/tag1213.xml"/><Relationship Id="rId5" Type="http://schemas.openxmlformats.org/officeDocument/2006/relationships/tags" Target="../tags/tag1207.xml"/><Relationship Id="rId15" Type="http://schemas.openxmlformats.org/officeDocument/2006/relationships/oleObject" Target="../embeddings/oleObject34.bin"/><Relationship Id="rId10" Type="http://schemas.openxmlformats.org/officeDocument/2006/relationships/tags" Target="../tags/tag1212.xml"/><Relationship Id="rId4" Type="http://schemas.openxmlformats.org/officeDocument/2006/relationships/tags" Target="../tags/tag1206.xml"/><Relationship Id="rId9" Type="http://schemas.openxmlformats.org/officeDocument/2006/relationships/tags" Target="../tags/tag1211.xml"/><Relationship Id="rId14" Type="http://schemas.openxmlformats.org/officeDocument/2006/relationships/notesSlide" Target="../notesSlides/notesSlide55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tags" Target="../tags/tag1221.xml"/><Relationship Id="rId13" Type="http://schemas.openxmlformats.org/officeDocument/2006/relationships/tags" Target="../tags/tag1226.xml"/><Relationship Id="rId18" Type="http://schemas.openxmlformats.org/officeDocument/2006/relationships/oleObject" Target="../embeddings/oleObject35.bin"/><Relationship Id="rId3" Type="http://schemas.openxmlformats.org/officeDocument/2006/relationships/tags" Target="../tags/tag1216.xml"/><Relationship Id="rId7" Type="http://schemas.openxmlformats.org/officeDocument/2006/relationships/tags" Target="../tags/tag1220.xml"/><Relationship Id="rId12" Type="http://schemas.openxmlformats.org/officeDocument/2006/relationships/tags" Target="../tags/tag1225.xml"/><Relationship Id="rId17" Type="http://schemas.openxmlformats.org/officeDocument/2006/relationships/notesSlide" Target="../notesSlides/notesSlide56.xml"/><Relationship Id="rId2" Type="http://schemas.openxmlformats.org/officeDocument/2006/relationships/tags" Target="../tags/tag1215.xml"/><Relationship Id="rId16" Type="http://schemas.openxmlformats.org/officeDocument/2006/relationships/slideLayout" Target="../slideLayouts/slideLayout13.xml"/><Relationship Id="rId1" Type="http://schemas.openxmlformats.org/officeDocument/2006/relationships/vmlDrawing" Target="../drawings/vmlDrawing30.vml"/><Relationship Id="rId6" Type="http://schemas.openxmlformats.org/officeDocument/2006/relationships/tags" Target="../tags/tag1219.xml"/><Relationship Id="rId11" Type="http://schemas.openxmlformats.org/officeDocument/2006/relationships/tags" Target="../tags/tag1224.xml"/><Relationship Id="rId5" Type="http://schemas.openxmlformats.org/officeDocument/2006/relationships/tags" Target="../tags/tag1218.xml"/><Relationship Id="rId15" Type="http://schemas.openxmlformats.org/officeDocument/2006/relationships/tags" Target="../tags/tag1228.xml"/><Relationship Id="rId10" Type="http://schemas.openxmlformats.org/officeDocument/2006/relationships/tags" Target="../tags/tag1223.xml"/><Relationship Id="rId4" Type="http://schemas.openxmlformats.org/officeDocument/2006/relationships/tags" Target="../tags/tag1217.xml"/><Relationship Id="rId9" Type="http://schemas.openxmlformats.org/officeDocument/2006/relationships/tags" Target="../tags/tag1222.xml"/><Relationship Id="rId14" Type="http://schemas.openxmlformats.org/officeDocument/2006/relationships/tags" Target="../tags/tag1227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tags" Target="../tags/tag1235.xml"/><Relationship Id="rId13" Type="http://schemas.openxmlformats.org/officeDocument/2006/relationships/notesSlide" Target="../notesSlides/notesSlide57.xml"/><Relationship Id="rId3" Type="http://schemas.openxmlformats.org/officeDocument/2006/relationships/tags" Target="../tags/tag1230.xml"/><Relationship Id="rId7" Type="http://schemas.openxmlformats.org/officeDocument/2006/relationships/tags" Target="../tags/tag1234.xml"/><Relationship Id="rId12" Type="http://schemas.openxmlformats.org/officeDocument/2006/relationships/slideLayout" Target="../slideLayouts/slideLayout13.xml"/><Relationship Id="rId2" Type="http://schemas.openxmlformats.org/officeDocument/2006/relationships/tags" Target="../tags/tag1229.xml"/><Relationship Id="rId1" Type="http://schemas.openxmlformats.org/officeDocument/2006/relationships/vmlDrawing" Target="../drawings/vmlDrawing31.vml"/><Relationship Id="rId6" Type="http://schemas.openxmlformats.org/officeDocument/2006/relationships/tags" Target="../tags/tag1233.xml"/><Relationship Id="rId11" Type="http://schemas.openxmlformats.org/officeDocument/2006/relationships/tags" Target="../tags/tag1238.xml"/><Relationship Id="rId5" Type="http://schemas.openxmlformats.org/officeDocument/2006/relationships/tags" Target="../tags/tag1232.xml"/><Relationship Id="rId10" Type="http://schemas.openxmlformats.org/officeDocument/2006/relationships/tags" Target="../tags/tag1237.xml"/><Relationship Id="rId4" Type="http://schemas.openxmlformats.org/officeDocument/2006/relationships/tags" Target="../tags/tag1231.xml"/><Relationship Id="rId9" Type="http://schemas.openxmlformats.org/officeDocument/2006/relationships/tags" Target="../tags/tag1236.xml"/><Relationship Id="rId14" Type="http://schemas.openxmlformats.org/officeDocument/2006/relationships/oleObject" Target="../embeddings/oleObject36.bin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4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tags" Target="../tags/tag1245.xml"/><Relationship Id="rId13" Type="http://schemas.openxmlformats.org/officeDocument/2006/relationships/tags" Target="../tags/tag1250.xml"/><Relationship Id="rId18" Type="http://schemas.openxmlformats.org/officeDocument/2006/relationships/tags" Target="../tags/tag1255.xml"/><Relationship Id="rId26" Type="http://schemas.openxmlformats.org/officeDocument/2006/relationships/tags" Target="../tags/tag1263.xml"/><Relationship Id="rId3" Type="http://schemas.openxmlformats.org/officeDocument/2006/relationships/tags" Target="../tags/tag1240.xml"/><Relationship Id="rId21" Type="http://schemas.openxmlformats.org/officeDocument/2006/relationships/tags" Target="../tags/tag1258.xml"/><Relationship Id="rId34" Type="http://schemas.openxmlformats.org/officeDocument/2006/relationships/oleObject" Target="../embeddings/oleObject39.bin"/><Relationship Id="rId7" Type="http://schemas.openxmlformats.org/officeDocument/2006/relationships/tags" Target="../tags/tag1244.xml"/><Relationship Id="rId12" Type="http://schemas.openxmlformats.org/officeDocument/2006/relationships/tags" Target="../tags/tag1249.xml"/><Relationship Id="rId17" Type="http://schemas.openxmlformats.org/officeDocument/2006/relationships/tags" Target="../tags/tag1254.xml"/><Relationship Id="rId25" Type="http://schemas.openxmlformats.org/officeDocument/2006/relationships/tags" Target="../tags/tag1262.xml"/><Relationship Id="rId33" Type="http://schemas.openxmlformats.org/officeDocument/2006/relationships/oleObject" Target="../embeddings/oleObject38.bin"/><Relationship Id="rId2" Type="http://schemas.openxmlformats.org/officeDocument/2006/relationships/tags" Target="../tags/tag1239.xml"/><Relationship Id="rId16" Type="http://schemas.openxmlformats.org/officeDocument/2006/relationships/tags" Target="../tags/tag1253.xml"/><Relationship Id="rId20" Type="http://schemas.openxmlformats.org/officeDocument/2006/relationships/tags" Target="../tags/tag1257.xml"/><Relationship Id="rId29" Type="http://schemas.openxmlformats.org/officeDocument/2006/relationships/tags" Target="../tags/tag1266.xml"/><Relationship Id="rId1" Type="http://schemas.openxmlformats.org/officeDocument/2006/relationships/vmlDrawing" Target="../drawings/vmlDrawing32.vml"/><Relationship Id="rId6" Type="http://schemas.openxmlformats.org/officeDocument/2006/relationships/tags" Target="../tags/tag1243.xml"/><Relationship Id="rId11" Type="http://schemas.openxmlformats.org/officeDocument/2006/relationships/tags" Target="../tags/tag1248.xml"/><Relationship Id="rId24" Type="http://schemas.openxmlformats.org/officeDocument/2006/relationships/tags" Target="../tags/tag1261.xml"/><Relationship Id="rId32" Type="http://schemas.openxmlformats.org/officeDocument/2006/relationships/oleObject" Target="../embeddings/oleObject37.bin"/><Relationship Id="rId5" Type="http://schemas.openxmlformats.org/officeDocument/2006/relationships/tags" Target="../tags/tag1242.xml"/><Relationship Id="rId15" Type="http://schemas.openxmlformats.org/officeDocument/2006/relationships/tags" Target="../tags/tag1252.xml"/><Relationship Id="rId23" Type="http://schemas.openxmlformats.org/officeDocument/2006/relationships/tags" Target="../tags/tag1260.xml"/><Relationship Id="rId28" Type="http://schemas.openxmlformats.org/officeDocument/2006/relationships/tags" Target="../tags/tag1265.xml"/><Relationship Id="rId10" Type="http://schemas.openxmlformats.org/officeDocument/2006/relationships/tags" Target="../tags/tag1247.xml"/><Relationship Id="rId19" Type="http://schemas.openxmlformats.org/officeDocument/2006/relationships/tags" Target="../tags/tag1256.xml"/><Relationship Id="rId31" Type="http://schemas.openxmlformats.org/officeDocument/2006/relationships/notesSlide" Target="../notesSlides/notesSlide59.xml"/><Relationship Id="rId4" Type="http://schemas.openxmlformats.org/officeDocument/2006/relationships/tags" Target="../tags/tag1241.xml"/><Relationship Id="rId9" Type="http://schemas.openxmlformats.org/officeDocument/2006/relationships/tags" Target="../tags/tag1246.xml"/><Relationship Id="rId14" Type="http://schemas.openxmlformats.org/officeDocument/2006/relationships/tags" Target="../tags/tag1251.xml"/><Relationship Id="rId22" Type="http://schemas.openxmlformats.org/officeDocument/2006/relationships/tags" Target="../tags/tag1259.xml"/><Relationship Id="rId27" Type="http://schemas.openxmlformats.org/officeDocument/2006/relationships/tags" Target="../tags/tag1264.xml"/><Relationship Id="rId30" Type="http://schemas.openxmlformats.org/officeDocument/2006/relationships/slideLayout" Target="../slideLayouts/slideLayout24.xml"/><Relationship Id="rId35" Type="http://schemas.openxmlformats.org/officeDocument/2006/relationships/oleObject" Target="../embeddings/oleObject40.bin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8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3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tags" Target="../tags/tag1273.xml"/><Relationship Id="rId13" Type="http://schemas.openxmlformats.org/officeDocument/2006/relationships/tags" Target="../tags/tag1278.xml"/><Relationship Id="rId18" Type="http://schemas.openxmlformats.org/officeDocument/2006/relationships/oleObject" Target="../embeddings/oleObject42.bin"/><Relationship Id="rId3" Type="http://schemas.openxmlformats.org/officeDocument/2006/relationships/tags" Target="../tags/tag1268.xml"/><Relationship Id="rId7" Type="http://schemas.openxmlformats.org/officeDocument/2006/relationships/tags" Target="../tags/tag1272.xml"/><Relationship Id="rId12" Type="http://schemas.openxmlformats.org/officeDocument/2006/relationships/tags" Target="../tags/tag1277.xml"/><Relationship Id="rId17" Type="http://schemas.openxmlformats.org/officeDocument/2006/relationships/oleObject" Target="../embeddings/oleObject41.bin"/><Relationship Id="rId2" Type="http://schemas.openxmlformats.org/officeDocument/2006/relationships/tags" Target="../tags/tag1267.xml"/><Relationship Id="rId16" Type="http://schemas.openxmlformats.org/officeDocument/2006/relationships/notesSlide" Target="../notesSlides/notesSlide62.xml"/><Relationship Id="rId1" Type="http://schemas.openxmlformats.org/officeDocument/2006/relationships/vmlDrawing" Target="../drawings/vmlDrawing33.vml"/><Relationship Id="rId6" Type="http://schemas.openxmlformats.org/officeDocument/2006/relationships/tags" Target="../tags/tag1271.xml"/><Relationship Id="rId11" Type="http://schemas.openxmlformats.org/officeDocument/2006/relationships/tags" Target="../tags/tag1276.xml"/><Relationship Id="rId5" Type="http://schemas.openxmlformats.org/officeDocument/2006/relationships/tags" Target="../tags/tag1270.xml"/><Relationship Id="rId15" Type="http://schemas.openxmlformats.org/officeDocument/2006/relationships/slideLayout" Target="../slideLayouts/slideLayout17.xml"/><Relationship Id="rId10" Type="http://schemas.openxmlformats.org/officeDocument/2006/relationships/tags" Target="../tags/tag1275.xml"/><Relationship Id="rId4" Type="http://schemas.openxmlformats.org/officeDocument/2006/relationships/tags" Target="../tags/tag1269.xml"/><Relationship Id="rId9" Type="http://schemas.openxmlformats.org/officeDocument/2006/relationships/tags" Target="../tags/tag1274.xml"/><Relationship Id="rId14" Type="http://schemas.openxmlformats.org/officeDocument/2006/relationships/tags" Target="../tags/tag1279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3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19.png"/><Relationship Id="rId2" Type="http://schemas.openxmlformats.org/officeDocument/2006/relationships/slideLayout" Target="../slideLayouts/slideLayout24.xml"/><Relationship Id="rId1" Type="http://schemas.openxmlformats.org/officeDocument/2006/relationships/tags" Target="../tags/tag1280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Relationship Id="rId9" Type="http://schemas.openxmlformats.org/officeDocument/2006/relationships/image" Target="../media/image21.png"/></Relationships>
</file>

<file path=ppt/slides/_rels/slide65.xml.rels><?xml version="1.0" encoding="UTF-8" standalone="yes"?>
<Relationships xmlns="http://schemas.openxmlformats.org/package/2006/relationships"><Relationship Id="rId13" Type="http://schemas.openxmlformats.org/officeDocument/2006/relationships/tags" Target="../tags/tag1292.xml"/><Relationship Id="rId18" Type="http://schemas.openxmlformats.org/officeDocument/2006/relationships/tags" Target="../tags/tag1297.xml"/><Relationship Id="rId26" Type="http://schemas.openxmlformats.org/officeDocument/2006/relationships/tags" Target="../tags/tag1305.xml"/><Relationship Id="rId39" Type="http://schemas.openxmlformats.org/officeDocument/2006/relationships/tags" Target="../tags/tag1318.xml"/><Relationship Id="rId3" Type="http://schemas.openxmlformats.org/officeDocument/2006/relationships/tags" Target="../tags/tag1282.xml"/><Relationship Id="rId21" Type="http://schemas.openxmlformats.org/officeDocument/2006/relationships/tags" Target="../tags/tag1300.xml"/><Relationship Id="rId34" Type="http://schemas.openxmlformats.org/officeDocument/2006/relationships/tags" Target="../tags/tag1313.xml"/><Relationship Id="rId42" Type="http://schemas.openxmlformats.org/officeDocument/2006/relationships/slideLayout" Target="../slideLayouts/slideLayout13.xml"/><Relationship Id="rId47" Type="http://schemas.openxmlformats.org/officeDocument/2006/relationships/image" Target="../media/image25.png"/><Relationship Id="rId7" Type="http://schemas.openxmlformats.org/officeDocument/2006/relationships/tags" Target="../tags/tag1286.xml"/><Relationship Id="rId12" Type="http://schemas.openxmlformats.org/officeDocument/2006/relationships/tags" Target="../tags/tag1291.xml"/><Relationship Id="rId17" Type="http://schemas.openxmlformats.org/officeDocument/2006/relationships/tags" Target="../tags/tag1296.xml"/><Relationship Id="rId25" Type="http://schemas.openxmlformats.org/officeDocument/2006/relationships/tags" Target="../tags/tag1304.xml"/><Relationship Id="rId33" Type="http://schemas.openxmlformats.org/officeDocument/2006/relationships/tags" Target="../tags/tag1312.xml"/><Relationship Id="rId38" Type="http://schemas.openxmlformats.org/officeDocument/2006/relationships/tags" Target="../tags/tag1317.xml"/><Relationship Id="rId46" Type="http://schemas.openxmlformats.org/officeDocument/2006/relationships/image" Target="../media/image24.png"/><Relationship Id="rId2" Type="http://schemas.openxmlformats.org/officeDocument/2006/relationships/tags" Target="../tags/tag1281.xml"/><Relationship Id="rId16" Type="http://schemas.openxmlformats.org/officeDocument/2006/relationships/tags" Target="../tags/tag1295.xml"/><Relationship Id="rId20" Type="http://schemas.openxmlformats.org/officeDocument/2006/relationships/tags" Target="../tags/tag1299.xml"/><Relationship Id="rId29" Type="http://schemas.openxmlformats.org/officeDocument/2006/relationships/tags" Target="../tags/tag1308.xml"/><Relationship Id="rId41" Type="http://schemas.openxmlformats.org/officeDocument/2006/relationships/tags" Target="../tags/tag1320.xml"/><Relationship Id="rId1" Type="http://schemas.openxmlformats.org/officeDocument/2006/relationships/vmlDrawing" Target="../drawings/vmlDrawing34.vml"/><Relationship Id="rId6" Type="http://schemas.openxmlformats.org/officeDocument/2006/relationships/tags" Target="../tags/tag1285.xml"/><Relationship Id="rId11" Type="http://schemas.openxmlformats.org/officeDocument/2006/relationships/tags" Target="../tags/tag1290.xml"/><Relationship Id="rId24" Type="http://schemas.openxmlformats.org/officeDocument/2006/relationships/tags" Target="../tags/tag1303.xml"/><Relationship Id="rId32" Type="http://schemas.openxmlformats.org/officeDocument/2006/relationships/tags" Target="../tags/tag1311.xml"/><Relationship Id="rId37" Type="http://schemas.openxmlformats.org/officeDocument/2006/relationships/tags" Target="../tags/tag1316.xml"/><Relationship Id="rId40" Type="http://schemas.openxmlformats.org/officeDocument/2006/relationships/tags" Target="../tags/tag1319.xml"/><Relationship Id="rId45" Type="http://schemas.openxmlformats.org/officeDocument/2006/relationships/image" Target="../media/image23.png"/><Relationship Id="rId5" Type="http://schemas.openxmlformats.org/officeDocument/2006/relationships/tags" Target="../tags/tag1284.xml"/><Relationship Id="rId15" Type="http://schemas.openxmlformats.org/officeDocument/2006/relationships/tags" Target="../tags/tag1294.xml"/><Relationship Id="rId23" Type="http://schemas.openxmlformats.org/officeDocument/2006/relationships/tags" Target="../tags/tag1302.xml"/><Relationship Id="rId28" Type="http://schemas.openxmlformats.org/officeDocument/2006/relationships/tags" Target="../tags/tag1307.xml"/><Relationship Id="rId36" Type="http://schemas.openxmlformats.org/officeDocument/2006/relationships/tags" Target="../tags/tag1315.xml"/><Relationship Id="rId49" Type="http://schemas.openxmlformats.org/officeDocument/2006/relationships/oleObject" Target="../embeddings/oleObject43.bin"/><Relationship Id="rId10" Type="http://schemas.openxmlformats.org/officeDocument/2006/relationships/tags" Target="../tags/tag1289.xml"/><Relationship Id="rId19" Type="http://schemas.openxmlformats.org/officeDocument/2006/relationships/tags" Target="../tags/tag1298.xml"/><Relationship Id="rId31" Type="http://schemas.openxmlformats.org/officeDocument/2006/relationships/tags" Target="../tags/tag1310.xml"/><Relationship Id="rId44" Type="http://schemas.openxmlformats.org/officeDocument/2006/relationships/image" Target="../media/image22.png"/><Relationship Id="rId4" Type="http://schemas.openxmlformats.org/officeDocument/2006/relationships/tags" Target="../tags/tag1283.xml"/><Relationship Id="rId9" Type="http://schemas.openxmlformats.org/officeDocument/2006/relationships/tags" Target="../tags/tag1288.xml"/><Relationship Id="rId14" Type="http://schemas.openxmlformats.org/officeDocument/2006/relationships/tags" Target="../tags/tag1293.xml"/><Relationship Id="rId22" Type="http://schemas.openxmlformats.org/officeDocument/2006/relationships/tags" Target="../tags/tag1301.xml"/><Relationship Id="rId27" Type="http://schemas.openxmlformats.org/officeDocument/2006/relationships/tags" Target="../tags/tag1306.xml"/><Relationship Id="rId30" Type="http://schemas.openxmlformats.org/officeDocument/2006/relationships/tags" Target="../tags/tag1309.xml"/><Relationship Id="rId35" Type="http://schemas.openxmlformats.org/officeDocument/2006/relationships/tags" Target="../tags/tag1314.xml"/><Relationship Id="rId43" Type="http://schemas.openxmlformats.org/officeDocument/2006/relationships/notesSlide" Target="../notesSlides/notesSlide65.xml"/><Relationship Id="rId48" Type="http://schemas.openxmlformats.org/officeDocument/2006/relationships/image" Target="../media/image26.png"/><Relationship Id="rId8" Type="http://schemas.openxmlformats.org/officeDocument/2006/relationships/tags" Target="../tags/tag1287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tags" Target="../tags/tag1327.xml"/><Relationship Id="rId13" Type="http://schemas.openxmlformats.org/officeDocument/2006/relationships/tags" Target="../tags/tag1332.xml"/><Relationship Id="rId18" Type="http://schemas.openxmlformats.org/officeDocument/2006/relationships/tags" Target="../tags/tag1337.xml"/><Relationship Id="rId3" Type="http://schemas.openxmlformats.org/officeDocument/2006/relationships/tags" Target="../tags/tag1322.xml"/><Relationship Id="rId21" Type="http://schemas.openxmlformats.org/officeDocument/2006/relationships/tags" Target="../tags/tag1340.xml"/><Relationship Id="rId7" Type="http://schemas.openxmlformats.org/officeDocument/2006/relationships/tags" Target="../tags/tag1326.xml"/><Relationship Id="rId12" Type="http://schemas.openxmlformats.org/officeDocument/2006/relationships/tags" Target="../tags/tag1331.xml"/><Relationship Id="rId17" Type="http://schemas.openxmlformats.org/officeDocument/2006/relationships/tags" Target="../tags/tag1336.xml"/><Relationship Id="rId2" Type="http://schemas.openxmlformats.org/officeDocument/2006/relationships/tags" Target="../tags/tag1321.xml"/><Relationship Id="rId16" Type="http://schemas.openxmlformats.org/officeDocument/2006/relationships/tags" Target="../tags/tag1335.xml"/><Relationship Id="rId20" Type="http://schemas.openxmlformats.org/officeDocument/2006/relationships/tags" Target="../tags/tag1339.xml"/><Relationship Id="rId1" Type="http://schemas.openxmlformats.org/officeDocument/2006/relationships/vmlDrawing" Target="../drawings/vmlDrawing35.vml"/><Relationship Id="rId6" Type="http://schemas.openxmlformats.org/officeDocument/2006/relationships/tags" Target="../tags/tag1325.xml"/><Relationship Id="rId11" Type="http://schemas.openxmlformats.org/officeDocument/2006/relationships/tags" Target="../tags/tag1330.xml"/><Relationship Id="rId24" Type="http://schemas.openxmlformats.org/officeDocument/2006/relationships/oleObject" Target="../embeddings/oleObject44.bin"/><Relationship Id="rId5" Type="http://schemas.openxmlformats.org/officeDocument/2006/relationships/tags" Target="../tags/tag1324.xml"/><Relationship Id="rId15" Type="http://schemas.openxmlformats.org/officeDocument/2006/relationships/tags" Target="../tags/tag1334.xml"/><Relationship Id="rId23" Type="http://schemas.openxmlformats.org/officeDocument/2006/relationships/notesSlide" Target="../notesSlides/notesSlide66.xml"/><Relationship Id="rId10" Type="http://schemas.openxmlformats.org/officeDocument/2006/relationships/tags" Target="../tags/tag1329.xml"/><Relationship Id="rId19" Type="http://schemas.openxmlformats.org/officeDocument/2006/relationships/tags" Target="../tags/tag1338.xml"/><Relationship Id="rId4" Type="http://schemas.openxmlformats.org/officeDocument/2006/relationships/tags" Target="../tags/tag1323.xml"/><Relationship Id="rId9" Type="http://schemas.openxmlformats.org/officeDocument/2006/relationships/tags" Target="../tags/tag1328.xml"/><Relationship Id="rId14" Type="http://schemas.openxmlformats.org/officeDocument/2006/relationships/tags" Target="../tags/tag1333.xml"/><Relationship Id="rId22" Type="http://schemas.openxmlformats.org/officeDocument/2006/relationships/slideLayout" Target="../slideLayouts/slideLayout24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tags" Target="../tags/tag1348.xml"/><Relationship Id="rId13" Type="http://schemas.openxmlformats.org/officeDocument/2006/relationships/tags" Target="../tags/tag1353.xml"/><Relationship Id="rId18" Type="http://schemas.openxmlformats.org/officeDocument/2006/relationships/tags" Target="../tags/tag1358.xml"/><Relationship Id="rId3" Type="http://schemas.openxmlformats.org/officeDocument/2006/relationships/tags" Target="../tags/tag1343.xml"/><Relationship Id="rId21" Type="http://schemas.openxmlformats.org/officeDocument/2006/relationships/tags" Target="../tags/tag1361.xml"/><Relationship Id="rId7" Type="http://schemas.openxmlformats.org/officeDocument/2006/relationships/tags" Target="../tags/tag1347.xml"/><Relationship Id="rId12" Type="http://schemas.openxmlformats.org/officeDocument/2006/relationships/tags" Target="../tags/tag1352.xml"/><Relationship Id="rId17" Type="http://schemas.openxmlformats.org/officeDocument/2006/relationships/tags" Target="../tags/tag1357.xml"/><Relationship Id="rId25" Type="http://schemas.openxmlformats.org/officeDocument/2006/relationships/notesSlide" Target="../notesSlides/notesSlide67.xml"/><Relationship Id="rId2" Type="http://schemas.openxmlformats.org/officeDocument/2006/relationships/tags" Target="../tags/tag1342.xml"/><Relationship Id="rId16" Type="http://schemas.openxmlformats.org/officeDocument/2006/relationships/tags" Target="../tags/tag1356.xml"/><Relationship Id="rId20" Type="http://schemas.openxmlformats.org/officeDocument/2006/relationships/tags" Target="../tags/tag1360.xml"/><Relationship Id="rId1" Type="http://schemas.openxmlformats.org/officeDocument/2006/relationships/tags" Target="../tags/tag1341.xml"/><Relationship Id="rId6" Type="http://schemas.openxmlformats.org/officeDocument/2006/relationships/tags" Target="../tags/tag1346.xml"/><Relationship Id="rId11" Type="http://schemas.openxmlformats.org/officeDocument/2006/relationships/tags" Target="../tags/tag1351.xml"/><Relationship Id="rId24" Type="http://schemas.openxmlformats.org/officeDocument/2006/relationships/slideLayout" Target="../slideLayouts/slideLayout13.xml"/><Relationship Id="rId5" Type="http://schemas.openxmlformats.org/officeDocument/2006/relationships/tags" Target="../tags/tag1345.xml"/><Relationship Id="rId15" Type="http://schemas.openxmlformats.org/officeDocument/2006/relationships/tags" Target="../tags/tag1355.xml"/><Relationship Id="rId23" Type="http://schemas.openxmlformats.org/officeDocument/2006/relationships/tags" Target="../tags/tag1363.xml"/><Relationship Id="rId10" Type="http://schemas.openxmlformats.org/officeDocument/2006/relationships/tags" Target="../tags/tag1350.xml"/><Relationship Id="rId19" Type="http://schemas.openxmlformats.org/officeDocument/2006/relationships/tags" Target="../tags/tag1359.xml"/><Relationship Id="rId4" Type="http://schemas.openxmlformats.org/officeDocument/2006/relationships/tags" Target="../tags/tag1344.xml"/><Relationship Id="rId9" Type="http://schemas.openxmlformats.org/officeDocument/2006/relationships/tags" Target="../tags/tag1349.xml"/><Relationship Id="rId14" Type="http://schemas.openxmlformats.org/officeDocument/2006/relationships/tags" Target="../tags/tag1354.xml"/><Relationship Id="rId22" Type="http://schemas.openxmlformats.org/officeDocument/2006/relationships/tags" Target="../tags/tag136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3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tags" Target="../tags/tag1370.xml"/><Relationship Id="rId13" Type="http://schemas.openxmlformats.org/officeDocument/2006/relationships/tags" Target="../tags/tag1375.xml"/><Relationship Id="rId18" Type="http://schemas.openxmlformats.org/officeDocument/2006/relationships/tags" Target="../tags/tag1380.xml"/><Relationship Id="rId3" Type="http://schemas.openxmlformats.org/officeDocument/2006/relationships/tags" Target="../tags/tag1365.xml"/><Relationship Id="rId21" Type="http://schemas.openxmlformats.org/officeDocument/2006/relationships/image" Target="../media/image27.jpeg"/><Relationship Id="rId7" Type="http://schemas.openxmlformats.org/officeDocument/2006/relationships/tags" Target="../tags/tag1369.xml"/><Relationship Id="rId12" Type="http://schemas.openxmlformats.org/officeDocument/2006/relationships/tags" Target="../tags/tag1374.xml"/><Relationship Id="rId17" Type="http://schemas.openxmlformats.org/officeDocument/2006/relationships/tags" Target="../tags/tag1379.xml"/><Relationship Id="rId2" Type="http://schemas.openxmlformats.org/officeDocument/2006/relationships/tags" Target="../tags/tag1364.xml"/><Relationship Id="rId16" Type="http://schemas.openxmlformats.org/officeDocument/2006/relationships/tags" Target="../tags/tag1378.xml"/><Relationship Id="rId20" Type="http://schemas.openxmlformats.org/officeDocument/2006/relationships/notesSlide" Target="../notesSlides/notesSlide69.xml"/><Relationship Id="rId1" Type="http://schemas.openxmlformats.org/officeDocument/2006/relationships/vmlDrawing" Target="../drawings/vmlDrawing36.vml"/><Relationship Id="rId6" Type="http://schemas.openxmlformats.org/officeDocument/2006/relationships/tags" Target="../tags/tag1368.xml"/><Relationship Id="rId11" Type="http://schemas.openxmlformats.org/officeDocument/2006/relationships/tags" Target="../tags/tag1373.xml"/><Relationship Id="rId5" Type="http://schemas.openxmlformats.org/officeDocument/2006/relationships/tags" Target="../tags/tag1367.xml"/><Relationship Id="rId15" Type="http://schemas.openxmlformats.org/officeDocument/2006/relationships/tags" Target="../tags/tag1377.xml"/><Relationship Id="rId23" Type="http://schemas.openxmlformats.org/officeDocument/2006/relationships/oleObject" Target="../embeddings/oleObject45.bin"/><Relationship Id="rId10" Type="http://schemas.openxmlformats.org/officeDocument/2006/relationships/tags" Target="../tags/tag1372.xml"/><Relationship Id="rId19" Type="http://schemas.openxmlformats.org/officeDocument/2006/relationships/slideLayout" Target="../slideLayouts/slideLayout13.xml"/><Relationship Id="rId4" Type="http://schemas.openxmlformats.org/officeDocument/2006/relationships/tags" Target="../tags/tag1366.xml"/><Relationship Id="rId9" Type="http://schemas.openxmlformats.org/officeDocument/2006/relationships/tags" Target="../tags/tag1371.xml"/><Relationship Id="rId14" Type="http://schemas.openxmlformats.org/officeDocument/2006/relationships/tags" Target="../tags/tag1376.xml"/><Relationship Id="rId22" Type="http://schemas.openxmlformats.org/officeDocument/2006/relationships/image" Target="../media/image28.pn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tags" Target="../tags/tag1387.xml"/><Relationship Id="rId13" Type="http://schemas.openxmlformats.org/officeDocument/2006/relationships/tags" Target="../tags/tag1392.xml"/><Relationship Id="rId18" Type="http://schemas.openxmlformats.org/officeDocument/2006/relationships/tags" Target="../tags/tag1397.xml"/><Relationship Id="rId26" Type="http://schemas.openxmlformats.org/officeDocument/2006/relationships/tags" Target="../tags/tag1405.xml"/><Relationship Id="rId3" Type="http://schemas.openxmlformats.org/officeDocument/2006/relationships/tags" Target="../tags/tag1382.xml"/><Relationship Id="rId21" Type="http://schemas.openxmlformats.org/officeDocument/2006/relationships/tags" Target="../tags/tag1400.xml"/><Relationship Id="rId34" Type="http://schemas.openxmlformats.org/officeDocument/2006/relationships/notesSlide" Target="../notesSlides/notesSlide70.xml"/><Relationship Id="rId7" Type="http://schemas.openxmlformats.org/officeDocument/2006/relationships/tags" Target="../tags/tag1386.xml"/><Relationship Id="rId12" Type="http://schemas.openxmlformats.org/officeDocument/2006/relationships/tags" Target="../tags/tag1391.xml"/><Relationship Id="rId17" Type="http://schemas.openxmlformats.org/officeDocument/2006/relationships/tags" Target="../tags/tag1396.xml"/><Relationship Id="rId25" Type="http://schemas.openxmlformats.org/officeDocument/2006/relationships/tags" Target="../tags/tag1404.xml"/><Relationship Id="rId33" Type="http://schemas.openxmlformats.org/officeDocument/2006/relationships/slideLayout" Target="../slideLayouts/slideLayout13.xml"/><Relationship Id="rId2" Type="http://schemas.openxmlformats.org/officeDocument/2006/relationships/tags" Target="../tags/tag1381.xml"/><Relationship Id="rId16" Type="http://schemas.openxmlformats.org/officeDocument/2006/relationships/tags" Target="../tags/tag1395.xml"/><Relationship Id="rId20" Type="http://schemas.openxmlformats.org/officeDocument/2006/relationships/tags" Target="../tags/tag1399.xml"/><Relationship Id="rId29" Type="http://schemas.openxmlformats.org/officeDocument/2006/relationships/tags" Target="../tags/tag1408.xml"/><Relationship Id="rId1" Type="http://schemas.openxmlformats.org/officeDocument/2006/relationships/vmlDrawing" Target="../drawings/vmlDrawing37.vml"/><Relationship Id="rId6" Type="http://schemas.openxmlformats.org/officeDocument/2006/relationships/tags" Target="../tags/tag1385.xml"/><Relationship Id="rId11" Type="http://schemas.openxmlformats.org/officeDocument/2006/relationships/tags" Target="../tags/tag1390.xml"/><Relationship Id="rId24" Type="http://schemas.openxmlformats.org/officeDocument/2006/relationships/tags" Target="../tags/tag1403.xml"/><Relationship Id="rId32" Type="http://schemas.openxmlformats.org/officeDocument/2006/relationships/tags" Target="../tags/tag1411.xml"/><Relationship Id="rId5" Type="http://schemas.openxmlformats.org/officeDocument/2006/relationships/tags" Target="../tags/tag1384.xml"/><Relationship Id="rId15" Type="http://schemas.openxmlformats.org/officeDocument/2006/relationships/tags" Target="../tags/tag1394.xml"/><Relationship Id="rId23" Type="http://schemas.openxmlformats.org/officeDocument/2006/relationships/tags" Target="../tags/tag1402.xml"/><Relationship Id="rId28" Type="http://schemas.openxmlformats.org/officeDocument/2006/relationships/tags" Target="../tags/tag1407.xml"/><Relationship Id="rId10" Type="http://schemas.openxmlformats.org/officeDocument/2006/relationships/tags" Target="../tags/tag1389.xml"/><Relationship Id="rId19" Type="http://schemas.openxmlformats.org/officeDocument/2006/relationships/tags" Target="../tags/tag1398.xml"/><Relationship Id="rId31" Type="http://schemas.openxmlformats.org/officeDocument/2006/relationships/tags" Target="../tags/tag1410.xml"/><Relationship Id="rId4" Type="http://schemas.openxmlformats.org/officeDocument/2006/relationships/tags" Target="../tags/tag1383.xml"/><Relationship Id="rId9" Type="http://schemas.openxmlformats.org/officeDocument/2006/relationships/tags" Target="../tags/tag1388.xml"/><Relationship Id="rId14" Type="http://schemas.openxmlformats.org/officeDocument/2006/relationships/tags" Target="../tags/tag1393.xml"/><Relationship Id="rId22" Type="http://schemas.openxmlformats.org/officeDocument/2006/relationships/tags" Target="../tags/tag1401.xml"/><Relationship Id="rId27" Type="http://schemas.openxmlformats.org/officeDocument/2006/relationships/tags" Target="../tags/tag1406.xml"/><Relationship Id="rId30" Type="http://schemas.openxmlformats.org/officeDocument/2006/relationships/tags" Target="../tags/tag1409.xml"/><Relationship Id="rId35" Type="http://schemas.openxmlformats.org/officeDocument/2006/relationships/oleObject" Target="../embeddings/oleObject46.bin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tags" Target="../tags/tag1413.xml"/><Relationship Id="rId7" Type="http://schemas.openxmlformats.org/officeDocument/2006/relationships/oleObject" Target="../embeddings/oleObject47.bin"/><Relationship Id="rId2" Type="http://schemas.openxmlformats.org/officeDocument/2006/relationships/tags" Target="../tags/tag1412.xml"/><Relationship Id="rId1" Type="http://schemas.openxmlformats.org/officeDocument/2006/relationships/vmlDrawing" Target="../drawings/vmlDrawing38.vml"/><Relationship Id="rId6" Type="http://schemas.openxmlformats.org/officeDocument/2006/relationships/notesSlide" Target="../notesSlides/notesSlide71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1414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tags" Target="../tags/tag1422.xml"/><Relationship Id="rId13" Type="http://schemas.openxmlformats.org/officeDocument/2006/relationships/tags" Target="../tags/tag1427.xml"/><Relationship Id="rId18" Type="http://schemas.openxmlformats.org/officeDocument/2006/relationships/image" Target="../media/image29.png"/><Relationship Id="rId3" Type="http://schemas.openxmlformats.org/officeDocument/2006/relationships/tags" Target="../tags/tag1417.xml"/><Relationship Id="rId21" Type="http://schemas.openxmlformats.org/officeDocument/2006/relationships/image" Target="../media/image32.png"/><Relationship Id="rId7" Type="http://schemas.openxmlformats.org/officeDocument/2006/relationships/tags" Target="../tags/tag1421.xml"/><Relationship Id="rId12" Type="http://schemas.openxmlformats.org/officeDocument/2006/relationships/tags" Target="../tags/tag1426.xml"/><Relationship Id="rId17" Type="http://schemas.openxmlformats.org/officeDocument/2006/relationships/notesSlide" Target="../notesSlides/notesSlide72.xml"/><Relationship Id="rId2" Type="http://schemas.openxmlformats.org/officeDocument/2006/relationships/tags" Target="../tags/tag1416.xml"/><Relationship Id="rId16" Type="http://schemas.openxmlformats.org/officeDocument/2006/relationships/slideLayout" Target="../slideLayouts/slideLayout13.xml"/><Relationship Id="rId20" Type="http://schemas.openxmlformats.org/officeDocument/2006/relationships/image" Target="../media/image31.png"/><Relationship Id="rId1" Type="http://schemas.openxmlformats.org/officeDocument/2006/relationships/tags" Target="../tags/tag1415.xml"/><Relationship Id="rId6" Type="http://schemas.openxmlformats.org/officeDocument/2006/relationships/tags" Target="../tags/tag1420.xml"/><Relationship Id="rId11" Type="http://schemas.openxmlformats.org/officeDocument/2006/relationships/tags" Target="../tags/tag1425.xml"/><Relationship Id="rId5" Type="http://schemas.openxmlformats.org/officeDocument/2006/relationships/tags" Target="../tags/tag1419.xml"/><Relationship Id="rId15" Type="http://schemas.openxmlformats.org/officeDocument/2006/relationships/tags" Target="../tags/tag1429.xml"/><Relationship Id="rId10" Type="http://schemas.openxmlformats.org/officeDocument/2006/relationships/tags" Target="../tags/tag1424.xml"/><Relationship Id="rId19" Type="http://schemas.openxmlformats.org/officeDocument/2006/relationships/image" Target="../media/image30.png"/><Relationship Id="rId4" Type="http://schemas.openxmlformats.org/officeDocument/2006/relationships/tags" Target="../tags/tag1418.xml"/><Relationship Id="rId9" Type="http://schemas.openxmlformats.org/officeDocument/2006/relationships/tags" Target="../tags/tag1423.xml"/><Relationship Id="rId14" Type="http://schemas.openxmlformats.org/officeDocument/2006/relationships/tags" Target="../tags/tag1428.xml"/><Relationship Id="rId22" Type="http://schemas.openxmlformats.org/officeDocument/2006/relationships/image" Target="../media/image33.png"/></Relationships>
</file>

<file path=ppt/slides/_rels/slide73.xml.rels><?xml version="1.0" encoding="UTF-8" standalone="yes"?>
<Relationships xmlns="http://schemas.openxmlformats.org/package/2006/relationships"><Relationship Id="rId13" Type="http://schemas.openxmlformats.org/officeDocument/2006/relationships/tags" Target="../tags/tag1441.xml"/><Relationship Id="rId18" Type="http://schemas.openxmlformats.org/officeDocument/2006/relationships/tags" Target="../tags/tag1446.xml"/><Relationship Id="rId26" Type="http://schemas.openxmlformats.org/officeDocument/2006/relationships/tags" Target="../tags/tag1454.xml"/><Relationship Id="rId39" Type="http://schemas.openxmlformats.org/officeDocument/2006/relationships/tags" Target="../tags/tag1467.xml"/><Relationship Id="rId3" Type="http://schemas.openxmlformats.org/officeDocument/2006/relationships/tags" Target="../tags/tag1431.xml"/><Relationship Id="rId21" Type="http://schemas.openxmlformats.org/officeDocument/2006/relationships/tags" Target="../tags/tag1449.xml"/><Relationship Id="rId34" Type="http://schemas.openxmlformats.org/officeDocument/2006/relationships/tags" Target="../tags/tag1462.xml"/><Relationship Id="rId42" Type="http://schemas.openxmlformats.org/officeDocument/2006/relationships/tags" Target="../tags/tag1470.xml"/><Relationship Id="rId47" Type="http://schemas.openxmlformats.org/officeDocument/2006/relationships/oleObject" Target="../embeddings/oleObject48.bin"/><Relationship Id="rId50" Type="http://schemas.openxmlformats.org/officeDocument/2006/relationships/oleObject" Target="../embeddings/oleObject51.bin"/><Relationship Id="rId7" Type="http://schemas.openxmlformats.org/officeDocument/2006/relationships/tags" Target="../tags/tag1435.xml"/><Relationship Id="rId12" Type="http://schemas.openxmlformats.org/officeDocument/2006/relationships/tags" Target="../tags/tag1440.xml"/><Relationship Id="rId17" Type="http://schemas.openxmlformats.org/officeDocument/2006/relationships/tags" Target="../tags/tag1445.xml"/><Relationship Id="rId25" Type="http://schemas.openxmlformats.org/officeDocument/2006/relationships/tags" Target="../tags/tag1453.xml"/><Relationship Id="rId33" Type="http://schemas.openxmlformats.org/officeDocument/2006/relationships/tags" Target="../tags/tag1461.xml"/><Relationship Id="rId38" Type="http://schemas.openxmlformats.org/officeDocument/2006/relationships/tags" Target="../tags/tag1466.xml"/><Relationship Id="rId46" Type="http://schemas.openxmlformats.org/officeDocument/2006/relationships/notesSlide" Target="../notesSlides/notesSlide73.xml"/><Relationship Id="rId2" Type="http://schemas.openxmlformats.org/officeDocument/2006/relationships/tags" Target="../tags/tag1430.xml"/><Relationship Id="rId16" Type="http://schemas.openxmlformats.org/officeDocument/2006/relationships/tags" Target="../tags/tag1444.xml"/><Relationship Id="rId20" Type="http://schemas.openxmlformats.org/officeDocument/2006/relationships/tags" Target="../tags/tag1448.xml"/><Relationship Id="rId29" Type="http://schemas.openxmlformats.org/officeDocument/2006/relationships/tags" Target="../tags/tag1457.xml"/><Relationship Id="rId41" Type="http://schemas.openxmlformats.org/officeDocument/2006/relationships/tags" Target="../tags/tag1469.xml"/><Relationship Id="rId1" Type="http://schemas.openxmlformats.org/officeDocument/2006/relationships/vmlDrawing" Target="../drawings/vmlDrawing39.vml"/><Relationship Id="rId6" Type="http://schemas.openxmlformats.org/officeDocument/2006/relationships/tags" Target="../tags/tag1434.xml"/><Relationship Id="rId11" Type="http://schemas.openxmlformats.org/officeDocument/2006/relationships/tags" Target="../tags/tag1439.xml"/><Relationship Id="rId24" Type="http://schemas.openxmlformats.org/officeDocument/2006/relationships/tags" Target="../tags/tag1452.xml"/><Relationship Id="rId32" Type="http://schemas.openxmlformats.org/officeDocument/2006/relationships/tags" Target="../tags/tag1460.xml"/><Relationship Id="rId37" Type="http://schemas.openxmlformats.org/officeDocument/2006/relationships/tags" Target="../tags/tag1465.xml"/><Relationship Id="rId40" Type="http://schemas.openxmlformats.org/officeDocument/2006/relationships/tags" Target="../tags/tag1468.xml"/><Relationship Id="rId45" Type="http://schemas.openxmlformats.org/officeDocument/2006/relationships/slideLayout" Target="../slideLayouts/slideLayout13.xml"/><Relationship Id="rId53" Type="http://schemas.openxmlformats.org/officeDocument/2006/relationships/oleObject" Target="../embeddings/oleObject54.bin"/><Relationship Id="rId5" Type="http://schemas.openxmlformats.org/officeDocument/2006/relationships/tags" Target="../tags/tag1433.xml"/><Relationship Id="rId15" Type="http://schemas.openxmlformats.org/officeDocument/2006/relationships/tags" Target="../tags/tag1443.xml"/><Relationship Id="rId23" Type="http://schemas.openxmlformats.org/officeDocument/2006/relationships/tags" Target="../tags/tag1451.xml"/><Relationship Id="rId28" Type="http://schemas.openxmlformats.org/officeDocument/2006/relationships/tags" Target="../tags/tag1456.xml"/><Relationship Id="rId36" Type="http://schemas.openxmlformats.org/officeDocument/2006/relationships/tags" Target="../tags/tag1464.xml"/><Relationship Id="rId49" Type="http://schemas.openxmlformats.org/officeDocument/2006/relationships/oleObject" Target="../embeddings/oleObject50.bin"/><Relationship Id="rId10" Type="http://schemas.openxmlformats.org/officeDocument/2006/relationships/tags" Target="../tags/tag1438.xml"/><Relationship Id="rId19" Type="http://schemas.openxmlformats.org/officeDocument/2006/relationships/tags" Target="../tags/tag1447.xml"/><Relationship Id="rId31" Type="http://schemas.openxmlformats.org/officeDocument/2006/relationships/tags" Target="../tags/tag1459.xml"/><Relationship Id="rId44" Type="http://schemas.openxmlformats.org/officeDocument/2006/relationships/tags" Target="../tags/tag1472.xml"/><Relationship Id="rId52" Type="http://schemas.openxmlformats.org/officeDocument/2006/relationships/oleObject" Target="../embeddings/oleObject53.bin"/><Relationship Id="rId4" Type="http://schemas.openxmlformats.org/officeDocument/2006/relationships/tags" Target="../tags/tag1432.xml"/><Relationship Id="rId9" Type="http://schemas.openxmlformats.org/officeDocument/2006/relationships/tags" Target="../tags/tag1437.xml"/><Relationship Id="rId14" Type="http://schemas.openxmlformats.org/officeDocument/2006/relationships/tags" Target="../tags/tag1442.xml"/><Relationship Id="rId22" Type="http://schemas.openxmlformats.org/officeDocument/2006/relationships/tags" Target="../tags/tag1450.xml"/><Relationship Id="rId27" Type="http://schemas.openxmlformats.org/officeDocument/2006/relationships/tags" Target="../tags/tag1455.xml"/><Relationship Id="rId30" Type="http://schemas.openxmlformats.org/officeDocument/2006/relationships/tags" Target="../tags/tag1458.xml"/><Relationship Id="rId35" Type="http://schemas.openxmlformats.org/officeDocument/2006/relationships/tags" Target="../tags/tag1463.xml"/><Relationship Id="rId43" Type="http://schemas.openxmlformats.org/officeDocument/2006/relationships/tags" Target="../tags/tag1471.xml"/><Relationship Id="rId48" Type="http://schemas.openxmlformats.org/officeDocument/2006/relationships/oleObject" Target="../embeddings/oleObject49.bin"/><Relationship Id="rId8" Type="http://schemas.openxmlformats.org/officeDocument/2006/relationships/tags" Target="../tags/tag1436.xml"/><Relationship Id="rId51" Type="http://schemas.openxmlformats.org/officeDocument/2006/relationships/oleObject" Target="../embeddings/oleObject52.bin"/></Relationships>
</file>

<file path=ppt/slides/_rels/slide74.xml.rels><?xml version="1.0" encoding="UTF-8" standalone="yes"?>
<Relationships xmlns="http://schemas.openxmlformats.org/package/2006/relationships"><Relationship Id="rId13" Type="http://schemas.openxmlformats.org/officeDocument/2006/relationships/tags" Target="../tags/tag1484.xml"/><Relationship Id="rId18" Type="http://schemas.openxmlformats.org/officeDocument/2006/relationships/tags" Target="../tags/tag1489.xml"/><Relationship Id="rId26" Type="http://schemas.openxmlformats.org/officeDocument/2006/relationships/tags" Target="../tags/tag1497.xml"/><Relationship Id="rId39" Type="http://schemas.openxmlformats.org/officeDocument/2006/relationships/tags" Target="../tags/tag1510.xml"/><Relationship Id="rId21" Type="http://schemas.openxmlformats.org/officeDocument/2006/relationships/tags" Target="../tags/tag1492.xml"/><Relationship Id="rId34" Type="http://schemas.openxmlformats.org/officeDocument/2006/relationships/tags" Target="../tags/tag1505.xml"/><Relationship Id="rId42" Type="http://schemas.openxmlformats.org/officeDocument/2006/relationships/tags" Target="../tags/tag1513.xml"/><Relationship Id="rId47" Type="http://schemas.openxmlformats.org/officeDocument/2006/relationships/tags" Target="../tags/tag1518.xml"/><Relationship Id="rId50" Type="http://schemas.openxmlformats.org/officeDocument/2006/relationships/oleObject" Target="../embeddings/oleObject55.bin"/><Relationship Id="rId55" Type="http://schemas.openxmlformats.org/officeDocument/2006/relationships/oleObject" Target="../embeddings/oleObject60.bin"/><Relationship Id="rId7" Type="http://schemas.openxmlformats.org/officeDocument/2006/relationships/tags" Target="../tags/tag1478.xml"/><Relationship Id="rId12" Type="http://schemas.openxmlformats.org/officeDocument/2006/relationships/tags" Target="../tags/tag1483.xml"/><Relationship Id="rId17" Type="http://schemas.openxmlformats.org/officeDocument/2006/relationships/tags" Target="../tags/tag1488.xml"/><Relationship Id="rId25" Type="http://schemas.openxmlformats.org/officeDocument/2006/relationships/tags" Target="../tags/tag1496.xml"/><Relationship Id="rId33" Type="http://schemas.openxmlformats.org/officeDocument/2006/relationships/tags" Target="../tags/tag1504.xml"/><Relationship Id="rId38" Type="http://schemas.openxmlformats.org/officeDocument/2006/relationships/tags" Target="../tags/tag1509.xml"/><Relationship Id="rId46" Type="http://schemas.openxmlformats.org/officeDocument/2006/relationships/tags" Target="../tags/tag1517.xml"/><Relationship Id="rId2" Type="http://schemas.openxmlformats.org/officeDocument/2006/relationships/tags" Target="../tags/tag1473.xml"/><Relationship Id="rId16" Type="http://schemas.openxmlformats.org/officeDocument/2006/relationships/tags" Target="../tags/tag1487.xml"/><Relationship Id="rId20" Type="http://schemas.openxmlformats.org/officeDocument/2006/relationships/tags" Target="../tags/tag1491.xml"/><Relationship Id="rId29" Type="http://schemas.openxmlformats.org/officeDocument/2006/relationships/tags" Target="../tags/tag1500.xml"/><Relationship Id="rId41" Type="http://schemas.openxmlformats.org/officeDocument/2006/relationships/tags" Target="../tags/tag1512.xml"/><Relationship Id="rId54" Type="http://schemas.openxmlformats.org/officeDocument/2006/relationships/oleObject" Target="../embeddings/oleObject59.bin"/><Relationship Id="rId1" Type="http://schemas.openxmlformats.org/officeDocument/2006/relationships/vmlDrawing" Target="../drawings/vmlDrawing40.vml"/><Relationship Id="rId6" Type="http://schemas.openxmlformats.org/officeDocument/2006/relationships/tags" Target="../tags/tag1477.xml"/><Relationship Id="rId11" Type="http://schemas.openxmlformats.org/officeDocument/2006/relationships/tags" Target="../tags/tag1482.xml"/><Relationship Id="rId24" Type="http://schemas.openxmlformats.org/officeDocument/2006/relationships/tags" Target="../tags/tag1495.xml"/><Relationship Id="rId32" Type="http://schemas.openxmlformats.org/officeDocument/2006/relationships/tags" Target="../tags/tag1503.xml"/><Relationship Id="rId37" Type="http://schemas.openxmlformats.org/officeDocument/2006/relationships/tags" Target="../tags/tag1508.xml"/><Relationship Id="rId40" Type="http://schemas.openxmlformats.org/officeDocument/2006/relationships/tags" Target="../tags/tag1511.xml"/><Relationship Id="rId45" Type="http://schemas.openxmlformats.org/officeDocument/2006/relationships/tags" Target="../tags/tag1516.xml"/><Relationship Id="rId53" Type="http://schemas.openxmlformats.org/officeDocument/2006/relationships/oleObject" Target="../embeddings/oleObject58.bin"/><Relationship Id="rId5" Type="http://schemas.openxmlformats.org/officeDocument/2006/relationships/tags" Target="../tags/tag1476.xml"/><Relationship Id="rId15" Type="http://schemas.openxmlformats.org/officeDocument/2006/relationships/tags" Target="../tags/tag1486.xml"/><Relationship Id="rId23" Type="http://schemas.openxmlformats.org/officeDocument/2006/relationships/tags" Target="../tags/tag1494.xml"/><Relationship Id="rId28" Type="http://schemas.openxmlformats.org/officeDocument/2006/relationships/tags" Target="../tags/tag1499.xml"/><Relationship Id="rId36" Type="http://schemas.openxmlformats.org/officeDocument/2006/relationships/tags" Target="../tags/tag1507.xml"/><Relationship Id="rId49" Type="http://schemas.openxmlformats.org/officeDocument/2006/relationships/notesSlide" Target="../notesSlides/notesSlide74.xml"/><Relationship Id="rId10" Type="http://schemas.openxmlformats.org/officeDocument/2006/relationships/tags" Target="../tags/tag1481.xml"/><Relationship Id="rId19" Type="http://schemas.openxmlformats.org/officeDocument/2006/relationships/tags" Target="../tags/tag1490.xml"/><Relationship Id="rId31" Type="http://schemas.openxmlformats.org/officeDocument/2006/relationships/tags" Target="../tags/tag1502.xml"/><Relationship Id="rId44" Type="http://schemas.openxmlformats.org/officeDocument/2006/relationships/tags" Target="../tags/tag1515.xml"/><Relationship Id="rId52" Type="http://schemas.openxmlformats.org/officeDocument/2006/relationships/oleObject" Target="../embeddings/oleObject57.bin"/><Relationship Id="rId4" Type="http://schemas.openxmlformats.org/officeDocument/2006/relationships/tags" Target="../tags/tag1475.xml"/><Relationship Id="rId9" Type="http://schemas.openxmlformats.org/officeDocument/2006/relationships/tags" Target="../tags/tag1480.xml"/><Relationship Id="rId14" Type="http://schemas.openxmlformats.org/officeDocument/2006/relationships/tags" Target="../tags/tag1485.xml"/><Relationship Id="rId22" Type="http://schemas.openxmlformats.org/officeDocument/2006/relationships/tags" Target="../tags/tag1493.xml"/><Relationship Id="rId27" Type="http://schemas.openxmlformats.org/officeDocument/2006/relationships/tags" Target="../tags/tag1498.xml"/><Relationship Id="rId30" Type="http://schemas.openxmlformats.org/officeDocument/2006/relationships/tags" Target="../tags/tag1501.xml"/><Relationship Id="rId35" Type="http://schemas.openxmlformats.org/officeDocument/2006/relationships/tags" Target="../tags/tag1506.xml"/><Relationship Id="rId43" Type="http://schemas.openxmlformats.org/officeDocument/2006/relationships/tags" Target="../tags/tag1514.xml"/><Relationship Id="rId48" Type="http://schemas.openxmlformats.org/officeDocument/2006/relationships/slideLayout" Target="../slideLayouts/slideLayout13.xml"/><Relationship Id="rId56" Type="http://schemas.openxmlformats.org/officeDocument/2006/relationships/oleObject" Target="../embeddings/oleObject61.bin"/><Relationship Id="rId8" Type="http://schemas.openxmlformats.org/officeDocument/2006/relationships/tags" Target="../tags/tag1479.xml"/><Relationship Id="rId51" Type="http://schemas.openxmlformats.org/officeDocument/2006/relationships/oleObject" Target="../embeddings/oleObject56.bin"/><Relationship Id="rId3" Type="http://schemas.openxmlformats.org/officeDocument/2006/relationships/tags" Target="../tags/tag147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3.xml"/></Relationships>
</file>

<file path=ppt/slides/_rels/slide77.xml.rels><?xml version="1.0" encoding="UTF-8" standalone="yes"?>
<Relationships xmlns="http://schemas.openxmlformats.org/package/2006/relationships"><Relationship Id="rId117" Type="http://schemas.openxmlformats.org/officeDocument/2006/relationships/tags" Target="../tags/tag1634.xml"/><Relationship Id="rId21" Type="http://schemas.openxmlformats.org/officeDocument/2006/relationships/tags" Target="../tags/tag1538.xml"/><Relationship Id="rId42" Type="http://schemas.openxmlformats.org/officeDocument/2006/relationships/tags" Target="../tags/tag1559.xml"/><Relationship Id="rId63" Type="http://schemas.openxmlformats.org/officeDocument/2006/relationships/tags" Target="../tags/tag1580.xml"/><Relationship Id="rId84" Type="http://schemas.openxmlformats.org/officeDocument/2006/relationships/tags" Target="../tags/tag1601.xml"/><Relationship Id="rId138" Type="http://schemas.openxmlformats.org/officeDocument/2006/relationships/tags" Target="../tags/tag1655.xml"/><Relationship Id="rId159" Type="http://schemas.openxmlformats.org/officeDocument/2006/relationships/tags" Target="../tags/tag1676.xml"/><Relationship Id="rId170" Type="http://schemas.openxmlformats.org/officeDocument/2006/relationships/tags" Target="../tags/tag1687.xml"/><Relationship Id="rId191" Type="http://schemas.openxmlformats.org/officeDocument/2006/relationships/tags" Target="../tags/tag1708.xml"/><Relationship Id="rId205" Type="http://schemas.openxmlformats.org/officeDocument/2006/relationships/tags" Target="../tags/tag1722.xml"/><Relationship Id="rId226" Type="http://schemas.openxmlformats.org/officeDocument/2006/relationships/tags" Target="../tags/tag1743.xml"/><Relationship Id="rId107" Type="http://schemas.openxmlformats.org/officeDocument/2006/relationships/tags" Target="../tags/tag1624.xml"/><Relationship Id="rId11" Type="http://schemas.openxmlformats.org/officeDocument/2006/relationships/tags" Target="../tags/tag1528.xml"/><Relationship Id="rId32" Type="http://schemas.openxmlformats.org/officeDocument/2006/relationships/tags" Target="../tags/tag1549.xml"/><Relationship Id="rId53" Type="http://schemas.openxmlformats.org/officeDocument/2006/relationships/tags" Target="../tags/tag1570.xml"/><Relationship Id="rId74" Type="http://schemas.openxmlformats.org/officeDocument/2006/relationships/tags" Target="../tags/tag1591.xml"/><Relationship Id="rId128" Type="http://schemas.openxmlformats.org/officeDocument/2006/relationships/tags" Target="../tags/tag1645.xml"/><Relationship Id="rId149" Type="http://schemas.openxmlformats.org/officeDocument/2006/relationships/tags" Target="../tags/tag1666.xml"/><Relationship Id="rId5" Type="http://schemas.openxmlformats.org/officeDocument/2006/relationships/tags" Target="../tags/tag1522.xml"/><Relationship Id="rId95" Type="http://schemas.openxmlformats.org/officeDocument/2006/relationships/tags" Target="../tags/tag1612.xml"/><Relationship Id="rId160" Type="http://schemas.openxmlformats.org/officeDocument/2006/relationships/tags" Target="../tags/tag1677.xml"/><Relationship Id="rId181" Type="http://schemas.openxmlformats.org/officeDocument/2006/relationships/tags" Target="../tags/tag1698.xml"/><Relationship Id="rId216" Type="http://schemas.openxmlformats.org/officeDocument/2006/relationships/tags" Target="../tags/tag1733.xml"/><Relationship Id="rId22" Type="http://schemas.openxmlformats.org/officeDocument/2006/relationships/tags" Target="../tags/tag1539.xml"/><Relationship Id="rId27" Type="http://schemas.openxmlformats.org/officeDocument/2006/relationships/tags" Target="../tags/tag1544.xml"/><Relationship Id="rId43" Type="http://schemas.openxmlformats.org/officeDocument/2006/relationships/tags" Target="../tags/tag1560.xml"/><Relationship Id="rId48" Type="http://schemas.openxmlformats.org/officeDocument/2006/relationships/tags" Target="../tags/tag1565.xml"/><Relationship Id="rId64" Type="http://schemas.openxmlformats.org/officeDocument/2006/relationships/tags" Target="../tags/tag1581.xml"/><Relationship Id="rId69" Type="http://schemas.openxmlformats.org/officeDocument/2006/relationships/tags" Target="../tags/tag1586.xml"/><Relationship Id="rId113" Type="http://schemas.openxmlformats.org/officeDocument/2006/relationships/tags" Target="../tags/tag1630.xml"/><Relationship Id="rId118" Type="http://schemas.openxmlformats.org/officeDocument/2006/relationships/tags" Target="../tags/tag1635.xml"/><Relationship Id="rId134" Type="http://schemas.openxmlformats.org/officeDocument/2006/relationships/tags" Target="../tags/tag1651.xml"/><Relationship Id="rId139" Type="http://schemas.openxmlformats.org/officeDocument/2006/relationships/tags" Target="../tags/tag1656.xml"/><Relationship Id="rId80" Type="http://schemas.openxmlformats.org/officeDocument/2006/relationships/tags" Target="../tags/tag1597.xml"/><Relationship Id="rId85" Type="http://schemas.openxmlformats.org/officeDocument/2006/relationships/tags" Target="../tags/tag1602.xml"/><Relationship Id="rId150" Type="http://schemas.openxmlformats.org/officeDocument/2006/relationships/tags" Target="../tags/tag1667.xml"/><Relationship Id="rId155" Type="http://schemas.openxmlformats.org/officeDocument/2006/relationships/tags" Target="../tags/tag1672.xml"/><Relationship Id="rId171" Type="http://schemas.openxmlformats.org/officeDocument/2006/relationships/tags" Target="../tags/tag1688.xml"/><Relationship Id="rId176" Type="http://schemas.openxmlformats.org/officeDocument/2006/relationships/tags" Target="../tags/tag1693.xml"/><Relationship Id="rId192" Type="http://schemas.openxmlformats.org/officeDocument/2006/relationships/tags" Target="../tags/tag1709.xml"/><Relationship Id="rId197" Type="http://schemas.openxmlformats.org/officeDocument/2006/relationships/tags" Target="../tags/tag1714.xml"/><Relationship Id="rId206" Type="http://schemas.openxmlformats.org/officeDocument/2006/relationships/tags" Target="../tags/tag1723.xml"/><Relationship Id="rId227" Type="http://schemas.openxmlformats.org/officeDocument/2006/relationships/slideLayout" Target="../slideLayouts/slideLayout17.xml"/><Relationship Id="rId201" Type="http://schemas.openxmlformats.org/officeDocument/2006/relationships/tags" Target="../tags/tag1718.xml"/><Relationship Id="rId222" Type="http://schemas.openxmlformats.org/officeDocument/2006/relationships/tags" Target="../tags/tag1739.xml"/><Relationship Id="rId12" Type="http://schemas.openxmlformats.org/officeDocument/2006/relationships/tags" Target="../tags/tag1529.xml"/><Relationship Id="rId17" Type="http://schemas.openxmlformats.org/officeDocument/2006/relationships/tags" Target="../tags/tag1534.xml"/><Relationship Id="rId33" Type="http://schemas.openxmlformats.org/officeDocument/2006/relationships/tags" Target="../tags/tag1550.xml"/><Relationship Id="rId38" Type="http://schemas.openxmlformats.org/officeDocument/2006/relationships/tags" Target="../tags/tag1555.xml"/><Relationship Id="rId59" Type="http://schemas.openxmlformats.org/officeDocument/2006/relationships/tags" Target="../tags/tag1576.xml"/><Relationship Id="rId103" Type="http://schemas.openxmlformats.org/officeDocument/2006/relationships/tags" Target="../tags/tag1620.xml"/><Relationship Id="rId108" Type="http://schemas.openxmlformats.org/officeDocument/2006/relationships/tags" Target="../tags/tag1625.xml"/><Relationship Id="rId124" Type="http://schemas.openxmlformats.org/officeDocument/2006/relationships/tags" Target="../tags/tag1641.xml"/><Relationship Id="rId129" Type="http://schemas.openxmlformats.org/officeDocument/2006/relationships/tags" Target="../tags/tag1646.xml"/><Relationship Id="rId54" Type="http://schemas.openxmlformats.org/officeDocument/2006/relationships/tags" Target="../tags/tag1571.xml"/><Relationship Id="rId70" Type="http://schemas.openxmlformats.org/officeDocument/2006/relationships/tags" Target="../tags/tag1587.xml"/><Relationship Id="rId75" Type="http://schemas.openxmlformats.org/officeDocument/2006/relationships/tags" Target="../tags/tag1592.xml"/><Relationship Id="rId91" Type="http://schemas.openxmlformats.org/officeDocument/2006/relationships/tags" Target="../tags/tag1608.xml"/><Relationship Id="rId96" Type="http://schemas.openxmlformats.org/officeDocument/2006/relationships/tags" Target="../tags/tag1613.xml"/><Relationship Id="rId140" Type="http://schemas.openxmlformats.org/officeDocument/2006/relationships/tags" Target="../tags/tag1657.xml"/><Relationship Id="rId145" Type="http://schemas.openxmlformats.org/officeDocument/2006/relationships/tags" Target="../tags/tag1662.xml"/><Relationship Id="rId161" Type="http://schemas.openxmlformats.org/officeDocument/2006/relationships/tags" Target="../tags/tag1678.xml"/><Relationship Id="rId166" Type="http://schemas.openxmlformats.org/officeDocument/2006/relationships/tags" Target="../tags/tag1683.xml"/><Relationship Id="rId182" Type="http://schemas.openxmlformats.org/officeDocument/2006/relationships/tags" Target="../tags/tag1699.xml"/><Relationship Id="rId187" Type="http://schemas.openxmlformats.org/officeDocument/2006/relationships/tags" Target="../tags/tag1704.xml"/><Relationship Id="rId217" Type="http://schemas.openxmlformats.org/officeDocument/2006/relationships/tags" Target="../tags/tag1734.xml"/><Relationship Id="rId1" Type="http://schemas.openxmlformats.org/officeDocument/2006/relationships/vmlDrawing" Target="../drawings/vmlDrawing41.vml"/><Relationship Id="rId6" Type="http://schemas.openxmlformats.org/officeDocument/2006/relationships/tags" Target="../tags/tag1523.xml"/><Relationship Id="rId212" Type="http://schemas.openxmlformats.org/officeDocument/2006/relationships/tags" Target="../tags/tag1729.xml"/><Relationship Id="rId23" Type="http://schemas.openxmlformats.org/officeDocument/2006/relationships/tags" Target="../tags/tag1540.xml"/><Relationship Id="rId28" Type="http://schemas.openxmlformats.org/officeDocument/2006/relationships/tags" Target="../tags/tag1545.xml"/><Relationship Id="rId49" Type="http://schemas.openxmlformats.org/officeDocument/2006/relationships/tags" Target="../tags/tag1566.xml"/><Relationship Id="rId114" Type="http://schemas.openxmlformats.org/officeDocument/2006/relationships/tags" Target="../tags/tag1631.xml"/><Relationship Id="rId119" Type="http://schemas.openxmlformats.org/officeDocument/2006/relationships/tags" Target="../tags/tag1636.xml"/><Relationship Id="rId44" Type="http://schemas.openxmlformats.org/officeDocument/2006/relationships/tags" Target="../tags/tag1561.xml"/><Relationship Id="rId60" Type="http://schemas.openxmlformats.org/officeDocument/2006/relationships/tags" Target="../tags/tag1577.xml"/><Relationship Id="rId65" Type="http://schemas.openxmlformats.org/officeDocument/2006/relationships/tags" Target="../tags/tag1582.xml"/><Relationship Id="rId81" Type="http://schemas.openxmlformats.org/officeDocument/2006/relationships/tags" Target="../tags/tag1598.xml"/><Relationship Id="rId86" Type="http://schemas.openxmlformats.org/officeDocument/2006/relationships/tags" Target="../tags/tag1603.xml"/><Relationship Id="rId130" Type="http://schemas.openxmlformats.org/officeDocument/2006/relationships/tags" Target="../tags/tag1647.xml"/><Relationship Id="rId135" Type="http://schemas.openxmlformats.org/officeDocument/2006/relationships/tags" Target="../tags/tag1652.xml"/><Relationship Id="rId151" Type="http://schemas.openxmlformats.org/officeDocument/2006/relationships/tags" Target="../tags/tag1668.xml"/><Relationship Id="rId156" Type="http://schemas.openxmlformats.org/officeDocument/2006/relationships/tags" Target="../tags/tag1673.xml"/><Relationship Id="rId177" Type="http://schemas.openxmlformats.org/officeDocument/2006/relationships/tags" Target="../tags/tag1694.xml"/><Relationship Id="rId198" Type="http://schemas.openxmlformats.org/officeDocument/2006/relationships/tags" Target="../tags/tag1715.xml"/><Relationship Id="rId172" Type="http://schemas.openxmlformats.org/officeDocument/2006/relationships/tags" Target="../tags/tag1689.xml"/><Relationship Id="rId193" Type="http://schemas.openxmlformats.org/officeDocument/2006/relationships/tags" Target="../tags/tag1710.xml"/><Relationship Id="rId202" Type="http://schemas.openxmlformats.org/officeDocument/2006/relationships/tags" Target="../tags/tag1719.xml"/><Relationship Id="rId207" Type="http://schemas.openxmlformats.org/officeDocument/2006/relationships/tags" Target="../tags/tag1724.xml"/><Relationship Id="rId223" Type="http://schemas.openxmlformats.org/officeDocument/2006/relationships/tags" Target="../tags/tag1740.xml"/><Relationship Id="rId228" Type="http://schemas.openxmlformats.org/officeDocument/2006/relationships/notesSlide" Target="../notesSlides/notesSlide77.xml"/><Relationship Id="rId13" Type="http://schemas.openxmlformats.org/officeDocument/2006/relationships/tags" Target="../tags/tag1530.xml"/><Relationship Id="rId18" Type="http://schemas.openxmlformats.org/officeDocument/2006/relationships/tags" Target="../tags/tag1535.xml"/><Relationship Id="rId39" Type="http://schemas.openxmlformats.org/officeDocument/2006/relationships/tags" Target="../tags/tag1556.xml"/><Relationship Id="rId109" Type="http://schemas.openxmlformats.org/officeDocument/2006/relationships/tags" Target="../tags/tag1626.xml"/><Relationship Id="rId34" Type="http://schemas.openxmlformats.org/officeDocument/2006/relationships/tags" Target="../tags/tag1551.xml"/><Relationship Id="rId50" Type="http://schemas.openxmlformats.org/officeDocument/2006/relationships/tags" Target="../tags/tag1567.xml"/><Relationship Id="rId55" Type="http://schemas.openxmlformats.org/officeDocument/2006/relationships/tags" Target="../tags/tag1572.xml"/><Relationship Id="rId76" Type="http://schemas.openxmlformats.org/officeDocument/2006/relationships/tags" Target="../tags/tag1593.xml"/><Relationship Id="rId97" Type="http://schemas.openxmlformats.org/officeDocument/2006/relationships/tags" Target="../tags/tag1614.xml"/><Relationship Id="rId104" Type="http://schemas.openxmlformats.org/officeDocument/2006/relationships/tags" Target="../tags/tag1621.xml"/><Relationship Id="rId120" Type="http://schemas.openxmlformats.org/officeDocument/2006/relationships/tags" Target="../tags/tag1637.xml"/><Relationship Id="rId125" Type="http://schemas.openxmlformats.org/officeDocument/2006/relationships/tags" Target="../tags/tag1642.xml"/><Relationship Id="rId141" Type="http://schemas.openxmlformats.org/officeDocument/2006/relationships/tags" Target="../tags/tag1658.xml"/><Relationship Id="rId146" Type="http://schemas.openxmlformats.org/officeDocument/2006/relationships/tags" Target="../tags/tag1663.xml"/><Relationship Id="rId167" Type="http://schemas.openxmlformats.org/officeDocument/2006/relationships/tags" Target="../tags/tag1684.xml"/><Relationship Id="rId188" Type="http://schemas.openxmlformats.org/officeDocument/2006/relationships/tags" Target="../tags/tag1705.xml"/><Relationship Id="rId7" Type="http://schemas.openxmlformats.org/officeDocument/2006/relationships/tags" Target="../tags/tag1524.xml"/><Relationship Id="rId71" Type="http://schemas.openxmlformats.org/officeDocument/2006/relationships/tags" Target="../tags/tag1588.xml"/><Relationship Id="rId92" Type="http://schemas.openxmlformats.org/officeDocument/2006/relationships/tags" Target="../tags/tag1609.xml"/><Relationship Id="rId162" Type="http://schemas.openxmlformats.org/officeDocument/2006/relationships/tags" Target="../tags/tag1679.xml"/><Relationship Id="rId183" Type="http://schemas.openxmlformats.org/officeDocument/2006/relationships/tags" Target="../tags/tag1700.xml"/><Relationship Id="rId213" Type="http://schemas.openxmlformats.org/officeDocument/2006/relationships/tags" Target="../tags/tag1730.xml"/><Relationship Id="rId218" Type="http://schemas.openxmlformats.org/officeDocument/2006/relationships/tags" Target="../tags/tag1735.xml"/><Relationship Id="rId2" Type="http://schemas.openxmlformats.org/officeDocument/2006/relationships/tags" Target="../tags/tag1519.xml"/><Relationship Id="rId29" Type="http://schemas.openxmlformats.org/officeDocument/2006/relationships/tags" Target="../tags/tag1546.xml"/><Relationship Id="rId24" Type="http://schemas.openxmlformats.org/officeDocument/2006/relationships/tags" Target="../tags/tag1541.xml"/><Relationship Id="rId40" Type="http://schemas.openxmlformats.org/officeDocument/2006/relationships/tags" Target="../tags/tag1557.xml"/><Relationship Id="rId45" Type="http://schemas.openxmlformats.org/officeDocument/2006/relationships/tags" Target="../tags/tag1562.xml"/><Relationship Id="rId66" Type="http://schemas.openxmlformats.org/officeDocument/2006/relationships/tags" Target="../tags/tag1583.xml"/><Relationship Id="rId87" Type="http://schemas.openxmlformats.org/officeDocument/2006/relationships/tags" Target="../tags/tag1604.xml"/><Relationship Id="rId110" Type="http://schemas.openxmlformats.org/officeDocument/2006/relationships/tags" Target="../tags/tag1627.xml"/><Relationship Id="rId115" Type="http://schemas.openxmlformats.org/officeDocument/2006/relationships/tags" Target="../tags/tag1632.xml"/><Relationship Id="rId131" Type="http://schemas.openxmlformats.org/officeDocument/2006/relationships/tags" Target="../tags/tag1648.xml"/><Relationship Id="rId136" Type="http://schemas.openxmlformats.org/officeDocument/2006/relationships/tags" Target="../tags/tag1653.xml"/><Relationship Id="rId157" Type="http://schemas.openxmlformats.org/officeDocument/2006/relationships/tags" Target="../tags/tag1674.xml"/><Relationship Id="rId178" Type="http://schemas.openxmlformats.org/officeDocument/2006/relationships/tags" Target="../tags/tag1695.xml"/><Relationship Id="rId61" Type="http://schemas.openxmlformats.org/officeDocument/2006/relationships/tags" Target="../tags/tag1578.xml"/><Relationship Id="rId82" Type="http://schemas.openxmlformats.org/officeDocument/2006/relationships/tags" Target="../tags/tag1599.xml"/><Relationship Id="rId152" Type="http://schemas.openxmlformats.org/officeDocument/2006/relationships/tags" Target="../tags/tag1669.xml"/><Relationship Id="rId173" Type="http://schemas.openxmlformats.org/officeDocument/2006/relationships/tags" Target="../tags/tag1690.xml"/><Relationship Id="rId194" Type="http://schemas.openxmlformats.org/officeDocument/2006/relationships/tags" Target="../tags/tag1711.xml"/><Relationship Id="rId199" Type="http://schemas.openxmlformats.org/officeDocument/2006/relationships/tags" Target="../tags/tag1716.xml"/><Relationship Id="rId203" Type="http://schemas.openxmlformats.org/officeDocument/2006/relationships/tags" Target="../tags/tag1720.xml"/><Relationship Id="rId208" Type="http://schemas.openxmlformats.org/officeDocument/2006/relationships/tags" Target="../tags/tag1725.xml"/><Relationship Id="rId229" Type="http://schemas.openxmlformats.org/officeDocument/2006/relationships/oleObject" Target="../embeddings/oleObject62.bin"/><Relationship Id="rId19" Type="http://schemas.openxmlformats.org/officeDocument/2006/relationships/tags" Target="../tags/tag1536.xml"/><Relationship Id="rId224" Type="http://schemas.openxmlformats.org/officeDocument/2006/relationships/tags" Target="../tags/tag1741.xml"/><Relationship Id="rId14" Type="http://schemas.openxmlformats.org/officeDocument/2006/relationships/tags" Target="../tags/tag1531.xml"/><Relationship Id="rId30" Type="http://schemas.openxmlformats.org/officeDocument/2006/relationships/tags" Target="../tags/tag1547.xml"/><Relationship Id="rId35" Type="http://schemas.openxmlformats.org/officeDocument/2006/relationships/tags" Target="../tags/tag1552.xml"/><Relationship Id="rId56" Type="http://schemas.openxmlformats.org/officeDocument/2006/relationships/tags" Target="../tags/tag1573.xml"/><Relationship Id="rId77" Type="http://schemas.openxmlformats.org/officeDocument/2006/relationships/tags" Target="../tags/tag1594.xml"/><Relationship Id="rId100" Type="http://schemas.openxmlformats.org/officeDocument/2006/relationships/tags" Target="../tags/tag1617.xml"/><Relationship Id="rId105" Type="http://schemas.openxmlformats.org/officeDocument/2006/relationships/tags" Target="../tags/tag1622.xml"/><Relationship Id="rId126" Type="http://schemas.openxmlformats.org/officeDocument/2006/relationships/tags" Target="../tags/tag1643.xml"/><Relationship Id="rId147" Type="http://schemas.openxmlformats.org/officeDocument/2006/relationships/tags" Target="../tags/tag1664.xml"/><Relationship Id="rId168" Type="http://schemas.openxmlformats.org/officeDocument/2006/relationships/tags" Target="../tags/tag1685.xml"/><Relationship Id="rId8" Type="http://schemas.openxmlformats.org/officeDocument/2006/relationships/tags" Target="../tags/tag1525.xml"/><Relationship Id="rId51" Type="http://schemas.openxmlformats.org/officeDocument/2006/relationships/tags" Target="../tags/tag1568.xml"/><Relationship Id="rId72" Type="http://schemas.openxmlformats.org/officeDocument/2006/relationships/tags" Target="../tags/tag1589.xml"/><Relationship Id="rId93" Type="http://schemas.openxmlformats.org/officeDocument/2006/relationships/tags" Target="../tags/tag1610.xml"/><Relationship Id="rId98" Type="http://schemas.openxmlformats.org/officeDocument/2006/relationships/tags" Target="../tags/tag1615.xml"/><Relationship Id="rId121" Type="http://schemas.openxmlformats.org/officeDocument/2006/relationships/tags" Target="../tags/tag1638.xml"/><Relationship Id="rId142" Type="http://schemas.openxmlformats.org/officeDocument/2006/relationships/tags" Target="../tags/tag1659.xml"/><Relationship Id="rId163" Type="http://schemas.openxmlformats.org/officeDocument/2006/relationships/tags" Target="../tags/tag1680.xml"/><Relationship Id="rId184" Type="http://schemas.openxmlformats.org/officeDocument/2006/relationships/tags" Target="../tags/tag1701.xml"/><Relationship Id="rId189" Type="http://schemas.openxmlformats.org/officeDocument/2006/relationships/tags" Target="../tags/tag1706.xml"/><Relationship Id="rId219" Type="http://schemas.openxmlformats.org/officeDocument/2006/relationships/tags" Target="../tags/tag1736.xml"/><Relationship Id="rId3" Type="http://schemas.openxmlformats.org/officeDocument/2006/relationships/tags" Target="../tags/tag1520.xml"/><Relationship Id="rId214" Type="http://schemas.openxmlformats.org/officeDocument/2006/relationships/tags" Target="../tags/tag1731.xml"/><Relationship Id="rId25" Type="http://schemas.openxmlformats.org/officeDocument/2006/relationships/tags" Target="../tags/tag1542.xml"/><Relationship Id="rId46" Type="http://schemas.openxmlformats.org/officeDocument/2006/relationships/tags" Target="../tags/tag1563.xml"/><Relationship Id="rId67" Type="http://schemas.openxmlformats.org/officeDocument/2006/relationships/tags" Target="../tags/tag1584.xml"/><Relationship Id="rId116" Type="http://schemas.openxmlformats.org/officeDocument/2006/relationships/tags" Target="../tags/tag1633.xml"/><Relationship Id="rId137" Type="http://schemas.openxmlformats.org/officeDocument/2006/relationships/tags" Target="../tags/tag1654.xml"/><Relationship Id="rId158" Type="http://schemas.openxmlformats.org/officeDocument/2006/relationships/tags" Target="../tags/tag1675.xml"/><Relationship Id="rId20" Type="http://schemas.openxmlformats.org/officeDocument/2006/relationships/tags" Target="../tags/tag1537.xml"/><Relationship Id="rId41" Type="http://schemas.openxmlformats.org/officeDocument/2006/relationships/tags" Target="../tags/tag1558.xml"/><Relationship Id="rId62" Type="http://schemas.openxmlformats.org/officeDocument/2006/relationships/tags" Target="../tags/tag1579.xml"/><Relationship Id="rId83" Type="http://schemas.openxmlformats.org/officeDocument/2006/relationships/tags" Target="../tags/tag1600.xml"/><Relationship Id="rId88" Type="http://schemas.openxmlformats.org/officeDocument/2006/relationships/tags" Target="../tags/tag1605.xml"/><Relationship Id="rId111" Type="http://schemas.openxmlformats.org/officeDocument/2006/relationships/tags" Target="../tags/tag1628.xml"/><Relationship Id="rId132" Type="http://schemas.openxmlformats.org/officeDocument/2006/relationships/tags" Target="../tags/tag1649.xml"/><Relationship Id="rId153" Type="http://schemas.openxmlformats.org/officeDocument/2006/relationships/tags" Target="../tags/tag1670.xml"/><Relationship Id="rId174" Type="http://schemas.openxmlformats.org/officeDocument/2006/relationships/tags" Target="../tags/tag1691.xml"/><Relationship Id="rId179" Type="http://schemas.openxmlformats.org/officeDocument/2006/relationships/tags" Target="../tags/tag1696.xml"/><Relationship Id="rId195" Type="http://schemas.openxmlformats.org/officeDocument/2006/relationships/tags" Target="../tags/tag1712.xml"/><Relationship Id="rId209" Type="http://schemas.openxmlformats.org/officeDocument/2006/relationships/tags" Target="../tags/tag1726.xml"/><Relationship Id="rId190" Type="http://schemas.openxmlformats.org/officeDocument/2006/relationships/tags" Target="../tags/tag1707.xml"/><Relationship Id="rId204" Type="http://schemas.openxmlformats.org/officeDocument/2006/relationships/tags" Target="../tags/tag1721.xml"/><Relationship Id="rId220" Type="http://schemas.openxmlformats.org/officeDocument/2006/relationships/tags" Target="../tags/tag1737.xml"/><Relationship Id="rId225" Type="http://schemas.openxmlformats.org/officeDocument/2006/relationships/tags" Target="../tags/tag1742.xml"/><Relationship Id="rId15" Type="http://schemas.openxmlformats.org/officeDocument/2006/relationships/tags" Target="../tags/tag1532.xml"/><Relationship Id="rId36" Type="http://schemas.openxmlformats.org/officeDocument/2006/relationships/tags" Target="../tags/tag1553.xml"/><Relationship Id="rId57" Type="http://schemas.openxmlformats.org/officeDocument/2006/relationships/tags" Target="../tags/tag1574.xml"/><Relationship Id="rId106" Type="http://schemas.openxmlformats.org/officeDocument/2006/relationships/tags" Target="../tags/tag1623.xml"/><Relationship Id="rId127" Type="http://schemas.openxmlformats.org/officeDocument/2006/relationships/tags" Target="../tags/tag1644.xml"/><Relationship Id="rId10" Type="http://schemas.openxmlformats.org/officeDocument/2006/relationships/tags" Target="../tags/tag1527.xml"/><Relationship Id="rId31" Type="http://schemas.openxmlformats.org/officeDocument/2006/relationships/tags" Target="../tags/tag1548.xml"/><Relationship Id="rId52" Type="http://schemas.openxmlformats.org/officeDocument/2006/relationships/tags" Target="../tags/tag1569.xml"/><Relationship Id="rId73" Type="http://schemas.openxmlformats.org/officeDocument/2006/relationships/tags" Target="../tags/tag1590.xml"/><Relationship Id="rId78" Type="http://schemas.openxmlformats.org/officeDocument/2006/relationships/tags" Target="../tags/tag1595.xml"/><Relationship Id="rId94" Type="http://schemas.openxmlformats.org/officeDocument/2006/relationships/tags" Target="../tags/tag1611.xml"/><Relationship Id="rId99" Type="http://schemas.openxmlformats.org/officeDocument/2006/relationships/tags" Target="../tags/tag1616.xml"/><Relationship Id="rId101" Type="http://schemas.openxmlformats.org/officeDocument/2006/relationships/tags" Target="../tags/tag1618.xml"/><Relationship Id="rId122" Type="http://schemas.openxmlformats.org/officeDocument/2006/relationships/tags" Target="../tags/tag1639.xml"/><Relationship Id="rId143" Type="http://schemas.openxmlformats.org/officeDocument/2006/relationships/tags" Target="../tags/tag1660.xml"/><Relationship Id="rId148" Type="http://schemas.openxmlformats.org/officeDocument/2006/relationships/tags" Target="../tags/tag1665.xml"/><Relationship Id="rId164" Type="http://schemas.openxmlformats.org/officeDocument/2006/relationships/tags" Target="../tags/tag1681.xml"/><Relationship Id="rId169" Type="http://schemas.openxmlformats.org/officeDocument/2006/relationships/tags" Target="../tags/tag1686.xml"/><Relationship Id="rId185" Type="http://schemas.openxmlformats.org/officeDocument/2006/relationships/tags" Target="../tags/tag1702.xml"/><Relationship Id="rId4" Type="http://schemas.openxmlformats.org/officeDocument/2006/relationships/tags" Target="../tags/tag1521.xml"/><Relationship Id="rId9" Type="http://schemas.openxmlformats.org/officeDocument/2006/relationships/tags" Target="../tags/tag1526.xml"/><Relationship Id="rId180" Type="http://schemas.openxmlformats.org/officeDocument/2006/relationships/tags" Target="../tags/tag1697.xml"/><Relationship Id="rId210" Type="http://schemas.openxmlformats.org/officeDocument/2006/relationships/tags" Target="../tags/tag1727.xml"/><Relationship Id="rId215" Type="http://schemas.openxmlformats.org/officeDocument/2006/relationships/tags" Target="../tags/tag1732.xml"/><Relationship Id="rId26" Type="http://schemas.openxmlformats.org/officeDocument/2006/relationships/tags" Target="../tags/tag1543.xml"/><Relationship Id="rId47" Type="http://schemas.openxmlformats.org/officeDocument/2006/relationships/tags" Target="../tags/tag1564.xml"/><Relationship Id="rId68" Type="http://schemas.openxmlformats.org/officeDocument/2006/relationships/tags" Target="../tags/tag1585.xml"/><Relationship Id="rId89" Type="http://schemas.openxmlformats.org/officeDocument/2006/relationships/tags" Target="../tags/tag1606.xml"/><Relationship Id="rId112" Type="http://schemas.openxmlformats.org/officeDocument/2006/relationships/tags" Target="../tags/tag1629.xml"/><Relationship Id="rId133" Type="http://schemas.openxmlformats.org/officeDocument/2006/relationships/tags" Target="../tags/tag1650.xml"/><Relationship Id="rId154" Type="http://schemas.openxmlformats.org/officeDocument/2006/relationships/tags" Target="../tags/tag1671.xml"/><Relationship Id="rId175" Type="http://schemas.openxmlformats.org/officeDocument/2006/relationships/tags" Target="../tags/tag1692.xml"/><Relationship Id="rId196" Type="http://schemas.openxmlformats.org/officeDocument/2006/relationships/tags" Target="../tags/tag1713.xml"/><Relationship Id="rId200" Type="http://schemas.openxmlformats.org/officeDocument/2006/relationships/tags" Target="../tags/tag1717.xml"/><Relationship Id="rId16" Type="http://schemas.openxmlformats.org/officeDocument/2006/relationships/tags" Target="../tags/tag1533.xml"/><Relationship Id="rId221" Type="http://schemas.openxmlformats.org/officeDocument/2006/relationships/tags" Target="../tags/tag1738.xml"/><Relationship Id="rId37" Type="http://schemas.openxmlformats.org/officeDocument/2006/relationships/tags" Target="../tags/tag1554.xml"/><Relationship Id="rId58" Type="http://schemas.openxmlformats.org/officeDocument/2006/relationships/tags" Target="../tags/tag1575.xml"/><Relationship Id="rId79" Type="http://schemas.openxmlformats.org/officeDocument/2006/relationships/tags" Target="../tags/tag1596.xml"/><Relationship Id="rId102" Type="http://schemas.openxmlformats.org/officeDocument/2006/relationships/tags" Target="../tags/tag1619.xml"/><Relationship Id="rId123" Type="http://schemas.openxmlformats.org/officeDocument/2006/relationships/tags" Target="../tags/tag1640.xml"/><Relationship Id="rId144" Type="http://schemas.openxmlformats.org/officeDocument/2006/relationships/tags" Target="../tags/tag1661.xml"/><Relationship Id="rId90" Type="http://schemas.openxmlformats.org/officeDocument/2006/relationships/tags" Target="../tags/tag1607.xml"/><Relationship Id="rId165" Type="http://schemas.openxmlformats.org/officeDocument/2006/relationships/tags" Target="../tags/tag1682.xml"/><Relationship Id="rId186" Type="http://schemas.openxmlformats.org/officeDocument/2006/relationships/tags" Target="../tags/tag1703.xml"/><Relationship Id="rId211" Type="http://schemas.openxmlformats.org/officeDocument/2006/relationships/tags" Target="../tags/tag1728.xml"/></Relationships>
</file>

<file path=ppt/slides/_rels/slide78.xml.rels><?xml version="1.0" encoding="UTF-8" standalone="yes"?>
<Relationships xmlns="http://schemas.openxmlformats.org/package/2006/relationships"><Relationship Id="rId26" Type="http://schemas.openxmlformats.org/officeDocument/2006/relationships/tags" Target="../tags/tag1768.xml"/><Relationship Id="rId117" Type="http://schemas.openxmlformats.org/officeDocument/2006/relationships/tags" Target="../tags/tag1859.xml"/><Relationship Id="rId21" Type="http://schemas.openxmlformats.org/officeDocument/2006/relationships/tags" Target="../tags/tag1763.xml"/><Relationship Id="rId42" Type="http://schemas.openxmlformats.org/officeDocument/2006/relationships/tags" Target="../tags/tag1784.xml"/><Relationship Id="rId47" Type="http://schemas.openxmlformats.org/officeDocument/2006/relationships/tags" Target="../tags/tag1789.xml"/><Relationship Id="rId63" Type="http://schemas.openxmlformats.org/officeDocument/2006/relationships/tags" Target="../tags/tag1805.xml"/><Relationship Id="rId68" Type="http://schemas.openxmlformats.org/officeDocument/2006/relationships/tags" Target="../tags/tag1810.xml"/><Relationship Id="rId84" Type="http://schemas.openxmlformats.org/officeDocument/2006/relationships/tags" Target="../tags/tag1826.xml"/><Relationship Id="rId89" Type="http://schemas.openxmlformats.org/officeDocument/2006/relationships/tags" Target="../tags/tag1831.xml"/><Relationship Id="rId112" Type="http://schemas.openxmlformats.org/officeDocument/2006/relationships/tags" Target="../tags/tag1854.xml"/><Relationship Id="rId133" Type="http://schemas.openxmlformats.org/officeDocument/2006/relationships/tags" Target="../tags/tag1875.xml"/><Relationship Id="rId138" Type="http://schemas.openxmlformats.org/officeDocument/2006/relationships/tags" Target="../tags/tag1880.xml"/><Relationship Id="rId154" Type="http://schemas.openxmlformats.org/officeDocument/2006/relationships/tags" Target="../tags/tag1896.xml"/><Relationship Id="rId159" Type="http://schemas.openxmlformats.org/officeDocument/2006/relationships/oleObject" Target="../embeddings/oleObject63.bin"/><Relationship Id="rId16" Type="http://schemas.openxmlformats.org/officeDocument/2006/relationships/tags" Target="../tags/tag1758.xml"/><Relationship Id="rId107" Type="http://schemas.openxmlformats.org/officeDocument/2006/relationships/tags" Target="../tags/tag1849.xml"/><Relationship Id="rId11" Type="http://schemas.openxmlformats.org/officeDocument/2006/relationships/tags" Target="../tags/tag1753.xml"/><Relationship Id="rId32" Type="http://schemas.openxmlformats.org/officeDocument/2006/relationships/tags" Target="../tags/tag1774.xml"/><Relationship Id="rId37" Type="http://schemas.openxmlformats.org/officeDocument/2006/relationships/tags" Target="../tags/tag1779.xml"/><Relationship Id="rId53" Type="http://schemas.openxmlformats.org/officeDocument/2006/relationships/tags" Target="../tags/tag1795.xml"/><Relationship Id="rId58" Type="http://schemas.openxmlformats.org/officeDocument/2006/relationships/tags" Target="../tags/tag1800.xml"/><Relationship Id="rId74" Type="http://schemas.openxmlformats.org/officeDocument/2006/relationships/tags" Target="../tags/tag1816.xml"/><Relationship Id="rId79" Type="http://schemas.openxmlformats.org/officeDocument/2006/relationships/tags" Target="../tags/tag1821.xml"/><Relationship Id="rId102" Type="http://schemas.openxmlformats.org/officeDocument/2006/relationships/tags" Target="../tags/tag1844.xml"/><Relationship Id="rId123" Type="http://schemas.openxmlformats.org/officeDocument/2006/relationships/tags" Target="../tags/tag1865.xml"/><Relationship Id="rId128" Type="http://schemas.openxmlformats.org/officeDocument/2006/relationships/tags" Target="../tags/tag1870.xml"/><Relationship Id="rId144" Type="http://schemas.openxmlformats.org/officeDocument/2006/relationships/tags" Target="../tags/tag1886.xml"/><Relationship Id="rId149" Type="http://schemas.openxmlformats.org/officeDocument/2006/relationships/tags" Target="../tags/tag1891.xml"/><Relationship Id="rId5" Type="http://schemas.openxmlformats.org/officeDocument/2006/relationships/tags" Target="../tags/tag1747.xml"/><Relationship Id="rId90" Type="http://schemas.openxmlformats.org/officeDocument/2006/relationships/tags" Target="../tags/tag1832.xml"/><Relationship Id="rId95" Type="http://schemas.openxmlformats.org/officeDocument/2006/relationships/tags" Target="../tags/tag1837.xml"/><Relationship Id="rId22" Type="http://schemas.openxmlformats.org/officeDocument/2006/relationships/tags" Target="../tags/tag1764.xml"/><Relationship Id="rId27" Type="http://schemas.openxmlformats.org/officeDocument/2006/relationships/tags" Target="../tags/tag1769.xml"/><Relationship Id="rId43" Type="http://schemas.openxmlformats.org/officeDocument/2006/relationships/tags" Target="../tags/tag1785.xml"/><Relationship Id="rId48" Type="http://schemas.openxmlformats.org/officeDocument/2006/relationships/tags" Target="../tags/tag1790.xml"/><Relationship Id="rId64" Type="http://schemas.openxmlformats.org/officeDocument/2006/relationships/tags" Target="../tags/tag1806.xml"/><Relationship Id="rId69" Type="http://schemas.openxmlformats.org/officeDocument/2006/relationships/tags" Target="../tags/tag1811.xml"/><Relationship Id="rId113" Type="http://schemas.openxmlformats.org/officeDocument/2006/relationships/tags" Target="../tags/tag1855.xml"/><Relationship Id="rId118" Type="http://schemas.openxmlformats.org/officeDocument/2006/relationships/tags" Target="../tags/tag1860.xml"/><Relationship Id="rId134" Type="http://schemas.openxmlformats.org/officeDocument/2006/relationships/tags" Target="../tags/tag1876.xml"/><Relationship Id="rId139" Type="http://schemas.openxmlformats.org/officeDocument/2006/relationships/tags" Target="../tags/tag1881.xml"/><Relationship Id="rId80" Type="http://schemas.openxmlformats.org/officeDocument/2006/relationships/tags" Target="../tags/tag1822.xml"/><Relationship Id="rId85" Type="http://schemas.openxmlformats.org/officeDocument/2006/relationships/tags" Target="../tags/tag1827.xml"/><Relationship Id="rId150" Type="http://schemas.openxmlformats.org/officeDocument/2006/relationships/tags" Target="../tags/tag1892.xml"/><Relationship Id="rId155" Type="http://schemas.openxmlformats.org/officeDocument/2006/relationships/tags" Target="../tags/tag1897.xml"/><Relationship Id="rId12" Type="http://schemas.openxmlformats.org/officeDocument/2006/relationships/tags" Target="../tags/tag1754.xml"/><Relationship Id="rId17" Type="http://schemas.openxmlformats.org/officeDocument/2006/relationships/tags" Target="../tags/tag1759.xml"/><Relationship Id="rId33" Type="http://schemas.openxmlformats.org/officeDocument/2006/relationships/tags" Target="../tags/tag1775.xml"/><Relationship Id="rId38" Type="http://schemas.openxmlformats.org/officeDocument/2006/relationships/tags" Target="../tags/tag1780.xml"/><Relationship Id="rId59" Type="http://schemas.openxmlformats.org/officeDocument/2006/relationships/tags" Target="../tags/tag1801.xml"/><Relationship Id="rId103" Type="http://schemas.openxmlformats.org/officeDocument/2006/relationships/tags" Target="../tags/tag1845.xml"/><Relationship Id="rId108" Type="http://schemas.openxmlformats.org/officeDocument/2006/relationships/tags" Target="../tags/tag1850.xml"/><Relationship Id="rId124" Type="http://schemas.openxmlformats.org/officeDocument/2006/relationships/tags" Target="../tags/tag1866.xml"/><Relationship Id="rId129" Type="http://schemas.openxmlformats.org/officeDocument/2006/relationships/tags" Target="../tags/tag1871.xml"/><Relationship Id="rId20" Type="http://schemas.openxmlformats.org/officeDocument/2006/relationships/tags" Target="../tags/tag1762.xml"/><Relationship Id="rId41" Type="http://schemas.openxmlformats.org/officeDocument/2006/relationships/tags" Target="../tags/tag1783.xml"/><Relationship Id="rId54" Type="http://schemas.openxmlformats.org/officeDocument/2006/relationships/tags" Target="../tags/tag1796.xml"/><Relationship Id="rId62" Type="http://schemas.openxmlformats.org/officeDocument/2006/relationships/tags" Target="../tags/tag1804.xml"/><Relationship Id="rId70" Type="http://schemas.openxmlformats.org/officeDocument/2006/relationships/tags" Target="../tags/tag1812.xml"/><Relationship Id="rId75" Type="http://schemas.openxmlformats.org/officeDocument/2006/relationships/tags" Target="../tags/tag1817.xml"/><Relationship Id="rId83" Type="http://schemas.openxmlformats.org/officeDocument/2006/relationships/tags" Target="../tags/tag1825.xml"/><Relationship Id="rId88" Type="http://schemas.openxmlformats.org/officeDocument/2006/relationships/tags" Target="../tags/tag1830.xml"/><Relationship Id="rId91" Type="http://schemas.openxmlformats.org/officeDocument/2006/relationships/tags" Target="../tags/tag1833.xml"/><Relationship Id="rId96" Type="http://schemas.openxmlformats.org/officeDocument/2006/relationships/tags" Target="../tags/tag1838.xml"/><Relationship Id="rId111" Type="http://schemas.openxmlformats.org/officeDocument/2006/relationships/tags" Target="../tags/tag1853.xml"/><Relationship Id="rId132" Type="http://schemas.openxmlformats.org/officeDocument/2006/relationships/tags" Target="../tags/tag1874.xml"/><Relationship Id="rId140" Type="http://schemas.openxmlformats.org/officeDocument/2006/relationships/tags" Target="../tags/tag1882.xml"/><Relationship Id="rId145" Type="http://schemas.openxmlformats.org/officeDocument/2006/relationships/tags" Target="../tags/tag1887.xml"/><Relationship Id="rId153" Type="http://schemas.openxmlformats.org/officeDocument/2006/relationships/tags" Target="../tags/tag1895.xml"/><Relationship Id="rId1" Type="http://schemas.openxmlformats.org/officeDocument/2006/relationships/vmlDrawing" Target="../drawings/vmlDrawing42.vml"/><Relationship Id="rId6" Type="http://schemas.openxmlformats.org/officeDocument/2006/relationships/tags" Target="../tags/tag1748.xml"/><Relationship Id="rId15" Type="http://schemas.openxmlformats.org/officeDocument/2006/relationships/tags" Target="../tags/tag1757.xml"/><Relationship Id="rId23" Type="http://schemas.openxmlformats.org/officeDocument/2006/relationships/tags" Target="../tags/tag1765.xml"/><Relationship Id="rId28" Type="http://schemas.openxmlformats.org/officeDocument/2006/relationships/tags" Target="../tags/tag1770.xml"/><Relationship Id="rId36" Type="http://schemas.openxmlformats.org/officeDocument/2006/relationships/tags" Target="../tags/tag1778.xml"/><Relationship Id="rId49" Type="http://schemas.openxmlformats.org/officeDocument/2006/relationships/tags" Target="../tags/tag1791.xml"/><Relationship Id="rId57" Type="http://schemas.openxmlformats.org/officeDocument/2006/relationships/tags" Target="../tags/tag1799.xml"/><Relationship Id="rId106" Type="http://schemas.openxmlformats.org/officeDocument/2006/relationships/tags" Target="../tags/tag1848.xml"/><Relationship Id="rId114" Type="http://schemas.openxmlformats.org/officeDocument/2006/relationships/tags" Target="../tags/tag1856.xml"/><Relationship Id="rId119" Type="http://schemas.openxmlformats.org/officeDocument/2006/relationships/tags" Target="../tags/tag1861.xml"/><Relationship Id="rId127" Type="http://schemas.openxmlformats.org/officeDocument/2006/relationships/tags" Target="../tags/tag1869.xml"/><Relationship Id="rId10" Type="http://schemas.openxmlformats.org/officeDocument/2006/relationships/tags" Target="../tags/tag1752.xml"/><Relationship Id="rId31" Type="http://schemas.openxmlformats.org/officeDocument/2006/relationships/tags" Target="../tags/tag1773.xml"/><Relationship Id="rId44" Type="http://schemas.openxmlformats.org/officeDocument/2006/relationships/tags" Target="../tags/tag1786.xml"/><Relationship Id="rId52" Type="http://schemas.openxmlformats.org/officeDocument/2006/relationships/tags" Target="../tags/tag1794.xml"/><Relationship Id="rId60" Type="http://schemas.openxmlformats.org/officeDocument/2006/relationships/tags" Target="../tags/tag1802.xml"/><Relationship Id="rId65" Type="http://schemas.openxmlformats.org/officeDocument/2006/relationships/tags" Target="../tags/tag1807.xml"/><Relationship Id="rId73" Type="http://schemas.openxmlformats.org/officeDocument/2006/relationships/tags" Target="../tags/tag1815.xml"/><Relationship Id="rId78" Type="http://schemas.openxmlformats.org/officeDocument/2006/relationships/tags" Target="../tags/tag1820.xml"/><Relationship Id="rId81" Type="http://schemas.openxmlformats.org/officeDocument/2006/relationships/tags" Target="../tags/tag1823.xml"/><Relationship Id="rId86" Type="http://schemas.openxmlformats.org/officeDocument/2006/relationships/tags" Target="../tags/tag1828.xml"/><Relationship Id="rId94" Type="http://schemas.openxmlformats.org/officeDocument/2006/relationships/tags" Target="../tags/tag1836.xml"/><Relationship Id="rId99" Type="http://schemas.openxmlformats.org/officeDocument/2006/relationships/tags" Target="../tags/tag1841.xml"/><Relationship Id="rId101" Type="http://schemas.openxmlformats.org/officeDocument/2006/relationships/tags" Target="../tags/tag1843.xml"/><Relationship Id="rId122" Type="http://schemas.openxmlformats.org/officeDocument/2006/relationships/tags" Target="../tags/tag1864.xml"/><Relationship Id="rId130" Type="http://schemas.openxmlformats.org/officeDocument/2006/relationships/tags" Target="../tags/tag1872.xml"/><Relationship Id="rId135" Type="http://schemas.openxmlformats.org/officeDocument/2006/relationships/tags" Target="../tags/tag1877.xml"/><Relationship Id="rId143" Type="http://schemas.openxmlformats.org/officeDocument/2006/relationships/tags" Target="../tags/tag1885.xml"/><Relationship Id="rId148" Type="http://schemas.openxmlformats.org/officeDocument/2006/relationships/tags" Target="../tags/tag1890.xml"/><Relationship Id="rId151" Type="http://schemas.openxmlformats.org/officeDocument/2006/relationships/tags" Target="../tags/tag1893.xml"/><Relationship Id="rId156" Type="http://schemas.openxmlformats.org/officeDocument/2006/relationships/tags" Target="../tags/tag1898.xml"/><Relationship Id="rId4" Type="http://schemas.openxmlformats.org/officeDocument/2006/relationships/tags" Target="../tags/tag1746.xml"/><Relationship Id="rId9" Type="http://schemas.openxmlformats.org/officeDocument/2006/relationships/tags" Target="../tags/tag1751.xml"/><Relationship Id="rId13" Type="http://schemas.openxmlformats.org/officeDocument/2006/relationships/tags" Target="../tags/tag1755.xml"/><Relationship Id="rId18" Type="http://schemas.openxmlformats.org/officeDocument/2006/relationships/tags" Target="../tags/tag1760.xml"/><Relationship Id="rId39" Type="http://schemas.openxmlformats.org/officeDocument/2006/relationships/tags" Target="../tags/tag1781.xml"/><Relationship Id="rId109" Type="http://schemas.openxmlformats.org/officeDocument/2006/relationships/tags" Target="../tags/tag1851.xml"/><Relationship Id="rId34" Type="http://schemas.openxmlformats.org/officeDocument/2006/relationships/tags" Target="../tags/tag1776.xml"/><Relationship Id="rId50" Type="http://schemas.openxmlformats.org/officeDocument/2006/relationships/tags" Target="../tags/tag1792.xml"/><Relationship Id="rId55" Type="http://schemas.openxmlformats.org/officeDocument/2006/relationships/tags" Target="../tags/tag1797.xml"/><Relationship Id="rId76" Type="http://schemas.openxmlformats.org/officeDocument/2006/relationships/tags" Target="../tags/tag1818.xml"/><Relationship Id="rId97" Type="http://schemas.openxmlformats.org/officeDocument/2006/relationships/tags" Target="../tags/tag1839.xml"/><Relationship Id="rId104" Type="http://schemas.openxmlformats.org/officeDocument/2006/relationships/tags" Target="../tags/tag1846.xml"/><Relationship Id="rId120" Type="http://schemas.openxmlformats.org/officeDocument/2006/relationships/tags" Target="../tags/tag1862.xml"/><Relationship Id="rId125" Type="http://schemas.openxmlformats.org/officeDocument/2006/relationships/tags" Target="../tags/tag1867.xml"/><Relationship Id="rId141" Type="http://schemas.openxmlformats.org/officeDocument/2006/relationships/tags" Target="../tags/tag1883.xml"/><Relationship Id="rId146" Type="http://schemas.openxmlformats.org/officeDocument/2006/relationships/tags" Target="../tags/tag1888.xml"/><Relationship Id="rId7" Type="http://schemas.openxmlformats.org/officeDocument/2006/relationships/tags" Target="../tags/tag1749.xml"/><Relationship Id="rId71" Type="http://schemas.openxmlformats.org/officeDocument/2006/relationships/tags" Target="../tags/tag1813.xml"/><Relationship Id="rId92" Type="http://schemas.openxmlformats.org/officeDocument/2006/relationships/tags" Target="../tags/tag1834.xml"/><Relationship Id="rId2" Type="http://schemas.openxmlformats.org/officeDocument/2006/relationships/tags" Target="../tags/tag1744.xml"/><Relationship Id="rId29" Type="http://schemas.openxmlformats.org/officeDocument/2006/relationships/tags" Target="../tags/tag1771.xml"/><Relationship Id="rId24" Type="http://schemas.openxmlformats.org/officeDocument/2006/relationships/tags" Target="../tags/tag1766.xml"/><Relationship Id="rId40" Type="http://schemas.openxmlformats.org/officeDocument/2006/relationships/tags" Target="../tags/tag1782.xml"/><Relationship Id="rId45" Type="http://schemas.openxmlformats.org/officeDocument/2006/relationships/tags" Target="../tags/tag1787.xml"/><Relationship Id="rId66" Type="http://schemas.openxmlformats.org/officeDocument/2006/relationships/tags" Target="../tags/tag1808.xml"/><Relationship Id="rId87" Type="http://schemas.openxmlformats.org/officeDocument/2006/relationships/tags" Target="../tags/tag1829.xml"/><Relationship Id="rId110" Type="http://schemas.openxmlformats.org/officeDocument/2006/relationships/tags" Target="../tags/tag1852.xml"/><Relationship Id="rId115" Type="http://schemas.openxmlformats.org/officeDocument/2006/relationships/tags" Target="../tags/tag1857.xml"/><Relationship Id="rId131" Type="http://schemas.openxmlformats.org/officeDocument/2006/relationships/tags" Target="../tags/tag1873.xml"/><Relationship Id="rId136" Type="http://schemas.openxmlformats.org/officeDocument/2006/relationships/tags" Target="../tags/tag1878.xml"/><Relationship Id="rId157" Type="http://schemas.openxmlformats.org/officeDocument/2006/relationships/slideLayout" Target="../slideLayouts/slideLayout17.xml"/><Relationship Id="rId61" Type="http://schemas.openxmlformats.org/officeDocument/2006/relationships/tags" Target="../tags/tag1803.xml"/><Relationship Id="rId82" Type="http://schemas.openxmlformats.org/officeDocument/2006/relationships/tags" Target="../tags/tag1824.xml"/><Relationship Id="rId152" Type="http://schemas.openxmlformats.org/officeDocument/2006/relationships/tags" Target="../tags/tag1894.xml"/><Relationship Id="rId19" Type="http://schemas.openxmlformats.org/officeDocument/2006/relationships/tags" Target="../tags/tag1761.xml"/><Relationship Id="rId14" Type="http://schemas.openxmlformats.org/officeDocument/2006/relationships/tags" Target="../tags/tag1756.xml"/><Relationship Id="rId30" Type="http://schemas.openxmlformats.org/officeDocument/2006/relationships/tags" Target="../tags/tag1772.xml"/><Relationship Id="rId35" Type="http://schemas.openxmlformats.org/officeDocument/2006/relationships/tags" Target="../tags/tag1777.xml"/><Relationship Id="rId56" Type="http://schemas.openxmlformats.org/officeDocument/2006/relationships/tags" Target="../tags/tag1798.xml"/><Relationship Id="rId77" Type="http://schemas.openxmlformats.org/officeDocument/2006/relationships/tags" Target="../tags/tag1819.xml"/><Relationship Id="rId100" Type="http://schemas.openxmlformats.org/officeDocument/2006/relationships/tags" Target="../tags/tag1842.xml"/><Relationship Id="rId105" Type="http://schemas.openxmlformats.org/officeDocument/2006/relationships/tags" Target="../tags/tag1847.xml"/><Relationship Id="rId126" Type="http://schemas.openxmlformats.org/officeDocument/2006/relationships/tags" Target="../tags/tag1868.xml"/><Relationship Id="rId147" Type="http://schemas.openxmlformats.org/officeDocument/2006/relationships/tags" Target="../tags/tag1889.xml"/><Relationship Id="rId8" Type="http://schemas.openxmlformats.org/officeDocument/2006/relationships/tags" Target="../tags/tag1750.xml"/><Relationship Id="rId51" Type="http://schemas.openxmlformats.org/officeDocument/2006/relationships/tags" Target="../tags/tag1793.xml"/><Relationship Id="rId72" Type="http://schemas.openxmlformats.org/officeDocument/2006/relationships/tags" Target="../tags/tag1814.xml"/><Relationship Id="rId93" Type="http://schemas.openxmlformats.org/officeDocument/2006/relationships/tags" Target="../tags/tag1835.xml"/><Relationship Id="rId98" Type="http://schemas.openxmlformats.org/officeDocument/2006/relationships/tags" Target="../tags/tag1840.xml"/><Relationship Id="rId121" Type="http://schemas.openxmlformats.org/officeDocument/2006/relationships/tags" Target="../tags/tag1863.xml"/><Relationship Id="rId142" Type="http://schemas.openxmlformats.org/officeDocument/2006/relationships/tags" Target="../tags/tag1884.xml"/><Relationship Id="rId3" Type="http://schemas.openxmlformats.org/officeDocument/2006/relationships/tags" Target="../tags/tag1745.xml"/><Relationship Id="rId25" Type="http://schemas.openxmlformats.org/officeDocument/2006/relationships/tags" Target="../tags/tag1767.xml"/><Relationship Id="rId46" Type="http://schemas.openxmlformats.org/officeDocument/2006/relationships/tags" Target="../tags/tag1788.xml"/><Relationship Id="rId67" Type="http://schemas.openxmlformats.org/officeDocument/2006/relationships/tags" Target="../tags/tag1809.xml"/><Relationship Id="rId116" Type="http://schemas.openxmlformats.org/officeDocument/2006/relationships/tags" Target="../tags/tag1858.xml"/><Relationship Id="rId137" Type="http://schemas.openxmlformats.org/officeDocument/2006/relationships/tags" Target="../tags/tag1879.xml"/><Relationship Id="rId158" Type="http://schemas.openxmlformats.org/officeDocument/2006/relationships/notesSlide" Target="../notesSlides/notesSlide78.xml"/></Relationships>
</file>

<file path=ppt/slides/_rels/slide79.xml.rels><?xml version="1.0" encoding="UTF-8" standalone="yes"?>
<Relationships xmlns="http://schemas.openxmlformats.org/package/2006/relationships"><Relationship Id="rId13" Type="http://schemas.openxmlformats.org/officeDocument/2006/relationships/tags" Target="../tags/tag1910.xml"/><Relationship Id="rId18" Type="http://schemas.openxmlformats.org/officeDocument/2006/relationships/tags" Target="../tags/tag1915.xml"/><Relationship Id="rId26" Type="http://schemas.openxmlformats.org/officeDocument/2006/relationships/tags" Target="../tags/tag1923.xml"/><Relationship Id="rId39" Type="http://schemas.openxmlformats.org/officeDocument/2006/relationships/tags" Target="../tags/tag1936.xml"/><Relationship Id="rId3" Type="http://schemas.openxmlformats.org/officeDocument/2006/relationships/tags" Target="../tags/tag1900.xml"/><Relationship Id="rId21" Type="http://schemas.openxmlformats.org/officeDocument/2006/relationships/tags" Target="../tags/tag1918.xml"/><Relationship Id="rId34" Type="http://schemas.openxmlformats.org/officeDocument/2006/relationships/tags" Target="../tags/tag1931.xml"/><Relationship Id="rId42" Type="http://schemas.openxmlformats.org/officeDocument/2006/relationships/tags" Target="../tags/tag1939.xml"/><Relationship Id="rId47" Type="http://schemas.openxmlformats.org/officeDocument/2006/relationships/tags" Target="../tags/tag1944.xml"/><Relationship Id="rId50" Type="http://schemas.openxmlformats.org/officeDocument/2006/relationships/notesSlide" Target="../notesSlides/notesSlide79.xml"/><Relationship Id="rId7" Type="http://schemas.openxmlformats.org/officeDocument/2006/relationships/tags" Target="../tags/tag1904.xml"/><Relationship Id="rId12" Type="http://schemas.openxmlformats.org/officeDocument/2006/relationships/tags" Target="../tags/tag1909.xml"/><Relationship Id="rId17" Type="http://schemas.openxmlformats.org/officeDocument/2006/relationships/tags" Target="../tags/tag1914.xml"/><Relationship Id="rId25" Type="http://schemas.openxmlformats.org/officeDocument/2006/relationships/tags" Target="../tags/tag1922.xml"/><Relationship Id="rId33" Type="http://schemas.openxmlformats.org/officeDocument/2006/relationships/tags" Target="../tags/tag1930.xml"/><Relationship Id="rId38" Type="http://schemas.openxmlformats.org/officeDocument/2006/relationships/tags" Target="../tags/tag1935.xml"/><Relationship Id="rId46" Type="http://schemas.openxmlformats.org/officeDocument/2006/relationships/tags" Target="../tags/tag1943.xml"/><Relationship Id="rId2" Type="http://schemas.openxmlformats.org/officeDocument/2006/relationships/tags" Target="../tags/tag1899.xml"/><Relationship Id="rId16" Type="http://schemas.openxmlformats.org/officeDocument/2006/relationships/tags" Target="../tags/tag1913.xml"/><Relationship Id="rId20" Type="http://schemas.openxmlformats.org/officeDocument/2006/relationships/tags" Target="../tags/tag1917.xml"/><Relationship Id="rId29" Type="http://schemas.openxmlformats.org/officeDocument/2006/relationships/tags" Target="../tags/tag1926.xml"/><Relationship Id="rId41" Type="http://schemas.openxmlformats.org/officeDocument/2006/relationships/tags" Target="../tags/tag1938.xml"/><Relationship Id="rId1" Type="http://schemas.openxmlformats.org/officeDocument/2006/relationships/vmlDrawing" Target="../drawings/vmlDrawing43.vml"/><Relationship Id="rId6" Type="http://schemas.openxmlformats.org/officeDocument/2006/relationships/tags" Target="../tags/tag1903.xml"/><Relationship Id="rId11" Type="http://schemas.openxmlformats.org/officeDocument/2006/relationships/tags" Target="../tags/tag1908.xml"/><Relationship Id="rId24" Type="http://schemas.openxmlformats.org/officeDocument/2006/relationships/tags" Target="../tags/tag1921.xml"/><Relationship Id="rId32" Type="http://schemas.openxmlformats.org/officeDocument/2006/relationships/tags" Target="../tags/tag1929.xml"/><Relationship Id="rId37" Type="http://schemas.openxmlformats.org/officeDocument/2006/relationships/tags" Target="../tags/tag1934.xml"/><Relationship Id="rId40" Type="http://schemas.openxmlformats.org/officeDocument/2006/relationships/tags" Target="../tags/tag1937.xml"/><Relationship Id="rId45" Type="http://schemas.openxmlformats.org/officeDocument/2006/relationships/tags" Target="../tags/tag1942.xml"/><Relationship Id="rId53" Type="http://schemas.openxmlformats.org/officeDocument/2006/relationships/oleObject" Target="../embeddings/oleObject66.bin"/><Relationship Id="rId5" Type="http://schemas.openxmlformats.org/officeDocument/2006/relationships/tags" Target="../tags/tag1902.xml"/><Relationship Id="rId15" Type="http://schemas.openxmlformats.org/officeDocument/2006/relationships/tags" Target="../tags/tag1912.xml"/><Relationship Id="rId23" Type="http://schemas.openxmlformats.org/officeDocument/2006/relationships/tags" Target="../tags/tag1920.xml"/><Relationship Id="rId28" Type="http://schemas.openxmlformats.org/officeDocument/2006/relationships/tags" Target="../tags/tag1925.xml"/><Relationship Id="rId36" Type="http://schemas.openxmlformats.org/officeDocument/2006/relationships/tags" Target="../tags/tag1933.xml"/><Relationship Id="rId49" Type="http://schemas.openxmlformats.org/officeDocument/2006/relationships/slideLayout" Target="../slideLayouts/slideLayout13.xml"/><Relationship Id="rId10" Type="http://schemas.openxmlformats.org/officeDocument/2006/relationships/tags" Target="../tags/tag1907.xml"/><Relationship Id="rId19" Type="http://schemas.openxmlformats.org/officeDocument/2006/relationships/tags" Target="../tags/tag1916.xml"/><Relationship Id="rId31" Type="http://schemas.openxmlformats.org/officeDocument/2006/relationships/tags" Target="../tags/tag1928.xml"/><Relationship Id="rId44" Type="http://schemas.openxmlformats.org/officeDocument/2006/relationships/tags" Target="../tags/tag1941.xml"/><Relationship Id="rId52" Type="http://schemas.openxmlformats.org/officeDocument/2006/relationships/oleObject" Target="../embeddings/oleObject65.bin"/><Relationship Id="rId4" Type="http://schemas.openxmlformats.org/officeDocument/2006/relationships/tags" Target="../tags/tag1901.xml"/><Relationship Id="rId9" Type="http://schemas.openxmlformats.org/officeDocument/2006/relationships/tags" Target="../tags/tag1906.xml"/><Relationship Id="rId14" Type="http://schemas.openxmlformats.org/officeDocument/2006/relationships/tags" Target="../tags/tag1911.xml"/><Relationship Id="rId22" Type="http://schemas.openxmlformats.org/officeDocument/2006/relationships/tags" Target="../tags/tag1919.xml"/><Relationship Id="rId27" Type="http://schemas.openxmlformats.org/officeDocument/2006/relationships/tags" Target="../tags/tag1924.xml"/><Relationship Id="rId30" Type="http://schemas.openxmlformats.org/officeDocument/2006/relationships/tags" Target="../tags/tag1927.xml"/><Relationship Id="rId35" Type="http://schemas.openxmlformats.org/officeDocument/2006/relationships/tags" Target="../tags/tag1932.xml"/><Relationship Id="rId43" Type="http://schemas.openxmlformats.org/officeDocument/2006/relationships/tags" Target="../tags/tag1940.xml"/><Relationship Id="rId48" Type="http://schemas.openxmlformats.org/officeDocument/2006/relationships/tags" Target="../tags/tag1945.xml"/><Relationship Id="rId8" Type="http://schemas.openxmlformats.org/officeDocument/2006/relationships/tags" Target="../tags/tag1905.xml"/><Relationship Id="rId51" Type="http://schemas.openxmlformats.org/officeDocument/2006/relationships/oleObject" Target="../embeddings/oleObject64.bin"/></Relationships>
</file>

<file path=ppt/slides/_rels/slide80.xml.rels><?xml version="1.0" encoding="UTF-8" standalone="yes"?>
<Relationships xmlns="http://schemas.openxmlformats.org/package/2006/relationships"><Relationship Id="rId13" Type="http://schemas.openxmlformats.org/officeDocument/2006/relationships/tags" Target="../tags/tag1957.xml"/><Relationship Id="rId18" Type="http://schemas.openxmlformats.org/officeDocument/2006/relationships/tags" Target="../tags/tag1962.xml"/><Relationship Id="rId26" Type="http://schemas.openxmlformats.org/officeDocument/2006/relationships/tags" Target="../tags/tag1970.xml"/><Relationship Id="rId39" Type="http://schemas.openxmlformats.org/officeDocument/2006/relationships/tags" Target="../tags/tag1983.xml"/><Relationship Id="rId3" Type="http://schemas.openxmlformats.org/officeDocument/2006/relationships/tags" Target="../tags/tag1947.xml"/><Relationship Id="rId21" Type="http://schemas.openxmlformats.org/officeDocument/2006/relationships/tags" Target="../tags/tag1965.xml"/><Relationship Id="rId34" Type="http://schemas.openxmlformats.org/officeDocument/2006/relationships/tags" Target="../tags/tag1978.xml"/><Relationship Id="rId42" Type="http://schemas.openxmlformats.org/officeDocument/2006/relationships/tags" Target="../tags/tag1986.xml"/><Relationship Id="rId47" Type="http://schemas.openxmlformats.org/officeDocument/2006/relationships/tags" Target="../tags/tag1991.xml"/><Relationship Id="rId50" Type="http://schemas.openxmlformats.org/officeDocument/2006/relationships/notesSlide" Target="../notesSlides/notesSlide80.xml"/><Relationship Id="rId7" Type="http://schemas.openxmlformats.org/officeDocument/2006/relationships/tags" Target="../tags/tag1951.xml"/><Relationship Id="rId12" Type="http://schemas.openxmlformats.org/officeDocument/2006/relationships/tags" Target="../tags/tag1956.xml"/><Relationship Id="rId17" Type="http://schemas.openxmlformats.org/officeDocument/2006/relationships/tags" Target="../tags/tag1961.xml"/><Relationship Id="rId25" Type="http://schemas.openxmlformats.org/officeDocument/2006/relationships/tags" Target="../tags/tag1969.xml"/><Relationship Id="rId33" Type="http://schemas.openxmlformats.org/officeDocument/2006/relationships/tags" Target="../tags/tag1977.xml"/><Relationship Id="rId38" Type="http://schemas.openxmlformats.org/officeDocument/2006/relationships/tags" Target="../tags/tag1982.xml"/><Relationship Id="rId46" Type="http://schemas.openxmlformats.org/officeDocument/2006/relationships/tags" Target="../tags/tag1990.xml"/><Relationship Id="rId2" Type="http://schemas.openxmlformats.org/officeDocument/2006/relationships/tags" Target="../tags/tag1946.xml"/><Relationship Id="rId16" Type="http://schemas.openxmlformats.org/officeDocument/2006/relationships/tags" Target="../tags/tag1960.xml"/><Relationship Id="rId20" Type="http://schemas.openxmlformats.org/officeDocument/2006/relationships/tags" Target="../tags/tag1964.xml"/><Relationship Id="rId29" Type="http://schemas.openxmlformats.org/officeDocument/2006/relationships/tags" Target="../tags/tag1973.xml"/><Relationship Id="rId41" Type="http://schemas.openxmlformats.org/officeDocument/2006/relationships/tags" Target="../tags/tag1985.xml"/><Relationship Id="rId1" Type="http://schemas.openxmlformats.org/officeDocument/2006/relationships/vmlDrawing" Target="../drawings/vmlDrawing44.vml"/><Relationship Id="rId6" Type="http://schemas.openxmlformats.org/officeDocument/2006/relationships/tags" Target="../tags/tag1950.xml"/><Relationship Id="rId11" Type="http://schemas.openxmlformats.org/officeDocument/2006/relationships/tags" Target="../tags/tag1955.xml"/><Relationship Id="rId24" Type="http://schemas.openxmlformats.org/officeDocument/2006/relationships/tags" Target="../tags/tag1968.xml"/><Relationship Id="rId32" Type="http://schemas.openxmlformats.org/officeDocument/2006/relationships/tags" Target="../tags/tag1976.xml"/><Relationship Id="rId37" Type="http://schemas.openxmlformats.org/officeDocument/2006/relationships/tags" Target="../tags/tag1981.xml"/><Relationship Id="rId40" Type="http://schemas.openxmlformats.org/officeDocument/2006/relationships/tags" Target="../tags/tag1984.xml"/><Relationship Id="rId45" Type="http://schemas.openxmlformats.org/officeDocument/2006/relationships/tags" Target="../tags/tag1989.xml"/><Relationship Id="rId53" Type="http://schemas.openxmlformats.org/officeDocument/2006/relationships/oleObject" Target="../embeddings/oleObject69.bin"/><Relationship Id="rId5" Type="http://schemas.openxmlformats.org/officeDocument/2006/relationships/tags" Target="../tags/tag1949.xml"/><Relationship Id="rId15" Type="http://schemas.openxmlformats.org/officeDocument/2006/relationships/tags" Target="../tags/tag1959.xml"/><Relationship Id="rId23" Type="http://schemas.openxmlformats.org/officeDocument/2006/relationships/tags" Target="../tags/tag1967.xml"/><Relationship Id="rId28" Type="http://schemas.openxmlformats.org/officeDocument/2006/relationships/tags" Target="../tags/tag1972.xml"/><Relationship Id="rId36" Type="http://schemas.openxmlformats.org/officeDocument/2006/relationships/tags" Target="../tags/tag1980.xml"/><Relationship Id="rId49" Type="http://schemas.openxmlformats.org/officeDocument/2006/relationships/slideLayout" Target="../slideLayouts/slideLayout13.xml"/><Relationship Id="rId10" Type="http://schemas.openxmlformats.org/officeDocument/2006/relationships/tags" Target="../tags/tag1954.xml"/><Relationship Id="rId19" Type="http://schemas.openxmlformats.org/officeDocument/2006/relationships/tags" Target="../tags/tag1963.xml"/><Relationship Id="rId31" Type="http://schemas.openxmlformats.org/officeDocument/2006/relationships/tags" Target="../tags/tag1975.xml"/><Relationship Id="rId44" Type="http://schemas.openxmlformats.org/officeDocument/2006/relationships/tags" Target="../tags/tag1988.xml"/><Relationship Id="rId52" Type="http://schemas.openxmlformats.org/officeDocument/2006/relationships/oleObject" Target="../embeddings/oleObject68.bin"/><Relationship Id="rId4" Type="http://schemas.openxmlformats.org/officeDocument/2006/relationships/tags" Target="../tags/tag1948.xml"/><Relationship Id="rId9" Type="http://schemas.openxmlformats.org/officeDocument/2006/relationships/tags" Target="../tags/tag1953.xml"/><Relationship Id="rId14" Type="http://schemas.openxmlformats.org/officeDocument/2006/relationships/tags" Target="../tags/tag1958.xml"/><Relationship Id="rId22" Type="http://schemas.openxmlformats.org/officeDocument/2006/relationships/tags" Target="../tags/tag1966.xml"/><Relationship Id="rId27" Type="http://schemas.openxmlformats.org/officeDocument/2006/relationships/tags" Target="../tags/tag1971.xml"/><Relationship Id="rId30" Type="http://schemas.openxmlformats.org/officeDocument/2006/relationships/tags" Target="../tags/tag1974.xml"/><Relationship Id="rId35" Type="http://schemas.openxmlformats.org/officeDocument/2006/relationships/tags" Target="../tags/tag1979.xml"/><Relationship Id="rId43" Type="http://schemas.openxmlformats.org/officeDocument/2006/relationships/tags" Target="../tags/tag1987.xml"/><Relationship Id="rId48" Type="http://schemas.openxmlformats.org/officeDocument/2006/relationships/tags" Target="../tags/tag1992.xml"/><Relationship Id="rId8" Type="http://schemas.openxmlformats.org/officeDocument/2006/relationships/tags" Target="../tags/tag1952.xml"/><Relationship Id="rId51" Type="http://schemas.openxmlformats.org/officeDocument/2006/relationships/oleObject" Target="../embeddings/oleObject67.bin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tags" Target="../tags/tag1999.xml"/><Relationship Id="rId13" Type="http://schemas.openxmlformats.org/officeDocument/2006/relationships/tags" Target="../tags/tag2004.xml"/><Relationship Id="rId18" Type="http://schemas.openxmlformats.org/officeDocument/2006/relationships/tags" Target="../tags/tag2009.xml"/><Relationship Id="rId26" Type="http://schemas.openxmlformats.org/officeDocument/2006/relationships/tags" Target="../tags/tag2017.xml"/><Relationship Id="rId39" Type="http://schemas.openxmlformats.org/officeDocument/2006/relationships/notesSlide" Target="../notesSlides/notesSlide81.xml"/><Relationship Id="rId3" Type="http://schemas.openxmlformats.org/officeDocument/2006/relationships/tags" Target="../tags/tag1994.xml"/><Relationship Id="rId21" Type="http://schemas.openxmlformats.org/officeDocument/2006/relationships/tags" Target="../tags/tag2012.xml"/><Relationship Id="rId34" Type="http://schemas.openxmlformats.org/officeDocument/2006/relationships/tags" Target="../tags/tag2025.xml"/><Relationship Id="rId7" Type="http://schemas.openxmlformats.org/officeDocument/2006/relationships/tags" Target="../tags/tag1998.xml"/><Relationship Id="rId12" Type="http://schemas.openxmlformats.org/officeDocument/2006/relationships/tags" Target="../tags/tag2003.xml"/><Relationship Id="rId17" Type="http://schemas.openxmlformats.org/officeDocument/2006/relationships/tags" Target="../tags/tag2008.xml"/><Relationship Id="rId25" Type="http://schemas.openxmlformats.org/officeDocument/2006/relationships/tags" Target="../tags/tag2016.xml"/><Relationship Id="rId33" Type="http://schemas.openxmlformats.org/officeDocument/2006/relationships/tags" Target="../tags/tag2024.xml"/><Relationship Id="rId38" Type="http://schemas.openxmlformats.org/officeDocument/2006/relationships/slideLayout" Target="../slideLayouts/slideLayout13.xml"/><Relationship Id="rId2" Type="http://schemas.openxmlformats.org/officeDocument/2006/relationships/tags" Target="../tags/tag1993.xml"/><Relationship Id="rId16" Type="http://schemas.openxmlformats.org/officeDocument/2006/relationships/tags" Target="../tags/tag2007.xml"/><Relationship Id="rId20" Type="http://schemas.openxmlformats.org/officeDocument/2006/relationships/tags" Target="../tags/tag2011.xml"/><Relationship Id="rId29" Type="http://schemas.openxmlformats.org/officeDocument/2006/relationships/tags" Target="../tags/tag2020.xml"/><Relationship Id="rId41" Type="http://schemas.openxmlformats.org/officeDocument/2006/relationships/oleObject" Target="../embeddings/oleObject71.bin"/><Relationship Id="rId1" Type="http://schemas.openxmlformats.org/officeDocument/2006/relationships/vmlDrawing" Target="../drawings/vmlDrawing45.vml"/><Relationship Id="rId6" Type="http://schemas.openxmlformats.org/officeDocument/2006/relationships/tags" Target="../tags/tag1997.xml"/><Relationship Id="rId11" Type="http://schemas.openxmlformats.org/officeDocument/2006/relationships/tags" Target="../tags/tag2002.xml"/><Relationship Id="rId24" Type="http://schemas.openxmlformats.org/officeDocument/2006/relationships/tags" Target="../tags/tag2015.xml"/><Relationship Id="rId32" Type="http://schemas.openxmlformats.org/officeDocument/2006/relationships/tags" Target="../tags/tag2023.xml"/><Relationship Id="rId37" Type="http://schemas.openxmlformats.org/officeDocument/2006/relationships/tags" Target="../tags/tag2028.xml"/><Relationship Id="rId40" Type="http://schemas.openxmlformats.org/officeDocument/2006/relationships/oleObject" Target="../embeddings/oleObject70.bin"/><Relationship Id="rId5" Type="http://schemas.openxmlformats.org/officeDocument/2006/relationships/tags" Target="../tags/tag1996.xml"/><Relationship Id="rId15" Type="http://schemas.openxmlformats.org/officeDocument/2006/relationships/tags" Target="../tags/tag2006.xml"/><Relationship Id="rId23" Type="http://schemas.openxmlformats.org/officeDocument/2006/relationships/tags" Target="../tags/tag2014.xml"/><Relationship Id="rId28" Type="http://schemas.openxmlformats.org/officeDocument/2006/relationships/tags" Target="../tags/tag2019.xml"/><Relationship Id="rId36" Type="http://schemas.openxmlformats.org/officeDocument/2006/relationships/tags" Target="../tags/tag2027.xml"/><Relationship Id="rId10" Type="http://schemas.openxmlformats.org/officeDocument/2006/relationships/tags" Target="../tags/tag2001.xml"/><Relationship Id="rId19" Type="http://schemas.openxmlformats.org/officeDocument/2006/relationships/tags" Target="../tags/tag2010.xml"/><Relationship Id="rId31" Type="http://schemas.openxmlformats.org/officeDocument/2006/relationships/tags" Target="../tags/tag2022.xml"/><Relationship Id="rId4" Type="http://schemas.openxmlformats.org/officeDocument/2006/relationships/tags" Target="../tags/tag1995.xml"/><Relationship Id="rId9" Type="http://schemas.openxmlformats.org/officeDocument/2006/relationships/tags" Target="../tags/tag2000.xml"/><Relationship Id="rId14" Type="http://schemas.openxmlformats.org/officeDocument/2006/relationships/tags" Target="../tags/tag2005.xml"/><Relationship Id="rId22" Type="http://schemas.openxmlformats.org/officeDocument/2006/relationships/tags" Target="../tags/tag2013.xml"/><Relationship Id="rId27" Type="http://schemas.openxmlformats.org/officeDocument/2006/relationships/tags" Target="../tags/tag2018.xml"/><Relationship Id="rId30" Type="http://schemas.openxmlformats.org/officeDocument/2006/relationships/tags" Target="../tags/tag2021.xml"/><Relationship Id="rId35" Type="http://schemas.openxmlformats.org/officeDocument/2006/relationships/tags" Target="../tags/tag2026.xml"/></Relationships>
</file>

<file path=ppt/slides/_rels/slide82.xml.rels><?xml version="1.0" encoding="UTF-8" standalone="yes"?>
<Relationships xmlns="http://schemas.openxmlformats.org/package/2006/relationships"><Relationship Id="rId13" Type="http://schemas.openxmlformats.org/officeDocument/2006/relationships/tags" Target="../tags/tag2040.xml"/><Relationship Id="rId18" Type="http://schemas.openxmlformats.org/officeDocument/2006/relationships/tags" Target="../tags/tag2045.xml"/><Relationship Id="rId26" Type="http://schemas.openxmlformats.org/officeDocument/2006/relationships/tags" Target="../tags/tag2053.xml"/><Relationship Id="rId39" Type="http://schemas.openxmlformats.org/officeDocument/2006/relationships/tags" Target="../tags/tag2066.xml"/><Relationship Id="rId21" Type="http://schemas.openxmlformats.org/officeDocument/2006/relationships/tags" Target="../tags/tag2048.xml"/><Relationship Id="rId34" Type="http://schemas.openxmlformats.org/officeDocument/2006/relationships/tags" Target="../tags/tag2061.xml"/><Relationship Id="rId42" Type="http://schemas.openxmlformats.org/officeDocument/2006/relationships/tags" Target="../tags/tag2069.xml"/><Relationship Id="rId47" Type="http://schemas.openxmlformats.org/officeDocument/2006/relationships/tags" Target="../tags/tag2074.xml"/><Relationship Id="rId50" Type="http://schemas.openxmlformats.org/officeDocument/2006/relationships/tags" Target="../tags/tag2077.xml"/><Relationship Id="rId55" Type="http://schemas.openxmlformats.org/officeDocument/2006/relationships/tags" Target="../tags/tag2082.xml"/><Relationship Id="rId7" Type="http://schemas.openxmlformats.org/officeDocument/2006/relationships/tags" Target="../tags/tag2034.xml"/><Relationship Id="rId12" Type="http://schemas.openxmlformats.org/officeDocument/2006/relationships/tags" Target="../tags/tag2039.xml"/><Relationship Id="rId17" Type="http://schemas.openxmlformats.org/officeDocument/2006/relationships/tags" Target="../tags/tag2044.xml"/><Relationship Id="rId25" Type="http://schemas.openxmlformats.org/officeDocument/2006/relationships/tags" Target="../tags/tag2052.xml"/><Relationship Id="rId33" Type="http://schemas.openxmlformats.org/officeDocument/2006/relationships/tags" Target="../tags/tag2060.xml"/><Relationship Id="rId38" Type="http://schemas.openxmlformats.org/officeDocument/2006/relationships/tags" Target="../tags/tag2065.xml"/><Relationship Id="rId46" Type="http://schemas.openxmlformats.org/officeDocument/2006/relationships/tags" Target="../tags/tag2073.xml"/><Relationship Id="rId2" Type="http://schemas.openxmlformats.org/officeDocument/2006/relationships/tags" Target="../tags/tag2029.xml"/><Relationship Id="rId16" Type="http://schemas.openxmlformats.org/officeDocument/2006/relationships/tags" Target="../tags/tag2043.xml"/><Relationship Id="rId20" Type="http://schemas.openxmlformats.org/officeDocument/2006/relationships/tags" Target="../tags/tag2047.xml"/><Relationship Id="rId29" Type="http://schemas.openxmlformats.org/officeDocument/2006/relationships/tags" Target="../tags/tag2056.xml"/><Relationship Id="rId41" Type="http://schemas.openxmlformats.org/officeDocument/2006/relationships/tags" Target="../tags/tag2068.xml"/><Relationship Id="rId54" Type="http://schemas.openxmlformats.org/officeDocument/2006/relationships/tags" Target="../tags/tag2081.xml"/><Relationship Id="rId1" Type="http://schemas.openxmlformats.org/officeDocument/2006/relationships/vmlDrawing" Target="../drawings/vmlDrawing46.vml"/><Relationship Id="rId6" Type="http://schemas.openxmlformats.org/officeDocument/2006/relationships/tags" Target="../tags/tag2033.xml"/><Relationship Id="rId11" Type="http://schemas.openxmlformats.org/officeDocument/2006/relationships/tags" Target="../tags/tag2038.xml"/><Relationship Id="rId24" Type="http://schemas.openxmlformats.org/officeDocument/2006/relationships/tags" Target="../tags/tag2051.xml"/><Relationship Id="rId32" Type="http://schemas.openxmlformats.org/officeDocument/2006/relationships/tags" Target="../tags/tag2059.xml"/><Relationship Id="rId37" Type="http://schemas.openxmlformats.org/officeDocument/2006/relationships/tags" Target="../tags/tag2064.xml"/><Relationship Id="rId40" Type="http://schemas.openxmlformats.org/officeDocument/2006/relationships/tags" Target="../tags/tag2067.xml"/><Relationship Id="rId45" Type="http://schemas.openxmlformats.org/officeDocument/2006/relationships/tags" Target="../tags/tag2072.xml"/><Relationship Id="rId53" Type="http://schemas.openxmlformats.org/officeDocument/2006/relationships/tags" Target="../tags/tag2080.xml"/><Relationship Id="rId58" Type="http://schemas.openxmlformats.org/officeDocument/2006/relationships/oleObject" Target="../embeddings/oleObject72.bin"/><Relationship Id="rId5" Type="http://schemas.openxmlformats.org/officeDocument/2006/relationships/tags" Target="../tags/tag2032.xml"/><Relationship Id="rId15" Type="http://schemas.openxmlformats.org/officeDocument/2006/relationships/tags" Target="../tags/tag2042.xml"/><Relationship Id="rId23" Type="http://schemas.openxmlformats.org/officeDocument/2006/relationships/tags" Target="../tags/tag2050.xml"/><Relationship Id="rId28" Type="http://schemas.openxmlformats.org/officeDocument/2006/relationships/tags" Target="../tags/tag2055.xml"/><Relationship Id="rId36" Type="http://schemas.openxmlformats.org/officeDocument/2006/relationships/tags" Target="../tags/tag2063.xml"/><Relationship Id="rId49" Type="http://schemas.openxmlformats.org/officeDocument/2006/relationships/tags" Target="../tags/tag2076.xml"/><Relationship Id="rId57" Type="http://schemas.openxmlformats.org/officeDocument/2006/relationships/notesSlide" Target="../notesSlides/notesSlide82.xml"/><Relationship Id="rId10" Type="http://schemas.openxmlformats.org/officeDocument/2006/relationships/tags" Target="../tags/tag2037.xml"/><Relationship Id="rId19" Type="http://schemas.openxmlformats.org/officeDocument/2006/relationships/tags" Target="../tags/tag2046.xml"/><Relationship Id="rId31" Type="http://schemas.openxmlformats.org/officeDocument/2006/relationships/tags" Target="../tags/tag2058.xml"/><Relationship Id="rId44" Type="http://schemas.openxmlformats.org/officeDocument/2006/relationships/tags" Target="../tags/tag2071.xml"/><Relationship Id="rId52" Type="http://schemas.openxmlformats.org/officeDocument/2006/relationships/tags" Target="../tags/tag2079.xml"/><Relationship Id="rId4" Type="http://schemas.openxmlformats.org/officeDocument/2006/relationships/tags" Target="../tags/tag2031.xml"/><Relationship Id="rId9" Type="http://schemas.openxmlformats.org/officeDocument/2006/relationships/tags" Target="../tags/tag2036.xml"/><Relationship Id="rId14" Type="http://schemas.openxmlformats.org/officeDocument/2006/relationships/tags" Target="../tags/tag2041.xml"/><Relationship Id="rId22" Type="http://schemas.openxmlformats.org/officeDocument/2006/relationships/tags" Target="../tags/tag2049.xml"/><Relationship Id="rId27" Type="http://schemas.openxmlformats.org/officeDocument/2006/relationships/tags" Target="../tags/tag2054.xml"/><Relationship Id="rId30" Type="http://schemas.openxmlformats.org/officeDocument/2006/relationships/tags" Target="../tags/tag2057.xml"/><Relationship Id="rId35" Type="http://schemas.openxmlformats.org/officeDocument/2006/relationships/tags" Target="../tags/tag2062.xml"/><Relationship Id="rId43" Type="http://schemas.openxmlformats.org/officeDocument/2006/relationships/tags" Target="../tags/tag2070.xml"/><Relationship Id="rId48" Type="http://schemas.openxmlformats.org/officeDocument/2006/relationships/tags" Target="../tags/tag2075.xml"/><Relationship Id="rId56" Type="http://schemas.openxmlformats.org/officeDocument/2006/relationships/slideLayout" Target="../slideLayouts/slideLayout13.xml"/><Relationship Id="rId8" Type="http://schemas.openxmlformats.org/officeDocument/2006/relationships/tags" Target="../tags/tag2035.xml"/><Relationship Id="rId51" Type="http://schemas.openxmlformats.org/officeDocument/2006/relationships/tags" Target="../tags/tag2078.xml"/><Relationship Id="rId3" Type="http://schemas.openxmlformats.org/officeDocument/2006/relationships/tags" Target="../tags/tag2030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8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3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tags" Target="../tags/tag2089.xml"/><Relationship Id="rId13" Type="http://schemas.openxmlformats.org/officeDocument/2006/relationships/oleObject" Target="../embeddings/oleObject73.bin"/><Relationship Id="rId3" Type="http://schemas.openxmlformats.org/officeDocument/2006/relationships/tags" Target="../tags/tag2084.xml"/><Relationship Id="rId7" Type="http://schemas.openxmlformats.org/officeDocument/2006/relationships/tags" Target="../tags/tag2088.xml"/><Relationship Id="rId12" Type="http://schemas.openxmlformats.org/officeDocument/2006/relationships/notesSlide" Target="../notesSlides/notesSlide85.xml"/><Relationship Id="rId2" Type="http://schemas.openxmlformats.org/officeDocument/2006/relationships/tags" Target="../tags/tag2083.xml"/><Relationship Id="rId1" Type="http://schemas.openxmlformats.org/officeDocument/2006/relationships/vmlDrawing" Target="../drawings/vmlDrawing47.vml"/><Relationship Id="rId6" Type="http://schemas.openxmlformats.org/officeDocument/2006/relationships/tags" Target="../tags/tag2087.xml"/><Relationship Id="rId11" Type="http://schemas.openxmlformats.org/officeDocument/2006/relationships/slideLayout" Target="../slideLayouts/slideLayout24.xml"/><Relationship Id="rId5" Type="http://schemas.openxmlformats.org/officeDocument/2006/relationships/tags" Target="../tags/tag2086.xml"/><Relationship Id="rId10" Type="http://schemas.openxmlformats.org/officeDocument/2006/relationships/tags" Target="../tags/tag2091.xml"/><Relationship Id="rId4" Type="http://schemas.openxmlformats.org/officeDocument/2006/relationships/tags" Target="../tags/tag2085.xml"/><Relationship Id="rId9" Type="http://schemas.openxmlformats.org/officeDocument/2006/relationships/tags" Target="../tags/tag2090.xml"/></Relationships>
</file>

<file path=ppt/slides/_rels/slide86.xml.rels><?xml version="1.0" encoding="UTF-8" standalone="yes"?>
<Relationships xmlns="http://schemas.openxmlformats.org/package/2006/relationships"><Relationship Id="rId13" Type="http://schemas.openxmlformats.org/officeDocument/2006/relationships/tags" Target="../tags/tag2103.xml"/><Relationship Id="rId18" Type="http://schemas.openxmlformats.org/officeDocument/2006/relationships/tags" Target="../tags/tag2108.xml"/><Relationship Id="rId26" Type="http://schemas.openxmlformats.org/officeDocument/2006/relationships/tags" Target="../tags/tag2116.xml"/><Relationship Id="rId39" Type="http://schemas.openxmlformats.org/officeDocument/2006/relationships/tags" Target="../tags/tag2129.xml"/><Relationship Id="rId3" Type="http://schemas.openxmlformats.org/officeDocument/2006/relationships/tags" Target="../tags/tag2093.xml"/><Relationship Id="rId21" Type="http://schemas.openxmlformats.org/officeDocument/2006/relationships/tags" Target="../tags/tag2111.xml"/><Relationship Id="rId34" Type="http://schemas.openxmlformats.org/officeDocument/2006/relationships/tags" Target="../tags/tag2124.xml"/><Relationship Id="rId42" Type="http://schemas.openxmlformats.org/officeDocument/2006/relationships/tags" Target="../tags/tag2132.xml"/><Relationship Id="rId47" Type="http://schemas.openxmlformats.org/officeDocument/2006/relationships/tags" Target="../tags/tag2137.xml"/><Relationship Id="rId50" Type="http://schemas.openxmlformats.org/officeDocument/2006/relationships/tags" Target="../tags/tag2140.xml"/><Relationship Id="rId7" Type="http://schemas.openxmlformats.org/officeDocument/2006/relationships/tags" Target="../tags/tag2097.xml"/><Relationship Id="rId12" Type="http://schemas.openxmlformats.org/officeDocument/2006/relationships/tags" Target="../tags/tag2102.xml"/><Relationship Id="rId17" Type="http://schemas.openxmlformats.org/officeDocument/2006/relationships/tags" Target="../tags/tag2107.xml"/><Relationship Id="rId25" Type="http://schemas.openxmlformats.org/officeDocument/2006/relationships/tags" Target="../tags/tag2115.xml"/><Relationship Id="rId33" Type="http://schemas.openxmlformats.org/officeDocument/2006/relationships/tags" Target="../tags/tag2123.xml"/><Relationship Id="rId38" Type="http://schemas.openxmlformats.org/officeDocument/2006/relationships/tags" Target="../tags/tag2128.xml"/><Relationship Id="rId46" Type="http://schemas.openxmlformats.org/officeDocument/2006/relationships/tags" Target="../tags/tag2136.xml"/><Relationship Id="rId2" Type="http://schemas.openxmlformats.org/officeDocument/2006/relationships/tags" Target="../tags/tag2092.xml"/><Relationship Id="rId16" Type="http://schemas.openxmlformats.org/officeDocument/2006/relationships/tags" Target="../tags/tag2106.xml"/><Relationship Id="rId20" Type="http://schemas.openxmlformats.org/officeDocument/2006/relationships/tags" Target="../tags/tag2110.xml"/><Relationship Id="rId29" Type="http://schemas.openxmlformats.org/officeDocument/2006/relationships/tags" Target="../tags/tag2119.xml"/><Relationship Id="rId41" Type="http://schemas.openxmlformats.org/officeDocument/2006/relationships/tags" Target="../tags/tag2131.xml"/><Relationship Id="rId1" Type="http://schemas.openxmlformats.org/officeDocument/2006/relationships/vmlDrawing" Target="../drawings/vmlDrawing48.vml"/><Relationship Id="rId6" Type="http://schemas.openxmlformats.org/officeDocument/2006/relationships/tags" Target="../tags/tag2096.xml"/><Relationship Id="rId11" Type="http://schemas.openxmlformats.org/officeDocument/2006/relationships/tags" Target="../tags/tag2101.xml"/><Relationship Id="rId24" Type="http://schemas.openxmlformats.org/officeDocument/2006/relationships/tags" Target="../tags/tag2114.xml"/><Relationship Id="rId32" Type="http://schemas.openxmlformats.org/officeDocument/2006/relationships/tags" Target="../tags/tag2122.xml"/><Relationship Id="rId37" Type="http://schemas.openxmlformats.org/officeDocument/2006/relationships/tags" Target="../tags/tag2127.xml"/><Relationship Id="rId40" Type="http://schemas.openxmlformats.org/officeDocument/2006/relationships/tags" Target="../tags/tag2130.xml"/><Relationship Id="rId45" Type="http://schemas.openxmlformats.org/officeDocument/2006/relationships/tags" Target="../tags/tag2135.xml"/><Relationship Id="rId53" Type="http://schemas.openxmlformats.org/officeDocument/2006/relationships/oleObject" Target="../embeddings/oleObject74.bin"/><Relationship Id="rId5" Type="http://schemas.openxmlformats.org/officeDocument/2006/relationships/tags" Target="../tags/tag2095.xml"/><Relationship Id="rId15" Type="http://schemas.openxmlformats.org/officeDocument/2006/relationships/tags" Target="../tags/tag2105.xml"/><Relationship Id="rId23" Type="http://schemas.openxmlformats.org/officeDocument/2006/relationships/tags" Target="../tags/tag2113.xml"/><Relationship Id="rId28" Type="http://schemas.openxmlformats.org/officeDocument/2006/relationships/tags" Target="../tags/tag2118.xml"/><Relationship Id="rId36" Type="http://schemas.openxmlformats.org/officeDocument/2006/relationships/tags" Target="../tags/tag2126.xml"/><Relationship Id="rId49" Type="http://schemas.openxmlformats.org/officeDocument/2006/relationships/tags" Target="../tags/tag2139.xml"/><Relationship Id="rId10" Type="http://schemas.openxmlformats.org/officeDocument/2006/relationships/tags" Target="../tags/tag2100.xml"/><Relationship Id="rId19" Type="http://schemas.openxmlformats.org/officeDocument/2006/relationships/tags" Target="../tags/tag2109.xml"/><Relationship Id="rId31" Type="http://schemas.openxmlformats.org/officeDocument/2006/relationships/tags" Target="../tags/tag2121.xml"/><Relationship Id="rId44" Type="http://schemas.openxmlformats.org/officeDocument/2006/relationships/tags" Target="../tags/tag2134.xml"/><Relationship Id="rId52" Type="http://schemas.openxmlformats.org/officeDocument/2006/relationships/notesSlide" Target="../notesSlides/notesSlide86.xml"/><Relationship Id="rId4" Type="http://schemas.openxmlformats.org/officeDocument/2006/relationships/tags" Target="../tags/tag2094.xml"/><Relationship Id="rId9" Type="http://schemas.openxmlformats.org/officeDocument/2006/relationships/tags" Target="../tags/tag2099.xml"/><Relationship Id="rId14" Type="http://schemas.openxmlformats.org/officeDocument/2006/relationships/tags" Target="../tags/tag2104.xml"/><Relationship Id="rId22" Type="http://schemas.openxmlformats.org/officeDocument/2006/relationships/tags" Target="../tags/tag2112.xml"/><Relationship Id="rId27" Type="http://schemas.openxmlformats.org/officeDocument/2006/relationships/tags" Target="../tags/tag2117.xml"/><Relationship Id="rId30" Type="http://schemas.openxmlformats.org/officeDocument/2006/relationships/tags" Target="../tags/tag2120.xml"/><Relationship Id="rId35" Type="http://schemas.openxmlformats.org/officeDocument/2006/relationships/tags" Target="../tags/tag2125.xml"/><Relationship Id="rId43" Type="http://schemas.openxmlformats.org/officeDocument/2006/relationships/tags" Target="../tags/tag2133.xml"/><Relationship Id="rId48" Type="http://schemas.openxmlformats.org/officeDocument/2006/relationships/tags" Target="../tags/tag2138.xml"/><Relationship Id="rId8" Type="http://schemas.openxmlformats.org/officeDocument/2006/relationships/tags" Target="../tags/tag2098.xml"/><Relationship Id="rId51" Type="http://schemas.openxmlformats.org/officeDocument/2006/relationships/slideLayout" Target="../slideLayouts/slideLayout13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tags" Target="../tags/tag2147.xml"/><Relationship Id="rId13" Type="http://schemas.openxmlformats.org/officeDocument/2006/relationships/tags" Target="../tags/tag2152.xml"/><Relationship Id="rId3" Type="http://schemas.openxmlformats.org/officeDocument/2006/relationships/tags" Target="../tags/tag2142.xml"/><Relationship Id="rId7" Type="http://schemas.openxmlformats.org/officeDocument/2006/relationships/tags" Target="../tags/tag2146.xml"/><Relationship Id="rId12" Type="http://schemas.openxmlformats.org/officeDocument/2006/relationships/tags" Target="../tags/tag2151.xml"/><Relationship Id="rId2" Type="http://schemas.openxmlformats.org/officeDocument/2006/relationships/tags" Target="../tags/tag2141.xml"/><Relationship Id="rId16" Type="http://schemas.openxmlformats.org/officeDocument/2006/relationships/oleObject" Target="../embeddings/oleObject75.bin"/><Relationship Id="rId1" Type="http://schemas.openxmlformats.org/officeDocument/2006/relationships/vmlDrawing" Target="../drawings/vmlDrawing49.vml"/><Relationship Id="rId6" Type="http://schemas.openxmlformats.org/officeDocument/2006/relationships/tags" Target="../tags/tag2145.xml"/><Relationship Id="rId11" Type="http://schemas.openxmlformats.org/officeDocument/2006/relationships/tags" Target="../tags/tag2150.xml"/><Relationship Id="rId5" Type="http://schemas.openxmlformats.org/officeDocument/2006/relationships/tags" Target="../tags/tag2144.xml"/><Relationship Id="rId15" Type="http://schemas.openxmlformats.org/officeDocument/2006/relationships/notesSlide" Target="../notesSlides/notesSlide87.xml"/><Relationship Id="rId10" Type="http://schemas.openxmlformats.org/officeDocument/2006/relationships/tags" Target="../tags/tag2149.xml"/><Relationship Id="rId4" Type="http://schemas.openxmlformats.org/officeDocument/2006/relationships/tags" Target="../tags/tag2143.xml"/><Relationship Id="rId9" Type="http://schemas.openxmlformats.org/officeDocument/2006/relationships/tags" Target="../tags/tag2148.xml"/><Relationship Id="rId14" Type="http://schemas.openxmlformats.org/officeDocument/2006/relationships/slideLayout" Target="../slideLayouts/slideLayout13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tags" Target="../tags/tag2159.xml"/><Relationship Id="rId13" Type="http://schemas.openxmlformats.org/officeDocument/2006/relationships/tags" Target="../tags/tag2164.xml"/><Relationship Id="rId18" Type="http://schemas.openxmlformats.org/officeDocument/2006/relationships/tags" Target="../tags/tag2169.xml"/><Relationship Id="rId26" Type="http://schemas.openxmlformats.org/officeDocument/2006/relationships/tags" Target="../tags/tag2177.xml"/><Relationship Id="rId3" Type="http://schemas.openxmlformats.org/officeDocument/2006/relationships/tags" Target="../tags/tag2154.xml"/><Relationship Id="rId21" Type="http://schemas.openxmlformats.org/officeDocument/2006/relationships/tags" Target="../tags/tag2172.xml"/><Relationship Id="rId34" Type="http://schemas.openxmlformats.org/officeDocument/2006/relationships/notesSlide" Target="../notesSlides/notesSlide88.xml"/><Relationship Id="rId7" Type="http://schemas.openxmlformats.org/officeDocument/2006/relationships/tags" Target="../tags/tag2158.xml"/><Relationship Id="rId12" Type="http://schemas.openxmlformats.org/officeDocument/2006/relationships/tags" Target="../tags/tag2163.xml"/><Relationship Id="rId17" Type="http://schemas.openxmlformats.org/officeDocument/2006/relationships/tags" Target="../tags/tag2168.xml"/><Relationship Id="rId25" Type="http://schemas.openxmlformats.org/officeDocument/2006/relationships/tags" Target="../tags/tag2176.xml"/><Relationship Id="rId33" Type="http://schemas.openxmlformats.org/officeDocument/2006/relationships/slideLayout" Target="../slideLayouts/slideLayout13.xml"/><Relationship Id="rId38" Type="http://schemas.openxmlformats.org/officeDocument/2006/relationships/oleObject" Target="../embeddings/oleObject79.bin"/><Relationship Id="rId2" Type="http://schemas.openxmlformats.org/officeDocument/2006/relationships/tags" Target="../tags/tag2153.xml"/><Relationship Id="rId16" Type="http://schemas.openxmlformats.org/officeDocument/2006/relationships/tags" Target="../tags/tag2167.xml"/><Relationship Id="rId20" Type="http://schemas.openxmlformats.org/officeDocument/2006/relationships/tags" Target="../tags/tag2171.xml"/><Relationship Id="rId29" Type="http://schemas.openxmlformats.org/officeDocument/2006/relationships/tags" Target="../tags/tag2180.xml"/><Relationship Id="rId1" Type="http://schemas.openxmlformats.org/officeDocument/2006/relationships/vmlDrawing" Target="../drawings/vmlDrawing50.vml"/><Relationship Id="rId6" Type="http://schemas.openxmlformats.org/officeDocument/2006/relationships/tags" Target="../tags/tag2157.xml"/><Relationship Id="rId11" Type="http://schemas.openxmlformats.org/officeDocument/2006/relationships/tags" Target="../tags/tag2162.xml"/><Relationship Id="rId24" Type="http://schemas.openxmlformats.org/officeDocument/2006/relationships/tags" Target="../tags/tag2175.xml"/><Relationship Id="rId32" Type="http://schemas.openxmlformats.org/officeDocument/2006/relationships/tags" Target="../tags/tag2183.xml"/><Relationship Id="rId37" Type="http://schemas.openxmlformats.org/officeDocument/2006/relationships/oleObject" Target="../embeddings/oleObject78.bin"/><Relationship Id="rId5" Type="http://schemas.openxmlformats.org/officeDocument/2006/relationships/tags" Target="../tags/tag2156.xml"/><Relationship Id="rId15" Type="http://schemas.openxmlformats.org/officeDocument/2006/relationships/tags" Target="../tags/tag2166.xml"/><Relationship Id="rId23" Type="http://schemas.openxmlformats.org/officeDocument/2006/relationships/tags" Target="../tags/tag2174.xml"/><Relationship Id="rId28" Type="http://schemas.openxmlformats.org/officeDocument/2006/relationships/tags" Target="../tags/tag2179.xml"/><Relationship Id="rId36" Type="http://schemas.openxmlformats.org/officeDocument/2006/relationships/oleObject" Target="../embeddings/oleObject77.bin"/><Relationship Id="rId10" Type="http://schemas.openxmlformats.org/officeDocument/2006/relationships/tags" Target="../tags/tag2161.xml"/><Relationship Id="rId19" Type="http://schemas.openxmlformats.org/officeDocument/2006/relationships/tags" Target="../tags/tag2170.xml"/><Relationship Id="rId31" Type="http://schemas.openxmlformats.org/officeDocument/2006/relationships/tags" Target="../tags/tag2182.xml"/><Relationship Id="rId4" Type="http://schemas.openxmlformats.org/officeDocument/2006/relationships/tags" Target="../tags/tag2155.xml"/><Relationship Id="rId9" Type="http://schemas.openxmlformats.org/officeDocument/2006/relationships/tags" Target="../tags/tag2160.xml"/><Relationship Id="rId14" Type="http://schemas.openxmlformats.org/officeDocument/2006/relationships/tags" Target="../tags/tag2165.xml"/><Relationship Id="rId22" Type="http://schemas.openxmlformats.org/officeDocument/2006/relationships/tags" Target="../tags/tag2173.xml"/><Relationship Id="rId27" Type="http://schemas.openxmlformats.org/officeDocument/2006/relationships/tags" Target="../tags/tag2178.xml"/><Relationship Id="rId30" Type="http://schemas.openxmlformats.org/officeDocument/2006/relationships/tags" Target="../tags/tag2181.xml"/><Relationship Id="rId35" Type="http://schemas.openxmlformats.org/officeDocument/2006/relationships/oleObject" Target="../embeddings/oleObject76.bin"/></Relationships>
</file>

<file path=ppt/slides/_rels/slide89.xml.rels><?xml version="1.0" encoding="UTF-8" standalone="yes"?>
<Relationships xmlns="http://schemas.openxmlformats.org/package/2006/relationships"><Relationship Id="rId13" Type="http://schemas.openxmlformats.org/officeDocument/2006/relationships/tags" Target="../tags/tag2195.xml"/><Relationship Id="rId18" Type="http://schemas.openxmlformats.org/officeDocument/2006/relationships/tags" Target="../tags/tag2200.xml"/><Relationship Id="rId26" Type="http://schemas.openxmlformats.org/officeDocument/2006/relationships/tags" Target="../tags/tag2208.xml"/><Relationship Id="rId39" Type="http://schemas.openxmlformats.org/officeDocument/2006/relationships/tags" Target="../tags/tag2221.xml"/><Relationship Id="rId21" Type="http://schemas.openxmlformats.org/officeDocument/2006/relationships/tags" Target="../tags/tag2203.xml"/><Relationship Id="rId34" Type="http://schemas.openxmlformats.org/officeDocument/2006/relationships/tags" Target="../tags/tag2216.xml"/><Relationship Id="rId42" Type="http://schemas.openxmlformats.org/officeDocument/2006/relationships/tags" Target="../tags/tag2224.xml"/><Relationship Id="rId47" Type="http://schemas.openxmlformats.org/officeDocument/2006/relationships/tags" Target="../tags/tag2229.xml"/><Relationship Id="rId50" Type="http://schemas.openxmlformats.org/officeDocument/2006/relationships/tags" Target="../tags/tag2232.xml"/><Relationship Id="rId55" Type="http://schemas.openxmlformats.org/officeDocument/2006/relationships/tags" Target="../tags/tag2237.xml"/><Relationship Id="rId63" Type="http://schemas.openxmlformats.org/officeDocument/2006/relationships/oleObject" Target="../embeddings/oleObject82.bin"/><Relationship Id="rId7" Type="http://schemas.openxmlformats.org/officeDocument/2006/relationships/tags" Target="../tags/tag2189.xml"/><Relationship Id="rId2" Type="http://schemas.openxmlformats.org/officeDocument/2006/relationships/tags" Target="../tags/tag2184.xml"/><Relationship Id="rId16" Type="http://schemas.openxmlformats.org/officeDocument/2006/relationships/tags" Target="../tags/tag2198.xml"/><Relationship Id="rId20" Type="http://schemas.openxmlformats.org/officeDocument/2006/relationships/tags" Target="../tags/tag2202.xml"/><Relationship Id="rId29" Type="http://schemas.openxmlformats.org/officeDocument/2006/relationships/tags" Target="../tags/tag2211.xml"/><Relationship Id="rId41" Type="http://schemas.openxmlformats.org/officeDocument/2006/relationships/tags" Target="../tags/tag2223.xml"/><Relationship Id="rId54" Type="http://schemas.openxmlformats.org/officeDocument/2006/relationships/tags" Target="../tags/tag2236.xml"/><Relationship Id="rId62" Type="http://schemas.openxmlformats.org/officeDocument/2006/relationships/oleObject" Target="../embeddings/oleObject81.bin"/><Relationship Id="rId1" Type="http://schemas.openxmlformats.org/officeDocument/2006/relationships/vmlDrawing" Target="../drawings/vmlDrawing51.vml"/><Relationship Id="rId6" Type="http://schemas.openxmlformats.org/officeDocument/2006/relationships/tags" Target="../tags/tag2188.xml"/><Relationship Id="rId11" Type="http://schemas.openxmlformats.org/officeDocument/2006/relationships/tags" Target="../tags/tag2193.xml"/><Relationship Id="rId24" Type="http://schemas.openxmlformats.org/officeDocument/2006/relationships/tags" Target="../tags/tag2206.xml"/><Relationship Id="rId32" Type="http://schemas.openxmlformats.org/officeDocument/2006/relationships/tags" Target="../tags/tag2214.xml"/><Relationship Id="rId37" Type="http://schemas.openxmlformats.org/officeDocument/2006/relationships/tags" Target="../tags/tag2219.xml"/><Relationship Id="rId40" Type="http://schemas.openxmlformats.org/officeDocument/2006/relationships/tags" Target="../tags/tag2222.xml"/><Relationship Id="rId45" Type="http://schemas.openxmlformats.org/officeDocument/2006/relationships/tags" Target="../tags/tag2227.xml"/><Relationship Id="rId53" Type="http://schemas.openxmlformats.org/officeDocument/2006/relationships/tags" Target="../tags/tag2235.xml"/><Relationship Id="rId58" Type="http://schemas.openxmlformats.org/officeDocument/2006/relationships/tags" Target="../tags/tag2240.xml"/><Relationship Id="rId5" Type="http://schemas.openxmlformats.org/officeDocument/2006/relationships/tags" Target="../tags/tag2187.xml"/><Relationship Id="rId15" Type="http://schemas.openxmlformats.org/officeDocument/2006/relationships/tags" Target="../tags/tag2197.xml"/><Relationship Id="rId23" Type="http://schemas.openxmlformats.org/officeDocument/2006/relationships/tags" Target="../tags/tag2205.xml"/><Relationship Id="rId28" Type="http://schemas.openxmlformats.org/officeDocument/2006/relationships/tags" Target="../tags/tag2210.xml"/><Relationship Id="rId36" Type="http://schemas.openxmlformats.org/officeDocument/2006/relationships/tags" Target="../tags/tag2218.xml"/><Relationship Id="rId49" Type="http://schemas.openxmlformats.org/officeDocument/2006/relationships/tags" Target="../tags/tag2231.xml"/><Relationship Id="rId57" Type="http://schemas.openxmlformats.org/officeDocument/2006/relationships/tags" Target="../tags/tag2239.xml"/><Relationship Id="rId61" Type="http://schemas.openxmlformats.org/officeDocument/2006/relationships/oleObject" Target="../embeddings/oleObject80.bin"/><Relationship Id="rId10" Type="http://schemas.openxmlformats.org/officeDocument/2006/relationships/tags" Target="../tags/tag2192.xml"/><Relationship Id="rId19" Type="http://schemas.openxmlformats.org/officeDocument/2006/relationships/tags" Target="../tags/tag2201.xml"/><Relationship Id="rId31" Type="http://schemas.openxmlformats.org/officeDocument/2006/relationships/tags" Target="../tags/tag2213.xml"/><Relationship Id="rId44" Type="http://schemas.openxmlformats.org/officeDocument/2006/relationships/tags" Target="../tags/tag2226.xml"/><Relationship Id="rId52" Type="http://schemas.openxmlformats.org/officeDocument/2006/relationships/tags" Target="../tags/tag2234.xml"/><Relationship Id="rId60" Type="http://schemas.openxmlformats.org/officeDocument/2006/relationships/notesSlide" Target="../notesSlides/notesSlide89.xml"/><Relationship Id="rId4" Type="http://schemas.openxmlformats.org/officeDocument/2006/relationships/tags" Target="../tags/tag2186.xml"/><Relationship Id="rId9" Type="http://schemas.openxmlformats.org/officeDocument/2006/relationships/tags" Target="../tags/tag2191.xml"/><Relationship Id="rId14" Type="http://schemas.openxmlformats.org/officeDocument/2006/relationships/tags" Target="../tags/tag2196.xml"/><Relationship Id="rId22" Type="http://schemas.openxmlformats.org/officeDocument/2006/relationships/tags" Target="../tags/tag2204.xml"/><Relationship Id="rId27" Type="http://schemas.openxmlformats.org/officeDocument/2006/relationships/tags" Target="../tags/tag2209.xml"/><Relationship Id="rId30" Type="http://schemas.openxmlformats.org/officeDocument/2006/relationships/tags" Target="../tags/tag2212.xml"/><Relationship Id="rId35" Type="http://schemas.openxmlformats.org/officeDocument/2006/relationships/tags" Target="../tags/tag2217.xml"/><Relationship Id="rId43" Type="http://schemas.openxmlformats.org/officeDocument/2006/relationships/tags" Target="../tags/tag2225.xml"/><Relationship Id="rId48" Type="http://schemas.openxmlformats.org/officeDocument/2006/relationships/tags" Target="../tags/tag2230.xml"/><Relationship Id="rId56" Type="http://schemas.openxmlformats.org/officeDocument/2006/relationships/tags" Target="../tags/tag2238.xml"/><Relationship Id="rId8" Type="http://schemas.openxmlformats.org/officeDocument/2006/relationships/tags" Target="../tags/tag2190.xml"/><Relationship Id="rId51" Type="http://schemas.openxmlformats.org/officeDocument/2006/relationships/tags" Target="../tags/tag2233.xml"/><Relationship Id="rId3" Type="http://schemas.openxmlformats.org/officeDocument/2006/relationships/tags" Target="../tags/tag2185.xml"/><Relationship Id="rId12" Type="http://schemas.openxmlformats.org/officeDocument/2006/relationships/tags" Target="../tags/tag2194.xml"/><Relationship Id="rId17" Type="http://schemas.openxmlformats.org/officeDocument/2006/relationships/tags" Target="../tags/tag2199.xml"/><Relationship Id="rId25" Type="http://schemas.openxmlformats.org/officeDocument/2006/relationships/tags" Target="../tags/tag2207.xml"/><Relationship Id="rId33" Type="http://schemas.openxmlformats.org/officeDocument/2006/relationships/tags" Target="../tags/tag2215.xml"/><Relationship Id="rId38" Type="http://schemas.openxmlformats.org/officeDocument/2006/relationships/tags" Target="../tags/tag2220.xml"/><Relationship Id="rId46" Type="http://schemas.openxmlformats.org/officeDocument/2006/relationships/tags" Target="../tags/tag2228.xml"/><Relationship Id="rId59" Type="http://schemas.openxmlformats.org/officeDocument/2006/relationships/slideLayout" Target="../slideLayouts/slideLayout1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3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tags" Target="../tags/tag2247.xml"/><Relationship Id="rId13" Type="http://schemas.openxmlformats.org/officeDocument/2006/relationships/tags" Target="../tags/tag2252.xml"/><Relationship Id="rId18" Type="http://schemas.openxmlformats.org/officeDocument/2006/relationships/tags" Target="../tags/tag2257.xml"/><Relationship Id="rId26" Type="http://schemas.openxmlformats.org/officeDocument/2006/relationships/tags" Target="../tags/tag2265.xml"/><Relationship Id="rId39" Type="http://schemas.openxmlformats.org/officeDocument/2006/relationships/tags" Target="../tags/tag2278.xml"/><Relationship Id="rId3" Type="http://schemas.openxmlformats.org/officeDocument/2006/relationships/tags" Target="../tags/tag2242.xml"/><Relationship Id="rId21" Type="http://schemas.openxmlformats.org/officeDocument/2006/relationships/tags" Target="../tags/tag2260.xml"/><Relationship Id="rId34" Type="http://schemas.openxmlformats.org/officeDocument/2006/relationships/tags" Target="../tags/tag2273.xml"/><Relationship Id="rId42" Type="http://schemas.openxmlformats.org/officeDocument/2006/relationships/tags" Target="../tags/tag2281.xml"/><Relationship Id="rId47" Type="http://schemas.openxmlformats.org/officeDocument/2006/relationships/oleObject" Target="../embeddings/oleObject84.bin"/><Relationship Id="rId7" Type="http://schemas.openxmlformats.org/officeDocument/2006/relationships/tags" Target="../tags/tag2246.xml"/><Relationship Id="rId12" Type="http://schemas.openxmlformats.org/officeDocument/2006/relationships/tags" Target="../tags/tag2251.xml"/><Relationship Id="rId17" Type="http://schemas.openxmlformats.org/officeDocument/2006/relationships/tags" Target="../tags/tag2256.xml"/><Relationship Id="rId25" Type="http://schemas.openxmlformats.org/officeDocument/2006/relationships/tags" Target="../tags/tag2264.xml"/><Relationship Id="rId33" Type="http://schemas.openxmlformats.org/officeDocument/2006/relationships/tags" Target="../tags/tag2272.xml"/><Relationship Id="rId38" Type="http://schemas.openxmlformats.org/officeDocument/2006/relationships/tags" Target="../tags/tag2277.xml"/><Relationship Id="rId46" Type="http://schemas.openxmlformats.org/officeDocument/2006/relationships/oleObject" Target="../embeddings/oleObject83.bin"/><Relationship Id="rId2" Type="http://schemas.openxmlformats.org/officeDocument/2006/relationships/tags" Target="../tags/tag2241.xml"/><Relationship Id="rId16" Type="http://schemas.openxmlformats.org/officeDocument/2006/relationships/tags" Target="../tags/tag2255.xml"/><Relationship Id="rId20" Type="http://schemas.openxmlformats.org/officeDocument/2006/relationships/tags" Target="../tags/tag2259.xml"/><Relationship Id="rId29" Type="http://schemas.openxmlformats.org/officeDocument/2006/relationships/tags" Target="../tags/tag2268.xml"/><Relationship Id="rId41" Type="http://schemas.openxmlformats.org/officeDocument/2006/relationships/tags" Target="../tags/tag2280.xml"/><Relationship Id="rId1" Type="http://schemas.openxmlformats.org/officeDocument/2006/relationships/vmlDrawing" Target="../drawings/vmlDrawing52.vml"/><Relationship Id="rId6" Type="http://schemas.openxmlformats.org/officeDocument/2006/relationships/tags" Target="../tags/tag2245.xml"/><Relationship Id="rId11" Type="http://schemas.openxmlformats.org/officeDocument/2006/relationships/tags" Target="../tags/tag2250.xml"/><Relationship Id="rId24" Type="http://schemas.openxmlformats.org/officeDocument/2006/relationships/tags" Target="../tags/tag2263.xml"/><Relationship Id="rId32" Type="http://schemas.openxmlformats.org/officeDocument/2006/relationships/tags" Target="../tags/tag2271.xml"/><Relationship Id="rId37" Type="http://schemas.openxmlformats.org/officeDocument/2006/relationships/tags" Target="../tags/tag2276.xml"/><Relationship Id="rId40" Type="http://schemas.openxmlformats.org/officeDocument/2006/relationships/tags" Target="../tags/tag2279.xml"/><Relationship Id="rId45" Type="http://schemas.openxmlformats.org/officeDocument/2006/relationships/slideLayout" Target="../slideLayouts/slideLayout13.xml"/><Relationship Id="rId5" Type="http://schemas.openxmlformats.org/officeDocument/2006/relationships/tags" Target="../tags/tag2244.xml"/><Relationship Id="rId15" Type="http://schemas.openxmlformats.org/officeDocument/2006/relationships/tags" Target="../tags/tag2254.xml"/><Relationship Id="rId23" Type="http://schemas.openxmlformats.org/officeDocument/2006/relationships/tags" Target="../tags/tag2262.xml"/><Relationship Id="rId28" Type="http://schemas.openxmlformats.org/officeDocument/2006/relationships/tags" Target="../tags/tag2267.xml"/><Relationship Id="rId36" Type="http://schemas.openxmlformats.org/officeDocument/2006/relationships/tags" Target="../tags/tag2275.xml"/><Relationship Id="rId10" Type="http://schemas.openxmlformats.org/officeDocument/2006/relationships/tags" Target="../tags/tag2249.xml"/><Relationship Id="rId19" Type="http://schemas.openxmlformats.org/officeDocument/2006/relationships/tags" Target="../tags/tag2258.xml"/><Relationship Id="rId31" Type="http://schemas.openxmlformats.org/officeDocument/2006/relationships/tags" Target="../tags/tag2270.xml"/><Relationship Id="rId44" Type="http://schemas.openxmlformats.org/officeDocument/2006/relationships/tags" Target="../tags/tag2283.xml"/><Relationship Id="rId4" Type="http://schemas.openxmlformats.org/officeDocument/2006/relationships/tags" Target="../tags/tag2243.xml"/><Relationship Id="rId9" Type="http://schemas.openxmlformats.org/officeDocument/2006/relationships/tags" Target="../tags/tag2248.xml"/><Relationship Id="rId14" Type="http://schemas.openxmlformats.org/officeDocument/2006/relationships/tags" Target="../tags/tag2253.xml"/><Relationship Id="rId22" Type="http://schemas.openxmlformats.org/officeDocument/2006/relationships/tags" Target="../tags/tag2261.xml"/><Relationship Id="rId27" Type="http://schemas.openxmlformats.org/officeDocument/2006/relationships/tags" Target="../tags/tag2266.xml"/><Relationship Id="rId30" Type="http://schemas.openxmlformats.org/officeDocument/2006/relationships/tags" Target="../tags/tag2269.xml"/><Relationship Id="rId35" Type="http://schemas.openxmlformats.org/officeDocument/2006/relationships/tags" Target="../tags/tag2274.xml"/><Relationship Id="rId43" Type="http://schemas.openxmlformats.org/officeDocument/2006/relationships/tags" Target="../tags/tag2282.xml"/><Relationship Id="rId48" Type="http://schemas.openxmlformats.org/officeDocument/2006/relationships/oleObject" Target="../embeddings/oleObject85.bin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tags" Target="../tags/tag2290.xml"/><Relationship Id="rId13" Type="http://schemas.openxmlformats.org/officeDocument/2006/relationships/tags" Target="../tags/tag2295.xml"/><Relationship Id="rId18" Type="http://schemas.openxmlformats.org/officeDocument/2006/relationships/tags" Target="../tags/tag2300.xml"/><Relationship Id="rId26" Type="http://schemas.openxmlformats.org/officeDocument/2006/relationships/tags" Target="../tags/tag2308.xml"/><Relationship Id="rId3" Type="http://schemas.openxmlformats.org/officeDocument/2006/relationships/tags" Target="../tags/tag2285.xml"/><Relationship Id="rId21" Type="http://schemas.openxmlformats.org/officeDocument/2006/relationships/tags" Target="../tags/tag2303.xml"/><Relationship Id="rId34" Type="http://schemas.openxmlformats.org/officeDocument/2006/relationships/slideLayout" Target="../slideLayouts/slideLayout6.xml"/><Relationship Id="rId7" Type="http://schemas.openxmlformats.org/officeDocument/2006/relationships/tags" Target="../tags/tag2289.xml"/><Relationship Id="rId12" Type="http://schemas.openxmlformats.org/officeDocument/2006/relationships/tags" Target="../tags/tag2294.xml"/><Relationship Id="rId17" Type="http://schemas.openxmlformats.org/officeDocument/2006/relationships/tags" Target="../tags/tag2299.xml"/><Relationship Id="rId25" Type="http://schemas.openxmlformats.org/officeDocument/2006/relationships/tags" Target="../tags/tag2307.xml"/><Relationship Id="rId33" Type="http://schemas.openxmlformats.org/officeDocument/2006/relationships/tags" Target="../tags/tag2315.xml"/><Relationship Id="rId38" Type="http://schemas.openxmlformats.org/officeDocument/2006/relationships/oleObject" Target="../embeddings/oleObject88.bin"/><Relationship Id="rId2" Type="http://schemas.openxmlformats.org/officeDocument/2006/relationships/tags" Target="../tags/tag2284.xml"/><Relationship Id="rId16" Type="http://schemas.openxmlformats.org/officeDocument/2006/relationships/tags" Target="../tags/tag2298.xml"/><Relationship Id="rId20" Type="http://schemas.openxmlformats.org/officeDocument/2006/relationships/tags" Target="../tags/tag2302.xml"/><Relationship Id="rId29" Type="http://schemas.openxmlformats.org/officeDocument/2006/relationships/tags" Target="../tags/tag2311.xml"/><Relationship Id="rId1" Type="http://schemas.openxmlformats.org/officeDocument/2006/relationships/vmlDrawing" Target="../drawings/vmlDrawing53.vml"/><Relationship Id="rId6" Type="http://schemas.openxmlformats.org/officeDocument/2006/relationships/tags" Target="../tags/tag2288.xml"/><Relationship Id="rId11" Type="http://schemas.openxmlformats.org/officeDocument/2006/relationships/tags" Target="../tags/tag2293.xml"/><Relationship Id="rId24" Type="http://schemas.openxmlformats.org/officeDocument/2006/relationships/tags" Target="../tags/tag2306.xml"/><Relationship Id="rId32" Type="http://schemas.openxmlformats.org/officeDocument/2006/relationships/tags" Target="../tags/tag2314.xml"/><Relationship Id="rId37" Type="http://schemas.openxmlformats.org/officeDocument/2006/relationships/oleObject" Target="../embeddings/oleObject87.bin"/><Relationship Id="rId5" Type="http://schemas.openxmlformats.org/officeDocument/2006/relationships/tags" Target="../tags/tag2287.xml"/><Relationship Id="rId15" Type="http://schemas.openxmlformats.org/officeDocument/2006/relationships/tags" Target="../tags/tag2297.xml"/><Relationship Id="rId23" Type="http://schemas.openxmlformats.org/officeDocument/2006/relationships/tags" Target="../tags/tag2305.xml"/><Relationship Id="rId28" Type="http://schemas.openxmlformats.org/officeDocument/2006/relationships/tags" Target="../tags/tag2310.xml"/><Relationship Id="rId36" Type="http://schemas.openxmlformats.org/officeDocument/2006/relationships/oleObject" Target="../embeddings/oleObject86.bin"/><Relationship Id="rId10" Type="http://schemas.openxmlformats.org/officeDocument/2006/relationships/tags" Target="../tags/tag2292.xml"/><Relationship Id="rId19" Type="http://schemas.openxmlformats.org/officeDocument/2006/relationships/tags" Target="../tags/tag2301.xml"/><Relationship Id="rId31" Type="http://schemas.openxmlformats.org/officeDocument/2006/relationships/tags" Target="../tags/tag2313.xml"/><Relationship Id="rId4" Type="http://schemas.openxmlformats.org/officeDocument/2006/relationships/tags" Target="../tags/tag2286.xml"/><Relationship Id="rId9" Type="http://schemas.openxmlformats.org/officeDocument/2006/relationships/tags" Target="../tags/tag2291.xml"/><Relationship Id="rId14" Type="http://schemas.openxmlformats.org/officeDocument/2006/relationships/tags" Target="../tags/tag2296.xml"/><Relationship Id="rId22" Type="http://schemas.openxmlformats.org/officeDocument/2006/relationships/tags" Target="../tags/tag2304.xml"/><Relationship Id="rId27" Type="http://schemas.openxmlformats.org/officeDocument/2006/relationships/tags" Target="../tags/tag2309.xml"/><Relationship Id="rId30" Type="http://schemas.openxmlformats.org/officeDocument/2006/relationships/tags" Target="../tags/tag2312.xml"/><Relationship Id="rId35" Type="http://schemas.openxmlformats.org/officeDocument/2006/relationships/notesSlide" Target="../notesSlides/notesSlide91.xml"/></Relationships>
</file>

<file path=ppt/slides/_rels/slide93.xml.rels><?xml version="1.0" encoding="UTF-8" standalone="yes"?>
<Relationships xmlns="http://schemas.openxmlformats.org/package/2006/relationships"><Relationship Id="rId13" Type="http://schemas.openxmlformats.org/officeDocument/2006/relationships/tags" Target="../tags/tag2327.xml"/><Relationship Id="rId18" Type="http://schemas.openxmlformats.org/officeDocument/2006/relationships/tags" Target="../tags/tag2332.xml"/><Relationship Id="rId26" Type="http://schemas.openxmlformats.org/officeDocument/2006/relationships/tags" Target="../tags/tag2340.xml"/><Relationship Id="rId39" Type="http://schemas.openxmlformats.org/officeDocument/2006/relationships/tags" Target="../tags/tag2353.xml"/><Relationship Id="rId21" Type="http://schemas.openxmlformats.org/officeDocument/2006/relationships/tags" Target="../tags/tag2335.xml"/><Relationship Id="rId34" Type="http://schemas.openxmlformats.org/officeDocument/2006/relationships/tags" Target="../tags/tag2348.xml"/><Relationship Id="rId42" Type="http://schemas.openxmlformats.org/officeDocument/2006/relationships/tags" Target="../tags/tag2356.xml"/><Relationship Id="rId47" Type="http://schemas.openxmlformats.org/officeDocument/2006/relationships/tags" Target="../tags/tag2361.xml"/><Relationship Id="rId50" Type="http://schemas.openxmlformats.org/officeDocument/2006/relationships/tags" Target="../tags/tag2364.xml"/><Relationship Id="rId55" Type="http://schemas.openxmlformats.org/officeDocument/2006/relationships/tags" Target="../tags/tag2369.xml"/><Relationship Id="rId7" Type="http://schemas.openxmlformats.org/officeDocument/2006/relationships/tags" Target="../tags/tag2321.xml"/><Relationship Id="rId2" Type="http://schemas.openxmlformats.org/officeDocument/2006/relationships/tags" Target="../tags/tag2316.xml"/><Relationship Id="rId16" Type="http://schemas.openxmlformats.org/officeDocument/2006/relationships/tags" Target="../tags/tag2330.xml"/><Relationship Id="rId20" Type="http://schemas.openxmlformats.org/officeDocument/2006/relationships/tags" Target="../tags/tag2334.xml"/><Relationship Id="rId29" Type="http://schemas.openxmlformats.org/officeDocument/2006/relationships/tags" Target="../tags/tag2343.xml"/><Relationship Id="rId41" Type="http://schemas.openxmlformats.org/officeDocument/2006/relationships/tags" Target="../tags/tag2355.xml"/><Relationship Id="rId54" Type="http://schemas.openxmlformats.org/officeDocument/2006/relationships/tags" Target="../tags/tag2368.xml"/><Relationship Id="rId1" Type="http://schemas.openxmlformats.org/officeDocument/2006/relationships/vmlDrawing" Target="../drawings/vmlDrawing54.vml"/><Relationship Id="rId6" Type="http://schemas.openxmlformats.org/officeDocument/2006/relationships/tags" Target="../tags/tag2320.xml"/><Relationship Id="rId11" Type="http://schemas.openxmlformats.org/officeDocument/2006/relationships/tags" Target="../tags/tag2325.xml"/><Relationship Id="rId24" Type="http://schemas.openxmlformats.org/officeDocument/2006/relationships/tags" Target="../tags/tag2338.xml"/><Relationship Id="rId32" Type="http://schemas.openxmlformats.org/officeDocument/2006/relationships/tags" Target="../tags/tag2346.xml"/><Relationship Id="rId37" Type="http://schemas.openxmlformats.org/officeDocument/2006/relationships/tags" Target="../tags/tag2351.xml"/><Relationship Id="rId40" Type="http://schemas.openxmlformats.org/officeDocument/2006/relationships/tags" Target="../tags/tag2354.xml"/><Relationship Id="rId45" Type="http://schemas.openxmlformats.org/officeDocument/2006/relationships/tags" Target="../tags/tag2359.xml"/><Relationship Id="rId53" Type="http://schemas.openxmlformats.org/officeDocument/2006/relationships/tags" Target="../tags/tag2367.xml"/><Relationship Id="rId58" Type="http://schemas.openxmlformats.org/officeDocument/2006/relationships/notesSlide" Target="../notesSlides/notesSlide92.xml"/><Relationship Id="rId5" Type="http://schemas.openxmlformats.org/officeDocument/2006/relationships/tags" Target="../tags/tag2319.xml"/><Relationship Id="rId15" Type="http://schemas.openxmlformats.org/officeDocument/2006/relationships/tags" Target="../tags/tag2329.xml"/><Relationship Id="rId23" Type="http://schemas.openxmlformats.org/officeDocument/2006/relationships/tags" Target="../tags/tag2337.xml"/><Relationship Id="rId28" Type="http://schemas.openxmlformats.org/officeDocument/2006/relationships/tags" Target="../tags/tag2342.xml"/><Relationship Id="rId36" Type="http://schemas.openxmlformats.org/officeDocument/2006/relationships/tags" Target="../tags/tag2350.xml"/><Relationship Id="rId49" Type="http://schemas.openxmlformats.org/officeDocument/2006/relationships/tags" Target="../tags/tag2363.xml"/><Relationship Id="rId57" Type="http://schemas.openxmlformats.org/officeDocument/2006/relationships/slideLayout" Target="../slideLayouts/slideLayout17.xml"/><Relationship Id="rId61" Type="http://schemas.openxmlformats.org/officeDocument/2006/relationships/oleObject" Target="../embeddings/oleObject91.bin"/><Relationship Id="rId10" Type="http://schemas.openxmlformats.org/officeDocument/2006/relationships/tags" Target="../tags/tag2324.xml"/><Relationship Id="rId19" Type="http://schemas.openxmlformats.org/officeDocument/2006/relationships/tags" Target="../tags/tag2333.xml"/><Relationship Id="rId31" Type="http://schemas.openxmlformats.org/officeDocument/2006/relationships/tags" Target="../tags/tag2345.xml"/><Relationship Id="rId44" Type="http://schemas.openxmlformats.org/officeDocument/2006/relationships/tags" Target="../tags/tag2358.xml"/><Relationship Id="rId52" Type="http://schemas.openxmlformats.org/officeDocument/2006/relationships/tags" Target="../tags/tag2366.xml"/><Relationship Id="rId60" Type="http://schemas.openxmlformats.org/officeDocument/2006/relationships/oleObject" Target="../embeddings/oleObject90.bin"/><Relationship Id="rId4" Type="http://schemas.openxmlformats.org/officeDocument/2006/relationships/tags" Target="../tags/tag2318.xml"/><Relationship Id="rId9" Type="http://schemas.openxmlformats.org/officeDocument/2006/relationships/tags" Target="../tags/tag2323.xml"/><Relationship Id="rId14" Type="http://schemas.openxmlformats.org/officeDocument/2006/relationships/tags" Target="../tags/tag2328.xml"/><Relationship Id="rId22" Type="http://schemas.openxmlformats.org/officeDocument/2006/relationships/tags" Target="../tags/tag2336.xml"/><Relationship Id="rId27" Type="http://schemas.openxmlformats.org/officeDocument/2006/relationships/tags" Target="../tags/tag2341.xml"/><Relationship Id="rId30" Type="http://schemas.openxmlformats.org/officeDocument/2006/relationships/tags" Target="../tags/tag2344.xml"/><Relationship Id="rId35" Type="http://schemas.openxmlformats.org/officeDocument/2006/relationships/tags" Target="../tags/tag2349.xml"/><Relationship Id="rId43" Type="http://schemas.openxmlformats.org/officeDocument/2006/relationships/tags" Target="../tags/tag2357.xml"/><Relationship Id="rId48" Type="http://schemas.openxmlformats.org/officeDocument/2006/relationships/tags" Target="../tags/tag2362.xml"/><Relationship Id="rId56" Type="http://schemas.openxmlformats.org/officeDocument/2006/relationships/tags" Target="../tags/tag2370.xml"/><Relationship Id="rId8" Type="http://schemas.openxmlformats.org/officeDocument/2006/relationships/tags" Target="../tags/tag2322.xml"/><Relationship Id="rId51" Type="http://schemas.openxmlformats.org/officeDocument/2006/relationships/tags" Target="../tags/tag2365.xml"/><Relationship Id="rId3" Type="http://schemas.openxmlformats.org/officeDocument/2006/relationships/tags" Target="../tags/tag2317.xml"/><Relationship Id="rId12" Type="http://schemas.openxmlformats.org/officeDocument/2006/relationships/tags" Target="../tags/tag2326.xml"/><Relationship Id="rId17" Type="http://schemas.openxmlformats.org/officeDocument/2006/relationships/tags" Target="../tags/tag2331.xml"/><Relationship Id="rId25" Type="http://schemas.openxmlformats.org/officeDocument/2006/relationships/tags" Target="../tags/tag2339.xml"/><Relationship Id="rId33" Type="http://schemas.openxmlformats.org/officeDocument/2006/relationships/tags" Target="../tags/tag2347.xml"/><Relationship Id="rId38" Type="http://schemas.openxmlformats.org/officeDocument/2006/relationships/tags" Target="../tags/tag2352.xml"/><Relationship Id="rId46" Type="http://schemas.openxmlformats.org/officeDocument/2006/relationships/tags" Target="../tags/tag2360.xml"/><Relationship Id="rId59" Type="http://schemas.openxmlformats.org/officeDocument/2006/relationships/oleObject" Target="../embeddings/oleObject89.bin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8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7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tags" Target="../tags/tag2377.xml"/><Relationship Id="rId13" Type="http://schemas.openxmlformats.org/officeDocument/2006/relationships/tags" Target="../tags/tag2382.xml"/><Relationship Id="rId18" Type="http://schemas.openxmlformats.org/officeDocument/2006/relationships/oleObject" Target="../embeddings/oleObject92.bin"/><Relationship Id="rId3" Type="http://schemas.openxmlformats.org/officeDocument/2006/relationships/tags" Target="../tags/tag2372.xml"/><Relationship Id="rId7" Type="http://schemas.openxmlformats.org/officeDocument/2006/relationships/tags" Target="../tags/tag2376.xml"/><Relationship Id="rId12" Type="http://schemas.openxmlformats.org/officeDocument/2006/relationships/tags" Target="../tags/tag2381.xml"/><Relationship Id="rId17" Type="http://schemas.openxmlformats.org/officeDocument/2006/relationships/notesSlide" Target="../notesSlides/notesSlide95.xml"/><Relationship Id="rId2" Type="http://schemas.openxmlformats.org/officeDocument/2006/relationships/tags" Target="../tags/tag2371.xml"/><Relationship Id="rId16" Type="http://schemas.openxmlformats.org/officeDocument/2006/relationships/slideLayout" Target="../slideLayouts/slideLayout13.xml"/><Relationship Id="rId1" Type="http://schemas.openxmlformats.org/officeDocument/2006/relationships/vmlDrawing" Target="../drawings/vmlDrawing55.vml"/><Relationship Id="rId6" Type="http://schemas.openxmlformats.org/officeDocument/2006/relationships/tags" Target="../tags/tag2375.xml"/><Relationship Id="rId11" Type="http://schemas.openxmlformats.org/officeDocument/2006/relationships/tags" Target="../tags/tag2380.xml"/><Relationship Id="rId5" Type="http://schemas.openxmlformats.org/officeDocument/2006/relationships/tags" Target="../tags/tag2374.xml"/><Relationship Id="rId15" Type="http://schemas.openxmlformats.org/officeDocument/2006/relationships/tags" Target="../tags/tag2384.xml"/><Relationship Id="rId10" Type="http://schemas.openxmlformats.org/officeDocument/2006/relationships/tags" Target="../tags/tag2379.xml"/><Relationship Id="rId19" Type="http://schemas.openxmlformats.org/officeDocument/2006/relationships/oleObject" Target="../embeddings/oleObject93.bin"/><Relationship Id="rId4" Type="http://schemas.openxmlformats.org/officeDocument/2006/relationships/tags" Target="../tags/tag2373.xml"/><Relationship Id="rId9" Type="http://schemas.openxmlformats.org/officeDocument/2006/relationships/tags" Target="../tags/tag2378.xml"/><Relationship Id="rId14" Type="http://schemas.openxmlformats.org/officeDocument/2006/relationships/tags" Target="../tags/tag2383.xml"/></Relationships>
</file>

<file path=ppt/slides/_rels/slide97.xml.rels><?xml version="1.0" encoding="UTF-8" standalone="yes"?>
<Relationships xmlns="http://schemas.openxmlformats.org/package/2006/relationships"><Relationship Id="rId13" Type="http://schemas.openxmlformats.org/officeDocument/2006/relationships/tags" Target="../tags/tag2396.xml"/><Relationship Id="rId18" Type="http://schemas.openxmlformats.org/officeDocument/2006/relationships/tags" Target="../tags/tag2401.xml"/><Relationship Id="rId26" Type="http://schemas.openxmlformats.org/officeDocument/2006/relationships/tags" Target="../tags/tag2409.xml"/><Relationship Id="rId39" Type="http://schemas.openxmlformats.org/officeDocument/2006/relationships/tags" Target="../tags/tag2422.xml"/><Relationship Id="rId3" Type="http://schemas.openxmlformats.org/officeDocument/2006/relationships/tags" Target="../tags/tag2386.xml"/><Relationship Id="rId21" Type="http://schemas.openxmlformats.org/officeDocument/2006/relationships/tags" Target="../tags/tag2404.xml"/><Relationship Id="rId34" Type="http://schemas.openxmlformats.org/officeDocument/2006/relationships/tags" Target="../tags/tag2417.xml"/><Relationship Id="rId42" Type="http://schemas.openxmlformats.org/officeDocument/2006/relationships/tags" Target="../tags/tag2425.xml"/><Relationship Id="rId47" Type="http://schemas.openxmlformats.org/officeDocument/2006/relationships/slideLayout" Target="../slideLayouts/slideLayout17.xml"/><Relationship Id="rId50" Type="http://schemas.openxmlformats.org/officeDocument/2006/relationships/oleObject" Target="../embeddings/oleObject95.bin"/><Relationship Id="rId7" Type="http://schemas.openxmlformats.org/officeDocument/2006/relationships/tags" Target="../tags/tag2390.xml"/><Relationship Id="rId12" Type="http://schemas.openxmlformats.org/officeDocument/2006/relationships/tags" Target="../tags/tag2395.xml"/><Relationship Id="rId17" Type="http://schemas.openxmlformats.org/officeDocument/2006/relationships/tags" Target="../tags/tag2400.xml"/><Relationship Id="rId25" Type="http://schemas.openxmlformats.org/officeDocument/2006/relationships/tags" Target="../tags/tag2408.xml"/><Relationship Id="rId33" Type="http://schemas.openxmlformats.org/officeDocument/2006/relationships/tags" Target="../tags/tag2416.xml"/><Relationship Id="rId38" Type="http://schemas.openxmlformats.org/officeDocument/2006/relationships/tags" Target="../tags/tag2421.xml"/><Relationship Id="rId46" Type="http://schemas.openxmlformats.org/officeDocument/2006/relationships/tags" Target="../tags/tag2429.xml"/><Relationship Id="rId2" Type="http://schemas.openxmlformats.org/officeDocument/2006/relationships/tags" Target="../tags/tag2385.xml"/><Relationship Id="rId16" Type="http://schemas.openxmlformats.org/officeDocument/2006/relationships/tags" Target="../tags/tag2399.xml"/><Relationship Id="rId20" Type="http://schemas.openxmlformats.org/officeDocument/2006/relationships/tags" Target="../tags/tag2403.xml"/><Relationship Id="rId29" Type="http://schemas.openxmlformats.org/officeDocument/2006/relationships/tags" Target="../tags/tag2412.xml"/><Relationship Id="rId41" Type="http://schemas.openxmlformats.org/officeDocument/2006/relationships/tags" Target="../tags/tag2424.xml"/><Relationship Id="rId1" Type="http://schemas.openxmlformats.org/officeDocument/2006/relationships/vmlDrawing" Target="../drawings/vmlDrawing56.vml"/><Relationship Id="rId6" Type="http://schemas.openxmlformats.org/officeDocument/2006/relationships/tags" Target="../tags/tag2389.xml"/><Relationship Id="rId11" Type="http://schemas.openxmlformats.org/officeDocument/2006/relationships/tags" Target="../tags/tag2394.xml"/><Relationship Id="rId24" Type="http://schemas.openxmlformats.org/officeDocument/2006/relationships/tags" Target="../tags/tag2407.xml"/><Relationship Id="rId32" Type="http://schemas.openxmlformats.org/officeDocument/2006/relationships/tags" Target="../tags/tag2415.xml"/><Relationship Id="rId37" Type="http://schemas.openxmlformats.org/officeDocument/2006/relationships/tags" Target="../tags/tag2420.xml"/><Relationship Id="rId40" Type="http://schemas.openxmlformats.org/officeDocument/2006/relationships/tags" Target="../tags/tag2423.xml"/><Relationship Id="rId45" Type="http://schemas.openxmlformats.org/officeDocument/2006/relationships/tags" Target="../tags/tag2428.xml"/><Relationship Id="rId5" Type="http://schemas.openxmlformats.org/officeDocument/2006/relationships/tags" Target="../tags/tag2388.xml"/><Relationship Id="rId15" Type="http://schemas.openxmlformats.org/officeDocument/2006/relationships/tags" Target="../tags/tag2398.xml"/><Relationship Id="rId23" Type="http://schemas.openxmlformats.org/officeDocument/2006/relationships/tags" Target="../tags/tag2406.xml"/><Relationship Id="rId28" Type="http://schemas.openxmlformats.org/officeDocument/2006/relationships/tags" Target="../tags/tag2411.xml"/><Relationship Id="rId36" Type="http://schemas.openxmlformats.org/officeDocument/2006/relationships/tags" Target="../tags/tag2419.xml"/><Relationship Id="rId49" Type="http://schemas.openxmlformats.org/officeDocument/2006/relationships/oleObject" Target="../embeddings/oleObject94.bin"/><Relationship Id="rId10" Type="http://schemas.openxmlformats.org/officeDocument/2006/relationships/tags" Target="../tags/tag2393.xml"/><Relationship Id="rId19" Type="http://schemas.openxmlformats.org/officeDocument/2006/relationships/tags" Target="../tags/tag2402.xml"/><Relationship Id="rId31" Type="http://schemas.openxmlformats.org/officeDocument/2006/relationships/tags" Target="../tags/tag2414.xml"/><Relationship Id="rId44" Type="http://schemas.openxmlformats.org/officeDocument/2006/relationships/tags" Target="../tags/tag2427.xml"/><Relationship Id="rId4" Type="http://schemas.openxmlformats.org/officeDocument/2006/relationships/tags" Target="../tags/tag2387.xml"/><Relationship Id="rId9" Type="http://schemas.openxmlformats.org/officeDocument/2006/relationships/tags" Target="../tags/tag2392.xml"/><Relationship Id="rId14" Type="http://schemas.openxmlformats.org/officeDocument/2006/relationships/tags" Target="../tags/tag2397.xml"/><Relationship Id="rId22" Type="http://schemas.openxmlformats.org/officeDocument/2006/relationships/tags" Target="../tags/tag2405.xml"/><Relationship Id="rId27" Type="http://schemas.openxmlformats.org/officeDocument/2006/relationships/tags" Target="../tags/tag2410.xml"/><Relationship Id="rId30" Type="http://schemas.openxmlformats.org/officeDocument/2006/relationships/tags" Target="../tags/tag2413.xml"/><Relationship Id="rId35" Type="http://schemas.openxmlformats.org/officeDocument/2006/relationships/tags" Target="../tags/tag2418.xml"/><Relationship Id="rId43" Type="http://schemas.openxmlformats.org/officeDocument/2006/relationships/tags" Target="../tags/tag2426.xml"/><Relationship Id="rId48" Type="http://schemas.openxmlformats.org/officeDocument/2006/relationships/notesSlide" Target="../notesSlides/notesSlide96.xml"/><Relationship Id="rId8" Type="http://schemas.openxmlformats.org/officeDocument/2006/relationships/tags" Target="../tags/tag2391.xml"/><Relationship Id="rId51" Type="http://schemas.openxmlformats.org/officeDocument/2006/relationships/oleObject" Target="../embeddings/oleObject96.bin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tags" Target="../tags/tag2436.xml"/><Relationship Id="rId13" Type="http://schemas.openxmlformats.org/officeDocument/2006/relationships/tags" Target="../tags/tag2441.xml"/><Relationship Id="rId18" Type="http://schemas.openxmlformats.org/officeDocument/2006/relationships/tags" Target="../tags/tag2446.xml"/><Relationship Id="rId26" Type="http://schemas.openxmlformats.org/officeDocument/2006/relationships/tags" Target="../tags/tag2454.xml"/><Relationship Id="rId39" Type="http://schemas.openxmlformats.org/officeDocument/2006/relationships/tags" Target="../tags/tag2467.xml"/><Relationship Id="rId3" Type="http://schemas.openxmlformats.org/officeDocument/2006/relationships/tags" Target="../tags/tag2431.xml"/><Relationship Id="rId21" Type="http://schemas.openxmlformats.org/officeDocument/2006/relationships/tags" Target="../tags/tag2449.xml"/><Relationship Id="rId34" Type="http://schemas.openxmlformats.org/officeDocument/2006/relationships/tags" Target="../tags/tag2462.xml"/><Relationship Id="rId42" Type="http://schemas.openxmlformats.org/officeDocument/2006/relationships/oleObject" Target="../embeddings/oleObject97.bin"/><Relationship Id="rId7" Type="http://schemas.openxmlformats.org/officeDocument/2006/relationships/tags" Target="../tags/tag2435.xml"/><Relationship Id="rId12" Type="http://schemas.openxmlformats.org/officeDocument/2006/relationships/tags" Target="../tags/tag2440.xml"/><Relationship Id="rId17" Type="http://schemas.openxmlformats.org/officeDocument/2006/relationships/tags" Target="../tags/tag2445.xml"/><Relationship Id="rId25" Type="http://schemas.openxmlformats.org/officeDocument/2006/relationships/tags" Target="../tags/tag2453.xml"/><Relationship Id="rId33" Type="http://schemas.openxmlformats.org/officeDocument/2006/relationships/tags" Target="../tags/tag2461.xml"/><Relationship Id="rId38" Type="http://schemas.openxmlformats.org/officeDocument/2006/relationships/tags" Target="../tags/tag2466.xml"/><Relationship Id="rId2" Type="http://schemas.openxmlformats.org/officeDocument/2006/relationships/tags" Target="../tags/tag2430.xml"/><Relationship Id="rId16" Type="http://schemas.openxmlformats.org/officeDocument/2006/relationships/tags" Target="../tags/tag2444.xml"/><Relationship Id="rId20" Type="http://schemas.openxmlformats.org/officeDocument/2006/relationships/tags" Target="../tags/tag2448.xml"/><Relationship Id="rId29" Type="http://schemas.openxmlformats.org/officeDocument/2006/relationships/tags" Target="../tags/tag2457.xml"/><Relationship Id="rId41" Type="http://schemas.openxmlformats.org/officeDocument/2006/relationships/notesSlide" Target="../notesSlides/notesSlide97.xml"/><Relationship Id="rId1" Type="http://schemas.openxmlformats.org/officeDocument/2006/relationships/vmlDrawing" Target="../drawings/vmlDrawing57.vml"/><Relationship Id="rId6" Type="http://schemas.openxmlformats.org/officeDocument/2006/relationships/tags" Target="../tags/tag2434.xml"/><Relationship Id="rId11" Type="http://schemas.openxmlformats.org/officeDocument/2006/relationships/tags" Target="../tags/tag2439.xml"/><Relationship Id="rId24" Type="http://schemas.openxmlformats.org/officeDocument/2006/relationships/tags" Target="../tags/tag2452.xml"/><Relationship Id="rId32" Type="http://schemas.openxmlformats.org/officeDocument/2006/relationships/tags" Target="../tags/tag2460.xml"/><Relationship Id="rId37" Type="http://schemas.openxmlformats.org/officeDocument/2006/relationships/tags" Target="../tags/tag2465.xml"/><Relationship Id="rId40" Type="http://schemas.openxmlformats.org/officeDocument/2006/relationships/slideLayout" Target="../slideLayouts/slideLayout13.xml"/><Relationship Id="rId5" Type="http://schemas.openxmlformats.org/officeDocument/2006/relationships/tags" Target="../tags/tag2433.xml"/><Relationship Id="rId15" Type="http://schemas.openxmlformats.org/officeDocument/2006/relationships/tags" Target="../tags/tag2443.xml"/><Relationship Id="rId23" Type="http://schemas.openxmlformats.org/officeDocument/2006/relationships/tags" Target="../tags/tag2451.xml"/><Relationship Id="rId28" Type="http://schemas.openxmlformats.org/officeDocument/2006/relationships/tags" Target="../tags/tag2456.xml"/><Relationship Id="rId36" Type="http://schemas.openxmlformats.org/officeDocument/2006/relationships/tags" Target="../tags/tag2464.xml"/><Relationship Id="rId10" Type="http://schemas.openxmlformats.org/officeDocument/2006/relationships/tags" Target="../tags/tag2438.xml"/><Relationship Id="rId19" Type="http://schemas.openxmlformats.org/officeDocument/2006/relationships/tags" Target="../tags/tag2447.xml"/><Relationship Id="rId31" Type="http://schemas.openxmlformats.org/officeDocument/2006/relationships/tags" Target="../tags/tag2459.xml"/><Relationship Id="rId44" Type="http://schemas.openxmlformats.org/officeDocument/2006/relationships/oleObject" Target="../embeddings/oleObject99.bin"/><Relationship Id="rId4" Type="http://schemas.openxmlformats.org/officeDocument/2006/relationships/tags" Target="../tags/tag2432.xml"/><Relationship Id="rId9" Type="http://schemas.openxmlformats.org/officeDocument/2006/relationships/tags" Target="../tags/tag2437.xml"/><Relationship Id="rId14" Type="http://schemas.openxmlformats.org/officeDocument/2006/relationships/tags" Target="../tags/tag2442.xml"/><Relationship Id="rId22" Type="http://schemas.openxmlformats.org/officeDocument/2006/relationships/tags" Target="../tags/tag2450.xml"/><Relationship Id="rId27" Type="http://schemas.openxmlformats.org/officeDocument/2006/relationships/tags" Target="../tags/tag2455.xml"/><Relationship Id="rId30" Type="http://schemas.openxmlformats.org/officeDocument/2006/relationships/tags" Target="../tags/tag2458.xml"/><Relationship Id="rId35" Type="http://schemas.openxmlformats.org/officeDocument/2006/relationships/tags" Target="../tags/tag2463.xml"/><Relationship Id="rId43" Type="http://schemas.openxmlformats.org/officeDocument/2006/relationships/oleObject" Target="../embeddings/oleObject98.bin"/></Relationships>
</file>

<file path=ppt/slides/_rels/slide99.xml.rels><?xml version="1.0" encoding="UTF-8" standalone="yes"?>
<Relationships xmlns="http://schemas.openxmlformats.org/package/2006/relationships"><Relationship Id="rId26" Type="http://schemas.openxmlformats.org/officeDocument/2006/relationships/tags" Target="../tags/tag2492.xml"/><Relationship Id="rId117" Type="http://schemas.openxmlformats.org/officeDocument/2006/relationships/tags" Target="../tags/tag2583.xml"/><Relationship Id="rId21" Type="http://schemas.openxmlformats.org/officeDocument/2006/relationships/tags" Target="../tags/tag2487.xml"/><Relationship Id="rId42" Type="http://schemas.openxmlformats.org/officeDocument/2006/relationships/tags" Target="../tags/tag2508.xml"/><Relationship Id="rId47" Type="http://schemas.openxmlformats.org/officeDocument/2006/relationships/tags" Target="../tags/tag2513.xml"/><Relationship Id="rId63" Type="http://schemas.openxmlformats.org/officeDocument/2006/relationships/tags" Target="../tags/tag2529.xml"/><Relationship Id="rId68" Type="http://schemas.openxmlformats.org/officeDocument/2006/relationships/tags" Target="../tags/tag2534.xml"/><Relationship Id="rId84" Type="http://schemas.openxmlformats.org/officeDocument/2006/relationships/tags" Target="../tags/tag2550.xml"/><Relationship Id="rId89" Type="http://schemas.openxmlformats.org/officeDocument/2006/relationships/tags" Target="../tags/tag2555.xml"/><Relationship Id="rId112" Type="http://schemas.openxmlformats.org/officeDocument/2006/relationships/tags" Target="../tags/tag2578.xml"/><Relationship Id="rId16" Type="http://schemas.openxmlformats.org/officeDocument/2006/relationships/tags" Target="../tags/tag2482.xml"/><Relationship Id="rId107" Type="http://schemas.openxmlformats.org/officeDocument/2006/relationships/tags" Target="../tags/tag2573.xml"/><Relationship Id="rId11" Type="http://schemas.openxmlformats.org/officeDocument/2006/relationships/tags" Target="../tags/tag2477.xml"/><Relationship Id="rId24" Type="http://schemas.openxmlformats.org/officeDocument/2006/relationships/tags" Target="../tags/tag2490.xml"/><Relationship Id="rId32" Type="http://schemas.openxmlformats.org/officeDocument/2006/relationships/tags" Target="../tags/tag2498.xml"/><Relationship Id="rId37" Type="http://schemas.openxmlformats.org/officeDocument/2006/relationships/tags" Target="../tags/tag2503.xml"/><Relationship Id="rId40" Type="http://schemas.openxmlformats.org/officeDocument/2006/relationships/tags" Target="../tags/tag2506.xml"/><Relationship Id="rId45" Type="http://schemas.openxmlformats.org/officeDocument/2006/relationships/tags" Target="../tags/tag2511.xml"/><Relationship Id="rId53" Type="http://schemas.openxmlformats.org/officeDocument/2006/relationships/tags" Target="../tags/tag2519.xml"/><Relationship Id="rId58" Type="http://schemas.openxmlformats.org/officeDocument/2006/relationships/tags" Target="../tags/tag2524.xml"/><Relationship Id="rId66" Type="http://schemas.openxmlformats.org/officeDocument/2006/relationships/tags" Target="../tags/tag2532.xml"/><Relationship Id="rId74" Type="http://schemas.openxmlformats.org/officeDocument/2006/relationships/tags" Target="../tags/tag2540.xml"/><Relationship Id="rId79" Type="http://schemas.openxmlformats.org/officeDocument/2006/relationships/tags" Target="../tags/tag2545.xml"/><Relationship Id="rId87" Type="http://schemas.openxmlformats.org/officeDocument/2006/relationships/tags" Target="../tags/tag2553.xml"/><Relationship Id="rId102" Type="http://schemas.openxmlformats.org/officeDocument/2006/relationships/tags" Target="../tags/tag2568.xml"/><Relationship Id="rId110" Type="http://schemas.openxmlformats.org/officeDocument/2006/relationships/tags" Target="../tags/tag2576.xml"/><Relationship Id="rId115" Type="http://schemas.openxmlformats.org/officeDocument/2006/relationships/tags" Target="../tags/tag2581.xml"/><Relationship Id="rId5" Type="http://schemas.openxmlformats.org/officeDocument/2006/relationships/tags" Target="../tags/tag2471.xml"/><Relationship Id="rId61" Type="http://schemas.openxmlformats.org/officeDocument/2006/relationships/tags" Target="../tags/tag2527.xml"/><Relationship Id="rId82" Type="http://schemas.openxmlformats.org/officeDocument/2006/relationships/tags" Target="../tags/tag2548.xml"/><Relationship Id="rId90" Type="http://schemas.openxmlformats.org/officeDocument/2006/relationships/tags" Target="../tags/tag2556.xml"/><Relationship Id="rId95" Type="http://schemas.openxmlformats.org/officeDocument/2006/relationships/tags" Target="../tags/tag2561.xml"/><Relationship Id="rId19" Type="http://schemas.openxmlformats.org/officeDocument/2006/relationships/tags" Target="../tags/tag2485.xml"/><Relationship Id="rId14" Type="http://schemas.openxmlformats.org/officeDocument/2006/relationships/tags" Target="../tags/tag2480.xml"/><Relationship Id="rId22" Type="http://schemas.openxmlformats.org/officeDocument/2006/relationships/tags" Target="../tags/tag2488.xml"/><Relationship Id="rId27" Type="http://schemas.openxmlformats.org/officeDocument/2006/relationships/tags" Target="../tags/tag2493.xml"/><Relationship Id="rId30" Type="http://schemas.openxmlformats.org/officeDocument/2006/relationships/tags" Target="../tags/tag2496.xml"/><Relationship Id="rId35" Type="http://schemas.openxmlformats.org/officeDocument/2006/relationships/tags" Target="../tags/tag2501.xml"/><Relationship Id="rId43" Type="http://schemas.openxmlformats.org/officeDocument/2006/relationships/tags" Target="../tags/tag2509.xml"/><Relationship Id="rId48" Type="http://schemas.openxmlformats.org/officeDocument/2006/relationships/tags" Target="../tags/tag2514.xml"/><Relationship Id="rId56" Type="http://schemas.openxmlformats.org/officeDocument/2006/relationships/tags" Target="../tags/tag2522.xml"/><Relationship Id="rId64" Type="http://schemas.openxmlformats.org/officeDocument/2006/relationships/tags" Target="../tags/tag2530.xml"/><Relationship Id="rId69" Type="http://schemas.openxmlformats.org/officeDocument/2006/relationships/tags" Target="../tags/tag2535.xml"/><Relationship Id="rId77" Type="http://schemas.openxmlformats.org/officeDocument/2006/relationships/tags" Target="../tags/tag2543.xml"/><Relationship Id="rId100" Type="http://schemas.openxmlformats.org/officeDocument/2006/relationships/tags" Target="../tags/tag2566.xml"/><Relationship Id="rId105" Type="http://schemas.openxmlformats.org/officeDocument/2006/relationships/tags" Target="../tags/tag2571.xml"/><Relationship Id="rId113" Type="http://schemas.openxmlformats.org/officeDocument/2006/relationships/tags" Target="../tags/tag2579.xml"/><Relationship Id="rId118" Type="http://schemas.openxmlformats.org/officeDocument/2006/relationships/slideLayout" Target="../slideLayouts/slideLayout17.xml"/><Relationship Id="rId8" Type="http://schemas.openxmlformats.org/officeDocument/2006/relationships/tags" Target="../tags/tag2474.xml"/><Relationship Id="rId51" Type="http://schemas.openxmlformats.org/officeDocument/2006/relationships/tags" Target="../tags/tag2517.xml"/><Relationship Id="rId72" Type="http://schemas.openxmlformats.org/officeDocument/2006/relationships/tags" Target="../tags/tag2538.xml"/><Relationship Id="rId80" Type="http://schemas.openxmlformats.org/officeDocument/2006/relationships/tags" Target="../tags/tag2546.xml"/><Relationship Id="rId85" Type="http://schemas.openxmlformats.org/officeDocument/2006/relationships/tags" Target="../tags/tag2551.xml"/><Relationship Id="rId93" Type="http://schemas.openxmlformats.org/officeDocument/2006/relationships/tags" Target="../tags/tag2559.xml"/><Relationship Id="rId98" Type="http://schemas.openxmlformats.org/officeDocument/2006/relationships/tags" Target="../tags/tag2564.xml"/><Relationship Id="rId3" Type="http://schemas.openxmlformats.org/officeDocument/2006/relationships/tags" Target="../tags/tag2469.xml"/><Relationship Id="rId12" Type="http://schemas.openxmlformats.org/officeDocument/2006/relationships/tags" Target="../tags/tag2478.xml"/><Relationship Id="rId17" Type="http://schemas.openxmlformats.org/officeDocument/2006/relationships/tags" Target="../tags/tag2483.xml"/><Relationship Id="rId25" Type="http://schemas.openxmlformats.org/officeDocument/2006/relationships/tags" Target="../tags/tag2491.xml"/><Relationship Id="rId33" Type="http://schemas.openxmlformats.org/officeDocument/2006/relationships/tags" Target="../tags/tag2499.xml"/><Relationship Id="rId38" Type="http://schemas.openxmlformats.org/officeDocument/2006/relationships/tags" Target="../tags/tag2504.xml"/><Relationship Id="rId46" Type="http://schemas.openxmlformats.org/officeDocument/2006/relationships/tags" Target="../tags/tag2512.xml"/><Relationship Id="rId59" Type="http://schemas.openxmlformats.org/officeDocument/2006/relationships/tags" Target="../tags/tag2525.xml"/><Relationship Id="rId67" Type="http://schemas.openxmlformats.org/officeDocument/2006/relationships/tags" Target="../tags/tag2533.xml"/><Relationship Id="rId103" Type="http://schemas.openxmlformats.org/officeDocument/2006/relationships/tags" Target="../tags/tag2569.xml"/><Relationship Id="rId108" Type="http://schemas.openxmlformats.org/officeDocument/2006/relationships/tags" Target="../tags/tag2574.xml"/><Relationship Id="rId116" Type="http://schemas.openxmlformats.org/officeDocument/2006/relationships/tags" Target="../tags/tag2582.xml"/><Relationship Id="rId20" Type="http://schemas.openxmlformats.org/officeDocument/2006/relationships/tags" Target="../tags/tag2486.xml"/><Relationship Id="rId41" Type="http://schemas.openxmlformats.org/officeDocument/2006/relationships/tags" Target="../tags/tag2507.xml"/><Relationship Id="rId54" Type="http://schemas.openxmlformats.org/officeDocument/2006/relationships/tags" Target="../tags/tag2520.xml"/><Relationship Id="rId62" Type="http://schemas.openxmlformats.org/officeDocument/2006/relationships/tags" Target="../tags/tag2528.xml"/><Relationship Id="rId70" Type="http://schemas.openxmlformats.org/officeDocument/2006/relationships/tags" Target="../tags/tag2536.xml"/><Relationship Id="rId75" Type="http://schemas.openxmlformats.org/officeDocument/2006/relationships/tags" Target="../tags/tag2541.xml"/><Relationship Id="rId83" Type="http://schemas.openxmlformats.org/officeDocument/2006/relationships/tags" Target="../tags/tag2549.xml"/><Relationship Id="rId88" Type="http://schemas.openxmlformats.org/officeDocument/2006/relationships/tags" Target="../tags/tag2554.xml"/><Relationship Id="rId91" Type="http://schemas.openxmlformats.org/officeDocument/2006/relationships/tags" Target="../tags/tag2557.xml"/><Relationship Id="rId96" Type="http://schemas.openxmlformats.org/officeDocument/2006/relationships/tags" Target="../tags/tag2562.xml"/><Relationship Id="rId111" Type="http://schemas.openxmlformats.org/officeDocument/2006/relationships/tags" Target="../tags/tag2577.xml"/><Relationship Id="rId1" Type="http://schemas.openxmlformats.org/officeDocument/2006/relationships/vmlDrawing" Target="../drawings/vmlDrawing58.vml"/><Relationship Id="rId6" Type="http://schemas.openxmlformats.org/officeDocument/2006/relationships/tags" Target="../tags/tag2472.xml"/><Relationship Id="rId15" Type="http://schemas.openxmlformats.org/officeDocument/2006/relationships/tags" Target="../tags/tag2481.xml"/><Relationship Id="rId23" Type="http://schemas.openxmlformats.org/officeDocument/2006/relationships/tags" Target="../tags/tag2489.xml"/><Relationship Id="rId28" Type="http://schemas.openxmlformats.org/officeDocument/2006/relationships/tags" Target="../tags/tag2494.xml"/><Relationship Id="rId36" Type="http://schemas.openxmlformats.org/officeDocument/2006/relationships/tags" Target="../tags/tag2502.xml"/><Relationship Id="rId49" Type="http://schemas.openxmlformats.org/officeDocument/2006/relationships/tags" Target="../tags/tag2515.xml"/><Relationship Id="rId57" Type="http://schemas.openxmlformats.org/officeDocument/2006/relationships/tags" Target="../tags/tag2523.xml"/><Relationship Id="rId106" Type="http://schemas.openxmlformats.org/officeDocument/2006/relationships/tags" Target="../tags/tag2572.xml"/><Relationship Id="rId114" Type="http://schemas.openxmlformats.org/officeDocument/2006/relationships/tags" Target="../tags/tag2580.xml"/><Relationship Id="rId119" Type="http://schemas.openxmlformats.org/officeDocument/2006/relationships/notesSlide" Target="../notesSlides/notesSlide98.xml"/><Relationship Id="rId10" Type="http://schemas.openxmlformats.org/officeDocument/2006/relationships/tags" Target="../tags/tag2476.xml"/><Relationship Id="rId31" Type="http://schemas.openxmlformats.org/officeDocument/2006/relationships/tags" Target="../tags/tag2497.xml"/><Relationship Id="rId44" Type="http://schemas.openxmlformats.org/officeDocument/2006/relationships/tags" Target="../tags/tag2510.xml"/><Relationship Id="rId52" Type="http://schemas.openxmlformats.org/officeDocument/2006/relationships/tags" Target="../tags/tag2518.xml"/><Relationship Id="rId60" Type="http://schemas.openxmlformats.org/officeDocument/2006/relationships/tags" Target="../tags/tag2526.xml"/><Relationship Id="rId65" Type="http://schemas.openxmlformats.org/officeDocument/2006/relationships/tags" Target="../tags/tag2531.xml"/><Relationship Id="rId73" Type="http://schemas.openxmlformats.org/officeDocument/2006/relationships/tags" Target="../tags/tag2539.xml"/><Relationship Id="rId78" Type="http://schemas.openxmlformats.org/officeDocument/2006/relationships/tags" Target="../tags/tag2544.xml"/><Relationship Id="rId81" Type="http://schemas.openxmlformats.org/officeDocument/2006/relationships/tags" Target="../tags/tag2547.xml"/><Relationship Id="rId86" Type="http://schemas.openxmlformats.org/officeDocument/2006/relationships/tags" Target="../tags/tag2552.xml"/><Relationship Id="rId94" Type="http://schemas.openxmlformats.org/officeDocument/2006/relationships/tags" Target="../tags/tag2560.xml"/><Relationship Id="rId99" Type="http://schemas.openxmlformats.org/officeDocument/2006/relationships/tags" Target="../tags/tag2565.xml"/><Relationship Id="rId101" Type="http://schemas.openxmlformats.org/officeDocument/2006/relationships/tags" Target="../tags/tag2567.xml"/><Relationship Id="rId4" Type="http://schemas.openxmlformats.org/officeDocument/2006/relationships/tags" Target="../tags/tag2470.xml"/><Relationship Id="rId9" Type="http://schemas.openxmlformats.org/officeDocument/2006/relationships/tags" Target="../tags/tag2475.xml"/><Relationship Id="rId13" Type="http://schemas.openxmlformats.org/officeDocument/2006/relationships/tags" Target="../tags/tag2479.xml"/><Relationship Id="rId18" Type="http://schemas.openxmlformats.org/officeDocument/2006/relationships/tags" Target="../tags/tag2484.xml"/><Relationship Id="rId39" Type="http://schemas.openxmlformats.org/officeDocument/2006/relationships/tags" Target="../tags/tag2505.xml"/><Relationship Id="rId109" Type="http://schemas.openxmlformats.org/officeDocument/2006/relationships/tags" Target="../tags/tag2575.xml"/><Relationship Id="rId34" Type="http://schemas.openxmlformats.org/officeDocument/2006/relationships/tags" Target="../tags/tag2500.xml"/><Relationship Id="rId50" Type="http://schemas.openxmlformats.org/officeDocument/2006/relationships/tags" Target="../tags/tag2516.xml"/><Relationship Id="rId55" Type="http://schemas.openxmlformats.org/officeDocument/2006/relationships/tags" Target="../tags/tag2521.xml"/><Relationship Id="rId76" Type="http://schemas.openxmlformats.org/officeDocument/2006/relationships/tags" Target="../tags/tag2542.xml"/><Relationship Id="rId97" Type="http://schemas.openxmlformats.org/officeDocument/2006/relationships/tags" Target="../tags/tag2563.xml"/><Relationship Id="rId104" Type="http://schemas.openxmlformats.org/officeDocument/2006/relationships/tags" Target="../tags/tag2570.xml"/><Relationship Id="rId120" Type="http://schemas.openxmlformats.org/officeDocument/2006/relationships/oleObject" Target="../embeddings/oleObject100.bin"/><Relationship Id="rId7" Type="http://schemas.openxmlformats.org/officeDocument/2006/relationships/tags" Target="../tags/tag2473.xml"/><Relationship Id="rId71" Type="http://schemas.openxmlformats.org/officeDocument/2006/relationships/tags" Target="../tags/tag2537.xml"/><Relationship Id="rId92" Type="http://schemas.openxmlformats.org/officeDocument/2006/relationships/tags" Target="../tags/tag2558.xml"/><Relationship Id="rId2" Type="http://schemas.openxmlformats.org/officeDocument/2006/relationships/tags" Target="../tags/tag2468.xml"/><Relationship Id="rId29" Type="http://schemas.openxmlformats.org/officeDocument/2006/relationships/tags" Target="../tags/tag2495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tags" Target="../tags/tag2590.xml"/><Relationship Id="rId13" Type="http://schemas.openxmlformats.org/officeDocument/2006/relationships/tags" Target="../tags/tag2595.xml"/><Relationship Id="rId18" Type="http://schemas.openxmlformats.org/officeDocument/2006/relationships/tags" Target="../tags/tag2600.xml"/><Relationship Id="rId26" Type="http://schemas.openxmlformats.org/officeDocument/2006/relationships/tags" Target="../tags/tag2608.xml"/><Relationship Id="rId3" Type="http://schemas.openxmlformats.org/officeDocument/2006/relationships/tags" Target="../tags/tag2585.xml"/><Relationship Id="rId21" Type="http://schemas.openxmlformats.org/officeDocument/2006/relationships/tags" Target="../tags/tag2603.xml"/><Relationship Id="rId7" Type="http://schemas.openxmlformats.org/officeDocument/2006/relationships/tags" Target="../tags/tag2589.xml"/><Relationship Id="rId12" Type="http://schemas.openxmlformats.org/officeDocument/2006/relationships/tags" Target="../tags/tag2594.xml"/><Relationship Id="rId17" Type="http://schemas.openxmlformats.org/officeDocument/2006/relationships/tags" Target="../tags/tag2599.xml"/><Relationship Id="rId25" Type="http://schemas.openxmlformats.org/officeDocument/2006/relationships/tags" Target="../tags/tag2607.xml"/><Relationship Id="rId2" Type="http://schemas.openxmlformats.org/officeDocument/2006/relationships/tags" Target="../tags/tag2584.xml"/><Relationship Id="rId16" Type="http://schemas.openxmlformats.org/officeDocument/2006/relationships/tags" Target="../tags/tag2598.xml"/><Relationship Id="rId20" Type="http://schemas.openxmlformats.org/officeDocument/2006/relationships/tags" Target="../tags/tag2602.xml"/><Relationship Id="rId29" Type="http://schemas.openxmlformats.org/officeDocument/2006/relationships/oleObject" Target="../embeddings/oleObject101.bin"/><Relationship Id="rId1" Type="http://schemas.openxmlformats.org/officeDocument/2006/relationships/vmlDrawing" Target="../drawings/vmlDrawing59.vml"/><Relationship Id="rId6" Type="http://schemas.openxmlformats.org/officeDocument/2006/relationships/tags" Target="../tags/tag2588.xml"/><Relationship Id="rId11" Type="http://schemas.openxmlformats.org/officeDocument/2006/relationships/tags" Target="../tags/tag2593.xml"/><Relationship Id="rId24" Type="http://schemas.openxmlformats.org/officeDocument/2006/relationships/tags" Target="../tags/tag2606.xml"/><Relationship Id="rId5" Type="http://schemas.openxmlformats.org/officeDocument/2006/relationships/tags" Target="../tags/tag2587.xml"/><Relationship Id="rId15" Type="http://schemas.openxmlformats.org/officeDocument/2006/relationships/tags" Target="../tags/tag2597.xml"/><Relationship Id="rId23" Type="http://schemas.openxmlformats.org/officeDocument/2006/relationships/tags" Target="../tags/tag2605.xml"/><Relationship Id="rId28" Type="http://schemas.openxmlformats.org/officeDocument/2006/relationships/notesSlide" Target="../notesSlides/notesSlide99.xml"/><Relationship Id="rId10" Type="http://schemas.openxmlformats.org/officeDocument/2006/relationships/tags" Target="../tags/tag2592.xml"/><Relationship Id="rId19" Type="http://schemas.openxmlformats.org/officeDocument/2006/relationships/tags" Target="../tags/tag2601.xml"/><Relationship Id="rId4" Type="http://schemas.openxmlformats.org/officeDocument/2006/relationships/tags" Target="../tags/tag2586.xml"/><Relationship Id="rId9" Type="http://schemas.openxmlformats.org/officeDocument/2006/relationships/tags" Target="../tags/tag2591.xml"/><Relationship Id="rId14" Type="http://schemas.openxmlformats.org/officeDocument/2006/relationships/tags" Target="../tags/tag2596.xml"/><Relationship Id="rId22" Type="http://schemas.openxmlformats.org/officeDocument/2006/relationships/tags" Target="../tags/tag2604.xml"/><Relationship Id="rId27" Type="http://schemas.openxmlformats.org/officeDocument/2006/relationships/slideLayout" Target="../slideLayouts/slideLayout17.xml"/><Relationship Id="rId30" Type="http://schemas.openxmlformats.org/officeDocument/2006/relationships/oleObject" Target="../embeddings/oleObject102.bin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tags" Target="../tags/tag2615.xml"/><Relationship Id="rId13" Type="http://schemas.openxmlformats.org/officeDocument/2006/relationships/tags" Target="../tags/tag2620.xml"/><Relationship Id="rId18" Type="http://schemas.openxmlformats.org/officeDocument/2006/relationships/tags" Target="../tags/tag2625.xml"/><Relationship Id="rId26" Type="http://schemas.openxmlformats.org/officeDocument/2006/relationships/tags" Target="../tags/tag2633.xml"/><Relationship Id="rId3" Type="http://schemas.openxmlformats.org/officeDocument/2006/relationships/tags" Target="../tags/tag2610.xml"/><Relationship Id="rId21" Type="http://schemas.openxmlformats.org/officeDocument/2006/relationships/tags" Target="../tags/tag2628.xml"/><Relationship Id="rId34" Type="http://schemas.openxmlformats.org/officeDocument/2006/relationships/slideLayout" Target="../slideLayouts/slideLayout13.xml"/><Relationship Id="rId7" Type="http://schemas.openxmlformats.org/officeDocument/2006/relationships/tags" Target="../tags/tag2614.xml"/><Relationship Id="rId12" Type="http://schemas.openxmlformats.org/officeDocument/2006/relationships/tags" Target="../tags/tag2619.xml"/><Relationship Id="rId17" Type="http://schemas.openxmlformats.org/officeDocument/2006/relationships/tags" Target="../tags/tag2624.xml"/><Relationship Id="rId25" Type="http://schemas.openxmlformats.org/officeDocument/2006/relationships/tags" Target="../tags/tag2632.xml"/><Relationship Id="rId33" Type="http://schemas.openxmlformats.org/officeDocument/2006/relationships/tags" Target="../tags/tag2640.xml"/><Relationship Id="rId38" Type="http://schemas.openxmlformats.org/officeDocument/2006/relationships/oleObject" Target="../embeddings/oleObject105.bin"/><Relationship Id="rId2" Type="http://schemas.openxmlformats.org/officeDocument/2006/relationships/tags" Target="../tags/tag2609.xml"/><Relationship Id="rId16" Type="http://schemas.openxmlformats.org/officeDocument/2006/relationships/tags" Target="../tags/tag2623.xml"/><Relationship Id="rId20" Type="http://schemas.openxmlformats.org/officeDocument/2006/relationships/tags" Target="../tags/tag2627.xml"/><Relationship Id="rId29" Type="http://schemas.openxmlformats.org/officeDocument/2006/relationships/tags" Target="../tags/tag2636.xml"/><Relationship Id="rId1" Type="http://schemas.openxmlformats.org/officeDocument/2006/relationships/vmlDrawing" Target="../drawings/vmlDrawing60.vml"/><Relationship Id="rId6" Type="http://schemas.openxmlformats.org/officeDocument/2006/relationships/tags" Target="../tags/tag2613.xml"/><Relationship Id="rId11" Type="http://schemas.openxmlformats.org/officeDocument/2006/relationships/tags" Target="../tags/tag2618.xml"/><Relationship Id="rId24" Type="http://schemas.openxmlformats.org/officeDocument/2006/relationships/tags" Target="../tags/tag2631.xml"/><Relationship Id="rId32" Type="http://schemas.openxmlformats.org/officeDocument/2006/relationships/tags" Target="../tags/tag2639.xml"/><Relationship Id="rId37" Type="http://schemas.openxmlformats.org/officeDocument/2006/relationships/oleObject" Target="../embeddings/oleObject104.bin"/><Relationship Id="rId5" Type="http://schemas.openxmlformats.org/officeDocument/2006/relationships/tags" Target="../tags/tag2612.xml"/><Relationship Id="rId15" Type="http://schemas.openxmlformats.org/officeDocument/2006/relationships/tags" Target="../tags/tag2622.xml"/><Relationship Id="rId23" Type="http://schemas.openxmlformats.org/officeDocument/2006/relationships/tags" Target="../tags/tag2630.xml"/><Relationship Id="rId28" Type="http://schemas.openxmlformats.org/officeDocument/2006/relationships/tags" Target="../tags/tag2635.xml"/><Relationship Id="rId36" Type="http://schemas.openxmlformats.org/officeDocument/2006/relationships/oleObject" Target="../embeddings/oleObject103.bin"/><Relationship Id="rId10" Type="http://schemas.openxmlformats.org/officeDocument/2006/relationships/tags" Target="../tags/tag2617.xml"/><Relationship Id="rId19" Type="http://schemas.openxmlformats.org/officeDocument/2006/relationships/tags" Target="../tags/tag2626.xml"/><Relationship Id="rId31" Type="http://schemas.openxmlformats.org/officeDocument/2006/relationships/tags" Target="../tags/tag2638.xml"/><Relationship Id="rId4" Type="http://schemas.openxmlformats.org/officeDocument/2006/relationships/tags" Target="../tags/tag2611.xml"/><Relationship Id="rId9" Type="http://schemas.openxmlformats.org/officeDocument/2006/relationships/tags" Target="../tags/tag2616.xml"/><Relationship Id="rId14" Type="http://schemas.openxmlformats.org/officeDocument/2006/relationships/tags" Target="../tags/tag2621.xml"/><Relationship Id="rId22" Type="http://schemas.openxmlformats.org/officeDocument/2006/relationships/tags" Target="../tags/tag2629.xml"/><Relationship Id="rId27" Type="http://schemas.openxmlformats.org/officeDocument/2006/relationships/tags" Target="../tags/tag2634.xml"/><Relationship Id="rId30" Type="http://schemas.openxmlformats.org/officeDocument/2006/relationships/tags" Target="../tags/tag2637.xml"/><Relationship Id="rId35" Type="http://schemas.openxmlformats.org/officeDocument/2006/relationships/notesSlide" Target="../notesSlides/notesSlide100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tags" Target="../tags/tag2647.xml"/><Relationship Id="rId13" Type="http://schemas.openxmlformats.org/officeDocument/2006/relationships/tags" Target="../tags/tag2652.xml"/><Relationship Id="rId18" Type="http://schemas.openxmlformats.org/officeDocument/2006/relationships/tags" Target="../tags/tag2657.xml"/><Relationship Id="rId26" Type="http://schemas.openxmlformats.org/officeDocument/2006/relationships/oleObject" Target="../embeddings/oleObject107.bin"/><Relationship Id="rId3" Type="http://schemas.openxmlformats.org/officeDocument/2006/relationships/tags" Target="../tags/tag2642.xml"/><Relationship Id="rId21" Type="http://schemas.openxmlformats.org/officeDocument/2006/relationships/tags" Target="../tags/tag2660.xml"/><Relationship Id="rId7" Type="http://schemas.openxmlformats.org/officeDocument/2006/relationships/tags" Target="../tags/tag2646.xml"/><Relationship Id="rId12" Type="http://schemas.openxmlformats.org/officeDocument/2006/relationships/tags" Target="../tags/tag2651.xml"/><Relationship Id="rId17" Type="http://schemas.openxmlformats.org/officeDocument/2006/relationships/tags" Target="../tags/tag2656.xml"/><Relationship Id="rId25" Type="http://schemas.openxmlformats.org/officeDocument/2006/relationships/oleObject" Target="../embeddings/oleObject106.bin"/><Relationship Id="rId2" Type="http://schemas.openxmlformats.org/officeDocument/2006/relationships/tags" Target="../tags/tag2641.xml"/><Relationship Id="rId16" Type="http://schemas.openxmlformats.org/officeDocument/2006/relationships/tags" Target="../tags/tag2655.xml"/><Relationship Id="rId20" Type="http://schemas.openxmlformats.org/officeDocument/2006/relationships/tags" Target="../tags/tag2659.xml"/><Relationship Id="rId1" Type="http://schemas.openxmlformats.org/officeDocument/2006/relationships/vmlDrawing" Target="../drawings/vmlDrawing61.vml"/><Relationship Id="rId6" Type="http://schemas.openxmlformats.org/officeDocument/2006/relationships/tags" Target="../tags/tag2645.xml"/><Relationship Id="rId11" Type="http://schemas.openxmlformats.org/officeDocument/2006/relationships/tags" Target="../tags/tag2650.xml"/><Relationship Id="rId24" Type="http://schemas.openxmlformats.org/officeDocument/2006/relationships/notesSlide" Target="../notesSlides/notesSlide101.xml"/><Relationship Id="rId5" Type="http://schemas.openxmlformats.org/officeDocument/2006/relationships/tags" Target="../tags/tag2644.xml"/><Relationship Id="rId15" Type="http://schemas.openxmlformats.org/officeDocument/2006/relationships/tags" Target="../tags/tag2654.xml"/><Relationship Id="rId23" Type="http://schemas.openxmlformats.org/officeDocument/2006/relationships/slideLayout" Target="../slideLayouts/slideLayout13.xml"/><Relationship Id="rId10" Type="http://schemas.openxmlformats.org/officeDocument/2006/relationships/tags" Target="../tags/tag2649.xml"/><Relationship Id="rId19" Type="http://schemas.openxmlformats.org/officeDocument/2006/relationships/tags" Target="../tags/tag2658.xml"/><Relationship Id="rId4" Type="http://schemas.openxmlformats.org/officeDocument/2006/relationships/tags" Target="../tags/tag2643.xml"/><Relationship Id="rId9" Type="http://schemas.openxmlformats.org/officeDocument/2006/relationships/tags" Target="../tags/tag2648.xml"/><Relationship Id="rId14" Type="http://schemas.openxmlformats.org/officeDocument/2006/relationships/tags" Target="../tags/tag2653.xml"/><Relationship Id="rId22" Type="http://schemas.openxmlformats.org/officeDocument/2006/relationships/tags" Target="../tags/tag266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7.xml"/></Relationships>
</file>

<file path=ppt/slides/_rels/slide106.xml.rels><?xml version="1.0" encoding="UTF-8" standalone="yes"?>
<Relationships xmlns="http://schemas.openxmlformats.org/package/2006/relationships"><Relationship Id="rId117" Type="http://schemas.openxmlformats.org/officeDocument/2006/relationships/tags" Target="../tags/tag2777.xml"/><Relationship Id="rId21" Type="http://schemas.openxmlformats.org/officeDocument/2006/relationships/tags" Target="../tags/tag2681.xml"/><Relationship Id="rId42" Type="http://schemas.openxmlformats.org/officeDocument/2006/relationships/tags" Target="../tags/tag2702.xml"/><Relationship Id="rId63" Type="http://schemas.openxmlformats.org/officeDocument/2006/relationships/tags" Target="../tags/tag2723.xml"/><Relationship Id="rId84" Type="http://schemas.openxmlformats.org/officeDocument/2006/relationships/tags" Target="../tags/tag2744.xml"/><Relationship Id="rId138" Type="http://schemas.openxmlformats.org/officeDocument/2006/relationships/tags" Target="../tags/tag2798.xml"/><Relationship Id="rId159" Type="http://schemas.openxmlformats.org/officeDocument/2006/relationships/tags" Target="../tags/tag2819.xml"/><Relationship Id="rId170" Type="http://schemas.openxmlformats.org/officeDocument/2006/relationships/tags" Target="../tags/tag2830.xml"/><Relationship Id="rId191" Type="http://schemas.openxmlformats.org/officeDocument/2006/relationships/tags" Target="../tags/tag2851.xml"/><Relationship Id="rId205" Type="http://schemas.openxmlformats.org/officeDocument/2006/relationships/oleObject" Target="../embeddings/oleObject108.bin"/><Relationship Id="rId16" Type="http://schemas.openxmlformats.org/officeDocument/2006/relationships/tags" Target="../tags/tag2676.xml"/><Relationship Id="rId107" Type="http://schemas.openxmlformats.org/officeDocument/2006/relationships/tags" Target="../tags/tag2767.xml"/><Relationship Id="rId11" Type="http://schemas.openxmlformats.org/officeDocument/2006/relationships/tags" Target="../tags/tag2671.xml"/><Relationship Id="rId32" Type="http://schemas.openxmlformats.org/officeDocument/2006/relationships/tags" Target="../tags/tag2692.xml"/><Relationship Id="rId37" Type="http://schemas.openxmlformats.org/officeDocument/2006/relationships/tags" Target="../tags/tag2697.xml"/><Relationship Id="rId53" Type="http://schemas.openxmlformats.org/officeDocument/2006/relationships/tags" Target="../tags/tag2713.xml"/><Relationship Id="rId58" Type="http://schemas.openxmlformats.org/officeDocument/2006/relationships/tags" Target="../tags/tag2718.xml"/><Relationship Id="rId74" Type="http://schemas.openxmlformats.org/officeDocument/2006/relationships/tags" Target="../tags/tag2734.xml"/><Relationship Id="rId79" Type="http://schemas.openxmlformats.org/officeDocument/2006/relationships/tags" Target="../tags/tag2739.xml"/><Relationship Id="rId102" Type="http://schemas.openxmlformats.org/officeDocument/2006/relationships/tags" Target="../tags/tag2762.xml"/><Relationship Id="rId123" Type="http://schemas.openxmlformats.org/officeDocument/2006/relationships/tags" Target="../tags/tag2783.xml"/><Relationship Id="rId128" Type="http://schemas.openxmlformats.org/officeDocument/2006/relationships/tags" Target="../tags/tag2788.xml"/><Relationship Id="rId144" Type="http://schemas.openxmlformats.org/officeDocument/2006/relationships/tags" Target="../tags/tag2804.xml"/><Relationship Id="rId149" Type="http://schemas.openxmlformats.org/officeDocument/2006/relationships/tags" Target="../tags/tag2809.xml"/><Relationship Id="rId5" Type="http://schemas.openxmlformats.org/officeDocument/2006/relationships/tags" Target="../tags/tag2665.xml"/><Relationship Id="rId90" Type="http://schemas.openxmlformats.org/officeDocument/2006/relationships/tags" Target="../tags/tag2750.xml"/><Relationship Id="rId95" Type="http://schemas.openxmlformats.org/officeDocument/2006/relationships/tags" Target="../tags/tag2755.xml"/><Relationship Id="rId160" Type="http://schemas.openxmlformats.org/officeDocument/2006/relationships/tags" Target="../tags/tag2820.xml"/><Relationship Id="rId165" Type="http://schemas.openxmlformats.org/officeDocument/2006/relationships/tags" Target="../tags/tag2825.xml"/><Relationship Id="rId181" Type="http://schemas.openxmlformats.org/officeDocument/2006/relationships/tags" Target="../tags/tag2841.xml"/><Relationship Id="rId186" Type="http://schemas.openxmlformats.org/officeDocument/2006/relationships/tags" Target="../tags/tag2846.xml"/><Relationship Id="rId22" Type="http://schemas.openxmlformats.org/officeDocument/2006/relationships/tags" Target="../tags/tag2682.xml"/><Relationship Id="rId27" Type="http://schemas.openxmlformats.org/officeDocument/2006/relationships/tags" Target="../tags/tag2687.xml"/><Relationship Id="rId43" Type="http://schemas.openxmlformats.org/officeDocument/2006/relationships/tags" Target="../tags/tag2703.xml"/><Relationship Id="rId48" Type="http://schemas.openxmlformats.org/officeDocument/2006/relationships/tags" Target="../tags/tag2708.xml"/><Relationship Id="rId64" Type="http://schemas.openxmlformats.org/officeDocument/2006/relationships/tags" Target="../tags/tag2724.xml"/><Relationship Id="rId69" Type="http://schemas.openxmlformats.org/officeDocument/2006/relationships/tags" Target="../tags/tag2729.xml"/><Relationship Id="rId113" Type="http://schemas.openxmlformats.org/officeDocument/2006/relationships/tags" Target="../tags/tag2773.xml"/><Relationship Id="rId118" Type="http://schemas.openxmlformats.org/officeDocument/2006/relationships/tags" Target="../tags/tag2778.xml"/><Relationship Id="rId134" Type="http://schemas.openxmlformats.org/officeDocument/2006/relationships/tags" Target="../tags/tag2794.xml"/><Relationship Id="rId139" Type="http://schemas.openxmlformats.org/officeDocument/2006/relationships/tags" Target="../tags/tag2799.xml"/><Relationship Id="rId80" Type="http://schemas.openxmlformats.org/officeDocument/2006/relationships/tags" Target="../tags/tag2740.xml"/><Relationship Id="rId85" Type="http://schemas.openxmlformats.org/officeDocument/2006/relationships/tags" Target="../tags/tag2745.xml"/><Relationship Id="rId150" Type="http://schemas.openxmlformats.org/officeDocument/2006/relationships/tags" Target="../tags/tag2810.xml"/><Relationship Id="rId155" Type="http://schemas.openxmlformats.org/officeDocument/2006/relationships/tags" Target="../tags/tag2815.xml"/><Relationship Id="rId171" Type="http://schemas.openxmlformats.org/officeDocument/2006/relationships/tags" Target="../tags/tag2831.xml"/><Relationship Id="rId176" Type="http://schemas.openxmlformats.org/officeDocument/2006/relationships/tags" Target="../tags/tag2836.xml"/><Relationship Id="rId192" Type="http://schemas.openxmlformats.org/officeDocument/2006/relationships/tags" Target="../tags/tag2852.xml"/><Relationship Id="rId197" Type="http://schemas.openxmlformats.org/officeDocument/2006/relationships/tags" Target="../tags/tag2857.xml"/><Relationship Id="rId201" Type="http://schemas.openxmlformats.org/officeDocument/2006/relationships/tags" Target="../tags/tag2861.xml"/><Relationship Id="rId12" Type="http://schemas.openxmlformats.org/officeDocument/2006/relationships/tags" Target="../tags/tag2672.xml"/><Relationship Id="rId17" Type="http://schemas.openxmlformats.org/officeDocument/2006/relationships/tags" Target="../tags/tag2677.xml"/><Relationship Id="rId33" Type="http://schemas.openxmlformats.org/officeDocument/2006/relationships/tags" Target="../tags/tag2693.xml"/><Relationship Id="rId38" Type="http://schemas.openxmlformats.org/officeDocument/2006/relationships/tags" Target="../tags/tag2698.xml"/><Relationship Id="rId59" Type="http://schemas.openxmlformats.org/officeDocument/2006/relationships/tags" Target="../tags/tag2719.xml"/><Relationship Id="rId103" Type="http://schemas.openxmlformats.org/officeDocument/2006/relationships/tags" Target="../tags/tag2763.xml"/><Relationship Id="rId108" Type="http://schemas.openxmlformats.org/officeDocument/2006/relationships/tags" Target="../tags/tag2768.xml"/><Relationship Id="rId124" Type="http://schemas.openxmlformats.org/officeDocument/2006/relationships/tags" Target="../tags/tag2784.xml"/><Relationship Id="rId129" Type="http://schemas.openxmlformats.org/officeDocument/2006/relationships/tags" Target="../tags/tag2789.xml"/><Relationship Id="rId54" Type="http://schemas.openxmlformats.org/officeDocument/2006/relationships/tags" Target="../tags/tag2714.xml"/><Relationship Id="rId70" Type="http://schemas.openxmlformats.org/officeDocument/2006/relationships/tags" Target="../tags/tag2730.xml"/><Relationship Id="rId75" Type="http://schemas.openxmlformats.org/officeDocument/2006/relationships/tags" Target="../tags/tag2735.xml"/><Relationship Id="rId91" Type="http://schemas.openxmlformats.org/officeDocument/2006/relationships/tags" Target="../tags/tag2751.xml"/><Relationship Id="rId96" Type="http://schemas.openxmlformats.org/officeDocument/2006/relationships/tags" Target="../tags/tag2756.xml"/><Relationship Id="rId140" Type="http://schemas.openxmlformats.org/officeDocument/2006/relationships/tags" Target="../tags/tag2800.xml"/><Relationship Id="rId145" Type="http://schemas.openxmlformats.org/officeDocument/2006/relationships/tags" Target="../tags/tag2805.xml"/><Relationship Id="rId161" Type="http://schemas.openxmlformats.org/officeDocument/2006/relationships/tags" Target="../tags/tag2821.xml"/><Relationship Id="rId166" Type="http://schemas.openxmlformats.org/officeDocument/2006/relationships/tags" Target="../tags/tag2826.xml"/><Relationship Id="rId182" Type="http://schemas.openxmlformats.org/officeDocument/2006/relationships/tags" Target="../tags/tag2842.xml"/><Relationship Id="rId187" Type="http://schemas.openxmlformats.org/officeDocument/2006/relationships/tags" Target="../tags/tag2847.xml"/><Relationship Id="rId1" Type="http://schemas.openxmlformats.org/officeDocument/2006/relationships/vmlDrawing" Target="../drawings/vmlDrawing62.vml"/><Relationship Id="rId6" Type="http://schemas.openxmlformats.org/officeDocument/2006/relationships/tags" Target="../tags/tag2666.xml"/><Relationship Id="rId23" Type="http://schemas.openxmlformats.org/officeDocument/2006/relationships/tags" Target="../tags/tag2683.xml"/><Relationship Id="rId28" Type="http://schemas.openxmlformats.org/officeDocument/2006/relationships/tags" Target="../tags/tag2688.xml"/><Relationship Id="rId49" Type="http://schemas.openxmlformats.org/officeDocument/2006/relationships/tags" Target="../tags/tag2709.xml"/><Relationship Id="rId114" Type="http://schemas.openxmlformats.org/officeDocument/2006/relationships/tags" Target="../tags/tag2774.xml"/><Relationship Id="rId119" Type="http://schemas.openxmlformats.org/officeDocument/2006/relationships/tags" Target="../tags/tag2779.xml"/><Relationship Id="rId44" Type="http://schemas.openxmlformats.org/officeDocument/2006/relationships/tags" Target="../tags/tag2704.xml"/><Relationship Id="rId60" Type="http://schemas.openxmlformats.org/officeDocument/2006/relationships/tags" Target="../tags/tag2720.xml"/><Relationship Id="rId65" Type="http://schemas.openxmlformats.org/officeDocument/2006/relationships/tags" Target="../tags/tag2725.xml"/><Relationship Id="rId81" Type="http://schemas.openxmlformats.org/officeDocument/2006/relationships/tags" Target="../tags/tag2741.xml"/><Relationship Id="rId86" Type="http://schemas.openxmlformats.org/officeDocument/2006/relationships/tags" Target="../tags/tag2746.xml"/><Relationship Id="rId130" Type="http://schemas.openxmlformats.org/officeDocument/2006/relationships/tags" Target="../tags/tag2790.xml"/><Relationship Id="rId135" Type="http://schemas.openxmlformats.org/officeDocument/2006/relationships/tags" Target="../tags/tag2795.xml"/><Relationship Id="rId151" Type="http://schemas.openxmlformats.org/officeDocument/2006/relationships/tags" Target="../tags/tag2811.xml"/><Relationship Id="rId156" Type="http://schemas.openxmlformats.org/officeDocument/2006/relationships/tags" Target="../tags/tag2816.xml"/><Relationship Id="rId177" Type="http://schemas.openxmlformats.org/officeDocument/2006/relationships/tags" Target="../tags/tag2837.xml"/><Relationship Id="rId198" Type="http://schemas.openxmlformats.org/officeDocument/2006/relationships/tags" Target="../tags/tag2858.xml"/><Relationship Id="rId172" Type="http://schemas.openxmlformats.org/officeDocument/2006/relationships/tags" Target="../tags/tag2832.xml"/><Relationship Id="rId193" Type="http://schemas.openxmlformats.org/officeDocument/2006/relationships/tags" Target="../tags/tag2853.xml"/><Relationship Id="rId202" Type="http://schemas.openxmlformats.org/officeDocument/2006/relationships/tags" Target="../tags/tag2862.xml"/><Relationship Id="rId13" Type="http://schemas.openxmlformats.org/officeDocument/2006/relationships/tags" Target="../tags/tag2673.xml"/><Relationship Id="rId18" Type="http://schemas.openxmlformats.org/officeDocument/2006/relationships/tags" Target="../tags/tag2678.xml"/><Relationship Id="rId39" Type="http://schemas.openxmlformats.org/officeDocument/2006/relationships/tags" Target="../tags/tag2699.xml"/><Relationship Id="rId109" Type="http://schemas.openxmlformats.org/officeDocument/2006/relationships/tags" Target="../tags/tag2769.xml"/><Relationship Id="rId34" Type="http://schemas.openxmlformats.org/officeDocument/2006/relationships/tags" Target="../tags/tag2694.xml"/><Relationship Id="rId50" Type="http://schemas.openxmlformats.org/officeDocument/2006/relationships/tags" Target="../tags/tag2710.xml"/><Relationship Id="rId55" Type="http://schemas.openxmlformats.org/officeDocument/2006/relationships/tags" Target="../tags/tag2715.xml"/><Relationship Id="rId76" Type="http://schemas.openxmlformats.org/officeDocument/2006/relationships/tags" Target="../tags/tag2736.xml"/><Relationship Id="rId97" Type="http://schemas.openxmlformats.org/officeDocument/2006/relationships/tags" Target="../tags/tag2757.xml"/><Relationship Id="rId104" Type="http://schemas.openxmlformats.org/officeDocument/2006/relationships/tags" Target="../tags/tag2764.xml"/><Relationship Id="rId120" Type="http://schemas.openxmlformats.org/officeDocument/2006/relationships/tags" Target="../tags/tag2780.xml"/><Relationship Id="rId125" Type="http://schemas.openxmlformats.org/officeDocument/2006/relationships/tags" Target="../tags/tag2785.xml"/><Relationship Id="rId141" Type="http://schemas.openxmlformats.org/officeDocument/2006/relationships/tags" Target="../tags/tag2801.xml"/><Relationship Id="rId146" Type="http://schemas.openxmlformats.org/officeDocument/2006/relationships/tags" Target="../tags/tag2806.xml"/><Relationship Id="rId167" Type="http://schemas.openxmlformats.org/officeDocument/2006/relationships/tags" Target="../tags/tag2827.xml"/><Relationship Id="rId188" Type="http://schemas.openxmlformats.org/officeDocument/2006/relationships/tags" Target="../tags/tag2848.xml"/><Relationship Id="rId7" Type="http://schemas.openxmlformats.org/officeDocument/2006/relationships/tags" Target="../tags/tag2667.xml"/><Relationship Id="rId71" Type="http://schemas.openxmlformats.org/officeDocument/2006/relationships/tags" Target="../tags/tag2731.xml"/><Relationship Id="rId92" Type="http://schemas.openxmlformats.org/officeDocument/2006/relationships/tags" Target="../tags/tag2752.xml"/><Relationship Id="rId162" Type="http://schemas.openxmlformats.org/officeDocument/2006/relationships/tags" Target="../tags/tag2822.xml"/><Relationship Id="rId183" Type="http://schemas.openxmlformats.org/officeDocument/2006/relationships/tags" Target="../tags/tag2843.xml"/><Relationship Id="rId2" Type="http://schemas.openxmlformats.org/officeDocument/2006/relationships/tags" Target="../tags/tag2662.xml"/><Relationship Id="rId29" Type="http://schemas.openxmlformats.org/officeDocument/2006/relationships/tags" Target="../tags/tag2689.xml"/><Relationship Id="rId24" Type="http://schemas.openxmlformats.org/officeDocument/2006/relationships/tags" Target="../tags/tag2684.xml"/><Relationship Id="rId40" Type="http://schemas.openxmlformats.org/officeDocument/2006/relationships/tags" Target="../tags/tag2700.xml"/><Relationship Id="rId45" Type="http://schemas.openxmlformats.org/officeDocument/2006/relationships/tags" Target="../tags/tag2705.xml"/><Relationship Id="rId66" Type="http://schemas.openxmlformats.org/officeDocument/2006/relationships/tags" Target="../tags/tag2726.xml"/><Relationship Id="rId87" Type="http://schemas.openxmlformats.org/officeDocument/2006/relationships/tags" Target="../tags/tag2747.xml"/><Relationship Id="rId110" Type="http://schemas.openxmlformats.org/officeDocument/2006/relationships/tags" Target="../tags/tag2770.xml"/><Relationship Id="rId115" Type="http://schemas.openxmlformats.org/officeDocument/2006/relationships/tags" Target="../tags/tag2775.xml"/><Relationship Id="rId131" Type="http://schemas.openxmlformats.org/officeDocument/2006/relationships/tags" Target="../tags/tag2791.xml"/><Relationship Id="rId136" Type="http://schemas.openxmlformats.org/officeDocument/2006/relationships/tags" Target="../tags/tag2796.xml"/><Relationship Id="rId157" Type="http://schemas.openxmlformats.org/officeDocument/2006/relationships/tags" Target="../tags/tag2817.xml"/><Relationship Id="rId178" Type="http://schemas.openxmlformats.org/officeDocument/2006/relationships/tags" Target="../tags/tag2838.xml"/><Relationship Id="rId61" Type="http://schemas.openxmlformats.org/officeDocument/2006/relationships/tags" Target="../tags/tag2721.xml"/><Relationship Id="rId82" Type="http://schemas.openxmlformats.org/officeDocument/2006/relationships/tags" Target="../tags/tag2742.xml"/><Relationship Id="rId152" Type="http://schemas.openxmlformats.org/officeDocument/2006/relationships/tags" Target="../tags/tag2812.xml"/><Relationship Id="rId173" Type="http://schemas.openxmlformats.org/officeDocument/2006/relationships/tags" Target="../tags/tag2833.xml"/><Relationship Id="rId194" Type="http://schemas.openxmlformats.org/officeDocument/2006/relationships/tags" Target="../tags/tag2854.xml"/><Relationship Id="rId199" Type="http://schemas.openxmlformats.org/officeDocument/2006/relationships/tags" Target="../tags/tag2859.xml"/><Relationship Id="rId203" Type="http://schemas.openxmlformats.org/officeDocument/2006/relationships/slideLayout" Target="../slideLayouts/slideLayout17.xml"/><Relationship Id="rId19" Type="http://schemas.openxmlformats.org/officeDocument/2006/relationships/tags" Target="../tags/tag2679.xml"/><Relationship Id="rId14" Type="http://schemas.openxmlformats.org/officeDocument/2006/relationships/tags" Target="../tags/tag2674.xml"/><Relationship Id="rId30" Type="http://schemas.openxmlformats.org/officeDocument/2006/relationships/tags" Target="../tags/tag2690.xml"/><Relationship Id="rId35" Type="http://schemas.openxmlformats.org/officeDocument/2006/relationships/tags" Target="../tags/tag2695.xml"/><Relationship Id="rId56" Type="http://schemas.openxmlformats.org/officeDocument/2006/relationships/tags" Target="../tags/tag2716.xml"/><Relationship Id="rId77" Type="http://schemas.openxmlformats.org/officeDocument/2006/relationships/tags" Target="../tags/tag2737.xml"/><Relationship Id="rId100" Type="http://schemas.openxmlformats.org/officeDocument/2006/relationships/tags" Target="../tags/tag2760.xml"/><Relationship Id="rId105" Type="http://schemas.openxmlformats.org/officeDocument/2006/relationships/tags" Target="../tags/tag2765.xml"/><Relationship Id="rId126" Type="http://schemas.openxmlformats.org/officeDocument/2006/relationships/tags" Target="../tags/tag2786.xml"/><Relationship Id="rId147" Type="http://schemas.openxmlformats.org/officeDocument/2006/relationships/tags" Target="../tags/tag2807.xml"/><Relationship Id="rId168" Type="http://schemas.openxmlformats.org/officeDocument/2006/relationships/tags" Target="../tags/tag2828.xml"/><Relationship Id="rId8" Type="http://schemas.openxmlformats.org/officeDocument/2006/relationships/tags" Target="../tags/tag2668.xml"/><Relationship Id="rId51" Type="http://schemas.openxmlformats.org/officeDocument/2006/relationships/tags" Target="../tags/tag2711.xml"/><Relationship Id="rId72" Type="http://schemas.openxmlformats.org/officeDocument/2006/relationships/tags" Target="../tags/tag2732.xml"/><Relationship Id="rId93" Type="http://schemas.openxmlformats.org/officeDocument/2006/relationships/tags" Target="../tags/tag2753.xml"/><Relationship Id="rId98" Type="http://schemas.openxmlformats.org/officeDocument/2006/relationships/tags" Target="../tags/tag2758.xml"/><Relationship Id="rId121" Type="http://schemas.openxmlformats.org/officeDocument/2006/relationships/tags" Target="../tags/tag2781.xml"/><Relationship Id="rId142" Type="http://schemas.openxmlformats.org/officeDocument/2006/relationships/tags" Target="../tags/tag2802.xml"/><Relationship Id="rId163" Type="http://schemas.openxmlformats.org/officeDocument/2006/relationships/tags" Target="../tags/tag2823.xml"/><Relationship Id="rId184" Type="http://schemas.openxmlformats.org/officeDocument/2006/relationships/tags" Target="../tags/tag2844.xml"/><Relationship Id="rId189" Type="http://schemas.openxmlformats.org/officeDocument/2006/relationships/tags" Target="../tags/tag2849.xml"/><Relationship Id="rId3" Type="http://schemas.openxmlformats.org/officeDocument/2006/relationships/tags" Target="../tags/tag2663.xml"/><Relationship Id="rId25" Type="http://schemas.openxmlformats.org/officeDocument/2006/relationships/tags" Target="../tags/tag2685.xml"/><Relationship Id="rId46" Type="http://schemas.openxmlformats.org/officeDocument/2006/relationships/tags" Target="../tags/tag2706.xml"/><Relationship Id="rId67" Type="http://schemas.openxmlformats.org/officeDocument/2006/relationships/tags" Target="../tags/tag2727.xml"/><Relationship Id="rId116" Type="http://schemas.openxmlformats.org/officeDocument/2006/relationships/tags" Target="../tags/tag2776.xml"/><Relationship Id="rId137" Type="http://schemas.openxmlformats.org/officeDocument/2006/relationships/tags" Target="../tags/tag2797.xml"/><Relationship Id="rId158" Type="http://schemas.openxmlformats.org/officeDocument/2006/relationships/tags" Target="../tags/tag2818.xml"/><Relationship Id="rId20" Type="http://schemas.openxmlformats.org/officeDocument/2006/relationships/tags" Target="../tags/tag2680.xml"/><Relationship Id="rId41" Type="http://schemas.openxmlformats.org/officeDocument/2006/relationships/tags" Target="../tags/tag2701.xml"/><Relationship Id="rId62" Type="http://schemas.openxmlformats.org/officeDocument/2006/relationships/tags" Target="../tags/tag2722.xml"/><Relationship Id="rId83" Type="http://schemas.openxmlformats.org/officeDocument/2006/relationships/tags" Target="../tags/tag2743.xml"/><Relationship Id="rId88" Type="http://schemas.openxmlformats.org/officeDocument/2006/relationships/tags" Target="../tags/tag2748.xml"/><Relationship Id="rId111" Type="http://schemas.openxmlformats.org/officeDocument/2006/relationships/tags" Target="../tags/tag2771.xml"/><Relationship Id="rId132" Type="http://schemas.openxmlformats.org/officeDocument/2006/relationships/tags" Target="../tags/tag2792.xml"/><Relationship Id="rId153" Type="http://schemas.openxmlformats.org/officeDocument/2006/relationships/tags" Target="../tags/tag2813.xml"/><Relationship Id="rId174" Type="http://schemas.openxmlformats.org/officeDocument/2006/relationships/tags" Target="../tags/tag2834.xml"/><Relationship Id="rId179" Type="http://schemas.openxmlformats.org/officeDocument/2006/relationships/tags" Target="../tags/tag2839.xml"/><Relationship Id="rId195" Type="http://schemas.openxmlformats.org/officeDocument/2006/relationships/tags" Target="../tags/tag2855.xml"/><Relationship Id="rId190" Type="http://schemas.openxmlformats.org/officeDocument/2006/relationships/tags" Target="../tags/tag2850.xml"/><Relationship Id="rId204" Type="http://schemas.openxmlformats.org/officeDocument/2006/relationships/notesSlide" Target="../notesSlides/notesSlide104.xml"/><Relationship Id="rId15" Type="http://schemas.openxmlformats.org/officeDocument/2006/relationships/tags" Target="../tags/tag2675.xml"/><Relationship Id="rId36" Type="http://schemas.openxmlformats.org/officeDocument/2006/relationships/tags" Target="../tags/tag2696.xml"/><Relationship Id="rId57" Type="http://schemas.openxmlformats.org/officeDocument/2006/relationships/tags" Target="../tags/tag2717.xml"/><Relationship Id="rId106" Type="http://schemas.openxmlformats.org/officeDocument/2006/relationships/tags" Target="../tags/tag2766.xml"/><Relationship Id="rId127" Type="http://schemas.openxmlformats.org/officeDocument/2006/relationships/tags" Target="../tags/tag2787.xml"/><Relationship Id="rId10" Type="http://schemas.openxmlformats.org/officeDocument/2006/relationships/tags" Target="../tags/tag2670.xml"/><Relationship Id="rId31" Type="http://schemas.openxmlformats.org/officeDocument/2006/relationships/tags" Target="../tags/tag2691.xml"/><Relationship Id="rId52" Type="http://schemas.openxmlformats.org/officeDocument/2006/relationships/tags" Target="../tags/tag2712.xml"/><Relationship Id="rId73" Type="http://schemas.openxmlformats.org/officeDocument/2006/relationships/tags" Target="../tags/tag2733.xml"/><Relationship Id="rId78" Type="http://schemas.openxmlformats.org/officeDocument/2006/relationships/tags" Target="../tags/tag2738.xml"/><Relationship Id="rId94" Type="http://schemas.openxmlformats.org/officeDocument/2006/relationships/tags" Target="../tags/tag2754.xml"/><Relationship Id="rId99" Type="http://schemas.openxmlformats.org/officeDocument/2006/relationships/tags" Target="../tags/tag2759.xml"/><Relationship Id="rId101" Type="http://schemas.openxmlformats.org/officeDocument/2006/relationships/tags" Target="../tags/tag2761.xml"/><Relationship Id="rId122" Type="http://schemas.openxmlformats.org/officeDocument/2006/relationships/tags" Target="../tags/tag2782.xml"/><Relationship Id="rId143" Type="http://schemas.openxmlformats.org/officeDocument/2006/relationships/tags" Target="../tags/tag2803.xml"/><Relationship Id="rId148" Type="http://schemas.openxmlformats.org/officeDocument/2006/relationships/tags" Target="../tags/tag2808.xml"/><Relationship Id="rId164" Type="http://schemas.openxmlformats.org/officeDocument/2006/relationships/tags" Target="../tags/tag2824.xml"/><Relationship Id="rId169" Type="http://schemas.openxmlformats.org/officeDocument/2006/relationships/tags" Target="../tags/tag2829.xml"/><Relationship Id="rId185" Type="http://schemas.openxmlformats.org/officeDocument/2006/relationships/tags" Target="../tags/tag2845.xml"/><Relationship Id="rId4" Type="http://schemas.openxmlformats.org/officeDocument/2006/relationships/tags" Target="../tags/tag2664.xml"/><Relationship Id="rId9" Type="http://schemas.openxmlformats.org/officeDocument/2006/relationships/tags" Target="../tags/tag2669.xml"/><Relationship Id="rId180" Type="http://schemas.openxmlformats.org/officeDocument/2006/relationships/tags" Target="../tags/tag2840.xml"/><Relationship Id="rId26" Type="http://schemas.openxmlformats.org/officeDocument/2006/relationships/tags" Target="../tags/tag2686.xml"/><Relationship Id="rId47" Type="http://schemas.openxmlformats.org/officeDocument/2006/relationships/tags" Target="../tags/tag2707.xml"/><Relationship Id="rId68" Type="http://schemas.openxmlformats.org/officeDocument/2006/relationships/tags" Target="../tags/tag2728.xml"/><Relationship Id="rId89" Type="http://schemas.openxmlformats.org/officeDocument/2006/relationships/tags" Target="../tags/tag2749.xml"/><Relationship Id="rId112" Type="http://schemas.openxmlformats.org/officeDocument/2006/relationships/tags" Target="../tags/tag2772.xml"/><Relationship Id="rId133" Type="http://schemas.openxmlformats.org/officeDocument/2006/relationships/tags" Target="../tags/tag2793.xml"/><Relationship Id="rId154" Type="http://schemas.openxmlformats.org/officeDocument/2006/relationships/tags" Target="../tags/tag2814.xml"/><Relationship Id="rId175" Type="http://schemas.openxmlformats.org/officeDocument/2006/relationships/tags" Target="../tags/tag2835.xml"/><Relationship Id="rId196" Type="http://schemas.openxmlformats.org/officeDocument/2006/relationships/tags" Target="../tags/tag2856.xml"/><Relationship Id="rId200" Type="http://schemas.openxmlformats.org/officeDocument/2006/relationships/tags" Target="../tags/tag2860.xml"/></Relationships>
</file>

<file path=ppt/slides/_rels/slide107.xml.rels><?xml version="1.0" encoding="UTF-8" standalone="yes"?>
<Relationships xmlns="http://schemas.openxmlformats.org/package/2006/relationships"><Relationship Id="rId26" Type="http://schemas.openxmlformats.org/officeDocument/2006/relationships/tags" Target="../tags/tag2887.xml"/><Relationship Id="rId117" Type="http://schemas.openxmlformats.org/officeDocument/2006/relationships/tags" Target="../tags/tag2978.xml"/><Relationship Id="rId21" Type="http://schemas.openxmlformats.org/officeDocument/2006/relationships/tags" Target="../tags/tag2882.xml"/><Relationship Id="rId42" Type="http://schemas.openxmlformats.org/officeDocument/2006/relationships/tags" Target="../tags/tag2903.xml"/><Relationship Id="rId47" Type="http://schemas.openxmlformats.org/officeDocument/2006/relationships/tags" Target="../tags/tag2908.xml"/><Relationship Id="rId63" Type="http://schemas.openxmlformats.org/officeDocument/2006/relationships/tags" Target="../tags/tag2924.xml"/><Relationship Id="rId68" Type="http://schemas.openxmlformats.org/officeDocument/2006/relationships/tags" Target="../tags/tag2929.xml"/><Relationship Id="rId84" Type="http://schemas.openxmlformats.org/officeDocument/2006/relationships/tags" Target="../tags/tag2945.xml"/><Relationship Id="rId89" Type="http://schemas.openxmlformats.org/officeDocument/2006/relationships/tags" Target="../tags/tag2950.xml"/><Relationship Id="rId112" Type="http://schemas.openxmlformats.org/officeDocument/2006/relationships/tags" Target="../tags/tag2973.xml"/><Relationship Id="rId133" Type="http://schemas.openxmlformats.org/officeDocument/2006/relationships/tags" Target="../tags/tag2994.xml"/><Relationship Id="rId138" Type="http://schemas.openxmlformats.org/officeDocument/2006/relationships/tags" Target="../tags/tag2999.xml"/><Relationship Id="rId154" Type="http://schemas.openxmlformats.org/officeDocument/2006/relationships/tags" Target="../tags/tag3015.xml"/><Relationship Id="rId159" Type="http://schemas.openxmlformats.org/officeDocument/2006/relationships/oleObject" Target="../embeddings/oleObject109.bin"/><Relationship Id="rId16" Type="http://schemas.openxmlformats.org/officeDocument/2006/relationships/tags" Target="../tags/tag2877.xml"/><Relationship Id="rId107" Type="http://schemas.openxmlformats.org/officeDocument/2006/relationships/tags" Target="../tags/tag2968.xml"/><Relationship Id="rId11" Type="http://schemas.openxmlformats.org/officeDocument/2006/relationships/tags" Target="../tags/tag2872.xml"/><Relationship Id="rId32" Type="http://schemas.openxmlformats.org/officeDocument/2006/relationships/tags" Target="../tags/tag2893.xml"/><Relationship Id="rId37" Type="http://schemas.openxmlformats.org/officeDocument/2006/relationships/tags" Target="../tags/tag2898.xml"/><Relationship Id="rId53" Type="http://schemas.openxmlformats.org/officeDocument/2006/relationships/tags" Target="../tags/tag2914.xml"/><Relationship Id="rId58" Type="http://schemas.openxmlformats.org/officeDocument/2006/relationships/tags" Target="../tags/tag2919.xml"/><Relationship Id="rId74" Type="http://schemas.openxmlformats.org/officeDocument/2006/relationships/tags" Target="../tags/tag2935.xml"/><Relationship Id="rId79" Type="http://schemas.openxmlformats.org/officeDocument/2006/relationships/tags" Target="../tags/tag2940.xml"/><Relationship Id="rId102" Type="http://schemas.openxmlformats.org/officeDocument/2006/relationships/tags" Target="../tags/tag2963.xml"/><Relationship Id="rId123" Type="http://schemas.openxmlformats.org/officeDocument/2006/relationships/tags" Target="../tags/tag2984.xml"/><Relationship Id="rId128" Type="http://schemas.openxmlformats.org/officeDocument/2006/relationships/tags" Target="../tags/tag2989.xml"/><Relationship Id="rId144" Type="http://schemas.openxmlformats.org/officeDocument/2006/relationships/tags" Target="../tags/tag3005.xml"/><Relationship Id="rId149" Type="http://schemas.openxmlformats.org/officeDocument/2006/relationships/tags" Target="../tags/tag3010.xml"/><Relationship Id="rId5" Type="http://schemas.openxmlformats.org/officeDocument/2006/relationships/tags" Target="../tags/tag2866.xml"/><Relationship Id="rId90" Type="http://schemas.openxmlformats.org/officeDocument/2006/relationships/tags" Target="../tags/tag2951.xml"/><Relationship Id="rId95" Type="http://schemas.openxmlformats.org/officeDocument/2006/relationships/tags" Target="../tags/tag2956.xml"/><Relationship Id="rId22" Type="http://schemas.openxmlformats.org/officeDocument/2006/relationships/tags" Target="../tags/tag2883.xml"/><Relationship Id="rId27" Type="http://schemas.openxmlformats.org/officeDocument/2006/relationships/tags" Target="../tags/tag2888.xml"/><Relationship Id="rId43" Type="http://schemas.openxmlformats.org/officeDocument/2006/relationships/tags" Target="../tags/tag2904.xml"/><Relationship Id="rId48" Type="http://schemas.openxmlformats.org/officeDocument/2006/relationships/tags" Target="../tags/tag2909.xml"/><Relationship Id="rId64" Type="http://schemas.openxmlformats.org/officeDocument/2006/relationships/tags" Target="../tags/tag2925.xml"/><Relationship Id="rId69" Type="http://schemas.openxmlformats.org/officeDocument/2006/relationships/tags" Target="../tags/tag2930.xml"/><Relationship Id="rId113" Type="http://schemas.openxmlformats.org/officeDocument/2006/relationships/tags" Target="../tags/tag2974.xml"/><Relationship Id="rId118" Type="http://schemas.openxmlformats.org/officeDocument/2006/relationships/tags" Target="../tags/tag2979.xml"/><Relationship Id="rId134" Type="http://schemas.openxmlformats.org/officeDocument/2006/relationships/tags" Target="../tags/tag2995.xml"/><Relationship Id="rId139" Type="http://schemas.openxmlformats.org/officeDocument/2006/relationships/tags" Target="../tags/tag3000.xml"/><Relationship Id="rId80" Type="http://schemas.openxmlformats.org/officeDocument/2006/relationships/tags" Target="../tags/tag2941.xml"/><Relationship Id="rId85" Type="http://schemas.openxmlformats.org/officeDocument/2006/relationships/tags" Target="../tags/tag2946.xml"/><Relationship Id="rId150" Type="http://schemas.openxmlformats.org/officeDocument/2006/relationships/tags" Target="../tags/tag3011.xml"/><Relationship Id="rId155" Type="http://schemas.openxmlformats.org/officeDocument/2006/relationships/tags" Target="../tags/tag3016.xml"/><Relationship Id="rId12" Type="http://schemas.openxmlformats.org/officeDocument/2006/relationships/tags" Target="../tags/tag2873.xml"/><Relationship Id="rId17" Type="http://schemas.openxmlformats.org/officeDocument/2006/relationships/tags" Target="../tags/tag2878.xml"/><Relationship Id="rId33" Type="http://schemas.openxmlformats.org/officeDocument/2006/relationships/tags" Target="../tags/tag2894.xml"/><Relationship Id="rId38" Type="http://schemas.openxmlformats.org/officeDocument/2006/relationships/tags" Target="../tags/tag2899.xml"/><Relationship Id="rId59" Type="http://schemas.openxmlformats.org/officeDocument/2006/relationships/tags" Target="../tags/tag2920.xml"/><Relationship Id="rId103" Type="http://schemas.openxmlformats.org/officeDocument/2006/relationships/tags" Target="../tags/tag2964.xml"/><Relationship Id="rId108" Type="http://schemas.openxmlformats.org/officeDocument/2006/relationships/tags" Target="../tags/tag2969.xml"/><Relationship Id="rId124" Type="http://schemas.openxmlformats.org/officeDocument/2006/relationships/tags" Target="../tags/tag2985.xml"/><Relationship Id="rId129" Type="http://schemas.openxmlformats.org/officeDocument/2006/relationships/tags" Target="../tags/tag2990.xml"/><Relationship Id="rId20" Type="http://schemas.openxmlformats.org/officeDocument/2006/relationships/tags" Target="../tags/tag2881.xml"/><Relationship Id="rId41" Type="http://schemas.openxmlformats.org/officeDocument/2006/relationships/tags" Target="../tags/tag2902.xml"/><Relationship Id="rId54" Type="http://schemas.openxmlformats.org/officeDocument/2006/relationships/tags" Target="../tags/tag2915.xml"/><Relationship Id="rId62" Type="http://schemas.openxmlformats.org/officeDocument/2006/relationships/tags" Target="../tags/tag2923.xml"/><Relationship Id="rId70" Type="http://schemas.openxmlformats.org/officeDocument/2006/relationships/tags" Target="../tags/tag2931.xml"/><Relationship Id="rId75" Type="http://schemas.openxmlformats.org/officeDocument/2006/relationships/tags" Target="../tags/tag2936.xml"/><Relationship Id="rId83" Type="http://schemas.openxmlformats.org/officeDocument/2006/relationships/tags" Target="../tags/tag2944.xml"/><Relationship Id="rId88" Type="http://schemas.openxmlformats.org/officeDocument/2006/relationships/tags" Target="../tags/tag2949.xml"/><Relationship Id="rId91" Type="http://schemas.openxmlformats.org/officeDocument/2006/relationships/tags" Target="../tags/tag2952.xml"/><Relationship Id="rId96" Type="http://schemas.openxmlformats.org/officeDocument/2006/relationships/tags" Target="../tags/tag2957.xml"/><Relationship Id="rId111" Type="http://schemas.openxmlformats.org/officeDocument/2006/relationships/tags" Target="../tags/tag2972.xml"/><Relationship Id="rId132" Type="http://schemas.openxmlformats.org/officeDocument/2006/relationships/tags" Target="../tags/tag2993.xml"/><Relationship Id="rId140" Type="http://schemas.openxmlformats.org/officeDocument/2006/relationships/tags" Target="../tags/tag3001.xml"/><Relationship Id="rId145" Type="http://schemas.openxmlformats.org/officeDocument/2006/relationships/tags" Target="../tags/tag3006.xml"/><Relationship Id="rId153" Type="http://schemas.openxmlformats.org/officeDocument/2006/relationships/tags" Target="../tags/tag3014.xml"/><Relationship Id="rId1" Type="http://schemas.openxmlformats.org/officeDocument/2006/relationships/vmlDrawing" Target="../drawings/vmlDrawing63.vml"/><Relationship Id="rId6" Type="http://schemas.openxmlformats.org/officeDocument/2006/relationships/tags" Target="../tags/tag2867.xml"/><Relationship Id="rId15" Type="http://schemas.openxmlformats.org/officeDocument/2006/relationships/tags" Target="../tags/tag2876.xml"/><Relationship Id="rId23" Type="http://schemas.openxmlformats.org/officeDocument/2006/relationships/tags" Target="../tags/tag2884.xml"/><Relationship Id="rId28" Type="http://schemas.openxmlformats.org/officeDocument/2006/relationships/tags" Target="../tags/tag2889.xml"/><Relationship Id="rId36" Type="http://schemas.openxmlformats.org/officeDocument/2006/relationships/tags" Target="../tags/tag2897.xml"/><Relationship Id="rId49" Type="http://schemas.openxmlformats.org/officeDocument/2006/relationships/tags" Target="../tags/tag2910.xml"/><Relationship Id="rId57" Type="http://schemas.openxmlformats.org/officeDocument/2006/relationships/tags" Target="../tags/tag2918.xml"/><Relationship Id="rId106" Type="http://schemas.openxmlformats.org/officeDocument/2006/relationships/tags" Target="../tags/tag2967.xml"/><Relationship Id="rId114" Type="http://schemas.openxmlformats.org/officeDocument/2006/relationships/tags" Target="../tags/tag2975.xml"/><Relationship Id="rId119" Type="http://schemas.openxmlformats.org/officeDocument/2006/relationships/tags" Target="../tags/tag2980.xml"/><Relationship Id="rId127" Type="http://schemas.openxmlformats.org/officeDocument/2006/relationships/tags" Target="../tags/tag2988.xml"/><Relationship Id="rId10" Type="http://schemas.openxmlformats.org/officeDocument/2006/relationships/tags" Target="../tags/tag2871.xml"/><Relationship Id="rId31" Type="http://schemas.openxmlformats.org/officeDocument/2006/relationships/tags" Target="../tags/tag2892.xml"/><Relationship Id="rId44" Type="http://schemas.openxmlformats.org/officeDocument/2006/relationships/tags" Target="../tags/tag2905.xml"/><Relationship Id="rId52" Type="http://schemas.openxmlformats.org/officeDocument/2006/relationships/tags" Target="../tags/tag2913.xml"/><Relationship Id="rId60" Type="http://schemas.openxmlformats.org/officeDocument/2006/relationships/tags" Target="../tags/tag2921.xml"/><Relationship Id="rId65" Type="http://schemas.openxmlformats.org/officeDocument/2006/relationships/tags" Target="../tags/tag2926.xml"/><Relationship Id="rId73" Type="http://schemas.openxmlformats.org/officeDocument/2006/relationships/tags" Target="../tags/tag2934.xml"/><Relationship Id="rId78" Type="http://schemas.openxmlformats.org/officeDocument/2006/relationships/tags" Target="../tags/tag2939.xml"/><Relationship Id="rId81" Type="http://schemas.openxmlformats.org/officeDocument/2006/relationships/tags" Target="../tags/tag2942.xml"/><Relationship Id="rId86" Type="http://schemas.openxmlformats.org/officeDocument/2006/relationships/tags" Target="../tags/tag2947.xml"/><Relationship Id="rId94" Type="http://schemas.openxmlformats.org/officeDocument/2006/relationships/tags" Target="../tags/tag2955.xml"/><Relationship Id="rId99" Type="http://schemas.openxmlformats.org/officeDocument/2006/relationships/tags" Target="../tags/tag2960.xml"/><Relationship Id="rId101" Type="http://schemas.openxmlformats.org/officeDocument/2006/relationships/tags" Target="../tags/tag2962.xml"/><Relationship Id="rId122" Type="http://schemas.openxmlformats.org/officeDocument/2006/relationships/tags" Target="../tags/tag2983.xml"/><Relationship Id="rId130" Type="http://schemas.openxmlformats.org/officeDocument/2006/relationships/tags" Target="../tags/tag2991.xml"/><Relationship Id="rId135" Type="http://schemas.openxmlformats.org/officeDocument/2006/relationships/tags" Target="../tags/tag2996.xml"/><Relationship Id="rId143" Type="http://schemas.openxmlformats.org/officeDocument/2006/relationships/tags" Target="../tags/tag3004.xml"/><Relationship Id="rId148" Type="http://schemas.openxmlformats.org/officeDocument/2006/relationships/tags" Target="../tags/tag3009.xml"/><Relationship Id="rId151" Type="http://schemas.openxmlformats.org/officeDocument/2006/relationships/tags" Target="../tags/tag3012.xml"/><Relationship Id="rId156" Type="http://schemas.openxmlformats.org/officeDocument/2006/relationships/tags" Target="../tags/tag3017.xml"/><Relationship Id="rId4" Type="http://schemas.openxmlformats.org/officeDocument/2006/relationships/tags" Target="../tags/tag2865.xml"/><Relationship Id="rId9" Type="http://schemas.openxmlformats.org/officeDocument/2006/relationships/tags" Target="../tags/tag2870.xml"/><Relationship Id="rId13" Type="http://schemas.openxmlformats.org/officeDocument/2006/relationships/tags" Target="../tags/tag2874.xml"/><Relationship Id="rId18" Type="http://schemas.openxmlformats.org/officeDocument/2006/relationships/tags" Target="../tags/tag2879.xml"/><Relationship Id="rId39" Type="http://schemas.openxmlformats.org/officeDocument/2006/relationships/tags" Target="../tags/tag2900.xml"/><Relationship Id="rId109" Type="http://schemas.openxmlformats.org/officeDocument/2006/relationships/tags" Target="../tags/tag2970.xml"/><Relationship Id="rId34" Type="http://schemas.openxmlformats.org/officeDocument/2006/relationships/tags" Target="../tags/tag2895.xml"/><Relationship Id="rId50" Type="http://schemas.openxmlformats.org/officeDocument/2006/relationships/tags" Target="../tags/tag2911.xml"/><Relationship Id="rId55" Type="http://schemas.openxmlformats.org/officeDocument/2006/relationships/tags" Target="../tags/tag2916.xml"/><Relationship Id="rId76" Type="http://schemas.openxmlformats.org/officeDocument/2006/relationships/tags" Target="../tags/tag2937.xml"/><Relationship Id="rId97" Type="http://schemas.openxmlformats.org/officeDocument/2006/relationships/tags" Target="../tags/tag2958.xml"/><Relationship Id="rId104" Type="http://schemas.openxmlformats.org/officeDocument/2006/relationships/tags" Target="../tags/tag2965.xml"/><Relationship Id="rId120" Type="http://schemas.openxmlformats.org/officeDocument/2006/relationships/tags" Target="../tags/tag2981.xml"/><Relationship Id="rId125" Type="http://schemas.openxmlformats.org/officeDocument/2006/relationships/tags" Target="../tags/tag2986.xml"/><Relationship Id="rId141" Type="http://schemas.openxmlformats.org/officeDocument/2006/relationships/tags" Target="../tags/tag3002.xml"/><Relationship Id="rId146" Type="http://schemas.openxmlformats.org/officeDocument/2006/relationships/tags" Target="../tags/tag3007.xml"/><Relationship Id="rId7" Type="http://schemas.openxmlformats.org/officeDocument/2006/relationships/tags" Target="../tags/tag2868.xml"/><Relationship Id="rId71" Type="http://schemas.openxmlformats.org/officeDocument/2006/relationships/tags" Target="../tags/tag2932.xml"/><Relationship Id="rId92" Type="http://schemas.openxmlformats.org/officeDocument/2006/relationships/tags" Target="../tags/tag2953.xml"/><Relationship Id="rId2" Type="http://schemas.openxmlformats.org/officeDocument/2006/relationships/tags" Target="../tags/tag2863.xml"/><Relationship Id="rId29" Type="http://schemas.openxmlformats.org/officeDocument/2006/relationships/tags" Target="../tags/tag2890.xml"/><Relationship Id="rId24" Type="http://schemas.openxmlformats.org/officeDocument/2006/relationships/tags" Target="../tags/tag2885.xml"/><Relationship Id="rId40" Type="http://schemas.openxmlformats.org/officeDocument/2006/relationships/tags" Target="../tags/tag2901.xml"/><Relationship Id="rId45" Type="http://schemas.openxmlformats.org/officeDocument/2006/relationships/tags" Target="../tags/tag2906.xml"/><Relationship Id="rId66" Type="http://schemas.openxmlformats.org/officeDocument/2006/relationships/tags" Target="../tags/tag2927.xml"/><Relationship Id="rId87" Type="http://schemas.openxmlformats.org/officeDocument/2006/relationships/tags" Target="../tags/tag2948.xml"/><Relationship Id="rId110" Type="http://schemas.openxmlformats.org/officeDocument/2006/relationships/tags" Target="../tags/tag2971.xml"/><Relationship Id="rId115" Type="http://schemas.openxmlformats.org/officeDocument/2006/relationships/tags" Target="../tags/tag2976.xml"/><Relationship Id="rId131" Type="http://schemas.openxmlformats.org/officeDocument/2006/relationships/tags" Target="../tags/tag2992.xml"/><Relationship Id="rId136" Type="http://schemas.openxmlformats.org/officeDocument/2006/relationships/tags" Target="../tags/tag2997.xml"/><Relationship Id="rId157" Type="http://schemas.openxmlformats.org/officeDocument/2006/relationships/slideLayout" Target="../slideLayouts/slideLayout17.xml"/><Relationship Id="rId61" Type="http://schemas.openxmlformats.org/officeDocument/2006/relationships/tags" Target="../tags/tag2922.xml"/><Relationship Id="rId82" Type="http://schemas.openxmlformats.org/officeDocument/2006/relationships/tags" Target="../tags/tag2943.xml"/><Relationship Id="rId152" Type="http://schemas.openxmlformats.org/officeDocument/2006/relationships/tags" Target="../tags/tag3013.xml"/><Relationship Id="rId19" Type="http://schemas.openxmlformats.org/officeDocument/2006/relationships/tags" Target="../tags/tag2880.xml"/><Relationship Id="rId14" Type="http://schemas.openxmlformats.org/officeDocument/2006/relationships/tags" Target="../tags/tag2875.xml"/><Relationship Id="rId30" Type="http://schemas.openxmlformats.org/officeDocument/2006/relationships/tags" Target="../tags/tag2891.xml"/><Relationship Id="rId35" Type="http://schemas.openxmlformats.org/officeDocument/2006/relationships/tags" Target="../tags/tag2896.xml"/><Relationship Id="rId56" Type="http://schemas.openxmlformats.org/officeDocument/2006/relationships/tags" Target="../tags/tag2917.xml"/><Relationship Id="rId77" Type="http://schemas.openxmlformats.org/officeDocument/2006/relationships/tags" Target="../tags/tag2938.xml"/><Relationship Id="rId100" Type="http://schemas.openxmlformats.org/officeDocument/2006/relationships/tags" Target="../tags/tag2961.xml"/><Relationship Id="rId105" Type="http://schemas.openxmlformats.org/officeDocument/2006/relationships/tags" Target="../tags/tag2966.xml"/><Relationship Id="rId126" Type="http://schemas.openxmlformats.org/officeDocument/2006/relationships/tags" Target="../tags/tag2987.xml"/><Relationship Id="rId147" Type="http://schemas.openxmlformats.org/officeDocument/2006/relationships/tags" Target="../tags/tag3008.xml"/><Relationship Id="rId8" Type="http://schemas.openxmlformats.org/officeDocument/2006/relationships/tags" Target="../tags/tag2869.xml"/><Relationship Id="rId51" Type="http://schemas.openxmlformats.org/officeDocument/2006/relationships/tags" Target="../tags/tag2912.xml"/><Relationship Id="rId72" Type="http://schemas.openxmlformats.org/officeDocument/2006/relationships/tags" Target="../tags/tag2933.xml"/><Relationship Id="rId93" Type="http://schemas.openxmlformats.org/officeDocument/2006/relationships/tags" Target="../tags/tag2954.xml"/><Relationship Id="rId98" Type="http://schemas.openxmlformats.org/officeDocument/2006/relationships/tags" Target="../tags/tag2959.xml"/><Relationship Id="rId121" Type="http://schemas.openxmlformats.org/officeDocument/2006/relationships/tags" Target="../tags/tag2982.xml"/><Relationship Id="rId142" Type="http://schemas.openxmlformats.org/officeDocument/2006/relationships/tags" Target="../tags/tag3003.xml"/><Relationship Id="rId3" Type="http://schemas.openxmlformats.org/officeDocument/2006/relationships/tags" Target="../tags/tag2864.xml"/><Relationship Id="rId25" Type="http://schemas.openxmlformats.org/officeDocument/2006/relationships/tags" Target="../tags/tag2886.xml"/><Relationship Id="rId46" Type="http://schemas.openxmlformats.org/officeDocument/2006/relationships/tags" Target="../tags/tag2907.xml"/><Relationship Id="rId67" Type="http://schemas.openxmlformats.org/officeDocument/2006/relationships/tags" Target="../tags/tag2928.xml"/><Relationship Id="rId116" Type="http://schemas.openxmlformats.org/officeDocument/2006/relationships/tags" Target="../tags/tag2977.xml"/><Relationship Id="rId137" Type="http://schemas.openxmlformats.org/officeDocument/2006/relationships/tags" Target="../tags/tag2998.xml"/><Relationship Id="rId158" Type="http://schemas.openxmlformats.org/officeDocument/2006/relationships/notesSlide" Target="../notesSlides/notesSlide105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tags" Target="../tags/tag3024.xml"/><Relationship Id="rId13" Type="http://schemas.openxmlformats.org/officeDocument/2006/relationships/tags" Target="../tags/tag3029.xml"/><Relationship Id="rId18" Type="http://schemas.openxmlformats.org/officeDocument/2006/relationships/tags" Target="../tags/tag3034.xml"/><Relationship Id="rId26" Type="http://schemas.openxmlformats.org/officeDocument/2006/relationships/tags" Target="../tags/tag3042.xml"/><Relationship Id="rId3" Type="http://schemas.openxmlformats.org/officeDocument/2006/relationships/tags" Target="../tags/tag3019.xml"/><Relationship Id="rId21" Type="http://schemas.openxmlformats.org/officeDocument/2006/relationships/tags" Target="../tags/tag3037.xml"/><Relationship Id="rId7" Type="http://schemas.openxmlformats.org/officeDocument/2006/relationships/tags" Target="../tags/tag3023.xml"/><Relationship Id="rId12" Type="http://schemas.openxmlformats.org/officeDocument/2006/relationships/tags" Target="../tags/tag3028.xml"/><Relationship Id="rId17" Type="http://schemas.openxmlformats.org/officeDocument/2006/relationships/tags" Target="../tags/tag3033.xml"/><Relationship Id="rId25" Type="http://schemas.openxmlformats.org/officeDocument/2006/relationships/tags" Target="../tags/tag3041.xml"/><Relationship Id="rId2" Type="http://schemas.openxmlformats.org/officeDocument/2006/relationships/tags" Target="../tags/tag3018.xml"/><Relationship Id="rId16" Type="http://schemas.openxmlformats.org/officeDocument/2006/relationships/tags" Target="../tags/tag3032.xml"/><Relationship Id="rId20" Type="http://schemas.openxmlformats.org/officeDocument/2006/relationships/tags" Target="../tags/tag3036.xml"/><Relationship Id="rId29" Type="http://schemas.openxmlformats.org/officeDocument/2006/relationships/tags" Target="../tags/tag3045.xml"/><Relationship Id="rId1" Type="http://schemas.openxmlformats.org/officeDocument/2006/relationships/vmlDrawing" Target="../drawings/vmlDrawing64.vml"/><Relationship Id="rId6" Type="http://schemas.openxmlformats.org/officeDocument/2006/relationships/tags" Target="../tags/tag3022.xml"/><Relationship Id="rId11" Type="http://schemas.openxmlformats.org/officeDocument/2006/relationships/tags" Target="../tags/tag3027.xml"/><Relationship Id="rId24" Type="http://schemas.openxmlformats.org/officeDocument/2006/relationships/tags" Target="../tags/tag3040.xml"/><Relationship Id="rId32" Type="http://schemas.openxmlformats.org/officeDocument/2006/relationships/oleObject" Target="../embeddings/oleObject110.bin"/><Relationship Id="rId5" Type="http://schemas.openxmlformats.org/officeDocument/2006/relationships/tags" Target="../tags/tag3021.xml"/><Relationship Id="rId15" Type="http://schemas.openxmlformats.org/officeDocument/2006/relationships/tags" Target="../tags/tag3031.xml"/><Relationship Id="rId23" Type="http://schemas.openxmlformats.org/officeDocument/2006/relationships/tags" Target="../tags/tag3039.xml"/><Relationship Id="rId28" Type="http://schemas.openxmlformats.org/officeDocument/2006/relationships/tags" Target="../tags/tag3044.xml"/><Relationship Id="rId10" Type="http://schemas.openxmlformats.org/officeDocument/2006/relationships/tags" Target="../tags/tag3026.xml"/><Relationship Id="rId19" Type="http://schemas.openxmlformats.org/officeDocument/2006/relationships/tags" Target="../tags/tag3035.xml"/><Relationship Id="rId31" Type="http://schemas.openxmlformats.org/officeDocument/2006/relationships/notesSlide" Target="../notesSlides/notesSlide106.xml"/><Relationship Id="rId4" Type="http://schemas.openxmlformats.org/officeDocument/2006/relationships/tags" Target="../tags/tag3020.xml"/><Relationship Id="rId9" Type="http://schemas.openxmlformats.org/officeDocument/2006/relationships/tags" Target="../tags/tag3025.xml"/><Relationship Id="rId14" Type="http://schemas.openxmlformats.org/officeDocument/2006/relationships/tags" Target="../tags/tag3030.xml"/><Relationship Id="rId22" Type="http://schemas.openxmlformats.org/officeDocument/2006/relationships/tags" Target="../tags/tag3038.xml"/><Relationship Id="rId27" Type="http://schemas.openxmlformats.org/officeDocument/2006/relationships/tags" Target="../tags/tag3043.xml"/><Relationship Id="rId30" Type="http://schemas.openxmlformats.org/officeDocument/2006/relationships/slideLayout" Target="../slideLayouts/slideLayout17.xml"/></Relationships>
</file>

<file path=ppt/slides/_rels/slide109.xml.rels><?xml version="1.0" encoding="UTF-8" standalone="yes"?>
<Relationships xmlns="http://schemas.openxmlformats.org/package/2006/relationships"><Relationship Id="rId13" Type="http://schemas.openxmlformats.org/officeDocument/2006/relationships/tags" Target="../tags/tag3057.xml"/><Relationship Id="rId18" Type="http://schemas.openxmlformats.org/officeDocument/2006/relationships/tags" Target="../tags/tag3062.xml"/><Relationship Id="rId26" Type="http://schemas.openxmlformats.org/officeDocument/2006/relationships/tags" Target="../tags/tag3070.xml"/><Relationship Id="rId39" Type="http://schemas.openxmlformats.org/officeDocument/2006/relationships/tags" Target="../tags/tag3083.xml"/><Relationship Id="rId21" Type="http://schemas.openxmlformats.org/officeDocument/2006/relationships/tags" Target="../tags/tag3065.xml"/><Relationship Id="rId34" Type="http://schemas.openxmlformats.org/officeDocument/2006/relationships/tags" Target="../tags/tag3078.xml"/><Relationship Id="rId42" Type="http://schemas.openxmlformats.org/officeDocument/2006/relationships/tags" Target="../tags/tag3086.xml"/><Relationship Id="rId47" Type="http://schemas.openxmlformats.org/officeDocument/2006/relationships/tags" Target="../tags/tag3091.xml"/><Relationship Id="rId50" Type="http://schemas.openxmlformats.org/officeDocument/2006/relationships/tags" Target="../tags/tag3094.xml"/><Relationship Id="rId55" Type="http://schemas.openxmlformats.org/officeDocument/2006/relationships/tags" Target="../tags/tag3099.xml"/><Relationship Id="rId63" Type="http://schemas.openxmlformats.org/officeDocument/2006/relationships/tags" Target="../tags/tag3107.xml"/><Relationship Id="rId7" Type="http://schemas.openxmlformats.org/officeDocument/2006/relationships/tags" Target="../tags/tag3051.xml"/><Relationship Id="rId2" Type="http://schemas.openxmlformats.org/officeDocument/2006/relationships/tags" Target="../tags/tag3046.xml"/><Relationship Id="rId16" Type="http://schemas.openxmlformats.org/officeDocument/2006/relationships/tags" Target="../tags/tag3060.xml"/><Relationship Id="rId20" Type="http://schemas.openxmlformats.org/officeDocument/2006/relationships/tags" Target="../tags/tag3064.xml"/><Relationship Id="rId29" Type="http://schemas.openxmlformats.org/officeDocument/2006/relationships/tags" Target="../tags/tag3073.xml"/><Relationship Id="rId41" Type="http://schemas.openxmlformats.org/officeDocument/2006/relationships/tags" Target="../tags/tag3085.xml"/><Relationship Id="rId54" Type="http://schemas.openxmlformats.org/officeDocument/2006/relationships/tags" Target="../tags/tag3098.xml"/><Relationship Id="rId62" Type="http://schemas.openxmlformats.org/officeDocument/2006/relationships/tags" Target="../tags/tag3106.xml"/><Relationship Id="rId1" Type="http://schemas.openxmlformats.org/officeDocument/2006/relationships/vmlDrawing" Target="../drawings/vmlDrawing65.vml"/><Relationship Id="rId6" Type="http://schemas.openxmlformats.org/officeDocument/2006/relationships/tags" Target="../tags/tag3050.xml"/><Relationship Id="rId11" Type="http://schemas.openxmlformats.org/officeDocument/2006/relationships/tags" Target="../tags/tag3055.xml"/><Relationship Id="rId24" Type="http://schemas.openxmlformats.org/officeDocument/2006/relationships/tags" Target="../tags/tag3068.xml"/><Relationship Id="rId32" Type="http://schemas.openxmlformats.org/officeDocument/2006/relationships/tags" Target="../tags/tag3076.xml"/><Relationship Id="rId37" Type="http://schemas.openxmlformats.org/officeDocument/2006/relationships/tags" Target="../tags/tag3081.xml"/><Relationship Id="rId40" Type="http://schemas.openxmlformats.org/officeDocument/2006/relationships/tags" Target="../tags/tag3084.xml"/><Relationship Id="rId45" Type="http://schemas.openxmlformats.org/officeDocument/2006/relationships/tags" Target="../tags/tag3089.xml"/><Relationship Id="rId53" Type="http://schemas.openxmlformats.org/officeDocument/2006/relationships/tags" Target="../tags/tag3097.xml"/><Relationship Id="rId58" Type="http://schemas.openxmlformats.org/officeDocument/2006/relationships/tags" Target="../tags/tag3102.xml"/><Relationship Id="rId66" Type="http://schemas.openxmlformats.org/officeDocument/2006/relationships/oleObject" Target="../embeddings/oleObject111.bin"/><Relationship Id="rId5" Type="http://schemas.openxmlformats.org/officeDocument/2006/relationships/tags" Target="../tags/tag3049.xml"/><Relationship Id="rId15" Type="http://schemas.openxmlformats.org/officeDocument/2006/relationships/tags" Target="../tags/tag3059.xml"/><Relationship Id="rId23" Type="http://schemas.openxmlformats.org/officeDocument/2006/relationships/tags" Target="../tags/tag3067.xml"/><Relationship Id="rId28" Type="http://schemas.openxmlformats.org/officeDocument/2006/relationships/tags" Target="../tags/tag3072.xml"/><Relationship Id="rId36" Type="http://schemas.openxmlformats.org/officeDocument/2006/relationships/tags" Target="../tags/tag3080.xml"/><Relationship Id="rId49" Type="http://schemas.openxmlformats.org/officeDocument/2006/relationships/tags" Target="../tags/tag3093.xml"/><Relationship Id="rId57" Type="http://schemas.openxmlformats.org/officeDocument/2006/relationships/tags" Target="../tags/tag3101.xml"/><Relationship Id="rId61" Type="http://schemas.openxmlformats.org/officeDocument/2006/relationships/tags" Target="../tags/tag3105.xml"/><Relationship Id="rId10" Type="http://schemas.openxmlformats.org/officeDocument/2006/relationships/tags" Target="../tags/tag3054.xml"/><Relationship Id="rId19" Type="http://schemas.openxmlformats.org/officeDocument/2006/relationships/tags" Target="../tags/tag3063.xml"/><Relationship Id="rId31" Type="http://schemas.openxmlformats.org/officeDocument/2006/relationships/tags" Target="../tags/tag3075.xml"/><Relationship Id="rId44" Type="http://schemas.openxmlformats.org/officeDocument/2006/relationships/tags" Target="../tags/tag3088.xml"/><Relationship Id="rId52" Type="http://schemas.openxmlformats.org/officeDocument/2006/relationships/tags" Target="../tags/tag3096.xml"/><Relationship Id="rId60" Type="http://schemas.openxmlformats.org/officeDocument/2006/relationships/tags" Target="../tags/tag3104.xml"/><Relationship Id="rId65" Type="http://schemas.openxmlformats.org/officeDocument/2006/relationships/notesSlide" Target="../notesSlides/notesSlide107.xml"/><Relationship Id="rId4" Type="http://schemas.openxmlformats.org/officeDocument/2006/relationships/tags" Target="../tags/tag3048.xml"/><Relationship Id="rId9" Type="http://schemas.openxmlformats.org/officeDocument/2006/relationships/tags" Target="../tags/tag3053.xml"/><Relationship Id="rId14" Type="http://schemas.openxmlformats.org/officeDocument/2006/relationships/tags" Target="../tags/tag3058.xml"/><Relationship Id="rId22" Type="http://schemas.openxmlformats.org/officeDocument/2006/relationships/tags" Target="../tags/tag3066.xml"/><Relationship Id="rId27" Type="http://schemas.openxmlformats.org/officeDocument/2006/relationships/tags" Target="../tags/tag3071.xml"/><Relationship Id="rId30" Type="http://schemas.openxmlformats.org/officeDocument/2006/relationships/tags" Target="../tags/tag3074.xml"/><Relationship Id="rId35" Type="http://schemas.openxmlformats.org/officeDocument/2006/relationships/tags" Target="../tags/tag3079.xml"/><Relationship Id="rId43" Type="http://schemas.openxmlformats.org/officeDocument/2006/relationships/tags" Target="../tags/tag3087.xml"/><Relationship Id="rId48" Type="http://schemas.openxmlformats.org/officeDocument/2006/relationships/tags" Target="../tags/tag3092.xml"/><Relationship Id="rId56" Type="http://schemas.openxmlformats.org/officeDocument/2006/relationships/tags" Target="../tags/tag3100.xml"/><Relationship Id="rId64" Type="http://schemas.openxmlformats.org/officeDocument/2006/relationships/slideLayout" Target="../slideLayouts/slideLayout17.xml"/><Relationship Id="rId8" Type="http://schemas.openxmlformats.org/officeDocument/2006/relationships/tags" Target="../tags/tag3052.xml"/><Relationship Id="rId51" Type="http://schemas.openxmlformats.org/officeDocument/2006/relationships/tags" Target="../tags/tag3095.xml"/><Relationship Id="rId3" Type="http://schemas.openxmlformats.org/officeDocument/2006/relationships/tags" Target="../tags/tag3047.xml"/><Relationship Id="rId12" Type="http://schemas.openxmlformats.org/officeDocument/2006/relationships/tags" Target="../tags/tag3056.xml"/><Relationship Id="rId17" Type="http://schemas.openxmlformats.org/officeDocument/2006/relationships/tags" Target="../tags/tag3061.xml"/><Relationship Id="rId25" Type="http://schemas.openxmlformats.org/officeDocument/2006/relationships/tags" Target="../tags/tag3069.xml"/><Relationship Id="rId33" Type="http://schemas.openxmlformats.org/officeDocument/2006/relationships/tags" Target="../tags/tag3077.xml"/><Relationship Id="rId38" Type="http://schemas.openxmlformats.org/officeDocument/2006/relationships/tags" Target="../tags/tag3082.xml"/><Relationship Id="rId46" Type="http://schemas.openxmlformats.org/officeDocument/2006/relationships/tags" Target="../tags/tag3090.xml"/><Relationship Id="rId59" Type="http://schemas.openxmlformats.org/officeDocument/2006/relationships/tags" Target="../tags/tag3103.xml"/></Relationships>
</file>

<file path=ppt/slides/_rels/slide110.xml.rels><?xml version="1.0" encoding="UTF-8" standalone="yes"?>
<Relationships xmlns="http://schemas.openxmlformats.org/package/2006/relationships"><Relationship Id="rId13" Type="http://schemas.openxmlformats.org/officeDocument/2006/relationships/tags" Target="../tags/tag3119.xml"/><Relationship Id="rId18" Type="http://schemas.openxmlformats.org/officeDocument/2006/relationships/tags" Target="../tags/tag3124.xml"/><Relationship Id="rId26" Type="http://schemas.openxmlformats.org/officeDocument/2006/relationships/tags" Target="../tags/tag3132.xml"/><Relationship Id="rId39" Type="http://schemas.openxmlformats.org/officeDocument/2006/relationships/tags" Target="../tags/tag3145.xml"/><Relationship Id="rId21" Type="http://schemas.openxmlformats.org/officeDocument/2006/relationships/tags" Target="../tags/tag3127.xml"/><Relationship Id="rId34" Type="http://schemas.openxmlformats.org/officeDocument/2006/relationships/tags" Target="../tags/tag3140.xml"/><Relationship Id="rId42" Type="http://schemas.openxmlformats.org/officeDocument/2006/relationships/tags" Target="../tags/tag3148.xml"/><Relationship Id="rId47" Type="http://schemas.openxmlformats.org/officeDocument/2006/relationships/tags" Target="../tags/tag3153.xml"/><Relationship Id="rId50" Type="http://schemas.openxmlformats.org/officeDocument/2006/relationships/tags" Target="../tags/tag3156.xml"/><Relationship Id="rId55" Type="http://schemas.openxmlformats.org/officeDocument/2006/relationships/tags" Target="../tags/tag3161.xml"/><Relationship Id="rId63" Type="http://schemas.openxmlformats.org/officeDocument/2006/relationships/tags" Target="../tags/tag3169.xml"/><Relationship Id="rId7" Type="http://schemas.openxmlformats.org/officeDocument/2006/relationships/tags" Target="../tags/tag3113.xml"/><Relationship Id="rId2" Type="http://schemas.openxmlformats.org/officeDocument/2006/relationships/tags" Target="../tags/tag3108.xml"/><Relationship Id="rId16" Type="http://schemas.openxmlformats.org/officeDocument/2006/relationships/tags" Target="../tags/tag3122.xml"/><Relationship Id="rId29" Type="http://schemas.openxmlformats.org/officeDocument/2006/relationships/tags" Target="../tags/tag3135.xml"/><Relationship Id="rId1" Type="http://schemas.openxmlformats.org/officeDocument/2006/relationships/vmlDrawing" Target="../drawings/vmlDrawing66.vml"/><Relationship Id="rId6" Type="http://schemas.openxmlformats.org/officeDocument/2006/relationships/tags" Target="../tags/tag3112.xml"/><Relationship Id="rId11" Type="http://schemas.openxmlformats.org/officeDocument/2006/relationships/tags" Target="../tags/tag3117.xml"/><Relationship Id="rId24" Type="http://schemas.openxmlformats.org/officeDocument/2006/relationships/tags" Target="../tags/tag3130.xml"/><Relationship Id="rId32" Type="http://schemas.openxmlformats.org/officeDocument/2006/relationships/tags" Target="../tags/tag3138.xml"/><Relationship Id="rId37" Type="http://schemas.openxmlformats.org/officeDocument/2006/relationships/tags" Target="../tags/tag3143.xml"/><Relationship Id="rId40" Type="http://schemas.openxmlformats.org/officeDocument/2006/relationships/tags" Target="../tags/tag3146.xml"/><Relationship Id="rId45" Type="http://schemas.openxmlformats.org/officeDocument/2006/relationships/tags" Target="../tags/tag3151.xml"/><Relationship Id="rId53" Type="http://schemas.openxmlformats.org/officeDocument/2006/relationships/tags" Target="../tags/tag3159.xml"/><Relationship Id="rId58" Type="http://schemas.openxmlformats.org/officeDocument/2006/relationships/tags" Target="../tags/tag3164.xml"/><Relationship Id="rId66" Type="http://schemas.openxmlformats.org/officeDocument/2006/relationships/slideLayout" Target="../slideLayouts/slideLayout13.xml"/><Relationship Id="rId5" Type="http://schemas.openxmlformats.org/officeDocument/2006/relationships/tags" Target="../tags/tag3111.xml"/><Relationship Id="rId15" Type="http://schemas.openxmlformats.org/officeDocument/2006/relationships/tags" Target="../tags/tag3121.xml"/><Relationship Id="rId23" Type="http://schemas.openxmlformats.org/officeDocument/2006/relationships/tags" Target="../tags/tag3129.xml"/><Relationship Id="rId28" Type="http://schemas.openxmlformats.org/officeDocument/2006/relationships/tags" Target="../tags/tag3134.xml"/><Relationship Id="rId36" Type="http://schemas.openxmlformats.org/officeDocument/2006/relationships/tags" Target="../tags/tag3142.xml"/><Relationship Id="rId49" Type="http://schemas.openxmlformats.org/officeDocument/2006/relationships/tags" Target="../tags/tag3155.xml"/><Relationship Id="rId57" Type="http://schemas.openxmlformats.org/officeDocument/2006/relationships/tags" Target="../tags/tag3163.xml"/><Relationship Id="rId61" Type="http://schemas.openxmlformats.org/officeDocument/2006/relationships/tags" Target="../tags/tag3167.xml"/><Relationship Id="rId10" Type="http://schemas.openxmlformats.org/officeDocument/2006/relationships/tags" Target="../tags/tag3116.xml"/><Relationship Id="rId19" Type="http://schemas.openxmlformats.org/officeDocument/2006/relationships/tags" Target="../tags/tag3125.xml"/><Relationship Id="rId31" Type="http://schemas.openxmlformats.org/officeDocument/2006/relationships/tags" Target="../tags/tag3137.xml"/><Relationship Id="rId44" Type="http://schemas.openxmlformats.org/officeDocument/2006/relationships/tags" Target="../tags/tag3150.xml"/><Relationship Id="rId52" Type="http://schemas.openxmlformats.org/officeDocument/2006/relationships/tags" Target="../tags/tag3158.xml"/><Relationship Id="rId60" Type="http://schemas.openxmlformats.org/officeDocument/2006/relationships/tags" Target="../tags/tag3166.xml"/><Relationship Id="rId65" Type="http://schemas.openxmlformats.org/officeDocument/2006/relationships/tags" Target="../tags/tag3171.xml"/><Relationship Id="rId4" Type="http://schemas.openxmlformats.org/officeDocument/2006/relationships/tags" Target="../tags/tag3110.xml"/><Relationship Id="rId9" Type="http://schemas.openxmlformats.org/officeDocument/2006/relationships/tags" Target="../tags/tag3115.xml"/><Relationship Id="rId14" Type="http://schemas.openxmlformats.org/officeDocument/2006/relationships/tags" Target="../tags/tag3120.xml"/><Relationship Id="rId22" Type="http://schemas.openxmlformats.org/officeDocument/2006/relationships/tags" Target="../tags/tag3128.xml"/><Relationship Id="rId27" Type="http://schemas.openxmlformats.org/officeDocument/2006/relationships/tags" Target="../tags/tag3133.xml"/><Relationship Id="rId30" Type="http://schemas.openxmlformats.org/officeDocument/2006/relationships/tags" Target="../tags/tag3136.xml"/><Relationship Id="rId35" Type="http://schemas.openxmlformats.org/officeDocument/2006/relationships/tags" Target="../tags/tag3141.xml"/><Relationship Id="rId43" Type="http://schemas.openxmlformats.org/officeDocument/2006/relationships/tags" Target="../tags/tag3149.xml"/><Relationship Id="rId48" Type="http://schemas.openxmlformats.org/officeDocument/2006/relationships/tags" Target="../tags/tag3154.xml"/><Relationship Id="rId56" Type="http://schemas.openxmlformats.org/officeDocument/2006/relationships/tags" Target="../tags/tag3162.xml"/><Relationship Id="rId64" Type="http://schemas.openxmlformats.org/officeDocument/2006/relationships/tags" Target="../tags/tag3170.xml"/><Relationship Id="rId8" Type="http://schemas.openxmlformats.org/officeDocument/2006/relationships/tags" Target="../tags/tag3114.xml"/><Relationship Id="rId51" Type="http://schemas.openxmlformats.org/officeDocument/2006/relationships/tags" Target="../tags/tag3157.xml"/><Relationship Id="rId3" Type="http://schemas.openxmlformats.org/officeDocument/2006/relationships/tags" Target="../tags/tag3109.xml"/><Relationship Id="rId12" Type="http://schemas.openxmlformats.org/officeDocument/2006/relationships/tags" Target="../tags/tag3118.xml"/><Relationship Id="rId17" Type="http://schemas.openxmlformats.org/officeDocument/2006/relationships/tags" Target="../tags/tag3123.xml"/><Relationship Id="rId25" Type="http://schemas.openxmlformats.org/officeDocument/2006/relationships/tags" Target="../tags/tag3131.xml"/><Relationship Id="rId33" Type="http://schemas.openxmlformats.org/officeDocument/2006/relationships/tags" Target="../tags/tag3139.xml"/><Relationship Id="rId38" Type="http://schemas.openxmlformats.org/officeDocument/2006/relationships/tags" Target="../tags/tag3144.xml"/><Relationship Id="rId46" Type="http://schemas.openxmlformats.org/officeDocument/2006/relationships/tags" Target="../tags/tag3152.xml"/><Relationship Id="rId59" Type="http://schemas.openxmlformats.org/officeDocument/2006/relationships/tags" Target="../tags/tag3165.xml"/><Relationship Id="rId67" Type="http://schemas.openxmlformats.org/officeDocument/2006/relationships/oleObject" Target="../embeddings/oleObject112.bin"/><Relationship Id="rId20" Type="http://schemas.openxmlformats.org/officeDocument/2006/relationships/tags" Target="../tags/tag3126.xml"/><Relationship Id="rId41" Type="http://schemas.openxmlformats.org/officeDocument/2006/relationships/tags" Target="../tags/tag3147.xml"/><Relationship Id="rId54" Type="http://schemas.openxmlformats.org/officeDocument/2006/relationships/tags" Target="../tags/tag3160.xml"/><Relationship Id="rId62" Type="http://schemas.openxmlformats.org/officeDocument/2006/relationships/tags" Target="../tags/tag3168.xml"/></Relationships>
</file>

<file path=ppt/slides/_rels/slide111.xml.rels><?xml version="1.0" encoding="UTF-8" standalone="yes"?>
<Relationships xmlns="http://schemas.openxmlformats.org/package/2006/relationships"><Relationship Id="rId13" Type="http://schemas.openxmlformats.org/officeDocument/2006/relationships/tags" Target="../tags/tag3183.xml"/><Relationship Id="rId18" Type="http://schemas.openxmlformats.org/officeDocument/2006/relationships/tags" Target="../tags/tag3188.xml"/><Relationship Id="rId26" Type="http://schemas.openxmlformats.org/officeDocument/2006/relationships/tags" Target="../tags/tag3196.xml"/><Relationship Id="rId39" Type="http://schemas.openxmlformats.org/officeDocument/2006/relationships/tags" Target="../tags/tag3209.xml"/><Relationship Id="rId21" Type="http://schemas.openxmlformats.org/officeDocument/2006/relationships/tags" Target="../tags/tag3191.xml"/><Relationship Id="rId34" Type="http://schemas.openxmlformats.org/officeDocument/2006/relationships/tags" Target="../tags/tag3204.xml"/><Relationship Id="rId42" Type="http://schemas.openxmlformats.org/officeDocument/2006/relationships/tags" Target="../tags/tag3212.xml"/><Relationship Id="rId47" Type="http://schemas.openxmlformats.org/officeDocument/2006/relationships/tags" Target="../tags/tag3217.xml"/><Relationship Id="rId50" Type="http://schemas.openxmlformats.org/officeDocument/2006/relationships/tags" Target="../tags/tag3220.xml"/><Relationship Id="rId55" Type="http://schemas.openxmlformats.org/officeDocument/2006/relationships/tags" Target="../tags/tag3225.xml"/><Relationship Id="rId63" Type="http://schemas.openxmlformats.org/officeDocument/2006/relationships/tags" Target="../tags/tag3233.xml"/><Relationship Id="rId68" Type="http://schemas.openxmlformats.org/officeDocument/2006/relationships/notesSlide" Target="../notesSlides/notesSlide108.xml"/><Relationship Id="rId7" Type="http://schemas.openxmlformats.org/officeDocument/2006/relationships/tags" Target="../tags/tag3177.xml"/><Relationship Id="rId2" Type="http://schemas.openxmlformats.org/officeDocument/2006/relationships/tags" Target="../tags/tag3172.xml"/><Relationship Id="rId16" Type="http://schemas.openxmlformats.org/officeDocument/2006/relationships/tags" Target="../tags/tag3186.xml"/><Relationship Id="rId29" Type="http://schemas.openxmlformats.org/officeDocument/2006/relationships/tags" Target="../tags/tag3199.xml"/><Relationship Id="rId1" Type="http://schemas.openxmlformats.org/officeDocument/2006/relationships/vmlDrawing" Target="../drawings/vmlDrawing67.vml"/><Relationship Id="rId6" Type="http://schemas.openxmlformats.org/officeDocument/2006/relationships/tags" Target="../tags/tag3176.xml"/><Relationship Id="rId11" Type="http://schemas.openxmlformats.org/officeDocument/2006/relationships/tags" Target="../tags/tag3181.xml"/><Relationship Id="rId24" Type="http://schemas.openxmlformats.org/officeDocument/2006/relationships/tags" Target="../tags/tag3194.xml"/><Relationship Id="rId32" Type="http://schemas.openxmlformats.org/officeDocument/2006/relationships/tags" Target="../tags/tag3202.xml"/><Relationship Id="rId37" Type="http://schemas.openxmlformats.org/officeDocument/2006/relationships/tags" Target="../tags/tag3207.xml"/><Relationship Id="rId40" Type="http://schemas.openxmlformats.org/officeDocument/2006/relationships/tags" Target="../tags/tag3210.xml"/><Relationship Id="rId45" Type="http://schemas.openxmlformats.org/officeDocument/2006/relationships/tags" Target="../tags/tag3215.xml"/><Relationship Id="rId53" Type="http://schemas.openxmlformats.org/officeDocument/2006/relationships/tags" Target="../tags/tag3223.xml"/><Relationship Id="rId58" Type="http://schemas.openxmlformats.org/officeDocument/2006/relationships/tags" Target="../tags/tag3228.xml"/><Relationship Id="rId66" Type="http://schemas.openxmlformats.org/officeDocument/2006/relationships/tags" Target="../tags/tag3236.xml"/><Relationship Id="rId5" Type="http://schemas.openxmlformats.org/officeDocument/2006/relationships/tags" Target="../tags/tag3175.xml"/><Relationship Id="rId15" Type="http://schemas.openxmlformats.org/officeDocument/2006/relationships/tags" Target="../tags/tag3185.xml"/><Relationship Id="rId23" Type="http://schemas.openxmlformats.org/officeDocument/2006/relationships/tags" Target="../tags/tag3193.xml"/><Relationship Id="rId28" Type="http://schemas.openxmlformats.org/officeDocument/2006/relationships/tags" Target="../tags/tag3198.xml"/><Relationship Id="rId36" Type="http://schemas.openxmlformats.org/officeDocument/2006/relationships/tags" Target="../tags/tag3206.xml"/><Relationship Id="rId49" Type="http://schemas.openxmlformats.org/officeDocument/2006/relationships/tags" Target="../tags/tag3219.xml"/><Relationship Id="rId57" Type="http://schemas.openxmlformats.org/officeDocument/2006/relationships/tags" Target="../tags/tag3227.xml"/><Relationship Id="rId61" Type="http://schemas.openxmlformats.org/officeDocument/2006/relationships/tags" Target="../tags/tag3231.xml"/><Relationship Id="rId10" Type="http://schemas.openxmlformats.org/officeDocument/2006/relationships/tags" Target="../tags/tag3180.xml"/><Relationship Id="rId19" Type="http://schemas.openxmlformats.org/officeDocument/2006/relationships/tags" Target="../tags/tag3189.xml"/><Relationship Id="rId31" Type="http://schemas.openxmlformats.org/officeDocument/2006/relationships/tags" Target="../tags/tag3201.xml"/><Relationship Id="rId44" Type="http://schemas.openxmlformats.org/officeDocument/2006/relationships/tags" Target="../tags/tag3214.xml"/><Relationship Id="rId52" Type="http://schemas.openxmlformats.org/officeDocument/2006/relationships/tags" Target="../tags/tag3222.xml"/><Relationship Id="rId60" Type="http://schemas.openxmlformats.org/officeDocument/2006/relationships/tags" Target="../tags/tag3230.xml"/><Relationship Id="rId65" Type="http://schemas.openxmlformats.org/officeDocument/2006/relationships/tags" Target="../tags/tag3235.xml"/><Relationship Id="rId4" Type="http://schemas.openxmlformats.org/officeDocument/2006/relationships/tags" Target="../tags/tag3174.xml"/><Relationship Id="rId9" Type="http://schemas.openxmlformats.org/officeDocument/2006/relationships/tags" Target="../tags/tag3179.xml"/><Relationship Id="rId14" Type="http://schemas.openxmlformats.org/officeDocument/2006/relationships/tags" Target="../tags/tag3184.xml"/><Relationship Id="rId22" Type="http://schemas.openxmlformats.org/officeDocument/2006/relationships/tags" Target="../tags/tag3192.xml"/><Relationship Id="rId27" Type="http://schemas.openxmlformats.org/officeDocument/2006/relationships/tags" Target="../tags/tag3197.xml"/><Relationship Id="rId30" Type="http://schemas.openxmlformats.org/officeDocument/2006/relationships/tags" Target="../tags/tag3200.xml"/><Relationship Id="rId35" Type="http://schemas.openxmlformats.org/officeDocument/2006/relationships/tags" Target="../tags/tag3205.xml"/><Relationship Id="rId43" Type="http://schemas.openxmlformats.org/officeDocument/2006/relationships/tags" Target="../tags/tag3213.xml"/><Relationship Id="rId48" Type="http://schemas.openxmlformats.org/officeDocument/2006/relationships/tags" Target="../tags/tag3218.xml"/><Relationship Id="rId56" Type="http://schemas.openxmlformats.org/officeDocument/2006/relationships/tags" Target="../tags/tag3226.xml"/><Relationship Id="rId64" Type="http://schemas.openxmlformats.org/officeDocument/2006/relationships/tags" Target="../tags/tag3234.xml"/><Relationship Id="rId69" Type="http://schemas.openxmlformats.org/officeDocument/2006/relationships/oleObject" Target="../embeddings/oleObject113.bin"/><Relationship Id="rId8" Type="http://schemas.openxmlformats.org/officeDocument/2006/relationships/tags" Target="../tags/tag3178.xml"/><Relationship Id="rId51" Type="http://schemas.openxmlformats.org/officeDocument/2006/relationships/tags" Target="../tags/tag3221.xml"/><Relationship Id="rId3" Type="http://schemas.openxmlformats.org/officeDocument/2006/relationships/tags" Target="../tags/tag3173.xml"/><Relationship Id="rId12" Type="http://schemas.openxmlformats.org/officeDocument/2006/relationships/tags" Target="../tags/tag3182.xml"/><Relationship Id="rId17" Type="http://schemas.openxmlformats.org/officeDocument/2006/relationships/tags" Target="../tags/tag3187.xml"/><Relationship Id="rId25" Type="http://schemas.openxmlformats.org/officeDocument/2006/relationships/tags" Target="../tags/tag3195.xml"/><Relationship Id="rId33" Type="http://schemas.openxmlformats.org/officeDocument/2006/relationships/tags" Target="../tags/tag3203.xml"/><Relationship Id="rId38" Type="http://schemas.openxmlformats.org/officeDocument/2006/relationships/tags" Target="../tags/tag3208.xml"/><Relationship Id="rId46" Type="http://schemas.openxmlformats.org/officeDocument/2006/relationships/tags" Target="../tags/tag3216.xml"/><Relationship Id="rId59" Type="http://schemas.openxmlformats.org/officeDocument/2006/relationships/tags" Target="../tags/tag3229.xml"/><Relationship Id="rId67" Type="http://schemas.openxmlformats.org/officeDocument/2006/relationships/slideLayout" Target="../slideLayouts/slideLayout17.xml"/><Relationship Id="rId20" Type="http://schemas.openxmlformats.org/officeDocument/2006/relationships/tags" Target="../tags/tag3190.xml"/><Relationship Id="rId41" Type="http://schemas.openxmlformats.org/officeDocument/2006/relationships/tags" Target="../tags/tag3211.xml"/><Relationship Id="rId54" Type="http://schemas.openxmlformats.org/officeDocument/2006/relationships/tags" Target="../tags/tag3224.xml"/><Relationship Id="rId62" Type="http://schemas.openxmlformats.org/officeDocument/2006/relationships/tags" Target="../tags/tag3232.xml"/></Relationships>
</file>

<file path=ppt/slides/_rels/slide112.xml.rels><?xml version="1.0" encoding="UTF-8" standalone="yes"?>
<Relationships xmlns="http://schemas.openxmlformats.org/package/2006/relationships"><Relationship Id="rId13" Type="http://schemas.openxmlformats.org/officeDocument/2006/relationships/tags" Target="../tags/tag3248.xml"/><Relationship Id="rId18" Type="http://schemas.openxmlformats.org/officeDocument/2006/relationships/tags" Target="../tags/tag3253.xml"/><Relationship Id="rId26" Type="http://schemas.openxmlformats.org/officeDocument/2006/relationships/tags" Target="../tags/tag3261.xml"/><Relationship Id="rId39" Type="http://schemas.openxmlformats.org/officeDocument/2006/relationships/tags" Target="../tags/tag3274.xml"/><Relationship Id="rId21" Type="http://schemas.openxmlformats.org/officeDocument/2006/relationships/tags" Target="../tags/tag3256.xml"/><Relationship Id="rId34" Type="http://schemas.openxmlformats.org/officeDocument/2006/relationships/tags" Target="../tags/tag3269.xml"/><Relationship Id="rId42" Type="http://schemas.openxmlformats.org/officeDocument/2006/relationships/tags" Target="../tags/tag3277.xml"/><Relationship Id="rId47" Type="http://schemas.openxmlformats.org/officeDocument/2006/relationships/tags" Target="../tags/tag3282.xml"/><Relationship Id="rId50" Type="http://schemas.openxmlformats.org/officeDocument/2006/relationships/tags" Target="../tags/tag3285.xml"/><Relationship Id="rId55" Type="http://schemas.openxmlformats.org/officeDocument/2006/relationships/tags" Target="../tags/tag3290.xml"/><Relationship Id="rId7" Type="http://schemas.openxmlformats.org/officeDocument/2006/relationships/tags" Target="../tags/tag3242.xml"/><Relationship Id="rId2" Type="http://schemas.openxmlformats.org/officeDocument/2006/relationships/tags" Target="../tags/tag3237.xml"/><Relationship Id="rId16" Type="http://schemas.openxmlformats.org/officeDocument/2006/relationships/tags" Target="../tags/tag3251.xml"/><Relationship Id="rId20" Type="http://schemas.openxmlformats.org/officeDocument/2006/relationships/tags" Target="../tags/tag3255.xml"/><Relationship Id="rId29" Type="http://schemas.openxmlformats.org/officeDocument/2006/relationships/tags" Target="../tags/tag3264.xml"/><Relationship Id="rId41" Type="http://schemas.openxmlformats.org/officeDocument/2006/relationships/tags" Target="../tags/tag3276.xml"/><Relationship Id="rId54" Type="http://schemas.openxmlformats.org/officeDocument/2006/relationships/tags" Target="../tags/tag3289.xml"/><Relationship Id="rId62" Type="http://schemas.openxmlformats.org/officeDocument/2006/relationships/oleObject" Target="../embeddings/oleObject114.bin"/><Relationship Id="rId1" Type="http://schemas.openxmlformats.org/officeDocument/2006/relationships/vmlDrawing" Target="../drawings/vmlDrawing68.vml"/><Relationship Id="rId6" Type="http://schemas.openxmlformats.org/officeDocument/2006/relationships/tags" Target="../tags/tag3241.xml"/><Relationship Id="rId11" Type="http://schemas.openxmlformats.org/officeDocument/2006/relationships/tags" Target="../tags/tag3246.xml"/><Relationship Id="rId24" Type="http://schemas.openxmlformats.org/officeDocument/2006/relationships/tags" Target="../tags/tag3259.xml"/><Relationship Id="rId32" Type="http://schemas.openxmlformats.org/officeDocument/2006/relationships/tags" Target="../tags/tag3267.xml"/><Relationship Id="rId37" Type="http://schemas.openxmlformats.org/officeDocument/2006/relationships/tags" Target="../tags/tag3272.xml"/><Relationship Id="rId40" Type="http://schemas.openxmlformats.org/officeDocument/2006/relationships/tags" Target="../tags/tag3275.xml"/><Relationship Id="rId45" Type="http://schemas.openxmlformats.org/officeDocument/2006/relationships/tags" Target="../tags/tag3280.xml"/><Relationship Id="rId53" Type="http://schemas.openxmlformats.org/officeDocument/2006/relationships/tags" Target="../tags/tag3288.xml"/><Relationship Id="rId58" Type="http://schemas.openxmlformats.org/officeDocument/2006/relationships/tags" Target="../tags/tag3293.xml"/><Relationship Id="rId5" Type="http://schemas.openxmlformats.org/officeDocument/2006/relationships/tags" Target="../tags/tag3240.xml"/><Relationship Id="rId15" Type="http://schemas.openxmlformats.org/officeDocument/2006/relationships/tags" Target="../tags/tag3250.xml"/><Relationship Id="rId23" Type="http://schemas.openxmlformats.org/officeDocument/2006/relationships/tags" Target="../tags/tag3258.xml"/><Relationship Id="rId28" Type="http://schemas.openxmlformats.org/officeDocument/2006/relationships/tags" Target="../tags/tag3263.xml"/><Relationship Id="rId36" Type="http://schemas.openxmlformats.org/officeDocument/2006/relationships/tags" Target="../tags/tag3271.xml"/><Relationship Id="rId49" Type="http://schemas.openxmlformats.org/officeDocument/2006/relationships/tags" Target="../tags/tag3284.xml"/><Relationship Id="rId57" Type="http://schemas.openxmlformats.org/officeDocument/2006/relationships/tags" Target="../tags/tag3292.xml"/><Relationship Id="rId61" Type="http://schemas.openxmlformats.org/officeDocument/2006/relationships/notesSlide" Target="../notesSlides/notesSlide109.xml"/><Relationship Id="rId10" Type="http://schemas.openxmlformats.org/officeDocument/2006/relationships/tags" Target="../tags/tag3245.xml"/><Relationship Id="rId19" Type="http://schemas.openxmlformats.org/officeDocument/2006/relationships/tags" Target="../tags/tag3254.xml"/><Relationship Id="rId31" Type="http://schemas.openxmlformats.org/officeDocument/2006/relationships/tags" Target="../tags/tag3266.xml"/><Relationship Id="rId44" Type="http://schemas.openxmlformats.org/officeDocument/2006/relationships/tags" Target="../tags/tag3279.xml"/><Relationship Id="rId52" Type="http://schemas.openxmlformats.org/officeDocument/2006/relationships/tags" Target="../tags/tag3287.xml"/><Relationship Id="rId60" Type="http://schemas.openxmlformats.org/officeDocument/2006/relationships/slideLayout" Target="../slideLayouts/slideLayout17.xml"/><Relationship Id="rId4" Type="http://schemas.openxmlformats.org/officeDocument/2006/relationships/tags" Target="../tags/tag3239.xml"/><Relationship Id="rId9" Type="http://schemas.openxmlformats.org/officeDocument/2006/relationships/tags" Target="../tags/tag3244.xml"/><Relationship Id="rId14" Type="http://schemas.openxmlformats.org/officeDocument/2006/relationships/tags" Target="../tags/tag3249.xml"/><Relationship Id="rId22" Type="http://schemas.openxmlformats.org/officeDocument/2006/relationships/tags" Target="../tags/tag3257.xml"/><Relationship Id="rId27" Type="http://schemas.openxmlformats.org/officeDocument/2006/relationships/tags" Target="../tags/tag3262.xml"/><Relationship Id="rId30" Type="http://schemas.openxmlformats.org/officeDocument/2006/relationships/tags" Target="../tags/tag3265.xml"/><Relationship Id="rId35" Type="http://schemas.openxmlformats.org/officeDocument/2006/relationships/tags" Target="../tags/tag3270.xml"/><Relationship Id="rId43" Type="http://schemas.openxmlformats.org/officeDocument/2006/relationships/tags" Target="../tags/tag3278.xml"/><Relationship Id="rId48" Type="http://schemas.openxmlformats.org/officeDocument/2006/relationships/tags" Target="../tags/tag3283.xml"/><Relationship Id="rId56" Type="http://schemas.openxmlformats.org/officeDocument/2006/relationships/tags" Target="../tags/tag3291.xml"/><Relationship Id="rId8" Type="http://schemas.openxmlformats.org/officeDocument/2006/relationships/tags" Target="../tags/tag3243.xml"/><Relationship Id="rId51" Type="http://schemas.openxmlformats.org/officeDocument/2006/relationships/tags" Target="../tags/tag3286.xml"/><Relationship Id="rId3" Type="http://schemas.openxmlformats.org/officeDocument/2006/relationships/tags" Target="../tags/tag3238.xml"/><Relationship Id="rId12" Type="http://schemas.openxmlformats.org/officeDocument/2006/relationships/tags" Target="../tags/tag3247.xml"/><Relationship Id="rId17" Type="http://schemas.openxmlformats.org/officeDocument/2006/relationships/tags" Target="../tags/tag3252.xml"/><Relationship Id="rId25" Type="http://schemas.openxmlformats.org/officeDocument/2006/relationships/tags" Target="../tags/tag3260.xml"/><Relationship Id="rId33" Type="http://schemas.openxmlformats.org/officeDocument/2006/relationships/tags" Target="../tags/tag3268.xml"/><Relationship Id="rId38" Type="http://schemas.openxmlformats.org/officeDocument/2006/relationships/tags" Target="../tags/tag3273.xml"/><Relationship Id="rId46" Type="http://schemas.openxmlformats.org/officeDocument/2006/relationships/tags" Target="../tags/tag3281.xml"/><Relationship Id="rId59" Type="http://schemas.openxmlformats.org/officeDocument/2006/relationships/tags" Target="../tags/tag3294.xml"/></Relationships>
</file>

<file path=ppt/slides/_rels/slide113.xml.rels><?xml version="1.0" encoding="UTF-8" standalone="yes"?>
<Relationships xmlns="http://schemas.openxmlformats.org/package/2006/relationships"><Relationship Id="rId13" Type="http://schemas.openxmlformats.org/officeDocument/2006/relationships/tags" Target="../tags/tag3306.xml"/><Relationship Id="rId18" Type="http://schemas.openxmlformats.org/officeDocument/2006/relationships/tags" Target="../tags/tag3311.xml"/><Relationship Id="rId26" Type="http://schemas.openxmlformats.org/officeDocument/2006/relationships/tags" Target="../tags/tag3319.xml"/><Relationship Id="rId39" Type="http://schemas.openxmlformats.org/officeDocument/2006/relationships/tags" Target="../tags/tag3332.xml"/><Relationship Id="rId21" Type="http://schemas.openxmlformats.org/officeDocument/2006/relationships/tags" Target="../tags/tag3314.xml"/><Relationship Id="rId34" Type="http://schemas.openxmlformats.org/officeDocument/2006/relationships/tags" Target="../tags/tag3327.xml"/><Relationship Id="rId42" Type="http://schemas.openxmlformats.org/officeDocument/2006/relationships/tags" Target="../tags/tag3335.xml"/><Relationship Id="rId47" Type="http://schemas.openxmlformats.org/officeDocument/2006/relationships/tags" Target="../tags/tag3340.xml"/><Relationship Id="rId50" Type="http://schemas.openxmlformats.org/officeDocument/2006/relationships/tags" Target="../tags/tag3343.xml"/><Relationship Id="rId55" Type="http://schemas.openxmlformats.org/officeDocument/2006/relationships/tags" Target="../tags/tag3348.xml"/><Relationship Id="rId63" Type="http://schemas.openxmlformats.org/officeDocument/2006/relationships/tags" Target="../tags/tag3356.xml"/><Relationship Id="rId7" Type="http://schemas.openxmlformats.org/officeDocument/2006/relationships/tags" Target="../tags/tag3300.xml"/><Relationship Id="rId2" Type="http://schemas.openxmlformats.org/officeDocument/2006/relationships/tags" Target="../tags/tag3295.xml"/><Relationship Id="rId16" Type="http://schemas.openxmlformats.org/officeDocument/2006/relationships/tags" Target="../tags/tag3309.xml"/><Relationship Id="rId20" Type="http://schemas.openxmlformats.org/officeDocument/2006/relationships/tags" Target="../tags/tag3313.xml"/><Relationship Id="rId29" Type="http://schemas.openxmlformats.org/officeDocument/2006/relationships/tags" Target="../tags/tag3322.xml"/><Relationship Id="rId41" Type="http://schemas.openxmlformats.org/officeDocument/2006/relationships/tags" Target="../tags/tag3334.xml"/><Relationship Id="rId54" Type="http://schemas.openxmlformats.org/officeDocument/2006/relationships/tags" Target="../tags/tag3347.xml"/><Relationship Id="rId62" Type="http://schemas.openxmlformats.org/officeDocument/2006/relationships/tags" Target="../tags/tag3355.xml"/><Relationship Id="rId1" Type="http://schemas.openxmlformats.org/officeDocument/2006/relationships/vmlDrawing" Target="../drawings/vmlDrawing69.vml"/><Relationship Id="rId6" Type="http://schemas.openxmlformats.org/officeDocument/2006/relationships/tags" Target="../tags/tag3299.xml"/><Relationship Id="rId11" Type="http://schemas.openxmlformats.org/officeDocument/2006/relationships/tags" Target="../tags/tag3304.xml"/><Relationship Id="rId24" Type="http://schemas.openxmlformats.org/officeDocument/2006/relationships/tags" Target="../tags/tag3317.xml"/><Relationship Id="rId32" Type="http://schemas.openxmlformats.org/officeDocument/2006/relationships/tags" Target="../tags/tag3325.xml"/><Relationship Id="rId37" Type="http://schemas.openxmlformats.org/officeDocument/2006/relationships/tags" Target="../tags/tag3330.xml"/><Relationship Id="rId40" Type="http://schemas.openxmlformats.org/officeDocument/2006/relationships/tags" Target="../tags/tag3333.xml"/><Relationship Id="rId45" Type="http://schemas.openxmlformats.org/officeDocument/2006/relationships/tags" Target="../tags/tag3338.xml"/><Relationship Id="rId53" Type="http://schemas.openxmlformats.org/officeDocument/2006/relationships/tags" Target="../tags/tag3346.xml"/><Relationship Id="rId58" Type="http://schemas.openxmlformats.org/officeDocument/2006/relationships/tags" Target="../tags/tag3351.xml"/><Relationship Id="rId66" Type="http://schemas.openxmlformats.org/officeDocument/2006/relationships/oleObject" Target="../embeddings/oleObject115.bin"/><Relationship Id="rId5" Type="http://schemas.openxmlformats.org/officeDocument/2006/relationships/tags" Target="../tags/tag3298.xml"/><Relationship Id="rId15" Type="http://schemas.openxmlformats.org/officeDocument/2006/relationships/tags" Target="../tags/tag3308.xml"/><Relationship Id="rId23" Type="http://schemas.openxmlformats.org/officeDocument/2006/relationships/tags" Target="../tags/tag3316.xml"/><Relationship Id="rId28" Type="http://schemas.openxmlformats.org/officeDocument/2006/relationships/tags" Target="../tags/tag3321.xml"/><Relationship Id="rId36" Type="http://schemas.openxmlformats.org/officeDocument/2006/relationships/tags" Target="../tags/tag3329.xml"/><Relationship Id="rId49" Type="http://schemas.openxmlformats.org/officeDocument/2006/relationships/tags" Target="../tags/tag3342.xml"/><Relationship Id="rId57" Type="http://schemas.openxmlformats.org/officeDocument/2006/relationships/tags" Target="../tags/tag3350.xml"/><Relationship Id="rId61" Type="http://schemas.openxmlformats.org/officeDocument/2006/relationships/tags" Target="../tags/tag3354.xml"/><Relationship Id="rId10" Type="http://schemas.openxmlformats.org/officeDocument/2006/relationships/tags" Target="../tags/tag3303.xml"/><Relationship Id="rId19" Type="http://schemas.openxmlformats.org/officeDocument/2006/relationships/tags" Target="../tags/tag3312.xml"/><Relationship Id="rId31" Type="http://schemas.openxmlformats.org/officeDocument/2006/relationships/tags" Target="../tags/tag3324.xml"/><Relationship Id="rId44" Type="http://schemas.openxmlformats.org/officeDocument/2006/relationships/tags" Target="../tags/tag3337.xml"/><Relationship Id="rId52" Type="http://schemas.openxmlformats.org/officeDocument/2006/relationships/tags" Target="../tags/tag3345.xml"/><Relationship Id="rId60" Type="http://schemas.openxmlformats.org/officeDocument/2006/relationships/tags" Target="../tags/tag3353.xml"/><Relationship Id="rId65" Type="http://schemas.openxmlformats.org/officeDocument/2006/relationships/notesSlide" Target="../notesSlides/notesSlide110.xml"/><Relationship Id="rId4" Type="http://schemas.openxmlformats.org/officeDocument/2006/relationships/tags" Target="../tags/tag3297.xml"/><Relationship Id="rId9" Type="http://schemas.openxmlformats.org/officeDocument/2006/relationships/tags" Target="../tags/tag3302.xml"/><Relationship Id="rId14" Type="http://schemas.openxmlformats.org/officeDocument/2006/relationships/tags" Target="../tags/tag3307.xml"/><Relationship Id="rId22" Type="http://schemas.openxmlformats.org/officeDocument/2006/relationships/tags" Target="../tags/tag3315.xml"/><Relationship Id="rId27" Type="http://schemas.openxmlformats.org/officeDocument/2006/relationships/tags" Target="../tags/tag3320.xml"/><Relationship Id="rId30" Type="http://schemas.openxmlformats.org/officeDocument/2006/relationships/tags" Target="../tags/tag3323.xml"/><Relationship Id="rId35" Type="http://schemas.openxmlformats.org/officeDocument/2006/relationships/tags" Target="../tags/tag3328.xml"/><Relationship Id="rId43" Type="http://schemas.openxmlformats.org/officeDocument/2006/relationships/tags" Target="../tags/tag3336.xml"/><Relationship Id="rId48" Type="http://schemas.openxmlformats.org/officeDocument/2006/relationships/tags" Target="../tags/tag3341.xml"/><Relationship Id="rId56" Type="http://schemas.openxmlformats.org/officeDocument/2006/relationships/tags" Target="../tags/tag3349.xml"/><Relationship Id="rId64" Type="http://schemas.openxmlformats.org/officeDocument/2006/relationships/slideLayout" Target="../slideLayouts/slideLayout24.xml"/><Relationship Id="rId8" Type="http://schemas.openxmlformats.org/officeDocument/2006/relationships/tags" Target="../tags/tag3301.xml"/><Relationship Id="rId51" Type="http://schemas.openxmlformats.org/officeDocument/2006/relationships/tags" Target="../tags/tag3344.xml"/><Relationship Id="rId3" Type="http://schemas.openxmlformats.org/officeDocument/2006/relationships/tags" Target="../tags/tag3296.xml"/><Relationship Id="rId12" Type="http://schemas.openxmlformats.org/officeDocument/2006/relationships/tags" Target="../tags/tag3305.xml"/><Relationship Id="rId17" Type="http://schemas.openxmlformats.org/officeDocument/2006/relationships/tags" Target="../tags/tag3310.xml"/><Relationship Id="rId25" Type="http://schemas.openxmlformats.org/officeDocument/2006/relationships/tags" Target="../tags/tag3318.xml"/><Relationship Id="rId33" Type="http://schemas.openxmlformats.org/officeDocument/2006/relationships/tags" Target="../tags/tag3326.xml"/><Relationship Id="rId38" Type="http://schemas.openxmlformats.org/officeDocument/2006/relationships/tags" Target="../tags/tag3331.xml"/><Relationship Id="rId46" Type="http://schemas.openxmlformats.org/officeDocument/2006/relationships/tags" Target="../tags/tag3339.xml"/><Relationship Id="rId59" Type="http://schemas.openxmlformats.org/officeDocument/2006/relationships/tags" Target="../tags/tag3352.xml"/></Relationships>
</file>

<file path=ppt/slides/_rels/slide114.xml.rels><?xml version="1.0" encoding="UTF-8" standalone="yes"?>
<Relationships xmlns="http://schemas.openxmlformats.org/package/2006/relationships"><Relationship Id="rId13" Type="http://schemas.openxmlformats.org/officeDocument/2006/relationships/tags" Target="../tags/tag3368.xml"/><Relationship Id="rId18" Type="http://schemas.openxmlformats.org/officeDocument/2006/relationships/tags" Target="../tags/tag3373.xml"/><Relationship Id="rId26" Type="http://schemas.openxmlformats.org/officeDocument/2006/relationships/tags" Target="../tags/tag3381.xml"/><Relationship Id="rId39" Type="http://schemas.openxmlformats.org/officeDocument/2006/relationships/tags" Target="../tags/tag3394.xml"/><Relationship Id="rId21" Type="http://schemas.openxmlformats.org/officeDocument/2006/relationships/tags" Target="../tags/tag3376.xml"/><Relationship Id="rId34" Type="http://schemas.openxmlformats.org/officeDocument/2006/relationships/tags" Target="../tags/tag3389.xml"/><Relationship Id="rId42" Type="http://schemas.openxmlformats.org/officeDocument/2006/relationships/tags" Target="../tags/tag3397.xml"/><Relationship Id="rId47" Type="http://schemas.openxmlformats.org/officeDocument/2006/relationships/tags" Target="../tags/tag3402.xml"/><Relationship Id="rId50" Type="http://schemas.openxmlformats.org/officeDocument/2006/relationships/tags" Target="../tags/tag3405.xml"/><Relationship Id="rId55" Type="http://schemas.openxmlformats.org/officeDocument/2006/relationships/tags" Target="../tags/tag3410.xml"/><Relationship Id="rId7" Type="http://schemas.openxmlformats.org/officeDocument/2006/relationships/tags" Target="../tags/tag3362.xml"/><Relationship Id="rId2" Type="http://schemas.openxmlformats.org/officeDocument/2006/relationships/tags" Target="../tags/tag3357.xml"/><Relationship Id="rId16" Type="http://schemas.openxmlformats.org/officeDocument/2006/relationships/tags" Target="../tags/tag3371.xml"/><Relationship Id="rId20" Type="http://schemas.openxmlformats.org/officeDocument/2006/relationships/tags" Target="../tags/tag3375.xml"/><Relationship Id="rId29" Type="http://schemas.openxmlformats.org/officeDocument/2006/relationships/tags" Target="../tags/tag3384.xml"/><Relationship Id="rId41" Type="http://schemas.openxmlformats.org/officeDocument/2006/relationships/tags" Target="../tags/tag3396.xml"/><Relationship Id="rId54" Type="http://schemas.openxmlformats.org/officeDocument/2006/relationships/tags" Target="../tags/tag3409.xml"/><Relationship Id="rId62" Type="http://schemas.openxmlformats.org/officeDocument/2006/relationships/oleObject" Target="../embeddings/oleObject116.bin"/><Relationship Id="rId1" Type="http://schemas.openxmlformats.org/officeDocument/2006/relationships/vmlDrawing" Target="../drawings/vmlDrawing70.vml"/><Relationship Id="rId6" Type="http://schemas.openxmlformats.org/officeDocument/2006/relationships/tags" Target="../tags/tag3361.xml"/><Relationship Id="rId11" Type="http://schemas.openxmlformats.org/officeDocument/2006/relationships/tags" Target="../tags/tag3366.xml"/><Relationship Id="rId24" Type="http://schemas.openxmlformats.org/officeDocument/2006/relationships/tags" Target="../tags/tag3379.xml"/><Relationship Id="rId32" Type="http://schemas.openxmlformats.org/officeDocument/2006/relationships/tags" Target="../tags/tag3387.xml"/><Relationship Id="rId37" Type="http://schemas.openxmlformats.org/officeDocument/2006/relationships/tags" Target="../tags/tag3392.xml"/><Relationship Id="rId40" Type="http://schemas.openxmlformats.org/officeDocument/2006/relationships/tags" Target="../tags/tag3395.xml"/><Relationship Id="rId45" Type="http://schemas.openxmlformats.org/officeDocument/2006/relationships/tags" Target="../tags/tag3400.xml"/><Relationship Id="rId53" Type="http://schemas.openxmlformats.org/officeDocument/2006/relationships/tags" Target="../tags/tag3408.xml"/><Relationship Id="rId58" Type="http://schemas.openxmlformats.org/officeDocument/2006/relationships/tags" Target="../tags/tag3413.xml"/><Relationship Id="rId5" Type="http://schemas.openxmlformats.org/officeDocument/2006/relationships/tags" Target="../tags/tag3360.xml"/><Relationship Id="rId15" Type="http://schemas.openxmlformats.org/officeDocument/2006/relationships/tags" Target="../tags/tag3370.xml"/><Relationship Id="rId23" Type="http://schemas.openxmlformats.org/officeDocument/2006/relationships/tags" Target="../tags/tag3378.xml"/><Relationship Id="rId28" Type="http://schemas.openxmlformats.org/officeDocument/2006/relationships/tags" Target="../tags/tag3383.xml"/><Relationship Id="rId36" Type="http://schemas.openxmlformats.org/officeDocument/2006/relationships/tags" Target="../tags/tag3391.xml"/><Relationship Id="rId49" Type="http://schemas.openxmlformats.org/officeDocument/2006/relationships/tags" Target="../tags/tag3404.xml"/><Relationship Id="rId57" Type="http://schemas.openxmlformats.org/officeDocument/2006/relationships/tags" Target="../tags/tag3412.xml"/><Relationship Id="rId61" Type="http://schemas.openxmlformats.org/officeDocument/2006/relationships/notesSlide" Target="../notesSlides/notesSlide111.xml"/><Relationship Id="rId10" Type="http://schemas.openxmlformats.org/officeDocument/2006/relationships/tags" Target="../tags/tag3365.xml"/><Relationship Id="rId19" Type="http://schemas.openxmlformats.org/officeDocument/2006/relationships/tags" Target="../tags/tag3374.xml"/><Relationship Id="rId31" Type="http://schemas.openxmlformats.org/officeDocument/2006/relationships/tags" Target="../tags/tag3386.xml"/><Relationship Id="rId44" Type="http://schemas.openxmlformats.org/officeDocument/2006/relationships/tags" Target="../tags/tag3399.xml"/><Relationship Id="rId52" Type="http://schemas.openxmlformats.org/officeDocument/2006/relationships/tags" Target="../tags/tag3407.xml"/><Relationship Id="rId60" Type="http://schemas.openxmlformats.org/officeDocument/2006/relationships/slideLayout" Target="../slideLayouts/slideLayout17.xml"/><Relationship Id="rId4" Type="http://schemas.openxmlformats.org/officeDocument/2006/relationships/tags" Target="../tags/tag3359.xml"/><Relationship Id="rId9" Type="http://schemas.openxmlformats.org/officeDocument/2006/relationships/tags" Target="../tags/tag3364.xml"/><Relationship Id="rId14" Type="http://schemas.openxmlformats.org/officeDocument/2006/relationships/tags" Target="../tags/tag3369.xml"/><Relationship Id="rId22" Type="http://schemas.openxmlformats.org/officeDocument/2006/relationships/tags" Target="../tags/tag3377.xml"/><Relationship Id="rId27" Type="http://schemas.openxmlformats.org/officeDocument/2006/relationships/tags" Target="../tags/tag3382.xml"/><Relationship Id="rId30" Type="http://schemas.openxmlformats.org/officeDocument/2006/relationships/tags" Target="../tags/tag3385.xml"/><Relationship Id="rId35" Type="http://schemas.openxmlformats.org/officeDocument/2006/relationships/tags" Target="../tags/tag3390.xml"/><Relationship Id="rId43" Type="http://schemas.openxmlformats.org/officeDocument/2006/relationships/tags" Target="../tags/tag3398.xml"/><Relationship Id="rId48" Type="http://schemas.openxmlformats.org/officeDocument/2006/relationships/tags" Target="../tags/tag3403.xml"/><Relationship Id="rId56" Type="http://schemas.openxmlformats.org/officeDocument/2006/relationships/tags" Target="../tags/tag3411.xml"/><Relationship Id="rId8" Type="http://schemas.openxmlformats.org/officeDocument/2006/relationships/tags" Target="../tags/tag3363.xml"/><Relationship Id="rId51" Type="http://schemas.openxmlformats.org/officeDocument/2006/relationships/tags" Target="../tags/tag3406.xml"/><Relationship Id="rId3" Type="http://schemas.openxmlformats.org/officeDocument/2006/relationships/tags" Target="../tags/tag3358.xml"/><Relationship Id="rId12" Type="http://schemas.openxmlformats.org/officeDocument/2006/relationships/tags" Target="../tags/tag3367.xml"/><Relationship Id="rId17" Type="http://schemas.openxmlformats.org/officeDocument/2006/relationships/tags" Target="../tags/tag3372.xml"/><Relationship Id="rId25" Type="http://schemas.openxmlformats.org/officeDocument/2006/relationships/tags" Target="../tags/tag3380.xml"/><Relationship Id="rId33" Type="http://schemas.openxmlformats.org/officeDocument/2006/relationships/tags" Target="../tags/tag3388.xml"/><Relationship Id="rId38" Type="http://schemas.openxmlformats.org/officeDocument/2006/relationships/tags" Target="../tags/tag3393.xml"/><Relationship Id="rId46" Type="http://schemas.openxmlformats.org/officeDocument/2006/relationships/tags" Target="../tags/tag3401.xml"/><Relationship Id="rId59" Type="http://schemas.openxmlformats.org/officeDocument/2006/relationships/tags" Target="../tags/tag3414.xml"/></Relationships>
</file>

<file path=ppt/slides/_rels/slide115.xml.rels><?xml version="1.0" encoding="UTF-8" standalone="yes"?>
<Relationships xmlns="http://schemas.openxmlformats.org/package/2006/relationships"><Relationship Id="rId13" Type="http://schemas.openxmlformats.org/officeDocument/2006/relationships/tags" Target="../tags/tag3426.xml"/><Relationship Id="rId18" Type="http://schemas.openxmlformats.org/officeDocument/2006/relationships/tags" Target="../tags/tag3431.xml"/><Relationship Id="rId26" Type="http://schemas.openxmlformats.org/officeDocument/2006/relationships/tags" Target="../tags/tag3439.xml"/><Relationship Id="rId39" Type="http://schemas.openxmlformats.org/officeDocument/2006/relationships/tags" Target="../tags/tag3452.xml"/><Relationship Id="rId21" Type="http://schemas.openxmlformats.org/officeDocument/2006/relationships/tags" Target="../tags/tag3434.xml"/><Relationship Id="rId34" Type="http://schemas.openxmlformats.org/officeDocument/2006/relationships/tags" Target="../tags/tag3447.xml"/><Relationship Id="rId42" Type="http://schemas.openxmlformats.org/officeDocument/2006/relationships/tags" Target="../tags/tag3455.xml"/><Relationship Id="rId47" Type="http://schemas.openxmlformats.org/officeDocument/2006/relationships/tags" Target="../tags/tag3460.xml"/><Relationship Id="rId50" Type="http://schemas.openxmlformats.org/officeDocument/2006/relationships/tags" Target="../tags/tag3463.xml"/><Relationship Id="rId55" Type="http://schemas.openxmlformats.org/officeDocument/2006/relationships/tags" Target="../tags/tag3468.xml"/><Relationship Id="rId63" Type="http://schemas.openxmlformats.org/officeDocument/2006/relationships/tags" Target="../tags/tag3476.xml"/><Relationship Id="rId7" Type="http://schemas.openxmlformats.org/officeDocument/2006/relationships/tags" Target="../tags/tag3420.xml"/><Relationship Id="rId2" Type="http://schemas.openxmlformats.org/officeDocument/2006/relationships/tags" Target="../tags/tag3415.xml"/><Relationship Id="rId16" Type="http://schemas.openxmlformats.org/officeDocument/2006/relationships/tags" Target="../tags/tag3429.xml"/><Relationship Id="rId29" Type="http://schemas.openxmlformats.org/officeDocument/2006/relationships/tags" Target="../tags/tag3442.xml"/><Relationship Id="rId1" Type="http://schemas.openxmlformats.org/officeDocument/2006/relationships/vmlDrawing" Target="../drawings/vmlDrawing71.vml"/><Relationship Id="rId6" Type="http://schemas.openxmlformats.org/officeDocument/2006/relationships/tags" Target="../tags/tag3419.xml"/><Relationship Id="rId11" Type="http://schemas.openxmlformats.org/officeDocument/2006/relationships/tags" Target="../tags/tag3424.xml"/><Relationship Id="rId24" Type="http://schemas.openxmlformats.org/officeDocument/2006/relationships/tags" Target="../tags/tag3437.xml"/><Relationship Id="rId32" Type="http://schemas.openxmlformats.org/officeDocument/2006/relationships/tags" Target="../tags/tag3445.xml"/><Relationship Id="rId37" Type="http://schemas.openxmlformats.org/officeDocument/2006/relationships/tags" Target="../tags/tag3450.xml"/><Relationship Id="rId40" Type="http://schemas.openxmlformats.org/officeDocument/2006/relationships/tags" Target="../tags/tag3453.xml"/><Relationship Id="rId45" Type="http://schemas.openxmlformats.org/officeDocument/2006/relationships/tags" Target="../tags/tag3458.xml"/><Relationship Id="rId53" Type="http://schemas.openxmlformats.org/officeDocument/2006/relationships/tags" Target="../tags/tag3466.xml"/><Relationship Id="rId58" Type="http://schemas.openxmlformats.org/officeDocument/2006/relationships/tags" Target="../tags/tag3471.xml"/><Relationship Id="rId66" Type="http://schemas.openxmlformats.org/officeDocument/2006/relationships/notesSlide" Target="../notesSlides/notesSlide112.xml"/><Relationship Id="rId5" Type="http://schemas.openxmlformats.org/officeDocument/2006/relationships/tags" Target="../tags/tag3418.xml"/><Relationship Id="rId15" Type="http://schemas.openxmlformats.org/officeDocument/2006/relationships/tags" Target="../tags/tag3428.xml"/><Relationship Id="rId23" Type="http://schemas.openxmlformats.org/officeDocument/2006/relationships/tags" Target="../tags/tag3436.xml"/><Relationship Id="rId28" Type="http://schemas.openxmlformats.org/officeDocument/2006/relationships/tags" Target="../tags/tag3441.xml"/><Relationship Id="rId36" Type="http://schemas.openxmlformats.org/officeDocument/2006/relationships/tags" Target="../tags/tag3449.xml"/><Relationship Id="rId49" Type="http://schemas.openxmlformats.org/officeDocument/2006/relationships/tags" Target="../tags/tag3462.xml"/><Relationship Id="rId57" Type="http://schemas.openxmlformats.org/officeDocument/2006/relationships/tags" Target="../tags/tag3470.xml"/><Relationship Id="rId61" Type="http://schemas.openxmlformats.org/officeDocument/2006/relationships/tags" Target="../tags/tag3474.xml"/><Relationship Id="rId10" Type="http://schemas.openxmlformats.org/officeDocument/2006/relationships/tags" Target="../tags/tag3423.xml"/><Relationship Id="rId19" Type="http://schemas.openxmlformats.org/officeDocument/2006/relationships/tags" Target="../tags/tag3432.xml"/><Relationship Id="rId31" Type="http://schemas.openxmlformats.org/officeDocument/2006/relationships/tags" Target="../tags/tag3444.xml"/><Relationship Id="rId44" Type="http://schemas.openxmlformats.org/officeDocument/2006/relationships/tags" Target="../tags/tag3457.xml"/><Relationship Id="rId52" Type="http://schemas.openxmlformats.org/officeDocument/2006/relationships/tags" Target="../tags/tag3465.xml"/><Relationship Id="rId60" Type="http://schemas.openxmlformats.org/officeDocument/2006/relationships/tags" Target="../tags/tag3473.xml"/><Relationship Id="rId65" Type="http://schemas.openxmlformats.org/officeDocument/2006/relationships/slideLayout" Target="../slideLayouts/slideLayout17.xml"/><Relationship Id="rId4" Type="http://schemas.openxmlformats.org/officeDocument/2006/relationships/tags" Target="../tags/tag3417.xml"/><Relationship Id="rId9" Type="http://schemas.openxmlformats.org/officeDocument/2006/relationships/tags" Target="../tags/tag3422.xml"/><Relationship Id="rId14" Type="http://schemas.openxmlformats.org/officeDocument/2006/relationships/tags" Target="../tags/tag3427.xml"/><Relationship Id="rId22" Type="http://schemas.openxmlformats.org/officeDocument/2006/relationships/tags" Target="../tags/tag3435.xml"/><Relationship Id="rId27" Type="http://schemas.openxmlformats.org/officeDocument/2006/relationships/tags" Target="../tags/tag3440.xml"/><Relationship Id="rId30" Type="http://schemas.openxmlformats.org/officeDocument/2006/relationships/tags" Target="../tags/tag3443.xml"/><Relationship Id="rId35" Type="http://schemas.openxmlformats.org/officeDocument/2006/relationships/tags" Target="../tags/tag3448.xml"/><Relationship Id="rId43" Type="http://schemas.openxmlformats.org/officeDocument/2006/relationships/tags" Target="../tags/tag3456.xml"/><Relationship Id="rId48" Type="http://schemas.openxmlformats.org/officeDocument/2006/relationships/tags" Target="../tags/tag3461.xml"/><Relationship Id="rId56" Type="http://schemas.openxmlformats.org/officeDocument/2006/relationships/tags" Target="../tags/tag3469.xml"/><Relationship Id="rId64" Type="http://schemas.openxmlformats.org/officeDocument/2006/relationships/tags" Target="../tags/tag3477.xml"/><Relationship Id="rId8" Type="http://schemas.openxmlformats.org/officeDocument/2006/relationships/tags" Target="../tags/tag3421.xml"/><Relationship Id="rId51" Type="http://schemas.openxmlformats.org/officeDocument/2006/relationships/tags" Target="../tags/tag3464.xml"/><Relationship Id="rId3" Type="http://schemas.openxmlformats.org/officeDocument/2006/relationships/tags" Target="../tags/tag3416.xml"/><Relationship Id="rId12" Type="http://schemas.openxmlformats.org/officeDocument/2006/relationships/tags" Target="../tags/tag3425.xml"/><Relationship Id="rId17" Type="http://schemas.openxmlformats.org/officeDocument/2006/relationships/tags" Target="../tags/tag3430.xml"/><Relationship Id="rId25" Type="http://schemas.openxmlformats.org/officeDocument/2006/relationships/tags" Target="../tags/tag3438.xml"/><Relationship Id="rId33" Type="http://schemas.openxmlformats.org/officeDocument/2006/relationships/tags" Target="../tags/tag3446.xml"/><Relationship Id="rId38" Type="http://schemas.openxmlformats.org/officeDocument/2006/relationships/tags" Target="../tags/tag3451.xml"/><Relationship Id="rId46" Type="http://schemas.openxmlformats.org/officeDocument/2006/relationships/tags" Target="../tags/tag3459.xml"/><Relationship Id="rId59" Type="http://schemas.openxmlformats.org/officeDocument/2006/relationships/tags" Target="../tags/tag3472.xml"/><Relationship Id="rId67" Type="http://schemas.openxmlformats.org/officeDocument/2006/relationships/oleObject" Target="../embeddings/oleObject117.bin"/><Relationship Id="rId20" Type="http://schemas.openxmlformats.org/officeDocument/2006/relationships/tags" Target="../tags/tag3433.xml"/><Relationship Id="rId41" Type="http://schemas.openxmlformats.org/officeDocument/2006/relationships/tags" Target="../tags/tag3454.xml"/><Relationship Id="rId54" Type="http://schemas.openxmlformats.org/officeDocument/2006/relationships/tags" Target="../tags/tag3467.xml"/><Relationship Id="rId62" Type="http://schemas.openxmlformats.org/officeDocument/2006/relationships/tags" Target="../tags/tag3475.xml"/></Relationships>
</file>

<file path=ppt/slides/_rels/slide116.xml.rels><?xml version="1.0" encoding="UTF-8" standalone="yes"?>
<Relationships xmlns="http://schemas.openxmlformats.org/package/2006/relationships"><Relationship Id="rId13" Type="http://schemas.openxmlformats.org/officeDocument/2006/relationships/tags" Target="../tags/tag3489.xml"/><Relationship Id="rId18" Type="http://schemas.openxmlformats.org/officeDocument/2006/relationships/tags" Target="../tags/tag3494.xml"/><Relationship Id="rId26" Type="http://schemas.openxmlformats.org/officeDocument/2006/relationships/tags" Target="../tags/tag3502.xml"/><Relationship Id="rId39" Type="http://schemas.openxmlformats.org/officeDocument/2006/relationships/tags" Target="../tags/tag3515.xml"/><Relationship Id="rId21" Type="http://schemas.openxmlformats.org/officeDocument/2006/relationships/tags" Target="../tags/tag3497.xml"/><Relationship Id="rId34" Type="http://schemas.openxmlformats.org/officeDocument/2006/relationships/tags" Target="../tags/tag3510.xml"/><Relationship Id="rId42" Type="http://schemas.openxmlformats.org/officeDocument/2006/relationships/tags" Target="../tags/tag3518.xml"/><Relationship Id="rId47" Type="http://schemas.openxmlformats.org/officeDocument/2006/relationships/tags" Target="../tags/tag3523.xml"/><Relationship Id="rId50" Type="http://schemas.openxmlformats.org/officeDocument/2006/relationships/tags" Target="../tags/tag3526.xml"/><Relationship Id="rId55" Type="http://schemas.openxmlformats.org/officeDocument/2006/relationships/tags" Target="../tags/tag3531.xml"/><Relationship Id="rId63" Type="http://schemas.openxmlformats.org/officeDocument/2006/relationships/oleObject" Target="../embeddings/oleObject118.bin"/><Relationship Id="rId7" Type="http://schemas.openxmlformats.org/officeDocument/2006/relationships/tags" Target="../tags/tag3483.xml"/><Relationship Id="rId2" Type="http://schemas.openxmlformats.org/officeDocument/2006/relationships/tags" Target="../tags/tag3478.xml"/><Relationship Id="rId16" Type="http://schemas.openxmlformats.org/officeDocument/2006/relationships/tags" Target="../tags/tag3492.xml"/><Relationship Id="rId20" Type="http://schemas.openxmlformats.org/officeDocument/2006/relationships/tags" Target="../tags/tag3496.xml"/><Relationship Id="rId29" Type="http://schemas.openxmlformats.org/officeDocument/2006/relationships/tags" Target="../tags/tag3505.xml"/><Relationship Id="rId41" Type="http://schemas.openxmlformats.org/officeDocument/2006/relationships/tags" Target="../tags/tag3517.xml"/><Relationship Id="rId54" Type="http://schemas.openxmlformats.org/officeDocument/2006/relationships/tags" Target="../tags/tag3530.xml"/><Relationship Id="rId62" Type="http://schemas.openxmlformats.org/officeDocument/2006/relationships/notesSlide" Target="../notesSlides/notesSlide113.xml"/><Relationship Id="rId1" Type="http://schemas.openxmlformats.org/officeDocument/2006/relationships/vmlDrawing" Target="../drawings/vmlDrawing72.vml"/><Relationship Id="rId6" Type="http://schemas.openxmlformats.org/officeDocument/2006/relationships/tags" Target="../tags/tag3482.xml"/><Relationship Id="rId11" Type="http://schemas.openxmlformats.org/officeDocument/2006/relationships/tags" Target="../tags/tag3487.xml"/><Relationship Id="rId24" Type="http://schemas.openxmlformats.org/officeDocument/2006/relationships/tags" Target="../tags/tag3500.xml"/><Relationship Id="rId32" Type="http://schemas.openxmlformats.org/officeDocument/2006/relationships/tags" Target="../tags/tag3508.xml"/><Relationship Id="rId37" Type="http://schemas.openxmlformats.org/officeDocument/2006/relationships/tags" Target="../tags/tag3513.xml"/><Relationship Id="rId40" Type="http://schemas.openxmlformats.org/officeDocument/2006/relationships/tags" Target="../tags/tag3516.xml"/><Relationship Id="rId45" Type="http://schemas.openxmlformats.org/officeDocument/2006/relationships/tags" Target="../tags/tag3521.xml"/><Relationship Id="rId53" Type="http://schemas.openxmlformats.org/officeDocument/2006/relationships/tags" Target="../tags/tag3529.xml"/><Relationship Id="rId58" Type="http://schemas.openxmlformats.org/officeDocument/2006/relationships/tags" Target="../tags/tag3534.xml"/><Relationship Id="rId5" Type="http://schemas.openxmlformats.org/officeDocument/2006/relationships/tags" Target="../tags/tag3481.xml"/><Relationship Id="rId15" Type="http://schemas.openxmlformats.org/officeDocument/2006/relationships/tags" Target="../tags/tag3491.xml"/><Relationship Id="rId23" Type="http://schemas.openxmlformats.org/officeDocument/2006/relationships/tags" Target="../tags/tag3499.xml"/><Relationship Id="rId28" Type="http://schemas.openxmlformats.org/officeDocument/2006/relationships/tags" Target="../tags/tag3504.xml"/><Relationship Id="rId36" Type="http://schemas.openxmlformats.org/officeDocument/2006/relationships/tags" Target="../tags/tag3512.xml"/><Relationship Id="rId49" Type="http://schemas.openxmlformats.org/officeDocument/2006/relationships/tags" Target="../tags/tag3525.xml"/><Relationship Id="rId57" Type="http://schemas.openxmlformats.org/officeDocument/2006/relationships/tags" Target="../tags/tag3533.xml"/><Relationship Id="rId61" Type="http://schemas.openxmlformats.org/officeDocument/2006/relationships/slideLayout" Target="../slideLayouts/slideLayout17.xml"/><Relationship Id="rId10" Type="http://schemas.openxmlformats.org/officeDocument/2006/relationships/tags" Target="../tags/tag3486.xml"/><Relationship Id="rId19" Type="http://schemas.openxmlformats.org/officeDocument/2006/relationships/tags" Target="../tags/tag3495.xml"/><Relationship Id="rId31" Type="http://schemas.openxmlformats.org/officeDocument/2006/relationships/tags" Target="../tags/tag3507.xml"/><Relationship Id="rId44" Type="http://schemas.openxmlformats.org/officeDocument/2006/relationships/tags" Target="../tags/tag3520.xml"/><Relationship Id="rId52" Type="http://schemas.openxmlformats.org/officeDocument/2006/relationships/tags" Target="../tags/tag3528.xml"/><Relationship Id="rId60" Type="http://schemas.openxmlformats.org/officeDocument/2006/relationships/tags" Target="../tags/tag3536.xml"/><Relationship Id="rId4" Type="http://schemas.openxmlformats.org/officeDocument/2006/relationships/tags" Target="../tags/tag3480.xml"/><Relationship Id="rId9" Type="http://schemas.openxmlformats.org/officeDocument/2006/relationships/tags" Target="../tags/tag3485.xml"/><Relationship Id="rId14" Type="http://schemas.openxmlformats.org/officeDocument/2006/relationships/tags" Target="../tags/tag3490.xml"/><Relationship Id="rId22" Type="http://schemas.openxmlformats.org/officeDocument/2006/relationships/tags" Target="../tags/tag3498.xml"/><Relationship Id="rId27" Type="http://schemas.openxmlformats.org/officeDocument/2006/relationships/tags" Target="../tags/tag3503.xml"/><Relationship Id="rId30" Type="http://schemas.openxmlformats.org/officeDocument/2006/relationships/tags" Target="../tags/tag3506.xml"/><Relationship Id="rId35" Type="http://schemas.openxmlformats.org/officeDocument/2006/relationships/tags" Target="../tags/tag3511.xml"/><Relationship Id="rId43" Type="http://schemas.openxmlformats.org/officeDocument/2006/relationships/tags" Target="../tags/tag3519.xml"/><Relationship Id="rId48" Type="http://schemas.openxmlformats.org/officeDocument/2006/relationships/tags" Target="../tags/tag3524.xml"/><Relationship Id="rId56" Type="http://schemas.openxmlformats.org/officeDocument/2006/relationships/tags" Target="../tags/tag3532.xml"/><Relationship Id="rId8" Type="http://schemas.openxmlformats.org/officeDocument/2006/relationships/tags" Target="../tags/tag3484.xml"/><Relationship Id="rId51" Type="http://schemas.openxmlformats.org/officeDocument/2006/relationships/tags" Target="../tags/tag3527.xml"/><Relationship Id="rId3" Type="http://schemas.openxmlformats.org/officeDocument/2006/relationships/tags" Target="../tags/tag3479.xml"/><Relationship Id="rId12" Type="http://schemas.openxmlformats.org/officeDocument/2006/relationships/tags" Target="../tags/tag3488.xml"/><Relationship Id="rId17" Type="http://schemas.openxmlformats.org/officeDocument/2006/relationships/tags" Target="../tags/tag3493.xml"/><Relationship Id="rId25" Type="http://schemas.openxmlformats.org/officeDocument/2006/relationships/tags" Target="../tags/tag3501.xml"/><Relationship Id="rId33" Type="http://schemas.openxmlformats.org/officeDocument/2006/relationships/tags" Target="../tags/tag3509.xml"/><Relationship Id="rId38" Type="http://schemas.openxmlformats.org/officeDocument/2006/relationships/tags" Target="../tags/tag3514.xml"/><Relationship Id="rId46" Type="http://schemas.openxmlformats.org/officeDocument/2006/relationships/tags" Target="../tags/tag3522.xml"/><Relationship Id="rId59" Type="http://schemas.openxmlformats.org/officeDocument/2006/relationships/tags" Target="../tags/tag3535.xml"/></Relationships>
</file>

<file path=ppt/slides/_rels/slide117.xml.rels><?xml version="1.0" encoding="UTF-8" standalone="yes"?>
<Relationships xmlns="http://schemas.openxmlformats.org/package/2006/relationships"><Relationship Id="rId13" Type="http://schemas.openxmlformats.org/officeDocument/2006/relationships/tags" Target="../tags/tag3548.xml"/><Relationship Id="rId18" Type="http://schemas.openxmlformats.org/officeDocument/2006/relationships/tags" Target="../tags/tag3553.xml"/><Relationship Id="rId26" Type="http://schemas.openxmlformats.org/officeDocument/2006/relationships/tags" Target="../tags/tag3561.xml"/><Relationship Id="rId39" Type="http://schemas.openxmlformats.org/officeDocument/2006/relationships/tags" Target="../tags/tag3574.xml"/><Relationship Id="rId21" Type="http://schemas.openxmlformats.org/officeDocument/2006/relationships/tags" Target="../tags/tag3556.xml"/><Relationship Id="rId34" Type="http://schemas.openxmlformats.org/officeDocument/2006/relationships/tags" Target="../tags/tag3569.xml"/><Relationship Id="rId42" Type="http://schemas.openxmlformats.org/officeDocument/2006/relationships/tags" Target="../tags/tag3577.xml"/><Relationship Id="rId47" Type="http://schemas.openxmlformats.org/officeDocument/2006/relationships/tags" Target="../tags/tag3582.xml"/><Relationship Id="rId50" Type="http://schemas.openxmlformats.org/officeDocument/2006/relationships/tags" Target="../tags/tag3585.xml"/><Relationship Id="rId55" Type="http://schemas.openxmlformats.org/officeDocument/2006/relationships/tags" Target="../tags/tag3590.xml"/><Relationship Id="rId63" Type="http://schemas.openxmlformats.org/officeDocument/2006/relationships/tags" Target="../tags/tag3598.xml"/><Relationship Id="rId68" Type="http://schemas.openxmlformats.org/officeDocument/2006/relationships/oleObject" Target="../embeddings/oleObject119.bin"/><Relationship Id="rId7" Type="http://schemas.openxmlformats.org/officeDocument/2006/relationships/tags" Target="../tags/tag3542.xml"/><Relationship Id="rId2" Type="http://schemas.openxmlformats.org/officeDocument/2006/relationships/tags" Target="../tags/tag3537.xml"/><Relationship Id="rId16" Type="http://schemas.openxmlformats.org/officeDocument/2006/relationships/tags" Target="../tags/tag3551.xml"/><Relationship Id="rId29" Type="http://schemas.openxmlformats.org/officeDocument/2006/relationships/tags" Target="../tags/tag3564.xml"/><Relationship Id="rId1" Type="http://schemas.openxmlformats.org/officeDocument/2006/relationships/vmlDrawing" Target="../drawings/vmlDrawing73.vml"/><Relationship Id="rId6" Type="http://schemas.openxmlformats.org/officeDocument/2006/relationships/tags" Target="../tags/tag3541.xml"/><Relationship Id="rId11" Type="http://schemas.openxmlformats.org/officeDocument/2006/relationships/tags" Target="../tags/tag3546.xml"/><Relationship Id="rId24" Type="http://schemas.openxmlformats.org/officeDocument/2006/relationships/tags" Target="../tags/tag3559.xml"/><Relationship Id="rId32" Type="http://schemas.openxmlformats.org/officeDocument/2006/relationships/tags" Target="../tags/tag3567.xml"/><Relationship Id="rId37" Type="http://schemas.openxmlformats.org/officeDocument/2006/relationships/tags" Target="../tags/tag3572.xml"/><Relationship Id="rId40" Type="http://schemas.openxmlformats.org/officeDocument/2006/relationships/tags" Target="../tags/tag3575.xml"/><Relationship Id="rId45" Type="http://schemas.openxmlformats.org/officeDocument/2006/relationships/tags" Target="../tags/tag3580.xml"/><Relationship Id="rId53" Type="http://schemas.openxmlformats.org/officeDocument/2006/relationships/tags" Target="../tags/tag3588.xml"/><Relationship Id="rId58" Type="http://schemas.openxmlformats.org/officeDocument/2006/relationships/tags" Target="../tags/tag3593.xml"/><Relationship Id="rId66" Type="http://schemas.openxmlformats.org/officeDocument/2006/relationships/slideLayout" Target="../slideLayouts/slideLayout17.xml"/><Relationship Id="rId5" Type="http://schemas.openxmlformats.org/officeDocument/2006/relationships/tags" Target="../tags/tag3540.xml"/><Relationship Id="rId15" Type="http://schemas.openxmlformats.org/officeDocument/2006/relationships/tags" Target="../tags/tag3550.xml"/><Relationship Id="rId23" Type="http://schemas.openxmlformats.org/officeDocument/2006/relationships/tags" Target="../tags/tag3558.xml"/><Relationship Id="rId28" Type="http://schemas.openxmlformats.org/officeDocument/2006/relationships/tags" Target="../tags/tag3563.xml"/><Relationship Id="rId36" Type="http://schemas.openxmlformats.org/officeDocument/2006/relationships/tags" Target="../tags/tag3571.xml"/><Relationship Id="rId49" Type="http://schemas.openxmlformats.org/officeDocument/2006/relationships/tags" Target="../tags/tag3584.xml"/><Relationship Id="rId57" Type="http://schemas.openxmlformats.org/officeDocument/2006/relationships/tags" Target="../tags/tag3592.xml"/><Relationship Id="rId61" Type="http://schemas.openxmlformats.org/officeDocument/2006/relationships/tags" Target="../tags/tag3596.xml"/><Relationship Id="rId10" Type="http://schemas.openxmlformats.org/officeDocument/2006/relationships/tags" Target="../tags/tag3545.xml"/><Relationship Id="rId19" Type="http://schemas.openxmlformats.org/officeDocument/2006/relationships/tags" Target="../tags/tag3554.xml"/><Relationship Id="rId31" Type="http://schemas.openxmlformats.org/officeDocument/2006/relationships/tags" Target="../tags/tag3566.xml"/><Relationship Id="rId44" Type="http://schemas.openxmlformats.org/officeDocument/2006/relationships/tags" Target="../tags/tag3579.xml"/><Relationship Id="rId52" Type="http://schemas.openxmlformats.org/officeDocument/2006/relationships/tags" Target="../tags/tag3587.xml"/><Relationship Id="rId60" Type="http://schemas.openxmlformats.org/officeDocument/2006/relationships/tags" Target="../tags/tag3595.xml"/><Relationship Id="rId65" Type="http://schemas.openxmlformats.org/officeDocument/2006/relationships/tags" Target="../tags/tag3600.xml"/><Relationship Id="rId4" Type="http://schemas.openxmlformats.org/officeDocument/2006/relationships/tags" Target="../tags/tag3539.xml"/><Relationship Id="rId9" Type="http://schemas.openxmlformats.org/officeDocument/2006/relationships/tags" Target="../tags/tag3544.xml"/><Relationship Id="rId14" Type="http://schemas.openxmlformats.org/officeDocument/2006/relationships/tags" Target="../tags/tag3549.xml"/><Relationship Id="rId22" Type="http://schemas.openxmlformats.org/officeDocument/2006/relationships/tags" Target="../tags/tag3557.xml"/><Relationship Id="rId27" Type="http://schemas.openxmlformats.org/officeDocument/2006/relationships/tags" Target="../tags/tag3562.xml"/><Relationship Id="rId30" Type="http://schemas.openxmlformats.org/officeDocument/2006/relationships/tags" Target="../tags/tag3565.xml"/><Relationship Id="rId35" Type="http://schemas.openxmlformats.org/officeDocument/2006/relationships/tags" Target="../tags/tag3570.xml"/><Relationship Id="rId43" Type="http://schemas.openxmlformats.org/officeDocument/2006/relationships/tags" Target="../tags/tag3578.xml"/><Relationship Id="rId48" Type="http://schemas.openxmlformats.org/officeDocument/2006/relationships/tags" Target="../tags/tag3583.xml"/><Relationship Id="rId56" Type="http://schemas.openxmlformats.org/officeDocument/2006/relationships/tags" Target="../tags/tag3591.xml"/><Relationship Id="rId64" Type="http://schemas.openxmlformats.org/officeDocument/2006/relationships/tags" Target="../tags/tag3599.xml"/><Relationship Id="rId8" Type="http://schemas.openxmlformats.org/officeDocument/2006/relationships/tags" Target="../tags/tag3543.xml"/><Relationship Id="rId51" Type="http://schemas.openxmlformats.org/officeDocument/2006/relationships/tags" Target="../tags/tag3586.xml"/><Relationship Id="rId3" Type="http://schemas.openxmlformats.org/officeDocument/2006/relationships/tags" Target="../tags/tag3538.xml"/><Relationship Id="rId12" Type="http://schemas.openxmlformats.org/officeDocument/2006/relationships/tags" Target="../tags/tag3547.xml"/><Relationship Id="rId17" Type="http://schemas.openxmlformats.org/officeDocument/2006/relationships/tags" Target="../tags/tag3552.xml"/><Relationship Id="rId25" Type="http://schemas.openxmlformats.org/officeDocument/2006/relationships/tags" Target="../tags/tag3560.xml"/><Relationship Id="rId33" Type="http://schemas.openxmlformats.org/officeDocument/2006/relationships/tags" Target="../tags/tag3568.xml"/><Relationship Id="rId38" Type="http://schemas.openxmlformats.org/officeDocument/2006/relationships/tags" Target="../tags/tag3573.xml"/><Relationship Id="rId46" Type="http://schemas.openxmlformats.org/officeDocument/2006/relationships/tags" Target="../tags/tag3581.xml"/><Relationship Id="rId59" Type="http://schemas.openxmlformats.org/officeDocument/2006/relationships/tags" Target="../tags/tag3594.xml"/><Relationship Id="rId67" Type="http://schemas.openxmlformats.org/officeDocument/2006/relationships/notesSlide" Target="../notesSlides/notesSlide114.xml"/><Relationship Id="rId20" Type="http://schemas.openxmlformats.org/officeDocument/2006/relationships/tags" Target="../tags/tag3555.xml"/><Relationship Id="rId41" Type="http://schemas.openxmlformats.org/officeDocument/2006/relationships/tags" Target="../tags/tag3576.xml"/><Relationship Id="rId54" Type="http://schemas.openxmlformats.org/officeDocument/2006/relationships/tags" Target="../tags/tag3589.xml"/><Relationship Id="rId62" Type="http://schemas.openxmlformats.org/officeDocument/2006/relationships/tags" Target="../tags/tag3597.xml"/></Relationships>
</file>

<file path=ppt/slides/_rels/slide118.xml.rels><?xml version="1.0" encoding="UTF-8" standalone="yes"?>
<Relationships xmlns="http://schemas.openxmlformats.org/package/2006/relationships"><Relationship Id="rId13" Type="http://schemas.openxmlformats.org/officeDocument/2006/relationships/tags" Target="../tags/tag3612.xml"/><Relationship Id="rId18" Type="http://schemas.openxmlformats.org/officeDocument/2006/relationships/tags" Target="../tags/tag3617.xml"/><Relationship Id="rId26" Type="http://schemas.openxmlformats.org/officeDocument/2006/relationships/tags" Target="../tags/tag3625.xml"/><Relationship Id="rId39" Type="http://schemas.openxmlformats.org/officeDocument/2006/relationships/tags" Target="../tags/tag3638.xml"/><Relationship Id="rId21" Type="http://schemas.openxmlformats.org/officeDocument/2006/relationships/tags" Target="../tags/tag3620.xml"/><Relationship Id="rId34" Type="http://schemas.openxmlformats.org/officeDocument/2006/relationships/tags" Target="../tags/tag3633.xml"/><Relationship Id="rId42" Type="http://schemas.openxmlformats.org/officeDocument/2006/relationships/tags" Target="../tags/tag3641.xml"/><Relationship Id="rId47" Type="http://schemas.openxmlformats.org/officeDocument/2006/relationships/tags" Target="../tags/tag3646.xml"/><Relationship Id="rId50" Type="http://schemas.openxmlformats.org/officeDocument/2006/relationships/tags" Target="../tags/tag3649.xml"/><Relationship Id="rId55" Type="http://schemas.openxmlformats.org/officeDocument/2006/relationships/tags" Target="../tags/tag3654.xml"/><Relationship Id="rId63" Type="http://schemas.openxmlformats.org/officeDocument/2006/relationships/tags" Target="../tags/tag3662.xml"/><Relationship Id="rId7" Type="http://schemas.openxmlformats.org/officeDocument/2006/relationships/tags" Target="../tags/tag3606.xml"/><Relationship Id="rId2" Type="http://schemas.openxmlformats.org/officeDocument/2006/relationships/tags" Target="../tags/tag3601.xml"/><Relationship Id="rId16" Type="http://schemas.openxmlformats.org/officeDocument/2006/relationships/tags" Target="../tags/tag3615.xml"/><Relationship Id="rId29" Type="http://schemas.openxmlformats.org/officeDocument/2006/relationships/tags" Target="../tags/tag3628.xml"/><Relationship Id="rId1" Type="http://schemas.openxmlformats.org/officeDocument/2006/relationships/vmlDrawing" Target="../drawings/vmlDrawing74.vml"/><Relationship Id="rId6" Type="http://schemas.openxmlformats.org/officeDocument/2006/relationships/tags" Target="../tags/tag3605.xml"/><Relationship Id="rId11" Type="http://schemas.openxmlformats.org/officeDocument/2006/relationships/tags" Target="../tags/tag3610.xml"/><Relationship Id="rId24" Type="http://schemas.openxmlformats.org/officeDocument/2006/relationships/tags" Target="../tags/tag3623.xml"/><Relationship Id="rId32" Type="http://schemas.openxmlformats.org/officeDocument/2006/relationships/tags" Target="../tags/tag3631.xml"/><Relationship Id="rId37" Type="http://schemas.openxmlformats.org/officeDocument/2006/relationships/tags" Target="../tags/tag3636.xml"/><Relationship Id="rId40" Type="http://schemas.openxmlformats.org/officeDocument/2006/relationships/tags" Target="../tags/tag3639.xml"/><Relationship Id="rId45" Type="http://schemas.openxmlformats.org/officeDocument/2006/relationships/tags" Target="../tags/tag3644.xml"/><Relationship Id="rId53" Type="http://schemas.openxmlformats.org/officeDocument/2006/relationships/tags" Target="../tags/tag3652.xml"/><Relationship Id="rId58" Type="http://schemas.openxmlformats.org/officeDocument/2006/relationships/tags" Target="../tags/tag3657.xml"/><Relationship Id="rId66" Type="http://schemas.openxmlformats.org/officeDocument/2006/relationships/notesSlide" Target="../notesSlides/notesSlide115.xml"/><Relationship Id="rId5" Type="http://schemas.openxmlformats.org/officeDocument/2006/relationships/tags" Target="../tags/tag3604.xml"/><Relationship Id="rId15" Type="http://schemas.openxmlformats.org/officeDocument/2006/relationships/tags" Target="../tags/tag3614.xml"/><Relationship Id="rId23" Type="http://schemas.openxmlformats.org/officeDocument/2006/relationships/tags" Target="../tags/tag3622.xml"/><Relationship Id="rId28" Type="http://schemas.openxmlformats.org/officeDocument/2006/relationships/tags" Target="../tags/tag3627.xml"/><Relationship Id="rId36" Type="http://schemas.openxmlformats.org/officeDocument/2006/relationships/tags" Target="../tags/tag3635.xml"/><Relationship Id="rId49" Type="http://schemas.openxmlformats.org/officeDocument/2006/relationships/tags" Target="../tags/tag3648.xml"/><Relationship Id="rId57" Type="http://schemas.openxmlformats.org/officeDocument/2006/relationships/tags" Target="../tags/tag3656.xml"/><Relationship Id="rId61" Type="http://schemas.openxmlformats.org/officeDocument/2006/relationships/tags" Target="../tags/tag3660.xml"/><Relationship Id="rId10" Type="http://schemas.openxmlformats.org/officeDocument/2006/relationships/tags" Target="../tags/tag3609.xml"/><Relationship Id="rId19" Type="http://schemas.openxmlformats.org/officeDocument/2006/relationships/tags" Target="../tags/tag3618.xml"/><Relationship Id="rId31" Type="http://schemas.openxmlformats.org/officeDocument/2006/relationships/tags" Target="../tags/tag3630.xml"/><Relationship Id="rId44" Type="http://schemas.openxmlformats.org/officeDocument/2006/relationships/tags" Target="../tags/tag3643.xml"/><Relationship Id="rId52" Type="http://schemas.openxmlformats.org/officeDocument/2006/relationships/tags" Target="../tags/tag3651.xml"/><Relationship Id="rId60" Type="http://schemas.openxmlformats.org/officeDocument/2006/relationships/tags" Target="../tags/tag3659.xml"/><Relationship Id="rId65" Type="http://schemas.openxmlformats.org/officeDocument/2006/relationships/slideLayout" Target="../slideLayouts/slideLayout17.xml"/><Relationship Id="rId4" Type="http://schemas.openxmlformats.org/officeDocument/2006/relationships/tags" Target="../tags/tag3603.xml"/><Relationship Id="rId9" Type="http://schemas.openxmlformats.org/officeDocument/2006/relationships/tags" Target="../tags/tag3608.xml"/><Relationship Id="rId14" Type="http://schemas.openxmlformats.org/officeDocument/2006/relationships/tags" Target="../tags/tag3613.xml"/><Relationship Id="rId22" Type="http://schemas.openxmlformats.org/officeDocument/2006/relationships/tags" Target="../tags/tag3621.xml"/><Relationship Id="rId27" Type="http://schemas.openxmlformats.org/officeDocument/2006/relationships/tags" Target="../tags/tag3626.xml"/><Relationship Id="rId30" Type="http://schemas.openxmlformats.org/officeDocument/2006/relationships/tags" Target="../tags/tag3629.xml"/><Relationship Id="rId35" Type="http://schemas.openxmlformats.org/officeDocument/2006/relationships/tags" Target="../tags/tag3634.xml"/><Relationship Id="rId43" Type="http://schemas.openxmlformats.org/officeDocument/2006/relationships/tags" Target="../tags/tag3642.xml"/><Relationship Id="rId48" Type="http://schemas.openxmlformats.org/officeDocument/2006/relationships/tags" Target="../tags/tag3647.xml"/><Relationship Id="rId56" Type="http://schemas.openxmlformats.org/officeDocument/2006/relationships/tags" Target="../tags/tag3655.xml"/><Relationship Id="rId64" Type="http://schemas.openxmlformats.org/officeDocument/2006/relationships/tags" Target="../tags/tag3663.xml"/><Relationship Id="rId8" Type="http://schemas.openxmlformats.org/officeDocument/2006/relationships/tags" Target="../tags/tag3607.xml"/><Relationship Id="rId51" Type="http://schemas.openxmlformats.org/officeDocument/2006/relationships/tags" Target="../tags/tag3650.xml"/><Relationship Id="rId3" Type="http://schemas.openxmlformats.org/officeDocument/2006/relationships/tags" Target="../tags/tag3602.xml"/><Relationship Id="rId12" Type="http://schemas.openxmlformats.org/officeDocument/2006/relationships/tags" Target="../tags/tag3611.xml"/><Relationship Id="rId17" Type="http://schemas.openxmlformats.org/officeDocument/2006/relationships/tags" Target="../tags/tag3616.xml"/><Relationship Id="rId25" Type="http://schemas.openxmlformats.org/officeDocument/2006/relationships/tags" Target="../tags/tag3624.xml"/><Relationship Id="rId33" Type="http://schemas.openxmlformats.org/officeDocument/2006/relationships/tags" Target="../tags/tag3632.xml"/><Relationship Id="rId38" Type="http://schemas.openxmlformats.org/officeDocument/2006/relationships/tags" Target="../tags/tag3637.xml"/><Relationship Id="rId46" Type="http://schemas.openxmlformats.org/officeDocument/2006/relationships/tags" Target="../tags/tag3645.xml"/><Relationship Id="rId59" Type="http://schemas.openxmlformats.org/officeDocument/2006/relationships/tags" Target="../tags/tag3658.xml"/><Relationship Id="rId67" Type="http://schemas.openxmlformats.org/officeDocument/2006/relationships/oleObject" Target="../embeddings/oleObject120.bin"/><Relationship Id="rId20" Type="http://schemas.openxmlformats.org/officeDocument/2006/relationships/tags" Target="../tags/tag3619.xml"/><Relationship Id="rId41" Type="http://schemas.openxmlformats.org/officeDocument/2006/relationships/tags" Target="../tags/tag3640.xml"/><Relationship Id="rId54" Type="http://schemas.openxmlformats.org/officeDocument/2006/relationships/tags" Target="../tags/tag3653.xml"/><Relationship Id="rId62" Type="http://schemas.openxmlformats.org/officeDocument/2006/relationships/tags" Target="../tags/tag3661.xml"/></Relationships>
</file>

<file path=ppt/slides/_rels/slide119.xml.rels><?xml version="1.0" encoding="UTF-8" standalone="yes"?>
<Relationships xmlns="http://schemas.openxmlformats.org/package/2006/relationships"><Relationship Id="rId13" Type="http://schemas.openxmlformats.org/officeDocument/2006/relationships/tags" Target="../tags/tag3675.xml"/><Relationship Id="rId18" Type="http://schemas.openxmlformats.org/officeDocument/2006/relationships/tags" Target="../tags/tag3680.xml"/><Relationship Id="rId26" Type="http://schemas.openxmlformats.org/officeDocument/2006/relationships/tags" Target="../tags/tag3688.xml"/><Relationship Id="rId39" Type="http://schemas.openxmlformats.org/officeDocument/2006/relationships/tags" Target="../tags/tag3701.xml"/><Relationship Id="rId21" Type="http://schemas.openxmlformats.org/officeDocument/2006/relationships/tags" Target="../tags/tag3683.xml"/><Relationship Id="rId34" Type="http://schemas.openxmlformats.org/officeDocument/2006/relationships/tags" Target="../tags/tag3696.xml"/><Relationship Id="rId42" Type="http://schemas.openxmlformats.org/officeDocument/2006/relationships/tags" Target="../tags/tag3704.xml"/><Relationship Id="rId47" Type="http://schemas.openxmlformats.org/officeDocument/2006/relationships/tags" Target="../tags/tag3709.xml"/><Relationship Id="rId50" Type="http://schemas.openxmlformats.org/officeDocument/2006/relationships/tags" Target="../tags/tag3712.xml"/><Relationship Id="rId55" Type="http://schemas.openxmlformats.org/officeDocument/2006/relationships/tags" Target="../tags/tag3717.xml"/><Relationship Id="rId63" Type="http://schemas.openxmlformats.org/officeDocument/2006/relationships/tags" Target="../tags/tag3725.xml"/><Relationship Id="rId68" Type="http://schemas.openxmlformats.org/officeDocument/2006/relationships/notesSlide" Target="../notesSlides/notesSlide116.xml"/><Relationship Id="rId7" Type="http://schemas.openxmlformats.org/officeDocument/2006/relationships/tags" Target="../tags/tag3669.xml"/><Relationship Id="rId2" Type="http://schemas.openxmlformats.org/officeDocument/2006/relationships/tags" Target="../tags/tag3664.xml"/><Relationship Id="rId16" Type="http://schemas.openxmlformats.org/officeDocument/2006/relationships/tags" Target="../tags/tag3678.xml"/><Relationship Id="rId29" Type="http://schemas.openxmlformats.org/officeDocument/2006/relationships/tags" Target="../tags/tag3691.xml"/><Relationship Id="rId1" Type="http://schemas.openxmlformats.org/officeDocument/2006/relationships/vmlDrawing" Target="../drawings/vmlDrawing75.vml"/><Relationship Id="rId6" Type="http://schemas.openxmlformats.org/officeDocument/2006/relationships/tags" Target="../tags/tag3668.xml"/><Relationship Id="rId11" Type="http://schemas.openxmlformats.org/officeDocument/2006/relationships/tags" Target="../tags/tag3673.xml"/><Relationship Id="rId24" Type="http://schemas.openxmlformats.org/officeDocument/2006/relationships/tags" Target="../tags/tag3686.xml"/><Relationship Id="rId32" Type="http://schemas.openxmlformats.org/officeDocument/2006/relationships/tags" Target="../tags/tag3694.xml"/><Relationship Id="rId37" Type="http://schemas.openxmlformats.org/officeDocument/2006/relationships/tags" Target="../tags/tag3699.xml"/><Relationship Id="rId40" Type="http://schemas.openxmlformats.org/officeDocument/2006/relationships/tags" Target="../tags/tag3702.xml"/><Relationship Id="rId45" Type="http://schemas.openxmlformats.org/officeDocument/2006/relationships/tags" Target="../tags/tag3707.xml"/><Relationship Id="rId53" Type="http://schemas.openxmlformats.org/officeDocument/2006/relationships/tags" Target="../tags/tag3715.xml"/><Relationship Id="rId58" Type="http://schemas.openxmlformats.org/officeDocument/2006/relationships/tags" Target="../tags/tag3720.xml"/><Relationship Id="rId66" Type="http://schemas.openxmlformats.org/officeDocument/2006/relationships/tags" Target="../tags/tag3728.xml"/><Relationship Id="rId5" Type="http://schemas.openxmlformats.org/officeDocument/2006/relationships/tags" Target="../tags/tag3667.xml"/><Relationship Id="rId15" Type="http://schemas.openxmlformats.org/officeDocument/2006/relationships/tags" Target="../tags/tag3677.xml"/><Relationship Id="rId23" Type="http://schemas.openxmlformats.org/officeDocument/2006/relationships/tags" Target="../tags/tag3685.xml"/><Relationship Id="rId28" Type="http://schemas.openxmlformats.org/officeDocument/2006/relationships/tags" Target="../tags/tag3690.xml"/><Relationship Id="rId36" Type="http://schemas.openxmlformats.org/officeDocument/2006/relationships/tags" Target="../tags/tag3698.xml"/><Relationship Id="rId49" Type="http://schemas.openxmlformats.org/officeDocument/2006/relationships/tags" Target="../tags/tag3711.xml"/><Relationship Id="rId57" Type="http://schemas.openxmlformats.org/officeDocument/2006/relationships/tags" Target="../tags/tag3719.xml"/><Relationship Id="rId61" Type="http://schemas.openxmlformats.org/officeDocument/2006/relationships/tags" Target="../tags/tag3723.xml"/><Relationship Id="rId10" Type="http://schemas.openxmlformats.org/officeDocument/2006/relationships/tags" Target="../tags/tag3672.xml"/><Relationship Id="rId19" Type="http://schemas.openxmlformats.org/officeDocument/2006/relationships/tags" Target="../tags/tag3681.xml"/><Relationship Id="rId31" Type="http://schemas.openxmlformats.org/officeDocument/2006/relationships/tags" Target="../tags/tag3693.xml"/><Relationship Id="rId44" Type="http://schemas.openxmlformats.org/officeDocument/2006/relationships/tags" Target="../tags/tag3706.xml"/><Relationship Id="rId52" Type="http://schemas.openxmlformats.org/officeDocument/2006/relationships/tags" Target="../tags/tag3714.xml"/><Relationship Id="rId60" Type="http://schemas.openxmlformats.org/officeDocument/2006/relationships/tags" Target="../tags/tag3722.xml"/><Relationship Id="rId65" Type="http://schemas.openxmlformats.org/officeDocument/2006/relationships/tags" Target="../tags/tag3727.xml"/><Relationship Id="rId4" Type="http://schemas.openxmlformats.org/officeDocument/2006/relationships/tags" Target="../tags/tag3666.xml"/><Relationship Id="rId9" Type="http://schemas.openxmlformats.org/officeDocument/2006/relationships/tags" Target="../tags/tag3671.xml"/><Relationship Id="rId14" Type="http://schemas.openxmlformats.org/officeDocument/2006/relationships/tags" Target="../tags/tag3676.xml"/><Relationship Id="rId22" Type="http://schemas.openxmlformats.org/officeDocument/2006/relationships/tags" Target="../tags/tag3684.xml"/><Relationship Id="rId27" Type="http://schemas.openxmlformats.org/officeDocument/2006/relationships/tags" Target="../tags/tag3689.xml"/><Relationship Id="rId30" Type="http://schemas.openxmlformats.org/officeDocument/2006/relationships/tags" Target="../tags/tag3692.xml"/><Relationship Id="rId35" Type="http://schemas.openxmlformats.org/officeDocument/2006/relationships/tags" Target="../tags/tag3697.xml"/><Relationship Id="rId43" Type="http://schemas.openxmlformats.org/officeDocument/2006/relationships/tags" Target="../tags/tag3705.xml"/><Relationship Id="rId48" Type="http://schemas.openxmlformats.org/officeDocument/2006/relationships/tags" Target="../tags/tag3710.xml"/><Relationship Id="rId56" Type="http://schemas.openxmlformats.org/officeDocument/2006/relationships/tags" Target="../tags/tag3718.xml"/><Relationship Id="rId64" Type="http://schemas.openxmlformats.org/officeDocument/2006/relationships/tags" Target="../tags/tag3726.xml"/><Relationship Id="rId69" Type="http://schemas.openxmlformats.org/officeDocument/2006/relationships/oleObject" Target="../embeddings/oleObject121.bin"/><Relationship Id="rId8" Type="http://schemas.openxmlformats.org/officeDocument/2006/relationships/tags" Target="../tags/tag3670.xml"/><Relationship Id="rId51" Type="http://schemas.openxmlformats.org/officeDocument/2006/relationships/tags" Target="../tags/tag3713.xml"/><Relationship Id="rId3" Type="http://schemas.openxmlformats.org/officeDocument/2006/relationships/tags" Target="../tags/tag3665.xml"/><Relationship Id="rId12" Type="http://schemas.openxmlformats.org/officeDocument/2006/relationships/tags" Target="../tags/tag3674.xml"/><Relationship Id="rId17" Type="http://schemas.openxmlformats.org/officeDocument/2006/relationships/tags" Target="../tags/tag3679.xml"/><Relationship Id="rId25" Type="http://schemas.openxmlformats.org/officeDocument/2006/relationships/tags" Target="../tags/tag3687.xml"/><Relationship Id="rId33" Type="http://schemas.openxmlformats.org/officeDocument/2006/relationships/tags" Target="../tags/tag3695.xml"/><Relationship Id="rId38" Type="http://schemas.openxmlformats.org/officeDocument/2006/relationships/tags" Target="../tags/tag3700.xml"/><Relationship Id="rId46" Type="http://schemas.openxmlformats.org/officeDocument/2006/relationships/tags" Target="../tags/tag3708.xml"/><Relationship Id="rId59" Type="http://schemas.openxmlformats.org/officeDocument/2006/relationships/tags" Target="../tags/tag3721.xml"/><Relationship Id="rId67" Type="http://schemas.openxmlformats.org/officeDocument/2006/relationships/slideLayout" Target="../slideLayouts/slideLayout13.xml"/><Relationship Id="rId20" Type="http://schemas.openxmlformats.org/officeDocument/2006/relationships/tags" Target="../tags/tag3682.xml"/><Relationship Id="rId41" Type="http://schemas.openxmlformats.org/officeDocument/2006/relationships/tags" Target="../tags/tag3703.xml"/><Relationship Id="rId54" Type="http://schemas.openxmlformats.org/officeDocument/2006/relationships/tags" Target="../tags/tag3716.xml"/><Relationship Id="rId62" Type="http://schemas.openxmlformats.org/officeDocument/2006/relationships/tags" Target="../tags/tag3724.xml"/></Relationships>
</file>

<file path=ppt/slides/_rels/slide120.xml.rels><?xml version="1.0" encoding="UTF-8" standalone="yes"?>
<Relationships xmlns="http://schemas.openxmlformats.org/package/2006/relationships"><Relationship Id="rId13" Type="http://schemas.openxmlformats.org/officeDocument/2006/relationships/tags" Target="../tags/tag3740.xml"/><Relationship Id="rId18" Type="http://schemas.openxmlformats.org/officeDocument/2006/relationships/tags" Target="../tags/tag3745.xml"/><Relationship Id="rId26" Type="http://schemas.openxmlformats.org/officeDocument/2006/relationships/tags" Target="../tags/tag3753.xml"/><Relationship Id="rId39" Type="http://schemas.openxmlformats.org/officeDocument/2006/relationships/tags" Target="../tags/tag3766.xml"/><Relationship Id="rId21" Type="http://schemas.openxmlformats.org/officeDocument/2006/relationships/tags" Target="../tags/tag3748.xml"/><Relationship Id="rId34" Type="http://schemas.openxmlformats.org/officeDocument/2006/relationships/tags" Target="../tags/tag3761.xml"/><Relationship Id="rId42" Type="http://schemas.openxmlformats.org/officeDocument/2006/relationships/tags" Target="../tags/tag3769.xml"/><Relationship Id="rId47" Type="http://schemas.openxmlformats.org/officeDocument/2006/relationships/tags" Target="../tags/tag3774.xml"/><Relationship Id="rId50" Type="http://schemas.openxmlformats.org/officeDocument/2006/relationships/tags" Target="../tags/tag3777.xml"/><Relationship Id="rId55" Type="http://schemas.openxmlformats.org/officeDocument/2006/relationships/tags" Target="../tags/tag3782.xml"/><Relationship Id="rId63" Type="http://schemas.openxmlformats.org/officeDocument/2006/relationships/tags" Target="../tags/tag3790.xml"/><Relationship Id="rId7" Type="http://schemas.openxmlformats.org/officeDocument/2006/relationships/tags" Target="../tags/tag3734.xml"/><Relationship Id="rId2" Type="http://schemas.openxmlformats.org/officeDocument/2006/relationships/tags" Target="../tags/tag3729.xml"/><Relationship Id="rId16" Type="http://schemas.openxmlformats.org/officeDocument/2006/relationships/tags" Target="../tags/tag3743.xml"/><Relationship Id="rId20" Type="http://schemas.openxmlformats.org/officeDocument/2006/relationships/tags" Target="../tags/tag3747.xml"/><Relationship Id="rId29" Type="http://schemas.openxmlformats.org/officeDocument/2006/relationships/tags" Target="../tags/tag3756.xml"/><Relationship Id="rId41" Type="http://schemas.openxmlformats.org/officeDocument/2006/relationships/tags" Target="../tags/tag3768.xml"/><Relationship Id="rId54" Type="http://schemas.openxmlformats.org/officeDocument/2006/relationships/tags" Target="../tags/tag3781.xml"/><Relationship Id="rId62" Type="http://schemas.openxmlformats.org/officeDocument/2006/relationships/tags" Target="../tags/tag3789.xml"/><Relationship Id="rId1" Type="http://schemas.openxmlformats.org/officeDocument/2006/relationships/vmlDrawing" Target="../drawings/vmlDrawing76.vml"/><Relationship Id="rId6" Type="http://schemas.openxmlformats.org/officeDocument/2006/relationships/tags" Target="../tags/tag3733.xml"/><Relationship Id="rId11" Type="http://schemas.openxmlformats.org/officeDocument/2006/relationships/tags" Target="../tags/tag3738.xml"/><Relationship Id="rId24" Type="http://schemas.openxmlformats.org/officeDocument/2006/relationships/tags" Target="../tags/tag3751.xml"/><Relationship Id="rId32" Type="http://schemas.openxmlformats.org/officeDocument/2006/relationships/tags" Target="../tags/tag3759.xml"/><Relationship Id="rId37" Type="http://schemas.openxmlformats.org/officeDocument/2006/relationships/tags" Target="../tags/tag3764.xml"/><Relationship Id="rId40" Type="http://schemas.openxmlformats.org/officeDocument/2006/relationships/tags" Target="../tags/tag3767.xml"/><Relationship Id="rId45" Type="http://schemas.openxmlformats.org/officeDocument/2006/relationships/tags" Target="../tags/tag3772.xml"/><Relationship Id="rId53" Type="http://schemas.openxmlformats.org/officeDocument/2006/relationships/tags" Target="../tags/tag3780.xml"/><Relationship Id="rId58" Type="http://schemas.openxmlformats.org/officeDocument/2006/relationships/tags" Target="../tags/tag3785.xml"/><Relationship Id="rId66" Type="http://schemas.openxmlformats.org/officeDocument/2006/relationships/oleObject" Target="../embeddings/oleObject122.bin"/><Relationship Id="rId5" Type="http://schemas.openxmlformats.org/officeDocument/2006/relationships/tags" Target="../tags/tag3732.xml"/><Relationship Id="rId15" Type="http://schemas.openxmlformats.org/officeDocument/2006/relationships/tags" Target="../tags/tag3742.xml"/><Relationship Id="rId23" Type="http://schemas.openxmlformats.org/officeDocument/2006/relationships/tags" Target="../tags/tag3750.xml"/><Relationship Id="rId28" Type="http://schemas.openxmlformats.org/officeDocument/2006/relationships/tags" Target="../tags/tag3755.xml"/><Relationship Id="rId36" Type="http://schemas.openxmlformats.org/officeDocument/2006/relationships/tags" Target="../tags/tag3763.xml"/><Relationship Id="rId49" Type="http://schemas.openxmlformats.org/officeDocument/2006/relationships/tags" Target="../tags/tag3776.xml"/><Relationship Id="rId57" Type="http://schemas.openxmlformats.org/officeDocument/2006/relationships/tags" Target="../tags/tag3784.xml"/><Relationship Id="rId61" Type="http://schemas.openxmlformats.org/officeDocument/2006/relationships/tags" Target="../tags/tag3788.xml"/><Relationship Id="rId10" Type="http://schemas.openxmlformats.org/officeDocument/2006/relationships/tags" Target="../tags/tag3737.xml"/><Relationship Id="rId19" Type="http://schemas.openxmlformats.org/officeDocument/2006/relationships/tags" Target="../tags/tag3746.xml"/><Relationship Id="rId31" Type="http://schemas.openxmlformats.org/officeDocument/2006/relationships/tags" Target="../tags/tag3758.xml"/><Relationship Id="rId44" Type="http://schemas.openxmlformats.org/officeDocument/2006/relationships/tags" Target="../tags/tag3771.xml"/><Relationship Id="rId52" Type="http://schemas.openxmlformats.org/officeDocument/2006/relationships/tags" Target="../tags/tag3779.xml"/><Relationship Id="rId60" Type="http://schemas.openxmlformats.org/officeDocument/2006/relationships/tags" Target="../tags/tag3787.xml"/><Relationship Id="rId65" Type="http://schemas.openxmlformats.org/officeDocument/2006/relationships/notesSlide" Target="../notesSlides/notesSlide117.xml"/><Relationship Id="rId4" Type="http://schemas.openxmlformats.org/officeDocument/2006/relationships/tags" Target="../tags/tag3731.xml"/><Relationship Id="rId9" Type="http://schemas.openxmlformats.org/officeDocument/2006/relationships/tags" Target="../tags/tag3736.xml"/><Relationship Id="rId14" Type="http://schemas.openxmlformats.org/officeDocument/2006/relationships/tags" Target="../tags/tag3741.xml"/><Relationship Id="rId22" Type="http://schemas.openxmlformats.org/officeDocument/2006/relationships/tags" Target="../tags/tag3749.xml"/><Relationship Id="rId27" Type="http://schemas.openxmlformats.org/officeDocument/2006/relationships/tags" Target="../tags/tag3754.xml"/><Relationship Id="rId30" Type="http://schemas.openxmlformats.org/officeDocument/2006/relationships/tags" Target="../tags/tag3757.xml"/><Relationship Id="rId35" Type="http://schemas.openxmlformats.org/officeDocument/2006/relationships/tags" Target="../tags/tag3762.xml"/><Relationship Id="rId43" Type="http://schemas.openxmlformats.org/officeDocument/2006/relationships/tags" Target="../tags/tag3770.xml"/><Relationship Id="rId48" Type="http://schemas.openxmlformats.org/officeDocument/2006/relationships/tags" Target="../tags/tag3775.xml"/><Relationship Id="rId56" Type="http://schemas.openxmlformats.org/officeDocument/2006/relationships/tags" Target="../tags/tag3783.xml"/><Relationship Id="rId64" Type="http://schemas.openxmlformats.org/officeDocument/2006/relationships/slideLayout" Target="../slideLayouts/slideLayout17.xml"/><Relationship Id="rId8" Type="http://schemas.openxmlformats.org/officeDocument/2006/relationships/tags" Target="../tags/tag3735.xml"/><Relationship Id="rId51" Type="http://schemas.openxmlformats.org/officeDocument/2006/relationships/tags" Target="../tags/tag3778.xml"/><Relationship Id="rId3" Type="http://schemas.openxmlformats.org/officeDocument/2006/relationships/tags" Target="../tags/tag3730.xml"/><Relationship Id="rId12" Type="http://schemas.openxmlformats.org/officeDocument/2006/relationships/tags" Target="../tags/tag3739.xml"/><Relationship Id="rId17" Type="http://schemas.openxmlformats.org/officeDocument/2006/relationships/tags" Target="../tags/tag3744.xml"/><Relationship Id="rId25" Type="http://schemas.openxmlformats.org/officeDocument/2006/relationships/tags" Target="../tags/tag3752.xml"/><Relationship Id="rId33" Type="http://schemas.openxmlformats.org/officeDocument/2006/relationships/tags" Target="../tags/tag3760.xml"/><Relationship Id="rId38" Type="http://schemas.openxmlformats.org/officeDocument/2006/relationships/tags" Target="../tags/tag3765.xml"/><Relationship Id="rId46" Type="http://schemas.openxmlformats.org/officeDocument/2006/relationships/tags" Target="../tags/tag3773.xml"/><Relationship Id="rId59" Type="http://schemas.openxmlformats.org/officeDocument/2006/relationships/tags" Target="../tags/tag3786.xml"/></Relationships>
</file>

<file path=ppt/slides/_rels/slide121.xml.rels><?xml version="1.0" encoding="UTF-8" standalone="yes"?>
<Relationships xmlns="http://schemas.openxmlformats.org/package/2006/relationships"><Relationship Id="rId13" Type="http://schemas.openxmlformats.org/officeDocument/2006/relationships/tags" Target="../tags/tag3802.xml"/><Relationship Id="rId18" Type="http://schemas.openxmlformats.org/officeDocument/2006/relationships/tags" Target="../tags/tag3807.xml"/><Relationship Id="rId26" Type="http://schemas.openxmlformats.org/officeDocument/2006/relationships/tags" Target="../tags/tag3815.xml"/><Relationship Id="rId39" Type="http://schemas.openxmlformats.org/officeDocument/2006/relationships/tags" Target="../tags/tag3828.xml"/><Relationship Id="rId21" Type="http://schemas.openxmlformats.org/officeDocument/2006/relationships/tags" Target="../tags/tag3810.xml"/><Relationship Id="rId34" Type="http://schemas.openxmlformats.org/officeDocument/2006/relationships/tags" Target="../tags/tag3823.xml"/><Relationship Id="rId42" Type="http://schemas.openxmlformats.org/officeDocument/2006/relationships/tags" Target="../tags/tag3831.xml"/><Relationship Id="rId47" Type="http://schemas.openxmlformats.org/officeDocument/2006/relationships/tags" Target="../tags/tag3836.xml"/><Relationship Id="rId50" Type="http://schemas.openxmlformats.org/officeDocument/2006/relationships/tags" Target="../tags/tag3839.xml"/><Relationship Id="rId55" Type="http://schemas.openxmlformats.org/officeDocument/2006/relationships/tags" Target="../tags/tag3844.xml"/><Relationship Id="rId63" Type="http://schemas.openxmlformats.org/officeDocument/2006/relationships/tags" Target="../tags/tag3852.xml"/><Relationship Id="rId68" Type="http://schemas.openxmlformats.org/officeDocument/2006/relationships/oleObject" Target="../embeddings/oleObject123.bin"/><Relationship Id="rId7" Type="http://schemas.openxmlformats.org/officeDocument/2006/relationships/tags" Target="../tags/tag3796.xml"/><Relationship Id="rId2" Type="http://schemas.openxmlformats.org/officeDocument/2006/relationships/tags" Target="../tags/tag3791.xml"/><Relationship Id="rId16" Type="http://schemas.openxmlformats.org/officeDocument/2006/relationships/tags" Target="../tags/tag3805.xml"/><Relationship Id="rId29" Type="http://schemas.openxmlformats.org/officeDocument/2006/relationships/tags" Target="../tags/tag3818.xml"/><Relationship Id="rId1" Type="http://schemas.openxmlformats.org/officeDocument/2006/relationships/vmlDrawing" Target="../drawings/vmlDrawing77.vml"/><Relationship Id="rId6" Type="http://schemas.openxmlformats.org/officeDocument/2006/relationships/tags" Target="../tags/tag3795.xml"/><Relationship Id="rId11" Type="http://schemas.openxmlformats.org/officeDocument/2006/relationships/tags" Target="../tags/tag3800.xml"/><Relationship Id="rId24" Type="http://schemas.openxmlformats.org/officeDocument/2006/relationships/tags" Target="../tags/tag3813.xml"/><Relationship Id="rId32" Type="http://schemas.openxmlformats.org/officeDocument/2006/relationships/tags" Target="../tags/tag3821.xml"/><Relationship Id="rId37" Type="http://schemas.openxmlformats.org/officeDocument/2006/relationships/tags" Target="../tags/tag3826.xml"/><Relationship Id="rId40" Type="http://schemas.openxmlformats.org/officeDocument/2006/relationships/tags" Target="../tags/tag3829.xml"/><Relationship Id="rId45" Type="http://schemas.openxmlformats.org/officeDocument/2006/relationships/tags" Target="../tags/tag3834.xml"/><Relationship Id="rId53" Type="http://schemas.openxmlformats.org/officeDocument/2006/relationships/tags" Target="../tags/tag3842.xml"/><Relationship Id="rId58" Type="http://schemas.openxmlformats.org/officeDocument/2006/relationships/tags" Target="../tags/tag3847.xml"/><Relationship Id="rId66" Type="http://schemas.openxmlformats.org/officeDocument/2006/relationships/slideLayout" Target="../slideLayouts/slideLayout17.xml"/><Relationship Id="rId5" Type="http://schemas.openxmlformats.org/officeDocument/2006/relationships/tags" Target="../tags/tag3794.xml"/><Relationship Id="rId15" Type="http://schemas.openxmlformats.org/officeDocument/2006/relationships/tags" Target="../tags/tag3804.xml"/><Relationship Id="rId23" Type="http://schemas.openxmlformats.org/officeDocument/2006/relationships/tags" Target="../tags/tag3812.xml"/><Relationship Id="rId28" Type="http://schemas.openxmlformats.org/officeDocument/2006/relationships/tags" Target="../tags/tag3817.xml"/><Relationship Id="rId36" Type="http://schemas.openxmlformats.org/officeDocument/2006/relationships/tags" Target="../tags/tag3825.xml"/><Relationship Id="rId49" Type="http://schemas.openxmlformats.org/officeDocument/2006/relationships/tags" Target="../tags/tag3838.xml"/><Relationship Id="rId57" Type="http://schemas.openxmlformats.org/officeDocument/2006/relationships/tags" Target="../tags/tag3846.xml"/><Relationship Id="rId61" Type="http://schemas.openxmlformats.org/officeDocument/2006/relationships/tags" Target="../tags/tag3850.xml"/><Relationship Id="rId10" Type="http://schemas.openxmlformats.org/officeDocument/2006/relationships/tags" Target="../tags/tag3799.xml"/><Relationship Id="rId19" Type="http://schemas.openxmlformats.org/officeDocument/2006/relationships/tags" Target="../tags/tag3808.xml"/><Relationship Id="rId31" Type="http://schemas.openxmlformats.org/officeDocument/2006/relationships/tags" Target="../tags/tag3820.xml"/><Relationship Id="rId44" Type="http://schemas.openxmlformats.org/officeDocument/2006/relationships/tags" Target="../tags/tag3833.xml"/><Relationship Id="rId52" Type="http://schemas.openxmlformats.org/officeDocument/2006/relationships/tags" Target="../tags/tag3841.xml"/><Relationship Id="rId60" Type="http://schemas.openxmlformats.org/officeDocument/2006/relationships/tags" Target="../tags/tag3849.xml"/><Relationship Id="rId65" Type="http://schemas.openxmlformats.org/officeDocument/2006/relationships/tags" Target="../tags/tag3854.xml"/><Relationship Id="rId4" Type="http://schemas.openxmlformats.org/officeDocument/2006/relationships/tags" Target="../tags/tag3793.xml"/><Relationship Id="rId9" Type="http://schemas.openxmlformats.org/officeDocument/2006/relationships/tags" Target="../tags/tag3798.xml"/><Relationship Id="rId14" Type="http://schemas.openxmlformats.org/officeDocument/2006/relationships/tags" Target="../tags/tag3803.xml"/><Relationship Id="rId22" Type="http://schemas.openxmlformats.org/officeDocument/2006/relationships/tags" Target="../tags/tag3811.xml"/><Relationship Id="rId27" Type="http://schemas.openxmlformats.org/officeDocument/2006/relationships/tags" Target="../tags/tag3816.xml"/><Relationship Id="rId30" Type="http://schemas.openxmlformats.org/officeDocument/2006/relationships/tags" Target="../tags/tag3819.xml"/><Relationship Id="rId35" Type="http://schemas.openxmlformats.org/officeDocument/2006/relationships/tags" Target="../tags/tag3824.xml"/><Relationship Id="rId43" Type="http://schemas.openxmlformats.org/officeDocument/2006/relationships/tags" Target="../tags/tag3832.xml"/><Relationship Id="rId48" Type="http://schemas.openxmlformats.org/officeDocument/2006/relationships/tags" Target="../tags/tag3837.xml"/><Relationship Id="rId56" Type="http://schemas.openxmlformats.org/officeDocument/2006/relationships/tags" Target="../tags/tag3845.xml"/><Relationship Id="rId64" Type="http://schemas.openxmlformats.org/officeDocument/2006/relationships/tags" Target="../tags/tag3853.xml"/><Relationship Id="rId8" Type="http://schemas.openxmlformats.org/officeDocument/2006/relationships/tags" Target="../tags/tag3797.xml"/><Relationship Id="rId51" Type="http://schemas.openxmlformats.org/officeDocument/2006/relationships/tags" Target="../tags/tag3840.xml"/><Relationship Id="rId3" Type="http://schemas.openxmlformats.org/officeDocument/2006/relationships/tags" Target="../tags/tag3792.xml"/><Relationship Id="rId12" Type="http://schemas.openxmlformats.org/officeDocument/2006/relationships/tags" Target="../tags/tag3801.xml"/><Relationship Id="rId17" Type="http://schemas.openxmlformats.org/officeDocument/2006/relationships/tags" Target="../tags/tag3806.xml"/><Relationship Id="rId25" Type="http://schemas.openxmlformats.org/officeDocument/2006/relationships/tags" Target="../tags/tag3814.xml"/><Relationship Id="rId33" Type="http://schemas.openxmlformats.org/officeDocument/2006/relationships/tags" Target="../tags/tag3822.xml"/><Relationship Id="rId38" Type="http://schemas.openxmlformats.org/officeDocument/2006/relationships/tags" Target="../tags/tag3827.xml"/><Relationship Id="rId46" Type="http://schemas.openxmlformats.org/officeDocument/2006/relationships/tags" Target="../tags/tag3835.xml"/><Relationship Id="rId59" Type="http://schemas.openxmlformats.org/officeDocument/2006/relationships/tags" Target="../tags/tag3848.xml"/><Relationship Id="rId67" Type="http://schemas.openxmlformats.org/officeDocument/2006/relationships/notesSlide" Target="../notesSlides/notesSlide118.xml"/><Relationship Id="rId20" Type="http://schemas.openxmlformats.org/officeDocument/2006/relationships/tags" Target="../tags/tag3809.xml"/><Relationship Id="rId41" Type="http://schemas.openxmlformats.org/officeDocument/2006/relationships/tags" Target="../tags/tag3830.xml"/><Relationship Id="rId54" Type="http://schemas.openxmlformats.org/officeDocument/2006/relationships/tags" Target="../tags/tag3843.xml"/><Relationship Id="rId62" Type="http://schemas.openxmlformats.org/officeDocument/2006/relationships/tags" Target="../tags/tag3851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7.xml"/></Relationships>
</file>

<file path=ppt/slides/_rels/slide123.xml.rels><?xml version="1.0" encoding="UTF-8" standalone="yes"?>
<Relationships xmlns="http://schemas.openxmlformats.org/package/2006/relationships"><Relationship Id="rId13" Type="http://schemas.openxmlformats.org/officeDocument/2006/relationships/tags" Target="../tags/tag3866.xml"/><Relationship Id="rId18" Type="http://schemas.openxmlformats.org/officeDocument/2006/relationships/tags" Target="../tags/tag3871.xml"/><Relationship Id="rId26" Type="http://schemas.openxmlformats.org/officeDocument/2006/relationships/tags" Target="../tags/tag3879.xml"/><Relationship Id="rId39" Type="http://schemas.openxmlformats.org/officeDocument/2006/relationships/tags" Target="../tags/tag3892.xml"/><Relationship Id="rId21" Type="http://schemas.openxmlformats.org/officeDocument/2006/relationships/tags" Target="../tags/tag3874.xml"/><Relationship Id="rId34" Type="http://schemas.openxmlformats.org/officeDocument/2006/relationships/tags" Target="../tags/tag3887.xml"/><Relationship Id="rId42" Type="http://schemas.openxmlformats.org/officeDocument/2006/relationships/tags" Target="../tags/tag3895.xml"/><Relationship Id="rId47" Type="http://schemas.openxmlformats.org/officeDocument/2006/relationships/tags" Target="../tags/tag3900.xml"/><Relationship Id="rId50" Type="http://schemas.openxmlformats.org/officeDocument/2006/relationships/tags" Target="../tags/tag3903.xml"/><Relationship Id="rId55" Type="http://schemas.openxmlformats.org/officeDocument/2006/relationships/tags" Target="../tags/tag3908.xml"/><Relationship Id="rId7" Type="http://schemas.openxmlformats.org/officeDocument/2006/relationships/tags" Target="../tags/tag3860.xml"/><Relationship Id="rId12" Type="http://schemas.openxmlformats.org/officeDocument/2006/relationships/tags" Target="../tags/tag3865.xml"/><Relationship Id="rId17" Type="http://schemas.openxmlformats.org/officeDocument/2006/relationships/tags" Target="../tags/tag3870.xml"/><Relationship Id="rId25" Type="http://schemas.openxmlformats.org/officeDocument/2006/relationships/tags" Target="../tags/tag3878.xml"/><Relationship Id="rId33" Type="http://schemas.openxmlformats.org/officeDocument/2006/relationships/tags" Target="../tags/tag3886.xml"/><Relationship Id="rId38" Type="http://schemas.openxmlformats.org/officeDocument/2006/relationships/tags" Target="../tags/tag3891.xml"/><Relationship Id="rId46" Type="http://schemas.openxmlformats.org/officeDocument/2006/relationships/tags" Target="../tags/tag3899.xml"/><Relationship Id="rId59" Type="http://schemas.openxmlformats.org/officeDocument/2006/relationships/oleObject" Target="../embeddings/oleObject124.bin"/><Relationship Id="rId2" Type="http://schemas.openxmlformats.org/officeDocument/2006/relationships/tags" Target="../tags/tag3855.xml"/><Relationship Id="rId16" Type="http://schemas.openxmlformats.org/officeDocument/2006/relationships/tags" Target="../tags/tag3869.xml"/><Relationship Id="rId20" Type="http://schemas.openxmlformats.org/officeDocument/2006/relationships/tags" Target="../tags/tag3873.xml"/><Relationship Id="rId29" Type="http://schemas.openxmlformats.org/officeDocument/2006/relationships/tags" Target="../tags/tag3882.xml"/><Relationship Id="rId41" Type="http://schemas.openxmlformats.org/officeDocument/2006/relationships/tags" Target="../tags/tag3894.xml"/><Relationship Id="rId54" Type="http://schemas.openxmlformats.org/officeDocument/2006/relationships/tags" Target="../tags/tag3907.xml"/><Relationship Id="rId1" Type="http://schemas.openxmlformats.org/officeDocument/2006/relationships/vmlDrawing" Target="../drawings/vmlDrawing78.vml"/><Relationship Id="rId6" Type="http://schemas.openxmlformats.org/officeDocument/2006/relationships/tags" Target="../tags/tag3859.xml"/><Relationship Id="rId11" Type="http://schemas.openxmlformats.org/officeDocument/2006/relationships/tags" Target="../tags/tag3864.xml"/><Relationship Id="rId24" Type="http://schemas.openxmlformats.org/officeDocument/2006/relationships/tags" Target="../tags/tag3877.xml"/><Relationship Id="rId32" Type="http://schemas.openxmlformats.org/officeDocument/2006/relationships/tags" Target="../tags/tag3885.xml"/><Relationship Id="rId37" Type="http://schemas.openxmlformats.org/officeDocument/2006/relationships/tags" Target="../tags/tag3890.xml"/><Relationship Id="rId40" Type="http://schemas.openxmlformats.org/officeDocument/2006/relationships/tags" Target="../tags/tag3893.xml"/><Relationship Id="rId45" Type="http://schemas.openxmlformats.org/officeDocument/2006/relationships/tags" Target="../tags/tag3898.xml"/><Relationship Id="rId53" Type="http://schemas.openxmlformats.org/officeDocument/2006/relationships/tags" Target="../tags/tag3906.xml"/><Relationship Id="rId58" Type="http://schemas.openxmlformats.org/officeDocument/2006/relationships/notesSlide" Target="../notesSlides/notesSlide120.xml"/><Relationship Id="rId5" Type="http://schemas.openxmlformats.org/officeDocument/2006/relationships/tags" Target="../tags/tag3858.xml"/><Relationship Id="rId15" Type="http://schemas.openxmlformats.org/officeDocument/2006/relationships/tags" Target="../tags/tag3868.xml"/><Relationship Id="rId23" Type="http://schemas.openxmlformats.org/officeDocument/2006/relationships/tags" Target="../tags/tag3876.xml"/><Relationship Id="rId28" Type="http://schemas.openxmlformats.org/officeDocument/2006/relationships/tags" Target="../tags/tag3881.xml"/><Relationship Id="rId36" Type="http://schemas.openxmlformats.org/officeDocument/2006/relationships/tags" Target="../tags/tag3889.xml"/><Relationship Id="rId49" Type="http://schemas.openxmlformats.org/officeDocument/2006/relationships/tags" Target="../tags/tag3902.xml"/><Relationship Id="rId57" Type="http://schemas.openxmlformats.org/officeDocument/2006/relationships/slideLayout" Target="../slideLayouts/slideLayout17.xml"/><Relationship Id="rId10" Type="http://schemas.openxmlformats.org/officeDocument/2006/relationships/tags" Target="../tags/tag3863.xml"/><Relationship Id="rId19" Type="http://schemas.openxmlformats.org/officeDocument/2006/relationships/tags" Target="../tags/tag3872.xml"/><Relationship Id="rId31" Type="http://schemas.openxmlformats.org/officeDocument/2006/relationships/tags" Target="../tags/tag3884.xml"/><Relationship Id="rId44" Type="http://schemas.openxmlformats.org/officeDocument/2006/relationships/tags" Target="../tags/tag3897.xml"/><Relationship Id="rId52" Type="http://schemas.openxmlformats.org/officeDocument/2006/relationships/tags" Target="../tags/tag3905.xml"/><Relationship Id="rId4" Type="http://schemas.openxmlformats.org/officeDocument/2006/relationships/tags" Target="../tags/tag3857.xml"/><Relationship Id="rId9" Type="http://schemas.openxmlformats.org/officeDocument/2006/relationships/tags" Target="../tags/tag3862.xml"/><Relationship Id="rId14" Type="http://schemas.openxmlformats.org/officeDocument/2006/relationships/tags" Target="../tags/tag3867.xml"/><Relationship Id="rId22" Type="http://schemas.openxmlformats.org/officeDocument/2006/relationships/tags" Target="../tags/tag3875.xml"/><Relationship Id="rId27" Type="http://schemas.openxmlformats.org/officeDocument/2006/relationships/tags" Target="../tags/tag3880.xml"/><Relationship Id="rId30" Type="http://schemas.openxmlformats.org/officeDocument/2006/relationships/tags" Target="../tags/tag3883.xml"/><Relationship Id="rId35" Type="http://schemas.openxmlformats.org/officeDocument/2006/relationships/tags" Target="../tags/tag3888.xml"/><Relationship Id="rId43" Type="http://schemas.openxmlformats.org/officeDocument/2006/relationships/tags" Target="../tags/tag3896.xml"/><Relationship Id="rId48" Type="http://schemas.openxmlformats.org/officeDocument/2006/relationships/tags" Target="../tags/tag3901.xml"/><Relationship Id="rId56" Type="http://schemas.openxmlformats.org/officeDocument/2006/relationships/tags" Target="../tags/tag3909.xml"/><Relationship Id="rId8" Type="http://schemas.openxmlformats.org/officeDocument/2006/relationships/tags" Target="../tags/tag3861.xml"/><Relationship Id="rId51" Type="http://schemas.openxmlformats.org/officeDocument/2006/relationships/tags" Target="../tags/tag3904.xml"/><Relationship Id="rId3" Type="http://schemas.openxmlformats.org/officeDocument/2006/relationships/tags" Target="../tags/tag3856.xml"/></Relationships>
</file>

<file path=ppt/slides/_rels/slide124.xml.rels><?xml version="1.0" encoding="UTF-8" standalone="yes"?>
<Relationships xmlns="http://schemas.openxmlformats.org/package/2006/relationships"><Relationship Id="rId13" Type="http://schemas.openxmlformats.org/officeDocument/2006/relationships/tags" Target="../tags/tag3921.xml"/><Relationship Id="rId18" Type="http://schemas.openxmlformats.org/officeDocument/2006/relationships/tags" Target="../tags/tag3926.xml"/><Relationship Id="rId26" Type="http://schemas.openxmlformats.org/officeDocument/2006/relationships/tags" Target="../tags/tag3934.xml"/><Relationship Id="rId39" Type="http://schemas.openxmlformats.org/officeDocument/2006/relationships/tags" Target="../tags/tag3947.xml"/><Relationship Id="rId21" Type="http://schemas.openxmlformats.org/officeDocument/2006/relationships/tags" Target="../tags/tag3929.xml"/><Relationship Id="rId34" Type="http://schemas.openxmlformats.org/officeDocument/2006/relationships/tags" Target="../tags/tag3942.xml"/><Relationship Id="rId42" Type="http://schemas.openxmlformats.org/officeDocument/2006/relationships/tags" Target="../tags/tag3950.xml"/><Relationship Id="rId47" Type="http://schemas.openxmlformats.org/officeDocument/2006/relationships/tags" Target="../tags/tag3955.xml"/><Relationship Id="rId50" Type="http://schemas.openxmlformats.org/officeDocument/2006/relationships/tags" Target="../tags/tag3958.xml"/><Relationship Id="rId55" Type="http://schemas.openxmlformats.org/officeDocument/2006/relationships/tags" Target="../tags/tag3963.xml"/><Relationship Id="rId7" Type="http://schemas.openxmlformats.org/officeDocument/2006/relationships/tags" Target="../tags/tag3915.xml"/><Relationship Id="rId12" Type="http://schemas.openxmlformats.org/officeDocument/2006/relationships/tags" Target="../tags/tag3920.xml"/><Relationship Id="rId17" Type="http://schemas.openxmlformats.org/officeDocument/2006/relationships/tags" Target="../tags/tag3925.xml"/><Relationship Id="rId25" Type="http://schemas.openxmlformats.org/officeDocument/2006/relationships/tags" Target="../tags/tag3933.xml"/><Relationship Id="rId33" Type="http://schemas.openxmlformats.org/officeDocument/2006/relationships/tags" Target="../tags/tag3941.xml"/><Relationship Id="rId38" Type="http://schemas.openxmlformats.org/officeDocument/2006/relationships/tags" Target="../tags/tag3946.xml"/><Relationship Id="rId46" Type="http://schemas.openxmlformats.org/officeDocument/2006/relationships/tags" Target="../tags/tag3954.xml"/><Relationship Id="rId59" Type="http://schemas.openxmlformats.org/officeDocument/2006/relationships/oleObject" Target="../embeddings/oleObject125.bin"/><Relationship Id="rId2" Type="http://schemas.openxmlformats.org/officeDocument/2006/relationships/tags" Target="../tags/tag3910.xml"/><Relationship Id="rId16" Type="http://schemas.openxmlformats.org/officeDocument/2006/relationships/tags" Target="../tags/tag3924.xml"/><Relationship Id="rId20" Type="http://schemas.openxmlformats.org/officeDocument/2006/relationships/tags" Target="../tags/tag3928.xml"/><Relationship Id="rId29" Type="http://schemas.openxmlformats.org/officeDocument/2006/relationships/tags" Target="../tags/tag3937.xml"/><Relationship Id="rId41" Type="http://schemas.openxmlformats.org/officeDocument/2006/relationships/tags" Target="../tags/tag3949.xml"/><Relationship Id="rId54" Type="http://schemas.openxmlformats.org/officeDocument/2006/relationships/tags" Target="../tags/tag3962.xml"/><Relationship Id="rId1" Type="http://schemas.openxmlformats.org/officeDocument/2006/relationships/vmlDrawing" Target="../drawings/vmlDrawing79.vml"/><Relationship Id="rId6" Type="http://schemas.openxmlformats.org/officeDocument/2006/relationships/tags" Target="../tags/tag3914.xml"/><Relationship Id="rId11" Type="http://schemas.openxmlformats.org/officeDocument/2006/relationships/tags" Target="../tags/tag3919.xml"/><Relationship Id="rId24" Type="http://schemas.openxmlformats.org/officeDocument/2006/relationships/tags" Target="../tags/tag3932.xml"/><Relationship Id="rId32" Type="http://schemas.openxmlformats.org/officeDocument/2006/relationships/tags" Target="../tags/tag3940.xml"/><Relationship Id="rId37" Type="http://schemas.openxmlformats.org/officeDocument/2006/relationships/tags" Target="../tags/tag3945.xml"/><Relationship Id="rId40" Type="http://schemas.openxmlformats.org/officeDocument/2006/relationships/tags" Target="../tags/tag3948.xml"/><Relationship Id="rId45" Type="http://schemas.openxmlformats.org/officeDocument/2006/relationships/tags" Target="../tags/tag3953.xml"/><Relationship Id="rId53" Type="http://schemas.openxmlformats.org/officeDocument/2006/relationships/tags" Target="../tags/tag3961.xml"/><Relationship Id="rId58" Type="http://schemas.openxmlformats.org/officeDocument/2006/relationships/notesSlide" Target="../notesSlides/notesSlide121.xml"/><Relationship Id="rId5" Type="http://schemas.openxmlformats.org/officeDocument/2006/relationships/tags" Target="../tags/tag3913.xml"/><Relationship Id="rId15" Type="http://schemas.openxmlformats.org/officeDocument/2006/relationships/tags" Target="../tags/tag3923.xml"/><Relationship Id="rId23" Type="http://schemas.openxmlformats.org/officeDocument/2006/relationships/tags" Target="../tags/tag3931.xml"/><Relationship Id="rId28" Type="http://schemas.openxmlformats.org/officeDocument/2006/relationships/tags" Target="../tags/tag3936.xml"/><Relationship Id="rId36" Type="http://schemas.openxmlformats.org/officeDocument/2006/relationships/tags" Target="../tags/tag3944.xml"/><Relationship Id="rId49" Type="http://schemas.openxmlformats.org/officeDocument/2006/relationships/tags" Target="../tags/tag3957.xml"/><Relationship Id="rId57" Type="http://schemas.openxmlformats.org/officeDocument/2006/relationships/slideLayout" Target="../slideLayouts/slideLayout17.xml"/><Relationship Id="rId10" Type="http://schemas.openxmlformats.org/officeDocument/2006/relationships/tags" Target="../tags/tag3918.xml"/><Relationship Id="rId19" Type="http://schemas.openxmlformats.org/officeDocument/2006/relationships/tags" Target="../tags/tag3927.xml"/><Relationship Id="rId31" Type="http://schemas.openxmlformats.org/officeDocument/2006/relationships/tags" Target="../tags/tag3939.xml"/><Relationship Id="rId44" Type="http://schemas.openxmlformats.org/officeDocument/2006/relationships/tags" Target="../tags/tag3952.xml"/><Relationship Id="rId52" Type="http://schemas.openxmlformats.org/officeDocument/2006/relationships/tags" Target="../tags/tag3960.xml"/><Relationship Id="rId4" Type="http://schemas.openxmlformats.org/officeDocument/2006/relationships/tags" Target="../tags/tag3912.xml"/><Relationship Id="rId9" Type="http://schemas.openxmlformats.org/officeDocument/2006/relationships/tags" Target="../tags/tag3917.xml"/><Relationship Id="rId14" Type="http://schemas.openxmlformats.org/officeDocument/2006/relationships/tags" Target="../tags/tag3922.xml"/><Relationship Id="rId22" Type="http://schemas.openxmlformats.org/officeDocument/2006/relationships/tags" Target="../tags/tag3930.xml"/><Relationship Id="rId27" Type="http://schemas.openxmlformats.org/officeDocument/2006/relationships/tags" Target="../tags/tag3935.xml"/><Relationship Id="rId30" Type="http://schemas.openxmlformats.org/officeDocument/2006/relationships/tags" Target="../tags/tag3938.xml"/><Relationship Id="rId35" Type="http://schemas.openxmlformats.org/officeDocument/2006/relationships/tags" Target="../tags/tag3943.xml"/><Relationship Id="rId43" Type="http://schemas.openxmlformats.org/officeDocument/2006/relationships/tags" Target="../tags/tag3951.xml"/><Relationship Id="rId48" Type="http://schemas.openxmlformats.org/officeDocument/2006/relationships/tags" Target="../tags/tag3956.xml"/><Relationship Id="rId56" Type="http://schemas.openxmlformats.org/officeDocument/2006/relationships/tags" Target="../tags/tag3964.xml"/><Relationship Id="rId8" Type="http://schemas.openxmlformats.org/officeDocument/2006/relationships/tags" Target="../tags/tag3916.xml"/><Relationship Id="rId51" Type="http://schemas.openxmlformats.org/officeDocument/2006/relationships/tags" Target="../tags/tag3959.xml"/><Relationship Id="rId3" Type="http://schemas.openxmlformats.org/officeDocument/2006/relationships/tags" Target="../tags/tag3911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933450" y="3035300"/>
            <a:ext cx="7199313" cy="792163"/>
          </a:xfrm>
          <a:noFill/>
        </p:spPr>
        <p:txBody>
          <a:bodyPr>
            <a:normAutofit fontScale="90000"/>
          </a:bodyPr>
          <a:lstStyle/>
          <a:p>
            <a:pPr algn="ctr" eaLnBrk="1" hangingPunct="1"/>
            <a:r>
              <a:rPr lang="ru-RU" smtClean="0"/>
              <a:t>Анализ отрасли «Металлургия»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323528" y="1916832"/>
            <a:ext cx="1584176" cy="93610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251520" y="260648"/>
            <a:ext cx="3024336" cy="64807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рямоугольник 5"/>
          <p:cNvSpPr/>
          <p:nvPr/>
        </p:nvSpPr>
        <p:spPr>
          <a:xfrm>
            <a:off x="251520" y="692696"/>
            <a:ext cx="2880320" cy="115212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Номер слайда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F8D4DE0-8F80-4753-83DD-7E55DCA6FF56}" type="slidenum">
              <a:rPr lang="ru-RU"/>
              <a:pPr/>
              <a:t>2</a:t>
            </a:fld>
            <a:endParaRPr lang="ru-RU"/>
          </a:p>
        </p:txBody>
      </p:sp>
      <p:sp>
        <p:nvSpPr>
          <p:cNvPr id="8806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Содержание</a:t>
            </a:r>
          </a:p>
        </p:txBody>
      </p:sp>
      <p:sp>
        <p:nvSpPr>
          <p:cNvPr id="88068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Резюме</a:t>
            </a:r>
          </a:p>
        </p:txBody>
      </p:sp>
      <p:sp>
        <p:nvSpPr>
          <p:cNvPr id="88069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Описание структуры отрасли</a:t>
            </a:r>
          </a:p>
        </p:txBody>
      </p:sp>
      <p:sp>
        <p:nvSpPr>
          <p:cNvPr id="88070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привлекательности отрасли</a:t>
            </a:r>
          </a:p>
        </p:txBody>
      </p:sp>
      <p:sp>
        <p:nvSpPr>
          <p:cNvPr id="88071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потенциала и конкурентоспособности регионов ЮФО для развития отрасли</a:t>
            </a:r>
          </a:p>
        </p:txBody>
      </p:sp>
      <p:sp>
        <p:nvSpPr>
          <p:cNvPr id="88072" name="AutoShape 7"/>
          <p:cNvSpPr>
            <a:spLocks noChangeArrowheads="1"/>
          </p:cNvSpPr>
          <p:nvPr/>
        </p:nvSpPr>
        <p:spPr bwMode="auto">
          <a:xfrm>
            <a:off x="468313" y="39893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проблем для развития отрасли в регионах ЮФО</a:t>
            </a:r>
          </a:p>
        </p:txBody>
      </p:sp>
      <p:sp>
        <p:nvSpPr>
          <p:cNvPr id="88073" name="AutoShape 8"/>
          <p:cNvSpPr>
            <a:spLocks noChangeArrowheads="1"/>
          </p:cNvSpPr>
          <p:nvPr/>
        </p:nvSpPr>
        <p:spPr bwMode="auto">
          <a:xfrm>
            <a:off x="468313" y="44688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smtClean="0"/>
              <a:t>Резюме</a:t>
            </a:r>
          </a:p>
        </p:txBody>
      </p:sp>
      <p:sp>
        <p:nvSpPr>
          <p:cNvPr id="89092" name="Rectangle 3"/>
          <p:cNvSpPr>
            <a:spLocks noGrp="1" noChangeArrowheads="1"/>
          </p:cNvSpPr>
          <p:nvPr>
            <p:ph idx="1"/>
          </p:nvPr>
        </p:nvSpPr>
        <p:spPr>
          <a:xfrm>
            <a:off x="684213" y="1341438"/>
            <a:ext cx="7772400" cy="4535487"/>
          </a:xfrm>
          <a:noFill/>
        </p:spPr>
        <p:txBody>
          <a:bodyPr anchor="ctr">
            <a:normAutofit fontScale="55000" lnSpcReduction="20000"/>
          </a:bodyPr>
          <a:lstStyle/>
          <a:p>
            <a:pPr eaLnBrk="1" hangingPunct="1">
              <a:spcAft>
                <a:spcPct val="2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Областью стратегического анализа в данной презентации являются несколько подотраслей черной и цветной металлургии</a:t>
            </a:r>
          </a:p>
          <a:p>
            <a:pPr eaLnBrk="1" hangingPunct="1">
              <a:spcAft>
                <a:spcPct val="2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Металлургия вносит значимый вклад в экономику РФ и обладает высоким потенциалом роста</a:t>
            </a:r>
          </a:p>
          <a:p>
            <a:pPr eaLnBrk="1" hangingPunct="1">
              <a:spcAft>
                <a:spcPct val="2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Регионы ЮФО обладают умеренным потенциалом для развития металлургии (увеличение выпуска в 2,2-4,7 раза к 2025 году). Наиболее перспективными для развития черной металлургии являются регионы с уже существующими и перспективными предприятиями, которые будут определять развитие сектора (Волгоградская и Ростовская области). Наиболее привлекательными регионами для развития цветной металлургии являются регионы Северного Кавказа и Волгоградская область</a:t>
            </a:r>
          </a:p>
          <a:p>
            <a:pPr eaLnBrk="1" hangingPunct="1">
              <a:spcAft>
                <a:spcPct val="2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Реализация потенциала развития металлургии в ЮФО сдерживается износом основных фондов, технологическими факторами и недостаточным масштабом операций, дефицитом электроэнергии и относительно низким уровнем развития транспортной инфраструктуры</a:t>
            </a:r>
          </a:p>
        </p:txBody>
      </p:sp>
      <p:sp>
        <p:nvSpPr>
          <p:cNvPr id="89090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F501BD86-E31A-4C38-8A21-2E6A13612F1F}" type="slidenum">
              <a:rPr lang="ru-RU"/>
              <a:pPr/>
              <a:t>3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Номер слайда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A450BC3-3393-4D03-84B2-2E2BCA5A003E}" type="slidenum">
              <a:rPr lang="ru-RU"/>
              <a:pPr/>
              <a:t>4</a:t>
            </a:fld>
            <a:endParaRPr lang="ru-RU"/>
          </a:p>
        </p:txBody>
      </p:sp>
      <p:sp>
        <p:nvSpPr>
          <p:cNvPr id="9011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Содержание</a:t>
            </a:r>
          </a:p>
        </p:txBody>
      </p:sp>
      <p:sp>
        <p:nvSpPr>
          <p:cNvPr id="90116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Резюме</a:t>
            </a:r>
          </a:p>
        </p:txBody>
      </p:sp>
      <p:sp>
        <p:nvSpPr>
          <p:cNvPr id="90117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Описание структуры отрасли</a:t>
            </a:r>
          </a:p>
        </p:txBody>
      </p:sp>
      <p:sp>
        <p:nvSpPr>
          <p:cNvPr id="90118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привлекательности отрасли</a:t>
            </a:r>
          </a:p>
        </p:txBody>
      </p:sp>
      <p:sp>
        <p:nvSpPr>
          <p:cNvPr id="90119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потенциала и конкурентоспособности регионов ЮФО для развития отрасли</a:t>
            </a:r>
          </a:p>
        </p:txBody>
      </p:sp>
      <p:sp>
        <p:nvSpPr>
          <p:cNvPr id="90120" name="AutoShape 7"/>
          <p:cNvSpPr>
            <a:spLocks noChangeArrowheads="1"/>
          </p:cNvSpPr>
          <p:nvPr/>
        </p:nvSpPr>
        <p:spPr bwMode="auto">
          <a:xfrm>
            <a:off x="468313" y="39893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проблем для развития отрасли в регионах ЮФО</a:t>
            </a:r>
          </a:p>
        </p:txBody>
      </p:sp>
      <p:sp>
        <p:nvSpPr>
          <p:cNvPr id="90121" name="AutoShape 8"/>
          <p:cNvSpPr>
            <a:spLocks noChangeArrowheads="1"/>
          </p:cNvSpPr>
          <p:nvPr/>
        </p:nvSpPr>
        <p:spPr bwMode="auto">
          <a:xfrm>
            <a:off x="468313" y="44688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Областью стратегического анализа являются несколько подотраслей черной и цветной металлургии</a:t>
            </a:r>
          </a:p>
        </p:txBody>
      </p:sp>
      <p:sp>
        <p:nvSpPr>
          <p:cNvPr id="102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F462DDB-DD3D-4E55-A5FA-710404B6AEC8}" type="slidenum">
              <a:rPr lang="ru-RU"/>
              <a:pPr/>
              <a:t>5</a:t>
            </a:fld>
            <a:endParaRPr lang="ru-RU"/>
          </a:p>
        </p:txBody>
      </p:sp>
      <p:graphicFrame>
        <p:nvGraphicFramePr>
          <p:cNvPr id="1026" name="Rectangle 2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026" r:id="rId26" imgW="0" imgH="0" progId="">
              <p:embed/>
            </p:oleObj>
          </a:graphicData>
        </a:graphic>
      </p:graphicFrame>
      <p:cxnSp>
        <p:nvCxnSpPr>
          <p:cNvPr id="1028" name="AutoShape 22"/>
          <p:cNvCxnSpPr>
            <a:cxnSpLocks noChangeShapeType="1"/>
            <a:stCxn id="1045" idx="0"/>
            <a:endCxn id="1042" idx="3"/>
          </p:cNvCxnSpPr>
          <p:nvPr>
            <p:custDataLst>
              <p:tags r:id="rId3"/>
            </p:custDataLst>
          </p:nvPr>
        </p:nvCxnSpPr>
        <p:spPr bwMode="auto">
          <a:xfrm flipH="1">
            <a:off x="3635375" y="5084763"/>
            <a:ext cx="2089150" cy="587375"/>
          </a:xfrm>
          <a:prstGeom prst="straightConnector1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</p:spPr>
      </p:cxnSp>
      <p:sp>
        <p:nvSpPr>
          <p:cNvPr id="1030" name="Rectangle 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660775" y="1341438"/>
            <a:ext cx="1800225" cy="287337"/>
          </a:xfrm>
          <a:prstGeom prst="rect">
            <a:avLst/>
          </a:prstGeom>
          <a:solidFill>
            <a:srgbClr val="800000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Металлургия</a:t>
            </a:r>
            <a:r>
              <a:rPr lang="en-US" sz="1200" b="1">
                <a:solidFill>
                  <a:schemeClr val="bg1"/>
                </a:solidFill>
              </a:rPr>
              <a:t>*</a:t>
            </a:r>
            <a:endParaRPr lang="ru-RU" sz="1200" b="1">
              <a:solidFill>
                <a:schemeClr val="bg1"/>
              </a:solidFill>
            </a:endParaRPr>
          </a:p>
        </p:txBody>
      </p:sp>
      <p:sp>
        <p:nvSpPr>
          <p:cNvPr id="1031" name="Rectangle 5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1042988" y="1989138"/>
            <a:ext cx="1800225" cy="287337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Черная металлургия</a:t>
            </a:r>
          </a:p>
        </p:txBody>
      </p:sp>
      <p:sp>
        <p:nvSpPr>
          <p:cNvPr id="1032" name="Rectangle 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435600" y="1989138"/>
            <a:ext cx="1800225" cy="287337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Цветная металлургия</a:t>
            </a:r>
          </a:p>
        </p:txBody>
      </p:sp>
      <p:sp>
        <p:nvSpPr>
          <p:cNvPr id="1033" name="Rectangle 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107950" y="3143250"/>
            <a:ext cx="1800225" cy="287338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железная руда</a:t>
            </a:r>
          </a:p>
        </p:txBody>
      </p:sp>
      <p:sp>
        <p:nvSpPr>
          <p:cNvPr id="1034" name="Rectangle 8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979613" y="3141663"/>
            <a:ext cx="1800225" cy="287337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сталь</a:t>
            </a:r>
          </a:p>
        </p:txBody>
      </p:sp>
      <p:sp>
        <p:nvSpPr>
          <p:cNvPr id="1035" name="Text Box 9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979613" y="4248150"/>
            <a:ext cx="1873250" cy="1844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185738" indent="-185738">
              <a:spcBef>
                <a:spcPct val="5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листовой и сортовой прокат</a:t>
            </a:r>
          </a:p>
          <a:p>
            <a:pPr marL="185738" indent="-185738">
              <a:spcBef>
                <a:spcPct val="5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заготовки и полуфабрикаты</a:t>
            </a:r>
          </a:p>
          <a:p>
            <a:pPr marL="185738" indent="-185738">
              <a:spcBef>
                <a:spcPct val="5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железнодорожная продукция</a:t>
            </a:r>
          </a:p>
          <a:p>
            <a:pPr marL="185738" indent="-185738">
              <a:spcBef>
                <a:spcPct val="5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метизы</a:t>
            </a:r>
            <a:endParaRPr lang="en-US"/>
          </a:p>
          <a:p>
            <a:pPr marL="185738" indent="-185738">
              <a:spcBef>
                <a:spcPct val="5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стальные трубы</a:t>
            </a:r>
          </a:p>
          <a:p>
            <a:pPr marL="185738" indent="-185738">
              <a:spcBef>
                <a:spcPct val="50000"/>
              </a:spcBef>
              <a:buClr>
                <a:srgbClr val="800000"/>
              </a:buClr>
              <a:buFont typeface="Arial" charset="0"/>
              <a:buChar char="●"/>
            </a:pPr>
            <a:endParaRPr lang="ru-RU"/>
          </a:p>
        </p:txBody>
      </p:sp>
      <p:sp>
        <p:nvSpPr>
          <p:cNvPr id="1036" name="Rectangle 10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851275" y="2493963"/>
            <a:ext cx="1512888" cy="287337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Тяжелые металлы</a:t>
            </a:r>
          </a:p>
        </p:txBody>
      </p:sp>
      <p:sp>
        <p:nvSpPr>
          <p:cNvPr id="1037" name="Rectangle 11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5435600" y="2492375"/>
            <a:ext cx="1800225" cy="287338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Легкие металлы</a:t>
            </a:r>
          </a:p>
        </p:txBody>
      </p:sp>
      <p:sp>
        <p:nvSpPr>
          <p:cNvPr id="1038" name="Rectangle 12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308850" y="2492375"/>
            <a:ext cx="1800225" cy="287338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Драгоценные металлы</a:t>
            </a:r>
          </a:p>
        </p:txBody>
      </p:sp>
      <p:sp>
        <p:nvSpPr>
          <p:cNvPr id="1039" name="Rectangle 13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4067175" y="2997200"/>
            <a:ext cx="1225550" cy="1655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/>
          <a:lstStyle/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олово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никель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медь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свинец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цинк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вольфрам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endParaRPr lang="ru-RU" sz="1200"/>
          </a:p>
        </p:txBody>
      </p:sp>
      <p:sp>
        <p:nvSpPr>
          <p:cNvPr id="1040" name="Rectangle 14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651500" y="2997200"/>
            <a:ext cx="1225550" cy="16557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/>
          <a:lstStyle/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титан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магний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алюминий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молибден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endParaRPr lang="ru-RU" sz="1200"/>
          </a:p>
        </p:txBody>
      </p:sp>
      <p:sp>
        <p:nvSpPr>
          <p:cNvPr id="1041" name="Rectangle 15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7523163" y="2997200"/>
            <a:ext cx="1225550" cy="16557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/>
          <a:lstStyle/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золото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серебро</a:t>
            </a:r>
          </a:p>
          <a:p>
            <a:pPr marL="185738" indent="-185738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металлы платиновой группы</a:t>
            </a:r>
          </a:p>
        </p:txBody>
      </p:sp>
      <p:sp>
        <p:nvSpPr>
          <p:cNvPr id="1042" name="Rectangle 16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1979613" y="5419725"/>
            <a:ext cx="1655762" cy="504825"/>
          </a:xfrm>
          <a:prstGeom prst="rect">
            <a:avLst/>
          </a:prstGeom>
          <a:noFill/>
          <a:ln w="9525">
            <a:solidFill>
              <a:srgbClr val="FF0000"/>
            </a:solidFill>
            <a:prstDash val="lgDash"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43" name="Rectangle 17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3937000" y="3429000"/>
            <a:ext cx="1439863" cy="923925"/>
          </a:xfrm>
          <a:prstGeom prst="rect">
            <a:avLst/>
          </a:prstGeom>
          <a:noFill/>
          <a:ln w="9525">
            <a:solidFill>
              <a:srgbClr val="FF0000"/>
            </a:solidFill>
            <a:prstDash val="lgDash"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44" name="Rectangle 18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580063" y="3429000"/>
            <a:ext cx="1439862" cy="504825"/>
          </a:xfrm>
          <a:prstGeom prst="rect">
            <a:avLst/>
          </a:prstGeom>
          <a:noFill/>
          <a:ln w="9525">
            <a:solidFill>
              <a:srgbClr val="FF0000"/>
            </a:solidFill>
            <a:prstDash val="lgDash"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45" name="Rectangle 19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4643438" y="5084763"/>
            <a:ext cx="2160587" cy="72072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prstDash val="lgDash"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 b="1">
                <a:solidFill>
                  <a:srgbClr val="FF0000"/>
                </a:solidFill>
              </a:rPr>
              <a:t>область стратегического анализа</a:t>
            </a:r>
          </a:p>
        </p:txBody>
      </p:sp>
      <p:cxnSp>
        <p:nvCxnSpPr>
          <p:cNvPr id="1046" name="AutoShape 20"/>
          <p:cNvCxnSpPr>
            <a:cxnSpLocks noChangeShapeType="1"/>
            <a:stCxn id="1045" idx="0"/>
            <a:endCxn id="1044" idx="2"/>
          </p:cNvCxnSpPr>
          <p:nvPr>
            <p:custDataLst>
              <p:tags r:id="rId20"/>
            </p:custDataLst>
          </p:nvPr>
        </p:nvCxnSpPr>
        <p:spPr bwMode="auto">
          <a:xfrm flipV="1">
            <a:off x="5724525" y="3933825"/>
            <a:ext cx="576263" cy="1150938"/>
          </a:xfrm>
          <a:prstGeom prst="straightConnector1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</p:spPr>
      </p:cxnSp>
      <p:cxnSp>
        <p:nvCxnSpPr>
          <p:cNvPr id="1047" name="AutoShape 21"/>
          <p:cNvCxnSpPr>
            <a:cxnSpLocks noChangeShapeType="1"/>
            <a:stCxn id="1045" idx="0"/>
            <a:endCxn id="1043" idx="2"/>
          </p:cNvCxnSpPr>
          <p:nvPr>
            <p:custDataLst>
              <p:tags r:id="rId21"/>
            </p:custDataLst>
          </p:nvPr>
        </p:nvCxnSpPr>
        <p:spPr bwMode="auto">
          <a:xfrm flipH="1" flipV="1">
            <a:off x="4657725" y="4352925"/>
            <a:ext cx="1066800" cy="731838"/>
          </a:xfrm>
          <a:prstGeom prst="straightConnector1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</p:spPr>
      </p:cxnSp>
      <p:cxnSp>
        <p:nvCxnSpPr>
          <p:cNvPr id="1048" name="AutoShape 24"/>
          <p:cNvCxnSpPr>
            <a:cxnSpLocks noChangeShapeType="1"/>
            <a:stCxn id="1030" idx="2"/>
            <a:endCxn id="1031" idx="0"/>
          </p:cNvCxnSpPr>
          <p:nvPr/>
        </p:nvCxnSpPr>
        <p:spPr bwMode="auto">
          <a:xfrm rot="5400000">
            <a:off x="3071812" y="500063"/>
            <a:ext cx="360363" cy="2617788"/>
          </a:xfrm>
          <a:prstGeom prst="bentConnector3">
            <a:avLst>
              <a:gd name="adj1" fmla="val 49778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cxnSp>
      <p:cxnSp>
        <p:nvCxnSpPr>
          <p:cNvPr id="1049" name="AutoShape 25"/>
          <p:cNvCxnSpPr>
            <a:cxnSpLocks noChangeShapeType="1"/>
            <a:stCxn id="1031" idx="2"/>
            <a:endCxn id="1033" idx="0"/>
          </p:cNvCxnSpPr>
          <p:nvPr/>
        </p:nvCxnSpPr>
        <p:spPr bwMode="auto">
          <a:xfrm rot="5400000">
            <a:off x="1042194" y="2242344"/>
            <a:ext cx="866775" cy="935037"/>
          </a:xfrm>
          <a:prstGeom prst="bentConnector3">
            <a:avLst>
              <a:gd name="adj1" fmla="val 49815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cxnSp>
      <p:cxnSp>
        <p:nvCxnSpPr>
          <p:cNvPr id="1050" name="AutoShape 26"/>
          <p:cNvCxnSpPr>
            <a:cxnSpLocks noChangeShapeType="1"/>
            <a:stCxn id="1031" idx="2"/>
            <a:endCxn id="1034" idx="0"/>
          </p:cNvCxnSpPr>
          <p:nvPr/>
        </p:nvCxnSpPr>
        <p:spPr bwMode="auto">
          <a:xfrm rot="16200000" flipH="1">
            <a:off x="1978819" y="2240756"/>
            <a:ext cx="865188" cy="936625"/>
          </a:xfrm>
          <a:prstGeom prst="bentConnector3">
            <a:avLst>
              <a:gd name="adj1" fmla="val 49907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cxnSp>
      <p:cxnSp>
        <p:nvCxnSpPr>
          <p:cNvPr id="1051" name="AutoShape 27"/>
          <p:cNvCxnSpPr>
            <a:cxnSpLocks noChangeShapeType="1"/>
            <a:stCxn id="1030" idx="2"/>
            <a:endCxn id="1032" idx="0"/>
          </p:cNvCxnSpPr>
          <p:nvPr/>
        </p:nvCxnSpPr>
        <p:spPr bwMode="auto">
          <a:xfrm rot="16200000" flipH="1">
            <a:off x="5268119" y="921544"/>
            <a:ext cx="360363" cy="1774825"/>
          </a:xfrm>
          <a:prstGeom prst="bentConnector3">
            <a:avLst>
              <a:gd name="adj1" fmla="val 49778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cxnSp>
      <p:cxnSp>
        <p:nvCxnSpPr>
          <p:cNvPr id="1052" name="AutoShape 28"/>
          <p:cNvCxnSpPr>
            <a:cxnSpLocks noChangeShapeType="1"/>
            <a:stCxn id="1032" idx="2"/>
            <a:endCxn id="1036" idx="0"/>
          </p:cNvCxnSpPr>
          <p:nvPr/>
        </p:nvCxnSpPr>
        <p:spPr bwMode="auto">
          <a:xfrm rot="5400000">
            <a:off x="5363369" y="1521619"/>
            <a:ext cx="217488" cy="1727200"/>
          </a:xfrm>
          <a:prstGeom prst="bentConnector3">
            <a:avLst>
              <a:gd name="adj1" fmla="val 4963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cxnSp>
      <p:cxnSp>
        <p:nvCxnSpPr>
          <p:cNvPr id="1053" name="AutoShape 29"/>
          <p:cNvCxnSpPr>
            <a:cxnSpLocks noChangeShapeType="1"/>
            <a:stCxn id="1032" idx="2"/>
            <a:endCxn id="1037" idx="0"/>
          </p:cNvCxnSpPr>
          <p:nvPr/>
        </p:nvCxnSpPr>
        <p:spPr bwMode="auto">
          <a:xfrm rot="5400000">
            <a:off x="6227763" y="2384425"/>
            <a:ext cx="215900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</p:cxnSp>
      <p:cxnSp>
        <p:nvCxnSpPr>
          <p:cNvPr id="1054" name="AutoShape 30"/>
          <p:cNvCxnSpPr>
            <a:cxnSpLocks noChangeShapeType="1"/>
            <a:stCxn id="1032" idx="2"/>
            <a:endCxn id="1038" idx="0"/>
          </p:cNvCxnSpPr>
          <p:nvPr/>
        </p:nvCxnSpPr>
        <p:spPr bwMode="auto">
          <a:xfrm rot="16200000" flipH="1">
            <a:off x="7164388" y="1447800"/>
            <a:ext cx="215900" cy="1873250"/>
          </a:xfrm>
          <a:prstGeom prst="bentConnector3">
            <a:avLst>
              <a:gd name="adj1" fmla="val 4926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cxnSp>
      <p:sp>
        <p:nvSpPr>
          <p:cNvPr id="1055" name="Rectangle 31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979613" y="4221163"/>
            <a:ext cx="1655762" cy="792162"/>
          </a:xfrm>
          <a:prstGeom prst="rect">
            <a:avLst/>
          </a:prstGeom>
          <a:noFill/>
          <a:ln w="9525">
            <a:solidFill>
              <a:srgbClr val="FF0000"/>
            </a:solidFill>
            <a:prstDash val="lgDash"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cxnSp>
        <p:nvCxnSpPr>
          <p:cNvPr id="1056" name="AutoShape 32"/>
          <p:cNvCxnSpPr>
            <a:cxnSpLocks noChangeShapeType="1"/>
            <a:stCxn id="1045" idx="0"/>
            <a:endCxn id="1055" idx="3"/>
          </p:cNvCxnSpPr>
          <p:nvPr>
            <p:custDataLst>
              <p:tags r:id="rId23"/>
            </p:custDataLst>
          </p:nvPr>
        </p:nvCxnSpPr>
        <p:spPr bwMode="auto">
          <a:xfrm flipH="1" flipV="1">
            <a:off x="3635375" y="4618038"/>
            <a:ext cx="2089150" cy="466725"/>
          </a:xfrm>
          <a:prstGeom prst="straightConnector1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</p:spPr>
      </p:cxnSp>
      <p:sp>
        <p:nvSpPr>
          <p:cNvPr id="1057" name="Text Box 34"/>
          <p:cNvSpPr txBox="1">
            <a:spLocks noChangeArrowheads="1"/>
          </p:cNvSpPr>
          <p:nvPr/>
        </p:nvSpPr>
        <p:spPr bwMode="auto">
          <a:xfrm>
            <a:off x="34925" y="5876925"/>
            <a:ext cx="89646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*здесь и далее «металлургия» соотносится с подразделом </a:t>
            </a:r>
            <a:r>
              <a:rPr lang="en-US"/>
              <a:t>DJ</a:t>
            </a:r>
            <a:r>
              <a:rPr lang="ru-RU"/>
              <a:t> «Металлургическое производство и производство готовых металлических изделий»</a:t>
            </a:r>
            <a:r>
              <a:rPr lang="en-US"/>
              <a:t> </a:t>
            </a:r>
            <a:r>
              <a:rPr lang="ru-RU"/>
              <a:t>по классификации ОКВЭД   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Номер слайда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FD617D1B-E147-4933-95F4-7A2F19348C16}" type="slidenum">
              <a:rPr lang="ru-RU"/>
              <a:pPr/>
              <a:t>6</a:t>
            </a:fld>
            <a:endParaRPr lang="ru-RU"/>
          </a:p>
        </p:txBody>
      </p:sp>
      <p:sp>
        <p:nvSpPr>
          <p:cNvPr id="9113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Содержание</a:t>
            </a:r>
          </a:p>
        </p:txBody>
      </p:sp>
      <p:sp>
        <p:nvSpPr>
          <p:cNvPr id="91140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Резюме</a:t>
            </a:r>
          </a:p>
        </p:txBody>
      </p:sp>
      <p:sp>
        <p:nvSpPr>
          <p:cNvPr id="91141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Описание структуры отрасли</a:t>
            </a:r>
          </a:p>
        </p:txBody>
      </p:sp>
      <p:sp>
        <p:nvSpPr>
          <p:cNvPr id="91142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Анализ привлекательности отрасли</a:t>
            </a:r>
          </a:p>
        </p:txBody>
      </p:sp>
      <p:sp>
        <p:nvSpPr>
          <p:cNvPr id="91143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потенциала и конкурентоспособности регионов ЮФО для развития отрасли</a:t>
            </a:r>
          </a:p>
        </p:txBody>
      </p:sp>
      <p:sp>
        <p:nvSpPr>
          <p:cNvPr id="91144" name="AutoShape 7"/>
          <p:cNvSpPr>
            <a:spLocks noChangeArrowheads="1"/>
          </p:cNvSpPr>
          <p:nvPr/>
        </p:nvSpPr>
        <p:spPr bwMode="auto">
          <a:xfrm>
            <a:off x="468313" y="39893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проблем для развития отрасли в регионах ЮФО</a:t>
            </a:r>
          </a:p>
        </p:txBody>
      </p:sp>
      <p:sp>
        <p:nvSpPr>
          <p:cNvPr id="91145" name="AutoShape 8"/>
          <p:cNvSpPr>
            <a:spLocks noChangeArrowheads="1"/>
          </p:cNvSpPr>
          <p:nvPr/>
        </p:nvSpPr>
        <p:spPr bwMode="auto">
          <a:xfrm>
            <a:off x="468313" y="44688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3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Металлургия вносит значимый вклад в экономику РФ и обладает высоким потенциалом для роста </a:t>
            </a:r>
          </a:p>
        </p:txBody>
      </p:sp>
      <p:sp>
        <p:nvSpPr>
          <p:cNvPr id="92164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1558925"/>
            <a:ext cx="7702550" cy="3957638"/>
          </a:xfrm>
          <a:noFill/>
        </p:spPr>
        <p:txBody>
          <a:bodyPr anchor="ctr">
            <a:normAutofit fontScale="925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Металлургия является одной из важнейших и наиболее развитых отраслей мировой промышленности 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Металлургия является одной из наиболее значимых отраслей в экономике РФ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Металлургическая промышленность, в особенности производство стали, алюминия, цинка и свинца, обладают высоким потенциалом роста на территории РФ</a:t>
            </a:r>
            <a:endParaRPr lang="en-US" smtClean="0"/>
          </a:p>
        </p:txBody>
      </p:sp>
      <p:sp>
        <p:nvSpPr>
          <p:cNvPr id="92162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43E72B39-3A49-486C-A3CC-4FBCF2774E5F}" type="slidenum">
              <a:rPr lang="ru-RU"/>
              <a:pPr/>
              <a:t>7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7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Металлургия является одной из важнейших и наиболее развитых отраслей мировой промышленности</a:t>
            </a:r>
          </a:p>
        </p:txBody>
      </p:sp>
      <p:sp>
        <p:nvSpPr>
          <p:cNvPr id="93188" name="Rectangle 3"/>
          <p:cNvSpPr>
            <a:spLocks noGrp="1" noChangeArrowheads="1"/>
          </p:cNvSpPr>
          <p:nvPr>
            <p:ph idx="1"/>
          </p:nvPr>
        </p:nvSpPr>
        <p:spPr>
          <a:noFill/>
        </p:spPr>
        <p:txBody>
          <a:bodyPr anchor="ctr">
            <a:normAutofit fontScale="850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Металлургия вносит значительный вклад в объем промышленного производства, особенно в развивающихся странах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В развитых странах металлургия имеет высокие производительность труда и динамику роста объемов выпуска относительно других отраслей экономики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Металлургия обладает значительным потенциалом для экспорта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Развитие металлургии сопровождается ростом смежных отраслей – поставщиков и потребителей продукции</a:t>
            </a:r>
          </a:p>
        </p:txBody>
      </p:sp>
      <p:sp>
        <p:nvSpPr>
          <p:cNvPr id="93186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A5FA7C41-2F53-49C2-901F-D5C99A61B965}" type="slidenum">
              <a:rPr lang="ru-RU"/>
              <a:pPr/>
              <a:t>8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Металлургия вносит значительный вклад в объем промышленного производства, особенно в развивающихся странах</a:t>
            </a:r>
          </a:p>
        </p:txBody>
      </p:sp>
      <p:sp>
        <p:nvSpPr>
          <p:cNvPr id="2051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A793F6A-5FD5-42DE-849C-343164B3903E}" type="slidenum">
              <a:rPr lang="ru-RU"/>
              <a:pPr/>
              <a:t>9</a:t>
            </a:fld>
            <a:endParaRPr lang="ru-RU"/>
          </a:p>
        </p:txBody>
      </p:sp>
      <p:sp>
        <p:nvSpPr>
          <p:cNvPr id="2053" name="Text Box 99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1835150" y="1096963"/>
            <a:ext cx="5399088" cy="517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/>
            <a:r>
              <a:rPr lang="ru-RU" sz="1400"/>
              <a:t>Объем выпуска отраслей промышленности в развитых и развивающихся странах в 2004 г., млрд. долл.</a:t>
            </a:r>
          </a:p>
        </p:txBody>
      </p:sp>
      <p:sp>
        <p:nvSpPr>
          <p:cNvPr id="2054" name="Text Box 4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757488" y="3519488"/>
            <a:ext cx="12954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</a:t>
            </a:r>
            <a:r>
              <a:rPr lang="en-US"/>
              <a:t>Eurostat</a:t>
            </a:r>
            <a:endParaRPr lang="ru-RU"/>
          </a:p>
        </p:txBody>
      </p:sp>
      <p:sp>
        <p:nvSpPr>
          <p:cNvPr id="2055" name="Rectangle 6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725488" y="2371725"/>
            <a:ext cx="1031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F7720FE-2A02-4604-8F0D-7FBD9A73DEF0}" type="datetime'''''''''М''''''''''''''''ашин''''''о''с''т''ро''ени''''е'''''">
              <a:rPr lang="ru-RU">
                <a:cs typeface="Arial" charset="0"/>
              </a:rPr>
              <a:pPr algn="r"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2056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935038" y="2633663"/>
            <a:ext cx="822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5538BA4-EB5C-48CB-9A6B-AEAD3A20ABC2}" type="datetime'М''''е''та''л''''''''''л''ур''''''''г''''и''''''я'">
              <a:rPr lang="ru-RU" b="1">
                <a:cs typeface="Arial" charset="0"/>
              </a:rPr>
              <a:pPr algn="r"/>
              <a:t>Металлургия</a:t>
            </a:fld>
            <a:endParaRPr lang="ru-RU" b="1">
              <a:cs typeface="Arial" charset="0"/>
            </a:endParaRPr>
          </a:p>
        </p:txBody>
      </p:sp>
      <p:sp>
        <p:nvSpPr>
          <p:cNvPr id="2057" name="Rectangle 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1471613" y="2895600"/>
            <a:ext cx="2857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11C662B-9743-4D07-B210-14A4E5112FEA}" type="datetime'''Л''''''''''''''''''''П''К'''''''' '''''">
              <a:rPr lang="ru-RU">
                <a:cs typeface="Arial" charset="0"/>
              </a:rPr>
              <a:pPr algn="r"/>
              <a:t>ЛПК </a:t>
            </a:fld>
            <a:endParaRPr lang="ru-RU">
              <a:cs typeface="Arial" charset="0"/>
            </a:endParaRPr>
          </a:p>
        </p:txBody>
      </p:sp>
      <p:sp>
        <p:nvSpPr>
          <p:cNvPr id="2058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5188" y="3157538"/>
            <a:ext cx="8921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72F6DC3-00C2-4637-9F5F-795CD32384AF}" type="datetime'''Ле''''''''гка''''''''''я'' ''''п''ром''-''т''''''''ь'">
              <a:rPr lang="ru-RU">
                <a:cs typeface="Arial" charset="0"/>
              </a:rPr>
              <a:pPr algn="r"/>
              <a:t>Легкая пром-ть</a:t>
            </a:fld>
            <a:endParaRPr lang="ru-RU">
              <a:cs typeface="Arial" charset="0"/>
            </a:endParaRPr>
          </a:p>
        </p:txBody>
      </p:sp>
      <p:sp>
        <p:nvSpPr>
          <p:cNvPr id="2059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532188" y="1847850"/>
            <a:ext cx="3556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fld id="{3A99D396-3175-4F32-952E-46DAC1B71742}" type="datetime'''''''''''''''''1'''''''' 0''4''''9'''''''''''">
              <a:rPr lang="ru-RU">
                <a:cs typeface="Arial" charset="0"/>
              </a:rPr>
              <a:pPr/>
              <a:t>1 049</a:t>
            </a:fld>
            <a:endParaRPr lang="ru-RU">
              <a:cs typeface="Arial" charset="0"/>
            </a:endParaRPr>
          </a:p>
        </p:txBody>
      </p:sp>
      <p:sp>
        <p:nvSpPr>
          <p:cNvPr id="2060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461963" y="3419475"/>
            <a:ext cx="1295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CBCDDB1-79D0-41E1-9296-A505F9101C89}" type="datetime'''Д''''''об''''ыв''а''ющая'' ''''''''''про''м-т''''''''''ь'">
              <a:rPr lang="ru-RU">
                <a:cs typeface="Arial" charset="0"/>
              </a:rPr>
              <a:pPr algn="r"/>
              <a:t>Добывающая пром-ть</a:t>
            </a:fld>
            <a:endParaRPr lang="ru-RU">
              <a:cs typeface="Arial" charset="0"/>
            </a:endParaRPr>
          </a:p>
        </p:txBody>
      </p:sp>
      <p:sp>
        <p:nvSpPr>
          <p:cNvPr id="2061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374775" y="2109788"/>
            <a:ext cx="3825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BF6D8ED-738F-4BF8-BBD8-6B1FCADA96A9}" type="datetime'''''''Х''''''''и''''''м''и''''''''''''''''''''''я'''''''''">
              <a:rPr lang="ru-RU">
                <a:cs typeface="Arial" charset="0"/>
              </a:rPr>
              <a:pPr algn="r"/>
              <a:t>Химия</a:t>
            </a:fld>
            <a:endParaRPr lang="ru-RU">
              <a:cs typeface="Arial" charset="0"/>
            </a:endParaRPr>
          </a:p>
        </p:txBody>
      </p:sp>
      <p:sp>
        <p:nvSpPr>
          <p:cNvPr id="2062" name="Rectangle 13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14375" y="1847850"/>
            <a:ext cx="10429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E490015-075B-46AE-866D-FE4F5A99D958}" type="datetime'''П''''''''ище''''в''''''''а''''я пр''о''''''м-ть'''">
              <a:rPr lang="ru-RU">
                <a:cs typeface="Arial" charset="0"/>
              </a:rPr>
              <a:pPr algn="r"/>
              <a:t>Пищевая пром-ть</a:t>
            </a:fld>
            <a:endParaRPr lang="ru-RU">
              <a:cs typeface="Arial" charset="0"/>
            </a:endParaRPr>
          </a:p>
        </p:txBody>
      </p:sp>
      <p:sp>
        <p:nvSpPr>
          <p:cNvPr id="2063" name="Rectangle 15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540375" y="1865313"/>
            <a:ext cx="10429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EDE3FDC-47D6-4848-B759-C0172639349F}" type="datetime'''Пищ''''''''е''''''''ва''''я'''''' п''''''''ро''''м-''ть'''">
              <a:rPr lang="ru-RU">
                <a:cs typeface="Arial" charset="0"/>
              </a:rPr>
              <a:pPr algn="r"/>
              <a:t>Пищевая пром-ть</a:t>
            </a:fld>
            <a:endParaRPr lang="ru-RU">
              <a:cs typeface="Arial" charset="0"/>
            </a:endParaRPr>
          </a:p>
        </p:txBody>
      </p:sp>
      <p:sp>
        <p:nvSpPr>
          <p:cNvPr id="2064" name="Rectangle 16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6200775" y="2127250"/>
            <a:ext cx="3825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1A18CD4-1A61-4904-B3F7-0A3356425042}" type="datetime'''''''''''''''''''''''Х''''и''''''''''''''''м''''''''ия'''''''">
              <a:rPr lang="ru-RU">
                <a:cs typeface="Arial" charset="0"/>
              </a:rPr>
              <a:pPr algn="r"/>
              <a:t>Химия</a:t>
            </a:fld>
            <a:endParaRPr lang="ru-RU">
              <a:cs typeface="Arial" charset="0"/>
            </a:endParaRPr>
          </a:p>
        </p:txBody>
      </p:sp>
      <p:sp>
        <p:nvSpPr>
          <p:cNvPr id="2065" name="Rectangle 17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287963" y="2389188"/>
            <a:ext cx="1295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85F2684-4A27-4832-8385-C6828244FBC8}" type="datetime'''''Доб''''''''''''ывающ''''а''я п''ро''''м''''''''-ть'''">
              <a:rPr lang="ru-RU">
                <a:cs typeface="Arial" charset="0"/>
              </a:rPr>
              <a:pPr algn="r"/>
              <a:t>Добывающая пром-ть</a:t>
            </a:fld>
            <a:endParaRPr lang="ru-RU">
              <a:cs typeface="Arial" charset="0"/>
            </a:endParaRPr>
          </a:p>
        </p:txBody>
      </p:sp>
      <p:sp>
        <p:nvSpPr>
          <p:cNvPr id="2066" name="Rectangle 1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551488" y="2651125"/>
            <a:ext cx="1031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E674B50-B7EC-4ADE-A036-1BECBC9DA97A}" type="datetime'''Маш''''''''''и''''''н''о''''''с''т''ро''''''е''''''''ние'''">
              <a:rPr lang="ru-RU">
                <a:cs typeface="Arial" charset="0"/>
              </a:rPr>
              <a:pPr algn="r"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2067" name="Rectangle 19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6297613" y="2913063"/>
            <a:ext cx="2857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79FADB0-4042-4C00-9ACA-1F9F7AD4FCAD}" type="datetime'''''Л''''''П''''''К'''''''''''' '''''''''''''''''''''''''''''">
              <a:rPr lang="ru-RU">
                <a:cs typeface="Arial" charset="0"/>
              </a:rPr>
              <a:pPr algn="r"/>
              <a:t>ЛПК </a:t>
            </a:fld>
            <a:endParaRPr lang="ru-RU">
              <a:cs typeface="Arial" charset="0"/>
            </a:endParaRPr>
          </a:p>
        </p:txBody>
      </p:sp>
      <p:sp>
        <p:nvSpPr>
          <p:cNvPr id="2068" name="Rectangle 2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761038" y="3175000"/>
            <a:ext cx="822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CBB7F23-D177-4DA9-9165-A0E8A88B5D0B}" type="datetime'''''''Мет''''''''''''''ал''''''''''''''''л''у''рг''''ия'''">
              <a:rPr lang="ru-RU" b="1">
                <a:cs typeface="Arial" charset="0"/>
              </a:rPr>
              <a:pPr algn="r"/>
              <a:t>Металлургия</a:t>
            </a:fld>
            <a:endParaRPr lang="ru-RU" b="1">
              <a:cs typeface="Arial" charset="0"/>
            </a:endParaRPr>
          </a:p>
        </p:txBody>
      </p:sp>
      <p:sp>
        <p:nvSpPr>
          <p:cNvPr id="2069" name="Rectangle 21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691188" y="3436938"/>
            <a:ext cx="8921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5A72D01-AB86-42D4-BE22-BA664B5AFA6A}" type="datetime'''''Л''''егк''''''''''ая ''''''''''п''р''ом''''-''т''ь'''''">
              <a:rPr lang="ru-RU">
                <a:cs typeface="Arial" charset="0"/>
              </a:rPr>
              <a:pPr algn="r"/>
              <a:t>Легкая пром-ть</a:t>
            </a:fld>
            <a:endParaRPr lang="ru-RU">
              <a:cs typeface="Arial" charset="0"/>
            </a:endParaRPr>
          </a:p>
        </p:txBody>
      </p:sp>
      <p:sp>
        <p:nvSpPr>
          <p:cNvPr id="2070" name="Rectangle 23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3144838" y="4270375"/>
            <a:ext cx="1031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2C11FC4-0F48-49F5-8943-804AAFDB741B}" type="datetime'''М''''''а''ши''н''о''''''''''с''тро''е''''''''''н''и''''е'''">
              <a:rPr lang="ru-RU">
                <a:cs typeface="Arial" charset="0"/>
              </a:rPr>
              <a:pPr algn="r"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2071" name="Rectangle 24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794125" y="4537075"/>
            <a:ext cx="3825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395E379-D15F-40A0-B84D-B7F947B27F37}" type="datetime'''''''Х''''''''''''''''''и''''''''м''''''''''и''''''я'''''''''">
              <a:rPr lang="ru-RU">
                <a:cs typeface="Arial" charset="0"/>
              </a:rPr>
              <a:pPr algn="r"/>
              <a:t>Химия</a:t>
            </a:fld>
            <a:endParaRPr lang="ru-RU">
              <a:cs typeface="Arial" charset="0"/>
            </a:endParaRPr>
          </a:p>
        </p:txBody>
      </p:sp>
      <p:sp>
        <p:nvSpPr>
          <p:cNvPr id="2072" name="Rectangle 25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3354388" y="4803775"/>
            <a:ext cx="822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680CF62-BD00-4E34-A739-0D8351E86E55}" type="datetime'М''''''е''''''''т''''''''''а''''ллу''''''''рг''''и''''я'''''">
              <a:rPr lang="ru-RU" b="1">
                <a:cs typeface="Arial" charset="0"/>
              </a:rPr>
              <a:pPr algn="r"/>
              <a:t>Металлургия</a:t>
            </a:fld>
            <a:endParaRPr lang="ru-RU" b="1">
              <a:cs typeface="Arial" charset="0"/>
            </a:endParaRPr>
          </a:p>
        </p:txBody>
      </p:sp>
      <p:sp>
        <p:nvSpPr>
          <p:cNvPr id="2073" name="Rectangle 26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3133725" y="5070475"/>
            <a:ext cx="10429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C855C75-F480-4E29-9125-1FB0E9BA756C}" type="datetime'''''П''''ищ''ева''''я'''' п''''р''''ом''''''''-''ть'''''''''''">
              <a:rPr lang="ru-RU">
                <a:cs typeface="Arial" charset="0"/>
              </a:rPr>
              <a:pPr algn="r"/>
              <a:t>Пищевая пром-ть</a:t>
            </a:fld>
            <a:endParaRPr lang="ru-RU">
              <a:cs typeface="Arial" charset="0"/>
            </a:endParaRPr>
          </a:p>
        </p:txBody>
      </p:sp>
      <p:sp>
        <p:nvSpPr>
          <p:cNvPr id="2074" name="Rectangle 27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3284538" y="5337175"/>
            <a:ext cx="8921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5973F47-A883-4C70-AEAD-28A1A7D32EE5}" type="datetime'''''''''''''Л''''''''е''г''кая ''''п''''ро''''''''''м''-т''ь'">
              <a:rPr lang="ru-RU">
                <a:cs typeface="Arial" charset="0"/>
              </a:rPr>
              <a:pPr algn="r"/>
              <a:t>Легкая пром-ть</a:t>
            </a:fld>
            <a:endParaRPr lang="ru-RU">
              <a:cs typeface="Arial" charset="0"/>
            </a:endParaRPr>
          </a:p>
        </p:txBody>
      </p:sp>
      <p:sp>
        <p:nvSpPr>
          <p:cNvPr id="2075" name="Rectangle 28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2881313" y="5603875"/>
            <a:ext cx="1295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29F8648-7FBA-4DD3-B2FC-A975833F7D05}" type="datetime'Д''''''''об''''''''''''ывающая'''''''''' ''п''''ро''м-т''ь'''">
              <a:rPr lang="ru-RU">
                <a:cs typeface="Arial" charset="0"/>
              </a:rPr>
              <a:pPr algn="r"/>
              <a:t>Добывающая пром-ть</a:t>
            </a:fld>
            <a:endParaRPr lang="ru-RU">
              <a:cs typeface="Arial" charset="0"/>
            </a:endParaRPr>
          </a:p>
        </p:txBody>
      </p:sp>
      <p:sp>
        <p:nvSpPr>
          <p:cNvPr id="2076" name="Rectangle 29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3890963" y="5870575"/>
            <a:ext cx="2857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55C0828-C50B-47EA-9D8D-83D779EEFCAA}" type="datetime'Л''П''''''''''''''К'''''''''''''''''''''' '''''">
              <a:rPr lang="ru-RU">
                <a:cs typeface="Arial" charset="0"/>
              </a:rPr>
              <a:pPr algn="r"/>
              <a:t>ЛПК </a:t>
            </a:fld>
            <a:endParaRPr lang="ru-RU">
              <a:cs typeface="Arial" charset="0"/>
            </a:endParaRPr>
          </a:p>
        </p:txBody>
      </p:sp>
      <p:sp>
        <p:nvSpPr>
          <p:cNvPr id="2077" name="Rectangle 30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2555875" y="4046538"/>
            <a:ext cx="3887788" cy="2089150"/>
          </a:xfrm>
          <a:prstGeom prst="rect">
            <a:avLst/>
          </a:prstGeom>
          <a:noFill/>
          <a:ln w="9525" algn="ctr">
            <a:solidFill>
              <a:srgbClr val="800000"/>
            </a:solidFill>
            <a:prstDash val="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2078" name="Text Box 31"/>
          <p:cNvSpPr txBox="1"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4067175" y="3873500"/>
            <a:ext cx="863600" cy="304800"/>
          </a:xfrm>
          <a:prstGeom prst="rect">
            <a:avLst/>
          </a:prstGeom>
          <a:solidFill>
            <a:srgbClr val="FFFFFF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Китай</a:t>
            </a:r>
          </a:p>
        </p:txBody>
      </p:sp>
      <p:sp>
        <p:nvSpPr>
          <p:cNvPr id="2079" name="Rectangle 32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134938" y="1676400"/>
            <a:ext cx="3887787" cy="2089150"/>
          </a:xfrm>
          <a:prstGeom prst="rect">
            <a:avLst/>
          </a:prstGeom>
          <a:noFill/>
          <a:ln w="9525" algn="ctr">
            <a:solidFill>
              <a:srgbClr val="800000"/>
            </a:solidFill>
            <a:prstDash val="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2080" name="Text Box 33"/>
          <p:cNvSpPr txBox="1"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1633538" y="1514475"/>
            <a:ext cx="863600" cy="304800"/>
          </a:xfrm>
          <a:prstGeom prst="rect">
            <a:avLst/>
          </a:prstGeom>
          <a:solidFill>
            <a:srgbClr val="FFFFFF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ЕС-25</a:t>
            </a:r>
          </a:p>
        </p:txBody>
      </p:sp>
      <p:sp>
        <p:nvSpPr>
          <p:cNvPr id="2081" name="Rectangle 34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4989513" y="1676400"/>
            <a:ext cx="3887787" cy="2089150"/>
          </a:xfrm>
          <a:prstGeom prst="rect">
            <a:avLst/>
          </a:prstGeom>
          <a:noFill/>
          <a:ln w="9525" algn="ctr">
            <a:solidFill>
              <a:srgbClr val="800000"/>
            </a:solidFill>
            <a:prstDash val="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2082" name="Text Box 35"/>
          <p:cNvSpPr txBox="1"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6645275" y="1514475"/>
            <a:ext cx="649288" cy="304800"/>
          </a:xfrm>
          <a:prstGeom prst="rect">
            <a:avLst/>
          </a:prstGeom>
          <a:solidFill>
            <a:srgbClr val="FFFFFF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США</a:t>
            </a:r>
          </a:p>
        </p:txBody>
      </p:sp>
      <p:graphicFrame>
        <p:nvGraphicFramePr>
          <p:cNvPr id="2050" name="Rectangle 3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050" r:id="rId38" imgW="0" imgH="0" progId="">
              <p:embed/>
            </p:oleObj>
          </a:graphicData>
        </a:graphic>
      </p:graphicFrame>
      <p:sp>
        <p:nvSpPr>
          <p:cNvPr id="2083" name="Rectangle 37" hidden="1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53975" y="12700"/>
            <a:ext cx="50800" cy="131763"/>
          </a:xfrm>
          <a:prstGeom prst="rect">
            <a:avLst/>
          </a:prstGeom>
          <a:solidFill>
            <a:srgbClr val="C0C0C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90</a:t>
            </a:r>
          </a:p>
        </p:txBody>
      </p:sp>
      <p:sp>
        <p:nvSpPr>
          <p:cNvPr id="2084" name="Text Box 38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6977063" y="3535363"/>
            <a:ext cx="20161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U.S. Census Bureau</a:t>
            </a:r>
          </a:p>
        </p:txBody>
      </p:sp>
      <p:sp>
        <p:nvSpPr>
          <p:cNvPr id="2085" name="Text Box 39"/>
          <p:cNvSpPr txBox="1"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5221288" y="5616575"/>
            <a:ext cx="1295400" cy="549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</a:t>
            </a:r>
            <a:r>
              <a:rPr lang="en-US"/>
              <a:t>National Bureau of Statistics of China</a:t>
            </a:r>
            <a:endParaRPr lang="ru-RU"/>
          </a:p>
        </p:txBody>
      </p:sp>
      <p:sp>
        <p:nvSpPr>
          <p:cNvPr id="2086" name="Rectangle 42"/>
          <p:cNvSpPr>
            <a:spLocks noChangeArrowheads="1"/>
          </p:cNvSpPr>
          <p:nvPr/>
        </p:nvSpPr>
        <p:spPr bwMode="auto">
          <a:xfrm>
            <a:off x="1858963" y="1852613"/>
            <a:ext cx="1647825" cy="1428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87" name="Rectangle 43"/>
          <p:cNvSpPr>
            <a:spLocks noChangeArrowheads="1"/>
          </p:cNvSpPr>
          <p:nvPr/>
        </p:nvSpPr>
        <p:spPr bwMode="auto">
          <a:xfrm>
            <a:off x="1858963" y="2109788"/>
            <a:ext cx="1171575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88" name="Rectangle 44"/>
          <p:cNvSpPr>
            <a:spLocks noChangeArrowheads="1"/>
          </p:cNvSpPr>
          <p:nvPr/>
        </p:nvSpPr>
        <p:spPr bwMode="auto">
          <a:xfrm>
            <a:off x="1858963" y="2376488"/>
            <a:ext cx="1028700" cy="1428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89" name="Rectangle 45"/>
          <p:cNvSpPr>
            <a:spLocks noChangeArrowheads="1"/>
          </p:cNvSpPr>
          <p:nvPr/>
        </p:nvSpPr>
        <p:spPr bwMode="auto">
          <a:xfrm>
            <a:off x="1858963" y="2633663"/>
            <a:ext cx="561975" cy="152400"/>
          </a:xfrm>
          <a:prstGeom prst="rect">
            <a:avLst/>
          </a:prstGeom>
          <a:gradFill rotWithShape="1">
            <a:gsLst>
              <a:gs pos="0">
                <a:srgbClr val="3B0000"/>
              </a:gs>
              <a:gs pos="50000">
                <a:srgbClr val="800000"/>
              </a:gs>
              <a:gs pos="100000">
                <a:srgbClr val="3B0000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90" name="Rectangle 46"/>
          <p:cNvSpPr>
            <a:spLocks noChangeArrowheads="1"/>
          </p:cNvSpPr>
          <p:nvPr/>
        </p:nvSpPr>
        <p:spPr bwMode="auto">
          <a:xfrm>
            <a:off x="1858963" y="2900363"/>
            <a:ext cx="542925" cy="1428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91" name="Rectangle 47"/>
          <p:cNvSpPr>
            <a:spLocks noChangeArrowheads="1"/>
          </p:cNvSpPr>
          <p:nvPr/>
        </p:nvSpPr>
        <p:spPr bwMode="auto">
          <a:xfrm>
            <a:off x="1858963" y="3157538"/>
            <a:ext cx="466725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92" name="Rectangle 48"/>
          <p:cNvSpPr>
            <a:spLocks noChangeArrowheads="1"/>
          </p:cNvSpPr>
          <p:nvPr/>
        </p:nvSpPr>
        <p:spPr bwMode="auto">
          <a:xfrm>
            <a:off x="1858963" y="3424238"/>
            <a:ext cx="352425" cy="1428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93" name="Line 49"/>
          <p:cNvSpPr>
            <a:spLocks noChangeShapeType="1"/>
          </p:cNvSpPr>
          <p:nvPr/>
        </p:nvSpPr>
        <p:spPr bwMode="auto">
          <a:xfrm>
            <a:off x="1858963" y="1795463"/>
            <a:ext cx="1587" cy="1828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94" name="Rectangle 50"/>
          <p:cNvSpPr>
            <a:spLocks noChangeArrowheads="1"/>
          </p:cNvSpPr>
          <p:nvPr/>
        </p:nvSpPr>
        <p:spPr bwMode="auto">
          <a:xfrm>
            <a:off x="2439988" y="289083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347</a:t>
            </a:r>
            <a:endParaRPr lang="ru-RU" sz="1800"/>
          </a:p>
        </p:txBody>
      </p:sp>
      <p:sp>
        <p:nvSpPr>
          <p:cNvPr id="2095" name="Rectangle 51"/>
          <p:cNvSpPr>
            <a:spLocks noChangeArrowheads="1"/>
          </p:cNvSpPr>
          <p:nvPr/>
        </p:nvSpPr>
        <p:spPr bwMode="auto">
          <a:xfrm>
            <a:off x="2363788" y="314801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296</a:t>
            </a:r>
            <a:endParaRPr lang="ru-RU" sz="1800"/>
          </a:p>
        </p:txBody>
      </p:sp>
      <p:sp>
        <p:nvSpPr>
          <p:cNvPr id="2096" name="Rectangle 52"/>
          <p:cNvSpPr>
            <a:spLocks noChangeArrowheads="1"/>
          </p:cNvSpPr>
          <p:nvPr/>
        </p:nvSpPr>
        <p:spPr bwMode="auto">
          <a:xfrm>
            <a:off x="2249488" y="341471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224</a:t>
            </a:r>
            <a:endParaRPr lang="ru-RU" sz="1800"/>
          </a:p>
        </p:txBody>
      </p:sp>
      <p:sp>
        <p:nvSpPr>
          <p:cNvPr id="2097" name="Rectangle 53"/>
          <p:cNvSpPr>
            <a:spLocks noChangeArrowheads="1"/>
          </p:cNvSpPr>
          <p:nvPr/>
        </p:nvSpPr>
        <p:spPr bwMode="auto">
          <a:xfrm>
            <a:off x="2468563" y="262413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361</a:t>
            </a:r>
            <a:endParaRPr lang="ru-RU" sz="1800"/>
          </a:p>
        </p:txBody>
      </p:sp>
      <p:sp>
        <p:nvSpPr>
          <p:cNvPr id="2098" name="Rectangle 54"/>
          <p:cNvSpPr>
            <a:spLocks noChangeArrowheads="1"/>
          </p:cNvSpPr>
          <p:nvPr/>
        </p:nvSpPr>
        <p:spPr bwMode="auto">
          <a:xfrm>
            <a:off x="2935288" y="235743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658</a:t>
            </a:r>
            <a:endParaRPr lang="ru-RU" sz="1800"/>
          </a:p>
        </p:txBody>
      </p:sp>
      <p:sp>
        <p:nvSpPr>
          <p:cNvPr id="2099" name="Rectangle 55"/>
          <p:cNvSpPr>
            <a:spLocks noChangeArrowheads="1"/>
          </p:cNvSpPr>
          <p:nvPr/>
        </p:nvSpPr>
        <p:spPr bwMode="auto">
          <a:xfrm>
            <a:off x="3078163" y="210978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746</a:t>
            </a:r>
            <a:endParaRPr lang="ru-RU" sz="1800"/>
          </a:p>
        </p:txBody>
      </p:sp>
      <p:sp>
        <p:nvSpPr>
          <p:cNvPr id="2100" name="Rectangle 58"/>
          <p:cNvSpPr>
            <a:spLocks noChangeArrowheads="1"/>
          </p:cNvSpPr>
          <p:nvPr/>
        </p:nvSpPr>
        <p:spPr bwMode="auto">
          <a:xfrm>
            <a:off x="6684963" y="1870075"/>
            <a:ext cx="1828800" cy="1428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01" name="Rectangle 59"/>
          <p:cNvSpPr>
            <a:spLocks noChangeArrowheads="1"/>
          </p:cNvSpPr>
          <p:nvPr/>
        </p:nvSpPr>
        <p:spPr bwMode="auto">
          <a:xfrm>
            <a:off x="6684963" y="2127250"/>
            <a:ext cx="1495425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02" name="Rectangle 60"/>
          <p:cNvSpPr>
            <a:spLocks noChangeArrowheads="1"/>
          </p:cNvSpPr>
          <p:nvPr/>
        </p:nvSpPr>
        <p:spPr bwMode="auto">
          <a:xfrm>
            <a:off x="6684963" y="2393950"/>
            <a:ext cx="885825" cy="1428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03" name="Rectangle 61"/>
          <p:cNvSpPr>
            <a:spLocks noChangeArrowheads="1"/>
          </p:cNvSpPr>
          <p:nvPr/>
        </p:nvSpPr>
        <p:spPr bwMode="auto">
          <a:xfrm>
            <a:off x="6684963" y="2651125"/>
            <a:ext cx="752475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04" name="Rectangle 62"/>
          <p:cNvSpPr>
            <a:spLocks noChangeArrowheads="1"/>
          </p:cNvSpPr>
          <p:nvPr/>
        </p:nvSpPr>
        <p:spPr bwMode="auto">
          <a:xfrm>
            <a:off x="6684963" y="2917825"/>
            <a:ext cx="733425" cy="1428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05" name="Rectangle 63"/>
          <p:cNvSpPr>
            <a:spLocks noChangeArrowheads="1"/>
          </p:cNvSpPr>
          <p:nvPr/>
        </p:nvSpPr>
        <p:spPr bwMode="auto">
          <a:xfrm>
            <a:off x="6684963" y="3175000"/>
            <a:ext cx="504825" cy="152400"/>
          </a:xfrm>
          <a:prstGeom prst="rect">
            <a:avLst/>
          </a:prstGeom>
          <a:gradFill rotWithShape="1">
            <a:gsLst>
              <a:gs pos="0">
                <a:srgbClr val="3B0000"/>
              </a:gs>
              <a:gs pos="50000">
                <a:srgbClr val="800000"/>
              </a:gs>
              <a:gs pos="100000">
                <a:srgbClr val="3B0000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06" name="Rectangle 64"/>
          <p:cNvSpPr>
            <a:spLocks noChangeArrowheads="1"/>
          </p:cNvSpPr>
          <p:nvPr/>
        </p:nvSpPr>
        <p:spPr bwMode="auto">
          <a:xfrm>
            <a:off x="6684963" y="3441700"/>
            <a:ext cx="304800" cy="1428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07" name="Line 65"/>
          <p:cNvSpPr>
            <a:spLocks noChangeShapeType="1"/>
          </p:cNvSpPr>
          <p:nvPr/>
        </p:nvSpPr>
        <p:spPr bwMode="auto">
          <a:xfrm>
            <a:off x="6684963" y="1812925"/>
            <a:ext cx="1587" cy="1828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08" name="Rectangle 66"/>
          <p:cNvSpPr>
            <a:spLocks noChangeArrowheads="1"/>
          </p:cNvSpPr>
          <p:nvPr/>
        </p:nvSpPr>
        <p:spPr bwMode="auto">
          <a:xfrm>
            <a:off x="8218488" y="2127250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517</a:t>
            </a:r>
            <a:endParaRPr lang="ru-RU" sz="1800"/>
          </a:p>
        </p:txBody>
      </p:sp>
      <p:sp>
        <p:nvSpPr>
          <p:cNvPr id="2109" name="Rectangle 67"/>
          <p:cNvSpPr>
            <a:spLocks noChangeArrowheads="1"/>
          </p:cNvSpPr>
          <p:nvPr/>
        </p:nvSpPr>
        <p:spPr bwMode="auto">
          <a:xfrm>
            <a:off x="7456488" y="2908300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253</a:t>
            </a:r>
            <a:endParaRPr lang="ru-RU" sz="1800"/>
          </a:p>
        </p:txBody>
      </p:sp>
      <p:sp>
        <p:nvSpPr>
          <p:cNvPr id="2110" name="Rectangle 68"/>
          <p:cNvSpPr>
            <a:spLocks noChangeArrowheads="1"/>
          </p:cNvSpPr>
          <p:nvPr/>
        </p:nvSpPr>
        <p:spPr bwMode="auto">
          <a:xfrm>
            <a:off x="7037388" y="34321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106</a:t>
            </a:r>
            <a:endParaRPr lang="ru-RU" sz="1800"/>
          </a:p>
        </p:txBody>
      </p:sp>
      <p:sp>
        <p:nvSpPr>
          <p:cNvPr id="2111" name="Rectangle 69"/>
          <p:cNvSpPr>
            <a:spLocks noChangeArrowheads="1"/>
          </p:cNvSpPr>
          <p:nvPr/>
        </p:nvSpPr>
        <p:spPr bwMode="auto">
          <a:xfrm>
            <a:off x="7227888" y="31654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176</a:t>
            </a:r>
            <a:endParaRPr lang="ru-RU" sz="1800"/>
          </a:p>
        </p:txBody>
      </p:sp>
      <p:sp>
        <p:nvSpPr>
          <p:cNvPr id="2112" name="Rectangle 70"/>
          <p:cNvSpPr>
            <a:spLocks noChangeArrowheads="1"/>
          </p:cNvSpPr>
          <p:nvPr/>
        </p:nvSpPr>
        <p:spPr bwMode="auto">
          <a:xfrm>
            <a:off x="7485063" y="2641600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260</a:t>
            </a:r>
            <a:endParaRPr lang="ru-RU" sz="1800"/>
          </a:p>
        </p:txBody>
      </p:sp>
      <p:sp>
        <p:nvSpPr>
          <p:cNvPr id="2113" name="Rectangle 71"/>
          <p:cNvSpPr>
            <a:spLocks noChangeArrowheads="1"/>
          </p:cNvSpPr>
          <p:nvPr/>
        </p:nvSpPr>
        <p:spPr bwMode="auto">
          <a:xfrm>
            <a:off x="7608888" y="2374900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307</a:t>
            </a:r>
            <a:endParaRPr lang="ru-RU" sz="1800"/>
          </a:p>
        </p:txBody>
      </p:sp>
      <p:sp>
        <p:nvSpPr>
          <p:cNvPr id="2114" name="Rectangle 72"/>
          <p:cNvSpPr>
            <a:spLocks noChangeArrowheads="1"/>
          </p:cNvSpPr>
          <p:nvPr/>
        </p:nvSpPr>
        <p:spPr bwMode="auto">
          <a:xfrm>
            <a:off x="8561388" y="1860550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632</a:t>
            </a:r>
            <a:endParaRPr lang="ru-RU" sz="1800"/>
          </a:p>
        </p:txBody>
      </p:sp>
      <p:sp>
        <p:nvSpPr>
          <p:cNvPr id="2115" name="Rectangle 75"/>
          <p:cNvSpPr>
            <a:spLocks noChangeArrowheads="1"/>
          </p:cNvSpPr>
          <p:nvPr/>
        </p:nvSpPr>
        <p:spPr bwMode="auto">
          <a:xfrm>
            <a:off x="4278313" y="4270375"/>
            <a:ext cx="1724025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16" name="Rectangle 76"/>
          <p:cNvSpPr>
            <a:spLocks noChangeArrowheads="1"/>
          </p:cNvSpPr>
          <p:nvPr/>
        </p:nvSpPr>
        <p:spPr bwMode="auto">
          <a:xfrm>
            <a:off x="4278313" y="4537075"/>
            <a:ext cx="1447800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17" name="Rectangle 77"/>
          <p:cNvSpPr>
            <a:spLocks noChangeArrowheads="1"/>
          </p:cNvSpPr>
          <p:nvPr/>
        </p:nvSpPr>
        <p:spPr bwMode="auto">
          <a:xfrm>
            <a:off x="4278313" y="4803775"/>
            <a:ext cx="1285875" cy="152400"/>
          </a:xfrm>
          <a:prstGeom prst="rect">
            <a:avLst/>
          </a:prstGeom>
          <a:gradFill rotWithShape="1">
            <a:gsLst>
              <a:gs pos="0">
                <a:srgbClr val="3B0000"/>
              </a:gs>
              <a:gs pos="50000">
                <a:srgbClr val="800000"/>
              </a:gs>
              <a:gs pos="100000">
                <a:srgbClr val="3B0000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18" name="Rectangle 78"/>
          <p:cNvSpPr>
            <a:spLocks noChangeArrowheads="1"/>
          </p:cNvSpPr>
          <p:nvPr/>
        </p:nvSpPr>
        <p:spPr bwMode="auto">
          <a:xfrm>
            <a:off x="4278313" y="5070475"/>
            <a:ext cx="819150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19" name="Rectangle 79"/>
          <p:cNvSpPr>
            <a:spLocks noChangeArrowheads="1"/>
          </p:cNvSpPr>
          <p:nvPr/>
        </p:nvSpPr>
        <p:spPr bwMode="auto">
          <a:xfrm>
            <a:off x="4278313" y="5337175"/>
            <a:ext cx="790575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20" name="Rectangle 80"/>
          <p:cNvSpPr>
            <a:spLocks noChangeArrowheads="1"/>
          </p:cNvSpPr>
          <p:nvPr/>
        </p:nvSpPr>
        <p:spPr bwMode="auto">
          <a:xfrm>
            <a:off x="4278313" y="5603875"/>
            <a:ext cx="428625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21" name="Rectangle 81"/>
          <p:cNvSpPr>
            <a:spLocks noChangeArrowheads="1"/>
          </p:cNvSpPr>
          <p:nvPr/>
        </p:nvSpPr>
        <p:spPr bwMode="auto">
          <a:xfrm>
            <a:off x="4278313" y="5870575"/>
            <a:ext cx="304800" cy="152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22" name="Line 82"/>
          <p:cNvSpPr>
            <a:spLocks noChangeShapeType="1"/>
          </p:cNvSpPr>
          <p:nvPr/>
        </p:nvSpPr>
        <p:spPr bwMode="auto">
          <a:xfrm>
            <a:off x="4278313" y="4213225"/>
            <a:ext cx="1587" cy="1866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23" name="Rectangle 83"/>
          <p:cNvSpPr>
            <a:spLocks noChangeArrowheads="1"/>
          </p:cNvSpPr>
          <p:nvPr/>
        </p:nvSpPr>
        <p:spPr bwMode="auto">
          <a:xfrm>
            <a:off x="6040438" y="42703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516</a:t>
            </a:r>
            <a:endParaRPr lang="ru-RU" sz="1800"/>
          </a:p>
        </p:txBody>
      </p:sp>
      <p:sp>
        <p:nvSpPr>
          <p:cNvPr id="2124" name="Rectangle 84"/>
          <p:cNvSpPr>
            <a:spLocks noChangeArrowheads="1"/>
          </p:cNvSpPr>
          <p:nvPr/>
        </p:nvSpPr>
        <p:spPr bwMode="auto">
          <a:xfrm>
            <a:off x="5135563" y="50704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245</a:t>
            </a:r>
            <a:endParaRPr lang="ru-RU" sz="1800"/>
          </a:p>
        </p:txBody>
      </p:sp>
      <p:sp>
        <p:nvSpPr>
          <p:cNvPr id="2125" name="Rectangle 85"/>
          <p:cNvSpPr>
            <a:spLocks noChangeArrowheads="1"/>
          </p:cNvSpPr>
          <p:nvPr/>
        </p:nvSpPr>
        <p:spPr bwMode="auto">
          <a:xfrm>
            <a:off x="4745038" y="56038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127</a:t>
            </a:r>
            <a:endParaRPr lang="ru-RU" sz="1800"/>
          </a:p>
        </p:txBody>
      </p:sp>
      <p:sp>
        <p:nvSpPr>
          <p:cNvPr id="2126" name="Rectangle 86"/>
          <p:cNvSpPr>
            <a:spLocks noChangeArrowheads="1"/>
          </p:cNvSpPr>
          <p:nvPr/>
        </p:nvSpPr>
        <p:spPr bwMode="auto">
          <a:xfrm>
            <a:off x="4630738" y="587057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90</a:t>
            </a:r>
            <a:endParaRPr lang="ru-RU" sz="1800"/>
          </a:p>
        </p:txBody>
      </p:sp>
      <p:sp>
        <p:nvSpPr>
          <p:cNvPr id="2127" name="Rectangle 87"/>
          <p:cNvSpPr>
            <a:spLocks noChangeArrowheads="1"/>
          </p:cNvSpPr>
          <p:nvPr/>
        </p:nvSpPr>
        <p:spPr bwMode="auto">
          <a:xfrm>
            <a:off x="5116513" y="53371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235</a:t>
            </a:r>
            <a:endParaRPr lang="ru-RU" sz="1800"/>
          </a:p>
        </p:txBody>
      </p:sp>
      <p:sp>
        <p:nvSpPr>
          <p:cNvPr id="2128" name="Rectangle 88"/>
          <p:cNvSpPr>
            <a:spLocks noChangeArrowheads="1"/>
          </p:cNvSpPr>
          <p:nvPr/>
        </p:nvSpPr>
        <p:spPr bwMode="auto">
          <a:xfrm>
            <a:off x="5611813" y="48037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384</a:t>
            </a:r>
            <a:endParaRPr lang="ru-RU" sz="1800"/>
          </a:p>
        </p:txBody>
      </p:sp>
      <p:sp>
        <p:nvSpPr>
          <p:cNvPr id="2129" name="Rectangle 89"/>
          <p:cNvSpPr>
            <a:spLocks noChangeArrowheads="1"/>
          </p:cNvSpPr>
          <p:nvPr/>
        </p:nvSpPr>
        <p:spPr bwMode="auto">
          <a:xfrm>
            <a:off x="5773738" y="45370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432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3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>
              <a:lnSpc>
                <a:spcPct val="85000"/>
              </a:lnSpc>
            </a:pPr>
            <a:r>
              <a:rPr lang="ru-RU" smtClean="0"/>
              <a:t>В развитых странах металлургия имеет высокие производительность труда и динамику роста объемов выпуска относительно других отраслей экономики</a:t>
            </a:r>
          </a:p>
        </p:txBody>
      </p:sp>
      <p:sp>
        <p:nvSpPr>
          <p:cNvPr id="3075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CBDB7690-8DA9-45A0-8301-CC7292CF240F}" type="slidenum">
              <a:rPr lang="ru-RU"/>
              <a:pPr/>
              <a:t>10</a:t>
            </a:fld>
            <a:endParaRPr lang="ru-RU"/>
          </a:p>
        </p:txBody>
      </p:sp>
      <p:graphicFrame>
        <p:nvGraphicFramePr>
          <p:cNvPr id="3074" name="Rectangle 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074" r:id="rId100" imgW="0" imgH="0" progId="">
              <p:embed/>
            </p:oleObj>
          </a:graphicData>
        </a:graphic>
      </p:graphicFrame>
      <p:sp>
        <p:nvSpPr>
          <p:cNvPr id="3077" name="Line 4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2944813" y="1662113"/>
            <a:ext cx="1587" cy="4094162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8" name="Line 5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>
            <a:off x="2906713" y="5756275"/>
            <a:ext cx="38100" cy="1588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9" name="Line 6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2906713" y="5299075"/>
            <a:ext cx="38100" cy="1588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0" name="Line 7"/>
          <p:cNvSpPr>
            <a:spLocks noChangeShapeType="1"/>
          </p:cNvSpPr>
          <p:nvPr>
            <p:custDataLst>
              <p:tags r:id="rId6"/>
            </p:custDataLst>
          </p:nvPr>
        </p:nvSpPr>
        <p:spPr bwMode="auto">
          <a:xfrm>
            <a:off x="2906713" y="4848225"/>
            <a:ext cx="38100" cy="1588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1" name="Line 8"/>
          <p:cNvSpPr>
            <a:spLocks noChangeShapeType="1"/>
          </p:cNvSpPr>
          <p:nvPr>
            <p:custDataLst>
              <p:tags r:id="rId7"/>
            </p:custDataLst>
          </p:nvPr>
        </p:nvSpPr>
        <p:spPr bwMode="auto">
          <a:xfrm>
            <a:off x="2906713" y="4391025"/>
            <a:ext cx="38100" cy="1588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2" name="Line 9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>
            <a:off x="2906713" y="3933825"/>
            <a:ext cx="38100" cy="1588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3" name="Line 10"/>
          <p:cNvSpPr>
            <a:spLocks noChangeShapeType="1"/>
          </p:cNvSpPr>
          <p:nvPr>
            <p:custDataLst>
              <p:tags r:id="rId9"/>
            </p:custDataLst>
          </p:nvPr>
        </p:nvSpPr>
        <p:spPr bwMode="auto">
          <a:xfrm>
            <a:off x="2906713" y="3484563"/>
            <a:ext cx="38100" cy="1587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4" name="Line 11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>
            <a:off x="2906713" y="3027363"/>
            <a:ext cx="38100" cy="1587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5" name="Line 12"/>
          <p:cNvSpPr>
            <a:spLocks noChangeShapeType="1"/>
          </p:cNvSpPr>
          <p:nvPr>
            <p:custDataLst>
              <p:tags r:id="rId11"/>
            </p:custDataLst>
          </p:nvPr>
        </p:nvSpPr>
        <p:spPr bwMode="auto">
          <a:xfrm>
            <a:off x="2906713" y="2570163"/>
            <a:ext cx="38100" cy="1587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6" name="Line 13"/>
          <p:cNvSpPr>
            <a:spLocks noChangeShapeType="1"/>
          </p:cNvSpPr>
          <p:nvPr>
            <p:custDataLst>
              <p:tags r:id="rId12"/>
            </p:custDataLst>
          </p:nvPr>
        </p:nvSpPr>
        <p:spPr bwMode="auto">
          <a:xfrm>
            <a:off x="2906713" y="2119313"/>
            <a:ext cx="38100" cy="1587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7" name="Line 14"/>
          <p:cNvSpPr>
            <a:spLocks noChangeShapeType="1"/>
          </p:cNvSpPr>
          <p:nvPr>
            <p:custDataLst>
              <p:tags r:id="rId13"/>
            </p:custDataLst>
          </p:nvPr>
        </p:nvSpPr>
        <p:spPr bwMode="auto">
          <a:xfrm>
            <a:off x="2906713" y="1662113"/>
            <a:ext cx="38100" cy="1587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8" name="Line 15"/>
          <p:cNvSpPr>
            <a:spLocks noChangeShapeType="1"/>
          </p:cNvSpPr>
          <p:nvPr>
            <p:custDataLst>
              <p:tags r:id="rId14"/>
            </p:custDataLst>
          </p:nvPr>
        </p:nvSpPr>
        <p:spPr bwMode="auto">
          <a:xfrm>
            <a:off x="2944813" y="5756275"/>
            <a:ext cx="3662362" cy="1588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89" name="Line 16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 flipV="1">
            <a:off x="2944813" y="5756275"/>
            <a:ext cx="1587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0" name="Line 17"/>
          <p:cNvSpPr>
            <a:spLocks noChangeShapeType="1"/>
          </p:cNvSpPr>
          <p:nvPr>
            <p:custDataLst>
              <p:tags r:id="rId16"/>
            </p:custDataLst>
          </p:nvPr>
        </p:nvSpPr>
        <p:spPr bwMode="auto">
          <a:xfrm flipV="1">
            <a:off x="3173413" y="5756275"/>
            <a:ext cx="1587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1" name="Line 18"/>
          <p:cNvSpPr>
            <a:spLocks noChangeShapeType="1"/>
          </p:cNvSpPr>
          <p:nvPr>
            <p:custDataLst>
              <p:tags r:id="rId17"/>
            </p:custDataLst>
          </p:nvPr>
        </p:nvSpPr>
        <p:spPr bwMode="auto">
          <a:xfrm flipV="1">
            <a:off x="3402013" y="5756275"/>
            <a:ext cx="1587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2" name="Line 19"/>
          <p:cNvSpPr>
            <a:spLocks noChangeShapeType="1"/>
          </p:cNvSpPr>
          <p:nvPr>
            <p:custDataLst>
              <p:tags r:id="rId18"/>
            </p:custDataLst>
          </p:nvPr>
        </p:nvSpPr>
        <p:spPr bwMode="auto">
          <a:xfrm flipV="1">
            <a:off x="3630613" y="5756275"/>
            <a:ext cx="1587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3" name="Line 20"/>
          <p:cNvSpPr>
            <a:spLocks noChangeShapeType="1"/>
          </p:cNvSpPr>
          <p:nvPr>
            <p:custDataLst>
              <p:tags r:id="rId19"/>
            </p:custDataLst>
          </p:nvPr>
        </p:nvSpPr>
        <p:spPr bwMode="auto">
          <a:xfrm flipV="1">
            <a:off x="3859213" y="5756275"/>
            <a:ext cx="1587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4" name="Line 21"/>
          <p:cNvSpPr>
            <a:spLocks noChangeShapeType="1"/>
          </p:cNvSpPr>
          <p:nvPr>
            <p:custDataLst>
              <p:tags r:id="rId20"/>
            </p:custDataLst>
          </p:nvPr>
        </p:nvSpPr>
        <p:spPr bwMode="auto">
          <a:xfrm flipV="1">
            <a:off x="4087813" y="5756275"/>
            <a:ext cx="1587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5" name="Line 22"/>
          <p:cNvSpPr>
            <a:spLocks noChangeShapeType="1"/>
          </p:cNvSpPr>
          <p:nvPr>
            <p:custDataLst>
              <p:tags r:id="rId21"/>
            </p:custDataLst>
          </p:nvPr>
        </p:nvSpPr>
        <p:spPr bwMode="auto">
          <a:xfrm flipV="1">
            <a:off x="4316413" y="5756275"/>
            <a:ext cx="1587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6" name="Line 23"/>
          <p:cNvSpPr>
            <a:spLocks noChangeShapeType="1"/>
          </p:cNvSpPr>
          <p:nvPr>
            <p:custDataLst>
              <p:tags r:id="rId22"/>
            </p:custDataLst>
          </p:nvPr>
        </p:nvSpPr>
        <p:spPr bwMode="auto">
          <a:xfrm flipV="1">
            <a:off x="4545013" y="5756275"/>
            <a:ext cx="1587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7" name="Line 24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 flipV="1">
            <a:off x="47783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8" name="Line 25"/>
          <p:cNvSpPr>
            <a:spLocks noChangeShapeType="1"/>
          </p:cNvSpPr>
          <p:nvPr>
            <p:custDataLst>
              <p:tags r:id="rId24"/>
            </p:custDataLst>
          </p:nvPr>
        </p:nvSpPr>
        <p:spPr bwMode="auto">
          <a:xfrm flipV="1">
            <a:off x="50069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99" name="Line 26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 flipV="1">
            <a:off x="52355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0" name="Line 27"/>
          <p:cNvSpPr>
            <a:spLocks noChangeShapeType="1"/>
          </p:cNvSpPr>
          <p:nvPr>
            <p:custDataLst>
              <p:tags r:id="rId26"/>
            </p:custDataLst>
          </p:nvPr>
        </p:nvSpPr>
        <p:spPr bwMode="auto">
          <a:xfrm flipV="1">
            <a:off x="54641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1" name="Line 28"/>
          <p:cNvSpPr>
            <a:spLocks noChangeShapeType="1"/>
          </p:cNvSpPr>
          <p:nvPr>
            <p:custDataLst>
              <p:tags r:id="rId27"/>
            </p:custDataLst>
          </p:nvPr>
        </p:nvSpPr>
        <p:spPr bwMode="auto">
          <a:xfrm flipV="1">
            <a:off x="56927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2" name="Line 29"/>
          <p:cNvSpPr>
            <a:spLocks noChangeShapeType="1"/>
          </p:cNvSpPr>
          <p:nvPr>
            <p:custDataLst>
              <p:tags r:id="rId28"/>
            </p:custDataLst>
          </p:nvPr>
        </p:nvSpPr>
        <p:spPr bwMode="auto">
          <a:xfrm flipV="1">
            <a:off x="59213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3" name="Line 30"/>
          <p:cNvSpPr>
            <a:spLocks noChangeShapeType="1"/>
          </p:cNvSpPr>
          <p:nvPr>
            <p:custDataLst>
              <p:tags r:id="rId29"/>
            </p:custDataLst>
          </p:nvPr>
        </p:nvSpPr>
        <p:spPr bwMode="auto">
          <a:xfrm flipV="1">
            <a:off x="61499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4" name="Line 31"/>
          <p:cNvSpPr>
            <a:spLocks noChangeShapeType="1"/>
          </p:cNvSpPr>
          <p:nvPr>
            <p:custDataLst>
              <p:tags r:id="rId30"/>
            </p:custDataLst>
          </p:nvPr>
        </p:nvSpPr>
        <p:spPr bwMode="auto">
          <a:xfrm flipV="1">
            <a:off x="63785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5" name="Line 32"/>
          <p:cNvSpPr>
            <a:spLocks noChangeShapeType="1"/>
          </p:cNvSpPr>
          <p:nvPr>
            <p:custDataLst>
              <p:tags r:id="rId31"/>
            </p:custDataLst>
          </p:nvPr>
        </p:nvSpPr>
        <p:spPr bwMode="auto">
          <a:xfrm flipV="1">
            <a:off x="6607175" y="5756275"/>
            <a:ext cx="1588" cy="38100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6" name="Oval 33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4525963" y="3744913"/>
            <a:ext cx="931862" cy="931862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7" name="Oval 34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890963" y="1890713"/>
            <a:ext cx="577850" cy="577850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8" name="Oval 35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4303713" y="4175125"/>
            <a:ext cx="855662" cy="857250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09" name="Oval 36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6188075" y="2259013"/>
            <a:ext cx="311150" cy="311150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10" name="Oval 37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3770313" y="3236913"/>
            <a:ext cx="692150" cy="690562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11" name="Oval 38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2919413" y="4568825"/>
            <a:ext cx="361950" cy="361950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12" name="Oval 39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4911725" y="2366963"/>
            <a:ext cx="400050" cy="400050"/>
          </a:xfrm>
          <a:prstGeom prst="ellipse">
            <a:avLst/>
          </a:prstGeom>
          <a:gradFill rotWithShape="1">
            <a:gsLst>
              <a:gs pos="0">
                <a:srgbClr val="FF9900"/>
              </a:gs>
              <a:gs pos="100000">
                <a:srgbClr val="C274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13" name="Oval 40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3808413" y="3757613"/>
            <a:ext cx="539750" cy="538162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14" name="Oval 41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5292725" y="4130675"/>
            <a:ext cx="412750" cy="412750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15" name="Oval 42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3656013" y="5191125"/>
            <a:ext cx="400050" cy="400050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16" name="Oval 43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3846513" y="3914775"/>
            <a:ext cx="387350" cy="387350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17" name="Rectangle 44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2779713" y="56864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0</a:t>
            </a:r>
            <a:endParaRPr lang="ru-RU" sz="2000"/>
          </a:p>
        </p:txBody>
      </p:sp>
      <p:sp>
        <p:nvSpPr>
          <p:cNvPr id="3118" name="Rectangle 45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2709863" y="52292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50</a:t>
            </a:r>
            <a:endParaRPr lang="ru-RU" sz="2000"/>
          </a:p>
        </p:txBody>
      </p:sp>
      <p:sp>
        <p:nvSpPr>
          <p:cNvPr id="3119" name="Rectangle 46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2640013" y="47783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100</a:t>
            </a:r>
            <a:endParaRPr lang="ru-RU" sz="2000"/>
          </a:p>
        </p:txBody>
      </p:sp>
      <p:sp>
        <p:nvSpPr>
          <p:cNvPr id="3120" name="Rectangle 47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2640013" y="43211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150</a:t>
            </a:r>
            <a:endParaRPr lang="ru-RU" sz="2000"/>
          </a:p>
        </p:txBody>
      </p:sp>
      <p:sp>
        <p:nvSpPr>
          <p:cNvPr id="3121" name="Rectangle 48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2640013" y="386556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200</a:t>
            </a:r>
            <a:endParaRPr lang="ru-RU" sz="2000"/>
          </a:p>
        </p:txBody>
      </p:sp>
      <p:sp>
        <p:nvSpPr>
          <p:cNvPr id="3122" name="Rectangle 49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2640013" y="341471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250</a:t>
            </a:r>
            <a:endParaRPr lang="ru-RU" sz="2000"/>
          </a:p>
        </p:txBody>
      </p:sp>
      <p:sp>
        <p:nvSpPr>
          <p:cNvPr id="3123" name="Rectangle 50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2640013" y="295751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300</a:t>
            </a:r>
            <a:endParaRPr lang="ru-RU" sz="2000"/>
          </a:p>
        </p:txBody>
      </p:sp>
      <p:sp>
        <p:nvSpPr>
          <p:cNvPr id="3124" name="Rectangle 51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2640013" y="250031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350</a:t>
            </a:r>
            <a:endParaRPr lang="ru-RU" sz="2000"/>
          </a:p>
        </p:txBody>
      </p:sp>
      <p:sp>
        <p:nvSpPr>
          <p:cNvPr id="3125" name="Rectangle 52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2640013" y="204946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400</a:t>
            </a:r>
            <a:endParaRPr lang="ru-RU" sz="2000"/>
          </a:p>
        </p:txBody>
      </p:sp>
      <p:sp>
        <p:nvSpPr>
          <p:cNvPr id="3126" name="Rectangle 53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2640013" y="159226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450</a:t>
            </a:r>
            <a:endParaRPr lang="ru-RU" sz="2000"/>
          </a:p>
        </p:txBody>
      </p:sp>
      <p:sp>
        <p:nvSpPr>
          <p:cNvPr id="3127" name="Rectangle 54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2887663" y="5864225"/>
            <a:ext cx="1127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-2</a:t>
            </a:r>
            <a:endParaRPr lang="ru-RU" sz="2000"/>
          </a:p>
        </p:txBody>
      </p:sp>
      <p:sp>
        <p:nvSpPr>
          <p:cNvPr id="3128" name="Rectangle 55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3116263" y="5864225"/>
            <a:ext cx="1127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-1</a:t>
            </a:r>
            <a:endParaRPr lang="ru-RU" sz="2000"/>
          </a:p>
        </p:txBody>
      </p:sp>
      <p:sp>
        <p:nvSpPr>
          <p:cNvPr id="3129" name="Rectangle 56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3370263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0</a:t>
            </a:r>
            <a:endParaRPr lang="ru-RU" sz="2000"/>
          </a:p>
        </p:txBody>
      </p:sp>
      <p:sp>
        <p:nvSpPr>
          <p:cNvPr id="3130" name="Rectangle 57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3598863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</a:t>
            </a:r>
            <a:endParaRPr lang="ru-RU" sz="2000"/>
          </a:p>
        </p:txBody>
      </p:sp>
      <p:sp>
        <p:nvSpPr>
          <p:cNvPr id="3131" name="Rectangle 58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3827463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</a:t>
            </a:r>
            <a:endParaRPr lang="ru-RU" sz="2000"/>
          </a:p>
        </p:txBody>
      </p:sp>
      <p:sp>
        <p:nvSpPr>
          <p:cNvPr id="3132" name="Rectangle 59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4056063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</a:t>
            </a:r>
            <a:endParaRPr lang="ru-RU" sz="2000"/>
          </a:p>
        </p:txBody>
      </p:sp>
      <p:sp>
        <p:nvSpPr>
          <p:cNvPr id="3133" name="Rectangle 60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4284663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</a:t>
            </a:r>
            <a:endParaRPr lang="ru-RU" sz="2000"/>
          </a:p>
        </p:txBody>
      </p:sp>
      <p:sp>
        <p:nvSpPr>
          <p:cNvPr id="3134" name="Rectangle 61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4513263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</a:t>
            </a:r>
            <a:endParaRPr lang="ru-RU" sz="2000"/>
          </a:p>
        </p:txBody>
      </p:sp>
      <p:sp>
        <p:nvSpPr>
          <p:cNvPr id="3135" name="Rectangle 62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4746625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</a:t>
            </a:r>
            <a:endParaRPr lang="ru-RU" sz="2000"/>
          </a:p>
        </p:txBody>
      </p:sp>
      <p:sp>
        <p:nvSpPr>
          <p:cNvPr id="3136" name="Rectangle 63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4975225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</a:t>
            </a:r>
            <a:endParaRPr lang="ru-RU" sz="2000"/>
          </a:p>
        </p:txBody>
      </p:sp>
      <p:sp>
        <p:nvSpPr>
          <p:cNvPr id="3137" name="Rectangle 64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5203825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8</a:t>
            </a:r>
            <a:endParaRPr lang="ru-RU" sz="2000"/>
          </a:p>
        </p:txBody>
      </p:sp>
      <p:sp>
        <p:nvSpPr>
          <p:cNvPr id="3138" name="Rectangle 65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5432425" y="5864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9</a:t>
            </a:r>
            <a:endParaRPr lang="ru-RU" sz="2000"/>
          </a:p>
        </p:txBody>
      </p:sp>
      <p:sp>
        <p:nvSpPr>
          <p:cNvPr id="3139" name="Rectangle 66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5622925" y="58642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10</a:t>
            </a:r>
            <a:endParaRPr lang="ru-RU" sz="2000"/>
          </a:p>
        </p:txBody>
      </p:sp>
      <p:sp>
        <p:nvSpPr>
          <p:cNvPr id="3140" name="Rectangle 67"/>
          <p:cNvSpPr>
            <a:spLocks noChangeArrowheads="1"/>
          </p:cNvSpPr>
          <p:nvPr>
            <p:custDataLst>
              <p:tags r:id="rId66"/>
            </p:custDataLst>
          </p:nvPr>
        </p:nvSpPr>
        <p:spPr bwMode="auto">
          <a:xfrm>
            <a:off x="5851525" y="58642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11</a:t>
            </a:r>
            <a:endParaRPr lang="ru-RU" sz="2000"/>
          </a:p>
        </p:txBody>
      </p:sp>
      <p:sp>
        <p:nvSpPr>
          <p:cNvPr id="3141" name="Rectangle 68"/>
          <p:cNvSpPr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6080125" y="58642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12</a:t>
            </a:r>
            <a:endParaRPr lang="ru-RU" sz="2000"/>
          </a:p>
        </p:txBody>
      </p:sp>
      <p:sp>
        <p:nvSpPr>
          <p:cNvPr id="3142" name="Rectangle 69"/>
          <p:cNvSpPr>
            <a:spLocks noChangeArrowheads="1"/>
          </p:cNvSpPr>
          <p:nvPr>
            <p:custDataLst>
              <p:tags r:id="rId68"/>
            </p:custDataLst>
          </p:nvPr>
        </p:nvSpPr>
        <p:spPr bwMode="auto">
          <a:xfrm>
            <a:off x="6308725" y="58642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13</a:t>
            </a:r>
            <a:endParaRPr lang="ru-RU" sz="2000"/>
          </a:p>
        </p:txBody>
      </p:sp>
      <p:sp>
        <p:nvSpPr>
          <p:cNvPr id="3143" name="Rectangle 70"/>
          <p:cNvSpPr>
            <a:spLocks noChangeArrowheads="1"/>
          </p:cNvSpPr>
          <p:nvPr>
            <p:custDataLst>
              <p:tags r:id="rId69"/>
            </p:custDataLst>
          </p:nvPr>
        </p:nvSpPr>
        <p:spPr bwMode="auto">
          <a:xfrm>
            <a:off x="6537325" y="58642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14</a:t>
            </a:r>
            <a:endParaRPr lang="ru-RU" sz="2000"/>
          </a:p>
        </p:txBody>
      </p:sp>
      <p:sp>
        <p:nvSpPr>
          <p:cNvPr id="3144" name="Line 71"/>
          <p:cNvSpPr>
            <a:spLocks noChangeShapeType="1"/>
          </p:cNvSpPr>
          <p:nvPr>
            <p:custDataLst>
              <p:tags r:id="rId70"/>
            </p:custDataLst>
          </p:nvPr>
        </p:nvSpPr>
        <p:spPr bwMode="auto">
          <a:xfrm flipH="1" flipV="1">
            <a:off x="5103813" y="4819650"/>
            <a:ext cx="309562" cy="1778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145" name="Line 72"/>
          <p:cNvSpPr>
            <a:spLocks noChangeShapeType="1"/>
          </p:cNvSpPr>
          <p:nvPr>
            <p:custDataLst>
              <p:tags r:id="rId71"/>
            </p:custDataLst>
          </p:nvPr>
        </p:nvSpPr>
        <p:spPr bwMode="auto">
          <a:xfrm flipV="1">
            <a:off x="3813175" y="4227513"/>
            <a:ext cx="84138" cy="92075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146" name="Rectangle 73"/>
          <p:cNvSpPr>
            <a:spLocks noChangeArrowheads="1"/>
          </p:cNvSpPr>
          <p:nvPr>
            <p:custDataLst>
              <p:tags r:id="rId72"/>
            </p:custDataLst>
          </p:nvPr>
        </p:nvSpPr>
        <p:spPr bwMode="gray">
          <a:xfrm>
            <a:off x="3871913" y="4059238"/>
            <a:ext cx="336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D0129D2B-90EC-4004-8127-5DE85FF52861}" type="datetime'''''''''''''''''Л''''''''П''''''''''''''К'''''' 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ЛПК 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3147" name="Rectangle 74"/>
          <p:cNvSpPr>
            <a:spLocks noChangeArrowheads="1"/>
          </p:cNvSpPr>
          <p:nvPr>
            <p:custDataLst>
              <p:tags r:id="rId73"/>
            </p:custDataLst>
          </p:nvPr>
        </p:nvSpPr>
        <p:spPr bwMode="auto">
          <a:xfrm>
            <a:off x="4508500" y="3576638"/>
            <a:ext cx="11350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090C59E3-DDA6-4F4E-81F7-D2FBCFB2F6ED}" type="datetime'''''Тр''а''''нс''''по''рт и'''''''''' с''''''в''''я''''''зь'">
              <a:rPr lang="ru-RU">
                <a:cs typeface="Arial" charset="0"/>
              </a:rPr>
              <a:pPr/>
              <a:t>Транспорт и связь</a:t>
            </a:fld>
            <a:endParaRPr lang="ru-RU">
              <a:cs typeface="Arial" charset="0"/>
            </a:endParaRPr>
          </a:p>
        </p:txBody>
      </p:sp>
      <p:sp>
        <p:nvSpPr>
          <p:cNvPr id="3148" name="Rectangle 75"/>
          <p:cNvSpPr>
            <a:spLocks noChangeArrowheads="1"/>
          </p:cNvSpPr>
          <p:nvPr>
            <p:custDataLst>
              <p:tags r:id="rId74"/>
            </p:custDataLst>
          </p:nvPr>
        </p:nvSpPr>
        <p:spPr bwMode="auto">
          <a:xfrm>
            <a:off x="3963988" y="2103438"/>
            <a:ext cx="433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2EEBF685-DDB1-47E9-8E18-C0D047A46DBC}" type="datetime'''''''Х''''''''''''''и''''''м''''''''''''и''''''''''''''''я'">
              <a:rPr lang="ru-RU" b="1">
                <a:solidFill>
                  <a:schemeClr val="bg1"/>
                </a:solidFill>
                <a:cs typeface="Arial" charset="0"/>
              </a:rPr>
              <a:pPr algn="ctr"/>
              <a:t>Химия</a:t>
            </a:fld>
            <a:endParaRPr lang="ru-RU" b="1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3149" name="Rectangle 76"/>
          <p:cNvSpPr>
            <a:spLocks noChangeArrowheads="1"/>
          </p:cNvSpPr>
          <p:nvPr>
            <p:custDataLst>
              <p:tags r:id="rId75"/>
            </p:custDataLst>
          </p:nvPr>
        </p:nvSpPr>
        <p:spPr bwMode="auto">
          <a:xfrm>
            <a:off x="5073650" y="4997450"/>
            <a:ext cx="9429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/>
          <a:lstStyle/>
          <a:p>
            <a:fld id="{6CEA5BFA-2A0B-4CC6-8E02-13176215AECD}" type="datetime'''''''''''''''''''''С''т''''''''рои''т''''е''ль''с''''''т''во'">
              <a:rPr lang="ru-RU">
                <a:cs typeface="Arial" charset="0"/>
              </a:rPr>
              <a:pPr/>
              <a:t>Строительство</a:t>
            </a:fld>
            <a:endParaRPr lang="ru-RU">
              <a:cs typeface="Arial" charset="0"/>
            </a:endParaRPr>
          </a:p>
        </p:txBody>
      </p:sp>
      <p:sp>
        <p:nvSpPr>
          <p:cNvPr id="3150" name="Rectangle 77"/>
          <p:cNvSpPr>
            <a:spLocks noChangeArrowheads="1"/>
          </p:cNvSpPr>
          <p:nvPr>
            <p:custDataLst>
              <p:tags r:id="rId76"/>
            </p:custDataLst>
          </p:nvPr>
        </p:nvSpPr>
        <p:spPr bwMode="auto">
          <a:xfrm>
            <a:off x="3570288" y="3068638"/>
            <a:ext cx="10937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0B5127E0-F7A6-41C2-84B7-5EE12F6BC796}" type="datetime'''''Пи''''''щ''ев''''ая'''' ''пр''о''м''-''''т''''''''''''''ь'">
              <a:rPr lang="ru-RU">
                <a:cs typeface="Arial" charset="0"/>
              </a:rPr>
              <a:pPr/>
              <a:t>Пищевая пром-ть</a:t>
            </a:fld>
            <a:endParaRPr lang="ru-RU">
              <a:cs typeface="Arial" charset="0"/>
            </a:endParaRPr>
          </a:p>
        </p:txBody>
      </p:sp>
      <p:sp>
        <p:nvSpPr>
          <p:cNvPr id="3151" name="Rectangle 78"/>
          <p:cNvSpPr>
            <a:spLocks noChangeArrowheads="1"/>
          </p:cNvSpPr>
          <p:nvPr>
            <p:custDataLst>
              <p:tags r:id="rId77"/>
            </p:custDataLst>
          </p:nvPr>
        </p:nvSpPr>
        <p:spPr bwMode="auto">
          <a:xfrm>
            <a:off x="3297238" y="4675188"/>
            <a:ext cx="9429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63BCAC4D-140A-403F-8143-45AF01FE9687}" type="datetime'''''Л''''''егка''''''''''''''я'''' ''''п''ром-''''''''т''''ь'">
              <a:rPr lang="ru-RU">
                <a:cs typeface="Arial" charset="0"/>
              </a:rPr>
              <a:pPr/>
              <a:t>Легкая пром-ть</a:t>
            </a:fld>
            <a:endParaRPr lang="ru-RU">
              <a:cs typeface="Arial" charset="0"/>
            </a:endParaRPr>
          </a:p>
        </p:txBody>
      </p:sp>
      <p:sp>
        <p:nvSpPr>
          <p:cNvPr id="3152" name="Rectangle 79"/>
          <p:cNvSpPr>
            <a:spLocks noChangeArrowheads="1"/>
          </p:cNvSpPr>
          <p:nvPr>
            <p:custDataLst>
              <p:tags r:id="rId78"/>
            </p:custDataLst>
          </p:nvPr>
        </p:nvSpPr>
        <p:spPr bwMode="auto">
          <a:xfrm>
            <a:off x="5330825" y="2490788"/>
            <a:ext cx="8239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40870BF6-F880-46BB-9DBE-107FEDB06991}" type="datetime'М''е''т''''''''а''''''''''л''''''лу''р''''ги''''''я'''''''''">
              <a:rPr lang="ru-RU">
                <a:cs typeface="Arial" charset="0"/>
              </a:rPr>
              <a:pPr/>
              <a:t>Металлургия</a:t>
            </a:fld>
            <a:endParaRPr lang="ru-RU">
              <a:cs typeface="Arial" charset="0"/>
            </a:endParaRPr>
          </a:p>
        </p:txBody>
      </p:sp>
      <p:sp>
        <p:nvSpPr>
          <p:cNvPr id="3153" name="Rectangle 80"/>
          <p:cNvSpPr>
            <a:spLocks noChangeArrowheads="1"/>
          </p:cNvSpPr>
          <p:nvPr>
            <p:custDataLst>
              <p:tags r:id="rId79"/>
            </p:custDataLst>
          </p:nvPr>
        </p:nvSpPr>
        <p:spPr bwMode="auto">
          <a:xfrm>
            <a:off x="3203575" y="4319588"/>
            <a:ext cx="1082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F61742DB-C021-4ADA-ACB5-0786C248AF0B}" type="datetime'Ма''ши''''н''о''''''''ст''''рое''''''''н''''''''''''ие'">
              <a:rPr lang="ru-RU">
                <a:cs typeface="Arial" charset="0"/>
              </a:rPr>
              <a:pPr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3154" name="Rectangle 81"/>
          <p:cNvSpPr>
            <a:spLocks noChangeArrowheads="1"/>
          </p:cNvSpPr>
          <p:nvPr>
            <p:custDataLst>
              <p:tags r:id="rId80"/>
            </p:custDataLst>
          </p:nvPr>
        </p:nvSpPr>
        <p:spPr bwMode="auto">
          <a:xfrm>
            <a:off x="5419725" y="4262438"/>
            <a:ext cx="1635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4038AD37-F3A3-4F23-AFF3-0525A61D1F9C}" type="datetime'I''''''''''''''''''''''''''''T''''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IT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3155" name="Rectangle 82"/>
          <p:cNvSpPr>
            <a:spLocks noChangeArrowheads="1"/>
          </p:cNvSpPr>
          <p:nvPr>
            <p:custDataLst>
              <p:tags r:id="rId81"/>
            </p:custDataLst>
          </p:nvPr>
        </p:nvSpPr>
        <p:spPr bwMode="auto">
          <a:xfrm>
            <a:off x="4073525" y="5316538"/>
            <a:ext cx="12398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9DA3E0AF-76A6-4E65-B75F-ED313AEDA72C}" type="datetime'''Се''л''ьск''''''о''е'''''' ''''''''''хозя''й''''''''''ство'">
              <a:rPr lang="ru-RU">
                <a:cs typeface="Arial" charset="0"/>
              </a:rPr>
              <a:pPr/>
              <a:t>Сельское хозяйство</a:t>
            </a:fld>
            <a:endParaRPr lang="ru-RU">
              <a:cs typeface="Arial" charset="0"/>
            </a:endParaRPr>
          </a:p>
        </p:txBody>
      </p:sp>
      <p:sp>
        <p:nvSpPr>
          <p:cNvPr id="3156" name="Text Box 83"/>
          <p:cNvSpPr txBox="1">
            <a:spLocks noChangeArrowheads="1"/>
          </p:cNvSpPr>
          <p:nvPr>
            <p:custDataLst>
              <p:tags r:id="rId82"/>
            </p:custDataLst>
          </p:nvPr>
        </p:nvSpPr>
        <p:spPr bwMode="auto">
          <a:xfrm>
            <a:off x="2624138" y="5949950"/>
            <a:ext cx="4179887" cy="2603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100"/>
              <a:t>Среднегодовой темп роста выпуска в номинальных ценах, %</a:t>
            </a:r>
          </a:p>
        </p:txBody>
      </p:sp>
      <p:sp>
        <p:nvSpPr>
          <p:cNvPr id="3157" name="Text Box 84"/>
          <p:cNvSpPr txBox="1">
            <a:spLocks noChangeArrowheads="1"/>
          </p:cNvSpPr>
          <p:nvPr>
            <p:custDataLst>
              <p:tags r:id="rId83"/>
            </p:custDataLst>
          </p:nvPr>
        </p:nvSpPr>
        <p:spPr bwMode="auto">
          <a:xfrm rot="-5400000">
            <a:off x="646113" y="3538538"/>
            <a:ext cx="3527425" cy="4286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100"/>
              <a:t>Производительность (выручка на работника), тыс. номинальных</a:t>
            </a:r>
            <a:r>
              <a:rPr lang="en-US" sz="1100"/>
              <a:t> USD </a:t>
            </a:r>
            <a:endParaRPr lang="ru-RU" sz="1100"/>
          </a:p>
        </p:txBody>
      </p:sp>
      <p:sp>
        <p:nvSpPr>
          <p:cNvPr id="3158" name="Text Box 85"/>
          <p:cNvSpPr txBox="1">
            <a:spLocks noChangeArrowheads="1"/>
          </p:cNvSpPr>
          <p:nvPr>
            <p:custDataLst>
              <p:tags r:id="rId84"/>
            </p:custDataLst>
          </p:nvPr>
        </p:nvSpPr>
        <p:spPr bwMode="auto">
          <a:xfrm>
            <a:off x="684213" y="1052513"/>
            <a:ext cx="794385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400"/>
              <a:t>Производительность, темпы роста и выпуск основных отраслей промышленности 2000-2004 </a:t>
            </a:r>
          </a:p>
        </p:txBody>
      </p:sp>
      <p:sp>
        <p:nvSpPr>
          <p:cNvPr id="3159" name="Rectangle 86"/>
          <p:cNvSpPr>
            <a:spLocks noChangeArrowheads="1"/>
          </p:cNvSpPr>
          <p:nvPr>
            <p:custDataLst>
              <p:tags r:id="rId85"/>
            </p:custDataLst>
          </p:nvPr>
        </p:nvSpPr>
        <p:spPr bwMode="auto">
          <a:xfrm>
            <a:off x="3638550" y="1363663"/>
            <a:ext cx="2225675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Европейские страны (</a:t>
            </a:r>
            <a:r>
              <a:rPr lang="en-US" sz="1200">
                <a:solidFill>
                  <a:srgbClr val="000000"/>
                </a:solidFill>
              </a:rPr>
              <a:t>EU-25</a:t>
            </a:r>
            <a:r>
              <a:rPr lang="ru-RU" sz="120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3160" name="Line 87"/>
          <p:cNvSpPr>
            <a:spLocks noChangeShapeType="1"/>
          </p:cNvSpPr>
          <p:nvPr>
            <p:custDataLst>
              <p:tags r:id="rId86"/>
            </p:custDataLst>
          </p:nvPr>
        </p:nvSpPr>
        <p:spPr bwMode="auto">
          <a:xfrm flipV="1">
            <a:off x="4567238" y="1628775"/>
            <a:ext cx="0" cy="4105275"/>
          </a:xfrm>
          <a:prstGeom prst="line">
            <a:avLst/>
          </a:prstGeom>
          <a:noFill/>
          <a:ln w="12700">
            <a:solidFill>
              <a:schemeClr val="hlink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61" name="Line 88"/>
          <p:cNvSpPr>
            <a:spLocks noChangeShapeType="1"/>
          </p:cNvSpPr>
          <p:nvPr>
            <p:custDataLst>
              <p:tags r:id="rId87"/>
            </p:custDataLst>
          </p:nvPr>
        </p:nvSpPr>
        <p:spPr bwMode="auto">
          <a:xfrm rot="5400000" flipV="1">
            <a:off x="4767263" y="2044700"/>
            <a:ext cx="0" cy="3632200"/>
          </a:xfrm>
          <a:prstGeom prst="line">
            <a:avLst/>
          </a:prstGeom>
          <a:noFill/>
          <a:ln w="12700">
            <a:solidFill>
              <a:schemeClr val="hlink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62" name="Rectangle 89"/>
          <p:cNvSpPr>
            <a:spLocks noChangeArrowheads="1"/>
          </p:cNvSpPr>
          <p:nvPr>
            <p:custDataLst>
              <p:tags r:id="rId88"/>
            </p:custDataLst>
          </p:nvPr>
        </p:nvSpPr>
        <p:spPr bwMode="auto">
          <a:xfrm>
            <a:off x="4595813" y="5589588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5,1%</a:t>
            </a:r>
            <a:endParaRPr lang="ru-RU" sz="2000"/>
          </a:p>
        </p:txBody>
      </p:sp>
      <p:sp>
        <p:nvSpPr>
          <p:cNvPr id="3163" name="Rectangle 90"/>
          <p:cNvSpPr>
            <a:spLocks noChangeArrowheads="1"/>
          </p:cNvSpPr>
          <p:nvPr>
            <p:custDataLst>
              <p:tags r:id="rId89"/>
            </p:custDataLst>
          </p:nvPr>
        </p:nvSpPr>
        <p:spPr bwMode="auto">
          <a:xfrm>
            <a:off x="3006725" y="3708400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210</a:t>
            </a:r>
            <a:endParaRPr lang="ru-RU" sz="2000"/>
          </a:p>
        </p:txBody>
      </p:sp>
      <p:sp>
        <p:nvSpPr>
          <p:cNvPr id="3164" name="Rectangle 91"/>
          <p:cNvSpPr>
            <a:spLocks noChangeArrowheads="1"/>
          </p:cNvSpPr>
          <p:nvPr>
            <p:custDataLst>
              <p:tags r:id="rId90"/>
            </p:custDataLst>
          </p:nvPr>
        </p:nvSpPr>
        <p:spPr bwMode="auto">
          <a:xfrm>
            <a:off x="49213" y="6064250"/>
            <a:ext cx="1158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Источники: </a:t>
            </a:r>
            <a:r>
              <a:rPr lang="en-US"/>
              <a:t>Eurostat</a:t>
            </a:r>
            <a:endParaRPr lang="ru-RU" sz="2000"/>
          </a:p>
        </p:txBody>
      </p:sp>
      <p:sp>
        <p:nvSpPr>
          <p:cNvPr id="3165" name="Text Box 92"/>
          <p:cNvSpPr txBox="1">
            <a:spLocks noChangeArrowheads="1"/>
          </p:cNvSpPr>
          <p:nvPr>
            <p:custDataLst>
              <p:tags r:id="rId91"/>
            </p:custDataLst>
          </p:nvPr>
        </p:nvSpPr>
        <p:spPr bwMode="auto">
          <a:xfrm>
            <a:off x="7235825" y="5695950"/>
            <a:ext cx="172878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Диаметр круга – выпуск отрасли в млрд. долл.</a:t>
            </a:r>
          </a:p>
        </p:txBody>
      </p:sp>
      <p:sp>
        <p:nvSpPr>
          <p:cNvPr id="3166" name="Rectangle 93"/>
          <p:cNvSpPr>
            <a:spLocks noChangeArrowheads="1"/>
          </p:cNvSpPr>
          <p:nvPr>
            <p:custDataLst>
              <p:tags r:id="rId92"/>
            </p:custDataLst>
          </p:nvPr>
        </p:nvSpPr>
        <p:spPr bwMode="auto">
          <a:xfrm>
            <a:off x="5259388" y="2090738"/>
            <a:ext cx="1346200" cy="152400"/>
          </a:xfrm>
          <a:prstGeom prst="rect">
            <a:avLst/>
          </a:prstGeom>
          <a:solidFill>
            <a:srgbClr val="FFFFFF"/>
          </a:solidFill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42010087-8875-4718-8A44-77F01AED2D3A}" type="datetime'''Добывающ''а''''''''я'''' пр''''''''''''ом''''''''-''''''ть'">
              <a:rPr lang="ru-RU">
                <a:cs typeface="Arial" charset="0"/>
              </a:rPr>
              <a:pPr/>
              <a:t>Добывающая пром-ть</a:t>
            </a:fld>
            <a:endParaRPr lang="ru-RU">
              <a:cs typeface="Arial" charset="0"/>
            </a:endParaRPr>
          </a:p>
        </p:txBody>
      </p:sp>
      <p:sp>
        <p:nvSpPr>
          <p:cNvPr id="3167" name="Oval 94"/>
          <p:cNvSpPr>
            <a:spLocks noChangeArrowheads="1"/>
          </p:cNvSpPr>
          <p:nvPr>
            <p:custDataLst>
              <p:tags r:id="rId93"/>
            </p:custDataLst>
          </p:nvPr>
        </p:nvSpPr>
        <p:spPr bwMode="auto">
          <a:xfrm>
            <a:off x="6948488" y="5738813"/>
            <a:ext cx="311150" cy="311150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68" name="AutoShape 95"/>
          <p:cNvSpPr>
            <a:spLocks noChangeArrowheads="1"/>
          </p:cNvSpPr>
          <p:nvPr/>
        </p:nvSpPr>
        <p:spPr bwMode="auto">
          <a:xfrm>
            <a:off x="142875" y="2060575"/>
            <a:ext cx="1908175" cy="3240088"/>
          </a:xfrm>
          <a:prstGeom prst="rightArrowCallout">
            <a:avLst>
              <a:gd name="adj1" fmla="val 75074"/>
              <a:gd name="adj2" fmla="val 60814"/>
              <a:gd name="adj3" fmla="val 15806"/>
              <a:gd name="adj4" fmla="val 75861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tIns="190800" rIns="18000" bIns="46800" anchor="ctr" anchorCtr="1"/>
          <a:lstStyle/>
          <a:p>
            <a:pPr algn="ctr">
              <a:spcBef>
                <a:spcPct val="50000"/>
              </a:spcBef>
            </a:pPr>
            <a:r>
              <a:rPr lang="ru-RU"/>
              <a:t>3-е место по производительности</a:t>
            </a:r>
          </a:p>
        </p:txBody>
      </p:sp>
      <p:sp>
        <p:nvSpPr>
          <p:cNvPr id="3169" name="AutoShape 96"/>
          <p:cNvSpPr>
            <a:spLocks noChangeArrowheads="1"/>
          </p:cNvSpPr>
          <p:nvPr/>
        </p:nvSpPr>
        <p:spPr bwMode="auto">
          <a:xfrm>
            <a:off x="6948488" y="2060575"/>
            <a:ext cx="2016125" cy="3240088"/>
          </a:xfrm>
          <a:prstGeom prst="leftArrowCallout">
            <a:avLst>
              <a:gd name="adj1" fmla="val 80354"/>
              <a:gd name="adj2" fmla="val 62163"/>
              <a:gd name="adj3" fmla="val 16639"/>
              <a:gd name="adj4" fmla="val 75375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tIns="190800" rIns="18000" bIns="46800" anchor="ctr" anchorCtr="1"/>
          <a:lstStyle/>
          <a:p>
            <a:pPr algn="ctr">
              <a:spcBef>
                <a:spcPct val="50000"/>
              </a:spcBef>
            </a:pPr>
            <a:r>
              <a:rPr lang="ru-RU"/>
              <a:t>3-е место по среднегодовым темпам роста</a:t>
            </a:r>
          </a:p>
        </p:txBody>
      </p:sp>
      <p:grpSp>
        <p:nvGrpSpPr>
          <p:cNvPr id="3170" name="Group 97"/>
          <p:cNvGrpSpPr>
            <a:grpSpLocks/>
          </p:cNvGrpSpPr>
          <p:nvPr/>
        </p:nvGrpSpPr>
        <p:grpSpPr bwMode="auto">
          <a:xfrm>
            <a:off x="539750" y="2133600"/>
            <a:ext cx="7934325" cy="577850"/>
            <a:chOff x="340" y="1344"/>
            <a:chExt cx="4998" cy="364"/>
          </a:xfrm>
        </p:grpSpPr>
        <p:grpSp>
          <p:nvGrpSpPr>
            <p:cNvPr id="3171" name="Group 98"/>
            <p:cNvGrpSpPr>
              <a:grpSpLocks/>
            </p:cNvGrpSpPr>
            <p:nvPr/>
          </p:nvGrpSpPr>
          <p:grpSpPr bwMode="auto">
            <a:xfrm>
              <a:off x="340" y="1344"/>
              <a:ext cx="364" cy="364"/>
              <a:chOff x="340" y="1344"/>
              <a:chExt cx="364" cy="364"/>
            </a:xfrm>
          </p:grpSpPr>
          <p:sp>
            <p:nvSpPr>
              <p:cNvPr id="3175" name="Oval 99"/>
              <p:cNvSpPr>
                <a:spLocks noChangeArrowheads="1"/>
              </p:cNvSpPr>
              <p:nvPr>
                <p:custDataLst>
                  <p:tags r:id="rId96"/>
                </p:custDataLst>
              </p:nvPr>
            </p:nvSpPr>
            <p:spPr bwMode="auto">
              <a:xfrm>
                <a:off x="340" y="1344"/>
                <a:ext cx="364" cy="364"/>
              </a:xfrm>
              <a:prstGeom prst="ellipse">
                <a:avLst/>
              </a:prstGeom>
              <a:gradFill rotWithShape="1">
                <a:gsLst>
                  <a:gs pos="0">
                    <a:srgbClr val="FF9900"/>
                  </a:gs>
                  <a:gs pos="100000">
                    <a:srgbClr val="C27400"/>
                  </a:gs>
                </a:gsLst>
                <a:lin ang="2700000" scaled="1"/>
              </a:gradFill>
              <a:ln w="12700" algn="ctr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176" name="Rectangle 100"/>
              <p:cNvSpPr>
                <a:spLocks noChangeArrowheads="1"/>
              </p:cNvSpPr>
              <p:nvPr>
                <p:custDataLst>
                  <p:tags r:id="rId97"/>
                </p:custDataLst>
              </p:nvPr>
            </p:nvSpPr>
            <p:spPr bwMode="auto">
              <a:xfrm>
                <a:off x="386" y="1478"/>
                <a:ext cx="273" cy="9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25400" tIns="0" rIns="25400" bIns="0" anchor="ctr"/>
              <a:lstStyle/>
              <a:p>
                <a:pPr algn="ctr"/>
                <a:r>
                  <a:rPr lang="ru-RU" b="1">
                    <a:cs typeface="Arial" charset="0"/>
                  </a:rPr>
                  <a:t>Металлургия</a:t>
                </a:r>
              </a:p>
            </p:txBody>
          </p:sp>
        </p:grpSp>
        <p:grpSp>
          <p:nvGrpSpPr>
            <p:cNvPr id="3172" name="Group 101"/>
            <p:cNvGrpSpPr>
              <a:grpSpLocks/>
            </p:cNvGrpSpPr>
            <p:nvPr/>
          </p:nvGrpSpPr>
          <p:grpSpPr bwMode="auto">
            <a:xfrm>
              <a:off x="4974" y="1344"/>
              <a:ext cx="364" cy="364"/>
              <a:chOff x="4672" y="1253"/>
              <a:chExt cx="364" cy="364"/>
            </a:xfrm>
          </p:grpSpPr>
          <p:sp>
            <p:nvSpPr>
              <p:cNvPr id="3173" name="Oval 102"/>
              <p:cNvSpPr>
                <a:spLocks noChangeArrowheads="1"/>
              </p:cNvSpPr>
              <p:nvPr>
                <p:custDataLst>
                  <p:tags r:id="rId94"/>
                </p:custDataLst>
              </p:nvPr>
            </p:nvSpPr>
            <p:spPr bwMode="auto">
              <a:xfrm>
                <a:off x="4672" y="1253"/>
                <a:ext cx="364" cy="364"/>
              </a:xfrm>
              <a:prstGeom prst="ellipse">
                <a:avLst/>
              </a:prstGeom>
              <a:gradFill rotWithShape="1">
                <a:gsLst>
                  <a:gs pos="0">
                    <a:srgbClr val="FF9900"/>
                  </a:gs>
                  <a:gs pos="100000">
                    <a:srgbClr val="C27400"/>
                  </a:gs>
                </a:gsLst>
                <a:lin ang="2700000" scaled="1"/>
              </a:gradFill>
              <a:ln w="12700" algn="ctr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174" name="Rectangle 103"/>
              <p:cNvSpPr>
                <a:spLocks noChangeArrowheads="1"/>
              </p:cNvSpPr>
              <p:nvPr>
                <p:custDataLst>
                  <p:tags r:id="rId95"/>
                </p:custDataLst>
              </p:nvPr>
            </p:nvSpPr>
            <p:spPr bwMode="auto">
              <a:xfrm>
                <a:off x="4718" y="1387"/>
                <a:ext cx="273" cy="9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25400" tIns="0" rIns="25400" bIns="0" anchor="ctr"/>
              <a:lstStyle/>
              <a:p>
                <a:pPr algn="ctr"/>
                <a:r>
                  <a:rPr lang="ru-RU" b="1">
                    <a:cs typeface="Arial" charset="0"/>
                  </a:rPr>
                  <a:t>Металлургия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0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Металлургия обладает значительным потенциалом для экспорта</a:t>
            </a:r>
          </a:p>
        </p:txBody>
      </p:sp>
      <p:sp>
        <p:nvSpPr>
          <p:cNvPr id="409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BFBED188-9883-491B-B68D-F8482EB7C162}" type="slidenum">
              <a:rPr lang="ru-RU"/>
              <a:pPr/>
              <a:t>11</a:t>
            </a:fld>
            <a:endParaRPr lang="ru-RU"/>
          </a:p>
        </p:txBody>
      </p:sp>
      <p:sp>
        <p:nvSpPr>
          <p:cNvPr id="4101" name="Rectangle 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987675" y="5978525"/>
            <a:ext cx="31543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Средняя доля отрасли в экспорте 2000-2004 гг., %</a:t>
            </a:r>
            <a:endParaRPr lang="ru-RU"/>
          </a:p>
        </p:txBody>
      </p:sp>
      <p:sp>
        <p:nvSpPr>
          <p:cNvPr id="4102" name="Rectangle 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-5400000">
            <a:off x="-730250" y="3186113"/>
            <a:ext cx="38258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Среднегодовой темп роста объемов экспорта (2000-2004), %</a:t>
            </a:r>
          </a:p>
        </p:txBody>
      </p:sp>
      <p:sp>
        <p:nvSpPr>
          <p:cNvPr id="4103" name="Text Box 5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96838" y="6002338"/>
            <a:ext cx="2736850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International Trade Centre (ITC)</a:t>
            </a:r>
          </a:p>
        </p:txBody>
      </p:sp>
      <p:sp>
        <p:nvSpPr>
          <p:cNvPr id="4104" name="Rectangle 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1331913" y="1155700"/>
            <a:ext cx="6481762" cy="2841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indent="12700" algn="ctr">
              <a:lnSpc>
                <a:spcPct val="9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Оценка экспортного потенциала отраслей на примере США и Германии</a:t>
            </a:r>
          </a:p>
        </p:txBody>
      </p:sp>
      <p:sp>
        <p:nvSpPr>
          <p:cNvPr id="4105" name="Line 7"/>
          <p:cNvSpPr>
            <a:spLocks noChangeShapeType="1"/>
          </p:cNvSpPr>
          <p:nvPr>
            <p:custDataLst>
              <p:tags r:id="rId7"/>
            </p:custDataLst>
          </p:nvPr>
        </p:nvSpPr>
        <p:spPr bwMode="auto">
          <a:xfrm flipV="1">
            <a:off x="2867025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06" name="Line 8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 flipV="1">
            <a:off x="718185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07" name="Line 9"/>
          <p:cNvSpPr>
            <a:spLocks noChangeShapeType="1"/>
          </p:cNvSpPr>
          <p:nvPr>
            <p:custDataLst>
              <p:tags r:id="rId9"/>
            </p:custDataLst>
          </p:nvPr>
        </p:nvSpPr>
        <p:spPr bwMode="auto">
          <a:xfrm flipV="1">
            <a:off x="390525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08" name="Line 10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 flipV="1">
            <a:off x="321945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09" name="Line 11"/>
          <p:cNvSpPr>
            <a:spLocks noChangeShapeType="1"/>
          </p:cNvSpPr>
          <p:nvPr>
            <p:custDataLst>
              <p:tags r:id="rId11"/>
            </p:custDataLst>
          </p:nvPr>
        </p:nvSpPr>
        <p:spPr bwMode="auto">
          <a:xfrm flipV="1">
            <a:off x="182880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0" name="Line 12"/>
          <p:cNvSpPr>
            <a:spLocks noChangeShapeType="1"/>
          </p:cNvSpPr>
          <p:nvPr>
            <p:custDataLst>
              <p:tags r:id="rId12"/>
            </p:custDataLst>
          </p:nvPr>
        </p:nvSpPr>
        <p:spPr bwMode="auto">
          <a:xfrm flipV="1">
            <a:off x="752475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1" name="Line 13"/>
          <p:cNvSpPr>
            <a:spLocks noChangeShapeType="1"/>
          </p:cNvSpPr>
          <p:nvPr>
            <p:custDataLst>
              <p:tags r:id="rId13"/>
            </p:custDataLst>
          </p:nvPr>
        </p:nvSpPr>
        <p:spPr bwMode="auto">
          <a:xfrm flipV="1">
            <a:off x="356235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2" name="Line 14"/>
          <p:cNvSpPr>
            <a:spLocks noChangeShapeType="1"/>
          </p:cNvSpPr>
          <p:nvPr>
            <p:custDataLst>
              <p:tags r:id="rId14"/>
            </p:custDataLst>
          </p:nvPr>
        </p:nvSpPr>
        <p:spPr bwMode="auto">
          <a:xfrm flipV="1">
            <a:off x="495300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3" name="Line 15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 flipV="1">
            <a:off x="4600575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4" name="Line 16"/>
          <p:cNvSpPr>
            <a:spLocks noChangeShapeType="1"/>
          </p:cNvSpPr>
          <p:nvPr>
            <p:custDataLst>
              <p:tags r:id="rId16"/>
            </p:custDataLst>
          </p:nvPr>
        </p:nvSpPr>
        <p:spPr bwMode="auto">
          <a:xfrm flipV="1">
            <a:off x="4257675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5" name="Line 17"/>
          <p:cNvSpPr>
            <a:spLocks noChangeShapeType="1"/>
          </p:cNvSpPr>
          <p:nvPr>
            <p:custDataLst>
              <p:tags r:id="rId17"/>
            </p:custDataLst>
          </p:nvPr>
        </p:nvSpPr>
        <p:spPr bwMode="auto">
          <a:xfrm flipV="1">
            <a:off x="2524125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6" name="Line 18"/>
          <p:cNvSpPr>
            <a:spLocks noChangeShapeType="1"/>
          </p:cNvSpPr>
          <p:nvPr>
            <p:custDataLst>
              <p:tags r:id="rId18"/>
            </p:custDataLst>
          </p:nvPr>
        </p:nvSpPr>
        <p:spPr bwMode="auto">
          <a:xfrm flipV="1">
            <a:off x="5991225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7" name="Line 19"/>
          <p:cNvSpPr>
            <a:spLocks noChangeShapeType="1"/>
          </p:cNvSpPr>
          <p:nvPr>
            <p:custDataLst>
              <p:tags r:id="rId19"/>
            </p:custDataLst>
          </p:nvPr>
        </p:nvSpPr>
        <p:spPr bwMode="auto">
          <a:xfrm flipV="1">
            <a:off x="6334125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8" name="Line 20"/>
          <p:cNvSpPr>
            <a:spLocks noChangeShapeType="1"/>
          </p:cNvSpPr>
          <p:nvPr>
            <p:custDataLst>
              <p:tags r:id="rId20"/>
            </p:custDataLst>
          </p:nvPr>
        </p:nvSpPr>
        <p:spPr bwMode="auto">
          <a:xfrm flipV="1">
            <a:off x="6677025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19" name="Line 21"/>
          <p:cNvSpPr>
            <a:spLocks noChangeShapeType="1"/>
          </p:cNvSpPr>
          <p:nvPr>
            <p:custDataLst>
              <p:tags r:id="rId21"/>
            </p:custDataLst>
          </p:nvPr>
        </p:nvSpPr>
        <p:spPr bwMode="auto">
          <a:xfrm flipV="1">
            <a:off x="563880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0" name="Line 22"/>
          <p:cNvSpPr>
            <a:spLocks noChangeShapeType="1"/>
          </p:cNvSpPr>
          <p:nvPr>
            <p:custDataLst>
              <p:tags r:id="rId22"/>
            </p:custDataLst>
          </p:nvPr>
        </p:nvSpPr>
        <p:spPr bwMode="auto">
          <a:xfrm flipV="1">
            <a:off x="529590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1" name="Line 23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 flipV="1">
            <a:off x="2171700" y="5681663"/>
            <a:ext cx="0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2" name="Line 24"/>
          <p:cNvSpPr>
            <a:spLocks noChangeShapeType="1"/>
          </p:cNvSpPr>
          <p:nvPr>
            <p:custDataLst>
              <p:tags r:id="rId24"/>
            </p:custDataLst>
          </p:nvPr>
        </p:nvSpPr>
        <p:spPr bwMode="auto">
          <a:xfrm>
            <a:off x="1828800" y="1519238"/>
            <a:ext cx="56959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3" name="Line 25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>
            <a:off x="7524750" y="5411788"/>
            <a:ext cx="0" cy="269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4" name="Line 26"/>
          <p:cNvSpPr>
            <a:spLocks noChangeShapeType="1"/>
          </p:cNvSpPr>
          <p:nvPr>
            <p:custDataLst>
              <p:tags r:id="rId26"/>
            </p:custDataLst>
          </p:nvPr>
        </p:nvSpPr>
        <p:spPr bwMode="auto">
          <a:xfrm>
            <a:off x="7524750" y="1519238"/>
            <a:ext cx="0" cy="3740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 useBgFill="1">
        <p:nvSpPr>
          <p:cNvPr id="4125" name="Rectangle 28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 rot="6312145">
            <a:off x="6993732" y="5652294"/>
            <a:ext cx="150812" cy="57150"/>
          </a:xfrm>
          <a:prstGeom prst="rect">
            <a:avLst/>
          </a:prstGeom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6" name="Line 29"/>
          <p:cNvSpPr>
            <a:spLocks noChangeShapeType="1"/>
          </p:cNvSpPr>
          <p:nvPr>
            <p:custDataLst>
              <p:tags r:id="rId28"/>
            </p:custDataLst>
          </p:nvPr>
        </p:nvSpPr>
        <p:spPr bwMode="auto">
          <a:xfrm flipH="1">
            <a:off x="7019925" y="5608638"/>
            <a:ext cx="39688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7" name="Line 30"/>
          <p:cNvSpPr>
            <a:spLocks noChangeShapeType="1"/>
          </p:cNvSpPr>
          <p:nvPr>
            <p:custDataLst>
              <p:tags r:id="rId29"/>
            </p:custDataLst>
          </p:nvPr>
        </p:nvSpPr>
        <p:spPr bwMode="auto">
          <a:xfrm flipH="1">
            <a:off x="7077075" y="5608638"/>
            <a:ext cx="39688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8" name="Line 31"/>
          <p:cNvSpPr>
            <a:spLocks noChangeShapeType="1"/>
          </p:cNvSpPr>
          <p:nvPr>
            <p:custDataLst>
              <p:tags r:id="rId30"/>
            </p:custDataLst>
          </p:nvPr>
        </p:nvSpPr>
        <p:spPr bwMode="auto">
          <a:xfrm flipH="1">
            <a:off x="7239000" y="5411788"/>
            <a:ext cx="236538" cy="117475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29" name="Line 32"/>
          <p:cNvSpPr>
            <a:spLocks noChangeShapeType="1"/>
          </p:cNvSpPr>
          <p:nvPr>
            <p:custDataLst>
              <p:tags r:id="rId31"/>
            </p:custDataLst>
          </p:nvPr>
        </p:nvSpPr>
        <p:spPr bwMode="auto">
          <a:xfrm flipH="1">
            <a:off x="1930400" y="4440238"/>
            <a:ext cx="150813" cy="22225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30" name="Rectangle 33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4127500" y="3119438"/>
            <a:ext cx="8080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C3D9BF16-471D-431C-BEE6-1C902A62F12D}" type="datetime'''Э''''''л''е''к''''''тро''''''''''''''''''н''''ик''а'''''''''">
              <a:rPr lang="ru-RU">
                <a:cs typeface="Arial" charset="0"/>
              </a:rPr>
              <a:pPr/>
              <a:t>Электроника</a:t>
            </a:fld>
            <a:endParaRPr lang="ru-RU">
              <a:cs typeface="Arial" charset="0"/>
            </a:endParaRPr>
          </a:p>
        </p:txBody>
      </p:sp>
      <p:sp>
        <p:nvSpPr>
          <p:cNvPr id="4131" name="Rectangle 34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7089775" y="5259388"/>
            <a:ext cx="10826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/>
          <a:lstStyle/>
          <a:p>
            <a:fld id="{05E399EB-B0F9-43B3-9B0C-508990CA84A8}" type="datetime'М''а''''ш''ин''''''ос''''''''''''''т''''р''''о''ен''и''''е'">
              <a:rPr lang="ru-RU">
                <a:cs typeface="Arial" charset="0"/>
              </a:rPr>
              <a:pPr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4132" name="Rectangle 35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2089150" y="3462338"/>
            <a:ext cx="18129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43A39106-1FEA-4F8A-A7C7-53E1A2492FF5}" type="datetime'''Стек''''''о''''''льн''''ая'' ''п''''ро''''''мышле''нн''ость'">
              <a:rPr lang="ru-RU">
                <a:cs typeface="Arial" charset="0"/>
              </a:rPr>
              <a:pPr/>
              <a:t>Стекольная промышленность</a:t>
            </a:fld>
            <a:endParaRPr lang="ru-RU">
              <a:cs typeface="Arial" charset="0"/>
            </a:endParaRPr>
          </a:p>
        </p:txBody>
      </p:sp>
      <p:sp>
        <p:nvSpPr>
          <p:cNvPr id="4133" name="Rectangle 36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2222500" y="2719388"/>
            <a:ext cx="10763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2B32A3E3-4508-45D3-9470-19C7F6408D76}" type="datetime'''С''''''т''''р''''''''''''''о''''йм''а''тер''''''''иа''лы'">
              <a:rPr lang="ru-RU">
                <a:cs typeface="Arial" charset="0"/>
              </a:rPr>
              <a:pPr/>
              <a:t>Стройматериалы</a:t>
            </a:fld>
            <a:endParaRPr lang="ru-RU">
              <a:cs typeface="Arial" charset="0"/>
            </a:endParaRPr>
          </a:p>
        </p:txBody>
      </p:sp>
      <p:sp>
        <p:nvSpPr>
          <p:cNvPr id="4134" name="Rectangle 37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2432050" y="2262188"/>
            <a:ext cx="133826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34F74E80-5511-4DFF-8915-D86EB2515A8F}" type="datetime'Цвет''н''''''ая ''''''ме''т''алл''''ур''г''и''''''''''я'''''">
              <a:rPr lang="ru-RU">
                <a:cs typeface="Arial" charset="0"/>
              </a:rPr>
              <a:pPr/>
              <a:t>Цветная металлургия</a:t>
            </a:fld>
            <a:endParaRPr lang="ru-RU">
              <a:cs typeface="Arial" charset="0"/>
            </a:endParaRPr>
          </a:p>
        </p:txBody>
      </p:sp>
      <p:sp>
        <p:nvSpPr>
          <p:cNvPr id="4135" name="Rectangle 38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3873500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22E873A4-AB5C-4C2F-ADE6-7456CD93A8F3}" type="datetime'''''''''''''''''''''''''''''6'''''''''''''''">
              <a:rPr lang="ru-RU" sz="900"/>
              <a:pPr algn="ctr"/>
              <a:t>6</a:t>
            </a:fld>
            <a:endParaRPr lang="ru-RU" sz="900"/>
          </a:p>
        </p:txBody>
      </p:sp>
      <p:sp>
        <p:nvSpPr>
          <p:cNvPr id="4136" name="Rectangle 39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4225925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36D562D1-F978-4301-8350-D2E1D78D990C}" type="datetime'''''''''''''''''''''''''7'''''''''">
              <a:rPr lang="ru-RU" sz="900"/>
              <a:pPr algn="ctr"/>
              <a:t>7</a:t>
            </a:fld>
            <a:endParaRPr lang="ru-RU" sz="900"/>
          </a:p>
        </p:txBody>
      </p:sp>
      <p:sp>
        <p:nvSpPr>
          <p:cNvPr id="4137" name="Rectangle 40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4568825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687F3B7E-911A-47A4-8A6F-2BE5FA209C1B}" type="datetime'''''''''''''''''''''''''8'''''''''''">
              <a:rPr lang="ru-RU" sz="900"/>
              <a:pPr algn="ctr"/>
              <a:t>8</a:t>
            </a:fld>
            <a:endParaRPr lang="ru-RU" sz="900"/>
          </a:p>
        </p:txBody>
      </p:sp>
      <p:sp>
        <p:nvSpPr>
          <p:cNvPr id="4138" name="Rectangle 41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2835275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32333309-F66E-4F98-8C0B-B5286F9D30EF}" type="datetime'''''''''''''''''''''''''''''''''''''''''''''''''3'''''''''''">
              <a:rPr lang="ru-RU" sz="900"/>
              <a:pPr algn="ctr"/>
              <a:t>3</a:t>
            </a:fld>
            <a:endParaRPr lang="ru-RU" sz="900"/>
          </a:p>
        </p:txBody>
      </p:sp>
      <p:sp>
        <p:nvSpPr>
          <p:cNvPr id="4139" name="Rectangle 42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7461250" y="5786438"/>
            <a:ext cx="1270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F01E64F1-D96E-427B-9FDA-41C4BB5D616D}" type="datetime'4''''4'''''''''''''''''''''''">
              <a:rPr lang="ru-RU" sz="900"/>
              <a:pPr algn="ctr"/>
              <a:t>44</a:t>
            </a:fld>
            <a:endParaRPr lang="ru-RU" sz="900"/>
          </a:p>
        </p:txBody>
      </p:sp>
      <p:sp>
        <p:nvSpPr>
          <p:cNvPr id="4140" name="Rectangle 43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5927725" y="5786438"/>
            <a:ext cx="1270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B06BB18F-2AF6-4F99-808C-5AB91CC3B01A}" type="datetime'''1''''''''''''''''''''''''''''''''''2'''''''''">
              <a:rPr lang="ru-RU" sz="900"/>
              <a:pPr algn="ctr"/>
              <a:t>12</a:t>
            </a:fld>
            <a:endParaRPr lang="ru-RU" sz="900"/>
          </a:p>
        </p:txBody>
      </p:sp>
      <p:sp>
        <p:nvSpPr>
          <p:cNvPr id="4141" name="Rectangle 44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575300" y="5786438"/>
            <a:ext cx="1270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187A3850-6768-40CE-B2AD-A10C5C96CF8F}" type="datetime'''''''''1''''''''''''''''''''''''''1'">
              <a:rPr lang="ru-RU" sz="900"/>
              <a:pPr algn="ctr"/>
              <a:t>11</a:t>
            </a:fld>
            <a:endParaRPr lang="ru-RU" sz="900"/>
          </a:p>
        </p:txBody>
      </p:sp>
      <p:sp>
        <p:nvSpPr>
          <p:cNvPr id="4142" name="Rectangle 45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4921250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13068539-2525-455F-B540-F2518B13BEDD}" type="datetime'''9'">
              <a:rPr lang="ru-RU" sz="900"/>
              <a:pPr algn="ctr"/>
              <a:t>9</a:t>
            </a:fld>
            <a:endParaRPr lang="ru-RU" sz="900"/>
          </a:p>
        </p:txBody>
      </p:sp>
      <p:sp>
        <p:nvSpPr>
          <p:cNvPr id="4143" name="Rectangle 46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6613525" y="5786438"/>
            <a:ext cx="1270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4FE790DD-97C6-4AA5-99E2-DE31853D283B}" type="datetime'''''''1''''''''''''''''''''''''''''4'''''''''''''''">
              <a:rPr lang="ru-RU" sz="900"/>
              <a:pPr algn="ctr"/>
              <a:t>14</a:t>
            </a:fld>
            <a:endParaRPr lang="ru-RU" sz="900"/>
          </a:p>
        </p:txBody>
      </p:sp>
      <p:sp>
        <p:nvSpPr>
          <p:cNvPr id="4144" name="Rectangle 47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6270625" y="5786438"/>
            <a:ext cx="1270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3BBB18E4-BEDB-4108-9FCB-54E9A0B90B98}" type="datetime'''''''''''''''''''''''''''''''''''''''''''''''''''1''''''''3'">
              <a:rPr lang="ru-RU" sz="900"/>
              <a:pPr algn="ctr"/>
              <a:t>13</a:t>
            </a:fld>
            <a:endParaRPr lang="ru-RU" sz="900"/>
          </a:p>
        </p:txBody>
      </p:sp>
      <p:sp>
        <p:nvSpPr>
          <p:cNvPr id="4145" name="Rectangle 48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2000250" y="4287838"/>
            <a:ext cx="11874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90070937-1E4E-44DB-8951-90486C05BF08}" type="datetime'Эл''''''''''''''ект''''''ро''''''э''н''е''рге''''''''''т''ика'">
              <a:rPr lang="ru-RU">
                <a:cs typeface="Arial" charset="0"/>
              </a:rPr>
              <a:pPr/>
              <a:t>Электроэнергетика</a:t>
            </a:fld>
            <a:endParaRPr lang="ru-RU">
              <a:cs typeface="Arial" charset="0"/>
            </a:endParaRPr>
          </a:p>
        </p:txBody>
      </p:sp>
      <p:sp>
        <p:nvSpPr>
          <p:cNvPr id="4146" name="Rectangle 49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3736975" y="1643063"/>
            <a:ext cx="12715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0533FF62-FA2D-458F-BC9F-F940852BEC51}" type="datetime'Ч''''''''е''''р''на''я'''' ''ме''''т''''ал''л''у''''рги''я'">
              <a:rPr lang="ru-RU">
                <a:cs typeface="Arial" charset="0"/>
              </a:rPr>
              <a:pPr/>
              <a:t>Черная металлургия</a:t>
            </a:fld>
            <a:endParaRPr lang="ru-RU">
              <a:cs typeface="Arial" charset="0"/>
            </a:endParaRPr>
          </a:p>
        </p:txBody>
      </p:sp>
      <p:sp>
        <p:nvSpPr>
          <p:cNvPr id="4147" name="Rectangle 50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7118350" y="5786438"/>
            <a:ext cx="1270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8FB5CB2D-022A-43BA-93D9-DC2BF8C386E0}" type="datetime'''4''''''''''''''''''''''''''''''''3'''''''''''''''''''''''''">
              <a:rPr lang="ru-RU" sz="900"/>
              <a:pPr algn="ctr"/>
              <a:t>43</a:t>
            </a:fld>
            <a:endParaRPr lang="ru-RU" sz="900"/>
          </a:p>
        </p:txBody>
      </p:sp>
      <p:sp>
        <p:nvSpPr>
          <p:cNvPr id="4148" name="Rectangle 51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3051175" y="3633788"/>
            <a:ext cx="166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E97E28E3-F922-4639-B185-54E94E0D9904}" type="datetime'''''''''Пищева''''я'''' ''п''ром''ышленн''о''''с''ть'''''">
              <a:rPr lang="ru-RU">
                <a:cs typeface="Arial" charset="0"/>
              </a:rPr>
              <a:pPr/>
              <a:t>Пищевая промышленность</a:t>
            </a:fld>
            <a:endParaRPr lang="ru-RU">
              <a:cs typeface="Arial" charset="0"/>
            </a:endParaRPr>
          </a:p>
        </p:txBody>
      </p:sp>
      <p:sp>
        <p:nvSpPr>
          <p:cNvPr id="4149" name="Rectangle 52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3041650" y="2995613"/>
            <a:ext cx="2413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EDF017F5-60BB-48EF-BA97-07578A24D14B}" type="datetime'''''''''''С''/''''''''''''''''''''''''''''''''''х'''''''''''">
              <a:rPr lang="ru-RU">
                <a:cs typeface="Arial" charset="0"/>
              </a:rPr>
              <a:pPr/>
              <a:t>С/х</a:t>
            </a:fld>
            <a:endParaRPr lang="ru-RU">
              <a:cs typeface="Arial" charset="0"/>
            </a:endParaRPr>
          </a:p>
        </p:txBody>
      </p:sp>
      <p:sp>
        <p:nvSpPr>
          <p:cNvPr id="4150" name="Rectangle 53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2492375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D13B3EB2-76B7-4DAE-A011-BA59E9E01101}" type="datetime'''''''''''''''2'''''''''''''''''">
              <a:rPr lang="ru-RU" sz="900"/>
              <a:pPr algn="ctr"/>
              <a:t>2</a:t>
            </a:fld>
            <a:endParaRPr lang="ru-RU" sz="900"/>
          </a:p>
        </p:txBody>
      </p:sp>
      <p:sp>
        <p:nvSpPr>
          <p:cNvPr id="4151" name="Rectangle 54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2139950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D4A98876-AF1A-426E-A6E4-B37240E56380}" type="datetime'''''''''''''''''''''''''''''''''1'''''''''">
              <a:rPr lang="ru-RU" sz="900"/>
              <a:pPr algn="ctr"/>
              <a:t>1</a:t>
            </a:fld>
            <a:endParaRPr lang="ru-RU" sz="900"/>
          </a:p>
        </p:txBody>
      </p:sp>
      <p:sp>
        <p:nvSpPr>
          <p:cNvPr id="4152" name="Rectangle 55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5232400" y="5786438"/>
            <a:ext cx="1270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685895D3-FF20-4C4A-8B41-B23E984CE8D9}" type="datetime'''''''''''''1''''''''''''''''''''''''''''''0'''">
              <a:rPr lang="ru-RU" sz="900"/>
              <a:pPr algn="ctr"/>
              <a:t>10</a:t>
            </a:fld>
            <a:endParaRPr lang="ru-RU" sz="900"/>
          </a:p>
        </p:txBody>
      </p:sp>
      <p:sp>
        <p:nvSpPr>
          <p:cNvPr id="4153" name="Rectangle 56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2355850" y="2082800"/>
            <a:ext cx="17208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7B2BD42B-EC4C-4BA4-A1A9-1F44CD5B1EC0}" type="datetime'Медици''нск''о''е о''боруд''ов''''''''''а''''''ни''е'''''">
              <a:rPr lang="ru-RU">
                <a:cs typeface="Arial" charset="0"/>
              </a:rPr>
              <a:pPr/>
              <a:t>Медицинское оборудование</a:t>
            </a:fld>
            <a:endParaRPr lang="ru-RU">
              <a:cs typeface="Arial" charset="0"/>
            </a:endParaRPr>
          </a:p>
        </p:txBody>
      </p:sp>
      <p:sp>
        <p:nvSpPr>
          <p:cNvPr id="4154" name="Rectangle 57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3155950" y="4443413"/>
            <a:ext cx="15113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D8B68376-1E26-4AAE-BAB3-46450F653A1B}" type="datetime'''''Л''егка''''я ''''п''''р''о''мы''шл''''е''н''''ност''ь'''''">
              <a:rPr lang="ru-RU">
                <a:cs typeface="Arial" charset="0"/>
              </a:rPr>
              <a:pPr/>
              <a:t>Легкая промышленность</a:t>
            </a:fld>
            <a:endParaRPr lang="ru-RU">
              <a:cs typeface="Arial" charset="0"/>
            </a:endParaRPr>
          </a:p>
        </p:txBody>
      </p:sp>
      <p:sp>
        <p:nvSpPr>
          <p:cNvPr id="4155" name="Rectangle 58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2441575" y="4948238"/>
            <a:ext cx="17557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133B95CC-A62F-46D1-BA04-96A2A78ADC60}" type="datetime'То''''''пл''''''ивн''''а''я ''про''м''ышле''''н''н''ость'''''">
              <a:rPr lang="ru-RU">
                <a:cs typeface="Arial" charset="0"/>
              </a:rPr>
              <a:pPr/>
              <a:t>Топливная промышленность</a:t>
            </a:fld>
            <a:endParaRPr lang="ru-RU">
              <a:cs typeface="Arial" charset="0"/>
            </a:endParaRPr>
          </a:p>
        </p:txBody>
      </p:sp>
      <p:sp>
        <p:nvSpPr>
          <p:cNvPr id="4156" name="Rectangle 59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1797050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33CE0EB2-7A37-4EBB-85F8-B8688117CA77}" type="datetime'''''''''''''0'''''''''''''''''''''''''''''''">
              <a:rPr lang="ru-RU" sz="900"/>
              <a:pPr algn="ctr"/>
              <a:t>0</a:t>
            </a:fld>
            <a:endParaRPr lang="ru-RU" sz="900"/>
          </a:p>
        </p:txBody>
      </p:sp>
      <p:sp>
        <p:nvSpPr>
          <p:cNvPr id="4157" name="Rectangle 60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3187700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8B1C953C-D8B8-40CC-9851-C7F91D67E73B}" type="datetime'''''''''''''''''''''''''''''''''''''''''''''''''''4'">
              <a:rPr lang="ru-RU" sz="900"/>
              <a:pPr algn="ctr"/>
              <a:t>4</a:t>
            </a:fld>
            <a:endParaRPr lang="ru-RU" sz="900"/>
          </a:p>
        </p:txBody>
      </p:sp>
      <p:sp>
        <p:nvSpPr>
          <p:cNvPr id="4158" name="Rectangle 61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3530600" y="5786438"/>
            <a:ext cx="63500" cy="136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28609D41-2E45-4D72-8412-91A08631126E}" type="datetime'''''''5'''''''''''''''''''''''''''''''''''''">
              <a:rPr lang="ru-RU" sz="900"/>
              <a:pPr algn="ctr"/>
              <a:t>5</a:t>
            </a:fld>
            <a:endParaRPr lang="ru-RU" sz="900"/>
          </a:p>
        </p:txBody>
      </p:sp>
      <p:sp>
        <p:nvSpPr>
          <p:cNvPr id="4159" name="Rectangle 62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2476500" y="2881313"/>
            <a:ext cx="301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BCC6D659-B8DA-4A68-9539-A99F61F3D8F4}" type="datetime'''''ЛПК'''''''''''''''''''''''''''''''''''''''">
              <a:rPr lang="ru-RU">
                <a:cs typeface="Arial" charset="0"/>
              </a:rPr>
              <a:pPr/>
              <a:t>ЛПК</a:t>
            </a:fld>
            <a:endParaRPr lang="ru-RU">
              <a:cs typeface="Arial" charset="0"/>
            </a:endParaRPr>
          </a:p>
        </p:txBody>
      </p:sp>
      <p:sp>
        <p:nvSpPr>
          <p:cNvPr id="4160" name="Rectangle 63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5484813" y="2547938"/>
            <a:ext cx="138906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C286DDCB-19B9-48A1-A59C-242514E24E51}" type="datetime'Х''и''ми''я'' и'''''' неф''т''''''''''''ех''и''''м''ия'">
              <a:rPr lang="ru-RU" b="1">
                <a:cs typeface="Arial" charset="0"/>
              </a:rPr>
              <a:pPr/>
              <a:t>Химия и нефтехимия</a:t>
            </a:fld>
            <a:endParaRPr lang="ru-RU" b="1">
              <a:cs typeface="Arial" charset="0"/>
            </a:endParaRPr>
          </a:p>
        </p:txBody>
      </p:sp>
      <p:sp>
        <p:nvSpPr>
          <p:cNvPr id="4161" name="Line 64"/>
          <p:cNvSpPr>
            <a:spLocks noChangeShapeType="1"/>
          </p:cNvSpPr>
          <p:nvPr>
            <p:custDataLst>
              <p:tags r:id="rId63"/>
            </p:custDataLst>
          </p:nvPr>
        </p:nvSpPr>
        <p:spPr bwMode="auto">
          <a:xfrm flipV="1">
            <a:off x="7092950" y="1484313"/>
            <a:ext cx="0" cy="417671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lIns="90000" tIns="46800" rIns="90000" bIns="46800" anchor="ctr"/>
          <a:lstStyle/>
          <a:p>
            <a:endParaRPr lang="ru-RU"/>
          </a:p>
        </p:txBody>
      </p:sp>
      <p:sp>
        <p:nvSpPr>
          <p:cNvPr id="4162" name="Freeform 65"/>
          <p:cNvSpPr>
            <a:spLocks/>
          </p:cNvSpPr>
          <p:nvPr>
            <p:custDataLst>
              <p:tags r:id="rId64"/>
            </p:custDataLst>
          </p:nvPr>
        </p:nvSpPr>
        <p:spPr bwMode="auto">
          <a:xfrm>
            <a:off x="3189288" y="1512888"/>
            <a:ext cx="3884612" cy="2990850"/>
          </a:xfrm>
          <a:custGeom>
            <a:avLst/>
            <a:gdLst>
              <a:gd name="T0" fmla="*/ 0 w 2447"/>
              <a:gd name="T1" fmla="*/ 0 h 1884"/>
              <a:gd name="T2" fmla="*/ 160 w 2447"/>
              <a:gd name="T3" fmla="*/ 522 h 1884"/>
              <a:gd name="T4" fmla="*/ 562 w 2447"/>
              <a:gd name="T5" fmla="*/ 1098 h 1884"/>
              <a:gd name="T6" fmla="*/ 1225 w 2447"/>
              <a:gd name="T7" fmla="*/ 1500 h 1884"/>
              <a:gd name="T8" fmla="*/ 1879 w 2447"/>
              <a:gd name="T9" fmla="*/ 1744 h 1884"/>
              <a:gd name="T10" fmla="*/ 2447 w 2447"/>
              <a:gd name="T11" fmla="*/ 1884 h 188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447"/>
              <a:gd name="T19" fmla="*/ 0 h 1884"/>
              <a:gd name="T20" fmla="*/ 2447 w 2447"/>
              <a:gd name="T21" fmla="*/ 1884 h 188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447" h="1884">
                <a:moveTo>
                  <a:pt x="0" y="0"/>
                </a:moveTo>
                <a:cubicBezTo>
                  <a:pt x="27" y="87"/>
                  <a:pt x="66" y="339"/>
                  <a:pt x="160" y="522"/>
                </a:cubicBezTo>
                <a:cubicBezTo>
                  <a:pt x="254" y="705"/>
                  <a:pt x="385" y="935"/>
                  <a:pt x="562" y="1098"/>
                </a:cubicBezTo>
                <a:cubicBezTo>
                  <a:pt x="739" y="1261"/>
                  <a:pt x="1006" y="1392"/>
                  <a:pt x="1225" y="1500"/>
                </a:cubicBezTo>
                <a:cubicBezTo>
                  <a:pt x="1444" y="1608"/>
                  <a:pt x="1675" y="1680"/>
                  <a:pt x="1879" y="1744"/>
                </a:cubicBezTo>
                <a:cubicBezTo>
                  <a:pt x="2083" y="1808"/>
                  <a:pt x="2329" y="1855"/>
                  <a:pt x="2447" y="1884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0000" tIns="46800" rIns="90000" bIns="46800" anchor="ctr"/>
          <a:lstStyle/>
          <a:p>
            <a:endParaRPr lang="ru-RU"/>
          </a:p>
        </p:txBody>
      </p:sp>
      <p:sp>
        <p:nvSpPr>
          <p:cNvPr id="4163" name="Freeform 66"/>
          <p:cNvSpPr>
            <a:spLocks/>
          </p:cNvSpPr>
          <p:nvPr>
            <p:custDataLst>
              <p:tags r:id="rId65"/>
            </p:custDataLst>
          </p:nvPr>
        </p:nvSpPr>
        <p:spPr bwMode="auto">
          <a:xfrm>
            <a:off x="7092950" y="5578475"/>
            <a:ext cx="433388" cy="92075"/>
          </a:xfrm>
          <a:custGeom>
            <a:avLst/>
            <a:gdLst>
              <a:gd name="T0" fmla="*/ 0 w 273"/>
              <a:gd name="T1" fmla="*/ 0 h 58"/>
              <a:gd name="T2" fmla="*/ 108 w 273"/>
              <a:gd name="T3" fmla="*/ 40 h 58"/>
              <a:gd name="T4" fmla="*/ 273 w 273"/>
              <a:gd name="T5" fmla="*/ 58 h 58"/>
              <a:gd name="T6" fmla="*/ 0 60000 65536"/>
              <a:gd name="T7" fmla="*/ 0 60000 65536"/>
              <a:gd name="T8" fmla="*/ 0 60000 65536"/>
              <a:gd name="T9" fmla="*/ 0 w 273"/>
              <a:gd name="T10" fmla="*/ 0 h 58"/>
              <a:gd name="T11" fmla="*/ 273 w 273"/>
              <a:gd name="T12" fmla="*/ 58 h 5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73" h="58">
                <a:moveTo>
                  <a:pt x="0" y="0"/>
                </a:moveTo>
                <a:cubicBezTo>
                  <a:pt x="18" y="7"/>
                  <a:pt x="63" y="30"/>
                  <a:pt x="108" y="40"/>
                </a:cubicBezTo>
                <a:cubicBezTo>
                  <a:pt x="153" y="50"/>
                  <a:pt x="239" y="54"/>
                  <a:pt x="273" y="58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0000" tIns="46800" rIns="90000" bIns="46800" anchor="ctr"/>
          <a:lstStyle/>
          <a:p>
            <a:endParaRPr lang="ru-RU"/>
          </a:p>
        </p:txBody>
      </p:sp>
      <p:graphicFrame>
        <p:nvGraphicFramePr>
          <p:cNvPr id="4098" name="Rectangle 67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098" r:id="rId73" imgW="0" imgH="0" progId="">
              <p:embed/>
            </p:oleObj>
          </a:graphicData>
        </a:graphic>
      </p:graphicFrame>
      <p:sp>
        <p:nvSpPr>
          <p:cNvPr id="4164" name="Rectangle 68" hidden="1"/>
          <p:cNvSpPr>
            <a:spLocks noChangeArrowheads="1"/>
          </p:cNvSpPr>
          <p:nvPr>
            <p:custDataLst>
              <p:tags r:id="rId66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C0C0C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/>
            <a:endParaRPr lang="ru-RU" sz="900">
              <a:cs typeface="Arial" charset="0"/>
            </a:endParaRPr>
          </a:p>
        </p:txBody>
      </p:sp>
      <p:sp>
        <p:nvSpPr>
          <p:cNvPr id="4165" name="Freeform 69"/>
          <p:cNvSpPr>
            <a:spLocks/>
          </p:cNvSpPr>
          <p:nvPr>
            <p:custDataLst>
              <p:tags r:id="rId67"/>
            </p:custDataLst>
          </p:nvPr>
        </p:nvSpPr>
        <p:spPr bwMode="auto">
          <a:xfrm>
            <a:off x="1835150" y="1512888"/>
            <a:ext cx="4681538" cy="4148137"/>
          </a:xfrm>
          <a:custGeom>
            <a:avLst/>
            <a:gdLst>
              <a:gd name="T0" fmla="*/ 0 w 2447"/>
              <a:gd name="T1" fmla="*/ 0 h 1884"/>
              <a:gd name="T2" fmla="*/ 160 w 2447"/>
              <a:gd name="T3" fmla="*/ 522 h 1884"/>
              <a:gd name="T4" fmla="*/ 562 w 2447"/>
              <a:gd name="T5" fmla="*/ 1098 h 1884"/>
              <a:gd name="T6" fmla="*/ 1225 w 2447"/>
              <a:gd name="T7" fmla="*/ 1500 h 1884"/>
              <a:gd name="T8" fmla="*/ 1879 w 2447"/>
              <a:gd name="T9" fmla="*/ 1744 h 1884"/>
              <a:gd name="T10" fmla="*/ 2447 w 2447"/>
              <a:gd name="T11" fmla="*/ 1884 h 188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447"/>
              <a:gd name="T19" fmla="*/ 0 h 1884"/>
              <a:gd name="T20" fmla="*/ 2447 w 2447"/>
              <a:gd name="T21" fmla="*/ 1884 h 188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447" h="1884">
                <a:moveTo>
                  <a:pt x="0" y="0"/>
                </a:moveTo>
                <a:cubicBezTo>
                  <a:pt x="27" y="87"/>
                  <a:pt x="66" y="339"/>
                  <a:pt x="160" y="522"/>
                </a:cubicBezTo>
                <a:cubicBezTo>
                  <a:pt x="254" y="705"/>
                  <a:pt x="385" y="935"/>
                  <a:pt x="562" y="1098"/>
                </a:cubicBezTo>
                <a:cubicBezTo>
                  <a:pt x="739" y="1261"/>
                  <a:pt x="1006" y="1392"/>
                  <a:pt x="1225" y="1500"/>
                </a:cubicBezTo>
                <a:cubicBezTo>
                  <a:pt x="1444" y="1608"/>
                  <a:pt x="1675" y="1680"/>
                  <a:pt x="1879" y="1744"/>
                </a:cubicBezTo>
                <a:cubicBezTo>
                  <a:pt x="2083" y="1808"/>
                  <a:pt x="2329" y="1855"/>
                  <a:pt x="2447" y="1884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0000" tIns="46800" rIns="90000" bIns="46800" anchor="ctr"/>
          <a:lstStyle/>
          <a:p>
            <a:endParaRPr lang="ru-RU"/>
          </a:p>
        </p:txBody>
      </p:sp>
      <p:sp>
        <p:nvSpPr>
          <p:cNvPr id="4166" name="Text Box 70"/>
          <p:cNvSpPr txBox="1">
            <a:spLocks noChangeArrowheads="1"/>
          </p:cNvSpPr>
          <p:nvPr>
            <p:custDataLst>
              <p:tags r:id="rId68"/>
            </p:custDataLst>
          </p:nvPr>
        </p:nvSpPr>
        <p:spPr bwMode="auto">
          <a:xfrm>
            <a:off x="1979613" y="5257800"/>
            <a:ext cx="1944687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 b="1"/>
              <a:t>Низкий потенциал</a:t>
            </a:r>
          </a:p>
        </p:txBody>
      </p:sp>
      <p:sp>
        <p:nvSpPr>
          <p:cNvPr id="4167" name="Text Box 71"/>
          <p:cNvSpPr txBox="1">
            <a:spLocks noChangeArrowheads="1"/>
          </p:cNvSpPr>
          <p:nvPr>
            <p:custDataLst>
              <p:tags r:id="rId69"/>
            </p:custDataLst>
          </p:nvPr>
        </p:nvSpPr>
        <p:spPr bwMode="auto">
          <a:xfrm>
            <a:off x="4930775" y="4868863"/>
            <a:ext cx="1944688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 b="1"/>
              <a:t>Средний потенциал</a:t>
            </a:r>
          </a:p>
        </p:txBody>
      </p:sp>
      <p:sp>
        <p:nvSpPr>
          <p:cNvPr id="4168" name="Text Box 72"/>
          <p:cNvSpPr txBox="1">
            <a:spLocks noChangeArrowheads="1"/>
          </p:cNvSpPr>
          <p:nvPr>
            <p:custDataLst>
              <p:tags r:id="rId70"/>
            </p:custDataLst>
          </p:nvPr>
        </p:nvSpPr>
        <p:spPr bwMode="auto">
          <a:xfrm>
            <a:off x="5075238" y="3484563"/>
            <a:ext cx="2160587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 b="1"/>
              <a:t>Высокий потенциал</a:t>
            </a:r>
          </a:p>
        </p:txBody>
      </p:sp>
      <p:sp>
        <p:nvSpPr>
          <p:cNvPr id="4169" name="Oval 74"/>
          <p:cNvSpPr>
            <a:spLocks noChangeArrowheads="1"/>
          </p:cNvSpPr>
          <p:nvPr/>
        </p:nvSpPr>
        <p:spPr bwMode="auto">
          <a:xfrm>
            <a:off x="3348038" y="1557338"/>
            <a:ext cx="1943100" cy="358775"/>
          </a:xfrm>
          <a:prstGeom prst="ellipse">
            <a:avLst/>
          </a:prstGeom>
          <a:noFill/>
          <a:ln w="9525" algn="ctr">
            <a:solidFill>
              <a:srgbClr val="800000"/>
            </a:solidFill>
            <a:prstDash val="dash"/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70" name="Oval 75"/>
          <p:cNvSpPr>
            <a:spLocks noChangeArrowheads="1"/>
          </p:cNvSpPr>
          <p:nvPr/>
        </p:nvSpPr>
        <p:spPr bwMode="auto">
          <a:xfrm>
            <a:off x="2111375" y="2165350"/>
            <a:ext cx="1943100" cy="361950"/>
          </a:xfrm>
          <a:prstGeom prst="ellipse">
            <a:avLst/>
          </a:prstGeom>
          <a:noFill/>
          <a:ln w="9525" algn="ctr">
            <a:solidFill>
              <a:srgbClr val="800000"/>
            </a:solidFill>
            <a:prstDash val="dash"/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171" name="Line 78"/>
          <p:cNvSpPr>
            <a:spLocks noChangeShapeType="1"/>
          </p:cNvSpPr>
          <p:nvPr/>
        </p:nvSpPr>
        <p:spPr bwMode="auto">
          <a:xfrm>
            <a:off x="1828800" y="1519238"/>
            <a:ext cx="1588" cy="41608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72" name="Line 79"/>
          <p:cNvSpPr>
            <a:spLocks noChangeShapeType="1"/>
          </p:cNvSpPr>
          <p:nvPr/>
        </p:nvSpPr>
        <p:spPr bwMode="auto">
          <a:xfrm>
            <a:off x="1790700" y="5680075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73" name="Line 80"/>
          <p:cNvSpPr>
            <a:spLocks noChangeShapeType="1"/>
          </p:cNvSpPr>
          <p:nvPr/>
        </p:nvSpPr>
        <p:spPr bwMode="auto">
          <a:xfrm>
            <a:off x="1790700" y="5299075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74" name="Line 81"/>
          <p:cNvSpPr>
            <a:spLocks noChangeShapeType="1"/>
          </p:cNvSpPr>
          <p:nvPr/>
        </p:nvSpPr>
        <p:spPr bwMode="auto">
          <a:xfrm>
            <a:off x="1790700" y="4927600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75" name="Line 82"/>
          <p:cNvSpPr>
            <a:spLocks noChangeShapeType="1"/>
          </p:cNvSpPr>
          <p:nvPr/>
        </p:nvSpPr>
        <p:spPr bwMode="auto">
          <a:xfrm>
            <a:off x="1790700" y="4546600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76" name="Line 83"/>
          <p:cNvSpPr>
            <a:spLocks noChangeShapeType="1"/>
          </p:cNvSpPr>
          <p:nvPr/>
        </p:nvSpPr>
        <p:spPr bwMode="auto">
          <a:xfrm>
            <a:off x="1790700" y="4165600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77" name="Line 84"/>
          <p:cNvSpPr>
            <a:spLocks noChangeShapeType="1"/>
          </p:cNvSpPr>
          <p:nvPr/>
        </p:nvSpPr>
        <p:spPr bwMode="auto">
          <a:xfrm>
            <a:off x="1790700" y="3784600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78" name="Line 85"/>
          <p:cNvSpPr>
            <a:spLocks noChangeShapeType="1"/>
          </p:cNvSpPr>
          <p:nvPr/>
        </p:nvSpPr>
        <p:spPr bwMode="auto">
          <a:xfrm>
            <a:off x="1790700" y="3414713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79" name="Line 86"/>
          <p:cNvSpPr>
            <a:spLocks noChangeShapeType="1"/>
          </p:cNvSpPr>
          <p:nvPr/>
        </p:nvSpPr>
        <p:spPr bwMode="auto">
          <a:xfrm>
            <a:off x="1790700" y="3033713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0" name="Line 87"/>
          <p:cNvSpPr>
            <a:spLocks noChangeShapeType="1"/>
          </p:cNvSpPr>
          <p:nvPr/>
        </p:nvSpPr>
        <p:spPr bwMode="auto">
          <a:xfrm>
            <a:off x="1790700" y="2652713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1" name="Line 88"/>
          <p:cNvSpPr>
            <a:spLocks noChangeShapeType="1"/>
          </p:cNvSpPr>
          <p:nvPr/>
        </p:nvSpPr>
        <p:spPr bwMode="auto">
          <a:xfrm>
            <a:off x="1790700" y="2271713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2" name="Line 89"/>
          <p:cNvSpPr>
            <a:spLocks noChangeShapeType="1"/>
          </p:cNvSpPr>
          <p:nvPr/>
        </p:nvSpPr>
        <p:spPr bwMode="auto">
          <a:xfrm>
            <a:off x="1790700" y="1900238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3" name="Line 90"/>
          <p:cNvSpPr>
            <a:spLocks noChangeShapeType="1"/>
          </p:cNvSpPr>
          <p:nvPr/>
        </p:nvSpPr>
        <p:spPr bwMode="auto">
          <a:xfrm>
            <a:off x="1790700" y="1519238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4" name="Line 91"/>
          <p:cNvSpPr>
            <a:spLocks noChangeShapeType="1"/>
          </p:cNvSpPr>
          <p:nvPr/>
        </p:nvSpPr>
        <p:spPr bwMode="auto">
          <a:xfrm>
            <a:off x="1828800" y="5680075"/>
            <a:ext cx="5694363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5" name="Oval 92"/>
          <p:cNvSpPr>
            <a:spLocks noChangeArrowheads="1"/>
          </p:cNvSpPr>
          <p:nvPr/>
        </p:nvSpPr>
        <p:spPr bwMode="auto">
          <a:xfrm>
            <a:off x="2914650" y="3024188"/>
            <a:ext cx="85725" cy="85725"/>
          </a:xfrm>
          <a:prstGeom prst="ellipse">
            <a:avLst/>
          </a:prstGeom>
          <a:solidFill>
            <a:srgbClr val="F7C122"/>
          </a:solidFill>
          <a:ln w="9525">
            <a:solidFill>
              <a:srgbClr val="F7C122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6" name="Oval 93"/>
          <p:cNvSpPr>
            <a:spLocks noChangeArrowheads="1"/>
          </p:cNvSpPr>
          <p:nvPr/>
        </p:nvSpPr>
        <p:spPr bwMode="auto">
          <a:xfrm>
            <a:off x="2924175" y="3662363"/>
            <a:ext cx="85725" cy="84137"/>
          </a:xfrm>
          <a:prstGeom prst="ellipse">
            <a:avLst/>
          </a:prstGeom>
          <a:solidFill>
            <a:srgbClr val="F7C122"/>
          </a:solidFill>
          <a:ln w="9525">
            <a:solidFill>
              <a:srgbClr val="F7C122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7" name="Oval 94"/>
          <p:cNvSpPr>
            <a:spLocks noChangeArrowheads="1"/>
          </p:cNvSpPr>
          <p:nvPr/>
        </p:nvSpPr>
        <p:spPr bwMode="auto">
          <a:xfrm>
            <a:off x="6904038" y="2576513"/>
            <a:ext cx="85725" cy="85725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8" name="Oval 95"/>
          <p:cNvSpPr>
            <a:spLocks noChangeArrowheads="1"/>
          </p:cNvSpPr>
          <p:nvPr/>
        </p:nvSpPr>
        <p:spPr bwMode="auto">
          <a:xfrm>
            <a:off x="2809875" y="2909888"/>
            <a:ext cx="85725" cy="85725"/>
          </a:xfrm>
          <a:prstGeom prst="ellipse">
            <a:avLst/>
          </a:prstGeom>
          <a:solidFill>
            <a:srgbClr val="F7C122"/>
          </a:solidFill>
          <a:ln w="9525">
            <a:solidFill>
              <a:srgbClr val="F7C122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89" name="Oval 96"/>
          <p:cNvSpPr>
            <a:spLocks noChangeArrowheads="1"/>
          </p:cNvSpPr>
          <p:nvPr/>
        </p:nvSpPr>
        <p:spPr bwMode="auto">
          <a:xfrm>
            <a:off x="3028950" y="4470400"/>
            <a:ext cx="85725" cy="85725"/>
          </a:xfrm>
          <a:prstGeom prst="ellipse">
            <a:avLst/>
          </a:prstGeom>
          <a:solidFill>
            <a:srgbClr val="C30C3E"/>
          </a:solidFill>
          <a:ln w="9525">
            <a:solidFill>
              <a:srgbClr val="C30C3E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0" name="Oval 97"/>
          <p:cNvSpPr>
            <a:spLocks noChangeArrowheads="1"/>
          </p:cNvSpPr>
          <p:nvPr/>
        </p:nvSpPr>
        <p:spPr bwMode="auto">
          <a:xfrm>
            <a:off x="2314575" y="4975225"/>
            <a:ext cx="85725" cy="85725"/>
          </a:xfrm>
          <a:prstGeom prst="ellipse">
            <a:avLst/>
          </a:prstGeom>
          <a:solidFill>
            <a:srgbClr val="C30C3E"/>
          </a:solidFill>
          <a:ln w="9525">
            <a:solidFill>
              <a:srgbClr val="C30C3E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1" name="Oval 98"/>
          <p:cNvSpPr>
            <a:spLocks noChangeArrowheads="1"/>
          </p:cNvSpPr>
          <p:nvPr/>
        </p:nvSpPr>
        <p:spPr bwMode="auto">
          <a:xfrm>
            <a:off x="1819275" y="4422775"/>
            <a:ext cx="85725" cy="85725"/>
          </a:xfrm>
          <a:prstGeom prst="ellipse">
            <a:avLst/>
          </a:prstGeom>
          <a:solidFill>
            <a:srgbClr val="C30C3E"/>
          </a:solidFill>
          <a:ln w="9525">
            <a:solidFill>
              <a:srgbClr val="C30C3E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2" name="Oval 99"/>
          <p:cNvSpPr>
            <a:spLocks noChangeArrowheads="1"/>
          </p:cNvSpPr>
          <p:nvPr/>
        </p:nvSpPr>
        <p:spPr bwMode="auto">
          <a:xfrm>
            <a:off x="3609975" y="1671638"/>
            <a:ext cx="85725" cy="85725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3" name="Oval 100"/>
          <p:cNvSpPr>
            <a:spLocks noChangeArrowheads="1"/>
          </p:cNvSpPr>
          <p:nvPr/>
        </p:nvSpPr>
        <p:spPr bwMode="auto">
          <a:xfrm>
            <a:off x="2305050" y="2290763"/>
            <a:ext cx="85725" cy="85725"/>
          </a:xfrm>
          <a:prstGeom prst="ellipse">
            <a:avLst/>
          </a:prstGeom>
          <a:solidFill>
            <a:srgbClr val="F7C122"/>
          </a:solidFill>
          <a:ln w="9525">
            <a:solidFill>
              <a:srgbClr val="F7C122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4" name="Oval 101"/>
          <p:cNvSpPr>
            <a:spLocks noChangeArrowheads="1"/>
          </p:cNvSpPr>
          <p:nvPr/>
        </p:nvSpPr>
        <p:spPr bwMode="auto">
          <a:xfrm>
            <a:off x="2095500" y="2747963"/>
            <a:ext cx="85725" cy="85725"/>
          </a:xfrm>
          <a:prstGeom prst="ellipse">
            <a:avLst/>
          </a:prstGeom>
          <a:solidFill>
            <a:srgbClr val="C30C3E"/>
          </a:solidFill>
          <a:ln w="9525">
            <a:solidFill>
              <a:srgbClr val="C30C3E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5" name="Oval 102"/>
          <p:cNvSpPr>
            <a:spLocks noChangeArrowheads="1"/>
          </p:cNvSpPr>
          <p:nvPr/>
        </p:nvSpPr>
        <p:spPr bwMode="auto">
          <a:xfrm>
            <a:off x="1962150" y="3490913"/>
            <a:ext cx="85725" cy="85725"/>
          </a:xfrm>
          <a:prstGeom prst="ellipse">
            <a:avLst/>
          </a:prstGeom>
          <a:solidFill>
            <a:srgbClr val="C30C3E"/>
          </a:solidFill>
          <a:ln w="9525">
            <a:solidFill>
              <a:srgbClr val="C30C3E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6" name="Oval 103"/>
          <p:cNvSpPr>
            <a:spLocks noChangeArrowheads="1"/>
          </p:cNvSpPr>
          <p:nvPr/>
        </p:nvSpPr>
        <p:spPr bwMode="auto">
          <a:xfrm>
            <a:off x="7132638" y="5508625"/>
            <a:ext cx="85725" cy="85725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7" name="Oval 104"/>
          <p:cNvSpPr>
            <a:spLocks noChangeArrowheads="1"/>
          </p:cNvSpPr>
          <p:nvPr/>
        </p:nvSpPr>
        <p:spPr bwMode="auto">
          <a:xfrm>
            <a:off x="4000500" y="3148013"/>
            <a:ext cx="85725" cy="85725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8" name="Oval 105"/>
          <p:cNvSpPr>
            <a:spLocks noChangeArrowheads="1"/>
          </p:cNvSpPr>
          <p:nvPr/>
        </p:nvSpPr>
        <p:spPr bwMode="auto">
          <a:xfrm>
            <a:off x="2228850" y="2157413"/>
            <a:ext cx="85725" cy="85725"/>
          </a:xfrm>
          <a:prstGeom prst="ellipse">
            <a:avLst/>
          </a:prstGeom>
          <a:solidFill>
            <a:srgbClr val="F7C122"/>
          </a:solidFill>
          <a:ln w="9525">
            <a:solidFill>
              <a:srgbClr val="F7C122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199" name="Rectangle 106"/>
          <p:cNvSpPr>
            <a:spLocks noChangeArrowheads="1"/>
          </p:cNvSpPr>
          <p:nvPr/>
        </p:nvSpPr>
        <p:spPr bwMode="auto">
          <a:xfrm>
            <a:off x="1600200" y="5603875"/>
            <a:ext cx="1333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- 6</a:t>
            </a:r>
            <a:endParaRPr lang="ru-RU" sz="1800"/>
          </a:p>
        </p:txBody>
      </p:sp>
      <p:sp>
        <p:nvSpPr>
          <p:cNvPr id="4200" name="Rectangle 107"/>
          <p:cNvSpPr>
            <a:spLocks noChangeArrowheads="1"/>
          </p:cNvSpPr>
          <p:nvPr/>
        </p:nvSpPr>
        <p:spPr bwMode="auto">
          <a:xfrm>
            <a:off x="1600200" y="5222875"/>
            <a:ext cx="1333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- 4</a:t>
            </a:r>
            <a:endParaRPr lang="ru-RU" sz="1800"/>
          </a:p>
        </p:txBody>
      </p:sp>
      <p:sp>
        <p:nvSpPr>
          <p:cNvPr id="4201" name="Rectangle 108"/>
          <p:cNvSpPr>
            <a:spLocks noChangeArrowheads="1"/>
          </p:cNvSpPr>
          <p:nvPr/>
        </p:nvSpPr>
        <p:spPr bwMode="auto">
          <a:xfrm>
            <a:off x="1600200" y="4851400"/>
            <a:ext cx="1333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- 2</a:t>
            </a:r>
            <a:endParaRPr lang="ru-RU" sz="1800"/>
          </a:p>
        </p:txBody>
      </p:sp>
      <p:sp>
        <p:nvSpPr>
          <p:cNvPr id="4202" name="Rectangle 109"/>
          <p:cNvSpPr>
            <a:spLocks noChangeArrowheads="1"/>
          </p:cNvSpPr>
          <p:nvPr/>
        </p:nvSpPr>
        <p:spPr bwMode="auto">
          <a:xfrm>
            <a:off x="1638300" y="4470400"/>
            <a:ext cx="952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0</a:t>
            </a:r>
            <a:endParaRPr lang="ru-RU" sz="1800"/>
          </a:p>
        </p:txBody>
      </p:sp>
      <p:sp>
        <p:nvSpPr>
          <p:cNvPr id="4203" name="Rectangle 110"/>
          <p:cNvSpPr>
            <a:spLocks noChangeArrowheads="1"/>
          </p:cNvSpPr>
          <p:nvPr/>
        </p:nvSpPr>
        <p:spPr bwMode="auto">
          <a:xfrm>
            <a:off x="1638300" y="4089400"/>
            <a:ext cx="952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2</a:t>
            </a:r>
            <a:endParaRPr lang="ru-RU" sz="1800"/>
          </a:p>
        </p:txBody>
      </p:sp>
      <p:sp>
        <p:nvSpPr>
          <p:cNvPr id="4204" name="Rectangle 111"/>
          <p:cNvSpPr>
            <a:spLocks noChangeArrowheads="1"/>
          </p:cNvSpPr>
          <p:nvPr/>
        </p:nvSpPr>
        <p:spPr bwMode="auto">
          <a:xfrm>
            <a:off x="1638300" y="3709988"/>
            <a:ext cx="952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4</a:t>
            </a:r>
            <a:endParaRPr lang="ru-RU" sz="1800"/>
          </a:p>
        </p:txBody>
      </p:sp>
      <p:sp>
        <p:nvSpPr>
          <p:cNvPr id="4205" name="Rectangle 112"/>
          <p:cNvSpPr>
            <a:spLocks noChangeArrowheads="1"/>
          </p:cNvSpPr>
          <p:nvPr/>
        </p:nvSpPr>
        <p:spPr bwMode="auto">
          <a:xfrm>
            <a:off x="1638300" y="3338513"/>
            <a:ext cx="952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6</a:t>
            </a:r>
            <a:endParaRPr lang="ru-RU" sz="1800"/>
          </a:p>
        </p:txBody>
      </p:sp>
      <p:sp>
        <p:nvSpPr>
          <p:cNvPr id="4206" name="Rectangle 113"/>
          <p:cNvSpPr>
            <a:spLocks noChangeArrowheads="1"/>
          </p:cNvSpPr>
          <p:nvPr/>
        </p:nvSpPr>
        <p:spPr bwMode="auto">
          <a:xfrm>
            <a:off x="1638300" y="2957513"/>
            <a:ext cx="952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8</a:t>
            </a:r>
            <a:endParaRPr lang="ru-RU" sz="1800"/>
          </a:p>
        </p:txBody>
      </p:sp>
      <p:sp>
        <p:nvSpPr>
          <p:cNvPr id="4207" name="Rectangle 114"/>
          <p:cNvSpPr>
            <a:spLocks noChangeArrowheads="1"/>
          </p:cNvSpPr>
          <p:nvPr/>
        </p:nvSpPr>
        <p:spPr bwMode="auto">
          <a:xfrm>
            <a:off x="1571625" y="2576513"/>
            <a:ext cx="1587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10</a:t>
            </a:r>
            <a:endParaRPr lang="ru-RU" sz="1800"/>
          </a:p>
        </p:txBody>
      </p:sp>
      <p:sp>
        <p:nvSpPr>
          <p:cNvPr id="4208" name="Rectangle 115"/>
          <p:cNvSpPr>
            <a:spLocks noChangeArrowheads="1"/>
          </p:cNvSpPr>
          <p:nvPr/>
        </p:nvSpPr>
        <p:spPr bwMode="auto">
          <a:xfrm>
            <a:off x="1571625" y="2195513"/>
            <a:ext cx="1587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12</a:t>
            </a:r>
            <a:endParaRPr lang="ru-RU" sz="1800"/>
          </a:p>
        </p:txBody>
      </p:sp>
      <p:sp>
        <p:nvSpPr>
          <p:cNvPr id="4209" name="Rectangle 116"/>
          <p:cNvSpPr>
            <a:spLocks noChangeArrowheads="1"/>
          </p:cNvSpPr>
          <p:nvPr/>
        </p:nvSpPr>
        <p:spPr bwMode="auto">
          <a:xfrm>
            <a:off x="1571625" y="1824038"/>
            <a:ext cx="1587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14</a:t>
            </a:r>
            <a:endParaRPr lang="ru-RU" sz="1800"/>
          </a:p>
        </p:txBody>
      </p:sp>
      <p:sp>
        <p:nvSpPr>
          <p:cNvPr id="4210" name="Rectangle 117"/>
          <p:cNvSpPr>
            <a:spLocks noChangeArrowheads="1"/>
          </p:cNvSpPr>
          <p:nvPr/>
        </p:nvSpPr>
        <p:spPr bwMode="auto">
          <a:xfrm>
            <a:off x="1571625" y="1443038"/>
            <a:ext cx="1587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900">
                <a:solidFill>
                  <a:srgbClr val="000000"/>
                </a:solidFill>
              </a:rPr>
              <a:t> 16</a:t>
            </a:r>
            <a:endParaRPr lang="ru-RU" sz="180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5" name="Rectangle 4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188913"/>
            <a:ext cx="7921625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Развитие металлургии сопровождается ростом смежных отраслей – поставщиков и потребителей продукции</a:t>
            </a:r>
          </a:p>
        </p:txBody>
      </p:sp>
      <p:sp>
        <p:nvSpPr>
          <p:cNvPr id="5123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007F6744-737E-4CC5-B9B1-69B178086491}" type="slidenum">
              <a:rPr lang="ru-RU"/>
              <a:pPr/>
              <a:t>12</a:t>
            </a:fld>
            <a:endParaRPr lang="ru-RU"/>
          </a:p>
        </p:txBody>
      </p:sp>
      <p:graphicFrame>
        <p:nvGraphicFramePr>
          <p:cNvPr id="5122" name="Rectangle 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122" r:id="rId13" imgW="0" imgH="0" progId="">
              <p:embed/>
            </p:oleObj>
          </a:graphicData>
        </a:graphic>
      </p:graphicFrame>
      <p:sp>
        <p:nvSpPr>
          <p:cNvPr id="5124" name="AutoShape 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3203575" y="1628775"/>
            <a:ext cx="2808288" cy="3378200"/>
          </a:xfrm>
          <a:prstGeom prst="roundRect">
            <a:avLst>
              <a:gd name="adj" fmla="val 16667"/>
            </a:avLst>
          </a:prstGeom>
          <a:solidFill>
            <a:srgbClr val="FFE6CD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126" name="AutoShape 5"/>
          <p:cNvSpPr>
            <a:spLocks noChangeArrowheads="1"/>
          </p:cNvSpPr>
          <p:nvPr/>
        </p:nvSpPr>
        <p:spPr bwMode="auto">
          <a:xfrm>
            <a:off x="2916238" y="2133600"/>
            <a:ext cx="215900" cy="2305050"/>
          </a:xfrm>
          <a:prstGeom prst="notchedRightArrow">
            <a:avLst>
              <a:gd name="adj1" fmla="val 0"/>
              <a:gd name="adj2" fmla="val 97801"/>
            </a:avLst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127" name="Rectangle 6"/>
          <p:cNvSpPr>
            <a:spLocks noChangeArrowheads="1"/>
          </p:cNvSpPr>
          <p:nvPr/>
        </p:nvSpPr>
        <p:spPr bwMode="auto">
          <a:xfrm>
            <a:off x="179388" y="1630363"/>
            <a:ext cx="2663825" cy="3311525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marL="179388" indent="-179388" algn="ctr"/>
            <a:endParaRPr lang="ru-RU" sz="1200" b="1"/>
          </a:p>
          <a:p>
            <a:pPr marL="179388" indent="-179388">
              <a:buClr>
                <a:srgbClr val="0000CC"/>
              </a:buClr>
              <a:buFont typeface="Arial" charset="0"/>
              <a:buChar char="●"/>
            </a:pPr>
            <a:endParaRPr lang="ru-RU" sz="1200"/>
          </a:p>
        </p:txBody>
      </p:sp>
      <p:sp>
        <p:nvSpPr>
          <p:cNvPr id="5128" name="Rectangle 7"/>
          <p:cNvSpPr>
            <a:spLocks noChangeArrowheads="1"/>
          </p:cNvSpPr>
          <p:nvPr/>
        </p:nvSpPr>
        <p:spPr bwMode="auto">
          <a:xfrm>
            <a:off x="3419475" y="5532438"/>
            <a:ext cx="2520950" cy="576262"/>
          </a:xfrm>
          <a:prstGeom prst="rect">
            <a:avLst/>
          </a:prstGeom>
          <a:solidFill>
            <a:srgbClr val="FFCC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 b="1"/>
              <a:t>Научно-образовательный комплекс (ВУЗы, НИИ)</a:t>
            </a:r>
            <a:endParaRPr lang="ru-RU" sz="1200"/>
          </a:p>
        </p:txBody>
      </p:sp>
      <p:sp>
        <p:nvSpPr>
          <p:cNvPr id="5129" name="Text Box 8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987675" y="1128713"/>
            <a:ext cx="3097213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Подотрасли черной металлургии</a:t>
            </a:r>
          </a:p>
        </p:txBody>
      </p:sp>
      <p:sp>
        <p:nvSpPr>
          <p:cNvPr id="5130" name="AutoShape 9"/>
          <p:cNvSpPr>
            <a:spLocks noChangeArrowheads="1"/>
          </p:cNvSpPr>
          <p:nvPr/>
        </p:nvSpPr>
        <p:spPr bwMode="auto">
          <a:xfrm>
            <a:off x="3851275" y="2997200"/>
            <a:ext cx="1439863" cy="576263"/>
          </a:xfrm>
          <a:prstGeom prst="roundRect">
            <a:avLst>
              <a:gd name="adj" fmla="val 16667"/>
            </a:avLst>
          </a:prstGeom>
          <a:solidFill>
            <a:srgbClr val="800000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 sz="1200" b="1">
                <a:solidFill>
                  <a:schemeClr val="bg1"/>
                </a:solidFill>
              </a:rPr>
              <a:t>Черная металлургия</a:t>
            </a:r>
          </a:p>
        </p:txBody>
      </p:sp>
      <p:sp>
        <p:nvSpPr>
          <p:cNvPr id="5131" name="AutoShape 10"/>
          <p:cNvSpPr>
            <a:spLocks noChangeArrowheads="1"/>
          </p:cNvSpPr>
          <p:nvPr/>
        </p:nvSpPr>
        <p:spPr bwMode="auto">
          <a:xfrm>
            <a:off x="3348038" y="3789363"/>
            <a:ext cx="1439862" cy="431800"/>
          </a:xfrm>
          <a:prstGeom prst="roundRect">
            <a:avLst>
              <a:gd name="adj" fmla="val 16667"/>
            </a:avLst>
          </a:prstGeom>
          <a:solidFill>
            <a:srgbClr val="FFBC79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Трубное производство</a:t>
            </a:r>
          </a:p>
        </p:txBody>
      </p:sp>
      <p:sp>
        <p:nvSpPr>
          <p:cNvPr id="5132" name="AutoShape 11"/>
          <p:cNvSpPr>
            <a:spLocks noChangeArrowheads="1"/>
          </p:cNvSpPr>
          <p:nvPr/>
        </p:nvSpPr>
        <p:spPr bwMode="auto">
          <a:xfrm>
            <a:off x="3419475" y="1700213"/>
            <a:ext cx="1512888" cy="541337"/>
          </a:xfrm>
          <a:prstGeom prst="roundRect">
            <a:avLst>
              <a:gd name="adj" fmla="val 16667"/>
            </a:avLst>
          </a:prstGeom>
          <a:solidFill>
            <a:srgbClr val="FFBC79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Стальное и прокатное производство</a:t>
            </a:r>
          </a:p>
        </p:txBody>
      </p:sp>
      <p:sp>
        <p:nvSpPr>
          <p:cNvPr id="5133" name="AutoShape 12"/>
          <p:cNvSpPr>
            <a:spLocks noChangeArrowheads="1"/>
          </p:cNvSpPr>
          <p:nvPr/>
        </p:nvSpPr>
        <p:spPr bwMode="auto">
          <a:xfrm>
            <a:off x="4284663" y="4329113"/>
            <a:ext cx="1511300" cy="576262"/>
          </a:xfrm>
          <a:prstGeom prst="roundRect">
            <a:avLst>
              <a:gd name="adj" fmla="val 16667"/>
            </a:avLst>
          </a:prstGeom>
          <a:solidFill>
            <a:srgbClr val="FFBC79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Колесное производство</a:t>
            </a:r>
          </a:p>
        </p:txBody>
      </p:sp>
      <p:sp>
        <p:nvSpPr>
          <p:cNvPr id="5134" name="Line 13"/>
          <p:cNvSpPr>
            <a:spLocks noChangeShapeType="1"/>
          </p:cNvSpPr>
          <p:nvPr/>
        </p:nvSpPr>
        <p:spPr bwMode="auto">
          <a:xfrm flipH="1">
            <a:off x="4032250" y="3573463"/>
            <a:ext cx="252413" cy="1857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5135" name="Line 14"/>
          <p:cNvSpPr>
            <a:spLocks noChangeShapeType="1"/>
          </p:cNvSpPr>
          <p:nvPr/>
        </p:nvSpPr>
        <p:spPr bwMode="auto">
          <a:xfrm>
            <a:off x="5076825" y="3573463"/>
            <a:ext cx="287338" cy="792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5136" name="Line 15"/>
          <p:cNvSpPr>
            <a:spLocks noChangeShapeType="1"/>
          </p:cNvSpPr>
          <p:nvPr/>
        </p:nvSpPr>
        <p:spPr bwMode="auto">
          <a:xfrm>
            <a:off x="3816350" y="2276475"/>
            <a:ext cx="323850" cy="684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5137" name="AutoShape 16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084888" y="2133600"/>
            <a:ext cx="215900" cy="2160588"/>
          </a:xfrm>
          <a:prstGeom prst="notchedRightArrow">
            <a:avLst>
              <a:gd name="adj1" fmla="val 0"/>
              <a:gd name="adj2" fmla="val 97801"/>
            </a:avLst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138" name="AutoShape 1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 rot="-5400000">
            <a:off x="4583112" y="4006851"/>
            <a:ext cx="187325" cy="2305050"/>
          </a:xfrm>
          <a:prstGeom prst="notchedRightArrow">
            <a:avLst>
              <a:gd name="adj1" fmla="val 0"/>
              <a:gd name="adj2" fmla="val 97801"/>
            </a:avLst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139" name="AutoShape 1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 rot="5400000">
            <a:off x="4562475" y="4211638"/>
            <a:ext cx="165100" cy="2305050"/>
          </a:xfrm>
          <a:prstGeom prst="notchedRightArrow">
            <a:avLst>
              <a:gd name="adj1" fmla="val 0"/>
              <a:gd name="adj2" fmla="val 97801"/>
            </a:avLst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140" name="Rectangle 19"/>
          <p:cNvSpPr>
            <a:spLocks noChangeArrowheads="1"/>
          </p:cNvSpPr>
          <p:nvPr/>
        </p:nvSpPr>
        <p:spPr bwMode="auto">
          <a:xfrm>
            <a:off x="612775" y="2636838"/>
            <a:ext cx="1727200" cy="1079500"/>
          </a:xfrm>
          <a:prstGeom prst="rect">
            <a:avLst/>
          </a:prstGeom>
          <a:solidFill>
            <a:srgbClr val="FFBC7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Сбор и переработка металлолома</a:t>
            </a:r>
          </a:p>
        </p:txBody>
      </p:sp>
      <p:sp>
        <p:nvSpPr>
          <p:cNvPr id="5141" name="Text Box 20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77800" y="1128713"/>
            <a:ext cx="24495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Смежные отрасли- поставщики сырья</a:t>
            </a:r>
          </a:p>
        </p:txBody>
      </p:sp>
      <p:sp>
        <p:nvSpPr>
          <p:cNvPr id="5142" name="Rectangle 21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372225" y="1628775"/>
            <a:ext cx="2663825" cy="3311525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marL="179388" indent="-179388" algn="ctr"/>
            <a:endParaRPr lang="ru-RU" sz="1200" b="1"/>
          </a:p>
          <a:p>
            <a:pPr marL="179388" indent="-179388">
              <a:buClr>
                <a:srgbClr val="0000CC"/>
              </a:buClr>
              <a:buFont typeface="Arial" charset="0"/>
              <a:buChar char="●"/>
            </a:pPr>
            <a:endParaRPr lang="ru-RU" sz="1200"/>
          </a:p>
        </p:txBody>
      </p:sp>
      <p:sp>
        <p:nvSpPr>
          <p:cNvPr id="5143" name="Rectangle 22"/>
          <p:cNvSpPr>
            <a:spLocks noChangeArrowheads="1"/>
          </p:cNvSpPr>
          <p:nvPr/>
        </p:nvSpPr>
        <p:spPr bwMode="auto">
          <a:xfrm>
            <a:off x="6588125" y="1698625"/>
            <a:ext cx="1584325" cy="398463"/>
          </a:xfrm>
          <a:prstGeom prst="rect">
            <a:avLst/>
          </a:prstGeom>
          <a:solidFill>
            <a:srgbClr val="FFBC7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Строительство</a:t>
            </a:r>
          </a:p>
        </p:txBody>
      </p:sp>
      <p:sp>
        <p:nvSpPr>
          <p:cNvPr id="5144" name="Rectangle 23"/>
          <p:cNvSpPr>
            <a:spLocks noChangeArrowheads="1"/>
          </p:cNvSpPr>
          <p:nvPr/>
        </p:nvSpPr>
        <p:spPr bwMode="auto">
          <a:xfrm>
            <a:off x="6551613" y="2708275"/>
            <a:ext cx="1584325" cy="360363"/>
          </a:xfrm>
          <a:prstGeom prst="rect">
            <a:avLst/>
          </a:prstGeom>
          <a:solidFill>
            <a:srgbClr val="FFBC7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ЖКХ</a:t>
            </a:r>
          </a:p>
        </p:txBody>
      </p:sp>
      <p:sp>
        <p:nvSpPr>
          <p:cNvPr id="5145" name="Rectangle 24"/>
          <p:cNvSpPr>
            <a:spLocks noChangeArrowheads="1"/>
          </p:cNvSpPr>
          <p:nvPr/>
        </p:nvSpPr>
        <p:spPr bwMode="auto">
          <a:xfrm>
            <a:off x="6589713" y="3644900"/>
            <a:ext cx="1690687" cy="287338"/>
          </a:xfrm>
          <a:prstGeom prst="rect">
            <a:avLst/>
          </a:prstGeom>
          <a:solidFill>
            <a:srgbClr val="FFBC7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Машиностроение</a:t>
            </a:r>
          </a:p>
        </p:txBody>
      </p:sp>
      <p:sp>
        <p:nvSpPr>
          <p:cNvPr id="5146" name="Rectangle 25"/>
          <p:cNvSpPr>
            <a:spLocks noChangeArrowheads="1"/>
          </p:cNvSpPr>
          <p:nvPr/>
        </p:nvSpPr>
        <p:spPr bwMode="auto">
          <a:xfrm>
            <a:off x="6588125" y="4437063"/>
            <a:ext cx="1727200" cy="358775"/>
          </a:xfrm>
          <a:prstGeom prst="rect">
            <a:avLst/>
          </a:prstGeom>
          <a:solidFill>
            <a:srgbClr val="FFBC7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Автомобилестроение</a:t>
            </a:r>
          </a:p>
        </p:txBody>
      </p:sp>
      <p:sp>
        <p:nvSpPr>
          <p:cNvPr id="5147" name="Text Box 26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6443663" y="1128713"/>
            <a:ext cx="24495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Смежные отрасли потребители продукции</a:t>
            </a:r>
          </a:p>
        </p:txBody>
      </p:sp>
      <p:sp>
        <p:nvSpPr>
          <p:cNvPr id="5148" name="AutoShape 27"/>
          <p:cNvSpPr>
            <a:spLocks noChangeArrowheads="1"/>
          </p:cNvSpPr>
          <p:nvPr/>
        </p:nvSpPr>
        <p:spPr bwMode="auto">
          <a:xfrm>
            <a:off x="4354513" y="2384425"/>
            <a:ext cx="1512887" cy="468313"/>
          </a:xfrm>
          <a:prstGeom prst="roundRect">
            <a:avLst>
              <a:gd name="adj" fmla="val 16667"/>
            </a:avLst>
          </a:prstGeom>
          <a:solidFill>
            <a:srgbClr val="FFBC79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Мелкосортный прокат</a:t>
            </a:r>
          </a:p>
        </p:txBody>
      </p:sp>
      <p:sp>
        <p:nvSpPr>
          <p:cNvPr id="5149" name="Line 28"/>
          <p:cNvSpPr>
            <a:spLocks noChangeShapeType="1"/>
          </p:cNvSpPr>
          <p:nvPr/>
        </p:nvSpPr>
        <p:spPr bwMode="auto">
          <a:xfrm flipH="1">
            <a:off x="5256213" y="2882900"/>
            <a:ext cx="252412" cy="185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5150" name="Rectangle 29"/>
          <p:cNvSpPr>
            <a:spLocks noChangeArrowheads="1"/>
          </p:cNvSpPr>
          <p:nvPr/>
        </p:nvSpPr>
        <p:spPr bwMode="auto">
          <a:xfrm>
            <a:off x="7019925" y="2166938"/>
            <a:ext cx="1584325" cy="398462"/>
          </a:xfrm>
          <a:prstGeom prst="rect">
            <a:avLst/>
          </a:prstGeom>
          <a:solidFill>
            <a:srgbClr val="FFBC7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Судостроение</a:t>
            </a:r>
          </a:p>
        </p:txBody>
      </p:sp>
      <p:sp>
        <p:nvSpPr>
          <p:cNvPr id="5151" name="Rectangle 30"/>
          <p:cNvSpPr>
            <a:spLocks noChangeArrowheads="1"/>
          </p:cNvSpPr>
          <p:nvPr/>
        </p:nvSpPr>
        <p:spPr bwMode="auto">
          <a:xfrm>
            <a:off x="7056438" y="3176588"/>
            <a:ext cx="1798637" cy="360362"/>
          </a:xfrm>
          <a:prstGeom prst="rect">
            <a:avLst/>
          </a:prstGeom>
          <a:solidFill>
            <a:srgbClr val="FFBC7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Авиационная промышленность</a:t>
            </a:r>
          </a:p>
        </p:txBody>
      </p:sp>
      <p:sp>
        <p:nvSpPr>
          <p:cNvPr id="5152" name="Rectangle 31"/>
          <p:cNvSpPr>
            <a:spLocks noChangeArrowheads="1"/>
          </p:cNvSpPr>
          <p:nvPr/>
        </p:nvSpPr>
        <p:spPr bwMode="auto">
          <a:xfrm>
            <a:off x="7127875" y="4005263"/>
            <a:ext cx="1727200" cy="358775"/>
          </a:xfrm>
          <a:prstGeom prst="rect">
            <a:avLst/>
          </a:prstGeom>
          <a:solidFill>
            <a:srgbClr val="FFBC7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 sz="1200"/>
              <a:t>Медицинская промышленность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1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Металлургия является одной из наиболее значимых отраслей в экономике РФ</a:t>
            </a:r>
          </a:p>
        </p:txBody>
      </p:sp>
      <p:sp>
        <p:nvSpPr>
          <p:cNvPr id="94212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>
            <a:normAutofit fontScale="700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Металлургия является одной из крупнейших отраслей промышленности РФ: на ее долю приходится 10% объемов промышленного производства и занятых в промышленности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Отрасль характеризуется одним из самых высоких уровней производительности и заработной платы среди других отраслей промышленности РФ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Отрасль занимает 2-е место в структуре экспорта РФ, объемы экспорта большинства товарных групп в последние годы увеличились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Металлургия обеспечивает 17% налоговых поступлений от отраслей экономики, причем объем платежей отраслью вырос более чем в 2 раза, в основном за счет черной металлургии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</p:txBody>
      </p:sp>
      <p:sp>
        <p:nvSpPr>
          <p:cNvPr id="94210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D4B4D26-F2EE-4722-B809-060C1FB36E2C}" type="slidenum">
              <a:rPr lang="ru-RU"/>
              <a:pPr/>
              <a:t>13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0" name="Rectangle 11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611188" y="209550"/>
            <a:ext cx="791845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Металлургия является первой среди отраслей обрабатывающей промышленности России по объему производства (более 20%), при этом лишь третьей по численности занятых</a:t>
            </a:r>
          </a:p>
        </p:txBody>
      </p:sp>
      <p:sp>
        <p:nvSpPr>
          <p:cNvPr id="614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A4F2C2CE-F181-4BC0-9124-8D4C8DC9AA3F}" type="slidenum">
              <a:rPr lang="ru-RU"/>
              <a:pPr/>
              <a:t>14</a:t>
            </a:fld>
            <a:endParaRPr lang="ru-RU"/>
          </a:p>
        </p:txBody>
      </p:sp>
      <p:graphicFrame>
        <p:nvGraphicFramePr>
          <p:cNvPr id="6146" name="Object 12"/>
          <p:cNvGraphicFramePr>
            <a:graphicFrameLocks/>
          </p:cNvGraphicFramePr>
          <p:nvPr/>
        </p:nvGraphicFramePr>
        <p:xfrm>
          <a:off x="977900" y="1770063"/>
          <a:ext cx="2362200" cy="4351337"/>
        </p:xfrm>
        <a:graphic>
          <a:graphicData uri="http://schemas.openxmlformats.org/presentationml/2006/ole">
            <p:oleObj spid="_x0000_s6146" name="Диаграмма" r:id="rId52" imgW="2362313" imgH="4352940" progId="MSGraph.Chart.8">
              <p:embed followColorScheme="full"/>
            </p:oleObj>
          </a:graphicData>
        </a:graphic>
      </p:graphicFrame>
      <p:sp>
        <p:nvSpPr>
          <p:cNvPr id="6151" name="Rectangle 28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817813" y="4322763"/>
            <a:ext cx="3222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5,1%</a:t>
            </a:r>
          </a:p>
        </p:txBody>
      </p:sp>
      <p:sp>
        <p:nvSpPr>
          <p:cNvPr id="6152" name="Rectangle 29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451100" y="4322763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fld id="{E7A6CCA7-F6B6-4FF7-A3DB-B08231FD6602}" type="datetime'''''''''''''''''''''''''''45''''''''''''''''''2'''''''''''''''">
              <a:rPr lang="ru-RU">
                <a:cs typeface="Arial" charset="0"/>
              </a:rPr>
              <a:pPr algn="r"/>
              <a:t>452</a:t>
            </a:fld>
            <a:endParaRPr lang="ru-RU">
              <a:cs typeface="Arial" charset="0"/>
            </a:endParaRPr>
          </a:p>
        </p:txBody>
      </p:sp>
      <p:sp>
        <p:nvSpPr>
          <p:cNvPr id="6153" name="Rectangle 30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349625" y="4322763"/>
            <a:ext cx="8064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FA56EF12-47DE-4F0A-BC5E-23BD7A6BC113}" type="datetime'ЛП''К ''''''''''''''''''''''(''D''''''''D''''+DE'''''''''''')'">
              <a:rPr lang="ru-RU">
                <a:cs typeface="Arial" charset="0"/>
              </a:rPr>
              <a:pPr/>
              <a:t>ЛПК (DD+DE)</a:t>
            </a:fld>
            <a:endParaRPr lang="ru-RU">
              <a:cs typeface="Arial" charset="0"/>
            </a:endParaRPr>
          </a:p>
        </p:txBody>
      </p:sp>
      <p:sp>
        <p:nvSpPr>
          <p:cNvPr id="6154" name="Rectangle 31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832100" y="4784725"/>
            <a:ext cx="3222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4,8%</a:t>
            </a:r>
          </a:p>
        </p:txBody>
      </p:sp>
      <p:sp>
        <p:nvSpPr>
          <p:cNvPr id="6155" name="Rectangle 3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479675" y="478472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fld id="{8C948EDD-2CC7-4BCE-8BEA-0F66B89F912D}" type="datetime'''''42''''''''''''''''6'''''''''''''''''''''''''''">
              <a:rPr lang="ru-RU">
                <a:cs typeface="Arial" charset="0"/>
              </a:rPr>
              <a:pPr algn="r"/>
              <a:t>426</a:t>
            </a:fld>
            <a:endParaRPr lang="ru-RU">
              <a:cs typeface="Arial" charset="0"/>
            </a:endParaRPr>
          </a:p>
        </p:txBody>
      </p:sp>
      <p:sp>
        <p:nvSpPr>
          <p:cNvPr id="6156" name="Rectangle 33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349625" y="4784725"/>
            <a:ext cx="2403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479E1919-FBCA-4553-8196-57A117D75903}" type="datetime'Пр''оиз-во неметалл-х м''и''н.''п''роду''''''кто''в ''(D''I)'">
              <a:rPr lang="ru-RU">
                <a:cs typeface="Arial" charset="0"/>
              </a:rPr>
              <a:pPr/>
              <a:t>Произ-во неметалл-х мин.продуктов (DI)</a:t>
            </a:fld>
            <a:endParaRPr lang="ru-RU">
              <a:cs typeface="Arial" charset="0"/>
            </a:endParaRPr>
          </a:p>
        </p:txBody>
      </p:sp>
      <p:sp>
        <p:nvSpPr>
          <p:cNvPr id="6157" name="Rectangle 34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836863" y="5246688"/>
            <a:ext cx="3222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4,7%</a:t>
            </a:r>
          </a:p>
        </p:txBody>
      </p:sp>
      <p:sp>
        <p:nvSpPr>
          <p:cNvPr id="6158" name="Rectangle 35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2489200" y="524668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fld id="{EDED1513-6B91-4F12-8AF9-949A591AA418}" type="datetime'''''4''''''''''''''1''''''''''''''''''''''''''''''''''''7'">
              <a:rPr lang="ru-RU">
                <a:cs typeface="Arial" charset="0"/>
              </a:rPr>
              <a:pPr algn="r"/>
              <a:t>417</a:t>
            </a:fld>
            <a:endParaRPr lang="ru-RU">
              <a:cs typeface="Arial" charset="0"/>
            </a:endParaRPr>
          </a:p>
        </p:txBody>
      </p:sp>
      <p:sp>
        <p:nvSpPr>
          <p:cNvPr id="6159" name="Rectangle 36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349625" y="5246688"/>
            <a:ext cx="4730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r>
              <a:rPr lang="ru-RU">
                <a:cs typeface="Arial" charset="0"/>
              </a:rPr>
              <a:t>Прочее </a:t>
            </a:r>
          </a:p>
        </p:txBody>
      </p:sp>
      <p:sp>
        <p:nvSpPr>
          <p:cNvPr id="6160" name="Rectangle 37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008313" y="5708650"/>
            <a:ext cx="322262" cy="152400"/>
          </a:xfrm>
          <a:prstGeom prst="rect">
            <a:avLst/>
          </a:prstGeom>
          <a:solidFill>
            <a:schemeClr val="accent1"/>
          </a:solidFill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1,3%</a:t>
            </a:r>
          </a:p>
        </p:txBody>
      </p:sp>
      <p:sp>
        <p:nvSpPr>
          <p:cNvPr id="6161" name="Rectangle 38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744788" y="570865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fld id="{70B454DE-FFAE-4F0D-A152-21AFBC50C656}" type="datetime'''''''''''''''''''''''''11''''''''''''''5'">
              <a:rPr lang="ru-RU">
                <a:cs typeface="Arial" charset="0"/>
              </a:rPr>
              <a:pPr algn="r"/>
              <a:t>115</a:t>
            </a:fld>
            <a:endParaRPr lang="ru-RU">
              <a:cs typeface="Arial" charset="0"/>
            </a:endParaRPr>
          </a:p>
        </p:txBody>
      </p:sp>
      <p:sp>
        <p:nvSpPr>
          <p:cNvPr id="6162" name="Rectangle 39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349625" y="5708650"/>
            <a:ext cx="2016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A7D3DCF5-F9E4-4944-9812-015E66798BAB}" type="datetime'''''Легкая'' про''''''м''ыш''ленн''ос''''ть'' (D''''B+''DC)'''">
              <a:rPr lang="ru-RU">
                <a:cs typeface="Arial" charset="0"/>
              </a:rPr>
              <a:pPr/>
              <a:t>Легкая промышленность (DB+DC)</a:t>
            </a:fld>
            <a:endParaRPr lang="ru-RU">
              <a:cs typeface="Arial" charset="0"/>
            </a:endParaRPr>
          </a:p>
        </p:txBody>
      </p:sp>
      <p:sp>
        <p:nvSpPr>
          <p:cNvPr id="6163" name="Rectangle 13"/>
          <p:cNvSpPr>
            <a:spLocks noChangeArrowheads="1"/>
          </p:cNvSpPr>
          <p:nvPr>
            <p:custDataLst>
              <p:tags r:id="rId15"/>
            </p:custDataLst>
          </p:nvPr>
        </p:nvSpPr>
        <p:spPr bwMode="gray">
          <a:xfrm>
            <a:off x="1958975" y="2012950"/>
            <a:ext cx="3921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21,5%</a:t>
            </a:r>
          </a:p>
        </p:txBody>
      </p:sp>
      <p:sp>
        <p:nvSpPr>
          <p:cNvPr id="6164" name="Rectangle 14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682625" y="2012950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r"/>
            <a:fld id="{207B2CE4-89AB-46A2-A68D-62546D0F97EC}" type="datetime'''''''''1'' ''''''''''''90''''''7'''''''''''">
              <a:rPr lang="ru-RU">
                <a:cs typeface="Arial" charset="0"/>
              </a:rPr>
              <a:pPr algn="r"/>
              <a:t>1 907</a:t>
            </a:fld>
            <a:endParaRPr lang="ru-RU">
              <a:cs typeface="Arial" charset="0"/>
            </a:endParaRPr>
          </a:p>
        </p:txBody>
      </p:sp>
      <p:sp>
        <p:nvSpPr>
          <p:cNvPr id="6165" name="Rectangle 15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3349625" y="2012950"/>
            <a:ext cx="10493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D4B18409-EBC6-4205-94D3-F7C1865C1625}" type="datetime'''''''''М''''ета''''ллу''''ргия'' (''''''''DJ'''')'''''''''''">
              <a:rPr lang="ru-RU">
                <a:cs typeface="Arial" charset="0"/>
              </a:rPr>
              <a:pPr/>
              <a:t>Металлургия (DJ)</a:t>
            </a:fld>
            <a:endParaRPr lang="ru-RU">
              <a:cs typeface="Arial" charset="0"/>
            </a:endParaRPr>
          </a:p>
        </p:txBody>
      </p:sp>
      <p:sp>
        <p:nvSpPr>
          <p:cNvPr id="6166" name="Rectangle 16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039938" y="2474913"/>
            <a:ext cx="3921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19,9%</a:t>
            </a:r>
          </a:p>
        </p:txBody>
      </p:sp>
      <p:sp>
        <p:nvSpPr>
          <p:cNvPr id="6167" name="Rectangle 18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3349625" y="2474913"/>
            <a:ext cx="1838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9A06E99F-09CF-420D-9EB2-470323AAD920}" type="datetime'М''ашин''''ос''''''тро''''ен''ие (''D''''K+D''''''L+DM)'">
              <a:rPr lang="ru-RU">
                <a:cs typeface="Arial" charset="0"/>
              </a:rPr>
              <a:pPr/>
              <a:t>Машиностроение (DK+DL+DM)</a:t>
            </a:fld>
            <a:endParaRPr lang="ru-RU">
              <a:cs typeface="Arial" charset="0"/>
            </a:endParaRPr>
          </a:p>
        </p:txBody>
      </p:sp>
      <p:sp>
        <p:nvSpPr>
          <p:cNvPr id="6168" name="Rectangle 19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2201863" y="2936875"/>
            <a:ext cx="3921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16,7%</a:t>
            </a:r>
          </a:p>
        </p:txBody>
      </p:sp>
      <p:sp>
        <p:nvSpPr>
          <p:cNvPr id="6169" name="Rectangle 17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844550" y="2474913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r"/>
            <a:fld id="{6D44FC6E-BA3A-4F3A-B140-D79E77E6FE4C}" type="datetime'1'''''''''''' 7''''''''''''''''66'''''''''''''''''''''''''''">
              <a:rPr lang="ru-RU">
                <a:cs typeface="Arial" charset="0"/>
              </a:rPr>
              <a:pPr algn="r"/>
              <a:t>1 766</a:t>
            </a:fld>
            <a:endParaRPr lang="ru-RU">
              <a:cs typeface="Arial" charset="0"/>
            </a:endParaRPr>
          </a:p>
        </p:txBody>
      </p:sp>
      <p:sp>
        <p:nvSpPr>
          <p:cNvPr id="6170" name="Rectangle 20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168400" y="2936875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r"/>
            <a:fld id="{391CBF73-E228-45CD-9B73-CA50F095EF4B}" type="datetime'1'''''''''''''''''''''''' ''''''''48''''''2'''''''''''''''''''">
              <a:rPr lang="ru-RU">
                <a:cs typeface="Arial" charset="0"/>
              </a:rPr>
              <a:pPr algn="r"/>
              <a:t>1 482</a:t>
            </a:fld>
            <a:endParaRPr lang="ru-RU">
              <a:cs typeface="Arial" charset="0"/>
            </a:endParaRPr>
          </a:p>
        </p:txBody>
      </p:sp>
      <p:sp>
        <p:nvSpPr>
          <p:cNvPr id="6171" name="Rectangle 22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225675" y="3398838"/>
            <a:ext cx="3921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16,2%</a:t>
            </a:r>
          </a:p>
        </p:txBody>
      </p:sp>
      <p:sp>
        <p:nvSpPr>
          <p:cNvPr id="6172" name="Rectangle 24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3349625" y="3398838"/>
            <a:ext cx="14303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AF37E2DC-B147-4F96-BEA3-8DBC258E8598}" type="datetime'''''Не''''''фт''еп''е''рераб''''''от''ка'''' ''''(''DF'')'''''">
              <a:rPr lang="ru-RU">
                <a:cs typeface="Arial" charset="0"/>
              </a:rPr>
              <a:pPr/>
              <a:t>Нефтепереработка (DF)</a:t>
            </a:fld>
            <a:endParaRPr lang="ru-RU">
              <a:cs typeface="Arial" charset="0"/>
            </a:endParaRPr>
          </a:p>
        </p:txBody>
      </p:sp>
      <p:sp>
        <p:nvSpPr>
          <p:cNvPr id="6173" name="Rectangle 26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1968500" y="3860800"/>
            <a:ext cx="260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r"/>
            <a:fld id="{A3E3246E-584A-48A8-9B26-0EE097AD538E}" type="datetime'''''''''''''8''''''6''''''''''''''''''''''9'''''''''''''">
              <a:rPr lang="ru-RU">
                <a:cs typeface="Arial" charset="0"/>
              </a:rPr>
              <a:pPr algn="r"/>
              <a:t>869</a:t>
            </a:fld>
            <a:endParaRPr lang="ru-RU">
              <a:cs typeface="Arial" charset="0"/>
            </a:endParaRPr>
          </a:p>
        </p:txBody>
      </p:sp>
      <p:sp>
        <p:nvSpPr>
          <p:cNvPr id="6174" name="Rectangle 21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3349625" y="2936875"/>
            <a:ext cx="19081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B6BF32E2-F9AE-4CBE-A8B5-ECD148A7484D}" type="datetime'Пищев''''ая'' пр''''омышл''е''н''нос''т''''''ь'' ''(''''''DA)'">
              <a:rPr lang="ru-RU">
                <a:cs typeface="Arial" charset="0"/>
              </a:rPr>
              <a:pPr/>
              <a:t>Пищевая промышленность (DA)</a:t>
            </a:fld>
            <a:endParaRPr lang="ru-RU">
              <a:cs typeface="Arial" charset="0"/>
            </a:endParaRPr>
          </a:p>
        </p:txBody>
      </p:sp>
      <p:sp>
        <p:nvSpPr>
          <p:cNvPr id="6175" name="Rectangle 23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1216025" y="3398838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r"/>
            <a:fld id="{65F1C047-97BD-48FC-AC3B-83639670C231}" type="datetime'''''''''1 ''''''''4''''''3''7'''''''''''''">
              <a:rPr lang="ru-RU">
                <a:cs typeface="Arial" charset="0"/>
              </a:rPr>
              <a:pPr algn="r"/>
              <a:t>1 437</a:t>
            </a:fld>
            <a:endParaRPr lang="ru-RU">
              <a:cs typeface="Arial" charset="0"/>
            </a:endParaRPr>
          </a:p>
        </p:txBody>
      </p:sp>
      <p:sp>
        <p:nvSpPr>
          <p:cNvPr id="6176" name="Rectangle 25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2584450" y="3860800"/>
            <a:ext cx="3222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9,8%</a:t>
            </a:r>
          </a:p>
        </p:txBody>
      </p:sp>
      <p:sp>
        <p:nvSpPr>
          <p:cNvPr id="6177" name="Rectangle 27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3349625" y="3860800"/>
            <a:ext cx="18288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AAA7BB6B-B9C7-4B86-9A55-9CC0DE157D75}" type="datetime'Хими''''я'' и'' неф''''т''''е''хими''я (''DG''+''DH'''''''')'">
              <a:rPr lang="ru-RU">
                <a:cs typeface="Arial" charset="0"/>
              </a:rPr>
              <a:pPr/>
              <a:t>Химия и нефтехимия (DG+DH)</a:t>
            </a:fld>
            <a:endParaRPr lang="ru-RU">
              <a:cs typeface="Arial" charset="0"/>
            </a:endParaRPr>
          </a:p>
        </p:txBody>
      </p:sp>
      <p:graphicFrame>
        <p:nvGraphicFramePr>
          <p:cNvPr id="6147" name="Object 65"/>
          <p:cNvGraphicFramePr>
            <a:graphicFrameLocks/>
          </p:cNvGraphicFramePr>
          <p:nvPr/>
        </p:nvGraphicFramePr>
        <p:xfrm>
          <a:off x="5695950" y="1770063"/>
          <a:ext cx="2362200" cy="4351337"/>
        </p:xfrm>
        <a:graphic>
          <a:graphicData uri="http://schemas.openxmlformats.org/presentationml/2006/ole">
            <p:oleObj spid="_x0000_s6147" name="Диаграмма" r:id="rId53" imgW="2362313" imgH="4352940" progId="MSGraph.Chart.8">
              <p:embed followColorScheme="full"/>
            </p:oleObj>
          </a:graphicData>
        </a:graphic>
      </p:graphicFrame>
      <p:sp>
        <p:nvSpPr>
          <p:cNvPr id="6178" name="Rectangle 40"/>
          <p:cNvSpPr>
            <a:spLocks noChangeArrowheads="1"/>
          </p:cNvSpPr>
          <p:nvPr>
            <p:custDataLst>
              <p:tags r:id="rId30"/>
            </p:custDataLst>
          </p:nvPr>
        </p:nvSpPr>
        <p:spPr bwMode="gray">
          <a:xfrm>
            <a:off x="5995988" y="2012950"/>
            <a:ext cx="3921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13,1%</a:t>
            </a:r>
          </a:p>
        </p:txBody>
      </p:sp>
      <p:sp>
        <p:nvSpPr>
          <p:cNvPr id="6179" name="Rectangle 41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6616700" y="2012950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B43384DF-EC85-4646-AB41-95D29A0D228D}" type="datetime'1'' ''''''''''''1''''''''''7''''''1'''''''">
              <a:rPr lang="ru-RU">
                <a:cs typeface="Arial" charset="0"/>
              </a:rPr>
              <a:pPr/>
              <a:t>1 171</a:t>
            </a:fld>
            <a:endParaRPr lang="ru-RU">
              <a:cs typeface="Arial" charset="0"/>
            </a:endParaRPr>
          </a:p>
        </p:txBody>
      </p:sp>
      <p:sp>
        <p:nvSpPr>
          <p:cNvPr id="6180" name="Rectangle 42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6677025" y="2474913"/>
            <a:ext cx="3921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35,4%</a:t>
            </a:r>
          </a:p>
        </p:txBody>
      </p:sp>
      <p:sp>
        <p:nvSpPr>
          <p:cNvPr id="6181" name="Rectangle 43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7978775" y="2474913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E753A633-E7C7-4F17-A8F7-DF69CBE16C2D}" type="datetime'3'''' ''''''''1''''''''''''''''''''''''6''5'''''''">
              <a:rPr lang="ru-RU">
                <a:cs typeface="Arial" charset="0"/>
              </a:rPr>
              <a:pPr/>
              <a:t>3 165</a:t>
            </a:fld>
            <a:endParaRPr lang="ru-RU">
              <a:cs typeface="Arial" charset="0"/>
            </a:endParaRPr>
          </a:p>
        </p:txBody>
      </p:sp>
      <p:sp>
        <p:nvSpPr>
          <p:cNvPr id="6182" name="Rectangle 44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6086475" y="2936875"/>
            <a:ext cx="3921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16,1%</a:t>
            </a:r>
          </a:p>
        </p:txBody>
      </p:sp>
      <p:sp>
        <p:nvSpPr>
          <p:cNvPr id="6183" name="Rectangle 45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6797675" y="2936875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938C78AA-3B02-42E2-8E6E-CAEFB21ECE2B}" type="datetime'''''''''''''''1'''''''''' ''''435'''''''''''''''''''''''''''''">
              <a:rPr lang="ru-RU">
                <a:cs typeface="Arial" charset="0"/>
              </a:rPr>
              <a:pPr/>
              <a:t>1 435</a:t>
            </a:fld>
            <a:endParaRPr lang="ru-RU">
              <a:cs typeface="Arial" charset="0"/>
            </a:endParaRPr>
          </a:p>
        </p:txBody>
      </p:sp>
      <p:sp>
        <p:nvSpPr>
          <p:cNvPr id="6184" name="Rectangle 57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6178550" y="570865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CBDE5E53-E3EC-4F8A-85D2-FB9B661926A7}" type="datetime'''5''''2''''''''''9'''''''''''''''''''''''''''''">
              <a:rPr lang="ru-RU">
                <a:cs typeface="Arial" charset="0"/>
              </a:rPr>
              <a:pPr/>
              <a:t>529</a:t>
            </a:fld>
            <a:endParaRPr lang="ru-RU">
              <a:cs typeface="Arial" charset="0"/>
            </a:endParaRPr>
          </a:p>
        </p:txBody>
      </p:sp>
      <p:sp>
        <p:nvSpPr>
          <p:cNvPr id="6185" name="Rectangle 52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849938" y="4784725"/>
            <a:ext cx="3222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7,2%</a:t>
            </a:r>
          </a:p>
        </p:txBody>
      </p:sp>
      <p:sp>
        <p:nvSpPr>
          <p:cNvPr id="6186" name="Rectangle 53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6254750" y="478472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85F2AD6B-06A7-4A56-8C4D-6DE7DC915F9D}" type="datetime'''''''6''''''''''''''''''''''''''''4''''3'''''''''''''''''''''">
              <a:rPr lang="ru-RU">
                <a:cs typeface="Arial" charset="0"/>
              </a:rPr>
              <a:pPr/>
              <a:t>643</a:t>
            </a:fld>
            <a:endParaRPr lang="ru-RU">
              <a:cs typeface="Arial" charset="0"/>
            </a:endParaRPr>
          </a:p>
        </p:txBody>
      </p:sp>
      <p:sp>
        <p:nvSpPr>
          <p:cNvPr id="6187" name="Rectangle 48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5911850" y="3860800"/>
            <a:ext cx="3222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9,2%</a:t>
            </a:r>
          </a:p>
        </p:txBody>
      </p:sp>
      <p:sp>
        <p:nvSpPr>
          <p:cNvPr id="6188" name="Rectangle 54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5730875" y="5246688"/>
            <a:ext cx="322263" cy="152400"/>
          </a:xfrm>
          <a:prstGeom prst="rect">
            <a:avLst/>
          </a:prstGeom>
          <a:solidFill>
            <a:schemeClr val="accent1"/>
          </a:solidFill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3,3%</a:t>
            </a:r>
          </a:p>
        </p:txBody>
      </p:sp>
      <p:sp>
        <p:nvSpPr>
          <p:cNvPr id="6189" name="Rectangle 49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6378575" y="3860800"/>
            <a:ext cx="260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A37548FF-7C32-4CD9-8E58-119CE39AFBEF}" type="datetime'''''''''''''''''''''''''''''''''''''''''''8''''''''''''''20'">
              <a:rPr lang="ru-RU">
                <a:cs typeface="Arial" charset="0"/>
              </a:rPr>
              <a:pPr/>
              <a:t>820</a:t>
            </a:fld>
            <a:endParaRPr lang="ru-RU">
              <a:cs typeface="Arial" charset="0"/>
            </a:endParaRPr>
          </a:p>
        </p:txBody>
      </p:sp>
      <p:sp>
        <p:nvSpPr>
          <p:cNvPr id="6190" name="Rectangle 55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6072188" y="524668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4C3197DC-98F2-4C1D-9174-BAF67C81CD73}" type="datetime'''''''''''''''''''''29''''''''''''''''''''''''6'">
              <a:rPr lang="ru-RU">
                <a:cs typeface="Arial" charset="0"/>
              </a:rPr>
              <a:pPr/>
              <a:t>296</a:t>
            </a:fld>
            <a:endParaRPr lang="ru-RU">
              <a:cs typeface="Arial" charset="0"/>
            </a:endParaRPr>
          </a:p>
        </p:txBody>
      </p:sp>
      <p:sp>
        <p:nvSpPr>
          <p:cNvPr id="6191" name="Rectangle 50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883275" y="4322763"/>
            <a:ext cx="3222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8,2%</a:t>
            </a:r>
          </a:p>
        </p:txBody>
      </p:sp>
      <p:sp>
        <p:nvSpPr>
          <p:cNvPr id="6192" name="Rectangle 56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5811838" y="5708650"/>
            <a:ext cx="3222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5,9%</a:t>
            </a:r>
          </a:p>
        </p:txBody>
      </p:sp>
      <p:sp>
        <p:nvSpPr>
          <p:cNvPr id="6193" name="Rectangle 51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6321425" y="4322763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D1402602-6644-4DE8-96AB-D2A5255D3484}" type="datetime'''''''''''''''''7''''''''''36'''''''''''''''''''''''''''''''''">
              <a:rPr lang="ru-RU">
                <a:cs typeface="Arial" charset="0"/>
              </a:rPr>
              <a:pPr/>
              <a:t>736</a:t>
            </a:fld>
            <a:endParaRPr lang="ru-RU">
              <a:cs typeface="Arial" charset="0"/>
            </a:endParaRPr>
          </a:p>
        </p:txBody>
      </p:sp>
      <p:sp>
        <p:nvSpPr>
          <p:cNvPr id="6194" name="Text Box 58"/>
          <p:cNvSpPr txBox="1"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900113" y="1190625"/>
            <a:ext cx="3348037" cy="639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Объем производства по отраслям обрабатывающей промышленности в РФ, 2005г, млн. руб.</a:t>
            </a:r>
          </a:p>
        </p:txBody>
      </p:sp>
      <p:sp>
        <p:nvSpPr>
          <p:cNvPr id="6195" name="Text Box 59"/>
          <p:cNvSpPr txBox="1"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5292725" y="1192213"/>
            <a:ext cx="3024188" cy="639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Количество занятых по отраслям обрабатывающей промышленности РФ, 2005г, тыс. чел.</a:t>
            </a:r>
          </a:p>
        </p:txBody>
      </p:sp>
      <p:sp>
        <p:nvSpPr>
          <p:cNvPr id="6196" name="Text Box 60"/>
          <p:cNvSpPr txBox="1"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88900" y="5969000"/>
            <a:ext cx="88185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Госкомстат</a:t>
            </a:r>
          </a:p>
        </p:txBody>
      </p:sp>
      <p:graphicFrame>
        <p:nvGraphicFramePr>
          <p:cNvPr id="6148" name="Rectangle 6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148" r:id="rId54" imgW="0" imgH="0" progId="">
              <p:embed/>
            </p:oleObj>
          </a:graphicData>
        </a:graphic>
      </p:graphicFrame>
      <p:sp>
        <p:nvSpPr>
          <p:cNvPr id="6197" name="Rectangle 64" hidden="1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112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3" name="Rectangle 1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209550"/>
            <a:ext cx="8062912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Отрасль характеризуется одним из самых высоких уровней производительности и заработной платы среди других отраслей промышленности РФ</a:t>
            </a:r>
          </a:p>
        </p:txBody>
      </p:sp>
      <p:sp>
        <p:nvSpPr>
          <p:cNvPr id="7172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B62BC27-010D-40EC-A7A0-41AF0D2F8F16}" type="slidenum">
              <a:rPr lang="ru-RU"/>
              <a:pPr/>
              <a:t>15</a:t>
            </a:fld>
            <a:endParaRPr lang="ru-RU"/>
          </a:p>
        </p:txBody>
      </p:sp>
      <p:sp>
        <p:nvSpPr>
          <p:cNvPr id="7173" name="Oval 2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465388" y="4048125"/>
            <a:ext cx="827087" cy="82867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74" name="Oval 3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217613" y="4152900"/>
            <a:ext cx="333375" cy="33337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75" name="Oval 4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1722438" y="4314825"/>
            <a:ext cx="714375" cy="71437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76" name="Oval 5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1970088" y="3829050"/>
            <a:ext cx="504825" cy="50482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77" name="Oval 6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98513" y="5057775"/>
            <a:ext cx="142875" cy="14287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78" name="Oval 7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017713" y="2687638"/>
            <a:ext cx="617537" cy="619125"/>
          </a:xfrm>
          <a:prstGeom prst="ellipse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79" name="Oval 8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989138" y="4438650"/>
            <a:ext cx="619125" cy="61912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80" name="Oval 9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055688" y="4733925"/>
            <a:ext cx="619125" cy="61912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81" name="Oval 10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568700" y="1954213"/>
            <a:ext cx="847725" cy="84772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82" name="Oval 11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370013" y="4667250"/>
            <a:ext cx="276225" cy="276225"/>
          </a:xfrm>
          <a:prstGeom prst="ellipse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184" name="Rectangle 13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1476375" y="1844675"/>
            <a:ext cx="2198688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Россия (отрасли по ОКОНХ)</a:t>
            </a:r>
          </a:p>
        </p:txBody>
      </p:sp>
      <p:sp>
        <p:nvSpPr>
          <p:cNvPr id="7185" name="Line 14"/>
          <p:cNvSpPr>
            <a:spLocks noChangeShapeType="1"/>
          </p:cNvSpPr>
          <p:nvPr>
            <p:custDataLst>
              <p:tags r:id="rId14"/>
            </p:custDataLst>
          </p:nvPr>
        </p:nvSpPr>
        <p:spPr bwMode="auto">
          <a:xfrm>
            <a:off x="755650" y="2430463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6" name="Line 15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>
            <a:off x="755650" y="221138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7" name="Line 17"/>
          <p:cNvSpPr>
            <a:spLocks noChangeShapeType="1"/>
          </p:cNvSpPr>
          <p:nvPr>
            <p:custDataLst>
              <p:tags r:id="rId16"/>
            </p:custDataLst>
          </p:nvPr>
        </p:nvSpPr>
        <p:spPr bwMode="auto">
          <a:xfrm>
            <a:off x="755650" y="295433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8" name="Line 26"/>
          <p:cNvSpPr>
            <a:spLocks noChangeShapeType="1"/>
          </p:cNvSpPr>
          <p:nvPr>
            <p:custDataLst>
              <p:tags r:id="rId17"/>
            </p:custDataLst>
          </p:nvPr>
        </p:nvSpPr>
        <p:spPr bwMode="auto">
          <a:xfrm>
            <a:off x="755650" y="4525963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9" name="Line 21"/>
          <p:cNvSpPr>
            <a:spLocks noChangeShapeType="1"/>
          </p:cNvSpPr>
          <p:nvPr>
            <p:custDataLst>
              <p:tags r:id="rId18"/>
            </p:custDataLst>
          </p:nvPr>
        </p:nvSpPr>
        <p:spPr bwMode="auto">
          <a:xfrm>
            <a:off x="755650" y="3402013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0" name="Line 22"/>
          <p:cNvSpPr>
            <a:spLocks noChangeShapeType="1"/>
          </p:cNvSpPr>
          <p:nvPr>
            <p:custDataLst>
              <p:tags r:id="rId19"/>
            </p:custDataLst>
          </p:nvPr>
        </p:nvSpPr>
        <p:spPr bwMode="auto">
          <a:xfrm>
            <a:off x="755650" y="3630613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1" name="Line 23"/>
          <p:cNvSpPr>
            <a:spLocks noChangeShapeType="1"/>
          </p:cNvSpPr>
          <p:nvPr>
            <p:custDataLst>
              <p:tags r:id="rId20"/>
            </p:custDataLst>
          </p:nvPr>
        </p:nvSpPr>
        <p:spPr bwMode="auto">
          <a:xfrm>
            <a:off x="755650" y="384968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2" name="Line 20"/>
          <p:cNvSpPr>
            <a:spLocks noChangeShapeType="1"/>
          </p:cNvSpPr>
          <p:nvPr>
            <p:custDataLst>
              <p:tags r:id="rId21"/>
            </p:custDataLst>
          </p:nvPr>
        </p:nvSpPr>
        <p:spPr bwMode="auto">
          <a:xfrm>
            <a:off x="755650" y="520223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3" name="Line 24"/>
          <p:cNvSpPr>
            <a:spLocks noChangeShapeType="1"/>
          </p:cNvSpPr>
          <p:nvPr>
            <p:custDataLst>
              <p:tags r:id="rId22"/>
            </p:custDataLst>
          </p:nvPr>
        </p:nvSpPr>
        <p:spPr bwMode="auto">
          <a:xfrm>
            <a:off x="755650" y="407828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4" name="Line 18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>
            <a:off x="755650" y="430688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5" name="Line 19"/>
          <p:cNvSpPr>
            <a:spLocks noChangeShapeType="1"/>
          </p:cNvSpPr>
          <p:nvPr>
            <p:custDataLst>
              <p:tags r:id="rId24"/>
            </p:custDataLst>
          </p:nvPr>
        </p:nvSpPr>
        <p:spPr bwMode="auto">
          <a:xfrm>
            <a:off x="755650" y="318293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6" name="Line 16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>
            <a:off x="755650" y="198278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7" name="Line 25"/>
          <p:cNvSpPr>
            <a:spLocks noChangeShapeType="1"/>
          </p:cNvSpPr>
          <p:nvPr>
            <p:custDataLst>
              <p:tags r:id="rId26"/>
            </p:custDataLst>
          </p:nvPr>
        </p:nvSpPr>
        <p:spPr bwMode="auto">
          <a:xfrm>
            <a:off x="755650" y="4754563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8" name="Line 28"/>
          <p:cNvSpPr>
            <a:spLocks noChangeShapeType="1"/>
          </p:cNvSpPr>
          <p:nvPr>
            <p:custDataLst>
              <p:tags r:id="rId27"/>
            </p:custDataLst>
          </p:nvPr>
        </p:nvSpPr>
        <p:spPr bwMode="auto">
          <a:xfrm>
            <a:off x="755650" y="4983163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99" name="Line 27"/>
          <p:cNvSpPr>
            <a:spLocks noChangeShapeType="1"/>
          </p:cNvSpPr>
          <p:nvPr>
            <p:custDataLst>
              <p:tags r:id="rId28"/>
            </p:custDataLst>
          </p:nvPr>
        </p:nvSpPr>
        <p:spPr bwMode="auto">
          <a:xfrm>
            <a:off x="755650" y="5430838"/>
            <a:ext cx="428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 useBgFill="1">
        <p:nvSpPr>
          <p:cNvPr id="7200" name="Rectangle 29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 rot="-912145">
            <a:off x="723900" y="2663825"/>
            <a:ext cx="150813" cy="5715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01" name="Line 31"/>
          <p:cNvSpPr>
            <a:spLocks noChangeShapeType="1"/>
          </p:cNvSpPr>
          <p:nvPr>
            <p:custDataLst>
              <p:tags r:id="rId30"/>
            </p:custDataLst>
          </p:nvPr>
        </p:nvSpPr>
        <p:spPr bwMode="auto">
          <a:xfrm flipV="1">
            <a:off x="725488" y="2701925"/>
            <a:ext cx="146050" cy="39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02" name="Line 30"/>
          <p:cNvSpPr>
            <a:spLocks noChangeShapeType="1"/>
          </p:cNvSpPr>
          <p:nvPr>
            <p:custDataLst>
              <p:tags r:id="rId31"/>
            </p:custDataLst>
          </p:nvPr>
        </p:nvSpPr>
        <p:spPr bwMode="auto">
          <a:xfrm flipV="1">
            <a:off x="725488" y="2644775"/>
            <a:ext cx="146050" cy="39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03" name="Line 35"/>
          <p:cNvSpPr>
            <a:spLocks noChangeShapeType="1"/>
          </p:cNvSpPr>
          <p:nvPr>
            <p:custDataLst>
              <p:tags r:id="rId32"/>
            </p:custDataLst>
          </p:nvPr>
        </p:nvSpPr>
        <p:spPr bwMode="auto">
          <a:xfrm flipV="1">
            <a:off x="676275" y="5172075"/>
            <a:ext cx="134938" cy="9525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04" name="Line 33"/>
          <p:cNvSpPr>
            <a:spLocks noChangeShapeType="1"/>
          </p:cNvSpPr>
          <p:nvPr>
            <p:custDataLst>
              <p:tags r:id="rId33"/>
            </p:custDataLst>
          </p:nvPr>
        </p:nvSpPr>
        <p:spPr bwMode="auto">
          <a:xfrm>
            <a:off x="1246188" y="4140200"/>
            <a:ext cx="36512" cy="49213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05" name="Line 32"/>
          <p:cNvSpPr>
            <a:spLocks noChangeShapeType="1"/>
          </p:cNvSpPr>
          <p:nvPr>
            <p:custDataLst>
              <p:tags r:id="rId34"/>
            </p:custDataLst>
          </p:nvPr>
        </p:nvSpPr>
        <p:spPr bwMode="auto">
          <a:xfrm>
            <a:off x="1298575" y="4697413"/>
            <a:ext cx="87313" cy="46037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06" name="Line 34"/>
          <p:cNvSpPr>
            <a:spLocks noChangeShapeType="1"/>
          </p:cNvSpPr>
          <p:nvPr>
            <p:custDataLst>
              <p:tags r:id="rId35"/>
            </p:custDataLst>
          </p:nvPr>
        </p:nvSpPr>
        <p:spPr bwMode="auto">
          <a:xfrm>
            <a:off x="1503363" y="3919538"/>
            <a:ext cx="358775" cy="4699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07" name="Line 36"/>
          <p:cNvSpPr>
            <a:spLocks noChangeShapeType="1"/>
          </p:cNvSpPr>
          <p:nvPr>
            <p:custDataLst>
              <p:tags r:id="rId36"/>
            </p:custDataLst>
          </p:nvPr>
        </p:nvSpPr>
        <p:spPr bwMode="auto">
          <a:xfrm flipH="1" flipV="1">
            <a:off x="1649413" y="5165725"/>
            <a:ext cx="295275" cy="1270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08" name="Rectangle 45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627063" y="53546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29CA5E3-D50A-4DF0-8848-0E80D28345A8}" type="datetime'''''''''''''''''''''''''''''''0'''''''''''''''">
              <a:rPr lang="ru-RU">
                <a:cs typeface="Arial" charset="0"/>
              </a:rPr>
              <a:pPr algn="r"/>
              <a:t>0</a:t>
            </a:fld>
            <a:endParaRPr lang="ru-RU">
              <a:cs typeface="Arial" charset="0"/>
            </a:endParaRPr>
          </a:p>
        </p:txBody>
      </p:sp>
      <p:sp>
        <p:nvSpPr>
          <p:cNvPr id="7209" name="Rectangle 46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557213" y="49069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36A75F7-1C3A-4F06-9564-E3D3C8BD81F6}" type="datetime'''''''''''''''''''''''''''''''''''''''''''''''''''''''1''0'">
              <a:rPr lang="ru-RU">
                <a:cs typeface="Arial" charset="0"/>
              </a:rPr>
              <a:pPr algn="r"/>
              <a:t>10</a:t>
            </a:fld>
            <a:endParaRPr lang="ru-RU">
              <a:cs typeface="Arial" charset="0"/>
            </a:endParaRPr>
          </a:p>
        </p:txBody>
      </p:sp>
      <p:sp>
        <p:nvSpPr>
          <p:cNvPr id="7210" name="Rectangle 47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487363" y="235426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D1609B8-F521-4B7C-8158-1C666D449DE0}" type="datetime'''''''1''''10'''''''''''''''''''''''''''''''">
              <a:rPr lang="ru-RU">
                <a:cs typeface="Arial" charset="0"/>
              </a:rPr>
              <a:pPr algn="r"/>
              <a:t>110</a:t>
            </a:fld>
            <a:endParaRPr lang="ru-RU">
              <a:cs typeface="Arial" charset="0"/>
            </a:endParaRPr>
          </a:p>
        </p:txBody>
      </p:sp>
      <p:sp>
        <p:nvSpPr>
          <p:cNvPr id="7211" name="Rectangle 48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487363" y="213518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8FA4374-2FAB-4386-82EA-1AFFD6A7E9D6}" type="datetime'''''''''''''''''''''''''''''1''1''''5'">
              <a:rPr lang="ru-RU">
                <a:cs typeface="Arial" charset="0"/>
              </a:rPr>
              <a:pPr algn="r"/>
              <a:t>115</a:t>
            </a:fld>
            <a:endParaRPr lang="ru-RU">
              <a:cs typeface="Arial" charset="0"/>
            </a:endParaRPr>
          </a:p>
        </p:txBody>
      </p:sp>
      <p:sp>
        <p:nvSpPr>
          <p:cNvPr id="7212" name="Rectangle 54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557213" y="37734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A6A03D2-6212-453E-A256-CF9955DDE8D7}" type="datetime'''''''''''''''''''''''''3''''''5'''''''''''''''''''''''''">
              <a:rPr lang="ru-RU">
                <a:cs typeface="Arial" charset="0"/>
              </a:rPr>
              <a:pPr algn="r"/>
              <a:t>35</a:t>
            </a:fld>
            <a:endParaRPr lang="ru-RU">
              <a:cs typeface="Arial" charset="0"/>
            </a:endParaRPr>
          </a:p>
        </p:txBody>
      </p:sp>
      <p:sp>
        <p:nvSpPr>
          <p:cNvPr id="7213" name="Rectangle 53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557213" y="40020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8B5C700-AA5B-49B2-8801-0BFB5203E682}" type="datetime'3''''''''''''''''''''''''''0'''''''''''''''''''">
              <a:rPr lang="ru-RU">
                <a:cs typeface="Arial" charset="0"/>
              </a:rPr>
              <a:pPr algn="r"/>
              <a:t>30</a:t>
            </a:fld>
            <a:endParaRPr lang="ru-RU">
              <a:cs typeface="Arial" charset="0"/>
            </a:endParaRPr>
          </a:p>
        </p:txBody>
      </p:sp>
      <p:sp>
        <p:nvSpPr>
          <p:cNvPr id="7214" name="Rectangle 52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57213" y="42306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511BFB3-25FB-4174-9C9C-CCB4D1ADDF11}" type="datetime'''''''''''''''''''''''''''''''''''2''''''''5'''">
              <a:rPr lang="ru-RU">
                <a:cs typeface="Arial" charset="0"/>
              </a:rPr>
              <a:pPr algn="r"/>
              <a:t>25</a:t>
            </a:fld>
            <a:endParaRPr lang="ru-RU">
              <a:cs typeface="Arial" charset="0"/>
            </a:endParaRPr>
          </a:p>
        </p:txBody>
      </p:sp>
      <p:sp>
        <p:nvSpPr>
          <p:cNvPr id="7215" name="Rectangle 37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1039813" y="4575175"/>
            <a:ext cx="277812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/>
          <a:lstStyle/>
          <a:p>
            <a:fld id="{2C866523-9794-466A-9E38-07D023B04E9D}" type="datetime'''''''''''''Л''''''''''''''''''''''П''''''''''К'''''''''' '">
              <a:rPr lang="ru-RU" sz="800">
                <a:cs typeface="Arial" charset="0"/>
              </a:rPr>
              <a:pPr/>
              <a:t>ЛПК </a:t>
            </a:fld>
            <a:endParaRPr lang="ru-RU" sz="800">
              <a:cs typeface="Arial" charset="0"/>
            </a:endParaRPr>
          </a:p>
        </p:txBody>
      </p:sp>
      <p:sp>
        <p:nvSpPr>
          <p:cNvPr id="7216" name="Rectangle 60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2428875" y="4344988"/>
            <a:ext cx="1173163" cy="200025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lIns="18000" tIns="18000" rIns="18000" bIns="18000" anchor="ctr" anchorCtr="1">
            <a:spAutoFit/>
          </a:bodyPr>
          <a:lstStyle/>
          <a:p>
            <a:fld id="{165055F5-1E50-4DB6-8B33-F53844552862}" type="datetime'Тран''''''с''по''''''''''р''т ''и ''''с''в''яз''ь'''''">
              <a:rPr lang="ru-RU">
                <a:cs typeface="Arial" charset="0"/>
              </a:rPr>
              <a:pPr/>
              <a:t>Транспорт и связь</a:t>
            </a:fld>
            <a:endParaRPr lang="ru-RU">
              <a:cs typeface="Arial" charset="0"/>
            </a:endParaRPr>
          </a:p>
        </p:txBody>
      </p:sp>
      <p:sp>
        <p:nvSpPr>
          <p:cNvPr id="7217" name="Rectangle 49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1019175" y="4017963"/>
            <a:ext cx="35877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/>
          <a:lstStyle/>
          <a:p>
            <a:fld id="{94D34A7B-C17E-4DA1-B4EC-4364D7981F59}" type="datetime'''''''Х''''''и''''''м''и''''''''''я'">
              <a:rPr lang="ru-RU" sz="800">
                <a:cs typeface="Arial" charset="0"/>
              </a:rPr>
              <a:pPr/>
              <a:t>Химия</a:t>
            </a:fld>
            <a:endParaRPr lang="ru-RU" sz="800">
              <a:cs typeface="Arial" charset="0"/>
            </a:endParaRPr>
          </a:p>
        </p:txBody>
      </p:sp>
      <p:sp>
        <p:nvSpPr>
          <p:cNvPr id="7218" name="Rectangle 44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1074738" y="3797300"/>
            <a:ext cx="763587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/>
          <a:lstStyle/>
          <a:p>
            <a:fld id="{089A28C3-791C-458F-A6FE-E4EE73A65714}" type="datetime'''С''т''''''ро''''и''те''л''''''''''ьс''''т''''''в''''о'">
              <a:rPr lang="ru-RU" sz="800">
                <a:cs typeface="Arial" charset="0"/>
              </a:rPr>
              <a:pPr/>
              <a:t>Строительство</a:t>
            </a:fld>
            <a:endParaRPr lang="ru-RU" sz="800">
              <a:cs typeface="Arial" charset="0"/>
            </a:endParaRPr>
          </a:p>
        </p:txBody>
      </p:sp>
      <p:sp>
        <p:nvSpPr>
          <p:cNvPr id="7219" name="Rectangle 38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1657350" y="3981450"/>
            <a:ext cx="1131888" cy="200025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lIns="18000" tIns="18000" rIns="18000" bIns="18000" anchor="ctr" anchorCtr="1">
            <a:spAutoFit/>
          </a:bodyPr>
          <a:lstStyle/>
          <a:p>
            <a:fld id="{A68C1319-4821-488A-B645-50E1AA39B85D}" type="datetime'''П''ищ''е''''''в''а''я п''''''''''''р''''''о''м-т''''''ь'">
              <a:rPr lang="ru-RU">
                <a:cs typeface="Arial" charset="0"/>
              </a:rPr>
              <a:pPr/>
              <a:t>Пищевая пром-ть</a:t>
            </a:fld>
            <a:endParaRPr lang="ru-RU">
              <a:cs typeface="Arial" charset="0"/>
            </a:endParaRPr>
          </a:p>
        </p:txBody>
      </p:sp>
      <p:sp>
        <p:nvSpPr>
          <p:cNvPr id="7220" name="Rectangle 57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627063" y="51260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4730FC9-68D3-4D31-8604-17420652FB03}" type="datetime'''''''''''''''''''''''''''''''''''''''''''''''''''''5'''''">
              <a:rPr lang="ru-RU">
                <a:cs typeface="Arial" charset="0"/>
              </a:rPr>
              <a:pPr algn="r"/>
              <a:t>5</a:t>
            </a:fld>
            <a:endParaRPr lang="ru-RU">
              <a:cs typeface="Arial" charset="0"/>
            </a:endParaRPr>
          </a:p>
        </p:txBody>
      </p:sp>
      <p:sp>
        <p:nvSpPr>
          <p:cNvPr id="7221" name="Rectangle 42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1990725" y="2913063"/>
            <a:ext cx="852488" cy="200025"/>
          </a:xfrm>
          <a:prstGeom prst="rect">
            <a:avLst/>
          </a:prstGeom>
          <a:gradFill rotWithShape="1">
            <a:gsLst>
              <a:gs pos="0">
                <a:srgbClr val="800000"/>
              </a:gs>
              <a:gs pos="100000">
                <a:srgbClr val="480000"/>
              </a:gs>
            </a:gsLst>
            <a:lin ang="2700000" scaled="1"/>
          </a:gra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tIns="18000" rIns="18000" bIns="18000" anchor="ctr" anchorCtr="1">
            <a:spAutoFit/>
          </a:bodyPr>
          <a:lstStyle/>
          <a:p>
            <a:fld id="{C9EC515B-6DA1-4659-8208-6BE33EF192FF}" type="datetime'''''Мет''''''''''''ал''л''''''у''рг''''''''''и''''я'">
              <a:rPr lang="ru-RU">
                <a:solidFill>
                  <a:schemeClr val="bg1"/>
                </a:solidFill>
                <a:cs typeface="Arial" charset="0"/>
              </a:rPr>
              <a:pPr/>
              <a:t>Металлургия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7222" name="Rectangle 41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1858963" y="4656138"/>
            <a:ext cx="1120775" cy="200025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lIns="18000" tIns="18000" rIns="18000" bIns="18000" anchor="ctr" anchorCtr="1">
            <a:spAutoFit/>
          </a:bodyPr>
          <a:lstStyle/>
          <a:p>
            <a:r>
              <a:rPr lang="ru-RU">
                <a:cs typeface="Arial" charset="0"/>
              </a:rPr>
              <a:t>Машиностроение</a:t>
            </a:r>
          </a:p>
        </p:txBody>
      </p:sp>
      <p:sp>
        <p:nvSpPr>
          <p:cNvPr id="7223" name="Rectangle 40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1585913" y="5292725"/>
            <a:ext cx="1004887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/>
          <a:lstStyle/>
          <a:p>
            <a:fld id="{80271ED4-0512-4B5D-917E-EACBC71ADC0E}" type="datetime'Се''л''''ьс''''кое ''''''''хозя''''''''й''''ст''во'''''''''">
              <a:rPr lang="ru-RU" sz="800">
                <a:cs typeface="Arial" charset="0"/>
              </a:rPr>
              <a:pPr/>
              <a:t>Сельское хозяйство</a:t>
            </a:fld>
            <a:endParaRPr lang="ru-RU" sz="800">
              <a:cs typeface="Arial" charset="0"/>
            </a:endParaRPr>
          </a:p>
        </p:txBody>
      </p:sp>
      <p:sp>
        <p:nvSpPr>
          <p:cNvPr id="7224" name="Rectangle 39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3246438" y="2266950"/>
            <a:ext cx="1949450" cy="200025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tx1"/>
            </a:solidFill>
            <a:miter lim="800000"/>
            <a:headEnd/>
            <a:tailEnd/>
          </a:ln>
        </p:spPr>
        <p:txBody>
          <a:bodyPr lIns="18000" tIns="18000" rIns="18000" bIns="18000" anchor="ctr" anchorCtr="1">
            <a:spAutoFit/>
          </a:bodyPr>
          <a:lstStyle/>
          <a:p>
            <a:fld id="{780FDD84-75B4-4978-9D15-6B877B9BAF7E}" type="datetime'''Д''обыв''ающая'' ''''''''''п''''''р''о''мыш''''ленность'''''">
              <a:rPr lang="ru-RU">
                <a:cs typeface="Arial" charset="0"/>
              </a:rPr>
              <a:pPr/>
              <a:t>Добывающая промышленность</a:t>
            </a:fld>
            <a:endParaRPr lang="ru-RU">
              <a:cs typeface="Arial" charset="0"/>
            </a:endParaRPr>
          </a:p>
        </p:txBody>
      </p:sp>
      <p:sp>
        <p:nvSpPr>
          <p:cNvPr id="7225" name="Rectangle 56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557213" y="33258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1734B0D-6776-490A-8B6F-6F6D597CF6FF}" type="datetime'''''4''''''''''''''''''''''5'''''''''''''''''''''''''''''''''">
              <a:rPr lang="ru-RU">
                <a:cs typeface="Arial" charset="0"/>
              </a:rPr>
              <a:pPr algn="r"/>
              <a:t>45</a:t>
            </a:fld>
            <a:endParaRPr lang="ru-RU">
              <a:cs typeface="Arial" charset="0"/>
            </a:endParaRPr>
          </a:p>
        </p:txBody>
      </p:sp>
      <p:sp>
        <p:nvSpPr>
          <p:cNvPr id="7226" name="Rectangle 51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557213" y="44497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95D3EB9-0DA7-4C97-9382-22626C1148AC}" type="datetime'''''''''''''2''''''0'''''''''''''''''''''''''''''''''''''">
              <a:rPr lang="ru-RU">
                <a:cs typeface="Arial" charset="0"/>
              </a:rPr>
              <a:pPr algn="r"/>
              <a:t>20</a:t>
            </a:fld>
            <a:endParaRPr lang="ru-RU">
              <a:cs typeface="Arial" charset="0"/>
            </a:endParaRPr>
          </a:p>
        </p:txBody>
      </p:sp>
      <p:sp>
        <p:nvSpPr>
          <p:cNvPr id="7227" name="Rectangle 61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557213" y="35544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AE62CF7-22B1-4713-A106-C4EFC55AA90F}" type="datetime'''''4''''0'''''''''''''''''''''''''''''''''''''''''''''''''''">
              <a:rPr lang="ru-RU">
                <a:cs typeface="Arial" charset="0"/>
              </a:rPr>
              <a:pPr algn="r"/>
              <a:t>40</a:t>
            </a:fld>
            <a:endParaRPr lang="ru-RU">
              <a:cs typeface="Arial" charset="0"/>
            </a:endParaRPr>
          </a:p>
        </p:txBody>
      </p:sp>
      <p:sp>
        <p:nvSpPr>
          <p:cNvPr id="7228" name="Rectangle 50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557213" y="46783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F4B452D-74C8-4E2A-B200-84E877BA861F}" type="datetime'''''''''''''''''''''''''''''1''''''''''''''''''''5'''''''''">
              <a:rPr lang="ru-RU">
                <a:cs typeface="Arial" charset="0"/>
              </a:rPr>
              <a:pPr algn="r"/>
              <a:t>15</a:t>
            </a:fld>
            <a:endParaRPr lang="ru-RU">
              <a:cs typeface="Arial" charset="0"/>
            </a:endParaRPr>
          </a:p>
        </p:txBody>
      </p:sp>
      <p:sp>
        <p:nvSpPr>
          <p:cNvPr id="7229" name="Rectangle 55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487363" y="190658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077BCE7-EDF1-404C-BA98-D7B574D0EE4B}" type="datetime'1''2''''''''''''''''''''''0'''''''''''''''''''''">
              <a:rPr lang="ru-RU">
                <a:cs typeface="Arial" charset="0"/>
              </a:rPr>
              <a:pPr algn="r"/>
              <a:t>120</a:t>
            </a:fld>
            <a:endParaRPr lang="ru-RU">
              <a:cs typeface="Arial" charset="0"/>
            </a:endParaRPr>
          </a:p>
        </p:txBody>
      </p:sp>
      <p:sp>
        <p:nvSpPr>
          <p:cNvPr id="7230" name="Rectangle 58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557213" y="310673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7A87234-81C2-4194-97BE-8FFDC12930EE}" type="datetime'''5''''''''''''''''''''''0'''''''''''''''''''''''''''''''''">
              <a:rPr lang="ru-RU">
                <a:cs typeface="Arial" charset="0"/>
              </a:rPr>
              <a:pPr algn="r"/>
              <a:t>50</a:t>
            </a:fld>
            <a:endParaRPr lang="ru-RU">
              <a:cs typeface="Arial" charset="0"/>
            </a:endParaRPr>
          </a:p>
        </p:txBody>
      </p:sp>
      <p:sp>
        <p:nvSpPr>
          <p:cNvPr id="7231" name="Rectangle 59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557213" y="287813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8E2C4D4-B663-41B7-AB72-2D1CFEF34184}" type="datetime'''''''5''''''''''''''''''''''''''''''''''''''5'''''''''''''">
              <a:rPr lang="ru-RU">
                <a:cs typeface="Arial" charset="0"/>
              </a:rPr>
              <a:pPr algn="r"/>
              <a:t>55</a:t>
            </a:fld>
            <a:endParaRPr lang="ru-RU">
              <a:cs typeface="Arial" charset="0"/>
            </a:endParaRPr>
          </a:p>
        </p:txBody>
      </p:sp>
      <p:sp useBgFill="1">
        <p:nvSpPr>
          <p:cNvPr id="7232" name="Rectangle 43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204788" y="5267325"/>
            <a:ext cx="768350" cy="122238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25400" tIns="0" rIns="25400" bIns="0"/>
          <a:lstStyle/>
          <a:p>
            <a:fld id="{5D578E28-3DBE-4079-874B-05014D2103D0}" type="datetime'''Л''е''г''''''''''''''''к''''ая'''''''''''' ''про''м-т''''ь'">
              <a:rPr lang="ru-RU" sz="800">
                <a:cs typeface="Arial" charset="0"/>
              </a:rPr>
              <a:pPr/>
              <a:t>Легкая пром-ть</a:t>
            </a:fld>
            <a:endParaRPr lang="ru-RU" sz="800">
              <a:cs typeface="Arial" charset="0"/>
            </a:endParaRPr>
          </a:p>
        </p:txBody>
      </p:sp>
      <p:sp>
        <p:nvSpPr>
          <p:cNvPr id="7233" name="Text Box 62"/>
          <p:cNvSpPr txBox="1"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468313" y="1211263"/>
            <a:ext cx="4319587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200" b="1"/>
              <a:t>Производительность, темпы роста и выпуск основных отраслей промышленности 2000-2004 гг. </a:t>
            </a:r>
            <a:r>
              <a:rPr lang="en-US" sz="1200" b="1"/>
              <a:t>*</a:t>
            </a:r>
            <a:endParaRPr lang="ru-RU" sz="1200" b="1"/>
          </a:p>
        </p:txBody>
      </p:sp>
      <p:sp>
        <p:nvSpPr>
          <p:cNvPr id="7234" name="Text Box 95"/>
          <p:cNvSpPr txBox="1"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5435600" y="1211263"/>
            <a:ext cx="3455988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Средняя начисленная заработная плата по отраслям в РФ, 2005 г., руб.</a:t>
            </a:r>
          </a:p>
        </p:txBody>
      </p:sp>
      <p:sp>
        <p:nvSpPr>
          <p:cNvPr id="7235" name="Text Box 96"/>
          <p:cNvSpPr txBox="1"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3132138" y="5959475"/>
            <a:ext cx="59404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/>
              <a:t>* </a:t>
            </a:r>
            <a:r>
              <a:rPr lang="ru-RU"/>
              <a:t>Диаметр круга пропорционален объему выпуска отрасли в 2004 г. в денежном выражении</a:t>
            </a:r>
          </a:p>
        </p:txBody>
      </p:sp>
      <p:sp>
        <p:nvSpPr>
          <p:cNvPr id="7236" name="Text Box 97"/>
          <p:cNvSpPr txBox="1"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88900" y="5959475"/>
            <a:ext cx="88185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Госкомстат</a:t>
            </a:r>
          </a:p>
        </p:txBody>
      </p:sp>
      <p:sp>
        <p:nvSpPr>
          <p:cNvPr id="7237" name="Text Box 98"/>
          <p:cNvSpPr txBox="1">
            <a:spLocks noChangeArrowheads="1"/>
          </p:cNvSpPr>
          <p:nvPr>
            <p:custDataLst>
              <p:tags r:id="rId66"/>
            </p:custDataLst>
          </p:nvPr>
        </p:nvSpPr>
        <p:spPr bwMode="auto">
          <a:xfrm>
            <a:off x="742950" y="5619750"/>
            <a:ext cx="3814763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Среднегодовой темп роста выручки в номинальных ценах, %</a:t>
            </a:r>
          </a:p>
        </p:txBody>
      </p:sp>
      <p:sp>
        <p:nvSpPr>
          <p:cNvPr id="7238" name="Text Box 99"/>
          <p:cNvSpPr txBox="1">
            <a:spLocks noChangeArrowheads="1"/>
          </p:cNvSpPr>
          <p:nvPr>
            <p:custDataLst>
              <p:tags r:id="rId67"/>
            </p:custDataLst>
          </p:nvPr>
        </p:nvSpPr>
        <p:spPr bwMode="auto">
          <a:xfrm rot="-5400000">
            <a:off x="-2287588" y="3381375"/>
            <a:ext cx="4746625" cy="24447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Производительностьтруда (выручка на работника), тыс. номинальных</a:t>
            </a:r>
            <a:r>
              <a:rPr lang="en-US"/>
              <a:t> </a:t>
            </a:r>
            <a:r>
              <a:rPr lang="ru-RU"/>
              <a:t>долл.</a:t>
            </a:r>
            <a:r>
              <a:rPr lang="en-US"/>
              <a:t> </a:t>
            </a:r>
            <a:endParaRPr lang="ru-RU"/>
          </a:p>
        </p:txBody>
      </p:sp>
      <p:sp>
        <p:nvSpPr>
          <p:cNvPr id="7239" name="Line 102"/>
          <p:cNvSpPr>
            <a:spLocks noChangeShapeType="1"/>
          </p:cNvSpPr>
          <p:nvPr>
            <p:custDataLst>
              <p:tags r:id="rId68"/>
            </p:custDataLst>
          </p:nvPr>
        </p:nvSpPr>
        <p:spPr bwMode="auto">
          <a:xfrm>
            <a:off x="798513" y="1982788"/>
            <a:ext cx="1587" cy="3446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0" name="Line 103"/>
          <p:cNvSpPr>
            <a:spLocks noChangeShapeType="1"/>
          </p:cNvSpPr>
          <p:nvPr>
            <p:custDataLst>
              <p:tags r:id="rId69"/>
            </p:custDataLst>
          </p:nvPr>
        </p:nvSpPr>
        <p:spPr bwMode="auto">
          <a:xfrm>
            <a:off x="798513" y="5429250"/>
            <a:ext cx="3675062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1" name="Line 104"/>
          <p:cNvSpPr>
            <a:spLocks noChangeShapeType="1"/>
          </p:cNvSpPr>
          <p:nvPr>
            <p:custDataLst>
              <p:tags r:id="rId70"/>
            </p:custDataLst>
          </p:nvPr>
        </p:nvSpPr>
        <p:spPr bwMode="auto">
          <a:xfrm flipV="1">
            <a:off x="798513" y="5429250"/>
            <a:ext cx="1587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2" name="Line 105"/>
          <p:cNvSpPr>
            <a:spLocks noChangeShapeType="1"/>
          </p:cNvSpPr>
          <p:nvPr>
            <p:custDataLst>
              <p:tags r:id="rId71"/>
            </p:custDataLst>
          </p:nvPr>
        </p:nvSpPr>
        <p:spPr bwMode="auto">
          <a:xfrm flipV="1">
            <a:off x="1103313" y="5429250"/>
            <a:ext cx="1587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3" name="Line 106"/>
          <p:cNvSpPr>
            <a:spLocks noChangeShapeType="1"/>
          </p:cNvSpPr>
          <p:nvPr>
            <p:custDataLst>
              <p:tags r:id="rId72"/>
            </p:custDataLst>
          </p:nvPr>
        </p:nvSpPr>
        <p:spPr bwMode="auto">
          <a:xfrm flipV="1">
            <a:off x="1408113" y="5429250"/>
            <a:ext cx="1587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4" name="Line 107"/>
          <p:cNvSpPr>
            <a:spLocks noChangeShapeType="1"/>
          </p:cNvSpPr>
          <p:nvPr>
            <p:custDataLst>
              <p:tags r:id="rId73"/>
            </p:custDataLst>
          </p:nvPr>
        </p:nvSpPr>
        <p:spPr bwMode="auto">
          <a:xfrm flipV="1">
            <a:off x="1722438" y="5429250"/>
            <a:ext cx="1587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5" name="Line 108"/>
          <p:cNvSpPr>
            <a:spLocks noChangeShapeType="1"/>
          </p:cNvSpPr>
          <p:nvPr>
            <p:custDataLst>
              <p:tags r:id="rId74"/>
            </p:custDataLst>
          </p:nvPr>
        </p:nvSpPr>
        <p:spPr bwMode="auto">
          <a:xfrm flipV="1">
            <a:off x="2027238" y="5429250"/>
            <a:ext cx="1587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6" name="Line 109"/>
          <p:cNvSpPr>
            <a:spLocks noChangeShapeType="1"/>
          </p:cNvSpPr>
          <p:nvPr>
            <p:custDataLst>
              <p:tags r:id="rId75"/>
            </p:custDataLst>
          </p:nvPr>
        </p:nvSpPr>
        <p:spPr bwMode="auto">
          <a:xfrm flipV="1">
            <a:off x="2332038" y="5429250"/>
            <a:ext cx="1587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7" name="Line 110"/>
          <p:cNvSpPr>
            <a:spLocks noChangeShapeType="1"/>
          </p:cNvSpPr>
          <p:nvPr>
            <p:custDataLst>
              <p:tags r:id="rId76"/>
            </p:custDataLst>
          </p:nvPr>
        </p:nvSpPr>
        <p:spPr bwMode="auto">
          <a:xfrm flipV="1">
            <a:off x="2635250" y="5429250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8" name="Line 111"/>
          <p:cNvSpPr>
            <a:spLocks noChangeShapeType="1"/>
          </p:cNvSpPr>
          <p:nvPr>
            <p:custDataLst>
              <p:tags r:id="rId77"/>
            </p:custDataLst>
          </p:nvPr>
        </p:nvSpPr>
        <p:spPr bwMode="auto">
          <a:xfrm flipV="1">
            <a:off x="2940050" y="5429250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49" name="Line 112"/>
          <p:cNvSpPr>
            <a:spLocks noChangeShapeType="1"/>
          </p:cNvSpPr>
          <p:nvPr>
            <p:custDataLst>
              <p:tags r:id="rId78"/>
            </p:custDataLst>
          </p:nvPr>
        </p:nvSpPr>
        <p:spPr bwMode="auto">
          <a:xfrm flipV="1">
            <a:off x="3244850" y="5429250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50" name="Line 113"/>
          <p:cNvSpPr>
            <a:spLocks noChangeShapeType="1"/>
          </p:cNvSpPr>
          <p:nvPr>
            <p:custDataLst>
              <p:tags r:id="rId79"/>
            </p:custDataLst>
          </p:nvPr>
        </p:nvSpPr>
        <p:spPr bwMode="auto">
          <a:xfrm flipV="1">
            <a:off x="3559175" y="5429250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51" name="Line 114"/>
          <p:cNvSpPr>
            <a:spLocks noChangeShapeType="1"/>
          </p:cNvSpPr>
          <p:nvPr>
            <p:custDataLst>
              <p:tags r:id="rId80"/>
            </p:custDataLst>
          </p:nvPr>
        </p:nvSpPr>
        <p:spPr bwMode="auto">
          <a:xfrm flipV="1">
            <a:off x="3863975" y="5429250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52" name="Line 115"/>
          <p:cNvSpPr>
            <a:spLocks noChangeShapeType="1"/>
          </p:cNvSpPr>
          <p:nvPr>
            <p:custDataLst>
              <p:tags r:id="rId81"/>
            </p:custDataLst>
          </p:nvPr>
        </p:nvSpPr>
        <p:spPr bwMode="auto">
          <a:xfrm flipV="1">
            <a:off x="4168775" y="5429250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53" name="Line 116"/>
          <p:cNvSpPr>
            <a:spLocks noChangeShapeType="1"/>
          </p:cNvSpPr>
          <p:nvPr>
            <p:custDataLst>
              <p:tags r:id="rId82"/>
            </p:custDataLst>
          </p:nvPr>
        </p:nvSpPr>
        <p:spPr bwMode="auto">
          <a:xfrm flipV="1">
            <a:off x="4473575" y="5429250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7254" name="Rectangle 117"/>
          <p:cNvSpPr>
            <a:spLocks noChangeArrowheads="1"/>
          </p:cNvSpPr>
          <p:nvPr>
            <p:custDataLst>
              <p:tags r:id="rId83"/>
            </p:custDataLst>
          </p:nvPr>
        </p:nvSpPr>
        <p:spPr bwMode="auto">
          <a:xfrm>
            <a:off x="712788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14</a:t>
            </a:r>
            <a:endParaRPr lang="ru-RU" sz="1800"/>
          </a:p>
        </p:txBody>
      </p:sp>
      <p:sp>
        <p:nvSpPr>
          <p:cNvPr id="7255" name="Rectangle 118"/>
          <p:cNvSpPr>
            <a:spLocks noChangeArrowheads="1"/>
          </p:cNvSpPr>
          <p:nvPr>
            <p:custDataLst>
              <p:tags r:id="rId84"/>
            </p:custDataLst>
          </p:nvPr>
        </p:nvSpPr>
        <p:spPr bwMode="auto">
          <a:xfrm>
            <a:off x="1017588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16</a:t>
            </a:r>
            <a:endParaRPr lang="ru-RU" sz="1800"/>
          </a:p>
        </p:txBody>
      </p:sp>
      <p:sp>
        <p:nvSpPr>
          <p:cNvPr id="7256" name="Rectangle 119"/>
          <p:cNvSpPr>
            <a:spLocks noChangeArrowheads="1"/>
          </p:cNvSpPr>
          <p:nvPr>
            <p:custDataLst>
              <p:tags r:id="rId85"/>
            </p:custDataLst>
          </p:nvPr>
        </p:nvSpPr>
        <p:spPr bwMode="auto">
          <a:xfrm>
            <a:off x="1322388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18</a:t>
            </a:r>
            <a:endParaRPr lang="ru-RU" sz="1800"/>
          </a:p>
        </p:txBody>
      </p:sp>
      <p:sp>
        <p:nvSpPr>
          <p:cNvPr id="7257" name="Rectangle 120"/>
          <p:cNvSpPr>
            <a:spLocks noChangeArrowheads="1"/>
          </p:cNvSpPr>
          <p:nvPr>
            <p:custDataLst>
              <p:tags r:id="rId86"/>
            </p:custDataLst>
          </p:nvPr>
        </p:nvSpPr>
        <p:spPr bwMode="auto">
          <a:xfrm>
            <a:off x="1636713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20</a:t>
            </a:r>
            <a:endParaRPr lang="ru-RU" sz="1800"/>
          </a:p>
        </p:txBody>
      </p:sp>
      <p:sp>
        <p:nvSpPr>
          <p:cNvPr id="7258" name="Rectangle 121"/>
          <p:cNvSpPr>
            <a:spLocks noChangeArrowheads="1"/>
          </p:cNvSpPr>
          <p:nvPr>
            <p:custDataLst>
              <p:tags r:id="rId87"/>
            </p:custDataLst>
          </p:nvPr>
        </p:nvSpPr>
        <p:spPr bwMode="auto">
          <a:xfrm>
            <a:off x="1941513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22</a:t>
            </a:r>
            <a:endParaRPr lang="ru-RU" sz="1800"/>
          </a:p>
        </p:txBody>
      </p:sp>
      <p:sp>
        <p:nvSpPr>
          <p:cNvPr id="7259" name="Rectangle 122"/>
          <p:cNvSpPr>
            <a:spLocks noChangeArrowheads="1"/>
          </p:cNvSpPr>
          <p:nvPr>
            <p:custDataLst>
              <p:tags r:id="rId88"/>
            </p:custDataLst>
          </p:nvPr>
        </p:nvSpPr>
        <p:spPr bwMode="auto">
          <a:xfrm>
            <a:off x="2246313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24</a:t>
            </a:r>
            <a:endParaRPr lang="ru-RU" sz="1800"/>
          </a:p>
        </p:txBody>
      </p:sp>
      <p:sp>
        <p:nvSpPr>
          <p:cNvPr id="7260" name="Rectangle 123"/>
          <p:cNvSpPr>
            <a:spLocks noChangeArrowheads="1"/>
          </p:cNvSpPr>
          <p:nvPr>
            <p:custDataLst>
              <p:tags r:id="rId89"/>
            </p:custDataLst>
          </p:nvPr>
        </p:nvSpPr>
        <p:spPr bwMode="auto">
          <a:xfrm>
            <a:off x="2551113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26</a:t>
            </a:r>
            <a:endParaRPr lang="ru-RU" sz="1800"/>
          </a:p>
        </p:txBody>
      </p:sp>
      <p:sp>
        <p:nvSpPr>
          <p:cNvPr id="7261" name="Rectangle 124"/>
          <p:cNvSpPr>
            <a:spLocks noChangeArrowheads="1"/>
          </p:cNvSpPr>
          <p:nvPr>
            <p:custDataLst>
              <p:tags r:id="rId90"/>
            </p:custDataLst>
          </p:nvPr>
        </p:nvSpPr>
        <p:spPr bwMode="auto">
          <a:xfrm>
            <a:off x="2854325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28</a:t>
            </a:r>
            <a:endParaRPr lang="ru-RU" sz="1800"/>
          </a:p>
        </p:txBody>
      </p:sp>
      <p:sp>
        <p:nvSpPr>
          <p:cNvPr id="7262" name="Rectangle 125"/>
          <p:cNvSpPr>
            <a:spLocks noChangeArrowheads="1"/>
          </p:cNvSpPr>
          <p:nvPr>
            <p:custDataLst>
              <p:tags r:id="rId91"/>
            </p:custDataLst>
          </p:nvPr>
        </p:nvSpPr>
        <p:spPr bwMode="auto">
          <a:xfrm>
            <a:off x="3159125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30</a:t>
            </a:r>
            <a:endParaRPr lang="ru-RU" sz="1800"/>
          </a:p>
        </p:txBody>
      </p:sp>
      <p:sp>
        <p:nvSpPr>
          <p:cNvPr id="7263" name="Rectangle 126"/>
          <p:cNvSpPr>
            <a:spLocks noChangeArrowheads="1"/>
          </p:cNvSpPr>
          <p:nvPr>
            <p:custDataLst>
              <p:tags r:id="rId92"/>
            </p:custDataLst>
          </p:nvPr>
        </p:nvSpPr>
        <p:spPr bwMode="auto">
          <a:xfrm>
            <a:off x="3473450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32</a:t>
            </a:r>
            <a:endParaRPr lang="ru-RU" sz="1800"/>
          </a:p>
        </p:txBody>
      </p:sp>
      <p:sp>
        <p:nvSpPr>
          <p:cNvPr id="7264" name="Rectangle 127"/>
          <p:cNvSpPr>
            <a:spLocks noChangeArrowheads="1"/>
          </p:cNvSpPr>
          <p:nvPr>
            <p:custDataLst>
              <p:tags r:id="rId93"/>
            </p:custDataLst>
          </p:nvPr>
        </p:nvSpPr>
        <p:spPr bwMode="auto">
          <a:xfrm>
            <a:off x="3778250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34</a:t>
            </a:r>
            <a:endParaRPr lang="ru-RU" sz="1800"/>
          </a:p>
        </p:txBody>
      </p:sp>
      <p:sp>
        <p:nvSpPr>
          <p:cNvPr id="7265" name="Rectangle 128"/>
          <p:cNvSpPr>
            <a:spLocks noChangeArrowheads="1"/>
          </p:cNvSpPr>
          <p:nvPr>
            <p:custDataLst>
              <p:tags r:id="rId94"/>
            </p:custDataLst>
          </p:nvPr>
        </p:nvSpPr>
        <p:spPr bwMode="auto">
          <a:xfrm>
            <a:off x="4083050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36</a:t>
            </a:r>
            <a:endParaRPr lang="ru-RU" sz="1800"/>
          </a:p>
        </p:txBody>
      </p:sp>
      <p:sp>
        <p:nvSpPr>
          <p:cNvPr id="7266" name="Rectangle 129"/>
          <p:cNvSpPr>
            <a:spLocks noChangeArrowheads="1"/>
          </p:cNvSpPr>
          <p:nvPr>
            <p:custDataLst>
              <p:tags r:id="rId95"/>
            </p:custDataLst>
          </p:nvPr>
        </p:nvSpPr>
        <p:spPr bwMode="auto">
          <a:xfrm>
            <a:off x="4387850" y="5534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38</a:t>
            </a:r>
            <a:endParaRPr lang="ru-RU" sz="1800"/>
          </a:p>
        </p:txBody>
      </p:sp>
      <p:graphicFrame>
        <p:nvGraphicFramePr>
          <p:cNvPr id="7170" name="Object 156"/>
          <p:cNvGraphicFramePr>
            <a:graphicFrameLocks/>
          </p:cNvGraphicFramePr>
          <p:nvPr/>
        </p:nvGraphicFramePr>
        <p:xfrm>
          <a:off x="7243763" y="1770063"/>
          <a:ext cx="1533525" cy="3960812"/>
        </p:xfrm>
        <a:graphic>
          <a:graphicData uri="http://schemas.openxmlformats.org/presentationml/2006/ole">
            <p:oleObj spid="_x0000_s7170" name="Диаграмма" r:id="rId121" imgW="1533545" imgH="3962520" progId="MSGraph.Chart.8">
              <p:embed followColorScheme="full"/>
            </p:oleObj>
          </a:graphicData>
        </a:graphic>
      </p:graphicFrame>
      <p:sp>
        <p:nvSpPr>
          <p:cNvPr id="7267" name="AutoShape 160"/>
          <p:cNvSpPr>
            <a:spLocks noChangeArrowheads="1"/>
          </p:cNvSpPr>
          <p:nvPr>
            <p:custDataLst>
              <p:tags r:id="rId96"/>
            </p:custDataLst>
          </p:nvPr>
        </p:nvSpPr>
        <p:spPr bwMode="auto">
          <a:xfrm rot="-5400000">
            <a:off x="7828756" y="5664994"/>
            <a:ext cx="128588" cy="152400"/>
          </a:xfrm>
          <a:prstGeom prst="rightArrow">
            <a:avLst>
              <a:gd name="adj1" fmla="val 100000"/>
              <a:gd name="adj2" fmla="val 100000"/>
            </a:avLst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268" name="Line 159"/>
          <p:cNvSpPr>
            <a:spLocks noChangeShapeType="1"/>
          </p:cNvSpPr>
          <p:nvPr>
            <p:custDataLst>
              <p:tags r:id="rId97"/>
            </p:custDataLst>
          </p:nvPr>
        </p:nvSpPr>
        <p:spPr bwMode="auto">
          <a:xfrm flipV="1">
            <a:off x="7891463" y="1865313"/>
            <a:ext cx="0" cy="2338387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269" name="Line 158"/>
          <p:cNvSpPr>
            <a:spLocks noChangeShapeType="1"/>
          </p:cNvSpPr>
          <p:nvPr>
            <p:custDataLst>
              <p:tags r:id="rId98"/>
            </p:custDataLst>
          </p:nvPr>
        </p:nvSpPr>
        <p:spPr bwMode="auto">
          <a:xfrm flipV="1">
            <a:off x="7891463" y="4894263"/>
            <a:ext cx="0" cy="385762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270" name="Line 157"/>
          <p:cNvSpPr>
            <a:spLocks noChangeShapeType="1"/>
          </p:cNvSpPr>
          <p:nvPr>
            <p:custDataLst>
              <p:tags r:id="rId99"/>
            </p:custDataLst>
          </p:nvPr>
        </p:nvSpPr>
        <p:spPr bwMode="auto">
          <a:xfrm flipV="1">
            <a:off x="7891463" y="5432425"/>
            <a:ext cx="0" cy="195263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271" name="Line 176"/>
          <p:cNvSpPr>
            <a:spLocks noChangeShapeType="1"/>
          </p:cNvSpPr>
          <p:nvPr>
            <p:custDataLst>
              <p:tags r:id="rId100"/>
            </p:custDataLst>
          </p:nvPr>
        </p:nvSpPr>
        <p:spPr bwMode="auto">
          <a:xfrm flipV="1">
            <a:off x="7891463" y="4356100"/>
            <a:ext cx="0" cy="385763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72" name="Rectangle 178"/>
          <p:cNvSpPr>
            <a:spLocks noChangeArrowheads="1"/>
          </p:cNvSpPr>
          <p:nvPr>
            <p:custDataLst>
              <p:tags r:id="rId101"/>
            </p:custDataLst>
          </p:nvPr>
        </p:nvSpPr>
        <p:spPr bwMode="auto">
          <a:xfrm>
            <a:off x="7832725" y="1595438"/>
            <a:ext cx="3841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5A32417A-D938-4CE1-9D41-AF6B33F1E8E0}" type="datetime'''1''''''''''''''''''''''''0.''0''''00'''''''''''''">
              <a:rPr lang="ru-RU">
                <a:cs typeface="Arial" charset="0"/>
              </a:rPr>
              <a:pPr algn="ctr"/>
              <a:t>10.000</a:t>
            </a:fld>
            <a:endParaRPr lang="ru-RU">
              <a:cs typeface="Arial" charset="0"/>
            </a:endParaRPr>
          </a:p>
        </p:txBody>
      </p:sp>
      <p:sp>
        <p:nvSpPr>
          <p:cNvPr id="7273" name="Rectangle 177"/>
          <p:cNvSpPr>
            <a:spLocks noChangeArrowheads="1"/>
          </p:cNvSpPr>
          <p:nvPr>
            <p:custDataLst>
              <p:tags r:id="rId102"/>
            </p:custDataLst>
          </p:nvPr>
        </p:nvSpPr>
        <p:spPr bwMode="auto">
          <a:xfrm>
            <a:off x="7304088" y="15954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641B3156-C7AE-43BD-8B3E-3E3AD7F3C8F5}" type="datetime'''''''0'''''''''''''''''''''''''''''''">
              <a:rPr lang="ru-RU">
                <a:cs typeface="Arial" charset="0"/>
              </a:rPr>
              <a:pPr algn="ctr"/>
              <a:t>0</a:t>
            </a:fld>
            <a:endParaRPr lang="ru-RU">
              <a:cs typeface="Arial" charset="0"/>
            </a:endParaRPr>
          </a:p>
        </p:txBody>
      </p:sp>
      <p:sp>
        <p:nvSpPr>
          <p:cNvPr id="7274" name="Rectangle 162"/>
          <p:cNvSpPr>
            <a:spLocks noChangeArrowheads="1"/>
          </p:cNvSpPr>
          <p:nvPr>
            <p:custDataLst>
              <p:tags r:id="rId103"/>
            </p:custDataLst>
          </p:nvPr>
        </p:nvSpPr>
        <p:spPr bwMode="auto">
          <a:xfrm>
            <a:off x="8697913" y="2051050"/>
            <a:ext cx="4191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D3D85EE6-D85F-4B82-87FA-7AB0F7FF85B9}" type="datetime'''''''''''''1''''''''''9''''.''''''''''''''''''''''3''97'''''">
              <a:rPr lang="ru-RU">
                <a:cs typeface="Arial" charset="0"/>
              </a:rPr>
              <a:pPr/>
              <a:t>19.397</a:t>
            </a:fld>
            <a:endParaRPr lang="ru-RU">
              <a:cs typeface="Arial" charset="0"/>
            </a:endParaRPr>
          </a:p>
        </p:txBody>
      </p:sp>
      <p:sp>
        <p:nvSpPr>
          <p:cNvPr id="7275" name="Rectangle 164"/>
          <p:cNvSpPr>
            <a:spLocks noChangeArrowheads="1"/>
          </p:cNvSpPr>
          <p:nvPr>
            <p:custDataLst>
              <p:tags r:id="rId104"/>
            </p:custDataLst>
          </p:nvPr>
        </p:nvSpPr>
        <p:spPr bwMode="auto">
          <a:xfrm>
            <a:off x="6188075" y="2589213"/>
            <a:ext cx="10493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D87C728-31DB-492B-94C0-7C2EAA4436D8}" type="datetime'Мет''''''а''''л''''''л''''''ург''''''ия'''''' (''DJ)'">
              <a:rPr lang="ru-RU">
                <a:cs typeface="Arial" charset="0"/>
              </a:rPr>
              <a:pPr algn="r"/>
              <a:t>Металлургия (DJ)</a:t>
            </a:fld>
            <a:endParaRPr lang="ru-RU">
              <a:cs typeface="Arial" charset="0"/>
            </a:endParaRPr>
          </a:p>
        </p:txBody>
      </p:sp>
      <p:sp>
        <p:nvSpPr>
          <p:cNvPr id="7276" name="Rectangle 165"/>
          <p:cNvSpPr>
            <a:spLocks noChangeArrowheads="1"/>
          </p:cNvSpPr>
          <p:nvPr>
            <p:custDataLst>
              <p:tags r:id="rId105"/>
            </p:custDataLst>
          </p:nvPr>
        </p:nvSpPr>
        <p:spPr bwMode="auto">
          <a:xfrm>
            <a:off x="7983538" y="3127375"/>
            <a:ext cx="349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97161791-157A-4223-AAE6-E92F94CF93B1}" type="datetime'''''''''8''''''''''''''.''''''''98''''''3'''''''">
              <a:rPr lang="ru-RU">
                <a:cs typeface="Arial" charset="0"/>
              </a:rPr>
              <a:pPr/>
              <a:t>8.983</a:t>
            </a:fld>
            <a:endParaRPr lang="ru-RU">
              <a:cs typeface="Arial" charset="0"/>
            </a:endParaRPr>
          </a:p>
        </p:txBody>
      </p:sp>
      <p:sp>
        <p:nvSpPr>
          <p:cNvPr id="7277" name="Rectangle 166"/>
          <p:cNvSpPr>
            <a:spLocks noChangeArrowheads="1"/>
          </p:cNvSpPr>
          <p:nvPr>
            <p:custDataLst>
              <p:tags r:id="rId106"/>
            </p:custDataLst>
          </p:nvPr>
        </p:nvSpPr>
        <p:spPr bwMode="auto">
          <a:xfrm>
            <a:off x="5959475" y="3127375"/>
            <a:ext cx="12779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D6095E4-1F4E-446A-BADF-B5434FBEF0B2}" type="datetime'''Х''''им''''и''чес''''''''''кая'''''' (''''DG+DH'''''''')'">
              <a:rPr lang="ru-RU">
                <a:cs typeface="Arial" charset="0"/>
              </a:rPr>
              <a:pPr algn="r"/>
              <a:t>Химическая (DG+DH)</a:t>
            </a:fld>
            <a:endParaRPr lang="ru-RU">
              <a:cs typeface="Arial" charset="0"/>
            </a:endParaRPr>
          </a:p>
        </p:txBody>
      </p:sp>
      <p:sp>
        <p:nvSpPr>
          <p:cNvPr id="7278" name="Rectangle 167"/>
          <p:cNvSpPr>
            <a:spLocks noChangeArrowheads="1"/>
          </p:cNvSpPr>
          <p:nvPr>
            <p:custDataLst>
              <p:tags r:id="rId107"/>
            </p:custDataLst>
          </p:nvPr>
        </p:nvSpPr>
        <p:spPr bwMode="auto">
          <a:xfrm>
            <a:off x="7964488" y="3665538"/>
            <a:ext cx="349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0B9D3574-75F4-47A1-8989-7E02952CD8F1}" type="datetime'''''8''''''''''.''6''95'''''''''''''''''''''''''''''''''">
              <a:rPr lang="ru-RU">
                <a:cs typeface="Arial" charset="0"/>
              </a:rPr>
              <a:pPr/>
              <a:t>8.695</a:t>
            </a:fld>
            <a:endParaRPr lang="ru-RU">
              <a:cs typeface="Arial" charset="0"/>
            </a:endParaRPr>
          </a:p>
        </p:txBody>
      </p:sp>
      <p:sp>
        <p:nvSpPr>
          <p:cNvPr id="7279" name="Rectangle 168"/>
          <p:cNvSpPr>
            <a:spLocks noChangeArrowheads="1"/>
          </p:cNvSpPr>
          <p:nvPr>
            <p:custDataLst>
              <p:tags r:id="rId108"/>
            </p:custDataLst>
          </p:nvPr>
        </p:nvSpPr>
        <p:spPr bwMode="auto">
          <a:xfrm>
            <a:off x="5399088" y="3665538"/>
            <a:ext cx="18383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4228DBA-73B7-4380-BDCE-1D366F53F3C0}" type="datetime'М''''а''ши''н''''ос''т''''р''ое''''н''ие (''D''K+''D''L''+DM)'">
              <a:rPr lang="ru-RU">
                <a:cs typeface="Arial" charset="0"/>
              </a:rPr>
              <a:pPr algn="r"/>
              <a:t>Машиностроение (DK+DL+DM)</a:t>
            </a:fld>
            <a:endParaRPr lang="ru-RU">
              <a:cs typeface="Arial" charset="0"/>
            </a:endParaRPr>
          </a:p>
        </p:txBody>
      </p:sp>
      <p:sp>
        <p:nvSpPr>
          <p:cNvPr id="7280" name="Rectangle 169"/>
          <p:cNvSpPr>
            <a:spLocks noChangeArrowheads="1"/>
          </p:cNvSpPr>
          <p:nvPr>
            <p:custDataLst>
              <p:tags r:id="rId109"/>
            </p:custDataLst>
          </p:nvPr>
        </p:nvSpPr>
        <p:spPr bwMode="auto">
          <a:xfrm>
            <a:off x="7897813" y="4203700"/>
            <a:ext cx="349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F11BA155-A611-43E3-BF80-CD9FB9FDD63E}" type="datetime'''''''''7''''''''''''.''7''''''''2''''''''''7'''''''''''''">
              <a:rPr lang="ru-RU">
                <a:cs typeface="Arial" charset="0"/>
              </a:rPr>
              <a:pPr/>
              <a:t>7.727</a:t>
            </a:fld>
            <a:endParaRPr lang="ru-RU">
              <a:cs typeface="Arial" charset="0"/>
            </a:endParaRPr>
          </a:p>
        </p:txBody>
      </p:sp>
      <p:sp>
        <p:nvSpPr>
          <p:cNvPr id="7281" name="Rectangle 170"/>
          <p:cNvSpPr>
            <a:spLocks noChangeArrowheads="1"/>
          </p:cNvSpPr>
          <p:nvPr>
            <p:custDataLst>
              <p:tags r:id="rId110"/>
            </p:custDataLst>
          </p:nvPr>
        </p:nvSpPr>
        <p:spPr bwMode="auto">
          <a:xfrm>
            <a:off x="4640263" y="4203700"/>
            <a:ext cx="25971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786F494-6844-487F-9543-5C950C4662B9}" type="datetime'Лесная и'''' дерево''об''''р''аб''а''тываю''ща''я (D''D''+DE)'">
              <a:rPr lang="ru-RU">
                <a:cs typeface="Arial" charset="0"/>
              </a:rPr>
              <a:pPr algn="r"/>
              <a:t>Лесная и деревообрабатывающая (DD+DE)</a:t>
            </a:fld>
            <a:endParaRPr lang="ru-RU">
              <a:cs typeface="Arial" charset="0"/>
            </a:endParaRPr>
          </a:p>
        </p:txBody>
      </p:sp>
      <p:sp>
        <p:nvSpPr>
          <p:cNvPr id="7282" name="Rectangle 171"/>
          <p:cNvSpPr>
            <a:spLocks noChangeArrowheads="1"/>
          </p:cNvSpPr>
          <p:nvPr>
            <p:custDataLst>
              <p:tags r:id="rId111"/>
            </p:custDataLst>
          </p:nvPr>
        </p:nvSpPr>
        <p:spPr bwMode="auto">
          <a:xfrm>
            <a:off x="7869238" y="4741863"/>
            <a:ext cx="349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E8F2D6FC-90C8-42D4-BAE4-E4C584FEE422}" type="datetime'''''''''''''7''''.''''''''''''3''''''''0''''0'''''''''">
              <a:rPr lang="ru-RU">
                <a:cs typeface="Arial" charset="0"/>
              </a:rPr>
              <a:pPr/>
              <a:t>7.300</a:t>
            </a:fld>
            <a:endParaRPr lang="ru-RU">
              <a:cs typeface="Arial" charset="0"/>
            </a:endParaRPr>
          </a:p>
        </p:txBody>
      </p:sp>
      <p:sp>
        <p:nvSpPr>
          <p:cNvPr id="7283" name="Rectangle 161"/>
          <p:cNvSpPr>
            <a:spLocks noChangeArrowheads="1"/>
          </p:cNvSpPr>
          <p:nvPr>
            <p:custDataLst>
              <p:tags r:id="rId112"/>
            </p:custDataLst>
          </p:nvPr>
        </p:nvSpPr>
        <p:spPr bwMode="auto">
          <a:xfrm>
            <a:off x="5207000" y="4665663"/>
            <a:ext cx="2030413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r>
              <a:rPr lang="ru-RU">
                <a:cs typeface="Arial" charset="0"/>
              </a:rPr>
              <a:t>Лесная и</a:t>
            </a:r>
          </a:p>
          <a:p>
            <a:pPr algn="r"/>
            <a:r>
              <a:rPr lang="ru-RU">
                <a:cs typeface="Arial" charset="0"/>
              </a:rPr>
              <a:t>деревообрабатывающая </a:t>
            </a:r>
            <a:r>
              <a:rPr lang="en-US">
                <a:cs typeface="Arial" charset="0"/>
              </a:rPr>
              <a:t>(DD+DE)</a:t>
            </a:r>
            <a:endParaRPr lang="ru-RU">
              <a:cs typeface="Arial" charset="0"/>
            </a:endParaRPr>
          </a:p>
        </p:txBody>
      </p:sp>
      <p:sp>
        <p:nvSpPr>
          <p:cNvPr id="7284" name="Rectangle 174"/>
          <p:cNvSpPr>
            <a:spLocks noChangeArrowheads="1"/>
          </p:cNvSpPr>
          <p:nvPr>
            <p:custDataLst>
              <p:tags r:id="rId113"/>
            </p:custDataLst>
          </p:nvPr>
        </p:nvSpPr>
        <p:spPr bwMode="auto">
          <a:xfrm>
            <a:off x="7640638" y="5280025"/>
            <a:ext cx="349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5D1C1FBC-152F-493B-B626-A16EF431E2A4}" type="datetime'''''''4''''.''''''0''''''''''''''7''''''''1'">
              <a:rPr lang="ru-RU">
                <a:cs typeface="Arial" charset="0"/>
              </a:rPr>
              <a:pPr/>
              <a:t>4.071</a:t>
            </a:fld>
            <a:endParaRPr lang="ru-RU">
              <a:cs typeface="Arial" charset="0"/>
            </a:endParaRPr>
          </a:p>
        </p:txBody>
      </p:sp>
      <p:sp>
        <p:nvSpPr>
          <p:cNvPr id="7285" name="Rectangle 175"/>
          <p:cNvSpPr>
            <a:spLocks noChangeArrowheads="1"/>
          </p:cNvSpPr>
          <p:nvPr>
            <p:custDataLst>
              <p:tags r:id="rId114"/>
            </p:custDataLst>
          </p:nvPr>
        </p:nvSpPr>
        <p:spPr bwMode="auto">
          <a:xfrm>
            <a:off x="5221288" y="5280025"/>
            <a:ext cx="20161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B90E252-AE86-40C9-84A9-5F0EC6242E0E}" type="datetime'Лег''''ка''я'' ''п''ромыш''л''енность'' ''''''(DB''+D''''''C)'">
              <a:rPr lang="ru-RU">
                <a:cs typeface="Arial" charset="0"/>
              </a:rPr>
              <a:pPr algn="r"/>
              <a:t>Легкая промышленность (DB+DC)</a:t>
            </a:fld>
            <a:endParaRPr lang="ru-RU">
              <a:cs typeface="Arial" charset="0"/>
            </a:endParaRPr>
          </a:p>
        </p:txBody>
      </p:sp>
      <p:sp>
        <p:nvSpPr>
          <p:cNvPr id="7286" name="Rectangle 173"/>
          <p:cNvSpPr>
            <a:spLocks noChangeArrowheads="1"/>
          </p:cNvSpPr>
          <p:nvPr>
            <p:custDataLst>
              <p:tags r:id="rId115"/>
            </p:custDataLst>
          </p:nvPr>
        </p:nvSpPr>
        <p:spPr bwMode="auto">
          <a:xfrm>
            <a:off x="7751763" y="5857875"/>
            <a:ext cx="2794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r>
              <a:rPr lang="ru-RU">
                <a:cs typeface="Arial" charset="0"/>
              </a:rPr>
              <a:t>8420</a:t>
            </a:r>
          </a:p>
        </p:txBody>
      </p:sp>
      <p:sp>
        <p:nvSpPr>
          <p:cNvPr id="7287" name="Rectangle 172"/>
          <p:cNvSpPr>
            <a:spLocks noChangeArrowheads="1"/>
          </p:cNvSpPr>
          <p:nvPr>
            <p:custDataLst>
              <p:tags r:id="rId116"/>
            </p:custDataLst>
          </p:nvPr>
        </p:nvSpPr>
        <p:spPr bwMode="auto">
          <a:xfrm>
            <a:off x="5364163" y="2051050"/>
            <a:ext cx="1873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E7218A4-E006-49AC-B2D2-FCE3591F2C8F}" type="datetime'Нефте''пе''ре''''ра''''''баты''вающая'''''''' ''(D''''F)'">
              <a:rPr lang="ru-RU">
                <a:cs typeface="Arial" charset="0"/>
              </a:rPr>
              <a:pPr algn="r"/>
              <a:t>Нефтеперерабатывающая (DF)</a:t>
            </a:fld>
            <a:endParaRPr lang="ru-RU">
              <a:cs typeface="Arial" charset="0"/>
            </a:endParaRPr>
          </a:p>
        </p:txBody>
      </p:sp>
      <p:sp>
        <p:nvSpPr>
          <p:cNvPr id="7288" name="Rectangle 163"/>
          <p:cNvSpPr>
            <a:spLocks noChangeArrowheads="1"/>
          </p:cNvSpPr>
          <p:nvPr>
            <p:custDataLst>
              <p:tags r:id="rId117"/>
            </p:custDataLst>
          </p:nvPr>
        </p:nvSpPr>
        <p:spPr bwMode="auto">
          <a:xfrm>
            <a:off x="8069263" y="2589213"/>
            <a:ext cx="4191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72D656C4-AC8E-416A-B47D-6738A2E7C68F}" type="datetime'''10''''''''''.''''''2''''''''6''''''''0'''''''''''''''''''''">
              <a:rPr lang="ru-RU">
                <a:cs typeface="Arial" charset="0"/>
              </a:rPr>
              <a:pPr/>
              <a:t>10.260</a:t>
            </a:fld>
            <a:endParaRPr lang="ru-RU">
              <a:cs typeface="Arial" charset="0"/>
            </a:endParaRPr>
          </a:p>
        </p:txBody>
      </p:sp>
      <p:graphicFrame>
        <p:nvGraphicFramePr>
          <p:cNvPr id="7171" name="Rectangle 100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171" r:id="rId122" imgW="0" imgH="0" progId="">
              <p:embed/>
            </p:oleObj>
          </a:graphicData>
        </a:graphic>
      </p:graphicFrame>
      <p:sp>
        <p:nvSpPr>
          <p:cNvPr id="7289" name="Rectangle 101" hidden="1"/>
          <p:cNvSpPr>
            <a:spLocks noChangeArrowheads="1"/>
          </p:cNvSpPr>
          <p:nvPr>
            <p:custDataLst>
              <p:tags r:id="rId118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/>
            <a:endParaRPr lang="ru-RU">
              <a:cs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2" name="Rectangle 7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539750" y="209550"/>
            <a:ext cx="80645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Отрасль занимает 2-е место в структуре экспорта РФ, объемы экспорта большинства товарных групп в последние годы увеличились</a:t>
            </a:r>
          </a:p>
        </p:txBody>
      </p:sp>
      <p:sp>
        <p:nvSpPr>
          <p:cNvPr id="8196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5B03D59C-3477-4DB0-8CBB-D9486DCBD565}" type="slidenum">
              <a:rPr lang="ru-RU"/>
              <a:pPr/>
              <a:t>16</a:t>
            </a:fld>
            <a:endParaRPr lang="ru-RU"/>
          </a:p>
        </p:txBody>
      </p:sp>
      <p:sp>
        <p:nvSpPr>
          <p:cNvPr id="8197" name="Freeform 2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1276350" y="2524125"/>
            <a:ext cx="2112963" cy="2360613"/>
          </a:xfrm>
          <a:custGeom>
            <a:avLst/>
            <a:gdLst>
              <a:gd name="T0" fmla="*/ 0 w 222"/>
              <a:gd name="T1" fmla="*/ 199 h 248"/>
              <a:gd name="T2" fmla="*/ 98 w 222"/>
              <a:gd name="T3" fmla="*/ 247 h 248"/>
              <a:gd name="T4" fmla="*/ 222 w 222"/>
              <a:gd name="T5" fmla="*/ 124 h 248"/>
              <a:gd name="T6" fmla="*/ 98 w 222"/>
              <a:gd name="T7" fmla="*/ 0 h 248"/>
              <a:gd name="T8" fmla="*/ 98 w 222"/>
              <a:gd name="T9" fmla="*/ 124 h 248"/>
              <a:gd name="T10" fmla="*/ 0 w 222"/>
              <a:gd name="T11" fmla="*/ 199 h 24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22"/>
              <a:gd name="T19" fmla="*/ 0 h 248"/>
              <a:gd name="T20" fmla="*/ 222 w 222"/>
              <a:gd name="T21" fmla="*/ 248 h 24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22" h="248">
                <a:moveTo>
                  <a:pt x="0" y="199"/>
                </a:moveTo>
                <a:cubicBezTo>
                  <a:pt x="23" y="230"/>
                  <a:pt x="59" y="247"/>
                  <a:pt x="98" y="247"/>
                </a:cubicBezTo>
                <a:cubicBezTo>
                  <a:pt x="166" y="248"/>
                  <a:pt x="222" y="192"/>
                  <a:pt x="222" y="124"/>
                </a:cubicBezTo>
                <a:cubicBezTo>
                  <a:pt x="222" y="55"/>
                  <a:pt x="166" y="0"/>
                  <a:pt x="98" y="0"/>
                </a:cubicBezTo>
                <a:lnTo>
                  <a:pt x="98" y="124"/>
                </a:lnTo>
                <a:lnTo>
                  <a:pt x="0" y="199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8198" name="Freeform 3"/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923925" y="3743325"/>
            <a:ext cx="1181100" cy="712788"/>
          </a:xfrm>
          <a:custGeom>
            <a:avLst/>
            <a:gdLst>
              <a:gd name="T0" fmla="*/ 0 w 124"/>
              <a:gd name="T1" fmla="*/ 10 h 75"/>
              <a:gd name="T2" fmla="*/ 26 w 124"/>
              <a:gd name="T3" fmla="*/ 75 h 75"/>
              <a:gd name="T4" fmla="*/ 124 w 124"/>
              <a:gd name="T5" fmla="*/ 0 h 75"/>
              <a:gd name="T6" fmla="*/ 0 w 124"/>
              <a:gd name="T7" fmla="*/ 10 h 75"/>
              <a:gd name="T8" fmla="*/ 0 60000 65536"/>
              <a:gd name="T9" fmla="*/ 0 60000 65536"/>
              <a:gd name="T10" fmla="*/ 0 60000 65536"/>
              <a:gd name="T11" fmla="*/ 0 60000 65536"/>
              <a:gd name="T12" fmla="*/ 0 w 124"/>
              <a:gd name="T13" fmla="*/ 0 h 75"/>
              <a:gd name="T14" fmla="*/ 124 w 124"/>
              <a:gd name="T15" fmla="*/ 75 h 7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4" h="75">
                <a:moveTo>
                  <a:pt x="0" y="10"/>
                </a:moveTo>
                <a:cubicBezTo>
                  <a:pt x="2" y="34"/>
                  <a:pt x="11" y="57"/>
                  <a:pt x="26" y="75"/>
                </a:cubicBezTo>
                <a:lnTo>
                  <a:pt x="124" y="0"/>
                </a:lnTo>
                <a:lnTo>
                  <a:pt x="0" y="1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199" name="Freeform 4"/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1066800" y="3105150"/>
            <a:ext cx="1143000" cy="600075"/>
          </a:xfrm>
          <a:custGeom>
            <a:avLst/>
            <a:gdLst>
              <a:gd name="T0" fmla="*/ 12 w 120"/>
              <a:gd name="T1" fmla="*/ 0 h 63"/>
              <a:gd name="T2" fmla="*/ 0 w 120"/>
              <a:gd name="T3" fmla="*/ 28 h 63"/>
              <a:gd name="T4" fmla="*/ 120 w 120"/>
              <a:gd name="T5" fmla="*/ 63 h 63"/>
              <a:gd name="T6" fmla="*/ 12 w 120"/>
              <a:gd name="T7" fmla="*/ 0 h 63"/>
              <a:gd name="T8" fmla="*/ 0 60000 65536"/>
              <a:gd name="T9" fmla="*/ 0 60000 65536"/>
              <a:gd name="T10" fmla="*/ 0 60000 65536"/>
              <a:gd name="T11" fmla="*/ 0 60000 65536"/>
              <a:gd name="T12" fmla="*/ 0 w 120"/>
              <a:gd name="T13" fmla="*/ 0 h 63"/>
              <a:gd name="T14" fmla="*/ 120 w 120"/>
              <a:gd name="T15" fmla="*/ 63 h 6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0" h="63">
                <a:moveTo>
                  <a:pt x="12" y="0"/>
                </a:moveTo>
                <a:cubicBezTo>
                  <a:pt x="7" y="9"/>
                  <a:pt x="3" y="19"/>
                  <a:pt x="0" y="28"/>
                </a:cubicBezTo>
                <a:lnTo>
                  <a:pt x="120" y="63"/>
                </a:lnTo>
                <a:lnTo>
                  <a:pt x="12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8200" name="Freeform 5"/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1181100" y="2895600"/>
            <a:ext cx="1028700" cy="809625"/>
          </a:xfrm>
          <a:custGeom>
            <a:avLst/>
            <a:gdLst>
              <a:gd name="T0" fmla="*/ 17 w 108"/>
              <a:gd name="T1" fmla="*/ 0 h 85"/>
              <a:gd name="T2" fmla="*/ 0 w 108"/>
              <a:gd name="T3" fmla="*/ 22 h 85"/>
              <a:gd name="T4" fmla="*/ 108 w 108"/>
              <a:gd name="T5" fmla="*/ 85 h 85"/>
              <a:gd name="T6" fmla="*/ 17 w 108"/>
              <a:gd name="T7" fmla="*/ 0 h 85"/>
              <a:gd name="T8" fmla="*/ 0 60000 65536"/>
              <a:gd name="T9" fmla="*/ 0 60000 65536"/>
              <a:gd name="T10" fmla="*/ 0 60000 65536"/>
              <a:gd name="T11" fmla="*/ 0 60000 65536"/>
              <a:gd name="T12" fmla="*/ 0 w 108"/>
              <a:gd name="T13" fmla="*/ 0 h 85"/>
              <a:gd name="T14" fmla="*/ 108 w 108"/>
              <a:gd name="T15" fmla="*/ 85 h 8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8" h="85">
                <a:moveTo>
                  <a:pt x="17" y="0"/>
                </a:moveTo>
                <a:cubicBezTo>
                  <a:pt x="10" y="7"/>
                  <a:pt x="5" y="14"/>
                  <a:pt x="0" y="22"/>
                </a:cubicBezTo>
                <a:lnTo>
                  <a:pt x="108" y="85"/>
                </a:lnTo>
                <a:lnTo>
                  <a:pt x="17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8201" name="Freeform 6"/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1343025" y="2524125"/>
            <a:ext cx="866775" cy="1181100"/>
          </a:xfrm>
          <a:custGeom>
            <a:avLst/>
            <a:gdLst>
              <a:gd name="T0" fmla="*/ 90 w 91"/>
              <a:gd name="T1" fmla="*/ 0 h 124"/>
              <a:gd name="T2" fmla="*/ 0 w 91"/>
              <a:gd name="T3" fmla="*/ 39 h 124"/>
              <a:gd name="T4" fmla="*/ 91 w 91"/>
              <a:gd name="T5" fmla="*/ 124 h 124"/>
              <a:gd name="T6" fmla="*/ 90 w 91"/>
              <a:gd name="T7" fmla="*/ 0 h 124"/>
              <a:gd name="T8" fmla="*/ 0 60000 65536"/>
              <a:gd name="T9" fmla="*/ 0 60000 65536"/>
              <a:gd name="T10" fmla="*/ 0 60000 65536"/>
              <a:gd name="T11" fmla="*/ 0 60000 65536"/>
              <a:gd name="T12" fmla="*/ 0 w 91"/>
              <a:gd name="T13" fmla="*/ 0 h 124"/>
              <a:gd name="T14" fmla="*/ 91 w 91"/>
              <a:gd name="T15" fmla="*/ 124 h 12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1" h="124">
                <a:moveTo>
                  <a:pt x="90" y="0"/>
                </a:moveTo>
                <a:cubicBezTo>
                  <a:pt x="56" y="0"/>
                  <a:pt x="23" y="14"/>
                  <a:pt x="0" y="39"/>
                </a:cubicBezTo>
                <a:lnTo>
                  <a:pt x="91" y="124"/>
                </a:lnTo>
                <a:lnTo>
                  <a:pt x="90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8203" name="Rectangle 8"/>
          <p:cNvSpPr>
            <a:spLocks noChangeArrowheads="1"/>
          </p:cNvSpPr>
          <p:nvPr>
            <p:custDataLst>
              <p:tags r:id="rId8"/>
            </p:custDataLst>
          </p:nvPr>
        </p:nvSpPr>
        <p:spPr bwMode="gray">
          <a:xfrm>
            <a:off x="1133475" y="3213100"/>
            <a:ext cx="2174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AF7CDEE6-7170-4D96-B1F3-8C93D4EDCAF1}" type="datetime'''''''''''''''''''''''''''''''''''''''''4''''%'''">
              <a:rPr lang="ru-RU">
                <a:cs typeface="Arial" charset="0"/>
              </a:rPr>
              <a:pPr algn="ctr"/>
              <a:t>4%</a:t>
            </a:fld>
            <a:endParaRPr lang="ru-RU">
              <a:cs typeface="Arial" charset="0"/>
            </a:endParaRPr>
          </a:p>
        </p:txBody>
      </p:sp>
      <p:sp>
        <p:nvSpPr>
          <p:cNvPr id="8204" name="Rectangle 9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3975" y="3113088"/>
            <a:ext cx="10128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ED0D4D0-7299-4B86-9E92-08F87AEC1D17}" type="datetime'''''''''м''''''''ашин''ост''''р''ое''''н''ие'''''''">
              <a:rPr lang="ru-RU">
                <a:cs typeface="Arial" charset="0"/>
              </a:rPr>
              <a:pPr algn="r"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8205" name="Rectangle 10"/>
          <p:cNvSpPr>
            <a:spLocks noChangeArrowheads="1"/>
          </p:cNvSpPr>
          <p:nvPr>
            <p:custDataLst>
              <p:tags r:id="rId10"/>
            </p:custDataLst>
          </p:nvPr>
        </p:nvSpPr>
        <p:spPr bwMode="gray">
          <a:xfrm>
            <a:off x="1260475" y="3003550"/>
            <a:ext cx="2174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9DD88671-90D4-426B-AF84-19C86D552336}" type="datetime'3''''''''''''''''''%'''''''''''''''''''''''''''''''''''''''''">
              <a:rPr lang="ru-RU">
                <a:cs typeface="Arial" charset="0"/>
              </a:rPr>
              <a:pPr algn="ctr"/>
              <a:t>3%</a:t>
            </a:fld>
            <a:endParaRPr lang="ru-RU">
              <a:cs typeface="Arial" charset="0"/>
            </a:endParaRPr>
          </a:p>
        </p:txBody>
      </p:sp>
      <p:sp>
        <p:nvSpPr>
          <p:cNvPr id="8206" name="Rectangle 11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966788" y="2846388"/>
            <a:ext cx="2508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56233F7-F0C9-42F9-97B3-5C3608F0CFDE}" type="datetime'''Л''''''''''ПК'''''''''''''''''''''''''''">
              <a:rPr lang="ru-RU">
                <a:cs typeface="Arial" charset="0"/>
              </a:rPr>
              <a:pPr algn="r"/>
              <a:t>ЛПК</a:t>
            </a:fld>
            <a:endParaRPr lang="ru-RU">
              <a:cs typeface="Arial" charset="0"/>
            </a:endParaRPr>
          </a:p>
        </p:txBody>
      </p:sp>
      <p:sp>
        <p:nvSpPr>
          <p:cNvPr id="8207" name="Rectangle 12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293688" y="3505200"/>
            <a:ext cx="687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36A6344-59C0-4AC8-8312-04F74694C296}" type="datetime'''''х''''''им''''ич''''е''''''ск''а''я'''''''''''''''''''''''">
              <a:rPr lang="ru-RU">
                <a:cs typeface="Arial" charset="0"/>
              </a:rPr>
              <a:pPr algn="r"/>
              <a:t>химическая</a:t>
            </a:fld>
            <a:endParaRPr lang="ru-RU">
              <a:cs typeface="Arial" charset="0"/>
            </a:endParaRPr>
          </a:p>
        </p:txBody>
      </p:sp>
      <p:sp>
        <p:nvSpPr>
          <p:cNvPr id="8208" name="Rectangle 13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190500" y="4143375"/>
            <a:ext cx="7540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7DEC198-8B25-4A84-98F1-442D99278908}" type="datetime'''ме''та''л''''л''''''''''''''''''''''ур''''ги''''''я'''''''''">
              <a:rPr lang="ru-RU">
                <a:cs typeface="Arial" charset="0"/>
              </a:rPr>
              <a:pPr algn="r"/>
              <a:t>металлургия</a:t>
            </a:fld>
            <a:endParaRPr lang="ru-RU">
              <a:cs typeface="Arial" charset="0"/>
            </a:endParaRPr>
          </a:p>
        </p:txBody>
      </p:sp>
      <p:sp>
        <p:nvSpPr>
          <p:cNvPr id="8209" name="Rectangle 14"/>
          <p:cNvSpPr>
            <a:spLocks noChangeArrowheads="1"/>
          </p:cNvSpPr>
          <p:nvPr>
            <p:custDataLst>
              <p:tags r:id="rId14"/>
            </p:custDataLst>
          </p:nvPr>
        </p:nvSpPr>
        <p:spPr bwMode="gray">
          <a:xfrm>
            <a:off x="1641475" y="2671763"/>
            <a:ext cx="3032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9A378F28-A3A1-4B48-ABF3-90567B91B488}" type="datetime'''1''''3''''''''''''''''''''''''''''%'''''''''''''''">
              <a:rPr lang="ru-RU">
                <a:cs typeface="Arial" charset="0"/>
              </a:rPr>
              <a:pPr algn="ctr"/>
              <a:t>13%</a:t>
            </a:fld>
            <a:endParaRPr lang="ru-RU">
              <a:cs typeface="Arial" charset="0"/>
            </a:endParaRPr>
          </a:p>
        </p:txBody>
      </p:sp>
      <p:sp>
        <p:nvSpPr>
          <p:cNvPr id="8210" name="Rectangle 15"/>
          <p:cNvSpPr>
            <a:spLocks noChangeArrowheads="1"/>
          </p:cNvSpPr>
          <p:nvPr>
            <p:custDataLst>
              <p:tags r:id="rId15"/>
            </p:custDataLst>
          </p:nvPr>
        </p:nvSpPr>
        <p:spPr bwMode="gray">
          <a:xfrm>
            <a:off x="1016000" y="4051300"/>
            <a:ext cx="2174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8DAA553F-E5F9-45E7-9C87-B0FC9D9ADFCB}" type="datetime'''''''''''''''''''''''''''''''''''''''''9''%'">
              <a:rPr lang="ru-RU">
                <a:solidFill>
                  <a:schemeClr val="bg1"/>
                </a:solidFill>
                <a:cs typeface="Arial" charset="0"/>
              </a:rPr>
              <a:pPr algn="ctr"/>
              <a:t>9%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8211" name="Rectangle 16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679700" y="4816475"/>
            <a:ext cx="7858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C729A74E-7FA1-4A96-BDAB-9BE506926FE1}" type="datetime'''д''''об''ы''''''''''''''в''''''''''а''''''''''юща''''я'''">
              <a:rPr lang="ru-RU">
                <a:cs typeface="Arial" charset="0"/>
              </a:rPr>
              <a:pPr/>
              <a:t>добывающая</a:t>
            </a:fld>
            <a:endParaRPr lang="ru-RU">
              <a:cs typeface="Arial" charset="0"/>
            </a:endParaRPr>
          </a:p>
        </p:txBody>
      </p:sp>
      <p:sp>
        <p:nvSpPr>
          <p:cNvPr id="8212" name="Rectangle 17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347788" y="2432050"/>
            <a:ext cx="4159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29C9853-7D38-4272-A48A-A2DF576A247A}" type="datetime'''''''''''''''пр''о''''ч''''и''е'">
              <a:rPr lang="ru-RU">
                <a:cs typeface="Arial" charset="0"/>
              </a:rPr>
              <a:pPr algn="r"/>
              <a:t>прочие</a:t>
            </a:fld>
            <a:endParaRPr lang="ru-RU">
              <a:cs typeface="Arial" charset="0"/>
            </a:endParaRPr>
          </a:p>
        </p:txBody>
      </p:sp>
      <p:sp>
        <p:nvSpPr>
          <p:cNvPr id="8213" name="Text Box 18"/>
          <p:cNvSpPr txBox="1"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323850" y="1233488"/>
            <a:ext cx="37449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Структура экспорта в денежном выражении</a:t>
            </a:r>
            <a:br>
              <a:rPr lang="ru-RU" sz="1200" b="1"/>
            </a:br>
            <a:r>
              <a:rPr lang="ru-RU" sz="1200" b="1"/>
              <a:t>100% = 241 млрд. долл. </a:t>
            </a:r>
            <a:r>
              <a:rPr lang="en-US" sz="1200" b="1"/>
              <a:t>(200</a:t>
            </a:r>
            <a:r>
              <a:rPr lang="ru-RU" sz="1200" b="1"/>
              <a:t>5</a:t>
            </a:r>
            <a:r>
              <a:rPr lang="en-US" sz="1200" b="1"/>
              <a:t>)</a:t>
            </a:r>
            <a:endParaRPr lang="ru-RU" sz="1200" b="1"/>
          </a:p>
        </p:txBody>
      </p:sp>
      <p:sp>
        <p:nvSpPr>
          <p:cNvPr id="8214" name="Text Box 19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96838" y="5965825"/>
            <a:ext cx="88185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Источники: Госкомстат «Регионы РФ, 2006», «Промышленность РФ, 2006»</a:t>
            </a:r>
          </a:p>
        </p:txBody>
      </p:sp>
      <p:sp>
        <p:nvSpPr>
          <p:cNvPr id="8215" name="Text Box 20"/>
          <p:cNvSpPr txBox="1"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003800" y="1233488"/>
            <a:ext cx="37449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Динамика объемов экспорта продукции металлургической промышленности из РФ, %</a:t>
            </a:r>
          </a:p>
        </p:txBody>
      </p:sp>
      <p:sp>
        <p:nvSpPr>
          <p:cNvPr id="8216" name="Freeform 21"/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1019175" y="3371850"/>
            <a:ext cx="1190625" cy="427038"/>
          </a:xfrm>
          <a:custGeom>
            <a:avLst/>
            <a:gdLst>
              <a:gd name="T0" fmla="*/ 5 w 125"/>
              <a:gd name="T1" fmla="*/ 0 h 45"/>
              <a:gd name="T2" fmla="*/ 1 w 125"/>
              <a:gd name="T3" fmla="*/ 34 h 45"/>
              <a:gd name="T4" fmla="*/ 1 w 125"/>
              <a:gd name="T5" fmla="*/ 45 h 45"/>
              <a:gd name="T6" fmla="*/ 125 w 125"/>
              <a:gd name="T7" fmla="*/ 35 h 45"/>
              <a:gd name="T8" fmla="*/ 5 w 125"/>
              <a:gd name="T9" fmla="*/ 0 h 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5"/>
              <a:gd name="T16" fmla="*/ 0 h 45"/>
              <a:gd name="T17" fmla="*/ 125 w 125"/>
              <a:gd name="T18" fmla="*/ 45 h 4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5" h="45">
                <a:moveTo>
                  <a:pt x="5" y="0"/>
                </a:moveTo>
                <a:cubicBezTo>
                  <a:pt x="2" y="12"/>
                  <a:pt x="1" y="23"/>
                  <a:pt x="1" y="34"/>
                </a:cubicBezTo>
                <a:cubicBezTo>
                  <a:pt x="0" y="38"/>
                  <a:pt x="1" y="42"/>
                  <a:pt x="1" y="45"/>
                </a:cubicBezTo>
                <a:lnTo>
                  <a:pt x="125" y="35"/>
                </a:lnTo>
                <a:lnTo>
                  <a:pt x="5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8217" name="Rectangle 22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066800" y="3514725"/>
            <a:ext cx="1825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6%</a:t>
            </a:r>
            <a:endParaRPr lang="ru-RU" sz="1800"/>
          </a:p>
        </p:txBody>
      </p:sp>
      <p:sp>
        <p:nvSpPr>
          <p:cNvPr id="8218" name="Rectangle 23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989263" y="4065588"/>
            <a:ext cx="2524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65%</a:t>
            </a:r>
            <a:endParaRPr lang="ru-RU" sz="1800"/>
          </a:p>
        </p:txBody>
      </p:sp>
      <p:graphicFrame>
        <p:nvGraphicFramePr>
          <p:cNvPr id="8194" name="Object 24"/>
          <p:cNvGraphicFramePr>
            <a:graphicFrameLocks/>
          </p:cNvGraphicFramePr>
          <p:nvPr/>
        </p:nvGraphicFramePr>
        <p:xfrm>
          <a:off x="4083050" y="1852613"/>
          <a:ext cx="3465513" cy="4227512"/>
        </p:xfrm>
        <a:graphic>
          <a:graphicData uri="http://schemas.openxmlformats.org/presentationml/2006/ole">
            <p:oleObj spid="_x0000_s8194" name="Диаграмма" r:id="rId46" imgW="3467156" imgH="4229010" progId="MSGraph.Chart.8">
              <p:embed followColorScheme="full"/>
            </p:oleObj>
          </a:graphicData>
        </a:graphic>
      </p:graphicFrame>
      <p:sp useBgFill="1">
        <p:nvSpPr>
          <p:cNvPr id="8219" name="Rectangle 25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4562475" y="38084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893ECF39-E130-4CCD-AF5A-FD3319DDB595}" type="datetime'1''0''''''''''''''''''''''''0'''">
              <a:rPr lang="ru-RU">
                <a:cs typeface="Arial" charset="0"/>
              </a:rPr>
              <a:pPr algn="ctr"/>
              <a:t>100</a:t>
            </a:fld>
            <a:endParaRPr lang="ru-RU">
              <a:cs typeface="Arial" charset="0"/>
            </a:endParaRPr>
          </a:p>
        </p:txBody>
      </p:sp>
      <p:sp useBgFill="1">
        <p:nvSpPr>
          <p:cNvPr id="8220" name="Rectangle 26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4562475" y="38084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9A4D8AE2-5C14-4399-9D32-648A774F71DC}" type="datetime'''''1''''''''''0''''''''''''''''''''''''''''''0'''''''''">
              <a:rPr lang="ru-RU">
                <a:cs typeface="Arial" charset="0"/>
              </a:rPr>
              <a:pPr algn="ctr"/>
              <a:t>100</a:t>
            </a:fld>
            <a:endParaRPr lang="ru-RU">
              <a:cs typeface="Arial" charset="0"/>
            </a:endParaRPr>
          </a:p>
        </p:txBody>
      </p:sp>
      <p:sp useBgFill="1">
        <p:nvSpPr>
          <p:cNvPr id="8221" name="Rectangle 27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4562475" y="38084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EBE9146B-2498-42D1-8B12-F2FCBF31B180}" type="datetime'''''''''''''''''''''''''''''''''''10''''''''0'''''''">
              <a:rPr lang="ru-RU">
                <a:cs typeface="Arial" charset="0"/>
              </a:rPr>
              <a:pPr algn="ctr"/>
              <a:t>100</a:t>
            </a:fld>
            <a:endParaRPr lang="ru-RU">
              <a:cs typeface="Arial" charset="0"/>
            </a:endParaRPr>
          </a:p>
        </p:txBody>
      </p:sp>
      <p:sp useBgFill="1">
        <p:nvSpPr>
          <p:cNvPr id="8222" name="Rectangle 28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4562475" y="38084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164BB4DA-00CC-460D-8941-CD6914B6119D}" type="datetime'''''''''''''''''''''1''''''''''''''''''''00'''">
              <a:rPr lang="ru-RU">
                <a:cs typeface="Arial" charset="0"/>
              </a:rPr>
              <a:pPr algn="ctr"/>
              <a:t>100</a:t>
            </a:fld>
            <a:endParaRPr lang="ru-RU">
              <a:cs typeface="Arial" charset="0"/>
            </a:endParaRPr>
          </a:p>
        </p:txBody>
      </p:sp>
      <p:sp useBgFill="1">
        <p:nvSpPr>
          <p:cNvPr id="8223" name="Rectangle 29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4562475" y="38084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6788AE14-1B27-44B7-B29B-6DBA84648BCC}" type="datetime'1''''0''''''''''0'''''''''''''''">
              <a:rPr lang="ru-RU">
                <a:cs typeface="Arial" charset="0"/>
              </a:rPr>
              <a:pPr algn="ctr"/>
              <a:t>100</a:t>
            </a:fld>
            <a:endParaRPr lang="ru-RU">
              <a:cs typeface="Arial" charset="0"/>
            </a:endParaRPr>
          </a:p>
        </p:txBody>
      </p:sp>
      <p:sp useBgFill="1">
        <p:nvSpPr>
          <p:cNvPr id="8224" name="Rectangle 30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4986338" y="3941763"/>
            <a:ext cx="17462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4624B107-D383-428D-B85B-26EA613FEC9F}" type="datetime'9''''2'''''''''''''''''''''''''''''''''''''''''''">
              <a:rPr lang="ru-RU">
                <a:cs typeface="Arial" charset="0"/>
              </a:rPr>
              <a:pPr algn="ctr"/>
              <a:t>92</a:t>
            </a:fld>
            <a:endParaRPr lang="ru-RU">
              <a:cs typeface="Arial" charset="0"/>
            </a:endParaRPr>
          </a:p>
        </p:txBody>
      </p:sp>
      <p:sp useBgFill="1">
        <p:nvSpPr>
          <p:cNvPr id="8225" name="Rectangle 31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5494338" y="35798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AAC0F283-B00A-4A2F-9F0D-65721DBA1F8F}" type="datetime'''''''''''''''''1''1''4'''''''''''''''''''''''''''">
              <a:rPr lang="ru-RU">
                <a:cs typeface="Arial" charset="0"/>
              </a:rPr>
              <a:pPr algn="ctr"/>
              <a:t>114</a:t>
            </a:fld>
            <a:endParaRPr lang="ru-RU">
              <a:cs typeface="Arial" charset="0"/>
            </a:endParaRPr>
          </a:p>
        </p:txBody>
      </p:sp>
      <p:sp useBgFill="1">
        <p:nvSpPr>
          <p:cNvPr id="8226" name="Rectangle 32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5529263" y="4132263"/>
            <a:ext cx="17462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55B1D879-3D2A-47F3-9605-A5F5F572D0CB}" type="datetime'''8''''''''''''''''''''''''''0'''''''''''">
              <a:rPr lang="ru-RU">
                <a:cs typeface="Arial" charset="0"/>
              </a:rPr>
              <a:pPr algn="ctr"/>
              <a:t>80</a:t>
            </a:fld>
            <a:endParaRPr lang="ru-RU">
              <a:cs typeface="Arial" charset="0"/>
            </a:endParaRPr>
          </a:p>
        </p:txBody>
      </p:sp>
      <p:sp useBgFill="1">
        <p:nvSpPr>
          <p:cNvPr id="8227" name="Rectangle 33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6046788" y="3487738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/>
          <a:lstStyle/>
          <a:p>
            <a:pPr algn="ctr"/>
            <a:fld id="{5F162807-DD30-442A-8876-7D8E73DB8933}" type="datetime'''''''1''''''''''3''''''''''''''8'">
              <a:rPr lang="ru-RU">
                <a:cs typeface="Arial" charset="0"/>
              </a:rPr>
              <a:pPr algn="ctr"/>
              <a:t>138</a:t>
            </a:fld>
            <a:endParaRPr lang="ru-RU">
              <a:cs typeface="Arial" charset="0"/>
            </a:endParaRPr>
          </a:p>
        </p:txBody>
      </p:sp>
      <p:sp useBgFill="1">
        <p:nvSpPr>
          <p:cNvPr id="8228" name="Rectangle 34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6046788" y="33512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FABDFF9E-7CE9-4C46-90FC-F6029844869E}" type="datetime'1''''2''''''''''''''''''''''''''''''''''''''''8'''">
              <a:rPr lang="ru-RU">
                <a:cs typeface="Arial" charset="0"/>
              </a:rPr>
              <a:pPr algn="ctr"/>
              <a:t>128</a:t>
            </a:fld>
            <a:endParaRPr lang="ru-RU">
              <a:cs typeface="Arial" charset="0"/>
            </a:endParaRPr>
          </a:p>
        </p:txBody>
      </p:sp>
      <p:sp useBgFill="1">
        <p:nvSpPr>
          <p:cNvPr id="8229" name="Rectangle 35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6081713" y="3836988"/>
            <a:ext cx="17462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E97959CC-01E8-4F13-AFD7-281A6D32C4D4}" type="datetime'''''''''9''''8'''''''''''''''''''''''''''''''''">
              <a:rPr lang="ru-RU">
                <a:cs typeface="Arial" charset="0"/>
              </a:rPr>
              <a:pPr algn="ctr"/>
              <a:t>98</a:t>
            </a:fld>
            <a:endParaRPr lang="ru-RU">
              <a:cs typeface="Arial" charset="0"/>
            </a:endParaRPr>
          </a:p>
        </p:txBody>
      </p:sp>
      <p:sp useBgFill="1">
        <p:nvSpPr>
          <p:cNvPr id="8230" name="Rectangle 36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6589713" y="23733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/>
          <a:lstStyle/>
          <a:p>
            <a:pPr algn="ctr"/>
            <a:fld id="{9FE5C143-12B7-46B9-BC42-0D87AEDEFACA}" type="datetime'''''''''''''2''0''''''''7'''''''''''''''''''''''">
              <a:rPr lang="ru-RU">
                <a:cs typeface="Arial" charset="0"/>
              </a:rPr>
              <a:pPr algn="ctr"/>
              <a:t>207</a:t>
            </a:fld>
            <a:endParaRPr lang="ru-RU">
              <a:cs typeface="Arial" charset="0"/>
            </a:endParaRPr>
          </a:p>
        </p:txBody>
      </p:sp>
      <p:sp useBgFill="1">
        <p:nvSpPr>
          <p:cNvPr id="8231" name="Rectangle 37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6589713" y="3732213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905569B8-3E84-4632-81EF-619530971572}" type="datetime'''''''''''''''''10''''''''''5'''''''''''">
              <a:rPr lang="ru-RU">
                <a:cs typeface="Arial" charset="0"/>
              </a:rPr>
              <a:pPr algn="ctr"/>
              <a:t>105</a:t>
            </a:fld>
            <a:endParaRPr lang="ru-RU">
              <a:cs typeface="Arial" charset="0"/>
            </a:endParaRPr>
          </a:p>
        </p:txBody>
      </p:sp>
      <p:sp useBgFill="1">
        <p:nvSpPr>
          <p:cNvPr id="8232" name="Rectangle 38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7132638" y="3722688"/>
            <a:ext cx="244475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3ED2A545-F200-4B03-A9D9-C9B88EC17CA6}" type="datetime'''1''''''0''''''5'''''''''''''''''''''''''''''''''''''''''''''">
              <a:rPr lang="ru-RU">
                <a:cs typeface="Arial" charset="0"/>
              </a:rPr>
              <a:pPr algn="ctr"/>
              <a:t>105</a:t>
            </a:fld>
            <a:endParaRPr lang="ru-RU">
              <a:cs typeface="Arial" charset="0"/>
            </a:endParaRPr>
          </a:p>
        </p:txBody>
      </p:sp>
      <p:sp>
        <p:nvSpPr>
          <p:cNvPr id="8233" name="Rectangle 39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7478713" y="2376488"/>
            <a:ext cx="1158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B04FB9D7-11CF-4835-B935-0CAB41C0C8AE}" type="datetime'Ч''у''''г''''''''ун'''' ''пер''е''д''''''е''''ль''''ны''''й'''">
              <a:rPr lang="ru-RU">
                <a:cs typeface="Arial" charset="0"/>
              </a:rPr>
              <a:pPr/>
              <a:t>Чугун передельный</a:t>
            </a:fld>
            <a:endParaRPr lang="ru-RU">
              <a:cs typeface="Arial" charset="0"/>
            </a:endParaRPr>
          </a:p>
        </p:txBody>
      </p:sp>
      <p:sp>
        <p:nvSpPr>
          <p:cNvPr id="8234" name="Rectangle 40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7478713" y="3902075"/>
            <a:ext cx="9255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909F0C20-8A8F-4448-8822-E8BBAB15DFB9}" type="datetime'''''П''''''ро''''''к''а''''''''т'' ''''''п''л''ос''к''и''й'''">
              <a:rPr lang="ru-RU">
                <a:cs typeface="Arial" charset="0"/>
              </a:rPr>
              <a:pPr/>
              <a:t>Прокат плоский</a:t>
            </a:fld>
            <a:endParaRPr lang="ru-RU">
              <a:cs typeface="Arial" charset="0"/>
            </a:endParaRPr>
          </a:p>
        </p:txBody>
      </p:sp>
      <p:sp>
        <p:nvSpPr>
          <p:cNvPr id="8235" name="Rectangle 41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7478713" y="2967038"/>
            <a:ext cx="16160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ECE9D78D-637D-42FF-9D03-EAB7E275F7B2}" type="datetime'Тр''убы'' ''из че''р''''''''ны''''''х ''мета''''ллов'''''''''">
              <a:rPr lang="ru-RU">
                <a:cs typeface="Arial" charset="0"/>
              </a:rPr>
              <a:pPr/>
              <a:t>Трубы из черных металлов</a:t>
            </a:fld>
            <a:endParaRPr lang="ru-RU">
              <a:cs typeface="Arial" charset="0"/>
            </a:endParaRPr>
          </a:p>
        </p:txBody>
      </p:sp>
      <p:sp>
        <p:nvSpPr>
          <p:cNvPr id="8236" name="Rectangle 42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7478713" y="4805363"/>
            <a:ext cx="317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0D168FD2-E9DE-400B-91DC-DEAED93F0D9B}" type="datetime'''М''''''''''''''''''''''''''''''е''''д''ь'''''''''''">
              <a:rPr lang="ru-RU">
                <a:cs typeface="Arial" charset="0"/>
              </a:rPr>
              <a:pPr/>
              <a:t>Медь</a:t>
            </a:fld>
            <a:endParaRPr lang="ru-RU">
              <a:cs typeface="Arial" charset="0"/>
            </a:endParaRPr>
          </a:p>
        </p:txBody>
      </p:sp>
      <p:sp>
        <p:nvSpPr>
          <p:cNvPr id="8237" name="Rectangle 43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7478713" y="3698875"/>
            <a:ext cx="1657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2323D288-3331-415B-9CEE-F1B28AB9C843}" type="datetime'''А''л''''юм''ин''ий'' ''н''''е''''''''''обрабо''танн''''ый'">
              <a:rPr lang="ru-RU">
                <a:cs typeface="Arial" charset="0"/>
              </a:rPr>
              <a:pPr/>
              <a:t>Алюминий необработанный</a:t>
            </a:fld>
            <a:endParaRPr lang="ru-RU">
              <a:cs typeface="Arial" charset="0"/>
            </a:endParaRPr>
          </a:p>
        </p:txBody>
      </p:sp>
      <p:graphicFrame>
        <p:nvGraphicFramePr>
          <p:cNvPr id="8195" name="Rectangle 4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8195" r:id="rId47" imgW="0" imgH="0" progId="">
              <p:embed/>
            </p:oleObj>
          </a:graphicData>
        </a:graphic>
      </p:graphicFrame>
      <p:sp>
        <p:nvSpPr>
          <p:cNvPr id="8238" name="Rectangle 45" hidden="1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ru-RU">
                <a:cs typeface="Arial" charset="0"/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7" name="Rectangle 9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Металлургия обеспечивает 17% налоговых поступлений от отраслей экономики, причем объем платежей отраслью вырос более чем в 2 раза, в основном за счет черной металлургии</a:t>
            </a:r>
          </a:p>
        </p:txBody>
      </p:sp>
      <p:sp>
        <p:nvSpPr>
          <p:cNvPr id="921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8BAF6897-3A5B-400B-A459-8CE6F75BABCE}" type="slidenum">
              <a:rPr lang="ru-RU"/>
              <a:pPr/>
              <a:t>17</a:t>
            </a:fld>
            <a:endParaRPr lang="ru-RU"/>
          </a:p>
        </p:txBody>
      </p:sp>
      <p:sp>
        <p:nvSpPr>
          <p:cNvPr id="9220" name="Freeform 2"/>
          <p:cNvSpPr>
            <a:spLocks/>
          </p:cNvSpPr>
          <p:nvPr/>
        </p:nvSpPr>
        <p:spPr bwMode="auto">
          <a:xfrm>
            <a:off x="2452688" y="2874963"/>
            <a:ext cx="1103312" cy="1112837"/>
          </a:xfrm>
          <a:custGeom>
            <a:avLst/>
            <a:gdLst>
              <a:gd name="T0" fmla="*/ 116 w 116"/>
              <a:gd name="T1" fmla="*/ 115 h 117"/>
              <a:gd name="T2" fmla="*/ 0 w 116"/>
              <a:gd name="T3" fmla="*/ 0 h 117"/>
              <a:gd name="T4" fmla="*/ 0 w 116"/>
              <a:gd name="T5" fmla="*/ 117 h 117"/>
              <a:gd name="T6" fmla="*/ 116 w 116"/>
              <a:gd name="T7" fmla="*/ 115 h 117"/>
              <a:gd name="T8" fmla="*/ 0 60000 65536"/>
              <a:gd name="T9" fmla="*/ 0 60000 65536"/>
              <a:gd name="T10" fmla="*/ 0 60000 65536"/>
              <a:gd name="T11" fmla="*/ 0 60000 65536"/>
              <a:gd name="T12" fmla="*/ 0 w 116"/>
              <a:gd name="T13" fmla="*/ 0 h 117"/>
              <a:gd name="T14" fmla="*/ 116 w 116"/>
              <a:gd name="T15" fmla="*/ 117 h 1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6" h="117">
                <a:moveTo>
                  <a:pt x="116" y="115"/>
                </a:moveTo>
                <a:cubicBezTo>
                  <a:pt x="115" y="51"/>
                  <a:pt x="63" y="0"/>
                  <a:pt x="0" y="0"/>
                </a:cubicBezTo>
                <a:lnTo>
                  <a:pt x="0" y="117"/>
                </a:lnTo>
                <a:lnTo>
                  <a:pt x="116" y="115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221" name="Freeform 3"/>
          <p:cNvSpPr>
            <a:spLocks/>
          </p:cNvSpPr>
          <p:nvPr/>
        </p:nvSpPr>
        <p:spPr bwMode="auto">
          <a:xfrm>
            <a:off x="2452688" y="3968750"/>
            <a:ext cx="1112837" cy="1057275"/>
          </a:xfrm>
          <a:custGeom>
            <a:avLst/>
            <a:gdLst>
              <a:gd name="T0" fmla="*/ 39 w 117"/>
              <a:gd name="T1" fmla="*/ 111 h 111"/>
              <a:gd name="T2" fmla="*/ 117 w 117"/>
              <a:gd name="T3" fmla="*/ 2 h 111"/>
              <a:gd name="T4" fmla="*/ 116 w 117"/>
              <a:gd name="T5" fmla="*/ 0 h 111"/>
              <a:gd name="T6" fmla="*/ 0 w 117"/>
              <a:gd name="T7" fmla="*/ 2 h 111"/>
              <a:gd name="T8" fmla="*/ 39 w 117"/>
              <a:gd name="T9" fmla="*/ 111 h 11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"/>
              <a:gd name="T16" fmla="*/ 0 h 111"/>
              <a:gd name="T17" fmla="*/ 117 w 117"/>
              <a:gd name="T18" fmla="*/ 111 h 11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" h="111">
                <a:moveTo>
                  <a:pt x="39" y="111"/>
                </a:moveTo>
                <a:cubicBezTo>
                  <a:pt x="86" y="95"/>
                  <a:pt x="117" y="51"/>
                  <a:pt x="117" y="2"/>
                </a:cubicBezTo>
                <a:cubicBezTo>
                  <a:pt x="117" y="1"/>
                  <a:pt x="116" y="0"/>
                  <a:pt x="116" y="0"/>
                </a:cubicBezTo>
                <a:lnTo>
                  <a:pt x="0" y="2"/>
                </a:lnTo>
                <a:lnTo>
                  <a:pt x="39" y="111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222" name="Freeform 4"/>
          <p:cNvSpPr>
            <a:spLocks/>
          </p:cNvSpPr>
          <p:nvPr/>
        </p:nvSpPr>
        <p:spPr bwMode="auto">
          <a:xfrm>
            <a:off x="1633538" y="3987800"/>
            <a:ext cx="1189037" cy="1104900"/>
          </a:xfrm>
          <a:custGeom>
            <a:avLst/>
            <a:gdLst>
              <a:gd name="T0" fmla="*/ 0 w 125"/>
              <a:gd name="T1" fmla="*/ 79 h 116"/>
              <a:gd name="T2" fmla="*/ 86 w 125"/>
              <a:gd name="T3" fmla="*/ 116 h 116"/>
              <a:gd name="T4" fmla="*/ 125 w 125"/>
              <a:gd name="T5" fmla="*/ 109 h 116"/>
              <a:gd name="T6" fmla="*/ 86 w 125"/>
              <a:gd name="T7" fmla="*/ 0 h 116"/>
              <a:gd name="T8" fmla="*/ 0 w 125"/>
              <a:gd name="T9" fmla="*/ 79 h 1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5"/>
              <a:gd name="T16" fmla="*/ 0 h 116"/>
              <a:gd name="T17" fmla="*/ 125 w 125"/>
              <a:gd name="T18" fmla="*/ 116 h 1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5" h="116">
                <a:moveTo>
                  <a:pt x="0" y="79"/>
                </a:moveTo>
                <a:cubicBezTo>
                  <a:pt x="22" y="103"/>
                  <a:pt x="53" y="116"/>
                  <a:pt x="86" y="116"/>
                </a:cubicBezTo>
                <a:cubicBezTo>
                  <a:pt x="99" y="116"/>
                  <a:pt x="113" y="114"/>
                  <a:pt x="125" y="109"/>
                </a:cubicBezTo>
                <a:lnTo>
                  <a:pt x="86" y="0"/>
                </a:lnTo>
                <a:lnTo>
                  <a:pt x="0" y="79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223" name="Freeform 5"/>
          <p:cNvSpPr>
            <a:spLocks/>
          </p:cNvSpPr>
          <p:nvPr/>
        </p:nvSpPr>
        <p:spPr bwMode="auto">
          <a:xfrm>
            <a:off x="1214438" y="3694113"/>
            <a:ext cx="1123950" cy="1074737"/>
          </a:xfrm>
          <a:custGeom>
            <a:avLst/>
            <a:gdLst>
              <a:gd name="T0" fmla="*/ 6 w 118"/>
              <a:gd name="T1" fmla="*/ 0 h 113"/>
              <a:gd name="T2" fmla="*/ 1 w 118"/>
              <a:gd name="T3" fmla="*/ 33 h 113"/>
              <a:gd name="T4" fmla="*/ 32 w 118"/>
              <a:gd name="T5" fmla="*/ 113 h 113"/>
              <a:gd name="T6" fmla="*/ 118 w 118"/>
              <a:gd name="T7" fmla="*/ 34 h 113"/>
              <a:gd name="T8" fmla="*/ 6 w 118"/>
              <a:gd name="T9" fmla="*/ 0 h 11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8"/>
              <a:gd name="T16" fmla="*/ 0 h 113"/>
              <a:gd name="T17" fmla="*/ 118 w 118"/>
              <a:gd name="T18" fmla="*/ 113 h 11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8" h="113">
                <a:moveTo>
                  <a:pt x="6" y="0"/>
                </a:moveTo>
                <a:cubicBezTo>
                  <a:pt x="2" y="11"/>
                  <a:pt x="1" y="22"/>
                  <a:pt x="1" y="33"/>
                </a:cubicBezTo>
                <a:cubicBezTo>
                  <a:pt x="0" y="63"/>
                  <a:pt x="12" y="92"/>
                  <a:pt x="32" y="113"/>
                </a:cubicBezTo>
                <a:lnTo>
                  <a:pt x="118" y="34"/>
                </a:lnTo>
                <a:lnTo>
                  <a:pt x="6" y="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224" name="Freeform 6"/>
          <p:cNvSpPr>
            <a:spLocks/>
          </p:cNvSpPr>
          <p:nvPr/>
        </p:nvSpPr>
        <p:spPr bwMode="auto">
          <a:xfrm>
            <a:off x="1385888" y="3332163"/>
            <a:ext cx="1066800" cy="655637"/>
          </a:xfrm>
          <a:custGeom>
            <a:avLst/>
            <a:gdLst>
              <a:gd name="T0" fmla="*/ 17 w 112"/>
              <a:gd name="T1" fmla="*/ 0 h 69"/>
              <a:gd name="T2" fmla="*/ 0 w 112"/>
              <a:gd name="T3" fmla="*/ 35 h 69"/>
              <a:gd name="T4" fmla="*/ 112 w 112"/>
              <a:gd name="T5" fmla="*/ 69 h 69"/>
              <a:gd name="T6" fmla="*/ 17 w 112"/>
              <a:gd name="T7" fmla="*/ 0 h 69"/>
              <a:gd name="T8" fmla="*/ 0 60000 65536"/>
              <a:gd name="T9" fmla="*/ 0 60000 65536"/>
              <a:gd name="T10" fmla="*/ 0 60000 65536"/>
              <a:gd name="T11" fmla="*/ 0 60000 65536"/>
              <a:gd name="T12" fmla="*/ 0 w 112"/>
              <a:gd name="T13" fmla="*/ 0 h 69"/>
              <a:gd name="T14" fmla="*/ 112 w 112"/>
              <a:gd name="T15" fmla="*/ 69 h 6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2" h="69">
                <a:moveTo>
                  <a:pt x="17" y="0"/>
                </a:moveTo>
                <a:cubicBezTo>
                  <a:pt x="9" y="10"/>
                  <a:pt x="3" y="22"/>
                  <a:pt x="0" y="35"/>
                </a:cubicBezTo>
                <a:lnTo>
                  <a:pt x="112" y="69"/>
                </a:lnTo>
                <a:lnTo>
                  <a:pt x="17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225" name="Freeform 7"/>
          <p:cNvSpPr>
            <a:spLocks/>
          </p:cNvSpPr>
          <p:nvPr/>
        </p:nvSpPr>
        <p:spPr bwMode="auto">
          <a:xfrm>
            <a:off x="1547813" y="2874963"/>
            <a:ext cx="904875" cy="1112837"/>
          </a:xfrm>
          <a:custGeom>
            <a:avLst/>
            <a:gdLst>
              <a:gd name="T0" fmla="*/ 94 w 95"/>
              <a:gd name="T1" fmla="*/ 0 h 117"/>
              <a:gd name="T2" fmla="*/ 0 w 95"/>
              <a:gd name="T3" fmla="*/ 48 h 117"/>
              <a:gd name="T4" fmla="*/ 95 w 95"/>
              <a:gd name="T5" fmla="*/ 117 h 117"/>
              <a:gd name="T6" fmla="*/ 94 w 95"/>
              <a:gd name="T7" fmla="*/ 0 h 117"/>
              <a:gd name="T8" fmla="*/ 0 60000 65536"/>
              <a:gd name="T9" fmla="*/ 0 60000 65536"/>
              <a:gd name="T10" fmla="*/ 0 60000 65536"/>
              <a:gd name="T11" fmla="*/ 0 60000 65536"/>
              <a:gd name="T12" fmla="*/ 0 w 95"/>
              <a:gd name="T13" fmla="*/ 0 h 117"/>
              <a:gd name="T14" fmla="*/ 95 w 95"/>
              <a:gd name="T15" fmla="*/ 117 h 11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5" h="117">
                <a:moveTo>
                  <a:pt x="94" y="0"/>
                </a:moveTo>
                <a:cubicBezTo>
                  <a:pt x="57" y="0"/>
                  <a:pt x="22" y="17"/>
                  <a:pt x="0" y="48"/>
                </a:cubicBezTo>
                <a:lnTo>
                  <a:pt x="95" y="117"/>
                </a:lnTo>
                <a:lnTo>
                  <a:pt x="94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226" name="Freeform 8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1214438" y="3694113"/>
            <a:ext cx="1123950" cy="1074737"/>
          </a:xfrm>
          <a:custGeom>
            <a:avLst/>
            <a:gdLst>
              <a:gd name="T0" fmla="*/ 6 w 118"/>
              <a:gd name="T1" fmla="*/ 0 h 113"/>
              <a:gd name="T2" fmla="*/ 1 w 118"/>
              <a:gd name="T3" fmla="*/ 33 h 113"/>
              <a:gd name="T4" fmla="*/ 32 w 118"/>
              <a:gd name="T5" fmla="*/ 113 h 113"/>
              <a:gd name="T6" fmla="*/ 118 w 118"/>
              <a:gd name="T7" fmla="*/ 34 h 113"/>
              <a:gd name="T8" fmla="*/ 6 w 118"/>
              <a:gd name="T9" fmla="*/ 0 h 11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8"/>
              <a:gd name="T16" fmla="*/ 0 h 113"/>
              <a:gd name="T17" fmla="*/ 118 w 118"/>
              <a:gd name="T18" fmla="*/ 113 h 11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8" h="113">
                <a:moveTo>
                  <a:pt x="6" y="0"/>
                </a:moveTo>
                <a:cubicBezTo>
                  <a:pt x="2" y="11"/>
                  <a:pt x="1" y="22"/>
                  <a:pt x="1" y="33"/>
                </a:cubicBezTo>
                <a:cubicBezTo>
                  <a:pt x="0" y="63"/>
                  <a:pt x="12" y="92"/>
                  <a:pt x="32" y="113"/>
                </a:cubicBezTo>
                <a:lnTo>
                  <a:pt x="118" y="34"/>
                </a:lnTo>
                <a:lnTo>
                  <a:pt x="6" y="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9228" name="Line 10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 flipV="1">
            <a:off x="5318125" y="3714750"/>
            <a:ext cx="323850" cy="3238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29" name="Line 11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 flipV="1">
            <a:off x="5318125" y="4552950"/>
            <a:ext cx="323850" cy="571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30" name="Line 12"/>
          <p:cNvSpPr>
            <a:spLocks noChangeShapeType="1"/>
          </p:cNvSpPr>
          <p:nvPr>
            <p:custDataLst>
              <p:tags r:id="rId6"/>
            </p:custDataLst>
          </p:nvPr>
        </p:nvSpPr>
        <p:spPr bwMode="auto">
          <a:xfrm flipV="1">
            <a:off x="6051550" y="2771775"/>
            <a:ext cx="323850" cy="9429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31" name="Line 13"/>
          <p:cNvSpPr>
            <a:spLocks noChangeShapeType="1"/>
          </p:cNvSpPr>
          <p:nvPr>
            <p:custDataLst>
              <p:tags r:id="rId7"/>
            </p:custDataLst>
          </p:nvPr>
        </p:nvSpPr>
        <p:spPr bwMode="auto">
          <a:xfrm flipV="1">
            <a:off x="6051550" y="4305300"/>
            <a:ext cx="323850" cy="2476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32" name="Line 14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>
            <a:off x="6784975" y="2771775"/>
            <a:ext cx="323850" cy="1047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33" name="Line 15"/>
          <p:cNvSpPr>
            <a:spLocks noChangeShapeType="1"/>
          </p:cNvSpPr>
          <p:nvPr>
            <p:custDataLst>
              <p:tags r:id="rId9"/>
            </p:custDataLst>
          </p:nvPr>
        </p:nvSpPr>
        <p:spPr bwMode="auto">
          <a:xfrm>
            <a:off x="6784975" y="4305300"/>
            <a:ext cx="323850" cy="39052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34" name="Line 16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 flipV="1">
            <a:off x="7518400" y="2514600"/>
            <a:ext cx="323850" cy="3619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35" name="Line 17"/>
          <p:cNvSpPr>
            <a:spLocks noChangeShapeType="1"/>
          </p:cNvSpPr>
          <p:nvPr>
            <p:custDataLst>
              <p:tags r:id="rId11"/>
            </p:custDataLst>
          </p:nvPr>
        </p:nvSpPr>
        <p:spPr bwMode="auto">
          <a:xfrm flipV="1">
            <a:off x="7518400" y="4476750"/>
            <a:ext cx="323850" cy="2190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36" name="Rectangle 18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4587875" y="2325688"/>
            <a:ext cx="93663" cy="9366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237" name="Rectangle 19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4587875" y="2538413"/>
            <a:ext cx="93663" cy="9366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238" name="Line 20"/>
          <p:cNvSpPr>
            <a:spLocks noChangeShapeType="1"/>
          </p:cNvSpPr>
          <p:nvPr>
            <p:custDataLst>
              <p:tags r:id="rId14"/>
            </p:custDataLst>
          </p:nvPr>
        </p:nvSpPr>
        <p:spPr bwMode="auto">
          <a:xfrm>
            <a:off x="5318125" y="4038600"/>
            <a:ext cx="3475038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39" name="Line 21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>
            <a:off x="8251825" y="2514600"/>
            <a:ext cx="541338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40" name="Line 22"/>
          <p:cNvSpPr>
            <a:spLocks noChangeShapeType="1"/>
          </p:cNvSpPr>
          <p:nvPr>
            <p:custDataLst>
              <p:tags r:id="rId16"/>
            </p:custDataLst>
          </p:nvPr>
        </p:nvSpPr>
        <p:spPr bwMode="auto">
          <a:xfrm flipV="1">
            <a:off x="8755063" y="2511425"/>
            <a:ext cx="0" cy="15303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9241" name="Rectangle 23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4732338" y="2282825"/>
            <a:ext cx="1203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8791D273-1CC8-418D-B40F-E0E154F4847D}" type="datetime'ч''е''рн''''ая мета''''''''''''л''''''л''у''''''р''г''и''я'''">
              <a:rPr lang="ru-RU">
                <a:cs typeface="Arial" charset="0"/>
              </a:rPr>
              <a:pPr/>
              <a:t>черная металлургия</a:t>
            </a:fld>
            <a:endParaRPr lang="ru-RU">
              <a:cs typeface="Arial" charset="0"/>
            </a:endParaRPr>
          </a:p>
        </p:txBody>
      </p:sp>
      <p:sp>
        <p:nvSpPr>
          <p:cNvPr id="9242" name="Rectangle 24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4732338" y="2486025"/>
            <a:ext cx="12668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EA4152CC-F8B3-4658-A57B-204DEA296667}" type="datetime'''цв''''е''тн''''а''''''''''''я'' ме''''''''''таллурги''я'">
              <a:rPr lang="ru-RU">
                <a:cs typeface="Arial" charset="0"/>
              </a:rPr>
              <a:pPr/>
              <a:t>цветная металлургия</a:t>
            </a:fld>
            <a:endParaRPr lang="ru-RU">
              <a:cs typeface="Arial" charset="0"/>
            </a:endParaRPr>
          </a:p>
        </p:txBody>
      </p:sp>
      <p:sp>
        <p:nvSpPr>
          <p:cNvPr id="9243" name="Oval 25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8375650" y="3213100"/>
            <a:ext cx="746125" cy="21590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r>
              <a:rPr lang="ru-RU" b="1">
                <a:cs typeface="Arial" charset="0"/>
              </a:rPr>
              <a:t>в 2,1 раза</a:t>
            </a:r>
          </a:p>
        </p:txBody>
      </p:sp>
      <p:sp>
        <p:nvSpPr>
          <p:cNvPr id="9244" name="Rectangle 26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7916863" y="2336800"/>
            <a:ext cx="260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0EF3CC8D-D90D-4F13-AC7A-8F76D375EB64}" type="datetime'''''16''''5'''''''''''''''''''''''''''''''''''''">
              <a:rPr lang="ru-RU">
                <a:cs typeface="Arial" charset="0"/>
              </a:rPr>
              <a:pPr algn="ctr"/>
              <a:t>165</a:t>
            </a:fld>
            <a:endParaRPr lang="ru-RU">
              <a:cs typeface="Arial" charset="0"/>
            </a:endParaRPr>
          </a:p>
        </p:txBody>
      </p:sp>
      <p:sp>
        <p:nvSpPr>
          <p:cNvPr id="9245" name="Rectangle 27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5018088" y="3860800"/>
            <a:ext cx="190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34113670-E750-4CFC-8222-E0D2C9E94F14}" type="datetime'''''''''''''''''''''''7''''''''''''6'''''''''''''''''''">
              <a:rPr lang="ru-RU">
                <a:cs typeface="Arial" charset="0"/>
              </a:rPr>
              <a:pPr algn="ctr"/>
              <a:t>76</a:t>
            </a:fld>
            <a:endParaRPr lang="ru-RU">
              <a:cs typeface="Arial" charset="0"/>
            </a:endParaRPr>
          </a:p>
        </p:txBody>
      </p:sp>
      <p:sp>
        <p:nvSpPr>
          <p:cNvPr id="9246" name="Rectangle 28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4746625" y="5435600"/>
            <a:ext cx="733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155725F-7A42-4EB7-A51D-EAB25247F615}" type="datetime'''''''2''''''0''''''''''''0''''''''''''''2'''''''''''''''">
              <a:rPr lang="ru-RU">
                <a:cs typeface="Arial" charset="0"/>
              </a:rPr>
              <a:pPr algn="ctr"/>
              <a:t>2002</a:t>
            </a:fld>
            <a:endParaRPr lang="ru-RU">
              <a:cs typeface="Arial" charset="0"/>
            </a:endParaRPr>
          </a:p>
        </p:txBody>
      </p:sp>
      <p:sp>
        <p:nvSpPr>
          <p:cNvPr id="9247" name="Rectangle 29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5751513" y="3536950"/>
            <a:ext cx="190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82B7A31C-5938-4B29-8169-366C04B4B65C}" type="datetime'''''''''''''''''''''''''''''''''''''''9''''''''''''''5'">
              <a:rPr lang="ru-RU">
                <a:cs typeface="Arial" charset="0"/>
              </a:rPr>
              <a:pPr algn="ctr"/>
              <a:t>95</a:t>
            </a:fld>
            <a:endParaRPr lang="ru-RU">
              <a:cs typeface="Arial" charset="0"/>
            </a:endParaRPr>
          </a:p>
        </p:txBody>
      </p:sp>
      <p:sp>
        <p:nvSpPr>
          <p:cNvPr id="9248" name="Rectangle 30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5480050" y="5435600"/>
            <a:ext cx="733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1CA78C1-C550-4C55-864C-27C169592A9E}" type="datetime'2''''''''''''''''''''''''''''''''0''''''''''''''03'''''''''">
              <a:rPr lang="ru-RU">
                <a:cs typeface="Arial" charset="0"/>
              </a:rPr>
              <a:pPr algn="ctr"/>
              <a:t>2003</a:t>
            </a:fld>
            <a:endParaRPr lang="ru-RU">
              <a:cs typeface="Arial" charset="0"/>
            </a:endParaRPr>
          </a:p>
        </p:txBody>
      </p:sp>
      <p:sp>
        <p:nvSpPr>
          <p:cNvPr id="9249" name="Rectangle 31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6450013" y="2593975"/>
            <a:ext cx="260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745C6A83-D7A8-43CC-A263-60C5E71C8BC7}" type="datetime'''1''''''''''''''''''''''''''''''''''''5''''''''''0'''''''''''">
              <a:rPr lang="ru-RU">
                <a:cs typeface="Arial" charset="0"/>
              </a:rPr>
              <a:pPr algn="ctr"/>
              <a:t>150</a:t>
            </a:fld>
            <a:endParaRPr lang="ru-RU">
              <a:cs typeface="Arial" charset="0"/>
            </a:endParaRPr>
          </a:p>
        </p:txBody>
      </p:sp>
      <p:sp>
        <p:nvSpPr>
          <p:cNvPr id="9250" name="Rectangle 32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6213475" y="5435600"/>
            <a:ext cx="733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02FD660-E29A-4FE1-8B6B-D7EE54662BF8}" type="datetime'''''''2''0''''''''''''''''''0''''''''''''4'''''''''''''''''">
              <a:rPr lang="ru-RU">
                <a:cs typeface="Arial" charset="0"/>
              </a:rPr>
              <a:pPr algn="ctr"/>
              <a:t>2004</a:t>
            </a:fld>
            <a:endParaRPr lang="ru-RU">
              <a:cs typeface="Arial" charset="0"/>
            </a:endParaRPr>
          </a:p>
        </p:txBody>
      </p:sp>
      <p:sp>
        <p:nvSpPr>
          <p:cNvPr id="9251" name="Rectangle 33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7183438" y="2698750"/>
            <a:ext cx="260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495224CF-0D76-4BAF-8382-0103DF27BC7E}" type="datetime'''''''''1''''''''''''''''''''''''''4''4'''''">
              <a:rPr lang="ru-RU">
                <a:cs typeface="Arial" charset="0"/>
              </a:rPr>
              <a:pPr algn="ctr"/>
              <a:t>144</a:t>
            </a:fld>
            <a:endParaRPr lang="ru-RU">
              <a:cs typeface="Arial" charset="0"/>
            </a:endParaRPr>
          </a:p>
        </p:txBody>
      </p:sp>
      <p:sp>
        <p:nvSpPr>
          <p:cNvPr id="9252" name="Rectangle 34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6946900" y="5435600"/>
            <a:ext cx="733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C2A7D28-1031-48A6-821B-067D2094E5F1}" type="datetime'''''''''''''''2''''''0''''0''''''''''''''''''''''5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9253" name="Rectangle 35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7680325" y="5435600"/>
            <a:ext cx="733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4D786CF-D98E-4547-BD1C-C560C1101967}" type="datetime'''''''''2''''''''''''''''''0''''''''0''''''''''6''''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9254" name="Text Box 36"/>
          <p:cNvSpPr txBox="1"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5148263" y="1268413"/>
            <a:ext cx="3455987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Объем налоговых поступлений, млрд. руб.*</a:t>
            </a:r>
          </a:p>
        </p:txBody>
      </p:sp>
      <p:sp>
        <p:nvSpPr>
          <p:cNvPr id="9255" name="Text Box 37"/>
          <p:cNvSpPr txBox="1"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7270750" y="5953125"/>
            <a:ext cx="18732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 В номинальных ценах</a:t>
            </a:r>
          </a:p>
        </p:txBody>
      </p:sp>
      <p:sp>
        <p:nvSpPr>
          <p:cNvPr id="9256" name="Text Box 38"/>
          <p:cNvSpPr txBox="1"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187325" y="6013450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</a:t>
            </a:r>
            <a:r>
              <a:rPr lang="ru-RU">
                <a:solidFill>
                  <a:srgbClr val="000000"/>
                </a:solidFill>
              </a:rPr>
              <a:t>Стратегия развития металлургической промышленности РФ на период до 2015 г.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9257" name="Text Box 39"/>
          <p:cNvSpPr txBox="1"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0" y="1268413"/>
            <a:ext cx="4533900" cy="639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Расчеты по налогам и сборам по отраслям промышленности за 2005 год по видам экономической деятельности, % от млн. руб.</a:t>
            </a:r>
          </a:p>
        </p:txBody>
      </p:sp>
      <p:sp>
        <p:nvSpPr>
          <p:cNvPr id="9258" name="Rectangle 40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3259138" y="3021013"/>
            <a:ext cx="11176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E18B241C-1436-4A77-89BC-13AD7E96CEF7}" type="datetime'''''неф''''''''т''''епе''''р''''''''''е''ра''б''о''''''тка'">
              <a:rPr lang="ru-RU">
                <a:cs typeface="Arial" charset="0"/>
              </a:rPr>
              <a:pPr/>
              <a:t>нефтепереработка</a:t>
            </a:fld>
            <a:endParaRPr lang="ru-RU">
              <a:cs typeface="Arial" charset="0"/>
            </a:endParaRPr>
          </a:p>
        </p:txBody>
      </p:sp>
      <p:sp>
        <p:nvSpPr>
          <p:cNvPr id="9259" name="Rectangle 41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3424238" y="4616450"/>
            <a:ext cx="520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513841D3-4B9B-4444-8B21-A8018123E5FF}" type="datetime'''''''п''''и''щ''''''''''''е''''''''''''в''''''а''''''''''я'''">
              <a:rPr lang="ru-RU">
                <a:cs typeface="Arial" charset="0"/>
              </a:rPr>
              <a:pPr/>
              <a:t>пищевая</a:t>
            </a:fld>
            <a:endParaRPr lang="ru-RU">
              <a:cs typeface="Arial" charset="0"/>
            </a:endParaRPr>
          </a:p>
        </p:txBody>
      </p:sp>
      <p:sp>
        <p:nvSpPr>
          <p:cNvPr id="9260" name="Rectangle 42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1227138" y="5108575"/>
            <a:ext cx="10128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75EF224-15DB-4AF7-BF1B-4E380CDB4107}" type="datetime'''''маш''ино''с''''''т''''''''ро''е''н''''''''''''ие'''''''">
              <a:rPr lang="ru-RU">
                <a:cs typeface="Arial" charset="0"/>
              </a:rPr>
              <a:pPr algn="r"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9261" name="Rectangle 43"/>
          <p:cNvSpPr>
            <a:spLocks noChangeArrowheads="1"/>
          </p:cNvSpPr>
          <p:nvPr>
            <p:custDataLst>
              <p:tags r:id="rId37"/>
            </p:custDataLst>
          </p:nvPr>
        </p:nvSpPr>
        <p:spPr bwMode="gray">
          <a:xfrm>
            <a:off x="1257300" y="4159250"/>
            <a:ext cx="2936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fld id="{8F635381-6B89-423B-AAB0-C6CB150FC102}" type="datetime'''''''''''''1''7''''''''''''''%'''''''''''''''''''''''''''">
              <a:rPr lang="ru-RU" b="1">
                <a:solidFill>
                  <a:schemeClr val="bg1"/>
                </a:solidFill>
                <a:cs typeface="Arial" charset="0"/>
              </a:rPr>
              <a:pPr algn="ctr"/>
              <a:t>17%</a:t>
            </a:fld>
            <a:endParaRPr lang="ru-RU" b="1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9262" name="Rectangle 44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382588" y="4221163"/>
            <a:ext cx="809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B0688DD-845E-4ECE-BB9C-CFB7014105F0}" type="datetime'м''''''''''''''е''''та''''''''''ллу''''р''''г''''''и''''''''я'">
              <a:rPr lang="ru-RU" b="1">
                <a:cs typeface="Arial" charset="0"/>
              </a:rPr>
              <a:pPr algn="r"/>
              <a:t>металлургия</a:t>
            </a:fld>
            <a:endParaRPr lang="ru-RU" b="1">
              <a:cs typeface="Arial" charset="0"/>
            </a:endParaRPr>
          </a:p>
        </p:txBody>
      </p:sp>
      <p:sp>
        <p:nvSpPr>
          <p:cNvPr id="9263" name="Rectangle 45"/>
          <p:cNvSpPr>
            <a:spLocks noChangeArrowheads="1"/>
          </p:cNvSpPr>
          <p:nvPr>
            <p:custDataLst>
              <p:tags r:id="rId39"/>
            </p:custDataLst>
          </p:nvPr>
        </p:nvSpPr>
        <p:spPr bwMode="gray">
          <a:xfrm>
            <a:off x="1458913" y="3475038"/>
            <a:ext cx="2238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fld id="{C7489A8D-77AC-46C0-A4BD-A12C2585FD2A}" type="datetime'''''''''''''''''''''5''''''''%'''''''''''">
              <a:rPr lang="ru-RU">
                <a:cs typeface="Arial" charset="0"/>
              </a:rPr>
              <a:pPr algn="ctr"/>
              <a:t>5%</a:t>
            </a:fld>
            <a:endParaRPr lang="ru-RU">
              <a:cs typeface="Arial" charset="0"/>
            </a:endParaRPr>
          </a:p>
        </p:txBody>
      </p:sp>
      <p:sp>
        <p:nvSpPr>
          <p:cNvPr id="9264" name="Rectangle 46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158750" y="3362325"/>
            <a:ext cx="12382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670089B-0D0E-4AE1-BA49-EA62856FF675}" type="datetime'''''хи''''ми''я'''' и ''н''''''''е''ф''''тех''''им''ия'''">
              <a:rPr lang="ru-RU">
                <a:cs typeface="Arial" charset="0"/>
              </a:rPr>
              <a:pPr algn="r"/>
              <a:t>химия и нефтехимия</a:t>
            </a:fld>
            <a:endParaRPr lang="ru-RU">
              <a:cs typeface="Arial" charset="0"/>
            </a:endParaRPr>
          </a:p>
        </p:txBody>
      </p:sp>
      <p:sp>
        <p:nvSpPr>
          <p:cNvPr id="9265" name="Rectangle 47"/>
          <p:cNvSpPr>
            <a:spLocks noChangeArrowheads="1"/>
          </p:cNvSpPr>
          <p:nvPr>
            <p:custDataLst>
              <p:tags r:id="rId41"/>
            </p:custDataLst>
          </p:nvPr>
        </p:nvSpPr>
        <p:spPr bwMode="gray">
          <a:xfrm>
            <a:off x="1860550" y="3044825"/>
            <a:ext cx="3032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4198945B-C14A-4D58-86B4-C157D72C4AC0}" type="datetime'''''''''''''1''''''''''''''''5''''''''''''''''''''''''%'">
              <a:rPr lang="ru-RU">
                <a:cs typeface="Arial" charset="0"/>
              </a:rPr>
              <a:pPr algn="ctr"/>
              <a:t>15%</a:t>
            </a:fld>
            <a:endParaRPr lang="ru-RU">
              <a:cs typeface="Arial" charset="0"/>
            </a:endParaRPr>
          </a:p>
        </p:txBody>
      </p:sp>
      <p:sp>
        <p:nvSpPr>
          <p:cNvPr id="9266" name="Rectangle 48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1036638" y="2806700"/>
            <a:ext cx="9286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9517F90-7885-4B8E-98B4-140B8006286C}" type="datetime'п''''''''''''ро''ч''''''''и''е'''''' ''''''''''отр''а''''сли'">
              <a:rPr lang="ru-RU">
                <a:cs typeface="Arial" charset="0"/>
              </a:rPr>
              <a:pPr algn="r"/>
              <a:t>прочие отрасли</a:t>
            </a:fld>
            <a:endParaRPr lang="ru-RU">
              <a:cs typeface="Arial" charset="0"/>
            </a:endParaRPr>
          </a:p>
        </p:txBody>
      </p:sp>
      <p:sp>
        <p:nvSpPr>
          <p:cNvPr id="9267" name="Rectangle 49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2109788" y="4864100"/>
            <a:ext cx="2524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19%</a:t>
            </a:r>
            <a:endParaRPr lang="ru-RU" sz="1800"/>
          </a:p>
        </p:txBody>
      </p:sp>
      <p:sp>
        <p:nvSpPr>
          <p:cNvPr id="9268" name="Rectangle 50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3108325" y="4435475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20%</a:t>
            </a:r>
            <a:endParaRPr lang="ru-RU" sz="1800"/>
          </a:p>
        </p:txBody>
      </p:sp>
      <p:sp>
        <p:nvSpPr>
          <p:cNvPr id="9269" name="Rectangle 51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2974975" y="3227388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25%</a:t>
            </a:r>
            <a:endParaRPr lang="ru-RU" sz="1800"/>
          </a:p>
        </p:txBody>
      </p:sp>
      <p:sp>
        <p:nvSpPr>
          <p:cNvPr id="9270" name="Rectangle 52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4908550" y="4608513"/>
            <a:ext cx="409575" cy="72390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271" name="Rectangle 53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5641975" y="4551363"/>
            <a:ext cx="409575" cy="7810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272" name="Rectangle 54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6375400" y="4303713"/>
            <a:ext cx="407988" cy="102870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273" name="Rectangle 55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7107238" y="4694238"/>
            <a:ext cx="409575" cy="6381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274" name="Rectangle 56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7840663" y="4475163"/>
            <a:ext cx="409575" cy="8572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275" name="Rectangle 57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4908550" y="4037013"/>
            <a:ext cx="409575" cy="57150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276" name="Rectangle 58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5641975" y="3714750"/>
            <a:ext cx="409575" cy="836613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277" name="Rectangle 59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6375400" y="2771775"/>
            <a:ext cx="407988" cy="1531938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278" name="Rectangle 60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7107238" y="2876550"/>
            <a:ext cx="409575" cy="1817688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279" name="Rectangle 61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7840663" y="2514600"/>
            <a:ext cx="409575" cy="1960563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280" name="Line 62"/>
          <p:cNvSpPr>
            <a:spLocks noChangeShapeType="1"/>
          </p:cNvSpPr>
          <p:nvPr>
            <p:custDataLst>
              <p:tags r:id="rId56"/>
            </p:custDataLst>
          </p:nvPr>
        </p:nvSpPr>
        <p:spPr bwMode="auto">
          <a:xfrm>
            <a:off x="4746625" y="5332413"/>
            <a:ext cx="366553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281" name="Rectangle 63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5041900" y="48942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chemeClr val="bg1"/>
                </a:solidFill>
              </a:rPr>
              <a:t>42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9282" name="Rectangle 64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5775325" y="48656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chemeClr val="bg1"/>
                </a:solidFill>
              </a:rPr>
              <a:t>46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9283" name="Rectangle 65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6508750" y="47418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chemeClr val="bg1"/>
                </a:solidFill>
              </a:rPr>
              <a:t>60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9284" name="Rectangle 66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7240588" y="49323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chemeClr val="bg1"/>
                </a:solidFill>
              </a:rPr>
              <a:t>37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9285" name="Rectangle 67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7974013" y="48275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chemeClr val="bg1"/>
                </a:solidFill>
              </a:rPr>
              <a:t>50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9286" name="Rectangle 68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5041900" y="42465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34</a:t>
            </a:r>
            <a:endParaRPr lang="ru-RU" sz="1800"/>
          </a:p>
        </p:txBody>
      </p:sp>
      <p:sp>
        <p:nvSpPr>
          <p:cNvPr id="9287" name="Rectangle 69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5775325" y="40560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49</a:t>
            </a:r>
            <a:endParaRPr lang="ru-RU" sz="1800"/>
          </a:p>
        </p:txBody>
      </p:sp>
      <p:sp>
        <p:nvSpPr>
          <p:cNvPr id="9288" name="Rectangle 70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6508750" y="345757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90</a:t>
            </a:r>
            <a:endParaRPr lang="ru-RU" sz="1800"/>
          </a:p>
        </p:txBody>
      </p:sp>
      <p:sp>
        <p:nvSpPr>
          <p:cNvPr id="9289" name="Rectangle 71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7212013" y="370522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106</a:t>
            </a:r>
            <a:endParaRPr lang="ru-RU" sz="1800"/>
          </a:p>
        </p:txBody>
      </p:sp>
      <p:sp>
        <p:nvSpPr>
          <p:cNvPr id="9290" name="Rectangle 72"/>
          <p:cNvSpPr>
            <a:spLocks noChangeArrowheads="1"/>
          </p:cNvSpPr>
          <p:nvPr>
            <p:custDataLst>
              <p:tags r:id="rId66"/>
            </p:custDataLst>
          </p:nvPr>
        </p:nvSpPr>
        <p:spPr bwMode="auto">
          <a:xfrm>
            <a:off x="7945438" y="34194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115</a:t>
            </a:r>
            <a:endParaRPr lang="ru-RU" sz="1800"/>
          </a:p>
        </p:txBody>
      </p:sp>
      <p:graphicFrame>
        <p:nvGraphicFramePr>
          <p:cNvPr id="9218" name="Rectangle 7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9218" r:id="rId70" imgW="0" imgH="0" progId="">
              <p:embed/>
            </p:oleObj>
          </a:graphicData>
        </a:graphic>
      </p:graphicFrame>
      <p:sp>
        <p:nvSpPr>
          <p:cNvPr id="9291" name="Rectangle 74" hidden="1"/>
          <p:cNvSpPr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19%</a:t>
            </a:r>
          </a:p>
        </p:txBody>
      </p:sp>
      <p:sp>
        <p:nvSpPr>
          <p:cNvPr id="9292" name="Rectangle 75"/>
          <p:cNvSpPr>
            <a:spLocks noChangeArrowheads="1"/>
          </p:cNvSpPr>
          <p:nvPr/>
        </p:nvSpPr>
        <p:spPr bwMode="auto">
          <a:xfrm>
            <a:off x="3108325" y="4435475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20%</a:t>
            </a:r>
            <a:endParaRPr lang="ru-RU" sz="1800"/>
          </a:p>
        </p:txBody>
      </p:sp>
      <p:sp>
        <p:nvSpPr>
          <p:cNvPr id="9293" name="Rectangle 76"/>
          <p:cNvSpPr>
            <a:spLocks noChangeArrowheads="1"/>
          </p:cNvSpPr>
          <p:nvPr/>
        </p:nvSpPr>
        <p:spPr bwMode="auto">
          <a:xfrm>
            <a:off x="2974975" y="3227388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25%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333375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>
                <a:solidFill>
                  <a:schemeClr val="tx1"/>
                </a:solidFill>
              </a:rPr>
              <a:t>Металлургическая промышленность, в особенности производство стали, алюминия, цинка и свинца, обладают высоким потенциалом роста на территории РФ</a:t>
            </a:r>
            <a:r>
              <a:rPr lang="en-US" smtClean="0">
                <a:solidFill>
                  <a:schemeClr val="tx1"/>
                </a:solidFill>
              </a:rPr>
              <a:t/>
            </a:r>
            <a:br>
              <a:rPr lang="en-US" smtClean="0">
                <a:solidFill>
                  <a:schemeClr val="tx1"/>
                </a:solidFill>
              </a:rPr>
            </a:br>
            <a:endParaRPr lang="ru-RU" smtClean="0">
              <a:solidFill>
                <a:schemeClr val="tx1"/>
              </a:solidFill>
            </a:endParaRPr>
          </a:p>
        </p:txBody>
      </p:sp>
      <p:sp>
        <p:nvSpPr>
          <p:cNvPr id="95236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>
            <a:normAutofit fontScale="700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>
                <a:solidFill>
                  <a:schemeClr val="tx1"/>
                </a:solidFill>
              </a:rPr>
              <a:t>Спрос на сталь будет расти и Россия обладает значительным потенциалом для развития черной металлургии</a:t>
            </a:r>
            <a:endParaRPr lang="en-US" smtClean="0">
              <a:solidFill>
                <a:schemeClr val="tx1"/>
              </a:solidFill>
            </a:endParaRP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>
              <a:solidFill>
                <a:schemeClr val="tx1"/>
              </a:solidFill>
            </a:endParaRP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Прогнозируется дальнейший рост спроса на алюминий, при этом Россия обладает существенным потенциалом для развития алюминиевого сектора цветной металлургии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Мировой и внутренний спрос на полиметаллы будет расти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Россия обладает потенциалом для опережающего роста выпуска цинка и свинца</a:t>
            </a:r>
            <a:endParaRPr lang="ru-RU" smtClean="0">
              <a:solidFill>
                <a:schemeClr val="tx1"/>
              </a:solidFill>
            </a:endParaRP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</p:txBody>
      </p:sp>
      <p:sp>
        <p:nvSpPr>
          <p:cNvPr id="9523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6AAEA117-CF49-45A4-A227-3BF81EFBBDEC}" type="slidenum">
              <a:rPr lang="ru-RU"/>
              <a:pPr/>
              <a:t>18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9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>
                <a:solidFill>
                  <a:schemeClr val="tx1"/>
                </a:solidFill>
              </a:rPr>
              <a:t>Спрос на сталь будет расти, и Россия обладает значительным потенциалом для развития черной металлургии</a:t>
            </a:r>
          </a:p>
        </p:txBody>
      </p:sp>
      <p:sp>
        <p:nvSpPr>
          <p:cNvPr id="96260" name="Rectangle 3"/>
          <p:cNvSpPr>
            <a:spLocks noGrp="1" noChangeArrowheads="1"/>
          </p:cNvSpPr>
          <p:nvPr>
            <p:ph idx="1"/>
          </p:nvPr>
        </p:nvSpPr>
        <p:spPr>
          <a:xfrm>
            <a:off x="684213" y="1268413"/>
            <a:ext cx="7847012" cy="4100512"/>
          </a:xfrm>
        </p:spPr>
        <p:txBody>
          <a:bodyPr anchor="ctr"/>
          <a:lstStyle/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r>
              <a:rPr lang="ru-RU" smtClean="0"/>
              <a:t>Спрос на сталь будет расти как на внутреннем, так и на внешних рынках</a:t>
            </a:r>
            <a:endParaRPr lang="en-US" smtClean="0"/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endParaRPr lang="ru-RU" smtClean="0"/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r>
              <a:rPr lang="ru-RU" smtClean="0"/>
              <a:t>Россия обладает высокой конкурентоспособностью для удовлетворения потребностей в стали как внутреннего, так и внешнего рынков</a:t>
            </a:r>
          </a:p>
        </p:txBody>
      </p:sp>
      <p:sp>
        <p:nvSpPr>
          <p:cNvPr id="96258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8369768-55DD-4779-8E02-BC13CF83FD20}" type="slidenum">
              <a:rPr lang="ru-RU"/>
              <a:pPr/>
              <a:t>19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3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Спрос на сталь будет расти как на внутреннем, так и на внешних рынках</a:t>
            </a:r>
          </a:p>
        </p:txBody>
      </p:sp>
      <p:sp>
        <p:nvSpPr>
          <p:cNvPr id="97284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>
            <a:normAutofit fontScale="85000" lnSpcReduction="20000"/>
          </a:bodyPr>
          <a:lstStyle/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r>
              <a:rPr lang="ru-RU" smtClean="0">
                <a:solidFill>
                  <a:schemeClr val="tx1"/>
                </a:solidFill>
              </a:rPr>
              <a:t>Объем потребления стали в России растет на 3,3% в год, однако по объему потребления на душу населения РФ все еще значительно отстает от мировых лидеров</a:t>
            </a:r>
            <a:endParaRPr lang="en-US" smtClean="0">
              <a:solidFill>
                <a:schemeClr val="tx1"/>
              </a:solidFill>
            </a:endParaRPr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endParaRPr lang="ru-RU" smtClean="0">
              <a:solidFill>
                <a:schemeClr val="tx1"/>
              </a:solidFill>
            </a:endParaRPr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r>
              <a:rPr lang="ru-RU" smtClean="0">
                <a:solidFill>
                  <a:schemeClr val="tx1"/>
                </a:solidFill>
              </a:rPr>
              <a:t>Рост основных потребителей стали будет стимулировать увеличение внутреннего спроса на продукцию </a:t>
            </a:r>
            <a:endParaRPr lang="en-US" smtClean="0">
              <a:solidFill>
                <a:schemeClr val="tx1"/>
              </a:solidFill>
            </a:endParaRPr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endParaRPr lang="ru-RU" smtClean="0">
              <a:solidFill>
                <a:schemeClr val="tx1"/>
              </a:solidFill>
            </a:endParaRPr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r>
              <a:rPr lang="ru-RU" smtClean="0">
                <a:solidFill>
                  <a:schemeClr val="tx1"/>
                </a:solidFill>
              </a:rPr>
              <a:t>Прогнозируется ежегодный рост потребления стали на 2% в течение следующих 15 лет, основной движущей силой будет спрос со стороны Китая</a:t>
            </a:r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endParaRPr lang="ru-RU" smtClean="0">
              <a:solidFill>
                <a:schemeClr val="tx1"/>
              </a:solidFill>
            </a:endParaRPr>
          </a:p>
        </p:txBody>
      </p:sp>
      <p:sp>
        <p:nvSpPr>
          <p:cNvPr id="97282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6BC4D357-9A53-4341-B62E-7599D81FA55A}" type="slidenum">
              <a:rPr lang="ru-RU"/>
              <a:pPr/>
              <a:t>20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99398A7-9F00-461A-9AF0-929F85BC6D62}" type="slidenum">
              <a:rPr lang="ru-RU"/>
              <a:pPr/>
              <a:t>21</a:t>
            </a:fld>
            <a:endParaRPr lang="ru-RU"/>
          </a:p>
        </p:txBody>
      </p:sp>
      <p:sp>
        <p:nvSpPr>
          <p:cNvPr id="98307" name="Line 2"/>
          <p:cNvSpPr>
            <a:spLocks noChangeShapeType="1"/>
          </p:cNvSpPr>
          <p:nvPr/>
        </p:nvSpPr>
        <p:spPr bwMode="auto">
          <a:xfrm>
            <a:off x="5508625" y="2424113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08" name="Line 3"/>
          <p:cNvSpPr>
            <a:spLocks noChangeShapeType="1"/>
          </p:cNvSpPr>
          <p:nvPr/>
        </p:nvSpPr>
        <p:spPr bwMode="auto">
          <a:xfrm>
            <a:off x="5508625" y="2644775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09" name="Line 4"/>
          <p:cNvSpPr>
            <a:spLocks noChangeShapeType="1"/>
          </p:cNvSpPr>
          <p:nvPr/>
        </p:nvSpPr>
        <p:spPr bwMode="auto">
          <a:xfrm>
            <a:off x="5508625" y="2870200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0" name="Line 5"/>
          <p:cNvSpPr>
            <a:spLocks noChangeShapeType="1"/>
          </p:cNvSpPr>
          <p:nvPr/>
        </p:nvSpPr>
        <p:spPr bwMode="auto">
          <a:xfrm>
            <a:off x="5508625" y="3090863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1" name="Line 6"/>
          <p:cNvSpPr>
            <a:spLocks noChangeShapeType="1"/>
          </p:cNvSpPr>
          <p:nvPr/>
        </p:nvSpPr>
        <p:spPr bwMode="auto">
          <a:xfrm>
            <a:off x="5508625" y="3311525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2" name="Line 7"/>
          <p:cNvSpPr>
            <a:spLocks noChangeShapeType="1"/>
          </p:cNvSpPr>
          <p:nvPr/>
        </p:nvSpPr>
        <p:spPr bwMode="auto">
          <a:xfrm>
            <a:off x="5508625" y="3536950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3" name="Line 8"/>
          <p:cNvSpPr>
            <a:spLocks noChangeShapeType="1"/>
          </p:cNvSpPr>
          <p:nvPr/>
        </p:nvSpPr>
        <p:spPr bwMode="auto">
          <a:xfrm>
            <a:off x="5508625" y="3757613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4" name="Line 9"/>
          <p:cNvSpPr>
            <a:spLocks noChangeShapeType="1"/>
          </p:cNvSpPr>
          <p:nvPr/>
        </p:nvSpPr>
        <p:spPr bwMode="auto">
          <a:xfrm>
            <a:off x="5508625" y="3978275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5" name="Line 10"/>
          <p:cNvSpPr>
            <a:spLocks noChangeShapeType="1"/>
          </p:cNvSpPr>
          <p:nvPr/>
        </p:nvSpPr>
        <p:spPr bwMode="auto">
          <a:xfrm>
            <a:off x="5508625" y="4202113"/>
            <a:ext cx="2735263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6" name="Rectangle 11"/>
          <p:cNvSpPr>
            <a:spLocks noChangeArrowheads="1"/>
          </p:cNvSpPr>
          <p:nvPr/>
        </p:nvSpPr>
        <p:spPr bwMode="auto">
          <a:xfrm>
            <a:off x="808038" y="3216275"/>
            <a:ext cx="215900" cy="1200150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7" name="Rectangle 12"/>
          <p:cNvSpPr>
            <a:spLocks noChangeArrowheads="1"/>
          </p:cNvSpPr>
          <p:nvPr/>
        </p:nvSpPr>
        <p:spPr bwMode="auto">
          <a:xfrm>
            <a:off x="1179513" y="3216275"/>
            <a:ext cx="215900" cy="1200150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8" name="Rectangle 13"/>
          <p:cNvSpPr>
            <a:spLocks noChangeArrowheads="1"/>
          </p:cNvSpPr>
          <p:nvPr/>
        </p:nvSpPr>
        <p:spPr bwMode="auto">
          <a:xfrm>
            <a:off x="1538288" y="3157538"/>
            <a:ext cx="217487" cy="1258887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19" name="Rectangle 14"/>
          <p:cNvSpPr>
            <a:spLocks noChangeArrowheads="1"/>
          </p:cNvSpPr>
          <p:nvPr/>
        </p:nvSpPr>
        <p:spPr bwMode="auto">
          <a:xfrm>
            <a:off x="1909763" y="3136900"/>
            <a:ext cx="217487" cy="1279525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0" name="Rectangle 15"/>
          <p:cNvSpPr>
            <a:spLocks noChangeArrowheads="1"/>
          </p:cNvSpPr>
          <p:nvPr/>
        </p:nvSpPr>
        <p:spPr bwMode="auto">
          <a:xfrm>
            <a:off x="2266950" y="3143250"/>
            <a:ext cx="215900" cy="1273175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1" name="Rectangle 16"/>
          <p:cNvSpPr>
            <a:spLocks noChangeArrowheads="1"/>
          </p:cNvSpPr>
          <p:nvPr/>
        </p:nvSpPr>
        <p:spPr bwMode="auto">
          <a:xfrm>
            <a:off x="2638425" y="3052763"/>
            <a:ext cx="215900" cy="1363662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2" name="Rectangle 17"/>
          <p:cNvSpPr>
            <a:spLocks noChangeArrowheads="1"/>
          </p:cNvSpPr>
          <p:nvPr/>
        </p:nvSpPr>
        <p:spPr bwMode="auto">
          <a:xfrm>
            <a:off x="2998788" y="2952750"/>
            <a:ext cx="215900" cy="1463675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3" name="Rectangle 18"/>
          <p:cNvSpPr>
            <a:spLocks noChangeArrowheads="1"/>
          </p:cNvSpPr>
          <p:nvPr/>
        </p:nvSpPr>
        <p:spPr bwMode="auto">
          <a:xfrm>
            <a:off x="3367088" y="2852738"/>
            <a:ext cx="215900" cy="1563687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4" name="Rectangle 19"/>
          <p:cNvSpPr>
            <a:spLocks noChangeArrowheads="1"/>
          </p:cNvSpPr>
          <p:nvPr/>
        </p:nvSpPr>
        <p:spPr bwMode="auto">
          <a:xfrm>
            <a:off x="3732213" y="2697163"/>
            <a:ext cx="215900" cy="1719262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5" name="Rectangle 20"/>
          <p:cNvSpPr>
            <a:spLocks noChangeArrowheads="1"/>
          </p:cNvSpPr>
          <p:nvPr/>
        </p:nvSpPr>
        <p:spPr bwMode="auto">
          <a:xfrm>
            <a:off x="4100513" y="2574925"/>
            <a:ext cx="217487" cy="1841500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6" name="Freeform 21"/>
          <p:cNvSpPr>
            <a:spLocks/>
          </p:cNvSpPr>
          <p:nvPr/>
        </p:nvSpPr>
        <p:spPr bwMode="auto">
          <a:xfrm>
            <a:off x="730250" y="2432050"/>
            <a:ext cx="1588" cy="2025650"/>
          </a:xfrm>
          <a:custGeom>
            <a:avLst/>
            <a:gdLst>
              <a:gd name="T0" fmla="*/ 0 w 1588"/>
              <a:gd name="T1" fmla="*/ 0 h 1276"/>
              <a:gd name="T2" fmla="*/ 0 w 1588"/>
              <a:gd name="T3" fmla="*/ 1276 h 1276"/>
              <a:gd name="T4" fmla="*/ 0 w 1588"/>
              <a:gd name="T5" fmla="*/ 0 h 1276"/>
              <a:gd name="T6" fmla="*/ 0 60000 65536"/>
              <a:gd name="T7" fmla="*/ 0 60000 65536"/>
              <a:gd name="T8" fmla="*/ 0 60000 65536"/>
              <a:gd name="T9" fmla="*/ 0 w 1588"/>
              <a:gd name="T10" fmla="*/ 0 h 1276"/>
              <a:gd name="T11" fmla="*/ 1588 w 1588"/>
              <a:gd name="T12" fmla="*/ 1276 h 127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1276">
                <a:moveTo>
                  <a:pt x="0" y="0"/>
                </a:moveTo>
                <a:lnTo>
                  <a:pt x="0" y="127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7" name="Line 22"/>
          <p:cNvSpPr>
            <a:spLocks noChangeShapeType="1"/>
          </p:cNvSpPr>
          <p:nvPr/>
        </p:nvSpPr>
        <p:spPr bwMode="auto">
          <a:xfrm>
            <a:off x="730250" y="2432050"/>
            <a:ext cx="1588" cy="2025650"/>
          </a:xfrm>
          <a:prstGeom prst="line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8" name="Freeform 23"/>
          <p:cNvSpPr>
            <a:spLocks/>
          </p:cNvSpPr>
          <p:nvPr/>
        </p:nvSpPr>
        <p:spPr bwMode="auto">
          <a:xfrm>
            <a:off x="4389438" y="2432050"/>
            <a:ext cx="1587" cy="2025650"/>
          </a:xfrm>
          <a:custGeom>
            <a:avLst/>
            <a:gdLst>
              <a:gd name="T0" fmla="*/ 0 w 1587"/>
              <a:gd name="T1" fmla="*/ 0 h 1276"/>
              <a:gd name="T2" fmla="*/ 0 w 1587"/>
              <a:gd name="T3" fmla="*/ 1276 h 1276"/>
              <a:gd name="T4" fmla="*/ 0 w 1587"/>
              <a:gd name="T5" fmla="*/ 0 h 1276"/>
              <a:gd name="T6" fmla="*/ 0 60000 65536"/>
              <a:gd name="T7" fmla="*/ 0 60000 65536"/>
              <a:gd name="T8" fmla="*/ 0 60000 65536"/>
              <a:gd name="T9" fmla="*/ 0 w 1587"/>
              <a:gd name="T10" fmla="*/ 0 h 1276"/>
              <a:gd name="T11" fmla="*/ 1587 w 1587"/>
              <a:gd name="T12" fmla="*/ 1276 h 127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1276">
                <a:moveTo>
                  <a:pt x="0" y="0"/>
                </a:moveTo>
                <a:lnTo>
                  <a:pt x="0" y="1276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29" name="Line 24"/>
          <p:cNvSpPr>
            <a:spLocks noChangeShapeType="1"/>
          </p:cNvSpPr>
          <p:nvPr/>
        </p:nvSpPr>
        <p:spPr bwMode="auto">
          <a:xfrm>
            <a:off x="4389438" y="2432050"/>
            <a:ext cx="1587" cy="202565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0" name="Freeform 25"/>
          <p:cNvSpPr>
            <a:spLocks/>
          </p:cNvSpPr>
          <p:nvPr/>
        </p:nvSpPr>
        <p:spPr bwMode="auto">
          <a:xfrm>
            <a:off x="684213" y="4416425"/>
            <a:ext cx="3740150" cy="1588"/>
          </a:xfrm>
          <a:custGeom>
            <a:avLst/>
            <a:gdLst>
              <a:gd name="T0" fmla="*/ 0 w 2356"/>
              <a:gd name="T1" fmla="*/ 0 h 1588"/>
              <a:gd name="T2" fmla="*/ 2356 w 2356"/>
              <a:gd name="T3" fmla="*/ 0 h 1588"/>
              <a:gd name="T4" fmla="*/ 0 w 2356"/>
              <a:gd name="T5" fmla="*/ 0 h 1588"/>
              <a:gd name="T6" fmla="*/ 0 60000 65536"/>
              <a:gd name="T7" fmla="*/ 0 60000 65536"/>
              <a:gd name="T8" fmla="*/ 0 60000 65536"/>
              <a:gd name="T9" fmla="*/ 0 w 2356"/>
              <a:gd name="T10" fmla="*/ 0 h 1588"/>
              <a:gd name="T11" fmla="*/ 2356 w 235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56" h="1588">
                <a:moveTo>
                  <a:pt x="0" y="0"/>
                </a:moveTo>
                <a:lnTo>
                  <a:pt x="2356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1" name="Line 26"/>
          <p:cNvSpPr>
            <a:spLocks noChangeShapeType="1"/>
          </p:cNvSpPr>
          <p:nvPr/>
        </p:nvSpPr>
        <p:spPr bwMode="auto">
          <a:xfrm>
            <a:off x="684213" y="4416425"/>
            <a:ext cx="3740150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2" name="Freeform 27"/>
          <p:cNvSpPr>
            <a:spLocks/>
          </p:cNvSpPr>
          <p:nvPr/>
        </p:nvSpPr>
        <p:spPr bwMode="auto">
          <a:xfrm>
            <a:off x="1096963" y="4416425"/>
            <a:ext cx="1587" cy="41275"/>
          </a:xfrm>
          <a:custGeom>
            <a:avLst/>
            <a:gdLst>
              <a:gd name="T0" fmla="*/ 0 w 1587"/>
              <a:gd name="T1" fmla="*/ 0 h 26"/>
              <a:gd name="T2" fmla="*/ 0 w 1587"/>
              <a:gd name="T3" fmla="*/ 26 h 26"/>
              <a:gd name="T4" fmla="*/ 0 w 1587"/>
              <a:gd name="T5" fmla="*/ 0 h 26"/>
              <a:gd name="T6" fmla="*/ 0 60000 65536"/>
              <a:gd name="T7" fmla="*/ 0 60000 65536"/>
              <a:gd name="T8" fmla="*/ 0 60000 65536"/>
              <a:gd name="T9" fmla="*/ 0 w 1587"/>
              <a:gd name="T10" fmla="*/ 0 h 26"/>
              <a:gd name="T11" fmla="*/ 1587 w 1587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3" name="Line 28"/>
          <p:cNvSpPr>
            <a:spLocks noChangeShapeType="1"/>
          </p:cNvSpPr>
          <p:nvPr/>
        </p:nvSpPr>
        <p:spPr bwMode="auto">
          <a:xfrm>
            <a:off x="1096963" y="4416425"/>
            <a:ext cx="1587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4" name="Freeform 29"/>
          <p:cNvSpPr>
            <a:spLocks/>
          </p:cNvSpPr>
          <p:nvPr/>
        </p:nvSpPr>
        <p:spPr bwMode="auto">
          <a:xfrm>
            <a:off x="1462088" y="4416425"/>
            <a:ext cx="1587" cy="41275"/>
          </a:xfrm>
          <a:custGeom>
            <a:avLst/>
            <a:gdLst>
              <a:gd name="T0" fmla="*/ 0 w 1587"/>
              <a:gd name="T1" fmla="*/ 0 h 26"/>
              <a:gd name="T2" fmla="*/ 0 w 1587"/>
              <a:gd name="T3" fmla="*/ 26 h 26"/>
              <a:gd name="T4" fmla="*/ 0 w 1587"/>
              <a:gd name="T5" fmla="*/ 0 h 26"/>
              <a:gd name="T6" fmla="*/ 0 60000 65536"/>
              <a:gd name="T7" fmla="*/ 0 60000 65536"/>
              <a:gd name="T8" fmla="*/ 0 60000 65536"/>
              <a:gd name="T9" fmla="*/ 0 w 1587"/>
              <a:gd name="T10" fmla="*/ 0 h 26"/>
              <a:gd name="T11" fmla="*/ 1587 w 1587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5" name="Line 30"/>
          <p:cNvSpPr>
            <a:spLocks noChangeShapeType="1"/>
          </p:cNvSpPr>
          <p:nvPr/>
        </p:nvSpPr>
        <p:spPr bwMode="auto">
          <a:xfrm>
            <a:off x="1462088" y="4416425"/>
            <a:ext cx="1587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6" name="Freeform 31"/>
          <p:cNvSpPr>
            <a:spLocks/>
          </p:cNvSpPr>
          <p:nvPr/>
        </p:nvSpPr>
        <p:spPr bwMode="auto">
          <a:xfrm>
            <a:off x="1827213" y="4416425"/>
            <a:ext cx="1587" cy="41275"/>
          </a:xfrm>
          <a:custGeom>
            <a:avLst/>
            <a:gdLst>
              <a:gd name="T0" fmla="*/ 0 w 1587"/>
              <a:gd name="T1" fmla="*/ 0 h 26"/>
              <a:gd name="T2" fmla="*/ 0 w 1587"/>
              <a:gd name="T3" fmla="*/ 26 h 26"/>
              <a:gd name="T4" fmla="*/ 0 w 1587"/>
              <a:gd name="T5" fmla="*/ 0 h 26"/>
              <a:gd name="T6" fmla="*/ 0 60000 65536"/>
              <a:gd name="T7" fmla="*/ 0 60000 65536"/>
              <a:gd name="T8" fmla="*/ 0 60000 65536"/>
              <a:gd name="T9" fmla="*/ 0 w 1587"/>
              <a:gd name="T10" fmla="*/ 0 h 26"/>
              <a:gd name="T11" fmla="*/ 1587 w 1587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7" name="Line 32"/>
          <p:cNvSpPr>
            <a:spLocks noChangeShapeType="1"/>
          </p:cNvSpPr>
          <p:nvPr/>
        </p:nvSpPr>
        <p:spPr bwMode="auto">
          <a:xfrm>
            <a:off x="1827213" y="4416425"/>
            <a:ext cx="1587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8" name="Freeform 33"/>
          <p:cNvSpPr>
            <a:spLocks/>
          </p:cNvSpPr>
          <p:nvPr/>
        </p:nvSpPr>
        <p:spPr bwMode="auto">
          <a:xfrm>
            <a:off x="2193925" y="4416425"/>
            <a:ext cx="1588" cy="41275"/>
          </a:xfrm>
          <a:custGeom>
            <a:avLst/>
            <a:gdLst>
              <a:gd name="T0" fmla="*/ 0 w 1588"/>
              <a:gd name="T1" fmla="*/ 0 h 26"/>
              <a:gd name="T2" fmla="*/ 0 w 1588"/>
              <a:gd name="T3" fmla="*/ 26 h 26"/>
              <a:gd name="T4" fmla="*/ 0 w 1588"/>
              <a:gd name="T5" fmla="*/ 0 h 26"/>
              <a:gd name="T6" fmla="*/ 0 60000 65536"/>
              <a:gd name="T7" fmla="*/ 0 60000 65536"/>
              <a:gd name="T8" fmla="*/ 0 60000 65536"/>
              <a:gd name="T9" fmla="*/ 0 w 1588"/>
              <a:gd name="T10" fmla="*/ 0 h 26"/>
              <a:gd name="T11" fmla="*/ 1588 w 1588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39" name="Line 34"/>
          <p:cNvSpPr>
            <a:spLocks noChangeShapeType="1"/>
          </p:cNvSpPr>
          <p:nvPr/>
        </p:nvSpPr>
        <p:spPr bwMode="auto">
          <a:xfrm>
            <a:off x="2193925" y="4416425"/>
            <a:ext cx="1588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0" name="Freeform 35"/>
          <p:cNvSpPr>
            <a:spLocks/>
          </p:cNvSpPr>
          <p:nvPr/>
        </p:nvSpPr>
        <p:spPr bwMode="auto">
          <a:xfrm>
            <a:off x="2559050" y="4416425"/>
            <a:ext cx="1588" cy="41275"/>
          </a:xfrm>
          <a:custGeom>
            <a:avLst/>
            <a:gdLst>
              <a:gd name="T0" fmla="*/ 0 w 1588"/>
              <a:gd name="T1" fmla="*/ 0 h 26"/>
              <a:gd name="T2" fmla="*/ 0 w 1588"/>
              <a:gd name="T3" fmla="*/ 26 h 26"/>
              <a:gd name="T4" fmla="*/ 0 w 1588"/>
              <a:gd name="T5" fmla="*/ 0 h 26"/>
              <a:gd name="T6" fmla="*/ 0 60000 65536"/>
              <a:gd name="T7" fmla="*/ 0 60000 65536"/>
              <a:gd name="T8" fmla="*/ 0 60000 65536"/>
              <a:gd name="T9" fmla="*/ 0 w 1588"/>
              <a:gd name="T10" fmla="*/ 0 h 26"/>
              <a:gd name="T11" fmla="*/ 1588 w 1588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1" name="Line 36"/>
          <p:cNvSpPr>
            <a:spLocks noChangeShapeType="1"/>
          </p:cNvSpPr>
          <p:nvPr/>
        </p:nvSpPr>
        <p:spPr bwMode="auto">
          <a:xfrm>
            <a:off x="2559050" y="4416425"/>
            <a:ext cx="1588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2" name="Freeform 37"/>
          <p:cNvSpPr>
            <a:spLocks/>
          </p:cNvSpPr>
          <p:nvPr/>
        </p:nvSpPr>
        <p:spPr bwMode="auto">
          <a:xfrm>
            <a:off x="2924175" y="4416425"/>
            <a:ext cx="1588" cy="41275"/>
          </a:xfrm>
          <a:custGeom>
            <a:avLst/>
            <a:gdLst>
              <a:gd name="T0" fmla="*/ 0 w 1588"/>
              <a:gd name="T1" fmla="*/ 0 h 26"/>
              <a:gd name="T2" fmla="*/ 0 w 1588"/>
              <a:gd name="T3" fmla="*/ 26 h 26"/>
              <a:gd name="T4" fmla="*/ 0 w 1588"/>
              <a:gd name="T5" fmla="*/ 0 h 26"/>
              <a:gd name="T6" fmla="*/ 0 60000 65536"/>
              <a:gd name="T7" fmla="*/ 0 60000 65536"/>
              <a:gd name="T8" fmla="*/ 0 60000 65536"/>
              <a:gd name="T9" fmla="*/ 0 w 1588"/>
              <a:gd name="T10" fmla="*/ 0 h 26"/>
              <a:gd name="T11" fmla="*/ 1588 w 1588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3" name="Line 38"/>
          <p:cNvSpPr>
            <a:spLocks noChangeShapeType="1"/>
          </p:cNvSpPr>
          <p:nvPr/>
        </p:nvSpPr>
        <p:spPr bwMode="auto">
          <a:xfrm>
            <a:off x="2924175" y="4416425"/>
            <a:ext cx="1588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4" name="Freeform 39"/>
          <p:cNvSpPr>
            <a:spLocks/>
          </p:cNvSpPr>
          <p:nvPr/>
        </p:nvSpPr>
        <p:spPr bwMode="auto">
          <a:xfrm>
            <a:off x="3292475" y="4416425"/>
            <a:ext cx="1588" cy="41275"/>
          </a:xfrm>
          <a:custGeom>
            <a:avLst/>
            <a:gdLst>
              <a:gd name="T0" fmla="*/ 0 w 1588"/>
              <a:gd name="T1" fmla="*/ 0 h 26"/>
              <a:gd name="T2" fmla="*/ 0 w 1588"/>
              <a:gd name="T3" fmla="*/ 26 h 26"/>
              <a:gd name="T4" fmla="*/ 0 w 1588"/>
              <a:gd name="T5" fmla="*/ 0 h 26"/>
              <a:gd name="T6" fmla="*/ 0 60000 65536"/>
              <a:gd name="T7" fmla="*/ 0 60000 65536"/>
              <a:gd name="T8" fmla="*/ 0 60000 65536"/>
              <a:gd name="T9" fmla="*/ 0 w 1588"/>
              <a:gd name="T10" fmla="*/ 0 h 26"/>
              <a:gd name="T11" fmla="*/ 1588 w 1588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5" name="Line 40"/>
          <p:cNvSpPr>
            <a:spLocks noChangeShapeType="1"/>
          </p:cNvSpPr>
          <p:nvPr/>
        </p:nvSpPr>
        <p:spPr bwMode="auto">
          <a:xfrm>
            <a:off x="3292475" y="4416425"/>
            <a:ext cx="1588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6" name="Freeform 41"/>
          <p:cNvSpPr>
            <a:spLocks/>
          </p:cNvSpPr>
          <p:nvPr/>
        </p:nvSpPr>
        <p:spPr bwMode="auto">
          <a:xfrm>
            <a:off x="3659188" y="4416425"/>
            <a:ext cx="1587" cy="41275"/>
          </a:xfrm>
          <a:custGeom>
            <a:avLst/>
            <a:gdLst>
              <a:gd name="T0" fmla="*/ 0 w 1587"/>
              <a:gd name="T1" fmla="*/ 0 h 26"/>
              <a:gd name="T2" fmla="*/ 0 w 1587"/>
              <a:gd name="T3" fmla="*/ 26 h 26"/>
              <a:gd name="T4" fmla="*/ 0 w 1587"/>
              <a:gd name="T5" fmla="*/ 0 h 26"/>
              <a:gd name="T6" fmla="*/ 0 60000 65536"/>
              <a:gd name="T7" fmla="*/ 0 60000 65536"/>
              <a:gd name="T8" fmla="*/ 0 60000 65536"/>
              <a:gd name="T9" fmla="*/ 0 w 1587"/>
              <a:gd name="T10" fmla="*/ 0 h 26"/>
              <a:gd name="T11" fmla="*/ 1587 w 1587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7" name="Line 42"/>
          <p:cNvSpPr>
            <a:spLocks noChangeShapeType="1"/>
          </p:cNvSpPr>
          <p:nvPr/>
        </p:nvSpPr>
        <p:spPr bwMode="auto">
          <a:xfrm>
            <a:off x="3659188" y="4416425"/>
            <a:ext cx="1587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8" name="Freeform 43"/>
          <p:cNvSpPr>
            <a:spLocks/>
          </p:cNvSpPr>
          <p:nvPr/>
        </p:nvSpPr>
        <p:spPr bwMode="auto">
          <a:xfrm>
            <a:off x="4024313" y="4416425"/>
            <a:ext cx="1587" cy="41275"/>
          </a:xfrm>
          <a:custGeom>
            <a:avLst/>
            <a:gdLst>
              <a:gd name="T0" fmla="*/ 0 w 1587"/>
              <a:gd name="T1" fmla="*/ 0 h 26"/>
              <a:gd name="T2" fmla="*/ 0 w 1587"/>
              <a:gd name="T3" fmla="*/ 26 h 26"/>
              <a:gd name="T4" fmla="*/ 0 w 1587"/>
              <a:gd name="T5" fmla="*/ 0 h 26"/>
              <a:gd name="T6" fmla="*/ 0 60000 65536"/>
              <a:gd name="T7" fmla="*/ 0 60000 65536"/>
              <a:gd name="T8" fmla="*/ 0 60000 65536"/>
              <a:gd name="T9" fmla="*/ 0 w 1587"/>
              <a:gd name="T10" fmla="*/ 0 h 26"/>
              <a:gd name="T11" fmla="*/ 1587 w 1587"/>
              <a:gd name="T12" fmla="*/ 26 h 2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6">
                <a:moveTo>
                  <a:pt x="0" y="0"/>
                </a:moveTo>
                <a:lnTo>
                  <a:pt x="0" y="2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49" name="Line 44"/>
          <p:cNvSpPr>
            <a:spLocks noChangeShapeType="1"/>
          </p:cNvSpPr>
          <p:nvPr/>
        </p:nvSpPr>
        <p:spPr bwMode="auto">
          <a:xfrm>
            <a:off x="4024313" y="4416425"/>
            <a:ext cx="1587" cy="41275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0" name="Freeform 45"/>
          <p:cNvSpPr>
            <a:spLocks/>
          </p:cNvSpPr>
          <p:nvPr/>
        </p:nvSpPr>
        <p:spPr bwMode="auto">
          <a:xfrm>
            <a:off x="684213" y="4086225"/>
            <a:ext cx="73025" cy="1588"/>
          </a:xfrm>
          <a:custGeom>
            <a:avLst/>
            <a:gdLst>
              <a:gd name="T0" fmla="*/ 0 w 46"/>
              <a:gd name="T1" fmla="*/ 0 h 1588"/>
              <a:gd name="T2" fmla="*/ 46 w 46"/>
              <a:gd name="T3" fmla="*/ 0 h 1588"/>
              <a:gd name="T4" fmla="*/ 0 w 46"/>
              <a:gd name="T5" fmla="*/ 0 h 1588"/>
              <a:gd name="T6" fmla="*/ 0 60000 65536"/>
              <a:gd name="T7" fmla="*/ 0 60000 65536"/>
              <a:gd name="T8" fmla="*/ 0 60000 65536"/>
              <a:gd name="T9" fmla="*/ 0 w 46"/>
              <a:gd name="T10" fmla="*/ 0 h 1588"/>
              <a:gd name="T11" fmla="*/ 46 w 4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8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1" name="Line 46"/>
          <p:cNvSpPr>
            <a:spLocks noChangeShapeType="1"/>
          </p:cNvSpPr>
          <p:nvPr/>
        </p:nvSpPr>
        <p:spPr bwMode="auto">
          <a:xfrm flipV="1">
            <a:off x="684213" y="4076700"/>
            <a:ext cx="71437" cy="9525"/>
          </a:xfrm>
          <a:prstGeom prst="line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2" name="Freeform 47"/>
          <p:cNvSpPr>
            <a:spLocks/>
          </p:cNvSpPr>
          <p:nvPr/>
        </p:nvSpPr>
        <p:spPr bwMode="auto">
          <a:xfrm>
            <a:off x="684213" y="3752850"/>
            <a:ext cx="73025" cy="1588"/>
          </a:xfrm>
          <a:custGeom>
            <a:avLst/>
            <a:gdLst>
              <a:gd name="T0" fmla="*/ 0 w 46"/>
              <a:gd name="T1" fmla="*/ 0 h 1588"/>
              <a:gd name="T2" fmla="*/ 46 w 46"/>
              <a:gd name="T3" fmla="*/ 0 h 1588"/>
              <a:gd name="T4" fmla="*/ 0 w 46"/>
              <a:gd name="T5" fmla="*/ 0 h 1588"/>
              <a:gd name="T6" fmla="*/ 0 60000 65536"/>
              <a:gd name="T7" fmla="*/ 0 60000 65536"/>
              <a:gd name="T8" fmla="*/ 0 60000 65536"/>
              <a:gd name="T9" fmla="*/ 0 w 46"/>
              <a:gd name="T10" fmla="*/ 0 h 1588"/>
              <a:gd name="T11" fmla="*/ 46 w 4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8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3" name="Line 48"/>
          <p:cNvSpPr>
            <a:spLocks noChangeShapeType="1"/>
          </p:cNvSpPr>
          <p:nvPr/>
        </p:nvSpPr>
        <p:spPr bwMode="auto">
          <a:xfrm>
            <a:off x="684213" y="3752850"/>
            <a:ext cx="73025" cy="1588"/>
          </a:xfrm>
          <a:prstGeom prst="line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4" name="Freeform 49"/>
          <p:cNvSpPr>
            <a:spLocks/>
          </p:cNvSpPr>
          <p:nvPr/>
        </p:nvSpPr>
        <p:spPr bwMode="auto">
          <a:xfrm>
            <a:off x="684213" y="3422650"/>
            <a:ext cx="73025" cy="1588"/>
          </a:xfrm>
          <a:custGeom>
            <a:avLst/>
            <a:gdLst>
              <a:gd name="T0" fmla="*/ 0 w 46"/>
              <a:gd name="T1" fmla="*/ 0 h 1588"/>
              <a:gd name="T2" fmla="*/ 46 w 46"/>
              <a:gd name="T3" fmla="*/ 0 h 1588"/>
              <a:gd name="T4" fmla="*/ 0 w 46"/>
              <a:gd name="T5" fmla="*/ 0 h 1588"/>
              <a:gd name="T6" fmla="*/ 0 60000 65536"/>
              <a:gd name="T7" fmla="*/ 0 60000 65536"/>
              <a:gd name="T8" fmla="*/ 0 60000 65536"/>
              <a:gd name="T9" fmla="*/ 0 w 46"/>
              <a:gd name="T10" fmla="*/ 0 h 1588"/>
              <a:gd name="T11" fmla="*/ 46 w 4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8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5" name="Line 50"/>
          <p:cNvSpPr>
            <a:spLocks noChangeShapeType="1"/>
          </p:cNvSpPr>
          <p:nvPr/>
        </p:nvSpPr>
        <p:spPr bwMode="auto">
          <a:xfrm>
            <a:off x="684213" y="3422650"/>
            <a:ext cx="73025" cy="1588"/>
          </a:xfrm>
          <a:prstGeom prst="line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6" name="Freeform 51"/>
          <p:cNvSpPr>
            <a:spLocks/>
          </p:cNvSpPr>
          <p:nvPr/>
        </p:nvSpPr>
        <p:spPr bwMode="auto">
          <a:xfrm>
            <a:off x="684213" y="3090863"/>
            <a:ext cx="73025" cy="1587"/>
          </a:xfrm>
          <a:custGeom>
            <a:avLst/>
            <a:gdLst>
              <a:gd name="T0" fmla="*/ 0 w 46"/>
              <a:gd name="T1" fmla="*/ 0 h 1587"/>
              <a:gd name="T2" fmla="*/ 46 w 46"/>
              <a:gd name="T3" fmla="*/ 0 h 1587"/>
              <a:gd name="T4" fmla="*/ 0 w 46"/>
              <a:gd name="T5" fmla="*/ 0 h 1587"/>
              <a:gd name="T6" fmla="*/ 0 60000 65536"/>
              <a:gd name="T7" fmla="*/ 0 60000 65536"/>
              <a:gd name="T8" fmla="*/ 0 60000 65536"/>
              <a:gd name="T9" fmla="*/ 0 w 46"/>
              <a:gd name="T10" fmla="*/ 0 h 1587"/>
              <a:gd name="T11" fmla="*/ 46 w 4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7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7" name="Line 52"/>
          <p:cNvSpPr>
            <a:spLocks noChangeShapeType="1"/>
          </p:cNvSpPr>
          <p:nvPr/>
        </p:nvSpPr>
        <p:spPr bwMode="auto">
          <a:xfrm>
            <a:off x="684213" y="3090863"/>
            <a:ext cx="73025" cy="1587"/>
          </a:xfrm>
          <a:prstGeom prst="line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8" name="Freeform 53"/>
          <p:cNvSpPr>
            <a:spLocks/>
          </p:cNvSpPr>
          <p:nvPr/>
        </p:nvSpPr>
        <p:spPr bwMode="auto">
          <a:xfrm>
            <a:off x="684213" y="2760663"/>
            <a:ext cx="73025" cy="1587"/>
          </a:xfrm>
          <a:custGeom>
            <a:avLst/>
            <a:gdLst>
              <a:gd name="T0" fmla="*/ 0 w 46"/>
              <a:gd name="T1" fmla="*/ 0 h 1587"/>
              <a:gd name="T2" fmla="*/ 46 w 46"/>
              <a:gd name="T3" fmla="*/ 0 h 1587"/>
              <a:gd name="T4" fmla="*/ 0 w 46"/>
              <a:gd name="T5" fmla="*/ 0 h 1587"/>
              <a:gd name="T6" fmla="*/ 0 60000 65536"/>
              <a:gd name="T7" fmla="*/ 0 60000 65536"/>
              <a:gd name="T8" fmla="*/ 0 60000 65536"/>
              <a:gd name="T9" fmla="*/ 0 w 46"/>
              <a:gd name="T10" fmla="*/ 0 h 1587"/>
              <a:gd name="T11" fmla="*/ 46 w 4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7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59" name="Line 54"/>
          <p:cNvSpPr>
            <a:spLocks noChangeShapeType="1"/>
          </p:cNvSpPr>
          <p:nvPr/>
        </p:nvSpPr>
        <p:spPr bwMode="auto">
          <a:xfrm>
            <a:off x="684213" y="2760663"/>
            <a:ext cx="73025" cy="1587"/>
          </a:xfrm>
          <a:prstGeom prst="line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0" name="Freeform 55"/>
          <p:cNvSpPr>
            <a:spLocks/>
          </p:cNvSpPr>
          <p:nvPr/>
        </p:nvSpPr>
        <p:spPr bwMode="auto">
          <a:xfrm>
            <a:off x="684213" y="2427288"/>
            <a:ext cx="73025" cy="1587"/>
          </a:xfrm>
          <a:custGeom>
            <a:avLst/>
            <a:gdLst>
              <a:gd name="T0" fmla="*/ 0 w 46"/>
              <a:gd name="T1" fmla="*/ 0 h 1587"/>
              <a:gd name="T2" fmla="*/ 46 w 46"/>
              <a:gd name="T3" fmla="*/ 0 h 1587"/>
              <a:gd name="T4" fmla="*/ 0 w 46"/>
              <a:gd name="T5" fmla="*/ 0 h 1587"/>
              <a:gd name="T6" fmla="*/ 0 60000 65536"/>
              <a:gd name="T7" fmla="*/ 0 60000 65536"/>
              <a:gd name="T8" fmla="*/ 0 60000 65536"/>
              <a:gd name="T9" fmla="*/ 0 w 46"/>
              <a:gd name="T10" fmla="*/ 0 h 1587"/>
              <a:gd name="T11" fmla="*/ 46 w 4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7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1" name="Line 56"/>
          <p:cNvSpPr>
            <a:spLocks noChangeShapeType="1"/>
          </p:cNvSpPr>
          <p:nvPr/>
        </p:nvSpPr>
        <p:spPr bwMode="auto">
          <a:xfrm>
            <a:off x="684213" y="2427288"/>
            <a:ext cx="73025" cy="1587"/>
          </a:xfrm>
          <a:prstGeom prst="line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2" name="Freeform 57"/>
          <p:cNvSpPr>
            <a:spLocks/>
          </p:cNvSpPr>
          <p:nvPr/>
        </p:nvSpPr>
        <p:spPr bwMode="auto">
          <a:xfrm>
            <a:off x="4351338" y="3848100"/>
            <a:ext cx="73025" cy="1588"/>
          </a:xfrm>
          <a:custGeom>
            <a:avLst/>
            <a:gdLst>
              <a:gd name="T0" fmla="*/ 0 w 46"/>
              <a:gd name="T1" fmla="*/ 0 h 1588"/>
              <a:gd name="T2" fmla="*/ 46 w 46"/>
              <a:gd name="T3" fmla="*/ 0 h 1588"/>
              <a:gd name="T4" fmla="*/ 0 w 46"/>
              <a:gd name="T5" fmla="*/ 0 h 1588"/>
              <a:gd name="T6" fmla="*/ 0 60000 65536"/>
              <a:gd name="T7" fmla="*/ 0 60000 65536"/>
              <a:gd name="T8" fmla="*/ 0 60000 65536"/>
              <a:gd name="T9" fmla="*/ 0 w 46"/>
              <a:gd name="T10" fmla="*/ 0 h 1588"/>
              <a:gd name="T11" fmla="*/ 46 w 4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8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3" name="Line 58"/>
          <p:cNvSpPr>
            <a:spLocks noChangeShapeType="1"/>
          </p:cNvSpPr>
          <p:nvPr/>
        </p:nvSpPr>
        <p:spPr bwMode="auto">
          <a:xfrm>
            <a:off x="4351338" y="3848100"/>
            <a:ext cx="73025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4" name="Freeform 59"/>
          <p:cNvSpPr>
            <a:spLocks/>
          </p:cNvSpPr>
          <p:nvPr/>
        </p:nvSpPr>
        <p:spPr bwMode="auto">
          <a:xfrm>
            <a:off x="4351338" y="4132263"/>
            <a:ext cx="73025" cy="1587"/>
          </a:xfrm>
          <a:custGeom>
            <a:avLst/>
            <a:gdLst>
              <a:gd name="T0" fmla="*/ 0 w 46"/>
              <a:gd name="T1" fmla="*/ 0 h 1587"/>
              <a:gd name="T2" fmla="*/ 46 w 46"/>
              <a:gd name="T3" fmla="*/ 0 h 1587"/>
              <a:gd name="T4" fmla="*/ 0 w 46"/>
              <a:gd name="T5" fmla="*/ 0 h 1587"/>
              <a:gd name="T6" fmla="*/ 0 60000 65536"/>
              <a:gd name="T7" fmla="*/ 0 60000 65536"/>
              <a:gd name="T8" fmla="*/ 0 60000 65536"/>
              <a:gd name="T9" fmla="*/ 0 w 46"/>
              <a:gd name="T10" fmla="*/ 0 h 1587"/>
              <a:gd name="T11" fmla="*/ 46 w 4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7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5" name="Line 60"/>
          <p:cNvSpPr>
            <a:spLocks noChangeShapeType="1"/>
          </p:cNvSpPr>
          <p:nvPr/>
        </p:nvSpPr>
        <p:spPr bwMode="auto">
          <a:xfrm>
            <a:off x="4351338" y="4132263"/>
            <a:ext cx="7302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6" name="Freeform 61"/>
          <p:cNvSpPr>
            <a:spLocks/>
          </p:cNvSpPr>
          <p:nvPr/>
        </p:nvSpPr>
        <p:spPr bwMode="auto">
          <a:xfrm>
            <a:off x="4351338" y="3563938"/>
            <a:ext cx="73025" cy="1587"/>
          </a:xfrm>
          <a:custGeom>
            <a:avLst/>
            <a:gdLst>
              <a:gd name="T0" fmla="*/ 0 w 46"/>
              <a:gd name="T1" fmla="*/ 0 h 1587"/>
              <a:gd name="T2" fmla="*/ 46 w 46"/>
              <a:gd name="T3" fmla="*/ 0 h 1587"/>
              <a:gd name="T4" fmla="*/ 0 w 46"/>
              <a:gd name="T5" fmla="*/ 0 h 1587"/>
              <a:gd name="T6" fmla="*/ 0 60000 65536"/>
              <a:gd name="T7" fmla="*/ 0 60000 65536"/>
              <a:gd name="T8" fmla="*/ 0 60000 65536"/>
              <a:gd name="T9" fmla="*/ 0 w 46"/>
              <a:gd name="T10" fmla="*/ 0 h 1587"/>
              <a:gd name="T11" fmla="*/ 46 w 4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7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7" name="Line 62"/>
          <p:cNvSpPr>
            <a:spLocks noChangeShapeType="1"/>
          </p:cNvSpPr>
          <p:nvPr/>
        </p:nvSpPr>
        <p:spPr bwMode="auto">
          <a:xfrm>
            <a:off x="4351338" y="3563938"/>
            <a:ext cx="7302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8" name="Freeform 63"/>
          <p:cNvSpPr>
            <a:spLocks/>
          </p:cNvSpPr>
          <p:nvPr/>
        </p:nvSpPr>
        <p:spPr bwMode="auto">
          <a:xfrm>
            <a:off x="4351338" y="3279775"/>
            <a:ext cx="73025" cy="1588"/>
          </a:xfrm>
          <a:custGeom>
            <a:avLst/>
            <a:gdLst>
              <a:gd name="T0" fmla="*/ 0 w 46"/>
              <a:gd name="T1" fmla="*/ 0 h 1588"/>
              <a:gd name="T2" fmla="*/ 46 w 46"/>
              <a:gd name="T3" fmla="*/ 0 h 1588"/>
              <a:gd name="T4" fmla="*/ 0 w 46"/>
              <a:gd name="T5" fmla="*/ 0 h 1588"/>
              <a:gd name="T6" fmla="*/ 0 60000 65536"/>
              <a:gd name="T7" fmla="*/ 0 60000 65536"/>
              <a:gd name="T8" fmla="*/ 0 60000 65536"/>
              <a:gd name="T9" fmla="*/ 0 w 46"/>
              <a:gd name="T10" fmla="*/ 0 h 1588"/>
              <a:gd name="T11" fmla="*/ 46 w 4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8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69" name="Line 64"/>
          <p:cNvSpPr>
            <a:spLocks noChangeShapeType="1"/>
          </p:cNvSpPr>
          <p:nvPr/>
        </p:nvSpPr>
        <p:spPr bwMode="auto">
          <a:xfrm>
            <a:off x="4351338" y="3279775"/>
            <a:ext cx="73025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0" name="Freeform 65"/>
          <p:cNvSpPr>
            <a:spLocks/>
          </p:cNvSpPr>
          <p:nvPr/>
        </p:nvSpPr>
        <p:spPr bwMode="auto">
          <a:xfrm>
            <a:off x="4351338" y="2995613"/>
            <a:ext cx="73025" cy="1587"/>
          </a:xfrm>
          <a:custGeom>
            <a:avLst/>
            <a:gdLst>
              <a:gd name="T0" fmla="*/ 0 w 46"/>
              <a:gd name="T1" fmla="*/ 0 h 1587"/>
              <a:gd name="T2" fmla="*/ 46 w 46"/>
              <a:gd name="T3" fmla="*/ 0 h 1587"/>
              <a:gd name="T4" fmla="*/ 0 w 46"/>
              <a:gd name="T5" fmla="*/ 0 h 1587"/>
              <a:gd name="T6" fmla="*/ 0 60000 65536"/>
              <a:gd name="T7" fmla="*/ 0 60000 65536"/>
              <a:gd name="T8" fmla="*/ 0 60000 65536"/>
              <a:gd name="T9" fmla="*/ 0 w 46"/>
              <a:gd name="T10" fmla="*/ 0 h 1587"/>
              <a:gd name="T11" fmla="*/ 46 w 4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7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1" name="Line 66"/>
          <p:cNvSpPr>
            <a:spLocks noChangeShapeType="1"/>
          </p:cNvSpPr>
          <p:nvPr/>
        </p:nvSpPr>
        <p:spPr bwMode="auto">
          <a:xfrm>
            <a:off x="4351338" y="2995613"/>
            <a:ext cx="7302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2" name="Freeform 67"/>
          <p:cNvSpPr>
            <a:spLocks/>
          </p:cNvSpPr>
          <p:nvPr/>
        </p:nvSpPr>
        <p:spPr bwMode="auto">
          <a:xfrm>
            <a:off x="4351338" y="2711450"/>
            <a:ext cx="73025" cy="1588"/>
          </a:xfrm>
          <a:custGeom>
            <a:avLst/>
            <a:gdLst>
              <a:gd name="T0" fmla="*/ 0 w 46"/>
              <a:gd name="T1" fmla="*/ 0 h 1588"/>
              <a:gd name="T2" fmla="*/ 46 w 46"/>
              <a:gd name="T3" fmla="*/ 0 h 1588"/>
              <a:gd name="T4" fmla="*/ 0 w 46"/>
              <a:gd name="T5" fmla="*/ 0 h 1588"/>
              <a:gd name="T6" fmla="*/ 0 60000 65536"/>
              <a:gd name="T7" fmla="*/ 0 60000 65536"/>
              <a:gd name="T8" fmla="*/ 0 60000 65536"/>
              <a:gd name="T9" fmla="*/ 0 w 46"/>
              <a:gd name="T10" fmla="*/ 0 h 1588"/>
              <a:gd name="T11" fmla="*/ 46 w 4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8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3" name="Line 68"/>
          <p:cNvSpPr>
            <a:spLocks noChangeShapeType="1"/>
          </p:cNvSpPr>
          <p:nvPr/>
        </p:nvSpPr>
        <p:spPr bwMode="auto">
          <a:xfrm>
            <a:off x="4351338" y="2711450"/>
            <a:ext cx="73025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4" name="Freeform 69"/>
          <p:cNvSpPr>
            <a:spLocks/>
          </p:cNvSpPr>
          <p:nvPr/>
        </p:nvSpPr>
        <p:spPr bwMode="auto">
          <a:xfrm>
            <a:off x="4351338" y="2427288"/>
            <a:ext cx="73025" cy="1587"/>
          </a:xfrm>
          <a:custGeom>
            <a:avLst/>
            <a:gdLst>
              <a:gd name="T0" fmla="*/ 0 w 46"/>
              <a:gd name="T1" fmla="*/ 0 h 1587"/>
              <a:gd name="T2" fmla="*/ 46 w 46"/>
              <a:gd name="T3" fmla="*/ 0 h 1587"/>
              <a:gd name="T4" fmla="*/ 0 w 46"/>
              <a:gd name="T5" fmla="*/ 0 h 1587"/>
              <a:gd name="T6" fmla="*/ 0 60000 65536"/>
              <a:gd name="T7" fmla="*/ 0 60000 65536"/>
              <a:gd name="T8" fmla="*/ 0 60000 65536"/>
              <a:gd name="T9" fmla="*/ 0 w 46"/>
              <a:gd name="T10" fmla="*/ 0 h 1587"/>
              <a:gd name="T11" fmla="*/ 46 w 46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6" h="1587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5" name="Line 70"/>
          <p:cNvSpPr>
            <a:spLocks noChangeShapeType="1"/>
          </p:cNvSpPr>
          <p:nvPr/>
        </p:nvSpPr>
        <p:spPr bwMode="auto">
          <a:xfrm>
            <a:off x="4351338" y="2427288"/>
            <a:ext cx="7302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6" name="Freeform 71"/>
          <p:cNvSpPr>
            <a:spLocks/>
          </p:cNvSpPr>
          <p:nvPr/>
        </p:nvSpPr>
        <p:spPr bwMode="auto">
          <a:xfrm>
            <a:off x="904875" y="2563813"/>
            <a:ext cx="3302000" cy="698500"/>
          </a:xfrm>
          <a:custGeom>
            <a:avLst/>
            <a:gdLst>
              <a:gd name="T0" fmla="*/ 0 w 2080"/>
              <a:gd name="T1" fmla="*/ 285 h 440"/>
              <a:gd name="T2" fmla="*/ 236 w 2080"/>
              <a:gd name="T3" fmla="*/ 329 h 440"/>
              <a:gd name="T4" fmla="*/ 462 w 2080"/>
              <a:gd name="T5" fmla="*/ 440 h 440"/>
              <a:gd name="T6" fmla="*/ 696 w 2080"/>
              <a:gd name="T7" fmla="*/ 270 h 440"/>
              <a:gd name="T8" fmla="*/ 930 w 2080"/>
              <a:gd name="T9" fmla="*/ 270 h 440"/>
              <a:gd name="T10" fmla="*/ 1157 w 2080"/>
              <a:gd name="T11" fmla="*/ 137 h 440"/>
              <a:gd name="T12" fmla="*/ 1389 w 2080"/>
              <a:gd name="T13" fmla="*/ 117 h 440"/>
              <a:gd name="T14" fmla="*/ 1625 w 2080"/>
              <a:gd name="T15" fmla="*/ 67 h 440"/>
              <a:gd name="T16" fmla="*/ 1846 w 2080"/>
              <a:gd name="T17" fmla="*/ 0 h 440"/>
              <a:gd name="T18" fmla="*/ 2080 w 2080"/>
              <a:gd name="T19" fmla="*/ 0 h 44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080"/>
              <a:gd name="T31" fmla="*/ 0 h 440"/>
              <a:gd name="T32" fmla="*/ 2080 w 2080"/>
              <a:gd name="T33" fmla="*/ 440 h 44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080" h="440">
                <a:moveTo>
                  <a:pt x="0" y="285"/>
                </a:moveTo>
                <a:lnTo>
                  <a:pt x="236" y="329"/>
                </a:lnTo>
                <a:lnTo>
                  <a:pt x="462" y="440"/>
                </a:lnTo>
                <a:lnTo>
                  <a:pt x="696" y="270"/>
                </a:lnTo>
                <a:lnTo>
                  <a:pt x="930" y="270"/>
                </a:lnTo>
                <a:lnTo>
                  <a:pt x="1157" y="137"/>
                </a:lnTo>
                <a:lnTo>
                  <a:pt x="1389" y="117"/>
                </a:lnTo>
                <a:lnTo>
                  <a:pt x="1625" y="67"/>
                </a:lnTo>
                <a:lnTo>
                  <a:pt x="1846" y="0"/>
                </a:lnTo>
                <a:lnTo>
                  <a:pt x="2080" y="0"/>
                </a:lnTo>
              </a:path>
            </a:pathLst>
          </a:custGeom>
          <a:noFill/>
          <a:ln w="19050" cap="flat">
            <a:solidFill>
              <a:srgbClr val="800000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7" name="Oval 72"/>
          <p:cNvSpPr>
            <a:spLocks noChangeAspect="1" noChangeArrowheads="1"/>
          </p:cNvSpPr>
          <p:nvPr/>
        </p:nvSpPr>
        <p:spPr bwMode="auto">
          <a:xfrm>
            <a:off x="881063" y="2982913"/>
            <a:ext cx="74612" cy="71437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8" name="Oval 73"/>
          <p:cNvSpPr>
            <a:spLocks noChangeArrowheads="1"/>
          </p:cNvSpPr>
          <p:nvPr/>
        </p:nvSpPr>
        <p:spPr bwMode="auto">
          <a:xfrm>
            <a:off x="1255713" y="3062288"/>
            <a:ext cx="71437" cy="71437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79" name="Oval 74"/>
          <p:cNvSpPr>
            <a:spLocks noChangeArrowheads="1"/>
          </p:cNvSpPr>
          <p:nvPr/>
        </p:nvSpPr>
        <p:spPr bwMode="auto">
          <a:xfrm>
            <a:off x="1606550" y="3224213"/>
            <a:ext cx="71438" cy="71437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80" name="Oval 75"/>
          <p:cNvSpPr>
            <a:spLocks noChangeArrowheads="1"/>
          </p:cNvSpPr>
          <p:nvPr/>
        </p:nvSpPr>
        <p:spPr bwMode="auto">
          <a:xfrm>
            <a:off x="1982788" y="2963863"/>
            <a:ext cx="71437" cy="71437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81" name="Oval 76"/>
          <p:cNvSpPr>
            <a:spLocks noChangeArrowheads="1"/>
          </p:cNvSpPr>
          <p:nvPr/>
        </p:nvSpPr>
        <p:spPr bwMode="auto">
          <a:xfrm>
            <a:off x="2327275" y="2959100"/>
            <a:ext cx="71438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82" name="Oval 77"/>
          <p:cNvSpPr>
            <a:spLocks noChangeArrowheads="1"/>
          </p:cNvSpPr>
          <p:nvPr/>
        </p:nvSpPr>
        <p:spPr bwMode="auto">
          <a:xfrm>
            <a:off x="2708275" y="2752725"/>
            <a:ext cx="71438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83" name="Oval 78"/>
          <p:cNvSpPr>
            <a:spLocks noChangeArrowheads="1"/>
          </p:cNvSpPr>
          <p:nvPr/>
        </p:nvSpPr>
        <p:spPr bwMode="auto">
          <a:xfrm>
            <a:off x="3078163" y="2714625"/>
            <a:ext cx="71437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84" name="Oval 79"/>
          <p:cNvSpPr>
            <a:spLocks noChangeArrowheads="1"/>
          </p:cNvSpPr>
          <p:nvPr/>
        </p:nvSpPr>
        <p:spPr bwMode="auto">
          <a:xfrm>
            <a:off x="3432175" y="2641600"/>
            <a:ext cx="71438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85" name="Oval 80"/>
          <p:cNvSpPr>
            <a:spLocks noChangeArrowheads="1"/>
          </p:cNvSpPr>
          <p:nvPr/>
        </p:nvSpPr>
        <p:spPr bwMode="auto">
          <a:xfrm>
            <a:off x="3792538" y="2530475"/>
            <a:ext cx="71437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86" name="Oval 81"/>
          <p:cNvSpPr>
            <a:spLocks noChangeArrowheads="1"/>
          </p:cNvSpPr>
          <p:nvPr/>
        </p:nvSpPr>
        <p:spPr bwMode="auto">
          <a:xfrm>
            <a:off x="4164013" y="2530475"/>
            <a:ext cx="71437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387" name="Rectangle 82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95288" y="209550"/>
            <a:ext cx="77724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ru-RU" sz="2000">
                <a:solidFill>
                  <a:srgbClr val="000000"/>
                </a:solidFill>
              </a:rPr>
              <a:t>Объем потребления стали в России растет на 3,3% в год, однако по объему потребления на душу населения РФ все еще значительно отстает от мировых лидеров</a:t>
            </a:r>
          </a:p>
        </p:txBody>
      </p:sp>
      <p:sp>
        <p:nvSpPr>
          <p:cNvPr id="98388" name="Text Box 8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468313" y="1474788"/>
            <a:ext cx="4103687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Динамика внутреннего потребления стали</a:t>
            </a:r>
          </a:p>
        </p:txBody>
      </p:sp>
      <p:sp>
        <p:nvSpPr>
          <p:cNvPr id="98389" name="Text Box 84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173038" y="6046788"/>
            <a:ext cx="8597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International Steel Institute; </a:t>
            </a:r>
            <a:r>
              <a:rPr lang="ru-RU">
                <a:solidFill>
                  <a:srgbClr val="000000"/>
                </a:solidFill>
              </a:rPr>
              <a:t>Черметинфо, </a:t>
            </a:r>
            <a:r>
              <a:rPr lang="en-US">
                <a:solidFill>
                  <a:srgbClr val="000000"/>
                </a:solidFill>
              </a:rPr>
              <a:t>UBS</a:t>
            </a:r>
          </a:p>
        </p:txBody>
      </p:sp>
      <p:sp>
        <p:nvSpPr>
          <p:cNvPr id="98390" name="Text Box 85"/>
          <p:cNvSpPr txBox="1">
            <a:spLocks noChangeArrowheads="1"/>
          </p:cNvSpPr>
          <p:nvPr/>
        </p:nvSpPr>
        <p:spPr bwMode="auto">
          <a:xfrm>
            <a:off x="674688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1996</a:t>
            </a:r>
            <a:endParaRPr lang="ru-RU"/>
          </a:p>
        </p:txBody>
      </p:sp>
      <p:sp>
        <p:nvSpPr>
          <p:cNvPr id="98391" name="Text Box 86"/>
          <p:cNvSpPr txBox="1">
            <a:spLocks noChangeArrowheads="1"/>
          </p:cNvSpPr>
          <p:nvPr/>
        </p:nvSpPr>
        <p:spPr bwMode="auto">
          <a:xfrm>
            <a:off x="1042988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1997</a:t>
            </a:r>
            <a:endParaRPr lang="ru-RU"/>
          </a:p>
        </p:txBody>
      </p:sp>
      <p:sp>
        <p:nvSpPr>
          <p:cNvPr id="98392" name="Text Box 87"/>
          <p:cNvSpPr txBox="1">
            <a:spLocks noChangeArrowheads="1"/>
          </p:cNvSpPr>
          <p:nvPr/>
        </p:nvSpPr>
        <p:spPr bwMode="auto">
          <a:xfrm>
            <a:off x="1409700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1998</a:t>
            </a:r>
            <a:endParaRPr lang="ru-RU"/>
          </a:p>
        </p:txBody>
      </p:sp>
      <p:sp>
        <p:nvSpPr>
          <p:cNvPr id="98393" name="Text Box 88"/>
          <p:cNvSpPr txBox="1">
            <a:spLocks noChangeArrowheads="1"/>
          </p:cNvSpPr>
          <p:nvPr/>
        </p:nvSpPr>
        <p:spPr bwMode="auto">
          <a:xfrm>
            <a:off x="1776413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1999</a:t>
            </a:r>
            <a:endParaRPr lang="ru-RU"/>
          </a:p>
        </p:txBody>
      </p:sp>
      <p:sp>
        <p:nvSpPr>
          <p:cNvPr id="98394" name="Text Box 89"/>
          <p:cNvSpPr txBox="1">
            <a:spLocks noChangeArrowheads="1"/>
          </p:cNvSpPr>
          <p:nvPr/>
        </p:nvSpPr>
        <p:spPr bwMode="auto">
          <a:xfrm>
            <a:off x="2143125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2000</a:t>
            </a:r>
            <a:endParaRPr lang="ru-RU"/>
          </a:p>
        </p:txBody>
      </p:sp>
      <p:sp>
        <p:nvSpPr>
          <p:cNvPr id="98395" name="Text Box 90"/>
          <p:cNvSpPr txBox="1">
            <a:spLocks noChangeArrowheads="1"/>
          </p:cNvSpPr>
          <p:nvPr/>
        </p:nvSpPr>
        <p:spPr bwMode="auto">
          <a:xfrm>
            <a:off x="2509838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2001</a:t>
            </a:r>
            <a:endParaRPr lang="ru-RU"/>
          </a:p>
        </p:txBody>
      </p:sp>
      <p:sp>
        <p:nvSpPr>
          <p:cNvPr id="98396" name="Text Box 91"/>
          <p:cNvSpPr txBox="1">
            <a:spLocks noChangeArrowheads="1"/>
          </p:cNvSpPr>
          <p:nvPr/>
        </p:nvSpPr>
        <p:spPr bwMode="auto">
          <a:xfrm>
            <a:off x="2876550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2002</a:t>
            </a:r>
            <a:endParaRPr lang="ru-RU"/>
          </a:p>
        </p:txBody>
      </p:sp>
      <p:sp>
        <p:nvSpPr>
          <p:cNvPr id="98397" name="Text Box 92"/>
          <p:cNvSpPr txBox="1">
            <a:spLocks noChangeArrowheads="1"/>
          </p:cNvSpPr>
          <p:nvPr/>
        </p:nvSpPr>
        <p:spPr bwMode="auto">
          <a:xfrm>
            <a:off x="3243263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2003</a:t>
            </a:r>
            <a:endParaRPr lang="ru-RU"/>
          </a:p>
        </p:txBody>
      </p:sp>
      <p:sp>
        <p:nvSpPr>
          <p:cNvPr id="98398" name="Text Box 93"/>
          <p:cNvSpPr txBox="1">
            <a:spLocks noChangeArrowheads="1"/>
          </p:cNvSpPr>
          <p:nvPr/>
        </p:nvSpPr>
        <p:spPr bwMode="auto">
          <a:xfrm>
            <a:off x="3609975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2004</a:t>
            </a:r>
            <a:endParaRPr lang="ru-RU"/>
          </a:p>
        </p:txBody>
      </p:sp>
      <p:sp>
        <p:nvSpPr>
          <p:cNvPr id="98399" name="Text Box 94"/>
          <p:cNvSpPr txBox="1">
            <a:spLocks noChangeArrowheads="1"/>
          </p:cNvSpPr>
          <p:nvPr/>
        </p:nvSpPr>
        <p:spPr bwMode="auto">
          <a:xfrm>
            <a:off x="3976688" y="447040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/>
              <a:t>2005</a:t>
            </a:r>
            <a:endParaRPr lang="ru-RU"/>
          </a:p>
        </p:txBody>
      </p:sp>
      <p:sp>
        <p:nvSpPr>
          <p:cNvPr id="98400" name="Rectangle 95"/>
          <p:cNvSpPr>
            <a:spLocks noChangeArrowheads="1"/>
          </p:cNvSpPr>
          <p:nvPr/>
        </p:nvSpPr>
        <p:spPr bwMode="auto">
          <a:xfrm>
            <a:off x="1331913" y="4821238"/>
            <a:ext cx="144462" cy="142875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01" name="Text Box 96"/>
          <p:cNvSpPr txBox="1">
            <a:spLocks noChangeArrowheads="1"/>
          </p:cNvSpPr>
          <p:nvPr/>
        </p:nvSpPr>
        <p:spPr bwMode="auto">
          <a:xfrm>
            <a:off x="1481138" y="4768850"/>
            <a:ext cx="9445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Мир в целом</a:t>
            </a:r>
          </a:p>
        </p:txBody>
      </p:sp>
      <p:sp>
        <p:nvSpPr>
          <p:cNvPr id="98402" name="Oval 97"/>
          <p:cNvSpPr>
            <a:spLocks noChangeArrowheads="1"/>
          </p:cNvSpPr>
          <p:nvPr/>
        </p:nvSpPr>
        <p:spPr bwMode="auto">
          <a:xfrm>
            <a:off x="2797175" y="4865688"/>
            <a:ext cx="71438" cy="71437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03" name="Line 98"/>
          <p:cNvSpPr>
            <a:spLocks noChangeShapeType="1"/>
          </p:cNvSpPr>
          <p:nvPr/>
        </p:nvSpPr>
        <p:spPr bwMode="auto">
          <a:xfrm>
            <a:off x="2652713" y="4903788"/>
            <a:ext cx="360362" cy="0"/>
          </a:xfrm>
          <a:prstGeom prst="line">
            <a:avLst/>
          </a:prstGeom>
          <a:noFill/>
          <a:ln w="19050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04" name="Text Box 99"/>
          <p:cNvSpPr txBox="1">
            <a:spLocks noChangeArrowheads="1"/>
          </p:cNvSpPr>
          <p:nvPr/>
        </p:nvSpPr>
        <p:spPr bwMode="auto">
          <a:xfrm>
            <a:off x="3103563" y="4767263"/>
            <a:ext cx="6048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Россия</a:t>
            </a:r>
          </a:p>
        </p:txBody>
      </p:sp>
      <p:sp>
        <p:nvSpPr>
          <p:cNvPr id="98405" name="Text Box 100"/>
          <p:cNvSpPr txBox="1">
            <a:spLocks noChangeArrowheads="1"/>
          </p:cNvSpPr>
          <p:nvPr/>
        </p:nvSpPr>
        <p:spPr bwMode="auto">
          <a:xfrm>
            <a:off x="433388" y="4292600"/>
            <a:ext cx="2540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0</a:t>
            </a:r>
          </a:p>
        </p:txBody>
      </p:sp>
      <p:sp>
        <p:nvSpPr>
          <p:cNvPr id="98406" name="Text Box 101"/>
          <p:cNvSpPr txBox="1">
            <a:spLocks noChangeArrowheads="1"/>
          </p:cNvSpPr>
          <p:nvPr/>
        </p:nvSpPr>
        <p:spPr bwMode="auto">
          <a:xfrm>
            <a:off x="309563" y="3957638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200</a:t>
            </a:r>
          </a:p>
        </p:txBody>
      </p:sp>
      <p:sp>
        <p:nvSpPr>
          <p:cNvPr id="98407" name="Text Box 102"/>
          <p:cNvSpPr txBox="1">
            <a:spLocks noChangeArrowheads="1"/>
          </p:cNvSpPr>
          <p:nvPr/>
        </p:nvSpPr>
        <p:spPr bwMode="auto">
          <a:xfrm>
            <a:off x="296863" y="3625850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400</a:t>
            </a:r>
          </a:p>
        </p:txBody>
      </p:sp>
      <p:sp>
        <p:nvSpPr>
          <p:cNvPr id="98408" name="Text Box 103"/>
          <p:cNvSpPr txBox="1">
            <a:spLocks noChangeArrowheads="1"/>
          </p:cNvSpPr>
          <p:nvPr/>
        </p:nvSpPr>
        <p:spPr bwMode="auto">
          <a:xfrm>
            <a:off x="290513" y="3294063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600</a:t>
            </a:r>
          </a:p>
        </p:txBody>
      </p:sp>
      <p:sp>
        <p:nvSpPr>
          <p:cNvPr id="98409" name="Text Box 104"/>
          <p:cNvSpPr txBox="1">
            <a:spLocks noChangeArrowheads="1"/>
          </p:cNvSpPr>
          <p:nvPr/>
        </p:nvSpPr>
        <p:spPr bwMode="auto">
          <a:xfrm>
            <a:off x="288925" y="2959100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800</a:t>
            </a:r>
          </a:p>
        </p:txBody>
      </p:sp>
      <p:sp>
        <p:nvSpPr>
          <p:cNvPr id="98410" name="Text Box 105"/>
          <p:cNvSpPr txBox="1">
            <a:spLocks noChangeArrowheads="1"/>
          </p:cNvSpPr>
          <p:nvPr/>
        </p:nvSpPr>
        <p:spPr bwMode="auto">
          <a:xfrm>
            <a:off x="231775" y="2632075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1000</a:t>
            </a:r>
          </a:p>
        </p:txBody>
      </p:sp>
      <p:sp>
        <p:nvSpPr>
          <p:cNvPr id="98411" name="Text Box 106"/>
          <p:cNvSpPr txBox="1">
            <a:spLocks noChangeArrowheads="1"/>
          </p:cNvSpPr>
          <p:nvPr/>
        </p:nvSpPr>
        <p:spPr bwMode="auto">
          <a:xfrm>
            <a:off x="227013" y="2305050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1200</a:t>
            </a:r>
          </a:p>
        </p:txBody>
      </p:sp>
      <p:sp>
        <p:nvSpPr>
          <p:cNvPr id="98412" name="Text Box 107"/>
          <p:cNvSpPr txBox="1">
            <a:spLocks noChangeArrowheads="1"/>
          </p:cNvSpPr>
          <p:nvPr/>
        </p:nvSpPr>
        <p:spPr bwMode="auto">
          <a:xfrm>
            <a:off x="4433888" y="4298950"/>
            <a:ext cx="2540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0</a:t>
            </a:r>
          </a:p>
        </p:txBody>
      </p:sp>
      <p:sp>
        <p:nvSpPr>
          <p:cNvPr id="98413" name="Text Box 108"/>
          <p:cNvSpPr txBox="1">
            <a:spLocks noChangeArrowheads="1"/>
          </p:cNvSpPr>
          <p:nvPr/>
        </p:nvSpPr>
        <p:spPr bwMode="auto">
          <a:xfrm>
            <a:off x="4418013" y="4010025"/>
            <a:ext cx="3238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10</a:t>
            </a:r>
          </a:p>
        </p:txBody>
      </p:sp>
      <p:sp>
        <p:nvSpPr>
          <p:cNvPr id="98414" name="Text Box 109"/>
          <p:cNvSpPr txBox="1">
            <a:spLocks noChangeArrowheads="1"/>
          </p:cNvSpPr>
          <p:nvPr/>
        </p:nvSpPr>
        <p:spPr bwMode="auto">
          <a:xfrm>
            <a:off x="4413250" y="3716338"/>
            <a:ext cx="3238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20</a:t>
            </a:r>
          </a:p>
        </p:txBody>
      </p:sp>
      <p:sp>
        <p:nvSpPr>
          <p:cNvPr id="98415" name="Text Box 110"/>
          <p:cNvSpPr txBox="1">
            <a:spLocks noChangeArrowheads="1"/>
          </p:cNvSpPr>
          <p:nvPr/>
        </p:nvSpPr>
        <p:spPr bwMode="auto">
          <a:xfrm>
            <a:off x="4427538" y="3438525"/>
            <a:ext cx="3238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30</a:t>
            </a:r>
          </a:p>
        </p:txBody>
      </p:sp>
      <p:sp>
        <p:nvSpPr>
          <p:cNvPr id="98416" name="Text Box 111"/>
          <p:cNvSpPr txBox="1">
            <a:spLocks noChangeArrowheads="1"/>
          </p:cNvSpPr>
          <p:nvPr/>
        </p:nvSpPr>
        <p:spPr bwMode="auto">
          <a:xfrm>
            <a:off x="4422775" y="3151188"/>
            <a:ext cx="3238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40</a:t>
            </a:r>
          </a:p>
        </p:txBody>
      </p:sp>
      <p:sp>
        <p:nvSpPr>
          <p:cNvPr id="98417" name="Text Box 112"/>
          <p:cNvSpPr txBox="1">
            <a:spLocks noChangeArrowheads="1"/>
          </p:cNvSpPr>
          <p:nvPr/>
        </p:nvSpPr>
        <p:spPr bwMode="auto">
          <a:xfrm>
            <a:off x="4422775" y="2867025"/>
            <a:ext cx="3238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50</a:t>
            </a:r>
          </a:p>
        </p:txBody>
      </p:sp>
      <p:sp>
        <p:nvSpPr>
          <p:cNvPr id="98418" name="Text Box 113"/>
          <p:cNvSpPr txBox="1">
            <a:spLocks noChangeArrowheads="1"/>
          </p:cNvSpPr>
          <p:nvPr/>
        </p:nvSpPr>
        <p:spPr bwMode="auto">
          <a:xfrm>
            <a:off x="4422775" y="2584450"/>
            <a:ext cx="3238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60</a:t>
            </a:r>
          </a:p>
        </p:txBody>
      </p:sp>
      <p:sp>
        <p:nvSpPr>
          <p:cNvPr id="98419" name="Text Box 114"/>
          <p:cNvSpPr txBox="1">
            <a:spLocks noChangeArrowheads="1"/>
          </p:cNvSpPr>
          <p:nvPr/>
        </p:nvSpPr>
        <p:spPr bwMode="auto">
          <a:xfrm>
            <a:off x="4427538" y="2301875"/>
            <a:ext cx="3238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70</a:t>
            </a:r>
          </a:p>
        </p:txBody>
      </p:sp>
      <p:sp>
        <p:nvSpPr>
          <p:cNvPr id="98420" name="Text Box 115"/>
          <p:cNvSpPr txBox="1">
            <a:spLocks noChangeArrowheads="1"/>
          </p:cNvSpPr>
          <p:nvPr/>
        </p:nvSpPr>
        <p:spPr bwMode="auto">
          <a:xfrm>
            <a:off x="342900" y="2060575"/>
            <a:ext cx="77311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Млн. тонн</a:t>
            </a:r>
          </a:p>
        </p:txBody>
      </p:sp>
      <p:sp>
        <p:nvSpPr>
          <p:cNvPr id="98421" name="Text Box 116"/>
          <p:cNvSpPr txBox="1">
            <a:spLocks noChangeArrowheads="1"/>
          </p:cNvSpPr>
          <p:nvPr/>
        </p:nvSpPr>
        <p:spPr bwMode="auto">
          <a:xfrm>
            <a:off x="3995738" y="2060575"/>
            <a:ext cx="77311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Млн. тонн</a:t>
            </a:r>
          </a:p>
        </p:txBody>
      </p:sp>
      <p:sp>
        <p:nvSpPr>
          <p:cNvPr id="98422" name="Rectangle 117"/>
          <p:cNvSpPr>
            <a:spLocks noChangeArrowheads="1"/>
          </p:cNvSpPr>
          <p:nvPr/>
        </p:nvSpPr>
        <p:spPr bwMode="auto">
          <a:xfrm>
            <a:off x="5541963" y="4354513"/>
            <a:ext cx="215900" cy="68262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23" name="Rectangle 118"/>
          <p:cNvSpPr>
            <a:spLocks noChangeArrowheads="1"/>
          </p:cNvSpPr>
          <p:nvPr/>
        </p:nvSpPr>
        <p:spPr bwMode="auto">
          <a:xfrm>
            <a:off x="5880100" y="4208463"/>
            <a:ext cx="215900" cy="214312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24" name="Rectangle 119"/>
          <p:cNvSpPr>
            <a:spLocks noChangeArrowheads="1"/>
          </p:cNvSpPr>
          <p:nvPr/>
        </p:nvSpPr>
        <p:spPr bwMode="auto">
          <a:xfrm>
            <a:off x="6218238" y="4079875"/>
            <a:ext cx="215900" cy="342900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25" name="Rectangle 122"/>
          <p:cNvSpPr>
            <a:spLocks noChangeArrowheads="1"/>
          </p:cNvSpPr>
          <p:nvPr/>
        </p:nvSpPr>
        <p:spPr bwMode="auto">
          <a:xfrm>
            <a:off x="7224713" y="3429000"/>
            <a:ext cx="212725" cy="9937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26" name="Rectangle 123"/>
          <p:cNvSpPr>
            <a:spLocks noChangeArrowheads="1"/>
          </p:cNvSpPr>
          <p:nvPr/>
        </p:nvSpPr>
        <p:spPr bwMode="auto">
          <a:xfrm>
            <a:off x="6550025" y="3627438"/>
            <a:ext cx="215900" cy="795337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27" name="Rectangle 124"/>
          <p:cNvSpPr>
            <a:spLocks noChangeArrowheads="1"/>
          </p:cNvSpPr>
          <p:nvPr/>
        </p:nvSpPr>
        <p:spPr bwMode="auto">
          <a:xfrm>
            <a:off x="6888163" y="3597275"/>
            <a:ext cx="215900" cy="825500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28" name="Rectangle 125"/>
          <p:cNvSpPr>
            <a:spLocks noChangeArrowheads="1"/>
          </p:cNvSpPr>
          <p:nvPr/>
        </p:nvSpPr>
        <p:spPr bwMode="auto">
          <a:xfrm>
            <a:off x="7551738" y="3184525"/>
            <a:ext cx="215900" cy="1238250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29" name="Rectangle 126"/>
          <p:cNvSpPr>
            <a:spLocks noChangeArrowheads="1"/>
          </p:cNvSpPr>
          <p:nvPr/>
        </p:nvSpPr>
        <p:spPr bwMode="auto">
          <a:xfrm>
            <a:off x="7889875" y="2420938"/>
            <a:ext cx="215900" cy="2001837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0" name="Freeform 127"/>
          <p:cNvSpPr>
            <a:spLocks/>
          </p:cNvSpPr>
          <p:nvPr/>
        </p:nvSpPr>
        <p:spPr bwMode="auto">
          <a:xfrm>
            <a:off x="5476875" y="2427288"/>
            <a:ext cx="1588" cy="2038350"/>
          </a:xfrm>
          <a:custGeom>
            <a:avLst/>
            <a:gdLst>
              <a:gd name="T0" fmla="*/ 0 w 1588"/>
              <a:gd name="T1" fmla="*/ 0 h 1400"/>
              <a:gd name="T2" fmla="*/ 0 w 1588"/>
              <a:gd name="T3" fmla="*/ 1400 h 1400"/>
              <a:gd name="T4" fmla="*/ 0 w 1588"/>
              <a:gd name="T5" fmla="*/ 0 h 1400"/>
              <a:gd name="T6" fmla="*/ 0 60000 65536"/>
              <a:gd name="T7" fmla="*/ 0 60000 65536"/>
              <a:gd name="T8" fmla="*/ 0 60000 65536"/>
              <a:gd name="T9" fmla="*/ 0 w 1588"/>
              <a:gd name="T10" fmla="*/ 0 h 1400"/>
              <a:gd name="T11" fmla="*/ 1588 w 1588"/>
              <a:gd name="T12" fmla="*/ 1400 h 14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1400">
                <a:moveTo>
                  <a:pt x="0" y="0"/>
                </a:moveTo>
                <a:lnTo>
                  <a:pt x="0" y="14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1" name="Line 128"/>
          <p:cNvSpPr>
            <a:spLocks noChangeShapeType="1"/>
          </p:cNvSpPr>
          <p:nvPr/>
        </p:nvSpPr>
        <p:spPr bwMode="auto">
          <a:xfrm>
            <a:off x="5476875" y="2427288"/>
            <a:ext cx="1588" cy="203835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2" name="Line 130"/>
          <p:cNvSpPr>
            <a:spLocks noChangeShapeType="1"/>
          </p:cNvSpPr>
          <p:nvPr/>
        </p:nvSpPr>
        <p:spPr bwMode="auto">
          <a:xfrm>
            <a:off x="5435600" y="4422775"/>
            <a:ext cx="2808288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3" name="Freeform 131"/>
          <p:cNvSpPr>
            <a:spLocks/>
          </p:cNvSpPr>
          <p:nvPr/>
        </p:nvSpPr>
        <p:spPr bwMode="auto">
          <a:xfrm>
            <a:off x="5815013" y="4422775"/>
            <a:ext cx="1587" cy="42863"/>
          </a:xfrm>
          <a:custGeom>
            <a:avLst/>
            <a:gdLst>
              <a:gd name="T0" fmla="*/ 0 w 1587"/>
              <a:gd name="T1" fmla="*/ 0 h 29"/>
              <a:gd name="T2" fmla="*/ 0 w 1587"/>
              <a:gd name="T3" fmla="*/ 29 h 29"/>
              <a:gd name="T4" fmla="*/ 0 w 1587"/>
              <a:gd name="T5" fmla="*/ 0 h 29"/>
              <a:gd name="T6" fmla="*/ 0 60000 65536"/>
              <a:gd name="T7" fmla="*/ 0 60000 65536"/>
              <a:gd name="T8" fmla="*/ 0 60000 65536"/>
              <a:gd name="T9" fmla="*/ 0 w 1587"/>
              <a:gd name="T10" fmla="*/ 0 h 29"/>
              <a:gd name="T11" fmla="*/ 1587 w 1587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9">
                <a:moveTo>
                  <a:pt x="0" y="0"/>
                </a:move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4" name="Line 132"/>
          <p:cNvSpPr>
            <a:spLocks noChangeShapeType="1"/>
          </p:cNvSpPr>
          <p:nvPr/>
        </p:nvSpPr>
        <p:spPr bwMode="auto">
          <a:xfrm>
            <a:off x="5815013" y="4422775"/>
            <a:ext cx="1587" cy="42863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5" name="Freeform 133"/>
          <p:cNvSpPr>
            <a:spLocks/>
          </p:cNvSpPr>
          <p:nvPr/>
        </p:nvSpPr>
        <p:spPr bwMode="auto">
          <a:xfrm>
            <a:off x="6153150" y="4422775"/>
            <a:ext cx="1588" cy="42863"/>
          </a:xfrm>
          <a:custGeom>
            <a:avLst/>
            <a:gdLst>
              <a:gd name="T0" fmla="*/ 0 w 1588"/>
              <a:gd name="T1" fmla="*/ 0 h 29"/>
              <a:gd name="T2" fmla="*/ 0 w 1588"/>
              <a:gd name="T3" fmla="*/ 29 h 29"/>
              <a:gd name="T4" fmla="*/ 0 w 1588"/>
              <a:gd name="T5" fmla="*/ 0 h 29"/>
              <a:gd name="T6" fmla="*/ 0 60000 65536"/>
              <a:gd name="T7" fmla="*/ 0 60000 65536"/>
              <a:gd name="T8" fmla="*/ 0 60000 65536"/>
              <a:gd name="T9" fmla="*/ 0 w 1588"/>
              <a:gd name="T10" fmla="*/ 0 h 29"/>
              <a:gd name="T11" fmla="*/ 1588 w 1588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9">
                <a:moveTo>
                  <a:pt x="0" y="0"/>
                </a:move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6" name="Line 134"/>
          <p:cNvSpPr>
            <a:spLocks noChangeShapeType="1"/>
          </p:cNvSpPr>
          <p:nvPr/>
        </p:nvSpPr>
        <p:spPr bwMode="auto">
          <a:xfrm>
            <a:off x="6153150" y="4422775"/>
            <a:ext cx="1588" cy="42863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7" name="Freeform 135"/>
          <p:cNvSpPr>
            <a:spLocks/>
          </p:cNvSpPr>
          <p:nvPr/>
        </p:nvSpPr>
        <p:spPr bwMode="auto">
          <a:xfrm>
            <a:off x="6491288" y="4422775"/>
            <a:ext cx="1587" cy="42863"/>
          </a:xfrm>
          <a:custGeom>
            <a:avLst/>
            <a:gdLst>
              <a:gd name="T0" fmla="*/ 0 w 1587"/>
              <a:gd name="T1" fmla="*/ 0 h 29"/>
              <a:gd name="T2" fmla="*/ 0 w 1587"/>
              <a:gd name="T3" fmla="*/ 29 h 29"/>
              <a:gd name="T4" fmla="*/ 0 w 1587"/>
              <a:gd name="T5" fmla="*/ 0 h 29"/>
              <a:gd name="T6" fmla="*/ 0 60000 65536"/>
              <a:gd name="T7" fmla="*/ 0 60000 65536"/>
              <a:gd name="T8" fmla="*/ 0 60000 65536"/>
              <a:gd name="T9" fmla="*/ 0 w 1587"/>
              <a:gd name="T10" fmla="*/ 0 h 29"/>
              <a:gd name="T11" fmla="*/ 1587 w 1587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9">
                <a:moveTo>
                  <a:pt x="0" y="0"/>
                </a:move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8" name="Line 136"/>
          <p:cNvSpPr>
            <a:spLocks noChangeShapeType="1"/>
          </p:cNvSpPr>
          <p:nvPr/>
        </p:nvSpPr>
        <p:spPr bwMode="auto">
          <a:xfrm>
            <a:off x="6491288" y="4422775"/>
            <a:ext cx="1587" cy="42863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39" name="Freeform 137"/>
          <p:cNvSpPr>
            <a:spLocks/>
          </p:cNvSpPr>
          <p:nvPr/>
        </p:nvSpPr>
        <p:spPr bwMode="auto">
          <a:xfrm>
            <a:off x="6829425" y="4422775"/>
            <a:ext cx="1588" cy="42863"/>
          </a:xfrm>
          <a:custGeom>
            <a:avLst/>
            <a:gdLst>
              <a:gd name="T0" fmla="*/ 0 w 1588"/>
              <a:gd name="T1" fmla="*/ 0 h 29"/>
              <a:gd name="T2" fmla="*/ 0 w 1588"/>
              <a:gd name="T3" fmla="*/ 29 h 29"/>
              <a:gd name="T4" fmla="*/ 0 w 1588"/>
              <a:gd name="T5" fmla="*/ 0 h 29"/>
              <a:gd name="T6" fmla="*/ 0 60000 65536"/>
              <a:gd name="T7" fmla="*/ 0 60000 65536"/>
              <a:gd name="T8" fmla="*/ 0 60000 65536"/>
              <a:gd name="T9" fmla="*/ 0 w 1588"/>
              <a:gd name="T10" fmla="*/ 0 h 29"/>
              <a:gd name="T11" fmla="*/ 1588 w 1588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9">
                <a:moveTo>
                  <a:pt x="0" y="0"/>
                </a:move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0" name="Line 138"/>
          <p:cNvSpPr>
            <a:spLocks noChangeShapeType="1"/>
          </p:cNvSpPr>
          <p:nvPr/>
        </p:nvSpPr>
        <p:spPr bwMode="auto">
          <a:xfrm>
            <a:off x="6829425" y="4422775"/>
            <a:ext cx="1588" cy="42863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1" name="Freeform 139"/>
          <p:cNvSpPr>
            <a:spLocks/>
          </p:cNvSpPr>
          <p:nvPr/>
        </p:nvSpPr>
        <p:spPr bwMode="auto">
          <a:xfrm>
            <a:off x="7167563" y="4422775"/>
            <a:ext cx="1587" cy="42863"/>
          </a:xfrm>
          <a:custGeom>
            <a:avLst/>
            <a:gdLst>
              <a:gd name="T0" fmla="*/ 0 w 1587"/>
              <a:gd name="T1" fmla="*/ 0 h 29"/>
              <a:gd name="T2" fmla="*/ 0 w 1587"/>
              <a:gd name="T3" fmla="*/ 29 h 29"/>
              <a:gd name="T4" fmla="*/ 0 w 1587"/>
              <a:gd name="T5" fmla="*/ 0 h 29"/>
              <a:gd name="T6" fmla="*/ 0 60000 65536"/>
              <a:gd name="T7" fmla="*/ 0 60000 65536"/>
              <a:gd name="T8" fmla="*/ 0 60000 65536"/>
              <a:gd name="T9" fmla="*/ 0 w 1587"/>
              <a:gd name="T10" fmla="*/ 0 h 29"/>
              <a:gd name="T11" fmla="*/ 1587 w 1587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9">
                <a:moveTo>
                  <a:pt x="0" y="0"/>
                </a:move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2" name="Line 140"/>
          <p:cNvSpPr>
            <a:spLocks noChangeShapeType="1"/>
          </p:cNvSpPr>
          <p:nvPr/>
        </p:nvSpPr>
        <p:spPr bwMode="auto">
          <a:xfrm>
            <a:off x="7167563" y="4422775"/>
            <a:ext cx="1587" cy="42863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3" name="Freeform 141"/>
          <p:cNvSpPr>
            <a:spLocks/>
          </p:cNvSpPr>
          <p:nvPr/>
        </p:nvSpPr>
        <p:spPr bwMode="auto">
          <a:xfrm>
            <a:off x="7505700" y="4422775"/>
            <a:ext cx="1588" cy="42863"/>
          </a:xfrm>
          <a:custGeom>
            <a:avLst/>
            <a:gdLst>
              <a:gd name="T0" fmla="*/ 0 w 1588"/>
              <a:gd name="T1" fmla="*/ 0 h 29"/>
              <a:gd name="T2" fmla="*/ 0 w 1588"/>
              <a:gd name="T3" fmla="*/ 29 h 29"/>
              <a:gd name="T4" fmla="*/ 0 w 1588"/>
              <a:gd name="T5" fmla="*/ 0 h 29"/>
              <a:gd name="T6" fmla="*/ 0 60000 65536"/>
              <a:gd name="T7" fmla="*/ 0 60000 65536"/>
              <a:gd name="T8" fmla="*/ 0 60000 65536"/>
              <a:gd name="T9" fmla="*/ 0 w 1588"/>
              <a:gd name="T10" fmla="*/ 0 h 29"/>
              <a:gd name="T11" fmla="*/ 1588 w 1588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9">
                <a:moveTo>
                  <a:pt x="0" y="0"/>
                </a:move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4" name="Line 142"/>
          <p:cNvSpPr>
            <a:spLocks noChangeShapeType="1"/>
          </p:cNvSpPr>
          <p:nvPr/>
        </p:nvSpPr>
        <p:spPr bwMode="auto">
          <a:xfrm>
            <a:off x="7505700" y="4422775"/>
            <a:ext cx="1588" cy="42863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5" name="Freeform 143"/>
          <p:cNvSpPr>
            <a:spLocks/>
          </p:cNvSpPr>
          <p:nvPr/>
        </p:nvSpPr>
        <p:spPr bwMode="auto">
          <a:xfrm>
            <a:off x="7843838" y="4422775"/>
            <a:ext cx="1587" cy="42863"/>
          </a:xfrm>
          <a:custGeom>
            <a:avLst/>
            <a:gdLst>
              <a:gd name="T0" fmla="*/ 0 w 1587"/>
              <a:gd name="T1" fmla="*/ 0 h 29"/>
              <a:gd name="T2" fmla="*/ 0 w 1587"/>
              <a:gd name="T3" fmla="*/ 29 h 29"/>
              <a:gd name="T4" fmla="*/ 0 w 1587"/>
              <a:gd name="T5" fmla="*/ 0 h 29"/>
              <a:gd name="T6" fmla="*/ 0 60000 65536"/>
              <a:gd name="T7" fmla="*/ 0 60000 65536"/>
              <a:gd name="T8" fmla="*/ 0 60000 65536"/>
              <a:gd name="T9" fmla="*/ 0 w 1587"/>
              <a:gd name="T10" fmla="*/ 0 h 29"/>
              <a:gd name="T11" fmla="*/ 1587 w 1587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29">
                <a:moveTo>
                  <a:pt x="0" y="0"/>
                </a:move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6" name="Line 144"/>
          <p:cNvSpPr>
            <a:spLocks noChangeShapeType="1"/>
          </p:cNvSpPr>
          <p:nvPr/>
        </p:nvSpPr>
        <p:spPr bwMode="auto">
          <a:xfrm>
            <a:off x="7843838" y="4422775"/>
            <a:ext cx="1587" cy="42863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7" name="Freeform 145"/>
          <p:cNvSpPr>
            <a:spLocks/>
          </p:cNvSpPr>
          <p:nvPr/>
        </p:nvSpPr>
        <p:spPr bwMode="auto">
          <a:xfrm>
            <a:off x="8185150" y="4422775"/>
            <a:ext cx="1588" cy="42863"/>
          </a:xfrm>
          <a:custGeom>
            <a:avLst/>
            <a:gdLst>
              <a:gd name="T0" fmla="*/ 0 w 1588"/>
              <a:gd name="T1" fmla="*/ 0 h 29"/>
              <a:gd name="T2" fmla="*/ 0 w 1588"/>
              <a:gd name="T3" fmla="*/ 29 h 29"/>
              <a:gd name="T4" fmla="*/ 0 w 1588"/>
              <a:gd name="T5" fmla="*/ 0 h 29"/>
              <a:gd name="T6" fmla="*/ 0 60000 65536"/>
              <a:gd name="T7" fmla="*/ 0 60000 65536"/>
              <a:gd name="T8" fmla="*/ 0 60000 65536"/>
              <a:gd name="T9" fmla="*/ 0 w 1588"/>
              <a:gd name="T10" fmla="*/ 0 h 29"/>
              <a:gd name="T11" fmla="*/ 1588 w 1588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29">
                <a:moveTo>
                  <a:pt x="0" y="0"/>
                </a:moveTo>
                <a:lnTo>
                  <a:pt x="0" y="2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8" name="Line 146"/>
          <p:cNvSpPr>
            <a:spLocks noChangeShapeType="1"/>
          </p:cNvSpPr>
          <p:nvPr/>
        </p:nvSpPr>
        <p:spPr bwMode="auto">
          <a:xfrm>
            <a:off x="8185150" y="4422775"/>
            <a:ext cx="1588" cy="42863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49" name="Freeform 151"/>
          <p:cNvSpPr>
            <a:spLocks/>
          </p:cNvSpPr>
          <p:nvPr/>
        </p:nvSpPr>
        <p:spPr bwMode="auto">
          <a:xfrm>
            <a:off x="5435600" y="4200525"/>
            <a:ext cx="66675" cy="1588"/>
          </a:xfrm>
          <a:custGeom>
            <a:avLst/>
            <a:gdLst>
              <a:gd name="T0" fmla="*/ 0 w 42"/>
              <a:gd name="T1" fmla="*/ 0 h 1588"/>
              <a:gd name="T2" fmla="*/ 42 w 42"/>
              <a:gd name="T3" fmla="*/ 0 h 1588"/>
              <a:gd name="T4" fmla="*/ 0 w 42"/>
              <a:gd name="T5" fmla="*/ 0 h 1588"/>
              <a:gd name="T6" fmla="*/ 0 60000 65536"/>
              <a:gd name="T7" fmla="*/ 0 60000 65536"/>
              <a:gd name="T8" fmla="*/ 0 60000 65536"/>
              <a:gd name="T9" fmla="*/ 0 w 42"/>
              <a:gd name="T10" fmla="*/ 0 h 1588"/>
              <a:gd name="T11" fmla="*/ 42 w 4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8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0" name="Line 152"/>
          <p:cNvSpPr>
            <a:spLocks noChangeShapeType="1"/>
          </p:cNvSpPr>
          <p:nvPr/>
        </p:nvSpPr>
        <p:spPr bwMode="auto">
          <a:xfrm>
            <a:off x="5435600" y="4200525"/>
            <a:ext cx="66675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1" name="Freeform 153"/>
          <p:cNvSpPr>
            <a:spLocks/>
          </p:cNvSpPr>
          <p:nvPr/>
        </p:nvSpPr>
        <p:spPr bwMode="auto">
          <a:xfrm>
            <a:off x="5435600" y="3756025"/>
            <a:ext cx="66675" cy="1588"/>
          </a:xfrm>
          <a:custGeom>
            <a:avLst/>
            <a:gdLst>
              <a:gd name="T0" fmla="*/ 0 w 42"/>
              <a:gd name="T1" fmla="*/ 0 h 1588"/>
              <a:gd name="T2" fmla="*/ 42 w 42"/>
              <a:gd name="T3" fmla="*/ 0 h 1588"/>
              <a:gd name="T4" fmla="*/ 0 w 42"/>
              <a:gd name="T5" fmla="*/ 0 h 1588"/>
              <a:gd name="T6" fmla="*/ 0 60000 65536"/>
              <a:gd name="T7" fmla="*/ 0 60000 65536"/>
              <a:gd name="T8" fmla="*/ 0 60000 65536"/>
              <a:gd name="T9" fmla="*/ 0 w 42"/>
              <a:gd name="T10" fmla="*/ 0 h 1588"/>
              <a:gd name="T11" fmla="*/ 42 w 4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8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2" name="Line 154"/>
          <p:cNvSpPr>
            <a:spLocks noChangeShapeType="1"/>
          </p:cNvSpPr>
          <p:nvPr/>
        </p:nvSpPr>
        <p:spPr bwMode="auto">
          <a:xfrm>
            <a:off x="5435600" y="3756025"/>
            <a:ext cx="66675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3" name="Freeform 155"/>
          <p:cNvSpPr>
            <a:spLocks/>
          </p:cNvSpPr>
          <p:nvPr/>
        </p:nvSpPr>
        <p:spPr bwMode="auto">
          <a:xfrm>
            <a:off x="5435600" y="3979863"/>
            <a:ext cx="66675" cy="1587"/>
          </a:xfrm>
          <a:custGeom>
            <a:avLst/>
            <a:gdLst>
              <a:gd name="T0" fmla="*/ 0 w 42"/>
              <a:gd name="T1" fmla="*/ 0 h 1587"/>
              <a:gd name="T2" fmla="*/ 42 w 42"/>
              <a:gd name="T3" fmla="*/ 0 h 1587"/>
              <a:gd name="T4" fmla="*/ 0 w 42"/>
              <a:gd name="T5" fmla="*/ 0 h 1587"/>
              <a:gd name="T6" fmla="*/ 0 60000 65536"/>
              <a:gd name="T7" fmla="*/ 0 60000 65536"/>
              <a:gd name="T8" fmla="*/ 0 60000 65536"/>
              <a:gd name="T9" fmla="*/ 0 w 42"/>
              <a:gd name="T10" fmla="*/ 0 h 1587"/>
              <a:gd name="T11" fmla="*/ 42 w 4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7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4" name="Line 156"/>
          <p:cNvSpPr>
            <a:spLocks noChangeShapeType="1"/>
          </p:cNvSpPr>
          <p:nvPr/>
        </p:nvSpPr>
        <p:spPr bwMode="auto">
          <a:xfrm>
            <a:off x="5435600" y="3979863"/>
            <a:ext cx="6667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5" name="Freeform 157"/>
          <p:cNvSpPr>
            <a:spLocks/>
          </p:cNvSpPr>
          <p:nvPr/>
        </p:nvSpPr>
        <p:spPr bwMode="auto">
          <a:xfrm>
            <a:off x="5435600" y="3535363"/>
            <a:ext cx="66675" cy="1587"/>
          </a:xfrm>
          <a:custGeom>
            <a:avLst/>
            <a:gdLst>
              <a:gd name="T0" fmla="*/ 0 w 42"/>
              <a:gd name="T1" fmla="*/ 0 h 1587"/>
              <a:gd name="T2" fmla="*/ 42 w 42"/>
              <a:gd name="T3" fmla="*/ 0 h 1587"/>
              <a:gd name="T4" fmla="*/ 0 w 42"/>
              <a:gd name="T5" fmla="*/ 0 h 1587"/>
              <a:gd name="T6" fmla="*/ 0 60000 65536"/>
              <a:gd name="T7" fmla="*/ 0 60000 65536"/>
              <a:gd name="T8" fmla="*/ 0 60000 65536"/>
              <a:gd name="T9" fmla="*/ 0 w 42"/>
              <a:gd name="T10" fmla="*/ 0 h 1587"/>
              <a:gd name="T11" fmla="*/ 42 w 4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7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6" name="Line 158"/>
          <p:cNvSpPr>
            <a:spLocks noChangeShapeType="1"/>
          </p:cNvSpPr>
          <p:nvPr/>
        </p:nvSpPr>
        <p:spPr bwMode="auto">
          <a:xfrm>
            <a:off x="5435600" y="3535363"/>
            <a:ext cx="6667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7" name="Freeform 159"/>
          <p:cNvSpPr>
            <a:spLocks/>
          </p:cNvSpPr>
          <p:nvPr/>
        </p:nvSpPr>
        <p:spPr bwMode="auto">
          <a:xfrm>
            <a:off x="5435600" y="2868613"/>
            <a:ext cx="66675" cy="1587"/>
          </a:xfrm>
          <a:custGeom>
            <a:avLst/>
            <a:gdLst>
              <a:gd name="T0" fmla="*/ 0 w 42"/>
              <a:gd name="T1" fmla="*/ 0 h 1587"/>
              <a:gd name="T2" fmla="*/ 42 w 42"/>
              <a:gd name="T3" fmla="*/ 0 h 1587"/>
              <a:gd name="T4" fmla="*/ 0 w 42"/>
              <a:gd name="T5" fmla="*/ 0 h 1587"/>
              <a:gd name="T6" fmla="*/ 0 60000 65536"/>
              <a:gd name="T7" fmla="*/ 0 60000 65536"/>
              <a:gd name="T8" fmla="*/ 0 60000 65536"/>
              <a:gd name="T9" fmla="*/ 0 w 42"/>
              <a:gd name="T10" fmla="*/ 0 h 1587"/>
              <a:gd name="T11" fmla="*/ 42 w 4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7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8" name="Line 160"/>
          <p:cNvSpPr>
            <a:spLocks noChangeShapeType="1"/>
          </p:cNvSpPr>
          <p:nvPr/>
        </p:nvSpPr>
        <p:spPr bwMode="auto">
          <a:xfrm>
            <a:off x="5435600" y="2868613"/>
            <a:ext cx="6667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59" name="Freeform 161"/>
          <p:cNvSpPr>
            <a:spLocks/>
          </p:cNvSpPr>
          <p:nvPr/>
        </p:nvSpPr>
        <p:spPr bwMode="auto">
          <a:xfrm>
            <a:off x="5435600" y="3089275"/>
            <a:ext cx="66675" cy="1588"/>
          </a:xfrm>
          <a:custGeom>
            <a:avLst/>
            <a:gdLst>
              <a:gd name="T0" fmla="*/ 0 w 42"/>
              <a:gd name="T1" fmla="*/ 0 h 1588"/>
              <a:gd name="T2" fmla="*/ 42 w 42"/>
              <a:gd name="T3" fmla="*/ 0 h 1588"/>
              <a:gd name="T4" fmla="*/ 0 w 42"/>
              <a:gd name="T5" fmla="*/ 0 h 1588"/>
              <a:gd name="T6" fmla="*/ 0 60000 65536"/>
              <a:gd name="T7" fmla="*/ 0 60000 65536"/>
              <a:gd name="T8" fmla="*/ 0 60000 65536"/>
              <a:gd name="T9" fmla="*/ 0 w 42"/>
              <a:gd name="T10" fmla="*/ 0 h 1588"/>
              <a:gd name="T11" fmla="*/ 42 w 4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8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60" name="Line 162"/>
          <p:cNvSpPr>
            <a:spLocks noChangeShapeType="1"/>
          </p:cNvSpPr>
          <p:nvPr/>
        </p:nvSpPr>
        <p:spPr bwMode="auto">
          <a:xfrm>
            <a:off x="5435600" y="3089275"/>
            <a:ext cx="66675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61" name="Freeform 163"/>
          <p:cNvSpPr>
            <a:spLocks/>
          </p:cNvSpPr>
          <p:nvPr/>
        </p:nvSpPr>
        <p:spPr bwMode="auto">
          <a:xfrm>
            <a:off x="5435600" y="3313113"/>
            <a:ext cx="66675" cy="1587"/>
          </a:xfrm>
          <a:custGeom>
            <a:avLst/>
            <a:gdLst>
              <a:gd name="T0" fmla="*/ 0 w 42"/>
              <a:gd name="T1" fmla="*/ 0 h 1587"/>
              <a:gd name="T2" fmla="*/ 42 w 42"/>
              <a:gd name="T3" fmla="*/ 0 h 1587"/>
              <a:gd name="T4" fmla="*/ 0 w 42"/>
              <a:gd name="T5" fmla="*/ 0 h 1587"/>
              <a:gd name="T6" fmla="*/ 0 60000 65536"/>
              <a:gd name="T7" fmla="*/ 0 60000 65536"/>
              <a:gd name="T8" fmla="*/ 0 60000 65536"/>
              <a:gd name="T9" fmla="*/ 0 w 42"/>
              <a:gd name="T10" fmla="*/ 0 h 1587"/>
              <a:gd name="T11" fmla="*/ 42 w 4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7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62" name="Line 164"/>
          <p:cNvSpPr>
            <a:spLocks noChangeShapeType="1"/>
          </p:cNvSpPr>
          <p:nvPr/>
        </p:nvSpPr>
        <p:spPr bwMode="auto">
          <a:xfrm>
            <a:off x="5435600" y="3313113"/>
            <a:ext cx="6667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63" name="Freeform 165"/>
          <p:cNvSpPr>
            <a:spLocks/>
          </p:cNvSpPr>
          <p:nvPr/>
        </p:nvSpPr>
        <p:spPr bwMode="auto">
          <a:xfrm>
            <a:off x="5435600" y="2643188"/>
            <a:ext cx="66675" cy="1587"/>
          </a:xfrm>
          <a:custGeom>
            <a:avLst/>
            <a:gdLst>
              <a:gd name="T0" fmla="*/ 0 w 42"/>
              <a:gd name="T1" fmla="*/ 0 h 1587"/>
              <a:gd name="T2" fmla="*/ 42 w 42"/>
              <a:gd name="T3" fmla="*/ 0 h 1587"/>
              <a:gd name="T4" fmla="*/ 0 w 42"/>
              <a:gd name="T5" fmla="*/ 0 h 1587"/>
              <a:gd name="T6" fmla="*/ 0 60000 65536"/>
              <a:gd name="T7" fmla="*/ 0 60000 65536"/>
              <a:gd name="T8" fmla="*/ 0 60000 65536"/>
              <a:gd name="T9" fmla="*/ 0 w 42"/>
              <a:gd name="T10" fmla="*/ 0 h 1587"/>
              <a:gd name="T11" fmla="*/ 42 w 4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7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64" name="Line 166"/>
          <p:cNvSpPr>
            <a:spLocks noChangeShapeType="1"/>
          </p:cNvSpPr>
          <p:nvPr/>
        </p:nvSpPr>
        <p:spPr bwMode="auto">
          <a:xfrm>
            <a:off x="5435600" y="2643188"/>
            <a:ext cx="66675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65" name="Freeform 167"/>
          <p:cNvSpPr>
            <a:spLocks/>
          </p:cNvSpPr>
          <p:nvPr/>
        </p:nvSpPr>
        <p:spPr bwMode="auto">
          <a:xfrm>
            <a:off x="5435600" y="2422525"/>
            <a:ext cx="66675" cy="1588"/>
          </a:xfrm>
          <a:custGeom>
            <a:avLst/>
            <a:gdLst>
              <a:gd name="T0" fmla="*/ 0 w 42"/>
              <a:gd name="T1" fmla="*/ 0 h 1588"/>
              <a:gd name="T2" fmla="*/ 42 w 42"/>
              <a:gd name="T3" fmla="*/ 0 h 1588"/>
              <a:gd name="T4" fmla="*/ 0 w 42"/>
              <a:gd name="T5" fmla="*/ 0 h 1588"/>
              <a:gd name="T6" fmla="*/ 0 60000 65536"/>
              <a:gd name="T7" fmla="*/ 0 60000 65536"/>
              <a:gd name="T8" fmla="*/ 0 60000 65536"/>
              <a:gd name="T9" fmla="*/ 0 w 42"/>
              <a:gd name="T10" fmla="*/ 0 h 1588"/>
              <a:gd name="T11" fmla="*/ 42 w 4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" h="1588">
                <a:moveTo>
                  <a:pt x="0" y="0"/>
                </a:moveTo>
                <a:lnTo>
                  <a:pt x="4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66" name="Line 168"/>
          <p:cNvSpPr>
            <a:spLocks noChangeShapeType="1"/>
          </p:cNvSpPr>
          <p:nvPr/>
        </p:nvSpPr>
        <p:spPr bwMode="auto">
          <a:xfrm>
            <a:off x="5435600" y="2422525"/>
            <a:ext cx="66675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8467" name="Text Box 169"/>
          <p:cNvSpPr txBox="1">
            <a:spLocks noChangeArrowheads="1"/>
          </p:cNvSpPr>
          <p:nvPr/>
        </p:nvSpPr>
        <p:spPr bwMode="auto">
          <a:xfrm rot="-5400000">
            <a:off x="5353844" y="4602956"/>
            <a:ext cx="5603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Индия</a:t>
            </a:r>
          </a:p>
        </p:txBody>
      </p:sp>
      <p:sp>
        <p:nvSpPr>
          <p:cNvPr id="98468" name="Text Box 170"/>
          <p:cNvSpPr txBox="1">
            <a:spLocks noChangeArrowheads="1"/>
          </p:cNvSpPr>
          <p:nvPr/>
        </p:nvSpPr>
        <p:spPr bwMode="auto">
          <a:xfrm rot="-5400000">
            <a:off x="5602288" y="4695825"/>
            <a:ext cx="7524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Бразилия</a:t>
            </a:r>
          </a:p>
        </p:txBody>
      </p:sp>
      <p:sp>
        <p:nvSpPr>
          <p:cNvPr id="98469" name="Text Box 171"/>
          <p:cNvSpPr txBox="1">
            <a:spLocks noChangeArrowheads="1"/>
          </p:cNvSpPr>
          <p:nvPr/>
        </p:nvSpPr>
        <p:spPr bwMode="auto">
          <a:xfrm rot="-5400000">
            <a:off x="6062663" y="4587875"/>
            <a:ext cx="5302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Китай</a:t>
            </a:r>
          </a:p>
        </p:txBody>
      </p:sp>
      <p:sp>
        <p:nvSpPr>
          <p:cNvPr id="98470" name="Text Box 174"/>
          <p:cNvSpPr txBox="1">
            <a:spLocks noChangeArrowheads="1"/>
          </p:cNvSpPr>
          <p:nvPr/>
        </p:nvSpPr>
        <p:spPr bwMode="auto">
          <a:xfrm rot="-5400000">
            <a:off x="7023894" y="4571206"/>
            <a:ext cx="60483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/>
              <a:t>Россия</a:t>
            </a:r>
          </a:p>
          <a:p>
            <a:pPr algn="ctr"/>
            <a:r>
              <a:rPr lang="ru-RU"/>
              <a:t>(2006)</a:t>
            </a:r>
          </a:p>
        </p:txBody>
      </p:sp>
      <p:sp>
        <p:nvSpPr>
          <p:cNvPr id="98471" name="Text Box 175"/>
          <p:cNvSpPr txBox="1">
            <a:spLocks noChangeArrowheads="1"/>
          </p:cNvSpPr>
          <p:nvPr/>
        </p:nvSpPr>
        <p:spPr bwMode="auto">
          <a:xfrm rot="-5400000">
            <a:off x="6416676" y="4565650"/>
            <a:ext cx="4762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США</a:t>
            </a:r>
          </a:p>
        </p:txBody>
      </p:sp>
      <p:sp>
        <p:nvSpPr>
          <p:cNvPr id="98472" name="Text Box 176"/>
          <p:cNvSpPr txBox="1">
            <a:spLocks noChangeArrowheads="1"/>
          </p:cNvSpPr>
          <p:nvPr/>
        </p:nvSpPr>
        <p:spPr bwMode="auto">
          <a:xfrm rot="-5400000">
            <a:off x="6814345" y="4517231"/>
            <a:ext cx="3603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ЕС</a:t>
            </a:r>
          </a:p>
        </p:txBody>
      </p:sp>
      <p:sp>
        <p:nvSpPr>
          <p:cNvPr id="98473" name="Text Box 177"/>
          <p:cNvSpPr txBox="1">
            <a:spLocks noChangeArrowheads="1"/>
          </p:cNvSpPr>
          <p:nvPr/>
        </p:nvSpPr>
        <p:spPr bwMode="auto">
          <a:xfrm rot="-5400000">
            <a:off x="7342982" y="4628356"/>
            <a:ext cx="6238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Япония</a:t>
            </a:r>
          </a:p>
        </p:txBody>
      </p:sp>
      <p:sp>
        <p:nvSpPr>
          <p:cNvPr id="98474" name="Text Box 178"/>
          <p:cNvSpPr txBox="1">
            <a:spLocks noChangeArrowheads="1"/>
          </p:cNvSpPr>
          <p:nvPr/>
        </p:nvSpPr>
        <p:spPr bwMode="auto">
          <a:xfrm rot="-5400000">
            <a:off x="7693025" y="4556125"/>
            <a:ext cx="6064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/>
              <a:t>Южная</a:t>
            </a:r>
          </a:p>
          <a:p>
            <a:pPr algn="ctr"/>
            <a:r>
              <a:rPr lang="ru-RU"/>
              <a:t>Корея</a:t>
            </a:r>
          </a:p>
        </p:txBody>
      </p:sp>
      <p:sp>
        <p:nvSpPr>
          <p:cNvPr id="98475" name="Text Box 179"/>
          <p:cNvSpPr txBox="1">
            <a:spLocks noChangeArrowheads="1"/>
          </p:cNvSpPr>
          <p:nvPr/>
        </p:nvSpPr>
        <p:spPr bwMode="auto">
          <a:xfrm>
            <a:off x="5180013" y="4300538"/>
            <a:ext cx="2540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0</a:t>
            </a:r>
          </a:p>
        </p:txBody>
      </p:sp>
      <p:sp>
        <p:nvSpPr>
          <p:cNvPr id="98476" name="Text Box 180"/>
          <p:cNvSpPr txBox="1">
            <a:spLocks noChangeArrowheads="1"/>
          </p:cNvSpPr>
          <p:nvPr/>
        </p:nvSpPr>
        <p:spPr bwMode="auto">
          <a:xfrm>
            <a:off x="5053013" y="4076700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100</a:t>
            </a:r>
          </a:p>
        </p:txBody>
      </p:sp>
      <p:sp>
        <p:nvSpPr>
          <p:cNvPr id="98477" name="Text Box 181"/>
          <p:cNvSpPr txBox="1">
            <a:spLocks noChangeArrowheads="1"/>
          </p:cNvSpPr>
          <p:nvPr/>
        </p:nvSpPr>
        <p:spPr bwMode="auto">
          <a:xfrm>
            <a:off x="5060950" y="3852863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200</a:t>
            </a:r>
          </a:p>
        </p:txBody>
      </p:sp>
      <p:sp>
        <p:nvSpPr>
          <p:cNvPr id="98478" name="Text Box 182"/>
          <p:cNvSpPr txBox="1">
            <a:spLocks noChangeArrowheads="1"/>
          </p:cNvSpPr>
          <p:nvPr/>
        </p:nvSpPr>
        <p:spPr bwMode="auto">
          <a:xfrm>
            <a:off x="5060950" y="3629025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300</a:t>
            </a:r>
          </a:p>
        </p:txBody>
      </p:sp>
      <p:sp>
        <p:nvSpPr>
          <p:cNvPr id="98479" name="Text Box 183"/>
          <p:cNvSpPr txBox="1">
            <a:spLocks noChangeArrowheads="1"/>
          </p:cNvSpPr>
          <p:nvPr/>
        </p:nvSpPr>
        <p:spPr bwMode="auto">
          <a:xfrm>
            <a:off x="5060950" y="3413125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400</a:t>
            </a:r>
          </a:p>
        </p:txBody>
      </p:sp>
      <p:sp>
        <p:nvSpPr>
          <p:cNvPr id="98480" name="Text Box 184"/>
          <p:cNvSpPr txBox="1">
            <a:spLocks noChangeArrowheads="1"/>
          </p:cNvSpPr>
          <p:nvPr/>
        </p:nvSpPr>
        <p:spPr bwMode="auto">
          <a:xfrm>
            <a:off x="5060950" y="3189288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500</a:t>
            </a:r>
          </a:p>
        </p:txBody>
      </p:sp>
      <p:sp>
        <p:nvSpPr>
          <p:cNvPr id="98481" name="Text Box 185"/>
          <p:cNvSpPr txBox="1">
            <a:spLocks noChangeArrowheads="1"/>
          </p:cNvSpPr>
          <p:nvPr/>
        </p:nvSpPr>
        <p:spPr bwMode="auto">
          <a:xfrm>
            <a:off x="5060950" y="2965450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600</a:t>
            </a:r>
          </a:p>
        </p:txBody>
      </p:sp>
      <p:sp>
        <p:nvSpPr>
          <p:cNvPr id="98482" name="Text Box 186"/>
          <p:cNvSpPr txBox="1">
            <a:spLocks noChangeArrowheads="1"/>
          </p:cNvSpPr>
          <p:nvPr/>
        </p:nvSpPr>
        <p:spPr bwMode="auto">
          <a:xfrm>
            <a:off x="5060950" y="2740025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700</a:t>
            </a:r>
          </a:p>
        </p:txBody>
      </p:sp>
      <p:sp>
        <p:nvSpPr>
          <p:cNvPr id="98483" name="Text Box 187"/>
          <p:cNvSpPr txBox="1">
            <a:spLocks noChangeArrowheads="1"/>
          </p:cNvSpPr>
          <p:nvPr/>
        </p:nvSpPr>
        <p:spPr bwMode="auto">
          <a:xfrm>
            <a:off x="5053013" y="2517775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800</a:t>
            </a:r>
          </a:p>
        </p:txBody>
      </p:sp>
      <p:sp>
        <p:nvSpPr>
          <p:cNvPr id="98484" name="Text Box 188"/>
          <p:cNvSpPr txBox="1">
            <a:spLocks noChangeArrowheads="1"/>
          </p:cNvSpPr>
          <p:nvPr/>
        </p:nvSpPr>
        <p:spPr bwMode="auto">
          <a:xfrm>
            <a:off x="5060950" y="2293938"/>
            <a:ext cx="393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900</a:t>
            </a:r>
          </a:p>
        </p:txBody>
      </p:sp>
      <p:sp>
        <p:nvSpPr>
          <p:cNvPr id="98485" name="Text Box 189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005388" y="1484313"/>
            <a:ext cx="4103687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Объем потребления стали на душу населения</a:t>
            </a:r>
          </a:p>
        </p:txBody>
      </p:sp>
      <p:sp>
        <p:nvSpPr>
          <p:cNvPr id="98486" name="Text Box 191"/>
          <p:cNvSpPr txBox="1">
            <a:spLocks noChangeArrowheads="1"/>
          </p:cNvSpPr>
          <p:nvPr/>
        </p:nvSpPr>
        <p:spPr bwMode="auto">
          <a:xfrm>
            <a:off x="4932363" y="2076450"/>
            <a:ext cx="936625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кг. на чел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52" name="Rectangle 30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dirty="0" smtClean="0"/>
              <a:t>Рост основных потребителей стали будет стимулировать увеличение внутреннего спроса на продукцию </a:t>
            </a:r>
          </a:p>
        </p:txBody>
      </p:sp>
      <p:sp>
        <p:nvSpPr>
          <p:cNvPr id="99330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6262E159-A45C-4A64-B3A4-A2163C0E6424}" type="slidenum">
              <a:rPr lang="ru-RU"/>
              <a:pPr/>
              <a:t>22</a:t>
            </a:fld>
            <a:endParaRPr lang="ru-RU"/>
          </a:p>
        </p:txBody>
      </p:sp>
      <p:sp>
        <p:nvSpPr>
          <p:cNvPr id="99331" name="Text Box 4"/>
          <p:cNvSpPr txBox="1">
            <a:spLocks noChangeArrowheads="1"/>
          </p:cNvSpPr>
          <p:nvPr/>
        </p:nvSpPr>
        <p:spPr bwMode="auto">
          <a:xfrm>
            <a:off x="179388" y="1436688"/>
            <a:ext cx="4464050" cy="508000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72000" tIns="72000" rIns="72000" bIns="72000">
            <a:spAutoFit/>
          </a:bodyPr>
          <a:lstStyle/>
          <a:p>
            <a:pPr algn="ctr" eaLnBrk="0" hangingPunct="0">
              <a:tabLst>
                <a:tab pos="714375" algn="l"/>
              </a:tabLst>
            </a:pPr>
            <a:r>
              <a:rPr lang="ru-RU" sz="1200"/>
              <a:t>Оценка изменения объемов и отраслевой структуры</a:t>
            </a:r>
            <a:r>
              <a:rPr lang="en-US" sz="1200"/>
              <a:t> </a:t>
            </a:r>
            <a:r>
              <a:rPr lang="ru-RU" sz="1200"/>
              <a:t>потребления продукции черной металлургии,</a:t>
            </a:r>
            <a:r>
              <a:rPr lang="en-US" sz="1200"/>
              <a:t> </a:t>
            </a:r>
            <a:r>
              <a:rPr lang="ru-RU" sz="1200"/>
              <a:t>млн. т</a:t>
            </a:r>
          </a:p>
        </p:txBody>
      </p:sp>
      <p:sp>
        <p:nvSpPr>
          <p:cNvPr id="99332" name="Text Box 5"/>
          <p:cNvSpPr txBox="1">
            <a:spLocks noChangeArrowheads="1"/>
          </p:cNvSpPr>
          <p:nvPr/>
        </p:nvSpPr>
        <p:spPr bwMode="auto">
          <a:xfrm>
            <a:off x="4686300" y="1074738"/>
            <a:ext cx="2697163" cy="325437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eaLnBrk="0" hangingPunct="0">
              <a:tabLst>
                <a:tab pos="714375" algn="l"/>
              </a:tabLst>
            </a:pPr>
            <a:r>
              <a:rPr lang="ru-RU" sz="1200" b="1"/>
              <a:t>Сценарии потребления металлов</a:t>
            </a:r>
          </a:p>
        </p:txBody>
      </p:sp>
      <p:sp>
        <p:nvSpPr>
          <p:cNvPr id="99333" name="Line 6"/>
          <p:cNvSpPr>
            <a:spLocks noChangeShapeType="1"/>
          </p:cNvSpPr>
          <p:nvPr/>
        </p:nvSpPr>
        <p:spPr bwMode="auto">
          <a:xfrm>
            <a:off x="4714875" y="1414463"/>
            <a:ext cx="4356100" cy="0"/>
          </a:xfrm>
          <a:prstGeom prst="line">
            <a:avLst/>
          </a:prstGeom>
          <a:noFill/>
          <a:ln w="6350">
            <a:solidFill>
              <a:srgbClr val="4D4D4D"/>
            </a:solidFill>
            <a:round/>
            <a:headEnd/>
            <a:tailEnd/>
          </a:ln>
        </p:spPr>
        <p:txBody>
          <a:bodyPr lIns="72000" tIns="72000" rIns="72000" bIns="72000" anchor="ctr"/>
          <a:lstStyle/>
          <a:p>
            <a:endParaRPr lang="ru-RU"/>
          </a:p>
        </p:txBody>
      </p:sp>
      <p:sp>
        <p:nvSpPr>
          <p:cNvPr id="99334" name="Text Box 7"/>
          <p:cNvSpPr txBox="1">
            <a:spLocks noChangeArrowheads="1"/>
          </p:cNvSpPr>
          <p:nvPr/>
        </p:nvSpPr>
        <p:spPr bwMode="auto">
          <a:xfrm>
            <a:off x="1395413" y="4984750"/>
            <a:ext cx="603250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algn="ctr" eaLnBrk="0" hangingPunct="0">
              <a:tabLst>
                <a:tab pos="714375" algn="l"/>
              </a:tabLst>
            </a:pPr>
            <a:r>
              <a:rPr lang="ru-RU" b="1"/>
              <a:t>Прочее</a:t>
            </a:r>
          </a:p>
        </p:txBody>
      </p:sp>
      <p:sp>
        <p:nvSpPr>
          <p:cNvPr id="99335" name="Text Box 8"/>
          <p:cNvSpPr txBox="1">
            <a:spLocks noChangeArrowheads="1"/>
          </p:cNvSpPr>
          <p:nvPr/>
        </p:nvSpPr>
        <p:spPr bwMode="auto">
          <a:xfrm>
            <a:off x="771525" y="3678238"/>
            <a:ext cx="1238250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algn="ctr" eaLnBrk="0" hangingPunct="0">
              <a:tabLst>
                <a:tab pos="714375" algn="l"/>
              </a:tabLst>
            </a:pPr>
            <a:r>
              <a:rPr lang="ru-RU" b="1"/>
              <a:t>Машиностроение</a:t>
            </a:r>
          </a:p>
        </p:txBody>
      </p:sp>
      <p:sp>
        <p:nvSpPr>
          <p:cNvPr id="99336" name="Text Box 9"/>
          <p:cNvSpPr txBox="1">
            <a:spLocks noChangeArrowheads="1"/>
          </p:cNvSpPr>
          <p:nvPr/>
        </p:nvSpPr>
        <p:spPr bwMode="auto">
          <a:xfrm>
            <a:off x="873125" y="4533900"/>
            <a:ext cx="1108075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algn="ctr" eaLnBrk="0" hangingPunct="0">
              <a:tabLst>
                <a:tab pos="714375" algn="l"/>
              </a:tabLst>
            </a:pPr>
            <a:r>
              <a:rPr lang="ru-RU" b="1"/>
              <a:t>Строительство</a:t>
            </a:r>
          </a:p>
        </p:txBody>
      </p:sp>
      <p:sp>
        <p:nvSpPr>
          <p:cNvPr id="99337" name="Text Box 10"/>
          <p:cNvSpPr txBox="1">
            <a:spLocks noChangeArrowheads="1"/>
          </p:cNvSpPr>
          <p:nvPr/>
        </p:nvSpPr>
        <p:spPr bwMode="auto">
          <a:xfrm>
            <a:off x="723900" y="4075113"/>
            <a:ext cx="1325563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algn="ctr" eaLnBrk="0" hangingPunct="0">
              <a:tabLst>
                <a:tab pos="714375" algn="l"/>
              </a:tabLst>
            </a:pPr>
            <a:r>
              <a:rPr lang="ru-RU" b="1"/>
              <a:t>ЖД строительство</a:t>
            </a:r>
          </a:p>
        </p:txBody>
      </p:sp>
      <p:sp>
        <p:nvSpPr>
          <p:cNvPr id="99338" name="Text Box 11"/>
          <p:cNvSpPr txBox="1">
            <a:spLocks noChangeArrowheads="1"/>
          </p:cNvSpPr>
          <p:nvPr/>
        </p:nvSpPr>
        <p:spPr bwMode="auto">
          <a:xfrm>
            <a:off x="458788" y="3908425"/>
            <a:ext cx="1612900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algn="ctr" eaLnBrk="0" hangingPunct="0">
              <a:tabLst>
                <a:tab pos="714375" algn="l"/>
              </a:tabLst>
            </a:pPr>
            <a:r>
              <a:rPr lang="ru-RU" b="1"/>
              <a:t>Производство метизов</a:t>
            </a:r>
          </a:p>
        </p:txBody>
      </p:sp>
      <p:sp>
        <p:nvSpPr>
          <p:cNvPr id="99339" name="Line 12"/>
          <p:cNvSpPr>
            <a:spLocks noChangeShapeType="1"/>
          </p:cNvSpPr>
          <p:nvPr/>
        </p:nvSpPr>
        <p:spPr bwMode="auto">
          <a:xfrm>
            <a:off x="1947863" y="3884613"/>
            <a:ext cx="446087" cy="0"/>
          </a:xfrm>
          <a:prstGeom prst="line">
            <a:avLst/>
          </a:prstGeom>
          <a:noFill/>
          <a:ln w="6350">
            <a:solidFill>
              <a:srgbClr val="4D4D4D"/>
            </a:solidFill>
            <a:round/>
            <a:headEnd/>
            <a:tailEnd/>
          </a:ln>
        </p:spPr>
        <p:txBody>
          <a:bodyPr lIns="72000" tIns="72000" rIns="72000" bIns="72000" anchor="ctr"/>
          <a:lstStyle/>
          <a:p>
            <a:endParaRPr lang="ru-RU"/>
          </a:p>
        </p:txBody>
      </p:sp>
      <p:sp>
        <p:nvSpPr>
          <p:cNvPr id="99340" name="Line 13"/>
          <p:cNvSpPr>
            <a:spLocks noChangeShapeType="1"/>
          </p:cNvSpPr>
          <p:nvPr/>
        </p:nvSpPr>
        <p:spPr bwMode="auto">
          <a:xfrm>
            <a:off x="1958975" y="4113213"/>
            <a:ext cx="446088" cy="0"/>
          </a:xfrm>
          <a:prstGeom prst="line">
            <a:avLst/>
          </a:prstGeom>
          <a:noFill/>
          <a:ln w="6350">
            <a:solidFill>
              <a:srgbClr val="4D4D4D"/>
            </a:solidFill>
            <a:round/>
            <a:headEnd/>
            <a:tailEnd/>
          </a:ln>
        </p:spPr>
        <p:txBody>
          <a:bodyPr lIns="72000" tIns="72000" rIns="72000" bIns="72000" anchor="ctr"/>
          <a:lstStyle/>
          <a:p>
            <a:endParaRPr lang="ru-RU"/>
          </a:p>
        </p:txBody>
      </p:sp>
      <p:sp>
        <p:nvSpPr>
          <p:cNvPr id="99341" name="Line 14"/>
          <p:cNvSpPr>
            <a:spLocks noChangeShapeType="1"/>
          </p:cNvSpPr>
          <p:nvPr/>
        </p:nvSpPr>
        <p:spPr bwMode="auto">
          <a:xfrm>
            <a:off x="1947863" y="4278313"/>
            <a:ext cx="446087" cy="0"/>
          </a:xfrm>
          <a:prstGeom prst="line">
            <a:avLst/>
          </a:prstGeom>
          <a:noFill/>
          <a:ln w="6350">
            <a:solidFill>
              <a:srgbClr val="4D4D4D"/>
            </a:solidFill>
            <a:round/>
            <a:headEnd/>
            <a:tailEnd/>
          </a:ln>
        </p:spPr>
        <p:txBody>
          <a:bodyPr lIns="72000" tIns="72000" rIns="72000" bIns="72000" anchor="ctr"/>
          <a:lstStyle/>
          <a:p>
            <a:endParaRPr lang="ru-RU"/>
          </a:p>
        </p:txBody>
      </p:sp>
      <p:sp>
        <p:nvSpPr>
          <p:cNvPr id="99342" name="Line 15"/>
          <p:cNvSpPr>
            <a:spLocks noChangeShapeType="1"/>
          </p:cNvSpPr>
          <p:nvPr/>
        </p:nvSpPr>
        <p:spPr bwMode="auto">
          <a:xfrm>
            <a:off x="1947863" y="4468813"/>
            <a:ext cx="446087" cy="0"/>
          </a:xfrm>
          <a:prstGeom prst="line">
            <a:avLst/>
          </a:prstGeom>
          <a:noFill/>
          <a:ln w="6350">
            <a:solidFill>
              <a:srgbClr val="4D4D4D"/>
            </a:solidFill>
            <a:round/>
            <a:headEnd/>
            <a:tailEnd/>
          </a:ln>
        </p:spPr>
        <p:txBody>
          <a:bodyPr lIns="72000" tIns="72000" rIns="72000" bIns="72000" anchor="ctr"/>
          <a:lstStyle/>
          <a:p>
            <a:endParaRPr lang="ru-RU"/>
          </a:p>
        </p:txBody>
      </p:sp>
      <p:sp>
        <p:nvSpPr>
          <p:cNvPr id="99343" name="Line 16"/>
          <p:cNvSpPr>
            <a:spLocks noChangeShapeType="1"/>
          </p:cNvSpPr>
          <p:nvPr/>
        </p:nvSpPr>
        <p:spPr bwMode="auto">
          <a:xfrm>
            <a:off x="1947863" y="4697413"/>
            <a:ext cx="446087" cy="0"/>
          </a:xfrm>
          <a:prstGeom prst="line">
            <a:avLst/>
          </a:prstGeom>
          <a:noFill/>
          <a:ln w="6350">
            <a:solidFill>
              <a:srgbClr val="4D4D4D"/>
            </a:solidFill>
            <a:round/>
            <a:headEnd/>
            <a:tailEnd/>
          </a:ln>
        </p:spPr>
        <p:txBody>
          <a:bodyPr lIns="72000" tIns="72000" rIns="72000" bIns="72000" anchor="ctr"/>
          <a:lstStyle/>
          <a:p>
            <a:endParaRPr lang="ru-RU"/>
          </a:p>
        </p:txBody>
      </p:sp>
      <p:sp>
        <p:nvSpPr>
          <p:cNvPr id="99344" name="Line 17"/>
          <p:cNvSpPr>
            <a:spLocks noChangeShapeType="1"/>
          </p:cNvSpPr>
          <p:nvPr/>
        </p:nvSpPr>
        <p:spPr bwMode="auto">
          <a:xfrm>
            <a:off x="1947863" y="5141913"/>
            <a:ext cx="446087" cy="0"/>
          </a:xfrm>
          <a:prstGeom prst="line">
            <a:avLst/>
          </a:prstGeom>
          <a:noFill/>
          <a:ln w="6350">
            <a:solidFill>
              <a:srgbClr val="4D4D4D"/>
            </a:solidFill>
            <a:round/>
            <a:headEnd/>
            <a:tailEnd/>
          </a:ln>
        </p:spPr>
        <p:txBody>
          <a:bodyPr lIns="72000" tIns="72000" rIns="72000" bIns="72000" anchor="ctr"/>
          <a:lstStyle/>
          <a:p>
            <a:endParaRPr lang="ru-RU"/>
          </a:p>
        </p:txBody>
      </p:sp>
      <p:sp>
        <p:nvSpPr>
          <p:cNvPr id="99345" name="Text Box 18"/>
          <p:cNvSpPr txBox="1">
            <a:spLocks noChangeArrowheads="1"/>
          </p:cNvSpPr>
          <p:nvPr/>
        </p:nvSpPr>
        <p:spPr bwMode="auto">
          <a:xfrm>
            <a:off x="225425" y="4319588"/>
            <a:ext cx="1831975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algn="ctr" eaLnBrk="0" hangingPunct="0">
              <a:tabLst>
                <a:tab pos="714375" algn="l"/>
              </a:tabLst>
            </a:pPr>
            <a:r>
              <a:rPr lang="ru-RU" b="1"/>
              <a:t>Трубная промышленность</a:t>
            </a:r>
          </a:p>
        </p:txBody>
      </p:sp>
      <p:sp>
        <p:nvSpPr>
          <p:cNvPr id="99346" name="Text Box 19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3675" y="6016625"/>
            <a:ext cx="8597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</a:t>
            </a:r>
            <a:r>
              <a:rPr lang="ru-RU">
                <a:solidFill>
                  <a:srgbClr val="000000"/>
                </a:solidFill>
              </a:rPr>
              <a:t>НО ФРТЦ, </a:t>
            </a:r>
            <a:r>
              <a:rPr lang="en-US">
                <a:solidFill>
                  <a:srgbClr val="000000"/>
                </a:solidFill>
              </a:rPr>
              <a:t>American Metal Market, Brunswick UBS </a:t>
            </a:r>
          </a:p>
        </p:txBody>
      </p:sp>
      <p:sp>
        <p:nvSpPr>
          <p:cNvPr id="99347" name="Text Box 20"/>
          <p:cNvSpPr txBox="1">
            <a:spLocks noChangeArrowheads="1"/>
          </p:cNvSpPr>
          <p:nvPr/>
        </p:nvSpPr>
        <p:spPr bwMode="auto">
          <a:xfrm>
            <a:off x="4718050" y="1566863"/>
            <a:ext cx="4373563" cy="4686300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72000" tIns="72000" rIns="72000" bIns="72000">
            <a:spAutoFit/>
          </a:bodyPr>
          <a:lstStyle/>
          <a:p>
            <a:pPr eaLnBrk="0" hangingPunct="0">
              <a:tabLst>
                <a:tab pos="714375" algn="l"/>
              </a:tabLst>
            </a:pPr>
            <a:r>
              <a:rPr lang="ru-RU" sz="1100" b="1"/>
              <a:t>Машиностроение:</a:t>
            </a:r>
          </a:p>
          <a:p>
            <a:pPr marL="271463" lvl="1" indent="-269875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100"/>
              <a:t>Инвестиционная фаза развития во многом обеспечивается ростом импорта, и это, в свою очередь, увеличит спрос на продукцию машиностроения </a:t>
            </a:r>
          </a:p>
          <a:p>
            <a:pPr marL="271463" lvl="1" indent="-269875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100"/>
              <a:t>Рост потребления увеличит рост производства в отрасли</a:t>
            </a:r>
          </a:p>
          <a:p>
            <a:pPr marL="271463" lvl="1" indent="-269875" eaLnBrk="0" hangingPunct="0">
              <a:buFontTx/>
              <a:buChar char="•"/>
              <a:tabLst>
                <a:tab pos="714375" algn="l"/>
              </a:tabLst>
            </a:pPr>
            <a:endParaRPr lang="ru-RU" sz="1100"/>
          </a:p>
          <a:p>
            <a:pPr eaLnBrk="0" hangingPunct="0">
              <a:tabLst>
                <a:tab pos="714375" algn="l"/>
              </a:tabLst>
            </a:pPr>
            <a:r>
              <a:rPr lang="ru-RU" sz="1100" b="1"/>
              <a:t>Производство метизов:</a:t>
            </a:r>
          </a:p>
          <a:p>
            <a:pPr marL="271463" lvl="1" indent="-269875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100"/>
              <a:t>Объемы производства метизов коррелируют с ростом в машиностроении</a:t>
            </a:r>
          </a:p>
          <a:p>
            <a:pPr marL="271463" lvl="1" indent="-269875" eaLnBrk="0" hangingPunct="0">
              <a:buFontTx/>
              <a:buChar char="•"/>
              <a:tabLst>
                <a:tab pos="714375" algn="l"/>
              </a:tabLst>
            </a:pPr>
            <a:endParaRPr lang="ru-RU" sz="1100"/>
          </a:p>
          <a:p>
            <a:pPr eaLnBrk="0" hangingPunct="0">
              <a:tabLst>
                <a:tab pos="714375" algn="l"/>
              </a:tabLst>
            </a:pPr>
            <a:r>
              <a:rPr lang="ru-RU" sz="1100" b="1"/>
              <a:t>Строительство железных дорог и увеличение подвижного состава:</a:t>
            </a:r>
          </a:p>
          <a:p>
            <a:pPr marL="271463" lvl="1" indent="-269875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100"/>
              <a:t>Рост грузооборота пропорционален индексу промышленного производства</a:t>
            </a:r>
          </a:p>
          <a:p>
            <a:pPr marL="271463" lvl="1" indent="-269875" eaLnBrk="0" hangingPunct="0">
              <a:buFontTx/>
              <a:buChar char="•"/>
              <a:tabLst>
                <a:tab pos="714375" algn="l"/>
              </a:tabLst>
            </a:pPr>
            <a:endParaRPr lang="ru-RU" sz="1100"/>
          </a:p>
          <a:p>
            <a:pPr eaLnBrk="0" hangingPunct="0">
              <a:tabLst>
                <a:tab pos="714375" algn="l"/>
              </a:tabLst>
            </a:pPr>
            <a:r>
              <a:rPr lang="ru-RU" sz="1100" b="1"/>
              <a:t>Трубная промышленность:</a:t>
            </a:r>
          </a:p>
          <a:p>
            <a:pPr marL="271463" lvl="1" indent="-269875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100"/>
              <a:t>Прирост пропорционален росту в ТЭК, промышленности, строительстве.</a:t>
            </a:r>
          </a:p>
          <a:p>
            <a:pPr marL="271463" lvl="1" indent="-269875" eaLnBrk="0" hangingPunct="0">
              <a:buFontTx/>
              <a:buChar char="•"/>
              <a:tabLst>
                <a:tab pos="714375" algn="l"/>
              </a:tabLst>
            </a:pPr>
            <a:endParaRPr lang="ru-RU" sz="1100"/>
          </a:p>
          <a:p>
            <a:pPr eaLnBrk="0" hangingPunct="0">
              <a:tabLst>
                <a:tab pos="714375" algn="l"/>
              </a:tabLst>
            </a:pPr>
            <a:r>
              <a:rPr lang="ru-RU" sz="1100" b="1"/>
              <a:t>Строительство:</a:t>
            </a:r>
          </a:p>
          <a:p>
            <a:pPr marL="271463" lvl="1" indent="-269875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100"/>
              <a:t>Промышленное – пропорционально росту в машиностроении (новое оборудование требует новых помещений)</a:t>
            </a:r>
          </a:p>
          <a:p>
            <a:pPr marL="271463" lvl="1" indent="-269875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100"/>
              <a:t>Коммерческое зависит от развития сферы услуг</a:t>
            </a:r>
          </a:p>
          <a:p>
            <a:pPr marL="271463" lvl="1" indent="-269875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100"/>
              <a:t>Прирост в жилищном строительстве определяется ростом потребления и снижением металлоемкости в малоэтажных застройках</a:t>
            </a:r>
          </a:p>
        </p:txBody>
      </p:sp>
      <p:sp>
        <p:nvSpPr>
          <p:cNvPr id="99348" name="Text Box 25"/>
          <p:cNvSpPr txBox="1">
            <a:spLocks noChangeArrowheads="1"/>
          </p:cNvSpPr>
          <p:nvPr/>
        </p:nvSpPr>
        <p:spPr bwMode="auto">
          <a:xfrm>
            <a:off x="2814638" y="3114675"/>
            <a:ext cx="376237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72000" tIns="72000" rIns="72000" bIns="72000">
            <a:spAutoFit/>
          </a:bodyPr>
          <a:lstStyle/>
          <a:p>
            <a:pPr eaLnBrk="0" hangingPunct="0">
              <a:spcBef>
                <a:spcPct val="50000"/>
              </a:spcBef>
              <a:tabLst>
                <a:tab pos="714375" algn="l"/>
              </a:tabLst>
            </a:pPr>
            <a:r>
              <a:rPr lang="ru-RU"/>
              <a:t>48</a:t>
            </a:r>
          </a:p>
        </p:txBody>
      </p:sp>
      <p:sp>
        <p:nvSpPr>
          <p:cNvPr id="99349" name="Text Box 26"/>
          <p:cNvSpPr txBox="1">
            <a:spLocks noChangeArrowheads="1"/>
          </p:cNvSpPr>
          <p:nvPr/>
        </p:nvSpPr>
        <p:spPr bwMode="auto">
          <a:xfrm>
            <a:off x="3367088" y="2503488"/>
            <a:ext cx="376237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72000" tIns="72000" rIns="72000" bIns="72000">
            <a:spAutoFit/>
          </a:bodyPr>
          <a:lstStyle/>
          <a:p>
            <a:pPr eaLnBrk="0" hangingPunct="0">
              <a:spcBef>
                <a:spcPct val="50000"/>
              </a:spcBef>
              <a:tabLst>
                <a:tab pos="714375" algn="l"/>
              </a:tabLst>
            </a:pPr>
            <a:r>
              <a:rPr lang="ru-RU"/>
              <a:t>64</a:t>
            </a:r>
          </a:p>
        </p:txBody>
      </p:sp>
      <p:sp>
        <p:nvSpPr>
          <p:cNvPr id="99350" name="Text Box 27"/>
          <p:cNvSpPr txBox="1">
            <a:spLocks noChangeArrowheads="1"/>
          </p:cNvSpPr>
          <p:nvPr/>
        </p:nvSpPr>
        <p:spPr bwMode="auto">
          <a:xfrm>
            <a:off x="3940175" y="2420938"/>
            <a:ext cx="376238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72000" tIns="72000" rIns="72000" bIns="72000">
            <a:spAutoFit/>
          </a:bodyPr>
          <a:lstStyle/>
          <a:p>
            <a:pPr eaLnBrk="0" hangingPunct="0">
              <a:spcBef>
                <a:spcPct val="50000"/>
              </a:spcBef>
              <a:tabLst>
                <a:tab pos="714375" algn="l"/>
              </a:tabLst>
            </a:pPr>
            <a:r>
              <a:rPr lang="ru-RU"/>
              <a:t>65</a:t>
            </a:r>
          </a:p>
        </p:txBody>
      </p:sp>
      <p:sp>
        <p:nvSpPr>
          <p:cNvPr id="99351" name="Text Box 28"/>
          <p:cNvSpPr txBox="1">
            <a:spLocks noChangeArrowheads="1"/>
          </p:cNvSpPr>
          <p:nvPr/>
        </p:nvSpPr>
        <p:spPr bwMode="auto">
          <a:xfrm>
            <a:off x="2238375" y="3495675"/>
            <a:ext cx="374650" cy="29527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72000" tIns="72000" rIns="72000" bIns="72000">
            <a:spAutoFit/>
          </a:bodyPr>
          <a:lstStyle/>
          <a:p>
            <a:pPr eaLnBrk="0" hangingPunct="0">
              <a:spcBef>
                <a:spcPct val="50000"/>
              </a:spcBef>
              <a:tabLst>
                <a:tab pos="714375" algn="l"/>
              </a:tabLst>
            </a:pPr>
            <a:r>
              <a:rPr lang="ru-RU"/>
              <a:t>39</a:t>
            </a:r>
          </a:p>
        </p:txBody>
      </p:sp>
      <p:sp>
        <p:nvSpPr>
          <p:cNvPr id="99353" name="Rectangle 33"/>
          <p:cNvSpPr>
            <a:spLocks noChangeArrowheads="1"/>
          </p:cNvSpPr>
          <p:nvPr/>
        </p:nvSpPr>
        <p:spPr bwMode="auto">
          <a:xfrm>
            <a:off x="2222500" y="4773613"/>
            <a:ext cx="325438" cy="46196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54" name="Rectangle 34"/>
          <p:cNvSpPr>
            <a:spLocks noChangeArrowheads="1"/>
          </p:cNvSpPr>
          <p:nvPr/>
        </p:nvSpPr>
        <p:spPr bwMode="auto">
          <a:xfrm>
            <a:off x="2782888" y="4656138"/>
            <a:ext cx="334962" cy="579437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55" name="Line 35"/>
          <p:cNvSpPr>
            <a:spLocks noChangeShapeType="1"/>
          </p:cNvSpPr>
          <p:nvPr/>
        </p:nvSpPr>
        <p:spPr bwMode="auto">
          <a:xfrm flipV="1">
            <a:off x="2547938" y="4656138"/>
            <a:ext cx="234950" cy="1174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56" name="Rectangle 36"/>
          <p:cNvSpPr>
            <a:spLocks noChangeArrowheads="1"/>
          </p:cNvSpPr>
          <p:nvPr/>
        </p:nvSpPr>
        <p:spPr bwMode="auto">
          <a:xfrm>
            <a:off x="3351213" y="4502150"/>
            <a:ext cx="327025" cy="7334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57" name="Line 37"/>
          <p:cNvSpPr>
            <a:spLocks noChangeShapeType="1"/>
          </p:cNvSpPr>
          <p:nvPr/>
        </p:nvSpPr>
        <p:spPr bwMode="auto">
          <a:xfrm flipV="1">
            <a:off x="3117850" y="4502150"/>
            <a:ext cx="233363" cy="15398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58" name="Rectangle 38"/>
          <p:cNvSpPr>
            <a:spLocks noChangeArrowheads="1"/>
          </p:cNvSpPr>
          <p:nvPr/>
        </p:nvSpPr>
        <p:spPr bwMode="auto">
          <a:xfrm>
            <a:off x="3911600" y="4456113"/>
            <a:ext cx="327025" cy="77946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59" name="Line 39"/>
          <p:cNvSpPr>
            <a:spLocks noChangeShapeType="1"/>
          </p:cNvSpPr>
          <p:nvPr/>
        </p:nvSpPr>
        <p:spPr bwMode="auto">
          <a:xfrm flipV="1">
            <a:off x="3678238" y="4456113"/>
            <a:ext cx="233362" cy="46037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60" name="Rectangle 40"/>
          <p:cNvSpPr>
            <a:spLocks noChangeArrowheads="1"/>
          </p:cNvSpPr>
          <p:nvPr/>
        </p:nvSpPr>
        <p:spPr bwMode="auto">
          <a:xfrm>
            <a:off x="2222500" y="4619625"/>
            <a:ext cx="325438" cy="153988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61" name="Rectangle 41"/>
          <p:cNvSpPr>
            <a:spLocks noChangeArrowheads="1"/>
          </p:cNvSpPr>
          <p:nvPr/>
        </p:nvSpPr>
        <p:spPr bwMode="auto">
          <a:xfrm>
            <a:off x="2782888" y="4419600"/>
            <a:ext cx="334962" cy="236538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62" name="Line 42"/>
          <p:cNvSpPr>
            <a:spLocks noChangeShapeType="1"/>
          </p:cNvSpPr>
          <p:nvPr/>
        </p:nvSpPr>
        <p:spPr bwMode="auto">
          <a:xfrm flipV="1">
            <a:off x="2547938" y="4419600"/>
            <a:ext cx="234950" cy="20002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63" name="Rectangle 43"/>
          <p:cNvSpPr>
            <a:spLocks noChangeArrowheads="1"/>
          </p:cNvSpPr>
          <p:nvPr/>
        </p:nvSpPr>
        <p:spPr bwMode="auto">
          <a:xfrm>
            <a:off x="3351213" y="4148138"/>
            <a:ext cx="327025" cy="3540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64" name="Line 44"/>
          <p:cNvSpPr>
            <a:spLocks noChangeShapeType="1"/>
          </p:cNvSpPr>
          <p:nvPr/>
        </p:nvSpPr>
        <p:spPr bwMode="auto">
          <a:xfrm flipV="1">
            <a:off x="3117850" y="4148138"/>
            <a:ext cx="233363" cy="27146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65" name="Rectangle 45"/>
          <p:cNvSpPr>
            <a:spLocks noChangeArrowheads="1"/>
          </p:cNvSpPr>
          <p:nvPr/>
        </p:nvSpPr>
        <p:spPr bwMode="auto">
          <a:xfrm>
            <a:off x="3911600" y="4111625"/>
            <a:ext cx="327025" cy="344488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66" name="Line 46"/>
          <p:cNvSpPr>
            <a:spLocks noChangeShapeType="1"/>
          </p:cNvSpPr>
          <p:nvPr/>
        </p:nvSpPr>
        <p:spPr bwMode="auto">
          <a:xfrm flipV="1">
            <a:off x="3678238" y="4111625"/>
            <a:ext cx="233362" cy="36513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67" name="Rectangle 47"/>
          <p:cNvSpPr>
            <a:spLocks noChangeArrowheads="1"/>
          </p:cNvSpPr>
          <p:nvPr/>
        </p:nvSpPr>
        <p:spPr bwMode="auto">
          <a:xfrm>
            <a:off x="2222500" y="4348163"/>
            <a:ext cx="325438" cy="27146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68" name="Rectangle 48"/>
          <p:cNvSpPr>
            <a:spLocks noChangeArrowheads="1"/>
          </p:cNvSpPr>
          <p:nvPr/>
        </p:nvSpPr>
        <p:spPr bwMode="auto">
          <a:xfrm>
            <a:off x="2782888" y="4111625"/>
            <a:ext cx="334962" cy="3079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69" name="Line 49"/>
          <p:cNvSpPr>
            <a:spLocks noChangeShapeType="1"/>
          </p:cNvSpPr>
          <p:nvPr/>
        </p:nvSpPr>
        <p:spPr bwMode="auto">
          <a:xfrm flipV="1">
            <a:off x="2547938" y="4111625"/>
            <a:ext cx="234950" cy="2365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70" name="Rectangle 50"/>
          <p:cNvSpPr>
            <a:spLocks noChangeArrowheads="1"/>
          </p:cNvSpPr>
          <p:nvPr/>
        </p:nvSpPr>
        <p:spPr bwMode="auto">
          <a:xfrm>
            <a:off x="3351213" y="3803650"/>
            <a:ext cx="327025" cy="344488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71" name="Line 51"/>
          <p:cNvSpPr>
            <a:spLocks noChangeShapeType="1"/>
          </p:cNvSpPr>
          <p:nvPr/>
        </p:nvSpPr>
        <p:spPr bwMode="auto">
          <a:xfrm flipV="1">
            <a:off x="3117850" y="3803650"/>
            <a:ext cx="233363" cy="3079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72" name="Rectangle 52"/>
          <p:cNvSpPr>
            <a:spLocks noChangeArrowheads="1"/>
          </p:cNvSpPr>
          <p:nvPr/>
        </p:nvSpPr>
        <p:spPr bwMode="auto">
          <a:xfrm>
            <a:off x="3911600" y="3767138"/>
            <a:ext cx="327025" cy="344487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73" name="Line 53"/>
          <p:cNvSpPr>
            <a:spLocks noChangeShapeType="1"/>
          </p:cNvSpPr>
          <p:nvPr/>
        </p:nvSpPr>
        <p:spPr bwMode="auto">
          <a:xfrm flipV="1">
            <a:off x="3678238" y="3767138"/>
            <a:ext cx="233362" cy="3651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74" name="Rectangle 54"/>
          <p:cNvSpPr>
            <a:spLocks noChangeArrowheads="1"/>
          </p:cNvSpPr>
          <p:nvPr/>
        </p:nvSpPr>
        <p:spPr bwMode="auto">
          <a:xfrm>
            <a:off x="2222500" y="4229100"/>
            <a:ext cx="325438" cy="119063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75" name="Rectangle 55"/>
          <p:cNvSpPr>
            <a:spLocks noChangeArrowheads="1"/>
          </p:cNvSpPr>
          <p:nvPr/>
        </p:nvSpPr>
        <p:spPr bwMode="auto">
          <a:xfrm>
            <a:off x="2782888" y="3994150"/>
            <a:ext cx="334962" cy="1174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76" name="Line 56"/>
          <p:cNvSpPr>
            <a:spLocks noChangeShapeType="1"/>
          </p:cNvSpPr>
          <p:nvPr/>
        </p:nvSpPr>
        <p:spPr bwMode="auto">
          <a:xfrm flipV="1">
            <a:off x="2547938" y="3994150"/>
            <a:ext cx="234950" cy="2349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77" name="Rectangle 57"/>
          <p:cNvSpPr>
            <a:spLocks noChangeArrowheads="1"/>
          </p:cNvSpPr>
          <p:nvPr/>
        </p:nvSpPr>
        <p:spPr bwMode="auto">
          <a:xfrm>
            <a:off x="3351213" y="3649663"/>
            <a:ext cx="327025" cy="153987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78" name="Line 58"/>
          <p:cNvSpPr>
            <a:spLocks noChangeShapeType="1"/>
          </p:cNvSpPr>
          <p:nvPr/>
        </p:nvSpPr>
        <p:spPr bwMode="auto">
          <a:xfrm flipV="1">
            <a:off x="3117850" y="3649663"/>
            <a:ext cx="233363" cy="344487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79" name="Rectangle 59"/>
          <p:cNvSpPr>
            <a:spLocks noChangeArrowheads="1"/>
          </p:cNvSpPr>
          <p:nvPr/>
        </p:nvSpPr>
        <p:spPr bwMode="auto">
          <a:xfrm>
            <a:off x="3911600" y="3568700"/>
            <a:ext cx="327025" cy="198438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80" name="Line 60"/>
          <p:cNvSpPr>
            <a:spLocks noChangeShapeType="1"/>
          </p:cNvSpPr>
          <p:nvPr/>
        </p:nvSpPr>
        <p:spPr bwMode="auto">
          <a:xfrm flipV="1">
            <a:off x="3678238" y="3568700"/>
            <a:ext cx="233362" cy="80963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81" name="Rectangle 61"/>
          <p:cNvSpPr>
            <a:spLocks noChangeArrowheads="1"/>
          </p:cNvSpPr>
          <p:nvPr/>
        </p:nvSpPr>
        <p:spPr bwMode="auto">
          <a:xfrm>
            <a:off x="2222500" y="4075113"/>
            <a:ext cx="325438" cy="153987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82" name="Rectangle 62"/>
          <p:cNvSpPr>
            <a:spLocks noChangeArrowheads="1"/>
          </p:cNvSpPr>
          <p:nvPr/>
        </p:nvSpPr>
        <p:spPr bwMode="auto">
          <a:xfrm>
            <a:off x="2782888" y="3767138"/>
            <a:ext cx="334962" cy="22701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83" name="Line 63"/>
          <p:cNvSpPr>
            <a:spLocks noChangeShapeType="1"/>
          </p:cNvSpPr>
          <p:nvPr/>
        </p:nvSpPr>
        <p:spPr bwMode="auto">
          <a:xfrm flipV="1">
            <a:off x="2547938" y="3767138"/>
            <a:ext cx="234950" cy="307975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84" name="Rectangle 64"/>
          <p:cNvSpPr>
            <a:spLocks noChangeArrowheads="1"/>
          </p:cNvSpPr>
          <p:nvPr/>
        </p:nvSpPr>
        <p:spPr bwMode="auto">
          <a:xfrm>
            <a:off x="3351213" y="3341688"/>
            <a:ext cx="327025" cy="3079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85" name="Line 65"/>
          <p:cNvSpPr>
            <a:spLocks noChangeShapeType="1"/>
          </p:cNvSpPr>
          <p:nvPr/>
        </p:nvSpPr>
        <p:spPr bwMode="auto">
          <a:xfrm flipV="1">
            <a:off x="3117850" y="3341688"/>
            <a:ext cx="233363" cy="4254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86" name="Rectangle 66"/>
          <p:cNvSpPr>
            <a:spLocks noChangeArrowheads="1"/>
          </p:cNvSpPr>
          <p:nvPr/>
        </p:nvSpPr>
        <p:spPr bwMode="auto">
          <a:xfrm>
            <a:off x="3911600" y="3260725"/>
            <a:ext cx="327025" cy="3079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99387" name="Line 67"/>
          <p:cNvSpPr>
            <a:spLocks noChangeShapeType="1"/>
          </p:cNvSpPr>
          <p:nvPr/>
        </p:nvSpPr>
        <p:spPr bwMode="auto">
          <a:xfrm flipV="1">
            <a:off x="3678238" y="3260725"/>
            <a:ext cx="233362" cy="80963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88" name="Rectangle 68"/>
          <p:cNvSpPr>
            <a:spLocks noChangeArrowheads="1"/>
          </p:cNvSpPr>
          <p:nvPr/>
        </p:nvSpPr>
        <p:spPr bwMode="auto">
          <a:xfrm>
            <a:off x="2222500" y="3767138"/>
            <a:ext cx="325438" cy="3079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89" name="Rectangle 69"/>
          <p:cNvSpPr>
            <a:spLocks noChangeArrowheads="1"/>
          </p:cNvSpPr>
          <p:nvPr/>
        </p:nvSpPr>
        <p:spPr bwMode="auto">
          <a:xfrm>
            <a:off x="2782888" y="3341688"/>
            <a:ext cx="334962" cy="42545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90" name="Line 70"/>
          <p:cNvSpPr>
            <a:spLocks noChangeShapeType="1"/>
          </p:cNvSpPr>
          <p:nvPr/>
        </p:nvSpPr>
        <p:spPr bwMode="auto">
          <a:xfrm flipV="1">
            <a:off x="2547938" y="3341688"/>
            <a:ext cx="234950" cy="4254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91" name="Rectangle 71"/>
          <p:cNvSpPr>
            <a:spLocks noChangeArrowheads="1"/>
          </p:cNvSpPr>
          <p:nvPr/>
        </p:nvSpPr>
        <p:spPr bwMode="auto">
          <a:xfrm>
            <a:off x="3351213" y="2762250"/>
            <a:ext cx="327025" cy="579438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92" name="Line 72"/>
          <p:cNvSpPr>
            <a:spLocks noChangeShapeType="1"/>
          </p:cNvSpPr>
          <p:nvPr/>
        </p:nvSpPr>
        <p:spPr bwMode="auto">
          <a:xfrm flipV="1">
            <a:off x="3117850" y="2762250"/>
            <a:ext cx="233363" cy="579438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93" name="Rectangle 73"/>
          <p:cNvSpPr>
            <a:spLocks noChangeArrowheads="1"/>
          </p:cNvSpPr>
          <p:nvPr/>
        </p:nvSpPr>
        <p:spPr bwMode="auto">
          <a:xfrm>
            <a:off x="3911600" y="2681288"/>
            <a:ext cx="327025" cy="579437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99394" name="Line 74"/>
          <p:cNvSpPr>
            <a:spLocks noChangeShapeType="1"/>
          </p:cNvSpPr>
          <p:nvPr/>
        </p:nvSpPr>
        <p:spPr bwMode="auto">
          <a:xfrm flipV="1">
            <a:off x="3678238" y="2681288"/>
            <a:ext cx="233362" cy="80962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95" name="Line 75"/>
          <p:cNvSpPr>
            <a:spLocks noChangeShapeType="1"/>
          </p:cNvSpPr>
          <p:nvPr/>
        </p:nvSpPr>
        <p:spPr bwMode="auto">
          <a:xfrm>
            <a:off x="2105025" y="5235575"/>
            <a:ext cx="2251075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96" name="Line 76"/>
          <p:cNvSpPr>
            <a:spLocks noChangeShapeType="1"/>
          </p:cNvSpPr>
          <p:nvPr/>
        </p:nvSpPr>
        <p:spPr bwMode="auto">
          <a:xfrm flipV="1">
            <a:off x="2105025" y="5235575"/>
            <a:ext cx="1588" cy="44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97" name="Line 77"/>
          <p:cNvSpPr>
            <a:spLocks noChangeShapeType="1"/>
          </p:cNvSpPr>
          <p:nvPr/>
        </p:nvSpPr>
        <p:spPr bwMode="auto">
          <a:xfrm flipV="1">
            <a:off x="2665413" y="5235575"/>
            <a:ext cx="1587" cy="44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98" name="Line 78"/>
          <p:cNvSpPr>
            <a:spLocks noChangeShapeType="1"/>
          </p:cNvSpPr>
          <p:nvPr/>
        </p:nvSpPr>
        <p:spPr bwMode="auto">
          <a:xfrm flipV="1">
            <a:off x="3235325" y="5235575"/>
            <a:ext cx="1588" cy="44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399" name="Line 79"/>
          <p:cNvSpPr>
            <a:spLocks noChangeShapeType="1"/>
          </p:cNvSpPr>
          <p:nvPr/>
        </p:nvSpPr>
        <p:spPr bwMode="auto">
          <a:xfrm flipV="1">
            <a:off x="3795713" y="5235575"/>
            <a:ext cx="1587" cy="44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99400" name="Rectangle 81"/>
          <p:cNvSpPr>
            <a:spLocks noChangeArrowheads="1"/>
          </p:cNvSpPr>
          <p:nvPr/>
        </p:nvSpPr>
        <p:spPr bwMode="auto">
          <a:xfrm>
            <a:off x="2306638" y="491807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12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01" name="Rectangle 82"/>
          <p:cNvSpPr>
            <a:spLocks noChangeArrowheads="1"/>
          </p:cNvSpPr>
          <p:nvPr/>
        </p:nvSpPr>
        <p:spPr bwMode="auto">
          <a:xfrm>
            <a:off x="2874963" y="4864100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15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02" name="Rectangle 83"/>
          <p:cNvSpPr>
            <a:spLocks noChangeArrowheads="1"/>
          </p:cNvSpPr>
          <p:nvPr/>
        </p:nvSpPr>
        <p:spPr bwMode="auto">
          <a:xfrm>
            <a:off x="3435350" y="4781550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19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03" name="Rectangle 84"/>
          <p:cNvSpPr>
            <a:spLocks noChangeArrowheads="1"/>
          </p:cNvSpPr>
          <p:nvPr/>
        </p:nvSpPr>
        <p:spPr bwMode="auto">
          <a:xfrm>
            <a:off x="3995738" y="47640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20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04" name="Rectangle 85"/>
          <p:cNvSpPr>
            <a:spLocks noChangeArrowheads="1"/>
          </p:cNvSpPr>
          <p:nvPr/>
        </p:nvSpPr>
        <p:spPr bwMode="auto">
          <a:xfrm>
            <a:off x="2347913" y="46196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4</a:t>
            </a:r>
            <a:endParaRPr lang="ru-RU"/>
          </a:p>
        </p:txBody>
      </p:sp>
      <p:sp>
        <p:nvSpPr>
          <p:cNvPr id="99405" name="Rectangle 86"/>
          <p:cNvSpPr>
            <a:spLocks noChangeArrowheads="1"/>
          </p:cNvSpPr>
          <p:nvPr/>
        </p:nvSpPr>
        <p:spPr bwMode="auto">
          <a:xfrm>
            <a:off x="2916238" y="44656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6</a:t>
            </a:r>
            <a:endParaRPr lang="ru-RU"/>
          </a:p>
        </p:txBody>
      </p:sp>
      <p:sp>
        <p:nvSpPr>
          <p:cNvPr id="99406" name="Rectangle 87"/>
          <p:cNvSpPr>
            <a:spLocks noChangeArrowheads="1"/>
          </p:cNvSpPr>
          <p:nvPr/>
        </p:nvSpPr>
        <p:spPr bwMode="auto">
          <a:xfrm>
            <a:off x="3476625" y="4248150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9</a:t>
            </a:r>
            <a:endParaRPr lang="ru-RU"/>
          </a:p>
        </p:txBody>
      </p:sp>
      <p:sp>
        <p:nvSpPr>
          <p:cNvPr id="99407" name="Rectangle 88"/>
          <p:cNvSpPr>
            <a:spLocks noChangeArrowheads="1"/>
          </p:cNvSpPr>
          <p:nvPr/>
        </p:nvSpPr>
        <p:spPr bwMode="auto">
          <a:xfrm>
            <a:off x="4037013" y="42116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9</a:t>
            </a:r>
            <a:endParaRPr lang="ru-RU"/>
          </a:p>
        </p:txBody>
      </p:sp>
      <p:sp>
        <p:nvSpPr>
          <p:cNvPr id="99408" name="Rectangle 89"/>
          <p:cNvSpPr>
            <a:spLocks noChangeArrowheads="1"/>
          </p:cNvSpPr>
          <p:nvPr/>
        </p:nvSpPr>
        <p:spPr bwMode="auto">
          <a:xfrm>
            <a:off x="2347913" y="44021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7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09" name="Rectangle 90"/>
          <p:cNvSpPr>
            <a:spLocks noChangeArrowheads="1"/>
          </p:cNvSpPr>
          <p:nvPr/>
        </p:nvSpPr>
        <p:spPr bwMode="auto">
          <a:xfrm>
            <a:off x="2916238" y="4184650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8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10" name="Rectangle 91"/>
          <p:cNvSpPr>
            <a:spLocks noChangeArrowheads="1"/>
          </p:cNvSpPr>
          <p:nvPr/>
        </p:nvSpPr>
        <p:spPr bwMode="auto">
          <a:xfrm>
            <a:off x="3476625" y="38941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9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11" name="Rectangle 92"/>
          <p:cNvSpPr>
            <a:spLocks noChangeArrowheads="1"/>
          </p:cNvSpPr>
          <p:nvPr/>
        </p:nvSpPr>
        <p:spPr bwMode="auto">
          <a:xfrm>
            <a:off x="4037013" y="38576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9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12" name="Rectangle 93"/>
          <p:cNvSpPr>
            <a:spLocks noChangeArrowheads="1"/>
          </p:cNvSpPr>
          <p:nvPr/>
        </p:nvSpPr>
        <p:spPr bwMode="auto">
          <a:xfrm>
            <a:off x="2347913" y="42116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3</a:t>
            </a:r>
            <a:endParaRPr lang="ru-RU"/>
          </a:p>
        </p:txBody>
      </p:sp>
      <p:sp>
        <p:nvSpPr>
          <p:cNvPr id="99413" name="Rectangle 94"/>
          <p:cNvSpPr>
            <a:spLocks noChangeArrowheads="1"/>
          </p:cNvSpPr>
          <p:nvPr/>
        </p:nvSpPr>
        <p:spPr bwMode="auto">
          <a:xfrm>
            <a:off x="2916238" y="397668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3</a:t>
            </a:r>
            <a:endParaRPr lang="ru-RU"/>
          </a:p>
        </p:txBody>
      </p:sp>
      <p:sp>
        <p:nvSpPr>
          <p:cNvPr id="99414" name="Rectangle 95"/>
          <p:cNvSpPr>
            <a:spLocks noChangeArrowheads="1"/>
          </p:cNvSpPr>
          <p:nvPr/>
        </p:nvSpPr>
        <p:spPr bwMode="auto">
          <a:xfrm>
            <a:off x="3476625" y="3649663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4</a:t>
            </a:r>
            <a:endParaRPr lang="ru-RU"/>
          </a:p>
        </p:txBody>
      </p:sp>
      <p:sp>
        <p:nvSpPr>
          <p:cNvPr id="99415" name="Rectangle 96"/>
          <p:cNvSpPr>
            <a:spLocks noChangeArrowheads="1"/>
          </p:cNvSpPr>
          <p:nvPr/>
        </p:nvSpPr>
        <p:spPr bwMode="auto">
          <a:xfrm>
            <a:off x="4037013" y="359568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5</a:t>
            </a:r>
            <a:endParaRPr lang="ru-RU"/>
          </a:p>
        </p:txBody>
      </p:sp>
      <p:sp>
        <p:nvSpPr>
          <p:cNvPr id="99416" name="Rectangle 97"/>
          <p:cNvSpPr>
            <a:spLocks noChangeArrowheads="1"/>
          </p:cNvSpPr>
          <p:nvPr/>
        </p:nvSpPr>
        <p:spPr bwMode="auto">
          <a:xfrm>
            <a:off x="2347913" y="406717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4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17" name="Rectangle 98"/>
          <p:cNvSpPr>
            <a:spLocks noChangeArrowheads="1"/>
          </p:cNvSpPr>
          <p:nvPr/>
        </p:nvSpPr>
        <p:spPr bwMode="auto">
          <a:xfrm>
            <a:off x="2916238" y="37941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6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18" name="Rectangle 99"/>
          <p:cNvSpPr>
            <a:spLocks noChangeArrowheads="1"/>
          </p:cNvSpPr>
          <p:nvPr/>
        </p:nvSpPr>
        <p:spPr bwMode="auto">
          <a:xfrm>
            <a:off x="3476625" y="3414713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8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19" name="Rectangle 100"/>
          <p:cNvSpPr>
            <a:spLocks noChangeArrowheads="1"/>
          </p:cNvSpPr>
          <p:nvPr/>
        </p:nvSpPr>
        <p:spPr bwMode="auto">
          <a:xfrm>
            <a:off x="4037013" y="3332163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chemeClr val="bg1"/>
                </a:solidFill>
              </a:rPr>
              <a:t>8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99420" name="Rectangle 101"/>
          <p:cNvSpPr>
            <a:spLocks noChangeArrowheads="1"/>
          </p:cNvSpPr>
          <p:nvPr/>
        </p:nvSpPr>
        <p:spPr bwMode="auto">
          <a:xfrm>
            <a:off x="2347913" y="384968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8</a:t>
            </a:r>
            <a:endParaRPr lang="ru-RU"/>
          </a:p>
        </p:txBody>
      </p:sp>
      <p:sp>
        <p:nvSpPr>
          <p:cNvPr id="99421" name="Rectangle 102"/>
          <p:cNvSpPr>
            <a:spLocks noChangeArrowheads="1"/>
          </p:cNvSpPr>
          <p:nvPr/>
        </p:nvSpPr>
        <p:spPr bwMode="auto">
          <a:xfrm>
            <a:off x="2874963" y="34782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11</a:t>
            </a:r>
            <a:endParaRPr lang="ru-RU"/>
          </a:p>
        </p:txBody>
      </p:sp>
      <p:sp>
        <p:nvSpPr>
          <p:cNvPr id="99422" name="Rectangle 103"/>
          <p:cNvSpPr>
            <a:spLocks noChangeArrowheads="1"/>
          </p:cNvSpPr>
          <p:nvPr/>
        </p:nvSpPr>
        <p:spPr bwMode="auto">
          <a:xfrm>
            <a:off x="3435350" y="297973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15</a:t>
            </a:r>
            <a:endParaRPr lang="ru-RU"/>
          </a:p>
        </p:txBody>
      </p:sp>
      <p:sp>
        <p:nvSpPr>
          <p:cNvPr id="99423" name="Rectangle 104"/>
          <p:cNvSpPr>
            <a:spLocks noChangeArrowheads="1"/>
          </p:cNvSpPr>
          <p:nvPr/>
        </p:nvSpPr>
        <p:spPr bwMode="auto">
          <a:xfrm>
            <a:off x="3995738" y="289877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>
                <a:solidFill>
                  <a:srgbClr val="000000"/>
                </a:solidFill>
              </a:rPr>
              <a:t>15</a:t>
            </a:r>
            <a:endParaRPr lang="ru-RU"/>
          </a:p>
        </p:txBody>
      </p:sp>
      <p:sp>
        <p:nvSpPr>
          <p:cNvPr id="99424" name="Rectangle 105"/>
          <p:cNvSpPr>
            <a:spLocks noChangeArrowheads="1"/>
          </p:cNvSpPr>
          <p:nvPr/>
        </p:nvSpPr>
        <p:spPr bwMode="auto">
          <a:xfrm>
            <a:off x="2238375" y="5370513"/>
            <a:ext cx="31115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100" b="1">
                <a:solidFill>
                  <a:srgbClr val="000000"/>
                </a:solidFill>
              </a:rPr>
              <a:t>2005</a:t>
            </a:r>
            <a:endParaRPr lang="ru-RU" sz="1800"/>
          </a:p>
        </p:txBody>
      </p:sp>
      <p:sp>
        <p:nvSpPr>
          <p:cNvPr id="99425" name="Rectangle 106"/>
          <p:cNvSpPr>
            <a:spLocks noChangeArrowheads="1"/>
          </p:cNvSpPr>
          <p:nvPr/>
        </p:nvSpPr>
        <p:spPr bwMode="auto">
          <a:xfrm>
            <a:off x="2800350" y="5370513"/>
            <a:ext cx="31115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100" b="1">
                <a:solidFill>
                  <a:srgbClr val="000000"/>
                </a:solidFill>
              </a:rPr>
              <a:t>2010</a:t>
            </a:r>
            <a:endParaRPr lang="ru-RU" sz="1800"/>
          </a:p>
        </p:txBody>
      </p:sp>
      <p:sp>
        <p:nvSpPr>
          <p:cNvPr id="99426" name="Rectangle 107"/>
          <p:cNvSpPr>
            <a:spLocks noChangeArrowheads="1"/>
          </p:cNvSpPr>
          <p:nvPr/>
        </p:nvSpPr>
        <p:spPr bwMode="auto">
          <a:xfrm>
            <a:off x="3360738" y="5370513"/>
            <a:ext cx="31115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100" b="1">
                <a:solidFill>
                  <a:srgbClr val="000000"/>
                </a:solidFill>
              </a:rPr>
              <a:t>2020</a:t>
            </a:r>
            <a:endParaRPr lang="ru-RU" sz="1800"/>
          </a:p>
        </p:txBody>
      </p:sp>
      <p:sp>
        <p:nvSpPr>
          <p:cNvPr id="99427" name="Rectangle 108"/>
          <p:cNvSpPr>
            <a:spLocks noChangeArrowheads="1"/>
          </p:cNvSpPr>
          <p:nvPr/>
        </p:nvSpPr>
        <p:spPr bwMode="auto">
          <a:xfrm>
            <a:off x="3921125" y="5370513"/>
            <a:ext cx="31115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100" b="1">
                <a:solidFill>
                  <a:srgbClr val="000000"/>
                </a:solidFill>
              </a:rPr>
              <a:t>2030</a:t>
            </a:r>
            <a:endParaRPr lang="ru-RU" sz="1800"/>
          </a:p>
        </p:txBody>
      </p:sp>
      <p:sp>
        <p:nvSpPr>
          <p:cNvPr id="99428" name="Line 109"/>
          <p:cNvSpPr>
            <a:spLocks noChangeShapeType="1"/>
          </p:cNvSpPr>
          <p:nvPr/>
        </p:nvSpPr>
        <p:spPr bwMode="auto">
          <a:xfrm flipV="1">
            <a:off x="4348163" y="5241925"/>
            <a:ext cx="1587" cy="44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1" name="Rectangle 110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Прогнозируется ежегодный рост потребления стали на 2% в течение следующих 15 лет, основной движущей силой будет спрос со стороны Китая</a:t>
            </a:r>
          </a:p>
        </p:txBody>
      </p:sp>
      <p:sp>
        <p:nvSpPr>
          <p:cNvPr id="10243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34BF0C9D-8B19-4948-B7B9-012DC69654F7}" type="slidenum">
              <a:rPr lang="ru-RU"/>
              <a:pPr/>
              <a:t>23</a:t>
            </a:fld>
            <a:endParaRPr lang="ru-RU"/>
          </a:p>
        </p:txBody>
      </p:sp>
      <p:sp>
        <p:nvSpPr>
          <p:cNvPr id="10244" name="Rectangle 132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5314950" y="3217863"/>
            <a:ext cx="1276350" cy="7620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45" name="Rectangle 141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314950" y="2608263"/>
            <a:ext cx="1276350" cy="11430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246" name="Rectangle 144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314950" y="2484438"/>
            <a:ext cx="1276350" cy="1238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47" name="Rectangle 125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535363" y="3713163"/>
            <a:ext cx="1274762" cy="1047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48" name="Rectangle 131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535363" y="3484563"/>
            <a:ext cx="1274762" cy="666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49" name="Rectangle 140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535363" y="2894013"/>
            <a:ext cx="1274762" cy="952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250" name="Rectangle 143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535363" y="2770188"/>
            <a:ext cx="1274762" cy="1238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51" name="Rectangle 124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754188" y="4092575"/>
            <a:ext cx="1276350" cy="857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52" name="Rectangle 127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754188" y="3968750"/>
            <a:ext cx="1276350" cy="1238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253" name="Rectangle 130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754188" y="3903663"/>
            <a:ext cx="1276350" cy="65087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54" name="Rectangle 136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1754188" y="3446463"/>
            <a:ext cx="1276350" cy="1238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55" name="Rectangle 139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754188" y="3370263"/>
            <a:ext cx="1276350" cy="7620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256" name="Rectangle 142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1754188" y="3246438"/>
            <a:ext cx="1276350" cy="1238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257" name="Rectangle 2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7496175" y="2997200"/>
            <a:ext cx="6810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-1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3</a:t>
            </a:r>
          </a:p>
        </p:txBody>
      </p:sp>
      <p:sp>
        <p:nvSpPr>
          <p:cNvPr id="10258" name="McK Footnote"/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22238" y="5805488"/>
            <a:ext cx="8332787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574675" indent="-574675" defTabSz="912813">
              <a:tabLst>
                <a:tab pos="528638" algn="r"/>
              </a:tabLst>
            </a:pPr>
            <a:r>
              <a:rPr lang="en-US" sz="1200">
                <a:solidFill>
                  <a:srgbClr val="000000"/>
                </a:solidFill>
              </a:rPr>
              <a:t>	*	CAGR = Compound Annual Growth Rate</a:t>
            </a:r>
            <a:r>
              <a:rPr lang="ru-RU" sz="1200">
                <a:solidFill>
                  <a:srgbClr val="000000"/>
                </a:solidFill>
              </a:rPr>
              <a:t> - среднегодовой темп роста</a:t>
            </a:r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259" name="Rectangle 5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827088" y="1268413"/>
            <a:ext cx="651192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200">
                <a:solidFill>
                  <a:srgbClr val="000000"/>
                </a:solidFill>
              </a:rPr>
              <a:t>Прогноз объемов потребления стали в мире, млн. т</a:t>
            </a:r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260" name="Line 106"/>
          <p:cNvSpPr>
            <a:spLocks noChangeShapeType="1"/>
          </p:cNvSpPr>
          <p:nvPr>
            <p:custDataLst>
              <p:tags r:id="rId19"/>
            </p:custDataLst>
          </p:nvPr>
        </p:nvSpPr>
        <p:spPr bwMode="auto">
          <a:xfrm flipV="1">
            <a:off x="4811713" y="3636963"/>
            <a:ext cx="504825" cy="1809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1" name="Line 100"/>
          <p:cNvSpPr>
            <a:spLocks noChangeShapeType="1"/>
          </p:cNvSpPr>
          <p:nvPr>
            <p:custDataLst>
              <p:tags r:id="rId20"/>
            </p:custDataLst>
          </p:nvPr>
        </p:nvSpPr>
        <p:spPr bwMode="auto">
          <a:xfrm flipV="1">
            <a:off x="4811713" y="2608263"/>
            <a:ext cx="504825" cy="2857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2" name="Line 101"/>
          <p:cNvSpPr>
            <a:spLocks noChangeShapeType="1"/>
          </p:cNvSpPr>
          <p:nvPr>
            <p:custDataLst>
              <p:tags r:id="rId21"/>
            </p:custDataLst>
          </p:nvPr>
        </p:nvSpPr>
        <p:spPr bwMode="auto">
          <a:xfrm flipV="1">
            <a:off x="4811713" y="2722563"/>
            <a:ext cx="504825" cy="2667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3" name="Line 102"/>
          <p:cNvSpPr>
            <a:spLocks noChangeShapeType="1"/>
          </p:cNvSpPr>
          <p:nvPr>
            <p:custDataLst>
              <p:tags r:id="rId22"/>
            </p:custDataLst>
          </p:nvPr>
        </p:nvSpPr>
        <p:spPr bwMode="auto">
          <a:xfrm flipV="1">
            <a:off x="4811713" y="2941638"/>
            <a:ext cx="504825" cy="2190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4" name="Line 103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 flipV="1">
            <a:off x="4811713" y="3217863"/>
            <a:ext cx="504825" cy="2667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5" name="Line 104"/>
          <p:cNvSpPr>
            <a:spLocks noChangeShapeType="1"/>
          </p:cNvSpPr>
          <p:nvPr>
            <p:custDataLst>
              <p:tags r:id="rId24"/>
            </p:custDataLst>
          </p:nvPr>
        </p:nvSpPr>
        <p:spPr bwMode="auto">
          <a:xfrm flipV="1">
            <a:off x="4811713" y="3294063"/>
            <a:ext cx="504825" cy="2571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6" name="Line 105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 flipV="1">
            <a:off x="4811713" y="3465513"/>
            <a:ext cx="504825" cy="2476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7" name="Line 107"/>
          <p:cNvSpPr>
            <a:spLocks noChangeShapeType="1"/>
          </p:cNvSpPr>
          <p:nvPr>
            <p:custDataLst>
              <p:tags r:id="rId26"/>
            </p:custDataLst>
          </p:nvPr>
        </p:nvSpPr>
        <p:spPr bwMode="auto">
          <a:xfrm>
            <a:off x="4811713" y="4846638"/>
            <a:ext cx="504825" cy="666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8" name="Line 108"/>
          <p:cNvSpPr>
            <a:spLocks noChangeShapeType="1"/>
          </p:cNvSpPr>
          <p:nvPr>
            <p:custDataLst>
              <p:tags r:id="rId27"/>
            </p:custDataLst>
          </p:nvPr>
        </p:nvSpPr>
        <p:spPr bwMode="auto">
          <a:xfrm>
            <a:off x="4811713" y="5180013"/>
            <a:ext cx="504825" cy="285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69" name="Line 93"/>
          <p:cNvSpPr>
            <a:spLocks noChangeShapeType="1"/>
          </p:cNvSpPr>
          <p:nvPr>
            <p:custDataLst>
              <p:tags r:id="rId28"/>
            </p:custDataLst>
          </p:nvPr>
        </p:nvSpPr>
        <p:spPr bwMode="auto">
          <a:xfrm flipV="1">
            <a:off x="3030538" y="3484563"/>
            <a:ext cx="504825" cy="4191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0" name="Line 89"/>
          <p:cNvSpPr>
            <a:spLocks noChangeShapeType="1"/>
          </p:cNvSpPr>
          <p:nvPr>
            <p:custDataLst>
              <p:tags r:id="rId29"/>
            </p:custDataLst>
          </p:nvPr>
        </p:nvSpPr>
        <p:spPr bwMode="auto">
          <a:xfrm flipV="1">
            <a:off x="3030538" y="2770188"/>
            <a:ext cx="504825" cy="4762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1" name="Line 90"/>
          <p:cNvSpPr>
            <a:spLocks noChangeShapeType="1"/>
          </p:cNvSpPr>
          <p:nvPr>
            <p:custDataLst>
              <p:tags r:id="rId30"/>
            </p:custDataLst>
          </p:nvPr>
        </p:nvSpPr>
        <p:spPr bwMode="auto">
          <a:xfrm flipV="1">
            <a:off x="3030538" y="2894013"/>
            <a:ext cx="504825" cy="4762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2" name="Line 91"/>
          <p:cNvSpPr>
            <a:spLocks noChangeShapeType="1"/>
          </p:cNvSpPr>
          <p:nvPr>
            <p:custDataLst>
              <p:tags r:id="rId31"/>
            </p:custDataLst>
          </p:nvPr>
        </p:nvSpPr>
        <p:spPr bwMode="auto">
          <a:xfrm flipV="1">
            <a:off x="3030538" y="2989263"/>
            <a:ext cx="504825" cy="4572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3" name="Line 92"/>
          <p:cNvSpPr>
            <a:spLocks noChangeShapeType="1"/>
          </p:cNvSpPr>
          <p:nvPr>
            <p:custDataLst>
              <p:tags r:id="rId32"/>
            </p:custDataLst>
          </p:nvPr>
        </p:nvSpPr>
        <p:spPr bwMode="auto">
          <a:xfrm flipV="1">
            <a:off x="3030538" y="3160713"/>
            <a:ext cx="504825" cy="4095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4" name="Line 94"/>
          <p:cNvSpPr>
            <a:spLocks noChangeShapeType="1"/>
          </p:cNvSpPr>
          <p:nvPr>
            <p:custDataLst>
              <p:tags r:id="rId33"/>
            </p:custDataLst>
          </p:nvPr>
        </p:nvSpPr>
        <p:spPr bwMode="auto">
          <a:xfrm flipV="1">
            <a:off x="3030538" y="3551238"/>
            <a:ext cx="504825" cy="4191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5" name="Line 95"/>
          <p:cNvSpPr>
            <a:spLocks noChangeShapeType="1"/>
          </p:cNvSpPr>
          <p:nvPr>
            <p:custDataLst>
              <p:tags r:id="rId34"/>
            </p:custDataLst>
          </p:nvPr>
        </p:nvSpPr>
        <p:spPr bwMode="auto">
          <a:xfrm flipV="1">
            <a:off x="3030538" y="3713163"/>
            <a:ext cx="504825" cy="3810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6" name="Line 96"/>
          <p:cNvSpPr>
            <a:spLocks noChangeShapeType="1"/>
          </p:cNvSpPr>
          <p:nvPr>
            <p:custDataLst>
              <p:tags r:id="rId35"/>
            </p:custDataLst>
          </p:nvPr>
        </p:nvSpPr>
        <p:spPr bwMode="auto">
          <a:xfrm flipV="1">
            <a:off x="3030538" y="3817938"/>
            <a:ext cx="504825" cy="3619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7" name="Line 97"/>
          <p:cNvSpPr>
            <a:spLocks noChangeShapeType="1"/>
          </p:cNvSpPr>
          <p:nvPr>
            <p:custDataLst>
              <p:tags r:id="rId36"/>
            </p:custDataLst>
          </p:nvPr>
        </p:nvSpPr>
        <p:spPr bwMode="auto">
          <a:xfrm>
            <a:off x="3030538" y="4837113"/>
            <a:ext cx="504825" cy="952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8" name="Line 98"/>
          <p:cNvSpPr>
            <a:spLocks noChangeShapeType="1"/>
          </p:cNvSpPr>
          <p:nvPr>
            <p:custDataLst>
              <p:tags r:id="rId37"/>
            </p:custDataLst>
          </p:nvPr>
        </p:nvSpPr>
        <p:spPr bwMode="auto">
          <a:xfrm flipV="1">
            <a:off x="3030538" y="5180013"/>
            <a:ext cx="504825" cy="952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79" name="Line 99"/>
          <p:cNvSpPr>
            <a:spLocks noChangeShapeType="1"/>
          </p:cNvSpPr>
          <p:nvPr>
            <p:custDataLst>
              <p:tags r:id="rId38"/>
            </p:custDataLst>
          </p:nvPr>
        </p:nvSpPr>
        <p:spPr bwMode="auto">
          <a:xfrm flipV="1">
            <a:off x="4811713" y="2484438"/>
            <a:ext cx="504825" cy="2857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0" name="Line 28"/>
          <p:cNvSpPr>
            <a:spLocks noChangeShapeType="1"/>
          </p:cNvSpPr>
          <p:nvPr>
            <p:custDataLst>
              <p:tags r:id="rId39"/>
            </p:custDataLst>
          </p:nvPr>
        </p:nvSpPr>
        <p:spPr bwMode="auto">
          <a:xfrm>
            <a:off x="1187450" y="3011488"/>
            <a:ext cx="471488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1" name="Line 85"/>
          <p:cNvSpPr>
            <a:spLocks noChangeShapeType="1"/>
          </p:cNvSpPr>
          <p:nvPr>
            <p:custDataLst>
              <p:tags r:id="rId40"/>
            </p:custDataLst>
          </p:nvPr>
        </p:nvSpPr>
        <p:spPr bwMode="auto">
          <a:xfrm>
            <a:off x="1658938" y="3011488"/>
            <a:ext cx="57150" cy="296862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2" name="Line 30"/>
          <p:cNvSpPr>
            <a:spLocks noChangeShapeType="1"/>
          </p:cNvSpPr>
          <p:nvPr>
            <p:custDataLst>
              <p:tags r:id="rId41"/>
            </p:custDataLst>
          </p:nvPr>
        </p:nvSpPr>
        <p:spPr bwMode="auto">
          <a:xfrm>
            <a:off x="1593850" y="3243263"/>
            <a:ext cx="65088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3" name="Line 86"/>
          <p:cNvSpPr>
            <a:spLocks noChangeShapeType="1"/>
          </p:cNvSpPr>
          <p:nvPr>
            <p:custDataLst>
              <p:tags r:id="rId42"/>
            </p:custDataLst>
          </p:nvPr>
        </p:nvSpPr>
        <p:spPr bwMode="auto">
          <a:xfrm>
            <a:off x="1658938" y="3243263"/>
            <a:ext cx="57150" cy="1651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4" name="Line 27"/>
          <p:cNvSpPr>
            <a:spLocks noChangeShapeType="1"/>
          </p:cNvSpPr>
          <p:nvPr>
            <p:custDataLst>
              <p:tags r:id="rId43"/>
            </p:custDataLst>
          </p:nvPr>
        </p:nvSpPr>
        <p:spPr bwMode="auto">
          <a:xfrm>
            <a:off x="850900" y="4170363"/>
            <a:ext cx="808038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5" name="Line 87"/>
          <p:cNvSpPr>
            <a:spLocks noChangeShapeType="1"/>
          </p:cNvSpPr>
          <p:nvPr>
            <p:custDataLst>
              <p:tags r:id="rId44"/>
            </p:custDataLst>
          </p:nvPr>
        </p:nvSpPr>
        <p:spPr bwMode="auto">
          <a:xfrm flipV="1">
            <a:off x="1658938" y="4032250"/>
            <a:ext cx="57150" cy="138113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6" name="Line 88"/>
          <p:cNvSpPr>
            <a:spLocks noChangeShapeType="1"/>
          </p:cNvSpPr>
          <p:nvPr>
            <p:custDataLst>
              <p:tags r:id="rId45"/>
            </p:custDataLst>
          </p:nvPr>
        </p:nvSpPr>
        <p:spPr bwMode="auto">
          <a:xfrm flipV="1">
            <a:off x="1658938" y="4137025"/>
            <a:ext cx="57150" cy="265113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7" name="Line 109"/>
          <p:cNvSpPr>
            <a:spLocks noChangeShapeType="1"/>
          </p:cNvSpPr>
          <p:nvPr>
            <p:custDataLst>
              <p:tags r:id="rId46"/>
            </p:custDataLst>
          </p:nvPr>
        </p:nvSpPr>
        <p:spPr bwMode="auto">
          <a:xfrm flipV="1">
            <a:off x="2392363" y="1816100"/>
            <a:ext cx="3562350" cy="762000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8" name="Line 33"/>
          <p:cNvSpPr>
            <a:spLocks noChangeShapeType="1"/>
          </p:cNvSpPr>
          <p:nvPr>
            <p:custDataLst>
              <p:tags r:id="rId47"/>
            </p:custDataLst>
          </p:nvPr>
        </p:nvSpPr>
        <p:spPr bwMode="auto">
          <a:xfrm>
            <a:off x="925513" y="4402138"/>
            <a:ext cx="733425" cy="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89" name="Rectangle 41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2178050" y="3033713"/>
            <a:ext cx="4302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916" tIns="0" rIns="25916" bIns="0" anchor="b"/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281DBCBE-71FE-4A98-AE0A-D838A9EE1289}" type="datetime'''1'''''''''''''''''',''''''''0''51''''''''''''''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1,051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290" name="Rectangle 44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1501775" y="5605463"/>
            <a:ext cx="17811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B8FDBF02-2DEF-4849-AE56-E5DD74048AB9}" type="datetime'2''''''''''''''''''''''''''''''''''''''''''00''5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2005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291" name="Oval 54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3779838" y="1938338"/>
            <a:ext cx="788987" cy="519112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 algn="ctr">
              <a:lnSpc>
                <a:spcPct val="9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 b="1">
                <a:solidFill>
                  <a:srgbClr val="000000"/>
                </a:solidFill>
              </a:rPr>
              <a:t>CAGR*:</a:t>
            </a:r>
          </a:p>
          <a:p>
            <a:pPr marL="342900" indent="-342900" algn="ctr">
              <a:lnSpc>
                <a:spcPct val="9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 b="1">
                <a:solidFill>
                  <a:srgbClr val="000000"/>
                </a:solidFill>
              </a:rPr>
              <a:t>+</a:t>
            </a:r>
            <a:fld id="{09638D7E-05C8-40D5-B634-EEA220EF8C02}" type="datetime'''''2''''''.''''''''''''''''''''''''''''''''''''0'''">
              <a:rPr lang="en-US" sz="1200" b="1">
                <a:solidFill>
                  <a:srgbClr val="000000"/>
                </a:solidFill>
              </a:rPr>
              <a:pPr marL="342900" indent="-342900" algn="ctr">
                <a:lnSpc>
                  <a:spcPct val="90000"/>
                </a:lnSpc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2.0</a:t>
            </a:fld>
            <a:r>
              <a:rPr lang="en-US" sz="1200" b="1">
                <a:solidFill>
                  <a:srgbClr val="000000"/>
                </a:solidFill>
              </a:rPr>
              <a:t>%</a:t>
            </a:r>
          </a:p>
        </p:txBody>
      </p:sp>
      <p:sp>
        <p:nvSpPr>
          <p:cNvPr id="10292" name="Rectangle 48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3282950" y="5605463"/>
            <a:ext cx="17811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A412B47F-3125-4F64-A0EB-EAD3D9242BCE}" type="datetime'''''''''2''''01''''''2''''''''''''''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2012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293" name="Rectangle 49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6167438" y="2439988"/>
            <a:ext cx="212725" cy="2143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A4CE0A18-1A81-488B-85A1-64D54E7499B9}" type="datetime'''''''''''''''''''''''''''5''''''''''''''''''''''''9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59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294" name="Rectangle 52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5740400" y="2271713"/>
            <a:ext cx="4302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916" tIns="0" rIns="25916" bIns="0" anchor="b"/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7FC9367D-619B-4C6F-B559-30E2B3FF549A}" type="datetime'''''''''''''1'''''''''''''''''''''''',4''0''''''8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1,408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295" name="Rectangle 53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5064125" y="5605463"/>
            <a:ext cx="17811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46B8BA82-CF14-43B1-9E98-57AE87FA0EB7}" type="datetime'''''''''''''''2''''''''0''''''''''''''''''20''''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2020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296" name="Rectangle 55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87313" y="2921000"/>
            <a:ext cx="38100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Прочие страны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297" name="Rectangle 56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571500" y="3101975"/>
            <a:ext cx="9969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Юж.Америка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298" name="Rectangle 57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107950" y="3384550"/>
            <a:ext cx="4397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Ближ. Восток</a:t>
            </a:r>
            <a:br>
              <a:rPr lang="ru-RU" sz="1100">
                <a:solidFill>
                  <a:srgbClr val="000000"/>
                </a:solidFill>
              </a:rPr>
            </a:br>
            <a:r>
              <a:rPr lang="ru-RU" sz="1100">
                <a:solidFill>
                  <a:srgbClr val="000000"/>
                </a:solidFill>
              </a:rPr>
              <a:t>и Сев. Африка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299" name="Rectangle 65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571500" y="3616325"/>
            <a:ext cx="10620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разв. страны Азии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300" name="Rectangle 59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107950" y="3848100"/>
            <a:ext cx="1014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прочие страны Европы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301" name="Rectangle 60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571500" y="4079875"/>
            <a:ext cx="25400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СНГ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302" name="Rectangle 61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498475" y="4311650"/>
            <a:ext cx="3286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Индия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303" name="Rectangle 62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571500" y="4543425"/>
            <a:ext cx="3952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Китай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304" name="Rectangle 51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1966913" y="3201988"/>
            <a:ext cx="212725" cy="2143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7476D69F-53A7-47F3-94DE-B551B08FDE54}" type="datetime'''''''''''''''''''''''''''''''''5''''''''''6''''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56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05" name="Rectangle 36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2605088" y="3302000"/>
            <a:ext cx="212725" cy="214313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2568E0F5-D7BC-4897-8354-602A955DEEE0}" type="datetime'''''''3''''''''''''''''''''''''''''''''''5''''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35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06" name="Rectangle 39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2605088" y="3925888"/>
            <a:ext cx="212725" cy="21431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51E14A73-44E2-40E4-9768-DDCA498D6B0B}" type="datetime'''''5''''''''''''''''''8'''''">
              <a:rPr lang="en-US" sz="1200">
                <a:solidFill>
                  <a:schemeClr val="bg1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58</a:t>
            </a:fld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10307" name="Rectangle 63"/>
          <p:cNvSpPr>
            <a:spLocks noChangeArrowheads="1"/>
          </p:cNvSpPr>
          <p:nvPr>
            <p:custDataLst>
              <p:tags r:id="rId66"/>
            </p:custDataLst>
          </p:nvPr>
        </p:nvSpPr>
        <p:spPr bwMode="auto">
          <a:xfrm>
            <a:off x="571500" y="4922838"/>
            <a:ext cx="24606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Зап. Европа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308" name="Rectangle 64"/>
          <p:cNvSpPr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179388" y="5256213"/>
            <a:ext cx="500062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100">
                <a:solidFill>
                  <a:srgbClr val="000000"/>
                </a:solidFill>
              </a:rPr>
              <a:t>США, Канада, Мексика</a:t>
            </a:r>
            <a:endParaRPr lang="en-US" sz="1100">
              <a:solidFill>
                <a:srgbClr val="000000"/>
              </a:solidFill>
            </a:endParaRPr>
          </a:p>
        </p:txBody>
      </p:sp>
      <p:sp>
        <p:nvSpPr>
          <p:cNvPr id="10309" name="Rectangle 47"/>
          <p:cNvSpPr>
            <a:spLocks noChangeArrowheads="1"/>
          </p:cNvSpPr>
          <p:nvPr>
            <p:custDataLst>
              <p:tags r:id="rId68"/>
            </p:custDataLst>
          </p:nvPr>
        </p:nvSpPr>
        <p:spPr bwMode="auto">
          <a:xfrm>
            <a:off x="3959225" y="2557463"/>
            <a:ext cx="4302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916" tIns="0" rIns="25916" bIns="0" anchor="b"/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1A406D7E-BADB-4FD9-A94B-F5D05B676C24}" type="datetime'''''''''''''''''''''1'''',2''''''''75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1,275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10" name="Rectangle 66"/>
          <p:cNvSpPr>
            <a:spLocks noChangeArrowheads="1"/>
          </p:cNvSpPr>
          <p:nvPr>
            <p:custDataLst>
              <p:tags r:id="rId69"/>
            </p:custDataLst>
          </p:nvPr>
        </p:nvSpPr>
        <p:spPr bwMode="auto">
          <a:xfrm>
            <a:off x="7616825" y="1477963"/>
            <a:ext cx="1274763" cy="766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200">
                <a:solidFill>
                  <a:srgbClr val="000000"/>
                </a:solidFill>
              </a:rPr>
              <a:t>Прогнозные темпы рост</a:t>
            </a:r>
            <a:br>
              <a:rPr lang="ru-RU" sz="1200">
                <a:solidFill>
                  <a:srgbClr val="000000"/>
                </a:solidFill>
              </a:rPr>
            </a:br>
            <a:r>
              <a:rPr lang="ru-RU" sz="1200">
                <a:solidFill>
                  <a:srgbClr val="000000"/>
                </a:solidFill>
              </a:rPr>
              <a:t>(</a:t>
            </a:r>
            <a:r>
              <a:rPr lang="en-US" sz="1200">
                <a:solidFill>
                  <a:srgbClr val="000000"/>
                </a:solidFill>
              </a:rPr>
              <a:t>CAGR*</a:t>
            </a:r>
            <a:r>
              <a:rPr lang="ru-RU" sz="1200">
                <a:solidFill>
                  <a:srgbClr val="000000"/>
                </a:solidFill>
              </a:rPr>
              <a:t>), %</a:t>
            </a:r>
            <a:endParaRPr lang="en-US" sz="1200">
              <a:solidFill>
                <a:srgbClr val="000000"/>
              </a:solidFill>
            </a:endParaRPr>
          </a:p>
          <a:p>
            <a:pPr>
              <a:spcBef>
                <a:spcPct val="20000"/>
              </a:spcBef>
              <a:buClr>
                <a:schemeClr val="hlink"/>
              </a:buClr>
              <a:buSzPct val="110000"/>
            </a:pPr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11" name="Rectangle 68"/>
          <p:cNvSpPr>
            <a:spLocks noChangeArrowheads="1"/>
          </p:cNvSpPr>
          <p:nvPr>
            <p:custDataLst>
              <p:tags r:id="rId70"/>
            </p:custDataLst>
          </p:nvPr>
        </p:nvSpPr>
        <p:spPr bwMode="auto">
          <a:xfrm>
            <a:off x="7496175" y="5262563"/>
            <a:ext cx="681038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-0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5</a:t>
            </a:r>
          </a:p>
        </p:txBody>
      </p:sp>
      <p:sp>
        <p:nvSpPr>
          <p:cNvPr id="10312" name="Rectangle 69"/>
          <p:cNvSpPr>
            <a:spLocks noChangeArrowheads="1"/>
          </p:cNvSpPr>
          <p:nvPr>
            <p:custDataLst>
              <p:tags r:id="rId71"/>
            </p:custDataLst>
          </p:nvPr>
        </p:nvSpPr>
        <p:spPr bwMode="auto">
          <a:xfrm>
            <a:off x="7496175" y="4930775"/>
            <a:ext cx="6810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-1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2</a:t>
            </a:r>
          </a:p>
        </p:txBody>
      </p:sp>
      <p:sp>
        <p:nvSpPr>
          <p:cNvPr id="10313" name="Rectangle 70"/>
          <p:cNvSpPr>
            <a:spLocks noChangeArrowheads="1"/>
          </p:cNvSpPr>
          <p:nvPr>
            <p:custDataLst>
              <p:tags r:id="rId72"/>
            </p:custDataLst>
          </p:nvPr>
        </p:nvSpPr>
        <p:spPr bwMode="auto">
          <a:xfrm>
            <a:off x="7496175" y="4254500"/>
            <a:ext cx="6810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4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5</a:t>
            </a:r>
          </a:p>
        </p:txBody>
      </p:sp>
      <p:sp>
        <p:nvSpPr>
          <p:cNvPr id="10314" name="Rectangle 71"/>
          <p:cNvSpPr>
            <a:spLocks noChangeArrowheads="1"/>
          </p:cNvSpPr>
          <p:nvPr>
            <p:custDataLst>
              <p:tags r:id="rId73"/>
            </p:custDataLst>
          </p:nvPr>
        </p:nvSpPr>
        <p:spPr bwMode="auto">
          <a:xfrm>
            <a:off x="7496175" y="3500438"/>
            <a:ext cx="681038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5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4</a:t>
            </a:r>
          </a:p>
        </p:txBody>
      </p:sp>
      <p:sp>
        <p:nvSpPr>
          <p:cNvPr id="10315" name="Rectangle 72"/>
          <p:cNvSpPr>
            <a:spLocks noChangeArrowheads="1"/>
          </p:cNvSpPr>
          <p:nvPr>
            <p:custDataLst>
              <p:tags r:id="rId74"/>
            </p:custDataLst>
          </p:nvPr>
        </p:nvSpPr>
        <p:spPr bwMode="auto">
          <a:xfrm>
            <a:off x="7496175" y="3162300"/>
            <a:ext cx="6810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1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0</a:t>
            </a:r>
          </a:p>
        </p:txBody>
      </p:sp>
      <p:sp>
        <p:nvSpPr>
          <p:cNvPr id="10316" name="Rectangle 73"/>
          <p:cNvSpPr>
            <a:spLocks noChangeArrowheads="1"/>
          </p:cNvSpPr>
          <p:nvPr>
            <p:custDataLst>
              <p:tags r:id="rId75"/>
            </p:custDataLst>
          </p:nvPr>
        </p:nvSpPr>
        <p:spPr bwMode="auto">
          <a:xfrm>
            <a:off x="7496175" y="2755900"/>
            <a:ext cx="6810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3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6</a:t>
            </a:r>
          </a:p>
        </p:txBody>
      </p:sp>
      <p:sp>
        <p:nvSpPr>
          <p:cNvPr id="10317" name="Rectangle 74"/>
          <p:cNvSpPr>
            <a:spLocks noChangeArrowheads="1"/>
          </p:cNvSpPr>
          <p:nvPr>
            <p:custDataLst>
              <p:tags r:id="rId76"/>
            </p:custDataLst>
          </p:nvPr>
        </p:nvSpPr>
        <p:spPr bwMode="auto">
          <a:xfrm>
            <a:off x="7496175" y="2598738"/>
            <a:ext cx="681038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2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7</a:t>
            </a:r>
          </a:p>
        </p:txBody>
      </p:sp>
      <p:sp>
        <p:nvSpPr>
          <p:cNvPr id="10318" name="Rectangle 75"/>
          <p:cNvSpPr>
            <a:spLocks noChangeArrowheads="1"/>
          </p:cNvSpPr>
          <p:nvPr>
            <p:custDataLst>
              <p:tags r:id="rId77"/>
            </p:custDataLst>
          </p:nvPr>
        </p:nvSpPr>
        <p:spPr bwMode="auto">
          <a:xfrm>
            <a:off x="7496175" y="2420938"/>
            <a:ext cx="681038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0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4</a:t>
            </a:r>
          </a:p>
        </p:txBody>
      </p:sp>
      <p:sp>
        <p:nvSpPr>
          <p:cNvPr id="10319" name="Rectangle 78"/>
          <p:cNvSpPr>
            <a:spLocks noChangeArrowheads="1"/>
          </p:cNvSpPr>
          <p:nvPr>
            <p:custDataLst>
              <p:tags r:id="rId78"/>
            </p:custDataLst>
          </p:nvPr>
        </p:nvSpPr>
        <p:spPr bwMode="auto">
          <a:xfrm>
            <a:off x="7496175" y="3305175"/>
            <a:ext cx="6810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en-US" sz="1200">
                <a:solidFill>
                  <a:srgbClr val="000000"/>
                </a:solidFill>
              </a:rPr>
              <a:t>2</a:t>
            </a:r>
            <a:r>
              <a:rPr lang="ru-RU" sz="1200">
                <a:solidFill>
                  <a:srgbClr val="000000"/>
                </a:solidFill>
              </a:rPr>
              <a:t>,</a:t>
            </a:r>
            <a:r>
              <a:rPr lang="en-US" sz="1200">
                <a:solidFill>
                  <a:srgbClr val="000000"/>
                </a:solidFill>
              </a:rPr>
              <a:t>2</a:t>
            </a:r>
          </a:p>
        </p:txBody>
      </p:sp>
      <p:graphicFrame>
        <p:nvGraphicFramePr>
          <p:cNvPr id="10242" name="Rectangle 83" hidden="1"/>
          <p:cNvGraphicFramePr>
            <a:graphicFrameLocks/>
          </p:cNvGraphicFramePr>
          <p:nvPr/>
        </p:nvGraphicFramePr>
        <p:xfrm>
          <a:off x="0" y="0"/>
          <a:ext cx="161925" cy="161925"/>
        </p:xfrm>
        <a:graphic>
          <a:graphicData uri="http://schemas.openxmlformats.org/presentationml/2006/ole">
            <p:oleObj spid="_x0000_s10242" r:id="rId127" imgW="0" imgH="0" progId="">
              <p:embed/>
            </p:oleObj>
          </a:graphicData>
        </a:graphic>
      </p:graphicFrame>
      <p:sp>
        <p:nvSpPr>
          <p:cNvPr id="10320" name="Rectangle 84" hidden="1"/>
          <p:cNvSpPr>
            <a:spLocks noChangeArrowheads="1"/>
          </p:cNvSpPr>
          <p:nvPr>
            <p:custDataLst>
              <p:tags r:id="rId79"/>
            </p:custDataLst>
          </p:nvPr>
        </p:nvSpPr>
        <p:spPr bwMode="auto">
          <a:xfrm>
            <a:off x="0" y="0"/>
            <a:ext cx="161925" cy="1619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9437" tIns="0" rIns="19437" bIns="0" anchor="ctr"/>
          <a:lstStyle/>
          <a:p>
            <a:pPr algn="ctr" defTabSz="933450"/>
            <a:r>
              <a:rPr lang="en-US" sz="1200">
                <a:cs typeface="Arial" charset="0"/>
              </a:rPr>
              <a:t>151</a:t>
            </a:r>
          </a:p>
        </p:txBody>
      </p:sp>
      <p:sp>
        <p:nvSpPr>
          <p:cNvPr id="10322" name="Text Box 112"/>
          <p:cNvSpPr txBox="1">
            <a:spLocks noChangeArrowheads="1"/>
          </p:cNvSpPr>
          <p:nvPr>
            <p:custDataLst>
              <p:tags r:id="rId80"/>
            </p:custDataLst>
          </p:nvPr>
        </p:nvSpPr>
        <p:spPr bwMode="auto">
          <a:xfrm>
            <a:off x="193675" y="6065838"/>
            <a:ext cx="8597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Источник: </a:t>
            </a:r>
            <a:r>
              <a:rPr lang="en-US">
                <a:solidFill>
                  <a:srgbClr val="000000"/>
                </a:solidFill>
              </a:rPr>
              <a:t>McKinsey Global Steel Model</a:t>
            </a:r>
          </a:p>
        </p:txBody>
      </p:sp>
      <p:sp>
        <p:nvSpPr>
          <p:cNvPr id="10323" name="Rectangle 115"/>
          <p:cNvSpPr>
            <a:spLocks noChangeArrowheads="1"/>
          </p:cNvSpPr>
          <p:nvPr>
            <p:custDataLst>
              <p:tags r:id="rId81"/>
            </p:custDataLst>
          </p:nvPr>
        </p:nvSpPr>
        <p:spPr bwMode="auto">
          <a:xfrm>
            <a:off x="1754188" y="5187950"/>
            <a:ext cx="1276350" cy="3143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24" name="Rectangle 116"/>
          <p:cNvSpPr>
            <a:spLocks noChangeArrowheads="1"/>
          </p:cNvSpPr>
          <p:nvPr>
            <p:custDataLst>
              <p:tags r:id="rId82"/>
            </p:custDataLst>
          </p:nvPr>
        </p:nvSpPr>
        <p:spPr bwMode="auto">
          <a:xfrm>
            <a:off x="3535363" y="5178425"/>
            <a:ext cx="1274762" cy="3238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25" name="Rectangle 117"/>
          <p:cNvSpPr>
            <a:spLocks noChangeArrowheads="1"/>
          </p:cNvSpPr>
          <p:nvPr>
            <p:custDataLst>
              <p:tags r:id="rId83"/>
            </p:custDataLst>
          </p:nvPr>
        </p:nvSpPr>
        <p:spPr bwMode="auto">
          <a:xfrm>
            <a:off x="5314950" y="5207000"/>
            <a:ext cx="1276350" cy="2952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26" name="Rectangle 118"/>
          <p:cNvSpPr>
            <a:spLocks noChangeArrowheads="1"/>
          </p:cNvSpPr>
          <p:nvPr>
            <p:custDataLst>
              <p:tags r:id="rId84"/>
            </p:custDataLst>
          </p:nvPr>
        </p:nvSpPr>
        <p:spPr bwMode="auto">
          <a:xfrm>
            <a:off x="1754188" y="4835525"/>
            <a:ext cx="1276350" cy="3524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327" name="Rectangle 119"/>
          <p:cNvSpPr>
            <a:spLocks noChangeArrowheads="1"/>
          </p:cNvSpPr>
          <p:nvPr>
            <p:custDataLst>
              <p:tags r:id="rId85"/>
            </p:custDataLst>
          </p:nvPr>
        </p:nvSpPr>
        <p:spPr bwMode="auto">
          <a:xfrm>
            <a:off x="3535363" y="4845050"/>
            <a:ext cx="1274762" cy="3333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328" name="Rectangle 120"/>
          <p:cNvSpPr>
            <a:spLocks noChangeArrowheads="1"/>
          </p:cNvSpPr>
          <p:nvPr>
            <p:custDataLst>
              <p:tags r:id="rId86"/>
            </p:custDataLst>
          </p:nvPr>
        </p:nvSpPr>
        <p:spPr bwMode="auto">
          <a:xfrm>
            <a:off x="5314950" y="4911725"/>
            <a:ext cx="1276350" cy="2952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329" name="Rectangle 121"/>
          <p:cNvSpPr>
            <a:spLocks noChangeArrowheads="1"/>
          </p:cNvSpPr>
          <p:nvPr>
            <p:custDataLst>
              <p:tags r:id="rId87"/>
            </p:custDataLst>
          </p:nvPr>
        </p:nvSpPr>
        <p:spPr bwMode="auto">
          <a:xfrm>
            <a:off x="1754188" y="4178300"/>
            <a:ext cx="1276350" cy="6572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30" name="Rectangle 122"/>
          <p:cNvSpPr>
            <a:spLocks noChangeArrowheads="1"/>
          </p:cNvSpPr>
          <p:nvPr>
            <p:custDataLst>
              <p:tags r:id="rId88"/>
            </p:custDataLst>
          </p:nvPr>
        </p:nvSpPr>
        <p:spPr bwMode="auto">
          <a:xfrm>
            <a:off x="3535363" y="3817938"/>
            <a:ext cx="1274762" cy="102711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31" name="Rectangle 123"/>
          <p:cNvSpPr>
            <a:spLocks noChangeArrowheads="1"/>
          </p:cNvSpPr>
          <p:nvPr>
            <p:custDataLst>
              <p:tags r:id="rId89"/>
            </p:custDataLst>
          </p:nvPr>
        </p:nvSpPr>
        <p:spPr bwMode="auto">
          <a:xfrm>
            <a:off x="5314950" y="3636963"/>
            <a:ext cx="1276350" cy="127476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32" name="Rectangle 126"/>
          <p:cNvSpPr>
            <a:spLocks noChangeArrowheads="1"/>
          </p:cNvSpPr>
          <p:nvPr>
            <p:custDataLst>
              <p:tags r:id="rId90"/>
            </p:custDataLst>
          </p:nvPr>
        </p:nvSpPr>
        <p:spPr bwMode="auto">
          <a:xfrm>
            <a:off x="5314950" y="3465513"/>
            <a:ext cx="1276350" cy="17145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333" name="Rectangle 128"/>
          <p:cNvSpPr>
            <a:spLocks noChangeArrowheads="1"/>
          </p:cNvSpPr>
          <p:nvPr>
            <p:custDataLst>
              <p:tags r:id="rId91"/>
            </p:custDataLst>
          </p:nvPr>
        </p:nvSpPr>
        <p:spPr bwMode="auto">
          <a:xfrm>
            <a:off x="3535363" y="3551238"/>
            <a:ext cx="1274762" cy="1619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34" name="Rectangle 129"/>
          <p:cNvSpPr>
            <a:spLocks noChangeArrowheads="1"/>
          </p:cNvSpPr>
          <p:nvPr>
            <p:custDataLst>
              <p:tags r:id="rId92"/>
            </p:custDataLst>
          </p:nvPr>
        </p:nvSpPr>
        <p:spPr bwMode="auto">
          <a:xfrm>
            <a:off x="5314950" y="3294063"/>
            <a:ext cx="1276350" cy="1714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35" name="Rectangle 133"/>
          <p:cNvSpPr>
            <a:spLocks noChangeArrowheads="1"/>
          </p:cNvSpPr>
          <p:nvPr>
            <p:custDataLst>
              <p:tags r:id="rId93"/>
            </p:custDataLst>
          </p:nvPr>
        </p:nvSpPr>
        <p:spPr bwMode="auto">
          <a:xfrm>
            <a:off x="1754188" y="3570288"/>
            <a:ext cx="1276350" cy="3333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36" name="Rectangle 134"/>
          <p:cNvSpPr>
            <a:spLocks noChangeArrowheads="1"/>
          </p:cNvSpPr>
          <p:nvPr>
            <p:custDataLst>
              <p:tags r:id="rId94"/>
            </p:custDataLst>
          </p:nvPr>
        </p:nvSpPr>
        <p:spPr bwMode="auto">
          <a:xfrm>
            <a:off x="3535363" y="3160713"/>
            <a:ext cx="1274762" cy="3238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37" name="Rectangle 135"/>
          <p:cNvSpPr>
            <a:spLocks noChangeArrowheads="1"/>
          </p:cNvSpPr>
          <p:nvPr>
            <p:custDataLst>
              <p:tags r:id="rId95"/>
            </p:custDataLst>
          </p:nvPr>
        </p:nvSpPr>
        <p:spPr bwMode="auto">
          <a:xfrm>
            <a:off x="5314950" y="2941638"/>
            <a:ext cx="1276350" cy="2762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338" name="Rectangle 137"/>
          <p:cNvSpPr>
            <a:spLocks noChangeArrowheads="1"/>
          </p:cNvSpPr>
          <p:nvPr>
            <p:custDataLst>
              <p:tags r:id="rId96"/>
            </p:custDataLst>
          </p:nvPr>
        </p:nvSpPr>
        <p:spPr bwMode="auto">
          <a:xfrm>
            <a:off x="3535363" y="2989263"/>
            <a:ext cx="1274762" cy="17145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339" name="Rectangle 138"/>
          <p:cNvSpPr>
            <a:spLocks noChangeArrowheads="1"/>
          </p:cNvSpPr>
          <p:nvPr>
            <p:custDataLst>
              <p:tags r:id="rId97"/>
            </p:custDataLst>
          </p:nvPr>
        </p:nvSpPr>
        <p:spPr bwMode="auto">
          <a:xfrm>
            <a:off x="5314950" y="2722563"/>
            <a:ext cx="1276350" cy="2190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340" name="Line 145"/>
          <p:cNvSpPr>
            <a:spLocks noChangeShapeType="1"/>
          </p:cNvSpPr>
          <p:nvPr>
            <p:custDataLst>
              <p:tags r:id="rId98"/>
            </p:custDataLst>
          </p:nvPr>
        </p:nvSpPr>
        <p:spPr bwMode="auto">
          <a:xfrm>
            <a:off x="1506538" y="5502275"/>
            <a:ext cx="5341937" cy="1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0341" name="Rectangle 146"/>
          <p:cNvSpPr>
            <a:spLocks noChangeArrowheads="1"/>
          </p:cNvSpPr>
          <p:nvPr>
            <p:custDataLst>
              <p:tags r:id="rId99"/>
            </p:custDataLst>
          </p:nvPr>
        </p:nvSpPr>
        <p:spPr bwMode="auto">
          <a:xfrm>
            <a:off x="2268538" y="5254625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149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42" name="Rectangle 147"/>
          <p:cNvSpPr>
            <a:spLocks noChangeArrowheads="1"/>
          </p:cNvSpPr>
          <p:nvPr>
            <p:custDataLst>
              <p:tags r:id="rId100"/>
            </p:custDataLst>
          </p:nvPr>
        </p:nvSpPr>
        <p:spPr bwMode="auto">
          <a:xfrm>
            <a:off x="4049713" y="5254625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151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43" name="Rectangle 148"/>
          <p:cNvSpPr>
            <a:spLocks noChangeArrowheads="1"/>
          </p:cNvSpPr>
          <p:nvPr>
            <p:custDataLst>
              <p:tags r:id="rId101"/>
            </p:custDataLst>
          </p:nvPr>
        </p:nvSpPr>
        <p:spPr bwMode="auto">
          <a:xfrm>
            <a:off x="5829300" y="5264150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138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44" name="Rectangle 149"/>
          <p:cNvSpPr>
            <a:spLocks noChangeArrowheads="1"/>
          </p:cNvSpPr>
          <p:nvPr>
            <p:custDataLst>
              <p:tags r:id="rId102"/>
            </p:custDataLst>
          </p:nvPr>
        </p:nvSpPr>
        <p:spPr bwMode="auto">
          <a:xfrm>
            <a:off x="2268538" y="492125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163</a:t>
            </a:r>
            <a:endParaRPr lang="ru-RU" sz="1800"/>
          </a:p>
        </p:txBody>
      </p:sp>
      <p:sp>
        <p:nvSpPr>
          <p:cNvPr id="10345" name="Rectangle 150"/>
          <p:cNvSpPr>
            <a:spLocks noChangeArrowheads="1"/>
          </p:cNvSpPr>
          <p:nvPr>
            <p:custDataLst>
              <p:tags r:id="rId103"/>
            </p:custDataLst>
          </p:nvPr>
        </p:nvSpPr>
        <p:spPr bwMode="auto">
          <a:xfrm>
            <a:off x="4049713" y="492125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155</a:t>
            </a:r>
            <a:endParaRPr lang="ru-RU" sz="1800"/>
          </a:p>
        </p:txBody>
      </p:sp>
      <p:sp>
        <p:nvSpPr>
          <p:cNvPr id="10346" name="Rectangle 151"/>
          <p:cNvSpPr>
            <a:spLocks noChangeArrowheads="1"/>
          </p:cNvSpPr>
          <p:nvPr>
            <p:custDataLst>
              <p:tags r:id="rId104"/>
            </p:custDataLst>
          </p:nvPr>
        </p:nvSpPr>
        <p:spPr bwMode="auto">
          <a:xfrm>
            <a:off x="5829300" y="4968875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137</a:t>
            </a:r>
            <a:endParaRPr lang="ru-RU" sz="1800"/>
          </a:p>
        </p:txBody>
      </p:sp>
      <p:sp>
        <p:nvSpPr>
          <p:cNvPr id="10347" name="Rectangle 152"/>
          <p:cNvSpPr>
            <a:spLocks noChangeArrowheads="1"/>
          </p:cNvSpPr>
          <p:nvPr>
            <p:custDataLst>
              <p:tags r:id="rId105"/>
            </p:custDataLst>
          </p:nvPr>
        </p:nvSpPr>
        <p:spPr bwMode="auto">
          <a:xfrm>
            <a:off x="2268538" y="4416425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308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48" name="Rectangle 153"/>
          <p:cNvSpPr>
            <a:spLocks noChangeArrowheads="1"/>
          </p:cNvSpPr>
          <p:nvPr>
            <p:custDataLst>
              <p:tags r:id="rId106"/>
            </p:custDataLst>
          </p:nvPr>
        </p:nvSpPr>
        <p:spPr bwMode="auto">
          <a:xfrm>
            <a:off x="4049713" y="4244975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481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49" name="Rectangle 154"/>
          <p:cNvSpPr>
            <a:spLocks noChangeArrowheads="1"/>
          </p:cNvSpPr>
          <p:nvPr>
            <p:custDataLst>
              <p:tags r:id="rId107"/>
            </p:custDataLst>
          </p:nvPr>
        </p:nvSpPr>
        <p:spPr bwMode="auto">
          <a:xfrm>
            <a:off x="5829300" y="4187825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596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50" name="Rectangle 155"/>
          <p:cNvSpPr>
            <a:spLocks noChangeArrowheads="1"/>
          </p:cNvSpPr>
          <p:nvPr>
            <p:custDataLst>
              <p:tags r:id="rId108"/>
            </p:custDataLst>
          </p:nvPr>
        </p:nvSpPr>
        <p:spPr bwMode="auto">
          <a:xfrm>
            <a:off x="2268538" y="3646488"/>
            <a:ext cx="252412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155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51" name="Rectangle 156"/>
          <p:cNvSpPr>
            <a:spLocks noChangeArrowheads="1"/>
          </p:cNvSpPr>
          <p:nvPr>
            <p:custDataLst>
              <p:tags r:id="rId109"/>
            </p:custDataLst>
          </p:nvPr>
        </p:nvSpPr>
        <p:spPr bwMode="auto">
          <a:xfrm>
            <a:off x="4049713" y="3236913"/>
            <a:ext cx="252412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148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52" name="Rectangle 157"/>
          <p:cNvSpPr>
            <a:spLocks noChangeArrowheads="1"/>
          </p:cNvSpPr>
          <p:nvPr>
            <p:custDataLst>
              <p:tags r:id="rId110"/>
            </p:custDataLst>
          </p:nvPr>
        </p:nvSpPr>
        <p:spPr bwMode="auto">
          <a:xfrm>
            <a:off x="5829300" y="2989263"/>
            <a:ext cx="2524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127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53" name="Rectangle 158"/>
          <p:cNvSpPr>
            <a:spLocks noChangeArrowheads="1"/>
          </p:cNvSpPr>
          <p:nvPr>
            <p:custDataLst>
              <p:tags r:id="rId111"/>
            </p:custDataLst>
          </p:nvPr>
        </p:nvSpPr>
        <p:spPr bwMode="auto">
          <a:xfrm>
            <a:off x="5829300" y="2741613"/>
            <a:ext cx="2524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103</a:t>
            </a:r>
            <a:endParaRPr lang="ru-RU" sz="1800"/>
          </a:p>
        </p:txBody>
      </p:sp>
      <p:sp>
        <p:nvSpPr>
          <p:cNvPr id="10354" name="Rectangle 159"/>
          <p:cNvSpPr>
            <a:spLocks noChangeArrowheads="1"/>
          </p:cNvSpPr>
          <p:nvPr>
            <p:custDataLst>
              <p:tags r:id="rId112"/>
            </p:custDataLst>
          </p:nvPr>
        </p:nvSpPr>
        <p:spPr bwMode="auto">
          <a:xfrm>
            <a:off x="5867400" y="3465513"/>
            <a:ext cx="1682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78</a:t>
            </a:r>
            <a:endParaRPr lang="ru-RU" sz="1800"/>
          </a:p>
        </p:txBody>
      </p:sp>
      <p:sp>
        <p:nvSpPr>
          <p:cNvPr id="10355" name="Rectangle 160"/>
          <p:cNvSpPr>
            <a:spLocks noChangeArrowheads="1"/>
          </p:cNvSpPr>
          <p:nvPr>
            <p:custDataLst>
              <p:tags r:id="rId113"/>
            </p:custDataLst>
          </p:nvPr>
        </p:nvSpPr>
        <p:spPr bwMode="auto">
          <a:xfrm>
            <a:off x="5562600" y="3284538"/>
            <a:ext cx="1682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81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56" name="Rectangle 161"/>
          <p:cNvSpPr>
            <a:spLocks noChangeArrowheads="1"/>
          </p:cNvSpPr>
          <p:nvPr>
            <p:custDataLst>
              <p:tags r:id="rId114"/>
            </p:custDataLst>
          </p:nvPr>
        </p:nvSpPr>
        <p:spPr bwMode="auto">
          <a:xfrm>
            <a:off x="4419600" y="3541713"/>
            <a:ext cx="1682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chemeClr val="bg1"/>
                </a:solidFill>
              </a:rPr>
              <a:t>73</a:t>
            </a:r>
            <a:endParaRPr lang="ru-RU" sz="1800">
              <a:solidFill>
                <a:schemeClr val="bg1"/>
              </a:solidFill>
            </a:endParaRPr>
          </a:p>
        </p:txBody>
      </p:sp>
      <p:sp>
        <p:nvSpPr>
          <p:cNvPr id="10357" name="Rectangle 162"/>
          <p:cNvSpPr>
            <a:spLocks noChangeArrowheads="1"/>
          </p:cNvSpPr>
          <p:nvPr>
            <p:custDataLst>
              <p:tags r:id="rId115"/>
            </p:custDataLst>
          </p:nvPr>
        </p:nvSpPr>
        <p:spPr bwMode="auto">
          <a:xfrm>
            <a:off x="3773488" y="2979738"/>
            <a:ext cx="1682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82</a:t>
            </a:r>
            <a:endParaRPr lang="ru-RU" sz="1800"/>
          </a:p>
        </p:txBody>
      </p:sp>
      <p:sp>
        <p:nvSpPr>
          <p:cNvPr id="10358" name="Rectangle 37"/>
          <p:cNvSpPr>
            <a:spLocks noChangeArrowheads="1"/>
          </p:cNvSpPr>
          <p:nvPr>
            <p:custDataLst>
              <p:tags r:id="rId116"/>
            </p:custDataLst>
          </p:nvPr>
        </p:nvSpPr>
        <p:spPr bwMode="auto">
          <a:xfrm>
            <a:off x="1966913" y="3402013"/>
            <a:ext cx="212725" cy="2143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128129DD-D639-434C-8283-E12D4AC036D5}" type="datetime'''''''''''''''''''''''''''''''''''''60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60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59" name="Rectangle 38"/>
          <p:cNvSpPr>
            <a:spLocks noChangeArrowheads="1"/>
          </p:cNvSpPr>
          <p:nvPr>
            <p:custDataLst>
              <p:tags r:id="rId117"/>
            </p:custDataLst>
          </p:nvPr>
        </p:nvSpPr>
        <p:spPr bwMode="auto">
          <a:xfrm>
            <a:off x="1966913" y="3830638"/>
            <a:ext cx="212725" cy="2143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2B9F7B44-8473-40E3-9EF2-AE5FAED07091}" type="datetime'''3''''''''''''''''''''''''''''''''''''''''''''''''1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31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60" name="Rectangle 40"/>
          <p:cNvSpPr>
            <a:spLocks noChangeArrowheads="1"/>
          </p:cNvSpPr>
          <p:nvPr>
            <p:custDataLst>
              <p:tags r:id="rId118"/>
            </p:custDataLst>
          </p:nvPr>
        </p:nvSpPr>
        <p:spPr bwMode="auto">
          <a:xfrm>
            <a:off x="1966913" y="4030663"/>
            <a:ext cx="212725" cy="2143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DB57AB04-4B67-40E0-A3BB-D87A45F084BD}" type="datetime'''''''''''''''''''''''''''''''''''''3''''''6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36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61" name="Rectangle 42"/>
          <p:cNvSpPr>
            <a:spLocks noChangeArrowheads="1"/>
          </p:cNvSpPr>
          <p:nvPr>
            <p:custDataLst>
              <p:tags r:id="rId119"/>
            </p:custDataLst>
          </p:nvPr>
        </p:nvSpPr>
        <p:spPr bwMode="auto">
          <a:xfrm>
            <a:off x="3748088" y="2725738"/>
            <a:ext cx="212725" cy="2143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7519B250-9182-473A-A1CB-3EE31816BCC2}" type="datetime'''''''5''''''''''''''''''''9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59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62" name="Rectangle 43"/>
          <p:cNvSpPr>
            <a:spLocks noChangeArrowheads="1"/>
          </p:cNvSpPr>
          <p:nvPr>
            <p:custDataLst>
              <p:tags r:id="rId120"/>
            </p:custDataLst>
          </p:nvPr>
        </p:nvSpPr>
        <p:spPr bwMode="auto">
          <a:xfrm>
            <a:off x="4386263" y="2835275"/>
            <a:ext cx="212725" cy="214313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63CC4444-B93A-45FF-BBEB-DDBF30F24466}" type="datetime'''''''''4''''3'''''''''''''''''''''">
              <a:rPr lang="en-US" sz="1200">
                <a:solidFill>
                  <a:schemeClr val="bg1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43</a:t>
            </a:fld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10363" name="Rectangle 45"/>
          <p:cNvSpPr>
            <a:spLocks noChangeArrowheads="1"/>
          </p:cNvSpPr>
          <p:nvPr>
            <p:custDataLst>
              <p:tags r:id="rId121"/>
            </p:custDataLst>
          </p:nvPr>
        </p:nvSpPr>
        <p:spPr bwMode="auto">
          <a:xfrm>
            <a:off x="3748088" y="3411538"/>
            <a:ext cx="212725" cy="2143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D3C9D445-F79E-48A4-8D7D-6E0AEE69917A}" type="datetime'''''''''''''''''''''''''''3''''''''4''''''''''''''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34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64" name="Rectangle 46"/>
          <p:cNvSpPr>
            <a:spLocks noChangeArrowheads="1"/>
          </p:cNvSpPr>
          <p:nvPr>
            <p:custDataLst>
              <p:tags r:id="rId122"/>
            </p:custDataLst>
          </p:nvPr>
        </p:nvSpPr>
        <p:spPr bwMode="auto">
          <a:xfrm>
            <a:off x="3748088" y="3659188"/>
            <a:ext cx="212725" cy="214312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661AA024-38EE-4364-894A-1B25CDD379CF}" type="datetime'''''''''''''4''''''''''''''''''''''''9''''''''''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49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65" name="Rectangle 58"/>
          <p:cNvSpPr>
            <a:spLocks noChangeArrowheads="1"/>
          </p:cNvSpPr>
          <p:nvPr>
            <p:custDataLst>
              <p:tags r:id="rId123"/>
            </p:custDataLst>
          </p:nvPr>
        </p:nvSpPr>
        <p:spPr bwMode="auto">
          <a:xfrm>
            <a:off x="6167438" y="3149600"/>
            <a:ext cx="212725" cy="214313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295A0420-E01F-4029-A436-437580E257CA}" type="datetime'''''''''''''''''3''''''5'''''''''''''''''''">
              <a:rPr lang="en-US" sz="1200">
                <a:solidFill>
                  <a:srgbClr val="000000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35</a:t>
            </a:fld>
            <a:endParaRPr lang="en-US" sz="1200">
              <a:solidFill>
                <a:srgbClr val="000000"/>
              </a:solidFill>
            </a:endParaRPr>
          </a:p>
        </p:txBody>
      </p:sp>
      <p:sp>
        <p:nvSpPr>
          <p:cNvPr id="10366" name="Rectangle 50"/>
          <p:cNvSpPr>
            <a:spLocks noChangeArrowheads="1"/>
          </p:cNvSpPr>
          <p:nvPr>
            <p:custDataLst>
              <p:tags r:id="rId124"/>
            </p:custDataLst>
          </p:nvPr>
        </p:nvSpPr>
        <p:spPr bwMode="auto">
          <a:xfrm>
            <a:off x="5529263" y="2559050"/>
            <a:ext cx="212725" cy="214313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marL="342900" indent="-342900" algn="ctr">
              <a:spcBef>
                <a:spcPct val="20000"/>
              </a:spcBef>
              <a:buClr>
                <a:schemeClr val="hlink"/>
              </a:buClr>
              <a:buSzPct val="110000"/>
            </a:pPr>
            <a:fld id="{7DE3284D-02E9-4CCB-8018-76BFD0E986E7}" type="datetime'''''''''''''''''''''''''''''''''5''''''''''''''3'''">
              <a:rPr lang="en-US" sz="1200">
                <a:solidFill>
                  <a:schemeClr val="bg1"/>
                </a:solidFill>
              </a:rPr>
              <a:pPr marL="342900" indent="-342900" algn="ctr">
                <a:spcBef>
                  <a:spcPct val="20000"/>
                </a:spcBef>
                <a:buClr>
                  <a:schemeClr val="hlink"/>
                </a:buClr>
                <a:buSzPct val="110000"/>
              </a:pPr>
              <a:t>53</a:t>
            </a:fld>
            <a:endParaRPr lang="en-US" sz="1200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5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Россия обладает высокой конкурентоспособностью для удовлетворения потребностей в стали как внутреннего, так и внешнего рынков</a:t>
            </a:r>
          </a:p>
        </p:txBody>
      </p:sp>
      <p:sp>
        <p:nvSpPr>
          <p:cNvPr id="100356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>
            <a:normAutofit fontScale="775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Внутренний спрос на металлопродукцию сегодня, в основном, удовлетворяется производством на территории России 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Россия обладает наибольшим объективным потенциалом для развития производства стали среди основных стран-конкурентов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Развитие черной металлургии будет во многом определяться развитием крупнейших металлургических заводов, а также строящихся мини-заводов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</p:txBody>
      </p:sp>
      <p:sp>
        <p:nvSpPr>
          <p:cNvPr id="10035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0EDFDFAD-98B3-4AC4-961D-9BBE1223C725}" type="slidenum">
              <a:rPr lang="ru-RU"/>
              <a:pPr/>
              <a:t>24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83" name="Rectangle 2"/>
          <p:cNvSpPr>
            <a:spLocks noGrp="1" noChangeArrowheads="1"/>
          </p:cNvSpPr>
          <p:nvPr>
            <p:ph type="title"/>
          </p:nvPr>
        </p:nvSpPr>
        <p:spPr>
          <a:xfrm>
            <a:off x="296863" y="250825"/>
            <a:ext cx="8636000" cy="549275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Внутренний спрос на металлопродукцию сегодня, в основном, удовлетворяется производством на территории России</a:t>
            </a:r>
          </a:p>
        </p:txBody>
      </p:sp>
      <p:sp>
        <p:nvSpPr>
          <p:cNvPr id="101378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550712FC-F751-4232-A962-A0458B4A9CDF}" type="slidenum">
              <a:rPr lang="ru-RU"/>
              <a:pPr/>
              <a:t>25</a:t>
            </a:fld>
            <a:endParaRPr lang="ru-RU"/>
          </a:p>
        </p:txBody>
      </p:sp>
      <p:sp>
        <p:nvSpPr>
          <p:cNvPr id="101379" name="Rectangle 60"/>
          <p:cNvSpPr>
            <a:spLocks noChangeArrowheads="1"/>
          </p:cNvSpPr>
          <p:nvPr/>
        </p:nvSpPr>
        <p:spPr bwMode="auto">
          <a:xfrm>
            <a:off x="3940175" y="3117850"/>
            <a:ext cx="960438" cy="414338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01380" name="Rectangle 61"/>
          <p:cNvSpPr>
            <a:spLocks noChangeArrowheads="1"/>
          </p:cNvSpPr>
          <p:nvPr/>
        </p:nvSpPr>
        <p:spPr bwMode="auto">
          <a:xfrm>
            <a:off x="3940175" y="3532188"/>
            <a:ext cx="960438" cy="16922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1381" name="Freeform 58"/>
          <p:cNvSpPr>
            <a:spLocks/>
          </p:cNvSpPr>
          <p:nvPr/>
        </p:nvSpPr>
        <p:spPr bwMode="auto">
          <a:xfrm>
            <a:off x="1095375" y="3117850"/>
            <a:ext cx="1890713" cy="2106613"/>
          </a:xfrm>
          <a:custGeom>
            <a:avLst/>
            <a:gdLst>
              <a:gd name="T0" fmla="*/ 252 w 252"/>
              <a:gd name="T1" fmla="*/ 88 h 259"/>
              <a:gd name="T2" fmla="*/ 129 w 252"/>
              <a:gd name="T3" fmla="*/ 0 h 259"/>
              <a:gd name="T4" fmla="*/ 0 w 252"/>
              <a:gd name="T5" fmla="*/ 129 h 259"/>
              <a:gd name="T6" fmla="*/ 129 w 252"/>
              <a:gd name="T7" fmla="*/ 259 h 259"/>
              <a:gd name="T8" fmla="*/ 252 w 252"/>
              <a:gd name="T9" fmla="*/ 169 h 259"/>
              <a:gd name="T10" fmla="*/ 129 w 252"/>
              <a:gd name="T11" fmla="*/ 129 h 259"/>
              <a:gd name="T12" fmla="*/ 252 w 252"/>
              <a:gd name="T13" fmla="*/ 88 h 2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52"/>
              <a:gd name="T22" fmla="*/ 0 h 259"/>
              <a:gd name="T23" fmla="*/ 252 w 252"/>
              <a:gd name="T24" fmla="*/ 259 h 259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52" h="259">
                <a:moveTo>
                  <a:pt x="252" y="88"/>
                </a:moveTo>
                <a:cubicBezTo>
                  <a:pt x="234" y="35"/>
                  <a:pt x="185" y="0"/>
                  <a:pt x="129" y="0"/>
                </a:cubicBezTo>
                <a:cubicBezTo>
                  <a:pt x="57" y="0"/>
                  <a:pt x="0" y="57"/>
                  <a:pt x="0" y="129"/>
                </a:cubicBezTo>
                <a:cubicBezTo>
                  <a:pt x="0" y="201"/>
                  <a:pt x="57" y="259"/>
                  <a:pt x="129" y="259"/>
                </a:cubicBezTo>
                <a:cubicBezTo>
                  <a:pt x="185" y="258"/>
                  <a:pt x="235" y="222"/>
                  <a:pt x="252" y="169"/>
                </a:cubicBezTo>
                <a:lnTo>
                  <a:pt x="129" y="129"/>
                </a:lnTo>
                <a:lnTo>
                  <a:pt x="252" y="88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01382" name="Freeform 59"/>
          <p:cNvSpPr>
            <a:spLocks/>
          </p:cNvSpPr>
          <p:nvPr/>
        </p:nvSpPr>
        <p:spPr bwMode="auto">
          <a:xfrm>
            <a:off x="2063750" y="3833813"/>
            <a:ext cx="974725" cy="658812"/>
          </a:xfrm>
          <a:custGeom>
            <a:avLst/>
            <a:gdLst>
              <a:gd name="T0" fmla="*/ 123 w 130"/>
              <a:gd name="T1" fmla="*/ 81 h 81"/>
              <a:gd name="T2" fmla="*/ 130 w 130"/>
              <a:gd name="T3" fmla="*/ 41 h 81"/>
              <a:gd name="T4" fmla="*/ 123 w 130"/>
              <a:gd name="T5" fmla="*/ 0 h 81"/>
              <a:gd name="T6" fmla="*/ 0 w 130"/>
              <a:gd name="T7" fmla="*/ 41 h 81"/>
              <a:gd name="T8" fmla="*/ 123 w 130"/>
              <a:gd name="T9" fmla="*/ 81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0"/>
              <a:gd name="T16" fmla="*/ 0 h 81"/>
              <a:gd name="T17" fmla="*/ 130 w 13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0" h="81">
                <a:moveTo>
                  <a:pt x="123" y="81"/>
                </a:moveTo>
                <a:cubicBezTo>
                  <a:pt x="127" y="68"/>
                  <a:pt x="130" y="54"/>
                  <a:pt x="130" y="41"/>
                </a:cubicBezTo>
                <a:cubicBezTo>
                  <a:pt x="130" y="27"/>
                  <a:pt x="127" y="13"/>
                  <a:pt x="123" y="0"/>
                </a:cubicBezTo>
                <a:lnTo>
                  <a:pt x="0" y="41"/>
                </a:lnTo>
                <a:lnTo>
                  <a:pt x="123" y="81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101384" name="Text Box 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88913" y="6057900"/>
            <a:ext cx="7440612" cy="150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/>
              <a:t>	Источник: </a:t>
            </a:r>
            <a:r>
              <a:rPr lang="ru-RU"/>
              <a:t>Минпромэнерго</a:t>
            </a:r>
            <a:endParaRPr lang="en-US"/>
          </a:p>
        </p:txBody>
      </p:sp>
      <p:grpSp>
        <p:nvGrpSpPr>
          <p:cNvPr id="101385" name="Group 4"/>
          <p:cNvGrpSpPr>
            <a:grpSpLocks/>
          </p:cNvGrpSpPr>
          <p:nvPr/>
        </p:nvGrpSpPr>
        <p:grpSpPr bwMode="auto">
          <a:xfrm>
            <a:off x="300038" y="1196975"/>
            <a:ext cx="5184775" cy="542925"/>
            <a:chOff x="288" y="920"/>
            <a:chExt cx="2804" cy="342"/>
          </a:xfrm>
        </p:grpSpPr>
        <p:sp>
          <p:nvSpPr>
            <p:cNvPr id="101399" name="Text Box 5"/>
            <p:cNvSpPr txBox="1">
              <a:spLocks noChangeArrowheads="1"/>
            </p:cNvSpPr>
            <p:nvPr/>
          </p:nvSpPr>
          <p:spPr bwMode="auto">
            <a:xfrm>
              <a:off x="288" y="920"/>
              <a:ext cx="2640" cy="308"/>
            </a:xfrm>
            <a:prstGeom prst="rect">
              <a:avLst/>
            </a:prstGeom>
            <a:noFill/>
            <a:ln w="6350">
              <a:noFill/>
              <a:miter lim="800000"/>
              <a:headEnd type="none" w="sm" len="sm"/>
              <a:tailEnd type="none" w="sm" len="sm"/>
            </a:ln>
          </p:spPr>
          <p:txBody>
            <a:bodyPr lIns="0" tIns="0" rIns="0" bIns="0" anchor="b"/>
            <a:lstStyle/>
            <a:p>
              <a:pPr marL="85725" algn="ctr" eaLnBrk="0" hangingPunct="0">
                <a:tabLst>
                  <a:tab pos="714375" algn="l"/>
                </a:tabLst>
              </a:pPr>
              <a:r>
                <a:rPr lang="ru-RU" sz="1400"/>
                <a:t>Покрытие потребности в металлопродукции</a:t>
              </a:r>
            </a:p>
          </p:txBody>
        </p:sp>
        <p:sp>
          <p:nvSpPr>
            <p:cNvPr id="101400" name="Line 6"/>
            <p:cNvSpPr>
              <a:spLocks noChangeShapeType="1"/>
            </p:cNvSpPr>
            <p:nvPr/>
          </p:nvSpPr>
          <p:spPr bwMode="auto">
            <a:xfrm>
              <a:off x="288" y="1262"/>
              <a:ext cx="2804" cy="0"/>
            </a:xfrm>
            <a:prstGeom prst="line">
              <a:avLst/>
            </a:prstGeom>
            <a:noFill/>
            <a:ln w="12700">
              <a:solidFill>
                <a:schemeClr val="folHlink"/>
              </a:solidFill>
              <a:round/>
              <a:headEnd/>
              <a:tailEnd/>
            </a:ln>
          </p:spPr>
          <p:txBody>
            <a:bodyPr lIns="72000" tIns="72000" rIns="72000" bIns="72000" anchor="ctr"/>
            <a:lstStyle/>
            <a:p>
              <a:endParaRPr lang="ru-RU"/>
            </a:p>
          </p:txBody>
        </p:sp>
      </p:grpSp>
      <p:sp>
        <p:nvSpPr>
          <p:cNvPr id="101386" name="Text Box 7"/>
          <p:cNvSpPr txBox="1">
            <a:spLocks noChangeArrowheads="1"/>
          </p:cNvSpPr>
          <p:nvPr/>
        </p:nvSpPr>
        <p:spPr bwMode="auto">
          <a:xfrm>
            <a:off x="374650" y="1933575"/>
            <a:ext cx="2111375" cy="212725"/>
          </a:xfrm>
          <a:prstGeom prst="rect">
            <a:avLst/>
          </a:prstGeom>
          <a:noFill/>
          <a:ln w="6350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0" hangingPunct="0"/>
            <a:r>
              <a:rPr lang="en-GB" sz="1400" b="1">
                <a:solidFill>
                  <a:srgbClr val="000000"/>
                </a:solidFill>
              </a:rPr>
              <a:t>100% = </a:t>
            </a:r>
            <a:r>
              <a:rPr lang="ru-RU" sz="1400" b="1">
                <a:solidFill>
                  <a:srgbClr val="000000"/>
                </a:solidFill>
              </a:rPr>
              <a:t>39 млн. т</a:t>
            </a:r>
            <a:endParaRPr lang="en-GB" sz="1400" b="1">
              <a:solidFill>
                <a:srgbClr val="000000"/>
              </a:solidFill>
            </a:endParaRPr>
          </a:p>
        </p:txBody>
      </p:sp>
      <p:sp>
        <p:nvSpPr>
          <p:cNvPr id="101387" name="Text Box 10"/>
          <p:cNvSpPr txBox="1">
            <a:spLocks noChangeArrowheads="1"/>
          </p:cNvSpPr>
          <p:nvPr/>
        </p:nvSpPr>
        <p:spPr bwMode="auto">
          <a:xfrm>
            <a:off x="5308600" y="1196975"/>
            <a:ext cx="4002088" cy="488950"/>
          </a:xfrm>
          <a:prstGeom prst="rect">
            <a:avLst/>
          </a:prstGeom>
          <a:noFill/>
          <a:ln w="6350">
            <a:noFill/>
            <a:miter lim="800000"/>
            <a:headEnd type="none" w="sm" len="sm"/>
            <a:tailEnd type="none" w="sm" len="sm"/>
          </a:ln>
        </p:spPr>
        <p:txBody>
          <a:bodyPr lIns="0" tIns="0" rIns="0" bIns="0" anchor="b"/>
          <a:lstStyle/>
          <a:p>
            <a:pPr marL="85725" algn="ctr" eaLnBrk="0" hangingPunct="0">
              <a:tabLst>
                <a:tab pos="714375" algn="l"/>
              </a:tabLst>
            </a:pPr>
            <a:r>
              <a:rPr lang="ru-RU" sz="1400"/>
              <a:t>Направления прогнозируемых изменений</a:t>
            </a:r>
          </a:p>
        </p:txBody>
      </p:sp>
      <p:sp>
        <p:nvSpPr>
          <p:cNvPr id="101388" name="Line 11"/>
          <p:cNvSpPr>
            <a:spLocks noChangeShapeType="1"/>
          </p:cNvSpPr>
          <p:nvPr/>
        </p:nvSpPr>
        <p:spPr bwMode="auto">
          <a:xfrm>
            <a:off x="5572125" y="1738313"/>
            <a:ext cx="3571875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</p:spPr>
        <p:txBody>
          <a:bodyPr lIns="72000" tIns="72000" rIns="72000" bIns="72000" anchor="ctr"/>
          <a:lstStyle/>
          <a:p>
            <a:endParaRPr lang="ru-RU"/>
          </a:p>
        </p:txBody>
      </p:sp>
      <p:sp>
        <p:nvSpPr>
          <p:cNvPr id="101389" name="Text Box 12"/>
          <p:cNvSpPr txBox="1">
            <a:spLocks noChangeArrowheads="1"/>
          </p:cNvSpPr>
          <p:nvPr/>
        </p:nvSpPr>
        <p:spPr bwMode="auto">
          <a:xfrm>
            <a:off x="5661025" y="1933575"/>
            <a:ext cx="3448050" cy="4159250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72000" tIns="72000" rIns="72000" bIns="72000">
            <a:spAutoFit/>
          </a:bodyPr>
          <a:lstStyle/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endParaRPr lang="ru-RU" sz="1200"/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200"/>
              <a:t>Импортируются наиболее высокорентабельные виды продукции – лист с покрытием, трубы и спецстали</a:t>
            </a:r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endParaRPr lang="ru-RU" sz="1200"/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200"/>
              <a:t>Основные потребители импорта – автомобилестроение и нефтегазовый сектор</a:t>
            </a:r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endParaRPr lang="ru-RU" sz="1200"/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200"/>
              <a:t>По заявлениям автомобилестроителей, в первую очередь будут локализовывать металлоемкие комплектующие</a:t>
            </a:r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endParaRPr lang="ru-RU" sz="1200"/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200"/>
              <a:t>Импорт трубной продукции в Россию рентабелен лишь в случае наличия отсутствующих у России технологий или дотаций отрасли в государстве-импортере</a:t>
            </a:r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endParaRPr lang="ru-RU" sz="1200"/>
          </a:p>
          <a:p>
            <a:pPr marL="185738" indent="-185738" eaLnBrk="0" hangingPunct="0">
              <a:buClr>
                <a:srgbClr val="800000"/>
              </a:buClr>
              <a:buFont typeface="Arial" charset="0"/>
              <a:buChar char="●"/>
              <a:tabLst>
                <a:tab pos="714375" algn="l"/>
              </a:tabLst>
            </a:pPr>
            <a:r>
              <a:rPr lang="ru-RU" sz="1200"/>
              <a:t>Трубные технологии полностью будут освоены на территории России (приоритетное направление для производителей труб)</a:t>
            </a:r>
          </a:p>
        </p:txBody>
      </p:sp>
      <p:sp>
        <p:nvSpPr>
          <p:cNvPr id="101390" name="Text Box 13"/>
          <p:cNvSpPr txBox="1">
            <a:spLocks noChangeArrowheads="1"/>
          </p:cNvSpPr>
          <p:nvPr/>
        </p:nvSpPr>
        <p:spPr bwMode="auto">
          <a:xfrm>
            <a:off x="3360738" y="1933575"/>
            <a:ext cx="2109787" cy="212725"/>
          </a:xfrm>
          <a:prstGeom prst="rect">
            <a:avLst/>
          </a:prstGeom>
          <a:noFill/>
          <a:ln w="6350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eaLnBrk="0" hangingPunct="0"/>
            <a:r>
              <a:rPr lang="ru-RU" sz="1400" b="1">
                <a:solidFill>
                  <a:srgbClr val="000000"/>
                </a:solidFill>
              </a:rPr>
              <a:t>10</a:t>
            </a:r>
            <a:r>
              <a:rPr lang="en-GB" sz="1400" b="1">
                <a:solidFill>
                  <a:srgbClr val="000000"/>
                </a:solidFill>
              </a:rPr>
              <a:t>% = </a:t>
            </a:r>
            <a:r>
              <a:rPr lang="ru-RU" sz="1400" b="1">
                <a:solidFill>
                  <a:srgbClr val="000000"/>
                </a:solidFill>
              </a:rPr>
              <a:t>4 млн. т</a:t>
            </a:r>
            <a:endParaRPr lang="en-GB" sz="1400" b="1">
              <a:solidFill>
                <a:srgbClr val="000000"/>
              </a:solidFill>
            </a:endParaRPr>
          </a:p>
        </p:txBody>
      </p:sp>
      <p:sp>
        <p:nvSpPr>
          <p:cNvPr id="101391" name="Rectangle 14"/>
          <p:cNvSpPr>
            <a:spLocks noChangeArrowheads="1"/>
          </p:cNvSpPr>
          <p:nvPr/>
        </p:nvSpPr>
        <p:spPr bwMode="auto">
          <a:xfrm>
            <a:off x="3930650" y="2609850"/>
            <a:ext cx="946150" cy="484188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BB2F2C"/>
            </a:solidFill>
            <a:miter lim="800000"/>
            <a:headEnd/>
            <a:tailEnd/>
          </a:ln>
        </p:spPr>
        <p:txBody>
          <a:bodyPr lIns="72000" tIns="72000" rIns="72000" bIns="72000" anchor="ctr"/>
          <a:lstStyle/>
          <a:p>
            <a:pPr algn="ctr" eaLnBrk="0" hangingPunct="0">
              <a:tabLst>
                <a:tab pos="714375" algn="l"/>
              </a:tabLst>
            </a:pPr>
            <a:r>
              <a:rPr lang="ru-RU" sz="900"/>
              <a:t>Трубы – 25-30% импорта (1,1 млн.т)</a:t>
            </a:r>
          </a:p>
        </p:txBody>
      </p:sp>
      <p:sp>
        <p:nvSpPr>
          <p:cNvPr id="101392" name="Text Box 33"/>
          <p:cNvSpPr txBox="1">
            <a:spLocks noChangeArrowheads="1"/>
          </p:cNvSpPr>
          <p:nvPr/>
        </p:nvSpPr>
        <p:spPr bwMode="auto">
          <a:xfrm>
            <a:off x="150813" y="5056188"/>
            <a:ext cx="156686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sz="1200"/>
              <a:t>Производство в РФ</a:t>
            </a:r>
          </a:p>
          <a:p>
            <a:pPr algn="ctr"/>
            <a:r>
              <a:rPr lang="ru-RU" sz="1200"/>
              <a:t>90%</a:t>
            </a:r>
          </a:p>
        </p:txBody>
      </p:sp>
      <p:sp>
        <p:nvSpPr>
          <p:cNvPr id="101393" name="Text Box 51"/>
          <p:cNvSpPr txBox="1">
            <a:spLocks noChangeArrowheads="1"/>
          </p:cNvSpPr>
          <p:nvPr/>
        </p:nvSpPr>
        <p:spPr bwMode="auto">
          <a:xfrm>
            <a:off x="3084513" y="3952875"/>
            <a:ext cx="719137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sz="1200"/>
              <a:t>Импорт</a:t>
            </a:r>
          </a:p>
          <a:p>
            <a:pPr algn="ctr"/>
            <a:r>
              <a:rPr lang="ru-RU" sz="1200"/>
              <a:t>10%</a:t>
            </a:r>
          </a:p>
        </p:txBody>
      </p:sp>
      <p:sp>
        <p:nvSpPr>
          <p:cNvPr id="101394" name="Text Box 52"/>
          <p:cNvSpPr txBox="1">
            <a:spLocks noChangeArrowheads="1"/>
          </p:cNvSpPr>
          <p:nvPr/>
        </p:nvSpPr>
        <p:spPr bwMode="auto">
          <a:xfrm>
            <a:off x="4929188" y="3068638"/>
            <a:ext cx="7302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sz="1200"/>
              <a:t>Лист ГК</a:t>
            </a:r>
          </a:p>
          <a:p>
            <a:pPr algn="ctr"/>
            <a:r>
              <a:rPr lang="ru-RU" sz="1200"/>
              <a:t>2%</a:t>
            </a:r>
          </a:p>
        </p:txBody>
      </p:sp>
      <p:sp>
        <p:nvSpPr>
          <p:cNvPr id="101395" name="Text Box 53"/>
          <p:cNvSpPr txBox="1">
            <a:spLocks noChangeArrowheads="1"/>
          </p:cNvSpPr>
          <p:nvPr/>
        </p:nvSpPr>
        <p:spPr bwMode="auto">
          <a:xfrm>
            <a:off x="4921250" y="4292600"/>
            <a:ext cx="7493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sz="1200"/>
              <a:t>Лист ХК</a:t>
            </a:r>
          </a:p>
          <a:p>
            <a:pPr algn="ctr"/>
            <a:r>
              <a:rPr lang="ru-RU" sz="1200"/>
              <a:t>8%</a:t>
            </a:r>
          </a:p>
        </p:txBody>
      </p:sp>
      <p:sp>
        <p:nvSpPr>
          <p:cNvPr id="101396" name="Line 56"/>
          <p:cNvSpPr>
            <a:spLocks noChangeShapeType="1"/>
          </p:cNvSpPr>
          <p:nvPr/>
        </p:nvSpPr>
        <p:spPr bwMode="auto">
          <a:xfrm flipV="1">
            <a:off x="2986088" y="3117850"/>
            <a:ext cx="954087" cy="723900"/>
          </a:xfrm>
          <a:prstGeom prst="line">
            <a:avLst/>
          </a:prstGeom>
          <a:noFill/>
          <a:ln w="8001">
            <a:solidFill>
              <a:srgbClr val="C0C0C0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01397" name="Line 57"/>
          <p:cNvSpPr>
            <a:spLocks noChangeShapeType="1"/>
          </p:cNvSpPr>
          <p:nvPr/>
        </p:nvSpPr>
        <p:spPr bwMode="auto">
          <a:xfrm>
            <a:off x="2986088" y="4500563"/>
            <a:ext cx="954087" cy="723900"/>
          </a:xfrm>
          <a:prstGeom prst="line">
            <a:avLst/>
          </a:prstGeom>
          <a:noFill/>
          <a:ln w="8001">
            <a:solidFill>
              <a:srgbClr val="C0C0C0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01398" name="Freeform 62"/>
          <p:cNvSpPr>
            <a:spLocks/>
          </p:cNvSpPr>
          <p:nvPr/>
        </p:nvSpPr>
        <p:spPr bwMode="auto">
          <a:xfrm>
            <a:off x="938213" y="4175125"/>
            <a:ext cx="157162" cy="862013"/>
          </a:xfrm>
          <a:custGeom>
            <a:avLst/>
            <a:gdLst>
              <a:gd name="T0" fmla="*/ 0 w 21"/>
              <a:gd name="T1" fmla="*/ 106 h 106"/>
              <a:gd name="T2" fmla="*/ 0 w 21"/>
              <a:gd name="T3" fmla="*/ 98 h 106"/>
              <a:gd name="T4" fmla="*/ 21 w 21"/>
              <a:gd name="T5" fmla="*/ 0 h 106"/>
              <a:gd name="T6" fmla="*/ 0 60000 65536"/>
              <a:gd name="T7" fmla="*/ 0 60000 65536"/>
              <a:gd name="T8" fmla="*/ 0 60000 65536"/>
              <a:gd name="T9" fmla="*/ 0 w 21"/>
              <a:gd name="T10" fmla="*/ 0 h 106"/>
              <a:gd name="T11" fmla="*/ 21 w 21"/>
              <a:gd name="T12" fmla="*/ 106 h 10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" h="106">
                <a:moveTo>
                  <a:pt x="0" y="106"/>
                </a:moveTo>
                <a:lnTo>
                  <a:pt x="0" y="98"/>
                </a:lnTo>
                <a:lnTo>
                  <a:pt x="21" y="0"/>
                </a:lnTo>
              </a:path>
            </a:pathLst>
          </a:custGeom>
          <a:noFill/>
          <a:ln w="7938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4" name="Rectangle 3"/>
          <p:cNvSpPr>
            <a:spLocks noGrp="1" noChangeArrowheads="1"/>
          </p:cNvSpPr>
          <p:nvPr>
            <p:ph type="title"/>
          </p:nvPr>
        </p:nvSpPr>
        <p:spPr>
          <a:xfrm>
            <a:off x="296863" y="279400"/>
            <a:ext cx="8636000" cy="549275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Россия обладает наибольшим объективным потенциалом для развития производства стали среди основных стран-конкурентов</a:t>
            </a:r>
          </a:p>
        </p:txBody>
      </p:sp>
      <p:sp>
        <p:nvSpPr>
          <p:cNvPr id="102402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65B9B4E-89C2-46F1-AAF9-514AF6FD1D62}" type="slidenum">
              <a:rPr lang="ru-RU"/>
              <a:pPr/>
              <a:t>26</a:t>
            </a:fld>
            <a:endParaRPr lang="ru-RU"/>
          </a:p>
        </p:txBody>
      </p:sp>
      <p:sp>
        <p:nvSpPr>
          <p:cNvPr id="102403" name="AutoShape 2"/>
          <p:cNvSpPr>
            <a:spLocks noChangeArrowheads="1"/>
          </p:cNvSpPr>
          <p:nvPr/>
        </p:nvSpPr>
        <p:spPr bwMode="auto">
          <a:xfrm rot="5400000">
            <a:off x="3879850" y="3473451"/>
            <a:ext cx="3684587" cy="728662"/>
          </a:xfrm>
          <a:prstGeom prst="homePlate">
            <a:avLst>
              <a:gd name="adj" fmla="val 16387"/>
            </a:avLst>
          </a:prstGeom>
          <a:solidFill>
            <a:srgbClr val="FFCC99"/>
          </a:solidFill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 anchor="ctr"/>
          <a:lstStyle/>
          <a:p>
            <a:endParaRPr lang="ru-RU"/>
          </a:p>
        </p:txBody>
      </p:sp>
      <p:graphicFrame>
        <p:nvGraphicFramePr>
          <p:cNvPr id="76940" name="Group 140"/>
          <p:cNvGraphicFramePr>
            <a:graphicFrameLocks noGrp="1"/>
          </p:cNvGraphicFramePr>
          <p:nvPr/>
        </p:nvGraphicFramePr>
        <p:xfrm>
          <a:off x="971550" y="2001838"/>
          <a:ext cx="7375525" cy="3715240"/>
        </p:xfrm>
        <a:graphic>
          <a:graphicData uri="http://schemas.openxmlformats.org/drawingml/2006/table">
            <a:tbl>
              <a:tblPr/>
              <a:tblGrid>
                <a:gridCol w="3001963"/>
                <a:gridCol w="730250"/>
                <a:gridCol w="727075"/>
                <a:gridCol w="730250"/>
                <a:gridCol w="660400"/>
                <a:gridCol w="868362"/>
                <a:gridCol w="657225"/>
              </a:tblGrid>
              <a:tr h="508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Факторы производства</a:t>
                      </a:r>
                    </a:p>
                  </a:txBody>
                  <a:tcPr marL="72000" marR="72000" marT="72000" marB="72000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США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Япония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Россия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Индия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Бразилия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Китай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190500" marR="0" lvl="0" indent="-1905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1.	Извлекаемые запасы железорудного сырья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190500" marR="0" lvl="0" indent="-1905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2.	Извлекаемые запасы угля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0563">
                <a:tc>
                  <a:txBody>
                    <a:bodyPr/>
                    <a:lstStyle/>
                    <a:p>
                      <a:pPr marL="190500" marR="0" lvl="0" indent="-1905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3.	Близость к емким центрам потребления (за исключением «домашнего» рынка)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190500" marR="0" lvl="0" indent="-1905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4.	Объемы домашнего рынка стали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 потенциала стран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2454" name="Oval 68"/>
          <p:cNvSpPr>
            <a:spLocks noChangeAspect="1" noChangeArrowheads="1"/>
          </p:cNvSpPr>
          <p:nvPr>
            <p:custDataLst>
              <p:tags r:id="rId1"/>
            </p:custDataLst>
          </p:nvPr>
        </p:nvSpPr>
        <p:spPr bwMode="blackWhite">
          <a:xfrm>
            <a:off x="4035425" y="2679700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55" name="Arc 69"/>
          <p:cNvSpPr>
            <a:spLocks noChangeAspect="1"/>
          </p:cNvSpPr>
          <p:nvPr>
            <p:custDataLst>
              <p:tags r:id="rId2"/>
            </p:custDataLst>
          </p:nvPr>
        </p:nvSpPr>
        <p:spPr bwMode="blackWhite">
          <a:xfrm>
            <a:off x="4041775" y="2682875"/>
            <a:ext cx="236538" cy="260350"/>
          </a:xfrm>
          <a:custGeom>
            <a:avLst/>
            <a:gdLst>
              <a:gd name="T0" fmla="*/ 118264 w 43198"/>
              <a:gd name="T1" fmla="*/ 0 h 43200"/>
              <a:gd name="T2" fmla="*/ 0 w 43198"/>
              <a:gd name="T3" fmla="*/ 131760 h 43200"/>
              <a:gd name="T4" fmla="*/ 118264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56" name="Oval 71"/>
          <p:cNvSpPr>
            <a:spLocks noChangeAspect="1" noChangeArrowheads="1"/>
          </p:cNvSpPr>
          <p:nvPr>
            <p:custDataLst>
              <p:tags r:id="rId3"/>
            </p:custDataLst>
          </p:nvPr>
        </p:nvSpPr>
        <p:spPr bwMode="blackWhite">
          <a:xfrm>
            <a:off x="7169150" y="3965575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57" name="Arc 72"/>
          <p:cNvSpPr>
            <a:spLocks noChangeAspect="1"/>
          </p:cNvSpPr>
          <p:nvPr>
            <p:custDataLst>
              <p:tags r:id="rId4"/>
            </p:custDataLst>
          </p:nvPr>
        </p:nvSpPr>
        <p:spPr bwMode="blackWhite">
          <a:xfrm>
            <a:off x="7289800" y="3965575"/>
            <a:ext cx="119063" cy="260350"/>
          </a:xfrm>
          <a:custGeom>
            <a:avLst/>
            <a:gdLst>
              <a:gd name="T0" fmla="*/ 105 w 21619"/>
              <a:gd name="T1" fmla="*/ 0 h 43200"/>
              <a:gd name="T2" fmla="*/ 0 w 21619"/>
              <a:gd name="T3" fmla="*/ 260350 h 43200"/>
              <a:gd name="T4" fmla="*/ 105 w 21619"/>
              <a:gd name="T5" fmla="*/ 130175 h 43200"/>
              <a:gd name="T6" fmla="*/ 0 60000 65536"/>
              <a:gd name="T7" fmla="*/ 0 60000 65536"/>
              <a:gd name="T8" fmla="*/ 0 60000 65536"/>
              <a:gd name="T9" fmla="*/ 0 w 21619"/>
              <a:gd name="T10" fmla="*/ 0 h 43200"/>
              <a:gd name="T11" fmla="*/ 21619 w 21619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19" h="43200" fill="none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</a:path>
              <a:path w="21619" h="43200" stroke="0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  <a:lnTo>
                  <a:pt x="19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58" name="Oval 74"/>
          <p:cNvSpPr>
            <a:spLocks noChangeAspect="1" noChangeArrowheads="1"/>
          </p:cNvSpPr>
          <p:nvPr>
            <p:custDataLst>
              <p:tags r:id="rId5"/>
            </p:custDataLst>
          </p:nvPr>
        </p:nvSpPr>
        <p:spPr bwMode="blackWhite">
          <a:xfrm>
            <a:off x="7904163" y="2681288"/>
            <a:ext cx="239712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59" name="Arc 75"/>
          <p:cNvSpPr>
            <a:spLocks noChangeAspect="1"/>
          </p:cNvSpPr>
          <p:nvPr>
            <p:custDataLst>
              <p:tags r:id="rId6"/>
            </p:custDataLst>
          </p:nvPr>
        </p:nvSpPr>
        <p:spPr bwMode="blackWhite">
          <a:xfrm>
            <a:off x="8021638" y="2682875"/>
            <a:ext cx="122237" cy="260350"/>
          </a:xfrm>
          <a:custGeom>
            <a:avLst/>
            <a:gdLst>
              <a:gd name="T0" fmla="*/ 3293 w 22198"/>
              <a:gd name="T1" fmla="*/ 0 h 43200"/>
              <a:gd name="T2" fmla="*/ 0 w 22198"/>
              <a:gd name="T3" fmla="*/ 260302 h 43200"/>
              <a:gd name="T4" fmla="*/ 3293 w 22198"/>
              <a:gd name="T5" fmla="*/ 130175 h 43200"/>
              <a:gd name="T6" fmla="*/ 0 60000 65536"/>
              <a:gd name="T7" fmla="*/ 0 60000 65536"/>
              <a:gd name="T8" fmla="*/ 0 60000 65536"/>
              <a:gd name="T9" fmla="*/ 0 w 22198"/>
              <a:gd name="T10" fmla="*/ 0 h 43200"/>
              <a:gd name="T11" fmla="*/ 22198 w 22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2198" h="43200" fill="none" extrusionOk="0">
                <a:moveTo>
                  <a:pt x="597" y="0"/>
                </a:moveTo>
                <a:cubicBezTo>
                  <a:pt x="12527" y="0"/>
                  <a:pt x="22198" y="9670"/>
                  <a:pt x="22198" y="21600"/>
                </a:cubicBezTo>
                <a:cubicBezTo>
                  <a:pt x="22198" y="33529"/>
                  <a:pt x="12527" y="43200"/>
                  <a:pt x="598" y="43200"/>
                </a:cubicBezTo>
                <a:cubicBezTo>
                  <a:pt x="398" y="43200"/>
                  <a:pt x="199" y="43197"/>
                  <a:pt x="0" y="43191"/>
                </a:cubicBezTo>
              </a:path>
              <a:path w="22198" h="43200" stroke="0" extrusionOk="0">
                <a:moveTo>
                  <a:pt x="597" y="0"/>
                </a:moveTo>
                <a:cubicBezTo>
                  <a:pt x="12527" y="0"/>
                  <a:pt x="22198" y="9670"/>
                  <a:pt x="22198" y="21600"/>
                </a:cubicBezTo>
                <a:cubicBezTo>
                  <a:pt x="22198" y="33529"/>
                  <a:pt x="12527" y="43200"/>
                  <a:pt x="598" y="43200"/>
                </a:cubicBezTo>
                <a:cubicBezTo>
                  <a:pt x="398" y="43200"/>
                  <a:pt x="199" y="43197"/>
                  <a:pt x="0" y="43191"/>
                </a:cubicBezTo>
                <a:lnTo>
                  <a:pt x="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60" name="Oval 76"/>
          <p:cNvSpPr>
            <a:spLocks noChangeAspect="1" noChangeArrowheads="1"/>
          </p:cNvSpPr>
          <p:nvPr>
            <p:custDataLst>
              <p:tags r:id="rId7"/>
            </p:custDataLst>
          </p:nvPr>
        </p:nvSpPr>
        <p:spPr bwMode="blackWhite">
          <a:xfrm>
            <a:off x="5621338" y="2681288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61" name="Oval 77"/>
          <p:cNvSpPr>
            <a:spLocks noChangeAspect="1" noChangeArrowheads="1"/>
          </p:cNvSpPr>
          <p:nvPr>
            <p:custDataLst>
              <p:tags r:id="rId8"/>
            </p:custDataLst>
          </p:nvPr>
        </p:nvSpPr>
        <p:spPr bwMode="blackWhite">
          <a:xfrm>
            <a:off x="4887913" y="2681288"/>
            <a:ext cx="239712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62" name="Oval 79"/>
          <p:cNvSpPr>
            <a:spLocks noChangeAspect="1" noChangeArrowheads="1"/>
          </p:cNvSpPr>
          <p:nvPr>
            <p:custDataLst>
              <p:tags r:id="rId9"/>
            </p:custDataLst>
          </p:nvPr>
        </p:nvSpPr>
        <p:spPr bwMode="blackWhite">
          <a:xfrm>
            <a:off x="4035425" y="329406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63" name="Arc 80"/>
          <p:cNvSpPr>
            <a:spLocks noChangeAspect="1"/>
          </p:cNvSpPr>
          <p:nvPr>
            <p:custDataLst>
              <p:tags r:id="rId10"/>
            </p:custDataLst>
          </p:nvPr>
        </p:nvSpPr>
        <p:spPr bwMode="blackWhite">
          <a:xfrm>
            <a:off x="4041775" y="3297238"/>
            <a:ext cx="236538" cy="260350"/>
          </a:xfrm>
          <a:custGeom>
            <a:avLst/>
            <a:gdLst>
              <a:gd name="T0" fmla="*/ 118264 w 43198"/>
              <a:gd name="T1" fmla="*/ 0 h 43200"/>
              <a:gd name="T2" fmla="*/ 0 w 43198"/>
              <a:gd name="T3" fmla="*/ 131760 h 43200"/>
              <a:gd name="T4" fmla="*/ 118264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64" name="Oval 81"/>
          <p:cNvSpPr>
            <a:spLocks noChangeAspect="1" noChangeArrowheads="1"/>
          </p:cNvSpPr>
          <p:nvPr>
            <p:custDataLst>
              <p:tags r:id="rId11"/>
            </p:custDataLst>
          </p:nvPr>
        </p:nvSpPr>
        <p:spPr bwMode="blackWhite">
          <a:xfrm>
            <a:off x="6323013" y="2681288"/>
            <a:ext cx="239712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65" name="Oval 82"/>
          <p:cNvSpPr>
            <a:spLocks noChangeAspect="1" noChangeArrowheads="1"/>
          </p:cNvSpPr>
          <p:nvPr>
            <p:custDataLst>
              <p:tags r:id="rId12"/>
            </p:custDataLst>
          </p:nvPr>
        </p:nvSpPr>
        <p:spPr bwMode="blackWhite">
          <a:xfrm>
            <a:off x="7169150" y="2681288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66" name="Oval 83"/>
          <p:cNvSpPr>
            <a:spLocks noChangeAspect="1" noChangeArrowheads="1"/>
          </p:cNvSpPr>
          <p:nvPr>
            <p:custDataLst>
              <p:tags r:id="rId13"/>
            </p:custDataLst>
          </p:nvPr>
        </p:nvSpPr>
        <p:spPr bwMode="blackWhite">
          <a:xfrm>
            <a:off x="7169150" y="3295650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67" name="Oval 85"/>
          <p:cNvSpPr>
            <a:spLocks noChangeAspect="1" noChangeArrowheads="1"/>
          </p:cNvSpPr>
          <p:nvPr>
            <p:custDataLst>
              <p:tags r:id="rId14"/>
            </p:custDataLst>
          </p:nvPr>
        </p:nvSpPr>
        <p:spPr bwMode="blackWhite">
          <a:xfrm>
            <a:off x="7900988" y="329406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68" name="Arc 86"/>
          <p:cNvSpPr>
            <a:spLocks noChangeAspect="1"/>
          </p:cNvSpPr>
          <p:nvPr>
            <p:custDataLst>
              <p:tags r:id="rId15"/>
            </p:custDataLst>
          </p:nvPr>
        </p:nvSpPr>
        <p:spPr bwMode="blackWhite">
          <a:xfrm>
            <a:off x="7907338" y="3297238"/>
            <a:ext cx="236537" cy="260350"/>
          </a:xfrm>
          <a:custGeom>
            <a:avLst/>
            <a:gdLst>
              <a:gd name="T0" fmla="*/ 118263 w 43198"/>
              <a:gd name="T1" fmla="*/ 0 h 43200"/>
              <a:gd name="T2" fmla="*/ 0 w 43198"/>
              <a:gd name="T3" fmla="*/ 131760 h 43200"/>
              <a:gd name="T4" fmla="*/ 118263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69" name="Oval 88"/>
          <p:cNvSpPr>
            <a:spLocks noChangeAspect="1" noChangeArrowheads="1"/>
          </p:cNvSpPr>
          <p:nvPr>
            <p:custDataLst>
              <p:tags r:id="rId16"/>
            </p:custDataLst>
          </p:nvPr>
        </p:nvSpPr>
        <p:spPr bwMode="blackWhite">
          <a:xfrm>
            <a:off x="6321425" y="329406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70" name="Arc 89"/>
          <p:cNvSpPr>
            <a:spLocks noChangeAspect="1"/>
          </p:cNvSpPr>
          <p:nvPr>
            <p:custDataLst>
              <p:tags r:id="rId17"/>
            </p:custDataLst>
          </p:nvPr>
        </p:nvSpPr>
        <p:spPr bwMode="blackWhite">
          <a:xfrm>
            <a:off x="6327775" y="3297238"/>
            <a:ext cx="236538" cy="260350"/>
          </a:xfrm>
          <a:custGeom>
            <a:avLst/>
            <a:gdLst>
              <a:gd name="T0" fmla="*/ 118264 w 43198"/>
              <a:gd name="T1" fmla="*/ 0 h 43200"/>
              <a:gd name="T2" fmla="*/ 0 w 43198"/>
              <a:gd name="T3" fmla="*/ 131760 h 43200"/>
              <a:gd name="T4" fmla="*/ 118264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71" name="Oval 90"/>
          <p:cNvSpPr>
            <a:spLocks noChangeAspect="1" noChangeArrowheads="1"/>
          </p:cNvSpPr>
          <p:nvPr>
            <p:custDataLst>
              <p:tags r:id="rId18"/>
            </p:custDataLst>
          </p:nvPr>
        </p:nvSpPr>
        <p:spPr bwMode="blackWhite">
          <a:xfrm>
            <a:off x="4886325" y="3295650"/>
            <a:ext cx="239713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72" name="Oval 91"/>
          <p:cNvSpPr>
            <a:spLocks noChangeAspect="1" noChangeArrowheads="1"/>
          </p:cNvSpPr>
          <p:nvPr>
            <p:custDataLst>
              <p:tags r:id="rId19"/>
            </p:custDataLst>
          </p:nvPr>
        </p:nvSpPr>
        <p:spPr bwMode="blackWhite">
          <a:xfrm>
            <a:off x="5619750" y="3295650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73" name="Oval 92"/>
          <p:cNvSpPr>
            <a:spLocks noChangeAspect="1" noChangeArrowheads="1"/>
          </p:cNvSpPr>
          <p:nvPr>
            <p:custDataLst>
              <p:tags r:id="rId20"/>
            </p:custDataLst>
          </p:nvPr>
        </p:nvSpPr>
        <p:spPr bwMode="blackWhite">
          <a:xfrm>
            <a:off x="4037013" y="4645025"/>
            <a:ext cx="239712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74" name="Oval 93"/>
          <p:cNvSpPr>
            <a:spLocks noChangeAspect="1" noChangeArrowheads="1"/>
          </p:cNvSpPr>
          <p:nvPr>
            <p:custDataLst>
              <p:tags r:id="rId21"/>
            </p:custDataLst>
          </p:nvPr>
        </p:nvSpPr>
        <p:spPr bwMode="blackWhite">
          <a:xfrm>
            <a:off x="4037013" y="3965575"/>
            <a:ext cx="239712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75" name="Oval 94"/>
          <p:cNvSpPr>
            <a:spLocks noChangeAspect="1" noChangeArrowheads="1"/>
          </p:cNvSpPr>
          <p:nvPr>
            <p:custDataLst>
              <p:tags r:id="rId22"/>
            </p:custDataLst>
          </p:nvPr>
        </p:nvSpPr>
        <p:spPr bwMode="blackWhite">
          <a:xfrm>
            <a:off x="7904163" y="4645025"/>
            <a:ext cx="239712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76" name="Oval 96"/>
          <p:cNvSpPr>
            <a:spLocks noChangeAspect="1" noChangeArrowheads="1"/>
          </p:cNvSpPr>
          <p:nvPr>
            <p:custDataLst>
              <p:tags r:id="rId23"/>
            </p:custDataLst>
          </p:nvPr>
        </p:nvSpPr>
        <p:spPr bwMode="blackWhite">
          <a:xfrm>
            <a:off x="5618163" y="4643438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77" name="Arc 97"/>
          <p:cNvSpPr>
            <a:spLocks noChangeAspect="1"/>
          </p:cNvSpPr>
          <p:nvPr>
            <p:custDataLst>
              <p:tags r:id="rId24"/>
            </p:custDataLst>
          </p:nvPr>
        </p:nvSpPr>
        <p:spPr bwMode="blackWhite">
          <a:xfrm>
            <a:off x="5624513" y="4646613"/>
            <a:ext cx="236537" cy="260350"/>
          </a:xfrm>
          <a:custGeom>
            <a:avLst/>
            <a:gdLst>
              <a:gd name="T0" fmla="*/ 118263 w 43198"/>
              <a:gd name="T1" fmla="*/ 0 h 43200"/>
              <a:gd name="T2" fmla="*/ 0 w 43198"/>
              <a:gd name="T3" fmla="*/ 131760 h 43200"/>
              <a:gd name="T4" fmla="*/ 118263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78" name="Oval 98"/>
          <p:cNvSpPr>
            <a:spLocks noChangeAspect="1" noChangeArrowheads="1"/>
          </p:cNvSpPr>
          <p:nvPr>
            <p:custDataLst>
              <p:tags r:id="rId25"/>
            </p:custDataLst>
          </p:nvPr>
        </p:nvSpPr>
        <p:spPr bwMode="blackWhite">
          <a:xfrm>
            <a:off x="5619750" y="3965575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79" name="Oval 100"/>
          <p:cNvSpPr>
            <a:spLocks noChangeAspect="1" noChangeArrowheads="1"/>
          </p:cNvSpPr>
          <p:nvPr>
            <p:custDataLst>
              <p:tags r:id="rId26"/>
            </p:custDataLst>
          </p:nvPr>
        </p:nvSpPr>
        <p:spPr bwMode="blackWhite">
          <a:xfrm>
            <a:off x="6323013" y="3965575"/>
            <a:ext cx="239712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80" name="Arc 101"/>
          <p:cNvSpPr>
            <a:spLocks noChangeAspect="1"/>
          </p:cNvSpPr>
          <p:nvPr>
            <p:custDataLst>
              <p:tags r:id="rId27"/>
            </p:custDataLst>
          </p:nvPr>
        </p:nvSpPr>
        <p:spPr bwMode="blackWhite">
          <a:xfrm>
            <a:off x="6443663" y="3967163"/>
            <a:ext cx="119062" cy="130175"/>
          </a:xfrm>
          <a:custGeom>
            <a:avLst/>
            <a:gdLst>
              <a:gd name="T0" fmla="*/ 0 w 21594"/>
              <a:gd name="T1" fmla="*/ 0 h 21600"/>
              <a:gd name="T2" fmla="*/ 119062 w 21594"/>
              <a:gd name="T3" fmla="*/ 127083 h 21600"/>
              <a:gd name="T4" fmla="*/ 0 w 21594"/>
              <a:gd name="T5" fmla="*/ 130175 h 21600"/>
              <a:gd name="T6" fmla="*/ 0 60000 65536"/>
              <a:gd name="T7" fmla="*/ 0 60000 65536"/>
              <a:gd name="T8" fmla="*/ 0 60000 65536"/>
              <a:gd name="T9" fmla="*/ 0 w 21594"/>
              <a:gd name="T10" fmla="*/ 0 h 21600"/>
              <a:gd name="T11" fmla="*/ 21594 w 21594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94" h="21600" fill="none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</a:path>
              <a:path w="21594" h="21600" stroke="0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81" name="Oval 102"/>
          <p:cNvSpPr>
            <a:spLocks noChangeAspect="1" noChangeArrowheads="1"/>
          </p:cNvSpPr>
          <p:nvPr>
            <p:custDataLst>
              <p:tags r:id="rId28"/>
            </p:custDataLst>
          </p:nvPr>
        </p:nvSpPr>
        <p:spPr bwMode="blackWhite">
          <a:xfrm>
            <a:off x="7170738" y="4645025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82" name="Oval 104"/>
          <p:cNvSpPr>
            <a:spLocks noChangeAspect="1" noChangeArrowheads="1"/>
          </p:cNvSpPr>
          <p:nvPr>
            <p:custDataLst>
              <p:tags r:id="rId29"/>
            </p:custDataLst>
          </p:nvPr>
        </p:nvSpPr>
        <p:spPr bwMode="blackWhite">
          <a:xfrm>
            <a:off x="6324600" y="4645025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83" name="Arc 105"/>
          <p:cNvSpPr>
            <a:spLocks noChangeAspect="1"/>
          </p:cNvSpPr>
          <p:nvPr>
            <p:custDataLst>
              <p:tags r:id="rId30"/>
            </p:custDataLst>
          </p:nvPr>
        </p:nvSpPr>
        <p:spPr bwMode="blackWhite">
          <a:xfrm>
            <a:off x="6443663" y="4646613"/>
            <a:ext cx="119062" cy="130175"/>
          </a:xfrm>
          <a:custGeom>
            <a:avLst/>
            <a:gdLst>
              <a:gd name="T0" fmla="*/ 0 w 21594"/>
              <a:gd name="T1" fmla="*/ 0 h 21600"/>
              <a:gd name="T2" fmla="*/ 119062 w 21594"/>
              <a:gd name="T3" fmla="*/ 127083 h 21600"/>
              <a:gd name="T4" fmla="*/ 0 w 21594"/>
              <a:gd name="T5" fmla="*/ 130175 h 21600"/>
              <a:gd name="T6" fmla="*/ 0 60000 65536"/>
              <a:gd name="T7" fmla="*/ 0 60000 65536"/>
              <a:gd name="T8" fmla="*/ 0 60000 65536"/>
              <a:gd name="T9" fmla="*/ 0 w 21594"/>
              <a:gd name="T10" fmla="*/ 0 h 21600"/>
              <a:gd name="T11" fmla="*/ 21594 w 21594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94" h="21600" fill="none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</a:path>
              <a:path w="21594" h="21600" stroke="0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84" name="Oval 106"/>
          <p:cNvSpPr>
            <a:spLocks noChangeAspect="1" noChangeArrowheads="1"/>
          </p:cNvSpPr>
          <p:nvPr>
            <p:custDataLst>
              <p:tags r:id="rId31"/>
            </p:custDataLst>
          </p:nvPr>
        </p:nvSpPr>
        <p:spPr bwMode="blackWhite">
          <a:xfrm>
            <a:off x="4886325" y="4645025"/>
            <a:ext cx="239713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85" name="Oval 108"/>
          <p:cNvSpPr>
            <a:spLocks noChangeAspect="1" noChangeArrowheads="1"/>
          </p:cNvSpPr>
          <p:nvPr>
            <p:custDataLst>
              <p:tags r:id="rId32"/>
            </p:custDataLst>
          </p:nvPr>
        </p:nvSpPr>
        <p:spPr bwMode="blackWhite">
          <a:xfrm>
            <a:off x="7902575" y="5273675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86" name="Arc 109"/>
          <p:cNvSpPr>
            <a:spLocks noChangeAspect="1"/>
          </p:cNvSpPr>
          <p:nvPr>
            <p:custDataLst>
              <p:tags r:id="rId33"/>
            </p:custDataLst>
          </p:nvPr>
        </p:nvSpPr>
        <p:spPr bwMode="blackWhite">
          <a:xfrm>
            <a:off x="7908925" y="5276850"/>
            <a:ext cx="236538" cy="260350"/>
          </a:xfrm>
          <a:custGeom>
            <a:avLst/>
            <a:gdLst>
              <a:gd name="T0" fmla="*/ 118264 w 43198"/>
              <a:gd name="T1" fmla="*/ 0 h 43200"/>
              <a:gd name="T2" fmla="*/ 0 w 43198"/>
              <a:gd name="T3" fmla="*/ 131760 h 43200"/>
              <a:gd name="T4" fmla="*/ 118264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87" name="Oval 111"/>
          <p:cNvSpPr>
            <a:spLocks noChangeAspect="1" noChangeArrowheads="1"/>
          </p:cNvSpPr>
          <p:nvPr>
            <p:custDataLst>
              <p:tags r:id="rId34"/>
            </p:custDataLst>
          </p:nvPr>
        </p:nvSpPr>
        <p:spPr bwMode="blackWhite">
          <a:xfrm>
            <a:off x="6324600" y="5273675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88" name="Arc 112"/>
          <p:cNvSpPr>
            <a:spLocks noChangeAspect="1"/>
          </p:cNvSpPr>
          <p:nvPr>
            <p:custDataLst>
              <p:tags r:id="rId35"/>
            </p:custDataLst>
          </p:nvPr>
        </p:nvSpPr>
        <p:spPr bwMode="blackWhite">
          <a:xfrm>
            <a:off x="6442075" y="5275263"/>
            <a:ext cx="120650" cy="260350"/>
          </a:xfrm>
          <a:custGeom>
            <a:avLst/>
            <a:gdLst>
              <a:gd name="T0" fmla="*/ 3250 w 22198"/>
              <a:gd name="T1" fmla="*/ 0 h 43200"/>
              <a:gd name="T2" fmla="*/ 0 w 22198"/>
              <a:gd name="T3" fmla="*/ 260302 h 43200"/>
              <a:gd name="T4" fmla="*/ 3250 w 22198"/>
              <a:gd name="T5" fmla="*/ 130175 h 43200"/>
              <a:gd name="T6" fmla="*/ 0 60000 65536"/>
              <a:gd name="T7" fmla="*/ 0 60000 65536"/>
              <a:gd name="T8" fmla="*/ 0 60000 65536"/>
              <a:gd name="T9" fmla="*/ 0 w 22198"/>
              <a:gd name="T10" fmla="*/ 0 h 43200"/>
              <a:gd name="T11" fmla="*/ 22198 w 22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2198" h="43200" fill="none" extrusionOk="0">
                <a:moveTo>
                  <a:pt x="597" y="0"/>
                </a:moveTo>
                <a:cubicBezTo>
                  <a:pt x="12527" y="0"/>
                  <a:pt x="22198" y="9670"/>
                  <a:pt x="22198" y="21600"/>
                </a:cubicBezTo>
                <a:cubicBezTo>
                  <a:pt x="22198" y="33529"/>
                  <a:pt x="12527" y="43200"/>
                  <a:pt x="598" y="43200"/>
                </a:cubicBezTo>
                <a:cubicBezTo>
                  <a:pt x="398" y="43200"/>
                  <a:pt x="199" y="43197"/>
                  <a:pt x="0" y="43191"/>
                </a:cubicBezTo>
              </a:path>
              <a:path w="22198" h="43200" stroke="0" extrusionOk="0">
                <a:moveTo>
                  <a:pt x="597" y="0"/>
                </a:moveTo>
                <a:cubicBezTo>
                  <a:pt x="12527" y="0"/>
                  <a:pt x="22198" y="9670"/>
                  <a:pt x="22198" y="21600"/>
                </a:cubicBezTo>
                <a:cubicBezTo>
                  <a:pt x="22198" y="33529"/>
                  <a:pt x="12527" y="43200"/>
                  <a:pt x="598" y="43200"/>
                </a:cubicBezTo>
                <a:cubicBezTo>
                  <a:pt x="398" y="43200"/>
                  <a:pt x="199" y="43197"/>
                  <a:pt x="0" y="43191"/>
                </a:cubicBezTo>
                <a:lnTo>
                  <a:pt x="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89" name="Oval 114"/>
          <p:cNvSpPr>
            <a:spLocks noChangeAspect="1" noChangeArrowheads="1"/>
          </p:cNvSpPr>
          <p:nvPr>
            <p:custDataLst>
              <p:tags r:id="rId36"/>
            </p:custDataLst>
          </p:nvPr>
        </p:nvSpPr>
        <p:spPr bwMode="blackWhite">
          <a:xfrm>
            <a:off x="7170738" y="527526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90" name="Arc 115"/>
          <p:cNvSpPr>
            <a:spLocks noChangeAspect="1"/>
          </p:cNvSpPr>
          <p:nvPr>
            <p:custDataLst>
              <p:tags r:id="rId37"/>
            </p:custDataLst>
          </p:nvPr>
        </p:nvSpPr>
        <p:spPr bwMode="blackWhite">
          <a:xfrm>
            <a:off x="7289800" y="5276850"/>
            <a:ext cx="119063" cy="130175"/>
          </a:xfrm>
          <a:custGeom>
            <a:avLst/>
            <a:gdLst>
              <a:gd name="T0" fmla="*/ 0 w 21594"/>
              <a:gd name="T1" fmla="*/ 0 h 21600"/>
              <a:gd name="T2" fmla="*/ 119063 w 21594"/>
              <a:gd name="T3" fmla="*/ 127083 h 21600"/>
              <a:gd name="T4" fmla="*/ 0 w 21594"/>
              <a:gd name="T5" fmla="*/ 130175 h 21600"/>
              <a:gd name="T6" fmla="*/ 0 60000 65536"/>
              <a:gd name="T7" fmla="*/ 0 60000 65536"/>
              <a:gd name="T8" fmla="*/ 0 60000 65536"/>
              <a:gd name="T9" fmla="*/ 0 w 21594"/>
              <a:gd name="T10" fmla="*/ 0 h 21600"/>
              <a:gd name="T11" fmla="*/ 21594 w 21594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94" h="21600" fill="none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</a:path>
              <a:path w="21594" h="21600" stroke="0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91" name="Oval 116"/>
          <p:cNvSpPr>
            <a:spLocks noChangeAspect="1" noChangeArrowheads="1"/>
          </p:cNvSpPr>
          <p:nvPr>
            <p:custDataLst>
              <p:tags r:id="rId38"/>
            </p:custDataLst>
          </p:nvPr>
        </p:nvSpPr>
        <p:spPr bwMode="blackWhite">
          <a:xfrm>
            <a:off x="5618163" y="5273675"/>
            <a:ext cx="239712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92" name="Oval 118"/>
          <p:cNvSpPr>
            <a:spLocks noChangeAspect="1" noChangeArrowheads="1"/>
          </p:cNvSpPr>
          <p:nvPr>
            <p:custDataLst>
              <p:tags r:id="rId39"/>
            </p:custDataLst>
          </p:nvPr>
        </p:nvSpPr>
        <p:spPr bwMode="blackWhite">
          <a:xfrm>
            <a:off x="4038600" y="527526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93" name="Arc 119"/>
          <p:cNvSpPr>
            <a:spLocks noChangeAspect="1"/>
          </p:cNvSpPr>
          <p:nvPr>
            <p:custDataLst>
              <p:tags r:id="rId40"/>
            </p:custDataLst>
          </p:nvPr>
        </p:nvSpPr>
        <p:spPr bwMode="blackWhite">
          <a:xfrm>
            <a:off x="4157663" y="5276850"/>
            <a:ext cx="119062" cy="130175"/>
          </a:xfrm>
          <a:custGeom>
            <a:avLst/>
            <a:gdLst>
              <a:gd name="T0" fmla="*/ 0 w 21594"/>
              <a:gd name="T1" fmla="*/ 0 h 21600"/>
              <a:gd name="T2" fmla="*/ 119062 w 21594"/>
              <a:gd name="T3" fmla="*/ 127083 h 21600"/>
              <a:gd name="T4" fmla="*/ 0 w 21594"/>
              <a:gd name="T5" fmla="*/ 130175 h 21600"/>
              <a:gd name="T6" fmla="*/ 0 60000 65536"/>
              <a:gd name="T7" fmla="*/ 0 60000 65536"/>
              <a:gd name="T8" fmla="*/ 0 60000 65536"/>
              <a:gd name="T9" fmla="*/ 0 w 21594"/>
              <a:gd name="T10" fmla="*/ 0 h 21600"/>
              <a:gd name="T11" fmla="*/ 21594 w 21594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94" h="21600" fill="none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</a:path>
              <a:path w="21594" h="21600" stroke="0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94" name="Oval 121"/>
          <p:cNvSpPr>
            <a:spLocks noChangeAspect="1" noChangeArrowheads="1"/>
          </p:cNvSpPr>
          <p:nvPr>
            <p:custDataLst>
              <p:tags r:id="rId41"/>
            </p:custDataLst>
          </p:nvPr>
        </p:nvSpPr>
        <p:spPr bwMode="blackWhite">
          <a:xfrm>
            <a:off x="4884738" y="526256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95" name="Arc 122"/>
          <p:cNvSpPr>
            <a:spLocks noChangeAspect="1"/>
          </p:cNvSpPr>
          <p:nvPr>
            <p:custDataLst>
              <p:tags r:id="rId42"/>
            </p:custDataLst>
          </p:nvPr>
        </p:nvSpPr>
        <p:spPr bwMode="blackWhite">
          <a:xfrm>
            <a:off x="5003800" y="5264150"/>
            <a:ext cx="119063" cy="130175"/>
          </a:xfrm>
          <a:custGeom>
            <a:avLst/>
            <a:gdLst>
              <a:gd name="T0" fmla="*/ 0 w 21594"/>
              <a:gd name="T1" fmla="*/ 0 h 21600"/>
              <a:gd name="T2" fmla="*/ 119063 w 21594"/>
              <a:gd name="T3" fmla="*/ 127083 h 21600"/>
              <a:gd name="T4" fmla="*/ 0 w 21594"/>
              <a:gd name="T5" fmla="*/ 130175 h 21600"/>
              <a:gd name="T6" fmla="*/ 0 60000 65536"/>
              <a:gd name="T7" fmla="*/ 0 60000 65536"/>
              <a:gd name="T8" fmla="*/ 0 60000 65536"/>
              <a:gd name="T9" fmla="*/ 0 w 21594"/>
              <a:gd name="T10" fmla="*/ 0 h 21600"/>
              <a:gd name="T11" fmla="*/ 21594 w 21594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94" h="21600" fill="none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</a:path>
              <a:path w="21594" h="21600" stroke="0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96" name="Oval 124"/>
          <p:cNvSpPr>
            <a:spLocks noChangeAspect="1" noChangeArrowheads="1"/>
          </p:cNvSpPr>
          <p:nvPr>
            <p:custDataLst>
              <p:tags r:id="rId43"/>
            </p:custDataLst>
          </p:nvPr>
        </p:nvSpPr>
        <p:spPr bwMode="blackWhite">
          <a:xfrm>
            <a:off x="7883525" y="3965575"/>
            <a:ext cx="239713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97" name="Arc 125"/>
          <p:cNvSpPr>
            <a:spLocks noChangeAspect="1"/>
          </p:cNvSpPr>
          <p:nvPr>
            <p:custDataLst>
              <p:tags r:id="rId44"/>
            </p:custDataLst>
          </p:nvPr>
        </p:nvSpPr>
        <p:spPr bwMode="blackWhite">
          <a:xfrm>
            <a:off x="8005763" y="3965575"/>
            <a:ext cx="119062" cy="260350"/>
          </a:xfrm>
          <a:custGeom>
            <a:avLst/>
            <a:gdLst>
              <a:gd name="T0" fmla="*/ 105 w 21619"/>
              <a:gd name="T1" fmla="*/ 0 h 43200"/>
              <a:gd name="T2" fmla="*/ 0 w 21619"/>
              <a:gd name="T3" fmla="*/ 260350 h 43200"/>
              <a:gd name="T4" fmla="*/ 105 w 21619"/>
              <a:gd name="T5" fmla="*/ 130175 h 43200"/>
              <a:gd name="T6" fmla="*/ 0 60000 65536"/>
              <a:gd name="T7" fmla="*/ 0 60000 65536"/>
              <a:gd name="T8" fmla="*/ 0 60000 65536"/>
              <a:gd name="T9" fmla="*/ 0 w 21619"/>
              <a:gd name="T10" fmla="*/ 0 h 43200"/>
              <a:gd name="T11" fmla="*/ 21619 w 21619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19" h="43200" fill="none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</a:path>
              <a:path w="21619" h="43200" stroke="0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  <a:lnTo>
                  <a:pt x="19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2498" name="Oval 127"/>
          <p:cNvSpPr>
            <a:spLocks noChangeAspect="1" noChangeArrowheads="1"/>
          </p:cNvSpPr>
          <p:nvPr>
            <p:custDataLst>
              <p:tags r:id="rId45"/>
            </p:custDataLst>
          </p:nvPr>
        </p:nvSpPr>
        <p:spPr bwMode="blackWhite">
          <a:xfrm>
            <a:off x="4883150" y="3965575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499" name="Arc 128"/>
          <p:cNvSpPr>
            <a:spLocks noChangeAspect="1"/>
          </p:cNvSpPr>
          <p:nvPr>
            <p:custDataLst>
              <p:tags r:id="rId46"/>
            </p:custDataLst>
          </p:nvPr>
        </p:nvSpPr>
        <p:spPr bwMode="blackWhite">
          <a:xfrm>
            <a:off x="5003800" y="3965575"/>
            <a:ext cx="119063" cy="260350"/>
          </a:xfrm>
          <a:custGeom>
            <a:avLst/>
            <a:gdLst>
              <a:gd name="T0" fmla="*/ 105 w 21619"/>
              <a:gd name="T1" fmla="*/ 0 h 43200"/>
              <a:gd name="T2" fmla="*/ 0 w 21619"/>
              <a:gd name="T3" fmla="*/ 260350 h 43200"/>
              <a:gd name="T4" fmla="*/ 105 w 21619"/>
              <a:gd name="T5" fmla="*/ 130175 h 43200"/>
              <a:gd name="T6" fmla="*/ 0 60000 65536"/>
              <a:gd name="T7" fmla="*/ 0 60000 65536"/>
              <a:gd name="T8" fmla="*/ 0 60000 65536"/>
              <a:gd name="T9" fmla="*/ 0 w 21619"/>
              <a:gd name="T10" fmla="*/ 0 h 43200"/>
              <a:gd name="T11" fmla="*/ 21619 w 21619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19" h="43200" fill="none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</a:path>
              <a:path w="21619" h="43200" stroke="0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  <a:lnTo>
                  <a:pt x="19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pSp>
        <p:nvGrpSpPr>
          <p:cNvPr id="102500" name="Group 131"/>
          <p:cNvGrpSpPr>
            <a:grpSpLocks/>
          </p:cNvGrpSpPr>
          <p:nvPr/>
        </p:nvGrpSpPr>
        <p:grpSpPr bwMode="auto">
          <a:xfrm>
            <a:off x="962025" y="1268413"/>
            <a:ext cx="7388225" cy="419100"/>
            <a:chOff x="203" y="913"/>
            <a:chExt cx="2911" cy="264"/>
          </a:xfrm>
        </p:grpSpPr>
        <p:sp>
          <p:nvSpPr>
            <p:cNvPr id="102505" name="Text Box 132"/>
            <p:cNvSpPr txBox="1">
              <a:spLocks noChangeArrowheads="1"/>
            </p:cNvSpPr>
            <p:nvPr/>
          </p:nvSpPr>
          <p:spPr bwMode="auto">
            <a:xfrm>
              <a:off x="203" y="913"/>
              <a:ext cx="2742" cy="260"/>
            </a:xfrm>
            <a:prstGeom prst="rect">
              <a:avLst/>
            </a:prstGeom>
            <a:noFill/>
            <a:ln w="6350" algn="ctr">
              <a:noFill/>
              <a:miter lim="800000"/>
              <a:headEnd/>
              <a:tailEnd/>
            </a:ln>
          </p:spPr>
          <p:txBody>
            <a:bodyPr lIns="0" tIns="36000" rIns="0" bIns="36000" anchor="b">
              <a:spAutoFit/>
            </a:bodyPr>
            <a:lstStyle/>
            <a:p>
              <a:pPr algn="ctr" eaLnBrk="0" hangingPunct="0">
                <a:lnSpc>
                  <a:spcPct val="80000"/>
                </a:lnSpc>
                <a:tabLst>
                  <a:tab pos="714375" algn="l"/>
                </a:tabLst>
              </a:pPr>
              <a:r>
                <a:rPr lang="ru-RU" sz="1400"/>
                <a:t>Оценка наличия основных внешних факторов, влияющих на развитие черной металлургии, по основным странам – производителям стали </a:t>
              </a:r>
            </a:p>
          </p:txBody>
        </p:sp>
        <p:sp>
          <p:nvSpPr>
            <p:cNvPr id="102506" name="Line 133"/>
            <p:cNvSpPr>
              <a:spLocks noChangeShapeType="1"/>
            </p:cNvSpPr>
            <p:nvPr/>
          </p:nvSpPr>
          <p:spPr bwMode="auto">
            <a:xfrm>
              <a:off x="209" y="1177"/>
              <a:ext cx="2905" cy="0"/>
            </a:xfrm>
            <a:prstGeom prst="line">
              <a:avLst/>
            </a:prstGeom>
            <a:noFill/>
            <a:ln w="12700">
              <a:solidFill>
                <a:schemeClr val="folHlink"/>
              </a:solidFill>
              <a:round/>
              <a:headEnd/>
              <a:tailEnd/>
            </a:ln>
          </p:spPr>
          <p:txBody>
            <a:bodyPr lIns="72000" tIns="72000" rIns="72000" bIns="72000" anchor="ctr"/>
            <a:lstStyle/>
            <a:p>
              <a:endParaRPr lang="ru-RU"/>
            </a:p>
          </p:txBody>
        </p:sp>
      </p:grpSp>
      <p:sp>
        <p:nvSpPr>
          <p:cNvPr id="102501" name="Oval 134"/>
          <p:cNvSpPr>
            <a:spLocks noChangeAspect="1" noChangeArrowheads="1"/>
          </p:cNvSpPr>
          <p:nvPr>
            <p:custDataLst>
              <p:tags r:id="rId47"/>
            </p:custDataLst>
          </p:nvPr>
        </p:nvSpPr>
        <p:spPr bwMode="blackWhite">
          <a:xfrm>
            <a:off x="2987675" y="5813425"/>
            <a:ext cx="238125" cy="260350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502" name="Oval 135"/>
          <p:cNvSpPr>
            <a:spLocks noChangeAspect="1" noChangeArrowheads="1"/>
          </p:cNvSpPr>
          <p:nvPr>
            <p:custDataLst>
              <p:tags r:id="rId48"/>
            </p:custDataLst>
          </p:nvPr>
        </p:nvSpPr>
        <p:spPr bwMode="blackWhite">
          <a:xfrm>
            <a:off x="5392738" y="5818188"/>
            <a:ext cx="238125" cy="260350"/>
          </a:xfrm>
          <a:prstGeom prst="ellipse">
            <a:avLst/>
          </a:pr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2503" name="Text Box 136"/>
          <p:cNvSpPr txBox="1">
            <a:spLocks noChangeArrowheads="1"/>
          </p:cNvSpPr>
          <p:nvPr/>
        </p:nvSpPr>
        <p:spPr bwMode="auto">
          <a:xfrm>
            <a:off x="3270250" y="5776913"/>
            <a:ext cx="1862138" cy="325437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eaLnBrk="0" hangingPunct="0">
              <a:tabLst>
                <a:tab pos="714375" algn="l"/>
              </a:tabLst>
            </a:pPr>
            <a:r>
              <a:rPr lang="ru-RU" sz="1200"/>
              <a:t>Наименьший потенциал</a:t>
            </a:r>
          </a:p>
        </p:txBody>
      </p:sp>
      <p:sp>
        <p:nvSpPr>
          <p:cNvPr id="102504" name="Text Box 137"/>
          <p:cNvSpPr txBox="1">
            <a:spLocks noChangeArrowheads="1"/>
          </p:cNvSpPr>
          <p:nvPr/>
        </p:nvSpPr>
        <p:spPr bwMode="auto">
          <a:xfrm>
            <a:off x="5675313" y="5781675"/>
            <a:ext cx="1849437" cy="325438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eaLnBrk="0" hangingPunct="0">
              <a:tabLst>
                <a:tab pos="714375" algn="l"/>
              </a:tabLst>
            </a:pPr>
            <a:r>
              <a:rPr lang="ru-RU" sz="1200"/>
              <a:t>Наибольший потенциал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7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Развитие черной металлургии будет во многом определяться развитием крупнейших металлургических заводов, а также строящихся мини-заводов</a:t>
            </a:r>
          </a:p>
        </p:txBody>
      </p:sp>
      <p:sp>
        <p:nvSpPr>
          <p:cNvPr id="103428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>
            <a:normAutofit fontScale="775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На Урале в период до 2030 года сохранятся крупные конкурентоспособные предприятия по производству продукции черной металлургии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В ЦФО в период до 2030 года сохранятся крупные конкурентоспособные предприятия, а также будут созданы новые мини-заводы по производству продукции черной металлургии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Планы по строительству мини заводов существуют в большинстве федеральных округов, их реализация позволит увеличить производственные мощности более чем на 9,4 млн. т</a:t>
            </a:r>
          </a:p>
        </p:txBody>
      </p:sp>
      <p:sp>
        <p:nvSpPr>
          <p:cNvPr id="103426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728CB55E-2F83-4603-AF51-8FD91AF8FA98}" type="slidenum">
              <a:rPr lang="ru-RU"/>
              <a:pPr/>
              <a:t>27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188913"/>
            <a:ext cx="813435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На Урале в период до 2030 года сохранятся крупные конкурентоспособные предприятия по производству продукции черной металлургии</a:t>
            </a:r>
          </a:p>
        </p:txBody>
      </p:sp>
      <p:sp>
        <p:nvSpPr>
          <p:cNvPr id="11267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42CE48E8-26A8-4F0A-B491-4D4E0A0A72CD}" type="slidenum">
              <a:rPr lang="ru-RU"/>
              <a:pPr/>
              <a:t>28</a:t>
            </a:fld>
            <a:endParaRPr lang="ru-RU"/>
          </a:p>
        </p:txBody>
      </p:sp>
      <p:grpSp>
        <p:nvGrpSpPr>
          <p:cNvPr id="11269" name="Group 67"/>
          <p:cNvGrpSpPr>
            <a:grpSpLocks/>
          </p:cNvGrpSpPr>
          <p:nvPr>
            <p:custDataLst>
              <p:tags r:id="rId3"/>
            </p:custDataLst>
          </p:nvPr>
        </p:nvGrpSpPr>
        <p:grpSpPr bwMode="auto">
          <a:xfrm>
            <a:off x="4264025" y="1989138"/>
            <a:ext cx="4700588" cy="2651125"/>
            <a:chOff x="2653" y="799"/>
            <a:chExt cx="2961" cy="1670"/>
          </a:xfrm>
        </p:grpSpPr>
        <p:sp>
          <p:nvSpPr>
            <p:cNvPr id="11272" name="Text Box 3"/>
            <p:cNvSpPr txBox="1">
              <a:spLocks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2653" y="799"/>
              <a:ext cx="276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ru-RU" b="1"/>
                <a:t>Планы по строительству новых металлургических заводов на Урале до 2030 года</a:t>
              </a:r>
            </a:p>
          </p:txBody>
        </p:sp>
        <p:sp>
          <p:nvSpPr>
            <p:cNvPr id="11273" name="Text Box 5"/>
            <p:cNvSpPr txBox="1"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3502" y="1507"/>
              <a:ext cx="116" cy="2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endParaRPr lang="ru-RU" sz="1600"/>
            </a:p>
          </p:txBody>
        </p:sp>
        <p:sp>
          <p:nvSpPr>
            <p:cNvPr id="11274" name="Line 6"/>
            <p:cNvSpPr>
              <a:spLocks noChangeShapeType="1"/>
            </p:cNvSpPr>
            <p:nvPr>
              <p:custDataLst>
                <p:tags r:id="rId8"/>
              </p:custDataLst>
            </p:nvPr>
          </p:nvSpPr>
          <p:spPr bwMode="auto">
            <a:xfrm flipH="1">
              <a:off x="3968" y="1661"/>
              <a:ext cx="454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ru-RU"/>
            </a:p>
          </p:txBody>
        </p:sp>
        <p:pic>
          <p:nvPicPr>
            <p:cNvPr id="11275" name="Picture 7"/>
            <p:cNvPicPr>
              <a:picLocks noChangeAspect="1" noChangeArrowheads="1"/>
            </p:cNvPicPr>
            <p:nvPr>
              <p:custDataLst>
                <p:tags r:id="rId9"/>
              </p:custDataLst>
            </p:nvPr>
          </p:nvPicPr>
          <p:blipFill>
            <a:blip r:embed="rId19" cstate="print"/>
            <a:srcRect/>
            <a:stretch>
              <a:fillRect/>
            </a:stretch>
          </p:blipFill>
          <p:spPr bwMode="auto">
            <a:xfrm>
              <a:off x="2789" y="1071"/>
              <a:ext cx="1549" cy="13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1276" name="Oval 8"/>
            <p:cNvSpPr>
              <a:spLocks noChangeArrowheads="1"/>
            </p:cNvSpPr>
            <p:nvPr>
              <p:custDataLst>
                <p:tags r:id="rId10"/>
              </p:custDataLst>
            </p:nvPr>
          </p:nvSpPr>
          <p:spPr bwMode="auto">
            <a:xfrm>
              <a:off x="3197" y="2205"/>
              <a:ext cx="136" cy="136"/>
            </a:xfrm>
            <a:prstGeom prst="ellipse">
              <a:avLst/>
            </a:prstGeom>
            <a:solidFill>
              <a:srgbClr val="800000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1277" name="Oval 9"/>
            <p:cNvSpPr>
              <a:spLocks noChangeArrowheads="1"/>
            </p:cNvSpPr>
            <p:nvPr>
              <p:custDataLst>
                <p:tags r:id="rId11"/>
              </p:custDataLst>
            </p:nvPr>
          </p:nvSpPr>
          <p:spPr bwMode="auto">
            <a:xfrm>
              <a:off x="3288" y="1888"/>
              <a:ext cx="136" cy="136"/>
            </a:xfrm>
            <a:prstGeom prst="ellipse">
              <a:avLst/>
            </a:prstGeom>
            <a:solidFill>
              <a:srgbClr val="800000"/>
            </a:solidFill>
            <a:ln w="9525">
              <a:solidFill>
                <a:srgbClr val="FFCC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1278" name="Oval 10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3379" y="1933"/>
              <a:ext cx="136" cy="136"/>
            </a:xfrm>
            <a:prstGeom prst="ellipse">
              <a:avLst/>
            </a:prstGeom>
            <a:solidFill>
              <a:srgbClr val="800000"/>
            </a:solidFill>
            <a:ln w="9525">
              <a:solidFill>
                <a:srgbClr val="FFCC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1279" name="Text Box 11"/>
            <p:cNvSpPr txBox="1">
              <a:spLocks noChangeArrowheads="1"/>
            </p:cNvSpPr>
            <p:nvPr>
              <p:custDataLst>
                <p:tags r:id="rId13"/>
              </p:custDataLst>
            </p:nvPr>
          </p:nvSpPr>
          <p:spPr bwMode="auto">
            <a:xfrm>
              <a:off x="4240" y="1162"/>
              <a:ext cx="1374" cy="92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8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ru-RU">
                  <a:solidFill>
                    <a:srgbClr val="000000"/>
                  </a:solidFill>
                </a:rPr>
                <a:t>Предполагается строительство 4 мини-заводов по выпуску металлургической продукции в г. Ревда, Березовский, Алпаевск (Свердловская область), и в Челябинской области общей мощностью более 4,5 млн. т металлургической продукции в год</a:t>
              </a:r>
            </a:p>
          </p:txBody>
        </p:sp>
        <p:sp>
          <p:nvSpPr>
            <p:cNvPr id="11280" name="Oval 13"/>
            <p:cNvSpPr>
              <a:spLocks noChangeArrowheads="1"/>
            </p:cNvSpPr>
            <p:nvPr>
              <p:custDataLst>
                <p:tags r:id="rId14"/>
              </p:custDataLst>
            </p:nvPr>
          </p:nvSpPr>
          <p:spPr bwMode="auto">
            <a:xfrm>
              <a:off x="3379" y="1842"/>
              <a:ext cx="136" cy="136"/>
            </a:xfrm>
            <a:prstGeom prst="ellipse">
              <a:avLst/>
            </a:prstGeom>
            <a:solidFill>
              <a:srgbClr val="800000"/>
            </a:solidFill>
            <a:ln w="9525">
              <a:solidFill>
                <a:srgbClr val="FFCC99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1281" name="Line 14"/>
            <p:cNvSpPr>
              <a:spLocks noChangeShapeType="1"/>
            </p:cNvSpPr>
            <p:nvPr>
              <p:custDataLst>
                <p:tags r:id="rId15"/>
              </p:custDataLst>
            </p:nvPr>
          </p:nvSpPr>
          <p:spPr bwMode="auto">
            <a:xfrm flipH="1">
              <a:off x="3560" y="1570"/>
              <a:ext cx="635" cy="2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282" name="Line 15"/>
            <p:cNvSpPr>
              <a:spLocks noChangeShapeType="1"/>
            </p:cNvSpPr>
            <p:nvPr>
              <p:custDataLst>
                <p:tags r:id="rId16"/>
              </p:custDataLst>
            </p:nvPr>
          </p:nvSpPr>
          <p:spPr bwMode="auto">
            <a:xfrm flipH="1">
              <a:off x="3379" y="1570"/>
              <a:ext cx="816" cy="6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270" name="Rectangle 53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468313" y="2276475"/>
            <a:ext cx="3455987" cy="2309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182563" indent="-182563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Основная концентрация предприятий черной металлургии сохранится в Свердловской и Челябинской областях</a:t>
            </a:r>
          </a:p>
          <a:p>
            <a:pPr marL="182563" indent="-182563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В планах существующих крупных предприятий регионов - увеличение существующих объемов производства к 2010 году на 15-20%</a:t>
            </a:r>
          </a:p>
          <a:p>
            <a:pPr marL="182563" indent="-182563">
              <a:lnSpc>
                <a:spcPct val="110000"/>
              </a:lnSpc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Динамику производства в период до 2030 года будет определять внутренний спрос, в т.ч. от близлежащих предприятий тяжелого машиностроения</a:t>
            </a:r>
          </a:p>
        </p:txBody>
      </p:sp>
      <p:sp>
        <p:nvSpPr>
          <p:cNvPr id="11271" name="Text Box 54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73025" y="5924550"/>
            <a:ext cx="58086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Источники: Росстат, данные крупных предприятий регионов, журнал «Металлы Евразии» 2006</a:t>
            </a:r>
          </a:p>
        </p:txBody>
      </p:sp>
      <p:graphicFrame>
        <p:nvGraphicFramePr>
          <p:cNvPr id="11266" name="Rectangle 1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1266" r:id="rId20" imgW="0" imgH="0" progId="">
              <p:embed/>
            </p:oleObj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3" name="Rectangle 3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250825" y="274638"/>
            <a:ext cx="8150225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В ЦФО в период до 2030 года сохранятся крупные конкурентоспособные предприятия, а также будут созданы новые мини-заводы по производству продукции черной металлургии</a:t>
            </a:r>
          </a:p>
        </p:txBody>
      </p:sp>
      <p:sp>
        <p:nvSpPr>
          <p:cNvPr id="12291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DD5D684-59D3-4200-92E6-50B4991AD969}" type="slidenum">
              <a:rPr lang="ru-RU"/>
              <a:pPr/>
              <a:t>29</a:t>
            </a:fld>
            <a:endParaRPr lang="ru-RU"/>
          </a:p>
        </p:txBody>
      </p:sp>
      <p:sp>
        <p:nvSpPr>
          <p:cNvPr id="12292" name="Rectangle 2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50825" y="1341438"/>
            <a:ext cx="3025775" cy="4535487"/>
          </a:xfrm>
          <a:prstGeom prst="rect">
            <a:avLst/>
          </a:prstGeom>
          <a:solidFill>
            <a:srgbClr val="FFE6CD"/>
          </a:solidFill>
          <a:ln w="9525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endParaRPr lang="ru-RU"/>
          </a:p>
        </p:txBody>
      </p:sp>
      <p:sp>
        <p:nvSpPr>
          <p:cNvPr id="12294" name="Rectangle 41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50825" y="1628775"/>
            <a:ext cx="3025775" cy="4033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182563" indent="-182563">
              <a:lnSpc>
                <a:spcPct val="110000"/>
              </a:lnSpc>
              <a:spcBef>
                <a:spcPct val="3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Динамику роста производства продукции черной металлургии будут определять не только уже сложившиеся площадки в Вологодской, Липецкой и Белгородской областях, а также новые мини-производства, строительство которых запланировано уже в ближайшие годы</a:t>
            </a:r>
          </a:p>
          <a:p>
            <a:pPr marL="182563" indent="-182563">
              <a:lnSpc>
                <a:spcPct val="110000"/>
              </a:lnSpc>
              <a:spcBef>
                <a:spcPct val="3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Развитие автомобильной промышленности в Центральной и Северо-западной части РФ будет являться дополнительным фактором, стимулирующим развитие данной отрасли в регионах ЦФО</a:t>
            </a:r>
          </a:p>
          <a:p>
            <a:pPr marL="182563" indent="-182563">
              <a:lnSpc>
                <a:spcPct val="110000"/>
              </a:lnSpc>
              <a:spcBef>
                <a:spcPct val="3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В структуре выпуска ожидается увеличение продукции более высоких переделов</a:t>
            </a:r>
          </a:p>
        </p:txBody>
      </p:sp>
      <p:grpSp>
        <p:nvGrpSpPr>
          <p:cNvPr id="12295" name="Group 42"/>
          <p:cNvGrpSpPr>
            <a:grpSpLocks/>
          </p:cNvGrpSpPr>
          <p:nvPr>
            <p:custDataLst>
              <p:tags r:id="rId5"/>
            </p:custDataLst>
          </p:nvPr>
        </p:nvGrpSpPr>
        <p:grpSpPr bwMode="auto">
          <a:xfrm>
            <a:off x="3995738" y="2205038"/>
            <a:ext cx="4918075" cy="2808287"/>
            <a:chOff x="2925" y="754"/>
            <a:chExt cx="2690" cy="1633"/>
          </a:xfrm>
        </p:grpSpPr>
        <p:grpSp>
          <p:nvGrpSpPr>
            <p:cNvPr id="12308" name="Group 43"/>
            <p:cNvGrpSpPr>
              <a:grpSpLocks noChangeAspect="1"/>
            </p:cNvGrpSpPr>
            <p:nvPr>
              <p:custDataLst>
                <p:tags r:id="rId18"/>
              </p:custDataLst>
            </p:nvPr>
          </p:nvGrpSpPr>
          <p:grpSpPr bwMode="auto">
            <a:xfrm>
              <a:off x="2925" y="808"/>
              <a:ext cx="1769" cy="1579"/>
              <a:chOff x="538" y="2230"/>
              <a:chExt cx="895" cy="799"/>
            </a:xfrm>
          </p:grpSpPr>
          <p:sp>
            <p:nvSpPr>
              <p:cNvPr id="12325" name="Freeform 44"/>
              <p:cNvSpPr>
                <a:spLocks noChangeAspect="1"/>
              </p:cNvSpPr>
              <p:nvPr/>
            </p:nvSpPr>
            <p:spPr bwMode="auto">
              <a:xfrm>
                <a:off x="996" y="2230"/>
                <a:ext cx="437" cy="367"/>
              </a:xfrm>
              <a:custGeom>
                <a:avLst/>
                <a:gdLst>
                  <a:gd name="T0" fmla="*/ 644 w 1433"/>
                  <a:gd name="T1" fmla="*/ 218 h 1196"/>
                  <a:gd name="T2" fmla="*/ 633 w 1433"/>
                  <a:gd name="T3" fmla="*/ 313 h 1196"/>
                  <a:gd name="T4" fmla="*/ 673 w 1433"/>
                  <a:gd name="T5" fmla="*/ 372 h 1196"/>
                  <a:gd name="T6" fmla="*/ 725 w 1433"/>
                  <a:gd name="T7" fmla="*/ 409 h 1196"/>
                  <a:gd name="T8" fmla="*/ 738 w 1433"/>
                  <a:gd name="T9" fmla="*/ 464 h 1196"/>
                  <a:gd name="T10" fmla="*/ 773 w 1433"/>
                  <a:gd name="T11" fmla="*/ 473 h 1196"/>
                  <a:gd name="T12" fmla="*/ 820 w 1433"/>
                  <a:gd name="T13" fmla="*/ 487 h 1196"/>
                  <a:gd name="T14" fmla="*/ 840 w 1433"/>
                  <a:gd name="T15" fmla="*/ 549 h 1196"/>
                  <a:gd name="T16" fmla="*/ 894 w 1433"/>
                  <a:gd name="T17" fmla="*/ 554 h 1196"/>
                  <a:gd name="T18" fmla="*/ 945 w 1433"/>
                  <a:gd name="T19" fmla="*/ 575 h 1196"/>
                  <a:gd name="T20" fmla="*/ 1018 w 1433"/>
                  <a:gd name="T21" fmla="*/ 625 h 1196"/>
                  <a:gd name="T22" fmla="*/ 1040 w 1433"/>
                  <a:gd name="T23" fmla="*/ 679 h 1196"/>
                  <a:gd name="T24" fmla="*/ 1190 w 1433"/>
                  <a:gd name="T25" fmla="*/ 726 h 1196"/>
                  <a:gd name="T26" fmla="*/ 1238 w 1433"/>
                  <a:gd name="T27" fmla="*/ 798 h 1196"/>
                  <a:gd name="T28" fmla="*/ 1275 w 1433"/>
                  <a:gd name="T29" fmla="*/ 795 h 1196"/>
                  <a:gd name="T30" fmla="*/ 1309 w 1433"/>
                  <a:gd name="T31" fmla="*/ 766 h 1196"/>
                  <a:gd name="T32" fmla="*/ 1350 w 1433"/>
                  <a:gd name="T33" fmla="*/ 778 h 1196"/>
                  <a:gd name="T34" fmla="*/ 1355 w 1433"/>
                  <a:gd name="T35" fmla="*/ 813 h 1196"/>
                  <a:gd name="T36" fmla="*/ 1353 w 1433"/>
                  <a:gd name="T37" fmla="*/ 858 h 1196"/>
                  <a:gd name="T38" fmla="*/ 1413 w 1433"/>
                  <a:gd name="T39" fmla="*/ 901 h 1196"/>
                  <a:gd name="T40" fmla="*/ 1399 w 1433"/>
                  <a:gd name="T41" fmla="*/ 953 h 1196"/>
                  <a:gd name="T42" fmla="*/ 1269 w 1433"/>
                  <a:gd name="T43" fmla="*/ 1112 h 1196"/>
                  <a:gd name="T44" fmla="*/ 1171 w 1433"/>
                  <a:gd name="T45" fmla="*/ 1186 h 1196"/>
                  <a:gd name="T46" fmla="*/ 1093 w 1433"/>
                  <a:gd name="T47" fmla="*/ 1194 h 1196"/>
                  <a:gd name="T48" fmla="*/ 1010 w 1433"/>
                  <a:gd name="T49" fmla="*/ 1159 h 1196"/>
                  <a:gd name="T50" fmla="*/ 957 w 1433"/>
                  <a:gd name="T51" fmla="*/ 1102 h 1196"/>
                  <a:gd name="T52" fmla="*/ 810 w 1433"/>
                  <a:gd name="T53" fmla="*/ 989 h 1196"/>
                  <a:gd name="T54" fmla="*/ 756 w 1433"/>
                  <a:gd name="T55" fmla="*/ 922 h 1196"/>
                  <a:gd name="T56" fmla="*/ 734 w 1433"/>
                  <a:gd name="T57" fmla="*/ 867 h 1196"/>
                  <a:gd name="T58" fmla="*/ 706 w 1433"/>
                  <a:gd name="T59" fmla="*/ 910 h 1196"/>
                  <a:gd name="T60" fmla="*/ 670 w 1433"/>
                  <a:gd name="T61" fmla="*/ 911 h 1196"/>
                  <a:gd name="T62" fmla="*/ 608 w 1433"/>
                  <a:gd name="T63" fmla="*/ 886 h 1196"/>
                  <a:gd name="T64" fmla="*/ 562 w 1433"/>
                  <a:gd name="T65" fmla="*/ 903 h 1196"/>
                  <a:gd name="T66" fmla="*/ 512 w 1433"/>
                  <a:gd name="T67" fmla="*/ 922 h 1196"/>
                  <a:gd name="T68" fmla="*/ 465 w 1433"/>
                  <a:gd name="T69" fmla="*/ 901 h 1196"/>
                  <a:gd name="T70" fmla="*/ 430 w 1433"/>
                  <a:gd name="T71" fmla="*/ 807 h 1196"/>
                  <a:gd name="T72" fmla="*/ 399 w 1433"/>
                  <a:gd name="T73" fmla="*/ 714 h 1196"/>
                  <a:gd name="T74" fmla="*/ 355 w 1433"/>
                  <a:gd name="T75" fmla="*/ 693 h 1196"/>
                  <a:gd name="T76" fmla="*/ 331 w 1433"/>
                  <a:gd name="T77" fmla="*/ 717 h 1196"/>
                  <a:gd name="T78" fmla="*/ 280 w 1433"/>
                  <a:gd name="T79" fmla="*/ 683 h 1196"/>
                  <a:gd name="T80" fmla="*/ 228 w 1433"/>
                  <a:gd name="T81" fmla="*/ 650 h 1196"/>
                  <a:gd name="T82" fmla="*/ 179 w 1433"/>
                  <a:gd name="T83" fmla="*/ 646 h 1196"/>
                  <a:gd name="T84" fmla="*/ 173 w 1433"/>
                  <a:gd name="T85" fmla="*/ 567 h 1196"/>
                  <a:gd name="T86" fmla="*/ 157 w 1433"/>
                  <a:gd name="T87" fmla="*/ 533 h 1196"/>
                  <a:gd name="T88" fmla="*/ 113 w 1433"/>
                  <a:gd name="T89" fmla="*/ 545 h 1196"/>
                  <a:gd name="T90" fmla="*/ 71 w 1433"/>
                  <a:gd name="T91" fmla="*/ 558 h 1196"/>
                  <a:gd name="T92" fmla="*/ 60 w 1433"/>
                  <a:gd name="T93" fmla="*/ 530 h 1196"/>
                  <a:gd name="T94" fmla="*/ 67 w 1433"/>
                  <a:gd name="T95" fmla="*/ 424 h 1196"/>
                  <a:gd name="T96" fmla="*/ 9 w 1433"/>
                  <a:gd name="T97" fmla="*/ 392 h 1196"/>
                  <a:gd name="T98" fmla="*/ 4 w 1433"/>
                  <a:gd name="T99" fmla="*/ 358 h 1196"/>
                  <a:gd name="T100" fmla="*/ 24 w 1433"/>
                  <a:gd name="T101" fmla="*/ 284 h 1196"/>
                  <a:gd name="T102" fmla="*/ 108 w 1433"/>
                  <a:gd name="T103" fmla="*/ 301 h 1196"/>
                  <a:gd name="T104" fmla="*/ 188 w 1433"/>
                  <a:gd name="T105" fmla="*/ 261 h 1196"/>
                  <a:gd name="T106" fmla="*/ 207 w 1433"/>
                  <a:gd name="T107" fmla="*/ 218 h 1196"/>
                  <a:gd name="T108" fmla="*/ 203 w 1433"/>
                  <a:gd name="T109" fmla="*/ 162 h 1196"/>
                  <a:gd name="T110" fmla="*/ 261 w 1433"/>
                  <a:gd name="T111" fmla="*/ 109 h 1196"/>
                  <a:gd name="T112" fmla="*/ 457 w 1433"/>
                  <a:gd name="T113" fmla="*/ 0 h 1196"/>
                  <a:gd name="T114" fmla="*/ 540 w 1433"/>
                  <a:gd name="T115" fmla="*/ 20 h 1196"/>
                  <a:gd name="T116" fmla="*/ 626 w 1433"/>
                  <a:gd name="T117" fmla="*/ 30 h 1196"/>
                  <a:gd name="T118" fmla="*/ 669 w 1433"/>
                  <a:gd name="T119" fmla="*/ 98 h 119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33"/>
                  <a:gd name="T181" fmla="*/ 0 h 1196"/>
                  <a:gd name="T182" fmla="*/ 1433 w 1433"/>
                  <a:gd name="T183" fmla="*/ 1196 h 119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33" h="1196">
                    <a:moveTo>
                      <a:pt x="692" y="121"/>
                    </a:moveTo>
                    <a:lnTo>
                      <a:pt x="681" y="138"/>
                    </a:lnTo>
                    <a:lnTo>
                      <a:pt x="670" y="157"/>
                    </a:lnTo>
                    <a:lnTo>
                      <a:pt x="660" y="177"/>
                    </a:lnTo>
                    <a:lnTo>
                      <a:pt x="650" y="197"/>
                    </a:lnTo>
                    <a:lnTo>
                      <a:pt x="644" y="218"/>
                    </a:lnTo>
                    <a:lnTo>
                      <a:pt x="637" y="242"/>
                    </a:lnTo>
                    <a:lnTo>
                      <a:pt x="634" y="254"/>
                    </a:lnTo>
                    <a:lnTo>
                      <a:pt x="633" y="268"/>
                    </a:lnTo>
                    <a:lnTo>
                      <a:pt x="632" y="281"/>
                    </a:lnTo>
                    <a:lnTo>
                      <a:pt x="632" y="296"/>
                    </a:lnTo>
                    <a:lnTo>
                      <a:pt x="633" y="313"/>
                    </a:lnTo>
                    <a:lnTo>
                      <a:pt x="636" y="328"/>
                    </a:lnTo>
                    <a:lnTo>
                      <a:pt x="641" y="340"/>
                    </a:lnTo>
                    <a:lnTo>
                      <a:pt x="648" y="350"/>
                    </a:lnTo>
                    <a:lnTo>
                      <a:pt x="656" y="358"/>
                    </a:lnTo>
                    <a:lnTo>
                      <a:pt x="664" y="366"/>
                    </a:lnTo>
                    <a:lnTo>
                      <a:pt x="673" y="372"/>
                    </a:lnTo>
                    <a:lnTo>
                      <a:pt x="684" y="377"/>
                    </a:lnTo>
                    <a:lnTo>
                      <a:pt x="693" y="382"/>
                    </a:lnTo>
                    <a:lnTo>
                      <a:pt x="702" y="389"/>
                    </a:lnTo>
                    <a:lnTo>
                      <a:pt x="710" y="394"/>
                    </a:lnTo>
                    <a:lnTo>
                      <a:pt x="718" y="401"/>
                    </a:lnTo>
                    <a:lnTo>
                      <a:pt x="725" y="409"/>
                    </a:lnTo>
                    <a:lnTo>
                      <a:pt x="730" y="420"/>
                    </a:lnTo>
                    <a:lnTo>
                      <a:pt x="733" y="432"/>
                    </a:lnTo>
                    <a:lnTo>
                      <a:pt x="734" y="446"/>
                    </a:lnTo>
                    <a:lnTo>
                      <a:pt x="734" y="453"/>
                    </a:lnTo>
                    <a:lnTo>
                      <a:pt x="737" y="460"/>
                    </a:lnTo>
                    <a:lnTo>
                      <a:pt x="738" y="464"/>
                    </a:lnTo>
                    <a:lnTo>
                      <a:pt x="742" y="466"/>
                    </a:lnTo>
                    <a:lnTo>
                      <a:pt x="746" y="469"/>
                    </a:lnTo>
                    <a:lnTo>
                      <a:pt x="750" y="470"/>
                    </a:lnTo>
                    <a:lnTo>
                      <a:pt x="756" y="471"/>
                    </a:lnTo>
                    <a:lnTo>
                      <a:pt x="761" y="473"/>
                    </a:lnTo>
                    <a:lnTo>
                      <a:pt x="773" y="473"/>
                    </a:lnTo>
                    <a:lnTo>
                      <a:pt x="785" y="473"/>
                    </a:lnTo>
                    <a:lnTo>
                      <a:pt x="797" y="473"/>
                    </a:lnTo>
                    <a:lnTo>
                      <a:pt x="806" y="475"/>
                    </a:lnTo>
                    <a:lnTo>
                      <a:pt x="812" y="479"/>
                    </a:lnTo>
                    <a:lnTo>
                      <a:pt x="816" y="483"/>
                    </a:lnTo>
                    <a:lnTo>
                      <a:pt x="820" y="487"/>
                    </a:lnTo>
                    <a:lnTo>
                      <a:pt x="822" y="493"/>
                    </a:lnTo>
                    <a:lnTo>
                      <a:pt x="825" y="506"/>
                    </a:lnTo>
                    <a:lnTo>
                      <a:pt x="829" y="519"/>
                    </a:lnTo>
                    <a:lnTo>
                      <a:pt x="832" y="533"/>
                    </a:lnTo>
                    <a:lnTo>
                      <a:pt x="836" y="543"/>
                    </a:lnTo>
                    <a:lnTo>
                      <a:pt x="840" y="549"/>
                    </a:lnTo>
                    <a:lnTo>
                      <a:pt x="844" y="551"/>
                    </a:lnTo>
                    <a:lnTo>
                      <a:pt x="849" y="554"/>
                    </a:lnTo>
                    <a:lnTo>
                      <a:pt x="854" y="554"/>
                    </a:lnTo>
                    <a:lnTo>
                      <a:pt x="873" y="554"/>
                    </a:lnTo>
                    <a:lnTo>
                      <a:pt x="885" y="554"/>
                    </a:lnTo>
                    <a:lnTo>
                      <a:pt x="894" y="554"/>
                    </a:lnTo>
                    <a:lnTo>
                      <a:pt x="902" y="554"/>
                    </a:lnTo>
                    <a:lnTo>
                      <a:pt x="910" y="555"/>
                    </a:lnTo>
                    <a:lnTo>
                      <a:pt x="918" y="557"/>
                    </a:lnTo>
                    <a:lnTo>
                      <a:pt x="925" y="561"/>
                    </a:lnTo>
                    <a:lnTo>
                      <a:pt x="932" y="565"/>
                    </a:lnTo>
                    <a:lnTo>
                      <a:pt x="945" y="575"/>
                    </a:lnTo>
                    <a:lnTo>
                      <a:pt x="960" y="589"/>
                    </a:lnTo>
                    <a:lnTo>
                      <a:pt x="974" y="601"/>
                    </a:lnTo>
                    <a:lnTo>
                      <a:pt x="990" y="613"/>
                    </a:lnTo>
                    <a:lnTo>
                      <a:pt x="1000" y="618"/>
                    </a:lnTo>
                    <a:lnTo>
                      <a:pt x="1009" y="622"/>
                    </a:lnTo>
                    <a:lnTo>
                      <a:pt x="1018" y="625"/>
                    </a:lnTo>
                    <a:lnTo>
                      <a:pt x="1029" y="626"/>
                    </a:lnTo>
                    <a:lnTo>
                      <a:pt x="1030" y="639"/>
                    </a:lnTo>
                    <a:lnTo>
                      <a:pt x="1030" y="650"/>
                    </a:lnTo>
                    <a:lnTo>
                      <a:pt x="1032" y="658"/>
                    </a:lnTo>
                    <a:lnTo>
                      <a:pt x="1034" y="666"/>
                    </a:lnTo>
                    <a:lnTo>
                      <a:pt x="1040" y="679"/>
                    </a:lnTo>
                    <a:lnTo>
                      <a:pt x="1048" y="693"/>
                    </a:lnTo>
                    <a:lnTo>
                      <a:pt x="1150" y="693"/>
                    </a:lnTo>
                    <a:lnTo>
                      <a:pt x="1162" y="702"/>
                    </a:lnTo>
                    <a:lnTo>
                      <a:pt x="1173" y="710"/>
                    </a:lnTo>
                    <a:lnTo>
                      <a:pt x="1182" y="718"/>
                    </a:lnTo>
                    <a:lnTo>
                      <a:pt x="1190" y="726"/>
                    </a:lnTo>
                    <a:lnTo>
                      <a:pt x="1206" y="742"/>
                    </a:lnTo>
                    <a:lnTo>
                      <a:pt x="1222" y="759"/>
                    </a:lnTo>
                    <a:lnTo>
                      <a:pt x="1226" y="775"/>
                    </a:lnTo>
                    <a:lnTo>
                      <a:pt x="1230" y="789"/>
                    </a:lnTo>
                    <a:lnTo>
                      <a:pt x="1234" y="794"/>
                    </a:lnTo>
                    <a:lnTo>
                      <a:pt x="1238" y="798"/>
                    </a:lnTo>
                    <a:lnTo>
                      <a:pt x="1245" y="801"/>
                    </a:lnTo>
                    <a:lnTo>
                      <a:pt x="1253" y="801"/>
                    </a:lnTo>
                    <a:lnTo>
                      <a:pt x="1259" y="801"/>
                    </a:lnTo>
                    <a:lnTo>
                      <a:pt x="1266" y="799"/>
                    </a:lnTo>
                    <a:lnTo>
                      <a:pt x="1271" y="798"/>
                    </a:lnTo>
                    <a:lnTo>
                      <a:pt x="1275" y="795"/>
                    </a:lnTo>
                    <a:lnTo>
                      <a:pt x="1283" y="790"/>
                    </a:lnTo>
                    <a:lnTo>
                      <a:pt x="1290" y="783"/>
                    </a:lnTo>
                    <a:lnTo>
                      <a:pt x="1295" y="777"/>
                    </a:lnTo>
                    <a:lnTo>
                      <a:pt x="1301" y="771"/>
                    </a:lnTo>
                    <a:lnTo>
                      <a:pt x="1305" y="769"/>
                    </a:lnTo>
                    <a:lnTo>
                      <a:pt x="1309" y="766"/>
                    </a:lnTo>
                    <a:lnTo>
                      <a:pt x="1313" y="766"/>
                    </a:lnTo>
                    <a:lnTo>
                      <a:pt x="1318" y="765"/>
                    </a:lnTo>
                    <a:lnTo>
                      <a:pt x="1329" y="767"/>
                    </a:lnTo>
                    <a:lnTo>
                      <a:pt x="1341" y="771"/>
                    </a:lnTo>
                    <a:lnTo>
                      <a:pt x="1346" y="775"/>
                    </a:lnTo>
                    <a:lnTo>
                      <a:pt x="1350" y="778"/>
                    </a:lnTo>
                    <a:lnTo>
                      <a:pt x="1354" y="781"/>
                    </a:lnTo>
                    <a:lnTo>
                      <a:pt x="1354" y="783"/>
                    </a:lnTo>
                    <a:lnTo>
                      <a:pt x="1358" y="791"/>
                    </a:lnTo>
                    <a:lnTo>
                      <a:pt x="1358" y="799"/>
                    </a:lnTo>
                    <a:lnTo>
                      <a:pt x="1358" y="806"/>
                    </a:lnTo>
                    <a:lnTo>
                      <a:pt x="1355" y="813"/>
                    </a:lnTo>
                    <a:lnTo>
                      <a:pt x="1354" y="821"/>
                    </a:lnTo>
                    <a:lnTo>
                      <a:pt x="1351" y="827"/>
                    </a:lnTo>
                    <a:lnTo>
                      <a:pt x="1349" y="835"/>
                    </a:lnTo>
                    <a:lnTo>
                      <a:pt x="1349" y="843"/>
                    </a:lnTo>
                    <a:lnTo>
                      <a:pt x="1350" y="851"/>
                    </a:lnTo>
                    <a:lnTo>
                      <a:pt x="1353" y="858"/>
                    </a:lnTo>
                    <a:lnTo>
                      <a:pt x="1357" y="863"/>
                    </a:lnTo>
                    <a:lnTo>
                      <a:pt x="1362" y="869"/>
                    </a:lnTo>
                    <a:lnTo>
                      <a:pt x="1373" y="877"/>
                    </a:lnTo>
                    <a:lnTo>
                      <a:pt x="1386" y="885"/>
                    </a:lnTo>
                    <a:lnTo>
                      <a:pt x="1399" y="893"/>
                    </a:lnTo>
                    <a:lnTo>
                      <a:pt x="1413" y="901"/>
                    </a:lnTo>
                    <a:lnTo>
                      <a:pt x="1419" y="905"/>
                    </a:lnTo>
                    <a:lnTo>
                      <a:pt x="1425" y="910"/>
                    </a:lnTo>
                    <a:lnTo>
                      <a:pt x="1429" y="915"/>
                    </a:lnTo>
                    <a:lnTo>
                      <a:pt x="1433" y="922"/>
                    </a:lnTo>
                    <a:lnTo>
                      <a:pt x="1417" y="937"/>
                    </a:lnTo>
                    <a:lnTo>
                      <a:pt x="1399" y="953"/>
                    </a:lnTo>
                    <a:lnTo>
                      <a:pt x="1383" y="971"/>
                    </a:lnTo>
                    <a:lnTo>
                      <a:pt x="1367" y="990"/>
                    </a:lnTo>
                    <a:lnTo>
                      <a:pt x="1335" y="1031"/>
                    </a:lnTo>
                    <a:lnTo>
                      <a:pt x="1302" y="1072"/>
                    </a:lnTo>
                    <a:lnTo>
                      <a:pt x="1286" y="1094"/>
                    </a:lnTo>
                    <a:lnTo>
                      <a:pt x="1269" y="1112"/>
                    </a:lnTo>
                    <a:lnTo>
                      <a:pt x="1250" y="1131"/>
                    </a:lnTo>
                    <a:lnTo>
                      <a:pt x="1231" y="1147"/>
                    </a:lnTo>
                    <a:lnTo>
                      <a:pt x="1213" y="1163"/>
                    </a:lnTo>
                    <a:lnTo>
                      <a:pt x="1193" y="1175"/>
                    </a:lnTo>
                    <a:lnTo>
                      <a:pt x="1182" y="1180"/>
                    </a:lnTo>
                    <a:lnTo>
                      <a:pt x="1171" y="1186"/>
                    </a:lnTo>
                    <a:lnTo>
                      <a:pt x="1161" y="1190"/>
                    </a:lnTo>
                    <a:lnTo>
                      <a:pt x="1150" y="1192"/>
                    </a:lnTo>
                    <a:lnTo>
                      <a:pt x="1136" y="1195"/>
                    </a:lnTo>
                    <a:lnTo>
                      <a:pt x="1122" y="1196"/>
                    </a:lnTo>
                    <a:lnTo>
                      <a:pt x="1108" y="1195"/>
                    </a:lnTo>
                    <a:lnTo>
                      <a:pt x="1093" y="1194"/>
                    </a:lnTo>
                    <a:lnTo>
                      <a:pt x="1078" y="1191"/>
                    </a:lnTo>
                    <a:lnTo>
                      <a:pt x="1064" y="1186"/>
                    </a:lnTo>
                    <a:lnTo>
                      <a:pt x="1049" y="1180"/>
                    </a:lnTo>
                    <a:lnTo>
                      <a:pt x="1036" y="1175"/>
                    </a:lnTo>
                    <a:lnTo>
                      <a:pt x="1022" y="1167"/>
                    </a:lnTo>
                    <a:lnTo>
                      <a:pt x="1010" y="1159"/>
                    </a:lnTo>
                    <a:lnTo>
                      <a:pt x="998" y="1151"/>
                    </a:lnTo>
                    <a:lnTo>
                      <a:pt x="988" y="1142"/>
                    </a:lnTo>
                    <a:lnTo>
                      <a:pt x="978" y="1132"/>
                    </a:lnTo>
                    <a:lnTo>
                      <a:pt x="969" y="1122"/>
                    </a:lnTo>
                    <a:lnTo>
                      <a:pt x="962" y="1112"/>
                    </a:lnTo>
                    <a:lnTo>
                      <a:pt x="957" y="1102"/>
                    </a:lnTo>
                    <a:lnTo>
                      <a:pt x="933" y="1079"/>
                    </a:lnTo>
                    <a:lnTo>
                      <a:pt x="908" y="1060"/>
                    </a:lnTo>
                    <a:lnTo>
                      <a:pt x="882" y="1042"/>
                    </a:lnTo>
                    <a:lnTo>
                      <a:pt x="858" y="1026"/>
                    </a:lnTo>
                    <a:lnTo>
                      <a:pt x="834" y="1009"/>
                    </a:lnTo>
                    <a:lnTo>
                      <a:pt x="810" y="989"/>
                    </a:lnTo>
                    <a:lnTo>
                      <a:pt x="798" y="978"/>
                    </a:lnTo>
                    <a:lnTo>
                      <a:pt x="788" y="966"/>
                    </a:lnTo>
                    <a:lnTo>
                      <a:pt x="776" y="954"/>
                    </a:lnTo>
                    <a:lnTo>
                      <a:pt x="765" y="939"/>
                    </a:lnTo>
                    <a:lnTo>
                      <a:pt x="758" y="931"/>
                    </a:lnTo>
                    <a:lnTo>
                      <a:pt x="756" y="922"/>
                    </a:lnTo>
                    <a:lnTo>
                      <a:pt x="753" y="913"/>
                    </a:lnTo>
                    <a:lnTo>
                      <a:pt x="752" y="903"/>
                    </a:lnTo>
                    <a:lnTo>
                      <a:pt x="749" y="894"/>
                    </a:lnTo>
                    <a:lnTo>
                      <a:pt x="746" y="886"/>
                    </a:lnTo>
                    <a:lnTo>
                      <a:pt x="742" y="877"/>
                    </a:lnTo>
                    <a:lnTo>
                      <a:pt x="734" y="867"/>
                    </a:lnTo>
                    <a:lnTo>
                      <a:pt x="728" y="873"/>
                    </a:lnTo>
                    <a:lnTo>
                      <a:pt x="724" y="881"/>
                    </a:lnTo>
                    <a:lnTo>
                      <a:pt x="720" y="889"/>
                    </a:lnTo>
                    <a:lnTo>
                      <a:pt x="716" y="897"/>
                    </a:lnTo>
                    <a:lnTo>
                      <a:pt x="712" y="903"/>
                    </a:lnTo>
                    <a:lnTo>
                      <a:pt x="706" y="910"/>
                    </a:lnTo>
                    <a:lnTo>
                      <a:pt x="704" y="913"/>
                    </a:lnTo>
                    <a:lnTo>
                      <a:pt x="700" y="914"/>
                    </a:lnTo>
                    <a:lnTo>
                      <a:pt x="697" y="915"/>
                    </a:lnTo>
                    <a:lnTo>
                      <a:pt x="692" y="915"/>
                    </a:lnTo>
                    <a:lnTo>
                      <a:pt x="681" y="914"/>
                    </a:lnTo>
                    <a:lnTo>
                      <a:pt x="670" y="911"/>
                    </a:lnTo>
                    <a:lnTo>
                      <a:pt x="660" y="906"/>
                    </a:lnTo>
                    <a:lnTo>
                      <a:pt x="650" y="901"/>
                    </a:lnTo>
                    <a:lnTo>
                      <a:pt x="640" y="895"/>
                    </a:lnTo>
                    <a:lnTo>
                      <a:pt x="629" y="890"/>
                    </a:lnTo>
                    <a:lnTo>
                      <a:pt x="618" y="887"/>
                    </a:lnTo>
                    <a:lnTo>
                      <a:pt x="608" y="886"/>
                    </a:lnTo>
                    <a:lnTo>
                      <a:pt x="600" y="886"/>
                    </a:lnTo>
                    <a:lnTo>
                      <a:pt x="593" y="887"/>
                    </a:lnTo>
                    <a:lnTo>
                      <a:pt x="588" y="889"/>
                    </a:lnTo>
                    <a:lnTo>
                      <a:pt x="582" y="891"/>
                    </a:lnTo>
                    <a:lnTo>
                      <a:pt x="572" y="897"/>
                    </a:lnTo>
                    <a:lnTo>
                      <a:pt x="562" y="903"/>
                    </a:lnTo>
                    <a:lnTo>
                      <a:pt x="552" y="910"/>
                    </a:lnTo>
                    <a:lnTo>
                      <a:pt x="541" y="917"/>
                    </a:lnTo>
                    <a:lnTo>
                      <a:pt x="534" y="918"/>
                    </a:lnTo>
                    <a:lnTo>
                      <a:pt x="528" y="921"/>
                    </a:lnTo>
                    <a:lnTo>
                      <a:pt x="520" y="921"/>
                    </a:lnTo>
                    <a:lnTo>
                      <a:pt x="512" y="922"/>
                    </a:lnTo>
                    <a:lnTo>
                      <a:pt x="502" y="921"/>
                    </a:lnTo>
                    <a:lnTo>
                      <a:pt x="493" y="919"/>
                    </a:lnTo>
                    <a:lnTo>
                      <a:pt x="485" y="917"/>
                    </a:lnTo>
                    <a:lnTo>
                      <a:pt x="478" y="911"/>
                    </a:lnTo>
                    <a:lnTo>
                      <a:pt x="472" y="906"/>
                    </a:lnTo>
                    <a:lnTo>
                      <a:pt x="465" y="901"/>
                    </a:lnTo>
                    <a:lnTo>
                      <a:pt x="460" y="894"/>
                    </a:lnTo>
                    <a:lnTo>
                      <a:pt x="456" y="886"/>
                    </a:lnTo>
                    <a:lnTo>
                      <a:pt x="448" y="869"/>
                    </a:lnTo>
                    <a:lnTo>
                      <a:pt x="441" y="849"/>
                    </a:lnTo>
                    <a:lnTo>
                      <a:pt x="436" y="829"/>
                    </a:lnTo>
                    <a:lnTo>
                      <a:pt x="430" y="807"/>
                    </a:lnTo>
                    <a:lnTo>
                      <a:pt x="426" y="786"/>
                    </a:lnTo>
                    <a:lnTo>
                      <a:pt x="421" y="765"/>
                    </a:lnTo>
                    <a:lnTo>
                      <a:pt x="414" y="746"/>
                    </a:lnTo>
                    <a:lnTo>
                      <a:pt x="408" y="729"/>
                    </a:lnTo>
                    <a:lnTo>
                      <a:pt x="402" y="721"/>
                    </a:lnTo>
                    <a:lnTo>
                      <a:pt x="399" y="714"/>
                    </a:lnTo>
                    <a:lnTo>
                      <a:pt x="393" y="707"/>
                    </a:lnTo>
                    <a:lnTo>
                      <a:pt x="387" y="702"/>
                    </a:lnTo>
                    <a:lnTo>
                      <a:pt x="380" y="698"/>
                    </a:lnTo>
                    <a:lnTo>
                      <a:pt x="372" y="695"/>
                    </a:lnTo>
                    <a:lnTo>
                      <a:pt x="364" y="694"/>
                    </a:lnTo>
                    <a:lnTo>
                      <a:pt x="355" y="693"/>
                    </a:lnTo>
                    <a:lnTo>
                      <a:pt x="351" y="694"/>
                    </a:lnTo>
                    <a:lnTo>
                      <a:pt x="347" y="697"/>
                    </a:lnTo>
                    <a:lnTo>
                      <a:pt x="344" y="701"/>
                    </a:lnTo>
                    <a:lnTo>
                      <a:pt x="341" y="705"/>
                    </a:lnTo>
                    <a:lnTo>
                      <a:pt x="336" y="713"/>
                    </a:lnTo>
                    <a:lnTo>
                      <a:pt x="331" y="717"/>
                    </a:lnTo>
                    <a:lnTo>
                      <a:pt x="323" y="717"/>
                    </a:lnTo>
                    <a:lnTo>
                      <a:pt x="315" y="714"/>
                    </a:lnTo>
                    <a:lnTo>
                      <a:pt x="308" y="711"/>
                    </a:lnTo>
                    <a:lnTo>
                      <a:pt x="301" y="706"/>
                    </a:lnTo>
                    <a:lnTo>
                      <a:pt x="291" y="695"/>
                    </a:lnTo>
                    <a:lnTo>
                      <a:pt x="280" y="683"/>
                    </a:lnTo>
                    <a:lnTo>
                      <a:pt x="269" y="671"/>
                    </a:lnTo>
                    <a:lnTo>
                      <a:pt x="259" y="661"/>
                    </a:lnTo>
                    <a:lnTo>
                      <a:pt x="252" y="657"/>
                    </a:lnTo>
                    <a:lnTo>
                      <a:pt x="245" y="654"/>
                    </a:lnTo>
                    <a:lnTo>
                      <a:pt x="237" y="651"/>
                    </a:lnTo>
                    <a:lnTo>
                      <a:pt x="228" y="650"/>
                    </a:lnTo>
                    <a:lnTo>
                      <a:pt x="208" y="651"/>
                    </a:lnTo>
                    <a:lnTo>
                      <a:pt x="191" y="653"/>
                    </a:lnTo>
                    <a:lnTo>
                      <a:pt x="187" y="651"/>
                    </a:lnTo>
                    <a:lnTo>
                      <a:pt x="184" y="650"/>
                    </a:lnTo>
                    <a:lnTo>
                      <a:pt x="181" y="649"/>
                    </a:lnTo>
                    <a:lnTo>
                      <a:pt x="179" y="646"/>
                    </a:lnTo>
                    <a:lnTo>
                      <a:pt x="177" y="642"/>
                    </a:lnTo>
                    <a:lnTo>
                      <a:pt x="176" y="638"/>
                    </a:lnTo>
                    <a:lnTo>
                      <a:pt x="175" y="633"/>
                    </a:lnTo>
                    <a:lnTo>
                      <a:pt x="175" y="626"/>
                    </a:lnTo>
                    <a:lnTo>
                      <a:pt x="173" y="599"/>
                    </a:lnTo>
                    <a:lnTo>
                      <a:pt x="173" y="567"/>
                    </a:lnTo>
                    <a:lnTo>
                      <a:pt x="172" y="559"/>
                    </a:lnTo>
                    <a:lnTo>
                      <a:pt x="171" y="553"/>
                    </a:lnTo>
                    <a:lnTo>
                      <a:pt x="169" y="546"/>
                    </a:lnTo>
                    <a:lnTo>
                      <a:pt x="165" y="541"/>
                    </a:lnTo>
                    <a:lnTo>
                      <a:pt x="163" y="537"/>
                    </a:lnTo>
                    <a:lnTo>
                      <a:pt x="157" y="533"/>
                    </a:lnTo>
                    <a:lnTo>
                      <a:pt x="152" y="531"/>
                    </a:lnTo>
                    <a:lnTo>
                      <a:pt x="144" y="530"/>
                    </a:lnTo>
                    <a:lnTo>
                      <a:pt x="136" y="531"/>
                    </a:lnTo>
                    <a:lnTo>
                      <a:pt x="128" y="535"/>
                    </a:lnTo>
                    <a:lnTo>
                      <a:pt x="120" y="539"/>
                    </a:lnTo>
                    <a:lnTo>
                      <a:pt x="113" y="545"/>
                    </a:lnTo>
                    <a:lnTo>
                      <a:pt x="105" y="551"/>
                    </a:lnTo>
                    <a:lnTo>
                      <a:pt x="97" y="555"/>
                    </a:lnTo>
                    <a:lnTo>
                      <a:pt x="88" y="559"/>
                    </a:lnTo>
                    <a:lnTo>
                      <a:pt x="79" y="561"/>
                    </a:lnTo>
                    <a:lnTo>
                      <a:pt x="73" y="559"/>
                    </a:lnTo>
                    <a:lnTo>
                      <a:pt x="71" y="558"/>
                    </a:lnTo>
                    <a:lnTo>
                      <a:pt x="67" y="555"/>
                    </a:lnTo>
                    <a:lnTo>
                      <a:pt x="64" y="551"/>
                    </a:lnTo>
                    <a:lnTo>
                      <a:pt x="63" y="547"/>
                    </a:lnTo>
                    <a:lnTo>
                      <a:pt x="61" y="542"/>
                    </a:lnTo>
                    <a:lnTo>
                      <a:pt x="60" y="537"/>
                    </a:lnTo>
                    <a:lnTo>
                      <a:pt x="60" y="530"/>
                    </a:lnTo>
                    <a:lnTo>
                      <a:pt x="64" y="503"/>
                    </a:lnTo>
                    <a:lnTo>
                      <a:pt x="69" y="473"/>
                    </a:lnTo>
                    <a:lnTo>
                      <a:pt x="71" y="456"/>
                    </a:lnTo>
                    <a:lnTo>
                      <a:pt x="71" y="440"/>
                    </a:lnTo>
                    <a:lnTo>
                      <a:pt x="69" y="432"/>
                    </a:lnTo>
                    <a:lnTo>
                      <a:pt x="67" y="424"/>
                    </a:lnTo>
                    <a:lnTo>
                      <a:pt x="64" y="417"/>
                    </a:lnTo>
                    <a:lnTo>
                      <a:pt x="60" y="410"/>
                    </a:lnTo>
                    <a:lnTo>
                      <a:pt x="51" y="405"/>
                    </a:lnTo>
                    <a:lnTo>
                      <a:pt x="29" y="400"/>
                    </a:lnTo>
                    <a:lnTo>
                      <a:pt x="19" y="396"/>
                    </a:lnTo>
                    <a:lnTo>
                      <a:pt x="9" y="392"/>
                    </a:lnTo>
                    <a:lnTo>
                      <a:pt x="5" y="389"/>
                    </a:lnTo>
                    <a:lnTo>
                      <a:pt x="3" y="386"/>
                    </a:lnTo>
                    <a:lnTo>
                      <a:pt x="0" y="384"/>
                    </a:lnTo>
                    <a:lnTo>
                      <a:pt x="0" y="380"/>
                    </a:lnTo>
                    <a:lnTo>
                      <a:pt x="1" y="369"/>
                    </a:lnTo>
                    <a:lnTo>
                      <a:pt x="4" y="358"/>
                    </a:lnTo>
                    <a:lnTo>
                      <a:pt x="7" y="349"/>
                    </a:lnTo>
                    <a:lnTo>
                      <a:pt x="12" y="338"/>
                    </a:lnTo>
                    <a:lnTo>
                      <a:pt x="16" y="328"/>
                    </a:lnTo>
                    <a:lnTo>
                      <a:pt x="20" y="314"/>
                    </a:lnTo>
                    <a:lnTo>
                      <a:pt x="23" y="300"/>
                    </a:lnTo>
                    <a:lnTo>
                      <a:pt x="24" y="284"/>
                    </a:lnTo>
                    <a:lnTo>
                      <a:pt x="33" y="289"/>
                    </a:lnTo>
                    <a:lnTo>
                      <a:pt x="43" y="294"/>
                    </a:lnTo>
                    <a:lnTo>
                      <a:pt x="53" y="297"/>
                    </a:lnTo>
                    <a:lnTo>
                      <a:pt x="64" y="300"/>
                    </a:lnTo>
                    <a:lnTo>
                      <a:pt x="85" y="301"/>
                    </a:lnTo>
                    <a:lnTo>
                      <a:pt x="108" y="301"/>
                    </a:lnTo>
                    <a:lnTo>
                      <a:pt x="116" y="300"/>
                    </a:lnTo>
                    <a:lnTo>
                      <a:pt x="128" y="294"/>
                    </a:lnTo>
                    <a:lnTo>
                      <a:pt x="143" y="288"/>
                    </a:lnTo>
                    <a:lnTo>
                      <a:pt x="159" y="278"/>
                    </a:lnTo>
                    <a:lnTo>
                      <a:pt x="175" y="270"/>
                    </a:lnTo>
                    <a:lnTo>
                      <a:pt x="188" y="261"/>
                    </a:lnTo>
                    <a:lnTo>
                      <a:pt x="199" y="253"/>
                    </a:lnTo>
                    <a:lnTo>
                      <a:pt x="204" y="248"/>
                    </a:lnTo>
                    <a:lnTo>
                      <a:pt x="207" y="240"/>
                    </a:lnTo>
                    <a:lnTo>
                      <a:pt x="207" y="232"/>
                    </a:lnTo>
                    <a:lnTo>
                      <a:pt x="207" y="225"/>
                    </a:lnTo>
                    <a:lnTo>
                      <a:pt x="207" y="218"/>
                    </a:lnTo>
                    <a:lnTo>
                      <a:pt x="204" y="206"/>
                    </a:lnTo>
                    <a:lnTo>
                      <a:pt x="201" y="194"/>
                    </a:lnTo>
                    <a:lnTo>
                      <a:pt x="199" y="184"/>
                    </a:lnTo>
                    <a:lnTo>
                      <a:pt x="199" y="173"/>
                    </a:lnTo>
                    <a:lnTo>
                      <a:pt x="200" y="168"/>
                    </a:lnTo>
                    <a:lnTo>
                      <a:pt x="203" y="162"/>
                    </a:lnTo>
                    <a:lnTo>
                      <a:pt x="205" y="157"/>
                    </a:lnTo>
                    <a:lnTo>
                      <a:pt x="211" y="150"/>
                    </a:lnTo>
                    <a:lnTo>
                      <a:pt x="221" y="141"/>
                    </a:lnTo>
                    <a:lnTo>
                      <a:pt x="233" y="130"/>
                    </a:lnTo>
                    <a:lnTo>
                      <a:pt x="247" y="120"/>
                    </a:lnTo>
                    <a:lnTo>
                      <a:pt x="261" y="109"/>
                    </a:lnTo>
                    <a:lnTo>
                      <a:pt x="293" y="88"/>
                    </a:lnTo>
                    <a:lnTo>
                      <a:pt x="327" y="66"/>
                    </a:lnTo>
                    <a:lnTo>
                      <a:pt x="361" y="46"/>
                    </a:lnTo>
                    <a:lnTo>
                      <a:pt x="396" y="29"/>
                    </a:lnTo>
                    <a:lnTo>
                      <a:pt x="428" y="13"/>
                    </a:lnTo>
                    <a:lnTo>
                      <a:pt x="457" y="0"/>
                    </a:lnTo>
                    <a:lnTo>
                      <a:pt x="468" y="6"/>
                    </a:lnTo>
                    <a:lnTo>
                      <a:pt x="477" y="10"/>
                    </a:lnTo>
                    <a:lnTo>
                      <a:pt x="488" y="14"/>
                    </a:lnTo>
                    <a:lnTo>
                      <a:pt x="498" y="17"/>
                    </a:lnTo>
                    <a:lnTo>
                      <a:pt x="518" y="20"/>
                    </a:lnTo>
                    <a:lnTo>
                      <a:pt x="540" y="20"/>
                    </a:lnTo>
                    <a:lnTo>
                      <a:pt x="560" y="20"/>
                    </a:lnTo>
                    <a:lnTo>
                      <a:pt x="582" y="21"/>
                    </a:lnTo>
                    <a:lnTo>
                      <a:pt x="593" y="22"/>
                    </a:lnTo>
                    <a:lnTo>
                      <a:pt x="604" y="24"/>
                    </a:lnTo>
                    <a:lnTo>
                      <a:pt x="614" y="26"/>
                    </a:lnTo>
                    <a:lnTo>
                      <a:pt x="626" y="30"/>
                    </a:lnTo>
                    <a:lnTo>
                      <a:pt x="633" y="37"/>
                    </a:lnTo>
                    <a:lnTo>
                      <a:pt x="640" y="46"/>
                    </a:lnTo>
                    <a:lnTo>
                      <a:pt x="646" y="60"/>
                    </a:lnTo>
                    <a:lnTo>
                      <a:pt x="654" y="73"/>
                    </a:lnTo>
                    <a:lnTo>
                      <a:pt x="661" y="86"/>
                    </a:lnTo>
                    <a:lnTo>
                      <a:pt x="669" y="98"/>
                    </a:lnTo>
                    <a:lnTo>
                      <a:pt x="673" y="104"/>
                    </a:lnTo>
                    <a:lnTo>
                      <a:pt x="677" y="108"/>
                    </a:lnTo>
                    <a:lnTo>
                      <a:pt x="682" y="112"/>
                    </a:lnTo>
                    <a:lnTo>
                      <a:pt x="686" y="114"/>
                    </a:lnTo>
                    <a:lnTo>
                      <a:pt x="692" y="121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26" name="Freeform 45"/>
              <p:cNvSpPr>
                <a:spLocks noChangeAspect="1"/>
              </p:cNvSpPr>
              <p:nvPr/>
            </p:nvSpPr>
            <p:spPr bwMode="auto">
              <a:xfrm>
                <a:off x="1014" y="2643"/>
                <a:ext cx="313" cy="220"/>
              </a:xfrm>
              <a:custGeom>
                <a:avLst/>
                <a:gdLst>
                  <a:gd name="T0" fmla="*/ 465 w 1024"/>
                  <a:gd name="T1" fmla="*/ 681 h 722"/>
                  <a:gd name="T2" fmla="*/ 534 w 1024"/>
                  <a:gd name="T3" fmla="*/ 641 h 722"/>
                  <a:gd name="T4" fmla="*/ 556 w 1024"/>
                  <a:gd name="T5" fmla="*/ 603 h 722"/>
                  <a:gd name="T6" fmla="*/ 568 w 1024"/>
                  <a:gd name="T7" fmla="*/ 538 h 722"/>
                  <a:gd name="T8" fmla="*/ 602 w 1024"/>
                  <a:gd name="T9" fmla="*/ 513 h 722"/>
                  <a:gd name="T10" fmla="*/ 612 w 1024"/>
                  <a:gd name="T11" fmla="*/ 446 h 722"/>
                  <a:gd name="T12" fmla="*/ 618 w 1024"/>
                  <a:gd name="T13" fmla="*/ 389 h 722"/>
                  <a:gd name="T14" fmla="*/ 654 w 1024"/>
                  <a:gd name="T15" fmla="*/ 350 h 722"/>
                  <a:gd name="T16" fmla="*/ 706 w 1024"/>
                  <a:gd name="T17" fmla="*/ 331 h 722"/>
                  <a:gd name="T18" fmla="*/ 758 w 1024"/>
                  <a:gd name="T19" fmla="*/ 338 h 722"/>
                  <a:gd name="T20" fmla="*/ 801 w 1024"/>
                  <a:gd name="T21" fmla="*/ 354 h 722"/>
                  <a:gd name="T22" fmla="*/ 833 w 1024"/>
                  <a:gd name="T23" fmla="*/ 303 h 722"/>
                  <a:gd name="T24" fmla="*/ 873 w 1024"/>
                  <a:gd name="T25" fmla="*/ 276 h 722"/>
                  <a:gd name="T26" fmla="*/ 913 w 1024"/>
                  <a:gd name="T27" fmla="*/ 274 h 722"/>
                  <a:gd name="T28" fmla="*/ 944 w 1024"/>
                  <a:gd name="T29" fmla="*/ 293 h 722"/>
                  <a:gd name="T30" fmla="*/ 984 w 1024"/>
                  <a:gd name="T31" fmla="*/ 280 h 722"/>
                  <a:gd name="T32" fmla="*/ 1024 w 1024"/>
                  <a:gd name="T33" fmla="*/ 234 h 722"/>
                  <a:gd name="T34" fmla="*/ 925 w 1024"/>
                  <a:gd name="T35" fmla="*/ 110 h 722"/>
                  <a:gd name="T36" fmla="*/ 844 w 1024"/>
                  <a:gd name="T37" fmla="*/ 86 h 722"/>
                  <a:gd name="T38" fmla="*/ 816 w 1024"/>
                  <a:gd name="T39" fmla="*/ 66 h 722"/>
                  <a:gd name="T40" fmla="*/ 802 w 1024"/>
                  <a:gd name="T41" fmla="*/ 21 h 722"/>
                  <a:gd name="T42" fmla="*/ 778 w 1024"/>
                  <a:gd name="T43" fmla="*/ 0 h 722"/>
                  <a:gd name="T44" fmla="*/ 746 w 1024"/>
                  <a:gd name="T45" fmla="*/ 9 h 722"/>
                  <a:gd name="T46" fmla="*/ 689 w 1024"/>
                  <a:gd name="T47" fmla="*/ 54 h 722"/>
                  <a:gd name="T48" fmla="*/ 609 w 1024"/>
                  <a:gd name="T49" fmla="*/ 56 h 722"/>
                  <a:gd name="T50" fmla="*/ 489 w 1024"/>
                  <a:gd name="T51" fmla="*/ 82 h 722"/>
                  <a:gd name="T52" fmla="*/ 470 w 1024"/>
                  <a:gd name="T53" fmla="*/ 112 h 722"/>
                  <a:gd name="T54" fmla="*/ 421 w 1024"/>
                  <a:gd name="T55" fmla="*/ 125 h 722"/>
                  <a:gd name="T56" fmla="*/ 400 w 1024"/>
                  <a:gd name="T57" fmla="*/ 112 h 722"/>
                  <a:gd name="T58" fmla="*/ 376 w 1024"/>
                  <a:gd name="T59" fmla="*/ 85 h 722"/>
                  <a:gd name="T60" fmla="*/ 354 w 1024"/>
                  <a:gd name="T61" fmla="*/ 88 h 722"/>
                  <a:gd name="T62" fmla="*/ 319 w 1024"/>
                  <a:gd name="T63" fmla="*/ 124 h 722"/>
                  <a:gd name="T64" fmla="*/ 293 w 1024"/>
                  <a:gd name="T65" fmla="*/ 145 h 722"/>
                  <a:gd name="T66" fmla="*/ 261 w 1024"/>
                  <a:gd name="T67" fmla="*/ 197 h 722"/>
                  <a:gd name="T68" fmla="*/ 207 w 1024"/>
                  <a:gd name="T69" fmla="*/ 225 h 722"/>
                  <a:gd name="T70" fmla="*/ 88 w 1024"/>
                  <a:gd name="T71" fmla="*/ 250 h 722"/>
                  <a:gd name="T72" fmla="*/ 19 w 1024"/>
                  <a:gd name="T73" fmla="*/ 282 h 722"/>
                  <a:gd name="T74" fmla="*/ 0 w 1024"/>
                  <a:gd name="T75" fmla="*/ 330 h 722"/>
                  <a:gd name="T76" fmla="*/ 20 w 1024"/>
                  <a:gd name="T77" fmla="*/ 375 h 722"/>
                  <a:gd name="T78" fmla="*/ 43 w 1024"/>
                  <a:gd name="T79" fmla="*/ 417 h 722"/>
                  <a:gd name="T80" fmla="*/ 31 w 1024"/>
                  <a:gd name="T81" fmla="*/ 438 h 722"/>
                  <a:gd name="T82" fmla="*/ 48 w 1024"/>
                  <a:gd name="T83" fmla="*/ 470 h 722"/>
                  <a:gd name="T84" fmla="*/ 101 w 1024"/>
                  <a:gd name="T85" fmla="*/ 490 h 722"/>
                  <a:gd name="T86" fmla="*/ 152 w 1024"/>
                  <a:gd name="T87" fmla="*/ 503 h 722"/>
                  <a:gd name="T88" fmla="*/ 173 w 1024"/>
                  <a:gd name="T89" fmla="*/ 551 h 722"/>
                  <a:gd name="T90" fmla="*/ 183 w 1024"/>
                  <a:gd name="T91" fmla="*/ 653 h 722"/>
                  <a:gd name="T92" fmla="*/ 211 w 1024"/>
                  <a:gd name="T93" fmla="*/ 706 h 722"/>
                  <a:gd name="T94" fmla="*/ 240 w 1024"/>
                  <a:gd name="T95" fmla="*/ 721 h 722"/>
                  <a:gd name="T96" fmla="*/ 281 w 1024"/>
                  <a:gd name="T97" fmla="*/ 711 h 722"/>
                  <a:gd name="T98" fmla="*/ 372 w 1024"/>
                  <a:gd name="T99" fmla="*/ 662 h 722"/>
                  <a:gd name="T100" fmla="*/ 410 w 1024"/>
                  <a:gd name="T101" fmla="*/ 669 h 722"/>
                  <a:gd name="T102" fmla="*/ 452 w 1024"/>
                  <a:gd name="T103" fmla="*/ 703 h 72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4"/>
                  <a:gd name="T157" fmla="*/ 0 h 722"/>
                  <a:gd name="T158" fmla="*/ 1024 w 1024"/>
                  <a:gd name="T159" fmla="*/ 722 h 72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4" h="722">
                    <a:moveTo>
                      <a:pt x="452" y="703"/>
                    </a:moveTo>
                    <a:lnTo>
                      <a:pt x="453" y="697"/>
                    </a:lnTo>
                    <a:lnTo>
                      <a:pt x="456" y="691"/>
                    </a:lnTo>
                    <a:lnTo>
                      <a:pt x="460" y="686"/>
                    </a:lnTo>
                    <a:lnTo>
                      <a:pt x="465" y="681"/>
                    </a:lnTo>
                    <a:lnTo>
                      <a:pt x="478" y="671"/>
                    </a:lnTo>
                    <a:lnTo>
                      <a:pt x="496" y="662"/>
                    </a:lnTo>
                    <a:lnTo>
                      <a:pt x="512" y="654"/>
                    </a:lnTo>
                    <a:lnTo>
                      <a:pt x="528" y="645"/>
                    </a:lnTo>
                    <a:lnTo>
                      <a:pt x="534" y="641"/>
                    </a:lnTo>
                    <a:lnTo>
                      <a:pt x="540" y="635"/>
                    </a:lnTo>
                    <a:lnTo>
                      <a:pt x="545" y="631"/>
                    </a:lnTo>
                    <a:lnTo>
                      <a:pt x="548" y="625"/>
                    </a:lnTo>
                    <a:lnTo>
                      <a:pt x="553" y="614"/>
                    </a:lnTo>
                    <a:lnTo>
                      <a:pt x="556" y="603"/>
                    </a:lnTo>
                    <a:lnTo>
                      <a:pt x="558" y="593"/>
                    </a:lnTo>
                    <a:lnTo>
                      <a:pt x="560" y="582"/>
                    </a:lnTo>
                    <a:lnTo>
                      <a:pt x="562" y="562"/>
                    </a:lnTo>
                    <a:lnTo>
                      <a:pt x="565" y="546"/>
                    </a:lnTo>
                    <a:lnTo>
                      <a:pt x="568" y="538"/>
                    </a:lnTo>
                    <a:lnTo>
                      <a:pt x="572" y="531"/>
                    </a:lnTo>
                    <a:lnTo>
                      <a:pt x="576" y="525"/>
                    </a:lnTo>
                    <a:lnTo>
                      <a:pt x="582" y="521"/>
                    </a:lnTo>
                    <a:lnTo>
                      <a:pt x="592" y="517"/>
                    </a:lnTo>
                    <a:lnTo>
                      <a:pt x="602" y="513"/>
                    </a:lnTo>
                    <a:lnTo>
                      <a:pt x="616" y="511"/>
                    </a:lnTo>
                    <a:lnTo>
                      <a:pt x="632" y="511"/>
                    </a:lnTo>
                    <a:lnTo>
                      <a:pt x="629" y="497"/>
                    </a:lnTo>
                    <a:lnTo>
                      <a:pt x="620" y="471"/>
                    </a:lnTo>
                    <a:lnTo>
                      <a:pt x="612" y="446"/>
                    </a:lnTo>
                    <a:lnTo>
                      <a:pt x="608" y="433"/>
                    </a:lnTo>
                    <a:lnTo>
                      <a:pt x="609" y="421"/>
                    </a:lnTo>
                    <a:lnTo>
                      <a:pt x="610" y="409"/>
                    </a:lnTo>
                    <a:lnTo>
                      <a:pt x="614" y="398"/>
                    </a:lnTo>
                    <a:lnTo>
                      <a:pt x="618" y="389"/>
                    </a:lnTo>
                    <a:lnTo>
                      <a:pt x="624" y="379"/>
                    </a:lnTo>
                    <a:lnTo>
                      <a:pt x="630" y="371"/>
                    </a:lnTo>
                    <a:lnTo>
                      <a:pt x="637" y="363"/>
                    </a:lnTo>
                    <a:lnTo>
                      <a:pt x="646" y="357"/>
                    </a:lnTo>
                    <a:lnTo>
                      <a:pt x="654" y="350"/>
                    </a:lnTo>
                    <a:lnTo>
                      <a:pt x="664" y="345"/>
                    </a:lnTo>
                    <a:lnTo>
                      <a:pt x="674" y="341"/>
                    </a:lnTo>
                    <a:lnTo>
                      <a:pt x="684" y="337"/>
                    </a:lnTo>
                    <a:lnTo>
                      <a:pt x="696" y="334"/>
                    </a:lnTo>
                    <a:lnTo>
                      <a:pt x="706" y="331"/>
                    </a:lnTo>
                    <a:lnTo>
                      <a:pt x="717" y="330"/>
                    </a:lnTo>
                    <a:lnTo>
                      <a:pt x="729" y="330"/>
                    </a:lnTo>
                    <a:lnTo>
                      <a:pt x="740" y="331"/>
                    </a:lnTo>
                    <a:lnTo>
                      <a:pt x="749" y="334"/>
                    </a:lnTo>
                    <a:lnTo>
                      <a:pt x="758" y="338"/>
                    </a:lnTo>
                    <a:lnTo>
                      <a:pt x="766" y="343"/>
                    </a:lnTo>
                    <a:lnTo>
                      <a:pt x="784" y="355"/>
                    </a:lnTo>
                    <a:lnTo>
                      <a:pt x="801" y="366"/>
                    </a:lnTo>
                    <a:lnTo>
                      <a:pt x="801" y="361"/>
                    </a:lnTo>
                    <a:lnTo>
                      <a:pt x="801" y="354"/>
                    </a:lnTo>
                    <a:lnTo>
                      <a:pt x="804" y="347"/>
                    </a:lnTo>
                    <a:lnTo>
                      <a:pt x="806" y="341"/>
                    </a:lnTo>
                    <a:lnTo>
                      <a:pt x="810" y="334"/>
                    </a:lnTo>
                    <a:lnTo>
                      <a:pt x="820" y="318"/>
                    </a:lnTo>
                    <a:lnTo>
                      <a:pt x="833" y="303"/>
                    </a:lnTo>
                    <a:lnTo>
                      <a:pt x="841" y="297"/>
                    </a:lnTo>
                    <a:lnTo>
                      <a:pt x="848" y="290"/>
                    </a:lnTo>
                    <a:lnTo>
                      <a:pt x="856" y="285"/>
                    </a:lnTo>
                    <a:lnTo>
                      <a:pt x="865" y="280"/>
                    </a:lnTo>
                    <a:lnTo>
                      <a:pt x="873" y="276"/>
                    </a:lnTo>
                    <a:lnTo>
                      <a:pt x="881" y="273"/>
                    </a:lnTo>
                    <a:lnTo>
                      <a:pt x="889" y="270"/>
                    </a:lnTo>
                    <a:lnTo>
                      <a:pt x="897" y="270"/>
                    </a:lnTo>
                    <a:lnTo>
                      <a:pt x="905" y="272"/>
                    </a:lnTo>
                    <a:lnTo>
                      <a:pt x="913" y="274"/>
                    </a:lnTo>
                    <a:lnTo>
                      <a:pt x="918" y="278"/>
                    </a:lnTo>
                    <a:lnTo>
                      <a:pt x="924" y="282"/>
                    </a:lnTo>
                    <a:lnTo>
                      <a:pt x="930" y="286"/>
                    </a:lnTo>
                    <a:lnTo>
                      <a:pt x="936" y="290"/>
                    </a:lnTo>
                    <a:lnTo>
                      <a:pt x="944" y="293"/>
                    </a:lnTo>
                    <a:lnTo>
                      <a:pt x="952" y="294"/>
                    </a:lnTo>
                    <a:lnTo>
                      <a:pt x="960" y="293"/>
                    </a:lnTo>
                    <a:lnTo>
                      <a:pt x="968" y="289"/>
                    </a:lnTo>
                    <a:lnTo>
                      <a:pt x="976" y="285"/>
                    </a:lnTo>
                    <a:lnTo>
                      <a:pt x="984" y="280"/>
                    </a:lnTo>
                    <a:lnTo>
                      <a:pt x="992" y="273"/>
                    </a:lnTo>
                    <a:lnTo>
                      <a:pt x="1001" y="269"/>
                    </a:lnTo>
                    <a:lnTo>
                      <a:pt x="1012" y="265"/>
                    </a:lnTo>
                    <a:lnTo>
                      <a:pt x="1024" y="264"/>
                    </a:lnTo>
                    <a:lnTo>
                      <a:pt x="1024" y="234"/>
                    </a:lnTo>
                    <a:lnTo>
                      <a:pt x="1000" y="208"/>
                    </a:lnTo>
                    <a:lnTo>
                      <a:pt x="966" y="165"/>
                    </a:lnTo>
                    <a:lnTo>
                      <a:pt x="949" y="144"/>
                    </a:lnTo>
                    <a:lnTo>
                      <a:pt x="934" y="125"/>
                    </a:lnTo>
                    <a:lnTo>
                      <a:pt x="925" y="110"/>
                    </a:lnTo>
                    <a:lnTo>
                      <a:pt x="921" y="101"/>
                    </a:lnTo>
                    <a:lnTo>
                      <a:pt x="898" y="100"/>
                    </a:lnTo>
                    <a:lnTo>
                      <a:pt x="870" y="94"/>
                    </a:lnTo>
                    <a:lnTo>
                      <a:pt x="857" y="90"/>
                    </a:lnTo>
                    <a:lnTo>
                      <a:pt x="844" y="86"/>
                    </a:lnTo>
                    <a:lnTo>
                      <a:pt x="833" y="82"/>
                    </a:lnTo>
                    <a:lnTo>
                      <a:pt x="825" y="77"/>
                    </a:lnTo>
                    <a:lnTo>
                      <a:pt x="821" y="74"/>
                    </a:lnTo>
                    <a:lnTo>
                      <a:pt x="817" y="70"/>
                    </a:lnTo>
                    <a:lnTo>
                      <a:pt x="816" y="66"/>
                    </a:lnTo>
                    <a:lnTo>
                      <a:pt x="813" y="60"/>
                    </a:lnTo>
                    <a:lnTo>
                      <a:pt x="810" y="48"/>
                    </a:lnTo>
                    <a:lnTo>
                      <a:pt x="806" y="34"/>
                    </a:lnTo>
                    <a:lnTo>
                      <a:pt x="805" y="28"/>
                    </a:lnTo>
                    <a:lnTo>
                      <a:pt x="802" y="21"/>
                    </a:lnTo>
                    <a:lnTo>
                      <a:pt x="800" y="14"/>
                    </a:lnTo>
                    <a:lnTo>
                      <a:pt x="796" y="9"/>
                    </a:lnTo>
                    <a:lnTo>
                      <a:pt x="792" y="5"/>
                    </a:lnTo>
                    <a:lnTo>
                      <a:pt x="786" y="2"/>
                    </a:lnTo>
                    <a:lnTo>
                      <a:pt x="778" y="0"/>
                    </a:lnTo>
                    <a:lnTo>
                      <a:pt x="770" y="0"/>
                    </a:lnTo>
                    <a:lnTo>
                      <a:pt x="764" y="0"/>
                    </a:lnTo>
                    <a:lnTo>
                      <a:pt x="758" y="1"/>
                    </a:lnTo>
                    <a:lnTo>
                      <a:pt x="752" y="5"/>
                    </a:lnTo>
                    <a:lnTo>
                      <a:pt x="746" y="9"/>
                    </a:lnTo>
                    <a:lnTo>
                      <a:pt x="734" y="18"/>
                    </a:lnTo>
                    <a:lnTo>
                      <a:pt x="724" y="29"/>
                    </a:lnTo>
                    <a:lnTo>
                      <a:pt x="710" y="40"/>
                    </a:lnTo>
                    <a:lnTo>
                      <a:pt x="697" y="50"/>
                    </a:lnTo>
                    <a:lnTo>
                      <a:pt x="689" y="54"/>
                    </a:lnTo>
                    <a:lnTo>
                      <a:pt x="681" y="57"/>
                    </a:lnTo>
                    <a:lnTo>
                      <a:pt x="672" y="58"/>
                    </a:lnTo>
                    <a:lnTo>
                      <a:pt x="662" y="60"/>
                    </a:lnTo>
                    <a:lnTo>
                      <a:pt x="637" y="58"/>
                    </a:lnTo>
                    <a:lnTo>
                      <a:pt x="609" y="56"/>
                    </a:lnTo>
                    <a:lnTo>
                      <a:pt x="582" y="52"/>
                    </a:lnTo>
                    <a:lnTo>
                      <a:pt x="560" y="48"/>
                    </a:lnTo>
                    <a:lnTo>
                      <a:pt x="493" y="48"/>
                    </a:lnTo>
                    <a:lnTo>
                      <a:pt x="493" y="66"/>
                    </a:lnTo>
                    <a:lnTo>
                      <a:pt x="489" y="82"/>
                    </a:lnTo>
                    <a:lnTo>
                      <a:pt x="486" y="89"/>
                    </a:lnTo>
                    <a:lnTo>
                      <a:pt x="484" y="96"/>
                    </a:lnTo>
                    <a:lnTo>
                      <a:pt x="480" y="101"/>
                    </a:lnTo>
                    <a:lnTo>
                      <a:pt x="476" y="106"/>
                    </a:lnTo>
                    <a:lnTo>
                      <a:pt x="470" y="112"/>
                    </a:lnTo>
                    <a:lnTo>
                      <a:pt x="465" y="116"/>
                    </a:lnTo>
                    <a:lnTo>
                      <a:pt x="460" y="118"/>
                    </a:lnTo>
                    <a:lnTo>
                      <a:pt x="453" y="121"/>
                    </a:lnTo>
                    <a:lnTo>
                      <a:pt x="438" y="125"/>
                    </a:lnTo>
                    <a:lnTo>
                      <a:pt x="421" y="125"/>
                    </a:lnTo>
                    <a:lnTo>
                      <a:pt x="417" y="125"/>
                    </a:lnTo>
                    <a:lnTo>
                      <a:pt x="413" y="124"/>
                    </a:lnTo>
                    <a:lnTo>
                      <a:pt x="409" y="122"/>
                    </a:lnTo>
                    <a:lnTo>
                      <a:pt x="406" y="118"/>
                    </a:lnTo>
                    <a:lnTo>
                      <a:pt x="400" y="112"/>
                    </a:lnTo>
                    <a:lnTo>
                      <a:pt x="394" y="105"/>
                    </a:lnTo>
                    <a:lnTo>
                      <a:pt x="389" y="97"/>
                    </a:lnTo>
                    <a:lnTo>
                      <a:pt x="382" y="90"/>
                    </a:lnTo>
                    <a:lnTo>
                      <a:pt x="378" y="88"/>
                    </a:lnTo>
                    <a:lnTo>
                      <a:pt x="376" y="85"/>
                    </a:lnTo>
                    <a:lnTo>
                      <a:pt x="372" y="84"/>
                    </a:lnTo>
                    <a:lnTo>
                      <a:pt x="368" y="84"/>
                    </a:lnTo>
                    <a:lnTo>
                      <a:pt x="362" y="84"/>
                    </a:lnTo>
                    <a:lnTo>
                      <a:pt x="358" y="85"/>
                    </a:lnTo>
                    <a:lnTo>
                      <a:pt x="354" y="88"/>
                    </a:lnTo>
                    <a:lnTo>
                      <a:pt x="350" y="90"/>
                    </a:lnTo>
                    <a:lnTo>
                      <a:pt x="344" y="98"/>
                    </a:lnTo>
                    <a:lnTo>
                      <a:pt x="336" y="108"/>
                    </a:lnTo>
                    <a:lnTo>
                      <a:pt x="328" y="117"/>
                    </a:lnTo>
                    <a:lnTo>
                      <a:pt x="319" y="124"/>
                    </a:lnTo>
                    <a:lnTo>
                      <a:pt x="313" y="128"/>
                    </a:lnTo>
                    <a:lnTo>
                      <a:pt x="308" y="129"/>
                    </a:lnTo>
                    <a:lnTo>
                      <a:pt x="301" y="132"/>
                    </a:lnTo>
                    <a:lnTo>
                      <a:pt x="295" y="132"/>
                    </a:lnTo>
                    <a:lnTo>
                      <a:pt x="293" y="145"/>
                    </a:lnTo>
                    <a:lnTo>
                      <a:pt x="289" y="158"/>
                    </a:lnTo>
                    <a:lnTo>
                      <a:pt x="284" y="169"/>
                    </a:lnTo>
                    <a:lnTo>
                      <a:pt x="277" y="180"/>
                    </a:lnTo>
                    <a:lnTo>
                      <a:pt x="269" y="189"/>
                    </a:lnTo>
                    <a:lnTo>
                      <a:pt x="261" y="197"/>
                    </a:lnTo>
                    <a:lnTo>
                      <a:pt x="252" y="204"/>
                    </a:lnTo>
                    <a:lnTo>
                      <a:pt x="241" y="210"/>
                    </a:lnTo>
                    <a:lnTo>
                      <a:pt x="231" y="216"/>
                    </a:lnTo>
                    <a:lnTo>
                      <a:pt x="219" y="221"/>
                    </a:lnTo>
                    <a:lnTo>
                      <a:pt x="207" y="225"/>
                    </a:lnTo>
                    <a:lnTo>
                      <a:pt x="193" y="229"/>
                    </a:lnTo>
                    <a:lnTo>
                      <a:pt x="168" y="234"/>
                    </a:lnTo>
                    <a:lnTo>
                      <a:pt x="141" y="240"/>
                    </a:lnTo>
                    <a:lnTo>
                      <a:pt x="115" y="245"/>
                    </a:lnTo>
                    <a:lnTo>
                      <a:pt x="88" y="250"/>
                    </a:lnTo>
                    <a:lnTo>
                      <a:pt x="65" y="257"/>
                    </a:lnTo>
                    <a:lnTo>
                      <a:pt x="44" y="265"/>
                    </a:lnTo>
                    <a:lnTo>
                      <a:pt x="35" y="270"/>
                    </a:lnTo>
                    <a:lnTo>
                      <a:pt x="25" y="276"/>
                    </a:lnTo>
                    <a:lnTo>
                      <a:pt x="19" y="282"/>
                    </a:lnTo>
                    <a:lnTo>
                      <a:pt x="12" y="290"/>
                    </a:lnTo>
                    <a:lnTo>
                      <a:pt x="7" y="298"/>
                    </a:lnTo>
                    <a:lnTo>
                      <a:pt x="3" y="307"/>
                    </a:lnTo>
                    <a:lnTo>
                      <a:pt x="1" y="318"/>
                    </a:lnTo>
                    <a:lnTo>
                      <a:pt x="0" y="330"/>
                    </a:lnTo>
                    <a:lnTo>
                      <a:pt x="1" y="345"/>
                    </a:lnTo>
                    <a:lnTo>
                      <a:pt x="3" y="355"/>
                    </a:lnTo>
                    <a:lnTo>
                      <a:pt x="7" y="365"/>
                    </a:lnTo>
                    <a:lnTo>
                      <a:pt x="13" y="371"/>
                    </a:lnTo>
                    <a:lnTo>
                      <a:pt x="20" y="375"/>
                    </a:lnTo>
                    <a:lnTo>
                      <a:pt x="28" y="379"/>
                    </a:lnTo>
                    <a:lnTo>
                      <a:pt x="37" y="382"/>
                    </a:lnTo>
                    <a:lnTo>
                      <a:pt x="48" y="385"/>
                    </a:lnTo>
                    <a:lnTo>
                      <a:pt x="48" y="409"/>
                    </a:lnTo>
                    <a:lnTo>
                      <a:pt x="43" y="417"/>
                    </a:lnTo>
                    <a:lnTo>
                      <a:pt x="37" y="423"/>
                    </a:lnTo>
                    <a:lnTo>
                      <a:pt x="35" y="427"/>
                    </a:lnTo>
                    <a:lnTo>
                      <a:pt x="32" y="430"/>
                    </a:lnTo>
                    <a:lnTo>
                      <a:pt x="31" y="434"/>
                    </a:lnTo>
                    <a:lnTo>
                      <a:pt x="31" y="438"/>
                    </a:lnTo>
                    <a:lnTo>
                      <a:pt x="31" y="446"/>
                    </a:lnTo>
                    <a:lnTo>
                      <a:pt x="33" y="453"/>
                    </a:lnTo>
                    <a:lnTo>
                      <a:pt x="37" y="459"/>
                    </a:lnTo>
                    <a:lnTo>
                      <a:pt x="41" y="465"/>
                    </a:lnTo>
                    <a:lnTo>
                      <a:pt x="48" y="470"/>
                    </a:lnTo>
                    <a:lnTo>
                      <a:pt x="55" y="474"/>
                    </a:lnTo>
                    <a:lnTo>
                      <a:pt x="61" y="478"/>
                    </a:lnTo>
                    <a:lnTo>
                      <a:pt x="69" y="482"/>
                    </a:lnTo>
                    <a:lnTo>
                      <a:pt x="85" y="487"/>
                    </a:lnTo>
                    <a:lnTo>
                      <a:pt x="101" y="490"/>
                    </a:lnTo>
                    <a:lnTo>
                      <a:pt x="116" y="493"/>
                    </a:lnTo>
                    <a:lnTo>
                      <a:pt x="127" y="493"/>
                    </a:lnTo>
                    <a:lnTo>
                      <a:pt x="136" y="494"/>
                    </a:lnTo>
                    <a:lnTo>
                      <a:pt x="144" y="498"/>
                    </a:lnTo>
                    <a:lnTo>
                      <a:pt x="152" y="503"/>
                    </a:lnTo>
                    <a:lnTo>
                      <a:pt x="157" y="510"/>
                    </a:lnTo>
                    <a:lnTo>
                      <a:pt x="163" y="519"/>
                    </a:lnTo>
                    <a:lnTo>
                      <a:pt x="168" y="529"/>
                    </a:lnTo>
                    <a:lnTo>
                      <a:pt x="171" y="539"/>
                    </a:lnTo>
                    <a:lnTo>
                      <a:pt x="173" y="551"/>
                    </a:lnTo>
                    <a:lnTo>
                      <a:pt x="177" y="575"/>
                    </a:lnTo>
                    <a:lnTo>
                      <a:pt x="180" y="599"/>
                    </a:lnTo>
                    <a:lnTo>
                      <a:pt x="180" y="621"/>
                    </a:lnTo>
                    <a:lnTo>
                      <a:pt x="181" y="637"/>
                    </a:lnTo>
                    <a:lnTo>
                      <a:pt x="183" y="653"/>
                    </a:lnTo>
                    <a:lnTo>
                      <a:pt x="185" y="669"/>
                    </a:lnTo>
                    <a:lnTo>
                      <a:pt x="192" y="682"/>
                    </a:lnTo>
                    <a:lnTo>
                      <a:pt x="200" y="695"/>
                    </a:lnTo>
                    <a:lnTo>
                      <a:pt x="205" y="701"/>
                    </a:lnTo>
                    <a:lnTo>
                      <a:pt x="211" y="706"/>
                    </a:lnTo>
                    <a:lnTo>
                      <a:pt x="216" y="710"/>
                    </a:lnTo>
                    <a:lnTo>
                      <a:pt x="221" y="714"/>
                    </a:lnTo>
                    <a:lnTo>
                      <a:pt x="228" y="718"/>
                    </a:lnTo>
                    <a:lnTo>
                      <a:pt x="233" y="719"/>
                    </a:lnTo>
                    <a:lnTo>
                      <a:pt x="240" y="721"/>
                    </a:lnTo>
                    <a:lnTo>
                      <a:pt x="247" y="722"/>
                    </a:lnTo>
                    <a:lnTo>
                      <a:pt x="255" y="721"/>
                    </a:lnTo>
                    <a:lnTo>
                      <a:pt x="264" y="719"/>
                    </a:lnTo>
                    <a:lnTo>
                      <a:pt x="272" y="715"/>
                    </a:lnTo>
                    <a:lnTo>
                      <a:pt x="281" y="711"/>
                    </a:lnTo>
                    <a:lnTo>
                      <a:pt x="301" y="701"/>
                    </a:lnTo>
                    <a:lnTo>
                      <a:pt x="321" y="689"/>
                    </a:lnTo>
                    <a:lnTo>
                      <a:pt x="341" y="677"/>
                    </a:lnTo>
                    <a:lnTo>
                      <a:pt x="362" y="666"/>
                    </a:lnTo>
                    <a:lnTo>
                      <a:pt x="372" y="662"/>
                    </a:lnTo>
                    <a:lnTo>
                      <a:pt x="382" y="658"/>
                    </a:lnTo>
                    <a:lnTo>
                      <a:pt x="393" y="657"/>
                    </a:lnTo>
                    <a:lnTo>
                      <a:pt x="404" y="655"/>
                    </a:lnTo>
                    <a:lnTo>
                      <a:pt x="405" y="661"/>
                    </a:lnTo>
                    <a:lnTo>
                      <a:pt x="410" y="669"/>
                    </a:lnTo>
                    <a:lnTo>
                      <a:pt x="418" y="678"/>
                    </a:lnTo>
                    <a:lnTo>
                      <a:pt x="428" y="687"/>
                    </a:lnTo>
                    <a:lnTo>
                      <a:pt x="444" y="703"/>
                    </a:lnTo>
                    <a:lnTo>
                      <a:pt x="452" y="710"/>
                    </a:lnTo>
                    <a:lnTo>
                      <a:pt x="452" y="703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27" name="Freeform 46"/>
              <p:cNvSpPr>
                <a:spLocks noChangeAspect="1"/>
              </p:cNvSpPr>
              <p:nvPr/>
            </p:nvSpPr>
            <p:spPr bwMode="auto">
              <a:xfrm>
                <a:off x="1075" y="2495"/>
                <a:ext cx="317" cy="179"/>
              </a:xfrm>
              <a:custGeom>
                <a:avLst/>
                <a:gdLst>
                  <a:gd name="T0" fmla="*/ 982 w 1035"/>
                  <a:gd name="T1" fmla="*/ 273 h 584"/>
                  <a:gd name="T2" fmla="*/ 920 w 1035"/>
                  <a:gd name="T3" fmla="*/ 316 h 584"/>
                  <a:gd name="T4" fmla="*/ 877 w 1035"/>
                  <a:gd name="T5" fmla="*/ 328 h 584"/>
                  <a:gd name="T6" fmla="*/ 819 w 1035"/>
                  <a:gd name="T7" fmla="*/ 324 h 584"/>
                  <a:gd name="T8" fmla="*/ 763 w 1035"/>
                  <a:gd name="T9" fmla="*/ 300 h 584"/>
                  <a:gd name="T10" fmla="*/ 719 w 1035"/>
                  <a:gd name="T11" fmla="*/ 265 h 584"/>
                  <a:gd name="T12" fmla="*/ 674 w 1035"/>
                  <a:gd name="T13" fmla="*/ 212 h 584"/>
                  <a:gd name="T14" fmla="*/ 575 w 1035"/>
                  <a:gd name="T15" fmla="*/ 142 h 584"/>
                  <a:gd name="T16" fmla="*/ 517 w 1035"/>
                  <a:gd name="T17" fmla="*/ 87 h 584"/>
                  <a:gd name="T18" fmla="*/ 494 w 1035"/>
                  <a:gd name="T19" fmla="*/ 46 h 584"/>
                  <a:gd name="T20" fmla="*/ 483 w 1035"/>
                  <a:gd name="T21" fmla="*/ 10 h 584"/>
                  <a:gd name="T22" fmla="*/ 461 w 1035"/>
                  <a:gd name="T23" fmla="*/ 22 h 584"/>
                  <a:gd name="T24" fmla="*/ 445 w 1035"/>
                  <a:gd name="T25" fmla="*/ 46 h 584"/>
                  <a:gd name="T26" fmla="*/ 422 w 1035"/>
                  <a:gd name="T27" fmla="*/ 47 h 584"/>
                  <a:gd name="T28" fmla="*/ 381 w 1035"/>
                  <a:gd name="T29" fmla="*/ 28 h 584"/>
                  <a:gd name="T30" fmla="*/ 341 w 1035"/>
                  <a:gd name="T31" fmla="*/ 19 h 584"/>
                  <a:gd name="T32" fmla="*/ 313 w 1035"/>
                  <a:gd name="T33" fmla="*/ 30 h 584"/>
                  <a:gd name="T34" fmla="*/ 275 w 1035"/>
                  <a:gd name="T35" fmla="*/ 51 h 584"/>
                  <a:gd name="T36" fmla="*/ 249 w 1035"/>
                  <a:gd name="T37" fmla="*/ 66 h 584"/>
                  <a:gd name="T38" fmla="*/ 225 w 1035"/>
                  <a:gd name="T39" fmla="*/ 104 h 584"/>
                  <a:gd name="T40" fmla="*/ 187 w 1035"/>
                  <a:gd name="T41" fmla="*/ 131 h 584"/>
                  <a:gd name="T42" fmla="*/ 141 w 1035"/>
                  <a:gd name="T43" fmla="*/ 147 h 584"/>
                  <a:gd name="T44" fmla="*/ 100 w 1035"/>
                  <a:gd name="T45" fmla="*/ 166 h 584"/>
                  <a:gd name="T46" fmla="*/ 76 w 1035"/>
                  <a:gd name="T47" fmla="*/ 200 h 584"/>
                  <a:gd name="T48" fmla="*/ 30 w 1035"/>
                  <a:gd name="T49" fmla="*/ 216 h 584"/>
                  <a:gd name="T50" fmla="*/ 1 w 1035"/>
                  <a:gd name="T51" fmla="*/ 243 h 584"/>
                  <a:gd name="T52" fmla="*/ 8 w 1035"/>
                  <a:gd name="T53" fmla="*/ 268 h 584"/>
                  <a:gd name="T54" fmla="*/ 65 w 1035"/>
                  <a:gd name="T55" fmla="*/ 301 h 584"/>
                  <a:gd name="T56" fmla="*/ 122 w 1035"/>
                  <a:gd name="T57" fmla="*/ 313 h 584"/>
                  <a:gd name="T58" fmla="*/ 149 w 1035"/>
                  <a:gd name="T59" fmla="*/ 303 h 584"/>
                  <a:gd name="T60" fmla="*/ 187 w 1035"/>
                  <a:gd name="T61" fmla="*/ 285 h 584"/>
                  <a:gd name="T62" fmla="*/ 201 w 1035"/>
                  <a:gd name="T63" fmla="*/ 336 h 584"/>
                  <a:gd name="T64" fmla="*/ 238 w 1035"/>
                  <a:gd name="T65" fmla="*/ 368 h 584"/>
                  <a:gd name="T66" fmla="*/ 282 w 1035"/>
                  <a:gd name="T67" fmla="*/ 393 h 584"/>
                  <a:gd name="T68" fmla="*/ 286 w 1035"/>
                  <a:gd name="T69" fmla="*/ 415 h 584"/>
                  <a:gd name="T70" fmla="*/ 269 w 1035"/>
                  <a:gd name="T71" fmla="*/ 413 h 584"/>
                  <a:gd name="T72" fmla="*/ 281 w 1035"/>
                  <a:gd name="T73" fmla="*/ 460 h 584"/>
                  <a:gd name="T74" fmla="*/ 337 w 1035"/>
                  <a:gd name="T75" fmla="*/ 477 h 584"/>
                  <a:gd name="T76" fmla="*/ 367 w 1035"/>
                  <a:gd name="T77" fmla="*/ 491 h 584"/>
                  <a:gd name="T78" fmla="*/ 385 w 1035"/>
                  <a:gd name="T79" fmla="*/ 531 h 584"/>
                  <a:gd name="T80" fmla="*/ 463 w 1035"/>
                  <a:gd name="T81" fmla="*/ 543 h 584"/>
                  <a:gd name="T82" fmla="*/ 498 w 1035"/>
                  <a:gd name="T83" fmla="*/ 533 h 584"/>
                  <a:gd name="T84" fmla="*/ 547 w 1035"/>
                  <a:gd name="T85" fmla="*/ 492 h 584"/>
                  <a:gd name="T86" fmla="*/ 571 w 1035"/>
                  <a:gd name="T87" fmla="*/ 483 h 584"/>
                  <a:gd name="T88" fmla="*/ 597 w 1035"/>
                  <a:gd name="T89" fmla="*/ 492 h 584"/>
                  <a:gd name="T90" fmla="*/ 607 w 1035"/>
                  <a:gd name="T91" fmla="*/ 517 h 584"/>
                  <a:gd name="T92" fmla="*/ 618 w 1035"/>
                  <a:gd name="T93" fmla="*/ 553 h 584"/>
                  <a:gd name="T94" fmla="*/ 645 w 1035"/>
                  <a:gd name="T95" fmla="*/ 569 h 584"/>
                  <a:gd name="T96" fmla="*/ 722 w 1035"/>
                  <a:gd name="T97" fmla="*/ 584 h 584"/>
                  <a:gd name="T98" fmla="*/ 753 w 1035"/>
                  <a:gd name="T99" fmla="*/ 560 h 584"/>
                  <a:gd name="T100" fmla="*/ 771 w 1035"/>
                  <a:gd name="T101" fmla="*/ 535 h 584"/>
                  <a:gd name="T102" fmla="*/ 794 w 1035"/>
                  <a:gd name="T103" fmla="*/ 512 h 584"/>
                  <a:gd name="T104" fmla="*/ 931 w 1035"/>
                  <a:gd name="T105" fmla="*/ 517 h 584"/>
                  <a:gd name="T106" fmla="*/ 967 w 1035"/>
                  <a:gd name="T107" fmla="*/ 505 h 584"/>
                  <a:gd name="T108" fmla="*/ 979 w 1035"/>
                  <a:gd name="T109" fmla="*/ 488 h 584"/>
                  <a:gd name="T110" fmla="*/ 983 w 1035"/>
                  <a:gd name="T111" fmla="*/ 437 h 584"/>
                  <a:gd name="T112" fmla="*/ 1003 w 1035"/>
                  <a:gd name="T113" fmla="*/ 344 h 584"/>
                  <a:gd name="T114" fmla="*/ 1030 w 1035"/>
                  <a:gd name="T115" fmla="*/ 249 h 58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035"/>
                  <a:gd name="T175" fmla="*/ 0 h 584"/>
                  <a:gd name="T176" fmla="*/ 1035 w 1035"/>
                  <a:gd name="T177" fmla="*/ 584 h 58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035" h="584">
                    <a:moveTo>
                      <a:pt x="1030" y="223"/>
                    </a:moveTo>
                    <a:lnTo>
                      <a:pt x="1014" y="241"/>
                    </a:lnTo>
                    <a:lnTo>
                      <a:pt x="998" y="257"/>
                    </a:lnTo>
                    <a:lnTo>
                      <a:pt x="982" y="273"/>
                    </a:lnTo>
                    <a:lnTo>
                      <a:pt x="964" y="288"/>
                    </a:lnTo>
                    <a:lnTo>
                      <a:pt x="947" y="300"/>
                    </a:lnTo>
                    <a:lnTo>
                      <a:pt x="930" y="311"/>
                    </a:lnTo>
                    <a:lnTo>
                      <a:pt x="920" y="316"/>
                    </a:lnTo>
                    <a:lnTo>
                      <a:pt x="911" y="320"/>
                    </a:lnTo>
                    <a:lnTo>
                      <a:pt x="901" y="323"/>
                    </a:lnTo>
                    <a:lnTo>
                      <a:pt x="891" y="325"/>
                    </a:lnTo>
                    <a:lnTo>
                      <a:pt x="877" y="328"/>
                    </a:lnTo>
                    <a:lnTo>
                      <a:pt x="863" y="329"/>
                    </a:lnTo>
                    <a:lnTo>
                      <a:pt x="849" y="328"/>
                    </a:lnTo>
                    <a:lnTo>
                      <a:pt x="834" y="327"/>
                    </a:lnTo>
                    <a:lnTo>
                      <a:pt x="819" y="324"/>
                    </a:lnTo>
                    <a:lnTo>
                      <a:pt x="805" y="319"/>
                    </a:lnTo>
                    <a:lnTo>
                      <a:pt x="790" y="313"/>
                    </a:lnTo>
                    <a:lnTo>
                      <a:pt x="777" y="308"/>
                    </a:lnTo>
                    <a:lnTo>
                      <a:pt x="763" y="300"/>
                    </a:lnTo>
                    <a:lnTo>
                      <a:pt x="751" y="292"/>
                    </a:lnTo>
                    <a:lnTo>
                      <a:pt x="739" y="284"/>
                    </a:lnTo>
                    <a:lnTo>
                      <a:pt x="729" y="275"/>
                    </a:lnTo>
                    <a:lnTo>
                      <a:pt x="719" y="265"/>
                    </a:lnTo>
                    <a:lnTo>
                      <a:pt x="710" y="255"/>
                    </a:lnTo>
                    <a:lnTo>
                      <a:pt x="703" y="245"/>
                    </a:lnTo>
                    <a:lnTo>
                      <a:pt x="698" y="235"/>
                    </a:lnTo>
                    <a:lnTo>
                      <a:pt x="674" y="212"/>
                    </a:lnTo>
                    <a:lnTo>
                      <a:pt x="649" y="193"/>
                    </a:lnTo>
                    <a:lnTo>
                      <a:pt x="623" y="175"/>
                    </a:lnTo>
                    <a:lnTo>
                      <a:pt x="599" y="159"/>
                    </a:lnTo>
                    <a:lnTo>
                      <a:pt x="575" y="142"/>
                    </a:lnTo>
                    <a:lnTo>
                      <a:pt x="551" y="122"/>
                    </a:lnTo>
                    <a:lnTo>
                      <a:pt x="539" y="111"/>
                    </a:lnTo>
                    <a:lnTo>
                      <a:pt x="529" y="99"/>
                    </a:lnTo>
                    <a:lnTo>
                      <a:pt x="517" y="87"/>
                    </a:lnTo>
                    <a:lnTo>
                      <a:pt x="506" y="72"/>
                    </a:lnTo>
                    <a:lnTo>
                      <a:pt x="499" y="64"/>
                    </a:lnTo>
                    <a:lnTo>
                      <a:pt x="497" y="55"/>
                    </a:lnTo>
                    <a:lnTo>
                      <a:pt x="494" y="46"/>
                    </a:lnTo>
                    <a:lnTo>
                      <a:pt x="493" y="36"/>
                    </a:lnTo>
                    <a:lnTo>
                      <a:pt x="490" y="27"/>
                    </a:lnTo>
                    <a:lnTo>
                      <a:pt x="487" y="19"/>
                    </a:lnTo>
                    <a:lnTo>
                      <a:pt x="483" y="10"/>
                    </a:lnTo>
                    <a:lnTo>
                      <a:pt x="475" y="0"/>
                    </a:lnTo>
                    <a:lnTo>
                      <a:pt x="469" y="6"/>
                    </a:lnTo>
                    <a:lnTo>
                      <a:pt x="465" y="14"/>
                    </a:lnTo>
                    <a:lnTo>
                      <a:pt x="461" y="22"/>
                    </a:lnTo>
                    <a:lnTo>
                      <a:pt x="457" y="30"/>
                    </a:lnTo>
                    <a:lnTo>
                      <a:pt x="453" y="36"/>
                    </a:lnTo>
                    <a:lnTo>
                      <a:pt x="447" y="43"/>
                    </a:lnTo>
                    <a:lnTo>
                      <a:pt x="445" y="46"/>
                    </a:lnTo>
                    <a:lnTo>
                      <a:pt x="441" y="47"/>
                    </a:lnTo>
                    <a:lnTo>
                      <a:pt x="438" y="48"/>
                    </a:lnTo>
                    <a:lnTo>
                      <a:pt x="433" y="48"/>
                    </a:lnTo>
                    <a:lnTo>
                      <a:pt x="422" y="47"/>
                    </a:lnTo>
                    <a:lnTo>
                      <a:pt x="411" y="44"/>
                    </a:lnTo>
                    <a:lnTo>
                      <a:pt x="401" y="39"/>
                    </a:lnTo>
                    <a:lnTo>
                      <a:pt x="391" y="34"/>
                    </a:lnTo>
                    <a:lnTo>
                      <a:pt x="381" y="28"/>
                    </a:lnTo>
                    <a:lnTo>
                      <a:pt x="370" y="23"/>
                    </a:lnTo>
                    <a:lnTo>
                      <a:pt x="359" y="20"/>
                    </a:lnTo>
                    <a:lnTo>
                      <a:pt x="349" y="19"/>
                    </a:lnTo>
                    <a:lnTo>
                      <a:pt x="341" y="19"/>
                    </a:lnTo>
                    <a:lnTo>
                      <a:pt x="334" y="20"/>
                    </a:lnTo>
                    <a:lnTo>
                      <a:pt x="329" y="22"/>
                    </a:lnTo>
                    <a:lnTo>
                      <a:pt x="323" y="24"/>
                    </a:lnTo>
                    <a:lnTo>
                      <a:pt x="313" y="30"/>
                    </a:lnTo>
                    <a:lnTo>
                      <a:pt x="303" y="36"/>
                    </a:lnTo>
                    <a:lnTo>
                      <a:pt x="293" y="43"/>
                    </a:lnTo>
                    <a:lnTo>
                      <a:pt x="282" y="50"/>
                    </a:lnTo>
                    <a:lnTo>
                      <a:pt x="275" y="51"/>
                    </a:lnTo>
                    <a:lnTo>
                      <a:pt x="269" y="54"/>
                    </a:lnTo>
                    <a:lnTo>
                      <a:pt x="261" y="54"/>
                    </a:lnTo>
                    <a:lnTo>
                      <a:pt x="253" y="55"/>
                    </a:lnTo>
                    <a:lnTo>
                      <a:pt x="249" y="66"/>
                    </a:lnTo>
                    <a:lnTo>
                      <a:pt x="243" y="76"/>
                    </a:lnTo>
                    <a:lnTo>
                      <a:pt x="238" y="86"/>
                    </a:lnTo>
                    <a:lnTo>
                      <a:pt x="231" y="95"/>
                    </a:lnTo>
                    <a:lnTo>
                      <a:pt x="225" y="104"/>
                    </a:lnTo>
                    <a:lnTo>
                      <a:pt x="215" y="111"/>
                    </a:lnTo>
                    <a:lnTo>
                      <a:pt x="207" y="119"/>
                    </a:lnTo>
                    <a:lnTo>
                      <a:pt x="198" y="126"/>
                    </a:lnTo>
                    <a:lnTo>
                      <a:pt x="187" y="131"/>
                    </a:lnTo>
                    <a:lnTo>
                      <a:pt x="177" y="136"/>
                    </a:lnTo>
                    <a:lnTo>
                      <a:pt x="165" y="140"/>
                    </a:lnTo>
                    <a:lnTo>
                      <a:pt x="153" y="144"/>
                    </a:lnTo>
                    <a:lnTo>
                      <a:pt x="141" y="147"/>
                    </a:lnTo>
                    <a:lnTo>
                      <a:pt x="129" y="150"/>
                    </a:lnTo>
                    <a:lnTo>
                      <a:pt x="116" y="151"/>
                    </a:lnTo>
                    <a:lnTo>
                      <a:pt x="102" y="151"/>
                    </a:lnTo>
                    <a:lnTo>
                      <a:pt x="100" y="166"/>
                    </a:lnTo>
                    <a:lnTo>
                      <a:pt x="96" y="178"/>
                    </a:lnTo>
                    <a:lnTo>
                      <a:pt x="90" y="187"/>
                    </a:lnTo>
                    <a:lnTo>
                      <a:pt x="84" y="193"/>
                    </a:lnTo>
                    <a:lnTo>
                      <a:pt x="76" y="200"/>
                    </a:lnTo>
                    <a:lnTo>
                      <a:pt x="68" y="204"/>
                    </a:lnTo>
                    <a:lnTo>
                      <a:pt x="58" y="208"/>
                    </a:lnTo>
                    <a:lnTo>
                      <a:pt x="49" y="211"/>
                    </a:lnTo>
                    <a:lnTo>
                      <a:pt x="30" y="216"/>
                    </a:lnTo>
                    <a:lnTo>
                      <a:pt x="14" y="224"/>
                    </a:lnTo>
                    <a:lnTo>
                      <a:pt x="9" y="228"/>
                    </a:lnTo>
                    <a:lnTo>
                      <a:pt x="4" y="235"/>
                    </a:lnTo>
                    <a:lnTo>
                      <a:pt x="1" y="243"/>
                    </a:lnTo>
                    <a:lnTo>
                      <a:pt x="0" y="253"/>
                    </a:lnTo>
                    <a:lnTo>
                      <a:pt x="1" y="257"/>
                    </a:lnTo>
                    <a:lnTo>
                      <a:pt x="4" y="263"/>
                    </a:lnTo>
                    <a:lnTo>
                      <a:pt x="8" y="268"/>
                    </a:lnTo>
                    <a:lnTo>
                      <a:pt x="13" y="273"/>
                    </a:lnTo>
                    <a:lnTo>
                      <a:pt x="28" y="283"/>
                    </a:lnTo>
                    <a:lnTo>
                      <a:pt x="46" y="292"/>
                    </a:lnTo>
                    <a:lnTo>
                      <a:pt x="65" y="301"/>
                    </a:lnTo>
                    <a:lnTo>
                      <a:pt x="84" y="308"/>
                    </a:lnTo>
                    <a:lnTo>
                      <a:pt x="101" y="312"/>
                    </a:lnTo>
                    <a:lnTo>
                      <a:pt x="114" y="313"/>
                    </a:lnTo>
                    <a:lnTo>
                      <a:pt x="122" y="313"/>
                    </a:lnTo>
                    <a:lnTo>
                      <a:pt x="129" y="312"/>
                    </a:lnTo>
                    <a:lnTo>
                      <a:pt x="134" y="311"/>
                    </a:lnTo>
                    <a:lnTo>
                      <a:pt x="140" y="308"/>
                    </a:lnTo>
                    <a:lnTo>
                      <a:pt x="149" y="303"/>
                    </a:lnTo>
                    <a:lnTo>
                      <a:pt x="157" y="296"/>
                    </a:lnTo>
                    <a:lnTo>
                      <a:pt x="169" y="280"/>
                    </a:lnTo>
                    <a:lnTo>
                      <a:pt x="181" y="265"/>
                    </a:lnTo>
                    <a:lnTo>
                      <a:pt x="187" y="285"/>
                    </a:lnTo>
                    <a:lnTo>
                      <a:pt x="193" y="307"/>
                    </a:lnTo>
                    <a:lnTo>
                      <a:pt x="194" y="317"/>
                    </a:lnTo>
                    <a:lnTo>
                      <a:pt x="197" y="327"/>
                    </a:lnTo>
                    <a:lnTo>
                      <a:pt x="201" y="336"/>
                    </a:lnTo>
                    <a:lnTo>
                      <a:pt x="205" y="344"/>
                    </a:lnTo>
                    <a:lnTo>
                      <a:pt x="214" y="353"/>
                    </a:lnTo>
                    <a:lnTo>
                      <a:pt x="226" y="361"/>
                    </a:lnTo>
                    <a:lnTo>
                      <a:pt x="238" y="368"/>
                    </a:lnTo>
                    <a:lnTo>
                      <a:pt x="251" y="375"/>
                    </a:lnTo>
                    <a:lnTo>
                      <a:pt x="265" y="381"/>
                    </a:lnTo>
                    <a:lnTo>
                      <a:pt x="277" y="388"/>
                    </a:lnTo>
                    <a:lnTo>
                      <a:pt x="282" y="393"/>
                    </a:lnTo>
                    <a:lnTo>
                      <a:pt x="286" y="397"/>
                    </a:lnTo>
                    <a:lnTo>
                      <a:pt x="291" y="404"/>
                    </a:lnTo>
                    <a:lnTo>
                      <a:pt x="294" y="409"/>
                    </a:lnTo>
                    <a:lnTo>
                      <a:pt x="286" y="415"/>
                    </a:lnTo>
                    <a:lnTo>
                      <a:pt x="279" y="416"/>
                    </a:lnTo>
                    <a:lnTo>
                      <a:pt x="277" y="416"/>
                    </a:lnTo>
                    <a:lnTo>
                      <a:pt x="273" y="416"/>
                    </a:lnTo>
                    <a:lnTo>
                      <a:pt x="269" y="413"/>
                    </a:lnTo>
                    <a:lnTo>
                      <a:pt x="265" y="409"/>
                    </a:lnTo>
                    <a:lnTo>
                      <a:pt x="265" y="445"/>
                    </a:lnTo>
                    <a:lnTo>
                      <a:pt x="273" y="453"/>
                    </a:lnTo>
                    <a:lnTo>
                      <a:pt x="281" y="460"/>
                    </a:lnTo>
                    <a:lnTo>
                      <a:pt x="290" y="465"/>
                    </a:lnTo>
                    <a:lnTo>
                      <a:pt x="299" y="468"/>
                    </a:lnTo>
                    <a:lnTo>
                      <a:pt x="318" y="473"/>
                    </a:lnTo>
                    <a:lnTo>
                      <a:pt x="337" y="477"/>
                    </a:lnTo>
                    <a:lnTo>
                      <a:pt x="345" y="479"/>
                    </a:lnTo>
                    <a:lnTo>
                      <a:pt x="353" y="481"/>
                    </a:lnTo>
                    <a:lnTo>
                      <a:pt x="361" y="485"/>
                    </a:lnTo>
                    <a:lnTo>
                      <a:pt x="367" y="491"/>
                    </a:lnTo>
                    <a:lnTo>
                      <a:pt x="373" y="497"/>
                    </a:lnTo>
                    <a:lnTo>
                      <a:pt x="378" y="507"/>
                    </a:lnTo>
                    <a:lnTo>
                      <a:pt x="382" y="517"/>
                    </a:lnTo>
                    <a:lnTo>
                      <a:pt x="385" y="531"/>
                    </a:lnTo>
                    <a:lnTo>
                      <a:pt x="403" y="535"/>
                    </a:lnTo>
                    <a:lnTo>
                      <a:pt x="425" y="539"/>
                    </a:lnTo>
                    <a:lnTo>
                      <a:pt x="445" y="541"/>
                    </a:lnTo>
                    <a:lnTo>
                      <a:pt x="463" y="543"/>
                    </a:lnTo>
                    <a:lnTo>
                      <a:pt x="473" y="541"/>
                    </a:lnTo>
                    <a:lnTo>
                      <a:pt x="482" y="540"/>
                    </a:lnTo>
                    <a:lnTo>
                      <a:pt x="490" y="537"/>
                    </a:lnTo>
                    <a:lnTo>
                      <a:pt x="498" y="533"/>
                    </a:lnTo>
                    <a:lnTo>
                      <a:pt x="511" y="523"/>
                    </a:lnTo>
                    <a:lnTo>
                      <a:pt x="525" y="512"/>
                    </a:lnTo>
                    <a:lnTo>
                      <a:pt x="535" y="501"/>
                    </a:lnTo>
                    <a:lnTo>
                      <a:pt x="547" y="492"/>
                    </a:lnTo>
                    <a:lnTo>
                      <a:pt x="553" y="488"/>
                    </a:lnTo>
                    <a:lnTo>
                      <a:pt x="559" y="484"/>
                    </a:lnTo>
                    <a:lnTo>
                      <a:pt x="565" y="483"/>
                    </a:lnTo>
                    <a:lnTo>
                      <a:pt x="571" y="483"/>
                    </a:lnTo>
                    <a:lnTo>
                      <a:pt x="579" y="483"/>
                    </a:lnTo>
                    <a:lnTo>
                      <a:pt x="587" y="485"/>
                    </a:lnTo>
                    <a:lnTo>
                      <a:pt x="593" y="488"/>
                    </a:lnTo>
                    <a:lnTo>
                      <a:pt x="597" y="492"/>
                    </a:lnTo>
                    <a:lnTo>
                      <a:pt x="601" y="497"/>
                    </a:lnTo>
                    <a:lnTo>
                      <a:pt x="603" y="504"/>
                    </a:lnTo>
                    <a:lnTo>
                      <a:pt x="606" y="511"/>
                    </a:lnTo>
                    <a:lnTo>
                      <a:pt x="607" y="517"/>
                    </a:lnTo>
                    <a:lnTo>
                      <a:pt x="611" y="531"/>
                    </a:lnTo>
                    <a:lnTo>
                      <a:pt x="614" y="543"/>
                    </a:lnTo>
                    <a:lnTo>
                      <a:pt x="617" y="549"/>
                    </a:lnTo>
                    <a:lnTo>
                      <a:pt x="618" y="553"/>
                    </a:lnTo>
                    <a:lnTo>
                      <a:pt x="622" y="557"/>
                    </a:lnTo>
                    <a:lnTo>
                      <a:pt x="626" y="560"/>
                    </a:lnTo>
                    <a:lnTo>
                      <a:pt x="634" y="565"/>
                    </a:lnTo>
                    <a:lnTo>
                      <a:pt x="645" y="569"/>
                    </a:lnTo>
                    <a:lnTo>
                      <a:pt x="658" y="573"/>
                    </a:lnTo>
                    <a:lnTo>
                      <a:pt x="671" y="577"/>
                    </a:lnTo>
                    <a:lnTo>
                      <a:pt x="699" y="583"/>
                    </a:lnTo>
                    <a:lnTo>
                      <a:pt x="722" y="584"/>
                    </a:lnTo>
                    <a:lnTo>
                      <a:pt x="725" y="579"/>
                    </a:lnTo>
                    <a:lnTo>
                      <a:pt x="733" y="572"/>
                    </a:lnTo>
                    <a:lnTo>
                      <a:pt x="742" y="565"/>
                    </a:lnTo>
                    <a:lnTo>
                      <a:pt x="753" y="560"/>
                    </a:lnTo>
                    <a:lnTo>
                      <a:pt x="758" y="555"/>
                    </a:lnTo>
                    <a:lnTo>
                      <a:pt x="763" y="548"/>
                    </a:lnTo>
                    <a:lnTo>
                      <a:pt x="767" y="541"/>
                    </a:lnTo>
                    <a:lnTo>
                      <a:pt x="771" y="535"/>
                    </a:lnTo>
                    <a:lnTo>
                      <a:pt x="775" y="527"/>
                    </a:lnTo>
                    <a:lnTo>
                      <a:pt x="781" y="520"/>
                    </a:lnTo>
                    <a:lnTo>
                      <a:pt x="786" y="516"/>
                    </a:lnTo>
                    <a:lnTo>
                      <a:pt x="794" y="512"/>
                    </a:lnTo>
                    <a:lnTo>
                      <a:pt x="839" y="515"/>
                    </a:lnTo>
                    <a:lnTo>
                      <a:pt x="902" y="519"/>
                    </a:lnTo>
                    <a:lnTo>
                      <a:pt x="916" y="519"/>
                    </a:lnTo>
                    <a:lnTo>
                      <a:pt x="931" y="517"/>
                    </a:lnTo>
                    <a:lnTo>
                      <a:pt x="944" y="515"/>
                    </a:lnTo>
                    <a:lnTo>
                      <a:pt x="956" y="511"/>
                    </a:lnTo>
                    <a:lnTo>
                      <a:pt x="962" y="509"/>
                    </a:lnTo>
                    <a:lnTo>
                      <a:pt x="967" y="505"/>
                    </a:lnTo>
                    <a:lnTo>
                      <a:pt x="971" y="503"/>
                    </a:lnTo>
                    <a:lnTo>
                      <a:pt x="975" y="499"/>
                    </a:lnTo>
                    <a:lnTo>
                      <a:pt x="978" y="493"/>
                    </a:lnTo>
                    <a:lnTo>
                      <a:pt x="979" y="488"/>
                    </a:lnTo>
                    <a:lnTo>
                      <a:pt x="980" y="483"/>
                    </a:lnTo>
                    <a:lnTo>
                      <a:pt x="982" y="476"/>
                    </a:lnTo>
                    <a:lnTo>
                      <a:pt x="982" y="456"/>
                    </a:lnTo>
                    <a:lnTo>
                      <a:pt x="983" y="437"/>
                    </a:lnTo>
                    <a:lnTo>
                      <a:pt x="984" y="420"/>
                    </a:lnTo>
                    <a:lnTo>
                      <a:pt x="988" y="404"/>
                    </a:lnTo>
                    <a:lnTo>
                      <a:pt x="995" y="373"/>
                    </a:lnTo>
                    <a:lnTo>
                      <a:pt x="1003" y="344"/>
                    </a:lnTo>
                    <a:lnTo>
                      <a:pt x="1012" y="313"/>
                    </a:lnTo>
                    <a:lnTo>
                      <a:pt x="1022" y="283"/>
                    </a:lnTo>
                    <a:lnTo>
                      <a:pt x="1026" y="267"/>
                    </a:lnTo>
                    <a:lnTo>
                      <a:pt x="1030" y="249"/>
                    </a:lnTo>
                    <a:lnTo>
                      <a:pt x="1032" y="231"/>
                    </a:lnTo>
                    <a:lnTo>
                      <a:pt x="1035" y="211"/>
                    </a:lnTo>
                    <a:lnTo>
                      <a:pt x="1030" y="223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28" name="Freeform 47"/>
              <p:cNvSpPr>
                <a:spLocks noChangeAspect="1"/>
              </p:cNvSpPr>
              <p:nvPr/>
            </p:nvSpPr>
            <p:spPr bwMode="auto">
              <a:xfrm>
                <a:off x="981" y="2429"/>
                <a:ext cx="171" cy="155"/>
              </a:xfrm>
              <a:custGeom>
                <a:avLst/>
                <a:gdLst>
                  <a:gd name="T0" fmla="*/ 311 w 560"/>
                  <a:gd name="T1" fmla="*/ 452 h 506"/>
                  <a:gd name="T2" fmla="*/ 337 w 560"/>
                  <a:gd name="T3" fmla="*/ 433 h 506"/>
                  <a:gd name="T4" fmla="*/ 375 w 560"/>
                  <a:gd name="T5" fmla="*/ 421 h 506"/>
                  <a:gd name="T6" fmla="*/ 397 w 560"/>
                  <a:gd name="T7" fmla="*/ 404 h 506"/>
                  <a:gd name="T8" fmla="*/ 409 w 560"/>
                  <a:gd name="T9" fmla="*/ 368 h 506"/>
                  <a:gd name="T10" fmla="*/ 448 w 560"/>
                  <a:gd name="T11" fmla="*/ 364 h 506"/>
                  <a:gd name="T12" fmla="*/ 484 w 560"/>
                  <a:gd name="T13" fmla="*/ 353 h 506"/>
                  <a:gd name="T14" fmla="*/ 514 w 560"/>
                  <a:gd name="T15" fmla="*/ 336 h 506"/>
                  <a:gd name="T16" fmla="*/ 538 w 560"/>
                  <a:gd name="T17" fmla="*/ 312 h 506"/>
                  <a:gd name="T18" fmla="*/ 556 w 560"/>
                  <a:gd name="T19" fmla="*/ 283 h 506"/>
                  <a:gd name="T20" fmla="*/ 541 w 560"/>
                  <a:gd name="T21" fmla="*/ 269 h 506"/>
                  <a:gd name="T22" fmla="*/ 520 w 560"/>
                  <a:gd name="T23" fmla="*/ 256 h 506"/>
                  <a:gd name="T24" fmla="*/ 504 w 560"/>
                  <a:gd name="T25" fmla="*/ 236 h 506"/>
                  <a:gd name="T26" fmla="*/ 484 w 560"/>
                  <a:gd name="T27" fmla="*/ 179 h 506"/>
                  <a:gd name="T28" fmla="*/ 469 w 560"/>
                  <a:gd name="T29" fmla="*/ 115 h 506"/>
                  <a:gd name="T30" fmla="*/ 450 w 560"/>
                  <a:gd name="T31" fmla="*/ 71 h 506"/>
                  <a:gd name="T32" fmla="*/ 435 w 560"/>
                  <a:gd name="T33" fmla="*/ 52 h 506"/>
                  <a:gd name="T34" fmla="*/ 412 w 560"/>
                  <a:gd name="T35" fmla="*/ 44 h 506"/>
                  <a:gd name="T36" fmla="*/ 395 w 560"/>
                  <a:gd name="T37" fmla="*/ 47 h 506"/>
                  <a:gd name="T38" fmla="*/ 384 w 560"/>
                  <a:gd name="T39" fmla="*/ 63 h 506"/>
                  <a:gd name="T40" fmla="*/ 363 w 560"/>
                  <a:gd name="T41" fmla="*/ 64 h 506"/>
                  <a:gd name="T42" fmla="*/ 339 w 560"/>
                  <a:gd name="T43" fmla="*/ 45 h 506"/>
                  <a:gd name="T44" fmla="*/ 307 w 560"/>
                  <a:gd name="T45" fmla="*/ 11 h 506"/>
                  <a:gd name="T46" fmla="*/ 285 w 560"/>
                  <a:gd name="T47" fmla="*/ 1 h 506"/>
                  <a:gd name="T48" fmla="*/ 251 w 560"/>
                  <a:gd name="T49" fmla="*/ 5 h 506"/>
                  <a:gd name="T50" fmla="*/ 237 w 560"/>
                  <a:gd name="T51" fmla="*/ 4 h 506"/>
                  <a:gd name="T52" fmla="*/ 217 w 560"/>
                  <a:gd name="T53" fmla="*/ 15 h 506"/>
                  <a:gd name="T54" fmla="*/ 191 w 560"/>
                  <a:gd name="T55" fmla="*/ 19 h 506"/>
                  <a:gd name="T56" fmla="*/ 156 w 560"/>
                  <a:gd name="T57" fmla="*/ 19 h 506"/>
                  <a:gd name="T58" fmla="*/ 151 w 560"/>
                  <a:gd name="T59" fmla="*/ 56 h 506"/>
                  <a:gd name="T60" fmla="*/ 137 w 560"/>
                  <a:gd name="T61" fmla="*/ 80 h 506"/>
                  <a:gd name="T62" fmla="*/ 115 w 560"/>
                  <a:gd name="T63" fmla="*/ 101 h 506"/>
                  <a:gd name="T64" fmla="*/ 99 w 560"/>
                  <a:gd name="T65" fmla="*/ 125 h 506"/>
                  <a:gd name="T66" fmla="*/ 97 w 560"/>
                  <a:gd name="T67" fmla="*/ 156 h 506"/>
                  <a:gd name="T68" fmla="*/ 108 w 560"/>
                  <a:gd name="T69" fmla="*/ 177 h 506"/>
                  <a:gd name="T70" fmla="*/ 129 w 560"/>
                  <a:gd name="T71" fmla="*/ 187 h 506"/>
                  <a:gd name="T72" fmla="*/ 139 w 560"/>
                  <a:gd name="T73" fmla="*/ 217 h 506"/>
                  <a:gd name="T74" fmla="*/ 135 w 560"/>
                  <a:gd name="T75" fmla="*/ 239 h 506"/>
                  <a:gd name="T76" fmla="*/ 116 w 560"/>
                  <a:gd name="T77" fmla="*/ 268 h 506"/>
                  <a:gd name="T78" fmla="*/ 81 w 560"/>
                  <a:gd name="T79" fmla="*/ 296 h 506"/>
                  <a:gd name="T80" fmla="*/ 44 w 560"/>
                  <a:gd name="T81" fmla="*/ 324 h 506"/>
                  <a:gd name="T82" fmla="*/ 12 w 560"/>
                  <a:gd name="T83" fmla="*/ 360 h 506"/>
                  <a:gd name="T84" fmla="*/ 1 w 560"/>
                  <a:gd name="T85" fmla="*/ 391 h 506"/>
                  <a:gd name="T86" fmla="*/ 1 w 560"/>
                  <a:gd name="T87" fmla="*/ 425 h 506"/>
                  <a:gd name="T88" fmla="*/ 19 w 560"/>
                  <a:gd name="T89" fmla="*/ 472 h 506"/>
                  <a:gd name="T90" fmla="*/ 35 w 560"/>
                  <a:gd name="T91" fmla="*/ 492 h 506"/>
                  <a:gd name="T92" fmla="*/ 52 w 560"/>
                  <a:gd name="T93" fmla="*/ 504 h 506"/>
                  <a:gd name="T94" fmla="*/ 75 w 560"/>
                  <a:gd name="T95" fmla="*/ 506 h 506"/>
                  <a:gd name="T96" fmla="*/ 96 w 560"/>
                  <a:gd name="T97" fmla="*/ 498 h 506"/>
                  <a:gd name="T98" fmla="*/ 129 w 560"/>
                  <a:gd name="T99" fmla="*/ 469 h 506"/>
                  <a:gd name="T100" fmla="*/ 153 w 560"/>
                  <a:gd name="T101" fmla="*/ 454 h 506"/>
                  <a:gd name="T102" fmla="*/ 185 w 560"/>
                  <a:gd name="T103" fmla="*/ 453 h 506"/>
                  <a:gd name="T104" fmla="*/ 235 w 560"/>
                  <a:gd name="T105" fmla="*/ 461 h 506"/>
                  <a:gd name="T106" fmla="*/ 283 w 560"/>
                  <a:gd name="T107" fmla="*/ 469 h 50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60"/>
                  <a:gd name="T163" fmla="*/ 0 h 506"/>
                  <a:gd name="T164" fmla="*/ 560 w 560"/>
                  <a:gd name="T165" fmla="*/ 506 h 50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60" h="506">
                    <a:moveTo>
                      <a:pt x="307" y="470"/>
                    </a:moveTo>
                    <a:lnTo>
                      <a:pt x="308" y="460"/>
                    </a:lnTo>
                    <a:lnTo>
                      <a:pt x="311" y="452"/>
                    </a:lnTo>
                    <a:lnTo>
                      <a:pt x="316" y="445"/>
                    </a:lnTo>
                    <a:lnTo>
                      <a:pt x="321" y="441"/>
                    </a:lnTo>
                    <a:lnTo>
                      <a:pt x="337" y="433"/>
                    </a:lnTo>
                    <a:lnTo>
                      <a:pt x="356" y="428"/>
                    </a:lnTo>
                    <a:lnTo>
                      <a:pt x="365" y="425"/>
                    </a:lnTo>
                    <a:lnTo>
                      <a:pt x="375" y="421"/>
                    </a:lnTo>
                    <a:lnTo>
                      <a:pt x="383" y="417"/>
                    </a:lnTo>
                    <a:lnTo>
                      <a:pt x="391" y="410"/>
                    </a:lnTo>
                    <a:lnTo>
                      <a:pt x="397" y="404"/>
                    </a:lnTo>
                    <a:lnTo>
                      <a:pt x="403" y="395"/>
                    </a:lnTo>
                    <a:lnTo>
                      <a:pt x="407" y="383"/>
                    </a:lnTo>
                    <a:lnTo>
                      <a:pt x="409" y="368"/>
                    </a:lnTo>
                    <a:lnTo>
                      <a:pt x="423" y="368"/>
                    </a:lnTo>
                    <a:lnTo>
                      <a:pt x="436" y="367"/>
                    </a:lnTo>
                    <a:lnTo>
                      <a:pt x="448" y="364"/>
                    </a:lnTo>
                    <a:lnTo>
                      <a:pt x="460" y="361"/>
                    </a:lnTo>
                    <a:lnTo>
                      <a:pt x="472" y="357"/>
                    </a:lnTo>
                    <a:lnTo>
                      <a:pt x="484" y="353"/>
                    </a:lnTo>
                    <a:lnTo>
                      <a:pt x="494" y="348"/>
                    </a:lnTo>
                    <a:lnTo>
                      <a:pt x="505" y="343"/>
                    </a:lnTo>
                    <a:lnTo>
                      <a:pt x="514" y="336"/>
                    </a:lnTo>
                    <a:lnTo>
                      <a:pt x="522" y="328"/>
                    </a:lnTo>
                    <a:lnTo>
                      <a:pt x="532" y="321"/>
                    </a:lnTo>
                    <a:lnTo>
                      <a:pt x="538" y="312"/>
                    </a:lnTo>
                    <a:lnTo>
                      <a:pt x="545" y="303"/>
                    </a:lnTo>
                    <a:lnTo>
                      <a:pt x="550" y="293"/>
                    </a:lnTo>
                    <a:lnTo>
                      <a:pt x="556" y="283"/>
                    </a:lnTo>
                    <a:lnTo>
                      <a:pt x="560" y="272"/>
                    </a:lnTo>
                    <a:lnTo>
                      <a:pt x="550" y="271"/>
                    </a:lnTo>
                    <a:lnTo>
                      <a:pt x="541" y="269"/>
                    </a:lnTo>
                    <a:lnTo>
                      <a:pt x="533" y="267"/>
                    </a:lnTo>
                    <a:lnTo>
                      <a:pt x="526" y="261"/>
                    </a:lnTo>
                    <a:lnTo>
                      <a:pt x="520" y="256"/>
                    </a:lnTo>
                    <a:lnTo>
                      <a:pt x="513" y="251"/>
                    </a:lnTo>
                    <a:lnTo>
                      <a:pt x="508" y="244"/>
                    </a:lnTo>
                    <a:lnTo>
                      <a:pt x="504" y="236"/>
                    </a:lnTo>
                    <a:lnTo>
                      <a:pt x="496" y="219"/>
                    </a:lnTo>
                    <a:lnTo>
                      <a:pt x="489" y="199"/>
                    </a:lnTo>
                    <a:lnTo>
                      <a:pt x="484" y="179"/>
                    </a:lnTo>
                    <a:lnTo>
                      <a:pt x="478" y="157"/>
                    </a:lnTo>
                    <a:lnTo>
                      <a:pt x="474" y="136"/>
                    </a:lnTo>
                    <a:lnTo>
                      <a:pt x="469" y="115"/>
                    </a:lnTo>
                    <a:lnTo>
                      <a:pt x="462" y="96"/>
                    </a:lnTo>
                    <a:lnTo>
                      <a:pt x="456" y="79"/>
                    </a:lnTo>
                    <a:lnTo>
                      <a:pt x="450" y="71"/>
                    </a:lnTo>
                    <a:lnTo>
                      <a:pt x="447" y="64"/>
                    </a:lnTo>
                    <a:lnTo>
                      <a:pt x="441" y="57"/>
                    </a:lnTo>
                    <a:lnTo>
                      <a:pt x="435" y="52"/>
                    </a:lnTo>
                    <a:lnTo>
                      <a:pt x="428" y="48"/>
                    </a:lnTo>
                    <a:lnTo>
                      <a:pt x="420" y="45"/>
                    </a:lnTo>
                    <a:lnTo>
                      <a:pt x="412" y="44"/>
                    </a:lnTo>
                    <a:lnTo>
                      <a:pt x="403" y="43"/>
                    </a:lnTo>
                    <a:lnTo>
                      <a:pt x="399" y="44"/>
                    </a:lnTo>
                    <a:lnTo>
                      <a:pt x="395" y="47"/>
                    </a:lnTo>
                    <a:lnTo>
                      <a:pt x="392" y="51"/>
                    </a:lnTo>
                    <a:lnTo>
                      <a:pt x="389" y="55"/>
                    </a:lnTo>
                    <a:lnTo>
                      <a:pt x="384" y="63"/>
                    </a:lnTo>
                    <a:lnTo>
                      <a:pt x="379" y="67"/>
                    </a:lnTo>
                    <a:lnTo>
                      <a:pt x="371" y="67"/>
                    </a:lnTo>
                    <a:lnTo>
                      <a:pt x="363" y="64"/>
                    </a:lnTo>
                    <a:lnTo>
                      <a:pt x="356" y="61"/>
                    </a:lnTo>
                    <a:lnTo>
                      <a:pt x="349" y="56"/>
                    </a:lnTo>
                    <a:lnTo>
                      <a:pt x="339" y="45"/>
                    </a:lnTo>
                    <a:lnTo>
                      <a:pt x="328" y="33"/>
                    </a:lnTo>
                    <a:lnTo>
                      <a:pt x="317" y="21"/>
                    </a:lnTo>
                    <a:lnTo>
                      <a:pt x="307" y="11"/>
                    </a:lnTo>
                    <a:lnTo>
                      <a:pt x="300" y="7"/>
                    </a:lnTo>
                    <a:lnTo>
                      <a:pt x="293" y="4"/>
                    </a:lnTo>
                    <a:lnTo>
                      <a:pt x="285" y="1"/>
                    </a:lnTo>
                    <a:lnTo>
                      <a:pt x="276" y="0"/>
                    </a:lnTo>
                    <a:lnTo>
                      <a:pt x="263" y="3"/>
                    </a:lnTo>
                    <a:lnTo>
                      <a:pt x="251" y="5"/>
                    </a:lnTo>
                    <a:lnTo>
                      <a:pt x="245" y="5"/>
                    </a:lnTo>
                    <a:lnTo>
                      <a:pt x="241" y="5"/>
                    </a:lnTo>
                    <a:lnTo>
                      <a:pt x="237" y="4"/>
                    </a:lnTo>
                    <a:lnTo>
                      <a:pt x="235" y="0"/>
                    </a:lnTo>
                    <a:lnTo>
                      <a:pt x="225" y="8"/>
                    </a:lnTo>
                    <a:lnTo>
                      <a:pt x="217" y="15"/>
                    </a:lnTo>
                    <a:lnTo>
                      <a:pt x="209" y="17"/>
                    </a:lnTo>
                    <a:lnTo>
                      <a:pt x="204" y="19"/>
                    </a:lnTo>
                    <a:lnTo>
                      <a:pt x="191" y="19"/>
                    </a:lnTo>
                    <a:lnTo>
                      <a:pt x="177" y="19"/>
                    </a:lnTo>
                    <a:lnTo>
                      <a:pt x="167" y="19"/>
                    </a:lnTo>
                    <a:lnTo>
                      <a:pt x="156" y="19"/>
                    </a:lnTo>
                    <a:lnTo>
                      <a:pt x="156" y="33"/>
                    </a:lnTo>
                    <a:lnTo>
                      <a:pt x="153" y="45"/>
                    </a:lnTo>
                    <a:lnTo>
                      <a:pt x="151" y="56"/>
                    </a:lnTo>
                    <a:lnTo>
                      <a:pt x="147" y="65"/>
                    </a:lnTo>
                    <a:lnTo>
                      <a:pt x="143" y="73"/>
                    </a:lnTo>
                    <a:lnTo>
                      <a:pt x="137" y="80"/>
                    </a:lnTo>
                    <a:lnTo>
                      <a:pt x="132" y="85"/>
                    </a:lnTo>
                    <a:lnTo>
                      <a:pt x="127" y="91"/>
                    </a:lnTo>
                    <a:lnTo>
                      <a:pt x="115" y="101"/>
                    </a:lnTo>
                    <a:lnTo>
                      <a:pt x="105" y="112"/>
                    </a:lnTo>
                    <a:lnTo>
                      <a:pt x="101" y="119"/>
                    </a:lnTo>
                    <a:lnTo>
                      <a:pt x="99" y="125"/>
                    </a:lnTo>
                    <a:lnTo>
                      <a:pt x="96" y="135"/>
                    </a:lnTo>
                    <a:lnTo>
                      <a:pt x="96" y="145"/>
                    </a:lnTo>
                    <a:lnTo>
                      <a:pt x="97" y="156"/>
                    </a:lnTo>
                    <a:lnTo>
                      <a:pt x="99" y="164"/>
                    </a:lnTo>
                    <a:lnTo>
                      <a:pt x="103" y="172"/>
                    </a:lnTo>
                    <a:lnTo>
                      <a:pt x="108" y="177"/>
                    </a:lnTo>
                    <a:lnTo>
                      <a:pt x="115" y="181"/>
                    </a:lnTo>
                    <a:lnTo>
                      <a:pt x="121" y="185"/>
                    </a:lnTo>
                    <a:lnTo>
                      <a:pt x="129" y="187"/>
                    </a:lnTo>
                    <a:lnTo>
                      <a:pt x="139" y="187"/>
                    </a:lnTo>
                    <a:lnTo>
                      <a:pt x="139" y="207"/>
                    </a:lnTo>
                    <a:lnTo>
                      <a:pt x="139" y="217"/>
                    </a:lnTo>
                    <a:lnTo>
                      <a:pt x="137" y="225"/>
                    </a:lnTo>
                    <a:lnTo>
                      <a:pt x="136" y="232"/>
                    </a:lnTo>
                    <a:lnTo>
                      <a:pt x="135" y="239"/>
                    </a:lnTo>
                    <a:lnTo>
                      <a:pt x="132" y="245"/>
                    </a:lnTo>
                    <a:lnTo>
                      <a:pt x="125" y="257"/>
                    </a:lnTo>
                    <a:lnTo>
                      <a:pt x="116" y="268"/>
                    </a:lnTo>
                    <a:lnTo>
                      <a:pt x="105" y="277"/>
                    </a:lnTo>
                    <a:lnTo>
                      <a:pt x="95" y="287"/>
                    </a:lnTo>
                    <a:lnTo>
                      <a:pt x="81" y="296"/>
                    </a:lnTo>
                    <a:lnTo>
                      <a:pt x="69" y="305"/>
                    </a:lnTo>
                    <a:lnTo>
                      <a:pt x="56" y="315"/>
                    </a:lnTo>
                    <a:lnTo>
                      <a:pt x="44" y="324"/>
                    </a:lnTo>
                    <a:lnTo>
                      <a:pt x="32" y="335"/>
                    </a:lnTo>
                    <a:lnTo>
                      <a:pt x="21" y="347"/>
                    </a:lnTo>
                    <a:lnTo>
                      <a:pt x="12" y="360"/>
                    </a:lnTo>
                    <a:lnTo>
                      <a:pt x="5" y="375"/>
                    </a:lnTo>
                    <a:lnTo>
                      <a:pt x="3" y="383"/>
                    </a:lnTo>
                    <a:lnTo>
                      <a:pt x="1" y="391"/>
                    </a:lnTo>
                    <a:lnTo>
                      <a:pt x="0" y="400"/>
                    </a:lnTo>
                    <a:lnTo>
                      <a:pt x="0" y="410"/>
                    </a:lnTo>
                    <a:lnTo>
                      <a:pt x="1" y="425"/>
                    </a:lnTo>
                    <a:lnTo>
                      <a:pt x="5" y="440"/>
                    </a:lnTo>
                    <a:lnTo>
                      <a:pt x="11" y="456"/>
                    </a:lnTo>
                    <a:lnTo>
                      <a:pt x="19" y="472"/>
                    </a:lnTo>
                    <a:lnTo>
                      <a:pt x="24" y="478"/>
                    </a:lnTo>
                    <a:lnTo>
                      <a:pt x="29" y="485"/>
                    </a:lnTo>
                    <a:lnTo>
                      <a:pt x="35" y="492"/>
                    </a:lnTo>
                    <a:lnTo>
                      <a:pt x="40" y="496"/>
                    </a:lnTo>
                    <a:lnTo>
                      <a:pt x="47" y="501"/>
                    </a:lnTo>
                    <a:lnTo>
                      <a:pt x="52" y="504"/>
                    </a:lnTo>
                    <a:lnTo>
                      <a:pt x="59" y="505"/>
                    </a:lnTo>
                    <a:lnTo>
                      <a:pt x="65" y="506"/>
                    </a:lnTo>
                    <a:lnTo>
                      <a:pt x="75" y="506"/>
                    </a:lnTo>
                    <a:lnTo>
                      <a:pt x="83" y="504"/>
                    </a:lnTo>
                    <a:lnTo>
                      <a:pt x="89" y="501"/>
                    </a:lnTo>
                    <a:lnTo>
                      <a:pt x="96" y="498"/>
                    </a:lnTo>
                    <a:lnTo>
                      <a:pt x="108" y="489"/>
                    </a:lnTo>
                    <a:lnTo>
                      <a:pt x="119" y="480"/>
                    </a:lnTo>
                    <a:lnTo>
                      <a:pt x="129" y="469"/>
                    </a:lnTo>
                    <a:lnTo>
                      <a:pt x="141" y="461"/>
                    </a:lnTo>
                    <a:lnTo>
                      <a:pt x="147" y="457"/>
                    </a:lnTo>
                    <a:lnTo>
                      <a:pt x="153" y="454"/>
                    </a:lnTo>
                    <a:lnTo>
                      <a:pt x="160" y="453"/>
                    </a:lnTo>
                    <a:lnTo>
                      <a:pt x="168" y="452"/>
                    </a:lnTo>
                    <a:lnTo>
                      <a:pt x="185" y="453"/>
                    </a:lnTo>
                    <a:lnTo>
                      <a:pt x="203" y="454"/>
                    </a:lnTo>
                    <a:lnTo>
                      <a:pt x="219" y="458"/>
                    </a:lnTo>
                    <a:lnTo>
                      <a:pt x="235" y="461"/>
                    </a:lnTo>
                    <a:lnTo>
                      <a:pt x="251" y="465"/>
                    </a:lnTo>
                    <a:lnTo>
                      <a:pt x="267" y="468"/>
                    </a:lnTo>
                    <a:lnTo>
                      <a:pt x="283" y="469"/>
                    </a:lnTo>
                    <a:lnTo>
                      <a:pt x="301" y="470"/>
                    </a:lnTo>
                    <a:lnTo>
                      <a:pt x="307" y="470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29" name="Freeform 48"/>
              <p:cNvSpPr>
                <a:spLocks noChangeAspect="1"/>
              </p:cNvSpPr>
              <p:nvPr/>
            </p:nvSpPr>
            <p:spPr bwMode="auto">
              <a:xfrm>
                <a:off x="730" y="2322"/>
                <a:ext cx="323" cy="222"/>
              </a:xfrm>
              <a:custGeom>
                <a:avLst/>
                <a:gdLst>
                  <a:gd name="T0" fmla="*/ 31 w 1060"/>
                  <a:gd name="T1" fmla="*/ 221 h 727"/>
                  <a:gd name="T2" fmla="*/ 107 w 1060"/>
                  <a:gd name="T3" fmla="*/ 156 h 727"/>
                  <a:gd name="T4" fmla="*/ 115 w 1060"/>
                  <a:gd name="T5" fmla="*/ 115 h 727"/>
                  <a:gd name="T6" fmla="*/ 127 w 1060"/>
                  <a:gd name="T7" fmla="*/ 30 h 727"/>
                  <a:gd name="T8" fmla="*/ 159 w 1060"/>
                  <a:gd name="T9" fmla="*/ 0 h 727"/>
                  <a:gd name="T10" fmla="*/ 184 w 1060"/>
                  <a:gd name="T11" fmla="*/ 12 h 727"/>
                  <a:gd name="T12" fmla="*/ 209 w 1060"/>
                  <a:gd name="T13" fmla="*/ 48 h 727"/>
                  <a:gd name="T14" fmla="*/ 256 w 1060"/>
                  <a:gd name="T15" fmla="*/ 67 h 727"/>
                  <a:gd name="T16" fmla="*/ 371 w 1060"/>
                  <a:gd name="T17" fmla="*/ 80 h 727"/>
                  <a:gd name="T18" fmla="*/ 429 w 1060"/>
                  <a:gd name="T19" fmla="*/ 99 h 727"/>
                  <a:gd name="T20" fmla="*/ 460 w 1060"/>
                  <a:gd name="T21" fmla="*/ 131 h 727"/>
                  <a:gd name="T22" fmla="*/ 511 w 1060"/>
                  <a:gd name="T23" fmla="*/ 131 h 727"/>
                  <a:gd name="T24" fmla="*/ 598 w 1060"/>
                  <a:gd name="T25" fmla="*/ 86 h 727"/>
                  <a:gd name="T26" fmla="*/ 644 w 1060"/>
                  <a:gd name="T27" fmla="*/ 76 h 727"/>
                  <a:gd name="T28" fmla="*/ 681 w 1060"/>
                  <a:gd name="T29" fmla="*/ 104 h 727"/>
                  <a:gd name="T30" fmla="*/ 701 w 1060"/>
                  <a:gd name="T31" fmla="*/ 158 h 727"/>
                  <a:gd name="T32" fmla="*/ 726 w 1060"/>
                  <a:gd name="T33" fmla="*/ 163 h 727"/>
                  <a:gd name="T34" fmla="*/ 761 w 1060"/>
                  <a:gd name="T35" fmla="*/ 156 h 727"/>
                  <a:gd name="T36" fmla="*/ 782 w 1060"/>
                  <a:gd name="T37" fmla="*/ 187 h 727"/>
                  <a:gd name="T38" fmla="*/ 830 w 1060"/>
                  <a:gd name="T39" fmla="*/ 172 h 727"/>
                  <a:gd name="T40" fmla="*/ 869 w 1060"/>
                  <a:gd name="T41" fmla="*/ 196 h 727"/>
                  <a:gd name="T42" fmla="*/ 918 w 1060"/>
                  <a:gd name="T43" fmla="*/ 220 h 727"/>
                  <a:gd name="T44" fmla="*/ 936 w 1060"/>
                  <a:gd name="T45" fmla="*/ 249 h 727"/>
                  <a:gd name="T46" fmla="*/ 952 w 1060"/>
                  <a:gd name="T47" fmla="*/ 263 h 727"/>
                  <a:gd name="T48" fmla="*/ 993 w 1060"/>
                  <a:gd name="T49" fmla="*/ 241 h 727"/>
                  <a:gd name="T50" fmla="*/ 1030 w 1060"/>
                  <a:gd name="T51" fmla="*/ 235 h 727"/>
                  <a:gd name="T52" fmla="*/ 1045 w 1060"/>
                  <a:gd name="T53" fmla="*/ 261 h 727"/>
                  <a:gd name="T54" fmla="*/ 1052 w 1060"/>
                  <a:gd name="T55" fmla="*/ 345 h 727"/>
                  <a:gd name="T56" fmla="*/ 1050 w 1060"/>
                  <a:gd name="T57" fmla="*/ 360 h 727"/>
                  <a:gd name="T58" fmla="*/ 1002 w 1060"/>
                  <a:gd name="T59" fmla="*/ 371 h 727"/>
                  <a:gd name="T60" fmla="*/ 976 w 1060"/>
                  <a:gd name="T61" fmla="*/ 408 h 727"/>
                  <a:gd name="T62" fmla="*/ 952 w 1060"/>
                  <a:gd name="T63" fmla="*/ 443 h 727"/>
                  <a:gd name="T64" fmla="*/ 921 w 1060"/>
                  <a:gd name="T65" fmla="*/ 487 h 727"/>
                  <a:gd name="T66" fmla="*/ 933 w 1060"/>
                  <a:gd name="T67" fmla="*/ 529 h 727"/>
                  <a:gd name="T68" fmla="*/ 964 w 1060"/>
                  <a:gd name="T69" fmla="*/ 559 h 727"/>
                  <a:gd name="T70" fmla="*/ 946 w 1060"/>
                  <a:gd name="T71" fmla="*/ 613 h 727"/>
                  <a:gd name="T72" fmla="*/ 884 w 1060"/>
                  <a:gd name="T73" fmla="*/ 661 h 727"/>
                  <a:gd name="T74" fmla="*/ 830 w 1060"/>
                  <a:gd name="T75" fmla="*/ 727 h 727"/>
                  <a:gd name="T76" fmla="*/ 796 w 1060"/>
                  <a:gd name="T77" fmla="*/ 663 h 727"/>
                  <a:gd name="T78" fmla="*/ 757 w 1060"/>
                  <a:gd name="T79" fmla="*/ 644 h 727"/>
                  <a:gd name="T80" fmla="*/ 709 w 1060"/>
                  <a:gd name="T81" fmla="*/ 649 h 727"/>
                  <a:gd name="T82" fmla="*/ 674 w 1060"/>
                  <a:gd name="T83" fmla="*/ 665 h 727"/>
                  <a:gd name="T84" fmla="*/ 646 w 1060"/>
                  <a:gd name="T85" fmla="*/ 647 h 727"/>
                  <a:gd name="T86" fmla="*/ 609 w 1060"/>
                  <a:gd name="T87" fmla="*/ 620 h 727"/>
                  <a:gd name="T88" fmla="*/ 553 w 1060"/>
                  <a:gd name="T89" fmla="*/ 607 h 727"/>
                  <a:gd name="T90" fmla="*/ 526 w 1060"/>
                  <a:gd name="T91" fmla="*/ 571 h 727"/>
                  <a:gd name="T92" fmla="*/ 496 w 1060"/>
                  <a:gd name="T93" fmla="*/ 553 h 727"/>
                  <a:gd name="T94" fmla="*/ 469 w 1060"/>
                  <a:gd name="T95" fmla="*/ 576 h 727"/>
                  <a:gd name="T96" fmla="*/ 407 w 1060"/>
                  <a:gd name="T97" fmla="*/ 575 h 727"/>
                  <a:gd name="T98" fmla="*/ 367 w 1060"/>
                  <a:gd name="T99" fmla="*/ 556 h 727"/>
                  <a:gd name="T100" fmla="*/ 336 w 1060"/>
                  <a:gd name="T101" fmla="*/ 500 h 727"/>
                  <a:gd name="T102" fmla="*/ 303 w 1060"/>
                  <a:gd name="T103" fmla="*/ 460 h 727"/>
                  <a:gd name="T104" fmla="*/ 268 w 1060"/>
                  <a:gd name="T105" fmla="*/ 449 h 727"/>
                  <a:gd name="T106" fmla="*/ 211 w 1060"/>
                  <a:gd name="T107" fmla="*/ 449 h 727"/>
                  <a:gd name="T108" fmla="*/ 163 w 1060"/>
                  <a:gd name="T109" fmla="*/ 435 h 727"/>
                  <a:gd name="T110" fmla="*/ 99 w 1060"/>
                  <a:gd name="T111" fmla="*/ 380 h 727"/>
                  <a:gd name="T112" fmla="*/ 4 w 1060"/>
                  <a:gd name="T113" fmla="*/ 241 h 72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60"/>
                  <a:gd name="T172" fmla="*/ 0 h 727"/>
                  <a:gd name="T173" fmla="*/ 1060 w 1060"/>
                  <a:gd name="T174" fmla="*/ 727 h 72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60" h="727">
                    <a:moveTo>
                      <a:pt x="0" y="232"/>
                    </a:moveTo>
                    <a:lnTo>
                      <a:pt x="5" y="232"/>
                    </a:lnTo>
                    <a:lnTo>
                      <a:pt x="13" y="229"/>
                    </a:lnTo>
                    <a:lnTo>
                      <a:pt x="21" y="225"/>
                    </a:lnTo>
                    <a:lnTo>
                      <a:pt x="31" y="221"/>
                    </a:lnTo>
                    <a:lnTo>
                      <a:pt x="49" y="209"/>
                    </a:lnTo>
                    <a:lnTo>
                      <a:pt x="68" y="195"/>
                    </a:lnTo>
                    <a:lnTo>
                      <a:pt x="85" y="180"/>
                    </a:lnTo>
                    <a:lnTo>
                      <a:pt x="100" y="164"/>
                    </a:lnTo>
                    <a:lnTo>
                      <a:pt x="107" y="156"/>
                    </a:lnTo>
                    <a:lnTo>
                      <a:pt x="111" y="148"/>
                    </a:lnTo>
                    <a:lnTo>
                      <a:pt x="113" y="142"/>
                    </a:lnTo>
                    <a:lnTo>
                      <a:pt x="115" y="136"/>
                    </a:lnTo>
                    <a:lnTo>
                      <a:pt x="115" y="124"/>
                    </a:lnTo>
                    <a:lnTo>
                      <a:pt x="115" y="115"/>
                    </a:lnTo>
                    <a:lnTo>
                      <a:pt x="115" y="106"/>
                    </a:lnTo>
                    <a:lnTo>
                      <a:pt x="115" y="94"/>
                    </a:lnTo>
                    <a:lnTo>
                      <a:pt x="116" y="75"/>
                    </a:lnTo>
                    <a:lnTo>
                      <a:pt x="121" y="54"/>
                    </a:lnTo>
                    <a:lnTo>
                      <a:pt x="127" y="30"/>
                    </a:lnTo>
                    <a:lnTo>
                      <a:pt x="132" y="3"/>
                    </a:lnTo>
                    <a:lnTo>
                      <a:pt x="141" y="3"/>
                    </a:lnTo>
                    <a:lnTo>
                      <a:pt x="151" y="2"/>
                    </a:lnTo>
                    <a:lnTo>
                      <a:pt x="155" y="0"/>
                    </a:lnTo>
                    <a:lnTo>
                      <a:pt x="159" y="0"/>
                    </a:lnTo>
                    <a:lnTo>
                      <a:pt x="164" y="2"/>
                    </a:lnTo>
                    <a:lnTo>
                      <a:pt x="168" y="3"/>
                    </a:lnTo>
                    <a:lnTo>
                      <a:pt x="175" y="6"/>
                    </a:lnTo>
                    <a:lnTo>
                      <a:pt x="180" y="10"/>
                    </a:lnTo>
                    <a:lnTo>
                      <a:pt x="184" y="12"/>
                    </a:lnTo>
                    <a:lnTo>
                      <a:pt x="188" y="16"/>
                    </a:lnTo>
                    <a:lnTo>
                      <a:pt x="195" y="24"/>
                    </a:lnTo>
                    <a:lnTo>
                      <a:pt x="200" y="32"/>
                    </a:lnTo>
                    <a:lnTo>
                      <a:pt x="204" y="42"/>
                    </a:lnTo>
                    <a:lnTo>
                      <a:pt x="209" y="48"/>
                    </a:lnTo>
                    <a:lnTo>
                      <a:pt x="212" y="51"/>
                    </a:lnTo>
                    <a:lnTo>
                      <a:pt x="215" y="54"/>
                    </a:lnTo>
                    <a:lnTo>
                      <a:pt x="219" y="56"/>
                    </a:lnTo>
                    <a:lnTo>
                      <a:pt x="223" y="58"/>
                    </a:lnTo>
                    <a:lnTo>
                      <a:pt x="256" y="67"/>
                    </a:lnTo>
                    <a:lnTo>
                      <a:pt x="283" y="72"/>
                    </a:lnTo>
                    <a:lnTo>
                      <a:pt x="307" y="75"/>
                    </a:lnTo>
                    <a:lnTo>
                      <a:pt x="328" y="76"/>
                    </a:lnTo>
                    <a:lnTo>
                      <a:pt x="349" y="78"/>
                    </a:lnTo>
                    <a:lnTo>
                      <a:pt x="371" y="80"/>
                    </a:lnTo>
                    <a:lnTo>
                      <a:pt x="383" y="82"/>
                    </a:lnTo>
                    <a:lnTo>
                      <a:pt x="395" y="84"/>
                    </a:lnTo>
                    <a:lnTo>
                      <a:pt x="407" y="88"/>
                    </a:lnTo>
                    <a:lnTo>
                      <a:pt x="421" y="94"/>
                    </a:lnTo>
                    <a:lnTo>
                      <a:pt x="429" y="99"/>
                    </a:lnTo>
                    <a:lnTo>
                      <a:pt x="436" y="106"/>
                    </a:lnTo>
                    <a:lnTo>
                      <a:pt x="443" y="112"/>
                    </a:lnTo>
                    <a:lnTo>
                      <a:pt x="448" y="119"/>
                    </a:lnTo>
                    <a:lnTo>
                      <a:pt x="455" y="126"/>
                    </a:lnTo>
                    <a:lnTo>
                      <a:pt x="460" y="131"/>
                    </a:lnTo>
                    <a:lnTo>
                      <a:pt x="467" y="135"/>
                    </a:lnTo>
                    <a:lnTo>
                      <a:pt x="476" y="136"/>
                    </a:lnTo>
                    <a:lnTo>
                      <a:pt x="488" y="135"/>
                    </a:lnTo>
                    <a:lnTo>
                      <a:pt x="500" y="134"/>
                    </a:lnTo>
                    <a:lnTo>
                      <a:pt x="511" y="131"/>
                    </a:lnTo>
                    <a:lnTo>
                      <a:pt x="521" y="127"/>
                    </a:lnTo>
                    <a:lnTo>
                      <a:pt x="542" y="116"/>
                    </a:lnTo>
                    <a:lnTo>
                      <a:pt x="562" y="106"/>
                    </a:lnTo>
                    <a:lnTo>
                      <a:pt x="581" y="95"/>
                    </a:lnTo>
                    <a:lnTo>
                      <a:pt x="598" y="86"/>
                    </a:lnTo>
                    <a:lnTo>
                      <a:pt x="608" y="82"/>
                    </a:lnTo>
                    <a:lnTo>
                      <a:pt x="616" y="79"/>
                    </a:lnTo>
                    <a:lnTo>
                      <a:pt x="624" y="76"/>
                    </a:lnTo>
                    <a:lnTo>
                      <a:pt x="632" y="76"/>
                    </a:lnTo>
                    <a:lnTo>
                      <a:pt x="644" y="76"/>
                    </a:lnTo>
                    <a:lnTo>
                      <a:pt x="654" y="80"/>
                    </a:lnTo>
                    <a:lnTo>
                      <a:pt x="664" y="84"/>
                    </a:lnTo>
                    <a:lnTo>
                      <a:pt x="670" y="90"/>
                    </a:lnTo>
                    <a:lnTo>
                      <a:pt x="676" y="96"/>
                    </a:lnTo>
                    <a:lnTo>
                      <a:pt x="681" y="104"/>
                    </a:lnTo>
                    <a:lnTo>
                      <a:pt x="685" y="112"/>
                    </a:lnTo>
                    <a:lnTo>
                      <a:pt x="688" y="120"/>
                    </a:lnTo>
                    <a:lnTo>
                      <a:pt x="693" y="138"/>
                    </a:lnTo>
                    <a:lnTo>
                      <a:pt x="698" y="152"/>
                    </a:lnTo>
                    <a:lnTo>
                      <a:pt x="701" y="158"/>
                    </a:lnTo>
                    <a:lnTo>
                      <a:pt x="705" y="162"/>
                    </a:lnTo>
                    <a:lnTo>
                      <a:pt x="710" y="166"/>
                    </a:lnTo>
                    <a:lnTo>
                      <a:pt x="716" y="166"/>
                    </a:lnTo>
                    <a:lnTo>
                      <a:pt x="721" y="166"/>
                    </a:lnTo>
                    <a:lnTo>
                      <a:pt x="726" y="163"/>
                    </a:lnTo>
                    <a:lnTo>
                      <a:pt x="732" y="160"/>
                    </a:lnTo>
                    <a:lnTo>
                      <a:pt x="737" y="158"/>
                    </a:lnTo>
                    <a:lnTo>
                      <a:pt x="748" y="151"/>
                    </a:lnTo>
                    <a:lnTo>
                      <a:pt x="758" y="148"/>
                    </a:lnTo>
                    <a:lnTo>
                      <a:pt x="761" y="156"/>
                    </a:lnTo>
                    <a:lnTo>
                      <a:pt x="764" y="164"/>
                    </a:lnTo>
                    <a:lnTo>
                      <a:pt x="768" y="172"/>
                    </a:lnTo>
                    <a:lnTo>
                      <a:pt x="772" y="177"/>
                    </a:lnTo>
                    <a:lnTo>
                      <a:pt x="777" y="183"/>
                    </a:lnTo>
                    <a:lnTo>
                      <a:pt x="782" y="187"/>
                    </a:lnTo>
                    <a:lnTo>
                      <a:pt x="788" y="189"/>
                    </a:lnTo>
                    <a:lnTo>
                      <a:pt x="794" y="189"/>
                    </a:lnTo>
                    <a:lnTo>
                      <a:pt x="809" y="181"/>
                    </a:lnTo>
                    <a:lnTo>
                      <a:pt x="825" y="172"/>
                    </a:lnTo>
                    <a:lnTo>
                      <a:pt x="830" y="172"/>
                    </a:lnTo>
                    <a:lnTo>
                      <a:pt x="836" y="173"/>
                    </a:lnTo>
                    <a:lnTo>
                      <a:pt x="841" y="176"/>
                    </a:lnTo>
                    <a:lnTo>
                      <a:pt x="846" y="180"/>
                    </a:lnTo>
                    <a:lnTo>
                      <a:pt x="857" y="187"/>
                    </a:lnTo>
                    <a:lnTo>
                      <a:pt x="869" y="196"/>
                    </a:lnTo>
                    <a:lnTo>
                      <a:pt x="881" y="205"/>
                    </a:lnTo>
                    <a:lnTo>
                      <a:pt x="894" y="212"/>
                    </a:lnTo>
                    <a:lnTo>
                      <a:pt x="902" y="216"/>
                    </a:lnTo>
                    <a:lnTo>
                      <a:pt x="910" y="217"/>
                    </a:lnTo>
                    <a:lnTo>
                      <a:pt x="918" y="220"/>
                    </a:lnTo>
                    <a:lnTo>
                      <a:pt x="926" y="220"/>
                    </a:lnTo>
                    <a:lnTo>
                      <a:pt x="933" y="232"/>
                    </a:lnTo>
                    <a:lnTo>
                      <a:pt x="933" y="239"/>
                    </a:lnTo>
                    <a:lnTo>
                      <a:pt x="934" y="244"/>
                    </a:lnTo>
                    <a:lnTo>
                      <a:pt x="936" y="249"/>
                    </a:lnTo>
                    <a:lnTo>
                      <a:pt x="937" y="253"/>
                    </a:lnTo>
                    <a:lnTo>
                      <a:pt x="940" y="257"/>
                    </a:lnTo>
                    <a:lnTo>
                      <a:pt x="944" y="260"/>
                    </a:lnTo>
                    <a:lnTo>
                      <a:pt x="946" y="261"/>
                    </a:lnTo>
                    <a:lnTo>
                      <a:pt x="952" y="263"/>
                    </a:lnTo>
                    <a:lnTo>
                      <a:pt x="961" y="261"/>
                    </a:lnTo>
                    <a:lnTo>
                      <a:pt x="970" y="257"/>
                    </a:lnTo>
                    <a:lnTo>
                      <a:pt x="978" y="253"/>
                    </a:lnTo>
                    <a:lnTo>
                      <a:pt x="986" y="247"/>
                    </a:lnTo>
                    <a:lnTo>
                      <a:pt x="993" y="241"/>
                    </a:lnTo>
                    <a:lnTo>
                      <a:pt x="1001" y="237"/>
                    </a:lnTo>
                    <a:lnTo>
                      <a:pt x="1009" y="233"/>
                    </a:lnTo>
                    <a:lnTo>
                      <a:pt x="1017" y="232"/>
                    </a:lnTo>
                    <a:lnTo>
                      <a:pt x="1025" y="233"/>
                    </a:lnTo>
                    <a:lnTo>
                      <a:pt x="1030" y="235"/>
                    </a:lnTo>
                    <a:lnTo>
                      <a:pt x="1036" y="239"/>
                    </a:lnTo>
                    <a:lnTo>
                      <a:pt x="1038" y="243"/>
                    </a:lnTo>
                    <a:lnTo>
                      <a:pt x="1042" y="248"/>
                    </a:lnTo>
                    <a:lnTo>
                      <a:pt x="1044" y="255"/>
                    </a:lnTo>
                    <a:lnTo>
                      <a:pt x="1045" y="261"/>
                    </a:lnTo>
                    <a:lnTo>
                      <a:pt x="1046" y="269"/>
                    </a:lnTo>
                    <a:lnTo>
                      <a:pt x="1046" y="301"/>
                    </a:lnTo>
                    <a:lnTo>
                      <a:pt x="1048" y="328"/>
                    </a:lnTo>
                    <a:lnTo>
                      <a:pt x="1049" y="337"/>
                    </a:lnTo>
                    <a:lnTo>
                      <a:pt x="1052" y="345"/>
                    </a:lnTo>
                    <a:lnTo>
                      <a:pt x="1053" y="348"/>
                    </a:lnTo>
                    <a:lnTo>
                      <a:pt x="1056" y="351"/>
                    </a:lnTo>
                    <a:lnTo>
                      <a:pt x="1057" y="352"/>
                    </a:lnTo>
                    <a:lnTo>
                      <a:pt x="1060" y="352"/>
                    </a:lnTo>
                    <a:lnTo>
                      <a:pt x="1050" y="360"/>
                    </a:lnTo>
                    <a:lnTo>
                      <a:pt x="1042" y="367"/>
                    </a:lnTo>
                    <a:lnTo>
                      <a:pt x="1034" y="369"/>
                    </a:lnTo>
                    <a:lnTo>
                      <a:pt x="1029" y="371"/>
                    </a:lnTo>
                    <a:lnTo>
                      <a:pt x="1016" y="371"/>
                    </a:lnTo>
                    <a:lnTo>
                      <a:pt x="1002" y="371"/>
                    </a:lnTo>
                    <a:lnTo>
                      <a:pt x="992" y="371"/>
                    </a:lnTo>
                    <a:lnTo>
                      <a:pt x="981" y="371"/>
                    </a:lnTo>
                    <a:lnTo>
                      <a:pt x="981" y="385"/>
                    </a:lnTo>
                    <a:lnTo>
                      <a:pt x="978" y="397"/>
                    </a:lnTo>
                    <a:lnTo>
                      <a:pt x="976" y="408"/>
                    </a:lnTo>
                    <a:lnTo>
                      <a:pt x="972" y="417"/>
                    </a:lnTo>
                    <a:lnTo>
                      <a:pt x="968" y="425"/>
                    </a:lnTo>
                    <a:lnTo>
                      <a:pt x="962" y="432"/>
                    </a:lnTo>
                    <a:lnTo>
                      <a:pt x="957" y="437"/>
                    </a:lnTo>
                    <a:lnTo>
                      <a:pt x="952" y="443"/>
                    </a:lnTo>
                    <a:lnTo>
                      <a:pt x="940" y="453"/>
                    </a:lnTo>
                    <a:lnTo>
                      <a:pt x="930" y="464"/>
                    </a:lnTo>
                    <a:lnTo>
                      <a:pt x="926" y="471"/>
                    </a:lnTo>
                    <a:lnTo>
                      <a:pt x="924" y="477"/>
                    </a:lnTo>
                    <a:lnTo>
                      <a:pt x="921" y="487"/>
                    </a:lnTo>
                    <a:lnTo>
                      <a:pt x="921" y="497"/>
                    </a:lnTo>
                    <a:lnTo>
                      <a:pt x="922" y="508"/>
                    </a:lnTo>
                    <a:lnTo>
                      <a:pt x="924" y="516"/>
                    </a:lnTo>
                    <a:lnTo>
                      <a:pt x="928" y="524"/>
                    </a:lnTo>
                    <a:lnTo>
                      <a:pt x="933" y="529"/>
                    </a:lnTo>
                    <a:lnTo>
                      <a:pt x="940" y="533"/>
                    </a:lnTo>
                    <a:lnTo>
                      <a:pt x="946" y="537"/>
                    </a:lnTo>
                    <a:lnTo>
                      <a:pt x="954" y="539"/>
                    </a:lnTo>
                    <a:lnTo>
                      <a:pt x="964" y="539"/>
                    </a:lnTo>
                    <a:lnTo>
                      <a:pt x="964" y="559"/>
                    </a:lnTo>
                    <a:lnTo>
                      <a:pt x="964" y="569"/>
                    </a:lnTo>
                    <a:lnTo>
                      <a:pt x="962" y="583"/>
                    </a:lnTo>
                    <a:lnTo>
                      <a:pt x="958" y="593"/>
                    </a:lnTo>
                    <a:lnTo>
                      <a:pt x="953" y="604"/>
                    </a:lnTo>
                    <a:lnTo>
                      <a:pt x="946" y="613"/>
                    </a:lnTo>
                    <a:lnTo>
                      <a:pt x="937" y="623"/>
                    </a:lnTo>
                    <a:lnTo>
                      <a:pt x="928" y="631"/>
                    </a:lnTo>
                    <a:lnTo>
                      <a:pt x="917" y="637"/>
                    </a:lnTo>
                    <a:lnTo>
                      <a:pt x="906" y="645"/>
                    </a:lnTo>
                    <a:lnTo>
                      <a:pt x="884" y="661"/>
                    </a:lnTo>
                    <a:lnTo>
                      <a:pt x="861" y="679"/>
                    </a:lnTo>
                    <a:lnTo>
                      <a:pt x="852" y="689"/>
                    </a:lnTo>
                    <a:lnTo>
                      <a:pt x="844" y="700"/>
                    </a:lnTo>
                    <a:lnTo>
                      <a:pt x="836" y="712"/>
                    </a:lnTo>
                    <a:lnTo>
                      <a:pt x="830" y="727"/>
                    </a:lnTo>
                    <a:lnTo>
                      <a:pt x="824" y="711"/>
                    </a:lnTo>
                    <a:lnTo>
                      <a:pt x="817" y="695"/>
                    </a:lnTo>
                    <a:lnTo>
                      <a:pt x="809" y="681"/>
                    </a:lnTo>
                    <a:lnTo>
                      <a:pt x="801" y="668"/>
                    </a:lnTo>
                    <a:lnTo>
                      <a:pt x="796" y="663"/>
                    </a:lnTo>
                    <a:lnTo>
                      <a:pt x="789" y="657"/>
                    </a:lnTo>
                    <a:lnTo>
                      <a:pt x="782" y="653"/>
                    </a:lnTo>
                    <a:lnTo>
                      <a:pt x="774" y="649"/>
                    </a:lnTo>
                    <a:lnTo>
                      <a:pt x="766" y="645"/>
                    </a:lnTo>
                    <a:lnTo>
                      <a:pt x="757" y="644"/>
                    </a:lnTo>
                    <a:lnTo>
                      <a:pt x="746" y="643"/>
                    </a:lnTo>
                    <a:lnTo>
                      <a:pt x="734" y="641"/>
                    </a:lnTo>
                    <a:lnTo>
                      <a:pt x="725" y="643"/>
                    </a:lnTo>
                    <a:lnTo>
                      <a:pt x="717" y="645"/>
                    </a:lnTo>
                    <a:lnTo>
                      <a:pt x="709" y="649"/>
                    </a:lnTo>
                    <a:lnTo>
                      <a:pt x="702" y="653"/>
                    </a:lnTo>
                    <a:lnTo>
                      <a:pt x="694" y="659"/>
                    </a:lnTo>
                    <a:lnTo>
                      <a:pt x="688" y="663"/>
                    </a:lnTo>
                    <a:lnTo>
                      <a:pt x="681" y="665"/>
                    </a:lnTo>
                    <a:lnTo>
                      <a:pt x="674" y="665"/>
                    </a:lnTo>
                    <a:lnTo>
                      <a:pt x="666" y="665"/>
                    </a:lnTo>
                    <a:lnTo>
                      <a:pt x="660" y="661"/>
                    </a:lnTo>
                    <a:lnTo>
                      <a:pt x="654" y="657"/>
                    </a:lnTo>
                    <a:lnTo>
                      <a:pt x="650" y="652"/>
                    </a:lnTo>
                    <a:lnTo>
                      <a:pt x="646" y="647"/>
                    </a:lnTo>
                    <a:lnTo>
                      <a:pt x="642" y="640"/>
                    </a:lnTo>
                    <a:lnTo>
                      <a:pt x="638" y="635"/>
                    </a:lnTo>
                    <a:lnTo>
                      <a:pt x="632" y="629"/>
                    </a:lnTo>
                    <a:lnTo>
                      <a:pt x="620" y="624"/>
                    </a:lnTo>
                    <a:lnTo>
                      <a:pt x="609" y="620"/>
                    </a:lnTo>
                    <a:lnTo>
                      <a:pt x="598" y="617"/>
                    </a:lnTo>
                    <a:lnTo>
                      <a:pt x="589" y="615"/>
                    </a:lnTo>
                    <a:lnTo>
                      <a:pt x="573" y="612"/>
                    </a:lnTo>
                    <a:lnTo>
                      <a:pt x="558" y="609"/>
                    </a:lnTo>
                    <a:lnTo>
                      <a:pt x="553" y="607"/>
                    </a:lnTo>
                    <a:lnTo>
                      <a:pt x="546" y="604"/>
                    </a:lnTo>
                    <a:lnTo>
                      <a:pt x="541" y="599"/>
                    </a:lnTo>
                    <a:lnTo>
                      <a:pt x="536" y="592"/>
                    </a:lnTo>
                    <a:lnTo>
                      <a:pt x="532" y="583"/>
                    </a:lnTo>
                    <a:lnTo>
                      <a:pt x="526" y="571"/>
                    </a:lnTo>
                    <a:lnTo>
                      <a:pt x="522" y="557"/>
                    </a:lnTo>
                    <a:lnTo>
                      <a:pt x="517" y="539"/>
                    </a:lnTo>
                    <a:lnTo>
                      <a:pt x="509" y="543"/>
                    </a:lnTo>
                    <a:lnTo>
                      <a:pt x="503" y="548"/>
                    </a:lnTo>
                    <a:lnTo>
                      <a:pt x="496" y="553"/>
                    </a:lnTo>
                    <a:lnTo>
                      <a:pt x="491" y="560"/>
                    </a:lnTo>
                    <a:lnTo>
                      <a:pt x="487" y="565"/>
                    </a:lnTo>
                    <a:lnTo>
                      <a:pt x="481" y="571"/>
                    </a:lnTo>
                    <a:lnTo>
                      <a:pt x="476" y="575"/>
                    </a:lnTo>
                    <a:lnTo>
                      <a:pt x="469" y="576"/>
                    </a:lnTo>
                    <a:lnTo>
                      <a:pt x="456" y="576"/>
                    </a:lnTo>
                    <a:lnTo>
                      <a:pt x="443" y="576"/>
                    </a:lnTo>
                    <a:lnTo>
                      <a:pt x="429" y="576"/>
                    </a:lnTo>
                    <a:lnTo>
                      <a:pt x="415" y="576"/>
                    </a:lnTo>
                    <a:lnTo>
                      <a:pt x="407" y="575"/>
                    </a:lnTo>
                    <a:lnTo>
                      <a:pt x="400" y="575"/>
                    </a:lnTo>
                    <a:lnTo>
                      <a:pt x="393" y="572"/>
                    </a:lnTo>
                    <a:lnTo>
                      <a:pt x="387" y="571"/>
                    </a:lnTo>
                    <a:lnTo>
                      <a:pt x="376" y="564"/>
                    </a:lnTo>
                    <a:lnTo>
                      <a:pt x="367" y="556"/>
                    </a:lnTo>
                    <a:lnTo>
                      <a:pt x="360" y="547"/>
                    </a:lnTo>
                    <a:lnTo>
                      <a:pt x="353" y="536"/>
                    </a:lnTo>
                    <a:lnTo>
                      <a:pt x="347" y="524"/>
                    </a:lnTo>
                    <a:lnTo>
                      <a:pt x="341" y="512"/>
                    </a:lnTo>
                    <a:lnTo>
                      <a:pt x="336" y="500"/>
                    </a:lnTo>
                    <a:lnTo>
                      <a:pt x="329" y="489"/>
                    </a:lnTo>
                    <a:lnTo>
                      <a:pt x="323" y="479"/>
                    </a:lnTo>
                    <a:lnTo>
                      <a:pt x="313" y="469"/>
                    </a:lnTo>
                    <a:lnTo>
                      <a:pt x="309" y="464"/>
                    </a:lnTo>
                    <a:lnTo>
                      <a:pt x="303" y="460"/>
                    </a:lnTo>
                    <a:lnTo>
                      <a:pt x="297" y="457"/>
                    </a:lnTo>
                    <a:lnTo>
                      <a:pt x="291" y="455"/>
                    </a:lnTo>
                    <a:lnTo>
                      <a:pt x="284" y="452"/>
                    </a:lnTo>
                    <a:lnTo>
                      <a:pt x="276" y="451"/>
                    </a:lnTo>
                    <a:lnTo>
                      <a:pt x="268" y="449"/>
                    </a:lnTo>
                    <a:lnTo>
                      <a:pt x="259" y="449"/>
                    </a:lnTo>
                    <a:lnTo>
                      <a:pt x="252" y="449"/>
                    </a:lnTo>
                    <a:lnTo>
                      <a:pt x="241" y="449"/>
                    </a:lnTo>
                    <a:lnTo>
                      <a:pt x="227" y="449"/>
                    </a:lnTo>
                    <a:lnTo>
                      <a:pt x="211" y="449"/>
                    </a:lnTo>
                    <a:lnTo>
                      <a:pt x="201" y="448"/>
                    </a:lnTo>
                    <a:lnTo>
                      <a:pt x="191" y="447"/>
                    </a:lnTo>
                    <a:lnTo>
                      <a:pt x="181" y="444"/>
                    </a:lnTo>
                    <a:lnTo>
                      <a:pt x="172" y="440"/>
                    </a:lnTo>
                    <a:lnTo>
                      <a:pt x="163" y="435"/>
                    </a:lnTo>
                    <a:lnTo>
                      <a:pt x="153" y="429"/>
                    </a:lnTo>
                    <a:lnTo>
                      <a:pt x="144" y="423"/>
                    </a:lnTo>
                    <a:lnTo>
                      <a:pt x="135" y="415"/>
                    </a:lnTo>
                    <a:lnTo>
                      <a:pt x="116" y="399"/>
                    </a:lnTo>
                    <a:lnTo>
                      <a:pt x="99" y="380"/>
                    </a:lnTo>
                    <a:lnTo>
                      <a:pt x="83" y="361"/>
                    </a:lnTo>
                    <a:lnTo>
                      <a:pt x="67" y="340"/>
                    </a:lnTo>
                    <a:lnTo>
                      <a:pt x="39" y="301"/>
                    </a:lnTo>
                    <a:lnTo>
                      <a:pt x="19" y="265"/>
                    </a:lnTo>
                    <a:lnTo>
                      <a:pt x="4" y="241"/>
                    </a:lnTo>
                    <a:lnTo>
                      <a:pt x="0" y="232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0" name="Freeform 49"/>
              <p:cNvSpPr>
                <a:spLocks noChangeAspect="1"/>
              </p:cNvSpPr>
              <p:nvPr/>
            </p:nvSpPr>
            <p:spPr bwMode="auto">
              <a:xfrm>
                <a:off x="628" y="2383"/>
                <a:ext cx="220" cy="177"/>
              </a:xfrm>
              <a:custGeom>
                <a:avLst/>
                <a:gdLst>
                  <a:gd name="T0" fmla="*/ 320 w 723"/>
                  <a:gd name="T1" fmla="*/ 27 h 579"/>
                  <a:gd name="T2" fmla="*/ 308 w 723"/>
                  <a:gd name="T3" fmla="*/ 11 h 579"/>
                  <a:gd name="T4" fmla="*/ 296 w 723"/>
                  <a:gd name="T5" fmla="*/ 0 h 579"/>
                  <a:gd name="T6" fmla="*/ 260 w 723"/>
                  <a:gd name="T7" fmla="*/ 30 h 579"/>
                  <a:gd name="T8" fmla="*/ 241 w 723"/>
                  <a:gd name="T9" fmla="*/ 47 h 579"/>
                  <a:gd name="T10" fmla="*/ 197 w 723"/>
                  <a:gd name="T11" fmla="*/ 66 h 579"/>
                  <a:gd name="T12" fmla="*/ 183 w 723"/>
                  <a:gd name="T13" fmla="*/ 86 h 579"/>
                  <a:gd name="T14" fmla="*/ 164 w 723"/>
                  <a:gd name="T15" fmla="*/ 123 h 579"/>
                  <a:gd name="T16" fmla="*/ 143 w 723"/>
                  <a:gd name="T17" fmla="*/ 140 h 579"/>
                  <a:gd name="T18" fmla="*/ 107 w 723"/>
                  <a:gd name="T19" fmla="*/ 151 h 579"/>
                  <a:gd name="T20" fmla="*/ 80 w 723"/>
                  <a:gd name="T21" fmla="*/ 196 h 579"/>
                  <a:gd name="T22" fmla="*/ 59 w 723"/>
                  <a:gd name="T23" fmla="*/ 270 h 579"/>
                  <a:gd name="T24" fmla="*/ 48 w 723"/>
                  <a:gd name="T25" fmla="*/ 331 h 579"/>
                  <a:gd name="T26" fmla="*/ 56 w 723"/>
                  <a:gd name="T27" fmla="*/ 358 h 579"/>
                  <a:gd name="T28" fmla="*/ 55 w 723"/>
                  <a:gd name="T29" fmla="*/ 387 h 579"/>
                  <a:gd name="T30" fmla="*/ 35 w 723"/>
                  <a:gd name="T31" fmla="*/ 398 h 579"/>
                  <a:gd name="T32" fmla="*/ 0 w 723"/>
                  <a:gd name="T33" fmla="*/ 399 h 579"/>
                  <a:gd name="T34" fmla="*/ 6 w 723"/>
                  <a:gd name="T35" fmla="*/ 419 h 579"/>
                  <a:gd name="T36" fmla="*/ 24 w 723"/>
                  <a:gd name="T37" fmla="*/ 444 h 579"/>
                  <a:gd name="T38" fmla="*/ 44 w 723"/>
                  <a:gd name="T39" fmla="*/ 472 h 579"/>
                  <a:gd name="T40" fmla="*/ 48 w 723"/>
                  <a:gd name="T41" fmla="*/ 495 h 579"/>
                  <a:gd name="T42" fmla="*/ 39 w 723"/>
                  <a:gd name="T43" fmla="*/ 531 h 579"/>
                  <a:gd name="T44" fmla="*/ 38 w 723"/>
                  <a:gd name="T45" fmla="*/ 555 h 579"/>
                  <a:gd name="T46" fmla="*/ 44 w 723"/>
                  <a:gd name="T47" fmla="*/ 565 h 579"/>
                  <a:gd name="T48" fmla="*/ 55 w 723"/>
                  <a:gd name="T49" fmla="*/ 572 h 579"/>
                  <a:gd name="T50" fmla="*/ 116 w 723"/>
                  <a:gd name="T51" fmla="*/ 572 h 579"/>
                  <a:gd name="T52" fmla="*/ 171 w 723"/>
                  <a:gd name="T53" fmla="*/ 561 h 579"/>
                  <a:gd name="T54" fmla="*/ 223 w 723"/>
                  <a:gd name="T55" fmla="*/ 543 h 579"/>
                  <a:gd name="T56" fmla="*/ 299 w 723"/>
                  <a:gd name="T57" fmla="*/ 504 h 579"/>
                  <a:gd name="T58" fmla="*/ 361 w 723"/>
                  <a:gd name="T59" fmla="*/ 506 h 579"/>
                  <a:gd name="T60" fmla="*/ 383 w 723"/>
                  <a:gd name="T61" fmla="*/ 546 h 579"/>
                  <a:gd name="T62" fmla="*/ 405 w 723"/>
                  <a:gd name="T63" fmla="*/ 556 h 579"/>
                  <a:gd name="T64" fmla="*/ 421 w 723"/>
                  <a:gd name="T65" fmla="*/ 543 h 579"/>
                  <a:gd name="T66" fmla="*/ 443 w 723"/>
                  <a:gd name="T67" fmla="*/ 560 h 579"/>
                  <a:gd name="T68" fmla="*/ 459 w 723"/>
                  <a:gd name="T69" fmla="*/ 575 h 579"/>
                  <a:gd name="T70" fmla="*/ 480 w 723"/>
                  <a:gd name="T71" fmla="*/ 577 h 579"/>
                  <a:gd name="T72" fmla="*/ 493 w 723"/>
                  <a:gd name="T73" fmla="*/ 567 h 579"/>
                  <a:gd name="T74" fmla="*/ 505 w 723"/>
                  <a:gd name="T75" fmla="*/ 552 h 579"/>
                  <a:gd name="T76" fmla="*/ 556 w 723"/>
                  <a:gd name="T77" fmla="*/ 538 h 579"/>
                  <a:gd name="T78" fmla="*/ 603 w 723"/>
                  <a:gd name="T79" fmla="*/ 514 h 579"/>
                  <a:gd name="T80" fmla="*/ 636 w 723"/>
                  <a:gd name="T81" fmla="*/ 482 h 579"/>
                  <a:gd name="T82" fmla="*/ 684 w 723"/>
                  <a:gd name="T83" fmla="*/ 415 h 579"/>
                  <a:gd name="T84" fmla="*/ 723 w 723"/>
                  <a:gd name="T85" fmla="*/ 368 h 579"/>
                  <a:gd name="T86" fmla="*/ 696 w 723"/>
                  <a:gd name="T87" fmla="*/ 348 h 579"/>
                  <a:gd name="T88" fmla="*/ 668 w 723"/>
                  <a:gd name="T89" fmla="*/ 299 h 579"/>
                  <a:gd name="T90" fmla="*/ 649 w 723"/>
                  <a:gd name="T91" fmla="*/ 271 h 579"/>
                  <a:gd name="T92" fmla="*/ 620 w 723"/>
                  <a:gd name="T93" fmla="*/ 252 h 579"/>
                  <a:gd name="T94" fmla="*/ 584 w 723"/>
                  <a:gd name="T95" fmla="*/ 248 h 579"/>
                  <a:gd name="T96" fmla="*/ 543 w 723"/>
                  <a:gd name="T97" fmla="*/ 248 h 579"/>
                  <a:gd name="T98" fmla="*/ 515 w 723"/>
                  <a:gd name="T99" fmla="*/ 243 h 579"/>
                  <a:gd name="T100" fmla="*/ 489 w 723"/>
                  <a:gd name="T101" fmla="*/ 231 h 579"/>
                  <a:gd name="T102" fmla="*/ 459 w 723"/>
                  <a:gd name="T103" fmla="*/ 206 h 579"/>
                  <a:gd name="T104" fmla="*/ 417 w 723"/>
                  <a:gd name="T105" fmla="*/ 154 h 579"/>
                  <a:gd name="T106" fmla="*/ 356 w 723"/>
                  <a:gd name="T107" fmla="*/ 60 h 579"/>
                  <a:gd name="T108" fmla="*/ 320 w 723"/>
                  <a:gd name="T109" fmla="*/ 19 h 57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23"/>
                  <a:gd name="T166" fmla="*/ 0 h 579"/>
                  <a:gd name="T167" fmla="*/ 723 w 723"/>
                  <a:gd name="T168" fmla="*/ 579 h 579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23" h="579">
                    <a:moveTo>
                      <a:pt x="332" y="31"/>
                    </a:moveTo>
                    <a:lnTo>
                      <a:pt x="325" y="30"/>
                    </a:lnTo>
                    <a:lnTo>
                      <a:pt x="320" y="27"/>
                    </a:lnTo>
                    <a:lnTo>
                      <a:pt x="316" y="22"/>
                    </a:lnTo>
                    <a:lnTo>
                      <a:pt x="311" y="16"/>
                    </a:lnTo>
                    <a:lnTo>
                      <a:pt x="308" y="11"/>
                    </a:lnTo>
                    <a:lnTo>
                      <a:pt x="304" y="6"/>
                    </a:lnTo>
                    <a:lnTo>
                      <a:pt x="300" y="2"/>
                    </a:lnTo>
                    <a:lnTo>
                      <a:pt x="296" y="0"/>
                    </a:lnTo>
                    <a:lnTo>
                      <a:pt x="280" y="10"/>
                    </a:lnTo>
                    <a:lnTo>
                      <a:pt x="265" y="19"/>
                    </a:lnTo>
                    <a:lnTo>
                      <a:pt x="260" y="30"/>
                    </a:lnTo>
                    <a:lnTo>
                      <a:pt x="255" y="36"/>
                    </a:lnTo>
                    <a:lnTo>
                      <a:pt x="249" y="43"/>
                    </a:lnTo>
                    <a:lnTo>
                      <a:pt x="241" y="47"/>
                    </a:lnTo>
                    <a:lnTo>
                      <a:pt x="225" y="54"/>
                    </a:lnTo>
                    <a:lnTo>
                      <a:pt x="205" y="62"/>
                    </a:lnTo>
                    <a:lnTo>
                      <a:pt x="197" y="66"/>
                    </a:lnTo>
                    <a:lnTo>
                      <a:pt x="192" y="72"/>
                    </a:lnTo>
                    <a:lnTo>
                      <a:pt x="187" y="79"/>
                    </a:lnTo>
                    <a:lnTo>
                      <a:pt x="183" y="86"/>
                    </a:lnTo>
                    <a:lnTo>
                      <a:pt x="176" y="100"/>
                    </a:lnTo>
                    <a:lnTo>
                      <a:pt x="168" y="115"/>
                    </a:lnTo>
                    <a:lnTo>
                      <a:pt x="164" y="123"/>
                    </a:lnTo>
                    <a:lnTo>
                      <a:pt x="159" y="130"/>
                    </a:lnTo>
                    <a:lnTo>
                      <a:pt x="152" y="135"/>
                    </a:lnTo>
                    <a:lnTo>
                      <a:pt x="143" y="140"/>
                    </a:lnTo>
                    <a:lnTo>
                      <a:pt x="133" y="146"/>
                    </a:lnTo>
                    <a:lnTo>
                      <a:pt x="121" y="148"/>
                    </a:lnTo>
                    <a:lnTo>
                      <a:pt x="107" y="151"/>
                    </a:lnTo>
                    <a:lnTo>
                      <a:pt x="91" y="151"/>
                    </a:lnTo>
                    <a:lnTo>
                      <a:pt x="85" y="175"/>
                    </a:lnTo>
                    <a:lnTo>
                      <a:pt x="80" y="196"/>
                    </a:lnTo>
                    <a:lnTo>
                      <a:pt x="75" y="216"/>
                    </a:lnTo>
                    <a:lnTo>
                      <a:pt x="70" y="235"/>
                    </a:lnTo>
                    <a:lnTo>
                      <a:pt x="59" y="270"/>
                    </a:lnTo>
                    <a:lnTo>
                      <a:pt x="48" y="308"/>
                    </a:lnTo>
                    <a:lnTo>
                      <a:pt x="48" y="320"/>
                    </a:lnTo>
                    <a:lnTo>
                      <a:pt x="48" y="331"/>
                    </a:lnTo>
                    <a:lnTo>
                      <a:pt x="51" y="340"/>
                    </a:lnTo>
                    <a:lnTo>
                      <a:pt x="54" y="350"/>
                    </a:lnTo>
                    <a:lnTo>
                      <a:pt x="56" y="358"/>
                    </a:lnTo>
                    <a:lnTo>
                      <a:pt x="58" y="367"/>
                    </a:lnTo>
                    <a:lnTo>
                      <a:pt x="58" y="376"/>
                    </a:lnTo>
                    <a:lnTo>
                      <a:pt x="55" y="387"/>
                    </a:lnTo>
                    <a:lnTo>
                      <a:pt x="50" y="392"/>
                    </a:lnTo>
                    <a:lnTo>
                      <a:pt x="43" y="396"/>
                    </a:lnTo>
                    <a:lnTo>
                      <a:pt x="35" y="398"/>
                    </a:lnTo>
                    <a:lnTo>
                      <a:pt x="28" y="399"/>
                    </a:lnTo>
                    <a:lnTo>
                      <a:pt x="12" y="399"/>
                    </a:lnTo>
                    <a:lnTo>
                      <a:pt x="0" y="399"/>
                    </a:lnTo>
                    <a:lnTo>
                      <a:pt x="2" y="406"/>
                    </a:lnTo>
                    <a:lnTo>
                      <a:pt x="3" y="412"/>
                    </a:lnTo>
                    <a:lnTo>
                      <a:pt x="6" y="419"/>
                    </a:lnTo>
                    <a:lnTo>
                      <a:pt x="8" y="424"/>
                    </a:lnTo>
                    <a:lnTo>
                      <a:pt x="16" y="435"/>
                    </a:lnTo>
                    <a:lnTo>
                      <a:pt x="24" y="444"/>
                    </a:lnTo>
                    <a:lnTo>
                      <a:pt x="34" y="455"/>
                    </a:lnTo>
                    <a:lnTo>
                      <a:pt x="42" y="466"/>
                    </a:lnTo>
                    <a:lnTo>
                      <a:pt x="44" y="472"/>
                    </a:lnTo>
                    <a:lnTo>
                      <a:pt x="47" y="479"/>
                    </a:lnTo>
                    <a:lnTo>
                      <a:pt x="48" y="487"/>
                    </a:lnTo>
                    <a:lnTo>
                      <a:pt x="48" y="495"/>
                    </a:lnTo>
                    <a:lnTo>
                      <a:pt x="47" y="507"/>
                    </a:lnTo>
                    <a:lnTo>
                      <a:pt x="43" y="519"/>
                    </a:lnTo>
                    <a:lnTo>
                      <a:pt x="39" y="531"/>
                    </a:lnTo>
                    <a:lnTo>
                      <a:pt x="36" y="543"/>
                    </a:lnTo>
                    <a:lnTo>
                      <a:pt x="38" y="550"/>
                    </a:lnTo>
                    <a:lnTo>
                      <a:pt x="38" y="555"/>
                    </a:lnTo>
                    <a:lnTo>
                      <a:pt x="40" y="559"/>
                    </a:lnTo>
                    <a:lnTo>
                      <a:pt x="42" y="563"/>
                    </a:lnTo>
                    <a:lnTo>
                      <a:pt x="44" y="565"/>
                    </a:lnTo>
                    <a:lnTo>
                      <a:pt x="48" y="568"/>
                    </a:lnTo>
                    <a:lnTo>
                      <a:pt x="51" y="571"/>
                    </a:lnTo>
                    <a:lnTo>
                      <a:pt x="55" y="572"/>
                    </a:lnTo>
                    <a:lnTo>
                      <a:pt x="75" y="573"/>
                    </a:lnTo>
                    <a:lnTo>
                      <a:pt x="96" y="573"/>
                    </a:lnTo>
                    <a:lnTo>
                      <a:pt x="116" y="572"/>
                    </a:lnTo>
                    <a:lnTo>
                      <a:pt x="135" y="569"/>
                    </a:lnTo>
                    <a:lnTo>
                      <a:pt x="153" y="567"/>
                    </a:lnTo>
                    <a:lnTo>
                      <a:pt x="171" y="561"/>
                    </a:lnTo>
                    <a:lnTo>
                      <a:pt x="188" y="556"/>
                    </a:lnTo>
                    <a:lnTo>
                      <a:pt x="205" y="550"/>
                    </a:lnTo>
                    <a:lnTo>
                      <a:pt x="223" y="543"/>
                    </a:lnTo>
                    <a:lnTo>
                      <a:pt x="239" y="535"/>
                    </a:lnTo>
                    <a:lnTo>
                      <a:pt x="271" y="519"/>
                    </a:lnTo>
                    <a:lnTo>
                      <a:pt x="299" y="504"/>
                    </a:lnTo>
                    <a:lnTo>
                      <a:pt x="325" y="492"/>
                    </a:lnTo>
                    <a:lnTo>
                      <a:pt x="349" y="483"/>
                    </a:lnTo>
                    <a:lnTo>
                      <a:pt x="361" y="506"/>
                    </a:lnTo>
                    <a:lnTo>
                      <a:pt x="372" y="527"/>
                    </a:lnTo>
                    <a:lnTo>
                      <a:pt x="377" y="536"/>
                    </a:lnTo>
                    <a:lnTo>
                      <a:pt x="383" y="546"/>
                    </a:lnTo>
                    <a:lnTo>
                      <a:pt x="389" y="554"/>
                    </a:lnTo>
                    <a:lnTo>
                      <a:pt x="397" y="561"/>
                    </a:lnTo>
                    <a:lnTo>
                      <a:pt x="405" y="556"/>
                    </a:lnTo>
                    <a:lnTo>
                      <a:pt x="412" y="552"/>
                    </a:lnTo>
                    <a:lnTo>
                      <a:pt x="417" y="548"/>
                    </a:lnTo>
                    <a:lnTo>
                      <a:pt x="421" y="543"/>
                    </a:lnTo>
                    <a:lnTo>
                      <a:pt x="431" y="548"/>
                    </a:lnTo>
                    <a:lnTo>
                      <a:pt x="437" y="554"/>
                    </a:lnTo>
                    <a:lnTo>
                      <a:pt x="443" y="560"/>
                    </a:lnTo>
                    <a:lnTo>
                      <a:pt x="448" y="565"/>
                    </a:lnTo>
                    <a:lnTo>
                      <a:pt x="453" y="571"/>
                    </a:lnTo>
                    <a:lnTo>
                      <a:pt x="459" y="575"/>
                    </a:lnTo>
                    <a:lnTo>
                      <a:pt x="464" y="577"/>
                    </a:lnTo>
                    <a:lnTo>
                      <a:pt x="471" y="579"/>
                    </a:lnTo>
                    <a:lnTo>
                      <a:pt x="480" y="577"/>
                    </a:lnTo>
                    <a:lnTo>
                      <a:pt x="487" y="575"/>
                    </a:lnTo>
                    <a:lnTo>
                      <a:pt x="491" y="571"/>
                    </a:lnTo>
                    <a:lnTo>
                      <a:pt x="493" y="567"/>
                    </a:lnTo>
                    <a:lnTo>
                      <a:pt x="496" y="561"/>
                    </a:lnTo>
                    <a:lnTo>
                      <a:pt x="500" y="556"/>
                    </a:lnTo>
                    <a:lnTo>
                      <a:pt x="505" y="552"/>
                    </a:lnTo>
                    <a:lnTo>
                      <a:pt x="512" y="550"/>
                    </a:lnTo>
                    <a:lnTo>
                      <a:pt x="536" y="544"/>
                    </a:lnTo>
                    <a:lnTo>
                      <a:pt x="556" y="538"/>
                    </a:lnTo>
                    <a:lnTo>
                      <a:pt x="573" y="531"/>
                    </a:lnTo>
                    <a:lnTo>
                      <a:pt x="589" y="523"/>
                    </a:lnTo>
                    <a:lnTo>
                      <a:pt x="603" y="514"/>
                    </a:lnTo>
                    <a:lnTo>
                      <a:pt x="615" y="503"/>
                    </a:lnTo>
                    <a:lnTo>
                      <a:pt x="625" y="492"/>
                    </a:lnTo>
                    <a:lnTo>
                      <a:pt x="636" y="482"/>
                    </a:lnTo>
                    <a:lnTo>
                      <a:pt x="655" y="456"/>
                    </a:lnTo>
                    <a:lnTo>
                      <a:pt x="673" y="428"/>
                    </a:lnTo>
                    <a:lnTo>
                      <a:pt x="684" y="415"/>
                    </a:lnTo>
                    <a:lnTo>
                      <a:pt x="695" y="399"/>
                    </a:lnTo>
                    <a:lnTo>
                      <a:pt x="708" y="384"/>
                    </a:lnTo>
                    <a:lnTo>
                      <a:pt x="723" y="368"/>
                    </a:lnTo>
                    <a:lnTo>
                      <a:pt x="713" y="363"/>
                    </a:lnTo>
                    <a:lnTo>
                      <a:pt x="704" y="356"/>
                    </a:lnTo>
                    <a:lnTo>
                      <a:pt x="696" y="348"/>
                    </a:lnTo>
                    <a:lnTo>
                      <a:pt x="689" y="339"/>
                    </a:lnTo>
                    <a:lnTo>
                      <a:pt x="679" y="320"/>
                    </a:lnTo>
                    <a:lnTo>
                      <a:pt x="668" y="299"/>
                    </a:lnTo>
                    <a:lnTo>
                      <a:pt x="663" y="290"/>
                    </a:lnTo>
                    <a:lnTo>
                      <a:pt x="656" y="280"/>
                    </a:lnTo>
                    <a:lnTo>
                      <a:pt x="649" y="271"/>
                    </a:lnTo>
                    <a:lnTo>
                      <a:pt x="641" y="263"/>
                    </a:lnTo>
                    <a:lnTo>
                      <a:pt x="631" y="258"/>
                    </a:lnTo>
                    <a:lnTo>
                      <a:pt x="620" y="252"/>
                    </a:lnTo>
                    <a:lnTo>
                      <a:pt x="607" y="250"/>
                    </a:lnTo>
                    <a:lnTo>
                      <a:pt x="591" y="248"/>
                    </a:lnTo>
                    <a:lnTo>
                      <a:pt x="584" y="248"/>
                    </a:lnTo>
                    <a:lnTo>
                      <a:pt x="573" y="248"/>
                    </a:lnTo>
                    <a:lnTo>
                      <a:pt x="559" y="248"/>
                    </a:lnTo>
                    <a:lnTo>
                      <a:pt x="543" y="248"/>
                    </a:lnTo>
                    <a:lnTo>
                      <a:pt x="533" y="247"/>
                    </a:lnTo>
                    <a:lnTo>
                      <a:pt x="524" y="246"/>
                    </a:lnTo>
                    <a:lnTo>
                      <a:pt x="515" y="243"/>
                    </a:lnTo>
                    <a:lnTo>
                      <a:pt x="507" y="240"/>
                    </a:lnTo>
                    <a:lnTo>
                      <a:pt x="497" y="236"/>
                    </a:lnTo>
                    <a:lnTo>
                      <a:pt x="489" y="231"/>
                    </a:lnTo>
                    <a:lnTo>
                      <a:pt x="481" y="226"/>
                    </a:lnTo>
                    <a:lnTo>
                      <a:pt x="473" y="220"/>
                    </a:lnTo>
                    <a:lnTo>
                      <a:pt x="459" y="206"/>
                    </a:lnTo>
                    <a:lnTo>
                      <a:pt x="444" y="190"/>
                    </a:lnTo>
                    <a:lnTo>
                      <a:pt x="431" y="172"/>
                    </a:lnTo>
                    <a:lnTo>
                      <a:pt x="417" y="154"/>
                    </a:lnTo>
                    <a:lnTo>
                      <a:pt x="392" y="115"/>
                    </a:lnTo>
                    <a:lnTo>
                      <a:pt x="368" y="78"/>
                    </a:lnTo>
                    <a:lnTo>
                      <a:pt x="356" y="60"/>
                    </a:lnTo>
                    <a:lnTo>
                      <a:pt x="344" y="44"/>
                    </a:lnTo>
                    <a:lnTo>
                      <a:pt x="332" y="31"/>
                    </a:lnTo>
                    <a:lnTo>
                      <a:pt x="320" y="19"/>
                    </a:lnTo>
                    <a:lnTo>
                      <a:pt x="332" y="31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1" name="Freeform 50"/>
              <p:cNvSpPr>
                <a:spLocks noChangeAspect="1"/>
              </p:cNvSpPr>
              <p:nvPr/>
            </p:nvSpPr>
            <p:spPr bwMode="auto">
              <a:xfrm>
                <a:off x="956" y="2544"/>
                <a:ext cx="149" cy="200"/>
              </a:xfrm>
              <a:custGeom>
                <a:avLst/>
                <a:gdLst>
                  <a:gd name="T0" fmla="*/ 196 w 488"/>
                  <a:gd name="T1" fmla="*/ 632 h 655"/>
                  <a:gd name="T2" fmla="*/ 212 w 488"/>
                  <a:gd name="T3" fmla="*/ 607 h 655"/>
                  <a:gd name="T4" fmla="*/ 237 w 488"/>
                  <a:gd name="T5" fmla="*/ 590 h 655"/>
                  <a:gd name="T6" fmla="*/ 308 w 488"/>
                  <a:gd name="T7" fmla="*/ 570 h 655"/>
                  <a:gd name="T8" fmla="*/ 386 w 488"/>
                  <a:gd name="T9" fmla="*/ 554 h 655"/>
                  <a:gd name="T10" fmla="*/ 424 w 488"/>
                  <a:gd name="T11" fmla="*/ 541 h 655"/>
                  <a:gd name="T12" fmla="*/ 454 w 488"/>
                  <a:gd name="T13" fmla="*/ 522 h 655"/>
                  <a:gd name="T14" fmla="*/ 477 w 488"/>
                  <a:gd name="T15" fmla="*/ 494 h 655"/>
                  <a:gd name="T16" fmla="*/ 488 w 488"/>
                  <a:gd name="T17" fmla="*/ 457 h 655"/>
                  <a:gd name="T18" fmla="*/ 446 w 488"/>
                  <a:gd name="T19" fmla="*/ 434 h 655"/>
                  <a:gd name="T20" fmla="*/ 410 w 488"/>
                  <a:gd name="T21" fmla="*/ 426 h 655"/>
                  <a:gd name="T22" fmla="*/ 405 w 488"/>
                  <a:gd name="T23" fmla="*/ 394 h 655"/>
                  <a:gd name="T24" fmla="*/ 392 w 488"/>
                  <a:gd name="T25" fmla="*/ 374 h 655"/>
                  <a:gd name="T26" fmla="*/ 366 w 488"/>
                  <a:gd name="T27" fmla="*/ 355 h 655"/>
                  <a:gd name="T28" fmla="*/ 342 w 488"/>
                  <a:gd name="T29" fmla="*/ 338 h 655"/>
                  <a:gd name="T30" fmla="*/ 326 w 488"/>
                  <a:gd name="T31" fmla="*/ 313 h 655"/>
                  <a:gd name="T32" fmla="*/ 322 w 488"/>
                  <a:gd name="T33" fmla="*/ 281 h 655"/>
                  <a:gd name="T34" fmla="*/ 313 w 488"/>
                  <a:gd name="T35" fmla="*/ 261 h 655"/>
                  <a:gd name="T36" fmla="*/ 296 w 488"/>
                  <a:gd name="T37" fmla="*/ 251 h 655"/>
                  <a:gd name="T38" fmla="*/ 260 w 488"/>
                  <a:gd name="T39" fmla="*/ 246 h 655"/>
                  <a:gd name="T40" fmla="*/ 236 w 488"/>
                  <a:gd name="T41" fmla="*/ 241 h 655"/>
                  <a:gd name="T42" fmla="*/ 222 w 488"/>
                  <a:gd name="T43" fmla="*/ 230 h 655"/>
                  <a:gd name="T44" fmla="*/ 217 w 488"/>
                  <a:gd name="T45" fmla="*/ 210 h 655"/>
                  <a:gd name="T46" fmla="*/ 222 w 488"/>
                  <a:gd name="T47" fmla="*/ 190 h 655"/>
                  <a:gd name="T48" fmla="*/ 232 w 488"/>
                  <a:gd name="T49" fmla="*/ 173 h 655"/>
                  <a:gd name="T50" fmla="*/ 234 w 488"/>
                  <a:gd name="T51" fmla="*/ 147 h 655"/>
                  <a:gd name="T52" fmla="*/ 225 w 488"/>
                  <a:gd name="T53" fmla="*/ 126 h 655"/>
                  <a:gd name="T54" fmla="*/ 198 w 488"/>
                  <a:gd name="T55" fmla="*/ 114 h 655"/>
                  <a:gd name="T56" fmla="*/ 170 w 488"/>
                  <a:gd name="T57" fmla="*/ 129 h 655"/>
                  <a:gd name="T58" fmla="*/ 144 w 488"/>
                  <a:gd name="T59" fmla="*/ 130 h 655"/>
                  <a:gd name="T60" fmla="*/ 125 w 488"/>
                  <a:gd name="T61" fmla="*/ 122 h 655"/>
                  <a:gd name="T62" fmla="*/ 109 w 488"/>
                  <a:gd name="T63" fmla="*/ 106 h 655"/>
                  <a:gd name="T64" fmla="*/ 90 w 488"/>
                  <a:gd name="T65" fmla="*/ 67 h 655"/>
                  <a:gd name="T66" fmla="*/ 85 w 488"/>
                  <a:gd name="T67" fmla="*/ 28 h 655"/>
                  <a:gd name="T68" fmla="*/ 90 w 488"/>
                  <a:gd name="T69" fmla="*/ 0 h 655"/>
                  <a:gd name="T70" fmla="*/ 74 w 488"/>
                  <a:gd name="T71" fmla="*/ 35 h 655"/>
                  <a:gd name="T72" fmla="*/ 48 w 488"/>
                  <a:gd name="T73" fmla="*/ 67 h 655"/>
                  <a:gd name="T74" fmla="*/ 21 w 488"/>
                  <a:gd name="T75" fmla="*/ 98 h 655"/>
                  <a:gd name="T76" fmla="*/ 6 w 488"/>
                  <a:gd name="T77" fmla="*/ 126 h 655"/>
                  <a:gd name="T78" fmla="*/ 0 w 488"/>
                  <a:gd name="T79" fmla="*/ 162 h 655"/>
                  <a:gd name="T80" fmla="*/ 9 w 488"/>
                  <a:gd name="T81" fmla="*/ 207 h 655"/>
                  <a:gd name="T82" fmla="*/ 30 w 488"/>
                  <a:gd name="T83" fmla="*/ 247 h 655"/>
                  <a:gd name="T84" fmla="*/ 66 w 488"/>
                  <a:gd name="T85" fmla="*/ 295 h 655"/>
                  <a:gd name="T86" fmla="*/ 93 w 488"/>
                  <a:gd name="T87" fmla="*/ 345 h 655"/>
                  <a:gd name="T88" fmla="*/ 96 w 488"/>
                  <a:gd name="T89" fmla="*/ 389 h 655"/>
                  <a:gd name="T90" fmla="*/ 85 w 488"/>
                  <a:gd name="T91" fmla="*/ 426 h 655"/>
                  <a:gd name="T92" fmla="*/ 85 w 488"/>
                  <a:gd name="T93" fmla="*/ 481 h 655"/>
                  <a:gd name="T94" fmla="*/ 89 w 488"/>
                  <a:gd name="T95" fmla="*/ 513 h 655"/>
                  <a:gd name="T96" fmla="*/ 109 w 488"/>
                  <a:gd name="T97" fmla="*/ 535 h 655"/>
                  <a:gd name="T98" fmla="*/ 133 w 488"/>
                  <a:gd name="T99" fmla="*/ 547 h 655"/>
                  <a:gd name="T100" fmla="*/ 153 w 488"/>
                  <a:gd name="T101" fmla="*/ 589 h 655"/>
                  <a:gd name="T102" fmla="*/ 180 w 488"/>
                  <a:gd name="T103" fmla="*/ 619 h 655"/>
                  <a:gd name="T104" fmla="*/ 193 w 488"/>
                  <a:gd name="T105" fmla="*/ 655 h 65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88"/>
                  <a:gd name="T160" fmla="*/ 0 h 655"/>
                  <a:gd name="T161" fmla="*/ 488 w 488"/>
                  <a:gd name="T162" fmla="*/ 655 h 65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88" h="655">
                    <a:moveTo>
                      <a:pt x="193" y="655"/>
                    </a:moveTo>
                    <a:lnTo>
                      <a:pt x="194" y="643"/>
                    </a:lnTo>
                    <a:lnTo>
                      <a:pt x="196" y="632"/>
                    </a:lnTo>
                    <a:lnTo>
                      <a:pt x="200" y="623"/>
                    </a:lnTo>
                    <a:lnTo>
                      <a:pt x="205" y="615"/>
                    </a:lnTo>
                    <a:lnTo>
                      <a:pt x="212" y="607"/>
                    </a:lnTo>
                    <a:lnTo>
                      <a:pt x="218" y="601"/>
                    </a:lnTo>
                    <a:lnTo>
                      <a:pt x="228" y="595"/>
                    </a:lnTo>
                    <a:lnTo>
                      <a:pt x="237" y="590"/>
                    </a:lnTo>
                    <a:lnTo>
                      <a:pt x="258" y="582"/>
                    </a:lnTo>
                    <a:lnTo>
                      <a:pt x="281" y="575"/>
                    </a:lnTo>
                    <a:lnTo>
                      <a:pt x="308" y="570"/>
                    </a:lnTo>
                    <a:lnTo>
                      <a:pt x="334" y="565"/>
                    </a:lnTo>
                    <a:lnTo>
                      <a:pt x="361" y="559"/>
                    </a:lnTo>
                    <a:lnTo>
                      <a:pt x="386" y="554"/>
                    </a:lnTo>
                    <a:lnTo>
                      <a:pt x="400" y="550"/>
                    </a:lnTo>
                    <a:lnTo>
                      <a:pt x="412" y="546"/>
                    </a:lnTo>
                    <a:lnTo>
                      <a:pt x="424" y="541"/>
                    </a:lnTo>
                    <a:lnTo>
                      <a:pt x="434" y="535"/>
                    </a:lnTo>
                    <a:lnTo>
                      <a:pt x="445" y="529"/>
                    </a:lnTo>
                    <a:lnTo>
                      <a:pt x="454" y="522"/>
                    </a:lnTo>
                    <a:lnTo>
                      <a:pt x="462" y="514"/>
                    </a:lnTo>
                    <a:lnTo>
                      <a:pt x="470" y="505"/>
                    </a:lnTo>
                    <a:lnTo>
                      <a:pt x="477" y="494"/>
                    </a:lnTo>
                    <a:lnTo>
                      <a:pt x="482" y="483"/>
                    </a:lnTo>
                    <a:lnTo>
                      <a:pt x="486" y="470"/>
                    </a:lnTo>
                    <a:lnTo>
                      <a:pt x="488" y="457"/>
                    </a:lnTo>
                    <a:lnTo>
                      <a:pt x="473" y="450"/>
                    </a:lnTo>
                    <a:lnTo>
                      <a:pt x="456" y="439"/>
                    </a:lnTo>
                    <a:lnTo>
                      <a:pt x="446" y="434"/>
                    </a:lnTo>
                    <a:lnTo>
                      <a:pt x="434" y="430"/>
                    </a:lnTo>
                    <a:lnTo>
                      <a:pt x="422" y="427"/>
                    </a:lnTo>
                    <a:lnTo>
                      <a:pt x="410" y="426"/>
                    </a:lnTo>
                    <a:lnTo>
                      <a:pt x="409" y="414"/>
                    </a:lnTo>
                    <a:lnTo>
                      <a:pt x="408" y="403"/>
                    </a:lnTo>
                    <a:lnTo>
                      <a:pt x="405" y="394"/>
                    </a:lnTo>
                    <a:lnTo>
                      <a:pt x="401" y="386"/>
                    </a:lnTo>
                    <a:lnTo>
                      <a:pt x="397" y="379"/>
                    </a:lnTo>
                    <a:lnTo>
                      <a:pt x="392" y="374"/>
                    </a:lnTo>
                    <a:lnTo>
                      <a:pt x="386" y="369"/>
                    </a:lnTo>
                    <a:lnTo>
                      <a:pt x="380" y="363"/>
                    </a:lnTo>
                    <a:lnTo>
                      <a:pt x="366" y="355"/>
                    </a:lnTo>
                    <a:lnTo>
                      <a:pt x="354" y="347"/>
                    </a:lnTo>
                    <a:lnTo>
                      <a:pt x="348" y="343"/>
                    </a:lnTo>
                    <a:lnTo>
                      <a:pt x="342" y="338"/>
                    </a:lnTo>
                    <a:lnTo>
                      <a:pt x="337" y="331"/>
                    </a:lnTo>
                    <a:lnTo>
                      <a:pt x="332" y="325"/>
                    </a:lnTo>
                    <a:lnTo>
                      <a:pt x="326" y="313"/>
                    </a:lnTo>
                    <a:lnTo>
                      <a:pt x="324" y="302"/>
                    </a:lnTo>
                    <a:lnTo>
                      <a:pt x="324" y="291"/>
                    </a:lnTo>
                    <a:lnTo>
                      <a:pt x="322" y="281"/>
                    </a:lnTo>
                    <a:lnTo>
                      <a:pt x="321" y="273"/>
                    </a:lnTo>
                    <a:lnTo>
                      <a:pt x="316" y="263"/>
                    </a:lnTo>
                    <a:lnTo>
                      <a:pt x="313" y="261"/>
                    </a:lnTo>
                    <a:lnTo>
                      <a:pt x="308" y="257"/>
                    </a:lnTo>
                    <a:lnTo>
                      <a:pt x="302" y="254"/>
                    </a:lnTo>
                    <a:lnTo>
                      <a:pt x="296" y="251"/>
                    </a:lnTo>
                    <a:lnTo>
                      <a:pt x="285" y="249"/>
                    </a:lnTo>
                    <a:lnTo>
                      <a:pt x="273" y="247"/>
                    </a:lnTo>
                    <a:lnTo>
                      <a:pt x="260" y="246"/>
                    </a:lnTo>
                    <a:lnTo>
                      <a:pt x="248" y="245"/>
                    </a:lnTo>
                    <a:lnTo>
                      <a:pt x="241" y="243"/>
                    </a:lnTo>
                    <a:lnTo>
                      <a:pt x="236" y="241"/>
                    </a:lnTo>
                    <a:lnTo>
                      <a:pt x="230" y="238"/>
                    </a:lnTo>
                    <a:lnTo>
                      <a:pt x="226" y="235"/>
                    </a:lnTo>
                    <a:lnTo>
                      <a:pt x="222" y="230"/>
                    </a:lnTo>
                    <a:lnTo>
                      <a:pt x="220" y="225"/>
                    </a:lnTo>
                    <a:lnTo>
                      <a:pt x="217" y="218"/>
                    </a:lnTo>
                    <a:lnTo>
                      <a:pt x="217" y="210"/>
                    </a:lnTo>
                    <a:lnTo>
                      <a:pt x="218" y="202"/>
                    </a:lnTo>
                    <a:lnTo>
                      <a:pt x="220" y="195"/>
                    </a:lnTo>
                    <a:lnTo>
                      <a:pt x="222" y="190"/>
                    </a:lnTo>
                    <a:lnTo>
                      <a:pt x="226" y="185"/>
                    </a:lnTo>
                    <a:lnTo>
                      <a:pt x="229" y="179"/>
                    </a:lnTo>
                    <a:lnTo>
                      <a:pt x="232" y="173"/>
                    </a:lnTo>
                    <a:lnTo>
                      <a:pt x="234" y="166"/>
                    </a:lnTo>
                    <a:lnTo>
                      <a:pt x="236" y="155"/>
                    </a:lnTo>
                    <a:lnTo>
                      <a:pt x="234" y="147"/>
                    </a:lnTo>
                    <a:lnTo>
                      <a:pt x="232" y="139"/>
                    </a:lnTo>
                    <a:lnTo>
                      <a:pt x="229" y="133"/>
                    </a:lnTo>
                    <a:lnTo>
                      <a:pt x="225" y="126"/>
                    </a:lnTo>
                    <a:lnTo>
                      <a:pt x="217" y="114"/>
                    </a:lnTo>
                    <a:lnTo>
                      <a:pt x="212" y="101"/>
                    </a:lnTo>
                    <a:lnTo>
                      <a:pt x="198" y="114"/>
                    </a:lnTo>
                    <a:lnTo>
                      <a:pt x="185" y="123"/>
                    </a:lnTo>
                    <a:lnTo>
                      <a:pt x="178" y="126"/>
                    </a:lnTo>
                    <a:lnTo>
                      <a:pt x="170" y="129"/>
                    </a:lnTo>
                    <a:lnTo>
                      <a:pt x="161" y="131"/>
                    </a:lnTo>
                    <a:lnTo>
                      <a:pt x="150" y="131"/>
                    </a:lnTo>
                    <a:lnTo>
                      <a:pt x="144" y="130"/>
                    </a:lnTo>
                    <a:lnTo>
                      <a:pt x="137" y="129"/>
                    </a:lnTo>
                    <a:lnTo>
                      <a:pt x="132" y="126"/>
                    </a:lnTo>
                    <a:lnTo>
                      <a:pt x="125" y="122"/>
                    </a:lnTo>
                    <a:lnTo>
                      <a:pt x="120" y="118"/>
                    </a:lnTo>
                    <a:lnTo>
                      <a:pt x="114" y="111"/>
                    </a:lnTo>
                    <a:lnTo>
                      <a:pt x="109" y="106"/>
                    </a:lnTo>
                    <a:lnTo>
                      <a:pt x="104" y="99"/>
                    </a:lnTo>
                    <a:lnTo>
                      <a:pt x="96" y="83"/>
                    </a:lnTo>
                    <a:lnTo>
                      <a:pt x="90" y="67"/>
                    </a:lnTo>
                    <a:lnTo>
                      <a:pt x="86" y="51"/>
                    </a:lnTo>
                    <a:lnTo>
                      <a:pt x="85" y="35"/>
                    </a:lnTo>
                    <a:lnTo>
                      <a:pt x="85" y="28"/>
                    </a:lnTo>
                    <a:lnTo>
                      <a:pt x="85" y="17"/>
                    </a:lnTo>
                    <a:lnTo>
                      <a:pt x="88" y="6"/>
                    </a:lnTo>
                    <a:lnTo>
                      <a:pt x="90" y="0"/>
                    </a:lnTo>
                    <a:lnTo>
                      <a:pt x="85" y="17"/>
                    </a:lnTo>
                    <a:lnTo>
                      <a:pt x="80" y="26"/>
                    </a:lnTo>
                    <a:lnTo>
                      <a:pt x="74" y="35"/>
                    </a:lnTo>
                    <a:lnTo>
                      <a:pt x="68" y="45"/>
                    </a:lnTo>
                    <a:lnTo>
                      <a:pt x="61" y="53"/>
                    </a:lnTo>
                    <a:lnTo>
                      <a:pt x="48" y="67"/>
                    </a:lnTo>
                    <a:lnTo>
                      <a:pt x="33" y="82"/>
                    </a:lnTo>
                    <a:lnTo>
                      <a:pt x="26" y="90"/>
                    </a:lnTo>
                    <a:lnTo>
                      <a:pt x="21" y="98"/>
                    </a:lnTo>
                    <a:lnTo>
                      <a:pt x="14" y="107"/>
                    </a:lnTo>
                    <a:lnTo>
                      <a:pt x="10" y="115"/>
                    </a:lnTo>
                    <a:lnTo>
                      <a:pt x="6" y="126"/>
                    </a:lnTo>
                    <a:lnTo>
                      <a:pt x="2" y="137"/>
                    </a:lnTo>
                    <a:lnTo>
                      <a:pt x="1" y="149"/>
                    </a:lnTo>
                    <a:lnTo>
                      <a:pt x="0" y="162"/>
                    </a:lnTo>
                    <a:lnTo>
                      <a:pt x="1" y="178"/>
                    </a:lnTo>
                    <a:lnTo>
                      <a:pt x="4" y="193"/>
                    </a:lnTo>
                    <a:lnTo>
                      <a:pt x="9" y="207"/>
                    </a:lnTo>
                    <a:lnTo>
                      <a:pt x="16" y="222"/>
                    </a:lnTo>
                    <a:lnTo>
                      <a:pt x="22" y="234"/>
                    </a:lnTo>
                    <a:lnTo>
                      <a:pt x="30" y="247"/>
                    </a:lnTo>
                    <a:lnTo>
                      <a:pt x="40" y="259"/>
                    </a:lnTo>
                    <a:lnTo>
                      <a:pt x="49" y="271"/>
                    </a:lnTo>
                    <a:lnTo>
                      <a:pt x="66" y="295"/>
                    </a:lnTo>
                    <a:lnTo>
                      <a:pt x="81" y="319"/>
                    </a:lnTo>
                    <a:lnTo>
                      <a:pt x="88" y="331"/>
                    </a:lnTo>
                    <a:lnTo>
                      <a:pt x="93" y="345"/>
                    </a:lnTo>
                    <a:lnTo>
                      <a:pt x="96" y="358"/>
                    </a:lnTo>
                    <a:lnTo>
                      <a:pt x="97" y="373"/>
                    </a:lnTo>
                    <a:lnTo>
                      <a:pt x="96" y="389"/>
                    </a:lnTo>
                    <a:lnTo>
                      <a:pt x="93" y="403"/>
                    </a:lnTo>
                    <a:lnTo>
                      <a:pt x="89" y="417"/>
                    </a:lnTo>
                    <a:lnTo>
                      <a:pt x="85" y="426"/>
                    </a:lnTo>
                    <a:lnTo>
                      <a:pt x="85" y="453"/>
                    </a:lnTo>
                    <a:lnTo>
                      <a:pt x="85" y="469"/>
                    </a:lnTo>
                    <a:lnTo>
                      <a:pt x="85" y="481"/>
                    </a:lnTo>
                    <a:lnTo>
                      <a:pt x="85" y="493"/>
                    </a:lnTo>
                    <a:lnTo>
                      <a:pt x="86" y="503"/>
                    </a:lnTo>
                    <a:lnTo>
                      <a:pt x="89" y="513"/>
                    </a:lnTo>
                    <a:lnTo>
                      <a:pt x="94" y="522"/>
                    </a:lnTo>
                    <a:lnTo>
                      <a:pt x="102" y="529"/>
                    </a:lnTo>
                    <a:lnTo>
                      <a:pt x="109" y="535"/>
                    </a:lnTo>
                    <a:lnTo>
                      <a:pt x="117" y="541"/>
                    </a:lnTo>
                    <a:lnTo>
                      <a:pt x="125" y="545"/>
                    </a:lnTo>
                    <a:lnTo>
                      <a:pt x="133" y="547"/>
                    </a:lnTo>
                    <a:lnTo>
                      <a:pt x="138" y="562"/>
                    </a:lnTo>
                    <a:lnTo>
                      <a:pt x="145" y="577"/>
                    </a:lnTo>
                    <a:lnTo>
                      <a:pt x="153" y="589"/>
                    </a:lnTo>
                    <a:lnTo>
                      <a:pt x="161" y="601"/>
                    </a:lnTo>
                    <a:lnTo>
                      <a:pt x="170" y="610"/>
                    </a:lnTo>
                    <a:lnTo>
                      <a:pt x="180" y="619"/>
                    </a:lnTo>
                    <a:lnTo>
                      <a:pt x="190" y="626"/>
                    </a:lnTo>
                    <a:lnTo>
                      <a:pt x="198" y="631"/>
                    </a:lnTo>
                    <a:lnTo>
                      <a:pt x="193" y="655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2" name="Freeform 51"/>
              <p:cNvSpPr>
                <a:spLocks noChangeAspect="1"/>
              </p:cNvSpPr>
              <p:nvPr/>
            </p:nvSpPr>
            <p:spPr bwMode="auto">
              <a:xfrm>
                <a:off x="808" y="2487"/>
                <a:ext cx="177" cy="211"/>
              </a:xfrm>
              <a:custGeom>
                <a:avLst/>
                <a:gdLst>
                  <a:gd name="T0" fmla="*/ 550 w 578"/>
                  <a:gd name="T1" fmla="*/ 142 h 693"/>
                  <a:gd name="T2" fmla="*/ 523 w 578"/>
                  <a:gd name="T3" fmla="*/ 114 h 693"/>
                  <a:gd name="T4" fmla="*/ 487 w 578"/>
                  <a:gd name="T5" fmla="*/ 104 h 693"/>
                  <a:gd name="T6" fmla="*/ 450 w 578"/>
                  <a:gd name="T7" fmla="*/ 110 h 693"/>
                  <a:gd name="T8" fmla="*/ 422 w 578"/>
                  <a:gd name="T9" fmla="*/ 126 h 693"/>
                  <a:gd name="T10" fmla="*/ 395 w 578"/>
                  <a:gd name="T11" fmla="*/ 118 h 693"/>
                  <a:gd name="T12" fmla="*/ 379 w 578"/>
                  <a:gd name="T13" fmla="*/ 96 h 693"/>
                  <a:gd name="T14" fmla="*/ 339 w 578"/>
                  <a:gd name="T15" fmla="*/ 78 h 693"/>
                  <a:gd name="T16" fmla="*/ 294 w 578"/>
                  <a:gd name="T17" fmla="*/ 68 h 693"/>
                  <a:gd name="T18" fmla="*/ 273 w 578"/>
                  <a:gd name="T19" fmla="*/ 44 h 693"/>
                  <a:gd name="T20" fmla="*/ 250 w 578"/>
                  <a:gd name="T21" fmla="*/ 4 h 693"/>
                  <a:gd name="T22" fmla="*/ 228 w 578"/>
                  <a:gd name="T23" fmla="*/ 26 h 693"/>
                  <a:gd name="T24" fmla="*/ 197 w 578"/>
                  <a:gd name="T25" fmla="*/ 37 h 693"/>
                  <a:gd name="T26" fmla="*/ 148 w 578"/>
                  <a:gd name="T27" fmla="*/ 36 h 693"/>
                  <a:gd name="T28" fmla="*/ 106 w 578"/>
                  <a:gd name="T29" fmla="*/ 49 h 693"/>
                  <a:gd name="T30" fmla="*/ 50 w 578"/>
                  <a:gd name="T31" fmla="*/ 137 h 693"/>
                  <a:gd name="T32" fmla="*/ 10 w 578"/>
                  <a:gd name="T33" fmla="*/ 180 h 693"/>
                  <a:gd name="T34" fmla="*/ 46 w 578"/>
                  <a:gd name="T35" fmla="*/ 202 h 693"/>
                  <a:gd name="T36" fmla="*/ 73 w 578"/>
                  <a:gd name="T37" fmla="*/ 225 h 693"/>
                  <a:gd name="T38" fmla="*/ 100 w 578"/>
                  <a:gd name="T39" fmla="*/ 271 h 693"/>
                  <a:gd name="T40" fmla="*/ 133 w 578"/>
                  <a:gd name="T41" fmla="*/ 294 h 693"/>
                  <a:gd name="T42" fmla="*/ 169 w 578"/>
                  <a:gd name="T43" fmla="*/ 321 h 693"/>
                  <a:gd name="T44" fmla="*/ 185 w 578"/>
                  <a:gd name="T45" fmla="*/ 363 h 693"/>
                  <a:gd name="T46" fmla="*/ 178 w 578"/>
                  <a:gd name="T47" fmla="*/ 405 h 693"/>
                  <a:gd name="T48" fmla="*/ 164 w 578"/>
                  <a:gd name="T49" fmla="*/ 441 h 693"/>
                  <a:gd name="T50" fmla="*/ 169 w 578"/>
                  <a:gd name="T51" fmla="*/ 490 h 693"/>
                  <a:gd name="T52" fmla="*/ 194 w 578"/>
                  <a:gd name="T53" fmla="*/ 523 h 693"/>
                  <a:gd name="T54" fmla="*/ 222 w 578"/>
                  <a:gd name="T55" fmla="*/ 551 h 693"/>
                  <a:gd name="T56" fmla="*/ 240 w 578"/>
                  <a:gd name="T57" fmla="*/ 594 h 693"/>
                  <a:gd name="T58" fmla="*/ 237 w 578"/>
                  <a:gd name="T59" fmla="*/ 621 h 693"/>
                  <a:gd name="T60" fmla="*/ 216 w 578"/>
                  <a:gd name="T61" fmla="*/ 643 h 693"/>
                  <a:gd name="T62" fmla="*/ 205 w 578"/>
                  <a:gd name="T63" fmla="*/ 663 h 693"/>
                  <a:gd name="T64" fmla="*/ 209 w 578"/>
                  <a:gd name="T65" fmla="*/ 685 h 693"/>
                  <a:gd name="T66" fmla="*/ 224 w 578"/>
                  <a:gd name="T67" fmla="*/ 693 h 693"/>
                  <a:gd name="T68" fmla="*/ 245 w 578"/>
                  <a:gd name="T69" fmla="*/ 683 h 693"/>
                  <a:gd name="T70" fmla="*/ 265 w 578"/>
                  <a:gd name="T71" fmla="*/ 663 h 693"/>
                  <a:gd name="T72" fmla="*/ 317 w 578"/>
                  <a:gd name="T73" fmla="*/ 662 h 693"/>
                  <a:gd name="T74" fmla="*/ 353 w 578"/>
                  <a:gd name="T75" fmla="*/ 657 h 693"/>
                  <a:gd name="T76" fmla="*/ 395 w 578"/>
                  <a:gd name="T77" fmla="*/ 646 h 693"/>
                  <a:gd name="T78" fmla="*/ 438 w 578"/>
                  <a:gd name="T79" fmla="*/ 650 h 693"/>
                  <a:gd name="T80" fmla="*/ 475 w 578"/>
                  <a:gd name="T81" fmla="*/ 662 h 693"/>
                  <a:gd name="T82" fmla="*/ 521 w 578"/>
                  <a:gd name="T83" fmla="*/ 659 h 693"/>
                  <a:gd name="T84" fmla="*/ 551 w 578"/>
                  <a:gd name="T85" fmla="*/ 642 h 693"/>
                  <a:gd name="T86" fmla="*/ 570 w 578"/>
                  <a:gd name="T87" fmla="*/ 614 h 693"/>
                  <a:gd name="T88" fmla="*/ 577 w 578"/>
                  <a:gd name="T89" fmla="*/ 573 h 693"/>
                  <a:gd name="T90" fmla="*/ 569 w 578"/>
                  <a:gd name="T91" fmla="*/ 519 h 693"/>
                  <a:gd name="T92" fmla="*/ 521 w 578"/>
                  <a:gd name="T93" fmla="*/ 447 h 693"/>
                  <a:gd name="T94" fmla="*/ 490 w 578"/>
                  <a:gd name="T95" fmla="*/ 395 h 693"/>
                  <a:gd name="T96" fmla="*/ 482 w 578"/>
                  <a:gd name="T97" fmla="*/ 337 h 693"/>
                  <a:gd name="T98" fmla="*/ 495 w 578"/>
                  <a:gd name="T99" fmla="*/ 295 h 693"/>
                  <a:gd name="T100" fmla="*/ 529 w 578"/>
                  <a:gd name="T101" fmla="*/ 255 h 693"/>
                  <a:gd name="T102" fmla="*/ 561 w 578"/>
                  <a:gd name="T103" fmla="*/ 214 h 69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78"/>
                  <a:gd name="T157" fmla="*/ 0 h 693"/>
                  <a:gd name="T158" fmla="*/ 578 w 578"/>
                  <a:gd name="T159" fmla="*/ 693 h 69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78" h="693">
                    <a:moveTo>
                      <a:pt x="571" y="188"/>
                    </a:moveTo>
                    <a:lnTo>
                      <a:pt x="565" y="172"/>
                    </a:lnTo>
                    <a:lnTo>
                      <a:pt x="558" y="156"/>
                    </a:lnTo>
                    <a:lnTo>
                      <a:pt x="550" y="142"/>
                    </a:lnTo>
                    <a:lnTo>
                      <a:pt x="542" y="129"/>
                    </a:lnTo>
                    <a:lnTo>
                      <a:pt x="537" y="124"/>
                    </a:lnTo>
                    <a:lnTo>
                      <a:pt x="530" y="118"/>
                    </a:lnTo>
                    <a:lnTo>
                      <a:pt x="523" y="114"/>
                    </a:lnTo>
                    <a:lnTo>
                      <a:pt x="515" y="110"/>
                    </a:lnTo>
                    <a:lnTo>
                      <a:pt x="507" y="106"/>
                    </a:lnTo>
                    <a:lnTo>
                      <a:pt x="498" y="105"/>
                    </a:lnTo>
                    <a:lnTo>
                      <a:pt x="487" y="104"/>
                    </a:lnTo>
                    <a:lnTo>
                      <a:pt x="475" y="102"/>
                    </a:lnTo>
                    <a:lnTo>
                      <a:pt x="466" y="104"/>
                    </a:lnTo>
                    <a:lnTo>
                      <a:pt x="458" y="106"/>
                    </a:lnTo>
                    <a:lnTo>
                      <a:pt x="450" y="110"/>
                    </a:lnTo>
                    <a:lnTo>
                      <a:pt x="443" y="114"/>
                    </a:lnTo>
                    <a:lnTo>
                      <a:pt x="435" y="120"/>
                    </a:lnTo>
                    <a:lnTo>
                      <a:pt x="429" y="124"/>
                    </a:lnTo>
                    <a:lnTo>
                      <a:pt x="422" y="126"/>
                    </a:lnTo>
                    <a:lnTo>
                      <a:pt x="415" y="126"/>
                    </a:lnTo>
                    <a:lnTo>
                      <a:pt x="407" y="126"/>
                    </a:lnTo>
                    <a:lnTo>
                      <a:pt x="401" y="122"/>
                    </a:lnTo>
                    <a:lnTo>
                      <a:pt x="395" y="118"/>
                    </a:lnTo>
                    <a:lnTo>
                      <a:pt x="391" y="113"/>
                    </a:lnTo>
                    <a:lnTo>
                      <a:pt x="387" y="108"/>
                    </a:lnTo>
                    <a:lnTo>
                      <a:pt x="383" y="101"/>
                    </a:lnTo>
                    <a:lnTo>
                      <a:pt x="379" y="96"/>
                    </a:lnTo>
                    <a:lnTo>
                      <a:pt x="373" y="90"/>
                    </a:lnTo>
                    <a:lnTo>
                      <a:pt x="361" y="85"/>
                    </a:lnTo>
                    <a:lnTo>
                      <a:pt x="350" y="81"/>
                    </a:lnTo>
                    <a:lnTo>
                      <a:pt x="339" y="78"/>
                    </a:lnTo>
                    <a:lnTo>
                      <a:pt x="330" y="76"/>
                    </a:lnTo>
                    <a:lnTo>
                      <a:pt x="314" y="73"/>
                    </a:lnTo>
                    <a:lnTo>
                      <a:pt x="299" y="70"/>
                    </a:lnTo>
                    <a:lnTo>
                      <a:pt x="294" y="68"/>
                    </a:lnTo>
                    <a:lnTo>
                      <a:pt x="287" y="65"/>
                    </a:lnTo>
                    <a:lnTo>
                      <a:pt x="282" y="60"/>
                    </a:lnTo>
                    <a:lnTo>
                      <a:pt x="277" y="53"/>
                    </a:lnTo>
                    <a:lnTo>
                      <a:pt x="273" y="44"/>
                    </a:lnTo>
                    <a:lnTo>
                      <a:pt x="267" y="32"/>
                    </a:lnTo>
                    <a:lnTo>
                      <a:pt x="263" y="18"/>
                    </a:lnTo>
                    <a:lnTo>
                      <a:pt x="258" y="0"/>
                    </a:lnTo>
                    <a:lnTo>
                      <a:pt x="250" y="4"/>
                    </a:lnTo>
                    <a:lnTo>
                      <a:pt x="244" y="9"/>
                    </a:lnTo>
                    <a:lnTo>
                      <a:pt x="237" y="14"/>
                    </a:lnTo>
                    <a:lnTo>
                      <a:pt x="232" y="21"/>
                    </a:lnTo>
                    <a:lnTo>
                      <a:pt x="228" y="26"/>
                    </a:lnTo>
                    <a:lnTo>
                      <a:pt x="222" y="32"/>
                    </a:lnTo>
                    <a:lnTo>
                      <a:pt x="217" y="36"/>
                    </a:lnTo>
                    <a:lnTo>
                      <a:pt x="210" y="37"/>
                    </a:lnTo>
                    <a:lnTo>
                      <a:pt x="197" y="37"/>
                    </a:lnTo>
                    <a:lnTo>
                      <a:pt x="184" y="37"/>
                    </a:lnTo>
                    <a:lnTo>
                      <a:pt x="170" y="37"/>
                    </a:lnTo>
                    <a:lnTo>
                      <a:pt x="156" y="37"/>
                    </a:lnTo>
                    <a:lnTo>
                      <a:pt x="148" y="36"/>
                    </a:lnTo>
                    <a:lnTo>
                      <a:pt x="138" y="33"/>
                    </a:lnTo>
                    <a:lnTo>
                      <a:pt x="132" y="29"/>
                    </a:lnTo>
                    <a:lnTo>
                      <a:pt x="126" y="25"/>
                    </a:lnTo>
                    <a:lnTo>
                      <a:pt x="106" y="49"/>
                    </a:lnTo>
                    <a:lnTo>
                      <a:pt x="89" y="73"/>
                    </a:lnTo>
                    <a:lnTo>
                      <a:pt x="76" y="96"/>
                    </a:lnTo>
                    <a:lnTo>
                      <a:pt x="62" y="117"/>
                    </a:lnTo>
                    <a:lnTo>
                      <a:pt x="50" y="137"/>
                    </a:lnTo>
                    <a:lnTo>
                      <a:pt x="36" y="156"/>
                    </a:lnTo>
                    <a:lnTo>
                      <a:pt x="29" y="165"/>
                    </a:lnTo>
                    <a:lnTo>
                      <a:pt x="20" y="173"/>
                    </a:lnTo>
                    <a:lnTo>
                      <a:pt x="10" y="180"/>
                    </a:lnTo>
                    <a:lnTo>
                      <a:pt x="0" y="188"/>
                    </a:lnTo>
                    <a:lnTo>
                      <a:pt x="22" y="192"/>
                    </a:lnTo>
                    <a:lnTo>
                      <a:pt x="40" y="198"/>
                    </a:lnTo>
                    <a:lnTo>
                      <a:pt x="46" y="202"/>
                    </a:lnTo>
                    <a:lnTo>
                      <a:pt x="53" y="206"/>
                    </a:lnTo>
                    <a:lnTo>
                      <a:pt x="58" y="210"/>
                    </a:lnTo>
                    <a:lnTo>
                      <a:pt x="64" y="214"/>
                    </a:lnTo>
                    <a:lnTo>
                      <a:pt x="73" y="225"/>
                    </a:lnTo>
                    <a:lnTo>
                      <a:pt x="80" y="237"/>
                    </a:lnTo>
                    <a:lnTo>
                      <a:pt x="88" y="250"/>
                    </a:lnTo>
                    <a:lnTo>
                      <a:pt x="96" y="265"/>
                    </a:lnTo>
                    <a:lnTo>
                      <a:pt x="100" y="271"/>
                    </a:lnTo>
                    <a:lnTo>
                      <a:pt x="105" y="277"/>
                    </a:lnTo>
                    <a:lnTo>
                      <a:pt x="112" y="281"/>
                    </a:lnTo>
                    <a:lnTo>
                      <a:pt x="118" y="286"/>
                    </a:lnTo>
                    <a:lnTo>
                      <a:pt x="133" y="294"/>
                    </a:lnTo>
                    <a:lnTo>
                      <a:pt x="148" y="302"/>
                    </a:lnTo>
                    <a:lnTo>
                      <a:pt x="156" y="307"/>
                    </a:lnTo>
                    <a:lnTo>
                      <a:pt x="162" y="313"/>
                    </a:lnTo>
                    <a:lnTo>
                      <a:pt x="169" y="321"/>
                    </a:lnTo>
                    <a:lnTo>
                      <a:pt x="174" y="329"/>
                    </a:lnTo>
                    <a:lnTo>
                      <a:pt x="180" y="338"/>
                    </a:lnTo>
                    <a:lnTo>
                      <a:pt x="184" y="350"/>
                    </a:lnTo>
                    <a:lnTo>
                      <a:pt x="185" y="363"/>
                    </a:lnTo>
                    <a:lnTo>
                      <a:pt x="186" y="379"/>
                    </a:lnTo>
                    <a:lnTo>
                      <a:pt x="185" y="389"/>
                    </a:lnTo>
                    <a:lnTo>
                      <a:pt x="182" y="397"/>
                    </a:lnTo>
                    <a:lnTo>
                      <a:pt x="178" y="405"/>
                    </a:lnTo>
                    <a:lnTo>
                      <a:pt x="174" y="414"/>
                    </a:lnTo>
                    <a:lnTo>
                      <a:pt x="170" y="422"/>
                    </a:lnTo>
                    <a:lnTo>
                      <a:pt x="166" y="431"/>
                    </a:lnTo>
                    <a:lnTo>
                      <a:pt x="164" y="441"/>
                    </a:lnTo>
                    <a:lnTo>
                      <a:pt x="162" y="451"/>
                    </a:lnTo>
                    <a:lnTo>
                      <a:pt x="164" y="466"/>
                    </a:lnTo>
                    <a:lnTo>
                      <a:pt x="165" y="479"/>
                    </a:lnTo>
                    <a:lnTo>
                      <a:pt x="169" y="490"/>
                    </a:lnTo>
                    <a:lnTo>
                      <a:pt x="174" y="501"/>
                    </a:lnTo>
                    <a:lnTo>
                      <a:pt x="181" y="509"/>
                    </a:lnTo>
                    <a:lnTo>
                      <a:pt x="188" y="517"/>
                    </a:lnTo>
                    <a:lnTo>
                      <a:pt x="194" y="523"/>
                    </a:lnTo>
                    <a:lnTo>
                      <a:pt x="201" y="530"/>
                    </a:lnTo>
                    <a:lnTo>
                      <a:pt x="209" y="537"/>
                    </a:lnTo>
                    <a:lnTo>
                      <a:pt x="216" y="545"/>
                    </a:lnTo>
                    <a:lnTo>
                      <a:pt x="222" y="551"/>
                    </a:lnTo>
                    <a:lnTo>
                      <a:pt x="228" y="561"/>
                    </a:lnTo>
                    <a:lnTo>
                      <a:pt x="233" y="570"/>
                    </a:lnTo>
                    <a:lnTo>
                      <a:pt x="237" y="581"/>
                    </a:lnTo>
                    <a:lnTo>
                      <a:pt x="240" y="594"/>
                    </a:lnTo>
                    <a:lnTo>
                      <a:pt x="241" y="609"/>
                    </a:lnTo>
                    <a:lnTo>
                      <a:pt x="240" y="613"/>
                    </a:lnTo>
                    <a:lnTo>
                      <a:pt x="238" y="617"/>
                    </a:lnTo>
                    <a:lnTo>
                      <a:pt x="237" y="621"/>
                    </a:lnTo>
                    <a:lnTo>
                      <a:pt x="234" y="623"/>
                    </a:lnTo>
                    <a:lnTo>
                      <a:pt x="229" y="630"/>
                    </a:lnTo>
                    <a:lnTo>
                      <a:pt x="222" y="637"/>
                    </a:lnTo>
                    <a:lnTo>
                      <a:pt x="216" y="643"/>
                    </a:lnTo>
                    <a:lnTo>
                      <a:pt x="210" y="650"/>
                    </a:lnTo>
                    <a:lnTo>
                      <a:pt x="208" y="654"/>
                    </a:lnTo>
                    <a:lnTo>
                      <a:pt x="206" y="658"/>
                    </a:lnTo>
                    <a:lnTo>
                      <a:pt x="205" y="663"/>
                    </a:lnTo>
                    <a:lnTo>
                      <a:pt x="205" y="669"/>
                    </a:lnTo>
                    <a:lnTo>
                      <a:pt x="205" y="675"/>
                    </a:lnTo>
                    <a:lnTo>
                      <a:pt x="206" y="681"/>
                    </a:lnTo>
                    <a:lnTo>
                      <a:pt x="209" y="685"/>
                    </a:lnTo>
                    <a:lnTo>
                      <a:pt x="212" y="687"/>
                    </a:lnTo>
                    <a:lnTo>
                      <a:pt x="216" y="690"/>
                    </a:lnTo>
                    <a:lnTo>
                      <a:pt x="220" y="691"/>
                    </a:lnTo>
                    <a:lnTo>
                      <a:pt x="224" y="693"/>
                    </a:lnTo>
                    <a:lnTo>
                      <a:pt x="229" y="693"/>
                    </a:lnTo>
                    <a:lnTo>
                      <a:pt x="234" y="691"/>
                    </a:lnTo>
                    <a:lnTo>
                      <a:pt x="240" y="689"/>
                    </a:lnTo>
                    <a:lnTo>
                      <a:pt x="245" y="683"/>
                    </a:lnTo>
                    <a:lnTo>
                      <a:pt x="249" y="678"/>
                    </a:lnTo>
                    <a:lnTo>
                      <a:pt x="254" y="673"/>
                    </a:lnTo>
                    <a:lnTo>
                      <a:pt x="258" y="667"/>
                    </a:lnTo>
                    <a:lnTo>
                      <a:pt x="265" y="663"/>
                    </a:lnTo>
                    <a:lnTo>
                      <a:pt x="270" y="662"/>
                    </a:lnTo>
                    <a:lnTo>
                      <a:pt x="293" y="662"/>
                    </a:lnTo>
                    <a:lnTo>
                      <a:pt x="306" y="662"/>
                    </a:lnTo>
                    <a:lnTo>
                      <a:pt x="317" y="662"/>
                    </a:lnTo>
                    <a:lnTo>
                      <a:pt x="325" y="662"/>
                    </a:lnTo>
                    <a:lnTo>
                      <a:pt x="334" y="662"/>
                    </a:lnTo>
                    <a:lnTo>
                      <a:pt x="343" y="659"/>
                    </a:lnTo>
                    <a:lnTo>
                      <a:pt x="353" y="657"/>
                    </a:lnTo>
                    <a:lnTo>
                      <a:pt x="362" y="654"/>
                    </a:lnTo>
                    <a:lnTo>
                      <a:pt x="373" y="650"/>
                    </a:lnTo>
                    <a:lnTo>
                      <a:pt x="383" y="647"/>
                    </a:lnTo>
                    <a:lnTo>
                      <a:pt x="395" y="646"/>
                    </a:lnTo>
                    <a:lnTo>
                      <a:pt x="409" y="645"/>
                    </a:lnTo>
                    <a:lnTo>
                      <a:pt x="419" y="646"/>
                    </a:lnTo>
                    <a:lnTo>
                      <a:pt x="429" y="647"/>
                    </a:lnTo>
                    <a:lnTo>
                      <a:pt x="438" y="650"/>
                    </a:lnTo>
                    <a:lnTo>
                      <a:pt x="446" y="654"/>
                    </a:lnTo>
                    <a:lnTo>
                      <a:pt x="454" y="657"/>
                    </a:lnTo>
                    <a:lnTo>
                      <a:pt x="463" y="659"/>
                    </a:lnTo>
                    <a:lnTo>
                      <a:pt x="475" y="662"/>
                    </a:lnTo>
                    <a:lnTo>
                      <a:pt x="487" y="662"/>
                    </a:lnTo>
                    <a:lnTo>
                      <a:pt x="499" y="662"/>
                    </a:lnTo>
                    <a:lnTo>
                      <a:pt x="510" y="661"/>
                    </a:lnTo>
                    <a:lnTo>
                      <a:pt x="521" y="659"/>
                    </a:lnTo>
                    <a:lnTo>
                      <a:pt x="529" y="655"/>
                    </a:lnTo>
                    <a:lnTo>
                      <a:pt x="538" y="653"/>
                    </a:lnTo>
                    <a:lnTo>
                      <a:pt x="545" y="647"/>
                    </a:lnTo>
                    <a:lnTo>
                      <a:pt x="551" y="642"/>
                    </a:lnTo>
                    <a:lnTo>
                      <a:pt x="557" y="637"/>
                    </a:lnTo>
                    <a:lnTo>
                      <a:pt x="562" y="630"/>
                    </a:lnTo>
                    <a:lnTo>
                      <a:pt x="566" y="622"/>
                    </a:lnTo>
                    <a:lnTo>
                      <a:pt x="570" y="614"/>
                    </a:lnTo>
                    <a:lnTo>
                      <a:pt x="573" y="605"/>
                    </a:lnTo>
                    <a:lnTo>
                      <a:pt x="575" y="594"/>
                    </a:lnTo>
                    <a:lnTo>
                      <a:pt x="577" y="583"/>
                    </a:lnTo>
                    <a:lnTo>
                      <a:pt x="577" y="573"/>
                    </a:lnTo>
                    <a:lnTo>
                      <a:pt x="578" y="561"/>
                    </a:lnTo>
                    <a:lnTo>
                      <a:pt x="577" y="546"/>
                    </a:lnTo>
                    <a:lnTo>
                      <a:pt x="574" y="533"/>
                    </a:lnTo>
                    <a:lnTo>
                      <a:pt x="569" y="519"/>
                    </a:lnTo>
                    <a:lnTo>
                      <a:pt x="562" y="507"/>
                    </a:lnTo>
                    <a:lnTo>
                      <a:pt x="547" y="483"/>
                    </a:lnTo>
                    <a:lnTo>
                      <a:pt x="530" y="459"/>
                    </a:lnTo>
                    <a:lnTo>
                      <a:pt x="521" y="447"/>
                    </a:lnTo>
                    <a:lnTo>
                      <a:pt x="511" y="435"/>
                    </a:lnTo>
                    <a:lnTo>
                      <a:pt x="503" y="422"/>
                    </a:lnTo>
                    <a:lnTo>
                      <a:pt x="497" y="410"/>
                    </a:lnTo>
                    <a:lnTo>
                      <a:pt x="490" y="395"/>
                    </a:lnTo>
                    <a:lnTo>
                      <a:pt x="485" y="381"/>
                    </a:lnTo>
                    <a:lnTo>
                      <a:pt x="482" y="366"/>
                    </a:lnTo>
                    <a:lnTo>
                      <a:pt x="481" y="350"/>
                    </a:lnTo>
                    <a:lnTo>
                      <a:pt x="482" y="337"/>
                    </a:lnTo>
                    <a:lnTo>
                      <a:pt x="483" y="325"/>
                    </a:lnTo>
                    <a:lnTo>
                      <a:pt x="487" y="314"/>
                    </a:lnTo>
                    <a:lnTo>
                      <a:pt x="491" y="303"/>
                    </a:lnTo>
                    <a:lnTo>
                      <a:pt x="495" y="295"/>
                    </a:lnTo>
                    <a:lnTo>
                      <a:pt x="502" y="286"/>
                    </a:lnTo>
                    <a:lnTo>
                      <a:pt x="507" y="278"/>
                    </a:lnTo>
                    <a:lnTo>
                      <a:pt x="514" y="270"/>
                    </a:lnTo>
                    <a:lnTo>
                      <a:pt x="529" y="255"/>
                    </a:lnTo>
                    <a:lnTo>
                      <a:pt x="542" y="241"/>
                    </a:lnTo>
                    <a:lnTo>
                      <a:pt x="549" y="233"/>
                    </a:lnTo>
                    <a:lnTo>
                      <a:pt x="555" y="223"/>
                    </a:lnTo>
                    <a:lnTo>
                      <a:pt x="561" y="214"/>
                    </a:lnTo>
                    <a:lnTo>
                      <a:pt x="566" y="205"/>
                    </a:lnTo>
                    <a:lnTo>
                      <a:pt x="571" y="188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3" name="Freeform 52"/>
              <p:cNvSpPr>
                <a:spLocks noChangeAspect="1"/>
              </p:cNvSpPr>
              <p:nvPr/>
            </p:nvSpPr>
            <p:spPr bwMode="auto">
              <a:xfrm>
                <a:off x="1020" y="2567"/>
                <a:ext cx="173" cy="116"/>
              </a:xfrm>
              <a:custGeom>
                <a:avLst/>
                <a:gdLst>
                  <a:gd name="T0" fmla="*/ 553 w 565"/>
                  <a:gd name="T1" fmla="*/ 296 h 380"/>
                  <a:gd name="T2" fmla="*/ 474 w 565"/>
                  <a:gd name="T3" fmla="*/ 296 h 380"/>
                  <a:gd name="T4" fmla="*/ 467 w 565"/>
                  <a:gd name="T5" fmla="*/ 337 h 380"/>
                  <a:gd name="T6" fmla="*/ 457 w 565"/>
                  <a:gd name="T7" fmla="*/ 354 h 380"/>
                  <a:gd name="T8" fmla="*/ 441 w 565"/>
                  <a:gd name="T9" fmla="*/ 366 h 380"/>
                  <a:gd name="T10" fmla="*/ 402 w 565"/>
                  <a:gd name="T11" fmla="*/ 373 h 380"/>
                  <a:gd name="T12" fmla="*/ 390 w 565"/>
                  <a:gd name="T13" fmla="*/ 370 h 380"/>
                  <a:gd name="T14" fmla="*/ 375 w 565"/>
                  <a:gd name="T15" fmla="*/ 353 h 380"/>
                  <a:gd name="T16" fmla="*/ 359 w 565"/>
                  <a:gd name="T17" fmla="*/ 336 h 380"/>
                  <a:gd name="T18" fmla="*/ 349 w 565"/>
                  <a:gd name="T19" fmla="*/ 332 h 380"/>
                  <a:gd name="T20" fmla="*/ 335 w 565"/>
                  <a:gd name="T21" fmla="*/ 336 h 380"/>
                  <a:gd name="T22" fmla="*/ 317 w 565"/>
                  <a:gd name="T23" fmla="*/ 356 h 380"/>
                  <a:gd name="T24" fmla="*/ 294 w 565"/>
                  <a:gd name="T25" fmla="*/ 376 h 380"/>
                  <a:gd name="T26" fmla="*/ 276 w 565"/>
                  <a:gd name="T27" fmla="*/ 380 h 380"/>
                  <a:gd name="T28" fmla="*/ 234 w 565"/>
                  <a:gd name="T29" fmla="*/ 357 h 380"/>
                  <a:gd name="T30" fmla="*/ 198 w 565"/>
                  <a:gd name="T31" fmla="*/ 349 h 380"/>
                  <a:gd name="T32" fmla="*/ 193 w 565"/>
                  <a:gd name="T33" fmla="*/ 317 h 380"/>
                  <a:gd name="T34" fmla="*/ 180 w 565"/>
                  <a:gd name="T35" fmla="*/ 297 h 380"/>
                  <a:gd name="T36" fmla="*/ 154 w 565"/>
                  <a:gd name="T37" fmla="*/ 278 h 380"/>
                  <a:gd name="T38" fmla="*/ 130 w 565"/>
                  <a:gd name="T39" fmla="*/ 261 h 380"/>
                  <a:gd name="T40" fmla="*/ 114 w 565"/>
                  <a:gd name="T41" fmla="*/ 236 h 380"/>
                  <a:gd name="T42" fmla="*/ 110 w 565"/>
                  <a:gd name="T43" fmla="*/ 204 h 380"/>
                  <a:gd name="T44" fmla="*/ 101 w 565"/>
                  <a:gd name="T45" fmla="*/ 184 h 380"/>
                  <a:gd name="T46" fmla="*/ 84 w 565"/>
                  <a:gd name="T47" fmla="*/ 174 h 380"/>
                  <a:gd name="T48" fmla="*/ 48 w 565"/>
                  <a:gd name="T49" fmla="*/ 169 h 380"/>
                  <a:gd name="T50" fmla="*/ 24 w 565"/>
                  <a:gd name="T51" fmla="*/ 164 h 380"/>
                  <a:gd name="T52" fmla="*/ 10 w 565"/>
                  <a:gd name="T53" fmla="*/ 153 h 380"/>
                  <a:gd name="T54" fmla="*/ 5 w 565"/>
                  <a:gd name="T55" fmla="*/ 133 h 380"/>
                  <a:gd name="T56" fmla="*/ 10 w 565"/>
                  <a:gd name="T57" fmla="*/ 113 h 380"/>
                  <a:gd name="T58" fmla="*/ 20 w 565"/>
                  <a:gd name="T59" fmla="*/ 96 h 380"/>
                  <a:gd name="T60" fmla="*/ 22 w 565"/>
                  <a:gd name="T61" fmla="*/ 70 h 380"/>
                  <a:gd name="T62" fmla="*/ 13 w 565"/>
                  <a:gd name="T63" fmla="*/ 49 h 380"/>
                  <a:gd name="T64" fmla="*/ 8 w 565"/>
                  <a:gd name="T65" fmla="*/ 16 h 380"/>
                  <a:gd name="T66" fmla="*/ 29 w 565"/>
                  <a:gd name="T67" fmla="*/ 2 h 380"/>
                  <a:gd name="T68" fmla="*/ 58 w 565"/>
                  <a:gd name="T69" fmla="*/ 1 h 380"/>
                  <a:gd name="T70" fmla="*/ 110 w 565"/>
                  <a:gd name="T71" fmla="*/ 9 h 380"/>
                  <a:gd name="T72" fmla="*/ 162 w 565"/>
                  <a:gd name="T73" fmla="*/ 17 h 380"/>
                  <a:gd name="T74" fmla="*/ 184 w 565"/>
                  <a:gd name="T75" fmla="*/ 28 h 380"/>
                  <a:gd name="T76" fmla="*/ 208 w 565"/>
                  <a:gd name="T77" fmla="*/ 48 h 380"/>
                  <a:gd name="T78" fmla="*/ 264 w 565"/>
                  <a:gd name="T79" fmla="*/ 73 h 380"/>
                  <a:gd name="T80" fmla="*/ 302 w 565"/>
                  <a:gd name="T81" fmla="*/ 78 h 380"/>
                  <a:gd name="T82" fmla="*/ 320 w 565"/>
                  <a:gd name="T83" fmla="*/ 73 h 380"/>
                  <a:gd name="T84" fmla="*/ 349 w 565"/>
                  <a:gd name="T85" fmla="*/ 45 h 380"/>
                  <a:gd name="T86" fmla="*/ 373 w 565"/>
                  <a:gd name="T87" fmla="*/ 72 h 380"/>
                  <a:gd name="T88" fmla="*/ 381 w 565"/>
                  <a:gd name="T89" fmla="*/ 101 h 380"/>
                  <a:gd name="T90" fmla="*/ 406 w 565"/>
                  <a:gd name="T91" fmla="*/ 126 h 380"/>
                  <a:gd name="T92" fmla="*/ 445 w 565"/>
                  <a:gd name="T93" fmla="*/ 146 h 380"/>
                  <a:gd name="T94" fmla="*/ 466 w 565"/>
                  <a:gd name="T95" fmla="*/ 162 h 380"/>
                  <a:gd name="T96" fmla="*/ 466 w 565"/>
                  <a:gd name="T97" fmla="*/ 180 h 380"/>
                  <a:gd name="T98" fmla="*/ 453 w 565"/>
                  <a:gd name="T99" fmla="*/ 181 h 380"/>
                  <a:gd name="T100" fmla="*/ 445 w 565"/>
                  <a:gd name="T101" fmla="*/ 210 h 380"/>
                  <a:gd name="T102" fmla="*/ 469 w 565"/>
                  <a:gd name="T103" fmla="*/ 230 h 380"/>
                  <a:gd name="T104" fmla="*/ 509 w 565"/>
                  <a:gd name="T105" fmla="*/ 241 h 380"/>
                  <a:gd name="T106" fmla="*/ 533 w 565"/>
                  <a:gd name="T107" fmla="*/ 249 h 380"/>
                  <a:gd name="T108" fmla="*/ 553 w 565"/>
                  <a:gd name="T109" fmla="*/ 268 h 380"/>
                  <a:gd name="T110" fmla="*/ 565 w 565"/>
                  <a:gd name="T111" fmla="*/ 301 h 38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565"/>
                  <a:gd name="T169" fmla="*/ 0 h 380"/>
                  <a:gd name="T170" fmla="*/ 565 w 565"/>
                  <a:gd name="T171" fmla="*/ 380 h 38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565" h="380">
                    <a:moveTo>
                      <a:pt x="565" y="301"/>
                    </a:moveTo>
                    <a:lnTo>
                      <a:pt x="559" y="298"/>
                    </a:lnTo>
                    <a:lnTo>
                      <a:pt x="553" y="296"/>
                    </a:lnTo>
                    <a:lnTo>
                      <a:pt x="546" y="296"/>
                    </a:lnTo>
                    <a:lnTo>
                      <a:pt x="541" y="296"/>
                    </a:lnTo>
                    <a:lnTo>
                      <a:pt x="474" y="296"/>
                    </a:lnTo>
                    <a:lnTo>
                      <a:pt x="474" y="314"/>
                    </a:lnTo>
                    <a:lnTo>
                      <a:pt x="470" y="330"/>
                    </a:lnTo>
                    <a:lnTo>
                      <a:pt x="467" y="337"/>
                    </a:lnTo>
                    <a:lnTo>
                      <a:pt x="465" y="344"/>
                    </a:lnTo>
                    <a:lnTo>
                      <a:pt x="461" y="349"/>
                    </a:lnTo>
                    <a:lnTo>
                      <a:pt x="457" y="354"/>
                    </a:lnTo>
                    <a:lnTo>
                      <a:pt x="451" y="360"/>
                    </a:lnTo>
                    <a:lnTo>
                      <a:pt x="446" y="364"/>
                    </a:lnTo>
                    <a:lnTo>
                      <a:pt x="441" y="366"/>
                    </a:lnTo>
                    <a:lnTo>
                      <a:pt x="434" y="369"/>
                    </a:lnTo>
                    <a:lnTo>
                      <a:pt x="419" y="373"/>
                    </a:lnTo>
                    <a:lnTo>
                      <a:pt x="402" y="373"/>
                    </a:lnTo>
                    <a:lnTo>
                      <a:pt x="398" y="373"/>
                    </a:lnTo>
                    <a:lnTo>
                      <a:pt x="394" y="372"/>
                    </a:lnTo>
                    <a:lnTo>
                      <a:pt x="390" y="370"/>
                    </a:lnTo>
                    <a:lnTo>
                      <a:pt x="387" y="366"/>
                    </a:lnTo>
                    <a:lnTo>
                      <a:pt x="381" y="360"/>
                    </a:lnTo>
                    <a:lnTo>
                      <a:pt x="375" y="353"/>
                    </a:lnTo>
                    <a:lnTo>
                      <a:pt x="370" y="345"/>
                    </a:lnTo>
                    <a:lnTo>
                      <a:pt x="363" y="338"/>
                    </a:lnTo>
                    <a:lnTo>
                      <a:pt x="359" y="336"/>
                    </a:lnTo>
                    <a:lnTo>
                      <a:pt x="357" y="333"/>
                    </a:lnTo>
                    <a:lnTo>
                      <a:pt x="353" y="332"/>
                    </a:lnTo>
                    <a:lnTo>
                      <a:pt x="349" y="332"/>
                    </a:lnTo>
                    <a:lnTo>
                      <a:pt x="343" y="332"/>
                    </a:lnTo>
                    <a:lnTo>
                      <a:pt x="339" y="333"/>
                    </a:lnTo>
                    <a:lnTo>
                      <a:pt x="335" y="336"/>
                    </a:lnTo>
                    <a:lnTo>
                      <a:pt x="331" y="338"/>
                    </a:lnTo>
                    <a:lnTo>
                      <a:pt x="325" y="346"/>
                    </a:lnTo>
                    <a:lnTo>
                      <a:pt x="317" y="356"/>
                    </a:lnTo>
                    <a:lnTo>
                      <a:pt x="309" y="365"/>
                    </a:lnTo>
                    <a:lnTo>
                      <a:pt x="300" y="372"/>
                    </a:lnTo>
                    <a:lnTo>
                      <a:pt x="294" y="376"/>
                    </a:lnTo>
                    <a:lnTo>
                      <a:pt x="289" y="377"/>
                    </a:lnTo>
                    <a:lnTo>
                      <a:pt x="282" y="380"/>
                    </a:lnTo>
                    <a:lnTo>
                      <a:pt x="276" y="380"/>
                    </a:lnTo>
                    <a:lnTo>
                      <a:pt x="261" y="373"/>
                    </a:lnTo>
                    <a:lnTo>
                      <a:pt x="244" y="362"/>
                    </a:lnTo>
                    <a:lnTo>
                      <a:pt x="234" y="357"/>
                    </a:lnTo>
                    <a:lnTo>
                      <a:pt x="222" y="353"/>
                    </a:lnTo>
                    <a:lnTo>
                      <a:pt x="210" y="350"/>
                    </a:lnTo>
                    <a:lnTo>
                      <a:pt x="198" y="349"/>
                    </a:lnTo>
                    <a:lnTo>
                      <a:pt x="197" y="337"/>
                    </a:lnTo>
                    <a:lnTo>
                      <a:pt x="196" y="326"/>
                    </a:lnTo>
                    <a:lnTo>
                      <a:pt x="193" y="317"/>
                    </a:lnTo>
                    <a:lnTo>
                      <a:pt x="189" y="309"/>
                    </a:lnTo>
                    <a:lnTo>
                      <a:pt x="185" y="302"/>
                    </a:lnTo>
                    <a:lnTo>
                      <a:pt x="180" y="297"/>
                    </a:lnTo>
                    <a:lnTo>
                      <a:pt x="174" y="292"/>
                    </a:lnTo>
                    <a:lnTo>
                      <a:pt x="168" y="286"/>
                    </a:lnTo>
                    <a:lnTo>
                      <a:pt x="154" y="278"/>
                    </a:lnTo>
                    <a:lnTo>
                      <a:pt x="142" y="270"/>
                    </a:lnTo>
                    <a:lnTo>
                      <a:pt x="136" y="266"/>
                    </a:lnTo>
                    <a:lnTo>
                      <a:pt x="130" y="261"/>
                    </a:lnTo>
                    <a:lnTo>
                      <a:pt x="125" y="254"/>
                    </a:lnTo>
                    <a:lnTo>
                      <a:pt x="120" y="248"/>
                    </a:lnTo>
                    <a:lnTo>
                      <a:pt x="114" y="236"/>
                    </a:lnTo>
                    <a:lnTo>
                      <a:pt x="112" y="225"/>
                    </a:lnTo>
                    <a:lnTo>
                      <a:pt x="112" y="214"/>
                    </a:lnTo>
                    <a:lnTo>
                      <a:pt x="110" y="204"/>
                    </a:lnTo>
                    <a:lnTo>
                      <a:pt x="109" y="196"/>
                    </a:lnTo>
                    <a:lnTo>
                      <a:pt x="104" y="186"/>
                    </a:lnTo>
                    <a:lnTo>
                      <a:pt x="101" y="184"/>
                    </a:lnTo>
                    <a:lnTo>
                      <a:pt x="96" y="180"/>
                    </a:lnTo>
                    <a:lnTo>
                      <a:pt x="90" y="177"/>
                    </a:lnTo>
                    <a:lnTo>
                      <a:pt x="84" y="174"/>
                    </a:lnTo>
                    <a:lnTo>
                      <a:pt x="73" y="172"/>
                    </a:lnTo>
                    <a:lnTo>
                      <a:pt x="61" y="170"/>
                    </a:lnTo>
                    <a:lnTo>
                      <a:pt x="48" y="169"/>
                    </a:lnTo>
                    <a:lnTo>
                      <a:pt x="36" y="168"/>
                    </a:lnTo>
                    <a:lnTo>
                      <a:pt x="29" y="166"/>
                    </a:lnTo>
                    <a:lnTo>
                      <a:pt x="24" y="164"/>
                    </a:lnTo>
                    <a:lnTo>
                      <a:pt x="18" y="161"/>
                    </a:lnTo>
                    <a:lnTo>
                      <a:pt x="14" y="158"/>
                    </a:lnTo>
                    <a:lnTo>
                      <a:pt x="10" y="153"/>
                    </a:lnTo>
                    <a:lnTo>
                      <a:pt x="8" y="148"/>
                    </a:lnTo>
                    <a:lnTo>
                      <a:pt x="5" y="141"/>
                    </a:lnTo>
                    <a:lnTo>
                      <a:pt x="5" y="133"/>
                    </a:lnTo>
                    <a:lnTo>
                      <a:pt x="6" y="125"/>
                    </a:lnTo>
                    <a:lnTo>
                      <a:pt x="8" y="118"/>
                    </a:lnTo>
                    <a:lnTo>
                      <a:pt x="10" y="113"/>
                    </a:lnTo>
                    <a:lnTo>
                      <a:pt x="14" y="108"/>
                    </a:lnTo>
                    <a:lnTo>
                      <a:pt x="17" y="102"/>
                    </a:lnTo>
                    <a:lnTo>
                      <a:pt x="20" y="96"/>
                    </a:lnTo>
                    <a:lnTo>
                      <a:pt x="22" y="89"/>
                    </a:lnTo>
                    <a:lnTo>
                      <a:pt x="24" y="78"/>
                    </a:lnTo>
                    <a:lnTo>
                      <a:pt x="22" y="70"/>
                    </a:lnTo>
                    <a:lnTo>
                      <a:pt x="20" y="62"/>
                    </a:lnTo>
                    <a:lnTo>
                      <a:pt x="17" y="56"/>
                    </a:lnTo>
                    <a:lnTo>
                      <a:pt x="13" y="49"/>
                    </a:lnTo>
                    <a:lnTo>
                      <a:pt x="5" y="37"/>
                    </a:lnTo>
                    <a:lnTo>
                      <a:pt x="0" y="24"/>
                    </a:lnTo>
                    <a:lnTo>
                      <a:pt x="8" y="16"/>
                    </a:lnTo>
                    <a:lnTo>
                      <a:pt x="18" y="8"/>
                    </a:lnTo>
                    <a:lnTo>
                      <a:pt x="24" y="5"/>
                    </a:lnTo>
                    <a:lnTo>
                      <a:pt x="29" y="2"/>
                    </a:lnTo>
                    <a:lnTo>
                      <a:pt x="34" y="1"/>
                    </a:lnTo>
                    <a:lnTo>
                      <a:pt x="41" y="0"/>
                    </a:lnTo>
                    <a:lnTo>
                      <a:pt x="58" y="1"/>
                    </a:lnTo>
                    <a:lnTo>
                      <a:pt x="77" y="2"/>
                    </a:lnTo>
                    <a:lnTo>
                      <a:pt x="93" y="6"/>
                    </a:lnTo>
                    <a:lnTo>
                      <a:pt x="110" y="9"/>
                    </a:lnTo>
                    <a:lnTo>
                      <a:pt x="128" y="13"/>
                    </a:lnTo>
                    <a:lnTo>
                      <a:pt x="145" y="16"/>
                    </a:lnTo>
                    <a:lnTo>
                      <a:pt x="162" y="17"/>
                    </a:lnTo>
                    <a:lnTo>
                      <a:pt x="180" y="18"/>
                    </a:lnTo>
                    <a:lnTo>
                      <a:pt x="181" y="22"/>
                    </a:lnTo>
                    <a:lnTo>
                      <a:pt x="184" y="28"/>
                    </a:lnTo>
                    <a:lnTo>
                      <a:pt x="188" y="33"/>
                    </a:lnTo>
                    <a:lnTo>
                      <a:pt x="193" y="38"/>
                    </a:lnTo>
                    <a:lnTo>
                      <a:pt x="208" y="48"/>
                    </a:lnTo>
                    <a:lnTo>
                      <a:pt x="226" y="57"/>
                    </a:lnTo>
                    <a:lnTo>
                      <a:pt x="245" y="66"/>
                    </a:lnTo>
                    <a:lnTo>
                      <a:pt x="264" y="73"/>
                    </a:lnTo>
                    <a:lnTo>
                      <a:pt x="281" y="77"/>
                    </a:lnTo>
                    <a:lnTo>
                      <a:pt x="294" y="78"/>
                    </a:lnTo>
                    <a:lnTo>
                      <a:pt x="302" y="78"/>
                    </a:lnTo>
                    <a:lnTo>
                      <a:pt x="309" y="77"/>
                    </a:lnTo>
                    <a:lnTo>
                      <a:pt x="314" y="76"/>
                    </a:lnTo>
                    <a:lnTo>
                      <a:pt x="320" y="73"/>
                    </a:lnTo>
                    <a:lnTo>
                      <a:pt x="329" y="68"/>
                    </a:lnTo>
                    <a:lnTo>
                      <a:pt x="337" y="61"/>
                    </a:lnTo>
                    <a:lnTo>
                      <a:pt x="349" y="45"/>
                    </a:lnTo>
                    <a:lnTo>
                      <a:pt x="361" y="30"/>
                    </a:lnTo>
                    <a:lnTo>
                      <a:pt x="367" y="50"/>
                    </a:lnTo>
                    <a:lnTo>
                      <a:pt x="373" y="72"/>
                    </a:lnTo>
                    <a:lnTo>
                      <a:pt x="374" y="82"/>
                    </a:lnTo>
                    <a:lnTo>
                      <a:pt x="377" y="92"/>
                    </a:lnTo>
                    <a:lnTo>
                      <a:pt x="381" y="101"/>
                    </a:lnTo>
                    <a:lnTo>
                      <a:pt x="385" y="109"/>
                    </a:lnTo>
                    <a:lnTo>
                      <a:pt x="394" y="118"/>
                    </a:lnTo>
                    <a:lnTo>
                      <a:pt x="406" y="126"/>
                    </a:lnTo>
                    <a:lnTo>
                      <a:pt x="418" y="133"/>
                    </a:lnTo>
                    <a:lnTo>
                      <a:pt x="431" y="140"/>
                    </a:lnTo>
                    <a:lnTo>
                      <a:pt x="445" y="146"/>
                    </a:lnTo>
                    <a:lnTo>
                      <a:pt x="457" y="153"/>
                    </a:lnTo>
                    <a:lnTo>
                      <a:pt x="462" y="158"/>
                    </a:lnTo>
                    <a:lnTo>
                      <a:pt x="466" y="162"/>
                    </a:lnTo>
                    <a:lnTo>
                      <a:pt x="471" y="169"/>
                    </a:lnTo>
                    <a:lnTo>
                      <a:pt x="474" y="174"/>
                    </a:lnTo>
                    <a:lnTo>
                      <a:pt x="466" y="180"/>
                    </a:lnTo>
                    <a:lnTo>
                      <a:pt x="459" y="181"/>
                    </a:lnTo>
                    <a:lnTo>
                      <a:pt x="457" y="181"/>
                    </a:lnTo>
                    <a:lnTo>
                      <a:pt x="453" y="181"/>
                    </a:lnTo>
                    <a:lnTo>
                      <a:pt x="449" y="178"/>
                    </a:lnTo>
                    <a:lnTo>
                      <a:pt x="445" y="174"/>
                    </a:lnTo>
                    <a:lnTo>
                      <a:pt x="445" y="210"/>
                    </a:lnTo>
                    <a:lnTo>
                      <a:pt x="453" y="218"/>
                    </a:lnTo>
                    <a:lnTo>
                      <a:pt x="461" y="225"/>
                    </a:lnTo>
                    <a:lnTo>
                      <a:pt x="469" y="230"/>
                    </a:lnTo>
                    <a:lnTo>
                      <a:pt x="477" y="233"/>
                    </a:lnTo>
                    <a:lnTo>
                      <a:pt x="493" y="238"/>
                    </a:lnTo>
                    <a:lnTo>
                      <a:pt x="509" y="241"/>
                    </a:lnTo>
                    <a:lnTo>
                      <a:pt x="517" y="242"/>
                    </a:lnTo>
                    <a:lnTo>
                      <a:pt x="525" y="245"/>
                    </a:lnTo>
                    <a:lnTo>
                      <a:pt x="533" y="249"/>
                    </a:lnTo>
                    <a:lnTo>
                      <a:pt x="539" y="253"/>
                    </a:lnTo>
                    <a:lnTo>
                      <a:pt x="546" y="260"/>
                    </a:lnTo>
                    <a:lnTo>
                      <a:pt x="553" y="268"/>
                    </a:lnTo>
                    <a:lnTo>
                      <a:pt x="559" y="277"/>
                    </a:lnTo>
                    <a:lnTo>
                      <a:pt x="565" y="289"/>
                    </a:lnTo>
                    <a:lnTo>
                      <a:pt x="565" y="301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4" name="Freeform 53"/>
              <p:cNvSpPr>
                <a:spLocks noChangeAspect="1"/>
              </p:cNvSpPr>
              <p:nvPr/>
            </p:nvSpPr>
            <p:spPr bwMode="auto">
              <a:xfrm>
                <a:off x="844" y="2676"/>
                <a:ext cx="185" cy="149"/>
              </a:xfrm>
              <a:custGeom>
                <a:avLst/>
                <a:gdLst>
                  <a:gd name="T0" fmla="*/ 92 w 602"/>
                  <a:gd name="T1" fmla="*/ 61 h 487"/>
                  <a:gd name="T2" fmla="*/ 97 w 602"/>
                  <a:gd name="T3" fmla="*/ 70 h 487"/>
                  <a:gd name="T4" fmla="*/ 109 w 602"/>
                  <a:gd name="T5" fmla="*/ 72 h 487"/>
                  <a:gd name="T6" fmla="*/ 125 w 602"/>
                  <a:gd name="T7" fmla="*/ 62 h 487"/>
                  <a:gd name="T8" fmla="*/ 138 w 602"/>
                  <a:gd name="T9" fmla="*/ 46 h 487"/>
                  <a:gd name="T10" fmla="*/ 173 w 602"/>
                  <a:gd name="T11" fmla="*/ 41 h 487"/>
                  <a:gd name="T12" fmla="*/ 205 w 602"/>
                  <a:gd name="T13" fmla="*/ 41 h 487"/>
                  <a:gd name="T14" fmla="*/ 233 w 602"/>
                  <a:gd name="T15" fmla="*/ 36 h 487"/>
                  <a:gd name="T16" fmla="*/ 263 w 602"/>
                  <a:gd name="T17" fmla="*/ 26 h 487"/>
                  <a:gd name="T18" fmla="*/ 299 w 602"/>
                  <a:gd name="T19" fmla="*/ 25 h 487"/>
                  <a:gd name="T20" fmla="*/ 326 w 602"/>
                  <a:gd name="T21" fmla="*/ 33 h 487"/>
                  <a:gd name="T22" fmla="*/ 355 w 602"/>
                  <a:gd name="T23" fmla="*/ 41 h 487"/>
                  <a:gd name="T24" fmla="*/ 395 w 602"/>
                  <a:gd name="T25" fmla="*/ 38 h 487"/>
                  <a:gd name="T26" fmla="*/ 426 w 602"/>
                  <a:gd name="T27" fmla="*/ 24 h 487"/>
                  <a:gd name="T28" fmla="*/ 446 w 602"/>
                  <a:gd name="T29" fmla="*/ 0 h 487"/>
                  <a:gd name="T30" fmla="*/ 446 w 602"/>
                  <a:gd name="T31" fmla="*/ 48 h 487"/>
                  <a:gd name="T32" fmla="*/ 450 w 602"/>
                  <a:gd name="T33" fmla="*/ 80 h 487"/>
                  <a:gd name="T34" fmla="*/ 470 w 602"/>
                  <a:gd name="T35" fmla="*/ 102 h 487"/>
                  <a:gd name="T36" fmla="*/ 494 w 602"/>
                  <a:gd name="T37" fmla="*/ 114 h 487"/>
                  <a:gd name="T38" fmla="*/ 514 w 602"/>
                  <a:gd name="T39" fmla="*/ 156 h 487"/>
                  <a:gd name="T40" fmla="*/ 541 w 602"/>
                  <a:gd name="T41" fmla="*/ 186 h 487"/>
                  <a:gd name="T42" fmla="*/ 554 w 602"/>
                  <a:gd name="T43" fmla="*/ 222 h 487"/>
                  <a:gd name="T44" fmla="*/ 561 w 602"/>
                  <a:gd name="T45" fmla="*/ 257 h 487"/>
                  <a:gd name="T46" fmla="*/ 582 w 602"/>
                  <a:gd name="T47" fmla="*/ 271 h 487"/>
                  <a:gd name="T48" fmla="*/ 602 w 602"/>
                  <a:gd name="T49" fmla="*/ 301 h 487"/>
                  <a:gd name="T50" fmla="*/ 589 w 602"/>
                  <a:gd name="T51" fmla="*/ 319 h 487"/>
                  <a:gd name="T52" fmla="*/ 585 w 602"/>
                  <a:gd name="T53" fmla="*/ 330 h 487"/>
                  <a:gd name="T54" fmla="*/ 583 w 602"/>
                  <a:gd name="T55" fmla="*/ 353 h 487"/>
                  <a:gd name="T56" fmla="*/ 569 w 602"/>
                  <a:gd name="T57" fmla="*/ 386 h 487"/>
                  <a:gd name="T58" fmla="*/ 533 w 602"/>
                  <a:gd name="T59" fmla="*/ 419 h 487"/>
                  <a:gd name="T60" fmla="*/ 454 w 602"/>
                  <a:gd name="T61" fmla="*/ 462 h 487"/>
                  <a:gd name="T62" fmla="*/ 387 w 602"/>
                  <a:gd name="T63" fmla="*/ 479 h 487"/>
                  <a:gd name="T64" fmla="*/ 363 w 602"/>
                  <a:gd name="T65" fmla="*/ 453 h 487"/>
                  <a:gd name="T66" fmla="*/ 339 w 602"/>
                  <a:gd name="T67" fmla="*/ 437 h 487"/>
                  <a:gd name="T68" fmla="*/ 319 w 602"/>
                  <a:gd name="T69" fmla="*/ 433 h 487"/>
                  <a:gd name="T70" fmla="*/ 302 w 602"/>
                  <a:gd name="T71" fmla="*/ 437 h 487"/>
                  <a:gd name="T72" fmla="*/ 289 w 602"/>
                  <a:gd name="T73" fmla="*/ 451 h 487"/>
                  <a:gd name="T74" fmla="*/ 273 w 602"/>
                  <a:gd name="T75" fmla="*/ 466 h 487"/>
                  <a:gd name="T76" fmla="*/ 253 w 602"/>
                  <a:gd name="T77" fmla="*/ 469 h 487"/>
                  <a:gd name="T78" fmla="*/ 233 w 602"/>
                  <a:gd name="T79" fmla="*/ 462 h 487"/>
                  <a:gd name="T80" fmla="*/ 209 w 602"/>
                  <a:gd name="T81" fmla="*/ 433 h 487"/>
                  <a:gd name="T82" fmla="*/ 189 w 602"/>
                  <a:gd name="T83" fmla="*/ 403 h 487"/>
                  <a:gd name="T84" fmla="*/ 174 w 602"/>
                  <a:gd name="T85" fmla="*/ 397 h 487"/>
                  <a:gd name="T86" fmla="*/ 158 w 602"/>
                  <a:gd name="T87" fmla="*/ 402 h 487"/>
                  <a:gd name="T88" fmla="*/ 143 w 602"/>
                  <a:gd name="T89" fmla="*/ 413 h 487"/>
                  <a:gd name="T90" fmla="*/ 128 w 602"/>
                  <a:gd name="T91" fmla="*/ 414 h 487"/>
                  <a:gd name="T92" fmla="*/ 117 w 602"/>
                  <a:gd name="T93" fmla="*/ 410 h 487"/>
                  <a:gd name="T94" fmla="*/ 105 w 602"/>
                  <a:gd name="T95" fmla="*/ 390 h 487"/>
                  <a:gd name="T96" fmla="*/ 101 w 602"/>
                  <a:gd name="T97" fmla="*/ 361 h 487"/>
                  <a:gd name="T98" fmla="*/ 94 w 602"/>
                  <a:gd name="T99" fmla="*/ 317 h 487"/>
                  <a:gd name="T100" fmla="*/ 85 w 602"/>
                  <a:gd name="T101" fmla="*/ 307 h 487"/>
                  <a:gd name="T102" fmla="*/ 73 w 602"/>
                  <a:gd name="T103" fmla="*/ 306 h 487"/>
                  <a:gd name="T104" fmla="*/ 36 w 602"/>
                  <a:gd name="T105" fmla="*/ 306 h 487"/>
                  <a:gd name="T106" fmla="*/ 14 w 602"/>
                  <a:gd name="T107" fmla="*/ 301 h 487"/>
                  <a:gd name="T108" fmla="*/ 2 w 602"/>
                  <a:gd name="T109" fmla="*/ 286 h 487"/>
                  <a:gd name="T110" fmla="*/ 1 w 602"/>
                  <a:gd name="T111" fmla="*/ 251 h 487"/>
                  <a:gd name="T112" fmla="*/ 14 w 602"/>
                  <a:gd name="T113" fmla="*/ 195 h 487"/>
                  <a:gd name="T114" fmla="*/ 37 w 602"/>
                  <a:gd name="T115" fmla="*/ 140 h 487"/>
                  <a:gd name="T116" fmla="*/ 76 w 602"/>
                  <a:gd name="T117" fmla="*/ 69 h 48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02"/>
                  <a:gd name="T178" fmla="*/ 0 h 487"/>
                  <a:gd name="T179" fmla="*/ 602 w 602"/>
                  <a:gd name="T180" fmla="*/ 487 h 48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02" h="487">
                    <a:moveTo>
                      <a:pt x="90" y="48"/>
                    </a:moveTo>
                    <a:lnTo>
                      <a:pt x="90" y="56"/>
                    </a:lnTo>
                    <a:lnTo>
                      <a:pt x="92" y="61"/>
                    </a:lnTo>
                    <a:lnTo>
                      <a:pt x="93" y="66"/>
                    </a:lnTo>
                    <a:lnTo>
                      <a:pt x="94" y="69"/>
                    </a:lnTo>
                    <a:lnTo>
                      <a:pt x="97" y="70"/>
                    </a:lnTo>
                    <a:lnTo>
                      <a:pt x="101" y="72"/>
                    </a:lnTo>
                    <a:lnTo>
                      <a:pt x="104" y="72"/>
                    </a:lnTo>
                    <a:lnTo>
                      <a:pt x="109" y="72"/>
                    </a:lnTo>
                    <a:lnTo>
                      <a:pt x="114" y="70"/>
                    </a:lnTo>
                    <a:lnTo>
                      <a:pt x="120" y="68"/>
                    </a:lnTo>
                    <a:lnTo>
                      <a:pt x="125" y="62"/>
                    </a:lnTo>
                    <a:lnTo>
                      <a:pt x="129" y="57"/>
                    </a:lnTo>
                    <a:lnTo>
                      <a:pt x="134" y="52"/>
                    </a:lnTo>
                    <a:lnTo>
                      <a:pt x="138" y="46"/>
                    </a:lnTo>
                    <a:lnTo>
                      <a:pt x="145" y="42"/>
                    </a:lnTo>
                    <a:lnTo>
                      <a:pt x="150" y="41"/>
                    </a:lnTo>
                    <a:lnTo>
                      <a:pt x="173" y="41"/>
                    </a:lnTo>
                    <a:lnTo>
                      <a:pt x="186" y="41"/>
                    </a:lnTo>
                    <a:lnTo>
                      <a:pt x="197" y="41"/>
                    </a:lnTo>
                    <a:lnTo>
                      <a:pt x="205" y="41"/>
                    </a:lnTo>
                    <a:lnTo>
                      <a:pt x="214" y="41"/>
                    </a:lnTo>
                    <a:lnTo>
                      <a:pt x="223" y="38"/>
                    </a:lnTo>
                    <a:lnTo>
                      <a:pt x="233" y="36"/>
                    </a:lnTo>
                    <a:lnTo>
                      <a:pt x="242" y="33"/>
                    </a:lnTo>
                    <a:lnTo>
                      <a:pt x="253" y="29"/>
                    </a:lnTo>
                    <a:lnTo>
                      <a:pt x="263" y="26"/>
                    </a:lnTo>
                    <a:lnTo>
                      <a:pt x="275" y="25"/>
                    </a:lnTo>
                    <a:lnTo>
                      <a:pt x="289" y="24"/>
                    </a:lnTo>
                    <a:lnTo>
                      <a:pt x="299" y="25"/>
                    </a:lnTo>
                    <a:lnTo>
                      <a:pt x="309" y="26"/>
                    </a:lnTo>
                    <a:lnTo>
                      <a:pt x="318" y="29"/>
                    </a:lnTo>
                    <a:lnTo>
                      <a:pt x="326" y="33"/>
                    </a:lnTo>
                    <a:lnTo>
                      <a:pt x="334" y="36"/>
                    </a:lnTo>
                    <a:lnTo>
                      <a:pt x="343" y="38"/>
                    </a:lnTo>
                    <a:lnTo>
                      <a:pt x="355" y="41"/>
                    </a:lnTo>
                    <a:lnTo>
                      <a:pt x="367" y="41"/>
                    </a:lnTo>
                    <a:lnTo>
                      <a:pt x="382" y="41"/>
                    </a:lnTo>
                    <a:lnTo>
                      <a:pt x="395" y="38"/>
                    </a:lnTo>
                    <a:lnTo>
                      <a:pt x="407" y="34"/>
                    </a:lnTo>
                    <a:lnTo>
                      <a:pt x="418" y="29"/>
                    </a:lnTo>
                    <a:lnTo>
                      <a:pt x="426" y="24"/>
                    </a:lnTo>
                    <a:lnTo>
                      <a:pt x="434" y="16"/>
                    </a:lnTo>
                    <a:lnTo>
                      <a:pt x="441" y="8"/>
                    </a:lnTo>
                    <a:lnTo>
                      <a:pt x="446" y="0"/>
                    </a:lnTo>
                    <a:lnTo>
                      <a:pt x="446" y="21"/>
                    </a:lnTo>
                    <a:lnTo>
                      <a:pt x="446" y="37"/>
                    </a:lnTo>
                    <a:lnTo>
                      <a:pt x="446" y="48"/>
                    </a:lnTo>
                    <a:lnTo>
                      <a:pt x="446" y="60"/>
                    </a:lnTo>
                    <a:lnTo>
                      <a:pt x="447" y="70"/>
                    </a:lnTo>
                    <a:lnTo>
                      <a:pt x="450" y="80"/>
                    </a:lnTo>
                    <a:lnTo>
                      <a:pt x="455" y="89"/>
                    </a:lnTo>
                    <a:lnTo>
                      <a:pt x="463" y="96"/>
                    </a:lnTo>
                    <a:lnTo>
                      <a:pt x="470" y="102"/>
                    </a:lnTo>
                    <a:lnTo>
                      <a:pt x="478" y="108"/>
                    </a:lnTo>
                    <a:lnTo>
                      <a:pt x="486" y="112"/>
                    </a:lnTo>
                    <a:lnTo>
                      <a:pt x="494" y="114"/>
                    </a:lnTo>
                    <a:lnTo>
                      <a:pt x="499" y="129"/>
                    </a:lnTo>
                    <a:lnTo>
                      <a:pt x="506" y="144"/>
                    </a:lnTo>
                    <a:lnTo>
                      <a:pt x="514" y="156"/>
                    </a:lnTo>
                    <a:lnTo>
                      <a:pt x="522" y="168"/>
                    </a:lnTo>
                    <a:lnTo>
                      <a:pt x="531" y="177"/>
                    </a:lnTo>
                    <a:lnTo>
                      <a:pt x="541" y="186"/>
                    </a:lnTo>
                    <a:lnTo>
                      <a:pt x="551" y="193"/>
                    </a:lnTo>
                    <a:lnTo>
                      <a:pt x="559" y="198"/>
                    </a:lnTo>
                    <a:lnTo>
                      <a:pt x="554" y="222"/>
                    </a:lnTo>
                    <a:lnTo>
                      <a:pt x="555" y="237"/>
                    </a:lnTo>
                    <a:lnTo>
                      <a:pt x="557" y="247"/>
                    </a:lnTo>
                    <a:lnTo>
                      <a:pt x="561" y="257"/>
                    </a:lnTo>
                    <a:lnTo>
                      <a:pt x="567" y="263"/>
                    </a:lnTo>
                    <a:lnTo>
                      <a:pt x="574" y="267"/>
                    </a:lnTo>
                    <a:lnTo>
                      <a:pt x="582" y="271"/>
                    </a:lnTo>
                    <a:lnTo>
                      <a:pt x="591" y="274"/>
                    </a:lnTo>
                    <a:lnTo>
                      <a:pt x="602" y="277"/>
                    </a:lnTo>
                    <a:lnTo>
                      <a:pt x="602" y="301"/>
                    </a:lnTo>
                    <a:lnTo>
                      <a:pt x="597" y="309"/>
                    </a:lnTo>
                    <a:lnTo>
                      <a:pt x="591" y="315"/>
                    </a:lnTo>
                    <a:lnTo>
                      <a:pt x="589" y="319"/>
                    </a:lnTo>
                    <a:lnTo>
                      <a:pt x="586" y="322"/>
                    </a:lnTo>
                    <a:lnTo>
                      <a:pt x="585" y="326"/>
                    </a:lnTo>
                    <a:lnTo>
                      <a:pt x="585" y="330"/>
                    </a:lnTo>
                    <a:lnTo>
                      <a:pt x="585" y="338"/>
                    </a:lnTo>
                    <a:lnTo>
                      <a:pt x="585" y="346"/>
                    </a:lnTo>
                    <a:lnTo>
                      <a:pt x="583" y="353"/>
                    </a:lnTo>
                    <a:lnTo>
                      <a:pt x="582" y="361"/>
                    </a:lnTo>
                    <a:lnTo>
                      <a:pt x="577" y="374"/>
                    </a:lnTo>
                    <a:lnTo>
                      <a:pt x="569" y="386"/>
                    </a:lnTo>
                    <a:lnTo>
                      <a:pt x="558" y="398"/>
                    </a:lnTo>
                    <a:lnTo>
                      <a:pt x="546" y="409"/>
                    </a:lnTo>
                    <a:lnTo>
                      <a:pt x="533" y="419"/>
                    </a:lnTo>
                    <a:lnTo>
                      <a:pt x="518" y="429"/>
                    </a:lnTo>
                    <a:lnTo>
                      <a:pt x="486" y="446"/>
                    </a:lnTo>
                    <a:lnTo>
                      <a:pt x="454" y="462"/>
                    </a:lnTo>
                    <a:lnTo>
                      <a:pt x="423" y="475"/>
                    </a:lnTo>
                    <a:lnTo>
                      <a:pt x="397" y="487"/>
                    </a:lnTo>
                    <a:lnTo>
                      <a:pt x="387" y="479"/>
                    </a:lnTo>
                    <a:lnTo>
                      <a:pt x="378" y="471"/>
                    </a:lnTo>
                    <a:lnTo>
                      <a:pt x="370" y="462"/>
                    </a:lnTo>
                    <a:lnTo>
                      <a:pt x="363" y="453"/>
                    </a:lnTo>
                    <a:lnTo>
                      <a:pt x="354" y="445"/>
                    </a:lnTo>
                    <a:lnTo>
                      <a:pt x="345" y="439"/>
                    </a:lnTo>
                    <a:lnTo>
                      <a:pt x="339" y="437"/>
                    </a:lnTo>
                    <a:lnTo>
                      <a:pt x="333" y="434"/>
                    </a:lnTo>
                    <a:lnTo>
                      <a:pt x="326" y="433"/>
                    </a:lnTo>
                    <a:lnTo>
                      <a:pt x="319" y="433"/>
                    </a:lnTo>
                    <a:lnTo>
                      <a:pt x="311" y="433"/>
                    </a:lnTo>
                    <a:lnTo>
                      <a:pt x="306" y="434"/>
                    </a:lnTo>
                    <a:lnTo>
                      <a:pt x="302" y="437"/>
                    </a:lnTo>
                    <a:lnTo>
                      <a:pt x="298" y="438"/>
                    </a:lnTo>
                    <a:lnTo>
                      <a:pt x="293" y="445"/>
                    </a:lnTo>
                    <a:lnTo>
                      <a:pt x="289" y="451"/>
                    </a:lnTo>
                    <a:lnTo>
                      <a:pt x="283" y="458"/>
                    </a:lnTo>
                    <a:lnTo>
                      <a:pt x="278" y="463"/>
                    </a:lnTo>
                    <a:lnTo>
                      <a:pt x="273" y="466"/>
                    </a:lnTo>
                    <a:lnTo>
                      <a:pt x="267" y="467"/>
                    </a:lnTo>
                    <a:lnTo>
                      <a:pt x="261" y="469"/>
                    </a:lnTo>
                    <a:lnTo>
                      <a:pt x="253" y="469"/>
                    </a:lnTo>
                    <a:lnTo>
                      <a:pt x="245" y="469"/>
                    </a:lnTo>
                    <a:lnTo>
                      <a:pt x="238" y="466"/>
                    </a:lnTo>
                    <a:lnTo>
                      <a:pt x="233" y="462"/>
                    </a:lnTo>
                    <a:lnTo>
                      <a:pt x="227" y="458"/>
                    </a:lnTo>
                    <a:lnTo>
                      <a:pt x="218" y="446"/>
                    </a:lnTo>
                    <a:lnTo>
                      <a:pt x="209" y="433"/>
                    </a:lnTo>
                    <a:lnTo>
                      <a:pt x="201" y="419"/>
                    </a:lnTo>
                    <a:lnTo>
                      <a:pt x="194" y="409"/>
                    </a:lnTo>
                    <a:lnTo>
                      <a:pt x="189" y="403"/>
                    </a:lnTo>
                    <a:lnTo>
                      <a:pt x="185" y="399"/>
                    </a:lnTo>
                    <a:lnTo>
                      <a:pt x="179" y="398"/>
                    </a:lnTo>
                    <a:lnTo>
                      <a:pt x="174" y="397"/>
                    </a:lnTo>
                    <a:lnTo>
                      <a:pt x="169" y="398"/>
                    </a:lnTo>
                    <a:lnTo>
                      <a:pt x="163" y="399"/>
                    </a:lnTo>
                    <a:lnTo>
                      <a:pt x="158" y="402"/>
                    </a:lnTo>
                    <a:lnTo>
                      <a:pt x="154" y="406"/>
                    </a:lnTo>
                    <a:lnTo>
                      <a:pt x="149" y="409"/>
                    </a:lnTo>
                    <a:lnTo>
                      <a:pt x="143" y="413"/>
                    </a:lnTo>
                    <a:lnTo>
                      <a:pt x="138" y="414"/>
                    </a:lnTo>
                    <a:lnTo>
                      <a:pt x="133" y="415"/>
                    </a:lnTo>
                    <a:lnTo>
                      <a:pt x="128" y="414"/>
                    </a:lnTo>
                    <a:lnTo>
                      <a:pt x="124" y="414"/>
                    </a:lnTo>
                    <a:lnTo>
                      <a:pt x="120" y="413"/>
                    </a:lnTo>
                    <a:lnTo>
                      <a:pt x="117" y="410"/>
                    </a:lnTo>
                    <a:lnTo>
                      <a:pt x="112" y="405"/>
                    </a:lnTo>
                    <a:lnTo>
                      <a:pt x="108" y="398"/>
                    </a:lnTo>
                    <a:lnTo>
                      <a:pt x="105" y="390"/>
                    </a:lnTo>
                    <a:lnTo>
                      <a:pt x="102" y="381"/>
                    </a:lnTo>
                    <a:lnTo>
                      <a:pt x="101" y="371"/>
                    </a:lnTo>
                    <a:lnTo>
                      <a:pt x="101" y="361"/>
                    </a:lnTo>
                    <a:lnTo>
                      <a:pt x="100" y="341"/>
                    </a:lnTo>
                    <a:lnTo>
                      <a:pt x="97" y="323"/>
                    </a:lnTo>
                    <a:lnTo>
                      <a:pt x="94" y="317"/>
                    </a:lnTo>
                    <a:lnTo>
                      <a:pt x="90" y="311"/>
                    </a:lnTo>
                    <a:lnTo>
                      <a:pt x="88" y="309"/>
                    </a:lnTo>
                    <a:lnTo>
                      <a:pt x="85" y="307"/>
                    </a:lnTo>
                    <a:lnTo>
                      <a:pt x="82" y="307"/>
                    </a:lnTo>
                    <a:lnTo>
                      <a:pt x="78" y="306"/>
                    </a:lnTo>
                    <a:lnTo>
                      <a:pt x="73" y="306"/>
                    </a:lnTo>
                    <a:lnTo>
                      <a:pt x="64" y="306"/>
                    </a:lnTo>
                    <a:lnTo>
                      <a:pt x="52" y="306"/>
                    </a:lnTo>
                    <a:lnTo>
                      <a:pt x="36" y="306"/>
                    </a:lnTo>
                    <a:lnTo>
                      <a:pt x="28" y="306"/>
                    </a:lnTo>
                    <a:lnTo>
                      <a:pt x="21" y="305"/>
                    </a:lnTo>
                    <a:lnTo>
                      <a:pt x="14" y="301"/>
                    </a:lnTo>
                    <a:lnTo>
                      <a:pt x="9" y="298"/>
                    </a:lnTo>
                    <a:lnTo>
                      <a:pt x="5" y="293"/>
                    </a:lnTo>
                    <a:lnTo>
                      <a:pt x="2" y="286"/>
                    </a:lnTo>
                    <a:lnTo>
                      <a:pt x="1" y="279"/>
                    </a:lnTo>
                    <a:lnTo>
                      <a:pt x="0" y="270"/>
                    </a:lnTo>
                    <a:lnTo>
                      <a:pt x="1" y="251"/>
                    </a:lnTo>
                    <a:lnTo>
                      <a:pt x="4" y="233"/>
                    </a:lnTo>
                    <a:lnTo>
                      <a:pt x="9" y="214"/>
                    </a:lnTo>
                    <a:lnTo>
                      <a:pt x="14" y="195"/>
                    </a:lnTo>
                    <a:lnTo>
                      <a:pt x="21" y="176"/>
                    </a:lnTo>
                    <a:lnTo>
                      <a:pt x="29" y="158"/>
                    </a:lnTo>
                    <a:lnTo>
                      <a:pt x="37" y="140"/>
                    </a:lnTo>
                    <a:lnTo>
                      <a:pt x="45" y="122"/>
                    </a:lnTo>
                    <a:lnTo>
                      <a:pt x="62" y="93"/>
                    </a:lnTo>
                    <a:lnTo>
                      <a:pt x="76" y="69"/>
                    </a:lnTo>
                    <a:lnTo>
                      <a:pt x="86" y="53"/>
                    </a:lnTo>
                    <a:lnTo>
                      <a:pt x="90" y="48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5" name="Freeform 54"/>
              <p:cNvSpPr>
                <a:spLocks noChangeAspect="1"/>
              </p:cNvSpPr>
              <p:nvPr/>
            </p:nvSpPr>
            <p:spPr bwMode="auto">
              <a:xfrm>
                <a:off x="698" y="2531"/>
                <a:ext cx="167" cy="119"/>
              </a:xfrm>
              <a:custGeom>
                <a:avLst/>
                <a:gdLst>
                  <a:gd name="T0" fmla="*/ 495 w 548"/>
                  <a:gd name="T1" fmla="*/ 324 h 392"/>
                  <a:gd name="T2" fmla="*/ 471 w 548"/>
                  <a:gd name="T3" fmla="*/ 336 h 392"/>
                  <a:gd name="T4" fmla="*/ 428 w 548"/>
                  <a:gd name="T5" fmla="*/ 318 h 392"/>
                  <a:gd name="T6" fmla="*/ 418 w 548"/>
                  <a:gd name="T7" fmla="*/ 322 h 392"/>
                  <a:gd name="T8" fmla="*/ 406 w 548"/>
                  <a:gd name="T9" fmla="*/ 340 h 392"/>
                  <a:gd name="T10" fmla="*/ 394 w 548"/>
                  <a:gd name="T11" fmla="*/ 357 h 392"/>
                  <a:gd name="T12" fmla="*/ 379 w 548"/>
                  <a:gd name="T13" fmla="*/ 361 h 392"/>
                  <a:gd name="T14" fmla="*/ 362 w 548"/>
                  <a:gd name="T15" fmla="*/ 357 h 392"/>
                  <a:gd name="T16" fmla="*/ 340 w 548"/>
                  <a:gd name="T17" fmla="*/ 337 h 392"/>
                  <a:gd name="T18" fmla="*/ 315 w 548"/>
                  <a:gd name="T19" fmla="*/ 317 h 392"/>
                  <a:gd name="T20" fmla="*/ 295 w 548"/>
                  <a:gd name="T21" fmla="*/ 313 h 392"/>
                  <a:gd name="T22" fmla="*/ 264 w 548"/>
                  <a:gd name="T23" fmla="*/ 320 h 392"/>
                  <a:gd name="T24" fmla="*/ 228 w 548"/>
                  <a:gd name="T25" fmla="*/ 352 h 392"/>
                  <a:gd name="T26" fmla="*/ 191 w 548"/>
                  <a:gd name="T27" fmla="*/ 384 h 392"/>
                  <a:gd name="T28" fmla="*/ 156 w 548"/>
                  <a:gd name="T29" fmla="*/ 392 h 392"/>
                  <a:gd name="T30" fmla="*/ 112 w 548"/>
                  <a:gd name="T31" fmla="*/ 388 h 392"/>
                  <a:gd name="T32" fmla="*/ 76 w 548"/>
                  <a:gd name="T33" fmla="*/ 377 h 392"/>
                  <a:gd name="T34" fmla="*/ 47 w 548"/>
                  <a:gd name="T35" fmla="*/ 358 h 392"/>
                  <a:gd name="T36" fmla="*/ 28 w 548"/>
                  <a:gd name="T37" fmla="*/ 330 h 392"/>
                  <a:gd name="T38" fmla="*/ 19 w 548"/>
                  <a:gd name="T39" fmla="*/ 292 h 392"/>
                  <a:gd name="T40" fmla="*/ 23 w 548"/>
                  <a:gd name="T41" fmla="*/ 256 h 392"/>
                  <a:gd name="T42" fmla="*/ 39 w 548"/>
                  <a:gd name="T43" fmla="*/ 229 h 392"/>
                  <a:gd name="T44" fmla="*/ 48 w 548"/>
                  <a:gd name="T45" fmla="*/ 198 h 392"/>
                  <a:gd name="T46" fmla="*/ 44 w 548"/>
                  <a:gd name="T47" fmla="*/ 184 h 392"/>
                  <a:gd name="T48" fmla="*/ 24 w 548"/>
                  <a:gd name="T49" fmla="*/ 165 h 392"/>
                  <a:gd name="T50" fmla="*/ 4 w 548"/>
                  <a:gd name="T51" fmla="*/ 146 h 392"/>
                  <a:gd name="T52" fmla="*/ 0 w 548"/>
                  <a:gd name="T53" fmla="*/ 132 h 392"/>
                  <a:gd name="T54" fmla="*/ 14 w 548"/>
                  <a:gd name="T55" fmla="*/ 94 h 392"/>
                  <a:gd name="T56" fmla="*/ 8 w 548"/>
                  <a:gd name="T57" fmla="*/ 73 h 392"/>
                  <a:gd name="T58" fmla="*/ 34 w 548"/>
                  <a:gd name="T59" fmla="*/ 43 h 392"/>
                  <a:gd name="T60" fmla="*/ 120 w 548"/>
                  <a:gd name="T61" fmla="*/ 0 h 392"/>
                  <a:gd name="T62" fmla="*/ 148 w 548"/>
                  <a:gd name="T63" fmla="*/ 53 h 392"/>
                  <a:gd name="T64" fmla="*/ 168 w 548"/>
                  <a:gd name="T65" fmla="*/ 78 h 392"/>
                  <a:gd name="T66" fmla="*/ 188 w 548"/>
                  <a:gd name="T67" fmla="*/ 65 h 392"/>
                  <a:gd name="T68" fmla="*/ 208 w 548"/>
                  <a:gd name="T69" fmla="*/ 71 h 392"/>
                  <a:gd name="T70" fmla="*/ 224 w 548"/>
                  <a:gd name="T71" fmla="*/ 88 h 392"/>
                  <a:gd name="T72" fmla="*/ 242 w 548"/>
                  <a:gd name="T73" fmla="*/ 96 h 392"/>
                  <a:gd name="T74" fmla="*/ 262 w 548"/>
                  <a:gd name="T75" fmla="*/ 88 h 392"/>
                  <a:gd name="T76" fmla="*/ 271 w 548"/>
                  <a:gd name="T77" fmla="*/ 73 h 392"/>
                  <a:gd name="T78" fmla="*/ 307 w 548"/>
                  <a:gd name="T79" fmla="*/ 61 h 392"/>
                  <a:gd name="T80" fmla="*/ 362 w 548"/>
                  <a:gd name="T81" fmla="*/ 43 h 392"/>
                  <a:gd name="T82" fmla="*/ 408 w 548"/>
                  <a:gd name="T83" fmla="*/ 57 h 392"/>
                  <a:gd name="T84" fmla="*/ 426 w 548"/>
                  <a:gd name="T85" fmla="*/ 69 h 392"/>
                  <a:gd name="T86" fmla="*/ 450 w 548"/>
                  <a:gd name="T87" fmla="*/ 105 h 392"/>
                  <a:gd name="T88" fmla="*/ 467 w 548"/>
                  <a:gd name="T89" fmla="*/ 132 h 392"/>
                  <a:gd name="T90" fmla="*/ 495 w 548"/>
                  <a:gd name="T91" fmla="*/ 149 h 392"/>
                  <a:gd name="T92" fmla="*/ 524 w 548"/>
                  <a:gd name="T93" fmla="*/ 168 h 392"/>
                  <a:gd name="T94" fmla="*/ 542 w 548"/>
                  <a:gd name="T95" fmla="*/ 193 h 392"/>
                  <a:gd name="T96" fmla="*/ 548 w 548"/>
                  <a:gd name="T97" fmla="*/ 234 h 392"/>
                  <a:gd name="T98" fmla="*/ 540 w 548"/>
                  <a:gd name="T99" fmla="*/ 260 h 392"/>
                  <a:gd name="T100" fmla="*/ 528 w 548"/>
                  <a:gd name="T101" fmla="*/ 286 h 392"/>
                  <a:gd name="T102" fmla="*/ 518 w 548"/>
                  <a:gd name="T103" fmla="*/ 306 h 39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48"/>
                  <a:gd name="T157" fmla="*/ 0 h 392"/>
                  <a:gd name="T158" fmla="*/ 548 w 548"/>
                  <a:gd name="T159" fmla="*/ 392 h 39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48" h="392">
                    <a:moveTo>
                      <a:pt x="518" y="306"/>
                    </a:moveTo>
                    <a:lnTo>
                      <a:pt x="510" y="314"/>
                    </a:lnTo>
                    <a:lnTo>
                      <a:pt x="495" y="324"/>
                    </a:lnTo>
                    <a:lnTo>
                      <a:pt x="487" y="329"/>
                    </a:lnTo>
                    <a:lnTo>
                      <a:pt x="479" y="333"/>
                    </a:lnTo>
                    <a:lnTo>
                      <a:pt x="471" y="336"/>
                    </a:lnTo>
                    <a:lnTo>
                      <a:pt x="464" y="337"/>
                    </a:lnTo>
                    <a:lnTo>
                      <a:pt x="446" y="328"/>
                    </a:lnTo>
                    <a:lnTo>
                      <a:pt x="428" y="318"/>
                    </a:lnTo>
                    <a:lnTo>
                      <a:pt x="424" y="320"/>
                    </a:lnTo>
                    <a:lnTo>
                      <a:pt x="420" y="321"/>
                    </a:lnTo>
                    <a:lnTo>
                      <a:pt x="418" y="322"/>
                    </a:lnTo>
                    <a:lnTo>
                      <a:pt x="415" y="325"/>
                    </a:lnTo>
                    <a:lnTo>
                      <a:pt x="410" y="332"/>
                    </a:lnTo>
                    <a:lnTo>
                      <a:pt x="406" y="340"/>
                    </a:lnTo>
                    <a:lnTo>
                      <a:pt x="402" y="348"/>
                    </a:lnTo>
                    <a:lnTo>
                      <a:pt x="396" y="354"/>
                    </a:lnTo>
                    <a:lnTo>
                      <a:pt x="394" y="357"/>
                    </a:lnTo>
                    <a:lnTo>
                      <a:pt x="390" y="360"/>
                    </a:lnTo>
                    <a:lnTo>
                      <a:pt x="384" y="361"/>
                    </a:lnTo>
                    <a:lnTo>
                      <a:pt x="379" y="361"/>
                    </a:lnTo>
                    <a:lnTo>
                      <a:pt x="374" y="361"/>
                    </a:lnTo>
                    <a:lnTo>
                      <a:pt x="367" y="358"/>
                    </a:lnTo>
                    <a:lnTo>
                      <a:pt x="362" y="357"/>
                    </a:lnTo>
                    <a:lnTo>
                      <a:pt x="358" y="353"/>
                    </a:lnTo>
                    <a:lnTo>
                      <a:pt x="348" y="346"/>
                    </a:lnTo>
                    <a:lnTo>
                      <a:pt x="340" y="337"/>
                    </a:lnTo>
                    <a:lnTo>
                      <a:pt x="331" y="328"/>
                    </a:lnTo>
                    <a:lnTo>
                      <a:pt x="322" y="321"/>
                    </a:lnTo>
                    <a:lnTo>
                      <a:pt x="315" y="317"/>
                    </a:lnTo>
                    <a:lnTo>
                      <a:pt x="310" y="314"/>
                    </a:lnTo>
                    <a:lnTo>
                      <a:pt x="303" y="313"/>
                    </a:lnTo>
                    <a:lnTo>
                      <a:pt x="295" y="313"/>
                    </a:lnTo>
                    <a:lnTo>
                      <a:pt x="283" y="314"/>
                    </a:lnTo>
                    <a:lnTo>
                      <a:pt x="274" y="316"/>
                    </a:lnTo>
                    <a:lnTo>
                      <a:pt x="264" y="320"/>
                    </a:lnTo>
                    <a:lnTo>
                      <a:pt x="256" y="325"/>
                    </a:lnTo>
                    <a:lnTo>
                      <a:pt x="242" y="337"/>
                    </a:lnTo>
                    <a:lnTo>
                      <a:pt x="228" y="352"/>
                    </a:lnTo>
                    <a:lnTo>
                      <a:pt x="215" y="366"/>
                    </a:lnTo>
                    <a:lnTo>
                      <a:pt x="199" y="378"/>
                    </a:lnTo>
                    <a:lnTo>
                      <a:pt x="191" y="384"/>
                    </a:lnTo>
                    <a:lnTo>
                      <a:pt x="180" y="388"/>
                    </a:lnTo>
                    <a:lnTo>
                      <a:pt x="170" y="390"/>
                    </a:lnTo>
                    <a:lnTo>
                      <a:pt x="156" y="392"/>
                    </a:lnTo>
                    <a:lnTo>
                      <a:pt x="142" y="390"/>
                    </a:lnTo>
                    <a:lnTo>
                      <a:pt x="127" y="390"/>
                    </a:lnTo>
                    <a:lnTo>
                      <a:pt x="112" y="388"/>
                    </a:lnTo>
                    <a:lnTo>
                      <a:pt x="99" y="385"/>
                    </a:lnTo>
                    <a:lnTo>
                      <a:pt x="87" y="381"/>
                    </a:lnTo>
                    <a:lnTo>
                      <a:pt x="76" y="377"/>
                    </a:lnTo>
                    <a:lnTo>
                      <a:pt x="66" y="372"/>
                    </a:lnTo>
                    <a:lnTo>
                      <a:pt x="56" y="365"/>
                    </a:lnTo>
                    <a:lnTo>
                      <a:pt x="47" y="358"/>
                    </a:lnTo>
                    <a:lnTo>
                      <a:pt x="40" y="350"/>
                    </a:lnTo>
                    <a:lnTo>
                      <a:pt x="34" y="341"/>
                    </a:lnTo>
                    <a:lnTo>
                      <a:pt x="28" y="330"/>
                    </a:lnTo>
                    <a:lnTo>
                      <a:pt x="24" y="318"/>
                    </a:lnTo>
                    <a:lnTo>
                      <a:pt x="20" y="306"/>
                    </a:lnTo>
                    <a:lnTo>
                      <a:pt x="19" y="292"/>
                    </a:lnTo>
                    <a:lnTo>
                      <a:pt x="18" y="277"/>
                    </a:lnTo>
                    <a:lnTo>
                      <a:pt x="19" y="266"/>
                    </a:lnTo>
                    <a:lnTo>
                      <a:pt x="23" y="256"/>
                    </a:lnTo>
                    <a:lnTo>
                      <a:pt x="28" y="246"/>
                    </a:lnTo>
                    <a:lnTo>
                      <a:pt x="34" y="237"/>
                    </a:lnTo>
                    <a:lnTo>
                      <a:pt x="39" y="229"/>
                    </a:lnTo>
                    <a:lnTo>
                      <a:pt x="43" y="220"/>
                    </a:lnTo>
                    <a:lnTo>
                      <a:pt x="47" y="209"/>
                    </a:lnTo>
                    <a:lnTo>
                      <a:pt x="48" y="198"/>
                    </a:lnTo>
                    <a:lnTo>
                      <a:pt x="48" y="193"/>
                    </a:lnTo>
                    <a:lnTo>
                      <a:pt x="46" y="188"/>
                    </a:lnTo>
                    <a:lnTo>
                      <a:pt x="44" y="184"/>
                    </a:lnTo>
                    <a:lnTo>
                      <a:pt x="40" y="180"/>
                    </a:lnTo>
                    <a:lnTo>
                      <a:pt x="34" y="172"/>
                    </a:lnTo>
                    <a:lnTo>
                      <a:pt x="24" y="165"/>
                    </a:lnTo>
                    <a:lnTo>
                      <a:pt x="15" y="158"/>
                    </a:lnTo>
                    <a:lnTo>
                      <a:pt x="8" y="150"/>
                    </a:lnTo>
                    <a:lnTo>
                      <a:pt x="4" y="146"/>
                    </a:lnTo>
                    <a:lnTo>
                      <a:pt x="2" y="142"/>
                    </a:lnTo>
                    <a:lnTo>
                      <a:pt x="0" y="137"/>
                    </a:lnTo>
                    <a:lnTo>
                      <a:pt x="0" y="132"/>
                    </a:lnTo>
                    <a:lnTo>
                      <a:pt x="4" y="118"/>
                    </a:lnTo>
                    <a:lnTo>
                      <a:pt x="11" y="102"/>
                    </a:lnTo>
                    <a:lnTo>
                      <a:pt x="14" y="94"/>
                    </a:lnTo>
                    <a:lnTo>
                      <a:pt x="12" y="84"/>
                    </a:lnTo>
                    <a:lnTo>
                      <a:pt x="11" y="78"/>
                    </a:lnTo>
                    <a:lnTo>
                      <a:pt x="8" y="73"/>
                    </a:lnTo>
                    <a:lnTo>
                      <a:pt x="6" y="67"/>
                    </a:lnTo>
                    <a:lnTo>
                      <a:pt x="0" y="60"/>
                    </a:lnTo>
                    <a:lnTo>
                      <a:pt x="34" y="43"/>
                    </a:lnTo>
                    <a:lnTo>
                      <a:pt x="64" y="25"/>
                    </a:lnTo>
                    <a:lnTo>
                      <a:pt x="94" y="11"/>
                    </a:lnTo>
                    <a:lnTo>
                      <a:pt x="120" y="0"/>
                    </a:lnTo>
                    <a:lnTo>
                      <a:pt x="132" y="23"/>
                    </a:lnTo>
                    <a:lnTo>
                      <a:pt x="143" y="44"/>
                    </a:lnTo>
                    <a:lnTo>
                      <a:pt x="148" y="53"/>
                    </a:lnTo>
                    <a:lnTo>
                      <a:pt x="154" y="63"/>
                    </a:lnTo>
                    <a:lnTo>
                      <a:pt x="160" y="71"/>
                    </a:lnTo>
                    <a:lnTo>
                      <a:pt x="168" y="78"/>
                    </a:lnTo>
                    <a:lnTo>
                      <a:pt x="176" y="73"/>
                    </a:lnTo>
                    <a:lnTo>
                      <a:pt x="183" y="69"/>
                    </a:lnTo>
                    <a:lnTo>
                      <a:pt x="188" y="65"/>
                    </a:lnTo>
                    <a:lnTo>
                      <a:pt x="192" y="60"/>
                    </a:lnTo>
                    <a:lnTo>
                      <a:pt x="202" y="65"/>
                    </a:lnTo>
                    <a:lnTo>
                      <a:pt x="208" y="71"/>
                    </a:lnTo>
                    <a:lnTo>
                      <a:pt x="214" y="77"/>
                    </a:lnTo>
                    <a:lnTo>
                      <a:pt x="219" y="82"/>
                    </a:lnTo>
                    <a:lnTo>
                      <a:pt x="224" y="88"/>
                    </a:lnTo>
                    <a:lnTo>
                      <a:pt x="230" y="92"/>
                    </a:lnTo>
                    <a:lnTo>
                      <a:pt x="235" y="94"/>
                    </a:lnTo>
                    <a:lnTo>
                      <a:pt x="242" y="96"/>
                    </a:lnTo>
                    <a:lnTo>
                      <a:pt x="251" y="94"/>
                    </a:lnTo>
                    <a:lnTo>
                      <a:pt x="258" y="92"/>
                    </a:lnTo>
                    <a:lnTo>
                      <a:pt x="262" y="88"/>
                    </a:lnTo>
                    <a:lnTo>
                      <a:pt x="264" y="84"/>
                    </a:lnTo>
                    <a:lnTo>
                      <a:pt x="267" y="78"/>
                    </a:lnTo>
                    <a:lnTo>
                      <a:pt x="271" y="73"/>
                    </a:lnTo>
                    <a:lnTo>
                      <a:pt x="276" y="69"/>
                    </a:lnTo>
                    <a:lnTo>
                      <a:pt x="283" y="67"/>
                    </a:lnTo>
                    <a:lnTo>
                      <a:pt x="307" y="61"/>
                    </a:lnTo>
                    <a:lnTo>
                      <a:pt x="327" y="56"/>
                    </a:lnTo>
                    <a:lnTo>
                      <a:pt x="344" y="51"/>
                    </a:lnTo>
                    <a:lnTo>
                      <a:pt x="362" y="43"/>
                    </a:lnTo>
                    <a:lnTo>
                      <a:pt x="384" y="47"/>
                    </a:lnTo>
                    <a:lnTo>
                      <a:pt x="402" y="53"/>
                    </a:lnTo>
                    <a:lnTo>
                      <a:pt x="408" y="57"/>
                    </a:lnTo>
                    <a:lnTo>
                      <a:pt x="415" y="61"/>
                    </a:lnTo>
                    <a:lnTo>
                      <a:pt x="420" y="65"/>
                    </a:lnTo>
                    <a:lnTo>
                      <a:pt x="426" y="69"/>
                    </a:lnTo>
                    <a:lnTo>
                      <a:pt x="435" y="80"/>
                    </a:lnTo>
                    <a:lnTo>
                      <a:pt x="442" y="92"/>
                    </a:lnTo>
                    <a:lnTo>
                      <a:pt x="450" y="105"/>
                    </a:lnTo>
                    <a:lnTo>
                      <a:pt x="458" y="120"/>
                    </a:lnTo>
                    <a:lnTo>
                      <a:pt x="462" y="126"/>
                    </a:lnTo>
                    <a:lnTo>
                      <a:pt x="467" y="132"/>
                    </a:lnTo>
                    <a:lnTo>
                      <a:pt x="474" y="136"/>
                    </a:lnTo>
                    <a:lnTo>
                      <a:pt x="480" y="141"/>
                    </a:lnTo>
                    <a:lnTo>
                      <a:pt x="495" y="149"/>
                    </a:lnTo>
                    <a:lnTo>
                      <a:pt x="510" y="157"/>
                    </a:lnTo>
                    <a:lnTo>
                      <a:pt x="518" y="162"/>
                    </a:lnTo>
                    <a:lnTo>
                      <a:pt x="524" y="168"/>
                    </a:lnTo>
                    <a:lnTo>
                      <a:pt x="531" y="176"/>
                    </a:lnTo>
                    <a:lnTo>
                      <a:pt x="536" y="184"/>
                    </a:lnTo>
                    <a:lnTo>
                      <a:pt x="542" y="193"/>
                    </a:lnTo>
                    <a:lnTo>
                      <a:pt x="546" y="205"/>
                    </a:lnTo>
                    <a:lnTo>
                      <a:pt x="547" y="218"/>
                    </a:lnTo>
                    <a:lnTo>
                      <a:pt x="548" y="234"/>
                    </a:lnTo>
                    <a:lnTo>
                      <a:pt x="547" y="244"/>
                    </a:lnTo>
                    <a:lnTo>
                      <a:pt x="544" y="252"/>
                    </a:lnTo>
                    <a:lnTo>
                      <a:pt x="540" y="260"/>
                    </a:lnTo>
                    <a:lnTo>
                      <a:pt x="536" y="269"/>
                    </a:lnTo>
                    <a:lnTo>
                      <a:pt x="532" y="277"/>
                    </a:lnTo>
                    <a:lnTo>
                      <a:pt x="528" y="286"/>
                    </a:lnTo>
                    <a:lnTo>
                      <a:pt x="526" y="296"/>
                    </a:lnTo>
                    <a:lnTo>
                      <a:pt x="524" y="306"/>
                    </a:lnTo>
                    <a:lnTo>
                      <a:pt x="518" y="306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6" name="Freeform 55"/>
              <p:cNvSpPr>
                <a:spLocks noChangeAspect="1"/>
              </p:cNvSpPr>
              <p:nvPr/>
            </p:nvSpPr>
            <p:spPr bwMode="auto">
              <a:xfrm>
                <a:off x="822" y="2796"/>
                <a:ext cx="146" cy="168"/>
              </a:xfrm>
              <a:custGeom>
                <a:avLst/>
                <a:gdLst>
                  <a:gd name="T0" fmla="*/ 455 w 475"/>
                  <a:gd name="T1" fmla="*/ 107 h 553"/>
                  <a:gd name="T2" fmla="*/ 434 w 475"/>
                  <a:gd name="T3" fmla="*/ 131 h 553"/>
                  <a:gd name="T4" fmla="*/ 427 w 475"/>
                  <a:gd name="T5" fmla="*/ 163 h 553"/>
                  <a:gd name="T6" fmla="*/ 427 w 475"/>
                  <a:gd name="T7" fmla="*/ 299 h 553"/>
                  <a:gd name="T8" fmla="*/ 425 w 475"/>
                  <a:gd name="T9" fmla="*/ 375 h 553"/>
                  <a:gd name="T10" fmla="*/ 411 w 475"/>
                  <a:gd name="T11" fmla="*/ 399 h 553"/>
                  <a:gd name="T12" fmla="*/ 391 w 475"/>
                  <a:gd name="T13" fmla="*/ 417 h 553"/>
                  <a:gd name="T14" fmla="*/ 357 w 475"/>
                  <a:gd name="T15" fmla="*/ 441 h 553"/>
                  <a:gd name="T16" fmla="*/ 343 w 475"/>
                  <a:gd name="T17" fmla="*/ 457 h 553"/>
                  <a:gd name="T18" fmla="*/ 319 w 475"/>
                  <a:gd name="T19" fmla="*/ 461 h 553"/>
                  <a:gd name="T20" fmla="*/ 282 w 475"/>
                  <a:gd name="T21" fmla="*/ 475 h 553"/>
                  <a:gd name="T22" fmla="*/ 170 w 475"/>
                  <a:gd name="T23" fmla="*/ 532 h 553"/>
                  <a:gd name="T24" fmla="*/ 162 w 475"/>
                  <a:gd name="T25" fmla="*/ 516 h 553"/>
                  <a:gd name="T26" fmla="*/ 146 w 475"/>
                  <a:gd name="T27" fmla="*/ 512 h 553"/>
                  <a:gd name="T28" fmla="*/ 116 w 475"/>
                  <a:gd name="T29" fmla="*/ 508 h 553"/>
                  <a:gd name="T30" fmla="*/ 102 w 475"/>
                  <a:gd name="T31" fmla="*/ 493 h 553"/>
                  <a:gd name="T32" fmla="*/ 70 w 475"/>
                  <a:gd name="T33" fmla="*/ 408 h 553"/>
                  <a:gd name="T34" fmla="*/ 30 w 475"/>
                  <a:gd name="T35" fmla="*/ 336 h 553"/>
                  <a:gd name="T36" fmla="*/ 9 w 475"/>
                  <a:gd name="T37" fmla="*/ 283 h 553"/>
                  <a:gd name="T38" fmla="*/ 32 w 475"/>
                  <a:gd name="T39" fmla="*/ 278 h 553"/>
                  <a:gd name="T40" fmla="*/ 45 w 475"/>
                  <a:gd name="T41" fmla="*/ 267 h 553"/>
                  <a:gd name="T42" fmla="*/ 53 w 475"/>
                  <a:gd name="T43" fmla="*/ 238 h 553"/>
                  <a:gd name="T44" fmla="*/ 54 w 475"/>
                  <a:gd name="T45" fmla="*/ 175 h 553"/>
                  <a:gd name="T46" fmla="*/ 54 w 475"/>
                  <a:gd name="T47" fmla="*/ 120 h 553"/>
                  <a:gd name="T48" fmla="*/ 61 w 475"/>
                  <a:gd name="T49" fmla="*/ 95 h 553"/>
                  <a:gd name="T50" fmla="*/ 98 w 475"/>
                  <a:gd name="T51" fmla="*/ 54 h 553"/>
                  <a:gd name="T52" fmla="*/ 157 w 475"/>
                  <a:gd name="T53" fmla="*/ 10 h 553"/>
                  <a:gd name="T54" fmla="*/ 185 w 475"/>
                  <a:gd name="T55" fmla="*/ 16 h 553"/>
                  <a:gd name="T56" fmla="*/ 198 w 475"/>
                  <a:gd name="T57" fmla="*/ 23 h 553"/>
                  <a:gd name="T58" fmla="*/ 215 w 475"/>
                  <a:gd name="T59" fmla="*/ 22 h 553"/>
                  <a:gd name="T60" fmla="*/ 230 w 475"/>
                  <a:gd name="T61" fmla="*/ 11 h 553"/>
                  <a:gd name="T62" fmla="*/ 246 w 475"/>
                  <a:gd name="T63" fmla="*/ 6 h 553"/>
                  <a:gd name="T64" fmla="*/ 261 w 475"/>
                  <a:gd name="T65" fmla="*/ 12 h 553"/>
                  <a:gd name="T66" fmla="*/ 281 w 475"/>
                  <a:gd name="T67" fmla="*/ 42 h 553"/>
                  <a:gd name="T68" fmla="*/ 305 w 475"/>
                  <a:gd name="T69" fmla="*/ 71 h 553"/>
                  <a:gd name="T70" fmla="*/ 325 w 475"/>
                  <a:gd name="T71" fmla="*/ 78 h 553"/>
                  <a:gd name="T72" fmla="*/ 345 w 475"/>
                  <a:gd name="T73" fmla="*/ 75 h 553"/>
                  <a:gd name="T74" fmla="*/ 361 w 475"/>
                  <a:gd name="T75" fmla="*/ 60 h 553"/>
                  <a:gd name="T76" fmla="*/ 374 w 475"/>
                  <a:gd name="T77" fmla="*/ 46 h 553"/>
                  <a:gd name="T78" fmla="*/ 391 w 475"/>
                  <a:gd name="T79" fmla="*/ 42 h 553"/>
                  <a:gd name="T80" fmla="*/ 411 w 475"/>
                  <a:gd name="T81" fmla="*/ 46 h 553"/>
                  <a:gd name="T82" fmla="*/ 435 w 475"/>
                  <a:gd name="T83" fmla="*/ 62 h 553"/>
                  <a:gd name="T84" fmla="*/ 459 w 475"/>
                  <a:gd name="T85" fmla="*/ 88 h 55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75"/>
                  <a:gd name="T130" fmla="*/ 0 h 553"/>
                  <a:gd name="T131" fmla="*/ 475 w 475"/>
                  <a:gd name="T132" fmla="*/ 553 h 55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75" h="553">
                    <a:moveTo>
                      <a:pt x="475" y="96"/>
                    </a:moveTo>
                    <a:lnTo>
                      <a:pt x="465" y="102"/>
                    </a:lnTo>
                    <a:lnTo>
                      <a:pt x="455" y="107"/>
                    </a:lnTo>
                    <a:lnTo>
                      <a:pt x="447" y="115"/>
                    </a:lnTo>
                    <a:lnTo>
                      <a:pt x="439" y="123"/>
                    </a:lnTo>
                    <a:lnTo>
                      <a:pt x="434" y="131"/>
                    </a:lnTo>
                    <a:lnTo>
                      <a:pt x="430" y="142"/>
                    </a:lnTo>
                    <a:lnTo>
                      <a:pt x="427" y="151"/>
                    </a:lnTo>
                    <a:lnTo>
                      <a:pt x="427" y="163"/>
                    </a:lnTo>
                    <a:lnTo>
                      <a:pt x="427" y="211"/>
                    </a:lnTo>
                    <a:lnTo>
                      <a:pt x="427" y="254"/>
                    </a:lnTo>
                    <a:lnTo>
                      <a:pt x="427" y="299"/>
                    </a:lnTo>
                    <a:lnTo>
                      <a:pt x="427" y="355"/>
                    </a:lnTo>
                    <a:lnTo>
                      <a:pt x="426" y="366"/>
                    </a:lnTo>
                    <a:lnTo>
                      <a:pt x="425" y="375"/>
                    </a:lnTo>
                    <a:lnTo>
                      <a:pt x="421" y="384"/>
                    </a:lnTo>
                    <a:lnTo>
                      <a:pt x="417" y="392"/>
                    </a:lnTo>
                    <a:lnTo>
                      <a:pt x="411" y="399"/>
                    </a:lnTo>
                    <a:lnTo>
                      <a:pt x="405" y="405"/>
                    </a:lnTo>
                    <a:lnTo>
                      <a:pt x="399" y="412"/>
                    </a:lnTo>
                    <a:lnTo>
                      <a:pt x="391" y="417"/>
                    </a:lnTo>
                    <a:lnTo>
                      <a:pt x="378" y="428"/>
                    </a:lnTo>
                    <a:lnTo>
                      <a:pt x="363" y="437"/>
                    </a:lnTo>
                    <a:lnTo>
                      <a:pt x="357" y="441"/>
                    </a:lnTo>
                    <a:lnTo>
                      <a:pt x="351" y="447"/>
                    </a:lnTo>
                    <a:lnTo>
                      <a:pt x="347" y="452"/>
                    </a:lnTo>
                    <a:lnTo>
                      <a:pt x="343" y="457"/>
                    </a:lnTo>
                    <a:lnTo>
                      <a:pt x="334" y="457"/>
                    </a:lnTo>
                    <a:lnTo>
                      <a:pt x="326" y="459"/>
                    </a:lnTo>
                    <a:lnTo>
                      <a:pt x="319" y="461"/>
                    </a:lnTo>
                    <a:lnTo>
                      <a:pt x="313" y="464"/>
                    </a:lnTo>
                    <a:lnTo>
                      <a:pt x="299" y="469"/>
                    </a:lnTo>
                    <a:lnTo>
                      <a:pt x="282" y="475"/>
                    </a:lnTo>
                    <a:lnTo>
                      <a:pt x="169" y="553"/>
                    </a:lnTo>
                    <a:lnTo>
                      <a:pt x="170" y="541"/>
                    </a:lnTo>
                    <a:lnTo>
                      <a:pt x="170" y="532"/>
                    </a:lnTo>
                    <a:lnTo>
                      <a:pt x="169" y="525"/>
                    </a:lnTo>
                    <a:lnTo>
                      <a:pt x="166" y="520"/>
                    </a:lnTo>
                    <a:lnTo>
                      <a:pt x="162" y="516"/>
                    </a:lnTo>
                    <a:lnTo>
                      <a:pt x="157" y="513"/>
                    </a:lnTo>
                    <a:lnTo>
                      <a:pt x="153" y="513"/>
                    </a:lnTo>
                    <a:lnTo>
                      <a:pt x="146" y="512"/>
                    </a:lnTo>
                    <a:lnTo>
                      <a:pt x="134" y="512"/>
                    </a:lnTo>
                    <a:lnTo>
                      <a:pt x="122" y="511"/>
                    </a:lnTo>
                    <a:lnTo>
                      <a:pt x="116" y="508"/>
                    </a:lnTo>
                    <a:lnTo>
                      <a:pt x="110" y="505"/>
                    </a:lnTo>
                    <a:lnTo>
                      <a:pt x="106" y="500"/>
                    </a:lnTo>
                    <a:lnTo>
                      <a:pt x="102" y="493"/>
                    </a:lnTo>
                    <a:lnTo>
                      <a:pt x="93" y="461"/>
                    </a:lnTo>
                    <a:lnTo>
                      <a:pt x="82" y="433"/>
                    </a:lnTo>
                    <a:lnTo>
                      <a:pt x="70" y="408"/>
                    </a:lnTo>
                    <a:lnTo>
                      <a:pt x="58" y="384"/>
                    </a:lnTo>
                    <a:lnTo>
                      <a:pt x="45" y="360"/>
                    </a:lnTo>
                    <a:lnTo>
                      <a:pt x="30" y="336"/>
                    </a:lnTo>
                    <a:lnTo>
                      <a:pt x="16" y="311"/>
                    </a:lnTo>
                    <a:lnTo>
                      <a:pt x="0" y="283"/>
                    </a:lnTo>
                    <a:lnTo>
                      <a:pt x="9" y="283"/>
                    </a:lnTo>
                    <a:lnTo>
                      <a:pt x="18" y="282"/>
                    </a:lnTo>
                    <a:lnTo>
                      <a:pt x="25" y="280"/>
                    </a:lnTo>
                    <a:lnTo>
                      <a:pt x="32" y="278"/>
                    </a:lnTo>
                    <a:lnTo>
                      <a:pt x="37" y="275"/>
                    </a:lnTo>
                    <a:lnTo>
                      <a:pt x="41" y="271"/>
                    </a:lnTo>
                    <a:lnTo>
                      <a:pt x="45" y="267"/>
                    </a:lnTo>
                    <a:lnTo>
                      <a:pt x="48" y="262"/>
                    </a:lnTo>
                    <a:lnTo>
                      <a:pt x="52" y="251"/>
                    </a:lnTo>
                    <a:lnTo>
                      <a:pt x="53" y="238"/>
                    </a:lnTo>
                    <a:lnTo>
                      <a:pt x="54" y="222"/>
                    </a:lnTo>
                    <a:lnTo>
                      <a:pt x="54" y="204"/>
                    </a:lnTo>
                    <a:lnTo>
                      <a:pt x="54" y="175"/>
                    </a:lnTo>
                    <a:lnTo>
                      <a:pt x="54" y="154"/>
                    </a:lnTo>
                    <a:lnTo>
                      <a:pt x="54" y="136"/>
                    </a:lnTo>
                    <a:lnTo>
                      <a:pt x="54" y="120"/>
                    </a:lnTo>
                    <a:lnTo>
                      <a:pt x="54" y="112"/>
                    </a:lnTo>
                    <a:lnTo>
                      <a:pt x="57" y="104"/>
                    </a:lnTo>
                    <a:lnTo>
                      <a:pt x="61" y="95"/>
                    </a:lnTo>
                    <a:lnTo>
                      <a:pt x="66" y="87"/>
                    </a:lnTo>
                    <a:lnTo>
                      <a:pt x="81" y="70"/>
                    </a:lnTo>
                    <a:lnTo>
                      <a:pt x="98" y="54"/>
                    </a:lnTo>
                    <a:lnTo>
                      <a:pt x="118" y="38"/>
                    </a:lnTo>
                    <a:lnTo>
                      <a:pt x="138" y="23"/>
                    </a:lnTo>
                    <a:lnTo>
                      <a:pt x="157" y="10"/>
                    </a:lnTo>
                    <a:lnTo>
                      <a:pt x="174" y="0"/>
                    </a:lnTo>
                    <a:lnTo>
                      <a:pt x="180" y="8"/>
                    </a:lnTo>
                    <a:lnTo>
                      <a:pt x="185" y="16"/>
                    </a:lnTo>
                    <a:lnTo>
                      <a:pt x="189" y="19"/>
                    </a:lnTo>
                    <a:lnTo>
                      <a:pt x="193" y="22"/>
                    </a:lnTo>
                    <a:lnTo>
                      <a:pt x="198" y="23"/>
                    </a:lnTo>
                    <a:lnTo>
                      <a:pt x="205" y="24"/>
                    </a:lnTo>
                    <a:lnTo>
                      <a:pt x="210" y="23"/>
                    </a:lnTo>
                    <a:lnTo>
                      <a:pt x="215" y="22"/>
                    </a:lnTo>
                    <a:lnTo>
                      <a:pt x="221" y="18"/>
                    </a:lnTo>
                    <a:lnTo>
                      <a:pt x="226" y="15"/>
                    </a:lnTo>
                    <a:lnTo>
                      <a:pt x="230" y="11"/>
                    </a:lnTo>
                    <a:lnTo>
                      <a:pt x="235" y="8"/>
                    </a:lnTo>
                    <a:lnTo>
                      <a:pt x="241" y="7"/>
                    </a:lnTo>
                    <a:lnTo>
                      <a:pt x="246" y="6"/>
                    </a:lnTo>
                    <a:lnTo>
                      <a:pt x="251" y="7"/>
                    </a:lnTo>
                    <a:lnTo>
                      <a:pt x="257" y="8"/>
                    </a:lnTo>
                    <a:lnTo>
                      <a:pt x="261" y="12"/>
                    </a:lnTo>
                    <a:lnTo>
                      <a:pt x="266" y="18"/>
                    </a:lnTo>
                    <a:lnTo>
                      <a:pt x="273" y="28"/>
                    </a:lnTo>
                    <a:lnTo>
                      <a:pt x="281" y="42"/>
                    </a:lnTo>
                    <a:lnTo>
                      <a:pt x="290" y="55"/>
                    </a:lnTo>
                    <a:lnTo>
                      <a:pt x="299" y="67"/>
                    </a:lnTo>
                    <a:lnTo>
                      <a:pt x="305" y="71"/>
                    </a:lnTo>
                    <a:lnTo>
                      <a:pt x="310" y="75"/>
                    </a:lnTo>
                    <a:lnTo>
                      <a:pt x="317" y="78"/>
                    </a:lnTo>
                    <a:lnTo>
                      <a:pt x="325" y="78"/>
                    </a:lnTo>
                    <a:lnTo>
                      <a:pt x="333" y="78"/>
                    </a:lnTo>
                    <a:lnTo>
                      <a:pt x="339" y="76"/>
                    </a:lnTo>
                    <a:lnTo>
                      <a:pt x="345" y="75"/>
                    </a:lnTo>
                    <a:lnTo>
                      <a:pt x="350" y="72"/>
                    </a:lnTo>
                    <a:lnTo>
                      <a:pt x="355" y="67"/>
                    </a:lnTo>
                    <a:lnTo>
                      <a:pt x="361" y="60"/>
                    </a:lnTo>
                    <a:lnTo>
                      <a:pt x="365" y="54"/>
                    </a:lnTo>
                    <a:lnTo>
                      <a:pt x="370" y="47"/>
                    </a:lnTo>
                    <a:lnTo>
                      <a:pt x="374" y="46"/>
                    </a:lnTo>
                    <a:lnTo>
                      <a:pt x="378" y="43"/>
                    </a:lnTo>
                    <a:lnTo>
                      <a:pt x="383" y="42"/>
                    </a:lnTo>
                    <a:lnTo>
                      <a:pt x="391" y="42"/>
                    </a:lnTo>
                    <a:lnTo>
                      <a:pt x="398" y="42"/>
                    </a:lnTo>
                    <a:lnTo>
                      <a:pt x="405" y="43"/>
                    </a:lnTo>
                    <a:lnTo>
                      <a:pt x="411" y="46"/>
                    </a:lnTo>
                    <a:lnTo>
                      <a:pt x="417" y="48"/>
                    </a:lnTo>
                    <a:lnTo>
                      <a:pt x="426" y="54"/>
                    </a:lnTo>
                    <a:lnTo>
                      <a:pt x="435" y="62"/>
                    </a:lnTo>
                    <a:lnTo>
                      <a:pt x="442" y="71"/>
                    </a:lnTo>
                    <a:lnTo>
                      <a:pt x="450" y="80"/>
                    </a:lnTo>
                    <a:lnTo>
                      <a:pt x="459" y="88"/>
                    </a:lnTo>
                    <a:lnTo>
                      <a:pt x="469" y="96"/>
                    </a:lnTo>
                    <a:lnTo>
                      <a:pt x="475" y="96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7" name="Freeform 56"/>
              <p:cNvSpPr>
                <a:spLocks noChangeAspect="1"/>
              </p:cNvSpPr>
              <p:nvPr/>
            </p:nvSpPr>
            <p:spPr bwMode="auto">
              <a:xfrm>
                <a:off x="672" y="2815"/>
                <a:ext cx="203" cy="214"/>
              </a:xfrm>
              <a:custGeom>
                <a:avLst/>
                <a:gdLst>
                  <a:gd name="T0" fmla="*/ 663 w 664"/>
                  <a:gd name="T1" fmla="*/ 505 h 698"/>
                  <a:gd name="T2" fmla="*/ 663 w 664"/>
                  <a:gd name="T3" fmla="*/ 459 h 698"/>
                  <a:gd name="T4" fmla="*/ 647 w 664"/>
                  <a:gd name="T5" fmla="*/ 447 h 698"/>
                  <a:gd name="T6" fmla="*/ 610 w 664"/>
                  <a:gd name="T7" fmla="*/ 442 h 698"/>
                  <a:gd name="T8" fmla="*/ 587 w 664"/>
                  <a:gd name="T9" fmla="*/ 395 h 698"/>
                  <a:gd name="T10" fmla="*/ 539 w 664"/>
                  <a:gd name="T11" fmla="*/ 294 h 698"/>
                  <a:gd name="T12" fmla="*/ 486 w 664"/>
                  <a:gd name="T13" fmla="*/ 217 h 698"/>
                  <a:gd name="T14" fmla="*/ 442 w 664"/>
                  <a:gd name="T15" fmla="*/ 201 h 698"/>
                  <a:gd name="T16" fmla="*/ 391 w 664"/>
                  <a:gd name="T17" fmla="*/ 160 h 698"/>
                  <a:gd name="T18" fmla="*/ 376 w 664"/>
                  <a:gd name="T19" fmla="*/ 126 h 698"/>
                  <a:gd name="T20" fmla="*/ 379 w 664"/>
                  <a:gd name="T21" fmla="*/ 92 h 698"/>
                  <a:gd name="T22" fmla="*/ 372 w 664"/>
                  <a:gd name="T23" fmla="*/ 77 h 698"/>
                  <a:gd name="T24" fmla="*/ 344 w 664"/>
                  <a:gd name="T25" fmla="*/ 61 h 698"/>
                  <a:gd name="T26" fmla="*/ 311 w 664"/>
                  <a:gd name="T27" fmla="*/ 25 h 698"/>
                  <a:gd name="T28" fmla="*/ 288 w 664"/>
                  <a:gd name="T29" fmla="*/ 8 h 698"/>
                  <a:gd name="T30" fmla="*/ 252 w 664"/>
                  <a:gd name="T31" fmla="*/ 5 h 698"/>
                  <a:gd name="T32" fmla="*/ 220 w 664"/>
                  <a:gd name="T33" fmla="*/ 4 h 698"/>
                  <a:gd name="T34" fmla="*/ 202 w 664"/>
                  <a:gd name="T35" fmla="*/ 26 h 698"/>
                  <a:gd name="T36" fmla="*/ 155 w 664"/>
                  <a:gd name="T37" fmla="*/ 97 h 698"/>
                  <a:gd name="T38" fmla="*/ 135 w 664"/>
                  <a:gd name="T39" fmla="*/ 148 h 698"/>
                  <a:gd name="T40" fmla="*/ 119 w 664"/>
                  <a:gd name="T41" fmla="*/ 178 h 698"/>
                  <a:gd name="T42" fmla="*/ 120 w 664"/>
                  <a:gd name="T43" fmla="*/ 198 h 698"/>
                  <a:gd name="T44" fmla="*/ 152 w 664"/>
                  <a:gd name="T45" fmla="*/ 237 h 698"/>
                  <a:gd name="T46" fmla="*/ 126 w 664"/>
                  <a:gd name="T47" fmla="*/ 262 h 698"/>
                  <a:gd name="T48" fmla="*/ 120 w 664"/>
                  <a:gd name="T49" fmla="*/ 293 h 698"/>
                  <a:gd name="T50" fmla="*/ 123 w 664"/>
                  <a:gd name="T51" fmla="*/ 337 h 698"/>
                  <a:gd name="T52" fmla="*/ 96 w 664"/>
                  <a:gd name="T53" fmla="*/ 381 h 698"/>
                  <a:gd name="T54" fmla="*/ 51 w 664"/>
                  <a:gd name="T55" fmla="*/ 425 h 698"/>
                  <a:gd name="T56" fmla="*/ 11 w 664"/>
                  <a:gd name="T57" fmla="*/ 474 h 698"/>
                  <a:gd name="T58" fmla="*/ 0 w 664"/>
                  <a:gd name="T59" fmla="*/ 514 h 698"/>
                  <a:gd name="T60" fmla="*/ 10 w 664"/>
                  <a:gd name="T61" fmla="*/ 569 h 698"/>
                  <a:gd name="T62" fmla="*/ 36 w 664"/>
                  <a:gd name="T63" fmla="*/ 646 h 698"/>
                  <a:gd name="T64" fmla="*/ 47 w 664"/>
                  <a:gd name="T65" fmla="*/ 641 h 698"/>
                  <a:gd name="T66" fmla="*/ 71 w 664"/>
                  <a:gd name="T67" fmla="*/ 639 h 698"/>
                  <a:gd name="T68" fmla="*/ 111 w 664"/>
                  <a:gd name="T69" fmla="*/ 657 h 698"/>
                  <a:gd name="T70" fmla="*/ 160 w 664"/>
                  <a:gd name="T71" fmla="*/ 693 h 698"/>
                  <a:gd name="T72" fmla="*/ 206 w 664"/>
                  <a:gd name="T73" fmla="*/ 698 h 698"/>
                  <a:gd name="T74" fmla="*/ 247 w 664"/>
                  <a:gd name="T75" fmla="*/ 686 h 698"/>
                  <a:gd name="T76" fmla="*/ 287 w 664"/>
                  <a:gd name="T77" fmla="*/ 682 h 698"/>
                  <a:gd name="T78" fmla="*/ 308 w 664"/>
                  <a:gd name="T79" fmla="*/ 682 h 698"/>
                  <a:gd name="T80" fmla="*/ 335 w 664"/>
                  <a:gd name="T81" fmla="*/ 631 h 698"/>
                  <a:gd name="T82" fmla="*/ 390 w 664"/>
                  <a:gd name="T83" fmla="*/ 554 h 698"/>
                  <a:gd name="T84" fmla="*/ 443 w 664"/>
                  <a:gd name="T85" fmla="*/ 518 h 698"/>
                  <a:gd name="T86" fmla="*/ 535 w 664"/>
                  <a:gd name="T87" fmla="*/ 518 h 698"/>
                  <a:gd name="T88" fmla="*/ 567 w 664"/>
                  <a:gd name="T89" fmla="*/ 541 h 698"/>
                  <a:gd name="T90" fmla="*/ 619 w 664"/>
                  <a:gd name="T91" fmla="*/ 590 h 698"/>
                  <a:gd name="T92" fmla="*/ 647 w 664"/>
                  <a:gd name="T93" fmla="*/ 595 h 698"/>
                  <a:gd name="T94" fmla="*/ 662 w 664"/>
                  <a:gd name="T95" fmla="*/ 546 h 69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64"/>
                  <a:gd name="T145" fmla="*/ 0 h 698"/>
                  <a:gd name="T146" fmla="*/ 664 w 664"/>
                  <a:gd name="T147" fmla="*/ 698 h 69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64" h="698">
                    <a:moveTo>
                      <a:pt x="663" y="535"/>
                    </a:moveTo>
                    <a:lnTo>
                      <a:pt x="663" y="531"/>
                    </a:lnTo>
                    <a:lnTo>
                      <a:pt x="663" y="521"/>
                    </a:lnTo>
                    <a:lnTo>
                      <a:pt x="663" y="505"/>
                    </a:lnTo>
                    <a:lnTo>
                      <a:pt x="663" y="487"/>
                    </a:lnTo>
                    <a:lnTo>
                      <a:pt x="664" y="475"/>
                    </a:lnTo>
                    <a:lnTo>
                      <a:pt x="664" y="466"/>
                    </a:lnTo>
                    <a:lnTo>
                      <a:pt x="663" y="459"/>
                    </a:lnTo>
                    <a:lnTo>
                      <a:pt x="660" y="454"/>
                    </a:lnTo>
                    <a:lnTo>
                      <a:pt x="656" y="450"/>
                    </a:lnTo>
                    <a:lnTo>
                      <a:pt x="651" y="447"/>
                    </a:lnTo>
                    <a:lnTo>
                      <a:pt x="647" y="447"/>
                    </a:lnTo>
                    <a:lnTo>
                      <a:pt x="640" y="446"/>
                    </a:lnTo>
                    <a:lnTo>
                      <a:pt x="628" y="446"/>
                    </a:lnTo>
                    <a:lnTo>
                      <a:pt x="616" y="445"/>
                    </a:lnTo>
                    <a:lnTo>
                      <a:pt x="610" y="442"/>
                    </a:lnTo>
                    <a:lnTo>
                      <a:pt x="604" y="439"/>
                    </a:lnTo>
                    <a:lnTo>
                      <a:pt x="600" y="434"/>
                    </a:lnTo>
                    <a:lnTo>
                      <a:pt x="596" y="427"/>
                    </a:lnTo>
                    <a:lnTo>
                      <a:pt x="587" y="395"/>
                    </a:lnTo>
                    <a:lnTo>
                      <a:pt x="576" y="367"/>
                    </a:lnTo>
                    <a:lnTo>
                      <a:pt x="564" y="342"/>
                    </a:lnTo>
                    <a:lnTo>
                      <a:pt x="552" y="318"/>
                    </a:lnTo>
                    <a:lnTo>
                      <a:pt x="539" y="294"/>
                    </a:lnTo>
                    <a:lnTo>
                      <a:pt x="524" y="270"/>
                    </a:lnTo>
                    <a:lnTo>
                      <a:pt x="510" y="245"/>
                    </a:lnTo>
                    <a:lnTo>
                      <a:pt x="494" y="217"/>
                    </a:lnTo>
                    <a:lnTo>
                      <a:pt x="486" y="217"/>
                    </a:lnTo>
                    <a:lnTo>
                      <a:pt x="478" y="214"/>
                    </a:lnTo>
                    <a:lnTo>
                      <a:pt x="468" y="213"/>
                    </a:lnTo>
                    <a:lnTo>
                      <a:pt x="460" y="210"/>
                    </a:lnTo>
                    <a:lnTo>
                      <a:pt x="442" y="201"/>
                    </a:lnTo>
                    <a:lnTo>
                      <a:pt x="426" y="192"/>
                    </a:lnTo>
                    <a:lnTo>
                      <a:pt x="410" y="180"/>
                    </a:lnTo>
                    <a:lnTo>
                      <a:pt x="396" y="166"/>
                    </a:lnTo>
                    <a:lnTo>
                      <a:pt x="391" y="160"/>
                    </a:lnTo>
                    <a:lnTo>
                      <a:pt x="386" y="152"/>
                    </a:lnTo>
                    <a:lnTo>
                      <a:pt x="382" y="145"/>
                    </a:lnTo>
                    <a:lnTo>
                      <a:pt x="379" y="138"/>
                    </a:lnTo>
                    <a:lnTo>
                      <a:pt x="376" y="126"/>
                    </a:lnTo>
                    <a:lnTo>
                      <a:pt x="376" y="114"/>
                    </a:lnTo>
                    <a:lnTo>
                      <a:pt x="378" y="105"/>
                    </a:lnTo>
                    <a:lnTo>
                      <a:pt x="379" y="96"/>
                    </a:lnTo>
                    <a:lnTo>
                      <a:pt x="379" y="92"/>
                    </a:lnTo>
                    <a:lnTo>
                      <a:pt x="378" y="88"/>
                    </a:lnTo>
                    <a:lnTo>
                      <a:pt x="378" y="84"/>
                    </a:lnTo>
                    <a:lnTo>
                      <a:pt x="375" y="80"/>
                    </a:lnTo>
                    <a:lnTo>
                      <a:pt x="372" y="77"/>
                    </a:lnTo>
                    <a:lnTo>
                      <a:pt x="368" y="73"/>
                    </a:lnTo>
                    <a:lnTo>
                      <a:pt x="362" y="69"/>
                    </a:lnTo>
                    <a:lnTo>
                      <a:pt x="355" y="66"/>
                    </a:lnTo>
                    <a:lnTo>
                      <a:pt x="344" y="61"/>
                    </a:lnTo>
                    <a:lnTo>
                      <a:pt x="335" y="53"/>
                    </a:lnTo>
                    <a:lnTo>
                      <a:pt x="327" y="44"/>
                    </a:lnTo>
                    <a:lnTo>
                      <a:pt x="319" y="34"/>
                    </a:lnTo>
                    <a:lnTo>
                      <a:pt x="311" y="25"/>
                    </a:lnTo>
                    <a:lnTo>
                      <a:pt x="303" y="16"/>
                    </a:lnTo>
                    <a:lnTo>
                      <a:pt x="298" y="13"/>
                    </a:lnTo>
                    <a:lnTo>
                      <a:pt x="294" y="10"/>
                    </a:lnTo>
                    <a:lnTo>
                      <a:pt x="288" y="8"/>
                    </a:lnTo>
                    <a:lnTo>
                      <a:pt x="283" y="6"/>
                    </a:lnTo>
                    <a:lnTo>
                      <a:pt x="271" y="5"/>
                    </a:lnTo>
                    <a:lnTo>
                      <a:pt x="260" y="4"/>
                    </a:lnTo>
                    <a:lnTo>
                      <a:pt x="252" y="5"/>
                    </a:lnTo>
                    <a:lnTo>
                      <a:pt x="244" y="5"/>
                    </a:lnTo>
                    <a:lnTo>
                      <a:pt x="238" y="5"/>
                    </a:lnTo>
                    <a:lnTo>
                      <a:pt x="230" y="5"/>
                    </a:lnTo>
                    <a:lnTo>
                      <a:pt x="220" y="4"/>
                    </a:lnTo>
                    <a:lnTo>
                      <a:pt x="211" y="0"/>
                    </a:lnTo>
                    <a:lnTo>
                      <a:pt x="208" y="8"/>
                    </a:lnTo>
                    <a:lnTo>
                      <a:pt x="206" y="17"/>
                    </a:lnTo>
                    <a:lnTo>
                      <a:pt x="202" y="26"/>
                    </a:lnTo>
                    <a:lnTo>
                      <a:pt x="196" y="37"/>
                    </a:lnTo>
                    <a:lnTo>
                      <a:pt x="183" y="57"/>
                    </a:lnTo>
                    <a:lnTo>
                      <a:pt x="170" y="77"/>
                    </a:lnTo>
                    <a:lnTo>
                      <a:pt x="155" y="97"/>
                    </a:lnTo>
                    <a:lnTo>
                      <a:pt x="144" y="113"/>
                    </a:lnTo>
                    <a:lnTo>
                      <a:pt x="135" y="125"/>
                    </a:lnTo>
                    <a:lnTo>
                      <a:pt x="132" y="133"/>
                    </a:lnTo>
                    <a:lnTo>
                      <a:pt x="135" y="148"/>
                    </a:lnTo>
                    <a:lnTo>
                      <a:pt x="139" y="162"/>
                    </a:lnTo>
                    <a:lnTo>
                      <a:pt x="130" y="170"/>
                    </a:lnTo>
                    <a:lnTo>
                      <a:pt x="122" y="176"/>
                    </a:lnTo>
                    <a:lnTo>
                      <a:pt x="119" y="178"/>
                    </a:lnTo>
                    <a:lnTo>
                      <a:pt x="116" y="182"/>
                    </a:lnTo>
                    <a:lnTo>
                      <a:pt x="115" y="186"/>
                    </a:lnTo>
                    <a:lnTo>
                      <a:pt x="114" y="193"/>
                    </a:lnTo>
                    <a:lnTo>
                      <a:pt x="120" y="198"/>
                    </a:lnTo>
                    <a:lnTo>
                      <a:pt x="134" y="210"/>
                    </a:lnTo>
                    <a:lnTo>
                      <a:pt x="147" y="224"/>
                    </a:lnTo>
                    <a:lnTo>
                      <a:pt x="156" y="229"/>
                    </a:lnTo>
                    <a:lnTo>
                      <a:pt x="152" y="237"/>
                    </a:lnTo>
                    <a:lnTo>
                      <a:pt x="147" y="245"/>
                    </a:lnTo>
                    <a:lnTo>
                      <a:pt x="140" y="252"/>
                    </a:lnTo>
                    <a:lnTo>
                      <a:pt x="134" y="257"/>
                    </a:lnTo>
                    <a:lnTo>
                      <a:pt x="126" y="262"/>
                    </a:lnTo>
                    <a:lnTo>
                      <a:pt x="120" y="268"/>
                    </a:lnTo>
                    <a:lnTo>
                      <a:pt x="116" y="273"/>
                    </a:lnTo>
                    <a:lnTo>
                      <a:pt x="114" y="277"/>
                    </a:lnTo>
                    <a:lnTo>
                      <a:pt x="120" y="293"/>
                    </a:lnTo>
                    <a:lnTo>
                      <a:pt x="126" y="313"/>
                    </a:lnTo>
                    <a:lnTo>
                      <a:pt x="126" y="321"/>
                    </a:lnTo>
                    <a:lnTo>
                      <a:pt x="124" y="329"/>
                    </a:lnTo>
                    <a:lnTo>
                      <a:pt x="123" y="337"/>
                    </a:lnTo>
                    <a:lnTo>
                      <a:pt x="120" y="343"/>
                    </a:lnTo>
                    <a:lnTo>
                      <a:pt x="115" y="357"/>
                    </a:lnTo>
                    <a:lnTo>
                      <a:pt x="107" y="370"/>
                    </a:lnTo>
                    <a:lnTo>
                      <a:pt x="96" y="381"/>
                    </a:lnTo>
                    <a:lnTo>
                      <a:pt x="86" y="393"/>
                    </a:lnTo>
                    <a:lnTo>
                      <a:pt x="75" y="403"/>
                    </a:lnTo>
                    <a:lnTo>
                      <a:pt x="63" y="414"/>
                    </a:lnTo>
                    <a:lnTo>
                      <a:pt x="51" y="425"/>
                    </a:lnTo>
                    <a:lnTo>
                      <a:pt x="40" y="435"/>
                    </a:lnTo>
                    <a:lnTo>
                      <a:pt x="30" y="447"/>
                    </a:lnTo>
                    <a:lnTo>
                      <a:pt x="19" y="461"/>
                    </a:lnTo>
                    <a:lnTo>
                      <a:pt x="11" y="474"/>
                    </a:lnTo>
                    <a:lnTo>
                      <a:pt x="6" y="489"/>
                    </a:lnTo>
                    <a:lnTo>
                      <a:pt x="3" y="497"/>
                    </a:lnTo>
                    <a:lnTo>
                      <a:pt x="2" y="506"/>
                    </a:lnTo>
                    <a:lnTo>
                      <a:pt x="0" y="514"/>
                    </a:lnTo>
                    <a:lnTo>
                      <a:pt x="0" y="523"/>
                    </a:lnTo>
                    <a:lnTo>
                      <a:pt x="2" y="534"/>
                    </a:lnTo>
                    <a:lnTo>
                      <a:pt x="4" y="550"/>
                    </a:lnTo>
                    <a:lnTo>
                      <a:pt x="10" y="569"/>
                    </a:lnTo>
                    <a:lnTo>
                      <a:pt x="16" y="590"/>
                    </a:lnTo>
                    <a:lnTo>
                      <a:pt x="23" y="611"/>
                    </a:lnTo>
                    <a:lnTo>
                      <a:pt x="30" y="630"/>
                    </a:lnTo>
                    <a:lnTo>
                      <a:pt x="36" y="646"/>
                    </a:lnTo>
                    <a:lnTo>
                      <a:pt x="42" y="657"/>
                    </a:lnTo>
                    <a:lnTo>
                      <a:pt x="42" y="649"/>
                    </a:lnTo>
                    <a:lnTo>
                      <a:pt x="44" y="643"/>
                    </a:lnTo>
                    <a:lnTo>
                      <a:pt x="47" y="641"/>
                    </a:lnTo>
                    <a:lnTo>
                      <a:pt x="50" y="639"/>
                    </a:lnTo>
                    <a:lnTo>
                      <a:pt x="54" y="638"/>
                    </a:lnTo>
                    <a:lnTo>
                      <a:pt x="60" y="638"/>
                    </a:lnTo>
                    <a:lnTo>
                      <a:pt x="71" y="639"/>
                    </a:lnTo>
                    <a:lnTo>
                      <a:pt x="80" y="641"/>
                    </a:lnTo>
                    <a:lnTo>
                      <a:pt x="88" y="643"/>
                    </a:lnTo>
                    <a:lnTo>
                      <a:pt x="96" y="647"/>
                    </a:lnTo>
                    <a:lnTo>
                      <a:pt x="111" y="657"/>
                    </a:lnTo>
                    <a:lnTo>
                      <a:pt x="124" y="669"/>
                    </a:lnTo>
                    <a:lnTo>
                      <a:pt x="138" y="679"/>
                    </a:lnTo>
                    <a:lnTo>
                      <a:pt x="152" y="689"/>
                    </a:lnTo>
                    <a:lnTo>
                      <a:pt x="160" y="693"/>
                    </a:lnTo>
                    <a:lnTo>
                      <a:pt x="170" y="695"/>
                    </a:lnTo>
                    <a:lnTo>
                      <a:pt x="180" y="698"/>
                    </a:lnTo>
                    <a:lnTo>
                      <a:pt x="192" y="698"/>
                    </a:lnTo>
                    <a:lnTo>
                      <a:pt x="206" y="698"/>
                    </a:lnTo>
                    <a:lnTo>
                      <a:pt x="216" y="695"/>
                    </a:lnTo>
                    <a:lnTo>
                      <a:pt x="227" y="693"/>
                    </a:lnTo>
                    <a:lnTo>
                      <a:pt x="238" y="690"/>
                    </a:lnTo>
                    <a:lnTo>
                      <a:pt x="247" y="686"/>
                    </a:lnTo>
                    <a:lnTo>
                      <a:pt x="256" y="683"/>
                    </a:lnTo>
                    <a:lnTo>
                      <a:pt x="266" y="681"/>
                    </a:lnTo>
                    <a:lnTo>
                      <a:pt x="276" y="681"/>
                    </a:lnTo>
                    <a:lnTo>
                      <a:pt x="287" y="682"/>
                    </a:lnTo>
                    <a:lnTo>
                      <a:pt x="296" y="686"/>
                    </a:lnTo>
                    <a:lnTo>
                      <a:pt x="304" y="690"/>
                    </a:lnTo>
                    <a:lnTo>
                      <a:pt x="307" y="693"/>
                    </a:lnTo>
                    <a:lnTo>
                      <a:pt x="308" y="682"/>
                    </a:lnTo>
                    <a:lnTo>
                      <a:pt x="311" y="673"/>
                    </a:lnTo>
                    <a:lnTo>
                      <a:pt x="315" y="662"/>
                    </a:lnTo>
                    <a:lnTo>
                      <a:pt x="320" y="651"/>
                    </a:lnTo>
                    <a:lnTo>
                      <a:pt x="335" y="631"/>
                    </a:lnTo>
                    <a:lnTo>
                      <a:pt x="351" y="610"/>
                    </a:lnTo>
                    <a:lnTo>
                      <a:pt x="367" y="587"/>
                    </a:lnTo>
                    <a:lnTo>
                      <a:pt x="383" y="566"/>
                    </a:lnTo>
                    <a:lnTo>
                      <a:pt x="390" y="554"/>
                    </a:lnTo>
                    <a:lnTo>
                      <a:pt x="396" y="542"/>
                    </a:lnTo>
                    <a:lnTo>
                      <a:pt x="400" y="530"/>
                    </a:lnTo>
                    <a:lnTo>
                      <a:pt x="403" y="518"/>
                    </a:lnTo>
                    <a:lnTo>
                      <a:pt x="443" y="518"/>
                    </a:lnTo>
                    <a:lnTo>
                      <a:pt x="474" y="518"/>
                    </a:lnTo>
                    <a:lnTo>
                      <a:pt x="500" y="518"/>
                    </a:lnTo>
                    <a:lnTo>
                      <a:pt x="530" y="518"/>
                    </a:lnTo>
                    <a:lnTo>
                      <a:pt x="535" y="518"/>
                    </a:lnTo>
                    <a:lnTo>
                      <a:pt x="542" y="521"/>
                    </a:lnTo>
                    <a:lnTo>
                      <a:pt x="547" y="525"/>
                    </a:lnTo>
                    <a:lnTo>
                      <a:pt x="554" y="529"/>
                    </a:lnTo>
                    <a:lnTo>
                      <a:pt x="567" y="541"/>
                    </a:lnTo>
                    <a:lnTo>
                      <a:pt x="580" y="555"/>
                    </a:lnTo>
                    <a:lnTo>
                      <a:pt x="595" y="570"/>
                    </a:lnTo>
                    <a:lnTo>
                      <a:pt x="611" y="583"/>
                    </a:lnTo>
                    <a:lnTo>
                      <a:pt x="619" y="590"/>
                    </a:lnTo>
                    <a:lnTo>
                      <a:pt x="627" y="595"/>
                    </a:lnTo>
                    <a:lnTo>
                      <a:pt x="635" y="599"/>
                    </a:lnTo>
                    <a:lnTo>
                      <a:pt x="644" y="602"/>
                    </a:lnTo>
                    <a:lnTo>
                      <a:pt x="647" y="595"/>
                    </a:lnTo>
                    <a:lnTo>
                      <a:pt x="654" y="578"/>
                    </a:lnTo>
                    <a:lnTo>
                      <a:pt x="656" y="567"/>
                    </a:lnTo>
                    <a:lnTo>
                      <a:pt x="659" y="557"/>
                    </a:lnTo>
                    <a:lnTo>
                      <a:pt x="662" y="546"/>
                    </a:lnTo>
                    <a:lnTo>
                      <a:pt x="663" y="535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8" name="Freeform 57"/>
              <p:cNvSpPr>
                <a:spLocks noChangeAspect="1"/>
              </p:cNvSpPr>
              <p:nvPr/>
            </p:nvSpPr>
            <p:spPr bwMode="auto">
              <a:xfrm>
                <a:off x="651" y="2641"/>
                <a:ext cx="135" cy="158"/>
              </a:xfrm>
              <a:custGeom>
                <a:avLst/>
                <a:gdLst>
                  <a:gd name="T0" fmla="*/ 346 w 440"/>
                  <a:gd name="T1" fmla="*/ 63 h 518"/>
                  <a:gd name="T2" fmla="*/ 350 w 440"/>
                  <a:gd name="T3" fmla="*/ 113 h 518"/>
                  <a:gd name="T4" fmla="*/ 361 w 440"/>
                  <a:gd name="T5" fmla="*/ 163 h 518"/>
                  <a:gd name="T6" fmla="*/ 374 w 440"/>
                  <a:gd name="T7" fmla="*/ 181 h 518"/>
                  <a:gd name="T8" fmla="*/ 404 w 440"/>
                  <a:gd name="T9" fmla="*/ 207 h 518"/>
                  <a:gd name="T10" fmla="*/ 428 w 440"/>
                  <a:gd name="T11" fmla="*/ 239 h 518"/>
                  <a:gd name="T12" fmla="*/ 433 w 440"/>
                  <a:gd name="T13" fmla="*/ 265 h 518"/>
                  <a:gd name="T14" fmla="*/ 433 w 440"/>
                  <a:gd name="T15" fmla="*/ 279 h 518"/>
                  <a:gd name="T16" fmla="*/ 434 w 440"/>
                  <a:gd name="T17" fmla="*/ 306 h 518"/>
                  <a:gd name="T18" fmla="*/ 424 w 440"/>
                  <a:gd name="T19" fmla="*/ 337 h 518"/>
                  <a:gd name="T20" fmla="*/ 389 w 440"/>
                  <a:gd name="T21" fmla="*/ 374 h 518"/>
                  <a:gd name="T22" fmla="*/ 366 w 440"/>
                  <a:gd name="T23" fmla="*/ 424 h 518"/>
                  <a:gd name="T24" fmla="*/ 354 w 440"/>
                  <a:gd name="T25" fmla="*/ 465 h 518"/>
                  <a:gd name="T26" fmla="*/ 334 w 440"/>
                  <a:gd name="T27" fmla="*/ 480 h 518"/>
                  <a:gd name="T28" fmla="*/ 308 w 440"/>
                  <a:gd name="T29" fmla="*/ 484 h 518"/>
                  <a:gd name="T30" fmla="*/ 281 w 440"/>
                  <a:gd name="T31" fmla="*/ 488 h 518"/>
                  <a:gd name="T32" fmla="*/ 262 w 440"/>
                  <a:gd name="T33" fmla="*/ 500 h 518"/>
                  <a:gd name="T34" fmla="*/ 246 w 440"/>
                  <a:gd name="T35" fmla="*/ 512 h 518"/>
                  <a:gd name="T36" fmla="*/ 216 w 440"/>
                  <a:gd name="T37" fmla="*/ 476 h 518"/>
                  <a:gd name="T38" fmla="*/ 200 w 440"/>
                  <a:gd name="T39" fmla="*/ 437 h 518"/>
                  <a:gd name="T40" fmla="*/ 190 w 440"/>
                  <a:gd name="T41" fmla="*/ 382 h 518"/>
                  <a:gd name="T42" fmla="*/ 178 w 440"/>
                  <a:gd name="T43" fmla="*/ 324 h 518"/>
                  <a:gd name="T44" fmla="*/ 165 w 440"/>
                  <a:gd name="T45" fmla="*/ 291 h 518"/>
                  <a:gd name="T46" fmla="*/ 152 w 440"/>
                  <a:gd name="T47" fmla="*/ 281 h 518"/>
                  <a:gd name="T48" fmla="*/ 116 w 440"/>
                  <a:gd name="T49" fmla="*/ 269 h 518"/>
                  <a:gd name="T50" fmla="*/ 98 w 440"/>
                  <a:gd name="T51" fmla="*/ 263 h 518"/>
                  <a:gd name="T52" fmla="*/ 92 w 440"/>
                  <a:gd name="T53" fmla="*/ 237 h 518"/>
                  <a:gd name="T54" fmla="*/ 80 w 440"/>
                  <a:gd name="T55" fmla="*/ 196 h 518"/>
                  <a:gd name="T56" fmla="*/ 65 w 440"/>
                  <a:gd name="T57" fmla="*/ 172 h 518"/>
                  <a:gd name="T58" fmla="*/ 44 w 440"/>
                  <a:gd name="T59" fmla="*/ 155 h 518"/>
                  <a:gd name="T60" fmla="*/ 13 w 440"/>
                  <a:gd name="T61" fmla="*/ 145 h 518"/>
                  <a:gd name="T62" fmla="*/ 34 w 440"/>
                  <a:gd name="T63" fmla="*/ 128 h 518"/>
                  <a:gd name="T64" fmla="*/ 70 w 440"/>
                  <a:gd name="T65" fmla="*/ 104 h 518"/>
                  <a:gd name="T66" fmla="*/ 85 w 440"/>
                  <a:gd name="T67" fmla="*/ 83 h 518"/>
                  <a:gd name="T68" fmla="*/ 94 w 440"/>
                  <a:gd name="T69" fmla="*/ 55 h 518"/>
                  <a:gd name="T70" fmla="*/ 121 w 440"/>
                  <a:gd name="T71" fmla="*/ 48 h 518"/>
                  <a:gd name="T72" fmla="*/ 141 w 440"/>
                  <a:gd name="T73" fmla="*/ 53 h 518"/>
                  <a:gd name="T74" fmla="*/ 158 w 440"/>
                  <a:gd name="T75" fmla="*/ 52 h 518"/>
                  <a:gd name="T76" fmla="*/ 169 w 440"/>
                  <a:gd name="T77" fmla="*/ 40 h 518"/>
                  <a:gd name="T78" fmla="*/ 184 w 440"/>
                  <a:gd name="T79" fmla="*/ 13 h 518"/>
                  <a:gd name="T80" fmla="*/ 208 w 440"/>
                  <a:gd name="T81" fmla="*/ 8 h 518"/>
                  <a:gd name="T82" fmla="*/ 244 w 440"/>
                  <a:gd name="T83" fmla="*/ 24 h 518"/>
                  <a:gd name="T84" fmla="*/ 289 w 440"/>
                  <a:gd name="T85" fmla="*/ 29 h 518"/>
                  <a:gd name="T86" fmla="*/ 322 w 440"/>
                  <a:gd name="T87" fmla="*/ 29 h 518"/>
                  <a:gd name="T88" fmla="*/ 337 w 440"/>
                  <a:gd name="T89" fmla="*/ 31 h 51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40"/>
                  <a:gd name="T136" fmla="*/ 0 h 518"/>
                  <a:gd name="T137" fmla="*/ 440 w 440"/>
                  <a:gd name="T138" fmla="*/ 518 h 51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40" h="518">
                    <a:moveTo>
                      <a:pt x="337" y="31"/>
                    </a:moveTo>
                    <a:lnTo>
                      <a:pt x="342" y="47"/>
                    </a:lnTo>
                    <a:lnTo>
                      <a:pt x="346" y="63"/>
                    </a:lnTo>
                    <a:lnTo>
                      <a:pt x="348" y="80"/>
                    </a:lnTo>
                    <a:lnTo>
                      <a:pt x="349" y="96"/>
                    </a:lnTo>
                    <a:lnTo>
                      <a:pt x="350" y="113"/>
                    </a:lnTo>
                    <a:lnTo>
                      <a:pt x="352" y="131"/>
                    </a:lnTo>
                    <a:lnTo>
                      <a:pt x="356" y="147"/>
                    </a:lnTo>
                    <a:lnTo>
                      <a:pt x="361" y="163"/>
                    </a:lnTo>
                    <a:lnTo>
                      <a:pt x="365" y="169"/>
                    </a:lnTo>
                    <a:lnTo>
                      <a:pt x="369" y="175"/>
                    </a:lnTo>
                    <a:lnTo>
                      <a:pt x="374" y="181"/>
                    </a:lnTo>
                    <a:lnTo>
                      <a:pt x="380" y="187"/>
                    </a:lnTo>
                    <a:lnTo>
                      <a:pt x="392" y="197"/>
                    </a:lnTo>
                    <a:lnTo>
                      <a:pt x="404" y="207"/>
                    </a:lnTo>
                    <a:lnTo>
                      <a:pt x="416" y="219"/>
                    </a:lnTo>
                    <a:lnTo>
                      <a:pt x="425" y="231"/>
                    </a:lnTo>
                    <a:lnTo>
                      <a:pt x="428" y="239"/>
                    </a:lnTo>
                    <a:lnTo>
                      <a:pt x="430" y="247"/>
                    </a:lnTo>
                    <a:lnTo>
                      <a:pt x="433" y="256"/>
                    </a:lnTo>
                    <a:lnTo>
                      <a:pt x="433" y="265"/>
                    </a:lnTo>
                    <a:lnTo>
                      <a:pt x="433" y="276"/>
                    </a:lnTo>
                    <a:lnTo>
                      <a:pt x="433" y="277"/>
                    </a:lnTo>
                    <a:lnTo>
                      <a:pt x="433" y="279"/>
                    </a:lnTo>
                    <a:lnTo>
                      <a:pt x="433" y="289"/>
                    </a:lnTo>
                    <a:lnTo>
                      <a:pt x="433" y="298"/>
                    </a:lnTo>
                    <a:lnTo>
                      <a:pt x="434" y="306"/>
                    </a:lnTo>
                    <a:lnTo>
                      <a:pt x="436" y="316"/>
                    </a:lnTo>
                    <a:lnTo>
                      <a:pt x="440" y="325"/>
                    </a:lnTo>
                    <a:lnTo>
                      <a:pt x="424" y="337"/>
                    </a:lnTo>
                    <a:lnTo>
                      <a:pt x="410" y="348"/>
                    </a:lnTo>
                    <a:lnTo>
                      <a:pt x="400" y="361"/>
                    </a:lnTo>
                    <a:lnTo>
                      <a:pt x="389" y="374"/>
                    </a:lnTo>
                    <a:lnTo>
                      <a:pt x="380" y="389"/>
                    </a:lnTo>
                    <a:lnTo>
                      <a:pt x="373" y="405"/>
                    </a:lnTo>
                    <a:lnTo>
                      <a:pt x="366" y="424"/>
                    </a:lnTo>
                    <a:lnTo>
                      <a:pt x="361" y="445"/>
                    </a:lnTo>
                    <a:lnTo>
                      <a:pt x="358" y="457"/>
                    </a:lnTo>
                    <a:lnTo>
                      <a:pt x="354" y="465"/>
                    </a:lnTo>
                    <a:lnTo>
                      <a:pt x="349" y="472"/>
                    </a:lnTo>
                    <a:lnTo>
                      <a:pt x="342" y="476"/>
                    </a:lnTo>
                    <a:lnTo>
                      <a:pt x="334" y="480"/>
                    </a:lnTo>
                    <a:lnTo>
                      <a:pt x="326" y="481"/>
                    </a:lnTo>
                    <a:lnTo>
                      <a:pt x="317" y="482"/>
                    </a:lnTo>
                    <a:lnTo>
                      <a:pt x="308" y="484"/>
                    </a:lnTo>
                    <a:lnTo>
                      <a:pt x="298" y="485"/>
                    </a:lnTo>
                    <a:lnTo>
                      <a:pt x="289" y="486"/>
                    </a:lnTo>
                    <a:lnTo>
                      <a:pt x="281" y="488"/>
                    </a:lnTo>
                    <a:lnTo>
                      <a:pt x="274" y="490"/>
                    </a:lnTo>
                    <a:lnTo>
                      <a:pt x="268" y="494"/>
                    </a:lnTo>
                    <a:lnTo>
                      <a:pt x="262" y="500"/>
                    </a:lnTo>
                    <a:lnTo>
                      <a:pt x="260" y="508"/>
                    </a:lnTo>
                    <a:lnTo>
                      <a:pt x="258" y="518"/>
                    </a:lnTo>
                    <a:lnTo>
                      <a:pt x="246" y="512"/>
                    </a:lnTo>
                    <a:lnTo>
                      <a:pt x="234" y="500"/>
                    </a:lnTo>
                    <a:lnTo>
                      <a:pt x="224" y="489"/>
                    </a:lnTo>
                    <a:lnTo>
                      <a:pt x="216" y="476"/>
                    </a:lnTo>
                    <a:lnTo>
                      <a:pt x="209" y="464"/>
                    </a:lnTo>
                    <a:lnTo>
                      <a:pt x="204" y="450"/>
                    </a:lnTo>
                    <a:lnTo>
                      <a:pt x="200" y="437"/>
                    </a:lnTo>
                    <a:lnTo>
                      <a:pt x="196" y="424"/>
                    </a:lnTo>
                    <a:lnTo>
                      <a:pt x="194" y="410"/>
                    </a:lnTo>
                    <a:lnTo>
                      <a:pt x="190" y="382"/>
                    </a:lnTo>
                    <a:lnTo>
                      <a:pt x="185" y="353"/>
                    </a:lnTo>
                    <a:lnTo>
                      <a:pt x="182" y="338"/>
                    </a:lnTo>
                    <a:lnTo>
                      <a:pt x="178" y="324"/>
                    </a:lnTo>
                    <a:lnTo>
                      <a:pt x="174" y="309"/>
                    </a:lnTo>
                    <a:lnTo>
                      <a:pt x="168" y="295"/>
                    </a:lnTo>
                    <a:lnTo>
                      <a:pt x="165" y="291"/>
                    </a:lnTo>
                    <a:lnTo>
                      <a:pt x="161" y="287"/>
                    </a:lnTo>
                    <a:lnTo>
                      <a:pt x="157" y="284"/>
                    </a:lnTo>
                    <a:lnTo>
                      <a:pt x="152" y="281"/>
                    </a:lnTo>
                    <a:lnTo>
                      <a:pt x="140" y="276"/>
                    </a:lnTo>
                    <a:lnTo>
                      <a:pt x="128" y="272"/>
                    </a:lnTo>
                    <a:lnTo>
                      <a:pt x="116" y="269"/>
                    </a:lnTo>
                    <a:lnTo>
                      <a:pt x="105" y="267"/>
                    </a:lnTo>
                    <a:lnTo>
                      <a:pt x="101" y="265"/>
                    </a:lnTo>
                    <a:lnTo>
                      <a:pt x="98" y="263"/>
                    </a:lnTo>
                    <a:lnTo>
                      <a:pt x="97" y="261"/>
                    </a:lnTo>
                    <a:lnTo>
                      <a:pt x="96" y="259"/>
                    </a:lnTo>
                    <a:lnTo>
                      <a:pt x="92" y="237"/>
                    </a:lnTo>
                    <a:lnTo>
                      <a:pt x="86" y="216"/>
                    </a:lnTo>
                    <a:lnTo>
                      <a:pt x="82" y="205"/>
                    </a:lnTo>
                    <a:lnTo>
                      <a:pt x="80" y="196"/>
                    </a:lnTo>
                    <a:lnTo>
                      <a:pt x="76" y="188"/>
                    </a:lnTo>
                    <a:lnTo>
                      <a:pt x="70" y="179"/>
                    </a:lnTo>
                    <a:lnTo>
                      <a:pt x="65" y="172"/>
                    </a:lnTo>
                    <a:lnTo>
                      <a:pt x="58" y="165"/>
                    </a:lnTo>
                    <a:lnTo>
                      <a:pt x="52" y="159"/>
                    </a:lnTo>
                    <a:lnTo>
                      <a:pt x="44" y="155"/>
                    </a:lnTo>
                    <a:lnTo>
                      <a:pt x="34" y="151"/>
                    </a:lnTo>
                    <a:lnTo>
                      <a:pt x="24" y="147"/>
                    </a:lnTo>
                    <a:lnTo>
                      <a:pt x="13" y="145"/>
                    </a:lnTo>
                    <a:lnTo>
                      <a:pt x="0" y="144"/>
                    </a:lnTo>
                    <a:lnTo>
                      <a:pt x="17" y="136"/>
                    </a:lnTo>
                    <a:lnTo>
                      <a:pt x="34" y="128"/>
                    </a:lnTo>
                    <a:lnTo>
                      <a:pt x="49" y="119"/>
                    </a:lnTo>
                    <a:lnTo>
                      <a:pt x="64" y="109"/>
                    </a:lnTo>
                    <a:lnTo>
                      <a:pt x="70" y="104"/>
                    </a:lnTo>
                    <a:lnTo>
                      <a:pt x="76" y="97"/>
                    </a:lnTo>
                    <a:lnTo>
                      <a:pt x="81" y="91"/>
                    </a:lnTo>
                    <a:lnTo>
                      <a:pt x="85" y="83"/>
                    </a:lnTo>
                    <a:lnTo>
                      <a:pt x="89" y="75"/>
                    </a:lnTo>
                    <a:lnTo>
                      <a:pt x="92" y="64"/>
                    </a:lnTo>
                    <a:lnTo>
                      <a:pt x="94" y="55"/>
                    </a:lnTo>
                    <a:lnTo>
                      <a:pt x="96" y="43"/>
                    </a:lnTo>
                    <a:lnTo>
                      <a:pt x="109" y="44"/>
                    </a:lnTo>
                    <a:lnTo>
                      <a:pt x="121" y="48"/>
                    </a:lnTo>
                    <a:lnTo>
                      <a:pt x="128" y="51"/>
                    </a:lnTo>
                    <a:lnTo>
                      <a:pt x="134" y="52"/>
                    </a:lnTo>
                    <a:lnTo>
                      <a:pt x="141" y="53"/>
                    </a:lnTo>
                    <a:lnTo>
                      <a:pt x="150" y="55"/>
                    </a:lnTo>
                    <a:lnTo>
                      <a:pt x="154" y="53"/>
                    </a:lnTo>
                    <a:lnTo>
                      <a:pt x="158" y="52"/>
                    </a:lnTo>
                    <a:lnTo>
                      <a:pt x="161" y="51"/>
                    </a:lnTo>
                    <a:lnTo>
                      <a:pt x="165" y="48"/>
                    </a:lnTo>
                    <a:lnTo>
                      <a:pt x="169" y="40"/>
                    </a:lnTo>
                    <a:lnTo>
                      <a:pt x="174" y="32"/>
                    </a:lnTo>
                    <a:lnTo>
                      <a:pt x="178" y="23"/>
                    </a:lnTo>
                    <a:lnTo>
                      <a:pt x="184" y="13"/>
                    </a:lnTo>
                    <a:lnTo>
                      <a:pt x="190" y="5"/>
                    </a:lnTo>
                    <a:lnTo>
                      <a:pt x="198" y="0"/>
                    </a:lnTo>
                    <a:lnTo>
                      <a:pt x="208" y="8"/>
                    </a:lnTo>
                    <a:lnTo>
                      <a:pt x="218" y="15"/>
                    </a:lnTo>
                    <a:lnTo>
                      <a:pt x="230" y="20"/>
                    </a:lnTo>
                    <a:lnTo>
                      <a:pt x="244" y="24"/>
                    </a:lnTo>
                    <a:lnTo>
                      <a:pt x="257" y="27"/>
                    </a:lnTo>
                    <a:lnTo>
                      <a:pt x="273" y="29"/>
                    </a:lnTo>
                    <a:lnTo>
                      <a:pt x="289" y="29"/>
                    </a:lnTo>
                    <a:lnTo>
                      <a:pt x="306" y="31"/>
                    </a:lnTo>
                    <a:lnTo>
                      <a:pt x="314" y="31"/>
                    </a:lnTo>
                    <a:lnTo>
                      <a:pt x="322" y="29"/>
                    </a:lnTo>
                    <a:lnTo>
                      <a:pt x="329" y="28"/>
                    </a:lnTo>
                    <a:lnTo>
                      <a:pt x="337" y="24"/>
                    </a:lnTo>
                    <a:lnTo>
                      <a:pt x="337" y="31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39" name="Freeform 58"/>
              <p:cNvSpPr>
                <a:spLocks noChangeAspect="1"/>
              </p:cNvSpPr>
              <p:nvPr/>
            </p:nvSpPr>
            <p:spPr bwMode="auto">
              <a:xfrm>
                <a:off x="538" y="2531"/>
                <a:ext cx="175" cy="167"/>
              </a:xfrm>
              <a:custGeom>
                <a:avLst/>
                <a:gdLst>
                  <a:gd name="T0" fmla="*/ 314 w 571"/>
                  <a:gd name="T1" fmla="*/ 85 h 548"/>
                  <a:gd name="T2" fmla="*/ 308 w 571"/>
                  <a:gd name="T3" fmla="*/ 100 h 548"/>
                  <a:gd name="T4" fmla="*/ 294 w 571"/>
                  <a:gd name="T5" fmla="*/ 108 h 548"/>
                  <a:gd name="T6" fmla="*/ 256 w 571"/>
                  <a:gd name="T7" fmla="*/ 98 h 548"/>
                  <a:gd name="T8" fmla="*/ 226 w 571"/>
                  <a:gd name="T9" fmla="*/ 74 h 548"/>
                  <a:gd name="T10" fmla="*/ 193 w 571"/>
                  <a:gd name="T11" fmla="*/ 35 h 548"/>
                  <a:gd name="T12" fmla="*/ 158 w 571"/>
                  <a:gd name="T13" fmla="*/ 4 h 548"/>
                  <a:gd name="T14" fmla="*/ 133 w 571"/>
                  <a:gd name="T15" fmla="*/ 0 h 548"/>
                  <a:gd name="T16" fmla="*/ 122 w 571"/>
                  <a:gd name="T17" fmla="*/ 8 h 548"/>
                  <a:gd name="T18" fmla="*/ 118 w 571"/>
                  <a:gd name="T19" fmla="*/ 45 h 548"/>
                  <a:gd name="T20" fmla="*/ 118 w 571"/>
                  <a:gd name="T21" fmla="*/ 71 h 548"/>
                  <a:gd name="T22" fmla="*/ 109 w 571"/>
                  <a:gd name="T23" fmla="*/ 89 h 548"/>
                  <a:gd name="T24" fmla="*/ 60 w 571"/>
                  <a:gd name="T25" fmla="*/ 126 h 548"/>
                  <a:gd name="T26" fmla="*/ 28 w 571"/>
                  <a:gd name="T27" fmla="*/ 150 h 548"/>
                  <a:gd name="T28" fmla="*/ 5 w 571"/>
                  <a:gd name="T29" fmla="*/ 182 h 548"/>
                  <a:gd name="T30" fmla="*/ 0 w 571"/>
                  <a:gd name="T31" fmla="*/ 202 h 548"/>
                  <a:gd name="T32" fmla="*/ 2 w 571"/>
                  <a:gd name="T33" fmla="*/ 237 h 548"/>
                  <a:gd name="T34" fmla="*/ 20 w 571"/>
                  <a:gd name="T35" fmla="*/ 258 h 548"/>
                  <a:gd name="T36" fmla="*/ 48 w 571"/>
                  <a:gd name="T37" fmla="*/ 265 h 548"/>
                  <a:gd name="T38" fmla="*/ 70 w 571"/>
                  <a:gd name="T39" fmla="*/ 260 h 548"/>
                  <a:gd name="T40" fmla="*/ 84 w 571"/>
                  <a:gd name="T41" fmla="*/ 249 h 548"/>
                  <a:gd name="T42" fmla="*/ 106 w 571"/>
                  <a:gd name="T43" fmla="*/ 265 h 548"/>
                  <a:gd name="T44" fmla="*/ 150 w 571"/>
                  <a:gd name="T45" fmla="*/ 337 h 548"/>
                  <a:gd name="T46" fmla="*/ 174 w 571"/>
                  <a:gd name="T47" fmla="*/ 350 h 548"/>
                  <a:gd name="T48" fmla="*/ 221 w 571"/>
                  <a:gd name="T49" fmla="*/ 362 h 548"/>
                  <a:gd name="T50" fmla="*/ 245 w 571"/>
                  <a:gd name="T51" fmla="*/ 374 h 548"/>
                  <a:gd name="T52" fmla="*/ 261 w 571"/>
                  <a:gd name="T53" fmla="*/ 394 h 548"/>
                  <a:gd name="T54" fmla="*/ 264 w 571"/>
                  <a:gd name="T55" fmla="*/ 426 h 548"/>
                  <a:gd name="T56" fmla="*/ 252 w 571"/>
                  <a:gd name="T57" fmla="*/ 458 h 548"/>
                  <a:gd name="T58" fmla="*/ 241 w 571"/>
                  <a:gd name="T59" fmla="*/ 548 h 548"/>
                  <a:gd name="T60" fmla="*/ 264 w 571"/>
                  <a:gd name="T61" fmla="*/ 521 h 548"/>
                  <a:gd name="T62" fmla="*/ 278 w 571"/>
                  <a:gd name="T63" fmla="*/ 516 h 548"/>
                  <a:gd name="T64" fmla="*/ 289 w 571"/>
                  <a:gd name="T65" fmla="*/ 522 h 548"/>
                  <a:gd name="T66" fmla="*/ 337 w 571"/>
                  <a:gd name="T67" fmla="*/ 517 h 548"/>
                  <a:gd name="T68" fmla="*/ 407 w 571"/>
                  <a:gd name="T69" fmla="*/ 492 h 548"/>
                  <a:gd name="T70" fmla="*/ 447 w 571"/>
                  <a:gd name="T71" fmla="*/ 458 h 548"/>
                  <a:gd name="T72" fmla="*/ 462 w 571"/>
                  <a:gd name="T73" fmla="*/ 436 h 548"/>
                  <a:gd name="T74" fmla="*/ 469 w 571"/>
                  <a:gd name="T75" fmla="*/ 404 h 548"/>
                  <a:gd name="T76" fmla="*/ 501 w 571"/>
                  <a:gd name="T77" fmla="*/ 412 h 548"/>
                  <a:gd name="T78" fmla="*/ 523 w 571"/>
                  <a:gd name="T79" fmla="*/ 416 h 548"/>
                  <a:gd name="T80" fmla="*/ 534 w 571"/>
                  <a:gd name="T81" fmla="*/ 412 h 548"/>
                  <a:gd name="T82" fmla="*/ 547 w 571"/>
                  <a:gd name="T83" fmla="*/ 393 h 548"/>
                  <a:gd name="T84" fmla="*/ 563 w 571"/>
                  <a:gd name="T85" fmla="*/ 366 h 548"/>
                  <a:gd name="T86" fmla="*/ 559 w 571"/>
                  <a:gd name="T87" fmla="*/ 345 h 548"/>
                  <a:gd name="T88" fmla="*/ 546 w 571"/>
                  <a:gd name="T89" fmla="*/ 314 h 548"/>
                  <a:gd name="T90" fmla="*/ 541 w 571"/>
                  <a:gd name="T91" fmla="*/ 277 h 548"/>
                  <a:gd name="T92" fmla="*/ 551 w 571"/>
                  <a:gd name="T93" fmla="*/ 246 h 548"/>
                  <a:gd name="T94" fmla="*/ 566 w 571"/>
                  <a:gd name="T95" fmla="*/ 220 h 548"/>
                  <a:gd name="T96" fmla="*/ 571 w 571"/>
                  <a:gd name="T97" fmla="*/ 193 h 548"/>
                  <a:gd name="T98" fmla="*/ 563 w 571"/>
                  <a:gd name="T99" fmla="*/ 180 h 548"/>
                  <a:gd name="T100" fmla="*/ 538 w 571"/>
                  <a:gd name="T101" fmla="*/ 158 h 548"/>
                  <a:gd name="T102" fmla="*/ 525 w 571"/>
                  <a:gd name="T103" fmla="*/ 142 h 548"/>
                  <a:gd name="T104" fmla="*/ 529 w 571"/>
                  <a:gd name="T105" fmla="*/ 117 h 548"/>
                  <a:gd name="T106" fmla="*/ 541 w 571"/>
                  <a:gd name="T107" fmla="*/ 90 h 548"/>
                  <a:gd name="T108" fmla="*/ 539 w 571"/>
                  <a:gd name="T109" fmla="*/ 73 h 548"/>
                  <a:gd name="T110" fmla="*/ 529 w 571"/>
                  <a:gd name="T111" fmla="*/ 55 h 548"/>
                  <a:gd name="T112" fmla="*/ 447 w 571"/>
                  <a:gd name="T113" fmla="*/ 84 h 548"/>
                  <a:gd name="T114" fmla="*/ 390 w 571"/>
                  <a:gd name="T115" fmla="*/ 90 h 548"/>
                  <a:gd name="T116" fmla="*/ 345 w 571"/>
                  <a:gd name="T117" fmla="*/ 88 h 548"/>
                  <a:gd name="T118" fmla="*/ 336 w 571"/>
                  <a:gd name="T119" fmla="*/ 80 h 548"/>
                  <a:gd name="T120" fmla="*/ 332 w 571"/>
                  <a:gd name="T121" fmla="*/ 67 h 54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71"/>
                  <a:gd name="T184" fmla="*/ 0 h 548"/>
                  <a:gd name="T185" fmla="*/ 571 w 571"/>
                  <a:gd name="T186" fmla="*/ 548 h 54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71" h="548">
                    <a:moveTo>
                      <a:pt x="325" y="78"/>
                    </a:moveTo>
                    <a:lnTo>
                      <a:pt x="318" y="81"/>
                    </a:lnTo>
                    <a:lnTo>
                      <a:pt x="314" y="85"/>
                    </a:lnTo>
                    <a:lnTo>
                      <a:pt x="312" y="90"/>
                    </a:lnTo>
                    <a:lnTo>
                      <a:pt x="309" y="96"/>
                    </a:lnTo>
                    <a:lnTo>
                      <a:pt x="308" y="100"/>
                    </a:lnTo>
                    <a:lnTo>
                      <a:pt x="305" y="104"/>
                    </a:lnTo>
                    <a:lnTo>
                      <a:pt x="300" y="106"/>
                    </a:lnTo>
                    <a:lnTo>
                      <a:pt x="294" y="108"/>
                    </a:lnTo>
                    <a:lnTo>
                      <a:pt x="281" y="106"/>
                    </a:lnTo>
                    <a:lnTo>
                      <a:pt x="268" y="104"/>
                    </a:lnTo>
                    <a:lnTo>
                      <a:pt x="256" y="98"/>
                    </a:lnTo>
                    <a:lnTo>
                      <a:pt x="245" y="92"/>
                    </a:lnTo>
                    <a:lnTo>
                      <a:pt x="236" y="82"/>
                    </a:lnTo>
                    <a:lnTo>
                      <a:pt x="226" y="74"/>
                    </a:lnTo>
                    <a:lnTo>
                      <a:pt x="218" y="64"/>
                    </a:lnTo>
                    <a:lnTo>
                      <a:pt x="209" y="55"/>
                    </a:lnTo>
                    <a:lnTo>
                      <a:pt x="193" y="35"/>
                    </a:lnTo>
                    <a:lnTo>
                      <a:pt x="177" y="17"/>
                    </a:lnTo>
                    <a:lnTo>
                      <a:pt x="168" y="9"/>
                    </a:lnTo>
                    <a:lnTo>
                      <a:pt x="158" y="4"/>
                    </a:lnTo>
                    <a:lnTo>
                      <a:pt x="149" y="1"/>
                    </a:lnTo>
                    <a:lnTo>
                      <a:pt x="138" y="0"/>
                    </a:lnTo>
                    <a:lnTo>
                      <a:pt x="133" y="0"/>
                    </a:lnTo>
                    <a:lnTo>
                      <a:pt x="129" y="3"/>
                    </a:lnTo>
                    <a:lnTo>
                      <a:pt x="125" y="4"/>
                    </a:lnTo>
                    <a:lnTo>
                      <a:pt x="122" y="8"/>
                    </a:lnTo>
                    <a:lnTo>
                      <a:pt x="118" y="16"/>
                    </a:lnTo>
                    <a:lnTo>
                      <a:pt x="117" y="25"/>
                    </a:lnTo>
                    <a:lnTo>
                      <a:pt x="118" y="45"/>
                    </a:lnTo>
                    <a:lnTo>
                      <a:pt x="120" y="60"/>
                    </a:lnTo>
                    <a:lnTo>
                      <a:pt x="120" y="65"/>
                    </a:lnTo>
                    <a:lnTo>
                      <a:pt x="118" y="71"/>
                    </a:lnTo>
                    <a:lnTo>
                      <a:pt x="117" y="76"/>
                    </a:lnTo>
                    <a:lnTo>
                      <a:pt x="114" y="80"/>
                    </a:lnTo>
                    <a:lnTo>
                      <a:pt x="109" y="89"/>
                    </a:lnTo>
                    <a:lnTo>
                      <a:pt x="101" y="97"/>
                    </a:lnTo>
                    <a:lnTo>
                      <a:pt x="82" y="112"/>
                    </a:lnTo>
                    <a:lnTo>
                      <a:pt x="60" y="126"/>
                    </a:lnTo>
                    <a:lnTo>
                      <a:pt x="49" y="133"/>
                    </a:lnTo>
                    <a:lnTo>
                      <a:pt x="37" y="141"/>
                    </a:lnTo>
                    <a:lnTo>
                      <a:pt x="28" y="150"/>
                    </a:lnTo>
                    <a:lnTo>
                      <a:pt x="18" y="160"/>
                    </a:lnTo>
                    <a:lnTo>
                      <a:pt x="10" y="170"/>
                    </a:lnTo>
                    <a:lnTo>
                      <a:pt x="5" y="182"/>
                    </a:lnTo>
                    <a:lnTo>
                      <a:pt x="2" y="189"/>
                    </a:lnTo>
                    <a:lnTo>
                      <a:pt x="1" y="196"/>
                    </a:lnTo>
                    <a:lnTo>
                      <a:pt x="0" y="202"/>
                    </a:lnTo>
                    <a:lnTo>
                      <a:pt x="0" y="210"/>
                    </a:lnTo>
                    <a:lnTo>
                      <a:pt x="0" y="225"/>
                    </a:lnTo>
                    <a:lnTo>
                      <a:pt x="2" y="237"/>
                    </a:lnTo>
                    <a:lnTo>
                      <a:pt x="6" y="246"/>
                    </a:lnTo>
                    <a:lnTo>
                      <a:pt x="12" y="253"/>
                    </a:lnTo>
                    <a:lnTo>
                      <a:pt x="20" y="258"/>
                    </a:lnTo>
                    <a:lnTo>
                      <a:pt x="28" y="262"/>
                    </a:lnTo>
                    <a:lnTo>
                      <a:pt x="37" y="264"/>
                    </a:lnTo>
                    <a:lnTo>
                      <a:pt x="48" y="265"/>
                    </a:lnTo>
                    <a:lnTo>
                      <a:pt x="56" y="264"/>
                    </a:lnTo>
                    <a:lnTo>
                      <a:pt x="64" y="262"/>
                    </a:lnTo>
                    <a:lnTo>
                      <a:pt x="70" y="260"/>
                    </a:lnTo>
                    <a:lnTo>
                      <a:pt x="76" y="257"/>
                    </a:lnTo>
                    <a:lnTo>
                      <a:pt x="80" y="253"/>
                    </a:lnTo>
                    <a:lnTo>
                      <a:pt x="84" y="249"/>
                    </a:lnTo>
                    <a:lnTo>
                      <a:pt x="88" y="245"/>
                    </a:lnTo>
                    <a:lnTo>
                      <a:pt x="90" y="241"/>
                    </a:lnTo>
                    <a:lnTo>
                      <a:pt x="106" y="265"/>
                    </a:lnTo>
                    <a:lnTo>
                      <a:pt x="122" y="290"/>
                    </a:lnTo>
                    <a:lnTo>
                      <a:pt x="137" y="316"/>
                    </a:lnTo>
                    <a:lnTo>
                      <a:pt x="150" y="337"/>
                    </a:lnTo>
                    <a:lnTo>
                      <a:pt x="157" y="342"/>
                    </a:lnTo>
                    <a:lnTo>
                      <a:pt x="165" y="346"/>
                    </a:lnTo>
                    <a:lnTo>
                      <a:pt x="174" y="350"/>
                    </a:lnTo>
                    <a:lnTo>
                      <a:pt x="184" y="353"/>
                    </a:lnTo>
                    <a:lnTo>
                      <a:pt x="202" y="357"/>
                    </a:lnTo>
                    <a:lnTo>
                      <a:pt x="221" y="362"/>
                    </a:lnTo>
                    <a:lnTo>
                      <a:pt x="229" y="365"/>
                    </a:lnTo>
                    <a:lnTo>
                      <a:pt x="238" y="369"/>
                    </a:lnTo>
                    <a:lnTo>
                      <a:pt x="245" y="374"/>
                    </a:lnTo>
                    <a:lnTo>
                      <a:pt x="252" y="380"/>
                    </a:lnTo>
                    <a:lnTo>
                      <a:pt x="257" y="386"/>
                    </a:lnTo>
                    <a:lnTo>
                      <a:pt x="261" y="394"/>
                    </a:lnTo>
                    <a:lnTo>
                      <a:pt x="264" y="404"/>
                    </a:lnTo>
                    <a:lnTo>
                      <a:pt x="265" y="416"/>
                    </a:lnTo>
                    <a:lnTo>
                      <a:pt x="264" y="426"/>
                    </a:lnTo>
                    <a:lnTo>
                      <a:pt x="261" y="437"/>
                    </a:lnTo>
                    <a:lnTo>
                      <a:pt x="257" y="449"/>
                    </a:lnTo>
                    <a:lnTo>
                      <a:pt x="252" y="458"/>
                    </a:lnTo>
                    <a:lnTo>
                      <a:pt x="241" y="478"/>
                    </a:lnTo>
                    <a:lnTo>
                      <a:pt x="234" y="493"/>
                    </a:lnTo>
                    <a:lnTo>
                      <a:pt x="241" y="548"/>
                    </a:lnTo>
                    <a:lnTo>
                      <a:pt x="246" y="538"/>
                    </a:lnTo>
                    <a:lnTo>
                      <a:pt x="254" y="530"/>
                    </a:lnTo>
                    <a:lnTo>
                      <a:pt x="264" y="521"/>
                    </a:lnTo>
                    <a:lnTo>
                      <a:pt x="277" y="512"/>
                    </a:lnTo>
                    <a:lnTo>
                      <a:pt x="277" y="514"/>
                    </a:lnTo>
                    <a:lnTo>
                      <a:pt x="278" y="516"/>
                    </a:lnTo>
                    <a:lnTo>
                      <a:pt x="280" y="518"/>
                    </a:lnTo>
                    <a:lnTo>
                      <a:pt x="282" y="520"/>
                    </a:lnTo>
                    <a:lnTo>
                      <a:pt x="289" y="522"/>
                    </a:lnTo>
                    <a:lnTo>
                      <a:pt x="301" y="524"/>
                    </a:lnTo>
                    <a:lnTo>
                      <a:pt x="318" y="522"/>
                    </a:lnTo>
                    <a:lnTo>
                      <a:pt x="337" y="517"/>
                    </a:lnTo>
                    <a:lnTo>
                      <a:pt x="357" y="513"/>
                    </a:lnTo>
                    <a:lnTo>
                      <a:pt x="378" y="512"/>
                    </a:lnTo>
                    <a:lnTo>
                      <a:pt x="407" y="492"/>
                    </a:lnTo>
                    <a:lnTo>
                      <a:pt x="435" y="470"/>
                    </a:lnTo>
                    <a:lnTo>
                      <a:pt x="442" y="465"/>
                    </a:lnTo>
                    <a:lnTo>
                      <a:pt x="447" y="458"/>
                    </a:lnTo>
                    <a:lnTo>
                      <a:pt x="453" y="452"/>
                    </a:lnTo>
                    <a:lnTo>
                      <a:pt x="458" y="444"/>
                    </a:lnTo>
                    <a:lnTo>
                      <a:pt x="462" y="436"/>
                    </a:lnTo>
                    <a:lnTo>
                      <a:pt x="465" y="425"/>
                    </a:lnTo>
                    <a:lnTo>
                      <a:pt x="467" y="416"/>
                    </a:lnTo>
                    <a:lnTo>
                      <a:pt x="469" y="404"/>
                    </a:lnTo>
                    <a:lnTo>
                      <a:pt x="482" y="405"/>
                    </a:lnTo>
                    <a:lnTo>
                      <a:pt x="494" y="409"/>
                    </a:lnTo>
                    <a:lnTo>
                      <a:pt x="501" y="412"/>
                    </a:lnTo>
                    <a:lnTo>
                      <a:pt x="507" y="413"/>
                    </a:lnTo>
                    <a:lnTo>
                      <a:pt x="514" y="414"/>
                    </a:lnTo>
                    <a:lnTo>
                      <a:pt x="523" y="416"/>
                    </a:lnTo>
                    <a:lnTo>
                      <a:pt x="527" y="414"/>
                    </a:lnTo>
                    <a:lnTo>
                      <a:pt x="531" y="413"/>
                    </a:lnTo>
                    <a:lnTo>
                      <a:pt x="534" y="412"/>
                    </a:lnTo>
                    <a:lnTo>
                      <a:pt x="538" y="409"/>
                    </a:lnTo>
                    <a:lnTo>
                      <a:pt x="542" y="401"/>
                    </a:lnTo>
                    <a:lnTo>
                      <a:pt x="547" y="393"/>
                    </a:lnTo>
                    <a:lnTo>
                      <a:pt x="551" y="384"/>
                    </a:lnTo>
                    <a:lnTo>
                      <a:pt x="557" y="374"/>
                    </a:lnTo>
                    <a:lnTo>
                      <a:pt x="563" y="366"/>
                    </a:lnTo>
                    <a:lnTo>
                      <a:pt x="571" y="361"/>
                    </a:lnTo>
                    <a:lnTo>
                      <a:pt x="565" y="354"/>
                    </a:lnTo>
                    <a:lnTo>
                      <a:pt x="559" y="345"/>
                    </a:lnTo>
                    <a:lnTo>
                      <a:pt x="554" y="336"/>
                    </a:lnTo>
                    <a:lnTo>
                      <a:pt x="550" y="325"/>
                    </a:lnTo>
                    <a:lnTo>
                      <a:pt x="546" y="314"/>
                    </a:lnTo>
                    <a:lnTo>
                      <a:pt x="543" y="302"/>
                    </a:lnTo>
                    <a:lnTo>
                      <a:pt x="542" y="290"/>
                    </a:lnTo>
                    <a:lnTo>
                      <a:pt x="541" y="277"/>
                    </a:lnTo>
                    <a:lnTo>
                      <a:pt x="542" y="266"/>
                    </a:lnTo>
                    <a:lnTo>
                      <a:pt x="546" y="256"/>
                    </a:lnTo>
                    <a:lnTo>
                      <a:pt x="551" y="246"/>
                    </a:lnTo>
                    <a:lnTo>
                      <a:pt x="557" y="237"/>
                    </a:lnTo>
                    <a:lnTo>
                      <a:pt x="562" y="229"/>
                    </a:lnTo>
                    <a:lnTo>
                      <a:pt x="566" y="220"/>
                    </a:lnTo>
                    <a:lnTo>
                      <a:pt x="570" y="209"/>
                    </a:lnTo>
                    <a:lnTo>
                      <a:pt x="571" y="198"/>
                    </a:lnTo>
                    <a:lnTo>
                      <a:pt x="571" y="193"/>
                    </a:lnTo>
                    <a:lnTo>
                      <a:pt x="569" y="188"/>
                    </a:lnTo>
                    <a:lnTo>
                      <a:pt x="567" y="184"/>
                    </a:lnTo>
                    <a:lnTo>
                      <a:pt x="563" y="180"/>
                    </a:lnTo>
                    <a:lnTo>
                      <a:pt x="557" y="172"/>
                    </a:lnTo>
                    <a:lnTo>
                      <a:pt x="547" y="165"/>
                    </a:lnTo>
                    <a:lnTo>
                      <a:pt x="538" y="158"/>
                    </a:lnTo>
                    <a:lnTo>
                      <a:pt x="531" y="150"/>
                    </a:lnTo>
                    <a:lnTo>
                      <a:pt x="527" y="146"/>
                    </a:lnTo>
                    <a:lnTo>
                      <a:pt x="525" y="142"/>
                    </a:lnTo>
                    <a:lnTo>
                      <a:pt x="523" y="137"/>
                    </a:lnTo>
                    <a:lnTo>
                      <a:pt x="523" y="132"/>
                    </a:lnTo>
                    <a:lnTo>
                      <a:pt x="529" y="117"/>
                    </a:lnTo>
                    <a:lnTo>
                      <a:pt x="538" y="100"/>
                    </a:lnTo>
                    <a:lnTo>
                      <a:pt x="539" y="94"/>
                    </a:lnTo>
                    <a:lnTo>
                      <a:pt x="541" y="90"/>
                    </a:lnTo>
                    <a:lnTo>
                      <a:pt x="541" y="85"/>
                    </a:lnTo>
                    <a:lnTo>
                      <a:pt x="541" y="78"/>
                    </a:lnTo>
                    <a:lnTo>
                      <a:pt x="539" y="73"/>
                    </a:lnTo>
                    <a:lnTo>
                      <a:pt x="538" y="67"/>
                    </a:lnTo>
                    <a:lnTo>
                      <a:pt x="534" y="61"/>
                    </a:lnTo>
                    <a:lnTo>
                      <a:pt x="529" y="55"/>
                    </a:lnTo>
                    <a:lnTo>
                      <a:pt x="498" y="68"/>
                    </a:lnTo>
                    <a:lnTo>
                      <a:pt x="465" y="78"/>
                    </a:lnTo>
                    <a:lnTo>
                      <a:pt x="447" y="84"/>
                    </a:lnTo>
                    <a:lnTo>
                      <a:pt x="429" y="86"/>
                    </a:lnTo>
                    <a:lnTo>
                      <a:pt x="410" y="89"/>
                    </a:lnTo>
                    <a:lnTo>
                      <a:pt x="390" y="90"/>
                    </a:lnTo>
                    <a:lnTo>
                      <a:pt x="369" y="90"/>
                    </a:lnTo>
                    <a:lnTo>
                      <a:pt x="349" y="89"/>
                    </a:lnTo>
                    <a:lnTo>
                      <a:pt x="345" y="88"/>
                    </a:lnTo>
                    <a:lnTo>
                      <a:pt x="342" y="85"/>
                    </a:lnTo>
                    <a:lnTo>
                      <a:pt x="338" y="82"/>
                    </a:lnTo>
                    <a:lnTo>
                      <a:pt x="336" y="80"/>
                    </a:lnTo>
                    <a:lnTo>
                      <a:pt x="334" y="76"/>
                    </a:lnTo>
                    <a:lnTo>
                      <a:pt x="332" y="72"/>
                    </a:lnTo>
                    <a:lnTo>
                      <a:pt x="332" y="67"/>
                    </a:lnTo>
                    <a:lnTo>
                      <a:pt x="330" y="60"/>
                    </a:lnTo>
                    <a:lnTo>
                      <a:pt x="325" y="78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40" name="Freeform 59"/>
              <p:cNvSpPr>
                <a:spLocks noChangeAspect="1"/>
              </p:cNvSpPr>
              <p:nvPr/>
            </p:nvSpPr>
            <p:spPr bwMode="auto">
              <a:xfrm>
                <a:off x="731" y="2741"/>
                <a:ext cx="145" cy="140"/>
              </a:xfrm>
              <a:custGeom>
                <a:avLst/>
                <a:gdLst>
                  <a:gd name="T0" fmla="*/ 195 w 476"/>
                  <a:gd name="T1" fmla="*/ 25 h 464"/>
                  <a:gd name="T2" fmla="*/ 215 w 476"/>
                  <a:gd name="T3" fmla="*/ 55 h 464"/>
                  <a:gd name="T4" fmla="*/ 242 w 476"/>
                  <a:gd name="T5" fmla="*/ 72 h 464"/>
                  <a:gd name="T6" fmla="*/ 286 w 476"/>
                  <a:gd name="T7" fmla="*/ 51 h 464"/>
                  <a:gd name="T8" fmla="*/ 298 w 476"/>
                  <a:gd name="T9" fmla="*/ 29 h 464"/>
                  <a:gd name="T10" fmla="*/ 316 w 476"/>
                  <a:gd name="T11" fmla="*/ 17 h 464"/>
                  <a:gd name="T12" fmla="*/ 368 w 476"/>
                  <a:gd name="T13" fmla="*/ 12 h 464"/>
                  <a:gd name="T14" fmla="*/ 378 w 476"/>
                  <a:gd name="T15" fmla="*/ 36 h 464"/>
                  <a:gd name="T16" fmla="*/ 375 w 476"/>
                  <a:gd name="T17" fmla="*/ 69 h 464"/>
                  <a:gd name="T18" fmla="*/ 383 w 476"/>
                  <a:gd name="T19" fmla="*/ 88 h 464"/>
                  <a:gd name="T20" fmla="*/ 402 w 476"/>
                  <a:gd name="T21" fmla="*/ 96 h 464"/>
                  <a:gd name="T22" fmla="*/ 438 w 476"/>
                  <a:gd name="T23" fmla="*/ 96 h 464"/>
                  <a:gd name="T24" fmla="*/ 458 w 476"/>
                  <a:gd name="T25" fmla="*/ 97 h 464"/>
                  <a:gd name="T26" fmla="*/ 468 w 476"/>
                  <a:gd name="T27" fmla="*/ 104 h 464"/>
                  <a:gd name="T28" fmla="*/ 475 w 476"/>
                  <a:gd name="T29" fmla="*/ 152 h 464"/>
                  <a:gd name="T30" fmla="*/ 440 w 476"/>
                  <a:gd name="T31" fmla="*/ 204 h 464"/>
                  <a:gd name="T32" fmla="*/ 383 w 476"/>
                  <a:gd name="T33" fmla="*/ 251 h 464"/>
                  <a:gd name="T34" fmla="*/ 359 w 476"/>
                  <a:gd name="T35" fmla="*/ 285 h 464"/>
                  <a:gd name="T36" fmla="*/ 356 w 476"/>
                  <a:gd name="T37" fmla="*/ 317 h 464"/>
                  <a:gd name="T38" fmla="*/ 356 w 476"/>
                  <a:gd name="T39" fmla="*/ 385 h 464"/>
                  <a:gd name="T40" fmla="*/ 354 w 476"/>
                  <a:gd name="T41" fmla="*/ 432 h 464"/>
                  <a:gd name="T42" fmla="*/ 343 w 476"/>
                  <a:gd name="T43" fmla="*/ 452 h 464"/>
                  <a:gd name="T44" fmla="*/ 327 w 476"/>
                  <a:gd name="T45" fmla="*/ 461 h 464"/>
                  <a:gd name="T46" fmla="*/ 302 w 476"/>
                  <a:gd name="T47" fmla="*/ 464 h 464"/>
                  <a:gd name="T48" fmla="*/ 276 w 476"/>
                  <a:gd name="T49" fmla="*/ 460 h 464"/>
                  <a:gd name="T50" fmla="*/ 234 w 476"/>
                  <a:gd name="T51" fmla="*/ 439 h 464"/>
                  <a:gd name="T52" fmla="*/ 199 w 476"/>
                  <a:gd name="T53" fmla="*/ 407 h 464"/>
                  <a:gd name="T54" fmla="*/ 187 w 476"/>
                  <a:gd name="T55" fmla="*/ 385 h 464"/>
                  <a:gd name="T56" fmla="*/ 186 w 476"/>
                  <a:gd name="T57" fmla="*/ 352 h 464"/>
                  <a:gd name="T58" fmla="*/ 186 w 476"/>
                  <a:gd name="T59" fmla="*/ 335 h 464"/>
                  <a:gd name="T60" fmla="*/ 180 w 476"/>
                  <a:gd name="T61" fmla="*/ 324 h 464"/>
                  <a:gd name="T62" fmla="*/ 163 w 476"/>
                  <a:gd name="T63" fmla="*/ 313 h 464"/>
                  <a:gd name="T64" fmla="*/ 135 w 476"/>
                  <a:gd name="T65" fmla="*/ 291 h 464"/>
                  <a:gd name="T66" fmla="*/ 111 w 476"/>
                  <a:gd name="T67" fmla="*/ 263 h 464"/>
                  <a:gd name="T68" fmla="*/ 96 w 476"/>
                  <a:gd name="T69" fmla="*/ 255 h 464"/>
                  <a:gd name="T70" fmla="*/ 46 w 476"/>
                  <a:gd name="T71" fmla="*/ 251 h 464"/>
                  <a:gd name="T72" fmla="*/ 20 w 476"/>
                  <a:gd name="T73" fmla="*/ 243 h 464"/>
                  <a:gd name="T74" fmla="*/ 2 w 476"/>
                  <a:gd name="T75" fmla="*/ 216 h 464"/>
                  <a:gd name="T76" fmla="*/ 2 w 476"/>
                  <a:gd name="T77" fmla="*/ 183 h 464"/>
                  <a:gd name="T78" fmla="*/ 16 w 476"/>
                  <a:gd name="T79" fmla="*/ 165 h 464"/>
                  <a:gd name="T80" fmla="*/ 40 w 476"/>
                  <a:gd name="T81" fmla="*/ 160 h 464"/>
                  <a:gd name="T82" fmla="*/ 68 w 476"/>
                  <a:gd name="T83" fmla="*/ 156 h 464"/>
                  <a:gd name="T84" fmla="*/ 91 w 476"/>
                  <a:gd name="T85" fmla="*/ 147 h 464"/>
                  <a:gd name="T86" fmla="*/ 103 w 476"/>
                  <a:gd name="T87" fmla="*/ 120 h 464"/>
                  <a:gd name="T88" fmla="*/ 122 w 476"/>
                  <a:gd name="T89" fmla="*/ 64 h 464"/>
                  <a:gd name="T90" fmla="*/ 151 w 476"/>
                  <a:gd name="T91" fmla="*/ 23 h 464"/>
                  <a:gd name="T92" fmla="*/ 187 w 476"/>
                  <a:gd name="T93" fmla="*/ 7 h 46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476"/>
                  <a:gd name="T142" fmla="*/ 0 h 464"/>
                  <a:gd name="T143" fmla="*/ 476 w 476"/>
                  <a:gd name="T144" fmla="*/ 464 h 46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476" h="464">
                    <a:moveTo>
                      <a:pt x="187" y="7"/>
                    </a:moveTo>
                    <a:lnTo>
                      <a:pt x="191" y="16"/>
                    </a:lnTo>
                    <a:lnTo>
                      <a:pt x="195" y="25"/>
                    </a:lnTo>
                    <a:lnTo>
                      <a:pt x="200" y="36"/>
                    </a:lnTo>
                    <a:lnTo>
                      <a:pt x="207" y="45"/>
                    </a:lnTo>
                    <a:lnTo>
                      <a:pt x="215" y="55"/>
                    </a:lnTo>
                    <a:lnTo>
                      <a:pt x="224" y="63"/>
                    </a:lnTo>
                    <a:lnTo>
                      <a:pt x="232" y="69"/>
                    </a:lnTo>
                    <a:lnTo>
                      <a:pt x="242" y="72"/>
                    </a:lnTo>
                    <a:lnTo>
                      <a:pt x="284" y="72"/>
                    </a:lnTo>
                    <a:lnTo>
                      <a:pt x="284" y="61"/>
                    </a:lnTo>
                    <a:lnTo>
                      <a:pt x="286" y="51"/>
                    </a:lnTo>
                    <a:lnTo>
                      <a:pt x="290" y="43"/>
                    </a:lnTo>
                    <a:lnTo>
                      <a:pt x="292" y="35"/>
                    </a:lnTo>
                    <a:lnTo>
                      <a:pt x="298" y="29"/>
                    </a:lnTo>
                    <a:lnTo>
                      <a:pt x="303" y="24"/>
                    </a:lnTo>
                    <a:lnTo>
                      <a:pt x="310" y="20"/>
                    </a:lnTo>
                    <a:lnTo>
                      <a:pt x="316" y="17"/>
                    </a:lnTo>
                    <a:lnTo>
                      <a:pt x="332" y="13"/>
                    </a:lnTo>
                    <a:lnTo>
                      <a:pt x="350" y="12"/>
                    </a:lnTo>
                    <a:lnTo>
                      <a:pt x="368" y="12"/>
                    </a:lnTo>
                    <a:lnTo>
                      <a:pt x="386" y="12"/>
                    </a:lnTo>
                    <a:lnTo>
                      <a:pt x="382" y="25"/>
                    </a:lnTo>
                    <a:lnTo>
                      <a:pt x="378" y="36"/>
                    </a:lnTo>
                    <a:lnTo>
                      <a:pt x="375" y="48"/>
                    </a:lnTo>
                    <a:lnTo>
                      <a:pt x="374" y="60"/>
                    </a:lnTo>
                    <a:lnTo>
                      <a:pt x="375" y="69"/>
                    </a:lnTo>
                    <a:lnTo>
                      <a:pt x="376" y="76"/>
                    </a:lnTo>
                    <a:lnTo>
                      <a:pt x="379" y="83"/>
                    </a:lnTo>
                    <a:lnTo>
                      <a:pt x="383" y="88"/>
                    </a:lnTo>
                    <a:lnTo>
                      <a:pt x="388" y="91"/>
                    </a:lnTo>
                    <a:lnTo>
                      <a:pt x="395" y="95"/>
                    </a:lnTo>
                    <a:lnTo>
                      <a:pt x="402" y="96"/>
                    </a:lnTo>
                    <a:lnTo>
                      <a:pt x="410" y="96"/>
                    </a:lnTo>
                    <a:lnTo>
                      <a:pt x="426" y="96"/>
                    </a:lnTo>
                    <a:lnTo>
                      <a:pt x="438" y="96"/>
                    </a:lnTo>
                    <a:lnTo>
                      <a:pt x="447" y="96"/>
                    </a:lnTo>
                    <a:lnTo>
                      <a:pt x="452" y="96"/>
                    </a:lnTo>
                    <a:lnTo>
                      <a:pt x="458" y="97"/>
                    </a:lnTo>
                    <a:lnTo>
                      <a:pt x="462" y="99"/>
                    </a:lnTo>
                    <a:lnTo>
                      <a:pt x="466" y="101"/>
                    </a:lnTo>
                    <a:lnTo>
                      <a:pt x="468" y="104"/>
                    </a:lnTo>
                    <a:lnTo>
                      <a:pt x="471" y="113"/>
                    </a:lnTo>
                    <a:lnTo>
                      <a:pt x="474" y="125"/>
                    </a:lnTo>
                    <a:lnTo>
                      <a:pt x="475" y="152"/>
                    </a:lnTo>
                    <a:lnTo>
                      <a:pt x="476" y="181"/>
                    </a:lnTo>
                    <a:lnTo>
                      <a:pt x="459" y="191"/>
                    </a:lnTo>
                    <a:lnTo>
                      <a:pt x="440" y="204"/>
                    </a:lnTo>
                    <a:lnTo>
                      <a:pt x="420" y="219"/>
                    </a:lnTo>
                    <a:lnTo>
                      <a:pt x="400" y="235"/>
                    </a:lnTo>
                    <a:lnTo>
                      <a:pt x="383" y="251"/>
                    </a:lnTo>
                    <a:lnTo>
                      <a:pt x="368" y="268"/>
                    </a:lnTo>
                    <a:lnTo>
                      <a:pt x="363" y="276"/>
                    </a:lnTo>
                    <a:lnTo>
                      <a:pt x="359" y="285"/>
                    </a:lnTo>
                    <a:lnTo>
                      <a:pt x="356" y="293"/>
                    </a:lnTo>
                    <a:lnTo>
                      <a:pt x="356" y="301"/>
                    </a:lnTo>
                    <a:lnTo>
                      <a:pt x="356" y="317"/>
                    </a:lnTo>
                    <a:lnTo>
                      <a:pt x="356" y="335"/>
                    </a:lnTo>
                    <a:lnTo>
                      <a:pt x="356" y="356"/>
                    </a:lnTo>
                    <a:lnTo>
                      <a:pt x="356" y="385"/>
                    </a:lnTo>
                    <a:lnTo>
                      <a:pt x="356" y="403"/>
                    </a:lnTo>
                    <a:lnTo>
                      <a:pt x="355" y="419"/>
                    </a:lnTo>
                    <a:lnTo>
                      <a:pt x="354" y="432"/>
                    </a:lnTo>
                    <a:lnTo>
                      <a:pt x="350" y="443"/>
                    </a:lnTo>
                    <a:lnTo>
                      <a:pt x="347" y="448"/>
                    </a:lnTo>
                    <a:lnTo>
                      <a:pt x="343" y="452"/>
                    </a:lnTo>
                    <a:lnTo>
                      <a:pt x="339" y="456"/>
                    </a:lnTo>
                    <a:lnTo>
                      <a:pt x="334" y="459"/>
                    </a:lnTo>
                    <a:lnTo>
                      <a:pt x="327" y="461"/>
                    </a:lnTo>
                    <a:lnTo>
                      <a:pt x="320" y="463"/>
                    </a:lnTo>
                    <a:lnTo>
                      <a:pt x="311" y="464"/>
                    </a:lnTo>
                    <a:lnTo>
                      <a:pt x="302" y="464"/>
                    </a:lnTo>
                    <a:lnTo>
                      <a:pt x="294" y="464"/>
                    </a:lnTo>
                    <a:lnTo>
                      <a:pt x="286" y="461"/>
                    </a:lnTo>
                    <a:lnTo>
                      <a:pt x="276" y="460"/>
                    </a:lnTo>
                    <a:lnTo>
                      <a:pt x="268" y="457"/>
                    </a:lnTo>
                    <a:lnTo>
                      <a:pt x="250" y="448"/>
                    </a:lnTo>
                    <a:lnTo>
                      <a:pt x="234" y="439"/>
                    </a:lnTo>
                    <a:lnTo>
                      <a:pt x="218" y="427"/>
                    </a:lnTo>
                    <a:lnTo>
                      <a:pt x="204" y="413"/>
                    </a:lnTo>
                    <a:lnTo>
                      <a:pt x="199" y="407"/>
                    </a:lnTo>
                    <a:lnTo>
                      <a:pt x="194" y="399"/>
                    </a:lnTo>
                    <a:lnTo>
                      <a:pt x="190" y="392"/>
                    </a:lnTo>
                    <a:lnTo>
                      <a:pt x="187" y="385"/>
                    </a:lnTo>
                    <a:lnTo>
                      <a:pt x="184" y="373"/>
                    </a:lnTo>
                    <a:lnTo>
                      <a:pt x="184" y="361"/>
                    </a:lnTo>
                    <a:lnTo>
                      <a:pt x="186" y="352"/>
                    </a:lnTo>
                    <a:lnTo>
                      <a:pt x="187" y="343"/>
                    </a:lnTo>
                    <a:lnTo>
                      <a:pt x="187" y="339"/>
                    </a:lnTo>
                    <a:lnTo>
                      <a:pt x="186" y="335"/>
                    </a:lnTo>
                    <a:lnTo>
                      <a:pt x="186" y="331"/>
                    </a:lnTo>
                    <a:lnTo>
                      <a:pt x="183" y="327"/>
                    </a:lnTo>
                    <a:lnTo>
                      <a:pt x="180" y="324"/>
                    </a:lnTo>
                    <a:lnTo>
                      <a:pt x="176" y="320"/>
                    </a:lnTo>
                    <a:lnTo>
                      <a:pt x="170" y="316"/>
                    </a:lnTo>
                    <a:lnTo>
                      <a:pt x="163" y="313"/>
                    </a:lnTo>
                    <a:lnTo>
                      <a:pt x="152" y="308"/>
                    </a:lnTo>
                    <a:lnTo>
                      <a:pt x="143" y="300"/>
                    </a:lnTo>
                    <a:lnTo>
                      <a:pt x="135" y="291"/>
                    </a:lnTo>
                    <a:lnTo>
                      <a:pt x="127" y="281"/>
                    </a:lnTo>
                    <a:lnTo>
                      <a:pt x="119" y="272"/>
                    </a:lnTo>
                    <a:lnTo>
                      <a:pt x="111" y="263"/>
                    </a:lnTo>
                    <a:lnTo>
                      <a:pt x="106" y="260"/>
                    </a:lnTo>
                    <a:lnTo>
                      <a:pt x="102" y="257"/>
                    </a:lnTo>
                    <a:lnTo>
                      <a:pt x="96" y="255"/>
                    </a:lnTo>
                    <a:lnTo>
                      <a:pt x="91" y="253"/>
                    </a:lnTo>
                    <a:lnTo>
                      <a:pt x="66" y="251"/>
                    </a:lnTo>
                    <a:lnTo>
                      <a:pt x="46" y="251"/>
                    </a:lnTo>
                    <a:lnTo>
                      <a:pt x="36" y="249"/>
                    </a:lnTo>
                    <a:lnTo>
                      <a:pt x="27" y="247"/>
                    </a:lnTo>
                    <a:lnTo>
                      <a:pt x="20" y="243"/>
                    </a:lnTo>
                    <a:lnTo>
                      <a:pt x="12" y="235"/>
                    </a:lnTo>
                    <a:lnTo>
                      <a:pt x="6" y="224"/>
                    </a:lnTo>
                    <a:lnTo>
                      <a:pt x="2" y="216"/>
                    </a:lnTo>
                    <a:lnTo>
                      <a:pt x="0" y="207"/>
                    </a:lnTo>
                    <a:lnTo>
                      <a:pt x="0" y="193"/>
                    </a:lnTo>
                    <a:lnTo>
                      <a:pt x="2" y="183"/>
                    </a:lnTo>
                    <a:lnTo>
                      <a:pt x="4" y="175"/>
                    </a:lnTo>
                    <a:lnTo>
                      <a:pt x="10" y="169"/>
                    </a:lnTo>
                    <a:lnTo>
                      <a:pt x="16" y="165"/>
                    </a:lnTo>
                    <a:lnTo>
                      <a:pt x="23" y="163"/>
                    </a:lnTo>
                    <a:lnTo>
                      <a:pt x="31" y="161"/>
                    </a:lnTo>
                    <a:lnTo>
                      <a:pt x="40" y="160"/>
                    </a:lnTo>
                    <a:lnTo>
                      <a:pt x="50" y="159"/>
                    </a:lnTo>
                    <a:lnTo>
                      <a:pt x="59" y="157"/>
                    </a:lnTo>
                    <a:lnTo>
                      <a:pt x="68" y="156"/>
                    </a:lnTo>
                    <a:lnTo>
                      <a:pt x="76" y="155"/>
                    </a:lnTo>
                    <a:lnTo>
                      <a:pt x="84" y="151"/>
                    </a:lnTo>
                    <a:lnTo>
                      <a:pt x="91" y="147"/>
                    </a:lnTo>
                    <a:lnTo>
                      <a:pt x="96" y="140"/>
                    </a:lnTo>
                    <a:lnTo>
                      <a:pt x="100" y="132"/>
                    </a:lnTo>
                    <a:lnTo>
                      <a:pt x="103" y="120"/>
                    </a:lnTo>
                    <a:lnTo>
                      <a:pt x="108" y="99"/>
                    </a:lnTo>
                    <a:lnTo>
                      <a:pt x="114" y="80"/>
                    </a:lnTo>
                    <a:lnTo>
                      <a:pt x="122" y="64"/>
                    </a:lnTo>
                    <a:lnTo>
                      <a:pt x="130" y="49"/>
                    </a:lnTo>
                    <a:lnTo>
                      <a:pt x="140" y="36"/>
                    </a:lnTo>
                    <a:lnTo>
                      <a:pt x="151" y="23"/>
                    </a:lnTo>
                    <a:lnTo>
                      <a:pt x="162" y="12"/>
                    </a:lnTo>
                    <a:lnTo>
                      <a:pt x="175" y="0"/>
                    </a:lnTo>
                    <a:lnTo>
                      <a:pt x="187" y="7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41" name="Freeform 60"/>
              <p:cNvSpPr>
                <a:spLocks noChangeAspect="1"/>
              </p:cNvSpPr>
              <p:nvPr/>
            </p:nvSpPr>
            <p:spPr bwMode="auto">
              <a:xfrm>
                <a:off x="755" y="2625"/>
                <a:ext cx="127" cy="138"/>
              </a:xfrm>
              <a:custGeom>
                <a:avLst/>
                <a:gdLst>
                  <a:gd name="T0" fmla="*/ 9 w 416"/>
                  <a:gd name="T1" fmla="*/ 118 h 452"/>
                  <a:gd name="T2" fmla="*/ 13 w 416"/>
                  <a:gd name="T3" fmla="*/ 168 h 452"/>
                  <a:gd name="T4" fmla="*/ 24 w 416"/>
                  <a:gd name="T5" fmla="*/ 218 h 452"/>
                  <a:gd name="T6" fmla="*/ 37 w 416"/>
                  <a:gd name="T7" fmla="*/ 236 h 452"/>
                  <a:gd name="T8" fmla="*/ 67 w 416"/>
                  <a:gd name="T9" fmla="*/ 262 h 452"/>
                  <a:gd name="T10" fmla="*/ 91 w 416"/>
                  <a:gd name="T11" fmla="*/ 294 h 452"/>
                  <a:gd name="T12" fmla="*/ 96 w 416"/>
                  <a:gd name="T13" fmla="*/ 320 h 452"/>
                  <a:gd name="T14" fmla="*/ 96 w 416"/>
                  <a:gd name="T15" fmla="*/ 334 h 452"/>
                  <a:gd name="T16" fmla="*/ 101 w 416"/>
                  <a:gd name="T17" fmla="*/ 373 h 452"/>
                  <a:gd name="T18" fmla="*/ 125 w 416"/>
                  <a:gd name="T19" fmla="*/ 420 h 452"/>
                  <a:gd name="T20" fmla="*/ 149 w 416"/>
                  <a:gd name="T21" fmla="*/ 444 h 452"/>
                  <a:gd name="T22" fmla="*/ 205 w 416"/>
                  <a:gd name="T23" fmla="*/ 452 h 452"/>
                  <a:gd name="T24" fmla="*/ 211 w 416"/>
                  <a:gd name="T25" fmla="*/ 423 h 452"/>
                  <a:gd name="T26" fmla="*/ 224 w 416"/>
                  <a:gd name="T27" fmla="*/ 404 h 452"/>
                  <a:gd name="T28" fmla="*/ 253 w 416"/>
                  <a:gd name="T29" fmla="*/ 393 h 452"/>
                  <a:gd name="T30" fmla="*/ 307 w 416"/>
                  <a:gd name="T31" fmla="*/ 392 h 452"/>
                  <a:gd name="T32" fmla="*/ 328 w 416"/>
                  <a:gd name="T33" fmla="*/ 322 h 452"/>
                  <a:gd name="T34" fmla="*/ 349 w 416"/>
                  <a:gd name="T35" fmla="*/ 278 h 452"/>
                  <a:gd name="T36" fmla="*/ 385 w 416"/>
                  <a:gd name="T37" fmla="*/ 236 h 452"/>
                  <a:gd name="T38" fmla="*/ 387 w 416"/>
                  <a:gd name="T39" fmla="*/ 210 h 452"/>
                  <a:gd name="T40" fmla="*/ 400 w 416"/>
                  <a:gd name="T41" fmla="*/ 187 h 452"/>
                  <a:gd name="T42" fmla="*/ 415 w 416"/>
                  <a:gd name="T43" fmla="*/ 166 h 452"/>
                  <a:gd name="T44" fmla="*/ 412 w 416"/>
                  <a:gd name="T45" fmla="*/ 130 h 452"/>
                  <a:gd name="T46" fmla="*/ 397 w 416"/>
                  <a:gd name="T47" fmla="*/ 100 h 452"/>
                  <a:gd name="T48" fmla="*/ 376 w 416"/>
                  <a:gd name="T49" fmla="*/ 79 h 452"/>
                  <a:gd name="T50" fmla="*/ 356 w 416"/>
                  <a:gd name="T51" fmla="*/ 58 h 452"/>
                  <a:gd name="T52" fmla="*/ 340 w 416"/>
                  <a:gd name="T53" fmla="*/ 28 h 452"/>
                  <a:gd name="T54" fmla="*/ 331 w 416"/>
                  <a:gd name="T55" fmla="*/ 0 h 452"/>
                  <a:gd name="T56" fmla="*/ 300 w 416"/>
                  <a:gd name="T57" fmla="*/ 23 h 452"/>
                  <a:gd name="T58" fmla="*/ 277 w 416"/>
                  <a:gd name="T59" fmla="*/ 31 h 452"/>
                  <a:gd name="T60" fmla="*/ 237 w 416"/>
                  <a:gd name="T61" fmla="*/ 14 h 452"/>
                  <a:gd name="T62" fmla="*/ 228 w 416"/>
                  <a:gd name="T63" fmla="*/ 19 h 452"/>
                  <a:gd name="T64" fmla="*/ 215 w 416"/>
                  <a:gd name="T65" fmla="*/ 42 h 452"/>
                  <a:gd name="T66" fmla="*/ 203 w 416"/>
                  <a:gd name="T67" fmla="*/ 54 h 452"/>
                  <a:gd name="T68" fmla="*/ 187 w 416"/>
                  <a:gd name="T69" fmla="*/ 55 h 452"/>
                  <a:gd name="T70" fmla="*/ 171 w 416"/>
                  <a:gd name="T71" fmla="*/ 47 h 452"/>
                  <a:gd name="T72" fmla="*/ 144 w 416"/>
                  <a:gd name="T73" fmla="*/ 22 h 452"/>
                  <a:gd name="T74" fmla="*/ 123 w 416"/>
                  <a:gd name="T75" fmla="*/ 8 h 452"/>
                  <a:gd name="T76" fmla="*/ 99 w 416"/>
                  <a:gd name="T77" fmla="*/ 7 h 452"/>
                  <a:gd name="T78" fmla="*/ 75 w 416"/>
                  <a:gd name="T79" fmla="*/ 15 h 452"/>
                  <a:gd name="T80" fmla="*/ 39 w 416"/>
                  <a:gd name="T81" fmla="*/ 48 h 452"/>
                  <a:gd name="T82" fmla="*/ 15 w 416"/>
                  <a:gd name="T83" fmla="*/ 71 h 452"/>
                  <a:gd name="T84" fmla="*/ 0 w 416"/>
                  <a:gd name="T85" fmla="*/ 86 h 45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16"/>
                  <a:gd name="T130" fmla="*/ 0 h 452"/>
                  <a:gd name="T131" fmla="*/ 416 w 416"/>
                  <a:gd name="T132" fmla="*/ 452 h 45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16" h="452">
                    <a:moveTo>
                      <a:pt x="0" y="86"/>
                    </a:moveTo>
                    <a:lnTo>
                      <a:pt x="5" y="102"/>
                    </a:lnTo>
                    <a:lnTo>
                      <a:pt x="9" y="118"/>
                    </a:lnTo>
                    <a:lnTo>
                      <a:pt x="11" y="135"/>
                    </a:lnTo>
                    <a:lnTo>
                      <a:pt x="12" y="151"/>
                    </a:lnTo>
                    <a:lnTo>
                      <a:pt x="13" y="168"/>
                    </a:lnTo>
                    <a:lnTo>
                      <a:pt x="15" y="186"/>
                    </a:lnTo>
                    <a:lnTo>
                      <a:pt x="19" y="202"/>
                    </a:lnTo>
                    <a:lnTo>
                      <a:pt x="24" y="218"/>
                    </a:lnTo>
                    <a:lnTo>
                      <a:pt x="28" y="224"/>
                    </a:lnTo>
                    <a:lnTo>
                      <a:pt x="32" y="230"/>
                    </a:lnTo>
                    <a:lnTo>
                      <a:pt x="37" y="236"/>
                    </a:lnTo>
                    <a:lnTo>
                      <a:pt x="43" y="242"/>
                    </a:lnTo>
                    <a:lnTo>
                      <a:pt x="55" y="252"/>
                    </a:lnTo>
                    <a:lnTo>
                      <a:pt x="67" y="262"/>
                    </a:lnTo>
                    <a:lnTo>
                      <a:pt x="79" y="274"/>
                    </a:lnTo>
                    <a:lnTo>
                      <a:pt x="88" y="286"/>
                    </a:lnTo>
                    <a:lnTo>
                      <a:pt x="91" y="294"/>
                    </a:lnTo>
                    <a:lnTo>
                      <a:pt x="93" y="302"/>
                    </a:lnTo>
                    <a:lnTo>
                      <a:pt x="96" y="311"/>
                    </a:lnTo>
                    <a:lnTo>
                      <a:pt x="96" y="320"/>
                    </a:lnTo>
                    <a:lnTo>
                      <a:pt x="96" y="331"/>
                    </a:lnTo>
                    <a:lnTo>
                      <a:pt x="96" y="332"/>
                    </a:lnTo>
                    <a:lnTo>
                      <a:pt x="96" y="334"/>
                    </a:lnTo>
                    <a:lnTo>
                      <a:pt x="96" y="344"/>
                    </a:lnTo>
                    <a:lnTo>
                      <a:pt x="97" y="359"/>
                    </a:lnTo>
                    <a:lnTo>
                      <a:pt x="101" y="373"/>
                    </a:lnTo>
                    <a:lnTo>
                      <a:pt x="108" y="389"/>
                    </a:lnTo>
                    <a:lnTo>
                      <a:pt x="116" y="405"/>
                    </a:lnTo>
                    <a:lnTo>
                      <a:pt x="125" y="420"/>
                    </a:lnTo>
                    <a:lnTo>
                      <a:pt x="137" y="433"/>
                    </a:lnTo>
                    <a:lnTo>
                      <a:pt x="143" y="439"/>
                    </a:lnTo>
                    <a:lnTo>
                      <a:pt x="149" y="444"/>
                    </a:lnTo>
                    <a:lnTo>
                      <a:pt x="156" y="448"/>
                    </a:lnTo>
                    <a:lnTo>
                      <a:pt x="163" y="452"/>
                    </a:lnTo>
                    <a:lnTo>
                      <a:pt x="205" y="452"/>
                    </a:lnTo>
                    <a:lnTo>
                      <a:pt x="205" y="441"/>
                    </a:lnTo>
                    <a:lnTo>
                      <a:pt x="207" y="431"/>
                    </a:lnTo>
                    <a:lnTo>
                      <a:pt x="211" y="423"/>
                    </a:lnTo>
                    <a:lnTo>
                      <a:pt x="213" y="415"/>
                    </a:lnTo>
                    <a:lnTo>
                      <a:pt x="219" y="409"/>
                    </a:lnTo>
                    <a:lnTo>
                      <a:pt x="224" y="404"/>
                    </a:lnTo>
                    <a:lnTo>
                      <a:pt x="231" y="400"/>
                    </a:lnTo>
                    <a:lnTo>
                      <a:pt x="237" y="397"/>
                    </a:lnTo>
                    <a:lnTo>
                      <a:pt x="253" y="393"/>
                    </a:lnTo>
                    <a:lnTo>
                      <a:pt x="271" y="392"/>
                    </a:lnTo>
                    <a:lnTo>
                      <a:pt x="289" y="392"/>
                    </a:lnTo>
                    <a:lnTo>
                      <a:pt x="307" y="392"/>
                    </a:lnTo>
                    <a:lnTo>
                      <a:pt x="315" y="364"/>
                    </a:lnTo>
                    <a:lnTo>
                      <a:pt x="321" y="342"/>
                    </a:lnTo>
                    <a:lnTo>
                      <a:pt x="328" y="322"/>
                    </a:lnTo>
                    <a:lnTo>
                      <a:pt x="335" y="306"/>
                    </a:lnTo>
                    <a:lnTo>
                      <a:pt x="345" y="284"/>
                    </a:lnTo>
                    <a:lnTo>
                      <a:pt x="349" y="278"/>
                    </a:lnTo>
                    <a:lnTo>
                      <a:pt x="385" y="218"/>
                    </a:lnTo>
                    <a:lnTo>
                      <a:pt x="385" y="231"/>
                    </a:lnTo>
                    <a:lnTo>
                      <a:pt x="385" y="236"/>
                    </a:lnTo>
                    <a:lnTo>
                      <a:pt x="385" y="231"/>
                    </a:lnTo>
                    <a:lnTo>
                      <a:pt x="385" y="218"/>
                    </a:lnTo>
                    <a:lnTo>
                      <a:pt x="387" y="210"/>
                    </a:lnTo>
                    <a:lnTo>
                      <a:pt x="391" y="202"/>
                    </a:lnTo>
                    <a:lnTo>
                      <a:pt x="395" y="195"/>
                    </a:lnTo>
                    <a:lnTo>
                      <a:pt x="400" y="187"/>
                    </a:lnTo>
                    <a:lnTo>
                      <a:pt x="407" y="180"/>
                    </a:lnTo>
                    <a:lnTo>
                      <a:pt x="411" y="174"/>
                    </a:lnTo>
                    <a:lnTo>
                      <a:pt x="415" y="166"/>
                    </a:lnTo>
                    <a:lnTo>
                      <a:pt x="416" y="158"/>
                    </a:lnTo>
                    <a:lnTo>
                      <a:pt x="415" y="143"/>
                    </a:lnTo>
                    <a:lnTo>
                      <a:pt x="412" y="130"/>
                    </a:lnTo>
                    <a:lnTo>
                      <a:pt x="408" y="119"/>
                    </a:lnTo>
                    <a:lnTo>
                      <a:pt x="403" y="110"/>
                    </a:lnTo>
                    <a:lnTo>
                      <a:pt x="397" y="100"/>
                    </a:lnTo>
                    <a:lnTo>
                      <a:pt x="391" y="94"/>
                    </a:lnTo>
                    <a:lnTo>
                      <a:pt x="384" y="86"/>
                    </a:lnTo>
                    <a:lnTo>
                      <a:pt x="376" y="79"/>
                    </a:lnTo>
                    <a:lnTo>
                      <a:pt x="369" y="72"/>
                    </a:lnTo>
                    <a:lnTo>
                      <a:pt x="363" y="66"/>
                    </a:lnTo>
                    <a:lnTo>
                      <a:pt x="356" y="58"/>
                    </a:lnTo>
                    <a:lnTo>
                      <a:pt x="349" y="50"/>
                    </a:lnTo>
                    <a:lnTo>
                      <a:pt x="344" y="39"/>
                    </a:lnTo>
                    <a:lnTo>
                      <a:pt x="340" y="28"/>
                    </a:lnTo>
                    <a:lnTo>
                      <a:pt x="339" y="15"/>
                    </a:lnTo>
                    <a:lnTo>
                      <a:pt x="337" y="0"/>
                    </a:lnTo>
                    <a:lnTo>
                      <a:pt x="331" y="0"/>
                    </a:lnTo>
                    <a:lnTo>
                      <a:pt x="323" y="8"/>
                    </a:lnTo>
                    <a:lnTo>
                      <a:pt x="308" y="18"/>
                    </a:lnTo>
                    <a:lnTo>
                      <a:pt x="300" y="23"/>
                    </a:lnTo>
                    <a:lnTo>
                      <a:pt x="292" y="27"/>
                    </a:lnTo>
                    <a:lnTo>
                      <a:pt x="284" y="30"/>
                    </a:lnTo>
                    <a:lnTo>
                      <a:pt x="277" y="31"/>
                    </a:lnTo>
                    <a:lnTo>
                      <a:pt x="259" y="22"/>
                    </a:lnTo>
                    <a:lnTo>
                      <a:pt x="241" y="12"/>
                    </a:lnTo>
                    <a:lnTo>
                      <a:pt x="237" y="14"/>
                    </a:lnTo>
                    <a:lnTo>
                      <a:pt x="233" y="15"/>
                    </a:lnTo>
                    <a:lnTo>
                      <a:pt x="231" y="16"/>
                    </a:lnTo>
                    <a:lnTo>
                      <a:pt x="228" y="19"/>
                    </a:lnTo>
                    <a:lnTo>
                      <a:pt x="223" y="26"/>
                    </a:lnTo>
                    <a:lnTo>
                      <a:pt x="219" y="34"/>
                    </a:lnTo>
                    <a:lnTo>
                      <a:pt x="215" y="42"/>
                    </a:lnTo>
                    <a:lnTo>
                      <a:pt x="209" y="48"/>
                    </a:lnTo>
                    <a:lnTo>
                      <a:pt x="207" y="51"/>
                    </a:lnTo>
                    <a:lnTo>
                      <a:pt x="203" y="54"/>
                    </a:lnTo>
                    <a:lnTo>
                      <a:pt x="197" y="55"/>
                    </a:lnTo>
                    <a:lnTo>
                      <a:pt x="192" y="55"/>
                    </a:lnTo>
                    <a:lnTo>
                      <a:pt x="187" y="55"/>
                    </a:lnTo>
                    <a:lnTo>
                      <a:pt x="180" y="52"/>
                    </a:lnTo>
                    <a:lnTo>
                      <a:pt x="175" y="51"/>
                    </a:lnTo>
                    <a:lnTo>
                      <a:pt x="171" y="47"/>
                    </a:lnTo>
                    <a:lnTo>
                      <a:pt x="161" y="40"/>
                    </a:lnTo>
                    <a:lnTo>
                      <a:pt x="153" y="31"/>
                    </a:lnTo>
                    <a:lnTo>
                      <a:pt x="144" y="22"/>
                    </a:lnTo>
                    <a:lnTo>
                      <a:pt x="135" y="15"/>
                    </a:lnTo>
                    <a:lnTo>
                      <a:pt x="128" y="11"/>
                    </a:lnTo>
                    <a:lnTo>
                      <a:pt x="123" y="8"/>
                    </a:lnTo>
                    <a:lnTo>
                      <a:pt x="116" y="7"/>
                    </a:lnTo>
                    <a:lnTo>
                      <a:pt x="108" y="7"/>
                    </a:lnTo>
                    <a:lnTo>
                      <a:pt x="99" y="7"/>
                    </a:lnTo>
                    <a:lnTo>
                      <a:pt x="89" y="10"/>
                    </a:lnTo>
                    <a:lnTo>
                      <a:pt x="81" y="12"/>
                    </a:lnTo>
                    <a:lnTo>
                      <a:pt x="75" y="15"/>
                    </a:lnTo>
                    <a:lnTo>
                      <a:pt x="61" y="24"/>
                    </a:lnTo>
                    <a:lnTo>
                      <a:pt x="49" y="36"/>
                    </a:lnTo>
                    <a:lnTo>
                      <a:pt x="39" y="48"/>
                    </a:lnTo>
                    <a:lnTo>
                      <a:pt x="27" y="60"/>
                    </a:lnTo>
                    <a:lnTo>
                      <a:pt x="21" y="66"/>
                    </a:lnTo>
                    <a:lnTo>
                      <a:pt x="15" y="71"/>
                    </a:lnTo>
                    <a:lnTo>
                      <a:pt x="8" y="75"/>
                    </a:lnTo>
                    <a:lnTo>
                      <a:pt x="0" y="79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42" name="Freeform 61"/>
              <p:cNvSpPr>
                <a:spLocks noChangeAspect="1"/>
              </p:cNvSpPr>
              <p:nvPr/>
            </p:nvSpPr>
            <p:spPr bwMode="auto">
              <a:xfrm>
                <a:off x="571" y="2774"/>
                <a:ext cx="153" cy="201"/>
              </a:xfrm>
              <a:custGeom>
                <a:avLst/>
                <a:gdLst>
                  <a:gd name="T0" fmla="*/ 333 w 499"/>
                  <a:gd name="T1" fmla="*/ 645 h 662"/>
                  <a:gd name="T2" fmla="*/ 342 w 499"/>
                  <a:gd name="T3" fmla="*/ 613 h 662"/>
                  <a:gd name="T4" fmla="*/ 371 w 499"/>
                  <a:gd name="T5" fmla="*/ 574 h 662"/>
                  <a:gd name="T6" fmla="*/ 406 w 499"/>
                  <a:gd name="T7" fmla="*/ 542 h 662"/>
                  <a:gd name="T8" fmla="*/ 438 w 499"/>
                  <a:gd name="T9" fmla="*/ 509 h 662"/>
                  <a:gd name="T10" fmla="*/ 454 w 499"/>
                  <a:gd name="T11" fmla="*/ 476 h 662"/>
                  <a:gd name="T12" fmla="*/ 457 w 499"/>
                  <a:gd name="T13" fmla="*/ 452 h 662"/>
                  <a:gd name="T14" fmla="*/ 447 w 499"/>
                  <a:gd name="T15" fmla="*/ 412 h 662"/>
                  <a:gd name="T16" fmla="*/ 465 w 499"/>
                  <a:gd name="T17" fmla="*/ 396 h 662"/>
                  <a:gd name="T18" fmla="*/ 483 w 499"/>
                  <a:gd name="T19" fmla="*/ 376 h 662"/>
                  <a:gd name="T20" fmla="*/ 465 w 499"/>
                  <a:gd name="T21" fmla="*/ 349 h 662"/>
                  <a:gd name="T22" fmla="*/ 446 w 499"/>
                  <a:gd name="T23" fmla="*/ 325 h 662"/>
                  <a:gd name="T24" fmla="*/ 453 w 499"/>
                  <a:gd name="T25" fmla="*/ 315 h 662"/>
                  <a:gd name="T26" fmla="*/ 466 w 499"/>
                  <a:gd name="T27" fmla="*/ 287 h 662"/>
                  <a:gd name="T28" fmla="*/ 474 w 499"/>
                  <a:gd name="T29" fmla="*/ 249 h 662"/>
                  <a:gd name="T30" fmla="*/ 473 w 499"/>
                  <a:gd name="T31" fmla="*/ 193 h 662"/>
                  <a:gd name="T32" fmla="*/ 390 w 499"/>
                  <a:gd name="T33" fmla="*/ 169 h 662"/>
                  <a:gd name="T34" fmla="*/ 302 w 499"/>
                  <a:gd name="T35" fmla="*/ 145 h 662"/>
                  <a:gd name="T36" fmla="*/ 257 w 499"/>
                  <a:gd name="T37" fmla="*/ 125 h 662"/>
                  <a:gd name="T38" fmla="*/ 237 w 499"/>
                  <a:gd name="T39" fmla="*/ 99 h 662"/>
                  <a:gd name="T40" fmla="*/ 209 w 499"/>
                  <a:gd name="T41" fmla="*/ 55 h 662"/>
                  <a:gd name="T42" fmla="*/ 189 w 499"/>
                  <a:gd name="T43" fmla="*/ 44 h 662"/>
                  <a:gd name="T44" fmla="*/ 153 w 499"/>
                  <a:gd name="T45" fmla="*/ 43 h 662"/>
                  <a:gd name="T46" fmla="*/ 129 w 499"/>
                  <a:gd name="T47" fmla="*/ 41 h 662"/>
                  <a:gd name="T48" fmla="*/ 110 w 499"/>
                  <a:gd name="T49" fmla="*/ 28 h 662"/>
                  <a:gd name="T50" fmla="*/ 82 w 499"/>
                  <a:gd name="T51" fmla="*/ 8 h 662"/>
                  <a:gd name="T52" fmla="*/ 68 w 499"/>
                  <a:gd name="T53" fmla="*/ 33 h 662"/>
                  <a:gd name="T54" fmla="*/ 48 w 499"/>
                  <a:gd name="T55" fmla="*/ 75 h 662"/>
                  <a:gd name="T56" fmla="*/ 22 w 499"/>
                  <a:gd name="T57" fmla="*/ 95 h 662"/>
                  <a:gd name="T58" fmla="*/ 4 w 499"/>
                  <a:gd name="T59" fmla="*/ 112 h 662"/>
                  <a:gd name="T60" fmla="*/ 0 w 499"/>
                  <a:gd name="T61" fmla="*/ 127 h 662"/>
                  <a:gd name="T62" fmla="*/ 5 w 499"/>
                  <a:gd name="T63" fmla="*/ 153 h 662"/>
                  <a:gd name="T64" fmla="*/ 16 w 499"/>
                  <a:gd name="T65" fmla="*/ 168 h 662"/>
                  <a:gd name="T66" fmla="*/ 37 w 499"/>
                  <a:gd name="T67" fmla="*/ 177 h 662"/>
                  <a:gd name="T68" fmla="*/ 58 w 499"/>
                  <a:gd name="T69" fmla="*/ 185 h 662"/>
                  <a:gd name="T70" fmla="*/ 70 w 499"/>
                  <a:gd name="T71" fmla="*/ 201 h 662"/>
                  <a:gd name="T72" fmla="*/ 77 w 499"/>
                  <a:gd name="T73" fmla="*/ 224 h 662"/>
                  <a:gd name="T74" fmla="*/ 80 w 499"/>
                  <a:gd name="T75" fmla="*/ 264 h 662"/>
                  <a:gd name="T76" fmla="*/ 88 w 499"/>
                  <a:gd name="T77" fmla="*/ 287 h 662"/>
                  <a:gd name="T78" fmla="*/ 108 w 499"/>
                  <a:gd name="T79" fmla="*/ 301 h 662"/>
                  <a:gd name="T80" fmla="*/ 157 w 499"/>
                  <a:gd name="T81" fmla="*/ 315 h 662"/>
                  <a:gd name="T82" fmla="*/ 192 w 499"/>
                  <a:gd name="T83" fmla="*/ 329 h 662"/>
                  <a:gd name="T84" fmla="*/ 198 w 499"/>
                  <a:gd name="T85" fmla="*/ 344 h 662"/>
                  <a:gd name="T86" fmla="*/ 198 w 499"/>
                  <a:gd name="T87" fmla="*/ 397 h 662"/>
                  <a:gd name="T88" fmla="*/ 194 w 499"/>
                  <a:gd name="T89" fmla="*/ 449 h 662"/>
                  <a:gd name="T90" fmla="*/ 200 w 499"/>
                  <a:gd name="T91" fmla="*/ 477 h 662"/>
                  <a:gd name="T92" fmla="*/ 210 w 499"/>
                  <a:gd name="T93" fmla="*/ 497 h 662"/>
                  <a:gd name="T94" fmla="*/ 226 w 499"/>
                  <a:gd name="T95" fmla="*/ 506 h 662"/>
                  <a:gd name="T96" fmla="*/ 252 w 499"/>
                  <a:gd name="T97" fmla="*/ 516 h 662"/>
                  <a:gd name="T98" fmla="*/ 262 w 499"/>
                  <a:gd name="T99" fmla="*/ 525 h 662"/>
                  <a:gd name="T100" fmla="*/ 307 w 499"/>
                  <a:gd name="T101" fmla="*/ 614 h 6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99"/>
                  <a:gd name="T154" fmla="*/ 0 h 662"/>
                  <a:gd name="T155" fmla="*/ 499 w 499"/>
                  <a:gd name="T156" fmla="*/ 662 h 66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99" h="662">
                    <a:moveTo>
                      <a:pt x="331" y="662"/>
                    </a:moveTo>
                    <a:lnTo>
                      <a:pt x="331" y="653"/>
                    </a:lnTo>
                    <a:lnTo>
                      <a:pt x="333" y="645"/>
                    </a:lnTo>
                    <a:lnTo>
                      <a:pt x="334" y="636"/>
                    </a:lnTo>
                    <a:lnTo>
                      <a:pt x="337" y="628"/>
                    </a:lnTo>
                    <a:lnTo>
                      <a:pt x="342" y="613"/>
                    </a:lnTo>
                    <a:lnTo>
                      <a:pt x="350" y="600"/>
                    </a:lnTo>
                    <a:lnTo>
                      <a:pt x="361" y="586"/>
                    </a:lnTo>
                    <a:lnTo>
                      <a:pt x="371" y="574"/>
                    </a:lnTo>
                    <a:lnTo>
                      <a:pt x="382" y="564"/>
                    </a:lnTo>
                    <a:lnTo>
                      <a:pt x="394" y="553"/>
                    </a:lnTo>
                    <a:lnTo>
                      <a:pt x="406" y="542"/>
                    </a:lnTo>
                    <a:lnTo>
                      <a:pt x="417" y="532"/>
                    </a:lnTo>
                    <a:lnTo>
                      <a:pt x="427" y="520"/>
                    </a:lnTo>
                    <a:lnTo>
                      <a:pt x="438" y="509"/>
                    </a:lnTo>
                    <a:lnTo>
                      <a:pt x="446" y="496"/>
                    </a:lnTo>
                    <a:lnTo>
                      <a:pt x="451" y="482"/>
                    </a:lnTo>
                    <a:lnTo>
                      <a:pt x="454" y="476"/>
                    </a:lnTo>
                    <a:lnTo>
                      <a:pt x="455" y="468"/>
                    </a:lnTo>
                    <a:lnTo>
                      <a:pt x="457" y="460"/>
                    </a:lnTo>
                    <a:lnTo>
                      <a:pt x="457" y="452"/>
                    </a:lnTo>
                    <a:lnTo>
                      <a:pt x="451" y="432"/>
                    </a:lnTo>
                    <a:lnTo>
                      <a:pt x="445" y="416"/>
                    </a:lnTo>
                    <a:lnTo>
                      <a:pt x="447" y="412"/>
                    </a:lnTo>
                    <a:lnTo>
                      <a:pt x="451" y="407"/>
                    </a:lnTo>
                    <a:lnTo>
                      <a:pt x="457" y="401"/>
                    </a:lnTo>
                    <a:lnTo>
                      <a:pt x="465" y="396"/>
                    </a:lnTo>
                    <a:lnTo>
                      <a:pt x="471" y="391"/>
                    </a:lnTo>
                    <a:lnTo>
                      <a:pt x="478" y="384"/>
                    </a:lnTo>
                    <a:lnTo>
                      <a:pt x="483" y="376"/>
                    </a:lnTo>
                    <a:lnTo>
                      <a:pt x="487" y="368"/>
                    </a:lnTo>
                    <a:lnTo>
                      <a:pt x="478" y="363"/>
                    </a:lnTo>
                    <a:lnTo>
                      <a:pt x="465" y="349"/>
                    </a:lnTo>
                    <a:lnTo>
                      <a:pt x="451" y="337"/>
                    </a:lnTo>
                    <a:lnTo>
                      <a:pt x="445" y="332"/>
                    </a:lnTo>
                    <a:lnTo>
                      <a:pt x="446" y="325"/>
                    </a:lnTo>
                    <a:lnTo>
                      <a:pt x="447" y="321"/>
                    </a:lnTo>
                    <a:lnTo>
                      <a:pt x="450" y="317"/>
                    </a:lnTo>
                    <a:lnTo>
                      <a:pt x="453" y="315"/>
                    </a:lnTo>
                    <a:lnTo>
                      <a:pt x="461" y="309"/>
                    </a:lnTo>
                    <a:lnTo>
                      <a:pt x="470" y="301"/>
                    </a:lnTo>
                    <a:lnTo>
                      <a:pt x="466" y="287"/>
                    </a:lnTo>
                    <a:lnTo>
                      <a:pt x="463" y="272"/>
                    </a:lnTo>
                    <a:lnTo>
                      <a:pt x="466" y="264"/>
                    </a:lnTo>
                    <a:lnTo>
                      <a:pt x="474" y="249"/>
                    </a:lnTo>
                    <a:lnTo>
                      <a:pt x="486" y="231"/>
                    </a:lnTo>
                    <a:lnTo>
                      <a:pt x="499" y="205"/>
                    </a:lnTo>
                    <a:lnTo>
                      <a:pt x="473" y="193"/>
                    </a:lnTo>
                    <a:lnTo>
                      <a:pt x="445" y="184"/>
                    </a:lnTo>
                    <a:lnTo>
                      <a:pt x="418" y="176"/>
                    </a:lnTo>
                    <a:lnTo>
                      <a:pt x="390" y="169"/>
                    </a:lnTo>
                    <a:lnTo>
                      <a:pt x="361" y="163"/>
                    </a:lnTo>
                    <a:lnTo>
                      <a:pt x="331" y="155"/>
                    </a:lnTo>
                    <a:lnTo>
                      <a:pt x="302" y="145"/>
                    </a:lnTo>
                    <a:lnTo>
                      <a:pt x="270" y="133"/>
                    </a:lnTo>
                    <a:lnTo>
                      <a:pt x="264" y="129"/>
                    </a:lnTo>
                    <a:lnTo>
                      <a:pt x="257" y="125"/>
                    </a:lnTo>
                    <a:lnTo>
                      <a:pt x="252" y="120"/>
                    </a:lnTo>
                    <a:lnTo>
                      <a:pt x="246" y="113"/>
                    </a:lnTo>
                    <a:lnTo>
                      <a:pt x="237" y="99"/>
                    </a:lnTo>
                    <a:lnTo>
                      <a:pt x="228" y="83"/>
                    </a:lnTo>
                    <a:lnTo>
                      <a:pt x="220" y="68"/>
                    </a:lnTo>
                    <a:lnTo>
                      <a:pt x="209" y="55"/>
                    </a:lnTo>
                    <a:lnTo>
                      <a:pt x="204" y="49"/>
                    </a:lnTo>
                    <a:lnTo>
                      <a:pt x="197" y="47"/>
                    </a:lnTo>
                    <a:lnTo>
                      <a:pt x="189" y="44"/>
                    </a:lnTo>
                    <a:lnTo>
                      <a:pt x="181" y="43"/>
                    </a:lnTo>
                    <a:lnTo>
                      <a:pt x="165" y="43"/>
                    </a:lnTo>
                    <a:lnTo>
                      <a:pt x="153" y="43"/>
                    </a:lnTo>
                    <a:lnTo>
                      <a:pt x="144" y="43"/>
                    </a:lnTo>
                    <a:lnTo>
                      <a:pt x="138" y="43"/>
                    </a:lnTo>
                    <a:lnTo>
                      <a:pt x="129" y="41"/>
                    </a:lnTo>
                    <a:lnTo>
                      <a:pt x="121" y="39"/>
                    </a:lnTo>
                    <a:lnTo>
                      <a:pt x="114" y="35"/>
                    </a:lnTo>
                    <a:lnTo>
                      <a:pt x="110" y="28"/>
                    </a:lnTo>
                    <a:lnTo>
                      <a:pt x="101" y="15"/>
                    </a:lnTo>
                    <a:lnTo>
                      <a:pt x="90" y="0"/>
                    </a:lnTo>
                    <a:lnTo>
                      <a:pt x="82" y="8"/>
                    </a:lnTo>
                    <a:lnTo>
                      <a:pt x="76" y="16"/>
                    </a:lnTo>
                    <a:lnTo>
                      <a:pt x="72" y="24"/>
                    </a:lnTo>
                    <a:lnTo>
                      <a:pt x="68" y="33"/>
                    </a:lnTo>
                    <a:lnTo>
                      <a:pt x="61" y="51"/>
                    </a:lnTo>
                    <a:lnTo>
                      <a:pt x="54" y="67"/>
                    </a:lnTo>
                    <a:lnTo>
                      <a:pt x="48" y="75"/>
                    </a:lnTo>
                    <a:lnTo>
                      <a:pt x="41" y="83"/>
                    </a:lnTo>
                    <a:lnTo>
                      <a:pt x="32" y="88"/>
                    </a:lnTo>
                    <a:lnTo>
                      <a:pt x="22" y="95"/>
                    </a:lnTo>
                    <a:lnTo>
                      <a:pt x="14" y="101"/>
                    </a:lnTo>
                    <a:lnTo>
                      <a:pt x="6" y="108"/>
                    </a:lnTo>
                    <a:lnTo>
                      <a:pt x="4" y="112"/>
                    </a:lnTo>
                    <a:lnTo>
                      <a:pt x="1" y="117"/>
                    </a:lnTo>
                    <a:lnTo>
                      <a:pt x="0" y="121"/>
                    </a:lnTo>
                    <a:lnTo>
                      <a:pt x="0" y="127"/>
                    </a:lnTo>
                    <a:lnTo>
                      <a:pt x="1" y="137"/>
                    </a:lnTo>
                    <a:lnTo>
                      <a:pt x="2" y="147"/>
                    </a:lnTo>
                    <a:lnTo>
                      <a:pt x="5" y="153"/>
                    </a:lnTo>
                    <a:lnTo>
                      <a:pt x="8" y="159"/>
                    </a:lnTo>
                    <a:lnTo>
                      <a:pt x="12" y="164"/>
                    </a:lnTo>
                    <a:lnTo>
                      <a:pt x="16" y="168"/>
                    </a:lnTo>
                    <a:lnTo>
                      <a:pt x="21" y="171"/>
                    </a:lnTo>
                    <a:lnTo>
                      <a:pt x="26" y="173"/>
                    </a:lnTo>
                    <a:lnTo>
                      <a:pt x="37" y="177"/>
                    </a:lnTo>
                    <a:lnTo>
                      <a:pt x="48" y="181"/>
                    </a:lnTo>
                    <a:lnTo>
                      <a:pt x="53" y="183"/>
                    </a:lnTo>
                    <a:lnTo>
                      <a:pt x="58" y="185"/>
                    </a:lnTo>
                    <a:lnTo>
                      <a:pt x="62" y="189"/>
                    </a:lnTo>
                    <a:lnTo>
                      <a:pt x="66" y="193"/>
                    </a:lnTo>
                    <a:lnTo>
                      <a:pt x="70" y="201"/>
                    </a:lnTo>
                    <a:lnTo>
                      <a:pt x="73" y="209"/>
                    </a:lnTo>
                    <a:lnTo>
                      <a:pt x="76" y="216"/>
                    </a:lnTo>
                    <a:lnTo>
                      <a:pt x="77" y="224"/>
                    </a:lnTo>
                    <a:lnTo>
                      <a:pt x="78" y="237"/>
                    </a:lnTo>
                    <a:lnTo>
                      <a:pt x="78" y="251"/>
                    </a:lnTo>
                    <a:lnTo>
                      <a:pt x="80" y="264"/>
                    </a:lnTo>
                    <a:lnTo>
                      <a:pt x="82" y="276"/>
                    </a:lnTo>
                    <a:lnTo>
                      <a:pt x="84" y="281"/>
                    </a:lnTo>
                    <a:lnTo>
                      <a:pt x="88" y="287"/>
                    </a:lnTo>
                    <a:lnTo>
                      <a:pt x="92" y="291"/>
                    </a:lnTo>
                    <a:lnTo>
                      <a:pt x="96" y="296"/>
                    </a:lnTo>
                    <a:lnTo>
                      <a:pt x="108" y="301"/>
                    </a:lnTo>
                    <a:lnTo>
                      <a:pt x="122" y="307"/>
                    </a:lnTo>
                    <a:lnTo>
                      <a:pt x="140" y="311"/>
                    </a:lnTo>
                    <a:lnTo>
                      <a:pt x="157" y="315"/>
                    </a:lnTo>
                    <a:lnTo>
                      <a:pt x="173" y="320"/>
                    </a:lnTo>
                    <a:lnTo>
                      <a:pt x="186" y="327"/>
                    </a:lnTo>
                    <a:lnTo>
                      <a:pt x="192" y="329"/>
                    </a:lnTo>
                    <a:lnTo>
                      <a:pt x="196" y="333"/>
                    </a:lnTo>
                    <a:lnTo>
                      <a:pt x="198" y="339"/>
                    </a:lnTo>
                    <a:lnTo>
                      <a:pt x="198" y="344"/>
                    </a:lnTo>
                    <a:lnTo>
                      <a:pt x="198" y="360"/>
                    </a:lnTo>
                    <a:lnTo>
                      <a:pt x="198" y="379"/>
                    </a:lnTo>
                    <a:lnTo>
                      <a:pt x="198" y="397"/>
                    </a:lnTo>
                    <a:lnTo>
                      <a:pt x="198" y="411"/>
                    </a:lnTo>
                    <a:lnTo>
                      <a:pt x="197" y="431"/>
                    </a:lnTo>
                    <a:lnTo>
                      <a:pt x="194" y="449"/>
                    </a:lnTo>
                    <a:lnTo>
                      <a:pt x="194" y="458"/>
                    </a:lnTo>
                    <a:lnTo>
                      <a:pt x="196" y="468"/>
                    </a:lnTo>
                    <a:lnTo>
                      <a:pt x="200" y="477"/>
                    </a:lnTo>
                    <a:lnTo>
                      <a:pt x="205" y="488"/>
                    </a:lnTo>
                    <a:lnTo>
                      <a:pt x="208" y="493"/>
                    </a:lnTo>
                    <a:lnTo>
                      <a:pt x="210" y="497"/>
                    </a:lnTo>
                    <a:lnTo>
                      <a:pt x="213" y="501"/>
                    </a:lnTo>
                    <a:lnTo>
                      <a:pt x="217" y="504"/>
                    </a:lnTo>
                    <a:lnTo>
                      <a:pt x="226" y="506"/>
                    </a:lnTo>
                    <a:lnTo>
                      <a:pt x="234" y="509"/>
                    </a:lnTo>
                    <a:lnTo>
                      <a:pt x="244" y="512"/>
                    </a:lnTo>
                    <a:lnTo>
                      <a:pt x="252" y="516"/>
                    </a:lnTo>
                    <a:lnTo>
                      <a:pt x="256" y="518"/>
                    </a:lnTo>
                    <a:lnTo>
                      <a:pt x="260" y="521"/>
                    </a:lnTo>
                    <a:lnTo>
                      <a:pt x="262" y="525"/>
                    </a:lnTo>
                    <a:lnTo>
                      <a:pt x="265" y="530"/>
                    </a:lnTo>
                    <a:lnTo>
                      <a:pt x="285" y="572"/>
                    </a:lnTo>
                    <a:lnTo>
                      <a:pt x="307" y="614"/>
                    </a:lnTo>
                    <a:lnTo>
                      <a:pt x="323" y="649"/>
                    </a:lnTo>
                    <a:lnTo>
                      <a:pt x="331" y="662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43" name="Freeform 62"/>
              <p:cNvSpPr>
                <a:spLocks noChangeAspect="1"/>
              </p:cNvSpPr>
              <p:nvPr/>
            </p:nvSpPr>
            <p:spPr bwMode="auto">
              <a:xfrm>
                <a:off x="575" y="2687"/>
                <a:ext cx="162" cy="150"/>
              </a:xfrm>
              <a:custGeom>
                <a:avLst/>
                <a:gdLst>
                  <a:gd name="T0" fmla="*/ 513 w 530"/>
                  <a:gd name="T1" fmla="*/ 390 h 493"/>
                  <a:gd name="T2" fmla="*/ 526 w 530"/>
                  <a:gd name="T3" fmla="*/ 415 h 493"/>
                  <a:gd name="T4" fmla="*/ 526 w 530"/>
                  <a:gd name="T5" fmla="*/ 437 h 493"/>
                  <a:gd name="T6" fmla="*/ 507 w 530"/>
                  <a:gd name="T7" fmla="*/ 474 h 493"/>
                  <a:gd name="T8" fmla="*/ 435 w 530"/>
                  <a:gd name="T9" fmla="*/ 471 h 493"/>
                  <a:gd name="T10" fmla="*/ 349 w 530"/>
                  <a:gd name="T11" fmla="*/ 446 h 493"/>
                  <a:gd name="T12" fmla="*/ 258 w 530"/>
                  <a:gd name="T13" fmla="*/ 415 h 493"/>
                  <a:gd name="T14" fmla="*/ 240 w 530"/>
                  <a:gd name="T15" fmla="*/ 402 h 493"/>
                  <a:gd name="T16" fmla="*/ 216 w 530"/>
                  <a:gd name="T17" fmla="*/ 365 h 493"/>
                  <a:gd name="T18" fmla="*/ 192 w 530"/>
                  <a:gd name="T19" fmla="*/ 331 h 493"/>
                  <a:gd name="T20" fmla="*/ 169 w 530"/>
                  <a:gd name="T21" fmla="*/ 325 h 493"/>
                  <a:gd name="T22" fmla="*/ 132 w 530"/>
                  <a:gd name="T23" fmla="*/ 325 h 493"/>
                  <a:gd name="T24" fmla="*/ 108 w 530"/>
                  <a:gd name="T25" fmla="*/ 322 h 493"/>
                  <a:gd name="T26" fmla="*/ 84 w 530"/>
                  <a:gd name="T27" fmla="*/ 302 h 493"/>
                  <a:gd name="T28" fmla="*/ 72 w 530"/>
                  <a:gd name="T29" fmla="*/ 271 h 493"/>
                  <a:gd name="T30" fmla="*/ 73 w 530"/>
                  <a:gd name="T31" fmla="*/ 241 h 493"/>
                  <a:gd name="T32" fmla="*/ 68 w 530"/>
                  <a:gd name="T33" fmla="*/ 219 h 493"/>
                  <a:gd name="T34" fmla="*/ 44 w 530"/>
                  <a:gd name="T35" fmla="*/ 194 h 493"/>
                  <a:gd name="T36" fmla="*/ 6 w 530"/>
                  <a:gd name="T37" fmla="*/ 155 h 493"/>
                  <a:gd name="T38" fmla="*/ 1 w 530"/>
                  <a:gd name="T39" fmla="*/ 134 h 493"/>
                  <a:gd name="T40" fmla="*/ 2 w 530"/>
                  <a:gd name="T41" fmla="*/ 114 h 493"/>
                  <a:gd name="T42" fmla="*/ 17 w 530"/>
                  <a:gd name="T43" fmla="*/ 89 h 493"/>
                  <a:gd name="T44" fmla="*/ 53 w 530"/>
                  <a:gd name="T45" fmla="*/ 56 h 493"/>
                  <a:gd name="T46" fmla="*/ 80 w 530"/>
                  <a:gd name="T47" fmla="*/ 45 h 493"/>
                  <a:gd name="T48" fmla="*/ 96 w 530"/>
                  <a:gd name="T49" fmla="*/ 60 h 493"/>
                  <a:gd name="T50" fmla="*/ 106 w 530"/>
                  <a:gd name="T51" fmla="*/ 56 h 493"/>
                  <a:gd name="T52" fmla="*/ 124 w 530"/>
                  <a:gd name="T53" fmla="*/ 37 h 493"/>
                  <a:gd name="T54" fmla="*/ 148 w 530"/>
                  <a:gd name="T55" fmla="*/ 8 h 493"/>
                  <a:gd name="T56" fmla="*/ 158 w 530"/>
                  <a:gd name="T57" fmla="*/ 4 h 493"/>
                  <a:gd name="T58" fmla="*/ 169 w 530"/>
                  <a:gd name="T59" fmla="*/ 10 h 493"/>
                  <a:gd name="T60" fmla="*/ 217 w 530"/>
                  <a:gd name="T61" fmla="*/ 5 h 493"/>
                  <a:gd name="T62" fmla="*/ 266 w 530"/>
                  <a:gd name="T63" fmla="*/ 0 h 493"/>
                  <a:gd name="T64" fmla="*/ 299 w 530"/>
                  <a:gd name="T65" fmla="*/ 8 h 493"/>
                  <a:gd name="T66" fmla="*/ 321 w 530"/>
                  <a:gd name="T67" fmla="*/ 22 h 493"/>
                  <a:gd name="T68" fmla="*/ 334 w 530"/>
                  <a:gd name="T69" fmla="*/ 45 h 493"/>
                  <a:gd name="T70" fmla="*/ 345 w 530"/>
                  <a:gd name="T71" fmla="*/ 85 h 493"/>
                  <a:gd name="T72" fmla="*/ 351 w 530"/>
                  <a:gd name="T73" fmla="*/ 112 h 493"/>
                  <a:gd name="T74" fmla="*/ 369 w 530"/>
                  <a:gd name="T75" fmla="*/ 118 h 493"/>
                  <a:gd name="T76" fmla="*/ 405 w 530"/>
                  <a:gd name="T77" fmla="*/ 130 h 493"/>
                  <a:gd name="T78" fmla="*/ 418 w 530"/>
                  <a:gd name="T79" fmla="*/ 140 h 493"/>
                  <a:gd name="T80" fmla="*/ 431 w 530"/>
                  <a:gd name="T81" fmla="*/ 173 h 493"/>
                  <a:gd name="T82" fmla="*/ 443 w 530"/>
                  <a:gd name="T83" fmla="*/ 231 h 493"/>
                  <a:gd name="T84" fmla="*/ 453 w 530"/>
                  <a:gd name="T85" fmla="*/ 286 h 493"/>
                  <a:gd name="T86" fmla="*/ 469 w 530"/>
                  <a:gd name="T87" fmla="*/ 325 h 493"/>
                  <a:gd name="T88" fmla="*/ 499 w 530"/>
                  <a:gd name="T89" fmla="*/ 361 h 4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30"/>
                  <a:gd name="T136" fmla="*/ 0 h 493"/>
                  <a:gd name="T137" fmla="*/ 530 w 530"/>
                  <a:gd name="T138" fmla="*/ 493 h 4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30" h="493">
                    <a:moveTo>
                      <a:pt x="511" y="367"/>
                    </a:moveTo>
                    <a:lnTo>
                      <a:pt x="511" y="381"/>
                    </a:lnTo>
                    <a:lnTo>
                      <a:pt x="513" y="390"/>
                    </a:lnTo>
                    <a:lnTo>
                      <a:pt x="517" y="398"/>
                    </a:lnTo>
                    <a:lnTo>
                      <a:pt x="523" y="409"/>
                    </a:lnTo>
                    <a:lnTo>
                      <a:pt x="526" y="415"/>
                    </a:lnTo>
                    <a:lnTo>
                      <a:pt x="530" y="421"/>
                    </a:lnTo>
                    <a:lnTo>
                      <a:pt x="529" y="429"/>
                    </a:lnTo>
                    <a:lnTo>
                      <a:pt x="526" y="437"/>
                    </a:lnTo>
                    <a:lnTo>
                      <a:pt x="523" y="446"/>
                    </a:lnTo>
                    <a:lnTo>
                      <a:pt x="518" y="455"/>
                    </a:lnTo>
                    <a:lnTo>
                      <a:pt x="507" y="474"/>
                    </a:lnTo>
                    <a:lnTo>
                      <a:pt x="494" y="493"/>
                    </a:lnTo>
                    <a:lnTo>
                      <a:pt x="465" y="481"/>
                    </a:lnTo>
                    <a:lnTo>
                      <a:pt x="435" y="471"/>
                    </a:lnTo>
                    <a:lnTo>
                      <a:pt x="407" y="462"/>
                    </a:lnTo>
                    <a:lnTo>
                      <a:pt x="378" y="454"/>
                    </a:lnTo>
                    <a:lnTo>
                      <a:pt x="349" y="446"/>
                    </a:lnTo>
                    <a:lnTo>
                      <a:pt x="319" y="438"/>
                    </a:lnTo>
                    <a:lnTo>
                      <a:pt x="290" y="427"/>
                    </a:lnTo>
                    <a:lnTo>
                      <a:pt x="258" y="415"/>
                    </a:lnTo>
                    <a:lnTo>
                      <a:pt x="252" y="411"/>
                    </a:lnTo>
                    <a:lnTo>
                      <a:pt x="245" y="407"/>
                    </a:lnTo>
                    <a:lnTo>
                      <a:pt x="240" y="402"/>
                    </a:lnTo>
                    <a:lnTo>
                      <a:pt x="234" y="395"/>
                    </a:lnTo>
                    <a:lnTo>
                      <a:pt x="225" y="381"/>
                    </a:lnTo>
                    <a:lnTo>
                      <a:pt x="216" y="365"/>
                    </a:lnTo>
                    <a:lnTo>
                      <a:pt x="208" y="350"/>
                    </a:lnTo>
                    <a:lnTo>
                      <a:pt x="197" y="337"/>
                    </a:lnTo>
                    <a:lnTo>
                      <a:pt x="192" y="331"/>
                    </a:lnTo>
                    <a:lnTo>
                      <a:pt x="185" y="329"/>
                    </a:lnTo>
                    <a:lnTo>
                      <a:pt x="177" y="326"/>
                    </a:lnTo>
                    <a:lnTo>
                      <a:pt x="169" y="325"/>
                    </a:lnTo>
                    <a:lnTo>
                      <a:pt x="153" y="325"/>
                    </a:lnTo>
                    <a:lnTo>
                      <a:pt x="141" y="325"/>
                    </a:lnTo>
                    <a:lnTo>
                      <a:pt x="132" y="325"/>
                    </a:lnTo>
                    <a:lnTo>
                      <a:pt x="126" y="325"/>
                    </a:lnTo>
                    <a:lnTo>
                      <a:pt x="116" y="323"/>
                    </a:lnTo>
                    <a:lnTo>
                      <a:pt x="108" y="322"/>
                    </a:lnTo>
                    <a:lnTo>
                      <a:pt x="101" y="318"/>
                    </a:lnTo>
                    <a:lnTo>
                      <a:pt x="94" y="313"/>
                    </a:lnTo>
                    <a:lnTo>
                      <a:pt x="84" y="302"/>
                    </a:lnTo>
                    <a:lnTo>
                      <a:pt x="72" y="289"/>
                    </a:lnTo>
                    <a:lnTo>
                      <a:pt x="70" y="281"/>
                    </a:lnTo>
                    <a:lnTo>
                      <a:pt x="72" y="271"/>
                    </a:lnTo>
                    <a:lnTo>
                      <a:pt x="72" y="262"/>
                    </a:lnTo>
                    <a:lnTo>
                      <a:pt x="73" y="251"/>
                    </a:lnTo>
                    <a:lnTo>
                      <a:pt x="73" y="241"/>
                    </a:lnTo>
                    <a:lnTo>
                      <a:pt x="72" y="230"/>
                    </a:lnTo>
                    <a:lnTo>
                      <a:pt x="69" y="225"/>
                    </a:lnTo>
                    <a:lnTo>
                      <a:pt x="68" y="219"/>
                    </a:lnTo>
                    <a:lnTo>
                      <a:pt x="64" y="215"/>
                    </a:lnTo>
                    <a:lnTo>
                      <a:pt x="60" y="210"/>
                    </a:lnTo>
                    <a:lnTo>
                      <a:pt x="44" y="194"/>
                    </a:lnTo>
                    <a:lnTo>
                      <a:pt x="24" y="177"/>
                    </a:lnTo>
                    <a:lnTo>
                      <a:pt x="14" y="167"/>
                    </a:lnTo>
                    <a:lnTo>
                      <a:pt x="6" y="155"/>
                    </a:lnTo>
                    <a:lnTo>
                      <a:pt x="4" y="150"/>
                    </a:lnTo>
                    <a:lnTo>
                      <a:pt x="2" y="142"/>
                    </a:lnTo>
                    <a:lnTo>
                      <a:pt x="1" y="134"/>
                    </a:lnTo>
                    <a:lnTo>
                      <a:pt x="0" y="126"/>
                    </a:lnTo>
                    <a:lnTo>
                      <a:pt x="1" y="121"/>
                    </a:lnTo>
                    <a:lnTo>
                      <a:pt x="2" y="114"/>
                    </a:lnTo>
                    <a:lnTo>
                      <a:pt x="5" y="108"/>
                    </a:lnTo>
                    <a:lnTo>
                      <a:pt x="8" y="102"/>
                    </a:lnTo>
                    <a:lnTo>
                      <a:pt x="17" y="89"/>
                    </a:lnTo>
                    <a:lnTo>
                      <a:pt x="28" y="77"/>
                    </a:lnTo>
                    <a:lnTo>
                      <a:pt x="40" y="66"/>
                    </a:lnTo>
                    <a:lnTo>
                      <a:pt x="53" y="56"/>
                    </a:lnTo>
                    <a:lnTo>
                      <a:pt x="66" y="48"/>
                    </a:lnTo>
                    <a:lnTo>
                      <a:pt x="78" y="42"/>
                    </a:lnTo>
                    <a:lnTo>
                      <a:pt x="80" y="45"/>
                    </a:lnTo>
                    <a:lnTo>
                      <a:pt x="85" y="50"/>
                    </a:lnTo>
                    <a:lnTo>
                      <a:pt x="90" y="57"/>
                    </a:lnTo>
                    <a:lnTo>
                      <a:pt x="96" y="60"/>
                    </a:lnTo>
                    <a:lnTo>
                      <a:pt x="100" y="60"/>
                    </a:lnTo>
                    <a:lnTo>
                      <a:pt x="104" y="58"/>
                    </a:lnTo>
                    <a:lnTo>
                      <a:pt x="106" y="56"/>
                    </a:lnTo>
                    <a:lnTo>
                      <a:pt x="110" y="53"/>
                    </a:lnTo>
                    <a:lnTo>
                      <a:pt x="117" y="45"/>
                    </a:lnTo>
                    <a:lnTo>
                      <a:pt x="124" y="37"/>
                    </a:lnTo>
                    <a:lnTo>
                      <a:pt x="132" y="26"/>
                    </a:lnTo>
                    <a:lnTo>
                      <a:pt x="140" y="17"/>
                    </a:lnTo>
                    <a:lnTo>
                      <a:pt x="148" y="8"/>
                    </a:lnTo>
                    <a:lnTo>
                      <a:pt x="157" y="0"/>
                    </a:lnTo>
                    <a:lnTo>
                      <a:pt x="157" y="2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2" y="8"/>
                    </a:lnTo>
                    <a:lnTo>
                      <a:pt x="169" y="10"/>
                    </a:lnTo>
                    <a:lnTo>
                      <a:pt x="181" y="12"/>
                    </a:lnTo>
                    <a:lnTo>
                      <a:pt x="198" y="10"/>
                    </a:lnTo>
                    <a:lnTo>
                      <a:pt x="217" y="5"/>
                    </a:lnTo>
                    <a:lnTo>
                      <a:pt x="234" y="1"/>
                    </a:lnTo>
                    <a:lnTo>
                      <a:pt x="253" y="0"/>
                    </a:lnTo>
                    <a:lnTo>
                      <a:pt x="266" y="0"/>
                    </a:lnTo>
                    <a:lnTo>
                      <a:pt x="279" y="1"/>
                    </a:lnTo>
                    <a:lnTo>
                      <a:pt x="290" y="4"/>
                    </a:lnTo>
                    <a:lnTo>
                      <a:pt x="299" y="8"/>
                    </a:lnTo>
                    <a:lnTo>
                      <a:pt x="307" y="12"/>
                    </a:lnTo>
                    <a:lnTo>
                      <a:pt x="314" y="17"/>
                    </a:lnTo>
                    <a:lnTo>
                      <a:pt x="321" y="22"/>
                    </a:lnTo>
                    <a:lnTo>
                      <a:pt x="326" y="29"/>
                    </a:lnTo>
                    <a:lnTo>
                      <a:pt x="330" y="37"/>
                    </a:lnTo>
                    <a:lnTo>
                      <a:pt x="334" y="45"/>
                    </a:lnTo>
                    <a:lnTo>
                      <a:pt x="337" y="53"/>
                    </a:lnTo>
                    <a:lnTo>
                      <a:pt x="339" y="64"/>
                    </a:lnTo>
                    <a:lnTo>
                      <a:pt x="345" y="85"/>
                    </a:lnTo>
                    <a:lnTo>
                      <a:pt x="349" y="108"/>
                    </a:lnTo>
                    <a:lnTo>
                      <a:pt x="350" y="110"/>
                    </a:lnTo>
                    <a:lnTo>
                      <a:pt x="351" y="112"/>
                    </a:lnTo>
                    <a:lnTo>
                      <a:pt x="354" y="114"/>
                    </a:lnTo>
                    <a:lnTo>
                      <a:pt x="358" y="116"/>
                    </a:lnTo>
                    <a:lnTo>
                      <a:pt x="369" y="118"/>
                    </a:lnTo>
                    <a:lnTo>
                      <a:pt x="381" y="121"/>
                    </a:lnTo>
                    <a:lnTo>
                      <a:pt x="393" y="125"/>
                    </a:lnTo>
                    <a:lnTo>
                      <a:pt x="405" y="130"/>
                    </a:lnTo>
                    <a:lnTo>
                      <a:pt x="410" y="133"/>
                    </a:lnTo>
                    <a:lnTo>
                      <a:pt x="414" y="136"/>
                    </a:lnTo>
                    <a:lnTo>
                      <a:pt x="418" y="140"/>
                    </a:lnTo>
                    <a:lnTo>
                      <a:pt x="421" y="144"/>
                    </a:lnTo>
                    <a:lnTo>
                      <a:pt x="427" y="158"/>
                    </a:lnTo>
                    <a:lnTo>
                      <a:pt x="431" y="173"/>
                    </a:lnTo>
                    <a:lnTo>
                      <a:pt x="435" y="187"/>
                    </a:lnTo>
                    <a:lnTo>
                      <a:pt x="438" y="202"/>
                    </a:lnTo>
                    <a:lnTo>
                      <a:pt x="443" y="231"/>
                    </a:lnTo>
                    <a:lnTo>
                      <a:pt x="447" y="259"/>
                    </a:lnTo>
                    <a:lnTo>
                      <a:pt x="449" y="273"/>
                    </a:lnTo>
                    <a:lnTo>
                      <a:pt x="453" y="286"/>
                    </a:lnTo>
                    <a:lnTo>
                      <a:pt x="457" y="299"/>
                    </a:lnTo>
                    <a:lnTo>
                      <a:pt x="462" y="313"/>
                    </a:lnTo>
                    <a:lnTo>
                      <a:pt x="469" y="325"/>
                    </a:lnTo>
                    <a:lnTo>
                      <a:pt x="477" y="338"/>
                    </a:lnTo>
                    <a:lnTo>
                      <a:pt x="487" y="349"/>
                    </a:lnTo>
                    <a:lnTo>
                      <a:pt x="499" y="361"/>
                    </a:lnTo>
                    <a:lnTo>
                      <a:pt x="511" y="367"/>
                    </a:lnTo>
                    <a:close/>
                  </a:path>
                </a:pathLst>
              </a:custGeom>
              <a:solidFill>
                <a:srgbClr val="FFFFE5"/>
              </a:solidFill>
              <a:ln w="3175" cap="flat" cmpd="sng">
                <a:solidFill>
                  <a:srgbClr val="DFBE9D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12309" name="Text Box 63"/>
            <p:cNvSpPr txBox="1">
              <a:spLocks noChangeAspect="1" noChangeArrowheads="1"/>
            </p:cNvSpPr>
            <p:nvPr>
              <p:custDataLst>
                <p:tags r:id="rId19"/>
              </p:custDataLst>
            </p:nvPr>
          </p:nvSpPr>
          <p:spPr bwMode="auto">
            <a:xfrm>
              <a:off x="3517" y="1606"/>
              <a:ext cx="304" cy="6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ru-RU" sz="800"/>
                <a:t>Московская</a:t>
              </a:r>
            </a:p>
          </p:txBody>
        </p:sp>
        <p:sp>
          <p:nvSpPr>
            <p:cNvPr id="12310" name="Text Box 64"/>
            <p:cNvSpPr txBox="1">
              <a:spLocks noChangeAspect="1" noChangeArrowheads="1"/>
            </p:cNvSpPr>
            <p:nvPr>
              <p:custDataLst>
                <p:tags r:id="rId20"/>
              </p:custDataLst>
            </p:nvPr>
          </p:nvSpPr>
          <p:spPr bwMode="auto">
            <a:xfrm>
              <a:off x="3264" y="1544"/>
              <a:ext cx="274" cy="6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ru-RU" sz="800"/>
                <a:t>Калужская</a:t>
              </a:r>
            </a:p>
          </p:txBody>
        </p:sp>
        <p:sp>
          <p:nvSpPr>
            <p:cNvPr id="12311" name="Text Box 65"/>
            <p:cNvSpPr txBox="1">
              <a:spLocks noChangeAspect="1" noChangeArrowheads="1"/>
            </p:cNvSpPr>
            <p:nvPr>
              <p:custDataLst>
                <p:tags r:id="rId21"/>
              </p:custDataLst>
            </p:nvPr>
          </p:nvSpPr>
          <p:spPr bwMode="auto">
            <a:xfrm>
              <a:off x="3204" y="2217"/>
              <a:ext cx="344" cy="6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ru-RU" sz="800"/>
                <a:t>Воронежская</a:t>
              </a:r>
            </a:p>
          </p:txBody>
        </p:sp>
        <p:sp>
          <p:nvSpPr>
            <p:cNvPr id="12312" name="Oval 66"/>
            <p:cNvSpPr>
              <a:spLocks noChangeAspect="1" noChangeArrowheads="1"/>
            </p:cNvSpPr>
            <p:nvPr>
              <p:custDataLst>
                <p:tags r:id="rId22"/>
              </p:custDataLst>
            </p:nvPr>
          </p:nvSpPr>
          <p:spPr bwMode="auto">
            <a:xfrm>
              <a:off x="3306" y="2102"/>
              <a:ext cx="100" cy="100"/>
            </a:xfrm>
            <a:prstGeom prst="ellipse">
              <a:avLst/>
            </a:prstGeom>
            <a:solidFill>
              <a:srgbClr val="990000"/>
            </a:solidFill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2313" name="Oval 67"/>
            <p:cNvSpPr>
              <a:spLocks noChangeAspect="1" noChangeArrowheads="1"/>
            </p:cNvSpPr>
            <p:nvPr>
              <p:custDataLst>
                <p:tags r:id="rId23"/>
              </p:custDataLst>
            </p:nvPr>
          </p:nvSpPr>
          <p:spPr bwMode="auto">
            <a:xfrm>
              <a:off x="3338" y="1435"/>
              <a:ext cx="100" cy="101"/>
            </a:xfrm>
            <a:prstGeom prst="ellipse">
              <a:avLst/>
            </a:prstGeom>
            <a:solidFill>
              <a:srgbClr val="990000"/>
            </a:solidFill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2314" name="Oval 68"/>
            <p:cNvSpPr>
              <a:spLocks noChangeAspect="1" noChangeArrowheads="1"/>
            </p:cNvSpPr>
            <p:nvPr>
              <p:custDataLst>
                <p:tags r:id="rId24"/>
              </p:custDataLst>
            </p:nvPr>
          </p:nvSpPr>
          <p:spPr bwMode="auto">
            <a:xfrm>
              <a:off x="3592" y="1467"/>
              <a:ext cx="100" cy="101"/>
            </a:xfrm>
            <a:prstGeom prst="ellipse">
              <a:avLst/>
            </a:prstGeom>
            <a:solidFill>
              <a:srgbClr val="990000"/>
            </a:solidFill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2315" name="Text Box 69"/>
            <p:cNvSpPr txBox="1">
              <a:spLocks noChangeArrowheads="1"/>
            </p:cNvSpPr>
            <p:nvPr>
              <p:custDataLst>
                <p:tags r:id="rId25"/>
              </p:custDataLst>
            </p:nvPr>
          </p:nvSpPr>
          <p:spPr bwMode="auto">
            <a:xfrm>
              <a:off x="4241" y="754"/>
              <a:ext cx="1374" cy="76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8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ru-RU">
                  <a:solidFill>
                    <a:srgbClr val="000000"/>
                  </a:solidFill>
                </a:rPr>
                <a:t>Готовится строительство 5 мини-заводов по выпуску металлургической продукции в Рязанской, Калужской, Воронежской, Ивановской областях, а также Каширском и Шатурском районах Московской области общей мощностью более 6,5 млн. т металлургической продукции в год</a:t>
              </a:r>
            </a:p>
          </p:txBody>
        </p:sp>
        <p:cxnSp>
          <p:nvCxnSpPr>
            <p:cNvPr id="12316" name="AutoShape 70"/>
            <p:cNvCxnSpPr>
              <a:cxnSpLocks noChangeShapeType="1"/>
              <a:stCxn id="12315" idx="1"/>
              <a:endCxn id="12313" idx="6"/>
            </p:cNvCxnSpPr>
            <p:nvPr>
              <p:custDataLst>
                <p:tags r:id="rId26"/>
              </p:custDataLst>
            </p:nvPr>
          </p:nvCxnSpPr>
          <p:spPr bwMode="auto">
            <a:xfrm flipH="1">
              <a:off x="3438" y="1314"/>
              <a:ext cx="803" cy="17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</p:cxnSp>
        <p:cxnSp>
          <p:nvCxnSpPr>
            <p:cNvPr id="12317" name="AutoShape 71"/>
            <p:cNvCxnSpPr>
              <a:cxnSpLocks noChangeShapeType="1"/>
              <a:stCxn id="12315" idx="1"/>
              <a:endCxn id="12314" idx="7"/>
            </p:cNvCxnSpPr>
            <p:nvPr>
              <p:custDataLst>
                <p:tags r:id="rId27"/>
              </p:custDataLst>
            </p:nvPr>
          </p:nvCxnSpPr>
          <p:spPr bwMode="auto">
            <a:xfrm flipH="1">
              <a:off x="3677" y="1314"/>
              <a:ext cx="564" cy="16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</p:cxnSp>
        <p:cxnSp>
          <p:nvCxnSpPr>
            <p:cNvPr id="12318" name="AutoShape 72"/>
            <p:cNvCxnSpPr>
              <a:cxnSpLocks noChangeShapeType="1"/>
              <a:stCxn id="12315" idx="1"/>
              <a:endCxn id="12323" idx="7"/>
            </p:cNvCxnSpPr>
            <p:nvPr>
              <p:custDataLst>
                <p:tags r:id="rId28"/>
              </p:custDataLst>
            </p:nvPr>
          </p:nvCxnSpPr>
          <p:spPr bwMode="auto">
            <a:xfrm flipH="1">
              <a:off x="4084" y="1314"/>
              <a:ext cx="157" cy="20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</p:cxnSp>
        <p:cxnSp>
          <p:nvCxnSpPr>
            <p:cNvPr id="12319" name="AutoShape 73"/>
            <p:cNvCxnSpPr>
              <a:cxnSpLocks noChangeShapeType="1"/>
              <a:stCxn id="12315" idx="1"/>
              <a:endCxn id="12312" idx="7"/>
            </p:cNvCxnSpPr>
            <p:nvPr>
              <p:custDataLst>
                <p:tags r:id="rId29"/>
              </p:custDataLst>
            </p:nvPr>
          </p:nvCxnSpPr>
          <p:spPr bwMode="auto">
            <a:xfrm flipH="1">
              <a:off x="3391" y="1314"/>
              <a:ext cx="850" cy="80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</p:cxnSp>
        <p:sp>
          <p:nvSpPr>
            <p:cNvPr id="12320" name="Oval 74"/>
            <p:cNvSpPr>
              <a:spLocks noChangeAspect="1" noChangeArrowheads="1"/>
            </p:cNvSpPr>
            <p:nvPr>
              <p:custDataLst>
                <p:tags r:id="rId30"/>
              </p:custDataLst>
            </p:nvPr>
          </p:nvSpPr>
          <p:spPr bwMode="auto">
            <a:xfrm>
              <a:off x="3637" y="1752"/>
              <a:ext cx="101" cy="101"/>
            </a:xfrm>
            <a:prstGeom prst="ellipse">
              <a:avLst/>
            </a:prstGeom>
            <a:solidFill>
              <a:srgbClr val="990000"/>
            </a:solidFill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2321" name="Text Box 75"/>
            <p:cNvSpPr txBox="1">
              <a:spLocks noChangeAspect="1" noChangeArrowheads="1"/>
            </p:cNvSpPr>
            <p:nvPr>
              <p:custDataLst>
                <p:tags r:id="rId31"/>
              </p:custDataLst>
            </p:nvPr>
          </p:nvSpPr>
          <p:spPr bwMode="auto">
            <a:xfrm>
              <a:off x="3560" y="1864"/>
              <a:ext cx="284" cy="60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ru-RU" sz="800"/>
                <a:t>Рязанская </a:t>
              </a:r>
            </a:p>
          </p:txBody>
        </p:sp>
        <p:cxnSp>
          <p:nvCxnSpPr>
            <p:cNvPr id="12322" name="AutoShape 76"/>
            <p:cNvCxnSpPr>
              <a:cxnSpLocks noChangeShapeType="1"/>
              <a:stCxn id="12315" idx="1"/>
              <a:endCxn id="12320" idx="7"/>
            </p:cNvCxnSpPr>
            <p:nvPr>
              <p:custDataLst>
                <p:tags r:id="rId32"/>
              </p:custDataLst>
            </p:nvPr>
          </p:nvCxnSpPr>
          <p:spPr bwMode="auto">
            <a:xfrm flipH="1">
              <a:off x="3723" y="1314"/>
              <a:ext cx="518" cy="45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</p:cxnSp>
        <p:sp>
          <p:nvSpPr>
            <p:cNvPr id="12323" name="Oval 77"/>
            <p:cNvSpPr>
              <a:spLocks noChangeAspect="1" noChangeArrowheads="1"/>
            </p:cNvSpPr>
            <p:nvPr>
              <p:custDataLst>
                <p:tags r:id="rId33"/>
              </p:custDataLst>
            </p:nvPr>
          </p:nvSpPr>
          <p:spPr bwMode="auto">
            <a:xfrm>
              <a:off x="3998" y="1499"/>
              <a:ext cx="101" cy="101"/>
            </a:xfrm>
            <a:prstGeom prst="ellipse">
              <a:avLst/>
            </a:prstGeom>
            <a:solidFill>
              <a:srgbClr val="990000"/>
            </a:solidFill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/>
            </a:p>
          </p:txBody>
        </p:sp>
        <p:sp>
          <p:nvSpPr>
            <p:cNvPr id="12324" name="Text Box 78"/>
            <p:cNvSpPr txBox="1">
              <a:spLocks noChangeAspect="1"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3910" y="1611"/>
              <a:ext cx="305" cy="60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ru-RU" sz="800"/>
                <a:t>Ивановская</a:t>
              </a:r>
            </a:p>
          </p:txBody>
        </p:sp>
      </p:grpSp>
      <p:sp>
        <p:nvSpPr>
          <p:cNvPr id="12296" name="Text Box 79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93663" y="5973763"/>
            <a:ext cx="52133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Источники: Росстат «Промышленность России» 2005 г., журнал «Металлы Евразии»</a:t>
            </a:r>
          </a:p>
        </p:txBody>
      </p:sp>
      <p:sp>
        <p:nvSpPr>
          <p:cNvPr id="12297" name="Oval 80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4859338" y="4149725"/>
            <a:ext cx="215900" cy="215900"/>
          </a:xfrm>
          <a:prstGeom prst="ellipse">
            <a:avLst/>
          </a:prstGeom>
          <a:solidFill>
            <a:srgbClr val="990000"/>
          </a:solidFill>
          <a:ln w="9525" algn="ctr">
            <a:noFill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2298" name="Text Box 81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508625" y="4437063"/>
            <a:ext cx="2016125" cy="86360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marL="180975" indent="-180975">
              <a:buClr>
                <a:srgbClr val="800000"/>
              </a:buClr>
              <a:buFont typeface="Arial" charset="0"/>
              <a:buChar char="●"/>
            </a:pPr>
            <a:r>
              <a:rPr lang="ru-RU">
                <a:solidFill>
                  <a:srgbClr val="000000"/>
                </a:solidFill>
              </a:rPr>
              <a:t>Техническое перевооружение НЛМК</a:t>
            </a:r>
          </a:p>
          <a:p>
            <a:pPr marL="180975" indent="-180975">
              <a:buClr>
                <a:srgbClr val="800000"/>
              </a:buClr>
              <a:buFont typeface="Arial" charset="0"/>
              <a:buChar char="●"/>
            </a:pPr>
            <a:r>
              <a:rPr lang="ru-RU">
                <a:solidFill>
                  <a:srgbClr val="000000"/>
                </a:solidFill>
              </a:rPr>
              <a:t>Строительство мощностей по производству окатышей (3 млн. т)</a:t>
            </a:r>
          </a:p>
        </p:txBody>
      </p:sp>
      <p:sp>
        <p:nvSpPr>
          <p:cNvPr id="12299" name="Line 82"/>
          <p:cNvSpPr>
            <a:spLocks noChangeShapeType="1"/>
          </p:cNvSpPr>
          <p:nvPr>
            <p:custDataLst>
              <p:tags r:id="rId9"/>
            </p:custDataLst>
          </p:nvPr>
        </p:nvSpPr>
        <p:spPr bwMode="auto">
          <a:xfrm flipH="1" flipV="1">
            <a:off x="5003800" y="4292600"/>
            <a:ext cx="504825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12300" name="Line 83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>
            <a:off x="3779838" y="3141663"/>
            <a:ext cx="647700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12301" name="Line 84"/>
          <p:cNvSpPr>
            <a:spLocks noChangeShapeType="1"/>
          </p:cNvSpPr>
          <p:nvPr>
            <p:custDataLst>
              <p:tags r:id="rId11"/>
            </p:custDataLst>
          </p:nvPr>
        </p:nvSpPr>
        <p:spPr bwMode="auto">
          <a:xfrm>
            <a:off x="3779838" y="3141663"/>
            <a:ext cx="1223962" cy="7191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12302" name="Line 85"/>
          <p:cNvSpPr>
            <a:spLocks noChangeShapeType="1"/>
          </p:cNvSpPr>
          <p:nvPr>
            <p:custDataLst>
              <p:tags r:id="rId12"/>
            </p:custDataLst>
          </p:nvPr>
        </p:nvSpPr>
        <p:spPr bwMode="auto">
          <a:xfrm>
            <a:off x="5292725" y="2492375"/>
            <a:ext cx="863600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12303" name="Line 86"/>
          <p:cNvSpPr>
            <a:spLocks noChangeShapeType="1"/>
          </p:cNvSpPr>
          <p:nvPr>
            <p:custDataLst>
              <p:tags r:id="rId13"/>
            </p:custDataLst>
          </p:nvPr>
        </p:nvSpPr>
        <p:spPr bwMode="auto">
          <a:xfrm>
            <a:off x="3779838" y="3141663"/>
            <a:ext cx="720725" cy="9350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12304" name="Text Box 87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7092950" y="3789363"/>
            <a:ext cx="1584325" cy="55880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marL="180975" indent="-180975">
              <a:buClr>
                <a:srgbClr val="800000"/>
              </a:buClr>
              <a:buFont typeface="Arial" charset="0"/>
              <a:buChar char="●"/>
            </a:pPr>
            <a:r>
              <a:rPr lang="ru-RU">
                <a:solidFill>
                  <a:srgbClr val="000000"/>
                </a:solidFill>
              </a:rPr>
              <a:t>Запуск литейно-прокатного комплекса в Выксе</a:t>
            </a:r>
          </a:p>
        </p:txBody>
      </p:sp>
      <p:sp>
        <p:nvSpPr>
          <p:cNvPr id="12305" name="Line 88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 flipH="1">
            <a:off x="6300788" y="4148138"/>
            <a:ext cx="719137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12306" name="Oval 89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6084888" y="4005263"/>
            <a:ext cx="215900" cy="215900"/>
          </a:xfrm>
          <a:prstGeom prst="ellipse">
            <a:avLst/>
          </a:prstGeom>
          <a:solidFill>
            <a:srgbClr val="990000"/>
          </a:solidFill>
          <a:ln w="9525" algn="ctr">
            <a:noFill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2307" name="Text Box 90"/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3506788" y="2176463"/>
            <a:ext cx="1800225" cy="101600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Расширение мощностей существующих производств от 20-50% в Вологодской, Белгородской, Тульской, Курской областях</a:t>
            </a:r>
          </a:p>
        </p:txBody>
      </p:sp>
      <p:graphicFrame>
        <p:nvGraphicFramePr>
          <p:cNvPr id="12290" name="Rectangle 91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2290" r:id="rId37" imgW="0" imgH="0" progId="">
              <p:embed/>
            </p:oleObj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6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250825" y="209550"/>
            <a:ext cx="8207375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Планы по строительству минизаводов существуют в большинстве федеральных округов, их реализация позволит увеличить производственные мощности более чем на 20,5 млн. т</a:t>
            </a:r>
          </a:p>
        </p:txBody>
      </p:sp>
      <p:sp>
        <p:nvSpPr>
          <p:cNvPr id="13315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6605DC47-2765-423A-8E24-5F8482643041}" type="slidenum">
              <a:rPr lang="ru-RU"/>
              <a:pPr/>
              <a:t>30</a:t>
            </a:fld>
            <a:endParaRPr lang="ru-RU"/>
          </a:p>
        </p:txBody>
      </p:sp>
      <p:sp>
        <p:nvSpPr>
          <p:cNvPr id="13317" name="Rectangle 4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1833563" y="4076700"/>
            <a:ext cx="7202487" cy="1944688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36000" rIns="54000" bIns="36000" anchor="ctr"/>
          <a:lstStyle/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Московская область, Каширский р-н. Мощность 1 млн. т, инвестиции - 3,3 млрд. руб., срок – 2007-2009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Свердловская обл., г. Алапаевск. Мощность 2,5 млн. т, инвестиции - 21 млрд. руб., срок – 2008-2010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Ленинградская обл., г. Тосно. Мощность 2 млн. т, инвестиции - 17,5 млрд. руб., срок – 2007-2009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г. Новосибирск. Мощность 1,9 млн. т, инвестиции - 15,8 млрд. руб., срок – 2007-2009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Свердловская обл., г. Первоуральск, инвестиции - 6,5 млрд. руб.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Смоленская обл, г. Ярцево. Мощность 0,2 млн. т, инвестиции - 1,6 млрд. руб., срок – 2005-2008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Ростовская обл., г. Волгодонск. Мощность – 1 млн.т. Инвестиции – 12,3 млрд. руб.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Ростовская обл., г. Шахты. Мощность – 750 тыс. т. Инвестиции – 6,5 млрд. руб, срок – 2005-2008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Краснодарский кр., г. Армавир. Мощность – 2,5 млн. т. Инвестиции 3,4 млрд. руб., срок – 2010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Краснодарский кр., Абинский р-н. Мощность – 0,5 млн. т. Инвестиции – 1,7 млрд. руб., срок – 2010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 sz="1100"/>
              <a:t>Краснодарский кр., г. Новороссийск. Мощность – 0,5 млн. т. Инвестиции – 0,7 млрд. руб.</a:t>
            </a:r>
          </a:p>
        </p:txBody>
      </p:sp>
      <p:sp>
        <p:nvSpPr>
          <p:cNvPr id="13318" name="Text Box 139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68275" y="6046788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</a:t>
            </a:r>
            <a:r>
              <a:rPr lang="ru-RU">
                <a:solidFill>
                  <a:srgbClr val="000000"/>
                </a:solidFill>
              </a:rPr>
              <a:t>Стратегия развития металлургической промышленности РФ на период до 2015 г.</a:t>
            </a:r>
            <a:endParaRPr lang="en-US">
              <a:solidFill>
                <a:srgbClr val="000000"/>
              </a:solidFill>
            </a:endParaRPr>
          </a:p>
        </p:txBody>
      </p:sp>
      <p:graphicFrame>
        <p:nvGraphicFramePr>
          <p:cNvPr id="13314" name="Rectangle 157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3314" r:id="rId28" imgW="0" imgH="0" progId="">
              <p:embed/>
            </p:oleObj>
          </a:graphicData>
        </a:graphic>
      </p:graphicFrame>
      <p:grpSp>
        <p:nvGrpSpPr>
          <p:cNvPr id="13319" name="Group 5"/>
          <p:cNvGrpSpPr>
            <a:grpSpLocks noChangeAspect="1"/>
          </p:cNvGrpSpPr>
          <p:nvPr>
            <p:custDataLst>
              <p:tags r:id="rId5"/>
            </p:custDataLst>
          </p:nvPr>
        </p:nvGrpSpPr>
        <p:grpSpPr bwMode="auto">
          <a:xfrm>
            <a:off x="2555875" y="1198563"/>
            <a:ext cx="5184775" cy="3109912"/>
            <a:chOff x="340" y="701"/>
            <a:chExt cx="5307" cy="3183"/>
          </a:xfrm>
        </p:grpSpPr>
        <p:sp>
          <p:nvSpPr>
            <p:cNvPr id="13342" name="Freeform 6"/>
            <p:cNvSpPr>
              <a:spLocks noChangeAspect="1"/>
            </p:cNvSpPr>
            <p:nvPr/>
          </p:nvSpPr>
          <p:spPr bwMode="auto">
            <a:xfrm>
              <a:off x="4748" y="2749"/>
              <a:ext cx="33" cy="41"/>
            </a:xfrm>
            <a:custGeom>
              <a:avLst/>
              <a:gdLst>
                <a:gd name="T0" fmla="*/ 67 w 108"/>
                <a:gd name="T1" fmla="*/ 0 h 132"/>
                <a:gd name="T2" fmla="*/ 0 w 108"/>
                <a:gd name="T3" fmla="*/ 89 h 132"/>
                <a:gd name="T4" fmla="*/ 4 w 108"/>
                <a:gd name="T5" fmla="*/ 93 h 132"/>
                <a:gd name="T6" fmla="*/ 7 w 108"/>
                <a:gd name="T7" fmla="*/ 97 h 132"/>
                <a:gd name="T8" fmla="*/ 7 w 108"/>
                <a:gd name="T9" fmla="*/ 102 h 132"/>
                <a:gd name="T10" fmla="*/ 7 w 108"/>
                <a:gd name="T11" fmla="*/ 108 h 132"/>
                <a:gd name="T12" fmla="*/ 4 w 108"/>
                <a:gd name="T13" fmla="*/ 121 h 132"/>
                <a:gd name="T14" fmla="*/ 0 w 108"/>
                <a:gd name="T15" fmla="*/ 132 h 132"/>
                <a:gd name="T16" fmla="*/ 108 w 108"/>
                <a:gd name="T17" fmla="*/ 132 h 132"/>
                <a:gd name="T18" fmla="*/ 67 w 108"/>
                <a:gd name="T19" fmla="*/ 0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8"/>
                <a:gd name="T31" fmla="*/ 0 h 132"/>
                <a:gd name="T32" fmla="*/ 108 w 108"/>
                <a:gd name="T33" fmla="*/ 132 h 1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8" h="132">
                  <a:moveTo>
                    <a:pt x="67" y="0"/>
                  </a:moveTo>
                  <a:lnTo>
                    <a:pt x="0" y="89"/>
                  </a:lnTo>
                  <a:lnTo>
                    <a:pt x="4" y="93"/>
                  </a:lnTo>
                  <a:lnTo>
                    <a:pt x="7" y="97"/>
                  </a:lnTo>
                  <a:lnTo>
                    <a:pt x="7" y="102"/>
                  </a:lnTo>
                  <a:lnTo>
                    <a:pt x="7" y="108"/>
                  </a:lnTo>
                  <a:lnTo>
                    <a:pt x="4" y="121"/>
                  </a:lnTo>
                  <a:lnTo>
                    <a:pt x="0" y="132"/>
                  </a:lnTo>
                  <a:lnTo>
                    <a:pt x="108" y="132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43" name="Freeform 7"/>
            <p:cNvSpPr>
              <a:spLocks noChangeAspect="1"/>
            </p:cNvSpPr>
            <p:nvPr/>
          </p:nvSpPr>
          <p:spPr bwMode="auto">
            <a:xfrm>
              <a:off x="4719" y="2777"/>
              <a:ext cx="13" cy="20"/>
            </a:xfrm>
            <a:custGeom>
              <a:avLst/>
              <a:gdLst>
                <a:gd name="T0" fmla="*/ 0 w 42"/>
                <a:gd name="T1" fmla="*/ 61 h 67"/>
                <a:gd name="T2" fmla="*/ 7 w 42"/>
                <a:gd name="T3" fmla="*/ 59 h 67"/>
                <a:gd name="T4" fmla="*/ 14 w 42"/>
                <a:gd name="T5" fmla="*/ 59 h 67"/>
                <a:gd name="T6" fmla="*/ 20 w 42"/>
                <a:gd name="T7" fmla="*/ 59 h 67"/>
                <a:gd name="T8" fmla="*/ 26 w 42"/>
                <a:gd name="T9" fmla="*/ 59 h 67"/>
                <a:gd name="T10" fmla="*/ 36 w 42"/>
                <a:gd name="T11" fmla="*/ 63 h 67"/>
                <a:gd name="T12" fmla="*/ 42 w 42"/>
                <a:gd name="T13" fmla="*/ 67 h 67"/>
                <a:gd name="T14" fmla="*/ 42 w 42"/>
                <a:gd name="T15" fmla="*/ 0 h 67"/>
                <a:gd name="T16" fmla="*/ 30 w 42"/>
                <a:gd name="T17" fmla="*/ 15 h 67"/>
                <a:gd name="T18" fmla="*/ 19 w 42"/>
                <a:gd name="T19" fmla="*/ 28 h 67"/>
                <a:gd name="T20" fmla="*/ 10 w 42"/>
                <a:gd name="T21" fmla="*/ 44 h 67"/>
                <a:gd name="T22" fmla="*/ 0 w 42"/>
                <a:gd name="T23" fmla="*/ 61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67"/>
                <a:gd name="T38" fmla="*/ 42 w 42"/>
                <a:gd name="T39" fmla="*/ 67 h 6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67">
                  <a:moveTo>
                    <a:pt x="0" y="61"/>
                  </a:moveTo>
                  <a:lnTo>
                    <a:pt x="7" y="59"/>
                  </a:lnTo>
                  <a:lnTo>
                    <a:pt x="14" y="59"/>
                  </a:lnTo>
                  <a:lnTo>
                    <a:pt x="20" y="59"/>
                  </a:lnTo>
                  <a:lnTo>
                    <a:pt x="26" y="59"/>
                  </a:lnTo>
                  <a:lnTo>
                    <a:pt x="36" y="63"/>
                  </a:lnTo>
                  <a:lnTo>
                    <a:pt x="42" y="67"/>
                  </a:lnTo>
                  <a:lnTo>
                    <a:pt x="42" y="0"/>
                  </a:lnTo>
                  <a:lnTo>
                    <a:pt x="30" y="15"/>
                  </a:lnTo>
                  <a:lnTo>
                    <a:pt x="19" y="28"/>
                  </a:lnTo>
                  <a:lnTo>
                    <a:pt x="10" y="44"/>
                  </a:lnTo>
                  <a:lnTo>
                    <a:pt x="0" y="6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44" name="Freeform 8"/>
            <p:cNvSpPr>
              <a:spLocks noChangeAspect="1"/>
            </p:cNvSpPr>
            <p:nvPr/>
          </p:nvSpPr>
          <p:spPr bwMode="auto">
            <a:xfrm>
              <a:off x="2888" y="1345"/>
              <a:ext cx="21" cy="17"/>
            </a:xfrm>
            <a:custGeom>
              <a:avLst/>
              <a:gdLst>
                <a:gd name="T0" fmla="*/ 36 w 67"/>
                <a:gd name="T1" fmla="*/ 0 h 53"/>
                <a:gd name="T2" fmla="*/ 23 w 67"/>
                <a:gd name="T3" fmla="*/ 0 h 53"/>
                <a:gd name="T4" fmla="*/ 11 w 67"/>
                <a:gd name="T5" fmla="*/ 1 h 53"/>
                <a:gd name="T6" fmla="*/ 7 w 67"/>
                <a:gd name="T7" fmla="*/ 4 h 53"/>
                <a:gd name="T8" fmla="*/ 3 w 67"/>
                <a:gd name="T9" fmla="*/ 6 h 53"/>
                <a:gd name="T10" fmla="*/ 0 w 67"/>
                <a:gd name="T11" fmla="*/ 12 h 53"/>
                <a:gd name="T12" fmla="*/ 0 w 67"/>
                <a:gd name="T13" fmla="*/ 17 h 53"/>
                <a:gd name="T14" fmla="*/ 0 w 67"/>
                <a:gd name="T15" fmla="*/ 26 h 53"/>
                <a:gd name="T16" fmla="*/ 3 w 67"/>
                <a:gd name="T17" fmla="*/ 33 h 53"/>
                <a:gd name="T18" fmla="*/ 5 w 67"/>
                <a:gd name="T19" fmla="*/ 40 h 53"/>
                <a:gd name="T20" fmla="*/ 9 w 67"/>
                <a:gd name="T21" fmla="*/ 45 h 53"/>
                <a:gd name="T22" fmla="*/ 13 w 67"/>
                <a:gd name="T23" fmla="*/ 49 h 53"/>
                <a:gd name="T24" fmla="*/ 20 w 67"/>
                <a:gd name="T25" fmla="*/ 52 h 53"/>
                <a:gd name="T26" fmla="*/ 28 w 67"/>
                <a:gd name="T27" fmla="*/ 53 h 53"/>
                <a:gd name="T28" fmla="*/ 36 w 67"/>
                <a:gd name="T29" fmla="*/ 53 h 53"/>
                <a:gd name="T30" fmla="*/ 41 w 67"/>
                <a:gd name="T31" fmla="*/ 53 h 53"/>
                <a:gd name="T32" fmla="*/ 47 w 67"/>
                <a:gd name="T33" fmla="*/ 50 h 53"/>
                <a:gd name="T34" fmla="*/ 51 w 67"/>
                <a:gd name="T35" fmla="*/ 48 h 53"/>
                <a:gd name="T36" fmla="*/ 53 w 67"/>
                <a:gd name="T37" fmla="*/ 44 h 53"/>
                <a:gd name="T38" fmla="*/ 59 w 67"/>
                <a:gd name="T39" fmla="*/ 36 h 53"/>
                <a:gd name="T40" fmla="*/ 67 w 67"/>
                <a:gd name="T41" fmla="*/ 29 h 53"/>
                <a:gd name="T42" fmla="*/ 47 w 67"/>
                <a:gd name="T43" fmla="*/ 10 h 53"/>
                <a:gd name="T44" fmla="*/ 36 w 67"/>
                <a:gd name="T45" fmla="*/ 0 h 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7"/>
                <a:gd name="T70" fmla="*/ 0 h 53"/>
                <a:gd name="T71" fmla="*/ 67 w 67"/>
                <a:gd name="T72" fmla="*/ 53 h 5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7" h="53">
                  <a:moveTo>
                    <a:pt x="36" y="0"/>
                  </a:moveTo>
                  <a:lnTo>
                    <a:pt x="23" y="0"/>
                  </a:lnTo>
                  <a:lnTo>
                    <a:pt x="11" y="1"/>
                  </a:lnTo>
                  <a:lnTo>
                    <a:pt x="7" y="4"/>
                  </a:lnTo>
                  <a:lnTo>
                    <a:pt x="3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6"/>
                  </a:lnTo>
                  <a:lnTo>
                    <a:pt x="3" y="33"/>
                  </a:lnTo>
                  <a:lnTo>
                    <a:pt x="5" y="40"/>
                  </a:lnTo>
                  <a:lnTo>
                    <a:pt x="9" y="45"/>
                  </a:lnTo>
                  <a:lnTo>
                    <a:pt x="13" y="49"/>
                  </a:lnTo>
                  <a:lnTo>
                    <a:pt x="20" y="52"/>
                  </a:lnTo>
                  <a:lnTo>
                    <a:pt x="28" y="53"/>
                  </a:lnTo>
                  <a:lnTo>
                    <a:pt x="36" y="53"/>
                  </a:lnTo>
                  <a:lnTo>
                    <a:pt x="41" y="53"/>
                  </a:lnTo>
                  <a:lnTo>
                    <a:pt x="47" y="50"/>
                  </a:lnTo>
                  <a:lnTo>
                    <a:pt x="51" y="48"/>
                  </a:lnTo>
                  <a:lnTo>
                    <a:pt x="53" y="44"/>
                  </a:lnTo>
                  <a:lnTo>
                    <a:pt x="59" y="36"/>
                  </a:lnTo>
                  <a:lnTo>
                    <a:pt x="67" y="29"/>
                  </a:lnTo>
                  <a:lnTo>
                    <a:pt x="47" y="10"/>
                  </a:lnTo>
                  <a:lnTo>
                    <a:pt x="36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45" name="Freeform 9"/>
            <p:cNvSpPr>
              <a:spLocks noChangeAspect="1"/>
            </p:cNvSpPr>
            <p:nvPr/>
          </p:nvSpPr>
          <p:spPr bwMode="auto">
            <a:xfrm>
              <a:off x="2905" y="1447"/>
              <a:ext cx="38" cy="36"/>
            </a:xfrm>
            <a:custGeom>
              <a:avLst/>
              <a:gdLst>
                <a:gd name="T0" fmla="*/ 34 w 123"/>
                <a:gd name="T1" fmla="*/ 0 h 115"/>
                <a:gd name="T2" fmla="*/ 26 w 123"/>
                <a:gd name="T3" fmla="*/ 0 h 115"/>
                <a:gd name="T4" fmla="*/ 20 w 123"/>
                <a:gd name="T5" fmla="*/ 1 h 115"/>
                <a:gd name="T6" fmla="*/ 16 w 123"/>
                <a:gd name="T7" fmla="*/ 4 h 115"/>
                <a:gd name="T8" fmla="*/ 14 w 123"/>
                <a:gd name="T9" fmla="*/ 5 h 115"/>
                <a:gd name="T10" fmla="*/ 11 w 123"/>
                <a:gd name="T11" fmla="*/ 8 h 115"/>
                <a:gd name="T12" fmla="*/ 10 w 123"/>
                <a:gd name="T13" fmla="*/ 9 h 115"/>
                <a:gd name="T14" fmla="*/ 7 w 123"/>
                <a:gd name="T15" fmla="*/ 11 h 115"/>
                <a:gd name="T16" fmla="*/ 3 w 123"/>
                <a:gd name="T17" fmla="*/ 12 h 115"/>
                <a:gd name="T18" fmla="*/ 0 w 123"/>
                <a:gd name="T19" fmla="*/ 23 h 115"/>
                <a:gd name="T20" fmla="*/ 0 w 123"/>
                <a:gd name="T21" fmla="*/ 32 h 115"/>
                <a:gd name="T22" fmla="*/ 2 w 123"/>
                <a:gd name="T23" fmla="*/ 40 h 115"/>
                <a:gd name="T24" fmla="*/ 3 w 123"/>
                <a:gd name="T25" fmla="*/ 48 h 115"/>
                <a:gd name="T26" fmla="*/ 4 w 123"/>
                <a:gd name="T27" fmla="*/ 55 h 115"/>
                <a:gd name="T28" fmla="*/ 7 w 123"/>
                <a:gd name="T29" fmla="*/ 63 h 115"/>
                <a:gd name="T30" fmla="*/ 11 w 123"/>
                <a:gd name="T31" fmla="*/ 69 h 115"/>
                <a:gd name="T32" fmla="*/ 16 w 123"/>
                <a:gd name="T33" fmla="*/ 76 h 115"/>
                <a:gd name="T34" fmla="*/ 24 w 123"/>
                <a:gd name="T35" fmla="*/ 81 h 115"/>
                <a:gd name="T36" fmla="*/ 34 w 123"/>
                <a:gd name="T37" fmla="*/ 85 h 115"/>
                <a:gd name="T38" fmla="*/ 44 w 123"/>
                <a:gd name="T39" fmla="*/ 89 h 115"/>
                <a:gd name="T40" fmla="*/ 58 w 123"/>
                <a:gd name="T41" fmla="*/ 91 h 115"/>
                <a:gd name="T42" fmla="*/ 58 w 123"/>
                <a:gd name="T43" fmla="*/ 96 h 115"/>
                <a:gd name="T44" fmla="*/ 59 w 123"/>
                <a:gd name="T45" fmla="*/ 101 h 115"/>
                <a:gd name="T46" fmla="*/ 62 w 123"/>
                <a:gd name="T47" fmla="*/ 105 h 115"/>
                <a:gd name="T48" fmla="*/ 64 w 123"/>
                <a:gd name="T49" fmla="*/ 109 h 115"/>
                <a:gd name="T50" fmla="*/ 68 w 123"/>
                <a:gd name="T51" fmla="*/ 111 h 115"/>
                <a:gd name="T52" fmla="*/ 72 w 123"/>
                <a:gd name="T53" fmla="*/ 113 h 115"/>
                <a:gd name="T54" fmla="*/ 76 w 123"/>
                <a:gd name="T55" fmla="*/ 113 h 115"/>
                <a:gd name="T56" fmla="*/ 82 w 123"/>
                <a:gd name="T57" fmla="*/ 115 h 115"/>
                <a:gd name="T58" fmla="*/ 87 w 123"/>
                <a:gd name="T59" fmla="*/ 112 h 115"/>
                <a:gd name="T60" fmla="*/ 94 w 123"/>
                <a:gd name="T61" fmla="*/ 105 h 115"/>
                <a:gd name="T62" fmla="*/ 100 w 123"/>
                <a:gd name="T63" fmla="*/ 95 h 115"/>
                <a:gd name="T64" fmla="*/ 107 w 123"/>
                <a:gd name="T65" fmla="*/ 84 h 115"/>
                <a:gd name="T66" fmla="*/ 119 w 123"/>
                <a:gd name="T67" fmla="*/ 63 h 115"/>
                <a:gd name="T68" fmla="*/ 123 w 123"/>
                <a:gd name="T69" fmla="*/ 53 h 115"/>
                <a:gd name="T70" fmla="*/ 123 w 123"/>
                <a:gd name="T71" fmla="*/ 48 h 115"/>
                <a:gd name="T72" fmla="*/ 120 w 123"/>
                <a:gd name="T73" fmla="*/ 41 h 115"/>
                <a:gd name="T74" fmla="*/ 118 w 123"/>
                <a:gd name="T75" fmla="*/ 36 h 115"/>
                <a:gd name="T76" fmla="*/ 112 w 123"/>
                <a:gd name="T77" fmla="*/ 31 h 115"/>
                <a:gd name="T78" fmla="*/ 107 w 123"/>
                <a:gd name="T79" fmla="*/ 25 h 115"/>
                <a:gd name="T80" fmla="*/ 102 w 123"/>
                <a:gd name="T81" fmla="*/ 21 h 115"/>
                <a:gd name="T82" fmla="*/ 95 w 123"/>
                <a:gd name="T83" fmla="*/ 17 h 115"/>
                <a:gd name="T84" fmla="*/ 87 w 123"/>
                <a:gd name="T85" fmla="*/ 13 h 115"/>
                <a:gd name="T86" fmla="*/ 72 w 123"/>
                <a:gd name="T87" fmla="*/ 7 h 115"/>
                <a:gd name="T88" fmla="*/ 58 w 123"/>
                <a:gd name="T89" fmla="*/ 3 h 115"/>
                <a:gd name="T90" fmla="*/ 44 w 123"/>
                <a:gd name="T91" fmla="*/ 0 h 115"/>
                <a:gd name="T92" fmla="*/ 34 w 123"/>
                <a:gd name="T93" fmla="*/ 0 h 1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23"/>
                <a:gd name="T142" fmla="*/ 0 h 115"/>
                <a:gd name="T143" fmla="*/ 123 w 123"/>
                <a:gd name="T144" fmla="*/ 115 h 11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23" h="115">
                  <a:moveTo>
                    <a:pt x="34" y="0"/>
                  </a:moveTo>
                  <a:lnTo>
                    <a:pt x="26" y="0"/>
                  </a:lnTo>
                  <a:lnTo>
                    <a:pt x="20" y="1"/>
                  </a:lnTo>
                  <a:lnTo>
                    <a:pt x="16" y="4"/>
                  </a:lnTo>
                  <a:lnTo>
                    <a:pt x="14" y="5"/>
                  </a:lnTo>
                  <a:lnTo>
                    <a:pt x="11" y="8"/>
                  </a:lnTo>
                  <a:lnTo>
                    <a:pt x="10" y="9"/>
                  </a:lnTo>
                  <a:lnTo>
                    <a:pt x="7" y="11"/>
                  </a:lnTo>
                  <a:lnTo>
                    <a:pt x="3" y="12"/>
                  </a:lnTo>
                  <a:lnTo>
                    <a:pt x="0" y="23"/>
                  </a:lnTo>
                  <a:lnTo>
                    <a:pt x="0" y="32"/>
                  </a:lnTo>
                  <a:lnTo>
                    <a:pt x="2" y="40"/>
                  </a:lnTo>
                  <a:lnTo>
                    <a:pt x="3" y="48"/>
                  </a:lnTo>
                  <a:lnTo>
                    <a:pt x="4" y="55"/>
                  </a:lnTo>
                  <a:lnTo>
                    <a:pt x="7" y="63"/>
                  </a:lnTo>
                  <a:lnTo>
                    <a:pt x="11" y="69"/>
                  </a:lnTo>
                  <a:lnTo>
                    <a:pt x="16" y="76"/>
                  </a:lnTo>
                  <a:lnTo>
                    <a:pt x="24" y="81"/>
                  </a:lnTo>
                  <a:lnTo>
                    <a:pt x="34" y="85"/>
                  </a:lnTo>
                  <a:lnTo>
                    <a:pt x="44" y="89"/>
                  </a:lnTo>
                  <a:lnTo>
                    <a:pt x="58" y="91"/>
                  </a:lnTo>
                  <a:lnTo>
                    <a:pt x="58" y="96"/>
                  </a:lnTo>
                  <a:lnTo>
                    <a:pt x="59" y="101"/>
                  </a:lnTo>
                  <a:lnTo>
                    <a:pt x="62" y="105"/>
                  </a:lnTo>
                  <a:lnTo>
                    <a:pt x="64" y="109"/>
                  </a:lnTo>
                  <a:lnTo>
                    <a:pt x="68" y="111"/>
                  </a:lnTo>
                  <a:lnTo>
                    <a:pt x="72" y="113"/>
                  </a:lnTo>
                  <a:lnTo>
                    <a:pt x="76" y="113"/>
                  </a:lnTo>
                  <a:lnTo>
                    <a:pt x="82" y="115"/>
                  </a:lnTo>
                  <a:lnTo>
                    <a:pt x="87" y="112"/>
                  </a:lnTo>
                  <a:lnTo>
                    <a:pt x="94" y="105"/>
                  </a:lnTo>
                  <a:lnTo>
                    <a:pt x="100" y="95"/>
                  </a:lnTo>
                  <a:lnTo>
                    <a:pt x="107" y="84"/>
                  </a:lnTo>
                  <a:lnTo>
                    <a:pt x="119" y="63"/>
                  </a:lnTo>
                  <a:lnTo>
                    <a:pt x="123" y="53"/>
                  </a:lnTo>
                  <a:lnTo>
                    <a:pt x="123" y="48"/>
                  </a:lnTo>
                  <a:lnTo>
                    <a:pt x="120" y="41"/>
                  </a:lnTo>
                  <a:lnTo>
                    <a:pt x="118" y="36"/>
                  </a:lnTo>
                  <a:lnTo>
                    <a:pt x="112" y="31"/>
                  </a:lnTo>
                  <a:lnTo>
                    <a:pt x="107" y="25"/>
                  </a:lnTo>
                  <a:lnTo>
                    <a:pt x="102" y="21"/>
                  </a:lnTo>
                  <a:lnTo>
                    <a:pt x="95" y="17"/>
                  </a:lnTo>
                  <a:lnTo>
                    <a:pt x="87" y="13"/>
                  </a:lnTo>
                  <a:lnTo>
                    <a:pt x="72" y="7"/>
                  </a:lnTo>
                  <a:lnTo>
                    <a:pt x="58" y="3"/>
                  </a:lnTo>
                  <a:lnTo>
                    <a:pt x="44" y="0"/>
                  </a:lnTo>
                  <a:lnTo>
                    <a:pt x="34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46" name="Freeform 10"/>
            <p:cNvSpPr>
              <a:spLocks noChangeAspect="1"/>
            </p:cNvSpPr>
            <p:nvPr/>
          </p:nvSpPr>
          <p:spPr bwMode="auto">
            <a:xfrm>
              <a:off x="2909" y="1340"/>
              <a:ext cx="88" cy="111"/>
            </a:xfrm>
            <a:custGeom>
              <a:avLst/>
              <a:gdLst>
                <a:gd name="T0" fmla="*/ 231 w 287"/>
                <a:gd name="T1" fmla="*/ 87 h 368"/>
                <a:gd name="T2" fmla="*/ 217 w 287"/>
                <a:gd name="T3" fmla="*/ 63 h 368"/>
                <a:gd name="T4" fmla="*/ 193 w 287"/>
                <a:gd name="T5" fmla="*/ 15 h 368"/>
                <a:gd name="T6" fmla="*/ 180 w 287"/>
                <a:gd name="T7" fmla="*/ 1 h 368"/>
                <a:gd name="T8" fmla="*/ 164 w 287"/>
                <a:gd name="T9" fmla="*/ 3 h 368"/>
                <a:gd name="T10" fmla="*/ 156 w 287"/>
                <a:gd name="T11" fmla="*/ 19 h 368"/>
                <a:gd name="T12" fmla="*/ 137 w 287"/>
                <a:gd name="T13" fmla="*/ 40 h 368"/>
                <a:gd name="T14" fmla="*/ 105 w 287"/>
                <a:gd name="T15" fmla="*/ 61 h 368"/>
                <a:gd name="T16" fmla="*/ 73 w 287"/>
                <a:gd name="T17" fmla="*/ 79 h 368"/>
                <a:gd name="T18" fmla="*/ 52 w 287"/>
                <a:gd name="T19" fmla="*/ 101 h 368"/>
                <a:gd name="T20" fmla="*/ 48 w 287"/>
                <a:gd name="T21" fmla="*/ 115 h 368"/>
                <a:gd name="T22" fmla="*/ 57 w 287"/>
                <a:gd name="T23" fmla="*/ 136 h 368"/>
                <a:gd name="T24" fmla="*/ 73 w 287"/>
                <a:gd name="T25" fmla="*/ 148 h 368"/>
                <a:gd name="T26" fmla="*/ 76 w 287"/>
                <a:gd name="T27" fmla="*/ 168 h 368"/>
                <a:gd name="T28" fmla="*/ 61 w 287"/>
                <a:gd name="T29" fmla="*/ 204 h 368"/>
                <a:gd name="T30" fmla="*/ 40 w 287"/>
                <a:gd name="T31" fmla="*/ 225 h 368"/>
                <a:gd name="T32" fmla="*/ 24 w 287"/>
                <a:gd name="T33" fmla="*/ 229 h 368"/>
                <a:gd name="T34" fmla="*/ 14 w 287"/>
                <a:gd name="T35" fmla="*/ 257 h 368"/>
                <a:gd name="T36" fmla="*/ 0 w 287"/>
                <a:gd name="T37" fmla="*/ 271 h 368"/>
                <a:gd name="T38" fmla="*/ 2 w 287"/>
                <a:gd name="T39" fmla="*/ 283 h 368"/>
                <a:gd name="T40" fmla="*/ 18 w 287"/>
                <a:gd name="T41" fmla="*/ 293 h 368"/>
                <a:gd name="T42" fmla="*/ 56 w 287"/>
                <a:gd name="T43" fmla="*/ 309 h 368"/>
                <a:gd name="T44" fmla="*/ 73 w 287"/>
                <a:gd name="T45" fmla="*/ 341 h 368"/>
                <a:gd name="T46" fmla="*/ 90 w 287"/>
                <a:gd name="T47" fmla="*/ 363 h 368"/>
                <a:gd name="T48" fmla="*/ 108 w 287"/>
                <a:gd name="T49" fmla="*/ 368 h 368"/>
                <a:gd name="T50" fmla="*/ 130 w 287"/>
                <a:gd name="T51" fmla="*/ 364 h 368"/>
                <a:gd name="T52" fmla="*/ 157 w 287"/>
                <a:gd name="T53" fmla="*/ 345 h 368"/>
                <a:gd name="T54" fmla="*/ 180 w 287"/>
                <a:gd name="T55" fmla="*/ 323 h 368"/>
                <a:gd name="T56" fmla="*/ 198 w 287"/>
                <a:gd name="T57" fmla="*/ 313 h 368"/>
                <a:gd name="T58" fmla="*/ 259 w 287"/>
                <a:gd name="T59" fmla="*/ 297 h 368"/>
                <a:gd name="T60" fmla="*/ 277 w 287"/>
                <a:gd name="T61" fmla="*/ 287 h 368"/>
                <a:gd name="T62" fmla="*/ 287 w 287"/>
                <a:gd name="T63" fmla="*/ 272 h 368"/>
                <a:gd name="T64" fmla="*/ 286 w 287"/>
                <a:gd name="T65" fmla="*/ 257 h 368"/>
                <a:gd name="T66" fmla="*/ 274 w 287"/>
                <a:gd name="T67" fmla="*/ 244 h 368"/>
                <a:gd name="T68" fmla="*/ 253 w 287"/>
                <a:gd name="T69" fmla="*/ 224 h 368"/>
                <a:gd name="T70" fmla="*/ 246 w 287"/>
                <a:gd name="T71" fmla="*/ 211 h 368"/>
                <a:gd name="T72" fmla="*/ 247 w 287"/>
                <a:gd name="T73" fmla="*/ 197 h 368"/>
                <a:gd name="T74" fmla="*/ 259 w 287"/>
                <a:gd name="T75" fmla="*/ 183 h 368"/>
                <a:gd name="T76" fmla="*/ 281 w 287"/>
                <a:gd name="T77" fmla="*/ 161 h 368"/>
                <a:gd name="T78" fmla="*/ 287 w 287"/>
                <a:gd name="T79" fmla="*/ 145 h 368"/>
                <a:gd name="T80" fmla="*/ 283 w 287"/>
                <a:gd name="T81" fmla="*/ 119 h 368"/>
                <a:gd name="T82" fmla="*/ 266 w 287"/>
                <a:gd name="T83" fmla="*/ 97 h 368"/>
                <a:gd name="T84" fmla="*/ 239 w 287"/>
                <a:gd name="T85" fmla="*/ 91 h 36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87"/>
                <a:gd name="T130" fmla="*/ 0 h 368"/>
                <a:gd name="T131" fmla="*/ 287 w 287"/>
                <a:gd name="T132" fmla="*/ 368 h 36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87" h="368">
                  <a:moveTo>
                    <a:pt x="239" y="91"/>
                  </a:moveTo>
                  <a:lnTo>
                    <a:pt x="235" y="89"/>
                  </a:lnTo>
                  <a:lnTo>
                    <a:pt x="231" y="87"/>
                  </a:lnTo>
                  <a:lnTo>
                    <a:pt x="228" y="83"/>
                  </a:lnTo>
                  <a:lnTo>
                    <a:pt x="224" y="76"/>
                  </a:lnTo>
                  <a:lnTo>
                    <a:pt x="217" y="63"/>
                  </a:lnTo>
                  <a:lnTo>
                    <a:pt x="209" y="45"/>
                  </a:lnTo>
                  <a:lnTo>
                    <a:pt x="201" y="29"/>
                  </a:lnTo>
                  <a:lnTo>
                    <a:pt x="193" y="15"/>
                  </a:lnTo>
                  <a:lnTo>
                    <a:pt x="189" y="8"/>
                  </a:lnTo>
                  <a:lnTo>
                    <a:pt x="184" y="4"/>
                  </a:lnTo>
                  <a:lnTo>
                    <a:pt x="180" y="1"/>
                  </a:lnTo>
                  <a:lnTo>
                    <a:pt x="174" y="0"/>
                  </a:lnTo>
                  <a:lnTo>
                    <a:pt x="168" y="1"/>
                  </a:lnTo>
                  <a:lnTo>
                    <a:pt x="164" y="3"/>
                  </a:lnTo>
                  <a:lnTo>
                    <a:pt x="160" y="7"/>
                  </a:lnTo>
                  <a:lnTo>
                    <a:pt x="158" y="11"/>
                  </a:lnTo>
                  <a:lnTo>
                    <a:pt x="156" y="19"/>
                  </a:lnTo>
                  <a:lnTo>
                    <a:pt x="156" y="24"/>
                  </a:lnTo>
                  <a:lnTo>
                    <a:pt x="150" y="29"/>
                  </a:lnTo>
                  <a:lnTo>
                    <a:pt x="137" y="40"/>
                  </a:lnTo>
                  <a:lnTo>
                    <a:pt x="122" y="52"/>
                  </a:lnTo>
                  <a:lnTo>
                    <a:pt x="113" y="60"/>
                  </a:lnTo>
                  <a:lnTo>
                    <a:pt x="105" y="61"/>
                  </a:lnTo>
                  <a:lnTo>
                    <a:pt x="96" y="65"/>
                  </a:lnTo>
                  <a:lnTo>
                    <a:pt x="85" y="71"/>
                  </a:lnTo>
                  <a:lnTo>
                    <a:pt x="73" y="79"/>
                  </a:lnTo>
                  <a:lnTo>
                    <a:pt x="64" y="87"/>
                  </a:lnTo>
                  <a:lnTo>
                    <a:pt x="56" y="96"/>
                  </a:lnTo>
                  <a:lnTo>
                    <a:pt x="52" y="101"/>
                  </a:lnTo>
                  <a:lnTo>
                    <a:pt x="49" y="105"/>
                  </a:lnTo>
                  <a:lnTo>
                    <a:pt x="48" y="111"/>
                  </a:lnTo>
                  <a:lnTo>
                    <a:pt x="48" y="115"/>
                  </a:lnTo>
                  <a:lnTo>
                    <a:pt x="49" y="123"/>
                  </a:lnTo>
                  <a:lnTo>
                    <a:pt x="52" y="129"/>
                  </a:lnTo>
                  <a:lnTo>
                    <a:pt x="57" y="136"/>
                  </a:lnTo>
                  <a:lnTo>
                    <a:pt x="62" y="140"/>
                  </a:lnTo>
                  <a:lnTo>
                    <a:pt x="68" y="144"/>
                  </a:lnTo>
                  <a:lnTo>
                    <a:pt x="73" y="148"/>
                  </a:lnTo>
                  <a:lnTo>
                    <a:pt x="76" y="152"/>
                  </a:lnTo>
                  <a:lnTo>
                    <a:pt x="77" y="157"/>
                  </a:lnTo>
                  <a:lnTo>
                    <a:pt x="76" y="168"/>
                  </a:lnTo>
                  <a:lnTo>
                    <a:pt x="73" y="181"/>
                  </a:lnTo>
                  <a:lnTo>
                    <a:pt x="68" y="193"/>
                  </a:lnTo>
                  <a:lnTo>
                    <a:pt x="61" y="204"/>
                  </a:lnTo>
                  <a:lnTo>
                    <a:pt x="53" y="215"/>
                  </a:lnTo>
                  <a:lnTo>
                    <a:pt x="45" y="223"/>
                  </a:lnTo>
                  <a:lnTo>
                    <a:pt x="40" y="225"/>
                  </a:lnTo>
                  <a:lnTo>
                    <a:pt x="34" y="227"/>
                  </a:lnTo>
                  <a:lnTo>
                    <a:pt x="29" y="229"/>
                  </a:lnTo>
                  <a:lnTo>
                    <a:pt x="24" y="229"/>
                  </a:lnTo>
                  <a:lnTo>
                    <a:pt x="24" y="244"/>
                  </a:lnTo>
                  <a:lnTo>
                    <a:pt x="24" y="253"/>
                  </a:lnTo>
                  <a:lnTo>
                    <a:pt x="14" y="257"/>
                  </a:lnTo>
                  <a:lnTo>
                    <a:pt x="6" y="263"/>
                  </a:lnTo>
                  <a:lnTo>
                    <a:pt x="1" y="267"/>
                  </a:lnTo>
                  <a:lnTo>
                    <a:pt x="0" y="271"/>
                  </a:lnTo>
                  <a:lnTo>
                    <a:pt x="0" y="276"/>
                  </a:lnTo>
                  <a:lnTo>
                    <a:pt x="1" y="279"/>
                  </a:lnTo>
                  <a:lnTo>
                    <a:pt x="2" y="283"/>
                  </a:lnTo>
                  <a:lnTo>
                    <a:pt x="5" y="285"/>
                  </a:lnTo>
                  <a:lnTo>
                    <a:pt x="12" y="289"/>
                  </a:lnTo>
                  <a:lnTo>
                    <a:pt x="18" y="293"/>
                  </a:lnTo>
                  <a:lnTo>
                    <a:pt x="34" y="297"/>
                  </a:lnTo>
                  <a:lnTo>
                    <a:pt x="48" y="301"/>
                  </a:lnTo>
                  <a:lnTo>
                    <a:pt x="56" y="309"/>
                  </a:lnTo>
                  <a:lnTo>
                    <a:pt x="62" y="320"/>
                  </a:lnTo>
                  <a:lnTo>
                    <a:pt x="68" y="331"/>
                  </a:lnTo>
                  <a:lnTo>
                    <a:pt x="73" y="341"/>
                  </a:lnTo>
                  <a:lnTo>
                    <a:pt x="78" y="352"/>
                  </a:lnTo>
                  <a:lnTo>
                    <a:pt x="86" y="360"/>
                  </a:lnTo>
                  <a:lnTo>
                    <a:pt x="90" y="363"/>
                  </a:lnTo>
                  <a:lnTo>
                    <a:pt x="96" y="365"/>
                  </a:lnTo>
                  <a:lnTo>
                    <a:pt x="101" y="367"/>
                  </a:lnTo>
                  <a:lnTo>
                    <a:pt x="108" y="368"/>
                  </a:lnTo>
                  <a:lnTo>
                    <a:pt x="116" y="367"/>
                  </a:lnTo>
                  <a:lnTo>
                    <a:pt x="124" y="365"/>
                  </a:lnTo>
                  <a:lnTo>
                    <a:pt x="130" y="364"/>
                  </a:lnTo>
                  <a:lnTo>
                    <a:pt x="137" y="361"/>
                  </a:lnTo>
                  <a:lnTo>
                    <a:pt x="148" y="353"/>
                  </a:lnTo>
                  <a:lnTo>
                    <a:pt x="157" y="345"/>
                  </a:lnTo>
                  <a:lnTo>
                    <a:pt x="166" y="336"/>
                  </a:lnTo>
                  <a:lnTo>
                    <a:pt x="176" y="327"/>
                  </a:lnTo>
                  <a:lnTo>
                    <a:pt x="180" y="323"/>
                  </a:lnTo>
                  <a:lnTo>
                    <a:pt x="185" y="319"/>
                  </a:lnTo>
                  <a:lnTo>
                    <a:pt x="192" y="316"/>
                  </a:lnTo>
                  <a:lnTo>
                    <a:pt x="198" y="313"/>
                  </a:lnTo>
                  <a:lnTo>
                    <a:pt x="222" y="308"/>
                  </a:lnTo>
                  <a:lnTo>
                    <a:pt x="251" y="301"/>
                  </a:lnTo>
                  <a:lnTo>
                    <a:pt x="259" y="297"/>
                  </a:lnTo>
                  <a:lnTo>
                    <a:pt x="266" y="295"/>
                  </a:lnTo>
                  <a:lnTo>
                    <a:pt x="271" y="291"/>
                  </a:lnTo>
                  <a:lnTo>
                    <a:pt x="277" y="287"/>
                  </a:lnTo>
                  <a:lnTo>
                    <a:pt x="282" y="283"/>
                  </a:lnTo>
                  <a:lnTo>
                    <a:pt x="285" y="277"/>
                  </a:lnTo>
                  <a:lnTo>
                    <a:pt x="287" y="272"/>
                  </a:lnTo>
                  <a:lnTo>
                    <a:pt x="287" y="265"/>
                  </a:lnTo>
                  <a:lnTo>
                    <a:pt x="287" y="261"/>
                  </a:lnTo>
                  <a:lnTo>
                    <a:pt x="286" y="257"/>
                  </a:lnTo>
                  <a:lnTo>
                    <a:pt x="283" y="253"/>
                  </a:lnTo>
                  <a:lnTo>
                    <a:pt x="281" y="249"/>
                  </a:lnTo>
                  <a:lnTo>
                    <a:pt x="274" y="244"/>
                  </a:lnTo>
                  <a:lnTo>
                    <a:pt x="267" y="237"/>
                  </a:lnTo>
                  <a:lnTo>
                    <a:pt x="259" y="231"/>
                  </a:lnTo>
                  <a:lnTo>
                    <a:pt x="253" y="224"/>
                  </a:lnTo>
                  <a:lnTo>
                    <a:pt x="250" y="220"/>
                  </a:lnTo>
                  <a:lnTo>
                    <a:pt x="247" y="215"/>
                  </a:lnTo>
                  <a:lnTo>
                    <a:pt x="246" y="211"/>
                  </a:lnTo>
                  <a:lnTo>
                    <a:pt x="246" y="205"/>
                  </a:lnTo>
                  <a:lnTo>
                    <a:pt x="246" y="201"/>
                  </a:lnTo>
                  <a:lnTo>
                    <a:pt x="247" y="197"/>
                  </a:lnTo>
                  <a:lnTo>
                    <a:pt x="250" y="193"/>
                  </a:lnTo>
                  <a:lnTo>
                    <a:pt x="253" y="189"/>
                  </a:lnTo>
                  <a:lnTo>
                    <a:pt x="259" y="183"/>
                  </a:lnTo>
                  <a:lnTo>
                    <a:pt x="267" y="176"/>
                  </a:lnTo>
                  <a:lnTo>
                    <a:pt x="274" y="169"/>
                  </a:lnTo>
                  <a:lnTo>
                    <a:pt x="281" y="161"/>
                  </a:lnTo>
                  <a:lnTo>
                    <a:pt x="283" y="156"/>
                  </a:lnTo>
                  <a:lnTo>
                    <a:pt x="286" y="151"/>
                  </a:lnTo>
                  <a:lnTo>
                    <a:pt x="287" y="145"/>
                  </a:lnTo>
                  <a:lnTo>
                    <a:pt x="287" y="139"/>
                  </a:lnTo>
                  <a:lnTo>
                    <a:pt x="287" y="128"/>
                  </a:lnTo>
                  <a:lnTo>
                    <a:pt x="283" y="119"/>
                  </a:lnTo>
                  <a:lnTo>
                    <a:pt x="279" y="111"/>
                  </a:lnTo>
                  <a:lnTo>
                    <a:pt x="273" y="104"/>
                  </a:lnTo>
                  <a:lnTo>
                    <a:pt x="266" y="97"/>
                  </a:lnTo>
                  <a:lnTo>
                    <a:pt x="258" y="93"/>
                  </a:lnTo>
                  <a:lnTo>
                    <a:pt x="249" y="92"/>
                  </a:lnTo>
                  <a:lnTo>
                    <a:pt x="239" y="9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47" name="Freeform 11"/>
            <p:cNvSpPr>
              <a:spLocks noChangeAspect="1"/>
            </p:cNvSpPr>
            <p:nvPr/>
          </p:nvSpPr>
          <p:spPr bwMode="auto">
            <a:xfrm>
              <a:off x="2938" y="1436"/>
              <a:ext cx="103" cy="115"/>
            </a:xfrm>
            <a:custGeom>
              <a:avLst/>
              <a:gdLst>
                <a:gd name="T0" fmla="*/ 165 w 337"/>
                <a:gd name="T1" fmla="*/ 6 h 374"/>
                <a:gd name="T2" fmla="*/ 104 w 337"/>
                <a:gd name="T3" fmla="*/ 32 h 374"/>
                <a:gd name="T4" fmla="*/ 76 w 337"/>
                <a:gd name="T5" fmla="*/ 46 h 374"/>
                <a:gd name="T6" fmla="*/ 64 w 337"/>
                <a:gd name="T7" fmla="*/ 56 h 374"/>
                <a:gd name="T8" fmla="*/ 57 w 337"/>
                <a:gd name="T9" fmla="*/ 81 h 374"/>
                <a:gd name="T10" fmla="*/ 56 w 337"/>
                <a:gd name="T11" fmla="*/ 102 h 374"/>
                <a:gd name="T12" fmla="*/ 52 w 337"/>
                <a:gd name="T13" fmla="*/ 114 h 374"/>
                <a:gd name="T14" fmla="*/ 44 w 337"/>
                <a:gd name="T15" fmla="*/ 128 h 374"/>
                <a:gd name="T16" fmla="*/ 30 w 337"/>
                <a:gd name="T17" fmla="*/ 141 h 374"/>
                <a:gd name="T18" fmla="*/ 13 w 337"/>
                <a:gd name="T19" fmla="*/ 154 h 374"/>
                <a:gd name="T20" fmla="*/ 4 w 337"/>
                <a:gd name="T21" fmla="*/ 165 h 374"/>
                <a:gd name="T22" fmla="*/ 0 w 337"/>
                <a:gd name="T23" fmla="*/ 171 h 374"/>
                <a:gd name="T24" fmla="*/ 0 w 337"/>
                <a:gd name="T25" fmla="*/ 181 h 374"/>
                <a:gd name="T26" fmla="*/ 5 w 337"/>
                <a:gd name="T27" fmla="*/ 189 h 374"/>
                <a:gd name="T28" fmla="*/ 18 w 337"/>
                <a:gd name="T29" fmla="*/ 199 h 374"/>
                <a:gd name="T30" fmla="*/ 41 w 337"/>
                <a:gd name="T31" fmla="*/ 213 h 374"/>
                <a:gd name="T32" fmla="*/ 54 w 337"/>
                <a:gd name="T33" fmla="*/ 225 h 374"/>
                <a:gd name="T34" fmla="*/ 60 w 337"/>
                <a:gd name="T35" fmla="*/ 235 h 374"/>
                <a:gd name="T36" fmla="*/ 61 w 337"/>
                <a:gd name="T37" fmla="*/ 254 h 374"/>
                <a:gd name="T38" fmla="*/ 66 w 337"/>
                <a:gd name="T39" fmla="*/ 278 h 374"/>
                <a:gd name="T40" fmla="*/ 80 w 337"/>
                <a:gd name="T41" fmla="*/ 297 h 374"/>
                <a:gd name="T42" fmla="*/ 92 w 337"/>
                <a:gd name="T43" fmla="*/ 305 h 374"/>
                <a:gd name="T44" fmla="*/ 102 w 337"/>
                <a:gd name="T45" fmla="*/ 307 h 374"/>
                <a:gd name="T46" fmla="*/ 118 w 337"/>
                <a:gd name="T47" fmla="*/ 309 h 374"/>
                <a:gd name="T48" fmla="*/ 139 w 337"/>
                <a:gd name="T49" fmla="*/ 314 h 374"/>
                <a:gd name="T50" fmla="*/ 166 w 337"/>
                <a:gd name="T51" fmla="*/ 329 h 374"/>
                <a:gd name="T52" fmla="*/ 202 w 337"/>
                <a:gd name="T53" fmla="*/ 353 h 374"/>
                <a:gd name="T54" fmla="*/ 230 w 337"/>
                <a:gd name="T55" fmla="*/ 367 h 374"/>
                <a:gd name="T56" fmla="*/ 253 w 337"/>
                <a:gd name="T57" fmla="*/ 373 h 374"/>
                <a:gd name="T58" fmla="*/ 279 w 337"/>
                <a:gd name="T59" fmla="*/ 373 h 374"/>
                <a:gd name="T60" fmla="*/ 306 w 337"/>
                <a:gd name="T61" fmla="*/ 366 h 374"/>
                <a:gd name="T62" fmla="*/ 321 w 337"/>
                <a:gd name="T63" fmla="*/ 355 h 374"/>
                <a:gd name="T64" fmla="*/ 329 w 337"/>
                <a:gd name="T65" fmla="*/ 346 h 374"/>
                <a:gd name="T66" fmla="*/ 334 w 337"/>
                <a:gd name="T67" fmla="*/ 335 h 374"/>
                <a:gd name="T68" fmla="*/ 337 w 337"/>
                <a:gd name="T69" fmla="*/ 321 h 374"/>
                <a:gd name="T70" fmla="*/ 335 w 337"/>
                <a:gd name="T71" fmla="*/ 301 h 374"/>
                <a:gd name="T72" fmla="*/ 327 w 337"/>
                <a:gd name="T73" fmla="*/ 282 h 374"/>
                <a:gd name="T74" fmla="*/ 315 w 337"/>
                <a:gd name="T75" fmla="*/ 267 h 374"/>
                <a:gd name="T76" fmla="*/ 307 w 337"/>
                <a:gd name="T77" fmla="*/ 251 h 374"/>
                <a:gd name="T78" fmla="*/ 313 w 337"/>
                <a:gd name="T79" fmla="*/ 223 h 374"/>
                <a:gd name="T80" fmla="*/ 318 w 337"/>
                <a:gd name="T81" fmla="*/ 167 h 374"/>
                <a:gd name="T82" fmla="*/ 318 w 337"/>
                <a:gd name="T83" fmla="*/ 114 h 374"/>
                <a:gd name="T84" fmla="*/ 318 w 337"/>
                <a:gd name="T85" fmla="*/ 77 h 374"/>
                <a:gd name="T86" fmla="*/ 311 w 337"/>
                <a:gd name="T87" fmla="*/ 52 h 374"/>
                <a:gd name="T88" fmla="*/ 299 w 337"/>
                <a:gd name="T89" fmla="*/ 32 h 374"/>
                <a:gd name="T90" fmla="*/ 286 w 337"/>
                <a:gd name="T91" fmla="*/ 22 h 374"/>
                <a:gd name="T92" fmla="*/ 275 w 337"/>
                <a:gd name="T93" fmla="*/ 20 h 374"/>
                <a:gd name="T94" fmla="*/ 265 w 337"/>
                <a:gd name="T95" fmla="*/ 20 h 374"/>
                <a:gd name="T96" fmla="*/ 258 w 337"/>
                <a:gd name="T97" fmla="*/ 25 h 374"/>
                <a:gd name="T98" fmla="*/ 258 w 337"/>
                <a:gd name="T99" fmla="*/ 38 h 374"/>
                <a:gd name="T100" fmla="*/ 249 w 337"/>
                <a:gd name="T101" fmla="*/ 72 h 374"/>
                <a:gd name="T102" fmla="*/ 230 w 337"/>
                <a:gd name="T103" fmla="*/ 101 h 374"/>
                <a:gd name="T104" fmla="*/ 217 w 337"/>
                <a:gd name="T105" fmla="*/ 116 h 374"/>
                <a:gd name="T106" fmla="*/ 206 w 337"/>
                <a:gd name="T107" fmla="*/ 113 h 374"/>
                <a:gd name="T108" fmla="*/ 199 w 337"/>
                <a:gd name="T109" fmla="*/ 98 h 374"/>
                <a:gd name="T110" fmla="*/ 199 w 337"/>
                <a:gd name="T111" fmla="*/ 82 h 374"/>
                <a:gd name="T112" fmla="*/ 206 w 337"/>
                <a:gd name="T113" fmla="*/ 66 h 374"/>
                <a:gd name="T114" fmla="*/ 214 w 337"/>
                <a:gd name="T115" fmla="*/ 50 h 374"/>
                <a:gd name="T116" fmla="*/ 221 w 337"/>
                <a:gd name="T117" fmla="*/ 33 h 374"/>
                <a:gd name="T118" fmla="*/ 222 w 337"/>
                <a:gd name="T119" fmla="*/ 14 h 374"/>
                <a:gd name="T120" fmla="*/ 217 w 337"/>
                <a:gd name="T121" fmla="*/ 4 h 374"/>
                <a:gd name="T122" fmla="*/ 202 w 337"/>
                <a:gd name="T123" fmla="*/ 0 h 37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374"/>
                <a:gd name="T188" fmla="*/ 337 w 337"/>
                <a:gd name="T189" fmla="*/ 374 h 37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374">
                  <a:moveTo>
                    <a:pt x="186" y="1"/>
                  </a:moveTo>
                  <a:lnTo>
                    <a:pt x="165" y="6"/>
                  </a:lnTo>
                  <a:lnTo>
                    <a:pt x="125" y="21"/>
                  </a:lnTo>
                  <a:lnTo>
                    <a:pt x="104" y="32"/>
                  </a:lnTo>
                  <a:lnTo>
                    <a:pt x="84" y="41"/>
                  </a:lnTo>
                  <a:lnTo>
                    <a:pt x="76" y="46"/>
                  </a:lnTo>
                  <a:lnTo>
                    <a:pt x="69" y="52"/>
                  </a:lnTo>
                  <a:lnTo>
                    <a:pt x="64" y="56"/>
                  </a:lnTo>
                  <a:lnTo>
                    <a:pt x="60" y="61"/>
                  </a:lnTo>
                  <a:lnTo>
                    <a:pt x="57" y="81"/>
                  </a:lnTo>
                  <a:lnTo>
                    <a:pt x="56" y="96"/>
                  </a:lnTo>
                  <a:lnTo>
                    <a:pt x="56" y="102"/>
                  </a:lnTo>
                  <a:lnTo>
                    <a:pt x="54" y="108"/>
                  </a:lnTo>
                  <a:lnTo>
                    <a:pt x="52" y="114"/>
                  </a:lnTo>
                  <a:lnTo>
                    <a:pt x="48" y="121"/>
                  </a:lnTo>
                  <a:lnTo>
                    <a:pt x="44" y="128"/>
                  </a:lnTo>
                  <a:lnTo>
                    <a:pt x="37" y="134"/>
                  </a:lnTo>
                  <a:lnTo>
                    <a:pt x="30" y="141"/>
                  </a:lnTo>
                  <a:lnTo>
                    <a:pt x="21" y="148"/>
                  </a:lnTo>
                  <a:lnTo>
                    <a:pt x="13" y="154"/>
                  </a:lnTo>
                  <a:lnTo>
                    <a:pt x="6" y="162"/>
                  </a:lnTo>
                  <a:lnTo>
                    <a:pt x="4" y="165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81"/>
                  </a:lnTo>
                  <a:lnTo>
                    <a:pt x="2" y="185"/>
                  </a:lnTo>
                  <a:lnTo>
                    <a:pt x="5" y="189"/>
                  </a:lnTo>
                  <a:lnTo>
                    <a:pt x="9" y="193"/>
                  </a:lnTo>
                  <a:lnTo>
                    <a:pt x="18" y="199"/>
                  </a:lnTo>
                  <a:lnTo>
                    <a:pt x="29" y="206"/>
                  </a:lnTo>
                  <a:lnTo>
                    <a:pt x="41" y="213"/>
                  </a:lnTo>
                  <a:lnTo>
                    <a:pt x="50" y="219"/>
                  </a:lnTo>
                  <a:lnTo>
                    <a:pt x="54" y="225"/>
                  </a:lnTo>
                  <a:lnTo>
                    <a:pt x="57" y="229"/>
                  </a:lnTo>
                  <a:lnTo>
                    <a:pt x="60" y="235"/>
                  </a:lnTo>
                  <a:lnTo>
                    <a:pt x="60" y="241"/>
                  </a:lnTo>
                  <a:lnTo>
                    <a:pt x="61" y="254"/>
                  </a:lnTo>
                  <a:lnTo>
                    <a:pt x="62" y="267"/>
                  </a:lnTo>
                  <a:lnTo>
                    <a:pt x="66" y="278"/>
                  </a:lnTo>
                  <a:lnTo>
                    <a:pt x="73" y="287"/>
                  </a:lnTo>
                  <a:lnTo>
                    <a:pt x="80" y="297"/>
                  </a:lnTo>
                  <a:lnTo>
                    <a:pt x="88" y="302"/>
                  </a:lnTo>
                  <a:lnTo>
                    <a:pt x="92" y="305"/>
                  </a:lnTo>
                  <a:lnTo>
                    <a:pt x="97" y="306"/>
                  </a:lnTo>
                  <a:lnTo>
                    <a:pt x="102" y="307"/>
                  </a:lnTo>
                  <a:lnTo>
                    <a:pt x="108" y="307"/>
                  </a:lnTo>
                  <a:lnTo>
                    <a:pt x="118" y="309"/>
                  </a:lnTo>
                  <a:lnTo>
                    <a:pt x="129" y="310"/>
                  </a:lnTo>
                  <a:lnTo>
                    <a:pt x="139" y="314"/>
                  </a:lnTo>
                  <a:lnTo>
                    <a:pt x="149" y="318"/>
                  </a:lnTo>
                  <a:lnTo>
                    <a:pt x="166" y="329"/>
                  </a:lnTo>
                  <a:lnTo>
                    <a:pt x="183" y="341"/>
                  </a:lnTo>
                  <a:lnTo>
                    <a:pt x="202" y="353"/>
                  </a:lnTo>
                  <a:lnTo>
                    <a:pt x="221" y="363"/>
                  </a:lnTo>
                  <a:lnTo>
                    <a:pt x="230" y="367"/>
                  </a:lnTo>
                  <a:lnTo>
                    <a:pt x="241" y="371"/>
                  </a:lnTo>
                  <a:lnTo>
                    <a:pt x="253" y="373"/>
                  </a:lnTo>
                  <a:lnTo>
                    <a:pt x="265" y="374"/>
                  </a:lnTo>
                  <a:lnTo>
                    <a:pt x="279" y="373"/>
                  </a:lnTo>
                  <a:lnTo>
                    <a:pt x="293" y="370"/>
                  </a:lnTo>
                  <a:lnTo>
                    <a:pt x="306" y="366"/>
                  </a:lnTo>
                  <a:lnTo>
                    <a:pt x="317" y="359"/>
                  </a:lnTo>
                  <a:lnTo>
                    <a:pt x="321" y="355"/>
                  </a:lnTo>
                  <a:lnTo>
                    <a:pt x="325" y="351"/>
                  </a:lnTo>
                  <a:lnTo>
                    <a:pt x="329" y="346"/>
                  </a:lnTo>
                  <a:lnTo>
                    <a:pt x="331" y="341"/>
                  </a:lnTo>
                  <a:lnTo>
                    <a:pt x="334" y="335"/>
                  </a:lnTo>
                  <a:lnTo>
                    <a:pt x="335" y="329"/>
                  </a:lnTo>
                  <a:lnTo>
                    <a:pt x="337" y="321"/>
                  </a:lnTo>
                  <a:lnTo>
                    <a:pt x="337" y="314"/>
                  </a:lnTo>
                  <a:lnTo>
                    <a:pt x="335" y="301"/>
                  </a:lnTo>
                  <a:lnTo>
                    <a:pt x="331" y="291"/>
                  </a:lnTo>
                  <a:lnTo>
                    <a:pt x="327" y="282"/>
                  </a:lnTo>
                  <a:lnTo>
                    <a:pt x="322" y="275"/>
                  </a:lnTo>
                  <a:lnTo>
                    <a:pt x="315" y="267"/>
                  </a:lnTo>
                  <a:lnTo>
                    <a:pt x="311" y="261"/>
                  </a:lnTo>
                  <a:lnTo>
                    <a:pt x="307" y="251"/>
                  </a:lnTo>
                  <a:lnTo>
                    <a:pt x="306" y="241"/>
                  </a:lnTo>
                  <a:lnTo>
                    <a:pt x="313" y="223"/>
                  </a:lnTo>
                  <a:lnTo>
                    <a:pt x="318" y="211"/>
                  </a:lnTo>
                  <a:lnTo>
                    <a:pt x="318" y="167"/>
                  </a:lnTo>
                  <a:lnTo>
                    <a:pt x="318" y="137"/>
                  </a:lnTo>
                  <a:lnTo>
                    <a:pt x="318" y="114"/>
                  </a:lnTo>
                  <a:lnTo>
                    <a:pt x="318" y="90"/>
                  </a:lnTo>
                  <a:lnTo>
                    <a:pt x="318" y="77"/>
                  </a:lnTo>
                  <a:lnTo>
                    <a:pt x="315" y="65"/>
                  </a:lnTo>
                  <a:lnTo>
                    <a:pt x="311" y="52"/>
                  </a:lnTo>
                  <a:lnTo>
                    <a:pt x="306" y="41"/>
                  </a:lnTo>
                  <a:lnTo>
                    <a:pt x="299" y="32"/>
                  </a:lnTo>
                  <a:lnTo>
                    <a:pt x="290" y="25"/>
                  </a:lnTo>
                  <a:lnTo>
                    <a:pt x="286" y="22"/>
                  </a:lnTo>
                  <a:lnTo>
                    <a:pt x="281" y="20"/>
                  </a:lnTo>
                  <a:lnTo>
                    <a:pt x="275" y="20"/>
                  </a:lnTo>
                  <a:lnTo>
                    <a:pt x="270" y="18"/>
                  </a:lnTo>
                  <a:lnTo>
                    <a:pt x="265" y="20"/>
                  </a:lnTo>
                  <a:lnTo>
                    <a:pt x="261" y="21"/>
                  </a:lnTo>
                  <a:lnTo>
                    <a:pt x="258" y="25"/>
                  </a:lnTo>
                  <a:lnTo>
                    <a:pt x="258" y="29"/>
                  </a:lnTo>
                  <a:lnTo>
                    <a:pt x="258" y="38"/>
                  </a:lnTo>
                  <a:lnTo>
                    <a:pt x="258" y="49"/>
                  </a:lnTo>
                  <a:lnTo>
                    <a:pt x="249" y="72"/>
                  </a:lnTo>
                  <a:lnTo>
                    <a:pt x="237" y="92"/>
                  </a:lnTo>
                  <a:lnTo>
                    <a:pt x="230" y="101"/>
                  </a:lnTo>
                  <a:lnTo>
                    <a:pt x="223" y="109"/>
                  </a:lnTo>
                  <a:lnTo>
                    <a:pt x="217" y="116"/>
                  </a:lnTo>
                  <a:lnTo>
                    <a:pt x="210" y="121"/>
                  </a:lnTo>
                  <a:lnTo>
                    <a:pt x="206" y="113"/>
                  </a:lnTo>
                  <a:lnTo>
                    <a:pt x="202" y="106"/>
                  </a:lnTo>
                  <a:lnTo>
                    <a:pt x="199" y="98"/>
                  </a:lnTo>
                  <a:lnTo>
                    <a:pt x="198" y="90"/>
                  </a:lnTo>
                  <a:lnTo>
                    <a:pt x="199" y="82"/>
                  </a:lnTo>
                  <a:lnTo>
                    <a:pt x="202" y="74"/>
                  </a:lnTo>
                  <a:lnTo>
                    <a:pt x="206" y="66"/>
                  </a:lnTo>
                  <a:lnTo>
                    <a:pt x="210" y="58"/>
                  </a:lnTo>
                  <a:lnTo>
                    <a:pt x="214" y="50"/>
                  </a:lnTo>
                  <a:lnTo>
                    <a:pt x="218" y="42"/>
                  </a:lnTo>
                  <a:lnTo>
                    <a:pt x="221" y="33"/>
                  </a:lnTo>
                  <a:lnTo>
                    <a:pt x="222" y="25"/>
                  </a:lnTo>
                  <a:lnTo>
                    <a:pt x="222" y="14"/>
                  </a:lnTo>
                  <a:lnTo>
                    <a:pt x="219" y="8"/>
                  </a:lnTo>
                  <a:lnTo>
                    <a:pt x="217" y="4"/>
                  </a:lnTo>
                  <a:lnTo>
                    <a:pt x="213" y="1"/>
                  </a:lnTo>
                  <a:lnTo>
                    <a:pt x="202" y="0"/>
                  </a:lnTo>
                  <a:lnTo>
                    <a:pt x="186" y="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48" name="Freeform 12"/>
            <p:cNvSpPr>
              <a:spLocks noChangeAspect="1"/>
            </p:cNvSpPr>
            <p:nvPr/>
          </p:nvSpPr>
          <p:spPr bwMode="auto">
            <a:xfrm>
              <a:off x="3045" y="1490"/>
              <a:ext cx="90" cy="128"/>
            </a:xfrm>
            <a:custGeom>
              <a:avLst/>
              <a:gdLst>
                <a:gd name="T0" fmla="*/ 133 w 289"/>
                <a:gd name="T1" fmla="*/ 35 h 422"/>
                <a:gd name="T2" fmla="*/ 132 w 289"/>
                <a:gd name="T3" fmla="*/ 19 h 422"/>
                <a:gd name="T4" fmla="*/ 128 w 289"/>
                <a:gd name="T5" fmla="*/ 11 h 422"/>
                <a:gd name="T6" fmla="*/ 121 w 289"/>
                <a:gd name="T7" fmla="*/ 4 h 422"/>
                <a:gd name="T8" fmla="*/ 113 w 289"/>
                <a:gd name="T9" fmla="*/ 0 h 422"/>
                <a:gd name="T10" fmla="*/ 105 w 289"/>
                <a:gd name="T11" fmla="*/ 2 h 422"/>
                <a:gd name="T12" fmla="*/ 92 w 289"/>
                <a:gd name="T13" fmla="*/ 16 h 422"/>
                <a:gd name="T14" fmla="*/ 71 w 289"/>
                <a:gd name="T15" fmla="*/ 46 h 422"/>
                <a:gd name="T16" fmla="*/ 61 w 289"/>
                <a:gd name="T17" fmla="*/ 120 h 422"/>
                <a:gd name="T18" fmla="*/ 45 w 289"/>
                <a:gd name="T19" fmla="*/ 203 h 422"/>
                <a:gd name="T20" fmla="*/ 36 w 289"/>
                <a:gd name="T21" fmla="*/ 238 h 422"/>
                <a:gd name="T22" fmla="*/ 24 w 289"/>
                <a:gd name="T23" fmla="*/ 271 h 422"/>
                <a:gd name="T24" fmla="*/ 20 w 289"/>
                <a:gd name="T25" fmla="*/ 331 h 422"/>
                <a:gd name="T26" fmla="*/ 12 w 289"/>
                <a:gd name="T27" fmla="*/ 348 h 422"/>
                <a:gd name="T28" fmla="*/ 3 w 289"/>
                <a:gd name="T29" fmla="*/ 380 h 422"/>
                <a:gd name="T30" fmla="*/ 1 w 289"/>
                <a:gd name="T31" fmla="*/ 404 h 422"/>
                <a:gd name="T32" fmla="*/ 5 w 289"/>
                <a:gd name="T33" fmla="*/ 414 h 422"/>
                <a:gd name="T34" fmla="*/ 12 w 289"/>
                <a:gd name="T35" fmla="*/ 419 h 422"/>
                <a:gd name="T36" fmla="*/ 20 w 289"/>
                <a:gd name="T37" fmla="*/ 422 h 422"/>
                <a:gd name="T38" fmla="*/ 33 w 289"/>
                <a:gd name="T39" fmla="*/ 420 h 422"/>
                <a:gd name="T40" fmla="*/ 47 w 289"/>
                <a:gd name="T41" fmla="*/ 414 h 422"/>
                <a:gd name="T42" fmla="*/ 64 w 289"/>
                <a:gd name="T43" fmla="*/ 396 h 422"/>
                <a:gd name="T44" fmla="*/ 84 w 289"/>
                <a:gd name="T45" fmla="*/ 375 h 422"/>
                <a:gd name="T46" fmla="*/ 111 w 289"/>
                <a:gd name="T47" fmla="*/ 356 h 422"/>
                <a:gd name="T48" fmla="*/ 140 w 289"/>
                <a:gd name="T49" fmla="*/ 342 h 422"/>
                <a:gd name="T50" fmla="*/ 172 w 289"/>
                <a:gd name="T51" fmla="*/ 330 h 422"/>
                <a:gd name="T52" fmla="*/ 205 w 289"/>
                <a:gd name="T53" fmla="*/ 318 h 422"/>
                <a:gd name="T54" fmla="*/ 241 w 289"/>
                <a:gd name="T55" fmla="*/ 296 h 422"/>
                <a:gd name="T56" fmla="*/ 264 w 289"/>
                <a:gd name="T57" fmla="*/ 275 h 422"/>
                <a:gd name="T58" fmla="*/ 276 w 289"/>
                <a:gd name="T59" fmla="*/ 259 h 422"/>
                <a:gd name="T60" fmla="*/ 284 w 289"/>
                <a:gd name="T61" fmla="*/ 239 h 422"/>
                <a:gd name="T62" fmla="*/ 289 w 289"/>
                <a:gd name="T63" fmla="*/ 216 h 422"/>
                <a:gd name="T64" fmla="*/ 289 w 289"/>
                <a:gd name="T65" fmla="*/ 196 h 422"/>
                <a:gd name="T66" fmla="*/ 283 w 289"/>
                <a:gd name="T67" fmla="*/ 178 h 422"/>
                <a:gd name="T68" fmla="*/ 265 w 289"/>
                <a:gd name="T69" fmla="*/ 146 h 422"/>
                <a:gd name="T70" fmla="*/ 233 w 289"/>
                <a:gd name="T71" fmla="*/ 107 h 422"/>
                <a:gd name="T72" fmla="*/ 208 w 289"/>
                <a:gd name="T73" fmla="*/ 86 h 422"/>
                <a:gd name="T74" fmla="*/ 193 w 289"/>
                <a:gd name="T75" fmla="*/ 79 h 422"/>
                <a:gd name="T76" fmla="*/ 180 w 289"/>
                <a:gd name="T77" fmla="*/ 79 h 422"/>
                <a:gd name="T78" fmla="*/ 167 w 289"/>
                <a:gd name="T79" fmla="*/ 82 h 422"/>
                <a:gd name="T80" fmla="*/ 156 w 289"/>
                <a:gd name="T81" fmla="*/ 88 h 422"/>
                <a:gd name="T82" fmla="*/ 148 w 289"/>
                <a:gd name="T83" fmla="*/ 96 h 422"/>
                <a:gd name="T84" fmla="*/ 139 w 289"/>
                <a:gd name="T85" fmla="*/ 112 h 422"/>
                <a:gd name="T86" fmla="*/ 133 w 289"/>
                <a:gd name="T87" fmla="*/ 138 h 422"/>
                <a:gd name="T88" fmla="*/ 115 w 289"/>
                <a:gd name="T89" fmla="*/ 151 h 422"/>
                <a:gd name="T90" fmla="*/ 117 w 289"/>
                <a:gd name="T91" fmla="*/ 103 h 422"/>
                <a:gd name="T92" fmla="*/ 131 w 289"/>
                <a:gd name="T93" fmla="*/ 54 h 4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89"/>
                <a:gd name="T142" fmla="*/ 0 h 422"/>
                <a:gd name="T143" fmla="*/ 289 w 289"/>
                <a:gd name="T144" fmla="*/ 422 h 4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89" h="422">
                  <a:moveTo>
                    <a:pt x="133" y="42"/>
                  </a:moveTo>
                  <a:lnTo>
                    <a:pt x="133" y="35"/>
                  </a:lnTo>
                  <a:lnTo>
                    <a:pt x="133" y="24"/>
                  </a:lnTo>
                  <a:lnTo>
                    <a:pt x="132" y="19"/>
                  </a:lnTo>
                  <a:lnTo>
                    <a:pt x="131" y="15"/>
                  </a:lnTo>
                  <a:lnTo>
                    <a:pt x="128" y="11"/>
                  </a:lnTo>
                  <a:lnTo>
                    <a:pt x="125" y="7"/>
                  </a:lnTo>
                  <a:lnTo>
                    <a:pt x="121" y="4"/>
                  </a:lnTo>
                  <a:lnTo>
                    <a:pt x="117" y="2"/>
                  </a:lnTo>
                  <a:lnTo>
                    <a:pt x="113" y="0"/>
                  </a:lnTo>
                  <a:lnTo>
                    <a:pt x="109" y="0"/>
                  </a:lnTo>
                  <a:lnTo>
                    <a:pt x="105" y="2"/>
                  </a:lnTo>
                  <a:lnTo>
                    <a:pt x="100" y="7"/>
                  </a:lnTo>
                  <a:lnTo>
                    <a:pt x="92" y="16"/>
                  </a:lnTo>
                  <a:lnTo>
                    <a:pt x="85" y="26"/>
                  </a:lnTo>
                  <a:lnTo>
                    <a:pt x="71" y="46"/>
                  </a:lnTo>
                  <a:lnTo>
                    <a:pt x="61" y="60"/>
                  </a:lnTo>
                  <a:lnTo>
                    <a:pt x="61" y="120"/>
                  </a:lnTo>
                  <a:lnTo>
                    <a:pt x="52" y="163"/>
                  </a:lnTo>
                  <a:lnTo>
                    <a:pt x="45" y="203"/>
                  </a:lnTo>
                  <a:lnTo>
                    <a:pt x="41" y="220"/>
                  </a:lnTo>
                  <a:lnTo>
                    <a:pt x="36" y="238"/>
                  </a:lnTo>
                  <a:lnTo>
                    <a:pt x="31" y="255"/>
                  </a:lnTo>
                  <a:lnTo>
                    <a:pt x="24" y="271"/>
                  </a:lnTo>
                  <a:lnTo>
                    <a:pt x="24" y="326"/>
                  </a:lnTo>
                  <a:lnTo>
                    <a:pt x="20" y="331"/>
                  </a:lnTo>
                  <a:lnTo>
                    <a:pt x="16" y="339"/>
                  </a:lnTo>
                  <a:lnTo>
                    <a:pt x="12" y="348"/>
                  </a:lnTo>
                  <a:lnTo>
                    <a:pt x="8" y="359"/>
                  </a:lnTo>
                  <a:lnTo>
                    <a:pt x="3" y="380"/>
                  </a:lnTo>
                  <a:lnTo>
                    <a:pt x="0" y="398"/>
                  </a:lnTo>
                  <a:lnTo>
                    <a:pt x="1" y="404"/>
                  </a:lnTo>
                  <a:lnTo>
                    <a:pt x="3" y="408"/>
                  </a:lnTo>
                  <a:lnTo>
                    <a:pt x="5" y="414"/>
                  </a:lnTo>
                  <a:lnTo>
                    <a:pt x="8" y="416"/>
                  </a:lnTo>
                  <a:lnTo>
                    <a:pt x="12" y="419"/>
                  </a:lnTo>
                  <a:lnTo>
                    <a:pt x="16" y="420"/>
                  </a:lnTo>
                  <a:lnTo>
                    <a:pt x="20" y="422"/>
                  </a:lnTo>
                  <a:lnTo>
                    <a:pt x="24" y="422"/>
                  </a:lnTo>
                  <a:lnTo>
                    <a:pt x="33" y="420"/>
                  </a:lnTo>
                  <a:lnTo>
                    <a:pt x="40" y="418"/>
                  </a:lnTo>
                  <a:lnTo>
                    <a:pt x="47" y="414"/>
                  </a:lnTo>
                  <a:lnTo>
                    <a:pt x="53" y="408"/>
                  </a:lnTo>
                  <a:lnTo>
                    <a:pt x="64" y="396"/>
                  </a:lnTo>
                  <a:lnTo>
                    <a:pt x="73" y="386"/>
                  </a:lnTo>
                  <a:lnTo>
                    <a:pt x="84" y="375"/>
                  </a:lnTo>
                  <a:lnTo>
                    <a:pt x="97" y="366"/>
                  </a:lnTo>
                  <a:lnTo>
                    <a:pt x="111" y="356"/>
                  </a:lnTo>
                  <a:lnTo>
                    <a:pt x="125" y="348"/>
                  </a:lnTo>
                  <a:lnTo>
                    <a:pt x="140" y="342"/>
                  </a:lnTo>
                  <a:lnTo>
                    <a:pt x="156" y="335"/>
                  </a:lnTo>
                  <a:lnTo>
                    <a:pt x="172" y="330"/>
                  </a:lnTo>
                  <a:lnTo>
                    <a:pt x="187" y="326"/>
                  </a:lnTo>
                  <a:lnTo>
                    <a:pt x="205" y="318"/>
                  </a:lnTo>
                  <a:lnTo>
                    <a:pt x="224" y="308"/>
                  </a:lnTo>
                  <a:lnTo>
                    <a:pt x="241" y="296"/>
                  </a:lnTo>
                  <a:lnTo>
                    <a:pt x="256" y="283"/>
                  </a:lnTo>
                  <a:lnTo>
                    <a:pt x="264" y="275"/>
                  </a:lnTo>
                  <a:lnTo>
                    <a:pt x="269" y="267"/>
                  </a:lnTo>
                  <a:lnTo>
                    <a:pt x="276" y="259"/>
                  </a:lnTo>
                  <a:lnTo>
                    <a:pt x="280" y="248"/>
                  </a:lnTo>
                  <a:lnTo>
                    <a:pt x="284" y="239"/>
                  </a:lnTo>
                  <a:lnTo>
                    <a:pt x="287" y="228"/>
                  </a:lnTo>
                  <a:lnTo>
                    <a:pt x="289" y="216"/>
                  </a:lnTo>
                  <a:lnTo>
                    <a:pt x="289" y="204"/>
                  </a:lnTo>
                  <a:lnTo>
                    <a:pt x="289" y="196"/>
                  </a:lnTo>
                  <a:lnTo>
                    <a:pt x="287" y="187"/>
                  </a:lnTo>
                  <a:lnTo>
                    <a:pt x="283" y="178"/>
                  </a:lnTo>
                  <a:lnTo>
                    <a:pt x="277" y="167"/>
                  </a:lnTo>
                  <a:lnTo>
                    <a:pt x="265" y="146"/>
                  </a:lnTo>
                  <a:lnTo>
                    <a:pt x="249" y="126"/>
                  </a:lnTo>
                  <a:lnTo>
                    <a:pt x="233" y="107"/>
                  </a:lnTo>
                  <a:lnTo>
                    <a:pt x="216" y="92"/>
                  </a:lnTo>
                  <a:lnTo>
                    <a:pt x="208" y="86"/>
                  </a:lnTo>
                  <a:lnTo>
                    <a:pt x="200" y="82"/>
                  </a:lnTo>
                  <a:lnTo>
                    <a:pt x="193" y="79"/>
                  </a:lnTo>
                  <a:lnTo>
                    <a:pt x="187" y="78"/>
                  </a:lnTo>
                  <a:lnTo>
                    <a:pt x="180" y="79"/>
                  </a:lnTo>
                  <a:lnTo>
                    <a:pt x="173" y="80"/>
                  </a:lnTo>
                  <a:lnTo>
                    <a:pt x="167" y="82"/>
                  </a:lnTo>
                  <a:lnTo>
                    <a:pt x="161" y="84"/>
                  </a:lnTo>
                  <a:lnTo>
                    <a:pt x="156" y="88"/>
                  </a:lnTo>
                  <a:lnTo>
                    <a:pt x="152" y="91"/>
                  </a:lnTo>
                  <a:lnTo>
                    <a:pt x="148" y="96"/>
                  </a:lnTo>
                  <a:lnTo>
                    <a:pt x="144" y="100"/>
                  </a:lnTo>
                  <a:lnTo>
                    <a:pt x="139" y="112"/>
                  </a:lnTo>
                  <a:lnTo>
                    <a:pt x="136" y="124"/>
                  </a:lnTo>
                  <a:lnTo>
                    <a:pt x="133" y="138"/>
                  </a:lnTo>
                  <a:lnTo>
                    <a:pt x="133" y="151"/>
                  </a:lnTo>
                  <a:lnTo>
                    <a:pt x="115" y="151"/>
                  </a:lnTo>
                  <a:lnTo>
                    <a:pt x="115" y="115"/>
                  </a:lnTo>
                  <a:lnTo>
                    <a:pt x="117" y="103"/>
                  </a:lnTo>
                  <a:lnTo>
                    <a:pt x="124" y="78"/>
                  </a:lnTo>
                  <a:lnTo>
                    <a:pt x="131" y="54"/>
                  </a:lnTo>
                  <a:lnTo>
                    <a:pt x="133" y="4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49" name="Freeform 13"/>
            <p:cNvSpPr>
              <a:spLocks noChangeAspect="1"/>
            </p:cNvSpPr>
            <p:nvPr/>
          </p:nvSpPr>
          <p:spPr bwMode="auto">
            <a:xfrm>
              <a:off x="340" y="3095"/>
              <a:ext cx="226" cy="291"/>
            </a:xfrm>
            <a:custGeom>
              <a:avLst/>
              <a:gdLst>
                <a:gd name="T0" fmla="*/ 712 w 741"/>
                <a:gd name="T1" fmla="*/ 569 h 951"/>
                <a:gd name="T2" fmla="*/ 684 w 741"/>
                <a:gd name="T3" fmla="*/ 576 h 951"/>
                <a:gd name="T4" fmla="*/ 656 w 741"/>
                <a:gd name="T5" fmla="*/ 552 h 951"/>
                <a:gd name="T6" fmla="*/ 627 w 741"/>
                <a:gd name="T7" fmla="*/ 575 h 951"/>
                <a:gd name="T8" fmla="*/ 596 w 741"/>
                <a:gd name="T9" fmla="*/ 643 h 951"/>
                <a:gd name="T10" fmla="*/ 605 w 741"/>
                <a:gd name="T11" fmla="*/ 659 h 951"/>
                <a:gd name="T12" fmla="*/ 625 w 741"/>
                <a:gd name="T13" fmla="*/ 672 h 951"/>
                <a:gd name="T14" fmla="*/ 627 w 741"/>
                <a:gd name="T15" fmla="*/ 759 h 951"/>
                <a:gd name="T16" fmla="*/ 575 w 741"/>
                <a:gd name="T17" fmla="*/ 819 h 951"/>
                <a:gd name="T18" fmla="*/ 560 w 741"/>
                <a:gd name="T19" fmla="*/ 879 h 951"/>
                <a:gd name="T20" fmla="*/ 520 w 741"/>
                <a:gd name="T21" fmla="*/ 927 h 951"/>
                <a:gd name="T22" fmla="*/ 463 w 741"/>
                <a:gd name="T23" fmla="*/ 929 h 951"/>
                <a:gd name="T24" fmla="*/ 436 w 741"/>
                <a:gd name="T25" fmla="*/ 893 h 951"/>
                <a:gd name="T26" fmla="*/ 412 w 741"/>
                <a:gd name="T27" fmla="*/ 869 h 951"/>
                <a:gd name="T28" fmla="*/ 365 w 741"/>
                <a:gd name="T29" fmla="*/ 869 h 951"/>
                <a:gd name="T30" fmla="*/ 301 w 741"/>
                <a:gd name="T31" fmla="*/ 903 h 951"/>
                <a:gd name="T32" fmla="*/ 277 w 741"/>
                <a:gd name="T33" fmla="*/ 941 h 951"/>
                <a:gd name="T34" fmla="*/ 258 w 741"/>
                <a:gd name="T35" fmla="*/ 937 h 951"/>
                <a:gd name="T36" fmla="*/ 204 w 741"/>
                <a:gd name="T37" fmla="*/ 875 h 951"/>
                <a:gd name="T38" fmla="*/ 178 w 741"/>
                <a:gd name="T39" fmla="*/ 872 h 951"/>
                <a:gd name="T40" fmla="*/ 150 w 741"/>
                <a:gd name="T41" fmla="*/ 819 h 951"/>
                <a:gd name="T42" fmla="*/ 134 w 741"/>
                <a:gd name="T43" fmla="*/ 676 h 951"/>
                <a:gd name="T44" fmla="*/ 120 w 741"/>
                <a:gd name="T45" fmla="*/ 580 h 951"/>
                <a:gd name="T46" fmla="*/ 80 w 741"/>
                <a:gd name="T47" fmla="*/ 519 h 951"/>
                <a:gd name="T48" fmla="*/ 71 w 741"/>
                <a:gd name="T49" fmla="*/ 494 h 951"/>
                <a:gd name="T50" fmla="*/ 83 w 741"/>
                <a:gd name="T51" fmla="*/ 471 h 951"/>
                <a:gd name="T52" fmla="*/ 72 w 741"/>
                <a:gd name="T53" fmla="*/ 412 h 951"/>
                <a:gd name="T54" fmla="*/ 34 w 741"/>
                <a:gd name="T55" fmla="*/ 314 h 951"/>
                <a:gd name="T56" fmla="*/ 28 w 741"/>
                <a:gd name="T57" fmla="*/ 227 h 951"/>
                <a:gd name="T58" fmla="*/ 10 w 741"/>
                <a:gd name="T59" fmla="*/ 155 h 951"/>
                <a:gd name="T60" fmla="*/ 136 w 741"/>
                <a:gd name="T61" fmla="*/ 219 h 951"/>
                <a:gd name="T62" fmla="*/ 171 w 741"/>
                <a:gd name="T63" fmla="*/ 230 h 951"/>
                <a:gd name="T64" fmla="*/ 206 w 741"/>
                <a:gd name="T65" fmla="*/ 204 h 951"/>
                <a:gd name="T66" fmla="*/ 236 w 741"/>
                <a:gd name="T67" fmla="*/ 158 h 951"/>
                <a:gd name="T68" fmla="*/ 262 w 741"/>
                <a:gd name="T69" fmla="*/ 147 h 951"/>
                <a:gd name="T70" fmla="*/ 324 w 741"/>
                <a:gd name="T71" fmla="*/ 160 h 951"/>
                <a:gd name="T72" fmla="*/ 403 w 741"/>
                <a:gd name="T73" fmla="*/ 188 h 951"/>
                <a:gd name="T74" fmla="*/ 411 w 741"/>
                <a:gd name="T75" fmla="*/ 143 h 951"/>
                <a:gd name="T76" fmla="*/ 371 w 741"/>
                <a:gd name="T77" fmla="*/ 80 h 951"/>
                <a:gd name="T78" fmla="*/ 369 w 741"/>
                <a:gd name="T79" fmla="*/ 46 h 951"/>
                <a:gd name="T80" fmla="*/ 388 w 741"/>
                <a:gd name="T81" fmla="*/ 2 h 951"/>
                <a:gd name="T82" fmla="*/ 428 w 741"/>
                <a:gd name="T83" fmla="*/ 30 h 951"/>
                <a:gd name="T84" fmla="*/ 485 w 741"/>
                <a:gd name="T85" fmla="*/ 62 h 951"/>
                <a:gd name="T86" fmla="*/ 560 w 741"/>
                <a:gd name="T87" fmla="*/ 83 h 951"/>
                <a:gd name="T88" fmla="*/ 559 w 741"/>
                <a:gd name="T89" fmla="*/ 156 h 951"/>
                <a:gd name="T90" fmla="*/ 608 w 741"/>
                <a:gd name="T91" fmla="*/ 171 h 951"/>
                <a:gd name="T92" fmla="*/ 671 w 741"/>
                <a:gd name="T93" fmla="*/ 192 h 951"/>
                <a:gd name="T94" fmla="*/ 712 w 741"/>
                <a:gd name="T95" fmla="*/ 228 h 951"/>
                <a:gd name="T96" fmla="*/ 713 w 741"/>
                <a:gd name="T97" fmla="*/ 264 h 951"/>
                <a:gd name="T98" fmla="*/ 681 w 741"/>
                <a:gd name="T99" fmla="*/ 315 h 951"/>
                <a:gd name="T100" fmla="*/ 675 w 741"/>
                <a:gd name="T101" fmla="*/ 358 h 951"/>
                <a:gd name="T102" fmla="*/ 708 w 741"/>
                <a:gd name="T103" fmla="*/ 407 h 951"/>
                <a:gd name="T104" fmla="*/ 740 w 741"/>
                <a:gd name="T105" fmla="*/ 450 h 951"/>
                <a:gd name="T106" fmla="*/ 729 w 741"/>
                <a:gd name="T107" fmla="*/ 542 h 9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41"/>
                <a:gd name="T163" fmla="*/ 0 h 951"/>
                <a:gd name="T164" fmla="*/ 741 w 741"/>
                <a:gd name="T165" fmla="*/ 951 h 95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41" h="951">
                  <a:moveTo>
                    <a:pt x="716" y="554"/>
                  </a:moveTo>
                  <a:lnTo>
                    <a:pt x="716" y="558"/>
                  </a:lnTo>
                  <a:lnTo>
                    <a:pt x="716" y="561"/>
                  </a:lnTo>
                  <a:lnTo>
                    <a:pt x="713" y="565"/>
                  </a:lnTo>
                  <a:lnTo>
                    <a:pt x="712" y="569"/>
                  </a:lnTo>
                  <a:lnTo>
                    <a:pt x="708" y="572"/>
                  </a:lnTo>
                  <a:lnTo>
                    <a:pt x="704" y="575"/>
                  </a:lnTo>
                  <a:lnTo>
                    <a:pt x="699" y="576"/>
                  </a:lnTo>
                  <a:lnTo>
                    <a:pt x="692" y="577"/>
                  </a:lnTo>
                  <a:lnTo>
                    <a:pt x="684" y="576"/>
                  </a:lnTo>
                  <a:lnTo>
                    <a:pt x="677" y="572"/>
                  </a:lnTo>
                  <a:lnTo>
                    <a:pt x="672" y="568"/>
                  </a:lnTo>
                  <a:lnTo>
                    <a:pt x="667" y="561"/>
                  </a:lnTo>
                  <a:lnTo>
                    <a:pt x="661" y="556"/>
                  </a:lnTo>
                  <a:lnTo>
                    <a:pt x="656" y="552"/>
                  </a:lnTo>
                  <a:lnTo>
                    <a:pt x="651" y="548"/>
                  </a:lnTo>
                  <a:lnTo>
                    <a:pt x="644" y="547"/>
                  </a:lnTo>
                  <a:lnTo>
                    <a:pt x="640" y="551"/>
                  </a:lnTo>
                  <a:lnTo>
                    <a:pt x="635" y="560"/>
                  </a:lnTo>
                  <a:lnTo>
                    <a:pt x="627" y="575"/>
                  </a:lnTo>
                  <a:lnTo>
                    <a:pt x="619" y="591"/>
                  </a:lnTo>
                  <a:lnTo>
                    <a:pt x="609" y="608"/>
                  </a:lnTo>
                  <a:lnTo>
                    <a:pt x="603" y="623"/>
                  </a:lnTo>
                  <a:lnTo>
                    <a:pt x="597" y="636"/>
                  </a:lnTo>
                  <a:lnTo>
                    <a:pt x="596" y="643"/>
                  </a:lnTo>
                  <a:lnTo>
                    <a:pt x="596" y="648"/>
                  </a:lnTo>
                  <a:lnTo>
                    <a:pt x="597" y="651"/>
                  </a:lnTo>
                  <a:lnTo>
                    <a:pt x="599" y="653"/>
                  </a:lnTo>
                  <a:lnTo>
                    <a:pt x="601" y="656"/>
                  </a:lnTo>
                  <a:lnTo>
                    <a:pt x="605" y="659"/>
                  </a:lnTo>
                  <a:lnTo>
                    <a:pt x="611" y="661"/>
                  </a:lnTo>
                  <a:lnTo>
                    <a:pt x="617" y="664"/>
                  </a:lnTo>
                  <a:lnTo>
                    <a:pt x="621" y="667"/>
                  </a:lnTo>
                  <a:lnTo>
                    <a:pt x="624" y="669"/>
                  </a:lnTo>
                  <a:lnTo>
                    <a:pt x="625" y="672"/>
                  </a:lnTo>
                  <a:lnTo>
                    <a:pt x="625" y="675"/>
                  </a:lnTo>
                  <a:lnTo>
                    <a:pt x="627" y="680"/>
                  </a:lnTo>
                  <a:lnTo>
                    <a:pt x="627" y="705"/>
                  </a:lnTo>
                  <a:lnTo>
                    <a:pt x="627" y="729"/>
                  </a:lnTo>
                  <a:lnTo>
                    <a:pt x="627" y="759"/>
                  </a:lnTo>
                  <a:lnTo>
                    <a:pt x="627" y="793"/>
                  </a:lnTo>
                  <a:lnTo>
                    <a:pt x="609" y="799"/>
                  </a:lnTo>
                  <a:lnTo>
                    <a:pt x="596" y="804"/>
                  </a:lnTo>
                  <a:lnTo>
                    <a:pt x="584" y="811"/>
                  </a:lnTo>
                  <a:lnTo>
                    <a:pt x="575" y="819"/>
                  </a:lnTo>
                  <a:lnTo>
                    <a:pt x="568" y="828"/>
                  </a:lnTo>
                  <a:lnTo>
                    <a:pt x="564" y="839"/>
                  </a:lnTo>
                  <a:lnTo>
                    <a:pt x="561" y="852"/>
                  </a:lnTo>
                  <a:lnTo>
                    <a:pt x="560" y="867"/>
                  </a:lnTo>
                  <a:lnTo>
                    <a:pt x="560" y="879"/>
                  </a:lnTo>
                  <a:lnTo>
                    <a:pt x="553" y="892"/>
                  </a:lnTo>
                  <a:lnTo>
                    <a:pt x="547" y="904"/>
                  </a:lnTo>
                  <a:lnTo>
                    <a:pt x="539" y="913"/>
                  </a:lnTo>
                  <a:lnTo>
                    <a:pt x="529" y="921"/>
                  </a:lnTo>
                  <a:lnTo>
                    <a:pt x="520" y="927"/>
                  </a:lnTo>
                  <a:lnTo>
                    <a:pt x="509" y="929"/>
                  </a:lnTo>
                  <a:lnTo>
                    <a:pt x="496" y="932"/>
                  </a:lnTo>
                  <a:lnTo>
                    <a:pt x="481" y="932"/>
                  </a:lnTo>
                  <a:lnTo>
                    <a:pt x="472" y="932"/>
                  </a:lnTo>
                  <a:lnTo>
                    <a:pt x="463" y="929"/>
                  </a:lnTo>
                  <a:lnTo>
                    <a:pt x="457" y="927"/>
                  </a:lnTo>
                  <a:lnTo>
                    <a:pt x="452" y="923"/>
                  </a:lnTo>
                  <a:lnTo>
                    <a:pt x="444" y="912"/>
                  </a:lnTo>
                  <a:lnTo>
                    <a:pt x="439" y="899"/>
                  </a:lnTo>
                  <a:lnTo>
                    <a:pt x="436" y="893"/>
                  </a:lnTo>
                  <a:lnTo>
                    <a:pt x="433" y="887"/>
                  </a:lnTo>
                  <a:lnTo>
                    <a:pt x="429" y="881"/>
                  </a:lnTo>
                  <a:lnTo>
                    <a:pt x="425" y="876"/>
                  </a:lnTo>
                  <a:lnTo>
                    <a:pt x="419" y="872"/>
                  </a:lnTo>
                  <a:lnTo>
                    <a:pt x="412" y="869"/>
                  </a:lnTo>
                  <a:lnTo>
                    <a:pt x="403" y="867"/>
                  </a:lnTo>
                  <a:lnTo>
                    <a:pt x="392" y="867"/>
                  </a:lnTo>
                  <a:lnTo>
                    <a:pt x="383" y="867"/>
                  </a:lnTo>
                  <a:lnTo>
                    <a:pt x="375" y="868"/>
                  </a:lnTo>
                  <a:lnTo>
                    <a:pt x="365" y="869"/>
                  </a:lnTo>
                  <a:lnTo>
                    <a:pt x="356" y="872"/>
                  </a:lnTo>
                  <a:lnTo>
                    <a:pt x="336" y="880"/>
                  </a:lnTo>
                  <a:lnTo>
                    <a:pt x="319" y="891"/>
                  </a:lnTo>
                  <a:lnTo>
                    <a:pt x="309" y="896"/>
                  </a:lnTo>
                  <a:lnTo>
                    <a:pt x="301" y="903"/>
                  </a:lnTo>
                  <a:lnTo>
                    <a:pt x="295" y="909"/>
                  </a:lnTo>
                  <a:lnTo>
                    <a:pt x="289" y="917"/>
                  </a:lnTo>
                  <a:lnTo>
                    <a:pt x="284" y="925"/>
                  </a:lnTo>
                  <a:lnTo>
                    <a:pt x="280" y="933"/>
                  </a:lnTo>
                  <a:lnTo>
                    <a:pt x="277" y="941"/>
                  </a:lnTo>
                  <a:lnTo>
                    <a:pt x="277" y="951"/>
                  </a:lnTo>
                  <a:lnTo>
                    <a:pt x="272" y="949"/>
                  </a:lnTo>
                  <a:lnTo>
                    <a:pt x="268" y="945"/>
                  </a:lnTo>
                  <a:lnTo>
                    <a:pt x="263" y="943"/>
                  </a:lnTo>
                  <a:lnTo>
                    <a:pt x="258" y="937"/>
                  </a:lnTo>
                  <a:lnTo>
                    <a:pt x="247" y="927"/>
                  </a:lnTo>
                  <a:lnTo>
                    <a:pt x="238" y="915"/>
                  </a:lnTo>
                  <a:lnTo>
                    <a:pt x="220" y="891"/>
                  </a:lnTo>
                  <a:lnTo>
                    <a:pt x="211" y="879"/>
                  </a:lnTo>
                  <a:lnTo>
                    <a:pt x="204" y="875"/>
                  </a:lnTo>
                  <a:lnTo>
                    <a:pt x="199" y="872"/>
                  </a:lnTo>
                  <a:lnTo>
                    <a:pt x="192" y="869"/>
                  </a:lnTo>
                  <a:lnTo>
                    <a:pt x="187" y="869"/>
                  </a:lnTo>
                  <a:lnTo>
                    <a:pt x="183" y="869"/>
                  </a:lnTo>
                  <a:lnTo>
                    <a:pt x="178" y="872"/>
                  </a:lnTo>
                  <a:lnTo>
                    <a:pt x="174" y="875"/>
                  </a:lnTo>
                  <a:lnTo>
                    <a:pt x="168" y="879"/>
                  </a:lnTo>
                  <a:lnTo>
                    <a:pt x="160" y="856"/>
                  </a:lnTo>
                  <a:lnTo>
                    <a:pt x="155" y="837"/>
                  </a:lnTo>
                  <a:lnTo>
                    <a:pt x="150" y="819"/>
                  </a:lnTo>
                  <a:lnTo>
                    <a:pt x="144" y="800"/>
                  </a:lnTo>
                  <a:lnTo>
                    <a:pt x="139" y="765"/>
                  </a:lnTo>
                  <a:lnTo>
                    <a:pt x="136" y="733"/>
                  </a:lnTo>
                  <a:lnTo>
                    <a:pt x="135" y="704"/>
                  </a:lnTo>
                  <a:lnTo>
                    <a:pt x="134" y="676"/>
                  </a:lnTo>
                  <a:lnTo>
                    <a:pt x="132" y="648"/>
                  </a:lnTo>
                  <a:lnTo>
                    <a:pt x="130" y="621"/>
                  </a:lnTo>
                  <a:lnTo>
                    <a:pt x="127" y="608"/>
                  </a:lnTo>
                  <a:lnTo>
                    <a:pt x="124" y="593"/>
                  </a:lnTo>
                  <a:lnTo>
                    <a:pt x="120" y="580"/>
                  </a:lnTo>
                  <a:lnTo>
                    <a:pt x="115" y="565"/>
                  </a:lnTo>
                  <a:lnTo>
                    <a:pt x="106" y="548"/>
                  </a:lnTo>
                  <a:lnTo>
                    <a:pt x="96" y="535"/>
                  </a:lnTo>
                  <a:lnTo>
                    <a:pt x="87" y="526"/>
                  </a:lnTo>
                  <a:lnTo>
                    <a:pt x="80" y="519"/>
                  </a:lnTo>
                  <a:lnTo>
                    <a:pt x="74" y="514"/>
                  </a:lnTo>
                  <a:lnTo>
                    <a:pt x="71" y="507"/>
                  </a:lnTo>
                  <a:lnTo>
                    <a:pt x="70" y="503"/>
                  </a:lnTo>
                  <a:lnTo>
                    <a:pt x="70" y="499"/>
                  </a:lnTo>
                  <a:lnTo>
                    <a:pt x="71" y="494"/>
                  </a:lnTo>
                  <a:lnTo>
                    <a:pt x="72" y="487"/>
                  </a:lnTo>
                  <a:lnTo>
                    <a:pt x="76" y="483"/>
                  </a:lnTo>
                  <a:lnTo>
                    <a:pt x="79" y="479"/>
                  </a:lnTo>
                  <a:lnTo>
                    <a:pt x="82" y="475"/>
                  </a:lnTo>
                  <a:lnTo>
                    <a:pt x="83" y="471"/>
                  </a:lnTo>
                  <a:lnTo>
                    <a:pt x="84" y="460"/>
                  </a:lnTo>
                  <a:lnTo>
                    <a:pt x="83" y="450"/>
                  </a:lnTo>
                  <a:lnTo>
                    <a:pt x="82" y="438"/>
                  </a:lnTo>
                  <a:lnTo>
                    <a:pt x="78" y="426"/>
                  </a:lnTo>
                  <a:lnTo>
                    <a:pt x="72" y="412"/>
                  </a:lnTo>
                  <a:lnTo>
                    <a:pt x="67" y="399"/>
                  </a:lnTo>
                  <a:lnTo>
                    <a:pt x="55" y="371"/>
                  </a:lnTo>
                  <a:lnTo>
                    <a:pt x="43" y="342"/>
                  </a:lnTo>
                  <a:lnTo>
                    <a:pt x="38" y="328"/>
                  </a:lnTo>
                  <a:lnTo>
                    <a:pt x="34" y="314"/>
                  </a:lnTo>
                  <a:lnTo>
                    <a:pt x="31" y="300"/>
                  </a:lnTo>
                  <a:lnTo>
                    <a:pt x="30" y="288"/>
                  </a:lnTo>
                  <a:lnTo>
                    <a:pt x="30" y="270"/>
                  </a:lnTo>
                  <a:lnTo>
                    <a:pt x="30" y="248"/>
                  </a:lnTo>
                  <a:lnTo>
                    <a:pt x="28" y="227"/>
                  </a:lnTo>
                  <a:lnTo>
                    <a:pt x="27" y="207"/>
                  </a:lnTo>
                  <a:lnTo>
                    <a:pt x="23" y="187"/>
                  </a:lnTo>
                  <a:lnTo>
                    <a:pt x="18" y="170"/>
                  </a:lnTo>
                  <a:lnTo>
                    <a:pt x="14" y="162"/>
                  </a:lnTo>
                  <a:lnTo>
                    <a:pt x="10" y="155"/>
                  </a:lnTo>
                  <a:lnTo>
                    <a:pt x="6" y="148"/>
                  </a:lnTo>
                  <a:lnTo>
                    <a:pt x="0" y="143"/>
                  </a:lnTo>
                  <a:lnTo>
                    <a:pt x="55" y="107"/>
                  </a:lnTo>
                  <a:lnTo>
                    <a:pt x="127" y="210"/>
                  </a:lnTo>
                  <a:lnTo>
                    <a:pt x="136" y="219"/>
                  </a:lnTo>
                  <a:lnTo>
                    <a:pt x="147" y="226"/>
                  </a:lnTo>
                  <a:lnTo>
                    <a:pt x="152" y="228"/>
                  </a:lnTo>
                  <a:lnTo>
                    <a:pt x="159" y="230"/>
                  </a:lnTo>
                  <a:lnTo>
                    <a:pt x="164" y="230"/>
                  </a:lnTo>
                  <a:lnTo>
                    <a:pt x="171" y="230"/>
                  </a:lnTo>
                  <a:lnTo>
                    <a:pt x="178" y="227"/>
                  </a:lnTo>
                  <a:lnTo>
                    <a:pt x="184" y="224"/>
                  </a:lnTo>
                  <a:lnTo>
                    <a:pt x="191" y="220"/>
                  </a:lnTo>
                  <a:lnTo>
                    <a:pt x="199" y="214"/>
                  </a:lnTo>
                  <a:lnTo>
                    <a:pt x="206" y="204"/>
                  </a:lnTo>
                  <a:lnTo>
                    <a:pt x="214" y="195"/>
                  </a:lnTo>
                  <a:lnTo>
                    <a:pt x="222" y="182"/>
                  </a:lnTo>
                  <a:lnTo>
                    <a:pt x="230" y="168"/>
                  </a:lnTo>
                  <a:lnTo>
                    <a:pt x="232" y="163"/>
                  </a:lnTo>
                  <a:lnTo>
                    <a:pt x="236" y="158"/>
                  </a:lnTo>
                  <a:lnTo>
                    <a:pt x="240" y="155"/>
                  </a:lnTo>
                  <a:lnTo>
                    <a:pt x="244" y="152"/>
                  </a:lnTo>
                  <a:lnTo>
                    <a:pt x="250" y="150"/>
                  </a:lnTo>
                  <a:lnTo>
                    <a:pt x="256" y="148"/>
                  </a:lnTo>
                  <a:lnTo>
                    <a:pt x="262" y="147"/>
                  </a:lnTo>
                  <a:lnTo>
                    <a:pt x="268" y="147"/>
                  </a:lnTo>
                  <a:lnTo>
                    <a:pt x="281" y="148"/>
                  </a:lnTo>
                  <a:lnTo>
                    <a:pt x="295" y="151"/>
                  </a:lnTo>
                  <a:lnTo>
                    <a:pt x="309" y="155"/>
                  </a:lnTo>
                  <a:lnTo>
                    <a:pt x="324" y="160"/>
                  </a:lnTo>
                  <a:lnTo>
                    <a:pt x="352" y="172"/>
                  </a:lnTo>
                  <a:lnTo>
                    <a:pt x="375" y="184"/>
                  </a:lnTo>
                  <a:lnTo>
                    <a:pt x="392" y="194"/>
                  </a:lnTo>
                  <a:lnTo>
                    <a:pt x="397" y="198"/>
                  </a:lnTo>
                  <a:lnTo>
                    <a:pt x="403" y="188"/>
                  </a:lnTo>
                  <a:lnTo>
                    <a:pt x="408" y="178"/>
                  </a:lnTo>
                  <a:lnTo>
                    <a:pt x="411" y="170"/>
                  </a:lnTo>
                  <a:lnTo>
                    <a:pt x="412" y="160"/>
                  </a:lnTo>
                  <a:lnTo>
                    <a:pt x="412" y="151"/>
                  </a:lnTo>
                  <a:lnTo>
                    <a:pt x="411" y="143"/>
                  </a:lnTo>
                  <a:lnTo>
                    <a:pt x="409" y="135"/>
                  </a:lnTo>
                  <a:lnTo>
                    <a:pt x="405" y="127"/>
                  </a:lnTo>
                  <a:lnTo>
                    <a:pt x="396" y="111"/>
                  </a:lnTo>
                  <a:lnTo>
                    <a:pt x="385" y="96"/>
                  </a:lnTo>
                  <a:lnTo>
                    <a:pt x="371" y="80"/>
                  </a:lnTo>
                  <a:lnTo>
                    <a:pt x="355" y="66"/>
                  </a:lnTo>
                  <a:lnTo>
                    <a:pt x="360" y="63"/>
                  </a:lnTo>
                  <a:lnTo>
                    <a:pt x="364" y="59"/>
                  </a:lnTo>
                  <a:lnTo>
                    <a:pt x="368" y="52"/>
                  </a:lnTo>
                  <a:lnTo>
                    <a:pt x="369" y="46"/>
                  </a:lnTo>
                  <a:lnTo>
                    <a:pt x="373" y="31"/>
                  </a:lnTo>
                  <a:lnTo>
                    <a:pt x="377" y="15"/>
                  </a:lnTo>
                  <a:lnTo>
                    <a:pt x="380" y="10"/>
                  </a:lnTo>
                  <a:lnTo>
                    <a:pt x="384" y="4"/>
                  </a:lnTo>
                  <a:lnTo>
                    <a:pt x="388" y="2"/>
                  </a:lnTo>
                  <a:lnTo>
                    <a:pt x="392" y="0"/>
                  </a:lnTo>
                  <a:lnTo>
                    <a:pt x="399" y="3"/>
                  </a:lnTo>
                  <a:lnTo>
                    <a:pt x="407" y="8"/>
                  </a:lnTo>
                  <a:lnTo>
                    <a:pt x="416" y="16"/>
                  </a:lnTo>
                  <a:lnTo>
                    <a:pt x="428" y="30"/>
                  </a:lnTo>
                  <a:lnTo>
                    <a:pt x="436" y="36"/>
                  </a:lnTo>
                  <a:lnTo>
                    <a:pt x="445" y="43"/>
                  </a:lnTo>
                  <a:lnTo>
                    <a:pt x="457" y="50"/>
                  </a:lnTo>
                  <a:lnTo>
                    <a:pt x="471" y="55"/>
                  </a:lnTo>
                  <a:lnTo>
                    <a:pt x="485" y="62"/>
                  </a:lnTo>
                  <a:lnTo>
                    <a:pt x="501" y="67"/>
                  </a:lnTo>
                  <a:lnTo>
                    <a:pt x="519" y="72"/>
                  </a:lnTo>
                  <a:lnTo>
                    <a:pt x="536" y="78"/>
                  </a:lnTo>
                  <a:lnTo>
                    <a:pt x="548" y="80"/>
                  </a:lnTo>
                  <a:lnTo>
                    <a:pt x="560" y="83"/>
                  </a:lnTo>
                  <a:lnTo>
                    <a:pt x="559" y="100"/>
                  </a:lnTo>
                  <a:lnTo>
                    <a:pt x="557" y="120"/>
                  </a:lnTo>
                  <a:lnTo>
                    <a:pt x="557" y="132"/>
                  </a:lnTo>
                  <a:lnTo>
                    <a:pt x="557" y="144"/>
                  </a:lnTo>
                  <a:lnTo>
                    <a:pt x="559" y="156"/>
                  </a:lnTo>
                  <a:lnTo>
                    <a:pt x="560" y="168"/>
                  </a:lnTo>
                  <a:lnTo>
                    <a:pt x="571" y="167"/>
                  </a:lnTo>
                  <a:lnTo>
                    <a:pt x="583" y="167"/>
                  </a:lnTo>
                  <a:lnTo>
                    <a:pt x="595" y="168"/>
                  </a:lnTo>
                  <a:lnTo>
                    <a:pt x="608" y="171"/>
                  </a:lnTo>
                  <a:lnTo>
                    <a:pt x="620" y="174"/>
                  </a:lnTo>
                  <a:lnTo>
                    <a:pt x="633" y="178"/>
                  </a:lnTo>
                  <a:lnTo>
                    <a:pt x="647" y="182"/>
                  </a:lnTo>
                  <a:lnTo>
                    <a:pt x="659" y="187"/>
                  </a:lnTo>
                  <a:lnTo>
                    <a:pt x="671" y="192"/>
                  </a:lnTo>
                  <a:lnTo>
                    <a:pt x="681" y="199"/>
                  </a:lnTo>
                  <a:lnTo>
                    <a:pt x="691" y="206"/>
                  </a:lnTo>
                  <a:lnTo>
                    <a:pt x="700" y="212"/>
                  </a:lnTo>
                  <a:lnTo>
                    <a:pt x="707" y="220"/>
                  </a:lnTo>
                  <a:lnTo>
                    <a:pt x="712" y="228"/>
                  </a:lnTo>
                  <a:lnTo>
                    <a:pt x="716" y="238"/>
                  </a:lnTo>
                  <a:lnTo>
                    <a:pt x="716" y="246"/>
                  </a:lnTo>
                  <a:lnTo>
                    <a:pt x="716" y="252"/>
                  </a:lnTo>
                  <a:lnTo>
                    <a:pt x="715" y="259"/>
                  </a:lnTo>
                  <a:lnTo>
                    <a:pt x="713" y="264"/>
                  </a:lnTo>
                  <a:lnTo>
                    <a:pt x="711" y="270"/>
                  </a:lnTo>
                  <a:lnTo>
                    <a:pt x="703" y="280"/>
                  </a:lnTo>
                  <a:lnTo>
                    <a:pt x="696" y="291"/>
                  </a:lnTo>
                  <a:lnTo>
                    <a:pt x="688" y="302"/>
                  </a:lnTo>
                  <a:lnTo>
                    <a:pt x="681" y="315"/>
                  </a:lnTo>
                  <a:lnTo>
                    <a:pt x="679" y="322"/>
                  </a:lnTo>
                  <a:lnTo>
                    <a:pt x="676" y="330"/>
                  </a:lnTo>
                  <a:lnTo>
                    <a:pt x="675" y="339"/>
                  </a:lnTo>
                  <a:lnTo>
                    <a:pt x="675" y="348"/>
                  </a:lnTo>
                  <a:lnTo>
                    <a:pt x="675" y="358"/>
                  </a:lnTo>
                  <a:lnTo>
                    <a:pt x="677" y="367"/>
                  </a:lnTo>
                  <a:lnTo>
                    <a:pt x="680" y="375"/>
                  </a:lnTo>
                  <a:lnTo>
                    <a:pt x="685" y="382"/>
                  </a:lnTo>
                  <a:lnTo>
                    <a:pt x="696" y="395"/>
                  </a:lnTo>
                  <a:lnTo>
                    <a:pt x="708" y="407"/>
                  </a:lnTo>
                  <a:lnTo>
                    <a:pt x="720" y="418"/>
                  </a:lnTo>
                  <a:lnTo>
                    <a:pt x="731" y="430"/>
                  </a:lnTo>
                  <a:lnTo>
                    <a:pt x="735" y="436"/>
                  </a:lnTo>
                  <a:lnTo>
                    <a:pt x="737" y="442"/>
                  </a:lnTo>
                  <a:lnTo>
                    <a:pt x="740" y="450"/>
                  </a:lnTo>
                  <a:lnTo>
                    <a:pt x="741" y="456"/>
                  </a:lnTo>
                  <a:lnTo>
                    <a:pt x="739" y="479"/>
                  </a:lnTo>
                  <a:lnTo>
                    <a:pt x="735" y="499"/>
                  </a:lnTo>
                  <a:lnTo>
                    <a:pt x="731" y="519"/>
                  </a:lnTo>
                  <a:lnTo>
                    <a:pt x="729" y="542"/>
                  </a:lnTo>
                  <a:lnTo>
                    <a:pt x="716" y="55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0" name="Freeform 14"/>
            <p:cNvSpPr>
              <a:spLocks noChangeAspect="1"/>
            </p:cNvSpPr>
            <p:nvPr/>
          </p:nvSpPr>
          <p:spPr bwMode="auto">
            <a:xfrm>
              <a:off x="511" y="3261"/>
              <a:ext cx="195" cy="263"/>
            </a:xfrm>
            <a:custGeom>
              <a:avLst/>
              <a:gdLst>
                <a:gd name="T0" fmla="*/ 271 w 644"/>
                <a:gd name="T1" fmla="*/ 715 h 860"/>
                <a:gd name="T2" fmla="*/ 229 w 644"/>
                <a:gd name="T3" fmla="*/ 682 h 860"/>
                <a:gd name="T4" fmla="*/ 189 w 644"/>
                <a:gd name="T5" fmla="*/ 680 h 860"/>
                <a:gd name="T6" fmla="*/ 152 w 644"/>
                <a:gd name="T7" fmla="*/ 658 h 860"/>
                <a:gd name="T8" fmla="*/ 89 w 644"/>
                <a:gd name="T9" fmla="*/ 604 h 860"/>
                <a:gd name="T10" fmla="*/ 49 w 644"/>
                <a:gd name="T11" fmla="*/ 574 h 860"/>
                <a:gd name="T12" fmla="*/ 37 w 644"/>
                <a:gd name="T13" fmla="*/ 526 h 860"/>
                <a:gd name="T14" fmla="*/ 31 w 644"/>
                <a:gd name="T15" fmla="*/ 486 h 860"/>
                <a:gd name="T16" fmla="*/ 45 w 644"/>
                <a:gd name="T17" fmla="*/ 469 h 860"/>
                <a:gd name="T18" fmla="*/ 73 w 644"/>
                <a:gd name="T19" fmla="*/ 454 h 860"/>
                <a:gd name="T20" fmla="*/ 77 w 644"/>
                <a:gd name="T21" fmla="*/ 429 h 860"/>
                <a:gd name="T22" fmla="*/ 53 w 644"/>
                <a:gd name="T23" fmla="*/ 393 h 860"/>
                <a:gd name="T24" fmla="*/ 7 w 644"/>
                <a:gd name="T25" fmla="*/ 350 h 860"/>
                <a:gd name="T26" fmla="*/ 1 w 644"/>
                <a:gd name="T27" fmla="*/ 310 h 860"/>
                <a:gd name="T28" fmla="*/ 24 w 644"/>
                <a:gd name="T29" fmla="*/ 269 h 860"/>
                <a:gd name="T30" fmla="*/ 67 w 644"/>
                <a:gd name="T31" fmla="*/ 217 h 860"/>
                <a:gd name="T32" fmla="*/ 65 w 644"/>
                <a:gd name="T33" fmla="*/ 133 h 860"/>
                <a:gd name="T34" fmla="*/ 57 w 644"/>
                <a:gd name="T35" fmla="*/ 122 h 860"/>
                <a:gd name="T36" fmla="*/ 39 w 644"/>
                <a:gd name="T37" fmla="*/ 111 h 860"/>
                <a:gd name="T38" fmla="*/ 37 w 644"/>
                <a:gd name="T39" fmla="*/ 94 h 860"/>
                <a:gd name="T40" fmla="*/ 67 w 644"/>
                <a:gd name="T41" fmla="*/ 33 h 860"/>
                <a:gd name="T42" fmla="*/ 91 w 644"/>
                <a:gd name="T43" fmla="*/ 6 h 860"/>
                <a:gd name="T44" fmla="*/ 112 w 644"/>
                <a:gd name="T45" fmla="*/ 26 h 860"/>
                <a:gd name="T46" fmla="*/ 139 w 644"/>
                <a:gd name="T47" fmla="*/ 34 h 860"/>
                <a:gd name="T48" fmla="*/ 156 w 644"/>
                <a:gd name="T49" fmla="*/ 23 h 860"/>
                <a:gd name="T50" fmla="*/ 172 w 644"/>
                <a:gd name="T51" fmla="*/ 2 h 860"/>
                <a:gd name="T52" fmla="*/ 195 w 644"/>
                <a:gd name="T53" fmla="*/ 0 h 860"/>
                <a:gd name="T54" fmla="*/ 228 w 644"/>
                <a:gd name="T55" fmla="*/ 19 h 860"/>
                <a:gd name="T56" fmla="*/ 249 w 644"/>
                <a:gd name="T57" fmla="*/ 63 h 860"/>
                <a:gd name="T58" fmla="*/ 280 w 644"/>
                <a:gd name="T59" fmla="*/ 87 h 860"/>
                <a:gd name="T60" fmla="*/ 308 w 644"/>
                <a:gd name="T61" fmla="*/ 85 h 860"/>
                <a:gd name="T62" fmla="*/ 339 w 644"/>
                <a:gd name="T63" fmla="*/ 82 h 860"/>
                <a:gd name="T64" fmla="*/ 349 w 644"/>
                <a:gd name="T65" fmla="*/ 111 h 860"/>
                <a:gd name="T66" fmla="*/ 389 w 644"/>
                <a:gd name="T67" fmla="*/ 123 h 860"/>
                <a:gd name="T68" fmla="*/ 433 w 644"/>
                <a:gd name="T69" fmla="*/ 145 h 860"/>
                <a:gd name="T70" fmla="*/ 445 w 644"/>
                <a:gd name="T71" fmla="*/ 183 h 860"/>
                <a:gd name="T72" fmla="*/ 481 w 644"/>
                <a:gd name="T73" fmla="*/ 222 h 860"/>
                <a:gd name="T74" fmla="*/ 518 w 644"/>
                <a:gd name="T75" fmla="*/ 255 h 860"/>
                <a:gd name="T76" fmla="*/ 536 w 644"/>
                <a:gd name="T77" fmla="*/ 289 h 860"/>
                <a:gd name="T78" fmla="*/ 530 w 644"/>
                <a:gd name="T79" fmla="*/ 330 h 860"/>
                <a:gd name="T80" fmla="*/ 518 w 644"/>
                <a:gd name="T81" fmla="*/ 358 h 860"/>
                <a:gd name="T82" fmla="*/ 521 w 644"/>
                <a:gd name="T83" fmla="*/ 397 h 860"/>
                <a:gd name="T84" fmla="*/ 548 w 644"/>
                <a:gd name="T85" fmla="*/ 459 h 860"/>
                <a:gd name="T86" fmla="*/ 604 w 644"/>
                <a:gd name="T87" fmla="*/ 535 h 860"/>
                <a:gd name="T88" fmla="*/ 641 w 644"/>
                <a:gd name="T89" fmla="*/ 604 h 860"/>
                <a:gd name="T90" fmla="*/ 644 w 644"/>
                <a:gd name="T91" fmla="*/ 643 h 860"/>
                <a:gd name="T92" fmla="*/ 636 w 644"/>
                <a:gd name="T93" fmla="*/ 679 h 860"/>
                <a:gd name="T94" fmla="*/ 592 w 644"/>
                <a:gd name="T95" fmla="*/ 696 h 860"/>
                <a:gd name="T96" fmla="*/ 502 w 644"/>
                <a:gd name="T97" fmla="*/ 703 h 860"/>
                <a:gd name="T98" fmla="*/ 481 w 644"/>
                <a:gd name="T99" fmla="*/ 766 h 860"/>
                <a:gd name="T100" fmla="*/ 469 w 644"/>
                <a:gd name="T101" fmla="*/ 782 h 860"/>
                <a:gd name="T102" fmla="*/ 463 w 644"/>
                <a:gd name="T103" fmla="*/ 823 h 860"/>
                <a:gd name="T104" fmla="*/ 469 w 644"/>
                <a:gd name="T105" fmla="*/ 860 h 860"/>
                <a:gd name="T106" fmla="*/ 424 w 644"/>
                <a:gd name="T107" fmla="*/ 847 h 860"/>
                <a:gd name="T108" fmla="*/ 407 w 644"/>
                <a:gd name="T109" fmla="*/ 831 h 860"/>
                <a:gd name="T110" fmla="*/ 379 w 644"/>
                <a:gd name="T111" fmla="*/ 824 h 860"/>
                <a:gd name="T112" fmla="*/ 332 w 644"/>
                <a:gd name="T113" fmla="*/ 816 h 860"/>
                <a:gd name="T114" fmla="*/ 305 w 644"/>
                <a:gd name="T115" fmla="*/ 779 h 860"/>
                <a:gd name="T116" fmla="*/ 265 w 644"/>
                <a:gd name="T117" fmla="*/ 758 h 86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44"/>
                <a:gd name="T178" fmla="*/ 0 h 860"/>
                <a:gd name="T179" fmla="*/ 644 w 644"/>
                <a:gd name="T180" fmla="*/ 860 h 86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44" h="860">
                  <a:moveTo>
                    <a:pt x="265" y="758"/>
                  </a:moveTo>
                  <a:lnTo>
                    <a:pt x="280" y="740"/>
                  </a:lnTo>
                  <a:lnTo>
                    <a:pt x="289" y="727"/>
                  </a:lnTo>
                  <a:lnTo>
                    <a:pt x="271" y="715"/>
                  </a:lnTo>
                  <a:lnTo>
                    <a:pt x="253" y="703"/>
                  </a:lnTo>
                  <a:lnTo>
                    <a:pt x="245" y="696"/>
                  </a:lnTo>
                  <a:lnTo>
                    <a:pt x="237" y="690"/>
                  </a:lnTo>
                  <a:lnTo>
                    <a:pt x="229" y="682"/>
                  </a:lnTo>
                  <a:lnTo>
                    <a:pt x="223" y="674"/>
                  </a:lnTo>
                  <a:lnTo>
                    <a:pt x="211" y="679"/>
                  </a:lnTo>
                  <a:lnTo>
                    <a:pt x="200" y="680"/>
                  </a:lnTo>
                  <a:lnTo>
                    <a:pt x="189" y="680"/>
                  </a:lnTo>
                  <a:lnTo>
                    <a:pt x="180" y="676"/>
                  </a:lnTo>
                  <a:lnTo>
                    <a:pt x="171" y="672"/>
                  </a:lnTo>
                  <a:lnTo>
                    <a:pt x="161" y="666"/>
                  </a:lnTo>
                  <a:lnTo>
                    <a:pt x="152" y="658"/>
                  </a:lnTo>
                  <a:lnTo>
                    <a:pt x="143" y="650"/>
                  </a:lnTo>
                  <a:lnTo>
                    <a:pt x="123" y="631"/>
                  </a:lnTo>
                  <a:lnTo>
                    <a:pt x="101" y="612"/>
                  </a:lnTo>
                  <a:lnTo>
                    <a:pt x="89" y="604"/>
                  </a:lnTo>
                  <a:lnTo>
                    <a:pt x="77" y="598"/>
                  </a:lnTo>
                  <a:lnTo>
                    <a:pt x="64" y="593"/>
                  </a:lnTo>
                  <a:lnTo>
                    <a:pt x="48" y="589"/>
                  </a:lnTo>
                  <a:lnTo>
                    <a:pt x="49" y="574"/>
                  </a:lnTo>
                  <a:lnTo>
                    <a:pt x="48" y="561"/>
                  </a:lnTo>
                  <a:lnTo>
                    <a:pt x="45" y="549"/>
                  </a:lnTo>
                  <a:lnTo>
                    <a:pt x="41" y="537"/>
                  </a:lnTo>
                  <a:lnTo>
                    <a:pt x="37" y="526"/>
                  </a:lnTo>
                  <a:lnTo>
                    <a:pt x="33" y="515"/>
                  </a:lnTo>
                  <a:lnTo>
                    <a:pt x="31" y="503"/>
                  </a:lnTo>
                  <a:lnTo>
                    <a:pt x="31" y="493"/>
                  </a:lnTo>
                  <a:lnTo>
                    <a:pt x="31" y="486"/>
                  </a:lnTo>
                  <a:lnTo>
                    <a:pt x="32" y="482"/>
                  </a:lnTo>
                  <a:lnTo>
                    <a:pt x="35" y="478"/>
                  </a:lnTo>
                  <a:lnTo>
                    <a:pt x="37" y="474"/>
                  </a:lnTo>
                  <a:lnTo>
                    <a:pt x="45" y="469"/>
                  </a:lnTo>
                  <a:lnTo>
                    <a:pt x="55" y="466"/>
                  </a:lnTo>
                  <a:lnTo>
                    <a:pt x="63" y="462"/>
                  </a:lnTo>
                  <a:lnTo>
                    <a:pt x="71" y="457"/>
                  </a:lnTo>
                  <a:lnTo>
                    <a:pt x="73" y="454"/>
                  </a:lnTo>
                  <a:lnTo>
                    <a:pt x="76" y="450"/>
                  </a:lnTo>
                  <a:lnTo>
                    <a:pt x="77" y="445"/>
                  </a:lnTo>
                  <a:lnTo>
                    <a:pt x="79" y="438"/>
                  </a:lnTo>
                  <a:lnTo>
                    <a:pt x="77" y="429"/>
                  </a:lnTo>
                  <a:lnTo>
                    <a:pt x="75" y="421"/>
                  </a:lnTo>
                  <a:lnTo>
                    <a:pt x="71" y="413"/>
                  </a:lnTo>
                  <a:lnTo>
                    <a:pt x="67" y="406"/>
                  </a:lnTo>
                  <a:lnTo>
                    <a:pt x="53" y="393"/>
                  </a:lnTo>
                  <a:lnTo>
                    <a:pt x="39" y="382"/>
                  </a:lnTo>
                  <a:lnTo>
                    <a:pt x="25" y="370"/>
                  </a:lnTo>
                  <a:lnTo>
                    <a:pt x="12" y="357"/>
                  </a:lnTo>
                  <a:lnTo>
                    <a:pt x="7" y="350"/>
                  </a:lnTo>
                  <a:lnTo>
                    <a:pt x="4" y="342"/>
                  </a:lnTo>
                  <a:lnTo>
                    <a:pt x="1" y="334"/>
                  </a:lnTo>
                  <a:lnTo>
                    <a:pt x="0" y="325"/>
                  </a:lnTo>
                  <a:lnTo>
                    <a:pt x="1" y="310"/>
                  </a:lnTo>
                  <a:lnTo>
                    <a:pt x="4" y="297"/>
                  </a:lnTo>
                  <a:lnTo>
                    <a:pt x="8" y="286"/>
                  </a:lnTo>
                  <a:lnTo>
                    <a:pt x="15" y="277"/>
                  </a:lnTo>
                  <a:lnTo>
                    <a:pt x="24" y="269"/>
                  </a:lnTo>
                  <a:lnTo>
                    <a:pt x="36" y="262"/>
                  </a:lnTo>
                  <a:lnTo>
                    <a:pt x="49" y="257"/>
                  </a:lnTo>
                  <a:lnTo>
                    <a:pt x="67" y="251"/>
                  </a:lnTo>
                  <a:lnTo>
                    <a:pt x="67" y="217"/>
                  </a:lnTo>
                  <a:lnTo>
                    <a:pt x="67" y="187"/>
                  </a:lnTo>
                  <a:lnTo>
                    <a:pt x="67" y="163"/>
                  </a:lnTo>
                  <a:lnTo>
                    <a:pt x="67" y="138"/>
                  </a:lnTo>
                  <a:lnTo>
                    <a:pt x="65" y="133"/>
                  </a:lnTo>
                  <a:lnTo>
                    <a:pt x="65" y="130"/>
                  </a:lnTo>
                  <a:lnTo>
                    <a:pt x="64" y="127"/>
                  </a:lnTo>
                  <a:lnTo>
                    <a:pt x="61" y="125"/>
                  </a:lnTo>
                  <a:lnTo>
                    <a:pt x="57" y="122"/>
                  </a:lnTo>
                  <a:lnTo>
                    <a:pt x="51" y="119"/>
                  </a:lnTo>
                  <a:lnTo>
                    <a:pt x="45" y="117"/>
                  </a:lnTo>
                  <a:lnTo>
                    <a:pt x="41" y="114"/>
                  </a:lnTo>
                  <a:lnTo>
                    <a:pt x="39" y="111"/>
                  </a:lnTo>
                  <a:lnTo>
                    <a:pt x="37" y="109"/>
                  </a:lnTo>
                  <a:lnTo>
                    <a:pt x="36" y="106"/>
                  </a:lnTo>
                  <a:lnTo>
                    <a:pt x="36" y="101"/>
                  </a:lnTo>
                  <a:lnTo>
                    <a:pt x="37" y="94"/>
                  </a:lnTo>
                  <a:lnTo>
                    <a:pt x="43" y="81"/>
                  </a:lnTo>
                  <a:lnTo>
                    <a:pt x="49" y="66"/>
                  </a:lnTo>
                  <a:lnTo>
                    <a:pt x="59" y="49"/>
                  </a:lnTo>
                  <a:lnTo>
                    <a:pt x="67" y="33"/>
                  </a:lnTo>
                  <a:lnTo>
                    <a:pt x="75" y="18"/>
                  </a:lnTo>
                  <a:lnTo>
                    <a:pt x="80" y="9"/>
                  </a:lnTo>
                  <a:lnTo>
                    <a:pt x="84" y="5"/>
                  </a:lnTo>
                  <a:lnTo>
                    <a:pt x="91" y="6"/>
                  </a:lnTo>
                  <a:lnTo>
                    <a:pt x="96" y="10"/>
                  </a:lnTo>
                  <a:lnTo>
                    <a:pt x="101" y="14"/>
                  </a:lnTo>
                  <a:lnTo>
                    <a:pt x="107" y="19"/>
                  </a:lnTo>
                  <a:lnTo>
                    <a:pt x="112" y="26"/>
                  </a:lnTo>
                  <a:lnTo>
                    <a:pt x="117" y="30"/>
                  </a:lnTo>
                  <a:lnTo>
                    <a:pt x="124" y="34"/>
                  </a:lnTo>
                  <a:lnTo>
                    <a:pt x="132" y="35"/>
                  </a:lnTo>
                  <a:lnTo>
                    <a:pt x="139" y="34"/>
                  </a:lnTo>
                  <a:lnTo>
                    <a:pt x="144" y="34"/>
                  </a:lnTo>
                  <a:lnTo>
                    <a:pt x="148" y="31"/>
                  </a:lnTo>
                  <a:lnTo>
                    <a:pt x="151" y="30"/>
                  </a:lnTo>
                  <a:lnTo>
                    <a:pt x="156" y="23"/>
                  </a:lnTo>
                  <a:lnTo>
                    <a:pt x="160" y="17"/>
                  </a:lnTo>
                  <a:lnTo>
                    <a:pt x="163" y="10"/>
                  </a:lnTo>
                  <a:lnTo>
                    <a:pt x="168" y="5"/>
                  </a:lnTo>
                  <a:lnTo>
                    <a:pt x="172" y="2"/>
                  </a:lnTo>
                  <a:lnTo>
                    <a:pt x="176" y="1"/>
                  </a:lnTo>
                  <a:lnTo>
                    <a:pt x="180" y="0"/>
                  </a:lnTo>
                  <a:lnTo>
                    <a:pt x="187" y="0"/>
                  </a:lnTo>
                  <a:lnTo>
                    <a:pt x="195" y="0"/>
                  </a:lnTo>
                  <a:lnTo>
                    <a:pt x="203" y="1"/>
                  </a:lnTo>
                  <a:lnTo>
                    <a:pt x="209" y="4"/>
                  </a:lnTo>
                  <a:lnTo>
                    <a:pt x="216" y="8"/>
                  </a:lnTo>
                  <a:lnTo>
                    <a:pt x="228" y="19"/>
                  </a:lnTo>
                  <a:lnTo>
                    <a:pt x="241" y="35"/>
                  </a:lnTo>
                  <a:lnTo>
                    <a:pt x="243" y="45"/>
                  </a:lnTo>
                  <a:lnTo>
                    <a:pt x="245" y="54"/>
                  </a:lnTo>
                  <a:lnTo>
                    <a:pt x="249" y="63"/>
                  </a:lnTo>
                  <a:lnTo>
                    <a:pt x="256" y="71"/>
                  </a:lnTo>
                  <a:lnTo>
                    <a:pt x="263" y="78"/>
                  </a:lnTo>
                  <a:lnTo>
                    <a:pt x="272" y="85"/>
                  </a:lnTo>
                  <a:lnTo>
                    <a:pt x="280" y="87"/>
                  </a:lnTo>
                  <a:lnTo>
                    <a:pt x="289" y="89"/>
                  </a:lnTo>
                  <a:lnTo>
                    <a:pt x="297" y="89"/>
                  </a:lnTo>
                  <a:lnTo>
                    <a:pt x="304" y="87"/>
                  </a:lnTo>
                  <a:lnTo>
                    <a:pt x="308" y="85"/>
                  </a:lnTo>
                  <a:lnTo>
                    <a:pt x="313" y="82"/>
                  </a:lnTo>
                  <a:lnTo>
                    <a:pt x="323" y="77"/>
                  </a:lnTo>
                  <a:lnTo>
                    <a:pt x="337" y="71"/>
                  </a:lnTo>
                  <a:lnTo>
                    <a:pt x="339" y="82"/>
                  </a:lnTo>
                  <a:lnTo>
                    <a:pt x="341" y="93"/>
                  </a:lnTo>
                  <a:lnTo>
                    <a:pt x="343" y="99"/>
                  </a:lnTo>
                  <a:lnTo>
                    <a:pt x="347" y="106"/>
                  </a:lnTo>
                  <a:lnTo>
                    <a:pt x="349" y="111"/>
                  </a:lnTo>
                  <a:lnTo>
                    <a:pt x="353" y="114"/>
                  </a:lnTo>
                  <a:lnTo>
                    <a:pt x="359" y="117"/>
                  </a:lnTo>
                  <a:lnTo>
                    <a:pt x="364" y="119"/>
                  </a:lnTo>
                  <a:lnTo>
                    <a:pt x="389" y="123"/>
                  </a:lnTo>
                  <a:lnTo>
                    <a:pt x="421" y="131"/>
                  </a:lnTo>
                  <a:lnTo>
                    <a:pt x="428" y="135"/>
                  </a:lnTo>
                  <a:lnTo>
                    <a:pt x="431" y="141"/>
                  </a:lnTo>
                  <a:lnTo>
                    <a:pt x="433" y="145"/>
                  </a:lnTo>
                  <a:lnTo>
                    <a:pt x="435" y="150"/>
                  </a:lnTo>
                  <a:lnTo>
                    <a:pt x="437" y="161"/>
                  </a:lnTo>
                  <a:lnTo>
                    <a:pt x="440" y="174"/>
                  </a:lnTo>
                  <a:lnTo>
                    <a:pt x="445" y="183"/>
                  </a:lnTo>
                  <a:lnTo>
                    <a:pt x="451" y="193"/>
                  </a:lnTo>
                  <a:lnTo>
                    <a:pt x="457" y="201"/>
                  </a:lnTo>
                  <a:lnTo>
                    <a:pt x="465" y="207"/>
                  </a:lnTo>
                  <a:lnTo>
                    <a:pt x="481" y="222"/>
                  </a:lnTo>
                  <a:lnTo>
                    <a:pt x="497" y="234"/>
                  </a:lnTo>
                  <a:lnTo>
                    <a:pt x="505" y="241"/>
                  </a:lnTo>
                  <a:lnTo>
                    <a:pt x="512" y="247"/>
                  </a:lnTo>
                  <a:lnTo>
                    <a:pt x="518" y="255"/>
                  </a:lnTo>
                  <a:lnTo>
                    <a:pt x="524" y="262"/>
                  </a:lnTo>
                  <a:lnTo>
                    <a:pt x="529" y="270"/>
                  </a:lnTo>
                  <a:lnTo>
                    <a:pt x="533" y="279"/>
                  </a:lnTo>
                  <a:lnTo>
                    <a:pt x="536" y="289"/>
                  </a:lnTo>
                  <a:lnTo>
                    <a:pt x="536" y="301"/>
                  </a:lnTo>
                  <a:lnTo>
                    <a:pt x="536" y="313"/>
                  </a:lnTo>
                  <a:lnTo>
                    <a:pt x="533" y="322"/>
                  </a:lnTo>
                  <a:lnTo>
                    <a:pt x="530" y="330"/>
                  </a:lnTo>
                  <a:lnTo>
                    <a:pt x="526" y="338"/>
                  </a:lnTo>
                  <a:lnTo>
                    <a:pt x="524" y="345"/>
                  </a:lnTo>
                  <a:lnTo>
                    <a:pt x="521" y="351"/>
                  </a:lnTo>
                  <a:lnTo>
                    <a:pt x="518" y="358"/>
                  </a:lnTo>
                  <a:lnTo>
                    <a:pt x="518" y="366"/>
                  </a:lnTo>
                  <a:lnTo>
                    <a:pt x="518" y="377"/>
                  </a:lnTo>
                  <a:lnTo>
                    <a:pt x="520" y="387"/>
                  </a:lnTo>
                  <a:lnTo>
                    <a:pt x="521" y="397"/>
                  </a:lnTo>
                  <a:lnTo>
                    <a:pt x="524" y="406"/>
                  </a:lnTo>
                  <a:lnTo>
                    <a:pt x="529" y="425"/>
                  </a:lnTo>
                  <a:lnTo>
                    <a:pt x="537" y="442"/>
                  </a:lnTo>
                  <a:lnTo>
                    <a:pt x="548" y="459"/>
                  </a:lnTo>
                  <a:lnTo>
                    <a:pt x="558" y="475"/>
                  </a:lnTo>
                  <a:lnTo>
                    <a:pt x="569" y="490"/>
                  </a:lnTo>
                  <a:lnTo>
                    <a:pt x="581" y="506"/>
                  </a:lnTo>
                  <a:lnTo>
                    <a:pt x="604" y="535"/>
                  </a:lnTo>
                  <a:lnTo>
                    <a:pt x="625" y="566"/>
                  </a:lnTo>
                  <a:lnTo>
                    <a:pt x="633" y="581"/>
                  </a:lnTo>
                  <a:lnTo>
                    <a:pt x="638" y="597"/>
                  </a:lnTo>
                  <a:lnTo>
                    <a:pt x="641" y="604"/>
                  </a:lnTo>
                  <a:lnTo>
                    <a:pt x="642" y="614"/>
                  </a:lnTo>
                  <a:lnTo>
                    <a:pt x="644" y="622"/>
                  </a:lnTo>
                  <a:lnTo>
                    <a:pt x="644" y="631"/>
                  </a:lnTo>
                  <a:lnTo>
                    <a:pt x="644" y="643"/>
                  </a:lnTo>
                  <a:lnTo>
                    <a:pt x="644" y="652"/>
                  </a:lnTo>
                  <a:lnTo>
                    <a:pt x="644" y="662"/>
                  </a:lnTo>
                  <a:lnTo>
                    <a:pt x="644" y="674"/>
                  </a:lnTo>
                  <a:lnTo>
                    <a:pt x="636" y="679"/>
                  </a:lnTo>
                  <a:lnTo>
                    <a:pt x="628" y="683"/>
                  </a:lnTo>
                  <a:lnTo>
                    <a:pt x="620" y="687"/>
                  </a:lnTo>
                  <a:lnTo>
                    <a:pt x="610" y="691"/>
                  </a:lnTo>
                  <a:lnTo>
                    <a:pt x="592" y="696"/>
                  </a:lnTo>
                  <a:lnTo>
                    <a:pt x="572" y="699"/>
                  </a:lnTo>
                  <a:lnTo>
                    <a:pt x="549" y="702"/>
                  </a:lnTo>
                  <a:lnTo>
                    <a:pt x="526" y="703"/>
                  </a:lnTo>
                  <a:lnTo>
                    <a:pt x="502" y="703"/>
                  </a:lnTo>
                  <a:lnTo>
                    <a:pt x="476" y="703"/>
                  </a:lnTo>
                  <a:lnTo>
                    <a:pt x="506" y="758"/>
                  </a:lnTo>
                  <a:lnTo>
                    <a:pt x="493" y="762"/>
                  </a:lnTo>
                  <a:lnTo>
                    <a:pt x="481" y="766"/>
                  </a:lnTo>
                  <a:lnTo>
                    <a:pt x="476" y="768"/>
                  </a:lnTo>
                  <a:lnTo>
                    <a:pt x="473" y="771"/>
                  </a:lnTo>
                  <a:lnTo>
                    <a:pt x="470" y="776"/>
                  </a:lnTo>
                  <a:lnTo>
                    <a:pt x="469" y="782"/>
                  </a:lnTo>
                  <a:lnTo>
                    <a:pt x="469" y="798"/>
                  </a:lnTo>
                  <a:lnTo>
                    <a:pt x="468" y="808"/>
                  </a:lnTo>
                  <a:lnTo>
                    <a:pt x="465" y="816"/>
                  </a:lnTo>
                  <a:lnTo>
                    <a:pt x="463" y="823"/>
                  </a:lnTo>
                  <a:lnTo>
                    <a:pt x="461" y="830"/>
                  </a:lnTo>
                  <a:lnTo>
                    <a:pt x="463" y="836"/>
                  </a:lnTo>
                  <a:lnTo>
                    <a:pt x="465" y="847"/>
                  </a:lnTo>
                  <a:lnTo>
                    <a:pt x="469" y="860"/>
                  </a:lnTo>
                  <a:lnTo>
                    <a:pt x="457" y="848"/>
                  </a:lnTo>
                  <a:lnTo>
                    <a:pt x="445" y="848"/>
                  </a:lnTo>
                  <a:lnTo>
                    <a:pt x="428" y="848"/>
                  </a:lnTo>
                  <a:lnTo>
                    <a:pt x="424" y="847"/>
                  </a:lnTo>
                  <a:lnTo>
                    <a:pt x="420" y="844"/>
                  </a:lnTo>
                  <a:lnTo>
                    <a:pt x="416" y="840"/>
                  </a:lnTo>
                  <a:lnTo>
                    <a:pt x="411" y="836"/>
                  </a:lnTo>
                  <a:lnTo>
                    <a:pt x="407" y="831"/>
                  </a:lnTo>
                  <a:lnTo>
                    <a:pt x="400" y="827"/>
                  </a:lnTo>
                  <a:lnTo>
                    <a:pt x="393" y="824"/>
                  </a:lnTo>
                  <a:lnTo>
                    <a:pt x="385" y="824"/>
                  </a:lnTo>
                  <a:lnTo>
                    <a:pt x="379" y="824"/>
                  </a:lnTo>
                  <a:lnTo>
                    <a:pt x="368" y="824"/>
                  </a:lnTo>
                  <a:lnTo>
                    <a:pt x="355" y="827"/>
                  </a:lnTo>
                  <a:lnTo>
                    <a:pt x="337" y="830"/>
                  </a:lnTo>
                  <a:lnTo>
                    <a:pt x="332" y="816"/>
                  </a:lnTo>
                  <a:lnTo>
                    <a:pt x="327" y="806"/>
                  </a:lnTo>
                  <a:lnTo>
                    <a:pt x="320" y="795"/>
                  </a:lnTo>
                  <a:lnTo>
                    <a:pt x="313" y="786"/>
                  </a:lnTo>
                  <a:lnTo>
                    <a:pt x="305" y="779"/>
                  </a:lnTo>
                  <a:lnTo>
                    <a:pt x="295" y="774"/>
                  </a:lnTo>
                  <a:lnTo>
                    <a:pt x="284" y="771"/>
                  </a:lnTo>
                  <a:lnTo>
                    <a:pt x="271" y="770"/>
                  </a:lnTo>
                  <a:lnTo>
                    <a:pt x="265" y="75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1" name="Freeform 15"/>
            <p:cNvSpPr>
              <a:spLocks noChangeAspect="1"/>
            </p:cNvSpPr>
            <p:nvPr/>
          </p:nvSpPr>
          <p:spPr bwMode="auto">
            <a:xfrm>
              <a:off x="2359" y="3474"/>
              <a:ext cx="405" cy="295"/>
            </a:xfrm>
            <a:custGeom>
              <a:avLst/>
              <a:gdLst>
                <a:gd name="T0" fmla="*/ 880 w 1330"/>
                <a:gd name="T1" fmla="*/ 955 h 969"/>
                <a:gd name="T2" fmla="*/ 917 w 1330"/>
                <a:gd name="T3" fmla="*/ 937 h 969"/>
                <a:gd name="T4" fmla="*/ 933 w 1330"/>
                <a:gd name="T5" fmla="*/ 911 h 969"/>
                <a:gd name="T6" fmla="*/ 921 w 1330"/>
                <a:gd name="T7" fmla="*/ 881 h 969"/>
                <a:gd name="T8" fmla="*/ 868 w 1330"/>
                <a:gd name="T9" fmla="*/ 847 h 969"/>
                <a:gd name="T10" fmla="*/ 862 w 1330"/>
                <a:gd name="T11" fmla="*/ 825 h 969"/>
                <a:gd name="T12" fmla="*/ 921 w 1330"/>
                <a:gd name="T13" fmla="*/ 782 h 969"/>
                <a:gd name="T14" fmla="*/ 1072 w 1330"/>
                <a:gd name="T15" fmla="*/ 710 h 969"/>
                <a:gd name="T16" fmla="*/ 1117 w 1330"/>
                <a:gd name="T17" fmla="*/ 686 h 969"/>
                <a:gd name="T18" fmla="*/ 1252 w 1330"/>
                <a:gd name="T19" fmla="*/ 661 h 969"/>
                <a:gd name="T20" fmla="*/ 1287 w 1330"/>
                <a:gd name="T21" fmla="*/ 629 h 969"/>
                <a:gd name="T22" fmla="*/ 1273 w 1330"/>
                <a:gd name="T23" fmla="*/ 577 h 969"/>
                <a:gd name="T24" fmla="*/ 1258 w 1330"/>
                <a:gd name="T25" fmla="*/ 538 h 969"/>
                <a:gd name="T26" fmla="*/ 1265 w 1330"/>
                <a:gd name="T27" fmla="*/ 510 h 969"/>
                <a:gd name="T28" fmla="*/ 1317 w 1330"/>
                <a:gd name="T29" fmla="*/ 484 h 969"/>
                <a:gd name="T30" fmla="*/ 1315 w 1330"/>
                <a:gd name="T31" fmla="*/ 416 h 969"/>
                <a:gd name="T32" fmla="*/ 1325 w 1330"/>
                <a:gd name="T33" fmla="*/ 390 h 969"/>
                <a:gd name="T34" fmla="*/ 1311 w 1330"/>
                <a:gd name="T35" fmla="*/ 365 h 969"/>
                <a:gd name="T36" fmla="*/ 1283 w 1330"/>
                <a:gd name="T37" fmla="*/ 334 h 969"/>
                <a:gd name="T38" fmla="*/ 1291 w 1330"/>
                <a:gd name="T39" fmla="*/ 306 h 969"/>
                <a:gd name="T40" fmla="*/ 1313 w 1330"/>
                <a:gd name="T41" fmla="*/ 270 h 969"/>
                <a:gd name="T42" fmla="*/ 1273 w 1330"/>
                <a:gd name="T43" fmla="*/ 260 h 969"/>
                <a:gd name="T44" fmla="*/ 1236 w 1330"/>
                <a:gd name="T45" fmla="*/ 209 h 969"/>
                <a:gd name="T46" fmla="*/ 1194 w 1330"/>
                <a:gd name="T47" fmla="*/ 128 h 969"/>
                <a:gd name="T48" fmla="*/ 1081 w 1330"/>
                <a:gd name="T49" fmla="*/ 38 h 969"/>
                <a:gd name="T50" fmla="*/ 1052 w 1330"/>
                <a:gd name="T51" fmla="*/ 4 h 969"/>
                <a:gd name="T52" fmla="*/ 1024 w 1330"/>
                <a:gd name="T53" fmla="*/ 40 h 969"/>
                <a:gd name="T54" fmla="*/ 994 w 1330"/>
                <a:gd name="T55" fmla="*/ 70 h 969"/>
                <a:gd name="T56" fmla="*/ 929 w 1330"/>
                <a:gd name="T57" fmla="*/ 68 h 969"/>
                <a:gd name="T58" fmla="*/ 869 w 1330"/>
                <a:gd name="T59" fmla="*/ 69 h 969"/>
                <a:gd name="T60" fmla="*/ 840 w 1330"/>
                <a:gd name="T61" fmla="*/ 92 h 969"/>
                <a:gd name="T62" fmla="*/ 790 w 1330"/>
                <a:gd name="T63" fmla="*/ 96 h 969"/>
                <a:gd name="T64" fmla="*/ 730 w 1330"/>
                <a:gd name="T65" fmla="*/ 178 h 969"/>
                <a:gd name="T66" fmla="*/ 689 w 1330"/>
                <a:gd name="T67" fmla="*/ 214 h 969"/>
                <a:gd name="T68" fmla="*/ 654 w 1330"/>
                <a:gd name="T69" fmla="*/ 205 h 969"/>
                <a:gd name="T70" fmla="*/ 590 w 1330"/>
                <a:gd name="T71" fmla="*/ 144 h 969"/>
                <a:gd name="T72" fmla="*/ 584 w 1330"/>
                <a:gd name="T73" fmla="*/ 106 h 969"/>
                <a:gd name="T74" fmla="*/ 564 w 1330"/>
                <a:gd name="T75" fmla="*/ 72 h 969"/>
                <a:gd name="T76" fmla="*/ 517 w 1330"/>
                <a:gd name="T77" fmla="*/ 10 h 969"/>
                <a:gd name="T78" fmla="*/ 469 w 1330"/>
                <a:gd name="T79" fmla="*/ 0 h 969"/>
                <a:gd name="T80" fmla="*/ 396 w 1330"/>
                <a:gd name="T81" fmla="*/ 28 h 969"/>
                <a:gd name="T82" fmla="*/ 316 w 1330"/>
                <a:gd name="T83" fmla="*/ 89 h 969"/>
                <a:gd name="T84" fmla="*/ 231 w 1330"/>
                <a:gd name="T85" fmla="*/ 110 h 969"/>
                <a:gd name="T86" fmla="*/ 153 w 1330"/>
                <a:gd name="T87" fmla="*/ 112 h 969"/>
                <a:gd name="T88" fmla="*/ 108 w 1330"/>
                <a:gd name="T89" fmla="*/ 138 h 969"/>
                <a:gd name="T90" fmla="*/ 67 w 1330"/>
                <a:gd name="T91" fmla="*/ 109 h 969"/>
                <a:gd name="T92" fmla="*/ 43 w 1330"/>
                <a:gd name="T93" fmla="*/ 113 h 969"/>
                <a:gd name="T94" fmla="*/ 11 w 1330"/>
                <a:gd name="T95" fmla="*/ 145 h 969"/>
                <a:gd name="T96" fmla="*/ 221 w 1330"/>
                <a:gd name="T97" fmla="*/ 815 h 969"/>
                <a:gd name="T98" fmla="*/ 240 w 1330"/>
                <a:gd name="T99" fmla="*/ 830 h 969"/>
                <a:gd name="T100" fmla="*/ 280 w 1330"/>
                <a:gd name="T101" fmla="*/ 806 h 969"/>
                <a:gd name="T102" fmla="*/ 312 w 1330"/>
                <a:gd name="T103" fmla="*/ 743 h 969"/>
                <a:gd name="T104" fmla="*/ 351 w 1330"/>
                <a:gd name="T105" fmla="*/ 729 h 969"/>
                <a:gd name="T106" fmla="*/ 401 w 1330"/>
                <a:gd name="T107" fmla="*/ 755 h 969"/>
                <a:gd name="T108" fmla="*/ 409 w 1330"/>
                <a:gd name="T109" fmla="*/ 779 h 969"/>
                <a:gd name="T110" fmla="*/ 427 w 1330"/>
                <a:gd name="T111" fmla="*/ 821 h 969"/>
                <a:gd name="T112" fmla="*/ 445 w 1330"/>
                <a:gd name="T113" fmla="*/ 871 h 969"/>
                <a:gd name="T114" fmla="*/ 485 w 1330"/>
                <a:gd name="T115" fmla="*/ 882 h 969"/>
                <a:gd name="T116" fmla="*/ 577 w 1330"/>
                <a:gd name="T117" fmla="*/ 881 h 969"/>
                <a:gd name="T118" fmla="*/ 678 w 1330"/>
                <a:gd name="T119" fmla="*/ 854 h 969"/>
                <a:gd name="T120" fmla="*/ 757 w 1330"/>
                <a:gd name="T121" fmla="*/ 855 h 969"/>
                <a:gd name="T122" fmla="*/ 806 w 1330"/>
                <a:gd name="T123" fmla="*/ 887 h 969"/>
                <a:gd name="T124" fmla="*/ 846 w 1330"/>
                <a:gd name="T125" fmla="*/ 945 h 96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30"/>
                <a:gd name="T190" fmla="*/ 0 h 969"/>
                <a:gd name="T191" fmla="*/ 1330 w 1330"/>
                <a:gd name="T192" fmla="*/ 969 h 96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30" h="969">
                  <a:moveTo>
                    <a:pt x="873" y="963"/>
                  </a:moveTo>
                  <a:lnTo>
                    <a:pt x="866" y="969"/>
                  </a:lnTo>
                  <a:lnTo>
                    <a:pt x="870" y="963"/>
                  </a:lnTo>
                  <a:lnTo>
                    <a:pt x="874" y="959"/>
                  </a:lnTo>
                  <a:lnTo>
                    <a:pt x="880" y="955"/>
                  </a:lnTo>
                  <a:lnTo>
                    <a:pt x="885" y="953"/>
                  </a:lnTo>
                  <a:lnTo>
                    <a:pt x="896" y="947"/>
                  </a:lnTo>
                  <a:lnTo>
                    <a:pt x="906" y="942"/>
                  </a:lnTo>
                  <a:lnTo>
                    <a:pt x="912" y="939"/>
                  </a:lnTo>
                  <a:lnTo>
                    <a:pt x="917" y="937"/>
                  </a:lnTo>
                  <a:lnTo>
                    <a:pt x="921" y="933"/>
                  </a:lnTo>
                  <a:lnTo>
                    <a:pt x="925" y="929"/>
                  </a:lnTo>
                  <a:lnTo>
                    <a:pt x="929" y="925"/>
                  </a:lnTo>
                  <a:lnTo>
                    <a:pt x="930" y="918"/>
                  </a:lnTo>
                  <a:lnTo>
                    <a:pt x="933" y="911"/>
                  </a:lnTo>
                  <a:lnTo>
                    <a:pt x="933" y="902"/>
                  </a:lnTo>
                  <a:lnTo>
                    <a:pt x="932" y="897"/>
                  </a:lnTo>
                  <a:lnTo>
                    <a:pt x="930" y="890"/>
                  </a:lnTo>
                  <a:lnTo>
                    <a:pt x="926" y="886"/>
                  </a:lnTo>
                  <a:lnTo>
                    <a:pt x="921" y="881"/>
                  </a:lnTo>
                  <a:lnTo>
                    <a:pt x="910" y="874"/>
                  </a:lnTo>
                  <a:lnTo>
                    <a:pt x="897" y="866"/>
                  </a:lnTo>
                  <a:lnTo>
                    <a:pt x="884" y="859"/>
                  </a:lnTo>
                  <a:lnTo>
                    <a:pt x="872" y="851"/>
                  </a:lnTo>
                  <a:lnTo>
                    <a:pt x="868" y="847"/>
                  </a:lnTo>
                  <a:lnTo>
                    <a:pt x="864" y="842"/>
                  </a:lnTo>
                  <a:lnTo>
                    <a:pt x="861" y="837"/>
                  </a:lnTo>
                  <a:lnTo>
                    <a:pt x="861" y="830"/>
                  </a:lnTo>
                  <a:lnTo>
                    <a:pt x="861" y="827"/>
                  </a:lnTo>
                  <a:lnTo>
                    <a:pt x="862" y="825"/>
                  </a:lnTo>
                  <a:lnTo>
                    <a:pt x="865" y="821"/>
                  </a:lnTo>
                  <a:lnTo>
                    <a:pt x="869" y="817"/>
                  </a:lnTo>
                  <a:lnTo>
                    <a:pt x="878" y="809"/>
                  </a:lnTo>
                  <a:lnTo>
                    <a:pt x="890" y="801"/>
                  </a:lnTo>
                  <a:lnTo>
                    <a:pt x="921" y="782"/>
                  </a:lnTo>
                  <a:lnTo>
                    <a:pt x="957" y="763"/>
                  </a:lnTo>
                  <a:lnTo>
                    <a:pt x="994" y="745"/>
                  </a:lnTo>
                  <a:lnTo>
                    <a:pt x="1029" y="730"/>
                  </a:lnTo>
                  <a:lnTo>
                    <a:pt x="1056" y="717"/>
                  </a:lnTo>
                  <a:lnTo>
                    <a:pt x="1072" y="710"/>
                  </a:lnTo>
                  <a:lnTo>
                    <a:pt x="1086" y="701"/>
                  </a:lnTo>
                  <a:lnTo>
                    <a:pt x="1098" y="693"/>
                  </a:lnTo>
                  <a:lnTo>
                    <a:pt x="1104" y="690"/>
                  </a:lnTo>
                  <a:lnTo>
                    <a:pt x="1110" y="687"/>
                  </a:lnTo>
                  <a:lnTo>
                    <a:pt x="1117" y="686"/>
                  </a:lnTo>
                  <a:lnTo>
                    <a:pt x="1126" y="686"/>
                  </a:lnTo>
                  <a:lnTo>
                    <a:pt x="1174" y="678"/>
                  </a:lnTo>
                  <a:lnTo>
                    <a:pt x="1228" y="669"/>
                  </a:lnTo>
                  <a:lnTo>
                    <a:pt x="1240" y="665"/>
                  </a:lnTo>
                  <a:lnTo>
                    <a:pt x="1252" y="661"/>
                  </a:lnTo>
                  <a:lnTo>
                    <a:pt x="1261" y="657"/>
                  </a:lnTo>
                  <a:lnTo>
                    <a:pt x="1270" y="651"/>
                  </a:lnTo>
                  <a:lnTo>
                    <a:pt x="1278" y="645"/>
                  </a:lnTo>
                  <a:lnTo>
                    <a:pt x="1283" y="638"/>
                  </a:lnTo>
                  <a:lnTo>
                    <a:pt x="1287" y="629"/>
                  </a:lnTo>
                  <a:lnTo>
                    <a:pt x="1289" y="619"/>
                  </a:lnTo>
                  <a:lnTo>
                    <a:pt x="1287" y="606"/>
                  </a:lnTo>
                  <a:lnTo>
                    <a:pt x="1283" y="594"/>
                  </a:lnTo>
                  <a:lnTo>
                    <a:pt x="1278" y="585"/>
                  </a:lnTo>
                  <a:lnTo>
                    <a:pt x="1273" y="577"/>
                  </a:lnTo>
                  <a:lnTo>
                    <a:pt x="1268" y="567"/>
                  </a:lnTo>
                  <a:lnTo>
                    <a:pt x="1262" y="558"/>
                  </a:lnTo>
                  <a:lnTo>
                    <a:pt x="1261" y="551"/>
                  </a:lnTo>
                  <a:lnTo>
                    <a:pt x="1260" y="545"/>
                  </a:lnTo>
                  <a:lnTo>
                    <a:pt x="1258" y="538"/>
                  </a:lnTo>
                  <a:lnTo>
                    <a:pt x="1258" y="529"/>
                  </a:lnTo>
                  <a:lnTo>
                    <a:pt x="1258" y="523"/>
                  </a:lnTo>
                  <a:lnTo>
                    <a:pt x="1260" y="518"/>
                  </a:lnTo>
                  <a:lnTo>
                    <a:pt x="1262" y="514"/>
                  </a:lnTo>
                  <a:lnTo>
                    <a:pt x="1265" y="510"/>
                  </a:lnTo>
                  <a:lnTo>
                    <a:pt x="1271" y="502"/>
                  </a:lnTo>
                  <a:lnTo>
                    <a:pt x="1281" y="495"/>
                  </a:lnTo>
                  <a:lnTo>
                    <a:pt x="1291" y="491"/>
                  </a:lnTo>
                  <a:lnTo>
                    <a:pt x="1303" y="487"/>
                  </a:lnTo>
                  <a:lnTo>
                    <a:pt x="1317" y="484"/>
                  </a:lnTo>
                  <a:lnTo>
                    <a:pt x="1330" y="481"/>
                  </a:lnTo>
                  <a:lnTo>
                    <a:pt x="1313" y="433"/>
                  </a:lnTo>
                  <a:lnTo>
                    <a:pt x="1313" y="425"/>
                  </a:lnTo>
                  <a:lnTo>
                    <a:pt x="1314" y="420"/>
                  </a:lnTo>
                  <a:lnTo>
                    <a:pt x="1315" y="416"/>
                  </a:lnTo>
                  <a:lnTo>
                    <a:pt x="1318" y="412"/>
                  </a:lnTo>
                  <a:lnTo>
                    <a:pt x="1321" y="409"/>
                  </a:lnTo>
                  <a:lnTo>
                    <a:pt x="1322" y="404"/>
                  </a:lnTo>
                  <a:lnTo>
                    <a:pt x="1323" y="398"/>
                  </a:lnTo>
                  <a:lnTo>
                    <a:pt x="1325" y="390"/>
                  </a:lnTo>
                  <a:lnTo>
                    <a:pt x="1323" y="385"/>
                  </a:lnTo>
                  <a:lnTo>
                    <a:pt x="1322" y="381"/>
                  </a:lnTo>
                  <a:lnTo>
                    <a:pt x="1321" y="376"/>
                  </a:lnTo>
                  <a:lnTo>
                    <a:pt x="1318" y="372"/>
                  </a:lnTo>
                  <a:lnTo>
                    <a:pt x="1311" y="365"/>
                  </a:lnTo>
                  <a:lnTo>
                    <a:pt x="1303" y="358"/>
                  </a:lnTo>
                  <a:lnTo>
                    <a:pt x="1295" y="350"/>
                  </a:lnTo>
                  <a:lnTo>
                    <a:pt x="1289" y="344"/>
                  </a:lnTo>
                  <a:lnTo>
                    <a:pt x="1286" y="340"/>
                  </a:lnTo>
                  <a:lnTo>
                    <a:pt x="1283" y="334"/>
                  </a:lnTo>
                  <a:lnTo>
                    <a:pt x="1282" y="330"/>
                  </a:lnTo>
                  <a:lnTo>
                    <a:pt x="1282" y="325"/>
                  </a:lnTo>
                  <a:lnTo>
                    <a:pt x="1283" y="318"/>
                  </a:lnTo>
                  <a:lnTo>
                    <a:pt x="1287" y="312"/>
                  </a:lnTo>
                  <a:lnTo>
                    <a:pt x="1291" y="306"/>
                  </a:lnTo>
                  <a:lnTo>
                    <a:pt x="1297" y="300"/>
                  </a:lnTo>
                  <a:lnTo>
                    <a:pt x="1302" y="293"/>
                  </a:lnTo>
                  <a:lnTo>
                    <a:pt x="1307" y="286"/>
                  </a:lnTo>
                  <a:lnTo>
                    <a:pt x="1311" y="278"/>
                  </a:lnTo>
                  <a:lnTo>
                    <a:pt x="1313" y="270"/>
                  </a:lnTo>
                  <a:lnTo>
                    <a:pt x="1305" y="270"/>
                  </a:lnTo>
                  <a:lnTo>
                    <a:pt x="1297" y="269"/>
                  </a:lnTo>
                  <a:lnTo>
                    <a:pt x="1290" y="268"/>
                  </a:lnTo>
                  <a:lnTo>
                    <a:pt x="1285" y="265"/>
                  </a:lnTo>
                  <a:lnTo>
                    <a:pt x="1273" y="260"/>
                  </a:lnTo>
                  <a:lnTo>
                    <a:pt x="1264" y="252"/>
                  </a:lnTo>
                  <a:lnTo>
                    <a:pt x="1256" y="242"/>
                  </a:lnTo>
                  <a:lnTo>
                    <a:pt x="1248" y="232"/>
                  </a:lnTo>
                  <a:lnTo>
                    <a:pt x="1241" y="221"/>
                  </a:lnTo>
                  <a:lnTo>
                    <a:pt x="1236" y="209"/>
                  </a:lnTo>
                  <a:lnTo>
                    <a:pt x="1225" y="184"/>
                  </a:lnTo>
                  <a:lnTo>
                    <a:pt x="1214" y="158"/>
                  </a:lnTo>
                  <a:lnTo>
                    <a:pt x="1208" y="148"/>
                  </a:lnTo>
                  <a:lnTo>
                    <a:pt x="1202" y="137"/>
                  </a:lnTo>
                  <a:lnTo>
                    <a:pt x="1194" y="128"/>
                  </a:lnTo>
                  <a:lnTo>
                    <a:pt x="1186" y="120"/>
                  </a:lnTo>
                  <a:lnTo>
                    <a:pt x="1150" y="94"/>
                  </a:lnTo>
                  <a:lnTo>
                    <a:pt x="1113" y="69"/>
                  </a:lnTo>
                  <a:lnTo>
                    <a:pt x="1096" y="54"/>
                  </a:lnTo>
                  <a:lnTo>
                    <a:pt x="1081" y="38"/>
                  </a:lnTo>
                  <a:lnTo>
                    <a:pt x="1074" y="30"/>
                  </a:lnTo>
                  <a:lnTo>
                    <a:pt x="1068" y="20"/>
                  </a:lnTo>
                  <a:lnTo>
                    <a:pt x="1064" y="10"/>
                  </a:lnTo>
                  <a:lnTo>
                    <a:pt x="1060" y="0"/>
                  </a:lnTo>
                  <a:lnTo>
                    <a:pt x="1052" y="4"/>
                  </a:lnTo>
                  <a:lnTo>
                    <a:pt x="1046" y="8"/>
                  </a:lnTo>
                  <a:lnTo>
                    <a:pt x="1041" y="12"/>
                  </a:lnTo>
                  <a:lnTo>
                    <a:pt x="1036" y="17"/>
                  </a:lnTo>
                  <a:lnTo>
                    <a:pt x="1029" y="29"/>
                  </a:lnTo>
                  <a:lnTo>
                    <a:pt x="1024" y="40"/>
                  </a:lnTo>
                  <a:lnTo>
                    <a:pt x="1017" y="50"/>
                  </a:lnTo>
                  <a:lnTo>
                    <a:pt x="1010" y="60"/>
                  </a:lnTo>
                  <a:lnTo>
                    <a:pt x="1006" y="64"/>
                  </a:lnTo>
                  <a:lnTo>
                    <a:pt x="1001" y="68"/>
                  </a:lnTo>
                  <a:lnTo>
                    <a:pt x="994" y="70"/>
                  </a:lnTo>
                  <a:lnTo>
                    <a:pt x="988" y="72"/>
                  </a:lnTo>
                  <a:lnTo>
                    <a:pt x="973" y="73"/>
                  </a:lnTo>
                  <a:lnTo>
                    <a:pt x="958" y="72"/>
                  </a:lnTo>
                  <a:lnTo>
                    <a:pt x="944" y="69"/>
                  </a:lnTo>
                  <a:lnTo>
                    <a:pt x="929" y="68"/>
                  </a:lnTo>
                  <a:lnTo>
                    <a:pt x="912" y="65"/>
                  </a:lnTo>
                  <a:lnTo>
                    <a:pt x="896" y="65"/>
                  </a:lnTo>
                  <a:lnTo>
                    <a:pt x="888" y="65"/>
                  </a:lnTo>
                  <a:lnTo>
                    <a:pt x="878" y="66"/>
                  </a:lnTo>
                  <a:lnTo>
                    <a:pt x="869" y="69"/>
                  </a:lnTo>
                  <a:lnTo>
                    <a:pt x="861" y="72"/>
                  </a:lnTo>
                  <a:lnTo>
                    <a:pt x="856" y="76"/>
                  </a:lnTo>
                  <a:lnTo>
                    <a:pt x="848" y="84"/>
                  </a:lnTo>
                  <a:lnTo>
                    <a:pt x="844" y="88"/>
                  </a:lnTo>
                  <a:lnTo>
                    <a:pt x="840" y="92"/>
                  </a:lnTo>
                  <a:lnTo>
                    <a:pt x="836" y="94"/>
                  </a:lnTo>
                  <a:lnTo>
                    <a:pt x="830" y="96"/>
                  </a:lnTo>
                  <a:lnTo>
                    <a:pt x="818" y="96"/>
                  </a:lnTo>
                  <a:lnTo>
                    <a:pt x="805" y="96"/>
                  </a:lnTo>
                  <a:lnTo>
                    <a:pt x="790" y="96"/>
                  </a:lnTo>
                  <a:lnTo>
                    <a:pt x="770" y="96"/>
                  </a:lnTo>
                  <a:lnTo>
                    <a:pt x="762" y="114"/>
                  </a:lnTo>
                  <a:lnTo>
                    <a:pt x="744" y="156"/>
                  </a:lnTo>
                  <a:lnTo>
                    <a:pt x="737" y="168"/>
                  </a:lnTo>
                  <a:lnTo>
                    <a:pt x="730" y="178"/>
                  </a:lnTo>
                  <a:lnTo>
                    <a:pt x="722" y="188"/>
                  </a:lnTo>
                  <a:lnTo>
                    <a:pt x="714" y="197"/>
                  </a:lnTo>
                  <a:lnTo>
                    <a:pt x="706" y="205"/>
                  </a:lnTo>
                  <a:lnTo>
                    <a:pt x="697" y="212"/>
                  </a:lnTo>
                  <a:lnTo>
                    <a:pt x="689" y="214"/>
                  </a:lnTo>
                  <a:lnTo>
                    <a:pt x="680" y="216"/>
                  </a:lnTo>
                  <a:lnTo>
                    <a:pt x="674" y="216"/>
                  </a:lnTo>
                  <a:lnTo>
                    <a:pt x="669" y="213"/>
                  </a:lnTo>
                  <a:lnTo>
                    <a:pt x="662" y="210"/>
                  </a:lnTo>
                  <a:lnTo>
                    <a:pt x="654" y="205"/>
                  </a:lnTo>
                  <a:lnTo>
                    <a:pt x="638" y="194"/>
                  </a:lnTo>
                  <a:lnTo>
                    <a:pt x="622" y="180"/>
                  </a:lnTo>
                  <a:lnTo>
                    <a:pt x="608" y="165"/>
                  </a:lnTo>
                  <a:lnTo>
                    <a:pt x="596" y="150"/>
                  </a:lnTo>
                  <a:lnTo>
                    <a:pt x="590" y="144"/>
                  </a:lnTo>
                  <a:lnTo>
                    <a:pt x="586" y="137"/>
                  </a:lnTo>
                  <a:lnTo>
                    <a:pt x="585" y="130"/>
                  </a:lnTo>
                  <a:lnTo>
                    <a:pt x="584" y="126"/>
                  </a:lnTo>
                  <a:lnTo>
                    <a:pt x="584" y="114"/>
                  </a:lnTo>
                  <a:lnTo>
                    <a:pt x="584" y="106"/>
                  </a:lnTo>
                  <a:lnTo>
                    <a:pt x="584" y="98"/>
                  </a:lnTo>
                  <a:lnTo>
                    <a:pt x="584" y="84"/>
                  </a:lnTo>
                  <a:lnTo>
                    <a:pt x="576" y="81"/>
                  </a:lnTo>
                  <a:lnTo>
                    <a:pt x="569" y="77"/>
                  </a:lnTo>
                  <a:lnTo>
                    <a:pt x="564" y="72"/>
                  </a:lnTo>
                  <a:lnTo>
                    <a:pt x="557" y="65"/>
                  </a:lnTo>
                  <a:lnTo>
                    <a:pt x="548" y="52"/>
                  </a:lnTo>
                  <a:lnTo>
                    <a:pt x="537" y="37"/>
                  </a:lnTo>
                  <a:lnTo>
                    <a:pt x="528" y="22"/>
                  </a:lnTo>
                  <a:lnTo>
                    <a:pt x="517" y="10"/>
                  </a:lnTo>
                  <a:lnTo>
                    <a:pt x="510" y="6"/>
                  </a:lnTo>
                  <a:lnTo>
                    <a:pt x="504" y="2"/>
                  </a:lnTo>
                  <a:lnTo>
                    <a:pt x="496" y="0"/>
                  </a:lnTo>
                  <a:lnTo>
                    <a:pt x="488" y="0"/>
                  </a:lnTo>
                  <a:lnTo>
                    <a:pt x="469" y="0"/>
                  </a:lnTo>
                  <a:lnTo>
                    <a:pt x="452" y="2"/>
                  </a:lnTo>
                  <a:lnTo>
                    <a:pt x="437" y="8"/>
                  </a:lnTo>
                  <a:lnTo>
                    <a:pt x="423" y="13"/>
                  </a:lnTo>
                  <a:lnTo>
                    <a:pt x="409" y="20"/>
                  </a:lnTo>
                  <a:lnTo>
                    <a:pt x="396" y="28"/>
                  </a:lnTo>
                  <a:lnTo>
                    <a:pt x="384" y="36"/>
                  </a:lnTo>
                  <a:lnTo>
                    <a:pt x="373" y="45"/>
                  </a:lnTo>
                  <a:lnTo>
                    <a:pt x="351" y="62"/>
                  </a:lnTo>
                  <a:lnTo>
                    <a:pt x="328" y="81"/>
                  </a:lnTo>
                  <a:lnTo>
                    <a:pt x="316" y="89"/>
                  </a:lnTo>
                  <a:lnTo>
                    <a:pt x="304" y="96"/>
                  </a:lnTo>
                  <a:lnTo>
                    <a:pt x="291" y="102"/>
                  </a:lnTo>
                  <a:lnTo>
                    <a:pt x="276" y="108"/>
                  </a:lnTo>
                  <a:lnTo>
                    <a:pt x="253" y="110"/>
                  </a:lnTo>
                  <a:lnTo>
                    <a:pt x="231" y="110"/>
                  </a:lnTo>
                  <a:lnTo>
                    <a:pt x="208" y="110"/>
                  </a:lnTo>
                  <a:lnTo>
                    <a:pt x="185" y="109"/>
                  </a:lnTo>
                  <a:lnTo>
                    <a:pt x="175" y="109"/>
                  </a:lnTo>
                  <a:lnTo>
                    <a:pt x="164" y="110"/>
                  </a:lnTo>
                  <a:lnTo>
                    <a:pt x="153" y="112"/>
                  </a:lnTo>
                  <a:lnTo>
                    <a:pt x="144" y="114"/>
                  </a:lnTo>
                  <a:lnTo>
                    <a:pt x="135" y="118"/>
                  </a:lnTo>
                  <a:lnTo>
                    <a:pt x="125" y="124"/>
                  </a:lnTo>
                  <a:lnTo>
                    <a:pt x="116" y="130"/>
                  </a:lnTo>
                  <a:lnTo>
                    <a:pt x="108" y="138"/>
                  </a:lnTo>
                  <a:lnTo>
                    <a:pt x="97" y="130"/>
                  </a:lnTo>
                  <a:lnTo>
                    <a:pt x="87" y="121"/>
                  </a:lnTo>
                  <a:lnTo>
                    <a:pt x="80" y="116"/>
                  </a:lnTo>
                  <a:lnTo>
                    <a:pt x="73" y="112"/>
                  </a:lnTo>
                  <a:lnTo>
                    <a:pt x="67" y="109"/>
                  </a:lnTo>
                  <a:lnTo>
                    <a:pt x="60" y="108"/>
                  </a:lnTo>
                  <a:lnTo>
                    <a:pt x="55" y="108"/>
                  </a:lnTo>
                  <a:lnTo>
                    <a:pt x="51" y="109"/>
                  </a:lnTo>
                  <a:lnTo>
                    <a:pt x="47" y="110"/>
                  </a:lnTo>
                  <a:lnTo>
                    <a:pt x="43" y="113"/>
                  </a:lnTo>
                  <a:lnTo>
                    <a:pt x="37" y="118"/>
                  </a:lnTo>
                  <a:lnTo>
                    <a:pt x="32" y="124"/>
                  </a:lnTo>
                  <a:lnTo>
                    <a:pt x="27" y="132"/>
                  </a:lnTo>
                  <a:lnTo>
                    <a:pt x="20" y="138"/>
                  </a:lnTo>
                  <a:lnTo>
                    <a:pt x="11" y="145"/>
                  </a:lnTo>
                  <a:lnTo>
                    <a:pt x="0" y="150"/>
                  </a:lnTo>
                  <a:lnTo>
                    <a:pt x="216" y="801"/>
                  </a:lnTo>
                  <a:lnTo>
                    <a:pt x="217" y="805"/>
                  </a:lnTo>
                  <a:lnTo>
                    <a:pt x="219" y="810"/>
                  </a:lnTo>
                  <a:lnTo>
                    <a:pt x="221" y="815"/>
                  </a:lnTo>
                  <a:lnTo>
                    <a:pt x="224" y="819"/>
                  </a:lnTo>
                  <a:lnTo>
                    <a:pt x="228" y="823"/>
                  </a:lnTo>
                  <a:lnTo>
                    <a:pt x="232" y="827"/>
                  </a:lnTo>
                  <a:lnTo>
                    <a:pt x="236" y="830"/>
                  </a:lnTo>
                  <a:lnTo>
                    <a:pt x="240" y="830"/>
                  </a:lnTo>
                  <a:lnTo>
                    <a:pt x="251" y="829"/>
                  </a:lnTo>
                  <a:lnTo>
                    <a:pt x="260" y="826"/>
                  </a:lnTo>
                  <a:lnTo>
                    <a:pt x="268" y="821"/>
                  </a:lnTo>
                  <a:lnTo>
                    <a:pt x="275" y="814"/>
                  </a:lnTo>
                  <a:lnTo>
                    <a:pt x="280" y="806"/>
                  </a:lnTo>
                  <a:lnTo>
                    <a:pt x="285" y="798"/>
                  </a:lnTo>
                  <a:lnTo>
                    <a:pt x="289" y="789"/>
                  </a:lnTo>
                  <a:lnTo>
                    <a:pt x="293" y="779"/>
                  </a:lnTo>
                  <a:lnTo>
                    <a:pt x="303" y="761"/>
                  </a:lnTo>
                  <a:lnTo>
                    <a:pt x="312" y="743"/>
                  </a:lnTo>
                  <a:lnTo>
                    <a:pt x="319" y="738"/>
                  </a:lnTo>
                  <a:lnTo>
                    <a:pt x="325" y="733"/>
                  </a:lnTo>
                  <a:lnTo>
                    <a:pt x="333" y="729"/>
                  </a:lnTo>
                  <a:lnTo>
                    <a:pt x="343" y="727"/>
                  </a:lnTo>
                  <a:lnTo>
                    <a:pt x="351" y="729"/>
                  </a:lnTo>
                  <a:lnTo>
                    <a:pt x="361" y="731"/>
                  </a:lnTo>
                  <a:lnTo>
                    <a:pt x="372" y="737"/>
                  </a:lnTo>
                  <a:lnTo>
                    <a:pt x="383" y="742"/>
                  </a:lnTo>
                  <a:lnTo>
                    <a:pt x="393" y="749"/>
                  </a:lnTo>
                  <a:lnTo>
                    <a:pt x="401" y="755"/>
                  </a:lnTo>
                  <a:lnTo>
                    <a:pt x="404" y="759"/>
                  </a:lnTo>
                  <a:lnTo>
                    <a:pt x="407" y="763"/>
                  </a:lnTo>
                  <a:lnTo>
                    <a:pt x="408" y="766"/>
                  </a:lnTo>
                  <a:lnTo>
                    <a:pt x="409" y="770"/>
                  </a:lnTo>
                  <a:lnTo>
                    <a:pt x="409" y="779"/>
                  </a:lnTo>
                  <a:lnTo>
                    <a:pt x="411" y="787"/>
                  </a:lnTo>
                  <a:lnTo>
                    <a:pt x="412" y="794"/>
                  </a:lnTo>
                  <a:lnTo>
                    <a:pt x="415" y="801"/>
                  </a:lnTo>
                  <a:lnTo>
                    <a:pt x="420" y="811"/>
                  </a:lnTo>
                  <a:lnTo>
                    <a:pt x="427" y="821"/>
                  </a:lnTo>
                  <a:lnTo>
                    <a:pt x="433" y="831"/>
                  </a:lnTo>
                  <a:lnTo>
                    <a:pt x="440" y="843"/>
                  </a:lnTo>
                  <a:lnTo>
                    <a:pt x="441" y="851"/>
                  </a:lnTo>
                  <a:lnTo>
                    <a:pt x="444" y="861"/>
                  </a:lnTo>
                  <a:lnTo>
                    <a:pt x="445" y="871"/>
                  </a:lnTo>
                  <a:lnTo>
                    <a:pt x="445" y="885"/>
                  </a:lnTo>
                  <a:lnTo>
                    <a:pt x="453" y="883"/>
                  </a:lnTo>
                  <a:lnTo>
                    <a:pt x="463" y="882"/>
                  </a:lnTo>
                  <a:lnTo>
                    <a:pt x="473" y="882"/>
                  </a:lnTo>
                  <a:lnTo>
                    <a:pt x="485" y="882"/>
                  </a:lnTo>
                  <a:lnTo>
                    <a:pt x="512" y="883"/>
                  </a:lnTo>
                  <a:lnTo>
                    <a:pt x="536" y="885"/>
                  </a:lnTo>
                  <a:lnTo>
                    <a:pt x="550" y="885"/>
                  </a:lnTo>
                  <a:lnTo>
                    <a:pt x="564" y="883"/>
                  </a:lnTo>
                  <a:lnTo>
                    <a:pt x="577" y="881"/>
                  </a:lnTo>
                  <a:lnTo>
                    <a:pt x="589" y="879"/>
                  </a:lnTo>
                  <a:lnTo>
                    <a:pt x="613" y="873"/>
                  </a:lnTo>
                  <a:lnTo>
                    <a:pt x="636" y="866"/>
                  </a:lnTo>
                  <a:lnTo>
                    <a:pt x="657" y="859"/>
                  </a:lnTo>
                  <a:lnTo>
                    <a:pt x="678" y="854"/>
                  </a:lnTo>
                  <a:lnTo>
                    <a:pt x="700" y="850"/>
                  </a:lnTo>
                  <a:lnTo>
                    <a:pt x="722" y="849"/>
                  </a:lnTo>
                  <a:lnTo>
                    <a:pt x="734" y="849"/>
                  </a:lnTo>
                  <a:lnTo>
                    <a:pt x="746" y="851"/>
                  </a:lnTo>
                  <a:lnTo>
                    <a:pt x="757" y="855"/>
                  </a:lnTo>
                  <a:lnTo>
                    <a:pt x="768" y="859"/>
                  </a:lnTo>
                  <a:lnTo>
                    <a:pt x="778" y="865"/>
                  </a:lnTo>
                  <a:lnTo>
                    <a:pt x="789" y="871"/>
                  </a:lnTo>
                  <a:lnTo>
                    <a:pt x="798" y="879"/>
                  </a:lnTo>
                  <a:lnTo>
                    <a:pt x="806" y="887"/>
                  </a:lnTo>
                  <a:lnTo>
                    <a:pt x="814" y="897"/>
                  </a:lnTo>
                  <a:lnTo>
                    <a:pt x="822" y="906"/>
                  </a:lnTo>
                  <a:lnTo>
                    <a:pt x="829" y="915"/>
                  </a:lnTo>
                  <a:lnTo>
                    <a:pt x="836" y="925"/>
                  </a:lnTo>
                  <a:lnTo>
                    <a:pt x="846" y="945"/>
                  </a:lnTo>
                  <a:lnTo>
                    <a:pt x="854" y="963"/>
                  </a:lnTo>
                  <a:lnTo>
                    <a:pt x="873" y="96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2" name="Freeform 16"/>
            <p:cNvSpPr>
              <a:spLocks noChangeAspect="1"/>
            </p:cNvSpPr>
            <p:nvPr/>
          </p:nvSpPr>
          <p:spPr bwMode="auto">
            <a:xfrm>
              <a:off x="4947" y="3141"/>
              <a:ext cx="237" cy="621"/>
            </a:xfrm>
            <a:custGeom>
              <a:avLst/>
              <a:gdLst>
                <a:gd name="T0" fmla="*/ 182 w 774"/>
                <a:gd name="T1" fmla="*/ 778 h 2035"/>
                <a:gd name="T2" fmla="*/ 201 w 774"/>
                <a:gd name="T3" fmla="*/ 763 h 2035"/>
                <a:gd name="T4" fmla="*/ 201 w 774"/>
                <a:gd name="T5" fmla="*/ 726 h 2035"/>
                <a:gd name="T6" fmla="*/ 181 w 774"/>
                <a:gd name="T7" fmla="*/ 677 h 2035"/>
                <a:gd name="T8" fmla="*/ 188 w 774"/>
                <a:gd name="T9" fmla="*/ 634 h 2035"/>
                <a:gd name="T10" fmla="*/ 234 w 774"/>
                <a:gd name="T11" fmla="*/ 571 h 2035"/>
                <a:gd name="T12" fmla="*/ 334 w 774"/>
                <a:gd name="T13" fmla="*/ 563 h 2035"/>
                <a:gd name="T14" fmla="*/ 437 w 774"/>
                <a:gd name="T15" fmla="*/ 542 h 2035"/>
                <a:gd name="T16" fmla="*/ 485 w 774"/>
                <a:gd name="T17" fmla="*/ 513 h 2035"/>
                <a:gd name="T18" fmla="*/ 507 w 774"/>
                <a:gd name="T19" fmla="*/ 474 h 2035"/>
                <a:gd name="T20" fmla="*/ 510 w 774"/>
                <a:gd name="T21" fmla="*/ 434 h 2035"/>
                <a:gd name="T22" fmla="*/ 482 w 774"/>
                <a:gd name="T23" fmla="*/ 393 h 2035"/>
                <a:gd name="T24" fmla="*/ 469 w 774"/>
                <a:gd name="T25" fmla="*/ 361 h 2035"/>
                <a:gd name="T26" fmla="*/ 491 w 774"/>
                <a:gd name="T27" fmla="*/ 337 h 2035"/>
                <a:gd name="T28" fmla="*/ 545 w 774"/>
                <a:gd name="T29" fmla="*/ 301 h 2035"/>
                <a:gd name="T30" fmla="*/ 533 w 774"/>
                <a:gd name="T31" fmla="*/ 185 h 2035"/>
                <a:gd name="T32" fmla="*/ 495 w 774"/>
                <a:gd name="T33" fmla="*/ 192 h 2035"/>
                <a:gd name="T34" fmla="*/ 422 w 774"/>
                <a:gd name="T35" fmla="*/ 168 h 2035"/>
                <a:gd name="T36" fmla="*/ 501 w 774"/>
                <a:gd name="T37" fmla="*/ 8 h 2035"/>
                <a:gd name="T38" fmla="*/ 591 w 774"/>
                <a:gd name="T39" fmla="*/ 56 h 2035"/>
                <a:gd name="T40" fmla="*/ 606 w 774"/>
                <a:gd name="T41" fmla="*/ 86 h 2035"/>
                <a:gd name="T42" fmla="*/ 614 w 774"/>
                <a:gd name="T43" fmla="*/ 144 h 2035"/>
                <a:gd name="T44" fmla="*/ 638 w 774"/>
                <a:gd name="T45" fmla="*/ 148 h 2035"/>
                <a:gd name="T46" fmla="*/ 671 w 774"/>
                <a:gd name="T47" fmla="*/ 129 h 2035"/>
                <a:gd name="T48" fmla="*/ 703 w 774"/>
                <a:gd name="T49" fmla="*/ 242 h 2035"/>
                <a:gd name="T50" fmla="*/ 759 w 774"/>
                <a:gd name="T51" fmla="*/ 461 h 2035"/>
                <a:gd name="T52" fmla="*/ 767 w 774"/>
                <a:gd name="T53" fmla="*/ 815 h 2035"/>
                <a:gd name="T54" fmla="*/ 774 w 774"/>
                <a:gd name="T55" fmla="*/ 1135 h 2035"/>
                <a:gd name="T56" fmla="*/ 758 w 774"/>
                <a:gd name="T57" fmla="*/ 1360 h 2035"/>
                <a:gd name="T58" fmla="*/ 693 w 774"/>
                <a:gd name="T59" fmla="*/ 1550 h 2035"/>
                <a:gd name="T60" fmla="*/ 618 w 774"/>
                <a:gd name="T61" fmla="*/ 1665 h 2035"/>
                <a:gd name="T62" fmla="*/ 557 w 774"/>
                <a:gd name="T63" fmla="*/ 1715 h 2035"/>
                <a:gd name="T64" fmla="*/ 482 w 774"/>
                <a:gd name="T65" fmla="*/ 1733 h 2035"/>
                <a:gd name="T66" fmla="*/ 433 w 774"/>
                <a:gd name="T67" fmla="*/ 1703 h 2035"/>
                <a:gd name="T68" fmla="*/ 402 w 774"/>
                <a:gd name="T69" fmla="*/ 1668 h 2035"/>
                <a:gd name="T70" fmla="*/ 353 w 774"/>
                <a:gd name="T71" fmla="*/ 1692 h 2035"/>
                <a:gd name="T72" fmla="*/ 330 w 774"/>
                <a:gd name="T73" fmla="*/ 1733 h 2035"/>
                <a:gd name="T74" fmla="*/ 326 w 774"/>
                <a:gd name="T75" fmla="*/ 1859 h 2035"/>
                <a:gd name="T76" fmla="*/ 252 w 774"/>
                <a:gd name="T77" fmla="*/ 1944 h 2035"/>
                <a:gd name="T78" fmla="*/ 248 w 774"/>
                <a:gd name="T79" fmla="*/ 1976 h 2035"/>
                <a:gd name="T80" fmla="*/ 261 w 774"/>
                <a:gd name="T81" fmla="*/ 2015 h 2035"/>
                <a:gd name="T82" fmla="*/ 212 w 774"/>
                <a:gd name="T83" fmla="*/ 1961 h 2035"/>
                <a:gd name="T84" fmla="*/ 212 w 774"/>
                <a:gd name="T85" fmla="*/ 1905 h 2035"/>
                <a:gd name="T86" fmla="*/ 264 w 774"/>
                <a:gd name="T87" fmla="*/ 1844 h 2035"/>
                <a:gd name="T88" fmla="*/ 222 w 774"/>
                <a:gd name="T89" fmla="*/ 1721 h 2035"/>
                <a:gd name="T90" fmla="*/ 136 w 774"/>
                <a:gd name="T91" fmla="*/ 1587 h 2035"/>
                <a:gd name="T92" fmla="*/ 48 w 774"/>
                <a:gd name="T93" fmla="*/ 1500 h 2035"/>
                <a:gd name="T94" fmla="*/ 9 w 774"/>
                <a:gd name="T95" fmla="*/ 1414 h 2035"/>
                <a:gd name="T96" fmla="*/ 34 w 774"/>
                <a:gd name="T97" fmla="*/ 1291 h 2035"/>
                <a:gd name="T98" fmla="*/ 114 w 774"/>
                <a:gd name="T99" fmla="*/ 1243 h 2035"/>
                <a:gd name="T100" fmla="*/ 253 w 774"/>
                <a:gd name="T101" fmla="*/ 1222 h 2035"/>
                <a:gd name="T102" fmla="*/ 229 w 774"/>
                <a:gd name="T103" fmla="*/ 1055 h 2035"/>
                <a:gd name="T104" fmla="*/ 172 w 774"/>
                <a:gd name="T105" fmla="*/ 869 h 20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74"/>
                <a:gd name="T160" fmla="*/ 0 h 2035"/>
                <a:gd name="T161" fmla="*/ 774 w 774"/>
                <a:gd name="T162" fmla="*/ 2035 h 20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74" h="2035">
                  <a:moveTo>
                    <a:pt x="138" y="782"/>
                  </a:moveTo>
                  <a:lnTo>
                    <a:pt x="150" y="782"/>
                  </a:lnTo>
                  <a:lnTo>
                    <a:pt x="161" y="782"/>
                  </a:lnTo>
                  <a:lnTo>
                    <a:pt x="173" y="781"/>
                  </a:lnTo>
                  <a:lnTo>
                    <a:pt x="182" y="778"/>
                  </a:lnTo>
                  <a:lnTo>
                    <a:pt x="188" y="775"/>
                  </a:lnTo>
                  <a:lnTo>
                    <a:pt x="192" y="774"/>
                  </a:lnTo>
                  <a:lnTo>
                    <a:pt x="196" y="771"/>
                  </a:lnTo>
                  <a:lnTo>
                    <a:pt x="198" y="767"/>
                  </a:lnTo>
                  <a:lnTo>
                    <a:pt x="201" y="763"/>
                  </a:lnTo>
                  <a:lnTo>
                    <a:pt x="202" y="758"/>
                  </a:lnTo>
                  <a:lnTo>
                    <a:pt x="204" y="753"/>
                  </a:lnTo>
                  <a:lnTo>
                    <a:pt x="205" y="746"/>
                  </a:lnTo>
                  <a:lnTo>
                    <a:pt x="204" y="735"/>
                  </a:lnTo>
                  <a:lnTo>
                    <a:pt x="201" y="726"/>
                  </a:lnTo>
                  <a:lnTo>
                    <a:pt x="197" y="718"/>
                  </a:lnTo>
                  <a:lnTo>
                    <a:pt x="193" y="709"/>
                  </a:lnTo>
                  <a:lnTo>
                    <a:pt x="188" y="699"/>
                  </a:lnTo>
                  <a:lnTo>
                    <a:pt x="184" y="689"/>
                  </a:lnTo>
                  <a:lnTo>
                    <a:pt x="181" y="677"/>
                  </a:lnTo>
                  <a:lnTo>
                    <a:pt x="181" y="662"/>
                  </a:lnTo>
                  <a:lnTo>
                    <a:pt x="181" y="655"/>
                  </a:lnTo>
                  <a:lnTo>
                    <a:pt x="182" y="649"/>
                  </a:lnTo>
                  <a:lnTo>
                    <a:pt x="185" y="642"/>
                  </a:lnTo>
                  <a:lnTo>
                    <a:pt x="188" y="634"/>
                  </a:lnTo>
                  <a:lnTo>
                    <a:pt x="196" y="618"/>
                  </a:lnTo>
                  <a:lnTo>
                    <a:pt x="205" y="602"/>
                  </a:lnTo>
                  <a:lnTo>
                    <a:pt x="217" y="589"/>
                  </a:lnTo>
                  <a:lnTo>
                    <a:pt x="229" y="577"/>
                  </a:lnTo>
                  <a:lnTo>
                    <a:pt x="234" y="571"/>
                  </a:lnTo>
                  <a:lnTo>
                    <a:pt x="241" y="569"/>
                  </a:lnTo>
                  <a:lnTo>
                    <a:pt x="246" y="566"/>
                  </a:lnTo>
                  <a:lnTo>
                    <a:pt x="253" y="566"/>
                  </a:lnTo>
                  <a:lnTo>
                    <a:pt x="292" y="565"/>
                  </a:lnTo>
                  <a:lnTo>
                    <a:pt x="334" y="563"/>
                  </a:lnTo>
                  <a:lnTo>
                    <a:pt x="356" y="561"/>
                  </a:lnTo>
                  <a:lnTo>
                    <a:pt x="377" y="558"/>
                  </a:lnTo>
                  <a:lnTo>
                    <a:pt x="398" y="554"/>
                  </a:lnTo>
                  <a:lnTo>
                    <a:pt x="418" y="549"/>
                  </a:lnTo>
                  <a:lnTo>
                    <a:pt x="437" y="542"/>
                  </a:lnTo>
                  <a:lnTo>
                    <a:pt x="455" y="534"/>
                  </a:lnTo>
                  <a:lnTo>
                    <a:pt x="463" y="529"/>
                  </a:lnTo>
                  <a:lnTo>
                    <a:pt x="471" y="523"/>
                  </a:lnTo>
                  <a:lnTo>
                    <a:pt x="478" y="518"/>
                  </a:lnTo>
                  <a:lnTo>
                    <a:pt x="485" y="513"/>
                  </a:lnTo>
                  <a:lnTo>
                    <a:pt x="490" y="506"/>
                  </a:lnTo>
                  <a:lnTo>
                    <a:pt x="495" y="499"/>
                  </a:lnTo>
                  <a:lnTo>
                    <a:pt x="501" y="491"/>
                  </a:lnTo>
                  <a:lnTo>
                    <a:pt x="505" y="483"/>
                  </a:lnTo>
                  <a:lnTo>
                    <a:pt x="507" y="474"/>
                  </a:lnTo>
                  <a:lnTo>
                    <a:pt x="510" y="465"/>
                  </a:lnTo>
                  <a:lnTo>
                    <a:pt x="511" y="455"/>
                  </a:lnTo>
                  <a:lnTo>
                    <a:pt x="511" y="445"/>
                  </a:lnTo>
                  <a:lnTo>
                    <a:pt x="511" y="439"/>
                  </a:lnTo>
                  <a:lnTo>
                    <a:pt x="510" y="434"/>
                  </a:lnTo>
                  <a:lnTo>
                    <a:pt x="507" y="429"/>
                  </a:lnTo>
                  <a:lnTo>
                    <a:pt x="505" y="423"/>
                  </a:lnTo>
                  <a:lnTo>
                    <a:pt x="498" y="413"/>
                  </a:lnTo>
                  <a:lnTo>
                    <a:pt x="490" y="404"/>
                  </a:lnTo>
                  <a:lnTo>
                    <a:pt x="482" y="393"/>
                  </a:lnTo>
                  <a:lnTo>
                    <a:pt x="475" y="382"/>
                  </a:lnTo>
                  <a:lnTo>
                    <a:pt x="473" y="377"/>
                  </a:lnTo>
                  <a:lnTo>
                    <a:pt x="471" y="372"/>
                  </a:lnTo>
                  <a:lnTo>
                    <a:pt x="470" y="366"/>
                  </a:lnTo>
                  <a:lnTo>
                    <a:pt x="469" y="361"/>
                  </a:lnTo>
                  <a:lnTo>
                    <a:pt x="470" y="357"/>
                  </a:lnTo>
                  <a:lnTo>
                    <a:pt x="473" y="353"/>
                  </a:lnTo>
                  <a:lnTo>
                    <a:pt x="475" y="349"/>
                  </a:lnTo>
                  <a:lnTo>
                    <a:pt x="479" y="345"/>
                  </a:lnTo>
                  <a:lnTo>
                    <a:pt x="491" y="337"/>
                  </a:lnTo>
                  <a:lnTo>
                    <a:pt x="505" y="329"/>
                  </a:lnTo>
                  <a:lnTo>
                    <a:pt x="519" y="321"/>
                  </a:lnTo>
                  <a:lnTo>
                    <a:pt x="533" y="312"/>
                  </a:lnTo>
                  <a:lnTo>
                    <a:pt x="539" y="306"/>
                  </a:lnTo>
                  <a:lnTo>
                    <a:pt x="545" y="301"/>
                  </a:lnTo>
                  <a:lnTo>
                    <a:pt x="550" y="296"/>
                  </a:lnTo>
                  <a:lnTo>
                    <a:pt x="554" y="289"/>
                  </a:lnTo>
                  <a:lnTo>
                    <a:pt x="554" y="193"/>
                  </a:lnTo>
                  <a:lnTo>
                    <a:pt x="542" y="188"/>
                  </a:lnTo>
                  <a:lnTo>
                    <a:pt x="533" y="185"/>
                  </a:lnTo>
                  <a:lnTo>
                    <a:pt x="526" y="185"/>
                  </a:lnTo>
                  <a:lnTo>
                    <a:pt x="519" y="185"/>
                  </a:lnTo>
                  <a:lnTo>
                    <a:pt x="513" y="188"/>
                  </a:lnTo>
                  <a:lnTo>
                    <a:pt x="506" y="190"/>
                  </a:lnTo>
                  <a:lnTo>
                    <a:pt x="495" y="192"/>
                  </a:lnTo>
                  <a:lnTo>
                    <a:pt x="482" y="193"/>
                  </a:lnTo>
                  <a:lnTo>
                    <a:pt x="473" y="190"/>
                  </a:lnTo>
                  <a:lnTo>
                    <a:pt x="459" y="185"/>
                  </a:lnTo>
                  <a:lnTo>
                    <a:pt x="442" y="177"/>
                  </a:lnTo>
                  <a:lnTo>
                    <a:pt x="422" y="168"/>
                  </a:lnTo>
                  <a:lnTo>
                    <a:pt x="389" y="152"/>
                  </a:lnTo>
                  <a:lnTo>
                    <a:pt x="373" y="144"/>
                  </a:lnTo>
                  <a:lnTo>
                    <a:pt x="475" y="0"/>
                  </a:lnTo>
                  <a:lnTo>
                    <a:pt x="485" y="2"/>
                  </a:lnTo>
                  <a:lnTo>
                    <a:pt x="501" y="8"/>
                  </a:lnTo>
                  <a:lnTo>
                    <a:pt x="521" y="17"/>
                  </a:lnTo>
                  <a:lnTo>
                    <a:pt x="543" y="28"/>
                  </a:lnTo>
                  <a:lnTo>
                    <a:pt x="565" y="40"/>
                  </a:lnTo>
                  <a:lnTo>
                    <a:pt x="583" y="50"/>
                  </a:lnTo>
                  <a:lnTo>
                    <a:pt x="591" y="56"/>
                  </a:lnTo>
                  <a:lnTo>
                    <a:pt x="597" y="60"/>
                  </a:lnTo>
                  <a:lnTo>
                    <a:pt x="601" y="64"/>
                  </a:lnTo>
                  <a:lnTo>
                    <a:pt x="602" y="66"/>
                  </a:lnTo>
                  <a:lnTo>
                    <a:pt x="605" y="74"/>
                  </a:lnTo>
                  <a:lnTo>
                    <a:pt x="606" y="86"/>
                  </a:lnTo>
                  <a:lnTo>
                    <a:pt x="607" y="101"/>
                  </a:lnTo>
                  <a:lnTo>
                    <a:pt x="607" y="114"/>
                  </a:lnTo>
                  <a:lnTo>
                    <a:pt x="609" y="128"/>
                  </a:lnTo>
                  <a:lnTo>
                    <a:pt x="611" y="140"/>
                  </a:lnTo>
                  <a:lnTo>
                    <a:pt x="614" y="144"/>
                  </a:lnTo>
                  <a:lnTo>
                    <a:pt x="617" y="148"/>
                  </a:lnTo>
                  <a:lnTo>
                    <a:pt x="621" y="149"/>
                  </a:lnTo>
                  <a:lnTo>
                    <a:pt x="626" y="150"/>
                  </a:lnTo>
                  <a:lnTo>
                    <a:pt x="633" y="149"/>
                  </a:lnTo>
                  <a:lnTo>
                    <a:pt x="638" y="148"/>
                  </a:lnTo>
                  <a:lnTo>
                    <a:pt x="645" y="144"/>
                  </a:lnTo>
                  <a:lnTo>
                    <a:pt x="651" y="141"/>
                  </a:lnTo>
                  <a:lnTo>
                    <a:pt x="657" y="137"/>
                  </a:lnTo>
                  <a:lnTo>
                    <a:pt x="665" y="133"/>
                  </a:lnTo>
                  <a:lnTo>
                    <a:pt x="671" y="129"/>
                  </a:lnTo>
                  <a:lnTo>
                    <a:pt x="681" y="126"/>
                  </a:lnTo>
                  <a:lnTo>
                    <a:pt x="683" y="152"/>
                  </a:lnTo>
                  <a:lnTo>
                    <a:pt x="689" y="180"/>
                  </a:lnTo>
                  <a:lnTo>
                    <a:pt x="695" y="210"/>
                  </a:lnTo>
                  <a:lnTo>
                    <a:pt x="703" y="242"/>
                  </a:lnTo>
                  <a:lnTo>
                    <a:pt x="714" y="277"/>
                  </a:lnTo>
                  <a:lnTo>
                    <a:pt x="727" y="313"/>
                  </a:lnTo>
                  <a:lnTo>
                    <a:pt x="742" y="352"/>
                  </a:lnTo>
                  <a:lnTo>
                    <a:pt x="758" y="392"/>
                  </a:lnTo>
                  <a:lnTo>
                    <a:pt x="759" y="461"/>
                  </a:lnTo>
                  <a:lnTo>
                    <a:pt x="759" y="531"/>
                  </a:lnTo>
                  <a:lnTo>
                    <a:pt x="762" y="602"/>
                  </a:lnTo>
                  <a:lnTo>
                    <a:pt x="763" y="674"/>
                  </a:lnTo>
                  <a:lnTo>
                    <a:pt x="766" y="745"/>
                  </a:lnTo>
                  <a:lnTo>
                    <a:pt x="767" y="815"/>
                  </a:lnTo>
                  <a:lnTo>
                    <a:pt x="770" y="883"/>
                  </a:lnTo>
                  <a:lnTo>
                    <a:pt x="773" y="950"/>
                  </a:lnTo>
                  <a:lnTo>
                    <a:pt x="774" y="1015"/>
                  </a:lnTo>
                  <a:lnTo>
                    <a:pt x="774" y="1076"/>
                  </a:lnTo>
                  <a:lnTo>
                    <a:pt x="774" y="1135"/>
                  </a:lnTo>
                  <a:lnTo>
                    <a:pt x="774" y="1190"/>
                  </a:lnTo>
                  <a:lnTo>
                    <a:pt x="771" y="1240"/>
                  </a:lnTo>
                  <a:lnTo>
                    <a:pt x="769" y="1286"/>
                  </a:lnTo>
                  <a:lnTo>
                    <a:pt x="765" y="1326"/>
                  </a:lnTo>
                  <a:lnTo>
                    <a:pt x="758" y="1360"/>
                  </a:lnTo>
                  <a:lnTo>
                    <a:pt x="747" y="1403"/>
                  </a:lnTo>
                  <a:lnTo>
                    <a:pt x="730" y="1456"/>
                  </a:lnTo>
                  <a:lnTo>
                    <a:pt x="719" y="1487"/>
                  </a:lnTo>
                  <a:lnTo>
                    <a:pt x="706" y="1518"/>
                  </a:lnTo>
                  <a:lnTo>
                    <a:pt x="693" y="1550"/>
                  </a:lnTo>
                  <a:lnTo>
                    <a:pt x="677" y="1581"/>
                  </a:lnTo>
                  <a:lnTo>
                    <a:pt x="659" y="1611"/>
                  </a:lnTo>
                  <a:lnTo>
                    <a:pt x="639" y="1639"/>
                  </a:lnTo>
                  <a:lnTo>
                    <a:pt x="629" y="1652"/>
                  </a:lnTo>
                  <a:lnTo>
                    <a:pt x="618" y="1665"/>
                  </a:lnTo>
                  <a:lnTo>
                    <a:pt x="607" y="1677"/>
                  </a:lnTo>
                  <a:lnTo>
                    <a:pt x="595" y="1688"/>
                  </a:lnTo>
                  <a:lnTo>
                    <a:pt x="582" y="1697"/>
                  </a:lnTo>
                  <a:lnTo>
                    <a:pt x="570" y="1707"/>
                  </a:lnTo>
                  <a:lnTo>
                    <a:pt x="557" y="1715"/>
                  </a:lnTo>
                  <a:lnTo>
                    <a:pt x="542" y="1721"/>
                  </a:lnTo>
                  <a:lnTo>
                    <a:pt x="527" y="1727"/>
                  </a:lnTo>
                  <a:lnTo>
                    <a:pt x="513" y="1731"/>
                  </a:lnTo>
                  <a:lnTo>
                    <a:pt x="498" y="1733"/>
                  </a:lnTo>
                  <a:lnTo>
                    <a:pt x="482" y="1733"/>
                  </a:lnTo>
                  <a:lnTo>
                    <a:pt x="469" y="1732"/>
                  </a:lnTo>
                  <a:lnTo>
                    <a:pt x="458" y="1729"/>
                  </a:lnTo>
                  <a:lnTo>
                    <a:pt x="450" y="1724"/>
                  </a:lnTo>
                  <a:lnTo>
                    <a:pt x="443" y="1717"/>
                  </a:lnTo>
                  <a:lnTo>
                    <a:pt x="433" y="1703"/>
                  </a:lnTo>
                  <a:lnTo>
                    <a:pt x="423" y="1687"/>
                  </a:lnTo>
                  <a:lnTo>
                    <a:pt x="419" y="1680"/>
                  </a:lnTo>
                  <a:lnTo>
                    <a:pt x="414" y="1675"/>
                  </a:lnTo>
                  <a:lnTo>
                    <a:pt x="409" y="1669"/>
                  </a:lnTo>
                  <a:lnTo>
                    <a:pt x="402" y="1668"/>
                  </a:lnTo>
                  <a:lnTo>
                    <a:pt x="396" y="1668"/>
                  </a:lnTo>
                  <a:lnTo>
                    <a:pt x="386" y="1671"/>
                  </a:lnTo>
                  <a:lnTo>
                    <a:pt x="374" y="1676"/>
                  </a:lnTo>
                  <a:lnTo>
                    <a:pt x="361" y="1685"/>
                  </a:lnTo>
                  <a:lnTo>
                    <a:pt x="353" y="1692"/>
                  </a:lnTo>
                  <a:lnTo>
                    <a:pt x="346" y="1700"/>
                  </a:lnTo>
                  <a:lnTo>
                    <a:pt x="341" y="1707"/>
                  </a:lnTo>
                  <a:lnTo>
                    <a:pt x="336" y="1715"/>
                  </a:lnTo>
                  <a:lnTo>
                    <a:pt x="333" y="1724"/>
                  </a:lnTo>
                  <a:lnTo>
                    <a:pt x="330" y="1733"/>
                  </a:lnTo>
                  <a:lnTo>
                    <a:pt x="329" y="1744"/>
                  </a:lnTo>
                  <a:lnTo>
                    <a:pt x="328" y="1756"/>
                  </a:lnTo>
                  <a:lnTo>
                    <a:pt x="326" y="1784"/>
                  </a:lnTo>
                  <a:lnTo>
                    <a:pt x="326" y="1817"/>
                  </a:lnTo>
                  <a:lnTo>
                    <a:pt x="326" y="1859"/>
                  </a:lnTo>
                  <a:lnTo>
                    <a:pt x="325" y="1908"/>
                  </a:lnTo>
                  <a:lnTo>
                    <a:pt x="292" y="1923"/>
                  </a:lnTo>
                  <a:lnTo>
                    <a:pt x="266" y="1933"/>
                  </a:lnTo>
                  <a:lnTo>
                    <a:pt x="258" y="1939"/>
                  </a:lnTo>
                  <a:lnTo>
                    <a:pt x="252" y="1944"/>
                  </a:lnTo>
                  <a:lnTo>
                    <a:pt x="246" y="1949"/>
                  </a:lnTo>
                  <a:lnTo>
                    <a:pt x="244" y="1956"/>
                  </a:lnTo>
                  <a:lnTo>
                    <a:pt x="244" y="1961"/>
                  </a:lnTo>
                  <a:lnTo>
                    <a:pt x="244" y="1969"/>
                  </a:lnTo>
                  <a:lnTo>
                    <a:pt x="248" y="1976"/>
                  </a:lnTo>
                  <a:lnTo>
                    <a:pt x="252" y="1985"/>
                  </a:lnTo>
                  <a:lnTo>
                    <a:pt x="268" y="2007"/>
                  </a:lnTo>
                  <a:lnTo>
                    <a:pt x="289" y="2035"/>
                  </a:lnTo>
                  <a:lnTo>
                    <a:pt x="274" y="2024"/>
                  </a:lnTo>
                  <a:lnTo>
                    <a:pt x="261" y="2015"/>
                  </a:lnTo>
                  <a:lnTo>
                    <a:pt x="248" y="2004"/>
                  </a:lnTo>
                  <a:lnTo>
                    <a:pt x="237" y="1993"/>
                  </a:lnTo>
                  <a:lnTo>
                    <a:pt x="226" y="1983"/>
                  </a:lnTo>
                  <a:lnTo>
                    <a:pt x="218" y="1972"/>
                  </a:lnTo>
                  <a:lnTo>
                    <a:pt x="212" y="1961"/>
                  </a:lnTo>
                  <a:lnTo>
                    <a:pt x="206" y="1949"/>
                  </a:lnTo>
                  <a:lnTo>
                    <a:pt x="204" y="1939"/>
                  </a:lnTo>
                  <a:lnTo>
                    <a:pt x="204" y="1928"/>
                  </a:lnTo>
                  <a:lnTo>
                    <a:pt x="206" y="1916"/>
                  </a:lnTo>
                  <a:lnTo>
                    <a:pt x="212" y="1905"/>
                  </a:lnTo>
                  <a:lnTo>
                    <a:pt x="220" y="1893"/>
                  </a:lnTo>
                  <a:lnTo>
                    <a:pt x="232" y="1883"/>
                  </a:lnTo>
                  <a:lnTo>
                    <a:pt x="246" y="1872"/>
                  </a:lnTo>
                  <a:lnTo>
                    <a:pt x="265" y="1860"/>
                  </a:lnTo>
                  <a:lnTo>
                    <a:pt x="264" y="1844"/>
                  </a:lnTo>
                  <a:lnTo>
                    <a:pt x="260" y="1825"/>
                  </a:lnTo>
                  <a:lnTo>
                    <a:pt x="253" y="1804"/>
                  </a:lnTo>
                  <a:lnTo>
                    <a:pt x="246" y="1781"/>
                  </a:lnTo>
                  <a:lnTo>
                    <a:pt x="232" y="1743"/>
                  </a:lnTo>
                  <a:lnTo>
                    <a:pt x="222" y="1721"/>
                  </a:lnTo>
                  <a:lnTo>
                    <a:pt x="202" y="1687"/>
                  </a:lnTo>
                  <a:lnTo>
                    <a:pt x="185" y="1656"/>
                  </a:lnTo>
                  <a:lnTo>
                    <a:pt x="168" y="1629"/>
                  </a:lnTo>
                  <a:lnTo>
                    <a:pt x="152" y="1607"/>
                  </a:lnTo>
                  <a:lnTo>
                    <a:pt x="136" y="1587"/>
                  </a:lnTo>
                  <a:lnTo>
                    <a:pt x="122" y="1570"/>
                  </a:lnTo>
                  <a:lnTo>
                    <a:pt x="109" y="1555"/>
                  </a:lnTo>
                  <a:lnTo>
                    <a:pt x="96" y="1542"/>
                  </a:lnTo>
                  <a:lnTo>
                    <a:pt x="70" y="1520"/>
                  </a:lnTo>
                  <a:lnTo>
                    <a:pt x="48" y="1500"/>
                  </a:lnTo>
                  <a:lnTo>
                    <a:pt x="24" y="1480"/>
                  </a:lnTo>
                  <a:lnTo>
                    <a:pt x="0" y="1456"/>
                  </a:lnTo>
                  <a:lnTo>
                    <a:pt x="0" y="1450"/>
                  </a:lnTo>
                  <a:lnTo>
                    <a:pt x="2" y="1435"/>
                  </a:lnTo>
                  <a:lnTo>
                    <a:pt x="9" y="1414"/>
                  </a:lnTo>
                  <a:lnTo>
                    <a:pt x="16" y="1387"/>
                  </a:lnTo>
                  <a:lnTo>
                    <a:pt x="22" y="1356"/>
                  </a:lnTo>
                  <a:lnTo>
                    <a:pt x="29" y="1324"/>
                  </a:lnTo>
                  <a:lnTo>
                    <a:pt x="32" y="1307"/>
                  </a:lnTo>
                  <a:lnTo>
                    <a:pt x="34" y="1291"/>
                  </a:lnTo>
                  <a:lnTo>
                    <a:pt x="36" y="1274"/>
                  </a:lnTo>
                  <a:lnTo>
                    <a:pt x="36" y="1258"/>
                  </a:lnTo>
                  <a:lnTo>
                    <a:pt x="58" y="1252"/>
                  </a:lnTo>
                  <a:lnTo>
                    <a:pt x="85" y="1247"/>
                  </a:lnTo>
                  <a:lnTo>
                    <a:pt x="114" y="1243"/>
                  </a:lnTo>
                  <a:lnTo>
                    <a:pt x="144" y="1240"/>
                  </a:lnTo>
                  <a:lnTo>
                    <a:pt x="174" y="1236"/>
                  </a:lnTo>
                  <a:lnTo>
                    <a:pt x="204" y="1232"/>
                  </a:lnTo>
                  <a:lnTo>
                    <a:pt x="230" y="1228"/>
                  </a:lnTo>
                  <a:lnTo>
                    <a:pt x="253" y="1222"/>
                  </a:lnTo>
                  <a:lnTo>
                    <a:pt x="250" y="1186"/>
                  </a:lnTo>
                  <a:lnTo>
                    <a:pt x="246" y="1151"/>
                  </a:lnTo>
                  <a:lnTo>
                    <a:pt x="241" y="1118"/>
                  </a:lnTo>
                  <a:lnTo>
                    <a:pt x="236" y="1086"/>
                  </a:lnTo>
                  <a:lnTo>
                    <a:pt x="229" y="1055"/>
                  </a:lnTo>
                  <a:lnTo>
                    <a:pt x="222" y="1026"/>
                  </a:lnTo>
                  <a:lnTo>
                    <a:pt x="214" y="996"/>
                  </a:lnTo>
                  <a:lnTo>
                    <a:pt x="206" y="970"/>
                  </a:lnTo>
                  <a:lnTo>
                    <a:pt x="190" y="918"/>
                  </a:lnTo>
                  <a:lnTo>
                    <a:pt x="172" y="869"/>
                  </a:lnTo>
                  <a:lnTo>
                    <a:pt x="154" y="822"/>
                  </a:lnTo>
                  <a:lnTo>
                    <a:pt x="138" y="777"/>
                  </a:lnTo>
                  <a:lnTo>
                    <a:pt x="138" y="78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3" name="Freeform 17"/>
            <p:cNvSpPr>
              <a:spLocks noChangeAspect="1"/>
            </p:cNvSpPr>
            <p:nvPr/>
          </p:nvSpPr>
          <p:spPr bwMode="auto">
            <a:xfrm>
              <a:off x="2603" y="1627"/>
              <a:ext cx="875" cy="2060"/>
            </a:xfrm>
            <a:custGeom>
              <a:avLst/>
              <a:gdLst>
                <a:gd name="T0" fmla="*/ 211 w 2865"/>
                <a:gd name="T1" fmla="*/ 2861 h 6748"/>
                <a:gd name="T2" fmla="*/ 379 w 2865"/>
                <a:gd name="T3" fmla="*/ 3250 h 6748"/>
                <a:gd name="T4" fmla="*/ 506 w 2865"/>
                <a:gd name="T5" fmla="*/ 3666 h 6748"/>
                <a:gd name="T6" fmla="*/ 451 w 2865"/>
                <a:gd name="T7" fmla="*/ 3932 h 6748"/>
                <a:gd name="T8" fmla="*/ 328 w 2865"/>
                <a:gd name="T9" fmla="*/ 4171 h 6748"/>
                <a:gd name="T10" fmla="*/ 361 w 2865"/>
                <a:gd name="T11" fmla="*/ 4399 h 6748"/>
                <a:gd name="T12" fmla="*/ 319 w 2865"/>
                <a:gd name="T13" fmla="*/ 4671 h 6748"/>
                <a:gd name="T14" fmla="*/ 593 w 2865"/>
                <a:gd name="T15" fmla="*/ 4756 h 6748"/>
                <a:gd name="T16" fmla="*/ 785 w 2865"/>
                <a:gd name="T17" fmla="*/ 4961 h 6748"/>
                <a:gd name="T18" fmla="*/ 834 w 2865"/>
                <a:gd name="T19" fmla="*/ 5205 h 6748"/>
                <a:gd name="T20" fmla="*/ 782 w 2865"/>
                <a:gd name="T21" fmla="*/ 5562 h 6748"/>
                <a:gd name="T22" fmla="*/ 796 w 2865"/>
                <a:gd name="T23" fmla="*/ 5830 h 6748"/>
                <a:gd name="T24" fmla="*/ 1073 w 2865"/>
                <a:gd name="T25" fmla="*/ 5984 h 6748"/>
                <a:gd name="T26" fmla="*/ 1239 w 2865"/>
                <a:gd name="T27" fmla="*/ 6362 h 6748"/>
                <a:gd name="T28" fmla="*/ 1062 w 2865"/>
                <a:gd name="T29" fmla="*/ 6601 h 6748"/>
                <a:gd name="T30" fmla="*/ 1403 w 2865"/>
                <a:gd name="T31" fmla="*/ 6708 h 6748"/>
                <a:gd name="T32" fmla="*/ 1633 w 2865"/>
                <a:gd name="T33" fmla="*/ 6335 h 6748"/>
                <a:gd name="T34" fmla="*/ 1783 w 2865"/>
                <a:gd name="T35" fmla="*/ 6134 h 6748"/>
                <a:gd name="T36" fmla="*/ 1883 w 2865"/>
                <a:gd name="T37" fmla="*/ 5980 h 6748"/>
                <a:gd name="T38" fmla="*/ 1871 w 2865"/>
                <a:gd name="T39" fmla="*/ 5713 h 6748"/>
                <a:gd name="T40" fmla="*/ 1966 w 2865"/>
                <a:gd name="T41" fmla="*/ 5458 h 6748"/>
                <a:gd name="T42" fmla="*/ 2083 w 2865"/>
                <a:gd name="T43" fmla="*/ 5201 h 6748"/>
                <a:gd name="T44" fmla="*/ 2295 w 2865"/>
                <a:gd name="T45" fmla="*/ 5209 h 6748"/>
                <a:gd name="T46" fmla="*/ 2398 w 2865"/>
                <a:gd name="T47" fmla="*/ 5037 h 6748"/>
                <a:gd name="T48" fmla="*/ 2492 w 2865"/>
                <a:gd name="T49" fmla="*/ 4800 h 6748"/>
                <a:gd name="T50" fmla="*/ 2732 w 2865"/>
                <a:gd name="T51" fmla="*/ 4860 h 6748"/>
                <a:gd name="T52" fmla="*/ 2812 w 2865"/>
                <a:gd name="T53" fmla="*/ 4676 h 6748"/>
                <a:gd name="T54" fmla="*/ 2787 w 2865"/>
                <a:gd name="T55" fmla="*/ 4436 h 6748"/>
                <a:gd name="T56" fmla="*/ 2698 w 2865"/>
                <a:gd name="T57" fmla="*/ 4146 h 6748"/>
                <a:gd name="T58" fmla="*/ 2783 w 2865"/>
                <a:gd name="T59" fmla="*/ 3932 h 6748"/>
                <a:gd name="T60" fmla="*/ 2727 w 2865"/>
                <a:gd name="T61" fmla="*/ 3692 h 6748"/>
                <a:gd name="T62" fmla="*/ 2772 w 2865"/>
                <a:gd name="T63" fmla="*/ 3486 h 6748"/>
                <a:gd name="T64" fmla="*/ 2630 w 2865"/>
                <a:gd name="T65" fmla="*/ 3387 h 6748"/>
                <a:gd name="T66" fmla="*/ 2590 w 2865"/>
                <a:gd name="T67" fmla="*/ 3035 h 6748"/>
                <a:gd name="T68" fmla="*/ 2442 w 2865"/>
                <a:gd name="T69" fmla="*/ 2776 h 6748"/>
                <a:gd name="T70" fmla="*/ 2354 w 2865"/>
                <a:gd name="T71" fmla="*/ 2124 h 6748"/>
                <a:gd name="T72" fmla="*/ 2587 w 2865"/>
                <a:gd name="T73" fmla="*/ 1944 h 6748"/>
                <a:gd name="T74" fmla="*/ 2704 w 2865"/>
                <a:gd name="T75" fmla="*/ 1508 h 6748"/>
                <a:gd name="T76" fmla="*/ 2487 w 2865"/>
                <a:gd name="T77" fmla="*/ 1191 h 6748"/>
                <a:gd name="T78" fmla="*/ 2432 w 2865"/>
                <a:gd name="T79" fmla="*/ 914 h 6748"/>
                <a:gd name="T80" fmla="*/ 2383 w 2865"/>
                <a:gd name="T81" fmla="*/ 1031 h 6748"/>
                <a:gd name="T82" fmla="*/ 2291 w 2865"/>
                <a:gd name="T83" fmla="*/ 926 h 6748"/>
                <a:gd name="T84" fmla="*/ 2302 w 2865"/>
                <a:gd name="T85" fmla="*/ 229 h 6748"/>
                <a:gd name="T86" fmla="*/ 1990 w 2865"/>
                <a:gd name="T87" fmla="*/ 293 h 6748"/>
                <a:gd name="T88" fmla="*/ 1873 w 2865"/>
                <a:gd name="T89" fmla="*/ 140 h 6748"/>
                <a:gd name="T90" fmla="*/ 1809 w 2865"/>
                <a:gd name="T91" fmla="*/ 12 h 6748"/>
                <a:gd name="T92" fmla="*/ 1587 w 2865"/>
                <a:gd name="T93" fmla="*/ 225 h 6748"/>
                <a:gd name="T94" fmla="*/ 1478 w 2865"/>
                <a:gd name="T95" fmla="*/ 385 h 6748"/>
                <a:gd name="T96" fmla="*/ 1339 w 2865"/>
                <a:gd name="T97" fmla="*/ 558 h 6748"/>
                <a:gd name="T98" fmla="*/ 1238 w 2865"/>
                <a:gd name="T99" fmla="*/ 509 h 6748"/>
                <a:gd name="T100" fmla="*/ 1010 w 2865"/>
                <a:gd name="T101" fmla="*/ 645 h 6748"/>
                <a:gd name="T102" fmla="*/ 740 w 2865"/>
                <a:gd name="T103" fmla="*/ 1106 h 6748"/>
                <a:gd name="T104" fmla="*/ 273 w 2865"/>
                <a:gd name="T105" fmla="*/ 1155 h 6748"/>
                <a:gd name="T106" fmla="*/ 240 w 2865"/>
                <a:gd name="T107" fmla="*/ 1490 h 6748"/>
                <a:gd name="T108" fmla="*/ 368 w 2865"/>
                <a:gd name="T109" fmla="*/ 1627 h 6748"/>
                <a:gd name="T110" fmla="*/ 369 w 2865"/>
                <a:gd name="T111" fmla="*/ 2081 h 6748"/>
                <a:gd name="T112" fmla="*/ 323 w 2865"/>
                <a:gd name="T113" fmla="*/ 1893 h 6748"/>
                <a:gd name="T114" fmla="*/ 360 w 2865"/>
                <a:gd name="T115" fmla="*/ 1662 h 6748"/>
                <a:gd name="T116" fmla="*/ 72 w 2865"/>
                <a:gd name="T117" fmla="*/ 1467 h 6748"/>
                <a:gd name="T118" fmla="*/ 160 w 2865"/>
                <a:gd name="T119" fmla="*/ 1674 h 6748"/>
                <a:gd name="T120" fmla="*/ 164 w 2865"/>
                <a:gd name="T121" fmla="*/ 1957 h 6748"/>
                <a:gd name="T122" fmla="*/ 37 w 2865"/>
                <a:gd name="T123" fmla="*/ 2237 h 6748"/>
                <a:gd name="T124" fmla="*/ 289 w 2865"/>
                <a:gd name="T125" fmla="*/ 2403 h 674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865"/>
                <a:gd name="T190" fmla="*/ 0 h 6748"/>
                <a:gd name="T191" fmla="*/ 2865 w 2865"/>
                <a:gd name="T192" fmla="*/ 6748 h 674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865" h="6748">
                  <a:moveTo>
                    <a:pt x="276" y="2557"/>
                  </a:moveTo>
                  <a:lnTo>
                    <a:pt x="271" y="2540"/>
                  </a:lnTo>
                  <a:lnTo>
                    <a:pt x="276" y="2557"/>
                  </a:lnTo>
                  <a:lnTo>
                    <a:pt x="271" y="2557"/>
                  </a:lnTo>
                  <a:lnTo>
                    <a:pt x="269" y="2568"/>
                  </a:lnTo>
                  <a:lnTo>
                    <a:pt x="267" y="2578"/>
                  </a:lnTo>
                  <a:lnTo>
                    <a:pt x="264" y="2590"/>
                  </a:lnTo>
                  <a:lnTo>
                    <a:pt x="259" y="2602"/>
                  </a:lnTo>
                  <a:lnTo>
                    <a:pt x="252" y="2613"/>
                  </a:lnTo>
                  <a:lnTo>
                    <a:pt x="245" y="2624"/>
                  </a:lnTo>
                  <a:lnTo>
                    <a:pt x="237" y="2634"/>
                  </a:lnTo>
                  <a:lnTo>
                    <a:pt x="228" y="2641"/>
                  </a:lnTo>
                  <a:lnTo>
                    <a:pt x="212" y="2645"/>
                  </a:lnTo>
                  <a:lnTo>
                    <a:pt x="195" y="2648"/>
                  </a:lnTo>
                  <a:lnTo>
                    <a:pt x="187" y="2650"/>
                  </a:lnTo>
                  <a:lnTo>
                    <a:pt x="180" y="2656"/>
                  </a:lnTo>
                  <a:lnTo>
                    <a:pt x="177" y="2658"/>
                  </a:lnTo>
                  <a:lnTo>
                    <a:pt x="176" y="2662"/>
                  </a:lnTo>
                  <a:lnTo>
                    <a:pt x="175" y="2666"/>
                  </a:lnTo>
                  <a:lnTo>
                    <a:pt x="175" y="2672"/>
                  </a:lnTo>
                  <a:lnTo>
                    <a:pt x="176" y="2680"/>
                  </a:lnTo>
                  <a:lnTo>
                    <a:pt x="179" y="2701"/>
                  </a:lnTo>
                  <a:lnTo>
                    <a:pt x="184" y="2730"/>
                  </a:lnTo>
                  <a:lnTo>
                    <a:pt x="191" y="2765"/>
                  </a:lnTo>
                  <a:lnTo>
                    <a:pt x="197" y="2801"/>
                  </a:lnTo>
                  <a:lnTo>
                    <a:pt x="204" y="2834"/>
                  </a:lnTo>
                  <a:lnTo>
                    <a:pt x="211" y="2861"/>
                  </a:lnTo>
                  <a:lnTo>
                    <a:pt x="216" y="2877"/>
                  </a:lnTo>
                  <a:lnTo>
                    <a:pt x="237" y="2897"/>
                  </a:lnTo>
                  <a:lnTo>
                    <a:pt x="255" y="2910"/>
                  </a:lnTo>
                  <a:lnTo>
                    <a:pt x="259" y="2913"/>
                  </a:lnTo>
                  <a:lnTo>
                    <a:pt x="261" y="2917"/>
                  </a:lnTo>
                  <a:lnTo>
                    <a:pt x="264" y="2922"/>
                  </a:lnTo>
                  <a:lnTo>
                    <a:pt x="267" y="2928"/>
                  </a:lnTo>
                  <a:lnTo>
                    <a:pt x="268" y="2934"/>
                  </a:lnTo>
                  <a:lnTo>
                    <a:pt x="269" y="2941"/>
                  </a:lnTo>
                  <a:lnTo>
                    <a:pt x="271" y="2950"/>
                  </a:lnTo>
                  <a:lnTo>
                    <a:pt x="271" y="2961"/>
                  </a:lnTo>
                  <a:lnTo>
                    <a:pt x="271" y="3001"/>
                  </a:lnTo>
                  <a:lnTo>
                    <a:pt x="271" y="3035"/>
                  </a:lnTo>
                  <a:lnTo>
                    <a:pt x="271" y="3073"/>
                  </a:lnTo>
                  <a:lnTo>
                    <a:pt x="271" y="3123"/>
                  </a:lnTo>
                  <a:lnTo>
                    <a:pt x="271" y="3137"/>
                  </a:lnTo>
                  <a:lnTo>
                    <a:pt x="273" y="3149"/>
                  </a:lnTo>
                  <a:lnTo>
                    <a:pt x="276" y="3159"/>
                  </a:lnTo>
                  <a:lnTo>
                    <a:pt x="280" y="3169"/>
                  </a:lnTo>
                  <a:lnTo>
                    <a:pt x="285" y="3178"/>
                  </a:lnTo>
                  <a:lnTo>
                    <a:pt x="292" y="3187"/>
                  </a:lnTo>
                  <a:lnTo>
                    <a:pt x="299" y="3195"/>
                  </a:lnTo>
                  <a:lnTo>
                    <a:pt x="307" y="3202"/>
                  </a:lnTo>
                  <a:lnTo>
                    <a:pt x="324" y="3215"/>
                  </a:lnTo>
                  <a:lnTo>
                    <a:pt x="341" y="3227"/>
                  </a:lnTo>
                  <a:lnTo>
                    <a:pt x="360" y="3238"/>
                  </a:lnTo>
                  <a:lnTo>
                    <a:pt x="379" y="3250"/>
                  </a:lnTo>
                  <a:lnTo>
                    <a:pt x="385" y="3365"/>
                  </a:lnTo>
                  <a:lnTo>
                    <a:pt x="379" y="3371"/>
                  </a:lnTo>
                  <a:lnTo>
                    <a:pt x="371" y="3383"/>
                  </a:lnTo>
                  <a:lnTo>
                    <a:pt x="367" y="3391"/>
                  </a:lnTo>
                  <a:lnTo>
                    <a:pt x="364" y="3398"/>
                  </a:lnTo>
                  <a:lnTo>
                    <a:pt x="361" y="3406"/>
                  </a:lnTo>
                  <a:lnTo>
                    <a:pt x="361" y="3413"/>
                  </a:lnTo>
                  <a:lnTo>
                    <a:pt x="363" y="3421"/>
                  </a:lnTo>
                  <a:lnTo>
                    <a:pt x="365" y="3427"/>
                  </a:lnTo>
                  <a:lnTo>
                    <a:pt x="371" y="3435"/>
                  </a:lnTo>
                  <a:lnTo>
                    <a:pt x="379" y="3442"/>
                  </a:lnTo>
                  <a:lnTo>
                    <a:pt x="387" y="3447"/>
                  </a:lnTo>
                  <a:lnTo>
                    <a:pt x="397" y="3454"/>
                  </a:lnTo>
                  <a:lnTo>
                    <a:pt x="408" y="3459"/>
                  </a:lnTo>
                  <a:lnTo>
                    <a:pt x="420" y="3465"/>
                  </a:lnTo>
                  <a:lnTo>
                    <a:pt x="445" y="3473"/>
                  </a:lnTo>
                  <a:lnTo>
                    <a:pt x="470" y="3479"/>
                  </a:lnTo>
                  <a:lnTo>
                    <a:pt x="493" y="3483"/>
                  </a:lnTo>
                  <a:lnTo>
                    <a:pt x="512" y="3485"/>
                  </a:lnTo>
                  <a:lnTo>
                    <a:pt x="513" y="3511"/>
                  </a:lnTo>
                  <a:lnTo>
                    <a:pt x="517" y="3541"/>
                  </a:lnTo>
                  <a:lnTo>
                    <a:pt x="521" y="3571"/>
                  </a:lnTo>
                  <a:lnTo>
                    <a:pt x="524" y="3605"/>
                  </a:lnTo>
                  <a:lnTo>
                    <a:pt x="522" y="3624"/>
                  </a:lnTo>
                  <a:lnTo>
                    <a:pt x="518" y="3640"/>
                  </a:lnTo>
                  <a:lnTo>
                    <a:pt x="513" y="3654"/>
                  </a:lnTo>
                  <a:lnTo>
                    <a:pt x="506" y="3666"/>
                  </a:lnTo>
                  <a:lnTo>
                    <a:pt x="498" y="3675"/>
                  </a:lnTo>
                  <a:lnTo>
                    <a:pt x="489" y="3684"/>
                  </a:lnTo>
                  <a:lnTo>
                    <a:pt x="480" y="3692"/>
                  </a:lnTo>
                  <a:lnTo>
                    <a:pt x="469" y="3700"/>
                  </a:lnTo>
                  <a:lnTo>
                    <a:pt x="459" y="3708"/>
                  </a:lnTo>
                  <a:lnTo>
                    <a:pt x="449" y="3716"/>
                  </a:lnTo>
                  <a:lnTo>
                    <a:pt x="440" y="3724"/>
                  </a:lnTo>
                  <a:lnTo>
                    <a:pt x="432" y="3735"/>
                  </a:lnTo>
                  <a:lnTo>
                    <a:pt x="425" y="3746"/>
                  </a:lnTo>
                  <a:lnTo>
                    <a:pt x="420" y="3759"/>
                  </a:lnTo>
                  <a:lnTo>
                    <a:pt x="416" y="3774"/>
                  </a:lnTo>
                  <a:lnTo>
                    <a:pt x="415" y="3791"/>
                  </a:lnTo>
                  <a:lnTo>
                    <a:pt x="416" y="3798"/>
                  </a:lnTo>
                  <a:lnTo>
                    <a:pt x="417" y="3804"/>
                  </a:lnTo>
                  <a:lnTo>
                    <a:pt x="419" y="3811"/>
                  </a:lnTo>
                  <a:lnTo>
                    <a:pt x="421" y="3818"/>
                  </a:lnTo>
                  <a:lnTo>
                    <a:pt x="428" y="3830"/>
                  </a:lnTo>
                  <a:lnTo>
                    <a:pt x="436" y="3842"/>
                  </a:lnTo>
                  <a:lnTo>
                    <a:pt x="444" y="3855"/>
                  </a:lnTo>
                  <a:lnTo>
                    <a:pt x="451" y="3871"/>
                  </a:lnTo>
                  <a:lnTo>
                    <a:pt x="453" y="3879"/>
                  </a:lnTo>
                  <a:lnTo>
                    <a:pt x="456" y="3887"/>
                  </a:lnTo>
                  <a:lnTo>
                    <a:pt x="457" y="3896"/>
                  </a:lnTo>
                  <a:lnTo>
                    <a:pt x="457" y="3906"/>
                  </a:lnTo>
                  <a:lnTo>
                    <a:pt x="456" y="3916"/>
                  </a:lnTo>
                  <a:lnTo>
                    <a:pt x="455" y="3924"/>
                  </a:lnTo>
                  <a:lnTo>
                    <a:pt x="451" y="3932"/>
                  </a:lnTo>
                  <a:lnTo>
                    <a:pt x="447" y="3940"/>
                  </a:lnTo>
                  <a:lnTo>
                    <a:pt x="436" y="3954"/>
                  </a:lnTo>
                  <a:lnTo>
                    <a:pt x="423" y="3966"/>
                  </a:lnTo>
                  <a:lnTo>
                    <a:pt x="409" y="3978"/>
                  </a:lnTo>
                  <a:lnTo>
                    <a:pt x="396" y="3990"/>
                  </a:lnTo>
                  <a:lnTo>
                    <a:pt x="391" y="3996"/>
                  </a:lnTo>
                  <a:lnTo>
                    <a:pt x="385" y="4004"/>
                  </a:lnTo>
                  <a:lnTo>
                    <a:pt x="381" y="4012"/>
                  </a:lnTo>
                  <a:lnTo>
                    <a:pt x="379" y="4020"/>
                  </a:lnTo>
                  <a:lnTo>
                    <a:pt x="376" y="4043"/>
                  </a:lnTo>
                  <a:lnTo>
                    <a:pt x="375" y="4063"/>
                  </a:lnTo>
                  <a:lnTo>
                    <a:pt x="373" y="4072"/>
                  </a:lnTo>
                  <a:lnTo>
                    <a:pt x="371" y="4080"/>
                  </a:lnTo>
                  <a:lnTo>
                    <a:pt x="367" y="4087"/>
                  </a:lnTo>
                  <a:lnTo>
                    <a:pt x="361" y="4092"/>
                  </a:lnTo>
                  <a:lnTo>
                    <a:pt x="355" y="4096"/>
                  </a:lnTo>
                  <a:lnTo>
                    <a:pt x="349" y="4098"/>
                  </a:lnTo>
                  <a:lnTo>
                    <a:pt x="344" y="4099"/>
                  </a:lnTo>
                  <a:lnTo>
                    <a:pt x="340" y="4098"/>
                  </a:lnTo>
                  <a:lnTo>
                    <a:pt x="335" y="4098"/>
                  </a:lnTo>
                  <a:lnTo>
                    <a:pt x="331" y="4098"/>
                  </a:lnTo>
                  <a:lnTo>
                    <a:pt x="325" y="4098"/>
                  </a:lnTo>
                  <a:lnTo>
                    <a:pt x="319" y="4099"/>
                  </a:lnTo>
                  <a:lnTo>
                    <a:pt x="319" y="4118"/>
                  </a:lnTo>
                  <a:lnTo>
                    <a:pt x="321" y="4136"/>
                  </a:lnTo>
                  <a:lnTo>
                    <a:pt x="324" y="4154"/>
                  </a:lnTo>
                  <a:lnTo>
                    <a:pt x="328" y="4171"/>
                  </a:lnTo>
                  <a:lnTo>
                    <a:pt x="335" y="4187"/>
                  </a:lnTo>
                  <a:lnTo>
                    <a:pt x="341" y="4203"/>
                  </a:lnTo>
                  <a:lnTo>
                    <a:pt x="349" y="4217"/>
                  </a:lnTo>
                  <a:lnTo>
                    <a:pt x="357" y="4231"/>
                  </a:lnTo>
                  <a:lnTo>
                    <a:pt x="368" y="4243"/>
                  </a:lnTo>
                  <a:lnTo>
                    <a:pt x="379" y="4253"/>
                  </a:lnTo>
                  <a:lnTo>
                    <a:pt x="392" y="4263"/>
                  </a:lnTo>
                  <a:lnTo>
                    <a:pt x="405" y="4271"/>
                  </a:lnTo>
                  <a:lnTo>
                    <a:pt x="420" y="4277"/>
                  </a:lnTo>
                  <a:lnTo>
                    <a:pt x="435" y="4281"/>
                  </a:lnTo>
                  <a:lnTo>
                    <a:pt x="452" y="4284"/>
                  </a:lnTo>
                  <a:lnTo>
                    <a:pt x="469" y="4285"/>
                  </a:lnTo>
                  <a:lnTo>
                    <a:pt x="470" y="4297"/>
                  </a:lnTo>
                  <a:lnTo>
                    <a:pt x="470" y="4308"/>
                  </a:lnTo>
                  <a:lnTo>
                    <a:pt x="469" y="4319"/>
                  </a:lnTo>
                  <a:lnTo>
                    <a:pt x="467" y="4328"/>
                  </a:lnTo>
                  <a:lnTo>
                    <a:pt x="463" y="4336"/>
                  </a:lnTo>
                  <a:lnTo>
                    <a:pt x="459" y="4344"/>
                  </a:lnTo>
                  <a:lnTo>
                    <a:pt x="453" y="4351"/>
                  </a:lnTo>
                  <a:lnTo>
                    <a:pt x="447" y="4357"/>
                  </a:lnTo>
                  <a:lnTo>
                    <a:pt x="440" y="4363"/>
                  </a:lnTo>
                  <a:lnTo>
                    <a:pt x="432" y="4368"/>
                  </a:lnTo>
                  <a:lnTo>
                    <a:pt x="424" y="4373"/>
                  </a:lnTo>
                  <a:lnTo>
                    <a:pt x="416" y="4377"/>
                  </a:lnTo>
                  <a:lnTo>
                    <a:pt x="399" y="4385"/>
                  </a:lnTo>
                  <a:lnTo>
                    <a:pt x="380" y="4392"/>
                  </a:lnTo>
                  <a:lnTo>
                    <a:pt x="361" y="4399"/>
                  </a:lnTo>
                  <a:lnTo>
                    <a:pt x="343" y="4405"/>
                  </a:lnTo>
                  <a:lnTo>
                    <a:pt x="325" y="4412"/>
                  </a:lnTo>
                  <a:lnTo>
                    <a:pt x="309" y="4421"/>
                  </a:lnTo>
                  <a:lnTo>
                    <a:pt x="303" y="4425"/>
                  </a:lnTo>
                  <a:lnTo>
                    <a:pt x="296" y="4431"/>
                  </a:lnTo>
                  <a:lnTo>
                    <a:pt x="291" y="4436"/>
                  </a:lnTo>
                  <a:lnTo>
                    <a:pt x="285" y="4441"/>
                  </a:lnTo>
                  <a:lnTo>
                    <a:pt x="281" y="4448"/>
                  </a:lnTo>
                  <a:lnTo>
                    <a:pt x="279" y="4456"/>
                  </a:lnTo>
                  <a:lnTo>
                    <a:pt x="277" y="4464"/>
                  </a:lnTo>
                  <a:lnTo>
                    <a:pt x="276" y="4472"/>
                  </a:lnTo>
                  <a:lnTo>
                    <a:pt x="277" y="4480"/>
                  </a:lnTo>
                  <a:lnTo>
                    <a:pt x="279" y="4488"/>
                  </a:lnTo>
                  <a:lnTo>
                    <a:pt x="280" y="4495"/>
                  </a:lnTo>
                  <a:lnTo>
                    <a:pt x="283" y="4501"/>
                  </a:lnTo>
                  <a:lnTo>
                    <a:pt x="289" y="4513"/>
                  </a:lnTo>
                  <a:lnTo>
                    <a:pt x="297" y="4523"/>
                  </a:lnTo>
                  <a:lnTo>
                    <a:pt x="305" y="4533"/>
                  </a:lnTo>
                  <a:lnTo>
                    <a:pt x="312" y="4545"/>
                  </a:lnTo>
                  <a:lnTo>
                    <a:pt x="315" y="4551"/>
                  </a:lnTo>
                  <a:lnTo>
                    <a:pt x="317" y="4559"/>
                  </a:lnTo>
                  <a:lnTo>
                    <a:pt x="319" y="4565"/>
                  </a:lnTo>
                  <a:lnTo>
                    <a:pt x="319" y="4575"/>
                  </a:lnTo>
                  <a:lnTo>
                    <a:pt x="319" y="4605"/>
                  </a:lnTo>
                  <a:lnTo>
                    <a:pt x="319" y="4632"/>
                  </a:lnTo>
                  <a:lnTo>
                    <a:pt x="319" y="4655"/>
                  </a:lnTo>
                  <a:lnTo>
                    <a:pt x="319" y="4671"/>
                  </a:lnTo>
                  <a:lnTo>
                    <a:pt x="319" y="4676"/>
                  </a:lnTo>
                  <a:lnTo>
                    <a:pt x="320" y="4684"/>
                  </a:lnTo>
                  <a:lnTo>
                    <a:pt x="323" y="4691"/>
                  </a:lnTo>
                  <a:lnTo>
                    <a:pt x="325" y="4700"/>
                  </a:lnTo>
                  <a:lnTo>
                    <a:pt x="331" y="4707"/>
                  </a:lnTo>
                  <a:lnTo>
                    <a:pt x="336" y="4713"/>
                  </a:lnTo>
                  <a:lnTo>
                    <a:pt x="340" y="4716"/>
                  </a:lnTo>
                  <a:lnTo>
                    <a:pt x="344" y="4717"/>
                  </a:lnTo>
                  <a:lnTo>
                    <a:pt x="349" y="4719"/>
                  </a:lnTo>
                  <a:lnTo>
                    <a:pt x="355" y="4719"/>
                  </a:lnTo>
                  <a:lnTo>
                    <a:pt x="375" y="4719"/>
                  </a:lnTo>
                  <a:lnTo>
                    <a:pt x="392" y="4716"/>
                  </a:lnTo>
                  <a:lnTo>
                    <a:pt x="408" y="4713"/>
                  </a:lnTo>
                  <a:lnTo>
                    <a:pt x="424" y="4709"/>
                  </a:lnTo>
                  <a:lnTo>
                    <a:pt x="440" y="4707"/>
                  </a:lnTo>
                  <a:lnTo>
                    <a:pt x="456" y="4704"/>
                  </a:lnTo>
                  <a:lnTo>
                    <a:pt x="474" y="4701"/>
                  </a:lnTo>
                  <a:lnTo>
                    <a:pt x="493" y="4701"/>
                  </a:lnTo>
                  <a:lnTo>
                    <a:pt x="510" y="4701"/>
                  </a:lnTo>
                  <a:lnTo>
                    <a:pt x="526" y="4704"/>
                  </a:lnTo>
                  <a:lnTo>
                    <a:pt x="538" y="4708"/>
                  </a:lnTo>
                  <a:lnTo>
                    <a:pt x="550" y="4713"/>
                  </a:lnTo>
                  <a:lnTo>
                    <a:pt x="558" y="4719"/>
                  </a:lnTo>
                  <a:lnTo>
                    <a:pt x="566" y="4725"/>
                  </a:lnTo>
                  <a:lnTo>
                    <a:pt x="574" y="4733"/>
                  </a:lnTo>
                  <a:lnTo>
                    <a:pt x="581" y="4741"/>
                  </a:lnTo>
                  <a:lnTo>
                    <a:pt x="593" y="4756"/>
                  </a:lnTo>
                  <a:lnTo>
                    <a:pt x="606" y="4769"/>
                  </a:lnTo>
                  <a:lnTo>
                    <a:pt x="614" y="4775"/>
                  </a:lnTo>
                  <a:lnTo>
                    <a:pt x="625" y="4780"/>
                  </a:lnTo>
                  <a:lnTo>
                    <a:pt x="636" y="4783"/>
                  </a:lnTo>
                  <a:lnTo>
                    <a:pt x="650" y="4785"/>
                  </a:lnTo>
                  <a:lnTo>
                    <a:pt x="653" y="4794"/>
                  </a:lnTo>
                  <a:lnTo>
                    <a:pt x="657" y="4806"/>
                  </a:lnTo>
                  <a:lnTo>
                    <a:pt x="662" y="4820"/>
                  </a:lnTo>
                  <a:lnTo>
                    <a:pt x="669" y="4833"/>
                  </a:lnTo>
                  <a:lnTo>
                    <a:pt x="676" y="4845"/>
                  </a:lnTo>
                  <a:lnTo>
                    <a:pt x="684" y="4857"/>
                  </a:lnTo>
                  <a:lnTo>
                    <a:pt x="690" y="4868"/>
                  </a:lnTo>
                  <a:lnTo>
                    <a:pt x="698" y="4876"/>
                  </a:lnTo>
                  <a:lnTo>
                    <a:pt x="712" y="4882"/>
                  </a:lnTo>
                  <a:lnTo>
                    <a:pt x="728" y="4888"/>
                  </a:lnTo>
                  <a:lnTo>
                    <a:pt x="742" y="4893"/>
                  </a:lnTo>
                  <a:lnTo>
                    <a:pt x="757" y="4897"/>
                  </a:lnTo>
                  <a:lnTo>
                    <a:pt x="764" y="4900"/>
                  </a:lnTo>
                  <a:lnTo>
                    <a:pt x="769" y="4904"/>
                  </a:lnTo>
                  <a:lnTo>
                    <a:pt x="774" y="4908"/>
                  </a:lnTo>
                  <a:lnTo>
                    <a:pt x="780" y="4912"/>
                  </a:lnTo>
                  <a:lnTo>
                    <a:pt x="782" y="4917"/>
                  </a:lnTo>
                  <a:lnTo>
                    <a:pt x="786" y="4924"/>
                  </a:lnTo>
                  <a:lnTo>
                    <a:pt x="788" y="4932"/>
                  </a:lnTo>
                  <a:lnTo>
                    <a:pt x="788" y="4941"/>
                  </a:lnTo>
                  <a:lnTo>
                    <a:pt x="788" y="4952"/>
                  </a:lnTo>
                  <a:lnTo>
                    <a:pt x="785" y="4961"/>
                  </a:lnTo>
                  <a:lnTo>
                    <a:pt x="781" y="4970"/>
                  </a:lnTo>
                  <a:lnTo>
                    <a:pt x="776" y="4980"/>
                  </a:lnTo>
                  <a:lnTo>
                    <a:pt x="764" y="4998"/>
                  </a:lnTo>
                  <a:lnTo>
                    <a:pt x="749" y="5017"/>
                  </a:lnTo>
                  <a:lnTo>
                    <a:pt x="742" y="5028"/>
                  </a:lnTo>
                  <a:lnTo>
                    <a:pt x="734" y="5038"/>
                  </a:lnTo>
                  <a:lnTo>
                    <a:pt x="728" y="5049"/>
                  </a:lnTo>
                  <a:lnTo>
                    <a:pt x="722" y="5061"/>
                  </a:lnTo>
                  <a:lnTo>
                    <a:pt x="717" y="5073"/>
                  </a:lnTo>
                  <a:lnTo>
                    <a:pt x="713" y="5086"/>
                  </a:lnTo>
                  <a:lnTo>
                    <a:pt x="710" y="5101"/>
                  </a:lnTo>
                  <a:lnTo>
                    <a:pt x="710" y="5116"/>
                  </a:lnTo>
                  <a:lnTo>
                    <a:pt x="710" y="5125"/>
                  </a:lnTo>
                  <a:lnTo>
                    <a:pt x="712" y="5134"/>
                  </a:lnTo>
                  <a:lnTo>
                    <a:pt x="714" y="5141"/>
                  </a:lnTo>
                  <a:lnTo>
                    <a:pt x="717" y="5148"/>
                  </a:lnTo>
                  <a:lnTo>
                    <a:pt x="721" y="5154"/>
                  </a:lnTo>
                  <a:lnTo>
                    <a:pt x="725" y="5160"/>
                  </a:lnTo>
                  <a:lnTo>
                    <a:pt x="730" y="5164"/>
                  </a:lnTo>
                  <a:lnTo>
                    <a:pt x="736" y="5169"/>
                  </a:lnTo>
                  <a:lnTo>
                    <a:pt x="748" y="5176"/>
                  </a:lnTo>
                  <a:lnTo>
                    <a:pt x="761" y="5181"/>
                  </a:lnTo>
                  <a:lnTo>
                    <a:pt x="776" y="5186"/>
                  </a:lnTo>
                  <a:lnTo>
                    <a:pt x="792" y="5190"/>
                  </a:lnTo>
                  <a:lnTo>
                    <a:pt x="806" y="5196"/>
                  </a:lnTo>
                  <a:lnTo>
                    <a:pt x="821" y="5200"/>
                  </a:lnTo>
                  <a:lnTo>
                    <a:pt x="834" y="5205"/>
                  </a:lnTo>
                  <a:lnTo>
                    <a:pt x="848" y="5212"/>
                  </a:lnTo>
                  <a:lnTo>
                    <a:pt x="853" y="5216"/>
                  </a:lnTo>
                  <a:lnTo>
                    <a:pt x="857" y="5221"/>
                  </a:lnTo>
                  <a:lnTo>
                    <a:pt x="862" y="5225"/>
                  </a:lnTo>
                  <a:lnTo>
                    <a:pt x="865" y="5232"/>
                  </a:lnTo>
                  <a:lnTo>
                    <a:pt x="869" y="5237"/>
                  </a:lnTo>
                  <a:lnTo>
                    <a:pt x="870" y="5245"/>
                  </a:lnTo>
                  <a:lnTo>
                    <a:pt x="872" y="5252"/>
                  </a:lnTo>
                  <a:lnTo>
                    <a:pt x="873" y="5261"/>
                  </a:lnTo>
                  <a:lnTo>
                    <a:pt x="872" y="5274"/>
                  </a:lnTo>
                  <a:lnTo>
                    <a:pt x="869" y="5286"/>
                  </a:lnTo>
                  <a:lnTo>
                    <a:pt x="864" y="5297"/>
                  </a:lnTo>
                  <a:lnTo>
                    <a:pt x="858" y="5308"/>
                  </a:lnTo>
                  <a:lnTo>
                    <a:pt x="852" y="5316"/>
                  </a:lnTo>
                  <a:lnTo>
                    <a:pt x="844" y="5324"/>
                  </a:lnTo>
                  <a:lnTo>
                    <a:pt x="836" y="5330"/>
                  </a:lnTo>
                  <a:lnTo>
                    <a:pt x="828" y="5337"/>
                  </a:lnTo>
                  <a:lnTo>
                    <a:pt x="810" y="5352"/>
                  </a:lnTo>
                  <a:lnTo>
                    <a:pt x="796" y="5366"/>
                  </a:lnTo>
                  <a:lnTo>
                    <a:pt x="790" y="5374"/>
                  </a:lnTo>
                  <a:lnTo>
                    <a:pt x="786" y="5383"/>
                  </a:lnTo>
                  <a:lnTo>
                    <a:pt x="784" y="5394"/>
                  </a:lnTo>
                  <a:lnTo>
                    <a:pt x="782" y="5405"/>
                  </a:lnTo>
                  <a:lnTo>
                    <a:pt x="782" y="5433"/>
                  </a:lnTo>
                  <a:lnTo>
                    <a:pt x="782" y="5477"/>
                  </a:lnTo>
                  <a:lnTo>
                    <a:pt x="782" y="5525"/>
                  </a:lnTo>
                  <a:lnTo>
                    <a:pt x="782" y="5562"/>
                  </a:lnTo>
                  <a:lnTo>
                    <a:pt x="784" y="5571"/>
                  </a:lnTo>
                  <a:lnTo>
                    <a:pt x="786" y="5581"/>
                  </a:lnTo>
                  <a:lnTo>
                    <a:pt x="790" y="5590"/>
                  </a:lnTo>
                  <a:lnTo>
                    <a:pt x="796" y="5599"/>
                  </a:lnTo>
                  <a:lnTo>
                    <a:pt x="809" y="5617"/>
                  </a:lnTo>
                  <a:lnTo>
                    <a:pt x="825" y="5637"/>
                  </a:lnTo>
                  <a:lnTo>
                    <a:pt x="832" y="5646"/>
                  </a:lnTo>
                  <a:lnTo>
                    <a:pt x="840" y="5657"/>
                  </a:lnTo>
                  <a:lnTo>
                    <a:pt x="846" y="5669"/>
                  </a:lnTo>
                  <a:lnTo>
                    <a:pt x="853" y="5681"/>
                  </a:lnTo>
                  <a:lnTo>
                    <a:pt x="858" y="5694"/>
                  </a:lnTo>
                  <a:lnTo>
                    <a:pt x="862" y="5709"/>
                  </a:lnTo>
                  <a:lnTo>
                    <a:pt x="865" y="5725"/>
                  </a:lnTo>
                  <a:lnTo>
                    <a:pt x="866" y="5742"/>
                  </a:lnTo>
                  <a:lnTo>
                    <a:pt x="866" y="5754"/>
                  </a:lnTo>
                  <a:lnTo>
                    <a:pt x="864" y="5763"/>
                  </a:lnTo>
                  <a:lnTo>
                    <a:pt x="860" y="5771"/>
                  </a:lnTo>
                  <a:lnTo>
                    <a:pt x="856" y="5778"/>
                  </a:lnTo>
                  <a:lnTo>
                    <a:pt x="850" y="5783"/>
                  </a:lnTo>
                  <a:lnTo>
                    <a:pt x="844" y="5787"/>
                  </a:lnTo>
                  <a:lnTo>
                    <a:pt x="837" y="5791"/>
                  </a:lnTo>
                  <a:lnTo>
                    <a:pt x="830" y="5795"/>
                  </a:lnTo>
                  <a:lnTo>
                    <a:pt x="817" y="5802"/>
                  </a:lnTo>
                  <a:lnTo>
                    <a:pt x="805" y="5810"/>
                  </a:lnTo>
                  <a:lnTo>
                    <a:pt x="801" y="5815"/>
                  </a:lnTo>
                  <a:lnTo>
                    <a:pt x="797" y="5822"/>
                  </a:lnTo>
                  <a:lnTo>
                    <a:pt x="796" y="5830"/>
                  </a:lnTo>
                  <a:lnTo>
                    <a:pt x="794" y="5839"/>
                  </a:lnTo>
                  <a:lnTo>
                    <a:pt x="796" y="5843"/>
                  </a:lnTo>
                  <a:lnTo>
                    <a:pt x="797" y="5850"/>
                  </a:lnTo>
                  <a:lnTo>
                    <a:pt x="801" y="5857"/>
                  </a:lnTo>
                  <a:lnTo>
                    <a:pt x="806" y="5865"/>
                  </a:lnTo>
                  <a:lnTo>
                    <a:pt x="818" y="5882"/>
                  </a:lnTo>
                  <a:lnTo>
                    <a:pt x="834" y="5899"/>
                  </a:lnTo>
                  <a:lnTo>
                    <a:pt x="852" y="5915"/>
                  </a:lnTo>
                  <a:lnTo>
                    <a:pt x="868" y="5929"/>
                  </a:lnTo>
                  <a:lnTo>
                    <a:pt x="876" y="5934"/>
                  </a:lnTo>
                  <a:lnTo>
                    <a:pt x="884" y="5938"/>
                  </a:lnTo>
                  <a:lnTo>
                    <a:pt x="890" y="5941"/>
                  </a:lnTo>
                  <a:lnTo>
                    <a:pt x="897" y="5941"/>
                  </a:lnTo>
                  <a:lnTo>
                    <a:pt x="909" y="5941"/>
                  </a:lnTo>
                  <a:lnTo>
                    <a:pt x="921" y="5939"/>
                  </a:lnTo>
                  <a:lnTo>
                    <a:pt x="932" y="5938"/>
                  </a:lnTo>
                  <a:lnTo>
                    <a:pt x="941" y="5935"/>
                  </a:lnTo>
                  <a:lnTo>
                    <a:pt x="960" y="5931"/>
                  </a:lnTo>
                  <a:lnTo>
                    <a:pt x="981" y="5929"/>
                  </a:lnTo>
                  <a:lnTo>
                    <a:pt x="993" y="5930"/>
                  </a:lnTo>
                  <a:lnTo>
                    <a:pt x="1004" y="5933"/>
                  </a:lnTo>
                  <a:lnTo>
                    <a:pt x="1013" y="5938"/>
                  </a:lnTo>
                  <a:lnTo>
                    <a:pt x="1021" y="5943"/>
                  </a:lnTo>
                  <a:lnTo>
                    <a:pt x="1037" y="5956"/>
                  </a:lnTo>
                  <a:lnTo>
                    <a:pt x="1053" y="5971"/>
                  </a:lnTo>
                  <a:lnTo>
                    <a:pt x="1064" y="5978"/>
                  </a:lnTo>
                  <a:lnTo>
                    <a:pt x="1073" y="5984"/>
                  </a:lnTo>
                  <a:lnTo>
                    <a:pt x="1082" y="5992"/>
                  </a:lnTo>
                  <a:lnTo>
                    <a:pt x="1090" y="6000"/>
                  </a:lnTo>
                  <a:lnTo>
                    <a:pt x="1097" y="6010"/>
                  </a:lnTo>
                  <a:lnTo>
                    <a:pt x="1104" y="6019"/>
                  </a:lnTo>
                  <a:lnTo>
                    <a:pt x="1109" y="6028"/>
                  </a:lnTo>
                  <a:lnTo>
                    <a:pt x="1116" y="6038"/>
                  </a:lnTo>
                  <a:lnTo>
                    <a:pt x="1125" y="6059"/>
                  </a:lnTo>
                  <a:lnTo>
                    <a:pt x="1133" y="6080"/>
                  </a:lnTo>
                  <a:lnTo>
                    <a:pt x="1140" y="6103"/>
                  </a:lnTo>
                  <a:lnTo>
                    <a:pt x="1146" y="6127"/>
                  </a:lnTo>
                  <a:lnTo>
                    <a:pt x="1157" y="6174"/>
                  </a:lnTo>
                  <a:lnTo>
                    <a:pt x="1172" y="6219"/>
                  </a:lnTo>
                  <a:lnTo>
                    <a:pt x="1180" y="6240"/>
                  </a:lnTo>
                  <a:lnTo>
                    <a:pt x="1189" y="6260"/>
                  </a:lnTo>
                  <a:lnTo>
                    <a:pt x="1196" y="6271"/>
                  </a:lnTo>
                  <a:lnTo>
                    <a:pt x="1201" y="6279"/>
                  </a:lnTo>
                  <a:lnTo>
                    <a:pt x="1209" y="6288"/>
                  </a:lnTo>
                  <a:lnTo>
                    <a:pt x="1216" y="6296"/>
                  </a:lnTo>
                  <a:lnTo>
                    <a:pt x="1217" y="6304"/>
                  </a:lnTo>
                  <a:lnTo>
                    <a:pt x="1220" y="6312"/>
                  </a:lnTo>
                  <a:lnTo>
                    <a:pt x="1224" y="6319"/>
                  </a:lnTo>
                  <a:lnTo>
                    <a:pt x="1228" y="6327"/>
                  </a:lnTo>
                  <a:lnTo>
                    <a:pt x="1233" y="6334"/>
                  </a:lnTo>
                  <a:lnTo>
                    <a:pt x="1235" y="6340"/>
                  </a:lnTo>
                  <a:lnTo>
                    <a:pt x="1238" y="6348"/>
                  </a:lnTo>
                  <a:lnTo>
                    <a:pt x="1239" y="6356"/>
                  </a:lnTo>
                  <a:lnTo>
                    <a:pt x="1239" y="6362"/>
                  </a:lnTo>
                  <a:lnTo>
                    <a:pt x="1238" y="6367"/>
                  </a:lnTo>
                  <a:lnTo>
                    <a:pt x="1235" y="6372"/>
                  </a:lnTo>
                  <a:lnTo>
                    <a:pt x="1233" y="6376"/>
                  </a:lnTo>
                  <a:lnTo>
                    <a:pt x="1226" y="6384"/>
                  </a:lnTo>
                  <a:lnTo>
                    <a:pt x="1218" y="6391"/>
                  </a:lnTo>
                  <a:lnTo>
                    <a:pt x="1210" y="6398"/>
                  </a:lnTo>
                  <a:lnTo>
                    <a:pt x="1202" y="6404"/>
                  </a:lnTo>
                  <a:lnTo>
                    <a:pt x="1196" y="6410"/>
                  </a:lnTo>
                  <a:lnTo>
                    <a:pt x="1192" y="6416"/>
                  </a:lnTo>
                  <a:lnTo>
                    <a:pt x="1189" y="6430"/>
                  </a:lnTo>
                  <a:lnTo>
                    <a:pt x="1188" y="6440"/>
                  </a:lnTo>
                  <a:lnTo>
                    <a:pt x="1188" y="6451"/>
                  </a:lnTo>
                  <a:lnTo>
                    <a:pt x="1188" y="6460"/>
                  </a:lnTo>
                  <a:lnTo>
                    <a:pt x="1186" y="6470"/>
                  </a:lnTo>
                  <a:lnTo>
                    <a:pt x="1185" y="6478"/>
                  </a:lnTo>
                  <a:lnTo>
                    <a:pt x="1181" y="6486"/>
                  </a:lnTo>
                  <a:lnTo>
                    <a:pt x="1174" y="6495"/>
                  </a:lnTo>
                  <a:lnTo>
                    <a:pt x="1166" y="6504"/>
                  </a:lnTo>
                  <a:lnTo>
                    <a:pt x="1158" y="6514"/>
                  </a:lnTo>
                  <a:lnTo>
                    <a:pt x="1149" y="6522"/>
                  </a:lnTo>
                  <a:lnTo>
                    <a:pt x="1138" y="6530"/>
                  </a:lnTo>
                  <a:lnTo>
                    <a:pt x="1118" y="6545"/>
                  </a:lnTo>
                  <a:lnTo>
                    <a:pt x="1097" y="6561"/>
                  </a:lnTo>
                  <a:lnTo>
                    <a:pt x="1088" y="6569"/>
                  </a:lnTo>
                  <a:lnTo>
                    <a:pt x="1078" y="6580"/>
                  </a:lnTo>
                  <a:lnTo>
                    <a:pt x="1069" y="6589"/>
                  </a:lnTo>
                  <a:lnTo>
                    <a:pt x="1062" y="6601"/>
                  </a:lnTo>
                  <a:lnTo>
                    <a:pt x="1056" y="6615"/>
                  </a:lnTo>
                  <a:lnTo>
                    <a:pt x="1052" y="6629"/>
                  </a:lnTo>
                  <a:lnTo>
                    <a:pt x="1048" y="6645"/>
                  </a:lnTo>
                  <a:lnTo>
                    <a:pt x="1048" y="6664"/>
                  </a:lnTo>
                  <a:lnTo>
                    <a:pt x="1054" y="6671"/>
                  </a:lnTo>
                  <a:lnTo>
                    <a:pt x="1069" y="6688"/>
                  </a:lnTo>
                  <a:lnTo>
                    <a:pt x="1085" y="6707"/>
                  </a:lnTo>
                  <a:lnTo>
                    <a:pt x="1096" y="6717"/>
                  </a:lnTo>
                  <a:lnTo>
                    <a:pt x="1198" y="6717"/>
                  </a:lnTo>
                  <a:lnTo>
                    <a:pt x="1205" y="6725"/>
                  </a:lnTo>
                  <a:lnTo>
                    <a:pt x="1213" y="6732"/>
                  </a:lnTo>
                  <a:lnTo>
                    <a:pt x="1222" y="6737"/>
                  </a:lnTo>
                  <a:lnTo>
                    <a:pt x="1233" y="6741"/>
                  </a:lnTo>
                  <a:lnTo>
                    <a:pt x="1242" y="6744"/>
                  </a:lnTo>
                  <a:lnTo>
                    <a:pt x="1254" y="6747"/>
                  </a:lnTo>
                  <a:lnTo>
                    <a:pt x="1265" y="6748"/>
                  </a:lnTo>
                  <a:lnTo>
                    <a:pt x="1275" y="6748"/>
                  </a:lnTo>
                  <a:lnTo>
                    <a:pt x="1291" y="6748"/>
                  </a:lnTo>
                  <a:lnTo>
                    <a:pt x="1305" y="6747"/>
                  </a:lnTo>
                  <a:lnTo>
                    <a:pt x="1319" y="6744"/>
                  </a:lnTo>
                  <a:lnTo>
                    <a:pt x="1333" y="6741"/>
                  </a:lnTo>
                  <a:lnTo>
                    <a:pt x="1346" y="6737"/>
                  </a:lnTo>
                  <a:lnTo>
                    <a:pt x="1358" y="6732"/>
                  </a:lnTo>
                  <a:lnTo>
                    <a:pt x="1370" y="6727"/>
                  </a:lnTo>
                  <a:lnTo>
                    <a:pt x="1382" y="6721"/>
                  </a:lnTo>
                  <a:lnTo>
                    <a:pt x="1393" y="6715"/>
                  </a:lnTo>
                  <a:lnTo>
                    <a:pt x="1403" y="6708"/>
                  </a:lnTo>
                  <a:lnTo>
                    <a:pt x="1414" y="6700"/>
                  </a:lnTo>
                  <a:lnTo>
                    <a:pt x="1425" y="6692"/>
                  </a:lnTo>
                  <a:lnTo>
                    <a:pt x="1443" y="6673"/>
                  </a:lnTo>
                  <a:lnTo>
                    <a:pt x="1461" y="6653"/>
                  </a:lnTo>
                  <a:lnTo>
                    <a:pt x="1477" y="6632"/>
                  </a:lnTo>
                  <a:lnTo>
                    <a:pt x="1491" y="6609"/>
                  </a:lnTo>
                  <a:lnTo>
                    <a:pt x="1505" y="6587"/>
                  </a:lnTo>
                  <a:lnTo>
                    <a:pt x="1517" y="6563"/>
                  </a:lnTo>
                  <a:lnTo>
                    <a:pt x="1539" y="6514"/>
                  </a:lnTo>
                  <a:lnTo>
                    <a:pt x="1559" y="6464"/>
                  </a:lnTo>
                  <a:lnTo>
                    <a:pt x="1565" y="6458"/>
                  </a:lnTo>
                  <a:lnTo>
                    <a:pt x="1571" y="6451"/>
                  </a:lnTo>
                  <a:lnTo>
                    <a:pt x="1578" y="6446"/>
                  </a:lnTo>
                  <a:lnTo>
                    <a:pt x="1586" y="6443"/>
                  </a:lnTo>
                  <a:lnTo>
                    <a:pt x="1601" y="6436"/>
                  </a:lnTo>
                  <a:lnTo>
                    <a:pt x="1613" y="6428"/>
                  </a:lnTo>
                  <a:lnTo>
                    <a:pt x="1617" y="6424"/>
                  </a:lnTo>
                  <a:lnTo>
                    <a:pt x="1618" y="6420"/>
                  </a:lnTo>
                  <a:lnTo>
                    <a:pt x="1621" y="6414"/>
                  </a:lnTo>
                  <a:lnTo>
                    <a:pt x="1621" y="6408"/>
                  </a:lnTo>
                  <a:lnTo>
                    <a:pt x="1622" y="6394"/>
                  </a:lnTo>
                  <a:lnTo>
                    <a:pt x="1623" y="6379"/>
                  </a:lnTo>
                  <a:lnTo>
                    <a:pt x="1623" y="6363"/>
                  </a:lnTo>
                  <a:lnTo>
                    <a:pt x="1626" y="6350"/>
                  </a:lnTo>
                  <a:lnTo>
                    <a:pt x="1627" y="6344"/>
                  </a:lnTo>
                  <a:lnTo>
                    <a:pt x="1630" y="6339"/>
                  </a:lnTo>
                  <a:lnTo>
                    <a:pt x="1633" y="6335"/>
                  </a:lnTo>
                  <a:lnTo>
                    <a:pt x="1637" y="6332"/>
                  </a:lnTo>
                  <a:lnTo>
                    <a:pt x="1649" y="6326"/>
                  </a:lnTo>
                  <a:lnTo>
                    <a:pt x="1663" y="6320"/>
                  </a:lnTo>
                  <a:lnTo>
                    <a:pt x="1677" y="6314"/>
                  </a:lnTo>
                  <a:lnTo>
                    <a:pt x="1693" y="6308"/>
                  </a:lnTo>
                  <a:lnTo>
                    <a:pt x="1726" y="6299"/>
                  </a:lnTo>
                  <a:lnTo>
                    <a:pt x="1761" y="6292"/>
                  </a:lnTo>
                  <a:lnTo>
                    <a:pt x="1795" y="6286"/>
                  </a:lnTo>
                  <a:lnTo>
                    <a:pt x="1829" y="6282"/>
                  </a:lnTo>
                  <a:lnTo>
                    <a:pt x="1859" y="6279"/>
                  </a:lnTo>
                  <a:lnTo>
                    <a:pt x="1885" y="6278"/>
                  </a:lnTo>
                  <a:lnTo>
                    <a:pt x="1889" y="6268"/>
                  </a:lnTo>
                  <a:lnTo>
                    <a:pt x="1891" y="6258"/>
                  </a:lnTo>
                  <a:lnTo>
                    <a:pt x="1891" y="6251"/>
                  </a:lnTo>
                  <a:lnTo>
                    <a:pt x="1890" y="6246"/>
                  </a:lnTo>
                  <a:lnTo>
                    <a:pt x="1887" y="6240"/>
                  </a:lnTo>
                  <a:lnTo>
                    <a:pt x="1885" y="6236"/>
                  </a:lnTo>
                  <a:lnTo>
                    <a:pt x="1877" y="6235"/>
                  </a:lnTo>
                  <a:lnTo>
                    <a:pt x="1869" y="6232"/>
                  </a:lnTo>
                  <a:lnTo>
                    <a:pt x="1861" y="6227"/>
                  </a:lnTo>
                  <a:lnTo>
                    <a:pt x="1854" y="6222"/>
                  </a:lnTo>
                  <a:lnTo>
                    <a:pt x="1839" y="6206"/>
                  </a:lnTo>
                  <a:lnTo>
                    <a:pt x="1825" y="6188"/>
                  </a:lnTo>
                  <a:lnTo>
                    <a:pt x="1811" y="6168"/>
                  </a:lnTo>
                  <a:lnTo>
                    <a:pt x="1797" y="6150"/>
                  </a:lnTo>
                  <a:lnTo>
                    <a:pt x="1790" y="6142"/>
                  </a:lnTo>
                  <a:lnTo>
                    <a:pt x="1783" y="6134"/>
                  </a:lnTo>
                  <a:lnTo>
                    <a:pt x="1777" y="6127"/>
                  </a:lnTo>
                  <a:lnTo>
                    <a:pt x="1770" y="6122"/>
                  </a:lnTo>
                  <a:lnTo>
                    <a:pt x="1762" y="6116"/>
                  </a:lnTo>
                  <a:lnTo>
                    <a:pt x="1753" y="6111"/>
                  </a:lnTo>
                  <a:lnTo>
                    <a:pt x="1747" y="6107"/>
                  </a:lnTo>
                  <a:lnTo>
                    <a:pt x="1743" y="6103"/>
                  </a:lnTo>
                  <a:lnTo>
                    <a:pt x="1741" y="6098"/>
                  </a:lnTo>
                  <a:lnTo>
                    <a:pt x="1739" y="6091"/>
                  </a:lnTo>
                  <a:lnTo>
                    <a:pt x="1742" y="6086"/>
                  </a:lnTo>
                  <a:lnTo>
                    <a:pt x="1749" y="6076"/>
                  </a:lnTo>
                  <a:lnTo>
                    <a:pt x="1759" y="6066"/>
                  </a:lnTo>
                  <a:lnTo>
                    <a:pt x="1771" y="6054"/>
                  </a:lnTo>
                  <a:lnTo>
                    <a:pt x="1783" y="6043"/>
                  </a:lnTo>
                  <a:lnTo>
                    <a:pt x="1795" y="6034"/>
                  </a:lnTo>
                  <a:lnTo>
                    <a:pt x="1806" y="6027"/>
                  </a:lnTo>
                  <a:lnTo>
                    <a:pt x="1811" y="6026"/>
                  </a:lnTo>
                  <a:lnTo>
                    <a:pt x="1829" y="6026"/>
                  </a:lnTo>
                  <a:lnTo>
                    <a:pt x="1843" y="6024"/>
                  </a:lnTo>
                  <a:lnTo>
                    <a:pt x="1857" y="6023"/>
                  </a:lnTo>
                  <a:lnTo>
                    <a:pt x="1866" y="6019"/>
                  </a:lnTo>
                  <a:lnTo>
                    <a:pt x="1870" y="6015"/>
                  </a:lnTo>
                  <a:lnTo>
                    <a:pt x="1874" y="6012"/>
                  </a:lnTo>
                  <a:lnTo>
                    <a:pt x="1877" y="6007"/>
                  </a:lnTo>
                  <a:lnTo>
                    <a:pt x="1879" y="6003"/>
                  </a:lnTo>
                  <a:lnTo>
                    <a:pt x="1882" y="5996"/>
                  </a:lnTo>
                  <a:lnTo>
                    <a:pt x="1883" y="5988"/>
                  </a:lnTo>
                  <a:lnTo>
                    <a:pt x="1883" y="5980"/>
                  </a:lnTo>
                  <a:lnTo>
                    <a:pt x="1885" y="5971"/>
                  </a:lnTo>
                  <a:lnTo>
                    <a:pt x="1883" y="5962"/>
                  </a:lnTo>
                  <a:lnTo>
                    <a:pt x="1882" y="5954"/>
                  </a:lnTo>
                  <a:lnTo>
                    <a:pt x="1878" y="5946"/>
                  </a:lnTo>
                  <a:lnTo>
                    <a:pt x="1875" y="5938"/>
                  </a:lnTo>
                  <a:lnTo>
                    <a:pt x="1871" y="5930"/>
                  </a:lnTo>
                  <a:lnTo>
                    <a:pt x="1869" y="5922"/>
                  </a:lnTo>
                  <a:lnTo>
                    <a:pt x="1867" y="5914"/>
                  </a:lnTo>
                  <a:lnTo>
                    <a:pt x="1866" y="5905"/>
                  </a:lnTo>
                  <a:lnTo>
                    <a:pt x="1867" y="5894"/>
                  </a:lnTo>
                  <a:lnTo>
                    <a:pt x="1870" y="5885"/>
                  </a:lnTo>
                  <a:lnTo>
                    <a:pt x="1874" y="5874"/>
                  </a:lnTo>
                  <a:lnTo>
                    <a:pt x="1878" y="5865"/>
                  </a:lnTo>
                  <a:lnTo>
                    <a:pt x="1882" y="5854"/>
                  </a:lnTo>
                  <a:lnTo>
                    <a:pt x="1886" y="5842"/>
                  </a:lnTo>
                  <a:lnTo>
                    <a:pt x="1889" y="5830"/>
                  </a:lnTo>
                  <a:lnTo>
                    <a:pt x="1890" y="5815"/>
                  </a:lnTo>
                  <a:lnTo>
                    <a:pt x="1889" y="5802"/>
                  </a:lnTo>
                  <a:lnTo>
                    <a:pt x="1886" y="5790"/>
                  </a:lnTo>
                  <a:lnTo>
                    <a:pt x="1882" y="5781"/>
                  </a:lnTo>
                  <a:lnTo>
                    <a:pt x="1878" y="5770"/>
                  </a:lnTo>
                  <a:lnTo>
                    <a:pt x="1874" y="5761"/>
                  </a:lnTo>
                  <a:lnTo>
                    <a:pt x="1870" y="5751"/>
                  </a:lnTo>
                  <a:lnTo>
                    <a:pt x="1867" y="5741"/>
                  </a:lnTo>
                  <a:lnTo>
                    <a:pt x="1866" y="5730"/>
                  </a:lnTo>
                  <a:lnTo>
                    <a:pt x="1867" y="5722"/>
                  </a:lnTo>
                  <a:lnTo>
                    <a:pt x="1871" y="5713"/>
                  </a:lnTo>
                  <a:lnTo>
                    <a:pt x="1877" y="5702"/>
                  </a:lnTo>
                  <a:lnTo>
                    <a:pt x="1882" y="5689"/>
                  </a:lnTo>
                  <a:lnTo>
                    <a:pt x="1889" y="5675"/>
                  </a:lnTo>
                  <a:lnTo>
                    <a:pt x="1894" y="5662"/>
                  </a:lnTo>
                  <a:lnTo>
                    <a:pt x="1899" y="5647"/>
                  </a:lnTo>
                  <a:lnTo>
                    <a:pt x="1902" y="5634"/>
                  </a:lnTo>
                  <a:lnTo>
                    <a:pt x="1911" y="5631"/>
                  </a:lnTo>
                  <a:lnTo>
                    <a:pt x="1919" y="5627"/>
                  </a:lnTo>
                  <a:lnTo>
                    <a:pt x="1929" y="5622"/>
                  </a:lnTo>
                  <a:lnTo>
                    <a:pt x="1935" y="5617"/>
                  </a:lnTo>
                  <a:lnTo>
                    <a:pt x="1943" y="5610"/>
                  </a:lnTo>
                  <a:lnTo>
                    <a:pt x="1950" y="5603"/>
                  </a:lnTo>
                  <a:lnTo>
                    <a:pt x="1957" y="5595"/>
                  </a:lnTo>
                  <a:lnTo>
                    <a:pt x="1962" y="5587"/>
                  </a:lnTo>
                  <a:lnTo>
                    <a:pt x="1967" y="5578"/>
                  </a:lnTo>
                  <a:lnTo>
                    <a:pt x="1973" y="5570"/>
                  </a:lnTo>
                  <a:lnTo>
                    <a:pt x="1977" y="5561"/>
                  </a:lnTo>
                  <a:lnTo>
                    <a:pt x="1981" y="5551"/>
                  </a:lnTo>
                  <a:lnTo>
                    <a:pt x="1983" y="5542"/>
                  </a:lnTo>
                  <a:lnTo>
                    <a:pt x="1985" y="5533"/>
                  </a:lnTo>
                  <a:lnTo>
                    <a:pt x="1986" y="5522"/>
                  </a:lnTo>
                  <a:lnTo>
                    <a:pt x="1987" y="5514"/>
                  </a:lnTo>
                  <a:lnTo>
                    <a:pt x="1986" y="5502"/>
                  </a:lnTo>
                  <a:lnTo>
                    <a:pt x="1983" y="5493"/>
                  </a:lnTo>
                  <a:lnTo>
                    <a:pt x="1981" y="5483"/>
                  </a:lnTo>
                  <a:lnTo>
                    <a:pt x="1977" y="5474"/>
                  </a:lnTo>
                  <a:lnTo>
                    <a:pt x="1966" y="5458"/>
                  </a:lnTo>
                  <a:lnTo>
                    <a:pt x="1954" y="5442"/>
                  </a:lnTo>
                  <a:lnTo>
                    <a:pt x="1942" y="5427"/>
                  </a:lnTo>
                  <a:lnTo>
                    <a:pt x="1931" y="5411"/>
                  </a:lnTo>
                  <a:lnTo>
                    <a:pt x="1926" y="5403"/>
                  </a:lnTo>
                  <a:lnTo>
                    <a:pt x="1923" y="5394"/>
                  </a:lnTo>
                  <a:lnTo>
                    <a:pt x="1921" y="5385"/>
                  </a:lnTo>
                  <a:lnTo>
                    <a:pt x="1921" y="5375"/>
                  </a:lnTo>
                  <a:lnTo>
                    <a:pt x="1921" y="5360"/>
                  </a:lnTo>
                  <a:lnTo>
                    <a:pt x="1922" y="5344"/>
                  </a:lnTo>
                  <a:lnTo>
                    <a:pt x="1923" y="5328"/>
                  </a:lnTo>
                  <a:lnTo>
                    <a:pt x="1926" y="5313"/>
                  </a:lnTo>
                  <a:lnTo>
                    <a:pt x="1929" y="5297"/>
                  </a:lnTo>
                  <a:lnTo>
                    <a:pt x="1933" y="5282"/>
                  </a:lnTo>
                  <a:lnTo>
                    <a:pt x="1937" y="5269"/>
                  </a:lnTo>
                  <a:lnTo>
                    <a:pt x="1942" y="5256"/>
                  </a:lnTo>
                  <a:lnTo>
                    <a:pt x="1947" y="5245"/>
                  </a:lnTo>
                  <a:lnTo>
                    <a:pt x="1954" y="5233"/>
                  </a:lnTo>
                  <a:lnTo>
                    <a:pt x="1961" y="5224"/>
                  </a:lnTo>
                  <a:lnTo>
                    <a:pt x="1969" y="5216"/>
                  </a:lnTo>
                  <a:lnTo>
                    <a:pt x="1977" y="5209"/>
                  </a:lnTo>
                  <a:lnTo>
                    <a:pt x="1986" y="5205"/>
                  </a:lnTo>
                  <a:lnTo>
                    <a:pt x="1995" y="5201"/>
                  </a:lnTo>
                  <a:lnTo>
                    <a:pt x="2004" y="5201"/>
                  </a:lnTo>
                  <a:lnTo>
                    <a:pt x="2022" y="5201"/>
                  </a:lnTo>
                  <a:lnTo>
                    <a:pt x="2039" y="5201"/>
                  </a:lnTo>
                  <a:lnTo>
                    <a:pt x="2059" y="5201"/>
                  </a:lnTo>
                  <a:lnTo>
                    <a:pt x="2083" y="5201"/>
                  </a:lnTo>
                  <a:lnTo>
                    <a:pt x="2095" y="5200"/>
                  </a:lnTo>
                  <a:lnTo>
                    <a:pt x="2107" y="5196"/>
                  </a:lnTo>
                  <a:lnTo>
                    <a:pt x="2118" y="5192"/>
                  </a:lnTo>
                  <a:lnTo>
                    <a:pt x="2127" y="5185"/>
                  </a:lnTo>
                  <a:lnTo>
                    <a:pt x="2136" y="5177"/>
                  </a:lnTo>
                  <a:lnTo>
                    <a:pt x="2144" y="5168"/>
                  </a:lnTo>
                  <a:lnTo>
                    <a:pt x="2151" y="5158"/>
                  </a:lnTo>
                  <a:lnTo>
                    <a:pt x="2158" y="5149"/>
                  </a:lnTo>
                  <a:lnTo>
                    <a:pt x="2171" y="5130"/>
                  </a:lnTo>
                  <a:lnTo>
                    <a:pt x="2184" y="5114"/>
                  </a:lnTo>
                  <a:lnTo>
                    <a:pt x="2191" y="5108"/>
                  </a:lnTo>
                  <a:lnTo>
                    <a:pt x="2199" y="5102"/>
                  </a:lnTo>
                  <a:lnTo>
                    <a:pt x="2207" y="5100"/>
                  </a:lnTo>
                  <a:lnTo>
                    <a:pt x="2215" y="5098"/>
                  </a:lnTo>
                  <a:lnTo>
                    <a:pt x="2222" y="5098"/>
                  </a:lnTo>
                  <a:lnTo>
                    <a:pt x="2228" y="5100"/>
                  </a:lnTo>
                  <a:lnTo>
                    <a:pt x="2235" y="5102"/>
                  </a:lnTo>
                  <a:lnTo>
                    <a:pt x="2240" y="5105"/>
                  </a:lnTo>
                  <a:lnTo>
                    <a:pt x="2250" y="5112"/>
                  </a:lnTo>
                  <a:lnTo>
                    <a:pt x="2258" y="5121"/>
                  </a:lnTo>
                  <a:lnTo>
                    <a:pt x="2264" y="5132"/>
                  </a:lnTo>
                  <a:lnTo>
                    <a:pt x="2270" y="5144"/>
                  </a:lnTo>
                  <a:lnTo>
                    <a:pt x="2275" y="5157"/>
                  </a:lnTo>
                  <a:lnTo>
                    <a:pt x="2279" y="5170"/>
                  </a:lnTo>
                  <a:lnTo>
                    <a:pt x="2284" y="5184"/>
                  </a:lnTo>
                  <a:lnTo>
                    <a:pt x="2290" y="5197"/>
                  </a:lnTo>
                  <a:lnTo>
                    <a:pt x="2295" y="5209"/>
                  </a:lnTo>
                  <a:lnTo>
                    <a:pt x="2303" y="5220"/>
                  </a:lnTo>
                  <a:lnTo>
                    <a:pt x="2307" y="5225"/>
                  </a:lnTo>
                  <a:lnTo>
                    <a:pt x="2311" y="5229"/>
                  </a:lnTo>
                  <a:lnTo>
                    <a:pt x="2316" y="5233"/>
                  </a:lnTo>
                  <a:lnTo>
                    <a:pt x="2322" y="5237"/>
                  </a:lnTo>
                  <a:lnTo>
                    <a:pt x="2327" y="5240"/>
                  </a:lnTo>
                  <a:lnTo>
                    <a:pt x="2334" y="5241"/>
                  </a:lnTo>
                  <a:lnTo>
                    <a:pt x="2340" y="5242"/>
                  </a:lnTo>
                  <a:lnTo>
                    <a:pt x="2348" y="5242"/>
                  </a:lnTo>
                  <a:lnTo>
                    <a:pt x="2352" y="5242"/>
                  </a:lnTo>
                  <a:lnTo>
                    <a:pt x="2355" y="5241"/>
                  </a:lnTo>
                  <a:lnTo>
                    <a:pt x="2356" y="5237"/>
                  </a:lnTo>
                  <a:lnTo>
                    <a:pt x="2358" y="5234"/>
                  </a:lnTo>
                  <a:lnTo>
                    <a:pt x="2359" y="5224"/>
                  </a:lnTo>
                  <a:lnTo>
                    <a:pt x="2356" y="5212"/>
                  </a:lnTo>
                  <a:lnTo>
                    <a:pt x="2351" y="5182"/>
                  </a:lnTo>
                  <a:lnTo>
                    <a:pt x="2348" y="5153"/>
                  </a:lnTo>
                  <a:lnTo>
                    <a:pt x="2351" y="5128"/>
                  </a:lnTo>
                  <a:lnTo>
                    <a:pt x="2358" y="5090"/>
                  </a:lnTo>
                  <a:lnTo>
                    <a:pt x="2363" y="5072"/>
                  </a:lnTo>
                  <a:lnTo>
                    <a:pt x="2368" y="5056"/>
                  </a:lnTo>
                  <a:lnTo>
                    <a:pt x="2371" y="5049"/>
                  </a:lnTo>
                  <a:lnTo>
                    <a:pt x="2374" y="5044"/>
                  </a:lnTo>
                  <a:lnTo>
                    <a:pt x="2375" y="5040"/>
                  </a:lnTo>
                  <a:lnTo>
                    <a:pt x="2378" y="5038"/>
                  </a:lnTo>
                  <a:lnTo>
                    <a:pt x="2388" y="5036"/>
                  </a:lnTo>
                  <a:lnTo>
                    <a:pt x="2398" y="5037"/>
                  </a:lnTo>
                  <a:lnTo>
                    <a:pt x="2403" y="5036"/>
                  </a:lnTo>
                  <a:lnTo>
                    <a:pt x="2407" y="5034"/>
                  </a:lnTo>
                  <a:lnTo>
                    <a:pt x="2411" y="5032"/>
                  </a:lnTo>
                  <a:lnTo>
                    <a:pt x="2414" y="5026"/>
                  </a:lnTo>
                  <a:lnTo>
                    <a:pt x="2416" y="5010"/>
                  </a:lnTo>
                  <a:lnTo>
                    <a:pt x="2419" y="4997"/>
                  </a:lnTo>
                  <a:lnTo>
                    <a:pt x="2420" y="4990"/>
                  </a:lnTo>
                  <a:lnTo>
                    <a:pt x="2423" y="4985"/>
                  </a:lnTo>
                  <a:lnTo>
                    <a:pt x="2427" y="4978"/>
                  </a:lnTo>
                  <a:lnTo>
                    <a:pt x="2432" y="4972"/>
                  </a:lnTo>
                  <a:lnTo>
                    <a:pt x="2455" y="4948"/>
                  </a:lnTo>
                  <a:lnTo>
                    <a:pt x="2483" y="4922"/>
                  </a:lnTo>
                  <a:lnTo>
                    <a:pt x="2496" y="4908"/>
                  </a:lnTo>
                  <a:lnTo>
                    <a:pt x="2507" y="4894"/>
                  </a:lnTo>
                  <a:lnTo>
                    <a:pt x="2511" y="4886"/>
                  </a:lnTo>
                  <a:lnTo>
                    <a:pt x="2514" y="4878"/>
                  </a:lnTo>
                  <a:lnTo>
                    <a:pt x="2516" y="4872"/>
                  </a:lnTo>
                  <a:lnTo>
                    <a:pt x="2516" y="4864"/>
                  </a:lnTo>
                  <a:lnTo>
                    <a:pt x="2516" y="4857"/>
                  </a:lnTo>
                  <a:lnTo>
                    <a:pt x="2514" y="4853"/>
                  </a:lnTo>
                  <a:lnTo>
                    <a:pt x="2511" y="4849"/>
                  </a:lnTo>
                  <a:lnTo>
                    <a:pt x="2507" y="4846"/>
                  </a:lnTo>
                  <a:lnTo>
                    <a:pt x="2499" y="4841"/>
                  </a:lnTo>
                  <a:lnTo>
                    <a:pt x="2492" y="4833"/>
                  </a:lnTo>
                  <a:lnTo>
                    <a:pt x="2492" y="4828"/>
                  </a:lnTo>
                  <a:lnTo>
                    <a:pt x="2492" y="4809"/>
                  </a:lnTo>
                  <a:lnTo>
                    <a:pt x="2492" y="4800"/>
                  </a:lnTo>
                  <a:lnTo>
                    <a:pt x="2494" y="4792"/>
                  </a:lnTo>
                  <a:lnTo>
                    <a:pt x="2495" y="4788"/>
                  </a:lnTo>
                  <a:lnTo>
                    <a:pt x="2498" y="4785"/>
                  </a:lnTo>
                  <a:lnTo>
                    <a:pt x="2500" y="4781"/>
                  </a:lnTo>
                  <a:lnTo>
                    <a:pt x="2504" y="4779"/>
                  </a:lnTo>
                  <a:lnTo>
                    <a:pt x="2510" y="4771"/>
                  </a:lnTo>
                  <a:lnTo>
                    <a:pt x="2516" y="4764"/>
                  </a:lnTo>
                  <a:lnTo>
                    <a:pt x="2524" y="4757"/>
                  </a:lnTo>
                  <a:lnTo>
                    <a:pt x="2534" y="4752"/>
                  </a:lnTo>
                  <a:lnTo>
                    <a:pt x="2542" y="4748"/>
                  </a:lnTo>
                  <a:lnTo>
                    <a:pt x="2552" y="4745"/>
                  </a:lnTo>
                  <a:lnTo>
                    <a:pt x="2562" y="4744"/>
                  </a:lnTo>
                  <a:lnTo>
                    <a:pt x="2571" y="4743"/>
                  </a:lnTo>
                  <a:lnTo>
                    <a:pt x="2574" y="4744"/>
                  </a:lnTo>
                  <a:lnTo>
                    <a:pt x="2576" y="4744"/>
                  </a:lnTo>
                  <a:lnTo>
                    <a:pt x="2579" y="4745"/>
                  </a:lnTo>
                  <a:lnTo>
                    <a:pt x="2582" y="4748"/>
                  </a:lnTo>
                  <a:lnTo>
                    <a:pt x="2584" y="4753"/>
                  </a:lnTo>
                  <a:lnTo>
                    <a:pt x="2588" y="4760"/>
                  </a:lnTo>
                  <a:lnTo>
                    <a:pt x="2594" y="4776"/>
                  </a:lnTo>
                  <a:lnTo>
                    <a:pt x="2600" y="4790"/>
                  </a:lnTo>
                  <a:lnTo>
                    <a:pt x="2620" y="4802"/>
                  </a:lnTo>
                  <a:lnTo>
                    <a:pt x="2664" y="4828"/>
                  </a:lnTo>
                  <a:lnTo>
                    <a:pt x="2690" y="4841"/>
                  </a:lnTo>
                  <a:lnTo>
                    <a:pt x="2712" y="4852"/>
                  </a:lnTo>
                  <a:lnTo>
                    <a:pt x="2723" y="4857"/>
                  </a:lnTo>
                  <a:lnTo>
                    <a:pt x="2732" y="4860"/>
                  </a:lnTo>
                  <a:lnTo>
                    <a:pt x="2740" y="4862"/>
                  </a:lnTo>
                  <a:lnTo>
                    <a:pt x="2746" y="4864"/>
                  </a:lnTo>
                  <a:lnTo>
                    <a:pt x="2760" y="4862"/>
                  </a:lnTo>
                  <a:lnTo>
                    <a:pt x="2771" y="4860"/>
                  </a:lnTo>
                  <a:lnTo>
                    <a:pt x="2781" y="4854"/>
                  </a:lnTo>
                  <a:lnTo>
                    <a:pt x="2788" y="4849"/>
                  </a:lnTo>
                  <a:lnTo>
                    <a:pt x="2793" y="4842"/>
                  </a:lnTo>
                  <a:lnTo>
                    <a:pt x="2797" y="4836"/>
                  </a:lnTo>
                  <a:lnTo>
                    <a:pt x="2799" y="4828"/>
                  </a:lnTo>
                  <a:lnTo>
                    <a:pt x="2799" y="4821"/>
                  </a:lnTo>
                  <a:lnTo>
                    <a:pt x="2799" y="4817"/>
                  </a:lnTo>
                  <a:lnTo>
                    <a:pt x="2799" y="4806"/>
                  </a:lnTo>
                  <a:lnTo>
                    <a:pt x="2799" y="4793"/>
                  </a:lnTo>
                  <a:lnTo>
                    <a:pt x="2799" y="4779"/>
                  </a:lnTo>
                  <a:lnTo>
                    <a:pt x="2800" y="4771"/>
                  </a:lnTo>
                  <a:lnTo>
                    <a:pt x="2803" y="4763"/>
                  </a:lnTo>
                  <a:lnTo>
                    <a:pt x="2807" y="4756"/>
                  </a:lnTo>
                  <a:lnTo>
                    <a:pt x="2811" y="4749"/>
                  </a:lnTo>
                  <a:lnTo>
                    <a:pt x="2816" y="4744"/>
                  </a:lnTo>
                  <a:lnTo>
                    <a:pt x="2820" y="4737"/>
                  </a:lnTo>
                  <a:lnTo>
                    <a:pt x="2823" y="4732"/>
                  </a:lnTo>
                  <a:lnTo>
                    <a:pt x="2824" y="4725"/>
                  </a:lnTo>
                  <a:lnTo>
                    <a:pt x="2824" y="4715"/>
                  </a:lnTo>
                  <a:lnTo>
                    <a:pt x="2824" y="4695"/>
                  </a:lnTo>
                  <a:lnTo>
                    <a:pt x="2820" y="4688"/>
                  </a:lnTo>
                  <a:lnTo>
                    <a:pt x="2816" y="4681"/>
                  </a:lnTo>
                  <a:lnTo>
                    <a:pt x="2812" y="4676"/>
                  </a:lnTo>
                  <a:lnTo>
                    <a:pt x="2807" y="4669"/>
                  </a:lnTo>
                  <a:lnTo>
                    <a:pt x="2793" y="4659"/>
                  </a:lnTo>
                  <a:lnTo>
                    <a:pt x="2780" y="4648"/>
                  </a:lnTo>
                  <a:lnTo>
                    <a:pt x="2767" y="4639"/>
                  </a:lnTo>
                  <a:lnTo>
                    <a:pt x="2756" y="4629"/>
                  </a:lnTo>
                  <a:lnTo>
                    <a:pt x="2751" y="4624"/>
                  </a:lnTo>
                  <a:lnTo>
                    <a:pt x="2748" y="4620"/>
                  </a:lnTo>
                  <a:lnTo>
                    <a:pt x="2746" y="4615"/>
                  </a:lnTo>
                  <a:lnTo>
                    <a:pt x="2746" y="4611"/>
                  </a:lnTo>
                  <a:lnTo>
                    <a:pt x="2746" y="4601"/>
                  </a:lnTo>
                  <a:lnTo>
                    <a:pt x="2748" y="4592"/>
                  </a:lnTo>
                  <a:lnTo>
                    <a:pt x="2751" y="4584"/>
                  </a:lnTo>
                  <a:lnTo>
                    <a:pt x="2756" y="4577"/>
                  </a:lnTo>
                  <a:lnTo>
                    <a:pt x="2767" y="4565"/>
                  </a:lnTo>
                  <a:lnTo>
                    <a:pt x="2779" y="4555"/>
                  </a:lnTo>
                  <a:lnTo>
                    <a:pt x="2791" y="4543"/>
                  </a:lnTo>
                  <a:lnTo>
                    <a:pt x="2801" y="4532"/>
                  </a:lnTo>
                  <a:lnTo>
                    <a:pt x="2805" y="4525"/>
                  </a:lnTo>
                  <a:lnTo>
                    <a:pt x="2808" y="4519"/>
                  </a:lnTo>
                  <a:lnTo>
                    <a:pt x="2811" y="4511"/>
                  </a:lnTo>
                  <a:lnTo>
                    <a:pt x="2811" y="4503"/>
                  </a:lnTo>
                  <a:lnTo>
                    <a:pt x="2811" y="4492"/>
                  </a:lnTo>
                  <a:lnTo>
                    <a:pt x="2808" y="4481"/>
                  </a:lnTo>
                  <a:lnTo>
                    <a:pt x="2805" y="4473"/>
                  </a:lnTo>
                  <a:lnTo>
                    <a:pt x="2801" y="4464"/>
                  </a:lnTo>
                  <a:lnTo>
                    <a:pt x="2793" y="4449"/>
                  </a:lnTo>
                  <a:lnTo>
                    <a:pt x="2787" y="4436"/>
                  </a:lnTo>
                  <a:lnTo>
                    <a:pt x="2679" y="4436"/>
                  </a:lnTo>
                  <a:lnTo>
                    <a:pt x="2672" y="4427"/>
                  </a:lnTo>
                  <a:lnTo>
                    <a:pt x="2668" y="4415"/>
                  </a:lnTo>
                  <a:lnTo>
                    <a:pt x="2663" y="4400"/>
                  </a:lnTo>
                  <a:lnTo>
                    <a:pt x="2660" y="4384"/>
                  </a:lnTo>
                  <a:lnTo>
                    <a:pt x="2658" y="4365"/>
                  </a:lnTo>
                  <a:lnTo>
                    <a:pt x="2656" y="4347"/>
                  </a:lnTo>
                  <a:lnTo>
                    <a:pt x="2655" y="4328"/>
                  </a:lnTo>
                  <a:lnTo>
                    <a:pt x="2655" y="4309"/>
                  </a:lnTo>
                  <a:lnTo>
                    <a:pt x="2656" y="4289"/>
                  </a:lnTo>
                  <a:lnTo>
                    <a:pt x="2659" y="4273"/>
                  </a:lnTo>
                  <a:lnTo>
                    <a:pt x="2663" y="4261"/>
                  </a:lnTo>
                  <a:lnTo>
                    <a:pt x="2668" y="4251"/>
                  </a:lnTo>
                  <a:lnTo>
                    <a:pt x="2672" y="4240"/>
                  </a:lnTo>
                  <a:lnTo>
                    <a:pt x="2678" y="4229"/>
                  </a:lnTo>
                  <a:lnTo>
                    <a:pt x="2682" y="4217"/>
                  </a:lnTo>
                  <a:lnTo>
                    <a:pt x="2686" y="4202"/>
                  </a:lnTo>
                  <a:lnTo>
                    <a:pt x="2680" y="4200"/>
                  </a:lnTo>
                  <a:lnTo>
                    <a:pt x="2678" y="4200"/>
                  </a:lnTo>
                  <a:lnTo>
                    <a:pt x="2674" y="4199"/>
                  </a:lnTo>
                  <a:lnTo>
                    <a:pt x="2671" y="4196"/>
                  </a:lnTo>
                  <a:lnTo>
                    <a:pt x="2666" y="4188"/>
                  </a:lnTo>
                  <a:lnTo>
                    <a:pt x="2662" y="4178"/>
                  </a:lnTo>
                  <a:lnTo>
                    <a:pt x="2674" y="4170"/>
                  </a:lnTo>
                  <a:lnTo>
                    <a:pt x="2683" y="4163"/>
                  </a:lnTo>
                  <a:lnTo>
                    <a:pt x="2690" y="4155"/>
                  </a:lnTo>
                  <a:lnTo>
                    <a:pt x="2698" y="4146"/>
                  </a:lnTo>
                  <a:lnTo>
                    <a:pt x="2704" y="4138"/>
                  </a:lnTo>
                  <a:lnTo>
                    <a:pt x="2712" y="4128"/>
                  </a:lnTo>
                  <a:lnTo>
                    <a:pt x="2722" y="4120"/>
                  </a:lnTo>
                  <a:lnTo>
                    <a:pt x="2734" y="4111"/>
                  </a:lnTo>
                  <a:lnTo>
                    <a:pt x="2739" y="4103"/>
                  </a:lnTo>
                  <a:lnTo>
                    <a:pt x="2747" y="4094"/>
                  </a:lnTo>
                  <a:lnTo>
                    <a:pt x="2751" y="4090"/>
                  </a:lnTo>
                  <a:lnTo>
                    <a:pt x="2755" y="4084"/>
                  </a:lnTo>
                  <a:lnTo>
                    <a:pt x="2756" y="4076"/>
                  </a:lnTo>
                  <a:lnTo>
                    <a:pt x="2757" y="4068"/>
                  </a:lnTo>
                  <a:lnTo>
                    <a:pt x="2757" y="4062"/>
                  </a:lnTo>
                  <a:lnTo>
                    <a:pt x="2759" y="4054"/>
                  </a:lnTo>
                  <a:lnTo>
                    <a:pt x="2761" y="4047"/>
                  </a:lnTo>
                  <a:lnTo>
                    <a:pt x="2764" y="4040"/>
                  </a:lnTo>
                  <a:lnTo>
                    <a:pt x="2771" y="4028"/>
                  </a:lnTo>
                  <a:lnTo>
                    <a:pt x="2779" y="4016"/>
                  </a:lnTo>
                  <a:lnTo>
                    <a:pt x="2785" y="4004"/>
                  </a:lnTo>
                  <a:lnTo>
                    <a:pt x="2793" y="3991"/>
                  </a:lnTo>
                  <a:lnTo>
                    <a:pt x="2796" y="3984"/>
                  </a:lnTo>
                  <a:lnTo>
                    <a:pt x="2797" y="3978"/>
                  </a:lnTo>
                  <a:lnTo>
                    <a:pt x="2799" y="3968"/>
                  </a:lnTo>
                  <a:lnTo>
                    <a:pt x="2799" y="3960"/>
                  </a:lnTo>
                  <a:lnTo>
                    <a:pt x="2799" y="3954"/>
                  </a:lnTo>
                  <a:lnTo>
                    <a:pt x="2796" y="3948"/>
                  </a:lnTo>
                  <a:lnTo>
                    <a:pt x="2792" y="3943"/>
                  </a:lnTo>
                  <a:lnTo>
                    <a:pt x="2787" y="3938"/>
                  </a:lnTo>
                  <a:lnTo>
                    <a:pt x="2783" y="3932"/>
                  </a:lnTo>
                  <a:lnTo>
                    <a:pt x="2779" y="3924"/>
                  </a:lnTo>
                  <a:lnTo>
                    <a:pt x="2776" y="3916"/>
                  </a:lnTo>
                  <a:lnTo>
                    <a:pt x="2775" y="3906"/>
                  </a:lnTo>
                  <a:lnTo>
                    <a:pt x="2776" y="3899"/>
                  </a:lnTo>
                  <a:lnTo>
                    <a:pt x="2779" y="3892"/>
                  </a:lnTo>
                  <a:lnTo>
                    <a:pt x="2783" y="3886"/>
                  </a:lnTo>
                  <a:lnTo>
                    <a:pt x="2787" y="3878"/>
                  </a:lnTo>
                  <a:lnTo>
                    <a:pt x="2792" y="3871"/>
                  </a:lnTo>
                  <a:lnTo>
                    <a:pt x="2796" y="3863"/>
                  </a:lnTo>
                  <a:lnTo>
                    <a:pt x="2799" y="3855"/>
                  </a:lnTo>
                  <a:lnTo>
                    <a:pt x="2799" y="3846"/>
                  </a:lnTo>
                  <a:lnTo>
                    <a:pt x="2799" y="3835"/>
                  </a:lnTo>
                  <a:lnTo>
                    <a:pt x="2796" y="3826"/>
                  </a:lnTo>
                  <a:lnTo>
                    <a:pt x="2792" y="3818"/>
                  </a:lnTo>
                  <a:lnTo>
                    <a:pt x="2787" y="3810"/>
                  </a:lnTo>
                  <a:lnTo>
                    <a:pt x="2775" y="3796"/>
                  </a:lnTo>
                  <a:lnTo>
                    <a:pt x="2760" y="3784"/>
                  </a:lnTo>
                  <a:lnTo>
                    <a:pt x="2746" y="3772"/>
                  </a:lnTo>
                  <a:lnTo>
                    <a:pt x="2734" y="3759"/>
                  </a:lnTo>
                  <a:lnTo>
                    <a:pt x="2728" y="3751"/>
                  </a:lnTo>
                  <a:lnTo>
                    <a:pt x="2724" y="3742"/>
                  </a:lnTo>
                  <a:lnTo>
                    <a:pt x="2722" y="3731"/>
                  </a:lnTo>
                  <a:lnTo>
                    <a:pt x="2722" y="3719"/>
                  </a:lnTo>
                  <a:lnTo>
                    <a:pt x="2722" y="3712"/>
                  </a:lnTo>
                  <a:lnTo>
                    <a:pt x="2723" y="3704"/>
                  </a:lnTo>
                  <a:lnTo>
                    <a:pt x="2724" y="3699"/>
                  </a:lnTo>
                  <a:lnTo>
                    <a:pt x="2727" y="3692"/>
                  </a:lnTo>
                  <a:lnTo>
                    <a:pt x="2732" y="3683"/>
                  </a:lnTo>
                  <a:lnTo>
                    <a:pt x="2739" y="3674"/>
                  </a:lnTo>
                  <a:lnTo>
                    <a:pt x="2746" y="3666"/>
                  </a:lnTo>
                  <a:lnTo>
                    <a:pt x="2752" y="3658"/>
                  </a:lnTo>
                  <a:lnTo>
                    <a:pt x="2756" y="3650"/>
                  </a:lnTo>
                  <a:lnTo>
                    <a:pt x="2757" y="3640"/>
                  </a:lnTo>
                  <a:lnTo>
                    <a:pt x="2757" y="3635"/>
                  </a:lnTo>
                  <a:lnTo>
                    <a:pt x="2756" y="3631"/>
                  </a:lnTo>
                  <a:lnTo>
                    <a:pt x="2754" y="3626"/>
                  </a:lnTo>
                  <a:lnTo>
                    <a:pt x="2752" y="3622"/>
                  </a:lnTo>
                  <a:lnTo>
                    <a:pt x="2746" y="3614"/>
                  </a:lnTo>
                  <a:lnTo>
                    <a:pt x="2739" y="3605"/>
                  </a:lnTo>
                  <a:lnTo>
                    <a:pt x="2732" y="3595"/>
                  </a:lnTo>
                  <a:lnTo>
                    <a:pt x="2727" y="3583"/>
                  </a:lnTo>
                  <a:lnTo>
                    <a:pt x="2724" y="3577"/>
                  </a:lnTo>
                  <a:lnTo>
                    <a:pt x="2723" y="3569"/>
                  </a:lnTo>
                  <a:lnTo>
                    <a:pt x="2722" y="3561"/>
                  </a:lnTo>
                  <a:lnTo>
                    <a:pt x="2722" y="3551"/>
                  </a:lnTo>
                  <a:lnTo>
                    <a:pt x="2722" y="3543"/>
                  </a:lnTo>
                  <a:lnTo>
                    <a:pt x="2723" y="3535"/>
                  </a:lnTo>
                  <a:lnTo>
                    <a:pt x="2724" y="3529"/>
                  </a:lnTo>
                  <a:lnTo>
                    <a:pt x="2727" y="3522"/>
                  </a:lnTo>
                  <a:lnTo>
                    <a:pt x="2732" y="3511"/>
                  </a:lnTo>
                  <a:lnTo>
                    <a:pt x="2740" y="3503"/>
                  </a:lnTo>
                  <a:lnTo>
                    <a:pt x="2750" y="3497"/>
                  </a:lnTo>
                  <a:lnTo>
                    <a:pt x="2760" y="3490"/>
                  </a:lnTo>
                  <a:lnTo>
                    <a:pt x="2772" y="3486"/>
                  </a:lnTo>
                  <a:lnTo>
                    <a:pt x="2784" y="3482"/>
                  </a:lnTo>
                  <a:lnTo>
                    <a:pt x="2809" y="3474"/>
                  </a:lnTo>
                  <a:lnTo>
                    <a:pt x="2833" y="3465"/>
                  </a:lnTo>
                  <a:lnTo>
                    <a:pt x="2843" y="3458"/>
                  </a:lnTo>
                  <a:lnTo>
                    <a:pt x="2852" y="3451"/>
                  </a:lnTo>
                  <a:lnTo>
                    <a:pt x="2856" y="3446"/>
                  </a:lnTo>
                  <a:lnTo>
                    <a:pt x="2860" y="3442"/>
                  </a:lnTo>
                  <a:lnTo>
                    <a:pt x="2863" y="3437"/>
                  </a:lnTo>
                  <a:lnTo>
                    <a:pt x="2865" y="3430"/>
                  </a:lnTo>
                  <a:lnTo>
                    <a:pt x="2865" y="3406"/>
                  </a:lnTo>
                  <a:lnTo>
                    <a:pt x="2857" y="3406"/>
                  </a:lnTo>
                  <a:lnTo>
                    <a:pt x="2853" y="3406"/>
                  </a:lnTo>
                  <a:lnTo>
                    <a:pt x="2832" y="3409"/>
                  </a:lnTo>
                  <a:lnTo>
                    <a:pt x="2811" y="3411"/>
                  </a:lnTo>
                  <a:lnTo>
                    <a:pt x="2801" y="3411"/>
                  </a:lnTo>
                  <a:lnTo>
                    <a:pt x="2791" y="3411"/>
                  </a:lnTo>
                  <a:lnTo>
                    <a:pt x="2780" y="3410"/>
                  </a:lnTo>
                  <a:lnTo>
                    <a:pt x="2769" y="3406"/>
                  </a:lnTo>
                  <a:lnTo>
                    <a:pt x="2746" y="3398"/>
                  </a:lnTo>
                  <a:lnTo>
                    <a:pt x="2728" y="3390"/>
                  </a:lnTo>
                  <a:lnTo>
                    <a:pt x="2722" y="3387"/>
                  </a:lnTo>
                  <a:lnTo>
                    <a:pt x="2714" y="3385"/>
                  </a:lnTo>
                  <a:lnTo>
                    <a:pt x="2706" y="3383"/>
                  </a:lnTo>
                  <a:lnTo>
                    <a:pt x="2698" y="3382"/>
                  </a:lnTo>
                  <a:lnTo>
                    <a:pt x="2670" y="3383"/>
                  </a:lnTo>
                  <a:lnTo>
                    <a:pt x="2643" y="3387"/>
                  </a:lnTo>
                  <a:lnTo>
                    <a:pt x="2630" y="3387"/>
                  </a:lnTo>
                  <a:lnTo>
                    <a:pt x="2616" y="3387"/>
                  </a:lnTo>
                  <a:lnTo>
                    <a:pt x="2602" y="3386"/>
                  </a:lnTo>
                  <a:lnTo>
                    <a:pt x="2588" y="3382"/>
                  </a:lnTo>
                  <a:lnTo>
                    <a:pt x="2588" y="3327"/>
                  </a:lnTo>
                  <a:lnTo>
                    <a:pt x="2588" y="3299"/>
                  </a:lnTo>
                  <a:lnTo>
                    <a:pt x="2588" y="3279"/>
                  </a:lnTo>
                  <a:lnTo>
                    <a:pt x="2588" y="3243"/>
                  </a:lnTo>
                  <a:lnTo>
                    <a:pt x="2590" y="3234"/>
                  </a:lnTo>
                  <a:lnTo>
                    <a:pt x="2591" y="3225"/>
                  </a:lnTo>
                  <a:lnTo>
                    <a:pt x="2594" y="3217"/>
                  </a:lnTo>
                  <a:lnTo>
                    <a:pt x="2598" y="3209"/>
                  </a:lnTo>
                  <a:lnTo>
                    <a:pt x="2606" y="3194"/>
                  </a:lnTo>
                  <a:lnTo>
                    <a:pt x="2616" y="3181"/>
                  </a:lnTo>
                  <a:lnTo>
                    <a:pt x="2626" y="3169"/>
                  </a:lnTo>
                  <a:lnTo>
                    <a:pt x="2635" y="3157"/>
                  </a:lnTo>
                  <a:lnTo>
                    <a:pt x="2638" y="3151"/>
                  </a:lnTo>
                  <a:lnTo>
                    <a:pt x="2640" y="3146"/>
                  </a:lnTo>
                  <a:lnTo>
                    <a:pt x="2643" y="3141"/>
                  </a:lnTo>
                  <a:lnTo>
                    <a:pt x="2643" y="3135"/>
                  </a:lnTo>
                  <a:lnTo>
                    <a:pt x="2642" y="3121"/>
                  </a:lnTo>
                  <a:lnTo>
                    <a:pt x="2639" y="3107"/>
                  </a:lnTo>
                  <a:lnTo>
                    <a:pt x="2634" y="3094"/>
                  </a:lnTo>
                  <a:lnTo>
                    <a:pt x="2627" y="3082"/>
                  </a:lnTo>
                  <a:lnTo>
                    <a:pt x="2619" y="3070"/>
                  </a:lnTo>
                  <a:lnTo>
                    <a:pt x="2610" y="3058"/>
                  </a:lnTo>
                  <a:lnTo>
                    <a:pt x="2600" y="3047"/>
                  </a:lnTo>
                  <a:lnTo>
                    <a:pt x="2590" y="3035"/>
                  </a:lnTo>
                  <a:lnTo>
                    <a:pt x="2570" y="3013"/>
                  </a:lnTo>
                  <a:lnTo>
                    <a:pt x="2551" y="2990"/>
                  </a:lnTo>
                  <a:lnTo>
                    <a:pt x="2543" y="2977"/>
                  </a:lnTo>
                  <a:lnTo>
                    <a:pt x="2536" y="2965"/>
                  </a:lnTo>
                  <a:lnTo>
                    <a:pt x="2532" y="2952"/>
                  </a:lnTo>
                  <a:lnTo>
                    <a:pt x="2528" y="2937"/>
                  </a:lnTo>
                  <a:lnTo>
                    <a:pt x="2527" y="2929"/>
                  </a:lnTo>
                  <a:lnTo>
                    <a:pt x="2526" y="2921"/>
                  </a:lnTo>
                  <a:lnTo>
                    <a:pt x="2526" y="2914"/>
                  </a:lnTo>
                  <a:lnTo>
                    <a:pt x="2526" y="2908"/>
                  </a:lnTo>
                  <a:lnTo>
                    <a:pt x="2528" y="2893"/>
                  </a:lnTo>
                  <a:lnTo>
                    <a:pt x="2531" y="2881"/>
                  </a:lnTo>
                  <a:lnTo>
                    <a:pt x="2535" y="2868"/>
                  </a:lnTo>
                  <a:lnTo>
                    <a:pt x="2536" y="2854"/>
                  </a:lnTo>
                  <a:lnTo>
                    <a:pt x="2538" y="2848"/>
                  </a:lnTo>
                  <a:lnTo>
                    <a:pt x="2538" y="2842"/>
                  </a:lnTo>
                  <a:lnTo>
                    <a:pt x="2536" y="2836"/>
                  </a:lnTo>
                  <a:lnTo>
                    <a:pt x="2535" y="2829"/>
                  </a:lnTo>
                  <a:lnTo>
                    <a:pt x="2532" y="2824"/>
                  </a:lnTo>
                  <a:lnTo>
                    <a:pt x="2530" y="2818"/>
                  </a:lnTo>
                  <a:lnTo>
                    <a:pt x="2527" y="2814"/>
                  </a:lnTo>
                  <a:lnTo>
                    <a:pt x="2522" y="2810"/>
                  </a:lnTo>
                  <a:lnTo>
                    <a:pt x="2511" y="2804"/>
                  </a:lnTo>
                  <a:lnTo>
                    <a:pt x="2498" y="2798"/>
                  </a:lnTo>
                  <a:lnTo>
                    <a:pt x="2467" y="2792"/>
                  </a:lnTo>
                  <a:lnTo>
                    <a:pt x="2438" y="2786"/>
                  </a:lnTo>
                  <a:lnTo>
                    <a:pt x="2442" y="2776"/>
                  </a:lnTo>
                  <a:lnTo>
                    <a:pt x="2446" y="2766"/>
                  </a:lnTo>
                  <a:lnTo>
                    <a:pt x="2451" y="2758"/>
                  </a:lnTo>
                  <a:lnTo>
                    <a:pt x="2458" y="2752"/>
                  </a:lnTo>
                  <a:lnTo>
                    <a:pt x="2472" y="2740"/>
                  </a:lnTo>
                  <a:lnTo>
                    <a:pt x="2488" y="2729"/>
                  </a:lnTo>
                  <a:lnTo>
                    <a:pt x="2503" y="2718"/>
                  </a:lnTo>
                  <a:lnTo>
                    <a:pt x="2516" y="2706"/>
                  </a:lnTo>
                  <a:lnTo>
                    <a:pt x="2522" y="2700"/>
                  </a:lnTo>
                  <a:lnTo>
                    <a:pt x="2526" y="2692"/>
                  </a:lnTo>
                  <a:lnTo>
                    <a:pt x="2527" y="2682"/>
                  </a:lnTo>
                  <a:lnTo>
                    <a:pt x="2528" y="2672"/>
                  </a:lnTo>
                  <a:lnTo>
                    <a:pt x="2527" y="2633"/>
                  </a:lnTo>
                  <a:lnTo>
                    <a:pt x="2524" y="2596"/>
                  </a:lnTo>
                  <a:lnTo>
                    <a:pt x="2520" y="2558"/>
                  </a:lnTo>
                  <a:lnTo>
                    <a:pt x="2515" y="2522"/>
                  </a:lnTo>
                  <a:lnTo>
                    <a:pt x="2507" y="2485"/>
                  </a:lnTo>
                  <a:lnTo>
                    <a:pt x="2499" y="2449"/>
                  </a:lnTo>
                  <a:lnTo>
                    <a:pt x="2488" y="2415"/>
                  </a:lnTo>
                  <a:lnTo>
                    <a:pt x="2478" y="2380"/>
                  </a:lnTo>
                  <a:lnTo>
                    <a:pt x="2464" y="2345"/>
                  </a:lnTo>
                  <a:lnTo>
                    <a:pt x="2451" y="2312"/>
                  </a:lnTo>
                  <a:lnTo>
                    <a:pt x="2438" y="2279"/>
                  </a:lnTo>
                  <a:lnTo>
                    <a:pt x="2422" y="2247"/>
                  </a:lnTo>
                  <a:lnTo>
                    <a:pt x="2406" y="2215"/>
                  </a:lnTo>
                  <a:lnTo>
                    <a:pt x="2388" y="2184"/>
                  </a:lnTo>
                  <a:lnTo>
                    <a:pt x="2371" y="2153"/>
                  </a:lnTo>
                  <a:lnTo>
                    <a:pt x="2354" y="2124"/>
                  </a:lnTo>
                  <a:lnTo>
                    <a:pt x="2364" y="2119"/>
                  </a:lnTo>
                  <a:lnTo>
                    <a:pt x="2374" y="2112"/>
                  </a:lnTo>
                  <a:lnTo>
                    <a:pt x="2383" y="2104"/>
                  </a:lnTo>
                  <a:lnTo>
                    <a:pt x="2394" y="2096"/>
                  </a:lnTo>
                  <a:lnTo>
                    <a:pt x="2412" y="2076"/>
                  </a:lnTo>
                  <a:lnTo>
                    <a:pt x="2430" y="2056"/>
                  </a:lnTo>
                  <a:lnTo>
                    <a:pt x="2447" y="2036"/>
                  </a:lnTo>
                  <a:lnTo>
                    <a:pt x="2463" y="2019"/>
                  </a:lnTo>
                  <a:lnTo>
                    <a:pt x="2471" y="2012"/>
                  </a:lnTo>
                  <a:lnTo>
                    <a:pt x="2478" y="2005"/>
                  </a:lnTo>
                  <a:lnTo>
                    <a:pt x="2486" y="2000"/>
                  </a:lnTo>
                  <a:lnTo>
                    <a:pt x="2492" y="1997"/>
                  </a:lnTo>
                  <a:lnTo>
                    <a:pt x="2500" y="1995"/>
                  </a:lnTo>
                  <a:lnTo>
                    <a:pt x="2508" y="1993"/>
                  </a:lnTo>
                  <a:lnTo>
                    <a:pt x="2516" y="1992"/>
                  </a:lnTo>
                  <a:lnTo>
                    <a:pt x="2526" y="1992"/>
                  </a:lnTo>
                  <a:lnTo>
                    <a:pt x="2542" y="1992"/>
                  </a:lnTo>
                  <a:lnTo>
                    <a:pt x="2556" y="1992"/>
                  </a:lnTo>
                  <a:lnTo>
                    <a:pt x="2563" y="1992"/>
                  </a:lnTo>
                  <a:lnTo>
                    <a:pt x="2570" y="1991"/>
                  </a:lnTo>
                  <a:lnTo>
                    <a:pt x="2575" y="1988"/>
                  </a:lnTo>
                  <a:lnTo>
                    <a:pt x="2579" y="1985"/>
                  </a:lnTo>
                  <a:lnTo>
                    <a:pt x="2583" y="1980"/>
                  </a:lnTo>
                  <a:lnTo>
                    <a:pt x="2587" y="1973"/>
                  </a:lnTo>
                  <a:lnTo>
                    <a:pt x="2588" y="1965"/>
                  </a:lnTo>
                  <a:lnTo>
                    <a:pt x="2588" y="1955"/>
                  </a:lnTo>
                  <a:lnTo>
                    <a:pt x="2587" y="1944"/>
                  </a:lnTo>
                  <a:lnTo>
                    <a:pt x="2584" y="1935"/>
                  </a:lnTo>
                  <a:lnTo>
                    <a:pt x="2579" y="1925"/>
                  </a:lnTo>
                  <a:lnTo>
                    <a:pt x="2574" y="1916"/>
                  </a:lnTo>
                  <a:lnTo>
                    <a:pt x="2568" y="1907"/>
                  </a:lnTo>
                  <a:lnTo>
                    <a:pt x="2563" y="1897"/>
                  </a:lnTo>
                  <a:lnTo>
                    <a:pt x="2560" y="1888"/>
                  </a:lnTo>
                  <a:lnTo>
                    <a:pt x="2559" y="1877"/>
                  </a:lnTo>
                  <a:lnTo>
                    <a:pt x="2643" y="1660"/>
                  </a:lnTo>
                  <a:lnTo>
                    <a:pt x="2654" y="1652"/>
                  </a:lnTo>
                  <a:lnTo>
                    <a:pt x="2670" y="1643"/>
                  </a:lnTo>
                  <a:lnTo>
                    <a:pt x="2686" y="1635"/>
                  </a:lnTo>
                  <a:lnTo>
                    <a:pt x="2703" y="1626"/>
                  </a:lnTo>
                  <a:lnTo>
                    <a:pt x="2711" y="1620"/>
                  </a:lnTo>
                  <a:lnTo>
                    <a:pt x="2719" y="1615"/>
                  </a:lnTo>
                  <a:lnTo>
                    <a:pt x="2727" y="1608"/>
                  </a:lnTo>
                  <a:lnTo>
                    <a:pt x="2732" y="1602"/>
                  </a:lnTo>
                  <a:lnTo>
                    <a:pt x="2738" y="1594"/>
                  </a:lnTo>
                  <a:lnTo>
                    <a:pt x="2742" y="1584"/>
                  </a:lnTo>
                  <a:lnTo>
                    <a:pt x="2744" y="1575"/>
                  </a:lnTo>
                  <a:lnTo>
                    <a:pt x="2746" y="1564"/>
                  </a:lnTo>
                  <a:lnTo>
                    <a:pt x="2744" y="1555"/>
                  </a:lnTo>
                  <a:lnTo>
                    <a:pt x="2743" y="1548"/>
                  </a:lnTo>
                  <a:lnTo>
                    <a:pt x="2740" y="1540"/>
                  </a:lnTo>
                  <a:lnTo>
                    <a:pt x="2736" y="1535"/>
                  </a:lnTo>
                  <a:lnTo>
                    <a:pt x="2727" y="1524"/>
                  </a:lnTo>
                  <a:lnTo>
                    <a:pt x="2716" y="1516"/>
                  </a:lnTo>
                  <a:lnTo>
                    <a:pt x="2704" y="1508"/>
                  </a:lnTo>
                  <a:lnTo>
                    <a:pt x="2692" y="1502"/>
                  </a:lnTo>
                  <a:lnTo>
                    <a:pt x="2682" y="1494"/>
                  </a:lnTo>
                  <a:lnTo>
                    <a:pt x="2674" y="1486"/>
                  </a:lnTo>
                  <a:lnTo>
                    <a:pt x="2668" y="1476"/>
                  </a:lnTo>
                  <a:lnTo>
                    <a:pt x="2664" y="1467"/>
                  </a:lnTo>
                  <a:lnTo>
                    <a:pt x="2662" y="1458"/>
                  </a:lnTo>
                  <a:lnTo>
                    <a:pt x="2659" y="1448"/>
                  </a:lnTo>
                  <a:lnTo>
                    <a:pt x="2656" y="1428"/>
                  </a:lnTo>
                  <a:lnTo>
                    <a:pt x="2654" y="1408"/>
                  </a:lnTo>
                  <a:lnTo>
                    <a:pt x="2652" y="1388"/>
                  </a:lnTo>
                  <a:lnTo>
                    <a:pt x="2648" y="1370"/>
                  </a:lnTo>
                  <a:lnTo>
                    <a:pt x="2646" y="1360"/>
                  </a:lnTo>
                  <a:lnTo>
                    <a:pt x="2642" y="1351"/>
                  </a:lnTo>
                  <a:lnTo>
                    <a:pt x="2638" y="1343"/>
                  </a:lnTo>
                  <a:lnTo>
                    <a:pt x="2631" y="1335"/>
                  </a:lnTo>
                  <a:lnTo>
                    <a:pt x="2622" y="1324"/>
                  </a:lnTo>
                  <a:lnTo>
                    <a:pt x="2612" y="1315"/>
                  </a:lnTo>
                  <a:lnTo>
                    <a:pt x="2603" y="1306"/>
                  </a:lnTo>
                  <a:lnTo>
                    <a:pt x="2594" y="1298"/>
                  </a:lnTo>
                  <a:lnTo>
                    <a:pt x="2574" y="1282"/>
                  </a:lnTo>
                  <a:lnTo>
                    <a:pt x="2554" y="1267"/>
                  </a:lnTo>
                  <a:lnTo>
                    <a:pt x="2535" y="1253"/>
                  </a:lnTo>
                  <a:lnTo>
                    <a:pt x="2518" y="1235"/>
                  </a:lnTo>
                  <a:lnTo>
                    <a:pt x="2508" y="1226"/>
                  </a:lnTo>
                  <a:lnTo>
                    <a:pt x="2500" y="1215"/>
                  </a:lnTo>
                  <a:lnTo>
                    <a:pt x="2494" y="1203"/>
                  </a:lnTo>
                  <a:lnTo>
                    <a:pt x="2487" y="1191"/>
                  </a:lnTo>
                  <a:lnTo>
                    <a:pt x="2480" y="1179"/>
                  </a:lnTo>
                  <a:lnTo>
                    <a:pt x="2475" y="1169"/>
                  </a:lnTo>
                  <a:lnTo>
                    <a:pt x="2472" y="1159"/>
                  </a:lnTo>
                  <a:lnTo>
                    <a:pt x="2470" y="1150"/>
                  </a:lnTo>
                  <a:lnTo>
                    <a:pt x="2464" y="1133"/>
                  </a:lnTo>
                  <a:lnTo>
                    <a:pt x="2460" y="1117"/>
                  </a:lnTo>
                  <a:lnTo>
                    <a:pt x="2458" y="1110"/>
                  </a:lnTo>
                  <a:lnTo>
                    <a:pt x="2455" y="1103"/>
                  </a:lnTo>
                  <a:lnTo>
                    <a:pt x="2451" y="1097"/>
                  </a:lnTo>
                  <a:lnTo>
                    <a:pt x="2446" y="1091"/>
                  </a:lnTo>
                  <a:lnTo>
                    <a:pt x="2439" y="1085"/>
                  </a:lnTo>
                  <a:lnTo>
                    <a:pt x="2431" y="1079"/>
                  </a:lnTo>
                  <a:lnTo>
                    <a:pt x="2420" y="1075"/>
                  </a:lnTo>
                  <a:lnTo>
                    <a:pt x="2408" y="1070"/>
                  </a:lnTo>
                  <a:lnTo>
                    <a:pt x="2418" y="1043"/>
                  </a:lnTo>
                  <a:lnTo>
                    <a:pt x="2427" y="1022"/>
                  </a:lnTo>
                  <a:lnTo>
                    <a:pt x="2432" y="1013"/>
                  </a:lnTo>
                  <a:lnTo>
                    <a:pt x="2435" y="1003"/>
                  </a:lnTo>
                  <a:lnTo>
                    <a:pt x="2438" y="995"/>
                  </a:lnTo>
                  <a:lnTo>
                    <a:pt x="2438" y="986"/>
                  </a:lnTo>
                  <a:lnTo>
                    <a:pt x="2440" y="974"/>
                  </a:lnTo>
                  <a:lnTo>
                    <a:pt x="2444" y="961"/>
                  </a:lnTo>
                  <a:lnTo>
                    <a:pt x="2447" y="953"/>
                  </a:lnTo>
                  <a:lnTo>
                    <a:pt x="2448" y="943"/>
                  </a:lnTo>
                  <a:lnTo>
                    <a:pt x="2450" y="930"/>
                  </a:lnTo>
                  <a:lnTo>
                    <a:pt x="2450" y="914"/>
                  </a:lnTo>
                  <a:lnTo>
                    <a:pt x="2432" y="914"/>
                  </a:lnTo>
                  <a:lnTo>
                    <a:pt x="2423" y="909"/>
                  </a:lnTo>
                  <a:lnTo>
                    <a:pt x="2414" y="903"/>
                  </a:lnTo>
                  <a:lnTo>
                    <a:pt x="2403" y="898"/>
                  </a:lnTo>
                  <a:lnTo>
                    <a:pt x="2390" y="890"/>
                  </a:lnTo>
                  <a:lnTo>
                    <a:pt x="2374" y="895"/>
                  </a:lnTo>
                  <a:lnTo>
                    <a:pt x="2360" y="899"/>
                  </a:lnTo>
                  <a:lnTo>
                    <a:pt x="2350" y="905"/>
                  </a:lnTo>
                  <a:lnTo>
                    <a:pt x="2340" y="910"/>
                  </a:lnTo>
                  <a:lnTo>
                    <a:pt x="2332" y="915"/>
                  </a:lnTo>
                  <a:lnTo>
                    <a:pt x="2327" y="919"/>
                  </a:lnTo>
                  <a:lnTo>
                    <a:pt x="2323" y="925"/>
                  </a:lnTo>
                  <a:lnTo>
                    <a:pt x="2320" y="930"/>
                  </a:lnTo>
                  <a:lnTo>
                    <a:pt x="2319" y="935"/>
                  </a:lnTo>
                  <a:lnTo>
                    <a:pt x="2319" y="939"/>
                  </a:lnTo>
                  <a:lnTo>
                    <a:pt x="2320" y="945"/>
                  </a:lnTo>
                  <a:lnTo>
                    <a:pt x="2323" y="950"/>
                  </a:lnTo>
                  <a:lnTo>
                    <a:pt x="2330" y="959"/>
                  </a:lnTo>
                  <a:lnTo>
                    <a:pt x="2339" y="969"/>
                  </a:lnTo>
                  <a:lnTo>
                    <a:pt x="2360" y="987"/>
                  </a:lnTo>
                  <a:lnTo>
                    <a:pt x="2380" y="1003"/>
                  </a:lnTo>
                  <a:lnTo>
                    <a:pt x="2383" y="1009"/>
                  </a:lnTo>
                  <a:lnTo>
                    <a:pt x="2386" y="1013"/>
                  </a:lnTo>
                  <a:lnTo>
                    <a:pt x="2387" y="1015"/>
                  </a:lnTo>
                  <a:lnTo>
                    <a:pt x="2388" y="1019"/>
                  </a:lnTo>
                  <a:lnTo>
                    <a:pt x="2388" y="1023"/>
                  </a:lnTo>
                  <a:lnTo>
                    <a:pt x="2386" y="1027"/>
                  </a:lnTo>
                  <a:lnTo>
                    <a:pt x="2383" y="1031"/>
                  </a:lnTo>
                  <a:lnTo>
                    <a:pt x="2378" y="1034"/>
                  </a:lnTo>
                  <a:lnTo>
                    <a:pt x="2372" y="1046"/>
                  </a:lnTo>
                  <a:lnTo>
                    <a:pt x="2366" y="1058"/>
                  </a:lnTo>
                  <a:lnTo>
                    <a:pt x="2359" y="1069"/>
                  </a:lnTo>
                  <a:lnTo>
                    <a:pt x="2351" y="1079"/>
                  </a:lnTo>
                  <a:lnTo>
                    <a:pt x="2336" y="1098"/>
                  </a:lnTo>
                  <a:lnTo>
                    <a:pt x="2319" y="1115"/>
                  </a:lnTo>
                  <a:lnTo>
                    <a:pt x="2300" y="1130"/>
                  </a:lnTo>
                  <a:lnTo>
                    <a:pt x="2282" y="1143"/>
                  </a:lnTo>
                  <a:lnTo>
                    <a:pt x="2263" y="1157"/>
                  </a:lnTo>
                  <a:lnTo>
                    <a:pt x="2243" y="1169"/>
                  </a:lnTo>
                  <a:lnTo>
                    <a:pt x="2204" y="1190"/>
                  </a:lnTo>
                  <a:lnTo>
                    <a:pt x="2168" y="1210"/>
                  </a:lnTo>
                  <a:lnTo>
                    <a:pt x="2152" y="1221"/>
                  </a:lnTo>
                  <a:lnTo>
                    <a:pt x="2138" y="1233"/>
                  </a:lnTo>
                  <a:lnTo>
                    <a:pt x="2124" y="1245"/>
                  </a:lnTo>
                  <a:lnTo>
                    <a:pt x="2112" y="1257"/>
                  </a:lnTo>
                  <a:lnTo>
                    <a:pt x="2114" y="1243"/>
                  </a:lnTo>
                  <a:lnTo>
                    <a:pt x="2116" y="1227"/>
                  </a:lnTo>
                  <a:lnTo>
                    <a:pt x="2120" y="1211"/>
                  </a:lnTo>
                  <a:lnTo>
                    <a:pt x="2127" y="1194"/>
                  </a:lnTo>
                  <a:lnTo>
                    <a:pt x="2135" y="1177"/>
                  </a:lnTo>
                  <a:lnTo>
                    <a:pt x="2144" y="1157"/>
                  </a:lnTo>
                  <a:lnTo>
                    <a:pt x="2155" y="1137"/>
                  </a:lnTo>
                  <a:lnTo>
                    <a:pt x="2167" y="1117"/>
                  </a:lnTo>
                  <a:lnTo>
                    <a:pt x="2224" y="1026"/>
                  </a:lnTo>
                  <a:lnTo>
                    <a:pt x="2291" y="926"/>
                  </a:lnTo>
                  <a:lnTo>
                    <a:pt x="2326" y="873"/>
                  </a:lnTo>
                  <a:lnTo>
                    <a:pt x="2359" y="819"/>
                  </a:lnTo>
                  <a:lnTo>
                    <a:pt x="2374" y="791"/>
                  </a:lnTo>
                  <a:lnTo>
                    <a:pt x="2390" y="763"/>
                  </a:lnTo>
                  <a:lnTo>
                    <a:pt x="2403" y="737"/>
                  </a:lnTo>
                  <a:lnTo>
                    <a:pt x="2416" y="709"/>
                  </a:lnTo>
                  <a:lnTo>
                    <a:pt x="2430" y="681"/>
                  </a:lnTo>
                  <a:lnTo>
                    <a:pt x="2440" y="653"/>
                  </a:lnTo>
                  <a:lnTo>
                    <a:pt x="2450" y="625"/>
                  </a:lnTo>
                  <a:lnTo>
                    <a:pt x="2459" y="597"/>
                  </a:lnTo>
                  <a:lnTo>
                    <a:pt x="2466" y="569"/>
                  </a:lnTo>
                  <a:lnTo>
                    <a:pt x="2470" y="541"/>
                  </a:lnTo>
                  <a:lnTo>
                    <a:pt x="2474" y="513"/>
                  </a:lnTo>
                  <a:lnTo>
                    <a:pt x="2474" y="486"/>
                  </a:lnTo>
                  <a:lnTo>
                    <a:pt x="2474" y="476"/>
                  </a:lnTo>
                  <a:lnTo>
                    <a:pt x="2472" y="465"/>
                  </a:lnTo>
                  <a:lnTo>
                    <a:pt x="2470" y="454"/>
                  </a:lnTo>
                  <a:lnTo>
                    <a:pt x="2466" y="442"/>
                  </a:lnTo>
                  <a:lnTo>
                    <a:pt x="2456" y="418"/>
                  </a:lnTo>
                  <a:lnTo>
                    <a:pt x="2444" y="393"/>
                  </a:lnTo>
                  <a:lnTo>
                    <a:pt x="2430" y="368"/>
                  </a:lnTo>
                  <a:lnTo>
                    <a:pt x="2412" y="341"/>
                  </a:lnTo>
                  <a:lnTo>
                    <a:pt x="2392" y="316"/>
                  </a:lnTo>
                  <a:lnTo>
                    <a:pt x="2371" y="292"/>
                  </a:lnTo>
                  <a:lnTo>
                    <a:pt x="2348" y="269"/>
                  </a:lnTo>
                  <a:lnTo>
                    <a:pt x="2326" y="248"/>
                  </a:lnTo>
                  <a:lnTo>
                    <a:pt x="2302" y="229"/>
                  </a:lnTo>
                  <a:lnTo>
                    <a:pt x="2279" y="212"/>
                  </a:lnTo>
                  <a:lnTo>
                    <a:pt x="2267" y="205"/>
                  </a:lnTo>
                  <a:lnTo>
                    <a:pt x="2255" y="198"/>
                  </a:lnTo>
                  <a:lnTo>
                    <a:pt x="2244" y="193"/>
                  </a:lnTo>
                  <a:lnTo>
                    <a:pt x="2232" y="188"/>
                  </a:lnTo>
                  <a:lnTo>
                    <a:pt x="2222" y="184"/>
                  </a:lnTo>
                  <a:lnTo>
                    <a:pt x="2211" y="181"/>
                  </a:lnTo>
                  <a:lnTo>
                    <a:pt x="2200" y="180"/>
                  </a:lnTo>
                  <a:lnTo>
                    <a:pt x="2191" y="180"/>
                  </a:lnTo>
                  <a:lnTo>
                    <a:pt x="2159" y="180"/>
                  </a:lnTo>
                  <a:lnTo>
                    <a:pt x="2119" y="182"/>
                  </a:lnTo>
                  <a:lnTo>
                    <a:pt x="2099" y="185"/>
                  </a:lnTo>
                  <a:lnTo>
                    <a:pt x="2079" y="189"/>
                  </a:lnTo>
                  <a:lnTo>
                    <a:pt x="2070" y="192"/>
                  </a:lnTo>
                  <a:lnTo>
                    <a:pt x="2062" y="196"/>
                  </a:lnTo>
                  <a:lnTo>
                    <a:pt x="2054" y="198"/>
                  </a:lnTo>
                  <a:lnTo>
                    <a:pt x="2047" y="204"/>
                  </a:lnTo>
                  <a:lnTo>
                    <a:pt x="2044" y="222"/>
                  </a:lnTo>
                  <a:lnTo>
                    <a:pt x="2040" y="238"/>
                  </a:lnTo>
                  <a:lnTo>
                    <a:pt x="2036" y="252"/>
                  </a:lnTo>
                  <a:lnTo>
                    <a:pt x="2031" y="264"/>
                  </a:lnTo>
                  <a:lnTo>
                    <a:pt x="2024" y="272"/>
                  </a:lnTo>
                  <a:lnTo>
                    <a:pt x="2019" y="280"/>
                  </a:lnTo>
                  <a:lnTo>
                    <a:pt x="2011" y="285"/>
                  </a:lnTo>
                  <a:lnTo>
                    <a:pt x="2004" y="289"/>
                  </a:lnTo>
                  <a:lnTo>
                    <a:pt x="1996" y="292"/>
                  </a:lnTo>
                  <a:lnTo>
                    <a:pt x="1990" y="293"/>
                  </a:lnTo>
                  <a:lnTo>
                    <a:pt x="1982" y="294"/>
                  </a:lnTo>
                  <a:lnTo>
                    <a:pt x="1974" y="294"/>
                  </a:lnTo>
                  <a:lnTo>
                    <a:pt x="1959" y="294"/>
                  </a:lnTo>
                  <a:lnTo>
                    <a:pt x="1945" y="293"/>
                  </a:lnTo>
                  <a:lnTo>
                    <a:pt x="1942" y="293"/>
                  </a:lnTo>
                  <a:lnTo>
                    <a:pt x="1941" y="292"/>
                  </a:lnTo>
                  <a:lnTo>
                    <a:pt x="1941" y="289"/>
                  </a:lnTo>
                  <a:lnTo>
                    <a:pt x="1941" y="285"/>
                  </a:lnTo>
                  <a:lnTo>
                    <a:pt x="1946" y="276"/>
                  </a:lnTo>
                  <a:lnTo>
                    <a:pt x="1953" y="264"/>
                  </a:lnTo>
                  <a:lnTo>
                    <a:pt x="1961" y="249"/>
                  </a:lnTo>
                  <a:lnTo>
                    <a:pt x="1969" y="233"/>
                  </a:lnTo>
                  <a:lnTo>
                    <a:pt x="1975" y="217"/>
                  </a:lnTo>
                  <a:lnTo>
                    <a:pt x="1979" y="201"/>
                  </a:lnTo>
                  <a:lnTo>
                    <a:pt x="1981" y="193"/>
                  </a:lnTo>
                  <a:lnTo>
                    <a:pt x="1981" y="185"/>
                  </a:lnTo>
                  <a:lnTo>
                    <a:pt x="1979" y="178"/>
                  </a:lnTo>
                  <a:lnTo>
                    <a:pt x="1978" y="170"/>
                  </a:lnTo>
                  <a:lnTo>
                    <a:pt x="1974" y="165"/>
                  </a:lnTo>
                  <a:lnTo>
                    <a:pt x="1969" y="158"/>
                  </a:lnTo>
                  <a:lnTo>
                    <a:pt x="1961" y="153"/>
                  </a:lnTo>
                  <a:lnTo>
                    <a:pt x="1953" y="149"/>
                  </a:lnTo>
                  <a:lnTo>
                    <a:pt x="1941" y="145"/>
                  </a:lnTo>
                  <a:lnTo>
                    <a:pt x="1927" y="142"/>
                  </a:lnTo>
                  <a:lnTo>
                    <a:pt x="1913" y="141"/>
                  </a:lnTo>
                  <a:lnTo>
                    <a:pt x="1894" y="140"/>
                  </a:lnTo>
                  <a:lnTo>
                    <a:pt x="1873" y="140"/>
                  </a:lnTo>
                  <a:lnTo>
                    <a:pt x="1850" y="141"/>
                  </a:lnTo>
                  <a:lnTo>
                    <a:pt x="1823" y="145"/>
                  </a:lnTo>
                  <a:lnTo>
                    <a:pt x="1794" y="149"/>
                  </a:lnTo>
                  <a:lnTo>
                    <a:pt x="1791" y="146"/>
                  </a:lnTo>
                  <a:lnTo>
                    <a:pt x="1790" y="145"/>
                  </a:lnTo>
                  <a:lnTo>
                    <a:pt x="1789" y="142"/>
                  </a:lnTo>
                  <a:lnTo>
                    <a:pt x="1789" y="140"/>
                  </a:lnTo>
                  <a:lnTo>
                    <a:pt x="1793" y="136"/>
                  </a:lnTo>
                  <a:lnTo>
                    <a:pt x="1799" y="132"/>
                  </a:lnTo>
                  <a:lnTo>
                    <a:pt x="1817" y="122"/>
                  </a:lnTo>
                  <a:lnTo>
                    <a:pt x="1838" y="111"/>
                  </a:lnTo>
                  <a:lnTo>
                    <a:pt x="1847" y="104"/>
                  </a:lnTo>
                  <a:lnTo>
                    <a:pt x="1855" y="96"/>
                  </a:lnTo>
                  <a:lnTo>
                    <a:pt x="1859" y="92"/>
                  </a:lnTo>
                  <a:lnTo>
                    <a:pt x="1862" y="87"/>
                  </a:lnTo>
                  <a:lnTo>
                    <a:pt x="1863" y="83"/>
                  </a:lnTo>
                  <a:lnTo>
                    <a:pt x="1865" y="77"/>
                  </a:lnTo>
                  <a:lnTo>
                    <a:pt x="1866" y="72"/>
                  </a:lnTo>
                  <a:lnTo>
                    <a:pt x="1865" y="65"/>
                  </a:lnTo>
                  <a:lnTo>
                    <a:pt x="1863" y="60"/>
                  </a:lnTo>
                  <a:lnTo>
                    <a:pt x="1861" y="53"/>
                  </a:lnTo>
                  <a:lnTo>
                    <a:pt x="1857" y="47"/>
                  </a:lnTo>
                  <a:lnTo>
                    <a:pt x="1851" y="39"/>
                  </a:lnTo>
                  <a:lnTo>
                    <a:pt x="1845" y="31"/>
                  </a:lnTo>
                  <a:lnTo>
                    <a:pt x="1837" y="23"/>
                  </a:lnTo>
                  <a:lnTo>
                    <a:pt x="1822" y="16"/>
                  </a:lnTo>
                  <a:lnTo>
                    <a:pt x="1809" y="12"/>
                  </a:lnTo>
                  <a:lnTo>
                    <a:pt x="1795" y="8"/>
                  </a:lnTo>
                  <a:lnTo>
                    <a:pt x="1783" y="4"/>
                  </a:lnTo>
                  <a:lnTo>
                    <a:pt x="1771" y="3"/>
                  </a:lnTo>
                  <a:lnTo>
                    <a:pt x="1761" y="1"/>
                  </a:lnTo>
                  <a:lnTo>
                    <a:pt x="1751" y="0"/>
                  </a:lnTo>
                  <a:lnTo>
                    <a:pt x="1743" y="1"/>
                  </a:lnTo>
                  <a:lnTo>
                    <a:pt x="1734" y="3"/>
                  </a:lnTo>
                  <a:lnTo>
                    <a:pt x="1727" y="4"/>
                  </a:lnTo>
                  <a:lnTo>
                    <a:pt x="1721" y="7"/>
                  </a:lnTo>
                  <a:lnTo>
                    <a:pt x="1715" y="11"/>
                  </a:lnTo>
                  <a:lnTo>
                    <a:pt x="1711" y="13"/>
                  </a:lnTo>
                  <a:lnTo>
                    <a:pt x="1707" y="19"/>
                  </a:lnTo>
                  <a:lnTo>
                    <a:pt x="1705" y="24"/>
                  </a:lnTo>
                  <a:lnTo>
                    <a:pt x="1703" y="29"/>
                  </a:lnTo>
                  <a:lnTo>
                    <a:pt x="1697" y="36"/>
                  </a:lnTo>
                  <a:lnTo>
                    <a:pt x="1690" y="45"/>
                  </a:lnTo>
                  <a:lnTo>
                    <a:pt x="1683" y="55"/>
                  </a:lnTo>
                  <a:lnTo>
                    <a:pt x="1677" y="65"/>
                  </a:lnTo>
                  <a:lnTo>
                    <a:pt x="1665" y="89"/>
                  </a:lnTo>
                  <a:lnTo>
                    <a:pt x="1651" y="115"/>
                  </a:lnTo>
                  <a:lnTo>
                    <a:pt x="1638" y="141"/>
                  </a:lnTo>
                  <a:lnTo>
                    <a:pt x="1625" y="166"/>
                  </a:lnTo>
                  <a:lnTo>
                    <a:pt x="1610" y="189"/>
                  </a:lnTo>
                  <a:lnTo>
                    <a:pt x="1595" y="209"/>
                  </a:lnTo>
                  <a:lnTo>
                    <a:pt x="1591" y="214"/>
                  </a:lnTo>
                  <a:lnTo>
                    <a:pt x="1589" y="220"/>
                  </a:lnTo>
                  <a:lnTo>
                    <a:pt x="1587" y="225"/>
                  </a:lnTo>
                  <a:lnTo>
                    <a:pt x="1586" y="230"/>
                  </a:lnTo>
                  <a:lnTo>
                    <a:pt x="1586" y="241"/>
                  </a:lnTo>
                  <a:lnTo>
                    <a:pt x="1589" y="253"/>
                  </a:lnTo>
                  <a:lnTo>
                    <a:pt x="1597" y="276"/>
                  </a:lnTo>
                  <a:lnTo>
                    <a:pt x="1606" y="300"/>
                  </a:lnTo>
                  <a:lnTo>
                    <a:pt x="1609" y="312"/>
                  </a:lnTo>
                  <a:lnTo>
                    <a:pt x="1611" y="324"/>
                  </a:lnTo>
                  <a:lnTo>
                    <a:pt x="1611" y="329"/>
                  </a:lnTo>
                  <a:lnTo>
                    <a:pt x="1610" y="334"/>
                  </a:lnTo>
                  <a:lnTo>
                    <a:pt x="1609" y="341"/>
                  </a:lnTo>
                  <a:lnTo>
                    <a:pt x="1607" y="346"/>
                  </a:lnTo>
                  <a:lnTo>
                    <a:pt x="1605" y="352"/>
                  </a:lnTo>
                  <a:lnTo>
                    <a:pt x="1601" y="358"/>
                  </a:lnTo>
                  <a:lnTo>
                    <a:pt x="1595" y="364"/>
                  </a:lnTo>
                  <a:lnTo>
                    <a:pt x="1590" y="369"/>
                  </a:lnTo>
                  <a:lnTo>
                    <a:pt x="1582" y="374"/>
                  </a:lnTo>
                  <a:lnTo>
                    <a:pt x="1574" y="380"/>
                  </a:lnTo>
                  <a:lnTo>
                    <a:pt x="1565" y="385"/>
                  </a:lnTo>
                  <a:lnTo>
                    <a:pt x="1553" y="390"/>
                  </a:lnTo>
                  <a:lnTo>
                    <a:pt x="1546" y="388"/>
                  </a:lnTo>
                  <a:lnTo>
                    <a:pt x="1529" y="384"/>
                  </a:lnTo>
                  <a:lnTo>
                    <a:pt x="1518" y="382"/>
                  </a:lnTo>
                  <a:lnTo>
                    <a:pt x="1506" y="381"/>
                  </a:lnTo>
                  <a:lnTo>
                    <a:pt x="1495" y="381"/>
                  </a:lnTo>
                  <a:lnTo>
                    <a:pt x="1486" y="381"/>
                  </a:lnTo>
                  <a:lnTo>
                    <a:pt x="1482" y="382"/>
                  </a:lnTo>
                  <a:lnTo>
                    <a:pt x="1478" y="385"/>
                  </a:lnTo>
                  <a:lnTo>
                    <a:pt x="1475" y="386"/>
                  </a:lnTo>
                  <a:lnTo>
                    <a:pt x="1473" y="389"/>
                  </a:lnTo>
                  <a:lnTo>
                    <a:pt x="1471" y="393"/>
                  </a:lnTo>
                  <a:lnTo>
                    <a:pt x="1471" y="397"/>
                  </a:lnTo>
                  <a:lnTo>
                    <a:pt x="1473" y="402"/>
                  </a:lnTo>
                  <a:lnTo>
                    <a:pt x="1474" y="408"/>
                  </a:lnTo>
                  <a:lnTo>
                    <a:pt x="1477" y="414"/>
                  </a:lnTo>
                  <a:lnTo>
                    <a:pt x="1482" y="421"/>
                  </a:lnTo>
                  <a:lnTo>
                    <a:pt x="1487" y="430"/>
                  </a:lnTo>
                  <a:lnTo>
                    <a:pt x="1495" y="438"/>
                  </a:lnTo>
                  <a:lnTo>
                    <a:pt x="1514" y="461"/>
                  </a:lnTo>
                  <a:lnTo>
                    <a:pt x="1541" y="486"/>
                  </a:lnTo>
                  <a:lnTo>
                    <a:pt x="1519" y="477"/>
                  </a:lnTo>
                  <a:lnTo>
                    <a:pt x="1502" y="470"/>
                  </a:lnTo>
                  <a:lnTo>
                    <a:pt x="1487" y="468"/>
                  </a:lnTo>
                  <a:lnTo>
                    <a:pt x="1478" y="466"/>
                  </a:lnTo>
                  <a:lnTo>
                    <a:pt x="1463" y="466"/>
                  </a:lnTo>
                  <a:lnTo>
                    <a:pt x="1450" y="468"/>
                  </a:lnTo>
                  <a:lnTo>
                    <a:pt x="1437" y="484"/>
                  </a:lnTo>
                  <a:lnTo>
                    <a:pt x="1407" y="516"/>
                  </a:lnTo>
                  <a:lnTo>
                    <a:pt x="1391" y="533"/>
                  </a:lnTo>
                  <a:lnTo>
                    <a:pt x="1374" y="548"/>
                  </a:lnTo>
                  <a:lnTo>
                    <a:pt x="1365" y="553"/>
                  </a:lnTo>
                  <a:lnTo>
                    <a:pt x="1357" y="557"/>
                  </a:lnTo>
                  <a:lnTo>
                    <a:pt x="1349" y="558"/>
                  </a:lnTo>
                  <a:lnTo>
                    <a:pt x="1342" y="558"/>
                  </a:lnTo>
                  <a:lnTo>
                    <a:pt x="1339" y="558"/>
                  </a:lnTo>
                  <a:lnTo>
                    <a:pt x="1337" y="557"/>
                  </a:lnTo>
                  <a:lnTo>
                    <a:pt x="1335" y="554"/>
                  </a:lnTo>
                  <a:lnTo>
                    <a:pt x="1334" y="553"/>
                  </a:lnTo>
                  <a:lnTo>
                    <a:pt x="1334" y="546"/>
                  </a:lnTo>
                  <a:lnTo>
                    <a:pt x="1335" y="540"/>
                  </a:lnTo>
                  <a:lnTo>
                    <a:pt x="1342" y="524"/>
                  </a:lnTo>
                  <a:lnTo>
                    <a:pt x="1350" y="505"/>
                  </a:lnTo>
                  <a:lnTo>
                    <a:pt x="1354" y="496"/>
                  </a:lnTo>
                  <a:lnTo>
                    <a:pt x="1358" y="488"/>
                  </a:lnTo>
                  <a:lnTo>
                    <a:pt x="1359" y="478"/>
                  </a:lnTo>
                  <a:lnTo>
                    <a:pt x="1359" y="472"/>
                  </a:lnTo>
                  <a:lnTo>
                    <a:pt x="1359" y="468"/>
                  </a:lnTo>
                  <a:lnTo>
                    <a:pt x="1358" y="465"/>
                  </a:lnTo>
                  <a:lnTo>
                    <a:pt x="1357" y="462"/>
                  </a:lnTo>
                  <a:lnTo>
                    <a:pt x="1354" y="461"/>
                  </a:lnTo>
                  <a:lnTo>
                    <a:pt x="1351" y="458"/>
                  </a:lnTo>
                  <a:lnTo>
                    <a:pt x="1347" y="457"/>
                  </a:lnTo>
                  <a:lnTo>
                    <a:pt x="1342" y="457"/>
                  </a:lnTo>
                  <a:lnTo>
                    <a:pt x="1337" y="456"/>
                  </a:lnTo>
                  <a:lnTo>
                    <a:pt x="1322" y="468"/>
                  </a:lnTo>
                  <a:lnTo>
                    <a:pt x="1309" y="477"/>
                  </a:lnTo>
                  <a:lnTo>
                    <a:pt x="1295" y="486"/>
                  </a:lnTo>
                  <a:lnTo>
                    <a:pt x="1282" y="493"/>
                  </a:lnTo>
                  <a:lnTo>
                    <a:pt x="1270" y="498"/>
                  </a:lnTo>
                  <a:lnTo>
                    <a:pt x="1259" y="504"/>
                  </a:lnTo>
                  <a:lnTo>
                    <a:pt x="1249" y="506"/>
                  </a:lnTo>
                  <a:lnTo>
                    <a:pt x="1238" y="509"/>
                  </a:lnTo>
                  <a:lnTo>
                    <a:pt x="1198" y="517"/>
                  </a:lnTo>
                  <a:lnTo>
                    <a:pt x="1162" y="522"/>
                  </a:lnTo>
                  <a:lnTo>
                    <a:pt x="1142" y="524"/>
                  </a:lnTo>
                  <a:lnTo>
                    <a:pt x="1128" y="525"/>
                  </a:lnTo>
                  <a:lnTo>
                    <a:pt x="1118" y="528"/>
                  </a:lnTo>
                  <a:lnTo>
                    <a:pt x="1112" y="532"/>
                  </a:lnTo>
                  <a:lnTo>
                    <a:pt x="1110" y="533"/>
                  </a:lnTo>
                  <a:lnTo>
                    <a:pt x="1110" y="536"/>
                  </a:lnTo>
                  <a:lnTo>
                    <a:pt x="1110" y="538"/>
                  </a:lnTo>
                  <a:lnTo>
                    <a:pt x="1110" y="541"/>
                  </a:lnTo>
                  <a:lnTo>
                    <a:pt x="1113" y="548"/>
                  </a:lnTo>
                  <a:lnTo>
                    <a:pt x="1117" y="553"/>
                  </a:lnTo>
                  <a:lnTo>
                    <a:pt x="1128" y="566"/>
                  </a:lnTo>
                  <a:lnTo>
                    <a:pt x="1137" y="581"/>
                  </a:lnTo>
                  <a:lnTo>
                    <a:pt x="1140" y="588"/>
                  </a:lnTo>
                  <a:lnTo>
                    <a:pt x="1140" y="594"/>
                  </a:lnTo>
                  <a:lnTo>
                    <a:pt x="1140" y="598"/>
                  </a:lnTo>
                  <a:lnTo>
                    <a:pt x="1137" y="601"/>
                  </a:lnTo>
                  <a:lnTo>
                    <a:pt x="1136" y="604"/>
                  </a:lnTo>
                  <a:lnTo>
                    <a:pt x="1132" y="606"/>
                  </a:lnTo>
                  <a:lnTo>
                    <a:pt x="1125" y="612"/>
                  </a:lnTo>
                  <a:lnTo>
                    <a:pt x="1117" y="616"/>
                  </a:lnTo>
                  <a:lnTo>
                    <a:pt x="1106" y="618"/>
                  </a:lnTo>
                  <a:lnTo>
                    <a:pt x="1096" y="622"/>
                  </a:lnTo>
                  <a:lnTo>
                    <a:pt x="1069" y="629"/>
                  </a:lnTo>
                  <a:lnTo>
                    <a:pt x="1041" y="637"/>
                  </a:lnTo>
                  <a:lnTo>
                    <a:pt x="1010" y="645"/>
                  </a:lnTo>
                  <a:lnTo>
                    <a:pt x="980" y="656"/>
                  </a:lnTo>
                  <a:lnTo>
                    <a:pt x="965" y="662"/>
                  </a:lnTo>
                  <a:lnTo>
                    <a:pt x="952" y="669"/>
                  </a:lnTo>
                  <a:lnTo>
                    <a:pt x="938" y="677"/>
                  </a:lnTo>
                  <a:lnTo>
                    <a:pt x="926" y="685"/>
                  </a:lnTo>
                  <a:lnTo>
                    <a:pt x="906" y="698"/>
                  </a:lnTo>
                  <a:lnTo>
                    <a:pt x="888" y="713"/>
                  </a:lnTo>
                  <a:lnTo>
                    <a:pt x="870" y="726"/>
                  </a:lnTo>
                  <a:lnTo>
                    <a:pt x="854" y="741"/>
                  </a:lnTo>
                  <a:lnTo>
                    <a:pt x="822" y="769"/>
                  </a:lnTo>
                  <a:lnTo>
                    <a:pt x="796" y="797"/>
                  </a:lnTo>
                  <a:lnTo>
                    <a:pt x="769" y="826"/>
                  </a:lnTo>
                  <a:lnTo>
                    <a:pt x="746" y="855"/>
                  </a:lnTo>
                  <a:lnTo>
                    <a:pt x="725" y="885"/>
                  </a:lnTo>
                  <a:lnTo>
                    <a:pt x="704" y="914"/>
                  </a:lnTo>
                  <a:lnTo>
                    <a:pt x="700" y="921"/>
                  </a:lnTo>
                  <a:lnTo>
                    <a:pt x="696" y="930"/>
                  </a:lnTo>
                  <a:lnTo>
                    <a:pt x="694" y="939"/>
                  </a:lnTo>
                  <a:lnTo>
                    <a:pt x="693" y="950"/>
                  </a:lnTo>
                  <a:lnTo>
                    <a:pt x="694" y="962"/>
                  </a:lnTo>
                  <a:lnTo>
                    <a:pt x="696" y="974"/>
                  </a:lnTo>
                  <a:lnTo>
                    <a:pt x="698" y="986"/>
                  </a:lnTo>
                  <a:lnTo>
                    <a:pt x="701" y="999"/>
                  </a:lnTo>
                  <a:lnTo>
                    <a:pt x="709" y="1026"/>
                  </a:lnTo>
                  <a:lnTo>
                    <a:pt x="720" y="1054"/>
                  </a:lnTo>
                  <a:lnTo>
                    <a:pt x="729" y="1081"/>
                  </a:lnTo>
                  <a:lnTo>
                    <a:pt x="740" y="1106"/>
                  </a:lnTo>
                  <a:lnTo>
                    <a:pt x="748" y="1129"/>
                  </a:lnTo>
                  <a:lnTo>
                    <a:pt x="753" y="1147"/>
                  </a:lnTo>
                  <a:lnTo>
                    <a:pt x="756" y="1155"/>
                  </a:lnTo>
                  <a:lnTo>
                    <a:pt x="756" y="1162"/>
                  </a:lnTo>
                  <a:lnTo>
                    <a:pt x="756" y="1167"/>
                  </a:lnTo>
                  <a:lnTo>
                    <a:pt x="754" y="1170"/>
                  </a:lnTo>
                  <a:lnTo>
                    <a:pt x="750" y="1173"/>
                  </a:lnTo>
                  <a:lnTo>
                    <a:pt x="746" y="1173"/>
                  </a:lnTo>
                  <a:lnTo>
                    <a:pt x="740" y="1171"/>
                  </a:lnTo>
                  <a:lnTo>
                    <a:pt x="732" y="1167"/>
                  </a:lnTo>
                  <a:lnTo>
                    <a:pt x="722" y="1162"/>
                  </a:lnTo>
                  <a:lnTo>
                    <a:pt x="710" y="1154"/>
                  </a:lnTo>
                  <a:lnTo>
                    <a:pt x="696" y="1143"/>
                  </a:lnTo>
                  <a:lnTo>
                    <a:pt x="680" y="1130"/>
                  </a:lnTo>
                  <a:lnTo>
                    <a:pt x="649" y="1137"/>
                  </a:lnTo>
                  <a:lnTo>
                    <a:pt x="621" y="1142"/>
                  </a:lnTo>
                  <a:lnTo>
                    <a:pt x="594" y="1146"/>
                  </a:lnTo>
                  <a:lnTo>
                    <a:pt x="570" y="1149"/>
                  </a:lnTo>
                  <a:lnTo>
                    <a:pt x="526" y="1153"/>
                  </a:lnTo>
                  <a:lnTo>
                    <a:pt x="486" y="1153"/>
                  </a:lnTo>
                  <a:lnTo>
                    <a:pt x="451" y="1153"/>
                  </a:lnTo>
                  <a:lnTo>
                    <a:pt x="415" y="1151"/>
                  </a:lnTo>
                  <a:lnTo>
                    <a:pt x="380" y="1150"/>
                  </a:lnTo>
                  <a:lnTo>
                    <a:pt x="343" y="1149"/>
                  </a:lnTo>
                  <a:lnTo>
                    <a:pt x="317" y="1150"/>
                  </a:lnTo>
                  <a:lnTo>
                    <a:pt x="295" y="1151"/>
                  </a:lnTo>
                  <a:lnTo>
                    <a:pt x="273" y="1155"/>
                  </a:lnTo>
                  <a:lnTo>
                    <a:pt x="256" y="1161"/>
                  </a:lnTo>
                  <a:lnTo>
                    <a:pt x="241" y="1166"/>
                  </a:lnTo>
                  <a:lnTo>
                    <a:pt x="229" y="1175"/>
                  </a:lnTo>
                  <a:lnTo>
                    <a:pt x="224" y="1179"/>
                  </a:lnTo>
                  <a:lnTo>
                    <a:pt x="220" y="1185"/>
                  </a:lnTo>
                  <a:lnTo>
                    <a:pt x="216" y="1190"/>
                  </a:lnTo>
                  <a:lnTo>
                    <a:pt x="213" y="1195"/>
                  </a:lnTo>
                  <a:lnTo>
                    <a:pt x="211" y="1202"/>
                  </a:lnTo>
                  <a:lnTo>
                    <a:pt x="209" y="1207"/>
                  </a:lnTo>
                  <a:lnTo>
                    <a:pt x="208" y="1215"/>
                  </a:lnTo>
                  <a:lnTo>
                    <a:pt x="207" y="1222"/>
                  </a:lnTo>
                  <a:lnTo>
                    <a:pt x="208" y="1238"/>
                  </a:lnTo>
                  <a:lnTo>
                    <a:pt x="211" y="1255"/>
                  </a:lnTo>
                  <a:lnTo>
                    <a:pt x="216" y="1274"/>
                  </a:lnTo>
                  <a:lnTo>
                    <a:pt x="224" y="1295"/>
                  </a:lnTo>
                  <a:lnTo>
                    <a:pt x="233" y="1318"/>
                  </a:lnTo>
                  <a:lnTo>
                    <a:pt x="247" y="1342"/>
                  </a:lnTo>
                  <a:lnTo>
                    <a:pt x="249" y="1350"/>
                  </a:lnTo>
                  <a:lnTo>
                    <a:pt x="251" y="1359"/>
                  </a:lnTo>
                  <a:lnTo>
                    <a:pt x="249" y="1371"/>
                  </a:lnTo>
                  <a:lnTo>
                    <a:pt x="247" y="1382"/>
                  </a:lnTo>
                  <a:lnTo>
                    <a:pt x="240" y="1408"/>
                  </a:lnTo>
                  <a:lnTo>
                    <a:pt x="235" y="1435"/>
                  </a:lnTo>
                  <a:lnTo>
                    <a:pt x="233" y="1450"/>
                  </a:lnTo>
                  <a:lnTo>
                    <a:pt x="233" y="1463"/>
                  </a:lnTo>
                  <a:lnTo>
                    <a:pt x="235" y="1476"/>
                  </a:lnTo>
                  <a:lnTo>
                    <a:pt x="240" y="1490"/>
                  </a:lnTo>
                  <a:lnTo>
                    <a:pt x="243" y="1495"/>
                  </a:lnTo>
                  <a:lnTo>
                    <a:pt x="248" y="1502"/>
                  </a:lnTo>
                  <a:lnTo>
                    <a:pt x="253" y="1508"/>
                  </a:lnTo>
                  <a:lnTo>
                    <a:pt x="259" y="1514"/>
                  </a:lnTo>
                  <a:lnTo>
                    <a:pt x="267" y="1519"/>
                  </a:lnTo>
                  <a:lnTo>
                    <a:pt x="275" y="1524"/>
                  </a:lnTo>
                  <a:lnTo>
                    <a:pt x="284" y="1530"/>
                  </a:lnTo>
                  <a:lnTo>
                    <a:pt x="295" y="1534"/>
                  </a:lnTo>
                  <a:lnTo>
                    <a:pt x="299" y="1531"/>
                  </a:lnTo>
                  <a:lnTo>
                    <a:pt x="301" y="1530"/>
                  </a:lnTo>
                  <a:lnTo>
                    <a:pt x="305" y="1530"/>
                  </a:lnTo>
                  <a:lnTo>
                    <a:pt x="308" y="1531"/>
                  </a:lnTo>
                  <a:lnTo>
                    <a:pt x="313" y="1534"/>
                  </a:lnTo>
                  <a:lnTo>
                    <a:pt x="317" y="1540"/>
                  </a:lnTo>
                  <a:lnTo>
                    <a:pt x="325" y="1559"/>
                  </a:lnTo>
                  <a:lnTo>
                    <a:pt x="332" y="1582"/>
                  </a:lnTo>
                  <a:lnTo>
                    <a:pt x="335" y="1592"/>
                  </a:lnTo>
                  <a:lnTo>
                    <a:pt x="339" y="1603"/>
                  </a:lnTo>
                  <a:lnTo>
                    <a:pt x="341" y="1614"/>
                  </a:lnTo>
                  <a:lnTo>
                    <a:pt x="347" y="1622"/>
                  </a:lnTo>
                  <a:lnTo>
                    <a:pt x="349" y="1624"/>
                  </a:lnTo>
                  <a:lnTo>
                    <a:pt x="352" y="1627"/>
                  </a:lnTo>
                  <a:lnTo>
                    <a:pt x="355" y="1628"/>
                  </a:lnTo>
                  <a:lnTo>
                    <a:pt x="357" y="1630"/>
                  </a:lnTo>
                  <a:lnTo>
                    <a:pt x="361" y="1630"/>
                  </a:lnTo>
                  <a:lnTo>
                    <a:pt x="364" y="1628"/>
                  </a:lnTo>
                  <a:lnTo>
                    <a:pt x="368" y="1627"/>
                  </a:lnTo>
                  <a:lnTo>
                    <a:pt x="373" y="1624"/>
                  </a:lnTo>
                  <a:lnTo>
                    <a:pt x="392" y="1650"/>
                  </a:lnTo>
                  <a:lnTo>
                    <a:pt x="407" y="1672"/>
                  </a:lnTo>
                  <a:lnTo>
                    <a:pt x="412" y="1683"/>
                  </a:lnTo>
                  <a:lnTo>
                    <a:pt x="417" y="1694"/>
                  </a:lnTo>
                  <a:lnTo>
                    <a:pt x="420" y="1703"/>
                  </a:lnTo>
                  <a:lnTo>
                    <a:pt x="421" y="1714"/>
                  </a:lnTo>
                  <a:lnTo>
                    <a:pt x="421" y="1724"/>
                  </a:lnTo>
                  <a:lnTo>
                    <a:pt x="420" y="1735"/>
                  </a:lnTo>
                  <a:lnTo>
                    <a:pt x="416" y="1747"/>
                  </a:lnTo>
                  <a:lnTo>
                    <a:pt x="411" y="1759"/>
                  </a:lnTo>
                  <a:lnTo>
                    <a:pt x="404" y="1772"/>
                  </a:lnTo>
                  <a:lnTo>
                    <a:pt x="393" y="1786"/>
                  </a:lnTo>
                  <a:lnTo>
                    <a:pt x="381" y="1800"/>
                  </a:lnTo>
                  <a:lnTo>
                    <a:pt x="367" y="1816"/>
                  </a:lnTo>
                  <a:lnTo>
                    <a:pt x="377" y="1842"/>
                  </a:lnTo>
                  <a:lnTo>
                    <a:pt x="397" y="1897"/>
                  </a:lnTo>
                  <a:lnTo>
                    <a:pt x="408" y="1929"/>
                  </a:lnTo>
                  <a:lnTo>
                    <a:pt x="415" y="1961"/>
                  </a:lnTo>
                  <a:lnTo>
                    <a:pt x="417" y="1976"/>
                  </a:lnTo>
                  <a:lnTo>
                    <a:pt x="419" y="1989"/>
                  </a:lnTo>
                  <a:lnTo>
                    <a:pt x="417" y="2000"/>
                  </a:lnTo>
                  <a:lnTo>
                    <a:pt x="415" y="2009"/>
                  </a:lnTo>
                  <a:lnTo>
                    <a:pt x="401" y="2033"/>
                  </a:lnTo>
                  <a:lnTo>
                    <a:pt x="389" y="2053"/>
                  </a:lnTo>
                  <a:lnTo>
                    <a:pt x="379" y="2069"/>
                  </a:lnTo>
                  <a:lnTo>
                    <a:pt x="369" y="2081"/>
                  </a:lnTo>
                  <a:lnTo>
                    <a:pt x="361" y="2091"/>
                  </a:lnTo>
                  <a:lnTo>
                    <a:pt x="355" y="2097"/>
                  </a:lnTo>
                  <a:lnTo>
                    <a:pt x="349" y="2101"/>
                  </a:lnTo>
                  <a:lnTo>
                    <a:pt x="344" y="2103"/>
                  </a:lnTo>
                  <a:lnTo>
                    <a:pt x="340" y="2101"/>
                  </a:lnTo>
                  <a:lnTo>
                    <a:pt x="336" y="2099"/>
                  </a:lnTo>
                  <a:lnTo>
                    <a:pt x="333" y="2095"/>
                  </a:lnTo>
                  <a:lnTo>
                    <a:pt x="331" y="2089"/>
                  </a:lnTo>
                  <a:lnTo>
                    <a:pt x="325" y="2077"/>
                  </a:lnTo>
                  <a:lnTo>
                    <a:pt x="319" y="2064"/>
                  </a:lnTo>
                  <a:lnTo>
                    <a:pt x="335" y="2025"/>
                  </a:lnTo>
                  <a:lnTo>
                    <a:pt x="347" y="1992"/>
                  </a:lnTo>
                  <a:lnTo>
                    <a:pt x="355" y="1961"/>
                  </a:lnTo>
                  <a:lnTo>
                    <a:pt x="360" y="1936"/>
                  </a:lnTo>
                  <a:lnTo>
                    <a:pt x="363" y="1915"/>
                  </a:lnTo>
                  <a:lnTo>
                    <a:pt x="361" y="1897"/>
                  </a:lnTo>
                  <a:lnTo>
                    <a:pt x="360" y="1891"/>
                  </a:lnTo>
                  <a:lnTo>
                    <a:pt x="359" y="1885"/>
                  </a:lnTo>
                  <a:lnTo>
                    <a:pt x="356" y="1881"/>
                  </a:lnTo>
                  <a:lnTo>
                    <a:pt x="353" y="1877"/>
                  </a:lnTo>
                  <a:lnTo>
                    <a:pt x="349" y="1876"/>
                  </a:lnTo>
                  <a:lnTo>
                    <a:pt x="347" y="1876"/>
                  </a:lnTo>
                  <a:lnTo>
                    <a:pt x="343" y="1876"/>
                  </a:lnTo>
                  <a:lnTo>
                    <a:pt x="337" y="1879"/>
                  </a:lnTo>
                  <a:lnTo>
                    <a:pt x="333" y="1883"/>
                  </a:lnTo>
                  <a:lnTo>
                    <a:pt x="328" y="1888"/>
                  </a:lnTo>
                  <a:lnTo>
                    <a:pt x="323" y="1893"/>
                  </a:lnTo>
                  <a:lnTo>
                    <a:pt x="317" y="1901"/>
                  </a:lnTo>
                  <a:lnTo>
                    <a:pt x="305" y="1923"/>
                  </a:lnTo>
                  <a:lnTo>
                    <a:pt x="293" y="1949"/>
                  </a:lnTo>
                  <a:lnTo>
                    <a:pt x="283" y="1981"/>
                  </a:lnTo>
                  <a:lnTo>
                    <a:pt x="271" y="2021"/>
                  </a:lnTo>
                  <a:lnTo>
                    <a:pt x="272" y="2003"/>
                  </a:lnTo>
                  <a:lnTo>
                    <a:pt x="276" y="1973"/>
                  </a:lnTo>
                  <a:lnTo>
                    <a:pt x="283" y="1939"/>
                  </a:lnTo>
                  <a:lnTo>
                    <a:pt x="292" y="1901"/>
                  </a:lnTo>
                  <a:lnTo>
                    <a:pt x="301" y="1863"/>
                  </a:lnTo>
                  <a:lnTo>
                    <a:pt x="311" y="1828"/>
                  </a:lnTo>
                  <a:lnTo>
                    <a:pt x="316" y="1814"/>
                  </a:lnTo>
                  <a:lnTo>
                    <a:pt x="321" y="1800"/>
                  </a:lnTo>
                  <a:lnTo>
                    <a:pt x="327" y="1790"/>
                  </a:lnTo>
                  <a:lnTo>
                    <a:pt x="331" y="1780"/>
                  </a:lnTo>
                  <a:lnTo>
                    <a:pt x="351" y="1744"/>
                  </a:lnTo>
                  <a:lnTo>
                    <a:pt x="365" y="1716"/>
                  </a:lnTo>
                  <a:lnTo>
                    <a:pt x="369" y="1704"/>
                  </a:lnTo>
                  <a:lnTo>
                    <a:pt x="373" y="1695"/>
                  </a:lnTo>
                  <a:lnTo>
                    <a:pt x="375" y="1687"/>
                  </a:lnTo>
                  <a:lnTo>
                    <a:pt x="376" y="1679"/>
                  </a:lnTo>
                  <a:lnTo>
                    <a:pt x="376" y="1674"/>
                  </a:lnTo>
                  <a:lnTo>
                    <a:pt x="375" y="1670"/>
                  </a:lnTo>
                  <a:lnTo>
                    <a:pt x="372" y="1666"/>
                  </a:lnTo>
                  <a:lnTo>
                    <a:pt x="369" y="1663"/>
                  </a:lnTo>
                  <a:lnTo>
                    <a:pt x="365" y="1662"/>
                  </a:lnTo>
                  <a:lnTo>
                    <a:pt x="360" y="1662"/>
                  </a:lnTo>
                  <a:lnTo>
                    <a:pt x="356" y="1660"/>
                  </a:lnTo>
                  <a:lnTo>
                    <a:pt x="349" y="1662"/>
                  </a:lnTo>
                  <a:lnTo>
                    <a:pt x="323" y="1664"/>
                  </a:lnTo>
                  <a:lnTo>
                    <a:pt x="292" y="1667"/>
                  </a:lnTo>
                  <a:lnTo>
                    <a:pt x="285" y="1666"/>
                  </a:lnTo>
                  <a:lnTo>
                    <a:pt x="279" y="1664"/>
                  </a:lnTo>
                  <a:lnTo>
                    <a:pt x="272" y="1663"/>
                  </a:lnTo>
                  <a:lnTo>
                    <a:pt x="265" y="1659"/>
                  </a:lnTo>
                  <a:lnTo>
                    <a:pt x="260" y="1655"/>
                  </a:lnTo>
                  <a:lnTo>
                    <a:pt x="255" y="1651"/>
                  </a:lnTo>
                  <a:lnTo>
                    <a:pt x="251" y="1644"/>
                  </a:lnTo>
                  <a:lnTo>
                    <a:pt x="247" y="1636"/>
                  </a:lnTo>
                  <a:lnTo>
                    <a:pt x="239" y="1619"/>
                  </a:lnTo>
                  <a:lnTo>
                    <a:pt x="231" y="1604"/>
                  </a:lnTo>
                  <a:lnTo>
                    <a:pt x="223" y="1591"/>
                  </a:lnTo>
                  <a:lnTo>
                    <a:pt x="215" y="1579"/>
                  </a:lnTo>
                  <a:lnTo>
                    <a:pt x="199" y="1559"/>
                  </a:lnTo>
                  <a:lnTo>
                    <a:pt x="181" y="1542"/>
                  </a:lnTo>
                  <a:lnTo>
                    <a:pt x="163" y="1524"/>
                  </a:lnTo>
                  <a:lnTo>
                    <a:pt x="141" y="1506"/>
                  </a:lnTo>
                  <a:lnTo>
                    <a:pt x="117" y="1483"/>
                  </a:lnTo>
                  <a:lnTo>
                    <a:pt x="89" y="1455"/>
                  </a:lnTo>
                  <a:lnTo>
                    <a:pt x="89" y="1458"/>
                  </a:lnTo>
                  <a:lnTo>
                    <a:pt x="88" y="1460"/>
                  </a:lnTo>
                  <a:lnTo>
                    <a:pt x="85" y="1462"/>
                  </a:lnTo>
                  <a:lnTo>
                    <a:pt x="81" y="1464"/>
                  </a:lnTo>
                  <a:lnTo>
                    <a:pt x="72" y="1467"/>
                  </a:lnTo>
                  <a:lnTo>
                    <a:pt x="60" y="1467"/>
                  </a:lnTo>
                  <a:lnTo>
                    <a:pt x="56" y="1474"/>
                  </a:lnTo>
                  <a:lnTo>
                    <a:pt x="53" y="1479"/>
                  </a:lnTo>
                  <a:lnTo>
                    <a:pt x="52" y="1484"/>
                  </a:lnTo>
                  <a:lnTo>
                    <a:pt x="52" y="1488"/>
                  </a:lnTo>
                  <a:lnTo>
                    <a:pt x="53" y="1498"/>
                  </a:lnTo>
                  <a:lnTo>
                    <a:pt x="53" y="1510"/>
                  </a:lnTo>
                  <a:lnTo>
                    <a:pt x="55" y="1522"/>
                  </a:lnTo>
                  <a:lnTo>
                    <a:pt x="59" y="1531"/>
                  </a:lnTo>
                  <a:lnTo>
                    <a:pt x="64" y="1538"/>
                  </a:lnTo>
                  <a:lnTo>
                    <a:pt x="71" y="1544"/>
                  </a:lnTo>
                  <a:lnTo>
                    <a:pt x="79" y="1550"/>
                  </a:lnTo>
                  <a:lnTo>
                    <a:pt x="88" y="1554"/>
                  </a:lnTo>
                  <a:lnTo>
                    <a:pt x="99" y="1558"/>
                  </a:lnTo>
                  <a:lnTo>
                    <a:pt x="108" y="1562"/>
                  </a:lnTo>
                  <a:lnTo>
                    <a:pt x="119" y="1566"/>
                  </a:lnTo>
                  <a:lnTo>
                    <a:pt x="129" y="1570"/>
                  </a:lnTo>
                  <a:lnTo>
                    <a:pt x="139" y="1575"/>
                  </a:lnTo>
                  <a:lnTo>
                    <a:pt x="148" y="1580"/>
                  </a:lnTo>
                  <a:lnTo>
                    <a:pt x="155" y="1587"/>
                  </a:lnTo>
                  <a:lnTo>
                    <a:pt x="161" y="1595"/>
                  </a:lnTo>
                  <a:lnTo>
                    <a:pt x="165" y="1606"/>
                  </a:lnTo>
                  <a:lnTo>
                    <a:pt x="168" y="1618"/>
                  </a:lnTo>
                  <a:lnTo>
                    <a:pt x="169" y="1636"/>
                  </a:lnTo>
                  <a:lnTo>
                    <a:pt x="168" y="1652"/>
                  </a:lnTo>
                  <a:lnTo>
                    <a:pt x="165" y="1664"/>
                  </a:lnTo>
                  <a:lnTo>
                    <a:pt x="160" y="1674"/>
                  </a:lnTo>
                  <a:lnTo>
                    <a:pt x="153" y="1682"/>
                  </a:lnTo>
                  <a:lnTo>
                    <a:pt x="147" y="1688"/>
                  </a:lnTo>
                  <a:lnTo>
                    <a:pt x="139" y="1692"/>
                  </a:lnTo>
                  <a:lnTo>
                    <a:pt x="131" y="1696"/>
                  </a:lnTo>
                  <a:lnTo>
                    <a:pt x="113" y="1703"/>
                  </a:lnTo>
                  <a:lnTo>
                    <a:pt x="99" y="1710"/>
                  </a:lnTo>
                  <a:lnTo>
                    <a:pt x="92" y="1715"/>
                  </a:lnTo>
                  <a:lnTo>
                    <a:pt x="88" y="1720"/>
                  </a:lnTo>
                  <a:lnTo>
                    <a:pt x="85" y="1728"/>
                  </a:lnTo>
                  <a:lnTo>
                    <a:pt x="84" y="1739"/>
                  </a:lnTo>
                  <a:lnTo>
                    <a:pt x="85" y="1748"/>
                  </a:lnTo>
                  <a:lnTo>
                    <a:pt x="88" y="1758"/>
                  </a:lnTo>
                  <a:lnTo>
                    <a:pt x="92" y="1767"/>
                  </a:lnTo>
                  <a:lnTo>
                    <a:pt x="97" y="1776"/>
                  </a:lnTo>
                  <a:lnTo>
                    <a:pt x="111" y="1794"/>
                  </a:lnTo>
                  <a:lnTo>
                    <a:pt x="125" y="1814"/>
                  </a:lnTo>
                  <a:lnTo>
                    <a:pt x="133" y="1823"/>
                  </a:lnTo>
                  <a:lnTo>
                    <a:pt x="141" y="1834"/>
                  </a:lnTo>
                  <a:lnTo>
                    <a:pt x="148" y="1846"/>
                  </a:lnTo>
                  <a:lnTo>
                    <a:pt x="155" y="1858"/>
                  </a:lnTo>
                  <a:lnTo>
                    <a:pt x="160" y="1871"/>
                  </a:lnTo>
                  <a:lnTo>
                    <a:pt x="164" y="1885"/>
                  </a:lnTo>
                  <a:lnTo>
                    <a:pt x="167" y="1901"/>
                  </a:lnTo>
                  <a:lnTo>
                    <a:pt x="168" y="1919"/>
                  </a:lnTo>
                  <a:lnTo>
                    <a:pt x="168" y="1933"/>
                  </a:lnTo>
                  <a:lnTo>
                    <a:pt x="167" y="1945"/>
                  </a:lnTo>
                  <a:lnTo>
                    <a:pt x="164" y="1957"/>
                  </a:lnTo>
                  <a:lnTo>
                    <a:pt x="161" y="1968"/>
                  </a:lnTo>
                  <a:lnTo>
                    <a:pt x="157" y="1977"/>
                  </a:lnTo>
                  <a:lnTo>
                    <a:pt x="152" y="1987"/>
                  </a:lnTo>
                  <a:lnTo>
                    <a:pt x="148" y="1995"/>
                  </a:lnTo>
                  <a:lnTo>
                    <a:pt x="141" y="2001"/>
                  </a:lnTo>
                  <a:lnTo>
                    <a:pt x="129" y="2015"/>
                  </a:lnTo>
                  <a:lnTo>
                    <a:pt x="115" y="2024"/>
                  </a:lnTo>
                  <a:lnTo>
                    <a:pt x="100" y="2033"/>
                  </a:lnTo>
                  <a:lnTo>
                    <a:pt x="84" y="2041"/>
                  </a:lnTo>
                  <a:lnTo>
                    <a:pt x="68" y="2051"/>
                  </a:lnTo>
                  <a:lnTo>
                    <a:pt x="53" y="2059"/>
                  </a:lnTo>
                  <a:lnTo>
                    <a:pt x="39" y="2069"/>
                  </a:lnTo>
                  <a:lnTo>
                    <a:pt x="25" y="2081"/>
                  </a:lnTo>
                  <a:lnTo>
                    <a:pt x="20" y="2088"/>
                  </a:lnTo>
                  <a:lnTo>
                    <a:pt x="15" y="2095"/>
                  </a:lnTo>
                  <a:lnTo>
                    <a:pt x="11" y="2104"/>
                  </a:lnTo>
                  <a:lnTo>
                    <a:pt x="7" y="2113"/>
                  </a:lnTo>
                  <a:lnTo>
                    <a:pt x="4" y="2123"/>
                  </a:lnTo>
                  <a:lnTo>
                    <a:pt x="1" y="2135"/>
                  </a:lnTo>
                  <a:lnTo>
                    <a:pt x="0" y="2147"/>
                  </a:lnTo>
                  <a:lnTo>
                    <a:pt x="0" y="2160"/>
                  </a:lnTo>
                  <a:lnTo>
                    <a:pt x="0" y="2172"/>
                  </a:lnTo>
                  <a:lnTo>
                    <a:pt x="4" y="2184"/>
                  </a:lnTo>
                  <a:lnTo>
                    <a:pt x="9" y="2197"/>
                  </a:lnTo>
                  <a:lnTo>
                    <a:pt x="17" y="2211"/>
                  </a:lnTo>
                  <a:lnTo>
                    <a:pt x="27" y="2224"/>
                  </a:lnTo>
                  <a:lnTo>
                    <a:pt x="37" y="2237"/>
                  </a:lnTo>
                  <a:lnTo>
                    <a:pt x="48" y="2251"/>
                  </a:lnTo>
                  <a:lnTo>
                    <a:pt x="61" y="2264"/>
                  </a:lnTo>
                  <a:lnTo>
                    <a:pt x="75" y="2276"/>
                  </a:lnTo>
                  <a:lnTo>
                    <a:pt x="88" y="2287"/>
                  </a:lnTo>
                  <a:lnTo>
                    <a:pt x="103" y="2297"/>
                  </a:lnTo>
                  <a:lnTo>
                    <a:pt x="116" y="2305"/>
                  </a:lnTo>
                  <a:lnTo>
                    <a:pt x="131" y="2313"/>
                  </a:lnTo>
                  <a:lnTo>
                    <a:pt x="144" y="2319"/>
                  </a:lnTo>
                  <a:lnTo>
                    <a:pt x="156" y="2321"/>
                  </a:lnTo>
                  <a:lnTo>
                    <a:pt x="168" y="2323"/>
                  </a:lnTo>
                  <a:lnTo>
                    <a:pt x="180" y="2323"/>
                  </a:lnTo>
                  <a:lnTo>
                    <a:pt x="188" y="2321"/>
                  </a:lnTo>
                  <a:lnTo>
                    <a:pt x="195" y="2319"/>
                  </a:lnTo>
                  <a:lnTo>
                    <a:pt x="199" y="2317"/>
                  </a:lnTo>
                  <a:lnTo>
                    <a:pt x="203" y="2316"/>
                  </a:lnTo>
                  <a:lnTo>
                    <a:pt x="207" y="2315"/>
                  </a:lnTo>
                  <a:lnTo>
                    <a:pt x="211" y="2315"/>
                  </a:lnTo>
                  <a:lnTo>
                    <a:pt x="216" y="2316"/>
                  </a:lnTo>
                  <a:lnTo>
                    <a:pt x="227" y="2329"/>
                  </a:lnTo>
                  <a:lnTo>
                    <a:pt x="239" y="2340"/>
                  </a:lnTo>
                  <a:lnTo>
                    <a:pt x="252" y="2352"/>
                  </a:lnTo>
                  <a:lnTo>
                    <a:pt x="264" y="2364"/>
                  </a:lnTo>
                  <a:lnTo>
                    <a:pt x="271" y="2369"/>
                  </a:lnTo>
                  <a:lnTo>
                    <a:pt x="276" y="2377"/>
                  </a:lnTo>
                  <a:lnTo>
                    <a:pt x="281" y="2384"/>
                  </a:lnTo>
                  <a:lnTo>
                    <a:pt x="285" y="2393"/>
                  </a:lnTo>
                  <a:lnTo>
                    <a:pt x="289" y="2403"/>
                  </a:lnTo>
                  <a:lnTo>
                    <a:pt x="292" y="2413"/>
                  </a:lnTo>
                  <a:lnTo>
                    <a:pt x="293" y="2424"/>
                  </a:lnTo>
                  <a:lnTo>
                    <a:pt x="295" y="2437"/>
                  </a:lnTo>
                  <a:lnTo>
                    <a:pt x="295" y="2449"/>
                  </a:lnTo>
                  <a:lnTo>
                    <a:pt x="295" y="2461"/>
                  </a:lnTo>
                  <a:lnTo>
                    <a:pt x="293" y="2470"/>
                  </a:lnTo>
                  <a:lnTo>
                    <a:pt x="291" y="2480"/>
                  </a:lnTo>
                  <a:lnTo>
                    <a:pt x="287" y="2488"/>
                  </a:lnTo>
                  <a:lnTo>
                    <a:pt x="281" y="2496"/>
                  </a:lnTo>
                  <a:lnTo>
                    <a:pt x="275" y="2502"/>
                  </a:lnTo>
                  <a:lnTo>
                    <a:pt x="264" y="2509"/>
                  </a:lnTo>
                  <a:lnTo>
                    <a:pt x="271" y="2540"/>
                  </a:lnTo>
                  <a:lnTo>
                    <a:pt x="276" y="255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4" name="Freeform 18"/>
            <p:cNvSpPr>
              <a:spLocks noChangeAspect="1"/>
            </p:cNvSpPr>
            <p:nvPr/>
          </p:nvSpPr>
          <p:spPr bwMode="auto">
            <a:xfrm>
              <a:off x="4413" y="2150"/>
              <a:ext cx="743" cy="1254"/>
            </a:xfrm>
            <a:custGeom>
              <a:avLst/>
              <a:gdLst>
                <a:gd name="T0" fmla="*/ 1091 w 2429"/>
                <a:gd name="T1" fmla="*/ 3591 h 4104"/>
                <a:gd name="T2" fmla="*/ 969 w 2429"/>
                <a:gd name="T3" fmla="*/ 3538 h 4104"/>
                <a:gd name="T4" fmla="*/ 879 w 2429"/>
                <a:gd name="T5" fmla="*/ 3385 h 4104"/>
                <a:gd name="T6" fmla="*/ 885 w 2429"/>
                <a:gd name="T7" fmla="*/ 3222 h 4104"/>
                <a:gd name="T8" fmla="*/ 998 w 2429"/>
                <a:gd name="T9" fmla="*/ 3006 h 4104"/>
                <a:gd name="T10" fmla="*/ 947 w 2429"/>
                <a:gd name="T11" fmla="*/ 2908 h 4104"/>
                <a:gd name="T12" fmla="*/ 1135 w 2429"/>
                <a:gd name="T13" fmla="*/ 2812 h 4104"/>
                <a:gd name="T14" fmla="*/ 1015 w 2429"/>
                <a:gd name="T15" fmla="*/ 2582 h 4104"/>
                <a:gd name="T16" fmla="*/ 877 w 2429"/>
                <a:gd name="T17" fmla="*/ 2680 h 4104"/>
                <a:gd name="T18" fmla="*/ 769 w 2429"/>
                <a:gd name="T19" fmla="*/ 2834 h 4104"/>
                <a:gd name="T20" fmla="*/ 657 w 2429"/>
                <a:gd name="T21" fmla="*/ 2884 h 4104"/>
                <a:gd name="T22" fmla="*/ 482 w 2429"/>
                <a:gd name="T23" fmla="*/ 2853 h 4104"/>
                <a:gd name="T24" fmla="*/ 469 w 2429"/>
                <a:gd name="T25" fmla="*/ 2730 h 4104"/>
                <a:gd name="T26" fmla="*/ 469 w 2429"/>
                <a:gd name="T27" fmla="*/ 2617 h 4104"/>
                <a:gd name="T28" fmla="*/ 502 w 2429"/>
                <a:gd name="T29" fmla="*/ 2349 h 4104"/>
                <a:gd name="T30" fmla="*/ 258 w 2429"/>
                <a:gd name="T31" fmla="*/ 2444 h 4104"/>
                <a:gd name="T32" fmla="*/ 206 w 2429"/>
                <a:gd name="T33" fmla="*/ 2152 h 4104"/>
                <a:gd name="T34" fmla="*/ 126 w 2429"/>
                <a:gd name="T35" fmla="*/ 2040 h 4104"/>
                <a:gd name="T36" fmla="*/ 54 w 2429"/>
                <a:gd name="T37" fmla="*/ 1780 h 4104"/>
                <a:gd name="T38" fmla="*/ 84 w 2429"/>
                <a:gd name="T39" fmla="*/ 1511 h 4104"/>
                <a:gd name="T40" fmla="*/ 229 w 2429"/>
                <a:gd name="T41" fmla="*/ 1342 h 4104"/>
                <a:gd name="T42" fmla="*/ 366 w 2429"/>
                <a:gd name="T43" fmla="*/ 1270 h 4104"/>
                <a:gd name="T44" fmla="*/ 426 w 2429"/>
                <a:gd name="T45" fmla="*/ 1098 h 4104"/>
                <a:gd name="T46" fmla="*/ 318 w 2429"/>
                <a:gd name="T47" fmla="*/ 915 h 4104"/>
                <a:gd name="T48" fmla="*/ 241 w 2429"/>
                <a:gd name="T49" fmla="*/ 739 h 4104"/>
                <a:gd name="T50" fmla="*/ 212 w 2429"/>
                <a:gd name="T51" fmla="*/ 382 h 4104"/>
                <a:gd name="T52" fmla="*/ 378 w 2429"/>
                <a:gd name="T53" fmla="*/ 318 h 4104"/>
                <a:gd name="T54" fmla="*/ 537 w 2429"/>
                <a:gd name="T55" fmla="*/ 222 h 4104"/>
                <a:gd name="T56" fmla="*/ 674 w 2429"/>
                <a:gd name="T57" fmla="*/ 180 h 4104"/>
                <a:gd name="T58" fmla="*/ 786 w 2429"/>
                <a:gd name="T59" fmla="*/ 0 h 4104"/>
                <a:gd name="T60" fmla="*/ 993 w 2429"/>
                <a:gd name="T61" fmla="*/ 186 h 4104"/>
                <a:gd name="T62" fmla="*/ 997 w 2429"/>
                <a:gd name="T63" fmla="*/ 317 h 4104"/>
                <a:gd name="T64" fmla="*/ 1121 w 2429"/>
                <a:gd name="T65" fmla="*/ 284 h 4104"/>
                <a:gd name="T66" fmla="*/ 1257 w 2429"/>
                <a:gd name="T67" fmla="*/ 342 h 4104"/>
                <a:gd name="T68" fmla="*/ 1253 w 2429"/>
                <a:gd name="T69" fmla="*/ 474 h 4104"/>
                <a:gd name="T70" fmla="*/ 1067 w 2429"/>
                <a:gd name="T71" fmla="*/ 613 h 4104"/>
                <a:gd name="T72" fmla="*/ 919 w 2429"/>
                <a:gd name="T73" fmla="*/ 785 h 4104"/>
                <a:gd name="T74" fmla="*/ 930 w 2429"/>
                <a:gd name="T75" fmla="*/ 1364 h 4104"/>
                <a:gd name="T76" fmla="*/ 923 w 2429"/>
                <a:gd name="T77" fmla="*/ 1895 h 4104"/>
                <a:gd name="T78" fmla="*/ 902 w 2429"/>
                <a:gd name="T79" fmla="*/ 2283 h 4104"/>
                <a:gd name="T80" fmla="*/ 1122 w 2429"/>
                <a:gd name="T81" fmla="*/ 2200 h 4104"/>
                <a:gd name="T82" fmla="*/ 1193 w 2429"/>
                <a:gd name="T83" fmla="*/ 2263 h 4104"/>
                <a:gd name="T84" fmla="*/ 1263 w 2429"/>
                <a:gd name="T85" fmla="*/ 2299 h 4104"/>
                <a:gd name="T86" fmla="*/ 1386 w 2429"/>
                <a:gd name="T87" fmla="*/ 2228 h 4104"/>
                <a:gd name="T88" fmla="*/ 1451 w 2429"/>
                <a:gd name="T89" fmla="*/ 1964 h 4104"/>
                <a:gd name="T90" fmla="*/ 1683 w 2429"/>
                <a:gd name="T91" fmla="*/ 2001 h 4104"/>
                <a:gd name="T92" fmla="*/ 1764 w 2429"/>
                <a:gd name="T93" fmla="*/ 2087 h 4104"/>
                <a:gd name="T94" fmla="*/ 1908 w 2429"/>
                <a:gd name="T95" fmla="*/ 2176 h 4104"/>
                <a:gd name="T96" fmla="*/ 2239 w 2429"/>
                <a:gd name="T97" fmla="*/ 2744 h 4104"/>
                <a:gd name="T98" fmla="*/ 2419 w 2429"/>
                <a:gd name="T99" fmla="*/ 3202 h 4104"/>
                <a:gd name="T100" fmla="*/ 2353 w 2429"/>
                <a:gd name="T101" fmla="*/ 3359 h 4104"/>
                <a:gd name="T102" fmla="*/ 2168 w 2429"/>
                <a:gd name="T103" fmla="*/ 3413 h 4104"/>
                <a:gd name="T104" fmla="*/ 2279 w 2429"/>
                <a:gd name="T105" fmla="*/ 3557 h 4104"/>
                <a:gd name="T106" fmla="*/ 2253 w 2429"/>
                <a:gd name="T107" fmla="*/ 3674 h 4104"/>
                <a:gd name="T108" fmla="*/ 2164 w 2429"/>
                <a:gd name="T109" fmla="*/ 3794 h 4104"/>
                <a:gd name="T110" fmla="*/ 1927 w 2429"/>
                <a:gd name="T111" fmla="*/ 3900 h 4104"/>
                <a:gd name="T112" fmla="*/ 1928 w 2429"/>
                <a:gd name="T113" fmla="*/ 4023 h 4104"/>
                <a:gd name="T114" fmla="*/ 1860 w 2429"/>
                <a:gd name="T115" fmla="*/ 3726 h 4104"/>
                <a:gd name="T116" fmla="*/ 1703 w 2429"/>
                <a:gd name="T117" fmla="*/ 3623 h 4104"/>
                <a:gd name="T118" fmla="*/ 1400 w 2429"/>
                <a:gd name="T119" fmla="*/ 4075 h 4104"/>
                <a:gd name="T120" fmla="*/ 1222 w 2429"/>
                <a:gd name="T121" fmla="*/ 3990 h 4104"/>
                <a:gd name="T122" fmla="*/ 1167 w 2429"/>
                <a:gd name="T123" fmla="*/ 3823 h 4104"/>
                <a:gd name="T124" fmla="*/ 1203 w 2429"/>
                <a:gd name="T125" fmla="*/ 3726 h 41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29"/>
                <a:gd name="T190" fmla="*/ 0 h 4104"/>
                <a:gd name="T191" fmla="*/ 2429 w 2429"/>
                <a:gd name="T192" fmla="*/ 4104 h 410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29" h="4104">
                  <a:moveTo>
                    <a:pt x="1203" y="3720"/>
                  </a:moveTo>
                  <a:lnTo>
                    <a:pt x="1210" y="3720"/>
                  </a:lnTo>
                  <a:lnTo>
                    <a:pt x="1201" y="3720"/>
                  </a:lnTo>
                  <a:lnTo>
                    <a:pt x="1193" y="3718"/>
                  </a:lnTo>
                  <a:lnTo>
                    <a:pt x="1186" y="3716"/>
                  </a:lnTo>
                  <a:lnTo>
                    <a:pt x="1178" y="3712"/>
                  </a:lnTo>
                  <a:lnTo>
                    <a:pt x="1171" y="3710"/>
                  </a:lnTo>
                  <a:lnTo>
                    <a:pt x="1165" y="3704"/>
                  </a:lnTo>
                  <a:lnTo>
                    <a:pt x="1159" y="3699"/>
                  </a:lnTo>
                  <a:lnTo>
                    <a:pt x="1154" y="3694"/>
                  </a:lnTo>
                  <a:lnTo>
                    <a:pt x="1143" y="3682"/>
                  </a:lnTo>
                  <a:lnTo>
                    <a:pt x="1134" y="3667"/>
                  </a:lnTo>
                  <a:lnTo>
                    <a:pt x="1126" y="3651"/>
                  </a:lnTo>
                  <a:lnTo>
                    <a:pt x="1117" y="3637"/>
                  </a:lnTo>
                  <a:lnTo>
                    <a:pt x="1109" y="3621"/>
                  </a:lnTo>
                  <a:lnTo>
                    <a:pt x="1101" y="3605"/>
                  </a:lnTo>
                  <a:lnTo>
                    <a:pt x="1091" y="3591"/>
                  </a:lnTo>
                  <a:lnTo>
                    <a:pt x="1082" y="3578"/>
                  </a:lnTo>
                  <a:lnTo>
                    <a:pt x="1077" y="3573"/>
                  </a:lnTo>
                  <a:lnTo>
                    <a:pt x="1071" y="3567"/>
                  </a:lnTo>
                  <a:lnTo>
                    <a:pt x="1065" y="3563"/>
                  </a:lnTo>
                  <a:lnTo>
                    <a:pt x="1059" y="3559"/>
                  </a:lnTo>
                  <a:lnTo>
                    <a:pt x="1053" y="3557"/>
                  </a:lnTo>
                  <a:lnTo>
                    <a:pt x="1045" y="3554"/>
                  </a:lnTo>
                  <a:lnTo>
                    <a:pt x="1038" y="3553"/>
                  </a:lnTo>
                  <a:lnTo>
                    <a:pt x="1029" y="3551"/>
                  </a:lnTo>
                  <a:lnTo>
                    <a:pt x="1019" y="3551"/>
                  </a:lnTo>
                  <a:lnTo>
                    <a:pt x="1014" y="3551"/>
                  </a:lnTo>
                  <a:lnTo>
                    <a:pt x="1006" y="3551"/>
                  </a:lnTo>
                  <a:lnTo>
                    <a:pt x="993" y="3551"/>
                  </a:lnTo>
                  <a:lnTo>
                    <a:pt x="985" y="3551"/>
                  </a:lnTo>
                  <a:lnTo>
                    <a:pt x="978" y="3547"/>
                  </a:lnTo>
                  <a:lnTo>
                    <a:pt x="973" y="3543"/>
                  </a:lnTo>
                  <a:lnTo>
                    <a:pt x="969" y="3538"/>
                  </a:lnTo>
                  <a:lnTo>
                    <a:pt x="962" y="3523"/>
                  </a:lnTo>
                  <a:lnTo>
                    <a:pt x="957" y="3510"/>
                  </a:lnTo>
                  <a:lnTo>
                    <a:pt x="945" y="3513"/>
                  </a:lnTo>
                  <a:lnTo>
                    <a:pt x="934" y="3513"/>
                  </a:lnTo>
                  <a:lnTo>
                    <a:pt x="925" y="3513"/>
                  </a:lnTo>
                  <a:lnTo>
                    <a:pt x="917" y="3510"/>
                  </a:lnTo>
                  <a:lnTo>
                    <a:pt x="910" y="3506"/>
                  </a:lnTo>
                  <a:lnTo>
                    <a:pt x="903" y="3501"/>
                  </a:lnTo>
                  <a:lnTo>
                    <a:pt x="898" y="3494"/>
                  </a:lnTo>
                  <a:lnTo>
                    <a:pt x="893" y="3487"/>
                  </a:lnTo>
                  <a:lnTo>
                    <a:pt x="889" y="3479"/>
                  </a:lnTo>
                  <a:lnTo>
                    <a:pt x="886" y="3470"/>
                  </a:lnTo>
                  <a:lnTo>
                    <a:pt x="883" y="3459"/>
                  </a:lnTo>
                  <a:lnTo>
                    <a:pt x="882" y="3449"/>
                  </a:lnTo>
                  <a:lnTo>
                    <a:pt x="879" y="3426"/>
                  </a:lnTo>
                  <a:lnTo>
                    <a:pt x="878" y="3401"/>
                  </a:lnTo>
                  <a:lnTo>
                    <a:pt x="879" y="3385"/>
                  </a:lnTo>
                  <a:lnTo>
                    <a:pt x="882" y="3369"/>
                  </a:lnTo>
                  <a:lnTo>
                    <a:pt x="887" y="3355"/>
                  </a:lnTo>
                  <a:lnTo>
                    <a:pt x="893" y="3343"/>
                  </a:lnTo>
                  <a:lnTo>
                    <a:pt x="905" y="3321"/>
                  </a:lnTo>
                  <a:lnTo>
                    <a:pt x="915" y="3299"/>
                  </a:lnTo>
                  <a:lnTo>
                    <a:pt x="907" y="3297"/>
                  </a:lnTo>
                  <a:lnTo>
                    <a:pt x="901" y="3293"/>
                  </a:lnTo>
                  <a:lnTo>
                    <a:pt x="894" y="3289"/>
                  </a:lnTo>
                  <a:lnTo>
                    <a:pt x="887" y="3283"/>
                  </a:lnTo>
                  <a:lnTo>
                    <a:pt x="881" y="3278"/>
                  </a:lnTo>
                  <a:lnTo>
                    <a:pt x="877" y="3270"/>
                  </a:lnTo>
                  <a:lnTo>
                    <a:pt x="874" y="3261"/>
                  </a:lnTo>
                  <a:lnTo>
                    <a:pt x="873" y="3250"/>
                  </a:lnTo>
                  <a:lnTo>
                    <a:pt x="874" y="3243"/>
                  </a:lnTo>
                  <a:lnTo>
                    <a:pt x="875" y="3237"/>
                  </a:lnTo>
                  <a:lnTo>
                    <a:pt x="879" y="3230"/>
                  </a:lnTo>
                  <a:lnTo>
                    <a:pt x="885" y="3222"/>
                  </a:lnTo>
                  <a:lnTo>
                    <a:pt x="898" y="3207"/>
                  </a:lnTo>
                  <a:lnTo>
                    <a:pt x="913" y="3190"/>
                  </a:lnTo>
                  <a:lnTo>
                    <a:pt x="927" y="3173"/>
                  </a:lnTo>
                  <a:lnTo>
                    <a:pt x="941" y="3154"/>
                  </a:lnTo>
                  <a:lnTo>
                    <a:pt x="947" y="3145"/>
                  </a:lnTo>
                  <a:lnTo>
                    <a:pt x="951" y="3134"/>
                  </a:lnTo>
                  <a:lnTo>
                    <a:pt x="955" y="3123"/>
                  </a:lnTo>
                  <a:lnTo>
                    <a:pt x="957" y="3113"/>
                  </a:lnTo>
                  <a:lnTo>
                    <a:pt x="957" y="3098"/>
                  </a:lnTo>
                  <a:lnTo>
                    <a:pt x="957" y="3075"/>
                  </a:lnTo>
                  <a:lnTo>
                    <a:pt x="958" y="3066"/>
                  </a:lnTo>
                  <a:lnTo>
                    <a:pt x="959" y="3058"/>
                  </a:lnTo>
                  <a:lnTo>
                    <a:pt x="962" y="3050"/>
                  </a:lnTo>
                  <a:lnTo>
                    <a:pt x="966" y="3042"/>
                  </a:lnTo>
                  <a:lnTo>
                    <a:pt x="975" y="3029"/>
                  </a:lnTo>
                  <a:lnTo>
                    <a:pt x="987" y="3017"/>
                  </a:lnTo>
                  <a:lnTo>
                    <a:pt x="998" y="3006"/>
                  </a:lnTo>
                  <a:lnTo>
                    <a:pt x="1007" y="2994"/>
                  </a:lnTo>
                  <a:lnTo>
                    <a:pt x="1011" y="2989"/>
                  </a:lnTo>
                  <a:lnTo>
                    <a:pt x="1014" y="2982"/>
                  </a:lnTo>
                  <a:lnTo>
                    <a:pt x="1017" y="2976"/>
                  </a:lnTo>
                  <a:lnTo>
                    <a:pt x="1017" y="2968"/>
                  </a:lnTo>
                  <a:lnTo>
                    <a:pt x="1017" y="2960"/>
                  </a:lnTo>
                  <a:lnTo>
                    <a:pt x="1014" y="2953"/>
                  </a:lnTo>
                  <a:lnTo>
                    <a:pt x="1010" y="2948"/>
                  </a:lnTo>
                  <a:lnTo>
                    <a:pt x="1006" y="2944"/>
                  </a:lnTo>
                  <a:lnTo>
                    <a:pt x="994" y="2938"/>
                  </a:lnTo>
                  <a:lnTo>
                    <a:pt x="981" y="2933"/>
                  </a:lnTo>
                  <a:lnTo>
                    <a:pt x="974" y="2930"/>
                  </a:lnTo>
                  <a:lnTo>
                    <a:pt x="967" y="2928"/>
                  </a:lnTo>
                  <a:lnTo>
                    <a:pt x="962" y="2925"/>
                  </a:lnTo>
                  <a:lnTo>
                    <a:pt x="957" y="2921"/>
                  </a:lnTo>
                  <a:lnTo>
                    <a:pt x="951" y="2914"/>
                  </a:lnTo>
                  <a:lnTo>
                    <a:pt x="947" y="2908"/>
                  </a:lnTo>
                  <a:lnTo>
                    <a:pt x="946" y="2900"/>
                  </a:lnTo>
                  <a:lnTo>
                    <a:pt x="945" y="2889"/>
                  </a:lnTo>
                  <a:lnTo>
                    <a:pt x="946" y="2885"/>
                  </a:lnTo>
                  <a:lnTo>
                    <a:pt x="947" y="2880"/>
                  </a:lnTo>
                  <a:lnTo>
                    <a:pt x="949" y="2874"/>
                  </a:lnTo>
                  <a:lnTo>
                    <a:pt x="953" y="2869"/>
                  </a:lnTo>
                  <a:lnTo>
                    <a:pt x="957" y="2864"/>
                  </a:lnTo>
                  <a:lnTo>
                    <a:pt x="961" y="2860"/>
                  </a:lnTo>
                  <a:lnTo>
                    <a:pt x="965" y="2856"/>
                  </a:lnTo>
                  <a:lnTo>
                    <a:pt x="969" y="2853"/>
                  </a:lnTo>
                  <a:lnTo>
                    <a:pt x="1066" y="2853"/>
                  </a:lnTo>
                  <a:lnTo>
                    <a:pt x="1087" y="2845"/>
                  </a:lnTo>
                  <a:lnTo>
                    <a:pt x="1110" y="2836"/>
                  </a:lnTo>
                  <a:lnTo>
                    <a:pt x="1121" y="2829"/>
                  </a:lnTo>
                  <a:lnTo>
                    <a:pt x="1130" y="2821"/>
                  </a:lnTo>
                  <a:lnTo>
                    <a:pt x="1133" y="2817"/>
                  </a:lnTo>
                  <a:lnTo>
                    <a:pt x="1135" y="2812"/>
                  </a:lnTo>
                  <a:lnTo>
                    <a:pt x="1137" y="2805"/>
                  </a:lnTo>
                  <a:lnTo>
                    <a:pt x="1138" y="2800"/>
                  </a:lnTo>
                  <a:lnTo>
                    <a:pt x="1137" y="2789"/>
                  </a:lnTo>
                  <a:lnTo>
                    <a:pt x="1134" y="2776"/>
                  </a:lnTo>
                  <a:lnTo>
                    <a:pt x="1129" y="2761"/>
                  </a:lnTo>
                  <a:lnTo>
                    <a:pt x="1123" y="2745"/>
                  </a:lnTo>
                  <a:lnTo>
                    <a:pt x="1107" y="2709"/>
                  </a:lnTo>
                  <a:lnTo>
                    <a:pt x="1087" y="2673"/>
                  </a:lnTo>
                  <a:lnTo>
                    <a:pt x="1078" y="2654"/>
                  </a:lnTo>
                  <a:lnTo>
                    <a:pt x="1067" y="2638"/>
                  </a:lnTo>
                  <a:lnTo>
                    <a:pt x="1057" y="2622"/>
                  </a:lnTo>
                  <a:lnTo>
                    <a:pt x="1046" y="2609"/>
                  </a:lnTo>
                  <a:lnTo>
                    <a:pt x="1037" y="2598"/>
                  </a:lnTo>
                  <a:lnTo>
                    <a:pt x="1027" y="2589"/>
                  </a:lnTo>
                  <a:lnTo>
                    <a:pt x="1022" y="2586"/>
                  </a:lnTo>
                  <a:lnTo>
                    <a:pt x="1018" y="2584"/>
                  </a:lnTo>
                  <a:lnTo>
                    <a:pt x="1015" y="2582"/>
                  </a:lnTo>
                  <a:lnTo>
                    <a:pt x="1011" y="2582"/>
                  </a:lnTo>
                  <a:lnTo>
                    <a:pt x="1003" y="2582"/>
                  </a:lnTo>
                  <a:lnTo>
                    <a:pt x="997" y="2585"/>
                  </a:lnTo>
                  <a:lnTo>
                    <a:pt x="990" y="2586"/>
                  </a:lnTo>
                  <a:lnTo>
                    <a:pt x="985" y="2590"/>
                  </a:lnTo>
                  <a:lnTo>
                    <a:pt x="974" y="2598"/>
                  </a:lnTo>
                  <a:lnTo>
                    <a:pt x="965" y="2609"/>
                  </a:lnTo>
                  <a:lnTo>
                    <a:pt x="957" y="2620"/>
                  </a:lnTo>
                  <a:lnTo>
                    <a:pt x="949" y="2630"/>
                  </a:lnTo>
                  <a:lnTo>
                    <a:pt x="942" y="2641"/>
                  </a:lnTo>
                  <a:lnTo>
                    <a:pt x="933" y="2649"/>
                  </a:lnTo>
                  <a:lnTo>
                    <a:pt x="923" y="2656"/>
                  </a:lnTo>
                  <a:lnTo>
                    <a:pt x="914" y="2662"/>
                  </a:lnTo>
                  <a:lnTo>
                    <a:pt x="905" y="2666"/>
                  </a:lnTo>
                  <a:lnTo>
                    <a:pt x="894" y="2670"/>
                  </a:lnTo>
                  <a:lnTo>
                    <a:pt x="885" y="2674"/>
                  </a:lnTo>
                  <a:lnTo>
                    <a:pt x="877" y="2680"/>
                  </a:lnTo>
                  <a:lnTo>
                    <a:pt x="867" y="2688"/>
                  </a:lnTo>
                  <a:lnTo>
                    <a:pt x="861" y="2697"/>
                  </a:lnTo>
                  <a:lnTo>
                    <a:pt x="857" y="2702"/>
                  </a:lnTo>
                  <a:lnTo>
                    <a:pt x="853" y="2709"/>
                  </a:lnTo>
                  <a:lnTo>
                    <a:pt x="850" y="2717"/>
                  </a:lnTo>
                  <a:lnTo>
                    <a:pt x="847" y="2724"/>
                  </a:lnTo>
                  <a:lnTo>
                    <a:pt x="842" y="2740"/>
                  </a:lnTo>
                  <a:lnTo>
                    <a:pt x="838" y="2757"/>
                  </a:lnTo>
                  <a:lnTo>
                    <a:pt x="833" y="2774"/>
                  </a:lnTo>
                  <a:lnTo>
                    <a:pt x="826" y="2790"/>
                  </a:lnTo>
                  <a:lnTo>
                    <a:pt x="823" y="2797"/>
                  </a:lnTo>
                  <a:lnTo>
                    <a:pt x="818" y="2805"/>
                  </a:lnTo>
                  <a:lnTo>
                    <a:pt x="813" y="2812"/>
                  </a:lnTo>
                  <a:lnTo>
                    <a:pt x="806" y="2817"/>
                  </a:lnTo>
                  <a:lnTo>
                    <a:pt x="791" y="2825"/>
                  </a:lnTo>
                  <a:lnTo>
                    <a:pt x="777" y="2830"/>
                  </a:lnTo>
                  <a:lnTo>
                    <a:pt x="769" y="2834"/>
                  </a:lnTo>
                  <a:lnTo>
                    <a:pt x="761" y="2840"/>
                  </a:lnTo>
                  <a:lnTo>
                    <a:pt x="753" y="2845"/>
                  </a:lnTo>
                  <a:lnTo>
                    <a:pt x="746" y="2853"/>
                  </a:lnTo>
                  <a:lnTo>
                    <a:pt x="741" y="2858"/>
                  </a:lnTo>
                  <a:lnTo>
                    <a:pt x="735" y="2865"/>
                  </a:lnTo>
                  <a:lnTo>
                    <a:pt x="731" y="2872"/>
                  </a:lnTo>
                  <a:lnTo>
                    <a:pt x="726" y="2878"/>
                  </a:lnTo>
                  <a:lnTo>
                    <a:pt x="722" y="2885"/>
                  </a:lnTo>
                  <a:lnTo>
                    <a:pt x="715" y="2890"/>
                  </a:lnTo>
                  <a:lnTo>
                    <a:pt x="711" y="2893"/>
                  </a:lnTo>
                  <a:lnTo>
                    <a:pt x="707" y="2894"/>
                  </a:lnTo>
                  <a:lnTo>
                    <a:pt x="703" y="2896"/>
                  </a:lnTo>
                  <a:lnTo>
                    <a:pt x="698" y="2896"/>
                  </a:lnTo>
                  <a:lnTo>
                    <a:pt x="685" y="2894"/>
                  </a:lnTo>
                  <a:lnTo>
                    <a:pt x="674" y="2893"/>
                  </a:lnTo>
                  <a:lnTo>
                    <a:pt x="665" y="2889"/>
                  </a:lnTo>
                  <a:lnTo>
                    <a:pt x="657" y="2884"/>
                  </a:lnTo>
                  <a:lnTo>
                    <a:pt x="643" y="2873"/>
                  </a:lnTo>
                  <a:lnTo>
                    <a:pt x="631" y="2860"/>
                  </a:lnTo>
                  <a:lnTo>
                    <a:pt x="621" y="2846"/>
                  </a:lnTo>
                  <a:lnTo>
                    <a:pt x="606" y="2834"/>
                  </a:lnTo>
                  <a:lnTo>
                    <a:pt x="598" y="2830"/>
                  </a:lnTo>
                  <a:lnTo>
                    <a:pt x="589" y="2826"/>
                  </a:lnTo>
                  <a:lnTo>
                    <a:pt x="578" y="2824"/>
                  </a:lnTo>
                  <a:lnTo>
                    <a:pt x="566" y="2824"/>
                  </a:lnTo>
                  <a:lnTo>
                    <a:pt x="556" y="2825"/>
                  </a:lnTo>
                  <a:lnTo>
                    <a:pt x="546" y="2828"/>
                  </a:lnTo>
                  <a:lnTo>
                    <a:pt x="540" y="2833"/>
                  </a:lnTo>
                  <a:lnTo>
                    <a:pt x="532" y="2838"/>
                  </a:lnTo>
                  <a:lnTo>
                    <a:pt x="524" y="2844"/>
                  </a:lnTo>
                  <a:lnTo>
                    <a:pt x="516" y="2849"/>
                  </a:lnTo>
                  <a:lnTo>
                    <a:pt x="505" y="2852"/>
                  </a:lnTo>
                  <a:lnTo>
                    <a:pt x="493" y="2853"/>
                  </a:lnTo>
                  <a:lnTo>
                    <a:pt x="482" y="2853"/>
                  </a:lnTo>
                  <a:lnTo>
                    <a:pt x="472" y="2850"/>
                  </a:lnTo>
                  <a:lnTo>
                    <a:pt x="461" y="2846"/>
                  </a:lnTo>
                  <a:lnTo>
                    <a:pt x="452" y="2841"/>
                  </a:lnTo>
                  <a:lnTo>
                    <a:pt x="444" y="2833"/>
                  </a:lnTo>
                  <a:lnTo>
                    <a:pt x="438" y="2825"/>
                  </a:lnTo>
                  <a:lnTo>
                    <a:pt x="436" y="2821"/>
                  </a:lnTo>
                  <a:lnTo>
                    <a:pt x="434" y="2816"/>
                  </a:lnTo>
                  <a:lnTo>
                    <a:pt x="433" y="2810"/>
                  </a:lnTo>
                  <a:lnTo>
                    <a:pt x="433" y="2805"/>
                  </a:lnTo>
                  <a:lnTo>
                    <a:pt x="433" y="2797"/>
                  </a:lnTo>
                  <a:lnTo>
                    <a:pt x="434" y="2790"/>
                  </a:lnTo>
                  <a:lnTo>
                    <a:pt x="437" y="2784"/>
                  </a:lnTo>
                  <a:lnTo>
                    <a:pt x="440" y="2777"/>
                  </a:lnTo>
                  <a:lnTo>
                    <a:pt x="446" y="2765"/>
                  </a:lnTo>
                  <a:lnTo>
                    <a:pt x="454" y="2754"/>
                  </a:lnTo>
                  <a:lnTo>
                    <a:pt x="462" y="2742"/>
                  </a:lnTo>
                  <a:lnTo>
                    <a:pt x="469" y="2730"/>
                  </a:lnTo>
                  <a:lnTo>
                    <a:pt x="472" y="2724"/>
                  </a:lnTo>
                  <a:lnTo>
                    <a:pt x="473" y="2717"/>
                  </a:lnTo>
                  <a:lnTo>
                    <a:pt x="474" y="2710"/>
                  </a:lnTo>
                  <a:lnTo>
                    <a:pt x="476" y="2702"/>
                  </a:lnTo>
                  <a:lnTo>
                    <a:pt x="474" y="2694"/>
                  </a:lnTo>
                  <a:lnTo>
                    <a:pt x="472" y="2688"/>
                  </a:lnTo>
                  <a:lnTo>
                    <a:pt x="468" y="2681"/>
                  </a:lnTo>
                  <a:lnTo>
                    <a:pt x="464" y="2674"/>
                  </a:lnTo>
                  <a:lnTo>
                    <a:pt x="458" y="2669"/>
                  </a:lnTo>
                  <a:lnTo>
                    <a:pt x="456" y="2661"/>
                  </a:lnTo>
                  <a:lnTo>
                    <a:pt x="452" y="2653"/>
                  </a:lnTo>
                  <a:lnTo>
                    <a:pt x="452" y="2642"/>
                  </a:lnTo>
                  <a:lnTo>
                    <a:pt x="452" y="2636"/>
                  </a:lnTo>
                  <a:lnTo>
                    <a:pt x="456" y="2630"/>
                  </a:lnTo>
                  <a:lnTo>
                    <a:pt x="460" y="2626"/>
                  </a:lnTo>
                  <a:lnTo>
                    <a:pt x="464" y="2621"/>
                  </a:lnTo>
                  <a:lnTo>
                    <a:pt x="469" y="2617"/>
                  </a:lnTo>
                  <a:lnTo>
                    <a:pt x="474" y="2612"/>
                  </a:lnTo>
                  <a:lnTo>
                    <a:pt x="478" y="2606"/>
                  </a:lnTo>
                  <a:lnTo>
                    <a:pt x="481" y="2601"/>
                  </a:lnTo>
                  <a:lnTo>
                    <a:pt x="496" y="2554"/>
                  </a:lnTo>
                  <a:lnTo>
                    <a:pt x="509" y="2506"/>
                  </a:lnTo>
                  <a:lnTo>
                    <a:pt x="514" y="2483"/>
                  </a:lnTo>
                  <a:lnTo>
                    <a:pt x="520" y="2457"/>
                  </a:lnTo>
                  <a:lnTo>
                    <a:pt x="522" y="2433"/>
                  </a:lnTo>
                  <a:lnTo>
                    <a:pt x="524" y="2408"/>
                  </a:lnTo>
                  <a:lnTo>
                    <a:pt x="522" y="2391"/>
                  </a:lnTo>
                  <a:lnTo>
                    <a:pt x="521" y="2377"/>
                  </a:lnTo>
                  <a:lnTo>
                    <a:pt x="520" y="2371"/>
                  </a:lnTo>
                  <a:lnTo>
                    <a:pt x="517" y="2365"/>
                  </a:lnTo>
                  <a:lnTo>
                    <a:pt x="514" y="2361"/>
                  </a:lnTo>
                  <a:lnTo>
                    <a:pt x="510" y="2357"/>
                  </a:lnTo>
                  <a:lnTo>
                    <a:pt x="506" y="2353"/>
                  </a:lnTo>
                  <a:lnTo>
                    <a:pt x="502" y="2349"/>
                  </a:lnTo>
                  <a:lnTo>
                    <a:pt x="497" y="2347"/>
                  </a:lnTo>
                  <a:lnTo>
                    <a:pt x="490" y="2345"/>
                  </a:lnTo>
                  <a:lnTo>
                    <a:pt x="476" y="2343"/>
                  </a:lnTo>
                  <a:lnTo>
                    <a:pt x="457" y="2341"/>
                  </a:lnTo>
                  <a:lnTo>
                    <a:pt x="444" y="2343"/>
                  </a:lnTo>
                  <a:lnTo>
                    <a:pt x="430" y="2344"/>
                  </a:lnTo>
                  <a:lnTo>
                    <a:pt x="417" y="2347"/>
                  </a:lnTo>
                  <a:lnTo>
                    <a:pt x="406" y="2351"/>
                  </a:lnTo>
                  <a:lnTo>
                    <a:pt x="394" y="2356"/>
                  </a:lnTo>
                  <a:lnTo>
                    <a:pt x="385" y="2361"/>
                  </a:lnTo>
                  <a:lnTo>
                    <a:pt x="374" y="2368"/>
                  </a:lnTo>
                  <a:lnTo>
                    <a:pt x="365" y="2375"/>
                  </a:lnTo>
                  <a:lnTo>
                    <a:pt x="348" y="2391"/>
                  </a:lnTo>
                  <a:lnTo>
                    <a:pt x="332" y="2408"/>
                  </a:lnTo>
                  <a:lnTo>
                    <a:pt x="316" y="2425"/>
                  </a:lnTo>
                  <a:lnTo>
                    <a:pt x="301" y="2444"/>
                  </a:lnTo>
                  <a:lnTo>
                    <a:pt x="258" y="2444"/>
                  </a:lnTo>
                  <a:lnTo>
                    <a:pt x="253" y="2411"/>
                  </a:lnTo>
                  <a:lnTo>
                    <a:pt x="248" y="2377"/>
                  </a:lnTo>
                  <a:lnTo>
                    <a:pt x="245" y="2345"/>
                  </a:lnTo>
                  <a:lnTo>
                    <a:pt x="242" y="2315"/>
                  </a:lnTo>
                  <a:lnTo>
                    <a:pt x="241" y="2284"/>
                  </a:lnTo>
                  <a:lnTo>
                    <a:pt x="241" y="2256"/>
                  </a:lnTo>
                  <a:lnTo>
                    <a:pt x="241" y="2229"/>
                  </a:lnTo>
                  <a:lnTo>
                    <a:pt x="241" y="2203"/>
                  </a:lnTo>
                  <a:lnTo>
                    <a:pt x="240" y="2196"/>
                  </a:lnTo>
                  <a:lnTo>
                    <a:pt x="238" y="2188"/>
                  </a:lnTo>
                  <a:lnTo>
                    <a:pt x="237" y="2183"/>
                  </a:lnTo>
                  <a:lnTo>
                    <a:pt x="234" y="2176"/>
                  </a:lnTo>
                  <a:lnTo>
                    <a:pt x="230" y="2171"/>
                  </a:lnTo>
                  <a:lnTo>
                    <a:pt x="228" y="2167"/>
                  </a:lnTo>
                  <a:lnTo>
                    <a:pt x="222" y="2163"/>
                  </a:lnTo>
                  <a:lnTo>
                    <a:pt x="218" y="2159"/>
                  </a:lnTo>
                  <a:lnTo>
                    <a:pt x="206" y="2152"/>
                  </a:lnTo>
                  <a:lnTo>
                    <a:pt x="194" y="2147"/>
                  </a:lnTo>
                  <a:lnTo>
                    <a:pt x="181" y="2141"/>
                  </a:lnTo>
                  <a:lnTo>
                    <a:pt x="168" y="2137"/>
                  </a:lnTo>
                  <a:lnTo>
                    <a:pt x="141" y="2131"/>
                  </a:lnTo>
                  <a:lnTo>
                    <a:pt x="118" y="2123"/>
                  </a:lnTo>
                  <a:lnTo>
                    <a:pt x="109" y="2117"/>
                  </a:lnTo>
                  <a:lnTo>
                    <a:pt x="102" y="2112"/>
                  </a:lnTo>
                  <a:lnTo>
                    <a:pt x="100" y="2108"/>
                  </a:lnTo>
                  <a:lnTo>
                    <a:pt x="97" y="2104"/>
                  </a:lnTo>
                  <a:lnTo>
                    <a:pt x="96" y="2100"/>
                  </a:lnTo>
                  <a:lnTo>
                    <a:pt x="96" y="2095"/>
                  </a:lnTo>
                  <a:lnTo>
                    <a:pt x="97" y="2087"/>
                  </a:lnTo>
                  <a:lnTo>
                    <a:pt x="98" y="2079"/>
                  </a:lnTo>
                  <a:lnTo>
                    <a:pt x="102" y="2072"/>
                  </a:lnTo>
                  <a:lnTo>
                    <a:pt x="106" y="2065"/>
                  </a:lnTo>
                  <a:lnTo>
                    <a:pt x="116" y="2053"/>
                  </a:lnTo>
                  <a:lnTo>
                    <a:pt x="126" y="2040"/>
                  </a:lnTo>
                  <a:lnTo>
                    <a:pt x="126" y="1951"/>
                  </a:lnTo>
                  <a:lnTo>
                    <a:pt x="81" y="1943"/>
                  </a:lnTo>
                  <a:lnTo>
                    <a:pt x="49" y="1936"/>
                  </a:lnTo>
                  <a:lnTo>
                    <a:pt x="36" y="1931"/>
                  </a:lnTo>
                  <a:lnTo>
                    <a:pt x="24" y="1923"/>
                  </a:lnTo>
                  <a:lnTo>
                    <a:pt x="12" y="1912"/>
                  </a:lnTo>
                  <a:lnTo>
                    <a:pt x="0" y="1896"/>
                  </a:lnTo>
                  <a:lnTo>
                    <a:pt x="17" y="1883"/>
                  </a:lnTo>
                  <a:lnTo>
                    <a:pt x="37" y="1867"/>
                  </a:lnTo>
                  <a:lnTo>
                    <a:pt x="45" y="1858"/>
                  </a:lnTo>
                  <a:lnTo>
                    <a:pt x="53" y="1848"/>
                  </a:lnTo>
                  <a:lnTo>
                    <a:pt x="56" y="1843"/>
                  </a:lnTo>
                  <a:lnTo>
                    <a:pt x="58" y="1836"/>
                  </a:lnTo>
                  <a:lnTo>
                    <a:pt x="60" y="1831"/>
                  </a:lnTo>
                  <a:lnTo>
                    <a:pt x="60" y="1824"/>
                  </a:lnTo>
                  <a:lnTo>
                    <a:pt x="58" y="1802"/>
                  </a:lnTo>
                  <a:lnTo>
                    <a:pt x="54" y="1780"/>
                  </a:lnTo>
                  <a:lnTo>
                    <a:pt x="50" y="1759"/>
                  </a:lnTo>
                  <a:lnTo>
                    <a:pt x="45" y="1739"/>
                  </a:lnTo>
                  <a:lnTo>
                    <a:pt x="40" y="1718"/>
                  </a:lnTo>
                  <a:lnTo>
                    <a:pt x="34" y="1696"/>
                  </a:lnTo>
                  <a:lnTo>
                    <a:pt x="30" y="1674"/>
                  </a:lnTo>
                  <a:lnTo>
                    <a:pt x="29" y="1650"/>
                  </a:lnTo>
                  <a:lnTo>
                    <a:pt x="30" y="1630"/>
                  </a:lnTo>
                  <a:lnTo>
                    <a:pt x="32" y="1612"/>
                  </a:lnTo>
                  <a:lnTo>
                    <a:pt x="34" y="1596"/>
                  </a:lnTo>
                  <a:lnTo>
                    <a:pt x="38" y="1582"/>
                  </a:lnTo>
                  <a:lnTo>
                    <a:pt x="42" y="1568"/>
                  </a:lnTo>
                  <a:lnTo>
                    <a:pt x="48" y="1556"/>
                  </a:lnTo>
                  <a:lnTo>
                    <a:pt x="54" y="1544"/>
                  </a:lnTo>
                  <a:lnTo>
                    <a:pt x="61" y="1535"/>
                  </a:lnTo>
                  <a:lnTo>
                    <a:pt x="68" y="1526"/>
                  </a:lnTo>
                  <a:lnTo>
                    <a:pt x="76" y="1518"/>
                  </a:lnTo>
                  <a:lnTo>
                    <a:pt x="84" y="1511"/>
                  </a:lnTo>
                  <a:lnTo>
                    <a:pt x="93" y="1504"/>
                  </a:lnTo>
                  <a:lnTo>
                    <a:pt x="110" y="1492"/>
                  </a:lnTo>
                  <a:lnTo>
                    <a:pt x="129" y="1482"/>
                  </a:lnTo>
                  <a:lnTo>
                    <a:pt x="148" y="1472"/>
                  </a:lnTo>
                  <a:lnTo>
                    <a:pt x="165" y="1462"/>
                  </a:lnTo>
                  <a:lnTo>
                    <a:pt x="174" y="1456"/>
                  </a:lnTo>
                  <a:lnTo>
                    <a:pt x="182" y="1450"/>
                  </a:lnTo>
                  <a:lnTo>
                    <a:pt x="190" y="1443"/>
                  </a:lnTo>
                  <a:lnTo>
                    <a:pt x="197" y="1436"/>
                  </a:lnTo>
                  <a:lnTo>
                    <a:pt x="204" y="1428"/>
                  </a:lnTo>
                  <a:lnTo>
                    <a:pt x="210" y="1419"/>
                  </a:lnTo>
                  <a:lnTo>
                    <a:pt x="216" y="1410"/>
                  </a:lnTo>
                  <a:lnTo>
                    <a:pt x="220" y="1398"/>
                  </a:lnTo>
                  <a:lnTo>
                    <a:pt x="224" y="1386"/>
                  </a:lnTo>
                  <a:lnTo>
                    <a:pt x="226" y="1372"/>
                  </a:lnTo>
                  <a:lnTo>
                    <a:pt x="228" y="1358"/>
                  </a:lnTo>
                  <a:lnTo>
                    <a:pt x="229" y="1342"/>
                  </a:lnTo>
                  <a:lnTo>
                    <a:pt x="229" y="1331"/>
                  </a:lnTo>
                  <a:lnTo>
                    <a:pt x="232" y="1322"/>
                  </a:lnTo>
                  <a:lnTo>
                    <a:pt x="234" y="1314"/>
                  </a:lnTo>
                  <a:lnTo>
                    <a:pt x="240" y="1309"/>
                  </a:lnTo>
                  <a:lnTo>
                    <a:pt x="245" y="1305"/>
                  </a:lnTo>
                  <a:lnTo>
                    <a:pt x="252" y="1301"/>
                  </a:lnTo>
                  <a:lnTo>
                    <a:pt x="258" y="1298"/>
                  </a:lnTo>
                  <a:lnTo>
                    <a:pt x="266" y="1297"/>
                  </a:lnTo>
                  <a:lnTo>
                    <a:pt x="284" y="1295"/>
                  </a:lnTo>
                  <a:lnTo>
                    <a:pt x="302" y="1295"/>
                  </a:lnTo>
                  <a:lnTo>
                    <a:pt x="312" y="1294"/>
                  </a:lnTo>
                  <a:lnTo>
                    <a:pt x="320" y="1293"/>
                  </a:lnTo>
                  <a:lnTo>
                    <a:pt x="329" y="1291"/>
                  </a:lnTo>
                  <a:lnTo>
                    <a:pt x="337" y="1289"/>
                  </a:lnTo>
                  <a:lnTo>
                    <a:pt x="348" y="1283"/>
                  </a:lnTo>
                  <a:lnTo>
                    <a:pt x="358" y="1277"/>
                  </a:lnTo>
                  <a:lnTo>
                    <a:pt x="366" y="1270"/>
                  </a:lnTo>
                  <a:lnTo>
                    <a:pt x="373" y="1263"/>
                  </a:lnTo>
                  <a:lnTo>
                    <a:pt x="378" y="1254"/>
                  </a:lnTo>
                  <a:lnTo>
                    <a:pt x="384" y="1246"/>
                  </a:lnTo>
                  <a:lnTo>
                    <a:pt x="386" y="1237"/>
                  </a:lnTo>
                  <a:lnTo>
                    <a:pt x="389" y="1226"/>
                  </a:lnTo>
                  <a:lnTo>
                    <a:pt x="392" y="1205"/>
                  </a:lnTo>
                  <a:lnTo>
                    <a:pt x="392" y="1183"/>
                  </a:lnTo>
                  <a:lnTo>
                    <a:pt x="392" y="1161"/>
                  </a:lnTo>
                  <a:lnTo>
                    <a:pt x="392" y="1138"/>
                  </a:lnTo>
                  <a:lnTo>
                    <a:pt x="392" y="1133"/>
                  </a:lnTo>
                  <a:lnTo>
                    <a:pt x="393" y="1127"/>
                  </a:lnTo>
                  <a:lnTo>
                    <a:pt x="394" y="1123"/>
                  </a:lnTo>
                  <a:lnTo>
                    <a:pt x="397" y="1119"/>
                  </a:lnTo>
                  <a:lnTo>
                    <a:pt x="405" y="1114"/>
                  </a:lnTo>
                  <a:lnTo>
                    <a:pt x="412" y="1109"/>
                  </a:lnTo>
                  <a:lnTo>
                    <a:pt x="420" y="1103"/>
                  </a:lnTo>
                  <a:lnTo>
                    <a:pt x="426" y="1098"/>
                  </a:lnTo>
                  <a:lnTo>
                    <a:pt x="429" y="1094"/>
                  </a:lnTo>
                  <a:lnTo>
                    <a:pt x="432" y="1091"/>
                  </a:lnTo>
                  <a:lnTo>
                    <a:pt x="433" y="1087"/>
                  </a:lnTo>
                  <a:lnTo>
                    <a:pt x="433" y="1083"/>
                  </a:lnTo>
                  <a:lnTo>
                    <a:pt x="433" y="1070"/>
                  </a:lnTo>
                  <a:lnTo>
                    <a:pt x="432" y="1058"/>
                  </a:lnTo>
                  <a:lnTo>
                    <a:pt x="429" y="1046"/>
                  </a:lnTo>
                  <a:lnTo>
                    <a:pt x="425" y="1034"/>
                  </a:lnTo>
                  <a:lnTo>
                    <a:pt x="421" y="1023"/>
                  </a:lnTo>
                  <a:lnTo>
                    <a:pt x="416" y="1014"/>
                  </a:lnTo>
                  <a:lnTo>
                    <a:pt x="409" y="1003"/>
                  </a:lnTo>
                  <a:lnTo>
                    <a:pt x="404" y="995"/>
                  </a:lnTo>
                  <a:lnTo>
                    <a:pt x="389" y="977"/>
                  </a:lnTo>
                  <a:lnTo>
                    <a:pt x="372" y="961"/>
                  </a:lnTo>
                  <a:lnTo>
                    <a:pt x="354" y="946"/>
                  </a:lnTo>
                  <a:lnTo>
                    <a:pt x="337" y="930"/>
                  </a:lnTo>
                  <a:lnTo>
                    <a:pt x="318" y="915"/>
                  </a:lnTo>
                  <a:lnTo>
                    <a:pt x="301" y="901"/>
                  </a:lnTo>
                  <a:lnTo>
                    <a:pt x="285" y="885"/>
                  </a:lnTo>
                  <a:lnTo>
                    <a:pt x="270" y="867"/>
                  </a:lnTo>
                  <a:lnTo>
                    <a:pt x="264" y="858"/>
                  </a:lnTo>
                  <a:lnTo>
                    <a:pt x="258" y="849"/>
                  </a:lnTo>
                  <a:lnTo>
                    <a:pt x="253" y="839"/>
                  </a:lnTo>
                  <a:lnTo>
                    <a:pt x="249" y="829"/>
                  </a:lnTo>
                  <a:lnTo>
                    <a:pt x="245" y="818"/>
                  </a:lnTo>
                  <a:lnTo>
                    <a:pt x="242" y="807"/>
                  </a:lnTo>
                  <a:lnTo>
                    <a:pt x="241" y="795"/>
                  </a:lnTo>
                  <a:lnTo>
                    <a:pt x="241" y="782"/>
                  </a:lnTo>
                  <a:lnTo>
                    <a:pt x="241" y="770"/>
                  </a:lnTo>
                  <a:lnTo>
                    <a:pt x="242" y="759"/>
                  </a:lnTo>
                  <a:lnTo>
                    <a:pt x="244" y="754"/>
                  </a:lnTo>
                  <a:lnTo>
                    <a:pt x="242" y="749"/>
                  </a:lnTo>
                  <a:lnTo>
                    <a:pt x="242" y="745"/>
                  </a:lnTo>
                  <a:lnTo>
                    <a:pt x="241" y="739"/>
                  </a:lnTo>
                  <a:lnTo>
                    <a:pt x="254" y="706"/>
                  </a:lnTo>
                  <a:lnTo>
                    <a:pt x="268" y="676"/>
                  </a:lnTo>
                  <a:lnTo>
                    <a:pt x="274" y="661"/>
                  </a:lnTo>
                  <a:lnTo>
                    <a:pt x="278" y="645"/>
                  </a:lnTo>
                  <a:lnTo>
                    <a:pt x="281" y="626"/>
                  </a:lnTo>
                  <a:lnTo>
                    <a:pt x="282" y="608"/>
                  </a:lnTo>
                  <a:lnTo>
                    <a:pt x="282" y="593"/>
                  </a:lnTo>
                  <a:lnTo>
                    <a:pt x="280" y="578"/>
                  </a:lnTo>
                  <a:lnTo>
                    <a:pt x="276" y="564"/>
                  </a:lnTo>
                  <a:lnTo>
                    <a:pt x="272" y="548"/>
                  </a:lnTo>
                  <a:lnTo>
                    <a:pt x="260" y="514"/>
                  </a:lnTo>
                  <a:lnTo>
                    <a:pt x="246" y="481"/>
                  </a:lnTo>
                  <a:lnTo>
                    <a:pt x="233" y="449"/>
                  </a:lnTo>
                  <a:lnTo>
                    <a:pt x="221" y="420"/>
                  </a:lnTo>
                  <a:lnTo>
                    <a:pt x="217" y="406"/>
                  </a:lnTo>
                  <a:lnTo>
                    <a:pt x="213" y="394"/>
                  </a:lnTo>
                  <a:lnTo>
                    <a:pt x="212" y="382"/>
                  </a:lnTo>
                  <a:lnTo>
                    <a:pt x="210" y="373"/>
                  </a:lnTo>
                  <a:lnTo>
                    <a:pt x="210" y="365"/>
                  </a:lnTo>
                  <a:lnTo>
                    <a:pt x="213" y="358"/>
                  </a:lnTo>
                  <a:lnTo>
                    <a:pt x="214" y="352"/>
                  </a:lnTo>
                  <a:lnTo>
                    <a:pt x="218" y="346"/>
                  </a:lnTo>
                  <a:lnTo>
                    <a:pt x="222" y="341"/>
                  </a:lnTo>
                  <a:lnTo>
                    <a:pt x="228" y="337"/>
                  </a:lnTo>
                  <a:lnTo>
                    <a:pt x="233" y="333"/>
                  </a:lnTo>
                  <a:lnTo>
                    <a:pt x="238" y="330"/>
                  </a:lnTo>
                  <a:lnTo>
                    <a:pt x="252" y="325"/>
                  </a:lnTo>
                  <a:lnTo>
                    <a:pt x="266" y="321"/>
                  </a:lnTo>
                  <a:lnTo>
                    <a:pt x="281" y="320"/>
                  </a:lnTo>
                  <a:lnTo>
                    <a:pt x="294" y="318"/>
                  </a:lnTo>
                  <a:lnTo>
                    <a:pt x="322" y="318"/>
                  </a:lnTo>
                  <a:lnTo>
                    <a:pt x="344" y="318"/>
                  </a:lnTo>
                  <a:lnTo>
                    <a:pt x="361" y="318"/>
                  </a:lnTo>
                  <a:lnTo>
                    <a:pt x="378" y="318"/>
                  </a:lnTo>
                  <a:lnTo>
                    <a:pt x="389" y="322"/>
                  </a:lnTo>
                  <a:lnTo>
                    <a:pt x="410" y="328"/>
                  </a:lnTo>
                  <a:lnTo>
                    <a:pt x="422" y="330"/>
                  </a:lnTo>
                  <a:lnTo>
                    <a:pt x="436" y="332"/>
                  </a:lnTo>
                  <a:lnTo>
                    <a:pt x="442" y="330"/>
                  </a:lnTo>
                  <a:lnTo>
                    <a:pt x="449" y="329"/>
                  </a:lnTo>
                  <a:lnTo>
                    <a:pt x="457" y="328"/>
                  </a:lnTo>
                  <a:lnTo>
                    <a:pt x="464" y="325"/>
                  </a:lnTo>
                  <a:lnTo>
                    <a:pt x="472" y="320"/>
                  </a:lnTo>
                  <a:lnTo>
                    <a:pt x="480" y="312"/>
                  </a:lnTo>
                  <a:lnTo>
                    <a:pt x="486" y="304"/>
                  </a:lnTo>
                  <a:lnTo>
                    <a:pt x="492" y="294"/>
                  </a:lnTo>
                  <a:lnTo>
                    <a:pt x="502" y="274"/>
                  </a:lnTo>
                  <a:lnTo>
                    <a:pt x="514" y="252"/>
                  </a:lnTo>
                  <a:lnTo>
                    <a:pt x="521" y="242"/>
                  </a:lnTo>
                  <a:lnTo>
                    <a:pt x="529" y="232"/>
                  </a:lnTo>
                  <a:lnTo>
                    <a:pt x="537" y="222"/>
                  </a:lnTo>
                  <a:lnTo>
                    <a:pt x="546" y="214"/>
                  </a:lnTo>
                  <a:lnTo>
                    <a:pt x="557" y="208"/>
                  </a:lnTo>
                  <a:lnTo>
                    <a:pt x="570" y="202"/>
                  </a:lnTo>
                  <a:lnTo>
                    <a:pt x="585" y="200"/>
                  </a:lnTo>
                  <a:lnTo>
                    <a:pt x="602" y="198"/>
                  </a:lnTo>
                  <a:lnTo>
                    <a:pt x="617" y="198"/>
                  </a:lnTo>
                  <a:lnTo>
                    <a:pt x="626" y="201"/>
                  </a:lnTo>
                  <a:lnTo>
                    <a:pt x="633" y="202"/>
                  </a:lnTo>
                  <a:lnTo>
                    <a:pt x="637" y="205"/>
                  </a:lnTo>
                  <a:lnTo>
                    <a:pt x="639" y="206"/>
                  </a:lnTo>
                  <a:lnTo>
                    <a:pt x="643" y="205"/>
                  </a:lnTo>
                  <a:lnTo>
                    <a:pt x="651" y="204"/>
                  </a:lnTo>
                  <a:lnTo>
                    <a:pt x="662" y="198"/>
                  </a:lnTo>
                  <a:lnTo>
                    <a:pt x="667" y="196"/>
                  </a:lnTo>
                  <a:lnTo>
                    <a:pt x="670" y="190"/>
                  </a:lnTo>
                  <a:lnTo>
                    <a:pt x="673" y="185"/>
                  </a:lnTo>
                  <a:lnTo>
                    <a:pt x="674" y="180"/>
                  </a:lnTo>
                  <a:lnTo>
                    <a:pt x="675" y="165"/>
                  </a:lnTo>
                  <a:lnTo>
                    <a:pt x="674" y="148"/>
                  </a:lnTo>
                  <a:lnTo>
                    <a:pt x="673" y="131"/>
                  </a:lnTo>
                  <a:lnTo>
                    <a:pt x="671" y="113"/>
                  </a:lnTo>
                  <a:lnTo>
                    <a:pt x="671" y="104"/>
                  </a:lnTo>
                  <a:lnTo>
                    <a:pt x="671" y="97"/>
                  </a:lnTo>
                  <a:lnTo>
                    <a:pt x="673" y="91"/>
                  </a:lnTo>
                  <a:lnTo>
                    <a:pt x="674" y="84"/>
                  </a:lnTo>
                  <a:lnTo>
                    <a:pt x="695" y="63"/>
                  </a:lnTo>
                  <a:lnTo>
                    <a:pt x="722" y="35"/>
                  </a:lnTo>
                  <a:lnTo>
                    <a:pt x="735" y="21"/>
                  </a:lnTo>
                  <a:lnTo>
                    <a:pt x="749" y="11"/>
                  </a:lnTo>
                  <a:lnTo>
                    <a:pt x="754" y="5"/>
                  </a:lnTo>
                  <a:lnTo>
                    <a:pt x="761" y="3"/>
                  </a:lnTo>
                  <a:lnTo>
                    <a:pt x="766" y="0"/>
                  </a:lnTo>
                  <a:lnTo>
                    <a:pt x="770" y="0"/>
                  </a:lnTo>
                  <a:lnTo>
                    <a:pt x="786" y="0"/>
                  </a:lnTo>
                  <a:lnTo>
                    <a:pt x="803" y="4"/>
                  </a:lnTo>
                  <a:lnTo>
                    <a:pt x="822" y="8"/>
                  </a:lnTo>
                  <a:lnTo>
                    <a:pt x="841" y="15"/>
                  </a:lnTo>
                  <a:lnTo>
                    <a:pt x="859" y="24"/>
                  </a:lnTo>
                  <a:lnTo>
                    <a:pt x="878" y="33"/>
                  </a:lnTo>
                  <a:lnTo>
                    <a:pt x="895" y="44"/>
                  </a:lnTo>
                  <a:lnTo>
                    <a:pt x="913" y="57"/>
                  </a:lnTo>
                  <a:lnTo>
                    <a:pt x="930" y="71"/>
                  </a:lnTo>
                  <a:lnTo>
                    <a:pt x="945" y="85"/>
                  </a:lnTo>
                  <a:lnTo>
                    <a:pt x="958" y="100"/>
                  </a:lnTo>
                  <a:lnTo>
                    <a:pt x="970" y="116"/>
                  </a:lnTo>
                  <a:lnTo>
                    <a:pt x="979" y="133"/>
                  </a:lnTo>
                  <a:lnTo>
                    <a:pt x="987" y="151"/>
                  </a:lnTo>
                  <a:lnTo>
                    <a:pt x="990" y="160"/>
                  </a:lnTo>
                  <a:lnTo>
                    <a:pt x="991" y="168"/>
                  </a:lnTo>
                  <a:lnTo>
                    <a:pt x="993" y="177"/>
                  </a:lnTo>
                  <a:lnTo>
                    <a:pt x="993" y="186"/>
                  </a:lnTo>
                  <a:lnTo>
                    <a:pt x="993" y="194"/>
                  </a:lnTo>
                  <a:lnTo>
                    <a:pt x="989" y="202"/>
                  </a:lnTo>
                  <a:lnTo>
                    <a:pt x="986" y="209"/>
                  </a:lnTo>
                  <a:lnTo>
                    <a:pt x="981" y="217"/>
                  </a:lnTo>
                  <a:lnTo>
                    <a:pt x="977" y="225"/>
                  </a:lnTo>
                  <a:lnTo>
                    <a:pt x="973" y="233"/>
                  </a:lnTo>
                  <a:lnTo>
                    <a:pt x="970" y="242"/>
                  </a:lnTo>
                  <a:lnTo>
                    <a:pt x="969" y="252"/>
                  </a:lnTo>
                  <a:lnTo>
                    <a:pt x="970" y="269"/>
                  </a:lnTo>
                  <a:lnTo>
                    <a:pt x="973" y="284"/>
                  </a:lnTo>
                  <a:lnTo>
                    <a:pt x="974" y="290"/>
                  </a:lnTo>
                  <a:lnTo>
                    <a:pt x="977" y="296"/>
                  </a:lnTo>
                  <a:lnTo>
                    <a:pt x="979" y="302"/>
                  </a:lnTo>
                  <a:lnTo>
                    <a:pt x="983" y="306"/>
                  </a:lnTo>
                  <a:lnTo>
                    <a:pt x="987" y="310"/>
                  </a:lnTo>
                  <a:lnTo>
                    <a:pt x="991" y="314"/>
                  </a:lnTo>
                  <a:lnTo>
                    <a:pt x="997" y="317"/>
                  </a:lnTo>
                  <a:lnTo>
                    <a:pt x="1002" y="320"/>
                  </a:lnTo>
                  <a:lnTo>
                    <a:pt x="1014" y="324"/>
                  </a:lnTo>
                  <a:lnTo>
                    <a:pt x="1029" y="325"/>
                  </a:lnTo>
                  <a:lnTo>
                    <a:pt x="1038" y="324"/>
                  </a:lnTo>
                  <a:lnTo>
                    <a:pt x="1045" y="322"/>
                  </a:lnTo>
                  <a:lnTo>
                    <a:pt x="1051" y="321"/>
                  </a:lnTo>
                  <a:lnTo>
                    <a:pt x="1055" y="318"/>
                  </a:lnTo>
                  <a:lnTo>
                    <a:pt x="1063" y="312"/>
                  </a:lnTo>
                  <a:lnTo>
                    <a:pt x="1070" y="304"/>
                  </a:lnTo>
                  <a:lnTo>
                    <a:pt x="1075" y="296"/>
                  </a:lnTo>
                  <a:lnTo>
                    <a:pt x="1082" y="289"/>
                  </a:lnTo>
                  <a:lnTo>
                    <a:pt x="1086" y="286"/>
                  </a:lnTo>
                  <a:lnTo>
                    <a:pt x="1090" y="284"/>
                  </a:lnTo>
                  <a:lnTo>
                    <a:pt x="1095" y="282"/>
                  </a:lnTo>
                  <a:lnTo>
                    <a:pt x="1102" y="282"/>
                  </a:lnTo>
                  <a:lnTo>
                    <a:pt x="1111" y="282"/>
                  </a:lnTo>
                  <a:lnTo>
                    <a:pt x="1121" y="284"/>
                  </a:lnTo>
                  <a:lnTo>
                    <a:pt x="1127" y="286"/>
                  </a:lnTo>
                  <a:lnTo>
                    <a:pt x="1134" y="289"/>
                  </a:lnTo>
                  <a:lnTo>
                    <a:pt x="1141" y="290"/>
                  </a:lnTo>
                  <a:lnTo>
                    <a:pt x="1146" y="293"/>
                  </a:lnTo>
                  <a:lnTo>
                    <a:pt x="1154" y="294"/>
                  </a:lnTo>
                  <a:lnTo>
                    <a:pt x="1162" y="294"/>
                  </a:lnTo>
                  <a:lnTo>
                    <a:pt x="1181" y="294"/>
                  </a:lnTo>
                  <a:lnTo>
                    <a:pt x="1194" y="294"/>
                  </a:lnTo>
                  <a:lnTo>
                    <a:pt x="1205" y="294"/>
                  </a:lnTo>
                  <a:lnTo>
                    <a:pt x="1215" y="294"/>
                  </a:lnTo>
                  <a:lnTo>
                    <a:pt x="1222" y="296"/>
                  </a:lnTo>
                  <a:lnTo>
                    <a:pt x="1227" y="297"/>
                  </a:lnTo>
                  <a:lnTo>
                    <a:pt x="1233" y="301"/>
                  </a:lnTo>
                  <a:lnTo>
                    <a:pt x="1237" y="305"/>
                  </a:lnTo>
                  <a:lnTo>
                    <a:pt x="1243" y="316"/>
                  </a:lnTo>
                  <a:lnTo>
                    <a:pt x="1250" y="329"/>
                  </a:lnTo>
                  <a:lnTo>
                    <a:pt x="1257" y="342"/>
                  </a:lnTo>
                  <a:lnTo>
                    <a:pt x="1265" y="356"/>
                  </a:lnTo>
                  <a:lnTo>
                    <a:pt x="1269" y="361"/>
                  </a:lnTo>
                  <a:lnTo>
                    <a:pt x="1274" y="366"/>
                  </a:lnTo>
                  <a:lnTo>
                    <a:pt x="1281" y="370"/>
                  </a:lnTo>
                  <a:lnTo>
                    <a:pt x="1289" y="373"/>
                  </a:lnTo>
                  <a:lnTo>
                    <a:pt x="1274" y="386"/>
                  </a:lnTo>
                  <a:lnTo>
                    <a:pt x="1262" y="400"/>
                  </a:lnTo>
                  <a:lnTo>
                    <a:pt x="1257" y="406"/>
                  </a:lnTo>
                  <a:lnTo>
                    <a:pt x="1253" y="413"/>
                  </a:lnTo>
                  <a:lnTo>
                    <a:pt x="1249" y="420"/>
                  </a:lnTo>
                  <a:lnTo>
                    <a:pt x="1247" y="426"/>
                  </a:lnTo>
                  <a:lnTo>
                    <a:pt x="1245" y="433"/>
                  </a:lnTo>
                  <a:lnTo>
                    <a:pt x="1245" y="441"/>
                  </a:lnTo>
                  <a:lnTo>
                    <a:pt x="1245" y="449"/>
                  </a:lnTo>
                  <a:lnTo>
                    <a:pt x="1247" y="457"/>
                  </a:lnTo>
                  <a:lnTo>
                    <a:pt x="1250" y="465"/>
                  </a:lnTo>
                  <a:lnTo>
                    <a:pt x="1253" y="474"/>
                  </a:lnTo>
                  <a:lnTo>
                    <a:pt x="1258" y="484"/>
                  </a:lnTo>
                  <a:lnTo>
                    <a:pt x="1265" y="493"/>
                  </a:lnTo>
                  <a:lnTo>
                    <a:pt x="1254" y="493"/>
                  </a:lnTo>
                  <a:lnTo>
                    <a:pt x="1245" y="493"/>
                  </a:lnTo>
                  <a:lnTo>
                    <a:pt x="1234" y="493"/>
                  </a:lnTo>
                  <a:lnTo>
                    <a:pt x="1225" y="494"/>
                  </a:lnTo>
                  <a:lnTo>
                    <a:pt x="1206" y="498"/>
                  </a:lnTo>
                  <a:lnTo>
                    <a:pt x="1189" y="505"/>
                  </a:lnTo>
                  <a:lnTo>
                    <a:pt x="1171" y="513"/>
                  </a:lnTo>
                  <a:lnTo>
                    <a:pt x="1155" y="522"/>
                  </a:lnTo>
                  <a:lnTo>
                    <a:pt x="1141" y="533"/>
                  </a:lnTo>
                  <a:lnTo>
                    <a:pt x="1127" y="542"/>
                  </a:lnTo>
                  <a:lnTo>
                    <a:pt x="1103" y="564"/>
                  </a:lnTo>
                  <a:lnTo>
                    <a:pt x="1086" y="584"/>
                  </a:lnTo>
                  <a:lnTo>
                    <a:pt x="1075" y="597"/>
                  </a:lnTo>
                  <a:lnTo>
                    <a:pt x="1071" y="601"/>
                  </a:lnTo>
                  <a:lnTo>
                    <a:pt x="1067" y="613"/>
                  </a:lnTo>
                  <a:lnTo>
                    <a:pt x="1062" y="625"/>
                  </a:lnTo>
                  <a:lnTo>
                    <a:pt x="1057" y="634"/>
                  </a:lnTo>
                  <a:lnTo>
                    <a:pt x="1051" y="644"/>
                  </a:lnTo>
                  <a:lnTo>
                    <a:pt x="1039" y="658"/>
                  </a:lnTo>
                  <a:lnTo>
                    <a:pt x="1026" y="672"/>
                  </a:lnTo>
                  <a:lnTo>
                    <a:pt x="1014" y="682"/>
                  </a:lnTo>
                  <a:lnTo>
                    <a:pt x="1001" y="692"/>
                  </a:lnTo>
                  <a:lnTo>
                    <a:pt x="987" y="700"/>
                  </a:lnTo>
                  <a:lnTo>
                    <a:pt x="975" y="708"/>
                  </a:lnTo>
                  <a:lnTo>
                    <a:pt x="963" y="716"/>
                  </a:lnTo>
                  <a:lnTo>
                    <a:pt x="951" y="726"/>
                  </a:lnTo>
                  <a:lnTo>
                    <a:pt x="942" y="737"/>
                  </a:lnTo>
                  <a:lnTo>
                    <a:pt x="933" y="750"/>
                  </a:lnTo>
                  <a:lnTo>
                    <a:pt x="929" y="757"/>
                  </a:lnTo>
                  <a:lnTo>
                    <a:pt x="925" y="766"/>
                  </a:lnTo>
                  <a:lnTo>
                    <a:pt x="922" y="775"/>
                  </a:lnTo>
                  <a:lnTo>
                    <a:pt x="919" y="785"/>
                  </a:lnTo>
                  <a:lnTo>
                    <a:pt x="918" y="797"/>
                  </a:lnTo>
                  <a:lnTo>
                    <a:pt x="915" y="809"/>
                  </a:lnTo>
                  <a:lnTo>
                    <a:pt x="915" y="822"/>
                  </a:lnTo>
                  <a:lnTo>
                    <a:pt x="915" y="837"/>
                  </a:lnTo>
                  <a:lnTo>
                    <a:pt x="915" y="879"/>
                  </a:lnTo>
                  <a:lnTo>
                    <a:pt x="918" y="921"/>
                  </a:lnTo>
                  <a:lnTo>
                    <a:pt x="921" y="961"/>
                  </a:lnTo>
                  <a:lnTo>
                    <a:pt x="925" y="1001"/>
                  </a:lnTo>
                  <a:lnTo>
                    <a:pt x="933" y="1078"/>
                  </a:lnTo>
                  <a:lnTo>
                    <a:pt x="939" y="1151"/>
                  </a:lnTo>
                  <a:lnTo>
                    <a:pt x="942" y="1187"/>
                  </a:lnTo>
                  <a:lnTo>
                    <a:pt x="943" y="1222"/>
                  </a:lnTo>
                  <a:lnTo>
                    <a:pt x="945" y="1255"/>
                  </a:lnTo>
                  <a:lnTo>
                    <a:pt x="943" y="1287"/>
                  </a:lnTo>
                  <a:lnTo>
                    <a:pt x="939" y="1319"/>
                  </a:lnTo>
                  <a:lnTo>
                    <a:pt x="934" y="1350"/>
                  </a:lnTo>
                  <a:lnTo>
                    <a:pt x="930" y="1364"/>
                  </a:lnTo>
                  <a:lnTo>
                    <a:pt x="926" y="1379"/>
                  </a:lnTo>
                  <a:lnTo>
                    <a:pt x="921" y="1394"/>
                  </a:lnTo>
                  <a:lnTo>
                    <a:pt x="915" y="1408"/>
                  </a:lnTo>
                  <a:lnTo>
                    <a:pt x="913" y="1414"/>
                  </a:lnTo>
                  <a:lnTo>
                    <a:pt x="913" y="1422"/>
                  </a:lnTo>
                  <a:lnTo>
                    <a:pt x="914" y="1432"/>
                  </a:lnTo>
                  <a:lnTo>
                    <a:pt x="915" y="1447"/>
                  </a:lnTo>
                  <a:lnTo>
                    <a:pt x="919" y="1484"/>
                  </a:lnTo>
                  <a:lnTo>
                    <a:pt x="926" y="1532"/>
                  </a:lnTo>
                  <a:lnTo>
                    <a:pt x="931" y="1590"/>
                  </a:lnTo>
                  <a:lnTo>
                    <a:pt x="935" y="1658"/>
                  </a:lnTo>
                  <a:lnTo>
                    <a:pt x="937" y="1695"/>
                  </a:lnTo>
                  <a:lnTo>
                    <a:pt x="937" y="1734"/>
                  </a:lnTo>
                  <a:lnTo>
                    <a:pt x="935" y="1775"/>
                  </a:lnTo>
                  <a:lnTo>
                    <a:pt x="933" y="1818"/>
                  </a:lnTo>
                  <a:lnTo>
                    <a:pt x="929" y="1856"/>
                  </a:lnTo>
                  <a:lnTo>
                    <a:pt x="923" y="1895"/>
                  </a:lnTo>
                  <a:lnTo>
                    <a:pt x="914" y="1936"/>
                  </a:lnTo>
                  <a:lnTo>
                    <a:pt x="905" y="1976"/>
                  </a:lnTo>
                  <a:lnTo>
                    <a:pt x="883" y="2056"/>
                  </a:lnTo>
                  <a:lnTo>
                    <a:pt x="865" y="2131"/>
                  </a:lnTo>
                  <a:lnTo>
                    <a:pt x="858" y="2164"/>
                  </a:lnTo>
                  <a:lnTo>
                    <a:pt x="854" y="2195"/>
                  </a:lnTo>
                  <a:lnTo>
                    <a:pt x="853" y="2209"/>
                  </a:lnTo>
                  <a:lnTo>
                    <a:pt x="853" y="2221"/>
                  </a:lnTo>
                  <a:lnTo>
                    <a:pt x="853" y="2233"/>
                  </a:lnTo>
                  <a:lnTo>
                    <a:pt x="855" y="2244"/>
                  </a:lnTo>
                  <a:lnTo>
                    <a:pt x="858" y="2255"/>
                  </a:lnTo>
                  <a:lnTo>
                    <a:pt x="862" y="2263"/>
                  </a:lnTo>
                  <a:lnTo>
                    <a:pt x="867" y="2269"/>
                  </a:lnTo>
                  <a:lnTo>
                    <a:pt x="874" y="2275"/>
                  </a:lnTo>
                  <a:lnTo>
                    <a:pt x="882" y="2279"/>
                  </a:lnTo>
                  <a:lnTo>
                    <a:pt x="891" y="2281"/>
                  </a:lnTo>
                  <a:lnTo>
                    <a:pt x="902" y="2283"/>
                  </a:lnTo>
                  <a:lnTo>
                    <a:pt x="915" y="2281"/>
                  </a:lnTo>
                  <a:lnTo>
                    <a:pt x="938" y="2260"/>
                  </a:lnTo>
                  <a:lnTo>
                    <a:pt x="961" y="2241"/>
                  </a:lnTo>
                  <a:lnTo>
                    <a:pt x="981" y="2224"/>
                  </a:lnTo>
                  <a:lnTo>
                    <a:pt x="999" y="2211"/>
                  </a:lnTo>
                  <a:lnTo>
                    <a:pt x="1017" y="2200"/>
                  </a:lnTo>
                  <a:lnTo>
                    <a:pt x="1033" y="2191"/>
                  </a:lnTo>
                  <a:lnTo>
                    <a:pt x="1046" y="2184"/>
                  </a:lnTo>
                  <a:lnTo>
                    <a:pt x="1059" y="2179"/>
                  </a:lnTo>
                  <a:lnTo>
                    <a:pt x="1070" y="2176"/>
                  </a:lnTo>
                  <a:lnTo>
                    <a:pt x="1081" y="2176"/>
                  </a:lnTo>
                  <a:lnTo>
                    <a:pt x="1090" y="2176"/>
                  </a:lnTo>
                  <a:lnTo>
                    <a:pt x="1098" y="2179"/>
                  </a:lnTo>
                  <a:lnTo>
                    <a:pt x="1105" y="2181"/>
                  </a:lnTo>
                  <a:lnTo>
                    <a:pt x="1111" y="2187"/>
                  </a:lnTo>
                  <a:lnTo>
                    <a:pt x="1118" y="2193"/>
                  </a:lnTo>
                  <a:lnTo>
                    <a:pt x="1122" y="2200"/>
                  </a:lnTo>
                  <a:lnTo>
                    <a:pt x="1131" y="2217"/>
                  </a:lnTo>
                  <a:lnTo>
                    <a:pt x="1138" y="2236"/>
                  </a:lnTo>
                  <a:lnTo>
                    <a:pt x="1145" y="2257"/>
                  </a:lnTo>
                  <a:lnTo>
                    <a:pt x="1150" y="2280"/>
                  </a:lnTo>
                  <a:lnTo>
                    <a:pt x="1157" y="2301"/>
                  </a:lnTo>
                  <a:lnTo>
                    <a:pt x="1165" y="2321"/>
                  </a:lnTo>
                  <a:lnTo>
                    <a:pt x="1169" y="2331"/>
                  </a:lnTo>
                  <a:lnTo>
                    <a:pt x="1174" y="2339"/>
                  </a:lnTo>
                  <a:lnTo>
                    <a:pt x="1179" y="2347"/>
                  </a:lnTo>
                  <a:lnTo>
                    <a:pt x="1186" y="2353"/>
                  </a:lnTo>
                  <a:lnTo>
                    <a:pt x="1191" y="2348"/>
                  </a:lnTo>
                  <a:lnTo>
                    <a:pt x="1195" y="2340"/>
                  </a:lnTo>
                  <a:lnTo>
                    <a:pt x="1198" y="2332"/>
                  </a:lnTo>
                  <a:lnTo>
                    <a:pt x="1199" y="2324"/>
                  </a:lnTo>
                  <a:lnTo>
                    <a:pt x="1199" y="2304"/>
                  </a:lnTo>
                  <a:lnTo>
                    <a:pt x="1197" y="2284"/>
                  </a:lnTo>
                  <a:lnTo>
                    <a:pt x="1193" y="2263"/>
                  </a:lnTo>
                  <a:lnTo>
                    <a:pt x="1191" y="2243"/>
                  </a:lnTo>
                  <a:lnTo>
                    <a:pt x="1191" y="2233"/>
                  </a:lnTo>
                  <a:lnTo>
                    <a:pt x="1191" y="2224"/>
                  </a:lnTo>
                  <a:lnTo>
                    <a:pt x="1194" y="2216"/>
                  </a:lnTo>
                  <a:lnTo>
                    <a:pt x="1198" y="2209"/>
                  </a:lnTo>
                  <a:lnTo>
                    <a:pt x="1198" y="2201"/>
                  </a:lnTo>
                  <a:lnTo>
                    <a:pt x="1199" y="2196"/>
                  </a:lnTo>
                  <a:lnTo>
                    <a:pt x="1201" y="2192"/>
                  </a:lnTo>
                  <a:lnTo>
                    <a:pt x="1202" y="2191"/>
                  </a:lnTo>
                  <a:lnTo>
                    <a:pt x="1203" y="2192"/>
                  </a:lnTo>
                  <a:lnTo>
                    <a:pt x="1206" y="2193"/>
                  </a:lnTo>
                  <a:lnTo>
                    <a:pt x="1209" y="2197"/>
                  </a:lnTo>
                  <a:lnTo>
                    <a:pt x="1210" y="2201"/>
                  </a:lnTo>
                  <a:lnTo>
                    <a:pt x="1223" y="2231"/>
                  </a:lnTo>
                  <a:lnTo>
                    <a:pt x="1241" y="2267"/>
                  </a:lnTo>
                  <a:lnTo>
                    <a:pt x="1251" y="2284"/>
                  </a:lnTo>
                  <a:lnTo>
                    <a:pt x="1263" y="2299"/>
                  </a:lnTo>
                  <a:lnTo>
                    <a:pt x="1269" y="2305"/>
                  </a:lnTo>
                  <a:lnTo>
                    <a:pt x="1275" y="2311"/>
                  </a:lnTo>
                  <a:lnTo>
                    <a:pt x="1283" y="2315"/>
                  </a:lnTo>
                  <a:lnTo>
                    <a:pt x="1290" y="2317"/>
                  </a:lnTo>
                  <a:lnTo>
                    <a:pt x="1298" y="2319"/>
                  </a:lnTo>
                  <a:lnTo>
                    <a:pt x="1306" y="2319"/>
                  </a:lnTo>
                  <a:lnTo>
                    <a:pt x="1314" y="2316"/>
                  </a:lnTo>
                  <a:lnTo>
                    <a:pt x="1323" y="2311"/>
                  </a:lnTo>
                  <a:lnTo>
                    <a:pt x="1331" y="2304"/>
                  </a:lnTo>
                  <a:lnTo>
                    <a:pt x="1341" y="2296"/>
                  </a:lnTo>
                  <a:lnTo>
                    <a:pt x="1350" y="2284"/>
                  </a:lnTo>
                  <a:lnTo>
                    <a:pt x="1361" y="2269"/>
                  </a:lnTo>
                  <a:lnTo>
                    <a:pt x="1371" y="2263"/>
                  </a:lnTo>
                  <a:lnTo>
                    <a:pt x="1379" y="2255"/>
                  </a:lnTo>
                  <a:lnTo>
                    <a:pt x="1383" y="2247"/>
                  </a:lnTo>
                  <a:lnTo>
                    <a:pt x="1386" y="2237"/>
                  </a:lnTo>
                  <a:lnTo>
                    <a:pt x="1386" y="2228"/>
                  </a:lnTo>
                  <a:lnTo>
                    <a:pt x="1383" y="2217"/>
                  </a:lnTo>
                  <a:lnTo>
                    <a:pt x="1381" y="2207"/>
                  </a:lnTo>
                  <a:lnTo>
                    <a:pt x="1377" y="2195"/>
                  </a:lnTo>
                  <a:lnTo>
                    <a:pt x="1366" y="2165"/>
                  </a:lnTo>
                  <a:lnTo>
                    <a:pt x="1354" y="2132"/>
                  </a:lnTo>
                  <a:lnTo>
                    <a:pt x="1350" y="2113"/>
                  </a:lnTo>
                  <a:lnTo>
                    <a:pt x="1346" y="2092"/>
                  </a:lnTo>
                  <a:lnTo>
                    <a:pt x="1343" y="2071"/>
                  </a:lnTo>
                  <a:lnTo>
                    <a:pt x="1342" y="2047"/>
                  </a:lnTo>
                  <a:lnTo>
                    <a:pt x="1358" y="2031"/>
                  </a:lnTo>
                  <a:lnTo>
                    <a:pt x="1373" y="2016"/>
                  </a:lnTo>
                  <a:lnTo>
                    <a:pt x="1386" y="2004"/>
                  </a:lnTo>
                  <a:lnTo>
                    <a:pt x="1400" y="1993"/>
                  </a:lnTo>
                  <a:lnTo>
                    <a:pt x="1414" y="1984"/>
                  </a:lnTo>
                  <a:lnTo>
                    <a:pt x="1426" y="1976"/>
                  </a:lnTo>
                  <a:lnTo>
                    <a:pt x="1439" y="1969"/>
                  </a:lnTo>
                  <a:lnTo>
                    <a:pt x="1451" y="1964"/>
                  </a:lnTo>
                  <a:lnTo>
                    <a:pt x="1463" y="1960"/>
                  </a:lnTo>
                  <a:lnTo>
                    <a:pt x="1475" y="1956"/>
                  </a:lnTo>
                  <a:lnTo>
                    <a:pt x="1486" y="1955"/>
                  </a:lnTo>
                  <a:lnTo>
                    <a:pt x="1496" y="1953"/>
                  </a:lnTo>
                  <a:lnTo>
                    <a:pt x="1507" y="1953"/>
                  </a:lnTo>
                  <a:lnTo>
                    <a:pt x="1518" y="1955"/>
                  </a:lnTo>
                  <a:lnTo>
                    <a:pt x="1527" y="1956"/>
                  </a:lnTo>
                  <a:lnTo>
                    <a:pt x="1538" y="1957"/>
                  </a:lnTo>
                  <a:lnTo>
                    <a:pt x="1555" y="1963"/>
                  </a:lnTo>
                  <a:lnTo>
                    <a:pt x="1572" y="1969"/>
                  </a:lnTo>
                  <a:lnTo>
                    <a:pt x="1588" y="1977"/>
                  </a:lnTo>
                  <a:lnTo>
                    <a:pt x="1604" y="1985"/>
                  </a:lnTo>
                  <a:lnTo>
                    <a:pt x="1618" y="1993"/>
                  </a:lnTo>
                  <a:lnTo>
                    <a:pt x="1631" y="1999"/>
                  </a:lnTo>
                  <a:lnTo>
                    <a:pt x="1644" y="2003"/>
                  </a:lnTo>
                  <a:lnTo>
                    <a:pt x="1655" y="2004"/>
                  </a:lnTo>
                  <a:lnTo>
                    <a:pt x="1683" y="2001"/>
                  </a:lnTo>
                  <a:lnTo>
                    <a:pt x="1708" y="1999"/>
                  </a:lnTo>
                  <a:lnTo>
                    <a:pt x="1730" y="1997"/>
                  </a:lnTo>
                  <a:lnTo>
                    <a:pt x="1748" y="1996"/>
                  </a:lnTo>
                  <a:lnTo>
                    <a:pt x="1763" y="1997"/>
                  </a:lnTo>
                  <a:lnTo>
                    <a:pt x="1776" y="1999"/>
                  </a:lnTo>
                  <a:lnTo>
                    <a:pt x="1787" y="2000"/>
                  </a:lnTo>
                  <a:lnTo>
                    <a:pt x="1795" y="2003"/>
                  </a:lnTo>
                  <a:lnTo>
                    <a:pt x="1800" y="2005"/>
                  </a:lnTo>
                  <a:lnTo>
                    <a:pt x="1804" y="2009"/>
                  </a:lnTo>
                  <a:lnTo>
                    <a:pt x="1807" y="2013"/>
                  </a:lnTo>
                  <a:lnTo>
                    <a:pt x="1807" y="2019"/>
                  </a:lnTo>
                  <a:lnTo>
                    <a:pt x="1807" y="2024"/>
                  </a:lnTo>
                  <a:lnTo>
                    <a:pt x="1804" y="2029"/>
                  </a:lnTo>
                  <a:lnTo>
                    <a:pt x="1802" y="2035"/>
                  </a:lnTo>
                  <a:lnTo>
                    <a:pt x="1799" y="2040"/>
                  </a:lnTo>
                  <a:lnTo>
                    <a:pt x="1780" y="2064"/>
                  </a:lnTo>
                  <a:lnTo>
                    <a:pt x="1764" y="2087"/>
                  </a:lnTo>
                  <a:lnTo>
                    <a:pt x="1762" y="2092"/>
                  </a:lnTo>
                  <a:lnTo>
                    <a:pt x="1760" y="2097"/>
                  </a:lnTo>
                  <a:lnTo>
                    <a:pt x="1760" y="2101"/>
                  </a:lnTo>
                  <a:lnTo>
                    <a:pt x="1763" y="2104"/>
                  </a:lnTo>
                  <a:lnTo>
                    <a:pt x="1766" y="2108"/>
                  </a:lnTo>
                  <a:lnTo>
                    <a:pt x="1771" y="2111"/>
                  </a:lnTo>
                  <a:lnTo>
                    <a:pt x="1779" y="2112"/>
                  </a:lnTo>
                  <a:lnTo>
                    <a:pt x="1788" y="2113"/>
                  </a:lnTo>
                  <a:lnTo>
                    <a:pt x="1804" y="2116"/>
                  </a:lnTo>
                  <a:lnTo>
                    <a:pt x="1820" y="2120"/>
                  </a:lnTo>
                  <a:lnTo>
                    <a:pt x="1835" y="2125"/>
                  </a:lnTo>
                  <a:lnTo>
                    <a:pt x="1848" y="2132"/>
                  </a:lnTo>
                  <a:lnTo>
                    <a:pt x="1862" y="2139"/>
                  </a:lnTo>
                  <a:lnTo>
                    <a:pt x="1875" y="2147"/>
                  </a:lnTo>
                  <a:lnTo>
                    <a:pt x="1887" y="2156"/>
                  </a:lnTo>
                  <a:lnTo>
                    <a:pt x="1898" y="2165"/>
                  </a:lnTo>
                  <a:lnTo>
                    <a:pt x="1908" y="2176"/>
                  </a:lnTo>
                  <a:lnTo>
                    <a:pt x="1919" y="2187"/>
                  </a:lnTo>
                  <a:lnTo>
                    <a:pt x="1928" y="2197"/>
                  </a:lnTo>
                  <a:lnTo>
                    <a:pt x="1938" y="2209"/>
                  </a:lnTo>
                  <a:lnTo>
                    <a:pt x="1954" y="2236"/>
                  </a:lnTo>
                  <a:lnTo>
                    <a:pt x="1970" y="2263"/>
                  </a:lnTo>
                  <a:lnTo>
                    <a:pt x="1983" y="2291"/>
                  </a:lnTo>
                  <a:lnTo>
                    <a:pt x="1996" y="2321"/>
                  </a:lnTo>
                  <a:lnTo>
                    <a:pt x="2008" y="2351"/>
                  </a:lnTo>
                  <a:lnTo>
                    <a:pt x="2019" y="2381"/>
                  </a:lnTo>
                  <a:lnTo>
                    <a:pt x="2042" y="2441"/>
                  </a:lnTo>
                  <a:lnTo>
                    <a:pt x="2066" y="2498"/>
                  </a:lnTo>
                  <a:lnTo>
                    <a:pt x="2083" y="2532"/>
                  </a:lnTo>
                  <a:lnTo>
                    <a:pt x="2102" y="2565"/>
                  </a:lnTo>
                  <a:lnTo>
                    <a:pt x="2123" y="2597"/>
                  </a:lnTo>
                  <a:lnTo>
                    <a:pt x="2144" y="2626"/>
                  </a:lnTo>
                  <a:lnTo>
                    <a:pt x="2191" y="2686"/>
                  </a:lnTo>
                  <a:lnTo>
                    <a:pt x="2239" y="2744"/>
                  </a:lnTo>
                  <a:lnTo>
                    <a:pt x="2263" y="2773"/>
                  </a:lnTo>
                  <a:lnTo>
                    <a:pt x="2287" y="2801"/>
                  </a:lnTo>
                  <a:lnTo>
                    <a:pt x="2309" y="2832"/>
                  </a:lnTo>
                  <a:lnTo>
                    <a:pt x="2332" y="2862"/>
                  </a:lnTo>
                  <a:lnTo>
                    <a:pt x="2353" y="2894"/>
                  </a:lnTo>
                  <a:lnTo>
                    <a:pt x="2373" y="2928"/>
                  </a:lnTo>
                  <a:lnTo>
                    <a:pt x="2391" y="2961"/>
                  </a:lnTo>
                  <a:lnTo>
                    <a:pt x="2408" y="2998"/>
                  </a:lnTo>
                  <a:lnTo>
                    <a:pt x="2417" y="3020"/>
                  </a:lnTo>
                  <a:lnTo>
                    <a:pt x="2423" y="3041"/>
                  </a:lnTo>
                  <a:lnTo>
                    <a:pt x="2427" y="3061"/>
                  </a:lnTo>
                  <a:lnTo>
                    <a:pt x="2429" y="3079"/>
                  </a:lnTo>
                  <a:lnTo>
                    <a:pt x="2429" y="3099"/>
                  </a:lnTo>
                  <a:lnTo>
                    <a:pt x="2428" y="3118"/>
                  </a:lnTo>
                  <a:lnTo>
                    <a:pt x="2427" y="3138"/>
                  </a:lnTo>
                  <a:lnTo>
                    <a:pt x="2424" y="3158"/>
                  </a:lnTo>
                  <a:lnTo>
                    <a:pt x="2419" y="3202"/>
                  </a:lnTo>
                  <a:lnTo>
                    <a:pt x="2416" y="3251"/>
                  </a:lnTo>
                  <a:lnTo>
                    <a:pt x="2416" y="3278"/>
                  </a:lnTo>
                  <a:lnTo>
                    <a:pt x="2417" y="3309"/>
                  </a:lnTo>
                  <a:lnTo>
                    <a:pt x="2420" y="3342"/>
                  </a:lnTo>
                  <a:lnTo>
                    <a:pt x="2427" y="3377"/>
                  </a:lnTo>
                  <a:lnTo>
                    <a:pt x="2411" y="3382"/>
                  </a:lnTo>
                  <a:lnTo>
                    <a:pt x="2397" y="3389"/>
                  </a:lnTo>
                  <a:lnTo>
                    <a:pt x="2391" y="3391"/>
                  </a:lnTo>
                  <a:lnTo>
                    <a:pt x="2384" y="3393"/>
                  </a:lnTo>
                  <a:lnTo>
                    <a:pt x="2379" y="3395"/>
                  </a:lnTo>
                  <a:lnTo>
                    <a:pt x="2372" y="3395"/>
                  </a:lnTo>
                  <a:lnTo>
                    <a:pt x="2367" y="3394"/>
                  </a:lnTo>
                  <a:lnTo>
                    <a:pt x="2363" y="3393"/>
                  </a:lnTo>
                  <a:lnTo>
                    <a:pt x="2360" y="3389"/>
                  </a:lnTo>
                  <a:lnTo>
                    <a:pt x="2357" y="3385"/>
                  </a:lnTo>
                  <a:lnTo>
                    <a:pt x="2355" y="3373"/>
                  </a:lnTo>
                  <a:lnTo>
                    <a:pt x="2353" y="3359"/>
                  </a:lnTo>
                  <a:lnTo>
                    <a:pt x="2353" y="3346"/>
                  </a:lnTo>
                  <a:lnTo>
                    <a:pt x="2352" y="3331"/>
                  </a:lnTo>
                  <a:lnTo>
                    <a:pt x="2351" y="3319"/>
                  </a:lnTo>
                  <a:lnTo>
                    <a:pt x="2348" y="3311"/>
                  </a:lnTo>
                  <a:lnTo>
                    <a:pt x="2347" y="3309"/>
                  </a:lnTo>
                  <a:lnTo>
                    <a:pt x="2343" y="3305"/>
                  </a:lnTo>
                  <a:lnTo>
                    <a:pt x="2337" y="3301"/>
                  </a:lnTo>
                  <a:lnTo>
                    <a:pt x="2329" y="3295"/>
                  </a:lnTo>
                  <a:lnTo>
                    <a:pt x="2311" y="3285"/>
                  </a:lnTo>
                  <a:lnTo>
                    <a:pt x="2289" y="3273"/>
                  </a:lnTo>
                  <a:lnTo>
                    <a:pt x="2267" y="3262"/>
                  </a:lnTo>
                  <a:lnTo>
                    <a:pt x="2247" y="3253"/>
                  </a:lnTo>
                  <a:lnTo>
                    <a:pt x="2231" y="3247"/>
                  </a:lnTo>
                  <a:lnTo>
                    <a:pt x="2221" y="3245"/>
                  </a:lnTo>
                  <a:lnTo>
                    <a:pt x="2119" y="3389"/>
                  </a:lnTo>
                  <a:lnTo>
                    <a:pt x="2135" y="3397"/>
                  </a:lnTo>
                  <a:lnTo>
                    <a:pt x="2168" y="3413"/>
                  </a:lnTo>
                  <a:lnTo>
                    <a:pt x="2188" y="3422"/>
                  </a:lnTo>
                  <a:lnTo>
                    <a:pt x="2205" y="3430"/>
                  </a:lnTo>
                  <a:lnTo>
                    <a:pt x="2219" y="3435"/>
                  </a:lnTo>
                  <a:lnTo>
                    <a:pt x="2228" y="3438"/>
                  </a:lnTo>
                  <a:lnTo>
                    <a:pt x="2241" y="3437"/>
                  </a:lnTo>
                  <a:lnTo>
                    <a:pt x="2252" y="3435"/>
                  </a:lnTo>
                  <a:lnTo>
                    <a:pt x="2259" y="3433"/>
                  </a:lnTo>
                  <a:lnTo>
                    <a:pt x="2265" y="3430"/>
                  </a:lnTo>
                  <a:lnTo>
                    <a:pt x="2272" y="3430"/>
                  </a:lnTo>
                  <a:lnTo>
                    <a:pt x="2279" y="3430"/>
                  </a:lnTo>
                  <a:lnTo>
                    <a:pt x="2288" y="3433"/>
                  </a:lnTo>
                  <a:lnTo>
                    <a:pt x="2300" y="3438"/>
                  </a:lnTo>
                  <a:lnTo>
                    <a:pt x="2300" y="3534"/>
                  </a:lnTo>
                  <a:lnTo>
                    <a:pt x="2296" y="3541"/>
                  </a:lnTo>
                  <a:lnTo>
                    <a:pt x="2291" y="3546"/>
                  </a:lnTo>
                  <a:lnTo>
                    <a:pt x="2285" y="3551"/>
                  </a:lnTo>
                  <a:lnTo>
                    <a:pt x="2279" y="3557"/>
                  </a:lnTo>
                  <a:lnTo>
                    <a:pt x="2265" y="3566"/>
                  </a:lnTo>
                  <a:lnTo>
                    <a:pt x="2251" y="3574"/>
                  </a:lnTo>
                  <a:lnTo>
                    <a:pt x="2237" y="3582"/>
                  </a:lnTo>
                  <a:lnTo>
                    <a:pt x="2225" y="3590"/>
                  </a:lnTo>
                  <a:lnTo>
                    <a:pt x="2221" y="3594"/>
                  </a:lnTo>
                  <a:lnTo>
                    <a:pt x="2219" y="3598"/>
                  </a:lnTo>
                  <a:lnTo>
                    <a:pt x="2216" y="3602"/>
                  </a:lnTo>
                  <a:lnTo>
                    <a:pt x="2215" y="3606"/>
                  </a:lnTo>
                  <a:lnTo>
                    <a:pt x="2216" y="3611"/>
                  </a:lnTo>
                  <a:lnTo>
                    <a:pt x="2217" y="3617"/>
                  </a:lnTo>
                  <a:lnTo>
                    <a:pt x="2219" y="3622"/>
                  </a:lnTo>
                  <a:lnTo>
                    <a:pt x="2221" y="3627"/>
                  </a:lnTo>
                  <a:lnTo>
                    <a:pt x="2228" y="3638"/>
                  </a:lnTo>
                  <a:lnTo>
                    <a:pt x="2236" y="3649"/>
                  </a:lnTo>
                  <a:lnTo>
                    <a:pt x="2244" y="3658"/>
                  </a:lnTo>
                  <a:lnTo>
                    <a:pt x="2251" y="3668"/>
                  </a:lnTo>
                  <a:lnTo>
                    <a:pt x="2253" y="3674"/>
                  </a:lnTo>
                  <a:lnTo>
                    <a:pt x="2256" y="3679"/>
                  </a:lnTo>
                  <a:lnTo>
                    <a:pt x="2257" y="3684"/>
                  </a:lnTo>
                  <a:lnTo>
                    <a:pt x="2257" y="3690"/>
                  </a:lnTo>
                  <a:lnTo>
                    <a:pt x="2257" y="3700"/>
                  </a:lnTo>
                  <a:lnTo>
                    <a:pt x="2256" y="3710"/>
                  </a:lnTo>
                  <a:lnTo>
                    <a:pt x="2253" y="3719"/>
                  </a:lnTo>
                  <a:lnTo>
                    <a:pt x="2251" y="3728"/>
                  </a:lnTo>
                  <a:lnTo>
                    <a:pt x="2247" y="3736"/>
                  </a:lnTo>
                  <a:lnTo>
                    <a:pt x="2241" y="3744"/>
                  </a:lnTo>
                  <a:lnTo>
                    <a:pt x="2236" y="3751"/>
                  </a:lnTo>
                  <a:lnTo>
                    <a:pt x="2231" y="3758"/>
                  </a:lnTo>
                  <a:lnTo>
                    <a:pt x="2224" y="3763"/>
                  </a:lnTo>
                  <a:lnTo>
                    <a:pt x="2217" y="3768"/>
                  </a:lnTo>
                  <a:lnTo>
                    <a:pt x="2209" y="3774"/>
                  </a:lnTo>
                  <a:lnTo>
                    <a:pt x="2201" y="3779"/>
                  </a:lnTo>
                  <a:lnTo>
                    <a:pt x="2183" y="3787"/>
                  </a:lnTo>
                  <a:lnTo>
                    <a:pt x="2164" y="3794"/>
                  </a:lnTo>
                  <a:lnTo>
                    <a:pt x="2144" y="3799"/>
                  </a:lnTo>
                  <a:lnTo>
                    <a:pt x="2123" y="3803"/>
                  </a:lnTo>
                  <a:lnTo>
                    <a:pt x="2102" y="3806"/>
                  </a:lnTo>
                  <a:lnTo>
                    <a:pt x="2080" y="3808"/>
                  </a:lnTo>
                  <a:lnTo>
                    <a:pt x="2038" y="3810"/>
                  </a:lnTo>
                  <a:lnTo>
                    <a:pt x="1999" y="3811"/>
                  </a:lnTo>
                  <a:lnTo>
                    <a:pt x="1992" y="3811"/>
                  </a:lnTo>
                  <a:lnTo>
                    <a:pt x="1987" y="3814"/>
                  </a:lnTo>
                  <a:lnTo>
                    <a:pt x="1980" y="3816"/>
                  </a:lnTo>
                  <a:lnTo>
                    <a:pt x="1975" y="3822"/>
                  </a:lnTo>
                  <a:lnTo>
                    <a:pt x="1963" y="3834"/>
                  </a:lnTo>
                  <a:lnTo>
                    <a:pt x="1951" y="3847"/>
                  </a:lnTo>
                  <a:lnTo>
                    <a:pt x="1942" y="3863"/>
                  </a:lnTo>
                  <a:lnTo>
                    <a:pt x="1934" y="3879"/>
                  </a:lnTo>
                  <a:lnTo>
                    <a:pt x="1931" y="3887"/>
                  </a:lnTo>
                  <a:lnTo>
                    <a:pt x="1928" y="3894"/>
                  </a:lnTo>
                  <a:lnTo>
                    <a:pt x="1927" y="3900"/>
                  </a:lnTo>
                  <a:lnTo>
                    <a:pt x="1927" y="3907"/>
                  </a:lnTo>
                  <a:lnTo>
                    <a:pt x="1927" y="3922"/>
                  </a:lnTo>
                  <a:lnTo>
                    <a:pt x="1930" y="3934"/>
                  </a:lnTo>
                  <a:lnTo>
                    <a:pt x="1934" y="3944"/>
                  </a:lnTo>
                  <a:lnTo>
                    <a:pt x="1939" y="3954"/>
                  </a:lnTo>
                  <a:lnTo>
                    <a:pt x="1943" y="3963"/>
                  </a:lnTo>
                  <a:lnTo>
                    <a:pt x="1947" y="3971"/>
                  </a:lnTo>
                  <a:lnTo>
                    <a:pt x="1950" y="3980"/>
                  </a:lnTo>
                  <a:lnTo>
                    <a:pt x="1951" y="3991"/>
                  </a:lnTo>
                  <a:lnTo>
                    <a:pt x="1950" y="3998"/>
                  </a:lnTo>
                  <a:lnTo>
                    <a:pt x="1948" y="4003"/>
                  </a:lnTo>
                  <a:lnTo>
                    <a:pt x="1947" y="4008"/>
                  </a:lnTo>
                  <a:lnTo>
                    <a:pt x="1944" y="4012"/>
                  </a:lnTo>
                  <a:lnTo>
                    <a:pt x="1942" y="4016"/>
                  </a:lnTo>
                  <a:lnTo>
                    <a:pt x="1938" y="4019"/>
                  </a:lnTo>
                  <a:lnTo>
                    <a:pt x="1934" y="4020"/>
                  </a:lnTo>
                  <a:lnTo>
                    <a:pt x="1928" y="4023"/>
                  </a:lnTo>
                  <a:lnTo>
                    <a:pt x="1919" y="4026"/>
                  </a:lnTo>
                  <a:lnTo>
                    <a:pt x="1907" y="4027"/>
                  </a:lnTo>
                  <a:lnTo>
                    <a:pt x="1896" y="4027"/>
                  </a:lnTo>
                  <a:lnTo>
                    <a:pt x="1884" y="4027"/>
                  </a:lnTo>
                  <a:lnTo>
                    <a:pt x="1884" y="4022"/>
                  </a:lnTo>
                  <a:lnTo>
                    <a:pt x="1874" y="3987"/>
                  </a:lnTo>
                  <a:lnTo>
                    <a:pt x="1864" y="3954"/>
                  </a:lnTo>
                  <a:lnTo>
                    <a:pt x="1858" y="3919"/>
                  </a:lnTo>
                  <a:lnTo>
                    <a:pt x="1852" y="3883"/>
                  </a:lnTo>
                  <a:lnTo>
                    <a:pt x="1850" y="3864"/>
                  </a:lnTo>
                  <a:lnTo>
                    <a:pt x="1850" y="3846"/>
                  </a:lnTo>
                  <a:lnTo>
                    <a:pt x="1850" y="3827"/>
                  </a:lnTo>
                  <a:lnTo>
                    <a:pt x="1850" y="3808"/>
                  </a:lnTo>
                  <a:lnTo>
                    <a:pt x="1851" y="3788"/>
                  </a:lnTo>
                  <a:lnTo>
                    <a:pt x="1854" y="3768"/>
                  </a:lnTo>
                  <a:lnTo>
                    <a:pt x="1856" y="3747"/>
                  </a:lnTo>
                  <a:lnTo>
                    <a:pt x="1860" y="3726"/>
                  </a:lnTo>
                  <a:lnTo>
                    <a:pt x="1848" y="3724"/>
                  </a:lnTo>
                  <a:lnTo>
                    <a:pt x="1838" y="3722"/>
                  </a:lnTo>
                  <a:lnTo>
                    <a:pt x="1828" y="3718"/>
                  </a:lnTo>
                  <a:lnTo>
                    <a:pt x="1819" y="3714"/>
                  </a:lnTo>
                  <a:lnTo>
                    <a:pt x="1812" y="3708"/>
                  </a:lnTo>
                  <a:lnTo>
                    <a:pt x="1804" y="3703"/>
                  </a:lnTo>
                  <a:lnTo>
                    <a:pt x="1798" y="3696"/>
                  </a:lnTo>
                  <a:lnTo>
                    <a:pt x="1792" y="3690"/>
                  </a:lnTo>
                  <a:lnTo>
                    <a:pt x="1772" y="3662"/>
                  </a:lnTo>
                  <a:lnTo>
                    <a:pt x="1752" y="3637"/>
                  </a:lnTo>
                  <a:lnTo>
                    <a:pt x="1746" y="3627"/>
                  </a:lnTo>
                  <a:lnTo>
                    <a:pt x="1738" y="3619"/>
                  </a:lnTo>
                  <a:lnTo>
                    <a:pt x="1734" y="3617"/>
                  </a:lnTo>
                  <a:lnTo>
                    <a:pt x="1728" y="3614"/>
                  </a:lnTo>
                  <a:lnTo>
                    <a:pt x="1722" y="3613"/>
                  </a:lnTo>
                  <a:lnTo>
                    <a:pt x="1715" y="3613"/>
                  </a:lnTo>
                  <a:lnTo>
                    <a:pt x="1703" y="3623"/>
                  </a:lnTo>
                  <a:lnTo>
                    <a:pt x="1692" y="3635"/>
                  </a:lnTo>
                  <a:lnTo>
                    <a:pt x="1682" y="3650"/>
                  </a:lnTo>
                  <a:lnTo>
                    <a:pt x="1672" y="3664"/>
                  </a:lnTo>
                  <a:lnTo>
                    <a:pt x="1654" y="3698"/>
                  </a:lnTo>
                  <a:lnTo>
                    <a:pt x="1636" y="3735"/>
                  </a:lnTo>
                  <a:lnTo>
                    <a:pt x="1619" y="3774"/>
                  </a:lnTo>
                  <a:lnTo>
                    <a:pt x="1602" y="3812"/>
                  </a:lnTo>
                  <a:lnTo>
                    <a:pt x="1584" y="3851"/>
                  </a:lnTo>
                  <a:lnTo>
                    <a:pt x="1566" y="3888"/>
                  </a:lnTo>
                  <a:lnTo>
                    <a:pt x="1548" y="3918"/>
                  </a:lnTo>
                  <a:lnTo>
                    <a:pt x="1530" y="3946"/>
                  </a:lnTo>
                  <a:lnTo>
                    <a:pt x="1510" y="3972"/>
                  </a:lnTo>
                  <a:lnTo>
                    <a:pt x="1490" y="3998"/>
                  </a:lnTo>
                  <a:lnTo>
                    <a:pt x="1467" y="4020"/>
                  </a:lnTo>
                  <a:lnTo>
                    <a:pt x="1446" y="4042"/>
                  </a:lnTo>
                  <a:lnTo>
                    <a:pt x="1423" y="4060"/>
                  </a:lnTo>
                  <a:lnTo>
                    <a:pt x="1400" y="4075"/>
                  </a:lnTo>
                  <a:lnTo>
                    <a:pt x="1390" y="4082"/>
                  </a:lnTo>
                  <a:lnTo>
                    <a:pt x="1378" y="4088"/>
                  </a:lnTo>
                  <a:lnTo>
                    <a:pt x="1367" y="4094"/>
                  </a:lnTo>
                  <a:lnTo>
                    <a:pt x="1357" y="4098"/>
                  </a:lnTo>
                  <a:lnTo>
                    <a:pt x="1346" y="4100"/>
                  </a:lnTo>
                  <a:lnTo>
                    <a:pt x="1337" y="4103"/>
                  </a:lnTo>
                  <a:lnTo>
                    <a:pt x="1326" y="4104"/>
                  </a:lnTo>
                  <a:lnTo>
                    <a:pt x="1317" y="4104"/>
                  </a:lnTo>
                  <a:lnTo>
                    <a:pt x="1309" y="4103"/>
                  </a:lnTo>
                  <a:lnTo>
                    <a:pt x="1299" y="4102"/>
                  </a:lnTo>
                  <a:lnTo>
                    <a:pt x="1291" y="4098"/>
                  </a:lnTo>
                  <a:lnTo>
                    <a:pt x="1283" y="4094"/>
                  </a:lnTo>
                  <a:lnTo>
                    <a:pt x="1277" y="4088"/>
                  </a:lnTo>
                  <a:lnTo>
                    <a:pt x="1270" y="4082"/>
                  </a:lnTo>
                  <a:lnTo>
                    <a:pt x="1263" y="4074"/>
                  </a:lnTo>
                  <a:lnTo>
                    <a:pt x="1258" y="4063"/>
                  </a:lnTo>
                  <a:lnTo>
                    <a:pt x="1222" y="3990"/>
                  </a:lnTo>
                  <a:lnTo>
                    <a:pt x="1202" y="3944"/>
                  </a:lnTo>
                  <a:lnTo>
                    <a:pt x="1198" y="3936"/>
                  </a:lnTo>
                  <a:lnTo>
                    <a:pt x="1193" y="3930"/>
                  </a:lnTo>
                  <a:lnTo>
                    <a:pt x="1187" y="3924"/>
                  </a:lnTo>
                  <a:lnTo>
                    <a:pt x="1181" y="3919"/>
                  </a:lnTo>
                  <a:lnTo>
                    <a:pt x="1173" y="3915"/>
                  </a:lnTo>
                  <a:lnTo>
                    <a:pt x="1162" y="3912"/>
                  </a:lnTo>
                  <a:lnTo>
                    <a:pt x="1151" y="3910"/>
                  </a:lnTo>
                  <a:lnTo>
                    <a:pt x="1138" y="3907"/>
                  </a:lnTo>
                  <a:lnTo>
                    <a:pt x="1146" y="3896"/>
                  </a:lnTo>
                  <a:lnTo>
                    <a:pt x="1153" y="3886"/>
                  </a:lnTo>
                  <a:lnTo>
                    <a:pt x="1158" y="3876"/>
                  </a:lnTo>
                  <a:lnTo>
                    <a:pt x="1162" y="3867"/>
                  </a:lnTo>
                  <a:lnTo>
                    <a:pt x="1165" y="3858"/>
                  </a:lnTo>
                  <a:lnTo>
                    <a:pt x="1166" y="3847"/>
                  </a:lnTo>
                  <a:lnTo>
                    <a:pt x="1167" y="3835"/>
                  </a:lnTo>
                  <a:lnTo>
                    <a:pt x="1167" y="3823"/>
                  </a:lnTo>
                  <a:lnTo>
                    <a:pt x="1167" y="3812"/>
                  </a:lnTo>
                  <a:lnTo>
                    <a:pt x="1167" y="3807"/>
                  </a:lnTo>
                  <a:lnTo>
                    <a:pt x="1167" y="3802"/>
                  </a:lnTo>
                  <a:lnTo>
                    <a:pt x="1167" y="3792"/>
                  </a:lnTo>
                  <a:lnTo>
                    <a:pt x="1169" y="3786"/>
                  </a:lnTo>
                  <a:lnTo>
                    <a:pt x="1169" y="3779"/>
                  </a:lnTo>
                  <a:lnTo>
                    <a:pt x="1170" y="3774"/>
                  </a:lnTo>
                  <a:lnTo>
                    <a:pt x="1173" y="3770"/>
                  </a:lnTo>
                  <a:lnTo>
                    <a:pt x="1178" y="3762"/>
                  </a:lnTo>
                  <a:lnTo>
                    <a:pt x="1183" y="3756"/>
                  </a:lnTo>
                  <a:lnTo>
                    <a:pt x="1190" y="3751"/>
                  </a:lnTo>
                  <a:lnTo>
                    <a:pt x="1195" y="3743"/>
                  </a:lnTo>
                  <a:lnTo>
                    <a:pt x="1198" y="3739"/>
                  </a:lnTo>
                  <a:lnTo>
                    <a:pt x="1201" y="3734"/>
                  </a:lnTo>
                  <a:lnTo>
                    <a:pt x="1202" y="3727"/>
                  </a:lnTo>
                  <a:lnTo>
                    <a:pt x="1203" y="3720"/>
                  </a:lnTo>
                  <a:lnTo>
                    <a:pt x="1203" y="3726"/>
                  </a:lnTo>
                  <a:lnTo>
                    <a:pt x="1203" y="372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5" name="Freeform 19"/>
            <p:cNvSpPr>
              <a:spLocks noChangeAspect="1"/>
            </p:cNvSpPr>
            <p:nvPr/>
          </p:nvSpPr>
          <p:spPr bwMode="auto">
            <a:xfrm>
              <a:off x="5572" y="3066"/>
              <a:ext cx="31" cy="88"/>
            </a:xfrm>
            <a:custGeom>
              <a:avLst/>
              <a:gdLst>
                <a:gd name="T0" fmla="*/ 0 w 102"/>
                <a:gd name="T1" fmla="*/ 108 h 289"/>
                <a:gd name="T2" fmla="*/ 1 w 102"/>
                <a:gd name="T3" fmla="*/ 123 h 289"/>
                <a:gd name="T4" fmla="*/ 4 w 102"/>
                <a:gd name="T5" fmla="*/ 133 h 289"/>
                <a:gd name="T6" fmla="*/ 8 w 102"/>
                <a:gd name="T7" fmla="*/ 141 h 289"/>
                <a:gd name="T8" fmla="*/ 12 w 102"/>
                <a:gd name="T9" fmla="*/ 151 h 289"/>
                <a:gd name="T10" fmla="*/ 22 w 102"/>
                <a:gd name="T11" fmla="*/ 197 h 289"/>
                <a:gd name="T12" fmla="*/ 34 w 102"/>
                <a:gd name="T13" fmla="*/ 243 h 289"/>
                <a:gd name="T14" fmla="*/ 38 w 102"/>
                <a:gd name="T15" fmla="*/ 252 h 289"/>
                <a:gd name="T16" fmla="*/ 44 w 102"/>
                <a:gd name="T17" fmla="*/ 261 h 289"/>
                <a:gd name="T18" fmla="*/ 50 w 102"/>
                <a:gd name="T19" fmla="*/ 269 h 289"/>
                <a:gd name="T20" fmla="*/ 58 w 102"/>
                <a:gd name="T21" fmla="*/ 276 h 289"/>
                <a:gd name="T22" fmla="*/ 66 w 102"/>
                <a:gd name="T23" fmla="*/ 281 h 289"/>
                <a:gd name="T24" fmla="*/ 77 w 102"/>
                <a:gd name="T25" fmla="*/ 285 h 289"/>
                <a:gd name="T26" fmla="*/ 89 w 102"/>
                <a:gd name="T27" fmla="*/ 288 h 289"/>
                <a:gd name="T28" fmla="*/ 102 w 102"/>
                <a:gd name="T29" fmla="*/ 289 h 289"/>
                <a:gd name="T30" fmla="*/ 102 w 102"/>
                <a:gd name="T31" fmla="*/ 271 h 289"/>
                <a:gd name="T32" fmla="*/ 92 w 102"/>
                <a:gd name="T33" fmla="*/ 257 h 289"/>
                <a:gd name="T34" fmla="*/ 80 w 102"/>
                <a:gd name="T35" fmla="*/ 239 h 289"/>
                <a:gd name="T36" fmla="*/ 74 w 102"/>
                <a:gd name="T37" fmla="*/ 229 h 289"/>
                <a:gd name="T38" fmla="*/ 70 w 102"/>
                <a:gd name="T39" fmla="*/ 219 h 289"/>
                <a:gd name="T40" fmla="*/ 68 w 102"/>
                <a:gd name="T41" fmla="*/ 208 h 289"/>
                <a:gd name="T42" fmla="*/ 66 w 102"/>
                <a:gd name="T43" fmla="*/ 199 h 289"/>
                <a:gd name="T44" fmla="*/ 66 w 102"/>
                <a:gd name="T45" fmla="*/ 173 h 289"/>
                <a:gd name="T46" fmla="*/ 66 w 102"/>
                <a:gd name="T47" fmla="*/ 156 h 289"/>
                <a:gd name="T48" fmla="*/ 66 w 102"/>
                <a:gd name="T49" fmla="*/ 139 h 289"/>
                <a:gd name="T50" fmla="*/ 66 w 102"/>
                <a:gd name="T51" fmla="*/ 115 h 289"/>
                <a:gd name="T52" fmla="*/ 66 w 102"/>
                <a:gd name="T53" fmla="*/ 107 h 289"/>
                <a:gd name="T54" fmla="*/ 69 w 102"/>
                <a:gd name="T55" fmla="*/ 97 h 289"/>
                <a:gd name="T56" fmla="*/ 72 w 102"/>
                <a:gd name="T57" fmla="*/ 87 h 289"/>
                <a:gd name="T58" fmla="*/ 76 w 102"/>
                <a:gd name="T59" fmla="*/ 76 h 289"/>
                <a:gd name="T60" fmla="*/ 84 w 102"/>
                <a:gd name="T61" fmla="*/ 56 h 289"/>
                <a:gd name="T62" fmla="*/ 90 w 102"/>
                <a:gd name="T63" fmla="*/ 42 h 289"/>
                <a:gd name="T64" fmla="*/ 90 w 102"/>
                <a:gd name="T65" fmla="*/ 0 h 289"/>
                <a:gd name="T66" fmla="*/ 73 w 102"/>
                <a:gd name="T67" fmla="*/ 6 h 289"/>
                <a:gd name="T68" fmla="*/ 56 w 102"/>
                <a:gd name="T69" fmla="*/ 14 h 289"/>
                <a:gd name="T70" fmla="*/ 48 w 102"/>
                <a:gd name="T71" fmla="*/ 18 h 289"/>
                <a:gd name="T72" fmla="*/ 41 w 102"/>
                <a:gd name="T73" fmla="*/ 24 h 289"/>
                <a:gd name="T74" fmla="*/ 33 w 102"/>
                <a:gd name="T75" fmla="*/ 30 h 289"/>
                <a:gd name="T76" fmla="*/ 28 w 102"/>
                <a:gd name="T77" fmla="*/ 36 h 289"/>
                <a:gd name="T78" fmla="*/ 21 w 102"/>
                <a:gd name="T79" fmla="*/ 43 h 289"/>
                <a:gd name="T80" fmla="*/ 16 w 102"/>
                <a:gd name="T81" fmla="*/ 51 h 289"/>
                <a:gd name="T82" fmla="*/ 12 w 102"/>
                <a:gd name="T83" fmla="*/ 59 h 289"/>
                <a:gd name="T84" fmla="*/ 8 w 102"/>
                <a:gd name="T85" fmla="*/ 68 h 289"/>
                <a:gd name="T86" fmla="*/ 4 w 102"/>
                <a:gd name="T87" fmla="*/ 77 h 289"/>
                <a:gd name="T88" fmla="*/ 2 w 102"/>
                <a:gd name="T89" fmla="*/ 87 h 289"/>
                <a:gd name="T90" fmla="*/ 1 w 102"/>
                <a:gd name="T91" fmla="*/ 97 h 289"/>
                <a:gd name="T92" fmla="*/ 0 w 102"/>
                <a:gd name="T93" fmla="*/ 108 h 28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02"/>
                <a:gd name="T142" fmla="*/ 0 h 289"/>
                <a:gd name="T143" fmla="*/ 102 w 102"/>
                <a:gd name="T144" fmla="*/ 289 h 28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02" h="289">
                  <a:moveTo>
                    <a:pt x="0" y="108"/>
                  </a:moveTo>
                  <a:lnTo>
                    <a:pt x="1" y="123"/>
                  </a:lnTo>
                  <a:lnTo>
                    <a:pt x="4" y="133"/>
                  </a:lnTo>
                  <a:lnTo>
                    <a:pt x="8" y="141"/>
                  </a:lnTo>
                  <a:lnTo>
                    <a:pt x="12" y="151"/>
                  </a:lnTo>
                  <a:lnTo>
                    <a:pt x="22" y="197"/>
                  </a:lnTo>
                  <a:lnTo>
                    <a:pt x="34" y="243"/>
                  </a:lnTo>
                  <a:lnTo>
                    <a:pt x="38" y="252"/>
                  </a:lnTo>
                  <a:lnTo>
                    <a:pt x="44" y="261"/>
                  </a:lnTo>
                  <a:lnTo>
                    <a:pt x="50" y="269"/>
                  </a:lnTo>
                  <a:lnTo>
                    <a:pt x="58" y="276"/>
                  </a:lnTo>
                  <a:lnTo>
                    <a:pt x="66" y="281"/>
                  </a:lnTo>
                  <a:lnTo>
                    <a:pt x="77" y="285"/>
                  </a:lnTo>
                  <a:lnTo>
                    <a:pt x="89" y="288"/>
                  </a:lnTo>
                  <a:lnTo>
                    <a:pt x="102" y="289"/>
                  </a:lnTo>
                  <a:lnTo>
                    <a:pt x="102" y="271"/>
                  </a:lnTo>
                  <a:lnTo>
                    <a:pt x="92" y="257"/>
                  </a:lnTo>
                  <a:lnTo>
                    <a:pt x="80" y="239"/>
                  </a:lnTo>
                  <a:lnTo>
                    <a:pt x="74" y="229"/>
                  </a:lnTo>
                  <a:lnTo>
                    <a:pt x="70" y="219"/>
                  </a:lnTo>
                  <a:lnTo>
                    <a:pt x="68" y="208"/>
                  </a:lnTo>
                  <a:lnTo>
                    <a:pt x="66" y="199"/>
                  </a:lnTo>
                  <a:lnTo>
                    <a:pt x="66" y="173"/>
                  </a:lnTo>
                  <a:lnTo>
                    <a:pt x="66" y="156"/>
                  </a:lnTo>
                  <a:lnTo>
                    <a:pt x="66" y="139"/>
                  </a:lnTo>
                  <a:lnTo>
                    <a:pt x="66" y="115"/>
                  </a:lnTo>
                  <a:lnTo>
                    <a:pt x="66" y="107"/>
                  </a:lnTo>
                  <a:lnTo>
                    <a:pt x="69" y="97"/>
                  </a:lnTo>
                  <a:lnTo>
                    <a:pt x="72" y="87"/>
                  </a:lnTo>
                  <a:lnTo>
                    <a:pt x="76" y="76"/>
                  </a:lnTo>
                  <a:lnTo>
                    <a:pt x="84" y="56"/>
                  </a:lnTo>
                  <a:lnTo>
                    <a:pt x="90" y="42"/>
                  </a:lnTo>
                  <a:lnTo>
                    <a:pt x="90" y="0"/>
                  </a:lnTo>
                  <a:lnTo>
                    <a:pt x="73" y="6"/>
                  </a:lnTo>
                  <a:lnTo>
                    <a:pt x="56" y="14"/>
                  </a:lnTo>
                  <a:lnTo>
                    <a:pt x="48" y="18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8" y="36"/>
                  </a:lnTo>
                  <a:lnTo>
                    <a:pt x="21" y="43"/>
                  </a:lnTo>
                  <a:lnTo>
                    <a:pt x="16" y="51"/>
                  </a:lnTo>
                  <a:lnTo>
                    <a:pt x="12" y="59"/>
                  </a:lnTo>
                  <a:lnTo>
                    <a:pt x="8" y="68"/>
                  </a:lnTo>
                  <a:lnTo>
                    <a:pt x="4" y="77"/>
                  </a:lnTo>
                  <a:lnTo>
                    <a:pt x="2" y="87"/>
                  </a:lnTo>
                  <a:lnTo>
                    <a:pt x="1" y="97"/>
                  </a:lnTo>
                  <a:lnTo>
                    <a:pt x="0" y="10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6" name="Freeform 20"/>
            <p:cNvSpPr>
              <a:spLocks noChangeAspect="1"/>
            </p:cNvSpPr>
            <p:nvPr/>
          </p:nvSpPr>
          <p:spPr bwMode="auto">
            <a:xfrm>
              <a:off x="5591" y="2925"/>
              <a:ext cx="33" cy="133"/>
            </a:xfrm>
            <a:custGeom>
              <a:avLst/>
              <a:gdLst>
                <a:gd name="T0" fmla="*/ 12 w 109"/>
                <a:gd name="T1" fmla="*/ 250 h 434"/>
                <a:gd name="T2" fmla="*/ 12 w 109"/>
                <a:gd name="T3" fmla="*/ 201 h 434"/>
                <a:gd name="T4" fmla="*/ 10 w 109"/>
                <a:gd name="T5" fmla="*/ 168 h 434"/>
                <a:gd name="T6" fmla="*/ 4 w 109"/>
                <a:gd name="T7" fmla="*/ 149 h 434"/>
                <a:gd name="T8" fmla="*/ 1 w 109"/>
                <a:gd name="T9" fmla="*/ 136 h 434"/>
                <a:gd name="T10" fmla="*/ 0 w 109"/>
                <a:gd name="T11" fmla="*/ 117 h 434"/>
                <a:gd name="T12" fmla="*/ 13 w 109"/>
                <a:gd name="T13" fmla="*/ 108 h 434"/>
                <a:gd name="T14" fmla="*/ 30 w 109"/>
                <a:gd name="T15" fmla="*/ 98 h 434"/>
                <a:gd name="T16" fmla="*/ 42 w 109"/>
                <a:gd name="T17" fmla="*/ 84 h 434"/>
                <a:gd name="T18" fmla="*/ 49 w 109"/>
                <a:gd name="T19" fmla="*/ 65 h 434"/>
                <a:gd name="T20" fmla="*/ 56 w 109"/>
                <a:gd name="T21" fmla="*/ 34 h 434"/>
                <a:gd name="T22" fmla="*/ 65 w 109"/>
                <a:gd name="T23" fmla="*/ 10 h 434"/>
                <a:gd name="T24" fmla="*/ 77 w 109"/>
                <a:gd name="T25" fmla="*/ 1 h 434"/>
                <a:gd name="T26" fmla="*/ 89 w 109"/>
                <a:gd name="T27" fmla="*/ 1 h 434"/>
                <a:gd name="T28" fmla="*/ 97 w 109"/>
                <a:gd name="T29" fmla="*/ 9 h 434"/>
                <a:gd name="T30" fmla="*/ 104 w 109"/>
                <a:gd name="T31" fmla="*/ 20 h 434"/>
                <a:gd name="T32" fmla="*/ 108 w 109"/>
                <a:gd name="T33" fmla="*/ 32 h 434"/>
                <a:gd name="T34" fmla="*/ 108 w 109"/>
                <a:gd name="T35" fmla="*/ 50 h 434"/>
                <a:gd name="T36" fmla="*/ 101 w 109"/>
                <a:gd name="T37" fmla="*/ 72 h 434"/>
                <a:gd name="T38" fmla="*/ 92 w 109"/>
                <a:gd name="T39" fmla="*/ 89 h 434"/>
                <a:gd name="T40" fmla="*/ 85 w 109"/>
                <a:gd name="T41" fmla="*/ 108 h 434"/>
                <a:gd name="T42" fmla="*/ 85 w 109"/>
                <a:gd name="T43" fmla="*/ 136 h 434"/>
                <a:gd name="T44" fmla="*/ 88 w 109"/>
                <a:gd name="T45" fmla="*/ 158 h 434"/>
                <a:gd name="T46" fmla="*/ 93 w 109"/>
                <a:gd name="T47" fmla="*/ 177 h 434"/>
                <a:gd name="T48" fmla="*/ 96 w 109"/>
                <a:gd name="T49" fmla="*/ 198 h 434"/>
                <a:gd name="T50" fmla="*/ 96 w 109"/>
                <a:gd name="T51" fmla="*/ 217 h 434"/>
                <a:gd name="T52" fmla="*/ 93 w 109"/>
                <a:gd name="T53" fmla="*/ 225 h 434"/>
                <a:gd name="T54" fmla="*/ 85 w 109"/>
                <a:gd name="T55" fmla="*/ 237 h 434"/>
                <a:gd name="T56" fmla="*/ 72 w 109"/>
                <a:gd name="T57" fmla="*/ 249 h 434"/>
                <a:gd name="T58" fmla="*/ 64 w 109"/>
                <a:gd name="T59" fmla="*/ 260 h 434"/>
                <a:gd name="T60" fmla="*/ 61 w 109"/>
                <a:gd name="T61" fmla="*/ 266 h 434"/>
                <a:gd name="T62" fmla="*/ 61 w 109"/>
                <a:gd name="T63" fmla="*/ 282 h 434"/>
                <a:gd name="T64" fmla="*/ 68 w 109"/>
                <a:gd name="T65" fmla="*/ 304 h 434"/>
                <a:gd name="T66" fmla="*/ 77 w 109"/>
                <a:gd name="T67" fmla="*/ 324 h 434"/>
                <a:gd name="T68" fmla="*/ 84 w 109"/>
                <a:gd name="T69" fmla="*/ 345 h 434"/>
                <a:gd name="T70" fmla="*/ 84 w 109"/>
                <a:gd name="T71" fmla="*/ 368 h 434"/>
                <a:gd name="T72" fmla="*/ 78 w 109"/>
                <a:gd name="T73" fmla="*/ 388 h 434"/>
                <a:gd name="T74" fmla="*/ 72 w 109"/>
                <a:gd name="T75" fmla="*/ 405 h 434"/>
                <a:gd name="T76" fmla="*/ 68 w 109"/>
                <a:gd name="T77" fmla="*/ 424 h 434"/>
                <a:gd name="T78" fmla="*/ 58 w 109"/>
                <a:gd name="T79" fmla="*/ 429 h 434"/>
                <a:gd name="T80" fmla="*/ 50 w 109"/>
                <a:gd name="T81" fmla="*/ 416 h 434"/>
                <a:gd name="T82" fmla="*/ 48 w 109"/>
                <a:gd name="T83" fmla="*/ 389 h 434"/>
                <a:gd name="T84" fmla="*/ 48 w 109"/>
                <a:gd name="T85" fmla="*/ 362 h 434"/>
                <a:gd name="T86" fmla="*/ 42 w 109"/>
                <a:gd name="T87" fmla="*/ 356 h 434"/>
                <a:gd name="T88" fmla="*/ 30 w 109"/>
                <a:gd name="T89" fmla="*/ 353 h 434"/>
                <a:gd name="T90" fmla="*/ 21 w 109"/>
                <a:gd name="T91" fmla="*/ 346 h 434"/>
                <a:gd name="T92" fmla="*/ 17 w 109"/>
                <a:gd name="T93" fmla="*/ 337 h 434"/>
                <a:gd name="T94" fmla="*/ 14 w 109"/>
                <a:gd name="T95" fmla="*/ 322 h 434"/>
                <a:gd name="T96" fmla="*/ 14 w 109"/>
                <a:gd name="T97" fmla="*/ 292 h 4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9"/>
                <a:gd name="T148" fmla="*/ 0 h 434"/>
                <a:gd name="T149" fmla="*/ 109 w 109"/>
                <a:gd name="T150" fmla="*/ 434 h 4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9" h="434">
                  <a:moveTo>
                    <a:pt x="12" y="277"/>
                  </a:moveTo>
                  <a:lnTo>
                    <a:pt x="12" y="250"/>
                  </a:lnTo>
                  <a:lnTo>
                    <a:pt x="12" y="225"/>
                  </a:lnTo>
                  <a:lnTo>
                    <a:pt x="12" y="201"/>
                  </a:lnTo>
                  <a:lnTo>
                    <a:pt x="12" y="181"/>
                  </a:lnTo>
                  <a:lnTo>
                    <a:pt x="10" y="168"/>
                  </a:lnTo>
                  <a:lnTo>
                    <a:pt x="6" y="156"/>
                  </a:lnTo>
                  <a:lnTo>
                    <a:pt x="4" y="149"/>
                  </a:lnTo>
                  <a:lnTo>
                    <a:pt x="2" y="142"/>
                  </a:lnTo>
                  <a:lnTo>
                    <a:pt x="1" y="136"/>
                  </a:lnTo>
                  <a:lnTo>
                    <a:pt x="0" y="126"/>
                  </a:lnTo>
                  <a:lnTo>
                    <a:pt x="0" y="117"/>
                  </a:lnTo>
                  <a:lnTo>
                    <a:pt x="0" y="109"/>
                  </a:lnTo>
                  <a:lnTo>
                    <a:pt x="13" y="108"/>
                  </a:lnTo>
                  <a:lnTo>
                    <a:pt x="22" y="104"/>
                  </a:lnTo>
                  <a:lnTo>
                    <a:pt x="30" y="98"/>
                  </a:lnTo>
                  <a:lnTo>
                    <a:pt x="37" y="92"/>
                  </a:lnTo>
                  <a:lnTo>
                    <a:pt x="42" y="84"/>
                  </a:lnTo>
                  <a:lnTo>
                    <a:pt x="46" y="74"/>
                  </a:lnTo>
                  <a:lnTo>
                    <a:pt x="49" y="65"/>
                  </a:lnTo>
                  <a:lnTo>
                    <a:pt x="52" y="54"/>
                  </a:lnTo>
                  <a:lnTo>
                    <a:pt x="56" y="34"/>
                  </a:lnTo>
                  <a:lnTo>
                    <a:pt x="61" y="17"/>
                  </a:lnTo>
                  <a:lnTo>
                    <a:pt x="65" y="10"/>
                  </a:lnTo>
                  <a:lnTo>
                    <a:pt x="70" y="5"/>
                  </a:lnTo>
                  <a:lnTo>
                    <a:pt x="77" y="1"/>
                  </a:lnTo>
                  <a:lnTo>
                    <a:pt x="85" y="0"/>
                  </a:lnTo>
                  <a:lnTo>
                    <a:pt x="89" y="1"/>
                  </a:lnTo>
                  <a:lnTo>
                    <a:pt x="93" y="4"/>
                  </a:lnTo>
                  <a:lnTo>
                    <a:pt x="97" y="9"/>
                  </a:lnTo>
                  <a:lnTo>
                    <a:pt x="101" y="13"/>
                  </a:lnTo>
                  <a:lnTo>
                    <a:pt x="104" y="20"/>
                  </a:lnTo>
                  <a:lnTo>
                    <a:pt x="106" y="25"/>
                  </a:lnTo>
                  <a:lnTo>
                    <a:pt x="108" y="32"/>
                  </a:lnTo>
                  <a:lnTo>
                    <a:pt x="109" y="36"/>
                  </a:lnTo>
                  <a:lnTo>
                    <a:pt x="108" y="50"/>
                  </a:lnTo>
                  <a:lnTo>
                    <a:pt x="105" y="62"/>
                  </a:lnTo>
                  <a:lnTo>
                    <a:pt x="101" y="72"/>
                  </a:lnTo>
                  <a:lnTo>
                    <a:pt x="97" y="81"/>
                  </a:lnTo>
                  <a:lnTo>
                    <a:pt x="92" y="89"/>
                  </a:lnTo>
                  <a:lnTo>
                    <a:pt x="88" y="98"/>
                  </a:lnTo>
                  <a:lnTo>
                    <a:pt x="85" y="108"/>
                  </a:lnTo>
                  <a:lnTo>
                    <a:pt x="85" y="121"/>
                  </a:lnTo>
                  <a:lnTo>
                    <a:pt x="85" y="136"/>
                  </a:lnTo>
                  <a:lnTo>
                    <a:pt x="86" y="148"/>
                  </a:lnTo>
                  <a:lnTo>
                    <a:pt x="88" y="158"/>
                  </a:lnTo>
                  <a:lnTo>
                    <a:pt x="90" y="168"/>
                  </a:lnTo>
                  <a:lnTo>
                    <a:pt x="93" y="177"/>
                  </a:lnTo>
                  <a:lnTo>
                    <a:pt x="94" y="188"/>
                  </a:lnTo>
                  <a:lnTo>
                    <a:pt x="96" y="198"/>
                  </a:lnTo>
                  <a:lnTo>
                    <a:pt x="97" y="210"/>
                  </a:lnTo>
                  <a:lnTo>
                    <a:pt x="96" y="217"/>
                  </a:lnTo>
                  <a:lnTo>
                    <a:pt x="96" y="221"/>
                  </a:lnTo>
                  <a:lnTo>
                    <a:pt x="93" y="225"/>
                  </a:lnTo>
                  <a:lnTo>
                    <a:pt x="90" y="230"/>
                  </a:lnTo>
                  <a:lnTo>
                    <a:pt x="85" y="237"/>
                  </a:lnTo>
                  <a:lnTo>
                    <a:pt x="78" y="244"/>
                  </a:lnTo>
                  <a:lnTo>
                    <a:pt x="72" y="249"/>
                  </a:lnTo>
                  <a:lnTo>
                    <a:pt x="66" y="256"/>
                  </a:lnTo>
                  <a:lnTo>
                    <a:pt x="64" y="260"/>
                  </a:lnTo>
                  <a:lnTo>
                    <a:pt x="62" y="262"/>
                  </a:lnTo>
                  <a:lnTo>
                    <a:pt x="61" y="266"/>
                  </a:lnTo>
                  <a:lnTo>
                    <a:pt x="61" y="272"/>
                  </a:lnTo>
                  <a:lnTo>
                    <a:pt x="61" y="282"/>
                  </a:lnTo>
                  <a:lnTo>
                    <a:pt x="64" y="293"/>
                  </a:lnTo>
                  <a:lnTo>
                    <a:pt x="68" y="304"/>
                  </a:lnTo>
                  <a:lnTo>
                    <a:pt x="73" y="313"/>
                  </a:lnTo>
                  <a:lnTo>
                    <a:pt x="77" y="324"/>
                  </a:lnTo>
                  <a:lnTo>
                    <a:pt x="81" y="334"/>
                  </a:lnTo>
                  <a:lnTo>
                    <a:pt x="84" y="345"/>
                  </a:lnTo>
                  <a:lnTo>
                    <a:pt x="85" y="356"/>
                  </a:lnTo>
                  <a:lnTo>
                    <a:pt x="84" y="368"/>
                  </a:lnTo>
                  <a:lnTo>
                    <a:pt x="82" y="378"/>
                  </a:lnTo>
                  <a:lnTo>
                    <a:pt x="78" y="388"/>
                  </a:lnTo>
                  <a:lnTo>
                    <a:pt x="76" y="397"/>
                  </a:lnTo>
                  <a:lnTo>
                    <a:pt x="72" y="405"/>
                  </a:lnTo>
                  <a:lnTo>
                    <a:pt x="69" y="414"/>
                  </a:lnTo>
                  <a:lnTo>
                    <a:pt x="68" y="424"/>
                  </a:lnTo>
                  <a:lnTo>
                    <a:pt x="66" y="434"/>
                  </a:lnTo>
                  <a:lnTo>
                    <a:pt x="58" y="429"/>
                  </a:lnTo>
                  <a:lnTo>
                    <a:pt x="53" y="422"/>
                  </a:lnTo>
                  <a:lnTo>
                    <a:pt x="50" y="416"/>
                  </a:lnTo>
                  <a:lnTo>
                    <a:pt x="49" y="408"/>
                  </a:lnTo>
                  <a:lnTo>
                    <a:pt x="48" y="389"/>
                  </a:lnTo>
                  <a:lnTo>
                    <a:pt x="49" y="368"/>
                  </a:lnTo>
                  <a:lnTo>
                    <a:pt x="48" y="362"/>
                  </a:lnTo>
                  <a:lnTo>
                    <a:pt x="45" y="358"/>
                  </a:lnTo>
                  <a:lnTo>
                    <a:pt x="42" y="356"/>
                  </a:lnTo>
                  <a:lnTo>
                    <a:pt x="38" y="354"/>
                  </a:lnTo>
                  <a:lnTo>
                    <a:pt x="30" y="353"/>
                  </a:lnTo>
                  <a:lnTo>
                    <a:pt x="24" y="349"/>
                  </a:lnTo>
                  <a:lnTo>
                    <a:pt x="21" y="346"/>
                  </a:lnTo>
                  <a:lnTo>
                    <a:pt x="18" y="342"/>
                  </a:lnTo>
                  <a:lnTo>
                    <a:pt x="17" y="337"/>
                  </a:lnTo>
                  <a:lnTo>
                    <a:pt x="16" y="332"/>
                  </a:lnTo>
                  <a:lnTo>
                    <a:pt x="14" y="322"/>
                  </a:lnTo>
                  <a:lnTo>
                    <a:pt x="14" y="312"/>
                  </a:lnTo>
                  <a:lnTo>
                    <a:pt x="14" y="292"/>
                  </a:lnTo>
                  <a:lnTo>
                    <a:pt x="12" y="27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7" name="Freeform 21"/>
            <p:cNvSpPr>
              <a:spLocks noChangeAspect="1"/>
            </p:cNvSpPr>
            <p:nvPr/>
          </p:nvSpPr>
          <p:spPr bwMode="auto">
            <a:xfrm>
              <a:off x="5629" y="3084"/>
              <a:ext cx="13" cy="22"/>
            </a:xfrm>
            <a:custGeom>
              <a:avLst/>
              <a:gdLst>
                <a:gd name="T0" fmla="*/ 43 w 44"/>
                <a:gd name="T1" fmla="*/ 17 h 72"/>
                <a:gd name="T2" fmla="*/ 39 w 44"/>
                <a:gd name="T3" fmla="*/ 17 h 72"/>
                <a:gd name="T4" fmla="*/ 36 w 44"/>
                <a:gd name="T5" fmla="*/ 15 h 72"/>
                <a:gd name="T6" fmla="*/ 34 w 44"/>
                <a:gd name="T7" fmla="*/ 12 h 72"/>
                <a:gd name="T8" fmla="*/ 31 w 44"/>
                <a:gd name="T9" fmla="*/ 10 h 72"/>
                <a:gd name="T10" fmla="*/ 28 w 44"/>
                <a:gd name="T11" fmla="*/ 3 h 72"/>
                <a:gd name="T12" fmla="*/ 24 w 44"/>
                <a:gd name="T13" fmla="*/ 0 h 72"/>
                <a:gd name="T14" fmla="*/ 19 w 44"/>
                <a:gd name="T15" fmla="*/ 2 h 72"/>
                <a:gd name="T16" fmla="*/ 14 w 44"/>
                <a:gd name="T17" fmla="*/ 6 h 72"/>
                <a:gd name="T18" fmla="*/ 10 w 44"/>
                <a:gd name="T19" fmla="*/ 11 h 72"/>
                <a:gd name="T20" fmla="*/ 6 w 44"/>
                <a:gd name="T21" fmla="*/ 17 h 72"/>
                <a:gd name="T22" fmla="*/ 3 w 44"/>
                <a:gd name="T23" fmla="*/ 27 h 72"/>
                <a:gd name="T24" fmla="*/ 2 w 44"/>
                <a:gd name="T25" fmla="*/ 36 h 72"/>
                <a:gd name="T26" fmla="*/ 0 w 44"/>
                <a:gd name="T27" fmla="*/ 45 h 72"/>
                <a:gd name="T28" fmla="*/ 0 w 44"/>
                <a:gd name="T29" fmla="*/ 55 h 72"/>
                <a:gd name="T30" fmla="*/ 2 w 44"/>
                <a:gd name="T31" fmla="*/ 59 h 72"/>
                <a:gd name="T32" fmla="*/ 3 w 44"/>
                <a:gd name="T33" fmla="*/ 61 h 72"/>
                <a:gd name="T34" fmla="*/ 4 w 44"/>
                <a:gd name="T35" fmla="*/ 64 h 72"/>
                <a:gd name="T36" fmla="*/ 7 w 44"/>
                <a:gd name="T37" fmla="*/ 65 h 72"/>
                <a:gd name="T38" fmla="*/ 14 w 44"/>
                <a:gd name="T39" fmla="*/ 68 h 72"/>
                <a:gd name="T40" fmla="*/ 19 w 44"/>
                <a:gd name="T41" fmla="*/ 72 h 72"/>
                <a:gd name="T42" fmla="*/ 26 w 44"/>
                <a:gd name="T43" fmla="*/ 59 h 72"/>
                <a:gd name="T44" fmla="*/ 35 w 44"/>
                <a:gd name="T45" fmla="*/ 40 h 72"/>
                <a:gd name="T46" fmla="*/ 39 w 44"/>
                <a:gd name="T47" fmla="*/ 32 h 72"/>
                <a:gd name="T48" fmla="*/ 43 w 44"/>
                <a:gd name="T49" fmla="*/ 25 h 72"/>
                <a:gd name="T50" fmla="*/ 44 w 44"/>
                <a:gd name="T51" fmla="*/ 20 h 72"/>
                <a:gd name="T52" fmla="*/ 43 w 44"/>
                <a:gd name="T53" fmla="*/ 17 h 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4"/>
                <a:gd name="T82" fmla="*/ 0 h 72"/>
                <a:gd name="T83" fmla="*/ 44 w 44"/>
                <a:gd name="T84" fmla="*/ 72 h 7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4" h="72">
                  <a:moveTo>
                    <a:pt x="43" y="17"/>
                  </a:moveTo>
                  <a:lnTo>
                    <a:pt x="39" y="17"/>
                  </a:lnTo>
                  <a:lnTo>
                    <a:pt x="36" y="15"/>
                  </a:lnTo>
                  <a:lnTo>
                    <a:pt x="34" y="12"/>
                  </a:lnTo>
                  <a:lnTo>
                    <a:pt x="31" y="10"/>
                  </a:lnTo>
                  <a:lnTo>
                    <a:pt x="28" y="3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4" y="6"/>
                  </a:lnTo>
                  <a:lnTo>
                    <a:pt x="10" y="11"/>
                  </a:lnTo>
                  <a:lnTo>
                    <a:pt x="6" y="17"/>
                  </a:lnTo>
                  <a:lnTo>
                    <a:pt x="3" y="27"/>
                  </a:lnTo>
                  <a:lnTo>
                    <a:pt x="2" y="36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2" y="59"/>
                  </a:lnTo>
                  <a:lnTo>
                    <a:pt x="3" y="61"/>
                  </a:lnTo>
                  <a:lnTo>
                    <a:pt x="4" y="64"/>
                  </a:lnTo>
                  <a:lnTo>
                    <a:pt x="7" y="65"/>
                  </a:lnTo>
                  <a:lnTo>
                    <a:pt x="14" y="68"/>
                  </a:lnTo>
                  <a:lnTo>
                    <a:pt x="19" y="72"/>
                  </a:lnTo>
                  <a:lnTo>
                    <a:pt x="26" y="59"/>
                  </a:lnTo>
                  <a:lnTo>
                    <a:pt x="35" y="40"/>
                  </a:lnTo>
                  <a:lnTo>
                    <a:pt x="39" y="32"/>
                  </a:lnTo>
                  <a:lnTo>
                    <a:pt x="43" y="25"/>
                  </a:lnTo>
                  <a:lnTo>
                    <a:pt x="44" y="20"/>
                  </a:lnTo>
                  <a:lnTo>
                    <a:pt x="43" y="1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8" name="Freeform 22"/>
            <p:cNvSpPr>
              <a:spLocks noChangeAspect="1"/>
            </p:cNvSpPr>
            <p:nvPr/>
          </p:nvSpPr>
          <p:spPr bwMode="auto">
            <a:xfrm>
              <a:off x="5621" y="2820"/>
              <a:ext cx="21" cy="72"/>
            </a:xfrm>
            <a:custGeom>
              <a:avLst/>
              <a:gdLst>
                <a:gd name="T0" fmla="*/ 67 w 67"/>
                <a:gd name="T1" fmla="*/ 50 h 237"/>
                <a:gd name="T2" fmla="*/ 67 w 67"/>
                <a:gd name="T3" fmla="*/ 82 h 237"/>
                <a:gd name="T4" fmla="*/ 67 w 67"/>
                <a:gd name="T5" fmla="*/ 113 h 237"/>
                <a:gd name="T6" fmla="*/ 67 w 67"/>
                <a:gd name="T7" fmla="*/ 140 h 237"/>
                <a:gd name="T8" fmla="*/ 67 w 67"/>
                <a:gd name="T9" fmla="*/ 158 h 237"/>
                <a:gd name="T10" fmla="*/ 64 w 67"/>
                <a:gd name="T11" fmla="*/ 173 h 237"/>
                <a:gd name="T12" fmla="*/ 58 w 67"/>
                <a:gd name="T13" fmla="*/ 200 h 237"/>
                <a:gd name="T14" fmla="*/ 54 w 67"/>
                <a:gd name="T15" fmla="*/ 214 h 237"/>
                <a:gd name="T16" fmla="*/ 50 w 67"/>
                <a:gd name="T17" fmla="*/ 225 h 237"/>
                <a:gd name="T18" fmla="*/ 46 w 67"/>
                <a:gd name="T19" fmla="*/ 234 h 237"/>
                <a:gd name="T20" fmla="*/ 43 w 67"/>
                <a:gd name="T21" fmla="*/ 237 h 237"/>
                <a:gd name="T22" fmla="*/ 28 w 67"/>
                <a:gd name="T23" fmla="*/ 210 h 237"/>
                <a:gd name="T24" fmla="*/ 15 w 67"/>
                <a:gd name="T25" fmla="*/ 184 h 237"/>
                <a:gd name="T26" fmla="*/ 10 w 67"/>
                <a:gd name="T27" fmla="*/ 169 h 237"/>
                <a:gd name="T28" fmla="*/ 4 w 67"/>
                <a:gd name="T29" fmla="*/ 153 h 237"/>
                <a:gd name="T30" fmla="*/ 2 w 67"/>
                <a:gd name="T31" fmla="*/ 136 h 237"/>
                <a:gd name="T32" fmla="*/ 0 w 67"/>
                <a:gd name="T33" fmla="*/ 117 h 237"/>
                <a:gd name="T34" fmla="*/ 2 w 67"/>
                <a:gd name="T35" fmla="*/ 92 h 237"/>
                <a:gd name="T36" fmla="*/ 3 w 67"/>
                <a:gd name="T37" fmla="*/ 68 h 237"/>
                <a:gd name="T38" fmla="*/ 6 w 67"/>
                <a:gd name="T39" fmla="*/ 45 h 237"/>
                <a:gd name="T40" fmla="*/ 7 w 67"/>
                <a:gd name="T41" fmla="*/ 20 h 237"/>
                <a:gd name="T42" fmla="*/ 7 w 67"/>
                <a:gd name="T43" fmla="*/ 13 h 237"/>
                <a:gd name="T44" fmla="*/ 10 w 67"/>
                <a:gd name="T45" fmla="*/ 8 h 237"/>
                <a:gd name="T46" fmla="*/ 12 w 67"/>
                <a:gd name="T47" fmla="*/ 4 h 237"/>
                <a:gd name="T48" fmla="*/ 16 w 67"/>
                <a:gd name="T49" fmla="*/ 1 h 237"/>
                <a:gd name="T50" fmla="*/ 20 w 67"/>
                <a:gd name="T51" fmla="*/ 0 h 237"/>
                <a:gd name="T52" fmla="*/ 26 w 67"/>
                <a:gd name="T53" fmla="*/ 0 h 237"/>
                <a:gd name="T54" fmla="*/ 31 w 67"/>
                <a:gd name="T55" fmla="*/ 1 h 237"/>
                <a:gd name="T56" fmla="*/ 36 w 67"/>
                <a:gd name="T57" fmla="*/ 4 h 237"/>
                <a:gd name="T58" fmla="*/ 43 w 67"/>
                <a:gd name="T59" fmla="*/ 6 h 237"/>
                <a:gd name="T60" fmla="*/ 48 w 67"/>
                <a:gd name="T61" fmla="*/ 12 h 237"/>
                <a:gd name="T62" fmla="*/ 52 w 67"/>
                <a:gd name="T63" fmla="*/ 16 h 237"/>
                <a:gd name="T64" fmla="*/ 58 w 67"/>
                <a:gd name="T65" fmla="*/ 22 h 237"/>
                <a:gd name="T66" fmla="*/ 62 w 67"/>
                <a:gd name="T67" fmla="*/ 28 h 237"/>
                <a:gd name="T68" fmla="*/ 64 w 67"/>
                <a:gd name="T69" fmla="*/ 36 h 237"/>
                <a:gd name="T70" fmla="*/ 66 w 67"/>
                <a:gd name="T71" fmla="*/ 42 h 237"/>
                <a:gd name="T72" fmla="*/ 67 w 67"/>
                <a:gd name="T73" fmla="*/ 50 h 23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7"/>
                <a:gd name="T112" fmla="*/ 0 h 237"/>
                <a:gd name="T113" fmla="*/ 67 w 67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7" h="237">
                  <a:moveTo>
                    <a:pt x="67" y="50"/>
                  </a:moveTo>
                  <a:lnTo>
                    <a:pt x="67" y="82"/>
                  </a:lnTo>
                  <a:lnTo>
                    <a:pt x="67" y="113"/>
                  </a:lnTo>
                  <a:lnTo>
                    <a:pt x="67" y="140"/>
                  </a:lnTo>
                  <a:lnTo>
                    <a:pt x="67" y="158"/>
                  </a:lnTo>
                  <a:lnTo>
                    <a:pt x="64" y="173"/>
                  </a:lnTo>
                  <a:lnTo>
                    <a:pt x="58" y="200"/>
                  </a:lnTo>
                  <a:lnTo>
                    <a:pt x="54" y="214"/>
                  </a:lnTo>
                  <a:lnTo>
                    <a:pt x="50" y="225"/>
                  </a:lnTo>
                  <a:lnTo>
                    <a:pt x="46" y="234"/>
                  </a:lnTo>
                  <a:lnTo>
                    <a:pt x="43" y="237"/>
                  </a:lnTo>
                  <a:lnTo>
                    <a:pt x="28" y="210"/>
                  </a:lnTo>
                  <a:lnTo>
                    <a:pt x="15" y="184"/>
                  </a:lnTo>
                  <a:lnTo>
                    <a:pt x="10" y="169"/>
                  </a:lnTo>
                  <a:lnTo>
                    <a:pt x="4" y="153"/>
                  </a:lnTo>
                  <a:lnTo>
                    <a:pt x="2" y="136"/>
                  </a:lnTo>
                  <a:lnTo>
                    <a:pt x="0" y="117"/>
                  </a:lnTo>
                  <a:lnTo>
                    <a:pt x="2" y="92"/>
                  </a:lnTo>
                  <a:lnTo>
                    <a:pt x="3" y="68"/>
                  </a:lnTo>
                  <a:lnTo>
                    <a:pt x="6" y="45"/>
                  </a:lnTo>
                  <a:lnTo>
                    <a:pt x="7" y="20"/>
                  </a:lnTo>
                  <a:lnTo>
                    <a:pt x="7" y="13"/>
                  </a:lnTo>
                  <a:lnTo>
                    <a:pt x="10" y="8"/>
                  </a:lnTo>
                  <a:lnTo>
                    <a:pt x="12" y="4"/>
                  </a:lnTo>
                  <a:lnTo>
                    <a:pt x="16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1" y="1"/>
                  </a:lnTo>
                  <a:lnTo>
                    <a:pt x="36" y="4"/>
                  </a:lnTo>
                  <a:lnTo>
                    <a:pt x="43" y="6"/>
                  </a:lnTo>
                  <a:lnTo>
                    <a:pt x="48" y="12"/>
                  </a:lnTo>
                  <a:lnTo>
                    <a:pt x="52" y="16"/>
                  </a:lnTo>
                  <a:lnTo>
                    <a:pt x="58" y="22"/>
                  </a:lnTo>
                  <a:lnTo>
                    <a:pt x="62" y="28"/>
                  </a:lnTo>
                  <a:lnTo>
                    <a:pt x="64" y="36"/>
                  </a:lnTo>
                  <a:lnTo>
                    <a:pt x="66" y="42"/>
                  </a:lnTo>
                  <a:lnTo>
                    <a:pt x="67" y="5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59" name="Freeform 23"/>
            <p:cNvSpPr>
              <a:spLocks noChangeAspect="1"/>
            </p:cNvSpPr>
            <p:nvPr/>
          </p:nvSpPr>
          <p:spPr bwMode="auto">
            <a:xfrm>
              <a:off x="5629" y="2704"/>
              <a:ext cx="18" cy="40"/>
            </a:xfrm>
            <a:custGeom>
              <a:avLst/>
              <a:gdLst>
                <a:gd name="T0" fmla="*/ 31 w 60"/>
                <a:gd name="T1" fmla="*/ 120 h 132"/>
                <a:gd name="T2" fmla="*/ 31 w 60"/>
                <a:gd name="T3" fmla="*/ 84 h 132"/>
                <a:gd name="T4" fmla="*/ 30 w 60"/>
                <a:gd name="T5" fmla="*/ 78 h 132"/>
                <a:gd name="T6" fmla="*/ 26 w 60"/>
                <a:gd name="T7" fmla="*/ 71 h 132"/>
                <a:gd name="T8" fmla="*/ 22 w 60"/>
                <a:gd name="T9" fmla="*/ 66 h 132"/>
                <a:gd name="T10" fmla="*/ 16 w 60"/>
                <a:gd name="T11" fmla="*/ 59 h 132"/>
                <a:gd name="T12" fmla="*/ 10 w 60"/>
                <a:gd name="T13" fmla="*/ 51 h 132"/>
                <a:gd name="T14" fmla="*/ 6 w 60"/>
                <a:gd name="T15" fmla="*/ 43 h 132"/>
                <a:gd name="T16" fmla="*/ 2 w 60"/>
                <a:gd name="T17" fmla="*/ 35 h 132"/>
                <a:gd name="T18" fmla="*/ 0 w 60"/>
                <a:gd name="T19" fmla="*/ 24 h 132"/>
                <a:gd name="T20" fmla="*/ 2 w 60"/>
                <a:gd name="T21" fmla="*/ 19 h 132"/>
                <a:gd name="T22" fmla="*/ 3 w 60"/>
                <a:gd name="T23" fmla="*/ 15 h 132"/>
                <a:gd name="T24" fmla="*/ 4 w 60"/>
                <a:gd name="T25" fmla="*/ 11 h 132"/>
                <a:gd name="T26" fmla="*/ 7 w 60"/>
                <a:gd name="T27" fmla="*/ 7 h 132"/>
                <a:gd name="T28" fmla="*/ 14 w 60"/>
                <a:gd name="T29" fmla="*/ 2 h 132"/>
                <a:gd name="T30" fmla="*/ 19 w 60"/>
                <a:gd name="T31" fmla="*/ 0 h 132"/>
                <a:gd name="T32" fmla="*/ 32 w 60"/>
                <a:gd name="T33" fmla="*/ 20 h 132"/>
                <a:gd name="T34" fmla="*/ 47 w 60"/>
                <a:gd name="T35" fmla="*/ 42 h 132"/>
                <a:gd name="T36" fmla="*/ 52 w 60"/>
                <a:gd name="T37" fmla="*/ 54 h 132"/>
                <a:gd name="T38" fmla="*/ 56 w 60"/>
                <a:gd name="T39" fmla="*/ 67 h 132"/>
                <a:gd name="T40" fmla="*/ 60 w 60"/>
                <a:gd name="T41" fmla="*/ 83 h 132"/>
                <a:gd name="T42" fmla="*/ 60 w 60"/>
                <a:gd name="T43" fmla="*/ 101 h 132"/>
                <a:gd name="T44" fmla="*/ 60 w 60"/>
                <a:gd name="T45" fmla="*/ 115 h 132"/>
                <a:gd name="T46" fmla="*/ 59 w 60"/>
                <a:gd name="T47" fmla="*/ 124 h 132"/>
                <a:gd name="T48" fmla="*/ 58 w 60"/>
                <a:gd name="T49" fmla="*/ 127 h 132"/>
                <a:gd name="T50" fmla="*/ 56 w 60"/>
                <a:gd name="T51" fmla="*/ 129 h 132"/>
                <a:gd name="T52" fmla="*/ 52 w 60"/>
                <a:gd name="T53" fmla="*/ 132 h 132"/>
                <a:gd name="T54" fmla="*/ 48 w 60"/>
                <a:gd name="T55" fmla="*/ 132 h 132"/>
                <a:gd name="T56" fmla="*/ 38 w 60"/>
                <a:gd name="T57" fmla="*/ 127 h 132"/>
                <a:gd name="T58" fmla="*/ 31 w 60"/>
                <a:gd name="T59" fmla="*/ 120 h 13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0"/>
                <a:gd name="T91" fmla="*/ 0 h 132"/>
                <a:gd name="T92" fmla="*/ 60 w 60"/>
                <a:gd name="T93" fmla="*/ 132 h 13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0" h="132">
                  <a:moveTo>
                    <a:pt x="31" y="120"/>
                  </a:moveTo>
                  <a:lnTo>
                    <a:pt x="31" y="84"/>
                  </a:lnTo>
                  <a:lnTo>
                    <a:pt x="30" y="78"/>
                  </a:lnTo>
                  <a:lnTo>
                    <a:pt x="26" y="71"/>
                  </a:lnTo>
                  <a:lnTo>
                    <a:pt x="22" y="66"/>
                  </a:lnTo>
                  <a:lnTo>
                    <a:pt x="16" y="59"/>
                  </a:lnTo>
                  <a:lnTo>
                    <a:pt x="10" y="51"/>
                  </a:lnTo>
                  <a:lnTo>
                    <a:pt x="6" y="43"/>
                  </a:lnTo>
                  <a:lnTo>
                    <a:pt x="2" y="35"/>
                  </a:lnTo>
                  <a:lnTo>
                    <a:pt x="0" y="24"/>
                  </a:lnTo>
                  <a:lnTo>
                    <a:pt x="2" y="19"/>
                  </a:lnTo>
                  <a:lnTo>
                    <a:pt x="3" y="15"/>
                  </a:lnTo>
                  <a:lnTo>
                    <a:pt x="4" y="11"/>
                  </a:lnTo>
                  <a:lnTo>
                    <a:pt x="7" y="7"/>
                  </a:lnTo>
                  <a:lnTo>
                    <a:pt x="14" y="2"/>
                  </a:lnTo>
                  <a:lnTo>
                    <a:pt x="19" y="0"/>
                  </a:lnTo>
                  <a:lnTo>
                    <a:pt x="32" y="20"/>
                  </a:lnTo>
                  <a:lnTo>
                    <a:pt x="47" y="42"/>
                  </a:lnTo>
                  <a:lnTo>
                    <a:pt x="52" y="54"/>
                  </a:lnTo>
                  <a:lnTo>
                    <a:pt x="56" y="67"/>
                  </a:lnTo>
                  <a:lnTo>
                    <a:pt x="60" y="83"/>
                  </a:lnTo>
                  <a:lnTo>
                    <a:pt x="60" y="101"/>
                  </a:lnTo>
                  <a:lnTo>
                    <a:pt x="60" y="115"/>
                  </a:lnTo>
                  <a:lnTo>
                    <a:pt x="59" y="124"/>
                  </a:lnTo>
                  <a:lnTo>
                    <a:pt x="58" y="127"/>
                  </a:lnTo>
                  <a:lnTo>
                    <a:pt x="56" y="129"/>
                  </a:lnTo>
                  <a:lnTo>
                    <a:pt x="52" y="132"/>
                  </a:lnTo>
                  <a:lnTo>
                    <a:pt x="48" y="132"/>
                  </a:lnTo>
                  <a:lnTo>
                    <a:pt x="38" y="127"/>
                  </a:lnTo>
                  <a:lnTo>
                    <a:pt x="31" y="12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0" name="Freeform 24"/>
            <p:cNvSpPr>
              <a:spLocks noChangeAspect="1"/>
            </p:cNvSpPr>
            <p:nvPr/>
          </p:nvSpPr>
          <p:spPr bwMode="auto">
            <a:xfrm>
              <a:off x="5627" y="2677"/>
              <a:ext cx="8" cy="16"/>
            </a:xfrm>
            <a:custGeom>
              <a:avLst/>
              <a:gdLst>
                <a:gd name="T0" fmla="*/ 17 w 24"/>
                <a:gd name="T1" fmla="*/ 49 h 49"/>
                <a:gd name="T2" fmla="*/ 13 w 24"/>
                <a:gd name="T3" fmla="*/ 48 h 49"/>
                <a:gd name="T4" fmla="*/ 9 w 24"/>
                <a:gd name="T5" fmla="*/ 48 h 49"/>
                <a:gd name="T6" fmla="*/ 7 w 24"/>
                <a:gd name="T7" fmla="*/ 47 h 49"/>
                <a:gd name="T8" fmla="*/ 4 w 24"/>
                <a:gd name="T9" fmla="*/ 44 h 49"/>
                <a:gd name="T10" fmla="*/ 3 w 24"/>
                <a:gd name="T11" fmla="*/ 41 h 49"/>
                <a:gd name="T12" fmla="*/ 1 w 24"/>
                <a:gd name="T13" fmla="*/ 39 h 49"/>
                <a:gd name="T14" fmla="*/ 0 w 24"/>
                <a:gd name="T15" fmla="*/ 35 h 49"/>
                <a:gd name="T16" fmla="*/ 0 w 24"/>
                <a:gd name="T17" fmla="*/ 31 h 49"/>
                <a:gd name="T18" fmla="*/ 0 w 24"/>
                <a:gd name="T19" fmla="*/ 20 h 49"/>
                <a:gd name="T20" fmla="*/ 0 w 24"/>
                <a:gd name="T21" fmla="*/ 13 h 49"/>
                <a:gd name="T22" fmla="*/ 3 w 24"/>
                <a:gd name="T23" fmla="*/ 8 h 49"/>
                <a:gd name="T24" fmla="*/ 5 w 24"/>
                <a:gd name="T25" fmla="*/ 0 h 49"/>
                <a:gd name="T26" fmla="*/ 15 w 24"/>
                <a:gd name="T27" fmla="*/ 7 h 49"/>
                <a:gd name="T28" fmla="*/ 24 w 24"/>
                <a:gd name="T29" fmla="*/ 12 h 49"/>
                <a:gd name="T30" fmla="*/ 24 w 24"/>
                <a:gd name="T31" fmla="*/ 29 h 49"/>
                <a:gd name="T32" fmla="*/ 24 w 24"/>
                <a:gd name="T33" fmla="*/ 43 h 49"/>
                <a:gd name="T34" fmla="*/ 17 w 24"/>
                <a:gd name="T35" fmla="*/ 49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4"/>
                <a:gd name="T55" fmla="*/ 0 h 49"/>
                <a:gd name="T56" fmla="*/ 24 w 24"/>
                <a:gd name="T57" fmla="*/ 49 h 4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4" h="49">
                  <a:moveTo>
                    <a:pt x="17" y="49"/>
                  </a:moveTo>
                  <a:lnTo>
                    <a:pt x="13" y="48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4" y="44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0" y="13"/>
                  </a:lnTo>
                  <a:lnTo>
                    <a:pt x="3" y="8"/>
                  </a:lnTo>
                  <a:lnTo>
                    <a:pt x="5" y="0"/>
                  </a:lnTo>
                  <a:lnTo>
                    <a:pt x="15" y="7"/>
                  </a:lnTo>
                  <a:lnTo>
                    <a:pt x="24" y="12"/>
                  </a:lnTo>
                  <a:lnTo>
                    <a:pt x="24" y="29"/>
                  </a:lnTo>
                  <a:lnTo>
                    <a:pt x="24" y="43"/>
                  </a:lnTo>
                  <a:lnTo>
                    <a:pt x="17" y="4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1" name="Freeform 25"/>
            <p:cNvSpPr>
              <a:spLocks noChangeAspect="1"/>
            </p:cNvSpPr>
            <p:nvPr/>
          </p:nvSpPr>
          <p:spPr bwMode="auto">
            <a:xfrm>
              <a:off x="5624" y="2637"/>
              <a:ext cx="11" cy="13"/>
            </a:xfrm>
            <a:custGeom>
              <a:avLst/>
              <a:gdLst>
                <a:gd name="T0" fmla="*/ 29 w 36"/>
                <a:gd name="T1" fmla="*/ 19 h 43"/>
                <a:gd name="T2" fmla="*/ 15 w 36"/>
                <a:gd name="T3" fmla="*/ 9 h 43"/>
                <a:gd name="T4" fmla="*/ 0 w 36"/>
                <a:gd name="T5" fmla="*/ 0 h 43"/>
                <a:gd name="T6" fmla="*/ 0 w 36"/>
                <a:gd name="T7" fmla="*/ 12 h 43"/>
                <a:gd name="T8" fmla="*/ 0 w 36"/>
                <a:gd name="T9" fmla="*/ 24 h 43"/>
                <a:gd name="T10" fmla="*/ 0 w 36"/>
                <a:gd name="T11" fmla="*/ 29 h 43"/>
                <a:gd name="T12" fmla="*/ 4 w 36"/>
                <a:gd name="T13" fmla="*/ 36 h 43"/>
                <a:gd name="T14" fmla="*/ 7 w 36"/>
                <a:gd name="T15" fmla="*/ 40 h 43"/>
                <a:gd name="T16" fmla="*/ 12 w 36"/>
                <a:gd name="T17" fmla="*/ 43 h 43"/>
                <a:gd name="T18" fmla="*/ 17 w 36"/>
                <a:gd name="T19" fmla="*/ 40 h 43"/>
                <a:gd name="T20" fmla="*/ 24 w 36"/>
                <a:gd name="T21" fmla="*/ 36 h 43"/>
                <a:gd name="T22" fmla="*/ 31 w 36"/>
                <a:gd name="T23" fmla="*/ 29 h 43"/>
                <a:gd name="T24" fmla="*/ 36 w 36"/>
                <a:gd name="T25" fmla="*/ 24 h 43"/>
                <a:gd name="T26" fmla="*/ 33 w 36"/>
                <a:gd name="T27" fmla="*/ 21 h 43"/>
                <a:gd name="T28" fmla="*/ 29 w 36"/>
                <a:gd name="T29" fmla="*/ 19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6"/>
                <a:gd name="T46" fmla="*/ 0 h 43"/>
                <a:gd name="T47" fmla="*/ 36 w 36"/>
                <a:gd name="T48" fmla="*/ 43 h 4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6" h="43">
                  <a:moveTo>
                    <a:pt x="29" y="19"/>
                  </a:moveTo>
                  <a:lnTo>
                    <a:pt x="15" y="9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4" y="36"/>
                  </a:lnTo>
                  <a:lnTo>
                    <a:pt x="7" y="40"/>
                  </a:lnTo>
                  <a:lnTo>
                    <a:pt x="12" y="43"/>
                  </a:lnTo>
                  <a:lnTo>
                    <a:pt x="17" y="40"/>
                  </a:lnTo>
                  <a:lnTo>
                    <a:pt x="24" y="36"/>
                  </a:lnTo>
                  <a:lnTo>
                    <a:pt x="31" y="29"/>
                  </a:lnTo>
                  <a:lnTo>
                    <a:pt x="36" y="24"/>
                  </a:lnTo>
                  <a:lnTo>
                    <a:pt x="33" y="21"/>
                  </a:lnTo>
                  <a:lnTo>
                    <a:pt x="29" y="1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2" name="Freeform 26"/>
            <p:cNvSpPr>
              <a:spLocks noChangeAspect="1"/>
            </p:cNvSpPr>
            <p:nvPr/>
          </p:nvSpPr>
          <p:spPr bwMode="auto">
            <a:xfrm>
              <a:off x="5610" y="2614"/>
              <a:ext cx="11" cy="11"/>
            </a:xfrm>
            <a:custGeom>
              <a:avLst/>
              <a:gdLst>
                <a:gd name="T0" fmla="*/ 19 w 36"/>
                <a:gd name="T1" fmla="*/ 36 h 36"/>
                <a:gd name="T2" fmla="*/ 10 w 36"/>
                <a:gd name="T3" fmla="*/ 31 h 36"/>
                <a:gd name="T4" fmla="*/ 0 w 36"/>
                <a:gd name="T5" fmla="*/ 24 h 36"/>
                <a:gd name="T6" fmla="*/ 0 w 36"/>
                <a:gd name="T7" fmla="*/ 0 h 36"/>
                <a:gd name="T8" fmla="*/ 7 w 36"/>
                <a:gd name="T9" fmla="*/ 2 h 36"/>
                <a:gd name="T10" fmla="*/ 12 w 36"/>
                <a:gd name="T11" fmla="*/ 3 h 36"/>
                <a:gd name="T12" fmla="*/ 18 w 36"/>
                <a:gd name="T13" fmla="*/ 6 h 36"/>
                <a:gd name="T14" fmla="*/ 23 w 36"/>
                <a:gd name="T15" fmla="*/ 8 h 36"/>
                <a:gd name="T16" fmla="*/ 31 w 36"/>
                <a:gd name="T17" fmla="*/ 16 h 36"/>
                <a:gd name="T18" fmla="*/ 36 w 36"/>
                <a:gd name="T19" fmla="*/ 24 h 36"/>
                <a:gd name="T20" fmla="*/ 27 w 36"/>
                <a:gd name="T21" fmla="*/ 31 h 36"/>
                <a:gd name="T22" fmla="*/ 19 w 36"/>
                <a:gd name="T23" fmla="*/ 36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6"/>
                <a:gd name="T37" fmla="*/ 0 h 36"/>
                <a:gd name="T38" fmla="*/ 36 w 36"/>
                <a:gd name="T39" fmla="*/ 36 h 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6" h="36">
                  <a:moveTo>
                    <a:pt x="19" y="36"/>
                  </a:moveTo>
                  <a:lnTo>
                    <a:pt x="10" y="31"/>
                  </a:lnTo>
                  <a:lnTo>
                    <a:pt x="0" y="24"/>
                  </a:lnTo>
                  <a:lnTo>
                    <a:pt x="0" y="0"/>
                  </a:lnTo>
                  <a:lnTo>
                    <a:pt x="7" y="2"/>
                  </a:lnTo>
                  <a:lnTo>
                    <a:pt x="12" y="3"/>
                  </a:lnTo>
                  <a:lnTo>
                    <a:pt x="18" y="6"/>
                  </a:lnTo>
                  <a:lnTo>
                    <a:pt x="23" y="8"/>
                  </a:lnTo>
                  <a:lnTo>
                    <a:pt x="31" y="16"/>
                  </a:lnTo>
                  <a:lnTo>
                    <a:pt x="36" y="24"/>
                  </a:lnTo>
                  <a:lnTo>
                    <a:pt x="27" y="31"/>
                  </a:lnTo>
                  <a:lnTo>
                    <a:pt x="19" y="3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3" name="Freeform 27"/>
            <p:cNvSpPr>
              <a:spLocks noChangeAspect="1"/>
            </p:cNvSpPr>
            <p:nvPr/>
          </p:nvSpPr>
          <p:spPr bwMode="auto">
            <a:xfrm>
              <a:off x="5591" y="2544"/>
              <a:ext cx="12" cy="20"/>
            </a:xfrm>
            <a:custGeom>
              <a:avLst/>
              <a:gdLst>
                <a:gd name="T0" fmla="*/ 24 w 42"/>
                <a:gd name="T1" fmla="*/ 0 h 65"/>
                <a:gd name="T2" fmla="*/ 16 w 42"/>
                <a:gd name="T3" fmla="*/ 0 h 65"/>
                <a:gd name="T4" fmla="*/ 10 w 42"/>
                <a:gd name="T5" fmla="*/ 4 h 65"/>
                <a:gd name="T6" fmla="*/ 6 w 42"/>
                <a:gd name="T7" fmla="*/ 8 h 65"/>
                <a:gd name="T8" fmla="*/ 4 w 42"/>
                <a:gd name="T9" fmla="*/ 13 h 65"/>
                <a:gd name="T10" fmla="*/ 1 w 42"/>
                <a:gd name="T11" fmla="*/ 25 h 65"/>
                <a:gd name="T12" fmla="*/ 0 w 42"/>
                <a:gd name="T13" fmla="*/ 35 h 65"/>
                <a:gd name="T14" fmla="*/ 1 w 42"/>
                <a:gd name="T15" fmla="*/ 43 h 65"/>
                <a:gd name="T16" fmla="*/ 2 w 42"/>
                <a:gd name="T17" fmla="*/ 50 h 65"/>
                <a:gd name="T18" fmla="*/ 5 w 42"/>
                <a:gd name="T19" fmla="*/ 55 h 65"/>
                <a:gd name="T20" fmla="*/ 8 w 42"/>
                <a:gd name="T21" fmla="*/ 59 h 65"/>
                <a:gd name="T22" fmla="*/ 12 w 42"/>
                <a:gd name="T23" fmla="*/ 62 h 65"/>
                <a:gd name="T24" fmla="*/ 16 w 42"/>
                <a:gd name="T25" fmla="*/ 63 h 65"/>
                <a:gd name="T26" fmla="*/ 20 w 42"/>
                <a:gd name="T27" fmla="*/ 65 h 65"/>
                <a:gd name="T28" fmla="*/ 24 w 42"/>
                <a:gd name="T29" fmla="*/ 65 h 65"/>
                <a:gd name="T30" fmla="*/ 29 w 42"/>
                <a:gd name="T31" fmla="*/ 63 h 65"/>
                <a:gd name="T32" fmla="*/ 32 w 42"/>
                <a:gd name="T33" fmla="*/ 61 h 65"/>
                <a:gd name="T34" fmla="*/ 36 w 42"/>
                <a:gd name="T35" fmla="*/ 57 h 65"/>
                <a:gd name="T36" fmla="*/ 38 w 42"/>
                <a:gd name="T37" fmla="*/ 53 h 65"/>
                <a:gd name="T38" fmla="*/ 41 w 42"/>
                <a:gd name="T39" fmla="*/ 42 h 65"/>
                <a:gd name="T40" fmla="*/ 42 w 42"/>
                <a:gd name="T41" fmla="*/ 35 h 65"/>
                <a:gd name="T42" fmla="*/ 42 w 42"/>
                <a:gd name="T43" fmla="*/ 18 h 65"/>
                <a:gd name="T44" fmla="*/ 42 w 42"/>
                <a:gd name="T45" fmla="*/ 12 h 65"/>
                <a:gd name="T46" fmla="*/ 38 w 42"/>
                <a:gd name="T47" fmla="*/ 6 h 65"/>
                <a:gd name="T48" fmla="*/ 33 w 42"/>
                <a:gd name="T49" fmla="*/ 2 h 65"/>
                <a:gd name="T50" fmla="*/ 29 w 42"/>
                <a:gd name="T51" fmla="*/ 0 h 65"/>
                <a:gd name="T52" fmla="*/ 24 w 42"/>
                <a:gd name="T53" fmla="*/ 0 h 6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2"/>
                <a:gd name="T82" fmla="*/ 0 h 65"/>
                <a:gd name="T83" fmla="*/ 42 w 42"/>
                <a:gd name="T84" fmla="*/ 65 h 6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2" h="65">
                  <a:moveTo>
                    <a:pt x="24" y="0"/>
                  </a:moveTo>
                  <a:lnTo>
                    <a:pt x="16" y="0"/>
                  </a:lnTo>
                  <a:lnTo>
                    <a:pt x="10" y="4"/>
                  </a:lnTo>
                  <a:lnTo>
                    <a:pt x="6" y="8"/>
                  </a:lnTo>
                  <a:lnTo>
                    <a:pt x="4" y="13"/>
                  </a:lnTo>
                  <a:lnTo>
                    <a:pt x="1" y="25"/>
                  </a:lnTo>
                  <a:lnTo>
                    <a:pt x="0" y="35"/>
                  </a:lnTo>
                  <a:lnTo>
                    <a:pt x="1" y="43"/>
                  </a:lnTo>
                  <a:lnTo>
                    <a:pt x="2" y="50"/>
                  </a:lnTo>
                  <a:lnTo>
                    <a:pt x="5" y="55"/>
                  </a:lnTo>
                  <a:lnTo>
                    <a:pt x="8" y="59"/>
                  </a:lnTo>
                  <a:lnTo>
                    <a:pt x="12" y="62"/>
                  </a:lnTo>
                  <a:lnTo>
                    <a:pt x="16" y="63"/>
                  </a:lnTo>
                  <a:lnTo>
                    <a:pt x="20" y="65"/>
                  </a:lnTo>
                  <a:lnTo>
                    <a:pt x="24" y="65"/>
                  </a:lnTo>
                  <a:lnTo>
                    <a:pt x="29" y="63"/>
                  </a:lnTo>
                  <a:lnTo>
                    <a:pt x="32" y="61"/>
                  </a:lnTo>
                  <a:lnTo>
                    <a:pt x="36" y="57"/>
                  </a:lnTo>
                  <a:lnTo>
                    <a:pt x="38" y="53"/>
                  </a:lnTo>
                  <a:lnTo>
                    <a:pt x="41" y="42"/>
                  </a:lnTo>
                  <a:lnTo>
                    <a:pt x="42" y="35"/>
                  </a:lnTo>
                  <a:lnTo>
                    <a:pt x="42" y="18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4" name="Freeform 28"/>
            <p:cNvSpPr>
              <a:spLocks noChangeAspect="1"/>
            </p:cNvSpPr>
            <p:nvPr/>
          </p:nvSpPr>
          <p:spPr bwMode="auto">
            <a:xfrm>
              <a:off x="5585" y="2516"/>
              <a:ext cx="11" cy="9"/>
            </a:xfrm>
            <a:custGeom>
              <a:avLst/>
              <a:gdLst>
                <a:gd name="T0" fmla="*/ 36 w 36"/>
                <a:gd name="T1" fmla="*/ 17 h 29"/>
                <a:gd name="T2" fmla="*/ 18 w 36"/>
                <a:gd name="T3" fmla="*/ 0 h 29"/>
                <a:gd name="T4" fmla="*/ 12 w 36"/>
                <a:gd name="T5" fmla="*/ 1 h 29"/>
                <a:gd name="T6" fmla="*/ 7 w 36"/>
                <a:gd name="T7" fmla="*/ 4 h 29"/>
                <a:gd name="T8" fmla="*/ 4 w 36"/>
                <a:gd name="T9" fmla="*/ 7 h 29"/>
                <a:gd name="T10" fmla="*/ 2 w 36"/>
                <a:gd name="T11" fmla="*/ 9 h 29"/>
                <a:gd name="T12" fmla="*/ 0 w 36"/>
                <a:gd name="T13" fmla="*/ 13 h 29"/>
                <a:gd name="T14" fmla="*/ 0 w 36"/>
                <a:gd name="T15" fmla="*/ 17 h 29"/>
                <a:gd name="T16" fmla="*/ 2 w 36"/>
                <a:gd name="T17" fmla="*/ 21 h 29"/>
                <a:gd name="T18" fmla="*/ 4 w 36"/>
                <a:gd name="T19" fmla="*/ 25 h 29"/>
                <a:gd name="T20" fmla="*/ 8 w 36"/>
                <a:gd name="T21" fmla="*/ 27 h 29"/>
                <a:gd name="T22" fmla="*/ 12 w 36"/>
                <a:gd name="T23" fmla="*/ 28 h 29"/>
                <a:gd name="T24" fmla="*/ 23 w 36"/>
                <a:gd name="T25" fmla="*/ 29 h 29"/>
                <a:gd name="T26" fmla="*/ 30 w 36"/>
                <a:gd name="T27" fmla="*/ 29 h 29"/>
                <a:gd name="T28" fmla="*/ 34 w 36"/>
                <a:gd name="T29" fmla="*/ 29 h 29"/>
                <a:gd name="T30" fmla="*/ 35 w 36"/>
                <a:gd name="T31" fmla="*/ 27 h 29"/>
                <a:gd name="T32" fmla="*/ 36 w 36"/>
                <a:gd name="T33" fmla="*/ 23 h 29"/>
                <a:gd name="T34" fmla="*/ 36 w 36"/>
                <a:gd name="T35" fmla="*/ 17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29"/>
                <a:gd name="T56" fmla="*/ 36 w 36"/>
                <a:gd name="T57" fmla="*/ 29 h 2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29">
                  <a:moveTo>
                    <a:pt x="36" y="17"/>
                  </a:moveTo>
                  <a:lnTo>
                    <a:pt x="18" y="0"/>
                  </a:lnTo>
                  <a:lnTo>
                    <a:pt x="12" y="1"/>
                  </a:lnTo>
                  <a:lnTo>
                    <a:pt x="7" y="4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4" y="25"/>
                  </a:lnTo>
                  <a:lnTo>
                    <a:pt x="8" y="27"/>
                  </a:lnTo>
                  <a:lnTo>
                    <a:pt x="12" y="28"/>
                  </a:lnTo>
                  <a:lnTo>
                    <a:pt x="23" y="29"/>
                  </a:lnTo>
                  <a:lnTo>
                    <a:pt x="30" y="29"/>
                  </a:lnTo>
                  <a:lnTo>
                    <a:pt x="34" y="29"/>
                  </a:lnTo>
                  <a:lnTo>
                    <a:pt x="35" y="27"/>
                  </a:lnTo>
                  <a:lnTo>
                    <a:pt x="36" y="23"/>
                  </a:lnTo>
                  <a:lnTo>
                    <a:pt x="36" y="1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5" name="Freeform 29"/>
            <p:cNvSpPr>
              <a:spLocks noChangeAspect="1"/>
            </p:cNvSpPr>
            <p:nvPr/>
          </p:nvSpPr>
          <p:spPr bwMode="auto">
            <a:xfrm>
              <a:off x="5569" y="2481"/>
              <a:ext cx="23" cy="25"/>
            </a:xfrm>
            <a:custGeom>
              <a:avLst/>
              <a:gdLst>
                <a:gd name="T0" fmla="*/ 78 w 78"/>
                <a:gd name="T1" fmla="*/ 55 h 84"/>
                <a:gd name="T2" fmla="*/ 66 w 78"/>
                <a:gd name="T3" fmla="*/ 39 h 84"/>
                <a:gd name="T4" fmla="*/ 49 w 78"/>
                <a:gd name="T5" fmla="*/ 20 h 84"/>
                <a:gd name="T6" fmla="*/ 40 w 78"/>
                <a:gd name="T7" fmla="*/ 12 h 84"/>
                <a:gd name="T8" fmla="*/ 30 w 78"/>
                <a:gd name="T9" fmla="*/ 6 h 84"/>
                <a:gd name="T10" fmla="*/ 21 w 78"/>
                <a:gd name="T11" fmla="*/ 2 h 84"/>
                <a:gd name="T12" fmla="*/ 12 w 78"/>
                <a:gd name="T13" fmla="*/ 0 h 84"/>
                <a:gd name="T14" fmla="*/ 4 w 78"/>
                <a:gd name="T15" fmla="*/ 3 h 84"/>
                <a:gd name="T16" fmla="*/ 0 w 78"/>
                <a:gd name="T17" fmla="*/ 6 h 84"/>
                <a:gd name="T18" fmla="*/ 4 w 78"/>
                <a:gd name="T19" fmla="*/ 14 h 84"/>
                <a:gd name="T20" fmla="*/ 5 w 78"/>
                <a:gd name="T21" fmla="*/ 22 h 84"/>
                <a:gd name="T22" fmla="*/ 6 w 78"/>
                <a:gd name="T23" fmla="*/ 30 h 84"/>
                <a:gd name="T24" fmla="*/ 8 w 78"/>
                <a:gd name="T25" fmla="*/ 38 h 84"/>
                <a:gd name="T26" fmla="*/ 9 w 78"/>
                <a:gd name="T27" fmla="*/ 44 h 84"/>
                <a:gd name="T28" fmla="*/ 12 w 78"/>
                <a:gd name="T29" fmla="*/ 50 h 84"/>
                <a:gd name="T30" fmla="*/ 14 w 78"/>
                <a:gd name="T31" fmla="*/ 51 h 84"/>
                <a:gd name="T32" fmla="*/ 17 w 78"/>
                <a:gd name="T33" fmla="*/ 54 h 84"/>
                <a:gd name="T34" fmla="*/ 20 w 78"/>
                <a:gd name="T35" fmla="*/ 54 h 84"/>
                <a:gd name="T36" fmla="*/ 24 w 78"/>
                <a:gd name="T37" fmla="*/ 55 h 84"/>
                <a:gd name="T38" fmla="*/ 25 w 78"/>
                <a:gd name="T39" fmla="*/ 64 h 84"/>
                <a:gd name="T40" fmla="*/ 26 w 78"/>
                <a:gd name="T41" fmla="*/ 72 h 84"/>
                <a:gd name="T42" fmla="*/ 29 w 78"/>
                <a:gd name="T43" fmla="*/ 78 h 84"/>
                <a:gd name="T44" fmla="*/ 32 w 78"/>
                <a:gd name="T45" fmla="*/ 80 h 84"/>
                <a:gd name="T46" fmla="*/ 37 w 78"/>
                <a:gd name="T47" fmla="*/ 83 h 84"/>
                <a:gd name="T48" fmla="*/ 42 w 78"/>
                <a:gd name="T49" fmla="*/ 84 h 84"/>
                <a:gd name="T50" fmla="*/ 48 w 78"/>
                <a:gd name="T51" fmla="*/ 84 h 84"/>
                <a:gd name="T52" fmla="*/ 54 w 78"/>
                <a:gd name="T53" fmla="*/ 84 h 84"/>
                <a:gd name="T54" fmla="*/ 60 w 78"/>
                <a:gd name="T55" fmla="*/ 84 h 84"/>
                <a:gd name="T56" fmla="*/ 65 w 78"/>
                <a:gd name="T57" fmla="*/ 83 h 84"/>
                <a:gd name="T58" fmla="*/ 69 w 78"/>
                <a:gd name="T59" fmla="*/ 80 h 84"/>
                <a:gd name="T60" fmla="*/ 73 w 78"/>
                <a:gd name="T61" fmla="*/ 76 h 84"/>
                <a:gd name="T62" fmla="*/ 76 w 78"/>
                <a:gd name="T63" fmla="*/ 72 h 84"/>
                <a:gd name="T64" fmla="*/ 77 w 78"/>
                <a:gd name="T65" fmla="*/ 67 h 84"/>
                <a:gd name="T66" fmla="*/ 78 w 78"/>
                <a:gd name="T67" fmla="*/ 60 h 84"/>
                <a:gd name="T68" fmla="*/ 78 w 78"/>
                <a:gd name="T69" fmla="*/ 55 h 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8"/>
                <a:gd name="T106" fmla="*/ 0 h 84"/>
                <a:gd name="T107" fmla="*/ 78 w 78"/>
                <a:gd name="T108" fmla="*/ 84 h 8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8" h="84">
                  <a:moveTo>
                    <a:pt x="78" y="55"/>
                  </a:moveTo>
                  <a:lnTo>
                    <a:pt x="66" y="39"/>
                  </a:lnTo>
                  <a:lnTo>
                    <a:pt x="49" y="20"/>
                  </a:lnTo>
                  <a:lnTo>
                    <a:pt x="40" y="12"/>
                  </a:lnTo>
                  <a:lnTo>
                    <a:pt x="30" y="6"/>
                  </a:lnTo>
                  <a:lnTo>
                    <a:pt x="21" y="2"/>
                  </a:lnTo>
                  <a:lnTo>
                    <a:pt x="12" y="0"/>
                  </a:lnTo>
                  <a:lnTo>
                    <a:pt x="4" y="3"/>
                  </a:lnTo>
                  <a:lnTo>
                    <a:pt x="0" y="6"/>
                  </a:lnTo>
                  <a:lnTo>
                    <a:pt x="4" y="14"/>
                  </a:lnTo>
                  <a:lnTo>
                    <a:pt x="5" y="22"/>
                  </a:lnTo>
                  <a:lnTo>
                    <a:pt x="6" y="30"/>
                  </a:lnTo>
                  <a:lnTo>
                    <a:pt x="8" y="38"/>
                  </a:lnTo>
                  <a:lnTo>
                    <a:pt x="9" y="44"/>
                  </a:lnTo>
                  <a:lnTo>
                    <a:pt x="12" y="50"/>
                  </a:lnTo>
                  <a:lnTo>
                    <a:pt x="14" y="51"/>
                  </a:lnTo>
                  <a:lnTo>
                    <a:pt x="17" y="54"/>
                  </a:lnTo>
                  <a:lnTo>
                    <a:pt x="20" y="54"/>
                  </a:lnTo>
                  <a:lnTo>
                    <a:pt x="24" y="55"/>
                  </a:lnTo>
                  <a:lnTo>
                    <a:pt x="25" y="64"/>
                  </a:lnTo>
                  <a:lnTo>
                    <a:pt x="26" y="72"/>
                  </a:lnTo>
                  <a:lnTo>
                    <a:pt x="29" y="78"/>
                  </a:lnTo>
                  <a:lnTo>
                    <a:pt x="32" y="80"/>
                  </a:lnTo>
                  <a:lnTo>
                    <a:pt x="37" y="83"/>
                  </a:lnTo>
                  <a:lnTo>
                    <a:pt x="42" y="84"/>
                  </a:lnTo>
                  <a:lnTo>
                    <a:pt x="48" y="84"/>
                  </a:lnTo>
                  <a:lnTo>
                    <a:pt x="54" y="84"/>
                  </a:lnTo>
                  <a:lnTo>
                    <a:pt x="60" y="84"/>
                  </a:lnTo>
                  <a:lnTo>
                    <a:pt x="65" y="83"/>
                  </a:lnTo>
                  <a:lnTo>
                    <a:pt x="69" y="80"/>
                  </a:lnTo>
                  <a:lnTo>
                    <a:pt x="73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8" y="60"/>
                  </a:lnTo>
                  <a:lnTo>
                    <a:pt x="78" y="5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6" name="Freeform 30"/>
            <p:cNvSpPr>
              <a:spLocks noChangeAspect="1"/>
            </p:cNvSpPr>
            <p:nvPr/>
          </p:nvSpPr>
          <p:spPr bwMode="auto">
            <a:xfrm>
              <a:off x="5541" y="2383"/>
              <a:ext cx="22" cy="67"/>
            </a:xfrm>
            <a:custGeom>
              <a:avLst/>
              <a:gdLst>
                <a:gd name="T0" fmla="*/ 0 w 73"/>
                <a:gd name="T1" fmla="*/ 0 h 218"/>
                <a:gd name="T2" fmla="*/ 21 w 73"/>
                <a:gd name="T3" fmla="*/ 7 h 218"/>
                <a:gd name="T4" fmla="*/ 37 w 73"/>
                <a:gd name="T5" fmla="*/ 14 h 218"/>
                <a:gd name="T6" fmla="*/ 43 w 73"/>
                <a:gd name="T7" fmla="*/ 14 h 218"/>
                <a:gd name="T8" fmla="*/ 48 w 73"/>
                <a:gd name="T9" fmla="*/ 15 h 218"/>
                <a:gd name="T10" fmla="*/ 52 w 73"/>
                <a:gd name="T11" fmla="*/ 18 h 218"/>
                <a:gd name="T12" fmla="*/ 55 w 73"/>
                <a:gd name="T13" fmla="*/ 22 h 218"/>
                <a:gd name="T14" fmla="*/ 57 w 73"/>
                <a:gd name="T15" fmla="*/ 30 h 218"/>
                <a:gd name="T16" fmla="*/ 59 w 73"/>
                <a:gd name="T17" fmla="*/ 42 h 218"/>
                <a:gd name="T18" fmla="*/ 60 w 73"/>
                <a:gd name="T19" fmla="*/ 55 h 218"/>
                <a:gd name="T20" fmla="*/ 63 w 73"/>
                <a:gd name="T21" fmla="*/ 68 h 218"/>
                <a:gd name="T22" fmla="*/ 64 w 73"/>
                <a:gd name="T23" fmla="*/ 76 h 218"/>
                <a:gd name="T24" fmla="*/ 65 w 73"/>
                <a:gd name="T25" fmla="*/ 83 h 218"/>
                <a:gd name="T26" fmla="*/ 69 w 73"/>
                <a:gd name="T27" fmla="*/ 91 h 218"/>
                <a:gd name="T28" fmla="*/ 73 w 73"/>
                <a:gd name="T29" fmla="*/ 98 h 218"/>
                <a:gd name="T30" fmla="*/ 73 w 73"/>
                <a:gd name="T31" fmla="*/ 126 h 218"/>
                <a:gd name="T32" fmla="*/ 73 w 73"/>
                <a:gd name="T33" fmla="*/ 152 h 218"/>
                <a:gd name="T34" fmla="*/ 73 w 73"/>
                <a:gd name="T35" fmla="*/ 176 h 218"/>
                <a:gd name="T36" fmla="*/ 73 w 73"/>
                <a:gd name="T37" fmla="*/ 194 h 218"/>
                <a:gd name="T38" fmla="*/ 72 w 73"/>
                <a:gd name="T39" fmla="*/ 200 h 218"/>
                <a:gd name="T40" fmla="*/ 68 w 73"/>
                <a:gd name="T41" fmla="*/ 208 h 218"/>
                <a:gd name="T42" fmla="*/ 64 w 73"/>
                <a:gd name="T43" fmla="*/ 212 h 218"/>
                <a:gd name="T44" fmla="*/ 60 w 73"/>
                <a:gd name="T45" fmla="*/ 215 h 218"/>
                <a:gd name="T46" fmla="*/ 55 w 73"/>
                <a:gd name="T47" fmla="*/ 218 h 218"/>
                <a:gd name="T48" fmla="*/ 49 w 73"/>
                <a:gd name="T49" fmla="*/ 218 h 218"/>
                <a:gd name="T50" fmla="*/ 43 w 73"/>
                <a:gd name="T51" fmla="*/ 216 h 218"/>
                <a:gd name="T52" fmla="*/ 36 w 73"/>
                <a:gd name="T53" fmla="*/ 212 h 218"/>
                <a:gd name="T54" fmla="*/ 28 w 73"/>
                <a:gd name="T55" fmla="*/ 206 h 218"/>
                <a:gd name="T56" fmla="*/ 20 w 73"/>
                <a:gd name="T57" fmla="*/ 198 h 218"/>
                <a:gd name="T58" fmla="*/ 12 w 73"/>
                <a:gd name="T59" fmla="*/ 188 h 218"/>
                <a:gd name="T60" fmla="*/ 7 w 73"/>
                <a:gd name="T61" fmla="*/ 180 h 218"/>
                <a:gd name="T62" fmla="*/ 3 w 73"/>
                <a:gd name="T63" fmla="*/ 171 h 218"/>
                <a:gd name="T64" fmla="*/ 0 w 73"/>
                <a:gd name="T65" fmla="*/ 163 h 218"/>
                <a:gd name="T66" fmla="*/ 1 w 73"/>
                <a:gd name="T67" fmla="*/ 154 h 218"/>
                <a:gd name="T68" fmla="*/ 4 w 73"/>
                <a:gd name="T69" fmla="*/ 144 h 218"/>
                <a:gd name="T70" fmla="*/ 7 w 73"/>
                <a:gd name="T71" fmla="*/ 138 h 218"/>
                <a:gd name="T72" fmla="*/ 9 w 73"/>
                <a:gd name="T73" fmla="*/ 131 h 218"/>
                <a:gd name="T74" fmla="*/ 13 w 73"/>
                <a:gd name="T75" fmla="*/ 126 h 218"/>
                <a:gd name="T76" fmla="*/ 16 w 73"/>
                <a:gd name="T77" fmla="*/ 119 h 218"/>
                <a:gd name="T78" fmla="*/ 17 w 73"/>
                <a:gd name="T79" fmla="*/ 112 h 218"/>
                <a:gd name="T80" fmla="*/ 19 w 73"/>
                <a:gd name="T81" fmla="*/ 103 h 218"/>
                <a:gd name="T82" fmla="*/ 17 w 73"/>
                <a:gd name="T83" fmla="*/ 91 h 218"/>
                <a:gd name="T84" fmla="*/ 16 w 73"/>
                <a:gd name="T85" fmla="*/ 83 h 218"/>
                <a:gd name="T86" fmla="*/ 13 w 73"/>
                <a:gd name="T87" fmla="*/ 76 h 218"/>
                <a:gd name="T88" fmla="*/ 9 w 73"/>
                <a:gd name="T89" fmla="*/ 71 h 218"/>
                <a:gd name="T90" fmla="*/ 7 w 73"/>
                <a:gd name="T91" fmla="*/ 66 h 218"/>
                <a:gd name="T92" fmla="*/ 4 w 73"/>
                <a:gd name="T93" fmla="*/ 60 h 218"/>
                <a:gd name="T94" fmla="*/ 1 w 73"/>
                <a:gd name="T95" fmla="*/ 52 h 218"/>
                <a:gd name="T96" fmla="*/ 0 w 73"/>
                <a:gd name="T97" fmla="*/ 43 h 218"/>
                <a:gd name="T98" fmla="*/ 0 w 73"/>
                <a:gd name="T99" fmla="*/ 38 h 218"/>
                <a:gd name="T100" fmla="*/ 0 w 73"/>
                <a:gd name="T101" fmla="*/ 24 h 218"/>
                <a:gd name="T102" fmla="*/ 0 w 73"/>
                <a:gd name="T103" fmla="*/ 10 h 218"/>
                <a:gd name="T104" fmla="*/ 0 w 73"/>
                <a:gd name="T105" fmla="*/ 0 h 2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3"/>
                <a:gd name="T160" fmla="*/ 0 h 218"/>
                <a:gd name="T161" fmla="*/ 73 w 73"/>
                <a:gd name="T162" fmla="*/ 218 h 21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3" h="218">
                  <a:moveTo>
                    <a:pt x="0" y="0"/>
                  </a:moveTo>
                  <a:lnTo>
                    <a:pt x="21" y="7"/>
                  </a:lnTo>
                  <a:lnTo>
                    <a:pt x="37" y="14"/>
                  </a:lnTo>
                  <a:lnTo>
                    <a:pt x="43" y="14"/>
                  </a:lnTo>
                  <a:lnTo>
                    <a:pt x="48" y="15"/>
                  </a:lnTo>
                  <a:lnTo>
                    <a:pt x="52" y="18"/>
                  </a:lnTo>
                  <a:lnTo>
                    <a:pt x="55" y="22"/>
                  </a:lnTo>
                  <a:lnTo>
                    <a:pt x="57" y="30"/>
                  </a:lnTo>
                  <a:lnTo>
                    <a:pt x="59" y="42"/>
                  </a:lnTo>
                  <a:lnTo>
                    <a:pt x="60" y="55"/>
                  </a:lnTo>
                  <a:lnTo>
                    <a:pt x="63" y="68"/>
                  </a:lnTo>
                  <a:lnTo>
                    <a:pt x="64" y="76"/>
                  </a:lnTo>
                  <a:lnTo>
                    <a:pt x="65" y="83"/>
                  </a:lnTo>
                  <a:lnTo>
                    <a:pt x="69" y="91"/>
                  </a:lnTo>
                  <a:lnTo>
                    <a:pt x="73" y="98"/>
                  </a:lnTo>
                  <a:lnTo>
                    <a:pt x="73" y="126"/>
                  </a:lnTo>
                  <a:lnTo>
                    <a:pt x="73" y="152"/>
                  </a:lnTo>
                  <a:lnTo>
                    <a:pt x="73" y="176"/>
                  </a:lnTo>
                  <a:lnTo>
                    <a:pt x="73" y="194"/>
                  </a:lnTo>
                  <a:lnTo>
                    <a:pt x="72" y="200"/>
                  </a:lnTo>
                  <a:lnTo>
                    <a:pt x="68" y="208"/>
                  </a:lnTo>
                  <a:lnTo>
                    <a:pt x="64" y="212"/>
                  </a:lnTo>
                  <a:lnTo>
                    <a:pt x="60" y="215"/>
                  </a:lnTo>
                  <a:lnTo>
                    <a:pt x="55" y="218"/>
                  </a:lnTo>
                  <a:lnTo>
                    <a:pt x="49" y="218"/>
                  </a:lnTo>
                  <a:lnTo>
                    <a:pt x="43" y="216"/>
                  </a:lnTo>
                  <a:lnTo>
                    <a:pt x="36" y="212"/>
                  </a:lnTo>
                  <a:lnTo>
                    <a:pt x="28" y="206"/>
                  </a:lnTo>
                  <a:lnTo>
                    <a:pt x="20" y="198"/>
                  </a:lnTo>
                  <a:lnTo>
                    <a:pt x="12" y="188"/>
                  </a:lnTo>
                  <a:lnTo>
                    <a:pt x="7" y="180"/>
                  </a:lnTo>
                  <a:lnTo>
                    <a:pt x="3" y="171"/>
                  </a:lnTo>
                  <a:lnTo>
                    <a:pt x="0" y="163"/>
                  </a:lnTo>
                  <a:lnTo>
                    <a:pt x="1" y="154"/>
                  </a:lnTo>
                  <a:lnTo>
                    <a:pt x="4" y="144"/>
                  </a:lnTo>
                  <a:lnTo>
                    <a:pt x="7" y="138"/>
                  </a:lnTo>
                  <a:lnTo>
                    <a:pt x="9" y="131"/>
                  </a:lnTo>
                  <a:lnTo>
                    <a:pt x="13" y="126"/>
                  </a:lnTo>
                  <a:lnTo>
                    <a:pt x="16" y="119"/>
                  </a:lnTo>
                  <a:lnTo>
                    <a:pt x="17" y="112"/>
                  </a:lnTo>
                  <a:lnTo>
                    <a:pt x="19" y="103"/>
                  </a:lnTo>
                  <a:lnTo>
                    <a:pt x="17" y="91"/>
                  </a:lnTo>
                  <a:lnTo>
                    <a:pt x="16" y="83"/>
                  </a:lnTo>
                  <a:lnTo>
                    <a:pt x="13" y="76"/>
                  </a:lnTo>
                  <a:lnTo>
                    <a:pt x="9" y="71"/>
                  </a:lnTo>
                  <a:lnTo>
                    <a:pt x="7" y="66"/>
                  </a:lnTo>
                  <a:lnTo>
                    <a:pt x="4" y="60"/>
                  </a:lnTo>
                  <a:lnTo>
                    <a:pt x="1" y="52"/>
                  </a:lnTo>
                  <a:lnTo>
                    <a:pt x="0" y="43"/>
                  </a:lnTo>
                  <a:lnTo>
                    <a:pt x="0" y="38"/>
                  </a:lnTo>
                  <a:lnTo>
                    <a:pt x="0" y="24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7" name="Freeform 31"/>
            <p:cNvSpPr>
              <a:spLocks noChangeAspect="1"/>
            </p:cNvSpPr>
            <p:nvPr/>
          </p:nvSpPr>
          <p:spPr bwMode="auto">
            <a:xfrm>
              <a:off x="5540" y="2360"/>
              <a:ext cx="19" cy="18"/>
            </a:xfrm>
            <a:custGeom>
              <a:avLst/>
              <a:gdLst>
                <a:gd name="T0" fmla="*/ 29 w 66"/>
                <a:gd name="T1" fmla="*/ 12 h 60"/>
                <a:gd name="T2" fmla="*/ 18 w 66"/>
                <a:gd name="T3" fmla="*/ 11 h 60"/>
                <a:gd name="T4" fmla="*/ 12 w 66"/>
                <a:gd name="T5" fmla="*/ 8 h 60"/>
                <a:gd name="T6" fmla="*/ 6 w 66"/>
                <a:gd name="T7" fmla="*/ 4 h 60"/>
                <a:gd name="T8" fmla="*/ 0 w 66"/>
                <a:gd name="T9" fmla="*/ 0 h 60"/>
                <a:gd name="T10" fmla="*/ 0 w 66"/>
                <a:gd name="T11" fmla="*/ 23 h 60"/>
                <a:gd name="T12" fmla="*/ 0 w 66"/>
                <a:gd name="T13" fmla="*/ 36 h 60"/>
                <a:gd name="T14" fmla="*/ 0 w 66"/>
                <a:gd name="T15" fmla="*/ 40 h 60"/>
                <a:gd name="T16" fmla="*/ 1 w 66"/>
                <a:gd name="T17" fmla="*/ 44 h 60"/>
                <a:gd name="T18" fmla="*/ 4 w 66"/>
                <a:gd name="T19" fmla="*/ 49 h 60"/>
                <a:gd name="T20" fmla="*/ 8 w 66"/>
                <a:gd name="T21" fmla="*/ 52 h 60"/>
                <a:gd name="T22" fmla="*/ 12 w 66"/>
                <a:gd name="T23" fmla="*/ 56 h 60"/>
                <a:gd name="T24" fmla="*/ 17 w 66"/>
                <a:gd name="T25" fmla="*/ 57 h 60"/>
                <a:gd name="T26" fmla="*/ 24 w 66"/>
                <a:gd name="T27" fmla="*/ 60 h 60"/>
                <a:gd name="T28" fmla="*/ 29 w 66"/>
                <a:gd name="T29" fmla="*/ 60 h 60"/>
                <a:gd name="T30" fmla="*/ 38 w 66"/>
                <a:gd name="T31" fmla="*/ 60 h 60"/>
                <a:gd name="T32" fmla="*/ 45 w 66"/>
                <a:gd name="T33" fmla="*/ 59 h 60"/>
                <a:gd name="T34" fmla="*/ 50 w 66"/>
                <a:gd name="T35" fmla="*/ 57 h 60"/>
                <a:gd name="T36" fmla="*/ 54 w 66"/>
                <a:gd name="T37" fmla="*/ 55 h 60"/>
                <a:gd name="T38" fmla="*/ 58 w 66"/>
                <a:gd name="T39" fmla="*/ 52 h 60"/>
                <a:gd name="T40" fmla="*/ 61 w 66"/>
                <a:gd name="T41" fmla="*/ 47 h 60"/>
                <a:gd name="T42" fmla="*/ 64 w 66"/>
                <a:gd name="T43" fmla="*/ 43 h 60"/>
                <a:gd name="T44" fmla="*/ 66 w 66"/>
                <a:gd name="T45" fmla="*/ 36 h 60"/>
                <a:gd name="T46" fmla="*/ 29 w 66"/>
                <a:gd name="T47" fmla="*/ 12 h 6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6"/>
                <a:gd name="T73" fmla="*/ 0 h 60"/>
                <a:gd name="T74" fmla="*/ 66 w 66"/>
                <a:gd name="T75" fmla="*/ 60 h 6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6" h="60">
                  <a:moveTo>
                    <a:pt x="29" y="12"/>
                  </a:moveTo>
                  <a:lnTo>
                    <a:pt x="18" y="11"/>
                  </a:lnTo>
                  <a:lnTo>
                    <a:pt x="12" y="8"/>
                  </a:lnTo>
                  <a:lnTo>
                    <a:pt x="6" y="4"/>
                  </a:lnTo>
                  <a:lnTo>
                    <a:pt x="0" y="0"/>
                  </a:lnTo>
                  <a:lnTo>
                    <a:pt x="0" y="23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1" y="44"/>
                  </a:lnTo>
                  <a:lnTo>
                    <a:pt x="4" y="49"/>
                  </a:lnTo>
                  <a:lnTo>
                    <a:pt x="8" y="52"/>
                  </a:lnTo>
                  <a:lnTo>
                    <a:pt x="12" y="56"/>
                  </a:lnTo>
                  <a:lnTo>
                    <a:pt x="17" y="57"/>
                  </a:lnTo>
                  <a:lnTo>
                    <a:pt x="24" y="60"/>
                  </a:lnTo>
                  <a:lnTo>
                    <a:pt x="29" y="60"/>
                  </a:lnTo>
                  <a:lnTo>
                    <a:pt x="38" y="60"/>
                  </a:lnTo>
                  <a:lnTo>
                    <a:pt x="45" y="59"/>
                  </a:lnTo>
                  <a:lnTo>
                    <a:pt x="50" y="57"/>
                  </a:lnTo>
                  <a:lnTo>
                    <a:pt x="54" y="55"/>
                  </a:lnTo>
                  <a:lnTo>
                    <a:pt x="58" y="52"/>
                  </a:lnTo>
                  <a:lnTo>
                    <a:pt x="61" y="47"/>
                  </a:lnTo>
                  <a:lnTo>
                    <a:pt x="64" y="43"/>
                  </a:lnTo>
                  <a:lnTo>
                    <a:pt x="66" y="36"/>
                  </a:lnTo>
                  <a:lnTo>
                    <a:pt x="29" y="1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8" name="Freeform 32"/>
            <p:cNvSpPr>
              <a:spLocks noChangeAspect="1"/>
            </p:cNvSpPr>
            <p:nvPr/>
          </p:nvSpPr>
          <p:spPr bwMode="auto">
            <a:xfrm>
              <a:off x="5510" y="2391"/>
              <a:ext cx="16" cy="15"/>
            </a:xfrm>
            <a:custGeom>
              <a:avLst/>
              <a:gdLst>
                <a:gd name="T0" fmla="*/ 53 w 53"/>
                <a:gd name="T1" fmla="*/ 5 h 48"/>
                <a:gd name="T2" fmla="*/ 36 w 53"/>
                <a:gd name="T3" fmla="*/ 2 h 48"/>
                <a:gd name="T4" fmla="*/ 24 w 53"/>
                <a:gd name="T5" fmla="*/ 0 h 48"/>
                <a:gd name="T6" fmla="*/ 17 w 53"/>
                <a:gd name="T7" fmla="*/ 2 h 48"/>
                <a:gd name="T8" fmla="*/ 9 w 53"/>
                <a:gd name="T9" fmla="*/ 9 h 48"/>
                <a:gd name="T10" fmla="*/ 5 w 53"/>
                <a:gd name="T11" fmla="*/ 14 h 48"/>
                <a:gd name="T12" fmla="*/ 3 w 53"/>
                <a:gd name="T13" fmla="*/ 20 h 48"/>
                <a:gd name="T14" fmla="*/ 0 w 53"/>
                <a:gd name="T15" fmla="*/ 25 h 48"/>
                <a:gd name="T16" fmla="*/ 0 w 53"/>
                <a:gd name="T17" fmla="*/ 29 h 48"/>
                <a:gd name="T18" fmla="*/ 1 w 53"/>
                <a:gd name="T19" fmla="*/ 32 h 48"/>
                <a:gd name="T20" fmla="*/ 4 w 53"/>
                <a:gd name="T21" fmla="*/ 34 h 48"/>
                <a:gd name="T22" fmla="*/ 9 w 53"/>
                <a:gd name="T23" fmla="*/ 37 h 48"/>
                <a:gd name="T24" fmla="*/ 15 w 53"/>
                <a:gd name="T25" fmla="*/ 41 h 48"/>
                <a:gd name="T26" fmla="*/ 28 w 53"/>
                <a:gd name="T27" fmla="*/ 45 h 48"/>
                <a:gd name="T28" fmla="*/ 36 w 53"/>
                <a:gd name="T29" fmla="*/ 48 h 48"/>
                <a:gd name="T30" fmla="*/ 44 w 53"/>
                <a:gd name="T31" fmla="*/ 48 h 48"/>
                <a:gd name="T32" fmla="*/ 53 w 53"/>
                <a:gd name="T33" fmla="*/ 48 h 48"/>
                <a:gd name="T34" fmla="*/ 53 w 53"/>
                <a:gd name="T35" fmla="*/ 37 h 48"/>
                <a:gd name="T36" fmla="*/ 53 w 53"/>
                <a:gd name="T37" fmla="*/ 29 h 48"/>
                <a:gd name="T38" fmla="*/ 53 w 53"/>
                <a:gd name="T39" fmla="*/ 20 h 48"/>
                <a:gd name="T40" fmla="*/ 53 w 53"/>
                <a:gd name="T41" fmla="*/ 5 h 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3"/>
                <a:gd name="T64" fmla="*/ 0 h 48"/>
                <a:gd name="T65" fmla="*/ 53 w 53"/>
                <a:gd name="T66" fmla="*/ 48 h 4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3" h="48">
                  <a:moveTo>
                    <a:pt x="53" y="5"/>
                  </a:moveTo>
                  <a:lnTo>
                    <a:pt x="36" y="2"/>
                  </a:lnTo>
                  <a:lnTo>
                    <a:pt x="24" y="0"/>
                  </a:lnTo>
                  <a:lnTo>
                    <a:pt x="17" y="2"/>
                  </a:lnTo>
                  <a:lnTo>
                    <a:pt x="9" y="9"/>
                  </a:lnTo>
                  <a:lnTo>
                    <a:pt x="5" y="14"/>
                  </a:lnTo>
                  <a:lnTo>
                    <a:pt x="3" y="20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1" y="32"/>
                  </a:lnTo>
                  <a:lnTo>
                    <a:pt x="4" y="34"/>
                  </a:lnTo>
                  <a:lnTo>
                    <a:pt x="9" y="37"/>
                  </a:lnTo>
                  <a:lnTo>
                    <a:pt x="15" y="41"/>
                  </a:lnTo>
                  <a:lnTo>
                    <a:pt x="28" y="45"/>
                  </a:lnTo>
                  <a:lnTo>
                    <a:pt x="36" y="48"/>
                  </a:lnTo>
                  <a:lnTo>
                    <a:pt x="44" y="48"/>
                  </a:lnTo>
                  <a:lnTo>
                    <a:pt x="53" y="48"/>
                  </a:lnTo>
                  <a:lnTo>
                    <a:pt x="53" y="37"/>
                  </a:lnTo>
                  <a:lnTo>
                    <a:pt x="53" y="29"/>
                  </a:lnTo>
                  <a:lnTo>
                    <a:pt x="53" y="20"/>
                  </a:lnTo>
                  <a:lnTo>
                    <a:pt x="53" y="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69" name="Freeform 33"/>
            <p:cNvSpPr>
              <a:spLocks noChangeAspect="1"/>
            </p:cNvSpPr>
            <p:nvPr/>
          </p:nvSpPr>
          <p:spPr bwMode="auto">
            <a:xfrm>
              <a:off x="5486" y="1799"/>
              <a:ext cx="44" cy="20"/>
            </a:xfrm>
            <a:custGeom>
              <a:avLst/>
              <a:gdLst>
                <a:gd name="T0" fmla="*/ 108 w 144"/>
                <a:gd name="T1" fmla="*/ 17 h 63"/>
                <a:gd name="T2" fmla="*/ 86 w 144"/>
                <a:gd name="T3" fmla="*/ 17 h 63"/>
                <a:gd name="T4" fmla="*/ 62 w 144"/>
                <a:gd name="T5" fmla="*/ 16 h 63"/>
                <a:gd name="T6" fmla="*/ 51 w 144"/>
                <a:gd name="T7" fmla="*/ 13 h 63"/>
                <a:gd name="T8" fmla="*/ 40 w 144"/>
                <a:gd name="T9" fmla="*/ 11 h 63"/>
                <a:gd name="T10" fmla="*/ 32 w 144"/>
                <a:gd name="T11" fmla="*/ 5 h 63"/>
                <a:gd name="T12" fmla="*/ 24 w 144"/>
                <a:gd name="T13" fmla="*/ 0 h 63"/>
                <a:gd name="T14" fmla="*/ 19 w 144"/>
                <a:gd name="T15" fmla="*/ 1 h 63"/>
                <a:gd name="T16" fmla="*/ 15 w 144"/>
                <a:gd name="T17" fmla="*/ 4 h 63"/>
                <a:gd name="T18" fmla="*/ 12 w 144"/>
                <a:gd name="T19" fmla="*/ 7 h 63"/>
                <a:gd name="T20" fmla="*/ 10 w 144"/>
                <a:gd name="T21" fmla="*/ 9 h 63"/>
                <a:gd name="T22" fmla="*/ 7 w 144"/>
                <a:gd name="T23" fmla="*/ 16 h 63"/>
                <a:gd name="T24" fmla="*/ 0 w 144"/>
                <a:gd name="T25" fmla="*/ 24 h 63"/>
                <a:gd name="T26" fmla="*/ 0 w 144"/>
                <a:gd name="T27" fmla="*/ 60 h 63"/>
                <a:gd name="T28" fmla="*/ 11 w 144"/>
                <a:gd name="T29" fmla="*/ 61 h 63"/>
                <a:gd name="T30" fmla="*/ 22 w 144"/>
                <a:gd name="T31" fmla="*/ 63 h 63"/>
                <a:gd name="T32" fmla="*/ 31 w 144"/>
                <a:gd name="T33" fmla="*/ 63 h 63"/>
                <a:gd name="T34" fmla="*/ 42 w 144"/>
                <a:gd name="T35" fmla="*/ 63 h 63"/>
                <a:gd name="T36" fmla="*/ 68 w 144"/>
                <a:gd name="T37" fmla="*/ 61 h 63"/>
                <a:gd name="T38" fmla="*/ 103 w 144"/>
                <a:gd name="T39" fmla="*/ 60 h 63"/>
                <a:gd name="T40" fmla="*/ 115 w 144"/>
                <a:gd name="T41" fmla="*/ 59 h 63"/>
                <a:gd name="T42" fmla="*/ 123 w 144"/>
                <a:gd name="T43" fmla="*/ 57 h 63"/>
                <a:gd name="T44" fmla="*/ 130 w 144"/>
                <a:gd name="T45" fmla="*/ 53 h 63"/>
                <a:gd name="T46" fmla="*/ 135 w 144"/>
                <a:gd name="T47" fmla="*/ 48 h 63"/>
                <a:gd name="T48" fmla="*/ 140 w 144"/>
                <a:gd name="T49" fmla="*/ 35 h 63"/>
                <a:gd name="T50" fmla="*/ 144 w 144"/>
                <a:gd name="T51" fmla="*/ 17 h 63"/>
                <a:gd name="T52" fmla="*/ 127 w 144"/>
                <a:gd name="T53" fmla="*/ 17 h 63"/>
                <a:gd name="T54" fmla="*/ 108 w 144"/>
                <a:gd name="T55" fmla="*/ 17 h 6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44"/>
                <a:gd name="T85" fmla="*/ 0 h 63"/>
                <a:gd name="T86" fmla="*/ 144 w 144"/>
                <a:gd name="T87" fmla="*/ 63 h 6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44" h="63">
                  <a:moveTo>
                    <a:pt x="108" y="17"/>
                  </a:moveTo>
                  <a:lnTo>
                    <a:pt x="86" y="17"/>
                  </a:lnTo>
                  <a:lnTo>
                    <a:pt x="62" y="16"/>
                  </a:lnTo>
                  <a:lnTo>
                    <a:pt x="51" y="13"/>
                  </a:lnTo>
                  <a:lnTo>
                    <a:pt x="40" y="11"/>
                  </a:lnTo>
                  <a:lnTo>
                    <a:pt x="32" y="5"/>
                  </a:lnTo>
                  <a:lnTo>
                    <a:pt x="24" y="0"/>
                  </a:lnTo>
                  <a:lnTo>
                    <a:pt x="19" y="1"/>
                  </a:lnTo>
                  <a:lnTo>
                    <a:pt x="15" y="4"/>
                  </a:lnTo>
                  <a:lnTo>
                    <a:pt x="12" y="7"/>
                  </a:lnTo>
                  <a:lnTo>
                    <a:pt x="10" y="9"/>
                  </a:lnTo>
                  <a:lnTo>
                    <a:pt x="7" y="16"/>
                  </a:lnTo>
                  <a:lnTo>
                    <a:pt x="0" y="24"/>
                  </a:lnTo>
                  <a:lnTo>
                    <a:pt x="0" y="60"/>
                  </a:lnTo>
                  <a:lnTo>
                    <a:pt x="11" y="61"/>
                  </a:lnTo>
                  <a:lnTo>
                    <a:pt x="22" y="63"/>
                  </a:lnTo>
                  <a:lnTo>
                    <a:pt x="31" y="63"/>
                  </a:lnTo>
                  <a:lnTo>
                    <a:pt x="42" y="63"/>
                  </a:lnTo>
                  <a:lnTo>
                    <a:pt x="68" y="61"/>
                  </a:lnTo>
                  <a:lnTo>
                    <a:pt x="103" y="60"/>
                  </a:lnTo>
                  <a:lnTo>
                    <a:pt x="115" y="59"/>
                  </a:lnTo>
                  <a:lnTo>
                    <a:pt x="123" y="57"/>
                  </a:lnTo>
                  <a:lnTo>
                    <a:pt x="130" y="53"/>
                  </a:lnTo>
                  <a:lnTo>
                    <a:pt x="135" y="48"/>
                  </a:lnTo>
                  <a:lnTo>
                    <a:pt x="140" y="35"/>
                  </a:lnTo>
                  <a:lnTo>
                    <a:pt x="144" y="17"/>
                  </a:lnTo>
                  <a:lnTo>
                    <a:pt x="127" y="17"/>
                  </a:lnTo>
                  <a:lnTo>
                    <a:pt x="108" y="1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0" name="Freeform 34"/>
            <p:cNvSpPr>
              <a:spLocks noChangeAspect="1"/>
            </p:cNvSpPr>
            <p:nvPr/>
          </p:nvSpPr>
          <p:spPr bwMode="auto">
            <a:xfrm>
              <a:off x="5547" y="1759"/>
              <a:ext cx="33" cy="18"/>
            </a:xfrm>
            <a:custGeom>
              <a:avLst/>
              <a:gdLst>
                <a:gd name="T0" fmla="*/ 42 w 108"/>
                <a:gd name="T1" fmla="*/ 54 h 60"/>
                <a:gd name="T2" fmla="*/ 12 w 108"/>
                <a:gd name="T3" fmla="*/ 60 h 60"/>
                <a:gd name="T4" fmla="*/ 5 w 108"/>
                <a:gd name="T5" fmla="*/ 49 h 60"/>
                <a:gd name="T6" fmla="*/ 0 w 108"/>
                <a:gd name="T7" fmla="*/ 42 h 60"/>
                <a:gd name="T8" fmla="*/ 1 w 108"/>
                <a:gd name="T9" fmla="*/ 33 h 60"/>
                <a:gd name="T10" fmla="*/ 5 w 108"/>
                <a:gd name="T11" fmla="*/ 25 h 60"/>
                <a:gd name="T12" fmla="*/ 12 w 108"/>
                <a:gd name="T13" fmla="*/ 18 h 60"/>
                <a:gd name="T14" fmla="*/ 20 w 108"/>
                <a:gd name="T15" fmla="*/ 12 h 60"/>
                <a:gd name="T16" fmla="*/ 29 w 108"/>
                <a:gd name="T17" fmla="*/ 8 h 60"/>
                <a:gd name="T18" fmla="*/ 40 w 108"/>
                <a:gd name="T19" fmla="*/ 4 h 60"/>
                <a:gd name="T20" fmla="*/ 53 w 108"/>
                <a:gd name="T21" fmla="*/ 1 h 60"/>
                <a:gd name="T22" fmla="*/ 66 w 108"/>
                <a:gd name="T23" fmla="*/ 0 h 60"/>
                <a:gd name="T24" fmla="*/ 80 w 108"/>
                <a:gd name="T25" fmla="*/ 1 h 60"/>
                <a:gd name="T26" fmla="*/ 92 w 108"/>
                <a:gd name="T27" fmla="*/ 2 h 60"/>
                <a:gd name="T28" fmla="*/ 97 w 108"/>
                <a:gd name="T29" fmla="*/ 5 h 60"/>
                <a:gd name="T30" fmla="*/ 101 w 108"/>
                <a:gd name="T31" fmla="*/ 8 h 60"/>
                <a:gd name="T32" fmla="*/ 105 w 108"/>
                <a:gd name="T33" fmla="*/ 12 h 60"/>
                <a:gd name="T34" fmla="*/ 108 w 108"/>
                <a:gd name="T35" fmla="*/ 18 h 60"/>
                <a:gd name="T36" fmla="*/ 96 w 108"/>
                <a:gd name="T37" fmla="*/ 25 h 60"/>
                <a:gd name="T38" fmla="*/ 86 w 108"/>
                <a:gd name="T39" fmla="*/ 28 h 60"/>
                <a:gd name="T40" fmla="*/ 82 w 108"/>
                <a:gd name="T41" fmla="*/ 30 h 60"/>
                <a:gd name="T42" fmla="*/ 80 w 108"/>
                <a:gd name="T43" fmla="*/ 33 h 60"/>
                <a:gd name="T44" fmla="*/ 78 w 108"/>
                <a:gd name="T45" fmla="*/ 37 h 60"/>
                <a:gd name="T46" fmla="*/ 78 w 108"/>
                <a:gd name="T47" fmla="*/ 42 h 60"/>
                <a:gd name="T48" fmla="*/ 42 w 108"/>
                <a:gd name="T49" fmla="*/ 54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8"/>
                <a:gd name="T76" fmla="*/ 0 h 60"/>
                <a:gd name="T77" fmla="*/ 108 w 108"/>
                <a:gd name="T78" fmla="*/ 60 h 6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8" h="60">
                  <a:moveTo>
                    <a:pt x="42" y="54"/>
                  </a:moveTo>
                  <a:lnTo>
                    <a:pt x="12" y="60"/>
                  </a:lnTo>
                  <a:lnTo>
                    <a:pt x="5" y="49"/>
                  </a:lnTo>
                  <a:lnTo>
                    <a:pt x="0" y="42"/>
                  </a:lnTo>
                  <a:lnTo>
                    <a:pt x="1" y="33"/>
                  </a:lnTo>
                  <a:lnTo>
                    <a:pt x="5" y="25"/>
                  </a:lnTo>
                  <a:lnTo>
                    <a:pt x="12" y="18"/>
                  </a:lnTo>
                  <a:lnTo>
                    <a:pt x="20" y="12"/>
                  </a:lnTo>
                  <a:lnTo>
                    <a:pt x="29" y="8"/>
                  </a:lnTo>
                  <a:lnTo>
                    <a:pt x="40" y="4"/>
                  </a:lnTo>
                  <a:lnTo>
                    <a:pt x="53" y="1"/>
                  </a:lnTo>
                  <a:lnTo>
                    <a:pt x="66" y="0"/>
                  </a:lnTo>
                  <a:lnTo>
                    <a:pt x="80" y="1"/>
                  </a:lnTo>
                  <a:lnTo>
                    <a:pt x="92" y="2"/>
                  </a:lnTo>
                  <a:lnTo>
                    <a:pt x="97" y="5"/>
                  </a:lnTo>
                  <a:lnTo>
                    <a:pt x="101" y="8"/>
                  </a:lnTo>
                  <a:lnTo>
                    <a:pt x="105" y="12"/>
                  </a:lnTo>
                  <a:lnTo>
                    <a:pt x="108" y="18"/>
                  </a:lnTo>
                  <a:lnTo>
                    <a:pt x="96" y="25"/>
                  </a:lnTo>
                  <a:lnTo>
                    <a:pt x="86" y="28"/>
                  </a:lnTo>
                  <a:lnTo>
                    <a:pt x="82" y="30"/>
                  </a:lnTo>
                  <a:lnTo>
                    <a:pt x="80" y="33"/>
                  </a:lnTo>
                  <a:lnTo>
                    <a:pt x="78" y="37"/>
                  </a:lnTo>
                  <a:lnTo>
                    <a:pt x="78" y="42"/>
                  </a:lnTo>
                  <a:lnTo>
                    <a:pt x="42" y="5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1" name="Freeform 35"/>
            <p:cNvSpPr>
              <a:spLocks noChangeAspect="1"/>
            </p:cNvSpPr>
            <p:nvPr/>
          </p:nvSpPr>
          <p:spPr bwMode="auto">
            <a:xfrm>
              <a:off x="4537" y="824"/>
              <a:ext cx="44" cy="109"/>
            </a:xfrm>
            <a:custGeom>
              <a:avLst/>
              <a:gdLst>
                <a:gd name="T0" fmla="*/ 144 w 144"/>
                <a:gd name="T1" fmla="*/ 0 h 356"/>
                <a:gd name="T2" fmla="*/ 128 w 144"/>
                <a:gd name="T3" fmla="*/ 8 h 356"/>
                <a:gd name="T4" fmla="*/ 112 w 144"/>
                <a:gd name="T5" fmla="*/ 18 h 356"/>
                <a:gd name="T6" fmla="*/ 97 w 144"/>
                <a:gd name="T7" fmla="*/ 28 h 356"/>
                <a:gd name="T8" fmla="*/ 82 w 144"/>
                <a:gd name="T9" fmla="*/ 39 h 356"/>
                <a:gd name="T10" fmla="*/ 70 w 144"/>
                <a:gd name="T11" fmla="*/ 51 h 356"/>
                <a:gd name="T12" fmla="*/ 58 w 144"/>
                <a:gd name="T13" fmla="*/ 63 h 356"/>
                <a:gd name="T14" fmla="*/ 48 w 144"/>
                <a:gd name="T15" fmla="*/ 78 h 356"/>
                <a:gd name="T16" fmla="*/ 37 w 144"/>
                <a:gd name="T17" fmla="*/ 91 h 356"/>
                <a:gd name="T18" fmla="*/ 29 w 144"/>
                <a:gd name="T19" fmla="*/ 107 h 356"/>
                <a:gd name="T20" fmla="*/ 21 w 144"/>
                <a:gd name="T21" fmla="*/ 123 h 356"/>
                <a:gd name="T22" fmla="*/ 14 w 144"/>
                <a:gd name="T23" fmla="*/ 140 h 356"/>
                <a:gd name="T24" fmla="*/ 9 w 144"/>
                <a:gd name="T25" fmla="*/ 159 h 356"/>
                <a:gd name="T26" fmla="*/ 5 w 144"/>
                <a:gd name="T27" fmla="*/ 178 h 356"/>
                <a:gd name="T28" fmla="*/ 1 w 144"/>
                <a:gd name="T29" fmla="*/ 198 h 356"/>
                <a:gd name="T30" fmla="*/ 0 w 144"/>
                <a:gd name="T31" fmla="*/ 219 h 356"/>
                <a:gd name="T32" fmla="*/ 0 w 144"/>
                <a:gd name="T33" fmla="*/ 242 h 356"/>
                <a:gd name="T34" fmla="*/ 0 w 144"/>
                <a:gd name="T35" fmla="*/ 260 h 356"/>
                <a:gd name="T36" fmla="*/ 2 w 144"/>
                <a:gd name="T37" fmla="*/ 278 h 356"/>
                <a:gd name="T38" fmla="*/ 6 w 144"/>
                <a:gd name="T39" fmla="*/ 292 h 356"/>
                <a:gd name="T40" fmla="*/ 10 w 144"/>
                <a:gd name="T41" fmla="*/ 304 h 356"/>
                <a:gd name="T42" fmla="*/ 17 w 144"/>
                <a:gd name="T43" fmla="*/ 315 h 356"/>
                <a:gd name="T44" fmla="*/ 24 w 144"/>
                <a:gd name="T45" fmla="*/ 324 h 356"/>
                <a:gd name="T46" fmla="*/ 33 w 144"/>
                <a:gd name="T47" fmla="*/ 331 h 356"/>
                <a:gd name="T48" fmla="*/ 42 w 144"/>
                <a:gd name="T49" fmla="*/ 338 h 356"/>
                <a:gd name="T50" fmla="*/ 52 w 144"/>
                <a:gd name="T51" fmla="*/ 342 h 356"/>
                <a:gd name="T52" fmla="*/ 64 w 144"/>
                <a:gd name="T53" fmla="*/ 346 h 356"/>
                <a:gd name="T54" fmla="*/ 76 w 144"/>
                <a:gd name="T55" fmla="*/ 348 h 356"/>
                <a:gd name="T56" fmla="*/ 88 w 144"/>
                <a:gd name="T57" fmla="*/ 351 h 356"/>
                <a:gd name="T58" fmla="*/ 114 w 144"/>
                <a:gd name="T59" fmla="*/ 354 h 356"/>
                <a:gd name="T60" fmla="*/ 144 w 144"/>
                <a:gd name="T61" fmla="*/ 356 h 356"/>
                <a:gd name="T62" fmla="*/ 144 w 144"/>
                <a:gd name="T63" fmla="*/ 0 h 3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4"/>
                <a:gd name="T97" fmla="*/ 0 h 356"/>
                <a:gd name="T98" fmla="*/ 144 w 144"/>
                <a:gd name="T99" fmla="*/ 356 h 35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4" h="356">
                  <a:moveTo>
                    <a:pt x="144" y="0"/>
                  </a:moveTo>
                  <a:lnTo>
                    <a:pt x="128" y="8"/>
                  </a:lnTo>
                  <a:lnTo>
                    <a:pt x="112" y="18"/>
                  </a:lnTo>
                  <a:lnTo>
                    <a:pt x="97" y="28"/>
                  </a:lnTo>
                  <a:lnTo>
                    <a:pt x="82" y="39"/>
                  </a:lnTo>
                  <a:lnTo>
                    <a:pt x="70" y="51"/>
                  </a:lnTo>
                  <a:lnTo>
                    <a:pt x="58" y="63"/>
                  </a:lnTo>
                  <a:lnTo>
                    <a:pt x="48" y="78"/>
                  </a:lnTo>
                  <a:lnTo>
                    <a:pt x="37" y="91"/>
                  </a:lnTo>
                  <a:lnTo>
                    <a:pt x="29" y="107"/>
                  </a:lnTo>
                  <a:lnTo>
                    <a:pt x="21" y="123"/>
                  </a:lnTo>
                  <a:lnTo>
                    <a:pt x="14" y="140"/>
                  </a:lnTo>
                  <a:lnTo>
                    <a:pt x="9" y="159"/>
                  </a:lnTo>
                  <a:lnTo>
                    <a:pt x="5" y="178"/>
                  </a:lnTo>
                  <a:lnTo>
                    <a:pt x="1" y="198"/>
                  </a:lnTo>
                  <a:lnTo>
                    <a:pt x="0" y="219"/>
                  </a:lnTo>
                  <a:lnTo>
                    <a:pt x="0" y="242"/>
                  </a:lnTo>
                  <a:lnTo>
                    <a:pt x="0" y="260"/>
                  </a:lnTo>
                  <a:lnTo>
                    <a:pt x="2" y="278"/>
                  </a:lnTo>
                  <a:lnTo>
                    <a:pt x="6" y="292"/>
                  </a:lnTo>
                  <a:lnTo>
                    <a:pt x="10" y="304"/>
                  </a:lnTo>
                  <a:lnTo>
                    <a:pt x="17" y="315"/>
                  </a:lnTo>
                  <a:lnTo>
                    <a:pt x="24" y="324"/>
                  </a:lnTo>
                  <a:lnTo>
                    <a:pt x="33" y="331"/>
                  </a:lnTo>
                  <a:lnTo>
                    <a:pt x="42" y="338"/>
                  </a:lnTo>
                  <a:lnTo>
                    <a:pt x="52" y="342"/>
                  </a:lnTo>
                  <a:lnTo>
                    <a:pt x="64" y="346"/>
                  </a:lnTo>
                  <a:lnTo>
                    <a:pt x="76" y="348"/>
                  </a:lnTo>
                  <a:lnTo>
                    <a:pt x="88" y="351"/>
                  </a:lnTo>
                  <a:lnTo>
                    <a:pt x="114" y="354"/>
                  </a:lnTo>
                  <a:lnTo>
                    <a:pt x="144" y="356"/>
                  </a:lnTo>
                  <a:lnTo>
                    <a:pt x="144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2" name="Freeform 36"/>
            <p:cNvSpPr>
              <a:spLocks noChangeAspect="1"/>
            </p:cNvSpPr>
            <p:nvPr/>
          </p:nvSpPr>
          <p:spPr bwMode="auto">
            <a:xfrm>
              <a:off x="4936" y="2658"/>
              <a:ext cx="39" cy="27"/>
            </a:xfrm>
            <a:custGeom>
              <a:avLst/>
              <a:gdLst>
                <a:gd name="T0" fmla="*/ 54 w 126"/>
                <a:gd name="T1" fmla="*/ 0 h 86"/>
                <a:gd name="T2" fmla="*/ 37 w 126"/>
                <a:gd name="T3" fmla="*/ 5 h 86"/>
                <a:gd name="T4" fmla="*/ 25 w 126"/>
                <a:gd name="T5" fmla="*/ 10 h 86"/>
                <a:gd name="T6" fmla="*/ 16 w 126"/>
                <a:gd name="T7" fmla="*/ 16 h 86"/>
                <a:gd name="T8" fmla="*/ 9 w 126"/>
                <a:gd name="T9" fmla="*/ 22 h 86"/>
                <a:gd name="T10" fmla="*/ 6 w 126"/>
                <a:gd name="T11" fmla="*/ 25 h 86"/>
                <a:gd name="T12" fmla="*/ 4 w 126"/>
                <a:gd name="T13" fmla="*/ 29 h 86"/>
                <a:gd name="T14" fmla="*/ 2 w 126"/>
                <a:gd name="T15" fmla="*/ 34 h 86"/>
                <a:gd name="T16" fmla="*/ 1 w 126"/>
                <a:gd name="T17" fmla="*/ 40 h 86"/>
                <a:gd name="T18" fmla="*/ 0 w 126"/>
                <a:gd name="T19" fmla="*/ 53 h 86"/>
                <a:gd name="T20" fmla="*/ 0 w 126"/>
                <a:gd name="T21" fmla="*/ 72 h 86"/>
                <a:gd name="T22" fmla="*/ 44 w 126"/>
                <a:gd name="T23" fmla="*/ 81 h 86"/>
                <a:gd name="T24" fmla="*/ 74 w 126"/>
                <a:gd name="T25" fmla="*/ 86 h 86"/>
                <a:gd name="T26" fmla="*/ 81 w 126"/>
                <a:gd name="T27" fmla="*/ 86 h 86"/>
                <a:gd name="T28" fmla="*/ 86 w 126"/>
                <a:gd name="T29" fmla="*/ 85 h 86"/>
                <a:gd name="T30" fmla="*/ 93 w 126"/>
                <a:gd name="T31" fmla="*/ 84 h 86"/>
                <a:gd name="T32" fmla="*/ 98 w 126"/>
                <a:gd name="T33" fmla="*/ 81 h 86"/>
                <a:gd name="T34" fmla="*/ 105 w 126"/>
                <a:gd name="T35" fmla="*/ 77 h 86"/>
                <a:gd name="T36" fmla="*/ 112 w 126"/>
                <a:gd name="T37" fmla="*/ 73 h 86"/>
                <a:gd name="T38" fmla="*/ 118 w 126"/>
                <a:gd name="T39" fmla="*/ 66 h 86"/>
                <a:gd name="T40" fmla="*/ 126 w 126"/>
                <a:gd name="T41" fmla="*/ 60 h 86"/>
                <a:gd name="T42" fmla="*/ 108 w 126"/>
                <a:gd name="T43" fmla="*/ 44 h 86"/>
                <a:gd name="T44" fmla="*/ 88 w 126"/>
                <a:gd name="T45" fmla="*/ 32 h 86"/>
                <a:gd name="T46" fmla="*/ 78 w 126"/>
                <a:gd name="T47" fmla="*/ 25 h 86"/>
                <a:gd name="T48" fmla="*/ 69 w 126"/>
                <a:gd name="T49" fmla="*/ 18 h 86"/>
                <a:gd name="T50" fmla="*/ 61 w 126"/>
                <a:gd name="T51" fmla="*/ 9 h 86"/>
                <a:gd name="T52" fmla="*/ 54 w 126"/>
                <a:gd name="T53" fmla="*/ 0 h 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26"/>
                <a:gd name="T82" fmla="*/ 0 h 86"/>
                <a:gd name="T83" fmla="*/ 126 w 126"/>
                <a:gd name="T84" fmla="*/ 86 h 8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26" h="86">
                  <a:moveTo>
                    <a:pt x="54" y="0"/>
                  </a:moveTo>
                  <a:lnTo>
                    <a:pt x="37" y="5"/>
                  </a:lnTo>
                  <a:lnTo>
                    <a:pt x="25" y="10"/>
                  </a:lnTo>
                  <a:lnTo>
                    <a:pt x="16" y="16"/>
                  </a:lnTo>
                  <a:lnTo>
                    <a:pt x="9" y="22"/>
                  </a:lnTo>
                  <a:lnTo>
                    <a:pt x="6" y="25"/>
                  </a:lnTo>
                  <a:lnTo>
                    <a:pt x="4" y="29"/>
                  </a:lnTo>
                  <a:lnTo>
                    <a:pt x="2" y="34"/>
                  </a:lnTo>
                  <a:lnTo>
                    <a:pt x="1" y="40"/>
                  </a:lnTo>
                  <a:lnTo>
                    <a:pt x="0" y="53"/>
                  </a:lnTo>
                  <a:lnTo>
                    <a:pt x="0" y="72"/>
                  </a:lnTo>
                  <a:lnTo>
                    <a:pt x="44" y="81"/>
                  </a:lnTo>
                  <a:lnTo>
                    <a:pt x="74" y="86"/>
                  </a:lnTo>
                  <a:lnTo>
                    <a:pt x="81" y="86"/>
                  </a:lnTo>
                  <a:lnTo>
                    <a:pt x="86" y="85"/>
                  </a:lnTo>
                  <a:lnTo>
                    <a:pt x="93" y="84"/>
                  </a:lnTo>
                  <a:lnTo>
                    <a:pt x="98" y="81"/>
                  </a:lnTo>
                  <a:lnTo>
                    <a:pt x="105" y="77"/>
                  </a:lnTo>
                  <a:lnTo>
                    <a:pt x="112" y="73"/>
                  </a:lnTo>
                  <a:lnTo>
                    <a:pt x="118" y="66"/>
                  </a:lnTo>
                  <a:lnTo>
                    <a:pt x="126" y="60"/>
                  </a:lnTo>
                  <a:lnTo>
                    <a:pt x="108" y="44"/>
                  </a:lnTo>
                  <a:lnTo>
                    <a:pt x="88" y="32"/>
                  </a:lnTo>
                  <a:lnTo>
                    <a:pt x="78" y="25"/>
                  </a:lnTo>
                  <a:lnTo>
                    <a:pt x="69" y="18"/>
                  </a:lnTo>
                  <a:lnTo>
                    <a:pt x="61" y="9"/>
                  </a:lnTo>
                  <a:lnTo>
                    <a:pt x="54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3" name="Freeform 37"/>
            <p:cNvSpPr>
              <a:spLocks noChangeAspect="1"/>
            </p:cNvSpPr>
            <p:nvPr/>
          </p:nvSpPr>
          <p:spPr bwMode="auto">
            <a:xfrm>
              <a:off x="5205" y="1722"/>
              <a:ext cx="26" cy="64"/>
            </a:xfrm>
            <a:custGeom>
              <a:avLst/>
              <a:gdLst>
                <a:gd name="T0" fmla="*/ 18 w 86"/>
                <a:gd name="T1" fmla="*/ 120 h 210"/>
                <a:gd name="T2" fmla="*/ 6 w 86"/>
                <a:gd name="T3" fmla="*/ 48 h 210"/>
                <a:gd name="T4" fmla="*/ 4 w 86"/>
                <a:gd name="T5" fmla="*/ 48 h 210"/>
                <a:gd name="T6" fmla="*/ 2 w 86"/>
                <a:gd name="T7" fmla="*/ 46 h 210"/>
                <a:gd name="T8" fmla="*/ 2 w 86"/>
                <a:gd name="T9" fmla="*/ 44 h 210"/>
                <a:gd name="T10" fmla="*/ 0 w 86"/>
                <a:gd name="T11" fmla="*/ 40 h 210"/>
                <a:gd name="T12" fmla="*/ 0 w 86"/>
                <a:gd name="T13" fmla="*/ 33 h 210"/>
                <a:gd name="T14" fmla="*/ 0 w 86"/>
                <a:gd name="T15" fmla="*/ 24 h 210"/>
                <a:gd name="T16" fmla="*/ 0 w 86"/>
                <a:gd name="T17" fmla="*/ 20 h 210"/>
                <a:gd name="T18" fmla="*/ 2 w 86"/>
                <a:gd name="T19" fmla="*/ 14 h 210"/>
                <a:gd name="T20" fmla="*/ 4 w 86"/>
                <a:gd name="T21" fmla="*/ 10 h 210"/>
                <a:gd name="T22" fmla="*/ 7 w 86"/>
                <a:gd name="T23" fmla="*/ 8 h 210"/>
                <a:gd name="T24" fmla="*/ 12 w 86"/>
                <a:gd name="T25" fmla="*/ 2 h 210"/>
                <a:gd name="T26" fmla="*/ 18 w 86"/>
                <a:gd name="T27" fmla="*/ 0 h 210"/>
                <a:gd name="T28" fmla="*/ 66 w 86"/>
                <a:gd name="T29" fmla="*/ 24 h 210"/>
                <a:gd name="T30" fmla="*/ 66 w 86"/>
                <a:gd name="T31" fmla="*/ 44 h 210"/>
                <a:gd name="T32" fmla="*/ 66 w 86"/>
                <a:gd name="T33" fmla="*/ 58 h 210"/>
                <a:gd name="T34" fmla="*/ 66 w 86"/>
                <a:gd name="T35" fmla="*/ 72 h 210"/>
                <a:gd name="T36" fmla="*/ 66 w 86"/>
                <a:gd name="T37" fmla="*/ 84 h 210"/>
                <a:gd name="T38" fmla="*/ 67 w 86"/>
                <a:gd name="T39" fmla="*/ 98 h 210"/>
                <a:gd name="T40" fmla="*/ 70 w 86"/>
                <a:gd name="T41" fmla="*/ 116 h 210"/>
                <a:gd name="T42" fmla="*/ 74 w 86"/>
                <a:gd name="T43" fmla="*/ 133 h 210"/>
                <a:gd name="T44" fmla="*/ 78 w 86"/>
                <a:gd name="T45" fmla="*/ 152 h 210"/>
                <a:gd name="T46" fmla="*/ 82 w 86"/>
                <a:gd name="T47" fmla="*/ 169 h 210"/>
                <a:gd name="T48" fmla="*/ 84 w 86"/>
                <a:gd name="T49" fmla="*/ 185 h 210"/>
                <a:gd name="T50" fmla="*/ 86 w 86"/>
                <a:gd name="T51" fmla="*/ 200 h 210"/>
                <a:gd name="T52" fmla="*/ 84 w 86"/>
                <a:gd name="T53" fmla="*/ 210 h 210"/>
                <a:gd name="T54" fmla="*/ 79 w 86"/>
                <a:gd name="T55" fmla="*/ 209 h 210"/>
                <a:gd name="T56" fmla="*/ 75 w 86"/>
                <a:gd name="T57" fmla="*/ 202 h 210"/>
                <a:gd name="T58" fmla="*/ 71 w 86"/>
                <a:gd name="T59" fmla="*/ 196 h 210"/>
                <a:gd name="T60" fmla="*/ 66 w 86"/>
                <a:gd name="T61" fmla="*/ 186 h 210"/>
                <a:gd name="T62" fmla="*/ 64 w 86"/>
                <a:gd name="T63" fmla="*/ 181 h 210"/>
                <a:gd name="T64" fmla="*/ 62 w 86"/>
                <a:gd name="T65" fmla="*/ 176 h 210"/>
                <a:gd name="T66" fmla="*/ 59 w 86"/>
                <a:gd name="T67" fmla="*/ 172 h 210"/>
                <a:gd name="T68" fmla="*/ 56 w 86"/>
                <a:gd name="T69" fmla="*/ 166 h 210"/>
                <a:gd name="T70" fmla="*/ 48 w 86"/>
                <a:gd name="T71" fmla="*/ 158 h 210"/>
                <a:gd name="T72" fmla="*/ 40 w 86"/>
                <a:gd name="T73" fmla="*/ 150 h 210"/>
                <a:gd name="T74" fmla="*/ 31 w 86"/>
                <a:gd name="T75" fmla="*/ 144 h 210"/>
                <a:gd name="T76" fmla="*/ 24 w 86"/>
                <a:gd name="T77" fmla="*/ 137 h 210"/>
                <a:gd name="T78" fmla="*/ 22 w 86"/>
                <a:gd name="T79" fmla="*/ 133 h 210"/>
                <a:gd name="T80" fmla="*/ 20 w 86"/>
                <a:gd name="T81" fmla="*/ 129 h 210"/>
                <a:gd name="T82" fmla="*/ 19 w 86"/>
                <a:gd name="T83" fmla="*/ 125 h 210"/>
                <a:gd name="T84" fmla="*/ 18 w 86"/>
                <a:gd name="T85" fmla="*/ 120 h 2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6"/>
                <a:gd name="T130" fmla="*/ 0 h 210"/>
                <a:gd name="T131" fmla="*/ 86 w 86"/>
                <a:gd name="T132" fmla="*/ 210 h 21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6" h="210">
                  <a:moveTo>
                    <a:pt x="18" y="120"/>
                  </a:moveTo>
                  <a:lnTo>
                    <a:pt x="6" y="48"/>
                  </a:lnTo>
                  <a:lnTo>
                    <a:pt x="4" y="48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0" y="40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8"/>
                  </a:lnTo>
                  <a:lnTo>
                    <a:pt x="12" y="2"/>
                  </a:lnTo>
                  <a:lnTo>
                    <a:pt x="18" y="0"/>
                  </a:lnTo>
                  <a:lnTo>
                    <a:pt x="66" y="24"/>
                  </a:lnTo>
                  <a:lnTo>
                    <a:pt x="66" y="44"/>
                  </a:lnTo>
                  <a:lnTo>
                    <a:pt x="66" y="58"/>
                  </a:lnTo>
                  <a:lnTo>
                    <a:pt x="66" y="72"/>
                  </a:lnTo>
                  <a:lnTo>
                    <a:pt x="66" y="84"/>
                  </a:lnTo>
                  <a:lnTo>
                    <a:pt x="67" y="98"/>
                  </a:lnTo>
                  <a:lnTo>
                    <a:pt x="70" y="116"/>
                  </a:lnTo>
                  <a:lnTo>
                    <a:pt x="74" y="133"/>
                  </a:lnTo>
                  <a:lnTo>
                    <a:pt x="78" y="152"/>
                  </a:lnTo>
                  <a:lnTo>
                    <a:pt x="82" y="169"/>
                  </a:lnTo>
                  <a:lnTo>
                    <a:pt x="84" y="185"/>
                  </a:lnTo>
                  <a:lnTo>
                    <a:pt x="86" y="200"/>
                  </a:lnTo>
                  <a:lnTo>
                    <a:pt x="84" y="210"/>
                  </a:lnTo>
                  <a:lnTo>
                    <a:pt x="79" y="209"/>
                  </a:lnTo>
                  <a:lnTo>
                    <a:pt x="75" y="202"/>
                  </a:lnTo>
                  <a:lnTo>
                    <a:pt x="71" y="196"/>
                  </a:lnTo>
                  <a:lnTo>
                    <a:pt x="66" y="186"/>
                  </a:lnTo>
                  <a:lnTo>
                    <a:pt x="64" y="181"/>
                  </a:lnTo>
                  <a:lnTo>
                    <a:pt x="62" y="176"/>
                  </a:lnTo>
                  <a:lnTo>
                    <a:pt x="59" y="172"/>
                  </a:lnTo>
                  <a:lnTo>
                    <a:pt x="56" y="166"/>
                  </a:lnTo>
                  <a:lnTo>
                    <a:pt x="48" y="158"/>
                  </a:lnTo>
                  <a:lnTo>
                    <a:pt x="40" y="150"/>
                  </a:lnTo>
                  <a:lnTo>
                    <a:pt x="31" y="144"/>
                  </a:lnTo>
                  <a:lnTo>
                    <a:pt x="24" y="137"/>
                  </a:lnTo>
                  <a:lnTo>
                    <a:pt x="22" y="133"/>
                  </a:lnTo>
                  <a:lnTo>
                    <a:pt x="20" y="129"/>
                  </a:lnTo>
                  <a:lnTo>
                    <a:pt x="19" y="125"/>
                  </a:lnTo>
                  <a:lnTo>
                    <a:pt x="18" y="12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4" name="Freeform 38"/>
            <p:cNvSpPr>
              <a:spLocks noChangeAspect="1"/>
            </p:cNvSpPr>
            <p:nvPr/>
          </p:nvSpPr>
          <p:spPr bwMode="auto">
            <a:xfrm>
              <a:off x="1604" y="2670"/>
              <a:ext cx="379" cy="462"/>
            </a:xfrm>
            <a:custGeom>
              <a:avLst/>
              <a:gdLst>
                <a:gd name="T0" fmla="*/ 745 w 1241"/>
                <a:gd name="T1" fmla="*/ 200 h 1511"/>
                <a:gd name="T2" fmla="*/ 635 w 1241"/>
                <a:gd name="T3" fmla="*/ 406 h 1511"/>
                <a:gd name="T4" fmla="*/ 566 w 1241"/>
                <a:gd name="T5" fmla="*/ 462 h 1511"/>
                <a:gd name="T6" fmla="*/ 487 w 1241"/>
                <a:gd name="T7" fmla="*/ 490 h 1511"/>
                <a:gd name="T8" fmla="*/ 464 w 1241"/>
                <a:gd name="T9" fmla="*/ 541 h 1511"/>
                <a:gd name="T10" fmla="*/ 490 w 1241"/>
                <a:gd name="T11" fmla="*/ 602 h 1511"/>
                <a:gd name="T12" fmla="*/ 500 w 1241"/>
                <a:gd name="T13" fmla="*/ 644 h 1511"/>
                <a:gd name="T14" fmla="*/ 476 w 1241"/>
                <a:gd name="T15" fmla="*/ 682 h 1511"/>
                <a:gd name="T16" fmla="*/ 466 w 1241"/>
                <a:gd name="T17" fmla="*/ 717 h 1511"/>
                <a:gd name="T18" fmla="*/ 487 w 1241"/>
                <a:gd name="T19" fmla="*/ 757 h 1511"/>
                <a:gd name="T20" fmla="*/ 472 w 1241"/>
                <a:gd name="T21" fmla="*/ 809 h 1511"/>
                <a:gd name="T22" fmla="*/ 422 w 1241"/>
                <a:gd name="T23" fmla="*/ 841 h 1511"/>
                <a:gd name="T24" fmla="*/ 344 w 1241"/>
                <a:gd name="T25" fmla="*/ 858 h 1511"/>
                <a:gd name="T26" fmla="*/ 326 w 1241"/>
                <a:gd name="T27" fmla="*/ 915 h 1511"/>
                <a:gd name="T28" fmla="*/ 286 w 1241"/>
                <a:gd name="T29" fmla="*/ 943 h 1511"/>
                <a:gd name="T30" fmla="*/ 215 w 1241"/>
                <a:gd name="T31" fmla="*/ 939 h 1511"/>
                <a:gd name="T32" fmla="*/ 168 w 1241"/>
                <a:gd name="T33" fmla="*/ 1002 h 1511"/>
                <a:gd name="T34" fmla="*/ 112 w 1241"/>
                <a:gd name="T35" fmla="*/ 1037 h 1511"/>
                <a:gd name="T36" fmla="*/ 62 w 1241"/>
                <a:gd name="T37" fmla="*/ 1050 h 1511"/>
                <a:gd name="T38" fmla="*/ 16 w 1241"/>
                <a:gd name="T39" fmla="*/ 1117 h 1511"/>
                <a:gd name="T40" fmla="*/ 2 w 1241"/>
                <a:gd name="T41" fmla="*/ 1190 h 1511"/>
                <a:gd name="T42" fmla="*/ 54 w 1241"/>
                <a:gd name="T43" fmla="*/ 1251 h 1511"/>
                <a:gd name="T44" fmla="*/ 139 w 1241"/>
                <a:gd name="T45" fmla="*/ 1299 h 1511"/>
                <a:gd name="T46" fmla="*/ 200 w 1241"/>
                <a:gd name="T47" fmla="*/ 1294 h 1511"/>
                <a:gd name="T48" fmla="*/ 256 w 1241"/>
                <a:gd name="T49" fmla="*/ 1295 h 1511"/>
                <a:gd name="T50" fmla="*/ 326 w 1241"/>
                <a:gd name="T51" fmla="*/ 1338 h 1511"/>
                <a:gd name="T52" fmla="*/ 390 w 1241"/>
                <a:gd name="T53" fmla="*/ 1391 h 1511"/>
                <a:gd name="T54" fmla="*/ 476 w 1241"/>
                <a:gd name="T55" fmla="*/ 1398 h 1511"/>
                <a:gd name="T56" fmla="*/ 519 w 1241"/>
                <a:gd name="T57" fmla="*/ 1423 h 1511"/>
                <a:gd name="T58" fmla="*/ 560 w 1241"/>
                <a:gd name="T59" fmla="*/ 1456 h 1511"/>
                <a:gd name="T60" fmla="*/ 606 w 1241"/>
                <a:gd name="T61" fmla="*/ 1444 h 1511"/>
                <a:gd name="T62" fmla="*/ 644 w 1241"/>
                <a:gd name="T63" fmla="*/ 1415 h 1511"/>
                <a:gd name="T64" fmla="*/ 733 w 1241"/>
                <a:gd name="T65" fmla="*/ 1446 h 1511"/>
                <a:gd name="T66" fmla="*/ 847 w 1241"/>
                <a:gd name="T67" fmla="*/ 1511 h 1511"/>
                <a:gd name="T68" fmla="*/ 884 w 1241"/>
                <a:gd name="T69" fmla="*/ 1498 h 1511"/>
                <a:gd name="T70" fmla="*/ 923 w 1241"/>
                <a:gd name="T71" fmla="*/ 1470 h 1511"/>
                <a:gd name="T72" fmla="*/ 969 w 1241"/>
                <a:gd name="T73" fmla="*/ 1482 h 1511"/>
                <a:gd name="T74" fmla="*/ 1008 w 1241"/>
                <a:gd name="T75" fmla="*/ 1466 h 1511"/>
                <a:gd name="T76" fmla="*/ 1000 w 1241"/>
                <a:gd name="T77" fmla="*/ 1387 h 1511"/>
                <a:gd name="T78" fmla="*/ 1055 w 1241"/>
                <a:gd name="T79" fmla="*/ 1281 h 1511"/>
                <a:gd name="T80" fmla="*/ 1225 w 1241"/>
                <a:gd name="T81" fmla="*/ 1231 h 1511"/>
                <a:gd name="T82" fmla="*/ 1231 w 1241"/>
                <a:gd name="T83" fmla="*/ 1027 h 1511"/>
                <a:gd name="T84" fmla="*/ 1195 w 1241"/>
                <a:gd name="T85" fmla="*/ 902 h 1511"/>
                <a:gd name="T86" fmla="*/ 1104 w 1241"/>
                <a:gd name="T87" fmla="*/ 851 h 1511"/>
                <a:gd name="T88" fmla="*/ 1077 w 1241"/>
                <a:gd name="T89" fmla="*/ 801 h 1511"/>
                <a:gd name="T90" fmla="*/ 1091 w 1241"/>
                <a:gd name="T91" fmla="*/ 712 h 1511"/>
                <a:gd name="T92" fmla="*/ 1081 w 1241"/>
                <a:gd name="T93" fmla="*/ 557 h 1511"/>
                <a:gd name="T94" fmla="*/ 1076 w 1241"/>
                <a:gd name="T95" fmla="*/ 438 h 1511"/>
                <a:gd name="T96" fmla="*/ 1091 w 1241"/>
                <a:gd name="T97" fmla="*/ 368 h 1511"/>
                <a:gd name="T98" fmla="*/ 1071 w 1241"/>
                <a:gd name="T99" fmla="*/ 314 h 1511"/>
                <a:gd name="T100" fmla="*/ 1000 w 1241"/>
                <a:gd name="T101" fmla="*/ 205 h 1511"/>
                <a:gd name="T102" fmla="*/ 904 w 1241"/>
                <a:gd name="T103" fmla="*/ 109 h 1511"/>
                <a:gd name="T104" fmla="*/ 853 w 1241"/>
                <a:gd name="T105" fmla="*/ 21 h 151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41"/>
                <a:gd name="T160" fmla="*/ 0 h 1511"/>
                <a:gd name="T161" fmla="*/ 1241 w 1241"/>
                <a:gd name="T162" fmla="*/ 1511 h 151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41" h="1511">
                  <a:moveTo>
                    <a:pt x="832" y="12"/>
                  </a:moveTo>
                  <a:lnTo>
                    <a:pt x="816" y="49"/>
                  </a:lnTo>
                  <a:lnTo>
                    <a:pt x="799" y="87"/>
                  </a:lnTo>
                  <a:lnTo>
                    <a:pt x="781" y="124"/>
                  </a:lnTo>
                  <a:lnTo>
                    <a:pt x="764" y="163"/>
                  </a:lnTo>
                  <a:lnTo>
                    <a:pt x="745" y="200"/>
                  </a:lnTo>
                  <a:lnTo>
                    <a:pt x="727" y="237"/>
                  </a:lnTo>
                  <a:lnTo>
                    <a:pt x="707" y="273"/>
                  </a:lnTo>
                  <a:lnTo>
                    <a:pt x="687" y="308"/>
                  </a:lnTo>
                  <a:lnTo>
                    <a:pt x="667" y="350"/>
                  </a:lnTo>
                  <a:lnTo>
                    <a:pt x="646" y="389"/>
                  </a:lnTo>
                  <a:lnTo>
                    <a:pt x="635" y="406"/>
                  </a:lnTo>
                  <a:lnTo>
                    <a:pt x="622" y="422"/>
                  </a:lnTo>
                  <a:lnTo>
                    <a:pt x="608" y="438"/>
                  </a:lnTo>
                  <a:lnTo>
                    <a:pt x="591" y="452"/>
                  </a:lnTo>
                  <a:lnTo>
                    <a:pt x="583" y="456"/>
                  </a:lnTo>
                  <a:lnTo>
                    <a:pt x="575" y="460"/>
                  </a:lnTo>
                  <a:lnTo>
                    <a:pt x="566" y="462"/>
                  </a:lnTo>
                  <a:lnTo>
                    <a:pt x="556" y="466"/>
                  </a:lnTo>
                  <a:lnTo>
                    <a:pt x="535" y="472"/>
                  </a:lnTo>
                  <a:lnTo>
                    <a:pt x="514" y="477"/>
                  </a:lnTo>
                  <a:lnTo>
                    <a:pt x="504" y="481"/>
                  </a:lnTo>
                  <a:lnTo>
                    <a:pt x="495" y="485"/>
                  </a:lnTo>
                  <a:lnTo>
                    <a:pt x="487" y="490"/>
                  </a:lnTo>
                  <a:lnTo>
                    <a:pt x="479" y="496"/>
                  </a:lnTo>
                  <a:lnTo>
                    <a:pt x="474" y="502"/>
                  </a:lnTo>
                  <a:lnTo>
                    <a:pt x="468" y="510"/>
                  </a:lnTo>
                  <a:lnTo>
                    <a:pt x="466" y="520"/>
                  </a:lnTo>
                  <a:lnTo>
                    <a:pt x="464" y="530"/>
                  </a:lnTo>
                  <a:lnTo>
                    <a:pt x="464" y="541"/>
                  </a:lnTo>
                  <a:lnTo>
                    <a:pt x="466" y="550"/>
                  </a:lnTo>
                  <a:lnTo>
                    <a:pt x="468" y="558"/>
                  </a:lnTo>
                  <a:lnTo>
                    <a:pt x="470" y="566"/>
                  </a:lnTo>
                  <a:lnTo>
                    <a:pt x="476" y="580"/>
                  </a:lnTo>
                  <a:lnTo>
                    <a:pt x="483" y="592"/>
                  </a:lnTo>
                  <a:lnTo>
                    <a:pt x="490" y="602"/>
                  </a:lnTo>
                  <a:lnTo>
                    <a:pt x="495" y="613"/>
                  </a:lnTo>
                  <a:lnTo>
                    <a:pt x="498" y="618"/>
                  </a:lnTo>
                  <a:lnTo>
                    <a:pt x="499" y="625"/>
                  </a:lnTo>
                  <a:lnTo>
                    <a:pt x="500" y="632"/>
                  </a:lnTo>
                  <a:lnTo>
                    <a:pt x="500" y="638"/>
                  </a:lnTo>
                  <a:lnTo>
                    <a:pt x="500" y="644"/>
                  </a:lnTo>
                  <a:lnTo>
                    <a:pt x="499" y="649"/>
                  </a:lnTo>
                  <a:lnTo>
                    <a:pt x="498" y="654"/>
                  </a:lnTo>
                  <a:lnTo>
                    <a:pt x="495" y="658"/>
                  </a:lnTo>
                  <a:lnTo>
                    <a:pt x="490" y="666"/>
                  </a:lnTo>
                  <a:lnTo>
                    <a:pt x="483" y="674"/>
                  </a:lnTo>
                  <a:lnTo>
                    <a:pt x="476" y="682"/>
                  </a:lnTo>
                  <a:lnTo>
                    <a:pt x="470" y="692"/>
                  </a:lnTo>
                  <a:lnTo>
                    <a:pt x="468" y="696"/>
                  </a:lnTo>
                  <a:lnTo>
                    <a:pt x="466" y="701"/>
                  </a:lnTo>
                  <a:lnTo>
                    <a:pt x="464" y="705"/>
                  </a:lnTo>
                  <a:lnTo>
                    <a:pt x="464" y="710"/>
                  </a:lnTo>
                  <a:lnTo>
                    <a:pt x="466" y="717"/>
                  </a:lnTo>
                  <a:lnTo>
                    <a:pt x="468" y="724"/>
                  </a:lnTo>
                  <a:lnTo>
                    <a:pt x="472" y="730"/>
                  </a:lnTo>
                  <a:lnTo>
                    <a:pt x="476" y="736"/>
                  </a:lnTo>
                  <a:lnTo>
                    <a:pt x="480" y="742"/>
                  </a:lnTo>
                  <a:lnTo>
                    <a:pt x="484" y="749"/>
                  </a:lnTo>
                  <a:lnTo>
                    <a:pt x="487" y="757"/>
                  </a:lnTo>
                  <a:lnTo>
                    <a:pt x="488" y="765"/>
                  </a:lnTo>
                  <a:lnTo>
                    <a:pt x="488" y="776"/>
                  </a:lnTo>
                  <a:lnTo>
                    <a:pt x="486" y="785"/>
                  </a:lnTo>
                  <a:lnTo>
                    <a:pt x="482" y="793"/>
                  </a:lnTo>
                  <a:lnTo>
                    <a:pt x="478" y="801"/>
                  </a:lnTo>
                  <a:lnTo>
                    <a:pt x="472" y="809"/>
                  </a:lnTo>
                  <a:lnTo>
                    <a:pt x="466" y="815"/>
                  </a:lnTo>
                  <a:lnTo>
                    <a:pt x="458" y="822"/>
                  </a:lnTo>
                  <a:lnTo>
                    <a:pt x="450" y="827"/>
                  </a:lnTo>
                  <a:lnTo>
                    <a:pt x="440" y="833"/>
                  </a:lnTo>
                  <a:lnTo>
                    <a:pt x="431" y="837"/>
                  </a:lnTo>
                  <a:lnTo>
                    <a:pt x="422" y="841"/>
                  </a:lnTo>
                  <a:lnTo>
                    <a:pt x="412" y="843"/>
                  </a:lnTo>
                  <a:lnTo>
                    <a:pt x="392" y="847"/>
                  </a:lnTo>
                  <a:lnTo>
                    <a:pt x="374" y="849"/>
                  </a:lnTo>
                  <a:lnTo>
                    <a:pt x="362" y="850"/>
                  </a:lnTo>
                  <a:lnTo>
                    <a:pt x="352" y="853"/>
                  </a:lnTo>
                  <a:lnTo>
                    <a:pt x="344" y="858"/>
                  </a:lnTo>
                  <a:lnTo>
                    <a:pt x="339" y="865"/>
                  </a:lnTo>
                  <a:lnTo>
                    <a:pt x="335" y="871"/>
                  </a:lnTo>
                  <a:lnTo>
                    <a:pt x="332" y="879"/>
                  </a:lnTo>
                  <a:lnTo>
                    <a:pt x="330" y="889"/>
                  </a:lnTo>
                  <a:lnTo>
                    <a:pt x="328" y="898"/>
                  </a:lnTo>
                  <a:lnTo>
                    <a:pt x="326" y="915"/>
                  </a:lnTo>
                  <a:lnTo>
                    <a:pt x="320" y="930"/>
                  </a:lnTo>
                  <a:lnTo>
                    <a:pt x="318" y="937"/>
                  </a:lnTo>
                  <a:lnTo>
                    <a:pt x="312" y="942"/>
                  </a:lnTo>
                  <a:lnTo>
                    <a:pt x="304" y="945"/>
                  </a:lnTo>
                  <a:lnTo>
                    <a:pt x="296" y="946"/>
                  </a:lnTo>
                  <a:lnTo>
                    <a:pt x="286" y="943"/>
                  </a:lnTo>
                  <a:lnTo>
                    <a:pt x="274" y="939"/>
                  </a:lnTo>
                  <a:lnTo>
                    <a:pt x="259" y="935"/>
                  </a:lnTo>
                  <a:lnTo>
                    <a:pt x="242" y="934"/>
                  </a:lnTo>
                  <a:lnTo>
                    <a:pt x="232" y="934"/>
                  </a:lnTo>
                  <a:lnTo>
                    <a:pt x="223" y="937"/>
                  </a:lnTo>
                  <a:lnTo>
                    <a:pt x="215" y="939"/>
                  </a:lnTo>
                  <a:lnTo>
                    <a:pt x="208" y="945"/>
                  </a:lnTo>
                  <a:lnTo>
                    <a:pt x="202" y="950"/>
                  </a:lnTo>
                  <a:lnTo>
                    <a:pt x="195" y="957"/>
                  </a:lnTo>
                  <a:lnTo>
                    <a:pt x="190" y="963"/>
                  </a:lnTo>
                  <a:lnTo>
                    <a:pt x="186" y="970"/>
                  </a:lnTo>
                  <a:lnTo>
                    <a:pt x="168" y="1002"/>
                  </a:lnTo>
                  <a:lnTo>
                    <a:pt x="151" y="1030"/>
                  </a:lnTo>
                  <a:lnTo>
                    <a:pt x="144" y="1035"/>
                  </a:lnTo>
                  <a:lnTo>
                    <a:pt x="136" y="1038"/>
                  </a:lnTo>
                  <a:lnTo>
                    <a:pt x="128" y="1038"/>
                  </a:lnTo>
                  <a:lnTo>
                    <a:pt x="120" y="1038"/>
                  </a:lnTo>
                  <a:lnTo>
                    <a:pt x="112" y="1037"/>
                  </a:lnTo>
                  <a:lnTo>
                    <a:pt x="103" y="1035"/>
                  </a:lnTo>
                  <a:lnTo>
                    <a:pt x="94" y="1034"/>
                  </a:lnTo>
                  <a:lnTo>
                    <a:pt x="86" y="1035"/>
                  </a:lnTo>
                  <a:lnTo>
                    <a:pt x="78" y="1039"/>
                  </a:lnTo>
                  <a:lnTo>
                    <a:pt x="70" y="1043"/>
                  </a:lnTo>
                  <a:lnTo>
                    <a:pt x="62" y="1050"/>
                  </a:lnTo>
                  <a:lnTo>
                    <a:pt x="54" y="1057"/>
                  </a:lnTo>
                  <a:lnTo>
                    <a:pt x="47" y="1065"/>
                  </a:lnTo>
                  <a:lnTo>
                    <a:pt x="40" y="1074"/>
                  </a:lnTo>
                  <a:lnTo>
                    <a:pt x="34" y="1085"/>
                  </a:lnTo>
                  <a:lnTo>
                    <a:pt x="27" y="1094"/>
                  </a:lnTo>
                  <a:lnTo>
                    <a:pt x="16" y="1117"/>
                  </a:lnTo>
                  <a:lnTo>
                    <a:pt x="8" y="1139"/>
                  </a:lnTo>
                  <a:lnTo>
                    <a:pt x="4" y="1150"/>
                  </a:lnTo>
                  <a:lnTo>
                    <a:pt x="3" y="1161"/>
                  </a:lnTo>
                  <a:lnTo>
                    <a:pt x="2" y="1171"/>
                  </a:lnTo>
                  <a:lnTo>
                    <a:pt x="0" y="1181"/>
                  </a:lnTo>
                  <a:lnTo>
                    <a:pt x="2" y="1190"/>
                  </a:lnTo>
                  <a:lnTo>
                    <a:pt x="6" y="1199"/>
                  </a:lnTo>
                  <a:lnTo>
                    <a:pt x="12" y="1210"/>
                  </a:lnTo>
                  <a:lnTo>
                    <a:pt x="20" y="1221"/>
                  </a:lnTo>
                  <a:lnTo>
                    <a:pt x="30" y="1231"/>
                  </a:lnTo>
                  <a:lnTo>
                    <a:pt x="42" y="1242"/>
                  </a:lnTo>
                  <a:lnTo>
                    <a:pt x="54" y="1251"/>
                  </a:lnTo>
                  <a:lnTo>
                    <a:pt x="68" y="1262"/>
                  </a:lnTo>
                  <a:lnTo>
                    <a:pt x="82" y="1271"/>
                  </a:lnTo>
                  <a:lnTo>
                    <a:pt x="96" y="1279"/>
                  </a:lnTo>
                  <a:lnTo>
                    <a:pt x="111" y="1287"/>
                  </a:lnTo>
                  <a:lnTo>
                    <a:pt x="126" y="1294"/>
                  </a:lnTo>
                  <a:lnTo>
                    <a:pt x="139" y="1299"/>
                  </a:lnTo>
                  <a:lnTo>
                    <a:pt x="152" y="1303"/>
                  </a:lnTo>
                  <a:lnTo>
                    <a:pt x="164" y="1306"/>
                  </a:lnTo>
                  <a:lnTo>
                    <a:pt x="175" y="1307"/>
                  </a:lnTo>
                  <a:lnTo>
                    <a:pt x="184" y="1305"/>
                  </a:lnTo>
                  <a:lnTo>
                    <a:pt x="195" y="1298"/>
                  </a:lnTo>
                  <a:lnTo>
                    <a:pt x="200" y="1294"/>
                  </a:lnTo>
                  <a:lnTo>
                    <a:pt x="207" y="1291"/>
                  </a:lnTo>
                  <a:lnTo>
                    <a:pt x="215" y="1290"/>
                  </a:lnTo>
                  <a:lnTo>
                    <a:pt x="223" y="1289"/>
                  </a:lnTo>
                  <a:lnTo>
                    <a:pt x="235" y="1290"/>
                  </a:lnTo>
                  <a:lnTo>
                    <a:pt x="246" y="1291"/>
                  </a:lnTo>
                  <a:lnTo>
                    <a:pt x="256" y="1295"/>
                  </a:lnTo>
                  <a:lnTo>
                    <a:pt x="267" y="1299"/>
                  </a:lnTo>
                  <a:lnTo>
                    <a:pt x="278" y="1303"/>
                  </a:lnTo>
                  <a:lnTo>
                    <a:pt x="288" y="1310"/>
                  </a:lnTo>
                  <a:lnTo>
                    <a:pt x="298" y="1315"/>
                  </a:lnTo>
                  <a:lnTo>
                    <a:pt x="307" y="1323"/>
                  </a:lnTo>
                  <a:lnTo>
                    <a:pt x="326" y="1338"/>
                  </a:lnTo>
                  <a:lnTo>
                    <a:pt x="342" y="1353"/>
                  </a:lnTo>
                  <a:lnTo>
                    <a:pt x="356" y="1367"/>
                  </a:lnTo>
                  <a:lnTo>
                    <a:pt x="368" y="1379"/>
                  </a:lnTo>
                  <a:lnTo>
                    <a:pt x="375" y="1384"/>
                  </a:lnTo>
                  <a:lnTo>
                    <a:pt x="382" y="1388"/>
                  </a:lnTo>
                  <a:lnTo>
                    <a:pt x="390" y="1391"/>
                  </a:lnTo>
                  <a:lnTo>
                    <a:pt x="396" y="1392"/>
                  </a:lnTo>
                  <a:lnTo>
                    <a:pt x="411" y="1395"/>
                  </a:lnTo>
                  <a:lnTo>
                    <a:pt x="427" y="1395"/>
                  </a:lnTo>
                  <a:lnTo>
                    <a:pt x="443" y="1395"/>
                  </a:lnTo>
                  <a:lnTo>
                    <a:pt x="459" y="1396"/>
                  </a:lnTo>
                  <a:lnTo>
                    <a:pt x="476" y="1398"/>
                  </a:lnTo>
                  <a:lnTo>
                    <a:pt x="495" y="1403"/>
                  </a:lnTo>
                  <a:lnTo>
                    <a:pt x="499" y="1404"/>
                  </a:lnTo>
                  <a:lnTo>
                    <a:pt x="503" y="1407"/>
                  </a:lnTo>
                  <a:lnTo>
                    <a:pt x="507" y="1410"/>
                  </a:lnTo>
                  <a:lnTo>
                    <a:pt x="511" y="1414"/>
                  </a:lnTo>
                  <a:lnTo>
                    <a:pt x="519" y="1423"/>
                  </a:lnTo>
                  <a:lnTo>
                    <a:pt x="526" y="1432"/>
                  </a:lnTo>
                  <a:lnTo>
                    <a:pt x="535" y="1442"/>
                  </a:lnTo>
                  <a:lnTo>
                    <a:pt x="544" y="1450"/>
                  </a:lnTo>
                  <a:lnTo>
                    <a:pt x="548" y="1452"/>
                  </a:lnTo>
                  <a:lnTo>
                    <a:pt x="555" y="1455"/>
                  </a:lnTo>
                  <a:lnTo>
                    <a:pt x="560" y="1456"/>
                  </a:lnTo>
                  <a:lnTo>
                    <a:pt x="567" y="1458"/>
                  </a:lnTo>
                  <a:lnTo>
                    <a:pt x="575" y="1456"/>
                  </a:lnTo>
                  <a:lnTo>
                    <a:pt x="583" y="1455"/>
                  </a:lnTo>
                  <a:lnTo>
                    <a:pt x="590" y="1454"/>
                  </a:lnTo>
                  <a:lnTo>
                    <a:pt x="595" y="1451"/>
                  </a:lnTo>
                  <a:lnTo>
                    <a:pt x="606" y="1444"/>
                  </a:lnTo>
                  <a:lnTo>
                    <a:pt x="614" y="1436"/>
                  </a:lnTo>
                  <a:lnTo>
                    <a:pt x="622" y="1428"/>
                  </a:lnTo>
                  <a:lnTo>
                    <a:pt x="630" y="1422"/>
                  </a:lnTo>
                  <a:lnTo>
                    <a:pt x="634" y="1419"/>
                  </a:lnTo>
                  <a:lnTo>
                    <a:pt x="639" y="1416"/>
                  </a:lnTo>
                  <a:lnTo>
                    <a:pt x="644" y="1415"/>
                  </a:lnTo>
                  <a:lnTo>
                    <a:pt x="651" y="1415"/>
                  </a:lnTo>
                  <a:lnTo>
                    <a:pt x="664" y="1416"/>
                  </a:lnTo>
                  <a:lnTo>
                    <a:pt x="678" y="1419"/>
                  </a:lnTo>
                  <a:lnTo>
                    <a:pt x="691" y="1424"/>
                  </a:lnTo>
                  <a:lnTo>
                    <a:pt x="705" y="1430"/>
                  </a:lnTo>
                  <a:lnTo>
                    <a:pt x="733" y="1446"/>
                  </a:lnTo>
                  <a:lnTo>
                    <a:pt x="763" y="1463"/>
                  </a:lnTo>
                  <a:lnTo>
                    <a:pt x="789" y="1480"/>
                  </a:lnTo>
                  <a:lnTo>
                    <a:pt x="815" y="1496"/>
                  </a:lnTo>
                  <a:lnTo>
                    <a:pt x="827" y="1503"/>
                  </a:lnTo>
                  <a:lnTo>
                    <a:pt x="837" y="1507"/>
                  </a:lnTo>
                  <a:lnTo>
                    <a:pt x="847" y="1511"/>
                  </a:lnTo>
                  <a:lnTo>
                    <a:pt x="856" y="1511"/>
                  </a:lnTo>
                  <a:lnTo>
                    <a:pt x="861" y="1511"/>
                  </a:lnTo>
                  <a:lnTo>
                    <a:pt x="867" y="1510"/>
                  </a:lnTo>
                  <a:lnTo>
                    <a:pt x="871" y="1507"/>
                  </a:lnTo>
                  <a:lnTo>
                    <a:pt x="876" y="1504"/>
                  </a:lnTo>
                  <a:lnTo>
                    <a:pt x="884" y="1498"/>
                  </a:lnTo>
                  <a:lnTo>
                    <a:pt x="892" y="1491"/>
                  </a:lnTo>
                  <a:lnTo>
                    <a:pt x="900" y="1483"/>
                  </a:lnTo>
                  <a:lnTo>
                    <a:pt x="908" y="1476"/>
                  </a:lnTo>
                  <a:lnTo>
                    <a:pt x="913" y="1474"/>
                  </a:lnTo>
                  <a:lnTo>
                    <a:pt x="917" y="1471"/>
                  </a:lnTo>
                  <a:lnTo>
                    <a:pt x="923" y="1470"/>
                  </a:lnTo>
                  <a:lnTo>
                    <a:pt x="928" y="1470"/>
                  </a:lnTo>
                  <a:lnTo>
                    <a:pt x="937" y="1470"/>
                  </a:lnTo>
                  <a:lnTo>
                    <a:pt x="945" y="1472"/>
                  </a:lnTo>
                  <a:lnTo>
                    <a:pt x="953" y="1475"/>
                  </a:lnTo>
                  <a:lnTo>
                    <a:pt x="961" y="1479"/>
                  </a:lnTo>
                  <a:lnTo>
                    <a:pt x="969" y="1482"/>
                  </a:lnTo>
                  <a:lnTo>
                    <a:pt x="977" y="1484"/>
                  </a:lnTo>
                  <a:lnTo>
                    <a:pt x="985" y="1487"/>
                  </a:lnTo>
                  <a:lnTo>
                    <a:pt x="995" y="1487"/>
                  </a:lnTo>
                  <a:lnTo>
                    <a:pt x="1000" y="1482"/>
                  </a:lnTo>
                  <a:lnTo>
                    <a:pt x="1005" y="1474"/>
                  </a:lnTo>
                  <a:lnTo>
                    <a:pt x="1008" y="1466"/>
                  </a:lnTo>
                  <a:lnTo>
                    <a:pt x="1009" y="1456"/>
                  </a:lnTo>
                  <a:lnTo>
                    <a:pt x="1011" y="1447"/>
                  </a:lnTo>
                  <a:lnTo>
                    <a:pt x="1011" y="1438"/>
                  </a:lnTo>
                  <a:lnTo>
                    <a:pt x="1009" y="1428"/>
                  </a:lnTo>
                  <a:lnTo>
                    <a:pt x="1008" y="1419"/>
                  </a:lnTo>
                  <a:lnTo>
                    <a:pt x="1000" y="1387"/>
                  </a:lnTo>
                  <a:lnTo>
                    <a:pt x="995" y="1372"/>
                  </a:lnTo>
                  <a:lnTo>
                    <a:pt x="1013" y="1341"/>
                  </a:lnTo>
                  <a:lnTo>
                    <a:pt x="1028" y="1313"/>
                  </a:lnTo>
                  <a:lnTo>
                    <a:pt x="1036" y="1301"/>
                  </a:lnTo>
                  <a:lnTo>
                    <a:pt x="1044" y="1290"/>
                  </a:lnTo>
                  <a:lnTo>
                    <a:pt x="1055" y="1281"/>
                  </a:lnTo>
                  <a:lnTo>
                    <a:pt x="1067" y="1271"/>
                  </a:lnTo>
                  <a:lnTo>
                    <a:pt x="1205" y="1271"/>
                  </a:lnTo>
                  <a:lnTo>
                    <a:pt x="1212" y="1261"/>
                  </a:lnTo>
                  <a:lnTo>
                    <a:pt x="1217" y="1251"/>
                  </a:lnTo>
                  <a:lnTo>
                    <a:pt x="1221" y="1241"/>
                  </a:lnTo>
                  <a:lnTo>
                    <a:pt x="1225" y="1231"/>
                  </a:lnTo>
                  <a:lnTo>
                    <a:pt x="1231" y="1211"/>
                  </a:lnTo>
                  <a:lnTo>
                    <a:pt x="1235" y="1190"/>
                  </a:lnTo>
                  <a:lnTo>
                    <a:pt x="1239" y="1146"/>
                  </a:lnTo>
                  <a:lnTo>
                    <a:pt x="1241" y="1097"/>
                  </a:lnTo>
                  <a:lnTo>
                    <a:pt x="1239" y="1075"/>
                  </a:lnTo>
                  <a:lnTo>
                    <a:pt x="1231" y="1027"/>
                  </a:lnTo>
                  <a:lnTo>
                    <a:pt x="1224" y="998"/>
                  </a:lnTo>
                  <a:lnTo>
                    <a:pt x="1219" y="969"/>
                  </a:lnTo>
                  <a:lnTo>
                    <a:pt x="1212" y="943"/>
                  </a:lnTo>
                  <a:lnTo>
                    <a:pt x="1205" y="922"/>
                  </a:lnTo>
                  <a:lnTo>
                    <a:pt x="1201" y="911"/>
                  </a:lnTo>
                  <a:lnTo>
                    <a:pt x="1195" y="902"/>
                  </a:lnTo>
                  <a:lnTo>
                    <a:pt x="1188" y="895"/>
                  </a:lnTo>
                  <a:lnTo>
                    <a:pt x="1180" y="889"/>
                  </a:lnTo>
                  <a:lnTo>
                    <a:pt x="1161" y="878"/>
                  </a:lnTo>
                  <a:lnTo>
                    <a:pt x="1141" y="870"/>
                  </a:lnTo>
                  <a:lnTo>
                    <a:pt x="1121" y="862"/>
                  </a:lnTo>
                  <a:lnTo>
                    <a:pt x="1104" y="851"/>
                  </a:lnTo>
                  <a:lnTo>
                    <a:pt x="1096" y="846"/>
                  </a:lnTo>
                  <a:lnTo>
                    <a:pt x="1088" y="838"/>
                  </a:lnTo>
                  <a:lnTo>
                    <a:pt x="1083" y="830"/>
                  </a:lnTo>
                  <a:lnTo>
                    <a:pt x="1079" y="819"/>
                  </a:lnTo>
                  <a:lnTo>
                    <a:pt x="1077" y="810"/>
                  </a:lnTo>
                  <a:lnTo>
                    <a:pt x="1077" y="801"/>
                  </a:lnTo>
                  <a:lnTo>
                    <a:pt x="1080" y="793"/>
                  </a:lnTo>
                  <a:lnTo>
                    <a:pt x="1083" y="785"/>
                  </a:lnTo>
                  <a:lnTo>
                    <a:pt x="1088" y="770"/>
                  </a:lnTo>
                  <a:lnTo>
                    <a:pt x="1091" y="760"/>
                  </a:lnTo>
                  <a:lnTo>
                    <a:pt x="1091" y="740"/>
                  </a:lnTo>
                  <a:lnTo>
                    <a:pt x="1091" y="712"/>
                  </a:lnTo>
                  <a:lnTo>
                    <a:pt x="1091" y="681"/>
                  </a:lnTo>
                  <a:lnTo>
                    <a:pt x="1091" y="650"/>
                  </a:lnTo>
                  <a:lnTo>
                    <a:pt x="1089" y="626"/>
                  </a:lnTo>
                  <a:lnTo>
                    <a:pt x="1088" y="602"/>
                  </a:lnTo>
                  <a:lnTo>
                    <a:pt x="1085" y="580"/>
                  </a:lnTo>
                  <a:lnTo>
                    <a:pt x="1081" y="557"/>
                  </a:lnTo>
                  <a:lnTo>
                    <a:pt x="1079" y="534"/>
                  </a:lnTo>
                  <a:lnTo>
                    <a:pt x="1076" y="512"/>
                  </a:lnTo>
                  <a:lnTo>
                    <a:pt x="1073" y="488"/>
                  </a:lnTo>
                  <a:lnTo>
                    <a:pt x="1072" y="464"/>
                  </a:lnTo>
                  <a:lnTo>
                    <a:pt x="1073" y="450"/>
                  </a:lnTo>
                  <a:lnTo>
                    <a:pt x="1076" y="438"/>
                  </a:lnTo>
                  <a:lnTo>
                    <a:pt x="1079" y="428"/>
                  </a:lnTo>
                  <a:lnTo>
                    <a:pt x="1081" y="416"/>
                  </a:lnTo>
                  <a:lnTo>
                    <a:pt x="1085" y="405"/>
                  </a:lnTo>
                  <a:lnTo>
                    <a:pt x="1088" y="393"/>
                  </a:lnTo>
                  <a:lnTo>
                    <a:pt x="1089" y="381"/>
                  </a:lnTo>
                  <a:lnTo>
                    <a:pt x="1091" y="368"/>
                  </a:lnTo>
                  <a:lnTo>
                    <a:pt x="1091" y="360"/>
                  </a:lnTo>
                  <a:lnTo>
                    <a:pt x="1089" y="353"/>
                  </a:lnTo>
                  <a:lnTo>
                    <a:pt x="1087" y="345"/>
                  </a:lnTo>
                  <a:lnTo>
                    <a:pt x="1085" y="338"/>
                  </a:lnTo>
                  <a:lnTo>
                    <a:pt x="1079" y="326"/>
                  </a:lnTo>
                  <a:lnTo>
                    <a:pt x="1071" y="314"/>
                  </a:lnTo>
                  <a:lnTo>
                    <a:pt x="1052" y="293"/>
                  </a:lnTo>
                  <a:lnTo>
                    <a:pt x="1036" y="272"/>
                  </a:lnTo>
                  <a:lnTo>
                    <a:pt x="1029" y="252"/>
                  </a:lnTo>
                  <a:lnTo>
                    <a:pt x="1020" y="234"/>
                  </a:lnTo>
                  <a:lnTo>
                    <a:pt x="1011" y="220"/>
                  </a:lnTo>
                  <a:lnTo>
                    <a:pt x="1000" y="205"/>
                  </a:lnTo>
                  <a:lnTo>
                    <a:pt x="977" y="181"/>
                  </a:lnTo>
                  <a:lnTo>
                    <a:pt x="952" y="159"/>
                  </a:lnTo>
                  <a:lnTo>
                    <a:pt x="940" y="147"/>
                  </a:lnTo>
                  <a:lnTo>
                    <a:pt x="928" y="135"/>
                  </a:lnTo>
                  <a:lnTo>
                    <a:pt x="916" y="123"/>
                  </a:lnTo>
                  <a:lnTo>
                    <a:pt x="904" y="109"/>
                  </a:lnTo>
                  <a:lnTo>
                    <a:pt x="893" y="93"/>
                  </a:lnTo>
                  <a:lnTo>
                    <a:pt x="884" y="77"/>
                  </a:lnTo>
                  <a:lnTo>
                    <a:pt x="875" y="57"/>
                  </a:lnTo>
                  <a:lnTo>
                    <a:pt x="868" y="36"/>
                  </a:lnTo>
                  <a:lnTo>
                    <a:pt x="863" y="31"/>
                  </a:lnTo>
                  <a:lnTo>
                    <a:pt x="853" y="21"/>
                  </a:lnTo>
                  <a:lnTo>
                    <a:pt x="847" y="16"/>
                  </a:lnTo>
                  <a:lnTo>
                    <a:pt x="843" y="11"/>
                  </a:lnTo>
                  <a:lnTo>
                    <a:pt x="839" y="5"/>
                  </a:lnTo>
                  <a:lnTo>
                    <a:pt x="837" y="0"/>
                  </a:lnTo>
                  <a:lnTo>
                    <a:pt x="832" y="1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5" name="Freeform 39"/>
            <p:cNvSpPr>
              <a:spLocks noChangeAspect="1"/>
            </p:cNvSpPr>
            <p:nvPr/>
          </p:nvSpPr>
          <p:spPr bwMode="auto">
            <a:xfrm>
              <a:off x="1283" y="1643"/>
              <a:ext cx="306" cy="400"/>
            </a:xfrm>
            <a:custGeom>
              <a:avLst/>
              <a:gdLst>
                <a:gd name="T0" fmla="*/ 156 w 1004"/>
                <a:gd name="T1" fmla="*/ 704 h 1313"/>
                <a:gd name="T2" fmla="*/ 170 w 1004"/>
                <a:gd name="T3" fmla="*/ 730 h 1313"/>
                <a:gd name="T4" fmla="*/ 225 w 1004"/>
                <a:gd name="T5" fmla="*/ 745 h 1313"/>
                <a:gd name="T6" fmla="*/ 263 w 1004"/>
                <a:gd name="T7" fmla="*/ 708 h 1313"/>
                <a:gd name="T8" fmla="*/ 283 w 1004"/>
                <a:gd name="T9" fmla="*/ 604 h 1313"/>
                <a:gd name="T10" fmla="*/ 295 w 1004"/>
                <a:gd name="T11" fmla="*/ 601 h 1313"/>
                <a:gd name="T12" fmla="*/ 331 w 1004"/>
                <a:gd name="T13" fmla="*/ 770 h 1313"/>
                <a:gd name="T14" fmla="*/ 366 w 1004"/>
                <a:gd name="T15" fmla="*/ 874 h 1313"/>
                <a:gd name="T16" fmla="*/ 423 w 1004"/>
                <a:gd name="T17" fmla="*/ 1050 h 1313"/>
                <a:gd name="T18" fmla="*/ 491 w 1004"/>
                <a:gd name="T19" fmla="*/ 1172 h 1313"/>
                <a:gd name="T20" fmla="*/ 553 w 1004"/>
                <a:gd name="T21" fmla="*/ 1239 h 1313"/>
                <a:gd name="T22" fmla="*/ 626 w 1004"/>
                <a:gd name="T23" fmla="*/ 1286 h 1313"/>
                <a:gd name="T24" fmla="*/ 710 w 1004"/>
                <a:gd name="T25" fmla="*/ 1310 h 1313"/>
                <a:gd name="T26" fmla="*/ 798 w 1004"/>
                <a:gd name="T27" fmla="*/ 1309 h 1313"/>
                <a:gd name="T28" fmla="*/ 874 w 1004"/>
                <a:gd name="T29" fmla="*/ 1285 h 1313"/>
                <a:gd name="T30" fmla="*/ 931 w 1004"/>
                <a:gd name="T31" fmla="*/ 1242 h 1313"/>
                <a:gd name="T32" fmla="*/ 973 w 1004"/>
                <a:gd name="T33" fmla="*/ 1184 h 1313"/>
                <a:gd name="T34" fmla="*/ 996 w 1004"/>
                <a:gd name="T35" fmla="*/ 1112 h 1313"/>
                <a:gd name="T36" fmla="*/ 1004 w 1004"/>
                <a:gd name="T37" fmla="*/ 1029 h 1313"/>
                <a:gd name="T38" fmla="*/ 986 w 1004"/>
                <a:gd name="T39" fmla="*/ 898 h 1313"/>
                <a:gd name="T40" fmla="*/ 934 w 1004"/>
                <a:gd name="T41" fmla="*/ 746 h 1313"/>
                <a:gd name="T42" fmla="*/ 918 w 1004"/>
                <a:gd name="T43" fmla="*/ 571 h 1313"/>
                <a:gd name="T44" fmla="*/ 881 w 1004"/>
                <a:gd name="T45" fmla="*/ 472 h 1313"/>
                <a:gd name="T46" fmla="*/ 846 w 1004"/>
                <a:gd name="T47" fmla="*/ 380 h 1313"/>
                <a:gd name="T48" fmla="*/ 725 w 1004"/>
                <a:gd name="T49" fmla="*/ 325 h 1313"/>
                <a:gd name="T50" fmla="*/ 682 w 1004"/>
                <a:gd name="T51" fmla="*/ 312 h 1313"/>
                <a:gd name="T52" fmla="*/ 739 w 1004"/>
                <a:gd name="T53" fmla="*/ 293 h 1313"/>
                <a:gd name="T54" fmla="*/ 774 w 1004"/>
                <a:gd name="T55" fmla="*/ 269 h 1313"/>
                <a:gd name="T56" fmla="*/ 746 w 1004"/>
                <a:gd name="T57" fmla="*/ 240 h 1313"/>
                <a:gd name="T58" fmla="*/ 746 w 1004"/>
                <a:gd name="T59" fmla="*/ 143 h 1313"/>
                <a:gd name="T60" fmla="*/ 758 w 1004"/>
                <a:gd name="T61" fmla="*/ 137 h 1313"/>
                <a:gd name="T62" fmla="*/ 815 w 1004"/>
                <a:gd name="T63" fmla="*/ 223 h 1313"/>
                <a:gd name="T64" fmla="*/ 837 w 1004"/>
                <a:gd name="T65" fmla="*/ 223 h 1313"/>
                <a:gd name="T66" fmla="*/ 810 w 1004"/>
                <a:gd name="T67" fmla="*/ 147 h 1313"/>
                <a:gd name="T68" fmla="*/ 778 w 1004"/>
                <a:gd name="T69" fmla="*/ 88 h 1313"/>
                <a:gd name="T70" fmla="*/ 723 w 1004"/>
                <a:gd name="T71" fmla="*/ 80 h 1313"/>
                <a:gd name="T72" fmla="*/ 685 w 1004"/>
                <a:gd name="T73" fmla="*/ 81 h 1313"/>
                <a:gd name="T74" fmla="*/ 609 w 1004"/>
                <a:gd name="T75" fmla="*/ 42 h 1313"/>
                <a:gd name="T76" fmla="*/ 541 w 1004"/>
                <a:gd name="T77" fmla="*/ 6 h 1313"/>
                <a:gd name="T78" fmla="*/ 398 w 1004"/>
                <a:gd name="T79" fmla="*/ 6 h 1313"/>
                <a:gd name="T80" fmla="*/ 343 w 1004"/>
                <a:gd name="T81" fmla="*/ 27 h 1313"/>
                <a:gd name="T82" fmla="*/ 305 w 1004"/>
                <a:gd name="T83" fmla="*/ 64 h 1313"/>
                <a:gd name="T84" fmla="*/ 281 w 1004"/>
                <a:gd name="T85" fmla="*/ 116 h 1313"/>
                <a:gd name="T86" fmla="*/ 270 w 1004"/>
                <a:gd name="T87" fmla="*/ 243 h 1313"/>
                <a:gd name="T88" fmla="*/ 262 w 1004"/>
                <a:gd name="T89" fmla="*/ 299 h 1313"/>
                <a:gd name="T90" fmla="*/ 235 w 1004"/>
                <a:gd name="T91" fmla="*/ 329 h 1313"/>
                <a:gd name="T92" fmla="*/ 125 w 1004"/>
                <a:gd name="T93" fmla="*/ 353 h 1313"/>
                <a:gd name="T94" fmla="*/ 45 w 1004"/>
                <a:gd name="T95" fmla="*/ 383 h 1313"/>
                <a:gd name="T96" fmla="*/ 0 w 1004"/>
                <a:gd name="T97" fmla="*/ 469 h 1313"/>
                <a:gd name="T98" fmla="*/ 92 w 1004"/>
                <a:gd name="T99" fmla="*/ 540 h 1313"/>
                <a:gd name="T100" fmla="*/ 149 w 1004"/>
                <a:gd name="T101" fmla="*/ 615 h 131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004"/>
                <a:gd name="T154" fmla="*/ 0 h 1313"/>
                <a:gd name="T155" fmla="*/ 1004 w 1004"/>
                <a:gd name="T156" fmla="*/ 1313 h 131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004" h="1313">
                  <a:moveTo>
                    <a:pt x="156" y="644"/>
                  </a:moveTo>
                  <a:lnTo>
                    <a:pt x="156" y="664"/>
                  </a:lnTo>
                  <a:lnTo>
                    <a:pt x="156" y="678"/>
                  </a:lnTo>
                  <a:lnTo>
                    <a:pt x="156" y="692"/>
                  </a:lnTo>
                  <a:lnTo>
                    <a:pt x="156" y="704"/>
                  </a:lnTo>
                  <a:lnTo>
                    <a:pt x="157" y="710"/>
                  </a:lnTo>
                  <a:lnTo>
                    <a:pt x="158" y="716"/>
                  </a:lnTo>
                  <a:lnTo>
                    <a:pt x="161" y="721"/>
                  </a:lnTo>
                  <a:lnTo>
                    <a:pt x="165" y="726"/>
                  </a:lnTo>
                  <a:lnTo>
                    <a:pt x="170" y="730"/>
                  </a:lnTo>
                  <a:lnTo>
                    <a:pt x="176" y="733"/>
                  </a:lnTo>
                  <a:lnTo>
                    <a:pt x="182" y="736"/>
                  </a:lnTo>
                  <a:lnTo>
                    <a:pt x="189" y="738"/>
                  </a:lnTo>
                  <a:lnTo>
                    <a:pt x="206" y="742"/>
                  </a:lnTo>
                  <a:lnTo>
                    <a:pt x="225" y="745"/>
                  </a:lnTo>
                  <a:lnTo>
                    <a:pt x="243" y="746"/>
                  </a:lnTo>
                  <a:lnTo>
                    <a:pt x="263" y="746"/>
                  </a:lnTo>
                  <a:lnTo>
                    <a:pt x="263" y="733"/>
                  </a:lnTo>
                  <a:lnTo>
                    <a:pt x="263" y="720"/>
                  </a:lnTo>
                  <a:lnTo>
                    <a:pt x="263" y="708"/>
                  </a:lnTo>
                  <a:lnTo>
                    <a:pt x="263" y="698"/>
                  </a:lnTo>
                  <a:lnTo>
                    <a:pt x="271" y="653"/>
                  </a:lnTo>
                  <a:lnTo>
                    <a:pt x="278" y="623"/>
                  </a:lnTo>
                  <a:lnTo>
                    <a:pt x="281" y="612"/>
                  </a:lnTo>
                  <a:lnTo>
                    <a:pt x="283" y="604"/>
                  </a:lnTo>
                  <a:lnTo>
                    <a:pt x="286" y="599"/>
                  </a:lnTo>
                  <a:lnTo>
                    <a:pt x="289" y="596"/>
                  </a:lnTo>
                  <a:lnTo>
                    <a:pt x="291" y="595"/>
                  </a:lnTo>
                  <a:lnTo>
                    <a:pt x="293" y="597"/>
                  </a:lnTo>
                  <a:lnTo>
                    <a:pt x="295" y="601"/>
                  </a:lnTo>
                  <a:lnTo>
                    <a:pt x="298" y="607"/>
                  </a:lnTo>
                  <a:lnTo>
                    <a:pt x="302" y="624"/>
                  </a:lnTo>
                  <a:lnTo>
                    <a:pt x="307" y="646"/>
                  </a:lnTo>
                  <a:lnTo>
                    <a:pt x="317" y="705"/>
                  </a:lnTo>
                  <a:lnTo>
                    <a:pt x="331" y="770"/>
                  </a:lnTo>
                  <a:lnTo>
                    <a:pt x="339" y="804"/>
                  </a:lnTo>
                  <a:lnTo>
                    <a:pt x="349" y="834"/>
                  </a:lnTo>
                  <a:lnTo>
                    <a:pt x="354" y="849"/>
                  </a:lnTo>
                  <a:lnTo>
                    <a:pt x="359" y="862"/>
                  </a:lnTo>
                  <a:lnTo>
                    <a:pt x="366" y="874"/>
                  </a:lnTo>
                  <a:lnTo>
                    <a:pt x="373" y="885"/>
                  </a:lnTo>
                  <a:lnTo>
                    <a:pt x="382" y="928"/>
                  </a:lnTo>
                  <a:lnTo>
                    <a:pt x="394" y="970"/>
                  </a:lnTo>
                  <a:lnTo>
                    <a:pt x="407" y="1012"/>
                  </a:lnTo>
                  <a:lnTo>
                    <a:pt x="423" y="1050"/>
                  </a:lnTo>
                  <a:lnTo>
                    <a:pt x="441" y="1088"/>
                  </a:lnTo>
                  <a:lnTo>
                    <a:pt x="459" y="1124"/>
                  </a:lnTo>
                  <a:lnTo>
                    <a:pt x="470" y="1140"/>
                  </a:lnTo>
                  <a:lnTo>
                    <a:pt x="481" y="1157"/>
                  </a:lnTo>
                  <a:lnTo>
                    <a:pt x="491" y="1172"/>
                  </a:lnTo>
                  <a:lnTo>
                    <a:pt x="502" y="1186"/>
                  </a:lnTo>
                  <a:lnTo>
                    <a:pt x="514" y="1201"/>
                  </a:lnTo>
                  <a:lnTo>
                    <a:pt x="527" y="1214"/>
                  </a:lnTo>
                  <a:lnTo>
                    <a:pt x="539" y="1228"/>
                  </a:lnTo>
                  <a:lnTo>
                    <a:pt x="553" y="1239"/>
                  </a:lnTo>
                  <a:lnTo>
                    <a:pt x="566" y="1250"/>
                  </a:lnTo>
                  <a:lnTo>
                    <a:pt x="581" y="1261"/>
                  </a:lnTo>
                  <a:lnTo>
                    <a:pt x="595" y="1270"/>
                  </a:lnTo>
                  <a:lnTo>
                    <a:pt x="610" y="1278"/>
                  </a:lnTo>
                  <a:lnTo>
                    <a:pt x="626" y="1286"/>
                  </a:lnTo>
                  <a:lnTo>
                    <a:pt x="642" y="1293"/>
                  </a:lnTo>
                  <a:lnTo>
                    <a:pt x="658" y="1298"/>
                  </a:lnTo>
                  <a:lnTo>
                    <a:pt x="674" y="1303"/>
                  </a:lnTo>
                  <a:lnTo>
                    <a:pt x="691" y="1307"/>
                  </a:lnTo>
                  <a:lnTo>
                    <a:pt x="710" y="1310"/>
                  </a:lnTo>
                  <a:lnTo>
                    <a:pt x="727" y="1311"/>
                  </a:lnTo>
                  <a:lnTo>
                    <a:pt x="746" y="1313"/>
                  </a:lnTo>
                  <a:lnTo>
                    <a:pt x="765" y="1311"/>
                  </a:lnTo>
                  <a:lnTo>
                    <a:pt x="782" y="1310"/>
                  </a:lnTo>
                  <a:lnTo>
                    <a:pt x="798" y="1309"/>
                  </a:lnTo>
                  <a:lnTo>
                    <a:pt x="815" y="1305"/>
                  </a:lnTo>
                  <a:lnTo>
                    <a:pt x="830" y="1301"/>
                  </a:lnTo>
                  <a:lnTo>
                    <a:pt x="846" y="1297"/>
                  </a:lnTo>
                  <a:lnTo>
                    <a:pt x="859" y="1291"/>
                  </a:lnTo>
                  <a:lnTo>
                    <a:pt x="874" y="1285"/>
                  </a:lnTo>
                  <a:lnTo>
                    <a:pt x="886" y="1278"/>
                  </a:lnTo>
                  <a:lnTo>
                    <a:pt x="898" y="1270"/>
                  </a:lnTo>
                  <a:lnTo>
                    <a:pt x="910" y="1261"/>
                  </a:lnTo>
                  <a:lnTo>
                    <a:pt x="921" y="1253"/>
                  </a:lnTo>
                  <a:lnTo>
                    <a:pt x="931" y="1242"/>
                  </a:lnTo>
                  <a:lnTo>
                    <a:pt x="941" y="1231"/>
                  </a:lnTo>
                  <a:lnTo>
                    <a:pt x="950" y="1221"/>
                  </a:lnTo>
                  <a:lnTo>
                    <a:pt x="958" y="1209"/>
                  </a:lnTo>
                  <a:lnTo>
                    <a:pt x="966" y="1197"/>
                  </a:lnTo>
                  <a:lnTo>
                    <a:pt x="973" y="1184"/>
                  </a:lnTo>
                  <a:lnTo>
                    <a:pt x="979" y="1170"/>
                  </a:lnTo>
                  <a:lnTo>
                    <a:pt x="985" y="1157"/>
                  </a:lnTo>
                  <a:lnTo>
                    <a:pt x="988" y="1142"/>
                  </a:lnTo>
                  <a:lnTo>
                    <a:pt x="994" y="1128"/>
                  </a:lnTo>
                  <a:lnTo>
                    <a:pt x="996" y="1112"/>
                  </a:lnTo>
                  <a:lnTo>
                    <a:pt x="999" y="1097"/>
                  </a:lnTo>
                  <a:lnTo>
                    <a:pt x="1002" y="1080"/>
                  </a:lnTo>
                  <a:lnTo>
                    <a:pt x="1003" y="1064"/>
                  </a:lnTo>
                  <a:lnTo>
                    <a:pt x="1004" y="1046"/>
                  </a:lnTo>
                  <a:lnTo>
                    <a:pt x="1004" y="1029"/>
                  </a:lnTo>
                  <a:lnTo>
                    <a:pt x="1003" y="994"/>
                  </a:lnTo>
                  <a:lnTo>
                    <a:pt x="999" y="957"/>
                  </a:lnTo>
                  <a:lnTo>
                    <a:pt x="995" y="937"/>
                  </a:lnTo>
                  <a:lnTo>
                    <a:pt x="991" y="918"/>
                  </a:lnTo>
                  <a:lnTo>
                    <a:pt x="986" y="898"/>
                  </a:lnTo>
                  <a:lnTo>
                    <a:pt x="979" y="880"/>
                  </a:lnTo>
                  <a:lnTo>
                    <a:pt x="963" y="841"/>
                  </a:lnTo>
                  <a:lnTo>
                    <a:pt x="949" y="797"/>
                  </a:lnTo>
                  <a:lnTo>
                    <a:pt x="941" y="772"/>
                  </a:lnTo>
                  <a:lnTo>
                    <a:pt x="934" y="746"/>
                  </a:lnTo>
                  <a:lnTo>
                    <a:pt x="929" y="717"/>
                  </a:lnTo>
                  <a:lnTo>
                    <a:pt x="923" y="685"/>
                  </a:lnTo>
                  <a:lnTo>
                    <a:pt x="919" y="650"/>
                  </a:lnTo>
                  <a:lnTo>
                    <a:pt x="918" y="612"/>
                  </a:lnTo>
                  <a:lnTo>
                    <a:pt x="918" y="571"/>
                  </a:lnTo>
                  <a:lnTo>
                    <a:pt x="921" y="524"/>
                  </a:lnTo>
                  <a:lnTo>
                    <a:pt x="907" y="509"/>
                  </a:lnTo>
                  <a:lnTo>
                    <a:pt x="897" y="495"/>
                  </a:lnTo>
                  <a:lnTo>
                    <a:pt x="887" y="483"/>
                  </a:lnTo>
                  <a:lnTo>
                    <a:pt x="881" y="472"/>
                  </a:lnTo>
                  <a:lnTo>
                    <a:pt x="871" y="452"/>
                  </a:lnTo>
                  <a:lnTo>
                    <a:pt x="865" y="432"/>
                  </a:lnTo>
                  <a:lnTo>
                    <a:pt x="859" y="413"/>
                  </a:lnTo>
                  <a:lnTo>
                    <a:pt x="851" y="392"/>
                  </a:lnTo>
                  <a:lnTo>
                    <a:pt x="846" y="380"/>
                  </a:lnTo>
                  <a:lnTo>
                    <a:pt x="838" y="368"/>
                  </a:lnTo>
                  <a:lnTo>
                    <a:pt x="829" y="353"/>
                  </a:lnTo>
                  <a:lnTo>
                    <a:pt x="818" y="337"/>
                  </a:lnTo>
                  <a:lnTo>
                    <a:pt x="765" y="331"/>
                  </a:lnTo>
                  <a:lnTo>
                    <a:pt x="725" y="325"/>
                  </a:lnTo>
                  <a:lnTo>
                    <a:pt x="699" y="321"/>
                  </a:lnTo>
                  <a:lnTo>
                    <a:pt x="686" y="317"/>
                  </a:lnTo>
                  <a:lnTo>
                    <a:pt x="682" y="315"/>
                  </a:lnTo>
                  <a:lnTo>
                    <a:pt x="681" y="313"/>
                  </a:lnTo>
                  <a:lnTo>
                    <a:pt x="682" y="312"/>
                  </a:lnTo>
                  <a:lnTo>
                    <a:pt x="685" y="309"/>
                  </a:lnTo>
                  <a:lnTo>
                    <a:pt x="694" y="307"/>
                  </a:lnTo>
                  <a:lnTo>
                    <a:pt x="707" y="303"/>
                  </a:lnTo>
                  <a:lnTo>
                    <a:pt x="723" y="299"/>
                  </a:lnTo>
                  <a:lnTo>
                    <a:pt x="739" y="293"/>
                  </a:lnTo>
                  <a:lnTo>
                    <a:pt x="754" y="288"/>
                  </a:lnTo>
                  <a:lnTo>
                    <a:pt x="766" y="281"/>
                  </a:lnTo>
                  <a:lnTo>
                    <a:pt x="770" y="277"/>
                  </a:lnTo>
                  <a:lnTo>
                    <a:pt x="773" y="273"/>
                  </a:lnTo>
                  <a:lnTo>
                    <a:pt x="774" y="269"/>
                  </a:lnTo>
                  <a:lnTo>
                    <a:pt x="774" y="264"/>
                  </a:lnTo>
                  <a:lnTo>
                    <a:pt x="770" y="259"/>
                  </a:lnTo>
                  <a:lnTo>
                    <a:pt x="765" y="253"/>
                  </a:lnTo>
                  <a:lnTo>
                    <a:pt x="757" y="247"/>
                  </a:lnTo>
                  <a:lnTo>
                    <a:pt x="746" y="240"/>
                  </a:lnTo>
                  <a:lnTo>
                    <a:pt x="743" y="199"/>
                  </a:lnTo>
                  <a:lnTo>
                    <a:pt x="743" y="169"/>
                  </a:lnTo>
                  <a:lnTo>
                    <a:pt x="743" y="159"/>
                  </a:lnTo>
                  <a:lnTo>
                    <a:pt x="745" y="149"/>
                  </a:lnTo>
                  <a:lnTo>
                    <a:pt x="746" y="143"/>
                  </a:lnTo>
                  <a:lnTo>
                    <a:pt x="749" y="139"/>
                  </a:lnTo>
                  <a:lnTo>
                    <a:pt x="750" y="136"/>
                  </a:lnTo>
                  <a:lnTo>
                    <a:pt x="753" y="135"/>
                  </a:lnTo>
                  <a:lnTo>
                    <a:pt x="755" y="136"/>
                  </a:lnTo>
                  <a:lnTo>
                    <a:pt x="758" y="137"/>
                  </a:lnTo>
                  <a:lnTo>
                    <a:pt x="765" y="145"/>
                  </a:lnTo>
                  <a:lnTo>
                    <a:pt x="773" y="157"/>
                  </a:lnTo>
                  <a:lnTo>
                    <a:pt x="790" y="185"/>
                  </a:lnTo>
                  <a:lnTo>
                    <a:pt x="807" y="212"/>
                  </a:lnTo>
                  <a:lnTo>
                    <a:pt x="815" y="223"/>
                  </a:lnTo>
                  <a:lnTo>
                    <a:pt x="823" y="228"/>
                  </a:lnTo>
                  <a:lnTo>
                    <a:pt x="826" y="229"/>
                  </a:lnTo>
                  <a:lnTo>
                    <a:pt x="830" y="229"/>
                  </a:lnTo>
                  <a:lnTo>
                    <a:pt x="833" y="227"/>
                  </a:lnTo>
                  <a:lnTo>
                    <a:pt x="837" y="223"/>
                  </a:lnTo>
                  <a:lnTo>
                    <a:pt x="830" y="209"/>
                  </a:lnTo>
                  <a:lnTo>
                    <a:pt x="825" y="197"/>
                  </a:lnTo>
                  <a:lnTo>
                    <a:pt x="821" y="184"/>
                  </a:lnTo>
                  <a:lnTo>
                    <a:pt x="817" y="171"/>
                  </a:lnTo>
                  <a:lnTo>
                    <a:pt x="810" y="147"/>
                  </a:lnTo>
                  <a:lnTo>
                    <a:pt x="802" y="123"/>
                  </a:lnTo>
                  <a:lnTo>
                    <a:pt x="798" y="113"/>
                  </a:lnTo>
                  <a:lnTo>
                    <a:pt x="793" y="104"/>
                  </a:lnTo>
                  <a:lnTo>
                    <a:pt x="786" y="96"/>
                  </a:lnTo>
                  <a:lnTo>
                    <a:pt x="778" y="88"/>
                  </a:lnTo>
                  <a:lnTo>
                    <a:pt x="769" y="83"/>
                  </a:lnTo>
                  <a:lnTo>
                    <a:pt x="757" y="80"/>
                  </a:lnTo>
                  <a:lnTo>
                    <a:pt x="743" y="77"/>
                  </a:lnTo>
                  <a:lnTo>
                    <a:pt x="727" y="77"/>
                  </a:lnTo>
                  <a:lnTo>
                    <a:pt x="723" y="80"/>
                  </a:lnTo>
                  <a:lnTo>
                    <a:pt x="718" y="83"/>
                  </a:lnTo>
                  <a:lnTo>
                    <a:pt x="713" y="84"/>
                  </a:lnTo>
                  <a:lnTo>
                    <a:pt x="707" y="84"/>
                  </a:lnTo>
                  <a:lnTo>
                    <a:pt x="697" y="84"/>
                  </a:lnTo>
                  <a:lnTo>
                    <a:pt x="685" y="81"/>
                  </a:lnTo>
                  <a:lnTo>
                    <a:pt x="673" y="77"/>
                  </a:lnTo>
                  <a:lnTo>
                    <a:pt x="661" y="72"/>
                  </a:lnTo>
                  <a:lnTo>
                    <a:pt x="647" y="65"/>
                  </a:lnTo>
                  <a:lnTo>
                    <a:pt x="634" y="58"/>
                  </a:lnTo>
                  <a:lnTo>
                    <a:pt x="609" y="42"/>
                  </a:lnTo>
                  <a:lnTo>
                    <a:pt x="583" y="27"/>
                  </a:lnTo>
                  <a:lnTo>
                    <a:pt x="571" y="20"/>
                  </a:lnTo>
                  <a:lnTo>
                    <a:pt x="561" y="14"/>
                  </a:lnTo>
                  <a:lnTo>
                    <a:pt x="550" y="10"/>
                  </a:lnTo>
                  <a:lnTo>
                    <a:pt x="541" y="6"/>
                  </a:lnTo>
                  <a:lnTo>
                    <a:pt x="505" y="2"/>
                  </a:lnTo>
                  <a:lnTo>
                    <a:pt x="470" y="0"/>
                  </a:lnTo>
                  <a:lnTo>
                    <a:pt x="439" y="0"/>
                  </a:lnTo>
                  <a:lnTo>
                    <a:pt x="411" y="3"/>
                  </a:lnTo>
                  <a:lnTo>
                    <a:pt x="398" y="6"/>
                  </a:lnTo>
                  <a:lnTo>
                    <a:pt x="386" y="10"/>
                  </a:lnTo>
                  <a:lnTo>
                    <a:pt x="374" y="12"/>
                  </a:lnTo>
                  <a:lnTo>
                    <a:pt x="363" y="18"/>
                  </a:lnTo>
                  <a:lnTo>
                    <a:pt x="353" y="22"/>
                  </a:lnTo>
                  <a:lnTo>
                    <a:pt x="343" y="27"/>
                  </a:lnTo>
                  <a:lnTo>
                    <a:pt x="335" y="34"/>
                  </a:lnTo>
                  <a:lnTo>
                    <a:pt x="326" y="40"/>
                  </a:lnTo>
                  <a:lnTo>
                    <a:pt x="318" y="48"/>
                  </a:lnTo>
                  <a:lnTo>
                    <a:pt x="311" y="56"/>
                  </a:lnTo>
                  <a:lnTo>
                    <a:pt x="305" y="64"/>
                  </a:lnTo>
                  <a:lnTo>
                    <a:pt x="299" y="73"/>
                  </a:lnTo>
                  <a:lnTo>
                    <a:pt x="294" y="83"/>
                  </a:lnTo>
                  <a:lnTo>
                    <a:pt x="289" y="93"/>
                  </a:lnTo>
                  <a:lnTo>
                    <a:pt x="285" y="104"/>
                  </a:lnTo>
                  <a:lnTo>
                    <a:pt x="281" y="116"/>
                  </a:lnTo>
                  <a:lnTo>
                    <a:pt x="275" y="140"/>
                  </a:lnTo>
                  <a:lnTo>
                    <a:pt x="271" y="168"/>
                  </a:lnTo>
                  <a:lnTo>
                    <a:pt x="270" y="197"/>
                  </a:lnTo>
                  <a:lnTo>
                    <a:pt x="270" y="228"/>
                  </a:lnTo>
                  <a:lnTo>
                    <a:pt x="270" y="243"/>
                  </a:lnTo>
                  <a:lnTo>
                    <a:pt x="270" y="256"/>
                  </a:lnTo>
                  <a:lnTo>
                    <a:pt x="269" y="268"/>
                  </a:lnTo>
                  <a:lnTo>
                    <a:pt x="267" y="280"/>
                  </a:lnTo>
                  <a:lnTo>
                    <a:pt x="265" y="289"/>
                  </a:lnTo>
                  <a:lnTo>
                    <a:pt x="262" y="299"/>
                  </a:lnTo>
                  <a:lnTo>
                    <a:pt x="258" y="305"/>
                  </a:lnTo>
                  <a:lnTo>
                    <a:pt x="253" y="313"/>
                  </a:lnTo>
                  <a:lnTo>
                    <a:pt x="247" y="319"/>
                  </a:lnTo>
                  <a:lnTo>
                    <a:pt x="242" y="324"/>
                  </a:lnTo>
                  <a:lnTo>
                    <a:pt x="235" y="329"/>
                  </a:lnTo>
                  <a:lnTo>
                    <a:pt x="229" y="333"/>
                  </a:lnTo>
                  <a:lnTo>
                    <a:pt x="214" y="339"/>
                  </a:lnTo>
                  <a:lnTo>
                    <a:pt x="198" y="344"/>
                  </a:lnTo>
                  <a:lnTo>
                    <a:pt x="162" y="349"/>
                  </a:lnTo>
                  <a:lnTo>
                    <a:pt x="125" y="353"/>
                  </a:lnTo>
                  <a:lnTo>
                    <a:pt x="106" y="356"/>
                  </a:lnTo>
                  <a:lnTo>
                    <a:pt x="88" y="360"/>
                  </a:lnTo>
                  <a:lnTo>
                    <a:pt x="70" y="365"/>
                  </a:lnTo>
                  <a:lnTo>
                    <a:pt x="53" y="373"/>
                  </a:lnTo>
                  <a:lnTo>
                    <a:pt x="45" y="383"/>
                  </a:lnTo>
                  <a:lnTo>
                    <a:pt x="37" y="393"/>
                  </a:lnTo>
                  <a:lnTo>
                    <a:pt x="29" y="404"/>
                  </a:lnTo>
                  <a:lnTo>
                    <a:pt x="22" y="417"/>
                  </a:lnTo>
                  <a:lnTo>
                    <a:pt x="9" y="443"/>
                  </a:lnTo>
                  <a:lnTo>
                    <a:pt x="0" y="469"/>
                  </a:lnTo>
                  <a:lnTo>
                    <a:pt x="6" y="473"/>
                  </a:lnTo>
                  <a:lnTo>
                    <a:pt x="24" y="485"/>
                  </a:lnTo>
                  <a:lnTo>
                    <a:pt x="49" y="504"/>
                  </a:lnTo>
                  <a:lnTo>
                    <a:pt x="77" y="528"/>
                  </a:lnTo>
                  <a:lnTo>
                    <a:pt x="92" y="540"/>
                  </a:lnTo>
                  <a:lnTo>
                    <a:pt x="106" y="555"/>
                  </a:lnTo>
                  <a:lnTo>
                    <a:pt x="120" y="569"/>
                  </a:lnTo>
                  <a:lnTo>
                    <a:pt x="132" y="584"/>
                  </a:lnTo>
                  <a:lnTo>
                    <a:pt x="141" y="599"/>
                  </a:lnTo>
                  <a:lnTo>
                    <a:pt x="149" y="615"/>
                  </a:lnTo>
                  <a:lnTo>
                    <a:pt x="152" y="621"/>
                  </a:lnTo>
                  <a:lnTo>
                    <a:pt x="154" y="629"/>
                  </a:lnTo>
                  <a:lnTo>
                    <a:pt x="156" y="637"/>
                  </a:lnTo>
                  <a:lnTo>
                    <a:pt x="156" y="64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6" name="Freeform 40"/>
            <p:cNvSpPr>
              <a:spLocks noChangeAspect="1"/>
            </p:cNvSpPr>
            <p:nvPr/>
          </p:nvSpPr>
          <p:spPr bwMode="auto">
            <a:xfrm>
              <a:off x="1989" y="1803"/>
              <a:ext cx="157" cy="228"/>
            </a:xfrm>
            <a:custGeom>
              <a:avLst/>
              <a:gdLst>
                <a:gd name="T0" fmla="*/ 345 w 517"/>
                <a:gd name="T1" fmla="*/ 7 h 746"/>
                <a:gd name="T2" fmla="*/ 316 w 517"/>
                <a:gd name="T3" fmla="*/ 23 h 746"/>
                <a:gd name="T4" fmla="*/ 294 w 517"/>
                <a:gd name="T5" fmla="*/ 84 h 746"/>
                <a:gd name="T6" fmla="*/ 257 w 517"/>
                <a:gd name="T7" fmla="*/ 65 h 746"/>
                <a:gd name="T8" fmla="*/ 234 w 517"/>
                <a:gd name="T9" fmla="*/ 60 h 746"/>
                <a:gd name="T10" fmla="*/ 201 w 517"/>
                <a:gd name="T11" fmla="*/ 107 h 746"/>
                <a:gd name="T12" fmla="*/ 234 w 517"/>
                <a:gd name="T13" fmla="*/ 144 h 746"/>
                <a:gd name="T14" fmla="*/ 184 w 517"/>
                <a:gd name="T15" fmla="*/ 153 h 746"/>
                <a:gd name="T16" fmla="*/ 167 w 517"/>
                <a:gd name="T17" fmla="*/ 162 h 746"/>
                <a:gd name="T18" fmla="*/ 156 w 517"/>
                <a:gd name="T19" fmla="*/ 177 h 746"/>
                <a:gd name="T20" fmla="*/ 148 w 517"/>
                <a:gd name="T21" fmla="*/ 208 h 746"/>
                <a:gd name="T22" fmla="*/ 136 w 517"/>
                <a:gd name="T23" fmla="*/ 225 h 746"/>
                <a:gd name="T24" fmla="*/ 120 w 517"/>
                <a:gd name="T25" fmla="*/ 228 h 746"/>
                <a:gd name="T26" fmla="*/ 108 w 517"/>
                <a:gd name="T27" fmla="*/ 225 h 746"/>
                <a:gd name="T28" fmla="*/ 93 w 517"/>
                <a:gd name="T29" fmla="*/ 210 h 746"/>
                <a:gd name="T30" fmla="*/ 77 w 517"/>
                <a:gd name="T31" fmla="*/ 194 h 746"/>
                <a:gd name="T32" fmla="*/ 55 w 517"/>
                <a:gd name="T33" fmla="*/ 194 h 746"/>
                <a:gd name="T34" fmla="*/ 33 w 517"/>
                <a:gd name="T35" fmla="*/ 208 h 746"/>
                <a:gd name="T36" fmla="*/ 17 w 517"/>
                <a:gd name="T37" fmla="*/ 228 h 746"/>
                <a:gd name="T38" fmla="*/ 0 w 517"/>
                <a:gd name="T39" fmla="*/ 282 h 746"/>
                <a:gd name="T40" fmla="*/ 3 w 517"/>
                <a:gd name="T41" fmla="*/ 324 h 746"/>
                <a:gd name="T42" fmla="*/ 20 w 517"/>
                <a:gd name="T43" fmla="*/ 354 h 746"/>
                <a:gd name="T44" fmla="*/ 45 w 517"/>
                <a:gd name="T45" fmla="*/ 377 h 746"/>
                <a:gd name="T46" fmla="*/ 100 w 517"/>
                <a:gd name="T47" fmla="*/ 405 h 746"/>
                <a:gd name="T48" fmla="*/ 109 w 517"/>
                <a:gd name="T49" fmla="*/ 437 h 746"/>
                <a:gd name="T50" fmla="*/ 111 w 517"/>
                <a:gd name="T51" fmla="*/ 452 h 746"/>
                <a:gd name="T52" fmla="*/ 113 w 517"/>
                <a:gd name="T53" fmla="*/ 481 h 746"/>
                <a:gd name="T54" fmla="*/ 109 w 517"/>
                <a:gd name="T55" fmla="*/ 498 h 746"/>
                <a:gd name="T56" fmla="*/ 89 w 517"/>
                <a:gd name="T57" fmla="*/ 517 h 746"/>
                <a:gd name="T58" fmla="*/ 71 w 517"/>
                <a:gd name="T59" fmla="*/ 537 h 746"/>
                <a:gd name="T60" fmla="*/ 65 w 517"/>
                <a:gd name="T61" fmla="*/ 553 h 746"/>
                <a:gd name="T62" fmla="*/ 69 w 517"/>
                <a:gd name="T63" fmla="*/ 581 h 746"/>
                <a:gd name="T64" fmla="*/ 89 w 517"/>
                <a:gd name="T65" fmla="*/ 621 h 746"/>
                <a:gd name="T66" fmla="*/ 129 w 517"/>
                <a:gd name="T67" fmla="*/ 661 h 746"/>
                <a:gd name="T68" fmla="*/ 216 w 517"/>
                <a:gd name="T69" fmla="*/ 713 h 746"/>
                <a:gd name="T70" fmla="*/ 312 w 517"/>
                <a:gd name="T71" fmla="*/ 746 h 746"/>
                <a:gd name="T72" fmla="*/ 297 w 517"/>
                <a:gd name="T73" fmla="*/ 669 h 746"/>
                <a:gd name="T74" fmla="*/ 285 w 517"/>
                <a:gd name="T75" fmla="*/ 593 h 746"/>
                <a:gd name="T76" fmla="*/ 284 w 517"/>
                <a:gd name="T77" fmla="*/ 492 h 746"/>
                <a:gd name="T78" fmla="*/ 298 w 517"/>
                <a:gd name="T79" fmla="*/ 398 h 746"/>
                <a:gd name="T80" fmla="*/ 326 w 517"/>
                <a:gd name="T81" fmla="*/ 333 h 746"/>
                <a:gd name="T82" fmla="*/ 368 w 517"/>
                <a:gd name="T83" fmla="*/ 284 h 746"/>
                <a:gd name="T84" fmla="*/ 433 w 517"/>
                <a:gd name="T85" fmla="*/ 225 h 746"/>
                <a:gd name="T86" fmla="*/ 456 w 517"/>
                <a:gd name="T87" fmla="*/ 184 h 746"/>
                <a:gd name="T88" fmla="*/ 470 w 517"/>
                <a:gd name="T89" fmla="*/ 169 h 746"/>
                <a:gd name="T90" fmla="*/ 517 w 517"/>
                <a:gd name="T91" fmla="*/ 150 h 746"/>
                <a:gd name="T92" fmla="*/ 465 w 517"/>
                <a:gd name="T93" fmla="*/ 89 h 746"/>
                <a:gd name="T94" fmla="*/ 445 w 517"/>
                <a:gd name="T95" fmla="*/ 41 h 746"/>
                <a:gd name="T96" fmla="*/ 406 w 517"/>
                <a:gd name="T97" fmla="*/ 36 h 746"/>
                <a:gd name="T98" fmla="*/ 374 w 517"/>
                <a:gd name="T99" fmla="*/ 24 h 74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7"/>
                <a:gd name="T151" fmla="*/ 0 h 746"/>
                <a:gd name="T152" fmla="*/ 517 w 517"/>
                <a:gd name="T153" fmla="*/ 746 h 74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7" h="746">
                  <a:moveTo>
                    <a:pt x="366" y="17"/>
                  </a:moveTo>
                  <a:lnTo>
                    <a:pt x="354" y="11"/>
                  </a:lnTo>
                  <a:lnTo>
                    <a:pt x="345" y="7"/>
                  </a:lnTo>
                  <a:lnTo>
                    <a:pt x="336" y="4"/>
                  </a:lnTo>
                  <a:lnTo>
                    <a:pt x="325" y="0"/>
                  </a:lnTo>
                  <a:lnTo>
                    <a:pt x="316" y="23"/>
                  </a:lnTo>
                  <a:lnTo>
                    <a:pt x="309" y="44"/>
                  </a:lnTo>
                  <a:lnTo>
                    <a:pt x="302" y="65"/>
                  </a:lnTo>
                  <a:lnTo>
                    <a:pt x="294" y="84"/>
                  </a:lnTo>
                  <a:lnTo>
                    <a:pt x="278" y="77"/>
                  </a:lnTo>
                  <a:lnTo>
                    <a:pt x="264" y="69"/>
                  </a:lnTo>
                  <a:lnTo>
                    <a:pt x="257" y="65"/>
                  </a:lnTo>
                  <a:lnTo>
                    <a:pt x="250" y="63"/>
                  </a:lnTo>
                  <a:lnTo>
                    <a:pt x="242" y="61"/>
                  </a:lnTo>
                  <a:lnTo>
                    <a:pt x="234" y="60"/>
                  </a:lnTo>
                  <a:lnTo>
                    <a:pt x="192" y="60"/>
                  </a:lnTo>
                  <a:lnTo>
                    <a:pt x="192" y="91"/>
                  </a:lnTo>
                  <a:lnTo>
                    <a:pt x="201" y="107"/>
                  </a:lnTo>
                  <a:lnTo>
                    <a:pt x="210" y="120"/>
                  </a:lnTo>
                  <a:lnTo>
                    <a:pt x="221" y="132"/>
                  </a:lnTo>
                  <a:lnTo>
                    <a:pt x="234" y="144"/>
                  </a:lnTo>
                  <a:lnTo>
                    <a:pt x="218" y="145"/>
                  </a:lnTo>
                  <a:lnTo>
                    <a:pt x="196" y="149"/>
                  </a:lnTo>
                  <a:lnTo>
                    <a:pt x="184" y="153"/>
                  </a:lnTo>
                  <a:lnTo>
                    <a:pt x="175" y="157"/>
                  </a:lnTo>
                  <a:lnTo>
                    <a:pt x="169" y="160"/>
                  </a:lnTo>
                  <a:lnTo>
                    <a:pt x="167" y="162"/>
                  </a:lnTo>
                  <a:lnTo>
                    <a:pt x="164" y="165"/>
                  </a:lnTo>
                  <a:lnTo>
                    <a:pt x="163" y="168"/>
                  </a:lnTo>
                  <a:lnTo>
                    <a:pt x="156" y="177"/>
                  </a:lnTo>
                  <a:lnTo>
                    <a:pt x="153" y="188"/>
                  </a:lnTo>
                  <a:lnTo>
                    <a:pt x="151" y="198"/>
                  </a:lnTo>
                  <a:lnTo>
                    <a:pt x="148" y="208"/>
                  </a:lnTo>
                  <a:lnTo>
                    <a:pt x="144" y="216"/>
                  </a:lnTo>
                  <a:lnTo>
                    <a:pt x="139" y="222"/>
                  </a:lnTo>
                  <a:lnTo>
                    <a:pt x="136" y="225"/>
                  </a:lnTo>
                  <a:lnTo>
                    <a:pt x="131" y="226"/>
                  </a:lnTo>
                  <a:lnTo>
                    <a:pt x="127" y="228"/>
                  </a:lnTo>
                  <a:lnTo>
                    <a:pt x="120" y="228"/>
                  </a:lnTo>
                  <a:lnTo>
                    <a:pt x="116" y="228"/>
                  </a:lnTo>
                  <a:lnTo>
                    <a:pt x="112" y="226"/>
                  </a:lnTo>
                  <a:lnTo>
                    <a:pt x="108" y="225"/>
                  </a:lnTo>
                  <a:lnTo>
                    <a:pt x="105" y="222"/>
                  </a:lnTo>
                  <a:lnTo>
                    <a:pt x="99" y="217"/>
                  </a:lnTo>
                  <a:lnTo>
                    <a:pt x="93" y="210"/>
                  </a:lnTo>
                  <a:lnTo>
                    <a:pt x="88" y="204"/>
                  </a:lnTo>
                  <a:lnTo>
                    <a:pt x="84" y="198"/>
                  </a:lnTo>
                  <a:lnTo>
                    <a:pt x="77" y="194"/>
                  </a:lnTo>
                  <a:lnTo>
                    <a:pt x="72" y="192"/>
                  </a:lnTo>
                  <a:lnTo>
                    <a:pt x="63" y="193"/>
                  </a:lnTo>
                  <a:lnTo>
                    <a:pt x="55" y="194"/>
                  </a:lnTo>
                  <a:lnTo>
                    <a:pt x="47" y="198"/>
                  </a:lnTo>
                  <a:lnTo>
                    <a:pt x="40" y="202"/>
                  </a:lnTo>
                  <a:lnTo>
                    <a:pt x="33" y="208"/>
                  </a:lnTo>
                  <a:lnTo>
                    <a:pt x="28" y="214"/>
                  </a:lnTo>
                  <a:lnTo>
                    <a:pt x="23" y="221"/>
                  </a:lnTo>
                  <a:lnTo>
                    <a:pt x="17" y="228"/>
                  </a:lnTo>
                  <a:lnTo>
                    <a:pt x="9" y="245"/>
                  </a:lnTo>
                  <a:lnTo>
                    <a:pt x="4" y="264"/>
                  </a:lnTo>
                  <a:lnTo>
                    <a:pt x="0" y="282"/>
                  </a:lnTo>
                  <a:lnTo>
                    <a:pt x="0" y="301"/>
                  </a:lnTo>
                  <a:lnTo>
                    <a:pt x="0" y="313"/>
                  </a:lnTo>
                  <a:lnTo>
                    <a:pt x="3" y="324"/>
                  </a:lnTo>
                  <a:lnTo>
                    <a:pt x="8" y="334"/>
                  </a:lnTo>
                  <a:lnTo>
                    <a:pt x="13" y="345"/>
                  </a:lnTo>
                  <a:lnTo>
                    <a:pt x="20" y="354"/>
                  </a:lnTo>
                  <a:lnTo>
                    <a:pt x="28" y="362"/>
                  </a:lnTo>
                  <a:lnTo>
                    <a:pt x="36" y="370"/>
                  </a:lnTo>
                  <a:lnTo>
                    <a:pt x="45" y="377"/>
                  </a:lnTo>
                  <a:lnTo>
                    <a:pt x="64" y="389"/>
                  </a:lnTo>
                  <a:lnTo>
                    <a:pt x="83" y="398"/>
                  </a:lnTo>
                  <a:lnTo>
                    <a:pt x="100" y="405"/>
                  </a:lnTo>
                  <a:lnTo>
                    <a:pt x="113" y="409"/>
                  </a:lnTo>
                  <a:lnTo>
                    <a:pt x="111" y="426"/>
                  </a:lnTo>
                  <a:lnTo>
                    <a:pt x="109" y="437"/>
                  </a:lnTo>
                  <a:lnTo>
                    <a:pt x="108" y="442"/>
                  </a:lnTo>
                  <a:lnTo>
                    <a:pt x="109" y="448"/>
                  </a:lnTo>
                  <a:lnTo>
                    <a:pt x="111" y="452"/>
                  </a:lnTo>
                  <a:lnTo>
                    <a:pt x="112" y="457"/>
                  </a:lnTo>
                  <a:lnTo>
                    <a:pt x="113" y="466"/>
                  </a:lnTo>
                  <a:lnTo>
                    <a:pt x="113" y="481"/>
                  </a:lnTo>
                  <a:lnTo>
                    <a:pt x="113" y="488"/>
                  </a:lnTo>
                  <a:lnTo>
                    <a:pt x="112" y="493"/>
                  </a:lnTo>
                  <a:lnTo>
                    <a:pt x="109" y="498"/>
                  </a:lnTo>
                  <a:lnTo>
                    <a:pt x="107" y="502"/>
                  </a:lnTo>
                  <a:lnTo>
                    <a:pt x="99" y="510"/>
                  </a:lnTo>
                  <a:lnTo>
                    <a:pt x="89" y="517"/>
                  </a:lnTo>
                  <a:lnTo>
                    <a:pt x="81" y="525"/>
                  </a:lnTo>
                  <a:lnTo>
                    <a:pt x="73" y="532"/>
                  </a:lnTo>
                  <a:lnTo>
                    <a:pt x="71" y="537"/>
                  </a:lnTo>
                  <a:lnTo>
                    <a:pt x="68" y="541"/>
                  </a:lnTo>
                  <a:lnTo>
                    <a:pt x="67" y="548"/>
                  </a:lnTo>
                  <a:lnTo>
                    <a:pt x="65" y="553"/>
                  </a:lnTo>
                  <a:lnTo>
                    <a:pt x="67" y="564"/>
                  </a:lnTo>
                  <a:lnTo>
                    <a:pt x="67" y="572"/>
                  </a:lnTo>
                  <a:lnTo>
                    <a:pt x="69" y="581"/>
                  </a:lnTo>
                  <a:lnTo>
                    <a:pt x="72" y="589"/>
                  </a:lnTo>
                  <a:lnTo>
                    <a:pt x="80" y="606"/>
                  </a:lnTo>
                  <a:lnTo>
                    <a:pt x="89" y="621"/>
                  </a:lnTo>
                  <a:lnTo>
                    <a:pt x="101" y="636"/>
                  </a:lnTo>
                  <a:lnTo>
                    <a:pt x="115" y="649"/>
                  </a:lnTo>
                  <a:lnTo>
                    <a:pt x="129" y="661"/>
                  </a:lnTo>
                  <a:lnTo>
                    <a:pt x="147" y="673"/>
                  </a:lnTo>
                  <a:lnTo>
                    <a:pt x="180" y="694"/>
                  </a:lnTo>
                  <a:lnTo>
                    <a:pt x="216" y="713"/>
                  </a:lnTo>
                  <a:lnTo>
                    <a:pt x="248" y="730"/>
                  </a:lnTo>
                  <a:lnTo>
                    <a:pt x="276" y="746"/>
                  </a:lnTo>
                  <a:lnTo>
                    <a:pt x="312" y="746"/>
                  </a:lnTo>
                  <a:lnTo>
                    <a:pt x="308" y="718"/>
                  </a:lnTo>
                  <a:lnTo>
                    <a:pt x="302" y="693"/>
                  </a:lnTo>
                  <a:lnTo>
                    <a:pt x="297" y="669"/>
                  </a:lnTo>
                  <a:lnTo>
                    <a:pt x="293" y="645"/>
                  </a:lnTo>
                  <a:lnTo>
                    <a:pt x="289" y="620"/>
                  </a:lnTo>
                  <a:lnTo>
                    <a:pt x="285" y="593"/>
                  </a:lnTo>
                  <a:lnTo>
                    <a:pt x="282" y="564"/>
                  </a:lnTo>
                  <a:lnTo>
                    <a:pt x="282" y="529"/>
                  </a:lnTo>
                  <a:lnTo>
                    <a:pt x="284" y="492"/>
                  </a:lnTo>
                  <a:lnTo>
                    <a:pt x="286" y="457"/>
                  </a:lnTo>
                  <a:lnTo>
                    <a:pt x="292" y="426"/>
                  </a:lnTo>
                  <a:lnTo>
                    <a:pt x="298" y="398"/>
                  </a:lnTo>
                  <a:lnTo>
                    <a:pt x="306" y="374"/>
                  </a:lnTo>
                  <a:lnTo>
                    <a:pt x="316" y="353"/>
                  </a:lnTo>
                  <a:lnTo>
                    <a:pt x="326" y="333"/>
                  </a:lnTo>
                  <a:lnTo>
                    <a:pt x="340" y="316"/>
                  </a:lnTo>
                  <a:lnTo>
                    <a:pt x="353" y="300"/>
                  </a:lnTo>
                  <a:lnTo>
                    <a:pt x="368" y="284"/>
                  </a:lnTo>
                  <a:lnTo>
                    <a:pt x="382" y="269"/>
                  </a:lnTo>
                  <a:lnTo>
                    <a:pt x="400" y="254"/>
                  </a:lnTo>
                  <a:lnTo>
                    <a:pt x="433" y="225"/>
                  </a:lnTo>
                  <a:lnTo>
                    <a:pt x="469" y="192"/>
                  </a:lnTo>
                  <a:lnTo>
                    <a:pt x="461" y="188"/>
                  </a:lnTo>
                  <a:lnTo>
                    <a:pt x="456" y="184"/>
                  </a:lnTo>
                  <a:lnTo>
                    <a:pt x="452" y="178"/>
                  </a:lnTo>
                  <a:lnTo>
                    <a:pt x="450" y="174"/>
                  </a:lnTo>
                  <a:lnTo>
                    <a:pt x="470" y="169"/>
                  </a:lnTo>
                  <a:lnTo>
                    <a:pt x="490" y="162"/>
                  </a:lnTo>
                  <a:lnTo>
                    <a:pt x="508" y="156"/>
                  </a:lnTo>
                  <a:lnTo>
                    <a:pt x="517" y="150"/>
                  </a:lnTo>
                  <a:lnTo>
                    <a:pt x="494" y="122"/>
                  </a:lnTo>
                  <a:lnTo>
                    <a:pt x="474" y="100"/>
                  </a:lnTo>
                  <a:lnTo>
                    <a:pt x="465" y="89"/>
                  </a:lnTo>
                  <a:lnTo>
                    <a:pt x="457" y="76"/>
                  </a:lnTo>
                  <a:lnTo>
                    <a:pt x="450" y="60"/>
                  </a:lnTo>
                  <a:lnTo>
                    <a:pt x="445" y="41"/>
                  </a:lnTo>
                  <a:lnTo>
                    <a:pt x="433" y="41"/>
                  </a:lnTo>
                  <a:lnTo>
                    <a:pt x="420" y="39"/>
                  </a:lnTo>
                  <a:lnTo>
                    <a:pt x="406" y="36"/>
                  </a:lnTo>
                  <a:lnTo>
                    <a:pt x="394" y="32"/>
                  </a:lnTo>
                  <a:lnTo>
                    <a:pt x="384" y="28"/>
                  </a:lnTo>
                  <a:lnTo>
                    <a:pt x="374" y="24"/>
                  </a:lnTo>
                  <a:lnTo>
                    <a:pt x="369" y="20"/>
                  </a:lnTo>
                  <a:lnTo>
                    <a:pt x="366" y="1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7" name="Freeform 41"/>
            <p:cNvSpPr>
              <a:spLocks noChangeAspect="1"/>
            </p:cNvSpPr>
            <p:nvPr/>
          </p:nvSpPr>
          <p:spPr bwMode="auto">
            <a:xfrm>
              <a:off x="2117" y="1643"/>
              <a:ext cx="381" cy="199"/>
            </a:xfrm>
            <a:custGeom>
              <a:avLst/>
              <a:gdLst>
                <a:gd name="T0" fmla="*/ 1100 w 1246"/>
                <a:gd name="T1" fmla="*/ 22 h 648"/>
                <a:gd name="T2" fmla="*/ 1065 w 1246"/>
                <a:gd name="T3" fmla="*/ 74 h 648"/>
                <a:gd name="T4" fmla="*/ 1038 w 1246"/>
                <a:gd name="T5" fmla="*/ 83 h 648"/>
                <a:gd name="T6" fmla="*/ 976 w 1246"/>
                <a:gd name="T7" fmla="*/ 77 h 648"/>
                <a:gd name="T8" fmla="*/ 902 w 1246"/>
                <a:gd name="T9" fmla="*/ 101 h 648"/>
                <a:gd name="T10" fmla="*/ 838 w 1246"/>
                <a:gd name="T11" fmla="*/ 101 h 648"/>
                <a:gd name="T12" fmla="*/ 754 w 1246"/>
                <a:gd name="T13" fmla="*/ 56 h 648"/>
                <a:gd name="T14" fmla="*/ 710 w 1246"/>
                <a:gd name="T15" fmla="*/ 75 h 648"/>
                <a:gd name="T16" fmla="*/ 495 w 1246"/>
                <a:gd name="T17" fmla="*/ 119 h 648"/>
                <a:gd name="T18" fmla="*/ 460 w 1246"/>
                <a:gd name="T19" fmla="*/ 146 h 648"/>
                <a:gd name="T20" fmla="*/ 445 w 1246"/>
                <a:gd name="T21" fmla="*/ 171 h 648"/>
                <a:gd name="T22" fmla="*/ 388 w 1246"/>
                <a:gd name="T23" fmla="*/ 163 h 648"/>
                <a:gd name="T24" fmla="*/ 349 w 1246"/>
                <a:gd name="T25" fmla="*/ 185 h 648"/>
                <a:gd name="T26" fmla="*/ 323 w 1246"/>
                <a:gd name="T27" fmla="*/ 166 h 648"/>
                <a:gd name="T28" fmla="*/ 327 w 1246"/>
                <a:gd name="T29" fmla="*/ 225 h 648"/>
                <a:gd name="T30" fmla="*/ 277 w 1246"/>
                <a:gd name="T31" fmla="*/ 233 h 648"/>
                <a:gd name="T32" fmla="*/ 299 w 1246"/>
                <a:gd name="T33" fmla="*/ 279 h 648"/>
                <a:gd name="T34" fmla="*/ 279 w 1246"/>
                <a:gd name="T35" fmla="*/ 291 h 648"/>
                <a:gd name="T36" fmla="*/ 235 w 1246"/>
                <a:gd name="T37" fmla="*/ 275 h 648"/>
                <a:gd name="T38" fmla="*/ 236 w 1246"/>
                <a:gd name="T39" fmla="*/ 322 h 648"/>
                <a:gd name="T40" fmla="*/ 215 w 1246"/>
                <a:gd name="T41" fmla="*/ 331 h 648"/>
                <a:gd name="T42" fmla="*/ 189 w 1246"/>
                <a:gd name="T43" fmla="*/ 334 h 648"/>
                <a:gd name="T44" fmla="*/ 176 w 1246"/>
                <a:gd name="T45" fmla="*/ 382 h 648"/>
                <a:gd name="T46" fmla="*/ 135 w 1246"/>
                <a:gd name="T47" fmla="*/ 378 h 648"/>
                <a:gd name="T48" fmla="*/ 79 w 1246"/>
                <a:gd name="T49" fmla="*/ 377 h 648"/>
                <a:gd name="T50" fmla="*/ 7 w 1246"/>
                <a:gd name="T51" fmla="*/ 414 h 648"/>
                <a:gd name="T52" fmla="*/ 3 w 1246"/>
                <a:gd name="T53" fmla="*/ 437 h 648"/>
                <a:gd name="T54" fmla="*/ 65 w 1246"/>
                <a:gd name="T55" fmla="*/ 483 h 648"/>
                <a:gd name="T56" fmla="*/ 41 w 1246"/>
                <a:gd name="T57" fmla="*/ 498 h 648"/>
                <a:gd name="T58" fmla="*/ 3 w 1246"/>
                <a:gd name="T59" fmla="*/ 509 h 648"/>
                <a:gd name="T60" fmla="*/ 1 w 1246"/>
                <a:gd name="T61" fmla="*/ 531 h 648"/>
                <a:gd name="T62" fmla="*/ 25 w 1246"/>
                <a:gd name="T63" fmla="*/ 545 h 648"/>
                <a:gd name="T64" fmla="*/ 61 w 1246"/>
                <a:gd name="T65" fmla="*/ 563 h 648"/>
                <a:gd name="T66" fmla="*/ 73 w 1246"/>
                <a:gd name="T67" fmla="*/ 617 h 648"/>
                <a:gd name="T68" fmla="*/ 111 w 1246"/>
                <a:gd name="T69" fmla="*/ 639 h 648"/>
                <a:gd name="T70" fmla="*/ 175 w 1246"/>
                <a:gd name="T71" fmla="*/ 647 h 648"/>
                <a:gd name="T72" fmla="*/ 189 w 1246"/>
                <a:gd name="T73" fmla="*/ 630 h 648"/>
                <a:gd name="T74" fmla="*/ 203 w 1246"/>
                <a:gd name="T75" fmla="*/ 569 h 648"/>
                <a:gd name="T76" fmla="*/ 241 w 1246"/>
                <a:gd name="T77" fmla="*/ 582 h 648"/>
                <a:gd name="T78" fmla="*/ 232 w 1246"/>
                <a:gd name="T79" fmla="*/ 533 h 648"/>
                <a:gd name="T80" fmla="*/ 248 w 1246"/>
                <a:gd name="T81" fmla="*/ 538 h 648"/>
                <a:gd name="T82" fmla="*/ 279 w 1246"/>
                <a:gd name="T83" fmla="*/ 551 h 648"/>
                <a:gd name="T84" fmla="*/ 295 w 1246"/>
                <a:gd name="T85" fmla="*/ 515 h 648"/>
                <a:gd name="T86" fmla="*/ 287 w 1246"/>
                <a:gd name="T87" fmla="*/ 483 h 648"/>
                <a:gd name="T88" fmla="*/ 309 w 1246"/>
                <a:gd name="T89" fmla="*/ 487 h 648"/>
                <a:gd name="T90" fmla="*/ 341 w 1246"/>
                <a:gd name="T91" fmla="*/ 490 h 648"/>
                <a:gd name="T92" fmla="*/ 388 w 1246"/>
                <a:gd name="T93" fmla="*/ 422 h 648"/>
                <a:gd name="T94" fmla="*/ 423 w 1246"/>
                <a:gd name="T95" fmla="*/ 421 h 648"/>
                <a:gd name="T96" fmla="*/ 449 w 1246"/>
                <a:gd name="T97" fmla="*/ 421 h 648"/>
                <a:gd name="T98" fmla="*/ 464 w 1246"/>
                <a:gd name="T99" fmla="*/ 397 h 648"/>
                <a:gd name="T100" fmla="*/ 537 w 1246"/>
                <a:gd name="T101" fmla="*/ 390 h 648"/>
                <a:gd name="T102" fmla="*/ 570 w 1246"/>
                <a:gd name="T103" fmla="*/ 365 h 648"/>
                <a:gd name="T104" fmla="*/ 582 w 1246"/>
                <a:gd name="T105" fmla="*/ 338 h 648"/>
                <a:gd name="T106" fmla="*/ 680 w 1246"/>
                <a:gd name="T107" fmla="*/ 302 h 648"/>
                <a:gd name="T108" fmla="*/ 849 w 1246"/>
                <a:gd name="T109" fmla="*/ 269 h 648"/>
                <a:gd name="T110" fmla="*/ 1148 w 1246"/>
                <a:gd name="T111" fmla="*/ 227 h 648"/>
                <a:gd name="T112" fmla="*/ 1217 w 1246"/>
                <a:gd name="T113" fmla="*/ 174 h 648"/>
                <a:gd name="T114" fmla="*/ 1245 w 1246"/>
                <a:gd name="T115" fmla="*/ 105 h 648"/>
                <a:gd name="T116" fmla="*/ 1244 w 1246"/>
                <a:gd name="T117" fmla="*/ 61 h 648"/>
                <a:gd name="T118" fmla="*/ 1208 w 1246"/>
                <a:gd name="T119" fmla="*/ 17 h 648"/>
                <a:gd name="T120" fmla="*/ 1154 w 1246"/>
                <a:gd name="T121" fmla="*/ 0 h 648"/>
                <a:gd name="T122" fmla="*/ 1126 w 1246"/>
                <a:gd name="T123" fmla="*/ 4 h 6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46"/>
                <a:gd name="T187" fmla="*/ 0 h 648"/>
                <a:gd name="T188" fmla="*/ 1246 w 1246"/>
                <a:gd name="T189" fmla="*/ 648 h 64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46" h="648">
                  <a:moveTo>
                    <a:pt x="1126" y="4"/>
                  </a:moveTo>
                  <a:lnTo>
                    <a:pt x="1118" y="8"/>
                  </a:lnTo>
                  <a:lnTo>
                    <a:pt x="1112" y="12"/>
                  </a:lnTo>
                  <a:lnTo>
                    <a:pt x="1105" y="17"/>
                  </a:lnTo>
                  <a:lnTo>
                    <a:pt x="1100" y="22"/>
                  </a:lnTo>
                  <a:lnTo>
                    <a:pt x="1090" y="36"/>
                  </a:lnTo>
                  <a:lnTo>
                    <a:pt x="1082" y="48"/>
                  </a:lnTo>
                  <a:lnTo>
                    <a:pt x="1076" y="60"/>
                  </a:lnTo>
                  <a:lnTo>
                    <a:pt x="1069" y="70"/>
                  </a:lnTo>
                  <a:lnTo>
                    <a:pt x="1065" y="74"/>
                  </a:lnTo>
                  <a:lnTo>
                    <a:pt x="1062" y="78"/>
                  </a:lnTo>
                  <a:lnTo>
                    <a:pt x="1058" y="81"/>
                  </a:lnTo>
                  <a:lnTo>
                    <a:pt x="1053" y="82"/>
                  </a:lnTo>
                  <a:lnTo>
                    <a:pt x="1046" y="83"/>
                  </a:lnTo>
                  <a:lnTo>
                    <a:pt x="1038" y="83"/>
                  </a:lnTo>
                  <a:lnTo>
                    <a:pt x="1030" y="82"/>
                  </a:lnTo>
                  <a:lnTo>
                    <a:pt x="1021" y="81"/>
                  </a:lnTo>
                  <a:lnTo>
                    <a:pt x="1005" y="78"/>
                  </a:lnTo>
                  <a:lnTo>
                    <a:pt x="993" y="75"/>
                  </a:lnTo>
                  <a:lnTo>
                    <a:pt x="976" y="77"/>
                  </a:lnTo>
                  <a:lnTo>
                    <a:pt x="960" y="81"/>
                  </a:lnTo>
                  <a:lnTo>
                    <a:pt x="945" y="86"/>
                  </a:lnTo>
                  <a:lnTo>
                    <a:pt x="930" y="91"/>
                  </a:lnTo>
                  <a:lnTo>
                    <a:pt x="917" y="97"/>
                  </a:lnTo>
                  <a:lnTo>
                    <a:pt x="902" y="101"/>
                  </a:lnTo>
                  <a:lnTo>
                    <a:pt x="888" y="105"/>
                  </a:lnTo>
                  <a:lnTo>
                    <a:pt x="873" y="106"/>
                  </a:lnTo>
                  <a:lnTo>
                    <a:pt x="861" y="105"/>
                  </a:lnTo>
                  <a:lnTo>
                    <a:pt x="849" y="103"/>
                  </a:lnTo>
                  <a:lnTo>
                    <a:pt x="838" y="101"/>
                  </a:lnTo>
                  <a:lnTo>
                    <a:pt x="829" y="97"/>
                  </a:lnTo>
                  <a:lnTo>
                    <a:pt x="810" y="87"/>
                  </a:lnTo>
                  <a:lnTo>
                    <a:pt x="792" y="75"/>
                  </a:lnTo>
                  <a:lnTo>
                    <a:pt x="773" y="65"/>
                  </a:lnTo>
                  <a:lnTo>
                    <a:pt x="754" y="56"/>
                  </a:lnTo>
                  <a:lnTo>
                    <a:pt x="744" y="52"/>
                  </a:lnTo>
                  <a:lnTo>
                    <a:pt x="733" y="49"/>
                  </a:lnTo>
                  <a:lnTo>
                    <a:pt x="722" y="46"/>
                  </a:lnTo>
                  <a:lnTo>
                    <a:pt x="710" y="46"/>
                  </a:lnTo>
                  <a:lnTo>
                    <a:pt x="710" y="75"/>
                  </a:lnTo>
                  <a:lnTo>
                    <a:pt x="572" y="75"/>
                  </a:lnTo>
                  <a:lnTo>
                    <a:pt x="542" y="90"/>
                  </a:lnTo>
                  <a:lnTo>
                    <a:pt x="519" y="105"/>
                  </a:lnTo>
                  <a:lnTo>
                    <a:pt x="507" y="113"/>
                  </a:lnTo>
                  <a:lnTo>
                    <a:pt x="495" y="119"/>
                  </a:lnTo>
                  <a:lnTo>
                    <a:pt x="483" y="125"/>
                  </a:lnTo>
                  <a:lnTo>
                    <a:pt x="469" y="130"/>
                  </a:lnTo>
                  <a:lnTo>
                    <a:pt x="465" y="134"/>
                  </a:lnTo>
                  <a:lnTo>
                    <a:pt x="463" y="139"/>
                  </a:lnTo>
                  <a:lnTo>
                    <a:pt x="460" y="146"/>
                  </a:lnTo>
                  <a:lnTo>
                    <a:pt x="457" y="154"/>
                  </a:lnTo>
                  <a:lnTo>
                    <a:pt x="453" y="161"/>
                  </a:lnTo>
                  <a:lnTo>
                    <a:pt x="451" y="166"/>
                  </a:lnTo>
                  <a:lnTo>
                    <a:pt x="448" y="169"/>
                  </a:lnTo>
                  <a:lnTo>
                    <a:pt x="445" y="171"/>
                  </a:lnTo>
                  <a:lnTo>
                    <a:pt x="443" y="171"/>
                  </a:lnTo>
                  <a:lnTo>
                    <a:pt x="440" y="173"/>
                  </a:lnTo>
                  <a:lnTo>
                    <a:pt x="419" y="161"/>
                  </a:lnTo>
                  <a:lnTo>
                    <a:pt x="404" y="149"/>
                  </a:lnTo>
                  <a:lnTo>
                    <a:pt x="388" y="163"/>
                  </a:lnTo>
                  <a:lnTo>
                    <a:pt x="376" y="173"/>
                  </a:lnTo>
                  <a:lnTo>
                    <a:pt x="371" y="177"/>
                  </a:lnTo>
                  <a:lnTo>
                    <a:pt x="364" y="179"/>
                  </a:lnTo>
                  <a:lnTo>
                    <a:pt x="357" y="182"/>
                  </a:lnTo>
                  <a:lnTo>
                    <a:pt x="349" y="185"/>
                  </a:lnTo>
                  <a:lnTo>
                    <a:pt x="347" y="177"/>
                  </a:lnTo>
                  <a:lnTo>
                    <a:pt x="344" y="171"/>
                  </a:lnTo>
                  <a:lnTo>
                    <a:pt x="340" y="169"/>
                  </a:lnTo>
                  <a:lnTo>
                    <a:pt x="335" y="166"/>
                  </a:lnTo>
                  <a:lnTo>
                    <a:pt x="323" y="166"/>
                  </a:lnTo>
                  <a:lnTo>
                    <a:pt x="307" y="166"/>
                  </a:lnTo>
                  <a:lnTo>
                    <a:pt x="307" y="209"/>
                  </a:lnTo>
                  <a:lnTo>
                    <a:pt x="315" y="213"/>
                  </a:lnTo>
                  <a:lnTo>
                    <a:pt x="321" y="218"/>
                  </a:lnTo>
                  <a:lnTo>
                    <a:pt x="327" y="225"/>
                  </a:lnTo>
                  <a:lnTo>
                    <a:pt x="331" y="233"/>
                  </a:lnTo>
                  <a:lnTo>
                    <a:pt x="317" y="233"/>
                  </a:lnTo>
                  <a:lnTo>
                    <a:pt x="304" y="233"/>
                  </a:lnTo>
                  <a:lnTo>
                    <a:pt x="291" y="233"/>
                  </a:lnTo>
                  <a:lnTo>
                    <a:pt x="277" y="233"/>
                  </a:lnTo>
                  <a:lnTo>
                    <a:pt x="280" y="243"/>
                  </a:lnTo>
                  <a:lnTo>
                    <a:pt x="283" y="251"/>
                  </a:lnTo>
                  <a:lnTo>
                    <a:pt x="285" y="259"/>
                  </a:lnTo>
                  <a:lnTo>
                    <a:pt x="289" y="266"/>
                  </a:lnTo>
                  <a:lnTo>
                    <a:pt x="299" y="279"/>
                  </a:lnTo>
                  <a:lnTo>
                    <a:pt x="307" y="299"/>
                  </a:lnTo>
                  <a:lnTo>
                    <a:pt x="299" y="298"/>
                  </a:lnTo>
                  <a:lnTo>
                    <a:pt x="291" y="297"/>
                  </a:lnTo>
                  <a:lnTo>
                    <a:pt x="284" y="294"/>
                  </a:lnTo>
                  <a:lnTo>
                    <a:pt x="279" y="291"/>
                  </a:lnTo>
                  <a:lnTo>
                    <a:pt x="275" y="287"/>
                  </a:lnTo>
                  <a:lnTo>
                    <a:pt x="271" y="283"/>
                  </a:lnTo>
                  <a:lnTo>
                    <a:pt x="267" y="279"/>
                  </a:lnTo>
                  <a:lnTo>
                    <a:pt x="265" y="275"/>
                  </a:lnTo>
                  <a:lnTo>
                    <a:pt x="235" y="275"/>
                  </a:lnTo>
                  <a:lnTo>
                    <a:pt x="236" y="293"/>
                  </a:lnTo>
                  <a:lnTo>
                    <a:pt x="237" y="306"/>
                  </a:lnTo>
                  <a:lnTo>
                    <a:pt x="237" y="311"/>
                  </a:lnTo>
                  <a:lnTo>
                    <a:pt x="237" y="317"/>
                  </a:lnTo>
                  <a:lnTo>
                    <a:pt x="236" y="322"/>
                  </a:lnTo>
                  <a:lnTo>
                    <a:pt x="235" y="329"/>
                  </a:lnTo>
                  <a:lnTo>
                    <a:pt x="229" y="330"/>
                  </a:lnTo>
                  <a:lnTo>
                    <a:pt x="225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08" y="330"/>
                  </a:lnTo>
                  <a:lnTo>
                    <a:pt x="204" y="329"/>
                  </a:lnTo>
                  <a:lnTo>
                    <a:pt x="199" y="330"/>
                  </a:lnTo>
                  <a:lnTo>
                    <a:pt x="193" y="331"/>
                  </a:lnTo>
                  <a:lnTo>
                    <a:pt x="189" y="334"/>
                  </a:lnTo>
                  <a:lnTo>
                    <a:pt x="187" y="337"/>
                  </a:lnTo>
                  <a:lnTo>
                    <a:pt x="181" y="346"/>
                  </a:lnTo>
                  <a:lnTo>
                    <a:pt x="180" y="357"/>
                  </a:lnTo>
                  <a:lnTo>
                    <a:pt x="179" y="369"/>
                  </a:lnTo>
                  <a:lnTo>
                    <a:pt x="176" y="382"/>
                  </a:lnTo>
                  <a:lnTo>
                    <a:pt x="173" y="395"/>
                  </a:lnTo>
                  <a:lnTo>
                    <a:pt x="168" y="407"/>
                  </a:lnTo>
                  <a:lnTo>
                    <a:pt x="155" y="394"/>
                  </a:lnTo>
                  <a:lnTo>
                    <a:pt x="141" y="382"/>
                  </a:lnTo>
                  <a:lnTo>
                    <a:pt x="135" y="378"/>
                  </a:lnTo>
                  <a:lnTo>
                    <a:pt x="128" y="374"/>
                  </a:lnTo>
                  <a:lnTo>
                    <a:pt x="121" y="371"/>
                  </a:lnTo>
                  <a:lnTo>
                    <a:pt x="115" y="371"/>
                  </a:lnTo>
                  <a:lnTo>
                    <a:pt x="97" y="373"/>
                  </a:lnTo>
                  <a:lnTo>
                    <a:pt x="79" y="377"/>
                  </a:lnTo>
                  <a:lnTo>
                    <a:pt x="60" y="382"/>
                  </a:lnTo>
                  <a:lnTo>
                    <a:pt x="41" y="390"/>
                  </a:lnTo>
                  <a:lnTo>
                    <a:pt x="25" y="399"/>
                  </a:lnTo>
                  <a:lnTo>
                    <a:pt x="12" y="409"/>
                  </a:lnTo>
                  <a:lnTo>
                    <a:pt x="7" y="414"/>
                  </a:lnTo>
                  <a:lnTo>
                    <a:pt x="3" y="421"/>
                  </a:lnTo>
                  <a:lnTo>
                    <a:pt x="0" y="426"/>
                  </a:lnTo>
                  <a:lnTo>
                    <a:pt x="0" y="431"/>
                  </a:lnTo>
                  <a:lnTo>
                    <a:pt x="0" y="434"/>
                  </a:lnTo>
                  <a:lnTo>
                    <a:pt x="3" y="437"/>
                  </a:lnTo>
                  <a:lnTo>
                    <a:pt x="7" y="441"/>
                  </a:lnTo>
                  <a:lnTo>
                    <a:pt x="11" y="445"/>
                  </a:lnTo>
                  <a:lnTo>
                    <a:pt x="23" y="454"/>
                  </a:lnTo>
                  <a:lnTo>
                    <a:pt x="37" y="465"/>
                  </a:lnTo>
                  <a:lnTo>
                    <a:pt x="65" y="483"/>
                  </a:lnTo>
                  <a:lnTo>
                    <a:pt x="84" y="498"/>
                  </a:lnTo>
                  <a:lnTo>
                    <a:pt x="69" y="498"/>
                  </a:lnTo>
                  <a:lnTo>
                    <a:pt x="56" y="498"/>
                  </a:lnTo>
                  <a:lnTo>
                    <a:pt x="45" y="498"/>
                  </a:lnTo>
                  <a:lnTo>
                    <a:pt x="41" y="498"/>
                  </a:lnTo>
                  <a:lnTo>
                    <a:pt x="31" y="497"/>
                  </a:lnTo>
                  <a:lnTo>
                    <a:pt x="16" y="498"/>
                  </a:lnTo>
                  <a:lnTo>
                    <a:pt x="9" y="501"/>
                  </a:lnTo>
                  <a:lnTo>
                    <a:pt x="4" y="505"/>
                  </a:lnTo>
                  <a:lnTo>
                    <a:pt x="3" y="509"/>
                  </a:lnTo>
                  <a:lnTo>
                    <a:pt x="1" y="511"/>
                  </a:lnTo>
                  <a:lnTo>
                    <a:pt x="0" y="517"/>
                  </a:lnTo>
                  <a:lnTo>
                    <a:pt x="0" y="522"/>
                  </a:lnTo>
                  <a:lnTo>
                    <a:pt x="0" y="527"/>
                  </a:lnTo>
                  <a:lnTo>
                    <a:pt x="1" y="531"/>
                  </a:lnTo>
                  <a:lnTo>
                    <a:pt x="3" y="534"/>
                  </a:lnTo>
                  <a:lnTo>
                    <a:pt x="5" y="538"/>
                  </a:lnTo>
                  <a:lnTo>
                    <a:pt x="11" y="541"/>
                  </a:lnTo>
                  <a:lnTo>
                    <a:pt x="17" y="543"/>
                  </a:lnTo>
                  <a:lnTo>
                    <a:pt x="25" y="545"/>
                  </a:lnTo>
                  <a:lnTo>
                    <a:pt x="33" y="546"/>
                  </a:lnTo>
                  <a:lnTo>
                    <a:pt x="40" y="549"/>
                  </a:lnTo>
                  <a:lnTo>
                    <a:pt x="48" y="551"/>
                  </a:lnTo>
                  <a:lnTo>
                    <a:pt x="56" y="557"/>
                  </a:lnTo>
                  <a:lnTo>
                    <a:pt x="61" y="563"/>
                  </a:lnTo>
                  <a:lnTo>
                    <a:pt x="64" y="570"/>
                  </a:lnTo>
                  <a:lnTo>
                    <a:pt x="67" y="578"/>
                  </a:lnTo>
                  <a:lnTo>
                    <a:pt x="69" y="594"/>
                  </a:lnTo>
                  <a:lnTo>
                    <a:pt x="72" y="613"/>
                  </a:lnTo>
                  <a:lnTo>
                    <a:pt x="73" y="617"/>
                  </a:lnTo>
                  <a:lnTo>
                    <a:pt x="76" y="621"/>
                  </a:lnTo>
                  <a:lnTo>
                    <a:pt x="80" y="625"/>
                  </a:lnTo>
                  <a:lnTo>
                    <a:pt x="85" y="627"/>
                  </a:lnTo>
                  <a:lnTo>
                    <a:pt x="97" y="634"/>
                  </a:lnTo>
                  <a:lnTo>
                    <a:pt x="111" y="639"/>
                  </a:lnTo>
                  <a:lnTo>
                    <a:pt x="127" y="643"/>
                  </a:lnTo>
                  <a:lnTo>
                    <a:pt x="141" y="646"/>
                  </a:lnTo>
                  <a:lnTo>
                    <a:pt x="156" y="647"/>
                  </a:lnTo>
                  <a:lnTo>
                    <a:pt x="168" y="648"/>
                  </a:lnTo>
                  <a:lnTo>
                    <a:pt x="175" y="647"/>
                  </a:lnTo>
                  <a:lnTo>
                    <a:pt x="180" y="646"/>
                  </a:lnTo>
                  <a:lnTo>
                    <a:pt x="184" y="643"/>
                  </a:lnTo>
                  <a:lnTo>
                    <a:pt x="187" y="639"/>
                  </a:lnTo>
                  <a:lnTo>
                    <a:pt x="188" y="635"/>
                  </a:lnTo>
                  <a:lnTo>
                    <a:pt x="189" y="630"/>
                  </a:lnTo>
                  <a:lnTo>
                    <a:pt x="191" y="623"/>
                  </a:lnTo>
                  <a:lnTo>
                    <a:pt x="191" y="617"/>
                  </a:lnTo>
                  <a:lnTo>
                    <a:pt x="189" y="590"/>
                  </a:lnTo>
                  <a:lnTo>
                    <a:pt x="187" y="563"/>
                  </a:lnTo>
                  <a:lnTo>
                    <a:pt x="203" y="569"/>
                  </a:lnTo>
                  <a:lnTo>
                    <a:pt x="216" y="575"/>
                  </a:lnTo>
                  <a:lnTo>
                    <a:pt x="221" y="578"/>
                  </a:lnTo>
                  <a:lnTo>
                    <a:pt x="228" y="579"/>
                  </a:lnTo>
                  <a:lnTo>
                    <a:pt x="235" y="582"/>
                  </a:lnTo>
                  <a:lnTo>
                    <a:pt x="241" y="582"/>
                  </a:lnTo>
                  <a:lnTo>
                    <a:pt x="241" y="571"/>
                  </a:lnTo>
                  <a:lnTo>
                    <a:pt x="240" y="561"/>
                  </a:lnTo>
                  <a:lnTo>
                    <a:pt x="237" y="550"/>
                  </a:lnTo>
                  <a:lnTo>
                    <a:pt x="235" y="541"/>
                  </a:lnTo>
                  <a:lnTo>
                    <a:pt x="232" y="533"/>
                  </a:lnTo>
                  <a:lnTo>
                    <a:pt x="229" y="525"/>
                  </a:lnTo>
                  <a:lnTo>
                    <a:pt x="228" y="517"/>
                  </a:lnTo>
                  <a:lnTo>
                    <a:pt x="228" y="510"/>
                  </a:lnTo>
                  <a:lnTo>
                    <a:pt x="237" y="523"/>
                  </a:lnTo>
                  <a:lnTo>
                    <a:pt x="248" y="538"/>
                  </a:lnTo>
                  <a:lnTo>
                    <a:pt x="253" y="543"/>
                  </a:lnTo>
                  <a:lnTo>
                    <a:pt x="259" y="547"/>
                  </a:lnTo>
                  <a:lnTo>
                    <a:pt x="264" y="551"/>
                  </a:lnTo>
                  <a:lnTo>
                    <a:pt x="271" y="551"/>
                  </a:lnTo>
                  <a:lnTo>
                    <a:pt x="279" y="551"/>
                  </a:lnTo>
                  <a:lnTo>
                    <a:pt x="285" y="547"/>
                  </a:lnTo>
                  <a:lnTo>
                    <a:pt x="289" y="543"/>
                  </a:lnTo>
                  <a:lnTo>
                    <a:pt x="292" y="538"/>
                  </a:lnTo>
                  <a:lnTo>
                    <a:pt x="295" y="526"/>
                  </a:lnTo>
                  <a:lnTo>
                    <a:pt x="295" y="515"/>
                  </a:lnTo>
                  <a:lnTo>
                    <a:pt x="295" y="506"/>
                  </a:lnTo>
                  <a:lnTo>
                    <a:pt x="292" y="498"/>
                  </a:lnTo>
                  <a:lnTo>
                    <a:pt x="291" y="491"/>
                  </a:lnTo>
                  <a:lnTo>
                    <a:pt x="288" y="487"/>
                  </a:lnTo>
                  <a:lnTo>
                    <a:pt x="287" y="483"/>
                  </a:lnTo>
                  <a:lnTo>
                    <a:pt x="287" y="478"/>
                  </a:lnTo>
                  <a:lnTo>
                    <a:pt x="289" y="474"/>
                  </a:lnTo>
                  <a:lnTo>
                    <a:pt x="295" y="467"/>
                  </a:lnTo>
                  <a:lnTo>
                    <a:pt x="301" y="477"/>
                  </a:lnTo>
                  <a:lnTo>
                    <a:pt x="309" y="487"/>
                  </a:lnTo>
                  <a:lnTo>
                    <a:pt x="319" y="494"/>
                  </a:lnTo>
                  <a:lnTo>
                    <a:pt x="325" y="498"/>
                  </a:lnTo>
                  <a:lnTo>
                    <a:pt x="331" y="497"/>
                  </a:lnTo>
                  <a:lnTo>
                    <a:pt x="336" y="494"/>
                  </a:lnTo>
                  <a:lnTo>
                    <a:pt x="341" y="490"/>
                  </a:lnTo>
                  <a:lnTo>
                    <a:pt x="348" y="485"/>
                  </a:lnTo>
                  <a:lnTo>
                    <a:pt x="359" y="470"/>
                  </a:lnTo>
                  <a:lnTo>
                    <a:pt x="369" y="454"/>
                  </a:lnTo>
                  <a:lnTo>
                    <a:pt x="379" y="437"/>
                  </a:lnTo>
                  <a:lnTo>
                    <a:pt x="388" y="422"/>
                  </a:lnTo>
                  <a:lnTo>
                    <a:pt x="396" y="409"/>
                  </a:lnTo>
                  <a:lnTo>
                    <a:pt x="404" y="401"/>
                  </a:lnTo>
                  <a:lnTo>
                    <a:pt x="412" y="410"/>
                  </a:lnTo>
                  <a:lnTo>
                    <a:pt x="419" y="418"/>
                  </a:lnTo>
                  <a:lnTo>
                    <a:pt x="423" y="421"/>
                  </a:lnTo>
                  <a:lnTo>
                    <a:pt x="428" y="423"/>
                  </a:lnTo>
                  <a:lnTo>
                    <a:pt x="433" y="425"/>
                  </a:lnTo>
                  <a:lnTo>
                    <a:pt x="440" y="425"/>
                  </a:lnTo>
                  <a:lnTo>
                    <a:pt x="445" y="423"/>
                  </a:lnTo>
                  <a:lnTo>
                    <a:pt x="449" y="421"/>
                  </a:lnTo>
                  <a:lnTo>
                    <a:pt x="452" y="415"/>
                  </a:lnTo>
                  <a:lnTo>
                    <a:pt x="455" y="410"/>
                  </a:lnTo>
                  <a:lnTo>
                    <a:pt x="457" y="405"/>
                  </a:lnTo>
                  <a:lnTo>
                    <a:pt x="460" y="399"/>
                  </a:lnTo>
                  <a:lnTo>
                    <a:pt x="464" y="397"/>
                  </a:lnTo>
                  <a:lnTo>
                    <a:pt x="469" y="395"/>
                  </a:lnTo>
                  <a:lnTo>
                    <a:pt x="485" y="395"/>
                  </a:lnTo>
                  <a:lnTo>
                    <a:pt x="511" y="394"/>
                  </a:lnTo>
                  <a:lnTo>
                    <a:pt x="524" y="393"/>
                  </a:lnTo>
                  <a:lnTo>
                    <a:pt x="537" y="390"/>
                  </a:lnTo>
                  <a:lnTo>
                    <a:pt x="549" y="387"/>
                  </a:lnTo>
                  <a:lnTo>
                    <a:pt x="560" y="383"/>
                  </a:lnTo>
                  <a:lnTo>
                    <a:pt x="565" y="378"/>
                  </a:lnTo>
                  <a:lnTo>
                    <a:pt x="569" y="371"/>
                  </a:lnTo>
                  <a:lnTo>
                    <a:pt x="570" y="365"/>
                  </a:lnTo>
                  <a:lnTo>
                    <a:pt x="573" y="357"/>
                  </a:lnTo>
                  <a:lnTo>
                    <a:pt x="574" y="350"/>
                  </a:lnTo>
                  <a:lnTo>
                    <a:pt x="577" y="343"/>
                  </a:lnTo>
                  <a:lnTo>
                    <a:pt x="580" y="341"/>
                  </a:lnTo>
                  <a:lnTo>
                    <a:pt x="582" y="338"/>
                  </a:lnTo>
                  <a:lnTo>
                    <a:pt x="585" y="337"/>
                  </a:lnTo>
                  <a:lnTo>
                    <a:pt x="590" y="335"/>
                  </a:lnTo>
                  <a:lnTo>
                    <a:pt x="622" y="321"/>
                  </a:lnTo>
                  <a:lnTo>
                    <a:pt x="652" y="310"/>
                  </a:lnTo>
                  <a:lnTo>
                    <a:pt x="680" y="302"/>
                  </a:lnTo>
                  <a:lnTo>
                    <a:pt x="708" y="295"/>
                  </a:lnTo>
                  <a:lnTo>
                    <a:pt x="738" y="289"/>
                  </a:lnTo>
                  <a:lnTo>
                    <a:pt x="770" y="283"/>
                  </a:lnTo>
                  <a:lnTo>
                    <a:pt x="806" y="277"/>
                  </a:lnTo>
                  <a:lnTo>
                    <a:pt x="849" y="269"/>
                  </a:lnTo>
                  <a:lnTo>
                    <a:pt x="1048" y="269"/>
                  </a:lnTo>
                  <a:lnTo>
                    <a:pt x="1080" y="255"/>
                  </a:lnTo>
                  <a:lnTo>
                    <a:pt x="1114" y="242"/>
                  </a:lnTo>
                  <a:lnTo>
                    <a:pt x="1132" y="235"/>
                  </a:lnTo>
                  <a:lnTo>
                    <a:pt x="1148" y="227"/>
                  </a:lnTo>
                  <a:lnTo>
                    <a:pt x="1164" y="218"/>
                  </a:lnTo>
                  <a:lnTo>
                    <a:pt x="1178" y="209"/>
                  </a:lnTo>
                  <a:lnTo>
                    <a:pt x="1193" y="199"/>
                  </a:lnTo>
                  <a:lnTo>
                    <a:pt x="1206" y="187"/>
                  </a:lnTo>
                  <a:lnTo>
                    <a:pt x="1217" y="174"/>
                  </a:lnTo>
                  <a:lnTo>
                    <a:pt x="1228" y="159"/>
                  </a:lnTo>
                  <a:lnTo>
                    <a:pt x="1236" y="143"/>
                  </a:lnTo>
                  <a:lnTo>
                    <a:pt x="1241" y="125"/>
                  </a:lnTo>
                  <a:lnTo>
                    <a:pt x="1244" y="115"/>
                  </a:lnTo>
                  <a:lnTo>
                    <a:pt x="1245" y="105"/>
                  </a:lnTo>
                  <a:lnTo>
                    <a:pt x="1246" y="94"/>
                  </a:lnTo>
                  <a:lnTo>
                    <a:pt x="1246" y="82"/>
                  </a:lnTo>
                  <a:lnTo>
                    <a:pt x="1246" y="74"/>
                  </a:lnTo>
                  <a:lnTo>
                    <a:pt x="1245" y="67"/>
                  </a:lnTo>
                  <a:lnTo>
                    <a:pt x="1244" y="61"/>
                  </a:lnTo>
                  <a:lnTo>
                    <a:pt x="1241" y="54"/>
                  </a:lnTo>
                  <a:lnTo>
                    <a:pt x="1236" y="42"/>
                  </a:lnTo>
                  <a:lnTo>
                    <a:pt x="1228" y="33"/>
                  </a:lnTo>
                  <a:lnTo>
                    <a:pt x="1218" y="24"/>
                  </a:lnTo>
                  <a:lnTo>
                    <a:pt x="1208" y="17"/>
                  </a:lnTo>
                  <a:lnTo>
                    <a:pt x="1197" y="12"/>
                  </a:lnTo>
                  <a:lnTo>
                    <a:pt x="1186" y="6"/>
                  </a:lnTo>
                  <a:lnTo>
                    <a:pt x="1174" y="4"/>
                  </a:lnTo>
                  <a:lnTo>
                    <a:pt x="1164" y="1"/>
                  </a:lnTo>
                  <a:lnTo>
                    <a:pt x="1154" y="0"/>
                  </a:lnTo>
                  <a:lnTo>
                    <a:pt x="1145" y="0"/>
                  </a:lnTo>
                  <a:lnTo>
                    <a:pt x="1137" y="0"/>
                  </a:lnTo>
                  <a:lnTo>
                    <a:pt x="1132" y="1"/>
                  </a:lnTo>
                  <a:lnTo>
                    <a:pt x="1128" y="2"/>
                  </a:lnTo>
                  <a:lnTo>
                    <a:pt x="1126" y="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8" name="Freeform 42"/>
            <p:cNvSpPr>
              <a:spLocks noChangeAspect="1"/>
            </p:cNvSpPr>
            <p:nvPr/>
          </p:nvSpPr>
          <p:spPr bwMode="auto">
            <a:xfrm>
              <a:off x="822" y="2040"/>
              <a:ext cx="313" cy="283"/>
            </a:xfrm>
            <a:custGeom>
              <a:avLst/>
              <a:gdLst>
                <a:gd name="T0" fmla="*/ 423 w 1023"/>
                <a:gd name="T1" fmla="*/ 18 h 926"/>
                <a:gd name="T2" fmla="*/ 322 w 1023"/>
                <a:gd name="T3" fmla="*/ 40 h 926"/>
                <a:gd name="T4" fmla="*/ 294 w 1023"/>
                <a:gd name="T5" fmla="*/ 156 h 926"/>
                <a:gd name="T6" fmla="*/ 314 w 1023"/>
                <a:gd name="T7" fmla="*/ 226 h 926"/>
                <a:gd name="T8" fmla="*/ 353 w 1023"/>
                <a:gd name="T9" fmla="*/ 289 h 926"/>
                <a:gd name="T10" fmla="*/ 347 w 1023"/>
                <a:gd name="T11" fmla="*/ 340 h 926"/>
                <a:gd name="T12" fmla="*/ 323 w 1023"/>
                <a:gd name="T13" fmla="*/ 370 h 926"/>
                <a:gd name="T14" fmla="*/ 306 w 1023"/>
                <a:gd name="T15" fmla="*/ 346 h 926"/>
                <a:gd name="T16" fmla="*/ 285 w 1023"/>
                <a:gd name="T17" fmla="*/ 253 h 926"/>
                <a:gd name="T18" fmla="*/ 225 w 1023"/>
                <a:gd name="T19" fmla="*/ 216 h 926"/>
                <a:gd name="T20" fmla="*/ 174 w 1023"/>
                <a:gd name="T21" fmla="*/ 198 h 926"/>
                <a:gd name="T22" fmla="*/ 126 w 1023"/>
                <a:gd name="T23" fmla="*/ 173 h 926"/>
                <a:gd name="T24" fmla="*/ 92 w 1023"/>
                <a:gd name="T25" fmla="*/ 194 h 926"/>
                <a:gd name="T26" fmla="*/ 78 w 1023"/>
                <a:gd name="T27" fmla="*/ 252 h 926"/>
                <a:gd name="T28" fmla="*/ 12 w 1023"/>
                <a:gd name="T29" fmla="*/ 260 h 926"/>
                <a:gd name="T30" fmla="*/ 0 w 1023"/>
                <a:gd name="T31" fmla="*/ 306 h 926"/>
                <a:gd name="T32" fmla="*/ 13 w 1023"/>
                <a:gd name="T33" fmla="*/ 358 h 926"/>
                <a:gd name="T34" fmla="*/ 40 w 1023"/>
                <a:gd name="T35" fmla="*/ 408 h 926"/>
                <a:gd name="T36" fmla="*/ 36 w 1023"/>
                <a:gd name="T37" fmla="*/ 462 h 926"/>
                <a:gd name="T38" fmla="*/ 24 w 1023"/>
                <a:gd name="T39" fmla="*/ 517 h 926"/>
                <a:gd name="T40" fmla="*/ 37 w 1023"/>
                <a:gd name="T41" fmla="*/ 579 h 926"/>
                <a:gd name="T42" fmla="*/ 57 w 1023"/>
                <a:gd name="T43" fmla="*/ 582 h 926"/>
                <a:gd name="T44" fmla="*/ 84 w 1023"/>
                <a:gd name="T45" fmla="*/ 558 h 926"/>
                <a:gd name="T46" fmla="*/ 118 w 1023"/>
                <a:gd name="T47" fmla="*/ 551 h 926"/>
                <a:gd name="T48" fmla="*/ 134 w 1023"/>
                <a:gd name="T49" fmla="*/ 574 h 926"/>
                <a:gd name="T50" fmla="*/ 193 w 1023"/>
                <a:gd name="T51" fmla="*/ 581 h 926"/>
                <a:gd name="T52" fmla="*/ 259 w 1023"/>
                <a:gd name="T53" fmla="*/ 590 h 926"/>
                <a:gd name="T54" fmla="*/ 307 w 1023"/>
                <a:gd name="T55" fmla="*/ 613 h 926"/>
                <a:gd name="T56" fmla="*/ 335 w 1023"/>
                <a:gd name="T57" fmla="*/ 601 h 926"/>
                <a:gd name="T58" fmla="*/ 363 w 1023"/>
                <a:gd name="T59" fmla="*/ 597 h 926"/>
                <a:gd name="T60" fmla="*/ 395 w 1023"/>
                <a:gd name="T61" fmla="*/ 622 h 926"/>
                <a:gd name="T62" fmla="*/ 407 w 1023"/>
                <a:gd name="T63" fmla="*/ 674 h 926"/>
                <a:gd name="T64" fmla="*/ 430 w 1023"/>
                <a:gd name="T65" fmla="*/ 707 h 926"/>
                <a:gd name="T66" fmla="*/ 458 w 1023"/>
                <a:gd name="T67" fmla="*/ 707 h 926"/>
                <a:gd name="T68" fmla="*/ 470 w 1023"/>
                <a:gd name="T69" fmla="*/ 706 h 926"/>
                <a:gd name="T70" fmla="*/ 497 w 1023"/>
                <a:gd name="T71" fmla="*/ 721 h 926"/>
                <a:gd name="T72" fmla="*/ 517 w 1023"/>
                <a:gd name="T73" fmla="*/ 786 h 926"/>
                <a:gd name="T74" fmla="*/ 543 w 1023"/>
                <a:gd name="T75" fmla="*/ 878 h 926"/>
                <a:gd name="T76" fmla="*/ 586 w 1023"/>
                <a:gd name="T77" fmla="*/ 914 h 926"/>
                <a:gd name="T78" fmla="*/ 674 w 1023"/>
                <a:gd name="T79" fmla="*/ 926 h 926"/>
                <a:gd name="T80" fmla="*/ 741 w 1023"/>
                <a:gd name="T81" fmla="*/ 895 h 926"/>
                <a:gd name="T82" fmla="*/ 773 w 1023"/>
                <a:gd name="T83" fmla="*/ 857 h 926"/>
                <a:gd name="T84" fmla="*/ 765 w 1023"/>
                <a:gd name="T85" fmla="*/ 809 h 926"/>
                <a:gd name="T86" fmla="*/ 777 w 1023"/>
                <a:gd name="T87" fmla="*/ 775 h 926"/>
                <a:gd name="T88" fmla="*/ 859 w 1023"/>
                <a:gd name="T89" fmla="*/ 713 h 926"/>
                <a:gd name="T90" fmla="*/ 1023 w 1023"/>
                <a:gd name="T91" fmla="*/ 625 h 926"/>
                <a:gd name="T92" fmla="*/ 959 w 1023"/>
                <a:gd name="T93" fmla="*/ 557 h 926"/>
                <a:gd name="T94" fmla="*/ 873 w 1023"/>
                <a:gd name="T95" fmla="*/ 457 h 926"/>
                <a:gd name="T96" fmla="*/ 841 w 1023"/>
                <a:gd name="T97" fmla="*/ 490 h 926"/>
                <a:gd name="T98" fmla="*/ 831 w 1023"/>
                <a:gd name="T99" fmla="*/ 505 h 926"/>
                <a:gd name="T100" fmla="*/ 714 w 1023"/>
                <a:gd name="T101" fmla="*/ 477 h 926"/>
                <a:gd name="T102" fmla="*/ 661 w 1023"/>
                <a:gd name="T103" fmla="*/ 440 h 926"/>
                <a:gd name="T104" fmla="*/ 637 w 1023"/>
                <a:gd name="T105" fmla="*/ 369 h 926"/>
                <a:gd name="T106" fmla="*/ 614 w 1023"/>
                <a:gd name="T107" fmla="*/ 282 h 926"/>
                <a:gd name="T108" fmla="*/ 554 w 1023"/>
                <a:gd name="T109" fmla="*/ 150 h 926"/>
                <a:gd name="T110" fmla="*/ 531 w 1023"/>
                <a:gd name="T111" fmla="*/ 61 h 9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3"/>
                <a:gd name="T169" fmla="*/ 0 h 926"/>
                <a:gd name="T170" fmla="*/ 1023 w 1023"/>
                <a:gd name="T171" fmla="*/ 926 h 92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3" h="926">
                  <a:moveTo>
                    <a:pt x="523" y="24"/>
                  </a:moveTo>
                  <a:lnTo>
                    <a:pt x="497" y="22"/>
                  </a:lnTo>
                  <a:lnTo>
                    <a:pt x="471" y="22"/>
                  </a:lnTo>
                  <a:lnTo>
                    <a:pt x="447" y="21"/>
                  </a:lnTo>
                  <a:lnTo>
                    <a:pt x="423" y="18"/>
                  </a:lnTo>
                  <a:lnTo>
                    <a:pt x="401" y="14"/>
                  </a:lnTo>
                  <a:lnTo>
                    <a:pt x="379" y="10"/>
                  </a:lnTo>
                  <a:lnTo>
                    <a:pt x="358" y="5"/>
                  </a:lnTo>
                  <a:lnTo>
                    <a:pt x="337" y="0"/>
                  </a:lnTo>
                  <a:lnTo>
                    <a:pt x="322" y="40"/>
                  </a:lnTo>
                  <a:lnTo>
                    <a:pt x="309" y="80"/>
                  </a:lnTo>
                  <a:lnTo>
                    <a:pt x="303" y="100"/>
                  </a:lnTo>
                  <a:lnTo>
                    <a:pt x="299" y="118"/>
                  </a:lnTo>
                  <a:lnTo>
                    <a:pt x="295" y="137"/>
                  </a:lnTo>
                  <a:lnTo>
                    <a:pt x="294" y="156"/>
                  </a:lnTo>
                  <a:lnTo>
                    <a:pt x="293" y="170"/>
                  </a:lnTo>
                  <a:lnTo>
                    <a:pt x="294" y="182"/>
                  </a:lnTo>
                  <a:lnTo>
                    <a:pt x="297" y="194"/>
                  </a:lnTo>
                  <a:lnTo>
                    <a:pt x="301" y="205"/>
                  </a:lnTo>
                  <a:lnTo>
                    <a:pt x="314" y="226"/>
                  </a:lnTo>
                  <a:lnTo>
                    <a:pt x="330" y="245"/>
                  </a:lnTo>
                  <a:lnTo>
                    <a:pt x="338" y="256"/>
                  </a:lnTo>
                  <a:lnTo>
                    <a:pt x="343" y="266"/>
                  </a:lnTo>
                  <a:lnTo>
                    <a:pt x="350" y="277"/>
                  </a:lnTo>
                  <a:lnTo>
                    <a:pt x="353" y="289"/>
                  </a:lnTo>
                  <a:lnTo>
                    <a:pt x="355" y="302"/>
                  </a:lnTo>
                  <a:lnTo>
                    <a:pt x="354" y="316"/>
                  </a:lnTo>
                  <a:lnTo>
                    <a:pt x="353" y="324"/>
                  </a:lnTo>
                  <a:lnTo>
                    <a:pt x="350" y="332"/>
                  </a:lnTo>
                  <a:lnTo>
                    <a:pt x="347" y="340"/>
                  </a:lnTo>
                  <a:lnTo>
                    <a:pt x="343" y="349"/>
                  </a:lnTo>
                  <a:lnTo>
                    <a:pt x="335" y="361"/>
                  </a:lnTo>
                  <a:lnTo>
                    <a:pt x="329" y="368"/>
                  </a:lnTo>
                  <a:lnTo>
                    <a:pt x="326" y="369"/>
                  </a:lnTo>
                  <a:lnTo>
                    <a:pt x="323" y="370"/>
                  </a:lnTo>
                  <a:lnTo>
                    <a:pt x="321" y="370"/>
                  </a:lnTo>
                  <a:lnTo>
                    <a:pt x="318" y="369"/>
                  </a:lnTo>
                  <a:lnTo>
                    <a:pt x="314" y="364"/>
                  </a:lnTo>
                  <a:lnTo>
                    <a:pt x="310" y="356"/>
                  </a:lnTo>
                  <a:lnTo>
                    <a:pt x="306" y="346"/>
                  </a:lnTo>
                  <a:lnTo>
                    <a:pt x="303" y="334"/>
                  </a:lnTo>
                  <a:lnTo>
                    <a:pt x="297" y="306"/>
                  </a:lnTo>
                  <a:lnTo>
                    <a:pt x="291" y="278"/>
                  </a:lnTo>
                  <a:lnTo>
                    <a:pt x="287" y="265"/>
                  </a:lnTo>
                  <a:lnTo>
                    <a:pt x="285" y="253"/>
                  </a:lnTo>
                  <a:lnTo>
                    <a:pt x="281" y="242"/>
                  </a:lnTo>
                  <a:lnTo>
                    <a:pt x="277" y="234"/>
                  </a:lnTo>
                  <a:lnTo>
                    <a:pt x="257" y="226"/>
                  </a:lnTo>
                  <a:lnTo>
                    <a:pt x="241" y="220"/>
                  </a:lnTo>
                  <a:lnTo>
                    <a:pt x="225" y="216"/>
                  </a:lnTo>
                  <a:lnTo>
                    <a:pt x="211" y="212"/>
                  </a:lnTo>
                  <a:lnTo>
                    <a:pt x="201" y="208"/>
                  </a:lnTo>
                  <a:lnTo>
                    <a:pt x="190" y="205"/>
                  </a:lnTo>
                  <a:lnTo>
                    <a:pt x="182" y="202"/>
                  </a:lnTo>
                  <a:lnTo>
                    <a:pt x="174" y="198"/>
                  </a:lnTo>
                  <a:lnTo>
                    <a:pt x="162" y="188"/>
                  </a:lnTo>
                  <a:lnTo>
                    <a:pt x="152" y="181"/>
                  </a:lnTo>
                  <a:lnTo>
                    <a:pt x="142" y="177"/>
                  </a:lnTo>
                  <a:lnTo>
                    <a:pt x="134" y="174"/>
                  </a:lnTo>
                  <a:lnTo>
                    <a:pt x="126" y="173"/>
                  </a:lnTo>
                  <a:lnTo>
                    <a:pt x="120" y="174"/>
                  </a:lnTo>
                  <a:lnTo>
                    <a:pt x="113" y="177"/>
                  </a:lnTo>
                  <a:lnTo>
                    <a:pt x="108" y="180"/>
                  </a:lnTo>
                  <a:lnTo>
                    <a:pt x="100" y="188"/>
                  </a:lnTo>
                  <a:lnTo>
                    <a:pt x="92" y="194"/>
                  </a:lnTo>
                  <a:lnTo>
                    <a:pt x="88" y="197"/>
                  </a:lnTo>
                  <a:lnTo>
                    <a:pt x="85" y="198"/>
                  </a:lnTo>
                  <a:lnTo>
                    <a:pt x="81" y="200"/>
                  </a:lnTo>
                  <a:lnTo>
                    <a:pt x="78" y="198"/>
                  </a:lnTo>
                  <a:lnTo>
                    <a:pt x="78" y="252"/>
                  </a:lnTo>
                  <a:lnTo>
                    <a:pt x="57" y="252"/>
                  </a:lnTo>
                  <a:lnTo>
                    <a:pt x="41" y="252"/>
                  </a:lnTo>
                  <a:lnTo>
                    <a:pt x="26" y="253"/>
                  </a:lnTo>
                  <a:lnTo>
                    <a:pt x="17" y="257"/>
                  </a:lnTo>
                  <a:lnTo>
                    <a:pt x="12" y="260"/>
                  </a:lnTo>
                  <a:lnTo>
                    <a:pt x="9" y="262"/>
                  </a:lnTo>
                  <a:lnTo>
                    <a:pt x="6" y="268"/>
                  </a:lnTo>
                  <a:lnTo>
                    <a:pt x="4" y="273"/>
                  </a:lnTo>
                  <a:lnTo>
                    <a:pt x="1" y="286"/>
                  </a:lnTo>
                  <a:lnTo>
                    <a:pt x="0" y="306"/>
                  </a:lnTo>
                  <a:lnTo>
                    <a:pt x="0" y="318"/>
                  </a:lnTo>
                  <a:lnTo>
                    <a:pt x="1" y="328"/>
                  </a:lnTo>
                  <a:lnTo>
                    <a:pt x="4" y="337"/>
                  </a:lnTo>
                  <a:lnTo>
                    <a:pt x="6" y="345"/>
                  </a:lnTo>
                  <a:lnTo>
                    <a:pt x="13" y="358"/>
                  </a:lnTo>
                  <a:lnTo>
                    <a:pt x="21" y="369"/>
                  </a:lnTo>
                  <a:lnTo>
                    <a:pt x="29" y="380"/>
                  </a:lnTo>
                  <a:lnTo>
                    <a:pt x="36" y="392"/>
                  </a:lnTo>
                  <a:lnTo>
                    <a:pt x="38" y="400"/>
                  </a:lnTo>
                  <a:lnTo>
                    <a:pt x="40" y="408"/>
                  </a:lnTo>
                  <a:lnTo>
                    <a:pt x="41" y="416"/>
                  </a:lnTo>
                  <a:lnTo>
                    <a:pt x="42" y="426"/>
                  </a:lnTo>
                  <a:lnTo>
                    <a:pt x="41" y="440"/>
                  </a:lnTo>
                  <a:lnTo>
                    <a:pt x="40" y="452"/>
                  </a:lnTo>
                  <a:lnTo>
                    <a:pt x="36" y="462"/>
                  </a:lnTo>
                  <a:lnTo>
                    <a:pt x="33" y="472"/>
                  </a:lnTo>
                  <a:lnTo>
                    <a:pt x="29" y="482"/>
                  </a:lnTo>
                  <a:lnTo>
                    <a:pt x="26" y="493"/>
                  </a:lnTo>
                  <a:lnTo>
                    <a:pt x="25" y="505"/>
                  </a:lnTo>
                  <a:lnTo>
                    <a:pt x="24" y="517"/>
                  </a:lnTo>
                  <a:lnTo>
                    <a:pt x="24" y="539"/>
                  </a:lnTo>
                  <a:lnTo>
                    <a:pt x="26" y="561"/>
                  </a:lnTo>
                  <a:lnTo>
                    <a:pt x="30" y="570"/>
                  </a:lnTo>
                  <a:lnTo>
                    <a:pt x="34" y="577"/>
                  </a:lnTo>
                  <a:lnTo>
                    <a:pt x="37" y="579"/>
                  </a:lnTo>
                  <a:lnTo>
                    <a:pt x="40" y="582"/>
                  </a:lnTo>
                  <a:lnTo>
                    <a:pt x="44" y="583"/>
                  </a:lnTo>
                  <a:lnTo>
                    <a:pt x="48" y="583"/>
                  </a:lnTo>
                  <a:lnTo>
                    <a:pt x="53" y="583"/>
                  </a:lnTo>
                  <a:lnTo>
                    <a:pt x="57" y="582"/>
                  </a:lnTo>
                  <a:lnTo>
                    <a:pt x="61" y="579"/>
                  </a:lnTo>
                  <a:lnTo>
                    <a:pt x="64" y="578"/>
                  </a:lnTo>
                  <a:lnTo>
                    <a:pt x="70" y="571"/>
                  </a:lnTo>
                  <a:lnTo>
                    <a:pt x="77" y="565"/>
                  </a:lnTo>
                  <a:lnTo>
                    <a:pt x="84" y="558"/>
                  </a:lnTo>
                  <a:lnTo>
                    <a:pt x="89" y="553"/>
                  </a:lnTo>
                  <a:lnTo>
                    <a:pt x="96" y="549"/>
                  </a:lnTo>
                  <a:lnTo>
                    <a:pt x="102" y="547"/>
                  </a:lnTo>
                  <a:lnTo>
                    <a:pt x="112" y="549"/>
                  </a:lnTo>
                  <a:lnTo>
                    <a:pt x="118" y="551"/>
                  </a:lnTo>
                  <a:lnTo>
                    <a:pt x="124" y="555"/>
                  </a:lnTo>
                  <a:lnTo>
                    <a:pt x="128" y="559"/>
                  </a:lnTo>
                  <a:lnTo>
                    <a:pt x="129" y="565"/>
                  </a:lnTo>
                  <a:lnTo>
                    <a:pt x="132" y="570"/>
                  </a:lnTo>
                  <a:lnTo>
                    <a:pt x="134" y="574"/>
                  </a:lnTo>
                  <a:lnTo>
                    <a:pt x="138" y="577"/>
                  </a:lnTo>
                  <a:lnTo>
                    <a:pt x="152" y="581"/>
                  </a:lnTo>
                  <a:lnTo>
                    <a:pt x="165" y="582"/>
                  </a:lnTo>
                  <a:lnTo>
                    <a:pt x="178" y="581"/>
                  </a:lnTo>
                  <a:lnTo>
                    <a:pt x="193" y="581"/>
                  </a:lnTo>
                  <a:lnTo>
                    <a:pt x="206" y="579"/>
                  </a:lnTo>
                  <a:lnTo>
                    <a:pt x="219" y="579"/>
                  </a:lnTo>
                  <a:lnTo>
                    <a:pt x="233" y="579"/>
                  </a:lnTo>
                  <a:lnTo>
                    <a:pt x="246" y="583"/>
                  </a:lnTo>
                  <a:lnTo>
                    <a:pt x="259" y="590"/>
                  </a:lnTo>
                  <a:lnTo>
                    <a:pt x="273" y="601"/>
                  </a:lnTo>
                  <a:lnTo>
                    <a:pt x="279" y="605"/>
                  </a:lnTo>
                  <a:lnTo>
                    <a:pt x="287" y="610"/>
                  </a:lnTo>
                  <a:lnTo>
                    <a:pt x="297" y="613"/>
                  </a:lnTo>
                  <a:lnTo>
                    <a:pt x="307" y="613"/>
                  </a:lnTo>
                  <a:lnTo>
                    <a:pt x="313" y="613"/>
                  </a:lnTo>
                  <a:lnTo>
                    <a:pt x="319" y="610"/>
                  </a:lnTo>
                  <a:lnTo>
                    <a:pt x="325" y="607"/>
                  </a:lnTo>
                  <a:lnTo>
                    <a:pt x="330" y="605"/>
                  </a:lnTo>
                  <a:lnTo>
                    <a:pt x="335" y="601"/>
                  </a:lnTo>
                  <a:lnTo>
                    <a:pt x="339" y="598"/>
                  </a:lnTo>
                  <a:lnTo>
                    <a:pt x="345" y="595"/>
                  </a:lnTo>
                  <a:lnTo>
                    <a:pt x="349" y="595"/>
                  </a:lnTo>
                  <a:lnTo>
                    <a:pt x="357" y="595"/>
                  </a:lnTo>
                  <a:lnTo>
                    <a:pt x="363" y="597"/>
                  </a:lnTo>
                  <a:lnTo>
                    <a:pt x="369" y="598"/>
                  </a:lnTo>
                  <a:lnTo>
                    <a:pt x="374" y="601"/>
                  </a:lnTo>
                  <a:lnTo>
                    <a:pt x="383" y="606"/>
                  </a:lnTo>
                  <a:lnTo>
                    <a:pt x="390" y="613"/>
                  </a:lnTo>
                  <a:lnTo>
                    <a:pt x="395" y="622"/>
                  </a:lnTo>
                  <a:lnTo>
                    <a:pt x="399" y="631"/>
                  </a:lnTo>
                  <a:lnTo>
                    <a:pt x="402" y="642"/>
                  </a:lnTo>
                  <a:lnTo>
                    <a:pt x="403" y="653"/>
                  </a:lnTo>
                  <a:lnTo>
                    <a:pt x="406" y="663"/>
                  </a:lnTo>
                  <a:lnTo>
                    <a:pt x="407" y="674"/>
                  </a:lnTo>
                  <a:lnTo>
                    <a:pt x="410" y="683"/>
                  </a:lnTo>
                  <a:lnTo>
                    <a:pt x="414" y="691"/>
                  </a:lnTo>
                  <a:lnTo>
                    <a:pt x="419" y="699"/>
                  </a:lnTo>
                  <a:lnTo>
                    <a:pt x="426" y="705"/>
                  </a:lnTo>
                  <a:lnTo>
                    <a:pt x="430" y="707"/>
                  </a:lnTo>
                  <a:lnTo>
                    <a:pt x="434" y="709"/>
                  </a:lnTo>
                  <a:lnTo>
                    <a:pt x="439" y="709"/>
                  </a:lnTo>
                  <a:lnTo>
                    <a:pt x="445" y="710"/>
                  </a:lnTo>
                  <a:lnTo>
                    <a:pt x="453" y="709"/>
                  </a:lnTo>
                  <a:lnTo>
                    <a:pt x="458" y="707"/>
                  </a:lnTo>
                  <a:lnTo>
                    <a:pt x="461" y="706"/>
                  </a:lnTo>
                  <a:lnTo>
                    <a:pt x="462" y="705"/>
                  </a:lnTo>
                  <a:lnTo>
                    <a:pt x="465" y="705"/>
                  </a:lnTo>
                  <a:lnTo>
                    <a:pt x="466" y="705"/>
                  </a:lnTo>
                  <a:lnTo>
                    <a:pt x="470" y="706"/>
                  </a:lnTo>
                  <a:lnTo>
                    <a:pt x="475" y="710"/>
                  </a:lnTo>
                  <a:lnTo>
                    <a:pt x="482" y="710"/>
                  </a:lnTo>
                  <a:lnTo>
                    <a:pt x="487" y="713"/>
                  </a:lnTo>
                  <a:lnTo>
                    <a:pt x="493" y="717"/>
                  </a:lnTo>
                  <a:lnTo>
                    <a:pt x="497" y="721"/>
                  </a:lnTo>
                  <a:lnTo>
                    <a:pt x="501" y="726"/>
                  </a:lnTo>
                  <a:lnTo>
                    <a:pt x="503" y="733"/>
                  </a:lnTo>
                  <a:lnTo>
                    <a:pt x="506" y="741"/>
                  </a:lnTo>
                  <a:lnTo>
                    <a:pt x="509" y="749"/>
                  </a:lnTo>
                  <a:lnTo>
                    <a:pt x="517" y="786"/>
                  </a:lnTo>
                  <a:lnTo>
                    <a:pt x="523" y="825"/>
                  </a:lnTo>
                  <a:lnTo>
                    <a:pt x="527" y="841"/>
                  </a:lnTo>
                  <a:lnTo>
                    <a:pt x="531" y="854"/>
                  </a:lnTo>
                  <a:lnTo>
                    <a:pt x="538" y="867"/>
                  </a:lnTo>
                  <a:lnTo>
                    <a:pt x="543" y="878"/>
                  </a:lnTo>
                  <a:lnTo>
                    <a:pt x="551" y="887"/>
                  </a:lnTo>
                  <a:lnTo>
                    <a:pt x="558" y="897"/>
                  </a:lnTo>
                  <a:lnTo>
                    <a:pt x="567" y="903"/>
                  </a:lnTo>
                  <a:lnTo>
                    <a:pt x="577" y="909"/>
                  </a:lnTo>
                  <a:lnTo>
                    <a:pt x="586" y="914"/>
                  </a:lnTo>
                  <a:lnTo>
                    <a:pt x="597" y="918"/>
                  </a:lnTo>
                  <a:lnTo>
                    <a:pt x="609" y="921"/>
                  </a:lnTo>
                  <a:lnTo>
                    <a:pt x="621" y="923"/>
                  </a:lnTo>
                  <a:lnTo>
                    <a:pt x="646" y="926"/>
                  </a:lnTo>
                  <a:lnTo>
                    <a:pt x="674" y="926"/>
                  </a:lnTo>
                  <a:lnTo>
                    <a:pt x="682" y="925"/>
                  </a:lnTo>
                  <a:lnTo>
                    <a:pt x="694" y="919"/>
                  </a:lnTo>
                  <a:lnTo>
                    <a:pt x="709" y="913"/>
                  </a:lnTo>
                  <a:lnTo>
                    <a:pt x="725" y="903"/>
                  </a:lnTo>
                  <a:lnTo>
                    <a:pt x="741" y="895"/>
                  </a:lnTo>
                  <a:lnTo>
                    <a:pt x="754" y="886"/>
                  </a:lnTo>
                  <a:lnTo>
                    <a:pt x="765" y="878"/>
                  </a:lnTo>
                  <a:lnTo>
                    <a:pt x="770" y="873"/>
                  </a:lnTo>
                  <a:lnTo>
                    <a:pt x="773" y="865"/>
                  </a:lnTo>
                  <a:lnTo>
                    <a:pt x="773" y="857"/>
                  </a:lnTo>
                  <a:lnTo>
                    <a:pt x="773" y="850"/>
                  </a:lnTo>
                  <a:lnTo>
                    <a:pt x="773" y="843"/>
                  </a:lnTo>
                  <a:lnTo>
                    <a:pt x="770" y="831"/>
                  </a:lnTo>
                  <a:lnTo>
                    <a:pt x="767" y="819"/>
                  </a:lnTo>
                  <a:lnTo>
                    <a:pt x="765" y="809"/>
                  </a:lnTo>
                  <a:lnTo>
                    <a:pt x="765" y="798"/>
                  </a:lnTo>
                  <a:lnTo>
                    <a:pt x="766" y="793"/>
                  </a:lnTo>
                  <a:lnTo>
                    <a:pt x="769" y="787"/>
                  </a:lnTo>
                  <a:lnTo>
                    <a:pt x="771" y="782"/>
                  </a:lnTo>
                  <a:lnTo>
                    <a:pt x="777" y="775"/>
                  </a:lnTo>
                  <a:lnTo>
                    <a:pt x="787" y="766"/>
                  </a:lnTo>
                  <a:lnTo>
                    <a:pt x="799" y="755"/>
                  </a:lnTo>
                  <a:lnTo>
                    <a:pt x="813" y="745"/>
                  </a:lnTo>
                  <a:lnTo>
                    <a:pt x="827" y="734"/>
                  </a:lnTo>
                  <a:lnTo>
                    <a:pt x="859" y="713"/>
                  </a:lnTo>
                  <a:lnTo>
                    <a:pt x="893" y="691"/>
                  </a:lnTo>
                  <a:lnTo>
                    <a:pt x="927" y="671"/>
                  </a:lnTo>
                  <a:lnTo>
                    <a:pt x="962" y="654"/>
                  </a:lnTo>
                  <a:lnTo>
                    <a:pt x="994" y="638"/>
                  </a:lnTo>
                  <a:lnTo>
                    <a:pt x="1023" y="625"/>
                  </a:lnTo>
                  <a:lnTo>
                    <a:pt x="1012" y="615"/>
                  </a:lnTo>
                  <a:lnTo>
                    <a:pt x="1002" y="605"/>
                  </a:lnTo>
                  <a:lnTo>
                    <a:pt x="991" y="594"/>
                  </a:lnTo>
                  <a:lnTo>
                    <a:pt x="980" y="582"/>
                  </a:lnTo>
                  <a:lnTo>
                    <a:pt x="959" y="557"/>
                  </a:lnTo>
                  <a:lnTo>
                    <a:pt x="938" y="530"/>
                  </a:lnTo>
                  <a:lnTo>
                    <a:pt x="918" y="504"/>
                  </a:lnTo>
                  <a:lnTo>
                    <a:pt x="895" y="480"/>
                  </a:lnTo>
                  <a:lnTo>
                    <a:pt x="885" y="468"/>
                  </a:lnTo>
                  <a:lnTo>
                    <a:pt x="873" y="457"/>
                  </a:lnTo>
                  <a:lnTo>
                    <a:pt x="861" y="448"/>
                  </a:lnTo>
                  <a:lnTo>
                    <a:pt x="849" y="438"/>
                  </a:lnTo>
                  <a:lnTo>
                    <a:pt x="845" y="460"/>
                  </a:lnTo>
                  <a:lnTo>
                    <a:pt x="842" y="481"/>
                  </a:lnTo>
                  <a:lnTo>
                    <a:pt x="841" y="490"/>
                  </a:lnTo>
                  <a:lnTo>
                    <a:pt x="838" y="498"/>
                  </a:lnTo>
                  <a:lnTo>
                    <a:pt x="837" y="501"/>
                  </a:lnTo>
                  <a:lnTo>
                    <a:pt x="835" y="504"/>
                  </a:lnTo>
                  <a:lnTo>
                    <a:pt x="833" y="505"/>
                  </a:lnTo>
                  <a:lnTo>
                    <a:pt x="831" y="505"/>
                  </a:lnTo>
                  <a:lnTo>
                    <a:pt x="809" y="504"/>
                  </a:lnTo>
                  <a:lnTo>
                    <a:pt x="782" y="500"/>
                  </a:lnTo>
                  <a:lnTo>
                    <a:pt x="754" y="493"/>
                  </a:lnTo>
                  <a:lnTo>
                    <a:pt x="727" y="484"/>
                  </a:lnTo>
                  <a:lnTo>
                    <a:pt x="714" y="477"/>
                  </a:lnTo>
                  <a:lnTo>
                    <a:pt x="701" y="472"/>
                  </a:lnTo>
                  <a:lnTo>
                    <a:pt x="689" y="465"/>
                  </a:lnTo>
                  <a:lnTo>
                    <a:pt x="678" y="457"/>
                  </a:lnTo>
                  <a:lnTo>
                    <a:pt x="669" y="449"/>
                  </a:lnTo>
                  <a:lnTo>
                    <a:pt x="661" y="440"/>
                  </a:lnTo>
                  <a:lnTo>
                    <a:pt x="654" y="430"/>
                  </a:lnTo>
                  <a:lnTo>
                    <a:pt x="650" y="421"/>
                  </a:lnTo>
                  <a:lnTo>
                    <a:pt x="645" y="404"/>
                  </a:lnTo>
                  <a:lnTo>
                    <a:pt x="641" y="385"/>
                  </a:lnTo>
                  <a:lnTo>
                    <a:pt x="637" y="369"/>
                  </a:lnTo>
                  <a:lnTo>
                    <a:pt x="634" y="352"/>
                  </a:lnTo>
                  <a:lnTo>
                    <a:pt x="631" y="334"/>
                  </a:lnTo>
                  <a:lnTo>
                    <a:pt x="627" y="317"/>
                  </a:lnTo>
                  <a:lnTo>
                    <a:pt x="622" y="300"/>
                  </a:lnTo>
                  <a:lnTo>
                    <a:pt x="614" y="282"/>
                  </a:lnTo>
                  <a:lnTo>
                    <a:pt x="602" y="256"/>
                  </a:lnTo>
                  <a:lnTo>
                    <a:pt x="589" y="228"/>
                  </a:lnTo>
                  <a:lnTo>
                    <a:pt x="574" y="198"/>
                  </a:lnTo>
                  <a:lnTo>
                    <a:pt x="561" y="166"/>
                  </a:lnTo>
                  <a:lnTo>
                    <a:pt x="554" y="150"/>
                  </a:lnTo>
                  <a:lnTo>
                    <a:pt x="549" y="133"/>
                  </a:lnTo>
                  <a:lnTo>
                    <a:pt x="543" y="116"/>
                  </a:lnTo>
                  <a:lnTo>
                    <a:pt x="538" y="97"/>
                  </a:lnTo>
                  <a:lnTo>
                    <a:pt x="535" y="80"/>
                  </a:lnTo>
                  <a:lnTo>
                    <a:pt x="531" y="61"/>
                  </a:lnTo>
                  <a:lnTo>
                    <a:pt x="530" y="42"/>
                  </a:lnTo>
                  <a:lnTo>
                    <a:pt x="530" y="24"/>
                  </a:lnTo>
                  <a:lnTo>
                    <a:pt x="523" y="2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79" name="Freeform 43"/>
            <p:cNvSpPr>
              <a:spLocks noChangeAspect="1"/>
            </p:cNvSpPr>
            <p:nvPr/>
          </p:nvSpPr>
          <p:spPr bwMode="auto">
            <a:xfrm>
              <a:off x="665" y="2120"/>
              <a:ext cx="171" cy="273"/>
            </a:xfrm>
            <a:custGeom>
              <a:avLst/>
              <a:gdLst>
                <a:gd name="T0" fmla="*/ 403 w 560"/>
                <a:gd name="T1" fmla="*/ 21 h 891"/>
                <a:gd name="T2" fmla="*/ 364 w 560"/>
                <a:gd name="T3" fmla="*/ 61 h 891"/>
                <a:gd name="T4" fmla="*/ 312 w 560"/>
                <a:gd name="T5" fmla="*/ 109 h 891"/>
                <a:gd name="T6" fmla="*/ 294 w 560"/>
                <a:gd name="T7" fmla="*/ 148 h 891"/>
                <a:gd name="T8" fmla="*/ 271 w 560"/>
                <a:gd name="T9" fmla="*/ 186 h 891"/>
                <a:gd name="T10" fmla="*/ 228 w 560"/>
                <a:gd name="T11" fmla="*/ 190 h 891"/>
                <a:gd name="T12" fmla="*/ 191 w 560"/>
                <a:gd name="T13" fmla="*/ 194 h 891"/>
                <a:gd name="T14" fmla="*/ 172 w 560"/>
                <a:gd name="T15" fmla="*/ 209 h 891"/>
                <a:gd name="T16" fmla="*/ 171 w 560"/>
                <a:gd name="T17" fmla="*/ 242 h 891"/>
                <a:gd name="T18" fmla="*/ 180 w 560"/>
                <a:gd name="T19" fmla="*/ 282 h 891"/>
                <a:gd name="T20" fmla="*/ 142 w 560"/>
                <a:gd name="T21" fmla="*/ 313 h 891"/>
                <a:gd name="T22" fmla="*/ 94 w 560"/>
                <a:gd name="T23" fmla="*/ 341 h 891"/>
                <a:gd name="T24" fmla="*/ 68 w 560"/>
                <a:gd name="T25" fmla="*/ 401 h 891"/>
                <a:gd name="T26" fmla="*/ 42 w 560"/>
                <a:gd name="T27" fmla="*/ 482 h 891"/>
                <a:gd name="T28" fmla="*/ 16 w 560"/>
                <a:gd name="T29" fmla="*/ 507 h 891"/>
                <a:gd name="T30" fmla="*/ 2 w 560"/>
                <a:gd name="T31" fmla="*/ 530 h 891"/>
                <a:gd name="T32" fmla="*/ 2 w 560"/>
                <a:gd name="T33" fmla="*/ 562 h 891"/>
                <a:gd name="T34" fmla="*/ 27 w 560"/>
                <a:gd name="T35" fmla="*/ 603 h 891"/>
                <a:gd name="T36" fmla="*/ 51 w 560"/>
                <a:gd name="T37" fmla="*/ 637 h 891"/>
                <a:gd name="T38" fmla="*/ 52 w 560"/>
                <a:gd name="T39" fmla="*/ 661 h 891"/>
                <a:gd name="T40" fmla="*/ 32 w 560"/>
                <a:gd name="T41" fmla="*/ 683 h 891"/>
                <a:gd name="T42" fmla="*/ 14 w 560"/>
                <a:gd name="T43" fmla="*/ 706 h 891"/>
                <a:gd name="T44" fmla="*/ 15 w 560"/>
                <a:gd name="T45" fmla="*/ 722 h 891"/>
                <a:gd name="T46" fmla="*/ 58 w 560"/>
                <a:gd name="T47" fmla="*/ 746 h 891"/>
                <a:gd name="T48" fmla="*/ 102 w 560"/>
                <a:gd name="T49" fmla="*/ 774 h 891"/>
                <a:gd name="T50" fmla="*/ 118 w 560"/>
                <a:gd name="T51" fmla="*/ 844 h 891"/>
                <a:gd name="T52" fmla="*/ 126 w 560"/>
                <a:gd name="T53" fmla="*/ 870 h 891"/>
                <a:gd name="T54" fmla="*/ 144 w 560"/>
                <a:gd name="T55" fmla="*/ 879 h 891"/>
                <a:gd name="T56" fmla="*/ 183 w 560"/>
                <a:gd name="T57" fmla="*/ 866 h 891"/>
                <a:gd name="T58" fmla="*/ 199 w 560"/>
                <a:gd name="T59" fmla="*/ 887 h 891"/>
                <a:gd name="T60" fmla="*/ 224 w 560"/>
                <a:gd name="T61" fmla="*/ 888 h 891"/>
                <a:gd name="T62" fmla="*/ 279 w 560"/>
                <a:gd name="T63" fmla="*/ 854 h 891"/>
                <a:gd name="T64" fmla="*/ 322 w 560"/>
                <a:gd name="T65" fmla="*/ 807 h 891"/>
                <a:gd name="T66" fmla="*/ 326 w 560"/>
                <a:gd name="T67" fmla="*/ 774 h 891"/>
                <a:gd name="T68" fmla="*/ 332 w 560"/>
                <a:gd name="T69" fmla="*/ 713 h 891"/>
                <a:gd name="T70" fmla="*/ 362 w 560"/>
                <a:gd name="T71" fmla="*/ 661 h 891"/>
                <a:gd name="T72" fmla="*/ 379 w 560"/>
                <a:gd name="T73" fmla="*/ 662 h 891"/>
                <a:gd name="T74" fmla="*/ 379 w 560"/>
                <a:gd name="T75" fmla="*/ 621 h 891"/>
                <a:gd name="T76" fmla="*/ 400 w 560"/>
                <a:gd name="T77" fmla="*/ 578 h 891"/>
                <a:gd name="T78" fmla="*/ 491 w 560"/>
                <a:gd name="T79" fmla="*/ 491 h 891"/>
                <a:gd name="T80" fmla="*/ 512 w 560"/>
                <a:gd name="T81" fmla="*/ 446 h 891"/>
                <a:gd name="T82" fmla="*/ 500 w 560"/>
                <a:gd name="T83" fmla="*/ 415 h 891"/>
                <a:gd name="T84" fmla="*/ 487 w 560"/>
                <a:gd name="T85" fmla="*/ 379 h 891"/>
                <a:gd name="T86" fmla="*/ 495 w 560"/>
                <a:gd name="T87" fmla="*/ 333 h 891"/>
                <a:gd name="T88" fmla="*/ 510 w 560"/>
                <a:gd name="T89" fmla="*/ 315 h 891"/>
                <a:gd name="T90" fmla="*/ 548 w 560"/>
                <a:gd name="T91" fmla="*/ 307 h 891"/>
                <a:gd name="T92" fmla="*/ 542 w 560"/>
                <a:gd name="T93" fmla="*/ 253 h 891"/>
                <a:gd name="T94" fmla="*/ 551 w 560"/>
                <a:gd name="T95" fmla="*/ 208 h 891"/>
                <a:gd name="T96" fmla="*/ 560 w 560"/>
                <a:gd name="T97" fmla="*/ 162 h 891"/>
                <a:gd name="T98" fmla="*/ 554 w 560"/>
                <a:gd name="T99" fmla="*/ 128 h 891"/>
                <a:gd name="T100" fmla="*/ 524 w 560"/>
                <a:gd name="T101" fmla="*/ 81 h 891"/>
                <a:gd name="T102" fmla="*/ 518 w 560"/>
                <a:gd name="T103" fmla="*/ 42 h 891"/>
                <a:gd name="T104" fmla="*/ 524 w 560"/>
                <a:gd name="T105" fmla="*/ 0 h 89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0"/>
                <a:gd name="T160" fmla="*/ 0 h 891"/>
                <a:gd name="T161" fmla="*/ 560 w 560"/>
                <a:gd name="T162" fmla="*/ 891 h 89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0" h="891">
                  <a:moveTo>
                    <a:pt x="518" y="0"/>
                  </a:moveTo>
                  <a:lnTo>
                    <a:pt x="415" y="0"/>
                  </a:lnTo>
                  <a:lnTo>
                    <a:pt x="410" y="10"/>
                  </a:lnTo>
                  <a:lnTo>
                    <a:pt x="403" y="21"/>
                  </a:lnTo>
                  <a:lnTo>
                    <a:pt x="398" y="29"/>
                  </a:lnTo>
                  <a:lnTo>
                    <a:pt x="391" y="37"/>
                  </a:lnTo>
                  <a:lnTo>
                    <a:pt x="378" y="50"/>
                  </a:lnTo>
                  <a:lnTo>
                    <a:pt x="364" y="61"/>
                  </a:lnTo>
                  <a:lnTo>
                    <a:pt x="351" y="72"/>
                  </a:lnTo>
                  <a:lnTo>
                    <a:pt x="338" y="82"/>
                  </a:lnTo>
                  <a:lnTo>
                    <a:pt x="324" y="94"/>
                  </a:lnTo>
                  <a:lnTo>
                    <a:pt x="312" y="109"/>
                  </a:lnTo>
                  <a:lnTo>
                    <a:pt x="307" y="118"/>
                  </a:lnTo>
                  <a:lnTo>
                    <a:pt x="302" y="128"/>
                  </a:lnTo>
                  <a:lnTo>
                    <a:pt x="298" y="137"/>
                  </a:lnTo>
                  <a:lnTo>
                    <a:pt x="294" y="148"/>
                  </a:lnTo>
                  <a:lnTo>
                    <a:pt x="290" y="158"/>
                  </a:lnTo>
                  <a:lnTo>
                    <a:pt x="286" y="168"/>
                  </a:lnTo>
                  <a:lnTo>
                    <a:pt x="279" y="177"/>
                  </a:lnTo>
                  <a:lnTo>
                    <a:pt x="271" y="186"/>
                  </a:lnTo>
                  <a:lnTo>
                    <a:pt x="263" y="190"/>
                  </a:lnTo>
                  <a:lnTo>
                    <a:pt x="252" y="192"/>
                  </a:lnTo>
                  <a:lnTo>
                    <a:pt x="240" y="192"/>
                  </a:lnTo>
                  <a:lnTo>
                    <a:pt x="228" y="190"/>
                  </a:lnTo>
                  <a:lnTo>
                    <a:pt x="215" y="190"/>
                  </a:lnTo>
                  <a:lnTo>
                    <a:pt x="202" y="192"/>
                  </a:lnTo>
                  <a:lnTo>
                    <a:pt x="196" y="192"/>
                  </a:lnTo>
                  <a:lnTo>
                    <a:pt x="191" y="194"/>
                  </a:lnTo>
                  <a:lnTo>
                    <a:pt x="186" y="196"/>
                  </a:lnTo>
                  <a:lnTo>
                    <a:pt x="180" y="198"/>
                  </a:lnTo>
                  <a:lnTo>
                    <a:pt x="175" y="204"/>
                  </a:lnTo>
                  <a:lnTo>
                    <a:pt x="172" y="209"/>
                  </a:lnTo>
                  <a:lnTo>
                    <a:pt x="170" y="214"/>
                  </a:lnTo>
                  <a:lnTo>
                    <a:pt x="168" y="220"/>
                  </a:lnTo>
                  <a:lnTo>
                    <a:pt x="168" y="230"/>
                  </a:lnTo>
                  <a:lnTo>
                    <a:pt x="171" y="242"/>
                  </a:lnTo>
                  <a:lnTo>
                    <a:pt x="175" y="255"/>
                  </a:lnTo>
                  <a:lnTo>
                    <a:pt x="179" y="269"/>
                  </a:lnTo>
                  <a:lnTo>
                    <a:pt x="180" y="275"/>
                  </a:lnTo>
                  <a:lnTo>
                    <a:pt x="180" y="282"/>
                  </a:lnTo>
                  <a:lnTo>
                    <a:pt x="182" y="289"/>
                  </a:lnTo>
                  <a:lnTo>
                    <a:pt x="180" y="295"/>
                  </a:lnTo>
                  <a:lnTo>
                    <a:pt x="167" y="302"/>
                  </a:lnTo>
                  <a:lnTo>
                    <a:pt x="142" y="313"/>
                  </a:lnTo>
                  <a:lnTo>
                    <a:pt x="119" y="321"/>
                  </a:lnTo>
                  <a:lnTo>
                    <a:pt x="108" y="325"/>
                  </a:lnTo>
                  <a:lnTo>
                    <a:pt x="100" y="333"/>
                  </a:lnTo>
                  <a:lnTo>
                    <a:pt x="94" y="341"/>
                  </a:lnTo>
                  <a:lnTo>
                    <a:pt x="88" y="350"/>
                  </a:lnTo>
                  <a:lnTo>
                    <a:pt x="83" y="359"/>
                  </a:lnTo>
                  <a:lnTo>
                    <a:pt x="75" y="379"/>
                  </a:lnTo>
                  <a:lnTo>
                    <a:pt x="68" y="401"/>
                  </a:lnTo>
                  <a:lnTo>
                    <a:pt x="62" y="423"/>
                  </a:lnTo>
                  <a:lnTo>
                    <a:pt x="56" y="445"/>
                  </a:lnTo>
                  <a:lnTo>
                    <a:pt x="50" y="465"/>
                  </a:lnTo>
                  <a:lnTo>
                    <a:pt x="42" y="482"/>
                  </a:lnTo>
                  <a:lnTo>
                    <a:pt x="36" y="490"/>
                  </a:lnTo>
                  <a:lnTo>
                    <a:pt x="30" y="497"/>
                  </a:lnTo>
                  <a:lnTo>
                    <a:pt x="23" y="502"/>
                  </a:lnTo>
                  <a:lnTo>
                    <a:pt x="16" y="507"/>
                  </a:lnTo>
                  <a:lnTo>
                    <a:pt x="10" y="514"/>
                  </a:lnTo>
                  <a:lnTo>
                    <a:pt x="4" y="521"/>
                  </a:lnTo>
                  <a:lnTo>
                    <a:pt x="3" y="525"/>
                  </a:lnTo>
                  <a:lnTo>
                    <a:pt x="2" y="530"/>
                  </a:lnTo>
                  <a:lnTo>
                    <a:pt x="0" y="535"/>
                  </a:lnTo>
                  <a:lnTo>
                    <a:pt x="0" y="542"/>
                  </a:lnTo>
                  <a:lnTo>
                    <a:pt x="0" y="553"/>
                  </a:lnTo>
                  <a:lnTo>
                    <a:pt x="2" y="562"/>
                  </a:lnTo>
                  <a:lnTo>
                    <a:pt x="4" y="571"/>
                  </a:lnTo>
                  <a:lnTo>
                    <a:pt x="8" y="578"/>
                  </a:lnTo>
                  <a:lnTo>
                    <a:pt x="16" y="591"/>
                  </a:lnTo>
                  <a:lnTo>
                    <a:pt x="27" y="603"/>
                  </a:lnTo>
                  <a:lnTo>
                    <a:pt x="36" y="614"/>
                  </a:lnTo>
                  <a:lnTo>
                    <a:pt x="46" y="625"/>
                  </a:lnTo>
                  <a:lnTo>
                    <a:pt x="48" y="630"/>
                  </a:lnTo>
                  <a:lnTo>
                    <a:pt x="51" y="637"/>
                  </a:lnTo>
                  <a:lnTo>
                    <a:pt x="54" y="643"/>
                  </a:lnTo>
                  <a:lnTo>
                    <a:pt x="54" y="650"/>
                  </a:lnTo>
                  <a:lnTo>
                    <a:pt x="54" y="655"/>
                  </a:lnTo>
                  <a:lnTo>
                    <a:pt x="52" y="661"/>
                  </a:lnTo>
                  <a:lnTo>
                    <a:pt x="50" y="665"/>
                  </a:lnTo>
                  <a:lnTo>
                    <a:pt x="47" y="669"/>
                  </a:lnTo>
                  <a:lnTo>
                    <a:pt x="40" y="677"/>
                  </a:lnTo>
                  <a:lnTo>
                    <a:pt x="32" y="683"/>
                  </a:lnTo>
                  <a:lnTo>
                    <a:pt x="26" y="690"/>
                  </a:lnTo>
                  <a:lnTo>
                    <a:pt x="19" y="698"/>
                  </a:lnTo>
                  <a:lnTo>
                    <a:pt x="15" y="702"/>
                  </a:lnTo>
                  <a:lnTo>
                    <a:pt x="14" y="706"/>
                  </a:lnTo>
                  <a:lnTo>
                    <a:pt x="12" y="711"/>
                  </a:lnTo>
                  <a:lnTo>
                    <a:pt x="12" y="717"/>
                  </a:lnTo>
                  <a:lnTo>
                    <a:pt x="12" y="719"/>
                  </a:lnTo>
                  <a:lnTo>
                    <a:pt x="15" y="722"/>
                  </a:lnTo>
                  <a:lnTo>
                    <a:pt x="20" y="725"/>
                  </a:lnTo>
                  <a:lnTo>
                    <a:pt x="26" y="729"/>
                  </a:lnTo>
                  <a:lnTo>
                    <a:pt x="40" y="737"/>
                  </a:lnTo>
                  <a:lnTo>
                    <a:pt x="58" y="746"/>
                  </a:lnTo>
                  <a:lnTo>
                    <a:pt x="75" y="754"/>
                  </a:lnTo>
                  <a:lnTo>
                    <a:pt x="91" y="765"/>
                  </a:lnTo>
                  <a:lnTo>
                    <a:pt x="98" y="769"/>
                  </a:lnTo>
                  <a:lnTo>
                    <a:pt x="102" y="774"/>
                  </a:lnTo>
                  <a:lnTo>
                    <a:pt x="106" y="778"/>
                  </a:lnTo>
                  <a:lnTo>
                    <a:pt x="108" y="783"/>
                  </a:lnTo>
                  <a:lnTo>
                    <a:pt x="114" y="813"/>
                  </a:lnTo>
                  <a:lnTo>
                    <a:pt x="118" y="844"/>
                  </a:lnTo>
                  <a:lnTo>
                    <a:pt x="119" y="851"/>
                  </a:lnTo>
                  <a:lnTo>
                    <a:pt x="120" y="858"/>
                  </a:lnTo>
                  <a:lnTo>
                    <a:pt x="122" y="864"/>
                  </a:lnTo>
                  <a:lnTo>
                    <a:pt x="126" y="870"/>
                  </a:lnTo>
                  <a:lnTo>
                    <a:pt x="128" y="874"/>
                  </a:lnTo>
                  <a:lnTo>
                    <a:pt x="132" y="876"/>
                  </a:lnTo>
                  <a:lnTo>
                    <a:pt x="138" y="879"/>
                  </a:lnTo>
                  <a:lnTo>
                    <a:pt x="144" y="879"/>
                  </a:lnTo>
                  <a:lnTo>
                    <a:pt x="159" y="870"/>
                  </a:lnTo>
                  <a:lnTo>
                    <a:pt x="175" y="860"/>
                  </a:lnTo>
                  <a:lnTo>
                    <a:pt x="179" y="862"/>
                  </a:lnTo>
                  <a:lnTo>
                    <a:pt x="183" y="866"/>
                  </a:lnTo>
                  <a:lnTo>
                    <a:pt x="187" y="871"/>
                  </a:lnTo>
                  <a:lnTo>
                    <a:pt x="190" y="876"/>
                  </a:lnTo>
                  <a:lnTo>
                    <a:pt x="195" y="882"/>
                  </a:lnTo>
                  <a:lnTo>
                    <a:pt x="199" y="887"/>
                  </a:lnTo>
                  <a:lnTo>
                    <a:pt x="204" y="890"/>
                  </a:lnTo>
                  <a:lnTo>
                    <a:pt x="211" y="891"/>
                  </a:lnTo>
                  <a:lnTo>
                    <a:pt x="216" y="891"/>
                  </a:lnTo>
                  <a:lnTo>
                    <a:pt x="224" y="888"/>
                  </a:lnTo>
                  <a:lnTo>
                    <a:pt x="232" y="884"/>
                  </a:lnTo>
                  <a:lnTo>
                    <a:pt x="242" y="880"/>
                  </a:lnTo>
                  <a:lnTo>
                    <a:pt x="260" y="868"/>
                  </a:lnTo>
                  <a:lnTo>
                    <a:pt x="279" y="854"/>
                  </a:lnTo>
                  <a:lnTo>
                    <a:pt x="296" y="839"/>
                  </a:lnTo>
                  <a:lnTo>
                    <a:pt x="311" y="823"/>
                  </a:lnTo>
                  <a:lnTo>
                    <a:pt x="318" y="815"/>
                  </a:lnTo>
                  <a:lnTo>
                    <a:pt x="322" y="807"/>
                  </a:lnTo>
                  <a:lnTo>
                    <a:pt x="324" y="801"/>
                  </a:lnTo>
                  <a:lnTo>
                    <a:pt x="326" y="795"/>
                  </a:lnTo>
                  <a:lnTo>
                    <a:pt x="326" y="783"/>
                  </a:lnTo>
                  <a:lnTo>
                    <a:pt x="326" y="774"/>
                  </a:lnTo>
                  <a:lnTo>
                    <a:pt x="326" y="765"/>
                  </a:lnTo>
                  <a:lnTo>
                    <a:pt x="326" y="753"/>
                  </a:lnTo>
                  <a:lnTo>
                    <a:pt x="327" y="734"/>
                  </a:lnTo>
                  <a:lnTo>
                    <a:pt x="332" y="713"/>
                  </a:lnTo>
                  <a:lnTo>
                    <a:pt x="338" y="689"/>
                  </a:lnTo>
                  <a:lnTo>
                    <a:pt x="343" y="662"/>
                  </a:lnTo>
                  <a:lnTo>
                    <a:pt x="352" y="662"/>
                  </a:lnTo>
                  <a:lnTo>
                    <a:pt x="362" y="661"/>
                  </a:lnTo>
                  <a:lnTo>
                    <a:pt x="366" y="659"/>
                  </a:lnTo>
                  <a:lnTo>
                    <a:pt x="370" y="659"/>
                  </a:lnTo>
                  <a:lnTo>
                    <a:pt x="375" y="661"/>
                  </a:lnTo>
                  <a:lnTo>
                    <a:pt x="379" y="662"/>
                  </a:lnTo>
                  <a:lnTo>
                    <a:pt x="379" y="649"/>
                  </a:lnTo>
                  <a:lnTo>
                    <a:pt x="379" y="634"/>
                  </a:lnTo>
                  <a:lnTo>
                    <a:pt x="379" y="625"/>
                  </a:lnTo>
                  <a:lnTo>
                    <a:pt x="379" y="621"/>
                  </a:lnTo>
                  <a:lnTo>
                    <a:pt x="380" y="610"/>
                  </a:lnTo>
                  <a:lnTo>
                    <a:pt x="384" y="599"/>
                  </a:lnTo>
                  <a:lnTo>
                    <a:pt x="391" y="589"/>
                  </a:lnTo>
                  <a:lnTo>
                    <a:pt x="400" y="578"/>
                  </a:lnTo>
                  <a:lnTo>
                    <a:pt x="422" y="557"/>
                  </a:lnTo>
                  <a:lnTo>
                    <a:pt x="446" y="535"/>
                  </a:lnTo>
                  <a:lnTo>
                    <a:pt x="470" y="513"/>
                  </a:lnTo>
                  <a:lnTo>
                    <a:pt x="491" y="491"/>
                  </a:lnTo>
                  <a:lnTo>
                    <a:pt x="499" y="479"/>
                  </a:lnTo>
                  <a:lnTo>
                    <a:pt x="506" y="469"/>
                  </a:lnTo>
                  <a:lnTo>
                    <a:pt x="510" y="457"/>
                  </a:lnTo>
                  <a:lnTo>
                    <a:pt x="512" y="446"/>
                  </a:lnTo>
                  <a:lnTo>
                    <a:pt x="511" y="437"/>
                  </a:lnTo>
                  <a:lnTo>
                    <a:pt x="508" y="430"/>
                  </a:lnTo>
                  <a:lnTo>
                    <a:pt x="504" y="422"/>
                  </a:lnTo>
                  <a:lnTo>
                    <a:pt x="500" y="415"/>
                  </a:lnTo>
                  <a:lnTo>
                    <a:pt x="495" y="407"/>
                  </a:lnTo>
                  <a:lnTo>
                    <a:pt x="491" y="399"/>
                  </a:lnTo>
                  <a:lnTo>
                    <a:pt x="488" y="390"/>
                  </a:lnTo>
                  <a:lnTo>
                    <a:pt x="487" y="379"/>
                  </a:lnTo>
                  <a:lnTo>
                    <a:pt x="488" y="361"/>
                  </a:lnTo>
                  <a:lnTo>
                    <a:pt x="491" y="345"/>
                  </a:lnTo>
                  <a:lnTo>
                    <a:pt x="494" y="338"/>
                  </a:lnTo>
                  <a:lnTo>
                    <a:pt x="495" y="333"/>
                  </a:lnTo>
                  <a:lnTo>
                    <a:pt x="499" y="327"/>
                  </a:lnTo>
                  <a:lnTo>
                    <a:pt x="502" y="323"/>
                  </a:lnTo>
                  <a:lnTo>
                    <a:pt x="506" y="319"/>
                  </a:lnTo>
                  <a:lnTo>
                    <a:pt x="510" y="315"/>
                  </a:lnTo>
                  <a:lnTo>
                    <a:pt x="515" y="313"/>
                  </a:lnTo>
                  <a:lnTo>
                    <a:pt x="520" y="311"/>
                  </a:lnTo>
                  <a:lnTo>
                    <a:pt x="534" y="307"/>
                  </a:lnTo>
                  <a:lnTo>
                    <a:pt x="548" y="307"/>
                  </a:lnTo>
                  <a:lnTo>
                    <a:pt x="544" y="297"/>
                  </a:lnTo>
                  <a:lnTo>
                    <a:pt x="543" y="282"/>
                  </a:lnTo>
                  <a:lnTo>
                    <a:pt x="542" y="267"/>
                  </a:lnTo>
                  <a:lnTo>
                    <a:pt x="542" y="253"/>
                  </a:lnTo>
                  <a:lnTo>
                    <a:pt x="543" y="241"/>
                  </a:lnTo>
                  <a:lnTo>
                    <a:pt x="544" y="229"/>
                  </a:lnTo>
                  <a:lnTo>
                    <a:pt x="547" y="218"/>
                  </a:lnTo>
                  <a:lnTo>
                    <a:pt x="551" y="208"/>
                  </a:lnTo>
                  <a:lnTo>
                    <a:pt x="554" y="198"/>
                  </a:lnTo>
                  <a:lnTo>
                    <a:pt x="558" y="188"/>
                  </a:lnTo>
                  <a:lnTo>
                    <a:pt x="559" y="176"/>
                  </a:lnTo>
                  <a:lnTo>
                    <a:pt x="560" y="162"/>
                  </a:lnTo>
                  <a:lnTo>
                    <a:pt x="559" y="152"/>
                  </a:lnTo>
                  <a:lnTo>
                    <a:pt x="558" y="144"/>
                  </a:lnTo>
                  <a:lnTo>
                    <a:pt x="556" y="136"/>
                  </a:lnTo>
                  <a:lnTo>
                    <a:pt x="554" y="128"/>
                  </a:lnTo>
                  <a:lnTo>
                    <a:pt x="547" y="116"/>
                  </a:lnTo>
                  <a:lnTo>
                    <a:pt x="539" y="105"/>
                  </a:lnTo>
                  <a:lnTo>
                    <a:pt x="531" y="94"/>
                  </a:lnTo>
                  <a:lnTo>
                    <a:pt x="524" y="81"/>
                  </a:lnTo>
                  <a:lnTo>
                    <a:pt x="522" y="73"/>
                  </a:lnTo>
                  <a:lnTo>
                    <a:pt x="519" y="64"/>
                  </a:lnTo>
                  <a:lnTo>
                    <a:pt x="518" y="54"/>
                  </a:lnTo>
                  <a:lnTo>
                    <a:pt x="518" y="42"/>
                  </a:lnTo>
                  <a:lnTo>
                    <a:pt x="518" y="26"/>
                  </a:lnTo>
                  <a:lnTo>
                    <a:pt x="519" y="14"/>
                  </a:lnTo>
                  <a:lnTo>
                    <a:pt x="520" y="6"/>
                  </a:lnTo>
                  <a:lnTo>
                    <a:pt x="524" y="0"/>
                  </a:lnTo>
                  <a:lnTo>
                    <a:pt x="518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0" name="Freeform 44"/>
            <p:cNvSpPr>
              <a:spLocks noChangeAspect="1"/>
            </p:cNvSpPr>
            <p:nvPr/>
          </p:nvSpPr>
          <p:spPr bwMode="auto">
            <a:xfrm>
              <a:off x="781" y="2207"/>
              <a:ext cx="237" cy="186"/>
            </a:xfrm>
            <a:custGeom>
              <a:avLst/>
              <a:gdLst>
                <a:gd name="T0" fmla="*/ 776 w 776"/>
                <a:gd name="T1" fmla="*/ 534 h 608"/>
                <a:gd name="T2" fmla="*/ 769 w 776"/>
                <a:gd name="T3" fmla="*/ 495 h 608"/>
                <a:gd name="T4" fmla="*/ 724 w 776"/>
                <a:gd name="T5" fmla="*/ 474 h 608"/>
                <a:gd name="T6" fmla="*/ 705 w 776"/>
                <a:gd name="T7" fmla="*/ 462 h 608"/>
                <a:gd name="T8" fmla="*/ 712 w 776"/>
                <a:gd name="T9" fmla="*/ 427 h 608"/>
                <a:gd name="T10" fmla="*/ 728 w 776"/>
                <a:gd name="T11" fmla="*/ 378 h 608"/>
                <a:gd name="T12" fmla="*/ 696 w 776"/>
                <a:gd name="T13" fmla="*/ 336 h 608"/>
                <a:gd name="T14" fmla="*/ 668 w 776"/>
                <a:gd name="T15" fmla="*/ 291 h 608"/>
                <a:gd name="T16" fmla="*/ 641 w 776"/>
                <a:gd name="T17" fmla="*/ 186 h 608"/>
                <a:gd name="T18" fmla="*/ 621 w 776"/>
                <a:gd name="T19" fmla="*/ 163 h 608"/>
                <a:gd name="T20" fmla="*/ 604 w 776"/>
                <a:gd name="T21" fmla="*/ 158 h 608"/>
                <a:gd name="T22" fmla="*/ 592 w 776"/>
                <a:gd name="T23" fmla="*/ 162 h 608"/>
                <a:gd name="T24" fmla="*/ 569 w 776"/>
                <a:gd name="T25" fmla="*/ 160 h 608"/>
                <a:gd name="T26" fmla="*/ 549 w 776"/>
                <a:gd name="T27" fmla="*/ 136 h 608"/>
                <a:gd name="T28" fmla="*/ 541 w 776"/>
                <a:gd name="T29" fmla="*/ 95 h 608"/>
                <a:gd name="T30" fmla="*/ 522 w 776"/>
                <a:gd name="T31" fmla="*/ 59 h 608"/>
                <a:gd name="T32" fmla="*/ 496 w 776"/>
                <a:gd name="T33" fmla="*/ 48 h 608"/>
                <a:gd name="T34" fmla="*/ 474 w 776"/>
                <a:gd name="T35" fmla="*/ 54 h 608"/>
                <a:gd name="T36" fmla="*/ 452 w 776"/>
                <a:gd name="T37" fmla="*/ 66 h 608"/>
                <a:gd name="T38" fmla="*/ 418 w 776"/>
                <a:gd name="T39" fmla="*/ 58 h 608"/>
                <a:gd name="T40" fmla="*/ 372 w 776"/>
                <a:gd name="T41" fmla="*/ 32 h 608"/>
                <a:gd name="T42" fmla="*/ 317 w 776"/>
                <a:gd name="T43" fmla="*/ 34 h 608"/>
                <a:gd name="T44" fmla="*/ 273 w 776"/>
                <a:gd name="T45" fmla="*/ 27 h 608"/>
                <a:gd name="T46" fmla="*/ 263 w 776"/>
                <a:gd name="T47" fmla="*/ 8 h 608"/>
                <a:gd name="T48" fmla="*/ 235 w 776"/>
                <a:gd name="T49" fmla="*/ 2 h 608"/>
                <a:gd name="T50" fmla="*/ 215 w 776"/>
                <a:gd name="T51" fmla="*/ 24 h 608"/>
                <a:gd name="T52" fmla="*/ 197 w 776"/>
                <a:gd name="T53" fmla="*/ 36 h 608"/>
                <a:gd name="T54" fmla="*/ 175 w 776"/>
                <a:gd name="T55" fmla="*/ 28 h 608"/>
                <a:gd name="T56" fmla="*/ 136 w 776"/>
                <a:gd name="T57" fmla="*/ 30 h 608"/>
                <a:gd name="T58" fmla="*/ 120 w 776"/>
                <a:gd name="T59" fmla="*/ 44 h 608"/>
                <a:gd name="T60" fmla="*/ 109 w 776"/>
                <a:gd name="T61" fmla="*/ 78 h 608"/>
                <a:gd name="T62" fmla="*/ 116 w 776"/>
                <a:gd name="T63" fmla="*/ 124 h 608"/>
                <a:gd name="T64" fmla="*/ 132 w 776"/>
                <a:gd name="T65" fmla="*/ 154 h 608"/>
                <a:gd name="T66" fmla="*/ 120 w 776"/>
                <a:gd name="T67" fmla="*/ 196 h 608"/>
                <a:gd name="T68" fmla="*/ 43 w 776"/>
                <a:gd name="T69" fmla="*/ 274 h 608"/>
                <a:gd name="T70" fmla="*/ 1 w 776"/>
                <a:gd name="T71" fmla="*/ 327 h 608"/>
                <a:gd name="T72" fmla="*/ 7 w 776"/>
                <a:gd name="T73" fmla="*/ 375 h 608"/>
                <a:gd name="T74" fmla="*/ 27 w 776"/>
                <a:gd name="T75" fmla="*/ 394 h 608"/>
                <a:gd name="T76" fmla="*/ 44 w 776"/>
                <a:gd name="T77" fmla="*/ 427 h 608"/>
                <a:gd name="T78" fmla="*/ 88 w 776"/>
                <a:gd name="T79" fmla="*/ 443 h 608"/>
                <a:gd name="T80" fmla="*/ 181 w 776"/>
                <a:gd name="T81" fmla="*/ 454 h 608"/>
                <a:gd name="T82" fmla="*/ 239 w 776"/>
                <a:gd name="T83" fmla="*/ 464 h 608"/>
                <a:gd name="T84" fmla="*/ 275 w 776"/>
                <a:gd name="T85" fmla="*/ 488 h 608"/>
                <a:gd name="T86" fmla="*/ 299 w 776"/>
                <a:gd name="T87" fmla="*/ 511 h 608"/>
                <a:gd name="T88" fmla="*/ 343 w 776"/>
                <a:gd name="T89" fmla="*/ 507 h 608"/>
                <a:gd name="T90" fmla="*/ 413 w 776"/>
                <a:gd name="T91" fmla="*/ 471 h 608"/>
                <a:gd name="T92" fmla="*/ 456 w 776"/>
                <a:gd name="T93" fmla="*/ 452 h 608"/>
                <a:gd name="T94" fmla="*/ 496 w 776"/>
                <a:gd name="T95" fmla="*/ 460 h 608"/>
                <a:gd name="T96" fmla="*/ 517 w 776"/>
                <a:gd name="T97" fmla="*/ 488 h 608"/>
                <a:gd name="T98" fmla="*/ 533 w 776"/>
                <a:gd name="T99" fmla="*/ 534 h 608"/>
                <a:gd name="T100" fmla="*/ 553 w 776"/>
                <a:gd name="T101" fmla="*/ 542 h 608"/>
                <a:gd name="T102" fmla="*/ 580 w 776"/>
                <a:gd name="T103" fmla="*/ 527 h 608"/>
                <a:gd name="T104" fmla="*/ 600 w 776"/>
                <a:gd name="T105" fmla="*/ 548 h 608"/>
                <a:gd name="T106" fmla="*/ 620 w 776"/>
                <a:gd name="T107" fmla="*/ 565 h 608"/>
                <a:gd name="T108" fmla="*/ 662 w 776"/>
                <a:gd name="T109" fmla="*/ 548 h 608"/>
                <a:gd name="T110" fmla="*/ 689 w 776"/>
                <a:gd name="T111" fmla="*/ 563 h 608"/>
                <a:gd name="T112" fmla="*/ 734 w 776"/>
                <a:gd name="T113" fmla="*/ 592 h 608"/>
                <a:gd name="T114" fmla="*/ 765 w 776"/>
                <a:gd name="T115" fmla="*/ 608 h 60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76"/>
                <a:gd name="T175" fmla="*/ 0 h 608"/>
                <a:gd name="T176" fmla="*/ 776 w 776"/>
                <a:gd name="T177" fmla="*/ 608 h 60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76" h="608">
                  <a:moveTo>
                    <a:pt x="765" y="608"/>
                  </a:moveTo>
                  <a:lnTo>
                    <a:pt x="769" y="581"/>
                  </a:lnTo>
                  <a:lnTo>
                    <a:pt x="774" y="551"/>
                  </a:lnTo>
                  <a:lnTo>
                    <a:pt x="776" y="534"/>
                  </a:lnTo>
                  <a:lnTo>
                    <a:pt x="776" y="518"/>
                  </a:lnTo>
                  <a:lnTo>
                    <a:pt x="774" y="510"/>
                  </a:lnTo>
                  <a:lnTo>
                    <a:pt x="772" y="502"/>
                  </a:lnTo>
                  <a:lnTo>
                    <a:pt x="769" y="495"/>
                  </a:lnTo>
                  <a:lnTo>
                    <a:pt x="765" y="488"/>
                  </a:lnTo>
                  <a:lnTo>
                    <a:pt x="756" y="483"/>
                  </a:lnTo>
                  <a:lnTo>
                    <a:pt x="734" y="478"/>
                  </a:lnTo>
                  <a:lnTo>
                    <a:pt x="724" y="474"/>
                  </a:lnTo>
                  <a:lnTo>
                    <a:pt x="714" y="470"/>
                  </a:lnTo>
                  <a:lnTo>
                    <a:pt x="710" y="467"/>
                  </a:lnTo>
                  <a:lnTo>
                    <a:pt x="708" y="464"/>
                  </a:lnTo>
                  <a:lnTo>
                    <a:pt x="705" y="462"/>
                  </a:lnTo>
                  <a:lnTo>
                    <a:pt x="705" y="458"/>
                  </a:lnTo>
                  <a:lnTo>
                    <a:pt x="706" y="447"/>
                  </a:lnTo>
                  <a:lnTo>
                    <a:pt x="709" y="436"/>
                  </a:lnTo>
                  <a:lnTo>
                    <a:pt x="712" y="427"/>
                  </a:lnTo>
                  <a:lnTo>
                    <a:pt x="717" y="416"/>
                  </a:lnTo>
                  <a:lnTo>
                    <a:pt x="721" y="406"/>
                  </a:lnTo>
                  <a:lnTo>
                    <a:pt x="725" y="392"/>
                  </a:lnTo>
                  <a:lnTo>
                    <a:pt x="728" y="378"/>
                  </a:lnTo>
                  <a:lnTo>
                    <a:pt x="729" y="362"/>
                  </a:lnTo>
                  <a:lnTo>
                    <a:pt x="716" y="354"/>
                  </a:lnTo>
                  <a:lnTo>
                    <a:pt x="705" y="346"/>
                  </a:lnTo>
                  <a:lnTo>
                    <a:pt x="696" y="336"/>
                  </a:lnTo>
                  <a:lnTo>
                    <a:pt x="686" y="326"/>
                  </a:lnTo>
                  <a:lnTo>
                    <a:pt x="680" y="315"/>
                  </a:lnTo>
                  <a:lnTo>
                    <a:pt x="673" y="303"/>
                  </a:lnTo>
                  <a:lnTo>
                    <a:pt x="668" y="291"/>
                  </a:lnTo>
                  <a:lnTo>
                    <a:pt x="662" y="278"/>
                  </a:lnTo>
                  <a:lnTo>
                    <a:pt x="653" y="239"/>
                  </a:lnTo>
                  <a:lnTo>
                    <a:pt x="645" y="202"/>
                  </a:lnTo>
                  <a:lnTo>
                    <a:pt x="641" y="186"/>
                  </a:lnTo>
                  <a:lnTo>
                    <a:pt x="634" y="174"/>
                  </a:lnTo>
                  <a:lnTo>
                    <a:pt x="630" y="170"/>
                  </a:lnTo>
                  <a:lnTo>
                    <a:pt x="626" y="166"/>
                  </a:lnTo>
                  <a:lnTo>
                    <a:pt x="621" y="163"/>
                  </a:lnTo>
                  <a:lnTo>
                    <a:pt x="614" y="163"/>
                  </a:lnTo>
                  <a:lnTo>
                    <a:pt x="609" y="159"/>
                  </a:lnTo>
                  <a:lnTo>
                    <a:pt x="605" y="158"/>
                  </a:lnTo>
                  <a:lnTo>
                    <a:pt x="604" y="158"/>
                  </a:lnTo>
                  <a:lnTo>
                    <a:pt x="601" y="158"/>
                  </a:lnTo>
                  <a:lnTo>
                    <a:pt x="600" y="159"/>
                  </a:lnTo>
                  <a:lnTo>
                    <a:pt x="597" y="160"/>
                  </a:lnTo>
                  <a:lnTo>
                    <a:pt x="592" y="162"/>
                  </a:lnTo>
                  <a:lnTo>
                    <a:pt x="584" y="163"/>
                  </a:lnTo>
                  <a:lnTo>
                    <a:pt x="578" y="162"/>
                  </a:lnTo>
                  <a:lnTo>
                    <a:pt x="573" y="162"/>
                  </a:lnTo>
                  <a:lnTo>
                    <a:pt x="569" y="160"/>
                  </a:lnTo>
                  <a:lnTo>
                    <a:pt x="565" y="158"/>
                  </a:lnTo>
                  <a:lnTo>
                    <a:pt x="558" y="152"/>
                  </a:lnTo>
                  <a:lnTo>
                    <a:pt x="553" y="144"/>
                  </a:lnTo>
                  <a:lnTo>
                    <a:pt x="549" y="136"/>
                  </a:lnTo>
                  <a:lnTo>
                    <a:pt x="546" y="127"/>
                  </a:lnTo>
                  <a:lnTo>
                    <a:pt x="545" y="116"/>
                  </a:lnTo>
                  <a:lnTo>
                    <a:pt x="542" y="106"/>
                  </a:lnTo>
                  <a:lnTo>
                    <a:pt x="541" y="95"/>
                  </a:lnTo>
                  <a:lnTo>
                    <a:pt x="538" y="84"/>
                  </a:lnTo>
                  <a:lnTo>
                    <a:pt x="534" y="75"/>
                  </a:lnTo>
                  <a:lnTo>
                    <a:pt x="529" y="66"/>
                  </a:lnTo>
                  <a:lnTo>
                    <a:pt x="522" y="59"/>
                  </a:lnTo>
                  <a:lnTo>
                    <a:pt x="513" y="54"/>
                  </a:lnTo>
                  <a:lnTo>
                    <a:pt x="508" y="51"/>
                  </a:lnTo>
                  <a:lnTo>
                    <a:pt x="502" y="50"/>
                  </a:lnTo>
                  <a:lnTo>
                    <a:pt x="496" y="48"/>
                  </a:lnTo>
                  <a:lnTo>
                    <a:pt x="488" y="48"/>
                  </a:lnTo>
                  <a:lnTo>
                    <a:pt x="484" y="48"/>
                  </a:lnTo>
                  <a:lnTo>
                    <a:pt x="478" y="51"/>
                  </a:lnTo>
                  <a:lnTo>
                    <a:pt x="474" y="54"/>
                  </a:lnTo>
                  <a:lnTo>
                    <a:pt x="469" y="58"/>
                  </a:lnTo>
                  <a:lnTo>
                    <a:pt x="464" y="60"/>
                  </a:lnTo>
                  <a:lnTo>
                    <a:pt x="458" y="63"/>
                  </a:lnTo>
                  <a:lnTo>
                    <a:pt x="452" y="66"/>
                  </a:lnTo>
                  <a:lnTo>
                    <a:pt x="446" y="66"/>
                  </a:lnTo>
                  <a:lnTo>
                    <a:pt x="436" y="66"/>
                  </a:lnTo>
                  <a:lnTo>
                    <a:pt x="426" y="63"/>
                  </a:lnTo>
                  <a:lnTo>
                    <a:pt x="418" y="58"/>
                  </a:lnTo>
                  <a:lnTo>
                    <a:pt x="412" y="54"/>
                  </a:lnTo>
                  <a:lnTo>
                    <a:pt x="398" y="43"/>
                  </a:lnTo>
                  <a:lnTo>
                    <a:pt x="385" y="36"/>
                  </a:lnTo>
                  <a:lnTo>
                    <a:pt x="372" y="32"/>
                  </a:lnTo>
                  <a:lnTo>
                    <a:pt x="358" y="32"/>
                  </a:lnTo>
                  <a:lnTo>
                    <a:pt x="345" y="32"/>
                  </a:lnTo>
                  <a:lnTo>
                    <a:pt x="332" y="34"/>
                  </a:lnTo>
                  <a:lnTo>
                    <a:pt x="317" y="34"/>
                  </a:lnTo>
                  <a:lnTo>
                    <a:pt x="304" y="35"/>
                  </a:lnTo>
                  <a:lnTo>
                    <a:pt x="291" y="34"/>
                  </a:lnTo>
                  <a:lnTo>
                    <a:pt x="277" y="30"/>
                  </a:lnTo>
                  <a:lnTo>
                    <a:pt x="273" y="27"/>
                  </a:lnTo>
                  <a:lnTo>
                    <a:pt x="271" y="23"/>
                  </a:lnTo>
                  <a:lnTo>
                    <a:pt x="268" y="18"/>
                  </a:lnTo>
                  <a:lnTo>
                    <a:pt x="267" y="12"/>
                  </a:lnTo>
                  <a:lnTo>
                    <a:pt x="263" y="8"/>
                  </a:lnTo>
                  <a:lnTo>
                    <a:pt x="257" y="4"/>
                  </a:lnTo>
                  <a:lnTo>
                    <a:pt x="251" y="2"/>
                  </a:lnTo>
                  <a:lnTo>
                    <a:pt x="241" y="0"/>
                  </a:lnTo>
                  <a:lnTo>
                    <a:pt x="235" y="2"/>
                  </a:lnTo>
                  <a:lnTo>
                    <a:pt x="229" y="6"/>
                  </a:lnTo>
                  <a:lnTo>
                    <a:pt x="224" y="11"/>
                  </a:lnTo>
                  <a:lnTo>
                    <a:pt x="220" y="18"/>
                  </a:lnTo>
                  <a:lnTo>
                    <a:pt x="215" y="24"/>
                  </a:lnTo>
                  <a:lnTo>
                    <a:pt x="208" y="31"/>
                  </a:lnTo>
                  <a:lnTo>
                    <a:pt x="205" y="32"/>
                  </a:lnTo>
                  <a:lnTo>
                    <a:pt x="201" y="35"/>
                  </a:lnTo>
                  <a:lnTo>
                    <a:pt x="197" y="36"/>
                  </a:lnTo>
                  <a:lnTo>
                    <a:pt x="193" y="36"/>
                  </a:lnTo>
                  <a:lnTo>
                    <a:pt x="188" y="35"/>
                  </a:lnTo>
                  <a:lnTo>
                    <a:pt x="181" y="32"/>
                  </a:lnTo>
                  <a:lnTo>
                    <a:pt x="175" y="28"/>
                  </a:lnTo>
                  <a:lnTo>
                    <a:pt x="169" y="24"/>
                  </a:lnTo>
                  <a:lnTo>
                    <a:pt x="155" y="24"/>
                  </a:lnTo>
                  <a:lnTo>
                    <a:pt x="141" y="28"/>
                  </a:lnTo>
                  <a:lnTo>
                    <a:pt x="136" y="30"/>
                  </a:lnTo>
                  <a:lnTo>
                    <a:pt x="131" y="32"/>
                  </a:lnTo>
                  <a:lnTo>
                    <a:pt x="127" y="36"/>
                  </a:lnTo>
                  <a:lnTo>
                    <a:pt x="123" y="40"/>
                  </a:lnTo>
                  <a:lnTo>
                    <a:pt x="120" y="44"/>
                  </a:lnTo>
                  <a:lnTo>
                    <a:pt x="116" y="50"/>
                  </a:lnTo>
                  <a:lnTo>
                    <a:pt x="115" y="55"/>
                  </a:lnTo>
                  <a:lnTo>
                    <a:pt x="112" y="62"/>
                  </a:lnTo>
                  <a:lnTo>
                    <a:pt x="109" y="78"/>
                  </a:lnTo>
                  <a:lnTo>
                    <a:pt x="108" y="96"/>
                  </a:lnTo>
                  <a:lnTo>
                    <a:pt x="109" y="107"/>
                  </a:lnTo>
                  <a:lnTo>
                    <a:pt x="112" y="116"/>
                  </a:lnTo>
                  <a:lnTo>
                    <a:pt x="116" y="124"/>
                  </a:lnTo>
                  <a:lnTo>
                    <a:pt x="121" y="132"/>
                  </a:lnTo>
                  <a:lnTo>
                    <a:pt x="125" y="139"/>
                  </a:lnTo>
                  <a:lnTo>
                    <a:pt x="129" y="147"/>
                  </a:lnTo>
                  <a:lnTo>
                    <a:pt x="132" y="154"/>
                  </a:lnTo>
                  <a:lnTo>
                    <a:pt x="133" y="163"/>
                  </a:lnTo>
                  <a:lnTo>
                    <a:pt x="131" y="174"/>
                  </a:lnTo>
                  <a:lnTo>
                    <a:pt x="127" y="186"/>
                  </a:lnTo>
                  <a:lnTo>
                    <a:pt x="120" y="196"/>
                  </a:lnTo>
                  <a:lnTo>
                    <a:pt x="112" y="208"/>
                  </a:lnTo>
                  <a:lnTo>
                    <a:pt x="91" y="230"/>
                  </a:lnTo>
                  <a:lnTo>
                    <a:pt x="67" y="252"/>
                  </a:lnTo>
                  <a:lnTo>
                    <a:pt x="43" y="274"/>
                  </a:lnTo>
                  <a:lnTo>
                    <a:pt x="21" y="295"/>
                  </a:lnTo>
                  <a:lnTo>
                    <a:pt x="12" y="306"/>
                  </a:lnTo>
                  <a:lnTo>
                    <a:pt x="5" y="316"/>
                  </a:lnTo>
                  <a:lnTo>
                    <a:pt x="1" y="327"/>
                  </a:lnTo>
                  <a:lnTo>
                    <a:pt x="0" y="338"/>
                  </a:lnTo>
                  <a:lnTo>
                    <a:pt x="0" y="348"/>
                  </a:lnTo>
                  <a:lnTo>
                    <a:pt x="0" y="374"/>
                  </a:lnTo>
                  <a:lnTo>
                    <a:pt x="7" y="375"/>
                  </a:lnTo>
                  <a:lnTo>
                    <a:pt x="12" y="378"/>
                  </a:lnTo>
                  <a:lnTo>
                    <a:pt x="16" y="380"/>
                  </a:lnTo>
                  <a:lnTo>
                    <a:pt x="20" y="384"/>
                  </a:lnTo>
                  <a:lnTo>
                    <a:pt x="27" y="394"/>
                  </a:lnTo>
                  <a:lnTo>
                    <a:pt x="32" y="403"/>
                  </a:lnTo>
                  <a:lnTo>
                    <a:pt x="36" y="414"/>
                  </a:lnTo>
                  <a:lnTo>
                    <a:pt x="41" y="423"/>
                  </a:lnTo>
                  <a:lnTo>
                    <a:pt x="44" y="427"/>
                  </a:lnTo>
                  <a:lnTo>
                    <a:pt x="47" y="430"/>
                  </a:lnTo>
                  <a:lnTo>
                    <a:pt x="51" y="432"/>
                  </a:lnTo>
                  <a:lnTo>
                    <a:pt x="55" y="434"/>
                  </a:lnTo>
                  <a:lnTo>
                    <a:pt x="88" y="443"/>
                  </a:lnTo>
                  <a:lnTo>
                    <a:pt x="115" y="448"/>
                  </a:lnTo>
                  <a:lnTo>
                    <a:pt x="139" y="451"/>
                  </a:lnTo>
                  <a:lnTo>
                    <a:pt x="160" y="452"/>
                  </a:lnTo>
                  <a:lnTo>
                    <a:pt x="181" y="454"/>
                  </a:lnTo>
                  <a:lnTo>
                    <a:pt x="203" y="456"/>
                  </a:lnTo>
                  <a:lnTo>
                    <a:pt x="215" y="458"/>
                  </a:lnTo>
                  <a:lnTo>
                    <a:pt x="227" y="460"/>
                  </a:lnTo>
                  <a:lnTo>
                    <a:pt x="239" y="464"/>
                  </a:lnTo>
                  <a:lnTo>
                    <a:pt x="253" y="470"/>
                  </a:lnTo>
                  <a:lnTo>
                    <a:pt x="261" y="475"/>
                  </a:lnTo>
                  <a:lnTo>
                    <a:pt x="268" y="482"/>
                  </a:lnTo>
                  <a:lnTo>
                    <a:pt x="275" y="488"/>
                  </a:lnTo>
                  <a:lnTo>
                    <a:pt x="280" y="495"/>
                  </a:lnTo>
                  <a:lnTo>
                    <a:pt x="287" y="502"/>
                  </a:lnTo>
                  <a:lnTo>
                    <a:pt x="292" y="507"/>
                  </a:lnTo>
                  <a:lnTo>
                    <a:pt x="299" y="511"/>
                  </a:lnTo>
                  <a:lnTo>
                    <a:pt x="308" y="512"/>
                  </a:lnTo>
                  <a:lnTo>
                    <a:pt x="320" y="511"/>
                  </a:lnTo>
                  <a:lnTo>
                    <a:pt x="332" y="510"/>
                  </a:lnTo>
                  <a:lnTo>
                    <a:pt x="343" y="507"/>
                  </a:lnTo>
                  <a:lnTo>
                    <a:pt x="353" y="503"/>
                  </a:lnTo>
                  <a:lnTo>
                    <a:pt x="374" y="492"/>
                  </a:lnTo>
                  <a:lnTo>
                    <a:pt x="394" y="482"/>
                  </a:lnTo>
                  <a:lnTo>
                    <a:pt x="413" y="471"/>
                  </a:lnTo>
                  <a:lnTo>
                    <a:pt x="430" y="462"/>
                  </a:lnTo>
                  <a:lnTo>
                    <a:pt x="440" y="458"/>
                  </a:lnTo>
                  <a:lnTo>
                    <a:pt x="448" y="455"/>
                  </a:lnTo>
                  <a:lnTo>
                    <a:pt x="456" y="452"/>
                  </a:lnTo>
                  <a:lnTo>
                    <a:pt x="464" y="452"/>
                  </a:lnTo>
                  <a:lnTo>
                    <a:pt x="476" y="452"/>
                  </a:lnTo>
                  <a:lnTo>
                    <a:pt x="486" y="456"/>
                  </a:lnTo>
                  <a:lnTo>
                    <a:pt x="496" y="460"/>
                  </a:lnTo>
                  <a:lnTo>
                    <a:pt x="502" y="466"/>
                  </a:lnTo>
                  <a:lnTo>
                    <a:pt x="508" y="472"/>
                  </a:lnTo>
                  <a:lnTo>
                    <a:pt x="513" y="480"/>
                  </a:lnTo>
                  <a:lnTo>
                    <a:pt x="517" y="488"/>
                  </a:lnTo>
                  <a:lnTo>
                    <a:pt x="520" y="496"/>
                  </a:lnTo>
                  <a:lnTo>
                    <a:pt x="525" y="514"/>
                  </a:lnTo>
                  <a:lnTo>
                    <a:pt x="530" y="528"/>
                  </a:lnTo>
                  <a:lnTo>
                    <a:pt x="533" y="534"/>
                  </a:lnTo>
                  <a:lnTo>
                    <a:pt x="537" y="538"/>
                  </a:lnTo>
                  <a:lnTo>
                    <a:pt x="542" y="542"/>
                  </a:lnTo>
                  <a:lnTo>
                    <a:pt x="548" y="542"/>
                  </a:lnTo>
                  <a:lnTo>
                    <a:pt x="553" y="542"/>
                  </a:lnTo>
                  <a:lnTo>
                    <a:pt x="558" y="539"/>
                  </a:lnTo>
                  <a:lnTo>
                    <a:pt x="564" y="536"/>
                  </a:lnTo>
                  <a:lnTo>
                    <a:pt x="569" y="534"/>
                  </a:lnTo>
                  <a:lnTo>
                    <a:pt x="580" y="527"/>
                  </a:lnTo>
                  <a:lnTo>
                    <a:pt x="590" y="524"/>
                  </a:lnTo>
                  <a:lnTo>
                    <a:pt x="593" y="532"/>
                  </a:lnTo>
                  <a:lnTo>
                    <a:pt x="596" y="540"/>
                  </a:lnTo>
                  <a:lnTo>
                    <a:pt x="600" y="548"/>
                  </a:lnTo>
                  <a:lnTo>
                    <a:pt x="604" y="553"/>
                  </a:lnTo>
                  <a:lnTo>
                    <a:pt x="609" y="559"/>
                  </a:lnTo>
                  <a:lnTo>
                    <a:pt x="614" y="563"/>
                  </a:lnTo>
                  <a:lnTo>
                    <a:pt x="620" y="565"/>
                  </a:lnTo>
                  <a:lnTo>
                    <a:pt x="626" y="565"/>
                  </a:lnTo>
                  <a:lnTo>
                    <a:pt x="641" y="557"/>
                  </a:lnTo>
                  <a:lnTo>
                    <a:pt x="657" y="548"/>
                  </a:lnTo>
                  <a:lnTo>
                    <a:pt x="662" y="548"/>
                  </a:lnTo>
                  <a:lnTo>
                    <a:pt x="668" y="549"/>
                  </a:lnTo>
                  <a:lnTo>
                    <a:pt x="673" y="552"/>
                  </a:lnTo>
                  <a:lnTo>
                    <a:pt x="678" y="556"/>
                  </a:lnTo>
                  <a:lnTo>
                    <a:pt x="689" y="563"/>
                  </a:lnTo>
                  <a:lnTo>
                    <a:pt x="701" y="572"/>
                  </a:lnTo>
                  <a:lnTo>
                    <a:pt x="713" y="581"/>
                  </a:lnTo>
                  <a:lnTo>
                    <a:pt x="726" y="588"/>
                  </a:lnTo>
                  <a:lnTo>
                    <a:pt x="734" y="592"/>
                  </a:lnTo>
                  <a:lnTo>
                    <a:pt x="742" y="593"/>
                  </a:lnTo>
                  <a:lnTo>
                    <a:pt x="750" y="596"/>
                  </a:lnTo>
                  <a:lnTo>
                    <a:pt x="758" y="596"/>
                  </a:lnTo>
                  <a:lnTo>
                    <a:pt x="765" y="60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1" name="Freeform 45"/>
            <p:cNvSpPr>
              <a:spLocks noChangeAspect="1"/>
            </p:cNvSpPr>
            <p:nvPr/>
          </p:nvSpPr>
          <p:spPr bwMode="auto">
            <a:xfrm>
              <a:off x="3726" y="2953"/>
              <a:ext cx="521" cy="800"/>
            </a:xfrm>
            <a:custGeom>
              <a:avLst/>
              <a:gdLst>
                <a:gd name="T0" fmla="*/ 995 w 1705"/>
                <a:gd name="T1" fmla="*/ 218 h 2620"/>
                <a:gd name="T2" fmla="*/ 1097 w 1705"/>
                <a:gd name="T3" fmla="*/ 280 h 2620"/>
                <a:gd name="T4" fmla="*/ 1132 w 1705"/>
                <a:gd name="T5" fmla="*/ 363 h 2620"/>
                <a:gd name="T6" fmla="*/ 1216 w 1705"/>
                <a:gd name="T7" fmla="*/ 395 h 2620"/>
                <a:gd name="T8" fmla="*/ 1200 w 1705"/>
                <a:gd name="T9" fmla="*/ 453 h 2620"/>
                <a:gd name="T10" fmla="*/ 1253 w 1705"/>
                <a:gd name="T11" fmla="*/ 485 h 2620"/>
                <a:gd name="T12" fmla="*/ 1345 w 1705"/>
                <a:gd name="T13" fmla="*/ 426 h 2620"/>
                <a:gd name="T14" fmla="*/ 1410 w 1705"/>
                <a:gd name="T15" fmla="*/ 501 h 2620"/>
                <a:gd name="T16" fmla="*/ 1453 w 1705"/>
                <a:gd name="T17" fmla="*/ 479 h 2620"/>
                <a:gd name="T18" fmla="*/ 1516 w 1705"/>
                <a:gd name="T19" fmla="*/ 548 h 2620"/>
                <a:gd name="T20" fmla="*/ 1533 w 1705"/>
                <a:gd name="T21" fmla="*/ 641 h 2620"/>
                <a:gd name="T22" fmla="*/ 1610 w 1705"/>
                <a:gd name="T23" fmla="*/ 716 h 2620"/>
                <a:gd name="T24" fmla="*/ 1566 w 1705"/>
                <a:gd name="T25" fmla="*/ 748 h 2620"/>
                <a:gd name="T26" fmla="*/ 1608 w 1705"/>
                <a:gd name="T27" fmla="*/ 816 h 2620"/>
                <a:gd name="T28" fmla="*/ 1696 w 1705"/>
                <a:gd name="T29" fmla="*/ 915 h 2620"/>
                <a:gd name="T30" fmla="*/ 1564 w 1705"/>
                <a:gd name="T31" fmla="*/ 1070 h 2620"/>
                <a:gd name="T32" fmla="*/ 1521 w 1705"/>
                <a:gd name="T33" fmla="*/ 1245 h 2620"/>
                <a:gd name="T34" fmla="*/ 1645 w 1705"/>
                <a:gd name="T35" fmla="*/ 1237 h 2620"/>
                <a:gd name="T36" fmla="*/ 1680 w 1705"/>
                <a:gd name="T37" fmla="*/ 1321 h 2620"/>
                <a:gd name="T38" fmla="*/ 1633 w 1705"/>
                <a:gd name="T39" fmla="*/ 1645 h 2620"/>
                <a:gd name="T40" fmla="*/ 1688 w 1705"/>
                <a:gd name="T41" fmla="*/ 1833 h 2620"/>
                <a:gd name="T42" fmla="*/ 1668 w 1705"/>
                <a:gd name="T43" fmla="*/ 1906 h 2620"/>
                <a:gd name="T44" fmla="*/ 1542 w 1705"/>
                <a:gd name="T45" fmla="*/ 2079 h 2620"/>
                <a:gd name="T46" fmla="*/ 1410 w 1705"/>
                <a:gd name="T47" fmla="*/ 2090 h 2620"/>
                <a:gd name="T48" fmla="*/ 1244 w 1705"/>
                <a:gd name="T49" fmla="*/ 2059 h 2620"/>
                <a:gd name="T50" fmla="*/ 1129 w 1705"/>
                <a:gd name="T51" fmla="*/ 2122 h 2620"/>
                <a:gd name="T52" fmla="*/ 941 w 1705"/>
                <a:gd name="T53" fmla="*/ 2095 h 2620"/>
                <a:gd name="T54" fmla="*/ 863 w 1705"/>
                <a:gd name="T55" fmla="*/ 2214 h 2620"/>
                <a:gd name="T56" fmla="*/ 632 w 1705"/>
                <a:gd name="T57" fmla="*/ 2472 h 2620"/>
                <a:gd name="T58" fmla="*/ 344 w 1705"/>
                <a:gd name="T59" fmla="*/ 2608 h 2620"/>
                <a:gd name="T60" fmla="*/ 127 w 1705"/>
                <a:gd name="T61" fmla="*/ 2607 h 2620"/>
                <a:gd name="T62" fmla="*/ 2 w 1705"/>
                <a:gd name="T63" fmla="*/ 2504 h 2620"/>
                <a:gd name="T64" fmla="*/ 92 w 1705"/>
                <a:gd name="T65" fmla="*/ 2371 h 2620"/>
                <a:gd name="T66" fmla="*/ 19 w 1705"/>
                <a:gd name="T67" fmla="*/ 2308 h 2620"/>
                <a:gd name="T68" fmla="*/ 50 w 1705"/>
                <a:gd name="T69" fmla="*/ 2183 h 2620"/>
                <a:gd name="T70" fmla="*/ 42 w 1705"/>
                <a:gd name="T71" fmla="*/ 2113 h 2620"/>
                <a:gd name="T72" fmla="*/ 164 w 1705"/>
                <a:gd name="T73" fmla="*/ 2089 h 2620"/>
                <a:gd name="T74" fmla="*/ 275 w 1705"/>
                <a:gd name="T75" fmla="*/ 2025 h 2620"/>
                <a:gd name="T76" fmla="*/ 359 w 1705"/>
                <a:gd name="T77" fmla="*/ 1983 h 2620"/>
                <a:gd name="T78" fmla="*/ 448 w 1705"/>
                <a:gd name="T79" fmla="*/ 1855 h 2620"/>
                <a:gd name="T80" fmla="*/ 524 w 1705"/>
                <a:gd name="T81" fmla="*/ 1753 h 2620"/>
                <a:gd name="T82" fmla="*/ 667 w 1705"/>
                <a:gd name="T83" fmla="*/ 1637 h 2620"/>
                <a:gd name="T84" fmla="*/ 728 w 1705"/>
                <a:gd name="T85" fmla="*/ 1542 h 2620"/>
                <a:gd name="T86" fmla="*/ 655 w 1705"/>
                <a:gd name="T87" fmla="*/ 1433 h 2620"/>
                <a:gd name="T88" fmla="*/ 639 w 1705"/>
                <a:gd name="T89" fmla="*/ 1340 h 2620"/>
                <a:gd name="T90" fmla="*/ 736 w 1705"/>
                <a:gd name="T91" fmla="*/ 1198 h 2620"/>
                <a:gd name="T92" fmla="*/ 865 w 1705"/>
                <a:gd name="T93" fmla="*/ 1032 h 2620"/>
                <a:gd name="T94" fmla="*/ 921 w 1705"/>
                <a:gd name="T95" fmla="*/ 937 h 2620"/>
                <a:gd name="T96" fmla="*/ 841 w 1705"/>
                <a:gd name="T97" fmla="*/ 856 h 2620"/>
                <a:gd name="T98" fmla="*/ 723 w 1705"/>
                <a:gd name="T99" fmla="*/ 817 h 2620"/>
                <a:gd name="T100" fmla="*/ 601 w 1705"/>
                <a:gd name="T101" fmla="*/ 588 h 2620"/>
                <a:gd name="T102" fmla="*/ 590 w 1705"/>
                <a:gd name="T103" fmla="*/ 492 h 2620"/>
                <a:gd name="T104" fmla="*/ 663 w 1705"/>
                <a:gd name="T105" fmla="*/ 511 h 2620"/>
                <a:gd name="T106" fmla="*/ 760 w 1705"/>
                <a:gd name="T107" fmla="*/ 452 h 2620"/>
                <a:gd name="T108" fmla="*/ 784 w 1705"/>
                <a:gd name="T109" fmla="*/ 348 h 2620"/>
                <a:gd name="T110" fmla="*/ 712 w 1705"/>
                <a:gd name="T111" fmla="*/ 291 h 2620"/>
                <a:gd name="T112" fmla="*/ 681 w 1705"/>
                <a:gd name="T113" fmla="*/ 119 h 2620"/>
                <a:gd name="T114" fmla="*/ 739 w 1705"/>
                <a:gd name="T115" fmla="*/ 60 h 2620"/>
                <a:gd name="T116" fmla="*/ 856 w 1705"/>
                <a:gd name="T117" fmla="*/ 0 h 26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705"/>
                <a:gd name="T178" fmla="*/ 0 h 2620"/>
                <a:gd name="T179" fmla="*/ 1705 w 1705"/>
                <a:gd name="T180" fmla="*/ 2620 h 262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705" h="2620">
                  <a:moveTo>
                    <a:pt x="856" y="0"/>
                  </a:moveTo>
                  <a:lnTo>
                    <a:pt x="872" y="18"/>
                  </a:lnTo>
                  <a:lnTo>
                    <a:pt x="885" y="35"/>
                  </a:lnTo>
                  <a:lnTo>
                    <a:pt x="899" y="55"/>
                  </a:lnTo>
                  <a:lnTo>
                    <a:pt x="911" y="76"/>
                  </a:lnTo>
                  <a:lnTo>
                    <a:pt x="932" y="119"/>
                  </a:lnTo>
                  <a:lnTo>
                    <a:pt x="955" y="160"/>
                  </a:lnTo>
                  <a:lnTo>
                    <a:pt x="967" y="182"/>
                  </a:lnTo>
                  <a:lnTo>
                    <a:pt x="980" y="200"/>
                  </a:lnTo>
                  <a:lnTo>
                    <a:pt x="995" y="218"/>
                  </a:lnTo>
                  <a:lnTo>
                    <a:pt x="1011" y="234"/>
                  </a:lnTo>
                  <a:lnTo>
                    <a:pt x="1020" y="240"/>
                  </a:lnTo>
                  <a:lnTo>
                    <a:pt x="1029" y="247"/>
                  </a:lnTo>
                  <a:lnTo>
                    <a:pt x="1040" y="252"/>
                  </a:lnTo>
                  <a:lnTo>
                    <a:pt x="1051" y="258"/>
                  </a:lnTo>
                  <a:lnTo>
                    <a:pt x="1063" y="263"/>
                  </a:lnTo>
                  <a:lnTo>
                    <a:pt x="1075" y="267"/>
                  </a:lnTo>
                  <a:lnTo>
                    <a:pt x="1088" y="270"/>
                  </a:lnTo>
                  <a:lnTo>
                    <a:pt x="1103" y="271"/>
                  </a:lnTo>
                  <a:lnTo>
                    <a:pt x="1097" y="280"/>
                  </a:lnTo>
                  <a:lnTo>
                    <a:pt x="1091" y="303"/>
                  </a:lnTo>
                  <a:lnTo>
                    <a:pt x="1089" y="310"/>
                  </a:lnTo>
                  <a:lnTo>
                    <a:pt x="1089" y="316"/>
                  </a:lnTo>
                  <a:lnTo>
                    <a:pt x="1091" y="323"/>
                  </a:lnTo>
                  <a:lnTo>
                    <a:pt x="1092" y="330"/>
                  </a:lnTo>
                  <a:lnTo>
                    <a:pt x="1096" y="336"/>
                  </a:lnTo>
                  <a:lnTo>
                    <a:pt x="1100" y="343"/>
                  </a:lnTo>
                  <a:lnTo>
                    <a:pt x="1107" y="350"/>
                  </a:lnTo>
                  <a:lnTo>
                    <a:pt x="1115" y="356"/>
                  </a:lnTo>
                  <a:lnTo>
                    <a:pt x="1132" y="363"/>
                  </a:lnTo>
                  <a:lnTo>
                    <a:pt x="1143" y="367"/>
                  </a:lnTo>
                  <a:lnTo>
                    <a:pt x="1149" y="368"/>
                  </a:lnTo>
                  <a:lnTo>
                    <a:pt x="1155" y="368"/>
                  </a:lnTo>
                  <a:lnTo>
                    <a:pt x="1159" y="368"/>
                  </a:lnTo>
                  <a:lnTo>
                    <a:pt x="1163" y="370"/>
                  </a:lnTo>
                  <a:lnTo>
                    <a:pt x="1169" y="374"/>
                  </a:lnTo>
                  <a:lnTo>
                    <a:pt x="1181" y="380"/>
                  </a:lnTo>
                  <a:lnTo>
                    <a:pt x="1193" y="387"/>
                  </a:lnTo>
                  <a:lnTo>
                    <a:pt x="1205" y="392"/>
                  </a:lnTo>
                  <a:lnTo>
                    <a:pt x="1216" y="395"/>
                  </a:lnTo>
                  <a:lnTo>
                    <a:pt x="1223" y="398"/>
                  </a:lnTo>
                  <a:lnTo>
                    <a:pt x="1225" y="399"/>
                  </a:lnTo>
                  <a:lnTo>
                    <a:pt x="1227" y="400"/>
                  </a:lnTo>
                  <a:lnTo>
                    <a:pt x="1227" y="403"/>
                  </a:lnTo>
                  <a:lnTo>
                    <a:pt x="1227" y="406"/>
                  </a:lnTo>
                  <a:lnTo>
                    <a:pt x="1221" y="415"/>
                  </a:lnTo>
                  <a:lnTo>
                    <a:pt x="1211" y="428"/>
                  </a:lnTo>
                  <a:lnTo>
                    <a:pt x="1205" y="438"/>
                  </a:lnTo>
                  <a:lnTo>
                    <a:pt x="1201" y="445"/>
                  </a:lnTo>
                  <a:lnTo>
                    <a:pt x="1200" y="453"/>
                  </a:lnTo>
                  <a:lnTo>
                    <a:pt x="1200" y="461"/>
                  </a:lnTo>
                  <a:lnTo>
                    <a:pt x="1201" y="468"/>
                  </a:lnTo>
                  <a:lnTo>
                    <a:pt x="1204" y="475"/>
                  </a:lnTo>
                  <a:lnTo>
                    <a:pt x="1208" y="480"/>
                  </a:lnTo>
                  <a:lnTo>
                    <a:pt x="1213" y="484"/>
                  </a:lnTo>
                  <a:lnTo>
                    <a:pt x="1220" y="488"/>
                  </a:lnTo>
                  <a:lnTo>
                    <a:pt x="1227" y="489"/>
                  </a:lnTo>
                  <a:lnTo>
                    <a:pt x="1235" y="489"/>
                  </a:lnTo>
                  <a:lnTo>
                    <a:pt x="1244" y="488"/>
                  </a:lnTo>
                  <a:lnTo>
                    <a:pt x="1253" y="485"/>
                  </a:lnTo>
                  <a:lnTo>
                    <a:pt x="1263" y="480"/>
                  </a:lnTo>
                  <a:lnTo>
                    <a:pt x="1273" y="473"/>
                  </a:lnTo>
                  <a:lnTo>
                    <a:pt x="1283" y="464"/>
                  </a:lnTo>
                  <a:lnTo>
                    <a:pt x="1300" y="447"/>
                  </a:lnTo>
                  <a:lnTo>
                    <a:pt x="1315" y="435"/>
                  </a:lnTo>
                  <a:lnTo>
                    <a:pt x="1321" y="431"/>
                  </a:lnTo>
                  <a:lnTo>
                    <a:pt x="1328" y="427"/>
                  </a:lnTo>
                  <a:lnTo>
                    <a:pt x="1335" y="426"/>
                  </a:lnTo>
                  <a:lnTo>
                    <a:pt x="1340" y="426"/>
                  </a:lnTo>
                  <a:lnTo>
                    <a:pt x="1345" y="426"/>
                  </a:lnTo>
                  <a:lnTo>
                    <a:pt x="1349" y="427"/>
                  </a:lnTo>
                  <a:lnTo>
                    <a:pt x="1355" y="430"/>
                  </a:lnTo>
                  <a:lnTo>
                    <a:pt x="1359" y="434"/>
                  </a:lnTo>
                  <a:lnTo>
                    <a:pt x="1366" y="444"/>
                  </a:lnTo>
                  <a:lnTo>
                    <a:pt x="1373" y="457"/>
                  </a:lnTo>
                  <a:lnTo>
                    <a:pt x="1382" y="472"/>
                  </a:lnTo>
                  <a:lnTo>
                    <a:pt x="1390" y="485"/>
                  </a:lnTo>
                  <a:lnTo>
                    <a:pt x="1398" y="493"/>
                  </a:lnTo>
                  <a:lnTo>
                    <a:pt x="1406" y="500"/>
                  </a:lnTo>
                  <a:lnTo>
                    <a:pt x="1410" y="501"/>
                  </a:lnTo>
                  <a:lnTo>
                    <a:pt x="1414" y="503"/>
                  </a:lnTo>
                  <a:lnTo>
                    <a:pt x="1418" y="503"/>
                  </a:lnTo>
                  <a:lnTo>
                    <a:pt x="1422" y="503"/>
                  </a:lnTo>
                  <a:lnTo>
                    <a:pt x="1426" y="500"/>
                  </a:lnTo>
                  <a:lnTo>
                    <a:pt x="1430" y="497"/>
                  </a:lnTo>
                  <a:lnTo>
                    <a:pt x="1436" y="493"/>
                  </a:lnTo>
                  <a:lnTo>
                    <a:pt x="1440" y="488"/>
                  </a:lnTo>
                  <a:lnTo>
                    <a:pt x="1444" y="484"/>
                  </a:lnTo>
                  <a:lnTo>
                    <a:pt x="1448" y="481"/>
                  </a:lnTo>
                  <a:lnTo>
                    <a:pt x="1453" y="479"/>
                  </a:lnTo>
                  <a:lnTo>
                    <a:pt x="1457" y="477"/>
                  </a:lnTo>
                  <a:lnTo>
                    <a:pt x="1461" y="476"/>
                  </a:lnTo>
                  <a:lnTo>
                    <a:pt x="1465" y="476"/>
                  </a:lnTo>
                  <a:lnTo>
                    <a:pt x="1469" y="477"/>
                  </a:lnTo>
                  <a:lnTo>
                    <a:pt x="1473" y="480"/>
                  </a:lnTo>
                  <a:lnTo>
                    <a:pt x="1481" y="487"/>
                  </a:lnTo>
                  <a:lnTo>
                    <a:pt x="1489" y="497"/>
                  </a:lnTo>
                  <a:lnTo>
                    <a:pt x="1497" y="512"/>
                  </a:lnTo>
                  <a:lnTo>
                    <a:pt x="1506" y="531"/>
                  </a:lnTo>
                  <a:lnTo>
                    <a:pt x="1516" y="548"/>
                  </a:lnTo>
                  <a:lnTo>
                    <a:pt x="1525" y="563"/>
                  </a:lnTo>
                  <a:lnTo>
                    <a:pt x="1532" y="577"/>
                  </a:lnTo>
                  <a:lnTo>
                    <a:pt x="1537" y="591"/>
                  </a:lnTo>
                  <a:lnTo>
                    <a:pt x="1540" y="603"/>
                  </a:lnTo>
                  <a:lnTo>
                    <a:pt x="1541" y="613"/>
                  </a:lnTo>
                  <a:lnTo>
                    <a:pt x="1540" y="624"/>
                  </a:lnTo>
                  <a:lnTo>
                    <a:pt x="1536" y="633"/>
                  </a:lnTo>
                  <a:lnTo>
                    <a:pt x="1534" y="636"/>
                  </a:lnTo>
                  <a:lnTo>
                    <a:pt x="1533" y="639"/>
                  </a:lnTo>
                  <a:lnTo>
                    <a:pt x="1533" y="641"/>
                  </a:lnTo>
                  <a:lnTo>
                    <a:pt x="1533" y="644"/>
                  </a:lnTo>
                  <a:lnTo>
                    <a:pt x="1536" y="649"/>
                  </a:lnTo>
                  <a:lnTo>
                    <a:pt x="1541" y="655"/>
                  </a:lnTo>
                  <a:lnTo>
                    <a:pt x="1557" y="665"/>
                  </a:lnTo>
                  <a:lnTo>
                    <a:pt x="1578" y="681"/>
                  </a:lnTo>
                  <a:lnTo>
                    <a:pt x="1589" y="689"/>
                  </a:lnTo>
                  <a:lnTo>
                    <a:pt x="1598" y="697"/>
                  </a:lnTo>
                  <a:lnTo>
                    <a:pt x="1605" y="705"/>
                  </a:lnTo>
                  <a:lnTo>
                    <a:pt x="1609" y="712"/>
                  </a:lnTo>
                  <a:lnTo>
                    <a:pt x="1610" y="716"/>
                  </a:lnTo>
                  <a:lnTo>
                    <a:pt x="1610" y="719"/>
                  </a:lnTo>
                  <a:lnTo>
                    <a:pt x="1609" y="723"/>
                  </a:lnTo>
                  <a:lnTo>
                    <a:pt x="1608" y="725"/>
                  </a:lnTo>
                  <a:lnTo>
                    <a:pt x="1605" y="728"/>
                  </a:lnTo>
                  <a:lnTo>
                    <a:pt x="1601" y="731"/>
                  </a:lnTo>
                  <a:lnTo>
                    <a:pt x="1596" y="733"/>
                  </a:lnTo>
                  <a:lnTo>
                    <a:pt x="1590" y="735"/>
                  </a:lnTo>
                  <a:lnTo>
                    <a:pt x="1578" y="740"/>
                  </a:lnTo>
                  <a:lnTo>
                    <a:pt x="1570" y="745"/>
                  </a:lnTo>
                  <a:lnTo>
                    <a:pt x="1566" y="748"/>
                  </a:lnTo>
                  <a:lnTo>
                    <a:pt x="1565" y="752"/>
                  </a:lnTo>
                  <a:lnTo>
                    <a:pt x="1564" y="755"/>
                  </a:lnTo>
                  <a:lnTo>
                    <a:pt x="1564" y="759"/>
                  </a:lnTo>
                  <a:lnTo>
                    <a:pt x="1564" y="763"/>
                  </a:lnTo>
                  <a:lnTo>
                    <a:pt x="1565" y="767"/>
                  </a:lnTo>
                  <a:lnTo>
                    <a:pt x="1566" y="771"/>
                  </a:lnTo>
                  <a:lnTo>
                    <a:pt x="1570" y="775"/>
                  </a:lnTo>
                  <a:lnTo>
                    <a:pt x="1578" y="784"/>
                  </a:lnTo>
                  <a:lnTo>
                    <a:pt x="1590" y="795"/>
                  </a:lnTo>
                  <a:lnTo>
                    <a:pt x="1608" y="816"/>
                  </a:lnTo>
                  <a:lnTo>
                    <a:pt x="1620" y="833"/>
                  </a:lnTo>
                  <a:lnTo>
                    <a:pt x="1626" y="840"/>
                  </a:lnTo>
                  <a:lnTo>
                    <a:pt x="1633" y="848"/>
                  </a:lnTo>
                  <a:lnTo>
                    <a:pt x="1641" y="855"/>
                  </a:lnTo>
                  <a:lnTo>
                    <a:pt x="1650" y="861"/>
                  </a:lnTo>
                  <a:lnTo>
                    <a:pt x="1661" y="869"/>
                  </a:lnTo>
                  <a:lnTo>
                    <a:pt x="1670" y="879"/>
                  </a:lnTo>
                  <a:lnTo>
                    <a:pt x="1678" y="888"/>
                  </a:lnTo>
                  <a:lnTo>
                    <a:pt x="1686" y="899"/>
                  </a:lnTo>
                  <a:lnTo>
                    <a:pt x="1696" y="915"/>
                  </a:lnTo>
                  <a:lnTo>
                    <a:pt x="1698" y="921"/>
                  </a:lnTo>
                  <a:lnTo>
                    <a:pt x="1682" y="935"/>
                  </a:lnTo>
                  <a:lnTo>
                    <a:pt x="1665" y="948"/>
                  </a:lnTo>
                  <a:lnTo>
                    <a:pt x="1649" y="964"/>
                  </a:lnTo>
                  <a:lnTo>
                    <a:pt x="1633" y="979"/>
                  </a:lnTo>
                  <a:lnTo>
                    <a:pt x="1617" y="996"/>
                  </a:lnTo>
                  <a:lnTo>
                    <a:pt x="1602" y="1013"/>
                  </a:lnTo>
                  <a:lnTo>
                    <a:pt x="1589" y="1032"/>
                  </a:lnTo>
                  <a:lnTo>
                    <a:pt x="1576" y="1050"/>
                  </a:lnTo>
                  <a:lnTo>
                    <a:pt x="1564" y="1070"/>
                  </a:lnTo>
                  <a:lnTo>
                    <a:pt x="1553" y="1090"/>
                  </a:lnTo>
                  <a:lnTo>
                    <a:pt x="1542" y="1112"/>
                  </a:lnTo>
                  <a:lnTo>
                    <a:pt x="1533" y="1134"/>
                  </a:lnTo>
                  <a:lnTo>
                    <a:pt x="1526" y="1157"/>
                  </a:lnTo>
                  <a:lnTo>
                    <a:pt x="1520" y="1180"/>
                  </a:lnTo>
                  <a:lnTo>
                    <a:pt x="1514" y="1204"/>
                  </a:lnTo>
                  <a:lnTo>
                    <a:pt x="1512" y="1229"/>
                  </a:lnTo>
                  <a:lnTo>
                    <a:pt x="1514" y="1236"/>
                  </a:lnTo>
                  <a:lnTo>
                    <a:pt x="1517" y="1241"/>
                  </a:lnTo>
                  <a:lnTo>
                    <a:pt x="1521" y="1245"/>
                  </a:lnTo>
                  <a:lnTo>
                    <a:pt x="1526" y="1249"/>
                  </a:lnTo>
                  <a:lnTo>
                    <a:pt x="1532" y="1250"/>
                  </a:lnTo>
                  <a:lnTo>
                    <a:pt x="1538" y="1252"/>
                  </a:lnTo>
                  <a:lnTo>
                    <a:pt x="1546" y="1252"/>
                  </a:lnTo>
                  <a:lnTo>
                    <a:pt x="1553" y="1250"/>
                  </a:lnTo>
                  <a:lnTo>
                    <a:pt x="1586" y="1244"/>
                  </a:lnTo>
                  <a:lnTo>
                    <a:pt x="1622" y="1237"/>
                  </a:lnTo>
                  <a:lnTo>
                    <a:pt x="1630" y="1237"/>
                  </a:lnTo>
                  <a:lnTo>
                    <a:pt x="1638" y="1236"/>
                  </a:lnTo>
                  <a:lnTo>
                    <a:pt x="1645" y="1237"/>
                  </a:lnTo>
                  <a:lnTo>
                    <a:pt x="1653" y="1238"/>
                  </a:lnTo>
                  <a:lnTo>
                    <a:pt x="1660" y="1242"/>
                  </a:lnTo>
                  <a:lnTo>
                    <a:pt x="1665" y="1246"/>
                  </a:lnTo>
                  <a:lnTo>
                    <a:pt x="1670" y="1252"/>
                  </a:lnTo>
                  <a:lnTo>
                    <a:pt x="1674" y="1258"/>
                  </a:lnTo>
                  <a:lnTo>
                    <a:pt x="1678" y="1268"/>
                  </a:lnTo>
                  <a:lnTo>
                    <a:pt x="1680" y="1277"/>
                  </a:lnTo>
                  <a:lnTo>
                    <a:pt x="1681" y="1290"/>
                  </a:lnTo>
                  <a:lnTo>
                    <a:pt x="1681" y="1304"/>
                  </a:lnTo>
                  <a:lnTo>
                    <a:pt x="1680" y="1321"/>
                  </a:lnTo>
                  <a:lnTo>
                    <a:pt x="1678" y="1340"/>
                  </a:lnTo>
                  <a:lnTo>
                    <a:pt x="1674" y="1361"/>
                  </a:lnTo>
                  <a:lnTo>
                    <a:pt x="1669" y="1385"/>
                  </a:lnTo>
                  <a:lnTo>
                    <a:pt x="1657" y="1434"/>
                  </a:lnTo>
                  <a:lnTo>
                    <a:pt x="1648" y="1474"/>
                  </a:lnTo>
                  <a:lnTo>
                    <a:pt x="1641" y="1509"/>
                  </a:lnTo>
                  <a:lnTo>
                    <a:pt x="1637" y="1541"/>
                  </a:lnTo>
                  <a:lnTo>
                    <a:pt x="1634" y="1573"/>
                  </a:lnTo>
                  <a:lnTo>
                    <a:pt x="1633" y="1606"/>
                  </a:lnTo>
                  <a:lnTo>
                    <a:pt x="1633" y="1645"/>
                  </a:lnTo>
                  <a:lnTo>
                    <a:pt x="1632" y="1693"/>
                  </a:lnTo>
                  <a:lnTo>
                    <a:pt x="1633" y="1714"/>
                  </a:lnTo>
                  <a:lnTo>
                    <a:pt x="1637" y="1734"/>
                  </a:lnTo>
                  <a:lnTo>
                    <a:pt x="1642" y="1753"/>
                  </a:lnTo>
                  <a:lnTo>
                    <a:pt x="1649" y="1769"/>
                  </a:lnTo>
                  <a:lnTo>
                    <a:pt x="1656" y="1785"/>
                  </a:lnTo>
                  <a:lnTo>
                    <a:pt x="1664" y="1798"/>
                  </a:lnTo>
                  <a:lnTo>
                    <a:pt x="1673" y="1811"/>
                  </a:lnTo>
                  <a:lnTo>
                    <a:pt x="1681" y="1822"/>
                  </a:lnTo>
                  <a:lnTo>
                    <a:pt x="1688" y="1833"/>
                  </a:lnTo>
                  <a:lnTo>
                    <a:pt x="1694" y="1842"/>
                  </a:lnTo>
                  <a:lnTo>
                    <a:pt x="1700" y="1851"/>
                  </a:lnTo>
                  <a:lnTo>
                    <a:pt x="1704" y="1859"/>
                  </a:lnTo>
                  <a:lnTo>
                    <a:pt x="1705" y="1866"/>
                  </a:lnTo>
                  <a:lnTo>
                    <a:pt x="1704" y="1873"/>
                  </a:lnTo>
                  <a:lnTo>
                    <a:pt x="1700" y="1879"/>
                  </a:lnTo>
                  <a:lnTo>
                    <a:pt x="1693" y="1885"/>
                  </a:lnTo>
                  <a:lnTo>
                    <a:pt x="1684" y="1891"/>
                  </a:lnTo>
                  <a:lnTo>
                    <a:pt x="1676" y="1899"/>
                  </a:lnTo>
                  <a:lnTo>
                    <a:pt x="1668" y="1906"/>
                  </a:lnTo>
                  <a:lnTo>
                    <a:pt x="1661" y="1914"/>
                  </a:lnTo>
                  <a:lnTo>
                    <a:pt x="1648" y="1931"/>
                  </a:lnTo>
                  <a:lnTo>
                    <a:pt x="1636" y="1950"/>
                  </a:lnTo>
                  <a:lnTo>
                    <a:pt x="1613" y="1989"/>
                  </a:lnTo>
                  <a:lnTo>
                    <a:pt x="1590" y="2026"/>
                  </a:lnTo>
                  <a:lnTo>
                    <a:pt x="1578" y="2045"/>
                  </a:lnTo>
                  <a:lnTo>
                    <a:pt x="1565" y="2059"/>
                  </a:lnTo>
                  <a:lnTo>
                    <a:pt x="1558" y="2067"/>
                  </a:lnTo>
                  <a:lnTo>
                    <a:pt x="1550" y="2074"/>
                  </a:lnTo>
                  <a:lnTo>
                    <a:pt x="1542" y="2079"/>
                  </a:lnTo>
                  <a:lnTo>
                    <a:pt x="1534" y="2085"/>
                  </a:lnTo>
                  <a:lnTo>
                    <a:pt x="1525" y="2090"/>
                  </a:lnTo>
                  <a:lnTo>
                    <a:pt x="1516" y="2093"/>
                  </a:lnTo>
                  <a:lnTo>
                    <a:pt x="1505" y="2097"/>
                  </a:lnTo>
                  <a:lnTo>
                    <a:pt x="1493" y="2098"/>
                  </a:lnTo>
                  <a:lnTo>
                    <a:pt x="1481" y="2099"/>
                  </a:lnTo>
                  <a:lnTo>
                    <a:pt x="1468" y="2099"/>
                  </a:lnTo>
                  <a:lnTo>
                    <a:pt x="1454" y="2098"/>
                  </a:lnTo>
                  <a:lnTo>
                    <a:pt x="1440" y="2095"/>
                  </a:lnTo>
                  <a:lnTo>
                    <a:pt x="1410" y="2090"/>
                  </a:lnTo>
                  <a:lnTo>
                    <a:pt x="1386" y="2085"/>
                  </a:lnTo>
                  <a:lnTo>
                    <a:pt x="1365" y="2077"/>
                  </a:lnTo>
                  <a:lnTo>
                    <a:pt x="1345" y="2070"/>
                  </a:lnTo>
                  <a:lnTo>
                    <a:pt x="1327" y="2063"/>
                  </a:lnTo>
                  <a:lnTo>
                    <a:pt x="1308" y="2058"/>
                  </a:lnTo>
                  <a:lnTo>
                    <a:pt x="1288" y="2055"/>
                  </a:lnTo>
                  <a:lnTo>
                    <a:pt x="1265" y="2054"/>
                  </a:lnTo>
                  <a:lnTo>
                    <a:pt x="1259" y="2054"/>
                  </a:lnTo>
                  <a:lnTo>
                    <a:pt x="1251" y="2057"/>
                  </a:lnTo>
                  <a:lnTo>
                    <a:pt x="1244" y="2059"/>
                  </a:lnTo>
                  <a:lnTo>
                    <a:pt x="1237" y="2063"/>
                  </a:lnTo>
                  <a:lnTo>
                    <a:pt x="1223" y="2073"/>
                  </a:lnTo>
                  <a:lnTo>
                    <a:pt x="1207" y="2085"/>
                  </a:lnTo>
                  <a:lnTo>
                    <a:pt x="1192" y="2097"/>
                  </a:lnTo>
                  <a:lnTo>
                    <a:pt x="1176" y="2107"/>
                  </a:lnTo>
                  <a:lnTo>
                    <a:pt x="1168" y="2111"/>
                  </a:lnTo>
                  <a:lnTo>
                    <a:pt x="1160" y="2115"/>
                  </a:lnTo>
                  <a:lnTo>
                    <a:pt x="1152" y="2118"/>
                  </a:lnTo>
                  <a:lnTo>
                    <a:pt x="1145" y="2119"/>
                  </a:lnTo>
                  <a:lnTo>
                    <a:pt x="1129" y="2122"/>
                  </a:lnTo>
                  <a:lnTo>
                    <a:pt x="1113" y="2122"/>
                  </a:lnTo>
                  <a:lnTo>
                    <a:pt x="1096" y="2121"/>
                  </a:lnTo>
                  <a:lnTo>
                    <a:pt x="1079" y="2118"/>
                  </a:lnTo>
                  <a:lnTo>
                    <a:pt x="1044" y="2110"/>
                  </a:lnTo>
                  <a:lnTo>
                    <a:pt x="1009" y="2102"/>
                  </a:lnTo>
                  <a:lnTo>
                    <a:pt x="992" y="2098"/>
                  </a:lnTo>
                  <a:lnTo>
                    <a:pt x="976" y="2095"/>
                  </a:lnTo>
                  <a:lnTo>
                    <a:pt x="961" y="2094"/>
                  </a:lnTo>
                  <a:lnTo>
                    <a:pt x="948" y="2094"/>
                  </a:lnTo>
                  <a:lnTo>
                    <a:pt x="941" y="2095"/>
                  </a:lnTo>
                  <a:lnTo>
                    <a:pt x="936" y="2097"/>
                  </a:lnTo>
                  <a:lnTo>
                    <a:pt x="931" y="2099"/>
                  </a:lnTo>
                  <a:lnTo>
                    <a:pt x="925" y="2102"/>
                  </a:lnTo>
                  <a:lnTo>
                    <a:pt x="920" y="2105"/>
                  </a:lnTo>
                  <a:lnTo>
                    <a:pt x="916" y="2109"/>
                  </a:lnTo>
                  <a:lnTo>
                    <a:pt x="913" y="2114"/>
                  </a:lnTo>
                  <a:lnTo>
                    <a:pt x="909" y="2119"/>
                  </a:lnTo>
                  <a:lnTo>
                    <a:pt x="899" y="2147"/>
                  </a:lnTo>
                  <a:lnTo>
                    <a:pt x="883" y="2179"/>
                  </a:lnTo>
                  <a:lnTo>
                    <a:pt x="863" y="2214"/>
                  </a:lnTo>
                  <a:lnTo>
                    <a:pt x="839" y="2252"/>
                  </a:lnTo>
                  <a:lnTo>
                    <a:pt x="809" y="2292"/>
                  </a:lnTo>
                  <a:lnTo>
                    <a:pt x="777" y="2332"/>
                  </a:lnTo>
                  <a:lnTo>
                    <a:pt x="759" y="2354"/>
                  </a:lnTo>
                  <a:lnTo>
                    <a:pt x="740" y="2374"/>
                  </a:lnTo>
                  <a:lnTo>
                    <a:pt x="720" y="2395"/>
                  </a:lnTo>
                  <a:lnTo>
                    <a:pt x="700" y="2415"/>
                  </a:lnTo>
                  <a:lnTo>
                    <a:pt x="677" y="2435"/>
                  </a:lnTo>
                  <a:lnTo>
                    <a:pt x="655" y="2454"/>
                  </a:lnTo>
                  <a:lnTo>
                    <a:pt x="632" y="2472"/>
                  </a:lnTo>
                  <a:lnTo>
                    <a:pt x="607" y="2491"/>
                  </a:lnTo>
                  <a:lnTo>
                    <a:pt x="582" y="2508"/>
                  </a:lnTo>
                  <a:lnTo>
                    <a:pt x="555" y="2526"/>
                  </a:lnTo>
                  <a:lnTo>
                    <a:pt x="527" y="2540"/>
                  </a:lnTo>
                  <a:lnTo>
                    <a:pt x="499" y="2555"/>
                  </a:lnTo>
                  <a:lnTo>
                    <a:pt x="470" y="2568"/>
                  </a:lnTo>
                  <a:lnTo>
                    <a:pt x="440" y="2580"/>
                  </a:lnTo>
                  <a:lnTo>
                    <a:pt x="408" y="2591"/>
                  </a:lnTo>
                  <a:lnTo>
                    <a:pt x="378" y="2600"/>
                  </a:lnTo>
                  <a:lnTo>
                    <a:pt x="344" y="2608"/>
                  </a:lnTo>
                  <a:lnTo>
                    <a:pt x="311" y="2614"/>
                  </a:lnTo>
                  <a:lnTo>
                    <a:pt x="276" y="2618"/>
                  </a:lnTo>
                  <a:lnTo>
                    <a:pt x="242" y="2619"/>
                  </a:lnTo>
                  <a:lnTo>
                    <a:pt x="222" y="2620"/>
                  </a:lnTo>
                  <a:lnTo>
                    <a:pt x="204" y="2619"/>
                  </a:lnTo>
                  <a:lnTo>
                    <a:pt x="187" y="2618"/>
                  </a:lnTo>
                  <a:lnTo>
                    <a:pt x="171" y="2616"/>
                  </a:lnTo>
                  <a:lnTo>
                    <a:pt x="155" y="2614"/>
                  </a:lnTo>
                  <a:lnTo>
                    <a:pt x="140" y="2611"/>
                  </a:lnTo>
                  <a:lnTo>
                    <a:pt x="127" y="2607"/>
                  </a:lnTo>
                  <a:lnTo>
                    <a:pt x="115" y="2603"/>
                  </a:lnTo>
                  <a:lnTo>
                    <a:pt x="92" y="2595"/>
                  </a:lnTo>
                  <a:lnTo>
                    <a:pt x="72" y="2584"/>
                  </a:lnTo>
                  <a:lnTo>
                    <a:pt x="56" y="2574"/>
                  </a:lnTo>
                  <a:lnTo>
                    <a:pt x="42" y="2562"/>
                  </a:lnTo>
                  <a:lnTo>
                    <a:pt x="31" y="2550"/>
                  </a:lnTo>
                  <a:lnTo>
                    <a:pt x="22" y="2539"/>
                  </a:lnTo>
                  <a:lnTo>
                    <a:pt x="14" y="2528"/>
                  </a:lnTo>
                  <a:lnTo>
                    <a:pt x="8" y="2519"/>
                  </a:lnTo>
                  <a:lnTo>
                    <a:pt x="2" y="2504"/>
                  </a:lnTo>
                  <a:lnTo>
                    <a:pt x="0" y="2499"/>
                  </a:lnTo>
                  <a:lnTo>
                    <a:pt x="3" y="2487"/>
                  </a:lnTo>
                  <a:lnTo>
                    <a:pt x="8" y="2476"/>
                  </a:lnTo>
                  <a:lnTo>
                    <a:pt x="14" y="2466"/>
                  </a:lnTo>
                  <a:lnTo>
                    <a:pt x="20" y="2455"/>
                  </a:lnTo>
                  <a:lnTo>
                    <a:pt x="36" y="2436"/>
                  </a:lnTo>
                  <a:lnTo>
                    <a:pt x="54" y="2418"/>
                  </a:lnTo>
                  <a:lnTo>
                    <a:pt x="71" y="2399"/>
                  </a:lnTo>
                  <a:lnTo>
                    <a:pt x="86" y="2380"/>
                  </a:lnTo>
                  <a:lnTo>
                    <a:pt x="92" y="2371"/>
                  </a:lnTo>
                  <a:lnTo>
                    <a:pt x="98" y="2360"/>
                  </a:lnTo>
                  <a:lnTo>
                    <a:pt x="100" y="2348"/>
                  </a:lnTo>
                  <a:lnTo>
                    <a:pt x="103" y="2336"/>
                  </a:lnTo>
                  <a:lnTo>
                    <a:pt x="82" y="2332"/>
                  </a:lnTo>
                  <a:lnTo>
                    <a:pt x="51" y="2326"/>
                  </a:lnTo>
                  <a:lnTo>
                    <a:pt x="43" y="2323"/>
                  </a:lnTo>
                  <a:lnTo>
                    <a:pt x="36" y="2320"/>
                  </a:lnTo>
                  <a:lnTo>
                    <a:pt x="30" y="2316"/>
                  </a:lnTo>
                  <a:lnTo>
                    <a:pt x="24" y="2312"/>
                  </a:lnTo>
                  <a:lnTo>
                    <a:pt x="19" y="2308"/>
                  </a:lnTo>
                  <a:lnTo>
                    <a:pt x="15" y="2302"/>
                  </a:lnTo>
                  <a:lnTo>
                    <a:pt x="14" y="2296"/>
                  </a:lnTo>
                  <a:lnTo>
                    <a:pt x="12" y="2288"/>
                  </a:lnTo>
                  <a:lnTo>
                    <a:pt x="14" y="2274"/>
                  </a:lnTo>
                  <a:lnTo>
                    <a:pt x="18" y="2260"/>
                  </a:lnTo>
                  <a:lnTo>
                    <a:pt x="23" y="2247"/>
                  </a:lnTo>
                  <a:lnTo>
                    <a:pt x="30" y="2235"/>
                  </a:lnTo>
                  <a:lnTo>
                    <a:pt x="46" y="2214"/>
                  </a:lnTo>
                  <a:lnTo>
                    <a:pt x="60" y="2192"/>
                  </a:lnTo>
                  <a:lnTo>
                    <a:pt x="50" y="2183"/>
                  </a:lnTo>
                  <a:lnTo>
                    <a:pt x="38" y="2171"/>
                  </a:lnTo>
                  <a:lnTo>
                    <a:pt x="32" y="2165"/>
                  </a:lnTo>
                  <a:lnTo>
                    <a:pt x="28" y="2158"/>
                  </a:lnTo>
                  <a:lnTo>
                    <a:pt x="26" y="2149"/>
                  </a:lnTo>
                  <a:lnTo>
                    <a:pt x="24" y="2138"/>
                  </a:lnTo>
                  <a:lnTo>
                    <a:pt x="26" y="2131"/>
                  </a:lnTo>
                  <a:lnTo>
                    <a:pt x="27" y="2126"/>
                  </a:lnTo>
                  <a:lnTo>
                    <a:pt x="31" y="2121"/>
                  </a:lnTo>
                  <a:lnTo>
                    <a:pt x="35" y="2117"/>
                  </a:lnTo>
                  <a:lnTo>
                    <a:pt x="42" y="2113"/>
                  </a:lnTo>
                  <a:lnTo>
                    <a:pt x="48" y="2109"/>
                  </a:lnTo>
                  <a:lnTo>
                    <a:pt x="55" y="2106"/>
                  </a:lnTo>
                  <a:lnTo>
                    <a:pt x="64" y="2103"/>
                  </a:lnTo>
                  <a:lnTo>
                    <a:pt x="82" y="2099"/>
                  </a:lnTo>
                  <a:lnTo>
                    <a:pt x="100" y="2098"/>
                  </a:lnTo>
                  <a:lnTo>
                    <a:pt x="120" y="2097"/>
                  </a:lnTo>
                  <a:lnTo>
                    <a:pt x="139" y="2095"/>
                  </a:lnTo>
                  <a:lnTo>
                    <a:pt x="148" y="2095"/>
                  </a:lnTo>
                  <a:lnTo>
                    <a:pt x="156" y="2093"/>
                  </a:lnTo>
                  <a:lnTo>
                    <a:pt x="164" y="2089"/>
                  </a:lnTo>
                  <a:lnTo>
                    <a:pt x="171" y="2085"/>
                  </a:lnTo>
                  <a:lnTo>
                    <a:pt x="182" y="2073"/>
                  </a:lnTo>
                  <a:lnTo>
                    <a:pt x="191" y="2059"/>
                  </a:lnTo>
                  <a:lnTo>
                    <a:pt x="200" y="2046"/>
                  </a:lnTo>
                  <a:lnTo>
                    <a:pt x="212" y="2035"/>
                  </a:lnTo>
                  <a:lnTo>
                    <a:pt x="220" y="2030"/>
                  </a:lnTo>
                  <a:lnTo>
                    <a:pt x="228" y="2027"/>
                  </a:lnTo>
                  <a:lnTo>
                    <a:pt x="236" y="2025"/>
                  </a:lnTo>
                  <a:lnTo>
                    <a:pt x="247" y="2023"/>
                  </a:lnTo>
                  <a:lnTo>
                    <a:pt x="275" y="2025"/>
                  </a:lnTo>
                  <a:lnTo>
                    <a:pt x="303" y="2023"/>
                  </a:lnTo>
                  <a:lnTo>
                    <a:pt x="316" y="2022"/>
                  </a:lnTo>
                  <a:lnTo>
                    <a:pt x="328" y="2018"/>
                  </a:lnTo>
                  <a:lnTo>
                    <a:pt x="335" y="2017"/>
                  </a:lnTo>
                  <a:lnTo>
                    <a:pt x="340" y="2013"/>
                  </a:lnTo>
                  <a:lnTo>
                    <a:pt x="346" y="2010"/>
                  </a:lnTo>
                  <a:lnTo>
                    <a:pt x="350" y="2006"/>
                  </a:lnTo>
                  <a:lnTo>
                    <a:pt x="355" y="1998"/>
                  </a:lnTo>
                  <a:lnTo>
                    <a:pt x="358" y="1991"/>
                  </a:lnTo>
                  <a:lnTo>
                    <a:pt x="359" y="1983"/>
                  </a:lnTo>
                  <a:lnTo>
                    <a:pt x="359" y="1974"/>
                  </a:lnTo>
                  <a:lnTo>
                    <a:pt x="359" y="1966"/>
                  </a:lnTo>
                  <a:lnTo>
                    <a:pt x="360" y="1957"/>
                  </a:lnTo>
                  <a:lnTo>
                    <a:pt x="363" y="1949"/>
                  </a:lnTo>
                  <a:lnTo>
                    <a:pt x="368" y="1939"/>
                  </a:lnTo>
                  <a:lnTo>
                    <a:pt x="390" y="1918"/>
                  </a:lnTo>
                  <a:lnTo>
                    <a:pt x="408" y="1901"/>
                  </a:lnTo>
                  <a:lnTo>
                    <a:pt x="426" y="1882"/>
                  </a:lnTo>
                  <a:lnTo>
                    <a:pt x="442" y="1865"/>
                  </a:lnTo>
                  <a:lnTo>
                    <a:pt x="448" y="1855"/>
                  </a:lnTo>
                  <a:lnTo>
                    <a:pt x="455" y="1845"/>
                  </a:lnTo>
                  <a:lnTo>
                    <a:pt x="462" y="1834"/>
                  </a:lnTo>
                  <a:lnTo>
                    <a:pt x="468" y="1822"/>
                  </a:lnTo>
                  <a:lnTo>
                    <a:pt x="474" y="1809"/>
                  </a:lnTo>
                  <a:lnTo>
                    <a:pt x="479" y="1793"/>
                  </a:lnTo>
                  <a:lnTo>
                    <a:pt x="484" y="1777"/>
                  </a:lnTo>
                  <a:lnTo>
                    <a:pt x="488" y="1758"/>
                  </a:lnTo>
                  <a:lnTo>
                    <a:pt x="500" y="1758"/>
                  </a:lnTo>
                  <a:lnTo>
                    <a:pt x="512" y="1755"/>
                  </a:lnTo>
                  <a:lnTo>
                    <a:pt x="524" y="1753"/>
                  </a:lnTo>
                  <a:lnTo>
                    <a:pt x="536" y="1747"/>
                  </a:lnTo>
                  <a:lnTo>
                    <a:pt x="548" y="1742"/>
                  </a:lnTo>
                  <a:lnTo>
                    <a:pt x="559" y="1735"/>
                  </a:lnTo>
                  <a:lnTo>
                    <a:pt x="571" y="1729"/>
                  </a:lnTo>
                  <a:lnTo>
                    <a:pt x="582" y="1721"/>
                  </a:lnTo>
                  <a:lnTo>
                    <a:pt x="601" y="1703"/>
                  </a:lnTo>
                  <a:lnTo>
                    <a:pt x="620" y="1685"/>
                  </a:lnTo>
                  <a:lnTo>
                    <a:pt x="636" y="1667"/>
                  </a:lnTo>
                  <a:lnTo>
                    <a:pt x="651" y="1650"/>
                  </a:lnTo>
                  <a:lnTo>
                    <a:pt x="667" y="1637"/>
                  </a:lnTo>
                  <a:lnTo>
                    <a:pt x="681" y="1626"/>
                  </a:lnTo>
                  <a:lnTo>
                    <a:pt x="695" y="1614"/>
                  </a:lnTo>
                  <a:lnTo>
                    <a:pt x="705" y="1601"/>
                  </a:lnTo>
                  <a:lnTo>
                    <a:pt x="711" y="1594"/>
                  </a:lnTo>
                  <a:lnTo>
                    <a:pt x="716" y="1588"/>
                  </a:lnTo>
                  <a:lnTo>
                    <a:pt x="720" y="1580"/>
                  </a:lnTo>
                  <a:lnTo>
                    <a:pt x="723" y="1572"/>
                  </a:lnTo>
                  <a:lnTo>
                    <a:pt x="725" y="1562"/>
                  </a:lnTo>
                  <a:lnTo>
                    <a:pt x="728" y="1553"/>
                  </a:lnTo>
                  <a:lnTo>
                    <a:pt x="728" y="1542"/>
                  </a:lnTo>
                  <a:lnTo>
                    <a:pt x="729" y="1530"/>
                  </a:lnTo>
                  <a:lnTo>
                    <a:pt x="728" y="1516"/>
                  </a:lnTo>
                  <a:lnTo>
                    <a:pt x="724" y="1502"/>
                  </a:lnTo>
                  <a:lnTo>
                    <a:pt x="719" y="1490"/>
                  </a:lnTo>
                  <a:lnTo>
                    <a:pt x="712" y="1480"/>
                  </a:lnTo>
                  <a:lnTo>
                    <a:pt x="704" y="1470"/>
                  </a:lnTo>
                  <a:lnTo>
                    <a:pt x="695" y="1462"/>
                  </a:lnTo>
                  <a:lnTo>
                    <a:pt x="685" y="1454"/>
                  </a:lnTo>
                  <a:lnTo>
                    <a:pt x="675" y="1448"/>
                  </a:lnTo>
                  <a:lnTo>
                    <a:pt x="655" y="1433"/>
                  </a:lnTo>
                  <a:lnTo>
                    <a:pt x="637" y="1417"/>
                  </a:lnTo>
                  <a:lnTo>
                    <a:pt x="631" y="1408"/>
                  </a:lnTo>
                  <a:lnTo>
                    <a:pt x="625" y="1397"/>
                  </a:lnTo>
                  <a:lnTo>
                    <a:pt x="621" y="1386"/>
                  </a:lnTo>
                  <a:lnTo>
                    <a:pt x="620" y="1373"/>
                  </a:lnTo>
                  <a:lnTo>
                    <a:pt x="621" y="1366"/>
                  </a:lnTo>
                  <a:lnTo>
                    <a:pt x="623" y="1360"/>
                  </a:lnTo>
                  <a:lnTo>
                    <a:pt x="625" y="1353"/>
                  </a:lnTo>
                  <a:lnTo>
                    <a:pt x="629" y="1349"/>
                  </a:lnTo>
                  <a:lnTo>
                    <a:pt x="639" y="1340"/>
                  </a:lnTo>
                  <a:lnTo>
                    <a:pt x="649" y="1333"/>
                  </a:lnTo>
                  <a:lnTo>
                    <a:pt x="663" y="1326"/>
                  </a:lnTo>
                  <a:lnTo>
                    <a:pt x="673" y="1320"/>
                  </a:lnTo>
                  <a:lnTo>
                    <a:pt x="680" y="1316"/>
                  </a:lnTo>
                  <a:lnTo>
                    <a:pt x="684" y="1312"/>
                  </a:lnTo>
                  <a:lnTo>
                    <a:pt x="689" y="1306"/>
                  </a:lnTo>
                  <a:lnTo>
                    <a:pt x="693" y="1301"/>
                  </a:lnTo>
                  <a:lnTo>
                    <a:pt x="707" y="1269"/>
                  </a:lnTo>
                  <a:lnTo>
                    <a:pt x="720" y="1234"/>
                  </a:lnTo>
                  <a:lnTo>
                    <a:pt x="736" y="1198"/>
                  </a:lnTo>
                  <a:lnTo>
                    <a:pt x="752" y="1161"/>
                  </a:lnTo>
                  <a:lnTo>
                    <a:pt x="760" y="1144"/>
                  </a:lnTo>
                  <a:lnTo>
                    <a:pt x="769" y="1126"/>
                  </a:lnTo>
                  <a:lnTo>
                    <a:pt x="779" y="1109"/>
                  </a:lnTo>
                  <a:lnTo>
                    <a:pt x="789" y="1094"/>
                  </a:lnTo>
                  <a:lnTo>
                    <a:pt x="800" y="1080"/>
                  </a:lnTo>
                  <a:lnTo>
                    <a:pt x="812" y="1068"/>
                  </a:lnTo>
                  <a:lnTo>
                    <a:pt x="824" y="1057"/>
                  </a:lnTo>
                  <a:lnTo>
                    <a:pt x="837" y="1048"/>
                  </a:lnTo>
                  <a:lnTo>
                    <a:pt x="865" y="1032"/>
                  </a:lnTo>
                  <a:lnTo>
                    <a:pt x="893" y="1015"/>
                  </a:lnTo>
                  <a:lnTo>
                    <a:pt x="899" y="1009"/>
                  </a:lnTo>
                  <a:lnTo>
                    <a:pt x="904" y="1004"/>
                  </a:lnTo>
                  <a:lnTo>
                    <a:pt x="909" y="997"/>
                  </a:lnTo>
                  <a:lnTo>
                    <a:pt x="913" y="989"/>
                  </a:lnTo>
                  <a:lnTo>
                    <a:pt x="917" y="980"/>
                  </a:lnTo>
                  <a:lnTo>
                    <a:pt x="920" y="971"/>
                  </a:lnTo>
                  <a:lnTo>
                    <a:pt x="921" y="959"/>
                  </a:lnTo>
                  <a:lnTo>
                    <a:pt x="921" y="945"/>
                  </a:lnTo>
                  <a:lnTo>
                    <a:pt x="921" y="937"/>
                  </a:lnTo>
                  <a:lnTo>
                    <a:pt x="920" y="929"/>
                  </a:lnTo>
                  <a:lnTo>
                    <a:pt x="919" y="923"/>
                  </a:lnTo>
                  <a:lnTo>
                    <a:pt x="916" y="916"/>
                  </a:lnTo>
                  <a:lnTo>
                    <a:pt x="912" y="909"/>
                  </a:lnTo>
                  <a:lnTo>
                    <a:pt x="908" y="904"/>
                  </a:lnTo>
                  <a:lnTo>
                    <a:pt x="904" y="900"/>
                  </a:lnTo>
                  <a:lnTo>
                    <a:pt x="899" y="895"/>
                  </a:lnTo>
                  <a:lnTo>
                    <a:pt x="876" y="879"/>
                  </a:lnTo>
                  <a:lnTo>
                    <a:pt x="849" y="861"/>
                  </a:lnTo>
                  <a:lnTo>
                    <a:pt x="841" y="856"/>
                  </a:lnTo>
                  <a:lnTo>
                    <a:pt x="835" y="851"/>
                  </a:lnTo>
                  <a:lnTo>
                    <a:pt x="828" y="847"/>
                  </a:lnTo>
                  <a:lnTo>
                    <a:pt x="820" y="844"/>
                  </a:lnTo>
                  <a:lnTo>
                    <a:pt x="807" y="841"/>
                  </a:lnTo>
                  <a:lnTo>
                    <a:pt x="793" y="840"/>
                  </a:lnTo>
                  <a:lnTo>
                    <a:pt x="780" y="840"/>
                  </a:lnTo>
                  <a:lnTo>
                    <a:pt x="765" y="839"/>
                  </a:lnTo>
                  <a:lnTo>
                    <a:pt x="748" y="836"/>
                  </a:lnTo>
                  <a:lnTo>
                    <a:pt x="729" y="832"/>
                  </a:lnTo>
                  <a:lnTo>
                    <a:pt x="723" y="817"/>
                  </a:lnTo>
                  <a:lnTo>
                    <a:pt x="707" y="784"/>
                  </a:lnTo>
                  <a:lnTo>
                    <a:pt x="691" y="748"/>
                  </a:lnTo>
                  <a:lnTo>
                    <a:pt x="681" y="723"/>
                  </a:lnTo>
                  <a:lnTo>
                    <a:pt x="673" y="705"/>
                  </a:lnTo>
                  <a:lnTo>
                    <a:pt x="667" y="689"/>
                  </a:lnTo>
                  <a:lnTo>
                    <a:pt x="657" y="675"/>
                  </a:lnTo>
                  <a:lnTo>
                    <a:pt x="649" y="660"/>
                  </a:lnTo>
                  <a:lnTo>
                    <a:pt x="629" y="629"/>
                  </a:lnTo>
                  <a:lnTo>
                    <a:pt x="608" y="596"/>
                  </a:lnTo>
                  <a:lnTo>
                    <a:pt x="601" y="588"/>
                  </a:lnTo>
                  <a:lnTo>
                    <a:pt x="591" y="579"/>
                  </a:lnTo>
                  <a:lnTo>
                    <a:pt x="587" y="573"/>
                  </a:lnTo>
                  <a:lnTo>
                    <a:pt x="583" y="567"/>
                  </a:lnTo>
                  <a:lnTo>
                    <a:pt x="580" y="559"/>
                  </a:lnTo>
                  <a:lnTo>
                    <a:pt x="579" y="548"/>
                  </a:lnTo>
                  <a:lnTo>
                    <a:pt x="578" y="529"/>
                  </a:lnTo>
                  <a:lnTo>
                    <a:pt x="579" y="509"/>
                  </a:lnTo>
                  <a:lnTo>
                    <a:pt x="582" y="501"/>
                  </a:lnTo>
                  <a:lnTo>
                    <a:pt x="587" y="495"/>
                  </a:lnTo>
                  <a:lnTo>
                    <a:pt x="590" y="492"/>
                  </a:lnTo>
                  <a:lnTo>
                    <a:pt x="594" y="489"/>
                  </a:lnTo>
                  <a:lnTo>
                    <a:pt x="598" y="488"/>
                  </a:lnTo>
                  <a:lnTo>
                    <a:pt x="603" y="488"/>
                  </a:lnTo>
                  <a:lnTo>
                    <a:pt x="613" y="489"/>
                  </a:lnTo>
                  <a:lnTo>
                    <a:pt x="621" y="492"/>
                  </a:lnTo>
                  <a:lnTo>
                    <a:pt x="629" y="496"/>
                  </a:lnTo>
                  <a:lnTo>
                    <a:pt x="636" y="500"/>
                  </a:lnTo>
                  <a:lnTo>
                    <a:pt x="644" y="504"/>
                  </a:lnTo>
                  <a:lnTo>
                    <a:pt x="652" y="508"/>
                  </a:lnTo>
                  <a:lnTo>
                    <a:pt x="663" y="511"/>
                  </a:lnTo>
                  <a:lnTo>
                    <a:pt x="675" y="512"/>
                  </a:lnTo>
                  <a:lnTo>
                    <a:pt x="687" y="511"/>
                  </a:lnTo>
                  <a:lnTo>
                    <a:pt x="697" y="508"/>
                  </a:lnTo>
                  <a:lnTo>
                    <a:pt x="708" y="504"/>
                  </a:lnTo>
                  <a:lnTo>
                    <a:pt x="716" y="499"/>
                  </a:lnTo>
                  <a:lnTo>
                    <a:pt x="725" y="492"/>
                  </a:lnTo>
                  <a:lnTo>
                    <a:pt x="733" y="485"/>
                  </a:lnTo>
                  <a:lnTo>
                    <a:pt x="740" y="477"/>
                  </a:lnTo>
                  <a:lnTo>
                    <a:pt x="747" y="468"/>
                  </a:lnTo>
                  <a:lnTo>
                    <a:pt x="760" y="452"/>
                  </a:lnTo>
                  <a:lnTo>
                    <a:pt x="773" y="436"/>
                  </a:lnTo>
                  <a:lnTo>
                    <a:pt x="780" y="430"/>
                  </a:lnTo>
                  <a:lnTo>
                    <a:pt x="787" y="424"/>
                  </a:lnTo>
                  <a:lnTo>
                    <a:pt x="793" y="419"/>
                  </a:lnTo>
                  <a:lnTo>
                    <a:pt x="801" y="416"/>
                  </a:lnTo>
                  <a:lnTo>
                    <a:pt x="796" y="400"/>
                  </a:lnTo>
                  <a:lnTo>
                    <a:pt x="791" y="384"/>
                  </a:lnTo>
                  <a:lnTo>
                    <a:pt x="785" y="368"/>
                  </a:lnTo>
                  <a:lnTo>
                    <a:pt x="783" y="356"/>
                  </a:lnTo>
                  <a:lnTo>
                    <a:pt x="784" y="348"/>
                  </a:lnTo>
                  <a:lnTo>
                    <a:pt x="785" y="342"/>
                  </a:lnTo>
                  <a:lnTo>
                    <a:pt x="788" y="336"/>
                  </a:lnTo>
                  <a:lnTo>
                    <a:pt x="791" y="332"/>
                  </a:lnTo>
                  <a:lnTo>
                    <a:pt x="796" y="324"/>
                  </a:lnTo>
                  <a:lnTo>
                    <a:pt x="801" y="314"/>
                  </a:lnTo>
                  <a:lnTo>
                    <a:pt x="780" y="310"/>
                  </a:lnTo>
                  <a:lnTo>
                    <a:pt x="760" y="306"/>
                  </a:lnTo>
                  <a:lnTo>
                    <a:pt x="740" y="300"/>
                  </a:lnTo>
                  <a:lnTo>
                    <a:pt x="721" y="294"/>
                  </a:lnTo>
                  <a:lnTo>
                    <a:pt x="712" y="291"/>
                  </a:lnTo>
                  <a:lnTo>
                    <a:pt x="704" y="287"/>
                  </a:lnTo>
                  <a:lnTo>
                    <a:pt x="697" y="282"/>
                  </a:lnTo>
                  <a:lnTo>
                    <a:pt x="692" y="276"/>
                  </a:lnTo>
                  <a:lnTo>
                    <a:pt x="687" y="271"/>
                  </a:lnTo>
                  <a:lnTo>
                    <a:pt x="684" y="263"/>
                  </a:lnTo>
                  <a:lnTo>
                    <a:pt x="681" y="256"/>
                  </a:lnTo>
                  <a:lnTo>
                    <a:pt x="681" y="247"/>
                  </a:lnTo>
                  <a:lnTo>
                    <a:pt x="681" y="207"/>
                  </a:lnTo>
                  <a:lnTo>
                    <a:pt x="681" y="162"/>
                  </a:lnTo>
                  <a:lnTo>
                    <a:pt x="681" y="119"/>
                  </a:lnTo>
                  <a:lnTo>
                    <a:pt x="681" y="84"/>
                  </a:lnTo>
                  <a:lnTo>
                    <a:pt x="681" y="80"/>
                  </a:lnTo>
                  <a:lnTo>
                    <a:pt x="683" y="76"/>
                  </a:lnTo>
                  <a:lnTo>
                    <a:pt x="684" y="74"/>
                  </a:lnTo>
                  <a:lnTo>
                    <a:pt x="687" y="71"/>
                  </a:lnTo>
                  <a:lnTo>
                    <a:pt x="692" y="67"/>
                  </a:lnTo>
                  <a:lnTo>
                    <a:pt x="700" y="64"/>
                  </a:lnTo>
                  <a:lnTo>
                    <a:pt x="713" y="62"/>
                  </a:lnTo>
                  <a:lnTo>
                    <a:pt x="723" y="60"/>
                  </a:lnTo>
                  <a:lnTo>
                    <a:pt x="739" y="60"/>
                  </a:lnTo>
                  <a:lnTo>
                    <a:pt x="757" y="60"/>
                  </a:lnTo>
                  <a:lnTo>
                    <a:pt x="776" y="60"/>
                  </a:lnTo>
                  <a:lnTo>
                    <a:pt x="795" y="60"/>
                  </a:lnTo>
                  <a:lnTo>
                    <a:pt x="809" y="59"/>
                  </a:lnTo>
                  <a:lnTo>
                    <a:pt x="823" y="56"/>
                  </a:lnTo>
                  <a:lnTo>
                    <a:pt x="832" y="52"/>
                  </a:lnTo>
                  <a:lnTo>
                    <a:pt x="841" y="46"/>
                  </a:lnTo>
                  <a:lnTo>
                    <a:pt x="860" y="30"/>
                  </a:lnTo>
                  <a:lnTo>
                    <a:pt x="880" y="12"/>
                  </a:lnTo>
                  <a:lnTo>
                    <a:pt x="856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2" name="Freeform 46"/>
            <p:cNvSpPr>
              <a:spLocks noChangeAspect="1"/>
            </p:cNvSpPr>
            <p:nvPr/>
          </p:nvSpPr>
          <p:spPr bwMode="auto">
            <a:xfrm>
              <a:off x="2088" y="3074"/>
              <a:ext cx="256" cy="396"/>
            </a:xfrm>
            <a:custGeom>
              <a:avLst/>
              <a:gdLst>
                <a:gd name="T0" fmla="*/ 790 w 837"/>
                <a:gd name="T1" fmla="*/ 101 h 1295"/>
                <a:gd name="T2" fmla="*/ 790 w 837"/>
                <a:gd name="T3" fmla="*/ 157 h 1295"/>
                <a:gd name="T4" fmla="*/ 756 w 837"/>
                <a:gd name="T5" fmla="*/ 197 h 1295"/>
                <a:gd name="T6" fmla="*/ 764 w 837"/>
                <a:gd name="T7" fmla="*/ 258 h 1295"/>
                <a:gd name="T8" fmla="*/ 825 w 837"/>
                <a:gd name="T9" fmla="*/ 459 h 1295"/>
                <a:gd name="T10" fmla="*/ 834 w 837"/>
                <a:gd name="T11" fmla="*/ 529 h 1295"/>
                <a:gd name="T12" fmla="*/ 790 w 837"/>
                <a:gd name="T13" fmla="*/ 617 h 1295"/>
                <a:gd name="T14" fmla="*/ 800 w 837"/>
                <a:gd name="T15" fmla="*/ 686 h 1295"/>
                <a:gd name="T16" fmla="*/ 776 w 837"/>
                <a:gd name="T17" fmla="*/ 724 h 1295"/>
                <a:gd name="T18" fmla="*/ 706 w 837"/>
                <a:gd name="T19" fmla="*/ 728 h 1295"/>
                <a:gd name="T20" fmla="*/ 670 w 837"/>
                <a:gd name="T21" fmla="*/ 759 h 1295"/>
                <a:gd name="T22" fmla="*/ 657 w 837"/>
                <a:gd name="T23" fmla="*/ 828 h 1295"/>
                <a:gd name="T24" fmla="*/ 617 w 837"/>
                <a:gd name="T25" fmla="*/ 907 h 1295"/>
                <a:gd name="T26" fmla="*/ 621 w 837"/>
                <a:gd name="T27" fmla="*/ 982 h 1295"/>
                <a:gd name="T28" fmla="*/ 660 w 837"/>
                <a:gd name="T29" fmla="*/ 1068 h 1295"/>
                <a:gd name="T30" fmla="*/ 652 w 837"/>
                <a:gd name="T31" fmla="*/ 1110 h 1295"/>
                <a:gd name="T32" fmla="*/ 611 w 837"/>
                <a:gd name="T33" fmla="*/ 1182 h 1295"/>
                <a:gd name="T34" fmla="*/ 571 w 837"/>
                <a:gd name="T35" fmla="*/ 1223 h 1295"/>
                <a:gd name="T36" fmla="*/ 465 w 837"/>
                <a:gd name="T37" fmla="*/ 1261 h 1295"/>
                <a:gd name="T38" fmla="*/ 405 w 837"/>
                <a:gd name="T39" fmla="*/ 1293 h 1295"/>
                <a:gd name="T40" fmla="*/ 360 w 837"/>
                <a:gd name="T41" fmla="*/ 1279 h 1295"/>
                <a:gd name="T42" fmla="*/ 312 w 837"/>
                <a:gd name="T43" fmla="*/ 1264 h 1295"/>
                <a:gd name="T44" fmla="*/ 275 w 837"/>
                <a:gd name="T45" fmla="*/ 1253 h 1295"/>
                <a:gd name="T46" fmla="*/ 280 w 837"/>
                <a:gd name="T47" fmla="*/ 1215 h 1295"/>
                <a:gd name="T48" fmla="*/ 328 w 837"/>
                <a:gd name="T49" fmla="*/ 1187 h 1295"/>
                <a:gd name="T50" fmla="*/ 324 w 837"/>
                <a:gd name="T51" fmla="*/ 1164 h 1295"/>
                <a:gd name="T52" fmla="*/ 251 w 837"/>
                <a:gd name="T53" fmla="*/ 1135 h 1295"/>
                <a:gd name="T54" fmla="*/ 204 w 837"/>
                <a:gd name="T55" fmla="*/ 1131 h 1295"/>
                <a:gd name="T56" fmla="*/ 173 w 837"/>
                <a:gd name="T57" fmla="*/ 1118 h 1295"/>
                <a:gd name="T58" fmla="*/ 141 w 837"/>
                <a:gd name="T59" fmla="*/ 1046 h 1295"/>
                <a:gd name="T60" fmla="*/ 96 w 837"/>
                <a:gd name="T61" fmla="*/ 1054 h 1295"/>
                <a:gd name="T62" fmla="*/ 52 w 837"/>
                <a:gd name="T63" fmla="*/ 1063 h 1295"/>
                <a:gd name="T64" fmla="*/ 0 w 837"/>
                <a:gd name="T65" fmla="*/ 1047 h 1295"/>
                <a:gd name="T66" fmla="*/ 45 w 837"/>
                <a:gd name="T67" fmla="*/ 959 h 1295"/>
                <a:gd name="T68" fmla="*/ 19 w 837"/>
                <a:gd name="T69" fmla="*/ 799 h 1295"/>
                <a:gd name="T70" fmla="*/ 20 w 837"/>
                <a:gd name="T71" fmla="*/ 710 h 1295"/>
                <a:gd name="T72" fmla="*/ 29 w 837"/>
                <a:gd name="T73" fmla="*/ 618 h 1295"/>
                <a:gd name="T74" fmla="*/ 45 w 837"/>
                <a:gd name="T75" fmla="*/ 593 h 1295"/>
                <a:gd name="T76" fmla="*/ 91 w 837"/>
                <a:gd name="T77" fmla="*/ 570 h 1295"/>
                <a:gd name="T78" fmla="*/ 99 w 837"/>
                <a:gd name="T79" fmla="*/ 497 h 1295"/>
                <a:gd name="T80" fmla="*/ 171 w 837"/>
                <a:gd name="T81" fmla="*/ 449 h 1295"/>
                <a:gd name="T82" fmla="*/ 241 w 837"/>
                <a:gd name="T83" fmla="*/ 418 h 1295"/>
                <a:gd name="T84" fmla="*/ 243 w 837"/>
                <a:gd name="T85" fmla="*/ 391 h 1295"/>
                <a:gd name="T86" fmla="*/ 203 w 837"/>
                <a:gd name="T87" fmla="*/ 293 h 1295"/>
                <a:gd name="T88" fmla="*/ 167 w 837"/>
                <a:gd name="T89" fmla="*/ 278 h 1295"/>
                <a:gd name="T90" fmla="*/ 148 w 837"/>
                <a:gd name="T91" fmla="*/ 299 h 1295"/>
                <a:gd name="T92" fmla="*/ 117 w 837"/>
                <a:gd name="T93" fmla="*/ 278 h 1295"/>
                <a:gd name="T94" fmla="*/ 120 w 837"/>
                <a:gd name="T95" fmla="*/ 239 h 1295"/>
                <a:gd name="T96" fmla="*/ 153 w 837"/>
                <a:gd name="T97" fmla="*/ 193 h 1295"/>
                <a:gd name="T98" fmla="*/ 152 w 837"/>
                <a:gd name="T99" fmla="*/ 121 h 1295"/>
                <a:gd name="T100" fmla="*/ 219 w 837"/>
                <a:gd name="T101" fmla="*/ 24 h 1295"/>
                <a:gd name="T102" fmla="*/ 271 w 837"/>
                <a:gd name="T103" fmla="*/ 1 h 1295"/>
                <a:gd name="T104" fmla="*/ 288 w 837"/>
                <a:gd name="T105" fmla="*/ 36 h 1295"/>
                <a:gd name="T106" fmla="*/ 272 w 837"/>
                <a:gd name="T107" fmla="*/ 71 h 1295"/>
                <a:gd name="T108" fmla="*/ 280 w 837"/>
                <a:gd name="T109" fmla="*/ 102 h 1295"/>
                <a:gd name="T110" fmla="*/ 437 w 837"/>
                <a:gd name="T111" fmla="*/ 169 h 1295"/>
                <a:gd name="T112" fmla="*/ 495 w 837"/>
                <a:gd name="T113" fmla="*/ 169 h 1295"/>
                <a:gd name="T114" fmla="*/ 545 w 837"/>
                <a:gd name="T115" fmla="*/ 157 h 1295"/>
                <a:gd name="T116" fmla="*/ 619 w 837"/>
                <a:gd name="T117" fmla="*/ 182 h 1295"/>
                <a:gd name="T118" fmla="*/ 686 w 837"/>
                <a:gd name="T119" fmla="*/ 181 h 1295"/>
                <a:gd name="T120" fmla="*/ 745 w 837"/>
                <a:gd name="T121" fmla="*/ 138 h 12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37"/>
                <a:gd name="T184" fmla="*/ 0 h 1295"/>
                <a:gd name="T185" fmla="*/ 837 w 837"/>
                <a:gd name="T186" fmla="*/ 1295 h 12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37" h="1295">
                  <a:moveTo>
                    <a:pt x="776" y="90"/>
                  </a:moveTo>
                  <a:lnTo>
                    <a:pt x="780" y="90"/>
                  </a:lnTo>
                  <a:lnTo>
                    <a:pt x="782" y="91"/>
                  </a:lnTo>
                  <a:lnTo>
                    <a:pt x="785" y="93"/>
                  </a:lnTo>
                  <a:lnTo>
                    <a:pt x="786" y="95"/>
                  </a:lnTo>
                  <a:lnTo>
                    <a:pt x="790" y="101"/>
                  </a:lnTo>
                  <a:lnTo>
                    <a:pt x="792" y="109"/>
                  </a:lnTo>
                  <a:lnTo>
                    <a:pt x="794" y="126"/>
                  </a:lnTo>
                  <a:lnTo>
                    <a:pt x="794" y="145"/>
                  </a:lnTo>
                  <a:lnTo>
                    <a:pt x="794" y="149"/>
                  </a:lnTo>
                  <a:lnTo>
                    <a:pt x="793" y="153"/>
                  </a:lnTo>
                  <a:lnTo>
                    <a:pt x="790" y="157"/>
                  </a:lnTo>
                  <a:lnTo>
                    <a:pt x="788" y="159"/>
                  </a:lnTo>
                  <a:lnTo>
                    <a:pt x="781" y="167"/>
                  </a:lnTo>
                  <a:lnTo>
                    <a:pt x="773" y="174"/>
                  </a:lnTo>
                  <a:lnTo>
                    <a:pt x="765" y="182"/>
                  </a:lnTo>
                  <a:lnTo>
                    <a:pt x="758" y="191"/>
                  </a:lnTo>
                  <a:lnTo>
                    <a:pt x="756" y="197"/>
                  </a:lnTo>
                  <a:lnTo>
                    <a:pt x="754" y="202"/>
                  </a:lnTo>
                  <a:lnTo>
                    <a:pt x="753" y="209"/>
                  </a:lnTo>
                  <a:lnTo>
                    <a:pt x="752" y="217"/>
                  </a:lnTo>
                  <a:lnTo>
                    <a:pt x="753" y="230"/>
                  </a:lnTo>
                  <a:lnTo>
                    <a:pt x="758" y="245"/>
                  </a:lnTo>
                  <a:lnTo>
                    <a:pt x="764" y="258"/>
                  </a:lnTo>
                  <a:lnTo>
                    <a:pt x="772" y="273"/>
                  </a:lnTo>
                  <a:lnTo>
                    <a:pt x="788" y="298"/>
                  </a:lnTo>
                  <a:lnTo>
                    <a:pt x="800" y="319"/>
                  </a:lnTo>
                  <a:lnTo>
                    <a:pt x="800" y="422"/>
                  </a:lnTo>
                  <a:lnTo>
                    <a:pt x="813" y="439"/>
                  </a:lnTo>
                  <a:lnTo>
                    <a:pt x="825" y="459"/>
                  </a:lnTo>
                  <a:lnTo>
                    <a:pt x="830" y="470"/>
                  </a:lnTo>
                  <a:lnTo>
                    <a:pt x="833" y="481"/>
                  </a:lnTo>
                  <a:lnTo>
                    <a:pt x="836" y="493"/>
                  </a:lnTo>
                  <a:lnTo>
                    <a:pt x="837" y="506"/>
                  </a:lnTo>
                  <a:lnTo>
                    <a:pt x="836" y="518"/>
                  </a:lnTo>
                  <a:lnTo>
                    <a:pt x="834" y="529"/>
                  </a:lnTo>
                  <a:lnTo>
                    <a:pt x="832" y="539"/>
                  </a:lnTo>
                  <a:lnTo>
                    <a:pt x="828" y="550"/>
                  </a:lnTo>
                  <a:lnTo>
                    <a:pt x="820" y="567"/>
                  </a:lnTo>
                  <a:lnTo>
                    <a:pt x="809" y="585"/>
                  </a:lnTo>
                  <a:lnTo>
                    <a:pt x="800" y="601"/>
                  </a:lnTo>
                  <a:lnTo>
                    <a:pt x="790" y="617"/>
                  </a:lnTo>
                  <a:lnTo>
                    <a:pt x="788" y="625"/>
                  </a:lnTo>
                  <a:lnTo>
                    <a:pt x="785" y="632"/>
                  </a:lnTo>
                  <a:lnTo>
                    <a:pt x="782" y="642"/>
                  </a:lnTo>
                  <a:lnTo>
                    <a:pt x="782" y="650"/>
                  </a:lnTo>
                  <a:lnTo>
                    <a:pt x="792" y="666"/>
                  </a:lnTo>
                  <a:lnTo>
                    <a:pt x="800" y="686"/>
                  </a:lnTo>
                  <a:lnTo>
                    <a:pt x="800" y="698"/>
                  </a:lnTo>
                  <a:lnTo>
                    <a:pt x="797" y="706"/>
                  </a:lnTo>
                  <a:lnTo>
                    <a:pt x="793" y="714"/>
                  </a:lnTo>
                  <a:lnTo>
                    <a:pt x="789" y="718"/>
                  </a:lnTo>
                  <a:lnTo>
                    <a:pt x="782" y="722"/>
                  </a:lnTo>
                  <a:lnTo>
                    <a:pt x="776" y="724"/>
                  </a:lnTo>
                  <a:lnTo>
                    <a:pt x="768" y="726"/>
                  </a:lnTo>
                  <a:lnTo>
                    <a:pt x="760" y="726"/>
                  </a:lnTo>
                  <a:lnTo>
                    <a:pt x="742" y="726"/>
                  </a:lnTo>
                  <a:lnTo>
                    <a:pt x="724" y="726"/>
                  </a:lnTo>
                  <a:lnTo>
                    <a:pt x="716" y="727"/>
                  </a:lnTo>
                  <a:lnTo>
                    <a:pt x="706" y="728"/>
                  </a:lnTo>
                  <a:lnTo>
                    <a:pt x="698" y="731"/>
                  </a:lnTo>
                  <a:lnTo>
                    <a:pt x="692" y="735"/>
                  </a:lnTo>
                  <a:lnTo>
                    <a:pt x="685" y="740"/>
                  </a:lnTo>
                  <a:lnTo>
                    <a:pt x="678" y="746"/>
                  </a:lnTo>
                  <a:lnTo>
                    <a:pt x="674" y="752"/>
                  </a:lnTo>
                  <a:lnTo>
                    <a:pt x="670" y="759"/>
                  </a:lnTo>
                  <a:lnTo>
                    <a:pt x="666" y="772"/>
                  </a:lnTo>
                  <a:lnTo>
                    <a:pt x="664" y="786"/>
                  </a:lnTo>
                  <a:lnTo>
                    <a:pt x="662" y="800"/>
                  </a:lnTo>
                  <a:lnTo>
                    <a:pt x="661" y="815"/>
                  </a:lnTo>
                  <a:lnTo>
                    <a:pt x="658" y="822"/>
                  </a:lnTo>
                  <a:lnTo>
                    <a:pt x="657" y="828"/>
                  </a:lnTo>
                  <a:lnTo>
                    <a:pt x="653" y="836"/>
                  </a:lnTo>
                  <a:lnTo>
                    <a:pt x="649" y="843"/>
                  </a:lnTo>
                  <a:lnTo>
                    <a:pt x="636" y="862"/>
                  </a:lnTo>
                  <a:lnTo>
                    <a:pt x="625" y="883"/>
                  </a:lnTo>
                  <a:lnTo>
                    <a:pt x="620" y="895"/>
                  </a:lnTo>
                  <a:lnTo>
                    <a:pt x="617" y="907"/>
                  </a:lnTo>
                  <a:lnTo>
                    <a:pt x="615" y="920"/>
                  </a:lnTo>
                  <a:lnTo>
                    <a:pt x="613" y="934"/>
                  </a:lnTo>
                  <a:lnTo>
                    <a:pt x="615" y="947"/>
                  </a:lnTo>
                  <a:lnTo>
                    <a:pt x="616" y="960"/>
                  </a:lnTo>
                  <a:lnTo>
                    <a:pt x="619" y="971"/>
                  </a:lnTo>
                  <a:lnTo>
                    <a:pt x="621" y="982"/>
                  </a:lnTo>
                  <a:lnTo>
                    <a:pt x="629" y="1002"/>
                  </a:lnTo>
                  <a:lnTo>
                    <a:pt x="637" y="1018"/>
                  </a:lnTo>
                  <a:lnTo>
                    <a:pt x="646" y="1035"/>
                  </a:lnTo>
                  <a:lnTo>
                    <a:pt x="654" y="1051"/>
                  </a:lnTo>
                  <a:lnTo>
                    <a:pt x="657" y="1060"/>
                  </a:lnTo>
                  <a:lnTo>
                    <a:pt x="660" y="1068"/>
                  </a:lnTo>
                  <a:lnTo>
                    <a:pt x="661" y="1079"/>
                  </a:lnTo>
                  <a:lnTo>
                    <a:pt x="661" y="1090"/>
                  </a:lnTo>
                  <a:lnTo>
                    <a:pt x="661" y="1098"/>
                  </a:lnTo>
                  <a:lnTo>
                    <a:pt x="658" y="1103"/>
                  </a:lnTo>
                  <a:lnTo>
                    <a:pt x="656" y="1107"/>
                  </a:lnTo>
                  <a:lnTo>
                    <a:pt x="652" y="1110"/>
                  </a:lnTo>
                  <a:lnTo>
                    <a:pt x="648" y="1111"/>
                  </a:lnTo>
                  <a:lnTo>
                    <a:pt x="644" y="1114"/>
                  </a:lnTo>
                  <a:lnTo>
                    <a:pt x="640" y="1116"/>
                  </a:lnTo>
                  <a:lnTo>
                    <a:pt x="637" y="1120"/>
                  </a:lnTo>
                  <a:lnTo>
                    <a:pt x="624" y="1155"/>
                  </a:lnTo>
                  <a:lnTo>
                    <a:pt x="611" y="1182"/>
                  </a:lnTo>
                  <a:lnTo>
                    <a:pt x="605" y="1191"/>
                  </a:lnTo>
                  <a:lnTo>
                    <a:pt x="599" y="1200"/>
                  </a:lnTo>
                  <a:lnTo>
                    <a:pt x="593" y="1207"/>
                  </a:lnTo>
                  <a:lnTo>
                    <a:pt x="585" y="1213"/>
                  </a:lnTo>
                  <a:lnTo>
                    <a:pt x="579" y="1219"/>
                  </a:lnTo>
                  <a:lnTo>
                    <a:pt x="571" y="1223"/>
                  </a:lnTo>
                  <a:lnTo>
                    <a:pt x="561" y="1227"/>
                  </a:lnTo>
                  <a:lnTo>
                    <a:pt x="551" y="1232"/>
                  </a:lnTo>
                  <a:lnTo>
                    <a:pt x="525" y="1240"/>
                  </a:lnTo>
                  <a:lnTo>
                    <a:pt x="493" y="1252"/>
                  </a:lnTo>
                  <a:lnTo>
                    <a:pt x="479" y="1256"/>
                  </a:lnTo>
                  <a:lnTo>
                    <a:pt x="465" y="1261"/>
                  </a:lnTo>
                  <a:lnTo>
                    <a:pt x="453" y="1268"/>
                  </a:lnTo>
                  <a:lnTo>
                    <a:pt x="443" y="1276"/>
                  </a:lnTo>
                  <a:lnTo>
                    <a:pt x="431" y="1283"/>
                  </a:lnTo>
                  <a:lnTo>
                    <a:pt x="419" y="1288"/>
                  </a:lnTo>
                  <a:lnTo>
                    <a:pt x="412" y="1291"/>
                  </a:lnTo>
                  <a:lnTo>
                    <a:pt x="405" y="1293"/>
                  </a:lnTo>
                  <a:lnTo>
                    <a:pt x="399" y="1293"/>
                  </a:lnTo>
                  <a:lnTo>
                    <a:pt x="391" y="1295"/>
                  </a:lnTo>
                  <a:lnTo>
                    <a:pt x="383" y="1293"/>
                  </a:lnTo>
                  <a:lnTo>
                    <a:pt x="375" y="1289"/>
                  </a:lnTo>
                  <a:lnTo>
                    <a:pt x="367" y="1285"/>
                  </a:lnTo>
                  <a:lnTo>
                    <a:pt x="360" y="1279"/>
                  </a:lnTo>
                  <a:lnTo>
                    <a:pt x="352" y="1273"/>
                  </a:lnTo>
                  <a:lnTo>
                    <a:pt x="344" y="1269"/>
                  </a:lnTo>
                  <a:lnTo>
                    <a:pt x="335" y="1265"/>
                  </a:lnTo>
                  <a:lnTo>
                    <a:pt x="324" y="1264"/>
                  </a:lnTo>
                  <a:lnTo>
                    <a:pt x="315" y="1264"/>
                  </a:lnTo>
                  <a:lnTo>
                    <a:pt x="312" y="1264"/>
                  </a:lnTo>
                  <a:lnTo>
                    <a:pt x="311" y="1264"/>
                  </a:lnTo>
                  <a:lnTo>
                    <a:pt x="300" y="1264"/>
                  </a:lnTo>
                  <a:lnTo>
                    <a:pt x="293" y="1264"/>
                  </a:lnTo>
                  <a:lnTo>
                    <a:pt x="283" y="1261"/>
                  </a:lnTo>
                  <a:lnTo>
                    <a:pt x="279" y="1259"/>
                  </a:lnTo>
                  <a:lnTo>
                    <a:pt x="275" y="1253"/>
                  </a:lnTo>
                  <a:lnTo>
                    <a:pt x="272" y="1248"/>
                  </a:lnTo>
                  <a:lnTo>
                    <a:pt x="271" y="1240"/>
                  </a:lnTo>
                  <a:lnTo>
                    <a:pt x="271" y="1232"/>
                  </a:lnTo>
                  <a:lnTo>
                    <a:pt x="273" y="1225"/>
                  </a:lnTo>
                  <a:lnTo>
                    <a:pt x="276" y="1220"/>
                  </a:lnTo>
                  <a:lnTo>
                    <a:pt x="280" y="1215"/>
                  </a:lnTo>
                  <a:lnTo>
                    <a:pt x="289" y="1210"/>
                  </a:lnTo>
                  <a:lnTo>
                    <a:pt x="300" y="1204"/>
                  </a:lnTo>
                  <a:lnTo>
                    <a:pt x="312" y="1200"/>
                  </a:lnTo>
                  <a:lnTo>
                    <a:pt x="321" y="1195"/>
                  </a:lnTo>
                  <a:lnTo>
                    <a:pt x="325" y="1192"/>
                  </a:lnTo>
                  <a:lnTo>
                    <a:pt x="328" y="1187"/>
                  </a:lnTo>
                  <a:lnTo>
                    <a:pt x="329" y="1182"/>
                  </a:lnTo>
                  <a:lnTo>
                    <a:pt x="331" y="1174"/>
                  </a:lnTo>
                  <a:lnTo>
                    <a:pt x="331" y="1171"/>
                  </a:lnTo>
                  <a:lnTo>
                    <a:pt x="329" y="1168"/>
                  </a:lnTo>
                  <a:lnTo>
                    <a:pt x="327" y="1166"/>
                  </a:lnTo>
                  <a:lnTo>
                    <a:pt x="324" y="1164"/>
                  </a:lnTo>
                  <a:lnTo>
                    <a:pt x="317" y="1163"/>
                  </a:lnTo>
                  <a:lnTo>
                    <a:pt x="308" y="1162"/>
                  </a:lnTo>
                  <a:lnTo>
                    <a:pt x="289" y="1162"/>
                  </a:lnTo>
                  <a:lnTo>
                    <a:pt x="276" y="1162"/>
                  </a:lnTo>
                  <a:lnTo>
                    <a:pt x="267" y="1154"/>
                  </a:lnTo>
                  <a:lnTo>
                    <a:pt x="251" y="1135"/>
                  </a:lnTo>
                  <a:lnTo>
                    <a:pt x="235" y="1116"/>
                  </a:lnTo>
                  <a:lnTo>
                    <a:pt x="228" y="1108"/>
                  </a:lnTo>
                  <a:lnTo>
                    <a:pt x="220" y="1119"/>
                  </a:lnTo>
                  <a:lnTo>
                    <a:pt x="212" y="1127"/>
                  </a:lnTo>
                  <a:lnTo>
                    <a:pt x="208" y="1130"/>
                  </a:lnTo>
                  <a:lnTo>
                    <a:pt x="204" y="1131"/>
                  </a:lnTo>
                  <a:lnTo>
                    <a:pt x="199" y="1131"/>
                  </a:lnTo>
                  <a:lnTo>
                    <a:pt x="192" y="1132"/>
                  </a:lnTo>
                  <a:lnTo>
                    <a:pt x="185" y="1131"/>
                  </a:lnTo>
                  <a:lnTo>
                    <a:pt x="181" y="1128"/>
                  </a:lnTo>
                  <a:lnTo>
                    <a:pt x="177" y="1123"/>
                  </a:lnTo>
                  <a:lnTo>
                    <a:pt x="173" y="1118"/>
                  </a:lnTo>
                  <a:lnTo>
                    <a:pt x="168" y="1103"/>
                  </a:lnTo>
                  <a:lnTo>
                    <a:pt x="164" y="1087"/>
                  </a:lnTo>
                  <a:lnTo>
                    <a:pt x="159" y="1070"/>
                  </a:lnTo>
                  <a:lnTo>
                    <a:pt x="152" y="1056"/>
                  </a:lnTo>
                  <a:lnTo>
                    <a:pt x="147" y="1050"/>
                  </a:lnTo>
                  <a:lnTo>
                    <a:pt x="141" y="1046"/>
                  </a:lnTo>
                  <a:lnTo>
                    <a:pt x="135" y="1043"/>
                  </a:lnTo>
                  <a:lnTo>
                    <a:pt x="125" y="1042"/>
                  </a:lnTo>
                  <a:lnTo>
                    <a:pt x="117" y="1043"/>
                  </a:lnTo>
                  <a:lnTo>
                    <a:pt x="109" y="1046"/>
                  </a:lnTo>
                  <a:lnTo>
                    <a:pt x="103" y="1050"/>
                  </a:lnTo>
                  <a:lnTo>
                    <a:pt x="96" y="1054"/>
                  </a:lnTo>
                  <a:lnTo>
                    <a:pt x="89" y="1058"/>
                  </a:lnTo>
                  <a:lnTo>
                    <a:pt x="81" y="1062"/>
                  </a:lnTo>
                  <a:lnTo>
                    <a:pt x="75" y="1064"/>
                  </a:lnTo>
                  <a:lnTo>
                    <a:pt x="65" y="1066"/>
                  </a:lnTo>
                  <a:lnTo>
                    <a:pt x="59" y="1064"/>
                  </a:lnTo>
                  <a:lnTo>
                    <a:pt x="52" y="1063"/>
                  </a:lnTo>
                  <a:lnTo>
                    <a:pt x="44" y="1060"/>
                  </a:lnTo>
                  <a:lnTo>
                    <a:pt x="37" y="1056"/>
                  </a:lnTo>
                  <a:lnTo>
                    <a:pt x="29" y="1054"/>
                  </a:lnTo>
                  <a:lnTo>
                    <a:pt x="20" y="1051"/>
                  </a:lnTo>
                  <a:lnTo>
                    <a:pt x="11" y="1048"/>
                  </a:lnTo>
                  <a:lnTo>
                    <a:pt x="0" y="1047"/>
                  </a:lnTo>
                  <a:lnTo>
                    <a:pt x="0" y="1011"/>
                  </a:lnTo>
                  <a:lnTo>
                    <a:pt x="12" y="1003"/>
                  </a:lnTo>
                  <a:lnTo>
                    <a:pt x="23" y="992"/>
                  </a:lnTo>
                  <a:lnTo>
                    <a:pt x="32" y="983"/>
                  </a:lnTo>
                  <a:lnTo>
                    <a:pt x="40" y="971"/>
                  </a:lnTo>
                  <a:lnTo>
                    <a:pt x="45" y="959"/>
                  </a:lnTo>
                  <a:lnTo>
                    <a:pt x="51" y="944"/>
                  </a:lnTo>
                  <a:lnTo>
                    <a:pt x="53" y="928"/>
                  </a:lnTo>
                  <a:lnTo>
                    <a:pt x="53" y="910"/>
                  </a:lnTo>
                  <a:lnTo>
                    <a:pt x="45" y="879"/>
                  </a:lnTo>
                  <a:lnTo>
                    <a:pt x="29" y="826"/>
                  </a:lnTo>
                  <a:lnTo>
                    <a:pt x="19" y="799"/>
                  </a:lnTo>
                  <a:lnTo>
                    <a:pt x="11" y="775"/>
                  </a:lnTo>
                  <a:lnTo>
                    <a:pt x="4" y="759"/>
                  </a:lnTo>
                  <a:lnTo>
                    <a:pt x="0" y="752"/>
                  </a:lnTo>
                  <a:lnTo>
                    <a:pt x="8" y="740"/>
                  </a:lnTo>
                  <a:lnTo>
                    <a:pt x="15" y="726"/>
                  </a:lnTo>
                  <a:lnTo>
                    <a:pt x="20" y="710"/>
                  </a:lnTo>
                  <a:lnTo>
                    <a:pt x="24" y="694"/>
                  </a:lnTo>
                  <a:lnTo>
                    <a:pt x="27" y="676"/>
                  </a:lnTo>
                  <a:lnTo>
                    <a:pt x="28" y="659"/>
                  </a:lnTo>
                  <a:lnTo>
                    <a:pt x="29" y="642"/>
                  </a:lnTo>
                  <a:lnTo>
                    <a:pt x="29" y="626"/>
                  </a:lnTo>
                  <a:lnTo>
                    <a:pt x="29" y="618"/>
                  </a:lnTo>
                  <a:lnTo>
                    <a:pt x="31" y="611"/>
                  </a:lnTo>
                  <a:lnTo>
                    <a:pt x="33" y="606"/>
                  </a:lnTo>
                  <a:lnTo>
                    <a:pt x="36" y="601"/>
                  </a:lnTo>
                  <a:lnTo>
                    <a:pt x="39" y="598"/>
                  </a:lnTo>
                  <a:lnTo>
                    <a:pt x="41" y="595"/>
                  </a:lnTo>
                  <a:lnTo>
                    <a:pt x="45" y="593"/>
                  </a:lnTo>
                  <a:lnTo>
                    <a:pt x="49" y="591"/>
                  </a:lnTo>
                  <a:lnTo>
                    <a:pt x="68" y="589"/>
                  </a:lnTo>
                  <a:lnTo>
                    <a:pt x="84" y="585"/>
                  </a:lnTo>
                  <a:lnTo>
                    <a:pt x="87" y="581"/>
                  </a:lnTo>
                  <a:lnTo>
                    <a:pt x="89" y="575"/>
                  </a:lnTo>
                  <a:lnTo>
                    <a:pt x="91" y="570"/>
                  </a:lnTo>
                  <a:lnTo>
                    <a:pt x="92" y="563"/>
                  </a:lnTo>
                  <a:lnTo>
                    <a:pt x="95" y="550"/>
                  </a:lnTo>
                  <a:lnTo>
                    <a:pt x="95" y="535"/>
                  </a:lnTo>
                  <a:lnTo>
                    <a:pt x="96" y="522"/>
                  </a:lnTo>
                  <a:lnTo>
                    <a:pt x="96" y="507"/>
                  </a:lnTo>
                  <a:lnTo>
                    <a:pt x="99" y="497"/>
                  </a:lnTo>
                  <a:lnTo>
                    <a:pt x="101" y="487"/>
                  </a:lnTo>
                  <a:lnTo>
                    <a:pt x="109" y="478"/>
                  </a:lnTo>
                  <a:lnTo>
                    <a:pt x="120" y="470"/>
                  </a:lnTo>
                  <a:lnTo>
                    <a:pt x="131" y="463"/>
                  </a:lnTo>
                  <a:lnTo>
                    <a:pt x="144" y="458"/>
                  </a:lnTo>
                  <a:lnTo>
                    <a:pt x="171" y="449"/>
                  </a:lnTo>
                  <a:lnTo>
                    <a:pt x="199" y="441"/>
                  </a:lnTo>
                  <a:lnTo>
                    <a:pt x="211" y="437"/>
                  </a:lnTo>
                  <a:lnTo>
                    <a:pt x="221" y="433"/>
                  </a:lnTo>
                  <a:lnTo>
                    <a:pt x="232" y="427"/>
                  </a:lnTo>
                  <a:lnTo>
                    <a:pt x="239" y="422"/>
                  </a:lnTo>
                  <a:lnTo>
                    <a:pt x="241" y="418"/>
                  </a:lnTo>
                  <a:lnTo>
                    <a:pt x="244" y="415"/>
                  </a:lnTo>
                  <a:lnTo>
                    <a:pt x="245" y="411"/>
                  </a:lnTo>
                  <a:lnTo>
                    <a:pt x="247" y="406"/>
                  </a:lnTo>
                  <a:lnTo>
                    <a:pt x="247" y="402"/>
                  </a:lnTo>
                  <a:lnTo>
                    <a:pt x="245" y="397"/>
                  </a:lnTo>
                  <a:lnTo>
                    <a:pt x="243" y="391"/>
                  </a:lnTo>
                  <a:lnTo>
                    <a:pt x="240" y="385"/>
                  </a:lnTo>
                  <a:lnTo>
                    <a:pt x="225" y="349"/>
                  </a:lnTo>
                  <a:lnTo>
                    <a:pt x="213" y="313"/>
                  </a:lnTo>
                  <a:lnTo>
                    <a:pt x="211" y="306"/>
                  </a:lnTo>
                  <a:lnTo>
                    <a:pt x="207" y="298"/>
                  </a:lnTo>
                  <a:lnTo>
                    <a:pt x="203" y="293"/>
                  </a:lnTo>
                  <a:lnTo>
                    <a:pt x="199" y="287"/>
                  </a:lnTo>
                  <a:lnTo>
                    <a:pt x="193" y="283"/>
                  </a:lnTo>
                  <a:lnTo>
                    <a:pt x="188" y="279"/>
                  </a:lnTo>
                  <a:lnTo>
                    <a:pt x="181" y="278"/>
                  </a:lnTo>
                  <a:lnTo>
                    <a:pt x="175" y="277"/>
                  </a:lnTo>
                  <a:lnTo>
                    <a:pt x="167" y="278"/>
                  </a:lnTo>
                  <a:lnTo>
                    <a:pt x="161" y="281"/>
                  </a:lnTo>
                  <a:lnTo>
                    <a:pt x="157" y="285"/>
                  </a:lnTo>
                  <a:lnTo>
                    <a:pt x="155" y="289"/>
                  </a:lnTo>
                  <a:lnTo>
                    <a:pt x="152" y="293"/>
                  </a:lnTo>
                  <a:lnTo>
                    <a:pt x="151" y="297"/>
                  </a:lnTo>
                  <a:lnTo>
                    <a:pt x="148" y="299"/>
                  </a:lnTo>
                  <a:lnTo>
                    <a:pt x="144" y="301"/>
                  </a:lnTo>
                  <a:lnTo>
                    <a:pt x="136" y="299"/>
                  </a:lnTo>
                  <a:lnTo>
                    <a:pt x="129" y="297"/>
                  </a:lnTo>
                  <a:lnTo>
                    <a:pt x="124" y="291"/>
                  </a:lnTo>
                  <a:lnTo>
                    <a:pt x="120" y="285"/>
                  </a:lnTo>
                  <a:lnTo>
                    <a:pt x="117" y="278"/>
                  </a:lnTo>
                  <a:lnTo>
                    <a:pt x="115" y="270"/>
                  </a:lnTo>
                  <a:lnTo>
                    <a:pt x="115" y="265"/>
                  </a:lnTo>
                  <a:lnTo>
                    <a:pt x="113" y="259"/>
                  </a:lnTo>
                  <a:lnTo>
                    <a:pt x="115" y="251"/>
                  </a:lnTo>
                  <a:lnTo>
                    <a:pt x="116" y="245"/>
                  </a:lnTo>
                  <a:lnTo>
                    <a:pt x="120" y="239"/>
                  </a:lnTo>
                  <a:lnTo>
                    <a:pt x="124" y="233"/>
                  </a:lnTo>
                  <a:lnTo>
                    <a:pt x="133" y="223"/>
                  </a:lnTo>
                  <a:lnTo>
                    <a:pt x="143" y="213"/>
                  </a:lnTo>
                  <a:lnTo>
                    <a:pt x="147" y="206"/>
                  </a:lnTo>
                  <a:lnTo>
                    <a:pt x="151" y="199"/>
                  </a:lnTo>
                  <a:lnTo>
                    <a:pt x="153" y="193"/>
                  </a:lnTo>
                  <a:lnTo>
                    <a:pt x="155" y="185"/>
                  </a:lnTo>
                  <a:lnTo>
                    <a:pt x="155" y="175"/>
                  </a:lnTo>
                  <a:lnTo>
                    <a:pt x="153" y="165"/>
                  </a:lnTo>
                  <a:lnTo>
                    <a:pt x="149" y="153"/>
                  </a:lnTo>
                  <a:lnTo>
                    <a:pt x="144" y="138"/>
                  </a:lnTo>
                  <a:lnTo>
                    <a:pt x="152" y="121"/>
                  </a:lnTo>
                  <a:lnTo>
                    <a:pt x="164" y="99"/>
                  </a:lnTo>
                  <a:lnTo>
                    <a:pt x="177" y="75"/>
                  </a:lnTo>
                  <a:lnTo>
                    <a:pt x="193" y="53"/>
                  </a:lnTo>
                  <a:lnTo>
                    <a:pt x="201" y="42"/>
                  </a:lnTo>
                  <a:lnTo>
                    <a:pt x="209" y="33"/>
                  </a:lnTo>
                  <a:lnTo>
                    <a:pt x="219" y="24"/>
                  </a:lnTo>
                  <a:lnTo>
                    <a:pt x="228" y="16"/>
                  </a:lnTo>
                  <a:lnTo>
                    <a:pt x="237" y="9"/>
                  </a:lnTo>
                  <a:lnTo>
                    <a:pt x="247" y="4"/>
                  </a:lnTo>
                  <a:lnTo>
                    <a:pt x="255" y="1"/>
                  </a:lnTo>
                  <a:lnTo>
                    <a:pt x="264" y="0"/>
                  </a:lnTo>
                  <a:lnTo>
                    <a:pt x="271" y="1"/>
                  </a:lnTo>
                  <a:lnTo>
                    <a:pt x="276" y="4"/>
                  </a:lnTo>
                  <a:lnTo>
                    <a:pt x="280" y="9"/>
                  </a:lnTo>
                  <a:lnTo>
                    <a:pt x="283" y="14"/>
                  </a:lnTo>
                  <a:lnTo>
                    <a:pt x="285" y="21"/>
                  </a:lnTo>
                  <a:lnTo>
                    <a:pt x="287" y="28"/>
                  </a:lnTo>
                  <a:lnTo>
                    <a:pt x="288" y="36"/>
                  </a:lnTo>
                  <a:lnTo>
                    <a:pt x="288" y="42"/>
                  </a:lnTo>
                  <a:lnTo>
                    <a:pt x="288" y="50"/>
                  </a:lnTo>
                  <a:lnTo>
                    <a:pt x="285" y="57"/>
                  </a:lnTo>
                  <a:lnTo>
                    <a:pt x="281" y="63"/>
                  </a:lnTo>
                  <a:lnTo>
                    <a:pt x="276" y="67"/>
                  </a:lnTo>
                  <a:lnTo>
                    <a:pt x="272" y="71"/>
                  </a:lnTo>
                  <a:lnTo>
                    <a:pt x="268" y="75"/>
                  </a:lnTo>
                  <a:lnTo>
                    <a:pt x="265" y="79"/>
                  </a:lnTo>
                  <a:lnTo>
                    <a:pt x="264" y="85"/>
                  </a:lnTo>
                  <a:lnTo>
                    <a:pt x="267" y="89"/>
                  </a:lnTo>
                  <a:lnTo>
                    <a:pt x="272" y="95"/>
                  </a:lnTo>
                  <a:lnTo>
                    <a:pt x="280" y="102"/>
                  </a:lnTo>
                  <a:lnTo>
                    <a:pt x="291" y="109"/>
                  </a:lnTo>
                  <a:lnTo>
                    <a:pt x="320" y="123"/>
                  </a:lnTo>
                  <a:lnTo>
                    <a:pt x="353" y="138"/>
                  </a:lnTo>
                  <a:lnTo>
                    <a:pt x="388" y="153"/>
                  </a:lnTo>
                  <a:lnTo>
                    <a:pt x="421" y="163"/>
                  </a:lnTo>
                  <a:lnTo>
                    <a:pt x="437" y="169"/>
                  </a:lnTo>
                  <a:lnTo>
                    <a:pt x="451" y="171"/>
                  </a:lnTo>
                  <a:lnTo>
                    <a:pt x="461" y="174"/>
                  </a:lnTo>
                  <a:lnTo>
                    <a:pt x="469" y="174"/>
                  </a:lnTo>
                  <a:lnTo>
                    <a:pt x="477" y="174"/>
                  </a:lnTo>
                  <a:lnTo>
                    <a:pt x="487" y="171"/>
                  </a:lnTo>
                  <a:lnTo>
                    <a:pt x="495" y="169"/>
                  </a:lnTo>
                  <a:lnTo>
                    <a:pt x="503" y="166"/>
                  </a:lnTo>
                  <a:lnTo>
                    <a:pt x="511" y="162"/>
                  </a:lnTo>
                  <a:lnTo>
                    <a:pt x="519" y="159"/>
                  </a:lnTo>
                  <a:lnTo>
                    <a:pt x="527" y="157"/>
                  </a:lnTo>
                  <a:lnTo>
                    <a:pt x="536" y="157"/>
                  </a:lnTo>
                  <a:lnTo>
                    <a:pt x="545" y="157"/>
                  </a:lnTo>
                  <a:lnTo>
                    <a:pt x="555" y="158"/>
                  </a:lnTo>
                  <a:lnTo>
                    <a:pt x="564" y="161"/>
                  </a:lnTo>
                  <a:lnTo>
                    <a:pt x="572" y="163"/>
                  </a:lnTo>
                  <a:lnTo>
                    <a:pt x="588" y="169"/>
                  </a:lnTo>
                  <a:lnTo>
                    <a:pt x="604" y="175"/>
                  </a:lnTo>
                  <a:lnTo>
                    <a:pt x="619" y="182"/>
                  </a:lnTo>
                  <a:lnTo>
                    <a:pt x="634" y="187"/>
                  </a:lnTo>
                  <a:lnTo>
                    <a:pt x="642" y="189"/>
                  </a:lnTo>
                  <a:lnTo>
                    <a:pt x="650" y="189"/>
                  </a:lnTo>
                  <a:lnTo>
                    <a:pt x="658" y="189"/>
                  </a:lnTo>
                  <a:lnTo>
                    <a:pt x="668" y="186"/>
                  </a:lnTo>
                  <a:lnTo>
                    <a:pt x="686" y="181"/>
                  </a:lnTo>
                  <a:lnTo>
                    <a:pt x="701" y="174"/>
                  </a:lnTo>
                  <a:lnTo>
                    <a:pt x="713" y="169"/>
                  </a:lnTo>
                  <a:lnTo>
                    <a:pt x="724" y="163"/>
                  </a:lnTo>
                  <a:lnTo>
                    <a:pt x="732" y="157"/>
                  </a:lnTo>
                  <a:lnTo>
                    <a:pt x="738" y="149"/>
                  </a:lnTo>
                  <a:lnTo>
                    <a:pt x="745" y="138"/>
                  </a:lnTo>
                  <a:lnTo>
                    <a:pt x="752" y="126"/>
                  </a:lnTo>
                  <a:lnTo>
                    <a:pt x="776" y="9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3" name="Freeform 47"/>
            <p:cNvSpPr>
              <a:spLocks noChangeAspect="1"/>
            </p:cNvSpPr>
            <p:nvPr/>
          </p:nvSpPr>
          <p:spPr bwMode="auto">
            <a:xfrm>
              <a:off x="1734" y="3102"/>
              <a:ext cx="277" cy="199"/>
            </a:xfrm>
            <a:custGeom>
              <a:avLst/>
              <a:gdLst>
                <a:gd name="T0" fmla="*/ 858 w 909"/>
                <a:gd name="T1" fmla="*/ 601 h 650"/>
                <a:gd name="T2" fmla="*/ 822 w 909"/>
                <a:gd name="T3" fmla="*/ 605 h 650"/>
                <a:gd name="T4" fmla="*/ 805 w 909"/>
                <a:gd name="T5" fmla="*/ 628 h 650"/>
                <a:gd name="T6" fmla="*/ 773 w 909"/>
                <a:gd name="T7" fmla="*/ 632 h 650"/>
                <a:gd name="T8" fmla="*/ 633 w 909"/>
                <a:gd name="T9" fmla="*/ 632 h 650"/>
                <a:gd name="T10" fmla="*/ 545 w 909"/>
                <a:gd name="T11" fmla="*/ 633 h 650"/>
                <a:gd name="T12" fmla="*/ 517 w 909"/>
                <a:gd name="T13" fmla="*/ 645 h 650"/>
                <a:gd name="T14" fmla="*/ 482 w 909"/>
                <a:gd name="T15" fmla="*/ 614 h 650"/>
                <a:gd name="T16" fmla="*/ 457 w 909"/>
                <a:gd name="T17" fmla="*/ 602 h 650"/>
                <a:gd name="T18" fmla="*/ 434 w 909"/>
                <a:gd name="T19" fmla="*/ 605 h 650"/>
                <a:gd name="T20" fmla="*/ 402 w 909"/>
                <a:gd name="T21" fmla="*/ 626 h 650"/>
                <a:gd name="T22" fmla="*/ 378 w 909"/>
                <a:gd name="T23" fmla="*/ 638 h 650"/>
                <a:gd name="T24" fmla="*/ 361 w 909"/>
                <a:gd name="T25" fmla="*/ 630 h 650"/>
                <a:gd name="T26" fmla="*/ 286 w 909"/>
                <a:gd name="T27" fmla="*/ 632 h 650"/>
                <a:gd name="T28" fmla="*/ 237 w 909"/>
                <a:gd name="T29" fmla="*/ 625 h 650"/>
                <a:gd name="T30" fmla="*/ 165 w 909"/>
                <a:gd name="T31" fmla="*/ 600 h 650"/>
                <a:gd name="T32" fmla="*/ 113 w 909"/>
                <a:gd name="T33" fmla="*/ 590 h 650"/>
                <a:gd name="T34" fmla="*/ 128 w 909"/>
                <a:gd name="T35" fmla="*/ 504 h 650"/>
                <a:gd name="T36" fmla="*/ 132 w 909"/>
                <a:gd name="T37" fmla="*/ 459 h 650"/>
                <a:gd name="T38" fmla="*/ 88 w 909"/>
                <a:gd name="T39" fmla="*/ 445 h 650"/>
                <a:gd name="T40" fmla="*/ 63 w 909"/>
                <a:gd name="T41" fmla="*/ 435 h 650"/>
                <a:gd name="T42" fmla="*/ 53 w 909"/>
                <a:gd name="T43" fmla="*/ 412 h 650"/>
                <a:gd name="T44" fmla="*/ 16 w 909"/>
                <a:gd name="T45" fmla="*/ 407 h 650"/>
                <a:gd name="T46" fmla="*/ 20 w 909"/>
                <a:gd name="T47" fmla="*/ 355 h 650"/>
                <a:gd name="T48" fmla="*/ 91 w 909"/>
                <a:gd name="T49" fmla="*/ 275 h 650"/>
                <a:gd name="T50" fmla="*/ 132 w 909"/>
                <a:gd name="T51" fmla="*/ 217 h 650"/>
                <a:gd name="T52" fmla="*/ 144 w 909"/>
                <a:gd name="T53" fmla="*/ 173 h 650"/>
                <a:gd name="T54" fmla="*/ 136 w 909"/>
                <a:gd name="T55" fmla="*/ 67 h 650"/>
                <a:gd name="T56" fmla="*/ 152 w 909"/>
                <a:gd name="T57" fmla="*/ 41 h 650"/>
                <a:gd name="T58" fmla="*/ 183 w 909"/>
                <a:gd name="T59" fmla="*/ 29 h 650"/>
                <a:gd name="T60" fmla="*/ 211 w 909"/>
                <a:gd name="T61" fmla="*/ 4 h 650"/>
                <a:gd name="T62" fmla="*/ 241 w 909"/>
                <a:gd name="T63" fmla="*/ 1 h 650"/>
                <a:gd name="T64" fmla="*/ 310 w 909"/>
                <a:gd name="T65" fmla="*/ 31 h 650"/>
                <a:gd name="T66" fmla="*/ 404 w 909"/>
                <a:gd name="T67" fmla="*/ 88 h 650"/>
                <a:gd name="T68" fmla="*/ 438 w 909"/>
                <a:gd name="T69" fmla="*/ 96 h 650"/>
                <a:gd name="T70" fmla="*/ 461 w 909"/>
                <a:gd name="T71" fmla="*/ 83 h 650"/>
                <a:gd name="T72" fmla="*/ 490 w 909"/>
                <a:gd name="T73" fmla="*/ 59 h 650"/>
                <a:gd name="T74" fmla="*/ 517 w 909"/>
                <a:gd name="T75" fmla="*/ 56 h 650"/>
                <a:gd name="T76" fmla="*/ 553 w 909"/>
                <a:gd name="T77" fmla="*/ 91 h 650"/>
                <a:gd name="T78" fmla="*/ 554 w 909"/>
                <a:gd name="T79" fmla="*/ 160 h 650"/>
                <a:gd name="T80" fmla="*/ 576 w 909"/>
                <a:gd name="T81" fmla="*/ 193 h 650"/>
                <a:gd name="T82" fmla="*/ 605 w 909"/>
                <a:gd name="T83" fmla="*/ 239 h 650"/>
                <a:gd name="T84" fmla="*/ 602 w 909"/>
                <a:gd name="T85" fmla="*/ 276 h 650"/>
                <a:gd name="T86" fmla="*/ 609 w 909"/>
                <a:gd name="T87" fmla="*/ 293 h 650"/>
                <a:gd name="T88" fmla="*/ 636 w 909"/>
                <a:gd name="T89" fmla="*/ 307 h 650"/>
                <a:gd name="T90" fmla="*/ 686 w 909"/>
                <a:gd name="T91" fmla="*/ 312 h 650"/>
                <a:gd name="T92" fmla="*/ 741 w 909"/>
                <a:gd name="T93" fmla="*/ 323 h 650"/>
                <a:gd name="T94" fmla="*/ 770 w 909"/>
                <a:gd name="T95" fmla="*/ 352 h 650"/>
                <a:gd name="T96" fmla="*/ 820 w 909"/>
                <a:gd name="T97" fmla="*/ 436 h 650"/>
                <a:gd name="T98" fmla="*/ 857 w 909"/>
                <a:gd name="T99" fmla="*/ 455 h 650"/>
                <a:gd name="T100" fmla="*/ 882 w 909"/>
                <a:gd name="T101" fmla="*/ 483 h 650"/>
                <a:gd name="T102" fmla="*/ 889 w 909"/>
                <a:gd name="T103" fmla="*/ 540 h 650"/>
                <a:gd name="T104" fmla="*/ 904 w 909"/>
                <a:gd name="T105" fmla="*/ 568 h 6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09"/>
                <a:gd name="T160" fmla="*/ 0 h 650"/>
                <a:gd name="T161" fmla="*/ 909 w 909"/>
                <a:gd name="T162" fmla="*/ 650 h 6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09" h="650">
                  <a:moveTo>
                    <a:pt x="909" y="584"/>
                  </a:moveTo>
                  <a:lnTo>
                    <a:pt x="888" y="593"/>
                  </a:lnTo>
                  <a:lnTo>
                    <a:pt x="869" y="600"/>
                  </a:lnTo>
                  <a:lnTo>
                    <a:pt x="858" y="601"/>
                  </a:lnTo>
                  <a:lnTo>
                    <a:pt x="849" y="601"/>
                  </a:lnTo>
                  <a:lnTo>
                    <a:pt x="837" y="600"/>
                  </a:lnTo>
                  <a:lnTo>
                    <a:pt x="824" y="596"/>
                  </a:lnTo>
                  <a:lnTo>
                    <a:pt x="822" y="605"/>
                  </a:lnTo>
                  <a:lnTo>
                    <a:pt x="818" y="612"/>
                  </a:lnTo>
                  <a:lnTo>
                    <a:pt x="814" y="618"/>
                  </a:lnTo>
                  <a:lnTo>
                    <a:pt x="810" y="624"/>
                  </a:lnTo>
                  <a:lnTo>
                    <a:pt x="805" y="628"/>
                  </a:lnTo>
                  <a:lnTo>
                    <a:pt x="798" y="630"/>
                  </a:lnTo>
                  <a:lnTo>
                    <a:pt x="790" y="632"/>
                  </a:lnTo>
                  <a:lnTo>
                    <a:pt x="782" y="632"/>
                  </a:lnTo>
                  <a:lnTo>
                    <a:pt x="773" y="632"/>
                  </a:lnTo>
                  <a:lnTo>
                    <a:pt x="749" y="632"/>
                  </a:lnTo>
                  <a:lnTo>
                    <a:pt x="714" y="632"/>
                  </a:lnTo>
                  <a:lnTo>
                    <a:pt x="674" y="632"/>
                  </a:lnTo>
                  <a:lnTo>
                    <a:pt x="633" y="632"/>
                  </a:lnTo>
                  <a:lnTo>
                    <a:pt x="597" y="632"/>
                  </a:lnTo>
                  <a:lnTo>
                    <a:pt x="568" y="632"/>
                  </a:lnTo>
                  <a:lnTo>
                    <a:pt x="553" y="632"/>
                  </a:lnTo>
                  <a:lnTo>
                    <a:pt x="545" y="633"/>
                  </a:lnTo>
                  <a:lnTo>
                    <a:pt x="537" y="634"/>
                  </a:lnTo>
                  <a:lnTo>
                    <a:pt x="530" y="637"/>
                  </a:lnTo>
                  <a:lnTo>
                    <a:pt x="525" y="640"/>
                  </a:lnTo>
                  <a:lnTo>
                    <a:pt x="517" y="645"/>
                  </a:lnTo>
                  <a:lnTo>
                    <a:pt x="512" y="650"/>
                  </a:lnTo>
                  <a:lnTo>
                    <a:pt x="501" y="638"/>
                  </a:lnTo>
                  <a:lnTo>
                    <a:pt x="490" y="622"/>
                  </a:lnTo>
                  <a:lnTo>
                    <a:pt x="482" y="614"/>
                  </a:lnTo>
                  <a:lnTo>
                    <a:pt x="474" y="608"/>
                  </a:lnTo>
                  <a:lnTo>
                    <a:pt x="469" y="605"/>
                  </a:lnTo>
                  <a:lnTo>
                    <a:pt x="464" y="604"/>
                  </a:lnTo>
                  <a:lnTo>
                    <a:pt x="457" y="602"/>
                  </a:lnTo>
                  <a:lnTo>
                    <a:pt x="450" y="602"/>
                  </a:lnTo>
                  <a:lnTo>
                    <a:pt x="445" y="602"/>
                  </a:lnTo>
                  <a:lnTo>
                    <a:pt x="440" y="604"/>
                  </a:lnTo>
                  <a:lnTo>
                    <a:pt x="434" y="605"/>
                  </a:lnTo>
                  <a:lnTo>
                    <a:pt x="430" y="608"/>
                  </a:lnTo>
                  <a:lnTo>
                    <a:pt x="421" y="613"/>
                  </a:lnTo>
                  <a:lnTo>
                    <a:pt x="412" y="620"/>
                  </a:lnTo>
                  <a:lnTo>
                    <a:pt x="402" y="626"/>
                  </a:lnTo>
                  <a:lnTo>
                    <a:pt x="393" y="633"/>
                  </a:lnTo>
                  <a:lnTo>
                    <a:pt x="389" y="634"/>
                  </a:lnTo>
                  <a:lnTo>
                    <a:pt x="384" y="637"/>
                  </a:lnTo>
                  <a:lnTo>
                    <a:pt x="378" y="638"/>
                  </a:lnTo>
                  <a:lnTo>
                    <a:pt x="373" y="638"/>
                  </a:lnTo>
                  <a:lnTo>
                    <a:pt x="368" y="637"/>
                  </a:lnTo>
                  <a:lnTo>
                    <a:pt x="364" y="634"/>
                  </a:lnTo>
                  <a:lnTo>
                    <a:pt x="361" y="630"/>
                  </a:lnTo>
                  <a:lnTo>
                    <a:pt x="361" y="626"/>
                  </a:lnTo>
                  <a:lnTo>
                    <a:pt x="312" y="626"/>
                  </a:lnTo>
                  <a:lnTo>
                    <a:pt x="298" y="630"/>
                  </a:lnTo>
                  <a:lnTo>
                    <a:pt x="286" y="632"/>
                  </a:lnTo>
                  <a:lnTo>
                    <a:pt x="273" y="632"/>
                  </a:lnTo>
                  <a:lnTo>
                    <a:pt x="261" y="630"/>
                  </a:lnTo>
                  <a:lnTo>
                    <a:pt x="249" y="629"/>
                  </a:lnTo>
                  <a:lnTo>
                    <a:pt x="237" y="625"/>
                  </a:lnTo>
                  <a:lnTo>
                    <a:pt x="225" y="621"/>
                  </a:lnTo>
                  <a:lnTo>
                    <a:pt x="213" y="617"/>
                  </a:lnTo>
                  <a:lnTo>
                    <a:pt x="189" y="608"/>
                  </a:lnTo>
                  <a:lnTo>
                    <a:pt x="165" y="600"/>
                  </a:lnTo>
                  <a:lnTo>
                    <a:pt x="153" y="596"/>
                  </a:lnTo>
                  <a:lnTo>
                    <a:pt x="140" y="593"/>
                  </a:lnTo>
                  <a:lnTo>
                    <a:pt x="127" y="590"/>
                  </a:lnTo>
                  <a:lnTo>
                    <a:pt x="113" y="590"/>
                  </a:lnTo>
                  <a:lnTo>
                    <a:pt x="108" y="548"/>
                  </a:lnTo>
                  <a:lnTo>
                    <a:pt x="116" y="528"/>
                  </a:lnTo>
                  <a:lnTo>
                    <a:pt x="124" y="512"/>
                  </a:lnTo>
                  <a:lnTo>
                    <a:pt x="128" y="504"/>
                  </a:lnTo>
                  <a:lnTo>
                    <a:pt x="129" y="496"/>
                  </a:lnTo>
                  <a:lnTo>
                    <a:pt x="132" y="487"/>
                  </a:lnTo>
                  <a:lnTo>
                    <a:pt x="132" y="476"/>
                  </a:lnTo>
                  <a:lnTo>
                    <a:pt x="132" y="459"/>
                  </a:lnTo>
                  <a:lnTo>
                    <a:pt x="132" y="445"/>
                  </a:lnTo>
                  <a:lnTo>
                    <a:pt x="116" y="447"/>
                  </a:lnTo>
                  <a:lnTo>
                    <a:pt x="101" y="447"/>
                  </a:lnTo>
                  <a:lnTo>
                    <a:pt x="88" y="445"/>
                  </a:lnTo>
                  <a:lnTo>
                    <a:pt x="77" y="443"/>
                  </a:lnTo>
                  <a:lnTo>
                    <a:pt x="72" y="441"/>
                  </a:lnTo>
                  <a:lnTo>
                    <a:pt x="67" y="439"/>
                  </a:lnTo>
                  <a:lnTo>
                    <a:pt x="63" y="435"/>
                  </a:lnTo>
                  <a:lnTo>
                    <a:pt x="60" y="431"/>
                  </a:lnTo>
                  <a:lnTo>
                    <a:pt x="57" y="425"/>
                  </a:lnTo>
                  <a:lnTo>
                    <a:pt x="55" y="420"/>
                  </a:lnTo>
                  <a:lnTo>
                    <a:pt x="53" y="412"/>
                  </a:lnTo>
                  <a:lnTo>
                    <a:pt x="53" y="404"/>
                  </a:lnTo>
                  <a:lnTo>
                    <a:pt x="41" y="407"/>
                  </a:lnTo>
                  <a:lnTo>
                    <a:pt x="29" y="408"/>
                  </a:lnTo>
                  <a:lnTo>
                    <a:pt x="16" y="407"/>
                  </a:lnTo>
                  <a:lnTo>
                    <a:pt x="0" y="404"/>
                  </a:lnTo>
                  <a:lnTo>
                    <a:pt x="4" y="387"/>
                  </a:lnTo>
                  <a:lnTo>
                    <a:pt x="11" y="371"/>
                  </a:lnTo>
                  <a:lnTo>
                    <a:pt x="20" y="355"/>
                  </a:lnTo>
                  <a:lnTo>
                    <a:pt x="29" y="340"/>
                  </a:lnTo>
                  <a:lnTo>
                    <a:pt x="53" y="313"/>
                  </a:lnTo>
                  <a:lnTo>
                    <a:pt x="79" y="288"/>
                  </a:lnTo>
                  <a:lnTo>
                    <a:pt x="91" y="275"/>
                  </a:lnTo>
                  <a:lnTo>
                    <a:pt x="103" y="261"/>
                  </a:lnTo>
                  <a:lnTo>
                    <a:pt x="115" y="247"/>
                  </a:lnTo>
                  <a:lnTo>
                    <a:pt x="124" y="232"/>
                  </a:lnTo>
                  <a:lnTo>
                    <a:pt x="132" y="217"/>
                  </a:lnTo>
                  <a:lnTo>
                    <a:pt x="139" y="200"/>
                  </a:lnTo>
                  <a:lnTo>
                    <a:pt x="141" y="192"/>
                  </a:lnTo>
                  <a:lnTo>
                    <a:pt x="143" y="183"/>
                  </a:lnTo>
                  <a:lnTo>
                    <a:pt x="144" y="173"/>
                  </a:lnTo>
                  <a:lnTo>
                    <a:pt x="144" y="163"/>
                  </a:lnTo>
                  <a:lnTo>
                    <a:pt x="143" y="133"/>
                  </a:lnTo>
                  <a:lnTo>
                    <a:pt x="140" y="100"/>
                  </a:lnTo>
                  <a:lnTo>
                    <a:pt x="136" y="67"/>
                  </a:lnTo>
                  <a:lnTo>
                    <a:pt x="132" y="36"/>
                  </a:lnTo>
                  <a:lnTo>
                    <a:pt x="137" y="39"/>
                  </a:lnTo>
                  <a:lnTo>
                    <a:pt x="144" y="43"/>
                  </a:lnTo>
                  <a:lnTo>
                    <a:pt x="152" y="41"/>
                  </a:lnTo>
                  <a:lnTo>
                    <a:pt x="160" y="40"/>
                  </a:lnTo>
                  <a:lnTo>
                    <a:pt x="167" y="39"/>
                  </a:lnTo>
                  <a:lnTo>
                    <a:pt x="172" y="36"/>
                  </a:lnTo>
                  <a:lnTo>
                    <a:pt x="183" y="29"/>
                  </a:lnTo>
                  <a:lnTo>
                    <a:pt x="191" y="21"/>
                  </a:lnTo>
                  <a:lnTo>
                    <a:pt x="199" y="13"/>
                  </a:lnTo>
                  <a:lnTo>
                    <a:pt x="207" y="7"/>
                  </a:lnTo>
                  <a:lnTo>
                    <a:pt x="211" y="4"/>
                  </a:lnTo>
                  <a:lnTo>
                    <a:pt x="216" y="1"/>
                  </a:lnTo>
                  <a:lnTo>
                    <a:pt x="221" y="0"/>
                  </a:lnTo>
                  <a:lnTo>
                    <a:pt x="228" y="0"/>
                  </a:lnTo>
                  <a:lnTo>
                    <a:pt x="241" y="1"/>
                  </a:lnTo>
                  <a:lnTo>
                    <a:pt x="255" y="4"/>
                  </a:lnTo>
                  <a:lnTo>
                    <a:pt x="268" y="9"/>
                  </a:lnTo>
                  <a:lnTo>
                    <a:pt x="282" y="15"/>
                  </a:lnTo>
                  <a:lnTo>
                    <a:pt x="310" y="31"/>
                  </a:lnTo>
                  <a:lnTo>
                    <a:pt x="340" y="48"/>
                  </a:lnTo>
                  <a:lnTo>
                    <a:pt x="366" y="65"/>
                  </a:lnTo>
                  <a:lnTo>
                    <a:pt x="392" y="81"/>
                  </a:lnTo>
                  <a:lnTo>
                    <a:pt x="404" y="88"/>
                  </a:lnTo>
                  <a:lnTo>
                    <a:pt x="414" y="92"/>
                  </a:lnTo>
                  <a:lnTo>
                    <a:pt x="424" y="96"/>
                  </a:lnTo>
                  <a:lnTo>
                    <a:pt x="433" y="96"/>
                  </a:lnTo>
                  <a:lnTo>
                    <a:pt x="438" y="96"/>
                  </a:lnTo>
                  <a:lnTo>
                    <a:pt x="444" y="95"/>
                  </a:lnTo>
                  <a:lnTo>
                    <a:pt x="448" y="92"/>
                  </a:lnTo>
                  <a:lnTo>
                    <a:pt x="453" y="89"/>
                  </a:lnTo>
                  <a:lnTo>
                    <a:pt x="461" y="83"/>
                  </a:lnTo>
                  <a:lnTo>
                    <a:pt x="469" y="76"/>
                  </a:lnTo>
                  <a:lnTo>
                    <a:pt x="477" y="68"/>
                  </a:lnTo>
                  <a:lnTo>
                    <a:pt x="485" y="61"/>
                  </a:lnTo>
                  <a:lnTo>
                    <a:pt x="490" y="59"/>
                  </a:lnTo>
                  <a:lnTo>
                    <a:pt x="494" y="56"/>
                  </a:lnTo>
                  <a:lnTo>
                    <a:pt x="500" y="55"/>
                  </a:lnTo>
                  <a:lnTo>
                    <a:pt x="505" y="55"/>
                  </a:lnTo>
                  <a:lnTo>
                    <a:pt x="517" y="56"/>
                  </a:lnTo>
                  <a:lnTo>
                    <a:pt x="529" y="59"/>
                  </a:lnTo>
                  <a:lnTo>
                    <a:pt x="541" y="61"/>
                  </a:lnTo>
                  <a:lnTo>
                    <a:pt x="553" y="67"/>
                  </a:lnTo>
                  <a:lnTo>
                    <a:pt x="553" y="91"/>
                  </a:lnTo>
                  <a:lnTo>
                    <a:pt x="553" y="111"/>
                  </a:lnTo>
                  <a:lnTo>
                    <a:pt x="553" y="128"/>
                  </a:lnTo>
                  <a:lnTo>
                    <a:pt x="553" y="145"/>
                  </a:lnTo>
                  <a:lnTo>
                    <a:pt x="554" y="160"/>
                  </a:lnTo>
                  <a:lnTo>
                    <a:pt x="557" y="172"/>
                  </a:lnTo>
                  <a:lnTo>
                    <a:pt x="562" y="180"/>
                  </a:lnTo>
                  <a:lnTo>
                    <a:pt x="568" y="187"/>
                  </a:lnTo>
                  <a:lnTo>
                    <a:pt x="576" y="193"/>
                  </a:lnTo>
                  <a:lnTo>
                    <a:pt x="584" y="203"/>
                  </a:lnTo>
                  <a:lnTo>
                    <a:pt x="593" y="213"/>
                  </a:lnTo>
                  <a:lnTo>
                    <a:pt x="601" y="229"/>
                  </a:lnTo>
                  <a:lnTo>
                    <a:pt x="605" y="239"/>
                  </a:lnTo>
                  <a:lnTo>
                    <a:pt x="605" y="248"/>
                  </a:lnTo>
                  <a:lnTo>
                    <a:pt x="604" y="257"/>
                  </a:lnTo>
                  <a:lnTo>
                    <a:pt x="602" y="267"/>
                  </a:lnTo>
                  <a:lnTo>
                    <a:pt x="602" y="276"/>
                  </a:lnTo>
                  <a:lnTo>
                    <a:pt x="604" y="283"/>
                  </a:lnTo>
                  <a:lnTo>
                    <a:pt x="605" y="287"/>
                  </a:lnTo>
                  <a:lnTo>
                    <a:pt x="606" y="289"/>
                  </a:lnTo>
                  <a:lnTo>
                    <a:pt x="609" y="293"/>
                  </a:lnTo>
                  <a:lnTo>
                    <a:pt x="613" y="295"/>
                  </a:lnTo>
                  <a:lnTo>
                    <a:pt x="621" y="300"/>
                  </a:lnTo>
                  <a:lnTo>
                    <a:pt x="629" y="304"/>
                  </a:lnTo>
                  <a:lnTo>
                    <a:pt x="636" y="307"/>
                  </a:lnTo>
                  <a:lnTo>
                    <a:pt x="644" y="309"/>
                  </a:lnTo>
                  <a:lnTo>
                    <a:pt x="657" y="312"/>
                  </a:lnTo>
                  <a:lnTo>
                    <a:pt x="672" y="312"/>
                  </a:lnTo>
                  <a:lnTo>
                    <a:pt x="686" y="312"/>
                  </a:lnTo>
                  <a:lnTo>
                    <a:pt x="701" y="312"/>
                  </a:lnTo>
                  <a:lnTo>
                    <a:pt x="717" y="315"/>
                  </a:lnTo>
                  <a:lnTo>
                    <a:pt x="734" y="320"/>
                  </a:lnTo>
                  <a:lnTo>
                    <a:pt x="741" y="323"/>
                  </a:lnTo>
                  <a:lnTo>
                    <a:pt x="749" y="328"/>
                  </a:lnTo>
                  <a:lnTo>
                    <a:pt x="754" y="333"/>
                  </a:lnTo>
                  <a:lnTo>
                    <a:pt x="761" y="339"/>
                  </a:lnTo>
                  <a:lnTo>
                    <a:pt x="770" y="352"/>
                  </a:lnTo>
                  <a:lnTo>
                    <a:pt x="780" y="367"/>
                  </a:lnTo>
                  <a:lnTo>
                    <a:pt x="796" y="399"/>
                  </a:lnTo>
                  <a:lnTo>
                    <a:pt x="812" y="428"/>
                  </a:lnTo>
                  <a:lnTo>
                    <a:pt x="820" y="436"/>
                  </a:lnTo>
                  <a:lnTo>
                    <a:pt x="829" y="443"/>
                  </a:lnTo>
                  <a:lnTo>
                    <a:pt x="838" y="447"/>
                  </a:lnTo>
                  <a:lnTo>
                    <a:pt x="848" y="451"/>
                  </a:lnTo>
                  <a:lnTo>
                    <a:pt x="857" y="455"/>
                  </a:lnTo>
                  <a:lnTo>
                    <a:pt x="865" y="459"/>
                  </a:lnTo>
                  <a:lnTo>
                    <a:pt x="873" y="464"/>
                  </a:lnTo>
                  <a:lnTo>
                    <a:pt x="878" y="469"/>
                  </a:lnTo>
                  <a:lnTo>
                    <a:pt x="882" y="483"/>
                  </a:lnTo>
                  <a:lnTo>
                    <a:pt x="884" y="496"/>
                  </a:lnTo>
                  <a:lnTo>
                    <a:pt x="885" y="511"/>
                  </a:lnTo>
                  <a:lnTo>
                    <a:pt x="886" y="525"/>
                  </a:lnTo>
                  <a:lnTo>
                    <a:pt x="889" y="540"/>
                  </a:lnTo>
                  <a:lnTo>
                    <a:pt x="893" y="553"/>
                  </a:lnTo>
                  <a:lnTo>
                    <a:pt x="896" y="558"/>
                  </a:lnTo>
                  <a:lnTo>
                    <a:pt x="900" y="564"/>
                  </a:lnTo>
                  <a:lnTo>
                    <a:pt x="904" y="568"/>
                  </a:lnTo>
                  <a:lnTo>
                    <a:pt x="909" y="572"/>
                  </a:lnTo>
                  <a:lnTo>
                    <a:pt x="909" y="58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4" name="Freeform 48"/>
            <p:cNvSpPr>
              <a:spLocks noChangeAspect="1"/>
            </p:cNvSpPr>
            <p:nvPr/>
          </p:nvSpPr>
          <p:spPr bwMode="auto">
            <a:xfrm>
              <a:off x="996" y="2230"/>
              <a:ext cx="437" cy="367"/>
            </a:xfrm>
            <a:custGeom>
              <a:avLst/>
              <a:gdLst>
                <a:gd name="T0" fmla="*/ 644 w 1433"/>
                <a:gd name="T1" fmla="*/ 218 h 1196"/>
                <a:gd name="T2" fmla="*/ 633 w 1433"/>
                <a:gd name="T3" fmla="*/ 313 h 1196"/>
                <a:gd name="T4" fmla="*/ 673 w 1433"/>
                <a:gd name="T5" fmla="*/ 372 h 1196"/>
                <a:gd name="T6" fmla="*/ 725 w 1433"/>
                <a:gd name="T7" fmla="*/ 409 h 1196"/>
                <a:gd name="T8" fmla="*/ 738 w 1433"/>
                <a:gd name="T9" fmla="*/ 464 h 1196"/>
                <a:gd name="T10" fmla="*/ 773 w 1433"/>
                <a:gd name="T11" fmla="*/ 473 h 1196"/>
                <a:gd name="T12" fmla="*/ 820 w 1433"/>
                <a:gd name="T13" fmla="*/ 487 h 1196"/>
                <a:gd name="T14" fmla="*/ 840 w 1433"/>
                <a:gd name="T15" fmla="*/ 549 h 1196"/>
                <a:gd name="T16" fmla="*/ 894 w 1433"/>
                <a:gd name="T17" fmla="*/ 554 h 1196"/>
                <a:gd name="T18" fmla="*/ 945 w 1433"/>
                <a:gd name="T19" fmla="*/ 575 h 1196"/>
                <a:gd name="T20" fmla="*/ 1018 w 1433"/>
                <a:gd name="T21" fmla="*/ 625 h 1196"/>
                <a:gd name="T22" fmla="*/ 1040 w 1433"/>
                <a:gd name="T23" fmla="*/ 679 h 1196"/>
                <a:gd name="T24" fmla="*/ 1190 w 1433"/>
                <a:gd name="T25" fmla="*/ 726 h 1196"/>
                <a:gd name="T26" fmla="*/ 1238 w 1433"/>
                <a:gd name="T27" fmla="*/ 798 h 1196"/>
                <a:gd name="T28" fmla="*/ 1275 w 1433"/>
                <a:gd name="T29" fmla="*/ 795 h 1196"/>
                <a:gd name="T30" fmla="*/ 1309 w 1433"/>
                <a:gd name="T31" fmla="*/ 766 h 1196"/>
                <a:gd name="T32" fmla="*/ 1350 w 1433"/>
                <a:gd name="T33" fmla="*/ 778 h 1196"/>
                <a:gd name="T34" fmla="*/ 1355 w 1433"/>
                <a:gd name="T35" fmla="*/ 813 h 1196"/>
                <a:gd name="T36" fmla="*/ 1353 w 1433"/>
                <a:gd name="T37" fmla="*/ 858 h 1196"/>
                <a:gd name="T38" fmla="*/ 1413 w 1433"/>
                <a:gd name="T39" fmla="*/ 901 h 1196"/>
                <a:gd name="T40" fmla="*/ 1399 w 1433"/>
                <a:gd name="T41" fmla="*/ 953 h 1196"/>
                <a:gd name="T42" fmla="*/ 1269 w 1433"/>
                <a:gd name="T43" fmla="*/ 1112 h 1196"/>
                <a:gd name="T44" fmla="*/ 1171 w 1433"/>
                <a:gd name="T45" fmla="*/ 1186 h 1196"/>
                <a:gd name="T46" fmla="*/ 1093 w 1433"/>
                <a:gd name="T47" fmla="*/ 1194 h 1196"/>
                <a:gd name="T48" fmla="*/ 1010 w 1433"/>
                <a:gd name="T49" fmla="*/ 1159 h 1196"/>
                <a:gd name="T50" fmla="*/ 957 w 1433"/>
                <a:gd name="T51" fmla="*/ 1102 h 1196"/>
                <a:gd name="T52" fmla="*/ 810 w 1433"/>
                <a:gd name="T53" fmla="*/ 989 h 1196"/>
                <a:gd name="T54" fmla="*/ 756 w 1433"/>
                <a:gd name="T55" fmla="*/ 922 h 1196"/>
                <a:gd name="T56" fmla="*/ 734 w 1433"/>
                <a:gd name="T57" fmla="*/ 867 h 1196"/>
                <a:gd name="T58" fmla="*/ 706 w 1433"/>
                <a:gd name="T59" fmla="*/ 910 h 1196"/>
                <a:gd name="T60" fmla="*/ 670 w 1433"/>
                <a:gd name="T61" fmla="*/ 911 h 1196"/>
                <a:gd name="T62" fmla="*/ 608 w 1433"/>
                <a:gd name="T63" fmla="*/ 886 h 1196"/>
                <a:gd name="T64" fmla="*/ 562 w 1433"/>
                <a:gd name="T65" fmla="*/ 903 h 1196"/>
                <a:gd name="T66" fmla="*/ 512 w 1433"/>
                <a:gd name="T67" fmla="*/ 922 h 1196"/>
                <a:gd name="T68" fmla="*/ 465 w 1433"/>
                <a:gd name="T69" fmla="*/ 901 h 1196"/>
                <a:gd name="T70" fmla="*/ 430 w 1433"/>
                <a:gd name="T71" fmla="*/ 807 h 1196"/>
                <a:gd name="T72" fmla="*/ 399 w 1433"/>
                <a:gd name="T73" fmla="*/ 714 h 1196"/>
                <a:gd name="T74" fmla="*/ 355 w 1433"/>
                <a:gd name="T75" fmla="*/ 693 h 1196"/>
                <a:gd name="T76" fmla="*/ 331 w 1433"/>
                <a:gd name="T77" fmla="*/ 717 h 1196"/>
                <a:gd name="T78" fmla="*/ 280 w 1433"/>
                <a:gd name="T79" fmla="*/ 683 h 1196"/>
                <a:gd name="T80" fmla="*/ 228 w 1433"/>
                <a:gd name="T81" fmla="*/ 650 h 1196"/>
                <a:gd name="T82" fmla="*/ 179 w 1433"/>
                <a:gd name="T83" fmla="*/ 646 h 1196"/>
                <a:gd name="T84" fmla="*/ 173 w 1433"/>
                <a:gd name="T85" fmla="*/ 567 h 1196"/>
                <a:gd name="T86" fmla="*/ 157 w 1433"/>
                <a:gd name="T87" fmla="*/ 533 h 1196"/>
                <a:gd name="T88" fmla="*/ 113 w 1433"/>
                <a:gd name="T89" fmla="*/ 545 h 1196"/>
                <a:gd name="T90" fmla="*/ 71 w 1433"/>
                <a:gd name="T91" fmla="*/ 558 h 1196"/>
                <a:gd name="T92" fmla="*/ 60 w 1433"/>
                <a:gd name="T93" fmla="*/ 530 h 1196"/>
                <a:gd name="T94" fmla="*/ 67 w 1433"/>
                <a:gd name="T95" fmla="*/ 424 h 1196"/>
                <a:gd name="T96" fmla="*/ 9 w 1433"/>
                <a:gd name="T97" fmla="*/ 392 h 1196"/>
                <a:gd name="T98" fmla="*/ 4 w 1433"/>
                <a:gd name="T99" fmla="*/ 358 h 1196"/>
                <a:gd name="T100" fmla="*/ 24 w 1433"/>
                <a:gd name="T101" fmla="*/ 284 h 1196"/>
                <a:gd name="T102" fmla="*/ 108 w 1433"/>
                <a:gd name="T103" fmla="*/ 301 h 1196"/>
                <a:gd name="T104" fmla="*/ 188 w 1433"/>
                <a:gd name="T105" fmla="*/ 261 h 1196"/>
                <a:gd name="T106" fmla="*/ 207 w 1433"/>
                <a:gd name="T107" fmla="*/ 218 h 1196"/>
                <a:gd name="T108" fmla="*/ 203 w 1433"/>
                <a:gd name="T109" fmla="*/ 162 h 1196"/>
                <a:gd name="T110" fmla="*/ 261 w 1433"/>
                <a:gd name="T111" fmla="*/ 109 h 1196"/>
                <a:gd name="T112" fmla="*/ 457 w 1433"/>
                <a:gd name="T113" fmla="*/ 0 h 1196"/>
                <a:gd name="T114" fmla="*/ 540 w 1433"/>
                <a:gd name="T115" fmla="*/ 20 h 1196"/>
                <a:gd name="T116" fmla="*/ 626 w 1433"/>
                <a:gd name="T117" fmla="*/ 30 h 1196"/>
                <a:gd name="T118" fmla="*/ 669 w 1433"/>
                <a:gd name="T119" fmla="*/ 98 h 119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33"/>
                <a:gd name="T181" fmla="*/ 0 h 1196"/>
                <a:gd name="T182" fmla="*/ 1433 w 1433"/>
                <a:gd name="T183" fmla="*/ 1196 h 119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33" h="1196">
                  <a:moveTo>
                    <a:pt x="692" y="121"/>
                  </a:moveTo>
                  <a:lnTo>
                    <a:pt x="681" y="138"/>
                  </a:lnTo>
                  <a:lnTo>
                    <a:pt x="670" y="157"/>
                  </a:lnTo>
                  <a:lnTo>
                    <a:pt x="660" y="177"/>
                  </a:lnTo>
                  <a:lnTo>
                    <a:pt x="650" y="197"/>
                  </a:lnTo>
                  <a:lnTo>
                    <a:pt x="644" y="218"/>
                  </a:lnTo>
                  <a:lnTo>
                    <a:pt x="637" y="242"/>
                  </a:lnTo>
                  <a:lnTo>
                    <a:pt x="634" y="254"/>
                  </a:lnTo>
                  <a:lnTo>
                    <a:pt x="633" y="268"/>
                  </a:lnTo>
                  <a:lnTo>
                    <a:pt x="632" y="281"/>
                  </a:lnTo>
                  <a:lnTo>
                    <a:pt x="632" y="296"/>
                  </a:lnTo>
                  <a:lnTo>
                    <a:pt x="633" y="313"/>
                  </a:lnTo>
                  <a:lnTo>
                    <a:pt x="636" y="328"/>
                  </a:lnTo>
                  <a:lnTo>
                    <a:pt x="641" y="340"/>
                  </a:lnTo>
                  <a:lnTo>
                    <a:pt x="648" y="350"/>
                  </a:lnTo>
                  <a:lnTo>
                    <a:pt x="656" y="358"/>
                  </a:lnTo>
                  <a:lnTo>
                    <a:pt x="664" y="366"/>
                  </a:lnTo>
                  <a:lnTo>
                    <a:pt x="673" y="372"/>
                  </a:lnTo>
                  <a:lnTo>
                    <a:pt x="684" y="377"/>
                  </a:lnTo>
                  <a:lnTo>
                    <a:pt x="693" y="382"/>
                  </a:lnTo>
                  <a:lnTo>
                    <a:pt x="702" y="389"/>
                  </a:lnTo>
                  <a:lnTo>
                    <a:pt x="710" y="394"/>
                  </a:lnTo>
                  <a:lnTo>
                    <a:pt x="718" y="401"/>
                  </a:lnTo>
                  <a:lnTo>
                    <a:pt x="725" y="409"/>
                  </a:lnTo>
                  <a:lnTo>
                    <a:pt x="730" y="420"/>
                  </a:lnTo>
                  <a:lnTo>
                    <a:pt x="733" y="432"/>
                  </a:lnTo>
                  <a:lnTo>
                    <a:pt x="734" y="446"/>
                  </a:lnTo>
                  <a:lnTo>
                    <a:pt x="734" y="453"/>
                  </a:lnTo>
                  <a:lnTo>
                    <a:pt x="737" y="460"/>
                  </a:lnTo>
                  <a:lnTo>
                    <a:pt x="738" y="464"/>
                  </a:lnTo>
                  <a:lnTo>
                    <a:pt x="742" y="466"/>
                  </a:lnTo>
                  <a:lnTo>
                    <a:pt x="746" y="469"/>
                  </a:lnTo>
                  <a:lnTo>
                    <a:pt x="750" y="470"/>
                  </a:lnTo>
                  <a:lnTo>
                    <a:pt x="756" y="471"/>
                  </a:lnTo>
                  <a:lnTo>
                    <a:pt x="761" y="473"/>
                  </a:lnTo>
                  <a:lnTo>
                    <a:pt x="773" y="473"/>
                  </a:lnTo>
                  <a:lnTo>
                    <a:pt x="785" y="473"/>
                  </a:lnTo>
                  <a:lnTo>
                    <a:pt x="797" y="473"/>
                  </a:lnTo>
                  <a:lnTo>
                    <a:pt x="806" y="475"/>
                  </a:lnTo>
                  <a:lnTo>
                    <a:pt x="812" y="479"/>
                  </a:lnTo>
                  <a:lnTo>
                    <a:pt x="816" y="483"/>
                  </a:lnTo>
                  <a:lnTo>
                    <a:pt x="820" y="487"/>
                  </a:lnTo>
                  <a:lnTo>
                    <a:pt x="822" y="493"/>
                  </a:lnTo>
                  <a:lnTo>
                    <a:pt x="825" y="506"/>
                  </a:lnTo>
                  <a:lnTo>
                    <a:pt x="829" y="519"/>
                  </a:lnTo>
                  <a:lnTo>
                    <a:pt x="832" y="533"/>
                  </a:lnTo>
                  <a:lnTo>
                    <a:pt x="836" y="543"/>
                  </a:lnTo>
                  <a:lnTo>
                    <a:pt x="840" y="549"/>
                  </a:lnTo>
                  <a:lnTo>
                    <a:pt x="844" y="551"/>
                  </a:lnTo>
                  <a:lnTo>
                    <a:pt x="849" y="554"/>
                  </a:lnTo>
                  <a:lnTo>
                    <a:pt x="854" y="554"/>
                  </a:lnTo>
                  <a:lnTo>
                    <a:pt x="873" y="554"/>
                  </a:lnTo>
                  <a:lnTo>
                    <a:pt x="885" y="554"/>
                  </a:lnTo>
                  <a:lnTo>
                    <a:pt x="894" y="554"/>
                  </a:lnTo>
                  <a:lnTo>
                    <a:pt x="902" y="554"/>
                  </a:lnTo>
                  <a:lnTo>
                    <a:pt x="910" y="555"/>
                  </a:lnTo>
                  <a:lnTo>
                    <a:pt x="918" y="557"/>
                  </a:lnTo>
                  <a:lnTo>
                    <a:pt x="925" y="561"/>
                  </a:lnTo>
                  <a:lnTo>
                    <a:pt x="932" y="565"/>
                  </a:lnTo>
                  <a:lnTo>
                    <a:pt x="945" y="575"/>
                  </a:lnTo>
                  <a:lnTo>
                    <a:pt x="960" y="589"/>
                  </a:lnTo>
                  <a:lnTo>
                    <a:pt x="974" y="601"/>
                  </a:lnTo>
                  <a:lnTo>
                    <a:pt x="990" y="613"/>
                  </a:lnTo>
                  <a:lnTo>
                    <a:pt x="1000" y="618"/>
                  </a:lnTo>
                  <a:lnTo>
                    <a:pt x="1009" y="622"/>
                  </a:lnTo>
                  <a:lnTo>
                    <a:pt x="1018" y="625"/>
                  </a:lnTo>
                  <a:lnTo>
                    <a:pt x="1029" y="626"/>
                  </a:lnTo>
                  <a:lnTo>
                    <a:pt x="1030" y="639"/>
                  </a:lnTo>
                  <a:lnTo>
                    <a:pt x="1030" y="650"/>
                  </a:lnTo>
                  <a:lnTo>
                    <a:pt x="1032" y="658"/>
                  </a:lnTo>
                  <a:lnTo>
                    <a:pt x="1034" y="666"/>
                  </a:lnTo>
                  <a:lnTo>
                    <a:pt x="1040" y="679"/>
                  </a:lnTo>
                  <a:lnTo>
                    <a:pt x="1048" y="693"/>
                  </a:lnTo>
                  <a:lnTo>
                    <a:pt x="1150" y="693"/>
                  </a:lnTo>
                  <a:lnTo>
                    <a:pt x="1162" y="702"/>
                  </a:lnTo>
                  <a:lnTo>
                    <a:pt x="1173" y="710"/>
                  </a:lnTo>
                  <a:lnTo>
                    <a:pt x="1182" y="718"/>
                  </a:lnTo>
                  <a:lnTo>
                    <a:pt x="1190" y="726"/>
                  </a:lnTo>
                  <a:lnTo>
                    <a:pt x="1206" y="742"/>
                  </a:lnTo>
                  <a:lnTo>
                    <a:pt x="1222" y="759"/>
                  </a:lnTo>
                  <a:lnTo>
                    <a:pt x="1226" y="775"/>
                  </a:lnTo>
                  <a:lnTo>
                    <a:pt x="1230" y="789"/>
                  </a:lnTo>
                  <a:lnTo>
                    <a:pt x="1234" y="794"/>
                  </a:lnTo>
                  <a:lnTo>
                    <a:pt x="1238" y="798"/>
                  </a:lnTo>
                  <a:lnTo>
                    <a:pt x="1245" y="801"/>
                  </a:lnTo>
                  <a:lnTo>
                    <a:pt x="1253" y="801"/>
                  </a:lnTo>
                  <a:lnTo>
                    <a:pt x="1259" y="801"/>
                  </a:lnTo>
                  <a:lnTo>
                    <a:pt x="1266" y="799"/>
                  </a:lnTo>
                  <a:lnTo>
                    <a:pt x="1271" y="798"/>
                  </a:lnTo>
                  <a:lnTo>
                    <a:pt x="1275" y="795"/>
                  </a:lnTo>
                  <a:lnTo>
                    <a:pt x="1283" y="790"/>
                  </a:lnTo>
                  <a:lnTo>
                    <a:pt x="1290" y="783"/>
                  </a:lnTo>
                  <a:lnTo>
                    <a:pt x="1295" y="777"/>
                  </a:lnTo>
                  <a:lnTo>
                    <a:pt x="1301" y="771"/>
                  </a:lnTo>
                  <a:lnTo>
                    <a:pt x="1305" y="769"/>
                  </a:lnTo>
                  <a:lnTo>
                    <a:pt x="1309" y="766"/>
                  </a:lnTo>
                  <a:lnTo>
                    <a:pt x="1313" y="766"/>
                  </a:lnTo>
                  <a:lnTo>
                    <a:pt x="1318" y="765"/>
                  </a:lnTo>
                  <a:lnTo>
                    <a:pt x="1329" y="767"/>
                  </a:lnTo>
                  <a:lnTo>
                    <a:pt x="1341" y="771"/>
                  </a:lnTo>
                  <a:lnTo>
                    <a:pt x="1346" y="775"/>
                  </a:lnTo>
                  <a:lnTo>
                    <a:pt x="1350" y="778"/>
                  </a:lnTo>
                  <a:lnTo>
                    <a:pt x="1354" y="781"/>
                  </a:lnTo>
                  <a:lnTo>
                    <a:pt x="1354" y="783"/>
                  </a:lnTo>
                  <a:lnTo>
                    <a:pt x="1358" y="791"/>
                  </a:lnTo>
                  <a:lnTo>
                    <a:pt x="1358" y="799"/>
                  </a:lnTo>
                  <a:lnTo>
                    <a:pt x="1358" y="806"/>
                  </a:lnTo>
                  <a:lnTo>
                    <a:pt x="1355" y="813"/>
                  </a:lnTo>
                  <a:lnTo>
                    <a:pt x="1354" y="821"/>
                  </a:lnTo>
                  <a:lnTo>
                    <a:pt x="1351" y="827"/>
                  </a:lnTo>
                  <a:lnTo>
                    <a:pt x="1349" y="835"/>
                  </a:lnTo>
                  <a:lnTo>
                    <a:pt x="1349" y="843"/>
                  </a:lnTo>
                  <a:lnTo>
                    <a:pt x="1350" y="851"/>
                  </a:lnTo>
                  <a:lnTo>
                    <a:pt x="1353" y="858"/>
                  </a:lnTo>
                  <a:lnTo>
                    <a:pt x="1357" y="863"/>
                  </a:lnTo>
                  <a:lnTo>
                    <a:pt x="1362" y="869"/>
                  </a:lnTo>
                  <a:lnTo>
                    <a:pt x="1373" y="877"/>
                  </a:lnTo>
                  <a:lnTo>
                    <a:pt x="1386" y="885"/>
                  </a:lnTo>
                  <a:lnTo>
                    <a:pt x="1399" y="893"/>
                  </a:lnTo>
                  <a:lnTo>
                    <a:pt x="1413" y="901"/>
                  </a:lnTo>
                  <a:lnTo>
                    <a:pt x="1419" y="905"/>
                  </a:lnTo>
                  <a:lnTo>
                    <a:pt x="1425" y="910"/>
                  </a:lnTo>
                  <a:lnTo>
                    <a:pt x="1429" y="915"/>
                  </a:lnTo>
                  <a:lnTo>
                    <a:pt x="1433" y="922"/>
                  </a:lnTo>
                  <a:lnTo>
                    <a:pt x="1417" y="937"/>
                  </a:lnTo>
                  <a:lnTo>
                    <a:pt x="1399" y="953"/>
                  </a:lnTo>
                  <a:lnTo>
                    <a:pt x="1383" y="971"/>
                  </a:lnTo>
                  <a:lnTo>
                    <a:pt x="1367" y="990"/>
                  </a:lnTo>
                  <a:lnTo>
                    <a:pt x="1335" y="1031"/>
                  </a:lnTo>
                  <a:lnTo>
                    <a:pt x="1302" y="1072"/>
                  </a:lnTo>
                  <a:lnTo>
                    <a:pt x="1286" y="1094"/>
                  </a:lnTo>
                  <a:lnTo>
                    <a:pt x="1269" y="1112"/>
                  </a:lnTo>
                  <a:lnTo>
                    <a:pt x="1250" y="1131"/>
                  </a:lnTo>
                  <a:lnTo>
                    <a:pt x="1231" y="1147"/>
                  </a:lnTo>
                  <a:lnTo>
                    <a:pt x="1213" y="1163"/>
                  </a:lnTo>
                  <a:lnTo>
                    <a:pt x="1193" y="1175"/>
                  </a:lnTo>
                  <a:lnTo>
                    <a:pt x="1182" y="1180"/>
                  </a:lnTo>
                  <a:lnTo>
                    <a:pt x="1171" y="1186"/>
                  </a:lnTo>
                  <a:lnTo>
                    <a:pt x="1161" y="1190"/>
                  </a:lnTo>
                  <a:lnTo>
                    <a:pt x="1150" y="1192"/>
                  </a:lnTo>
                  <a:lnTo>
                    <a:pt x="1136" y="1195"/>
                  </a:lnTo>
                  <a:lnTo>
                    <a:pt x="1122" y="1196"/>
                  </a:lnTo>
                  <a:lnTo>
                    <a:pt x="1108" y="1195"/>
                  </a:lnTo>
                  <a:lnTo>
                    <a:pt x="1093" y="1194"/>
                  </a:lnTo>
                  <a:lnTo>
                    <a:pt x="1078" y="1191"/>
                  </a:lnTo>
                  <a:lnTo>
                    <a:pt x="1064" y="1186"/>
                  </a:lnTo>
                  <a:lnTo>
                    <a:pt x="1049" y="1180"/>
                  </a:lnTo>
                  <a:lnTo>
                    <a:pt x="1036" y="1175"/>
                  </a:lnTo>
                  <a:lnTo>
                    <a:pt x="1022" y="1167"/>
                  </a:lnTo>
                  <a:lnTo>
                    <a:pt x="1010" y="1159"/>
                  </a:lnTo>
                  <a:lnTo>
                    <a:pt x="998" y="1151"/>
                  </a:lnTo>
                  <a:lnTo>
                    <a:pt x="988" y="1142"/>
                  </a:lnTo>
                  <a:lnTo>
                    <a:pt x="978" y="1132"/>
                  </a:lnTo>
                  <a:lnTo>
                    <a:pt x="969" y="1122"/>
                  </a:lnTo>
                  <a:lnTo>
                    <a:pt x="962" y="1112"/>
                  </a:lnTo>
                  <a:lnTo>
                    <a:pt x="957" y="1102"/>
                  </a:lnTo>
                  <a:lnTo>
                    <a:pt x="933" y="1079"/>
                  </a:lnTo>
                  <a:lnTo>
                    <a:pt x="908" y="1060"/>
                  </a:lnTo>
                  <a:lnTo>
                    <a:pt x="882" y="1042"/>
                  </a:lnTo>
                  <a:lnTo>
                    <a:pt x="858" y="1026"/>
                  </a:lnTo>
                  <a:lnTo>
                    <a:pt x="834" y="1009"/>
                  </a:lnTo>
                  <a:lnTo>
                    <a:pt x="810" y="989"/>
                  </a:lnTo>
                  <a:lnTo>
                    <a:pt x="798" y="978"/>
                  </a:lnTo>
                  <a:lnTo>
                    <a:pt x="788" y="966"/>
                  </a:lnTo>
                  <a:lnTo>
                    <a:pt x="776" y="954"/>
                  </a:lnTo>
                  <a:lnTo>
                    <a:pt x="765" y="939"/>
                  </a:lnTo>
                  <a:lnTo>
                    <a:pt x="758" y="931"/>
                  </a:lnTo>
                  <a:lnTo>
                    <a:pt x="756" y="922"/>
                  </a:lnTo>
                  <a:lnTo>
                    <a:pt x="753" y="913"/>
                  </a:lnTo>
                  <a:lnTo>
                    <a:pt x="752" y="903"/>
                  </a:lnTo>
                  <a:lnTo>
                    <a:pt x="749" y="894"/>
                  </a:lnTo>
                  <a:lnTo>
                    <a:pt x="746" y="886"/>
                  </a:lnTo>
                  <a:lnTo>
                    <a:pt x="742" y="877"/>
                  </a:lnTo>
                  <a:lnTo>
                    <a:pt x="734" y="867"/>
                  </a:lnTo>
                  <a:lnTo>
                    <a:pt x="728" y="873"/>
                  </a:lnTo>
                  <a:lnTo>
                    <a:pt x="724" y="881"/>
                  </a:lnTo>
                  <a:lnTo>
                    <a:pt x="720" y="889"/>
                  </a:lnTo>
                  <a:lnTo>
                    <a:pt x="716" y="897"/>
                  </a:lnTo>
                  <a:lnTo>
                    <a:pt x="712" y="903"/>
                  </a:lnTo>
                  <a:lnTo>
                    <a:pt x="706" y="910"/>
                  </a:lnTo>
                  <a:lnTo>
                    <a:pt x="704" y="913"/>
                  </a:lnTo>
                  <a:lnTo>
                    <a:pt x="700" y="914"/>
                  </a:lnTo>
                  <a:lnTo>
                    <a:pt x="697" y="915"/>
                  </a:lnTo>
                  <a:lnTo>
                    <a:pt x="692" y="915"/>
                  </a:lnTo>
                  <a:lnTo>
                    <a:pt x="681" y="914"/>
                  </a:lnTo>
                  <a:lnTo>
                    <a:pt x="670" y="911"/>
                  </a:lnTo>
                  <a:lnTo>
                    <a:pt x="660" y="906"/>
                  </a:lnTo>
                  <a:lnTo>
                    <a:pt x="650" y="901"/>
                  </a:lnTo>
                  <a:lnTo>
                    <a:pt x="640" y="895"/>
                  </a:lnTo>
                  <a:lnTo>
                    <a:pt x="629" y="890"/>
                  </a:lnTo>
                  <a:lnTo>
                    <a:pt x="618" y="887"/>
                  </a:lnTo>
                  <a:lnTo>
                    <a:pt x="608" y="886"/>
                  </a:lnTo>
                  <a:lnTo>
                    <a:pt x="600" y="886"/>
                  </a:lnTo>
                  <a:lnTo>
                    <a:pt x="593" y="887"/>
                  </a:lnTo>
                  <a:lnTo>
                    <a:pt x="588" y="889"/>
                  </a:lnTo>
                  <a:lnTo>
                    <a:pt x="582" y="891"/>
                  </a:lnTo>
                  <a:lnTo>
                    <a:pt x="572" y="897"/>
                  </a:lnTo>
                  <a:lnTo>
                    <a:pt x="562" y="903"/>
                  </a:lnTo>
                  <a:lnTo>
                    <a:pt x="552" y="910"/>
                  </a:lnTo>
                  <a:lnTo>
                    <a:pt x="541" y="917"/>
                  </a:lnTo>
                  <a:lnTo>
                    <a:pt x="534" y="918"/>
                  </a:lnTo>
                  <a:lnTo>
                    <a:pt x="528" y="921"/>
                  </a:lnTo>
                  <a:lnTo>
                    <a:pt x="520" y="921"/>
                  </a:lnTo>
                  <a:lnTo>
                    <a:pt x="512" y="922"/>
                  </a:lnTo>
                  <a:lnTo>
                    <a:pt x="502" y="921"/>
                  </a:lnTo>
                  <a:lnTo>
                    <a:pt x="493" y="919"/>
                  </a:lnTo>
                  <a:lnTo>
                    <a:pt x="485" y="917"/>
                  </a:lnTo>
                  <a:lnTo>
                    <a:pt x="478" y="911"/>
                  </a:lnTo>
                  <a:lnTo>
                    <a:pt x="472" y="906"/>
                  </a:lnTo>
                  <a:lnTo>
                    <a:pt x="465" y="901"/>
                  </a:lnTo>
                  <a:lnTo>
                    <a:pt x="460" y="894"/>
                  </a:lnTo>
                  <a:lnTo>
                    <a:pt x="456" y="886"/>
                  </a:lnTo>
                  <a:lnTo>
                    <a:pt x="448" y="869"/>
                  </a:lnTo>
                  <a:lnTo>
                    <a:pt x="441" y="849"/>
                  </a:lnTo>
                  <a:lnTo>
                    <a:pt x="436" y="829"/>
                  </a:lnTo>
                  <a:lnTo>
                    <a:pt x="430" y="807"/>
                  </a:lnTo>
                  <a:lnTo>
                    <a:pt x="426" y="786"/>
                  </a:lnTo>
                  <a:lnTo>
                    <a:pt x="421" y="765"/>
                  </a:lnTo>
                  <a:lnTo>
                    <a:pt x="414" y="746"/>
                  </a:lnTo>
                  <a:lnTo>
                    <a:pt x="408" y="729"/>
                  </a:lnTo>
                  <a:lnTo>
                    <a:pt x="402" y="721"/>
                  </a:lnTo>
                  <a:lnTo>
                    <a:pt x="399" y="714"/>
                  </a:lnTo>
                  <a:lnTo>
                    <a:pt x="393" y="707"/>
                  </a:lnTo>
                  <a:lnTo>
                    <a:pt x="387" y="702"/>
                  </a:lnTo>
                  <a:lnTo>
                    <a:pt x="380" y="698"/>
                  </a:lnTo>
                  <a:lnTo>
                    <a:pt x="372" y="695"/>
                  </a:lnTo>
                  <a:lnTo>
                    <a:pt x="364" y="694"/>
                  </a:lnTo>
                  <a:lnTo>
                    <a:pt x="355" y="693"/>
                  </a:lnTo>
                  <a:lnTo>
                    <a:pt x="351" y="694"/>
                  </a:lnTo>
                  <a:lnTo>
                    <a:pt x="347" y="697"/>
                  </a:lnTo>
                  <a:lnTo>
                    <a:pt x="344" y="701"/>
                  </a:lnTo>
                  <a:lnTo>
                    <a:pt x="341" y="705"/>
                  </a:lnTo>
                  <a:lnTo>
                    <a:pt x="336" y="713"/>
                  </a:lnTo>
                  <a:lnTo>
                    <a:pt x="331" y="717"/>
                  </a:lnTo>
                  <a:lnTo>
                    <a:pt x="323" y="717"/>
                  </a:lnTo>
                  <a:lnTo>
                    <a:pt x="315" y="714"/>
                  </a:lnTo>
                  <a:lnTo>
                    <a:pt x="308" y="711"/>
                  </a:lnTo>
                  <a:lnTo>
                    <a:pt x="301" y="706"/>
                  </a:lnTo>
                  <a:lnTo>
                    <a:pt x="291" y="695"/>
                  </a:lnTo>
                  <a:lnTo>
                    <a:pt x="280" y="683"/>
                  </a:lnTo>
                  <a:lnTo>
                    <a:pt x="269" y="671"/>
                  </a:lnTo>
                  <a:lnTo>
                    <a:pt x="259" y="661"/>
                  </a:lnTo>
                  <a:lnTo>
                    <a:pt x="252" y="657"/>
                  </a:lnTo>
                  <a:lnTo>
                    <a:pt x="245" y="654"/>
                  </a:lnTo>
                  <a:lnTo>
                    <a:pt x="237" y="651"/>
                  </a:lnTo>
                  <a:lnTo>
                    <a:pt x="228" y="650"/>
                  </a:lnTo>
                  <a:lnTo>
                    <a:pt x="208" y="651"/>
                  </a:lnTo>
                  <a:lnTo>
                    <a:pt x="191" y="653"/>
                  </a:lnTo>
                  <a:lnTo>
                    <a:pt x="187" y="651"/>
                  </a:lnTo>
                  <a:lnTo>
                    <a:pt x="184" y="650"/>
                  </a:lnTo>
                  <a:lnTo>
                    <a:pt x="181" y="649"/>
                  </a:lnTo>
                  <a:lnTo>
                    <a:pt x="179" y="646"/>
                  </a:lnTo>
                  <a:lnTo>
                    <a:pt x="177" y="642"/>
                  </a:lnTo>
                  <a:lnTo>
                    <a:pt x="176" y="638"/>
                  </a:lnTo>
                  <a:lnTo>
                    <a:pt x="175" y="633"/>
                  </a:lnTo>
                  <a:lnTo>
                    <a:pt x="175" y="626"/>
                  </a:lnTo>
                  <a:lnTo>
                    <a:pt x="173" y="599"/>
                  </a:lnTo>
                  <a:lnTo>
                    <a:pt x="173" y="567"/>
                  </a:lnTo>
                  <a:lnTo>
                    <a:pt x="172" y="559"/>
                  </a:lnTo>
                  <a:lnTo>
                    <a:pt x="171" y="553"/>
                  </a:lnTo>
                  <a:lnTo>
                    <a:pt x="169" y="546"/>
                  </a:lnTo>
                  <a:lnTo>
                    <a:pt x="165" y="541"/>
                  </a:lnTo>
                  <a:lnTo>
                    <a:pt x="163" y="537"/>
                  </a:lnTo>
                  <a:lnTo>
                    <a:pt x="157" y="533"/>
                  </a:lnTo>
                  <a:lnTo>
                    <a:pt x="152" y="531"/>
                  </a:lnTo>
                  <a:lnTo>
                    <a:pt x="144" y="530"/>
                  </a:lnTo>
                  <a:lnTo>
                    <a:pt x="136" y="531"/>
                  </a:lnTo>
                  <a:lnTo>
                    <a:pt x="128" y="535"/>
                  </a:lnTo>
                  <a:lnTo>
                    <a:pt x="120" y="539"/>
                  </a:lnTo>
                  <a:lnTo>
                    <a:pt x="113" y="545"/>
                  </a:lnTo>
                  <a:lnTo>
                    <a:pt x="105" y="551"/>
                  </a:lnTo>
                  <a:lnTo>
                    <a:pt x="97" y="555"/>
                  </a:lnTo>
                  <a:lnTo>
                    <a:pt x="88" y="559"/>
                  </a:lnTo>
                  <a:lnTo>
                    <a:pt x="79" y="561"/>
                  </a:lnTo>
                  <a:lnTo>
                    <a:pt x="73" y="559"/>
                  </a:lnTo>
                  <a:lnTo>
                    <a:pt x="71" y="558"/>
                  </a:lnTo>
                  <a:lnTo>
                    <a:pt x="67" y="555"/>
                  </a:lnTo>
                  <a:lnTo>
                    <a:pt x="64" y="551"/>
                  </a:lnTo>
                  <a:lnTo>
                    <a:pt x="63" y="547"/>
                  </a:lnTo>
                  <a:lnTo>
                    <a:pt x="61" y="542"/>
                  </a:lnTo>
                  <a:lnTo>
                    <a:pt x="60" y="537"/>
                  </a:lnTo>
                  <a:lnTo>
                    <a:pt x="60" y="530"/>
                  </a:lnTo>
                  <a:lnTo>
                    <a:pt x="64" y="503"/>
                  </a:lnTo>
                  <a:lnTo>
                    <a:pt x="69" y="473"/>
                  </a:lnTo>
                  <a:lnTo>
                    <a:pt x="71" y="456"/>
                  </a:lnTo>
                  <a:lnTo>
                    <a:pt x="71" y="440"/>
                  </a:lnTo>
                  <a:lnTo>
                    <a:pt x="69" y="432"/>
                  </a:lnTo>
                  <a:lnTo>
                    <a:pt x="67" y="424"/>
                  </a:lnTo>
                  <a:lnTo>
                    <a:pt x="64" y="417"/>
                  </a:lnTo>
                  <a:lnTo>
                    <a:pt x="60" y="410"/>
                  </a:lnTo>
                  <a:lnTo>
                    <a:pt x="51" y="405"/>
                  </a:lnTo>
                  <a:lnTo>
                    <a:pt x="29" y="400"/>
                  </a:lnTo>
                  <a:lnTo>
                    <a:pt x="19" y="396"/>
                  </a:lnTo>
                  <a:lnTo>
                    <a:pt x="9" y="392"/>
                  </a:lnTo>
                  <a:lnTo>
                    <a:pt x="5" y="389"/>
                  </a:lnTo>
                  <a:lnTo>
                    <a:pt x="3" y="386"/>
                  </a:lnTo>
                  <a:lnTo>
                    <a:pt x="0" y="384"/>
                  </a:lnTo>
                  <a:lnTo>
                    <a:pt x="0" y="380"/>
                  </a:lnTo>
                  <a:lnTo>
                    <a:pt x="1" y="369"/>
                  </a:lnTo>
                  <a:lnTo>
                    <a:pt x="4" y="358"/>
                  </a:lnTo>
                  <a:lnTo>
                    <a:pt x="7" y="349"/>
                  </a:lnTo>
                  <a:lnTo>
                    <a:pt x="12" y="338"/>
                  </a:lnTo>
                  <a:lnTo>
                    <a:pt x="16" y="328"/>
                  </a:lnTo>
                  <a:lnTo>
                    <a:pt x="20" y="314"/>
                  </a:lnTo>
                  <a:lnTo>
                    <a:pt x="23" y="300"/>
                  </a:lnTo>
                  <a:lnTo>
                    <a:pt x="24" y="284"/>
                  </a:lnTo>
                  <a:lnTo>
                    <a:pt x="33" y="289"/>
                  </a:lnTo>
                  <a:lnTo>
                    <a:pt x="43" y="294"/>
                  </a:lnTo>
                  <a:lnTo>
                    <a:pt x="53" y="297"/>
                  </a:lnTo>
                  <a:lnTo>
                    <a:pt x="64" y="300"/>
                  </a:lnTo>
                  <a:lnTo>
                    <a:pt x="85" y="301"/>
                  </a:lnTo>
                  <a:lnTo>
                    <a:pt x="108" y="301"/>
                  </a:lnTo>
                  <a:lnTo>
                    <a:pt x="116" y="300"/>
                  </a:lnTo>
                  <a:lnTo>
                    <a:pt x="128" y="294"/>
                  </a:lnTo>
                  <a:lnTo>
                    <a:pt x="143" y="288"/>
                  </a:lnTo>
                  <a:lnTo>
                    <a:pt x="159" y="278"/>
                  </a:lnTo>
                  <a:lnTo>
                    <a:pt x="175" y="270"/>
                  </a:lnTo>
                  <a:lnTo>
                    <a:pt x="188" y="261"/>
                  </a:lnTo>
                  <a:lnTo>
                    <a:pt x="199" y="253"/>
                  </a:lnTo>
                  <a:lnTo>
                    <a:pt x="204" y="248"/>
                  </a:lnTo>
                  <a:lnTo>
                    <a:pt x="207" y="240"/>
                  </a:lnTo>
                  <a:lnTo>
                    <a:pt x="207" y="232"/>
                  </a:lnTo>
                  <a:lnTo>
                    <a:pt x="207" y="225"/>
                  </a:lnTo>
                  <a:lnTo>
                    <a:pt x="207" y="218"/>
                  </a:lnTo>
                  <a:lnTo>
                    <a:pt x="204" y="206"/>
                  </a:lnTo>
                  <a:lnTo>
                    <a:pt x="201" y="194"/>
                  </a:lnTo>
                  <a:lnTo>
                    <a:pt x="199" y="184"/>
                  </a:lnTo>
                  <a:lnTo>
                    <a:pt x="199" y="173"/>
                  </a:lnTo>
                  <a:lnTo>
                    <a:pt x="200" y="168"/>
                  </a:lnTo>
                  <a:lnTo>
                    <a:pt x="203" y="162"/>
                  </a:lnTo>
                  <a:lnTo>
                    <a:pt x="205" y="157"/>
                  </a:lnTo>
                  <a:lnTo>
                    <a:pt x="211" y="150"/>
                  </a:lnTo>
                  <a:lnTo>
                    <a:pt x="221" y="141"/>
                  </a:lnTo>
                  <a:lnTo>
                    <a:pt x="233" y="130"/>
                  </a:lnTo>
                  <a:lnTo>
                    <a:pt x="247" y="120"/>
                  </a:lnTo>
                  <a:lnTo>
                    <a:pt x="261" y="109"/>
                  </a:lnTo>
                  <a:lnTo>
                    <a:pt x="293" y="88"/>
                  </a:lnTo>
                  <a:lnTo>
                    <a:pt x="327" y="66"/>
                  </a:lnTo>
                  <a:lnTo>
                    <a:pt x="361" y="46"/>
                  </a:lnTo>
                  <a:lnTo>
                    <a:pt x="396" y="29"/>
                  </a:lnTo>
                  <a:lnTo>
                    <a:pt x="428" y="13"/>
                  </a:lnTo>
                  <a:lnTo>
                    <a:pt x="457" y="0"/>
                  </a:lnTo>
                  <a:lnTo>
                    <a:pt x="468" y="6"/>
                  </a:lnTo>
                  <a:lnTo>
                    <a:pt x="477" y="10"/>
                  </a:lnTo>
                  <a:lnTo>
                    <a:pt x="488" y="14"/>
                  </a:lnTo>
                  <a:lnTo>
                    <a:pt x="498" y="17"/>
                  </a:lnTo>
                  <a:lnTo>
                    <a:pt x="518" y="20"/>
                  </a:lnTo>
                  <a:lnTo>
                    <a:pt x="540" y="20"/>
                  </a:lnTo>
                  <a:lnTo>
                    <a:pt x="560" y="20"/>
                  </a:lnTo>
                  <a:lnTo>
                    <a:pt x="582" y="21"/>
                  </a:lnTo>
                  <a:lnTo>
                    <a:pt x="593" y="22"/>
                  </a:lnTo>
                  <a:lnTo>
                    <a:pt x="604" y="24"/>
                  </a:lnTo>
                  <a:lnTo>
                    <a:pt x="614" y="26"/>
                  </a:lnTo>
                  <a:lnTo>
                    <a:pt x="626" y="30"/>
                  </a:lnTo>
                  <a:lnTo>
                    <a:pt x="633" y="37"/>
                  </a:lnTo>
                  <a:lnTo>
                    <a:pt x="640" y="46"/>
                  </a:lnTo>
                  <a:lnTo>
                    <a:pt x="646" y="60"/>
                  </a:lnTo>
                  <a:lnTo>
                    <a:pt x="654" y="73"/>
                  </a:lnTo>
                  <a:lnTo>
                    <a:pt x="661" y="86"/>
                  </a:lnTo>
                  <a:lnTo>
                    <a:pt x="669" y="98"/>
                  </a:lnTo>
                  <a:lnTo>
                    <a:pt x="673" y="104"/>
                  </a:lnTo>
                  <a:lnTo>
                    <a:pt x="677" y="108"/>
                  </a:lnTo>
                  <a:lnTo>
                    <a:pt x="682" y="112"/>
                  </a:lnTo>
                  <a:lnTo>
                    <a:pt x="686" y="114"/>
                  </a:lnTo>
                  <a:lnTo>
                    <a:pt x="692" y="12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5" name="Freeform 49"/>
            <p:cNvSpPr>
              <a:spLocks noChangeAspect="1"/>
            </p:cNvSpPr>
            <p:nvPr/>
          </p:nvSpPr>
          <p:spPr bwMode="auto">
            <a:xfrm>
              <a:off x="2262" y="3216"/>
              <a:ext cx="422" cy="324"/>
            </a:xfrm>
            <a:custGeom>
              <a:avLst/>
              <a:gdLst>
                <a:gd name="T0" fmla="*/ 264 w 1378"/>
                <a:gd name="T1" fmla="*/ 55 h 1060"/>
                <a:gd name="T2" fmla="*/ 228 w 1378"/>
                <a:gd name="T3" fmla="*/ 138 h 1060"/>
                <a:gd name="T4" fmla="*/ 220 w 1378"/>
                <a:gd name="T5" fmla="*/ 203 h 1060"/>
                <a:gd name="T6" fmla="*/ 210 w 1378"/>
                <a:gd name="T7" fmla="*/ 259 h 1060"/>
                <a:gd name="T8" fmla="*/ 144 w 1378"/>
                <a:gd name="T9" fmla="*/ 264 h 1060"/>
                <a:gd name="T10" fmla="*/ 102 w 1378"/>
                <a:gd name="T11" fmla="*/ 289 h 1060"/>
                <a:gd name="T12" fmla="*/ 86 w 1378"/>
                <a:gd name="T13" fmla="*/ 359 h 1060"/>
                <a:gd name="T14" fmla="*/ 48 w 1378"/>
                <a:gd name="T15" fmla="*/ 432 h 1060"/>
                <a:gd name="T16" fmla="*/ 47 w 1378"/>
                <a:gd name="T17" fmla="*/ 508 h 1060"/>
                <a:gd name="T18" fmla="*/ 85 w 1378"/>
                <a:gd name="T19" fmla="*/ 597 h 1060"/>
                <a:gd name="T20" fmla="*/ 84 w 1378"/>
                <a:gd name="T21" fmla="*/ 644 h 1060"/>
                <a:gd name="T22" fmla="*/ 59 w 1378"/>
                <a:gd name="T23" fmla="*/ 676 h 1060"/>
                <a:gd name="T24" fmla="*/ 8 w 1378"/>
                <a:gd name="T25" fmla="*/ 748 h 1060"/>
                <a:gd name="T26" fmla="*/ 116 w 1378"/>
                <a:gd name="T27" fmla="*/ 723 h 1060"/>
                <a:gd name="T28" fmla="*/ 200 w 1378"/>
                <a:gd name="T29" fmla="*/ 711 h 1060"/>
                <a:gd name="T30" fmla="*/ 221 w 1378"/>
                <a:gd name="T31" fmla="*/ 743 h 1060"/>
                <a:gd name="T32" fmla="*/ 181 w 1378"/>
                <a:gd name="T33" fmla="*/ 765 h 1060"/>
                <a:gd name="T34" fmla="*/ 245 w 1378"/>
                <a:gd name="T35" fmla="*/ 896 h 1060"/>
                <a:gd name="T36" fmla="*/ 313 w 1378"/>
                <a:gd name="T37" fmla="*/ 994 h 1060"/>
                <a:gd name="T38" fmla="*/ 356 w 1378"/>
                <a:gd name="T39" fmla="*/ 957 h 1060"/>
                <a:gd name="T40" fmla="*/ 386 w 1378"/>
                <a:gd name="T41" fmla="*/ 956 h 1060"/>
                <a:gd name="T42" fmla="*/ 438 w 1378"/>
                <a:gd name="T43" fmla="*/ 968 h 1060"/>
                <a:gd name="T44" fmla="*/ 498 w 1378"/>
                <a:gd name="T45" fmla="*/ 953 h 1060"/>
                <a:gd name="T46" fmla="*/ 617 w 1378"/>
                <a:gd name="T47" fmla="*/ 940 h 1060"/>
                <a:gd name="T48" fmla="*/ 709 w 1378"/>
                <a:gd name="T49" fmla="*/ 872 h 1060"/>
                <a:gd name="T50" fmla="*/ 801 w 1378"/>
                <a:gd name="T51" fmla="*/ 844 h 1060"/>
                <a:gd name="T52" fmla="*/ 850 w 1378"/>
                <a:gd name="T53" fmla="*/ 881 h 1060"/>
                <a:gd name="T54" fmla="*/ 897 w 1378"/>
                <a:gd name="T55" fmla="*/ 928 h 1060"/>
                <a:gd name="T56" fmla="*/ 899 w 1378"/>
                <a:gd name="T57" fmla="*/ 981 h 1060"/>
                <a:gd name="T58" fmla="*/ 967 w 1378"/>
                <a:gd name="T59" fmla="*/ 1049 h 1060"/>
                <a:gd name="T60" fmla="*/ 1010 w 1378"/>
                <a:gd name="T61" fmla="*/ 1056 h 1060"/>
                <a:gd name="T62" fmla="*/ 1057 w 1378"/>
                <a:gd name="T63" fmla="*/ 1000 h 1060"/>
                <a:gd name="T64" fmla="*/ 1143 w 1378"/>
                <a:gd name="T65" fmla="*/ 940 h 1060"/>
                <a:gd name="T66" fmla="*/ 1174 w 1378"/>
                <a:gd name="T67" fmla="*/ 916 h 1060"/>
                <a:gd name="T68" fmla="*/ 1242 w 1378"/>
                <a:gd name="T69" fmla="*/ 912 h 1060"/>
                <a:gd name="T70" fmla="*/ 1314 w 1378"/>
                <a:gd name="T71" fmla="*/ 912 h 1060"/>
                <a:gd name="T72" fmla="*/ 1349 w 1378"/>
                <a:gd name="T73" fmla="*/ 861 h 1060"/>
                <a:gd name="T74" fmla="*/ 1365 w 1378"/>
                <a:gd name="T75" fmla="*/ 816 h 1060"/>
                <a:gd name="T76" fmla="*/ 1370 w 1378"/>
                <a:gd name="T77" fmla="*/ 770 h 1060"/>
                <a:gd name="T78" fmla="*/ 1373 w 1378"/>
                <a:gd name="T79" fmla="*/ 713 h 1060"/>
                <a:gd name="T80" fmla="*/ 1342 w 1378"/>
                <a:gd name="T81" fmla="*/ 615 h 1060"/>
                <a:gd name="T82" fmla="*/ 1338 w 1378"/>
                <a:gd name="T83" fmla="*/ 541 h 1060"/>
                <a:gd name="T84" fmla="*/ 1278 w 1378"/>
                <a:gd name="T85" fmla="*/ 457 h 1060"/>
                <a:gd name="T86" fmla="*/ 1223 w 1378"/>
                <a:gd name="T87" fmla="*/ 483 h 1060"/>
                <a:gd name="T88" fmla="*/ 1198 w 1378"/>
                <a:gd name="T89" fmla="*/ 536 h 1060"/>
                <a:gd name="T90" fmla="*/ 1173 w 1378"/>
                <a:gd name="T91" fmla="*/ 460 h 1060"/>
                <a:gd name="T92" fmla="*/ 1145 w 1378"/>
                <a:gd name="T93" fmla="*/ 419 h 1060"/>
                <a:gd name="T94" fmla="*/ 1155 w 1378"/>
                <a:gd name="T95" fmla="*/ 375 h 1060"/>
                <a:gd name="T96" fmla="*/ 1158 w 1378"/>
                <a:gd name="T97" fmla="*/ 336 h 1060"/>
                <a:gd name="T98" fmla="*/ 1117 w 1378"/>
                <a:gd name="T99" fmla="*/ 321 h 1060"/>
                <a:gd name="T100" fmla="*/ 1038 w 1378"/>
                <a:gd name="T101" fmla="*/ 348 h 1060"/>
                <a:gd name="T102" fmla="*/ 954 w 1378"/>
                <a:gd name="T103" fmla="*/ 331 h 1060"/>
                <a:gd name="T104" fmla="*/ 875 w 1378"/>
                <a:gd name="T105" fmla="*/ 285 h 1060"/>
                <a:gd name="T106" fmla="*/ 766 w 1378"/>
                <a:gd name="T107" fmla="*/ 281 h 1060"/>
                <a:gd name="T108" fmla="*/ 734 w 1378"/>
                <a:gd name="T109" fmla="*/ 229 h 1060"/>
                <a:gd name="T110" fmla="*/ 701 w 1378"/>
                <a:gd name="T111" fmla="*/ 158 h 1060"/>
                <a:gd name="T112" fmla="*/ 522 w 1378"/>
                <a:gd name="T113" fmla="*/ 72 h 1060"/>
                <a:gd name="T114" fmla="*/ 334 w 1378"/>
                <a:gd name="T115" fmla="*/ 31 h 10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78"/>
                <a:gd name="T175" fmla="*/ 0 h 1060"/>
                <a:gd name="T176" fmla="*/ 1378 w 1378"/>
                <a:gd name="T177" fmla="*/ 1060 h 10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78" h="1060">
                  <a:moveTo>
                    <a:pt x="258" y="0"/>
                  </a:moveTo>
                  <a:lnTo>
                    <a:pt x="262" y="10"/>
                  </a:lnTo>
                  <a:lnTo>
                    <a:pt x="264" y="19"/>
                  </a:lnTo>
                  <a:lnTo>
                    <a:pt x="264" y="30"/>
                  </a:lnTo>
                  <a:lnTo>
                    <a:pt x="265" y="43"/>
                  </a:lnTo>
                  <a:lnTo>
                    <a:pt x="264" y="55"/>
                  </a:lnTo>
                  <a:lnTo>
                    <a:pt x="262" y="66"/>
                  </a:lnTo>
                  <a:lnTo>
                    <a:pt x="260" y="76"/>
                  </a:lnTo>
                  <a:lnTo>
                    <a:pt x="256" y="87"/>
                  </a:lnTo>
                  <a:lnTo>
                    <a:pt x="248" y="104"/>
                  </a:lnTo>
                  <a:lnTo>
                    <a:pt x="237" y="122"/>
                  </a:lnTo>
                  <a:lnTo>
                    <a:pt x="228" y="138"/>
                  </a:lnTo>
                  <a:lnTo>
                    <a:pt x="218" y="154"/>
                  </a:lnTo>
                  <a:lnTo>
                    <a:pt x="216" y="162"/>
                  </a:lnTo>
                  <a:lnTo>
                    <a:pt x="213" y="169"/>
                  </a:lnTo>
                  <a:lnTo>
                    <a:pt x="210" y="179"/>
                  </a:lnTo>
                  <a:lnTo>
                    <a:pt x="210" y="187"/>
                  </a:lnTo>
                  <a:lnTo>
                    <a:pt x="220" y="203"/>
                  </a:lnTo>
                  <a:lnTo>
                    <a:pt x="228" y="223"/>
                  </a:lnTo>
                  <a:lnTo>
                    <a:pt x="228" y="235"/>
                  </a:lnTo>
                  <a:lnTo>
                    <a:pt x="225" y="243"/>
                  </a:lnTo>
                  <a:lnTo>
                    <a:pt x="221" y="251"/>
                  </a:lnTo>
                  <a:lnTo>
                    <a:pt x="217" y="255"/>
                  </a:lnTo>
                  <a:lnTo>
                    <a:pt x="210" y="259"/>
                  </a:lnTo>
                  <a:lnTo>
                    <a:pt x="204" y="261"/>
                  </a:lnTo>
                  <a:lnTo>
                    <a:pt x="196" y="263"/>
                  </a:lnTo>
                  <a:lnTo>
                    <a:pt x="188" y="263"/>
                  </a:lnTo>
                  <a:lnTo>
                    <a:pt x="170" y="263"/>
                  </a:lnTo>
                  <a:lnTo>
                    <a:pt x="152" y="263"/>
                  </a:lnTo>
                  <a:lnTo>
                    <a:pt x="144" y="264"/>
                  </a:lnTo>
                  <a:lnTo>
                    <a:pt x="134" y="265"/>
                  </a:lnTo>
                  <a:lnTo>
                    <a:pt x="126" y="268"/>
                  </a:lnTo>
                  <a:lnTo>
                    <a:pt x="120" y="272"/>
                  </a:lnTo>
                  <a:lnTo>
                    <a:pt x="113" y="277"/>
                  </a:lnTo>
                  <a:lnTo>
                    <a:pt x="106" y="283"/>
                  </a:lnTo>
                  <a:lnTo>
                    <a:pt x="102" y="289"/>
                  </a:lnTo>
                  <a:lnTo>
                    <a:pt x="98" y="296"/>
                  </a:lnTo>
                  <a:lnTo>
                    <a:pt x="94" y="309"/>
                  </a:lnTo>
                  <a:lnTo>
                    <a:pt x="92" y="323"/>
                  </a:lnTo>
                  <a:lnTo>
                    <a:pt x="90" y="337"/>
                  </a:lnTo>
                  <a:lnTo>
                    <a:pt x="89" y="352"/>
                  </a:lnTo>
                  <a:lnTo>
                    <a:pt x="86" y="359"/>
                  </a:lnTo>
                  <a:lnTo>
                    <a:pt x="85" y="365"/>
                  </a:lnTo>
                  <a:lnTo>
                    <a:pt x="81" y="373"/>
                  </a:lnTo>
                  <a:lnTo>
                    <a:pt x="77" y="380"/>
                  </a:lnTo>
                  <a:lnTo>
                    <a:pt x="64" y="399"/>
                  </a:lnTo>
                  <a:lnTo>
                    <a:pt x="53" y="420"/>
                  </a:lnTo>
                  <a:lnTo>
                    <a:pt x="48" y="432"/>
                  </a:lnTo>
                  <a:lnTo>
                    <a:pt x="45" y="444"/>
                  </a:lnTo>
                  <a:lnTo>
                    <a:pt x="43" y="457"/>
                  </a:lnTo>
                  <a:lnTo>
                    <a:pt x="41" y="471"/>
                  </a:lnTo>
                  <a:lnTo>
                    <a:pt x="43" y="484"/>
                  </a:lnTo>
                  <a:lnTo>
                    <a:pt x="44" y="497"/>
                  </a:lnTo>
                  <a:lnTo>
                    <a:pt x="47" y="508"/>
                  </a:lnTo>
                  <a:lnTo>
                    <a:pt x="49" y="519"/>
                  </a:lnTo>
                  <a:lnTo>
                    <a:pt x="57" y="539"/>
                  </a:lnTo>
                  <a:lnTo>
                    <a:pt x="65" y="555"/>
                  </a:lnTo>
                  <a:lnTo>
                    <a:pt x="74" y="572"/>
                  </a:lnTo>
                  <a:lnTo>
                    <a:pt x="82" y="588"/>
                  </a:lnTo>
                  <a:lnTo>
                    <a:pt x="85" y="597"/>
                  </a:lnTo>
                  <a:lnTo>
                    <a:pt x="88" y="605"/>
                  </a:lnTo>
                  <a:lnTo>
                    <a:pt x="89" y="616"/>
                  </a:lnTo>
                  <a:lnTo>
                    <a:pt x="89" y="627"/>
                  </a:lnTo>
                  <a:lnTo>
                    <a:pt x="89" y="635"/>
                  </a:lnTo>
                  <a:lnTo>
                    <a:pt x="86" y="640"/>
                  </a:lnTo>
                  <a:lnTo>
                    <a:pt x="84" y="644"/>
                  </a:lnTo>
                  <a:lnTo>
                    <a:pt x="80" y="647"/>
                  </a:lnTo>
                  <a:lnTo>
                    <a:pt x="76" y="648"/>
                  </a:lnTo>
                  <a:lnTo>
                    <a:pt x="72" y="651"/>
                  </a:lnTo>
                  <a:lnTo>
                    <a:pt x="68" y="653"/>
                  </a:lnTo>
                  <a:lnTo>
                    <a:pt x="65" y="657"/>
                  </a:lnTo>
                  <a:lnTo>
                    <a:pt x="59" y="676"/>
                  </a:lnTo>
                  <a:lnTo>
                    <a:pt x="51" y="693"/>
                  </a:lnTo>
                  <a:lnTo>
                    <a:pt x="43" y="708"/>
                  </a:lnTo>
                  <a:lnTo>
                    <a:pt x="35" y="721"/>
                  </a:lnTo>
                  <a:lnTo>
                    <a:pt x="27" y="732"/>
                  </a:lnTo>
                  <a:lnTo>
                    <a:pt x="17" y="741"/>
                  </a:lnTo>
                  <a:lnTo>
                    <a:pt x="8" y="748"/>
                  </a:lnTo>
                  <a:lnTo>
                    <a:pt x="0" y="753"/>
                  </a:lnTo>
                  <a:lnTo>
                    <a:pt x="27" y="749"/>
                  </a:lnTo>
                  <a:lnTo>
                    <a:pt x="52" y="744"/>
                  </a:lnTo>
                  <a:lnTo>
                    <a:pt x="74" y="737"/>
                  </a:lnTo>
                  <a:lnTo>
                    <a:pt x="94" y="729"/>
                  </a:lnTo>
                  <a:lnTo>
                    <a:pt x="116" y="723"/>
                  </a:lnTo>
                  <a:lnTo>
                    <a:pt x="137" y="717"/>
                  </a:lnTo>
                  <a:lnTo>
                    <a:pt x="149" y="715"/>
                  </a:lnTo>
                  <a:lnTo>
                    <a:pt x="161" y="713"/>
                  </a:lnTo>
                  <a:lnTo>
                    <a:pt x="173" y="712"/>
                  </a:lnTo>
                  <a:lnTo>
                    <a:pt x="186" y="711"/>
                  </a:lnTo>
                  <a:lnTo>
                    <a:pt x="200" y="711"/>
                  </a:lnTo>
                  <a:lnTo>
                    <a:pt x="212" y="711"/>
                  </a:lnTo>
                  <a:lnTo>
                    <a:pt x="221" y="711"/>
                  </a:lnTo>
                  <a:lnTo>
                    <a:pt x="228" y="711"/>
                  </a:lnTo>
                  <a:lnTo>
                    <a:pt x="228" y="725"/>
                  </a:lnTo>
                  <a:lnTo>
                    <a:pt x="224" y="737"/>
                  </a:lnTo>
                  <a:lnTo>
                    <a:pt x="221" y="743"/>
                  </a:lnTo>
                  <a:lnTo>
                    <a:pt x="218" y="747"/>
                  </a:lnTo>
                  <a:lnTo>
                    <a:pt x="216" y="750"/>
                  </a:lnTo>
                  <a:lnTo>
                    <a:pt x="212" y="754"/>
                  </a:lnTo>
                  <a:lnTo>
                    <a:pt x="202" y="758"/>
                  </a:lnTo>
                  <a:lnTo>
                    <a:pt x="193" y="762"/>
                  </a:lnTo>
                  <a:lnTo>
                    <a:pt x="181" y="765"/>
                  </a:lnTo>
                  <a:lnTo>
                    <a:pt x="168" y="765"/>
                  </a:lnTo>
                  <a:lnTo>
                    <a:pt x="168" y="808"/>
                  </a:lnTo>
                  <a:lnTo>
                    <a:pt x="186" y="832"/>
                  </a:lnTo>
                  <a:lnTo>
                    <a:pt x="206" y="853"/>
                  </a:lnTo>
                  <a:lnTo>
                    <a:pt x="225" y="874"/>
                  </a:lnTo>
                  <a:lnTo>
                    <a:pt x="245" y="896"/>
                  </a:lnTo>
                  <a:lnTo>
                    <a:pt x="264" y="918"/>
                  </a:lnTo>
                  <a:lnTo>
                    <a:pt x="281" y="941"/>
                  </a:lnTo>
                  <a:lnTo>
                    <a:pt x="290" y="953"/>
                  </a:lnTo>
                  <a:lnTo>
                    <a:pt x="298" y="966"/>
                  </a:lnTo>
                  <a:lnTo>
                    <a:pt x="305" y="980"/>
                  </a:lnTo>
                  <a:lnTo>
                    <a:pt x="313" y="994"/>
                  </a:lnTo>
                  <a:lnTo>
                    <a:pt x="324" y="989"/>
                  </a:lnTo>
                  <a:lnTo>
                    <a:pt x="333" y="982"/>
                  </a:lnTo>
                  <a:lnTo>
                    <a:pt x="340" y="976"/>
                  </a:lnTo>
                  <a:lnTo>
                    <a:pt x="345" y="968"/>
                  </a:lnTo>
                  <a:lnTo>
                    <a:pt x="350" y="962"/>
                  </a:lnTo>
                  <a:lnTo>
                    <a:pt x="356" y="957"/>
                  </a:lnTo>
                  <a:lnTo>
                    <a:pt x="360" y="954"/>
                  </a:lnTo>
                  <a:lnTo>
                    <a:pt x="364" y="953"/>
                  </a:lnTo>
                  <a:lnTo>
                    <a:pt x="368" y="952"/>
                  </a:lnTo>
                  <a:lnTo>
                    <a:pt x="373" y="952"/>
                  </a:lnTo>
                  <a:lnTo>
                    <a:pt x="380" y="953"/>
                  </a:lnTo>
                  <a:lnTo>
                    <a:pt x="386" y="956"/>
                  </a:lnTo>
                  <a:lnTo>
                    <a:pt x="393" y="960"/>
                  </a:lnTo>
                  <a:lnTo>
                    <a:pt x="400" y="965"/>
                  </a:lnTo>
                  <a:lnTo>
                    <a:pt x="410" y="974"/>
                  </a:lnTo>
                  <a:lnTo>
                    <a:pt x="421" y="982"/>
                  </a:lnTo>
                  <a:lnTo>
                    <a:pt x="429" y="974"/>
                  </a:lnTo>
                  <a:lnTo>
                    <a:pt x="438" y="968"/>
                  </a:lnTo>
                  <a:lnTo>
                    <a:pt x="448" y="962"/>
                  </a:lnTo>
                  <a:lnTo>
                    <a:pt x="457" y="958"/>
                  </a:lnTo>
                  <a:lnTo>
                    <a:pt x="466" y="956"/>
                  </a:lnTo>
                  <a:lnTo>
                    <a:pt x="477" y="954"/>
                  </a:lnTo>
                  <a:lnTo>
                    <a:pt x="488" y="953"/>
                  </a:lnTo>
                  <a:lnTo>
                    <a:pt x="498" y="953"/>
                  </a:lnTo>
                  <a:lnTo>
                    <a:pt x="521" y="954"/>
                  </a:lnTo>
                  <a:lnTo>
                    <a:pt x="544" y="954"/>
                  </a:lnTo>
                  <a:lnTo>
                    <a:pt x="566" y="954"/>
                  </a:lnTo>
                  <a:lnTo>
                    <a:pt x="589" y="952"/>
                  </a:lnTo>
                  <a:lnTo>
                    <a:pt x="604" y="946"/>
                  </a:lnTo>
                  <a:lnTo>
                    <a:pt x="617" y="940"/>
                  </a:lnTo>
                  <a:lnTo>
                    <a:pt x="629" y="933"/>
                  </a:lnTo>
                  <a:lnTo>
                    <a:pt x="641" y="925"/>
                  </a:lnTo>
                  <a:lnTo>
                    <a:pt x="664" y="906"/>
                  </a:lnTo>
                  <a:lnTo>
                    <a:pt x="686" y="889"/>
                  </a:lnTo>
                  <a:lnTo>
                    <a:pt x="697" y="880"/>
                  </a:lnTo>
                  <a:lnTo>
                    <a:pt x="709" y="872"/>
                  </a:lnTo>
                  <a:lnTo>
                    <a:pt x="722" y="864"/>
                  </a:lnTo>
                  <a:lnTo>
                    <a:pt x="736" y="857"/>
                  </a:lnTo>
                  <a:lnTo>
                    <a:pt x="750" y="852"/>
                  </a:lnTo>
                  <a:lnTo>
                    <a:pt x="765" y="846"/>
                  </a:lnTo>
                  <a:lnTo>
                    <a:pt x="782" y="844"/>
                  </a:lnTo>
                  <a:lnTo>
                    <a:pt x="801" y="844"/>
                  </a:lnTo>
                  <a:lnTo>
                    <a:pt x="809" y="844"/>
                  </a:lnTo>
                  <a:lnTo>
                    <a:pt x="817" y="846"/>
                  </a:lnTo>
                  <a:lnTo>
                    <a:pt x="823" y="850"/>
                  </a:lnTo>
                  <a:lnTo>
                    <a:pt x="830" y="854"/>
                  </a:lnTo>
                  <a:lnTo>
                    <a:pt x="841" y="866"/>
                  </a:lnTo>
                  <a:lnTo>
                    <a:pt x="850" y="881"/>
                  </a:lnTo>
                  <a:lnTo>
                    <a:pt x="861" y="896"/>
                  </a:lnTo>
                  <a:lnTo>
                    <a:pt x="870" y="909"/>
                  </a:lnTo>
                  <a:lnTo>
                    <a:pt x="877" y="916"/>
                  </a:lnTo>
                  <a:lnTo>
                    <a:pt x="882" y="921"/>
                  </a:lnTo>
                  <a:lnTo>
                    <a:pt x="889" y="925"/>
                  </a:lnTo>
                  <a:lnTo>
                    <a:pt x="897" y="928"/>
                  </a:lnTo>
                  <a:lnTo>
                    <a:pt x="897" y="942"/>
                  </a:lnTo>
                  <a:lnTo>
                    <a:pt x="897" y="950"/>
                  </a:lnTo>
                  <a:lnTo>
                    <a:pt x="897" y="958"/>
                  </a:lnTo>
                  <a:lnTo>
                    <a:pt x="897" y="970"/>
                  </a:lnTo>
                  <a:lnTo>
                    <a:pt x="898" y="974"/>
                  </a:lnTo>
                  <a:lnTo>
                    <a:pt x="899" y="981"/>
                  </a:lnTo>
                  <a:lnTo>
                    <a:pt x="903" y="988"/>
                  </a:lnTo>
                  <a:lnTo>
                    <a:pt x="909" y="994"/>
                  </a:lnTo>
                  <a:lnTo>
                    <a:pt x="921" y="1009"/>
                  </a:lnTo>
                  <a:lnTo>
                    <a:pt x="935" y="1024"/>
                  </a:lnTo>
                  <a:lnTo>
                    <a:pt x="951" y="1038"/>
                  </a:lnTo>
                  <a:lnTo>
                    <a:pt x="967" y="1049"/>
                  </a:lnTo>
                  <a:lnTo>
                    <a:pt x="975" y="1054"/>
                  </a:lnTo>
                  <a:lnTo>
                    <a:pt x="982" y="1057"/>
                  </a:lnTo>
                  <a:lnTo>
                    <a:pt x="987" y="1060"/>
                  </a:lnTo>
                  <a:lnTo>
                    <a:pt x="993" y="1060"/>
                  </a:lnTo>
                  <a:lnTo>
                    <a:pt x="1002" y="1058"/>
                  </a:lnTo>
                  <a:lnTo>
                    <a:pt x="1010" y="1056"/>
                  </a:lnTo>
                  <a:lnTo>
                    <a:pt x="1019" y="1049"/>
                  </a:lnTo>
                  <a:lnTo>
                    <a:pt x="1027" y="1041"/>
                  </a:lnTo>
                  <a:lnTo>
                    <a:pt x="1035" y="1032"/>
                  </a:lnTo>
                  <a:lnTo>
                    <a:pt x="1043" y="1022"/>
                  </a:lnTo>
                  <a:lnTo>
                    <a:pt x="1050" y="1012"/>
                  </a:lnTo>
                  <a:lnTo>
                    <a:pt x="1057" y="1000"/>
                  </a:lnTo>
                  <a:lnTo>
                    <a:pt x="1075" y="958"/>
                  </a:lnTo>
                  <a:lnTo>
                    <a:pt x="1083" y="940"/>
                  </a:lnTo>
                  <a:lnTo>
                    <a:pt x="1103" y="940"/>
                  </a:lnTo>
                  <a:lnTo>
                    <a:pt x="1118" y="940"/>
                  </a:lnTo>
                  <a:lnTo>
                    <a:pt x="1131" y="940"/>
                  </a:lnTo>
                  <a:lnTo>
                    <a:pt x="1143" y="940"/>
                  </a:lnTo>
                  <a:lnTo>
                    <a:pt x="1149" y="938"/>
                  </a:lnTo>
                  <a:lnTo>
                    <a:pt x="1153" y="936"/>
                  </a:lnTo>
                  <a:lnTo>
                    <a:pt x="1157" y="932"/>
                  </a:lnTo>
                  <a:lnTo>
                    <a:pt x="1161" y="928"/>
                  </a:lnTo>
                  <a:lnTo>
                    <a:pt x="1169" y="920"/>
                  </a:lnTo>
                  <a:lnTo>
                    <a:pt x="1174" y="916"/>
                  </a:lnTo>
                  <a:lnTo>
                    <a:pt x="1182" y="913"/>
                  </a:lnTo>
                  <a:lnTo>
                    <a:pt x="1191" y="910"/>
                  </a:lnTo>
                  <a:lnTo>
                    <a:pt x="1201" y="909"/>
                  </a:lnTo>
                  <a:lnTo>
                    <a:pt x="1209" y="909"/>
                  </a:lnTo>
                  <a:lnTo>
                    <a:pt x="1225" y="909"/>
                  </a:lnTo>
                  <a:lnTo>
                    <a:pt x="1242" y="912"/>
                  </a:lnTo>
                  <a:lnTo>
                    <a:pt x="1257" y="913"/>
                  </a:lnTo>
                  <a:lnTo>
                    <a:pt x="1271" y="916"/>
                  </a:lnTo>
                  <a:lnTo>
                    <a:pt x="1286" y="917"/>
                  </a:lnTo>
                  <a:lnTo>
                    <a:pt x="1301" y="916"/>
                  </a:lnTo>
                  <a:lnTo>
                    <a:pt x="1307" y="914"/>
                  </a:lnTo>
                  <a:lnTo>
                    <a:pt x="1314" y="912"/>
                  </a:lnTo>
                  <a:lnTo>
                    <a:pt x="1319" y="908"/>
                  </a:lnTo>
                  <a:lnTo>
                    <a:pt x="1323" y="904"/>
                  </a:lnTo>
                  <a:lnTo>
                    <a:pt x="1330" y="894"/>
                  </a:lnTo>
                  <a:lnTo>
                    <a:pt x="1337" y="884"/>
                  </a:lnTo>
                  <a:lnTo>
                    <a:pt x="1342" y="873"/>
                  </a:lnTo>
                  <a:lnTo>
                    <a:pt x="1349" y="861"/>
                  </a:lnTo>
                  <a:lnTo>
                    <a:pt x="1354" y="856"/>
                  </a:lnTo>
                  <a:lnTo>
                    <a:pt x="1359" y="852"/>
                  </a:lnTo>
                  <a:lnTo>
                    <a:pt x="1365" y="848"/>
                  </a:lnTo>
                  <a:lnTo>
                    <a:pt x="1373" y="844"/>
                  </a:lnTo>
                  <a:lnTo>
                    <a:pt x="1369" y="830"/>
                  </a:lnTo>
                  <a:lnTo>
                    <a:pt x="1365" y="816"/>
                  </a:lnTo>
                  <a:lnTo>
                    <a:pt x="1362" y="802"/>
                  </a:lnTo>
                  <a:lnTo>
                    <a:pt x="1361" y="789"/>
                  </a:lnTo>
                  <a:lnTo>
                    <a:pt x="1361" y="784"/>
                  </a:lnTo>
                  <a:lnTo>
                    <a:pt x="1363" y="778"/>
                  </a:lnTo>
                  <a:lnTo>
                    <a:pt x="1366" y="774"/>
                  </a:lnTo>
                  <a:lnTo>
                    <a:pt x="1370" y="770"/>
                  </a:lnTo>
                  <a:lnTo>
                    <a:pt x="1373" y="766"/>
                  </a:lnTo>
                  <a:lnTo>
                    <a:pt x="1375" y="761"/>
                  </a:lnTo>
                  <a:lnTo>
                    <a:pt x="1378" y="754"/>
                  </a:lnTo>
                  <a:lnTo>
                    <a:pt x="1378" y="747"/>
                  </a:lnTo>
                  <a:lnTo>
                    <a:pt x="1377" y="731"/>
                  </a:lnTo>
                  <a:lnTo>
                    <a:pt x="1373" y="713"/>
                  </a:lnTo>
                  <a:lnTo>
                    <a:pt x="1367" y="695"/>
                  </a:lnTo>
                  <a:lnTo>
                    <a:pt x="1361" y="676"/>
                  </a:lnTo>
                  <a:lnTo>
                    <a:pt x="1354" y="659"/>
                  </a:lnTo>
                  <a:lnTo>
                    <a:pt x="1347" y="643"/>
                  </a:lnTo>
                  <a:lnTo>
                    <a:pt x="1343" y="628"/>
                  </a:lnTo>
                  <a:lnTo>
                    <a:pt x="1342" y="615"/>
                  </a:lnTo>
                  <a:lnTo>
                    <a:pt x="1342" y="607"/>
                  </a:lnTo>
                  <a:lnTo>
                    <a:pt x="1342" y="584"/>
                  </a:lnTo>
                  <a:lnTo>
                    <a:pt x="1342" y="572"/>
                  </a:lnTo>
                  <a:lnTo>
                    <a:pt x="1341" y="560"/>
                  </a:lnTo>
                  <a:lnTo>
                    <a:pt x="1339" y="551"/>
                  </a:lnTo>
                  <a:lnTo>
                    <a:pt x="1338" y="541"/>
                  </a:lnTo>
                  <a:lnTo>
                    <a:pt x="1333" y="524"/>
                  </a:lnTo>
                  <a:lnTo>
                    <a:pt x="1325" y="507"/>
                  </a:lnTo>
                  <a:lnTo>
                    <a:pt x="1325" y="440"/>
                  </a:lnTo>
                  <a:lnTo>
                    <a:pt x="1325" y="452"/>
                  </a:lnTo>
                  <a:lnTo>
                    <a:pt x="1301" y="453"/>
                  </a:lnTo>
                  <a:lnTo>
                    <a:pt x="1278" y="457"/>
                  </a:lnTo>
                  <a:lnTo>
                    <a:pt x="1267" y="460"/>
                  </a:lnTo>
                  <a:lnTo>
                    <a:pt x="1257" y="463"/>
                  </a:lnTo>
                  <a:lnTo>
                    <a:pt x="1247" y="467"/>
                  </a:lnTo>
                  <a:lnTo>
                    <a:pt x="1238" y="472"/>
                  </a:lnTo>
                  <a:lnTo>
                    <a:pt x="1230" y="477"/>
                  </a:lnTo>
                  <a:lnTo>
                    <a:pt x="1223" y="483"/>
                  </a:lnTo>
                  <a:lnTo>
                    <a:pt x="1217" y="491"/>
                  </a:lnTo>
                  <a:lnTo>
                    <a:pt x="1211" y="497"/>
                  </a:lnTo>
                  <a:lnTo>
                    <a:pt x="1206" y="507"/>
                  </a:lnTo>
                  <a:lnTo>
                    <a:pt x="1202" y="516"/>
                  </a:lnTo>
                  <a:lnTo>
                    <a:pt x="1199" y="525"/>
                  </a:lnTo>
                  <a:lnTo>
                    <a:pt x="1198" y="536"/>
                  </a:lnTo>
                  <a:lnTo>
                    <a:pt x="1162" y="536"/>
                  </a:lnTo>
                  <a:lnTo>
                    <a:pt x="1163" y="519"/>
                  </a:lnTo>
                  <a:lnTo>
                    <a:pt x="1167" y="503"/>
                  </a:lnTo>
                  <a:lnTo>
                    <a:pt x="1171" y="487"/>
                  </a:lnTo>
                  <a:lnTo>
                    <a:pt x="1174" y="471"/>
                  </a:lnTo>
                  <a:lnTo>
                    <a:pt x="1173" y="460"/>
                  </a:lnTo>
                  <a:lnTo>
                    <a:pt x="1169" y="452"/>
                  </a:lnTo>
                  <a:lnTo>
                    <a:pt x="1165" y="444"/>
                  </a:lnTo>
                  <a:lnTo>
                    <a:pt x="1158" y="437"/>
                  </a:lnTo>
                  <a:lnTo>
                    <a:pt x="1153" y="432"/>
                  </a:lnTo>
                  <a:lnTo>
                    <a:pt x="1149" y="425"/>
                  </a:lnTo>
                  <a:lnTo>
                    <a:pt x="1145" y="419"/>
                  </a:lnTo>
                  <a:lnTo>
                    <a:pt x="1143" y="409"/>
                  </a:lnTo>
                  <a:lnTo>
                    <a:pt x="1145" y="401"/>
                  </a:lnTo>
                  <a:lnTo>
                    <a:pt x="1146" y="393"/>
                  </a:lnTo>
                  <a:lnTo>
                    <a:pt x="1149" y="387"/>
                  </a:lnTo>
                  <a:lnTo>
                    <a:pt x="1153" y="380"/>
                  </a:lnTo>
                  <a:lnTo>
                    <a:pt x="1155" y="375"/>
                  </a:lnTo>
                  <a:lnTo>
                    <a:pt x="1159" y="368"/>
                  </a:lnTo>
                  <a:lnTo>
                    <a:pt x="1161" y="363"/>
                  </a:lnTo>
                  <a:lnTo>
                    <a:pt x="1162" y="356"/>
                  </a:lnTo>
                  <a:lnTo>
                    <a:pt x="1161" y="349"/>
                  </a:lnTo>
                  <a:lnTo>
                    <a:pt x="1161" y="343"/>
                  </a:lnTo>
                  <a:lnTo>
                    <a:pt x="1158" y="336"/>
                  </a:lnTo>
                  <a:lnTo>
                    <a:pt x="1155" y="331"/>
                  </a:lnTo>
                  <a:lnTo>
                    <a:pt x="1151" y="327"/>
                  </a:lnTo>
                  <a:lnTo>
                    <a:pt x="1146" y="323"/>
                  </a:lnTo>
                  <a:lnTo>
                    <a:pt x="1139" y="320"/>
                  </a:lnTo>
                  <a:lnTo>
                    <a:pt x="1131" y="320"/>
                  </a:lnTo>
                  <a:lnTo>
                    <a:pt x="1117" y="321"/>
                  </a:lnTo>
                  <a:lnTo>
                    <a:pt x="1103" y="324"/>
                  </a:lnTo>
                  <a:lnTo>
                    <a:pt x="1090" y="329"/>
                  </a:lnTo>
                  <a:lnTo>
                    <a:pt x="1077" y="335"/>
                  </a:lnTo>
                  <a:lnTo>
                    <a:pt x="1065" y="340"/>
                  </a:lnTo>
                  <a:lnTo>
                    <a:pt x="1051" y="345"/>
                  </a:lnTo>
                  <a:lnTo>
                    <a:pt x="1038" y="348"/>
                  </a:lnTo>
                  <a:lnTo>
                    <a:pt x="1023" y="349"/>
                  </a:lnTo>
                  <a:lnTo>
                    <a:pt x="1010" y="349"/>
                  </a:lnTo>
                  <a:lnTo>
                    <a:pt x="998" y="347"/>
                  </a:lnTo>
                  <a:lnTo>
                    <a:pt x="986" y="344"/>
                  </a:lnTo>
                  <a:lnTo>
                    <a:pt x="975" y="340"/>
                  </a:lnTo>
                  <a:lnTo>
                    <a:pt x="954" y="331"/>
                  </a:lnTo>
                  <a:lnTo>
                    <a:pt x="935" y="319"/>
                  </a:lnTo>
                  <a:lnTo>
                    <a:pt x="918" y="307"/>
                  </a:lnTo>
                  <a:lnTo>
                    <a:pt x="901" y="296"/>
                  </a:lnTo>
                  <a:lnTo>
                    <a:pt x="893" y="292"/>
                  </a:lnTo>
                  <a:lnTo>
                    <a:pt x="885" y="288"/>
                  </a:lnTo>
                  <a:lnTo>
                    <a:pt x="875" y="285"/>
                  </a:lnTo>
                  <a:lnTo>
                    <a:pt x="866" y="284"/>
                  </a:lnTo>
                  <a:lnTo>
                    <a:pt x="839" y="284"/>
                  </a:lnTo>
                  <a:lnTo>
                    <a:pt x="808" y="285"/>
                  </a:lnTo>
                  <a:lnTo>
                    <a:pt x="793" y="284"/>
                  </a:lnTo>
                  <a:lnTo>
                    <a:pt x="778" y="284"/>
                  </a:lnTo>
                  <a:lnTo>
                    <a:pt x="766" y="281"/>
                  </a:lnTo>
                  <a:lnTo>
                    <a:pt x="758" y="277"/>
                  </a:lnTo>
                  <a:lnTo>
                    <a:pt x="752" y="271"/>
                  </a:lnTo>
                  <a:lnTo>
                    <a:pt x="748" y="263"/>
                  </a:lnTo>
                  <a:lnTo>
                    <a:pt x="742" y="255"/>
                  </a:lnTo>
                  <a:lnTo>
                    <a:pt x="740" y="247"/>
                  </a:lnTo>
                  <a:lnTo>
                    <a:pt x="734" y="229"/>
                  </a:lnTo>
                  <a:lnTo>
                    <a:pt x="730" y="212"/>
                  </a:lnTo>
                  <a:lnTo>
                    <a:pt x="725" y="195"/>
                  </a:lnTo>
                  <a:lnTo>
                    <a:pt x="717" y="179"/>
                  </a:lnTo>
                  <a:lnTo>
                    <a:pt x="713" y="171"/>
                  </a:lnTo>
                  <a:lnTo>
                    <a:pt x="708" y="164"/>
                  </a:lnTo>
                  <a:lnTo>
                    <a:pt x="701" y="158"/>
                  </a:lnTo>
                  <a:lnTo>
                    <a:pt x="692" y="151"/>
                  </a:lnTo>
                  <a:lnTo>
                    <a:pt x="649" y="127"/>
                  </a:lnTo>
                  <a:lnTo>
                    <a:pt x="602" y="102"/>
                  </a:lnTo>
                  <a:lnTo>
                    <a:pt x="576" y="91"/>
                  </a:lnTo>
                  <a:lnTo>
                    <a:pt x="550" y="80"/>
                  </a:lnTo>
                  <a:lnTo>
                    <a:pt x="522" y="72"/>
                  </a:lnTo>
                  <a:lnTo>
                    <a:pt x="493" y="67"/>
                  </a:lnTo>
                  <a:lnTo>
                    <a:pt x="457" y="60"/>
                  </a:lnTo>
                  <a:lnTo>
                    <a:pt x="400" y="50"/>
                  </a:lnTo>
                  <a:lnTo>
                    <a:pt x="370" y="43"/>
                  </a:lnTo>
                  <a:lnTo>
                    <a:pt x="345" y="35"/>
                  </a:lnTo>
                  <a:lnTo>
                    <a:pt x="334" y="31"/>
                  </a:lnTo>
                  <a:lnTo>
                    <a:pt x="326" y="27"/>
                  </a:lnTo>
                  <a:lnTo>
                    <a:pt x="321" y="23"/>
                  </a:lnTo>
                  <a:lnTo>
                    <a:pt x="318" y="19"/>
                  </a:lnTo>
                  <a:lnTo>
                    <a:pt x="258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6" name="Freeform 50"/>
            <p:cNvSpPr>
              <a:spLocks noChangeAspect="1"/>
            </p:cNvSpPr>
            <p:nvPr/>
          </p:nvSpPr>
          <p:spPr bwMode="auto">
            <a:xfrm>
              <a:off x="2667" y="3305"/>
              <a:ext cx="204" cy="347"/>
            </a:xfrm>
            <a:custGeom>
              <a:avLst/>
              <a:gdLst>
                <a:gd name="T0" fmla="*/ 591 w 667"/>
                <a:gd name="T1" fmla="*/ 1089 h 1138"/>
                <a:gd name="T2" fmla="*/ 621 w 667"/>
                <a:gd name="T3" fmla="*/ 1045 h 1138"/>
                <a:gd name="T4" fmla="*/ 623 w 667"/>
                <a:gd name="T5" fmla="*/ 993 h 1138"/>
                <a:gd name="T6" fmla="*/ 597 w 667"/>
                <a:gd name="T7" fmla="*/ 915 h 1138"/>
                <a:gd name="T8" fmla="*/ 583 w 667"/>
                <a:gd name="T9" fmla="*/ 849 h 1138"/>
                <a:gd name="T10" fmla="*/ 610 w 667"/>
                <a:gd name="T11" fmla="*/ 779 h 1138"/>
                <a:gd name="T12" fmla="*/ 663 w 667"/>
                <a:gd name="T13" fmla="*/ 704 h 1138"/>
                <a:gd name="T14" fmla="*/ 665 w 667"/>
                <a:gd name="T15" fmla="*/ 657 h 1138"/>
                <a:gd name="T16" fmla="*/ 645 w 667"/>
                <a:gd name="T17" fmla="*/ 633 h 1138"/>
                <a:gd name="T18" fmla="*/ 598 w 667"/>
                <a:gd name="T19" fmla="*/ 625 h 1138"/>
                <a:gd name="T20" fmla="*/ 539 w 667"/>
                <a:gd name="T21" fmla="*/ 624 h 1138"/>
                <a:gd name="T22" fmla="*/ 537 w 667"/>
                <a:gd name="T23" fmla="*/ 593 h 1138"/>
                <a:gd name="T24" fmla="*/ 566 w 667"/>
                <a:gd name="T25" fmla="*/ 511 h 1138"/>
                <a:gd name="T26" fmla="*/ 567 w 667"/>
                <a:gd name="T27" fmla="*/ 458 h 1138"/>
                <a:gd name="T28" fmla="*/ 541 w 667"/>
                <a:gd name="T29" fmla="*/ 408 h 1138"/>
                <a:gd name="T30" fmla="*/ 535 w 667"/>
                <a:gd name="T31" fmla="*/ 376 h 1138"/>
                <a:gd name="T32" fmla="*/ 553 w 667"/>
                <a:gd name="T33" fmla="*/ 358 h 1138"/>
                <a:gd name="T34" fmla="*/ 590 w 667"/>
                <a:gd name="T35" fmla="*/ 320 h 1138"/>
                <a:gd name="T36" fmla="*/ 633 w 667"/>
                <a:gd name="T37" fmla="*/ 292 h 1138"/>
                <a:gd name="T38" fmla="*/ 655 w 667"/>
                <a:gd name="T39" fmla="*/ 259 h 1138"/>
                <a:gd name="T40" fmla="*/ 642 w 667"/>
                <a:gd name="T41" fmla="*/ 186 h 1138"/>
                <a:gd name="T42" fmla="*/ 598 w 667"/>
                <a:gd name="T43" fmla="*/ 122 h 1138"/>
                <a:gd name="T44" fmla="*/ 571 w 667"/>
                <a:gd name="T45" fmla="*/ 67 h 1138"/>
                <a:gd name="T46" fmla="*/ 553 w 667"/>
                <a:gd name="T47" fmla="*/ 2 h 1138"/>
                <a:gd name="T48" fmla="*/ 511 w 667"/>
                <a:gd name="T49" fmla="*/ 19 h 1138"/>
                <a:gd name="T50" fmla="*/ 475 w 667"/>
                <a:gd name="T51" fmla="*/ 55 h 1138"/>
                <a:gd name="T52" fmla="*/ 435 w 667"/>
                <a:gd name="T53" fmla="*/ 58 h 1138"/>
                <a:gd name="T54" fmla="*/ 366 w 667"/>
                <a:gd name="T55" fmla="*/ 36 h 1138"/>
                <a:gd name="T56" fmla="*/ 313 w 667"/>
                <a:gd name="T57" fmla="*/ 39 h 1138"/>
                <a:gd name="T58" fmla="*/ 271 w 667"/>
                <a:gd name="T59" fmla="*/ 34 h 1138"/>
                <a:gd name="T60" fmla="*/ 226 w 667"/>
                <a:gd name="T61" fmla="*/ 48 h 1138"/>
                <a:gd name="T62" fmla="*/ 188 w 667"/>
                <a:gd name="T63" fmla="*/ 60 h 1138"/>
                <a:gd name="T64" fmla="*/ 125 w 667"/>
                <a:gd name="T65" fmla="*/ 120 h 1138"/>
                <a:gd name="T66" fmla="*/ 70 w 667"/>
                <a:gd name="T67" fmla="*/ 130 h 1138"/>
                <a:gd name="T68" fmla="*/ 0 w 667"/>
                <a:gd name="T69" fmla="*/ 218 h 1138"/>
                <a:gd name="T70" fmla="*/ 17 w 667"/>
                <a:gd name="T71" fmla="*/ 283 h 1138"/>
                <a:gd name="T72" fmla="*/ 22 w 667"/>
                <a:gd name="T73" fmla="*/ 354 h 1138"/>
                <a:gd name="T74" fmla="*/ 52 w 667"/>
                <a:gd name="T75" fmla="*/ 442 h 1138"/>
                <a:gd name="T76" fmla="*/ 45 w 667"/>
                <a:gd name="T77" fmla="*/ 481 h 1138"/>
                <a:gd name="T78" fmla="*/ 37 w 667"/>
                <a:gd name="T79" fmla="*/ 517 h 1138"/>
                <a:gd name="T80" fmla="*/ 65 w 667"/>
                <a:gd name="T81" fmla="*/ 588 h 1138"/>
                <a:gd name="T82" fmla="*/ 153 w 667"/>
                <a:gd name="T83" fmla="*/ 661 h 1138"/>
                <a:gd name="T84" fmla="*/ 202 w 667"/>
                <a:gd name="T85" fmla="*/ 713 h 1138"/>
                <a:gd name="T86" fmla="*/ 244 w 667"/>
                <a:gd name="T87" fmla="*/ 797 h 1138"/>
                <a:gd name="T88" fmla="*/ 285 w 667"/>
                <a:gd name="T89" fmla="*/ 824 h 1138"/>
                <a:gd name="T90" fmla="*/ 290 w 667"/>
                <a:gd name="T91" fmla="*/ 848 h 1138"/>
                <a:gd name="T92" fmla="*/ 270 w 667"/>
                <a:gd name="T93" fmla="*/ 880 h 1138"/>
                <a:gd name="T94" fmla="*/ 283 w 667"/>
                <a:gd name="T95" fmla="*/ 905 h 1138"/>
                <a:gd name="T96" fmla="*/ 310 w 667"/>
                <a:gd name="T97" fmla="*/ 936 h 1138"/>
                <a:gd name="T98" fmla="*/ 309 w 667"/>
                <a:gd name="T99" fmla="*/ 964 h 1138"/>
                <a:gd name="T100" fmla="*/ 301 w 667"/>
                <a:gd name="T101" fmla="*/ 988 h 1138"/>
                <a:gd name="T102" fmla="*/ 315 w 667"/>
                <a:gd name="T103" fmla="*/ 1031 h 1138"/>
                <a:gd name="T104" fmla="*/ 373 w 667"/>
                <a:gd name="T105" fmla="*/ 1056 h 1138"/>
                <a:gd name="T106" fmla="*/ 473 w 667"/>
                <a:gd name="T107" fmla="*/ 1072 h 1138"/>
                <a:gd name="T108" fmla="*/ 509 w 667"/>
                <a:gd name="T109" fmla="*/ 1098 h 1138"/>
                <a:gd name="T110" fmla="*/ 517 w 667"/>
                <a:gd name="T111" fmla="*/ 1138 h 113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7"/>
                <a:gd name="T169" fmla="*/ 0 h 1138"/>
                <a:gd name="T170" fmla="*/ 667 w 667"/>
                <a:gd name="T171" fmla="*/ 1138 h 113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7" h="1138">
                  <a:moveTo>
                    <a:pt x="517" y="1138"/>
                  </a:moveTo>
                  <a:lnTo>
                    <a:pt x="537" y="1126"/>
                  </a:lnTo>
                  <a:lnTo>
                    <a:pt x="557" y="1116"/>
                  </a:lnTo>
                  <a:lnTo>
                    <a:pt x="575" y="1102"/>
                  </a:lnTo>
                  <a:lnTo>
                    <a:pt x="591" y="1089"/>
                  </a:lnTo>
                  <a:lnTo>
                    <a:pt x="599" y="1081"/>
                  </a:lnTo>
                  <a:lnTo>
                    <a:pt x="606" y="1073"/>
                  </a:lnTo>
                  <a:lnTo>
                    <a:pt x="611" y="1065"/>
                  </a:lnTo>
                  <a:lnTo>
                    <a:pt x="617" y="1056"/>
                  </a:lnTo>
                  <a:lnTo>
                    <a:pt x="621" y="1045"/>
                  </a:lnTo>
                  <a:lnTo>
                    <a:pt x="623" y="1036"/>
                  </a:lnTo>
                  <a:lnTo>
                    <a:pt x="625" y="1024"/>
                  </a:lnTo>
                  <a:lnTo>
                    <a:pt x="626" y="1012"/>
                  </a:lnTo>
                  <a:lnTo>
                    <a:pt x="625" y="1003"/>
                  </a:lnTo>
                  <a:lnTo>
                    <a:pt x="623" y="993"/>
                  </a:lnTo>
                  <a:lnTo>
                    <a:pt x="622" y="984"/>
                  </a:lnTo>
                  <a:lnTo>
                    <a:pt x="619" y="975"/>
                  </a:lnTo>
                  <a:lnTo>
                    <a:pt x="613" y="956"/>
                  </a:lnTo>
                  <a:lnTo>
                    <a:pt x="605" y="936"/>
                  </a:lnTo>
                  <a:lnTo>
                    <a:pt x="597" y="915"/>
                  </a:lnTo>
                  <a:lnTo>
                    <a:pt x="590" y="893"/>
                  </a:lnTo>
                  <a:lnTo>
                    <a:pt x="587" y="883"/>
                  </a:lnTo>
                  <a:lnTo>
                    <a:pt x="585" y="872"/>
                  </a:lnTo>
                  <a:lnTo>
                    <a:pt x="583" y="861"/>
                  </a:lnTo>
                  <a:lnTo>
                    <a:pt x="583" y="849"/>
                  </a:lnTo>
                  <a:lnTo>
                    <a:pt x="585" y="836"/>
                  </a:lnTo>
                  <a:lnTo>
                    <a:pt x="587" y="823"/>
                  </a:lnTo>
                  <a:lnTo>
                    <a:pt x="591" y="811"/>
                  </a:lnTo>
                  <a:lnTo>
                    <a:pt x="597" y="800"/>
                  </a:lnTo>
                  <a:lnTo>
                    <a:pt x="610" y="779"/>
                  </a:lnTo>
                  <a:lnTo>
                    <a:pt x="626" y="760"/>
                  </a:lnTo>
                  <a:lnTo>
                    <a:pt x="641" y="743"/>
                  </a:lnTo>
                  <a:lnTo>
                    <a:pt x="654" y="724"/>
                  </a:lnTo>
                  <a:lnTo>
                    <a:pt x="659" y="715"/>
                  </a:lnTo>
                  <a:lnTo>
                    <a:pt x="663" y="704"/>
                  </a:lnTo>
                  <a:lnTo>
                    <a:pt x="666" y="693"/>
                  </a:lnTo>
                  <a:lnTo>
                    <a:pt x="667" y="681"/>
                  </a:lnTo>
                  <a:lnTo>
                    <a:pt x="667" y="672"/>
                  </a:lnTo>
                  <a:lnTo>
                    <a:pt x="666" y="664"/>
                  </a:lnTo>
                  <a:lnTo>
                    <a:pt x="665" y="657"/>
                  </a:lnTo>
                  <a:lnTo>
                    <a:pt x="662" y="651"/>
                  </a:lnTo>
                  <a:lnTo>
                    <a:pt x="659" y="645"/>
                  </a:lnTo>
                  <a:lnTo>
                    <a:pt x="655" y="641"/>
                  </a:lnTo>
                  <a:lnTo>
                    <a:pt x="650" y="637"/>
                  </a:lnTo>
                  <a:lnTo>
                    <a:pt x="645" y="633"/>
                  </a:lnTo>
                  <a:lnTo>
                    <a:pt x="639" y="631"/>
                  </a:lnTo>
                  <a:lnTo>
                    <a:pt x="633" y="628"/>
                  </a:lnTo>
                  <a:lnTo>
                    <a:pt x="625" y="627"/>
                  </a:lnTo>
                  <a:lnTo>
                    <a:pt x="617" y="625"/>
                  </a:lnTo>
                  <a:lnTo>
                    <a:pt x="598" y="625"/>
                  </a:lnTo>
                  <a:lnTo>
                    <a:pt x="577" y="627"/>
                  </a:lnTo>
                  <a:lnTo>
                    <a:pt x="563" y="628"/>
                  </a:lnTo>
                  <a:lnTo>
                    <a:pt x="550" y="629"/>
                  </a:lnTo>
                  <a:lnTo>
                    <a:pt x="543" y="628"/>
                  </a:lnTo>
                  <a:lnTo>
                    <a:pt x="539" y="624"/>
                  </a:lnTo>
                  <a:lnTo>
                    <a:pt x="538" y="621"/>
                  </a:lnTo>
                  <a:lnTo>
                    <a:pt x="537" y="617"/>
                  </a:lnTo>
                  <a:lnTo>
                    <a:pt x="535" y="613"/>
                  </a:lnTo>
                  <a:lnTo>
                    <a:pt x="535" y="608"/>
                  </a:lnTo>
                  <a:lnTo>
                    <a:pt x="537" y="593"/>
                  </a:lnTo>
                  <a:lnTo>
                    <a:pt x="541" y="577"/>
                  </a:lnTo>
                  <a:lnTo>
                    <a:pt x="546" y="561"/>
                  </a:lnTo>
                  <a:lnTo>
                    <a:pt x="553" y="544"/>
                  </a:lnTo>
                  <a:lnTo>
                    <a:pt x="559" y="528"/>
                  </a:lnTo>
                  <a:lnTo>
                    <a:pt x="566" y="511"/>
                  </a:lnTo>
                  <a:lnTo>
                    <a:pt x="570" y="493"/>
                  </a:lnTo>
                  <a:lnTo>
                    <a:pt x="571" y="476"/>
                  </a:lnTo>
                  <a:lnTo>
                    <a:pt x="571" y="469"/>
                  </a:lnTo>
                  <a:lnTo>
                    <a:pt x="570" y="463"/>
                  </a:lnTo>
                  <a:lnTo>
                    <a:pt x="567" y="458"/>
                  </a:lnTo>
                  <a:lnTo>
                    <a:pt x="566" y="452"/>
                  </a:lnTo>
                  <a:lnTo>
                    <a:pt x="559" y="442"/>
                  </a:lnTo>
                  <a:lnTo>
                    <a:pt x="553" y="431"/>
                  </a:lnTo>
                  <a:lnTo>
                    <a:pt x="546" y="419"/>
                  </a:lnTo>
                  <a:lnTo>
                    <a:pt x="541" y="408"/>
                  </a:lnTo>
                  <a:lnTo>
                    <a:pt x="538" y="402"/>
                  </a:lnTo>
                  <a:lnTo>
                    <a:pt x="537" y="395"/>
                  </a:lnTo>
                  <a:lnTo>
                    <a:pt x="535" y="387"/>
                  </a:lnTo>
                  <a:lnTo>
                    <a:pt x="535" y="380"/>
                  </a:lnTo>
                  <a:lnTo>
                    <a:pt x="535" y="376"/>
                  </a:lnTo>
                  <a:lnTo>
                    <a:pt x="537" y="372"/>
                  </a:lnTo>
                  <a:lnTo>
                    <a:pt x="538" y="368"/>
                  </a:lnTo>
                  <a:lnTo>
                    <a:pt x="541" y="366"/>
                  </a:lnTo>
                  <a:lnTo>
                    <a:pt x="546" y="362"/>
                  </a:lnTo>
                  <a:lnTo>
                    <a:pt x="553" y="358"/>
                  </a:lnTo>
                  <a:lnTo>
                    <a:pt x="569" y="351"/>
                  </a:lnTo>
                  <a:lnTo>
                    <a:pt x="583" y="344"/>
                  </a:lnTo>
                  <a:lnTo>
                    <a:pt x="585" y="335"/>
                  </a:lnTo>
                  <a:lnTo>
                    <a:pt x="586" y="327"/>
                  </a:lnTo>
                  <a:lnTo>
                    <a:pt x="590" y="320"/>
                  </a:lnTo>
                  <a:lnTo>
                    <a:pt x="594" y="315"/>
                  </a:lnTo>
                  <a:lnTo>
                    <a:pt x="606" y="307"/>
                  </a:lnTo>
                  <a:lnTo>
                    <a:pt x="619" y="300"/>
                  </a:lnTo>
                  <a:lnTo>
                    <a:pt x="626" y="296"/>
                  </a:lnTo>
                  <a:lnTo>
                    <a:pt x="633" y="292"/>
                  </a:lnTo>
                  <a:lnTo>
                    <a:pt x="639" y="288"/>
                  </a:lnTo>
                  <a:lnTo>
                    <a:pt x="645" y="283"/>
                  </a:lnTo>
                  <a:lnTo>
                    <a:pt x="649" y="276"/>
                  </a:lnTo>
                  <a:lnTo>
                    <a:pt x="653" y="268"/>
                  </a:lnTo>
                  <a:lnTo>
                    <a:pt x="655" y="259"/>
                  </a:lnTo>
                  <a:lnTo>
                    <a:pt x="655" y="247"/>
                  </a:lnTo>
                  <a:lnTo>
                    <a:pt x="654" y="230"/>
                  </a:lnTo>
                  <a:lnTo>
                    <a:pt x="651" y="214"/>
                  </a:lnTo>
                  <a:lnTo>
                    <a:pt x="647" y="199"/>
                  </a:lnTo>
                  <a:lnTo>
                    <a:pt x="642" y="186"/>
                  </a:lnTo>
                  <a:lnTo>
                    <a:pt x="635" y="174"/>
                  </a:lnTo>
                  <a:lnTo>
                    <a:pt x="629" y="162"/>
                  </a:lnTo>
                  <a:lnTo>
                    <a:pt x="621" y="151"/>
                  </a:lnTo>
                  <a:lnTo>
                    <a:pt x="614" y="142"/>
                  </a:lnTo>
                  <a:lnTo>
                    <a:pt x="598" y="122"/>
                  </a:lnTo>
                  <a:lnTo>
                    <a:pt x="585" y="104"/>
                  </a:lnTo>
                  <a:lnTo>
                    <a:pt x="579" y="95"/>
                  </a:lnTo>
                  <a:lnTo>
                    <a:pt x="575" y="86"/>
                  </a:lnTo>
                  <a:lnTo>
                    <a:pt x="573" y="76"/>
                  </a:lnTo>
                  <a:lnTo>
                    <a:pt x="571" y="67"/>
                  </a:lnTo>
                  <a:lnTo>
                    <a:pt x="570" y="55"/>
                  </a:lnTo>
                  <a:lnTo>
                    <a:pt x="569" y="38"/>
                  </a:lnTo>
                  <a:lnTo>
                    <a:pt x="566" y="19"/>
                  </a:lnTo>
                  <a:lnTo>
                    <a:pt x="565" y="0"/>
                  </a:lnTo>
                  <a:lnTo>
                    <a:pt x="553" y="2"/>
                  </a:lnTo>
                  <a:lnTo>
                    <a:pt x="542" y="3"/>
                  </a:lnTo>
                  <a:lnTo>
                    <a:pt x="533" y="6"/>
                  </a:lnTo>
                  <a:lnTo>
                    <a:pt x="525" y="10"/>
                  </a:lnTo>
                  <a:lnTo>
                    <a:pt x="518" y="15"/>
                  </a:lnTo>
                  <a:lnTo>
                    <a:pt x="511" y="19"/>
                  </a:lnTo>
                  <a:lnTo>
                    <a:pt x="506" y="24"/>
                  </a:lnTo>
                  <a:lnTo>
                    <a:pt x="501" y="31"/>
                  </a:lnTo>
                  <a:lnTo>
                    <a:pt x="491" y="42"/>
                  </a:lnTo>
                  <a:lnTo>
                    <a:pt x="481" y="51"/>
                  </a:lnTo>
                  <a:lnTo>
                    <a:pt x="475" y="55"/>
                  </a:lnTo>
                  <a:lnTo>
                    <a:pt x="469" y="58"/>
                  </a:lnTo>
                  <a:lnTo>
                    <a:pt x="461" y="60"/>
                  </a:lnTo>
                  <a:lnTo>
                    <a:pt x="451" y="60"/>
                  </a:lnTo>
                  <a:lnTo>
                    <a:pt x="442" y="60"/>
                  </a:lnTo>
                  <a:lnTo>
                    <a:pt x="435" y="58"/>
                  </a:lnTo>
                  <a:lnTo>
                    <a:pt x="430" y="55"/>
                  </a:lnTo>
                  <a:lnTo>
                    <a:pt x="425" y="51"/>
                  </a:lnTo>
                  <a:lnTo>
                    <a:pt x="417" y="43"/>
                  </a:lnTo>
                  <a:lnTo>
                    <a:pt x="409" y="36"/>
                  </a:lnTo>
                  <a:lnTo>
                    <a:pt x="366" y="36"/>
                  </a:lnTo>
                  <a:lnTo>
                    <a:pt x="366" y="60"/>
                  </a:lnTo>
                  <a:lnTo>
                    <a:pt x="337" y="60"/>
                  </a:lnTo>
                  <a:lnTo>
                    <a:pt x="327" y="54"/>
                  </a:lnTo>
                  <a:lnTo>
                    <a:pt x="318" y="43"/>
                  </a:lnTo>
                  <a:lnTo>
                    <a:pt x="313" y="39"/>
                  </a:lnTo>
                  <a:lnTo>
                    <a:pt x="306" y="35"/>
                  </a:lnTo>
                  <a:lnTo>
                    <a:pt x="301" y="31"/>
                  </a:lnTo>
                  <a:lnTo>
                    <a:pt x="294" y="31"/>
                  </a:lnTo>
                  <a:lnTo>
                    <a:pt x="282" y="31"/>
                  </a:lnTo>
                  <a:lnTo>
                    <a:pt x="271" y="34"/>
                  </a:lnTo>
                  <a:lnTo>
                    <a:pt x="262" y="36"/>
                  </a:lnTo>
                  <a:lnTo>
                    <a:pt x="253" y="39"/>
                  </a:lnTo>
                  <a:lnTo>
                    <a:pt x="245" y="43"/>
                  </a:lnTo>
                  <a:lnTo>
                    <a:pt x="236" y="46"/>
                  </a:lnTo>
                  <a:lnTo>
                    <a:pt x="226" y="48"/>
                  </a:lnTo>
                  <a:lnTo>
                    <a:pt x="216" y="48"/>
                  </a:lnTo>
                  <a:lnTo>
                    <a:pt x="209" y="50"/>
                  </a:lnTo>
                  <a:lnTo>
                    <a:pt x="201" y="52"/>
                  </a:lnTo>
                  <a:lnTo>
                    <a:pt x="194" y="56"/>
                  </a:lnTo>
                  <a:lnTo>
                    <a:pt x="188" y="60"/>
                  </a:lnTo>
                  <a:lnTo>
                    <a:pt x="176" y="74"/>
                  </a:lnTo>
                  <a:lnTo>
                    <a:pt x="162" y="88"/>
                  </a:lnTo>
                  <a:lnTo>
                    <a:pt x="149" y="102"/>
                  </a:lnTo>
                  <a:lnTo>
                    <a:pt x="134" y="115"/>
                  </a:lnTo>
                  <a:lnTo>
                    <a:pt x="125" y="120"/>
                  </a:lnTo>
                  <a:lnTo>
                    <a:pt x="117" y="123"/>
                  </a:lnTo>
                  <a:lnTo>
                    <a:pt x="106" y="126"/>
                  </a:lnTo>
                  <a:lnTo>
                    <a:pt x="96" y="127"/>
                  </a:lnTo>
                  <a:lnTo>
                    <a:pt x="82" y="128"/>
                  </a:lnTo>
                  <a:lnTo>
                    <a:pt x="70" y="130"/>
                  </a:lnTo>
                  <a:lnTo>
                    <a:pt x="58" y="132"/>
                  </a:lnTo>
                  <a:lnTo>
                    <a:pt x="48" y="136"/>
                  </a:lnTo>
                  <a:lnTo>
                    <a:pt x="25" y="144"/>
                  </a:lnTo>
                  <a:lnTo>
                    <a:pt x="0" y="151"/>
                  </a:lnTo>
                  <a:lnTo>
                    <a:pt x="0" y="218"/>
                  </a:lnTo>
                  <a:lnTo>
                    <a:pt x="8" y="235"/>
                  </a:lnTo>
                  <a:lnTo>
                    <a:pt x="13" y="252"/>
                  </a:lnTo>
                  <a:lnTo>
                    <a:pt x="14" y="262"/>
                  </a:lnTo>
                  <a:lnTo>
                    <a:pt x="16" y="271"/>
                  </a:lnTo>
                  <a:lnTo>
                    <a:pt x="17" y="283"/>
                  </a:lnTo>
                  <a:lnTo>
                    <a:pt x="17" y="295"/>
                  </a:lnTo>
                  <a:lnTo>
                    <a:pt x="17" y="318"/>
                  </a:lnTo>
                  <a:lnTo>
                    <a:pt x="17" y="326"/>
                  </a:lnTo>
                  <a:lnTo>
                    <a:pt x="18" y="339"/>
                  </a:lnTo>
                  <a:lnTo>
                    <a:pt x="22" y="354"/>
                  </a:lnTo>
                  <a:lnTo>
                    <a:pt x="29" y="370"/>
                  </a:lnTo>
                  <a:lnTo>
                    <a:pt x="36" y="387"/>
                  </a:lnTo>
                  <a:lnTo>
                    <a:pt x="42" y="406"/>
                  </a:lnTo>
                  <a:lnTo>
                    <a:pt x="48" y="424"/>
                  </a:lnTo>
                  <a:lnTo>
                    <a:pt x="52" y="442"/>
                  </a:lnTo>
                  <a:lnTo>
                    <a:pt x="53" y="458"/>
                  </a:lnTo>
                  <a:lnTo>
                    <a:pt x="53" y="465"/>
                  </a:lnTo>
                  <a:lnTo>
                    <a:pt x="50" y="472"/>
                  </a:lnTo>
                  <a:lnTo>
                    <a:pt x="48" y="477"/>
                  </a:lnTo>
                  <a:lnTo>
                    <a:pt x="45" y="481"/>
                  </a:lnTo>
                  <a:lnTo>
                    <a:pt x="41" y="485"/>
                  </a:lnTo>
                  <a:lnTo>
                    <a:pt x="38" y="489"/>
                  </a:lnTo>
                  <a:lnTo>
                    <a:pt x="36" y="495"/>
                  </a:lnTo>
                  <a:lnTo>
                    <a:pt x="36" y="500"/>
                  </a:lnTo>
                  <a:lnTo>
                    <a:pt x="37" y="517"/>
                  </a:lnTo>
                  <a:lnTo>
                    <a:pt x="40" y="533"/>
                  </a:lnTo>
                  <a:lnTo>
                    <a:pt x="44" y="549"/>
                  </a:lnTo>
                  <a:lnTo>
                    <a:pt x="49" y="563"/>
                  </a:lnTo>
                  <a:lnTo>
                    <a:pt x="57" y="576"/>
                  </a:lnTo>
                  <a:lnTo>
                    <a:pt x="65" y="588"/>
                  </a:lnTo>
                  <a:lnTo>
                    <a:pt x="74" y="600"/>
                  </a:lnTo>
                  <a:lnTo>
                    <a:pt x="85" y="611"/>
                  </a:lnTo>
                  <a:lnTo>
                    <a:pt x="106" y="629"/>
                  </a:lnTo>
                  <a:lnTo>
                    <a:pt x="129" y="645"/>
                  </a:lnTo>
                  <a:lnTo>
                    <a:pt x="153" y="661"/>
                  </a:lnTo>
                  <a:lnTo>
                    <a:pt x="174" y="675"/>
                  </a:lnTo>
                  <a:lnTo>
                    <a:pt x="182" y="683"/>
                  </a:lnTo>
                  <a:lnTo>
                    <a:pt x="190" y="692"/>
                  </a:lnTo>
                  <a:lnTo>
                    <a:pt x="196" y="703"/>
                  </a:lnTo>
                  <a:lnTo>
                    <a:pt x="202" y="713"/>
                  </a:lnTo>
                  <a:lnTo>
                    <a:pt x="213" y="739"/>
                  </a:lnTo>
                  <a:lnTo>
                    <a:pt x="224" y="764"/>
                  </a:lnTo>
                  <a:lnTo>
                    <a:pt x="229" y="776"/>
                  </a:lnTo>
                  <a:lnTo>
                    <a:pt x="236" y="787"/>
                  </a:lnTo>
                  <a:lnTo>
                    <a:pt x="244" y="797"/>
                  </a:lnTo>
                  <a:lnTo>
                    <a:pt x="252" y="807"/>
                  </a:lnTo>
                  <a:lnTo>
                    <a:pt x="261" y="815"/>
                  </a:lnTo>
                  <a:lnTo>
                    <a:pt x="273" y="820"/>
                  </a:lnTo>
                  <a:lnTo>
                    <a:pt x="278" y="823"/>
                  </a:lnTo>
                  <a:lnTo>
                    <a:pt x="285" y="824"/>
                  </a:lnTo>
                  <a:lnTo>
                    <a:pt x="293" y="825"/>
                  </a:lnTo>
                  <a:lnTo>
                    <a:pt x="301" y="825"/>
                  </a:lnTo>
                  <a:lnTo>
                    <a:pt x="299" y="833"/>
                  </a:lnTo>
                  <a:lnTo>
                    <a:pt x="295" y="841"/>
                  </a:lnTo>
                  <a:lnTo>
                    <a:pt x="290" y="848"/>
                  </a:lnTo>
                  <a:lnTo>
                    <a:pt x="285" y="855"/>
                  </a:lnTo>
                  <a:lnTo>
                    <a:pt x="279" y="861"/>
                  </a:lnTo>
                  <a:lnTo>
                    <a:pt x="275" y="867"/>
                  </a:lnTo>
                  <a:lnTo>
                    <a:pt x="271" y="873"/>
                  </a:lnTo>
                  <a:lnTo>
                    <a:pt x="270" y="880"/>
                  </a:lnTo>
                  <a:lnTo>
                    <a:pt x="270" y="885"/>
                  </a:lnTo>
                  <a:lnTo>
                    <a:pt x="271" y="889"/>
                  </a:lnTo>
                  <a:lnTo>
                    <a:pt x="274" y="895"/>
                  </a:lnTo>
                  <a:lnTo>
                    <a:pt x="277" y="899"/>
                  </a:lnTo>
                  <a:lnTo>
                    <a:pt x="283" y="905"/>
                  </a:lnTo>
                  <a:lnTo>
                    <a:pt x="291" y="913"/>
                  </a:lnTo>
                  <a:lnTo>
                    <a:pt x="299" y="920"/>
                  </a:lnTo>
                  <a:lnTo>
                    <a:pt x="306" y="927"/>
                  </a:lnTo>
                  <a:lnTo>
                    <a:pt x="309" y="931"/>
                  </a:lnTo>
                  <a:lnTo>
                    <a:pt x="310" y="936"/>
                  </a:lnTo>
                  <a:lnTo>
                    <a:pt x="311" y="940"/>
                  </a:lnTo>
                  <a:lnTo>
                    <a:pt x="313" y="945"/>
                  </a:lnTo>
                  <a:lnTo>
                    <a:pt x="311" y="953"/>
                  </a:lnTo>
                  <a:lnTo>
                    <a:pt x="310" y="959"/>
                  </a:lnTo>
                  <a:lnTo>
                    <a:pt x="309" y="964"/>
                  </a:lnTo>
                  <a:lnTo>
                    <a:pt x="306" y="967"/>
                  </a:lnTo>
                  <a:lnTo>
                    <a:pt x="303" y="971"/>
                  </a:lnTo>
                  <a:lnTo>
                    <a:pt x="302" y="975"/>
                  </a:lnTo>
                  <a:lnTo>
                    <a:pt x="301" y="980"/>
                  </a:lnTo>
                  <a:lnTo>
                    <a:pt x="301" y="988"/>
                  </a:lnTo>
                  <a:lnTo>
                    <a:pt x="301" y="999"/>
                  </a:lnTo>
                  <a:lnTo>
                    <a:pt x="303" y="1008"/>
                  </a:lnTo>
                  <a:lnTo>
                    <a:pt x="306" y="1017"/>
                  </a:lnTo>
                  <a:lnTo>
                    <a:pt x="310" y="1024"/>
                  </a:lnTo>
                  <a:lnTo>
                    <a:pt x="315" y="1031"/>
                  </a:lnTo>
                  <a:lnTo>
                    <a:pt x="322" y="1036"/>
                  </a:lnTo>
                  <a:lnTo>
                    <a:pt x="329" y="1041"/>
                  </a:lnTo>
                  <a:lnTo>
                    <a:pt x="337" y="1045"/>
                  </a:lnTo>
                  <a:lnTo>
                    <a:pt x="354" y="1052"/>
                  </a:lnTo>
                  <a:lnTo>
                    <a:pt x="373" y="1056"/>
                  </a:lnTo>
                  <a:lnTo>
                    <a:pt x="394" y="1060"/>
                  </a:lnTo>
                  <a:lnTo>
                    <a:pt x="414" y="1062"/>
                  </a:lnTo>
                  <a:lnTo>
                    <a:pt x="435" y="1065"/>
                  </a:lnTo>
                  <a:lnTo>
                    <a:pt x="455" y="1068"/>
                  </a:lnTo>
                  <a:lnTo>
                    <a:pt x="473" y="1072"/>
                  </a:lnTo>
                  <a:lnTo>
                    <a:pt x="489" y="1078"/>
                  </a:lnTo>
                  <a:lnTo>
                    <a:pt x="495" y="1082"/>
                  </a:lnTo>
                  <a:lnTo>
                    <a:pt x="501" y="1086"/>
                  </a:lnTo>
                  <a:lnTo>
                    <a:pt x="505" y="1092"/>
                  </a:lnTo>
                  <a:lnTo>
                    <a:pt x="509" y="1098"/>
                  </a:lnTo>
                  <a:lnTo>
                    <a:pt x="511" y="1105"/>
                  </a:lnTo>
                  <a:lnTo>
                    <a:pt x="513" y="1113"/>
                  </a:lnTo>
                  <a:lnTo>
                    <a:pt x="513" y="1122"/>
                  </a:lnTo>
                  <a:lnTo>
                    <a:pt x="511" y="1132"/>
                  </a:lnTo>
                  <a:lnTo>
                    <a:pt x="517" y="113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7" name="Freeform 51"/>
            <p:cNvSpPr>
              <a:spLocks noChangeAspect="1"/>
            </p:cNvSpPr>
            <p:nvPr/>
          </p:nvSpPr>
          <p:spPr bwMode="auto">
            <a:xfrm>
              <a:off x="3135" y="2666"/>
              <a:ext cx="859" cy="1010"/>
            </a:xfrm>
            <a:custGeom>
              <a:avLst/>
              <a:gdLst>
                <a:gd name="T0" fmla="*/ 1236 w 2819"/>
                <a:gd name="T1" fmla="*/ 135 h 3306"/>
                <a:gd name="T2" fmla="*/ 1330 w 2819"/>
                <a:gd name="T3" fmla="*/ 305 h 3306"/>
                <a:gd name="T4" fmla="*/ 1437 w 2819"/>
                <a:gd name="T5" fmla="*/ 417 h 3306"/>
                <a:gd name="T6" fmla="*/ 1516 w 2819"/>
                <a:gd name="T7" fmla="*/ 633 h 3306"/>
                <a:gd name="T8" fmla="*/ 1560 w 2819"/>
                <a:gd name="T9" fmla="*/ 1014 h 3306"/>
                <a:gd name="T10" fmla="*/ 1644 w 2819"/>
                <a:gd name="T11" fmla="*/ 1186 h 3306"/>
                <a:gd name="T12" fmla="*/ 1862 w 2819"/>
                <a:gd name="T13" fmla="*/ 1019 h 3306"/>
                <a:gd name="T14" fmla="*/ 1997 w 2819"/>
                <a:gd name="T15" fmla="*/ 1063 h 3306"/>
                <a:gd name="T16" fmla="*/ 2133 w 2819"/>
                <a:gd name="T17" fmla="*/ 708 h 3306"/>
                <a:gd name="T18" fmla="*/ 2301 w 2819"/>
                <a:gd name="T19" fmla="*/ 602 h 3306"/>
                <a:gd name="T20" fmla="*/ 2449 w 2819"/>
                <a:gd name="T21" fmla="*/ 750 h 3306"/>
                <a:gd name="T22" fmla="*/ 2627 w 2819"/>
                <a:gd name="T23" fmla="*/ 722 h 3306"/>
                <a:gd name="T24" fmla="*/ 2819 w 2819"/>
                <a:gd name="T25" fmla="*/ 951 h 3306"/>
                <a:gd name="T26" fmla="*/ 2620 w 2819"/>
                <a:gd name="T27" fmla="*/ 1019 h 3306"/>
                <a:gd name="T28" fmla="*/ 2740 w 2819"/>
                <a:gd name="T29" fmla="*/ 1253 h 3306"/>
                <a:gd name="T30" fmla="*/ 2679 w 2819"/>
                <a:gd name="T31" fmla="*/ 1416 h 3306"/>
                <a:gd name="T32" fmla="*/ 2559 w 2819"/>
                <a:gd name="T33" fmla="*/ 1355 h 3306"/>
                <a:gd name="T34" fmla="*/ 2379 w 2819"/>
                <a:gd name="T35" fmla="*/ 1552 h 3306"/>
                <a:gd name="T36" fmla="*/ 2278 w 2819"/>
                <a:gd name="T37" fmla="*/ 1616 h 3306"/>
                <a:gd name="T38" fmla="*/ 2154 w 2819"/>
                <a:gd name="T39" fmla="*/ 1598 h 3306"/>
                <a:gd name="T40" fmla="*/ 1987 w 2819"/>
                <a:gd name="T41" fmla="*/ 1578 h 3306"/>
                <a:gd name="T42" fmla="*/ 1837 w 2819"/>
                <a:gd name="T43" fmla="*/ 1674 h 3306"/>
                <a:gd name="T44" fmla="*/ 1773 w 2819"/>
                <a:gd name="T45" fmla="*/ 1770 h 3306"/>
                <a:gd name="T46" fmla="*/ 1688 w 2819"/>
                <a:gd name="T47" fmla="*/ 1895 h 3306"/>
                <a:gd name="T48" fmla="*/ 1733 w 2819"/>
                <a:gd name="T49" fmla="*/ 2131 h 3306"/>
                <a:gd name="T50" fmla="*/ 1826 w 2819"/>
                <a:gd name="T51" fmla="*/ 2313 h 3306"/>
                <a:gd name="T52" fmla="*/ 1680 w 2819"/>
                <a:gd name="T53" fmla="*/ 2802 h 3306"/>
                <a:gd name="T54" fmla="*/ 1528 w 2819"/>
                <a:gd name="T55" fmla="*/ 3022 h 3306"/>
                <a:gd name="T56" fmla="*/ 1385 w 2819"/>
                <a:gd name="T57" fmla="*/ 3173 h 3306"/>
                <a:gd name="T58" fmla="*/ 1308 w 2819"/>
                <a:gd name="T59" fmla="*/ 3305 h 3306"/>
                <a:gd name="T60" fmla="*/ 1257 w 2819"/>
                <a:gd name="T61" fmla="*/ 3225 h 3306"/>
                <a:gd name="T62" fmla="*/ 1085 w 2819"/>
                <a:gd name="T63" fmla="*/ 3106 h 3306"/>
                <a:gd name="T64" fmla="*/ 923 w 2819"/>
                <a:gd name="T65" fmla="*/ 3038 h 3306"/>
                <a:gd name="T66" fmla="*/ 713 w 2819"/>
                <a:gd name="T67" fmla="*/ 2926 h 3306"/>
                <a:gd name="T68" fmla="*/ 623 w 2819"/>
                <a:gd name="T69" fmla="*/ 2872 h 3306"/>
                <a:gd name="T70" fmla="*/ 456 w 2819"/>
                <a:gd name="T71" fmla="*/ 2944 h 3306"/>
                <a:gd name="T72" fmla="*/ 218 w 2819"/>
                <a:gd name="T73" fmla="*/ 2820 h 3306"/>
                <a:gd name="T74" fmla="*/ 74 w 2819"/>
                <a:gd name="T75" fmla="*/ 2764 h 3306"/>
                <a:gd name="T76" fmla="*/ 56 w 2819"/>
                <a:gd name="T77" fmla="*/ 2628 h 3306"/>
                <a:gd name="T78" fmla="*/ 139 w 2819"/>
                <a:gd name="T79" fmla="*/ 2540 h 3306"/>
                <a:gd name="T80" fmla="*/ 139 w 2819"/>
                <a:gd name="T81" fmla="*/ 2364 h 3306"/>
                <a:gd name="T82" fmla="*/ 204 w 2819"/>
                <a:gd name="T83" fmla="*/ 2204 h 3306"/>
                <a:gd name="T84" fmla="*/ 215 w 2819"/>
                <a:gd name="T85" fmla="*/ 2036 h 3306"/>
                <a:gd name="T86" fmla="*/ 222 w 2819"/>
                <a:gd name="T87" fmla="*/ 1818 h 3306"/>
                <a:gd name="T88" fmla="*/ 419 w 2819"/>
                <a:gd name="T89" fmla="*/ 1743 h 3306"/>
                <a:gd name="T90" fmla="*/ 545 w 2819"/>
                <a:gd name="T91" fmla="*/ 1778 h 3306"/>
                <a:gd name="T92" fmla="*/ 617 w 2819"/>
                <a:gd name="T93" fmla="*/ 1806 h 3306"/>
                <a:gd name="T94" fmla="*/ 677 w 2819"/>
                <a:gd name="T95" fmla="*/ 1604 h 3306"/>
                <a:gd name="T96" fmla="*/ 768 w 2819"/>
                <a:gd name="T97" fmla="*/ 1440 h 3306"/>
                <a:gd name="T98" fmla="*/ 835 w 2819"/>
                <a:gd name="T99" fmla="*/ 1338 h 3306"/>
                <a:gd name="T100" fmla="*/ 1032 w 2819"/>
                <a:gd name="T101" fmla="*/ 1454 h 3306"/>
                <a:gd name="T102" fmla="*/ 1084 w 2819"/>
                <a:gd name="T103" fmla="*/ 1326 h 3306"/>
                <a:gd name="T104" fmla="*/ 1009 w 2819"/>
                <a:gd name="T105" fmla="*/ 1186 h 3306"/>
                <a:gd name="T106" fmla="*/ 940 w 2819"/>
                <a:gd name="T107" fmla="*/ 1030 h 3306"/>
                <a:gd name="T108" fmla="*/ 941 w 2819"/>
                <a:gd name="T109" fmla="*/ 794 h 3306"/>
                <a:gd name="T110" fmla="*/ 1016 w 2819"/>
                <a:gd name="T111" fmla="*/ 678 h 3306"/>
                <a:gd name="T112" fmla="*/ 1053 w 2819"/>
                <a:gd name="T113" fmla="*/ 537 h 3306"/>
                <a:gd name="T114" fmla="*/ 1048 w 2819"/>
                <a:gd name="T115" fmla="*/ 404 h 3306"/>
                <a:gd name="T116" fmla="*/ 1017 w 2819"/>
                <a:gd name="T117" fmla="*/ 244 h 3306"/>
                <a:gd name="T118" fmla="*/ 988 w 2819"/>
                <a:gd name="T119" fmla="*/ 116 h 3306"/>
                <a:gd name="T120" fmla="*/ 1132 w 2819"/>
                <a:gd name="T121" fmla="*/ 8 h 33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19"/>
                <a:gd name="T184" fmla="*/ 0 h 3306"/>
                <a:gd name="T185" fmla="*/ 2819 w 2819"/>
                <a:gd name="T186" fmla="*/ 3306 h 33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19" h="3306">
                  <a:moveTo>
                    <a:pt x="1174" y="12"/>
                  </a:moveTo>
                  <a:lnTo>
                    <a:pt x="1184" y="17"/>
                  </a:lnTo>
                  <a:lnTo>
                    <a:pt x="1188" y="21"/>
                  </a:lnTo>
                  <a:lnTo>
                    <a:pt x="1188" y="27"/>
                  </a:lnTo>
                  <a:lnTo>
                    <a:pt x="1186" y="43"/>
                  </a:lnTo>
                  <a:lnTo>
                    <a:pt x="1186" y="55"/>
                  </a:lnTo>
                  <a:lnTo>
                    <a:pt x="1182" y="65"/>
                  </a:lnTo>
                  <a:lnTo>
                    <a:pt x="1178" y="73"/>
                  </a:lnTo>
                  <a:lnTo>
                    <a:pt x="1174" y="81"/>
                  </a:lnTo>
                  <a:lnTo>
                    <a:pt x="1169" y="88"/>
                  </a:lnTo>
                  <a:lnTo>
                    <a:pt x="1164" y="96"/>
                  </a:lnTo>
                  <a:lnTo>
                    <a:pt x="1160" y="104"/>
                  </a:lnTo>
                  <a:lnTo>
                    <a:pt x="1157" y="115"/>
                  </a:lnTo>
                  <a:lnTo>
                    <a:pt x="1186" y="120"/>
                  </a:lnTo>
                  <a:lnTo>
                    <a:pt x="1213" y="127"/>
                  </a:lnTo>
                  <a:lnTo>
                    <a:pt x="1224" y="131"/>
                  </a:lnTo>
                  <a:lnTo>
                    <a:pt x="1236" y="135"/>
                  </a:lnTo>
                  <a:lnTo>
                    <a:pt x="1245" y="140"/>
                  </a:lnTo>
                  <a:lnTo>
                    <a:pt x="1254" y="145"/>
                  </a:lnTo>
                  <a:lnTo>
                    <a:pt x="1264" y="152"/>
                  </a:lnTo>
                  <a:lnTo>
                    <a:pt x="1272" y="159"/>
                  </a:lnTo>
                  <a:lnTo>
                    <a:pt x="1278" y="167"/>
                  </a:lnTo>
                  <a:lnTo>
                    <a:pt x="1285" y="175"/>
                  </a:lnTo>
                  <a:lnTo>
                    <a:pt x="1292" y="184"/>
                  </a:lnTo>
                  <a:lnTo>
                    <a:pt x="1297" y="195"/>
                  </a:lnTo>
                  <a:lnTo>
                    <a:pt x="1302" y="205"/>
                  </a:lnTo>
                  <a:lnTo>
                    <a:pt x="1308" y="217"/>
                  </a:lnTo>
                  <a:lnTo>
                    <a:pt x="1313" y="226"/>
                  </a:lnTo>
                  <a:lnTo>
                    <a:pt x="1317" y="234"/>
                  </a:lnTo>
                  <a:lnTo>
                    <a:pt x="1320" y="244"/>
                  </a:lnTo>
                  <a:lnTo>
                    <a:pt x="1322" y="252"/>
                  </a:lnTo>
                  <a:lnTo>
                    <a:pt x="1326" y="269"/>
                  </a:lnTo>
                  <a:lnTo>
                    <a:pt x="1329" y="286"/>
                  </a:lnTo>
                  <a:lnTo>
                    <a:pt x="1330" y="305"/>
                  </a:lnTo>
                  <a:lnTo>
                    <a:pt x="1334" y="322"/>
                  </a:lnTo>
                  <a:lnTo>
                    <a:pt x="1337" y="332"/>
                  </a:lnTo>
                  <a:lnTo>
                    <a:pt x="1340" y="342"/>
                  </a:lnTo>
                  <a:lnTo>
                    <a:pt x="1344" y="352"/>
                  </a:lnTo>
                  <a:lnTo>
                    <a:pt x="1349" y="361"/>
                  </a:lnTo>
                  <a:lnTo>
                    <a:pt x="1353" y="366"/>
                  </a:lnTo>
                  <a:lnTo>
                    <a:pt x="1358" y="372"/>
                  </a:lnTo>
                  <a:lnTo>
                    <a:pt x="1365" y="374"/>
                  </a:lnTo>
                  <a:lnTo>
                    <a:pt x="1372" y="378"/>
                  </a:lnTo>
                  <a:lnTo>
                    <a:pt x="1386" y="384"/>
                  </a:lnTo>
                  <a:lnTo>
                    <a:pt x="1401" y="389"/>
                  </a:lnTo>
                  <a:lnTo>
                    <a:pt x="1409" y="392"/>
                  </a:lnTo>
                  <a:lnTo>
                    <a:pt x="1416" y="396"/>
                  </a:lnTo>
                  <a:lnTo>
                    <a:pt x="1422" y="400"/>
                  </a:lnTo>
                  <a:lnTo>
                    <a:pt x="1428" y="404"/>
                  </a:lnTo>
                  <a:lnTo>
                    <a:pt x="1433" y="409"/>
                  </a:lnTo>
                  <a:lnTo>
                    <a:pt x="1437" y="417"/>
                  </a:lnTo>
                  <a:lnTo>
                    <a:pt x="1438" y="425"/>
                  </a:lnTo>
                  <a:lnTo>
                    <a:pt x="1440" y="434"/>
                  </a:lnTo>
                  <a:lnTo>
                    <a:pt x="1440" y="462"/>
                  </a:lnTo>
                  <a:lnTo>
                    <a:pt x="1440" y="481"/>
                  </a:lnTo>
                  <a:lnTo>
                    <a:pt x="1440" y="492"/>
                  </a:lnTo>
                  <a:lnTo>
                    <a:pt x="1440" y="500"/>
                  </a:lnTo>
                  <a:lnTo>
                    <a:pt x="1441" y="516"/>
                  </a:lnTo>
                  <a:lnTo>
                    <a:pt x="1442" y="530"/>
                  </a:lnTo>
                  <a:lnTo>
                    <a:pt x="1446" y="544"/>
                  </a:lnTo>
                  <a:lnTo>
                    <a:pt x="1450" y="557"/>
                  </a:lnTo>
                  <a:lnTo>
                    <a:pt x="1457" y="569"/>
                  </a:lnTo>
                  <a:lnTo>
                    <a:pt x="1464" y="581"/>
                  </a:lnTo>
                  <a:lnTo>
                    <a:pt x="1472" y="593"/>
                  </a:lnTo>
                  <a:lnTo>
                    <a:pt x="1481" y="604"/>
                  </a:lnTo>
                  <a:lnTo>
                    <a:pt x="1492" y="613"/>
                  </a:lnTo>
                  <a:lnTo>
                    <a:pt x="1504" y="624"/>
                  </a:lnTo>
                  <a:lnTo>
                    <a:pt x="1516" y="633"/>
                  </a:lnTo>
                  <a:lnTo>
                    <a:pt x="1529" y="641"/>
                  </a:lnTo>
                  <a:lnTo>
                    <a:pt x="1558" y="658"/>
                  </a:lnTo>
                  <a:lnTo>
                    <a:pt x="1590" y="674"/>
                  </a:lnTo>
                  <a:lnTo>
                    <a:pt x="1588" y="692"/>
                  </a:lnTo>
                  <a:lnTo>
                    <a:pt x="1584" y="708"/>
                  </a:lnTo>
                  <a:lnTo>
                    <a:pt x="1578" y="724"/>
                  </a:lnTo>
                  <a:lnTo>
                    <a:pt x="1573" y="738"/>
                  </a:lnTo>
                  <a:lnTo>
                    <a:pt x="1568" y="754"/>
                  </a:lnTo>
                  <a:lnTo>
                    <a:pt x="1564" y="770"/>
                  </a:lnTo>
                  <a:lnTo>
                    <a:pt x="1561" y="788"/>
                  </a:lnTo>
                  <a:lnTo>
                    <a:pt x="1560" y="807"/>
                  </a:lnTo>
                  <a:lnTo>
                    <a:pt x="1560" y="849"/>
                  </a:lnTo>
                  <a:lnTo>
                    <a:pt x="1560" y="886"/>
                  </a:lnTo>
                  <a:lnTo>
                    <a:pt x="1560" y="919"/>
                  </a:lnTo>
                  <a:lnTo>
                    <a:pt x="1560" y="951"/>
                  </a:lnTo>
                  <a:lnTo>
                    <a:pt x="1560" y="982"/>
                  </a:lnTo>
                  <a:lnTo>
                    <a:pt x="1560" y="1014"/>
                  </a:lnTo>
                  <a:lnTo>
                    <a:pt x="1560" y="1050"/>
                  </a:lnTo>
                  <a:lnTo>
                    <a:pt x="1560" y="1090"/>
                  </a:lnTo>
                  <a:lnTo>
                    <a:pt x="1561" y="1106"/>
                  </a:lnTo>
                  <a:lnTo>
                    <a:pt x="1561" y="1123"/>
                  </a:lnTo>
                  <a:lnTo>
                    <a:pt x="1562" y="1131"/>
                  </a:lnTo>
                  <a:lnTo>
                    <a:pt x="1564" y="1139"/>
                  </a:lnTo>
                  <a:lnTo>
                    <a:pt x="1566" y="1147"/>
                  </a:lnTo>
                  <a:lnTo>
                    <a:pt x="1569" y="1154"/>
                  </a:lnTo>
                  <a:lnTo>
                    <a:pt x="1573" y="1161"/>
                  </a:lnTo>
                  <a:lnTo>
                    <a:pt x="1578" y="1167"/>
                  </a:lnTo>
                  <a:lnTo>
                    <a:pt x="1584" y="1173"/>
                  </a:lnTo>
                  <a:lnTo>
                    <a:pt x="1590" y="1178"/>
                  </a:lnTo>
                  <a:lnTo>
                    <a:pt x="1600" y="1181"/>
                  </a:lnTo>
                  <a:lnTo>
                    <a:pt x="1609" y="1185"/>
                  </a:lnTo>
                  <a:lnTo>
                    <a:pt x="1620" y="1186"/>
                  </a:lnTo>
                  <a:lnTo>
                    <a:pt x="1633" y="1186"/>
                  </a:lnTo>
                  <a:lnTo>
                    <a:pt x="1644" y="1186"/>
                  </a:lnTo>
                  <a:lnTo>
                    <a:pt x="1656" y="1185"/>
                  </a:lnTo>
                  <a:lnTo>
                    <a:pt x="1666" y="1182"/>
                  </a:lnTo>
                  <a:lnTo>
                    <a:pt x="1676" y="1179"/>
                  </a:lnTo>
                  <a:lnTo>
                    <a:pt x="1686" y="1175"/>
                  </a:lnTo>
                  <a:lnTo>
                    <a:pt x="1696" y="1170"/>
                  </a:lnTo>
                  <a:lnTo>
                    <a:pt x="1704" y="1165"/>
                  </a:lnTo>
                  <a:lnTo>
                    <a:pt x="1713" y="1159"/>
                  </a:lnTo>
                  <a:lnTo>
                    <a:pt x="1729" y="1146"/>
                  </a:lnTo>
                  <a:lnTo>
                    <a:pt x="1745" y="1131"/>
                  </a:lnTo>
                  <a:lnTo>
                    <a:pt x="1760" y="1115"/>
                  </a:lnTo>
                  <a:lnTo>
                    <a:pt x="1774" y="1099"/>
                  </a:lnTo>
                  <a:lnTo>
                    <a:pt x="1787" y="1083"/>
                  </a:lnTo>
                  <a:lnTo>
                    <a:pt x="1802" y="1067"/>
                  </a:lnTo>
                  <a:lnTo>
                    <a:pt x="1815" y="1053"/>
                  </a:lnTo>
                  <a:lnTo>
                    <a:pt x="1830" y="1039"/>
                  </a:lnTo>
                  <a:lnTo>
                    <a:pt x="1846" y="1027"/>
                  </a:lnTo>
                  <a:lnTo>
                    <a:pt x="1862" y="1019"/>
                  </a:lnTo>
                  <a:lnTo>
                    <a:pt x="1870" y="1017"/>
                  </a:lnTo>
                  <a:lnTo>
                    <a:pt x="1879" y="1014"/>
                  </a:lnTo>
                  <a:lnTo>
                    <a:pt x="1887" y="1013"/>
                  </a:lnTo>
                  <a:lnTo>
                    <a:pt x="1897" y="1011"/>
                  </a:lnTo>
                  <a:lnTo>
                    <a:pt x="1903" y="1013"/>
                  </a:lnTo>
                  <a:lnTo>
                    <a:pt x="1907" y="1014"/>
                  </a:lnTo>
                  <a:lnTo>
                    <a:pt x="1913" y="1018"/>
                  </a:lnTo>
                  <a:lnTo>
                    <a:pt x="1918" y="1022"/>
                  </a:lnTo>
                  <a:lnTo>
                    <a:pt x="1927" y="1033"/>
                  </a:lnTo>
                  <a:lnTo>
                    <a:pt x="1937" y="1045"/>
                  </a:lnTo>
                  <a:lnTo>
                    <a:pt x="1947" y="1057"/>
                  </a:lnTo>
                  <a:lnTo>
                    <a:pt x="1959" y="1067"/>
                  </a:lnTo>
                  <a:lnTo>
                    <a:pt x="1967" y="1071"/>
                  </a:lnTo>
                  <a:lnTo>
                    <a:pt x="1975" y="1075"/>
                  </a:lnTo>
                  <a:lnTo>
                    <a:pt x="1983" y="1077"/>
                  </a:lnTo>
                  <a:lnTo>
                    <a:pt x="1994" y="1078"/>
                  </a:lnTo>
                  <a:lnTo>
                    <a:pt x="1997" y="1063"/>
                  </a:lnTo>
                  <a:lnTo>
                    <a:pt x="2001" y="1049"/>
                  </a:lnTo>
                  <a:lnTo>
                    <a:pt x="2006" y="1034"/>
                  </a:lnTo>
                  <a:lnTo>
                    <a:pt x="2013" y="1021"/>
                  </a:lnTo>
                  <a:lnTo>
                    <a:pt x="2029" y="997"/>
                  </a:lnTo>
                  <a:lnTo>
                    <a:pt x="2046" y="971"/>
                  </a:lnTo>
                  <a:lnTo>
                    <a:pt x="2065" y="947"/>
                  </a:lnTo>
                  <a:lnTo>
                    <a:pt x="2082" y="921"/>
                  </a:lnTo>
                  <a:lnTo>
                    <a:pt x="2090" y="907"/>
                  </a:lnTo>
                  <a:lnTo>
                    <a:pt x="2097" y="893"/>
                  </a:lnTo>
                  <a:lnTo>
                    <a:pt x="2103" y="878"/>
                  </a:lnTo>
                  <a:lnTo>
                    <a:pt x="2109" y="861"/>
                  </a:lnTo>
                  <a:lnTo>
                    <a:pt x="2115" y="831"/>
                  </a:lnTo>
                  <a:lnTo>
                    <a:pt x="2121" y="803"/>
                  </a:lnTo>
                  <a:lnTo>
                    <a:pt x="2123" y="777"/>
                  </a:lnTo>
                  <a:lnTo>
                    <a:pt x="2127" y="753"/>
                  </a:lnTo>
                  <a:lnTo>
                    <a:pt x="2130" y="729"/>
                  </a:lnTo>
                  <a:lnTo>
                    <a:pt x="2133" y="708"/>
                  </a:lnTo>
                  <a:lnTo>
                    <a:pt x="2137" y="689"/>
                  </a:lnTo>
                  <a:lnTo>
                    <a:pt x="2142" y="670"/>
                  </a:lnTo>
                  <a:lnTo>
                    <a:pt x="2145" y="662"/>
                  </a:lnTo>
                  <a:lnTo>
                    <a:pt x="2149" y="656"/>
                  </a:lnTo>
                  <a:lnTo>
                    <a:pt x="2153" y="648"/>
                  </a:lnTo>
                  <a:lnTo>
                    <a:pt x="2158" y="641"/>
                  </a:lnTo>
                  <a:lnTo>
                    <a:pt x="2163" y="636"/>
                  </a:lnTo>
                  <a:lnTo>
                    <a:pt x="2170" y="630"/>
                  </a:lnTo>
                  <a:lnTo>
                    <a:pt x="2177" y="625"/>
                  </a:lnTo>
                  <a:lnTo>
                    <a:pt x="2185" y="620"/>
                  </a:lnTo>
                  <a:lnTo>
                    <a:pt x="2194" y="616"/>
                  </a:lnTo>
                  <a:lnTo>
                    <a:pt x="2205" y="613"/>
                  </a:lnTo>
                  <a:lnTo>
                    <a:pt x="2215" y="609"/>
                  </a:lnTo>
                  <a:lnTo>
                    <a:pt x="2227" y="606"/>
                  </a:lnTo>
                  <a:lnTo>
                    <a:pt x="2255" y="604"/>
                  </a:lnTo>
                  <a:lnTo>
                    <a:pt x="2289" y="602"/>
                  </a:lnTo>
                  <a:lnTo>
                    <a:pt x="2301" y="602"/>
                  </a:lnTo>
                  <a:lnTo>
                    <a:pt x="2311" y="604"/>
                  </a:lnTo>
                  <a:lnTo>
                    <a:pt x="2322" y="606"/>
                  </a:lnTo>
                  <a:lnTo>
                    <a:pt x="2331" y="609"/>
                  </a:lnTo>
                  <a:lnTo>
                    <a:pt x="2339" y="613"/>
                  </a:lnTo>
                  <a:lnTo>
                    <a:pt x="2347" y="617"/>
                  </a:lnTo>
                  <a:lnTo>
                    <a:pt x="2355" y="622"/>
                  </a:lnTo>
                  <a:lnTo>
                    <a:pt x="2362" y="628"/>
                  </a:lnTo>
                  <a:lnTo>
                    <a:pt x="2374" y="640"/>
                  </a:lnTo>
                  <a:lnTo>
                    <a:pt x="2383" y="654"/>
                  </a:lnTo>
                  <a:lnTo>
                    <a:pt x="2393" y="669"/>
                  </a:lnTo>
                  <a:lnTo>
                    <a:pt x="2401" y="684"/>
                  </a:lnTo>
                  <a:lnTo>
                    <a:pt x="2409" y="698"/>
                  </a:lnTo>
                  <a:lnTo>
                    <a:pt x="2418" y="713"/>
                  </a:lnTo>
                  <a:lnTo>
                    <a:pt x="2427" y="728"/>
                  </a:lnTo>
                  <a:lnTo>
                    <a:pt x="2437" y="740"/>
                  </a:lnTo>
                  <a:lnTo>
                    <a:pt x="2443" y="745"/>
                  </a:lnTo>
                  <a:lnTo>
                    <a:pt x="2449" y="750"/>
                  </a:lnTo>
                  <a:lnTo>
                    <a:pt x="2455" y="754"/>
                  </a:lnTo>
                  <a:lnTo>
                    <a:pt x="2463" y="758"/>
                  </a:lnTo>
                  <a:lnTo>
                    <a:pt x="2471" y="761"/>
                  </a:lnTo>
                  <a:lnTo>
                    <a:pt x="2479" y="764"/>
                  </a:lnTo>
                  <a:lnTo>
                    <a:pt x="2490" y="765"/>
                  </a:lnTo>
                  <a:lnTo>
                    <a:pt x="2499" y="765"/>
                  </a:lnTo>
                  <a:lnTo>
                    <a:pt x="2514" y="764"/>
                  </a:lnTo>
                  <a:lnTo>
                    <a:pt x="2525" y="762"/>
                  </a:lnTo>
                  <a:lnTo>
                    <a:pt x="2534" y="757"/>
                  </a:lnTo>
                  <a:lnTo>
                    <a:pt x="2540" y="752"/>
                  </a:lnTo>
                  <a:lnTo>
                    <a:pt x="2544" y="744"/>
                  </a:lnTo>
                  <a:lnTo>
                    <a:pt x="2548" y="734"/>
                  </a:lnTo>
                  <a:lnTo>
                    <a:pt x="2551" y="724"/>
                  </a:lnTo>
                  <a:lnTo>
                    <a:pt x="2554" y="710"/>
                  </a:lnTo>
                  <a:lnTo>
                    <a:pt x="2614" y="710"/>
                  </a:lnTo>
                  <a:lnTo>
                    <a:pt x="2622" y="717"/>
                  </a:lnTo>
                  <a:lnTo>
                    <a:pt x="2627" y="722"/>
                  </a:lnTo>
                  <a:lnTo>
                    <a:pt x="2632" y="729"/>
                  </a:lnTo>
                  <a:lnTo>
                    <a:pt x="2638" y="734"/>
                  </a:lnTo>
                  <a:lnTo>
                    <a:pt x="2644" y="748"/>
                  </a:lnTo>
                  <a:lnTo>
                    <a:pt x="2650" y="762"/>
                  </a:lnTo>
                  <a:lnTo>
                    <a:pt x="2658" y="794"/>
                  </a:lnTo>
                  <a:lnTo>
                    <a:pt x="2668" y="831"/>
                  </a:lnTo>
                  <a:lnTo>
                    <a:pt x="2672" y="839"/>
                  </a:lnTo>
                  <a:lnTo>
                    <a:pt x="2678" y="846"/>
                  </a:lnTo>
                  <a:lnTo>
                    <a:pt x="2684" y="854"/>
                  </a:lnTo>
                  <a:lnTo>
                    <a:pt x="2691" y="862"/>
                  </a:lnTo>
                  <a:lnTo>
                    <a:pt x="2708" y="875"/>
                  </a:lnTo>
                  <a:lnTo>
                    <a:pt x="2727" y="890"/>
                  </a:lnTo>
                  <a:lnTo>
                    <a:pt x="2746" y="903"/>
                  </a:lnTo>
                  <a:lnTo>
                    <a:pt x="2764" y="915"/>
                  </a:lnTo>
                  <a:lnTo>
                    <a:pt x="2782" y="927"/>
                  </a:lnTo>
                  <a:lnTo>
                    <a:pt x="2795" y="939"/>
                  </a:lnTo>
                  <a:lnTo>
                    <a:pt x="2819" y="951"/>
                  </a:lnTo>
                  <a:lnTo>
                    <a:pt x="2799" y="969"/>
                  </a:lnTo>
                  <a:lnTo>
                    <a:pt x="2780" y="985"/>
                  </a:lnTo>
                  <a:lnTo>
                    <a:pt x="2771" y="991"/>
                  </a:lnTo>
                  <a:lnTo>
                    <a:pt x="2762" y="995"/>
                  </a:lnTo>
                  <a:lnTo>
                    <a:pt x="2748" y="998"/>
                  </a:lnTo>
                  <a:lnTo>
                    <a:pt x="2734" y="999"/>
                  </a:lnTo>
                  <a:lnTo>
                    <a:pt x="2715" y="999"/>
                  </a:lnTo>
                  <a:lnTo>
                    <a:pt x="2696" y="999"/>
                  </a:lnTo>
                  <a:lnTo>
                    <a:pt x="2678" y="999"/>
                  </a:lnTo>
                  <a:lnTo>
                    <a:pt x="2662" y="999"/>
                  </a:lnTo>
                  <a:lnTo>
                    <a:pt x="2652" y="1001"/>
                  </a:lnTo>
                  <a:lnTo>
                    <a:pt x="2639" y="1003"/>
                  </a:lnTo>
                  <a:lnTo>
                    <a:pt x="2631" y="1006"/>
                  </a:lnTo>
                  <a:lnTo>
                    <a:pt x="2626" y="1010"/>
                  </a:lnTo>
                  <a:lnTo>
                    <a:pt x="2623" y="1013"/>
                  </a:lnTo>
                  <a:lnTo>
                    <a:pt x="2622" y="1015"/>
                  </a:lnTo>
                  <a:lnTo>
                    <a:pt x="2620" y="1019"/>
                  </a:lnTo>
                  <a:lnTo>
                    <a:pt x="2620" y="1023"/>
                  </a:lnTo>
                  <a:lnTo>
                    <a:pt x="2620" y="1058"/>
                  </a:lnTo>
                  <a:lnTo>
                    <a:pt x="2620" y="1101"/>
                  </a:lnTo>
                  <a:lnTo>
                    <a:pt x="2620" y="1146"/>
                  </a:lnTo>
                  <a:lnTo>
                    <a:pt x="2620" y="1186"/>
                  </a:lnTo>
                  <a:lnTo>
                    <a:pt x="2620" y="1195"/>
                  </a:lnTo>
                  <a:lnTo>
                    <a:pt x="2623" y="1202"/>
                  </a:lnTo>
                  <a:lnTo>
                    <a:pt x="2626" y="1210"/>
                  </a:lnTo>
                  <a:lnTo>
                    <a:pt x="2631" y="1215"/>
                  </a:lnTo>
                  <a:lnTo>
                    <a:pt x="2636" y="1221"/>
                  </a:lnTo>
                  <a:lnTo>
                    <a:pt x="2643" y="1226"/>
                  </a:lnTo>
                  <a:lnTo>
                    <a:pt x="2651" y="1230"/>
                  </a:lnTo>
                  <a:lnTo>
                    <a:pt x="2660" y="1233"/>
                  </a:lnTo>
                  <a:lnTo>
                    <a:pt x="2679" y="1239"/>
                  </a:lnTo>
                  <a:lnTo>
                    <a:pt x="2699" y="1245"/>
                  </a:lnTo>
                  <a:lnTo>
                    <a:pt x="2719" y="1249"/>
                  </a:lnTo>
                  <a:lnTo>
                    <a:pt x="2740" y="1253"/>
                  </a:lnTo>
                  <a:lnTo>
                    <a:pt x="2735" y="1263"/>
                  </a:lnTo>
                  <a:lnTo>
                    <a:pt x="2730" y="1271"/>
                  </a:lnTo>
                  <a:lnTo>
                    <a:pt x="2727" y="1275"/>
                  </a:lnTo>
                  <a:lnTo>
                    <a:pt x="2724" y="1281"/>
                  </a:lnTo>
                  <a:lnTo>
                    <a:pt x="2723" y="1287"/>
                  </a:lnTo>
                  <a:lnTo>
                    <a:pt x="2722" y="1295"/>
                  </a:lnTo>
                  <a:lnTo>
                    <a:pt x="2724" y="1307"/>
                  </a:lnTo>
                  <a:lnTo>
                    <a:pt x="2730" y="1323"/>
                  </a:lnTo>
                  <a:lnTo>
                    <a:pt x="2735" y="1339"/>
                  </a:lnTo>
                  <a:lnTo>
                    <a:pt x="2740" y="1355"/>
                  </a:lnTo>
                  <a:lnTo>
                    <a:pt x="2732" y="1358"/>
                  </a:lnTo>
                  <a:lnTo>
                    <a:pt x="2726" y="1363"/>
                  </a:lnTo>
                  <a:lnTo>
                    <a:pt x="2719" y="1369"/>
                  </a:lnTo>
                  <a:lnTo>
                    <a:pt x="2712" y="1375"/>
                  </a:lnTo>
                  <a:lnTo>
                    <a:pt x="2699" y="1391"/>
                  </a:lnTo>
                  <a:lnTo>
                    <a:pt x="2686" y="1407"/>
                  </a:lnTo>
                  <a:lnTo>
                    <a:pt x="2679" y="1416"/>
                  </a:lnTo>
                  <a:lnTo>
                    <a:pt x="2672" y="1424"/>
                  </a:lnTo>
                  <a:lnTo>
                    <a:pt x="2664" y="1431"/>
                  </a:lnTo>
                  <a:lnTo>
                    <a:pt x="2655" y="1438"/>
                  </a:lnTo>
                  <a:lnTo>
                    <a:pt x="2647" y="1443"/>
                  </a:lnTo>
                  <a:lnTo>
                    <a:pt x="2636" y="1447"/>
                  </a:lnTo>
                  <a:lnTo>
                    <a:pt x="2626" y="1450"/>
                  </a:lnTo>
                  <a:lnTo>
                    <a:pt x="2614" y="1451"/>
                  </a:lnTo>
                  <a:lnTo>
                    <a:pt x="2602" y="1450"/>
                  </a:lnTo>
                  <a:lnTo>
                    <a:pt x="2591" y="1447"/>
                  </a:lnTo>
                  <a:lnTo>
                    <a:pt x="2583" y="1443"/>
                  </a:lnTo>
                  <a:lnTo>
                    <a:pt x="2575" y="1439"/>
                  </a:lnTo>
                  <a:lnTo>
                    <a:pt x="2568" y="1435"/>
                  </a:lnTo>
                  <a:lnTo>
                    <a:pt x="2560" y="1431"/>
                  </a:lnTo>
                  <a:lnTo>
                    <a:pt x="2552" y="1428"/>
                  </a:lnTo>
                  <a:lnTo>
                    <a:pt x="2542" y="1427"/>
                  </a:lnTo>
                  <a:lnTo>
                    <a:pt x="2559" y="1384"/>
                  </a:lnTo>
                  <a:lnTo>
                    <a:pt x="2559" y="1355"/>
                  </a:lnTo>
                  <a:lnTo>
                    <a:pt x="2548" y="1354"/>
                  </a:lnTo>
                  <a:lnTo>
                    <a:pt x="2538" y="1355"/>
                  </a:lnTo>
                  <a:lnTo>
                    <a:pt x="2527" y="1357"/>
                  </a:lnTo>
                  <a:lnTo>
                    <a:pt x="2519" y="1359"/>
                  </a:lnTo>
                  <a:lnTo>
                    <a:pt x="2510" y="1363"/>
                  </a:lnTo>
                  <a:lnTo>
                    <a:pt x="2502" y="1367"/>
                  </a:lnTo>
                  <a:lnTo>
                    <a:pt x="2495" y="1373"/>
                  </a:lnTo>
                  <a:lnTo>
                    <a:pt x="2489" y="1378"/>
                  </a:lnTo>
                  <a:lnTo>
                    <a:pt x="2475" y="1391"/>
                  </a:lnTo>
                  <a:lnTo>
                    <a:pt x="2465" y="1407"/>
                  </a:lnTo>
                  <a:lnTo>
                    <a:pt x="2455" y="1424"/>
                  </a:lnTo>
                  <a:lnTo>
                    <a:pt x="2446" y="1442"/>
                  </a:lnTo>
                  <a:lnTo>
                    <a:pt x="2429" y="1480"/>
                  </a:lnTo>
                  <a:lnTo>
                    <a:pt x="2410" y="1516"/>
                  </a:lnTo>
                  <a:lnTo>
                    <a:pt x="2399" y="1532"/>
                  </a:lnTo>
                  <a:lnTo>
                    <a:pt x="2386" y="1546"/>
                  </a:lnTo>
                  <a:lnTo>
                    <a:pt x="2379" y="1552"/>
                  </a:lnTo>
                  <a:lnTo>
                    <a:pt x="2371" y="1558"/>
                  </a:lnTo>
                  <a:lnTo>
                    <a:pt x="2363" y="1562"/>
                  </a:lnTo>
                  <a:lnTo>
                    <a:pt x="2355" y="1566"/>
                  </a:lnTo>
                  <a:lnTo>
                    <a:pt x="2351" y="1570"/>
                  </a:lnTo>
                  <a:lnTo>
                    <a:pt x="2349" y="1578"/>
                  </a:lnTo>
                  <a:lnTo>
                    <a:pt x="2346" y="1587"/>
                  </a:lnTo>
                  <a:lnTo>
                    <a:pt x="2342" y="1598"/>
                  </a:lnTo>
                  <a:lnTo>
                    <a:pt x="2338" y="1608"/>
                  </a:lnTo>
                  <a:lnTo>
                    <a:pt x="2330" y="1618"/>
                  </a:lnTo>
                  <a:lnTo>
                    <a:pt x="2326" y="1620"/>
                  </a:lnTo>
                  <a:lnTo>
                    <a:pt x="2321" y="1623"/>
                  </a:lnTo>
                  <a:lnTo>
                    <a:pt x="2314" y="1626"/>
                  </a:lnTo>
                  <a:lnTo>
                    <a:pt x="2307" y="1626"/>
                  </a:lnTo>
                  <a:lnTo>
                    <a:pt x="2299" y="1626"/>
                  </a:lnTo>
                  <a:lnTo>
                    <a:pt x="2293" y="1623"/>
                  </a:lnTo>
                  <a:lnTo>
                    <a:pt x="2285" y="1620"/>
                  </a:lnTo>
                  <a:lnTo>
                    <a:pt x="2278" y="1616"/>
                  </a:lnTo>
                  <a:lnTo>
                    <a:pt x="2266" y="1611"/>
                  </a:lnTo>
                  <a:lnTo>
                    <a:pt x="2259" y="1608"/>
                  </a:lnTo>
                  <a:lnTo>
                    <a:pt x="2250" y="1608"/>
                  </a:lnTo>
                  <a:lnTo>
                    <a:pt x="2242" y="1611"/>
                  </a:lnTo>
                  <a:lnTo>
                    <a:pt x="2235" y="1614"/>
                  </a:lnTo>
                  <a:lnTo>
                    <a:pt x="2229" y="1616"/>
                  </a:lnTo>
                  <a:lnTo>
                    <a:pt x="2222" y="1620"/>
                  </a:lnTo>
                  <a:lnTo>
                    <a:pt x="2214" y="1623"/>
                  </a:lnTo>
                  <a:lnTo>
                    <a:pt x="2207" y="1626"/>
                  </a:lnTo>
                  <a:lnTo>
                    <a:pt x="2198" y="1626"/>
                  </a:lnTo>
                  <a:lnTo>
                    <a:pt x="2191" y="1626"/>
                  </a:lnTo>
                  <a:lnTo>
                    <a:pt x="2185" y="1624"/>
                  </a:lnTo>
                  <a:lnTo>
                    <a:pt x="2179" y="1623"/>
                  </a:lnTo>
                  <a:lnTo>
                    <a:pt x="2174" y="1620"/>
                  </a:lnTo>
                  <a:lnTo>
                    <a:pt x="2166" y="1614"/>
                  </a:lnTo>
                  <a:lnTo>
                    <a:pt x="2159" y="1606"/>
                  </a:lnTo>
                  <a:lnTo>
                    <a:pt x="2154" y="1598"/>
                  </a:lnTo>
                  <a:lnTo>
                    <a:pt x="2150" y="1590"/>
                  </a:lnTo>
                  <a:lnTo>
                    <a:pt x="2145" y="1583"/>
                  </a:lnTo>
                  <a:lnTo>
                    <a:pt x="2138" y="1578"/>
                  </a:lnTo>
                  <a:lnTo>
                    <a:pt x="2130" y="1586"/>
                  </a:lnTo>
                  <a:lnTo>
                    <a:pt x="2122" y="1594"/>
                  </a:lnTo>
                  <a:lnTo>
                    <a:pt x="2111" y="1600"/>
                  </a:lnTo>
                  <a:lnTo>
                    <a:pt x="2099" y="1604"/>
                  </a:lnTo>
                  <a:lnTo>
                    <a:pt x="2087" y="1608"/>
                  </a:lnTo>
                  <a:lnTo>
                    <a:pt x="2075" y="1611"/>
                  </a:lnTo>
                  <a:lnTo>
                    <a:pt x="2062" y="1614"/>
                  </a:lnTo>
                  <a:lnTo>
                    <a:pt x="2047" y="1614"/>
                  </a:lnTo>
                  <a:lnTo>
                    <a:pt x="2041" y="1612"/>
                  </a:lnTo>
                  <a:lnTo>
                    <a:pt x="2031" y="1608"/>
                  </a:lnTo>
                  <a:lnTo>
                    <a:pt x="2022" y="1603"/>
                  </a:lnTo>
                  <a:lnTo>
                    <a:pt x="2013" y="1596"/>
                  </a:lnTo>
                  <a:lnTo>
                    <a:pt x="1997" y="1583"/>
                  </a:lnTo>
                  <a:lnTo>
                    <a:pt x="1987" y="1578"/>
                  </a:lnTo>
                  <a:lnTo>
                    <a:pt x="1983" y="1580"/>
                  </a:lnTo>
                  <a:lnTo>
                    <a:pt x="1979" y="1584"/>
                  </a:lnTo>
                  <a:lnTo>
                    <a:pt x="1977" y="1590"/>
                  </a:lnTo>
                  <a:lnTo>
                    <a:pt x="1974" y="1596"/>
                  </a:lnTo>
                  <a:lnTo>
                    <a:pt x="1971" y="1610"/>
                  </a:lnTo>
                  <a:lnTo>
                    <a:pt x="1969" y="1626"/>
                  </a:lnTo>
                  <a:lnTo>
                    <a:pt x="1966" y="1654"/>
                  </a:lnTo>
                  <a:lnTo>
                    <a:pt x="1963" y="1668"/>
                  </a:lnTo>
                  <a:lnTo>
                    <a:pt x="1953" y="1671"/>
                  </a:lnTo>
                  <a:lnTo>
                    <a:pt x="1943" y="1674"/>
                  </a:lnTo>
                  <a:lnTo>
                    <a:pt x="1933" y="1675"/>
                  </a:lnTo>
                  <a:lnTo>
                    <a:pt x="1922" y="1675"/>
                  </a:lnTo>
                  <a:lnTo>
                    <a:pt x="1901" y="1675"/>
                  </a:lnTo>
                  <a:lnTo>
                    <a:pt x="1879" y="1674"/>
                  </a:lnTo>
                  <a:lnTo>
                    <a:pt x="1861" y="1674"/>
                  </a:lnTo>
                  <a:lnTo>
                    <a:pt x="1845" y="1674"/>
                  </a:lnTo>
                  <a:lnTo>
                    <a:pt x="1837" y="1674"/>
                  </a:lnTo>
                  <a:lnTo>
                    <a:pt x="1830" y="1675"/>
                  </a:lnTo>
                  <a:lnTo>
                    <a:pt x="1823" y="1678"/>
                  </a:lnTo>
                  <a:lnTo>
                    <a:pt x="1819" y="1680"/>
                  </a:lnTo>
                  <a:lnTo>
                    <a:pt x="1813" y="1684"/>
                  </a:lnTo>
                  <a:lnTo>
                    <a:pt x="1809" y="1690"/>
                  </a:lnTo>
                  <a:lnTo>
                    <a:pt x="1805" y="1694"/>
                  </a:lnTo>
                  <a:lnTo>
                    <a:pt x="1802" y="1699"/>
                  </a:lnTo>
                  <a:lnTo>
                    <a:pt x="1799" y="1710"/>
                  </a:lnTo>
                  <a:lnTo>
                    <a:pt x="1799" y="1719"/>
                  </a:lnTo>
                  <a:lnTo>
                    <a:pt x="1799" y="1730"/>
                  </a:lnTo>
                  <a:lnTo>
                    <a:pt x="1798" y="1739"/>
                  </a:lnTo>
                  <a:lnTo>
                    <a:pt x="1798" y="1744"/>
                  </a:lnTo>
                  <a:lnTo>
                    <a:pt x="1795" y="1750"/>
                  </a:lnTo>
                  <a:lnTo>
                    <a:pt x="1793" y="1754"/>
                  </a:lnTo>
                  <a:lnTo>
                    <a:pt x="1789" y="1759"/>
                  </a:lnTo>
                  <a:lnTo>
                    <a:pt x="1782" y="1764"/>
                  </a:lnTo>
                  <a:lnTo>
                    <a:pt x="1773" y="1770"/>
                  </a:lnTo>
                  <a:lnTo>
                    <a:pt x="1765" y="1775"/>
                  </a:lnTo>
                  <a:lnTo>
                    <a:pt x="1756" y="1779"/>
                  </a:lnTo>
                  <a:lnTo>
                    <a:pt x="1736" y="1786"/>
                  </a:lnTo>
                  <a:lnTo>
                    <a:pt x="1716" y="1794"/>
                  </a:lnTo>
                  <a:lnTo>
                    <a:pt x="1706" y="1798"/>
                  </a:lnTo>
                  <a:lnTo>
                    <a:pt x="1697" y="1802"/>
                  </a:lnTo>
                  <a:lnTo>
                    <a:pt x="1689" y="1808"/>
                  </a:lnTo>
                  <a:lnTo>
                    <a:pt x="1682" y="1815"/>
                  </a:lnTo>
                  <a:lnTo>
                    <a:pt x="1677" y="1822"/>
                  </a:lnTo>
                  <a:lnTo>
                    <a:pt x="1673" y="1831"/>
                  </a:lnTo>
                  <a:lnTo>
                    <a:pt x="1669" y="1842"/>
                  </a:lnTo>
                  <a:lnTo>
                    <a:pt x="1669" y="1855"/>
                  </a:lnTo>
                  <a:lnTo>
                    <a:pt x="1669" y="1863"/>
                  </a:lnTo>
                  <a:lnTo>
                    <a:pt x="1672" y="1872"/>
                  </a:lnTo>
                  <a:lnTo>
                    <a:pt x="1676" y="1880"/>
                  </a:lnTo>
                  <a:lnTo>
                    <a:pt x="1681" y="1888"/>
                  </a:lnTo>
                  <a:lnTo>
                    <a:pt x="1688" y="1895"/>
                  </a:lnTo>
                  <a:lnTo>
                    <a:pt x="1694" y="1902"/>
                  </a:lnTo>
                  <a:lnTo>
                    <a:pt x="1702" y="1908"/>
                  </a:lnTo>
                  <a:lnTo>
                    <a:pt x="1710" y="1914"/>
                  </a:lnTo>
                  <a:lnTo>
                    <a:pt x="1745" y="1935"/>
                  </a:lnTo>
                  <a:lnTo>
                    <a:pt x="1772" y="1951"/>
                  </a:lnTo>
                  <a:lnTo>
                    <a:pt x="1758" y="1963"/>
                  </a:lnTo>
                  <a:lnTo>
                    <a:pt x="1748" y="1973"/>
                  </a:lnTo>
                  <a:lnTo>
                    <a:pt x="1738" y="1987"/>
                  </a:lnTo>
                  <a:lnTo>
                    <a:pt x="1730" y="1999"/>
                  </a:lnTo>
                  <a:lnTo>
                    <a:pt x="1725" y="2013"/>
                  </a:lnTo>
                  <a:lnTo>
                    <a:pt x="1720" y="2029"/>
                  </a:lnTo>
                  <a:lnTo>
                    <a:pt x="1718" y="2047"/>
                  </a:lnTo>
                  <a:lnTo>
                    <a:pt x="1717" y="2065"/>
                  </a:lnTo>
                  <a:lnTo>
                    <a:pt x="1718" y="2081"/>
                  </a:lnTo>
                  <a:lnTo>
                    <a:pt x="1721" y="2099"/>
                  </a:lnTo>
                  <a:lnTo>
                    <a:pt x="1726" y="2115"/>
                  </a:lnTo>
                  <a:lnTo>
                    <a:pt x="1733" y="2131"/>
                  </a:lnTo>
                  <a:lnTo>
                    <a:pt x="1741" y="2145"/>
                  </a:lnTo>
                  <a:lnTo>
                    <a:pt x="1750" y="2157"/>
                  </a:lnTo>
                  <a:lnTo>
                    <a:pt x="1754" y="2163"/>
                  </a:lnTo>
                  <a:lnTo>
                    <a:pt x="1760" y="2168"/>
                  </a:lnTo>
                  <a:lnTo>
                    <a:pt x="1765" y="2171"/>
                  </a:lnTo>
                  <a:lnTo>
                    <a:pt x="1772" y="2173"/>
                  </a:lnTo>
                  <a:lnTo>
                    <a:pt x="1778" y="2196"/>
                  </a:lnTo>
                  <a:lnTo>
                    <a:pt x="1783" y="2219"/>
                  </a:lnTo>
                  <a:lnTo>
                    <a:pt x="1786" y="2240"/>
                  </a:lnTo>
                  <a:lnTo>
                    <a:pt x="1790" y="2260"/>
                  </a:lnTo>
                  <a:lnTo>
                    <a:pt x="1793" y="2269"/>
                  </a:lnTo>
                  <a:lnTo>
                    <a:pt x="1795" y="2277"/>
                  </a:lnTo>
                  <a:lnTo>
                    <a:pt x="1799" y="2287"/>
                  </a:lnTo>
                  <a:lnTo>
                    <a:pt x="1805" y="2295"/>
                  </a:lnTo>
                  <a:lnTo>
                    <a:pt x="1810" y="2301"/>
                  </a:lnTo>
                  <a:lnTo>
                    <a:pt x="1818" y="2308"/>
                  </a:lnTo>
                  <a:lnTo>
                    <a:pt x="1826" y="2313"/>
                  </a:lnTo>
                  <a:lnTo>
                    <a:pt x="1837" y="2319"/>
                  </a:lnTo>
                  <a:lnTo>
                    <a:pt x="1829" y="2363"/>
                  </a:lnTo>
                  <a:lnTo>
                    <a:pt x="1819" y="2415"/>
                  </a:lnTo>
                  <a:lnTo>
                    <a:pt x="1811" y="2468"/>
                  </a:lnTo>
                  <a:lnTo>
                    <a:pt x="1803" y="2520"/>
                  </a:lnTo>
                  <a:lnTo>
                    <a:pt x="1798" y="2566"/>
                  </a:lnTo>
                  <a:lnTo>
                    <a:pt x="1793" y="2605"/>
                  </a:lnTo>
                  <a:lnTo>
                    <a:pt x="1790" y="2632"/>
                  </a:lnTo>
                  <a:lnTo>
                    <a:pt x="1789" y="2644"/>
                  </a:lnTo>
                  <a:lnTo>
                    <a:pt x="1786" y="2650"/>
                  </a:lnTo>
                  <a:lnTo>
                    <a:pt x="1777" y="2668"/>
                  </a:lnTo>
                  <a:lnTo>
                    <a:pt x="1764" y="2690"/>
                  </a:lnTo>
                  <a:lnTo>
                    <a:pt x="1745" y="2718"/>
                  </a:lnTo>
                  <a:lnTo>
                    <a:pt x="1725" y="2748"/>
                  </a:lnTo>
                  <a:lnTo>
                    <a:pt x="1702" y="2776"/>
                  </a:lnTo>
                  <a:lnTo>
                    <a:pt x="1692" y="2790"/>
                  </a:lnTo>
                  <a:lnTo>
                    <a:pt x="1680" y="2802"/>
                  </a:lnTo>
                  <a:lnTo>
                    <a:pt x="1668" y="2814"/>
                  </a:lnTo>
                  <a:lnTo>
                    <a:pt x="1657" y="2824"/>
                  </a:lnTo>
                  <a:lnTo>
                    <a:pt x="1630" y="2845"/>
                  </a:lnTo>
                  <a:lnTo>
                    <a:pt x="1608" y="2866"/>
                  </a:lnTo>
                  <a:lnTo>
                    <a:pt x="1597" y="2877"/>
                  </a:lnTo>
                  <a:lnTo>
                    <a:pt x="1586" y="2888"/>
                  </a:lnTo>
                  <a:lnTo>
                    <a:pt x="1577" y="2900"/>
                  </a:lnTo>
                  <a:lnTo>
                    <a:pt x="1569" y="2910"/>
                  </a:lnTo>
                  <a:lnTo>
                    <a:pt x="1561" y="2922"/>
                  </a:lnTo>
                  <a:lnTo>
                    <a:pt x="1554" y="2934"/>
                  </a:lnTo>
                  <a:lnTo>
                    <a:pt x="1548" y="2946"/>
                  </a:lnTo>
                  <a:lnTo>
                    <a:pt x="1542" y="2958"/>
                  </a:lnTo>
                  <a:lnTo>
                    <a:pt x="1538" y="2972"/>
                  </a:lnTo>
                  <a:lnTo>
                    <a:pt x="1534" y="2984"/>
                  </a:lnTo>
                  <a:lnTo>
                    <a:pt x="1532" y="2997"/>
                  </a:lnTo>
                  <a:lnTo>
                    <a:pt x="1530" y="3010"/>
                  </a:lnTo>
                  <a:lnTo>
                    <a:pt x="1528" y="3022"/>
                  </a:lnTo>
                  <a:lnTo>
                    <a:pt x="1525" y="3033"/>
                  </a:lnTo>
                  <a:lnTo>
                    <a:pt x="1522" y="3042"/>
                  </a:lnTo>
                  <a:lnTo>
                    <a:pt x="1518" y="3052"/>
                  </a:lnTo>
                  <a:lnTo>
                    <a:pt x="1510" y="3068"/>
                  </a:lnTo>
                  <a:lnTo>
                    <a:pt x="1500" y="3080"/>
                  </a:lnTo>
                  <a:lnTo>
                    <a:pt x="1489" y="3092"/>
                  </a:lnTo>
                  <a:lnTo>
                    <a:pt x="1477" y="3101"/>
                  </a:lnTo>
                  <a:lnTo>
                    <a:pt x="1464" y="3108"/>
                  </a:lnTo>
                  <a:lnTo>
                    <a:pt x="1452" y="3114"/>
                  </a:lnTo>
                  <a:lnTo>
                    <a:pt x="1426" y="3126"/>
                  </a:lnTo>
                  <a:lnTo>
                    <a:pt x="1405" y="3138"/>
                  </a:lnTo>
                  <a:lnTo>
                    <a:pt x="1397" y="3145"/>
                  </a:lnTo>
                  <a:lnTo>
                    <a:pt x="1392" y="3153"/>
                  </a:lnTo>
                  <a:lnTo>
                    <a:pt x="1389" y="3157"/>
                  </a:lnTo>
                  <a:lnTo>
                    <a:pt x="1386" y="3162"/>
                  </a:lnTo>
                  <a:lnTo>
                    <a:pt x="1386" y="3167"/>
                  </a:lnTo>
                  <a:lnTo>
                    <a:pt x="1385" y="3173"/>
                  </a:lnTo>
                  <a:lnTo>
                    <a:pt x="1386" y="3182"/>
                  </a:lnTo>
                  <a:lnTo>
                    <a:pt x="1388" y="3189"/>
                  </a:lnTo>
                  <a:lnTo>
                    <a:pt x="1389" y="3197"/>
                  </a:lnTo>
                  <a:lnTo>
                    <a:pt x="1392" y="3203"/>
                  </a:lnTo>
                  <a:lnTo>
                    <a:pt x="1396" y="3217"/>
                  </a:lnTo>
                  <a:lnTo>
                    <a:pt x="1397" y="3234"/>
                  </a:lnTo>
                  <a:lnTo>
                    <a:pt x="1373" y="3249"/>
                  </a:lnTo>
                  <a:lnTo>
                    <a:pt x="1346" y="3261"/>
                  </a:lnTo>
                  <a:lnTo>
                    <a:pt x="1341" y="3265"/>
                  </a:lnTo>
                  <a:lnTo>
                    <a:pt x="1334" y="3267"/>
                  </a:lnTo>
                  <a:lnTo>
                    <a:pt x="1329" y="3273"/>
                  </a:lnTo>
                  <a:lnTo>
                    <a:pt x="1325" y="3278"/>
                  </a:lnTo>
                  <a:lnTo>
                    <a:pt x="1321" y="3283"/>
                  </a:lnTo>
                  <a:lnTo>
                    <a:pt x="1317" y="3290"/>
                  </a:lnTo>
                  <a:lnTo>
                    <a:pt x="1314" y="3297"/>
                  </a:lnTo>
                  <a:lnTo>
                    <a:pt x="1313" y="3306"/>
                  </a:lnTo>
                  <a:lnTo>
                    <a:pt x="1308" y="3305"/>
                  </a:lnTo>
                  <a:lnTo>
                    <a:pt x="1302" y="3303"/>
                  </a:lnTo>
                  <a:lnTo>
                    <a:pt x="1300" y="3301"/>
                  </a:lnTo>
                  <a:lnTo>
                    <a:pt x="1297" y="3299"/>
                  </a:lnTo>
                  <a:lnTo>
                    <a:pt x="1294" y="3294"/>
                  </a:lnTo>
                  <a:lnTo>
                    <a:pt x="1294" y="3289"/>
                  </a:lnTo>
                  <a:lnTo>
                    <a:pt x="1296" y="3282"/>
                  </a:lnTo>
                  <a:lnTo>
                    <a:pt x="1296" y="3274"/>
                  </a:lnTo>
                  <a:lnTo>
                    <a:pt x="1296" y="3270"/>
                  </a:lnTo>
                  <a:lnTo>
                    <a:pt x="1294" y="3266"/>
                  </a:lnTo>
                  <a:lnTo>
                    <a:pt x="1292" y="3262"/>
                  </a:lnTo>
                  <a:lnTo>
                    <a:pt x="1289" y="3258"/>
                  </a:lnTo>
                  <a:lnTo>
                    <a:pt x="1281" y="3242"/>
                  </a:lnTo>
                  <a:lnTo>
                    <a:pt x="1273" y="3233"/>
                  </a:lnTo>
                  <a:lnTo>
                    <a:pt x="1269" y="3229"/>
                  </a:lnTo>
                  <a:lnTo>
                    <a:pt x="1265" y="3227"/>
                  </a:lnTo>
                  <a:lnTo>
                    <a:pt x="1261" y="3225"/>
                  </a:lnTo>
                  <a:lnTo>
                    <a:pt x="1257" y="3225"/>
                  </a:lnTo>
                  <a:lnTo>
                    <a:pt x="1237" y="3225"/>
                  </a:lnTo>
                  <a:lnTo>
                    <a:pt x="1210" y="3227"/>
                  </a:lnTo>
                  <a:lnTo>
                    <a:pt x="1205" y="3227"/>
                  </a:lnTo>
                  <a:lnTo>
                    <a:pt x="1198" y="3226"/>
                  </a:lnTo>
                  <a:lnTo>
                    <a:pt x="1194" y="3223"/>
                  </a:lnTo>
                  <a:lnTo>
                    <a:pt x="1190" y="3221"/>
                  </a:lnTo>
                  <a:lnTo>
                    <a:pt x="1182" y="3214"/>
                  </a:lnTo>
                  <a:lnTo>
                    <a:pt x="1178" y="3206"/>
                  </a:lnTo>
                  <a:lnTo>
                    <a:pt x="1170" y="3186"/>
                  </a:lnTo>
                  <a:lnTo>
                    <a:pt x="1162" y="3167"/>
                  </a:lnTo>
                  <a:lnTo>
                    <a:pt x="1157" y="3158"/>
                  </a:lnTo>
                  <a:lnTo>
                    <a:pt x="1150" y="3150"/>
                  </a:lnTo>
                  <a:lnTo>
                    <a:pt x="1142" y="3142"/>
                  </a:lnTo>
                  <a:lnTo>
                    <a:pt x="1136" y="3135"/>
                  </a:lnTo>
                  <a:lnTo>
                    <a:pt x="1120" y="3125"/>
                  </a:lnTo>
                  <a:lnTo>
                    <a:pt x="1102" y="3116"/>
                  </a:lnTo>
                  <a:lnTo>
                    <a:pt x="1085" y="3106"/>
                  </a:lnTo>
                  <a:lnTo>
                    <a:pt x="1069" y="3096"/>
                  </a:lnTo>
                  <a:lnTo>
                    <a:pt x="1062" y="3090"/>
                  </a:lnTo>
                  <a:lnTo>
                    <a:pt x="1054" y="3082"/>
                  </a:lnTo>
                  <a:lnTo>
                    <a:pt x="1048" y="3074"/>
                  </a:lnTo>
                  <a:lnTo>
                    <a:pt x="1042" y="3065"/>
                  </a:lnTo>
                  <a:lnTo>
                    <a:pt x="1034" y="3069"/>
                  </a:lnTo>
                  <a:lnTo>
                    <a:pt x="1026" y="3070"/>
                  </a:lnTo>
                  <a:lnTo>
                    <a:pt x="1020" y="3070"/>
                  </a:lnTo>
                  <a:lnTo>
                    <a:pt x="1013" y="3069"/>
                  </a:lnTo>
                  <a:lnTo>
                    <a:pt x="1004" y="3066"/>
                  </a:lnTo>
                  <a:lnTo>
                    <a:pt x="995" y="3065"/>
                  </a:lnTo>
                  <a:lnTo>
                    <a:pt x="983" y="3065"/>
                  </a:lnTo>
                  <a:lnTo>
                    <a:pt x="972" y="3062"/>
                  </a:lnTo>
                  <a:lnTo>
                    <a:pt x="963" y="3061"/>
                  </a:lnTo>
                  <a:lnTo>
                    <a:pt x="953" y="3057"/>
                  </a:lnTo>
                  <a:lnTo>
                    <a:pt x="937" y="3049"/>
                  </a:lnTo>
                  <a:lnTo>
                    <a:pt x="923" y="3038"/>
                  </a:lnTo>
                  <a:lnTo>
                    <a:pt x="907" y="3026"/>
                  </a:lnTo>
                  <a:lnTo>
                    <a:pt x="891" y="3014"/>
                  </a:lnTo>
                  <a:lnTo>
                    <a:pt x="883" y="3009"/>
                  </a:lnTo>
                  <a:lnTo>
                    <a:pt x="872" y="3002"/>
                  </a:lnTo>
                  <a:lnTo>
                    <a:pt x="861" y="2997"/>
                  </a:lnTo>
                  <a:lnTo>
                    <a:pt x="849" y="2993"/>
                  </a:lnTo>
                  <a:lnTo>
                    <a:pt x="813" y="2982"/>
                  </a:lnTo>
                  <a:lnTo>
                    <a:pt x="780" y="2976"/>
                  </a:lnTo>
                  <a:lnTo>
                    <a:pt x="764" y="2970"/>
                  </a:lnTo>
                  <a:lnTo>
                    <a:pt x="749" y="2965"/>
                  </a:lnTo>
                  <a:lnTo>
                    <a:pt x="741" y="2961"/>
                  </a:lnTo>
                  <a:lnTo>
                    <a:pt x="736" y="2956"/>
                  </a:lnTo>
                  <a:lnTo>
                    <a:pt x="729" y="2950"/>
                  </a:lnTo>
                  <a:lnTo>
                    <a:pt x="723" y="2945"/>
                  </a:lnTo>
                  <a:lnTo>
                    <a:pt x="719" y="2940"/>
                  </a:lnTo>
                  <a:lnTo>
                    <a:pt x="716" y="2933"/>
                  </a:lnTo>
                  <a:lnTo>
                    <a:pt x="713" y="2926"/>
                  </a:lnTo>
                  <a:lnTo>
                    <a:pt x="712" y="2920"/>
                  </a:lnTo>
                  <a:lnTo>
                    <a:pt x="708" y="2904"/>
                  </a:lnTo>
                  <a:lnTo>
                    <a:pt x="705" y="2888"/>
                  </a:lnTo>
                  <a:lnTo>
                    <a:pt x="703" y="2880"/>
                  </a:lnTo>
                  <a:lnTo>
                    <a:pt x="701" y="2872"/>
                  </a:lnTo>
                  <a:lnTo>
                    <a:pt x="699" y="2865"/>
                  </a:lnTo>
                  <a:lnTo>
                    <a:pt x="695" y="2860"/>
                  </a:lnTo>
                  <a:lnTo>
                    <a:pt x="689" y="2854"/>
                  </a:lnTo>
                  <a:lnTo>
                    <a:pt x="684" y="2852"/>
                  </a:lnTo>
                  <a:lnTo>
                    <a:pt x="677" y="2849"/>
                  </a:lnTo>
                  <a:lnTo>
                    <a:pt x="669" y="2848"/>
                  </a:lnTo>
                  <a:lnTo>
                    <a:pt x="660" y="2849"/>
                  </a:lnTo>
                  <a:lnTo>
                    <a:pt x="651" y="2852"/>
                  </a:lnTo>
                  <a:lnTo>
                    <a:pt x="643" y="2854"/>
                  </a:lnTo>
                  <a:lnTo>
                    <a:pt x="635" y="2860"/>
                  </a:lnTo>
                  <a:lnTo>
                    <a:pt x="629" y="2865"/>
                  </a:lnTo>
                  <a:lnTo>
                    <a:pt x="623" y="2872"/>
                  </a:lnTo>
                  <a:lnTo>
                    <a:pt x="617" y="2878"/>
                  </a:lnTo>
                  <a:lnTo>
                    <a:pt x="612" y="2886"/>
                  </a:lnTo>
                  <a:lnTo>
                    <a:pt x="593" y="2922"/>
                  </a:lnTo>
                  <a:lnTo>
                    <a:pt x="572" y="2957"/>
                  </a:lnTo>
                  <a:lnTo>
                    <a:pt x="564" y="2956"/>
                  </a:lnTo>
                  <a:lnTo>
                    <a:pt x="553" y="2956"/>
                  </a:lnTo>
                  <a:lnTo>
                    <a:pt x="544" y="2953"/>
                  </a:lnTo>
                  <a:lnTo>
                    <a:pt x="535" y="2950"/>
                  </a:lnTo>
                  <a:lnTo>
                    <a:pt x="527" y="2946"/>
                  </a:lnTo>
                  <a:lnTo>
                    <a:pt x="519" y="2941"/>
                  </a:lnTo>
                  <a:lnTo>
                    <a:pt x="512" y="2934"/>
                  </a:lnTo>
                  <a:lnTo>
                    <a:pt x="507" y="2926"/>
                  </a:lnTo>
                  <a:lnTo>
                    <a:pt x="491" y="2932"/>
                  </a:lnTo>
                  <a:lnTo>
                    <a:pt x="479" y="2938"/>
                  </a:lnTo>
                  <a:lnTo>
                    <a:pt x="472" y="2941"/>
                  </a:lnTo>
                  <a:lnTo>
                    <a:pt x="465" y="2942"/>
                  </a:lnTo>
                  <a:lnTo>
                    <a:pt x="456" y="2944"/>
                  </a:lnTo>
                  <a:lnTo>
                    <a:pt x="447" y="2945"/>
                  </a:lnTo>
                  <a:lnTo>
                    <a:pt x="433" y="2944"/>
                  </a:lnTo>
                  <a:lnTo>
                    <a:pt x="420" y="2942"/>
                  </a:lnTo>
                  <a:lnTo>
                    <a:pt x="408" y="2941"/>
                  </a:lnTo>
                  <a:lnTo>
                    <a:pt x="397" y="2937"/>
                  </a:lnTo>
                  <a:lnTo>
                    <a:pt x="375" y="2929"/>
                  </a:lnTo>
                  <a:lnTo>
                    <a:pt x="355" y="2920"/>
                  </a:lnTo>
                  <a:lnTo>
                    <a:pt x="316" y="2896"/>
                  </a:lnTo>
                  <a:lnTo>
                    <a:pt x="277" y="2872"/>
                  </a:lnTo>
                  <a:lnTo>
                    <a:pt x="268" y="2865"/>
                  </a:lnTo>
                  <a:lnTo>
                    <a:pt x="260" y="2856"/>
                  </a:lnTo>
                  <a:lnTo>
                    <a:pt x="254" y="2848"/>
                  </a:lnTo>
                  <a:lnTo>
                    <a:pt x="248" y="2838"/>
                  </a:lnTo>
                  <a:lnTo>
                    <a:pt x="240" y="2830"/>
                  </a:lnTo>
                  <a:lnTo>
                    <a:pt x="231" y="2824"/>
                  </a:lnTo>
                  <a:lnTo>
                    <a:pt x="224" y="2821"/>
                  </a:lnTo>
                  <a:lnTo>
                    <a:pt x="218" y="2820"/>
                  </a:lnTo>
                  <a:lnTo>
                    <a:pt x="208" y="2818"/>
                  </a:lnTo>
                  <a:lnTo>
                    <a:pt x="199" y="2818"/>
                  </a:lnTo>
                  <a:lnTo>
                    <a:pt x="192" y="2818"/>
                  </a:lnTo>
                  <a:lnTo>
                    <a:pt x="187" y="2821"/>
                  </a:lnTo>
                  <a:lnTo>
                    <a:pt x="182" y="2824"/>
                  </a:lnTo>
                  <a:lnTo>
                    <a:pt x="175" y="2828"/>
                  </a:lnTo>
                  <a:lnTo>
                    <a:pt x="170" y="2830"/>
                  </a:lnTo>
                  <a:lnTo>
                    <a:pt x="164" y="2833"/>
                  </a:lnTo>
                  <a:lnTo>
                    <a:pt x="158" y="2836"/>
                  </a:lnTo>
                  <a:lnTo>
                    <a:pt x="151" y="2836"/>
                  </a:lnTo>
                  <a:lnTo>
                    <a:pt x="143" y="2836"/>
                  </a:lnTo>
                  <a:lnTo>
                    <a:pt x="135" y="2832"/>
                  </a:lnTo>
                  <a:lnTo>
                    <a:pt x="127" y="2828"/>
                  </a:lnTo>
                  <a:lnTo>
                    <a:pt x="120" y="2821"/>
                  </a:lnTo>
                  <a:lnTo>
                    <a:pt x="104" y="2804"/>
                  </a:lnTo>
                  <a:lnTo>
                    <a:pt x="88" y="2785"/>
                  </a:lnTo>
                  <a:lnTo>
                    <a:pt x="74" y="2764"/>
                  </a:lnTo>
                  <a:lnTo>
                    <a:pt x="59" y="2745"/>
                  </a:lnTo>
                  <a:lnTo>
                    <a:pt x="52" y="2736"/>
                  </a:lnTo>
                  <a:lnTo>
                    <a:pt x="44" y="2728"/>
                  </a:lnTo>
                  <a:lnTo>
                    <a:pt x="38" y="2721"/>
                  </a:lnTo>
                  <a:lnTo>
                    <a:pt x="31" y="2716"/>
                  </a:lnTo>
                  <a:lnTo>
                    <a:pt x="23" y="2710"/>
                  </a:lnTo>
                  <a:lnTo>
                    <a:pt x="14" y="2705"/>
                  </a:lnTo>
                  <a:lnTo>
                    <a:pt x="8" y="2701"/>
                  </a:lnTo>
                  <a:lnTo>
                    <a:pt x="4" y="2697"/>
                  </a:lnTo>
                  <a:lnTo>
                    <a:pt x="2" y="2692"/>
                  </a:lnTo>
                  <a:lnTo>
                    <a:pt x="0" y="2685"/>
                  </a:lnTo>
                  <a:lnTo>
                    <a:pt x="3" y="2680"/>
                  </a:lnTo>
                  <a:lnTo>
                    <a:pt x="10" y="2670"/>
                  </a:lnTo>
                  <a:lnTo>
                    <a:pt x="20" y="2660"/>
                  </a:lnTo>
                  <a:lnTo>
                    <a:pt x="32" y="2648"/>
                  </a:lnTo>
                  <a:lnTo>
                    <a:pt x="44" y="2637"/>
                  </a:lnTo>
                  <a:lnTo>
                    <a:pt x="56" y="2628"/>
                  </a:lnTo>
                  <a:lnTo>
                    <a:pt x="67" y="2621"/>
                  </a:lnTo>
                  <a:lnTo>
                    <a:pt x="72" y="2620"/>
                  </a:lnTo>
                  <a:lnTo>
                    <a:pt x="90" y="2620"/>
                  </a:lnTo>
                  <a:lnTo>
                    <a:pt x="104" y="2618"/>
                  </a:lnTo>
                  <a:lnTo>
                    <a:pt x="118" y="2617"/>
                  </a:lnTo>
                  <a:lnTo>
                    <a:pt x="127" y="2613"/>
                  </a:lnTo>
                  <a:lnTo>
                    <a:pt x="131" y="2609"/>
                  </a:lnTo>
                  <a:lnTo>
                    <a:pt x="135" y="2606"/>
                  </a:lnTo>
                  <a:lnTo>
                    <a:pt x="138" y="2601"/>
                  </a:lnTo>
                  <a:lnTo>
                    <a:pt x="140" y="2597"/>
                  </a:lnTo>
                  <a:lnTo>
                    <a:pt x="143" y="2590"/>
                  </a:lnTo>
                  <a:lnTo>
                    <a:pt x="144" y="2582"/>
                  </a:lnTo>
                  <a:lnTo>
                    <a:pt x="144" y="2574"/>
                  </a:lnTo>
                  <a:lnTo>
                    <a:pt x="146" y="2565"/>
                  </a:lnTo>
                  <a:lnTo>
                    <a:pt x="144" y="2556"/>
                  </a:lnTo>
                  <a:lnTo>
                    <a:pt x="143" y="2548"/>
                  </a:lnTo>
                  <a:lnTo>
                    <a:pt x="139" y="2540"/>
                  </a:lnTo>
                  <a:lnTo>
                    <a:pt x="136" y="2532"/>
                  </a:lnTo>
                  <a:lnTo>
                    <a:pt x="132" y="2524"/>
                  </a:lnTo>
                  <a:lnTo>
                    <a:pt x="130" y="2516"/>
                  </a:lnTo>
                  <a:lnTo>
                    <a:pt x="128" y="2508"/>
                  </a:lnTo>
                  <a:lnTo>
                    <a:pt x="127" y="2499"/>
                  </a:lnTo>
                  <a:lnTo>
                    <a:pt x="128" y="2488"/>
                  </a:lnTo>
                  <a:lnTo>
                    <a:pt x="131" y="2479"/>
                  </a:lnTo>
                  <a:lnTo>
                    <a:pt x="135" y="2468"/>
                  </a:lnTo>
                  <a:lnTo>
                    <a:pt x="139" y="2459"/>
                  </a:lnTo>
                  <a:lnTo>
                    <a:pt x="143" y="2448"/>
                  </a:lnTo>
                  <a:lnTo>
                    <a:pt x="147" y="2436"/>
                  </a:lnTo>
                  <a:lnTo>
                    <a:pt x="150" y="2424"/>
                  </a:lnTo>
                  <a:lnTo>
                    <a:pt x="151" y="2409"/>
                  </a:lnTo>
                  <a:lnTo>
                    <a:pt x="150" y="2396"/>
                  </a:lnTo>
                  <a:lnTo>
                    <a:pt x="147" y="2384"/>
                  </a:lnTo>
                  <a:lnTo>
                    <a:pt x="143" y="2375"/>
                  </a:lnTo>
                  <a:lnTo>
                    <a:pt x="139" y="2364"/>
                  </a:lnTo>
                  <a:lnTo>
                    <a:pt x="135" y="2355"/>
                  </a:lnTo>
                  <a:lnTo>
                    <a:pt x="131" y="2345"/>
                  </a:lnTo>
                  <a:lnTo>
                    <a:pt x="128" y="2335"/>
                  </a:lnTo>
                  <a:lnTo>
                    <a:pt x="127" y="2324"/>
                  </a:lnTo>
                  <a:lnTo>
                    <a:pt x="128" y="2316"/>
                  </a:lnTo>
                  <a:lnTo>
                    <a:pt x="132" y="2307"/>
                  </a:lnTo>
                  <a:lnTo>
                    <a:pt x="138" y="2296"/>
                  </a:lnTo>
                  <a:lnTo>
                    <a:pt x="143" y="2283"/>
                  </a:lnTo>
                  <a:lnTo>
                    <a:pt x="150" y="2269"/>
                  </a:lnTo>
                  <a:lnTo>
                    <a:pt x="155" y="2256"/>
                  </a:lnTo>
                  <a:lnTo>
                    <a:pt x="160" y="2241"/>
                  </a:lnTo>
                  <a:lnTo>
                    <a:pt x="163" y="2228"/>
                  </a:lnTo>
                  <a:lnTo>
                    <a:pt x="172" y="2225"/>
                  </a:lnTo>
                  <a:lnTo>
                    <a:pt x="180" y="2221"/>
                  </a:lnTo>
                  <a:lnTo>
                    <a:pt x="190" y="2216"/>
                  </a:lnTo>
                  <a:lnTo>
                    <a:pt x="196" y="2211"/>
                  </a:lnTo>
                  <a:lnTo>
                    <a:pt x="204" y="2204"/>
                  </a:lnTo>
                  <a:lnTo>
                    <a:pt x="211" y="2197"/>
                  </a:lnTo>
                  <a:lnTo>
                    <a:pt x="218" y="2189"/>
                  </a:lnTo>
                  <a:lnTo>
                    <a:pt x="223" y="2181"/>
                  </a:lnTo>
                  <a:lnTo>
                    <a:pt x="228" y="2172"/>
                  </a:lnTo>
                  <a:lnTo>
                    <a:pt x="234" y="2164"/>
                  </a:lnTo>
                  <a:lnTo>
                    <a:pt x="238" y="2155"/>
                  </a:lnTo>
                  <a:lnTo>
                    <a:pt x="242" y="2145"/>
                  </a:lnTo>
                  <a:lnTo>
                    <a:pt x="244" y="2136"/>
                  </a:lnTo>
                  <a:lnTo>
                    <a:pt x="246" y="2127"/>
                  </a:lnTo>
                  <a:lnTo>
                    <a:pt x="247" y="2116"/>
                  </a:lnTo>
                  <a:lnTo>
                    <a:pt x="248" y="2108"/>
                  </a:lnTo>
                  <a:lnTo>
                    <a:pt x="247" y="2096"/>
                  </a:lnTo>
                  <a:lnTo>
                    <a:pt x="244" y="2087"/>
                  </a:lnTo>
                  <a:lnTo>
                    <a:pt x="242" y="2077"/>
                  </a:lnTo>
                  <a:lnTo>
                    <a:pt x="238" y="2068"/>
                  </a:lnTo>
                  <a:lnTo>
                    <a:pt x="227" y="2052"/>
                  </a:lnTo>
                  <a:lnTo>
                    <a:pt x="215" y="2036"/>
                  </a:lnTo>
                  <a:lnTo>
                    <a:pt x="203" y="2021"/>
                  </a:lnTo>
                  <a:lnTo>
                    <a:pt x="192" y="2005"/>
                  </a:lnTo>
                  <a:lnTo>
                    <a:pt x="187" y="1997"/>
                  </a:lnTo>
                  <a:lnTo>
                    <a:pt x="184" y="1988"/>
                  </a:lnTo>
                  <a:lnTo>
                    <a:pt x="182" y="1979"/>
                  </a:lnTo>
                  <a:lnTo>
                    <a:pt x="182" y="1969"/>
                  </a:lnTo>
                  <a:lnTo>
                    <a:pt x="182" y="1954"/>
                  </a:lnTo>
                  <a:lnTo>
                    <a:pt x="183" y="1938"/>
                  </a:lnTo>
                  <a:lnTo>
                    <a:pt x="184" y="1922"/>
                  </a:lnTo>
                  <a:lnTo>
                    <a:pt x="187" y="1907"/>
                  </a:lnTo>
                  <a:lnTo>
                    <a:pt x="190" y="1891"/>
                  </a:lnTo>
                  <a:lnTo>
                    <a:pt x="194" y="1876"/>
                  </a:lnTo>
                  <a:lnTo>
                    <a:pt x="198" y="1863"/>
                  </a:lnTo>
                  <a:lnTo>
                    <a:pt x="203" y="1850"/>
                  </a:lnTo>
                  <a:lnTo>
                    <a:pt x="208" y="1839"/>
                  </a:lnTo>
                  <a:lnTo>
                    <a:pt x="215" y="1827"/>
                  </a:lnTo>
                  <a:lnTo>
                    <a:pt x="222" y="1818"/>
                  </a:lnTo>
                  <a:lnTo>
                    <a:pt x="230" y="1810"/>
                  </a:lnTo>
                  <a:lnTo>
                    <a:pt x="238" y="1803"/>
                  </a:lnTo>
                  <a:lnTo>
                    <a:pt x="247" y="1799"/>
                  </a:lnTo>
                  <a:lnTo>
                    <a:pt x="256" y="1795"/>
                  </a:lnTo>
                  <a:lnTo>
                    <a:pt x="265" y="1795"/>
                  </a:lnTo>
                  <a:lnTo>
                    <a:pt x="283" y="1795"/>
                  </a:lnTo>
                  <a:lnTo>
                    <a:pt x="300" y="1795"/>
                  </a:lnTo>
                  <a:lnTo>
                    <a:pt x="320" y="1795"/>
                  </a:lnTo>
                  <a:lnTo>
                    <a:pt x="344" y="1795"/>
                  </a:lnTo>
                  <a:lnTo>
                    <a:pt x="356" y="1794"/>
                  </a:lnTo>
                  <a:lnTo>
                    <a:pt x="368" y="1790"/>
                  </a:lnTo>
                  <a:lnTo>
                    <a:pt x="379" y="1786"/>
                  </a:lnTo>
                  <a:lnTo>
                    <a:pt x="388" y="1779"/>
                  </a:lnTo>
                  <a:lnTo>
                    <a:pt x="397" y="1771"/>
                  </a:lnTo>
                  <a:lnTo>
                    <a:pt x="405" y="1762"/>
                  </a:lnTo>
                  <a:lnTo>
                    <a:pt x="412" y="1752"/>
                  </a:lnTo>
                  <a:lnTo>
                    <a:pt x="419" y="1743"/>
                  </a:lnTo>
                  <a:lnTo>
                    <a:pt x="432" y="1724"/>
                  </a:lnTo>
                  <a:lnTo>
                    <a:pt x="445" y="1708"/>
                  </a:lnTo>
                  <a:lnTo>
                    <a:pt x="452" y="1702"/>
                  </a:lnTo>
                  <a:lnTo>
                    <a:pt x="460" y="1696"/>
                  </a:lnTo>
                  <a:lnTo>
                    <a:pt x="468" y="1694"/>
                  </a:lnTo>
                  <a:lnTo>
                    <a:pt x="476" y="1692"/>
                  </a:lnTo>
                  <a:lnTo>
                    <a:pt x="483" y="1692"/>
                  </a:lnTo>
                  <a:lnTo>
                    <a:pt x="489" y="1694"/>
                  </a:lnTo>
                  <a:lnTo>
                    <a:pt x="496" y="1696"/>
                  </a:lnTo>
                  <a:lnTo>
                    <a:pt x="501" y="1699"/>
                  </a:lnTo>
                  <a:lnTo>
                    <a:pt x="511" y="1706"/>
                  </a:lnTo>
                  <a:lnTo>
                    <a:pt x="519" y="1715"/>
                  </a:lnTo>
                  <a:lnTo>
                    <a:pt x="525" y="1726"/>
                  </a:lnTo>
                  <a:lnTo>
                    <a:pt x="531" y="1738"/>
                  </a:lnTo>
                  <a:lnTo>
                    <a:pt x="536" y="1751"/>
                  </a:lnTo>
                  <a:lnTo>
                    <a:pt x="540" y="1764"/>
                  </a:lnTo>
                  <a:lnTo>
                    <a:pt x="545" y="1778"/>
                  </a:lnTo>
                  <a:lnTo>
                    <a:pt x="551" y="1791"/>
                  </a:lnTo>
                  <a:lnTo>
                    <a:pt x="556" y="1803"/>
                  </a:lnTo>
                  <a:lnTo>
                    <a:pt x="564" y="1814"/>
                  </a:lnTo>
                  <a:lnTo>
                    <a:pt x="568" y="1819"/>
                  </a:lnTo>
                  <a:lnTo>
                    <a:pt x="572" y="1823"/>
                  </a:lnTo>
                  <a:lnTo>
                    <a:pt x="577" y="1827"/>
                  </a:lnTo>
                  <a:lnTo>
                    <a:pt x="583" y="1831"/>
                  </a:lnTo>
                  <a:lnTo>
                    <a:pt x="588" y="1834"/>
                  </a:lnTo>
                  <a:lnTo>
                    <a:pt x="595" y="1835"/>
                  </a:lnTo>
                  <a:lnTo>
                    <a:pt x="601" y="1836"/>
                  </a:lnTo>
                  <a:lnTo>
                    <a:pt x="609" y="1836"/>
                  </a:lnTo>
                  <a:lnTo>
                    <a:pt x="613" y="1836"/>
                  </a:lnTo>
                  <a:lnTo>
                    <a:pt x="616" y="1835"/>
                  </a:lnTo>
                  <a:lnTo>
                    <a:pt x="617" y="1831"/>
                  </a:lnTo>
                  <a:lnTo>
                    <a:pt x="619" y="1828"/>
                  </a:lnTo>
                  <a:lnTo>
                    <a:pt x="620" y="1818"/>
                  </a:lnTo>
                  <a:lnTo>
                    <a:pt x="617" y="1806"/>
                  </a:lnTo>
                  <a:lnTo>
                    <a:pt x="612" y="1776"/>
                  </a:lnTo>
                  <a:lnTo>
                    <a:pt x="609" y="1747"/>
                  </a:lnTo>
                  <a:lnTo>
                    <a:pt x="612" y="1722"/>
                  </a:lnTo>
                  <a:lnTo>
                    <a:pt x="619" y="1684"/>
                  </a:lnTo>
                  <a:lnTo>
                    <a:pt x="624" y="1666"/>
                  </a:lnTo>
                  <a:lnTo>
                    <a:pt x="629" y="1650"/>
                  </a:lnTo>
                  <a:lnTo>
                    <a:pt x="632" y="1643"/>
                  </a:lnTo>
                  <a:lnTo>
                    <a:pt x="635" y="1638"/>
                  </a:lnTo>
                  <a:lnTo>
                    <a:pt x="636" y="1634"/>
                  </a:lnTo>
                  <a:lnTo>
                    <a:pt x="639" y="1632"/>
                  </a:lnTo>
                  <a:lnTo>
                    <a:pt x="649" y="1630"/>
                  </a:lnTo>
                  <a:lnTo>
                    <a:pt x="659" y="1631"/>
                  </a:lnTo>
                  <a:lnTo>
                    <a:pt x="664" y="1630"/>
                  </a:lnTo>
                  <a:lnTo>
                    <a:pt x="668" y="1628"/>
                  </a:lnTo>
                  <a:lnTo>
                    <a:pt x="672" y="1626"/>
                  </a:lnTo>
                  <a:lnTo>
                    <a:pt x="675" y="1620"/>
                  </a:lnTo>
                  <a:lnTo>
                    <a:pt x="677" y="1604"/>
                  </a:lnTo>
                  <a:lnTo>
                    <a:pt x="680" y="1591"/>
                  </a:lnTo>
                  <a:lnTo>
                    <a:pt x="681" y="1584"/>
                  </a:lnTo>
                  <a:lnTo>
                    <a:pt x="684" y="1579"/>
                  </a:lnTo>
                  <a:lnTo>
                    <a:pt x="688" y="1572"/>
                  </a:lnTo>
                  <a:lnTo>
                    <a:pt x="693" y="1566"/>
                  </a:lnTo>
                  <a:lnTo>
                    <a:pt x="716" y="1542"/>
                  </a:lnTo>
                  <a:lnTo>
                    <a:pt x="744" y="1516"/>
                  </a:lnTo>
                  <a:lnTo>
                    <a:pt x="757" y="1502"/>
                  </a:lnTo>
                  <a:lnTo>
                    <a:pt x="768" y="1488"/>
                  </a:lnTo>
                  <a:lnTo>
                    <a:pt x="772" y="1480"/>
                  </a:lnTo>
                  <a:lnTo>
                    <a:pt x="775" y="1472"/>
                  </a:lnTo>
                  <a:lnTo>
                    <a:pt x="777" y="1466"/>
                  </a:lnTo>
                  <a:lnTo>
                    <a:pt x="777" y="1458"/>
                  </a:lnTo>
                  <a:lnTo>
                    <a:pt x="777" y="1451"/>
                  </a:lnTo>
                  <a:lnTo>
                    <a:pt x="775" y="1447"/>
                  </a:lnTo>
                  <a:lnTo>
                    <a:pt x="772" y="1443"/>
                  </a:lnTo>
                  <a:lnTo>
                    <a:pt x="768" y="1440"/>
                  </a:lnTo>
                  <a:lnTo>
                    <a:pt x="760" y="1435"/>
                  </a:lnTo>
                  <a:lnTo>
                    <a:pt x="753" y="1427"/>
                  </a:lnTo>
                  <a:lnTo>
                    <a:pt x="753" y="1422"/>
                  </a:lnTo>
                  <a:lnTo>
                    <a:pt x="753" y="1403"/>
                  </a:lnTo>
                  <a:lnTo>
                    <a:pt x="753" y="1395"/>
                  </a:lnTo>
                  <a:lnTo>
                    <a:pt x="755" y="1388"/>
                  </a:lnTo>
                  <a:lnTo>
                    <a:pt x="757" y="1382"/>
                  </a:lnTo>
                  <a:lnTo>
                    <a:pt x="760" y="1375"/>
                  </a:lnTo>
                  <a:lnTo>
                    <a:pt x="764" y="1369"/>
                  </a:lnTo>
                  <a:lnTo>
                    <a:pt x="768" y="1363"/>
                  </a:lnTo>
                  <a:lnTo>
                    <a:pt x="773" y="1359"/>
                  </a:lnTo>
                  <a:lnTo>
                    <a:pt x="779" y="1354"/>
                  </a:lnTo>
                  <a:lnTo>
                    <a:pt x="791" y="1347"/>
                  </a:lnTo>
                  <a:lnTo>
                    <a:pt x="804" y="1342"/>
                  </a:lnTo>
                  <a:lnTo>
                    <a:pt x="817" y="1338"/>
                  </a:lnTo>
                  <a:lnTo>
                    <a:pt x="832" y="1337"/>
                  </a:lnTo>
                  <a:lnTo>
                    <a:pt x="835" y="1338"/>
                  </a:lnTo>
                  <a:lnTo>
                    <a:pt x="837" y="1338"/>
                  </a:lnTo>
                  <a:lnTo>
                    <a:pt x="840" y="1339"/>
                  </a:lnTo>
                  <a:lnTo>
                    <a:pt x="843" y="1342"/>
                  </a:lnTo>
                  <a:lnTo>
                    <a:pt x="845" y="1347"/>
                  </a:lnTo>
                  <a:lnTo>
                    <a:pt x="849" y="1354"/>
                  </a:lnTo>
                  <a:lnTo>
                    <a:pt x="855" y="1370"/>
                  </a:lnTo>
                  <a:lnTo>
                    <a:pt x="861" y="1384"/>
                  </a:lnTo>
                  <a:lnTo>
                    <a:pt x="881" y="1396"/>
                  </a:lnTo>
                  <a:lnTo>
                    <a:pt x="925" y="1422"/>
                  </a:lnTo>
                  <a:lnTo>
                    <a:pt x="951" y="1435"/>
                  </a:lnTo>
                  <a:lnTo>
                    <a:pt x="973" y="1446"/>
                  </a:lnTo>
                  <a:lnTo>
                    <a:pt x="984" y="1451"/>
                  </a:lnTo>
                  <a:lnTo>
                    <a:pt x="993" y="1454"/>
                  </a:lnTo>
                  <a:lnTo>
                    <a:pt x="1001" y="1456"/>
                  </a:lnTo>
                  <a:lnTo>
                    <a:pt x="1007" y="1458"/>
                  </a:lnTo>
                  <a:lnTo>
                    <a:pt x="1021" y="1456"/>
                  </a:lnTo>
                  <a:lnTo>
                    <a:pt x="1032" y="1454"/>
                  </a:lnTo>
                  <a:lnTo>
                    <a:pt x="1042" y="1448"/>
                  </a:lnTo>
                  <a:lnTo>
                    <a:pt x="1049" y="1443"/>
                  </a:lnTo>
                  <a:lnTo>
                    <a:pt x="1054" y="1436"/>
                  </a:lnTo>
                  <a:lnTo>
                    <a:pt x="1058" y="1430"/>
                  </a:lnTo>
                  <a:lnTo>
                    <a:pt x="1060" y="1422"/>
                  </a:lnTo>
                  <a:lnTo>
                    <a:pt x="1060" y="1415"/>
                  </a:lnTo>
                  <a:lnTo>
                    <a:pt x="1060" y="1411"/>
                  </a:lnTo>
                  <a:lnTo>
                    <a:pt x="1060" y="1400"/>
                  </a:lnTo>
                  <a:lnTo>
                    <a:pt x="1060" y="1387"/>
                  </a:lnTo>
                  <a:lnTo>
                    <a:pt x="1060" y="1373"/>
                  </a:lnTo>
                  <a:lnTo>
                    <a:pt x="1061" y="1365"/>
                  </a:lnTo>
                  <a:lnTo>
                    <a:pt x="1064" y="1357"/>
                  </a:lnTo>
                  <a:lnTo>
                    <a:pt x="1068" y="1350"/>
                  </a:lnTo>
                  <a:lnTo>
                    <a:pt x="1072" y="1343"/>
                  </a:lnTo>
                  <a:lnTo>
                    <a:pt x="1077" y="1338"/>
                  </a:lnTo>
                  <a:lnTo>
                    <a:pt x="1081" y="1331"/>
                  </a:lnTo>
                  <a:lnTo>
                    <a:pt x="1084" y="1326"/>
                  </a:lnTo>
                  <a:lnTo>
                    <a:pt x="1085" y="1319"/>
                  </a:lnTo>
                  <a:lnTo>
                    <a:pt x="1085" y="1309"/>
                  </a:lnTo>
                  <a:lnTo>
                    <a:pt x="1085" y="1289"/>
                  </a:lnTo>
                  <a:lnTo>
                    <a:pt x="1081" y="1282"/>
                  </a:lnTo>
                  <a:lnTo>
                    <a:pt x="1077" y="1275"/>
                  </a:lnTo>
                  <a:lnTo>
                    <a:pt x="1073" y="1270"/>
                  </a:lnTo>
                  <a:lnTo>
                    <a:pt x="1068" y="1263"/>
                  </a:lnTo>
                  <a:lnTo>
                    <a:pt x="1054" y="1253"/>
                  </a:lnTo>
                  <a:lnTo>
                    <a:pt x="1041" y="1242"/>
                  </a:lnTo>
                  <a:lnTo>
                    <a:pt x="1028" y="1233"/>
                  </a:lnTo>
                  <a:lnTo>
                    <a:pt x="1017" y="1223"/>
                  </a:lnTo>
                  <a:lnTo>
                    <a:pt x="1012" y="1218"/>
                  </a:lnTo>
                  <a:lnTo>
                    <a:pt x="1009" y="1214"/>
                  </a:lnTo>
                  <a:lnTo>
                    <a:pt x="1007" y="1209"/>
                  </a:lnTo>
                  <a:lnTo>
                    <a:pt x="1007" y="1205"/>
                  </a:lnTo>
                  <a:lnTo>
                    <a:pt x="1007" y="1195"/>
                  </a:lnTo>
                  <a:lnTo>
                    <a:pt x="1009" y="1186"/>
                  </a:lnTo>
                  <a:lnTo>
                    <a:pt x="1012" y="1178"/>
                  </a:lnTo>
                  <a:lnTo>
                    <a:pt x="1017" y="1171"/>
                  </a:lnTo>
                  <a:lnTo>
                    <a:pt x="1028" y="1159"/>
                  </a:lnTo>
                  <a:lnTo>
                    <a:pt x="1040" y="1149"/>
                  </a:lnTo>
                  <a:lnTo>
                    <a:pt x="1052" y="1137"/>
                  </a:lnTo>
                  <a:lnTo>
                    <a:pt x="1062" y="1126"/>
                  </a:lnTo>
                  <a:lnTo>
                    <a:pt x="1066" y="1119"/>
                  </a:lnTo>
                  <a:lnTo>
                    <a:pt x="1069" y="1113"/>
                  </a:lnTo>
                  <a:lnTo>
                    <a:pt x="1072" y="1105"/>
                  </a:lnTo>
                  <a:lnTo>
                    <a:pt x="1072" y="1097"/>
                  </a:lnTo>
                  <a:lnTo>
                    <a:pt x="1072" y="1086"/>
                  </a:lnTo>
                  <a:lnTo>
                    <a:pt x="1069" y="1075"/>
                  </a:lnTo>
                  <a:lnTo>
                    <a:pt x="1066" y="1067"/>
                  </a:lnTo>
                  <a:lnTo>
                    <a:pt x="1062" y="1058"/>
                  </a:lnTo>
                  <a:lnTo>
                    <a:pt x="1054" y="1043"/>
                  </a:lnTo>
                  <a:lnTo>
                    <a:pt x="1048" y="1030"/>
                  </a:lnTo>
                  <a:lnTo>
                    <a:pt x="940" y="1030"/>
                  </a:lnTo>
                  <a:lnTo>
                    <a:pt x="933" y="1021"/>
                  </a:lnTo>
                  <a:lnTo>
                    <a:pt x="929" y="1009"/>
                  </a:lnTo>
                  <a:lnTo>
                    <a:pt x="924" y="994"/>
                  </a:lnTo>
                  <a:lnTo>
                    <a:pt x="921" y="978"/>
                  </a:lnTo>
                  <a:lnTo>
                    <a:pt x="919" y="959"/>
                  </a:lnTo>
                  <a:lnTo>
                    <a:pt x="917" y="941"/>
                  </a:lnTo>
                  <a:lnTo>
                    <a:pt x="916" y="922"/>
                  </a:lnTo>
                  <a:lnTo>
                    <a:pt x="916" y="903"/>
                  </a:lnTo>
                  <a:lnTo>
                    <a:pt x="917" y="883"/>
                  </a:lnTo>
                  <a:lnTo>
                    <a:pt x="920" y="867"/>
                  </a:lnTo>
                  <a:lnTo>
                    <a:pt x="924" y="855"/>
                  </a:lnTo>
                  <a:lnTo>
                    <a:pt x="929" y="845"/>
                  </a:lnTo>
                  <a:lnTo>
                    <a:pt x="933" y="834"/>
                  </a:lnTo>
                  <a:lnTo>
                    <a:pt x="939" y="823"/>
                  </a:lnTo>
                  <a:lnTo>
                    <a:pt x="943" y="811"/>
                  </a:lnTo>
                  <a:lnTo>
                    <a:pt x="947" y="796"/>
                  </a:lnTo>
                  <a:lnTo>
                    <a:pt x="941" y="794"/>
                  </a:lnTo>
                  <a:lnTo>
                    <a:pt x="939" y="794"/>
                  </a:lnTo>
                  <a:lnTo>
                    <a:pt x="935" y="793"/>
                  </a:lnTo>
                  <a:lnTo>
                    <a:pt x="932" y="790"/>
                  </a:lnTo>
                  <a:lnTo>
                    <a:pt x="927" y="782"/>
                  </a:lnTo>
                  <a:lnTo>
                    <a:pt x="923" y="772"/>
                  </a:lnTo>
                  <a:lnTo>
                    <a:pt x="935" y="764"/>
                  </a:lnTo>
                  <a:lnTo>
                    <a:pt x="944" y="757"/>
                  </a:lnTo>
                  <a:lnTo>
                    <a:pt x="951" y="749"/>
                  </a:lnTo>
                  <a:lnTo>
                    <a:pt x="959" y="740"/>
                  </a:lnTo>
                  <a:lnTo>
                    <a:pt x="965" y="732"/>
                  </a:lnTo>
                  <a:lnTo>
                    <a:pt x="973" y="722"/>
                  </a:lnTo>
                  <a:lnTo>
                    <a:pt x="983" y="714"/>
                  </a:lnTo>
                  <a:lnTo>
                    <a:pt x="995" y="705"/>
                  </a:lnTo>
                  <a:lnTo>
                    <a:pt x="1000" y="697"/>
                  </a:lnTo>
                  <a:lnTo>
                    <a:pt x="1008" y="688"/>
                  </a:lnTo>
                  <a:lnTo>
                    <a:pt x="1012" y="684"/>
                  </a:lnTo>
                  <a:lnTo>
                    <a:pt x="1016" y="678"/>
                  </a:lnTo>
                  <a:lnTo>
                    <a:pt x="1017" y="670"/>
                  </a:lnTo>
                  <a:lnTo>
                    <a:pt x="1018" y="662"/>
                  </a:lnTo>
                  <a:lnTo>
                    <a:pt x="1018" y="656"/>
                  </a:lnTo>
                  <a:lnTo>
                    <a:pt x="1020" y="648"/>
                  </a:lnTo>
                  <a:lnTo>
                    <a:pt x="1022" y="641"/>
                  </a:lnTo>
                  <a:lnTo>
                    <a:pt x="1025" y="634"/>
                  </a:lnTo>
                  <a:lnTo>
                    <a:pt x="1032" y="622"/>
                  </a:lnTo>
                  <a:lnTo>
                    <a:pt x="1040" y="610"/>
                  </a:lnTo>
                  <a:lnTo>
                    <a:pt x="1046" y="598"/>
                  </a:lnTo>
                  <a:lnTo>
                    <a:pt x="1054" y="585"/>
                  </a:lnTo>
                  <a:lnTo>
                    <a:pt x="1057" y="578"/>
                  </a:lnTo>
                  <a:lnTo>
                    <a:pt x="1058" y="572"/>
                  </a:lnTo>
                  <a:lnTo>
                    <a:pt x="1060" y="562"/>
                  </a:lnTo>
                  <a:lnTo>
                    <a:pt x="1060" y="554"/>
                  </a:lnTo>
                  <a:lnTo>
                    <a:pt x="1060" y="548"/>
                  </a:lnTo>
                  <a:lnTo>
                    <a:pt x="1057" y="542"/>
                  </a:lnTo>
                  <a:lnTo>
                    <a:pt x="1053" y="537"/>
                  </a:lnTo>
                  <a:lnTo>
                    <a:pt x="1048" y="532"/>
                  </a:lnTo>
                  <a:lnTo>
                    <a:pt x="1044" y="526"/>
                  </a:lnTo>
                  <a:lnTo>
                    <a:pt x="1040" y="518"/>
                  </a:lnTo>
                  <a:lnTo>
                    <a:pt x="1037" y="510"/>
                  </a:lnTo>
                  <a:lnTo>
                    <a:pt x="1036" y="500"/>
                  </a:lnTo>
                  <a:lnTo>
                    <a:pt x="1037" y="493"/>
                  </a:lnTo>
                  <a:lnTo>
                    <a:pt x="1040" y="486"/>
                  </a:lnTo>
                  <a:lnTo>
                    <a:pt x="1044" y="480"/>
                  </a:lnTo>
                  <a:lnTo>
                    <a:pt x="1048" y="472"/>
                  </a:lnTo>
                  <a:lnTo>
                    <a:pt x="1053" y="465"/>
                  </a:lnTo>
                  <a:lnTo>
                    <a:pt x="1057" y="457"/>
                  </a:lnTo>
                  <a:lnTo>
                    <a:pt x="1060" y="449"/>
                  </a:lnTo>
                  <a:lnTo>
                    <a:pt x="1060" y="440"/>
                  </a:lnTo>
                  <a:lnTo>
                    <a:pt x="1060" y="429"/>
                  </a:lnTo>
                  <a:lnTo>
                    <a:pt x="1057" y="420"/>
                  </a:lnTo>
                  <a:lnTo>
                    <a:pt x="1053" y="412"/>
                  </a:lnTo>
                  <a:lnTo>
                    <a:pt x="1048" y="404"/>
                  </a:lnTo>
                  <a:lnTo>
                    <a:pt x="1036" y="390"/>
                  </a:lnTo>
                  <a:lnTo>
                    <a:pt x="1021" y="378"/>
                  </a:lnTo>
                  <a:lnTo>
                    <a:pt x="1007" y="366"/>
                  </a:lnTo>
                  <a:lnTo>
                    <a:pt x="995" y="353"/>
                  </a:lnTo>
                  <a:lnTo>
                    <a:pt x="989" y="345"/>
                  </a:lnTo>
                  <a:lnTo>
                    <a:pt x="985" y="336"/>
                  </a:lnTo>
                  <a:lnTo>
                    <a:pt x="983" y="325"/>
                  </a:lnTo>
                  <a:lnTo>
                    <a:pt x="983" y="313"/>
                  </a:lnTo>
                  <a:lnTo>
                    <a:pt x="983" y="306"/>
                  </a:lnTo>
                  <a:lnTo>
                    <a:pt x="984" y="298"/>
                  </a:lnTo>
                  <a:lnTo>
                    <a:pt x="985" y="293"/>
                  </a:lnTo>
                  <a:lnTo>
                    <a:pt x="988" y="286"/>
                  </a:lnTo>
                  <a:lnTo>
                    <a:pt x="993" y="277"/>
                  </a:lnTo>
                  <a:lnTo>
                    <a:pt x="1000" y="268"/>
                  </a:lnTo>
                  <a:lnTo>
                    <a:pt x="1007" y="260"/>
                  </a:lnTo>
                  <a:lnTo>
                    <a:pt x="1013" y="252"/>
                  </a:lnTo>
                  <a:lnTo>
                    <a:pt x="1017" y="244"/>
                  </a:lnTo>
                  <a:lnTo>
                    <a:pt x="1018" y="234"/>
                  </a:lnTo>
                  <a:lnTo>
                    <a:pt x="1018" y="229"/>
                  </a:lnTo>
                  <a:lnTo>
                    <a:pt x="1017" y="225"/>
                  </a:lnTo>
                  <a:lnTo>
                    <a:pt x="1015" y="220"/>
                  </a:lnTo>
                  <a:lnTo>
                    <a:pt x="1013" y="216"/>
                  </a:lnTo>
                  <a:lnTo>
                    <a:pt x="1007" y="208"/>
                  </a:lnTo>
                  <a:lnTo>
                    <a:pt x="1000" y="199"/>
                  </a:lnTo>
                  <a:lnTo>
                    <a:pt x="993" y="189"/>
                  </a:lnTo>
                  <a:lnTo>
                    <a:pt x="988" y="177"/>
                  </a:lnTo>
                  <a:lnTo>
                    <a:pt x="985" y="171"/>
                  </a:lnTo>
                  <a:lnTo>
                    <a:pt x="984" y="163"/>
                  </a:lnTo>
                  <a:lnTo>
                    <a:pt x="983" y="155"/>
                  </a:lnTo>
                  <a:lnTo>
                    <a:pt x="983" y="145"/>
                  </a:lnTo>
                  <a:lnTo>
                    <a:pt x="983" y="137"/>
                  </a:lnTo>
                  <a:lnTo>
                    <a:pt x="984" y="129"/>
                  </a:lnTo>
                  <a:lnTo>
                    <a:pt x="985" y="123"/>
                  </a:lnTo>
                  <a:lnTo>
                    <a:pt x="988" y="116"/>
                  </a:lnTo>
                  <a:lnTo>
                    <a:pt x="992" y="111"/>
                  </a:lnTo>
                  <a:lnTo>
                    <a:pt x="996" y="105"/>
                  </a:lnTo>
                  <a:lnTo>
                    <a:pt x="1000" y="100"/>
                  </a:lnTo>
                  <a:lnTo>
                    <a:pt x="1005" y="96"/>
                  </a:lnTo>
                  <a:lnTo>
                    <a:pt x="1016" y="88"/>
                  </a:lnTo>
                  <a:lnTo>
                    <a:pt x="1028" y="81"/>
                  </a:lnTo>
                  <a:lnTo>
                    <a:pt x="1041" y="76"/>
                  </a:lnTo>
                  <a:lnTo>
                    <a:pt x="1054" y="71"/>
                  </a:lnTo>
                  <a:lnTo>
                    <a:pt x="1069" y="65"/>
                  </a:lnTo>
                  <a:lnTo>
                    <a:pt x="1082" y="60"/>
                  </a:lnTo>
                  <a:lnTo>
                    <a:pt x="1094" y="53"/>
                  </a:lnTo>
                  <a:lnTo>
                    <a:pt x="1106" y="45"/>
                  </a:lnTo>
                  <a:lnTo>
                    <a:pt x="1117" y="37"/>
                  </a:lnTo>
                  <a:lnTo>
                    <a:pt x="1125" y="27"/>
                  </a:lnTo>
                  <a:lnTo>
                    <a:pt x="1128" y="21"/>
                  </a:lnTo>
                  <a:lnTo>
                    <a:pt x="1130" y="15"/>
                  </a:lnTo>
                  <a:lnTo>
                    <a:pt x="1132" y="8"/>
                  </a:lnTo>
                  <a:lnTo>
                    <a:pt x="1133" y="0"/>
                  </a:lnTo>
                  <a:lnTo>
                    <a:pt x="1174" y="1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8" name="Freeform 52"/>
            <p:cNvSpPr>
              <a:spLocks noChangeAspect="1"/>
            </p:cNvSpPr>
            <p:nvPr/>
          </p:nvSpPr>
          <p:spPr bwMode="auto">
            <a:xfrm>
              <a:off x="1538" y="3063"/>
              <a:ext cx="240" cy="313"/>
            </a:xfrm>
            <a:custGeom>
              <a:avLst/>
              <a:gdLst>
                <a:gd name="T0" fmla="*/ 121 w 782"/>
                <a:gd name="T1" fmla="*/ 1004 h 1023"/>
                <a:gd name="T2" fmla="*/ 225 w 782"/>
                <a:gd name="T3" fmla="*/ 1011 h 1023"/>
                <a:gd name="T4" fmla="*/ 263 w 782"/>
                <a:gd name="T5" fmla="*/ 944 h 1023"/>
                <a:gd name="T6" fmla="*/ 294 w 782"/>
                <a:gd name="T7" fmla="*/ 871 h 1023"/>
                <a:gd name="T8" fmla="*/ 354 w 782"/>
                <a:gd name="T9" fmla="*/ 866 h 1023"/>
                <a:gd name="T10" fmla="*/ 438 w 782"/>
                <a:gd name="T11" fmla="*/ 910 h 1023"/>
                <a:gd name="T12" fmla="*/ 485 w 782"/>
                <a:gd name="T13" fmla="*/ 910 h 1023"/>
                <a:gd name="T14" fmla="*/ 491 w 782"/>
                <a:gd name="T15" fmla="*/ 880 h 1023"/>
                <a:gd name="T16" fmla="*/ 437 w 782"/>
                <a:gd name="T17" fmla="*/ 831 h 1023"/>
                <a:gd name="T18" fmla="*/ 402 w 782"/>
                <a:gd name="T19" fmla="*/ 771 h 1023"/>
                <a:gd name="T20" fmla="*/ 457 w 782"/>
                <a:gd name="T21" fmla="*/ 758 h 1023"/>
                <a:gd name="T22" fmla="*/ 409 w 782"/>
                <a:gd name="T23" fmla="*/ 726 h 1023"/>
                <a:gd name="T24" fmla="*/ 407 w 782"/>
                <a:gd name="T25" fmla="*/ 687 h 1023"/>
                <a:gd name="T26" fmla="*/ 455 w 782"/>
                <a:gd name="T27" fmla="*/ 646 h 1023"/>
                <a:gd name="T28" fmla="*/ 538 w 782"/>
                <a:gd name="T29" fmla="*/ 674 h 1023"/>
                <a:gd name="T30" fmla="*/ 693 w 782"/>
                <a:gd name="T31" fmla="*/ 716 h 1023"/>
                <a:gd name="T32" fmla="*/ 766 w 782"/>
                <a:gd name="T33" fmla="*/ 630 h 1023"/>
                <a:gd name="T34" fmla="*/ 754 w 782"/>
                <a:gd name="T35" fmla="*/ 573 h 1023"/>
                <a:gd name="T36" fmla="*/ 701 w 782"/>
                <a:gd name="T37" fmla="*/ 561 h 1023"/>
                <a:gd name="T38" fmla="*/ 679 w 782"/>
                <a:gd name="T39" fmla="*/ 533 h 1023"/>
                <a:gd name="T40" fmla="*/ 658 w 782"/>
                <a:gd name="T41" fmla="*/ 481 h 1023"/>
                <a:gd name="T42" fmla="*/ 753 w 782"/>
                <a:gd name="T43" fmla="*/ 373 h 1023"/>
                <a:gd name="T44" fmla="*/ 782 w 782"/>
                <a:gd name="T45" fmla="*/ 299 h 1023"/>
                <a:gd name="T46" fmla="*/ 769 w 782"/>
                <a:gd name="T47" fmla="*/ 177 h 1023"/>
                <a:gd name="T48" fmla="*/ 731 w 782"/>
                <a:gd name="T49" fmla="*/ 129 h 1023"/>
                <a:gd name="T50" fmla="*/ 658 w 782"/>
                <a:gd name="T51" fmla="*/ 106 h 1023"/>
                <a:gd name="T52" fmla="*/ 590 w 782"/>
                <a:gd name="T53" fmla="*/ 95 h 1023"/>
                <a:gd name="T54" fmla="*/ 513 w 782"/>
                <a:gd name="T55" fmla="*/ 26 h 1023"/>
                <a:gd name="T56" fmla="*/ 450 w 782"/>
                <a:gd name="T57" fmla="*/ 1 h 1023"/>
                <a:gd name="T58" fmla="*/ 425 w 782"/>
                <a:gd name="T59" fmla="*/ 25 h 1023"/>
                <a:gd name="T60" fmla="*/ 398 w 782"/>
                <a:gd name="T61" fmla="*/ 107 h 1023"/>
                <a:gd name="T62" fmla="*/ 406 w 782"/>
                <a:gd name="T63" fmla="*/ 179 h 1023"/>
                <a:gd name="T64" fmla="*/ 370 w 782"/>
                <a:gd name="T65" fmla="*/ 211 h 1023"/>
                <a:gd name="T66" fmla="*/ 274 w 782"/>
                <a:gd name="T67" fmla="*/ 239 h 1023"/>
                <a:gd name="T68" fmla="*/ 241 w 782"/>
                <a:gd name="T69" fmla="*/ 258 h 1023"/>
                <a:gd name="T70" fmla="*/ 209 w 782"/>
                <a:gd name="T71" fmla="*/ 223 h 1023"/>
                <a:gd name="T72" fmla="*/ 158 w 782"/>
                <a:gd name="T73" fmla="*/ 214 h 1023"/>
                <a:gd name="T74" fmla="*/ 177 w 782"/>
                <a:gd name="T75" fmla="*/ 174 h 1023"/>
                <a:gd name="T76" fmla="*/ 182 w 782"/>
                <a:gd name="T77" fmla="*/ 137 h 1023"/>
                <a:gd name="T78" fmla="*/ 136 w 782"/>
                <a:gd name="T79" fmla="*/ 121 h 1023"/>
                <a:gd name="T80" fmla="*/ 72 w 782"/>
                <a:gd name="T81" fmla="*/ 134 h 1023"/>
                <a:gd name="T82" fmla="*/ 50 w 782"/>
                <a:gd name="T83" fmla="*/ 171 h 1023"/>
                <a:gd name="T84" fmla="*/ 50 w 782"/>
                <a:gd name="T85" fmla="*/ 247 h 1023"/>
                <a:gd name="T86" fmla="*/ 74 w 782"/>
                <a:gd name="T87" fmla="*/ 315 h 1023"/>
                <a:gd name="T88" fmla="*/ 130 w 782"/>
                <a:gd name="T89" fmla="*/ 342 h 1023"/>
                <a:gd name="T90" fmla="*/ 197 w 782"/>
                <a:gd name="T91" fmla="*/ 359 h 1023"/>
                <a:gd name="T92" fmla="*/ 285 w 782"/>
                <a:gd name="T93" fmla="*/ 362 h 1023"/>
                <a:gd name="T94" fmla="*/ 373 w 782"/>
                <a:gd name="T95" fmla="*/ 343 h 1023"/>
                <a:gd name="T96" fmla="*/ 309 w 782"/>
                <a:gd name="T97" fmla="*/ 487 h 1023"/>
                <a:gd name="T98" fmla="*/ 274 w 782"/>
                <a:gd name="T99" fmla="*/ 509 h 1023"/>
                <a:gd name="T100" fmla="*/ 234 w 782"/>
                <a:gd name="T101" fmla="*/ 494 h 1023"/>
                <a:gd name="T102" fmla="*/ 173 w 782"/>
                <a:gd name="T103" fmla="*/ 525 h 1023"/>
                <a:gd name="T104" fmla="*/ 112 w 782"/>
                <a:gd name="T105" fmla="*/ 586 h 1023"/>
                <a:gd name="T106" fmla="*/ 93 w 782"/>
                <a:gd name="T107" fmla="*/ 668 h 1023"/>
                <a:gd name="T108" fmla="*/ 24 w 782"/>
                <a:gd name="T109" fmla="*/ 763 h 1023"/>
                <a:gd name="T110" fmla="*/ 0 w 782"/>
                <a:gd name="T111" fmla="*/ 824 h 1023"/>
                <a:gd name="T112" fmla="*/ 22 w 782"/>
                <a:gd name="T113" fmla="*/ 859 h 1023"/>
                <a:gd name="T114" fmla="*/ 77 w 782"/>
                <a:gd name="T115" fmla="*/ 860 h 1023"/>
                <a:gd name="T116" fmla="*/ 144 w 782"/>
                <a:gd name="T117" fmla="*/ 887 h 1023"/>
                <a:gd name="T118" fmla="*/ 167 w 782"/>
                <a:gd name="T119" fmla="*/ 927 h 1023"/>
                <a:gd name="T120" fmla="*/ 108 w 782"/>
                <a:gd name="T121" fmla="*/ 1023 h 10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82"/>
                <a:gd name="T184" fmla="*/ 0 h 1023"/>
                <a:gd name="T185" fmla="*/ 782 w 782"/>
                <a:gd name="T186" fmla="*/ 1023 h 102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82" h="1023">
                  <a:moveTo>
                    <a:pt x="108" y="1023"/>
                  </a:moveTo>
                  <a:lnTo>
                    <a:pt x="108" y="1019"/>
                  </a:lnTo>
                  <a:lnTo>
                    <a:pt x="109" y="1015"/>
                  </a:lnTo>
                  <a:lnTo>
                    <a:pt x="110" y="1012"/>
                  </a:lnTo>
                  <a:lnTo>
                    <a:pt x="113" y="1010"/>
                  </a:lnTo>
                  <a:lnTo>
                    <a:pt x="121" y="1004"/>
                  </a:lnTo>
                  <a:lnTo>
                    <a:pt x="129" y="1002"/>
                  </a:lnTo>
                  <a:lnTo>
                    <a:pt x="140" y="1000"/>
                  </a:lnTo>
                  <a:lnTo>
                    <a:pt x="151" y="1000"/>
                  </a:lnTo>
                  <a:lnTo>
                    <a:pt x="163" y="1000"/>
                  </a:lnTo>
                  <a:lnTo>
                    <a:pt x="177" y="1002"/>
                  </a:lnTo>
                  <a:lnTo>
                    <a:pt x="225" y="1011"/>
                  </a:lnTo>
                  <a:lnTo>
                    <a:pt x="246" y="1018"/>
                  </a:lnTo>
                  <a:lnTo>
                    <a:pt x="250" y="1007"/>
                  </a:lnTo>
                  <a:lnTo>
                    <a:pt x="254" y="995"/>
                  </a:lnTo>
                  <a:lnTo>
                    <a:pt x="257" y="983"/>
                  </a:lnTo>
                  <a:lnTo>
                    <a:pt x="259" y="970"/>
                  </a:lnTo>
                  <a:lnTo>
                    <a:pt x="263" y="944"/>
                  </a:lnTo>
                  <a:lnTo>
                    <a:pt x="269" y="919"/>
                  </a:lnTo>
                  <a:lnTo>
                    <a:pt x="273" y="907"/>
                  </a:lnTo>
                  <a:lnTo>
                    <a:pt x="277" y="896"/>
                  </a:lnTo>
                  <a:lnTo>
                    <a:pt x="282" y="886"/>
                  </a:lnTo>
                  <a:lnTo>
                    <a:pt x="287" y="878"/>
                  </a:lnTo>
                  <a:lnTo>
                    <a:pt x="294" y="871"/>
                  </a:lnTo>
                  <a:lnTo>
                    <a:pt x="303" y="866"/>
                  </a:lnTo>
                  <a:lnTo>
                    <a:pt x="313" y="862"/>
                  </a:lnTo>
                  <a:lnTo>
                    <a:pt x="325" y="860"/>
                  </a:lnTo>
                  <a:lnTo>
                    <a:pt x="335" y="862"/>
                  </a:lnTo>
                  <a:lnTo>
                    <a:pt x="345" y="863"/>
                  </a:lnTo>
                  <a:lnTo>
                    <a:pt x="354" y="866"/>
                  </a:lnTo>
                  <a:lnTo>
                    <a:pt x="363" y="870"/>
                  </a:lnTo>
                  <a:lnTo>
                    <a:pt x="381" y="878"/>
                  </a:lnTo>
                  <a:lnTo>
                    <a:pt x="397" y="888"/>
                  </a:lnTo>
                  <a:lnTo>
                    <a:pt x="413" y="898"/>
                  </a:lnTo>
                  <a:lnTo>
                    <a:pt x="429" y="907"/>
                  </a:lnTo>
                  <a:lnTo>
                    <a:pt x="438" y="910"/>
                  </a:lnTo>
                  <a:lnTo>
                    <a:pt x="447" y="912"/>
                  </a:lnTo>
                  <a:lnTo>
                    <a:pt x="458" y="914"/>
                  </a:lnTo>
                  <a:lnTo>
                    <a:pt x="469" y="915"/>
                  </a:lnTo>
                  <a:lnTo>
                    <a:pt x="475" y="915"/>
                  </a:lnTo>
                  <a:lnTo>
                    <a:pt x="481" y="912"/>
                  </a:lnTo>
                  <a:lnTo>
                    <a:pt x="485" y="910"/>
                  </a:lnTo>
                  <a:lnTo>
                    <a:pt x="487" y="907"/>
                  </a:lnTo>
                  <a:lnTo>
                    <a:pt x="490" y="902"/>
                  </a:lnTo>
                  <a:lnTo>
                    <a:pt x="491" y="898"/>
                  </a:lnTo>
                  <a:lnTo>
                    <a:pt x="493" y="891"/>
                  </a:lnTo>
                  <a:lnTo>
                    <a:pt x="493" y="884"/>
                  </a:lnTo>
                  <a:lnTo>
                    <a:pt x="491" y="880"/>
                  </a:lnTo>
                  <a:lnTo>
                    <a:pt x="490" y="875"/>
                  </a:lnTo>
                  <a:lnTo>
                    <a:pt x="486" y="870"/>
                  </a:lnTo>
                  <a:lnTo>
                    <a:pt x="481" y="864"/>
                  </a:lnTo>
                  <a:lnTo>
                    <a:pt x="467" y="854"/>
                  </a:lnTo>
                  <a:lnTo>
                    <a:pt x="453" y="843"/>
                  </a:lnTo>
                  <a:lnTo>
                    <a:pt x="437" y="831"/>
                  </a:lnTo>
                  <a:lnTo>
                    <a:pt x="422" y="820"/>
                  </a:lnTo>
                  <a:lnTo>
                    <a:pt x="415" y="815"/>
                  </a:lnTo>
                  <a:lnTo>
                    <a:pt x="410" y="810"/>
                  </a:lnTo>
                  <a:lnTo>
                    <a:pt x="406" y="806"/>
                  </a:lnTo>
                  <a:lnTo>
                    <a:pt x="402" y="800"/>
                  </a:lnTo>
                  <a:lnTo>
                    <a:pt x="402" y="771"/>
                  </a:lnTo>
                  <a:lnTo>
                    <a:pt x="422" y="770"/>
                  </a:lnTo>
                  <a:lnTo>
                    <a:pt x="437" y="768"/>
                  </a:lnTo>
                  <a:lnTo>
                    <a:pt x="442" y="767"/>
                  </a:lnTo>
                  <a:lnTo>
                    <a:pt x="447" y="766"/>
                  </a:lnTo>
                  <a:lnTo>
                    <a:pt x="453" y="762"/>
                  </a:lnTo>
                  <a:lnTo>
                    <a:pt x="457" y="758"/>
                  </a:lnTo>
                  <a:lnTo>
                    <a:pt x="451" y="752"/>
                  </a:lnTo>
                  <a:lnTo>
                    <a:pt x="443" y="747"/>
                  </a:lnTo>
                  <a:lnTo>
                    <a:pt x="434" y="742"/>
                  </a:lnTo>
                  <a:lnTo>
                    <a:pt x="425" y="736"/>
                  </a:lnTo>
                  <a:lnTo>
                    <a:pt x="417" y="731"/>
                  </a:lnTo>
                  <a:lnTo>
                    <a:pt x="409" y="726"/>
                  </a:lnTo>
                  <a:lnTo>
                    <a:pt x="406" y="722"/>
                  </a:lnTo>
                  <a:lnTo>
                    <a:pt x="405" y="719"/>
                  </a:lnTo>
                  <a:lnTo>
                    <a:pt x="403" y="715"/>
                  </a:lnTo>
                  <a:lnTo>
                    <a:pt x="402" y="710"/>
                  </a:lnTo>
                  <a:lnTo>
                    <a:pt x="403" y="699"/>
                  </a:lnTo>
                  <a:lnTo>
                    <a:pt x="407" y="687"/>
                  </a:lnTo>
                  <a:lnTo>
                    <a:pt x="414" y="676"/>
                  </a:lnTo>
                  <a:lnTo>
                    <a:pt x="422" y="666"/>
                  </a:lnTo>
                  <a:lnTo>
                    <a:pt x="431" y="657"/>
                  </a:lnTo>
                  <a:lnTo>
                    <a:pt x="443" y="650"/>
                  </a:lnTo>
                  <a:lnTo>
                    <a:pt x="449" y="647"/>
                  </a:lnTo>
                  <a:lnTo>
                    <a:pt x="455" y="646"/>
                  </a:lnTo>
                  <a:lnTo>
                    <a:pt x="462" y="645"/>
                  </a:lnTo>
                  <a:lnTo>
                    <a:pt x="469" y="645"/>
                  </a:lnTo>
                  <a:lnTo>
                    <a:pt x="479" y="646"/>
                  </a:lnTo>
                  <a:lnTo>
                    <a:pt x="495" y="653"/>
                  </a:lnTo>
                  <a:lnTo>
                    <a:pt x="515" y="662"/>
                  </a:lnTo>
                  <a:lnTo>
                    <a:pt x="538" y="674"/>
                  </a:lnTo>
                  <a:lnTo>
                    <a:pt x="561" y="686"/>
                  </a:lnTo>
                  <a:lnTo>
                    <a:pt x="581" y="698"/>
                  </a:lnTo>
                  <a:lnTo>
                    <a:pt x="597" y="708"/>
                  </a:lnTo>
                  <a:lnTo>
                    <a:pt x="607" y="716"/>
                  </a:lnTo>
                  <a:lnTo>
                    <a:pt x="657" y="716"/>
                  </a:lnTo>
                  <a:lnTo>
                    <a:pt x="693" y="716"/>
                  </a:lnTo>
                  <a:lnTo>
                    <a:pt x="722" y="716"/>
                  </a:lnTo>
                  <a:lnTo>
                    <a:pt x="751" y="716"/>
                  </a:lnTo>
                  <a:lnTo>
                    <a:pt x="746" y="674"/>
                  </a:lnTo>
                  <a:lnTo>
                    <a:pt x="754" y="654"/>
                  </a:lnTo>
                  <a:lnTo>
                    <a:pt x="762" y="638"/>
                  </a:lnTo>
                  <a:lnTo>
                    <a:pt x="766" y="630"/>
                  </a:lnTo>
                  <a:lnTo>
                    <a:pt x="767" y="622"/>
                  </a:lnTo>
                  <a:lnTo>
                    <a:pt x="770" y="613"/>
                  </a:lnTo>
                  <a:lnTo>
                    <a:pt x="770" y="602"/>
                  </a:lnTo>
                  <a:lnTo>
                    <a:pt x="770" y="585"/>
                  </a:lnTo>
                  <a:lnTo>
                    <a:pt x="770" y="571"/>
                  </a:lnTo>
                  <a:lnTo>
                    <a:pt x="754" y="573"/>
                  </a:lnTo>
                  <a:lnTo>
                    <a:pt x="739" y="573"/>
                  </a:lnTo>
                  <a:lnTo>
                    <a:pt x="726" y="571"/>
                  </a:lnTo>
                  <a:lnTo>
                    <a:pt x="715" y="569"/>
                  </a:lnTo>
                  <a:lnTo>
                    <a:pt x="710" y="567"/>
                  </a:lnTo>
                  <a:lnTo>
                    <a:pt x="705" y="565"/>
                  </a:lnTo>
                  <a:lnTo>
                    <a:pt x="701" y="561"/>
                  </a:lnTo>
                  <a:lnTo>
                    <a:pt x="698" y="557"/>
                  </a:lnTo>
                  <a:lnTo>
                    <a:pt x="695" y="551"/>
                  </a:lnTo>
                  <a:lnTo>
                    <a:pt x="693" y="546"/>
                  </a:lnTo>
                  <a:lnTo>
                    <a:pt x="691" y="538"/>
                  </a:lnTo>
                  <a:lnTo>
                    <a:pt x="691" y="530"/>
                  </a:lnTo>
                  <a:lnTo>
                    <a:pt x="679" y="533"/>
                  </a:lnTo>
                  <a:lnTo>
                    <a:pt x="667" y="534"/>
                  </a:lnTo>
                  <a:lnTo>
                    <a:pt x="654" y="533"/>
                  </a:lnTo>
                  <a:lnTo>
                    <a:pt x="638" y="530"/>
                  </a:lnTo>
                  <a:lnTo>
                    <a:pt x="642" y="513"/>
                  </a:lnTo>
                  <a:lnTo>
                    <a:pt x="649" y="497"/>
                  </a:lnTo>
                  <a:lnTo>
                    <a:pt x="658" y="481"/>
                  </a:lnTo>
                  <a:lnTo>
                    <a:pt x="667" y="466"/>
                  </a:lnTo>
                  <a:lnTo>
                    <a:pt x="691" y="439"/>
                  </a:lnTo>
                  <a:lnTo>
                    <a:pt x="717" y="414"/>
                  </a:lnTo>
                  <a:lnTo>
                    <a:pt x="729" y="401"/>
                  </a:lnTo>
                  <a:lnTo>
                    <a:pt x="741" y="387"/>
                  </a:lnTo>
                  <a:lnTo>
                    <a:pt x="753" y="373"/>
                  </a:lnTo>
                  <a:lnTo>
                    <a:pt x="762" y="358"/>
                  </a:lnTo>
                  <a:lnTo>
                    <a:pt x="770" y="343"/>
                  </a:lnTo>
                  <a:lnTo>
                    <a:pt x="777" y="326"/>
                  </a:lnTo>
                  <a:lnTo>
                    <a:pt x="779" y="318"/>
                  </a:lnTo>
                  <a:lnTo>
                    <a:pt x="781" y="309"/>
                  </a:lnTo>
                  <a:lnTo>
                    <a:pt x="782" y="299"/>
                  </a:lnTo>
                  <a:lnTo>
                    <a:pt x="782" y="289"/>
                  </a:lnTo>
                  <a:lnTo>
                    <a:pt x="781" y="259"/>
                  </a:lnTo>
                  <a:lnTo>
                    <a:pt x="778" y="226"/>
                  </a:lnTo>
                  <a:lnTo>
                    <a:pt x="775" y="209"/>
                  </a:lnTo>
                  <a:lnTo>
                    <a:pt x="771" y="193"/>
                  </a:lnTo>
                  <a:lnTo>
                    <a:pt x="769" y="177"/>
                  </a:lnTo>
                  <a:lnTo>
                    <a:pt x="763" y="162"/>
                  </a:lnTo>
                  <a:lnTo>
                    <a:pt x="755" y="157"/>
                  </a:lnTo>
                  <a:lnTo>
                    <a:pt x="749" y="150"/>
                  </a:lnTo>
                  <a:lnTo>
                    <a:pt x="742" y="143"/>
                  </a:lnTo>
                  <a:lnTo>
                    <a:pt x="737" y="135"/>
                  </a:lnTo>
                  <a:lnTo>
                    <a:pt x="731" y="129"/>
                  </a:lnTo>
                  <a:lnTo>
                    <a:pt x="725" y="122"/>
                  </a:lnTo>
                  <a:lnTo>
                    <a:pt x="718" y="118"/>
                  </a:lnTo>
                  <a:lnTo>
                    <a:pt x="710" y="114"/>
                  </a:lnTo>
                  <a:lnTo>
                    <a:pt x="691" y="109"/>
                  </a:lnTo>
                  <a:lnTo>
                    <a:pt x="674" y="107"/>
                  </a:lnTo>
                  <a:lnTo>
                    <a:pt x="658" y="106"/>
                  </a:lnTo>
                  <a:lnTo>
                    <a:pt x="642" y="106"/>
                  </a:lnTo>
                  <a:lnTo>
                    <a:pt x="626" y="106"/>
                  </a:lnTo>
                  <a:lnTo>
                    <a:pt x="611" y="103"/>
                  </a:lnTo>
                  <a:lnTo>
                    <a:pt x="605" y="102"/>
                  </a:lnTo>
                  <a:lnTo>
                    <a:pt x="597" y="99"/>
                  </a:lnTo>
                  <a:lnTo>
                    <a:pt x="590" y="95"/>
                  </a:lnTo>
                  <a:lnTo>
                    <a:pt x="583" y="90"/>
                  </a:lnTo>
                  <a:lnTo>
                    <a:pt x="571" y="78"/>
                  </a:lnTo>
                  <a:lnTo>
                    <a:pt x="557" y="64"/>
                  </a:lnTo>
                  <a:lnTo>
                    <a:pt x="541" y="49"/>
                  </a:lnTo>
                  <a:lnTo>
                    <a:pt x="522" y="34"/>
                  </a:lnTo>
                  <a:lnTo>
                    <a:pt x="513" y="26"/>
                  </a:lnTo>
                  <a:lnTo>
                    <a:pt x="503" y="21"/>
                  </a:lnTo>
                  <a:lnTo>
                    <a:pt x="493" y="14"/>
                  </a:lnTo>
                  <a:lnTo>
                    <a:pt x="482" y="10"/>
                  </a:lnTo>
                  <a:lnTo>
                    <a:pt x="471" y="6"/>
                  </a:lnTo>
                  <a:lnTo>
                    <a:pt x="461" y="2"/>
                  </a:lnTo>
                  <a:lnTo>
                    <a:pt x="450" y="1"/>
                  </a:lnTo>
                  <a:lnTo>
                    <a:pt x="438" y="0"/>
                  </a:lnTo>
                  <a:lnTo>
                    <a:pt x="435" y="0"/>
                  </a:lnTo>
                  <a:lnTo>
                    <a:pt x="433" y="1"/>
                  </a:lnTo>
                  <a:lnTo>
                    <a:pt x="430" y="2"/>
                  </a:lnTo>
                  <a:lnTo>
                    <a:pt x="426" y="6"/>
                  </a:lnTo>
                  <a:lnTo>
                    <a:pt x="425" y="25"/>
                  </a:lnTo>
                  <a:lnTo>
                    <a:pt x="422" y="40"/>
                  </a:lnTo>
                  <a:lnTo>
                    <a:pt x="417" y="53"/>
                  </a:lnTo>
                  <a:lnTo>
                    <a:pt x="411" y="66"/>
                  </a:lnTo>
                  <a:lnTo>
                    <a:pt x="406" y="78"/>
                  </a:lnTo>
                  <a:lnTo>
                    <a:pt x="401" y="93"/>
                  </a:lnTo>
                  <a:lnTo>
                    <a:pt x="398" y="107"/>
                  </a:lnTo>
                  <a:lnTo>
                    <a:pt x="397" y="126"/>
                  </a:lnTo>
                  <a:lnTo>
                    <a:pt x="397" y="138"/>
                  </a:lnTo>
                  <a:lnTo>
                    <a:pt x="398" y="149"/>
                  </a:lnTo>
                  <a:lnTo>
                    <a:pt x="399" y="158"/>
                  </a:lnTo>
                  <a:lnTo>
                    <a:pt x="401" y="166"/>
                  </a:lnTo>
                  <a:lnTo>
                    <a:pt x="406" y="179"/>
                  </a:lnTo>
                  <a:lnTo>
                    <a:pt x="414" y="193"/>
                  </a:lnTo>
                  <a:lnTo>
                    <a:pt x="409" y="198"/>
                  </a:lnTo>
                  <a:lnTo>
                    <a:pt x="403" y="202"/>
                  </a:lnTo>
                  <a:lnTo>
                    <a:pt x="395" y="205"/>
                  </a:lnTo>
                  <a:lnTo>
                    <a:pt x="387" y="207"/>
                  </a:lnTo>
                  <a:lnTo>
                    <a:pt x="370" y="211"/>
                  </a:lnTo>
                  <a:lnTo>
                    <a:pt x="350" y="213"/>
                  </a:lnTo>
                  <a:lnTo>
                    <a:pt x="311" y="211"/>
                  </a:lnTo>
                  <a:lnTo>
                    <a:pt x="282" y="210"/>
                  </a:lnTo>
                  <a:lnTo>
                    <a:pt x="279" y="221"/>
                  </a:lnTo>
                  <a:lnTo>
                    <a:pt x="277" y="231"/>
                  </a:lnTo>
                  <a:lnTo>
                    <a:pt x="274" y="239"/>
                  </a:lnTo>
                  <a:lnTo>
                    <a:pt x="270" y="246"/>
                  </a:lnTo>
                  <a:lnTo>
                    <a:pt x="266" y="251"/>
                  </a:lnTo>
                  <a:lnTo>
                    <a:pt x="261" y="255"/>
                  </a:lnTo>
                  <a:lnTo>
                    <a:pt x="254" y="258"/>
                  </a:lnTo>
                  <a:lnTo>
                    <a:pt x="246" y="258"/>
                  </a:lnTo>
                  <a:lnTo>
                    <a:pt x="241" y="258"/>
                  </a:lnTo>
                  <a:lnTo>
                    <a:pt x="235" y="257"/>
                  </a:lnTo>
                  <a:lnTo>
                    <a:pt x="231" y="255"/>
                  </a:lnTo>
                  <a:lnTo>
                    <a:pt x="227" y="253"/>
                  </a:lnTo>
                  <a:lnTo>
                    <a:pt x="221" y="246"/>
                  </a:lnTo>
                  <a:lnTo>
                    <a:pt x="215" y="239"/>
                  </a:lnTo>
                  <a:lnTo>
                    <a:pt x="209" y="223"/>
                  </a:lnTo>
                  <a:lnTo>
                    <a:pt x="203" y="210"/>
                  </a:lnTo>
                  <a:lnTo>
                    <a:pt x="189" y="213"/>
                  </a:lnTo>
                  <a:lnTo>
                    <a:pt x="177" y="215"/>
                  </a:lnTo>
                  <a:lnTo>
                    <a:pt x="171" y="215"/>
                  </a:lnTo>
                  <a:lnTo>
                    <a:pt x="165" y="215"/>
                  </a:lnTo>
                  <a:lnTo>
                    <a:pt x="158" y="214"/>
                  </a:lnTo>
                  <a:lnTo>
                    <a:pt x="150" y="210"/>
                  </a:lnTo>
                  <a:lnTo>
                    <a:pt x="154" y="201"/>
                  </a:lnTo>
                  <a:lnTo>
                    <a:pt x="161" y="193"/>
                  </a:lnTo>
                  <a:lnTo>
                    <a:pt x="166" y="186"/>
                  </a:lnTo>
                  <a:lnTo>
                    <a:pt x="171" y="181"/>
                  </a:lnTo>
                  <a:lnTo>
                    <a:pt x="177" y="174"/>
                  </a:lnTo>
                  <a:lnTo>
                    <a:pt x="182" y="169"/>
                  </a:lnTo>
                  <a:lnTo>
                    <a:pt x="185" y="161"/>
                  </a:lnTo>
                  <a:lnTo>
                    <a:pt x="186" y="150"/>
                  </a:lnTo>
                  <a:lnTo>
                    <a:pt x="185" y="145"/>
                  </a:lnTo>
                  <a:lnTo>
                    <a:pt x="183" y="141"/>
                  </a:lnTo>
                  <a:lnTo>
                    <a:pt x="182" y="137"/>
                  </a:lnTo>
                  <a:lnTo>
                    <a:pt x="179" y="133"/>
                  </a:lnTo>
                  <a:lnTo>
                    <a:pt x="173" y="127"/>
                  </a:lnTo>
                  <a:lnTo>
                    <a:pt x="165" y="123"/>
                  </a:lnTo>
                  <a:lnTo>
                    <a:pt x="155" y="122"/>
                  </a:lnTo>
                  <a:lnTo>
                    <a:pt x="145" y="121"/>
                  </a:lnTo>
                  <a:lnTo>
                    <a:pt x="136" y="121"/>
                  </a:lnTo>
                  <a:lnTo>
                    <a:pt x="125" y="121"/>
                  </a:lnTo>
                  <a:lnTo>
                    <a:pt x="106" y="121"/>
                  </a:lnTo>
                  <a:lnTo>
                    <a:pt x="90" y="125"/>
                  </a:lnTo>
                  <a:lnTo>
                    <a:pt x="84" y="127"/>
                  </a:lnTo>
                  <a:lnTo>
                    <a:pt x="77" y="130"/>
                  </a:lnTo>
                  <a:lnTo>
                    <a:pt x="72" y="134"/>
                  </a:lnTo>
                  <a:lnTo>
                    <a:pt x="66" y="139"/>
                  </a:lnTo>
                  <a:lnTo>
                    <a:pt x="61" y="145"/>
                  </a:lnTo>
                  <a:lnTo>
                    <a:pt x="58" y="150"/>
                  </a:lnTo>
                  <a:lnTo>
                    <a:pt x="54" y="157"/>
                  </a:lnTo>
                  <a:lnTo>
                    <a:pt x="52" y="163"/>
                  </a:lnTo>
                  <a:lnTo>
                    <a:pt x="50" y="171"/>
                  </a:lnTo>
                  <a:lnTo>
                    <a:pt x="49" y="179"/>
                  </a:lnTo>
                  <a:lnTo>
                    <a:pt x="48" y="189"/>
                  </a:lnTo>
                  <a:lnTo>
                    <a:pt x="48" y="198"/>
                  </a:lnTo>
                  <a:lnTo>
                    <a:pt x="48" y="215"/>
                  </a:lnTo>
                  <a:lnTo>
                    <a:pt x="49" y="233"/>
                  </a:lnTo>
                  <a:lnTo>
                    <a:pt x="50" y="247"/>
                  </a:lnTo>
                  <a:lnTo>
                    <a:pt x="52" y="262"/>
                  </a:lnTo>
                  <a:lnTo>
                    <a:pt x="56" y="274"/>
                  </a:lnTo>
                  <a:lnTo>
                    <a:pt x="58" y="286"/>
                  </a:lnTo>
                  <a:lnTo>
                    <a:pt x="64" y="297"/>
                  </a:lnTo>
                  <a:lnTo>
                    <a:pt x="69" y="307"/>
                  </a:lnTo>
                  <a:lnTo>
                    <a:pt x="74" y="315"/>
                  </a:lnTo>
                  <a:lnTo>
                    <a:pt x="81" y="322"/>
                  </a:lnTo>
                  <a:lnTo>
                    <a:pt x="89" y="329"/>
                  </a:lnTo>
                  <a:lnTo>
                    <a:pt x="98" y="334"/>
                  </a:lnTo>
                  <a:lnTo>
                    <a:pt x="108" y="338"/>
                  </a:lnTo>
                  <a:lnTo>
                    <a:pt x="118" y="341"/>
                  </a:lnTo>
                  <a:lnTo>
                    <a:pt x="130" y="342"/>
                  </a:lnTo>
                  <a:lnTo>
                    <a:pt x="144" y="343"/>
                  </a:lnTo>
                  <a:lnTo>
                    <a:pt x="155" y="345"/>
                  </a:lnTo>
                  <a:lnTo>
                    <a:pt x="167" y="347"/>
                  </a:lnTo>
                  <a:lnTo>
                    <a:pt x="177" y="350"/>
                  </a:lnTo>
                  <a:lnTo>
                    <a:pt x="186" y="355"/>
                  </a:lnTo>
                  <a:lnTo>
                    <a:pt x="197" y="359"/>
                  </a:lnTo>
                  <a:lnTo>
                    <a:pt x="207" y="363"/>
                  </a:lnTo>
                  <a:lnTo>
                    <a:pt x="219" y="366"/>
                  </a:lnTo>
                  <a:lnTo>
                    <a:pt x="234" y="367"/>
                  </a:lnTo>
                  <a:lnTo>
                    <a:pt x="251" y="366"/>
                  </a:lnTo>
                  <a:lnTo>
                    <a:pt x="269" y="365"/>
                  </a:lnTo>
                  <a:lnTo>
                    <a:pt x="285" y="362"/>
                  </a:lnTo>
                  <a:lnTo>
                    <a:pt x="299" y="359"/>
                  </a:lnTo>
                  <a:lnTo>
                    <a:pt x="313" y="355"/>
                  </a:lnTo>
                  <a:lnTo>
                    <a:pt x="325" y="351"/>
                  </a:lnTo>
                  <a:lnTo>
                    <a:pt x="334" y="347"/>
                  </a:lnTo>
                  <a:lnTo>
                    <a:pt x="342" y="343"/>
                  </a:lnTo>
                  <a:lnTo>
                    <a:pt x="373" y="343"/>
                  </a:lnTo>
                  <a:lnTo>
                    <a:pt x="370" y="355"/>
                  </a:lnTo>
                  <a:lnTo>
                    <a:pt x="362" y="377"/>
                  </a:lnTo>
                  <a:lnTo>
                    <a:pt x="350" y="405"/>
                  </a:lnTo>
                  <a:lnTo>
                    <a:pt x="337" y="434"/>
                  </a:lnTo>
                  <a:lnTo>
                    <a:pt x="322" y="463"/>
                  </a:lnTo>
                  <a:lnTo>
                    <a:pt x="309" y="487"/>
                  </a:lnTo>
                  <a:lnTo>
                    <a:pt x="302" y="498"/>
                  </a:lnTo>
                  <a:lnTo>
                    <a:pt x="297" y="505"/>
                  </a:lnTo>
                  <a:lnTo>
                    <a:pt x="291" y="510"/>
                  </a:lnTo>
                  <a:lnTo>
                    <a:pt x="287" y="511"/>
                  </a:lnTo>
                  <a:lnTo>
                    <a:pt x="281" y="511"/>
                  </a:lnTo>
                  <a:lnTo>
                    <a:pt x="274" y="509"/>
                  </a:lnTo>
                  <a:lnTo>
                    <a:pt x="267" y="506"/>
                  </a:lnTo>
                  <a:lnTo>
                    <a:pt x="261" y="502"/>
                  </a:lnTo>
                  <a:lnTo>
                    <a:pt x="254" y="499"/>
                  </a:lnTo>
                  <a:lnTo>
                    <a:pt x="247" y="497"/>
                  </a:lnTo>
                  <a:lnTo>
                    <a:pt x="241" y="494"/>
                  </a:lnTo>
                  <a:lnTo>
                    <a:pt x="234" y="494"/>
                  </a:lnTo>
                  <a:lnTo>
                    <a:pt x="229" y="494"/>
                  </a:lnTo>
                  <a:lnTo>
                    <a:pt x="222" y="497"/>
                  </a:lnTo>
                  <a:lnTo>
                    <a:pt x="215" y="499"/>
                  </a:lnTo>
                  <a:lnTo>
                    <a:pt x="207" y="503"/>
                  </a:lnTo>
                  <a:lnTo>
                    <a:pt x="190" y="513"/>
                  </a:lnTo>
                  <a:lnTo>
                    <a:pt x="173" y="525"/>
                  </a:lnTo>
                  <a:lnTo>
                    <a:pt x="155" y="538"/>
                  </a:lnTo>
                  <a:lnTo>
                    <a:pt x="142" y="550"/>
                  </a:lnTo>
                  <a:lnTo>
                    <a:pt x="132" y="559"/>
                  </a:lnTo>
                  <a:lnTo>
                    <a:pt x="125" y="566"/>
                  </a:lnTo>
                  <a:lnTo>
                    <a:pt x="117" y="577"/>
                  </a:lnTo>
                  <a:lnTo>
                    <a:pt x="112" y="586"/>
                  </a:lnTo>
                  <a:lnTo>
                    <a:pt x="106" y="595"/>
                  </a:lnTo>
                  <a:lnTo>
                    <a:pt x="104" y="605"/>
                  </a:lnTo>
                  <a:lnTo>
                    <a:pt x="100" y="621"/>
                  </a:lnTo>
                  <a:lnTo>
                    <a:pt x="98" y="635"/>
                  </a:lnTo>
                  <a:lnTo>
                    <a:pt x="97" y="651"/>
                  </a:lnTo>
                  <a:lnTo>
                    <a:pt x="93" y="668"/>
                  </a:lnTo>
                  <a:lnTo>
                    <a:pt x="90" y="678"/>
                  </a:lnTo>
                  <a:lnTo>
                    <a:pt x="85" y="687"/>
                  </a:lnTo>
                  <a:lnTo>
                    <a:pt x="80" y="698"/>
                  </a:lnTo>
                  <a:lnTo>
                    <a:pt x="72" y="710"/>
                  </a:lnTo>
                  <a:lnTo>
                    <a:pt x="48" y="738"/>
                  </a:lnTo>
                  <a:lnTo>
                    <a:pt x="24" y="763"/>
                  </a:lnTo>
                  <a:lnTo>
                    <a:pt x="14" y="775"/>
                  </a:lnTo>
                  <a:lnTo>
                    <a:pt x="6" y="790"/>
                  </a:lnTo>
                  <a:lnTo>
                    <a:pt x="4" y="798"/>
                  </a:lnTo>
                  <a:lnTo>
                    <a:pt x="1" y="806"/>
                  </a:lnTo>
                  <a:lnTo>
                    <a:pt x="0" y="815"/>
                  </a:lnTo>
                  <a:lnTo>
                    <a:pt x="0" y="824"/>
                  </a:lnTo>
                  <a:lnTo>
                    <a:pt x="0" y="834"/>
                  </a:lnTo>
                  <a:lnTo>
                    <a:pt x="2" y="840"/>
                  </a:lnTo>
                  <a:lnTo>
                    <a:pt x="6" y="847"/>
                  </a:lnTo>
                  <a:lnTo>
                    <a:pt x="10" y="852"/>
                  </a:lnTo>
                  <a:lnTo>
                    <a:pt x="16" y="855"/>
                  </a:lnTo>
                  <a:lnTo>
                    <a:pt x="22" y="859"/>
                  </a:lnTo>
                  <a:lnTo>
                    <a:pt x="29" y="860"/>
                  </a:lnTo>
                  <a:lnTo>
                    <a:pt x="36" y="860"/>
                  </a:lnTo>
                  <a:lnTo>
                    <a:pt x="45" y="860"/>
                  </a:lnTo>
                  <a:lnTo>
                    <a:pt x="54" y="860"/>
                  </a:lnTo>
                  <a:lnTo>
                    <a:pt x="65" y="860"/>
                  </a:lnTo>
                  <a:lnTo>
                    <a:pt x="77" y="860"/>
                  </a:lnTo>
                  <a:lnTo>
                    <a:pt x="86" y="862"/>
                  </a:lnTo>
                  <a:lnTo>
                    <a:pt x="100" y="866"/>
                  </a:lnTo>
                  <a:lnTo>
                    <a:pt x="114" y="871"/>
                  </a:lnTo>
                  <a:lnTo>
                    <a:pt x="129" y="878"/>
                  </a:lnTo>
                  <a:lnTo>
                    <a:pt x="137" y="883"/>
                  </a:lnTo>
                  <a:lnTo>
                    <a:pt x="144" y="887"/>
                  </a:lnTo>
                  <a:lnTo>
                    <a:pt x="150" y="892"/>
                  </a:lnTo>
                  <a:lnTo>
                    <a:pt x="155" y="899"/>
                  </a:lnTo>
                  <a:lnTo>
                    <a:pt x="161" y="906"/>
                  </a:lnTo>
                  <a:lnTo>
                    <a:pt x="165" y="912"/>
                  </a:lnTo>
                  <a:lnTo>
                    <a:pt x="166" y="919"/>
                  </a:lnTo>
                  <a:lnTo>
                    <a:pt x="167" y="927"/>
                  </a:lnTo>
                  <a:lnTo>
                    <a:pt x="161" y="936"/>
                  </a:lnTo>
                  <a:lnTo>
                    <a:pt x="145" y="952"/>
                  </a:lnTo>
                  <a:lnTo>
                    <a:pt x="128" y="968"/>
                  </a:lnTo>
                  <a:lnTo>
                    <a:pt x="113" y="982"/>
                  </a:lnTo>
                  <a:lnTo>
                    <a:pt x="113" y="1006"/>
                  </a:lnTo>
                  <a:lnTo>
                    <a:pt x="108" y="102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89" name="Freeform 53"/>
            <p:cNvSpPr>
              <a:spLocks noChangeAspect="1"/>
            </p:cNvSpPr>
            <p:nvPr/>
          </p:nvSpPr>
          <p:spPr bwMode="auto">
            <a:xfrm>
              <a:off x="1188" y="3055"/>
              <a:ext cx="430" cy="432"/>
            </a:xfrm>
            <a:custGeom>
              <a:avLst/>
              <a:gdLst>
                <a:gd name="T0" fmla="*/ 54 w 1409"/>
                <a:gd name="T1" fmla="*/ 511 h 1414"/>
                <a:gd name="T2" fmla="*/ 107 w 1409"/>
                <a:gd name="T3" fmla="*/ 553 h 1414"/>
                <a:gd name="T4" fmla="*/ 192 w 1409"/>
                <a:gd name="T5" fmla="*/ 553 h 1414"/>
                <a:gd name="T6" fmla="*/ 204 w 1409"/>
                <a:gd name="T7" fmla="*/ 609 h 1414"/>
                <a:gd name="T8" fmla="*/ 227 w 1409"/>
                <a:gd name="T9" fmla="*/ 663 h 1414"/>
                <a:gd name="T10" fmla="*/ 304 w 1409"/>
                <a:gd name="T11" fmla="*/ 696 h 1414"/>
                <a:gd name="T12" fmla="*/ 334 w 1409"/>
                <a:gd name="T13" fmla="*/ 830 h 1414"/>
                <a:gd name="T14" fmla="*/ 383 w 1409"/>
                <a:gd name="T15" fmla="*/ 916 h 1414"/>
                <a:gd name="T16" fmla="*/ 435 w 1409"/>
                <a:gd name="T17" fmla="*/ 942 h 1414"/>
                <a:gd name="T18" fmla="*/ 452 w 1409"/>
                <a:gd name="T19" fmla="*/ 1006 h 1414"/>
                <a:gd name="T20" fmla="*/ 492 w 1409"/>
                <a:gd name="T21" fmla="*/ 1052 h 1414"/>
                <a:gd name="T22" fmla="*/ 559 w 1409"/>
                <a:gd name="T23" fmla="*/ 1064 h 1414"/>
                <a:gd name="T24" fmla="*/ 661 w 1409"/>
                <a:gd name="T25" fmla="*/ 1030 h 1414"/>
                <a:gd name="T26" fmla="*/ 735 w 1409"/>
                <a:gd name="T27" fmla="*/ 1048 h 1414"/>
                <a:gd name="T28" fmla="*/ 784 w 1409"/>
                <a:gd name="T29" fmla="*/ 1121 h 1414"/>
                <a:gd name="T30" fmla="*/ 924 w 1409"/>
                <a:gd name="T31" fmla="*/ 1157 h 1414"/>
                <a:gd name="T32" fmla="*/ 987 w 1409"/>
                <a:gd name="T33" fmla="*/ 1309 h 1414"/>
                <a:gd name="T34" fmla="*/ 1040 w 1409"/>
                <a:gd name="T35" fmla="*/ 1346 h 1414"/>
                <a:gd name="T36" fmla="*/ 1099 w 1409"/>
                <a:gd name="T37" fmla="*/ 1331 h 1414"/>
                <a:gd name="T38" fmla="*/ 1159 w 1409"/>
                <a:gd name="T39" fmla="*/ 1338 h 1414"/>
                <a:gd name="T40" fmla="*/ 1229 w 1409"/>
                <a:gd name="T41" fmla="*/ 1414 h 1414"/>
                <a:gd name="T42" fmla="*/ 1332 w 1409"/>
                <a:gd name="T43" fmla="*/ 1399 h 1414"/>
                <a:gd name="T44" fmla="*/ 1393 w 1409"/>
                <a:gd name="T45" fmla="*/ 1343 h 1414"/>
                <a:gd name="T46" fmla="*/ 1400 w 1409"/>
                <a:gd name="T47" fmla="*/ 1270 h 1414"/>
                <a:gd name="T48" fmla="*/ 1350 w 1409"/>
                <a:gd name="T49" fmla="*/ 1241 h 1414"/>
                <a:gd name="T50" fmla="*/ 1336 w 1409"/>
                <a:gd name="T51" fmla="*/ 1206 h 1414"/>
                <a:gd name="T52" fmla="*/ 1324 w 1409"/>
                <a:gd name="T53" fmla="*/ 1177 h 1414"/>
                <a:gd name="T54" fmla="*/ 1279 w 1409"/>
                <a:gd name="T55" fmla="*/ 1156 h 1414"/>
                <a:gd name="T56" fmla="*/ 1292 w 1409"/>
                <a:gd name="T57" fmla="*/ 1097 h 1414"/>
                <a:gd name="T58" fmla="*/ 1260 w 1409"/>
                <a:gd name="T59" fmla="*/ 1064 h 1414"/>
                <a:gd name="T60" fmla="*/ 1318 w 1409"/>
                <a:gd name="T61" fmla="*/ 957 h 1414"/>
                <a:gd name="T62" fmla="*/ 1288 w 1409"/>
                <a:gd name="T63" fmla="*/ 913 h 1414"/>
                <a:gd name="T64" fmla="*/ 1205 w 1409"/>
                <a:gd name="T65" fmla="*/ 890 h 1414"/>
                <a:gd name="T66" fmla="*/ 1157 w 1409"/>
                <a:gd name="T67" fmla="*/ 885 h 1414"/>
                <a:gd name="T68" fmla="*/ 1063 w 1409"/>
                <a:gd name="T69" fmla="*/ 969 h 1414"/>
                <a:gd name="T70" fmla="*/ 1004 w 1409"/>
                <a:gd name="T71" fmla="*/ 976 h 1414"/>
                <a:gd name="T72" fmla="*/ 943 w 1409"/>
                <a:gd name="T73" fmla="*/ 924 h 1414"/>
                <a:gd name="T74" fmla="*/ 895 w 1409"/>
                <a:gd name="T75" fmla="*/ 933 h 1414"/>
                <a:gd name="T76" fmla="*/ 824 w 1409"/>
                <a:gd name="T77" fmla="*/ 917 h 1414"/>
                <a:gd name="T78" fmla="*/ 792 w 1409"/>
                <a:gd name="T79" fmla="*/ 872 h 1414"/>
                <a:gd name="T80" fmla="*/ 817 w 1409"/>
                <a:gd name="T81" fmla="*/ 832 h 1414"/>
                <a:gd name="T82" fmla="*/ 808 w 1409"/>
                <a:gd name="T83" fmla="*/ 788 h 1414"/>
                <a:gd name="T84" fmla="*/ 783 w 1409"/>
                <a:gd name="T85" fmla="*/ 752 h 1414"/>
                <a:gd name="T86" fmla="*/ 828 w 1409"/>
                <a:gd name="T87" fmla="*/ 718 h 1414"/>
                <a:gd name="T88" fmla="*/ 843 w 1409"/>
                <a:gd name="T89" fmla="*/ 673 h 1414"/>
                <a:gd name="T90" fmla="*/ 795 w 1409"/>
                <a:gd name="T91" fmla="*/ 633 h 1414"/>
                <a:gd name="T92" fmla="*/ 752 w 1409"/>
                <a:gd name="T93" fmla="*/ 656 h 1414"/>
                <a:gd name="T94" fmla="*/ 735 w 1409"/>
                <a:gd name="T95" fmla="*/ 600 h 1414"/>
                <a:gd name="T96" fmla="*/ 720 w 1409"/>
                <a:gd name="T97" fmla="*/ 460 h 1414"/>
                <a:gd name="T98" fmla="*/ 660 w 1409"/>
                <a:gd name="T99" fmla="*/ 332 h 1414"/>
                <a:gd name="T100" fmla="*/ 632 w 1409"/>
                <a:gd name="T101" fmla="*/ 180 h 1414"/>
                <a:gd name="T102" fmla="*/ 585 w 1409"/>
                <a:gd name="T103" fmla="*/ 100 h 1414"/>
                <a:gd name="T104" fmla="*/ 607 w 1409"/>
                <a:gd name="T105" fmla="*/ 51 h 1414"/>
                <a:gd name="T106" fmla="*/ 569 w 1409"/>
                <a:gd name="T107" fmla="*/ 10 h 1414"/>
                <a:gd name="T108" fmla="*/ 518 w 1409"/>
                <a:gd name="T109" fmla="*/ 11 h 1414"/>
                <a:gd name="T110" fmla="*/ 507 w 1409"/>
                <a:gd name="T111" fmla="*/ 72 h 1414"/>
                <a:gd name="T112" fmla="*/ 480 w 1409"/>
                <a:gd name="T113" fmla="*/ 111 h 1414"/>
                <a:gd name="T114" fmla="*/ 426 w 1409"/>
                <a:gd name="T115" fmla="*/ 145 h 1414"/>
                <a:gd name="T116" fmla="*/ 362 w 1409"/>
                <a:gd name="T117" fmla="*/ 237 h 1414"/>
                <a:gd name="T118" fmla="*/ 290 w 1409"/>
                <a:gd name="T119" fmla="*/ 265 h 1414"/>
                <a:gd name="T120" fmla="*/ 223 w 1409"/>
                <a:gd name="T121" fmla="*/ 309 h 1414"/>
                <a:gd name="T122" fmla="*/ 100 w 1409"/>
                <a:gd name="T123" fmla="*/ 396 h 1414"/>
                <a:gd name="T124" fmla="*/ 20 w 1409"/>
                <a:gd name="T125" fmla="*/ 427 h 14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409"/>
                <a:gd name="T190" fmla="*/ 0 h 1414"/>
                <a:gd name="T191" fmla="*/ 1409 w 1409"/>
                <a:gd name="T192" fmla="*/ 1414 h 14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409" h="1414">
                  <a:moveTo>
                    <a:pt x="0" y="457"/>
                  </a:moveTo>
                  <a:lnTo>
                    <a:pt x="10" y="460"/>
                  </a:lnTo>
                  <a:lnTo>
                    <a:pt x="19" y="465"/>
                  </a:lnTo>
                  <a:lnTo>
                    <a:pt x="27" y="471"/>
                  </a:lnTo>
                  <a:lnTo>
                    <a:pt x="34" y="477"/>
                  </a:lnTo>
                  <a:lnTo>
                    <a:pt x="44" y="493"/>
                  </a:lnTo>
                  <a:lnTo>
                    <a:pt x="54" y="511"/>
                  </a:lnTo>
                  <a:lnTo>
                    <a:pt x="58" y="519"/>
                  </a:lnTo>
                  <a:lnTo>
                    <a:pt x="64" y="527"/>
                  </a:lnTo>
                  <a:lnTo>
                    <a:pt x="70" y="533"/>
                  </a:lnTo>
                  <a:lnTo>
                    <a:pt x="76" y="540"/>
                  </a:lnTo>
                  <a:lnTo>
                    <a:pt x="86" y="545"/>
                  </a:lnTo>
                  <a:lnTo>
                    <a:pt x="95" y="551"/>
                  </a:lnTo>
                  <a:lnTo>
                    <a:pt x="107" y="553"/>
                  </a:lnTo>
                  <a:lnTo>
                    <a:pt x="120" y="553"/>
                  </a:lnTo>
                  <a:lnTo>
                    <a:pt x="140" y="552"/>
                  </a:lnTo>
                  <a:lnTo>
                    <a:pt x="159" y="549"/>
                  </a:lnTo>
                  <a:lnTo>
                    <a:pt x="167" y="548"/>
                  </a:lnTo>
                  <a:lnTo>
                    <a:pt x="175" y="548"/>
                  </a:lnTo>
                  <a:lnTo>
                    <a:pt x="184" y="551"/>
                  </a:lnTo>
                  <a:lnTo>
                    <a:pt x="192" y="553"/>
                  </a:lnTo>
                  <a:lnTo>
                    <a:pt x="196" y="557"/>
                  </a:lnTo>
                  <a:lnTo>
                    <a:pt x="200" y="561"/>
                  </a:lnTo>
                  <a:lnTo>
                    <a:pt x="202" y="567"/>
                  </a:lnTo>
                  <a:lnTo>
                    <a:pt x="204" y="572"/>
                  </a:lnTo>
                  <a:lnTo>
                    <a:pt x="206" y="584"/>
                  </a:lnTo>
                  <a:lnTo>
                    <a:pt x="206" y="596"/>
                  </a:lnTo>
                  <a:lnTo>
                    <a:pt x="204" y="609"/>
                  </a:lnTo>
                  <a:lnTo>
                    <a:pt x="203" y="623"/>
                  </a:lnTo>
                  <a:lnTo>
                    <a:pt x="203" y="633"/>
                  </a:lnTo>
                  <a:lnTo>
                    <a:pt x="204" y="644"/>
                  </a:lnTo>
                  <a:lnTo>
                    <a:pt x="208" y="651"/>
                  </a:lnTo>
                  <a:lnTo>
                    <a:pt x="212" y="656"/>
                  </a:lnTo>
                  <a:lnTo>
                    <a:pt x="219" y="660"/>
                  </a:lnTo>
                  <a:lnTo>
                    <a:pt x="227" y="663"/>
                  </a:lnTo>
                  <a:lnTo>
                    <a:pt x="244" y="669"/>
                  </a:lnTo>
                  <a:lnTo>
                    <a:pt x="263" y="675"/>
                  </a:lnTo>
                  <a:lnTo>
                    <a:pt x="272" y="677"/>
                  </a:lnTo>
                  <a:lnTo>
                    <a:pt x="282" y="680"/>
                  </a:lnTo>
                  <a:lnTo>
                    <a:pt x="291" y="685"/>
                  </a:lnTo>
                  <a:lnTo>
                    <a:pt x="298" y="689"/>
                  </a:lnTo>
                  <a:lnTo>
                    <a:pt x="304" y="696"/>
                  </a:lnTo>
                  <a:lnTo>
                    <a:pt x="308" y="702"/>
                  </a:lnTo>
                  <a:lnTo>
                    <a:pt x="312" y="712"/>
                  </a:lnTo>
                  <a:lnTo>
                    <a:pt x="314" y="722"/>
                  </a:lnTo>
                  <a:lnTo>
                    <a:pt x="315" y="744"/>
                  </a:lnTo>
                  <a:lnTo>
                    <a:pt x="319" y="770"/>
                  </a:lnTo>
                  <a:lnTo>
                    <a:pt x="326" y="800"/>
                  </a:lnTo>
                  <a:lnTo>
                    <a:pt x="334" y="830"/>
                  </a:lnTo>
                  <a:lnTo>
                    <a:pt x="339" y="845"/>
                  </a:lnTo>
                  <a:lnTo>
                    <a:pt x="346" y="860"/>
                  </a:lnTo>
                  <a:lnTo>
                    <a:pt x="352" y="874"/>
                  </a:lnTo>
                  <a:lnTo>
                    <a:pt x="359" y="886"/>
                  </a:lnTo>
                  <a:lnTo>
                    <a:pt x="366" y="898"/>
                  </a:lnTo>
                  <a:lnTo>
                    <a:pt x="374" y="908"/>
                  </a:lnTo>
                  <a:lnTo>
                    <a:pt x="383" y="916"/>
                  </a:lnTo>
                  <a:lnTo>
                    <a:pt x="391" y="921"/>
                  </a:lnTo>
                  <a:lnTo>
                    <a:pt x="407" y="924"/>
                  </a:lnTo>
                  <a:lnTo>
                    <a:pt x="419" y="929"/>
                  </a:lnTo>
                  <a:lnTo>
                    <a:pt x="424" y="932"/>
                  </a:lnTo>
                  <a:lnTo>
                    <a:pt x="428" y="934"/>
                  </a:lnTo>
                  <a:lnTo>
                    <a:pt x="431" y="938"/>
                  </a:lnTo>
                  <a:lnTo>
                    <a:pt x="435" y="942"/>
                  </a:lnTo>
                  <a:lnTo>
                    <a:pt x="439" y="950"/>
                  </a:lnTo>
                  <a:lnTo>
                    <a:pt x="442" y="960"/>
                  </a:lnTo>
                  <a:lnTo>
                    <a:pt x="443" y="970"/>
                  </a:lnTo>
                  <a:lnTo>
                    <a:pt x="446" y="981"/>
                  </a:lnTo>
                  <a:lnTo>
                    <a:pt x="447" y="990"/>
                  </a:lnTo>
                  <a:lnTo>
                    <a:pt x="450" y="998"/>
                  </a:lnTo>
                  <a:lnTo>
                    <a:pt x="452" y="1006"/>
                  </a:lnTo>
                  <a:lnTo>
                    <a:pt x="456" y="1014"/>
                  </a:lnTo>
                  <a:lnTo>
                    <a:pt x="460" y="1022"/>
                  </a:lnTo>
                  <a:lnTo>
                    <a:pt x="466" y="1029"/>
                  </a:lnTo>
                  <a:lnTo>
                    <a:pt x="472" y="1036"/>
                  </a:lnTo>
                  <a:lnTo>
                    <a:pt x="478" y="1041"/>
                  </a:lnTo>
                  <a:lnTo>
                    <a:pt x="484" y="1046"/>
                  </a:lnTo>
                  <a:lnTo>
                    <a:pt x="492" y="1052"/>
                  </a:lnTo>
                  <a:lnTo>
                    <a:pt x="499" y="1056"/>
                  </a:lnTo>
                  <a:lnTo>
                    <a:pt x="507" y="1060"/>
                  </a:lnTo>
                  <a:lnTo>
                    <a:pt x="516" y="1062"/>
                  </a:lnTo>
                  <a:lnTo>
                    <a:pt x="524" y="1064"/>
                  </a:lnTo>
                  <a:lnTo>
                    <a:pt x="534" y="1065"/>
                  </a:lnTo>
                  <a:lnTo>
                    <a:pt x="541" y="1065"/>
                  </a:lnTo>
                  <a:lnTo>
                    <a:pt x="559" y="1064"/>
                  </a:lnTo>
                  <a:lnTo>
                    <a:pt x="576" y="1060"/>
                  </a:lnTo>
                  <a:lnTo>
                    <a:pt x="592" y="1054"/>
                  </a:lnTo>
                  <a:lnTo>
                    <a:pt x="609" y="1048"/>
                  </a:lnTo>
                  <a:lnTo>
                    <a:pt x="625" y="1041"/>
                  </a:lnTo>
                  <a:lnTo>
                    <a:pt x="643" y="1034"/>
                  </a:lnTo>
                  <a:lnTo>
                    <a:pt x="652" y="1033"/>
                  </a:lnTo>
                  <a:lnTo>
                    <a:pt x="661" y="1030"/>
                  </a:lnTo>
                  <a:lnTo>
                    <a:pt x="671" y="1030"/>
                  </a:lnTo>
                  <a:lnTo>
                    <a:pt x="680" y="1029"/>
                  </a:lnTo>
                  <a:lnTo>
                    <a:pt x="695" y="1030"/>
                  </a:lnTo>
                  <a:lnTo>
                    <a:pt x="708" y="1033"/>
                  </a:lnTo>
                  <a:lnTo>
                    <a:pt x="719" y="1037"/>
                  </a:lnTo>
                  <a:lnTo>
                    <a:pt x="727" y="1042"/>
                  </a:lnTo>
                  <a:lnTo>
                    <a:pt x="735" y="1048"/>
                  </a:lnTo>
                  <a:lnTo>
                    <a:pt x="741" y="1056"/>
                  </a:lnTo>
                  <a:lnTo>
                    <a:pt x="747" y="1064"/>
                  </a:lnTo>
                  <a:lnTo>
                    <a:pt x="752" y="1072"/>
                  </a:lnTo>
                  <a:lnTo>
                    <a:pt x="761" y="1089"/>
                  </a:lnTo>
                  <a:lnTo>
                    <a:pt x="771" y="1105"/>
                  </a:lnTo>
                  <a:lnTo>
                    <a:pt x="777" y="1113"/>
                  </a:lnTo>
                  <a:lnTo>
                    <a:pt x="784" y="1121"/>
                  </a:lnTo>
                  <a:lnTo>
                    <a:pt x="792" y="1126"/>
                  </a:lnTo>
                  <a:lnTo>
                    <a:pt x="801" y="1132"/>
                  </a:lnTo>
                  <a:lnTo>
                    <a:pt x="903" y="1132"/>
                  </a:lnTo>
                  <a:lnTo>
                    <a:pt x="909" y="1137"/>
                  </a:lnTo>
                  <a:lnTo>
                    <a:pt x="915" y="1144"/>
                  </a:lnTo>
                  <a:lnTo>
                    <a:pt x="920" y="1149"/>
                  </a:lnTo>
                  <a:lnTo>
                    <a:pt x="924" y="1157"/>
                  </a:lnTo>
                  <a:lnTo>
                    <a:pt x="932" y="1172"/>
                  </a:lnTo>
                  <a:lnTo>
                    <a:pt x="940" y="1189"/>
                  </a:lnTo>
                  <a:lnTo>
                    <a:pt x="952" y="1224"/>
                  </a:lnTo>
                  <a:lnTo>
                    <a:pt x="964" y="1261"/>
                  </a:lnTo>
                  <a:lnTo>
                    <a:pt x="969" y="1278"/>
                  </a:lnTo>
                  <a:lnTo>
                    <a:pt x="977" y="1294"/>
                  </a:lnTo>
                  <a:lnTo>
                    <a:pt x="987" y="1309"/>
                  </a:lnTo>
                  <a:lnTo>
                    <a:pt x="996" y="1322"/>
                  </a:lnTo>
                  <a:lnTo>
                    <a:pt x="1003" y="1327"/>
                  </a:lnTo>
                  <a:lnTo>
                    <a:pt x="1008" y="1333"/>
                  </a:lnTo>
                  <a:lnTo>
                    <a:pt x="1016" y="1338"/>
                  </a:lnTo>
                  <a:lnTo>
                    <a:pt x="1023" y="1341"/>
                  </a:lnTo>
                  <a:lnTo>
                    <a:pt x="1031" y="1345"/>
                  </a:lnTo>
                  <a:lnTo>
                    <a:pt x="1040" y="1346"/>
                  </a:lnTo>
                  <a:lnTo>
                    <a:pt x="1049" y="1347"/>
                  </a:lnTo>
                  <a:lnTo>
                    <a:pt x="1060" y="1349"/>
                  </a:lnTo>
                  <a:lnTo>
                    <a:pt x="1068" y="1347"/>
                  </a:lnTo>
                  <a:lnTo>
                    <a:pt x="1076" y="1345"/>
                  </a:lnTo>
                  <a:lnTo>
                    <a:pt x="1084" y="1341"/>
                  </a:lnTo>
                  <a:lnTo>
                    <a:pt x="1091" y="1337"/>
                  </a:lnTo>
                  <a:lnTo>
                    <a:pt x="1099" y="1331"/>
                  </a:lnTo>
                  <a:lnTo>
                    <a:pt x="1107" y="1327"/>
                  </a:lnTo>
                  <a:lnTo>
                    <a:pt x="1116" y="1325"/>
                  </a:lnTo>
                  <a:lnTo>
                    <a:pt x="1127" y="1325"/>
                  </a:lnTo>
                  <a:lnTo>
                    <a:pt x="1136" y="1325"/>
                  </a:lnTo>
                  <a:lnTo>
                    <a:pt x="1144" y="1329"/>
                  </a:lnTo>
                  <a:lnTo>
                    <a:pt x="1152" y="1333"/>
                  </a:lnTo>
                  <a:lnTo>
                    <a:pt x="1159" y="1338"/>
                  </a:lnTo>
                  <a:lnTo>
                    <a:pt x="1171" y="1353"/>
                  </a:lnTo>
                  <a:lnTo>
                    <a:pt x="1181" y="1369"/>
                  </a:lnTo>
                  <a:lnTo>
                    <a:pt x="1192" y="1386"/>
                  </a:lnTo>
                  <a:lnTo>
                    <a:pt x="1205" y="1401"/>
                  </a:lnTo>
                  <a:lnTo>
                    <a:pt x="1212" y="1406"/>
                  </a:lnTo>
                  <a:lnTo>
                    <a:pt x="1220" y="1410"/>
                  </a:lnTo>
                  <a:lnTo>
                    <a:pt x="1229" y="1414"/>
                  </a:lnTo>
                  <a:lnTo>
                    <a:pt x="1240" y="1414"/>
                  </a:lnTo>
                  <a:lnTo>
                    <a:pt x="1259" y="1414"/>
                  </a:lnTo>
                  <a:lnTo>
                    <a:pt x="1276" y="1413"/>
                  </a:lnTo>
                  <a:lnTo>
                    <a:pt x="1292" y="1411"/>
                  </a:lnTo>
                  <a:lnTo>
                    <a:pt x="1306" y="1407"/>
                  </a:lnTo>
                  <a:lnTo>
                    <a:pt x="1320" y="1403"/>
                  </a:lnTo>
                  <a:lnTo>
                    <a:pt x="1332" y="1399"/>
                  </a:lnTo>
                  <a:lnTo>
                    <a:pt x="1344" y="1394"/>
                  </a:lnTo>
                  <a:lnTo>
                    <a:pt x="1354" y="1387"/>
                  </a:lnTo>
                  <a:lnTo>
                    <a:pt x="1364" y="1381"/>
                  </a:lnTo>
                  <a:lnTo>
                    <a:pt x="1372" y="1373"/>
                  </a:lnTo>
                  <a:lnTo>
                    <a:pt x="1380" y="1363"/>
                  </a:lnTo>
                  <a:lnTo>
                    <a:pt x="1386" y="1354"/>
                  </a:lnTo>
                  <a:lnTo>
                    <a:pt x="1393" y="1343"/>
                  </a:lnTo>
                  <a:lnTo>
                    <a:pt x="1398" y="1331"/>
                  </a:lnTo>
                  <a:lnTo>
                    <a:pt x="1404" y="1319"/>
                  </a:lnTo>
                  <a:lnTo>
                    <a:pt x="1409" y="1306"/>
                  </a:lnTo>
                  <a:lnTo>
                    <a:pt x="1408" y="1294"/>
                  </a:lnTo>
                  <a:lnTo>
                    <a:pt x="1406" y="1285"/>
                  </a:lnTo>
                  <a:lnTo>
                    <a:pt x="1404" y="1277"/>
                  </a:lnTo>
                  <a:lnTo>
                    <a:pt x="1400" y="1270"/>
                  </a:lnTo>
                  <a:lnTo>
                    <a:pt x="1396" y="1265"/>
                  </a:lnTo>
                  <a:lnTo>
                    <a:pt x="1390" y="1261"/>
                  </a:lnTo>
                  <a:lnTo>
                    <a:pt x="1385" y="1257"/>
                  </a:lnTo>
                  <a:lnTo>
                    <a:pt x="1380" y="1254"/>
                  </a:lnTo>
                  <a:lnTo>
                    <a:pt x="1368" y="1249"/>
                  </a:lnTo>
                  <a:lnTo>
                    <a:pt x="1356" y="1244"/>
                  </a:lnTo>
                  <a:lnTo>
                    <a:pt x="1350" y="1241"/>
                  </a:lnTo>
                  <a:lnTo>
                    <a:pt x="1345" y="1237"/>
                  </a:lnTo>
                  <a:lnTo>
                    <a:pt x="1341" y="1233"/>
                  </a:lnTo>
                  <a:lnTo>
                    <a:pt x="1337" y="1228"/>
                  </a:lnTo>
                  <a:lnTo>
                    <a:pt x="1336" y="1224"/>
                  </a:lnTo>
                  <a:lnTo>
                    <a:pt x="1334" y="1218"/>
                  </a:lnTo>
                  <a:lnTo>
                    <a:pt x="1336" y="1213"/>
                  </a:lnTo>
                  <a:lnTo>
                    <a:pt x="1336" y="1206"/>
                  </a:lnTo>
                  <a:lnTo>
                    <a:pt x="1336" y="1201"/>
                  </a:lnTo>
                  <a:lnTo>
                    <a:pt x="1336" y="1196"/>
                  </a:lnTo>
                  <a:lnTo>
                    <a:pt x="1334" y="1190"/>
                  </a:lnTo>
                  <a:lnTo>
                    <a:pt x="1330" y="1186"/>
                  </a:lnTo>
                  <a:lnTo>
                    <a:pt x="1329" y="1182"/>
                  </a:lnTo>
                  <a:lnTo>
                    <a:pt x="1326" y="1180"/>
                  </a:lnTo>
                  <a:lnTo>
                    <a:pt x="1324" y="1177"/>
                  </a:lnTo>
                  <a:lnTo>
                    <a:pt x="1320" y="1176"/>
                  </a:lnTo>
                  <a:lnTo>
                    <a:pt x="1310" y="1172"/>
                  </a:lnTo>
                  <a:lnTo>
                    <a:pt x="1301" y="1168"/>
                  </a:lnTo>
                  <a:lnTo>
                    <a:pt x="1292" y="1165"/>
                  </a:lnTo>
                  <a:lnTo>
                    <a:pt x="1284" y="1161"/>
                  </a:lnTo>
                  <a:lnTo>
                    <a:pt x="1281" y="1158"/>
                  </a:lnTo>
                  <a:lnTo>
                    <a:pt x="1279" y="1156"/>
                  </a:lnTo>
                  <a:lnTo>
                    <a:pt x="1277" y="1153"/>
                  </a:lnTo>
                  <a:lnTo>
                    <a:pt x="1276" y="1150"/>
                  </a:lnTo>
                  <a:lnTo>
                    <a:pt x="1285" y="1132"/>
                  </a:lnTo>
                  <a:lnTo>
                    <a:pt x="1295" y="1113"/>
                  </a:lnTo>
                  <a:lnTo>
                    <a:pt x="1295" y="1108"/>
                  </a:lnTo>
                  <a:lnTo>
                    <a:pt x="1293" y="1102"/>
                  </a:lnTo>
                  <a:lnTo>
                    <a:pt x="1292" y="1097"/>
                  </a:lnTo>
                  <a:lnTo>
                    <a:pt x="1289" y="1093"/>
                  </a:lnTo>
                  <a:lnTo>
                    <a:pt x="1283" y="1086"/>
                  </a:lnTo>
                  <a:lnTo>
                    <a:pt x="1276" y="1081"/>
                  </a:lnTo>
                  <a:lnTo>
                    <a:pt x="1271" y="1076"/>
                  </a:lnTo>
                  <a:lnTo>
                    <a:pt x="1264" y="1070"/>
                  </a:lnTo>
                  <a:lnTo>
                    <a:pt x="1261" y="1068"/>
                  </a:lnTo>
                  <a:lnTo>
                    <a:pt x="1260" y="1064"/>
                  </a:lnTo>
                  <a:lnTo>
                    <a:pt x="1259" y="1058"/>
                  </a:lnTo>
                  <a:lnTo>
                    <a:pt x="1259" y="1053"/>
                  </a:lnTo>
                  <a:lnTo>
                    <a:pt x="1264" y="1012"/>
                  </a:lnTo>
                  <a:lnTo>
                    <a:pt x="1279" y="998"/>
                  </a:lnTo>
                  <a:lnTo>
                    <a:pt x="1296" y="982"/>
                  </a:lnTo>
                  <a:lnTo>
                    <a:pt x="1312" y="966"/>
                  </a:lnTo>
                  <a:lnTo>
                    <a:pt x="1318" y="957"/>
                  </a:lnTo>
                  <a:lnTo>
                    <a:pt x="1317" y="949"/>
                  </a:lnTo>
                  <a:lnTo>
                    <a:pt x="1316" y="942"/>
                  </a:lnTo>
                  <a:lnTo>
                    <a:pt x="1312" y="936"/>
                  </a:lnTo>
                  <a:lnTo>
                    <a:pt x="1306" y="929"/>
                  </a:lnTo>
                  <a:lnTo>
                    <a:pt x="1301" y="922"/>
                  </a:lnTo>
                  <a:lnTo>
                    <a:pt x="1295" y="917"/>
                  </a:lnTo>
                  <a:lnTo>
                    <a:pt x="1288" y="913"/>
                  </a:lnTo>
                  <a:lnTo>
                    <a:pt x="1280" y="908"/>
                  </a:lnTo>
                  <a:lnTo>
                    <a:pt x="1265" y="901"/>
                  </a:lnTo>
                  <a:lnTo>
                    <a:pt x="1251" y="896"/>
                  </a:lnTo>
                  <a:lnTo>
                    <a:pt x="1237" y="892"/>
                  </a:lnTo>
                  <a:lnTo>
                    <a:pt x="1228" y="890"/>
                  </a:lnTo>
                  <a:lnTo>
                    <a:pt x="1216" y="890"/>
                  </a:lnTo>
                  <a:lnTo>
                    <a:pt x="1205" y="890"/>
                  </a:lnTo>
                  <a:lnTo>
                    <a:pt x="1196" y="890"/>
                  </a:lnTo>
                  <a:lnTo>
                    <a:pt x="1187" y="890"/>
                  </a:lnTo>
                  <a:lnTo>
                    <a:pt x="1173" y="892"/>
                  </a:lnTo>
                  <a:lnTo>
                    <a:pt x="1164" y="892"/>
                  </a:lnTo>
                  <a:lnTo>
                    <a:pt x="1161" y="890"/>
                  </a:lnTo>
                  <a:lnTo>
                    <a:pt x="1159" y="888"/>
                  </a:lnTo>
                  <a:lnTo>
                    <a:pt x="1157" y="885"/>
                  </a:lnTo>
                  <a:lnTo>
                    <a:pt x="1156" y="878"/>
                  </a:lnTo>
                  <a:lnTo>
                    <a:pt x="1143" y="890"/>
                  </a:lnTo>
                  <a:lnTo>
                    <a:pt x="1127" y="905"/>
                  </a:lnTo>
                  <a:lnTo>
                    <a:pt x="1112" y="922"/>
                  </a:lnTo>
                  <a:lnTo>
                    <a:pt x="1095" y="938"/>
                  </a:lnTo>
                  <a:lnTo>
                    <a:pt x="1079" y="956"/>
                  </a:lnTo>
                  <a:lnTo>
                    <a:pt x="1063" y="969"/>
                  </a:lnTo>
                  <a:lnTo>
                    <a:pt x="1053" y="974"/>
                  </a:lnTo>
                  <a:lnTo>
                    <a:pt x="1045" y="978"/>
                  </a:lnTo>
                  <a:lnTo>
                    <a:pt x="1037" y="980"/>
                  </a:lnTo>
                  <a:lnTo>
                    <a:pt x="1029" y="981"/>
                  </a:lnTo>
                  <a:lnTo>
                    <a:pt x="1020" y="981"/>
                  </a:lnTo>
                  <a:lnTo>
                    <a:pt x="1012" y="978"/>
                  </a:lnTo>
                  <a:lnTo>
                    <a:pt x="1004" y="976"/>
                  </a:lnTo>
                  <a:lnTo>
                    <a:pt x="997" y="972"/>
                  </a:lnTo>
                  <a:lnTo>
                    <a:pt x="987" y="962"/>
                  </a:lnTo>
                  <a:lnTo>
                    <a:pt x="976" y="950"/>
                  </a:lnTo>
                  <a:lnTo>
                    <a:pt x="967" y="940"/>
                  </a:lnTo>
                  <a:lnTo>
                    <a:pt x="956" y="930"/>
                  </a:lnTo>
                  <a:lnTo>
                    <a:pt x="949" y="926"/>
                  </a:lnTo>
                  <a:lnTo>
                    <a:pt x="943" y="924"/>
                  </a:lnTo>
                  <a:lnTo>
                    <a:pt x="936" y="921"/>
                  </a:lnTo>
                  <a:lnTo>
                    <a:pt x="927" y="921"/>
                  </a:lnTo>
                  <a:lnTo>
                    <a:pt x="919" y="921"/>
                  </a:lnTo>
                  <a:lnTo>
                    <a:pt x="912" y="924"/>
                  </a:lnTo>
                  <a:lnTo>
                    <a:pt x="905" y="926"/>
                  </a:lnTo>
                  <a:lnTo>
                    <a:pt x="900" y="930"/>
                  </a:lnTo>
                  <a:lnTo>
                    <a:pt x="895" y="933"/>
                  </a:lnTo>
                  <a:lnTo>
                    <a:pt x="888" y="936"/>
                  </a:lnTo>
                  <a:lnTo>
                    <a:pt x="881" y="938"/>
                  </a:lnTo>
                  <a:lnTo>
                    <a:pt x="873" y="938"/>
                  </a:lnTo>
                  <a:lnTo>
                    <a:pt x="864" y="937"/>
                  </a:lnTo>
                  <a:lnTo>
                    <a:pt x="852" y="932"/>
                  </a:lnTo>
                  <a:lnTo>
                    <a:pt x="839" y="925"/>
                  </a:lnTo>
                  <a:lnTo>
                    <a:pt x="824" y="917"/>
                  </a:lnTo>
                  <a:lnTo>
                    <a:pt x="811" y="909"/>
                  </a:lnTo>
                  <a:lnTo>
                    <a:pt x="799" y="901"/>
                  </a:lnTo>
                  <a:lnTo>
                    <a:pt x="792" y="894"/>
                  </a:lnTo>
                  <a:lnTo>
                    <a:pt x="789" y="890"/>
                  </a:lnTo>
                  <a:lnTo>
                    <a:pt x="789" y="884"/>
                  </a:lnTo>
                  <a:lnTo>
                    <a:pt x="789" y="877"/>
                  </a:lnTo>
                  <a:lnTo>
                    <a:pt x="792" y="872"/>
                  </a:lnTo>
                  <a:lnTo>
                    <a:pt x="793" y="868"/>
                  </a:lnTo>
                  <a:lnTo>
                    <a:pt x="799" y="861"/>
                  </a:lnTo>
                  <a:lnTo>
                    <a:pt x="804" y="854"/>
                  </a:lnTo>
                  <a:lnTo>
                    <a:pt x="809" y="849"/>
                  </a:lnTo>
                  <a:lnTo>
                    <a:pt x="815" y="841"/>
                  </a:lnTo>
                  <a:lnTo>
                    <a:pt x="816" y="837"/>
                  </a:lnTo>
                  <a:lnTo>
                    <a:pt x="817" y="832"/>
                  </a:lnTo>
                  <a:lnTo>
                    <a:pt x="819" y="826"/>
                  </a:lnTo>
                  <a:lnTo>
                    <a:pt x="819" y="818"/>
                  </a:lnTo>
                  <a:lnTo>
                    <a:pt x="819" y="812"/>
                  </a:lnTo>
                  <a:lnTo>
                    <a:pt x="817" y="806"/>
                  </a:lnTo>
                  <a:lnTo>
                    <a:pt x="816" y="801"/>
                  </a:lnTo>
                  <a:lnTo>
                    <a:pt x="813" y="796"/>
                  </a:lnTo>
                  <a:lnTo>
                    <a:pt x="808" y="788"/>
                  </a:lnTo>
                  <a:lnTo>
                    <a:pt x="801" y="781"/>
                  </a:lnTo>
                  <a:lnTo>
                    <a:pt x="795" y="774"/>
                  </a:lnTo>
                  <a:lnTo>
                    <a:pt x="788" y="768"/>
                  </a:lnTo>
                  <a:lnTo>
                    <a:pt x="785" y="764"/>
                  </a:lnTo>
                  <a:lnTo>
                    <a:pt x="784" y="761"/>
                  </a:lnTo>
                  <a:lnTo>
                    <a:pt x="783" y="757"/>
                  </a:lnTo>
                  <a:lnTo>
                    <a:pt x="783" y="752"/>
                  </a:lnTo>
                  <a:lnTo>
                    <a:pt x="784" y="746"/>
                  </a:lnTo>
                  <a:lnTo>
                    <a:pt x="785" y="742"/>
                  </a:lnTo>
                  <a:lnTo>
                    <a:pt x="789" y="738"/>
                  </a:lnTo>
                  <a:lnTo>
                    <a:pt x="793" y="736"/>
                  </a:lnTo>
                  <a:lnTo>
                    <a:pt x="804" y="729"/>
                  </a:lnTo>
                  <a:lnTo>
                    <a:pt x="816" y="724"/>
                  </a:lnTo>
                  <a:lnTo>
                    <a:pt x="828" y="718"/>
                  </a:lnTo>
                  <a:lnTo>
                    <a:pt x="839" y="713"/>
                  </a:lnTo>
                  <a:lnTo>
                    <a:pt x="843" y="708"/>
                  </a:lnTo>
                  <a:lnTo>
                    <a:pt x="847" y="704"/>
                  </a:lnTo>
                  <a:lnTo>
                    <a:pt x="848" y="698"/>
                  </a:lnTo>
                  <a:lnTo>
                    <a:pt x="849" y="692"/>
                  </a:lnTo>
                  <a:lnTo>
                    <a:pt x="848" y="683"/>
                  </a:lnTo>
                  <a:lnTo>
                    <a:pt x="843" y="673"/>
                  </a:lnTo>
                  <a:lnTo>
                    <a:pt x="837" y="663"/>
                  </a:lnTo>
                  <a:lnTo>
                    <a:pt x="829" y="653"/>
                  </a:lnTo>
                  <a:lnTo>
                    <a:pt x="821" y="645"/>
                  </a:lnTo>
                  <a:lnTo>
                    <a:pt x="813" y="639"/>
                  </a:lnTo>
                  <a:lnTo>
                    <a:pt x="807" y="633"/>
                  </a:lnTo>
                  <a:lnTo>
                    <a:pt x="801" y="632"/>
                  </a:lnTo>
                  <a:lnTo>
                    <a:pt x="795" y="633"/>
                  </a:lnTo>
                  <a:lnTo>
                    <a:pt x="789" y="636"/>
                  </a:lnTo>
                  <a:lnTo>
                    <a:pt x="784" y="640"/>
                  </a:lnTo>
                  <a:lnTo>
                    <a:pt x="779" y="644"/>
                  </a:lnTo>
                  <a:lnTo>
                    <a:pt x="773" y="648"/>
                  </a:lnTo>
                  <a:lnTo>
                    <a:pt x="768" y="652"/>
                  </a:lnTo>
                  <a:lnTo>
                    <a:pt x="761" y="655"/>
                  </a:lnTo>
                  <a:lnTo>
                    <a:pt x="752" y="656"/>
                  </a:lnTo>
                  <a:lnTo>
                    <a:pt x="747" y="655"/>
                  </a:lnTo>
                  <a:lnTo>
                    <a:pt x="743" y="652"/>
                  </a:lnTo>
                  <a:lnTo>
                    <a:pt x="739" y="647"/>
                  </a:lnTo>
                  <a:lnTo>
                    <a:pt x="737" y="641"/>
                  </a:lnTo>
                  <a:lnTo>
                    <a:pt x="735" y="625"/>
                  </a:lnTo>
                  <a:lnTo>
                    <a:pt x="735" y="608"/>
                  </a:lnTo>
                  <a:lnTo>
                    <a:pt x="735" y="600"/>
                  </a:lnTo>
                  <a:lnTo>
                    <a:pt x="735" y="585"/>
                  </a:lnTo>
                  <a:lnTo>
                    <a:pt x="735" y="569"/>
                  </a:lnTo>
                  <a:lnTo>
                    <a:pt x="735" y="553"/>
                  </a:lnTo>
                  <a:lnTo>
                    <a:pt x="733" y="527"/>
                  </a:lnTo>
                  <a:lnTo>
                    <a:pt x="731" y="503"/>
                  </a:lnTo>
                  <a:lnTo>
                    <a:pt x="725" y="480"/>
                  </a:lnTo>
                  <a:lnTo>
                    <a:pt x="720" y="460"/>
                  </a:lnTo>
                  <a:lnTo>
                    <a:pt x="712" y="440"/>
                  </a:lnTo>
                  <a:lnTo>
                    <a:pt x="704" y="421"/>
                  </a:lnTo>
                  <a:lnTo>
                    <a:pt x="695" y="404"/>
                  </a:lnTo>
                  <a:lnTo>
                    <a:pt x="687" y="387"/>
                  </a:lnTo>
                  <a:lnTo>
                    <a:pt x="677" y="369"/>
                  </a:lnTo>
                  <a:lnTo>
                    <a:pt x="668" y="351"/>
                  </a:lnTo>
                  <a:lnTo>
                    <a:pt x="660" y="332"/>
                  </a:lnTo>
                  <a:lnTo>
                    <a:pt x="653" y="312"/>
                  </a:lnTo>
                  <a:lnTo>
                    <a:pt x="647" y="289"/>
                  </a:lnTo>
                  <a:lnTo>
                    <a:pt x="643" y="265"/>
                  </a:lnTo>
                  <a:lnTo>
                    <a:pt x="639" y="239"/>
                  </a:lnTo>
                  <a:lnTo>
                    <a:pt x="639" y="211"/>
                  </a:lnTo>
                  <a:lnTo>
                    <a:pt x="636" y="196"/>
                  </a:lnTo>
                  <a:lnTo>
                    <a:pt x="632" y="180"/>
                  </a:lnTo>
                  <a:lnTo>
                    <a:pt x="628" y="164"/>
                  </a:lnTo>
                  <a:lnTo>
                    <a:pt x="627" y="151"/>
                  </a:lnTo>
                  <a:lnTo>
                    <a:pt x="615" y="137"/>
                  </a:lnTo>
                  <a:lnTo>
                    <a:pt x="600" y="124"/>
                  </a:lnTo>
                  <a:lnTo>
                    <a:pt x="595" y="117"/>
                  </a:lnTo>
                  <a:lnTo>
                    <a:pt x="589" y="109"/>
                  </a:lnTo>
                  <a:lnTo>
                    <a:pt x="585" y="100"/>
                  </a:lnTo>
                  <a:lnTo>
                    <a:pt x="584" y="90"/>
                  </a:lnTo>
                  <a:lnTo>
                    <a:pt x="585" y="82"/>
                  </a:lnTo>
                  <a:lnTo>
                    <a:pt x="588" y="75"/>
                  </a:lnTo>
                  <a:lnTo>
                    <a:pt x="592" y="68"/>
                  </a:lnTo>
                  <a:lnTo>
                    <a:pt x="597" y="63"/>
                  </a:lnTo>
                  <a:lnTo>
                    <a:pt x="601" y="58"/>
                  </a:lnTo>
                  <a:lnTo>
                    <a:pt x="607" y="51"/>
                  </a:lnTo>
                  <a:lnTo>
                    <a:pt x="611" y="44"/>
                  </a:lnTo>
                  <a:lnTo>
                    <a:pt x="615" y="36"/>
                  </a:lnTo>
                  <a:lnTo>
                    <a:pt x="604" y="32"/>
                  </a:lnTo>
                  <a:lnTo>
                    <a:pt x="595" y="28"/>
                  </a:lnTo>
                  <a:lnTo>
                    <a:pt x="585" y="22"/>
                  </a:lnTo>
                  <a:lnTo>
                    <a:pt x="577" y="15"/>
                  </a:lnTo>
                  <a:lnTo>
                    <a:pt x="569" y="10"/>
                  </a:lnTo>
                  <a:lnTo>
                    <a:pt x="561" y="4"/>
                  </a:lnTo>
                  <a:lnTo>
                    <a:pt x="552" y="2"/>
                  </a:lnTo>
                  <a:lnTo>
                    <a:pt x="541" y="0"/>
                  </a:lnTo>
                  <a:lnTo>
                    <a:pt x="534" y="0"/>
                  </a:lnTo>
                  <a:lnTo>
                    <a:pt x="527" y="3"/>
                  </a:lnTo>
                  <a:lnTo>
                    <a:pt x="522" y="6"/>
                  </a:lnTo>
                  <a:lnTo>
                    <a:pt x="518" y="11"/>
                  </a:lnTo>
                  <a:lnTo>
                    <a:pt x="515" y="16"/>
                  </a:lnTo>
                  <a:lnTo>
                    <a:pt x="512" y="22"/>
                  </a:lnTo>
                  <a:lnTo>
                    <a:pt x="511" y="28"/>
                  </a:lnTo>
                  <a:lnTo>
                    <a:pt x="510" y="36"/>
                  </a:lnTo>
                  <a:lnTo>
                    <a:pt x="508" y="51"/>
                  </a:lnTo>
                  <a:lnTo>
                    <a:pt x="507" y="66"/>
                  </a:lnTo>
                  <a:lnTo>
                    <a:pt x="507" y="72"/>
                  </a:lnTo>
                  <a:lnTo>
                    <a:pt x="504" y="79"/>
                  </a:lnTo>
                  <a:lnTo>
                    <a:pt x="503" y="86"/>
                  </a:lnTo>
                  <a:lnTo>
                    <a:pt x="500" y="90"/>
                  </a:lnTo>
                  <a:lnTo>
                    <a:pt x="495" y="96"/>
                  </a:lnTo>
                  <a:lnTo>
                    <a:pt x="490" y="102"/>
                  </a:lnTo>
                  <a:lnTo>
                    <a:pt x="486" y="107"/>
                  </a:lnTo>
                  <a:lnTo>
                    <a:pt x="480" y="111"/>
                  </a:lnTo>
                  <a:lnTo>
                    <a:pt x="470" y="117"/>
                  </a:lnTo>
                  <a:lnTo>
                    <a:pt x="459" y="123"/>
                  </a:lnTo>
                  <a:lnTo>
                    <a:pt x="448" y="127"/>
                  </a:lnTo>
                  <a:lnTo>
                    <a:pt x="438" y="133"/>
                  </a:lnTo>
                  <a:lnTo>
                    <a:pt x="434" y="136"/>
                  </a:lnTo>
                  <a:lnTo>
                    <a:pt x="430" y="140"/>
                  </a:lnTo>
                  <a:lnTo>
                    <a:pt x="426" y="145"/>
                  </a:lnTo>
                  <a:lnTo>
                    <a:pt x="422" y="151"/>
                  </a:lnTo>
                  <a:lnTo>
                    <a:pt x="408" y="165"/>
                  </a:lnTo>
                  <a:lnTo>
                    <a:pt x="398" y="183"/>
                  </a:lnTo>
                  <a:lnTo>
                    <a:pt x="387" y="203"/>
                  </a:lnTo>
                  <a:lnTo>
                    <a:pt x="375" y="221"/>
                  </a:lnTo>
                  <a:lnTo>
                    <a:pt x="368" y="229"/>
                  </a:lnTo>
                  <a:lnTo>
                    <a:pt x="362" y="237"/>
                  </a:lnTo>
                  <a:lnTo>
                    <a:pt x="354" y="245"/>
                  </a:lnTo>
                  <a:lnTo>
                    <a:pt x="346" y="252"/>
                  </a:lnTo>
                  <a:lnTo>
                    <a:pt x="336" y="257"/>
                  </a:lnTo>
                  <a:lnTo>
                    <a:pt x="326" y="261"/>
                  </a:lnTo>
                  <a:lnTo>
                    <a:pt x="314" y="264"/>
                  </a:lnTo>
                  <a:lnTo>
                    <a:pt x="302" y="264"/>
                  </a:lnTo>
                  <a:lnTo>
                    <a:pt x="290" y="265"/>
                  </a:lnTo>
                  <a:lnTo>
                    <a:pt x="279" y="268"/>
                  </a:lnTo>
                  <a:lnTo>
                    <a:pt x="270" y="272"/>
                  </a:lnTo>
                  <a:lnTo>
                    <a:pt x="259" y="279"/>
                  </a:lnTo>
                  <a:lnTo>
                    <a:pt x="250" y="285"/>
                  </a:lnTo>
                  <a:lnTo>
                    <a:pt x="240" y="292"/>
                  </a:lnTo>
                  <a:lnTo>
                    <a:pt x="232" y="301"/>
                  </a:lnTo>
                  <a:lnTo>
                    <a:pt x="223" y="309"/>
                  </a:lnTo>
                  <a:lnTo>
                    <a:pt x="194" y="345"/>
                  </a:lnTo>
                  <a:lnTo>
                    <a:pt x="168" y="373"/>
                  </a:lnTo>
                  <a:lnTo>
                    <a:pt x="159" y="379"/>
                  </a:lnTo>
                  <a:lnTo>
                    <a:pt x="148" y="384"/>
                  </a:lnTo>
                  <a:lnTo>
                    <a:pt x="138" y="388"/>
                  </a:lnTo>
                  <a:lnTo>
                    <a:pt x="126" y="391"/>
                  </a:lnTo>
                  <a:lnTo>
                    <a:pt x="100" y="396"/>
                  </a:lnTo>
                  <a:lnTo>
                    <a:pt x="76" y="400"/>
                  </a:lnTo>
                  <a:lnTo>
                    <a:pt x="66" y="403"/>
                  </a:lnTo>
                  <a:lnTo>
                    <a:pt x="54" y="405"/>
                  </a:lnTo>
                  <a:lnTo>
                    <a:pt x="44" y="409"/>
                  </a:lnTo>
                  <a:lnTo>
                    <a:pt x="35" y="413"/>
                  </a:lnTo>
                  <a:lnTo>
                    <a:pt x="27" y="419"/>
                  </a:lnTo>
                  <a:lnTo>
                    <a:pt x="20" y="427"/>
                  </a:lnTo>
                  <a:lnTo>
                    <a:pt x="15" y="435"/>
                  </a:lnTo>
                  <a:lnTo>
                    <a:pt x="12" y="445"/>
                  </a:lnTo>
                  <a:lnTo>
                    <a:pt x="0" y="45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0" name="Freeform 54"/>
            <p:cNvSpPr>
              <a:spLocks noChangeAspect="1"/>
            </p:cNvSpPr>
            <p:nvPr/>
          </p:nvSpPr>
          <p:spPr bwMode="auto">
            <a:xfrm>
              <a:off x="1014" y="2643"/>
              <a:ext cx="313" cy="220"/>
            </a:xfrm>
            <a:custGeom>
              <a:avLst/>
              <a:gdLst>
                <a:gd name="T0" fmla="*/ 465 w 1024"/>
                <a:gd name="T1" fmla="*/ 681 h 722"/>
                <a:gd name="T2" fmla="*/ 534 w 1024"/>
                <a:gd name="T3" fmla="*/ 641 h 722"/>
                <a:gd name="T4" fmla="*/ 556 w 1024"/>
                <a:gd name="T5" fmla="*/ 603 h 722"/>
                <a:gd name="T6" fmla="*/ 568 w 1024"/>
                <a:gd name="T7" fmla="*/ 538 h 722"/>
                <a:gd name="T8" fmla="*/ 602 w 1024"/>
                <a:gd name="T9" fmla="*/ 513 h 722"/>
                <a:gd name="T10" fmla="*/ 612 w 1024"/>
                <a:gd name="T11" fmla="*/ 446 h 722"/>
                <a:gd name="T12" fmla="*/ 618 w 1024"/>
                <a:gd name="T13" fmla="*/ 389 h 722"/>
                <a:gd name="T14" fmla="*/ 654 w 1024"/>
                <a:gd name="T15" fmla="*/ 350 h 722"/>
                <a:gd name="T16" fmla="*/ 706 w 1024"/>
                <a:gd name="T17" fmla="*/ 331 h 722"/>
                <a:gd name="T18" fmla="*/ 758 w 1024"/>
                <a:gd name="T19" fmla="*/ 338 h 722"/>
                <a:gd name="T20" fmla="*/ 801 w 1024"/>
                <a:gd name="T21" fmla="*/ 354 h 722"/>
                <a:gd name="T22" fmla="*/ 833 w 1024"/>
                <a:gd name="T23" fmla="*/ 303 h 722"/>
                <a:gd name="T24" fmla="*/ 873 w 1024"/>
                <a:gd name="T25" fmla="*/ 276 h 722"/>
                <a:gd name="T26" fmla="*/ 913 w 1024"/>
                <a:gd name="T27" fmla="*/ 274 h 722"/>
                <a:gd name="T28" fmla="*/ 944 w 1024"/>
                <a:gd name="T29" fmla="*/ 293 h 722"/>
                <a:gd name="T30" fmla="*/ 984 w 1024"/>
                <a:gd name="T31" fmla="*/ 280 h 722"/>
                <a:gd name="T32" fmla="*/ 1024 w 1024"/>
                <a:gd name="T33" fmla="*/ 234 h 722"/>
                <a:gd name="T34" fmla="*/ 925 w 1024"/>
                <a:gd name="T35" fmla="*/ 110 h 722"/>
                <a:gd name="T36" fmla="*/ 844 w 1024"/>
                <a:gd name="T37" fmla="*/ 86 h 722"/>
                <a:gd name="T38" fmla="*/ 816 w 1024"/>
                <a:gd name="T39" fmla="*/ 66 h 722"/>
                <a:gd name="T40" fmla="*/ 802 w 1024"/>
                <a:gd name="T41" fmla="*/ 21 h 722"/>
                <a:gd name="T42" fmla="*/ 778 w 1024"/>
                <a:gd name="T43" fmla="*/ 0 h 722"/>
                <a:gd name="T44" fmla="*/ 746 w 1024"/>
                <a:gd name="T45" fmla="*/ 9 h 722"/>
                <a:gd name="T46" fmla="*/ 689 w 1024"/>
                <a:gd name="T47" fmla="*/ 54 h 722"/>
                <a:gd name="T48" fmla="*/ 609 w 1024"/>
                <a:gd name="T49" fmla="*/ 56 h 722"/>
                <a:gd name="T50" fmla="*/ 489 w 1024"/>
                <a:gd name="T51" fmla="*/ 82 h 722"/>
                <a:gd name="T52" fmla="*/ 470 w 1024"/>
                <a:gd name="T53" fmla="*/ 112 h 722"/>
                <a:gd name="T54" fmla="*/ 421 w 1024"/>
                <a:gd name="T55" fmla="*/ 125 h 722"/>
                <a:gd name="T56" fmla="*/ 400 w 1024"/>
                <a:gd name="T57" fmla="*/ 112 h 722"/>
                <a:gd name="T58" fmla="*/ 376 w 1024"/>
                <a:gd name="T59" fmla="*/ 85 h 722"/>
                <a:gd name="T60" fmla="*/ 354 w 1024"/>
                <a:gd name="T61" fmla="*/ 88 h 722"/>
                <a:gd name="T62" fmla="*/ 319 w 1024"/>
                <a:gd name="T63" fmla="*/ 124 h 722"/>
                <a:gd name="T64" fmla="*/ 293 w 1024"/>
                <a:gd name="T65" fmla="*/ 145 h 722"/>
                <a:gd name="T66" fmla="*/ 261 w 1024"/>
                <a:gd name="T67" fmla="*/ 197 h 722"/>
                <a:gd name="T68" fmla="*/ 207 w 1024"/>
                <a:gd name="T69" fmla="*/ 225 h 722"/>
                <a:gd name="T70" fmla="*/ 88 w 1024"/>
                <a:gd name="T71" fmla="*/ 250 h 722"/>
                <a:gd name="T72" fmla="*/ 19 w 1024"/>
                <a:gd name="T73" fmla="*/ 282 h 722"/>
                <a:gd name="T74" fmla="*/ 0 w 1024"/>
                <a:gd name="T75" fmla="*/ 330 h 722"/>
                <a:gd name="T76" fmla="*/ 20 w 1024"/>
                <a:gd name="T77" fmla="*/ 375 h 722"/>
                <a:gd name="T78" fmla="*/ 43 w 1024"/>
                <a:gd name="T79" fmla="*/ 417 h 722"/>
                <a:gd name="T80" fmla="*/ 31 w 1024"/>
                <a:gd name="T81" fmla="*/ 438 h 722"/>
                <a:gd name="T82" fmla="*/ 48 w 1024"/>
                <a:gd name="T83" fmla="*/ 470 h 722"/>
                <a:gd name="T84" fmla="*/ 101 w 1024"/>
                <a:gd name="T85" fmla="*/ 490 h 722"/>
                <a:gd name="T86" fmla="*/ 152 w 1024"/>
                <a:gd name="T87" fmla="*/ 503 h 722"/>
                <a:gd name="T88" fmla="*/ 173 w 1024"/>
                <a:gd name="T89" fmla="*/ 551 h 722"/>
                <a:gd name="T90" fmla="*/ 183 w 1024"/>
                <a:gd name="T91" fmla="*/ 653 h 722"/>
                <a:gd name="T92" fmla="*/ 211 w 1024"/>
                <a:gd name="T93" fmla="*/ 706 h 722"/>
                <a:gd name="T94" fmla="*/ 240 w 1024"/>
                <a:gd name="T95" fmla="*/ 721 h 722"/>
                <a:gd name="T96" fmla="*/ 281 w 1024"/>
                <a:gd name="T97" fmla="*/ 711 h 722"/>
                <a:gd name="T98" fmla="*/ 372 w 1024"/>
                <a:gd name="T99" fmla="*/ 662 h 722"/>
                <a:gd name="T100" fmla="*/ 410 w 1024"/>
                <a:gd name="T101" fmla="*/ 669 h 722"/>
                <a:gd name="T102" fmla="*/ 452 w 1024"/>
                <a:gd name="T103" fmla="*/ 703 h 7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4"/>
                <a:gd name="T157" fmla="*/ 0 h 722"/>
                <a:gd name="T158" fmla="*/ 1024 w 1024"/>
                <a:gd name="T159" fmla="*/ 722 h 7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4" h="722">
                  <a:moveTo>
                    <a:pt x="452" y="703"/>
                  </a:moveTo>
                  <a:lnTo>
                    <a:pt x="453" y="697"/>
                  </a:lnTo>
                  <a:lnTo>
                    <a:pt x="456" y="691"/>
                  </a:lnTo>
                  <a:lnTo>
                    <a:pt x="460" y="686"/>
                  </a:lnTo>
                  <a:lnTo>
                    <a:pt x="465" y="681"/>
                  </a:lnTo>
                  <a:lnTo>
                    <a:pt x="478" y="671"/>
                  </a:lnTo>
                  <a:lnTo>
                    <a:pt x="496" y="662"/>
                  </a:lnTo>
                  <a:lnTo>
                    <a:pt x="512" y="654"/>
                  </a:lnTo>
                  <a:lnTo>
                    <a:pt x="528" y="645"/>
                  </a:lnTo>
                  <a:lnTo>
                    <a:pt x="534" y="641"/>
                  </a:lnTo>
                  <a:lnTo>
                    <a:pt x="540" y="635"/>
                  </a:lnTo>
                  <a:lnTo>
                    <a:pt x="545" y="631"/>
                  </a:lnTo>
                  <a:lnTo>
                    <a:pt x="548" y="625"/>
                  </a:lnTo>
                  <a:lnTo>
                    <a:pt x="553" y="614"/>
                  </a:lnTo>
                  <a:lnTo>
                    <a:pt x="556" y="603"/>
                  </a:lnTo>
                  <a:lnTo>
                    <a:pt x="558" y="593"/>
                  </a:lnTo>
                  <a:lnTo>
                    <a:pt x="560" y="582"/>
                  </a:lnTo>
                  <a:lnTo>
                    <a:pt x="562" y="562"/>
                  </a:lnTo>
                  <a:lnTo>
                    <a:pt x="565" y="546"/>
                  </a:lnTo>
                  <a:lnTo>
                    <a:pt x="568" y="538"/>
                  </a:lnTo>
                  <a:lnTo>
                    <a:pt x="572" y="531"/>
                  </a:lnTo>
                  <a:lnTo>
                    <a:pt x="576" y="525"/>
                  </a:lnTo>
                  <a:lnTo>
                    <a:pt x="582" y="521"/>
                  </a:lnTo>
                  <a:lnTo>
                    <a:pt x="592" y="517"/>
                  </a:lnTo>
                  <a:lnTo>
                    <a:pt x="602" y="513"/>
                  </a:lnTo>
                  <a:lnTo>
                    <a:pt x="616" y="511"/>
                  </a:lnTo>
                  <a:lnTo>
                    <a:pt x="632" y="511"/>
                  </a:lnTo>
                  <a:lnTo>
                    <a:pt x="629" y="497"/>
                  </a:lnTo>
                  <a:lnTo>
                    <a:pt x="620" y="471"/>
                  </a:lnTo>
                  <a:lnTo>
                    <a:pt x="612" y="446"/>
                  </a:lnTo>
                  <a:lnTo>
                    <a:pt x="608" y="433"/>
                  </a:lnTo>
                  <a:lnTo>
                    <a:pt x="609" y="421"/>
                  </a:lnTo>
                  <a:lnTo>
                    <a:pt x="610" y="409"/>
                  </a:lnTo>
                  <a:lnTo>
                    <a:pt x="614" y="398"/>
                  </a:lnTo>
                  <a:lnTo>
                    <a:pt x="618" y="389"/>
                  </a:lnTo>
                  <a:lnTo>
                    <a:pt x="624" y="379"/>
                  </a:lnTo>
                  <a:lnTo>
                    <a:pt x="630" y="371"/>
                  </a:lnTo>
                  <a:lnTo>
                    <a:pt x="637" y="363"/>
                  </a:lnTo>
                  <a:lnTo>
                    <a:pt x="646" y="357"/>
                  </a:lnTo>
                  <a:lnTo>
                    <a:pt x="654" y="350"/>
                  </a:lnTo>
                  <a:lnTo>
                    <a:pt x="664" y="345"/>
                  </a:lnTo>
                  <a:lnTo>
                    <a:pt x="674" y="341"/>
                  </a:lnTo>
                  <a:lnTo>
                    <a:pt x="684" y="337"/>
                  </a:lnTo>
                  <a:lnTo>
                    <a:pt x="696" y="334"/>
                  </a:lnTo>
                  <a:lnTo>
                    <a:pt x="706" y="331"/>
                  </a:lnTo>
                  <a:lnTo>
                    <a:pt x="717" y="330"/>
                  </a:lnTo>
                  <a:lnTo>
                    <a:pt x="729" y="330"/>
                  </a:lnTo>
                  <a:lnTo>
                    <a:pt x="740" y="331"/>
                  </a:lnTo>
                  <a:lnTo>
                    <a:pt x="749" y="334"/>
                  </a:lnTo>
                  <a:lnTo>
                    <a:pt x="758" y="338"/>
                  </a:lnTo>
                  <a:lnTo>
                    <a:pt x="766" y="343"/>
                  </a:lnTo>
                  <a:lnTo>
                    <a:pt x="784" y="355"/>
                  </a:lnTo>
                  <a:lnTo>
                    <a:pt x="801" y="366"/>
                  </a:lnTo>
                  <a:lnTo>
                    <a:pt x="801" y="361"/>
                  </a:lnTo>
                  <a:lnTo>
                    <a:pt x="801" y="354"/>
                  </a:lnTo>
                  <a:lnTo>
                    <a:pt x="804" y="347"/>
                  </a:lnTo>
                  <a:lnTo>
                    <a:pt x="806" y="341"/>
                  </a:lnTo>
                  <a:lnTo>
                    <a:pt x="810" y="334"/>
                  </a:lnTo>
                  <a:lnTo>
                    <a:pt x="820" y="318"/>
                  </a:lnTo>
                  <a:lnTo>
                    <a:pt x="833" y="303"/>
                  </a:lnTo>
                  <a:lnTo>
                    <a:pt x="841" y="297"/>
                  </a:lnTo>
                  <a:lnTo>
                    <a:pt x="848" y="290"/>
                  </a:lnTo>
                  <a:lnTo>
                    <a:pt x="856" y="285"/>
                  </a:lnTo>
                  <a:lnTo>
                    <a:pt x="865" y="280"/>
                  </a:lnTo>
                  <a:lnTo>
                    <a:pt x="873" y="276"/>
                  </a:lnTo>
                  <a:lnTo>
                    <a:pt x="881" y="273"/>
                  </a:lnTo>
                  <a:lnTo>
                    <a:pt x="889" y="270"/>
                  </a:lnTo>
                  <a:lnTo>
                    <a:pt x="897" y="270"/>
                  </a:lnTo>
                  <a:lnTo>
                    <a:pt x="905" y="272"/>
                  </a:lnTo>
                  <a:lnTo>
                    <a:pt x="913" y="274"/>
                  </a:lnTo>
                  <a:lnTo>
                    <a:pt x="918" y="278"/>
                  </a:lnTo>
                  <a:lnTo>
                    <a:pt x="924" y="282"/>
                  </a:lnTo>
                  <a:lnTo>
                    <a:pt x="930" y="286"/>
                  </a:lnTo>
                  <a:lnTo>
                    <a:pt x="936" y="290"/>
                  </a:lnTo>
                  <a:lnTo>
                    <a:pt x="944" y="293"/>
                  </a:lnTo>
                  <a:lnTo>
                    <a:pt x="952" y="294"/>
                  </a:lnTo>
                  <a:lnTo>
                    <a:pt x="960" y="293"/>
                  </a:lnTo>
                  <a:lnTo>
                    <a:pt x="968" y="289"/>
                  </a:lnTo>
                  <a:lnTo>
                    <a:pt x="976" y="285"/>
                  </a:lnTo>
                  <a:lnTo>
                    <a:pt x="984" y="280"/>
                  </a:lnTo>
                  <a:lnTo>
                    <a:pt x="992" y="273"/>
                  </a:lnTo>
                  <a:lnTo>
                    <a:pt x="1001" y="269"/>
                  </a:lnTo>
                  <a:lnTo>
                    <a:pt x="1012" y="265"/>
                  </a:lnTo>
                  <a:lnTo>
                    <a:pt x="1024" y="264"/>
                  </a:lnTo>
                  <a:lnTo>
                    <a:pt x="1024" y="234"/>
                  </a:lnTo>
                  <a:lnTo>
                    <a:pt x="1000" y="208"/>
                  </a:lnTo>
                  <a:lnTo>
                    <a:pt x="966" y="165"/>
                  </a:lnTo>
                  <a:lnTo>
                    <a:pt x="949" y="144"/>
                  </a:lnTo>
                  <a:lnTo>
                    <a:pt x="934" y="125"/>
                  </a:lnTo>
                  <a:lnTo>
                    <a:pt x="925" y="110"/>
                  </a:lnTo>
                  <a:lnTo>
                    <a:pt x="921" y="101"/>
                  </a:lnTo>
                  <a:lnTo>
                    <a:pt x="898" y="100"/>
                  </a:lnTo>
                  <a:lnTo>
                    <a:pt x="870" y="94"/>
                  </a:lnTo>
                  <a:lnTo>
                    <a:pt x="857" y="90"/>
                  </a:lnTo>
                  <a:lnTo>
                    <a:pt x="844" y="86"/>
                  </a:lnTo>
                  <a:lnTo>
                    <a:pt x="833" y="82"/>
                  </a:lnTo>
                  <a:lnTo>
                    <a:pt x="825" y="77"/>
                  </a:lnTo>
                  <a:lnTo>
                    <a:pt x="821" y="74"/>
                  </a:lnTo>
                  <a:lnTo>
                    <a:pt x="817" y="70"/>
                  </a:lnTo>
                  <a:lnTo>
                    <a:pt x="816" y="66"/>
                  </a:lnTo>
                  <a:lnTo>
                    <a:pt x="813" y="60"/>
                  </a:lnTo>
                  <a:lnTo>
                    <a:pt x="810" y="48"/>
                  </a:lnTo>
                  <a:lnTo>
                    <a:pt x="806" y="34"/>
                  </a:lnTo>
                  <a:lnTo>
                    <a:pt x="805" y="28"/>
                  </a:lnTo>
                  <a:lnTo>
                    <a:pt x="802" y="21"/>
                  </a:lnTo>
                  <a:lnTo>
                    <a:pt x="800" y="14"/>
                  </a:lnTo>
                  <a:lnTo>
                    <a:pt x="796" y="9"/>
                  </a:lnTo>
                  <a:lnTo>
                    <a:pt x="792" y="5"/>
                  </a:lnTo>
                  <a:lnTo>
                    <a:pt x="786" y="2"/>
                  </a:lnTo>
                  <a:lnTo>
                    <a:pt x="778" y="0"/>
                  </a:lnTo>
                  <a:lnTo>
                    <a:pt x="770" y="0"/>
                  </a:lnTo>
                  <a:lnTo>
                    <a:pt x="764" y="0"/>
                  </a:lnTo>
                  <a:lnTo>
                    <a:pt x="758" y="1"/>
                  </a:lnTo>
                  <a:lnTo>
                    <a:pt x="752" y="5"/>
                  </a:lnTo>
                  <a:lnTo>
                    <a:pt x="746" y="9"/>
                  </a:lnTo>
                  <a:lnTo>
                    <a:pt x="734" y="18"/>
                  </a:lnTo>
                  <a:lnTo>
                    <a:pt x="724" y="29"/>
                  </a:lnTo>
                  <a:lnTo>
                    <a:pt x="710" y="40"/>
                  </a:lnTo>
                  <a:lnTo>
                    <a:pt x="697" y="50"/>
                  </a:lnTo>
                  <a:lnTo>
                    <a:pt x="689" y="54"/>
                  </a:lnTo>
                  <a:lnTo>
                    <a:pt x="681" y="57"/>
                  </a:lnTo>
                  <a:lnTo>
                    <a:pt x="672" y="58"/>
                  </a:lnTo>
                  <a:lnTo>
                    <a:pt x="662" y="60"/>
                  </a:lnTo>
                  <a:lnTo>
                    <a:pt x="637" y="58"/>
                  </a:lnTo>
                  <a:lnTo>
                    <a:pt x="609" y="56"/>
                  </a:lnTo>
                  <a:lnTo>
                    <a:pt x="582" y="52"/>
                  </a:lnTo>
                  <a:lnTo>
                    <a:pt x="560" y="48"/>
                  </a:lnTo>
                  <a:lnTo>
                    <a:pt x="493" y="48"/>
                  </a:lnTo>
                  <a:lnTo>
                    <a:pt x="493" y="66"/>
                  </a:lnTo>
                  <a:lnTo>
                    <a:pt x="489" y="82"/>
                  </a:lnTo>
                  <a:lnTo>
                    <a:pt x="486" y="89"/>
                  </a:lnTo>
                  <a:lnTo>
                    <a:pt x="484" y="96"/>
                  </a:lnTo>
                  <a:lnTo>
                    <a:pt x="480" y="101"/>
                  </a:lnTo>
                  <a:lnTo>
                    <a:pt x="476" y="106"/>
                  </a:lnTo>
                  <a:lnTo>
                    <a:pt x="470" y="112"/>
                  </a:lnTo>
                  <a:lnTo>
                    <a:pt x="465" y="116"/>
                  </a:lnTo>
                  <a:lnTo>
                    <a:pt x="460" y="118"/>
                  </a:lnTo>
                  <a:lnTo>
                    <a:pt x="453" y="121"/>
                  </a:lnTo>
                  <a:lnTo>
                    <a:pt x="438" y="125"/>
                  </a:lnTo>
                  <a:lnTo>
                    <a:pt x="421" y="125"/>
                  </a:lnTo>
                  <a:lnTo>
                    <a:pt x="417" y="125"/>
                  </a:lnTo>
                  <a:lnTo>
                    <a:pt x="413" y="124"/>
                  </a:lnTo>
                  <a:lnTo>
                    <a:pt x="409" y="122"/>
                  </a:lnTo>
                  <a:lnTo>
                    <a:pt x="406" y="118"/>
                  </a:lnTo>
                  <a:lnTo>
                    <a:pt x="400" y="112"/>
                  </a:lnTo>
                  <a:lnTo>
                    <a:pt x="394" y="105"/>
                  </a:lnTo>
                  <a:lnTo>
                    <a:pt x="389" y="97"/>
                  </a:lnTo>
                  <a:lnTo>
                    <a:pt x="382" y="90"/>
                  </a:lnTo>
                  <a:lnTo>
                    <a:pt x="378" y="88"/>
                  </a:lnTo>
                  <a:lnTo>
                    <a:pt x="376" y="85"/>
                  </a:lnTo>
                  <a:lnTo>
                    <a:pt x="372" y="84"/>
                  </a:lnTo>
                  <a:lnTo>
                    <a:pt x="368" y="84"/>
                  </a:lnTo>
                  <a:lnTo>
                    <a:pt x="362" y="84"/>
                  </a:lnTo>
                  <a:lnTo>
                    <a:pt x="358" y="85"/>
                  </a:lnTo>
                  <a:lnTo>
                    <a:pt x="354" y="88"/>
                  </a:lnTo>
                  <a:lnTo>
                    <a:pt x="350" y="90"/>
                  </a:lnTo>
                  <a:lnTo>
                    <a:pt x="344" y="98"/>
                  </a:lnTo>
                  <a:lnTo>
                    <a:pt x="336" y="108"/>
                  </a:lnTo>
                  <a:lnTo>
                    <a:pt x="328" y="117"/>
                  </a:lnTo>
                  <a:lnTo>
                    <a:pt x="319" y="124"/>
                  </a:lnTo>
                  <a:lnTo>
                    <a:pt x="313" y="128"/>
                  </a:lnTo>
                  <a:lnTo>
                    <a:pt x="308" y="129"/>
                  </a:lnTo>
                  <a:lnTo>
                    <a:pt x="301" y="132"/>
                  </a:lnTo>
                  <a:lnTo>
                    <a:pt x="295" y="132"/>
                  </a:lnTo>
                  <a:lnTo>
                    <a:pt x="293" y="145"/>
                  </a:lnTo>
                  <a:lnTo>
                    <a:pt x="289" y="158"/>
                  </a:lnTo>
                  <a:lnTo>
                    <a:pt x="284" y="169"/>
                  </a:lnTo>
                  <a:lnTo>
                    <a:pt x="277" y="180"/>
                  </a:lnTo>
                  <a:lnTo>
                    <a:pt x="269" y="189"/>
                  </a:lnTo>
                  <a:lnTo>
                    <a:pt x="261" y="197"/>
                  </a:lnTo>
                  <a:lnTo>
                    <a:pt x="252" y="204"/>
                  </a:lnTo>
                  <a:lnTo>
                    <a:pt x="241" y="210"/>
                  </a:lnTo>
                  <a:lnTo>
                    <a:pt x="231" y="216"/>
                  </a:lnTo>
                  <a:lnTo>
                    <a:pt x="219" y="221"/>
                  </a:lnTo>
                  <a:lnTo>
                    <a:pt x="207" y="225"/>
                  </a:lnTo>
                  <a:lnTo>
                    <a:pt x="193" y="229"/>
                  </a:lnTo>
                  <a:lnTo>
                    <a:pt x="168" y="234"/>
                  </a:lnTo>
                  <a:lnTo>
                    <a:pt x="141" y="240"/>
                  </a:lnTo>
                  <a:lnTo>
                    <a:pt x="115" y="245"/>
                  </a:lnTo>
                  <a:lnTo>
                    <a:pt x="88" y="250"/>
                  </a:lnTo>
                  <a:lnTo>
                    <a:pt x="65" y="257"/>
                  </a:lnTo>
                  <a:lnTo>
                    <a:pt x="44" y="265"/>
                  </a:lnTo>
                  <a:lnTo>
                    <a:pt x="35" y="270"/>
                  </a:lnTo>
                  <a:lnTo>
                    <a:pt x="25" y="276"/>
                  </a:lnTo>
                  <a:lnTo>
                    <a:pt x="19" y="282"/>
                  </a:lnTo>
                  <a:lnTo>
                    <a:pt x="12" y="290"/>
                  </a:lnTo>
                  <a:lnTo>
                    <a:pt x="7" y="298"/>
                  </a:lnTo>
                  <a:lnTo>
                    <a:pt x="3" y="307"/>
                  </a:lnTo>
                  <a:lnTo>
                    <a:pt x="1" y="318"/>
                  </a:lnTo>
                  <a:lnTo>
                    <a:pt x="0" y="330"/>
                  </a:lnTo>
                  <a:lnTo>
                    <a:pt x="1" y="345"/>
                  </a:lnTo>
                  <a:lnTo>
                    <a:pt x="3" y="355"/>
                  </a:lnTo>
                  <a:lnTo>
                    <a:pt x="7" y="365"/>
                  </a:lnTo>
                  <a:lnTo>
                    <a:pt x="13" y="371"/>
                  </a:lnTo>
                  <a:lnTo>
                    <a:pt x="20" y="375"/>
                  </a:lnTo>
                  <a:lnTo>
                    <a:pt x="28" y="379"/>
                  </a:lnTo>
                  <a:lnTo>
                    <a:pt x="37" y="382"/>
                  </a:lnTo>
                  <a:lnTo>
                    <a:pt x="48" y="385"/>
                  </a:lnTo>
                  <a:lnTo>
                    <a:pt x="48" y="409"/>
                  </a:lnTo>
                  <a:lnTo>
                    <a:pt x="43" y="417"/>
                  </a:lnTo>
                  <a:lnTo>
                    <a:pt x="37" y="423"/>
                  </a:lnTo>
                  <a:lnTo>
                    <a:pt x="35" y="427"/>
                  </a:lnTo>
                  <a:lnTo>
                    <a:pt x="32" y="430"/>
                  </a:lnTo>
                  <a:lnTo>
                    <a:pt x="31" y="434"/>
                  </a:lnTo>
                  <a:lnTo>
                    <a:pt x="31" y="438"/>
                  </a:lnTo>
                  <a:lnTo>
                    <a:pt x="31" y="446"/>
                  </a:lnTo>
                  <a:lnTo>
                    <a:pt x="33" y="453"/>
                  </a:lnTo>
                  <a:lnTo>
                    <a:pt x="37" y="459"/>
                  </a:lnTo>
                  <a:lnTo>
                    <a:pt x="41" y="465"/>
                  </a:lnTo>
                  <a:lnTo>
                    <a:pt x="48" y="470"/>
                  </a:lnTo>
                  <a:lnTo>
                    <a:pt x="55" y="474"/>
                  </a:lnTo>
                  <a:lnTo>
                    <a:pt x="61" y="478"/>
                  </a:lnTo>
                  <a:lnTo>
                    <a:pt x="69" y="482"/>
                  </a:lnTo>
                  <a:lnTo>
                    <a:pt x="85" y="487"/>
                  </a:lnTo>
                  <a:lnTo>
                    <a:pt x="101" y="490"/>
                  </a:lnTo>
                  <a:lnTo>
                    <a:pt x="116" y="493"/>
                  </a:lnTo>
                  <a:lnTo>
                    <a:pt x="127" y="493"/>
                  </a:lnTo>
                  <a:lnTo>
                    <a:pt x="136" y="494"/>
                  </a:lnTo>
                  <a:lnTo>
                    <a:pt x="144" y="498"/>
                  </a:lnTo>
                  <a:lnTo>
                    <a:pt x="152" y="503"/>
                  </a:lnTo>
                  <a:lnTo>
                    <a:pt x="157" y="510"/>
                  </a:lnTo>
                  <a:lnTo>
                    <a:pt x="163" y="519"/>
                  </a:lnTo>
                  <a:lnTo>
                    <a:pt x="168" y="529"/>
                  </a:lnTo>
                  <a:lnTo>
                    <a:pt x="171" y="539"/>
                  </a:lnTo>
                  <a:lnTo>
                    <a:pt x="173" y="551"/>
                  </a:lnTo>
                  <a:lnTo>
                    <a:pt x="177" y="575"/>
                  </a:lnTo>
                  <a:lnTo>
                    <a:pt x="180" y="599"/>
                  </a:lnTo>
                  <a:lnTo>
                    <a:pt x="180" y="621"/>
                  </a:lnTo>
                  <a:lnTo>
                    <a:pt x="181" y="637"/>
                  </a:lnTo>
                  <a:lnTo>
                    <a:pt x="183" y="653"/>
                  </a:lnTo>
                  <a:lnTo>
                    <a:pt x="185" y="669"/>
                  </a:lnTo>
                  <a:lnTo>
                    <a:pt x="192" y="682"/>
                  </a:lnTo>
                  <a:lnTo>
                    <a:pt x="200" y="695"/>
                  </a:lnTo>
                  <a:lnTo>
                    <a:pt x="205" y="701"/>
                  </a:lnTo>
                  <a:lnTo>
                    <a:pt x="211" y="706"/>
                  </a:lnTo>
                  <a:lnTo>
                    <a:pt x="216" y="710"/>
                  </a:lnTo>
                  <a:lnTo>
                    <a:pt x="221" y="714"/>
                  </a:lnTo>
                  <a:lnTo>
                    <a:pt x="228" y="718"/>
                  </a:lnTo>
                  <a:lnTo>
                    <a:pt x="233" y="719"/>
                  </a:lnTo>
                  <a:lnTo>
                    <a:pt x="240" y="721"/>
                  </a:lnTo>
                  <a:lnTo>
                    <a:pt x="247" y="722"/>
                  </a:lnTo>
                  <a:lnTo>
                    <a:pt x="255" y="721"/>
                  </a:lnTo>
                  <a:lnTo>
                    <a:pt x="264" y="719"/>
                  </a:lnTo>
                  <a:lnTo>
                    <a:pt x="272" y="715"/>
                  </a:lnTo>
                  <a:lnTo>
                    <a:pt x="281" y="711"/>
                  </a:lnTo>
                  <a:lnTo>
                    <a:pt x="301" y="701"/>
                  </a:lnTo>
                  <a:lnTo>
                    <a:pt x="321" y="689"/>
                  </a:lnTo>
                  <a:lnTo>
                    <a:pt x="341" y="677"/>
                  </a:lnTo>
                  <a:lnTo>
                    <a:pt x="362" y="666"/>
                  </a:lnTo>
                  <a:lnTo>
                    <a:pt x="372" y="662"/>
                  </a:lnTo>
                  <a:lnTo>
                    <a:pt x="382" y="658"/>
                  </a:lnTo>
                  <a:lnTo>
                    <a:pt x="393" y="657"/>
                  </a:lnTo>
                  <a:lnTo>
                    <a:pt x="404" y="655"/>
                  </a:lnTo>
                  <a:lnTo>
                    <a:pt x="405" y="661"/>
                  </a:lnTo>
                  <a:lnTo>
                    <a:pt x="410" y="669"/>
                  </a:lnTo>
                  <a:lnTo>
                    <a:pt x="418" y="678"/>
                  </a:lnTo>
                  <a:lnTo>
                    <a:pt x="428" y="687"/>
                  </a:lnTo>
                  <a:lnTo>
                    <a:pt x="444" y="703"/>
                  </a:lnTo>
                  <a:lnTo>
                    <a:pt x="452" y="710"/>
                  </a:lnTo>
                  <a:lnTo>
                    <a:pt x="452" y="70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1" name="Freeform 55"/>
            <p:cNvSpPr>
              <a:spLocks noChangeAspect="1"/>
            </p:cNvSpPr>
            <p:nvPr/>
          </p:nvSpPr>
          <p:spPr bwMode="auto">
            <a:xfrm>
              <a:off x="1075" y="2495"/>
              <a:ext cx="317" cy="179"/>
            </a:xfrm>
            <a:custGeom>
              <a:avLst/>
              <a:gdLst>
                <a:gd name="T0" fmla="*/ 982 w 1035"/>
                <a:gd name="T1" fmla="*/ 273 h 584"/>
                <a:gd name="T2" fmla="*/ 920 w 1035"/>
                <a:gd name="T3" fmla="*/ 316 h 584"/>
                <a:gd name="T4" fmla="*/ 877 w 1035"/>
                <a:gd name="T5" fmla="*/ 328 h 584"/>
                <a:gd name="T6" fmla="*/ 819 w 1035"/>
                <a:gd name="T7" fmla="*/ 324 h 584"/>
                <a:gd name="T8" fmla="*/ 763 w 1035"/>
                <a:gd name="T9" fmla="*/ 300 h 584"/>
                <a:gd name="T10" fmla="*/ 719 w 1035"/>
                <a:gd name="T11" fmla="*/ 265 h 584"/>
                <a:gd name="T12" fmla="*/ 674 w 1035"/>
                <a:gd name="T13" fmla="*/ 212 h 584"/>
                <a:gd name="T14" fmla="*/ 575 w 1035"/>
                <a:gd name="T15" fmla="*/ 142 h 584"/>
                <a:gd name="T16" fmla="*/ 517 w 1035"/>
                <a:gd name="T17" fmla="*/ 87 h 584"/>
                <a:gd name="T18" fmla="*/ 494 w 1035"/>
                <a:gd name="T19" fmla="*/ 46 h 584"/>
                <a:gd name="T20" fmla="*/ 483 w 1035"/>
                <a:gd name="T21" fmla="*/ 10 h 584"/>
                <a:gd name="T22" fmla="*/ 461 w 1035"/>
                <a:gd name="T23" fmla="*/ 22 h 584"/>
                <a:gd name="T24" fmla="*/ 445 w 1035"/>
                <a:gd name="T25" fmla="*/ 46 h 584"/>
                <a:gd name="T26" fmla="*/ 422 w 1035"/>
                <a:gd name="T27" fmla="*/ 47 h 584"/>
                <a:gd name="T28" fmla="*/ 381 w 1035"/>
                <a:gd name="T29" fmla="*/ 28 h 584"/>
                <a:gd name="T30" fmla="*/ 341 w 1035"/>
                <a:gd name="T31" fmla="*/ 19 h 584"/>
                <a:gd name="T32" fmla="*/ 313 w 1035"/>
                <a:gd name="T33" fmla="*/ 30 h 584"/>
                <a:gd name="T34" fmla="*/ 275 w 1035"/>
                <a:gd name="T35" fmla="*/ 51 h 584"/>
                <a:gd name="T36" fmla="*/ 249 w 1035"/>
                <a:gd name="T37" fmla="*/ 66 h 584"/>
                <a:gd name="T38" fmla="*/ 225 w 1035"/>
                <a:gd name="T39" fmla="*/ 104 h 584"/>
                <a:gd name="T40" fmla="*/ 187 w 1035"/>
                <a:gd name="T41" fmla="*/ 131 h 584"/>
                <a:gd name="T42" fmla="*/ 141 w 1035"/>
                <a:gd name="T43" fmla="*/ 147 h 584"/>
                <a:gd name="T44" fmla="*/ 100 w 1035"/>
                <a:gd name="T45" fmla="*/ 166 h 584"/>
                <a:gd name="T46" fmla="*/ 76 w 1035"/>
                <a:gd name="T47" fmla="*/ 200 h 584"/>
                <a:gd name="T48" fmla="*/ 30 w 1035"/>
                <a:gd name="T49" fmla="*/ 216 h 584"/>
                <a:gd name="T50" fmla="*/ 1 w 1035"/>
                <a:gd name="T51" fmla="*/ 243 h 584"/>
                <a:gd name="T52" fmla="*/ 8 w 1035"/>
                <a:gd name="T53" fmla="*/ 268 h 584"/>
                <a:gd name="T54" fmla="*/ 65 w 1035"/>
                <a:gd name="T55" fmla="*/ 301 h 584"/>
                <a:gd name="T56" fmla="*/ 122 w 1035"/>
                <a:gd name="T57" fmla="*/ 313 h 584"/>
                <a:gd name="T58" fmla="*/ 149 w 1035"/>
                <a:gd name="T59" fmla="*/ 303 h 584"/>
                <a:gd name="T60" fmla="*/ 187 w 1035"/>
                <a:gd name="T61" fmla="*/ 285 h 584"/>
                <a:gd name="T62" fmla="*/ 201 w 1035"/>
                <a:gd name="T63" fmla="*/ 336 h 584"/>
                <a:gd name="T64" fmla="*/ 238 w 1035"/>
                <a:gd name="T65" fmla="*/ 368 h 584"/>
                <a:gd name="T66" fmla="*/ 282 w 1035"/>
                <a:gd name="T67" fmla="*/ 393 h 584"/>
                <a:gd name="T68" fmla="*/ 286 w 1035"/>
                <a:gd name="T69" fmla="*/ 415 h 584"/>
                <a:gd name="T70" fmla="*/ 269 w 1035"/>
                <a:gd name="T71" fmla="*/ 413 h 584"/>
                <a:gd name="T72" fmla="*/ 281 w 1035"/>
                <a:gd name="T73" fmla="*/ 460 h 584"/>
                <a:gd name="T74" fmla="*/ 337 w 1035"/>
                <a:gd name="T75" fmla="*/ 477 h 584"/>
                <a:gd name="T76" fmla="*/ 367 w 1035"/>
                <a:gd name="T77" fmla="*/ 491 h 584"/>
                <a:gd name="T78" fmla="*/ 385 w 1035"/>
                <a:gd name="T79" fmla="*/ 531 h 584"/>
                <a:gd name="T80" fmla="*/ 463 w 1035"/>
                <a:gd name="T81" fmla="*/ 543 h 584"/>
                <a:gd name="T82" fmla="*/ 498 w 1035"/>
                <a:gd name="T83" fmla="*/ 533 h 584"/>
                <a:gd name="T84" fmla="*/ 547 w 1035"/>
                <a:gd name="T85" fmla="*/ 492 h 584"/>
                <a:gd name="T86" fmla="*/ 571 w 1035"/>
                <a:gd name="T87" fmla="*/ 483 h 584"/>
                <a:gd name="T88" fmla="*/ 597 w 1035"/>
                <a:gd name="T89" fmla="*/ 492 h 584"/>
                <a:gd name="T90" fmla="*/ 607 w 1035"/>
                <a:gd name="T91" fmla="*/ 517 h 584"/>
                <a:gd name="T92" fmla="*/ 618 w 1035"/>
                <a:gd name="T93" fmla="*/ 553 h 584"/>
                <a:gd name="T94" fmla="*/ 645 w 1035"/>
                <a:gd name="T95" fmla="*/ 569 h 584"/>
                <a:gd name="T96" fmla="*/ 722 w 1035"/>
                <a:gd name="T97" fmla="*/ 584 h 584"/>
                <a:gd name="T98" fmla="*/ 753 w 1035"/>
                <a:gd name="T99" fmla="*/ 560 h 584"/>
                <a:gd name="T100" fmla="*/ 771 w 1035"/>
                <a:gd name="T101" fmla="*/ 535 h 584"/>
                <a:gd name="T102" fmla="*/ 794 w 1035"/>
                <a:gd name="T103" fmla="*/ 512 h 584"/>
                <a:gd name="T104" fmla="*/ 931 w 1035"/>
                <a:gd name="T105" fmla="*/ 517 h 584"/>
                <a:gd name="T106" fmla="*/ 967 w 1035"/>
                <a:gd name="T107" fmla="*/ 505 h 584"/>
                <a:gd name="T108" fmla="*/ 979 w 1035"/>
                <a:gd name="T109" fmla="*/ 488 h 584"/>
                <a:gd name="T110" fmla="*/ 983 w 1035"/>
                <a:gd name="T111" fmla="*/ 437 h 584"/>
                <a:gd name="T112" fmla="*/ 1003 w 1035"/>
                <a:gd name="T113" fmla="*/ 344 h 584"/>
                <a:gd name="T114" fmla="*/ 1030 w 1035"/>
                <a:gd name="T115" fmla="*/ 249 h 58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35"/>
                <a:gd name="T175" fmla="*/ 0 h 584"/>
                <a:gd name="T176" fmla="*/ 1035 w 1035"/>
                <a:gd name="T177" fmla="*/ 584 h 58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35" h="584">
                  <a:moveTo>
                    <a:pt x="1030" y="223"/>
                  </a:moveTo>
                  <a:lnTo>
                    <a:pt x="1014" y="241"/>
                  </a:lnTo>
                  <a:lnTo>
                    <a:pt x="998" y="257"/>
                  </a:lnTo>
                  <a:lnTo>
                    <a:pt x="982" y="273"/>
                  </a:lnTo>
                  <a:lnTo>
                    <a:pt x="964" y="288"/>
                  </a:lnTo>
                  <a:lnTo>
                    <a:pt x="947" y="300"/>
                  </a:lnTo>
                  <a:lnTo>
                    <a:pt x="930" y="311"/>
                  </a:lnTo>
                  <a:lnTo>
                    <a:pt x="920" y="316"/>
                  </a:lnTo>
                  <a:lnTo>
                    <a:pt x="911" y="320"/>
                  </a:lnTo>
                  <a:lnTo>
                    <a:pt x="901" y="323"/>
                  </a:lnTo>
                  <a:lnTo>
                    <a:pt x="891" y="325"/>
                  </a:lnTo>
                  <a:lnTo>
                    <a:pt x="877" y="328"/>
                  </a:lnTo>
                  <a:lnTo>
                    <a:pt x="863" y="329"/>
                  </a:lnTo>
                  <a:lnTo>
                    <a:pt x="849" y="328"/>
                  </a:lnTo>
                  <a:lnTo>
                    <a:pt x="834" y="327"/>
                  </a:lnTo>
                  <a:lnTo>
                    <a:pt x="819" y="324"/>
                  </a:lnTo>
                  <a:lnTo>
                    <a:pt x="805" y="319"/>
                  </a:lnTo>
                  <a:lnTo>
                    <a:pt x="790" y="313"/>
                  </a:lnTo>
                  <a:lnTo>
                    <a:pt x="777" y="308"/>
                  </a:lnTo>
                  <a:lnTo>
                    <a:pt x="763" y="300"/>
                  </a:lnTo>
                  <a:lnTo>
                    <a:pt x="751" y="292"/>
                  </a:lnTo>
                  <a:lnTo>
                    <a:pt x="739" y="284"/>
                  </a:lnTo>
                  <a:lnTo>
                    <a:pt x="729" y="275"/>
                  </a:lnTo>
                  <a:lnTo>
                    <a:pt x="719" y="265"/>
                  </a:lnTo>
                  <a:lnTo>
                    <a:pt x="710" y="255"/>
                  </a:lnTo>
                  <a:lnTo>
                    <a:pt x="703" y="245"/>
                  </a:lnTo>
                  <a:lnTo>
                    <a:pt x="698" y="235"/>
                  </a:lnTo>
                  <a:lnTo>
                    <a:pt x="674" y="212"/>
                  </a:lnTo>
                  <a:lnTo>
                    <a:pt x="649" y="193"/>
                  </a:lnTo>
                  <a:lnTo>
                    <a:pt x="623" y="175"/>
                  </a:lnTo>
                  <a:lnTo>
                    <a:pt x="599" y="159"/>
                  </a:lnTo>
                  <a:lnTo>
                    <a:pt x="575" y="142"/>
                  </a:lnTo>
                  <a:lnTo>
                    <a:pt x="551" y="122"/>
                  </a:lnTo>
                  <a:lnTo>
                    <a:pt x="539" y="111"/>
                  </a:lnTo>
                  <a:lnTo>
                    <a:pt x="529" y="99"/>
                  </a:lnTo>
                  <a:lnTo>
                    <a:pt x="517" y="87"/>
                  </a:lnTo>
                  <a:lnTo>
                    <a:pt x="506" y="72"/>
                  </a:lnTo>
                  <a:lnTo>
                    <a:pt x="499" y="64"/>
                  </a:lnTo>
                  <a:lnTo>
                    <a:pt x="497" y="55"/>
                  </a:lnTo>
                  <a:lnTo>
                    <a:pt x="494" y="46"/>
                  </a:lnTo>
                  <a:lnTo>
                    <a:pt x="493" y="36"/>
                  </a:lnTo>
                  <a:lnTo>
                    <a:pt x="490" y="27"/>
                  </a:lnTo>
                  <a:lnTo>
                    <a:pt x="487" y="19"/>
                  </a:lnTo>
                  <a:lnTo>
                    <a:pt x="483" y="10"/>
                  </a:lnTo>
                  <a:lnTo>
                    <a:pt x="475" y="0"/>
                  </a:lnTo>
                  <a:lnTo>
                    <a:pt x="469" y="6"/>
                  </a:lnTo>
                  <a:lnTo>
                    <a:pt x="465" y="14"/>
                  </a:lnTo>
                  <a:lnTo>
                    <a:pt x="461" y="22"/>
                  </a:lnTo>
                  <a:lnTo>
                    <a:pt x="457" y="30"/>
                  </a:lnTo>
                  <a:lnTo>
                    <a:pt x="453" y="36"/>
                  </a:lnTo>
                  <a:lnTo>
                    <a:pt x="447" y="43"/>
                  </a:lnTo>
                  <a:lnTo>
                    <a:pt x="445" y="46"/>
                  </a:lnTo>
                  <a:lnTo>
                    <a:pt x="441" y="47"/>
                  </a:lnTo>
                  <a:lnTo>
                    <a:pt x="438" y="48"/>
                  </a:lnTo>
                  <a:lnTo>
                    <a:pt x="433" y="48"/>
                  </a:lnTo>
                  <a:lnTo>
                    <a:pt x="422" y="47"/>
                  </a:lnTo>
                  <a:lnTo>
                    <a:pt x="411" y="44"/>
                  </a:lnTo>
                  <a:lnTo>
                    <a:pt x="401" y="39"/>
                  </a:lnTo>
                  <a:lnTo>
                    <a:pt x="391" y="34"/>
                  </a:lnTo>
                  <a:lnTo>
                    <a:pt x="381" y="28"/>
                  </a:lnTo>
                  <a:lnTo>
                    <a:pt x="370" y="23"/>
                  </a:lnTo>
                  <a:lnTo>
                    <a:pt x="359" y="20"/>
                  </a:lnTo>
                  <a:lnTo>
                    <a:pt x="349" y="19"/>
                  </a:lnTo>
                  <a:lnTo>
                    <a:pt x="341" y="19"/>
                  </a:lnTo>
                  <a:lnTo>
                    <a:pt x="334" y="20"/>
                  </a:lnTo>
                  <a:lnTo>
                    <a:pt x="329" y="22"/>
                  </a:lnTo>
                  <a:lnTo>
                    <a:pt x="323" y="24"/>
                  </a:lnTo>
                  <a:lnTo>
                    <a:pt x="313" y="30"/>
                  </a:lnTo>
                  <a:lnTo>
                    <a:pt x="303" y="36"/>
                  </a:lnTo>
                  <a:lnTo>
                    <a:pt x="293" y="43"/>
                  </a:lnTo>
                  <a:lnTo>
                    <a:pt x="282" y="50"/>
                  </a:lnTo>
                  <a:lnTo>
                    <a:pt x="275" y="51"/>
                  </a:lnTo>
                  <a:lnTo>
                    <a:pt x="269" y="54"/>
                  </a:lnTo>
                  <a:lnTo>
                    <a:pt x="261" y="54"/>
                  </a:lnTo>
                  <a:lnTo>
                    <a:pt x="253" y="55"/>
                  </a:lnTo>
                  <a:lnTo>
                    <a:pt x="249" y="66"/>
                  </a:lnTo>
                  <a:lnTo>
                    <a:pt x="243" y="76"/>
                  </a:lnTo>
                  <a:lnTo>
                    <a:pt x="238" y="86"/>
                  </a:lnTo>
                  <a:lnTo>
                    <a:pt x="231" y="95"/>
                  </a:lnTo>
                  <a:lnTo>
                    <a:pt x="225" y="104"/>
                  </a:lnTo>
                  <a:lnTo>
                    <a:pt x="215" y="111"/>
                  </a:lnTo>
                  <a:lnTo>
                    <a:pt x="207" y="119"/>
                  </a:lnTo>
                  <a:lnTo>
                    <a:pt x="198" y="126"/>
                  </a:lnTo>
                  <a:lnTo>
                    <a:pt x="187" y="131"/>
                  </a:lnTo>
                  <a:lnTo>
                    <a:pt x="177" y="136"/>
                  </a:lnTo>
                  <a:lnTo>
                    <a:pt x="165" y="140"/>
                  </a:lnTo>
                  <a:lnTo>
                    <a:pt x="153" y="144"/>
                  </a:lnTo>
                  <a:lnTo>
                    <a:pt x="141" y="147"/>
                  </a:lnTo>
                  <a:lnTo>
                    <a:pt x="129" y="150"/>
                  </a:lnTo>
                  <a:lnTo>
                    <a:pt x="116" y="151"/>
                  </a:lnTo>
                  <a:lnTo>
                    <a:pt x="102" y="151"/>
                  </a:lnTo>
                  <a:lnTo>
                    <a:pt x="100" y="166"/>
                  </a:lnTo>
                  <a:lnTo>
                    <a:pt x="96" y="178"/>
                  </a:lnTo>
                  <a:lnTo>
                    <a:pt x="90" y="187"/>
                  </a:lnTo>
                  <a:lnTo>
                    <a:pt x="84" y="193"/>
                  </a:lnTo>
                  <a:lnTo>
                    <a:pt x="76" y="200"/>
                  </a:lnTo>
                  <a:lnTo>
                    <a:pt x="68" y="204"/>
                  </a:lnTo>
                  <a:lnTo>
                    <a:pt x="58" y="208"/>
                  </a:lnTo>
                  <a:lnTo>
                    <a:pt x="49" y="211"/>
                  </a:lnTo>
                  <a:lnTo>
                    <a:pt x="30" y="216"/>
                  </a:lnTo>
                  <a:lnTo>
                    <a:pt x="14" y="224"/>
                  </a:lnTo>
                  <a:lnTo>
                    <a:pt x="9" y="228"/>
                  </a:lnTo>
                  <a:lnTo>
                    <a:pt x="4" y="235"/>
                  </a:lnTo>
                  <a:lnTo>
                    <a:pt x="1" y="243"/>
                  </a:lnTo>
                  <a:lnTo>
                    <a:pt x="0" y="253"/>
                  </a:lnTo>
                  <a:lnTo>
                    <a:pt x="1" y="257"/>
                  </a:lnTo>
                  <a:lnTo>
                    <a:pt x="4" y="263"/>
                  </a:lnTo>
                  <a:lnTo>
                    <a:pt x="8" y="268"/>
                  </a:lnTo>
                  <a:lnTo>
                    <a:pt x="13" y="273"/>
                  </a:lnTo>
                  <a:lnTo>
                    <a:pt x="28" y="283"/>
                  </a:lnTo>
                  <a:lnTo>
                    <a:pt x="46" y="292"/>
                  </a:lnTo>
                  <a:lnTo>
                    <a:pt x="65" y="301"/>
                  </a:lnTo>
                  <a:lnTo>
                    <a:pt x="84" y="308"/>
                  </a:lnTo>
                  <a:lnTo>
                    <a:pt x="101" y="312"/>
                  </a:lnTo>
                  <a:lnTo>
                    <a:pt x="114" y="313"/>
                  </a:lnTo>
                  <a:lnTo>
                    <a:pt x="122" y="313"/>
                  </a:lnTo>
                  <a:lnTo>
                    <a:pt x="129" y="312"/>
                  </a:lnTo>
                  <a:lnTo>
                    <a:pt x="134" y="311"/>
                  </a:lnTo>
                  <a:lnTo>
                    <a:pt x="140" y="308"/>
                  </a:lnTo>
                  <a:lnTo>
                    <a:pt x="149" y="303"/>
                  </a:lnTo>
                  <a:lnTo>
                    <a:pt x="157" y="296"/>
                  </a:lnTo>
                  <a:lnTo>
                    <a:pt x="169" y="280"/>
                  </a:lnTo>
                  <a:lnTo>
                    <a:pt x="181" y="265"/>
                  </a:lnTo>
                  <a:lnTo>
                    <a:pt x="187" y="285"/>
                  </a:lnTo>
                  <a:lnTo>
                    <a:pt x="193" y="307"/>
                  </a:lnTo>
                  <a:lnTo>
                    <a:pt x="194" y="317"/>
                  </a:lnTo>
                  <a:lnTo>
                    <a:pt x="197" y="327"/>
                  </a:lnTo>
                  <a:lnTo>
                    <a:pt x="201" y="336"/>
                  </a:lnTo>
                  <a:lnTo>
                    <a:pt x="205" y="344"/>
                  </a:lnTo>
                  <a:lnTo>
                    <a:pt x="214" y="353"/>
                  </a:lnTo>
                  <a:lnTo>
                    <a:pt x="226" y="361"/>
                  </a:lnTo>
                  <a:lnTo>
                    <a:pt x="238" y="368"/>
                  </a:lnTo>
                  <a:lnTo>
                    <a:pt x="251" y="375"/>
                  </a:lnTo>
                  <a:lnTo>
                    <a:pt x="265" y="381"/>
                  </a:lnTo>
                  <a:lnTo>
                    <a:pt x="277" y="388"/>
                  </a:lnTo>
                  <a:lnTo>
                    <a:pt x="282" y="393"/>
                  </a:lnTo>
                  <a:lnTo>
                    <a:pt x="286" y="397"/>
                  </a:lnTo>
                  <a:lnTo>
                    <a:pt x="291" y="404"/>
                  </a:lnTo>
                  <a:lnTo>
                    <a:pt x="294" y="409"/>
                  </a:lnTo>
                  <a:lnTo>
                    <a:pt x="286" y="415"/>
                  </a:lnTo>
                  <a:lnTo>
                    <a:pt x="279" y="416"/>
                  </a:lnTo>
                  <a:lnTo>
                    <a:pt x="277" y="416"/>
                  </a:lnTo>
                  <a:lnTo>
                    <a:pt x="273" y="416"/>
                  </a:lnTo>
                  <a:lnTo>
                    <a:pt x="269" y="413"/>
                  </a:lnTo>
                  <a:lnTo>
                    <a:pt x="265" y="409"/>
                  </a:lnTo>
                  <a:lnTo>
                    <a:pt x="265" y="445"/>
                  </a:lnTo>
                  <a:lnTo>
                    <a:pt x="273" y="453"/>
                  </a:lnTo>
                  <a:lnTo>
                    <a:pt x="281" y="460"/>
                  </a:lnTo>
                  <a:lnTo>
                    <a:pt x="290" y="465"/>
                  </a:lnTo>
                  <a:lnTo>
                    <a:pt x="299" y="468"/>
                  </a:lnTo>
                  <a:lnTo>
                    <a:pt x="318" y="473"/>
                  </a:lnTo>
                  <a:lnTo>
                    <a:pt x="337" y="477"/>
                  </a:lnTo>
                  <a:lnTo>
                    <a:pt x="345" y="479"/>
                  </a:lnTo>
                  <a:lnTo>
                    <a:pt x="353" y="481"/>
                  </a:lnTo>
                  <a:lnTo>
                    <a:pt x="361" y="485"/>
                  </a:lnTo>
                  <a:lnTo>
                    <a:pt x="367" y="491"/>
                  </a:lnTo>
                  <a:lnTo>
                    <a:pt x="373" y="497"/>
                  </a:lnTo>
                  <a:lnTo>
                    <a:pt x="378" y="507"/>
                  </a:lnTo>
                  <a:lnTo>
                    <a:pt x="382" y="517"/>
                  </a:lnTo>
                  <a:lnTo>
                    <a:pt x="385" y="531"/>
                  </a:lnTo>
                  <a:lnTo>
                    <a:pt x="403" y="535"/>
                  </a:lnTo>
                  <a:lnTo>
                    <a:pt x="425" y="539"/>
                  </a:lnTo>
                  <a:lnTo>
                    <a:pt x="445" y="541"/>
                  </a:lnTo>
                  <a:lnTo>
                    <a:pt x="463" y="543"/>
                  </a:lnTo>
                  <a:lnTo>
                    <a:pt x="473" y="541"/>
                  </a:lnTo>
                  <a:lnTo>
                    <a:pt x="482" y="540"/>
                  </a:lnTo>
                  <a:lnTo>
                    <a:pt x="490" y="537"/>
                  </a:lnTo>
                  <a:lnTo>
                    <a:pt x="498" y="533"/>
                  </a:lnTo>
                  <a:lnTo>
                    <a:pt x="511" y="523"/>
                  </a:lnTo>
                  <a:lnTo>
                    <a:pt x="525" y="512"/>
                  </a:lnTo>
                  <a:lnTo>
                    <a:pt x="535" y="501"/>
                  </a:lnTo>
                  <a:lnTo>
                    <a:pt x="547" y="492"/>
                  </a:lnTo>
                  <a:lnTo>
                    <a:pt x="553" y="488"/>
                  </a:lnTo>
                  <a:lnTo>
                    <a:pt x="559" y="484"/>
                  </a:lnTo>
                  <a:lnTo>
                    <a:pt x="565" y="483"/>
                  </a:lnTo>
                  <a:lnTo>
                    <a:pt x="571" y="483"/>
                  </a:lnTo>
                  <a:lnTo>
                    <a:pt x="579" y="483"/>
                  </a:lnTo>
                  <a:lnTo>
                    <a:pt x="587" y="485"/>
                  </a:lnTo>
                  <a:lnTo>
                    <a:pt x="593" y="488"/>
                  </a:lnTo>
                  <a:lnTo>
                    <a:pt x="597" y="492"/>
                  </a:lnTo>
                  <a:lnTo>
                    <a:pt x="601" y="497"/>
                  </a:lnTo>
                  <a:lnTo>
                    <a:pt x="603" y="504"/>
                  </a:lnTo>
                  <a:lnTo>
                    <a:pt x="606" y="511"/>
                  </a:lnTo>
                  <a:lnTo>
                    <a:pt x="607" y="517"/>
                  </a:lnTo>
                  <a:lnTo>
                    <a:pt x="611" y="531"/>
                  </a:lnTo>
                  <a:lnTo>
                    <a:pt x="614" y="543"/>
                  </a:lnTo>
                  <a:lnTo>
                    <a:pt x="617" y="549"/>
                  </a:lnTo>
                  <a:lnTo>
                    <a:pt x="618" y="553"/>
                  </a:lnTo>
                  <a:lnTo>
                    <a:pt x="622" y="557"/>
                  </a:lnTo>
                  <a:lnTo>
                    <a:pt x="626" y="560"/>
                  </a:lnTo>
                  <a:lnTo>
                    <a:pt x="634" y="565"/>
                  </a:lnTo>
                  <a:lnTo>
                    <a:pt x="645" y="569"/>
                  </a:lnTo>
                  <a:lnTo>
                    <a:pt x="658" y="573"/>
                  </a:lnTo>
                  <a:lnTo>
                    <a:pt x="671" y="577"/>
                  </a:lnTo>
                  <a:lnTo>
                    <a:pt x="699" y="583"/>
                  </a:lnTo>
                  <a:lnTo>
                    <a:pt x="722" y="584"/>
                  </a:lnTo>
                  <a:lnTo>
                    <a:pt x="725" y="579"/>
                  </a:lnTo>
                  <a:lnTo>
                    <a:pt x="733" y="572"/>
                  </a:lnTo>
                  <a:lnTo>
                    <a:pt x="742" y="565"/>
                  </a:lnTo>
                  <a:lnTo>
                    <a:pt x="753" y="560"/>
                  </a:lnTo>
                  <a:lnTo>
                    <a:pt x="758" y="555"/>
                  </a:lnTo>
                  <a:lnTo>
                    <a:pt x="763" y="548"/>
                  </a:lnTo>
                  <a:lnTo>
                    <a:pt x="767" y="541"/>
                  </a:lnTo>
                  <a:lnTo>
                    <a:pt x="771" y="535"/>
                  </a:lnTo>
                  <a:lnTo>
                    <a:pt x="775" y="527"/>
                  </a:lnTo>
                  <a:lnTo>
                    <a:pt x="781" y="520"/>
                  </a:lnTo>
                  <a:lnTo>
                    <a:pt x="786" y="516"/>
                  </a:lnTo>
                  <a:lnTo>
                    <a:pt x="794" y="512"/>
                  </a:lnTo>
                  <a:lnTo>
                    <a:pt x="839" y="515"/>
                  </a:lnTo>
                  <a:lnTo>
                    <a:pt x="902" y="519"/>
                  </a:lnTo>
                  <a:lnTo>
                    <a:pt x="916" y="519"/>
                  </a:lnTo>
                  <a:lnTo>
                    <a:pt x="931" y="517"/>
                  </a:lnTo>
                  <a:lnTo>
                    <a:pt x="944" y="515"/>
                  </a:lnTo>
                  <a:lnTo>
                    <a:pt x="956" y="511"/>
                  </a:lnTo>
                  <a:lnTo>
                    <a:pt x="962" y="509"/>
                  </a:lnTo>
                  <a:lnTo>
                    <a:pt x="967" y="505"/>
                  </a:lnTo>
                  <a:lnTo>
                    <a:pt x="971" y="503"/>
                  </a:lnTo>
                  <a:lnTo>
                    <a:pt x="975" y="499"/>
                  </a:lnTo>
                  <a:lnTo>
                    <a:pt x="978" y="493"/>
                  </a:lnTo>
                  <a:lnTo>
                    <a:pt x="979" y="488"/>
                  </a:lnTo>
                  <a:lnTo>
                    <a:pt x="980" y="483"/>
                  </a:lnTo>
                  <a:lnTo>
                    <a:pt x="982" y="476"/>
                  </a:lnTo>
                  <a:lnTo>
                    <a:pt x="982" y="456"/>
                  </a:lnTo>
                  <a:lnTo>
                    <a:pt x="983" y="437"/>
                  </a:lnTo>
                  <a:lnTo>
                    <a:pt x="984" y="420"/>
                  </a:lnTo>
                  <a:lnTo>
                    <a:pt x="988" y="404"/>
                  </a:lnTo>
                  <a:lnTo>
                    <a:pt x="995" y="373"/>
                  </a:lnTo>
                  <a:lnTo>
                    <a:pt x="1003" y="344"/>
                  </a:lnTo>
                  <a:lnTo>
                    <a:pt x="1012" y="313"/>
                  </a:lnTo>
                  <a:lnTo>
                    <a:pt x="1022" y="283"/>
                  </a:lnTo>
                  <a:lnTo>
                    <a:pt x="1026" y="267"/>
                  </a:lnTo>
                  <a:lnTo>
                    <a:pt x="1030" y="249"/>
                  </a:lnTo>
                  <a:lnTo>
                    <a:pt x="1032" y="231"/>
                  </a:lnTo>
                  <a:lnTo>
                    <a:pt x="1035" y="211"/>
                  </a:lnTo>
                  <a:lnTo>
                    <a:pt x="1030" y="22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2" name="Freeform 56"/>
            <p:cNvSpPr>
              <a:spLocks noChangeAspect="1"/>
            </p:cNvSpPr>
            <p:nvPr/>
          </p:nvSpPr>
          <p:spPr bwMode="auto">
            <a:xfrm>
              <a:off x="981" y="2429"/>
              <a:ext cx="171" cy="155"/>
            </a:xfrm>
            <a:custGeom>
              <a:avLst/>
              <a:gdLst>
                <a:gd name="T0" fmla="*/ 311 w 560"/>
                <a:gd name="T1" fmla="*/ 452 h 506"/>
                <a:gd name="T2" fmla="*/ 337 w 560"/>
                <a:gd name="T3" fmla="*/ 433 h 506"/>
                <a:gd name="T4" fmla="*/ 375 w 560"/>
                <a:gd name="T5" fmla="*/ 421 h 506"/>
                <a:gd name="T6" fmla="*/ 397 w 560"/>
                <a:gd name="T7" fmla="*/ 404 h 506"/>
                <a:gd name="T8" fmla="*/ 409 w 560"/>
                <a:gd name="T9" fmla="*/ 368 h 506"/>
                <a:gd name="T10" fmla="*/ 448 w 560"/>
                <a:gd name="T11" fmla="*/ 364 h 506"/>
                <a:gd name="T12" fmla="*/ 484 w 560"/>
                <a:gd name="T13" fmla="*/ 353 h 506"/>
                <a:gd name="T14" fmla="*/ 514 w 560"/>
                <a:gd name="T15" fmla="*/ 336 h 506"/>
                <a:gd name="T16" fmla="*/ 538 w 560"/>
                <a:gd name="T17" fmla="*/ 312 h 506"/>
                <a:gd name="T18" fmla="*/ 556 w 560"/>
                <a:gd name="T19" fmla="*/ 283 h 506"/>
                <a:gd name="T20" fmla="*/ 541 w 560"/>
                <a:gd name="T21" fmla="*/ 269 h 506"/>
                <a:gd name="T22" fmla="*/ 520 w 560"/>
                <a:gd name="T23" fmla="*/ 256 h 506"/>
                <a:gd name="T24" fmla="*/ 504 w 560"/>
                <a:gd name="T25" fmla="*/ 236 h 506"/>
                <a:gd name="T26" fmla="*/ 484 w 560"/>
                <a:gd name="T27" fmla="*/ 179 h 506"/>
                <a:gd name="T28" fmla="*/ 469 w 560"/>
                <a:gd name="T29" fmla="*/ 115 h 506"/>
                <a:gd name="T30" fmla="*/ 450 w 560"/>
                <a:gd name="T31" fmla="*/ 71 h 506"/>
                <a:gd name="T32" fmla="*/ 435 w 560"/>
                <a:gd name="T33" fmla="*/ 52 h 506"/>
                <a:gd name="T34" fmla="*/ 412 w 560"/>
                <a:gd name="T35" fmla="*/ 44 h 506"/>
                <a:gd name="T36" fmla="*/ 395 w 560"/>
                <a:gd name="T37" fmla="*/ 47 h 506"/>
                <a:gd name="T38" fmla="*/ 384 w 560"/>
                <a:gd name="T39" fmla="*/ 63 h 506"/>
                <a:gd name="T40" fmla="*/ 363 w 560"/>
                <a:gd name="T41" fmla="*/ 64 h 506"/>
                <a:gd name="T42" fmla="*/ 339 w 560"/>
                <a:gd name="T43" fmla="*/ 45 h 506"/>
                <a:gd name="T44" fmla="*/ 307 w 560"/>
                <a:gd name="T45" fmla="*/ 11 h 506"/>
                <a:gd name="T46" fmla="*/ 285 w 560"/>
                <a:gd name="T47" fmla="*/ 1 h 506"/>
                <a:gd name="T48" fmla="*/ 251 w 560"/>
                <a:gd name="T49" fmla="*/ 5 h 506"/>
                <a:gd name="T50" fmla="*/ 237 w 560"/>
                <a:gd name="T51" fmla="*/ 4 h 506"/>
                <a:gd name="T52" fmla="*/ 217 w 560"/>
                <a:gd name="T53" fmla="*/ 15 h 506"/>
                <a:gd name="T54" fmla="*/ 191 w 560"/>
                <a:gd name="T55" fmla="*/ 19 h 506"/>
                <a:gd name="T56" fmla="*/ 156 w 560"/>
                <a:gd name="T57" fmla="*/ 19 h 506"/>
                <a:gd name="T58" fmla="*/ 151 w 560"/>
                <a:gd name="T59" fmla="*/ 56 h 506"/>
                <a:gd name="T60" fmla="*/ 137 w 560"/>
                <a:gd name="T61" fmla="*/ 80 h 506"/>
                <a:gd name="T62" fmla="*/ 115 w 560"/>
                <a:gd name="T63" fmla="*/ 101 h 506"/>
                <a:gd name="T64" fmla="*/ 99 w 560"/>
                <a:gd name="T65" fmla="*/ 125 h 506"/>
                <a:gd name="T66" fmla="*/ 97 w 560"/>
                <a:gd name="T67" fmla="*/ 156 h 506"/>
                <a:gd name="T68" fmla="*/ 108 w 560"/>
                <a:gd name="T69" fmla="*/ 177 h 506"/>
                <a:gd name="T70" fmla="*/ 129 w 560"/>
                <a:gd name="T71" fmla="*/ 187 h 506"/>
                <a:gd name="T72" fmla="*/ 139 w 560"/>
                <a:gd name="T73" fmla="*/ 217 h 506"/>
                <a:gd name="T74" fmla="*/ 135 w 560"/>
                <a:gd name="T75" fmla="*/ 239 h 506"/>
                <a:gd name="T76" fmla="*/ 116 w 560"/>
                <a:gd name="T77" fmla="*/ 268 h 506"/>
                <a:gd name="T78" fmla="*/ 81 w 560"/>
                <a:gd name="T79" fmla="*/ 296 h 506"/>
                <a:gd name="T80" fmla="*/ 44 w 560"/>
                <a:gd name="T81" fmla="*/ 324 h 506"/>
                <a:gd name="T82" fmla="*/ 12 w 560"/>
                <a:gd name="T83" fmla="*/ 360 h 506"/>
                <a:gd name="T84" fmla="*/ 1 w 560"/>
                <a:gd name="T85" fmla="*/ 391 h 506"/>
                <a:gd name="T86" fmla="*/ 1 w 560"/>
                <a:gd name="T87" fmla="*/ 425 h 506"/>
                <a:gd name="T88" fmla="*/ 19 w 560"/>
                <a:gd name="T89" fmla="*/ 472 h 506"/>
                <a:gd name="T90" fmla="*/ 35 w 560"/>
                <a:gd name="T91" fmla="*/ 492 h 506"/>
                <a:gd name="T92" fmla="*/ 52 w 560"/>
                <a:gd name="T93" fmla="*/ 504 h 506"/>
                <a:gd name="T94" fmla="*/ 75 w 560"/>
                <a:gd name="T95" fmla="*/ 506 h 506"/>
                <a:gd name="T96" fmla="*/ 96 w 560"/>
                <a:gd name="T97" fmla="*/ 498 h 506"/>
                <a:gd name="T98" fmla="*/ 129 w 560"/>
                <a:gd name="T99" fmla="*/ 469 h 506"/>
                <a:gd name="T100" fmla="*/ 153 w 560"/>
                <a:gd name="T101" fmla="*/ 454 h 506"/>
                <a:gd name="T102" fmla="*/ 185 w 560"/>
                <a:gd name="T103" fmla="*/ 453 h 506"/>
                <a:gd name="T104" fmla="*/ 235 w 560"/>
                <a:gd name="T105" fmla="*/ 461 h 506"/>
                <a:gd name="T106" fmla="*/ 283 w 560"/>
                <a:gd name="T107" fmla="*/ 469 h 50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0"/>
                <a:gd name="T163" fmla="*/ 0 h 506"/>
                <a:gd name="T164" fmla="*/ 560 w 560"/>
                <a:gd name="T165" fmla="*/ 506 h 50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0" h="506">
                  <a:moveTo>
                    <a:pt x="307" y="470"/>
                  </a:moveTo>
                  <a:lnTo>
                    <a:pt x="308" y="460"/>
                  </a:lnTo>
                  <a:lnTo>
                    <a:pt x="311" y="452"/>
                  </a:lnTo>
                  <a:lnTo>
                    <a:pt x="316" y="445"/>
                  </a:lnTo>
                  <a:lnTo>
                    <a:pt x="321" y="441"/>
                  </a:lnTo>
                  <a:lnTo>
                    <a:pt x="337" y="433"/>
                  </a:lnTo>
                  <a:lnTo>
                    <a:pt x="356" y="428"/>
                  </a:lnTo>
                  <a:lnTo>
                    <a:pt x="365" y="425"/>
                  </a:lnTo>
                  <a:lnTo>
                    <a:pt x="375" y="421"/>
                  </a:lnTo>
                  <a:lnTo>
                    <a:pt x="383" y="417"/>
                  </a:lnTo>
                  <a:lnTo>
                    <a:pt x="391" y="410"/>
                  </a:lnTo>
                  <a:lnTo>
                    <a:pt x="397" y="404"/>
                  </a:lnTo>
                  <a:lnTo>
                    <a:pt x="403" y="395"/>
                  </a:lnTo>
                  <a:lnTo>
                    <a:pt x="407" y="383"/>
                  </a:lnTo>
                  <a:lnTo>
                    <a:pt x="409" y="368"/>
                  </a:lnTo>
                  <a:lnTo>
                    <a:pt x="423" y="368"/>
                  </a:lnTo>
                  <a:lnTo>
                    <a:pt x="436" y="367"/>
                  </a:lnTo>
                  <a:lnTo>
                    <a:pt x="448" y="364"/>
                  </a:lnTo>
                  <a:lnTo>
                    <a:pt x="460" y="361"/>
                  </a:lnTo>
                  <a:lnTo>
                    <a:pt x="472" y="357"/>
                  </a:lnTo>
                  <a:lnTo>
                    <a:pt x="484" y="353"/>
                  </a:lnTo>
                  <a:lnTo>
                    <a:pt x="494" y="348"/>
                  </a:lnTo>
                  <a:lnTo>
                    <a:pt x="505" y="343"/>
                  </a:lnTo>
                  <a:lnTo>
                    <a:pt x="514" y="336"/>
                  </a:lnTo>
                  <a:lnTo>
                    <a:pt x="522" y="328"/>
                  </a:lnTo>
                  <a:lnTo>
                    <a:pt x="532" y="321"/>
                  </a:lnTo>
                  <a:lnTo>
                    <a:pt x="538" y="312"/>
                  </a:lnTo>
                  <a:lnTo>
                    <a:pt x="545" y="303"/>
                  </a:lnTo>
                  <a:lnTo>
                    <a:pt x="550" y="293"/>
                  </a:lnTo>
                  <a:lnTo>
                    <a:pt x="556" y="283"/>
                  </a:lnTo>
                  <a:lnTo>
                    <a:pt x="560" y="272"/>
                  </a:lnTo>
                  <a:lnTo>
                    <a:pt x="550" y="271"/>
                  </a:lnTo>
                  <a:lnTo>
                    <a:pt x="541" y="269"/>
                  </a:lnTo>
                  <a:lnTo>
                    <a:pt x="533" y="267"/>
                  </a:lnTo>
                  <a:lnTo>
                    <a:pt x="526" y="261"/>
                  </a:lnTo>
                  <a:lnTo>
                    <a:pt x="520" y="256"/>
                  </a:lnTo>
                  <a:lnTo>
                    <a:pt x="513" y="251"/>
                  </a:lnTo>
                  <a:lnTo>
                    <a:pt x="508" y="244"/>
                  </a:lnTo>
                  <a:lnTo>
                    <a:pt x="504" y="236"/>
                  </a:lnTo>
                  <a:lnTo>
                    <a:pt x="496" y="219"/>
                  </a:lnTo>
                  <a:lnTo>
                    <a:pt x="489" y="199"/>
                  </a:lnTo>
                  <a:lnTo>
                    <a:pt x="484" y="179"/>
                  </a:lnTo>
                  <a:lnTo>
                    <a:pt x="478" y="157"/>
                  </a:lnTo>
                  <a:lnTo>
                    <a:pt x="474" y="136"/>
                  </a:lnTo>
                  <a:lnTo>
                    <a:pt x="469" y="115"/>
                  </a:lnTo>
                  <a:lnTo>
                    <a:pt x="462" y="96"/>
                  </a:lnTo>
                  <a:lnTo>
                    <a:pt x="456" y="79"/>
                  </a:lnTo>
                  <a:lnTo>
                    <a:pt x="450" y="71"/>
                  </a:lnTo>
                  <a:lnTo>
                    <a:pt x="447" y="64"/>
                  </a:lnTo>
                  <a:lnTo>
                    <a:pt x="441" y="57"/>
                  </a:lnTo>
                  <a:lnTo>
                    <a:pt x="435" y="52"/>
                  </a:lnTo>
                  <a:lnTo>
                    <a:pt x="428" y="48"/>
                  </a:lnTo>
                  <a:lnTo>
                    <a:pt x="420" y="45"/>
                  </a:lnTo>
                  <a:lnTo>
                    <a:pt x="412" y="44"/>
                  </a:lnTo>
                  <a:lnTo>
                    <a:pt x="403" y="43"/>
                  </a:lnTo>
                  <a:lnTo>
                    <a:pt x="399" y="44"/>
                  </a:lnTo>
                  <a:lnTo>
                    <a:pt x="395" y="47"/>
                  </a:lnTo>
                  <a:lnTo>
                    <a:pt x="392" y="51"/>
                  </a:lnTo>
                  <a:lnTo>
                    <a:pt x="389" y="55"/>
                  </a:lnTo>
                  <a:lnTo>
                    <a:pt x="384" y="63"/>
                  </a:lnTo>
                  <a:lnTo>
                    <a:pt x="379" y="67"/>
                  </a:lnTo>
                  <a:lnTo>
                    <a:pt x="371" y="67"/>
                  </a:lnTo>
                  <a:lnTo>
                    <a:pt x="363" y="64"/>
                  </a:lnTo>
                  <a:lnTo>
                    <a:pt x="356" y="61"/>
                  </a:lnTo>
                  <a:lnTo>
                    <a:pt x="349" y="56"/>
                  </a:lnTo>
                  <a:lnTo>
                    <a:pt x="339" y="45"/>
                  </a:lnTo>
                  <a:lnTo>
                    <a:pt x="328" y="33"/>
                  </a:lnTo>
                  <a:lnTo>
                    <a:pt x="317" y="21"/>
                  </a:lnTo>
                  <a:lnTo>
                    <a:pt x="307" y="11"/>
                  </a:lnTo>
                  <a:lnTo>
                    <a:pt x="300" y="7"/>
                  </a:lnTo>
                  <a:lnTo>
                    <a:pt x="293" y="4"/>
                  </a:lnTo>
                  <a:lnTo>
                    <a:pt x="285" y="1"/>
                  </a:lnTo>
                  <a:lnTo>
                    <a:pt x="276" y="0"/>
                  </a:lnTo>
                  <a:lnTo>
                    <a:pt x="263" y="3"/>
                  </a:lnTo>
                  <a:lnTo>
                    <a:pt x="251" y="5"/>
                  </a:lnTo>
                  <a:lnTo>
                    <a:pt x="245" y="5"/>
                  </a:lnTo>
                  <a:lnTo>
                    <a:pt x="241" y="5"/>
                  </a:lnTo>
                  <a:lnTo>
                    <a:pt x="237" y="4"/>
                  </a:lnTo>
                  <a:lnTo>
                    <a:pt x="235" y="0"/>
                  </a:lnTo>
                  <a:lnTo>
                    <a:pt x="225" y="8"/>
                  </a:lnTo>
                  <a:lnTo>
                    <a:pt x="217" y="15"/>
                  </a:lnTo>
                  <a:lnTo>
                    <a:pt x="209" y="17"/>
                  </a:lnTo>
                  <a:lnTo>
                    <a:pt x="204" y="19"/>
                  </a:lnTo>
                  <a:lnTo>
                    <a:pt x="191" y="19"/>
                  </a:lnTo>
                  <a:lnTo>
                    <a:pt x="177" y="19"/>
                  </a:lnTo>
                  <a:lnTo>
                    <a:pt x="167" y="19"/>
                  </a:lnTo>
                  <a:lnTo>
                    <a:pt x="156" y="19"/>
                  </a:lnTo>
                  <a:lnTo>
                    <a:pt x="156" y="33"/>
                  </a:lnTo>
                  <a:lnTo>
                    <a:pt x="153" y="45"/>
                  </a:lnTo>
                  <a:lnTo>
                    <a:pt x="151" y="56"/>
                  </a:lnTo>
                  <a:lnTo>
                    <a:pt x="147" y="65"/>
                  </a:lnTo>
                  <a:lnTo>
                    <a:pt x="143" y="73"/>
                  </a:lnTo>
                  <a:lnTo>
                    <a:pt x="137" y="80"/>
                  </a:lnTo>
                  <a:lnTo>
                    <a:pt x="132" y="85"/>
                  </a:lnTo>
                  <a:lnTo>
                    <a:pt x="127" y="91"/>
                  </a:lnTo>
                  <a:lnTo>
                    <a:pt x="115" y="101"/>
                  </a:lnTo>
                  <a:lnTo>
                    <a:pt x="105" y="112"/>
                  </a:lnTo>
                  <a:lnTo>
                    <a:pt x="101" y="119"/>
                  </a:lnTo>
                  <a:lnTo>
                    <a:pt x="99" y="125"/>
                  </a:lnTo>
                  <a:lnTo>
                    <a:pt x="96" y="135"/>
                  </a:lnTo>
                  <a:lnTo>
                    <a:pt x="96" y="145"/>
                  </a:lnTo>
                  <a:lnTo>
                    <a:pt x="97" y="156"/>
                  </a:lnTo>
                  <a:lnTo>
                    <a:pt x="99" y="164"/>
                  </a:lnTo>
                  <a:lnTo>
                    <a:pt x="103" y="172"/>
                  </a:lnTo>
                  <a:lnTo>
                    <a:pt x="108" y="177"/>
                  </a:lnTo>
                  <a:lnTo>
                    <a:pt x="115" y="181"/>
                  </a:lnTo>
                  <a:lnTo>
                    <a:pt x="121" y="185"/>
                  </a:lnTo>
                  <a:lnTo>
                    <a:pt x="129" y="187"/>
                  </a:lnTo>
                  <a:lnTo>
                    <a:pt x="139" y="187"/>
                  </a:lnTo>
                  <a:lnTo>
                    <a:pt x="139" y="207"/>
                  </a:lnTo>
                  <a:lnTo>
                    <a:pt x="139" y="217"/>
                  </a:lnTo>
                  <a:lnTo>
                    <a:pt x="137" y="225"/>
                  </a:lnTo>
                  <a:lnTo>
                    <a:pt x="136" y="232"/>
                  </a:lnTo>
                  <a:lnTo>
                    <a:pt x="135" y="239"/>
                  </a:lnTo>
                  <a:lnTo>
                    <a:pt x="132" y="245"/>
                  </a:lnTo>
                  <a:lnTo>
                    <a:pt x="125" y="257"/>
                  </a:lnTo>
                  <a:lnTo>
                    <a:pt x="116" y="268"/>
                  </a:lnTo>
                  <a:lnTo>
                    <a:pt x="105" y="277"/>
                  </a:lnTo>
                  <a:lnTo>
                    <a:pt x="95" y="287"/>
                  </a:lnTo>
                  <a:lnTo>
                    <a:pt x="81" y="296"/>
                  </a:lnTo>
                  <a:lnTo>
                    <a:pt x="69" y="305"/>
                  </a:lnTo>
                  <a:lnTo>
                    <a:pt x="56" y="315"/>
                  </a:lnTo>
                  <a:lnTo>
                    <a:pt x="44" y="324"/>
                  </a:lnTo>
                  <a:lnTo>
                    <a:pt x="32" y="335"/>
                  </a:lnTo>
                  <a:lnTo>
                    <a:pt x="21" y="347"/>
                  </a:lnTo>
                  <a:lnTo>
                    <a:pt x="12" y="360"/>
                  </a:lnTo>
                  <a:lnTo>
                    <a:pt x="5" y="375"/>
                  </a:lnTo>
                  <a:lnTo>
                    <a:pt x="3" y="383"/>
                  </a:lnTo>
                  <a:lnTo>
                    <a:pt x="1" y="391"/>
                  </a:lnTo>
                  <a:lnTo>
                    <a:pt x="0" y="400"/>
                  </a:lnTo>
                  <a:lnTo>
                    <a:pt x="0" y="410"/>
                  </a:lnTo>
                  <a:lnTo>
                    <a:pt x="1" y="425"/>
                  </a:lnTo>
                  <a:lnTo>
                    <a:pt x="5" y="440"/>
                  </a:lnTo>
                  <a:lnTo>
                    <a:pt x="11" y="456"/>
                  </a:lnTo>
                  <a:lnTo>
                    <a:pt x="19" y="472"/>
                  </a:lnTo>
                  <a:lnTo>
                    <a:pt x="24" y="478"/>
                  </a:lnTo>
                  <a:lnTo>
                    <a:pt x="29" y="485"/>
                  </a:lnTo>
                  <a:lnTo>
                    <a:pt x="35" y="492"/>
                  </a:lnTo>
                  <a:lnTo>
                    <a:pt x="40" y="496"/>
                  </a:lnTo>
                  <a:lnTo>
                    <a:pt x="47" y="501"/>
                  </a:lnTo>
                  <a:lnTo>
                    <a:pt x="52" y="504"/>
                  </a:lnTo>
                  <a:lnTo>
                    <a:pt x="59" y="505"/>
                  </a:lnTo>
                  <a:lnTo>
                    <a:pt x="65" y="506"/>
                  </a:lnTo>
                  <a:lnTo>
                    <a:pt x="75" y="506"/>
                  </a:lnTo>
                  <a:lnTo>
                    <a:pt x="83" y="504"/>
                  </a:lnTo>
                  <a:lnTo>
                    <a:pt x="89" y="501"/>
                  </a:lnTo>
                  <a:lnTo>
                    <a:pt x="96" y="498"/>
                  </a:lnTo>
                  <a:lnTo>
                    <a:pt x="108" y="489"/>
                  </a:lnTo>
                  <a:lnTo>
                    <a:pt x="119" y="480"/>
                  </a:lnTo>
                  <a:lnTo>
                    <a:pt x="129" y="469"/>
                  </a:lnTo>
                  <a:lnTo>
                    <a:pt x="141" y="461"/>
                  </a:lnTo>
                  <a:lnTo>
                    <a:pt x="147" y="457"/>
                  </a:lnTo>
                  <a:lnTo>
                    <a:pt x="153" y="454"/>
                  </a:lnTo>
                  <a:lnTo>
                    <a:pt x="160" y="453"/>
                  </a:lnTo>
                  <a:lnTo>
                    <a:pt x="168" y="452"/>
                  </a:lnTo>
                  <a:lnTo>
                    <a:pt x="185" y="453"/>
                  </a:lnTo>
                  <a:lnTo>
                    <a:pt x="203" y="454"/>
                  </a:lnTo>
                  <a:lnTo>
                    <a:pt x="219" y="458"/>
                  </a:lnTo>
                  <a:lnTo>
                    <a:pt x="235" y="461"/>
                  </a:lnTo>
                  <a:lnTo>
                    <a:pt x="251" y="465"/>
                  </a:lnTo>
                  <a:lnTo>
                    <a:pt x="267" y="468"/>
                  </a:lnTo>
                  <a:lnTo>
                    <a:pt x="283" y="469"/>
                  </a:lnTo>
                  <a:lnTo>
                    <a:pt x="301" y="470"/>
                  </a:lnTo>
                  <a:lnTo>
                    <a:pt x="307" y="47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3" name="Freeform 57"/>
            <p:cNvSpPr>
              <a:spLocks noChangeAspect="1"/>
            </p:cNvSpPr>
            <p:nvPr/>
          </p:nvSpPr>
          <p:spPr bwMode="auto">
            <a:xfrm>
              <a:off x="730" y="2322"/>
              <a:ext cx="323" cy="222"/>
            </a:xfrm>
            <a:custGeom>
              <a:avLst/>
              <a:gdLst>
                <a:gd name="T0" fmla="*/ 31 w 1060"/>
                <a:gd name="T1" fmla="*/ 221 h 727"/>
                <a:gd name="T2" fmla="*/ 107 w 1060"/>
                <a:gd name="T3" fmla="*/ 156 h 727"/>
                <a:gd name="T4" fmla="*/ 115 w 1060"/>
                <a:gd name="T5" fmla="*/ 115 h 727"/>
                <a:gd name="T6" fmla="*/ 127 w 1060"/>
                <a:gd name="T7" fmla="*/ 30 h 727"/>
                <a:gd name="T8" fmla="*/ 159 w 1060"/>
                <a:gd name="T9" fmla="*/ 0 h 727"/>
                <a:gd name="T10" fmla="*/ 184 w 1060"/>
                <a:gd name="T11" fmla="*/ 12 h 727"/>
                <a:gd name="T12" fmla="*/ 209 w 1060"/>
                <a:gd name="T13" fmla="*/ 48 h 727"/>
                <a:gd name="T14" fmla="*/ 256 w 1060"/>
                <a:gd name="T15" fmla="*/ 67 h 727"/>
                <a:gd name="T16" fmla="*/ 371 w 1060"/>
                <a:gd name="T17" fmla="*/ 80 h 727"/>
                <a:gd name="T18" fmla="*/ 429 w 1060"/>
                <a:gd name="T19" fmla="*/ 99 h 727"/>
                <a:gd name="T20" fmla="*/ 460 w 1060"/>
                <a:gd name="T21" fmla="*/ 131 h 727"/>
                <a:gd name="T22" fmla="*/ 511 w 1060"/>
                <a:gd name="T23" fmla="*/ 131 h 727"/>
                <a:gd name="T24" fmla="*/ 598 w 1060"/>
                <a:gd name="T25" fmla="*/ 86 h 727"/>
                <a:gd name="T26" fmla="*/ 644 w 1060"/>
                <a:gd name="T27" fmla="*/ 76 h 727"/>
                <a:gd name="T28" fmla="*/ 681 w 1060"/>
                <a:gd name="T29" fmla="*/ 104 h 727"/>
                <a:gd name="T30" fmla="*/ 701 w 1060"/>
                <a:gd name="T31" fmla="*/ 158 h 727"/>
                <a:gd name="T32" fmla="*/ 726 w 1060"/>
                <a:gd name="T33" fmla="*/ 163 h 727"/>
                <a:gd name="T34" fmla="*/ 761 w 1060"/>
                <a:gd name="T35" fmla="*/ 156 h 727"/>
                <a:gd name="T36" fmla="*/ 782 w 1060"/>
                <a:gd name="T37" fmla="*/ 187 h 727"/>
                <a:gd name="T38" fmla="*/ 830 w 1060"/>
                <a:gd name="T39" fmla="*/ 172 h 727"/>
                <a:gd name="T40" fmla="*/ 869 w 1060"/>
                <a:gd name="T41" fmla="*/ 196 h 727"/>
                <a:gd name="T42" fmla="*/ 918 w 1060"/>
                <a:gd name="T43" fmla="*/ 220 h 727"/>
                <a:gd name="T44" fmla="*/ 936 w 1060"/>
                <a:gd name="T45" fmla="*/ 249 h 727"/>
                <a:gd name="T46" fmla="*/ 952 w 1060"/>
                <a:gd name="T47" fmla="*/ 263 h 727"/>
                <a:gd name="T48" fmla="*/ 993 w 1060"/>
                <a:gd name="T49" fmla="*/ 241 h 727"/>
                <a:gd name="T50" fmla="*/ 1030 w 1060"/>
                <a:gd name="T51" fmla="*/ 235 h 727"/>
                <a:gd name="T52" fmla="*/ 1045 w 1060"/>
                <a:gd name="T53" fmla="*/ 261 h 727"/>
                <a:gd name="T54" fmla="*/ 1052 w 1060"/>
                <a:gd name="T55" fmla="*/ 345 h 727"/>
                <a:gd name="T56" fmla="*/ 1050 w 1060"/>
                <a:gd name="T57" fmla="*/ 360 h 727"/>
                <a:gd name="T58" fmla="*/ 1002 w 1060"/>
                <a:gd name="T59" fmla="*/ 371 h 727"/>
                <a:gd name="T60" fmla="*/ 976 w 1060"/>
                <a:gd name="T61" fmla="*/ 408 h 727"/>
                <a:gd name="T62" fmla="*/ 952 w 1060"/>
                <a:gd name="T63" fmla="*/ 443 h 727"/>
                <a:gd name="T64" fmla="*/ 921 w 1060"/>
                <a:gd name="T65" fmla="*/ 487 h 727"/>
                <a:gd name="T66" fmla="*/ 933 w 1060"/>
                <a:gd name="T67" fmla="*/ 529 h 727"/>
                <a:gd name="T68" fmla="*/ 964 w 1060"/>
                <a:gd name="T69" fmla="*/ 559 h 727"/>
                <a:gd name="T70" fmla="*/ 946 w 1060"/>
                <a:gd name="T71" fmla="*/ 613 h 727"/>
                <a:gd name="T72" fmla="*/ 884 w 1060"/>
                <a:gd name="T73" fmla="*/ 661 h 727"/>
                <a:gd name="T74" fmla="*/ 830 w 1060"/>
                <a:gd name="T75" fmla="*/ 727 h 727"/>
                <a:gd name="T76" fmla="*/ 796 w 1060"/>
                <a:gd name="T77" fmla="*/ 663 h 727"/>
                <a:gd name="T78" fmla="*/ 757 w 1060"/>
                <a:gd name="T79" fmla="*/ 644 h 727"/>
                <a:gd name="T80" fmla="*/ 709 w 1060"/>
                <a:gd name="T81" fmla="*/ 649 h 727"/>
                <a:gd name="T82" fmla="*/ 674 w 1060"/>
                <a:gd name="T83" fmla="*/ 665 h 727"/>
                <a:gd name="T84" fmla="*/ 646 w 1060"/>
                <a:gd name="T85" fmla="*/ 647 h 727"/>
                <a:gd name="T86" fmla="*/ 609 w 1060"/>
                <a:gd name="T87" fmla="*/ 620 h 727"/>
                <a:gd name="T88" fmla="*/ 553 w 1060"/>
                <a:gd name="T89" fmla="*/ 607 h 727"/>
                <a:gd name="T90" fmla="*/ 526 w 1060"/>
                <a:gd name="T91" fmla="*/ 571 h 727"/>
                <a:gd name="T92" fmla="*/ 496 w 1060"/>
                <a:gd name="T93" fmla="*/ 553 h 727"/>
                <a:gd name="T94" fmla="*/ 469 w 1060"/>
                <a:gd name="T95" fmla="*/ 576 h 727"/>
                <a:gd name="T96" fmla="*/ 407 w 1060"/>
                <a:gd name="T97" fmla="*/ 575 h 727"/>
                <a:gd name="T98" fmla="*/ 367 w 1060"/>
                <a:gd name="T99" fmla="*/ 556 h 727"/>
                <a:gd name="T100" fmla="*/ 336 w 1060"/>
                <a:gd name="T101" fmla="*/ 500 h 727"/>
                <a:gd name="T102" fmla="*/ 303 w 1060"/>
                <a:gd name="T103" fmla="*/ 460 h 727"/>
                <a:gd name="T104" fmla="*/ 268 w 1060"/>
                <a:gd name="T105" fmla="*/ 449 h 727"/>
                <a:gd name="T106" fmla="*/ 211 w 1060"/>
                <a:gd name="T107" fmla="*/ 449 h 727"/>
                <a:gd name="T108" fmla="*/ 163 w 1060"/>
                <a:gd name="T109" fmla="*/ 435 h 727"/>
                <a:gd name="T110" fmla="*/ 99 w 1060"/>
                <a:gd name="T111" fmla="*/ 380 h 727"/>
                <a:gd name="T112" fmla="*/ 4 w 1060"/>
                <a:gd name="T113" fmla="*/ 241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60"/>
                <a:gd name="T172" fmla="*/ 0 h 727"/>
                <a:gd name="T173" fmla="*/ 1060 w 1060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60" h="727">
                  <a:moveTo>
                    <a:pt x="0" y="232"/>
                  </a:moveTo>
                  <a:lnTo>
                    <a:pt x="5" y="232"/>
                  </a:lnTo>
                  <a:lnTo>
                    <a:pt x="13" y="229"/>
                  </a:lnTo>
                  <a:lnTo>
                    <a:pt x="21" y="225"/>
                  </a:lnTo>
                  <a:lnTo>
                    <a:pt x="31" y="221"/>
                  </a:lnTo>
                  <a:lnTo>
                    <a:pt x="49" y="209"/>
                  </a:lnTo>
                  <a:lnTo>
                    <a:pt x="68" y="195"/>
                  </a:lnTo>
                  <a:lnTo>
                    <a:pt x="85" y="180"/>
                  </a:lnTo>
                  <a:lnTo>
                    <a:pt x="100" y="164"/>
                  </a:lnTo>
                  <a:lnTo>
                    <a:pt x="107" y="156"/>
                  </a:lnTo>
                  <a:lnTo>
                    <a:pt x="111" y="148"/>
                  </a:lnTo>
                  <a:lnTo>
                    <a:pt x="113" y="142"/>
                  </a:lnTo>
                  <a:lnTo>
                    <a:pt x="115" y="136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15" y="94"/>
                  </a:lnTo>
                  <a:lnTo>
                    <a:pt x="116" y="75"/>
                  </a:lnTo>
                  <a:lnTo>
                    <a:pt x="121" y="54"/>
                  </a:lnTo>
                  <a:lnTo>
                    <a:pt x="127" y="30"/>
                  </a:lnTo>
                  <a:lnTo>
                    <a:pt x="132" y="3"/>
                  </a:lnTo>
                  <a:lnTo>
                    <a:pt x="141" y="3"/>
                  </a:lnTo>
                  <a:lnTo>
                    <a:pt x="151" y="2"/>
                  </a:lnTo>
                  <a:lnTo>
                    <a:pt x="155" y="0"/>
                  </a:lnTo>
                  <a:lnTo>
                    <a:pt x="159" y="0"/>
                  </a:lnTo>
                  <a:lnTo>
                    <a:pt x="164" y="2"/>
                  </a:lnTo>
                  <a:lnTo>
                    <a:pt x="168" y="3"/>
                  </a:lnTo>
                  <a:lnTo>
                    <a:pt x="175" y="6"/>
                  </a:lnTo>
                  <a:lnTo>
                    <a:pt x="180" y="10"/>
                  </a:lnTo>
                  <a:lnTo>
                    <a:pt x="184" y="12"/>
                  </a:lnTo>
                  <a:lnTo>
                    <a:pt x="188" y="16"/>
                  </a:lnTo>
                  <a:lnTo>
                    <a:pt x="195" y="24"/>
                  </a:lnTo>
                  <a:lnTo>
                    <a:pt x="200" y="32"/>
                  </a:lnTo>
                  <a:lnTo>
                    <a:pt x="204" y="42"/>
                  </a:lnTo>
                  <a:lnTo>
                    <a:pt x="209" y="48"/>
                  </a:lnTo>
                  <a:lnTo>
                    <a:pt x="212" y="51"/>
                  </a:lnTo>
                  <a:lnTo>
                    <a:pt x="215" y="54"/>
                  </a:lnTo>
                  <a:lnTo>
                    <a:pt x="219" y="56"/>
                  </a:lnTo>
                  <a:lnTo>
                    <a:pt x="223" y="58"/>
                  </a:lnTo>
                  <a:lnTo>
                    <a:pt x="256" y="67"/>
                  </a:lnTo>
                  <a:lnTo>
                    <a:pt x="283" y="72"/>
                  </a:lnTo>
                  <a:lnTo>
                    <a:pt x="307" y="75"/>
                  </a:lnTo>
                  <a:lnTo>
                    <a:pt x="328" y="76"/>
                  </a:lnTo>
                  <a:lnTo>
                    <a:pt x="349" y="78"/>
                  </a:lnTo>
                  <a:lnTo>
                    <a:pt x="371" y="80"/>
                  </a:lnTo>
                  <a:lnTo>
                    <a:pt x="383" y="82"/>
                  </a:lnTo>
                  <a:lnTo>
                    <a:pt x="395" y="84"/>
                  </a:lnTo>
                  <a:lnTo>
                    <a:pt x="407" y="88"/>
                  </a:lnTo>
                  <a:lnTo>
                    <a:pt x="421" y="94"/>
                  </a:lnTo>
                  <a:lnTo>
                    <a:pt x="429" y="99"/>
                  </a:lnTo>
                  <a:lnTo>
                    <a:pt x="436" y="106"/>
                  </a:lnTo>
                  <a:lnTo>
                    <a:pt x="443" y="112"/>
                  </a:lnTo>
                  <a:lnTo>
                    <a:pt x="448" y="119"/>
                  </a:lnTo>
                  <a:lnTo>
                    <a:pt x="455" y="126"/>
                  </a:lnTo>
                  <a:lnTo>
                    <a:pt x="460" y="131"/>
                  </a:lnTo>
                  <a:lnTo>
                    <a:pt x="467" y="135"/>
                  </a:lnTo>
                  <a:lnTo>
                    <a:pt x="476" y="136"/>
                  </a:lnTo>
                  <a:lnTo>
                    <a:pt x="488" y="135"/>
                  </a:lnTo>
                  <a:lnTo>
                    <a:pt x="500" y="134"/>
                  </a:lnTo>
                  <a:lnTo>
                    <a:pt x="511" y="131"/>
                  </a:lnTo>
                  <a:lnTo>
                    <a:pt x="521" y="127"/>
                  </a:lnTo>
                  <a:lnTo>
                    <a:pt x="542" y="116"/>
                  </a:lnTo>
                  <a:lnTo>
                    <a:pt x="562" y="106"/>
                  </a:lnTo>
                  <a:lnTo>
                    <a:pt x="581" y="95"/>
                  </a:lnTo>
                  <a:lnTo>
                    <a:pt x="598" y="86"/>
                  </a:lnTo>
                  <a:lnTo>
                    <a:pt x="608" y="82"/>
                  </a:lnTo>
                  <a:lnTo>
                    <a:pt x="616" y="79"/>
                  </a:lnTo>
                  <a:lnTo>
                    <a:pt x="624" y="76"/>
                  </a:lnTo>
                  <a:lnTo>
                    <a:pt x="632" y="76"/>
                  </a:lnTo>
                  <a:lnTo>
                    <a:pt x="644" y="76"/>
                  </a:lnTo>
                  <a:lnTo>
                    <a:pt x="654" y="80"/>
                  </a:lnTo>
                  <a:lnTo>
                    <a:pt x="664" y="84"/>
                  </a:lnTo>
                  <a:lnTo>
                    <a:pt x="670" y="90"/>
                  </a:lnTo>
                  <a:lnTo>
                    <a:pt x="676" y="96"/>
                  </a:lnTo>
                  <a:lnTo>
                    <a:pt x="681" y="104"/>
                  </a:lnTo>
                  <a:lnTo>
                    <a:pt x="685" y="112"/>
                  </a:lnTo>
                  <a:lnTo>
                    <a:pt x="688" y="120"/>
                  </a:lnTo>
                  <a:lnTo>
                    <a:pt x="693" y="138"/>
                  </a:lnTo>
                  <a:lnTo>
                    <a:pt x="698" y="152"/>
                  </a:lnTo>
                  <a:lnTo>
                    <a:pt x="701" y="158"/>
                  </a:lnTo>
                  <a:lnTo>
                    <a:pt x="705" y="162"/>
                  </a:lnTo>
                  <a:lnTo>
                    <a:pt x="710" y="166"/>
                  </a:lnTo>
                  <a:lnTo>
                    <a:pt x="716" y="166"/>
                  </a:lnTo>
                  <a:lnTo>
                    <a:pt x="721" y="166"/>
                  </a:lnTo>
                  <a:lnTo>
                    <a:pt x="726" y="163"/>
                  </a:lnTo>
                  <a:lnTo>
                    <a:pt x="732" y="160"/>
                  </a:lnTo>
                  <a:lnTo>
                    <a:pt x="737" y="158"/>
                  </a:lnTo>
                  <a:lnTo>
                    <a:pt x="748" y="151"/>
                  </a:lnTo>
                  <a:lnTo>
                    <a:pt x="758" y="148"/>
                  </a:lnTo>
                  <a:lnTo>
                    <a:pt x="761" y="156"/>
                  </a:lnTo>
                  <a:lnTo>
                    <a:pt x="764" y="164"/>
                  </a:lnTo>
                  <a:lnTo>
                    <a:pt x="768" y="172"/>
                  </a:lnTo>
                  <a:lnTo>
                    <a:pt x="772" y="177"/>
                  </a:lnTo>
                  <a:lnTo>
                    <a:pt x="777" y="183"/>
                  </a:lnTo>
                  <a:lnTo>
                    <a:pt x="782" y="187"/>
                  </a:lnTo>
                  <a:lnTo>
                    <a:pt x="788" y="189"/>
                  </a:lnTo>
                  <a:lnTo>
                    <a:pt x="794" y="189"/>
                  </a:lnTo>
                  <a:lnTo>
                    <a:pt x="809" y="181"/>
                  </a:lnTo>
                  <a:lnTo>
                    <a:pt x="825" y="172"/>
                  </a:lnTo>
                  <a:lnTo>
                    <a:pt x="830" y="172"/>
                  </a:lnTo>
                  <a:lnTo>
                    <a:pt x="836" y="173"/>
                  </a:lnTo>
                  <a:lnTo>
                    <a:pt x="841" y="176"/>
                  </a:lnTo>
                  <a:lnTo>
                    <a:pt x="846" y="180"/>
                  </a:lnTo>
                  <a:lnTo>
                    <a:pt x="857" y="187"/>
                  </a:lnTo>
                  <a:lnTo>
                    <a:pt x="869" y="196"/>
                  </a:lnTo>
                  <a:lnTo>
                    <a:pt x="881" y="205"/>
                  </a:lnTo>
                  <a:lnTo>
                    <a:pt x="894" y="212"/>
                  </a:lnTo>
                  <a:lnTo>
                    <a:pt x="902" y="216"/>
                  </a:lnTo>
                  <a:lnTo>
                    <a:pt x="910" y="217"/>
                  </a:lnTo>
                  <a:lnTo>
                    <a:pt x="918" y="220"/>
                  </a:lnTo>
                  <a:lnTo>
                    <a:pt x="926" y="220"/>
                  </a:lnTo>
                  <a:lnTo>
                    <a:pt x="933" y="232"/>
                  </a:lnTo>
                  <a:lnTo>
                    <a:pt x="933" y="239"/>
                  </a:lnTo>
                  <a:lnTo>
                    <a:pt x="934" y="244"/>
                  </a:lnTo>
                  <a:lnTo>
                    <a:pt x="936" y="249"/>
                  </a:lnTo>
                  <a:lnTo>
                    <a:pt x="937" y="253"/>
                  </a:lnTo>
                  <a:lnTo>
                    <a:pt x="940" y="257"/>
                  </a:lnTo>
                  <a:lnTo>
                    <a:pt x="944" y="260"/>
                  </a:lnTo>
                  <a:lnTo>
                    <a:pt x="946" y="261"/>
                  </a:lnTo>
                  <a:lnTo>
                    <a:pt x="952" y="263"/>
                  </a:lnTo>
                  <a:lnTo>
                    <a:pt x="961" y="261"/>
                  </a:lnTo>
                  <a:lnTo>
                    <a:pt x="970" y="257"/>
                  </a:lnTo>
                  <a:lnTo>
                    <a:pt x="978" y="253"/>
                  </a:lnTo>
                  <a:lnTo>
                    <a:pt x="986" y="247"/>
                  </a:lnTo>
                  <a:lnTo>
                    <a:pt x="993" y="241"/>
                  </a:lnTo>
                  <a:lnTo>
                    <a:pt x="1001" y="237"/>
                  </a:lnTo>
                  <a:lnTo>
                    <a:pt x="1009" y="233"/>
                  </a:lnTo>
                  <a:lnTo>
                    <a:pt x="1017" y="232"/>
                  </a:lnTo>
                  <a:lnTo>
                    <a:pt x="1025" y="233"/>
                  </a:lnTo>
                  <a:lnTo>
                    <a:pt x="1030" y="235"/>
                  </a:lnTo>
                  <a:lnTo>
                    <a:pt x="1036" y="239"/>
                  </a:lnTo>
                  <a:lnTo>
                    <a:pt x="1038" y="243"/>
                  </a:lnTo>
                  <a:lnTo>
                    <a:pt x="1042" y="248"/>
                  </a:lnTo>
                  <a:lnTo>
                    <a:pt x="1044" y="255"/>
                  </a:lnTo>
                  <a:lnTo>
                    <a:pt x="1045" y="261"/>
                  </a:lnTo>
                  <a:lnTo>
                    <a:pt x="1046" y="269"/>
                  </a:lnTo>
                  <a:lnTo>
                    <a:pt x="1046" y="301"/>
                  </a:lnTo>
                  <a:lnTo>
                    <a:pt x="1048" y="328"/>
                  </a:lnTo>
                  <a:lnTo>
                    <a:pt x="1049" y="337"/>
                  </a:lnTo>
                  <a:lnTo>
                    <a:pt x="1052" y="345"/>
                  </a:lnTo>
                  <a:lnTo>
                    <a:pt x="1053" y="348"/>
                  </a:lnTo>
                  <a:lnTo>
                    <a:pt x="1056" y="351"/>
                  </a:lnTo>
                  <a:lnTo>
                    <a:pt x="1057" y="352"/>
                  </a:lnTo>
                  <a:lnTo>
                    <a:pt x="1060" y="352"/>
                  </a:lnTo>
                  <a:lnTo>
                    <a:pt x="1050" y="360"/>
                  </a:lnTo>
                  <a:lnTo>
                    <a:pt x="1042" y="367"/>
                  </a:lnTo>
                  <a:lnTo>
                    <a:pt x="1034" y="369"/>
                  </a:lnTo>
                  <a:lnTo>
                    <a:pt x="1029" y="371"/>
                  </a:lnTo>
                  <a:lnTo>
                    <a:pt x="1016" y="371"/>
                  </a:lnTo>
                  <a:lnTo>
                    <a:pt x="1002" y="371"/>
                  </a:lnTo>
                  <a:lnTo>
                    <a:pt x="992" y="371"/>
                  </a:lnTo>
                  <a:lnTo>
                    <a:pt x="981" y="371"/>
                  </a:lnTo>
                  <a:lnTo>
                    <a:pt x="981" y="385"/>
                  </a:lnTo>
                  <a:lnTo>
                    <a:pt x="978" y="397"/>
                  </a:lnTo>
                  <a:lnTo>
                    <a:pt x="976" y="408"/>
                  </a:lnTo>
                  <a:lnTo>
                    <a:pt x="972" y="417"/>
                  </a:lnTo>
                  <a:lnTo>
                    <a:pt x="968" y="425"/>
                  </a:lnTo>
                  <a:lnTo>
                    <a:pt x="962" y="432"/>
                  </a:lnTo>
                  <a:lnTo>
                    <a:pt x="957" y="437"/>
                  </a:lnTo>
                  <a:lnTo>
                    <a:pt x="952" y="443"/>
                  </a:lnTo>
                  <a:lnTo>
                    <a:pt x="940" y="453"/>
                  </a:lnTo>
                  <a:lnTo>
                    <a:pt x="930" y="464"/>
                  </a:lnTo>
                  <a:lnTo>
                    <a:pt x="926" y="471"/>
                  </a:lnTo>
                  <a:lnTo>
                    <a:pt x="924" y="477"/>
                  </a:lnTo>
                  <a:lnTo>
                    <a:pt x="921" y="487"/>
                  </a:lnTo>
                  <a:lnTo>
                    <a:pt x="921" y="497"/>
                  </a:lnTo>
                  <a:lnTo>
                    <a:pt x="922" y="508"/>
                  </a:lnTo>
                  <a:lnTo>
                    <a:pt x="924" y="516"/>
                  </a:lnTo>
                  <a:lnTo>
                    <a:pt x="928" y="524"/>
                  </a:lnTo>
                  <a:lnTo>
                    <a:pt x="933" y="529"/>
                  </a:lnTo>
                  <a:lnTo>
                    <a:pt x="940" y="533"/>
                  </a:lnTo>
                  <a:lnTo>
                    <a:pt x="946" y="537"/>
                  </a:lnTo>
                  <a:lnTo>
                    <a:pt x="954" y="539"/>
                  </a:lnTo>
                  <a:lnTo>
                    <a:pt x="964" y="539"/>
                  </a:lnTo>
                  <a:lnTo>
                    <a:pt x="964" y="559"/>
                  </a:lnTo>
                  <a:lnTo>
                    <a:pt x="964" y="569"/>
                  </a:lnTo>
                  <a:lnTo>
                    <a:pt x="962" y="583"/>
                  </a:lnTo>
                  <a:lnTo>
                    <a:pt x="958" y="593"/>
                  </a:lnTo>
                  <a:lnTo>
                    <a:pt x="953" y="604"/>
                  </a:lnTo>
                  <a:lnTo>
                    <a:pt x="946" y="613"/>
                  </a:lnTo>
                  <a:lnTo>
                    <a:pt x="937" y="623"/>
                  </a:lnTo>
                  <a:lnTo>
                    <a:pt x="928" y="631"/>
                  </a:lnTo>
                  <a:lnTo>
                    <a:pt x="917" y="637"/>
                  </a:lnTo>
                  <a:lnTo>
                    <a:pt x="906" y="645"/>
                  </a:lnTo>
                  <a:lnTo>
                    <a:pt x="884" y="661"/>
                  </a:lnTo>
                  <a:lnTo>
                    <a:pt x="861" y="679"/>
                  </a:lnTo>
                  <a:lnTo>
                    <a:pt x="852" y="689"/>
                  </a:lnTo>
                  <a:lnTo>
                    <a:pt x="844" y="700"/>
                  </a:lnTo>
                  <a:lnTo>
                    <a:pt x="836" y="712"/>
                  </a:lnTo>
                  <a:lnTo>
                    <a:pt x="830" y="727"/>
                  </a:lnTo>
                  <a:lnTo>
                    <a:pt x="824" y="711"/>
                  </a:lnTo>
                  <a:lnTo>
                    <a:pt x="817" y="695"/>
                  </a:lnTo>
                  <a:lnTo>
                    <a:pt x="809" y="681"/>
                  </a:lnTo>
                  <a:lnTo>
                    <a:pt x="801" y="668"/>
                  </a:lnTo>
                  <a:lnTo>
                    <a:pt x="796" y="663"/>
                  </a:lnTo>
                  <a:lnTo>
                    <a:pt x="789" y="657"/>
                  </a:lnTo>
                  <a:lnTo>
                    <a:pt x="782" y="653"/>
                  </a:lnTo>
                  <a:lnTo>
                    <a:pt x="774" y="649"/>
                  </a:lnTo>
                  <a:lnTo>
                    <a:pt x="766" y="645"/>
                  </a:lnTo>
                  <a:lnTo>
                    <a:pt x="757" y="644"/>
                  </a:lnTo>
                  <a:lnTo>
                    <a:pt x="746" y="643"/>
                  </a:lnTo>
                  <a:lnTo>
                    <a:pt x="734" y="641"/>
                  </a:lnTo>
                  <a:lnTo>
                    <a:pt x="725" y="643"/>
                  </a:lnTo>
                  <a:lnTo>
                    <a:pt x="717" y="645"/>
                  </a:lnTo>
                  <a:lnTo>
                    <a:pt x="709" y="649"/>
                  </a:lnTo>
                  <a:lnTo>
                    <a:pt x="702" y="653"/>
                  </a:lnTo>
                  <a:lnTo>
                    <a:pt x="694" y="659"/>
                  </a:lnTo>
                  <a:lnTo>
                    <a:pt x="688" y="663"/>
                  </a:lnTo>
                  <a:lnTo>
                    <a:pt x="681" y="665"/>
                  </a:lnTo>
                  <a:lnTo>
                    <a:pt x="674" y="665"/>
                  </a:lnTo>
                  <a:lnTo>
                    <a:pt x="666" y="665"/>
                  </a:lnTo>
                  <a:lnTo>
                    <a:pt x="660" y="661"/>
                  </a:lnTo>
                  <a:lnTo>
                    <a:pt x="654" y="657"/>
                  </a:lnTo>
                  <a:lnTo>
                    <a:pt x="650" y="652"/>
                  </a:lnTo>
                  <a:lnTo>
                    <a:pt x="646" y="647"/>
                  </a:lnTo>
                  <a:lnTo>
                    <a:pt x="642" y="640"/>
                  </a:lnTo>
                  <a:lnTo>
                    <a:pt x="638" y="635"/>
                  </a:lnTo>
                  <a:lnTo>
                    <a:pt x="632" y="629"/>
                  </a:lnTo>
                  <a:lnTo>
                    <a:pt x="620" y="624"/>
                  </a:lnTo>
                  <a:lnTo>
                    <a:pt x="609" y="620"/>
                  </a:lnTo>
                  <a:lnTo>
                    <a:pt x="598" y="617"/>
                  </a:lnTo>
                  <a:lnTo>
                    <a:pt x="589" y="615"/>
                  </a:lnTo>
                  <a:lnTo>
                    <a:pt x="573" y="612"/>
                  </a:lnTo>
                  <a:lnTo>
                    <a:pt x="558" y="609"/>
                  </a:lnTo>
                  <a:lnTo>
                    <a:pt x="553" y="607"/>
                  </a:lnTo>
                  <a:lnTo>
                    <a:pt x="546" y="604"/>
                  </a:lnTo>
                  <a:lnTo>
                    <a:pt x="541" y="599"/>
                  </a:lnTo>
                  <a:lnTo>
                    <a:pt x="536" y="592"/>
                  </a:lnTo>
                  <a:lnTo>
                    <a:pt x="532" y="583"/>
                  </a:lnTo>
                  <a:lnTo>
                    <a:pt x="526" y="571"/>
                  </a:lnTo>
                  <a:lnTo>
                    <a:pt x="522" y="557"/>
                  </a:lnTo>
                  <a:lnTo>
                    <a:pt x="517" y="539"/>
                  </a:lnTo>
                  <a:lnTo>
                    <a:pt x="509" y="543"/>
                  </a:lnTo>
                  <a:lnTo>
                    <a:pt x="503" y="548"/>
                  </a:lnTo>
                  <a:lnTo>
                    <a:pt x="496" y="553"/>
                  </a:lnTo>
                  <a:lnTo>
                    <a:pt x="491" y="560"/>
                  </a:lnTo>
                  <a:lnTo>
                    <a:pt x="487" y="565"/>
                  </a:lnTo>
                  <a:lnTo>
                    <a:pt x="481" y="571"/>
                  </a:lnTo>
                  <a:lnTo>
                    <a:pt x="476" y="575"/>
                  </a:lnTo>
                  <a:lnTo>
                    <a:pt x="469" y="576"/>
                  </a:lnTo>
                  <a:lnTo>
                    <a:pt x="456" y="576"/>
                  </a:lnTo>
                  <a:lnTo>
                    <a:pt x="443" y="576"/>
                  </a:lnTo>
                  <a:lnTo>
                    <a:pt x="429" y="576"/>
                  </a:lnTo>
                  <a:lnTo>
                    <a:pt x="415" y="576"/>
                  </a:lnTo>
                  <a:lnTo>
                    <a:pt x="407" y="575"/>
                  </a:lnTo>
                  <a:lnTo>
                    <a:pt x="400" y="575"/>
                  </a:lnTo>
                  <a:lnTo>
                    <a:pt x="393" y="572"/>
                  </a:lnTo>
                  <a:lnTo>
                    <a:pt x="387" y="571"/>
                  </a:lnTo>
                  <a:lnTo>
                    <a:pt x="376" y="564"/>
                  </a:lnTo>
                  <a:lnTo>
                    <a:pt x="367" y="556"/>
                  </a:lnTo>
                  <a:lnTo>
                    <a:pt x="360" y="547"/>
                  </a:lnTo>
                  <a:lnTo>
                    <a:pt x="353" y="536"/>
                  </a:lnTo>
                  <a:lnTo>
                    <a:pt x="347" y="524"/>
                  </a:lnTo>
                  <a:lnTo>
                    <a:pt x="341" y="512"/>
                  </a:lnTo>
                  <a:lnTo>
                    <a:pt x="336" y="500"/>
                  </a:lnTo>
                  <a:lnTo>
                    <a:pt x="329" y="489"/>
                  </a:lnTo>
                  <a:lnTo>
                    <a:pt x="323" y="479"/>
                  </a:lnTo>
                  <a:lnTo>
                    <a:pt x="313" y="469"/>
                  </a:lnTo>
                  <a:lnTo>
                    <a:pt x="309" y="464"/>
                  </a:lnTo>
                  <a:lnTo>
                    <a:pt x="303" y="460"/>
                  </a:lnTo>
                  <a:lnTo>
                    <a:pt x="297" y="457"/>
                  </a:lnTo>
                  <a:lnTo>
                    <a:pt x="291" y="455"/>
                  </a:lnTo>
                  <a:lnTo>
                    <a:pt x="284" y="452"/>
                  </a:lnTo>
                  <a:lnTo>
                    <a:pt x="276" y="451"/>
                  </a:lnTo>
                  <a:lnTo>
                    <a:pt x="268" y="449"/>
                  </a:lnTo>
                  <a:lnTo>
                    <a:pt x="259" y="449"/>
                  </a:lnTo>
                  <a:lnTo>
                    <a:pt x="252" y="449"/>
                  </a:lnTo>
                  <a:lnTo>
                    <a:pt x="241" y="449"/>
                  </a:lnTo>
                  <a:lnTo>
                    <a:pt x="227" y="449"/>
                  </a:lnTo>
                  <a:lnTo>
                    <a:pt x="211" y="449"/>
                  </a:lnTo>
                  <a:lnTo>
                    <a:pt x="201" y="448"/>
                  </a:lnTo>
                  <a:lnTo>
                    <a:pt x="191" y="447"/>
                  </a:lnTo>
                  <a:lnTo>
                    <a:pt x="181" y="444"/>
                  </a:lnTo>
                  <a:lnTo>
                    <a:pt x="172" y="440"/>
                  </a:lnTo>
                  <a:lnTo>
                    <a:pt x="163" y="435"/>
                  </a:lnTo>
                  <a:lnTo>
                    <a:pt x="153" y="429"/>
                  </a:lnTo>
                  <a:lnTo>
                    <a:pt x="144" y="423"/>
                  </a:lnTo>
                  <a:lnTo>
                    <a:pt x="135" y="415"/>
                  </a:lnTo>
                  <a:lnTo>
                    <a:pt x="116" y="399"/>
                  </a:lnTo>
                  <a:lnTo>
                    <a:pt x="99" y="380"/>
                  </a:lnTo>
                  <a:lnTo>
                    <a:pt x="83" y="361"/>
                  </a:lnTo>
                  <a:lnTo>
                    <a:pt x="67" y="340"/>
                  </a:lnTo>
                  <a:lnTo>
                    <a:pt x="39" y="301"/>
                  </a:lnTo>
                  <a:lnTo>
                    <a:pt x="19" y="265"/>
                  </a:lnTo>
                  <a:lnTo>
                    <a:pt x="4" y="241"/>
                  </a:lnTo>
                  <a:lnTo>
                    <a:pt x="0" y="23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4" name="Freeform 58"/>
            <p:cNvSpPr>
              <a:spLocks noChangeAspect="1"/>
            </p:cNvSpPr>
            <p:nvPr/>
          </p:nvSpPr>
          <p:spPr bwMode="auto">
            <a:xfrm>
              <a:off x="628" y="2383"/>
              <a:ext cx="220" cy="177"/>
            </a:xfrm>
            <a:custGeom>
              <a:avLst/>
              <a:gdLst>
                <a:gd name="T0" fmla="*/ 320 w 723"/>
                <a:gd name="T1" fmla="*/ 27 h 579"/>
                <a:gd name="T2" fmla="*/ 308 w 723"/>
                <a:gd name="T3" fmla="*/ 11 h 579"/>
                <a:gd name="T4" fmla="*/ 296 w 723"/>
                <a:gd name="T5" fmla="*/ 0 h 579"/>
                <a:gd name="T6" fmla="*/ 260 w 723"/>
                <a:gd name="T7" fmla="*/ 30 h 579"/>
                <a:gd name="T8" fmla="*/ 241 w 723"/>
                <a:gd name="T9" fmla="*/ 47 h 579"/>
                <a:gd name="T10" fmla="*/ 197 w 723"/>
                <a:gd name="T11" fmla="*/ 66 h 579"/>
                <a:gd name="T12" fmla="*/ 183 w 723"/>
                <a:gd name="T13" fmla="*/ 86 h 579"/>
                <a:gd name="T14" fmla="*/ 164 w 723"/>
                <a:gd name="T15" fmla="*/ 123 h 579"/>
                <a:gd name="T16" fmla="*/ 143 w 723"/>
                <a:gd name="T17" fmla="*/ 140 h 579"/>
                <a:gd name="T18" fmla="*/ 107 w 723"/>
                <a:gd name="T19" fmla="*/ 151 h 579"/>
                <a:gd name="T20" fmla="*/ 80 w 723"/>
                <a:gd name="T21" fmla="*/ 196 h 579"/>
                <a:gd name="T22" fmla="*/ 59 w 723"/>
                <a:gd name="T23" fmla="*/ 270 h 579"/>
                <a:gd name="T24" fmla="*/ 48 w 723"/>
                <a:gd name="T25" fmla="*/ 331 h 579"/>
                <a:gd name="T26" fmla="*/ 56 w 723"/>
                <a:gd name="T27" fmla="*/ 358 h 579"/>
                <a:gd name="T28" fmla="*/ 55 w 723"/>
                <a:gd name="T29" fmla="*/ 387 h 579"/>
                <a:gd name="T30" fmla="*/ 35 w 723"/>
                <a:gd name="T31" fmla="*/ 398 h 579"/>
                <a:gd name="T32" fmla="*/ 0 w 723"/>
                <a:gd name="T33" fmla="*/ 399 h 579"/>
                <a:gd name="T34" fmla="*/ 6 w 723"/>
                <a:gd name="T35" fmla="*/ 419 h 579"/>
                <a:gd name="T36" fmla="*/ 24 w 723"/>
                <a:gd name="T37" fmla="*/ 444 h 579"/>
                <a:gd name="T38" fmla="*/ 44 w 723"/>
                <a:gd name="T39" fmla="*/ 472 h 579"/>
                <a:gd name="T40" fmla="*/ 48 w 723"/>
                <a:gd name="T41" fmla="*/ 495 h 579"/>
                <a:gd name="T42" fmla="*/ 39 w 723"/>
                <a:gd name="T43" fmla="*/ 531 h 579"/>
                <a:gd name="T44" fmla="*/ 38 w 723"/>
                <a:gd name="T45" fmla="*/ 555 h 579"/>
                <a:gd name="T46" fmla="*/ 44 w 723"/>
                <a:gd name="T47" fmla="*/ 565 h 579"/>
                <a:gd name="T48" fmla="*/ 55 w 723"/>
                <a:gd name="T49" fmla="*/ 572 h 579"/>
                <a:gd name="T50" fmla="*/ 116 w 723"/>
                <a:gd name="T51" fmla="*/ 572 h 579"/>
                <a:gd name="T52" fmla="*/ 171 w 723"/>
                <a:gd name="T53" fmla="*/ 561 h 579"/>
                <a:gd name="T54" fmla="*/ 223 w 723"/>
                <a:gd name="T55" fmla="*/ 543 h 579"/>
                <a:gd name="T56" fmla="*/ 299 w 723"/>
                <a:gd name="T57" fmla="*/ 504 h 579"/>
                <a:gd name="T58" fmla="*/ 361 w 723"/>
                <a:gd name="T59" fmla="*/ 506 h 579"/>
                <a:gd name="T60" fmla="*/ 383 w 723"/>
                <a:gd name="T61" fmla="*/ 546 h 579"/>
                <a:gd name="T62" fmla="*/ 405 w 723"/>
                <a:gd name="T63" fmla="*/ 556 h 579"/>
                <a:gd name="T64" fmla="*/ 421 w 723"/>
                <a:gd name="T65" fmla="*/ 543 h 579"/>
                <a:gd name="T66" fmla="*/ 443 w 723"/>
                <a:gd name="T67" fmla="*/ 560 h 579"/>
                <a:gd name="T68" fmla="*/ 459 w 723"/>
                <a:gd name="T69" fmla="*/ 575 h 579"/>
                <a:gd name="T70" fmla="*/ 480 w 723"/>
                <a:gd name="T71" fmla="*/ 577 h 579"/>
                <a:gd name="T72" fmla="*/ 493 w 723"/>
                <a:gd name="T73" fmla="*/ 567 h 579"/>
                <a:gd name="T74" fmla="*/ 505 w 723"/>
                <a:gd name="T75" fmla="*/ 552 h 579"/>
                <a:gd name="T76" fmla="*/ 556 w 723"/>
                <a:gd name="T77" fmla="*/ 538 h 579"/>
                <a:gd name="T78" fmla="*/ 603 w 723"/>
                <a:gd name="T79" fmla="*/ 514 h 579"/>
                <a:gd name="T80" fmla="*/ 636 w 723"/>
                <a:gd name="T81" fmla="*/ 482 h 579"/>
                <a:gd name="T82" fmla="*/ 684 w 723"/>
                <a:gd name="T83" fmla="*/ 415 h 579"/>
                <a:gd name="T84" fmla="*/ 723 w 723"/>
                <a:gd name="T85" fmla="*/ 368 h 579"/>
                <a:gd name="T86" fmla="*/ 696 w 723"/>
                <a:gd name="T87" fmla="*/ 348 h 579"/>
                <a:gd name="T88" fmla="*/ 668 w 723"/>
                <a:gd name="T89" fmla="*/ 299 h 579"/>
                <a:gd name="T90" fmla="*/ 649 w 723"/>
                <a:gd name="T91" fmla="*/ 271 h 579"/>
                <a:gd name="T92" fmla="*/ 620 w 723"/>
                <a:gd name="T93" fmla="*/ 252 h 579"/>
                <a:gd name="T94" fmla="*/ 584 w 723"/>
                <a:gd name="T95" fmla="*/ 248 h 579"/>
                <a:gd name="T96" fmla="*/ 543 w 723"/>
                <a:gd name="T97" fmla="*/ 248 h 579"/>
                <a:gd name="T98" fmla="*/ 515 w 723"/>
                <a:gd name="T99" fmla="*/ 243 h 579"/>
                <a:gd name="T100" fmla="*/ 489 w 723"/>
                <a:gd name="T101" fmla="*/ 231 h 579"/>
                <a:gd name="T102" fmla="*/ 459 w 723"/>
                <a:gd name="T103" fmla="*/ 206 h 579"/>
                <a:gd name="T104" fmla="*/ 417 w 723"/>
                <a:gd name="T105" fmla="*/ 154 h 579"/>
                <a:gd name="T106" fmla="*/ 356 w 723"/>
                <a:gd name="T107" fmla="*/ 60 h 579"/>
                <a:gd name="T108" fmla="*/ 320 w 723"/>
                <a:gd name="T109" fmla="*/ 19 h 57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23"/>
                <a:gd name="T166" fmla="*/ 0 h 579"/>
                <a:gd name="T167" fmla="*/ 723 w 723"/>
                <a:gd name="T168" fmla="*/ 579 h 57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23" h="579">
                  <a:moveTo>
                    <a:pt x="332" y="31"/>
                  </a:moveTo>
                  <a:lnTo>
                    <a:pt x="325" y="30"/>
                  </a:lnTo>
                  <a:lnTo>
                    <a:pt x="320" y="27"/>
                  </a:lnTo>
                  <a:lnTo>
                    <a:pt x="316" y="22"/>
                  </a:lnTo>
                  <a:lnTo>
                    <a:pt x="311" y="16"/>
                  </a:lnTo>
                  <a:lnTo>
                    <a:pt x="308" y="11"/>
                  </a:lnTo>
                  <a:lnTo>
                    <a:pt x="304" y="6"/>
                  </a:lnTo>
                  <a:lnTo>
                    <a:pt x="300" y="2"/>
                  </a:lnTo>
                  <a:lnTo>
                    <a:pt x="296" y="0"/>
                  </a:lnTo>
                  <a:lnTo>
                    <a:pt x="280" y="10"/>
                  </a:lnTo>
                  <a:lnTo>
                    <a:pt x="265" y="19"/>
                  </a:lnTo>
                  <a:lnTo>
                    <a:pt x="260" y="30"/>
                  </a:lnTo>
                  <a:lnTo>
                    <a:pt x="255" y="36"/>
                  </a:lnTo>
                  <a:lnTo>
                    <a:pt x="249" y="43"/>
                  </a:lnTo>
                  <a:lnTo>
                    <a:pt x="241" y="47"/>
                  </a:lnTo>
                  <a:lnTo>
                    <a:pt x="225" y="54"/>
                  </a:lnTo>
                  <a:lnTo>
                    <a:pt x="205" y="62"/>
                  </a:lnTo>
                  <a:lnTo>
                    <a:pt x="197" y="66"/>
                  </a:lnTo>
                  <a:lnTo>
                    <a:pt x="192" y="72"/>
                  </a:lnTo>
                  <a:lnTo>
                    <a:pt x="187" y="79"/>
                  </a:lnTo>
                  <a:lnTo>
                    <a:pt x="183" y="86"/>
                  </a:lnTo>
                  <a:lnTo>
                    <a:pt x="176" y="100"/>
                  </a:lnTo>
                  <a:lnTo>
                    <a:pt x="168" y="115"/>
                  </a:lnTo>
                  <a:lnTo>
                    <a:pt x="164" y="123"/>
                  </a:lnTo>
                  <a:lnTo>
                    <a:pt x="159" y="130"/>
                  </a:lnTo>
                  <a:lnTo>
                    <a:pt x="152" y="135"/>
                  </a:lnTo>
                  <a:lnTo>
                    <a:pt x="143" y="140"/>
                  </a:lnTo>
                  <a:lnTo>
                    <a:pt x="133" y="146"/>
                  </a:lnTo>
                  <a:lnTo>
                    <a:pt x="121" y="148"/>
                  </a:lnTo>
                  <a:lnTo>
                    <a:pt x="107" y="151"/>
                  </a:lnTo>
                  <a:lnTo>
                    <a:pt x="91" y="151"/>
                  </a:lnTo>
                  <a:lnTo>
                    <a:pt x="85" y="175"/>
                  </a:lnTo>
                  <a:lnTo>
                    <a:pt x="80" y="196"/>
                  </a:lnTo>
                  <a:lnTo>
                    <a:pt x="75" y="216"/>
                  </a:lnTo>
                  <a:lnTo>
                    <a:pt x="70" y="235"/>
                  </a:lnTo>
                  <a:lnTo>
                    <a:pt x="59" y="270"/>
                  </a:lnTo>
                  <a:lnTo>
                    <a:pt x="48" y="308"/>
                  </a:lnTo>
                  <a:lnTo>
                    <a:pt x="48" y="320"/>
                  </a:lnTo>
                  <a:lnTo>
                    <a:pt x="48" y="331"/>
                  </a:lnTo>
                  <a:lnTo>
                    <a:pt x="51" y="340"/>
                  </a:lnTo>
                  <a:lnTo>
                    <a:pt x="54" y="350"/>
                  </a:lnTo>
                  <a:lnTo>
                    <a:pt x="56" y="358"/>
                  </a:lnTo>
                  <a:lnTo>
                    <a:pt x="58" y="367"/>
                  </a:lnTo>
                  <a:lnTo>
                    <a:pt x="58" y="376"/>
                  </a:lnTo>
                  <a:lnTo>
                    <a:pt x="55" y="387"/>
                  </a:lnTo>
                  <a:lnTo>
                    <a:pt x="50" y="392"/>
                  </a:lnTo>
                  <a:lnTo>
                    <a:pt x="43" y="396"/>
                  </a:lnTo>
                  <a:lnTo>
                    <a:pt x="35" y="398"/>
                  </a:lnTo>
                  <a:lnTo>
                    <a:pt x="28" y="399"/>
                  </a:lnTo>
                  <a:lnTo>
                    <a:pt x="12" y="399"/>
                  </a:lnTo>
                  <a:lnTo>
                    <a:pt x="0" y="399"/>
                  </a:lnTo>
                  <a:lnTo>
                    <a:pt x="2" y="406"/>
                  </a:lnTo>
                  <a:lnTo>
                    <a:pt x="3" y="412"/>
                  </a:lnTo>
                  <a:lnTo>
                    <a:pt x="6" y="419"/>
                  </a:lnTo>
                  <a:lnTo>
                    <a:pt x="8" y="424"/>
                  </a:lnTo>
                  <a:lnTo>
                    <a:pt x="16" y="435"/>
                  </a:lnTo>
                  <a:lnTo>
                    <a:pt x="24" y="444"/>
                  </a:lnTo>
                  <a:lnTo>
                    <a:pt x="34" y="455"/>
                  </a:lnTo>
                  <a:lnTo>
                    <a:pt x="42" y="466"/>
                  </a:lnTo>
                  <a:lnTo>
                    <a:pt x="44" y="472"/>
                  </a:lnTo>
                  <a:lnTo>
                    <a:pt x="47" y="479"/>
                  </a:lnTo>
                  <a:lnTo>
                    <a:pt x="48" y="487"/>
                  </a:lnTo>
                  <a:lnTo>
                    <a:pt x="48" y="495"/>
                  </a:lnTo>
                  <a:lnTo>
                    <a:pt x="47" y="507"/>
                  </a:lnTo>
                  <a:lnTo>
                    <a:pt x="43" y="519"/>
                  </a:lnTo>
                  <a:lnTo>
                    <a:pt x="39" y="531"/>
                  </a:lnTo>
                  <a:lnTo>
                    <a:pt x="36" y="543"/>
                  </a:lnTo>
                  <a:lnTo>
                    <a:pt x="38" y="550"/>
                  </a:lnTo>
                  <a:lnTo>
                    <a:pt x="38" y="555"/>
                  </a:lnTo>
                  <a:lnTo>
                    <a:pt x="40" y="559"/>
                  </a:lnTo>
                  <a:lnTo>
                    <a:pt x="42" y="563"/>
                  </a:lnTo>
                  <a:lnTo>
                    <a:pt x="44" y="565"/>
                  </a:lnTo>
                  <a:lnTo>
                    <a:pt x="48" y="568"/>
                  </a:lnTo>
                  <a:lnTo>
                    <a:pt x="51" y="571"/>
                  </a:lnTo>
                  <a:lnTo>
                    <a:pt x="55" y="572"/>
                  </a:lnTo>
                  <a:lnTo>
                    <a:pt x="75" y="573"/>
                  </a:lnTo>
                  <a:lnTo>
                    <a:pt x="96" y="573"/>
                  </a:lnTo>
                  <a:lnTo>
                    <a:pt x="116" y="572"/>
                  </a:lnTo>
                  <a:lnTo>
                    <a:pt x="135" y="569"/>
                  </a:lnTo>
                  <a:lnTo>
                    <a:pt x="153" y="567"/>
                  </a:lnTo>
                  <a:lnTo>
                    <a:pt x="171" y="561"/>
                  </a:lnTo>
                  <a:lnTo>
                    <a:pt x="188" y="556"/>
                  </a:lnTo>
                  <a:lnTo>
                    <a:pt x="205" y="550"/>
                  </a:lnTo>
                  <a:lnTo>
                    <a:pt x="223" y="543"/>
                  </a:lnTo>
                  <a:lnTo>
                    <a:pt x="239" y="535"/>
                  </a:lnTo>
                  <a:lnTo>
                    <a:pt x="271" y="519"/>
                  </a:lnTo>
                  <a:lnTo>
                    <a:pt x="299" y="504"/>
                  </a:lnTo>
                  <a:lnTo>
                    <a:pt x="325" y="492"/>
                  </a:lnTo>
                  <a:lnTo>
                    <a:pt x="349" y="483"/>
                  </a:lnTo>
                  <a:lnTo>
                    <a:pt x="361" y="506"/>
                  </a:lnTo>
                  <a:lnTo>
                    <a:pt x="372" y="527"/>
                  </a:lnTo>
                  <a:lnTo>
                    <a:pt x="377" y="536"/>
                  </a:lnTo>
                  <a:lnTo>
                    <a:pt x="383" y="546"/>
                  </a:lnTo>
                  <a:lnTo>
                    <a:pt x="389" y="554"/>
                  </a:lnTo>
                  <a:lnTo>
                    <a:pt x="397" y="561"/>
                  </a:lnTo>
                  <a:lnTo>
                    <a:pt x="405" y="556"/>
                  </a:lnTo>
                  <a:lnTo>
                    <a:pt x="412" y="552"/>
                  </a:lnTo>
                  <a:lnTo>
                    <a:pt x="417" y="548"/>
                  </a:lnTo>
                  <a:lnTo>
                    <a:pt x="421" y="543"/>
                  </a:lnTo>
                  <a:lnTo>
                    <a:pt x="431" y="548"/>
                  </a:lnTo>
                  <a:lnTo>
                    <a:pt x="437" y="554"/>
                  </a:lnTo>
                  <a:lnTo>
                    <a:pt x="443" y="560"/>
                  </a:lnTo>
                  <a:lnTo>
                    <a:pt x="448" y="565"/>
                  </a:lnTo>
                  <a:lnTo>
                    <a:pt x="453" y="571"/>
                  </a:lnTo>
                  <a:lnTo>
                    <a:pt x="459" y="575"/>
                  </a:lnTo>
                  <a:lnTo>
                    <a:pt x="464" y="577"/>
                  </a:lnTo>
                  <a:lnTo>
                    <a:pt x="471" y="579"/>
                  </a:lnTo>
                  <a:lnTo>
                    <a:pt x="480" y="577"/>
                  </a:lnTo>
                  <a:lnTo>
                    <a:pt x="487" y="575"/>
                  </a:lnTo>
                  <a:lnTo>
                    <a:pt x="491" y="571"/>
                  </a:lnTo>
                  <a:lnTo>
                    <a:pt x="493" y="567"/>
                  </a:lnTo>
                  <a:lnTo>
                    <a:pt x="496" y="561"/>
                  </a:lnTo>
                  <a:lnTo>
                    <a:pt x="500" y="556"/>
                  </a:lnTo>
                  <a:lnTo>
                    <a:pt x="505" y="552"/>
                  </a:lnTo>
                  <a:lnTo>
                    <a:pt x="512" y="550"/>
                  </a:lnTo>
                  <a:lnTo>
                    <a:pt x="536" y="544"/>
                  </a:lnTo>
                  <a:lnTo>
                    <a:pt x="556" y="538"/>
                  </a:lnTo>
                  <a:lnTo>
                    <a:pt x="573" y="531"/>
                  </a:lnTo>
                  <a:lnTo>
                    <a:pt x="589" y="523"/>
                  </a:lnTo>
                  <a:lnTo>
                    <a:pt x="603" y="514"/>
                  </a:lnTo>
                  <a:lnTo>
                    <a:pt x="615" y="503"/>
                  </a:lnTo>
                  <a:lnTo>
                    <a:pt x="625" y="492"/>
                  </a:lnTo>
                  <a:lnTo>
                    <a:pt x="636" y="482"/>
                  </a:lnTo>
                  <a:lnTo>
                    <a:pt x="655" y="456"/>
                  </a:lnTo>
                  <a:lnTo>
                    <a:pt x="673" y="428"/>
                  </a:lnTo>
                  <a:lnTo>
                    <a:pt x="684" y="415"/>
                  </a:lnTo>
                  <a:lnTo>
                    <a:pt x="695" y="399"/>
                  </a:lnTo>
                  <a:lnTo>
                    <a:pt x="708" y="384"/>
                  </a:lnTo>
                  <a:lnTo>
                    <a:pt x="723" y="368"/>
                  </a:lnTo>
                  <a:lnTo>
                    <a:pt x="713" y="363"/>
                  </a:lnTo>
                  <a:lnTo>
                    <a:pt x="704" y="356"/>
                  </a:lnTo>
                  <a:lnTo>
                    <a:pt x="696" y="348"/>
                  </a:lnTo>
                  <a:lnTo>
                    <a:pt x="689" y="339"/>
                  </a:lnTo>
                  <a:lnTo>
                    <a:pt x="679" y="320"/>
                  </a:lnTo>
                  <a:lnTo>
                    <a:pt x="668" y="299"/>
                  </a:lnTo>
                  <a:lnTo>
                    <a:pt x="663" y="290"/>
                  </a:lnTo>
                  <a:lnTo>
                    <a:pt x="656" y="280"/>
                  </a:lnTo>
                  <a:lnTo>
                    <a:pt x="649" y="271"/>
                  </a:lnTo>
                  <a:lnTo>
                    <a:pt x="641" y="263"/>
                  </a:lnTo>
                  <a:lnTo>
                    <a:pt x="631" y="258"/>
                  </a:lnTo>
                  <a:lnTo>
                    <a:pt x="620" y="252"/>
                  </a:lnTo>
                  <a:lnTo>
                    <a:pt x="607" y="250"/>
                  </a:lnTo>
                  <a:lnTo>
                    <a:pt x="591" y="248"/>
                  </a:lnTo>
                  <a:lnTo>
                    <a:pt x="584" y="248"/>
                  </a:lnTo>
                  <a:lnTo>
                    <a:pt x="573" y="248"/>
                  </a:lnTo>
                  <a:lnTo>
                    <a:pt x="559" y="248"/>
                  </a:lnTo>
                  <a:lnTo>
                    <a:pt x="543" y="248"/>
                  </a:lnTo>
                  <a:lnTo>
                    <a:pt x="533" y="247"/>
                  </a:lnTo>
                  <a:lnTo>
                    <a:pt x="524" y="246"/>
                  </a:lnTo>
                  <a:lnTo>
                    <a:pt x="515" y="243"/>
                  </a:lnTo>
                  <a:lnTo>
                    <a:pt x="507" y="240"/>
                  </a:lnTo>
                  <a:lnTo>
                    <a:pt x="497" y="236"/>
                  </a:lnTo>
                  <a:lnTo>
                    <a:pt x="489" y="231"/>
                  </a:lnTo>
                  <a:lnTo>
                    <a:pt x="481" y="226"/>
                  </a:lnTo>
                  <a:lnTo>
                    <a:pt x="473" y="220"/>
                  </a:lnTo>
                  <a:lnTo>
                    <a:pt x="459" y="206"/>
                  </a:lnTo>
                  <a:lnTo>
                    <a:pt x="444" y="190"/>
                  </a:lnTo>
                  <a:lnTo>
                    <a:pt x="431" y="172"/>
                  </a:lnTo>
                  <a:lnTo>
                    <a:pt x="417" y="154"/>
                  </a:lnTo>
                  <a:lnTo>
                    <a:pt x="392" y="115"/>
                  </a:lnTo>
                  <a:lnTo>
                    <a:pt x="368" y="78"/>
                  </a:lnTo>
                  <a:lnTo>
                    <a:pt x="356" y="60"/>
                  </a:lnTo>
                  <a:lnTo>
                    <a:pt x="344" y="44"/>
                  </a:lnTo>
                  <a:lnTo>
                    <a:pt x="332" y="31"/>
                  </a:lnTo>
                  <a:lnTo>
                    <a:pt x="320" y="19"/>
                  </a:lnTo>
                  <a:lnTo>
                    <a:pt x="332" y="3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5" name="Freeform 59"/>
            <p:cNvSpPr>
              <a:spLocks noChangeAspect="1"/>
            </p:cNvSpPr>
            <p:nvPr/>
          </p:nvSpPr>
          <p:spPr bwMode="auto">
            <a:xfrm>
              <a:off x="956" y="2544"/>
              <a:ext cx="149" cy="200"/>
            </a:xfrm>
            <a:custGeom>
              <a:avLst/>
              <a:gdLst>
                <a:gd name="T0" fmla="*/ 196 w 488"/>
                <a:gd name="T1" fmla="*/ 632 h 655"/>
                <a:gd name="T2" fmla="*/ 212 w 488"/>
                <a:gd name="T3" fmla="*/ 607 h 655"/>
                <a:gd name="T4" fmla="*/ 237 w 488"/>
                <a:gd name="T5" fmla="*/ 590 h 655"/>
                <a:gd name="T6" fmla="*/ 308 w 488"/>
                <a:gd name="T7" fmla="*/ 570 h 655"/>
                <a:gd name="T8" fmla="*/ 386 w 488"/>
                <a:gd name="T9" fmla="*/ 554 h 655"/>
                <a:gd name="T10" fmla="*/ 424 w 488"/>
                <a:gd name="T11" fmla="*/ 541 h 655"/>
                <a:gd name="T12" fmla="*/ 454 w 488"/>
                <a:gd name="T13" fmla="*/ 522 h 655"/>
                <a:gd name="T14" fmla="*/ 477 w 488"/>
                <a:gd name="T15" fmla="*/ 494 h 655"/>
                <a:gd name="T16" fmla="*/ 488 w 488"/>
                <a:gd name="T17" fmla="*/ 457 h 655"/>
                <a:gd name="T18" fmla="*/ 446 w 488"/>
                <a:gd name="T19" fmla="*/ 434 h 655"/>
                <a:gd name="T20" fmla="*/ 410 w 488"/>
                <a:gd name="T21" fmla="*/ 426 h 655"/>
                <a:gd name="T22" fmla="*/ 405 w 488"/>
                <a:gd name="T23" fmla="*/ 394 h 655"/>
                <a:gd name="T24" fmla="*/ 392 w 488"/>
                <a:gd name="T25" fmla="*/ 374 h 655"/>
                <a:gd name="T26" fmla="*/ 366 w 488"/>
                <a:gd name="T27" fmla="*/ 355 h 655"/>
                <a:gd name="T28" fmla="*/ 342 w 488"/>
                <a:gd name="T29" fmla="*/ 338 h 655"/>
                <a:gd name="T30" fmla="*/ 326 w 488"/>
                <a:gd name="T31" fmla="*/ 313 h 655"/>
                <a:gd name="T32" fmla="*/ 322 w 488"/>
                <a:gd name="T33" fmla="*/ 281 h 655"/>
                <a:gd name="T34" fmla="*/ 313 w 488"/>
                <a:gd name="T35" fmla="*/ 261 h 655"/>
                <a:gd name="T36" fmla="*/ 296 w 488"/>
                <a:gd name="T37" fmla="*/ 251 h 655"/>
                <a:gd name="T38" fmla="*/ 260 w 488"/>
                <a:gd name="T39" fmla="*/ 246 h 655"/>
                <a:gd name="T40" fmla="*/ 236 w 488"/>
                <a:gd name="T41" fmla="*/ 241 h 655"/>
                <a:gd name="T42" fmla="*/ 222 w 488"/>
                <a:gd name="T43" fmla="*/ 230 h 655"/>
                <a:gd name="T44" fmla="*/ 217 w 488"/>
                <a:gd name="T45" fmla="*/ 210 h 655"/>
                <a:gd name="T46" fmla="*/ 222 w 488"/>
                <a:gd name="T47" fmla="*/ 190 h 655"/>
                <a:gd name="T48" fmla="*/ 232 w 488"/>
                <a:gd name="T49" fmla="*/ 173 h 655"/>
                <a:gd name="T50" fmla="*/ 234 w 488"/>
                <a:gd name="T51" fmla="*/ 147 h 655"/>
                <a:gd name="T52" fmla="*/ 225 w 488"/>
                <a:gd name="T53" fmla="*/ 126 h 655"/>
                <a:gd name="T54" fmla="*/ 198 w 488"/>
                <a:gd name="T55" fmla="*/ 114 h 655"/>
                <a:gd name="T56" fmla="*/ 170 w 488"/>
                <a:gd name="T57" fmla="*/ 129 h 655"/>
                <a:gd name="T58" fmla="*/ 144 w 488"/>
                <a:gd name="T59" fmla="*/ 130 h 655"/>
                <a:gd name="T60" fmla="*/ 125 w 488"/>
                <a:gd name="T61" fmla="*/ 122 h 655"/>
                <a:gd name="T62" fmla="*/ 109 w 488"/>
                <a:gd name="T63" fmla="*/ 106 h 655"/>
                <a:gd name="T64" fmla="*/ 90 w 488"/>
                <a:gd name="T65" fmla="*/ 67 h 655"/>
                <a:gd name="T66" fmla="*/ 85 w 488"/>
                <a:gd name="T67" fmla="*/ 28 h 655"/>
                <a:gd name="T68" fmla="*/ 90 w 488"/>
                <a:gd name="T69" fmla="*/ 0 h 655"/>
                <a:gd name="T70" fmla="*/ 74 w 488"/>
                <a:gd name="T71" fmla="*/ 35 h 655"/>
                <a:gd name="T72" fmla="*/ 48 w 488"/>
                <a:gd name="T73" fmla="*/ 67 h 655"/>
                <a:gd name="T74" fmla="*/ 21 w 488"/>
                <a:gd name="T75" fmla="*/ 98 h 655"/>
                <a:gd name="T76" fmla="*/ 6 w 488"/>
                <a:gd name="T77" fmla="*/ 126 h 655"/>
                <a:gd name="T78" fmla="*/ 0 w 488"/>
                <a:gd name="T79" fmla="*/ 162 h 655"/>
                <a:gd name="T80" fmla="*/ 9 w 488"/>
                <a:gd name="T81" fmla="*/ 207 h 655"/>
                <a:gd name="T82" fmla="*/ 30 w 488"/>
                <a:gd name="T83" fmla="*/ 247 h 655"/>
                <a:gd name="T84" fmla="*/ 66 w 488"/>
                <a:gd name="T85" fmla="*/ 295 h 655"/>
                <a:gd name="T86" fmla="*/ 93 w 488"/>
                <a:gd name="T87" fmla="*/ 345 h 655"/>
                <a:gd name="T88" fmla="*/ 96 w 488"/>
                <a:gd name="T89" fmla="*/ 389 h 655"/>
                <a:gd name="T90" fmla="*/ 85 w 488"/>
                <a:gd name="T91" fmla="*/ 426 h 655"/>
                <a:gd name="T92" fmla="*/ 85 w 488"/>
                <a:gd name="T93" fmla="*/ 481 h 655"/>
                <a:gd name="T94" fmla="*/ 89 w 488"/>
                <a:gd name="T95" fmla="*/ 513 h 655"/>
                <a:gd name="T96" fmla="*/ 109 w 488"/>
                <a:gd name="T97" fmla="*/ 535 h 655"/>
                <a:gd name="T98" fmla="*/ 133 w 488"/>
                <a:gd name="T99" fmla="*/ 547 h 655"/>
                <a:gd name="T100" fmla="*/ 153 w 488"/>
                <a:gd name="T101" fmla="*/ 589 h 655"/>
                <a:gd name="T102" fmla="*/ 180 w 488"/>
                <a:gd name="T103" fmla="*/ 619 h 655"/>
                <a:gd name="T104" fmla="*/ 193 w 488"/>
                <a:gd name="T105" fmla="*/ 655 h 6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88"/>
                <a:gd name="T160" fmla="*/ 0 h 655"/>
                <a:gd name="T161" fmla="*/ 488 w 488"/>
                <a:gd name="T162" fmla="*/ 655 h 65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88" h="655">
                  <a:moveTo>
                    <a:pt x="193" y="655"/>
                  </a:moveTo>
                  <a:lnTo>
                    <a:pt x="194" y="643"/>
                  </a:lnTo>
                  <a:lnTo>
                    <a:pt x="196" y="632"/>
                  </a:lnTo>
                  <a:lnTo>
                    <a:pt x="200" y="623"/>
                  </a:lnTo>
                  <a:lnTo>
                    <a:pt x="205" y="615"/>
                  </a:lnTo>
                  <a:lnTo>
                    <a:pt x="212" y="607"/>
                  </a:lnTo>
                  <a:lnTo>
                    <a:pt x="218" y="601"/>
                  </a:lnTo>
                  <a:lnTo>
                    <a:pt x="228" y="595"/>
                  </a:lnTo>
                  <a:lnTo>
                    <a:pt x="237" y="590"/>
                  </a:lnTo>
                  <a:lnTo>
                    <a:pt x="258" y="582"/>
                  </a:lnTo>
                  <a:lnTo>
                    <a:pt x="281" y="575"/>
                  </a:lnTo>
                  <a:lnTo>
                    <a:pt x="308" y="570"/>
                  </a:lnTo>
                  <a:lnTo>
                    <a:pt x="334" y="565"/>
                  </a:lnTo>
                  <a:lnTo>
                    <a:pt x="361" y="559"/>
                  </a:lnTo>
                  <a:lnTo>
                    <a:pt x="386" y="554"/>
                  </a:lnTo>
                  <a:lnTo>
                    <a:pt x="400" y="550"/>
                  </a:lnTo>
                  <a:lnTo>
                    <a:pt x="412" y="546"/>
                  </a:lnTo>
                  <a:lnTo>
                    <a:pt x="424" y="541"/>
                  </a:lnTo>
                  <a:lnTo>
                    <a:pt x="434" y="535"/>
                  </a:lnTo>
                  <a:lnTo>
                    <a:pt x="445" y="529"/>
                  </a:lnTo>
                  <a:lnTo>
                    <a:pt x="454" y="522"/>
                  </a:lnTo>
                  <a:lnTo>
                    <a:pt x="462" y="514"/>
                  </a:lnTo>
                  <a:lnTo>
                    <a:pt x="470" y="505"/>
                  </a:lnTo>
                  <a:lnTo>
                    <a:pt x="477" y="494"/>
                  </a:lnTo>
                  <a:lnTo>
                    <a:pt x="482" y="483"/>
                  </a:lnTo>
                  <a:lnTo>
                    <a:pt x="486" y="470"/>
                  </a:lnTo>
                  <a:lnTo>
                    <a:pt x="488" y="457"/>
                  </a:lnTo>
                  <a:lnTo>
                    <a:pt x="473" y="450"/>
                  </a:lnTo>
                  <a:lnTo>
                    <a:pt x="456" y="439"/>
                  </a:lnTo>
                  <a:lnTo>
                    <a:pt x="446" y="434"/>
                  </a:lnTo>
                  <a:lnTo>
                    <a:pt x="434" y="430"/>
                  </a:lnTo>
                  <a:lnTo>
                    <a:pt x="422" y="427"/>
                  </a:lnTo>
                  <a:lnTo>
                    <a:pt x="410" y="426"/>
                  </a:lnTo>
                  <a:lnTo>
                    <a:pt x="409" y="414"/>
                  </a:lnTo>
                  <a:lnTo>
                    <a:pt x="408" y="403"/>
                  </a:lnTo>
                  <a:lnTo>
                    <a:pt x="405" y="394"/>
                  </a:lnTo>
                  <a:lnTo>
                    <a:pt x="401" y="386"/>
                  </a:lnTo>
                  <a:lnTo>
                    <a:pt x="397" y="379"/>
                  </a:lnTo>
                  <a:lnTo>
                    <a:pt x="392" y="374"/>
                  </a:lnTo>
                  <a:lnTo>
                    <a:pt x="386" y="369"/>
                  </a:lnTo>
                  <a:lnTo>
                    <a:pt x="380" y="363"/>
                  </a:lnTo>
                  <a:lnTo>
                    <a:pt x="366" y="355"/>
                  </a:lnTo>
                  <a:lnTo>
                    <a:pt x="354" y="347"/>
                  </a:lnTo>
                  <a:lnTo>
                    <a:pt x="348" y="343"/>
                  </a:lnTo>
                  <a:lnTo>
                    <a:pt x="342" y="338"/>
                  </a:lnTo>
                  <a:lnTo>
                    <a:pt x="337" y="331"/>
                  </a:lnTo>
                  <a:lnTo>
                    <a:pt x="332" y="325"/>
                  </a:lnTo>
                  <a:lnTo>
                    <a:pt x="326" y="313"/>
                  </a:lnTo>
                  <a:lnTo>
                    <a:pt x="324" y="302"/>
                  </a:lnTo>
                  <a:lnTo>
                    <a:pt x="324" y="291"/>
                  </a:lnTo>
                  <a:lnTo>
                    <a:pt x="322" y="281"/>
                  </a:lnTo>
                  <a:lnTo>
                    <a:pt x="321" y="273"/>
                  </a:lnTo>
                  <a:lnTo>
                    <a:pt x="316" y="263"/>
                  </a:lnTo>
                  <a:lnTo>
                    <a:pt x="313" y="261"/>
                  </a:lnTo>
                  <a:lnTo>
                    <a:pt x="308" y="257"/>
                  </a:lnTo>
                  <a:lnTo>
                    <a:pt x="302" y="254"/>
                  </a:lnTo>
                  <a:lnTo>
                    <a:pt x="296" y="251"/>
                  </a:lnTo>
                  <a:lnTo>
                    <a:pt x="285" y="249"/>
                  </a:lnTo>
                  <a:lnTo>
                    <a:pt x="273" y="247"/>
                  </a:lnTo>
                  <a:lnTo>
                    <a:pt x="260" y="246"/>
                  </a:lnTo>
                  <a:lnTo>
                    <a:pt x="248" y="245"/>
                  </a:lnTo>
                  <a:lnTo>
                    <a:pt x="241" y="243"/>
                  </a:lnTo>
                  <a:lnTo>
                    <a:pt x="236" y="241"/>
                  </a:lnTo>
                  <a:lnTo>
                    <a:pt x="230" y="238"/>
                  </a:lnTo>
                  <a:lnTo>
                    <a:pt x="226" y="235"/>
                  </a:lnTo>
                  <a:lnTo>
                    <a:pt x="222" y="230"/>
                  </a:lnTo>
                  <a:lnTo>
                    <a:pt x="220" y="225"/>
                  </a:lnTo>
                  <a:lnTo>
                    <a:pt x="217" y="218"/>
                  </a:lnTo>
                  <a:lnTo>
                    <a:pt x="217" y="210"/>
                  </a:lnTo>
                  <a:lnTo>
                    <a:pt x="218" y="202"/>
                  </a:lnTo>
                  <a:lnTo>
                    <a:pt x="220" y="195"/>
                  </a:lnTo>
                  <a:lnTo>
                    <a:pt x="222" y="190"/>
                  </a:lnTo>
                  <a:lnTo>
                    <a:pt x="226" y="185"/>
                  </a:lnTo>
                  <a:lnTo>
                    <a:pt x="229" y="179"/>
                  </a:lnTo>
                  <a:lnTo>
                    <a:pt x="232" y="173"/>
                  </a:lnTo>
                  <a:lnTo>
                    <a:pt x="234" y="166"/>
                  </a:lnTo>
                  <a:lnTo>
                    <a:pt x="236" y="155"/>
                  </a:lnTo>
                  <a:lnTo>
                    <a:pt x="234" y="147"/>
                  </a:lnTo>
                  <a:lnTo>
                    <a:pt x="232" y="139"/>
                  </a:lnTo>
                  <a:lnTo>
                    <a:pt x="229" y="133"/>
                  </a:lnTo>
                  <a:lnTo>
                    <a:pt x="225" y="126"/>
                  </a:lnTo>
                  <a:lnTo>
                    <a:pt x="217" y="114"/>
                  </a:lnTo>
                  <a:lnTo>
                    <a:pt x="212" y="101"/>
                  </a:lnTo>
                  <a:lnTo>
                    <a:pt x="198" y="114"/>
                  </a:lnTo>
                  <a:lnTo>
                    <a:pt x="185" y="123"/>
                  </a:lnTo>
                  <a:lnTo>
                    <a:pt x="178" y="126"/>
                  </a:lnTo>
                  <a:lnTo>
                    <a:pt x="170" y="129"/>
                  </a:lnTo>
                  <a:lnTo>
                    <a:pt x="161" y="131"/>
                  </a:lnTo>
                  <a:lnTo>
                    <a:pt x="150" y="131"/>
                  </a:lnTo>
                  <a:lnTo>
                    <a:pt x="144" y="130"/>
                  </a:lnTo>
                  <a:lnTo>
                    <a:pt x="137" y="129"/>
                  </a:lnTo>
                  <a:lnTo>
                    <a:pt x="132" y="126"/>
                  </a:lnTo>
                  <a:lnTo>
                    <a:pt x="125" y="122"/>
                  </a:lnTo>
                  <a:lnTo>
                    <a:pt x="120" y="118"/>
                  </a:lnTo>
                  <a:lnTo>
                    <a:pt x="114" y="111"/>
                  </a:lnTo>
                  <a:lnTo>
                    <a:pt x="109" y="106"/>
                  </a:lnTo>
                  <a:lnTo>
                    <a:pt x="104" y="99"/>
                  </a:lnTo>
                  <a:lnTo>
                    <a:pt x="96" y="83"/>
                  </a:lnTo>
                  <a:lnTo>
                    <a:pt x="90" y="67"/>
                  </a:lnTo>
                  <a:lnTo>
                    <a:pt x="86" y="51"/>
                  </a:lnTo>
                  <a:lnTo>
                    <a:pt x="85" y="35"/>
                  </a:lnTo>
                  <a:lnTo>
                    <a:pt x="85" y="28"/>
                  </a:lnTo>
                  <a:lnTo>
                    <a:pt x="85" y="17"/>
                  </a:lnTo>
                  <a:lnTo>
                    <a:pt x="88" y="6"/>
                  </a:lnTo>
                  <a:lnTo>
                    <a:pt x="90" y="0"/>
                  </a:lnTo>
                  <a:lnTo>
                    <a:pt x="85" y="17"/>
                  </a:lnTo>
                  <a:lnTo>
                    <a:pt x="80" y="26"/>
                  </a:lnTo>
                  <a:lnTo>
                    <a:pt x="74" y="35"/>
                  </a:lnTo>
                  <a:lnTo>
                    <a:pt x="68" y="45"/>
                  </a:lnTo>
                  <a:lnTo>
                    <a:pt x="61" y="53"/>
                  </a:lnTo>
                  <a:lnTo>
                    <a:pt x="48" y="67"/>
                  </a:lnTo>
                  <a:lnTo>
                    <a:pt x="33" y="82"/>
                  </a:lnTo>
                  <a:lnTo>
                    <a:pt x="26" y="90"/>
                  </a:lnTo>
                  <a:lnTo>
                    <a:pt x="21" y="98"/>
                  </a:lnTo>
                  <a:lnTo>
                    <a:pt x="14" y="107"/>
                  </a:lnTo>
                  <a:lnTo>
                    <a:pt x="10" y="115"/>
                  </a:lnTo>
                  <a:lnTo>
                    <a:pt x="6" y="126"/>
                  </a:lnTo>
                  <a:lnTo>
                    <a:pt x="2" y="137"/>
                  </a:lnTo>
                  <a:lnTo>
                    <a:pt x="1" y="149"/>
                  </a:lnTo>
                  <a:lnTo>
                    <a:pt x="0" y="162"/>
                  </a:lnTo>
                  <a:lnTo>
                    <a:pt x="1" y="178"/>
                  </a:lnTo>
                  <a:lnTo>
                    <a:pt x="4" y="193"/>
                  </a:lnTo>
                  <a:lnTo>
                    <a:pt x="9" y="207"/>
                  </a:lnTo>
                  <a:lnTo>
                    <a:pt x="16" y="222"/>
                  </a:lnTo>
                  <a:lnTo>
                    <a:pt x="22" y="234"/>
                  </a:lnTo>
                  <a:lnTo>
                    <a:pt x="30" y="247"/>
                  </a:lnTo>
                  <a:lnTo>
                    <a:pt x="40" y="259"/>
                  </a:lnTo>
                  <a:lnTo>
                    <a:pt x="49" y="271"/>
                  </a:lnTo>
                  <a:lnTo>
                    <a:pt x="66" y="295"/>
                  </a:lnTo>
                  <a:lnTo>
                    <a:pt x="81" y="319"/>
                  </a:lnTo>
                  <a:lnTo>
                    <a:pt x="88" y="331"/>
                  </a:lnTo>
                  <a:lnTo>
                    <a:pt x="93" y="345"/>
                  </a:lnTo>
                  <a:lnTo>
                    <a:pt x="96" y="358"/>
                  </a:lnTo>
                  <a:lnTo>
                    <a:pt x="97" y="373"/>
                  </a:lnTo>
                  <a:lnTo>
                    <a:pt x="96" y="389"/>
                  </a:lnTo>
                  <a:lnTo>
                    <a:pt x="93" y="403"/>
                  </a:lnTo>
                  <a:lnTo>
                    <a:pt x="89" y="417"/>
                  </a:lnTo>
                  <a:lnTo>
                    <a:pt x="85" y="426"/>
                  </a:lnTo>
                  <a:lnTo>
                    <a:pt x="85" y="453"/>
                  </a:lnTo>
                  <a:lnTo>
                    <a:pt x="85" y="469"/>
                  </a:lnTo>
                  <a:lnTo>
                    <a:pt x="85" y="481"/>
                  </a:lnTo>
                  <a:lnTo>
                    <a:pt x="85" y="493"/>
                  </a:lnTo>
                  <a:lnTo>
                    <a:pt x="86" y="503"/>
                  </a:lnTo>
                  <a:lnTo>
                    <a:pt x="89" y="513"/>
                  </a:lnTo>
                  <a:lnTo>
                    <a:pt x="94" y="522"/>
                  </a:lnTo>
                  <a:lnTo>
                    <a:pt x="102" y="529"/>
                  </a:lnTo>
                  <a:lnTo>
                    <a:pt x="109" y="535"/>
                  </a:lnTo>
                  <a:lnTo>
                    <a:pt x="117" y="541"/>
                  </a:lnTo>
                  <a:lnTo>
                    <a:pt x="125" y="545"/>
                  </a:lnTo>
                  <a:lnTo>
                    <a:pt x="133" y="547"/>
                  </a:lnTo>
                  <a:lnTo>
                    <a:pt x="138" y="562"/>
                  </a:lnTo>
                  <a:lnTo>
                    <a:pt x="145" y="577"/>
                  </a:lnTo>
                  <a:lnTo>
                    <a:pt x="153" y="589"/>
                  </a:lnTo>
                  <a:lnTo>
                    <a:pt x="161" y="601"/>
                  </a:lnTo>
                  <a:lnTo>
                    <a:pt x="170" y="610"/>
                  </a:lnTo>
                  <a:lnTo>
                    <a:pt x="180" y="619"/>
                  </a:lnTo>
                  <a:lnTo>
                    <a:pt x="190" y="626"/>
                  </a:lnTo>
                  <a:lnTo>
                    <a:pt x="198" y="631"/>
                  </a:lnTo>
                  <a:lnTo>
                    <a:pt x="193" y="65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6" name="Freeform 60"/>
            <p:cNvSpPr>
              <a:spLocks noChangeAspect="1"/>
            </p:cNvSpPr>
            <p:nvPr/>
          </p:nvSpPr>
          <p:spPr bwMode="auto">
            <a:xfrm>
              <a:off x="808" y="2487"/>
              <a:ext cx="177" cy="211"/>
            </a:xfrm>
            <a:custGeom>
              <a:avLst/>
              <a:gdLst>
                <a:gd name="T0" fmla="*/ 550 w 578"/>
                <a:gd name="T1" fmla="*/ 142 h 693"/>
                <a:gd name="T2" fmla="*/ 523 w 578"/>
                <a:gd name="T3" fmla="*/ 114 h 693"/>
                <a:gd name="T4" fmla="*/ 487 w 578"/>
                <a:gd name="T5" fmla="*/ 104 h 693"/>
                <a:gd name="T6" fmla="*/ 450 w 578"/>
                <a:gd name="T7" fmla="*/ 110 h 693"/>
                <a:gd name="T8" fmla="*/ 422 w 578"/>
                <a:gd name="T9" fmla="*/ 126 h 693"/>
                <a:gd name="T10" fmla="*/ 395 w 578"/>
                <a:gd name="T11" fmla="*/ 118 h 693"/>
                <a:gd name="T12" fmla="*/ 379 w 578"/>
                <a:gd name="T13" fmla="*/ 96 h 693"/>
                <a:gd name="T14" fmla="*/ 339 w 578"/>
                <a:gd name="T15" fmla="*/ 78 h 693"/>
                <a:gd name="T16" fmla="*/ 294 w 578"/>
                <a:gd name="T17" fmla="*/ 68 h 693"/>
                <a:gd name="T18" fmla="*/ 273 w 578"/>
                <a:gd name="T19" fmla="*/ 44 h 693"/>
                <a:gd name="T20" fmla="*/ 250 w 578"/>
                <a:gd name="T21" fmla="*/ 4 h 693"/>
                <a:gd name="T22" fmla="*/ 228 w 578"/>
                <a:gd name="T23" fmla="*/ 26 h 693"/>
                <a:gd name="T24" fmla="*/ 197 w 578"/>
                <a:gd name="T25" fmla="*/ 37 h 693"/>
                <a:gd name="T26" fmla="*/ 148 w 578"/>
                <a:gd name="T27" fmla="*/ 36 h 693"/>
                <a:gd name="T28" fmla="*/ 106 w 578"/>
                <a:gd name="T29" fmla="*/ 49 h 693"/>
                <a:gd name="T30" fmla="*/ 50 w 578"/>
                <a:gd name="T31" fmla="*/ 137 h 693"/>
                <a:gd name="T32" fmla="*/ 10 w 578"/>
                <a:gd name="T33" fmla="*/ 180 h 693"/>
                <a:gd name="T34" fmla="*/ 46 w 578"/>
                <a:gd name="T35" fmla="*/ 202 h 693"/>
                <a:gd name="T36" fmla="*/ 73 w 578"/>
                <a:gd name="T37" fmla="*/ 225 h 693"/>
                <a:gd name="T38" fmla="*/ 100 w 578"/>
                <a:gd name="T39" fmla="*/ 271 h 693"/>
                <a:gd name="T40" fmla="*/ 133 w 578"/>
                <a:gd name="T41" fmla="*/ 294 h 693"/>
                <a:gd name="T42" fmla="*/ 169 w 578"/>
                <a:gd name="T43" fmla="*/ 321 h 693"/>
                <a:gd name="T44" fmla="*/ 185 w 578"/>
                <a:gd name="T45" fmla="*/ 363 h 693"/>
                <a:gd name="T46" fmla="*/ 178 w 578"/>
                <a:gd name="T47" fmla="*/ 405 h 693"/>
                <a:gd name="T48" fmla="*/ 164 w 578"/>
                <a:gd name="T49" fmla="*/ 441 h 693"/>
                <a:gd name="T50" fmla="*/ 169 w 578"/>
                <a:gd name="T51" fmla="*/ 490 h 693"/>
                <a:gd name="T52" fmla="*/ 194 w 578"/>
                <a:gd name="T53" fmla="*/ 523 h 693"/>
                <a:gd name="T54" fmla="*/ 222 w 578"/>
                <a:gd name="T55" fmla="*/ 551 h 693"/>
                <a:gd name="T56" fmla="*/ 240 w 578"/>
                <a:gd name="T57" fmla="*/ 594 h 693"/>
                <a:gd name="T58" fmla="*/ 237 w 578"/>
                <a:gd name="T59" fmla="*/ 621 h 693"/>
                <a:gd name="T60" fmla="*/ 216 w 578"/>
                <a:gd name="T61" fmla="*/ 643 h 693"/>
                <a:gd name="T62" fmla="*/ 205 w 578"/>
                <a:gd name="T63" fmla="*/ 663 h 693"/>
                <a:gd name="T64" fmla="*/ 209 w 578"/>
                <a:gd name="T65" fmla="*/ 685 h 693"/>
                <a:gd name="T66" fmla="*/ 224 w 578"/>
                <a:gd name="T67" fmla="*/ 693 h 693"/>
                <a:gd name="T68" fmla="*/ 245 w 578"/>
                <a:gd name="T69" fmla="*/ 683 h 693"/>
                <a:gd name="T70" fmla="*/ 265 w 578"/>
                <a:gd name="T71" fmla="*/ 663 h 693"/>
                <a:gd name="T72" fmla="*/ 317 w 578"/>
                <a:gd name="T73" fmla="*/ 662 h 693"/>
                <a:gd name="T74" fmla="*/ 353 w 578"/>
                <a:gd name="T75" fmla="*/ 657 h 693"/>
                <a:gd name="T76" fmla="*/ 395 w 578"/>
                <a:gd name="T77" fmla="*/ 646 h 693"/>
                <a:gd name="T78" fmla="*/ 438 w 578"/>
                <a:gd name="T79" fmla="*/ 650 h 693"/>
                <a:gd name="T80" fmla="*/ 475 w 578"/>
                <a:gd name="T81" fmla="*/ 662 h 693"/>
                <a:gd name="T82" fmla="*/ 521 w 578"/>
                <a:gd name="T83" fmla="*/ 659 h 693"/>
                <a:gd name="T84" fmla="*/ 551 w 578"/>
                <a:gd name="T85" fmla="*/ 642 h 693"/>
                <a:gd name="T86" fmla="*/ 570 w 578"/>
                <a:gd name="T87" fmla="*/ 614 h 693"/>
                <a:gd name="T88" fmla="*/ 577 w 578"/>
                <a:gd name="T89" fmla="*/ 573 h 693"/>
                <a:gd name="T90" fmla="*/ 569 w 578"/>
                <a:gd name="T91" fmla="*/ 519 h 693"/>
                <a:gd name="T92" fmla="*/ 521 w 578"/>
                <a:gd name="T93" fmla="*/ 447 h 693"/>
                <a:gd name="T94" fmla="*/ 490 w 578"/>
                <a:gd name="T95" fmla="*/ 395 h 693"/>
                <a:gd name="T96" fmla="*/ 482 w 578"/>
                <a:gd name="T97" fmla="*/ 337 h 693"/>
                <a:gd name="T98" fmla="*/ 495 w 578"/>
                <a:gd name="T99" fmla="*/ 295 h 693"/>
                <a:gd name="T100" fmla="*/ 529 w 578"/>
                <a:gd name="T101" fmla="*/ 255 h 693"/>
                <a:gd name="T102" fmla="*/ 561 w 578"/>
                <a:gd name="T103" fmla="*/ 214 h 6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8"/>
                <a:gd name="T157" fmla="*/ 0 h 693"/>
                <a:gd name="T158" fmla="*/ 578 w 578"/>
                <a:gd name="T159" fmla="*/ 693 h 6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8" h="693">
                  <a:moveTo>
                    <a:pt x="571" y="188"/>
                  </a:moveTo>
                  <a:lnTo>
                    <a:pt x="565" y="172"/>
                  </a:lnTo>
                  <a:lnTo>
                    <a:pt x="558" y="156"/>
                  </a:lnTo>
                  <a:lnTo>
                    <a:pt x="550" y="142"/>
                  </a:lnTo>
                  <a:lnTo>
                    <a:pt x="542" y="129"/>
                  </a:lnTo>
                  <a:lnTo>
                    <a:pt x="537" y="124"/>
                  </a:lnTo>
                  <a:lnTo>
                    <a:pt x="530" y="118"/>
                  </a:lnTo>
                  <a:lnTo>
                    <a:pt x="523" y="114"/>
                  </a:lnTo>
                  <a:lnTo>
                    <a:pt x="515" y="110"/>
                  </a:lnTo>
                  <a:lnTo>
                    <a:pt x="507" y="106"/>
                  </a:lnTo>
                  <a:lnTo>
                    <a:pt x="498" y="105"/>
                  </a:lnTo>
                  <a:lnTo>
                    <a:pt x="487" y="104"/>
                  </a:lnTo>
                  <a:lnTo>
                    <a:pt x="475" y="102"/>
                  </a:lnTo>
                  <a:lnTo>
                    <a:pt x="466" y="104"/>
                  </a:lnTo>
                  <a:lnTo>
                    <a:pt x="458" y="106"/>
                  </a:lnTo>
                  <a:lnTo>
                    <a:pt x="450" y="110"/>
                  </a:lnTo>
                  <a:lnTo>
                    <a:pt x="443" y="114"/>
                  </a:lnTo>
                  <a:lnTo>
                    <a:pt x="435" y="120"/>
                  </a:lnTo>
                  <a:lnTo>
                    <a:pt x="429" y="124"/>
                  </a:lnTo>
                  <a:lnTo>
                    <a:pt x="422" y="126"/>
                  </a:lnTo>
                  <a:lnTo>
                    <a:pt x="415" y="126"/>
                  </a:lnTo>
                  <a:lnTo>
                    <a:pt x="407" y="126"/>
                  </a:lnTo>
                  <a:lnTo>
                    <a:pt x="401" y="122"/>
                  </a:lnTo>
                  <a:lnTo>
                    <a:pt x="395" y="118"/>
                  </a:lnTo>
                  <a:lnTo>
                    <a:pt x="391" y="113"/>
                  </a:lnTo>
                  <a:lnTo>
                    <a:pt x="387" y="108"/>
                  </a:lnTo>
                  <a:lnTo>
                    <a:pt x="383" y="101"/>
                  </a:lnTo>
                  <a:lnTo>
                    <a:pt x="379" y="96"/>
                  </a:lnTo>
                  <a:lnTo>
                    <a:pt x="373" y="90"/>
                  </a:lnTo>
                  <a:lnTo>
                    <a:pt x="361" y="85"/>
                  </a:lnTo>
                  <a:lnTo>
                    <a:pt x="350" y="81"/>
                  </a:lnTo>
                  <a:lnTo>
                    <a:pt x="339" y="78"/>
                  </a:lnTo>
                  <a:lnTo>
                    <a:pt x="330" y="76"/>
                  </a:lnTo>
                  <a:lnTo>
                    <a:pt x="314" y="73"/>
                  </a:lnTo>
                  <a:lnTo>
                    <a:pt x="299" y="70"/>
                  </a:lnTo>
                  <a:lnTo>
                    <a:pt x="294" y="68"/>
                  </a:lnTo>
                  <a:lnTo>
                    <a:pt x="287" y="65"/>
                  </a:lnTo>
                  <a:lnTo>
                    <a:pt x="282" y="60"/>
                  </a:lnTo>
                  <a:lnTo>
                    <a:pt x="277" y="53"/>
                  </a:lnTo>
                  <a:lnTo>
                    <a:pt x="273" y="44"/>
                  </a:lnTo>
                  <a:lnTo>
                    <a:pt x="267" y="32"/>
                  </a:lnTo>
                  <a:lnTo>
                    <a:pt x="263" y="18"/>
                  </a:lnTo>
                  <a:lnTo>
                    <a:pt x="258" y="0"/>
                  </a:lnTo>
                  <a:lnTo>
                    <a:pt x="250" y="4"/>
                  </a:lnTo>
                  <a:lnTo>
                    <a:pt x="244" y="9"/>
                  </a:lnTo>
                  <a:lnTo>
                    <a:pt x="237" y="14"/>
                  </a:lnTo>
                  <a:lnTo>
                    <a:pt x="232" y="21"/>
                  </a:lnTo>
                  <a:lnTo>
                    <a:pt x="228" y="26"/>
                  </a:lnTo>
                  <a:lnTo>
                    <a:pt x="222" y="32"/>
                  </a:lnTo>
                  <a:lnTo>
                    <a:pt x="217" y="36"/>
                  </a:lnTo>
                  <a:lnTo>
                    <a:pt x="210" y="37"/>
                  </a:lnTo>
                  <a:lnTo>
                    <a:pt x="197" y="37"/>
                  </a:lnTo>
                  <a:lnTo>
                    <a:pt x="184" y="37"/>
                  </a:lnTo>
                  <a:lnTo>
                    <a:pt x="170" y="37"/>
                  </a:lnTo>
                  <a:lnTo>
                    <a:pt x="156" y="37"/>
                  </a:lnTo>
                  <a:lnTo>
                    <a:pt x="148" y="36"/>
                  </a:lnTo>
                  <a:lnTo>
                    <a:pt x="138" y="33"/>
                  </a:lnTo>
                  <a:lnTo>
                    <a:pt x="132" y="29"/>
                  </a:lnTo>
                  <a:lnTo>
                    <a:pt x="126" y="25"/>
                  </a:lnTo>
                  <a:lnTo>
                    <a:pt x="106" y="49"/>
                  </a:lnTo>
                  <a:lnTo>
                    <a:pt x="89" y="73"/>
                  </a:lnTo>
                  <a:lnTo>
                    <a:pt x="76" y="96"/>
                  </a:lnTo>
                  <a:lnTo>
                    <a:pt x="62" y="117"/>
                  </a:lnTo>
                  <a:lnTo>
                    <a:pt x="50" y="137"/>
                  </a:lnTo>
                  <a:lnTo>
                    <a:pt x="36" y="156"/>
                  </a:lnTo>
                  <a:lnTo>
                    <a:pt x="29" y="165"/>
                  </a:lnTo>
                  <a:lnTo>
                    <a:pt x="20" y="173"/>
                  </a:lnTo>
                  <a:lnTo>
                    <a:pt x="10" y="180"/>
                  </a:lnTo>
                  <a:lnTo>
                    <a:pt x="0" y="188"/>
                  </a:lnTo>
                  <a:lnTo>
                    <a:pt x="22" y="192"/>
                  </a:lnTo>
                  <a:lnTo>
                    <a:pt x="40" y="198"/>
                  </a:lnTo>
                  <a:lnTo>
                    <a:pt x="46" y="202"/>
                  </a:lnTo>
                  <a:lnTo>
                    <a:pt x="53" y="206"/>
                  </a:lnTo>
                  <a:lnTo>
                    <a:pt x="58" y="210"/>
                  </a:lnTo>
                  <a:lnTo>
                    <a:pt x="64" y="214"/>
                  </a:lnTo>
                  <a:lnTo>
                    <a:pt x="73" y="225"/>
                  </a:lnTo>
                  <a:lnTo>
                    <a:pt x="80" y="237"/>
                  </a:lnTo>
                  <a:lnTo>
                    <a:pt x="88" y="250"/>
                  </a:lnTo>
                  <a:lnTo>
                    <a:pt x="96" y="265"/>
                  </a:lnTo>
                  <a:lnTo>
                    <a:pt x="100" y="271"/>
                  </a:lnTo>
                  <a:lnTo>
                    <a:pt x="105" y="277"/>
                  </a:lnTo>
                  <a:lnTo>
                    <a:pt x="112" y="281"/>
                  </a:lnTo>
                  <a:lnTo>
                    <a:pt x="118" y="286"/>
                  </a:lnTo>
                  <a:lnTo>
                    <a:pt x="133" y="294"/>
                  </a:lnTo>
                  <a:lnTo>
                    <a:pt x="148" y="302"/>
                  </a:lnTo>
                  <a:lnTo>
                    <a:pt x="156" y="307"/>
                  </a:lnTo>
                  <a:lnTo>
                    <a:pt x="162" y="313"/>
                  </a:lnTo>
                  <a:lnTo>
                    <a:pt x="169" y="321"/>
                  </a:lnTo>
                  <a:lnTo>
                    <a:pt x="174" y="329"/>
                  </a:lnTo>
                  <a:lnTo>
                    <a:pt x="180" y="338"/>
                  </a:lnTo>
                  <a:lnTo>
                    <a:pt x="184" y="350"/>
                  </a:lnTo>
                  <a:lnTo>
                    <a:pt x="185" y="363"/>
                  </a:lnTo>
                  <a:lnTo>
                    <a:pt x="186" y="379"/>
                  </a:lnTo>
                  <a:lnTo>
                    <a:pt x="185" y="389"/>
                  </a:lnTo>
                  <a:lnTo>
                    <a:pt x="182" y="397"/>
                  </a:lnTo>
                  <a:lnTo>
                    <a:pt x="178" y="405"/>
                  </a:lnTo>
                  <a:lnTo>
                    <a:pt x="174" y="414"/>
                  </a:lnTo>
                  <a:lnTo>
                    <a:pt x="170" y="422"/>
                  </a:lnTo>
                  <a:lnTo>
                    <a:pt x="166" y="431"/>
                  </a:lnTo>
                  <a:lnTo>
                    <a:pt x="164" y="441"/>
                  </a:lnTo>
                  <a:lnTo>
                    <a:pt x="162" y="451"/>
                  </a:lnTo>
                  <a:lnTo>
                    <a:pt x="164" y="466"/>
                  </a:lnTo>
                  <a:lnTo>
                    <a:pt x="165" y="479"/>
                  </a:lnTo>
                  <a:lnTo>
                    <a:pt x="169" y="490"/>
                  </a:lnTo>
                  <a:lnTo>
                    <a:pt x="174" y="501"/>
                  </a:lnTo>
                  <a:lnTo>
                    <a:pt x="181" y="509"/>
                  </a:lnTo>
                  <a:lnTo>
                    <a:pt x="188" y="517"/>
                  </a:lnTo>
                  <a:lnTo>
                    <a:pt x="194" y="523"/>
                  </a:lnTo>
                  <a:lnTo>
                    <a:pt x="201" y="530"/>
                  </a:lnTo>
                  <a:lnTo>
                    <a:pt x="209" y="537"/>
                  </a:lnTo>
                  <a:lnTo>
                    <a:pt x="216" y="545"/>
                  </a:lnTo>
                  <a:lnTo>
                    <a:pt x="222" y="551"/>
                  </a:lnTo>
                  <a:lnTo>
                    <a:pt x="228" y="561"/>
                  </a:lnTo>
                  <a:lnTo>
                    <a:pt x="233" y="570"/>
                  </a:lnTo>
                  <a:lnTo>
                    <a:pt x="237" y="581"/>
                  </a:lnTo>
                  <a:lnTo>
                    <a:pt x="240" y="594"/>
                  </a:lnTo>
                  <a:lnTo>
                    <a:pt x="241" y="609"/>
                  </a:lnTo>
                  <a:lnTo>
                    <a:pt x="240" y="613"/>
                  </a:lnTo>
                  <a:lnTo>
                    <a:pt x="238" y="617"/>
                  </a:lnTo>
                  <a:lnTo>
                    <a:pt x="237" y="621"/>
                  </a:lnTo>
                  <a:lnTo>
                    <a:pt x="234" y="623"/>
                  </a:lnTo>
                  <a:lnTo>
                    <a:pt x="229" y="630"/>
                  </a:lnTo>
                  <a:lnTo>
                    <a:pt x="222" y="637"/>
                  </a:lnTo>
                  <a:lnTo>
                    <a:pt x="216" y="643"/>
                  </a:lnTo>
                  <a:lnTo>
                    <a:pt x="210" y="650"/>
                  </a:lnTo>
                  <a:lnTo>
                    <a:pt x="208" y="654"/>
                  </a:lnTo>
                  <a:lnTo>
                    <a:pt x="206" y="658"/>
                  </a:lnTo>
                  <a:lnTo>
                    <a:pt x="205" y="663"/>
                  </a:lnTo>
                  <a:lnTo>
                    <a:pt x="205" y="669"/>
                  </a:lnTo>
                  <a:lnTo>
                    <a:pt x="205" y="675"/>
                  </a:lnTo>
                  <a:lnTo>
                    <a:pt x="206" y="681"/>
                  </a:lnTo>
                  <a:lnTo>
                    <a:pt x="209" y="685"/>
                  </a:lnTo>
                  <a:lnTo>
                    <a:pt x="212" y="687"/>
                  </a:lnTo>
                  <a:lnTo>
                    <a:pt x="216" y="690"/>
                  </a:lnTo>
                  <a:lnTo>
                    <a:pt x="220" y="691"/>
                  </a:lnTo>
                  <a:lnTo>
                    <a:pt x="224" y="693"/>
                  </a:lnTo>
                  <a:lnTo>
                    <a:pt x="229" y="693"/>
                  </a:lnTo>
                  <a:lnTo>
                    <a:pt x="234" y="691"/>
                  </a:lnTo>
                  <a:lnTo>
                    <a:pt x="240" y="689"/>
                  </a:lnTo>
                  <a:lnTo>
                    <a:pt x="245" y="683"/>
                  </a:lnTo>
                  <a:lnTo>
                    <a:pt x="249" y="678"/>
                  </a:lnTo>
                  <a:lnTo>
                    <a:pt x="254" y="673"/>
                  </a:lnTo>
                  <a:lnTo>
                    <a:pt x="258" y="667"/>
                  </a:lnTo>
                  <a:lnTo>
                    <a:pt x="265" y="663"/>
                  </a:lnTo>
                  <a:lnTo>
                    <a:pt x="270" y="662"/>
                  </a:lnTo>
                  <a:lnTo>
                    <a:pt x="293" y="662"/>
                  </a:lnTo>
                  <a:lnTo>
                    <a:pt x="306" y="662"/>
                  </a:lnTo>
                  <a:lnTo>
                    <a:pt x="317" y="662"/>
                  </a:lnTo>
                  <a:lnTo>
                    <a:pt x="325" y="662"/>
                  </a:lnTo>
                  <a:lnTo>
                    <a:pt x="334" y="662"/>
                  </a:lnTo>
                  <a:lnTo>
                    <a:pt x="343" y="659"/>
                  </a:lnTo>
                  <a:lnTo>
                    <a:pt x="353" y="657"/>
                  </a:lnTo>
                  <a:lnTo>
                    <a:pt x="362" y="654"/>
                  </a:lnTo>
                  <a:lnTo>
                    <a:pt x="373" y="650"/>
                  </a:lnTo>
                  <a:lnTo>
                    <a:pt x="383" y="647"/>
                  </a:lnTo>
                  <a:lnTo>
                    <a:pt x="395" y="646"/>
                  </a:lnTo>
                  <a:lnTo>
                    <a:pt x="409" y="645"/>
                  </a:lnTo>
                  <a:lnTo>
                    <a:pt x="419" y="646"/>
                  </a:lnTo>
                  <a:lnTo>
                    <a:pt x="429" y="647"/>
                  </a:lnTo>
                  <a:lnTo>
                    <a:pt x="438" y="650"/>
                  </a:lnTo>
                  <a:lnTo>
                    <a:pt x="446" y="654"/>
                  </a:lnTo>
                  <a:lnTo>
                    <a:pt x="454" y="657"/>
                  </a:lnTo>
                  <a:lnTo>
                    <a:pt x="463" y="659"/>
                  </a:lnTo>
                  <a:lnTo>
                    <a:pt x="475" y="662"/>
                  </a:lnTo>
                  <a:lnTo>
                    <a:pt x="487" y="662"/>
                  </a:lnTo>
                  <a:lnTo>
                    <a:pt x="499" y="662"/>
                  </a:lnTo>
                  <a:lnTo>
                    <a:pt x="510" y="661"/>
                  </a:lnTo>
                  <a:lnTo>
                    <a:pt x="521" y="659"/>
                  </a:lnTo>
                  <a:lnTo>
                    <a:pt x="529" y="655"/>
                  </a:lnTo>
                  <a:lnTo>
                    <a:pt x="538" y="653"/>
                  </a:lnTo>
                  <a:lnTo>
                    <a:pt x="545" y="647"/>
                  </a:lnTo>
                  <a:lnTo>
                    <a:pt x="551" y="642"/>
                  </a:lnTo>
                  <a:lnTo>
                    <a:pt x="557" y="637"/>
                  </a:lnTo>
                  <a:lnTo>
                    <a:pt x="562" y="630"/>
                  </a:lnTo>
                  <a:lnTo>
                    <a:pt x="566" y="622"/>
                  </a:lnTo>
                  <a:lnTo>
                    <a:pt x="570" y="614"/>
                  </a:lnTo>
                  <a:lnTo>
                    <a:pt x="573" y="605"/>
                  </a:lnTo>
                  <a:lnTo>
                    <a:pt x="575" y="594"/>
                  </a:lnTo>
                  <a:lnTo>
                    <a:pt x="577" y="583"/>
                  </a:lnTo>
                  <a:lnTo>
                    <a:pt x="577" y="573"/>
                  </a:lnTo>
                  <a:lnTo>
                    <a:pt x="578" y="561"/>
                  </a:lnTo>
                  <a:lnTo>
                    <a:pt x="577" y="546"/>
                  </a:lnTo>
                  <a:lnTo>
                    <a:pt x="574" y="533"/>
                  </a:lnTo>
                  <a:lnTo>
                    <a:pt x="569" y="519"/>
                  </a:lnTo>
                  <a:lnTo>
                    <a:pt x="562" y="507"/>
                  </a:lnTo>
                  <a:lnTo>
                    <a:pt x="547" y="483"/>
                  </a:lnTo>
                  <a:lnTo>
                    <a:pt x="530" y="459"/>
                  </a:lnTo>
                  <a:lnTo>
                    <a:pt x="521" y="447"/>
                  </a:lnTo>
                  <a:lnTo>
                    <a:pt x="511" y="435"/>
                  </a:lnTo>
                  <a:lnTo>
                    <a:pt x="503" y="422"/>
                  </a:lnTo>
                  <a:lnTo>
                    <a:pt x="497" y="410"/>
                  </a:lnTo>
                  <a:lnTo>
                    <a:pt x="490" y="395"/>
                  </a:lnTo>
                  <a:lnTo>
                    <a:pt x="485" y="381"/>
                  </a:lnTo>
                  <a:lnTo>
                    <a:pt x="482" y="366"/>
                  </a:lnTo>
                  <a:lnTo>
                    <a:pt x="481" y="350"/>
                  </a:lnTo>
                  <a:lnTo>
                    <a:pt x="482" y="337"/>
                  </a:lnTo>
                  <a:lnTo>
                    <a:pt x="483" y="325"/>
                  </a:lnTo>
                  <a:lnTo>
                    <a:pt x="487" y="314"/>
                  </a:lnTo>
                  <a:lnTo>
                    <a:pt x="491" y="303"/>
                  </a:lnTo>
                  <a:lnTo>
                    <a:pt x="495" y="295"/>
                  </a:lnTo>
                  <a:lnTo>
                    <a:pt x="502" y="286"/>
                  </a:lnTo>
                  <a:lnTo>
                    <a:pt x="507" y="278"/>
                  </a:lnTo>
                  <a:lnTo>
                    <a:pt x="514" y="270"/>
                  </a:lnTo>
                  <a:lnTo>
                    <a:pt x="529" y="255"/>
                  </a:lnTo>
                  <a:lnTo>
                    <a:pt x="542" y="241"/>
                  </a:lnTo>
                  <a:lnTo>
                    <a:pt x="549" y="233"/>
                  </a:lnTo>
                  <a:lnTo>
                    <a:pt x="555" y="223"/>
                  </a:lnTo>
                  <a:lnTo>
                    <a:pt x="561" y="214"/>
                  </a:lnTo>
                  <a:lnTo>
                    <a:pt x="566" y="205"/>
                  </a:lnTo>
                  <a:lnTo>
                    <a:pt x="571" y="18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7" name="Freeform 61"/>
            <p:cNvSpPr>
              <a:spLocks noChangeAspect="1"/>
            </p:cNvSpPr>
            <p:nvPr/>
          </p:nvSpPr>
          <p:spPr bwMode="auto">
            <a:xfrm>
              <a:off x="1020" y="2567"/>
              <a:ext cx="173" cy="116"/>
            </a:xfrm>
            <a:custGeom>
              <a:avLst/>
              <a:gdLst>
                <a:gd name="T0" fmla="*/ 553 w 565"/>
                <a:gd name="T1" fmla="*/ 296 h 380"/>
                <a:gd name="T2" fmla="*/ 474 w 565"/>
                <a:gd name="T3" fmla="*/ 296 h 380"/>
                <a:gd name="T4" fmla="*/ 467 w 565"/>
                <a:gd name="T5" fmla="*/ 337 h 380"/>
                <a:gd name="T6" fmla="*/ 457 w 565"/>
                <a:gd name="T7" fmla="*/ 354 h 380"/>
                <a:gd name="T8" fmla="*/ 441 w 565"/>
                <a:gd name="T9" fmla="*/ 366 h 380"/>
                <a:gd name="T10" fmla="*/ 402 w 565"/>
                <a:gd name="T11" fmla="*/ 373 h 380"/>
                <a:gd name="T12" fmla="*/ 390 w 565"/>
                <a:gd name="T13" fmla="*/ 370 h 380"/>
                <a:gd name="T14" fmla="*/ 375 w 565"/>
                <a:gd name="T15" fmla="*/ 353 h 380"/>
                <a:gd name="T16" fmla="*/ 359 w 565"/>
                <a:gd name="T17" fmla="*/ 336 h 380"/>
                <a:gd name="T18" fmla="*/ 349 w 565"/>
                <a:gd name="T19" fmla="*/ 332 h 380"/>
                <a:gd name="T20" fmla="*/ 335 w 565"/>
                <a:gd name="T21" fmla="*/ 336 h 380"/>
                <a:gd name="T22" fmla="*/ 317 w 565"/>
                <a:gd name="T23" fmla="*/ 356 h 380"/>
                <a:gd name="T24" fmla="*/ 294 w 565"/>
                <a:gd name="T25" fmla="*/ 376 h 380"/>
                <a:gd name="T26" fmla="*/ 276 w 565"/>
                <a:gd name="T27" fmla="*/ 380 h 380"/>
                <a:gd name="T28" fmla="*/ 234 w 565"/>
                <a:gd name="T29" fmla="*/ 357 h 380"/>
                <a:gd name="T30" fmla="*/ 198 w 565"/>
                <a:gd name="T31" fmla="*/ 349 h 380"/>
                <a:gd name="T32" fmla="*/ 193 w 565"/>
                <a:gd name="T33" fmla="*/ 317 h 380"/>
                <a:gd name="T34" fmla="*/ 180 w 565"/>
                <a:gd name="T35" fmla="*/ 297 h 380"/>
                <a:gd name="T36" fmla="*/ 154 w 565"/>
                <a:gd name="T37" fmla="*/ 278 h 380"/>
                <a:gd name="T38" fmla="*/ 130 w 565"/>
                <a:gd name="T39" fmla="*/ 261 h 380"/>
                <a:gd name="T40" fmla="*/ 114 w 565"/>
                <a:gd name="T41" fmla="*/ 236 h 380"/>
                <a:gd name="T42" fmla="*/ 110 w 565"/>
                <a:gd name="T43" fmla="*/ 204 h 380"/>
                <a:gd name="T44" fmla="*/ 101 w 565"/>
                <a:gd name="T45" fmla="*/ 184 h 380"/>
                <a:gd name="T46" fmla="*/ 84 w 565"/>
                <a:gd name="T47" fmla="*/ 174 h 380"/>
                <a:gd name="T48" fmla="*/ 48 w 565"/>
                <a:gd name="T49" fmla="*/ 169 h 380"/>
                <a:gd name="T50" fmla="*/ 24 w 565"/>
                <a:gd name="T51" fmla="*/ 164 h 380"/>
                <a:gd name="T52" fmla="*/ 10 w 565"/>
                <a:gd name="T53" fmla="*/ 153 h 380"/>
                <a:gd name="T54" fmla="*/ 5 w 565"/>
                <a:gd name="T55" fmla="*/ 133 h 380"/>
                <a:gd name="T56" fmla="*/ 10 w 565"/>
                <a:gd name="T57" fmla="*/ 113 h 380"/>
                <a:gd name="T58" fmla="*/ 20 w 565"/>
                <a:gd name="T59" fmla="*/ 96 h 380"/>
                <a:gd name="T60" fmla="*/ 22 w 565"/>
                <a:gd name="T61" fmla="*/ 70 h 380"/>
                <a:gd name="T62" fmla="*/ 13 w 565"/>
                <a:gd name="T63" fmla="*/ 49 h 380"/>
                <a:gd name="T64" fmla="*/ 8 w 565"/>
                <a:gd name="T65" fmla="*/ 16 h 380"/>
                <a:gd name="T66" fmla="*/ 29 w 565"/>
                <a:gd name="T67" fmla="*/ 2 h 380"/>
                <a:gd name="T68" fmla="*/ 58 w 565"/>
                <a:gd name="T69" fmla="*/ 1 h 380"/>
                <a:gd name="T70" fmla="*/ 110 w 565"/>
                <a:gd name="T71" fmla="*/ 9 h 380"/>
                <a:gd name="T72" fmla="*/ 162 w 565"/>
                <a:gd name="T73" fmla="*/ 17 h 380"/>
                <a:gd name="T74" fmla="*/ 184 w 565"/>
                <a:gd name="T75" fmla="*/ 28 h 380"/>
                <a:gd name="T76" fmla="*/ 208 w 565"/>
                <a:gd name="T77" fmla="*/ 48 h 380"/>
                <a:gd name="T78" fmla="*/ 264 w 565"/>
                <a:gd name="T79" fmla="*/ 73 h 380"/>
                <a:gd name="T80" fmla="*/ 302 w 565"/>
                <a:gd name="T81" fmla="*/ 78 h 380"/>
                <a:gd name="T82" fmla="*/ 320 w 565"/>
                <a:gd name="T83" fmla="*/ 73 h 380"/>
                <a:gd name="T84" fmla="*/ 349 w 565"/>
                <a:gd name="T85" fmla="*/ 45 h 380"/>
                <a:gd name="T86" fmla="*/ 373 w 565"/>
                <a:gd name="T87" fmla="*/ 72 h 380"/>
                <a:gd name="T88" fmla="*/ 381 w 565"/>
                <a:gd name="T89" fmla="*/ 101 h 380"/>
                <a:gd name="T90" fmla="*/ 406 w 565"/>
                <a:gd name="T91" fmla="*/ 126 h 380"/>
                <a:gd name="T92" fmla="*/ 445 w 565"/>
                <a:gd name="T93" fmla="*/ 146 h 380"/>
                <a:gd name="T94" fmla="*/ 466 w 565"/>
                <a:gd name="T95" fmla="*/ 162 h 380"/>
                <a:gd name="T96" fmla="*/ 466 w 565"/>
                <a:gd name="T97" fmla="*/ 180 h 380"/>
                <a:gd name="T98" fmla="*/ 453 w 565"/>
                <a:gd name="T99" fmla="*/ 181 h 380"/>
                <a:gd name="T100" fmla="*/ 445 w 565"/>
                <a:gd name="T101" fmla="*/ 210 h 380"/>
                <a:gd name="T102" fmla="*/ 469 w 565"/>
                <a:gd name="T103" fmla="*/ 230 h 380"/>
                <a:gd name="T104" fmla="*/ 509 w 565"/>
                <a:gd name="T105" fmla="*/ 241 h 380"/>
                <a:gd name="T106" fmla="*/ 533 w 565"/>
                <a:gd name="T107" fmla="*/ 249 h 380"/>
                <a:gd name="T108" fmla="*/ 553 w 565"/>
                <a:gd name="T109" fmla="*/ 268 h 380"/>
                <a:gd name="T110" fmla="*/ 565 w 565"/>
                <a:gd name="T111" fmla="*/ 301 h 3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5"/>
                <a:gd name="T169" fmla="*/ 0 h 380"/>
                <a:gd name="T170" fmla="*/ 565 w 565"/>
                <a:gd name="T171" fmla="*/ 380 h 3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5" h="380">
                  <a:moveTo>
                    <a:pt x="565" y="301"/>
                  </a:moveTo>
                  <a:lnTo>
                    <a:pt x="559" y="298"/>
                  </a:lnTo>
                  <a:lnTo>
                    <a:pt x="553" y="296"/>
                  </a:lnTo>
                  <a:lnTo>
                    <a:pt x="546" y="296"/>
                  </a:lnTo>
                  <a:lnTo>
                    <a:pt x="541" y="296"/>
                  </a:lnTo>
                  <a:lnTo>
                    <a:pt x="474" y="296"/>
                  </a:lnTo>
                  <a:lnTo>
                    <a:pt x="474" y="314"/>
                  </a:lnTo>
                  <a:lnTo>
                    <a:pt x="470" y="330"/>
                  </a:lnTo>
                  <a:lnTo>
                    <a:pt x="467" y="337"/>
                  </a:lnTo>
                  <a:lnTo>
                    <a:pt x="465" y="344"/>
                  </a:lnTo>
                  <a:lnTo>
                    <a:pt x="461" y="349"/>
                  </a:lnTo>
                  <a:lnTo>
                    <a:pt x="457" y="354"/>
                  </a:lnTo>
                  <a:lnTo>
                    <a:pt x="451" y="360"/>
                  </a:lnTo>
                  <a:lnTo>
                    <a:pt x="446" y="364"/>
                  </a:lnTo>
                  <a:lnTo>
                    <a:pt x="441" y="366"/>
                  </a:lnTo>
                  <a:lnTo>
                    <a:pt x="434" y="369"/>
                  </a:lnTo>
                  <a:lnTo>
                    <a:pt x="419" y="373"/>
                  </a:lnTo>
                  <a:lnTo>
                    <a:pt x="402" y="373"/>
                  </a:lnTo>
                  <a:lnTo>
                    <a:pt x="398" y="373"/>
                  </a:lnTo>
                  <a:lnTo>
                    <a:pt x="394" y="372"/>
                  </a:lnTo>
                  <a:lnTo>
                    <a:pt x="390" y="370"/>
                  </a:lnTo>
                  <a:lnTo>
                    <a:pt x="387" y="366"/>
                  </a:lnTo>
                  <a:lnTo>
                    <a:pt x="381" y="360"/>
                  </a:lnTo>
                  <a:lnTo>
                    <a:pt x="375" y="353"/>
                  </a:lnTo>
                  <a:lnTo>
                    <a:pt x="370" y="345"/>
                  </a:lnTo>
                  <a:lnTo>
                    <a:pt x="363" y="338"/>
                  </a:lnTo>
                  <a:lnTo>
                    <a:pt x="359" y="336"/>
                  </a:lnTo>
                  <a:lnTo>
                    <a:pt x="357" y="333"/>
                  </a:lnTo>
                  <a:lnTo>
                    <a:pt x="353" y="332"/>
                  </a:lnTo>
                  <a:lnTo>
                    <a:pt x="349" y="332"/>
                  </a:lnTo>
                  <a:lnTo>
                    <a:pt x="343" y="332"/>
                  </a:lnTo>
                  <a:lnTo>
                    <a:pt x="339" y="333"/>
                  </a:lnTo>
                  <a:lnTo>
                    <a:pt x="335" y="336"/>
                  </a:lnTo>
                  <a:lnTo>
                    <a:pt x="331" y="338"/>
                  </a:lnTo>
                  <a:lnTo>
                    <a:pt x="325" y="346"/>
                  </a:lnTo>
                  <a:lnTo>
                    <a:pt x="317" y="356"/>
                  </a:lnTo>
                  <a:lnTo>
                    <a:pt x="309" y="365"/>
                  </a:lnTo>
                  <a:lnTo>
                    <a:pt x="300" y="372"/>
                  </a:lnTo>
                  <a:lnTo>
                    <a:pt x="294" y="376"/>
                  </a:lnTo>
                  <a:lnTo>
                    <a:pt x="289" y="377"/>
                  </a:lnTo>
                  <a:lnTo>
                    <a:pt x="282" y="380"/>
                  </a:lnTo>
                  <a:lnTo>
                    <a:pt x="276" y="380"/>
                  </a:lnTo>
                  <a:lnTo>
                    <a:pt x="261" y="373"/>
                  </a:lnTo>
                  <a:lnTo>
                    <a:pt x="244" y="362"/>
                  </a:lnTo>
                  <a:lnTo>
                    <a:pt x="234" y="357"/>
                  </a:lnTo>
                  <a:lnTo>
                    <a:pt x="222" y="353"/>
                  </a:lnTo>
                  <a:lnTo>
                    <a:pt x="210" y="350"/>
                  </a:lnTo>
                  <a:lnTo>
                    <a:pt x="198" y="349"/>
                  </a:lnTo>
                  <a:lnTo>
                    <a:pt x="197" y="337"/>
                  </a:lnTo>
                  <a:lnTo>
                    <a:pt x="196" y="326"/>
                  </a:lnTo>
                  <a:lnTo>
                    <a:pt x="193" y="317"/>
                  </a:lnTo>
                  <a:lnTo>
                    <a:pt x="189" y="309"/>
                  </a:lnTo>
                  <a:lnTo>
                    <a:pt x="185" y="302"/>
                  </a:lnTo>
                  <a:lnTo>
                    <a:pt x="180" y="297"/>
                  </a:lnTo>
                  <a:lnTo>
                    <a:pt x="174" y="292"/>
                  </a:lnTo>
                  <a:lnTo>
                    <a:pt x="168" y="286"/>
                  </a:lnTo>
                  <a:lnTo>
                    <a:pt x="154" y="278"/>
                  </a:lnTo>
                  <a:lnTo>
                    <a:pt x="142" y="270"/>
                  </a:lnTo>
                  <a:lnTo>
                    <a:pt x="136" y="266"/>
                  </a:lnTo>
                  <a:lnTo>
                    <a:pt x="130" y="261"/>
                  </a:lnTo>
                  <a:lnTo>
                    <a:pt x="125" y="254"/>
                  </a:lnTo>
                  <a:lnTo>
                    <a:pt x="120" y="248"/>
                  </a:lnTo>
                  <a:lnTo>
                    <a:pt x="114" y="236"/>
                  </a:lnTo>
                  <a:lnTo>
                    <a:pt x="112" y="225"/>
                  </a:lnTo>
                  <a:lnTo>
                    <a:pt x="112" y="214"/>
                  </a:lnTo>
                  <a:lnTo>
                    <a:pt x="110" y="204"/>
                  </a:lnTo>
                  <a:lnTo>
                    <a:pt x="109" y="196"/>
                  </a:lnTo>
                  <a:lnTo>
                    <a:pt x="104" y="186"/>
                  </a:lnTo>
                  <a:lnTo>
                    <a:pt x="101" y="184"/>
                  </a:lnTo>
                  <a:lnTo>
                    <a:pt x="96" y="180"/>
                  </a:lnTo>
                  <a:lnTo>
                    <a:pt x="90" y="177"/>
                  </a:lnTo>
                  <a:lnTo>
                    <a:pt x="84" y="174"/>
                  </a:lnTo>
                  <a:lnTo>
                    <a:pt x="73" y="172"/>
                  </a:lnTo>
                  <a:lnTo>
                    <a:pt x="61" y="170"/>
                  </a:lnTo>
                  <a:lnTo>
                    <a:pt x="48" y="169"/>
                  </a:lnTo>
                  <a:lnTo>
                    <a:pt x="36" y="168"/>
                  </a:lnTo>
                  <a:lnTo>
                    <a:pt x="29" y="166"/>
                  </a:lnTo>
                  <a:lnTo>
                    <a:pt x="24" y="164"/>
                  </a:lnTo>
                  <a:lnTo>
                    <a:pt x="18" y="161"/>
                  </a:lnTo>
                  <a:lnTo>
                    <a:pt x="14" y="158"/>
                  </a:lnTo>
                  <a:lnTo>
                    <a:pt x="10" y="153"/>
                  </a:lnTo>
                  <a:lnTo>
                    <a:pt x="8" y="148"/>
                  </a:lnTo>
                  <a:lnTo>
                    <a:pt x="5" y="141"/>
                  </a:lnTo>
                  <a:lnTo>
                    <a:pt x="5" y="133"/>
                  </a:lnTo>
                  <a:lnTo>
                    <a:pt x="6" y="125"/>
                  </a:lnTo>
                  <a:lnTo>
                    <a:pt x="8" y="118"/>
                  </a:lnTo>
                  <a:lnTo>
                    <a:pt x="10" y="113"/>
                  </a:lnTo>
                  <a:lnTo>
                    <a:pt x="14" y="108"/>
                  </a:lnTo>
                  <a:lnTo>
                    <a:pt x="17" y="102"/>
                  </a:lnTo>
                  <a:lnTo>
                    <a:pt x="20" y="96"/>
                  </a:lnTo>
                  <a:lnTo>
                    <a:pt x="22" y="89"/>
                  </a:lnTo>
                  <a:lnTo>
                    <a:pt x="24" y="78"/>
                  </a:lnTo>
                  <a:lnTo>
                    <a:pt x="22" y="70"/>
                  </a:lnTo>
                  <a:lnTo>
                    <a:pt x="20" y="62"/>
                  </a:lnTo>
                  <a:lnTo>
                    <a:pt x="17" y="56"/>
                  </a:lnTo>
                  <a:lnTo>
                    <a:pt x="13" y="49"/>
                  </a:lnTo>
                  <a:lnTo>
                    <a:pt x="5" y="37"/>
                  </a:lnTo>
                  <a:lnTo>
                    <a:pt x="0" y="24"/>
                  </a:lnTo>
                  <a:lnTo>
                    <a:pt x="8" y="16"/>
                  </a:lnTo>
                  <a:lnTo>
                    <a:pt x="18" y="8"/>
                  </a:lnTo>
                  <a:lnTo>
                    <a:pt x="24" y="5"/>
                  </a:lnTo>
                  <a:lnTo>
                    <a:pt x="29" y="2"/>
                  </a:lnTo>
                  <a:lnTo>
                    <a:pt x="34" y="1"/>
                  </a:lnTo>
                  <a:lnTo>
                    <a:pt x="41" y="0"/>
                  </a:lnTo>
                  <a:lnTo>
                    <a:pt x="58" y="1"/>
                  </a:lnTo>
                  <a:lnTo>
                    <a:pt x="77" y="2"/>
                  </a:lnTo>
                  <a:lnTo>
                    <a:pt x="93" y="6"/>
                  </a:lnTo>
                  <a:lnTo>
                    <a:pt x="110" y="9"/>
                  </a:lnTo>
                  <a:lnTo>
                    <a:pt x="128" y="13"/>
                  </a:lnTo>
                  <a:lnTo>
                    <a:pt x="145" y="16"/>
                  </a:lnTo>
                  <a:lnTo>
                    <a:pt x="162" y="17"/>
                  </a:lnTo>
                  <a:lnTo>
                    <a:pt x="180" y="18"/>
                  </a:lnTo>
                  <a:lnTo>
                    <a:pt x="181" y="22"/>
                  </a:lnTo>
                  <a:lnTo>
                    <a:pt x="184" y="28"/>
                  </a:lnTo>
                  <a:lnTo>
                    <a:pt x="188" y="33"/>
                  </a:lnTo>
                  <a:lnTo>
                    <a:pt x="193" y="38"/>
                  </a:lnTo>
                  <a:lnTo>
                    <a:pt x="208" y="48"/>
                  </a:lnTo>
                  <a:lnTo>
                    <a:pt x="226" y="57"/>
                  </a:lnTo>
                  <a:lnTo>
                    <a:pt x="245" y="66"/>
                  </a:lnTo>
                  <a:lnTo>
                    <a:pt x="264" y="73"/>
                  </a:lnTo>
                  <a:lnTo>
                    <a:pt x="281" y="77"/>
                  </a:lnTo>
                  <a:lnTo>
                    <a:pt x="294" y="78"/>
                  </a:lnTo>
                  <a:lnTo>
                    <a:pt x="302" y="78"/>
                  </a:lnTo>
                  <a:lnTo>
                    <a:pt x="309" y="77"/>
                  </a:lnTo>
                  <a:lnTo>
                    <a:pt x="314" y="76"/>
                  </a:lnTo>
                  <a:lnTo>
                    <a:pt x="320" y="73"/>
                  </a:lnTo>
                  <a:lnTo>
                    <a:pt x="329" y="68"/>
                  </a:lnTo>
                  <a:lnTo>
                    <a:pt x="337" y="61"/>
                  </a:lnTo>
                  <a:lnTo>
                    <a:pt x="349" y="45"/>
                  </a:lnTo>
                  <a:lnTo>
                    <a:pt x="361" y="30"/>
                  </a:lnTo>
                  <a:lnTo>
                    <a:pt x="367" y="50"/>
                  </a:lnTo>
                  <a:lnTo>
                    <a:pt x="373" y="72"/>
                  </a:lnTo>
                  <a:lnTo>
                    <a:pt x="374" y="82"/>
                  </a:lnTo>
                  <a:lnTo>
                    <a:pt x="377" y="92"/>
                  </a:lnTo>
                  <a:lnTo>
                    <a:pt x="381" y="101"/>
                  </a:lnTo>
                  <a:lnTo>
                    <a:pt x="385" y="109"/>
                  </a:lnTo>
                  <a:lnTo>
                    <a:pt x="394" y="118"/>
                  </a:lnTo>
                  <a:lnTo>
                    <a:pt x="406" y="126"/>
                  </a:lnTo>
                  <a:lnTo>
                    <a:pt x="418" y="133"/>
                  </a:lnTo>
                  <a:lnTo>
                    <a:pt x="431" y="140"/>
                  </a:lnTo>
                  <a:lnTo>
                    <a:pt x="445" y="146"/>
                  </a:lnTo>
                  <a:lnTo>
                    <a:pt x="457" y="153"/>
                  </a:lnTo>
                  <a:lnTo>
                    <a:pt x="462" y="158"/>
                  </a:lnTo>
                  <a:lnTo>
                    <a:pt x="466" y="162"/>
                  </a:lnTo>
                  <a:lnTo>
                    <a:pt x="471" y="169"/>
                  </a:lnTo>
                  <a:lnTo>
                    <a:pt x="474" y="174"/>
                  </a:lnTo>
                  <a:lnTo>
                    <a:pt x="466" y="180"/>
                  </a:lnTo>
                  <a:lnTo>
                    <a:pt x="459" y="181"/>
                  </a:lnTo>
                  <a:lnTo>
                    <a:pt x="457" y="181"/>
                  </a:lnTo>
                  <a:lnTo>
                    <a:pt x="453" y="181"/>
                  </a:lnTo>
                  <a:lnTo>
                    <a:pt x="449" y="178"/>
                  </a:lnTo>
                  <a:lnTo>
                    <a:pt x="445" y="174"/>
                  </a:lnTo>
                  <a:lnTo>
                    <a:pt x="445" y="210"/>
                  </a:lnTo>
                  <a:lnTo>
                    <a:pt x="453" y="218"/>
                  </a:lnTo>
                  <a:lnTo>
                    <a:pt x="461" y="225"/>
                  </a:lnTo>
                  <a:lnTo>
                    <a:pt x="469" y="230"/>
                  </a:lnTo>
                  <a:lnTo>
                    <a:pt x="477" y="233"/>
                  </a:lnTo>
                  <a:lnTo>
                    <a:pt x="493" y="238"/>
                  </a:lnTo>
                  <a:lnTo>
                    <a:pt x="509" y="241"/>
                  </a:lnTo>
                  <a:lnTo>
                    <a:pt x="517" y="242"/>
                  </a:lnTo>
                  <a:lnTo>
                    <a:pt x="525" y="245"/>
                  </a:lnTo>
                  <a:lnTo>
                    <a:pt x="533" y="249"/>
                  </a:lnTo>
                  <a:lnTo>
                    <a:pt x="539" y="253"/>
                  </a:lnTo>
                  <a:lnTo>
                    <a:pt x="546" y="260"/>
                  </a:lnTo>
                  <a:lnTo>
                    <a:pt x="553" y="268"/>
                  </a:lnTo>
                  <a:lnTo>
                    <a:pt x="559" y="277"/>
                  </a:lnTo>
                  <a:lnTo>
                    <a:pt x="565" y="289"/>
                  </a:lnTo>
                  <a:lnTo>
                    <a:pt x="565" y="30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8" name="Freeform 62"/>
            <p:cNvSpPr>
              <a:spLocks noChangeAspect="1"/>
            </p:cNvSpPr>
            <p:nvPr/>
          </p:nvSpPr>
          <p:spPr bwMode="auto">
            <a:xfrm>
              <a:off x="869" y="2935"/>
              <a:ext cx="331" cy="313"/>
            </a:xfrm>
            <a:custGeom>
              <a:avLst/>
              <a:gdLst>
                <a:gd name="T0" fmla="*/ 695 w 1084"/>
                <a:gd name="T1" fmla="*/ 323 h 1024"/>
                <a:gd name="T2" fmla="*/ 769 w 1084"/>
                <a:gd name="T3" fmla="*/ 359 h 1024"/>
                <a:gd name="T4" fmla="*/ 928 w 1084"/>
                <a:gd name="T5" fmla="*/ 392 h 1024"/>
                <a:gd name="T6" fmla="*/ 929 w 1084"/>
                <a:gd name="T7" fmla="*/ 378 h 1024"/>
                <a:gd name="T8" fmla="*/ 921 w 1084"/>
                <a:gd name="T9" fmla="*/ 394 h 1024"/>
                <a:gd name="T10" fmla="*/ 889 w 1084"/>
                <a:gd name="T11" fmla="*/ 424 h 1024"/>
                <a:gd name="T12" fmla="*/ 889 w 1084"/>
                <a:gd name="T13" fmla="*/ 462 h 1024"/>
                <a:gd name="T14" fmla="*/ 917 w 1084"/>
                <a:gd name="T15" fmla="*/ 507 h 1024"/>
                <a:gd name="T16" fmla="*/ 996 w 1084"/>
                <a:gd name="T17" fmla="*/ 591 h 1024"/>
                <a:gd name="T18" fmla="*/ 1041 w 1084"/>
                <a:gd name="T19" fmla="*/ 716 h 1024"/>
                <a:gd name="T20" fmla="*/ 1084 w 1084"/>
                <a:gd name="T21" fmla="*/ 801 h 1024"/>
                <a:gd name="T22" fmla="*/ 1058 w 1084"/>
                <a:gd name="T23" fmla="*/ 825 h 1024"/>
                <a:gd name="T24" fmla="*/ 980 w 1084"/>
                <a:gd name="T25" fmla="*/ 848 h 1024"/>
                <a:gd name="T26" fmla="*/ 889 w 1084"/>
                <a:gd name="T27" fmla="*/ 872 h 1024"/>
                <a:gd name="T28" fmla="*/ 834 w 1084"/>
                <a:gd name="T29" fmla="*/ 864 h 1024"/>
                <a:gd name="T30" fmla="*/ 792 w 1084"/>
                <a:gd name="T31" fmla="*/ 856 h 1024"/>
                <a:gd name="T32" fmla="*/ 725 w 1084"/>
                <a:gd name="T33" fmla="*/ 881 h 1024"/>
                <a:gd name="T34" fmla="*/ 667 w 1084"/>
                <a:gd name="T35" fmla="*/ 889 h 1024"/>
                <a:gd name="T36" fmla="*/ 636 w 1084"/>
                <a:gd name="T37" fmla="*/ 907 h 1024"/>
                <a:gd name="T38" fmla="*/ 605 w 1084"/>
                <a:gd name="T39" fmla="*/ 968 h 1024"/>
                <a:gd name="T40" fmla="*/ 580 w 1084"/>
                <a:gd name="T41" fmla="*/ 1011 h 1024"/>
                <a:gd name="T42" fmla="*/ 551 w 1084"/>
                <a:gd name="T43" fmla="*/ 1024 h 1024"/>
                <a:gd name="T44" fmla="*/ 504 w 1084"/>
                <a:gd name="T45" fmla="*/ 1015 h 1024"/>
                <a:gd name="T46" fmla="*/ 471 w 1084"/>
                <a:gd name="T47" fmla="*/ 911 h 1024"/>
                <a:gd name="T48" fmla="*/ 471 w 1084"/>
                <a:gd name="T49" fmla="*/ 845 h 1024"/>
                <a:gd name="T50" fmla="*/ 461 w 1084"/>
                <a:gd name="T51" fmla="*/ 827 h 1024"/>
                <a:gd name="T52" fmla="*/ 380 w 1084"/>
                <a:gd name="T53" fmla="*/ 687 h 1024"/>
                <a:gd name="T54" fmla="*/ 323 w 1084"/>
                <a:gd name="T55" fmla="*/ 679 h 1024"/>
                <a:gd name="T56" fmla="*/ 311 w 1084"/>
                <a:gd name="T57" fmla="*/ 641 h 1024"/>
                <a:gd name="T58" fmla="*/ 299 w 1084"/>
                <a:gd name="T59" fmla="*/ 597 h 1024"/>
                <a:gd name="T60" fmla="*/ 253 w 1084"/>
                <a:gd name="T61" fmla="*/ 596 h 1024"/>
                <a:gd name="T62" fmla="*/ 220 w 1084"/>
                <a:gd name="T63" fmla="*/ 583 h 1024"/>
                <a:gd name="T64" fmla="*/ 213 w 1084"/>
                <a:gd name="T65" fmla="*/ 548 h 1024"/>
                <a:gd name="T66" fmla="*/ 244 w 1084"/>
                <a:gd name="T67" fmla="*/ 513 h 1024"/>
                <a:gd name="T68" fmla="*/ 259 w 1084"/>
                <a:gd name="T69" fmla="*/ 482 h 1024"/>
                <a:gd name="T70" fmla="*/ 233 w 1084"/>
                <a:gd name="T71" fmla="*/ 415 h 1024"/>
                <a:gd name="T72" fmla="*/ 152 w 1084"/>
                <a:gd name="T73" fmla="*/ 362 h 1024"/>
                <a:gd name="T74" fmla="*/ 109 w 1084"/>
                <a:gd name="T75" fmla="*/ 318 h 1024"/>
                <a:gd name="T76" fmla="*/ 48 w 1084"/>
                <a:gd name="T77" fmla="*/ 291 h 1024"/>
                <a:gd name="T78" fmla="*/ 8 w 1084"/>
                <a:gd name="T79" fmla="*/ 266 h 1024"/>
                <a:gd name="T80" fmla="*/ 3 w 1084"/>
                <a:gd name="T81" fmla="*/ 204 h 1024"/>
                <a:gd name="T82" fmla="*/ 18 w 1084"/>
                <a:gd name="T83" fmla="*/ 154 h 1024"/>
                <a:gd name="T84" fmla="*/ 19 w 1084"/>
                <a:gd name="T85" fmla="*/ 96 h 1024"/>
                <a:gd name="T86" fmla="*/ 176 w 1084"/>
                <a:gd name="T87" fmla="*/ 2 h 1024"/>
                <a:gd name="T88" fmla="*/ 217 w 1084"/>
                <a:gd name="T89" fmla="*/ 7 h 1024"/>
                <a:gd name="T90" fmla="*/ 283 w 1084"/>
                <a:gd name="T91" fmla="*/ 68 h 1024"/>
                <a:gd name="T92" fmla="*/ 324 w 1084"/>
                <a:gd name="T93" fmla="*/ 111 h 1024"/>
                <a:gd name="T94" fmla="*/ 393 w 1084"/>
                <a:gd name="T95" fmla="*/ 124 h 1024"/>
                <a:gd name="T96" fmla="*/ 425 w 1084"/>
                <a:gd name="T97" fmla="*/ 152 h 1024"/>
                <a:gd name="T98" fmla="*/ 443 w 1084"/>
                <a:gd name="T99" fmla="*/ 198 h 1024"/>
                <a:gd name="T100" fmla="*/ 487 w 1084"/>
                <a:gd name="T101" fmla="*/ 224 h 1024"/>
                <a:gd name="T102" fmla="*/ 588 w 1084"/>
                <a:gd name="T103" fmla="*/ 242 h 1024"/>
                <a:gd name="T104" fmla="*/ 655 w 1084"/>
                <a:gd name="T105" fmla="*/ 262 h 1024"/>
                <a:gd name="T106" fmla="*/ 687 w 1084"/>
                <a:gd name="T107" fmla="*/ 295 h 102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4"/>
                <a:gd name="T163" fmla="*/ 0 h 1024"/>
                <a:gd name="T164" fmla="*/ 1084 w 1084"/>
                <a:gd name="T165" fmla="*/ 1024 h 102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4" h="1024">
                  <a:moveTo>
                    <a:pt x="687" y="307"/>
                  </a:moveTo>
                  <a:lnTo>
                    <a:pt x="688" y="311"/>
                  </a:lnTo>
                  <a:lnTo>
                    <a:pt x="689" y="315"/>
                  </a:lnTo>
                  <a:lnTo>
                    <a:pt x="692" y="319"/>
                  </a:lnTo>
                  <a:lnTo>
                    <a:pt x="695" y="323"/>
                  </a:lnTo>
                  <a:lnTo>
                    <a:pt x="705" y="331"/>
                  </a:lnTo>
                  <a:lnTo>
                    <a:pt x="717" y="339"/>
                  </a:lnTo>
                  <a:lnTo>
                    <a:pt x="733" y="346"/>
                  </a:lnTo>
                  <a:lnTo>
                    <a:pt x="751" y="352"/>
                  </a:lnTo>
                  <a:lnTo>
                    <a:pt x="769" y="359"/>
                  </a:lnTo>
                  <a:lnTo>
                    <a:pt x="789" y="366"/>
                  </a:lnTo>
                  <a:lnTo>
                    <a:pt x="830" y="376"/>
                  </a:lnTo>
                  <a:lnTo>
                    <a:pt x="869" y="384"/>
                  </a:lnTo>
                  <a:lnTo>
                    <a:pt x="904" y="390"/>
                  </a:lnTo>
                  <a:lnTo>
                    <a:pt x="928" y="392"/>
                  </a:lnTo>
                  <a:lnTo>
                    <a:pt x="930" y="390"/>
                  </a:lnTo>
                  <a:lnTo>
                    <a:pt x="933" y="388"/>
                  </a:lnTo>
                  <a:lnTo>
                    <a:pt x="933" y="386"/>
                  </a:lnTo>
                  <a:lnTo>
                    <a:pt x="932" y="384"/>
                  </a:lnTo>
                  <a:lnTo>
                    <a:pt x="929" y="378"/>
                  </a:lnTo>
                  <a:lnTo>
                    <a:pt x="928" y="368"/>
                  </a:lnTo>
                  <a:lnTo>
                    <a:pt x="926" y="376"/>
                  </a:lnTo>
                  <a:lnTo>
                    <a:pt x="925" y="383"/>
                  </a:lnTo>
                  <a:lnTo>
                    <a:pt x="924" y="390"/>
                  </a:lnTo>
                  <a:lnTo>
                    <a:pt x="921" y="394"/>
                  </a:lnTo>
                  <a:lnTo>
                    <a:pt x="914" y="402"/>
                  </a:lnTo>
                  <a:lnTo>
                    <a:pt x="906" y="408"/>
                  </a:lnTo>
                  <a:lnTo>
                    <a:pt x="898" y="414"/>
                  </a:lnTo>
                  <a:lnTo>
                    <a:pt x="892" y="420"/>
                  </a:lnTo>
                  <a:lnTo>
                    <a:pt x="889" y="424"/>
                  </a:lnTo>
                  <a:lnTo>
                    <a:pt x="888" y="428"/>
                  </a:lnTo>
                  <a:lnTo>
                    <a:pt x="886" y="434"/>
                  </a:lnTo>
                  <a:lnTo>
                    <a:pt x="885" y="440"/>
                  </a:lnTo>
                  <a:lnTo>
                    <a:pt x="886" y="451"/>
                  </a:lnTo>
                  <a:lnTo>
                    <a:pt x="889" y="462"/>
                  </a:lnTo>
                  <a:lnTo>
                    <a:pt x="892" y="471"/>
                  </a:lnTo>
                  <a:lnTo>
                    <a:pt x="897" y="480"/>
                  </a:lnTo>
                  <a:lnTo>
                    <a:pt x="902" y="490"/>
                  </a:lnTo>
                  <a:lnTo>
                    <a:pt x="909" y="499"/>
                  </a:lnTo>
                  <a:lnTo>
                    <a:pt x="917" y="507"/>
                  </a:lnTo>
                  <a:lnTo>
                    <a:pt x="925" y="515"/>
                  </a:lnTo>
                  <a:lnTo>
                    <a:pt x="957" y="543"/>
                  </a:lnTo>
                  <a:lnTo>
                    <a:pt x="981" y="567"/>
                  </a:lnTo>
                  <a:lnTo>
                    <a:pt x="989" y="579"/>
                  </a:lnTo>
                  <a:lnTo>
                    <a:pt x="996" y="591"/>
                  </a:lnTo>
                  <a:lnTo>
                    <a:pt x="1002" y="605"/>
                  </a:lnTo>
                  <a:lnTo>
                    <a:pt x="1009" y="620"/>
                  </a:lnTo>
                  <a:lnTo>
                    <a:pt x="1020" y="651"/>
                  </a:lnTo>
                  <a:lnTo>
                    <a:pt x="1030" y="684"/>
                  </a:lnTo>
                  <a:lnTo>
                    <a:pt x="1041" y="716"/>
                  </a:lnTo>
                  <a:lnTo>
                    <a:pt x="1053" y="748"/>
                  </a:lnTo>
                  <a:lnTo>
                    <a:pt x="1060" y="763"/>
                  </a:lnTo>
                  <a:lnTo>
                    <a:pt x="1068" y="776"/>
                  </a:lnTo>
                  <a:lnTo>
                    <a:pt x="1076" y="789"/>
                  </a:lnTo>
                  <a:lnTo>
                    <a:pt x="1084" y="801"/>
                  </a:lnTo>
                  <a:lnTo>
                    <a:pt x="1078" y="804"/>
                  </a:lnTo>
                  <a:lnTo>
                    <a:pt x="1073" y="807"/>
                  </a:lnTo>
                  <a:lnTo>
                    <a:pt x="1068" y="811"/>
                  </a:lnTo>
                  <a:lnTo>
                    <a:pt x="1065" y="815"/>
                  </a:lnTo>
                  <a:lnTo>
                    <a:pt x="1058" y="825"/>
                  </a:lnTo>
                  <a:lnTo>
                    <a:pt x="1054" y="837"/>
                  </a:lnTo>
                  <a:lnTo>
                    <a:pt x="1038" y="840"/>
                  </a:lnTo>
                  <a:lnTo>
                    <a:pt x="1024" y="843"/>
                  </a:lnTo>
                  <a:lnTo>
                    <a:pt x="1001" y="844"/>
                  </a:lnTo>
                  <a:lnTo>
                    <a:pt x="980" y="848"/>
                  </a:lnTo>
                  <a:lnTo>
                    <a:pt x="961" y="853"/>
                  </a:lnTo>
                  <a:lnTo>
                    <a:pt x="944" y="859"/>
                  </a:lnTo>
                  <a:lnTo>
                    <a:pt x="926" y="864"/>
                  </a:lnTo>
                  <a:lnTo>
                    <a:pt x="908" y="869"/>
                  </a:lnTo>
                  <a:lnTo>
                    <a:pt x="889" y="872"/>
                  </a:lnTo>
                  <a:lnTo>
                    <a:pt x="868" y="873"/>
                  </a:lnTo>
                  <a:lnTo>
                    <a:pt x="858" y="872"/>
                  </a:lnTo>
                  <a:lnTo>
                    <a:pt x="850" y="871"/>
                  </a:lnTo>
                  <a:lnTo>
                    <a:pt x="842" y="868"/>
                  </a:lnTo>
                  <a:lnTo>
                    <a:pt x="834" y="864"/>
                  </a:lnTo>
                  <a:lnTo>
                    <a:pt x="828" y="861"/>
                  </a:lnTo>
                  <a:lnTo>
                    <a:pt x="821" y="859"/>
                  </a:lnTo>
                  <a:lnTo>
                    <a:pt x="815" y="856"/>
                  </a:lnTo>
                  <a:lnTo>
                    <a:pt x="807" y="855"/>
                  </a:lnTo>
                  <a:lnTo>
                    <a:pt x="792" y="856"/>
                  </a:lnTo>
                  <a:lnTo>
                    <a:pt x="779" y="860"/>
                  </a:lnTo>
                  <a:lnTo>
                    <a:pt x="765" y="865"/>
                  </a:lnTo>
                  <a:lnTo>
                    <a:pt x="752" y="871"/>
                  </a:lnTo>
                  <a:lnTo>
                    <a:pt x="739" y="876"/>
                  </a:lnTo>
                  <a:lnTo>
                    <a:pt x="725" y="881"/>
                  </a:lnTo>
                  <a:lnTo>
                    <a:pt x="709" y="884"/>
                  </a:lnTo>
                  <a:lnTo>
                    <a:pt x="693" y="885"/>
                  </a:lnTo>
                  <a:lnTo>
                    <a:pt x="683" y="885"/>
                  </a:lnTo>
                  <a:lnTo>
                    <a:pt x="675" y="887"/>
                  </a:lnTo>
                  <a:lnTo>
                    <a:pt x="667" y="889"/>
                  </a:lnTo>
                  <a:lnTo>
                    <a:pt x="659" y="892"/>
                  </a:lnTo>
                  <a:lnTo>
                    <a:pt x="652" y="895"/>
                  </a:lnTo>
                  <a:lnTo>
                    <a:pt x="647" y="899"/>
                  </a:lnTo>
                  <a:lnTo>
                    <a:pt x="641" y="903"/>
                  </a:lnTo>
                  <a:lnTo>
                    <a:pt x="636" y="907"/>
                  </a:lnTo>
                  <a:lnTo>
                    <a:pt x="628" y="917"/>
                  </a:lnTo>
                  <a:lnTo>
                    <a:pt x="621" y="929"/>
                  </a:lnTo>
                  <a:lnTo>
                    <a:pt x="616" y="941"/>
                  </a:lnTo>
                  <a:lnTo>
                    <a:pt x="611" y="955"/>
                  </a:lnTo>
                  <a:lnTo>
                    <a:pt x="605" y="968"/>
                  </a:lnTo>
                  <a:lnTo>
                    <a:pt x="601" y="980"/>
                  </a:lnTo>
                  <a:lnTo>
                    <a:pt x="596" y="992"/>
                  </a:lnTo>
                  <a:lnTo>
                    <a:pt x="588" y="1003"/>
                  </a:lnTo>
                  <a:lnTo>
                    <a:pt x="585" y="1007"/>
                  </a:lnTo>
                  <a:lnTo>
                    <a:pt x="580" y="1011"/>
                  </a:lnTo>
                  <a:lnTo>
                    <a:pt x="576" y="1015"/>
                  </a:lnTo>
                  <a:lnTo>
                    <a:pt x="571" y="1019"/>
                  </a:lnTo>
                  <a:lnTo>
                    <a:pt x="564" y="1020"/>
                  </a:lnTo>
                  <a:lnTo>
                    <a:pt x="557" y="1023"/>
                  </a:lnTo>
                  <a:lnTo>
                    <a:pt x="551" y="1024"/>
                  </a:lnTo>
                  <a:lnTo>
                    <a:pt x="543" y="1024"/>
                  </a:lnTo>
                  <a:lnTo>
                    <a:pt x="533" y="1023"/>
                  </a:lnTo>
                  <a:lnTo>
                    <a:pt x="524" y="1021"/>
                  </a:lnTo>
                  <a:lnTo>
                    <a:pt x="513" y="1017"/>
                  </a:lnTo>
                  <a:lnTo>
                    <a:pt x="504" y="1015"/>
                  </a:lnTo>
                  <a:lnTo>
                    <a:pt x="488" y="1007"/>
                  </a:lnTo>
                  <a:lnTo>
                    <a:pt x="476" y="1000"/>
                  </a:lnTo>
                  <a:lnTo>
                    <a:pt x="475" y="965"/>
                  </a:lnTo>
                  <a:lnTo>
                    <a:pt x="473" y="936"/>
                  </a:lnTo>
                  <a:lnTo>
                    <a:pt x="471" y="911"/>
                  </a:lnTo>
                  <a:lnTo>
                    <a:pt x="469" y="891"/>
                  </a:lnTo>
                  <a:lnTo>
                    <a:pt x="468" y="873"/>
                  </a:lnTo>
                  <a:lnTo>
                    <a:pt x="468" y="859"/>
                  </a:lnTo>
                  <a:lnTo>
                    <a:pt x="469" y="852"/>
                  </a:lnTo>
                  <a:lnTo>
                    <a:pt x="471" y="845"/>
                  </a:lnTo>
                  <a:lnTo>
                    <a:pt x="473" y="837"/>
                  </a:lnTo>
                  <a:lnTo>
                    <a:pt x="476" y="831"/>
                  </a:lnTo>
                  <a:lnTo>
                    <a:pt x="467" y="831"/>
                  </a:lnTo>
                  <a:lnTo>
                    <a:pt x="463" y="828"/>
                  </a:lnTo>
                  <a:lnTo>
                    <a:pt x="461" y="827"/>
                  </a:lnTo>
                  <a:lnTo>
                    <a:pt x="457" y="825"/>
                  </a:lnTo>
                  <a:lnTo>
                    <a:pt x="443" y="796"/>
                  </a:lnTo>
                  <a:lnTo>
                    <a:pt x="416" y="749"/>
                  </a:lnTo>
                  <a:lnTo>
                    <a:pt x="391" y="705"/>
                  </a:lnTo>
                  <a:lnTo>
                    <a:pt x="380" y="687"/>
                  </a:lnTo>
                  <a:lnTo>
                    <a:pt x="368" y="687"/>
                  </a:lnTo>
                  <a:lnTo>
                    <a:pt x="344" y="687"/>
                  </a:lnTo>
                  <a:lnTo>
                    <a:pt x="335" y="685"/>
                  </a:lnTo>
                  <a:lnTo>
                    <a:pt x="328" y="683"/>
                  </a:lnTo>
                  <a:lnTo>
                    <a:pt x="323" y="679"/>
                  </a:lnTo>
                  <a:lnTo>
                    <a:pt x="319" y="672"/>
                  </a:lnTo>
                  <a:lnTo>
                    <a:pt x="316" y="665"/>
                  </a:lnTo>
                  <a:lnTo>
                    <a:pt x="313" y="659"/>
                  </a:lnTo>
                  <a:lnTo>
                    <a:pt x="312" y="649"/>
                  </a:lnTo>
                  <a:lnTo>
                    <a:pt x="311" y="641"/>
                  </a:lnTo>
                  <a:lnTo>
                    <a:pt x="308" y="625"/>
                  </a:lnTo>
                  <a:lnTo>
                    <a:pt x="307" y="611"/>
                  </a:lnTo>
                  <a:lnTo>
                    <a:pt x="304" y="604"/>
                  </a:lnTo>
                  <a:lnTo>
                    <a:pt x="303" y="600"/>
                  </a:lnTo>
                  <a:lnTo>
                    <a:pt x="299" y="597"/>
                  </a:lnTo>
                  <a:lnTo>
                    <a:pt x="295" y="596"/>
                  </a:lnTo>
                  <a:lnTo>
                    <a:pt x="289" y="596"/>
                  </a:lnTo>
                  <a:lnTo>
                    <a:pt x="281" y="596"/>
                  </a:lnTo>
                  <a:lnTo>
                    <a:pt x="269" y="596"/>
                  </a:lnTo>
                  <a:lnTo>
                    <a:pt x="253" y="596"/>
                  </a:lnTo>
                  <a:lnTo>
                    <a:pt x="247" y="596"/>
                  </a:lnTo>
                  <a:lnTo>
                    <a:pt x="239" y="595"/>
                  </a:lnTo>
                  <a:lnTo>
                    <a:pt x="232" y="591"/>
                  </a:lnTo>
                  <a:lnTo>
                    <a:pt x="225" y="587"/>
                  </a:lnTo>
                  <a:lnTo>
                    <a:pt x="220" y="583"/>
                  </a:lnTo>
                  <a:lnTo>
                    <a:pt x="215" y="576"/>
                  </a:lnTo>
                  <a:lnTo>
                    <a:pt x="212" y="568"/>
                  </a:lnTo>
                  <a:lnTo>
                    <a:pt x="211" y="560"/>
                  </a:lnTo>
                  <a:lnTo>
                    <a:pt x="212" y="553"/>
                  </a:lnTo>
                  <a:lnTo>
                    <a:pt x="213" y="548"/>
                  </a:lnTo>
                  <a:lnTo>
                    <a:pt x="216" y="543"/>
                  </a:lnTo>
                  <a:lnTo>
                    <a:pt x="219" y="537"/>
                  </a:lnTo>
                  <a:lnTo>
                    <a:pt x="227" y="529"/>
                  </a:lnTo>
                  <a:lnTo>
                    <a:pt x="235" y="521"/>
                  </a:lnTo>
                  <a:lnTo>
                    <a:pt x="244" y="513"/>
                  </a:lnTo>
                  <a:lnTo>
                    <a:pt x="252" y="504"/>
                  </a:lnTo>
                  <a:lnTo>
                    <a:pt x="255" y="500"/>
                  </a:lnTo>
                  <a:lnTo>
                    <a:pt x="257" y="495"/>
                  </a:lnTo>
                  <a:lnTo>
                    <a:pt x="259" y="488"/>
                  </a:lnTo>
                  <a:lnTo>
                    <a:pt x="259" y="482"/>
                  </a:lnTo>
                  <a:lnTo>
                    <a:pt x="257" y="466"/>
                  </a:lnTo>
                  <a:lnTo>
                    <a:pt x="255" y="450"/>
                  </a:lnTo>
                  <a:lnTo>
                    <a:pt x="249" y="438"/>
                  </a:lnTo>
                  <a:lnTo>
                    <a:pt x="241" y="426"/>
                  </a:lnTo>
                  <a:lnTo>
                    <a:pt x="233" y="415"/>
                  </a:lnTo>
                  <a:lnTo>
                    <a:pt x="223" y="406"/>
                  </a:lnTo>
                  <a:lnTo>
                    <a:pt x="212" y="398"/>
                  </a:lnTo>
                  <a:lnTo>
                    <a:pt x="200" y="390"/>
                  </a:lnTo>
                  <a:lnTo>
                    <a:pt x="176" y="376"/>
                  </a:lnTo>
                  <a:lnTo>
                    <a:pt x="152" y="362"/>
                  </a:lnTo>
                  <a:lnTo>
                    <a:pt x="141" y="354"/>
                  </a:lnTo>
                  <a:lnTo>
                    <a:pt x="131" y="346"/>
                  </a:lnTo>
                  <a:lnTo>
                    <a:pt x="123" y="336"/>
                  </a:lnTo>
                  <a:lnTo>
                    <a:pt x="115" y="326"/>
                  </a:lnTo>
                  <a:lnTo>
                    <a:pt x="109" y="318"/>
                  </a:lnTo>
                  <a:lnTo>
                    <a:pt x="103" y="311"/>
                  </a:lnTo>
                  <a:lnTo>
                    <a:pt x="95" y="306"/>
                  </a:lnTo>
                  <a:lnTo>
                    <a:pt x="87" y="302"/>
                  </a:lnTo>
                  <a:lnTo>
                    <a:pt x="68" y="296"/>
                  </a:lnTo>
                  <a:lnTo>
                    <a:pt x="48" y="291"/>
                  </a:lnTo>
                  <a:lnTo>
                    <a:pt x="39" y="288"/>
                  </a:lnTo>
                  <a:lnTo>
                    <a:pt x="30" y="284"/>
                  </a:lnTo>
                  <a:lnTo>
                    <a:pt x="22" y="279"/>
                  </a:lnTo>
                  <a:lnTo>
                    <a:pt x="15" y="274"/>
                  </a:lnTo>
                  <a:lnTo>
                    <a:pt x="8" y="266"/>
                  </a:lnTo>
                  <a:lnTo>
                    <a:pt x="4" y="255"/>
                  </a:lnTo>
                  <a:lnTo>
                    <a:pt x="2" y="243"/>
                  </a:lnTo>
                  <a:lnTo>
                    <a:pt x="0" y="230"/>
                  </a:lnTo>
                  <a:lnTo>
                    <a:pt x="2" y="216"/>
                  </a:lnTo>
                  <a:lnTo>
                    <a:pt x="3" y="204"/>
                  </a:lnTo>
                  <a:lnTo>
                    <a:pt x="6" y="192"/>
                  </a:lnTo>
                  <a:lnTo>
                    <a:pt x="10" y="183"/>
                  </a:lnTo>
                  <a:lnTo>
                    <a:pt x="12" y="172"/>
                  </a:lnTo>
                  <a:lnTo>
                    <a:pt x="15" y="163"/>
                  </a:lnTo>
                  <a:lnTo>
                    <a:pt x="18" y="154"/>
                  </a:lnTo>
                  <a:lnTo>
                    <a:pt x="19" y="144"/>
                  </a:lnTo>
                  <a:lnTo>
                    <a:pt x="19" y="140"/>
                  </a:lnTo>
                  <a:lnTo>
                    <a:pt x="19" y="130"/>
                  </a:lnTo>
                  <a:lnTo>
                    <a:pt x="19" y="114"/>
                  </a:lnTo>
                  <a:lnTo>
                    <a:pt x="19" y="96"/>
                  </a:lnTo>
                  <a:lnTo>
                    <a:pt x="132" y="18"/>
                  </a:lnTo>
                  <a:lnTo>
                    <a:pt x="149" y="12"/>
                  </a:lnTo>
                  <a:lnTo>
                    <a:pt x="163" y="7"/>
                  </a:lnTo>
                  <a:lnTo>
                    <a:pt x="169" y="4"/>
                  </a:lnTo>
                  <a:lnTo>
                    <a:pt x="176" y="2"/>
                  </a:lnTo>
                  <a:lnTo>
                    <a:pt x="184" y="0"/>
                  </a:lnTo>
                  <a:lnTo>
                    <a:pt x="193" y="0"/>
                  </a:lnTo>
                  <a:lnTo>
                    <a:pt x="201" y="0"/>
                  </a:lnTo>
                  <a:lnTo>
                    <a:pt x="209" y="3"/>
                  </a:lnTo>
                  <a:lnTo>
                    <a:pt x="217" y="7"/>
                  </a:lnTo>
                  <a:lnTo>
                    <a:pt x="225" y="11"/>
                  </a:lnTo>
                  <a:lnTo>
                    <a:pt x="241" y="23"/>
                  </a:lnTo>
                  <a:lnTo>
                    <a:pt x="256" y="38"/>
                  </a:lnTo>
                  <a:lnTo>
                    <a:pt x="271" y="52"/>
                  </a:lnTo>
                  <a:lnTo>
                    <a:pt x="283" y="68"/>
                  </a:lnTo>
                  <a:lnTo>
                    <a:pt x="293" y="84"/>
                  </a:lnTo>
                  <a:lnTo>
                    <a:pt x="301" y="96"/>
                  </a:lnTo>
                  <a:lnTo>
                    <a:pt x="308" y="103"/>
                  </a:lnTo>
                  <a:lnTo>
                    <a:pt x="315" y="107"/>
                  </a:lnTo>
                  <a:lnTo>
                    <a:pt x="324" y="111"/>
                  </a:lnTo>
                  <a:lnTo>
                    <a:pt x="333" y="114"/>
                  </a:lnTo>
                  <a:lnTo>
                    <a:pt x="353" y="118"/>
                  </a:lnTo>
                  <a:lnTo>
                    <a:pt x="373" y="120"/>
                  </a:lnTo>
                  <a:lnTo>
                    <a:pt x="384" y="123"/>
                  </a:lnTo>
                  <a:lnTo>
                    <a:pt x="393" y="124"/>
                  </a:lnTo>
                  <a:lnTo>
                    <a:pt x="401" y="128"/>
                  </a:lnTo>
                  <a:lnTo>
                    <a:pt x="409" y="132"/>
                  </a:lnTo>
                  <a:lnTo>
                    <a:pt x="416" y="138"/>
                  </a:lnTo>
                  <a:lnTo>
                    <a:pt x="421" y="144"/>
                  </a:lnTo>
                  <a:lnTo>
                    <a:pt x="425" y="152"/>
                  </a:lnTo>
                  <a:lnTo>
                    <a:pt x="428" y="163"/>
                  </a:lnTo>
                  <a:lnTo>
                    <a:pt x="429" y="174"/>
                  </a:lnTo>
                  <a:lnTo>
                    <a:pt x="433" y="182"/>
                  </a:lnTo>
                  <a:lnTo>
                    <a:pt x="437" y="190"/>
                  </a:lnTo>
                  <a:lnTo>
                    <a:pt x="443" y="198"/>
                  </a:lnTo>
                  <a:lnTo>
                    <a:pt x="448" y="204"/>
                  </a:lnTo>
                  <a:lnTo>
                    <a:pt x="455" y="210"/>
                  </a:lnTo>
                  <a:lnTo>
                    <a:pt x="461" y="214"/>
                  </a:lnTo>
                  <a:lnTo>
                    <a:pt x="469" y="218"/>
                  </a:lnTo>
                  <a:lnTo>
                    <a:pt x="487" y="224"/>
                  </a:lnTo>
                  <a:lnTo>
                    <a:pt x="505" y="230"/>
                  </a:lnTo>
                  <a:lnTo>
                    <a:pt x="525" y="234"/>
                  </a:lnTo>
                  <a:lnTo>
                    <a:pt x="545" y="236"/>
                  </a:lnTo>
                  <a:lnTo>
                    <a:pt x="567" y="239"/>
                  </a:lnTo>
                  <a:lnTo>
                    <a:pt x="588" y="242"/>
                  </a:lnTo>
                  <a:lnTo>
                    <a:pt x="609" y="246"/>
                  </a:lnTo>
                  <a:lnTo>
                    <a:pt x="628" y="250"/>
                  </a:lnTo>
                  <a:lnTo>
                    <a:pt x="637" y="254"/>
                  </a:lnTo>
                  <a:lnTo>
                    <a:pt x="647" y="258"/>
                  </a:lnTo>
                  <a:lnTo>
                    <a:pt x="655" y="262"/>
                  </a:lnTo>
                  <a:lnTo>
                    <a:pt x="663" y="267"/>
                  </a:lnTo>
                  <a:lnTo>
                    <a:pt x="669" y="272"/>
                  </a:lnTo>
                  <a:lnTo>
                    <a:pt x="676" y="279"/>
                  </a:lnTo>
                  <a:lnTo>
                    <a:pt x="681" y="287"/>
                  </a:lnTo>
                  <a:lnTo>
                    <a:pt x="687" y="295"/>
                  </a:lnTo>
                  <a:lnTo>
                    <a:pt x="687" y="30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399" name="Freeform 63"/>
            <p:cNvSpPr>
              <a:spLocks noChangeAspect="1"/>
            </p:cNvSpPr>
            <p:nvPr/>
          </p:nvSpPr>
          <p:spPr bwMode="auto">
            <a:xfrm>
              <a:off x="927" y="2825"/>
              <a:ext cx="185" cy="204"/>
            </a:xfrm>
            <a:custGeom>
              <a:avLst/>
              <a:gdLst>
                <a:gd name="T0" fmla="*/ 499 w 602"/>
                <a:gd name="T1" fmla="*/ 649 h 668"/>
                <a:gd name="T2" fmla="*/ 528 w 602"/>
                <a:gd name="T3" fmla="*/ 616 h 668"/>
                <a:gd name="T4" fmla="*/ 568 w 602"/>
                <a:gd name="T5" fmla="*/ 584 h 668"/>
                <a:gd name="T6" fmla="*/ 592 w 602"/>
                <a:gd name="T7" fmla="*/ 557 h 668"/>
                <a:gd name="T8" fmla="*/ 602 w 602"/>
                <a:gd name="T9" fmla="*/ 524 h 668"/>
                <a:gd name="T10" fmla="*/ 599 w 602"/>
                <a:gd name="T11" fmla="*/ 511 h 668"/>
                <a:gd name="T12" fmla="*/ 587 w 602"/>
                <a:gd name="T13" fmla="*/ 497 h 668"/>
                <a:gd name="T14" fmla="*/ 575 w 602"/>
                <a:gd name="T15" fmla="*/ 483 h 668"/>
                <a:gd name="T16" fmla="*/ 572 w 602"/>
                <a:gd name="T17" fmla="*/ 469 h 668"/>
                <a:gd name="T18" fmla="*/ 582 w 602"/>
                <a:gd name="T19" fmla="*/ 437 h 668"/>
                <a:gd name="T20" fmla="*/ 598 w 602"/>
                <a:gd name="T21" fmla="*/ 409 h 668"/>
                <a:gd name="T22" fmla="*/ 602 w 602"/>
                <a:gd name="T23" fmla="*/ 367 h 668"/>
                <a:gd name="T24" fmla="*/ 596 w 602"/>
                <a:gd name="T25" fmla="*/ 335 h 668"/>
                <a:gd name="T26" fmla="*/ 580 w 602"/>
                <a:gd name="T27" fmla="*/ 316 h 668"/>
                <a:gd name="T28" fmla="*/ 562 w 602"/>
                <a:gd name="T29" fmla="*/ 275 h 668"/>
                <a:gd name="T30" fmla="*/ 536 w 602"/>
                <a:gd name="T31" fmla="*/ 263 h 668"/>
                <a:gd name="T32" fmla="*/ 491 w 602"/>
                <a:gd name="T33" fmla="*/ 226 h 668"/>
                <a:gd name="T34" fmla="*/ 459 w 602"/>
                <a:gd name="T35" fmla="*/ 208 h 668"/>
                <a:gd name="T36" fmla="*/ 434 w 602"/>
                <a:gd name="T37" fmla="*/ 206 h 668"/>
                <a:gd name="T38" fmla="*/ 420 w 602"/>
                <a:gd name="T39" fmla="*/ 211 h 668"/>
                <a:gd name="T40" fmla="*/ 402 w 602"/>
                <a:gd name="T41" fmla="*/ 234 h 668"/>
                <a:gd name="T42" fmla="*/ 387 w 602"/>
                <a:gd name="T43" fmla="*/ 246 h 668"/>
                <a:gd name="T44" fmla="*/ 372 w 602"/>
                <a:gd name="T45" fmla="*/ 247 h 668"/>
                <a:gd name="T46" fmla="*/ 356 w 602"/>
                <a:gd name="T47" fmla="*/ 239 h 668"/>
                <a:gd name="T48" fmla="*/ 346 w 602"/>
                <a:gd name="T49" fmla="*/ 224 h 668"/>
                <a:gd name="T50" fmla="*/ 336 w 602"/>
                <a:gd name="T51" fmla="*/ 190 h 668"/>
                <a:gd name="T52" fmla="*/ 331 w 602"/>
                <a:gd name="T53" fmla="*/ 140 h 668"/>
                <a:gd name="T54" fmla="*/ 320 w 602"/>
                <a:gd name="T55" fmla="*/ 95 h 668"/>
                <a:gd name="T56" fmla="*/ 308 w 602"/>
                <a:gd name="T57" fmla="*/ 78 h 668"/>
                <a:gd name="T58" fmla="*/ 292 w 602"/>
                <a:gd name="T59" fmla="*/ 68 h 668"/>
                <a:gd name="T60" fmla="*/ 271 w 602"/>
                <a:gd name="T61" fmla="*/ 67 h 668"/>
                <a:gd name="T62" fmla="*/ 252 w 602"/>
                <a:gd name="T63" fmla="*/ 75 h 668"/>
                <a:gd name="T64" fmla="*/ 231 w 602"/>
                <a:gd name="T65" fmla="*/ 84 h 668"/>
                <a:gd name="T66" fmla="*/ 211 w 602"/>
                <a:gd name="T67" fmla="*/ 82 h 668"/>
                <a:gd name="T68" fmla="*/ 183 w 602"/>
                <a:gd name="T69" fmla="*/ 67 h 668"/>
                <a:gd name="T70" fmla="*/ 144 w 602"/>
                <a:gd name="T71" fmla="*/ 28 h 668"/>
                <a:gd name="T72" fmla="*/ 134 w 602"/>
                <a:gd name="T73" fmla="*/ 7 h 668"/>
                <a:gd name="T74" fmla="*/ 112 w 602"/>
                <a:gd name="T75" fmla="*/ 11 h 668"/>
                <a:gd name="T76" fmla="*/ 91 w 602"/>
                <a:gd name="T77" fmla="*/ 35 h 668"/>
                <a:gd name="T78" fmla="*/ 84 w 602"/>
                <a:gd name="T79" fmla="*/ 67 h 668"/>
                <a:gd name="T80" fmla="*/ 84 w 602"/>
                <a:gd name="T81" fmla="*/ 203 h 668"/>
                <a:gd name="T82" fmla="*/ 82 w 602"/>
                <a:gd name="T83" fmla="*/ 279 h 668"/>
                <a:gd name="T84" fmla="*/ 68 w 602"/>
                <a:gd name="T85" fmla="*/ 303 h 668"/>
                <a:gd name="T86" fmla="*/ 48 w 602"/>
                <a:gd name="T87" fmla="*/ 321 h 668"/>
                <a:gd name="T88" fmla="*/ 14 w 602"/>
                <a:gd name="T89" fmla="*/ 345 h 668"/>
                <a:gd name="T90" fmla="*/ 0 w 602"/>
                <a:gd name="T91" fmla="*/ 361 h 668"/>
                <a:gd name="T92" fmla="*/ 24 w 602"/>
                <a:gd name="T93" fmla="*/ 368 h 668"/>
                <a:gd name="T94" fmla="*/ 63 w 602"/>
                <a:gd name="T95" fmla="*/ 399 h 668"/>
                <a:gd name="T96" fmla="*/ 100 w 602"/>
                <a:gd name="T97" fmla="*/ 445 h 668"/>
                <a:gd name="T98" fmla="*/ 122 w 602"/>
                <a:gd name="T99" fmla="*/ 468 h 668"/>
                <a:gd name="T100" fmla="*/ 160 w 602"/>
                <a:gd name="T101" fmla="*/ 479 h 668"/>
                <a:gd name="T102" fmla="*/ 200 w 602"/>
                <a:gd name="T103" fmla="*/ 485 h 668"/>
                <a:gd name="T104" fmla="*/ 223 w 602"/>
                <a:gd name="T105" fmla="*/ 499 h 668"/>
                <a:gd name="T106" fmla="*/ 235 w 602"/>
                <a:gd name="T107" fmla="*/ 524 h 668"/>
                <a:gd name="T108" fmla="*/ 244 w 602"/>
                <a:gd name="T109" fmla="*/ 551 h 668"/>
                <a:gd name="T110" fmla="*/ 262 w 602"/>
                <a:gd name="T111" fmla="*/ 571 h 668"/>
                <a:gd name="T112" fmla="*/ 294 w 602"/>
                <a:gd name="T113" fmla="*/ 585 h 668"/>
                <a:gd name="T114" fmla="*/ 352 w 602"/>
                <a:gd name="T115" fmla="*/ 597 h 668"/>
                <a:gd name="T116" fmla="*/ 416 w 602"/>
                <a:gd name="T117" fmla="*/ 607 h 668"/>
                <a:gd name="T118" fmla="*/ 454 w 602"/>
                <a:gd name="T119" fmla="*/ 619 h 668"/>
                <a:gd name="T120" fmla="*/ 476 w 602"/>
                <a:gd name="T121" fmla="*/ 633 h 668"/>
                <a:gd name="T122" fmla="*/ 494 w 602"/>
                <a:gd name="T123" fmla="*/ 656 h 66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2"/>
                <a:gd name="T187" fmla="*/ 0 h 668"/>
                <a:gd name="T188" fmla="*/ 602 w 602"/>
                <a:gd name="T189" fmla="*/ 668 h 66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2" h="668">
                  <a:moveTo>
                    <a:pt x="494" y="668"/>
                  </a:moveTo>
                  <a:lnTo>
                    <a:pt x="495" y="659"/>
                  </a:lnTo>
                  <a:lnTo>
                    <a:pt x="499" y="649"/>
                  </a:lnTo>
                  <a:lnTo>
                    <a:pt x="504" y="641"/>
                  </a:lnTo>
                  <a:lnTo>
                    <a:pt x="511" y="632"/>
                  </a:lnTo>
                  <a:lnTo>
                    <a:pt x="528" y="616"/>
                  </a:lnTo>
                  <a:lnTo>
                    <a:pt x="548" y="601"/>
                  </a:lnTo>
                  <a:lnTo>
                    <a:pt x="558" y="593"/>
                  </a:lnTo>
                  <a:lnTo>
                    <a:pt x="568" y="584"/>
                  </a:lnTo>
                  <a:lnTo>
                    <a:pt x="578" y="576"/>
                  </a:lnTo>
                  <a:lnTo>
                    <a:pt x="586" y="567"/>
                  </a:lnTo>
                  <a:lnTo>
                    <a:pt x="592" y="557"/>
                  </a:lnTo>
                  <a:lnTo>
                    <a:pt x="598" y="547"/>
                  </a:lnTo>
                  <a:lnTo>
                    <a:pt x="602" y="536"/>
                  </a:lnTo>
                  <a:lnTo>
                    <a:pt x="602" y="524"/>
                  </a:lnTo>
                  <a:lnTo>
                    <a:pt x="602" y="519"/>
                  </a:lnTo>
                  <a:lnTo>
                    <a:pt x="600" y="515"/>
                  </a:lnTo>
                  <a:lnTo>
                    <a:pt x="599" y="511"/>
                  </a:lnTo>
                  <a:lnTo>
                    <a:pt x="598" y="507"/>
                  </a:lnTo>
                  <a:lnTo>
                    <a:pt x="592" y="501"/>
                  </a:lnTo>
                  <a:lnTo>
                    <a:pt x="587" y="497"/>
                  </a:lnTo>
                  <a:lnTo>
                    <a:pt x="582" y="492"/>
                  </a:lnTo>
                  <a:lnTo>
                    <a:pt x="576" y="487"/>
                  </a:lnTo>
                  <a:lnTo>
                    <a:pt x="575" y="483"/>
                  </a:lnTo>
                  <a:lnTo>
                    <a:pt x="574" y="480"/>
                  </a:lnTo>
                  <a:lnTo>
                    <a:pt x="572" y="475"/>
                  </a:lnTo>
                  <a:lnTo>
                    <a:pt x="572" y="469"/>
                  </a:lnTo>
                  <a:lnTo>
                    <a:pt x="574" y="457"/>
                  </a:lnTo>
                  <a:lnTo>
                    <a:pt x="576" y="447"/>
                  </a:lnTo>
                  <a:lnTo>
                    <a:pt x="582" y="437"/>
                  </a:lnTo>
                  <a:lnTo>
                    <a:pt x="587" y="429"/>
                  </a:lnTo>
                  <a:lnTo>
                    <a:pt x="592" y="420"/>
                  </a:lnTo>
                  <a:lnTo>
                    <a:pt x="598" y="409"/>
                  </a:lnTo>
                  <a:lnTo>
                    <a:pt x="600" y="396"/>
                  </a:lnTo>
                  <a:lnTo>
                    <a:pt x="602" y="379"/>
                  </a:lnTo>
                  <a:lnTo>
                    <a:pt x="602" y="367"/>
                  </a:lnTo>
                  <a:lnTo>
                    <a:pt x="600" y="355"/>
                  </a:lnTo>
                  <a:lnTo>
                    <a:pt x="599" y="344"/>
                  </a:lnTo>
                  <a:lnTo>
                    <a:pt x="596" y="335"/>
                  </a:lnTo>
                  <a:lnTo>
                    <a:pt x="592" y="327"/>
                  </a:lnTo>
                  <a:lnTo>
                    <a:pt x="587" y="321"/>
                  </a:lnTo>
                  <a:lnTo>
                    <a:pt x="580" y="316"/>
                  </a:lnTo>
                  <a:lnTo>
                    <a:pt x="572" y="313"/>
                  </a:lnTo>
                  <a:lnTo>
                    <a:pt x="572" y="278"/>
                  </a:lnTo>
                  <a:lnTo>
                    <a:pt x="562" y="275"/>
                  </a:lnTo>
                  <a:lnTo>
                    <a:pt x="554" y="272"/>
                  </a:lnTo>
                  <a:lnTo>
                    <a:pt x="544" y="268"/>
                  </a:lnTo>
                  <a:lnTo>
                    <a:pt x="536" y="263"/>
                  </a:lnTo>
                  <a:lnTo>
                    <a:pt x="520" y="252"/>
                  </a:lnTo>
                  <a:lnTo>
                    <a:pt x="506" y="239"/>
                  </a:lnTo>
                  <a:lnTo>
                    <a:pt x="491" y="226"/>
                  </a:lnTo>
                  <a:lnTo>
                    <a:pt x="475" y="215"/>
                  </a:lnTo>
                  <a:lnTo>
                    <a:pt x="467" y="211"/>
                  </a:lnTo>
                  <a:lnTo>
                    <a:pt x="459" y="208"/>
                  </a:lnTo>
                  <a:lnTo>
                    <a:pt x="450" y="206"/>
                  </a:lnTo>
                  <a:lnTo>
                    <a:pt x="439" y="204"/>
                  </a:lnTo>
                  <a:lnTo>
                    <a:pt x="434" y="206"/>
                  </a:lnTo>
                  <a:lnTo>
                    <a:pt x="430" y="207"/>
                  </a:lnTo>
                  <a:lnTo>
                    <a:pt x="424" y="208"/>
                  </a:lnTo>
                  <a:lnTo>
                    <a:pt x="420" y="211"/>
                  </a:lnTo>
                  <a:lnTo>
                    <a:pt x="414" y="218"/>
                  </a:lnTo>
                  <a:lnTo>
                    <a:pt x="407" y="226"/>
                  </a:lnTo>
                  <a:lnTo>
                    <a:pt x="402" y="234"/>
                  </a:lnTo>
                  <a:lnTo>
                    <a:pt x="395" y="240"/>
                  </a:lnTo>
                  <a:lnTo>
                    <a:pt x="391" y="243"/>
                  </a:lnTo>
                  <a:lnTo>
                    <a:pt x="387" y="246"/>
                  </a:lnTo>
                  <a:lnTo>
                    <a:pt x="383" y="247"/>
                  </a:lnTo>
                  <a:lnTo>
                    <a:pt x="379" y="247"/>
                  </a:lnTo>
                  <a:lnTo>
                    <a:pt x="372" y="247"/>
                  </a:lnTo>
                  <a:lnTo>
                    <a:pt x="366" y="246"/>
                  </a:lnTo>
                  <a:lnTo>
                    <a:pt x="360" y="243"/>
                  </a:lnTo>
                  <a:lnTo>
                    <a:pt x="356" y="239"/>
                  </a:lnTo>
                  <a:lnTo>
                    <a:pt x="352" y="235"/>
                  </a:lnTo>
                  <a:lnTo>
                    <a:pt x="348" y="231"/>
                  </a:lnTo>
                  <a:lnTo>
                    <a:pt x="346" y="224"/>
                  </a:lnTo>
                  <a:lnTo>
                    <a:pt x="343" y="219"/>
                  </a:lnTo>
                  <a:lnTo>
                    <a:pt x="339" y="206"/>
                  </a:lnTo>
                  <a:lnTo>
                    <a:pt x="336" y="190"/>
                  </a:lnTo>
                  <a:lnTo>
                    <a:pt x="334" y="174"/>
                  </a:lnTo>
                  <a:lnTo>
                    <a:pt x="332" y="156"/>
                  </a:lnTo>
                  <a:lnTo>
                    <a:pt x="331" y="140"/>
                  </a:lnTo>
                  <a:lnTo>
                    <a:pt x="328" y="123"/>
                  </a:lnTo>
                  <a:lnTo>
                    <a:pt x="324" y="108"/>
                  </a:lnTo>
                  <a:lnTo>
                    <a:pt x="320" y="95"/>
                  </a:lnTo>
                  <a:lnTo>
                    <a:pt x="316" y="88"/>
                  </a:lnTo>
                  <a:lnTo>
                    <a:pt x="314" y="83"/>
                  </a:lnTo>
                  <a:lnTo>
                    <a:pt x="308" y="78"/>
                  </a:lnTo>
                  <a:lnTo>
                    <a:pt x="304" y="74"/>
                  </a:lnTo>
                  <a:lnTo>
                    <a:pt x="299" y="71"/>
                  </a:lnTo>
                  <a:lnTo>
                    <a:pt x="292" y="68"/>
                  </a:lnTo>
                  <a:lnTo>
                    <a:pt x="284" y="67"/>
                  </a:lnTo>
                  <a:lnTo>
                    <a:pt x="276" y="67"/>
                  </a:lnTo>
                  <a:lnTo>
                    <a:pt x="271" y="67"/>
                  </a:lnTo>
                  <a:lnTo>
                    <a:pt x="264" y="70"/>
                  </a:lnTo>
                  <a:lnTo>
                    <a:pt x="258" y="72"/>
                  </a:lnTo>
                  <a:lnTo>
                    <a:pt x="252" y="75"/>
                  </a:lnTo>
                  <a:lnTo>
                    <a:pt x="246" y="79"/>
                  </a:lnTo>
                  <a:lnTo>
                    <a:pt x="239" y="82"/>
                  </a:lnTo>
                  <a:lnTo>
                    <a:pt x="231" y="84"/>
                  </a:lnTo>
                  <a:lnTo>
                    <a:pt x="223" y="84"/>
                  </a:lnTo>
                  <a:lnTo>
                    <a:pt x="216" y="84"/>
                  </a:lnTo>
                  <a:lnTo>
                    <a:pt x="211" y="82"/>
                  </a:lnTo>
                  <a:lnTo>
                    <a:pt x="204" y="80"/>
                  </a:lnTo>
                  <a:lnTo>
                    <a:pt x="196" y="76"/>
                  </a:lnTo>
                  <a:lnTo>
                    <a:pt x="183" y="67"/>
                  </a:lnTo>
                  <a:lnTo>
                    <a:pt x="168" y="56"/>
                  </a:lnTo>
                  <a:lnTo>
                    <a:pt x="155" y="43"/>
                  </a:lnTo>
                  <a:lnTo>
                    <a:pt x="144" y="28"/>
                  </a:lnTo>
                  <a:lnTo>
                    <a:pt x="140" y="22"/>
                  </a:lnTo>
                  <a:lnTo>
                    <a:pt x="136" y="14"/>
                  </a:lnTo>
                  <a:lnTo>
                    <a:pt x="134" y="7"/>
                  </a:lnTo>
                  <a:lnTo>
                    <a:pt x="132" y="0"/>
                  </a:lnTo>
                  <a:lnTo>
                    <a:pt x="122" y="6"/>
                  </a:lnTo>
                  <a:lnTo>
                    <a:pt x="112" y="11"/>
                  </a:lnTo>
                  <a:lnTo>
                    <a:pt x="104" y="19"/>
                  </a:lnTo>
                  <a:lnTo>
                    <a:pt x="96" y="27"/>
                  </a:lnTo>
                  <a:lnTo>
                    <a:pt x="91" y="35"/>
                  </a:lnTo>
                  <a:lnTo>
                    <a:pt x="87" y="46"/>
                  </a:lnTo>
                  <a:lnTo>
                    <a:pt x="84" y="55"/>
                  </a:lnTo>
                  <a:lnTo>
                    <a:pt x="84" y="67"/>
                  </a:lnTo>
                  <a:lnTo>
                    <a:pt x="84" y="115"/>
                  </a:lnTo>
                  <a:lnTo>
                    <a:pt x="84" y="158"/>
                  </a:lnTo>
                  <a:lnTo>
                    <a:pt x="84" y="203"/>
                  </a:lnTo>
                  <a:lnTo>
                    <a:pt x="84" y="259"/>
                  </a:lnTo>
                  <a:lnTo>
                    <a:pt x="83" y="270"/>
                  </a:lnTo>
                  <a:lnTo>
                    <a:pt x="82" y="279"/>
                  </a:lnTo>
                  <a:lnTo>
                    <a:pt x="78" y="288"/>
                  </a:lnTo>
                  <a:lnTo>
                    <a:pt x="74" y="296"/>
                  </a:lnTo>
                  <a:lnTo>
                    <a:pt x="68" y="303"/>
                  </a:lnTo>
                  <a:lnTo>
                    <a:pt x="62" y="309"/>
                  </a:lnTo>
                  <a:lnTo>
                    <a:pt x="56" y="316"/>
                  </a:lnTo>
                  <a:lnTo>
                    <a:pt x="48" y="321"/>
                  </a:lnTo>
                  <a:lnTo>
                    <a:pt x="35" y="332"/>
                  </a:lnTo>
                  <a:lnTo>
                    <a:pt x="20" y="341"/>
                  </a:lnTo>
                  <a:lnTo>
                    <a:pt x="14" y="345"/>
                  </a:lnTo>
                  <a:lnTo>
                    <a:pt x="8" y="351"/>
                  </a:lnTo>
                  <a:lnTo>
                    <a:pt x="4" y="356"/>
                  </a:lnTo>
                  <a:lnTo>
                    <a:pt x="0" y="361"/>
                  </a:lnTo>
                  <a:lnTo>
                    <a:pt x="8" y="361"/>
                  </a:lnTo>
                  <a:lnTo>
                    <a:pt x="16" y="364"/>
                  </a:lnTo>
                  <a:lnTo>
                    <a:pt x="24" y="368"/>
                  </a:lnTo>
                  <a:lnTo>
                    <a:pt x="32" y="372"/>
                  </a:lnTo>
                  <a:lnTo>
                    <a:pt x="48" y="384"/>
                  </a:lnTo>
                  <a:lnTo>
                    <a:pt x="63" y="399"/>
                  </a:lnTo>
                  <a:lnTo>
                    <a:pt x="78" y="413"/>
                  </a:lnTo>
                  <a:lnTo>
                    <a:pt x="90" y="429"/>
                  </a:lnTo>
                  <a:lnTo>
                    <a:pt x="100" y="445"/>
                  </a:lnTo>
                  <a:lnTo>
                    <a:pt x="108" y="457"/>
                  </a:lnTo>
                  <a:lnTo>
                    <a:pt x="115" y="464"/>
                  </a:lnTo>
                  <a:lnTo>
                    <a:pt x="122" y="468"/>
                  </a:lnTo>
                  <a:lnTo>
                    <a:pt x="131" y="472"/>
                  </a:lnTo>
                  <a:lnTo>
                    <a:pt x="140" y="475"/>
                  </a:lnTo>
                  <a:lnTo>
                    <a:pt x="160" y="479"/>
                  </a:lnTo>
                  <a:lnTo>
                    <a:pt x="180" y="481"/>
                  </a:lnTo>
                  <a:lnTo>
                    <a:pt x="191" y="484"/>
                  </a:lnTo>
                  <a:lnTo>
                    <a:pt x="200" y="485"/>
                  </a:lnTo>
                  <a:lnTo>
                    <a:pt x="208" y="489"/>
                  </a:lnTo>
                  <a:lnTo>
                    <a:pt x="216" y="493"/>
                  </a:lnTo>
                  <a:lnTo>
                    <a:pt x="223" y="499"/>
                  </a:lnTo>
                  <a:lnTo>
                    <a:pt x="228" y="505"/>
                  </a:lnTo>
                  <a:lnTo>
                    <a:pt x="232" y="513"/>
                  </a:lnTo>
                  <a:lnTo>
                    <a:pt x="235" y="524"/>
                  </a:lnTo>
                  <a:lnTo>
                    <a:pt x="236" y="535"/>
                  </a:lnTo>
                  <a:lnTo>
                    <a:pt x="240" y="543"/>
                  </a:lnTo>
                  <a:lnTo>
                    <a:pt x="244" y="551"/>
                  </a:lnTo>
                  <a:lnTo>
                    <a:pt x="250" y="559"/>
                  </a:lnTo>
                  <a:lnTo>
                    <a:pt x="255" y="565"/>
                  </a:lnTo>
                  <a:lnTo>
                    <a:pt x="262" y="571"/>
                  </a:lnTo>
                  <a:lnTo>
                    <a:pt x="268" y="575"/>
                  </a:lnTo>
                  <a:lnTo>
                    <a:pt x="276" y="579"/>
                  </a:lnTo>
                  <a:lnTo>
                    <a:pt x="294" y="585"/>
                  </a:lnTo>
                  <a:lnTo>
                    <a:pt x="312" y="591"/>
                  </a:lnTo>
                  <a:lnTo>
                    <a:pt x="332" y="595"/>
                  </a:lnTo>
                  <a:lnTo>
                    <a:pt x="352" y="597"/>
                  </a:lnTo>
                  <a:lnTo>
                    <a:pt x="374" y="600"/>
                  </a:lnTo>
                  <a:lnTo>
                    <a:pt x="395" y="603"/>
                  </a:lnTo>
                  <a:lnTo>
                    <a:pt x="416" y="607"/>
                  </a:lnTo>
                  <a:lnTo>
                    <a:pt x="435" y="611"/>
                  </a:lnTo>
                  <a:lnTo>
                    <a:pt x="444" y="615"/>
                  </a:lnTo>
                  <a:lnTo>
                    <a:pt x="454" y="619"/>
                  </a:lnTo>
                  <a:lnTo>
                    <a:pt x="462" y="623"/>
                  </a:lnTo>
                  <a:lnTo>
                    <a:pt x="470" y="628"/>
                  </a:lnTo>
                  <a:lnTo>
                    <a:pt x="476" y="633"/>
                  </a:lnTo>
                  <a:lnTo>
                    <a:pt x="483" y="640"/>
                  </a:lnTo>
                  <a:lnTo>
                    <a:pt x="488" y="648"/>
                  </a:lnTo>
                  <a:lnTo>
                    <a:pt x="494" y="656"/>
                  </a:lnTo>
                  <a:lnTo>
                    <a:pt x="494" y="66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0" name="Freeform 64"/>
            <p:cNvSpPr>
              <a:spLocks noChangeAspect="1"/>
            </p:cNvSpPr>
            <p:nvPr/>
          </p:nvSpPr>
          <p:spPr bwMode="auto">
            <a:xfrm>
              <a:off x="694" y="2974"/>
              <a:ext cx="320" cy="291"/>
            </a:xfrm>
            <a:custGeom>
              <a:avLst/>
              <a:gdLst>
                <a:gd name="T0" fmla="*/ 1000 w 1048"/>
                <a:gd name="T1" fmla="*/ 709 h 952"/>
                <a:gd name="T2" fmla="*/ 972 w 1048"/>
                <a:gd name="T3" fmla="*/ 737 h 952"/>
                <a:gd name="T4" fmla="*/ 839 w 1048"/>
                <a:gd name="T5" fmla="*/ 778 h 952"/>
                <a:gd name="T6" fmla="*/ 799 w 1048"/>
                <a:gd name="T7" fmla="*/ 820 h 952"/>
                <a:gd name="T8" fmla="*/ 777 w 1048"/>
                <a:gd name="T9" fmla="*/ 884 h 952"/>
                <a:gd name="T10" fmla="*/ 707 w 1048"/>
                <a:gd name="T11" fmla="*/ 934 h 952"/>
                <a:gd name="T12" fmla="*/ 651 w 1048"/>
                <a:gd name="T13" fmla="*/ 897 h 952"/>
                <a:gd name="T14" fmla="*/ 629 w 1048"/>
                <a:gd name="T15" fmla="*/ 868 h 952"/>
                <a:gd name="T16" fmla="*/ 587 w 1048"/>
                <a:gd name="T17" fmla="*/ 862 h 952"/>
                <a:gd name="T18" fmla="*/ 552 w 1048"/>
                <a:gd name="T19" fmla="*/ 873 h 952"/>
                <a:gd name="T20" fmla="*/ 494 w 1048"/>
                <a:gd name="T21" fmla="*/ 866 h 952"/>
                <a:gd name="T22" fmla="*/ 438 w 1048"/>
                <a:gd name="T23" fmla="*/ 861 h 952"/>
                <a:gd name="T24" fmla="*/ 399 w 1048"/>
                <a:gd name="T25" fmla="*/ 878 h 952"/>
                <a:gd name="T26" fmla="*/ 367 w 1048"/>
                <a:gd name="T27" fmla="*/ 897 h 952"/>
                <a:gd name="T28" fmla="*/ 343 w 1048"/>
                <a:gd name="T29" fmla="*/ 888 h 952"/>
                <a:gd name="T30" fmla="*/ 310 w 1048"/>
                <a:gd name="T31" fmla="*/ 824 h 952"/>
                <a:gd name="T32" fmla="*/ 286 w 1048"/>
                <a:gd name="T33" fmla="*/ 881 h 952"/>
                <a:gd name="T34" fmla="*/ 260 w 1048"/>
                <a:gd name="T35" fmla="*/ 890 h 952"/>
                <a:gd name="T36" fmla="*/ 214 w 1048"/>
                <a:gd name="T37" fmla="*/ 870 h 952"/>
                <a:gd name="T38" fmla="*/ 159 w 1048"/>
                <a:gd name="T39" fmla="*/ 873 h 952"/>
                <a:gd name="T40" fmla="*/ 115 w 1048"/>
                <a:gd name="T41" fmla="*/ 885 h 952"/>
                <a:gd name="T42" fmla="*/ 75 w 1048"/>
                <a:gd name="T43" fmla="*/ 864 h 952"/>
                <a:gd name="T44" fmla="*/ 32 w 1048"/>
                <a:gd name="T45" fmla="*/ 804 h 952"/>
                <a:gd name="T46" fmla="*/ 36 w 1048"/>
                <a:gd name="T47" fmla="*/ 753 h 952"/>
                <a:gd name="T48" fmla="*/ 48 w 1048"/>
                <a:gd name="T49" fmla="*/ 698 h 952"/>
                <a:gd name="T50" fmla="*/ 34 w 1048"/>
                <a:gd name="T51" fmla="*/ 662 h 952"/>
                <a:gd name="T52" fmla="*/ 2 w 1048"/>
                <a:gd name="T53" fmla="*/ 630 h 952"/>
                <a:gd name="T54" fmla="*/ 6 w 1048"/>
                <a:gd name="T55" fmla="*/ 602 h 952"/>
                <a:gd name="T56" fmla="*/ 59 w 1048"/>
                <a:gd name="T57" fmla="*/ 560 h 952"/>
                <a:gd name="T58" fmla="*/ 115 w 1048"/>
                <a:gd name="T59" fmla="*/ 560 h 952"/>
                <a:gd name="T60" fmla="*/ 163 w 1048"/>
                <a:gd name="T61" fmla="*/ 572 h 952"/>
                <a:gd name="T62" fmla="*/ 192 w 1048"/>
                <a:gd name="T63" fmla="*/ 561 h 952"/>
                <a:gd name="T64" fmla="*/ 199 w 1048"/>
                <a:gd name="T65" fmla="*/ 488 h 952"/>
                <a:gd name="T66" fmla="*/ 200 w 1048"/>
                <a:gd name="T67" fmla="*/ 404 h 952"/>
                <a:gd name="T68" fmla="*/ 235 w 1048"/>
                <a:gd name="T69" fmla="*/ 351 h 952"/>
                <a:gd name="T70" fmla="*/ 264 w 1048"/>
                <a:gd name="T71" fmla="*/ 313 h 952"/>
                <a:gd name="T72" fmla="*/ 270 w 1048"/>
                <a:gd name="T73" fmla="*/ 261 h 952"/>
                <a:gd name="T74" fmla="*/ 247 w 1048"/>
                <a:gd name="T75" fmla="*/ 212 h 952"/>
                <a:gd name="T76" fmla="*/ 235 w 1048"/>
                <a:gd name="T77" fmla="*/ 175 h 952"/>
                <a:gd name="T78" fmla="*/ 263 w 1048"/>
                <a:gd name="T79" fmla="*/ 113 h 952"/>
                <a:gd name="T80" fmla="*/ 324 w 1048"/>
                <a:gd name="T81" fmla="*/ 24 h 952"/>
                <a:gd name="T82" fmla="*/ 428 w 1048"/>
                <a:gd name="T83" fmla="*/ 0 h 952"/>
                <a:gd name="T84" fmla="*/ 482 w 1048"/>
                <a:gd name="T85" fmla="*/ 11 h 952"/>
                <a:gd name="T86" fmla="*/ 543 w 1048"/>
                <a:gd name="T87" fmla="*/ 63 h 952"/>
                <a:gd name="T88" fmla="*/ 572 w 1048"/>
                <a:gd name="T89" fmla="*/ 103 h 952"/>
                <a:gd name="T90" fmla="*/ 594 w 1048"/>
                <a:gd name="T91" fmla="*/ 152 h 952"/>
                <a:gd name="T92" fmla="*/ 659 w 1048"/>
                <a:gd name="T93" fmla="*/ 175 h 952"/>
                <a:gd name="T94" fmla="*/ 695 w 1048"/>
                <a:gd name="T95" fmla="*/ 209 h 952"/>
                <a:gd name="T96" fmla="*/ 772 w 1048"/>
                <a:gd name="T97" fmla="*/ 263 h 952"/>
                <a:gd name="T98" fmla="*/ 821 w 1048"/>
                <a:gd name="T99" fmla="*/ 311 h 952"/>
                <a:gd name="T100" fmla="*/ 829 w 1048"/>
                <a:gd name="T101" fmla="*/ 368 h 952"/>
                <a:gd name="T102" fmla="*/ 799 w 1048"/>
                <a:gd name="T103" fmla="*/ 402 h 952"/>
                <a:gd name="T104" fmla="*/ 783 w 1048"/>
                <a:gd name="T105" fmla="*/ 433 h 952"/>
                <a:gd name="T106" fmla="*/ 804 w 1048"/>
                <a:gd name="T107" fmla="*/ 464 h 952"/>
                <a:gd name="T108" fmla="*/ 853 w 1048"/>
                <a:gd name="T109" fmla="*/ 469 h 952"/>
                <a:gd name="T110" fmla="*/ 876 w 1048"/>
                <a:gd name="T111" fmla="*/ 477 h 952"/>
                <a:gd name="T112" fmla="*/ 885 w 1048"/>
                <a:gd name="T113" fmla="*/ 532 h 952"/>
                <a:gd name="T114" fmla="*/ 907 w 1048"/>
                <a:gd name="T115" fmla="*/ 558 h 952"/>
                <a:gd name="T116" fmla="*/ 988 w 1048"/>
                <a:gd name="T117" fmla="*/ 622 h 952"/>
                <a:gd name="T118" fmla="*/ 1039 w 1048"/>
                <a:gd name="T119" fmla="*/ 704 h 9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48"/>
                <a:gd name="T181" fmla="*/ 0 h 952"/>
                <a:gd name="T182" fmla="*/ 1048 w 1048"/>
                <a:gd name="T183" fmla="*/ 952 h 95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48" h="952">
                  <a:moveTo>
                    <a:pt x="1017" y="704"/>
                  </a:moveTo>
                  <a:lnTo>
                    <a:pt x="1012" y="705"/>
                  </a:lnTo>
                  <a:lnTo>
                    <a:pt x="1008" y="705"/>
                  </a:lnTo>
                  <a:lnTo>
                    <a:pt x="1004" y="708"/>
                  </a:lnTo>
                  <a:lnTo>
                    <a:pt x="1000" y="709"/>
                  </a:lnTo>
                  <a:lnTo>
                    <a:pt x="993" y="714"/>
                  </a:lnTo>
                  <a:lnTo>
                    <a:pt x="988" y="720"/>
                  </a:lnTo>
                  <a:lnTo>
                    <a:pt x="984" y="726"/>
                  </a:lnTo>
                  <a:lnTo>
                    <a:pt x="979" y="732"/>
                  </a:lnTo>
                  <a:lnTo>
                    <a:pt x="972" y="737"/>
                  </a:lnTo>
                  <a:lnTo>
                    <a:pt x="964" y="741"/>
                  </a:lnTo>
                  <a:lnTo>
                    <a:pt x="916" y="753"/>
                  </a:lnTo>
                  <a:lnTo>
                    <a:pt x="864" y="768"/>
                  </a:lnTo>
                  <a:lnTo>
                    <a:pt x="851" y="772"/>
                  </a:lnTo>
                  <a:lnTo>
                    <a:pt x="839" y="778"/>
                  </a:lnTo>
                  <a:lnTo>
                    <a:pt x="828" y="784"/>
                  </a:lnTo>
                  <a:lnTo>
                    <a:pt x="819" y="792"/>
                  </a:lnTo>
                  <a:lnTo>
                    <a:pt x="811" y="800"/>
                  </a:lnTo>
                  <a:lnTo>
                    <a:pt x="804" y="809"/>
                  </a:lnTo>
                  <a:lnTo>
                    <a:pt x="799" y="820"/>
                  </a:lnTo>
                  <a:lnTo>
                    <a:pt x="795" y="830"/>
                  </a:lnTo>
                  <a:lnTo>
                    <a:pt x="792" y="846"/>
                  </a:lnTo>
                  <a:lnTo>
                    <a:pt x="788" y="861"/>
                  </a:lnTo>
                  <a:lnTo>
                    <a:pt x="783" y="873"/>
                  </a:lnTo>
                  <a:lnTo>
                    <a:pt x="777" y="884"/>
                  </a:lnTo>
                  <a:lnTo>
                    <a:pt x="769" y="894"/>
                  </a:lnTo>
                  <a:lnTo>
                    <a:pt x="763" y="902"/>
                  </a:lnTo>
                  <a:lnTo>
                    <a:pt x="755" y="909"/>
                  </a:lnTo>
                  <a:lnTo>
                    <a:pt x="745" y="916"/>
                  </a:lnTo>
                  <a:lnTo>
                    <a:pt x="707" y="934"/>
                  </a:lnTo>
                  <a:lnTo>
                    <a:pt x="668" y="952"/>
                  </a:lnTo>
                  <a:lnTo>
                    <a:pt x="663" y="941"/>
                  </a:lnTo>
                  <a:lnTo>
                    <a:pt x="659" y="926"/>
                  </a:lnTo>
                  <a:lnTo>
                    <a:pt x="656" y="912"/>
                  </a:lnTo>
                  <a:lnTo>
                    <a:pt x="651" y="897"/>
                  </a:lnTo>
                  <a:lnTo>
                    <a:pt x="648" y="890"/>
                  </a:lnTo>
                  <a:lnTo>
                    <a:pt x="645" y="884"/>
                  </a:lnTo>
                  <a:lnTo>
                    <a:pt x="640" y="877"/>
                  </a:lnTo>
                  <a:lnTo>
                    <a:pt x="636" y="872"/>
                  </a:lnTo>
                  <a:lnTo>
                    <a:pt x="629" y="868"/>
                  </a:lnTo>
                  <a:lnTo>
                    <a:pt x="622" y="864"/>
                  </a:lnTo>
                  <a:lnTo>
                    <a:pt x="612" y="861"/>
                  </a:lnTo>
                  <a:lnTo>
                    <a:pt x="603" y="861"/>
                  </a:lnTo>
                  <a:lnTo>
                    <a:pt x="594" y="861"/>
                  </a:lnTo>
                  <a:lnTo>
                    <a:pt x="587" y="862"/>
                  </a:lnTo>
                  <a:lnTo>
                    <a:pt x="580" y="865"/>
                  </a:lnTo>
                  <a:lnTo>
                    <a:pt x="575" y="866"/>
                  </a:lnTo>
                  <a:lnTo>
                    <a:pt x="568" y="869"/>
                  </a:lnTo>
                  <a:lnTo>
                    <a:pt x="560" y="872"/>
                  </a:lnTo>
                  <a:lnTo>
                    <a:pt x="552" y="873"/>
                  </a:lnTo>
                  <a:lnTo>
                    <a:pt x="542" y="873"/>
                  </a:lnTo>
                  <a:lnTo>
                    <a:pt x="528" y="873"/>
                  </a:lnTo>
                  <a:lnTo>
                    <a:pt x="515" y="872"/>
                  </a:lnTo>
                  <a:lnTo>
                    <a:pt x="504" y="869"/>
                  </a:lnTo>
                  <a:lnTo>
                    <a:pt x="494" y="866"/>
                  </a:lnTo>
                  <a:lnTo>
                    <a:pt x="484" y="865"/>
                  </a:lnTo>
                  <a:lnTo>
                    <a:pt x="472" y="862"/>
                  </a:lnTo>
                  <a:lnTo>
                    <a:pt x="460" y="861"/>
                  </a:lnTo>
                  <a:lnTo>
                    <a:pt x="446" y="861"/>
                  </a:lnTo>
                  <a:lnTo>
                    <a:pt x="438" y="861"/>
                  </a:lnTo>
                  <a:lnTo>
                    <a:pt x="431" y="862"/>
                  </a:lnTo>
                  <a:lnTo>
                    <a:pt x="426" y="864"/>
                  </a:lnTo>
                  <a:lnTo>
                    <a:pt x="419" y="866"/>
                  </a:lnTo>
                  <a:lnTo>
                    <a:pt x="408" y="872"/>
                  </a:lnTo>
                  <a:lnTo>
                    <a:pt x="399" y="878"/>
                  </a:lnTo>
                  <a:lnTo>
                    <a:pt x="391" y="885"/>
                  </a:lnTo>
                  <a:lnTo>
                    <a:pt x="382" y="892"/>
                  </a:lnTo>
                  <a:lnTo>
                    <a:pt x="376" y="894"/>
                  </a:lnTo>
                  <a:lnTo>
                    <a:pt x="372" y="896"/>
                  </a:lnTo>
                  <a:lnTo>
                    <a:pt x="367" y="897"/>
                  </a:lnTo>
                  <a:lnTo>
                    <a:pt x="362" y="897"/>
                  </a:lnTo>
                  <a:lnTo>
                    <a:pt x="356" y="896"/>
                  </a:lnTo>
                  <a:lnTo>
                    <a:pt x="351" y="894"/>
                  </a:lnTo>
                  <a:lnTo>
                    <a:pt x="347" y="892"/>
                  </a:lnTo>
                  <a:lnTo>
                    <a:pt x="343" y="888"/>
                  </a:lnTo>
                  <a:lnTo>
                    <a:pt x="336" y="877"/>
                  </a:lnTo>
                  <a:lnTo>
                    <a:pt x="331" y="865"/>
                  </a:lnTo>
                  <a:lnTo>
                    <a:pt x="322" y="838"/>
                  </a:lnTo>
                  <a:lnTo>
                    <a:pt x="314" y="818"/>
                  </a:lnTo>
                  <a:lnTo>
                    <a:pt x="310" y="824"/>
                  </a:lnTo>
                  <a:lnTo>
                    <a:pt x="306" y="833"/>
                  </a:lnTo>
                  <a:lnTo>
                    <a:pt x="302" y="844"/>
                  </a:lnTo>
                  <a:lnTo>
                    <a:pt x="296" y="857"/>
                  </a:lnTo>
                  <a:lnTo>
                    <a:pt x="292" y="870"/>
                  </a:lnTo>
                  <a:lnTo>
                    <a:pt x="286" y="881"/>
                  </a:lnTo>
                  <a:lnTo>
                    <a:pt x="283" y="885"/>
                  </a:lnTo>
                  <a:lnTo>
                    <a:pt x="279" y="888"/>
                  </a:lnTo>
                  <a:lnTo>
                    <a:pt x="275" y="890"/>
                  </a:lnTo>
                  <a:lnTo>
                    <a:pt x="271" y="890"/>
                  </a:lnTo>
                  <a:lnTo>
                    <a:pt x="260" y="890"/>
                  </a:lnTo>
                  <a:lnTo>
                    <a:pt x="251" y="888"/>
                  </a:lnTo>
                  <a:lnTo>
                    <a:pt x="243" y="884"/>
                  </a:lnTo>
                  <a:lnTo>
                    <a:pt x="234" y="878"/>
                  </a:lnTo>
                  <a:lnTo>
                    <a:pt x="224" y="874"/>
                  </a:lnTo>
                  <a:lnTo>
                    <a:pt x="214" y="870"/>
                  </a:lnTo>
                  <a:lnTo>
                    <a:pt x="202" y="868"/>
                  </a:lnTo>
                  <a:lnTo>
                    <a:pt x="187" y="866"/>
                  </a:lnTo>
                  <a:lnTo>
                    <a:pt x="176" y="868"/>
                  </a:lnTo>
                  <a:lnTo>
                    <a:pt x="167" y="870"/>
                  </a:lnTo>
                  <a:lnTo>
                    <a:pt x="159" y="873"/>
                  </a:lnTo>
                  <a:lnTo>
                    <a:pt x="151" y="876"/>
                  </a:lnTo>
                  <a:lnTo>
                    <a:pt x="143" y="880"/>
                  </a:lnTo>
                  <a:lnTo>
                    <a:pt x="134" y="882"/>
                  </a:lnTo>
                  <a:lnTo>
                    <a:pt x="126" y="884"/>
                  </a:lnTo>
                  <a:lnTo>
                    <a:pt x="115" y="885"/>
                  </a:lnTo>
                  <a:lnTo>
                    <a:pt x="108" y="884"/>
                  </a:lnTo>
                  <a:lnTo>
                    <a:pt x="102" y="882"/>
                  </a:lnTo>
                  <a:lnTo>
                    <a:pt x="95" y="880"/>
                  </a:lnTo>
                  <a:lnTo>
                    <a:pt x="88" y="874"/>
                  </a:lnTo>
                  <a:lnTo>
                    <a:pt x="75" y="864"/>
                  </a:lnTo>
                  <a:lnTo>
                    <a:pt x="62" y="850"/>
                  </a:lnTo>
                  <a:lnTo>
                    <a:pt x="48" y="834"/>
                  </a:lnTo>
                  <a:lnTo>
                    <a:pt x="39" y="818"/>
                  </a:lnTo>
                  <a:lnTo>
                    <a:pt x="35" y="810"/>
                  </a:lnTo>
                  <a:lnTo>
                    <a:pt x="32" y="804"/>
                  </a:lnTo>
                  <a:lnTo>
                    <a:pt x="31" y="796"/>
                  </a:lnTo>
                  <a:lnTo>
                    <a:pt x="30" y="789"/>
                  </a:lnTo>
                  <a:lnTo>
                    <a:pt x="31" y="776"/>
                  </a:lnTo>
                  <a:lnTo>
                    <a:pt x="34" y="764"/>
                  </a:lnTo>
                  <a:lnTo>
                    <a:pt x="36" y="753"/>
                  </a:lnTo>
                  <a:lnTo>
                    <a:pt x="39" y="744"/>
                  </a:lnTo>
                  <a:lnTo>
                    <a:pt x="43" y="733"/>
                  </a:lnTo>
                  <a:lnTo>
                    <a:pt x="46" y="722"/>
                  </a:lnTo>
                  <a:lnTo>
                    <a:pt x="47" y="710"/>
                  </a:lnTo>
                  <a:lnTo>
                    <a:pt x="48" y="698"/>
                  </a:lnTo>
                  <a:lnTo>
                    <a:pt x="48" y="690"/>
                  </a:lnTo>
                  <a:lnTo>
                    <a:pt x="46" y="684"/>
                  </a:lnTo>
                  <a:lnTo>
                    <a:pt x="44" y="678"/>
                  </a:lnTo>
                  <a:lnTo>
                    <a:pt x="40" y="673"/>
                  </a:lnTo>
                  <a:lnTo>
                    <a:pt x="34" y="662"/>
                  </a:lnTo>
                  <a:lnTo>
                    <a:pt x="24" y="654"/>
                  </a:lnTo>
                  <a:lnTo>
                    <a:pt x="15" y="646"/>
                  </a:lnTo>
                  <a:lnTo>
                    <a:pt x="7" y="638"/>
                  </a:lnTo>
                  <a:lnTo>
                    <a:pt x="4" y="634"/>
                  </a:lnTo>
                  <a:lnTo>
                    <a:pt x="2" y="630"/>
                  </a:lnTo>
                  <a:lnTo>
                    <a:pt x="0" y="625"/>
                  </a:lnTo>
                  <a:lnTo>
                    <a:pt x="0" y="620"/>
                  </a:lnTo>
                  <a:lnTo>
                    <a:pt x="0" y="614"/>
                  </a:lnTo>
                  <a:lnTo>
                    <a:pt x="3" y="609"/>
                  </a:lnTo>
                  <a:lnTo>
                    <a:pt x="6" y="602"/>
                  </a:lnTo>
                  <a:lnTo>
                    <a:pt x="10" y="597"/>
                  </a:lnTo>
                  <a:lnTo>
                    <a:pt x="19" y="586"/>
                  </a:lnTo>
                  <a:lnTo>
                    <a:pt x="31" y="576"/>
                  </a:lnTo>
                  <a:lnTo>
                    <a:pt x="44" y="566"/>
                  </a:lnTo>
                  <a:lnTo>
                    <a:pt x="59" y="560"/>
                  </a:lnTo>
                  <a:lnTo>
                    <a:pt x="72" y="556"/>
                  </a:lnTo>
                  <a:lnTo>
                    <a:pt x="84" y="553"/>
                  </a:lnTo>
                  <a:lnTo>
                    <a:pt x="95" y="554"/>
                  </a:lnTo>
                  <a:lnTo>
                    <a:pt x="106" y="557"/>
                  </a:lnTo>
                  <a:lnTo>
                    <a:pt x="115" y="560"/>
                  </a:lnTo>
                  <a:lnTo>
                    <a:pt x="123" y="562"/>
                  </a:lnTo>
                  <a:lnTo>
                    <a:pt x="132" y="566"/>
                  </a:lnTo>
                  <a:lnTo>
                    <a:pt x="142" y="569"/>
                  </a:lnTo>
                  <a:lnTo>
                    <a:pt x="152" y="570"/>
                  </a:lnTo>
                  <a:lnTo>
                    <a:pt x="163" y="572"/>
                  </a:lnTo>
                  <a:lnTo>
                    <a:pt x="171" y="572"/>
                  </a:lnTo>
                  <a:lnTo>
                    <a:pt x="178" y="570"/>
                  </a:lnTo>
                  <a:lnTo>
                    <a:pt x="184" y="568"/>
                  </a:lnTo>
                  <a:lnTo>
                    <a:pt x="188" y="565"/>
                  </a:lnTo>
                  <a:lnTo>
                    <a:pt x="192" y="561"/>
                  </a:lnTo>
                  <a:lnTo>
                    <a:pt x="195" y="556"/>
                  </a:lnTo>
                  <a:lnTo>
                    <a:pt x="198" y="552"/>
                  </a:lnTo>
                  <a:lnTo>
                    <a:pt x="199" y="545"/>
                  </a:lnTo>
                  <a:lnTo>
                    <a:pt x="200" y="518"/>
                  </a:lnTo>
                  <a:lnTo>
                    <a:pt x="199" y="488"/>
                  </a:lnTo>
                  <a:lnTo>
                    <a:pt x="199" y="474"/>
                  </a:lnTo>
                  <a:lnTo>
                    <a:pt x="199" y="456"/>
                  </a:lnTo>
                  <a:lnTo>
                    <a:pt x="199" y="434"/>
                  </a:lnTo>
                  <a:lnTo>
                    <a:pt x="199" y="416"/>
                  </a:lnTo>
                  <a:lnTo>
                    <a:pt x="200" y="404"/>
                  </a:lnTo>
                  <a:lnTo>
                    <a:pt x="202" y="393"/>
                  </a:lnTo>
                  <a:lnTo>
                    <a:pt x="206" y="385"/>
                  </a:lnTo>
                  <a:lnTo>
                    <a:pt x="210" y="377"/>
                  </a:lnTo>
                  <a:lnTo>
                    <a:pt x="222" y="363"/>
                  </a:lnTo>
                  <a:lnTo>
                    <a:pt x="235" y="351"/>
                  </a:lnTo>
                  <a:lnTo>
                    <a:pt x="242" y="344"/>
                  </a:lnTo>
                  <a:lnTo>
                    <a:pt x="248" y="337"/>
                  </a:lnTo>
                  <a:lnTo>
                    <a:pt x="255" y="331"/>
                  </a:lnTo>
                  <a:lnTo>
                    <a:pt x="260" y="323"/>
                  </a:lnTo>
                  <a:lnTo>
                    <a:pt x="264" y="313"/>
                  </a:lnTo>
                  <a:lnTo>
                    <a:pt x="268" y="303"/>
                  </a:lnTo>
                  <a:lnTo>
                    <a:pt x="271" y="291"/>
                  </a:lnTo>
                  <a:lnTo>
                    <a:pt x="271" y="277"/>
                  </a:lnTo>
                  <a:lnTo>
                    <a:pt x="271" y="269"/>
                  </a:lnTo>
                  <a:lnTo>
                    <a:pt x="270" y="261"/>
                  </a:lnTo>
                  <a:lnTo>
                    <a:pt x="268" y="255"/>
                  </a:lnTo>
                  <a:lnTo>
                    <a:pt x="266" y="248"/>
                  </a:lnTo>
                  <a:lnTo>
                    <a:pt x="260" y="236"/>
                  </a:lnTo>
                  <a:lnTo>
                    <a:pt x="254" y="224"/>
                  </a:lnTo>
                  <a:lnTo>
                    <a:pt x="247" y="212"/>
                  </a:lnTo>
                  <a:lnTo>
                    <a:pt x="240" y="200"/>
                  </a:lnTo>
                  <a:lnTo>
                    <a:pt x="239" y="193"/>
                  </a:lnTo>
                  <a:lnTo>
                    <a:pt x="236" y="188"/>
                  </a:lnTo>
                  <a:lnTo>
                    <a:pt x="235" y="181"/>
                  </a:lnTo>
                  <a:lnTo>
                    <a:pt x="235" y="175"/>
                  </a:lnTo>
                  <a:lnTo>
                    <a:pt x="236" y="164"/>
                  </a:lnTo>
                  <a:lnTo>
                    <a:pt x="239" y="155"/>
                  </a:lnTo>
                  <a:lnTo>
                    <a:pt x="243" y="144"/>
                  </a:lnTo>
                  <a:lnTo>
                    <a:pt x="248" y="133"/>
                  </a:lnTo>
                  <a:lnTo>
                    <a:pt x="263" y="113"/>
                  </a:lnTo>
                  <a:lnTo>
                    <a:pt x="279" y="92"/>
                  </a:lnTo>
                  <a:lnTo>
                    <a:pt x="295" y="69"/>
                  </a:lnTo>
                  <a:lnTo>
                    <a:pt x="311" y="48"/>
                  </a:lnTo>
                  <a:lnTo>
                    <a:pt x="318" y="36"/>
                  </a:lnTo>
                  <a:lnTo>
                    <a:pt x="324" y="24"/>
                  </a:lnTo>
                  <a:lnTo>
                    <a:pt x="328" y="12"/>
                  </a:lnTo>
                  <a:lnTo>
                    <a:pt x="331" y="0"/>
                  </a:lnTo>
                  <a:lnTo>
                    <a:pt x="371" y="0"/>
                  </a:lnTo>
                  <a:lnTo>
                    <a:pt x="402" y="0"/>
                  </a:lnTo>
                  <a:lnTo>
                    <a:pt x="428" y="0"/>
                  </a:lnTo>
                  <a:lnTo>
                    <a:pt x="458" y="0"/>
                  </a:lnTo>
                  <a:lnTo>
                    <a:pt x="463" y="0"/>
                  </a:lnTo>
                  <a:lnTo>
                    <a:pt x="470" y="3"/>
                  </a:lnTo>
                  <a:lnTo>
                    <a:pt x="475" y="5"/>
                  </a:lnTo>
                  <a:lnTo>
                    <a:pt x="482" y="11"/>
                  </a:lnTo>
                  <a:lnTo>
                    <a:pt x="495" y="21"/>
                  </a:lnTo>
                  <a:lnTo>
                    <a:pt x="507" y="33"/>
                  </a:lnTo>
                  <a:lnTo>
                    <a:pt x="522" y="47"/>
                  </a:lnTo>
                  <a:lnTo>
                    <a:pt x="536" y="59"/>
                  </a:lnTo>
                  <a:lnTo>
                    <a:pt x="543" y="63"/>
                  </a:lnTo>
                  <a:lnTo>
                    <a:pt x="551" y="67"/>
                  </a:lnTo>
                  <a:lnTo>
                    <a:pt x="559" y="71"/>
                  </a:lnTo>
                  <a:lnTo>
                    <a:pt x="567" y="72"/>
                  </a:lnTo>
                  <a:lnTo>
                    <a:pt x="570" y="87"/>
                  </a:lnTo>
                  <a:lnTo>
                    <a:pt x="572" y="103"/>
                  </a:lnTo>
                  <a:lnTo>
                    <a:pt x="574" y="116"/>
                  </a:lnTo>
                  <a:lnTo>
                    <a:pt x="576" y="128"/>
                  </a:lnTo>
                  <a:lnTo>
                    <a:pt x="580" y="139"/>
                  </a:lnTo>
                  <a:lnTo>
                    <a:pt x="587" y="147"/>
                  </a:lnTo>
                  <a:lnTo>
                    <a:pt x="594" y="152"/>
                  </a:lnTo>
                  <a:lnTo>
                    <a:pt x="602" y="157"/>
                  </a:lnTo>
                  <a:lnTo>
                    <a:pt x="611" y="161"/>
                  </a:lnTo>
                  <a:lnTo>
                    <a:pt x="620" y="164"/>
                  </a:lnTo>
                  <a:lnTo>
                    <a:pt x="640" y="169"/>
                  </a:lnTo>
                  <a:lnTo>
                    <a:pt x="659" y="175"/>
                  </a:lnTo>
                  <a:lnTo>
                    <a:pt x="667" y="179"/>
                  </a:lnTo>
                  <a:lnTo>
                    <a:pt x="675" y="184"/>
                  </a:lnTo>
                  <a:lnTo>
                    <a:pt x="681" y="191"/>
                  </a:lnTo>
                  <a:lnTo>
                    <a:pt x="687" y="199"/>
                  </a:lnTo>
                  <a:lnTo>
                    <a:pt x="695" y="209"/>
                  </a:lnTo>
                  <a:lnTo>
                    <a:pt x="703" y="219"/>
                  </a:lnTo>
                  <a:lnTo>
                    <a:pt x="713" y="227"/>
                  </a:lnTo>
                  <a:lnTo>
                    <a:pt x="724" y="235"/>
                  </a:lnTo>
                  <a:lnTo>
                    <a:pt x="748" y="249"/>
                  </a:lnTo>
                  <a:lnTo>
                    <a:pt x="772" y="263"/>
                  </a:lnTo>
                  <a:lnTo>
                    <a:pt x="784" y="271"/>
                  </a:lnTo>
                  <a:lnTo>
                    <a:pt x="795" y="279"/>
                  </a:lnTo>
                  <a:lnTo>
                    <a:pt x="805" y="288"/>
                  </a:lnTo>
                  <a:lnTo>
                    <a:pt x="813" y="299"/>
                  </a:lnTo>
                  <a:lnTo>
                    <a:pt x="821" y="311"/>
                  </a:lnTo>
                  <a:lnTo>
                    <a:pt x="827" y="323"/>
                  </a:lnTo>
                  <a:lnTo>
                    <a:pt x="829" y="339"/>
                  </a:lnTo>
                  <a:lnTo>
                    <a:pt x="831" y="355"/>
                  </a:lnTo>
                  <a:lnTo>
                    <a:pt x="831" y="361"/>
                  </a:lnTo>
                  <a:lnTo>
                    <a:pt x="829" y="368"/>
                  </a:lnTo>
                  <a:lnTo>
                    <a:pt x="827" y="373"/>
                  </a:lnTo>
                  <a:lnTo>
                    <a:pt x="824" y="377"/>
                  </a:lnTo>
                  <a:lnTo>
                    <a:pt x="816" y="386"/>
                  </a:lnTo>
                  <a:lnTo>
                    <a:pt x="807" y="394"/>
                  </a:lnTo>
                  <a:lnTo>
                    <a:pt x="799" y="402"/>
                  </a:lnTo>
                  <a:lnTo>
                    <a:pt x="791" y="410"/>
                  </a:lnTo>
                  <a:lnTo>
                    <a:pt x="788" y="416"/>
                  </a:lnTo>
                  <a:lnTo>
                    <a:pt x="785" y="421"/>
                  </a:lnTo>
                  <a:lnTo>
                    <a:pt x="784" y="426"/>
                  </a:lnTo>
                  <a:lnTo>
                    <a:pt x="783" y="433"/>
                  </a:lnTo>
                  <a:lnTo>
                    <a:pt x="784" y="441"/>
                  </a:lnTo>
                  <a:lnTo>
                    <a:pt x="787" y="449"/>
                  </a:lnTo>
                  <a:lnTo>
                    <a:pt x="792" y="456"/>
                  </a:lnTo>
                  <a:lnTo>
                    <a:pt x="797" y="460"/>
                  </a:lnTo>
                  <a:lnTo>
                    <a:pt x="804" y="464"/>
                  </a:lnTo>
                  <a:lnTo>
                    <a:pt x="811" y="468"/>
                  </a:lnTo>
                  <a:lnTo>
                    <a:pt x="819" y="469"/>
                  </a:lnTo>
                  <a:lnTo>
                    <a:pt x="825" y="469"/>
                  </a:lnTo>
                  <a:lnTo>
                    <a:pt x="841" y="469"/>
                  </a:lnTo>
                  <a:lnTo>
                    <a:pt x="853" y="469"/>
                  </a:lnTo>
                  <a:lnTo>
                    <a:pt x="861" y="469"/>
                  </a:lnTo>
                  <a:lnTo>
                    <a:pt x="867" y="469"/>
                  </a:lnTo>
                  <a:lnTo>
                    <a:pt x="871" y="470"/>
                  </a:lnTo>
                  <a:lnTo>
                    <a:pt x="875" y="473"/>
                  </a:lnTo>
                  <a:lnTo>
                    <a:pt x="876" y="477"/>
                  </a:lnTo>
                  <a:lnTo>
                    <a:pt x="879" y="484"/>
                  </a:lnTo>
                  <a:lnTo>
                    <a:pt x="880" y="498"/>
                  </a:lnTo>
                  <a:lnTo>
                    <a:pt x="883" y="514"/>
                  </a:lnTo>
                  <a:lnTo>
                    <a:pt x="884" y="522"/>
                  </a:lnTo>
                  <a:lnTo>
                    <a:pt x="885" y="532"/>
                  </a:lnTo>
                  <a:lnTo>
                    <a:pt x="888" y="538"/>
                  </a:lnTo>
                  <a:lnTo>
                    <a:pt x="891" y="545"/>
                  </a:lnTo>
                  <a:lnTo>
                    <a:pt x="895" y="552"/>
                  </a:lnTo>
                  <a:lnTo>
                    <a:pt x="900" y="556"/>
                  </a:lnTo>
                  <a:lnTo>
                    <a:pt x="907" y="558"/>
                  </a:lnTo>
                  <a:lnTo>
                    <a:pt x="916" y="560"/>
                  </a:lnTo>
                  <a:lnTo>
                    <a:pt x="940" y="560"/>
                  </a:lnTo>
                  <a:lnTo>
                    <a:pt x="952" y="560"/>
                  </a:lnTo>
                  <a:lnTo>
                    <a:pt x="963" y="578"/>
                  </a:lnTo>
                  <a:lnTo>
                    <a:pt x="988" y="622"/>
                  </a:lnTo>
                  <a:lnTo>
                    <a:pt x="1015" y="669"/>
                  </a:lnTo>
                  <a:lnTo>
                    <a:pt x="1029" y="698"/>
                  </a:lnTo>
                  <a:lnTo>
                    <a:pt x="1033" y="700"/>
                  </a:lnTo>
                  <a:lnTo>
                    <a:pt x="1035" y="701"/>
                  </a:lnTo>
                  <a:lnTo>
                    <a:pt x="1039" y="704"/>
                  </a:lnTo>
                  <a:lnTo>
                    <a:pt x="1048" y="704"/>
                  </a:lnTo>
                  <a:lnTo>
                    <a:pt x="1017" y="70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1" name="Freeform 65"/>
            <p:cNvSpPr>
              <a:spLocks noChangeAspect="1"/>
            </p:cNvSpPr>
            <p:nvPr/>
          </p:nvSpPr>
          <p:spPr bwMode="auto">
            <a:xfrm>
              <a:off x="844" y="2676"/>
              <a:ext cx="185" cy="149"/>
            </a:xfrm>
            <a:custGeom>
              <a:avLst/>
              <a:gdLst>
                <a:gd name="T0" fmla="*/ 92 w 602"/>
                <a:gd name="T1" fmla="*/ 61 h 487"/>
                <a:gd name="T2" fmla="*/ 97 w 602"/>
                <a:gd name="T3" fmla="*/ 70 h 487"/>
                <a:gd name="T4" fmla="*/ 109 w 602"/>
                <a:gd name="T5" fmla="*/ 72 h 487"/>
                <a:gd name="T6" fmla="*/ 125 w 602"/>
                <a:gd name="T7" fmla="*/ 62 h 487"/>
                <a:gd name="T8" fmla="*/ 138 w 602"/>
                <a:gd name="T9" fmla="*/ 46 h 487"/>
                <a:gd name="T10" fmla="*/ 173 w 602"/>
                <a:gd name="T11" fmla="*/ 41 h 487"/>
                <a:gd name="T12" fmla="*/ 205 w 602"/>
                <a:gd name="T13" fmla="*/ 41 h 487"/>
                <a:gd name="T14" fmla="*/ 233 w 602"/>
                <a:gd name="T15" fmla="*/ 36 h 487"/>
                <a:gd name="T16" fmla="*/ 263 w 602"/>
                <a:gd name="T17" fmla="*/ 26 h 487"/>
                <a:gd name="T18" fmla="*/ 299 w 602"/>
                <a:gd name="T19" fmla="*/ 25 h 487"/>
                <a:gd name="T20" fmla="*/ 326 w 602"/>
                <a:gd name="T21" fmla="*/ 33 h 487"/>
                <a:gd name="T22" fmla="*/ 355 w 602"/>
                <a:gd name="T23" fmla="*/ 41 h 487"/>
                <a:gd name="T24" fmla="*/ 395 w 602"/>
                <a:gd name="T25" fmla="*/ 38 h 487"/>
                <a:gd name="T26" fmla="*/ 426 w 602"/>
                <a:gd name="T27" fmla="*/ 24 h 487"/>
                <a:gd name="T28" fmla="*/ 446 w 602"/>
                <a:gd name="T29" fmla="*/ 0 h 487"/>
                <a:gd name="T30" fmla="*/ 446 w 602"/>
                <a:gd name="T31" fmla="*/ 48 h 487"/>
                <a:gd name="T32" fmla="*/ 450 w 602"/>
                <a:gd name="T33" fmla="*/ 80 h 487"/>
                <a:gd name="T34" fmla="*/ 470 w 602"/>
                <a:gd name="T35" fmla="*/ 102 h 487"/>
                <a:gd name="T36" fmla="*/ 494 w 602"/>
                <a:gd name="T37" fmla="*/ 114 h 487"/>
                <a:gd name="T38" fmla="*/ 514 w 602"/>
                <a:gd name="T39" fmla="*/ 156 h 487"/>
                <a:gd name="T40" fmla="*/ 541 w 602"/>
                <a:gd name="T41" fmla="*/ 186 h 487"/>
                <a:gd name="T42" fmla="*/ 554 w 602"/>
                <a:gd name="T43" fmla="*/ 222 h 487"/>
                <a:gd name="T44" fmla="*/ 561 w 602"/>
                <a:gd name="T45" fmla="*/ 257 h 487"/>
                <a:gd name="T46" fmla="*/ 582 w 602"/>
                <a:gd name="T47" fmla="*/ 271 h 487"/>
                <a:gd name="T48" fmla="*/ 602 w 602"/>
                <a:gd name="T49" fmla="*/ 301 h 487"/>
                <a:gd name="T50" fmla="*/ 589 w 602"/>
                <a:gd name="T51" fmla="*/ 319 h 487"/>
                <a:gd name="T52" fmla="*/ 585 w 602"/>
                <a:gd name="T53" fmla="*/ 330 h 487"/>
                <a:gd name="T54" fmla="*/ 583 w 602"/>
                <a:gd name="T55" fmla="*/ 353 h 487"/>
                <a:gd name="T56" fmla="*/ 569 w 602"/>
                <a:gd name="T57" fmla="*/ 386 h 487"/>
                <a:gd name="T58" fmla="*/ 533 w 602"/>
                <a:gd name="T59" fmla="*/ 419 h 487"/>
                <a:gd name="T60" fmla="*/ 454 w 602"/>
                <a:gd name="T61" fmla="*/ 462 h 487"/>
                <a:gd name="T62" fmla="*/ 387 w 602"/>
                <a:gd name="T63" fmla="*/ 479 h 487"/>
                <a:gd name="T64" fmla="*/ 363 w 602"/>
                <a:gd name="T65" fmla="*/ 453 h 487"/>
                <a:gd name="T66" fmla="*/ 339 w 602"/>
                <a:gd name="T67" fmla="*/ 437 h 487"/>
                <a:gd name="T68" fmla="*/ 319 w 602"/>
                <a:gd name="T69" fmla="*/ 433 h 487"/>
                <a:gd name="T70" fmla="*/ 302 w 602"/>
                <a:gd name="T71" fmla="*/ 437 h 487"/>
                <a:gd name="T72" fmla="*/ 289 w 602"/>
                <a:gd name="T73" fmla="*/ 451 h 487"/>
                <a:gd name="T74" fmla="*/ 273 w 602"/>
                <a:gd name="T75" fmla="*/ 466 h 487"/>
                <a:gd name="T76" fmla="*/ 253 w 602"/>
                <a:gd name="T77" fmla="*/ 469 h 487"/>
                <a:gd name="T78" fmla="*/ 233 w 602"/>
                <a:gd name="T79" fmla="*/ 462 h 487"/>
                <a:gd name="T80" fmla="*/ 209 w 602"/>
                <a:gd name="T81" fmla="*/ 433 h 487"/>
                <a:gd name="T82" fmla="*/ 189 w 602"/>
                <a:gd name="T83" fmla="*/ 403 h 487"/>
                <a:gd name="T84" fmla="*/ 174 w 602"/>
                <a:gd name="T85" fmla="*/ 397 h 487"/>
                <a:gd name="T86" fmla="*/ 158 w 602"/>
                <a:gd name="T87" fmla="*/ 402 h 487"/>
                <a:gd name="T88" fmla="*/ 143 w 602"/>
                <a:gd name="T89" fmla="*/ 413 h 487"/>
                <a:gd name="T90" fmla="*/ 128 w 602"/>
                <a:gd name="T91" fmla="*/ 414 h 487"/>
                <a:gd name="T92" fmla="*/ 117 w 602"/>
                <a:gd name="T93" fmla="*/ 410 h 487"/>
                <a:gd name="T94" fmla="*/ 105 w 602"/>
                <a:gd name="T95" fmla="*/ 390 h 487"/>
                <a:gd name="T96" fmla="*/ 101 w 602"/>
                <a:gd name="T97" fmla="*/ 361 h 487"/>
                <a:gd name="T98" fmla="*/ 94 w 602"/>
                <a:gd name="T99" fmla="*/ 317 h 487"/>
                <a:gd name="T100" fmla="*/ 85 w 602"/>
                <a:gd name="T101" fmla="*/ 307 h 487"/>
                <a:gd name="T102" fmla="*/ 73 w 602"/>
                <a:gd name="T103" fmla="*/ 306 h 487"/>
                <a:gd name="T104" fmla="*/ 36 w 602"/>
                <a:gd name="T105" fmla="*/ 306 h 487"/>
                <a:gd name="T106" fmla="*/ 14 w 602"/>
                <a:gd name="T107" fmla="*/ 301 h 487"/>
                <a:gd name="T108" fmla="*/ 2 w 602"/>
                <a:gd name="T109" fmla="*/ 286 h 487"/>
                <a:gd name="T110" fmla="*/ 1 w 602"/>
                <a:gd name="T111" fmla="*/ 251 h 487"/>
                <a:gd name="T112" fmla="*/ 14 w 602"/>
                <a:gd name="T113" fmla="*/ 195 h 487"/>
                <a:gd name="T114" fmla="*/ 37 w 602"/>
                <a:gd name="T115" fmla="*/ 140 h 487"/>
                <a:gd name="T116" fmla="*/ 76 w 602"/>
                <a:gd name="T117" fmla="*/ 69 h 4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02"/>
                <a:gd name="T178" fmla="*/ 0 h 487"/>
                <a:gd name="T179" fmla="*/ 602 w 602"/>
                <a:gd name="T180" fmla="*/ 487 h 4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02" h="487">
                  <a:moveTo>
                    <a:pt x="90" y="48"/>
                  </a:moveTo>
                  <a:lnTo>
                    <a:pt x="90" y="56"/>
                  </a:lnTo>
                  <a:lnTo>
                    <a:pt x="92" y="61"/>
                  </a:lnTo>
                  <a:lnTo>
                    <a:pt x="93" y="66"/>
                  </a:lnTo>
                  <a:lnTo>
                    <a:pt x="94" y="69"/>
                  </a:lnTo>
                  <a:lnTo>
                    <a:pt x="97" y="70"/>
                  </a:lnTo>
                  <a:lnTo>
                    <a:pt x="101" y="72"/>
                  </a:lnTo>
                  <a:lnTo>
                    <a:pt x="104" y="72"/>
                  </a:lnTo>
                  <a:lnTo>
                    <a:pt x="109" y="72"/>
                  </a:lnTo>
                  <a:lnTo>
                    <a:pt x="114" y="70"/>
                  </a:lnTo>
                  <a:lnTo>
                    <a:pt x="120" y="68"/>
                  </a:lnTo>
                  <a:lnTo>
                    <a:pt x="125" y="62"/>
                  </a:lnTo>
                  <a:lnTo>
                    <a:pt x="129" y="57"/>
                  </a:lnTo>
                  <a:lnTo>
                    <a:pt x="134" y="52"/>
                  </a:lnTo>
                  <a:lnTo>
                    <a:pt x="138" y="46"/>
                  </a:lnTo>
                  <a:lnTo>
                    <a:pt x="145" y="42"/>
                  </a:lnTo>
                  <a:lnTo>
                    <a:pt x="150" y="41"/>
                  </a:lnTo>
                  <a:lnTo>
                    <a:pt x="173" y="41"/>
                  </a:lnTo>
                  <a:lnTo>
                    <a:pt x="186" y="41"/>
                  </a:lnTo>
                  <a:lnTo>
                    <a:pt x="197" y="41"/>
                  </a:lnTo>
                  <a:lnTo>
                    <a:pt x="205" y="41"/>
                  </a:lnTo>
                  <a:lnTo>
                    <a:pt x="214" y="41"/>
                  </a:lnTo>
                  <a:lnTo>
                    <a:pt x="223" y="38"/>
                  </a:lnTo>
                  <a:lnTo>
                    <a:pt x="233" y="36"/>
                  </a:lnTo>
                  <a:lnTo>
                    <a:pt x="242" y="33"/>
                  </a:lnTo>
                  <a:lnTo>
                    <a:pt x="253" y="29"/>
                  </a:lnTo>
                  <a:lnTo>
                    <a:pt x="263" y="26"/>
                  </a:lnTo>
                  <a:lnTo>
                    <a:pt x="275" y="25"/>
                  </a:lnTo>
                  <a:lnTo>
                    <a:pt x="289" y="24"/>
                  </a:lnTo>
                  <a:lnTo>
                    <a:pt x="299" y="25"/>
                  </a:lnTo>
                  <a:lnTo>
                    <a:pt x="309" y="26"/>
                  </a:lnTo>
                  <a:lnTo>
                    <a:pt x="318" y="29"/>
                  </a:lnTo>
                  <a:lnTo>
                    <a:pt x="326" y="33"/>
                  </a:lnTo>
                  <a:lnTo>
                    <a:pt x="334" y="36"/>
                  </a:lnTo>
                  <a:lnTo>
                    <a:pt x="343" y="38"/>
                  </a:lnTo>
                  <a:lnTo>
                    <a:pt x="355" y="41"/>
                  </a:lnTo>
                  <a:lnTo>
                    <a:pt x="367" y="41"/>
                  </a:lnTo>
                  <a:lnTo>
                    <a:pt x="382" y="41"/>
                  </a:lnTo>
                  <a:lnTo>
                    <a:pt x="395" y="38"/>
                  </a:lnTo>
                  <a:lnTo>
                    <a:pt x="407" y="34"/>
                  </a:lnTo>
                  <a:lnTo>
                    <a:pt x="418" y="29"/>
                  </a:lnTo>
                  <a:lnTo>
                    <a:pt x="426" y="24"/>
                  </a:lnTo>
                  <a:lnTo>
                    <a:pt x="434" y="16"/>
                  </a:lnTo>
                  <a:lnTo>
                    <a:pt x="441" y="8"/>
                  </a:lnTo>
                  <a:lnTo>
                    <a:pt x="446" y="0"/>
                  </a:lnTo>
                  <a:lnTo>
                    <a:pt x="446" y="21"/>
                  </a:lnTo>
                  <a:lnTo>
                    <a:pt x="446" y="37"/>
                  </a:lnTo>
                  <a:lnTo>
                    <a:pt x="446" y="48"/>
                  </a:lnTo>
                  <a:lnTo>
                    <a:pt x="446" y="60"/>
                  </a:lnTo>
                  <a:lnTo>
                    <a:pt x="447" y="70"/>
                  </a:lnTo>
                  <a:lnTo>
                    <a:pt x="450" y="80"/>
                  </a:lnTo>
                  <a:lnTo>
                    <a:pt x="455" y="89"/>
                  </a:lnTo>
                  <a:lnTo>
                    <a:pt x="463" y="96"/>
                  </a:lnTo>
                  <a:lnTo>
                    <a:pt x="470" y="102"/>
                  </a:lnTo>
                  <a:lnTo>
                    <a:pt x="478" y="108"/>
                  </a:lnTo>
                  <a:lnTo>
                    <a:pt x="486" y="112"/>
                  </a:lnTo>
                  <a:lnTo>
                    <a:pt x="494" y="114"/>
                  </a:lnTo>
                  <a:lnTo>
                    <a:pt x="499" y="129"/>
                  </a:lnTo>
                  <a:lnTo>
                    <a:pt x="506" y="144"/>
                  </a:lnTo>
                  <a:lnTo>
                    <a:pt x="514" y="156"/>
                  </a:lnTo>
                  <a:lnTo>
                    <a:pt x="522" y="168"/>
                  </a:lnTo>
                  <a:lnTo>
                    <a:pt x="531" y="177"/>
                  </a:lnTo>
                  <a:lnTo>
                    <a:pt x="541" y="186"/>
                  </a:lnTo>
                  <a:lnTo>
                    <a:pt x="551" y="193"/>
                  </a:lnTo>
                  <a:lnTo>
                    <a:pt x="559" y="198"/>
                  </a:lnTo>
                  <a:lnTo>
                    <a:pt x="554" y="222"/>
                  </a:lnTo>
                  <a:lnTo>
                    <a:pt x="555" y="237"/>
                  </a:lnTo>
                  <a:lnTo>
                    <a:pt x="557" y="247"/>
                  </a:lnTo>
                  <a:lnTo>
                    <a:pt x="561" y="257"/>
                  </a:lnTo>
                  <a:lnTo>
                    <a:pt x="567" y="263"/>
                  </a:lnTo>
                  <a:lnTo>
                    <a:pt x="574" y="267"/>
                  </a:lnTo>
                  <a:lnTo>
                    <a:pt x="582" y="271"/>
                  </a:lnTo>
                  <a:lnTo>
                    <a:pt x="591" y="274"/>
                  </a:lnTo>
                  <a:lnTo>
                    <a:pt x="602" y="277"/>
                  </a:lnTo>
                  <a:lnTo>
                    <a:pt x="602" y="301"/>
                  </a:lnTo>
                  <a:lnTo>
                    <a:pt x="597" y="309"/>
                  </a:lnTo>
                  <a:lnTo>
                    <a:pt x="591" y="315"/>
                  </a:lnTo>
                  <a:lnTo>
                    <a:pt x="589" y="319"/>
                  </a:lnTo>
                  <a:lnTo>
                    <a:pt x="586" y="322"/>
                  </a:lnTo>
                  <a:lnTo>
                    <a:pt x="585" y="326"/>
                  </a:lnTo>
                  <a:lnTo>
                    <a:pt x="585" y="330"/>
                  </a:lnTo>
                  <a:lnTo>
                    <a:pt x="585" y="338"/>
                  </a:lnTo>
                  <a:lnTo>
                    <a:pt x="585" y="346"/>
                  </a:lnTo>
                  <a:lnTo>
                    <a:pt x="583" y="353"/>
                  </a:lnTo>
                  <a:lnTo>
                    <a:pt x="582" y="361"/>
                  </a:lnTo>
                  <a:lnTo>
                    <a:pt x="577" y="374"/>
                  </a:lnTo>
                  <a:lnTo>
                    <a:pt x="569" y="386"/>
                  </a:lnTo>
                  <a:lnTo>
                    <a:pt x="558" y="398"/>
                  </a:lnTo>
                  <a:lnTo>
                    <a:pt x="546" y="409"/>
                  </a:lnTo>
                  <a:lnTo>
                    <a:pt x="533" y="419"/>
                  </a:lnTo>
                  <a:lnTo>
                    <a:pt x="518" y="429"/>
                  </a:lnTo>
                  <a:lnTo>
                    <a:pt x="486" y="446"/>
                  </a:lnTo>
                  <a:lnTo>
                    <a:pt x="454" y="462"/>
                  </a:lnTo>
                  <a:lnTo>
                    <a:pt x="423" y="475"/>
                  </a:lnTo>
                  <a:lnTo>
                    <a:pt x="397" y="487"/>
                  </a:lnTo>
                  <a:lnTo>
                    <a:pt x="387" y="479"/>
                  </a:lnTo>
                  <a:lnTo>
                    <a:pt x="378" y="471"/>
                  </a:lnTo>
                  <a:lnTo>
                    <a:pt x="370" y="462"/>
                  </a:lnTo>
                  <a:lnTo>
                    <a:pt x="363" y="453"/>
                  </a:lnTo>
                  <a:lnTo>
                    <a:pt x="354" y="445"/>
                  </a:lnTo>
                  <a:lnTo>
                    <a:pt x="345" y="439"/>
                  </a:lnTo>
                  <a:lnTo>
                    <a:pt x="339" y="437"/>
                  </a:lnTo>
                  <a:lnTo>
                    <a:pt x="333" y="434"/>
                  </a:lnTo>
                  <a:lnTo>
                    <a:pt x="326" y="433"/>
                  </a:lnTo>
                  <a:lnTo>
                    <a:pt x="319" y="433"/>
                  </a:lnTo>
                  <a:lnTo>
                    <a:pt x="311" y="433"/>
                  </a:lnTo>
                  <a:lnTo>
                    <a:pt x="306" y="434"/>
                  </a:lnTo>
                  <a:lnTo>
                    <a:pt x="302" y="437"/>
                  </a:lnTo>
                  <a:lnTo>
                    <a:pt x="298" y="438"/>
                  </a:lnTo>
                  <a:lnTo>
                    <a:pt x="293" y="445"/>
                  </a:lnTo>
                  <a:lnTo>
                    <a:pt x="289" y="451"/>
                  </a:lnTo>
                  <a:lnTo>
                    <a:pt x="283" y="458"/>
                  </a:lnTo>
                  <a:lnTo>
                    <a:pt x="278" y="463"/>
                  </a:lnTo>
                  <a:lnTo>
                    <a:pt x="273" y="466"/>
                  </a:lnTo>
                  <a:lnTo>
                    <a:pt x="267" y="467"/>
                  </a:lnTo>
                  <a:lnTo>
                    <a:pt x="261" y="469"/>
                  </a:lnTo>
                  <a:lnTo>
                    <a:pt x="253" y="469"/>
                  </a:lnTo>
                  <a:lnTo>
                    <a:pt x="245" y="469"/>
                  </a:lnTo>
                  <a:lnTo>
                    <a:pt x="238" y="466"/>
                  </a:lnTo>
                  <a:lnTo>
                    <a:pt x="233" y="462"/>
                  </a:lnTo>
                  <a:lnTo>
                    <a:pt x="227" y="458"/>
                  </a:lnTo>
                  <a:lnTo>
                    <a:pt x="218" y="446"/>
                  </a:lnTo>
                  <a:lnTo>
                    <a:pt x="209" y="433"/>
                  </a:lnTo>
                  <a:lnTo>
                    <a:pt x="201" y="419"/>
                  </a:lnTo>
                  <a:lnTo>
                    <a:pt x="194" y="409"/>
                  </a:lnTo>
                  <a:lnTo>
                    <a:pt x="189" y="403"/>
                  </a:lnTo>
                  <a:lnTo>
                    <a:pt x="185" y="399"/>
                  </a:lnTo>
                  <a:lnTo>
                    <a:pt x="179" y="398"/>
                  </a:lnTo>
                  <a:lnTo>
                    <a:pt x="174" y="397"/>
                  </a:lnTo>
                  <a:lnTo>
                    <a:pt x="169" y="398"/>
                  </a:lnTo>
                  <a:lnTo>
                    <a:pt x="163" y="399"/>
                  </a:lnTo>
                  <a:lnTo>
                    <a:pt x="158" y="402"/>
                  </a:lnTo>
                  <a:lnTo>
                    <a:pt x="154" y="406"/>
                  </a:lnTo>
                  <a:lnTo>
                    <a:pt x="149" y="409"/>
                  </a:lnTo>
                  <a:lnTo>
                    <a:pt x="143" y="413"/>
                  </a:lnTo>
                  <a:lnTo>
                    <a:pt x="138" y="414"/>
                  </a:lnTo>
                  <a:lnTo>
                    <a:pt x="133" y="415"/>
                  </a:lnTo>
                  <a:lnTo>
                    <a:pt x="128" y="414"/>
                  </a:lnTo>
                  <a:lnTo>
                    <a:pt x="124" y="414"/>
                  </a:lnTo>
                  <a:lnTo>
                    <a:pt x="120" y="413"/>
                  </a:lnTo>
                  <a:lnTo>
                    <a:pt x="117" y="410"/>
                  </a:lnTo>
                  <a:lnTo>
                    <a:pt x="112" y="405"/>
                  </a:lnTo>
                  <a:lnTo>
                    <a:pt x="108" y="398"/>
                  </a:lnTo>
                  <a:lnTo>
                    <a:pt x="105" y="390"/>
                  </a:lnTo>
                  <a:lnTo>
                    <a:pt x="102" y="381"/>
                  </a:lnTo>
                  <a:lnTo>
                    <a:pt x="101" y="371"/>
                  </a:lnTo>
                  <a:lnTo>
                    <a:pt x="101" y="361"/>
                  </a:lnTo>
                  <a:lnTo>
                    <a:pt x="100" y="341"/>
                  </a:lnTo>
                  <a:lnTo>
                    <a:pt x="97" y="323"/>
                  </a:lnTo>
                  <a:lnTo>
                    <a:pt x="94" y="317"/>
                  </a:lnTo>
                  <a:lnTo>
                    <a:pt x="90" y="311"/>
                  </a:lnTo>
                  <a:lnTo>
                    <a:pt x="88" y="309"/>
                  </a:lnTo>
                  <a:lnTo>
                    <a:pt x="85" y="307"/>
                  </a:lnTo>
                  <a:lnTo>
                    <a:pt x="82" y="307"/>
                  </a:lnTo>
                  <a:lnTo>
                    <a:pt x="78" y="306"/>
                  </a:lnTo>
                  <a:lnTo>
                    <a:pt x="73" y="306"/>
                  </a:lnTo>
                  <a:lnTo>
                    <a:pt x="64" y="306"/>
                  </a:lnTo>
                  <a:lnTo>
                    <a:pt x="52" y="306"/>
                  </a:lnTo>
                  <a:lnTo>
                    <a:pt x="36" y="306"/>
                  </a:lnTo>
                  <a:lnTo>
                    <a:pt x="28" y="306"/>
                  </a:lnTo>
                  <a:lnTo>
                    <a:pt x="21" y="305"/>
                  </a:lnTo>
                  <a:lnTo>
                    <a:pt x="14" y="301"/>
                  </a:lnTo>
                  <a:lnTo>
                    <a:pt x="9" y="298"/>
                  </a:lnTo>
                  <a:lnTo>
                    <a:pt x="5" y="293"/>
                  </a:lnTo>
                  <a:lnTo>
                    <a:pt x="2" y="286"/>
                  </a:lnTo>
                  <a:lnTo>
                    <a:pt x="1" y="279"/>
                  </a:lnTo>
                  <a:lnTo>
                    <a:pt x="0" y="270"/>
                  </a:lnTo>
                  <a:lnTo>
                    <a:pt x="1" y="251"/>
                  </a:lnTo>
                  <a:lnTo>
                    <a:pt x="4" y="233"/>
                  </a:lnTo>
                  <a:lnTo>
                    <a:pt x="9" y="214"/>
                  </a:lnTo>
                  <a:lnTo>
                    <a:pt x="14" y="195"/>
                  </a:lnTo>
                  <a:lnTo>
                    <a:pt x="21" y="176"/>
                  </a:lnTo>
                  <a:lnTo>
                    <a:pt x="29" y="158"/>
                  </a:lnTo>
                  <a:lnTo>
                    <a:pt x="37" y="140"/>
                  </a:lnTo>
                  <a:lnTo>
                    <a:pt x="45" y="122"/>
                  </a:lnTo>
                  <a:lnTo>
                    <a:pt x="62" y="93"/>
                  </a:lnTo>
                  <a:lnTo>
                    <a:pt x="76" y="69"/>
                  </a:lnTo>
                  <a:lnTo>
                    <a:pt x="86" y="53"/>
                  </a:lnTo>
                  <a:lnTo>
                    <a:pt x="90" y="4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2" name="Freeform 66"/>
            <p:cNvSpPr>
              <a:spLocks noChangeAspect="1"/>
            </p:cNvSpPr>
            <p:nvPr/>
          </p:nvSpPr>
          <p:spPr bwMode="auto">
            <a:xfrm>
              <a:off x="698" y="2531"/>
              <a:ext cx="167" cy="119"/>
            </a:xfrm>
            <a:custGeom>
              <a:avLst/>
              <a:gdLst>
                <a:gd name="T0" fmla="*/ 495 w 548"/>
                <a:gd name="T1" fmla="*/ 324 h 392"/>
                <a:gd name="T2" fmla="*/ 471 w 548"/>
                <a:gd name="T3" fmla="*/ 336 h 392"/>
                <a:gd name="T4" fmla="*/ 428 w 548"/>
                <a:gd name="T5" fmla="*/ 318 h 392"/>
                <a:gd name="T6" fmla="*/ 418 w 548"/>
                <a:gd name="T7" fmla="*/ 322 h 392"/>
                <a:gd name="T8" fmla="*/ 406 w 548"/>
                <a:gd name="T9" fmla="*/ 340 h 392"/>
                <a:gd name="T10" fmla="*/ 394 w 548"/>
                <a:gd name="T11" fmla="*/ 357 h 392"/>
                <a:gd name="T12" fmla="*/ 379 w 548"/>
                <a:gd name="T13" fmla="*/ 361 h 392"/>
                <a:gd name="T14" fmla="*/ 362 w 548"/>
                <a:gd name="T15" fmla="*/ 357 h 392"/>
                <a:gd name="T16" fmla="*/ 340 w 548"/>
                <a:gd name="T17" fmla="*/ 337 h 392"/>
                <a:gd name="T18" fmla="*/ 315 w 548"/>
                <a:gd name="T19" fmla="*/ 317 h 392"/>
                <a:gd name="T20" fmla="*/ 295 w 548"/>
                <a:gd name="T21" fmla="*/ 313 h 392"/>
                <a:gd name="T22" fmla="*/ 264 w 548"/>
                <a:gd name="T23" fmla="*/ 320 h 392"/>
                <a:gd name="T24" fmla="*/ 228 w 548"/>
                <a:gd name="T25" fmla="*/ 352 h 392"/>
                <a:gd name="T26" fmla="*/ 191 w 548"/>
                <a:gd name="T27" fmla="*/ 384 h 392"/>
                <a:gd name="T28" fmla="*/ 156 w 548"/>
                <a:gd name="T29" fmla="*/ 392 h 392"/>
                <a:gd name="T30" fmla="*/ 112 w 548"/>
                <a:gd name="T31" fmla="*/ 388 h 392"/>
                <a:gd name="T32" fmla="*/ 76 w 548"/>
                <a:gd name="T33" fmla="*/ 377 h 392"/>
                <a:gd name="T34" fmla="*/ 47 w 548"/>
                <a:gd name="T35" fmla="*/ 358 h 392"/>
                <a:gd name="T36" fmla="*/ 28 w 548"/>
                <a:gd name="T37" fmla="*/ 330 h 392"/>
                <a:gd name="T38" fmla="*/ 19 w 548"/>
                <a:gd name="T39" fmla="*/ 292 h 392"/>
                <a:gd name="T40" fmla="*/ 23 w 548"/>
                <a:gd name="T41" fmla="*/ 256 h 392"/>
                <a:gd name="T42" fmla="*/ 39 w 548"/>
                <a:gd name="T43" fmla="*/ 229 h 392"/>
                <a:gd name="T44" fmla="*/ 48 w 548"/>
                <a:gd name="T45" fmla="*/ 198 h 392"/>
                <a:gd name="T46" fmla="*/ 44 w 548"/>
                <a:gd name="T47" fmla="*/ 184 h 392"/>
                <a:gd name="T48" fmla="*/ 24 w 548"/>
                <a:gd name="T49" fmla="*/ 165 h 392"/>
                <a:gd name="T50" fmla="*/ 4 w 548"/>
                <a:gd name="T51" fmla="*/ 146 h 392"/>
                <a:gd name="T52" fmla="*/ 0 w 548"/>
                <a:gd name="T53" fmla="*/ 132 h 392"/>
                <a:gd name="T54" fmla="*/ 14 w 548"/>
                <a:gd name="T55" fmla="*/ 94 h 392"/>
                <a:gd name="T56" fmla="*/ 8 w 548"/>
                <a:gd name="T57" fmla="*/ 73 h 392"/>
                <a:gd name="T58" fmla="*/ 34 w 548"/>
                <a:gd name="T59" fmla="*/ 43 h 392"/>
                <a:gd name="T60" fmla="*/ 120 w 548"/>
                <a:gd name="T61" fmla="*/ 0 h 392"/>
                <a:gd name="T62" fmla="*/ 148 w 548"/>
                <a:gd name="T63" fmla="*/ 53 h 392"/>
                <a:gd name="T64" fmla="*/ 168 w 548"/>
                <a:gd name="T65" fmla="*/ 78 h 392"/>
                <a:gd name="T66" fmla="*/ 188 w 548"/>
                <a:gd name="T67" fmla="*/ 65 h 392"/>
                <a:gd name="T68" fmla="*/ 208 w 548"/>
                <a:gd name="T69" fmla="*/ 71 h 392"/>
                <a:gd name="T70" fmla="*/ 224 w 548"/>
                <a:gd name="T71" fmla="*/ 88 h 392"/>
                <a:gd name="T72" fmla="*/ 242 w 548"/>
                <a:gd name="T73" fmla="*/ 96 h 392"/>
                <a:gd name="T74" fmla="*/ 262 w 548"/>
                <a:gd name="T75" fmla="*/ 88 h 392"/>
                <a:gd name="T76" fmla="*/ 271 w 548"/>
                <a:gd name="T77" fmla="*/ 73 h 392"/>
                <a:gd name="T78" fmla="*/ 307 w 548"/>
                <a:gd name="T79" fmla="*/ 61 h 392"/>
                <a:gd name="T80" fmla="*/ 362 w 548"/>
                <a:gd name="T81" fmla="*/ 43 h 392"/>
                <a:gd name="T82" fmla="*/ 408 w 548"/>
                <a:gd name="T83" fmla="*/ 57 h 392"/>
                <a:gd name="T84" fmla="*/ 426 w 548"/>
                <a:gd name="T85" fmla="*/ 69 h 392"/>
                <a:gd name="T86" fmla="*/ 450 w 548"/>
                <a:gd name="T87" fmla="*/ 105 h 392"/>
                <a:gd name="T88" fmla="*/ 467 w 548"/>
                <a:gd name="T89" fmla="*/ 132 h 392"/>
                <a:gd name="T90" fmla="*/ 495 w 548"/>
                <a:gd name="T91" fmla="*/ 149 h 392"/>
                <a:gd name="T92" fmla="*/ 524 w 548"/>
                <a:gd name="T93" fmla="*/ 168 h 392"/>
                <a:gd name="T94" fmla="*/ 542 w 548"/>
                <a:gd name="T95" fmla="*/ 193 h 392"/>
                <a:gd name="T96" fmla="*/ 548 w 548"/>
                <a:gd name="T97" fmla="*/ 234 h 392"/>
                <a:gd name="T98" fmla="*/ 540 w 548"/>
                <a:gd name="T99" fmla="*/ 260 h 392"/>
                <a:gd name="T100" fmla="*/ 528 w 548"/>
                <a:gd name="T101" fmla="*/ 286 h 392"/>
                <a:gd name="T102" fmla="*/ 518 w 548"/>
                <a:gd name="T103" fmla="*/ 306 h 3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48"/>
                <a:gd name="T157" fmla="*/ 0 h 392"/>
                <a:gd name="T158" fmla="*/ 548 w 548"/>
                <a:gd name="T159" fmla="*/ 392 h 3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48" h="392">
                  <a:moveTo>
                    <a:pt x="518" y="306"/>
                  </a:moveTo>
                  <a:lnTo>
                    <a:pt x="510" y="314"/>
                  </a:lnTo>
                  <a:lnTo>
                    <a:pt x="495" y="324"/>
                  </a:lnTo>
                  <a:lnTo>
                    <a:pt x="487" y="329"/>
                  </a:lnTo>
                  <a:lnTo>
                    <a:pt x="479" y="333"/>
                  </a:lnTo>
                  <a:lnTo>
                    <a:pt x="471" y="336"/>
                  </a:lnTo>
                  <a:lnTo>
                    <a:pt x="464" y="337"/>
                  </a:lnTo>
                  <a:lnTo>
                    <a:pt x="446" y="328"/>
                  </a:lnTo>
                  <a:lnTo>
                    <a:pt x="428" y="318"/>
                  </a:lnTo>
                  <a:lnTo>
                    <a:pt x="424" y="320"/>
                  </a:lnTo>
                  <a:lnTo>
                    <a:pt x="420" y="321"/>
                  </a:lnTo>
                  <a:lnTo>
                    <a:pt x="418" y="322"/>
                  </a:lnTo>
                  <a:lnTo>
                    <a:pt x="415" y="325"/>
                  </a:lnTo>
                  <a:lnTo>
                    <a:pt x="410" y="332"/>
                  </a:lnTo>
                  <a:lnTo>
                    <a:pt x="406" y="340"/>
                  </a:lnTo>
                  <a:lnTo>
                    <a:pt x="402" y="348"/>
                  </a:lnTo>
                  <a:lnTo>
                    <a:pt x="396" y="354"/>
                  </a:lnTo>
                  <a:lnTo>
                    <a:pt x="394" y="357"/>
                  </a:lnTo>
                  <a:lnTo>
                    <a:pt x="390" y="360"/>
                  </a:lnTo>
                  <a:lnTo>
                    <a:pt x="384" y="361"/>
                  </a:lnTo>
                  <a:lnTo>
                    <a:pt x="379" y="361"/>
                  </a:lnTo>
                  <a:lnTo>
                    <a:pt x="374" y="361"/>
                  </a:lnTo>
                  <a:lnTo>
                    <a:pt x="367" y="358"/>
                  </a:lnTo>
                  <a:lnTo>
                    <a:pt x="362" y="357"/>
                  </a:lnTo>
                  <a:lnTo>
                    <a:pt x="358" y="353"/>
                  </a:lnTo>
                  <a:lnTo>
                    <a:pt x="348" y="346"/>
                  </a:lnTo>
                  <a:lnTo>
                    <a:pt x="340" y="337"/>
                  </a:lnTo>
                  <a:lnTo>
                    <a:pt x="331" y="328"/>
                  </a:lnTo>
                  <a:lnTo>
                    <a:pt x="322" y="321"/>
                  </a:lnTo>
                  <a:lnTo>
                    <a:pt x="315" y="317"/>
                  </a:lnTo>
                  <a:lnTo>
                    <a:pt x="310" y="314"/>
                  </a:lnTo>
                  <a:lnTo>
                    <a:pt x="303" y="313"/>
                  </a:lnTo>
                  <a:lnTo>
                    <a:pt x="295" y="313"/>
                  </a:lnTo>
                  <a:lnTo>
                    <a:pt x="283" y="314"/>
                  </a:lnTo>
                  <a:lnTo>
                    <a:pt x="274" y="316"/>
                  </a:lnTo>
                  <a:lnTo>
                    <a:pt x="264" y="320"/>
                  </a:lnTo>
                  <a:lnTo>
                    <a:pt x="256" y="325"/>
                  </a:lnTo>
                  <a:lnTo>
                    <a:pt x="242" y="337"/>
                  </a:lnTo>
                  <a:lnTo>
                    <a:pt x="228" y="352"/>
                  </a:lnTo>
                  <a:lnTo>
                    <a:pt x="215" y="366"/>
                  </a:lnTo>
                  <a:lnTo>
                    <a:pt x="199" y="378"/>
                  </a:lnTo>
                  <a:lnTo>
                    <a:pt x="191" y="384"/>
                  </a:lnTo>
                  <a:lnTo>
                    <a:pt x="180" y="388"/>
                  </a:lnTo>
                  <a:lnTo>
                    <a:pt x="170" y="390"/>
                  </a:lnTo>
                  <a:lnTo>
                    <a:pt x="156" y="392"/>
                  </a:lnTo>
                  <a:lnTo>
                    <a:pt x="142" y="390"/>
                  </a:lnTo>
                  <a:lnTo>
                    <a:pt x="127" y="390"/>
                  </a:lnTo>
                  <a:lnTo>
                    <a:pt x="112" y="388"/>
                  </a:lnTo>
                  <a:lnTo>
                    <a:pt x="99" y="385"/>
                  </a:lnTo>
                  <a:lnTo>
                    <a:pt x="87" y="381"/>
                  </a:lnTo>
                  <a:lnTo>
                    <a:pt x="76" y="377"/>
                  </a:lnTo>
                  <a:lnTo>
                    <a:pt x="66" y="372"/>
                  </a:lnTo>
                  <a:lnTo>
                    <a:pt x="56" y="365"/>
                  </a:lnTo>
                  <a:lnTo>
                    <a:pt x="47" y="358"/>
                  </a:lnTo>
                  <a:lnTo>
                    <a:pt x="40" y="350"/>
                  </a:lnTo>
                  <a:lnTo>
                    <a:pt x="34" y="341"/>
                  </a:lnTo>
                  <a:lnTo>
                    <a:pt x="28" y="330"/>
                  </a:lnTo>
                  <a:lnTo>
                    <a:pt x="24" y="318"/>
                  </a:lnTo>
                  <a:lnTo>
                    <a:pt x="20" y="306"/>
                  </a:lnTo>
                  <a:lnTo>
                    <a:pt x="19" y="292"/>
                  </a:lnTo>
                  <a:lnTo>
                    <a:pt x="18" y="277"/>
                  </a:lnTo>
                  <a:lnTo>
                    <a:pt x="19" y="266"/>
                  </a:lnTo>
                  <a:lnTo>
                    <a:pt x="23" y="256"/>
                  </a:lnTo>
                  <a:lnTo>
                    <a:pt x="28" y="246"/>
                  </a:lnTo>
                  <a:lnTo>
                    <a:pt x="34" y="237"/>
                  </a:lnTo>
                  <a:lnTo>
                    <a:pt x="39" y="229"/>
                  </a:lnTo>
                  <a:lnTo>
                    <a:pt x="43" y="220"/>
                  </a:lnTo>
                  <a:lnTo>
                    <a:pt x="47" y="209"/>
                  </a:lnTo>
                  <a:lnTo>
                    <a:pt x="48" y="198"/>
                  </a:lnTo>
                  <a:lnTo>
                    <a:pt x="48" y="193"/>
                  </a:lnTo>
                  <a:lnTo>
                    <a:pt x="46" y="188"/>
                  </a:lnTo>
                  <a:lnTo>
                    <a:pt x="44" y="184"/>
                  </a:lnTo>
                  <a:lnTo>
                    <a:pt x="40" y="180"/>
                  </a:lnTo>
                  <a:lnTo>
                    <a:pt x="34" y="172"/>
                  </a:lnTo>
                  <a:lnTo>
                    <a:pt x="24" y="165"/>
                  </a:lnTo>
                  <a:lnTo>
                    <a:pt x="15" y="158"/>
                  </a:lnTo>
                  <a:lnTo>
                    <a:pt x="8" y="150"/>
                  </a:lnTo>
                  <a:lnTo>
                    <a:pt x="4" y="146"/>
                  </a:lnTo>
                  <a:lnTo>
                    <a:pt x="2" y="142"/>
                  </a:lnTo>
                  <a:lnTo>
                    <a:pt x="0" y="137"/>
                  </a:lnTo>
                  <a:lnTo>
                    <a:pt x="0" y="132"/>
                  </a:lnTo>
                  <a:lnTo>
                    <a:pt x="4" y="118"/>
                  </a:lnTo>
                  <a:lnTo>
                    <a:pt x="11" y="102"/>
                  </a:lnTo>
                  <a:lnTo>
                    <a:pt x="14" y="94"/>
                  </a:lnTo>
                  <a:lnTo>
                    <a:pt x="12" y="84"/>
                  </a:lnTo>
                  <a:lnTo>
                    <a:pt x="11" y="78"/>
                  </a:lnTo>
                  <a:lnTo>
                    <a:pt x="8" y="73"/>
                  </a:lnTo>
                  <a:lnTo>
                    <a:pt x="6" y="67"/>
                  </a:lnTo>
                  <a:lnTo>
                    <a:pt x="0" y="60"/>
                  </a:lnTo>
                  <a:lnTo>
                    <a:pt x="34" y="43"/>
                  </a:lnTo>
                  <a:lnTo>
                    <a:pt x="64" y="25"/>
                  </a:lnTo>
                  <a:lnTo>
                    <a:pt x="94" y="11"/>
                  </a:lnTo>
                  <a:lnTo>
                    <a:pt x="120" y="0"/>
                  </a:lnTo>
                  <a:lnTo>
                    <a:pt x="132" y="23"/>
                  </a:lnTo>
                  <a:lnTo>
                    <a:pt x="143" y="44"/>
                  </a:lnTo>
                  <a:lnTo>
                    <a:pt x="148" y="53"/>
                  </a:lnTo>
                  <a:lnTo>
                    <a:pt x="154" y="63"/>
                  </a:lnTo>
                  <a:lnTo>
                    <a:pt x="160" y="71"/>
                  </a:lnTo>
                  <a:lnTo>
                    <a:pt x="168" y="78"/>
                  </a:lnTo>
                  <a:lnTo>
                    <a:pt x="176" y="73"/>
                  </a:lnTo>
                  <a:lnTo>
                    <a:pt x="183" y="69"/>
                  </a:lnTo>
                  <a:lnTo>
                    <a:pt x="188" y="65"/>
                  </a:lnTo>
                  <a:lnTo>
                    <a:pt x="192" y="60"/>
                  </a:lnTo>
                  <a:lnTo>
                    <a:pt x="202" y="65"/>
                  </a:lnTo>
                  <a:lnTo>
                    <a:pt x="208" y="71"/>
                  </a:lnTo>
                  <a:lnTo>
                    <a:pt x="214" y="77"/>
                  </a:lnTo>
                  <a:lnTo>
                    <a:pt x="219" y="82"/>
                  </a:lnTo>
                  <a:lnTo>
                    <a:pt x="224" y="88"/>
                  </a:lnTo>
                  <a:lnTo>
                    <a:pt x="230" y="92"/>
                  </a:lnTo>
                  <a:lnTo>
                    <a:pt x="235" y="94"/>
                  </a:lnTo>
                  <a:lnTo>
                    <a:pt x="242" y="96"/>
                  </a:lnTo>
                  <a:lnTo>
                    <a:pt x="251" y="94"/>
                  </a:lnTo>
                  <a:lnTo>
                    <a:pt x="258" y="92"/>
                  </a:lnTo>
                  <a:lnTo>
                    <a:pt x="262" y="88"/>
                  </a:lnTo>
                  <a:lnTo>
                    <a:pt x="264" y="84"/>
                  </a:lnTo>
                  <a:lnTo>
                    <a:pt x="267" y="78"/>
                  </a:lnTo>
                  <a:lnTo>
                    <a:pt x="271" y="73"/>
                  </a:lnTo>
                  <a:lnTo>
                    <a:pt x="276" y="69"/>
                  </a:lnTo>
                  <a:lnTo>
                    <a:pt x="283" y="67"/>
                  </a:lnTo>
                  <a:lnTo>
                    <a:pt x="307" y="61"/>
                  </a:lnTo>
                  <a:lnTo>
                    <a:pt x="327" y="56"/>
                  </a:lnTo>
                  <a:lnTo>
                    <a:pt x="344" y="51"/>
                  </a:lnTo>
                  <a:lnTo>
                    <a:pt x="362" y="43"/>
                  </a:lnTo>
                  <a:lnTo>
                    <a:pt x="384" y="47"/>
                  </a:lnTo>
                  <a:lnTo>
                    <a:pt x="402" y="53"/>
                  </a:lnTo>
                  <a:lnTo>
                    <a:pt x="408" y="57"/>
                  </a:lnTo>
                  <a:lnTo>
                    <a:pt x="415" y="61"/>
                  </a:lnTo>
                  <a:lnTo>
                    <a:pt x="420" y="65"/>
                  </a:lnTo>
                  <a:lnTo>
                    <a:pt x="426" y="69"/>
                  </a:lnTo>
                  <a:lnTo>
                    <a:pt x="435" y="80"/>
                  </a:lnTo>
                  <a:lnTo>
                    <a:pt x="442" y="92"/>
                  </a:lnTo>
                  <a:lnTo>
                    <a:pt x="450" y="105"/>
                  </a:lnTo>
                  <a:lnTo>
                    <a:pt x="458" y="120"/>
                  </a:lnTo>
                  <a:lnTo>
                    <a:pt x="462" y="126"/>
                  </a:lnTo>
                  <a:lnTo>
                    <a:pt x="467" y="132"/>
                  </a:lnTo>
                  <a:lnTo>
                    <a:pt x="474" y="136"/>
                  </a:lnTo>
                  <a:lnTo>
                    <a:pt x="480" y="141"/>
                  </a:lnTo>
                  <a:lnTo>
                    <a:pt x="495" y="149"/>
                  </a:lnTo>
                  <a:lnTo>
                    <a:pt x="510" y="157"/>
                  </a:lnTo>
                  <a:lnTo>
                    <a:pt x="518" y="162"/>
                  </a:lnTo>
                  <a:lnTo>
                    <a:pt x="524" y="168"/>
                  </a:lnTo>
                  <a:lnTo>
                    <a:pt x="531" y="176"/>
                  </a:lnTo>
                  <a:lnTo>
                    <a:pt x="536" y="184"/>
                  </a:lnTo>
                  <a:lnTo>
                    <a:pt x="542" y="193"/>
                  </a:lnTo>
                  <a:lnTo>
                    <a:pt x="546" y="205"/>
                  </a:lnTo>
                  <a:lnTo>
                    <a:pt x="547" y="218"/>
                  </a:lnTo>
                  <a:lnTo>
                    <a:pt x="548" y="234"/>
                  </a:lnTo>
                  <a:lnTo>
                    <a:pt x="547" y="244"/>
                  </a:lnTo>
                  <a:lnTo>
                    <a:pt x="544" y="252"/>
                  </a:lnTo>
                  <a:lnTo>
                    <a:pt x="540" y="260"/>
                  </a:lnTo>
                  <a:lnTo>
                    <a:pt x="536" y="269"/>
                  </a:lnTo>
                  <a:lnTo>
                    <a:pt x="532" y="277"/>
                  </a:lnTo>
                  <a:lnTo>
                    <a:pt x="528" y="286"/>
                  </a:lnTo>
                  <a:lnTo>
                    <a:pt x="526" y="296"/>
                  </a:lnTo>
                  <a:lnTo>
                    <a:pt x="524" y="306"/>
                  </a:lnTo>
                  <a:lnTo>
                    <a:pt x="518" y="30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3" name="Freeform 67"/>
            <p:cNvSpPr>
              <a:spLocks noChangeAspect="1"/>
            </p:cNvSpPr>
            <p:nvPr/>
          </p:nvSpPr>
          <p:spPr bwMode="auto">
            <a:xfrm>
              <a:off x="822" y="2796"/>
              <a:ext cx="146" cy="168"/>
            </a:xfrm>
            <a:custGeom>
              <a:avLst/>
              <a:gdLst>
                <a:gd name="T0" fmla="*/ 455 w 475"/>
                <a:gd name="T1" fmla="*/ 107 h 553"/>
                <a:gd name="T2" fmla="*/ 434 w 475"/>
                <a:gd name="T3" fmla="*/ 131 h 553"/>
                <a:gd name="T4" fmla="*/ 427 w 475"/>
                <a:gd name="T5" fmla="*/ 163 h 553"/>
                <a:gd name="T6" fmla="*/ 427 w 475"/>
                <a:gd name="T7" fmla="*/ 299 h 553"/>
                <a:gd name="T8" fmla="*/ 425 w 475"/>
                <a:gd name="T9" fmla="*/ 375 h 553"/>
                <a:gd name="T10" fmla="*/ 411 w 475"/>
                <a:gd name="T11" fmla="*/ 399 h 553"/>
                <a:gd name="T12" fmla="*/ 391 w 475"/>
                <a:gd name="T13" fmla="*/ 417 h 553"/>
                <a:gd name="T14" fmla="*/ 357 w 475"/>
                <a:gd name="T15" fmla="*/ 441 h 553"/>
                <a:gd name="T16" fmla="*/ 343 w 475"/>
                <a:gd name="T17" fmla="*/ 457 h 553"/>
                <a:gd name="T18" fmla="*/ 319 w 475"/>
                <a:gd name="T19" fmla="*/ 461 h 553"/>
                <a:gd name="T20" fmla="*/ 282 w 475"/>
                <a:gd name="T21" fmla="*/ 475 h 553"/>
                <a:gd name="T22" fmla="*/ 170 w 475"/>
                <a:gd name="T23" fmla="*/ 532 h 553"/>
                <a:gd name="T24" fmla="*/ 162 w 475"/>
                <a:gd name="T25" fmla="*/ 516 h 553"/>
                <a:gd name="T26" fmla="*/ 146 w 475"/>
                <a:gd name="T27" fmla="*/ 512 h 553"/>
                <a:gd name="T28" fmla="*/ 116 w 475"/>
                <a:gd name="T29" fmla="*/ 508 h 553"/>
                <a:gd name="T30" fmla="*/ 102 w 475"/>
                <a:gd name="T31" fmla="*/ 493 h 553"/>
                <a:gd name="T32" fmla="*/ 70 w 475"/>
                <a:gd name="T33" fmla="*/ 408 h 553"/>
                <a:gd name="T34" fmla="*/ 30 w 475"/>
                <a:gd name="T35" fmla="*/ 336 h 553"/>
                <a:gd name="T36" fmla="*/ 9 w 475"/>
                <a:gd name="T37" fmla="*/ 283 h 553"/>
                <a:gd name="T38" fmla="*/ 32 w 475"/>
                <a:gd name="T39" fmla="*/ 278 h 553"/>
                <a:gd name="T40" fmla="*/ 45 w 475"/>
                <a:gd name="T41" fmla="*/ 267 h 553"/>
                <a:gd name="T42" fmla="*/ 53 w 475"/>
                <a:gd name="T43" fmla="*/ 238 h 553"/>
                <a:gd name="T44" fmla="*/ 54 w 475"/>
                <a:gd name="T45" fmla="*/ 175 h 553"/>
                <a:gd name="T46" fmla="*/ 54 w 475"/>
                <a:gd name="T47" fmla="*/ 120 h 553"/>
                <a:gd name="T48" fmla="*/ 61 w 475"/>
                <a:gd name="T49" fmla="*/ 95 h 553"/>
                <a:gd name="T50" fmla="*/ 98 w 475"/>
                <a:gd name="T51" fmla="*/ 54 h 553"/>
                <a:gd name="T52" fmla="*/ 157 w 475"/>
                <a:gd name="T53" fmla="*/ 10 h 553"/>
                <a:gd name="T54" fmla="*/ 185 w 475"/>
                <a:gd name="T55" fmla="*/ 16 h 553"/>
                <a:gd name="T56" fmla="*/ 198 w 475"/>
                <a:gd name="T57" fmla="*/ 23 h 553"/>
                <a:gd name="T58" fmla="*/ 215 w 475"/>
                <a:gd name="T59" fmla="*/ 22 h 553"/>
                <a:gd name="T60" fmla="*/ 230 w 475"/>
                <a:gd name="T61" fmla="*/ 11 h 553"/>
                <a:gd name="T62" fmla="*/ 246 w 475"/>
                <a:gd name="T63" fmla="*/ 6 h 553"/>
                <a:gd name="T64" fmla="*/ 261 w 475"/>
                <a:gd name="T65" fmla="*/ 12 h 553"/>
                <a:gd name="T66" fmla="*/ 281 w 475"/>
                <a:gd name="T67" fmla="*/ 42 h 553"/>
                <a:gd name="T68" fmla="*/ 305 w 475"/>
                <a:gd name="T69" fmla="*/ 71 h 553"/>
                <a:gd name="T70" fmla="*/ 325 w 475"/>
                <a:gd name="T71" fmla="*/ 78 h 553"/>
                <a:gd name="T72" fmla="*/ 345 w 475"/>
                <a:gd name="T73" fmla="*/ 75 h 553"/>
                <a:gd name="T74" fmla="*/ 361 w 475"/>
                <a:gd name="T75" fmla="*/ 60 h 553"/>
                <a:gd name="T76" fmla="*/ 374 w 475"/>
                <a:gd name="T77" fmla="*/ 46 h 553"/>
                <a:gd name="T78" fmla="*/ 391 w 475"/>
                <a:gd name="T79" fmla="*/ 42 h 553"/>
                <a:gd name="T80" fmla="*/ 411 w 475"/>
                <a:gd name="T81" fmla="*/ 46 h 553"/>
                <a:gd name="T82" fmla="*/ 435 w 475"/>
                <a:gd name="T83" fmla="*/ 62 h 553"/>
                <a:gd name="T84" fmla="*/ 459 w 475"/>
                <a:gd name="T85" fmla="*/ 88 h 55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75"/>
                <a:gd name="T130" fmla="*/ 0 h 553"/>
                <a:gd name="T131" fmla="*/ 475 w 475"/>
                <a:gd name="T132" fmla="*/ 553 h 55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75" h="553">
                  <a:moveTo>
                    <a:pt x="475" y="96"/>
                  </a:moveTo>
                  <a:lnTo>
                    <a:pt x="465" y="102"/>
                  </a:lnTo>
                  <a:lnTo>
                    <a:pt x="455" y="107"/>
                  </a:lnTo>
                  <a:lnTo>
                    <a:pt x="447" y="115"/>
                  </a:lnTo>
                  <a:lnTo>
                    <a:pt x="439" y="123"/>
                  </a:lnTo>
                  <a:lnTo>
                    <a:pt x="434" y="131"/>
                  </a:lnTo>
                  <a:lnTo>
                    <a:pt x="430" y="142"/>
                  </a:lnTo>
                  <a:lnTo>
                    <a:pt x="427" y="151"/>
                  </a:lnTo>
                  <a:lnTo>
                    <a:pt x="427" y="163"/>
                  </a:lnTo>
                  <a:lnTo>
                    <a:pt x="427" y="211"/>
                  </a:lnTo>
                  <a:lnTo>
                    <a:pt x="427" y="254"/>
                  </a:lnTo>
                  <a:lnTo>
                    <a:pt x="427" y="299"/>
                  </a:lnTo>
                  <a:lnTo>
                    <a:pt x="427" y="355"/>
                  </a:lnTo>
                  <a:lnTo>
                    <a:pt x="426" y="366"/>
                  </a:lnTo>
                  <a:lnTo>
                    <a:pt x="425" y="375"/>
                  </a:lnTo>
                  <a:lnTo>
                    <a:pt x="421" y="384"/>
                  </a:lnTo>
                  <a:lnTo>
                    <a:pt x="417" y="392"/>
                  </a:lnTo>
                  <a:lnTo>
                    <a:pt x="411" y="399"/>
                  </a:lnTo>
                  <a:lnTo>
                    <a:pt x="405" y="405"/>
                  </a:lnTo>
                  <a:lnTo>
                    <a:pt x="399" y="412"/>
                  </a:lnTo>
                  <a:lnTo>
                    <a:pt x="391" y="417"/>
                  </a:lnTo>
                  <a:lnTo>
                    <a:pt x="378" y="428"/>
                  </a:lnTo>
                  <a:lnTo>
                    <a:pt x="363" y="437"/>
                  </a:lnTo>
                  <a:lnTo>
                    <a:pt x="357" y="441"/>
                  </a:lnTo>
                  <a:lnTo>
                    <a:pt x="351" y="447"/>
                  </a:lnTo>
                  <a:lnTo>
                    <a:pt x="347" y="452"/>
                  </a:lnTo>
                  <a:lnTo>
                    <a:pt x="343" y="457"/>
                  </a:lnTo>
                  <a:lnTo>
                    <a:pt x="334" y="457"/>
                  </a:lnTo>
                  <a:lnTo>
                    <a:pt x="326" y="459"/>
                  </a:lnTo>
                  <a:lnTo>
                    <a:pt x="319" y="461"/>
                  </a:lnTo>
                  <a:lnTo>
                    <a:pt x="313" y="464"/>
                  </a:lnTo>
                  <a:lnTo>
                    <a:pt x="299" y="469"/>
                  </a:lnTo>
                  <a:lnTo>
                    <a:pt x="282" y="475"/>
                  </a:lnTo>
                  <a:lnTo>
                    <a:pt x="169" y="553"/>
                  </a:lnTo>
                  <a:lnTo>
                    <a:pt x="170" y="541"/>
                  </a:lnTo>
                  <a:lnTo>
                    <a:pt x="170" y="532"/>
                  </a:lnTo>
                  <a:lnTo>
                    <a:pt x="169" y="525"/>
                  </a:lnTo>
                  <a:lnTo>
                    <a:pt x="166" y="520"/>
                  </a:lnTo>
                  <a:lnTo>
                    <a:pt x="162" y="516"/>
                  </a:lnTo>
                  <a:lnTo>
                    <a:pt x="157" y="513"/>
                  </a:lnTo>
                  <a:lnTo>
                    <a:pt x="153" y="513"/>
                  </a:lnTo>
                  <a:lnTo>
                    <a:pt x="146" y="512"/>
                  </a:lnTo>
                  <a:lnTo>
                    <a:pt x="134" y="512"/>
                  </a:lnTo>
                  <a:lnTo>
                    <a:pt x="122" y="511"/>
                  </a:lnTo>
                  <a:lnTo>
                    <a:pt x="116" y="508"/>
                  </a:lnTo>
                  <a:lnTo>
                    <a:pt x="110" y="505"/>
                  </a:lnTo>
                  <a:lnTo>
                    <a:pt x="106" y="500"/>
                  </a:lnTo>
                  <a:lnTo>
                    <a:pt x="102" y="493"/>
                  </a:lnTo>
                  <a:lnTo>
                    <a:pt x="93" y="461"/>
                  </a:lnTo>
                  <a:lnTo>
                    <a:pt x="82" y="433"/>
                  </a:lnTo>
                  <a:lnTo>
                    <a:pt x="70" y="408"/>
                  </a:lnTo>
                  <a:lnTo>
                    <a:pt x="58" y="384"/>
                  </a:lnTo>
                  <a:lnTo>
                    <a:pt x="45" y="360"/>
                  </a:lnTo>
                  <a:lnTo>
                    <a:pt x="30" y="336"/>
                  </a:lnTo>
                  <a:lnTo>
                    <a:pt x="16" y="311"/>
                  </a:lnTo>
                  <a:lnTo>
                    <a:pt x="0" y="283"/>
                  </a:lnTo>
                  <a:lnTo>
                    <a:pt x="9" y="283"/>
                  </a:lnTo>
                  <a:lnTo>
                    <a:pt x="18" y="282"/>
                  </a:lnTo>
                  <a:lnTo>
                    <a:pt x="25" y="280"/>
                  </a:lnTo>
                  <a:lnTo>
                    <a:pt x="32" y="278"/>
                  </a:lnTo>
                  <a:lnTo>
                    <a:pt x="37" y="275"/>
                  </a:lnTo>
                  <a:lnTo>
                    <a:pt x="41" y="271"/>
                  </a:lnTo>
                  <a:lnTo>
                    <a:pt x="45" y="267"/>
                  </a:lnTo>
                  <a:lnTo>
                    <a:pt x="48" y="262"/>
                  </a:lnTo>
                  <a:lnTo>
                    <a:pt x="52" y="251"/>
                  </a:lnTo>
                  <a:lnTo>
                    <a:pt x="53" y="238"/>
                  </a:lnTo>
                  <a:lnTo>
                    <a:pt x="54" y="222"/>
                  </a:lnTo>
                  <a:lnTo>
                    <a:pt x="54" y="204"/>
                  </a:lnTo>
                  <a:lnTo>
                    <a:pt x="54" y="175"/>
                  </a:lnTo>
                  <a:lnTo>
                    <a:pt x="54" y="154"/>
                  </a:lnTo>
                  <a:lnTo>
                    <a:pt x="54" y="136"/>
                  </a:lnTo>
                  <a:lnTo>
                    <a:pt x="54" y="120"/>
                  </a:lnTo>
                  <a:lnTo>
                    <a:pt x="54" y="112"/>
                  </a:lnTo>
                  <a:lnTo>
                    <a:pt x="57" y="104"/>
                  </a:lnTo>
                  <a:lnTo>
                    <a:pt x="61" y="95"/>
                  </a:lnTo>
                  <a:lnTo>
                    <a:pt x="66" y="87"/>
                  </a:lnTo>
                  <a:lnTo>
                    <a:pt x="81" y="70"/>
                  </a:lnTo>
                  <a:lnTo>
                    <a:pt x="98" y="54"/>
                  </a:lnTo>
                  <a:lnTo>
                    <a:pt x="118" y="38"/>
                  </a:lnTo>
                  <a:lnTo>
                    <a:pt x="138" y="23"/>
                  </a:lnTo>
                  <a:lnTo>
                    <a:pt x="157" y="10"/>
                  </a:lnTo>
                  <a:lnTo>
                    <a:pt x="174" y="0"/>
                  </a:lnTo>
                  <a:lnTo>
                    <a:pt x="180" y="8"/>
                  </a:lnTo>
                  <a:lnTo>
                    <a:pt x="185" y="16"/>
                  </a:lnTo>
                  <a:lnTo>
                    <a:pt x="189" y="19"/>
                  </a:lnTo>
                  <a:lnTo>
                    <a:pt x="193" y="22"/>
                  </a:lnTo>
                  <a:lnTo>
                    <a:pt x="198" y="23"/>
                  </a:lnTo>
                  <a:lnTo>
                    <a:pt x="205" y="24"/>
                  </a:lnTo>
                  <a:lnTo>
                    <a:pt x="210" y="23"/>
                  </a:lnTo>
                  <a:lnTo>
                    <a:pt x="215" y="22"/>
                  </a:lnTo>
                  <a:lnTo>
                    <a:pt x="221" y="18"/>
                  </a:lnTo>
                  <a:lnTo>
                    <a:pt x="226" y="15"/>
                  </a:lnTo>
                  <a:lnTo>
                    <a:pt x="230" y="11"/>
                  </a:lnTo>
                  <a:lnTo>
                    <a:pt x="235" y="8"/>
                  </a:lnTo>
                  <a:lnTo>
                    <a:pt x="241" y="7"/>
                  </a:lnTo>
                  <a:lnTo>
                    <a:pt x="246" y="6"/>
                  </a:lnTo>
                  <a:lnTo>
                    <a:pt x="251" y="7"/>
                  </a:lnTo>
                  <a:lnTo>
                    <a:pt x="257" y="8"/>
                  </a:lnTo>
                  <a:lnTo>
                    <a:pt x="261" y="12"/>
                  </a:lnTo>
                  <a:lnTo>
                    <a:pt x="266" y="18"/>
                  </a:lnTo>
                  <a:lnTo>
                    <a:pt x="273" y="28"/>
                  </a:lnTo>
                  <a:lnTo>
                    <a:pt x="281" y="42"/>
                  </a:lnTo>
                  <a:lnTo>
                    <a:pt x="290" y="55"/>
                  </a:lnTo>
                  <a:lnTo>
                    <a:pt x="299" y="67"/>
                  </a:lnTo>
                  <a:lnTo>
                    <a:pt x="305" y="71"/>
                  </a:lnTo>
                  <a:lnTo>
                    <a:pt x="310" y="75"/>
                  </a:lnTo>
                  <a:lnTo>
                    <a:pt x="317" y="78"/>
                  </a:lnTo>
                  <a:lnTo>
                    <a:pt x="325" y="78"/>
                  </a:lnTo>
                  <a:lnTo>
                    <a:pt x="333" y="78"/>
                  </a:lnTo>
                  <a:lnTo>
                    <a:pt x="339" y="76"/>
                  </a:lnTo>
                  <a:lnTo>
                    <a:pt x="345" y="75"/>
                  </a:lnTo>
                  <a:lnTo>
                    <a:pt x="350" y="72"/>
                  </a:lnTo>
                  <a:lnTo>
                    <a:pt x="355" y="67"/>
                  </a:lnTo>
                  <a:lnTo>
                    <a:pt x="361" y="60"/>
                  </a:lnTo>
                  <a:lnTo>
                    <a:pt x="365" y="54"/>
                  </a:lnTo>
                  <a:lnTo>
                    <a:pt x="370" y="47"/>
                  </a:lnTo>
                  <a:lnTo>
                    <a:pt x="374" y="46"/>
                  </a:lnTo>
                  <a:lnTo>
                    <a:pt x="378" y="43"/>
                  </a:lnTo>
                  <a:lnTo>
                    <a:pt x="383" y="42"/>
                  </a:lnTo>
                  <a:lnTo>
                    <a:pt x="391" y="42"/>
                  </a:lnTo>
                  <a:lnTo>
                    <a:pt x="398" y="42"/>
                  </a:lnTo>
                  <a:lnTo>
                    <a:pt x="405" y="43"/>
                  </a:lnTo>
                  <a:lnTo>
                    <a:pt x="411" y="46"/>
                  </a:lnTo>
                  <a:lnTo>
                    <a:pt x="417" y="48"/>
                  </a:lnTo>
                  <a:lnTo>
                    <a:pt x="426" y="54"/>
                  </a:lnTo>
                  <a:lnTo>
                    <a:pt x="435" y="62"/>
                  </a:lnTo>
                  <a:lnTo>
                    <a:pt x="442" y="71"/>
                  </a:lnTo>
                  <a:lnTo>
                    <a:pt x="450" y="80"/>
                  </a:lnTo>
                  <a:lnTo>
                    <a:pt x="459" y="88"/>
                  </a:lnTo>
                  <a:lnTo>
                    <a:pt x="469" y="96"/>
                  </a:lnTo>
                  <a:lnTo>
                    <a:pt x="475" y="9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4" name="Freeform 68"/>
            <p:cNvSpPr>
              <a:spLocks noChangeAspect="1"/>
            </p:cNvSpPr>
            <p:nvPr/>
          </p:nvSpPr>
          <p:spPr bwMode="auto">
            <a:xfrm>
              <a:off x="672" y="2815"/>
              <a:ext cx="203" cy="214"/>
            </a:xfrm>
            <a:custGeom>
              <a:avLst/>
              <a:gdLst>
                <a:gd name="T0" fmla="*/ 663 w 664"/>
                <a:gd name="T1" fmla="*/ 505 h 698"/>
                <a:gd name="T2" fmla="*/ 663 w 664"/>
                <a:gd name="T3" fmla="*/ 459 h 698"/>
                <a:gd name="T4" fmla="*/ 647 w 664"/>
                <a:gd name="T5" fmla="*/ 447 h 698"/>
                <a:gd name="T6" fmla="*/ 610 w 664"/>
                <a:gd name="T7" fmla="*/ 442 h 698"/>
                <a:gd name="T8" fmla="*/ 587 w 664"/>
                <a:gd name="T9" fmla="*/ 395 h 698"/>
                <a:gd name="T10" fmla="*/ 539 w 664"/>
                <a:gd name="T11" fmla="*/ 294 h 698"/>
                <a:gd name="T12" fmla="*/ 486 w 664"/>
                <a:gd name="T13" fmla="*/ 217 h 698"/>
                <a:gd name="T14" fmla="*/ 442 w 664"/>
                <a:gd name="T15" fmla="*/ 201 h 698"/>
                <a:gd name="T16" fmla="*/ 391 w 664"/>
                <a:gd name="T17" fmla="*/ 160 h 698"/>
                <a:gd name="T18" fmla="*/ 376 w 664"/>
                <a:gd name="T19" fmla="*/ 126 h 698"/>
                <a:gd name="T20" fmla="*/ 379 w 664"/>
                <a:gd name="T21" fmla="*/ 92 h 698"/>
                <a:gd name="T22" fmla="*/ 372 w 664"/>
                <a:gd name="T23" fmla="*/ 77 h 698"/>
                <a:gd name="T24" fmla="*/ 344 w 664"/>
                <a:gd name="T25" fmla="*/ 61 h 698"/>
                <a:gd name="T26" fmla="*/ 311 w 664"/>
                <a:gd name="T27" fmla="*/ 25 h 698"/>
                <a:gd name="T28" fmla="*/ 288 w 664"/>
                <a:gd name="T29" fmla="*/ 8 h 698"/>
                <a:gd name="T30" fmla="*/ 252 w 664"/>
                <a:gd name="T31" fmla="*/ 5 h 698"/>
                <a:gd name="T32" fmla="*/ 220 w 664"/>
                <a:gd name="T33" fmla="*/ 4 h 698"/>
                <a:gd name="T34" fmla="*/ 202 w 664"/>
                <a:gd name="T35" fmla="*/ 26 h 698"/>
                <a:gd name="T36" fmla="*/ 155 w 664"/>
                <a:gd name="T37" fmla="*/ 97 h 698"/>
                <a:gd name="T38" fmla="*/ 135 w 664"/>
                <a:gd name="T39" fmla="*/ 148 h 698"/>
                <a:gd name="T40" fmla="*/ 119 w 664"/>
                <a:gd name="T41" fmla="*/ 178 h 698"/>
                <a:gd name="T42" fmla="*/ 120 w 664"/>
                <a:gd name="T43" fmla="*/ 198 h 698"/>
                <a:gd name="T44" fmla="*/ 152 w 664"/>
                <a:gd name="T45" fmla="*/ 237 h 698"/>
                <a:gd name="T46" fmla="*/ 126 w 664"/>
                <a:gd name="T47" fmla="*/ 262 h 698"/>
                <a:gd name="T48" fmla="*/ 120 w 664"/>
                <a:gd name="T49" fmla="*/ 293 h 698"/>
                <a:gd name="T50" fmla="*/ 123 w 664"/>
                <a:gd name="T51" fmla="*/ 337 h 698"/>
                <a:gd name="T52" fmla="*/ 96 w 664"/>
                <a:gd name="T53" fmla="*/ 381 h 698"/>
                <a:gd name="T54" fmla="*/ 51 w 664"/>
                <a:gd name="T55" fmla="*/ 425 h 698"/>
                <a:gd name="T56" fmla="*/ 11 w 664"/>
                <a:gd name="T57" fmla="*/ 474 h 698"/>
                <a:gd name="T58" fmla="*/ 0 w 664"/>
                <a:gd name="T59" fmla="*/ 514 h 698"/>
                <a:gd name="T60" fmla="*/ 10 w 664"/>
                <a:gd name="T61" fmla="*/ 569 h 698"/>
                <a:gd name="T62" fmla="*/ 36 w 664"/>
                <a:gd name="T63" fmla="*/ 646 h 698"/>
                <a:gd name="T64" fmla="*/ 47 w 664"/>
                <a:gd name="T65" fmla="*/ 641 h 698"/>
                <a:gd name="T66" fmla="*/ 71 w 664"/>
                <a:gd name="T67" fmla="*/ 639 h 698"/>
                <a:gd name="T68" fmla="*/ 111 w 664"/>
                <a:gd name="T69" fmla="*/ 657 h 698"/>
                <a:gd name="T70" fmla="*/ 160 w 664"/>
                <a:gd name="T71" fmla="*/ 693 h 698"/>
                <a:gd name="T72" fmla="*/ 206 w 664"/>
                <a:gd name="T73" fmla="*/ 698 h 698"/>
                <a:gd name="T74" fmla="*/ 247 w 664"/>
                <a:gd name="T75" fmla="*/ 686 h 698"/>
                <a:gd name="T76" fmla="*/ 287 w 664"/>
                <a:gd name="T77" fmla="*/ 682 h 698"/>
                <a:gd name="T78" fmla="*/ 308 w 664"/>
                <a:gd name="T79" fmla="*/ 682 h 698"/>
                <a:gd name="T80" fmla="*/ 335 w 664"/>
                <a:gd name="T81" fmla="*/ 631 h 698"/>
                <a:gd name="T82" fmla="*/ 390 w 664"/>
                <a:gd name="T83" fmla="*/ 554 h 698"/>
                <a:gd name="T84" fmla="*/ 443 w 664"/>
                <a:gd name="T85" fmla="*/ 518 h 698"/>
                <a:gd name="T86" fmla="*/ 535 w 664"/>
                <a:gd name="T87" fmla="*/ 518 h 698"/>
                <a:gd name="T88" fmla="*/ 567 w 664"/>
                <a:gd name="T89" fmla="*/ 541 h 698"/>
                <a:gd name="T90" fmla="*/ 619 w 664"/>
                <a:gd name="T91" fmla="*/ 590 h 698"/>
                <a:gd name="T92" fmla="*/ 647 w 664"/>
                <a:gd name="T93" fmla="*/ 595 h 698"/>
                <a:gd name="T94" fmla="*/ 662 w 664"/>
                <a:gd name="T95" fmla="*/ 546 h 69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64"/>
                <a:gd name="T145" fmla="*/ 0 h 698"/>
                <a:gd name="T146" fmla="*/ 664 w 664"/>
                <a:gd name="T147" fmla="*/ 698 h 69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64" h="698">
                  <a:moveTo>
                    <a:pt x="663" y="535"/>
                  </a:moveTo>
                  <a:lnTo>
                    <a:pt x="663" y="531"/>
                  </a:lnTo>
                  <a:lnTo>
                    <a:pt x="663" y="521"/>
                  </a:lnTo>
                  <a:lnTo>
                    <a:pt x="663" y="505"/>
                  </a:lnTo>
                  <a:lnTo>
                    <a:pt x="663" y="487"/>
                  </a:lnTo>
                  <a:lnTo>
                    <a:pt x="664" y="475"/>
                  </a:lnTo>
                  <a:lnTo>
                    <a:pt x="664" y="466"/>
                  </a:lnTo>
                  <a:lnTo>
                    <a:pt x="663" y="459"/>
                  </a:lnTo>
                  <a:lnTo>
                    <a:pt x="660" y="454"/>
                  </a:lnTo>
                  <a:lnTo>
                    <a:pt x="656" y="450"/>
                  </a:lnTo>
                  <a:lnTo>
                    <a:pt x="651" y="447"/>
                  </a:lnTo>
                  <a:lnTo>
                    <a:pt x="647" y="447"/>
                  </a:lnTo>
                  <a:lnTo>
                    <a:pt x="640" y="446"/>
                  </a:lnTo>
                  <a:lnTo>
                    <a:pt x="628" y="446"/>
                  </a:lnTo>
                  <a:lnTo>
                    <a:pt x="616" y="445"/>
                  </a:lnTo>
                  <a:lnTo>
                    <a:pt x="610" y="442"/>
                  </a:lnTo>
                  <a:lnTo>
                    <a:pt x="604" y="439"/>
                  </a:lnTo>
                  <a:lnTo>
                    <a:pt x="600" y="434"/>
                  </a:lnTo>
                  <a:lnTo>
                    <a:pt x="596" y="427"/>
                  </a:lnTo>
                  <a:lnTo>
                    <a:pt x="587" y="395"/>
                  </a:lnTo>
                  <a:lnTo>
                    <a:pt x="576" y="367"/>
                  </a:lnTo>
                  <a:lnTo>
                    <a:pt x="564" y="342"/>
                  </a:lnTo>
                  <a:lnTo>
                    <a:pt x="552" y="318"/>
                  </a:lnTo>
                  <a:lnTo>
                    <a:pt x="539" y="294"/>
                  </a:lnTo>
                  <a:lnTo>
                    <a:pt x="524" y="270"/>
                  </a:lnTo>
                  <a:lnTo>
                    <a:pt x="510" y="245"/>
                  </a:lnTo>
                  <a:lnTo>
                    <a:pt x="494" y="217"/>
                  </a:lnTo>
                  <a:lnTo>
                    <a:pt x="486" y="217"/>
                  </a:lnTo>
                  <a:lnTo>
                    <a:pt x="478" y="214"/>
                  </a:lnTo>
                  <a:lnTo>
                    <a:pt x="468" y="213"/>
                  </a:lnTo>
                  <a:lnTo>
                    <a:pt x="460" y="210"/>
                  </a:lnTo>
                  <a:lnTo>
                    <a:pt x="442" y="201"/>
                  </a:lnTo>
                  <a:lnTo>
                    <a:pt x="426" y="192"/>
                  </a:lnTo>
                  <a:lnTo>
                    <a:pt x="410" y="180"/>
                  </a:lnTo>
                  <a:lnTo>
                    <a:pt x="396" y="166"/>
                  </a:lnTo>
                  <a:lnTo>
                    <a:pt x="391" y="160"/>
                  </a:lnTo>
                  <a:lnTo>
                    <a:pt x="386" y="152"/>
                  </a:lnTo>
                  <a:lnTo>
                    <a:pt x="382" y="145"/>
                  </a:lnTo>
                  <a:lnTo>
                    <a:pt x="379" y="138"/>
                  </a:lnTo>
                  <a:lnTo>
                    <a:pt x="376" y="126"/>
                  </a:lnTo>
                  <a:lnTo>
                    <a:pt x="376" y="114"/>
                  </a:lnTo>
                  <a:lnTo>
                    <a:pt x="378" y="105"/>
                  </a:lnTo>
                  <a:lnTo>
                    <a:pt x="379" y="96"/>
                  </a:lnTo>
                  <a:lnTo>
                    <a:pt x="379" y="92"/>
                  </a:lnTo>
                  <a:lnTo>
                    <a:pt x="378" y="88"/>
                  </a:lnTo>
                  <a:lnTo>
                    <a:pt x="378" y="84"/>
                  </a:lnTo>
                  <a:lnTo>
                    <a:pt x="375" y="80"/>
                  </a:lnTo>
                  <a:lnTo>
                    <a:pt x="372" y="77"/>
                  </a:lnTo>
                  <a:lnTo>
                    <a:pt x="368" y="73"/>
                  </a:lnTo>
                  <a:lnTo>
                    <a:pt x="362" y="69"/>
                  </a:lnTo>
                  <a:lnTo>
                    <a:pt x="355" y="66"/>
                  </a:lnTo>
                  <a:lnTo>
                    <a:pt x="344" y="61"/>
                  </a:lnTo>
                  <a:lnTo>
                    <a:pt x="335" y="53"/>
                  </a:lnTo>
                  <a:lnTo>
                    <a:pt x="327" y="44"/>
                  </a:lnTo>
                  <a:lnTo>
                    <a:pt x="319" y="34"/>
                  </a:lnTo>
                  <a:lnTo>
                    <a:pt x="311" y="25"/>
                  </a:lnTo>
                  <a:lnTo>
                    <a:pt x="303" y="16"/>
                  </a:lnTo>
                  <a:lnTo>
                    <a:pt x="298" y="13"/>
                  </a:lnTo>
                  <a:lnTo>
                    <a:pt x="294" y="10"/>
                  </a:lnTo>
                  <a:lnTo>
                    <a:pt x="288" y="8"/>
                  </a:lnTo>
                  <a:lnTo>
                    <a:pt x="283" y="6"/>
                  </a:lnTo>
                  <a:lnTo>
                    <a:pt x="271" y="5"/>
                  </a:lnTo>
                  <a:lnTo>
                    <a:pt x="260" y="4"/>
                  </a:lnTo>
                  <a:lnTo>
                    <a:pt x="252" y="5"/>
                  </a:lnTo>
                  <a:lnTo>
                    <a:pt x="244" y="5"/>
                  </a:lnTo>
                  <a:lnTo>
                    <a:pt x="238" y="5"/>
                  </a:lnTo>
                  <a:lnTo>
                    <a:pt x="230" y="5"/>
                  </a:lnTo>
                  <a:lnTo>
                    <a:pt x="220" y="4"/>
                  </a:lnTo>
                  <a:lnTo>
                    <a:pt x="211" y="0"/>
                  </a:lnTo>
                  <a:lnTo>
                    <a:pt x="208" y="8"/>
                  </a:lnTo>
                  <a:lnTo>
                    <a:pt x="206" y="17"/>
                  </a:lnTo>
                  <a:lnTo>
                    <a:pt x="202" y="26"/>
                  </a:lnTo>
                  <a:lnTo>
                    <a:pt x="196" y="37"/>
                  </a:lnTo>
                  <a:lnTo>
                    <a:pt x="183" y="57"/>
                  </a:lnTo>
                  <a:lnTo>
                    <a:pt x="170" y="77"/>
                  </a:lnTo>
                  <a:lnTo>
                    <a:pt x="155" y="97"/>
                  </a:lnTo>
                  <a:lnTo>
                    <a:pt x="144" y="113"/>
                  </a:lnTo>
                  <a:lnTo>
                    <a:pt x="135" y="125"/>
                  </a:lnTo>
                  <a:lnTo>
                    <a:pt x="132" y="133"/>
                  </a:lnTo>
                  <a:lnTo>
                    <a:pt x="135" y="148"/>
                  </a:lnTo>
                  <a:lnTo>
                    <a:pt x="139" y="162"/>
                  </a:lnTo>
                  <a:lnTo>
                    <a:pt x="130" y="170"/>
                  </a:lnTo>
                  <a:lnTo>
                    <a:pt x="122" y="176"/>
                  </a:lnTo>
                  <a:lnTo>
                    <a:pt x="119" y="178"/>
                  </a:lnTo>
                  <a:lnTo>
                    <a:pt x="116" y="182"/>
                  </a:lnTo>
                  <a:lnTo>
                    <a:pt x="115" y="186"/>
                  </a:lnTo>
                  <a:lnTo>
                    <a:pt x="114" y="193"/>
                  </a:lnTo>
                  <a:lnTo>
                    <a:pt x="120" y="198"/>
                  </a:lnTo>
                  <a:lnTo>
                    <a:pt x="134" y="210"/>
                  </a:lnTo>
                  <a:lnTo>
                    <a:pt x="147" y="224"/>
                  </a:lnTo>
                  <a:lnTo>
                    <a:pt x="156" y="229"/>
                  </a:lnTo>
                  <a:lnTo>
                    <a:pt x="152" y="237"/>
                  </a:lnTo>
                  <a:lnTo>
                    <a:pt x="147" y="245"/>
                  </a:lnTo>
                  <a:lnTo>
                    <a:pt x="140" y="252"/>
                  </a:lnTo>
                  <a:lnTo>
                    <a:pt x="134" y="257"/>
                  </a:lnTo>
                  <a:lnTo>
                    <a:pt x="126" y="262"/>
                  </a:lnTo>
                  <a:lnTo>
                    <a:pt x="120" y="268"/>
                  </a:lnTo>
                  <a:lnTo>
                    <a:pt x="116" y="273"/>
                  </a:lnTo>
                  <a:lnTo>
                    <a:pt x="114" y="277"/>
                  </a:lnTo>
                  <a:lnTo>
                    <a:pt x="120" y="293"/>
                  </a:lnTo>
                  <a:lnTo>
                    <a:pt x="126" y="313"/>
                  </a:lnTo>
                  <a:lnTo>
                    <a:pt x="126" y="321"/>
                  </a:lnTo>
                  <a:lnTo>
                    <a:pt x="124" y="329"/>
                  </a:lnTo>
                  <a:lnTo>
                    <a:pt x="123" y="337"/>
                  </a:lnTo>
                  <a:lnTo>
                    <a:pt x="120" y="343"/>
                  </a:lnTo>
                  <a:lnTo>
                    <a:pt x="115" y="357"/>
                  </a:lnTo>
                  <a:lnTo>
                    <a:pt x="107" y="370"/>
                  </a:lnTo>
                  <a:lnTo>
                    <a:pt x="96" y="381"/>
                  </a:lnTo>
                  <a:lnTo>
                    <a:pt x="86" y="393"/>
                  </a:lnTo>
                  <a:lnTo>
                    <a:pt x="75" y="403"/>
                  </a:lnTo>
                  <a:lnTo>
                    <a:pt x="63" y="414"/>
                  </a:lnTo>
                  <a:lnTo>
                    <a:pt x="51" y="425"/>
                  </a:lnTo>
                  <a:lnTo>
                    <a:pt x="40" y="435"/>
                  </a:lnTo>
                  <a:lnTo>
                    <a:pt x="30" y="447"/>
                  </a:lnTo>
                  <a:lnTo>
                    <a:pt x="19" y="461"/>
                  </a:lnTo>
                  <a:lnTo>
                    <a:pt x="11" y="474"/>
                  </a:lnTo>
                  <a:lnTo>
                    <a:pt x="6" y="489"/>
                  </a:lnTo>
                  <a:lnTo>
                    <a:pt x="3" y="497"/>
                  </a:lnTo>
                  <a:lnTo>
                    <a:pt x="2" y="506"/>
                  </a:lnTo>
                  <a:lnTo>
                    <a:pt x="0" y="514"/>
                  </a:lnTo>
                  <a:lnTo>
                    <a:pt x="0" y="523"/>
                  </a:lnTo>
                  <a:lnTo>
                    <a:pt x="2" y="534"/>
                  </a:lnTo>
                  <a:lnTo>
                    <a:pt x="4" y="550"/>
                  </a:lnTo>
                  <a:lnTo>
                    <a:pt x="10" y="569"/>
                  </a:lnTo>
                  <a:lnTo>
                    <a:pt x="16" y="590"/>
                  </a:lnTo>
                  <a:lnTo>
                    <a:pt x="23" y="611"/>
                  </a:lnTo>
                  <a:lnTo>
                    <a:pt x="30" y="630"/>
                  </a:lnTo>
                  <a:lnTo>
                    <a:pt x="36" y="646"/>
                  </a:lnTo>
                  <a:lnTo>
                    <a:pt x="42" y="657"/>
                  </a:lnTo>
                  <a:lnTo>
                    <a:pt x="42" y="649"/>
                  </a:lnTo>
                  <a:lnTo>
                    <a:pt x="44" y="643"/>
                  </a:lnTo>
                  <a:lnTo>
                    <a:pt x="47" y="641"/>
                  </a:lnTo>
                  <a:lnTo>
                    <a:pt x="50" y="639"/>
                  </a:lnTo>
                  <a:lnTo>
                    <a:pt x="54" y="638"/>
                  </a:lnTo>
                  <a:lnTo>
                    <a:pt x="60" y="638"/>
                  </a:lnTo>
                  <a:lnTo>
                    <a:pt x="71" y="639"/>
                  </a:lnTo>
                  <a:lnTo>
                    <a:pt x="80" y="641"/>
                  </a:lnTo>
                  <a:lnTo>
                    <a:pt x="88" y="643"/>
                  </a:lnTo>
                  <a:lnTo>
                    <a:pt x="96" y="647"/>
                  </a:lnTo>
                  <a:lnTo>
                    <a:pt x="111" y="657"/>
                  </a:lnTo>
                  <a:lnTo>
                    <a:pt x="124" y="669"/>
                  </a:lnTo>
                  <a:lnTo>
                    <a:pt x="138" y="679"/>
                  </a:lnTo>
                  <a:lnTo>
                    <a:pt x="152" y="689"/>
                  </a:lnTo>
                  <a:lnTo>
                    <a:pt x="160" y="693"/>
                  </a:lnTo>
                  <a:lnTo>
                    <a:pt x="170" y="695"/>
                  </a:lnTo>
                  <a:lnTo>
                    <a:pt x="180" y="698"/>
                  </a:lnTo>
                  <a:lnTo>
                    <a:pt x="192" y="698"/>
                  </a:lnTo>
                  <a:lnTo>
                    <a:pt x="206" y="698"/>
                  </a:lnTo>
                  <a:lnTo>
                    <a:pt x="216" y="695"/>
                  </a:lnTo>
                  <a:lnTo>
                    <a:pt x="227" y="693"/>
                  </a:lnTo>
                  <a:lnTo>
                    <a:pt x="238" y="690"/>
                  </a:lnTo>
                  <a:lnTo>
                    <a:pt x="247" y="686"/>
                  </a:lnTo>
                  <a:lnTo>
                    <a:pt x="256" y="683"/>
                  </a:lnTo>
                  <a:lnTo>
                    <a:pt x="266" y="681"/>
                  </a:lnTo>
                  <a:lnTo>
                    <a:pt x="276" y="681"/>
                  </a:lnTo>
                  <a:lnTo>
                    <a:pt x="287" y="682"/>
                  </a:lnTo>
                  <a:lnTo>
                    <a:pt x="296" y="686"/>
                  </a:lnTo>
                  <a:lnTo>
                    <a:pt x="304" y="690"/>
                  </a:lnTo>
                  <a:lnTo>
                    <a:pt x="307" y="693"/>
                  </a:lnTo>
                  <a:lnTo>
                    <a:pt x="308" y="682"/>
                  </a:lnTo>
                  <a:lnTo>
                    <a:pt x="311" y="673"/>
                  </a:lnTo>
                  <a:lnTo>
                    <a:pt x="315" y="662"/>
                  </a:lnTo>
                  <a:lnTo>
                    <a:pt x="320" y="651"/>
                  </a:lnTo>
                  <a:lnTo>
                    <a:pt x="335" y="631"/>
                  </a:lnTo>
                  <a:lnTo>
                    <a:pt x="351" y="610"/>
                  </a:lnTo>
                  <a:lnTo>
                    <a:pt x="367" y="587"/>
                  </a:lnTo>
                  <a:lnTo>
                    <a:pt x="383" y="566"/>
                  </a:lnTo>
                  <a:lnTo>
                    <a:pt x="390" y="554"/>
                  </a:lnTo>
                  <a:lnTo>
                    <a:pt x="396" y="542"/>
                  </a:lnTo>
                  <a:lnTo>
                    <a:pt x="400" y="530"/>
                  </a:lnTo>
                  <a:lnTo>
                    <a:pt x="403" y="518"/>
                  </a:lnTo>
                  <a:lnTo>
                    <a:pt x="443" y="518"/>
                  </a:lnTo>
                  <a:lnTo>
                    <a:pt x="474" y="518"/>
                  </a:lnTo>
                  <a:lnTo>
                    <a:pt x="500" y="518"/>
                  </a:lnTo>
                  <a:lnTo>
                    <a:pt x="530" y="518"/>
                  </a:lnTo>
                  <a:lnTo>
                    <a:pt x="535" y="518"/>
                  </a:lnTo>
                  <a:lnTo>
                    <a:pt x="542" y="521"/>
                  </a:lnTo>
                  <a:lnTo>
                    <a:pt x="547" y="525"/>
                  </a:lnTo>
                  <a:lnTo>
                    <a:pt x="554" y="529"/>
                  </a:lnTo>
                  <a:lnTo>
                    <a:pt x="567" y="541"/>
                  </a:lnTo>
                  <a:lnTo>
                    <a:pt x="580" y="555"/>
                  </a:lnTo>
                  <a:lnTo>
                    <a:pt x="595" y="570"/>
                  </a:lnTo>
                  <a:lnTo>
                    <a:pt x="611" y="583"/>
                  </a:lnTo>
                  <a:lnTo>
                    <a:pt x="619" y="590"/>
                  </a:lnTo>
                  <a:lnTo>
                    <a:pt x="627" y="595"/>
                  </a:lnTo>
                  <a:lnTo>
                    <a:pt x="635" y="599"/>
                  </a:lnTo>
                  <a:lnTo>
                    <a:pt x="644" y="602"/>
                  </a:lnTo>
                  <a:lnTo>
                    <a:pt x="647" y="595"/>
                  </a:lnTo>
                  <a:lnTo>
                    <a:pt x="654" y="578"/>
                  </a:lnTo>
                  <a:lnTo>
                    <a:pt x="656" y="567"/>
                  </a:lnTo>
                  <a:lnTo>
                    <a:pt x="659" y="557"/>
                  </a:lnTo>
                  <a:lnTo>
                    <a:pt x="662" y="546"/>
                  </a:lnTo>
                  <a:lnTo>
                    <a:pt x="663" y="53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5" name="Freeform 69"/>
            <p:cNvSpPr>
              <a:spLocks noChangeAspect="1"/>
            </p:cNvSpPr>
            <p:nvPr/>
          </p:nvSpPr>
          <p:spPr bwMode="auto">
            <a:xfrm>
              <a:off x="651" y="2641"/>
              <a:ext cx="135" cy="158"/>
            </a:xfrm>
            <a:custGeom>
              <a:avLst/>
              <a:gdLst>
                <a:gd name="T0" fmla="*/ 346 w 440"/>
                <a:gd name="T1" fmla="*/ 63 h 518"/>
                <a:gd name="T2" fmla="*/ 350 w 440"/>
                <a:gd name="T3" fmla="*/ 113 h 518"/>
                <a:gd name="T4" fmla="*/ 361 w 440"/>
                <a:gd name="T5" fmla="*/ 163 h 518"/>
                <a:gd name="T6" fmla="*/ 374 w 440"/>
                <a:gd name="T7" fmla="*/ 181 h 518"/>
                <a:gd name="T8" fmla="*/ 404 w 440"/>
                <a:gd name="T9" fmla="*/ 207 h 518"/>
                <a:gd name="T10" fmla="*/ 428 w 440"/>
                <a:gd name="T11" fmla="*/ 239 h 518"/>
                <a:gd name="T12" fmla="*/ 433 w 440"/>
                <a:gd name="T13" fmla="*/ 265 h 518"/>
                <a:gd name="T14" fmla="*/ 433 w 440"/>
                <a:gd name="T15" fmla="*/ 279 h 518"/>
                <a:gd name="T16" fmla="*/ 434 w 440"/>
                <a:gd name="T17" fmla="*/ 306 h 518"/>
                <a:gd name="T18" fmla="*/ 424 w 440"/>
                <a:gd name="T19" fmla="*/ 337 h 518"/>
                <a:gd name="T20" fmla="*/ 389 w 440"/>
                <a:gd name="T21" fmla="*/ 374 h 518"/>
                <a:gd name="T22" fmla="*/ 366 w 440"/>
                <a:gd name="T23" fmla="*/ 424 h 518"/>
                <a:gd name="T24" fmla="*/ 354 w 440"/>
                <a:gd name="T25" fmla="*/ 465 h 518"/>
                <a:gd name="T26" fmla="*/ 334 w 440"/>
                <a:gd name="T27" fmla="*/ 480 h 518"/>
                <a:gd name="T28" fmla="*/ 308 w 440"/>
                <a:gd name="T29" fmla="*/ 484 h 518"/>
                <a:gd name="T30" fmla="*/ 281 w 440"/>
                <a:gd name="T31" fmla="*/ 488 h 518"/>
                <a:gd name="T32" fmla="*/ 262 w 440"/>
                <a:gd name="T33" fmla="*/ 500 h 518"/>
                <a:gd name="T34" fmla="*/ 246 w 440"/>
                <a:gd name="T35" fmla="*/ 512 h 518"/>
                <a:gd name="T36" fmla="*/ 216 w 440"/>
                <a:gd name="T37" fmla="*/ 476 h 518"/>
                <a:gd name="T38" fmla="*/ 200 w 440"/>
                <a:gd name="T39" fmla="*/ 437 h 518"/>
                <a:gd name="T40" fmla="*/ 190 w 440"/>
                <a:gd name="T41" fmla="*/ 382 h 518"/>
                <a:gd name="T42" fmla="*/ 178 w 440"/>
                <a:gd name="T43" fmla="*/ 324 h 518"/>
                <a:gd name="T44" fmla="*/ 165 w 440"/>
                <a:gd name="T45" fmla="*/ 291 h 518"/>
                <a:gd name="T46" fmla="*/ 152 w 440"/>
                <a:gd name="T47" fmla="*/ 281 h 518"/>
                <a:gd name="T48" fmla="*/ 116 w 440"/>
                <a:gd name="T49" fmla="*/ 269 h 518"/>
                <a:gd name="T50" fmla="*/ 98 w 440"/>
                <a:gd name="T51" fmla="*/ 263 h 518"/>
                <a:gd name="T52" fmla="*/ 92 w 440"/>
                <a:gd name="T53" fmla="*/ 237 h 518"/>
                <a:gd name="T54" fmla="*/ 80 w 440"/>
                <a:gd name="T55" fmla="*/ 196 h 518"/>
                <a:gd name="T56" fmla="*/ 65 w 440"/>
                <a:gd name="T57" fmla="*/ 172 h 518"/>
                <a:gd name="T58" fmla="*/ 44 w 440"/>
                <a:gd name="T59" fmla="*/ 155 h 518"/>
                <a:gd name="T60" fmla="*/ 13 w 440"/>
                <a:gd name="T61" fmla="*/ 145 h 518"/>
                <a:gd name="T62" fmla="*/ 34 w 440"/>
                <a:gd name="T63" fmla="*/ 128 h 518"/>
                <a:gd name="T64" fmla="*/ 70 w 440"/>
                <a:gd name="T65" fmla="*/ 104 h 518"/>
                <a:gd name="T66" fmla="*/ 85 w 440"/>
                <a:gd name="T67" fmla="*/ 83 h 518"/>
                <a:gd name="T68" fmla="*/ 94 w 440"/>
                <a:gd name="T69" fmla="*/ 55 h 518"/>
                <a:gd name="T70" fmla="*/ 121 w 440"/>
                <a:gd name="T71" fmla="*/ 48 h 518"/>
                <a:gd name="T72" fmla="*/ 141 w 440"/>
                <a:gd name="T73" fmla="*/ 53 h 518"/>
                <a:gd name="T74" fmla="*/ 158 w 440"/>
                <a:gd name="T75" fmla="*/ 52 h 518"/>
                <a:gd name="T76" fmla="*/ 169 w 440"/>
                <a:gd name="T77" fmla="*/ 40 h 518"/>
                <a:gd name="T78" fmla="*/ 184 w 440"/>
                <a:gd name="T79" fmla="*/ 13 h 518"/>
                <a:gd name="T80" fmla="*/ 208 w 440"/>
                <a:gd name="T81" fmla="*/ 8 h 518"/>
                <a:gd name="T82" fmla="*/ 244 w 440"/>
                <a:gd name="T83" fmla="*/ 24 h 518"/>
                <a:gd name="T84" fmla="*/ 289 w 440"/>
                <a:gd name="T85" fmla="*/ 29 h 518"/>
                <a:gd name="T86" fmla="*/ 322 w 440"/>
                <a:gd name="T87" fmla="*/ 29 h 518"/>
                <a:gd name="T88" fmla="*/ 337 w 440"/>
                <a:gd name="T89" fmla="*/ 31 h 51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40"/>
                <a:gd name="T136" fmla="*/ 0 h 518"/>
                <a:gd name="T137" fmla="*/ 440 w 440"/>
                <a:gd name="T138" fmla="*/ 518 h 51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40" h="518">
                  <a:moveTo>
                    <a:pt x="337" y="31"/>
                  </a:moveTo>
                  <a:lnTo>
                    <a:pt x="342" y="47"/>
                  </a:lnTo>
                  <a:lnTo>
                    <a:pt x="346" y="63"/>
                  </a:lnTo>
                  <a:lnTo>
                    <a:pt x="348" y="80"/>
                  </a:lnTo>
                  <a:lnTo>
                    <a:pt x="349" y="96"/>
                  </a:lnTo>
                  <a:lnTo>
                    <a:pt x="350" y="113"/>
                  </a:lnTo>
                  <a:lnTo>
                    <a:pt x="352" y="131"/>
                  </a:lnTo>
                  <a:lnTo>
                    <a:pt x="356" y="147"/>
                  </a:lnTo>
                  <a:lnTo>
                    <a:pt x="361" y="163"/>
                  </a:lnTo>
                  <a:lnTo>
                    <a:pt x="365" y="169"/>
                  </a:lnTo>
                  <a:lnTo>
                    <a:pt x="369" y="175"/>
                  </a:lnTo>
                  <a:lnTo>
                    <a:pt x="374" y="181"/>
                  </a:lnTo>
                  <a:lnTo>
                    <a:pt x="380" y="187"/>
                  </a:lnTo>
                  <a:lnTo>
                    <a:pt x="392" y="197"/>
                  </a:lnTo>
                  <a:lnTo>
                    <a:pt x="404" y="207"/>
                  </a:lnTo>
                  <a:lnTo>
                    <a:pt x="416" y="219"/>
                  </a:lnTo>
                  <a:lnTo>
                    <a:pt x="425" y="231"/>
                  </a:lnTo>
                  <a:lnTo>
                    <a:pt x="428" y="239"/>
                  </a:lnTo>
                  <a:lnTo>
                    <a:pt x="430" y="247"/>
                  </a:lnTo>
                  <a:lnTo>
                    <a:pt x="433" y="256"/>
                  </a:lnTo>
                  <a:lnTo>
                    <a:pt x="433" y="265"/>
                  </a:lnTo>
                  <a:lnTo>
                    <a:pt x="433" y="276"/>
                  </a:lnTo>
                  <a:lnTo>
                    <a:pt x="433" y="277"/>
                  </a:lnTo>
                  <a:lnTo>
                    <a:pt x="433" y="279"/>
                  </a:lnTo>
                  <a:lnTo>
                    <a:pt x="433" y="289"/>
                  </a:lnTo>
                  <a:lnTo>
                    <a:pt x="433" y="298"/>
                  </a:lnTo>
                  <a:lnTo>
                    <a:pt x="434" y="306"/>
                  </a:lnTo>
                  <a:lnTo>
                    <a:pt x="436" y="316"/>
                  </a:lnTo>
                  <a:lnTo>
                    <a:pt x="440" y="325"/>
                  </a:lnTo>
                  <a:lnTo>
                    <a:pt x="424" y="337"/>
                  </a:lnTo>
                  <a:lnTo>
                    <a:pt x="410" y="348"/>
                  </a:lnTo>
                  <a:lnTo>
                    <a:pt x="400" y="361"/>
                  </a:lnTo>
                  <a:lnTo>
                    <a:pt x="389" y="374"/>
                  </a:lnTo>
                  <a:lnTo>
                    <a:pt x="380" y="389"/>
                  </a:lnTo>
                  <a:lnTo>
                    <a:pt x="373" y="405"/>
                  </a:lnTo>
                  <a:lnTo>
                    <a:pt x="366" y="424"/>
                  </a:lnTo>
                  <a:lnTo>
                    <a:pt x="361" y="445"/>
                  </a:lnTo>
                  <a:lnTo>
                    <a:pt x="358" y="457"/>
                  </a:lnTo>
                  <a:lnTo>
                    <a:pt x="354" y="465"/>
                  </a:lnTo>
                  <a:lnTo>
                    <a:pt x="349" y="472"/>
                  </a:lnTo>
                  <a:lnTo>
                    <a:pt x="342" y="476"/>
                  </a:lnTo>
                  <a:lnTo>
                    <a:pt x="334" y="480"/>
                  </a:lnTo>
                  <a:lnTo>
                    <a:pt x="326" y="481"/>
                  </a:lnTo>
                  <a:lnTo>
                    <a:pt x="317" y="482"/>
                  </a:lnTo>
                  <a:lnTo>
                    <a:pt x="308" y="484"/>
                  </a:lnTo>
                  <a:lnTo>
                    <a:pt x="298" y="485"/>
                  </a:lnTo>
                  <a:lnTo>
                    <a:pt x="289" y="486"/>
                  </a:lnTo>
                  <a:lnTo>
                    <a:pt x="281" y="488"/>
                  </a:lnTo>
                  <a:lnTo>
                    <a:pt x="274" y="490"/>
                  </a:lnTo>
                  <a:lnTo>
                    <a:pt x="268" y="494"/>
                  </a:lnTo>
                  <a:lnTo>
                    <a:pt x="262" y="500"/>
                  </a:lnTo>
                  <a:lnTo>
                    <a:pt x="260" y="508"/>
                  </a:lnTo>
                  <a:lnTo>
                    <a:pt x="258" y="518"/>
                  </a:lnTo>
                  <a:lnTo>
                    <a:pt x="246" y="512"/>
                  </a:lnTo>
                  <a:lnTo>
                    <a:pt x="234" y="500"/>
                  </a:lnTo>
                  <a:lnTo>
                    <a:pt x="224" y="489"/>
                  </a:lnTo>
                  <a:lnTo>
                    <a:pt x="216" y="476"/>
                  </a:lnTo>
                  <a:lnTo>
                    <a:pt x="209" y="464"/>
                  </a:lnTo>
                  <a:lnTo>
                    <a:pt x="204" y="450"/>
                  </a:lnTo>
                  <a:lnTo>
                    <a:pt x="200" y="437"/>
                  </a:lnTo>
                  <a:lnTo>
                    <a:pt x="196" y="424"/>
                  </a:lnTo>
                  <a:lnTo>
                    <a:pt x="194" y="410"/>
                  </a:lnTo>
                  <a:lnTo>
                    <a:pt x="190" y="382"/>
                  </a:lnTo>
                  <a:lnTo>
                    <a:pt x="185" y="353"/>
                  </a:lnTo>
                  <a:lnTo>
                    <a:pt x="182" y="338"/>
                  </a:lnTo>
                  <a:lnTo>
                    <a:pt x="178" y="324"/>
                  </a:lnTo>
                  <a:lnTo>
                    <a:pt x="174" y="309"/>
                  </a:lnTo>
                  <a:lnTo>
                    <a:pt x="168" y="295"/>
                  </a:lnTo>
                  <a:lnTo>
                    <a:pt x="165" y="291"/>
                  </a:lnTo>
                  <a:lnTo>
                    <a:pt x="161" y="287"/>
                  </a:lnTo>
                  <a:lnTo>
                    <a:pt x="157" y="284"/>
                  </a:lnTo>
                  <a:lnTo>
                    <a:pt x="152" y="281"/>
                  </a:lnTo>
                  <a:lnTo>
                    <a:pt x="140" y="276"/>
                  </a:lnTo>
                  <a:lnTo>
                    <a:pt x="128" y="272"/>
                  </a:lnTo>
                  <a:lnTo>
                    <a:pt x="116" y="269"/>
                  </a:lnTo>
                  <a:lnTo>
                    <a:pt x="105" y="267"/>
                  </a:lnTo>
                  <a:lnTo>
                    <a:pt x="101" y="265"/>
                  </a:lnTo>
                  <a:lnTo>
                    <a:pt x="98" y="263"/>
                  </a:lnTo>
                  <a:lnTo>
                    <a:pt x="97" y="261"/>
                  </a:lnTo>
                  <a:lnTo>
                    <a:pt x="96" y="259"/>
                  </a:lnTo>
                  <a:lnTo>
                    <a:pt x="92" y="237"/>
                  </a:lnTo>
                  <a:lnTo>
                    <a:pt x="86" y="216"/>
                  </a:lnTo>
                  <a:lnTo>
                    <a:pt x="82" y="205"/>
                  </a:lnTo>
                  <a:lnTo>
                    <a:pt x="80" y="196"/>
                  </a:lnTo>
                  <a:lnTo>
                    <a:pt x="76" y="188"/>
                  </a:lnTo>
                  <a:lnTo>
                    <a:pt x="70" y="179"/>
                  </a:lnTo>
                  <a:lnTo>
                    <a:pt x="65" y="172"/>
                  </a:lnTo>
                  <a:lnTo>
                    <a:pt x="58" y="165"/>
                  </a:lnTo>
                  <a:lnTo>
                    <a:pt x="52" y="159"/>
                  </a:lnTo>
                  <a:lnTo>
                    <a:pt x="44" y="155"/>
                  </a:lnTo>
                  <a:lnTo>
                    <a:pt x="34" y="151"/>
                  </a:lnTo>
                  <a:lnTo>
                    <a:pt x="24" y="147"/>
                  </a:lnTo>
                  <a:lnTo>
                    <a:pt x="13" y="145"/>
                  </a:lnTo>
                  <a:lnTo>
                    <a:pt x="0" y="144"/>
                  </a:lnTo>
                  <a:lnTo>
                    <a:pt x="17" y="136"/>
                  </a:lnTo>
                  <a:lnTo>
                    <a:pt x="34" y="128"/>
                  </a:lnTo>
                  <a:lnTo>
                    <a:pt x="49" y="119"/>
                  </a:lnTo>
                  <a:lnTo>
                    <a:pt x="64" y="109"/>
                  </a:lnTo>
                  <a:lnTo>
                    <a:pt x="70" y="104"/>
                  </a:lnTo>
                  <a:lnTo>
                    <a:pt x="76" y="97"/>
                  </a:lnTo>
                  <a:lnTo>
                    <a:pt x="81" y="91"/>
                  </a:lnTo>
                  <a:lnTo>
                    <a:pt x="85" y="83"/>
                  </a:lnTo>
                  <a:lnTo>
                    <a:pt x="89" y="75"/>
                  </a:lnTo>
                  <a:lnTo>
                    <a:pt x="92" y="64"/>
                  </a:lnTo>
                  <a:lnTo>
                    <a:pt x="94" y="55"/>
                  </a:lnTo>
                  <a:lnTo>
                    <a:pt x="96" y="43"/>
                  </a:lnTo>
                  <a:lnTo>
                    <a:pt x="109" y="44"/>
                  </a:lnTo>
                  <a:lnTo>
                    <a:pt x="121" y="48"/>
                  </a:lnTo>
                  <a:lnTo>
                    <a:pt x="128" y="51"/>
                  </a:lnTo>
                  <a:lnTo>
                    <a:pt x="134" y="52"/>
                  </a:lnTo>
                  <a:lnTo>
                    <a:pt x="141" y="53"/>
                  </a:lnTo>
                  <a:lnTo>
                    <a:pt x="150" y="55"/>
                  </a:lnTo>
                  <a:lnTo>
                    <a:pt x="154" y="53"/>
                  </a:lnTo>
                  <a:lnTo>
                    <a:pt x="158" y="52"/>
                  </a:lnTo>
                  <a:lnTo>
                    <a:pt x="161" y="51"/>
                  </a:lnTo>
                  <a:lnTo>
                    <a:pt x="165" y="48"/>
                  </a:lnTo>
                  <a:lnTo>
                    <a:pt x="169" y="40"/>
                  </a:lnTo>
                  <a:lnTo>
                    <a:pt x="174" y="32"/>
                  </a:lnTo>
                  <a:lnTo>
                    <a:pt x="178" y="23"/>
                  </a:lnTo>
                  <a:lnTo>
                    <a:pt x="184" y="13"/>
                  </a:lnTo>
                  <a:lnTo>
                    <a:pt x="190" y="5"/>
                  </a:lnTo>
                  <a:lnTo>
                    <a:pt x="198" y="0"/>
                  </a:lnTo>
                  <a:lnTo>
                    <a:pt x="208" y="8"/>
                  </a:lnTo>
                  <a:lnTo>
                    <a:pt x="218" y="15"/>
                  </a:lnTo>
                  <a:lnTo>
                    <a:pt x="230" y="20"/>
                  </a:lnTo>
                  <a:lnTo>
                    <a:pt x="244" y="24"/>
                  </a:lnTo>
                  <a:lnTo>
                    <a:pt x="257" y="27"/>
                  </a:lnTo>
                  <a:lnTo>
                    <a:pt x="273" y="29"/>
                  </a:lnTo>
                  <a:lnTo>
                    <a:pt x="289" y="29"/>
                  </a:lnTo>
                  <a:lnTo>
                    <a:pt x="306" y="31"/>
                  </a:lnTo>
                  <a:lnTo>
                    <a:pt x="314" y="31"/>
                  </a:lnTo>
                  <a:lnTo>
                    <a:pt x="322" y="29"/>
                  </a:lnTo>
                  <a:lnTo>
                    <a:pt x="329" y="28"/>
                  </a:lnTo>
                  <a:lnTo>
                    <a:pt x="337" y="24"/>
                  </a:lnTo>
                  <a:lnTo>
                    <a:pt x="337" y="3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6" name="Freeform 70"/>
            <p:cNvSpPr>
              <a:spLocks noChangeAspect="1"/>
            </p:cNvSpPr>
            <p:nvPr/>
          </p:nvSpPr>
          <p:spPr bwMode="auto">
            <a:xfrm>
              <a:off x="538" y="2531"/>
              <a:ext cx="175" cy="167"/>
            </a:xfrm>
            <a:custGeom>
              <a:avLst/>
              <a:gdLst>
                <a:gd name="T0" fmla="*/ 314 w 571"/>
                <a:gd name="T1" fmla="*/ 85 h 548"/>
                <a:gd name="T2" fmla="*/ 308 w 571"/>
                <a:gd name="T3" fmla="*/ 100 h 548"/>
                <a:gd name="T4" fmla="*/ 294 w 571"/>
                <a:gd name="T5" fmla="*/ 108 h 548"/>
                <a:gd name="T6" fmla="*/ 256 w 571"/>
                <a:gd name="T7" fmla="*/ 98 h 548"/>
                <a:gd name="T8" fmla="*/ 226 w 571"/>
                <a:gd name="T9" fmla="*/ 74 h 548"/>
                <a:gd name="T10" fmla="*/ 193 w 571"/>
                <a:gd name="T11" fmla="*/ 35 h 548"/>
                <a:gd name="T12" fmla="*/ 158 w 571"/>
                <a:gd name="T13" fmla="*/ 4 h 548"/>
                <a:gd name="T14" fmla="*/ 133 w 571"/>
                <a:gd name="T15" fmla="*/ 0 h 548"/>
                <a:gd name="T16" fmla="*/ 122 w 571"/>
                <a:gd name="T17" fmla="*/ 8 h 548"/>
                <a:gd name="T18" fmla="*/ 118 w 571"/>
                <a:gd name="T19" fmla="*/ 45 h 548"/>
                <a:gd name="T20" fmla="*/ 118 w 571"/>
                <a:gd name="T21" fmla="*/ 71 h 548"/>
                <a:gd name="T22" fmla="*/ 109 w 571"/>
                <a:gd name="T23" fmla="*/ 89 h 548"/>
                <a:gd name="T24" fmla="*/ 60 w 571"/>
                <a:gd name="T25" fmla="*/ 126 h 548"/>
                <a:gd name="T26" fmla="*/ 28 w 571"/>
                <a:gd name="T27" fmla="*/ 150 h 548"/>
                <a:gd name="T28" fmla="*/ 5 w 571"/>
                <a:gd name="T29" fmla="*/ 182 h 548"/>
                <a:gd name="T30" fmla="*/ 0 w 571"/>
                <a:gd name="T31" fmla="*/ 202 h 548"/>
                <a:gd name="T32" fmla="*/ 2 w 571"/>
                <a:gd name="T33" fmla="*/ 237 h 548"/>
                <a:gd name="T34" fmla="*/ 20 w 571"/>
                <a:gd name="T35" fmla="*/ 258 h 548"/>
                <a:gd name="T36" fmla="*/ 48 w 571"/>
                <a:gd name="T37" fmla="*/ 265 h 548"/>
                <a:gd name="T38" fmla="*/ 70 w 571"/>
                <a:gd name="T39" fmla="*/ 260 h 548"/>
                <a:gd name="T40" fmla="*/ 84 w 571"/>
                <a:gd name="T41" fmla="*/ 249 h 548"/>
                <a:gd name="T42" fmla="*/ 106 w 571"/>
                <a:gd name="T43" fmla="*/ 265 h 548"/>
                <a:gd name="T44" fmla="*/ 150 w 571"/>
                <a:gd name="T45" fmla="*/ 337 h 548"/>
                <a:gd name="T46" fmla="*/ 174 w 571"/>
                <a:gd name="T47" fmla="*/ 350 h 548"/>
                <a:gd name="T48" fmla="*/ 221 w 571"/>
                <a:gd name="T49" fmla="*/ 362 h 548"/>
                <a:gd name="T50" fmla="*/ 245 w 571"/>
                <a:gd name="T51" fmla="*/ 374 h 548"/>
                <a:gd name="T52" fmla="*/ 261 w 571"/>
                <a:gd name="T53" fmla="*/ 394 h 548"/>
                <a:gd name="T54" fmla="*/ 264 w 571"/>
                <a:gd name="T55" fmla="*/ 426 h 548"/>
                <a:gd name="T56" fmla="*/ 252 w 571"/>
                <a:gd name="T57" fmla="*/ 458 h 548"/>
                <a:gd name="T58" fmla="*/ 241 w 571"/>
                <a:gd name="T59" fmla="*/ 548 h 548"/>
                <a:gd name="T60" fmla="*/ 264 w 571"/>
                <a:gd name="T61" fmla="*/ 521 h 548"/>
                <a:gd name="T62" fmla="*/ 278 w 571"/>
                <a:gd name="T63" fmla="*/ 516 h 548"/>
                <a:gd name="T64" fmla="*/ 289 w 571"/>
                <a:gd name="T65" fmla="*/ 522 h 548"/>
                <a:gd name="T66" fmla="*/ 337 w 571"/>
                <a:gd name="T67" fmla="*/ 517 h 548"/>
                <a:gd name="T68" fmla="*/ 407 w 571"/>
                <a:gd name="T69" fmla="*/ 492 h 548"/>
                <a:gd name="T70" fmla="*/ 447 w 571"/>
                <a:gd name="T71" fmla="*/ 458 h 548"/>
                <a:gd name="T72" fmla="*/ 462 w 571"/>
                <a:gd name="T73" fmla="*/ 436 h 548"/>
                <a:gd name="T74" fmla="*/ 469 w 571"/>
                <a:gd name="T75" fmla="*/ 404 h 548"/>
                <a:gd name="T76" fmla="*/ 501 w 571"/>
                <a:gd name="T77" fmla="*/ 412 h 548"/>
                <a:gd name="T78" fmla="*/ 523 w 571"/>
                <a:gd name="T79" fmla="*/ 416 h 548"/>
                <a:gd name="T80" fmla="*/ 534 w 571"/>
                <a:gd name="T81" fmla="*/ 412 h 548"/>
                <a:gd name="T82" fmla="*/ 547 w 571"/>
                <a:gd name="T83" fmla="*/ 393 h 548"/>
                <a:gd name="T84" fmla="*/ 563 w 571"/>
                <a:gd name="T85" fmla="*/ 366 h 548"/>
                <a:gd name="T86" fmla="*/ 559 w 571"/>
                <a:gd name="T87" fmla="*/ 345 h 548"/>
                <a:gd name="T88" fmla="*/ 546 w 571"/>
                <a:gd name="T89" fmla="*/ 314 h 548"/>
                <a:gd name="T90" fmla="*/ 541 w 571"/>
                <a:gd name="T91" fmla="*/ 277 h 548"/>
                <a:gd name="T92" fmla="*/ 551 w 571"/>
                <a:gd name="T93" fmla="*/ 246 h 548"/>
                <a:gd name="T94" fmla="*/ 566 w 571"/>
                <a:gd name="T95" fmla="*/ 220 h 548"/>
                <a:gd name="T96" fmla="*/ 571 w 571"/>
                <a:gd name="T97" fmla="*/ 193 h 548"/>
                <a:gd name="T98" fmla="*/ 563 w 571"/>
                <a:gd name="T99" fmla="*/ 180 h 548"/>
                <a:gd name="T100" fmla="*/ 538 w 571"/>
                <a:gd name="T101" fmla="*/ 158 h 548"/>
                <a:gd name="T102" fmla="*/ 525 w 571"/>
                <a:gd name="T103" fmla="*/ 142 h 548"/>
                <a:gd name="T104" fmla="*/ 529 w 571"/>
                <a:gd name="T105" fmla="*/ 117 h 548"/>
                <a:gd name="T106" fmla="*/ 541 w 571"/>
                <a:gd name="T107" fmla="*/ 90 h 548"/>
                <a:gd name="T108" fmla="*/ 539 w 571"/>
                <a:gd name="T109" fmla="*/ 73 h 548"/>
                <a:gd name="T110" fmla="*/ 529 w 571"/>
                <a:gd name="T111" fmla="*/ 55 h 548"/>
                <a:gd name="T112" fmla="*/ 447 w 571"/>
                <a:gd name="T113" fmla="*/ 84 h 548"/>
                <a:gd name="T114" fmla="*/ 390 w 571"/>
                <a:gd name="T115" fmla="*/ 90 h 548"/>
                <a:gd name="T116" fmla="*/ 345 w 571"/>
                <a:gd name="T117" fmla="*/ 88 h 548"/>
                <a:gd name="T118" fmla="*/ 336 w 571"/>
                <a:gd name="T119" fmla="*/ 80 h 548"/>
                <a:gd name="T120" fmla="*/ 332 w 571"/>
                <a:gd name="T121" fmla="*/ 67 h 5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71"/>
                <a:gd name="T184" fmla="*/ 0 h 548"/>
                <a:gd name="T185" fmla="*/ 571 w 571"/>
                <a:gd name="T186" fmla="*/ 548 h 5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71" h="548">
                  <a:moveTo>
                    <a:pt x="325" y="78"/>
                  </a:moveTo>
                  <a:lnTo>
                    <a:pt x="318" y="81"/>
                  </a:lnTo>
                  <a:lnTo>
                    <a:pt x="314" y="85"/>
                  </a:lnTo>
                  <a:lnTo>
                    <a:pt x="312" y="90"/>
                  </a:lnTo>
                  <a:lnTo>
                    <a:pt x="309" y="96"/>
                  </a:lnTo>
                  <a:lnTo>
                    <a:pt x="308" y="100"/>
                  </a:lnTo>
                  <a:lnTo>
                    <a:pt x="305" y="104"/>
                  </a:lnTo>
                  <a:lnTo>
                    <a:pt x="300" y="106"/>
                  </a:lnTo>
                  <a:lnTo>
                    <a:pt x="294" y="108"/>
                  </a:lnTo>
                  <a:lnTo>
                    <a:pt x="281" y="106"/>
                  </a:lnTo>
                  <a:lnTo>
                    <a:pt x="268" y="104"/>
                  </a:lnTo>
                  <a:lnTo>
                    <a:pt x="256" y="98"/>
                  </a:lnTo>
                  <a:lnTo>
                    <a:pt x="245" y="92"/>
                  </a:lnTo>
                  <a:lnTo>
                    <a:pt x="236" y="82"/>
                  </a:lnTo>
                  <a:lnTo>
                    <a:pt x="226" y="74"/>
                  </a:lnTo>
                  <a:lnTo>
                    <a:pt x="218" y="64"/>
                  </a:lnTo>
                  <a:lnTo>
                    <a:pt x="209" y="55"/>
                  </a:lnTo>
                  <a:lnTo>
                    <a:pt x="193" y="35"/>
                  </a:lnTo>
                  <a:lnTo>
                    <a:pt x="177" y="17"/>
                  </a:lnTo>
                  <a:lnTo>
                    <a:pt x="168" y="9"/>
                  </a:lnTo>
                  <a:lnTo>
                    <a:pt x="158" y="4"/>
                  </a:lnTo>
                  <a:lnTo>
                    <a:pt x="149" y="1"/>
                  </a:lnTo>
                  <a:lnTo>
                    <a:pt x="138" y="0"/>
                  </a:lnTo>
                  <a:lnTo>
                    <a:pt x="133" y="0"/>
                  </a:lnTo>
                  <a:lnTo>
                    <a:pt x="129" y="3"/>
                  </a:lnTo>
                  <a:lnTo>
                    <a:pt x="125" y="4"/>
                  </a:lnTo>
                  <a:lnTo>
                    <a:pt x="122" y="8"/>
                  </a:lnTo>
                  <a:lnTo>
                    <a:pt x="118" y="16"/>
                  </a:lnTo>
                  <a:lnTo>
                    <a:pt x="117" y="25"/>
                  </a:lnTo>
                  <a:lnTo>
                    <a:pt x="118" y="45"/>
                  </a:lnTo>
                  <a:lnTo>
                    <a:pt x="120" y="60"/>
                  </a:lnTo>
                  <a:lnTo>
                    <a:pt x="120" y="65"/>
                  </a:lnTo>
                  <a:lnTo>
                    <a:pt x="118" y="71"/>
                  </a:lnTo>
                  <a:lnTo>
                    <a:pt x="117" y="76"/>
                  </a:lnTo>
                  <a:lnTo>
                    <a:pt x="114" y="80"/>
                  </a:lnTo>
                  <a:lnTo>
                    <a:pt x="109" y="89"/>
                  </a:lnTo>
                  <a:lnTo>
                    <a:pt x="101" y="97"/>
                  </a:lnTo>
                  <a:lnTo>
                    <a:pt x="82" y="112"/>
                  </a:lnTo>
                  <a:lnTo>
                    <a:pt x="60" y="126"/>
                  </a:lnTo>
                  <a:lnTo>
                    <a:pt x="49" y="133"/>
                  </a:lnTo>
                  <a:lnTo>
                    <a:pt x="37" y="141"/>
                  </a:lnTo>
                  <a:lnTo>
                    <a:pt x="28" y="150"/>
                  </a:lnTo>
                  <a:lnTo>
                    <a:pt x="18" y="160"/>
                  </a:lnTo>
                  <a:lnTo>
                    <a:pt x="10" y="170"/>
                  </a:lnTo>
                  <a:lnTo>
                    <a:pt x="5" y="182"/>
                  </a:lnTo>
                  <a:lnTo>
                    <a:pt x="2" y="189"/>
                  </a:lnTo>
                  <a:lnTo>
                    <a:pt x="1" y="196"/>
                  </a:lnTo>
                  <a:lnTo>
                    <a:pt x="0" y="202"/>
                  </a:lnTo>
                  <a:lnTo>
                    <a:pt x="0" y="210"/>
                  </a:lnTo>
                  <a:lnTo>
                    <a:pt x="0" y="225"/>
                  </a:lnTo>
                  <a:lnTo>
                    <a:pt x="2" y="237"/>
                  </a:lnTo>
                  <a:lnTo>
                    <a:pt x="6" y="246"/>
                  </a:lnTo>
                  <a:lnTo>
                    <a:pt x="12" y="253"/>
                  </a:lnTo>
                  <a:lnTo>
                    <a:pt x="20" y="258"/>
                  </a:lnTo>
                  <a:lnTo>
                    <a:pt x="28" y="262"/>
                  </a:lnTo>
                  <a:lnTo>
                    <a:pt x="37" y="264"/>
                  </a:lnTo>
                  <a:lnTo>
                    <a:pt x="48" y="265"/>
                  </a:lnTo>
                  <a:lnTo>
                    <a:pt x="56" y="264"/>
                  </a:lnTo>
                  <a:lnTo>
                    <a:pt x="64" y="262"/>
                  </a:lnTo>
                  <a:lnTo>
                    <a:pt x="70" y="260"/>
                  </a:lnTo>
                  <a:lnTo>
                    <a:pt x="76" y="257"/>
                  </a:lnTo>
                  <a:lnTo>
                    <a:pt x="80" y="253"/>
                  </a:lnTo>
                  <a:lnTo>
                    <a:pt x="84" y="249"/>
                  </a:lnTo>
                  <a:lnTo>
                    <a:pt x="88" y="245"/>
                  </a:lnTo>
                  <a:lnTo>
                    <a:pt x="90" y="241"/>
                  </a:lnTo>
                  <a:lnTo>
                    <a:pt x="106" y="265"/>
                  </a:lnTo>
                  <a:lnTo>
                    <a:pt x="122" y="290"/>
                  </a:lnTo>
                  <a:lnTo>
                    <a:pt x="137" y="316"/>
                  </a:lnTo>
                  <a:lnTo>
                    <a:pt x="150" y="337"/>
                  </a:lnTo>
                  <a:lnTo>
                    <a:pt x="157" y="342"/>
                  </a:lnTo>
                  <a:lnTo>
                    <a:pt x="165" y="346"/>
                  </a:lnTo>
                  <a:lnTo>
                    <a:pt x="174" y="350"/>
                  </a:lnTo>
                  <a:lnTo>
                    <a:pt x="184" y="353"/>
                  </a:lnTo>
                  <a:lnTo>
                    <a:pt x="202" y="357"/>
                  </a:lnTo>
                  <a:lnTo>
                    <a:pt x="221" y="362"/>
                  </a:lnTo>
                  <a:lnTo>
                    <a:pt x="229" y="365"/>
                  </a:lnTo>
                  <a:lnTo>
                    <a:pt x="238" y="369"/>
                  </a:lnTo>
                  <a:lnTo>
                    <a:pt x="245" y="374"/>
                  </a:lnTo>
                  <a:lnTo>
                    <a:pt x="252" y="380"/>
                  </a:lnTo>
                  <a:lnTo>
                    <a:pt x="257" y="386"/>
                  </a:lnTo>
                  <a:lnTo>
                    <a:pt x="261" y="394"/>
                  </a:lnTo>
                  <a:lnTo>
                    <a:pt x="264" y="404"/>
                  </a:lnTo>
                  <a:lnTo>
                    <a:pt x="265" y="416"/>
                  </a:lnTo>
                  <a:lnTo>
                    <a:pt x="264" y="426"/>
                  </a:lnTo>
                  <a:lnTo>
                    <a:pt x="261" y="437"/>
                  </a:lnTo>
                  <a:lnTo>
                    <a:pt x="257" y="449"/>
                  </a:lnTo>
                  <a:lnTo>
                    <a:pt x="252" y="458"/>
                  </a:lnTo>
                  <a:lnTo>
                    <a:pt x="241" y="478"/>
                  </a:lnTo>
                  <a:lnTo>
                    <a:pt x="234" y="493"/>
                  </a:lnTo>
                  <a:lnTo>
                    <a:pt x="241" y="548"/>
                  </a:lnTo>
                  <a:lnTo>
                    <a:pt x="246" y="538"/>
                  </a:lnTo>
                  <a:lnTo>
                    <a:pt x="254" y="530"/>
                  </a:lnTo>
                  <a:lnTo>
                    <a:pt x="264" y="521"/>
                  </a:lnTo>
                  <a:lnTo>
                    <a:pt x="277" y="512"/>
                  </a:lnTo>
                  <a:lnTo>
                    <a:pt x="277" y="514"/>
                  </a:lnTo>
                  <a:lnTo>
                    <a:pt x="278" y="516"/>
                  </a:lnTo>
                  <a:lnTo>
                    <a:pt x="280" y="518"/>
                  </a:lnTo>
                  <a:lnTo>
                    <a:pt x="282" y="520"/>
                  </a:lnTo>
                  <a:lnTo>
                    <a:pt x="289" y="522"/>
                  </a:lnTo>
                  <a:lnTo>
                    <a:pt x="301" y="524"/>
                  </a:lnTo>
                  <a:lnTo>
                    <a:pt x="318" y="522"/>
                  </a:lnTo>
                  <a:lnTo>
                    <a:pt x="337" y="517"/>
                  </a:lnTo>
                  <a:lnTo>
                    <a:pt x="357" y="513"/>
                  </a:lnTo>
                  <a:lnTo>
                    <a:pt x="378" y="512"/>
                  </a:lnTo>
                  <a:lnTo>
                    <a:pt x="407" y="492"/>
                  </a:lnTo>
                  <a:lnTo>
                    <a:pt x="435" y="470"/>
                  </a:lnTo>
                  <a:lnTo>
                    <a:pt x="442" y="465"/>
                  </a:lnTo>
                  <a:lnTo>
                    <a:pt x="447" y="458"/>
                  </a:lnTo>
                  <a:lnTo>
                    <a:pt x="453" y="452"/>
                  </a:lnTo>
                  <a:lnTo>
                    <a:pt x="458" y="444"/>
                  </a:lnTo>
                  <a:lnTo>
                    <a:pt x="462" y="436"/>
                  </a:lnTo>
                  <a:lnTo>
                    <a:pt x="465" y="425"/>
                  </a:lnTo>
                  <a:lnTo>
                    <a:pt x="467" y="416"/>
                  </a:lnTo>
                  <a:lnTo>
                    <a:pt x="469" y="404"/>
                  </a:lnTo>
                  <a:lnTo>
                    <a:pt x="482" y="405"/>
                  </a:lnTo>
                  <a:lnTo>
                    <a:pt x="494" y="409"/>
                  </a:lnTo>
                  <a:lnTo>
                    <a:pt x="501" y="412"/>
                  </a:lnTo>
                  <a:lnTo>
                    <a:pt x="507" y="413"/>
                  </a:lnTo>
                  <a:lnTo>
                    <a:pt x="514" y="414"/>
                  </a:lnTo>
                  <a:lnTo>
                    <a:pt x="523" y="416"/>
                  </a:lnTo>
                  <a:lnTo>
                    <a:pt x="527" y="414"/>
                  </a:lnTo>
                  <a:lnTo>
                    <a:pt x="531" y="413"/>
                  </a:lnTo>
                  <a:lnTo>
                    <a:pt x="534" y="412"/>
                  </a:lnTo>
                  <a:lnTo>
                    <a:pt x="538" y="409"/>
                  </a:lnTo>
                  <a:lnTo>
                    <a:pt x="542" y="401"/>
                  </a:lnTo>
                  <a:lnTo>
                    <a:pt x="547" y="393"/>
                  </a:lnTo>
                  <a:lnTo>
                    <a:pt x="551" y="384"/>
                  </a:lnTo>
                  <a:lnTo>
                    <a:pt x="557" y="374"/>
                  </a:lnTo>
                  <a:lnTo>
                    <a:pt x="563" y="366"/>
                  </a:lnTo>
                  <a:lnTo>
                    <a:pt x="571" y="361"/>
                  </a:lnTo>
                  <a:lnTo>
                    <a:pt x="565" y="354"/>
                  </a:lnTo>
                  <a:lnTo>
                    <a:pt x="559" y="345"/>
                  </a:lnTo>
                  <a:lnTo>
                    <a:pt x="554" y="336"/>
                  </a:lnTo>
                  <a:lnTo>
                    <a:pt x="550" y="325"/>
                  </a:lnTo>
                  <a:lnTo>
                    <a:pt x="546" y="314"/>
                  </a:lnTo>
                  <a:lnTo>
                    <a:pt x="543" y="302"/>
                  </a:lnTo>
                  <a:lnTo>
                    <a:pt x="542" y="290"/>
                  </a:lnTo>
                  <a:lnTo>
                    <a:pt x="541" y="277"/>
                  </a:lnTo>
                  <a:lnTo>
                    <a:pt x="542" y="266"/>
                  </a:lnTo>
                  <a:lnTo>
                    <a:pt x="546" y="256"/>
                  </a:lnTo>
                  <a:lnTo>
                    <a:pt x="551" y="246"/>
                  </a:lnTo>
                  <a:lnTo>
                    <a:pt x="557" y="237"/>
                  </a:lnTo>
                  <a:lnTo>
                    <a:pt x="562" y="229"/>
                  </a:lnTo>
                  <a:lnTo>
                    <a:pt x="566" y="220"/>
                  </a:lnTo>
                  <a:lnTo>
                    <a:pt x="570" y="209"/>
                  </a:lnTo>
                  <a:lnTo>
                    <a:pt x="571" y="198"/>
                  </a:lnTo>
                  <a:lnTo>
                    <a:pt x="571" y="193"/>
                  </a:lnTo>
                  <a:lnTo>
                    <a:pt x="569" y="188"/>
                  </a:lnTo>
                  <a:lnTo>
                    <a:pt x="567" y="184"/>
                  </a:lnTo>
                  <a:lnTo>
                    <a:pt x="563" y="180"/>
                  </a:lnTo>
                  <a:lnTo>
                    <a:pt x="557" y="172"/>
                  </a:lnTo>
                  <a:lnTo>
                    <a:pt x="547" y="165"/>
                  </a:lnTo>
                  <a:lnTo>
                    <a:pt x="538" y="158"/>
                  </a:lnTo>
                  <a:lnTo>
                    <a:pt x="531" y="150"/>
                  </a:lnTo>
                  <a:lnTo>
                    <a:pt x="527" y="146"/>
                  </a:lnTo>
                  <a:lnTo>
                    <a:pt x="525" y="142"/>
                  </a:lnTo>
                  <a:lnTo>
                    <a:pt x="523" y="137"/>
                  </a:lnTo>
                  <a:lnTo>
                    <a:pt x="523" y="132"/>
                  </a:lnTo>
                  <a:lnTo>
                    <a:pt x="529" y="117"/>
                  </a:lnTo>
                  <a:lnTo>
                    <a:pt x="538" y="100"/>
                  </a:lnTo>
                  <a:lnTo>
                    <a:pt x="539" y="94"/>
                  </a:lnTo>
                  <a:lnTo>
                    <a:pt x="541" y="90"/>
                  </a:lnTo>
                  <a:lnTo>
                    <a:pt x="541" y="85"/>
                  </a:lnTo>
                  <a:lnTo>
                    <a:pt x="541" y="78"/>
                  </a:lnTo>
                  <a:lnTo>
                    <a:pt x="539" y="73"/>
                  </a:lnTo>
                  <a:lnTo>
                    <a:pt x="538" y="67"/>
                  </a:lnTo>
                  <a:lnTo>
                    <a:pt x="534" y="61"/>
                  </a:lnTo>
                  <a:lnTo>
                    <a:pt x="529" y="55"/>
                  </a:lnTo>
                  <a:lnTo>
                    <a:pt x="498" y="68"/>
                  </a:lnTo>
                  <a:lnTo>
                    <a:pt x="465" y="78"/>
                  </a:lnTo>
                  <a:lnTo>
                    <a:pt x="447" y="84"/>
                  </a:lnTo>
                  <a:lnTo>
                    <a:pt x="429" y="86"/>
                  </a:lnTo>
                  <a:lnTo>
                    <a:pt x="410" y="89"/>
                  </a:lnTo>
                  <a:lnTo>
                    <a:pt x="390" y="90"/>
                  </a:lnTo>
                  <a:lnTo>
                    <a:pt x="369" y="90"/>
                  </a:lnTo>
                  <a:lnTo>
                    <a:pt x="349" y="89"/>
                  </a:lnTo>
                  <a:lnTo>
                    <a:pt x="345" y="88"/>
                  </a:lnTo>
                  <a:lnTo>
                    <a:pt x="342" y="85"/>
                  </a:lnTo>
                  <a:lnTo>
                    <a:pt x="338" y="82"/>
                  </a:lnTo>
                  <a:lnTo>
                    <a:pt x="336" y="80"/>
                  </a:lnTo>
                  <a:lnTo>
                    <a:pt x="334" y="76"/>
                  </a:lnTo>
                  <a:lnTo>
                    <a:pt x="332" y="72"/>
                  </a:lnTo>
                  <a:lnTo>
                    <a:pt x="332" y="67"/>
                  </a:lnTo>
                  <a:lnTo>
                    <a:pt x="330" y="60"/>
                  </a:lnTo>
                  <a:lnTo>
                    <a:pt x="325" y="7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7" name="Freeform 71"/>
            <p:cNvSpPr>
              <a:spLocks noChangeAspect="1"/>
            </p:cNvSpPr>
            <p:nvPr/>
          </p:nvSpPr>
          <p:spPr bwMode="auto">
            <a:xfrm>
              <a:off x="731" y="2741"/>
              <a:ext cx="145" cy="140"/>
            </a:xfrm>
            <a:custGeom>
              <a:avLst/>
              <a:gdLst>
                <a:gd name="T0" fmla="*/ 195 w 476"/>
                <a:gd name="T1" fmla="*/ 25 h 464"/>
                <a:gd name="T2" fmla="*/ 215 w 476"/>
                <a:gd name="T3" fmla="*/ 55 h 464"/>
                <a:gd name="T4" fmla="*/ 242 w 476"/>
                <a:gd name="T5" fmla="*/ 72 h 464"/>
                <a:gd name="T6" fmla="*/ 286 w 476"/>
                <a:gd name="T7" fmla="*/ 51 h 464"/>
                <a:gd name="T8" fmla="*/ 298 w 476"/>
                <a:gd name="T9" fmla="*/ 29 h 464"/>
                <a:gd name="T10" fmla="*/ 316 w 476"/>
                <a:gd name="T11" fmla="*/ 17 h 464"/>
                <a:gd name="T12" fmla="*/ 368 w 476"/>
                <a:gd name="T13" fmla="*/ 12 h 464"/>
                <a:gd name="T14" fmla="*/ 378 w 476"/>
                <a:gd name="T15" fmla="*/ 36 h 464"/>
                <a:gd name="T16" fmla="*/ 375 w 476"/>
                <a:gd name="T17" fmla="*/ 69 h 464"/>
                <a:gd name="T18" fmla="*/ 383 w 476"/>
                <a:gd name="T19" fmla="*/ 88 h 464"/>
                <a:gd name="T20" fmla="*/ 402 w 476"/>
                <a:gd name="T21" fmla="*/ 96 h 464"/>
                <a:gd name="T22" fmla="*/ 438 w 476"/>
                <a:gd name="T23" fmla="*/ 96 h 464"/>
                <a:gd name="T24" fmla="*/ 458 w 476"/>
                <a:gd name="T25" fmla="*/ 97 h 464"/>
                <a:gd name="T26" fmla="*/ 468 w 476"/>
                <a:gd name="T27" fmla="*/ 104 h 464"/>
                <a:gd name="T28" fmla="*/ 475 w 476"/>
                <a:gd name="T29" fmla="*/ 152 h 464"/>
                <a:gd name="T30" fmla="*/ 440 w 476"/>
                <a:gd name="T31" fmla="*/ 204 h 464"/>
                <a:gd name="T32" fmla="*/ 383 w 476"/>
                <a:gd name="T33" fmla="*/ 251 h 464"/>
                <a:gd name="T34" fmla="*/ 359 w 476"/>
                <a:gd name="T35" fmla="*/ 285 h 464"/>
                <a:gd name="T36" fmla="*/ 356 w 476"/>
                <a:gd name="T37" fmla="*/ 317 h 464"/>
                <a:gd name="T38" fmla="*/ 356 w 476"/>
                <a:gd name="T39" fmla="*/ 385 h 464"/>
                <a:gd name="T40" fmla="*/ 354 w 476"/>
                <a:gd name="T41" fmla="*/ 432 h 464"/>
                <a:gd name="T42" fmla="*/ 343 w 476"/>
                <a:gd name="T43" fmla="*/ 452 h 464"/>
                <a:gd name="T44" fmla="*/ 327 w 476"/>
                <a:gd name="T45" fmla="*/ 461 h 464"/>
                <a:gd name="T46" fmla="*/ 302 w 476"/>
                <a:gd name="T47" fmla="*/ 464 h 464"/>
                <a:gd name="T48" fmla="*/ 276 w 476"/>
                <a:gd name="T49" fmla="*/ 460 h 464"/>
                <a:gd name="T50" fmla="*/ 234 w 476"/>
                <a:gd name="T51" fmla="*/ 439 h 464"/>
                <a:gd name="T52" fmla="*/ 199 w 476"/>
                <a:gd name="T53" fmla="*/ 407 h 464"/>
                <a:gd name="T54" fmla="*/ 187 w 476"/>
                <a:gd name="T55" fmla="*/ 385 h 464"/>
                <a:gd name="T56" fmla="*/ 186 w 476"/>
                <a:gd name="T57" fmla="*/ 352 h 464"/>
                <a:gd name="T58" fmla="*/ 186 w 476"/>
                <a:gd name="T59" fmla="*/ 335 h 464"/>
                <a:gd name="T60" fmla="*/ 180 w 476"/>
                <a:gd name="T61" fmla="*/ 324 h 464"/>
                <a:gd name="T62" fmla="*/ 163 w 476"/>
                <a:gd name="T63" fmla="*/ 313 h 464"/>
                <a:gd name="T64" fmla="*/ 135 w 476"/>
                <a:gd name="T65" fmla="*/ 291 h 464"/>
                <a:gd name="T66" fmla="*/ 111 w 476"/>
                <a:gd name="T67" fmla="*/ 263 h 464"/>
                <a:gd name="T68" fmla="*/ 96 w 476"/>
                <a:gd name="T69" fmla="*/ 255 h 464"/>
                <a:gd name="T70" fmla="*/ 46 w 476"/>
                <a:gd name="T71" fmla="*/ 251 h 464"/>
                <a:gd name="T72" fmla="*/ 20 w 476"/>
                <a:gd name="T73" fmla="*/ 243 h 464"/>
                <a:gd name="T74" fmla="*/ 2 w 476"/>
                <a:gd name="T75" fmla="*/ 216 h 464"/>
                <a:gd name="T76" fmla="*/ 2 w 476"/>
                <a:gd name="T77" fmla="*/ 183 h 464"/>
                <a:gd name="T78" fmla="*/ 16 w 476"/>
                <a:gd name="T79" fmla="*/ 165 h 464"/>
                <a:gd name="T80" fmla="*/ 40 w 476"/>
                <a:gd name="T81" fmla="*/ 160 h 464"/>
                <a:gd name="T82" fmla="*/ 68 w 476"/>
                <a:gd name="T83" fmla="*/ 156 h 464"/>
                <a:gd name="T84" fmla="*/ 91 w 476"/>
                <a:gd name="T85" fmla="*/ 147 h 464"/>
                <a:gd name="T86" fmla="*/ 103 w 476"/>
                <a:gd name="T87" fmla="*/ 120 h 464"/>
                <a:gd name="T88" fmla="*/ 122 w 476"/>
                <a:gd name="T89" fmla="*/ 64 h 464"/>
                <a:gd name="T90" fmla="*/ 151 w 476"/>
                <a:gd name="T91" fmla="*/ 23 h 464"/>
                <a:gd name="T92" fmla="*/ 187 w 476"/>
                <a:gd name="T93" fmla="*/ 7 h 46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6"/>
                <a:gd name="T142" fmla="*/ 0 h 464"/>
                <a:gd name="T143" fmla="*/ 476 w 476"/>
                <a:gd name="T144" fmla="*/ 464 h 46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6" h="464">
                  <a:moveTo>
                    <a:pt x="187" y="7"/>
                  </a:moveTo>
                  <a:lnTo>
                    <a:pt x="191" y="16"/>
                  </a:lnTo>
                  <a:lnTo>
                    <a:pt x="195" y="25"/>
                  </a:lnTo>
                  <a:lnTo>
                    <a:pt x="200" y="36"/>
                  </a:lnTo>
                  <a:lnTo>
                    <a:pt x="207" y="45"/>
                  </a:lnTo>
                  <a:lnTo>
                    <a:pt x="215" y="55"/>
                  </a:lnTo>
                  <a:lnTo>
                    <a:pt x="224" y="63"/>
                  </a:lnTo>
                  <a:lnTo>
                    <a:pt x="232" y="69"/>
                  </a:lnTo>
                  <a:lnTo>
                    <a:pt x="242" y="72"/>
                  </a:lnTo>
                  <a:lnTo>
                    <a:pt x="284" y="72"/>
                  </a:lnTo>
                  <a:lnTo>
                    <a:pt x="284" y="61"/>
                  </a:lnTo>
                  <a:lnTo>
                    <a:pt x="286" y="51"/>
                  </a:lnTo>
                  <a:lnTo>
                    <a:pt x="290" y="43"/>
                  </a:lnTo>
                  <a:lnTo>
                    <a:pt x="292" y="35"/>
                  </a:lnTo>
                  <a:lnTo>
                    <a:pt x="298" y="29"/>
                  </a:lnTo>
                  <a:lnTo>
                    <a:pt x="303" y="24"/>
                  </a:lnTo>
                  <a:lnTo>
                    <a:pt x="310" y="20"/>
                  </a:lnTo>
                  <a:lnTo>
                    <a:pt x="316" y="17"/>
                  </a:lnTo>
                  <a:lnTo>
                    <a:pt x="332" y="13"/>
                  </a:lnTo>
                  <a:lnTo>
                    <a:pt x="350" y="12"/>
                  </a:lnTo>
                  <a:lnTo>
                    <a:pt x="368" y="12"/>
                  </a:lnTo>
                  <a:lnTo>
                    <a:pt x="386" y="12"/>
                  </a:lnTo>
                  <a:lnTo>
                    <a:pt x="382" y="25"/>
                  </a:lnTo>
                  <a:lnTo>
                    <a:pt x="378" y="36"/>
                  </a:lnTo>
                  <a:lnTo>
                    <a:pt x="375" y="48"/>
                  </a:lnTo>
                  <a:lnTo>
                    <a:pt x="374" y="60"/>
                  </a:lnTo>
                  <a:lnTo>
                    <a:pt x="375" y="69"/>
                  </a:lnTo>
                  <a:lnTo>
                    <a:pt x="376" y="76"/>
                  </a:lnTo>
                  <a:lnTo>
                    <a:pt x="379" y="83"/>
                  </a:lnTo>
                  <a:lnTo>
                    <a:pt x="383" y="88"/>
                  </a:lnTo>
                  <a:lnTo>
                    <a:pt x="388" y="91"/>
                  </a:lnTo>
                  <a:lnTo>
                    <a:pt x="395" y="95"/>
                  </a:lnTo>
                  <a:lnTo>
                    <a:pt x="402" y="96"/>
                  </a:lnTo>
                  <a:lnTo>
                    <a:pt x="410" y="96"/>
                  </a:lnTo>
                  <a:lnTo>
                    <a:pt x="426" y="96"/>
                  </a:lnTo>
                  <a:lnTo>
                    <a:pt x="438" y="96"/>
                  </a:lnTo>
                  <a:lnTo>
                    <a:pt x="447" y="96"/>
                  </a:lnTo>
                  <a:lnTo>
                    <a:pt x="452" y="96"/>
                  </a:lnTo>
                  <a:lnTo>
                    <a:pt x="458" y="97"/>
                  </a:lnTo>
                  <a:lnTo>
                    <a:pt x="462" y="99"/>
                  </a:lnTo>
                  <a:lnTo>
                    <a:pt x="466" y="101"/>
                  </a:lnTo>
                  <a:lnTo>
                    <a:pt x="468" y="104"/>
                  </a:lnTo>
                  <a:lnTo>
                    <a:pt x="471" y="113"/>
                  </a:lnTo>
                  <a:lnTo>
                    <a:pt x="474" y="125"/>
                  </a:lnTo>
                  <a:lnTo>
                    <a:pt x="475" y="152"/>
                  </a:lnTo>
                  <a:lnTo>
                    <a:pt x="476" y="181"/>
                  </a:lnTo>
                  <a:lnTo>
                    <a:pt x="459" y="191"/>
                  </a:lnTo>
                  <a:lnTo>
                    <a:pt x="440" y="204"/>
                  </a:lnTo>
                  <a:lnTo>
                    <a:pt x="420" y="219"/>
                  </a:lnTo>
                  <a:lnTo>
                    <a:pt x="400" y="235"/>
                  </a:lnTo>
                  <a:lnTo>
                    <a:pt x="383" y="251"/>
                  </a:lnTo>
                  <a:lnTo>
                    <a:pt x="368" y="268"/>
                  </a:lnTo>
                  <a:lnTo>
                    <a:pt x="363" y="276"/>
                  </a:lnTo>
                  <a:lnTo>
                    <a:pt x="359" y="285"/>
                  </a:lnTo>
                  <a:lnTo>
                    <a:pt x="356" y="293"/>
                  </a:lnTo>
                  <a:lnTo>
                    <a:pt x="356" y="301"/>
                  </a:lnTo>
                  <a:lnTo>
                    <a:pt x="356" y="317"/>
                  </a:lnTo>
                  <a:lnTo>
                    <a:pt x="356" y="335"/>
                  </a:lnTo>
                  <a:lnTo>
                    <a:pt x="356" y="356"/>
                  </a:lnTo>
                  <a:lnTo>
                    <a:pt x="356" y="385"/>
                  </a:lnTo>
                  <a:lnTo>
                    <a:pt x="356" y="403"/>
                  </a:lnTo>
                  <a:lnTo>
                    <a:pt x="355" y="419"/>
                  </a:lnTo>
                  <a:lnTo>
                    <a:pt x="354" y="432"/>
                  </a:lnTo>
                  <a:lnTo>
                    <a:pt x="350" y="443"/>
                  </a:lnTo>
                  <a:lnTo>
                    <a:pt x="347" y="448"/>
                  </a:lnTo>
                  <a:lnTo>
                    <a:pt x="343" y="452"/>
                  </a:lnTo>
                  <a:lnTo>
                    <a:pt x="339" y="456"/>
                  </a:lnTo>
                  <a:lnTo>
                    <a:pt x="334" y="459"/>
                  </a:lnTo>
                  <a:lnTo>
                    <a:pt x="327" y="461"/>
                  </a:lnTo>
                  <a:lnTo>
                    <a:pt x="320" y="463"/>
                  </a:lnTo>
                  <a:lnTo>
                    <a:pt x="311" y="464"/>
                  </a:lnTo>
                  <a:lnTo>
                    <a:pt x="302" y="464"/>
                  </a:lnTo>
                  <a:lnTo>
                    <a:pt x="294" y="464"/>
                  </a:lnTo>
                  <a:lnTo>
                    <a:pt x="286" y="461"/>
                  </a:lnTo>
                  <a:lnTo>
                    <a:pt x="276" y="460"/>
                  </a:lnTo>
                  <a:lnTo>
                    <a:pt x="268" y="457"/>
                  </a:lnTo>
                  <a:lnTo>
                    <a:pt x="250" y="448"/>
                  </a:lnTo>
                  <a:lnTo>
                    <a:pt x="234" y="439"/>
                  </a:lnTo>
                  <a:lnTo>
                    <a:pt x="218" y="427"/>
                  </a:lnTo>
                  <a:lnTo>
                    <a:pt x="204" y="413"/>
                  </a:lnTo>
                  <a:lnTo>
                    <a:pt x="199" y="407"/>
                  </a:lnTo>
                  <a:lnTo>
                    <a:pt x="194" y="399"/>
                  </a:lnTo>
                  <a:lnTo>
                    <a:pt x="190" y="392"/>
                  </a:lnTo>
                  <a:lnTo>
                    <a:pt x="187" y="385"/>
                  </a:lnTo>
                  <a:lnTo>
                    <a:pt x="184" y="373"/>
                  </a:lnTo>
                  <a:lnTo>
                    <a:pt x="184" y="361"/>
                  </a:lnTo>
                  <a:lnTo>
                    <a:pt x="186" y="352"/>
                  </a:lnTo>
                  <a:lnTo>
                    <a:pt x="187" y="343"/>
                  </a:lnTo>
                  <a:lnTo>
                    <a:pt x="187" y="339"/>
                  </a:lnTo>
                  <a:lnTo>
                    <a:pt x="186" y="335"/>
                  </a:lnTo>
                  <a:lnTo>
                    <a:pt x="186" y="331"/>
                  </a:lnTo>
                  <a:lnTo>
                    <a:pt x="183" y="327"/>
                  </a:lnTo>
                  <a:lnTo>
                    <a:pt x="180" y="324"/>
                  </a:lnTo>
                  <a:lnTo>
                    <a:pt x="176" y="320"/>
                  </a:lnTo>
                  <a:lnTo>
                    <a:pt x="170" y="316"/>
                  </a:lnTo>
                  <a:lnTo>
                    <a:pt x="163" y="313"/>
                  </a:lnTo>
                  <a:lnTo>
                    <a:pt x="152" y="308"/>
                  </a:lnTo>
                  <a:lnTo>
                    <a:pt x="143" y="300"/>
                  </a:lnTo>
                  <a:lnTo>
                    <a:pt x="135" y="291"/>
                  </a:lnTo>
                  <a:lnTo>
                    <a:pt x="127" y="281"/>
                  </a:lnTo>
                  <a:lnTo>
                    <a:pt x="119" y="272"/>
                  </a:lnTo>
                  <a:lnTo>
                    <a:pt x="111" y="263"/>
                  </a:lnTo>
                  <a:lnTo>
                    <a:pt x="106" y="260"/>
                  </a:lnTo>
                  <a:lnTo>
                    <a:pt x="102" y="257"/>
                  </a:lnTo>
                  <a:lnTo>
                    <a:pt x="96" y="255"/>
                  </a:lnTo>
                  <a:lnTo>
                    <a:pt x="91" y="253"/>
                  </a:lnTo>
                  <a:lnTo>
                    <a:pt x="66" y="251"/>
                  </a:lnTo>
                  <a:lnTo>
                    <a:pt x="46" y="251"/>
                  </a:lnTo>
                  <a:lnTo>
                    <a:pt x="36" y="249"/>
                  </a:lnTo>
                  <a:lnTo>
                    <a:pt x="27" y="247"/>
                  </a:lnTo>
                  <a:lnTo>
                    <a:pt x="20" y="243"/>
                  </a:lnTo>
                  <a:lnTo>
                    <a:pt x="12" y="235"/>
                  </a:lnTo>
                  <a:lnTo>
                    <a:pt x="6" y="224"/>
                  </a:lnTo>
                  <a:lnTo>
                    <a:pt x="2" y="216"/>
                  </a:lnTo>
                  <a:lnTo>
                    <a:pt x="0" y="207"/>
                  </a:lnTo>
                  <a:lnTo>
                    <a:pt x="0" y="193"/>
                  </a:lnTo>
                  <a:lnTo>
                    <a:pt x="2" y="183"/>
                  </a:lnTo>
                  <a:lnTo>
                    <a:pt x="4" y="175"/>
                  </a:lnTo>
                  <a:lnTo>
                    <a:pt x="10" y="169"/>
                  </a:lnTo>
                  <a:lnTo>
                    <a:pt x="16" y="165"/>
                  </a:lnTo>
                  <a:lnTo>
                    <a:pt x="23" y="163"/>
                  </a:lnTo>
                  <a:lnTo>
                    <a:pt x="31" y="161"/>
                  </a:lnTo>
                  <a:lnTo>
                    <a:pt x="40" y="160"/>
                  </a:lnTo>
                  <a:lnTo>
                    <a:pt x="50" y="159"/>
                  </a:lnTo>
                  <a:lnTo>
                    <a:pt x="59" y="157"/>
                  </a:lnTo>
                  <a:lnTo>
                    <a:pt x="68" y="156"/>
                  </a:lnTo>
                  <a:lnTo>
                    <a:pt x="76" y="155"/>
                  </a:lnTo>
                  <a:lnTo>
                    <a:pt x="84" y="151"/>
                  </a:lnTo>
                  <a:lnTo>
                    <a:pt x="91" y="147"/>
                  </a:lnTo>
                  <a:lnTo>
                    <a:pt x="96" y="140"/>
                  </a:lnTo>
                  <a:lnTo>
                    <a:pt x="100" y="132"/>
                  </a:lnTo>
                  <a:lnTo>
                    <a:pt x="103" y="120"/>
                  </a:lnTo>
                  <a:lnTo>
                    <a:pt x="108" y="99"/>
                  </a:lnTo>
                  <a:lnTo>
                    <a:pt x="114" y="80"/>
                  </a:lnTo>
                  <a:lnTo>
                    <a:pt x="122" y="64"/>
                  </a:lnTo>
                  <a:lnTo>
                    <a:pt x="130" y="49"/>
                  </a:lnTo>
                  <a:lnTo>
                    <a:pt x="140" y="36"/>
                  </a:lnTo>
                  <a:lnTo>
                    <a:pt x="151" y="23"/>
                  </a:lnTo>
                  <a:lnTo>
                    <a:pt x="162" y="12"/>
                  </a:lnTo>
                  <a:lnTo>
                    <a:pt x="175" y="0"/>
                  </a:lnTo>
                  <a:lnTo>
                    <a:pt x="187" y="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8" name="Freeform 72"/>
            <p:cNvSpPr>
              <a:spLocks noChangeAspect="1"/>
            </p:cNvSpPr>
            <p:nvPr/>
          </p:nvSpPr>
          <p:spPr bwMode="auto">
            <a:xfrm>
              <a:off x="1139" y="2996"/>
              <a:ext cx="214" cy="186"/>
            </a:xfrm>
            <a:custGeom>
              <a:avLst/>
              <a:gdLst>
                <a:gd name="T0" fmla="*/ 201 w 698"/>
                <a:gd name="T1" fmla="*/ 601 h 608"/>
                <a:gd name="T2" fmla="*/ 237 w 698"/>
                <a:gd name="T3" fmla="*/ 590 h 608"/>
                <a:gd name="T4" fmla="*/ 293 w 698"/>
                <a:gd name="T5" fmla="*/ 580 h 608"/>
                <a:gd name="T6" fmla="*/ 319 w 698"/>
                <a:gd name="T7" fmla="*/ 570 h 608"/>
                <a:gd name="T8" fmla="*/ 380 w 698"/>
                <a:gd name="T9" fmla="*/ 502 h 608"/>
                <a:gd name="T10" fmla="*/ 407 w 698"/>
                <a:gd name="T11" fmla="*/ 478 h 608"/>
                <a:gd name="T12" fmla="*/ 436 w 698"/>
                <a:gd name="T13" fmla="*/ 461 h 608"/>
                <a:gd name="T14" fmla="*/ 471 w 698"/>
                <a:gd name="T15" fmla="*/ 457 h 608"/>
                <a:gd name="T16" fmla="*/ 503 w 698"/>
                <a:gd name="T17" fmla="*/ 445 h 608"/>
                <a:gd name="T18" fmla="*/ 525 w 698"/>
                <a:gd name="T19" fmla="*/ 422 h 608"/>
                <a:gd name="T20" fmla="*/ 555 w 698"/>
                <a:gd name="T21" fmla="*/ 376 h 608"/>
                <a:gd name="T22" fmla="*/ 583 w 698"/>
                <a:gd name="T23" fmla="*/ 338 h 608"/>
                <a:gd name="T24" fmla="*/ 595 w 698"/>
                <a:gd name="T25" fmla="*/ 326 h 608"/>
                <a:gd name="T26" fmla="*/ 627 w 698"/>
                <a:gd name="T27" fmla="*/ 310 h 608"/>
                <a:gd name="T28" fmla="*/ 647 w 698"/>
                <a:gd name="T29" fmla="*/ 295 h 608"/>
                <a:gd name="T30" fmla="*/ 660 w 698"/>
                <a:gd name="T31" fmla="*/ 279 h 608"/>
                <a:gd name="T32" fmla="*/ 664 w 698"/>
                <a:gd name="T33" fmla="*/ 259 h 608"/>
                <a:gd name="T34" fmla="*/ 668 w 698"/>
                <a:gd name="T35" fmla="*/ 221 h 608"/>
                <a:gd name="T36" fmla="*/ 675 w 698"/>
                <a:gd name="T37" fmla="*/ 204 h 608"/>
                <a:gd name="T38" fmla="*/ 691 w 698"/>
                <a:gd name="T39" fmla="*/ 193 h 608"/>
                <a:gd name="T40" fmla="*/ 676 w 698"/>
                <a:gd name="T41" fmla="*/ 157 h 608"/>
                <a:gd name="T42" fmla="*/ 631 w 698"/>
                <a:gd name="T43" fmla="*/ 69 h 608"/>
                <a:gd name="T44" fmla="*/ 593 w 698"/>
                <a:gd name="T45" fmla="*/ 29 h 608"/>
                <a:gd name="T46" fmla="*/ 581 w 698"/>
                <a:gd name="T47" fmla="*/ 44 h 608"/>
                <a:gd name="T48" fmla="*/ 579 w 698"/>
                <a:gd name="T49" fmla="*/ 67 h 608"/>
                <a:gd name="T50" fmla="*/ 549 w 698"/>
                <a:gd name="T51" fmla="*/ 67 h 608"/>
                <a:gd name="T52" fmla="*/ 513 w 698"/>
                <a:gd name="T53" fmla="*/ 61 h 608"/>
                <a:gd name="T54" fmla="*/ 477 w 698"/>
                <a:gd name="T55" fmla="*/ 40 h 608"/>
                <a:gd name="T56" fmla="*/ 447 w 698"/>
                <a:gd name="T57" fmla="*/ 0 h 608"/>
                <a:gd name="T58" fmla="*/ 440 w 698"/>
                <a:gd name="T59" fmla="*/ 29 h 608"/>
                <a:gd name="T60" fmla="*/ 427 w 698"/>
                <a:gd name="T61" fmla="*/ 56 h 608"/>
                <a:gd name="T62" fmla="*/ 409 w 698"/>
                <a:gd name="T63" fmla="*/ 79 h 608"/>
                <a:gd name="T64" fmla="*/ 387 w 698"/>
                <a:gd name="T65" fmla="*/ 95 h 608"/>
                <a:gd name="T66" fmla="*/ 360 w 698"/>
                <a:gd name="T67" fmla="*/ 101 h 608"/>
                <a:gd name="T68" fmla="*/ 331 w 698"/>
                <a:gd name="T69" fmla="*/ 99 h 608"/>
                <a:gd name="T70" fmla="*/ 281 w 698"/>
                <a:gd name="T71" fmla="*/ 73 h 608"/>
                <a:gd name="T72" fmla="*/ 193 w 698"/>
                <a:gd name="T73" fmla="*/ 27 h 608"/>
                <a:gd name="T74" fmla="*/ 152 w 698"/>
                <a:gd name="T75" fmla="*/ 13 h 608"/>
                <a:gd name="T76" fmla="*/ 127 w 698"/>
                <a:gd name="T77" fmla="*/ 16 h 608"/>
                <a:gd name="T78" fmla="*/ 113 w 698"/>
                <a:gd name="T79" fmla="*/ 33 h 608"/>
                <a:gd name="T80" fmla="*/ 109 w 698"/>
                <a:gd name="T81" fmla="*/ 55 h 608"/>
                <a:gd name="T82" fmla="*/ 64 w 698"/>
                <a:gd name="T83" fmla="*/ 47 h 608"/>
                <a:gd name="T84" fmla="*/ 37 w 698"/>
                <a:gd name="T85" fmla="*/ 65 h 608"/>
                <a:gd name="T86" fmla="*/ 31 w 698"/>
                <a:gd name="T87" fmla="*/ 92 h 608"/>
                <a:gd name="T88" fmla="*/ 32 w 698"/>
                <a:gd name="T89" fmla="*/ 123 h 608"/>
                <a:gd name="T90" fmla="*/ 40 w 698"/>
                <a:gd name="T91" fmla="*/ 152 h 608"/>
                <a:gd name="T92" fmla="*/ 40 w 698"/>
                <a:gd name="T93" fmla="*/ 184 h 608"/>
                <a:gd name="T94" fmla="*/ 29 w 698"/>
                <a:gd name="T95" fmla="*/ 203 h 608"/>
                <a:gd name="T96" fmla="*/ 7 w 698"/>
                <a:gd name="T97" fmla="*/ 221 h 608"/>
                <a:gd name="T98" fmla="*/ 1 w 698"/>
                <a:gd name="T99" fmla="*/ 235 h 608"/>
                <a:gd name="T100" fmla="*/ 4 w 698"/>
                <a:gd name="T101" fmla="*/ 263 h 608"/>
                <a:gd name="T102" fmla="*/ 17 w 698"/>
                <a:gd name="T103" fmla="*/ 291 h 608"/>
                <a:gd name="T104" fmla="*/ 40 w 698"/>
                <a:gd name="T105" fmla="*/ 316 h 608"/>
                <a:gd name="T106" fmla="*/ 104 w 698"/>
                <a:gd name="T107" fmla="*/ 380 h 608"/>
                <a:gd name="T108" fmla="*/ 124 w 698"/>
                <a:gd name="T109" fmla="*/ 420 h 608"/>
                <a:gd name="T110" fmla="*/ 155 w 698"/>
                <a:gd name="T111" fmla="*/ 513 h 608"/>
                <a:gd name="T112" fmla="*/ 179 w 698"/>
                <a:gd name="T113" fmla="*/ 572 h 608"/>
                <a:gd name="T114" fmla="*/ 187 w 698"/>
                <a:gd name="T115" fmla="*/ 608 h 60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8"/>
                <a:gd name="T175" fmla="*/ 0 h 608"/>
                <a:gd name="T176" fmla="*/ 698 w 698"/>
                <a:gd name="T177" fmla="*/ 608 h 60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8" h="608">
                  <a:moveTo>
                    <a:pt x="187" y="608"/>
                  </a:moveTo>
                  <a:lnTo>
                    <a:pt x="195" y="604"/>
                  </a:lnTo>
                  <a:lnTo>
                    <a:pt x="201" y="601"/>
                  </a:lnTo>
                  <a:lnTo>
                    <a:pt x="211" y="597"/>
                  </a:lnTo>
                  <a:lnTo>
                    <a:pt x="219" y="594"/>
                  </a:lnTo>
                  <a:lnTo>
                    <a:pt x="237" y="590"/>
                  </a:lnTo>
                  <a:lnTo>
                    <a:pt x="256" y="588"/>
                  </a:lnTo>
                  <a:lnTo>
                    <a:pt x="276" y="584"/>
                  </a:lnTo>
                  <a:lnTo>
                    <a:pt x="293" y="580"/>
                  </a:lnTo>
                  <a:lnTo>
                    <a:pt x="303" y="577"/>
                  </a:lnTo>
                  <a:lnTo>
                    <a:pt x="311" y="574"/>
                  </a:lnTo>
                  <a:lnTo>
                    <a:pt x="319" y="570"/>
                  </a:lnTo>
                  <a:lnTo>
                    <a:pt x="325" y="566"/>
                  </a:lnTo>
                  <a:lnTo>
                    <a:pt x="351" y="538"/>
                  </a:lnTo>
                  <a:lnTo>
                    <a:pt x="380" y="502"/>
                  </a:lnTo>
                  <a:lnTo>
                    <a:pt x="389" y="494"/>
                  </a:lnTo>
                  <a:lnTo>
                    <a:pt x="397" y="485"/>
                  </a:lnTo>
                  <a:lnTo>
                    <a:pt x="407" y="478"/>
                  </a:lnTo>
                  <a:lnTo>
                    <a:pt x="416" y="472"/>
                  </a:lnTo>
                  <a:lnTo>
                    <a:pt x="427" y="465"/>
                  </a:lnTo>
                  <a:lnTo>
                    <a:pt x="436" y="461"/>
                  </a:lnTo>
                  <a:lnTo>
                    <a:pt x="447" y="458"/>
                  </a:lnTo>
                  <a:lnTo>
                    <a:pt x="459" y="457"/>
                  </a:lnTo>
                  <a:lnTo>
                    <a:pt x="471" y="457"/>
                  </a:lnTo>
                  <a:lnTo>
                    <a:pt x="483" y="454"/>
                  </a:lnTo>
                  <a:lnTo>
                    <a:pt x="493" y="450"/>
                  </a:lnTo>
                  <a:lnTo>
                    <a:pt x="503" y="445"/>
                  </a:lnTo>
                  <a:lnTo>
                    <a:pt x="511" y="438"/>
                  </a:lnTo>
                  <a:lnTo>
                    <a:pt x="519" y="430"/>
                  </a:lnTo>
                  <a:lnTo>
                    <a:pt x="525" y="422"/>
                  </a:lnTo>
                  <a:lnTo>
                    <a:pt x="532" y="414"/>
                  </a:lnTo>
                  <a:lnTo>
                    <a:pt x="544" y="396"/>
                  </a:lnTo>
                  <a:lnTo>
                    <a:pt x="555" y="376"/>
                  </a:lnTo>
                  <a:lnTo>
                    <a:pt x="565" y="358"/>
                  </a:lnTo>
                  <a:lnTo>
                    <a:pt x="579" y="344"/>
                  </a:lnTo>
                  <a:lnTo>
                    <a:pt x="583" y="338"/>
                  </a:lnTo>
                  <a:lnTo>
                    <a:pt x="587" y="333"/>
                  </a:lnTo>
                  <a:lnTo>
                    <a:pt x="591" y="329"/>
                  </a:lnTo>
                  <a:lnTo>
                    <a:pt x="595" y="326"/>
                  </a:lnTo>
                  <a:lnTo>
                    <a:pt x="605" y="320"/>
                  </a:lnTo>
                  <a:lnTo>
                    <a:pt x="616" y="316"/>
                  </a:lnTo>
                  <a:lnTo>
                    <a:pt x="627" y="310"/>
                  </a:lnTo>
                  <a:lnTo>
                    <a:pt x="637" y="304"/>
                  </a:lnTo>
                  <a:lnTo>
                    <a:pt x="643" y="300"/>
                  </a:lnTo>
                  <a:lnTo>
                    <a:pt x="647" y="295"/>
                  </a:lnTo>
                  <a:lnTo>
                    <a:pt x="652" y="289"/>
                  </a:lnTo>
                  <a:lnTo>
                    <a:pt x="657" y="283"/>
                  </a:lnTo>
                  <a:lnTo>
                    <a:pt x="660" y="279"/>
                  </a:lnTo>
                  <a:lnTo>
                    <a:pt x="661" y="272"/>
                  </a:lnTo>
                  <a:lnTo>
                    <a:pt x="664" y="265"/>
                  </a:lnTo>
                  <a:lnTo>
                    <a:pt x="664" y="259"/>
                  </a:lnTo>
                  <a:lnTo>
                    <a:pt x="665" y="244"/>
                  </a:lnTo>
                  <a:lnTo>
                    <a:pt x="667" y="229"/>
                  </a:lnTo>
                  <a:lnTo>
                    <a:pt x="668" y="221"/>
                  </a:lnTo>
                  <a:lnTo>
                    <a:pt x="669" y="215"/>
                  </a:lnTo>
                  <a:lnTo>
                    <a:pt x="672" y="209"/>
                  </a:lnTo>
                  <a:lnTo>
                    <a:pt x="675" y="204"/>
                  </a:lnTo>
                  <a:lnTo>
                    <a:pt x="679" y="199"/>
                  </a:lnTo>
                  <a:lnTo>
                    <a:pt x="684" y="196"/>
                  </a:lnTo>
                  <a:lnTo>
                    <a:pt x="691" y="193"/>
                  </a:lnTo>
                  <a:lnTo>
                    <a:pt x="698" y="193"/>
                  </a:lnTo>
                  <a:lnTo>
                    <a:pt x="688" y="176"/>
                  </a:lnTo>
                  <a:lnTo>
                    <a:pt x="676" y="157"/>
                  </a:lnTo>
                  <a:lnTo>
                    <a:pt x="665" y="137"/>
                  </a:lnTo>
                  <a:lnTo>
                    <a:pt x="653" y="115"/>
                  </a:lnTo>
                  <a:lnTo>
                    <a:pt x="631" y="69"/>
                  </a:lnTo>
                  <a:lnTo>
                    <a:pt x="609" y="24"/>
                  </a:lnTo>
                  <a:lnTo>
                    <a:pt x="600" y="27"/>
                  </a:lnTo>
                  <a:lnTo>
                    <a:pt x="593" y="29"/>
                  </a:lnTo>
                  <a:lnTo>
                    <a:pt x="588" y="33"/>
                  </a:lnTo>
                  <a:lnTo>
                    <a:pt x="584" y="39"/>
                  </a:lnTo>
                  <a:lnTo>
                    <a:pt x="581" y="44"/>
                  </a:lnTo>
                  <a:lnTo>
                    <a:pt x="580" y="51"/>
                  </a:lnTo>
                  <a:lnTo>
                    <a:pt x="579" y="57"/>
                  </a:lnTo>
                  <a:lnTo>
                    <a:pt x="579" y="67"/>
                  </a:lnTo>
                  <a:lnTo>
                    <a:pt x="569" y="67"/>
                  </a:lnTo>
                  <a:lnTo>
                    <a:pt x="560" y="67"/>
                  </a:lnTo>
                  <a:lnTo>
                    <a:pt x="549" y="67"/>
                  </a:lnTo>
                  <a:lnTo>
                    <a:pt x="536" y="67"/>
                  </a:lnTo>
                  <a:lnTo>
                    <a:pt x="525" y="65"/>
                  </a:lnTo>
                  <a:lnTo>
                    <a:pt x="513" y="61"/>
                  </a:lnTo>
                  <a:lnTo>
                    <a:pt x="501" y="56"/>
                  </a:lnTo>
                  <a:lnTo>
                    <a:pt x="489" y="49"/>
                  </a:lnTo>
                  <a:lnTo>
                    <a:pt x="477" y="40"/>
                  </a:lnTo>
                  <a:lnTo>
                    <a:pt x="467" y="28"/>
                  </a:lnTo>
                  <a:lnTo>
                    <a:pt x="456" y="15"/>
                  </a:lnTo>
                  <a:lnTo>
                    <a:pt x="447" y="0"/>
                  </a:lnTo>
                  <a:lnTo>
                    <a:pt x="444" y="11"/>
                  </a:lnTo>
                  <a:lnTo>
                    <a:pt x="443" y="20"/>
                  </a:lnTo>
                  <a:lnTo>
                    <a:pt x="440" y="29"/>
                  </a:lnTo>
                  <a:lnTo>
                    <a:pt x="436" y="39"/>
                  </a:lnTo>
                  <a:lnTo>
                    <a:pt x="432" y="48"/>
                  </a:lnTo>
                  <a:lnTo>
                    <a:pt x="427" y="56"/>
                  </a:lnTo>
                  <a:lnTo>
                    <a:pt x="421" y="64"/>
                  </a:lnTo>
                  <a:lnTo>
                    <a:pt x="416" y="72"/>
                  </a:lnTo>
                  <a:lnTo>
                    <a:pt x="409" y="79"/>
                  </a:lnTo>
                  <a:lnTo>
                    <a:pt x="403" y="84"/>
                  </a:lnTo>
                  <a:lnTo>
                    <a:pt x="395" y="89"/>
                  </a:lnTo>
                  <a:lnTo>
                    <a:pt x="387" y="95"/>
                  </a:lnTo>
                  <a:lnTo>
                    <a:pt x="379" y="97"/>
                  </a:lnTo>
                  <a:lnTo>
                    <a:pt x="369" y="100"/>
                  </a:lnTo>
                  <a:lnTo>
                    <a:pt x="360" y="101"/>
                  </a:lnTo>
                  <a:lnTo>
                    <a:pt x="349" y="103"/>
                  </a:lnTo>
                  <a:lnTo>
                    <a:pt x="341" y="101"/>
                  </a:lnTo>
                  <a:lnTo>
                    <a:pt x="331" y="99"/>
                  </a:lnTo>
                  <a:lnTo>
                    <a:pt x="320" y="95"/>
                  </a:lnTo>
                  <a:lnTo>
                    <a:pt x="308" y="88"/>
                  </a:lnTo>
                  <a:lnTo>
                    <a:pt x="281" y="73"/>
                  </a:lnTo>
                  <a:lnTo>
                    <a:pt x="253" y="57"/>
                  </a:lnTo>
                  <a:lnTo>
                    <a:pt x="224" y="41"/>
                  </a:lnTo>
                  <a:lnTo>
                    <a:pt x="193" y="27"/>
                  </a:lnTo>
                  <a:lnTo>
                    <a:pt x="179" y="20"/>
                  </a:lnTo>
                  <a:lnTo>
                    <a:pt x="165" y="16"/>
                  </a:lnTo>
                  <a:lnTo>
                    <a:pt x="152" y="13"/>
                  </a:lnTo>
                  <a:lnTo>
                    <a:pt x="139" y="12"/>
                  </a:lnTo>
                  <a:lnTo>
                    <a:pt x="132" y="13"/>
                  </a:lnTo>
                  <a:lnTo>
                    <a:pt x="127" y="16"/>
                  </a:lnTo>
                  <a:lnTo>
                    <a:pt x="121" y="20"/>
                  </a:lnTo>
                  <a:lnTo>
                    <a:pt x="117" y="27"/>
                  </a:lnTo>
                  <a:lnTo>
                    <a:pt x="113" y="33"/>
                  </a:lnTo>
                  <a:lnTo>
                    <a:pt x="111" y="40"/>
                  </a:lnTo>
                  <a:lnTo>
                    <a:pt x="109" y="47"/>
                  </a:lnTo>
                  <a:lnTo>
                    <a:pt x="109" y="55"/>
                  </a:lnTo>
                  <a:lnTo>
                    <a:pt x="92" y="53"/>
                  </a:lnTo>
                  <a:lnTo>
                    <a:pt x="77" y="51"/>
                  </a:lnTo>
                  <a:lnTo>
                    <a:pt x="64" y="47"/>
                  </a:lnTo>
                  <a:lnTo>
                    <a:pt x="55" y="43"/>
                  </a:lnTo>
                  <a:lnTo>
                    <a:pt x="45" y="52"/>
                  </a:lnTo>
                  <a:lnTo>
                    <a:pt x="37" y="65"/>
                  </a:lnTo>
                  <a:lnTo>
                    <a:pt x="35" y="73"/>
                  </a:lnTo>
                  <a:lnTo>
                    <a:pt x="32" y="83"/>
                  </a:lnTo>
                  <a:lnTo>
                    <a:pt x="31" y="92"/>
                  </a:lnTo>
                  <a:lnTo>
                    <a:pt x="31" y="103"/>
                  </a:lnTo>
                  <a:lnTo>
                    <a:pt x="31" y="113"/>
                  </a:lnTo>
                  <a:lnTo>
                    <a:pt x="32" y="123"/>
                  </a:lnTo>
                  <a:lnTo>
                    <a:pt x="35" y="131"/>
                  </a:lnTo>
                  <a:lnTo>
                    <a:pt x="36" y="137"/>
                  </a:lnTo>
                  <a:lnTo>
                    <a:pt x="40" y="152"/>
                  </a:lnTo>
                  <a:lnTo>
                    <a:pt x="43" y="169"/>
                  </a:lnTo>
                  <a:lnTo>
                    <a:pt x="41" y="177"/>
                  </a:lnTo>
                  <a:lnTo>
                    <a:pt x="40" y="184"/>
                  </a:lnTo>
                  <a:lnTo>
                    <a:pt x="39" y="191"/>
                  </a:lnTo>
                  <a:lnTo>
                    <a:pt x="36" y="195"/>
                  </a:lnTo>
                  <a:lnTo>
                    <a:pt x="29" y="203"/>
                  </a:lnTo>
                  <a:lnTo>
                    <a:pt x="21" y="209"/>
                  </a:lnTo>
                  <a:lnTo>
                    <a:pt x="13" y="215"/>
                  </a:lnTo>
                  <a:lnTo>
                    <a:pt x="7" y="221"/>
                  </a:lnTo>
                  <a:lnTo>
                    <a:pt x="4" y="225"/>
                  </a:lnTo>
                  <a:lnTo>
                    <a:pt x="3" y="229"/>
                  </a:lnTo>
                  <a:lnTo>
                    <a:pt x="1" y="235"/>
                  </a:lnTo>
                  <a:lnTo>
                    <a:pt x="0" y="241"/>
                  </a:lnTo>
                  <a:lnTo>
                    <a:pt x="1" y="252"/>
                  </a:lnTo>
                  <a:lnTo>
                    <a:pt x="4" y="263"/>
                  </a:lnTo>
                  <a:lnTo>
                    <a:pt x="7" y="272"/>
                  </a:lnTo>
                  <a:lnTo>
                    <a:pt x="12" y="281"/>
                  </a:lnTo>
                  <a:lnTo>
                    <a:pt x="17" y="291"/>
                  </a:lnTo>
                  <a:lnTo>
                    <a:pt x="24" y="300"/>
                  </a:lnTo>
                  <a:lnTo>
                    <a:pt x="32" y="308"/>
                  </a:lnTo>
                  <a:lnTo>
                    <a:pt x="40" y="316"/>
                  </a:lnTo>
                  <a:lnTo>
                    <a:pt x="72" y="344"/>
                  </a:lnTo>
                  <a:lnTo>
                    <a:pt x="96" y="368"/>
                  </a:lnTo>
                  <a:lnTo>
                    <a:pt x="104" y="380"/>
                  </a:lnTo>
                  <a:lnTo>
                    <a:pt x="111" y="392"/>
                  </a:lnTo>
                  <a:lnTo>
                    <a:pt x="117" y="405"/>
                  </a:lnTo>
                  <a:lnTo>
                    <a:pt x="124" y="420"/>
                  </a:lnTo>
                  <a:lnTo>
                    <a:pt x="135" y="450"/>
                  </a:lnTo>
                  <a:lnTo>
                    <a:pt x="145" y="481"/>
                  </a:lnTo>
                  <a:lnTo>
                    <a:pt x="155" y="513"/>
                  </a:lnTo>
                  <a:lnTo>
                    <a:pt x="167" y="544"/>
                  </a:lnTo>
                  <a:lnTo>
                    <a:pt x="172" y="558"/>
                  </a:lnTo>
                  <a:lnTo>
                    <a:pt x="179" y="572"/>
                  </a:lnTo>
                  <a:lnTo>
                    <a:pt x="185" y="584"/>
                  </a:lnTo>
                  <a:lnTo>
                    <a:pt x="193" y="596"/>
                  </a:lnTo>
                  <a:lnTo>
                    <a:pt x="187" y="60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09" name="Freeform 73"/>
            <p:cNvSpPr>
              <a:spLocks noChangeAspect="1"/>
            </p:cNvSpPr>
            <p:nvPr/>
          </p:nvSpPr>
          <p:spPr bwMode="auto">
            <a:xfrm>
              <a:off x="1079" y="2887"/>
              <a:ext cx="197" cy="168"/>
            </a:xfrm>
            <a:custGeom>
              <a:avLst/>
              <a:gdLst>
                <a:gd name="T0" fmla="*/ 143 w 645"/>
                <a:gd name="T1" fmla="*/ 533 h 549"/>
                <a:gd name="T2" fmla="*/ 46 w 645"/>
                <a:gd name="T3" fmla="*/ 503 h 549"/>
                <a:gd name="T4" fmla="*/ 5 w 645"/>
                <a:gd name="T5" fmla="*/ 476 h 549"/>
                <a:gd name="T6" fmla="*/ 1 w 645"/>
                <a:gd name="T7" fmla="*/ 455 h 549"/>
                <a:gd name="T8" fmla="*/ 34 w 645"/>
                <a:gd name="T9" fmla="*/ 412 h 549"/>
                <a:gd name="T10" fmla="*/ 84 w 645"/>
                <a:gd name="T11" fmla="*/ 372 h 549"/>
                <a:gd name="T12" fmla="*/ 108 w 645"/>
                <a:gd name="T13" fmla="*/ 332 h 549"/>
                <a:gd name="T14" fmla="*/ 105 w 645"/>
                <a:gd name="T15" fmla="*/ 307 h 549"/>
                <a:gd name="T16" fmla="*/ 88 w 645"/>
                <a:gd name="T17" fmla="*/ 288 h 549"/>
                <a:gd name="T18" fmla="*/ 78 w 645"/>
                <a:gd name="T19" fmla="*/ 271 h 549"/>
                <a:gd name="T20" fmla="*/ 88 w 645"/>
                <a:gd name="T21" fmla="*/ 233 h 549"/>
                <a:gd name="T22" fmla="*/ 106 w 645"/>
                <a:gd name="T23" fmla="*/ 192 h 549"/>
                <a:gd name="T24" fmla="*/ 105 w 645"/>
                <a:gd name="T25" fmla="*/ 140 h 549"/>
                <a:gd name="T26" fmla="*/ 86 w 645"/>
                <a:gd name="T27" fmla="*/ 112 h 549"/>
                <a:gd name="T28" fmla="*/ 108 w 645"/>
                <a:gd name="T29" fmla="*/ 74 h 549"/>
                <a:gd name="T30" fmla="*/ 151 w 645"/>
                <a:gd name="T31" fmla="*/ 88 h 549"/>
                <a:gd name="T32" fmla="*/ 198 w 645"/>
                <a:gd name="T33" fmla="*/ 103 h 549"/>
                <a:gd name="T34" fmla="*/ 222 w 645"/>
                <a:gd name="T35" fmla="*/ 93 h 549"/>
                <a:gd name="T36" fmla="*/ 235 w 645"/>
                <a:gd name="T37" fmla="*/ 68 h 549"/>
                <a:gd name="T38" fmla="*/ 241 w 645"/>
                <a:gd name="T39" fmla="*/ 0 h 549"/>
                <a:gd name="T40" fmla="*/ 262 w 645"/>
                <a:gd name="T41" fmla="*/ 36 h 549"/>
                <a:gd name="T42" fmla="*/ 329 w 645"/>
                <a:gd name="T43" fmla="*/ 107 h 549"/>
                <a:gd name="T44" fmla="*/ 373 w 645"/>
                <a:gd name="T45" fmla="*/ 123 h 549"/>
                <a:gd name="T46" fmla="*/ 422 w 645"/>
                <a:gd name="T47" fmla="*/ 123 h 549"/>
                <a:gd name="T48" fmla="*/ 453 w 645"/>
                <a:gd name="T49" fmla="*/ 136 h 549"/>
                <a:gd name="T50" fmla="*/ 466 w 645"/>
                <a:gd name="T51" fmla="*/ 171 h 549"/>
                <a:gd name="T52" fmla="*/ 479 w 645"/>
                <a:gd name="T53" fmla="*/ 193 h 549"/>
                <a:gd name="T54" fmla="*/ 506 w 645"/>
                <a:gd name="T55" fmla="*/ 205 h 549"/>
                <a:gd name="T56" fmla="*/ 578 w 645"/>
                <a:gd name="T57" fmla="*/ 200 h 549"/>
                <a:gd name="T58" fmla="*/ 595 w 645"/>
                <a:gd name="T59" fmla="*/ 204 h 549"/>
                <a:gd name="T60" fmla="*/ 601 w 645"/>
                <a:gd name="T61" fmla="*/ 219 h 549"/>
                <a:gd name="T62" fmla="*/ 605 w 645"/>
                <a:gd name="T63" fmla="*/ 280 h 549"/>
                <a:gd name="T64" fmla="*/ 627 w 645"/>
                <a:gd name="T65" fmla="*/ 332 h 549"/>
                <a:gd name="T66" fmla="*/ 641 w 645"/>
                <a:gd name="T67" fmla="*/ 376 h 549"/>
                <a:gd name="T68" fmla="*/ 625 w 645"/>
                <a:gd name="T69" fmla="*/ 412 h 549"/>
                <a:gd name="T70" fmla="*/ 601 w 645"/>
                <a:gd name="T71" fmla="*/ 440 h 549"/>
                <a:gd name="T72" fmla="*/ 567 w 645"/>
                <a:gd name="T73" fmla="*/ 456 h 549"/>
                <a:gd name="T74" fmla="*/ 529 w 645"/>
                <a:gd name="T75" fmla="*/ 455 h 549"/>
                <a:gd name="T76" fmla="*/ 451 w 645"/>
                <a:gd name="T77" fmla="*/ 413 h 549"/>
                <a:gd name="T78" fmla="*/ 363 w 645"/>
                <a:gd name="T79" fmla="*/ 372 h 549"/>
                <a:gd name="T80" fmla="*/ 325 w 645"/>
                <a:gd name="T81" fmla="*/ 372 h 549"/>
                <a:gd name="T82" fmla="*/ 309 w 645"/>
                <a:gd name="T83" fmla="*/ 396 h 549"/>
                <a:gd name="T84" fmla="*/ 275 w 645"/>
                <a:gd name="T85" fmla="*/ 407 h 549"/>
                <a:gd name="T86" fmla="*/ 235 w 645"/>
                <a:gd name="T87" fmla="*/ 421 h 549"/>
                <a:gd name="T88" fmla="*/ 229 w 645"/>
                <a:gd name="T89" fmla="*/ 459 h 549"/>
                <a:gd name="T90" fmla="*/ 234 w 645"/>
                <a:gd name="T91" fmla="*/ 493 h 549"/>
                <a:gd name="T92" fmla="*/ 245 w 645"/>
                <a:gd name="T93" fmla="*/ 541 h 549"/>
                <a:gd name="T94" fmla="*/ 241 w 645"/>
                <a:gd name="T95" fmla="*/ 549 h 54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45"/>
                <a:gd name="T145" fmla="*/ 0 h 549"/>
                <a:gd name="T146" fmla="*/ 645 w 645"/>
                <a:gd name="T147" fmla="*/ 549 h 54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45" h="549">
                  <a:moveTo>
                    <a:pt x="241" y="549"/>
                  </a:moveTo>
                  <a:lnTo>
                    <a:pt x="217" y="547"/>
                  </a:lnTo>
                  <a:lnTo>
                    <a:pt x="182" y="541"/>
                  </a:lnTo>
                  <a:lnTo>
                    <a:pt x="143" y="533"/>
                  </a:lnTo>
                  <a:lnTo>
                    <a:pt x="102" y="523"/>
                  </a:lnTo>
                  <a:lnTo>
                    <a:pt x="82" y="516"/>
                  </a:lnTo>
                  <a:lnTo>
                    <a:pt x="64" y="509"/>
                  </a:lnTo>
                  <a:lnTo>
                    <a:pt x="46" y="503"/>
                  </a:lnTo>
                  <a:lnTo>
                    <a:pt x="30" y="496"/>
                  </a:lnTo>
                  <a:lnTo>
                    <a:pt x="18" y="488"/>
                  </a:lnTo>
                  <a:lnTo>
                    <a:pt x="8" y="480"/>
                  </a:lnTo>
                  <a:lnTo>
                    <a:pt x="5" y="476"/>
                  </a:lnTo>
                  <a:lnTo>
                    <a:pt x="2" y="472"/>
                  </a:lnTo>
                  <a:lnTo>
                    <a:pt x="1" y="468"/>
                  </a:lnTo>
                  <a:lnTo>
                    <a:pt x="0" y="464"/>
                  </a:lnTo>
                  <a:lnTo>
                    <a:pt x="1" y="455"/>
                  </a:lnTo>
                  <a:lnTo>
                    <a:pt x="5" y="445"/>
                  </a:lnTo>
                  <a:lnTo>
                    <a:pt x="10" y="437"/>
                  </a:lnTo>
                  <a:lnTo>
                    <a:pt x="17" y="428"/>
                  </a:lnTo>
                  <a:lnTo>
                    <a:pt x="34" y="412"/>
                  </a:lnTo>
                  <a:lnTo>
                    <a:pt x="54" y="397"/>
                  </a:lnTo>
                  <a:lnTo>
                    <a:pt x="64" y="389"/>
                  </a:lnTo>
                  <a:lnTo>
                    <a:pt x="74" y="380"/>
                  </a:lnTo>
                  <a:lnTo>
                    <a:pt x="84" y="372"/>
                  </a:lnTo>
                  <a:lnTo>
                    <a:pt x="92" y="363"/>
                  </a:lnTo>
                  <a:lnTo>
                    <a:pt x="98" y="353"/>
                  </a:lnTo>
                  <a:lnTo>
                    <a:pt x="104" y="343"/>
                  </a:lnTo>
                  <a:lnTo>
                    <a:pt x="108" y="332"/>
                  </a:lnTo>
                  <a:lnTo>
                    <a:pt x="108" y="320"/>
                  </a:lnTo>
                  <a:lnTo>
                    <a:pt x="108" y="315"/>
                  </a:lnTo>
                  <a:lnTo>
                    <a:pt x="106" y="311"/>
                  </a:lnTo>
                  <a:lnTo>
                    <a:pt x="105" y="307"/>
                  </a:lnTo>
                  <a:lnTo>
                    <a:pt x="104" y="303"/>
                  </a:lnTo>
                  <a:lnTo>
                    <a:pt x="98" y="297"/>
                  </a:lnTo>
                  <a:lnTo>
                    <a:pt x="93" y="293"/>
                  </a:lnTo>
                  <a:lnTo>
                    <a:pt x="88" y="288"/>
                  </a:lnTo>
                  <a:lnTo>
                    <a:pt x="82" y="283"/>
                  </a:lnTo>
                  <a:lnTo>
                    <a:pt x="81" y="279"/>
                  </a:lnTo>
                  <a:lnTo>
                    <a:pt x="80" y="276"/>
                  </a:lnTo>
                  <a:lnTo>
                    <a:pt x="78" y="271"/>
                  </a:lnTo>
                  <a:lnTo>
                    <a:pt x="78" y="265"/>
                  </a:lnTo>
                  <a:lnTo>
                    <a:pt x="80" y="253"/>
                  </a:lnTo>
                  <a:lnTo>
                    <a:pt x="82" y="243"/>
                  </a:lnTo>
                  <a:lnTo>
                    <a:pt x="88" y="233"/>
                  </a:lnTo>
                  <a:lnTo>
                    <a:pt x="93" y="225"/>
                  </a:lnTo>
                  <a:lnTo>
                    <a:pt x="98" y="216"/>
                  </a:lnTo>
                  <a:lnTo>
                    <a:pt x="104" y="205"/>
                  </a:lnTo>
                  <a:lnTo>
                    <a:pt x="106" y="192"/>
                  </a:lnTo>
                  <a:lnTo>
                    <a:pt x="108" y="175"/>
                  </a:lnTo>
                  <a:lnTo>
                    <a:pt x="108" y="163"/>
                  </a:lnTo>
                  <a:lnTo>
                    <a:pt x="106" y="151"/>
                  </a:lnTo>
                  <a:lnTo>
                    <a:pt x="105" y="140"/>
                  </a:lnTo>
                  <a:lnTo>
                    <a:pt x="102" y="131"/>
                  </a:lnTo>
                  <a:lnTo>
                    <a:pt x="98" y="123"/>
                  </a:lnTo>
                  <a:lnTo>
                    <a:pt x="93" y="117"/>
                  </a:lnTo>
                  <a:lnTo>
                    <a:pt x="86" y="112"/>
                  </a:lnTo>
                  <a:lnTo>
                    <a:pt x="78" y="109"/>
                  </a:lnTo>
                  <a:lnTo>
                    <a:pt x="78" y="74"/>
                  </a:lnTo>
                  <a:lnTo>
                    <a:pt x="90" y="74"/>
                  </a:lnTo>
                  <a:lnTo>
                    <a:pt x="108" y="74"/>
                  </a:lnTo>
                  <a:lnTo>
                    <a:pt x="121" y="75"/>
                  </a:lnTo>
                  <a:lnTo>
                    <a:pt x="131" y="77"/>
                  </a:lnTo>
                  <a:lnTo>
                    <a:pt x="141" y="83"/>
                  </a:lnTo>
                  <a:lnTo>
                    <a:pt x="151" y="88"/>
                  </a:lnTo>
                  <a:lnTo>
                    <a:pt x="161" y="93"/>
                  </a:lnTo>
                  <a:lnTo>
                    <a:pt x="171" y="99"/>
                  </a:lnTo>
                  <a:lnTo>
                    <a:pt x="183" y="101"/>
                  </a:lnTo>
                  <a:lnTo>
                    <a:pt x="198" y="103"/>
                  </a:lnTo>
                  <a:lnTo>
                    <a:pt x="206" y="103"/>
                  </a:lnTo>
                  <a:lnTo>
                    <a:pt x="213" y="100"/>
                  </a:lnTo>
                  <a:lnTo>
                    <a:pt x="218" y="97"/>
                  </a:lnTo>
                  <a:lnTo>
                    <a:pt x="222" y="93"/>
                  </a:lnTo>
                  <a:lnTo>
                    <a:pt x="227" y="88"/>
                  </a:lnTo>
                  <a:lnTo>
                    <a:pt x="230" y="81"/>
                  </a:lnTo>
                  <a:lnTo>
                    <a:pt x="233" y="75"/>
                  </a:lnTo>
                  <a:lnTo>
                    <a:pt x="235" y="68"/>
                  </a:lnTo>
                  <a:lnTo>
                    <a:pt x="238" y="52"/>
                  </a:lnTo>
                  <a:lnTo>
                    <a:pt x="239" y="35"/>
                  </a:lnTo>
                  <a:lnTo>
                    <a:pt x="241" y="18"/>
                  </a:lnTo>
                  <a:lnTo>
                    <a:pt x="241" y="0"/>
                  </a:lnTo>
                  <a:lnTo>
                    <a:pt x="242" y="7"/>
                  </a:lnTo>
                  <a:lnTo>
                    <a:pt x="246" y="15"/>
                  </a:lnTo>
                  <a:lnTo>
                    <a:pt x="254" y="24"/>
                  </a:lnTo>
                  <a:lnTo>
                    <a:pt x="262" y="36"/>
                  </a:lnTo>
                  <a:lnTo>
                    <a:pt x="283" y="62"/>
                  </a:lnTo>
                  <a:lnTo>
                    <a:pt x="307" y="85"/>
                  </a:lnTo>
                  <a:lnTo>
                    <a:pt x="319" y="97"/>
                  </a:lnTo>
                  <a:lnTo>
                    <a:pt x="329" y="107"/>
                  </a:lnTo>
                  <a:lnTo>
                    <a:pt x="337" y="113"/>
                  </a:lnTo>
                  <a:lnTo>
                    <a:pt x="343" y="115"/>
                  </a:lnTo>
                  <a:lnTo>
                    <a:pt x="358" y="120"/>
                  </a:lnTo>
                  <a:lnTo>
                    <a:pt x="373" y="123"/>
                  </a:lnTo>
                  <a:lnTo>
                    <a:pt x="386" y="124"/>
                  </a:lnTo>
                  <a:lnTo>
                    <a:pt x="398" y="124"/>
                  </a:lnTo>
                  <a:lnTo>
                    <a:pt x="411" y="123"/>
                  </a:lnTo>
                  <a:lnTo>
                    <a:pt x="422" y="123"/>
                  </a:lnTo>
                  <a:lnTo>
                    <a:pt x="434" y="124"/>
                  </a:lnTo>
                  <a:lnTo>
                    <a:pt x="445" y="127"/>
                  </a:lnTo>
                  <a:lnTo>
                    <a:pt x="450" y="131"/>
                  </a:lnTo>
                  <a:lnTo>
                    <a:pt x="453" y="136"/>
                  </a:lnTo>
                  <a:lnTo>
                    <a:pt x="455" y="140"/>
                  </a:lnTo>
                  <a:lnTo>
                    <a:pt x="458" y="147"/>
                  </a:lnTo>
                  <a:lnTo>
                    <a:pt x="462" y="159"/>
                  </a:lnTo>
                  <a:lnTo>
                    <a:pt x="466" y="171"/>
                  </a:lnTo>
                  <a:lnTo>
                    <a:pt x="469" y="177"/>
                  </a:lnTo>
                  <a:lnTo>
                    <a:pt x="471" y="183"/>
                  </a:lnTo>
                  <a:lnTo>
                    <a:pt x="475" y="188"/>
                  </a:lnTo>
                  <a:lnTo>
                    <a:pt x="479" y="193"/>
                  </a:lnTo>
                  <a:lnTo>
                    <a:pt x="485" y="197"/>
                  </a:lnTo>
                  <a:lnTo>
                    <a:pt x="490" y="201"/>
                  </a:lnTo>
                  <a:lnTo>
                    <a:pt x="497" y="204"/>
                  </a:lnTo>
                  <a:lnTo>
                    <a:pt x="506" y="205"/>
                  </a:lnTo>
                  <a:lnTo>
                    <a:pt x="525" y="204"/>
                  </a:lnTo>
                  <a:lnTo>
                    <a:pt x="546" y="203"/>
                  </a:lnTo>
                  <a:lnTo>
                    <a:pt x="565" y="200"/>
                  </a:lnTo>
                  <a:lnTo>
                    <a:pt x="578" y="200"/>
                  </a:lnTo>
                  <a:lnTo>
                    <a:pt x="583" y="200"/>
                  </a:lnTo>
                  <a:lnTo>
                    <a:pt x="589" y="201"/>
                  </a:lnTo>
                  <a:lnTo>
                    <a:pt x="593" y="203"/>
                  </a:lnTo>
                  <a:lnTo>
                    <a:pt x="595" y="204"/>
                  </a:lnTo>
                  <a:lnTo>
                    <a:pt x="598" y="207"/>
                  </a:lnTo>
                  <a:lnTo>
                    <a:pt x="599" y="211"/>
                  </a:lnTo>
                  <a:lnTo>
                    <a:pt x="601" y="215"/>
                  </a:lnTo>
                  <a:lnTo>
                    <a:pt x="601" y="219"/>
                  </a:lnTo>
                  <a:lnTo>
                    <a:pt x="601" y="237"/>
                  </a:lnTo>
                  <a:lnTo>
                    <a:pt x="602" y="260"/>
                  </a:lnTo>
                  <a:lnTo>
                    <a:pt x="603" y="269"/>
                  </a:lnTo>
                  <a:lnTo>
                    <a:pt x="605" y="280"/>
                  </a:lnTo>
                  <a:lnTo>
                    <a:pt x="609" y="293"/>
                  </a:lnTo>
                  <a:lnTo>
                    <a:pt x="614" y="305"/>
                  </a:lnTo>
                  <a:lnTo>
                    <a:pt x="621" y="319"/>
                  </a:lnTo>
                  <a:lnTo>
                    <a:pt x="627" y="332"/>
                  </a:lnTo>
                  <a:lnTo>
                    <a:pt x="635" y="344"/>
                  </a:lnTo>
                  <a:lnTo>
                    <a:pt x="645" y="356"/>
                  </a:lnTo>
                  <a:lnTo>
                    <a:pt x="642" y="367"/>
                  </a:lnTo>
                  <a:lnTo>
                    <a:pt x="641" y="376"/>
                  </a:lnTo>
                  <a:lnTo>
                    <a:pt x="638" y="385"/>
                  </a:lnTo>
                  <a:lnTo>
                    <a:pt x="634" y="395"/>
                  </a:lnTo>
                  <a:lnTo>
                    <a:pt x="630" y="404"/>
                  </a:lnTo>
                  <a:lnTo>
                    <a:pt x="625" y="412"/>
                  </a:lnTo>
                  <a:lnTo>
                    <a:pt x="619" y="420"/>
                  </a:lnTo>
                  <a:lnTo>
                    <a:pt x="614" y="428"/>
                  </a:lnTo>
                  <a:lnTo>
                    <a:pt x="607" y="435"/>
                  </a:lnTo>
                  <a:lnTo>
                    <a:pt x="601" y="440"/>
                  </a:lnTo>
                  <a:lnTo>
                    <a:pt x="593" y="445"/>
                  </a:lnTo>
                  <a:lnTo>
                    <a:pt x="585" y="451"/>
                  </a:lnTo>
                  <a:lnTo>
                    <a:pt x="577" y="453"/>
                  </a:lnTo>
                  <a:lnTo>
                    <a:pt x="567" y="456"/>
                  </a:lnTo>
                  <a:lnTo>
                    <a:pt x="558" y="457"/>
                  </a:lnTo>
                  <a:lnTo>
                    <a:pt x="547" y="459"/>
                  </a:lnTo>
                  <a:lnTo>
                    <a:pt x="539" y="457"/>
                  </a:lnTo>
                  <a:lnTo>
                    <a:pt x="529" y="455"/>
                  </a:lnTo>
                  <a:lnTo>
                    <a:pt x="518" y="451"/>
                  </a:lnTo>
                  <a:lnTo>
                    <a:pt x="506" y="444"/>
                  </a:lnTo>
                  <a:lnTo>
                    <a:pt x="479" y="429"/>
                  </a:lnTo>
                  <a:lnTo>
                    <a:pt x="451" y="413"/>
                  </a:lnTo>
                  <a:lnTo>
                    <a:pt x="422" y="397"/>
                  </a:lnTo>
                  <a:lnTo>
                    <a:pt x="391" y="383"/>
                  </a:lnTo>
                  <a:lnTo>
                    <a:pt x="377" y="376"/>
                  </a:lnTo>
                  <a:lnTo>
                    <a:pt x="363" y="372"/>
                  </a:lnTo>
                  <a:lnTo>
                    <a:pt x="350" y="369"/>
                  </a:lnTo>
                  <a:lnTo>
                    <a:pt x="337" y="368"/>
                  </a:lnTo>
                  <a:lnTo>
                    <a:pt x="330" y="369"/>
                  </a:lnTo>
                  <a:lnTo>
                    <a:pt x="325" y="372"/>
                  </a:lnTo>
                  <a:lnTo>
                    <a:pt x="319" y="376"/>
                  </a:lnTo>
                  <a:lnTo>
                    <a:pt x="315" y="383"/>
                  </a:lnTo>
                  <a:lnTo>
                    <a:pt x="311" y="389"/>
                  </a:lnTo>
                  <a:lnTo>
                    <a:pt x="309" y="396"/>
                  </a:lnTo>
                  <a:lnTo>
                    <a:pt x="307" y="403"/>
                  </a:lnTo>
                  <a:lnTo>
                    <a:pt x="307" y="411"/>
                  </a:lnTo>
                  <a:lnTo>
                    <a:pt x="290" y="409"/>
                  </a:lnTo>
                  <a:lnTo>
                    <a:pt x="275" y="407"/>
                  </a:lnTo>
                  <a:lnTo>
                    <a:pt x="262" y="403"/>
                  </a:lnTo>
                  <a:lnTo>
                    <a:pt x="253" y="399"/>
                  </a:lnTo>
                  <a:lnTo>
                    <a:pt x="243" y="408"/>
                  </a:lnTo>
                  <a:lnTo>
                    <a:pt x="235" y="421"/>
                  </a:lnTo>
                  <a:lnTo>
                    <a:pt x="233" y="429"/>
                  </a:lnTo>
                  <a:lnTo>
                    <a:pt x="230" y="439"/>
                  </a:lnTo>
                  <a:lnTo>
                    <a:pt x="229" y="448"/>
                  </a:lnTo>
                  <a:lnTo>
                    <a:pt x="229" y="459"/>
                  </a:lnTo>
                  <a:lnTo>
                    <a:pt x="229" y="469"/>
                  </a:lnTo>
                  <a:lnTo>
                    <a:pt x="230" y="479"/>
                  </a:lnTo>
                  <a:lnTo>
                    <a:pt x="233" y="487"/>
                  </a:lnTo>
                  <a:lnTo>
                    <a:pt x="234" y="493"/>
                  </a:lnTo>
                  <a:lnTo>
                    <a:pt x="238" y="508"/>
                  </a:lnTo>
                  <a:lnTo>
                    <a:pt x="241" y="525"/>
                  </a:lnTo>
                  <a:lnTo>
                    <a:pt x="242" y="535"/>
                  </a:lnTo>
                  <a:lnTo>
                    <a:pt x="245" y="541"/>
                  </a:lnTo>
                  <a:lnTo>
                    <a:pt x="246" y="543"/>
                  </a:lnTo>
                  <a:lnTo>
                    <a:pt x="246" y="545"/>
                  </a:lnTo>
                  <a:lnTo>
                    <a:pt x="243" y="547"/>
                  </a:lnTo>
                  <a:lnTo>
                    <a:pt x="241" y="54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0" name="Freeform 74"/>
            <p:cNvSpPr>
              <a:spLocks noChangeAspect="1"/>
            </p:cNvSpPr>
            <p:nvPr/>
          </p:nvSpPr>
          <p:spPr bwMode="auto">
            <a:xfrm>
              <a:off x="755" y="2625"/>
              <a:ext cx="127" cy="138"/>
            </a:xfrm>
            <a:custGeom>
              <a:avLst/>
              <a:gdLst>
                <a:gd name="T0" fmla="*/ 9 w 416"/>
                <a:gd name="T1" fmla="*/ 118 h 452"/>
                <a:gd name="T2" fmla="*/ 13 w 416"/>
                <a:gd name="T3" fmla="*/ 168 h 452"/>
                <a:gd name="T4" fmla="*/ 24 w 416"/>
                <a:gd name="T5" fmla="*/ 218 h 452"/>
                <a:gd name="T6" fmla="*/ 37 w 416"/>
                <a:gd name="T7" fmla="*/ 236 h 452"/>
                <a:gd name="T8" fmla="*/ 67 w 416"/>
                <a:gd name="T9" fmla="*/ 262 h 452"/>
                <a:gd name="T10" fmla="*/ 91 w 416"/>
                <a:gd name="T11" fmla="*/ 294 h 452"/>
                <a:gd name="T12" fmla="*/ 96 w 416"/>
                <a:gd name="T13" fmla="*/ 320 h 452"/>
                <a:gd name="T14" fmla="*/ 96 w 416"/>
                <a:gd name="T15" fmla="*/ 334 h 452"/>
                <a:gd name="T16" fmla="*/ 101 w 416"/>
                <a:gd name="T17" fmla="*/ 373 h 452"/>
                <a:gd name="T18" fmla="*/ 125 w 416"/>
                <a:gd name="T19" fmla="*/ 420 h 452"/>
                <a:gd name="T20" fmla="*/ 149 w 416"/>
                <a:gd name="T21" fmla="*/ 444 h 452"/>
                <a:gd name="T22" fmla="*/ 205 w 416"/>
                <a:gd name="T23" fmla="*/ 452 h 452"/>
                <a:gd name="T24" fmla="*/ 211 w 416"/>
                <a:gd name="T25" fmla="*/ 423 h 452"/>
                <a:gd name="T26" fmla="*/ 224 w 416"/>
                <a:gd name="T27" fmla="*/ 404 h 452"/>
                <a:gd name="T28" fmla="*/ 253 w 416"/>
                <a:gd name="T29" fmla="*/ 393 h 452"/>
                <a:gd name="T30" fmla="*/ 307 w 416"/>
                <a:gd name="T31" fmla="*/ 392 h 452"/>
                <a:gd name="T32" fmla="*/ 328 w 416"/>
                <a:gd name="T33" fmla="*/ 322 h 452"/>
                <a:gd name="T34" fmla="*/ 349 w 416"/>
                <a:gd name="T35" fmla="*/ 278 h 452"/>
                <a:gd name="T36" fmla="*/ 385 w 416"/>
                <a:gd name="T37" fmla="*/ 236 h 452"/>
                <a:gd name="T38" fmla="*/ 387 w 416"/>
                <a:gd name="T39" fmla="*/ 210 h 452"/>
                <a:gd name="T40" fmla="*/ 400 w 416"/>
                <a:gd name="T41" fmla="*/ 187 h 452"/>
                <a:gd name="T42" fmla="*/ 415 w 416"/>
                <a:gd name="T43" fmla="*/ 166 h 452"/>
                <a:gd name="T44" fmla="*/ 412 w 416"/>
                <a:gd name="T45" fmla="*/ 130 h 452"/>
                <a:gd name="T46" fmla="*/ 397 w 416"/>
                <a:gd name="T47" fmla="*/ 100 h 452"/>
                <a:gd name="T48" fmla="*/ 376 w 416"/>
                <a:gd name="T49" fmla="*/ 79 h 452"/>
                <a:gd name="T50" fmla="*/ 356 w 416"/>
                <a:gd name="T51" fmla="*/ 58 h 452"/>
                <a:gd name="T52" fmla="*/ 340 w 416"/>
                <a:gd name="T53" fmla="*/ 28 h 452"/>
                <a:gd name="T54" fmla="*/ 331 w 416"/>
                <a:gd name="T55" fmla="*/ 0 h 452"/>
                <a:gd name="T56" fmla="*/ 300 w 416"/>
                <a:gd name="T57" fmla="*/ 23 h 452"/>
                <a:gd name="T58" fmla="*/ 277 w 416"/>
                <a:gd name="T59" fmla="*/ 31 h 452"/>
                <a:gd name="T60" fmla="*/ 237 w 416"/>
                <a:gd name="T61" fmla="*/ 14 h 452"/>
                <a:gd name="T62" fmla="*/ 228 w 416"/>
                <a:gd name="T63" fmla="*/ 19 h 452"/>
                <a:gd name="T64" fmla="*/ 215 w 416"/>
                <a:gd name="T65" fmla="*/ 42 h 452"/>
                <a:gd name="T66" fmla="*/ 203 w 416"/>
                <a:gd name="T67" fmla="*/ 54 h 452"/>
                <a:gd name="T68" fmla="*/ 187 w 416"/>
                <a:gd name="T69" fmla="*/ 55 h 452"/>
                <a:gd name="T70" fmla="*/ 171 w 416"/>
                <a:gd name="T71" fmla="*/ 47 h 452"/>
                <a:gd name="T72" fmla="*/ 144 w 416"/>
                <a:gd name="T73" fmla="*/ 22 h 452"/>
                <a:gd name="T74" fmla="*/ 123 w 416"/>
                <a:gd name="T75" fmla="*/ 8 h 452"/>
                <a:gd name="T76" fmla="*/ 99 w 416"/>
                <a:gd name="T77" fmla="*/ 7 h 452"/>
                <a:gd name="T78" fmla="*/ 75 w 416"/>
                <a:gd name="T79" fmla="*/ 15 h 452"/>
                <a:gd name="T80" fmla="*/ 39 w 416"/>
                <a:gd name="T81" fmla="*/ 48 h 452"/>
                <a:gd name="T82" fmla="*/ 15 w 416"/>
                <a:gd name="T83" fmla="*/ 71 h 452"/>
                <a:gd name="T84" fmla="*/ 0 w 416"/>
                <a:gd name="T85" fmla="*/ 86 h 4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16"/>
                <a:gd name="T130" fmla="*/ 0 h 452"/>
                <a:gd name="T131" fmla="*/ 416 w 416"/>
                <a:gd name="T132" fmla="*/ 452 h 45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16" h="452">
                  <a:moveTo>
                    <a:pt x="0" y="86"/>
                  </a:moveTo>
                  <a:lnTo>
                    <a:pt x="5" y="102"/>
                  </a:lnTo>
                  <a:lnTo>
                    <a:pt x="9" y="118"/>
                  </a:lnTo>
                  <a:lnTo>
                    <a:pt x="11" y="135"/>
                  </a:lnTo>
                  <a:lnTo>
                    <a:pt x="12" y="151"/>
                  </a:lnTo>
                  <a:lnTo>
                    <a:pt x="13" y="168"/>
                  </a:lnTo>
                  <a:lnTo>
                    <a:pt x="15" y="186"/>
                  </a:lnTo>
                  <a:lnTo>
                    <a:pt x="19" y="202"/>
                  </a:lnTo>
                  <a:lnTo>
                    <a:pt x="24" y="218"/>
                  </a:lnTo>
                  <a:lnTo>
                    <a:pt x="28" y="224"/>
                  </a:lnTo>
                  <a:lnTo>
                    <a:pt x="32" y="230"/>
                  </a:lnTo>
                  <a:lnTo>
                    <a:pt x="37" y="236"/>
                  </a:lnTo>
                  <a:lnTo>
                    <a:pt x="43" y="242"/>
                  </a:lnTo>
                  <a:lnTo>
                    <a:pt x="55" y="252"/>
                  </a:lnTo>
                  <a:lnTo>
                    <a:pt x="67" y="262"/>
                  </a:lnTo>
                  <a:lnTo>
                    <a:pt x="79" y="274"/>
                  </a:lnTo>
                  <a:lnTo>
                    <a:pt x="88" y="286"/>
                  </a:lnTo>
                  <a:lnTo>
                    <a:pt x="91" y="294"/>
                  </a:lnTo>
                  <a:lnTo>
                    <a:pt x="93" y="302"/>
                  </a:lnTo>
                  <a:lnTo>
                    <a:pt x="96" y="311"/>
                  </a:lnTo>
                  <a:lnTo>
                    <a:pt x="96" y="320"/>
                  </a:lnTo>
                  <a:lnTo>
                    <a:pt x="96" y="331"/>
                  </a:lnTo>
                  <a:lnTo>
                    <a:pt x="96" y="332"/>
                  </a:lnTo>
                  <a:lnTo>
                    <a:pt x="96" y="334"/>
                  </a:lnTo>
                  <a:lnTo>
                    <a:pt x="96" y="344"/>
                  </a:lnTo>
                  <a:lnTo>
                    <a:pt x="97" y="359"/>
                  </a:lnTo>
                  <a:lnTo>
                    <a:pt x="101" y="373"/>
                  </a:lnTo>
                  <a:lnTo>
                    <a:pt x="108" y="389"/>
                  </a:lnTo>
                  <a:lnTo>
                    <a:pt x="116" y="405"/>
                  </a:lnTo>
                  <a:lnTo>
                    <a:pt x="125" y="420"/>
                  </a:lnTo>
                  <a:lnTo>
                    <a:pt x="137" y="433"/>
                  </a:lnTo>
                  <a:lnTo>
                    <a:pt x="143" y="439"/>
                  </a:lnTo>
                  <a:lnTo>
                    <a:pt x="149" y="444"/>
                  </a:lnTo>
                  <a:lnTo>
                    <a:pt x="156" y="448"/>
                  </a:lnTo>
                  <a:lnTo>
                    <a:pt x="163" y="452"/>
                  </a:lnTo>
                  <a:lnTo>
                    <a:pt x="205" y="452"/>
                  </a:lnTo>
                  <a:lnTo>
                    <a:pt x="205" y="441"/>
                  </a:lnTo>
                  <a:lnTo>
                    <a:pt x="207" y="431"/>
                  </a:lnTo>
                  <a:lnTo>
                    <a:pt x="211" y="423"/>
                  </a:lnTo>
                  <a:lnTo>
                    <a:pt x="213" y="415"/>
                  </a:lnTo>
                  <a:lnTo>
                    <a:pt x="219" y="409"/>
                  </a:lnTo>
                  <a:lnTo>
                    <a:pt x="224" y="404"/>
                  </a:lnTo>
                  <a:lnTo>
                    <a:pt x="231" y="400"/>
                  </a:lnTo>
                  <a:lnTo>
                    <a:pt x="237" y="397"/>
                  </a:lnTo>
                  <a:lnTo>
                    <a:pt x="253" y="393"/>
                  </a:lnTo>
                  <a:lnTo>
                    <a:pt x="271" y="392"/>
                  </a:lnTo>
                  <a:lnTo>
                    <a:pt x="289" y="392"/>
                  </a:lnTo>
                  <a:lnTo>
                    <a:pt x="307" y="392"/>
                  </a:lnTo>
                  <a:lnTo>
                    <a:pt x="315" y="364"/>
                  </a:lnTo>
                  <a:lnTo>
                    <a:pt x="321" y="342"/>
                  </a:lnTo>
                  <a:lnTo>
                    <a:pt x="328" y="322"/>
                  </a:lnTo>
                  <a:lnTo>
                    <a:pt x="335" y="306"/>
                  </a:lnTo>
                  <a:lnTo>
                    <a:pt x="345" y="284"/>
                  </a:lnTo>
                  <a:lnTo>
                    <a:pt x="349" y="278"/>
                  </a:lnTo>
                  <a:lnTo>
                    <a:pt x="385" y="218"/>
                  </a:lnTo>
                  <a:lnTo>
                    <a:pt x="385" y="231"/>
                  </a:lnTo>
                  <a:lnTo>
                    <a:pt x="385" y="236"/>
                  </a:lnTo>
                  <a:lnTo>
                    <a:pt x="385" y="231"/>
                  </a:lnTo>
                  <a:lnTo>
                    <a:pt x="385" y="218"/>
                  </a:lnTo>
                  <a:lnTo>
                    <a:pt x="387" y="210"/>
                  </a:lnTo>
                  <a:lnTo>
                    <a:pt x="391" y="202"/>
                  </a:lnTo>
                  <a:lnTo>
                    <a:pt x="395" y="195"/>
                  </a:lnTo>
                  <a:lnTo>
                    <a:pt x="400" y="187"/>
                  </a:lnTo>
                  <a:lnTo>
                    <a:pt x="407" y="180"/>
                  </a:lnTo>
                  <a:lnTo>
                    <a:pt x="411" y="174"/>
                  </a:lnTo>
                  <a:lnTo>
                    <a:pt x="415" y="166"/>
                  </a:lnTo>
                  <a:lnTo>
                    <a:pt x="416" y="158"/>
                  </a:lnTo>
                  <a:lnTo>
                    <a:pt x="415" y="143"/>
                  </a:lnTo>
                  <a:lnTo>
                    <a:pt x="412" y="130"/>
                  </a:lnTo>
                  <a:lnTo>
                    <a:pt x="408" y="119"/>
                  </a:lnTo>
                  <a:lnTo>
                    <a:pt x="403" y="110"/>
                  </a:lnTo>
                  <a:lnTo>
                    <a:pt x="397" y="100"/>
                  </a:lnTo>
                  <a:lnTo>
                    <a:pt x="391" y="94"/>
                  </a:lnTo>
                  <a:lnTo>
                    <a:pt x="384" y="86"/>
                  </a:lnTo>
                  <a:lnTo>
                    <a:pt x="376" y="79"/>
                  </a:lnTo>
                  <a:lnTo>
                    <a:pt x="369" y="72"/>
                  </a:lnTo>
                  <a:lnTo>
                    <a:pt x="363" y="66"/>
                  </a:lnTo>
                  <a:lnTo>
                    <a:pt x="356" y="58"/>
                  </a:lnTo>
                  <a:lnTo>
                    <a:pt x="349" y="50"/>
                  </a:lnTo>
                  <a:lnTo>
                    <a:pt x="344" y="39"/>
                  </a:lnTo>
                  <a:lnTo>
                    <a:pt x="340" y="28"/>
                  </a:lnTo>
                  <a:lnTo>
                    <a:pt x="339" y="15"/>
                  </a:lnTo>
                  <a:lnTo>
                    <a:pt x="337" y="0"/>
                  </a:lnTo>
                  <a:lnTo>
                    <a:pt x="331" y="0"/>
                  </a:lnTo>
                  <a:lnTo>
                    <a:pt x="323" y="8"/>
                  </a:lnTo>
                  <a:lnTo>
                    <a:pt x="308" y="18"/>
                  </a:lnTo>
                  <a:lnTo>
                    <a:pt x="300" y="23"/>
                  </a:lnTo>
                  <a:lnTo>
                    <a:pt x="292" y="27"/>
                  </a:lnTo>
                  <a:lnTo>
                    <a:pt x="284" y="30"/>
                  </a:lnTo>
                  <a:lnTo>
                    <a:pt x="277" y="31"/>
                  </a:lnTo>
                  <a:lnTo>
                    <a:pt x="259" y="22"/>
                  </a:lnTo>
                  <a:lnTo>
                    <a:pt x="241" y="12"/>
                  </a:lnTo>
                  <a:lnTo>
                    <a:pt x="237" y="14"/>
                  </a:lnTo>
                  <a:lnTo>
                    <a:pt x="233" y="15"/>
                  </a:lnTo>
                  <a:lnTo>
                    <a:pt x="231" y="16"/>
                  </a:lnTo>
                  <a:lnTo>
                    <a:pt x="228" y="19"/>
                  </a:lnTo>
                  <a:lnTo>
                    <a:pt x="223" y="26"/>
                  </a:lnTo>
                  <a:lnTo>
                    <a:pt x="219" y="34"/>
                  </a:lnTo>
                  <a:lnTo>
                    <a:pt x="215" y="42"/>
                  </a:lnTo>
                  <a:lnTo>
                    <a:pt x="209" y="48"/>
                  </a:lnTo>
                  <a:lnTo>
                    <a:pt x="207" y="51"/>
                  </a:lnTo>
                  <a:lnTo>
                    <a:pt x="203" y="54"/>
                  </a:lnTo>
                  <a:lnTo>
                    <a:pt x="197" y="55"/>
                  </a:lnTo>
                  <a:lnTo>
                    <a:pt x="192" y="55"/>
                  </a:lnTo>
                  <a:lnTo>
                    <a:pt x="187" y="55"/>
                  </a:lnTo>
                  <a:lnTo>
                    <a:pt x="180" y="52"/>
                  </a:lnTo>
                  <a:lnTo>
                    <a:pt x="175" y="51"/>
                  </a:lnTo>
                  <a:lnTo>
                    <a:pt x="171" y="47"/>
                  </a:lnTo>
                  <a:lnTo>
                    <a:pt x="161" y="40"/>
                  </a:lnTo>
                  <a:lnTo>
                    <a:pt x="153" y="31"/>
                  </a:lnTo>
                  <a:lnTo>
                    <a:pt x="144" y="22"/>
                  </a:lnTo>
                  <a:lnTo>
                    <a:pt x="135" y="15"/>
                  </a:lnTo>
                  <a:lnTo>
                    <a:pt x="128" y="11"/>
                  </a:lnTo>
                  <a:lnTo>
                    <a:pt x="123" y="8"/>
                  </a:lnTo>
                  <a:lnTo>
                    <a:pt x="116" y="7"/>
                  </a:lnTo>
                  <a:lnTo>
                    <a:pt x="108" y="7"/>
                  </a:lnTo>
                  <a:lnTo>
                    <a:pt x="99" y="7"/>
                  </a:lnTo>
                  <a:lnTo>
                    <a:pt x="89" y="10"/>
                  </a:lnTo>
                  <a:lnTo>
                    <a:pt x="81" y="12"/>
                  </a:lnTo>
                  <a:lnTo>
                    <a:pt x="75" y="15"/>
                  </a:lnTo>
                  <a:lnTo>
                    <a:pt x="61" y="24"/>
                  </a:lnTo>
                  <a:lnTo>
                    <a:pt x="49" y="36"/>
                  </a:lnTo>
                  <a:lnTo>
                    <a:pt x="39" y="48"/>
                  </a:lnTo>
                  <a:lnTo>
                    <a:pt x="27" y="60"/>
                  </a:lnTo>
                  <a:lnTo>
                    <a:pt x="21" y="66"/>
                  </a:lnTo>
                  <a:lnTo>
                    <a:pt x="15" y="71"/>
                  </a:lnTo>
                  <a:lnTo>
                    <a:pt x="8" y="75"/>
                  </a:lnTo>
                  <a:lnTo>
                    <a:pt x="0" y="79"/>
                  </a:lnTo>
                  <a:lnTo>
                    <a:pt x="0" y="8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1" name="Freeform 75"/>
            <p:cNvSpPr>
              <a:spLocks noChangeAspect="1"/>
            </p:cNvSpPr>
            <p:nvPr/>
          </p:nvSpPr>
          <p:spPr bwMode="auto">
            <a:xfrm>
              <a:off x="785" y="3237"/>
              <a:ext cx="139" cy="254"/>
            </a:xfrm>
            <a:custGeom>
              <a:avLst/>
              <a:gdLst>
                <a:gd name="T0" fmla="*/ 336 w 458"/>
                <a:gd name="T1" fmla="*/ 194 h 830"/>
                <a:gd name="T2" fmla="*/ 327 w 458"/>
                <a:gd name="T3" fmla="*/ 149 h 830"/>
                <a:gd name="T4" fmla="*/ 348 w 458"/>
                <a:gd name="T5" fmla="*/ 112 h 830"/>
                <a:gd name="T6" fmla="*/ 368 w 458"/>
                <a:gd name="T7" fmla="*/ 80 h 830"/>
                <a:gd name="T8" fmla="*/ 353 w 458"/>
                <a:gd name="T9" fmla="*/ 29 h 830"/>
                <a:gd name="T10" fmla="*/ 334 w 458"/>
                <a:gd name="T11" fmla="*/ 7 h 830"/>
                <a:gd name="T12" fmla="*/ 299 w 458"/>
                <a:gd name="T13" fmla="*/ 0 h 830"/>
                <a:gd name="T14" fmla="*/ 273 w 458"/>
                <a:gd name="T15" fmla="*/ 8 h 830"/>
                <a:gd name="T16" fmla="*/ 233 w 458"/>
                <a:gd name="T17" fmla="*/ 12 h 830"/>
                <a:gd name="T18" fmla="*/ 189 w 458"/>
                <a:gd name="T19" fmla="*/ 4 h 830"/>
                <a:gd name="T20" fmla="*/ 143 w 458"/>
                <a:gd name="T21" fmla="*/ 0 h 830"/>
                <a:gd name="T22" fmla="*/ 117 w 458"/>
                <a:gd name="T23" fmla="*/ 11 h 830"/>
                <a:gd name="T24" fmla="*/ 129 w 458"/>
                <a:gd name="T25" fmla="*/ 95 h 830"/>
                <a:gd name="T26" fmla="*/ 153 w 458"/>
                <a:gd name="T27" fmla="*/ 181 h 830"/>
                <a:gd name="T28" fmla="*/ 157 w 458"/>
                <a:gd name="T29" fmla="*/ 256 h 830"/>
                <a:gd name="T30" fmla="*/ 164 w 458"/>
                <a:gd name="T31" fmla="*/ 294 h 830"/>
                <a:gd name="T32" fmla="*/ 179 w 458"/>
                <a:gd name="T33" fmla="*/ 313 h 830"/>
                <a:gd name="T34" fmla="*/ 208 w 458"/>
                <a:gd name="T35" fmla="*/ 324 h 830"/>
                <a:gd name="T36" fmla="*/ 192 w 458"/>
                <a:gd name="T37" fmla="*/ 390 h 830"/>
                <a:gd name="T38" fmla="*/ 181 w 458"/>
                <a:gd name="T39" fmla="*/ 416 h 830"/>
                <a:gd name="T40" fmla="*/ 191 w 458"/>
                <a:gd name="T41" fmla="*/ 469 h 830"/>
                <a:gd name="T42" fmla="*/ 199 w 458"/>
                <a:gd name="T43" fmla="*/ 524 h 830"/>
                <a:gd name="T44" fmla="*/ 188 w 458"/>
                <a:gd name="T45" fmla="*/ 538 h 830"/>
                <a:gd name="T46" fmla="*/ 139 w 458"/>
                <a:gd name="T47" fmla="*/ 566 h 830"/>
                <a:gd name="T48" fmla="*/ 84 w 458"/>
                <a:gd name="T49" fmla="*/ 554 h 830"/>
                <a:gd name="T50" fmla="*/ 65 w 458"/>
                <a:gd name="T51" fmla="*/ 565 h 830"/>
                <a:gd name="T52" fmla="*/ 60 w 458"/>
                <a:gd name="T53" fmla="*/ 590 h 830"/>
                <a:gd name="T54" fmla="*/ 72 w 458"/>
                <a:gd name="T55" fmla="*/ 624 h 830"/>
                <a:gd name="T56" fmla="*/ 84 w 458"/>
                <a:gd name="T57" fmla="*/ 656 h 830"/>
                <a:gd name="T58" fmla="*/ 72 w 458"/>
                <a:gd name="T59" fmla="*/ 686 h 830"/>
                <a:gd name="T60" fmla="*/ 13 w 458"/>
                <a:gd name="T61" fmla="*/ 722 h 830"/>
                <a:gd name="T62" fmla="*/ 0 w 458"/>
                <a:gd name="T63" fmla="*/ 753 h 830"/>
                <a:gd name="T64" fmla="*/ 9 w 458"/>
                <a:gd name="T65" fmla="*/ 771 h 830"/>
                <a:gd name="T66" fmla="*/ 48 w 458"/>
                <a:gd name="T67" fmla="*/ 793 h 830"/>
                <a:gd name="T68" fmla="*/ 100 w 458"/>
                <a:gd name="T69" fmla="*/ 807 h 830"/>
                <a:gd name="T70" fmla="*/ 160 w 458"/>
                <a:gd name="T71" fmla="*/ 823 h 830"/>
                <a:gd name="T72" fmla="*/ 229 w 458"/>
                <a:gd name="T73" fmla="*/ 826 h 830"/>
                <a:gd name="T74" fmla="*/ 328 w 458"/>
                <a:gd name="T75" fmla="*/ 821 h 830"/>
                <a:gd name="T76" fmla="*/ 388 w 458"/>
                <a:gd name="T77" fmla="*/ 814 h 830"/>
                <a:gd name="T78" fmla="*/ 368 w 458"/>
                <a:gd name="T79" fmla="*/ 674 h 830"/>
                <a:gd name="T80" fmla="*/ 409 w 458"/>
                <a:gd name="T81" fmla="*/ 698 h 830"/>
                <a:gd name="T82" fmla="*/ 446 w 458"/>
                <a:gd name="T83" fmla="*/ 722 h 830"/>
                <a:gd name="T84" fmla="*/ 458 w 458"/>
                <a:gd name="T85" fmla="*/ 654 h 830"/>
                <a:gd name="T86" fmla="*/ 458 w 458"/>
                <a:gd name="T87" fmla="*/ 481 h 830"/>
                <a:gd name="T88" fmla="*/ 448 w 458"/>
                <a:gd name="T89" fmla="*/ 438 h 830"/>
                <a:gd name="T90" fmla="*/ 421 w 458"/>
                <a:gd name="T91" fmla="*/ 404 h 830"/>
                <a:gd name="T92" fmla="*/ 394 w 458"/>
                <a:gd name="T93" fmla="*/ 392 h 830"/>
                <a:gd name="T94" fmla="*/ 348 w 458"/>
                <a:gd name="T95" fmla="*/ 378 h 830"/>
                <a:gd name="T96" fmla="*/ 328 w 458"/>
                <a:gd name="T97" fmla="*/ 356 h 830"/>
                <a:gd name="T98" fmla="*/ 328 w 458"/>
                <a:gd name="T99" fmla="*/ 321 h 830"/>
                <a:gd name="T100" fmla="*/ 349 w 458"/>
                <a:gd name="T101" fmla="*/ 286 h 830"/>
                <a:gd name="T102" fmla="*/ 385 w 458"/>
                <a:gd name="T103" fmla="*/ 241 h 8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58"/>
                <a:gd name="T157" fmla="*/ 0 h 830"/>
                <a:gd name="T158" fmla="*/ 458 w 458"/>
                <a:gd name="T159" fmla="*/ 830 h 8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58" h="830">
                  <a:moveTo>
                    <a:pt x="368" y="222"/>
                  </a:moveTo>
                  <a:lnTo>
                    <a:pt x="356" y="213"/>
                  </a:lnTo>
                  <a:lnTo>
                    <a:pt x="342" y="201"/>
                  </a:lnTo>
                  <a:lnTo>
                    <a:pt x="336" y="194"/>
                  </a:lnTo>
                  <a:lnTo>
                    <a:pt x="331" y="185"/>
                  </a:lnTo>
                  <a:lnTo>
                    <a:pt x="327" y="174"/>
                  </a:lnTo>
                  <a:lnTo>
                    <a:pt x="325" y="162"/>
                  </a:lnTo>
                  <a:lnTo>
                    <a:pt x="327" y="149"/>
                  </a:lnTo>
                  <a:lnTo>
                    <a:pt x="329" y="138"/>
                  </a:lnTo>
                  <a:lnTo>
                    <a:pt x="334" y="128"/>
                  </a:lnTo>
                  <a:lnTo>
                    <a:pt x="340" y="120"/>
                  </a:lnTo>
                  <a:lnTo>
                    <a:pt x="348" y="112"/>
                  </a:lnTo>
                  <a:lnTo>
                    <a:pt x="356" y="104"/>
                  </a:lnTo>
                  <a:lnTo>
                    <a:pt x="365" y="97"/>
                  </a:lnTo>
                  <a:lnTo>
                    <a:pt x="373" y="91"/>
                  </a:lnTo>
                  <a:lnTo>
                    <a:pt x="368" y="80"/>
                  </a:lnTo>
                  <a:lnTo>
                    <a:pt x="364" y="65"/>
                  </a:lnTo>
                  <a:lnTo>
                    <a:pt x="361" y="51"/>
                  </a:lnTo>
                  <a:lnTo>
                    <a:pt x="356" y="36"/>
                  </a:lnTo>
                  <a:lnTo>
                    <a:pt x="353" y="29"/>
                  </a:lnTo>
                  <a:lnTo>
                    <a:pt x="350" y="23"/>
                  </a:lnTo>
                  <a:lnTo>
                    <a:pt x="345" y="16"/>
                  </a:lnTo>
                  <a:lnTo>
                    <a:pt x="341" y="11"/>
                  </a:lnTo>
                  <a:lnTo>
                    <a:pt x="334" y="7"/>
                  </a:lnTo>
                  <a:lnTo>
                    <a:pt x="327" y="3"/>
                  </a:lnTo>
                  <a:lnTo>
                    <a:pt x="317" y="0"/>
                  </a:lnTo>
                  <a:lnTo>
                    <a:pt x="308" y="0"/>
                  </a:lnTo>
                  <a:lnTo>
                    <a:pt x="299" y="0"/>
                  </a:lnTo>
                  <a:lnTo>
                    <a:pt x="292" y="1"/>
                  </a:lnTo>
                  <a:lnTo>
                    <a:pt x="285" y="4"/>
                  </a:lnTo>
                  <a:lnTo>
                    <a:pt x="280" y="5"/>
                  </a:lnTo>
                  <a:lnTo>
                    <a:pt x="273" y="8"/>
                  </a:lnTo>
                  <a:lnTo>
                    <a:pt x="265" y="11"/>
                  </a:lnTo>
                  <a:lnTo>
                    <a:pt x="257" y="12"/>
                  </a:lnTo>
                  <a:lnTo>
                    <a:pt x="247" y="12"/>
                  </a:lnTo>
                  <a:lnTo>
                    <a:pt x="233" y="12"/>
                  </a:lnTo>
                  <a:lnTo>
                    <a:pt x="220" y="11"/>
                  </a:lnTo>
                  <a:lnTo>
                    <a:pt x="209" y="8"/>
                  </a:lnTo>
                  <a:lnTo>
                    <a:pt x="199" y="5"/>
                  </a:lnTo>
                  <a:lnTo>
                    <a:pt x="189" y="4"/>
                  </a:lnTo>
                  <a:lnTo>
                    <a:pt x="177" y="1"/>
                  </a:lnTo>
                  <a:lnTo>
                    <a:pt x="165" y="0"/>
                  </a:lnTo>
                  <a:lnTo>
                    <a:pt x="151" y="0"/>
                  </a:lnTo>
                  <a:lnTo>
                    <a:pt x="143" y="0"/>
                  </a:lnTo>
                  <a:lnTo>
                    <a:pt x="136" y="1"/>
                  </a:lnTo>
                  <a:lnTo>
                    <a:pt x="131" y="3"/>
                  </a:lnTo>
                  <a:lnTo>
                    <a:pt x="125" y="4"/>
                  </a:lnTo>
                  <a:lnTo>
                    <a:pt x="117" y="11"/>
                  </a:lnTo>
                  <a:lnTo>
                    <a:pt x="109" y="17"/>
                  </a:lnTo>
                  <a:lnTo>
                    <a:pt x="115" y="47"/>
                  </a:lnTo>
                  <a:lnTo>
                    <a:pt x="121" y="72"/>
                  </a:lnTo>
                  <a:lnTo>
                    <a:pt x="129" y="95"/>
                  </a:lnTo>
                  <a:lnTo>
                    <a:pt x="137" y="117"/>
                  </a:lnTo>
                  <a:lnTo>
                    <a:pt x="145" y="141"/>
                  </a:lnTo>
                  <a:lnTo>
                    <a:pt x="151" y="166"/>
                  </a:lnTo>
                  <a:lnTo>
                    <a:pt x="153" y="181"/>
                  </a:lnTo>
                  <a:lnTo>
                    <a:pt x="155" y="197"/>
                  </a:lnTo>
                  <a:lnTo>
                    <a:pt x="156" y="216"/>
                  </a:lnTo>
                  <a:lnTo>
                    <a:pt x="157" y="234"/>
                  </a:lnTo>
                  <a:lnTo>
                    <a:pt x="157" y="256"/>
                  </a:lnTo>
                  <a:lnTo>
                    <a:pt x="159" y="273"/>
                  </a:lnTo>
                  <a:lnTo>
                    <a:pt x="160" y="281"/>
                  </a:lnTo>
                  <a:lnTo>
                    <a:pt x="161" y="288"/>
                  </a:lnTo>
                  <a:lnTo>
                    <a:pt x="164" y="294"/>
                  </a:lnTo>
                  <a:lnTo>
                    <a:pt x="167" y="300"/>
                  </a:lnTo>
                  <a:lnTo>
                    <a:pt x="171" y="305"/>
                  </a:lnTo>
                  <a:lnTo>
                    <a:pt x="175" y="309"/>
                  </a:lnTo>
                  <a:lnTo>
                    <a:pt x="179" y="313"/>
                  </a:lnTo>
                  <a:lnTo>
                    <a:pt x="185" y="317"/>
                  </a:lnTo>
                  <a:lnTo>
                    <a:pt x="192" y="320"/>
                  </a:lnTo>
                  <a:lnTo>
                    <a:pt x="199" y="322"/>
                  </a:lnTo>
                  <a:lnTo>
                    <a:pt x="208" y="324"/>
                  </a:lnTo>
                  <a:lnTo>
                    <a:pt x="217" y="325"/>
                  </a:lnTo>
                  <a:lnTo>
                    <a:pt x="217" y="361"/>
                  </a:lnTo>
                  <a:lnTo>
                    <a:pt x="204" y="377"/>
                  </a:lnTo>
                  <a:lnTo>
                    <a:pt x="192" y="390"/>
                  </a:lnTo>
                  <a:lnTo>
                    <a:pt x="188" y="397"/>
                  </a:lnTo>
                  <a:lnTo>
                    <a:pt x="184" y="402"/>
                  </a:lnTo>
                  <a:lnTo>
                    <a:pt x="181" y="409"/>
                  </a:lnTo>
                  <a:lnTo>
                    <a:pt x="181" y="416"/>
                  </a:lnTo>
                  <a:lnTo>
                    <a:pt x="181" y="430"/>
                  </a:lnTo>
                  <a:lnTo>
                    <a:pt x="184" y="444"/>
                  </a:lnTo>
                  <a:lnTo>
                    <a:pt x="187" y="457"/>
                  </a:lnTo>
                  <a:lnTo>
                    <a:pt x="191" y="469"/>
                  </a:lnTo>
                  <a:lnTo>
                    <a:pt x="193" y="482"/>
                  </a:lnTo>
                  <a:lnTo>
                    <a:pt x="196" y="494"/>
                  </a:lnTo>
                  <a:lnTo>
                    <a:pt x="199" y="509"/>
                  </a:lnTo>
                  <a:lnTo>
                    <a:pt x="199" y="524"/>
                  </a:lnTo>
                  <a:lnTo>
                    <a:pt x="199" y="528"/>
                  </a:lnTo>
                  <a:lnTo>
                    <a:pt x="196" y="530"/>
                  </a:lnTo>
                  <a:lnTo>
                    <a:pt x="193" y="534"/>
                  </a:lnTo>
                  <a:lnTo>
                    <a:pt x="188" y="538"/>
                  </a:lnTo>
                  <a:lnTo>
                    <a:pt x="177" y="546"/>
                  </a:lnTo>
                  <a:lnTo>
                    <a:pt x="164" y="554"/>
                  </a:lnTo>
                  <a:lnTo>
                    <a:pt x="151" y="561"/>
                  </a:lnTo>
                  <a:lnTo>
                    <a:pt x="139" y="566"/>
                  </a:lnTo>
                  <a:lnTo>
                    <a:pt x="128" y="570"/>
                  </a:lnTo>
                  <a:lnTo>
                    <a:pt x="121" y="572"/>
                  </a:lnTo>
                  <a:lnTo>
                    <a:pt x="103" y="562"/>
                  </a:lnTo>
                  <a:lnTo>
                    <a:pt x="84" y="554"/>
                  </a:lnTo>
                  <a:lnTo>
                    <a:pt x="79" y="554"/>
                  </a:lnTo>
                  <a:lnTo>
                    <a:pt x="73" y="557"/>
                  </a:lnTo>
                  <a:lnTo>
                    <a:pt x="69" y="561"/>
                  </a:lnTo>
                  <a:lnTo>
                    <a:pt x="65" y="565"/>
                  </a:lnTo>
                  <a:lnTo>
                    <a:pt x="64" y="570"/>
                  </a:lnTo>
                  <a:lnTo>
                    <a:pt x="61" y="577"/>
                  </a:lnTo>
                  <a:lnTo>
                    <a:pt x="61" y="584"/>
                  </a:lnTo>
                  <a:lnTo>
                    <a:pt x="60" y="590"/>
                  </a:lnTo>
                  <a:lnTo>
                    <a:pt x="61" y="598"/>
                  </a:lnTo>
                  <a:lnTo>
                    <a:pt x="64" y="608"/>
                  </a:lnTo>
                  <a:lnTo>
                    <a:pt x="68" y="616"/>
                  </a:lnTo>
                  <a:lnTo>
                    <a:pt x="72" y="624"/>
                  </a:lnTo>
                  <a:lnTo>
                    <a:pt x="77" y="630"/>
                  </a:lnTo>
                  <a:lnTo>
                    <a:pt x="81" y="640"/>
                  </a:lnTo>
                  <a:lnTo>
                    <a:pt x="84" y="648"/>
                  </a:lnTo>
                  <a:lnTo>
                    <a:pt x="84" y="656"/>
                  </a:lnTo>
                  <a:lnTo>
                    <a:pt x="84" y="665"/>
                  </a:lnTo>
                  <a:lnTo>
                    <a:pt x="81" y="673"/>
                  </a:lnTo>
                  <a:lnTo>
                    <a:pt x="77" y="681"/>
                  </a:lnTo>
                  <a:lnTo>
                    <a:pt x="72" y="686"/>
                  </a:lnTo>
                  <a:lnTo>
                    <a:pt x="57" y="695"/>
                  </a:lnTo>
                  <a:lnTo>
                    <a:pt x="43" y="705"/>
                  </a:lnTo>
                  <a:lnTo>
                    <a:pt x="27" y="713"/>
                  </a:lnTo>
                  <a:lnTo>
                    <a:pt x="13" y="722"/>
                  </a:lnTo>
                  <a:lnTo>
                    <a:pt x="8" y="727"/>
                  </a:lnTo>
                  <a:lnTo>
                    <a:pt x="4" y="735"/>
                  </a:lnTo>
                  <a:lnTo>
                    <a:pt x="1" y="743"/>
                  </a:lnTo>
                  <a:lnTo>
                    <a:pt x="0" y="753"/>
                  </a:lnTo>
                  <a:lnTo>
                    <a:pt x="1" y="758"/>
                  </a:lnTo>
                  <a:lnTo>
                    <a:pt x="3" y="762"/>
                  </a:lnTo>
                  <a:lnTo>
                    <a:pt x="5" y="767"/>
                  </a:lnTo>
                  <a:lnTo>
                    <a:pt x="9" y="771"/>
                  </a:lnTo>
                  <a:lnTo>
                    <a:pt x="17" y="778"/>
                  </a:lnTo>
                  <a:lnTo>
                    <a:pt x="28" y="783"/>
                  </a:lnTo>
                  <a:lnTo>
                    <a:pt x="39" y="787"/>
                  </a:lnTo>
                  <a:lnTo>
                    <a:pt x="48" y="793"/>
                  </a:lnTo>
                  <a:lnTo>
                    <a:pt x="56" y="797"/>
                  </a:lnTo>
                  <a:lnTo>
                    <a:pt x="60" y="801"/>
                  </a:lnTo>
                  <a:lnTo>
                    <a:pt x="84" y="806"/>
                  </a:lnTo>
                  <a:lnTo>
                    <a:pt x="100" y="807"/>
                  </a:lnTo>
                  <a:lnTo>
                    <a:pt x="115" y="810"/>
                  </a:lnTo>
                  <a:lnTo>
                    <a:pt x="131" y="814"/>
                  </a:lnTo>
                  <a:lnTo>
                    <a:pt x="145" y="818"/>
                  </a:lnTo>
                  <a:lnTo>
                    <a:pt x="160" y="823"/>
                  </a:lnTo>
                  <a:lnTo>
                    <a:pt x="175" y="827"/>
                  </a:lnTo>
                  <a:lnTo>
                    <a:pt x="189" y="830"/>
                  </a:lnTo>
                  <a:lnTo>
                    <a:pt x="205" y="830"/>
                  </a:lnTo>
                  <a:lnTo>
                    <a:pt x="229" y="826"/>
                  </a:lnTo>
                  <a:lnTo>
                    <a:pt x="255" y="823"/>
                  </a:lnTo>
                  <a:lnTo>
                    <a:pt x="279" y="822"/>
                  </a:lnTo>
                  <a:lnTo>
                    <a:pt x="304" y="821"/>
                  </a:lnTo>
                  <a:lnTo>
                    <a:pt x="328" y="821"/>
                  </a:lnTo>
                  <a:lnTo>
                    <a:pt x="352" y="821"/>
                  </a:lnTo>
                  <a:lnTo>
                    <a:pt x="374" y="822"/>
                  </a:lnTo>
                  <a:lnTo>
                    <a:pt x="397" y="825"/>
                  </a:lnTo>
                  <a:lnTo>
                    <a:pt x="388" y="814"/>
                  </a:lnTo>
                  <a:lnTo>
                    <a:pt x="382" y="806"/>
                  </a:lnTo>
                  <a:lnTo>
                    <a:pt x="377" y="799"/>
                  </a:lnTo>
                  <a:lnTo>
                    <a:pt x="368" y="789"/>
                  </a:lnTo>
                  <a:lnTo>
                    <a:pt x="368" y="674"/>
                  </a:lnTo>
                  <a:lnTo>
                    <a:pt x="381" y="680"/>
                  </a:lnTo>
                  <a:lnTo>
                    <a:pt x="393" y="685"/>
                  </a:lnTo>
                  <a:lnTo>
                    <a:pt x="401" y="691"/>
                  </a:lnTo>
                  <a:lnTo>
                    <a:pt x="409" y="698"/>
                  </a:lnTo>
                  <a:lnTo>
                    <a:pt x="416" y="705"/>
                  </a:lnTo>
                  <a:lnTo>
                    <a:pt x="424" y="711"/>
                  </a:lnTo>
                  <a:lnTo>
                    <a:pt x="434" y="717"/>
                  </a:lnTo>
                  <a:lnTo>
                    <a:pt x="446" y="722"/>
                  </a:lnTo>
                  <a:lnTo>
                    <a:pt x="452" y="703"/>
                  </a:lnTo>
                  <a:lnTo>
                    <a:pt x="456" y="686"/>
                  </a:lnTo>
                  <a:lnTo>
                    <a:pt x="457" y="670"/>
                  </a:lnTo>
                  <a:lnTo>
                    <a:pt x="458" y="654"/>
                  </a:lnTo>
                  <a:lnTo>
                    <a:pt x="458" y="621"/>
                  </a:lnTo>
                  <a:lnTo>
                    <a:pt x="458" y="578"/>
                  </a:lnTo>
                  <a:lnTo>
                    <a:pt x="458" y="529"/>
                  </a:lnTo>
                  <a:lnTo>
                    <a:pt x="458" y="481"/>
                  </a:lnTo>
                  <a:lnTo>
                    <a:pt x="457" y="470"/>
                  </a:lnTo>
                  <a:lnTo>
                    <a:pt x="454" y="460"/>
                  </a:lnTo>
                  <a:lnTo>
                    <a:pt x="452" y="449"/>
                  </a:lnTo>
                  <a:lnTo>
                    <a:pt x="448" y="438"/>
                  </a:lnTo>
                  <a:lnTo>
                    <a:pt x="442" y="429"/>
                  </a:lnTo>
                  <a:lnTo>
                    <a:pt x="437" y="420"/>
                  </a:lnTo>
                  <a:lnTo>
                    <a:pt x="430" y="412"/>
                  </a:lnTo>
                  <a:lnTo>
                    <a:pt x="421" y="404"/>
                  </a:lnTo>
                  <a:lnTo>
                    <a:pt x="416" y="400"/>
                  </a:lnTo>
                  <a:lnTo>
                    <a:pt x="409" y="396"/>
                  </a:lnTo>
                  <a:lnTo>
                    <a:pt x="401" y="393"/>
                  </a:lnTo>
                  <a:lnTo>
                    <a:pt x="394" y="392"/>
                  </a:lnTo>
                  <a:lnTo>
                    <a:pt x="378" y="388"/>
                  </a:lnTo>
                  <a:lnTo>
                    <a:pt x="362" y="384"/>
                  </a:lnTo>
                  <a:lnTo>
                    <a:pt x="354" y="381"/>
                  </a:lnTo>
                  <a:lnTo>
                    <a:pt x="348" y="378"/>
                  </a:lnTo>
                  <a:lnTo>
                    <a:pt x="341" y="374"/>
                  </a:lnTo>
                  <a:lnTo>
                    <a:pt x="336" y="369"/>
                  </a:lnTo>
                  <a:lnTo>
                    <a:pt x="332" y="364"/>
                  </a:lnTo>
                  <a:lnTo>
                    <a:pt x="328" y="356"/>
                  </a:lnTo>
                  <a:lnTo>
                    <a:pt x="327" y="348"/>
                  </a:lnTo>
                  <a:lnTo>
                    <a:pt x="325" y="337"/>
                  </a:lnTo>
                  <a:lnTo>
                    <a:pt x="327" y="328"/>
                  </a:lnTo>
                  <a:lnTo>
                    <a:pt x="328" y="321"/>
                  </a:lnTo>
                  <a:lnTo>
                    <a:pt x="329" y="314"/>
                  </a:lnTo>
                  <a:lnTo>
                    <a:pt x="332" y="308"/>
                  </a:lnTo>
                  <a:lnTo>
                    <a:pt x="340" y="297"/>
                  </a:lnTo>
                  <a:lnTo>
                    <a:pt x="349" y="286"/>
                  </a:lnTo>
                  <a:lnTo>
                    <a:pt x="358" y="277"/>
                  </a:lnTo>
                  <a:lnTo>
                    <a:pt x="369" y="266"/>
                  </a:lnTo>
                  <a:lnTo>
                    <a:pt x="378" y="254"/>
                  </a:lnTo>
                  <a:lnTo>
                    <a:pt x="385" y="241"/>
                  </a:lnTo>
                  <a:lnTo>
                    <a:pt x="368" y="22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2" name="Freeform 76"/>
            <p:cNvSpPr>
              <a:spLocks noChangeAspect="1"/>
            </p:cNvSpPr>
            <p:nvPr/>
          </p:nvSpPr>
          <p:spPr bwMode="auto">
            <a:xfrm>
              <a:off x="498" y="3011"/>
              <a:ext cx="279" cy="316"/>
            </a:xfrm>
            <a:custGeom>
              <a:avLst/>
              <a:gdLst>
                <a:gd name="T0" fmla="*/ 789 w 916"/>
                <a:gd name="T1" fmla="*/ 57 h 1035"/>
                <a:gd name="T2" fmla="*/ 711 w 916"/>
                <a:gd name="T3" fmla="*/ 41 h 1035"/>
                <a:gd name="T4" fmla="*/ 633 w 916"/>
                <a:gd name="T5" fmla="*/ 0 h 1035"/>
                <a:gd name="T6" fmla="*/ 612 w 916"/>
                <a:gd name="T7" fmla="*/ 12 h 1035"/>
                <a:gd name="T8" fmla="*/ 605 w 916"/>
                <a:gd name="T9" fmla="*/ 67 h 1035"/>
                <a:gd name="T10" fmla="*/ 495 w 916"/>
                <a:gd name="T11" fmla="*/ 95 h 1035"/>
                <a:gd name="T12" fmla="*/ 512 w 916"/>
                <a:gd name="T13" fmla="*/ 145 h 1035"/>
                <a:gd name="T14" fmla="*/ 439 w 916"/>
                <a:gd name="T15" fmla="*/ 140 h 1035"/>
                <a:gd name="T16" fmla="*/ 422 w 916"/>
                <a:gd name="T17" fmla="*/ 216 h 1035"/>
                <a:gd name="T18" fmla="*/ 376 w 916"/>
                <a:gd name="T19" fmla="*/ 277 h 1035"/>
                <a:gd name="T20" fmla="*/ 310 w 916"/>
                <a:gd name="T21" fmla="*/ 290 h 1035"/>
                <a:gd name="T22" fmla="*/ 224 w 916"/>
                <a:gd name="T23" fmla="*/ 208 h 1035"/>
                <a:gd name="T24" fmla="*/ 178 w 916"/>
                <a:gd name="T25" fmla="*/ 215 h 1035"/>
                <a:gd name="T26" fmla="*/ 142 w 916"/>
                <a:gd name="T27" fmla="*/ 205 h 1035"/>
                <a:gd name="T28" fmla="*/ 98 w 916"/>
                <a:gd name="T29" fmla="*/ 181 h 1035"/>
                <a:gd name="T30" fmla="*/ 30 w 916"/>
                <a:gd name="T31" fmla="*/ 220 h 1035"/>
                <a:gd name="T32" fmla="*/ 38 w 916"/>
                <a:gd name="T33" fmla="*/ 277 h 1035"/>
                <a:gd name="T34" fmla="*/ 146 w 916"/>
                <a:gd name="T35" fmla="*/ 332 h 1035"/>
                <a:gd name="T36" fmla="*/ 131 w 916"/>
                <a:gd name="T37" fmla="*/ 365 h 1035"/>
                <a:gd name="T38" fmla="*/ 42 w 916"/>
                <a:gd name="T39" fmla="*/ 378 h 1035"/>
                <a:gd name="T40" fmla="*/ 66 w 916"/>
                <a:gd name="T41" fmla="*/ 445 h 1035"/>
                <a:gd name="T42" fmla="*/ 154 w 916"/>
                <a:gd name="T43" fmla="*/ 470 h 1035"/>
                <a:gd name="T44" fmla="*/ 199 w 916"/>
                <a:gd name="T45" fmla="*/ 524 h 1035"/>
                <a:gd name="T46" fmla="*/ 171 w 916"/>
                <a:gd name="T47" fmla="*/ 580 h 1035"/>
                <a:gd name="T48" fmla="*/ 160 w 916"/>
                <a:gd name="T49" fmla="*/ 645 h 1035"/>
                <a:gd name="T50" fmla="*/ 218 w 916"/>
                <a:gd name="T51" fmla="*/ 714 h 1035"/>
                <a:gd name="T52" fmla="*/ 212 w 916"/>
                <a:gd name="T53" fmla="*/ 820 h 1035"/>
                <a:gd name="T54" fmla="*/ 238 w 916"/>
                <a:gd name="T55" fmla="*/ 820 h 1035"/>
                <a:gd name="T56" fmla="*/ 288 w 916"/>
                <a:gd name="T57" fmla="*/ 839 h 1035"/>
                <a:gd name="T58" fmla="*/ 335 w 916"/>
                <a:gd name="T59" fmla="*/ 820 h 1035"/>
                <a:gd name="T60" fmla="*/ 387 w 916"/>
                <a:gd name="T61" fmla="*/ 843 h 1035"/>
                <a:gd name="T62" fmla="*/ 415 w 916"/>
                <a:gd name="T63" fmla="*/ 810 h 1035"/>
                <a:gd name="T64" fmla="*/ 464 w 916"/>
                <a:gd name="T65" fmla="*/ 853 h 1035"/>
                <a:gd name="T66" fmla="*/ 528 w 916"/>
                <a:gd name="T67" fmla="*/ 929 h 1035"/>
                <a:gd name="T68" fmla="*/ 553 w 916"/>
                <a:gd name="T69" fmla="*/ 1009 h 1035"/>
                <a:gd name="T70" fmla="*/ 595 w 916"/>
                <a:gd name="T71" fmla="*/ 1021 h 1035"/>
                <a:gd name="T72" fmla="*/ 641 w 916"/>
                <a:gd name="T73" fmla="*/ 1035 h 1035"/>
                <a:gd name="T74" fmla="*/ 663 w 916"/>
                <a:gd name="T75" fmla="*/ 999 h 1035"/>
                <a:gd name="T76" fmla="*/ 680 w 916"/>
                <a:gd name="T77" fmla="*/ 961 h 1035"/>
                <a:gd name="T78" fmla="*/ 836 w 916"/>
                <a:gd name="T79" fmla="*/ 887 h 1035"/>
                <a:gd name="T80" fmla="*/ 820 w 916"/>
                <a:gd name="T81" fmla="*/ 808 h 1035"/>
                <a:gd name="T82" fmla="*/ 784 w 916"/>
                <a:gd name="T83" fmla="*/ 825 h 1035"/>
                <a:gd name="T84" fmla="*/ 768 w 916"/>
                <a:gd name="T85" fmla="*/ 802 h 1035"/>
                <a:gd name="T86" fmla="*/ 733 w 916"/>
                <a:gd name="T87" fmla="*/ 754 h 1035"/>
                <a:gd name="T88" fmla="*/ 676 w 916"/>
                <a:gd name="T89" fmla="*/ 676 h 1035"/>
                <a:gd name="T90" fmla="*/ 691 w 916"/>
                <a:gd name="T91" fmla="*/ 602 h 1035"/>
                <a:gd name="T92" fmla="*/ 679 w 916"/>
                <a:gd name="T93" fmla="*/ 542 h 1035"/>
                <a:gd name="T94" fmla="*/ 645 w 916"/>
                <a:gd name="T95" fmla="*/ 500 h 1035"/>
                <a:gd name="T96" fmla="*/ 689 w 916"/>
                <a:gd name="T97" fmla="*/ 446 h 1035"/>
                <a:gd name="T98" fmla="*/ 768 w 916"/>
                <a:gd name="T99" fmla="*/ 442 h 1035"/>
                <a:gd name="T100" fmla="*/ 829 w 916"/>
                <a:gd name="T101" fmla="*/ 448 h 1035"/>
                <a:gd name="T102" fmla="*/ 844 w 916"/>
                <a:gd name="T103" fmla="*/ 368 h 1035"/>
                <a:gd name="T104" fmla="*/ 851 w 916"/>
                <a:gd name="T105" fmla="*/ 265 h 1035"/>
                <a:gd name="T106" fmla="*/ 905 w 916"/>
                <a:gd name="T107" fmla="*/ 203 h 1035"/>
                <a:gd name="T108" fmla="*/ 913 w 916"/>
                <a:gd name="T109" fmla="*/ 135 h 1035"/>
                <a:gd name="T110" fmla="*/ 881 w 916"/>
                <a:gd name="T111" fmla="*/ 68 h 10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16"/>
                <a:gd name="T169" fmla="*/ 0 h 1035"/>
                <a:gd name="T170" fmla="*/ 916 w 916"/>
                <a:gd name="T171" fmla="*/ 1035 h 10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16" h="1035">
                  <a:moveTo>
                    <a:pt x="849" y="43"/>
                  </a:moveTo>
                  <a:lnTo>
                    <a:pt x="839" y="43"/>
                  </a:lnTo>
                  <a:lnTo>
                    <a:pt x="829" y="45"/>
                  </a:lnTo>
                  <a:lnTo>
                    <a:pt x="820" y="48"/>
                  </a:lnTo>
                  <a:lnTo>
                    <a:pt x="811" y="52"/>
                  </a:lnTo>
                  <a:lnTo>
                    <a:pt x="800" y="55"/>
                  </a:lnTo>
                  <a:lnTo>
                    <a:pt x="789" y="57"/>
                  </a:lnTo>
                  <a:lnTo>
                    <a:pt x="779" y="60"/>
                  </a:lnTo>
                  <a:lnTo>
                    <a:pt x="765" y="60"/>
                  </a:lnTo>
                  <a:lnTo>
                    <a:pt x="753" y="60"/>
                  </a:lnTo>
                  <a:lnTo>
                    <a:pt x="743" y="57"/>
                  </a:lnTo>
                  <a:lnTo>
                    <a:pt x="733" y="55"/>
                  </a:lnTo>
                  <a:lnTo>
                    <a:pt x="725" y="51"/>
                  </a:lnTo>
                  <a:lnTo>
                    <a:pt x="711" y="41"/>
                  </a:lnTo>
                  <a:lnTo>
                    <a:pt x="697" y="31"/>
                  </a:lnTo>
                  <a:lnTo>
                    <a:pt x="684" y="19"/>
                  </a:lnTo>
                  <a:lnTo>
                    <a:pt x="669" y="9"/>
                  </a:lnTo>
                  <a:lnTo>
                    <a:pt x="661" y="5"/>
                  </a:lnTo>
                  <a:lnTo>
                    <a:pt x="653" y="3"/>
                  </a:lnTo>
                  <a:lnTo>
                    <a:pt x="644" y="1"/>
                  </a:lnTo>
                  <a:lnTo>
                    <a:pt x="633" y="0"/>
                  </a:lnTo>
                  <a:lnTo>
                    <a:pt x="627" y="0"/>
                  </a:lnTo>
                  <a:lnTo>
                    <a:pt x="623" y="1"/>
                  </a:lnTo>
                  <a:lnTo>
                    <a:pt x="619" y="3"/>
                  </a:lnTo>
                  <a:lnTo>
                    <a:pt x="616" y="4"/>
                  </a:lnTo>
                  <a:lnTo>
                    <a:pt x="615" y="7"/>
                  </a:lnTo>
                  <a:lnTo>
                    <a:pt x="613" y="9"/>
                  </a:lnTo>
                  <a:lnTo>
                    <a:pt x="612" y="12"/>
                  </a:lnTo>
                  <a:lnTo>
                    <a:pt x="613" y="16"/>
                  </a:lnTo>
                  <a:lnTo>
                    <a:pt x="613" y="24"/>
                  </a:lnTo>
                  <a:lnTo>
                    <a:pt x="615" y="33"/>
                  </a:lnTo>
                  <a:lnTo>
                    <a:pt x="616" y="44"/>
                  </a:lnTo>
                  <a:lnTo>
                    <a:pt x="615" y="55"/>
                  </a:lnTo>
                  <a:lnTo>
                    <a:pt x="611" y="61"/>
                  </a:lnTo>
                  <a:lnTo>
                    <a:pt x="605" y="67"/>
                  </a:lnTo>
                  <a:lnTo>
                    <a:pt x="599" y="71"/>
                  </a:lnTo>
                  <a:lnTo>
                    <a:pt x="593" y="75"/>
                  </a:lnTo>
                  <a:lnTo>
                    <a:pt x="579" y="80"/>
                  </a:lnTo>
                  <a:lnTo>
                    <a:pt x="564" y="83"/>
                  </a:lnTo>
                  <a:lnTo>
                    <a:pt x="531" y="85"/>
                  </a:lnTo>
                  <a:lnTo>
                    <a:pt x="495" y="84"/>
                  </a:lnTo>
                  <a:lnTo>
                    <a:pt x="495" y="95"/>
                  </a:lnTo>
                  <a:lnTo>
                    <a:pt x="498" y="103"/>
                  </a:lnTo>
                  <a:lnTo>
                    <a:pt x="500" y="111"/>
                  </a:lnTo>
                  <a:lnTo>
                    <a:pt x="504" y="117"/>
                  </a:lnTo>
                  <a:lnTo>
                    <a:pt x="507" y="123"/>
                  </a:lnTo>
                  <a:lnTo>
                    <a:pt x="510" y="129"/>
                  </a:lnTo>
                  <a:lnTo>
                    <a:pt x="512" y="136"/>
                  </a:lnTo>
                  <a:lnTo>
                    <a:pt x="512" y="145"/>
                  </a:lnTo>
                  <a:lnTo>
                    <a:pt x="496" y="145"/>
                  </a:lnTo>
                  <a:lnTo>
                    <a:pt x="483" y="145"/>
                  </a:lnTo>
                  <a:lnTo>
                    <a:pt x="472" y="143"/>
                  </a:lnTo>
                  <a:lnTo>
                    <a:pt x="464" y="140"/>
                  </a:lnTo>
                  <a:lnTo>
                    <a:pt x="456" y="139"/>
                  </a:lnTo>
                  <a:lnTo>
                    <a:pt x="448" y="139"/>
                  </a:lnTo>
                  <a:lnTo>
                    <a:pt x="439" y="140"/>
                  </a:lnTo>
                  <a:lnTo>
                    <a:pt x="428" y="145"/>
                  </a:lnTo>
                  <a:lnTo>
                    <a:pt x="428" y="168"/>
                  </a:lnTo>
                  <a:lnTo>
                    <a:pt x="428" y="181"/>
                  </a:lnTo>
                  <a:lnTo>
                    <a:pt x="428" y="189"/>
                  </a:lnTo>
                  <a:lnTo>
                    <a:pt x="427" y="197"/>
                  </a:lnTo>
                  <a:lnTo>
                    <a:pt x="424" y="207"/>
                  </a:lnTo>
                  <a:lnTo>
                    <a:pt x="422" y="216"/>
                  </a:lnTo>
                  <a:lnTo>
                    <a:pt x="416" y="227"/>
                  </a:lnTo>
                  <a:lnTo>
                    <a:pt x="412" y="236"/>
                  </a:lnTo>
                  <a:lnTo>
                    <a:pt x="407" y="245"/>
                  </a:lnTo>
                  <a:lnTo>
                    <a:pt x="400" y="253"/>
                  </a:lnTo>
                  <a:lnTo>
                    <a:pt x="392" y="262"/>
                  </a:lnTo>
                  <a:lnTo>
                    <a:pt x="386" y="270"/>
                  </a:lnTo>
                  <a:lnTo>
                    <a:pt x="376" y="277"/>
                  </a:lnTo>
                  <a:lnTo>
                    <a:pt x="367" y="284"/>
                  </a:lnTo>
                  <a:lnTo>
                    <a:pt x="358" y="288"/>
                  </a:lnTo>
                  <a:lnTo>
                    <a:pt x="348" y="292"/>
                  </a:lnTo>
                  <a:lnTo>
                    <a:pt x="338" y="294"/>
                  </a:lnTo>
                  <a:lnTo>
                    <a:pt x="326" y="296"/>
                  </a:lnTo>
                  <a:lnTo>
                    <a:pt x="318" y="294"/>
                  </a:lnTo>
                  <a:lnTo>
                    <a:pt x="310" y="290"/>
                  </a:lnTo>
                  <a:lnTo>
                    <a:pt x="302" y="286"/>
                  </a:lnTo>
                  <a:lnTo>
                    <a:pt x="294" y="280"/>
                  </a:lnTo>
                  <a:lnTo>
                    <a:pt x="279" y="265"/>
                  </a:lnTo>
                  <a:lnTo>
                    <a:pt x="264" y="247"/>
                  </a:lnTo>
                  <a:lnTo>
                    <a:pt x="250" y="229"/>
                  </a:lnTo>
                  <a:lnTo>
                    <a:pt x="232" y="215"/>
                  </a:lnTo>
                  <a:lnTo>
                    <a:pt x="224" y="208"/>
                  </a:lnTo>
                  <a:lnTo>
                    <a:pt x="215" y="203"/>
                  </a:lnTo>
                  <a:lnTo>
                    <a:pt x="204" y="200"/>
                  </a:lnTo>
                  <a:lnTo>
                    <a:pt x="194" y="199"/>
                  </a:lnTo>
                  <a:lnTo>
                    <a:pt x="190" y="201"/>
                  </a:lnTo>
                  <a:lnTo>
                    <a:pt x="184" y="208"/>
                  </a:lnTo>
                  <a:lnTo>
                    <a:pt x="180" y="212"/>
                  </a:lnTo>
                  <a:lnTo>
                    <a:pt x="178" y="215"/>
                  </a:lnTo>
                  <a:lnTo>
                    <a:pt x="174" y="216"/>
                  </a:lnTo>
                  <a:lnTo>
                    <a:pt x="170" y="217"/>
                  </a:lnTo>
                  <a:lnTo>
                    <a:pt x="164" y="217"/>
                  </a:lnTo>
                  <a:lnTo>
                    <a:pt x="159" y="216"/>
                  </a:lnTo>
                  <a:lnTo>
                    <a:pt x="154" y="213"/>
                  </a:lnTo>
                  <a:lnTo>
                    <a:pt x="150" y="212"/>
                  </a:lnTo>
                  <a:lnTo>
                    <a:pt x="142" y="205"/>
                  </a:lnTo>
                  <a:lnTo>
                    <a:pt x="134" y="199"/>
                  </a:lnTo>
                  <a:lnTo>
                    <a:pt x="126" y="192"/>
                  </a:lnTo>
                  <a:lnTo>
                    <a:pt x="118" y="187"/>
                  </a:lnTo>
                  <a:lnTo>
                    <a:pt x="112" y="184"/>
                  </a:lnTo>
                  <a:lnTo>
                    <a:pt x="108" y="183"/>
                  </a:lnTo>
                  <a:lnTo>
                    <a:pt x="103" y="181"/>
                  </a:lnTo>
                  <a:lnTo>
                    <a:pt x="98" y="181"/>
                  </a:lnTo>
                  <a:lnTo>
                    <a:pt x="91" y="181"/>
                  </a:lnTo>
                  <a:lnTo>
                    <a:pt x="83" y="183"/>
                  </a:lnTo>
                  <a:lnTo>
                    <a:pt x="76" y="185"/>
                  </a:lnTo>
                  <a:lnTo>
                    <a:pt x="70" y="189"/>
                  </a:lnTo>
                  <a:lnTo>
                    <a:pt x="55" y="197"/>
                  </a:lnTo>
                  <a:lnTo>
                    <a:pt x="42" y="208"/>
                  </a:lnTo>
                  <a:lnTo>
                    <a:pt x="30" y="220"/>
                  </a:lnTo>
                  <a:lnTo>
                    <a:pt x="19" y="232"/>
                  </a:lnTo>
                  <a:lnTo>
                    <a:pt x="8" y="243"/>
                  </a:lnTo>
                  <a:lnTo>
                    <a:pt x="0" y="253"/>
                  </a:lnTo>
                  <a:lnTo>
                    <a:pt x="10" y="260"/>
                  </a:lnTo>
                  <a:lnTo>
                    <a:pt x="19" y="266"/>
                  </a:lnTo>
                  <a:lnTo>
                    <a:pt x="28" y="273"/>
                  </a:lnTo>
                  <a:lnTo>
                    <a:pt x="38" y="277"/>
                  </a:lnTo>
                  <a:lnTo>
                    <a:pt x="55" y="285"/>
                  </a:lnTo>
                  <a:lnTo>
                    <a:pt x="72" y="292"/>
                  </a:lnTo>
                  <a:lnTo>
                    <a:pt x="102" y="300"/>
                  </a:lnTo>
                  <a:lnTo>
                    <a:pt x="122" y="308"/>
                  </a:lnTo>
                  <a:lnTo>
                    <a:pt x="131" y="316"/>
                  </a:lnTo>
                  <a:lnTo>
                    <a:pt x="140" y="324"/>
                  </a:lnTo>
                  <a:lnTo>
                    <a:pt x="146" y="332"/>
                  </a:lnTo>
                  <a:lnTo>
                    <a:pt x="150" y="338"/>
                  </a:lnTo>
                  <a:lnTo>
                    <a:pt x="152" y="345"/>
                  </a:lnTo>
                  <a:lnTo>
                    <a:pt x="151" y="350"/>
                  </a:lnTo>
                  <a:lnTo>
                    <a:pt x="150" y="356"/>
                  </a:lnTo>
                  <a:lnTo>
                    <a:pt x="146" y="360"/>
                  </a:lnTo>
                  <a:lnTo>
                    <a:pt x="139" y="362"/>
                  </a:lnTo>
                  <a:lnTo>
                    <a:pt x="131" y="365"/>
                  </a:lnTo>
                  <a:lnTo>
                    <a:pt x="122" y="366"/>
                  </a:lnTo>
                  <a:lnTo>
                    <a:pt x="110" y="368"/>
                  </a:lnTo>
                  <a:lnTo>
                    <a:pt x="96" y="368"/>
                  </a:lnTo>
                  <a:lnTo>
                    <a:pt x="80" y="366"/>
                  </a:lnTo>
                  <a:lnTo>
                    <a:pt x="63" y="364"/>
                  </a:lnTo>
                  <a:lnTo>
                    <a:pt x="43" y="361"/>
                  </a:lnTo>
                  <a:lnTo>
                    <a:pt x="42" y="378"/>
                  </a:lnTo>
                  <a:lnTo>
                    <a:pt x="40" y="398"/>
                  </a:lnTo>
                  <a:lnTo>
                    <a:pt x="40" y="410"/>
                  </a:lnTo>
                  <a:lnTo>
                    <a:pt x="40" y="422"/>
                  </a:lnTo>
                  <a:lnTo>
                    <a:pt x="42" y="434"/>
                  </a:lnTo>
                  <a:lnTo>
                    <a:pt x="43" y="446"/>
                  </a:lnTo>
                  <a:lnTo>
                    <a:pt x="54" y="445"/>
                  </a:lnTo>
                  <a:lnTo>
                    <a:pt x="66" y="445"/>
                  </a:lnTo>
                  <a:lnTo>
                    <a:pt x="78" y="446"/>
                  </a:lnTo>
                  <a:lnTo>
                    <a:pt x="91" y="449"/>
                  </a:lnTo>
                  <a:lnTo>
                    <a:pt x="103" y="452"/>
                  </a:lnTo>
                  <a:lnTo>
                    <a:pt x="116" y="456"/>
                  </a:lnTo>
                  <a:lnTo>
                    <a:pt x="130" y="460"/>
                  </a:lnTo>
                  <a:lnTo>
                    <a:pt x="142" y="465"/>
                  </a:lnTo>
                  <a:lnTo>
                    <a:pt x="154" y="470"/>
                  </a:lnTo>
                  <a:lnTo>
                    <a:pt x="164" y="477"/>
                  </a:lnTo>
                  <a:lnTo>
                    <a:pt x="174" y="484"/>
                  </a:lnTo>
                  <a:lnTo>
                    <a:pt x="183" y="490"/>
                  </a:lnTo>
                  <a:lnTo>
                    <a:pt x="190" y="498"/>
                  </a:lnTo>
                  <a:lnTo>
                    <a:pt x="195" y="506"/>
                  </a:lnTo>
                  <a:lnTo>
                    <a:pt x="199" y="516"/>
                  </a:lnTo>
                  <a:lnTo>
                    <a:pt x="199" y="524"/>
                  </a:lnTo>
                  <a:lnTo>
                    <a:pt x="199" y="530"/>
                  </a:lnTo>
                  <a:lnTo>
                    <a:pt x="198" y="537"/>
                  </a:lnTo>
                  <a:lnTo>
                    <a:pt x="196" y="542"/>
                  </a:lnTo>
                  <a:lnTo>
                    <a:pt x="194" y="548"/>
                  </a:lnTo>
                  <a:lnTo>
                    <a:pt x="186" y="558"/>
                  </a:lnTo>
                  <a:lnTo>
                    <a:pt x="179" y="569"/>
                  </a:lnTo>
                  <a:lnTo>
                    <a:pt x="171" y="580"/>
                  </a:lnTo>
                  <a:lnTo>
                    <a:pt x="164" y="593"/>
                  </a:lnTo>
                  <a:lnTo>
                    <a:pt x="162" y="600"/>
                  </a:lnTo>
                  <a:lnTo>
                    <a:pt x="159" y="608"/>
                  </a:lnTo>
                  <a:lnTo>
                    <a:pt x="158" y="617"/>
                  </a:lnTo>
                  <a:lnTo>
                    <a:pt x="158" y="626"/>
                  </a:lnTo>
                  <a:lnTo>
                    <a:pt x="158" y="636"/>
                  </a:lnTo>
                  <a:lnTo>
                    <a:pt x="160" y="645"/>
                  </a:lnTo>
                  <a:lnTo>
                    <a:pt x="163" y="653"/>
                  </a:lnTo>
                  <a:lnTo>
                    <a:pt x="168" y="660"/>
                  </a:lnTo>
                  <a:lnTo>
                    <a:pt x="179" y="673"/>
                  </a:lnTo>
                  <a:lnTo>
                    <a:pt x="191" y="685"/>
                  </a:lnTo>
                  <a:lnTo>
                    <a:pt x="203" y="696"/>
                  </a:lnTo>
                  <a:lnTo>
                    <a:pt x="214" y="708"/>
                  </a:lnTo>
                  <a:lnTo>
                    <a:pt x="218" y="714"/>
                  </a:lnTo>
                  <a:lnTo>
                    <a:pt x="220" y="720"/>
                  </a:lnTo>
                  <a:lnTo>
                    <a:pt x="223" y="728"/>
                  </a:lnTo>
                  <a:lnTo>
                    <a:pt x="224" y="734"/>
                  </a:lnTo>
                  <a:lnTo>
                    <a:pt x="222" y="757"/>
                  </a:lnTo>
                  <a:lnTo>
                    <a:pt x="218" y="777"/>
                  </a:lnTo>
                  <a:lnTo>
                    <a:pt x="214" y="797"/>
                  </a:lnTo>
                  <a:lnTo>
                    <a:pt x="212" y="820"/>
                  </a:lnTo>
                  <a:lnTo>
                    <a:pt x="212" y="817"/>
                  </a:lnTo>
                  <a:lnTo>
                    <a:pt x="214" y="817"/>
                  </a:lnTo>
                  <a:lnTo>
                    <a:pt x="216" y="817"/>
                  </a:lnTo>
                  <a:lnTo>
                    <a:pt x="222" y="818"/>
                  </a:lnTo>
                  <a:lnTo>
                    <a:pt x="230" y="820"/>
                  </a:lnTo>
                  <a:lnTo>
                    <a:pt x="238" y="820"/>
                  </a:lnTo>
                  <a:lnTo>
                    <a:pt x="246" y="821"/>
                  </a:lnTo>
                  <a:lnTo>
                    <a:pt x="252" y="824"/>
                  </a:lnTo>
                  <a:lnTo>
                    <a:pt x="259" y="828"/>
                  </a:lnTo>
                  <a:lnTo>
                    <a:pt x="271" y="839"/>
                  </a:lnTo>
                  <a:lnTo>
                    <a:pt x="284" y="855"/>
                  </a:lnTo>
                  <a:lnTo>
                    <a:pt x="286" y="846"/>
                  </a:lnTo>
                  <a:lnTo>
                    <a:pt x="288" y="839"/>
                  </a:lnTo>
                  <a:lnTo>
                    <a:pt x="292" y="833"/>
                  </a:lnTo>
                  <a:lnTo>
                    <a:pt x="298" y="828"/>
                  </a:lnTo>
                  <a:lnTo>
                    <a:pt x="304" y="824"/>
                  </a:lnTo>
                  <a:lnTo>
                    <a:pt x="312" y="821"/>
                  </a:lnTo>
                  <a:lnTo>
                    <a:pt x="319" y="820"/>
                  </a:lnTo>
                  <a:lnTo>
                    <a:pt x="326" y="820"/>
                  </a:lnTo>
                  <a:lnTo>
                    <a:pt x="335" y="820"/>
                  </a:lnTo>
                  <a:lnTo>
                    <a:pt x="343" y="822"/>
                  </a:lnTo>
                  <a:lnTo>
                    <a:pt x="350" y="826"/>
                  </a:lnTo>
                  <a:lnTo>
                    <a:pt x="356" y="832"/>
                  </a:lnTo>
                  <a:lnTo>
                    <a:pt x="363" y="836"/>
                  </a:lnTo>
                  <a:lnTo>
                    <a:pt x="370" y="839"/>
                  </a:lnTo>
                  <a:lnTo>
                    <a:pt x="378" y="842"/>
                  </a:lnTo>
                  <a:lnTo>
                    <a:pt x="387" y="843"/>
                  </a:lnTo>
                  <a:lnTo>
                    <a:pt x="391" y="842"/>
                  </a:lnTo>
                  <a:lnTo>
                    <a:pt x="395" y="842"/>
                  </a:lnTo>
                  <a:lnTo>
                    <a:pt x="398" y="841"/>
                  </a:lnTo>
                  <a:lnTo>
                    <a:pt x="400" y="838"/>
                  </a:lnTo>
                  <a:lnTo>
                    <a:pt x="406" y="833"/>
                  </a:lnTo>
                  <a:lnTo>
                    <a:pt x="408" y="826"/>
                  </a:lnTo>
                  <a:lnTo>
                    <a:pt x="415" y="810"/>
                  </a:lnTo>
                  <a:lnTo>
                    <a:pt x="423" y="796"/>
                  </a:lnTo>
                  <a:lnTo>
                    <a:pt x="447" y="796"/>
                  </a:lnTo>
                  <a:lnTo>
                    <a:pt x="447" y="808"/>
                  </a:lnTo>
                  <a:lnTo>
                    <a:pt x="450" y="821"/>
                  </a:lnTo>
                  <a:lnTo>
                    <a:pt x="454" y="832"/>
                  </a:lnTo>
                  <a:lnTo>
                    <a:pt x="458" y="842"/>
                  </a:lnTo>
                  <a:lnTo>
                    <a:pt x="464" y="853"/>
                  </a:lnTo>
                  <a:lnTo>
                    <a:pt x="471" y="862"/>
                  </a:lnTo>
                  <a:lnTo>
                    <a:pt x="478" y="870"/>
                  </a:lnTo>
                  <a:lnTo>
                    <a:pt x="486" y="879"/>
                  </a:lnTo>
                  <a:lnTo>
                    <a:pt x="500" y="895"/>
                  </a:lnTo>
                  <a:lnTo>
                    <a:pt x="515" y="911"/>
                  </a:lnTo>
                  <a:lnTo>
                    <a:pt x="521" y="919"/>
                  </a:lnTo>
                  <a:lnTo>
                    <a:pt x="528" y="929"/>
                  </a:lnTo>
                  <a:lnTo>
                    <a:pt x="533" y="937"/>
                  </a:lnTo>
                  <a:lnTo>
                    <a:pt x="537" y="946"/>
                  </a:lnTo>
                  <a:lnTo>
                    <a:pt x="543" y="971"/>
                  </a:lnTo>
                  <a:lnTo>
                    <a:pt x="547" y="995"/>
                  </a:lnTo>
                  <a:lnTo>
                    <a:pt x="548" y="999"/>
                  </a:lnTo>
                  <a:lnTo>
                    <a:pt x="551" y="1005"/>
                  </a:lnTo>
                  <a:lnTo>
                    <a:pt x="553" y="1009"/>
                  </a:lnTo>
                  <a:lnTo>
                    <a:pt x="556" y="1011"/>
                  </a:lnTo>
                  <a:lnTo>
                    <a:pt x="560" y="1014"/>
                  </a:lnTo>
                  <a:lnTo>
                    <a:pt x="565" y="1017"/>
                  </a:lnTo>
                  <a:lnTo>
                    <a:pt x="572" y="1017"/>
                  </a:lnTo>
                  <a:lnTo>
                    <a:pt x="579" y="1018"/>
                  </a:lnTo>
                  <a:lnTo>
                    <a:pt x="587" y="1018"/>
                  </a:lnTo>
                  <a:lnTo>
                    <a:pt x="595" y="1021"/>
                  </a:lnTo>
                  <a:lnTo>
                    <a:pt x="601" y="1023"/>
                  </a:lnTo>
                  <a:lnTo>
                    <a:pt x="608" y="1027"/>
                  </a:lnTo>
                  <a:lnTo>
                    <a:pt x="615" y="1030"/>
                  </a:lnTo>
                  <a:lnTo>
                    <a:pt x="620" y="1033"/>
                  </a:lnTo>
                  <a:lnTo>
                    <a:pt x="627" y="1035"/>
                  </a:lnTo>
                  <a:lnTo>
                    <a:pt x="633" y="1035"/>
                  </a:lnTo>
                  <a:lnTo>
                    <a:pt x="641" y="1035"/>
                  </a:lnTo>
                  <a:lnTo>
                    <a:pt x="648" y="1034"/>
                  </a:lnTo>
                  <a:lnTo>
                    <a:pt x="653" y="1030"/>
                  </a:lnTo>
                  <a:lnTo>
                    <a:pt x="657" y="1027"/>
                  </a:lnTo>
                  <a:lnTo>
                    <a:pt x="660" y="1022"/>
                  </a:lnTo>
                  <a:lnTo>
                    <a:pt x="661" y="1015"/>
                  </a:lnTo>
                  <a:lnTo>
                    <a:pt x="663" y="1009"/>
                  </a:lnTo>
                  <a:lnTo>
                    <a:pt x="663" y="999"/>
                  </a:lnTo>
                  <a:lnTo>
                    <a:pt x="667" y="994"/>
                  </a:lnTo>
                  <a:lnTo>
                    <a:pt x="668" y="989"/>
                  </a:lnTo>
                  <a:lnTo>
                    <a:pt x="669" y="982"/>
                  </a:lnTo>
                  <a:lnTo>
                    <a:pt x="671" y="977"/>
                  </a:lnTo>
                  <a:lnTo>
                    <a:pt x="672" y="970"/>
                  </a:lnTo>
                  <a:lnTo>
                    <a:pt x="675" y="965"/>
                  </a:lnTo>
                  <a:lnTo>
                    <a:pt x="680" y="961"/>
                  </a:lnTo>
                  <a:lnTo>
                    <a:pt x="687" y="958"/>
                  </a:lnTo>
                  <a:lnTo>
                    <a:pt x="745" y="938"/>
                  </a:lnTo>
                  <a:lnTo>
                    <a:pt x="797" y="919"/>
                  </a:lnTo>
                  <a:lnTo>
                    <a:pt x="809" y="913"/>
                  </a:lnTo>
                  <a:lnTo>
                    <a:pt x="819" y="906"/>
                  </a:lnTo>
                  <a:lnTo>
                    <a:pt x="828" y="897"/>
                  </a:lnTo>
                  <a:lnTo>
                    <a:pt x="836" y="887"/>
                  </a:lnTo>
                  <a:lnTo>
                    <a:pt x="841" y="875"/>
                  </a:lnTo>
                  <a:lnTo>
                    <a:pt x="847" y="863"/>
                  </a:lnTo>
                  <a:lnTo>
                    <a:pt x="849" y="847"/>
                  </a:lnTo>
                  <a:lnTo>
                    <a:pt x="849" y="832"/>
                  </a:lnTo>
                  <a:lnTo>
                    <a:pt x="849" y="821"/>
                  </a:lnTo>
                  <a:lnTo>
                    <a:pt x="849" y="808"/>
                  </a:lnTo>
                  <a:lnTo>
                    <a:pt x="820" y="808"/>
                  </a:lnTo>
                  <a:lnTo>
                    <a:pt x="813" y="816"/>
                  </a:lnTo>
                  <a:lnTo>
                    <a:pt x="809" y="821"/>
                  </a:lnTo>
                  <a:lnTo>
                    <a:pt x="807" y="822"/>
                  </a:lnTo>
                  <a:lnTo>
                    <a:pt x="803" y="824"/>
                  </a:lnTo>
                  <a:lnTo>
                    <a:pt x="797" y="825"/>
                  </a:lnTo>
                  <a:lnTo>
                    <a:pt x="789" y="825"/>
                  </a:lnTo>
                  <a:lnTo>
                    <a:pt x="784" y="825"/>
                  </a:lnTo>
                  <a:lnTo>
                    <a:pt x="779" y="822"/>
                  </a:lnTo>
                  <a:lnTo>
                    <a:pt x="776" y="820"/>
                  </a:lnTo>
                  <a:lnTo>
                    <a:pt x="773" y="816"/>
                  </a:lnTo>
                  <a:lnTo>
                    <a:pt x="772" y="808"/>
                  </a:lnTo>
                  <a:lnTo>
                    <a:pt x="772" y="801"/>
                  </a:lnTo>
                  <a:lnTo>
                    <a:pt x="771" y="802"/>
                  </a:lnTo>
                  <a:lnTo>
                    <a:pt x="768" y="802"/>
                  </a:lnTo>
                  <a:lnTo>
                    <a:pt x="767" y="798"/>
                  </a:lnTo>
                  <a:lnTo>
                    <a:pt x="765" y="789"/>
                  </a:lnTo>
                  <a:lnTo>
                    <a:pt x="760" y="765"/>
                  </a:lnTo>
                  <a:lnTo>
                    <a:pt x="753" y="764"/>
                  </a:lnTo>
                  <a:lnTo>
                    <a:pt x="747" y="762"/>
                  </a:lnTo>
                  <a:lnTo>
                    <a:pt x="740" y="760"/>
                  </a:lnTo>
                  <a:lnTo>
                    <a:pt x="733" y="754"/>
                  </a:lnTo>
                  <a:lnTo>
                    <a:pt x="720" y="744"/>
                  </a:lnTo>
                  <a:lnTo>
                    <a:pt x="707" y="730"/>
                  </a:lnTo>
                  <a:lnTo>
                    <a:pt x="693" y="714"/>
                  </a:lnTo>
                  <a:lnTo>
                    <a:pt x="684" y="698"/>
                  </a:lnTo>
                  <a:lnTo>
                    <a:pt x="680" y="690"/>
                  </a:lnTo>
                  <a:lnTo>
                    <a:pt x="677" y="684"/>
                  </a:lnTo>
                  <a:lnTo>
                    <a:pt x="676" y="676"/>
                  </a:lnTo>
                  <a:lnTo>
                    <a:pt x="675" y="669"/>
                  </a:lnTo>
                  <a:lnTo>
                    <a:pt x="676" y="656"/>
                  </a:lnTo>
                  <a:lnTo>
                    <a:pt x="679" y="644"/>
                  </a:lnTo>
                  <a:lnTo>
                    <a:pt x="681" y="633"/>
                  </a:lnTo>
                  <a:lnTo>
                    <a:pt x="684" y="624"/>
                  </a:lnTo>
                  <a:lnTo>
                    <a:pt x="688" y="613"/>
                  </a:lnTo>
                  <a:lnTo>
                    <a:pt x="691" y="602"/>
                  </a:lnTo>
                  <a:lnTo>
                    <a:pt x="692" y="590"/>
                  </a:lnTo>
                  <a:lnTo>
                    <a:pt x="693" y="578"/>
                  </a:lnTo>
                  <a:lnTo>
                    <a:pt x="693" y="570"/>
                  </a:lnTo>
                  <a:lnTo>
                    <a:pt x="691" y="564"/>
                  </a:lnTo>
                  <a:lnTo>
                    <a:pt x="689" y="558"/>
                  </a:lnTo>
                  <a:lnTo>
                    <a:pt x="685" y="553"/>
                  </a:lnTo>
                  <a:lnTo>
                    <a:pt x="679" y="542"/>
                  </a:lnTo>
                  <a:lnTo>
                    <a:pt x="669" y="534"/>
                  </a:lnTo>
                  <a:lnTo>
                    <a:pt x="660" y="526"/>
                  </a:lnTo>
                  <a:lnTo>
                    <a:pt x="652" y="518"/>
                  </a:lnTo>
                  <a:lnTo>
                    <a:pt x="649" y="514"/>
                  </a:lnTo>
                  <a:lnTo>
                    <a:pt x="647" y="510"/>
                  </a:lnTo>
                  <a:lnTo>
                    <a:pt x="645" y="505"/>
                  </a:lnTo>
                  <a:lnTo>
                    <a:pt x="645" y="500"/>
                  </a:lnTo>
                  <a:lnTo>
                    <a:pt x="645" y="494"/>
                  </a:lnTo>
                  <a:lnTo>
                    <a:pt x="648" y="489"/>
                  </a:lnTo>
                  <a:lnTo>
                    <a:pt x="651" y="482"/>
                  </a:lnTo>
                  <a:lnTo>
                    <a:pt x="655" y="477"/>
                  </a:lnTo>
                  <a:lnTo>
                    <a:pt x="664" y="466"/>
                  </a:lnTo>
                  <a:lnTo>
                    <a:pt x="676" y="456"/>
                  </a:lnTo>
                  <a:lnTo>
                    <a:pt x="689" y="446"/>
                  </a:lnTo>
                  <a:lnTo>
                    <a:pt x="704" y="440"/>
                  </a:lnTo>
                  <a:lnTo>
                    <a:pt x="717" y="436"/>
                  </a:lnTo>
                  <a:lnTo>
                    <a:pt x="729" y="433"/>
                  </a:lnTo>
                  <a:lnTo>
                    <a:pt x="740" y="434"/>
                  </a:lnTo>
                  <a:lnTo>
                    <a:pt x="751" y="437"/>
                  </a:lnTo>
                  <a:lnTo>
                    <a:pt x="760" y="440"/>
                  </a:lnTo>
                  <a:lnTo>
                    <a:pt x="768" y="442"/>
                  </a:lnTo>
                  <a:lnTo>
                    <a:pt x="777" y="446"/>
                  </a:lnTo>
                  <a:lnTo>
                    <a:pt x="787" y="449"/>
                  </a:lnTo>
                  <a:lnTo>
                    <a:pt x="797" y="450"/>
                  </a:lnTo>
                  <a:lnTo>
                    <a:pt x="808" y="452"/>
                  </a:lnTo>
                  <a:lnTo>
                    <a:pt x="816" y="452"/>
                  </a:lnTo>
                  <a:lnTo>
                    <a:pt x="823" y="450"/>
                  </a:lnTo>
                  <a:lnTo>
                    <a:pt x="829" y="448"/>
                  </a:lnTo>
                  <a:lnTo>
                    <a:pt x="833" y="445"/>
                  </a:lnTo>
                  <a:lnTo>
                    <a:pt x="837" y="441"/>
                  </a:lnTo>
                  <a:lnTo>
                    <a:pt x="840" y="436"/>
                  </a:lnTo>
                  <a:lnTo>
                    <a:pt x="843" y="432"/>
                  </a:lnTo>
                  <a:lnTo>
                    <a:pt x="844" y="425"/>
                  </a:lnTo>
                  <a:lnTo>
                    <a:pt x="845" y="398"/>
                  </a:lnTo>
                  <a:lnTo>
                    <a:pt x="844" y="368"/>
                  </a:lnTo>
                  <a:lnTo>
                    <a:pt x="844" y="354"/>
                  </a:lnTo>
                  <a:lnTo>
                    <a:pt x="844" y="336"/>
                  </a:lnTo>
                  <a:lnTo>
                    <a:pt x="844" y="314"/>
                  </a:lnTo>
                  <a:lnTo>
                    <a:pt x="844" y="296"/>
                  </a:lnTo>
                  <a:lnTo>
                    <a:pt x="845" y="284"/>
                  </a:lnTo>
                  <a:lnTo>
                    <a:pt x="847" y="273"/>
                  </a:lnTo>
                  <a:lnTo>
                    <a:pt x="851" y="265"/>
                  </a:lnTo>
                  <a:lnTo>
                    <a:pt x="855" y="257"/>
                  </a:lnTo>
                  <a:lnTo>
                    <a:pt x="867" y="243"/>
                  </a:lnTo>
                  <a:lnTo>
                    <a:pt x="880" y="231"/>
                  </a:lnTo>
                  <a:lnTo>
                    <a:pt x="887" y="224"/>
                  </a:lnTo>
                  <a:lnTo>
                    <a:pt x="893" y="217"/>
                  </a:lnTo>
                  <a:lnTo>
                    <a:pt x="900" y="211"/>
                  </a:lnTo>
                  <a:lnTo>
                    <a:pt x="905" y="203"/>
                  </a:lnTo>
                  <a:lnTo>
                    <a:pt x="909" y="193"/>
                  </a:lnTo>
                  <a:lnTo>
                    <a:pt x="913" y="183"/>
                  </a:lnTo>
                  <a:lnTo>
                    <a:pt x="916" y="171"/>
                  </a:lnTo>
                  <a:lnTo>
                    <a:pt x="916" y="157"/>
                  </a:lnTo>
                  <a:lnTo>
                    <a:pt x="916" y="149"/>
                  </a:lnTo>
                  <a:lnTo>
                    <a:pt x="915" y="141"/>
                  </a:lnTo>
                  <a:lnTo>
                    <a:pt x="913" y="135"/>
                  </a:lnTo>
                  <a:lnTo>
                    <a:pt x="911" y="128"/>
                  </a:lnTo>
                  <a:lnTo>
                    <a:pt x="905" y="116"/>
                  </a:lnTo>
                  <a:lnTo>
                    <a:pt x="899" y="104"/>
                  </a:lnTo>
                  <a:lnTo>
                    <a:pt x="892" y="92"/>
                  </a:lnTo>
                  <a:lnTo>
                    <a:pt x="885" y="80"/>
                  </a:lnTo>
                  <a:lnTo>
                    <a:pt x="884" y="73"/>
                  </a:lnTo>
                  <a:lnTo>
                    <a:pt x="881" y="68"/>
                  </a:lnTo>
                  <a:lnTo>
                    <a:pt x="880" y="61"/>
                  </a:lnTo>
                  <a:lnTo>
                    <a:pt x="880" y="55"/>
                  </a:lnTo>
                  <a:lnTo>
                    <a:pt x="877" y="52"/>
                  </a:lnTo>
                  <a:lnTo>
                    <a:pt x="869" y="48"/>
                  </a:lnTo>
                  <a:lnTo>
                    <a:pt x="860" y="44"/>
                  </a:lnTo>
                  <a:lnTo>
                    <a:pt x="849" y="4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3" name="Freeform 77"/>
            <p:cNvSpPr>
              <a:spLocks noChangeAspect="1"/>
            </p:cNvSpPr>
            <p:nvPr/>
          </p:nvSpPr>
          <p:spPr bwMode="auto">
            <a:xfrm>
              <a:off x="571" y="2774"/>
              <a:ext cx="153" cy="201"/>
            </a:xfrm>
            <a:custGeom>
              <a:avLst/>
              <a:gdLst>
                <a:gd name="T0" fmla="*/ 333 w 499"/>
                <a:gd name="T1" fmla="*/ 645 h 662"/>
                <a:gd name="T2" fmla="*/ 342 w 499"/>
                <a:gd name="T3" fmla="*/ 613 h 662"/>
                <a:gd name="T4" fmla="*/ 371 w 499"/>
                <a:gd name="T5" fmla="*/ 574 h 662"/>
                <a:gd name="T6" fmla="*/ 406 w 499"/>
                <a:gd name="T7" fmla="*/ 542 h 662"/>
                <a:gd name="T8" fmla="*/ 438 w 499"/>
                <a:gd name="T9" fmla="*/ 509 h 662"/>
                <a:gd name="T10" fmla="*/ 454 w 499"/>
                <a:gd name="T11" fmla="*/ 476 h 662"/>
                <a:gd name="T12" fmla="*/ 457 w 499"/>
                <a:gd name="T13" fmla="*/ 452 h 662"/>
                <a:gd name="T14" fmla="*/ 447 w 499"/>
                <a:gd name="T15" fmla="*/ 412 h 662"/>
                <a:gd name="T16" fmla="*/ 465 w 499"/>
                <a:gd name="T17" fmla="*/ 396 h 662"/>
                <a:gd name="T18" fmla="*/ 483 w 499"/>
                <a:gd name="T19" fmla="*/ 376 h 662"/>
                <a:gd name="T20" fmla="*/ 465 w 499"/>
                <a:gd name="T21" fmla="*/ 349 h 662"/>
                <a:gd name="T22" fmla="*/ 446 w 499"/>
                <a:gd name="T23" fmla="*/ 325 h 662"/>
                <a:gd name="T24" fmla="*/ 453 w 499"/>
                <a:gd name="T25" fmla="*/ 315 h 662"/>
                <a:gd name="T26" fmla="*/ 466 w 499"/>
                <a:gd name="T27" fmla="*/ 287 h 662"/>
                <a:gd name="T28" fmla="*/ 474 w 499"/>
                <a:gd name="T29" fmla="*/ 249 h 662"/>
                <a:gd name="T30" fmla="*/ 473 w 499"/>
                <a:gd name="T31" fmla="*/ 193 h 662"/>
                <a:gd name="T32" fmla="*/ 390 w 499"/>
                <a:gd name="T33" fmla="*/ 169 h 662"/>
                <a:gd name="T34" fmla="*/ 302 w 499"/>
                <a:gd name="T35" fmla="*/ 145 h 662"/>
                <a:gd name="T36" fmla="*/ 257 w 499"/>
                <a:gd name="T37" fmla="*/ 125 h 662"/>
                <a:gd name="T38" fmla="*/ 237 w 499"/>
                <a:gd name="T39" fmla="*/ 99 h 662"/>
                <a:gd name="T40" fmla="*/ 209 w 499"/>
                <a:gd name="T41" fmla="*/ 55 h 662"/>
                <a:gd name="T42" fmla="*/ 189 w 499"/>
                <a:gd name="T43" fmla="*/ 44 h 662"/>
                <a:gd name="T44" fmla="*/ 153 w 499"/>
                <a:gd name="T45" fmla="*/ 43 h 662"/>
                <a:gd name="T46" fmla="*/ 129 w 499"/>
                <a:gd name="T47" fmla="*/ 41 h 662"/>
                <a:gd name="T48" fmla="*/ 110 w 499"/>
                <a:gd name="T49" fmla="*/ 28 h 662"/>
                <a:gd name="T50" fmla="*/ 82 w 499"/>
                <a:gd name="T51" fmla="*/ 8 h 662"/>
                <a:gd name="T52" fmla="*/ 68 w 499"/>
                <a:gd name="T53" fmla="*/ 33 h 662"/>
                <a:gd name="T54" fmla="*/ 48 w 499"/>
                <a:gd name="T55" fmla="*/ 75 h 662"/>
                <a:gd name="T56" fmla="*/ 22 w 499"/>
                <a:gd name="T57" fmla="*/ 95 h 662"/>
                <a:gd name="T58" fmla="*/ 4 w 499"/>
                <a:gd name="T59" fmla="*/ 112 h 662"/>
                <a:gd name="T60" fmla="*/ 0 w 499"/>
                <a:gd name="T61" fmla="*/ 127 h 662"/>
                <a:gd name="T62" fmla="*/ 5 w 499"/>
                <a:gd name="T63" fmla="*/ 153 h 662"/>
                <a:gd name="T64" fmla="*/ 16 w 499"/>
                <a:gd name="T65" fmla="*/ 168 h 662"/>
                <a:gd name="T66" fmla="*/ 37 w 499"/>
                <a:gd name="T67" fmla="*/ 177 h 662"/>
                <a:gd name="T68" fmla="*/ 58 w 499"/>
                <a:gd name="T69" fmla="*/ 185 h 662"/>
                <a:gd name="T70" fmla="*/ 70 w 499"/>
                <a:gd name="T71" fmla="*/ 201 h 662"/>
                <a:gd name="T72" fmla="*/ 77 w 499"/>
                <a:gd name="T73" fmla="*/ 224 h 662"/>
                <a:gd name="T74" fmla="*/ 80 w 499"/>
                <a:gd name="T75" fmla="*/ 264 h 662"/>
                <a:gd name="T76" fmla="*/ 88 w 499"/>
                <a:gd name="T77" fmla="*/ 287 h 662"/>
                <a:gd name="T78" fmla="*/ 108 w 499"/>
                <a:gd name="T79" fmla="*/ 301 h 662"/>
                <a:gd name="T80" fmla="*/ 157 w 499"/>
                <a:gd name="T81" fmla="*/ 315 h 662"/>
                <a:gd name="T82" fmla="*/ 192 w 499"/>
                <a:gd name="T83" fmla="*/ 329 h 662"/>
                <a:gd name="T84" fmla="*/ 198 w 499"/>
                <a:gd name="T85" fmla="*/ 344 h 662"/>
                <a:gd name="T86" fmla="*/ 198 w 499"/>
                <a:gd name="T87" fmla="*/ 397 h 662"/>
                <a:gd name="T88" fmla="*/ 194 w 499"/>
                <a:gd name="T89" fmla="*/ 449 h 662"/>
                <a:gd name="T90" fmla="*/ 200 w 499"/>
                <a:gd name="T91" fmla="*/ 477 h 662"/>
                <a:gd name="T92" fmla="*/ 210 w 499"/>
                <a:gd name="T93" fmla="*/ 497 h 662"/>
                <a:gd name="T94" fmla="*/ 226 w 499"/>
                <a:gd name="T95" fmla="*/ 506 h 662"/>
                <a:gd name="T96" fmla="*/ 252 w 499"/>
                <a:gd name="T97" fmla="*/ 516 h 662"/>
                <a:gd name="T98" fmla="*/ 262 w 499"/>
                <a:gd name="T99" fmla="*/ 525 h 662"/>
                <a:gd name="T100" fmla="*/ 307 w 499"/>
                <a:gd name="T101" fmla="*/ 614 h 6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99"/>
                <a:gd name="T154" fmla="*/ 0 h 662"/>
                <a:gd name="T155" fmla="*/ 499 w 499"/>
                <a:gd name="T156" fmla="*/ 662 h 6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99" h="662">
                  <a:moveTo>
                    <a:pt x="331" y="662"/>
                  </a:moveTo>
                  <a:lnTo>
                    <a:pt x="331" y="653"/>
                  </a:lnTo>
                  <a:lnTo>
                    <a:pt x="333" y="645"/>
                  </a:lnTo>
                  <a:lnTo>
                    <a:pt x="334" y="636"/>
                  </a:lnTo>
                  <a:lnTo>
                    <a:pt x="337" y="628"/>
                  </a:lnTo>
                  <a:lnTo>
                    <a:pt x="342" y="613"/>
                  </a:lnTo>
                  <a:lnTo>
                    <a:pt x="350" y="600"/>
                  </a:lnTo>
                  <a:lnTo>
                    <a:pt x="361" y="586"/>
                  </a:lnTo>
                  <a:lnTo>
                    <a:pt x="371" y="574"/>
                  </a:lnTo>
                  <a:lnTo>
                    <a:pt x="382" y="564"/>
                  </a:lnTo>
                  <a:lnTo>
                    <a:pt x="394" y="553"/>
                  </a:lnTo>
                  <a:lnTo>
                    <a:pt x="406" y="542"/>
                  </a:lnTo>
                  <a:lnTo>
                    <a:pt x="417" y="532"/>
                  </a:lnTo>
                  <a:lnTo>
                    <a:pt x="427" y="520"/>
                  </a:lnTo>
                  <a:lnTo>
                    <a:pt x="438" y="509"/>
                  </a:lnTo>
                  <a:lnTo>
                    <a:pt x="446" y="496"/>
                  </a:lnTo>
                  <a:lnTo>
                    <a:pt x="451" y="482"/>
                  </a:lnTo>
                  <a:lnTo>
                    <a:pt x="454" y="476"/>
                  </a:lnTo>
                  <a:lnTo>
                    <a:pt x="455" y="468"/>
                  </a:lnTo>
                  <a:lnTo>
                    <a:pt x="457" y="460"/>
                  </a:lnTo>
                  <a:lnTo>
                    <a:pt x="457" y="452"/>
                  </a:lnTo>
                  <a:lnTo>
                    <a:pt x="451" y="432"/>
                  </a:lnTo>
                  <a:lnTo>
                    <a:pt x="445" y="416"/>
                  </a:lnTo>
                  <a:lnTo>
                    <a:pt x="447" y="412"/>
                  </a:lnTo>
                  <a:lnTo>
                    <a:pt x="451" y="407"/>
                  </a:lnTo>
                  <a:lnTo>
                    <a:pt x="457" y="401"/>
                  </a:lnTo>
                  <a:lnTo>
                    <a:pt x="465" y="396"/>
                  </a:lnTo>
                  <a:lnTo>
                    <a:pt x="471" y="391"/>
                  </a:lnTo>
                  <a:lnTo>
                    <a:pt x="478" y="384"/>
                  </a:lnTo>
                  <a:lnTo>
                    <a:pt x="483" y="376"/>
                  </a:lnTo>
                  <a:lnTo>
                    <a:pt x="487" y="368"/>
                  </a:lnTo>
                  <a:lnTo>
                    <a:pt x="478" y="363"/>
                  </a:lnTo>
                  <a:lnTo>
                    <a:pt x="465" y="349"/>
                  </a:lnTo>
                  <a:lnTo>
                    <a:pt x="451" y="337"/>
                  </a:lnTo>
                  <a:lnTo>
                    <a:pt x="445" y="332"/>
                  </a:lnTo>
                  <a:lnTo>
                    <a:pt x="446" y="325"/>
                  </a:lnTo>
                  <a:lnTo>
                    <a:pt x="447" y="321"/>
                  </a:lnTo>
                  <a:lnTo>
                    <a:pt x="450" y="317"/>
                  </a:lnTo>
                  <a:lnTo>
                    <a:pt x="453" y="315"/>
                  </a:lnTo>
                  <a:lnTo>
                    <a:pt x="461" y="309"/>
                  </a:lnTo>
                  <a:lnTo>
                    <a:pt x="470" y="301"/>
                  </a:lnTo>
                  <a:lnTo>
                    <a:pt x="466" y="287"/>
                  </a:lnTo>
                  <a:lnTo>
                    <a:pt x="463" y="272"/>
                  </a:lnTo>
                  <a:lnTo>
                    <a:pt x="466" y="264"/>
                  </a:lnTo>
                  <a:lnTo>
                    <a:pt x="474" y="249"/>
                  </a:lnTo>
                  <a:lnTo>
                    <a:pt x="486" y="231"/>
                  </a:lnTo>
                  <a:lnTo>
                    <a:pt x="499" y="205"/>
                  </a:lnTo>
                  <a:lnTo>
                    <a:pt x="473" y="193"/>
                  </a:lnTo>
                  <a:lnTo>
                    <a:pt x="445" y="184"/>
                  </a:lnTo>
                  <a:lnTo>
                    <a:pt x="418" y="176"/>
                  </a:lnTo>
                  <a:lnTo>
                    <a:pt x="390" y="169"/>
                  </a:lnTo>
                  <a:lnTo>
                    <a:pt x="361" y="163"/>
                  </a:lnTo>
                  <a:lnTo>
                    <a:pt x="331" y="155"/>
                  </a:lnTo>
                  <a:lnTo>
                    <a:pt x="302" y="145"/>
                  </a:lnTo>
                  <a:lnTo>
                    <a:pt x="270" y="133"/>
                  </a:lnTo>
                  <a:lnTo>
                    <a:pt x="264" y="129"/>
                  </a:lnTo>
                  <a:lnTo>
                    <a:pt x="257" y="125"/>
                  </a:lnTo>
                  <a:lnTo>
                    <a:pt x="252" y="120"/>
                  </a:lnTo>
                  <a:lnTo>
                    <a:pt x="246" y="113"/>
                  </a:lnTo>
                  <a:lnTo>
                    <a:pt x="237" y="99"/>
                  </a:lnTo>
                  <a:lnTo>
                    <a:pt x="228" y="83"/>
                  </a:lnTo>
                  <a:lnTo>
                    <a:pt x="220" y="68"/>
                  </a:lnTo>
                  <a:lnTo>
                    <a:pt x="209" y="55"/>
                  </a:lnTo>
                  <a:lnTo>
                    <a:pt x="204" y="49"/>
                  </a:lnTo>
                  <a:lnTo>
                    <a:pt x="197" y="47"/>
                  </a:lnTo>
                  <a:lnTo>
                    <a:pt x="189" y="44"/>
                  </a:lnTo>
                  <a:lnTo>
                    <a:pt x="181" y="43"/>
                  </a:lnTo>
                  <a:lnTo>
                    <a:pt x="165" y="43"/>
                  </a:lnTo>
                  <a:lnTo>
                    <a:pt x="153" y="43"/>
                  </a:lnTo>
                  <a:lnTo>
                    <a:pt x="144" y="43"/>
                  </a:lnTo>
                  <a:lnTo>
                    <a:pt x="138" y="43"/>
                  </a:lnTo>
                  <a:lnTo>
                    <a:pt x="129" y="41"/>
                  </a:lnTo>
                  <a:lnTo>
                    <a:pt x="121" y="39"/>
                  </a:lnTo>
                  <a:lnTo>
                    <a:pt x="114" y="35"/>
                  </a:lnTo>
                  <a:lnTo>
                    <a:pt x="110" y="28"/>
                  </a:lnTo>
                  <a:lnTo>
                    <a:pt x="101" y="15"/>
                  </a:lnTo>
                  <a:lnTo>
                    <a:pt x="90" y="0"/>
                  </a:lnTo>
                  <a:lnTo>
                    <a:pt x="82" y="8"/>
                  </a:lnTo>
                  <a:lnTo>
                    <a:pt x="76" y="16"/>
                  </a:lnTo>
                  <a:lnTo>
                    <a:pt x="72" y="24"/>
                  </a:lnTo>
                  <a:lnTo>
                    <a:pt x="68" y="33"/>
                  </a:lnTo>
                  <a:lnTo>
                    <a:pt x="61" y="51"/>
                  </a:lnTo>
                  <a:lnTo>
                    <a:pt x="54" y="67"/>
                  </a:lnTo>
                  <a:lnTo>
                    <a:pt x="48" y="75"/>
                  </a:lnTo>
                  <a:lnTo>
                    <a:pt x="41" y="83"/>
                  </a:lnTo>
                  <a:lnTo>
                    <a:pt x="32" y="88"/>
                  </a:lnTo>
                  <a:lnTo>
                    <a:pt x="22" y="95"/>
                  </a:lnTo>
                  <a:lnTo>
                    <a:pt x="14" y="101"/>
                  </a:lnTo>
                  <a:lnTo>
                    <a:pt x="6" y="108"/>
                  </a:lnTo>
                  <a:lnTo>
                    <a:pt x="4" y="112"/>
                  </a:lnTo>
                  <a:lnTo>
                    <a:pt x="1" y="117"/>
                  </a:lnTo>
                  <a:lnTo>
                    <a:pt x="0" y="121"/>
                  </a:lnTo>
                  <a:lnTo>
                    <a:pt x="0" y="127"/>
                  </a:lnTo>
                  <a:lnTo>
                    <a:pt x="1" y="137"/>
                  </a:lnTo>
                  <a:lnTo>
                    <a:pt x="2" y="147"/>
                  </a:lnTo>
                  <a:lnTo>
                    <a:pt x="5" y="153"/>
                  </a:lnTo>
                  <a:lnTo>
                    <a:pt x="8" y="159"/>
                  </a:lnTo>
                  <a:lnTo>
                    <a:pt x="12" y="164"/>
                  </a:lnTo>
                  <a:lnTo>
                    <a:pt x="16" y="168"/>
                  </a:lnTo>
                  <a:lnTo>
                    <a:pt x="21" y="171"/>
                  </a:lnTo>
                  <a:lnTo>
                    <a:pt x="26" y="173"/>
                  </a:lnTo>
                  <a:lnTo>
                    <a:pt x="37" y="177"/>
                  </a:lnTo>
                  <a:lnTo>
                    <a:pt x="48" y="181"/>
                  </a:lnTo>
                  <a:lnTo>
                    <a:pt x="53" y="183"/>
                  </a:lnTo>
                  <a:lnTo>
                    <a:pt x="58" y="185"/>
                  </a:lnTo>
                  <a:lnTo>
                    <a:pt x="62" y="189"/>
                  </a:lnTo>
                  <a:lnTo>
                    <a:pt x="66" y="193"/>
                  </a:lnTo>
                  <a:lnTo>
                    <a:pt x="70" y="201"/>
                  </a:lnTo>
                  <a:lnTo>
                    <a:pt x="73" y="209"/>
                  </a:lnTo>
                  <a:lnTo>
                    <a:pt x="76" y="216"/>
                  </a:lnTo>
                  <a:lnTo>
                    <a:pt x="77" y="224"/>
                  </a:lnTo>
                  <a:lnTo>
                    <a:pt x="78" y="237"/>
                  </a:lnTo>
                  <a:lnTo>
                    <a:pt x="78" y="251"/>
                  </a:lnTo>
                  <a:lnTo>
                    <a:pt x="80" y="264"/>
                  </a:lnTo>
                  <a:lnTo>
                    <a:pt x="82" y="276"/>
                  </a:lnTo>
                  <a:lnTo>
                    <a:pt x="84" y="281"/>
                  </a:lnTo>
                  <a:lnTo>
                    <a:pt x="88" y="287"/>
                  </a:lnTo>
                  <a:lnTo>
                    <a:pt x="92" y="291"/>
                  </a:lnTo>
                  <a:lnTo>
                    <a:pt x="96" y="296"/>
                  </a:lnTo>
                  <a:lnTo>
                    <a:pt x="108" y="301"/>
                  </a:lnTo>
                  <a:lnTo>
                    <a:pt x="122" y="307"/>
                  </a:lnTo>
                  <a:lnTo>
                    <a:pt x="140" y="311"/>
                  </a:lnTo>
                  <a:lnTo>
                    <a:pt x="157" y="315"/>
                  </a:lnTo>
                  <a:lnTo>
                    <a:pt x="173" y="320"/>
                  </a:lnTo>
                  <a:lnTo>
                    <a:pt x="186" y="327"/>
                  </a:lnTo>
                  <a:lnTo>
                    <a:pt x="192" y="329"/>
                  </a:lnTo>
                  <a:lnTo>
                    <a:pt x="196" y="333"/>
                  </a:lnTo>
                  <a:lnTo>
                    <a:pt x="198" y="339"/>
                  </a:lnTo>
                  <a:lnTo>
                    <a:pt x="198" y="344"/>
                  </a:lnTo>
                  <a:lnTo>
                    <a:pt x="198" y="360"/>
                  </a:lnTo>
                  <a:lnTo>
                    <a:pt x="198" y="379"/>
                  </a:lnTo>
                  <a:lnTo>
                    <a:pt x="198" y="397"/>
                  </a:lnTo>
                  <a:lnTo>
                    <a:pt x="198" y="411"/>
                  </a:lnTo>
                  <a:lnTo>
                    <a:pt x="197" y="431"/>
                  </a:lnTo>
                  <a:lnTo>
                    <a:pt x="194" y="449"/>
                  </a:lnTo>
                  <a:lnTo>
                    <a:pt x="194" y="458"/>
                  </a:lnTo>
                  <a:lnTo>
                    <a:pt x="196" y="468"/>
                  </a:lnTo>
                  <a:lnTo>
                    <a:pt x="200" y="477"/>
                  </a:lnTo>
                  <a:lnTo>
                    <a:pt x="205" y="488"/>
                  </a:lnTo>
                  <a:lnTo>
                    <a:pt x="208" y="493"/>
                  </a:lnTo>
                  <a:lnTo>
                    <a:pt x="210" y="497"/>
                  </a:lnTo>
                  <a:lnTo>
                    <a:pt x="213" y="501"/>
                  </a:lnTo>
                  <a:lnTo>
                    <a:pt x="217" y="504"/>
                  </a:lnTo>
                  <a:lnTo>
                    <a:pt x="226" y="506"/>
                  </a:lnTo>
                  <a:lnTo>
                    <a:pt x="234" y="509"/>
                  </a:lnTo>
                  <a:lnTo>
                    <a:pt x="244" y="512"/>
                  </a:lnTo>
                  <a:lnTo>
                    <a:pt x="252" y="516"/>
                  </a:lnTo>
                  <a:lnTo>
                    <a:pt x="256" y="518"/>
                  </a:lnTo>
                  <a:lnTo>
                    <a:pt x="260" y="521"/>
                  </a:lnTo>
                  <a:lnTo>
                    <a:pt x="262" y="525"/>
                  </a:lnTo>
                  <a:lnTo>
                    <a:pt x="265" y="530"/>
                  </a:lnTo>
                  <a:lnTo>
                    <a:pt x="285" y="572"/>
                  </a:lnTo>
                  <a:lnTo>
                    <a:pt x="307" y="614"/>
                  </a:lnTo>
                  <a:lnTo>
                    <a:pt x="323" y="649"/>
                  </a:lnTo>
                  <a:lnTo>
                    <a:pt x="331" y="66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4" name="Freeform 78"/>
            <p:cNvSpPr>
              <a:spLocks noChangeAspect="1"/>
            </p:cNvSpPr>
            <p:nvPr/>
          </p:nvSpPr>
          <p:spPr bwMode="auto">
            <a:xfrm>
              <a:off x="1807" y="1998"/>
              <a:ext cx="62" cy="53"/>
            </a:xfrm>
            <a:custGeom>
              <a:avLst/>
              <a:gdLst>
                <a:gd name="T0" fmla="*/ 174 w 205"/>
                <a:gd name="T1" fmla="*/ 89 h 175"/>
                <a:gd name="T2" fmla="*/ 172 w 205"/>
                <a:gd name="T3" fmla="*/ 89 h 175"/>
                <a:gd name="T4" fmla="*/ 169 w 205"/>
                <a:gd name="T5" fmla="*/ 87 h 175"/>
                <a:gd name="T6" fmla="*/ 166 w 205"/>
                <a:gd name="T7" fmla="*/ 83 h 175"/>
                <a:gd name="T8" fmla="*/ 162 w 205"/>
                <a:gd name="T9" fmla="*/ 77 h 175"/>
                <a:gd name="T10" fmla="*/ 156 w 205"/>
                <a:gd name="T11" fmla="*/ 64 h 175"/>
                <a:gd name="T12" fmla="*/ 148 w 205"/>
                <a:gd name="T13" fmla="*/ 50 h 175"/>
                <a:gd name="T14" fmla="*/ 134 w 205"/>
                <a:gd name="T15" fmla="*/ 19 h 175"/>
                <a:gd name="T16" fmla="*/ 126 w 205"/>
                <a:gd name="T17" fmla="*/ 0 h 175"/>
                <a:gd name="T18" fmla="*/ 116 w 205"/>
                <a:gd name="T19" fmla="*/ 2 h 175"/>
                <a:gd name="T20" fmla="*/ 105 w 205"/>
                <a:gd name="T21" fmla="*/ 3 h 175"/>
                <a:gd name="T22" fmla="*/ 94 w 205"/>
                <a:gd name="T23" fmla="*/ 7 h 175"/>
                <a:gd name="T24" fmla="*/ 84 w 205"/>
                <a:gd name="T25" fmla="*/ 10 h 175"/>
                <a:gd name="T26" fmla="*/ 73 w 205"/>
                <a:gd name="T27" fmla="*/ 15 h 175"/>
                <a:gd name="T28" fmla="*/ 62 w 205"/>
                <a:gd name="T29" fmla="*/ 20 h 175"/>
                <a:gd name="T30" fmla="*/ 53 w 205"/>
                <a:gd name="T31" fmla="*/ 26 h 175"/>
                <a:gd name="T32" fmla="*/ 42 w 205"/>
                <a:gd name="T33" fmla="*/ 34 h 175"/>
                <a:gd name="T34" fmla="*/ 34 w 205"/>
                <a:gd name="T35" fmla="*/ 40 h 175"/>
                <a:gd name="T36" fmla="*/ 27 w 205"/>
                <a:gd name="T37" fmla="*/ 50 h 175"/>
                <a:gd name="T38" fmla="*/ 19 w 205"/>
                <a:gd name="T39" fmla="*/ 59 h 175"/>
                <a:gd name="T40" fmla="*/ 12 w 205"/>
                <a:gd name="T41" fmla="*/ 69 h 175"/>
                <a:gd name="T42" fmla="*/ 8 w 205"/>
                <a:gd name="T43" fmla="*/ 80 h 175"/>
                <a:gd name="T44" fmla="*/ 4 w 205"/>
                <a:gd name="T45" fmla="*/ 92 h 175"/>
                <a:gd name="T46" fmla="*/ 1 w 205"/>
                <a:gd name="T47" fmla="*/ 105 h 175"/>
                <a:gd name="T48" fmla="*/ 0 w 205"/>
                <a:gd name="T49" fmla="*/ 120 h 175"/>
                <a:gd name="T50" fmla="*/ 0 w 205"/>
                <a:gd name="T51" fmla="*/ 133 h 175"/>
                <a:gd name="T52" fmla="*/ 1 w 205"/>
                <a:gd name="T53" fmla="*/ 144 h 175"/>
                <a:gd name="T54" fmla="*/ 1 w 205"/>
                <a:gd name="T55" fmla="*/ 153 h 175"/>
                <a:gd name="T56" fmla="*/ 4 w 205"/>
                <a:gd name="T57" fmla="*/ 161 h 175"/>
                <a:gd name="T58" fmla="*/ 8 w 205"/>
                <a:gd name="T59" fmla="*/ 167 h 175"/>
                <a:gd name="T60" fmla="*/ 13 w 205"/>
                <a:gd name="T61" fmla="*/ 171 h 175"/>
                <a:gd name="T62" fmla="*/ 20 w 205"/>
                <a:gd name="T63" fmla="*/ 173 h 175"/>
                <a:gd name="T64" fmla="*/ 31 w 205"/>
                <a:gd name="T65" fmla="*/ 175 h 175"/>
                <a:gd name="T66" fmla="*/ 42 w 205"/>
                <a:gd name="T67" fmla="*/ 173 h 175"/>
                <a:gd name="T68" fmla="*/ 54 w 205"/>
                <a:gd name="T69" fmla="*/ 172 h 175"/>
                <a:gd name="T70" fmla="*/ 65 w 205"/>
                <a:gd name="T71" fmla="*/ 168 h 175"/>
                <a:gd name="T72" fmla="*/ 74 w 205"/>
                <a:gd name="T73" fmla="*/ 165 h 175"/>
                <a:gd name="T74" fmla="*/ 82 w 205"/>
                <a:gd name="T75" fmla="*/ 161 h 175"/>
                <a:gd name="T76" fmla="*/ 92 w 205"/>
                <a:gd name="T77" fmla="*/ 159 h 175"/>
                <a:gd name="T78" fmla="*/ 100 w 205"/>
                <a:gd name="T79" fmla="*/ 157 h 175"/>
                <a:gd name="T80" fmla="*/ 109 w 205"/>
                <a:gd name="T81" fmla="*/ 156 h 175"/>
                <a:gd name="T82" fmla="*/ 132 w 205"/>
                <a:gd name="T83" fmla="*/ 156 h 175"/>
                <a:gd name="T84" fmla="*/ 148 w 205"/>
                <a:gd name="T85" fmla="*/ 156 h 175"/>
                <a:gd name="T86" fmla="*/ 162 w 205"/>
                <a:gd name="T87" fmla="*/ 156 h 175"/>
                <a:gd name="T88" fmla="*/ 174 w 205"/>
                <a:gd name="T89" fmla="*/ 156 h 175"/>
                <a:gd name="T90" fmla="*/ 182 w 205"/>
                <a:gd name="T91" fmla="*/ 156 h 175"/>
                <a:gd name="T92" fmla="*/ 192 w 205"/>
                <a:gd name="T93" fmla="*/ 153 h 175"/>
                <a:gd name="T94" fmla="*/ 197 w 205"/>
                <a:gd name="T95" fmla="*/ 151 h 175"/>
                <a:gd name="T96" fmla="*/ 201 w 205"/>
                <a:gd name="T97" fmla="*/ 147 h 175"/>
                <a:gd name="T98" fmla="*/ 204 w 205"/>
                <a:gd name="T99" fmla="*/ 140 h 175"/>
                <a:gd name="T100" fmla="*/ 205 w 205"/>
                <a:gd name="T101" fmla="*/ 132 h 175"/>
                <a:gd name="T102" fmla="*/ 204 w 205"/>
                <a:gd name="T103" fmla="*/ 125 h 175"/>
                <a:gd name="T104" fmla="*/ 202 w 205"/>
                <a:gd name="T105" fmla="*/ 117 h 175"/>
                <a:gd name="T106" fmla="*/ 198 w 205"/>
                <a:gd name="T107" fmla="*/ 111 h 175"/>
                <a:gd name="T108" fmla="*/ 194 w 205"/>
                <a:gd name="T109" fmla="*/ 104 h 175"/>
                <a:gd name="T110" fmla="*/ 189 w 205"/>
                <a:gd name="T111" fmla="*/ 99 h 175"/>
                <a:gd name="T112" fmla="*/ 185 w 205"/>
                <a:gd name="T113" fmla="*/ 93 h 175"/>
                <a:gd name="T114" fmla="*/ 180 w 205"/>
                <a:gd name="T115" fmla="*/ 91 h 175"/>
                <a:gd name="T116" fmla="*/ 174 w 205"/>
                <a:gd name="T117" fmla="*/ 89 h 17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5"/>
                <a:gd name="T178" fmla="*/ 0 h 175"/>
                <a:gd name="T179" fmla="*/ 205 w 205"/>
                <a:gd name="T180" fmla="*/ 175 h 17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5" h="175">
                  <a:moveTo>
                    <a:pt x="174" y="89"/>
                  </a:moveTo>
                  <a:lnTo>
                    <a:pt x="172" y="89"/>
                  </a:lnTo>
                  <a:lnTo>
                    <a:pt x="169" y="87"/>
                  </a:lnTo>
                  <a:lnTo>
                    <a:pt x="166" y="83"/>
                  </a:lnTo>
                  <a:lnTo>
                    <a:pt x="162" y="77"/>
                  </a:lnTo>
                  <a:lnTo>
                    <a:pt x="156" y="64"/>
                  </a:lnTo>
                  <a:lnTo>
                    <a:pt x="148" y="50"/>
                  </a:lnTo>
                  <a:lnTo>
                    <a:pt x="134" y="19"/>
                  </a:lnTo>
                  <a:lnTo>
                    <a:pt x="126" y="0"/>
                  </a:lnTo>
                  <a:lnTo>
                    <a:pt x="116" y="2"/>
                  </a:lnTo>
                  <a:lnTo>
                    <a:pt x="105" y="3"/>
                  </a:lnTo>
                  <a:lnTo>
                    <a:pt x="94" y="7"/>
                  </a:lnTo>
                  <a:lnTo>
                    <a:pt x="84" y="10"/>
                  </a:lnTo>
                  <a:lnTo>
                    <a:pt x="73" y="15"/>
                  </a:lnTo>
                  <a:lnTo>
                    <a:pt x="62" y="20"/>
                  </a:lnTo>
                  <a:lnTo>
                    <a:pt x="53" y="26"/>
                  </a:lnTo>
                  <a:lnTo>
                    <a:pt x="42" y="34"/>
                  </a:lnTo>
                  <a:lnTo>
                    <a:pt x="34" y="40"/>
                  </a:lnTo>
                  <a:lnTo>
                    <a:pt x="27" y="50"/>
                  </a:lnTo>
                  <a:lnTo>
                    <a:pt x="19" y="59"/>
                  </a:lnTo>
                  <a:lnTo>
                    <a:pt x="12" y="69"/>
                  </a:lnTo>
                  <a:lnTo>
                    <a:pt x="8" y="80"/>
                  </a:lnTo>
                  <a:lnTo>
                    <a:pt x="4" y="92"/>
                  </a:lnTo>
                  <a:lnTo>
                    <a:pt x="1" y="105"/>
                  </a:lnTo>
                  <a:lnTo>
                    <a:pt x="0" y="120"/>
                  </a:lnTo>
                  <a:lnTo>
                    <a:pt x="0" y="133"/>
                  </a:lnTo>
                  <a:lnTo>
                    <a:pt x="1" y="144"/>
                  </a:lnTo>
                  <a:lnTo>
                    <a:pt x="1" y="153"/>
                  </a:lnTo>
                  <a:lnTo>
                    <a:pt x="4" y="161"/>
                  </a:lnTo>
                  <a:lnTo>
                    <a:pt x="8" y="167"/>
                  </a:lnTo>
                  <a:lnTo>
                    <a:pt x="13" y="171"/>
                  </a:lnTo>
                  <a:lnTo>
                    <a:pt x="20" y="173"/>
                  </a:lnTo>
                  <a:lnTo>
                    <a:pt x="31" y="175"/>
                  </a:lnTo>
                  <a:lnTo>
                    <a:pt x="42" y="173"/>
                  </a:lnTo>
                  <a:lnTo>
                    <a:pt x="54" y="172"/>
                  </a:lnTo>
                  <a:lnTo>
                    <a:pt x="65" y="168"/>
                  </a:lnTo>
                  <a:lnTo>
                    <a:pt x="74" y="165"/>
                  </a:lnTo>
                  <a:lnTo>
                    <a:pt x="82" y="161"/>
                  </a:lnTo>
                  <a:lnTo>
                    <a:pt x="92" y="159"/>
                  </a:lnTo>
                  <a:lnTo>
                    <a:pt x="100" y="157"/>
                  </a:lnTo>
                  <a:lnTo>
                    <a:pt x="109" y="156"/>
                  </a:lnTo>
                  <a:lnTo>
                    <a:pt x="132" y="156"/>
                  </a:lnTo>
                  <a:lnTo>
                    <a:pt x="148" y="156"/>
                  </a:lnTo>
                  <a:lnTo>
                    <a:pt x="162" y="156"/>
                  </a:lnTo>
                  <a:lnTo>
                    <a:pt x="174" y="156"/>
                  </a:lnTo>
                  <a:lnTo>
                    <a:pt x="182" y="156"/>
                  </a:lnTo>
                  <a:lnTo>
                    <a:pt x="192" y="153"/>
                  </a:lnTo>
                  <a:lnTo>
                    <a:pt x="197" y="151"/>
                  </a:lnTo>
                  <a:lnTo>
                    <a:pt x="201" y="147"/>
                  </a:lnTo>
                  <a:lnTo>
                    <a:pt x="204" y="140"/>
                  </a:lnTo>
                  <a:lnTo>
                    <a:pt x="205" y="132"/>
                  </a:lnTo>
                  <a:lnTo>
                    <a:pt x="204" y="125"/>
                  </a:lnTo>
                  <a:lnTo>
                    <a:pt x="202" y="117"/>
                  </a:lnTo>
                  <a:lnTo>
                    <a:pt x="198" y="111"/>
                  </a:lnTo>
                  <a:lnTo>
                    <a:pt x="194" y="104"/>
                  </a:lnTo>
                  <a:lnTo>
                    <a:pt x="189" y="99"/>
                  </a:lnTo>
                  <a:lnTo>
                    <a:pt x="185" y="93"/>
                  </a:lnTo>
                  <a:lnTo>
                    <a:pt x="180" y="91"/>
                  </a:lnTo>
                  <a:lnTo>
                    <a:pt x="174" y="8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5" name="Freeform 79"/>
            <p:cNvSpPr>
              <a:spLocks noChangeAspect="1"/>
            </p:cNvSpPr>
            <p:nvPr/>
          </p:nvSpPr>
          <p:spPr bwMode="auto">
            <a:xfrm>
              <a:off x="1258" y="2512"/>
              <a:ext cx="350" cy="410"/>
            </a:xfrm>
            <a:custGeom>
              <a:avLst/>
              <a:gdLst>
                <a:gd name="T0" fmla="*/ 1045 w 1143"/>
                <a:gd name="T1" fmla="*/ 534 h 1342"/>
                <a:gd name="T2" fmla="*/ 1117 w 1143"/>
                <a:gd name="T3" fmla="*/ 581 h 1342"/>
                <a:gd name="T4" fmla="*/ 1143 w 1143"/>
                <a:gd name="T5" fmla="*/ 632 h 1342"/>
                <a:gd name="T6" fmla="*/ 1114 w 1143"/>
                <a:gd name="T7" fmla="*/ 690 h 1342"/>
                <a:gd name="T8" fmla="*/ 1037 w 1143"/>
                <a:gd name="T9" fmla="*/ 745 h 1342"/>
                <a:gd name="T10" fmla="*/ 1017 w 1143"/>
                <a:gd name="T11" fmla="*/ 825 h 1342"/>
                <a:gd name="T12" fmla="*/ 985 w 1143"/>
                <a:gd name="T13" fmla="*/ 941 h 1342"/>
                <a:gd name="T14" fmla="*/ 906 w 1143"/>
                <a:gd name="T15" fmla="*/ 965 h 1342"/>
                <a:gd name="T16" fmla="*/ 762 w 1143"/>
                <a:gd name="T17" fmla="*/ 874 h 1342"/>
                <a:gd name="T18" fmla="*/ 717 w 1143"/>
                <a:gd name="T19" fmla="*/ 889 h 1342"/>
                <a:gd name="T20" fmla="*/ 677 w 1143"/>
                <a:gd name="T21" fmla="*/ 977 h 1342"/>
                <a:gd name="T22" fmla="*/ 636 w 1143"/>
                <a:gd name="T23" fmla="*/ 1039 h 1342"/>
                <a:gd name="T24" fmla="*/ 590 w 1143"/>
                <a:gd name="T25" fmla="*/ 1039 h 1342"/>
                <a:gd name="T26" fmla="*/ 540 w 1143"/>
                <a:gd name="T27" fmla="*/ 1033 h 1342"/>
                <a:gd name="T28" fmla="*/ 510 w 1143"/>
                <a:gd name="T29" fmla="*/ 1082 h 1342"/>
                <a:gd name="T30" fmla="*/ 493 w 1143"/>
                <a:gd name="T31" fmla="*/ 1171 h 1342"/>
                <a:gd name="T32" fmla="*/ 437 w 1143"/>
                <a:gd name="T33" fmla="*/ 1221 h 1342"/>
                <a:gd name="T34" fmla="*/ 424 w 1143"/>
                <a:gd name="T35" fmla="*/ 1303 h 1342"/>
                <a:gd name="T36" fmla="*/ 378 w 1143"/>
                <a:gd name="T37" fmla="*/ 1299 h 1342"/>
                <a:gd name="T38" fmla="*/ 321 w 1143"/>
                <a:gd name="T39" fmla="*/ 1167 h 1342"/>
                <a:gd name="T40" fmla="*/ 340 w 1143"/>
                <a:gd name="T41" fmla="*/ 1109 h 1342"/>
                <a:gd name="T42" fmla="*/ 337 w 1143"/>
                <a:gd name="T43" fmla="*/ 1061 h 1342"/>
                <a:gd name="T44" fmla="*/ 325 w 1143"/>
                <a:gd name="T45" fmla="*/ 1009 h 1342"/>
                <a:gd name="T46" fmla="*/ 300 w 1143"/>
                <a:gd name="T47" fmla="*/ 977 h 1342"/>
                <a:gd name="T48" fmla="*/ 292 w 1143"/>
                <a:gd name="T49" fmla="*/ 935 h 1342"/>
                <a:gd name="T50" fmla="*/ 247 w 1143"/>
                <a:gd name="T51" fmla="*/ 919 h 1342"/>
                <a:gd name="T52" fmla="*/ 213 w 1143"/>
                <a:gd name="T53" fmla="*/ 887 h 1342"/>
                <a:gd name="T54" fmla="*/ 120 w 1143"/>
                <a:gd name="T55" fmla="*/ 873 h 1342"/>
                <a:gd name="T56" fmla="*/ 56 w 1143"/>
                <a:gd name="T57" fmla="*/ 837 h 1342"/>
                <a:gd name="T58" fmla="*/ 5 w 1143"/>
                <a:gd name="T59" fmla="*/ 799 h 1342"/>
                <a:gd name="T60" fmla="*/ 19 w 1143"/>
                <a:gd name="T61" fmla="*/ 746 h 1342"/>
                <a:gd name="T62" fmla="*/ 80 w 1143"/>
                <a:gd name="T63" fmla="*/ 701 h 1342"/>
                <a:gd name="T64" fmla="*/ 129 w 1143"/>
                <a:gd name="T65" fmla="*/ 714 h 1342"/>
                <a:gd name="T66" fmla="*/ 183 w 1143"/>
                <a:gd name="T67" fmla="*/ 708 h 1342"/>
                <a:gd name="T68" fmla="*/ 165 w 1143"/>
                <a:gd name="T69" fmla="*/ 593 h 1342"/>
                <a:gd name="T70" fmla="*/ 140 w 1143"/>
                <a:gd name="T71" fmla="*/ 510 h 1342"/>
                <a:gd name="T72" fmla="*/ 179 w 1143"/>
                <a:gd name="T73" fmla="*/ 465 h 1342"/>
                <a:gd name="T74" fmla="*/ 342 w 1143"/>
                <a:gd name="T75" fmla="*/ 460 h 1342"/>
                <a:gd name="T76" fmla="*/ 377 w 1143"/>
                <a:gd name="T77" fmla="*/ 433 h 1342"/>
                <a:gd name="T78" fmla="*/ 393 w 1143"/>
                <a:gd name="T79" fmla="*/ 318 h 1342"/>
                <a:gd name="T80" fmla="*/ 433 w 1143"/>
                <a:gd name="T81" fmla="*/ 156 h 1342"/>
                <a:gd name="T82" fmla="*/ 574 w 1143"/>
                <a:gd name="T83" fmla="*/ 5 h 1342"/>
                <a:gd name="T84" fmla="*/ 642 w 1143"/>
                <a:gd name="T85" fmla="*/ 7 h 1342"/>
                <a:gd name="T86" fmla="*/ 674 w 1143"/>
                <a:gd name="T87" fmla="*/ 39 h 1342"/>
                <a:gd name="T88" fmla="*/ 681 w 1143"/>
                <a:gd name="T89" fmla="*/ 111 h 1342"/>
                <a:gd name="T90" fmla="*/ 652 w 1143"/>
                <a:gd name="T91" fmla="*/ 185 h 1342"/>
                <a:gd name="T92" fmla="*/ 602 w 1143"/>
                <a:gd name="T93" fmla="*/ 309 h 1342"/>
                <a:gd name="T94" fmla="*/ 572 w 1143"/>
                <a:gd name="T95" fmla="*/ 349 h 1342"/>
                <a:gd name="T96" fmla="*/ 614 w 1143"/>
                <a:gd name="T97" fmla="*/ 390 h 1342"/>
                <a:gd name="T98" fmla="*/ 609 w 1143"/>
                <a:gd name="T99" fmla="*/ 512 h 1342"/>
                <a:gd name="T100" fmla="*/ 650 w 1143"/>
                <a:gd name="T101" fmla="*/ 546 h 1342"/>
                <a:gd name="T102" fmla="*/ 716 w 1143"/>
                <a:gd name="T103" fmla="*/ 486 h 1342"/>
                <a:gd name="T104" fmla="*/ 796 w 1143"/>
                <a:gd name="T105" fmla="*/ 484 h 1342"/>
                <a:gd name="T106" fmla="*/ 857 w 1143"/>
                <a:gd name="T107" fmla="*/ 481 h 1342"/>
                <a:gd name="T108" fmla="*/ 896 w 1143"/>
                <a:gd name="T109" fmla="*/ 513 h 1342"/>
                <a:gd name="T110" fmla="*/ 926 w 1143"/>
                <a:gd name="T111" fmla="*/ 522 h 1342"/>
                <a:gd name="T112" fmla="*/ 976 w 1143"/>
                <a:gd name="T113" fmla="*/ 490 h 13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43"/>
                <a:gd name="T172" fmla="*/ 0 h 1342"/>
                <a:gd name="T173" fmla="*/ 1143 w 1143"/>
                <a:gd name="T174" fmla="*/ 1342 h 13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43" h="1342">
                  <a:moveTo>
                    <a:pt x="1024" y="488"/>
                  </a:moveTo>
                  <a:lnTo>
                    <a:pt x="1025" y="494"/>
                  </a:lnTo>
                  <a:lnTo>
                    <a:pt x="1026" y="502"/>
                  </a:lnTo>
                  <a:lnTo>
                    <a:pt x="1028" y="509"/>
                  </a:lnTo>
                  <a:lnTo>
                    <a:pt x="1030" y="514"/>
                  </a:lnTo>
                  <a:lnTo>
                    <a:pt x="1037" y="525"/>
                  </a:lnTo>
                  <a:lnTo>
                    <a:pt x="1045" y="534"/>
                  </a:lnTo>
                  <a:lnTo>
                    <a:pt x="1054" y="542"/>
                  </a:lnTo>
                  <a:lnTo>
                    <a:pt x="1065" y="549"/>
                  </a:lnTo>
                  <a:lnTo>
                    <a:pt x="1075" y="556"/>
                  </a:lnTo>
                  <a:lnTo>
                    <a:pt x="1086" y="562"/>
                  </a:lnTo>
                  <a:lnTo>
                    <a:pt x="1097" y="568"/>
                  </a:lnTo>
                  <a:lnTo>
                    <a:pt x="1107" y="574"/>
                  </a:lnTo>
                  <a:lnTo>
                    <a:pt x="1117" y="581"/>
                  </a:lnTo>
                  <a:lnTo>
                    <a:pt x="1126" y="588"/>
                  </a:lnTo>
                  <a:lnTo>
                    <a:pt x="1133" y="597"/>
                  </a:lnTo>
                  <a:lnTo>
                    <a:pt x="1139" y="606"/>
                  </a:lnTo>
                  <a:lnTo>
                    <a:pt x="1141" y="612"/>
                  </a:lnTo>
                  <a:lnTo>
                    <a:pt x="1142" y="618"/>
                  </a:lnTo>
                  <a:lnTo>
                    <a:pt x="1143" y="625"/>
                  </a:lnTo>
                  <a:lnTo>
                    <a:pt x="1143" y="632"/>
                  </a:lnTo>
                  <a:lnTo>
                    <a:pt x="1143" y="640"/>
                  </a:lnTo>
                  <a:lnTo>
                    <a:pt x="1142" y="646"/>
                  </a:lnTo>
                  <a:lnTo>
                    <a:pt x="1141" y="653"/>
                  </a:lnTo>
                  <a:lnTo>
                    <a:pt x="1138" y="660"/>
                  </a:lnTo>
                  <a:lnTo>
                    <a:pt x="1133" y="670"/>
                  </a:lnTo>
                  <a:lnTo>
                    <a:pt x="1123" y="681"/>
                  </a:lnTo>
                  <a:lnTo>
                    <a:pt x="1114" y="690"/>
                  </a:lnTo>
                  <a:lnTo>
                    <a:pt x="1103" y="698"/>
                  </a:lnTo>
                  <a:lnTo>
                    <a:pt x="1093" y="706"/>
                  </a:lnTo>
                  <a:lnTo>
                    <a:pt x="1081" y="713"/>
                  </a:lnTo>
                  <a:lnTo>
                    <a:pt x="1069" y="721"/>
                  </a:lnTo>
                  <a:lnTo>
                    <a:pt x="1057" y="727"/>
                  </a:lnTo>
                  <a:lnTo>
                    <a:pt x="1046" y="737"/>
                  </a:lnTo>
                  <a:lnTo>
                    <a:pt x="1037" y="745"/>
                  </a:lnTo>
                  <a:lnTo>
                    <a:pt x="1029" y="755"/>
                  </a:lnTo>
                  <a:lnTo>
                    <a:pt x="1022" y="766"/>
                  </a:lnTo>
                  <a:lnTo>
                    <a:pt x="1021" y="773"/>
                  </a:lnTo>
                  <a:lnTo>
                    <a:pt x="1018" y="779"/>
                  </a:lnTo>
                  <a:lnTo>
                    <a:pt x="1018" y="786"/>
                  </a:lnTo>
                  <a:lnTo>
                    <a:pt x="1017" y="794"/>
                  </a:lnTo>
                  <a:lnTo>
                    <a:pt x="1017" y="825"/>
                  </a:lnTo>
                  <a:lnTo>
                    <a:pt x="1017" y="853"/>
                  </a:lnTo>
                  <a:lnTo>
                    <a:pt x="1017" y="882"/>
                  </a:lnTo>
                  <a:lnTo>
                    <a:pt x="1017" y="915"/>
                  </a:lnTo>
                  <a:lnTo>
                    <a:pt x="1012" y="927"/>
                  </a:lnTo>
                  <a:lnTo>
                    <a:pt x="1002" y="930"/>
                  </a:lnTo>
                  <a:lnTo>
                    <a:pt x="993" y="934"/>
                  </a:lnTo>
                  <a:lnTo>
                    <a:pt x="985" y="941"/>
                  </a:lnTo>
                  <a:lnTo>
                    <a:pt x="977" y="949"/>
                  </a:lnTo>
                  <a:lnTo>
                    <a:pt x="969" y="958"/>
                  </a:lnTo>
                  <a:lnTo>
                    <a:pt x="962" y="969"/>
                  </a:lnTo>
                  <a:lnTo>
                    <a:pt x="957" y="981"/>
                  </a:lnTo>
                  <a:lnTo>
                    <a:pt x="952" y="993"/>
                  </a:lnTo>
                  <a:lnTo>
                    <a:pt x="930" y="981"/>
                  </a:lnTo>
                  <a:lnTo>
                    <a:pt x="906" y="965"/>
                  </a:lnTo>
                  <a:lnTo>
                    <a:pt x="880" y="945"/>
                  </a:lnTo>
                  <a:lnTo>
                    <a:pt x="852" y="923"/>
                  </a:lnTo>
                  <a:lnTo>
                    <a:pt x="824" y="905"/>
                  </a:lnTo>
                  <a:lnTo>
                    <a:pt x="797" y="887"/>
                  </a:lnTo>
                  <a:lnTo>
                    <a:pt x="785" y="882"/>
                  </a:lnTo>
                  <a:lnTo>
                    <a:pt x="773" y="877"/>
                  </a:lnTo>
                  <a:lnTo>
                    <a:pt x="762" y="874"/>
                  </a:lnTo>
                  <a:lnTo>
                    <a:pt x="753" y="873"/>
                  </a:lnTo>
                  <a:lnTo>
                    <a:pt x="745" y="873"/>
                  </a:lnTo>
                  <a:lnTo>
                    <a:pt x="738" y="874"/>
                  </a:lnTo>
                  <a:lnTo>
                    <a:pt x="733" y="877"/>
                  </a:lnTo>
                  <a:lnTo>
                    <a:pt x="728" y="881"/>
                  </a:lnTo>
                  <a:lnTo>
                    <a:pt x="722" y="883"/>
                  </a:lnTo>
                  <a:lnTo>
                    <a:pt x="717" y="889"/>
                  </a:lnTo>
                  <a:lnTo>
                    <a:pt x="713" y="894"/>
                  </a:lnTo>
                  <a:lnTo>
                    <a:pt x="709" y="899"/>
                  </a:lnTo>
                  <a:lnTo>
                    <a:pt x="701" y="913"/>
                  </a:lnTo>
                  <a:lnTo>
                    <a:pt x="694" y="927"/>
                  </a:lnTo>
                  <a:lnTo>
                    <a:pt x="689" y="943"/>
                  </a:lnTo>
                  <a:lnTo>
                    <a:pt x="682" y="959"/>
                  </a:lnTo>
                  <a:lnTo>
                    <a:pt x="677" y="977"/>
                  </a:lnTo>
                  <a:lnTo>
                    <a:pt x="670" y="991"/>
                  </a:lnTo>
                  <a:lnTo>
                    <a:pt x="664" y="1007"/>
                  </a:lnTo>
                  <a:lnTo>
                    <a:pt x="656" y="1019"/>
                  </a:lnTo>
                  <a:lnTo>
                    <a:pt x="650" y="1026"/>
                  </a:lnTo>
                  <a:lnTo>
                    <a:pt x="646" y="1031"/>
                  </a:lnTo>
                  <a:lnTo>
                    <a:pt x="641" y="1035"/>
                  </a:lnTo>
                  <a:lnTo>
                    <a:pt x="636" y="1039"/>
                  </a:lnTo>
                  <a:lnTo>
                    <a:pt x="629" y="1043"/>
                  </a:lnTo>
                  <a:lnTo>
                    <a:pt x="622" y="1045"/>
                  </a:lnTo>
                  <a:lnTo>
                    <a:pt x="616" y="1047"/>
                  </a:lnTo>
                  <a:lnTo>
                    <a:pt x="608" y="1047"/>
                  </a:lnTo>
                  <a:lnTo>
                    <a:pt x="600" y="1046"/>
                  </a:lnTo>
                  <a:lnTo>
                    <a:pt x="594" y="1043"/>
                  </a:lnTo>
                  <a:lnTo>
                    <a:pt x="590" y="1039"/>
                  </a:lnTo>
                  <a:lnTo>
                    <a:pt x="586" y="1035"/>
                  </a:lnTo>
                  <a:lnTo>
                    <a:pt x="584" y="1031"/>
                  </a:lnTo>
                  <a:lnTo>
                    <a:pt x="580" y="1027"/>
                  </a:lnTo>
                  <a:lnTo>
                    <a:pt x="573" y="1025"/>
                  </a:lnTo>
                  <a:lnTo>
                    <a:pt x="566" y="1023"/>
                  </a:lnTo>
                  <a:lnTo>
                    <a:pt x="556" y="1026"/>
                  </a:lnTo>
                  <a:lnTo>
                    <a:pt x="540" y="1033"/>
                  </a:lnTo>
                  <a:lnTo>
                    <a:pt x="532" y="1037"/>
                  </a:lnTo>
                  <a:lnTo>
                    <a:pt x="524" y="1041"/>
                  </a:lnTo>
                  <a:lnTo>
                    <a:pt x="520" y="1045"/>
                  </a:lnTo>
                  <a:lnTo>
                    <a:pt x="517" y="1047"/>
                  </a:lnTo>
                  <a:lnTo>
                    <a:pt x="514" y="1057"/>
                  </a:lnTo>
                  <a:lnTo>
                    <a:pt x="512" y="1069"/>
                  </a:lnTo>
                  <a:lnTo>
                    <a:pt x="510" y="1082"/>
                  </a:lnTo>
                  <a:lnTo>
                    <a:pt x="509" y="1097"/>
                  </a:lnTo>
                  <a:lnTo>
                    <a:pt x="508" y="1111"/>
                  </a:lnTo>
                  <a:lnTo>
                    <a:pt x="506" y="1127"/>
                  </a:lnTo>
                  <a:lnTo>
                    <a:pt x="504" y="1142"/>
                  </a:lnTo>
                  <a:lnTo>
                    <a:pt x="500" y="1155"/>
                  </a:lnTo>
                  <a:lnTo>
                    <a:pt x="497" y="1165"/>
                  </a:lnTo>
                  <a:lnTo>
                    <a:pt x="493" y="1171"/>
                  </a:lnTo>
                  <a:lnTo>
                    <a:pt x="488" y="1178"/>
                  </a:lnTo>
                  <a:lnTo>
                    <a:pt x="482" y="1183"/>
                  </a:lnTo>
                  <a:lnTo>
                    <a:pt x="469" y="1194"/>
                  </a:lnTo>
                  <a:lnTo>
                    <a:pt x="456" y="1203"/>
                  </a:lnTo>
                  <a:lnTo>
                    <a:pt x="449" y="1209"/>
                  </a:lnTo>
                  <a:lnTo>
                    <a:pt x="442" y="1215"/>
                  </a:lnTo>
                  <a:lnTo>
                    <a:pt x="437" y="1221"/>
                  </a:lnTo>
                  <a:lnTo>
                    <a:pt x="432" y="1229"/>
                  </a:lnTo>
                  <a:lnTo>
                    <a:pt x="428" y="1237"/>
                  </a:lnTo>
                  <a:lnTo>
                    <a:pt x="424" y="1246"/>
                  </a:lnTo>
                  <a:lnTo>
                    <a:pt x="422" y="1258"/>
                  </a:lnTo>
                  <a:lnTo>
                    <a:pt x="421" y="1270"/>
                  </a:lnTo>
                  <a:lnTo>
                    <a:pt x="422" y="1287"/>
                  </a:lnTo>
                  <a:lnTo>
                    <a:pt x="424" y="1303"/>
                  </a:lnTo>
                  <a:lnTo>
                    <a:pt x="424" y="1322"/>
                  </a:lnTo>
                  <a:lnTo>
                    <a:pt x="421" y="1342"/>
                  </a:lnTo>
                  <a:lnTo>
                    <a:pt x="413" y="1338"/>
                  </a:lnTo>
                  <a:lnTo>
                    <a:pt x="405" y="1332"/>
                  </a:lnTo>
                  <a:lnTo>
                    <a:pt x="396" y="1323"/>
                  </a:lnTo>
                  <a:lnTo>
                    <a:pt x="388" y="1312"/>
                  </a:lnTo>
                  <a:lnTo>
                    <a:pt x="378" y="1299"/>
                  </a:lnTo>
                  <a:lnTo>
                    <a:pt x="370" y="1286"/>
                  </a:lnTo>
                  <a:lnTo>
                    <a:pt x="362" y="1270"/>
                  </a:lnTo>
                  <a:lnTo>
                    <a:pt x="354" y="1255"/>
                  </a:lnTo>
                  <a:lnTo>
                    <a:pt x="340" y="1223"/>
                  </a:lnTo>
                  <a:lnTo>
                    <a:pt x="329" y="1193"/>
                  </a:lnTo>
                  <a:lnTo>
                    <a:pt x="325" y="1179"/>
                  </a:lnTo>
                  <a:lnTo>
                    <a:pt x="321" y="1167"/>
                  </a:lnTo>
                  <a:lnTo>
                    <a:pt x="320" y="1158"/>
                  </a:lnTo>
                  <a:lnTo>
                    <a:pt x="318" y="1150"/>
                  </a:lnTo>
                  <a:lnTo>
                    <a:pt x="320" y="1139"/>
                  </a:lnTo>
                  <a:lnTo>
                    <a:pt x="324" y="1130"/>
                  </a:lnTo>
                  <a:lnTo>
                    <a:pt x="328" y="1122"/>
                  </a:lnTo>
                  <a:lnTo>
                    <a:pt x="334" y="1115"/>
                  </a:lnTo>
                  <a:lnTo>
                    <a:pt x="340" y="1109"/>
                  </a:lnTo>
                  <a:lnTo>
                    <a:pt x="344" y="1102"/>
                  </a:lnTo>
                  <a:lnTo>
                    <a:pt x="348" y="1095"/>
                  </a:lnTo>
                  <a:lnTo>
                    <a:pt x="349" y="1090"/>
                  </a:lnTo>
                  <a:lnTo>
                    <a:pt x="348" y="1082"/>
                  </a:lnTo>
                  <a:lnTo>
                    <a:pt x="345" y="1075"/>
                  </a:lnTo>
                  <a:lnTo>
                    <a:pt x="341" y="1067"/>
                  </a:lnTo>
                  <a:lnTo>
                    <a:pt x="337" y="1061"/>
                  </a:lnTo>
                  <a:lnTo>
                    <a:pt x="333" y="1053"/>
                  </a:lnTo>
                  <a:lnTo>
                    <a:pt x="329" y="1046"/>
                  </a:lnTo>
                  <a:lnTo>
                    <a:pt x="326" y="1041"/>
                  </a:lnTo>
                  <a:lnTo>
                    <a:pt x="325" y="1035"/>
                  </a:lnTo>
                  <a:lnTo>
                    <a:pt x="325" y="1027"/>
                  </a:lnTo>
                  <a:lnTo>
                    <a:pt x="325" y="1018"/>
                  </a:lnTo>
                  <a:lnTo>
                    <a:pt x="325" y="1009"/>
                  </a:lnTo>
                  <a:lnTo>
                    <a:pt x="325" y="993"/>
                  </a:lnTo>
                  <a:lnTo>
                    <a:pt x="317" y="993"/>
                  </a:lnTo>
                  <a:lnTo>
                    <a:pt x="312" y="991"/>
                  </a:lnTo>
                  <a:lnTo>
                    <a:pt x="308" y="989"/>
                  </a:lnTo>
                  <a:lnTo>
                    <a:pt x="304" y="985"/>
                  </a:lnTo>
                  <a:lnTo>
                    <a:pt x="301" y="982"/>
                  </a:lnTo>
                  <a:lnTo>
                    <a:pt x="300" y="977"/>
                  </a:lnTo>
                  <a:lnTo>
                    <a:pt x="299" y="973"/>
                  </a:lnTo>
                  <a:lnTo>
                    <a:pt x="299" y="967"/>
                  </a:lnTo>
                  <a:lnTo>
                    <a:pt x="297" y="957"/>
                  </a:lnTo>
                  <a:lnTo>
                    <a:pt x="296" y="947"/>
                  </a:lnTo>
                  <a:lnTo>
                    <a:pt x="296" y="943"/>
                  </a:lnTo>
                  <a:lnTo>
                    <a:pt x="293" y="939"/>
                  </a:lnTo>
                  <a:lnTo>
                    <a:pt x="292" y="935"/>
                  </a:lnTo>
                  <a:lnTo>
                    <a:pt x="289" y="933"/>
                  </a:lnTo>
                  <a:lnTo>
                    <a:pt x="277" y="933"/>
                  </a:lnTo>
                  <a:lnTo>
                    <a:pt x="265" y="933"/>
                  </a:lnTo>
                  <a:lnTo>
                    <a:pt x="259" y="931"/>
                  </a:lnTo>
                  <a:lnTo>
                    <a:pt x="255" y="929"/>
                  </a:lnTo>
                  <a:lnTo>
                    <a:pt x="251" y="925"/>
                  </a:lnTo>
                  <a:lnTo>
                    <a:pt x="247" y="919"/>
                  </a:lnTo>
                  <a:lnTo>
                    <a:pt x="244" y="914"/>
                  </a:lnTo>
                  <a:lnTo>
                    <a:pt x="240" y="907"/>
                  </a:lnTo>
                  <a:lnTo>
                    <a:pt x="235" y="902"/>
                  </a:lnTo>
                  <a:lnTo>
                    <a:pt x="229" y="897"/>
                  </a:lnTo>
                  <a:lnTo>
                    <a:pt x="224" y="893"/>
                  </a:lnTo>
                  <a:lnTo>
                    <a:pt x="219" y="890"/>
                  </a:lnTo>
                  <a:lnTo>
                    <a:pt x="213" y="887"/>
                  </a:lnTo>
                  <a:lnTo>
                    <a:pt x="208" y="885"/>
                  </a:lnTo>
                  <a:lnTo>
                    <a:pt x="195" y="883"/>
                  </a:lnTo>
                  <a:lnTo>
                    <a:pt x="181" y="882"/>
                  </a:lnTo>
                  <a:lnTo>
                    <a:pt x="167" y="882"/>
                  </a:lnTo>
                  <a:lnTo>
                    <a:pt x="152" y="881"/>
                  </a:lnTo>
                  <a:lnTo>
                    <a:pt x="136" y="878"/>
                  </a:lnTo>
                  <a:lnTo>
                    <a:pt x="120" y="873"/>
                  </a:lnTo>
                  <a:lnTo>
                    <a:pt x="108" y="870"/>
                  </a:lnTo>
                  <a:lnTo>
                    <a:pt x="99" y="866"/>
                  </a:lnTo>
                  <a:lnTo>
                    <a:pt x="91" y="861"/>
                  </a:lnTo>
                  <a:lnTo>
                    <a:pt x="84" y="855"/>
                  </a:lnTo>
                  <a:lnTo>
                    <a:pt x="76" y="850"/>
                  </a:lnTo>
                  <a:lnTo>
                    <a:pt x="67" y="843"/>
                  </a:lnTo>
                  <a:lnTo>
                    <a:pt x="56" y="837"/>
                  </a:lnTo>
                  <a:lnTo>
                    <a:pt x="41" y="830"/>
                  </a:lnTo>
                  <a:lnTo>
                    <a:pt x="37" y="829"/>
                  </a:lnTo>
                  <a:lnTo>
                    <a:pt x="31" y="826"/>
                  </a:lnTo>
                  <a:lnTo>
                    <a:pt x="24" y="821"/>
                  </a:lnTo>
                  <a:lnTo>
                    <a:pt x="16" y="814"/>
                  </a:lnTo>
                  <a:lnTo>
                    <a:pt x="9" y="807"/>
                  </a:lnTo>
                  <a:lnTo>
                    <a:pt x="5" y="799"/>
                  </a:lnTo>
                  <a:lnTo>
                    <a:pt x="1" y="794"/>
                  </a:lnTo>
                  <a:lnTo>
                    <a:pt x="0" y="789"/>
                  </a:lnTo>
                  <a:lnTo>
                    <a:pt x="0" y="782"/>
                  </a:lnTo>
                  <a:lnTo>
                    <a:pt x="3" y="775"/>
                  </a:lnTo>
                  <a:lnTo>
                    <a:pt x="5" y="769"/>
                  </a:lnTo>
                  <a:lnTo>
                    <a:pt x="9" y="762"/>
                  </a:lnTo>
                  <a:lnTo>
                    <a:pt x="19" y="746"/>
                  </a:lnTo>
                  <a:lnTo>
                    <a:pt x="32" y="731"/>
                  </a:lnTo>
                  <a:lnTo>
                    <a:pt x="40" y="725"/>
                  </a:lnTo>
                  <a:lnTo>
                    <a:pt x="47" y="718"/>
                  </a:lnTo>
                  <a:lnTo>
                    <a:pt x="55" y="713"/>
                  </a:lnTo>
                  <a:lnTo>
                    <a:pt x="64" y="708"/>
                  </a:lnTo>
                  <a:lnTo>
                    <a:pt x="72" y="704"/>
                  </a:lnTo>
                  <a:lnTo>
                    <a:pt x="80" y="701"/>
                  </a:lnTo>
                  <a:lnTo>
                    <a:pt x="88" y="698"/>
                  </a:lnTo>
                  <a:lnTo>
                    <a:pt x="96" y="698"/>
                  </a:lnTo>
                  <a:lnTo>
                    <a:pt x="104" y="700"/>
                  </a:lnTo>
                  <a:lnTo>
                    <a:pt x="112" y="702"/>
                  </a:lnTo>
                  <a:lnTo>
                    <a:pt x="117" y="706"/>
                  </a:lnTo>
                  <a:lnTo>
                    <a:pt x="123" y="710"/>
                  </a:lnTo>
                  <a:lnTo>
                    <a:pt x="129" y="714"/>
                  </a:lnTo>
                  <a:lnTo>
                    <a:pt x="135" y="718"/>
                  </a:lnTo>
                  <a:lnTo>
                    <a:pt x="143" y="721"/>
                  </a:lnTo>
                  <a:lnTo>
                    <a:pt x="151" y="722"/>
                  </a:lnTo>
                  <a:lnTo>
                    <a:pt x="159" y="721"/>
                  </a:lnTo>
                  <a:lnTo>
                    <a:pt x="167" y="717"/>
                  </a:lnTo>
                  <a:lnTo>
                    <a:pt x="175" y="713"/>
                  </a:lnTo>
                  <a:lnTo>
                    <a:pt x="183" y="708"/>
                  </a:lnTo>
                  <a:lnTo>
                    <a:pt x="191" y="701"/>
                  </a:lnTo>
                  <a:lnTo>
                    <a:pt x="200" y="697"/>
                  </a:lnTo>
                  <a:lnTo>
                    <a:pt x="211" y="693"/>
                  </a:lnTo>
                  <a:lnTo>
                    <a:pt x="223" y="692"/>
                  </a:lnTo>
                  <a:lnTo>
                    <a:pt x="223" y="662"/>
                  </a:lnTo>
                  <a:lnTo>
                    <a:pt x="199" y="636"/>
                  </a:lnTo>
                  <a:lnTo>
                    <a:pt x="165" y="593"/>
                  </a:lnTo>
                  <a:lnTo>
                    <a:pt x="148" y="572"/>
                  </a:lnTo>
                  <a:lnTo>
                    <a:pt x="133" y="553"/>
                  </a:lnTo>
                  <a:lnTo>
                    <a:pt x="124" y="538"/>
                  </a:lnTo>
                  <a:lnTo>
                    <a:pt x="120" y="529"/>
                  </a:lnTo>
                  <a:lnTo>
                    <a:pt x="123" y="524"/>
                  </a:lnTo>
                  <a:lnTo>
                    <a:pt x="131" y="517"/>
                  </a:lnTo>
                  <a:lnTo>
                    <a:pt x="140" y="510"/>
                  </a:lnTo>
                  <a:lnTo>
                    <a:pt x="151" y="505"/>
                  </a:lnTo>
                  <a:lnTo>
                    <a:pt x="156" y="500"/>
                  </a:lnTo>
                  <a:lnTo>
                    <a:pt x="161" y="493"/>
                  </a:lnTo>
                  <a:lnTo>
                    <a:pt x="165" y="486"/>
                  </a:lnTo>
                  <a:lnTo>
                    <a:pt x="169" y="480"/>
                  </a:lnTo>
                  <a:lnTo>
                    <a:pt x="173" y="472"/>
                  </a:lnTo>
                  <a:lnTo>
                    <a:pt x="179" y="465"/>
                  </a:lnTo>
                  <a:lnTo>
                    <a:pt x="184" y="461"/>
                  </a:lnTo>
                  <a:lnTo>
                    <a:pt x="192" y="457"/>
                  </a:lnTo>
                  <a:lnTo>
                    <a:pt x="237" y="460"/>
                  </a:lnTo>
                  <a:lnTo>
                    <a:pt x="300" y="464"/>
                  </a:lnTo>
                  <a:lnTo>
                    <a:pt x="314" y="464"/>
                  </a:lnTo>
                  <a:lnTo>
                    <a:pt x="329" y="462"/>
                  </a:lnTo>
                  <a:lnTo>
                    <a:pt x="342" y="460"/>
                  </a:lnTo>
                  <a:lnTo>
                    <a:pt x="354" y="456"/>
                  </a:lnTo>
                  <a:lnTo>
                    <a:pt x="360" y="454"/>
                  </a:lnTo>
                  <a:lnTo>
                    <a:pt x="365" y="450"/>
                  </a:lnTo>
                  <a:lnTo>
                    <a:pt x="369" y="448"/>
                  </a:lnTo>
                  <a:lnTo>
                    <a:pt x="373" y="444"/>
                  </a:lnTo>
                  <a:lnTo>
                    <a:pt x="376" y="438"/>
                  </a:lnTo>
                  <a:lnTo>
                    <a:pt x="377" y="433"/>
                  </a:lnTo>
                  <a:lnTo>
                    <a:pt x="378" y="428"/>
                  </a:lnTo>
                  <a:lnTo>
                    <a:pt x="380" y="421"/>
                  </a:lnTo>
                  <a:lnTo>
                    <a:pt x="380" y="401"/>
                  </a:lnTo>
                  <a:lnTo>
                    <a:pt x="381" y="382"/>
                  </a:lnTo>
                  <a:lnTo>
                    <a:pt x="382" y="365"/>
                  </a:lnTo>
                  <a:lnTo>
                    <a:pt x="386" y="349"/>
                  </a:lnTo>
                  <a:lnTo>
                    <a:pt x="393" y="318"/>
                  </a:lnTo>
                  <a:lnTo>
                    <a:pt x="401" y="289"/>
                  </a:lnTo>
                  <a:lnTo>
                    <a:pt x="410" y="258"/>
                  </a:lnTo>
                  <a:lnTo>
                    <a:pt x="420" y="228"/>
                  </a:lnTo>
                  <a:lnTo>
                    <a:pt x="424" y="212"/>
                  </a:lnTo>
                  <a:lnTo>
                    <a:pt x="428" y="194"/>
                  </a:lnTo>
                  <a:lnTo>
                    <a:pt x="430" y="176"/>
                  </a:lnTo>
                  <a:lnTo>
                    <a:pt x="433" y="156"/>
                  </a:lnTo>
                  <a:lnTo>
                    <a:pt x="469" y="112"/>
                  </a:lnTo>
                  <a:lnTo>
                    <a:pt x="502" y="69"/>
                  </a:lnTo>
                  <a:lnTo>
                    <a:pt x="520" y="49"/>
                  </a:lnTo>
                  <a:lnTo>
                    <a:pt x="537" y="31"/>
                  </a:lnTo>
                  <a:lnTo>
                    <a:pt x="554" y="15"/>
                  </a:lnTo>
                  <a:lnTo>
                    <a:pt x="572" y="0"/>
                  </a:lnTo>
                  <a:lnTo>
                    <a:pt x="574" y="5"/>
                  </a:lnTo>
                  <a:lnTo>
                    <a:pt x="578" y="9"/>
                  </a:lnTo>
                  <a:lnTo>
                    <a:pt x="584" y="12"/>
                  </a:lnTo>
                  <a:lnTo>
                    <a:pt x="589" y="13"/>
                  </a:lnTo>
                  <a:lnTo>
                    <a:pt x="601" y="13"/>
                  </a:lnTo>
                  <a:lnTo>
                    <a:pt x="614" y="11"/>
                  </a:lnTo>
                  <a:lnTo>
                    <a:pt x="629" y="8"/>
                  </a:lnTo>
                  <a:lnTo>
                    <a:pt x="642" y="7"/>
                  </a:lnTo>
                  <a:lnTo>
                    <a:pt x="648" y="8"/>
                  </a:lnTo>
                  <a:lnTo>
                    <a:pt x="653" y="9"/>
                  </a:lnTo>
                  <a:lnTo>
                    <a:pt x="658" y="13"/>
                  </a:lnTo>
                  <a:lnTo>
                    <a:pt x="662" y="17"/>
                  </a:lnTo>
                  <a:lnTo>
                    <a:pt x="668" y="24"/>
                  </a:lnTo>
                  <a:lnTo>
                    <a:pt x="672" y="32"/>
                  </a:lnTo>
                  <a:lnTo>
                    <a:pt x="674" y="39"/>
                  </a:lnTo>
                  <a:lnTo>
                    <a:pt x="676" y="45"/>
                  </a:lnTo>
                  <a:lnTo>
                    <a:pt x="678" y="60"/>
                  </a:lnTo>
                  <a:lnTo>
                    <a:pt x="678" y="73"/>
                  </a:lnTo>
                  <a:lnTo>
                    <a:pt x="678" y="87"/>
                  </a:lnTo>
                  <a:lnTo>
                    <a:pt x="680" y="99"/>
                  </a:lnTo>
                  <a:lnTo>
                    <a:pt x="680" y="105"/>
                  </a:lnTo>
                  <a:lnTo>
                    <a:pt x="681" y="111"/>
                  </a:lnTo>
                  <a:lnTo>
                    <a:pt x="684" y="116"/>
                  </a:lnTo>
                  <a:lnTo>
                    <a:pt x="686" y="120"/>
                  </a:lnTo>
                  <a:lnTo>
                    <a:pt x="678" y="129"/>
                  </a:lnTo>
                  <a:lnTo>
                    <a:pt x="672" y="140"/>
                  </a:lnTo>
                  <a:lnTo>
                    <a:pt x="666" y="150"/>
                  </a:lnTo>
                  <a:lnTo>
                    <a:pt x="661" y="161"/>
                  </a:lnTo>
                  <a:lnTo>
                    <a:pt x="652" y="185"/>
                  </a:lnTo>
                  <a:lnTo>
                    <a:pt x="644" y="209"/>
                  </a:lnTo>
                  <a:lnTo>
                    <a:pt x="636" y="233"/>
                  </a:lnTo>
                  <a:lnTo>
                    <a:pt x="629" y="256"/>
                  </a:lnTo>
                  <a:lnTo>
                    <a:pt x="622" y="277"/>
                  </a:lnTo>
                  <a:lnTo>
                    <a:pt x="614" y="294"/>
                  </a:lnTo>
                  <a:lnTo>
                    <a:pt x="609" y="302"/>
                  </a:lnTo>
                  <a:lnTo>
                    <a:pt x="602" y="309"/>
                  </a:lnTo>
                  <a:lnTo>
                    <a:pt x="596" y="314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7" y="333"/>
                  </a:lnTo>
                  <a:lnTo>
                    <a:pt x="574" y="338"/>
                  </a:lnTo>
                  <a:lnTo>
                    <a:pt x="573" y="342"/>
                  </a:lnTo>
                  <a:lnTo>
                    <a:pt x="572" y="349"/>
                  </a:lnTo>
                  <a:lnTo>
                    <a:pt x="572" y="354"/>
                  </a:lnTo>
                  <a:lnTo>
                    <a:pt x="573" y="362"/>
                  </a:lnTo>
                  <a:lnTo>
                    <a:pt x="577" y="370"/>
                  </a:lnTo>
                  <a:lnTo>
                    <a:pt x="582" y="376"/>
                  </a:lnTo>
                  <a:lnTo>
                    <a:pt x="589" y="380"/>
                  </a:lnTo>
                  <a:lnTo>
                    <a:pt x="602" y="386"/>
                  </a:lnTo>
                  <a:lnTo>
                    <a:pt x="614" y="390"/>
                  </a:lnTo>
                  <a:lnTo>
                    <a:pt x="584" y="464"/>
                  </a:lnTo>
                  <a:lnTo>
                    <a:pt x="589" y="468"/>
                  </a:lnTo>
                  <a:lnTo>
                    <a:pt x="593" y="472"/>
                  </a:lnTo>
                  <a:lnTo>
                    <a:pt x="597" y="478"/>
                  </a:lnTo>
                  <a:lnTo>
                    <a:pt x="600" y="484"/>
                  </a:lnTo>
                  <a:lnTo>
                    <a:pt x="605" y="498"/>
                  </a:lnTo>
                  <a:lnTo>
                    <a:pt x="609" y="512"/>
                  </a:lnTo>
                  <a:lnTo>
                    <a:pt x="614" y="525"/>
                  </a:lnTo>
                  <a:lnTo>
                    <a:pt x="621" y="537"/>
                  </a:lnTo>
                  <a:lnTo>
                    <a:pt x="625" y="541"/>
                  </a:lnTo>
                  <a:lnTo>
                    <a:pt x="630" y="545"/>
                  </a:lnTo>
                  <a:lnTo>
                    <a:pt x="637" y="546"/>
                  </a:lnTo>
                  <a:lnTo>
                    <a:pt x="644" y="548"/>
                  </a:lnTo>
                  <a:lnTo>
                    <a:pt x="650" y="546"/>
                  </a:lnTo>
                  <a:lnTo>
                    <a:pt x="657" y="545"/>
                  </a:lnTo>
                  <a:lnTo>
                    <a:pt x="662" y="541"/>
                  </a:lnTo>
                  <a:lnTo>
                    <a:pt x="668" y="536"/>
                  </a:lnTo>
                  <a:lnTo>
                    <a:pt x="678" y="525"/>
                  </a:lnTo>
                  <a:lnTo>
                    <a:pt x="689" y="512"/>
                  </a:lnTo>
                  <a:lnTo>
                    <a:pt x="701" y="498"/>
                  </a:lnTo>
                  <a:lnTo>
                    <a:pt x="716" y="486"/>
                  </a:lnTo>
                  <a:lnTo>
                    <a:pt x="724" y="482"/>
                  </a:lnTo>
                  <a:lnTo>
                    <a:pt x="732" y="478"/>
                  </a:lnTo>
                  <a:lnTo>
                    <a:pt x="742" y="476"/>
                  </a:lnTo>
                  <a:lnTo>
                    <a:pt x="753" y="476"/>
                  </a:lnTo>
                  <a:lnTo>
                    <a:pt x="770" y="477"/>
                  </a:lnTo>
                  <a:lnTo>
                    <a:pt x="786" y="481"/>
                  </a:lnTo>
                  <a:lnTo>
                    <a:pt x="796" y="484"/>
                  </a:lnTo>
                  <a:lnTo>
                    <a:pt x="804" y="485"/>
                  </a:lnTo>
                  <a:lnTo>
                    <a:pt x="814" y="486"/>
                  </a:lnTo>
                  <a:lnTo>
                    <a:pt x="825" y="488"/>
                  </a:lnTo>
                  <a:lnTo>
                    <a:pt x="836" y="486"/>
                  </a:lnTo>
                  <a:lnTo>
                    <a:pt x="844" y="485"/>
                  </a:lnTo>
                  <a:lnTo>
                    <a:pt x="850" y="484"/>
                  </a:lnTo>
                  <a:lnTo>
                    <a:pt x="857" y="481"/>
                  </a:lnTo>
                  <a:lnTo>
                    <a:pt x="870" y="474"/>
                  </a:lnTo>
                  <a:lnTo>
                    <a:pt x="885" y="469"/>
                  </a:lnTo>
                  <a:lnTo>
                    <a:pt x="885" y="478"/>
                  </a:lnTo>
                  <a:lnTo>
                    <a:pt x="886" y="488"/>
                  </a:lnTo>
                  <a:lnTo>
                    <a:pt x="888" y="497"/>
                  </a:lnTo>
                  <a:lnTo>
                    <a:pt x="892" y="505"/>
                  </a:lnTo>
                  <a:lnTo>
                    <a:pt x="896" y="513"/>
                  </a:lnTo>
                  <a:lnTo>
                    <a:pt x="900" y="518"/>
                  </a:lnTo>
                  <a:lnTo>
                    <a:pt x="904" y="521"/>
                  </a:lnTo>
                  <a:lnTo>
                    <a:pt x="906" y="522"/>
                  </a:lnTo>
                  <a:lnTo>
                    <a:pt x="910" y="524"/>
                  </a:lnTo>
                  <a:lnTo>
                    <a:pt x="916" y="524"/>
                  </a:lnTo>
                  <a:lnTo>
                    <a:pt x="921" y="524"/>
                  </a:lnTo>
                  <a:lnTo>
                    <a:pt x="926" y="522"/>
                  </a:lnTo>
                  <a:lnTo>
                    <a:pt x="930" y="520"/>
                  </a:lnTo>
                  <a:lnTo>
                    <a:pt x="934" y="518"/>
                  </a:lnTo>
                  <a:lnTo>
                    <a:pt x="944" y="512"/>
                  </a:lnTo>
                  <a:lnTo>
                    <a:pt x="952" y="505"/>
                  </a:lnTo>
                  <a:lnTo>
                    <a:pt x="961" y="498"/>
                  </a:lnTo>
                  <a:lnTo>
                    <a:pt x="970" y="493"/>
                  </a:lnTo>
                  <a:lnTo>
                    <a:pt x="976" y="490"/>
                  </a:lnTo>
                  <a:lnTo>
                    <a:pt x="981" y="489"/>
                  </a:lnTo>
                  <a:lnTo>
                    <a:pt x="986" y="488"/>
                  </a:lnTo>
                  <a:lnTo>
                    <a:pt x="993" y="488"/>
                  </a:lnTo>
                  <a:lnTo>
                    <a:pt x="1024" y="48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6" name="Freeform 80"/>
            <p:cNvSpPr>
              <a:spLocks noChangeAspect="1"/>
            </p:cNvSpPr>
            <p:nvPr/>
          </p:nvSpPr>
          <p:spPr bwMode="auto">
            <a:xfrm>
              <a:off x="2317" y="2959"/>
              <a:ext cx="553" cy="421"/>
            </a:xfrm>
            <a:custGeom>
              <a:avLst/>
              <a:gdLst>
                <a:gd name="T0" fmla="*/ 1241 w 1807"/>
                <a:gd name="T1" fmla="*/ 1258 h 1378"/>
                <a:gd name="T2" fmla="*/ 1321 w 1807"/>
                <a:gd name="T3" fmla="*/ 1205 h 1378"/>
                <a:gd name="T4" fmla="*/ 1381 w 1807"/>
                <a:gd name="T5" fmla="*/ 1177 h 1378"/>
                <a:gd name="T6" fmla="*/ 1446 w 1807"/>
                <a:gd name="T7" fmla="*/ 1162 h 1378"/>
                <a:gd name="T8" fmla="*/ 1511 w 1807"/>
                <a:gd name="T9" fmla="*/ 1167 h 1378"/>
                <a:gd name="T10" fmla="*/ 1596 w 1807"/>
                <a:gd name="T11" fmla="*/ 1191 h 1378"/>
                <a:gd name="T12" fmla="*/ 1660 w 1807"/>
                <a:gd name="T13" fmla="*/ 1159 h 1378"/>
                <a:gd name="T14" fmla="*/ 1716 w 1807"/>
                <a:gd name="T15" fmla="*/ 1081 h 1378"/>
                <a:gd name="T16" fmla="*/ 1744 w 1807"/>
                <a:gd name="T17" fmla="*/ 988 h 1378"/>
                <a:gd name="T18" fmla="*/ 1803 w 1807"/>
                <a:gd name="T19" fmla="*/ 922 h 1378"/>
                <a:gd name="T20" fmla="*/ 1796 w 1807"/>
                <a:gd name="T21" fmla="*/ 861 h 1378"/>
                <a:gd name="T22" fmla="*/ 1726 w 1807"/>
                <a:gd name="T23" fmla="*/ 826 h 1378"/>
                <a:gd name="T24" fmla="*/ 1655 w 1807"/>
                <a:gd name="T25" fmla="*/ 790 h 1378"/>
                <a:gd name="T26" fmla="*/ 1647 w 1807"/>
                <a:gd name="T27" fmla="*/ 722 h 1378"/>
                <a:gd name="T28" fmla="*/ 1698 w 1807"/>
                <a:gd name="T29" fmla="*/ 634 h 1378"/>
                <a:gd name="T30" fmla="*/ 1720 w 1807"/>
                <a:gd name="T31" fmla="*/ 560 h 1378"/>
                <a:gd name="T32" fmla="*/ 1676 w 1807"/>
                <a:gd name="T33" fmla="*/ 529 h 1378"/>
                <a:gd name="T34" fmla="*/ 1603 w 1807"/>
                <a:gd name="T35" fmla="*/ 469 h 1378"/>
                <a:gd name="T36" fmla="*/ 1548 w 1807"/>
                <a:gd name="T37" fmla="*/ 411 h 1378"/>
                <a:gd name="T38" fmla="*/ 1484 w 1807"/>
                <a:gd name="T39" fmla="*/ 349 h 1378"/>
                <a:gd name="T40" fmla="*/ 1374 w 1807"/>
                <a:gd name="T41" fmla="*/ 343 h 1378"/>
                <a:gd name="T42" fmla="*/ 1278 w 1807"/>
                <a:gd name="T43" fmla="*/ 353 h 1378"/>
                <a:gd name="T44" fmla="*/ 1253 w 1807"/>
                <a:gd name="T45" fmla="*/ 312 h 1378"/>
                <a:gd name="T46" fmla="*/ 1251 w 1807"/>
                <a:gd name="T47" fmla="*/ 195 h 1378"/>
                <a:gd name="T48" fmla="*/ 1214 w 1807"/>
                <a:gd name="T49" fmla="*/ 131 h 1378"/>
                <a:gd name="T50" fmla="*/ 1182 w 1807"/>
                <a:gd name="T51" fmla="*/ 100 h 1378"/>
                <a:gd name="T52" fmla="*/ 1115 w 1807"/>
                <a:gd name="T53" fmla="*/ 55 h 1378"/>
                <a:gd name="T54" fmla="*/ 1038 w 1807"/>
                <a:gd name="T55" fmla="*/ 83 h 1378"/>
                <a:gd name="T56" fmla="*/ 961 w 1807"/>
                <a:gd name="T57" fmla="*/ 143 h 1378"/>
                <a:gd name="T58" fmla="*/ 859 w 1807"/>
                <a:gd name="T59" fmla="*/ 108 h 1378"/>
                <a:gd name="T60" fmla="*/ 775 w 1807"/>
                <a:gd name="T61" fmla="*/ 72 h 1378"/>
                <a:gd name="T62" fmla="*/ 641 w 1807"/>
                <a:gd name="T63" fmla="*/ 52 h 1378"/>
                <a:gd name="T64" fmla="*/ 434 w 1807"/>
                <a:gd name="T65" fmla="*/ 4 h 1378"/>
                <a:gd name="T66" fmla="*/ 364 w 1807"/>
                <a:gd name="T67" fmla="*/ 12 h 1378"/>
                <a:gd name="T68" fmla="*/ 305 w 1807"/>
                <a:gd name="T69" fmla="*/ 100 h 1378"/>
                <a:gd name="T70" fmla="*/ 241 w 1807"/>
                <a:gd name="T71" fmla="*/ 256 h 1378"/>
                <a:gd name="T72" fmla="*/ 149 w 1807"/>
                <a:gd name="T73" fmla="*/ 305 h 1378"/>
                <a:gd name="T74" fmla="*/ 101 w 1807"/>
                <a:gd name="T75" fmla="*/ 380 h 1378"/>
                <a:gd name="T76" fmla="*/ 42 w 1807"/>
                <a:gd name="T77" fmla="*/ 500 h 1378"/>
                <a:gd name="T78" fmla="*/ 42 w 1807"/>
                <a:gd name="T79" fmla="*/ 528 h 1378"/>
                <a:gd name="T80" fmla="*/ 6 w 1807"/>
                <a:gd name="T81" fmla="*/ 570 h 1378"/>
                <a:gd name="T82" fmla="*/ 12 w 1807"/>
                <a:gd name="T83" fmla="*/ 637 h 1378"/>
                <a:gd name="T84" fmla="*/ 70 w 1807"/>
                <a:gd name="T85" fmla="*/ 830 h 1378"/>
                <a:gd name="T86" fmla="*/ 190 w 1807"/>
                <a:gd name="T87" fmla="*/ 885 h 1378"/>
                <a:gd name="T88" fmla="*/ 422 w 1807"/>
                <a:gd name="T89" fmla="*/ 944 h 1378"/>
                <a:gd name="T90" fmla="*/ 545 w 1807"/>
                <a:gd name="T91" fmla="*/ 1037 h 1378"/>
                <a:gd name="T92" fmla="*/ 578 w 1807"/>
                <a:gd name="T93" fmla="*/ 1119 h 1378"/>
                <a:gd name="T94" fmla="*/ 695 w 1807"/>
                <a:gd name="T95" fmla="*/ 1127 h 1378"/>
                <a:gd name="T96" fmla="*/ 795 w 1807"/>
                <a:gd name="T97" fmla="*/ 1182 h 1378"/>
                <a:gd name="T98" fmla="*/ 885 w 1807"/>
                <a:gd name="T99" fmla="*/ 1182 h 1378"/>
                <a:gd name="T100" fmla="*/ 966 w 1807"/>
                <a:gd name="T101" fmla="*/ 1165 h 1378"/>
                <a:gd name="T102" fmla="*/ 981 w 1807"/>
                <a:gd name="T103" fmla="*/ 1205 h 1378"/>
                <a:gd name="T104" fmla="*/ 963 w 1807"/>
                <a:gd name="T105" fmla="*/ 1251 h 1378"/>
                <a:gd name="T106" fmla="*/ 993 w 1807"/>
                <a:gd name="T107" fmla="*/ 1302 h 1378"/>
                <a:gd name="T108" fmla="*/ 1019 w 1807"/>
                <a:gd name="T109" fmla="*/ 1367 h 1378"/>
                <a:gd name="T110" fmla="*/ 1058 w 1807"/>
                <a:gd name="T111" fmla="*/ 1314 h 1378"/>
                <a:gd name="T112" fmla="*/ 1145 w 1807"/>
                <a:gd name="T113" fmla="*/ 1282 h 13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807"/>
                <a:gd name="T172" fmla="*/ 0 h 1378"/>
                <a:gd name="T173" fmla="*/ 1807 w 1807"/>
                <a:gd name="T174" fmla="*/ 1378 h 137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807" h="1378">
                  <a:moveTo>
                    <a:pt x="1145" y="1282"/>
                  </a:moveTo>
                  <a:lnTo>
                    <a:pt x="1170" y="1275"/>
                  </a:lnTo>
                  <a:lnTo>
                    <a:pt x="1193" y="1267"/>
                  </a:lnTo>
                  <a:lnTo>
                    <a:pt x="1203" y="1263"/>
                  </a:lnTo>
                  <a:lnTo>
                    <a:pt x="1215" y="1261"/>
                  </a:lnTo>
                  <a:lnTo>
                    <a:pt x="1227" y="1259"/>
                  </a:lnTo>
                  <a:lnTo>
                    <a:pt x="1241" y="1258"/>
                  </a:lnTo>
                  <a:lnTo>
                    <a:pt x="1251" y="1257"/>
                  </a:lnTo>
                  <a:lnTo>
                    <a:pt x="1262" y="1254"/>
                  </a:lnTo>
                  <a:lnTo>
                    <a:pt x="1270" y="1251"/>
                  </a:lnTo>
                  <a:lnTo>
                    <a:pt x="1279" y="1246"/>
                  </a:lnTo>
                  <a:lnTo>
                    <a:pt x="1294" y="1233"/>
                  </a:lnTo>
                  <a:lnTo>
                    <a:pt x="1307" y="1219"/>
                  </a:lnTo>
                  <a:lnTo>
                    <a:pt x="1321" y="1205"/>
                  </a:lnTo>
                  <a:lnTo>
                    <a:pt x="1333" y="1191"/>
                  </a:lnTo>
                  <a:lnTo>
                    <a:pt x="1339" y="1187"/>
                  </a:lnTo>
                  <a:lnTo>
                    <a:pt x="1346" y="1183"/>
                  </a:lnTo>
                  <a:lnTo>
                    <a:pt x="1354" y="1181"/>
                  </a:lnTo>
                  <a:lnTo>
                    <a:pt x="1361" y="1179"/>
                  </a:lnTo>
                  <a:lnTo>
                    <a:pt x="1371" y="1179"/>
                  </a:lnTo>
                  <a:lnTo>
                    <a:pt x="1381" y="1177"/>
                  </a:lnTo>
                  <a:lnTo>
                    <a:pt x="1390" y="1174"/>
                  </a:lnTo>
                  <a:lnTo>
                    <a:pt x="1398" y="1170"/>
                  </a:lnTo>
                  <a:lnTo>
                    <a:pt x="1407" y="1167"/>
                  </a:lnTo>
                  <a:lnTo>
                    <a:pt x="1416" y="1165"/>
                  </a:lnTo>
                  <a:lnTo>
                    <a:pt x="1427" y="1162"/>
                  </a:lnTo>
                  <a:lnTo>
                    <a:pt x="1439" y="1162"/>
                  </a:lnTo>
                  <a:lnTo>
                    <a:pt x="1446" y="1162"/>
                  </a:lnTo>
                  <a:lnTo>
                    <a:pt x="1451" y="1166"/>
                  </a:lnTo>
                  <a:lnTo>
                    <a:pt x="1458" y="1170"/>
                  </a:lnTo>
                  <a:lnTo>
                    <a:pt x="1463" y="1174"/>
                  </a:lnTo>
                  <a:lnTo>
                    <a:pt x="1472" y="1185"/>
                  </a:lnTo>
                  <a:lnTo>
                    <a:pt x="1482" y="1191"/>
                  </a:lnTo>
                  <a:lnTo>
                    <a:pt x="1511" y="1191"/>
                  </a:lnTo>
                  <a:lnTo>
                    <a:pt x="1511" y="1167"/>
                  </a:lnTo>
                  <a:lnTo>
                    <a:pt x="1554" y="1167"/>
                  </a:lnTo>
                  <a:lnTo>
                    <a:pt x="1562" y="1174"/>
                  </a:lnTo>
                  <a:lnTo>
                    <a:pt x="1570" y="1182"/>
                  </a:lnTo>
                  <a:lnTo>
                    <a:pt x="1575" y="1186"/>
                  </a:lnTo>
                  <a:lnTo>
                    <a:pt x="1580" y="1189"/>
                  </a:lnTo>
                  <a:lnTo>
                    <a:pt x="1587" y="1191"/>
                  </a:lnTo>
                  <a:lnTo>
                    <a:pt x="1596" y="1191"/>
                  </a:lnTo>
                  <a:lnTo>
                    <a:pt x="1606" y="1191"/>
                  </a:lnTo>
                  <a:lnTo>
                    <a:pt x="1614" y="1190"/>
                  </a:lnTo>
                  <a:lnTo>
                    <a:pt x="1620" y="1187"/>
                  </a:lnTo>
                  <a:lnTo>
                    <a:pt x="1627" y="1185"/>
                  </a:lnTo>
                  <a:lnTo>
                    <a:pt x="1639" y="1177"/>
                  </a:lnTo>
                  <a:lnTo>
                    <a:pt x="1650" y="1167"/>
                  </a:lnTo>
                  <a:lnTo>
                    <a:pt x="1660" y="1159"/>
                  </a:lnTo>
                  <a:lnTo>
                    <a:pt x="1675" y="1151"/>
                  </a:lnTo>
                  <a:lnTo>
                    <a:pt x="1683" y="1147"/>
                  </a:lnTo>
                  <a:lnTo>
                    <a:pt x="1692" y="1146"/>
                  </a:lnTo>
                  <a:lnTo>
                    <a:pt x="1703" y="1145"/>
                  </a:lnTo>
                  <a:lnTo>
                    <a:pt x="1716" y="1143"/>
                  </a:lnTo>
                  <a:lnTo>
                    <a:pt x="1716" y="1111"/>
                  </a:lnTo>
                  <a:lnTo>
                    <a:pt x="1716" y="1081"/>
                  </a:lnTo>
                  <a:lnTo>
                    <a:pt x="1716" y="1057"/>
                  </a:lnTo>
                  <a:lnTo>
                    <a:pt x="1716" y="1041"/>
                  </a:lnTo>
                  <a:lnTo>
                    <a:pt x="1718" y="1030"/>
                  </a:lnTo>
                  <a:lnTo>
                    <a:pt x="1720" y="1019"/>
                  </a:lnTo>
                  <a:lnTo>
                    <a:pt x="1724" y="1010"/>
                  </a:lnTo>
                  <a:lnTo>
                    <a:pt x="1730" y="1002"/>
                  </a:lnTo>
                  <a:lnTo>
                    <a:pt x="1744" y="988"/>
                  </a:lnTo>
                  <a:lnTo>
                    <a:pt x="1762" y="973"/>
                  </a:lnTo>
                  <a:lnTo>
                    <a:pt x="1770" y="966"/>
                  </a:lnTo>
                  <a:lnTo>
                    <a:pt x="1778" y="960"/>
                  </a:lnTo>
                  <a:lnTo>
                    <a:pt x="1786" y="952"/>
                  </a:lnTo>
                  <a:lnTo>
                    <a:pt x="1792" y="944"/>
                  </a:lnTo>
                  <a:lnTo>
                    <a:pt x="1798" y="933"/>
                  </a:lnTo>
                  <a:lnTo>
                    <a:pt x="1803" y="922"/>
                  </a:lnTo>
                  <a:lnTo>
                    <a:pt x="1806" y="910"/>
                  </a:lnTo>
                  <a:lnTo>
                    <a:pt x="1807" y="897"/>
                  </a:lnTo>
                  <a:lnTo>
                    <a:pt x="1806" y="888"/>
                  </a:lnTo>
                  <a:lnTo>
                    <a:pt x="1804" y="881"/>
                  </a:lnTo>
                  <a:lnTo>
                    <a:pt x="1803" y="873"/>
                  </a:lnTo>
                  <a:lnTo>
                    <a:pt x="1799" y="868"/>
                  </a:lnTo>
                  <a:lnTo>
                    <a:pt x="1796" y="861"/>
                  </a:lnTo>
                  <a:lnTo>
                    <a:pt x="1791" y="857"/>
                  </a:lnTo>
                  <a:lnTo>
                    <a:pt x="1787" y="852"/>
                  </a:lnTo>
                  <a:lnTo>
                    <a:pt x="1782" y="848"/>
                  </a:lnTo>
                  <a:lnTo>
                    <a:pt x="1768" y="841"/>
                  </a:lnTo>
                  <a:lnTo>
                    <a:pt x="1755" y="836"/>
                  </a:lnTo>
                  <a:lnTo>
                    <a:pt x="1740" y="832"/>
                  </a:lnTo>
                  <a:lnTo>
                    <a:pt x="1726" y="826"/>
                  </a:lnTo>
                  <a:lnTo>
                    <a:pt x="1710" y="822"/>
                  </a:lnTo>
                  <a:lnTo>
                    <a:pt x="1695" y="817"/>
                  </a:lnTo>
                  <a:lnTo>
                    <a:pt x="1682" y="812"/>
                  </a:lnTo>
                  <a:lnTo>
                    <a:pt x="1670" y="805"/>
                  </a:lnTo>
                  <a:lnTo>
                    <a:pt x="1664" y="800"/>
                  </a:lnTo>
                  <a:lnTo>
                    <a:pt x="1659" y="796"/>
                  </a:lnTo>
                  <a:lnTo>
                    <a:pt x="1655" y="790"/>
                  </a:lnTo>
                  <a:lnTo>
                    <a:pt x="1651" y="784"/>
                  </a:lnTo>
                  <a:lnTo>
                    <a:pt x="1648" y="777"/>
                  </a:lnTo>
                  <a:lnTo>
                    <a:pt x="1646" y="770"/>
                  </a:lnTo>
                  <a:lnTo>
                    <a:pt x="1644" y="761"/>
                  </a:lnTo>
                  <a:lnTo>
                    <a:pt x="1644" y="752"/>
                  </a:lnTo>
                  <a:lnTo>
                    <a:pt x="1644" y="737"/>
                  </a:lnTo>
                  <a:lnTo>
                    <a:pt x="1647" y="722"/>
                  </a:lnTo>
                  <a:lnTo>
                    <a:pt x="1651" y="709"/>
                  </a:lnTo>
                  <a:lnTo>
                    <a:pt x="1656" y="697"/>
                  </a:lnTo>
                  <a:lnTo>
                    <a:pt x="1662" y="685"/>
                  </a:lnTo>
                  <a:lnTo>
                    <a:pt x="1668" y="674"/>
                  </a:lnTo>
                  <a:lnTo>
                    <a:pt x="1676" y="664"/>
                  </a:lnTo>
                  <a:lnTo>
                    <a:pt x="1683" y="653"/>
                  </a:lnTo>
                  <a:lnTo>
                    <a:pt x="1698" y="634"/>
                  </a:lnTo>
                  <a:lnTo>
                    <a:pt x="1710" y="616"/>
                  </a:lnTo>
                  <a:lnTo>
                    <a:pt x="1715" y="606"/>
                  </a:lnTo>
                  <a:lnTo>
                    <a:pt x="1719" y="597"/>
                  </a:lnTo>
                  <a:lnTo>
                    <a:pt x="1722" y="588"/>
                  </a:lnTo>
                  <a:lnTo>
                    <a:pt x="1722" y="577"/>
                  </a:lnTo>
                  <a:lnTo>
                    <a:pt x="1722" y="568"/>
                  </a:lnTo>
                  <a:lnTo>
                    <a:pt x="1720" y="560"/>
                  </a:lnTo>
                  <a:lnTo>
                    <a:pt x="1716" y="553"/>
                  </a:lnTo>
                  <a:lnTo>
                    <a:pt x="1714" y="548"/>
                  </a:lnTo>
                  <a:lnTo>
                    <a:pt x="1708" y="544"/>
                  </a:lnTo>
                  <a:lnTo>
                    <a:pt x="1703" y="540"/>
                  </a:lnTo>
                  <a:lnTo>
                    <a:pt x="1698" y="536"/>
                  </a:lnTo>
                  <a:lnTo>
                    <a:pt x="1691" y="533"/>
                  </a:lnTo>
                  <a:lnTo>
                    <a:pt x="1676" y="529"/>
                  </a:lnTo>
                  <a:lnTo>
                    <a:pt x="1662" y="524"/>
                  </a:lnTo>
                  <a:lnTo>
                    <a:pt x="1646" y="518"/>
                  </a:lnTo>
                  <a:lnTo>
                    <a:pt x="1632" y="512"/>
                  </a:lnTo>
                  <a:lnTo>
                    <a:pt x="1624" y="504"/>
                  </a:lnTo>
                  <a:lnTo>
                    <a:pt x="1618" y="493"/>
                  </a:lnTo>
                  <a:lnTo>
                    <a:pt x="1610" y="481"/>
                  </a:lnTo>
                  <a:lnTo>
                    <a:pt x="1603" y="469"/>
                  </a:lnTo>
                  <a:lnTo>
                    <a:pt x="1596" y="456"/>
                  </a:lnTo>
                  <a:lnTo>
                    <a:pt x="1591" y="442"/>
                  </a:lnTo>
                  <a:lnTo>
                    <a:pt x="1587" y="430"/>
                  </a:lnTo>
                  <a:lnTo>
                    <a:pt x="1584" y="421"/>
                  </a:lnTo>
                  <a:lnTo>
                    <a:pt x="1570" y="419"/>
                  </a:lnTo>
                  <a:lnTo>
                    <a:pt x="1559" y="416"/>
                  </a:lnTo>
                  <a:lnTo>
                    <a:pt x="1548" y="411"/>
                  </a:lnTo>
                  <a:lnTo>
                    <a:pt x="1540" y="405"/>
                  </a:lnTo>
                  <a:lnTo>
                    <a:pt x="1527" y="392"/>
                  </a:lnTo>
                  <a:lnTo>
                    <a:pt x="1515" y="377"/>
                  </a:lnTo>
                  <a:lnTo>
                    <a:pt x="1508" y="369"/>
                  </a:lnTo>
                  <a:lnTo>
                    <a:pt x="1500" y="361"/>
                  </a:lnTo>
                  <a:lnTo>
                    <a:pt x="1492" y="355"/>
                  </a:lnTo>
                  <a:lnTo>
                    <a:pt x="1484" y="349"/>
                  </a:lnTo>
                  <a:lnTo>
                    <a:pt x="1472" y="344"/>
                  </a:lnTo>
                  <a:lnTo>
                    <a:pt x="1460" y="340"/>
                  </a:lnTo>
                  <a:lnTo>
                    <a:pt x="1444" y="337"/>
                  </a:lnTo>
                  <a:lnTo>
                    <a:pt x="1427" y="337"/>
                  </a:lnTo>
                  <a:lnTo>
                    <a:pt x="1408" y="337"/>
                  </a:lnTo>
                  <a:lnTo>
                    <a:pt x="1390" y="340"/>
                  </a:lnTo>
                  <a:lnTo>
                    <a:pt x="1374" y="343"/>
                  </a:lnTo>
                  <a:lnTo>
                    <a:pt x="1358" y="345"/>
                  </a:lnTo>
                  <a:lnTo>
                    <a:pt x="1342" y="349"/>
                  </a:lnTo>
                  <a:lnTo>
                    <a:pt x="1326" y="352"/>
                  </a:lnTo>
                  <a:lnTo>
                    <a:pt x="1309" y="355"/>
                  </a:lnTo>
                  <a:lnTo>
                    <a:pt x="1289" y="355"/>
                  </a:lnTo>
                  <a:lnTo>
                    <a:pt x="1283" y="355"/>
                  </a:lnTo>
                  <a:lnTo>
                    <a:pt x="1278" y="353"/>
                  </a:lnTo>
                  <a:lnTo>
                    <a:pt x="1274" y="352"/>
                  </a:lnTo>
                  <a:lnTo>
                    <a:pt x="1270" y="349"/>
                  </a:lnTo>
                  <a:lnTo>
                    <a:pt x="1265" y="343"/>
                  </a:lnTo>
                  <a:lnTo>
                    <a:pt x="1259" y="336"/>
                  </a:lnTo>
                  <a:lnTo>
                    <a:pt x="1257" y="327"/>
                  </a:lnTo>
                  <a:lnTo>
                    <a:pt x="1254" y="320"/>
                  </a:lnTo>
                  <a:lnTo>
                    <a:pt x="1253" y="312"/>
                  </a:lnTo>
                  <a:lnTo>
                    <a:pt x="1253" y="307"/>
                  </a:lnTo>
                  <a:lnTo>
                    <a:pt x="1253" y="291"/>
                  </a:lnTo>
                  <a:lnTo>
                    <a:pt x="1253" y="268"/>
                  </a:lnTo>
                  <a:lnTo>
                    <a:pt x="1253" y="241"/>
                  </a:lnTo>
                  <a:lnTo>
                    <a:pt x="1253" y="211"/>
                  </a:lnTo>
                  <a:lnTo>
                    <a:pt x="1253" y="201"/>
                  </a:lnTo>
                  <a:lnTo>
                    <a:pt x="1251" y="195"/>
                  </a:lnTo>
                  <a:lnTo>
                    <a:pt x="1249" y="187"/>
                  </a:lnTo>
                  <a:lnTo>
                    <a:pt x="1246" y="181"/>
                  </a:lnTo>
                  <a:lnTo>
                    <a:pt x="1239" y="169"/>
                  </a:lnTo>
                  <a:lnTo>
                    <a:pt x="1231" y="159"/>
                  </a:lnTo>
                  <a:lnTo>
                    <a:pt x="1223" y="149"/>
                  </a:lnTo>
                  <a:lnTo>
                    <a:pt x="1217" y="137"/>
                  </a:lnTo>
                  <a:lnTo>
                    <a:pt x="1214" y="131"/>
                  </a:lnTo>
                  <a:lnTo>
                    <a:pt x="1213" y="124"/>
                  </a:lnTo>
                  <a:lnTo>
                    <a:pt x="1211" y="116"/>
                  </a:lnTo>
                  <a:lnTo>
                    <a:pt x="1210" y="108"/>
                  </a:lnTo>
                  <a:lnTo>
                    <a:pt x="1203" y="108"/>
                  </a:lnTo>
                  <a:lnTo>
                    <a:pt x="1195" y="105"/>
                  </a:lnTo>
                  <a:lnTo>
                    <a:pt x="1189" y="103"/>
                  </a:lnTo>
                  <a:lnTo>
                    <a:pt x="1182" y="100"/>
                  </a:lnTo>
                  <a:lnTo>
                    <a:pt x="1171" y="91"/>
                  </a:lnTo>
                  <a:lnTo>
                    <a:pt x="1159" y="81"/>
                  </a:lnTo>
                  <a:lnTo>
                    <a:pt x="1147" y="71"/>
                  </a:lnTo>
                  <a:lnTo>
                    <a:pt x="1135" y="63"/>
                  </a:lnTo>
                  <a:lnTo>
                    <a:pt x="1130" y="59"/>
                  </a:lnTo>
                  <a:lnTo>
                    <a:pt x="1123" y="56"/>
                  </a:lnTo>
                  <a:lnTo>
                    <a:pt x="1115" y="55"/>
                  </a:lnTo>
                  <a:lnTo>
                    <a:pt x="1109" y="53"/>
                  </a:lnTo>
                  <a:lnTo>
                    <a:pt x="1094" y="55"/>
                  </a:lnTo>
                  <a:lnTo>
                    <a:pt x="1081" y="57"/>
                  </a:lnTo>
                  <a:lnTo>
                    <a:pt x="1069" y="63"/>
                  </a:lnTo>
                  <a:lnTo>
                    <a:pt x="1058" y="68"/>
                  </a:lnTo>
                  <a:lnTo>
                    <a:pt x="1047" y="75"/>
                  </a:lnTo>
                  <a:lnTo>
                    <a:pt x="1038" y="83"/>
                  </a:lnTo>
                  <a:lnTo>
                    <a:pt x="1030" y="91"/>
                  </a:lnTo>
                  <a:lnTo>
                    <a:pt x="1021" y="99"/>
                  </a:lnTo>
                  <a:lnTo>
                    <a:pt x="1005" y="116"/>
                  </a:lnTo>
                  <a:lnTo>
                    <a:pt x="987" y="131"/>
                  </a:lnTo>
                  <a:lnTo>
                    <a:pt x="979" y="136"/>
                  </a:lnTo>
                  <a:lnTo>
                    <a:pt x="970" y="140"/>
                  </a:lnTo>
                  <a:lnTo>
                    <a:pt x="961" y="143"/>
                  </a:lnTo>
                  <a:lnTo>
                    <a:pt x="951" y="144"/>
                  </a:lnTo>
                  <a:lnTo>
                    <a:pt x="937" y="143"/>
                  </a:lnTo>
                  <a:lnTo>
                    <a:pt x="923" y="141"/>
                  </a:lnTo>
                  <a:lnTo>
                    <a:pt x="910" y="137"/>
                  </a:lnTo>
                  <a:lnTo>
                    <a:pt x="899" y="133"/>
                  </a:lnTo>
                  <a:lnTo>
                    <a:pt x="879" y="121"/>
                  </a:lnTo>
                  <a:lnTo>
                    <a:pt x="859" y="108"/>
                  </a:lnTo>
                  <a:lnTo>
                    <a:pt x="850" y="101"/>
                  </a:lnTo>
                  <a:lnTo>
                    <a:pt x="839" y="95"/>
                  </a:lnTo>
                  <a:lnTo>
                    <a:pt x="829" y="88"/>
                  </a:lnTo>
                  <a:lnTo>
                    <a:pt x="818" y="83"/>
                  </a:lnTo>
                  <a:lnTo>
                    <a:pt x="805" y="79"/>
                  </a:lnTo>
                  <a:lnTo>
                    <a:pt x="791" y="75"/>
                  </a:lnTo>
                  <a:lnTo>
                    <a:pt x="775" y="72"/>
                  </a:lnTo>
                  <a:lnTo>
                    <a:pt x="759" y="72"/>
                  </a:lnTo>
                  <a:lnTo>
                    <a:pt x="737" y="72"/>
                  </a:lnTo>
                  <a:lnTo>
                    <a:pt x="715" y="71"/>
                  </a:lnTo>
                  <a:lnTo>
                    <a:pt x="695" y="68"/>
                  </a:lnTo>
                  <a:lnTo>
                    <a:pt x="677" y="64"/>
                  </a:lnTo>
                  <a:lnTo>
                    <a:pt x="658" y="59"/>
                  </a:lnTo>
                  <a:lnTo>
                    <a:pt x="641" y="52"/>
                  </a:lnTo>
                  <a:lnTo>
                    <a:pt x="625" y="41"/>
                  </a:lnTo>
                  <a:lnTo>
                    <a:pt x="609" y="29"/>
                  </a:lnTo>
                  <a:lnTo>
                    <a:pt x="506" y="29"/>
                  </a:lnTo>
                  <a:lnTo>
                    <a:pt x="486" y="23"/>
                  </a:lnTo>
                  <a:lnTo>
                    <a:pt x="461" y="12"/>
                  </a:lnTo>
                  <a:lnTo>
                    <a:pt x="448" y="8"/>
                  </a:lnTo>
                  <a:lnTo>
                    <a:pt x="434" y="4"/>
                  </a:lnTo>
                  <a:lnTo>
                    <a:pt x="420" y="0"/>
                  </a:lnTo>
                  <a:lnTo>
                    <a:pt x="404" y="0"/>
                  </a:lnTo>
                  <a:lnTo>
                    <a:pt x="394" y="0"/>
                  </a:lnTo>
                  <a:lnTo>
                    <a:pt x="386" y="1"/>
                  </a:lnTo>
                  <a:lnTo>
                    <a:pt x="378" y="4"/>
                  </a:lnTo>
                  <a:lnTo>
                    <a:pt x="370" y="8"/>
                  </a:lnTo>
                  <a:lnTo>
                    <a:pt x="364" y="12"/>
                  </a:lnTo>
                  <a:lnTo>
                    <a:pt x="357" y="17"/>
                  </a:lnTo>
                  <a:lnTo>
                    <a:pt x="350" y="23"/>
                  </a:lnTo>
                  <a:lnTo>
                    <a:pt x="345" y="29"/>
                  </a:lnTo>
                  <a:lnTo>
                    <a:pt x="333" y="45"/>
                  </a:lnTo>
                  <a:lnTo>
                    <a:pt x="322" y="61"/>
                  </a:lnTo>
                  <a:lnTo>
                    <a:pt x="313" y="80"/>
                  </a:lnTo>
                  <a:lnTo>
                    <a:pt x="305" y="100"/>
                  </a:lnTo>
                  <a:lnTo>
                    <a:pt x="289" y="141"/>
                  </a:lnTo>
                  <a:lnTo>
                    <a:pt x="276" y="183"/>
                  </a:lnTo>
                  <a:lnTo>
                    <a:pt x="269" y="201"/>
                  </a:lnTo>
                  <a:lnTo>
                    <a:pt x="262" y="219"/>
                  </a:lnTo>
                  <a:lnTo>
                    <a:pt x="254" y="233"/>
                  </a:lnTo>
                  <a:lnTo>
                    <a:pt x="246" y="247"/>
                  </a:lnTo>
                  <a:lnTo>
                    <a:pt x="241" y="256"/>
                  </a:lnTo>
                  <a:lnTo>
                    <a:pt x="234" y="264"/>
                  </a:lnTo>
                  <a:lnTo>
                    <a:pt x="226" y="269"/>
                  </a:lnTo>
                  <a:lnTo>
                    <a:pt x="218" y="275"/>
                  </a:lnTo>
                  <a:lnTo>
                    <a:pt x="202" y="283"/>
                  </a:lnTo>
                  <a:lnTo>
                    <a:pt x="184" y="289"/>
                  </a:lnTo>
                  <a:lnTo>
                    <a:pt x="166" y="296"/>
                  </a:lnTo>
                  <a:lnTo>
                    <a:pt x="149" y="305"/>
                  </a:lnTo>
                  <a:lnTo>
                    <a:pt x="141" y="311"/>
                  </a:lnTo>
                  <a:lnTo>
                    <a:pt x="133" y="317"/>
                  </a:lnTo>
                  <a:lnTo>
                    <a:pt x="126" y="327"/>
                  </a:lnTo>
                  <a:lnTo>
                    <a:pt x="121" y="337"/>
                  </a:lnTo>
                  <a:lnTo>
                    <a:pt x="113" y="351"/>
                  </a:lnTo>
                  <a:lnTo>
                    <a:pt x="106" y="365"/>
                  </a:lnTo>
                  <a:lnTo>
                    <a:pt x="101" y="380"/>
                  </a:lnTo>
                  <a:lnTo>
                    <a:pt x="96" y="396"/>
                  </a:lnTo>
                  <a:lnTo>
                    <a:pt x="90" y="412"/>
                  </a:lnTo>
                  <a:lnTo>
                    <a:pt x="84" y="428"/>
                  </a:lnTo>
                  <a:lnTo>
                    <a:pt x="76" y="445"/>
                  </a:lnTo>
                  <a:lnTo>
                    <a:pt x="66" y="464"/>
                  </a:lnTo>
                  <a:lnTo>
                    <a:pt x="24" y="457"/>
                  </a:lnTo>
                  <a:lnTo>
                    <a:pt x="42" y="500"/>
                  </a:lnTo>
                  <a:lnTo>
                    <a:pt x="45" y="500"/>
                  </a:lnTo>
                  <a:lnTo>
                    <a:pt x="48" y="500"/>
                  </a:lnTo>
                  <a:lnTo>
                    <a:pt x="48" y="501"/>
                  </a:lnTo>
                  <a:lnTo>
                    <a:pt x="46" y="502"/>
                  </a:lnTo>
                  <a:lnTo>
                    <a:pt x="44" y="509"/>
                  </a:lnTo>
                  <a:lnTo>
                    <a:pt x="42" y="524"/>
                  </a:lnTo>
                  <a:lnTo>
                    <a:pt x="42" y="528"/>
                  </a:lnTo>
                  <a:lnTo>
                    <a:pt x="41" y="532"/>
                  </a:lnTo>
                  <a:lnTo>
                    <a:pt x="38" y="536"/>
                  </a:lnTo>
                  <a:lnTo>
                    <a:pt x="36" y="538"/>
                  </a:lnTo>
                  <a:lnTo>
                    <a:pt x="29" y="546"/>
                  </a:lnTo>
                  <a:lnTo>
                    <a:pt x="21" y="553"/>
                  </a:lnTo>
                  <a:lnTo>
                    <a:pt x="13" y="561"/>
                  </a:lnTo>
                  <a:lnTo>
                    <a:pt x="6" y="570"/>
                  </a:lnTo>
                  <a:lnTo>
                    <a:pt x="4" y="576"/>
                  </a:lnTo>
                  <a:lnTo>
                    <a:pt x="2" y="581"/>
                  </a:lnTo>
                  <a:lnTo>
                    <a:pt x="1" y="588"/>
                  </a:lnTo>
                  <a:lnTo>
                    <a:pt x="0" y="596"/>
                  </a:lnTo>
                  <a:lnTo>
                    <a:pt x="1" y="609"/>
                  </a:lnTo>
                  <a:lnTo>
                    <a:pt x="6" y="624"/>
                  </a:lnTo>
                  <a:lnTo>
                    <a:pt x="12" y="637"/>
                  </a:lnTo>
                  <a:lnTo>
                    <a:pt x="20" y="652"/>
                  </a:lnTo>
                  <a:lnTo>
                    <a:pt x="36" y="677"/>
                  </a:lnTo>
                  <a:lnTo>
                    <a:pt x="48" y="698"/>
                  </a:lnTo>
                  <a:lnTo>
                    <a:pt x="48" y="801"/>
                  </a:lnTo>
                  <a:lnTo>
                    <a:pt x="56" y="809"/>
                  </a:lnTo>
                  <a:lnTo>
                    <a:pt x="64" y="820"/>
                  </a:lnTo>
                  <a:lnTo>
                    <a:pt x="70" y="830"/>
                  </a:lnTo>
                  <a:lnTo>
                    <a:pt x="78" y="842"/>
                  </a:lnTo>
                  <a:lnTo>
                    <a:pt x="138" y="861"/>
                  </a:lnTo>
                  <a:lnTo>
                    <a:pt x="141" y="865"/>
                  </a:lnTo>
                  <a:lnTo>
                    <a:pt x="146" y="869"/>
                  </a:lnTo>
                  <a:lnTo>
                    <a:pt x="154" y="873"/>
                  </a:lnTo>
                  <a:lnTo>
                    <a:pt x="165" y="877"/>
                  </a:lnTo>
                  <a:lnTo>
                    <a:pt x="190" y="885"/>
                  </a:lnTo>
                  <a:lnTo>
                    <a:pt x="220" y="892"/>
                  </a:lnTo>
                  <a:lnTo>
                    <a:pt x="277" y="902"/>
                  </a:lnTo>
                  <a:lnTo>
                    <a:pt x="313" y="909"/>
                  </a:lnTo>
                  <a:lnTo>
                    <a:pt x="342" y="914"/>
                  </a:lnTo>
                  <a:lnTo>
                    <a:pt x="370" y="922"/>
                  </a:lnTo>
                  <a:lnTo>
                    <a:pt x="396" y="933"/>
                  </a:lnTo>
                  <a:lnTo>
                    <a:pt x="422" y="944"/>
                  </a:lnTo>
                  <a:lnTo>
                    <a:pt x="469" y="969"/>
                  </a:lnTo>
                  <a:lnTo>
                    <a:pt x="512" y="993"/>
                  </a:lnTo>
                  <a:lnTo>
                    <a:pt x="521" y="1000"/>
                  </a:lnTo>
                  <a:lnTo>
                    <a:pt x="528" y="1006"/>
                  </a:lnTo>
                  <a:lnTo>
                    <a:pt x="533" y="1013"/>
                  </a:lnTo>
                  <a:lnTo>
                    <a:pt x="537" y="1021"/>
                  </a:lnTo>
                  <a:lnTo>
                    <a:pt x="545" y="1037"/>
                  </a:lnTo>
                  <a:lnTo>
                    <a:pt x="550" y="1054"/>
                  </a:lnTo>
                  <a:lnTo>
                    <a:pt x="554" y="1071"/>
                  </a:lnTo>
                  <a:lnTo>
                    <a:pt x="560" y="1089"/>
                  </a:lnTo>
                  <a:lnTo>
                    <a:pt x="562" y="1097"/>
                  </a:lnTo>
                  <a:lnTo>
                    <a:pt x="568" y="1105"/>
                  </a:lnTo>
                  <a:lnTo>
                    <a:pt x="572" y="1113"/>
                  </a:lnTo>
                  <a:lnTo>
                    <a:pt x="578" y="1119"/>
                  </a:lnTo>
                  <a:lnTo>
                    <a:pt x="586" y="1123"/>
                  </a:lnTo>
                  <a:lnTo>
                    <a:pt x="598" y="1126"/>
                  </a:lnTo>
                  <a:lnTo>
                    <a:pt x="613" y="1126"/>
                  </a:lnTo>
                  <a:lnTo>
                    <a:pt x="628" y="1127"/>
                  </a:lnTo>
                  <a:lnTo>
                    <a:pt x="659" y="1126"/>
                  </a:lnTo>
                  <a:lnTo>
                    <a:pt x="686" y="1126"/>
                  </a:lnTo>
                  <a:lnTo>
                    <a:pt x="695" y="1127"/>
                  </a:lnTo>
                  <a:lnTo>
                    <a:pt x="705" y="1130"/>
                  </a:lnTo>
                  <a:lnTo>
                    <a:pt x="713" y="1134"/>
                  </a:lnTo>
                  <a:lnTo>
                    <a:pt x="721" y="1138"/>
                  </a:lnTo>
                  <a:lnTo>
                    <a:pt x="738" y="1149"/>
                  </a:lnTo>
                  <a:lnTo>
                    <a:pt x="755" y="1161"/>
                  </a:lnTo>
                  <a:lnTo>
                    <a:pt x="774" y="1173"/>
                  </a:lnTo>
                  <a:lnTo>
                    <a:pt x="795" y="1182"/>
                  </a:lnTo>
                  <a:lnTo>
                    <a:pt x="806" y="1186"/>
                  </a:lnTo>
                  <a:lnTo>
                    <a:pt x="818" y="1189"/>
                  </a:lnTo>
                  <a:lnTo>
                    <a:pt x="830" y="1191"/>
                  </a:lnTo>
                  <a:lnTo>
                    <a:pt x="843" y="1191"/>
                  </a:lnTo>
                  <a:lnTo>
                    <a:pt x="858" y="1190"/>
                  </a:lnTo>
                  <a:lnTo>
                    <a:pt x="871" y="1187"/>
                  </a:lnTo>
                  <a:lnTo>
                    <a:pt x="885" y="1182"/>
                  </a:lnTo>
                  <a:lnTo>
                    <a:pt x="897" y="1177"/>
                  </a:lnTo>
                  <a:lnTo>
                    <a:pt x="910" y="1171"/>
                  </a:lnTo>
                  <a:lnTo>
                    <a:pt x="923" y="1166"/>
                  </a:lnTo>
                  <a:lnTo>
                    <a:pt x="937" y="1163"/>
                  </a:lnTo>
                  <a:lnTo>
                    <a:pt x="951" y="1162"/>
                  </a:lnTo>
                  <a:lnTo>
                    <a:pt x="959" y="1162"/>
                  </a:lnTo>
                  <a:lnTo>
                    <a:pt x="966" y="1165"/>
                  </a:lnTo>
                  <a:lnTo>
                    <a:pt x="971" y="1169"/>
                  </a:lnTo>
                  <a:lnTo>
                    <a:pt x="975" y="1173"/>
                  </a:lnTo>
                  <a:lnTo>
                    <a:pt x="978" y="1178"/>
                  </a:lnTo>
                  <a:lnTo>
                    <a:pt x="981" y="1185"/>
                  </a:lnTo>
                  <a:lnTo>
                    <a:pt x="981" y="1191"/>
                  </a:lnTo>
                  <a:lnTo>
                    <a:pt x="982" y="1198"/>
                  </a:lnTo>
                  <a:lnTo>
                    <a:pt x="981" y="1205"/>
                  </a:lnTo>
                  <a:lnTo>
                    <a:pt x="979" y="1210"/>
                  </a:lnTo>
                  <a:lnTo>
                    <a:pt x="975" y="1217"/>
                  </a:lnTo>
                  <a:lnTo>
                    <a:pt x="973" y="1222"/>
                  </a:lnTo>
                  <a:lnTo>
                    <a:pt x="969" y="1229"/>
                  </a:lnTo>
                  <a:lnTo>
                    <a:pt x="966" y="1235"/>
                  </a:lnTo>
                  <a:lnTo>
                    <a:pt x="965" y="1243"/>
                  </a:lnTo>
                  <a:lnTo>
                    <a:pt x="963" y="1251"/>
                  </a:lnTo>
                  <a:lnTo>
                    <a:pt x="965" y="1261"/>
                  </a:lnTo>
                  <a:lnTo>
                    <a:pt x="969" y="1267"/>
                  </a:lnTo>
                  <a:lnTo>
                    <a:pt x="973" y="1274"/>
                  </a:lnTo>
                  <a:lnTo>
                    <a:pt x="978" y="1279"/>
                  </a:lnTo>
                  <a:lnTo>
                    <a:pt x="985" y="1286"/>
                  </a:lnTo>
                  <a:lnTo>
                    <a:pt x="989" y="1294"/>
                  </a:lnTo>
                  <a:lnTo>
                    <a:pt x="993" y="1302"/>
                  </a:lnTo>
                  <a:lnTo>
                    <a:pt x="994" y="1313"/>
                  </a:lnTo>
                  <a:lnTo>
                    <a:pt x="991" y="1329"/>
                  </a:lnTo>
                  <a:lnTo>
                    <a:pt x="987" y="1345"/>
                  </a:lnTo>
                  <a:lnTo>
                    <a:pt x="983" y="1361"/>
                  </a:lnTo>
                  <a:lnTo>
                    <a:pt x="982" y="1378"/>
                  </a:lnTo>
                  <a:lnTo>
                    <a:pt x="1018" y="1378"/>
                  </a:lnTo>
                  <a:lnTo>
                    <a:pt x="1019" y="1367"/>
                  </a:lnTo>
                  <a:lnTo>
                    <a:pt x="1022" y="1358"/>
                  </a:lnTo>
                  <a:lnTo>
                    <a:pt x="1026" y="1349"/>
                  </a:lnTo>
                  <a:lnTo>
                    <a:pt x="1031" y="1339"/>
                  </a:lnTo>
                  <a:lnTo>
                    <a:pt x="1037" y="1333"/>
                  </a:lnTo>
                  <a:lnTo>
                    <a:pt x="1043" y="1325"/>
                  </a:lnTo>
                  <a:lnTo>
                    <a:pt x="1050" y="1319"/>
                  </a:lnTo>
                  <a:lnTo>
                    <a:pt x="1058" y="1314"/>
                  </a:lnTo>
                  <a:lnTo>
                    <a:pt x="1067" y="1309"/>
                  </a:lnTo>
                  <a:lnTo>
                    <a:pt x="1077" y="1305"/>
                  </a:lnTo>
                  <a:lnTo>
                    <a:pt x="1087" y="1302"/>
                  </a:lnTo>
                  <a:lnTo>
                    <a:pt x="1098" y="1299"/>
                  </a:lnTo>
                  <a:lnTo>
                    <a:pt x="1121" y="1295"/>
                  </a:lnTo>
                  <a:lnTo>
                    <a:pt x="1145" y="1294"/>
                  </a:lnTo>
                  <a:lnTo>
                    <a:pt x="1145" y="128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7" name="Freeform 81"/>
            <p:cNvSpPr>
              <a:spLocks noChangeAspect="1"/>
            </p:cNvSpPr>
            <p:nvPr/>
          </p:nvSpPr>
          <p:spPr bwMode="auto">
            <a:xfrm>
              <a:off x="363" y="2047"/>
              <a:ext cx="92" cy="110"/>
            </a:xfrm>
            <a:custGeom>
              <a:avLst/>
              <a:gdLst>
                <a:gd name="T0" fmla="*/ 303 w 303"/>
                <a:gd name="T1" fmla="*/ 240 h 361"/>
                <a:gd name="T2" fmla="*/ 303 w 303"/>
                <a:gd name="T3" fmla="*/ 254 h 361"/>
                <a:gd name="T4" fmla="*/ 300 w 303"/>
                <a:gd name="T5" fmla="*/ 266 h 361"/>
                <a:gd name="T6" fmla="*/ 296 w 303"/>
                <a:gd name="T7" fmla="*/ 277 h 361"/>
                <a:gd name="T8" fmla="*/ 291 w 303"/>
                <a:gd name="T9" fmla="*/ 286 h 361"/>
                <a:gd name="T10" fmla="*/ 284 w 303"/>
                <a:gd name="T11" fmla="*/ 294 h 361"/>
                <a:gd name="T12" fmla="*/ 277 w 303"/>
                <a:gd name="T13" fmla="*/ 301 h 361"/>
                <a:gd name="T14" fmla="*/ 269 w 303"/>
                <a:gd name="T15" fmla="*/ 308 h 361"/>
                <a:gd name="T16" fmla="*/ 260 w 303"/>
                <a:gd name="T17" fmla="*/ 313 h 361"/>
                <a:gd name="T18" fmla="*/ 243 w 303"/>
                <a:gd name="T19" fmla="*/ 322 h 361"/>
                <a:gd name="T20" fmla="*/ 224 w 303"/>
                <a:gd name="T21" fmla="*/ 330 h 361"/>
                <a:gd name="T22" fmla="*/ 216 w 303"/>
                <a:gd name="T23" fmla="*/ 334 h 361"/>
                <a:gd name="T24" fmla="*/ 208 w 303"/>
                <a:gd name="T25" fmla="*/ 338 h 361"/>
                <a:gd name="T26" fmla="*/ 201 w 303"/>
                <a:gd name="T27" fmla="*/ 344 h 361"/>
                <a:gd name="T28" fmla="*/ 195 w 303"/>
                <a:gd name="T29" fmla="*/ 349 h 361"/>
                <a:gd name="T30" fmla="*/ 183 w 303"/>
                <a:gd name="T31" fmla="*/ 361 h 361"/>
                <a:gd name="T32" fmla="*/ 163 w 303"/>
                <a:gd name="T33" fmla="*/ 329 h 361"/>
                <a:gd name="T34" fmla="*/ 142 w 303"/>
                <a:gd name="T35" fmla="*/ 297 h 361"/>
                <a:gd name="T36" fmla="*/ 118 w 303"/>
                <a:gd name="T37" fmla="*/ 265 h 361"/>
                <a:gd name="T38" fmla="*/ 94 w 303"/>
                <a:gd name="T39" fmla="*/ 232 h 361"/>
                <a:gd name="T40" fmla="*/ 70 w 303"/>
                <a:gd name="T41" fmla="*/ 197 h 361"/>
                <a:gd name="T42" fmla="*/ 47 w 303"/>
                <a:gd name="T43" fmla="*/ 161 h 361"/>
                <a:gd name="T44" fmla="*/ 36 w 303"/>
                <a:gd name="T45" fmla="*/ 142 h 361"/>
                <a:gd name="T46" fmla="*/ 26 w 303"/>
                <a:gd name="T47" fmla="*/ 124 h 361"/>
                <a:gd name="T48" fmla="*/ 16 w 303"/>
                <a:gd name="T49" fmla="*/ 104 h 361"/>
                <a:gd name="T50" fmla="*/ 8 w 303"/>
                <a:gd name="T51" fmla="*/ 84 h 361"/>
                <a:gd name="T52" fmla="*/ 4 w 303"/>
                <a:gd name="T53" fmla="*/ 73 h 361"/>
                <a:gd name="T54" fmla="*/ 2 w 303"/>
                <a:gd name="T55" fmla="*/ 64 h 361"/>
                <a:gd name="T56" fmla="*/ 0 w 303"/>
                <a:gd name="T57" fmla="*/ 56 h 361"/>
                <a:gd name="T58" fmla="*/ 0 w 303"/>
                <a:gd name="T59" fmla="*/ 49 h 361"/>
                <a:gd name="T60" fmla="*/ 2 w 303"/>
                <a:gd name="T61" fmla="*/ 44 h 361"/>
                <a:gd name="T62" fmla="*/ 3 w 303"/>
                <a:gd name="T63" fmla="*/ 38 h 361"/>
                <a:gd name="T64" fmla="*/ 6 w 303"/>
                <a:gd name="T65" fmla="*/ 34 h 361"/>
                <a:gd name="T66" fmla="*/ 10 w 303"/>
                <a:gd name="T67" fmla="*/ 32 h 361"/>
                <a:gd name="T68" fmla="*/ 28 w 303"/>
                <a:gd name="T69" fmla="*/ 22 h 361"/>
                <a:gd name="T70" fmla="*/ 51 w 303"/>
                <a:gd name="T71" fmla="*/ 12 h 361"/>
                <a:gd name="T72" fmla="*/ 62 w 303"/>
                <a:gd name="T73" fmla="*/ 5 h 361"/>
                <a:gd name="T74" fmla="*/ 70 w 303"/>
                <a:gd name="T75" fmla="*/ 2 h 361"/>
                <a:gd name="T76" fmla="*/ 78 w 303"/>
                <a:gd name="T77" fmla="*/ 0 h 361"/>
                <a:gd name="T78" fmla="*/ 86 w 303"/>
                <a:gd name="T79" fmla="*/ 0 h 361"/>
                <a:gd name="T80" fmla="*/ 92 w 303"/>
                <a:gd name="T81" fmla="*/ 1 h 361"/>
                <a:gd name="T82" fmla="*/ 99 w 303"/>
                <a:gd name="T83" fmla="*/ 4 h 361"/>
                <a:gd name="T84" fmla="*/ 106 w 303"/>
                <a:gd name="T85" fmla="*/ 6 h 361"/>
                <a:gd name="T86" fmla="*/ 112 w 303"/>
                <a:gd name="T87" fmla="*/ 10 h 361"/>
                <a:gd name="T88" fmla="*/ 128 w 303"/>
                <a:gd name="T89" fmla="*/ 18 h 361"/>
                <a:gd name="T90" fmla="*/ 151 w 303"/>
                <a:gd name="T91" fmla="*/ 26 h 361"/>
                <a:gd name="T92" fmla="*/ 164 w 303"/>
                <a:gd name="T93" fmla="*/ 30 h 361"/>
                <a:gd name="T94" fmla="*/ 180 w 303"/>
                <a:gd name="T95" fmla="*/ 33 h 361"/>
                <a:gd name="T96" fmla="*/ 197 w 303"/>
                <a:gd name="T97" fmla="*/ 34 h 361"/>
                <a:gd name="T98" fmla="*/ 219 w 303"/>
                <a:gd name="T99" fmla="*/ 36 h 361"/>
                <a:gd name="T100" fmla="*/ 223 w 303"/>
                <a:gd name="T101" fmla="*/ 41 h 361"/>
                <a:gd name="T102" fmla="*/ 231 w 303"/>
                <a:gd name="T103" fmla="*/ 56 h 361"/>
                <a:gd name="T104" fmla="*/ 244 w 303"/>
                <a:gd name="T105" fmla="*/ 78 h 361"/>
                <a:gd name="T106" fmla="*/ 261 w 303"/>
                <a:gd name="T107" fmla="*/ 108 h 361"/>
                <a:gd name="T108" fmla="*/ 275 w 303"/>
                <a:gd name="T109" fmla="*/ 136 h 361"/>
                <a:gd name="T110" fmla="*/ 287 w 303"/>
                <a:gd name="T111" fmla="*/ 168 h 361"/>
                <a:gd name="T112" fmla="*/ 292 w 303"/>
                <a:gd name="T113" fmla="*/ 184 h 361"/>
                <a:gd name="T114" fmla="*/ 297 w 303"/>
                <a:gd name="T115" fmla="*/ 202 h 361"/>
                <a:gd name="T116" fmla="*/ 300 w 303"/>
                <a:gd name="T117" fmla="*/ 221 h 361"/>
                <a:gd name="T118" fmla="*/ 303 w 303"/>
                <a:gd name="T119" fmla="*/ 240 h 36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03"/>
                <a:gd name="T181" fmla="*/ 0 h 361"/>
                <a:gd name="T182" fmla="*/ 303 w 303"/>
                <a:gd name="T183" fmla="*/ 361 h 36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03" h="361">
                  <a:moveTo>
                    <a:pt x="303" y="240"/>
                  </a:moveTo>
                  <a:lnTo>
                    <a:pt x="303" y="254"/>
                  </a:lnTo>
                  <a:lnTo>
                    <a:pt x="300" y="266"/>
                  </a:lnTo>
                  <a:lnTo>
                    <a:pt x="296" y="277"/>
                  </a:lnTo>
                  <a:lnTo>
                    <a:pt x="291" y="286"/>
                  </a:lnTo>
                  <a:lnTo>
                    <a:pt x="284" y="294"/>
                  </a:lnTo>
                  <a:lnTo>
                    <a:pt x="277" y="301"/>
                  </a:lnTo>
                  <a:lnTo>
                    <a:pt x="269" y="308"/>
                  </a:lnTo>
                  <a:lnTo>
                    <a:pt x="260" y="313"/>
                  </a:lnTo>
                  <a:lnTo>
                    <a:pt x="243" y="322"/>
                  </a:lnTo>
                  <a:lnTo>
                    <a:pt x="224" y="330"/>
                  </a:lnTo>
                  <a:lnTo>
                    <a:pt x="216" y="334"/>
                  </a:lnTo>
                  <a:lnTo>
                    <a:pt x="208" y="338"/>
                  </a:lnTo>
                  <a:lnTo>
                    <a:pt x="201" y="344"/>
                  </a:lnTo>
                  <a:lnTo>
                    <a:pt x="195" y="349"/>
                  </a:lnTo>
                  <a:lnTo>
                    <a:pt x="183" y="361"/>
                  </a:lnTo>
                  <a:lnTo>
                    <a:pt x="163" y="329"/>
                  </a:lnTo>
                  <a:lnTo>
                    <a:pt x="142" y="297"/>
                  </a:lnTo>
                  <a:lnTo>
                    <a:pt x="118" y="265"/>
                  </a:lnTo>
                  <a:lnTo>
                    <a:pt x="94" y="232"/>
                  </a:lnTo>
                  <a:lnTo>
                    <a:pt x="70" y="197"/>
                  </a:lnTo>
                  <a:lnTo>
                    <a:pt x="47" y="161"/>
                  </a:lnTo>
                  <a:lnTo>
                    <a:pt x="36" y="142"/>
                  </a:lnTo>
                  <a:lnTo>
                    <a:pt x="26" y="124"/>
                  </a:lnTo>
                  <a:lnTo>
                    <a:pt x="16" y="104"/>
                  </a:lnTo>
                  <a:lnTo>
                    <a:pt x="8" y="84"/>
                  </a:lnTo>
                  <a:lnTo>
                    <a:pt x="4" y="73"/>
                  </a:lnTo>
                  <a:lnTo>
                    <a:pt x="2" y="64"/>
                  </a:lnTo>
                  <a:lnTo>
                    <a:pt x="0" y="56"/>
                  </a:lnTo>
                  <a:lnTo>
                    <a:pt x="0" y="49"/>
                  </a:lnTo>
                  <a:lnTo>
                    <a:pt x="2" y="44"/>
                  </a:lnTo>
                  <a:lnTo>
                    <a:pt x="3" y="38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28" y="22"/>
                  </a:lnTo>
                  <a:lnTo>
                    <a:pt x="51" y="12"/>
                  </a:lnTo>
                  <a:lnTo>
                    <a:pt x="62" y="5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2" y="10"/>
                  </a:lnTo>
                  <a:lnTo>
                    <a:pt x="128" y="18"/>
                  </a:lnTo>
                  <a:lnTo>
                    <a:pt x="151" y="26"/>
                  </a:lnTo>
                  <a:lnTo>
                    <a:pt x="164" y="30"/>
                  </a:lnTo>
                  <a:lnTo>
                    <a:pt x="180" y="33"/>
                  </a:lnTo>
                  <a:lnTo>
                    <a:pt x="197" y="34"/>
                  </a:lnTo>
                  <a:lnTo>
                    <a:pt x="219" y="36"/>
                  </a:lnTo>
                  <a:lnTo>
                    <a:pt x="223" y="41"/>
                  </a:lnTo>
                  <a:lnTo>
                    <a:pt x="231" y="56"/>
                  </a:lnTo>
                  <a:lnTo>
                    <a:pt x="244" y="78"/>
                  </a:lnTo>
                  <a:lnTo>
                    <a:pt x="261" y="108"/>
                  </a:lnTo>
                  <a:lnTo>
                    <a:pt x="275" y="136"/>
                  </a:lnTo>
                  <a:lnTo>
                    <a:pt x="287" y="168"/>
                  </a:lnTo>
                  <a:lnTo>
                    <a:pt x="292" y="184"/>
                  </a:lnTo>
                  <a:lnTo>
                    <a:pt x="297" y="202"/>
                  </a:lnTo>
                  <a:lnTo>
                    <a:pt x="300" y="221"/>
                  </a:lnTo>
                  <a:lnTo>
                    <a:pt x="303" y="24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8" name="Freeform 82"/>
            <p:cNvSpPr>
              <a:spLocks noChangeAspect="1"/>
            </p:cNvSpPr>
            <p:nvPr/>
          </p:nvSpPr>
          <p:spPr bwMode="auto">
            <a:xfrm>
              <a:off x="575" y="2687"/>
              <a:ext cx="162" cy="150"/>
            </a:xfrm>
            <a:custGeom>
              <a:avLst/>
              <a:gdLst>
                <a:gd name="T0" fmla="*/ 513 w 530"/>
                <a:gd name="T1" fmla="*/ 390 h 493"/>
                <a:gd name="T2" fmla="*/ 526 w 530"/>
                <a:gd name="T3" fmla="*/ 415 h 493"/>
                <a:gd name="T4" fmla="*/ 526 w 530"/>
                <a:gd name="T5" fmla="*/ 437 h 493"/>
                <a:gd name="T6" fmla="*/ 507 w 530"/>
                <a:gd name="T7" fmla="*/ 474 h 493"/>
                <a:gd name="T8" fmla="*/ 435 w 530"/>
                <a:gd name="T9" fmla="*/ 471 h 493"/>
                <a:gd name="T10" fmla="*/ 349 w 530"/>
                <a:gd name="T11" fmla="*/ 446 h 493"/>
                <a:gd name="T12" fmla="*/ 258 w 530"/>
                <a:gd name="T13" fmla="*/ 415 h 493"/>
                <a:gd name="T14" fmla="*/ 240 w 530"/>
                <a:gd name="T15" fmla="*/ 402 h 493"/>
                <a:gd name="T16" fmla="*/ 216 w 530"/>
                <a:gd name="T17" fmla="*/ 365 h 493"/>
                <a:gd name="T18" fmla="*/ 192 w 530"/>
                <a:gd name="T19" fmla="*/ 331 h 493"/>
                <a:gd name="T20" fmla="*/ 169 w 530"/>
                <a:gd name="T21" fmla="*/ 325 h 493"/>
                <a:gd name="T22" fmla="*/ 132 w 530"/>
                <a:gd name="T23" fmla="*/ 325 h 493"/>
                <a:gd name="T24" fmla="*/ 108 w 530"/>
                <a:gd name="T25" fmla="*/ 322 h 493"/>
                <a:gd name="T26" fmla="*/ 84 w 530"/>
                <a:gd name="T27" fmla="*/ 302 h 493"/>
                <a:gd name="T28" fmla="*/ 72 w 530"/>
                <a:gd name="T29" fmla="*/ 271 h 493"/>
                <a:gd name="T30" fmla="*/ 73 w 530"/>
                <a:gd name="T31" fmla="*/ 241 h 493"/>
                <a:gd name="T32" fmla="*/ 68 w 530"/>
                <a:gd name="T33" fmla="*/ 219 h 493"/>
                <a:gd name="T34" fmla="*/ 44 w 530"/>
                <a:gd name="T35" fmla="*/ 194 h 493"/>
                <a:gd name="T36" fmla="*/ 6 w 530"/>
                <a:gd name="T37" fmla="*/ 155 h 493"/>
                <a:gd name="T38" fmla="*/ 1 w 530"/>
                <a:gd name="T39" fmla="*/ 134 h 493"/>
                <a:gd name="T40" fmla="*/ 2 w 530"/>
                <a:gd name="T41" fmla="*/ 114 h 493"/>
                <a:gd name="T42" fmla="*/ 17 w 530"/>
                <a:gd name="T43" fmla="*/ 89 h 493"/>
                <a:gd name="T44" fmla="*/ 53 w 530"/>
                <a:gd name="T45" fmla="*/ 56 h 493"/>
                <a:gd name="T46" fmla="*/ 80 w 530"/>
                <a:gd name="T47" fmla="*/ 45 h 493"/>
                <a:gd name="T48" fmla="*/ 96 w 530"/>
                <a:gd name="T49" fmla="*/ 60 h 493"/>
                <a:gd name="T50" fmla="*/ 106 w 530"/>
                <a:gd name="T51" fmla="*/ 56 h 493"/>
                <a:gd name="T52" fmla="*/ 124 w 530"/>
                <a:gd name="T53" fmla="*/ 37 h 493"/>
                <a:gd name="T54" fmla="*/ 148 w 530"/>
                <a:gd name="T55" fmla="*/ 8 h 493"/>
                <a:gd name="T56" fmla="*/ 158 w 530"/>
                <a:gd name="T57" fmla="*/ 4 h 493"/>
                <a:gd name="T58" fmla="*/ 169 w 530"/>
                <a:gd name="T59" fmla="*/ 10 h 493"/>
                <a:gd name="T60" fmla="*/ 217 w 530"/>
                <a:gd name="T61" fmla="*/ 5 h 493"/>
                <a:gd name="T62" fmla="*/ 266 w 530"/>
                <a:gd name="T63" fmla="*/ 0 h 493"/>
                <a:gd name="T64" fmla="*/ 299 w 530"/>
                <a:gd name="T65" fmla="*/ 8 h 493"/>
                <a:gd name="T66" fmla="*/ 321 w 530"/>
                <a:gd name="T67" fmla="*/ 22 h 493"/>
                <a:gd name="T68" fmla="*/ 334 w 530"/>
                <a:gd name="T69" fmla="*/ 45 h 493"/>
                <a:gd name="T70" fmla="*/ 345 w 530"/>
                <a:gd name="T71" fmla="*/ 85 h 493"/>
                <a:gd name="T72" fmla="*/ 351 w 530"/>
                <a:gd name="T73" fmla="*/ 112 h 493"/>
                <a:gd name="T74" fmla="*/ 369 w 530"/>
                <a:gd name="T75" fmla="*/ 118 h 493"/>
                <a:gd name="T76" fmla="*/ 405 w 530"/>
                <a:gd name="T77" fmla="*/ 130 h 493"/>
                <a:gd name="T78" fmla="*/ 418 w 530"/>
                <a:gd name="T79" fmla="*/ 140 h 493"/>
                <a:gd name="T80" fmla="*/ 431 w 530"/>
                <a:gd name="T81" fmla="*/ 173 h 493"/>
                <a:gd name="T82" fmla="*/ 443 w 530"/>
                <a:gd name="T83" fmla="*/ 231 h 493"/>
                <a:gd name="T84" fmla="*/ 453 w 530"/>
                <a:gd name="T85" fmla="*/ 286 h 493"/>
                <a:gd name="T86" fmla="*/ 469 w 530"/>
                <a:gd name="T87" fmla="*/ 325 h 493"/>
                <a:gd name="T88" fmla="*/ 499 w 530"/>
                <a:gd name="T89" fmla="*/ 361 h 49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0"/>
                <a:gd name="T136" fmla="*/ 0 h 493"/>
                <a:gd name="T137" fmla="*/ 530 w 530"/>
                <a:gd name="T138" fmla="*/ 493 h 49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0" h="493">
                  <a:moveTo>
                    <a:pt x="511" y="367"/>
                  </a:moveTo>
                  <a:lnTo>
                    <a:pt x="511" y="381"/>
                  </a:lnTo>
                  <a:lnTo>
                    <a:pt x="513" y="390"/>
                  </a:lnTo>
                  <a:lnTo>
                    <a:pt x="517" y="398"/>
                  </a:lnTo>
                  <a:lnTo>
                    <a:pt x="523" y="409"/>
                  </a:lnTo>
                  <a:lnTo>
                    <a:pt x="526" y="415"/>
                  </a:lnTo>
                  <a:lnTo>
                    <a:pt x="530" y="421"/>
                  </a:lnTo>
                  <a:lnTo>
                    <a:pt x="529" y="429"/>
                  </a:lnTo>
                  <a:lnTo>
                    <a:pt x="526" y="437"/>
                  </a:lnTo>
                  <a:lnTo>
                    <a:pt x="523" y="446"/>
                  </a:lnTo>
                  <a:lnTo>
                    <a:pt x="518" y="455"/>
                  </a:lnTo>
                  <a:lnTo>
                    <a:pt x="507" y="474"/>
                  </a:lnTo>
                  <a:lnTo>
                    <a:pt x="494" y="493"/>
                  </a:lnTo>
                  <a:lnTo>
                    <a:pt x="465" y="481"/>
                  </a:lnTo>
                  <a:lnTo>
                    <a:pt x="435" y="471"/>
                  </a:lnTo>
                  <a:lnTo>
                    <a:pt x="407" y="462"/>
                  </a:lnTo>
                  <a:lnTo>
                    <a:pt x="378" y="454"/>
                  </a:lnTo>
                  <a:lnTo>
                    <a:pt x="349" y="446"/>
                  </a:lnTo>
                  <a:lnTo>
                    <a:pt x="319" y="438"/>
                  </a:lnTo>
                  <a:lnTo>
                    <a:pt x="290" y="427"/>
                  </a:lnTo>
                  <a:lnTo>
                    <a:pt x="258" y="415"/>
                  </a:lnTo>
                  <a:lnTo>
                    <a:pt x="252" y="411"/>
                  </a:lnTo>
                  <a:lnTo>
                    <a:pt x="245" y="407"/>
                  </a:lnTo>
                  <a:lnTo>
                    <a:pt x="240" y="402"/>
                  </a:lnTo>
                  <a:lnTo>
                    <a:pt x="234" y="395"/>
                  </a:lnTo>
                  <a:lnTo>
                    <a:pt x="225" y="381"/>
                  </a:lnTo>
                  <a:lnTo>
                    <a:pt x="216" y="365"/>
                  </a:lnTo>
                  <a:lnTo>
                    <a:pt x="208" y="350"/>
                  </a:lnTo>
                  <a:lnTo>
                    <a:pt x="197" y="337"/>
                  </a:lnTo>
                  <a:lnTo>
                    <a:pt x="192" y="331"/>
                  </a:lnTo>
                  <a:lnTo>
                    <a:pt x="185" y="329"/>
                  </a:lnTo>
                  <a:lnTo>
                    <a:pt x="177" y="326"/>
                  </a:lnTo>
                  <a:lnTo>
                    <a:pt x="169" y="325"/>
                  </a:lnTo>
                  <a:lnTo>
                    <a:pt x="153" y="325"/>
                  </a:lnTo>
                  <a:lnTo>
                    <a:pt x="141" y="325"/>
                  </a:lnTo>
                  <a:lnTo>
                    <a:pt x="132" y="325"/>
                  </a:lnTo>
                  <a:lnTo>
                    <a:pt x="126" y="325"/>
                  </a:lnTo>
                  <a:lnTo>
                    <a:pt x="116" y="323"/>
                  </a:lnTo>
                  <a:lnTo>
                    <a:pt x="108" y="322"/>
                  </a:lnTo>
                  <a:lnTo>
                    <a:pt x="101" y="318"/>
                  </a:lnTo>
                  <a:lnTo>
                    <a:pt x="94" y="313"/>
                  </a:lnTo>
                  <a:lnTo>
                    <a:pt x="84" y="302"/>
                  </a:lnTo>
                  <a:lnTo>
                    <a:pt x="72" y="289"/>
                  </a:lnTo>
                  <a:lnTo>
                    <a:pt x="70" y="281"/>
                  </a:lnTo>
                  <a:lnTo>
                    <a:pt x="72" y="271"/>
                  </a:lnTo>
                  <a:lnTo>
                    <a:pt x="72" y="262"/>
                  </a:lnTo>
                  <a:lnTo>
                    <a:pt x="73" y="251"/>
                  </a:lnTo>
                  <a:lnTo>
                    <a:pt x="73" y="241"/>
                  </a:lnTo>
                  <a:lnTo>
                    <a:pt x="72" y="230"/>
                  </a:lnTo>
                  <a:lnTo>
                    <a:pt x="69" y="225"/>
                  </a:lnTo>
                  <a:lnTo>
                    <a:pt x="68" y="219"/>
                  </a:lnTo>
                  <a:lnTo>
                    <a:pt x="64" y="215"/>
                  </a:lnTo>
                  <a:lnTo>
                    <a:pt x="60" y="210"/>
                  </a:lnTo>
                  <a:lnTo>
                    <a:pt x="44" y="194"/>
                  </a:lnTo>
                  <a:lnTo>
                    <a:pt x="24" y="177"/>
                  </a:lnTo>
                  <a:lnTo>
                    <a:pt x="14" y="167"/>
                  </a:lnTo>
                  <a:lnTo>
                    <a:pt x="6" y="155"/>
                  </a:lnTo>
                  <a:lnTo>
                    <a:pt x="4" y="150"/>
                  </a:lnTo>
                  <a:lnTo>
                    <a:pt x="2" y="142"/>
                  </a:lnTo>
                  <a:lnTo>
                    <a:pt x="1" y="134"/>
                  </a:lnTo>
                  <a:lnTo>
                    <a:pt x="0" y="126"/>
                  </a:lnTo>
                  <a:lnTo>
                    <a:pt x="1" y="121"/>
                  </a:lnTo>
                  <a:lnTo>
                    <a:pt x="2" y="114"/>
                  </a:lnTo>
                  <a:lnTo>
                    <a:pt x="5" y="108"/>
                  </a:lnTo>
                  <a:lnTo>
                    <a:pt x="8" y="102"/>
                  </a:lnTo>
                  <a:lnTo>
                    <a:pt x="17" y="89"/>
                  </a:lnTo>
                  <a:lnTo>
                    <a:pt x="28" y="77"/>
                  </a:lnTo>
                  <a:lnTo>
                    <a:pt x="40" y="66"/>
                  </a:lnTo>
                  <a:lnTo>
                    <a:pt x="53" y="56"/>
                  </a:lnTo>
                  <a:lnTo>
                    <a:pt x="66" y="48"/>
                  </a:lnTo>
                  <a:lnTo>
                    <a:pt x="78" y="42"/>
                  </a:lnTo>
                  <a:lnTo>
                    <a:pt x="80" y="45"/>
                  </a:lnTo>
                  <a:lnTo>
                    <a:pt x="85" y="50"/>
                  </a:lnTo>
                  <a:lnTo>
                    <a:pt x="90" y="57"/>
                  </a:lnTo>
                  <a:lnTo>
                    <a:pt x="96" y="60"/>
                  </a:lnTo>
                  <a:lnTo>
                    <a:pt x="100" y="60"/>
                  </a:lnTo>
                  <a:lnTo>
                    <a:pt x="104" y="58"/>
                  </a:lnTo>
                  <a:lnTo>
                    <a:pt x="106" y="56"/>
                  </a:lnTo>
                  <a:lnTo>
                    <a:pt x="110" y="53"/>
                  </a:lnTo>
                  <a:lnTo>
                    <a:pt x="117" y="45"/>
                  </a:lnTo>
                  <a:lnTo>
                    <a:pt x="124" y="37"/>
                  </a:lnTo>
                  <a:lnTo>
                    <a:pt x="132" y="26"/>
                  </a:lnTo>
                  <a:lnTo>
                    <a:pt x="140" y="17"/>
                  </a:lnTo>
                  <a:lnTo>
                    <a:pt x="148" y="8"/>
                  </a:lnTo>
                  <a:lnTo>
                    <a:pt x="157" y="0"/>
                  </a:lnTo>
                  <a:lnTo>
                    <a:pt x="157" y="2"/>
                  </a:lnTo>
                  <a:lnTo>
                    <a:pt x="158" y="4"/>
                  </a:lnTo>
                  <a:lnTo>
                    <a:pt x="160" y="6"/>
                  </a:lnTo>
                  <a:lnTo>
                    <a:pt x="162" y="8"/>
                  </a:lnTo>
                  <a:lnTo>
                    <a:pt x="169" y="10"/>
                  </a:lnTo>
                  <a:lnTo>
                    <a:pt x="181" y="12"/>
                  </a:lnTo>
                  <a:lnTo>
                    <a:pt x="198" y="10"/>
                  </a:lnTo>
                  <a:lnTo>
                    <a:pt x="217" y="5"/>
                  </a:lnTo>
                  <a:lnTo>
                    <a:pt x="234" y="1"/>
                  </a:lnTo>
                  <a:lnTo>
                    <a:pt x="253" y="0"/>
                  </a:lnTo>
                  <a:lnTo>
                    <a:pt x="266" y="0"/>
                  </a:lnTo>
                  <a:lnTo>
                    <a:pt x="279" y="1"/>
                  </a:lnTo>
                  <a:lnTo>
                    <a:pt x="290" y="4"/>
                  </a:lnTo>
                  <a:lnTo>
                    <a:pt x="299" y="8"/>
                  </a:lnTo>
                  <a:lnTo>
                    <a:pt x="307" y="12"/>
                  </a:lnTo>
                  <a:lnTo>
                    <a:pt x="314" y="17"/>
                  </a:lnTo>
                  <a:lnTo>
                    <a:pt x="321" y="22"/>
                  </a:lnTo>
                  <a:lnTo>
                    <a:pt x="326" y="29"/>
                  </a:lnTo>
                  <a:lnTo>
                    <a:pt x="330" y="37"/>
                  </a:lnTo>
                  <a:lnTo>
                    <a:pt x="334" y="45"/>
                  </a:lnTo>
                  <a:lnTo>
                    <a:pt x="337" y="53"/>
                  </a:lnTo>
                  <a:lnTo>
                    <a:pt x="339" y="64"/>
                  </a:lnTo>
                  <a:lnTo>
                    <a:pt x="345" y="85"/>
                  </a:lnTo>
                  <a:lnTo>
                    <a:pt x="349" y="108"/>
                  </a:lnTo>
                  <a:lnTo>
                    <a:pt x="350" y="110"/>
                  </a:lnTo>
                  <a:lnTo>
                    <a:pt x="351" y="112"/>
                  </a:lnTo>
                  <a:lnTo>
                    <a:pt x="354" y="114"/>
                  </a:lnTo>
                  <a:lnTo>
                    <a:pt x="358" y="116"/>
                  </a:lnTo>
                  <a:lnTo>
                    <a:pt x="369" y="118"/>
                  </a:lnTo>
                  <a:lnTo>
                    <a:pt x="381" y="121"/>
                  </a:lnTo>
                  <a:lnTo>
                    <a:pt x="393" y="125"/>
                  </a:lnTo>
                  <a:lnTo>
                    <a:pt x="405" y="130"/>
                  </a:lnTo>
                  <a:lnTo>
                    <a:pt x="410" y="133"/>
                  </a:lnTo>
                  <a:lnTo>
                    <a:pt x="414" y="136"/>
                  </a:lnTo>
                  <a:lnTo>
                    <a:pt x="418" y="140"/>
                  </a:lnTo>
                  <a:lnTo>
                    <a:pt x="421" y="144"/>
                  </a:lnTo>
                  <a:lnTo>
                    <a:pt x="427" y="158"/>
                  </a:lnTo>
                  <a:lnTo>
                    <a:pt x="431" y="173"/>
                  </a:lnTo>
                  <a:lnTo>
                    <a:pt x="435" y="187"/>
                  </a:lnTo>
                  <a:lnTo>
                    <a:pt x="438" y="202"/>
                  </a:lnTo>
                  <a:lnTo>
                    <a:pt x="443" y="231"/>
                  </a:lnTo>
                  <a:lnTo>
                    <a:pt x="447" y="259"/>
                  </a:lnTo>
                  <a:lnTo>
                    <a:pt x="449" y="273"/>
                  </a:lnTo>
                  <a:lnTo>
                    <a:pt x="453" y="286"/>
                  </a:lnTo>
                  <a:lnTo>
                    <a:pt x="457" y="299"/>
                  </a:lnTo>
                  <a:lnTo>
                    <a:pt x="462" y="313"/>
                  </a:lnTo>
                  <a:lnTo>
                    <a:pt x="469" y="325"/>
                  </a:lnTo>
                  <a:lnTo>
                    <a:pt x="477" y="338"/>
                  </a:lnTo>
                  <a:lnTo>
                    <a:pt x="487" y="349"/>
                  </a:lnTo>
                  <a:lnTo>
                    <a:pt x="499" y="361"/>
                  </a:lnTo>
                  <a:lnTo>
                    <a:pt x="511" y="36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19" name="Freeform 83"/>
            <p:cNvSpPr>
              <a:spLocks noChangeAspect="1"/>
            </p:cNvSpPr>
            <p:nvPr/>
          </p:nvSpPr>
          <p:spPr bwMode="auto">
            <a:xfrm>
              <a:off x="2087" y="2071"/>
              <a:ext cx="45" cy="63"/>
            </a:xfrm>
            <a:custGeom>
              <a:avLst/>
              <a:gdLst>
                <a:gd name="T0" fmla="*/ 108 w 151"/>
                <a:gd name="T1" fmla="*/ 85 h 205"/>
                <a:gd name="T2" fmla="*/ 107 w 151"/>
                <a:gd name="T3" fmla="*/ 84 h 205"/>
                <a:gd name="T4" fmla="*/ 106 w 151"/>
                <a:gd name="T5" fmla="*/ 83 h 205"/>
                <a:gd name="T6" fmla="*/ 104 w 151"/>
                <a:gd name="T7" fmla="*/ 81 h 205"/>
                <a:gd name="T8" fmla="*/ 103 w 151"/>
                <a:gd name="T9" fmla="*/ 79 h 205"/>
                <a:gd name="T10" fmla="*/ 103 w 151"/>
                <a:gd name="T11" fmla="*/ 72 h 205"/>
                <a:gd name="T12" fmla="*/ 104 w 151"/>
                <a:gd name="T13" fmla="*/ 64 h 205"/>
                <a:gd name="T14" fmla="*/ 107 w 151"/>
                <a:gd name="T15" fmla="*/ 49 h 205"/>
                <a:gd name="T16" fmla="*/ 108 w 151"/>
                <a:gd name="T17" fmla="*/ 43 h 205"/>
                <a:gd name="T18" fmla="*/ 107 w 151"/>
                <a:gd name="T19" fmla="*/ 36 h 205"/>
                <a:gd name="T20" fmla="*/ 103 w 151"/>
                <a:gd name="T21" fmla="*/ 31 h 205"/>
                <a:gd name="T22" fmla="*/ 96 w 151"/>
                <a:gd name="T23" fmla="*/ 24 h 205"/>
                <a:gd name="T24" fmla="*/ 90 w 151"/>
                <a:gd name="T25" fmla="*/ 20 h 205"/>
                <a:gd name="T26" fmla="*/ 74 w 151"/>
                <a:gd name="T27" fmla="*/ 9 h 205"/>
                <a:gd name="T28" fmla="*/ 60 w 151"/>
                <a:gd name="T29" fmla="*/ 0 h 205"/>
                <a:gd name="T30" fmla="*/ 59 w 151"/>
                <a:gd name="T31" fmla="*/ 5 h 205"/>
                <a:gd name="T32" fmla="*/ 56 w 151"/>
                <a:gd name="T33" fmla="*/ 9 h 205"/>
                <a:gd name="T34" fmla="*/ 52 w 151"/>
                <a:gd name="T35" fmla="*/ 13 h 205"/>
                <a:gd name="T36" fmla="*/ 48 w 151"/>
                <a:gd name="T37" fmla="*/ 17 h 205"/>
                <a:gd name="T38" fmla="*/ 39 w 151"/>
                <a:gd name="T39" fmla="*/ 27 h 205"/>
                <a:gd name="T40" fmla="*/ 28 w 151"/>
                <a:gd name="T41" fmla="*/ 35 h 205"/>
                <a:gd name="T42" fmla="*/ 18 w 151"/>
                <a:gd name="T43" fmla="*/ 43 h 205"/>
                <a:gd name="T44" fmla="*/ 8 w 151"/>
                <a:gd name="T45" fmla="*/ 52 h 205"/>
                <a:gd name="T46" fmla="*/ 6 w 151"/>
                <a:gd name="T47" fmla="*/ 57 h 205"/>
                <a:gd name="T48" fmla="*/ 3 w 151"/>
                <a:gd name="T49" fmla="*/ 63 h 205"/>
                <a:gd name="T50" fmla="*/ 0 w 151"/>
                <a:gd name="T51" fmla="*/ 67 h 205"/>
                <a:gd name="T52" fmla="*/ 0 w 151"/>
                <a:gd name="T53" fmla="*/ 73 h 205"/>
                <a:gd name="T54" fmla="*/ 4 w 151"/>
                <a:gd name="T55" fmla="*/ 81 h 205"/>
                <a:gd name="T56" fmla="*/ 15 w 151"/>
                <a:gd name="T57" fmla="*/ 99 h 205"/>
                <a:gd name="T58" fmla="*/ 30 w 151"/>
                <a:gd name="T59" fmla="*/ 120 h 205"/>
                <a:gd name="T60" fmla="*/ 46 w 151"/>
                <a:gd name="T61" fmla="*/ 144 h 205"/>
                <a:gd name="T62" fmla="*/ 63 w 151"/>
                <a:gd name="T63" fmla="*/ 167 h 205"/>
                <a:gd name="T64" fmla="*/ 79 w 151"/>
                <a:gd name="T65" fmla="*/ 187 h 205"/>
                <a:gd name="T66" fmla="*/ 91 w 151"/>
                <a:gd name="T67" fmla="*/ 200 h 205"/>
                <a:gd name="T68" fmla="*/ 96 w 151"/>
                <a:gd name="T69" fmla="*/ 205 h 205"/>
                <a:gd name="T70" fmla="*/ 108 w 151"/>
                <a:gd name="T71" fmla="*/ 204 h 205"/>
                <a:gd name="T72" fmla="*/ 118 w 151"/>
                <a:gd name="T73" fmla="*/ 200 h 205"/>
                <a:gd name="T74" fmla="*/ 127 w 151"/>
                <a:gd name="T75" fmla="*/ 195 h 205"/>
                <a:gd name="T76" fmla="*/ 135 w 151"/>
                <a:gd name="T77" fmla="*/ 187 h 205"/>
                <a:gd name="T78" fmla="*/ 142 w 151"/>
                <a:gd name="T79" fmla="*/ 177 h 205"/>
                <a:gd name="T80" fmla="*/ 147 w 151"/>
                <a:gd name="T81" fmla="*/ 167 h 205"/>
                <a:gd name="T82" fmla="*/ 150 w 151"/>
                <a:gd name="T83" fmla="*/ 156 h 205"/>
                <a:gd name="T84" fmla="*/ 151 w 151"/>
                <a:gd name="T85" fmla="*/ 145 h 205"/>
                <a:gd name="T86" fmla="*/ 150 w 151"/>
                <a:gd name="T87" fmla="*/ 139 h 205"/>
                <a:gd name="T88" fmla="*/ 147 w 151"/>
                <a:gd name="T89" fmla="*/ 131 h 205"/>
                <a:gd name="T90" fmla="*/ 142 w 151"/>
                <a:gd name="T91" fmla="*/ 121 h 205"/>
                <a:gd name="T92" fmla="*/ 136 w 151"/>
                <a:gd name="T93" fmla="*/ 111 h 205"/>
                <a:gd name="T94" fmla="*/ 130 w 151"/>
                <a:gd name="T95" fmla="*/ 101 h 205"/>
                <a:gd name="T96" fmla="*/ 123 w 151"/>
                <a:gd name="T97" fmla="*/ 92 h 205"/>
                <a:gd name="T98" fmla="*/ 119 w 151"/>
                <a:gd name="T99" fmla="*/ 89 h 205"/>
                <a:gd name="T100" fmla="*/ 116 w 151"/>
                <a:gd name="T101" fmla="*/ 87 h 205"/>
                <a:gd name="T102" fmla="*/ 112 w 151"/>
                <a:gd name="T103" fmla="*/ 85 h 205"/>
                <a:gd name="T104" fmla="*/ 108 w 151"/>
                <a:gd name="T105" fmla="*/ 85 h 20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1"/>
                <a:gd name="T160" fmla="*/ 0 h 205"/>
                <a:gd name="T161" fmla="*/ 151 w 151"/>
                <a:gd name="T162" fmla="*/ 205 h 20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1" h="205">
                  <a:moveTo>
                    <a:pt x="108" y="85"/>
                  </a:moveTo>
                  <a:lnTo>
                    <a:pt x="107" y="84"/>
                  </a:lnTo>
                  <a:lnTo>
                    <a:pt x="106" y="83"/>
                  </a:lnTo>
                  <a:lnTo>
                    <a:pt x="104" y="81"/>
                  </a:lnTo>
                  <a:lnTo>
                    <a:pt x="103" y="79"/>
                  </a:lnTo>
                  <a:lnTo>
                    <a:pt x="103" y="72"/>
                  </a:lnTo>
                  <a:lnTo>
                    <a:pt x="104" y="64"/>
                  </a:lnTo>
                  <a:lnTo>
                    <a:pt x="107" y="49"/>
                  </a:lnTo>
                  <a:lnTo>
                    <a:pt x="108" y="43"/>
                  </a:lnTo>
                  <a:lnTo>
                    <a:pt x="107" y="36"/>
                  </a:lnTo>
                  <a:lnTo>
                    <a:pt x="103" y="31"/>
                  </a:lnTo>
                  <a:lnTo>
                    <a:pt x="96" y="24"/>
                  </a:lnTo>
                  <a:lnTo>
                    <a:pt x="90" y="20"/>
                  </a:lnTo>
                  <a:lnTo>
                    <a:pt x="74" y="9"/>
                  </a:lnTo>
                  <a:lnTo>
                    <a:pt x="60" y="0"/>
                  </a:lnTo>
                  <a:lnTo>
                    <a:pt x="59" y="5"/>
                  </a:lnTo>
                  <a:lnTo>
                    <a:pt x="56" y="9"/>
                  </a:lnTo>
                  <a:lnTo>
                    <a:pt x="52" y="13"/>
                  </a:lnTo>
                  <a:lnTo>
                    <a:pt x="48" y="17"/>
                  </a:lnTo>
                  <a:lnTo>
                    <a:pt x="39" y="27"/>
                  </a:lnTo>
                  <a:lnTo>
                    <a:pt x="28" y="35"/>
                  </a:lnTo>
                  <a:lnTo>
                    <a:pt x="18" y="43"/>
                  </a:lnTo>
                  <a:lnTo>
                    <a:pt x="8" y="52"/>
                  </a:lnTo>
                  <a:lnTo>
                    <a:pt x="6" y="57"/>
                  </a:lnTo>
                  <a:lnTo>
                    <a:pt x="3" y="63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4" y="81"/>
                  </a:lnTo>
                  <a:lnTo>
                    <a:pt x="15" y="99"/>
                  </a:lnTo>
                  <a:lnTo>
                    <a:pt x="30" y="120"/>
                  </a:lnTo>
                  <a:lnTo>
                    <a:pt x="46" y="144"/>
                  </a:lnTo>
                  <a:lnTo>
                    <a:pt x="63" y="167"/>
                  </a:lnTo>
                  <a:lnTo>
                    <a:pt x="79" y="187"/>
                  </a:lnTo>
                  <a:lnTo>
                    <a:pt x="91" y="200"/>
                  </a:lnTo>
                  <a:lnTo>
                    <a:pt x="96" y="205"/>
                  </a:lnTo>
                  <a:lnTo>
                    <a:pt x="108" y="204"/>
                  </a:lnTo>
                  <a:lnTo>
                    <a:pt x="118" y="200"/>
                  </a:lnTo>
                  <a:lnTo>
                    <a:pt x="127" y="195"/>
                  </a:lnTo>
                  <a:lnTo>
                    <a:pt x="135" y="187"/>
                  </a:lnTo>
                  <a:lnTo>
                    <a:pt x="142" y="177"/>
                  </a:lnTo>
                  <a:lnTo>
                    <a:pt x="147" y="167"/>
                  </a:lnTo>
                  <a:lnTo>
                    <a:pt x="150" y="156"/>
                  </a:lnTo>
                  <a:lnTo>
                    <a:pt x="151" y="145"/>
                  </a:lnTo>
                  <a:lnTo>
                    <a:pt x="150" y="139"/>
                  </a:lnTo>
                  <a:lnTo>
                    <a:pt x="147" y="131"/>
                  </a:lnTo>
                  <a:lnTo>
                    <a:pt x="142" y="121"/>
                  </a:lnTo>
                  <a:lnTo>
                    <a:pt x="136" y="111"/>
                  </a:lnTo>
                  <a:lnTo>
                    <a:pt x="130" y="101"/>
                  </a:lnTo>
                  <a:lnTo>
                    <a:pt x="123" y="92"/>
                  </a:lnTo>
                  <a:lnTo>
                    <a:pt x="119" y="89"/>
                  </a:lnTo>
                  <a:lnTo>
                    <a:pt x="116" y="87"/>
                  </a:lnTo>
                  <a:lnTo>
                    <a:pt x="112" y="85"/>
                  </a:lnTo>
                  <a:lnTo>
                    <a:pt x="108" y="8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0" name="Freeform 84"/>
            <p:cNvSpPr>
              <a:spLocks noChangeAspect="1"/>
            </p:cNvSpPr>
            <p:nvPr/>
          </p:nvSpPr>
          <p:spPr bwMode="auto">
            <a:xfrm>
              <a:off x="1985" y="1922"/>
              <a:ext cx="19" cy="38"/>
            </a:xfrm>
            <a:custGeom>
              <a:avLst/>
              <a:gdLst>
                <a:gd name="T0" fmla="*/ 0 w 61"/>
                <a:gd name="T1" fmla="*/ 26 h 127"/>
                <a:gd name="T2" fmla="*/ 1 w 61"/>
                <a:gd name="T3" fmla="*/ 18 h 127"/>
                <a:gd name="T4" fmla="*/ 1 w 61"/>
                <a:gd name="T5" fmla="*/ 11 h 127"/>
                <a:gd name="T6" fmla="*/ 1 w 61"/>
                <a:gd name="T7" fmla="*/ 7 h 127"/>
                <a:gd name="T8" fmla="*/ 4 w 61"/>
                <a:gd name="T9" fmla="*/ 4 h 127"/>
                <a:gd name="T10" fmla="*/ 6 w 61"/>
                <a:gd name="T11" fmla="*/ 2 h 127"/>
                <a:gd name="T12" fmla="*/ 10 w 61"/>
                <a:gd name="T13" fmla="*/ 2 h 127"/>
                <a:gd name="T14" fmla="*/ 17 w 61"/>
                <a:gd name="T15" fmla="*/ 0 h 127"/>
                <a:gd name="T16" fmla="*/ 25 w 61"/>
                <a:gd name="T17" fmla="*/ 0 h 127"/>
                <a:gd name="T18" fmla="*/ 34 w 61"/>
                <a:gd name="T19" fmla="*/ 2 h 127"/>
                <a:gd name="T20" fmla="*/ 42 w 61"/>
                <a:gd name="T21" fmla="*/ 6 h 127"/>
                <a:gd name="T22" fmla="*/ 49 w 61"/>
                <a:gd name="T23" fmla="*/ 10 h 127"/>
                <a:gd name="T24" fmla="*/ 54 w 61"/>
                <a:gd name="T25" fmla="*/ 16 h 127"/>
                <a:gd name="T26" fmla="*/ 57 w 61"/>
                <a:gd name="T27" fmla="*/ 24 h 127"/>
                <a:gd name="T28" fmla="*/ 60 w 61"/>
                <a:gd name="T29" fmla="*/ 34 h 127"/>
                <a:gd name="T30" fmla="*/ 60 w 61"/>
                <a:gd name="T31" fmla="*/ 44 h 127"/>
                <a:gd name="T32" fmla="*/ 61 w 61"/>
                <a:gd name="T33" fmla="*/ 55 h 127"/>
                <a:gd name="T34" fmla="*/ 61 w 61"/>
                <a:gd name="T35" fmla="*/ 74 h 127"/>
                <a:gd name="T36" fmla="*/ 61 w 61"/>
                <a:gd name="T37" fmla="*/ 86 h 127"/>
                <a:gd name="T38" fmla="*/ 61 w 61"/>
                <a:gd name="T39" fmla="*/ 98 h 127"/>
                <a:gd name="T40" fmla="*/ 61 w 61"/>
                <a:gd name="T41" fmla="*/ 115 h 127"/>
                <a:gd name="T42" fmla="*/ 60 w 61"/>
                <a:gd name="T43" fmla="*/ 119 h 127"/>
                <a:gd name="T44" fmla="*/ 57 w 61"/>
                <a:gd name="T45" fmla="*/ 123 h 127"/>
                <a:gd name="T46" fmla="*/ 54 w 61"/>
                <a:gd name="T47" fmla="*/ 124 h 127"/>
                <a:gd name="T48" fmla="*/ 50 w 61"/>
                <a:gd name="T49" fmla="*/ 126 h 127"/>
                <a:gd name="T50" fmla="*/ 42 w 61"/>
                <a:gd name="T51" fmla="*/ 127 h 127"/>
                <a:gd name="T52" fmla="*/ 37 w 61"/>
                <a:gd name="T53" fmla="*/ 127 h 127"/>
                <a:gd name="T54" fmla="*/ 29 w 61"/>
                <a:gd name="T55" fmla="*/ 127 h 127"/>
                <a:gd name="T56" fmla="*/ 25 w 61"/>
                <a:gd name="T57" fmla="*/ 126 h 127"/>
                <a:gd name="T58" fmla="*/ 22 w 61"/>
                <a:gd name="T59" fmla="*/ 123 h 127"/>
                <a:gd name="T60" fmla="*/ 21 w 61"/>
                <a:gd name="T61" fmla="*/ 119 h 127"/>
                <a:gd name="T62" fmla="*/ 22 w 61"/>
                <a:gd name="T63" fmla="*/ 110 h 127"/>
                <a:gd name="T64" fmla="*/ 25 w 61"/>
                <a:gd name="T65" fmla="*/ 98 h 127"/>
                <a:gd name="T66" fmla="*/ 24 w 61"/>
                <a:gd name="T67" fmla="*/ 88 h 127"/>
                <a:gd name="T68" fmla="*/ 21 w 61"/>
                <a:gd name="T69" fmla="*/ 80 h 127"/>
                <a:gd name="T70" fmla="*/ 17 w 61"/>
                <a:gd name="T71" fmla="*/ 72 h 127"/>
                <a:gd name="T72" fmla="*/ 13 w 61"/>
                <a:gd name="T73" fmla="*/ 63 h 127"/>
                <a:gd name="T74" fmla="*/ 8 w 61"/>
                <a:gd name="T75" fmla="*/ 55 h 127"/>
                <a:gd name="T76" fmla="*/ 4 w 61"/>
                <a:gd name="T77" fmla="*/ 46 h 127"/>
                <a:gd name="T78" fmla="*/ 1 w 61"/>
                <a:gd name="T79" fmla="*/ 36 h 127"/>
                <a:gd name="T80" fmla="*/ 0 w 61"/>
                <a:gd name="T81" fmla="*/ 26 h 1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61"/>
                <a:gd name="T124" fmla="*/ 0 h 127"/>
                <a:gd name="T125" fmla="*/ 61 w 61"/>
                <a:gd name="T126" fmla="*/ 127 h 12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61" h="127">
                  <a:moveTo>
                    <a:pt x="0" y="26"/>
                  </a:moveTo>
                  <a:lnTo>
                    <a:pt x="1" y="18"/>
                  </a:lnTo>
                  <a:lnTo>
                    <a:pt x="1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2" y="6"/>
                  </a:lnTo>
                  <a:lnTo>
                    <a:pt x="49" y="10"/>
                  </a:lnTo>
                  <a:lnTo>
                    <a:pt x="54" y="16"/>
                  </a:lnTo>
                  <a:lnTo>
                    <a:pt x="57" y="24"/>
                  </a:lnTo>
                  <a:lnTo>
                    <a:pt x="60" y="34"/>
                  </a:lnTo>
                  <a:lnTo>
                    <a:pt x="60" y="44"/>
                  </a:lnTo>
                  <a:lnTo>
                    <a:pt x="61" y="55"/>
                  </a:lnTo>
                  <a:lnTo>
                    <a:pt x="61" y="74"/>
                  </a:lnTo>
                  <a:lnTo>
                    <a:pt x="61" y="86"/>
                  </a:lnTo>
                  <a:lnTo>
                    <a:pt x="61" y="98"/>
                  </a:lnTo>
                  <a:lnTo>
                    <a:pt x="61" y="115"/>
                  </a:lnTo>
                  <a:lnTo>
                    <a:pt x="60" y="119"/>
                  </a:lnTo>
                  <a:lnTo>
                    <a:pt x="57" y="123"/>
                  </a:lnTo>
                  <a:lnTo>
                    <a:pt x="54" y="124"/>
                  </a:lnTo>
                  <a:lnTo>
                    <a:pt x="50" y="126"/>
                  </a:lnTo>
                  <a:lnTo>
                    <a:pt x="42" y="127"/>
                  </a:lnTo>
                  <a:lnTo>
                    <a:pt x="37" y="127"/>
                  </a:lnTo>
                  <a:lnTo>
                    <a:pt x="29" y="127"/>
                  </a:lnTo>
                  <a:lnTo>
                    <a:pt x="25" y="126"/>
                  </a:lnTo>
                  <a:lnTo>
                    <a:pt x="22" y="123"/>
                  </a:lnTo>
                  <a:lnTo>
                    <a:pt x="21" y="119"/>
                  </a:lnTo>
                  <a:lnTo>
                    <a:pt x="22" y="110"/>
                  </a:lnTo>
                  <a:lnTo>
                    <a:pt x="25" y="98"/>
                  </a:lnTo>
                  <a:lnTo>
                    <a:pt x="24" y="88"/>
                  </a:lnTo>
                  <a:lnTo>
                    <a:pt x="21" y="80"/>
                  </a:lnTo>
                  <a:lnTo>
                    <a:pt x="17" y="72"/>
                  </a:lnTo>
                  <a:lnTo>
                    <a:pt x="13" y="63"/>
                  </a:lnTo>
                  <a:lnTo>
                    <a:pt x="8" y="55"/>
                  </a:lnTo>
                  <a:lnTo>
                    <a:pt x="4" y="46"/>
                  </a:lnTo>
                  <a:lnTo>
                    <a:pt x="1" y="36"/>
                  </a:lnTo>
                  <a:lnTo>
                    <a:pt x="0" y="2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1" name="Freeform 85"/>
            <p:cNvSpPr>
              <a:spLocks noChangeAspect="1"/>
            </p:cNvSpPr>
            <p:nvPr/>
          </p:nvSpPr>
          <p:spPr bwMode="auto">
            <a:xfrm>
              <a:off x="2433" y="1944"/>
              <a:ext cx="41" cy="30"/>
            </a:xfrm>
            <a:custGeom>
              <a:avLst/>
              <a:gdLst>
                <a:gd name="T0" fmla="*/ 114 w 132"/>
                <a:gd name="T1" fmla="*/ 29 h 96"/>
                <a:gd name="T2" fmla="*/ 114 w 132"/>
                <a:gd name="T3" fmla="*/ 0 h 96"/>
                <a:gd name="T4" fmla="*/ 92 w 132"/>
                <a:gd name="T5" fmla="*/ 0 h 96"/>
                <a:gd name="T6" fmla="*/ 78 w 132"/>
                <a:gd name="T7" fmla="*/ 0 h 96"/>
                <a:gd name="T8" fmla="*/ 66 w 132"/>
                <a:gd name="T9" fmla="*/ 0 h 96"/>
                <a:gd name="T10" fmla="*/ 53 w 132"/>
                <a:gd name="T11" fmla="*/ 4 h 96"/>
                <a:gd name="T12" fmla="*/ 40 w 132"/>
                <a:gd name="T13" fmla="*/ 9 h 96"/>
                <a:gd name="T14" fmla="*/ 28 w 132"/>
                <a:gd name="T15" fmla="*/ 17 h 96"/>
                <a:gd name="T16" fmla="*/ 21 w 132"/>
                <a:gd name="T17" fmla="*/ 21 h 96"/>
                <a:gd name="T18" fmla="*/ 17 w 132"/>
                <a:gd name="T19" fmla="*/ 26 h 96"/>
                <a:gd name="T20" fmla="*/ 12 w 132"/>
                <a:gd name="T21" fmla="*/ 32 h 96"/>
                <a:gd name="T22" fmla="*/ 8 w 132"/>
                <a:gd name="T23" fmla="*/ 37 h 96"/>
                <a:gd name="T24" fmla="*/ 4 w 132"/>
                <a:gd name="T25" fmla="*/ 44 h 96"/>
                <a:gd name="T26" fmla="*/ 1 w 132"/>
                <a:gd name="T27" fmla="*/ 50 h 96"/>
                <a:gd name="T28" fmla="*/ 0 w 132"/>
                <a:gd name="T29" fmla="*/ 58 h 96"/>
                <a:gd name="T30" fmla="*/ 0 w 132"/>
                <a:gd name="T31" fmla="*/ 65 h 96"/>
                <a:gd name="T32" fmla="*/ 1 w 132"/>
                <a:gd name="T33" fmla="*/ 72 h 96"/>
                <a:gd name="T34" fmla="*/ 5 w 132"/>
                <a:gd name="T35" fmla="*/ 78 h 96"/>
                <a:gd name="T36" fmla="*/ 10 w 132"/>
                <a:gd name="T37" fmla="*/ 82 h 96"/>
                <a:gd name="T38" fmla="*/ 16 w 132"/>
                <a:gd name="T39" fmla="*/ 88 h 96"/>
                <a:gd name="T40" fmla="*/ 24 w 132"/>
                <a:gd name="T41" fmla="*/ 90 h 96"/>
                <a:gd name="T42" fmla="*/ 30 w 132"/>
                <a:gd name="T43" fmla="*/ 93 h 96"/>
                <a:gd name="T44" fmla="*/ 37 w 132"/>
                <a:gd name="T45" fmla="*/ 96 h 96"/>
                <a:gd name="T46" fmla="*/ 42 w 132"/>
                <a:gd name="T47" fmla="*/ 96 h 96"/>
                <a:gd name="T48" fmla="*/ 66 w 132"/>
                <a:gd name="T49" fmla="*/ 94 h 96"/>
                <a:gd name="T50" fmla="*/ 86 w 132"/>
                <a:gd name="T51" fmla="*/ 92 h 96"/>
                <a:gd name="T52" fmla="*/ 97 w 132"/>
                <a:gd name="T53" fmla="*/ 90 h 96"/>
                <a:gd name="T54" fmla="*/ 108 w 132"/>
                <a:gd name="T55" fmla="*/ 90 h 96"/>
                <a:gd name="T56" fmla="*/ 120 w 132"/>
                <a:gd name="T57" fmla="*/ 92 h 96"/>
                <a:gd name="T58" fmla="*/ 132 w 132"/>
                <a:gd name="T59" fmla="*/ 96 h 96"/>
                <a:gd name="T60" fmla="*/ 132 w 132"/>
                <a:gd name="T61" fmla="*/ 65 h 96"/>
                <a:gd name="T62" fmla="*/ 125 w 132"/>
                <a:gd name="T63" fmla="*/ 65 h 96"/>
                <a:gd name="T64" fmla="*/ 120 w 132"/>
                <a:gd name="T65" fmla="*/ 64 h 96"/>
                <a:gd name="T66" fmla="*/ 114 w 132"/>
                <a:gd name="T67" fmla="*/ 61 h 96"/>
                <a:gd name="T68" fmla="*/ 109 w 132"/>
                <a:gd name="T69" fmla="*/ 60 h 96"/>
                <a:gd name="T70" fmla="*/ 101 w 132"/>
                <a:gd name="T71" fmla="*/ 56 h 96"/>
                <a:gd name="T72" fmla="*/ 96 w 132"/>
                <a:gd name="T73" fmla="*/ 53 h 96"/>
                <a:gd name="T74" fmla="*/ 104 w 132"/>
                <a:gd name="T75" fmla="*/ 48 h 96"/>
                <a:gd name="T76" fmla="*/ 109 w 132"/>
                <a:gd name="T77" fmla="*/ 41 h 96"/>
                <a:gd name="T78" fmla="*/ 113 w 132"/>
                <a:gd name="T79" fmla="*/ 34 h 96"/>
                <a:gd name="T80" fmla="*/ 114 w 132"/>
                <a:gd name="T81" fmla="*/ 29 h 9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2"/>
                <a:gd name="T124" fmla="*/ 0 h 96"/>
                <a:gd name="T125" fmla="*/ 132 w 132"/>
                <a:gd name="T126" fmla="*/ 96 h 9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2" h="96">
                  <a:moveTo>
                    <a:pt x="114" y="29"/>
                  </a:moveTo>
                  <a:lnTo>
                    <a:pt x="114" y="0"/>
                  </a:lnTo>
                  <a:lnTo>
                    <a:pt x="92" y="0"/>
                  </a:lnTo>
                  <a:lnTo>
                    <a:pt x="78" y="0"/>
                  </a:lnTo>
                  <a:lnTo>
                    <a:pt x="66" y="0"/>
                  </a:lnTo>
                  <a:lnTo>
                    <a:pt x="53" y="4"/>
                  </a:lnTo>
                  <a:lnTo>
                    <a:pt x="40" y="9"/>
                  </a:lnTo>
                  <a:lnTo>
                    <a:pt x="28" y="17"/>
                  </a:lnTo>
                  <a:lnTo>
                    <a:pt x="21" y="21"/>
                  </a:lnTo>
                  <a:lnTo>
                    <a:pt x="17" y="26"/>
                  </a:lnTo>
                  <a:lnTo>
                    <a:pt x="12" y="32"/>
                  </a:lnTo>
                  <a:lnTo>
                    <a:pt x="8" y="37"/>
                  </a:lnTo>
                  <a:lnTo>
                    <a:pt x="4" y="44"/>
                  </a:lnTo>
                  <a:lnTo>
                    <a:pt x="1" y="50"/>
                  </a:lnTo>
                  <a:lnTo>
                    <a:pt x="0" y="58"/>
                  </a:lnTo>
                  <a:lnTo>
                    <a:pt x="0" y="65"/>
                  </a:lnTo>
                  <a:lnTo>
                    <a:pt x="1" y="72"/>
                  </a:lnTo>
                  <a:lnTo>
                    <a:pt x="5" y="78"/>
                  </a:lnTo>
                  <a:lnTo>
                    <a:pt x="10" y="82"/>
                  </a:lnTo>
                  <a:lnTo>
                    <a:pt x="16" y="88"/>
                  </a:lnTo>
                  <a:lnTo>
                    <a:pt x="24" y="90"/>
                  </a:lnTo>
                  <a:lnTo>
                    <a:pt x="30" y="93"/>
                  </a:lnTo>
                  <a:lnTo>
                    <a:pt x="37" y="96"/>
                  </a:lnTo>
                  <a:lnTo>
                    <a:pt x="42" y="96"/>
                  </a:lnTo>
                  <a:lnTo>
                    <a:pt x="66" y="94"/>
                  </a:lnTo>
                  <a:lnTo>
                    <a:pt x="86" y="92"/>
                  </a:lnTo>
                  <a:lnTo>
                    <a:pt x="97" y="90"/>
                  </a:lnTo>
                  <a:lnTo>
                    <a:pt x="108" y="90"/>
                  </a:lnTo>
                  <a:lnTo>
                    <a:pt x="120" y="92"/>
                  </a:lnTo>
                  <a:lnTo>
                    <a:pt x="132" y="96"/>
                  </a:lnTo>
                  <a:lnTo>
                    <a:pt x="132" y="65"/>
                  </a:lnTo>
                  <a:lnTo>
                    <a:pt x="125" y="65"/>
                  </a:lnTo>
                  <a:lnTo>
                    <a:pt x="120" y="64"/>
                  </a:lnTo>
                  <a:lnTo>
                    <a:pt x="114" y="61"/>
                  </a:lnTo>
                  <a:lnTo>
                    <a:pt x="109" y="60"/>
                  </a:lnTo>
                  <a:lnTo>
                    <a:pt x="101" y="56"/>
                  </a:lnTo>
                  <a:lnTo>
                    <a:pt x="96" y="53"/>
                  </a:lnTo>
                  <a:lnTo>
                    <a:pt x="104" y="48"/>
                  </a:lnTo>
                  <a:lnTo>
                    <a:pt x="109" y="41"/>
                  </a:lnTo>
                  <a:lnTo>
                    <a:pt x="113" y="34"/>
                  </a:lnTo>
                  <a:lnTo>
                    <a:pt x="114" y="2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2" name="Freeform 86"/>
            <p:cNvSpPr>
              <a:spLocks noChangeAspect="1"/>
            </p:cNvSpPr>
            <p:nvPr/>
          </p:nvSpPr>
          <p:spPr bwMode="auto">
            <a:xfrm>
              <a:off x="2525" y="1992"/>
              <a:ext cx="18" cy="13"/>
            </a:xfrm>
            <a:custGeom>
              <a:avLst/>
              <a:gdLst>
                <a:gd name="T0" fmla="*/ 0 w 60"/>
                <a:gd name="T1" fmla="*/ 0 h 44"/>
                <a:gd name="T2" fmla="*/ 0 w 60"/>
                <a:gd name="T3" fmla="*/ 36 h 44"/>
                <a:gd name="T4" fmla="*/ 5 w 60"/>
                <a:gd name="T5" fmla="*/ 40 h 44"/>
                <a:gd name="T6" fmla="*/ 12 w 60"/>
                <a:gd name="T7" fmla="*/ 42 h 44"/>
                <a:gd name="T8" fmla="*/ 21 w 60"/>
                <a:gd name="T9" fmla="*/ 44 h 44"/>
                <a:gd name="T10" fmla="*/ 29 w 60"/>
                <a:gd name="T11" fmla="*/ 42 h 44"/>
                <a:gd name="T12" fmla="*/ 38 w 60"/>
                <a:gd name="T13" fmla="*/ 40 h 44"/>
                <a:gd name="T14" fmla="*/ 46 w 60"/>
                <a:gd name="T15" fmla="*/ 36 h 44"/>
                <a:gd name="T16" fmla="*/ 50 w 60"/>
                <a:gd name="T17" fmla="*/ 32 h 44"/>
                <a:gd name="T18" fmla="*/ 54 w 60"/>
                <a:gd name="T19" fmla="*/ 28 h 44"/>
                <a:gd name="T20" fmla="*/ 57 w 60"/>
                <a:gd name="T21" fmla="*/ 24 h 44"/>
                <a:gd name="T22" fmla="*/ 60 w 60"/>
                <a:gd name="T23" fmla="*/ 18 h 44"/>
                <a:gd name="T24" fmla="*/ 49 w 60"/>
                <a:gd name="T25" fmla="*/ 17 h 44"/>
                <a:gd name="T26" fmla="*/ 41 w 60"/>
                <a:gd name="T27" fmla="*/ 16 h 44"/>
                <a:gd name="T28" fmla="*/ 34 w 60"/>
                <a:gd name="T29" fmla="*/ 14 h 44"/>
                <a:gd name="T30" fmla="*/ 28 w 60"/>
                <a:gd name="T31" fmla="*/ 12 h 44"/>
                <a:gd name="T32" fmla="*/ 14 w 60"/>
                <a:gd name="T33" fmla="*/ 5 h 44"/>
                <a:gd name="T34" fmla="*/ 0 w 60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0"/>
                <a:gd name="T55" fmla="*/ 0 h 44"/>
                <a:gd name="T56" fmla="*/ 60 w 60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0" h="44">
                  <a:moveTo>
                    <a:pt x="0" y="0"/>
                  </a:moveTo>
                  <a:lnTo>
                    <a:pt x="0" y="36"/>
                  </a:lnTo>
                  <a:lnTo>
                    <a:pt x="5" y="40"/>
                  </a:lnTo>
                  <a:lnTo>
                    <a:pt x="12" y="42"/>
                  </a:lnTo>
                  <a:lnTo>
                    <a:pt x="21" y="44"/>
                  </a:lnTo>
                  <a:lnTo>
                    <a:pt x="29" y="42"/>
                  </a:lnTo>
                  <a:lnTo>
                    <a:pt x="38" y="40"/>
                  </a:lnTo>
                  <a:lnTo>
                    <a:pt x="46" y="36"/>
                  </a:lnTo>
                  <a:lnTo>
                    <a:pt x="50" y="32"/>
                  </a:lnTo>
                  <a:lnTo>
                    <a:pt x="54" y="28"/>
                  </a:lnTo>
                  <a:lnTo>
                    <a:pt x="57" y="24"/>
                  </a:lnTo>
                  <a:lnTo>
                    <a:pt x="60" y="18"/>
                  </a:lnTo>
                  <a:lnTo>
                    <a:pt x="49" y="17"/>
                  </a:lnTo>
                  <a:lnTo>
                    <a:pt x="41" y="16"/>
                  </a:lnTo>
                  <a:lnTo>
                    <a:pt x="34" y="14"/>
                  </a:lnTo>
                  <a:lnTo>
                    <a:pt x="28" y="12"/>
                  </a:lnTo>
                  <a:lnTo>
                    <a:pt x="1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3" name="Freeform 87"/>
            <p:cNvSpPr>
              <a:spLocks noChangeAspect="1"/>
            </p:cNvSpPr>
            <p:nvPr/>
          </p:nvSpPr>
          <p:spPr bwMode="auto">
            <a:xfrm>
              <a:off x="2575" y="2051"/>
              <a:ext cx="37" cy="24"/>
            </a:xfrm>
            <a:custGeom>
              <a:avLst/>
              <a:gdLst>
                <a:gd name="T0" fmla="*/ 66 w 120"/>
                <a:gd name="T1" fmla="*/ 0 h 77"/>
                <a:gd name="T2" fmla="*/ 64 w 120"/>
                <a:gd name="T3" fmla="*/ 5 h 77"/>
                <a:gd name="T4" fmla="*/ 62 w 120"/>
                <a:gd name="T5" fmla="*/ 9 h 77"/>
                <a:gd name="T6" fmla="*/ 58 w 120"/>
                <a:gd name="T7" fmla="*/ 13 h 77"/>
                <a:gd name="T8" fmla="*/ 54 w 120"/>
                <a:gd name="T9" fmla="*/ 16 h 77"/>
                <a:gd name="T10" fmla="*/ 43 w 120"/>
                <a:gd name="T11" fmla="*/ 22 h 77"/>
                <a:gd name="T12" fmla="*/ 31 w 120"/>
                <a:gd name="T13" fmla="*/ 26 h 77"/>
                <a:gd name="T14" fmla="*/ 19 w 120"/>
                <a:gd name="T15" fmla="*/ 32 h 77"/>
                <a:gd name="T16" fmla="*/ 10 w 120"/>
                <a:gd name="T17" fmla="*/ 37 h 77"/>
                <a:gd name="T18" fmla="*/ 6 w 120"/>
                <a:gd name="T19" fmla="*/ 40 h 77"/>
                <a:gd name="T20" fmla="*/ 3 w 120"/>
                <a:gd name="T21" fmla="*/ 44 h 77"/>
                <a:gd name="T22" fmla="*/ 0 w 120"/>
                <a:gd name="T23" fmla="*/ 48 h 77"/>
                <a:gd name="T24" fmla="*/ 0 w 120"/>
                <a:gd name="T25" fmla="*/ 53 h 77"/>
                <a:gd name="T26" fmla="*/ 0 w 120"/>
                <a:gd name="T27" fmla="*/ 60 h 77"/>
                <a:gd name="T28" fmla="*/ 3 w 120"/>
                <a:gd name="T29" fmla="*/ 65 h 77"/>
                <a:gd name="T30" fmla="*/ 7 w 120"/>
                <a:gd name="T31" fmla="*/ 69 h 77"/>
                <a:gd name="T32" fmla="*/ 11 w 120"/>
                <a:gd name="T33" fmla="*/ 72 h 77"/>
                <a:gd name="T34" fmla="*/ 15 w 120"/>
                <a:gd name="T35" fmla="*/ 74 h 77"/>
                <a:gd name="T36" fmla="*/ 20 w 120"/>
                <a:gd name="T37" fmla="*/ 77 h 77"/>
                <a:gd name="T38" fmla="*/ 26 w 120"/>
                <a:gd name="T39" fmla="*/ 77 h 77"/>
                <a:gd name="T40" fmla="*/ 30 w 120"/>
                <a:gd name="T41" fmla="*/ 77 h 77"/>
                <a:gd name="T42" fmla="*/ 39 w 120"/>
                <a:gd name="T43" fmla="*/ 76 h 77"/>
                <a:gd name="T44" fmla="*/ 52 w 120"/>
                <a:gd name="T45" fmla="*/ 72 h 77"/>
                <a:gd name="T46" fmla="*/ 67 w 120"/>
                <a:gd name="T47" fmla="*/ 65 h 77"/>
                <a:gd name="T48" fmla="*/ 82 w 120"/>
                <a:gd name="T49" fmla="*/ 57 h 77"/>
                <a:gd name="T50" fmla="*/ 96 w 120"/>
                <a:gd name="T51" fmla="*/ 49 h 77"/>
                <a:gd name="T52" fmla="*/ 108 w 120"/>
                <a:gd name="T53" fmla="*/ 40 h 77"/>
                <a:gd name="T54" fmla="*/ 114 w 120"/>
                <a:gd name="T55" fmla="*/ 36 h 77"/>
                <a:gd name="T56" fmla="*/ 118 w 120"/>
                <a:gd name="T57" fmla="*/ 30 h 77"/>
                <a:gd name="T58" fmla="*/ 120 w 120"/>
                <a:gd name="T59" fmla="*/ 26 h 77"/>
                <a:gd name="T60" fmla="*/ 120 w 120"/>
                <a:gd name="T61" fmla="*/ 24 h 77"/>
                <a:gd name="T62" fmla="*/ 119 w 120"/>
                <a:gd name="T63" fmla="*/ 18 h 77"/>
                <a:gd name="T64" fmla="*/ 115 w 120"/>
                <a:gd name="T65" fmla="*/ 14 h 77"/>
                <a:gd name="T66" fmla="*/ 108 w 120"/>
                <a:gd name="T67" fmla="*/ 10 h 77"/>
                <a:gd name="T68" fmla="*/ 100 w 120"/>
                <a:gd name="T69" fmla="*/ 6 h 77"/>
                <a:gd name="T70" fmla="*/ 91 w 120"/>
                <a:gd name="T71" fmla="*/ 4 h 77"/>
                <a:gd name="T72" fmla="*/ 83 w 120"/>
                <a:gd name="T73" fmla="*/ 1 h 77"/>
                <a:gd name="T74" fmla="*/ 74 w 120"/>
                <a:gd name="T75" fmla="*/ 0 h 77"/>
                <a:gd name="T76" fmla="*/ 66 w 120"/>
                <a:gd name="T77" fmla="*/ 0 h 7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0"/>
                <a:gd name="T118" fmla="*/ 0 h 77"/>
                <a:gd name="T119" fmla="*/ 120 w 120"/>
                <a:gd name="T120" fmla="*/ 77 h 7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0" h="77">
                  <a:moveTo>
                    <a:pt x="66" y="0"/>
                  </a:moveTo>
                  <a:lnTo>
                    <a:pt x="64" y="5"/>
                  </a:lnTo>
                  <a:lnTo>
                    <a:pt x="62" y="9"/>
                  </a:lnTo>
                  <a:lnTo>
                    <a:pt x="58" y="13"/>
                  </a:lnTo>
                  <a:lnTo>
                    <a:pt x="54" y="16"/>
                  </a:lnTo>
                  <a:lnTo>
                    <a:pt x="43" y="22"/>
                  </a:lnTo>
                  <a:lnTo>
                    <a:pt x="31" y="26"/>
                  </a:lnTo>
                  <a:lnTo>
                    <a:pt x="19" y="32"/>
                  </a:lnTo>
                  <a:lnTo>
                    <a:pt x="10" y="37"/>
                  </a:lnTo>
                  <a:lnTo>
                    <a:pt x="6" y="40"/>
                  </a:lnTo>
                  <a:lnTo>
                    <a:pt x="3" y="44"/>
                  </a:lnTo>
                  <a:lnTo>
                    <a:pt x="0" y="48"/>
                  </a:lnTo>
                  <a:lnTo>
                    <a:pt x="0" y="53"/>
                  </a:lnTo>
                  <a:lnTo>
                    <a:pt x="0" y="60"/>
                  </a:lnTo>
                  <a:lnTo>
                    <a:pt x="3" y="65"/>
                  </a:lnTo>
                  <a:lnTo>
                    <a:pt x="7" y="69"/>
                  </a:lnTo>
                  <a:lnTo>
                    <a:pt x="11" y="72"/>
                  </a:lnTo>
                  <a:lnTo>
                    <a:pt x="15" y="74"/>
                  </a:lnTo>
                  <a:lnTo>
                    <a:pt x="20" y="77"/>
                  </a:lnTo>
                  <a:lnTo>
                    <a:pt x="26" y="77"/>
                  </a:lnTo>
                  <a:lnTo>
                    <a:pt x="30" y="77"/>
                  </a:lnTo>
                  <a:lnTo>
                    <a:pt x="39" y="76"/>
                  </a:lnTo>
                  <a:lnTo>
                    <a:pt x="52" y="72"/>
                  </a:lnTo>
                  <a:lnTo>
                    <a:pt x="67" y="65"/>
                  </a:lnTo>
                  <a:lnTo>
                    <a:pt x="82" y="57"/>
                  </a:lnTo>
                  <a:lnTo>
                    <a:pt x="96" y="49"/>
                  </a:lnTo>
                  <a:lnTo>
                    <a:pt x="108" y="40"/>
                  </a:lnTo>
                  <a:lnTo>
                    <a:pt x="114" y="36"/>
                  </a:lnTo>
                  <a:lnTo>
                    <a:pt x="118" y="30"/>
                  </a:lnTo>
                  <a:lnTo>
                    <a:pt x="120" y="26"/>
                  </a:lnTo>
                  <a:lnTo>
                    <a:pt x="120" y="24"/>
                  </a:lnTo>
                  <a:lnTo>
                    <a:pt x="119" y="18"/>
                  </a:lnTo>
                  <a:lnTo>
                    <a:pt x="115" y="14"/>
                  </a:lnTo>
                  <a:lnTo>
                    <a:pt x="108" y="10"/>
                  </a:lnTo>
                  <a:lnTo>
                    <a:pt x="100" y="6"/>
                  </a:lnTo>
                  <a:lnTo>
                    <a:pt x="91" y="4"/>
                  </a:lnTo>
                  <a:lnTo>
                    <a:pt x="83" y="1"/>
                  </a:lnTo>
                  <a:lnTo>
                    <a:pt x="74" y="0"/>
                  </a:lnTo>
                  <a:lnTo>
                    <a:pt x="66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4" name="Freeform 88"/>
            <p:cNvSpPr>
              <a:spLocks noChangeAspect="1"/>
            </p:cNvSpPr>
            <p:nvPr/>
          </p:nvSpPr>
          <p:spPr bwMode="auto">
            <a:xfrm>
              <a:off x="4959" y="2687"/>
              <a:ext cx="436" cy="474"/>
            </a:xfrm>
            <a:custGeom>
              <a:avLst/>
              <a:gdLst>
                <a:gd name="T0" fmla="*/ 215 w 1430"/>
                <a:gd name="T1" fmla="*/ 441 h 1553"/>
                <a:gd name="T2" fmla="*/ 184 w 1430"/>
                <a:gd name="T3" fmla="*/ 383 h 1553"/>
                <a:gd name="T4" fmla="*/ 162 w 1430"/>
                <a:gd name="T5" fmla="*/ 333 h 1553"/>
                <a:gd name="T6" fmla="*/ 108 w 1430"/>
                <a:gd name="T7" fmla="*/ 261 h 1553"/>
                <a:gd name="T8" fmla="*/ 38 w 1430"/>
                <a:gd name="T9" fmla="*/ 193 h 1553"/>
                <a:gd name="T10" fmla="*/ 2 w 1430"/>
                <a:gd name="T11" fmla="*/ 153 h 1553"/>
                <a:gd name="T12" fmla="*/ 4 w 1430"/>
                <a:gd name="T13" fmla="*/ 141 h 1553"/>
                <a:gd name="T14" fmla="*/ 44 w 1430"/>
                <a:gd name="T15" fmla="*/ 138 h 1553"/>
                <a:gd name="T16" fmla="*/ 79 w 1430"/>
                <a:gd name="T17" fmla="*/ 132 h 1553"/>
                <a:gd name="T18" fmla="*/ 90 w 1430"/>
                <a:gd name="T19" fmla="*/ 118 h 1553"/>
                <a:gd name="T20" fmla="*/ 80 w 1430"/>
                <a:gd name="T21" fmla="*/ 74 h 1553"/>
                <a:gd name="T22" fmla="*/ 63 w 1430"/>
                <a:gd name="T23" fmla="*/ 12 h 1553"/>
                <a:gd name="T24" fmla="*/ 166 w 1430"/>
                <a:gd name="T25" fmla="*/ 48 h 1553"/>
                <a:gd name="T26" fmla="*/ 258 w 1430"/>
                <a:gd name="T27" fmla="*/ 116 h 1553"/>
                <a:gd name="T28" fmla="*/ 391 w 1430"/>
                <a:gd name="T29" fmla="*/ 275 h 1553"/>
                <a:gd name="T30" fmla="*/ 512 w 1430"/>
                <a:gd name="T31" fmla="*/ 398 h 1553"/>
                <a:gd name="T32" fmla="*/ 620 w 1430"/>
                <a:gd name="T33" fmla="*/ 473 h 1553"/>
                <a:gd name="T34" fmla="*/ 740 w 1430"/>
                <a:gd name="T35" fmla="*/ 538 h 1553"/>
                <a:gd name="T36" fmla="*/ 913 w 1430"/>
                <a:gd name="T37" fmla="*/ 615 h 1553"/>
                <a:gd name="T38" fmla="*/ 980 w 1430"/>
                <a:gd name="T39" fmla="*/ 657 h 1553"/>
                <a:gd name="T40" fmla="*/ 1077 w 1430"/>
                <a:gd name="T41" fmla="*/ 723 h 1553"/>
                <a:gd name="T42" fmla="*/ 1137 w 1430"/>
                <a:gd name="T43" fmla="*/ 760 h 1553"/>
                <a:gd name="T44" fmla="*/ 1085 w 1430"/>
                <a:gd name="T45" fmla="*/ 762 h 1553"/>
                <a:gd name="T46" fmla="*/ 961 w 1430"/>
                <a:gd name="T47" fmla="*/ 723 h 1553"/>
                <a:gd name="T48" fmla="*/ 905 w 1430"/>
                <a:gd name="T49" fmla="*/ 717 h 1553"/>
                <a:gd name="T50" fmla="*/ 883 w 1430"/>
                <a:gd name="T51" fmla="*/ 730 h 1553"/>
                <a:gd name="T52" fmla="*/ 865 w 1430"/>
                <a:gd name="T53" fmla="*/ 884 h 1553"/>
                <a:gd name="T54" fmla="*/ 899 w 1430"/>
                <a:gd name="T55" fmla="*/ 930 h 1553"/>
                <a:gd name="T56" fmla="*/ 937 w 1430"/>
                <a:gd name="T57" fmla="*/ 1030 h 1553"/>
                <a:gd name="T58" fmla="*/ 968 w 1430"/>
                <a:gd name="T59" fmla="*/ 1071 h 1553"/>
                <a:gd name="T60" fmla="*/ 1012 w 1430"/>
                <a:gd name="T61" fmla="*/ 1134 h 1553"/>
                <a:gd name="T62" fmla="*/ 1071 w 1430"/>
                <a:gd name="T63" fmla="*/ 1172 h 1553"/>
                <a:gd name="T64" fmla="*/ 1138 w 1430"/>
                <a:gd name="T65" fmla="*/ 1195 h 1553"/>
                <a:gd name="T66" fmla="*/ 1281 w 1430"/>
                <a:gd name="T67" fmla="*/ 1223 h 1553"/>
                <a:gd name="T68" fmla="*/ 1344 w 1430"/>
                <a:gd name="T69" fmla="*/ 1244 h 1553"/>
                <a:gd name="T70" fmla="*/ 1396 w 1430"/>
                <a:gd name="T71" fmla="*/ 1282 h 1553"/>
                <a:gd name="T72" fmla="*/ 1430 w 1430"/>
                <a:gd name="T73" fmla="*/ 1343 h 1553"/>
                <a:gd name="T74" fmla="*/ 1358 w 1430"/>
                <a:gd name="T75" fmla="*/ 1311 h 1553"/>
                <a:gd name="T76" fmla="*/ 1305 w 1430"/>
                <a:gd name="T77" fmla="*/ 1294 h 1553"/>
                <a:gd name="T78" fmla="*/ 1252 w 1430"/>
                <a:gd name="T79" fmla="*/ 1310 h 1553"/>
                <a:gd name="T80" fmla="*/ 1208 w 1430"/>
                <a:gd name="T81" fmla="*/ 1348 h 1553"/>
                <a:gd name="T82" fmla="*/ 1204 w 1430"/>
                <a:gd name="T83" fmla="*/ 1363 h 1553"/>
                <a:gd name="T84" fmla="*/ 1233 w 1430"/>
                <a:gd name="T85" fmla="*/ 1437 h 1553"/>
                <a:gd name="T86" fmla="*/ 1274 w 1430"/>
                <a:gd name="T87" fmla="*/ 1527 h 1553"/>
                <a:gd name="T88" fmla="*/ 1238 w 1430"/>
                <a:gd name="T89" fmla="*/ 1528 h 1553"/>
                <a:gd name="T90" fmla="*/ 1166 w 1430"/>
                <a:gd name="T91" fmla="*/ 1468 h 1553"/>
                <a:gd name="T92" fmla="*/ 1081 w 1430"/>
                <a:gd name="T93" fmla="*/ 1363 h 1553"/>
                <a:gd name="T94" fmla="*/ 984 w 1430"/>
                <a:gd name="T95" fmla="*/ 1216 h 1553"/>
                <a:gd name="T96" fmla="*/ 929 w 1430"/>
                <a:gd name="T97" fmla="*/ 1150 h 1553"/>
                <a:gd name="T98" fmla="*/ 863 w 1430"/>
                <a:gd name="T99" fmla="*/ 1091 h 1553"/>
                <a:gd name="T100" fmla="*/ 781 w 1430"/>
                <a:gd name="T101" fmla="*/ 1047 h 1553"/>
                <a:gd name="T102" fmla="*/ 688 w 1430"/>
                <a:gd name="T103" fmla="*/ 868 h 1553"/>
                <a:gd name="T104" fmla="*/ 559 w 1430"/>
                <a:gd name="T105" fmla="*/ 690 h 1553"/>
                <a:gd name="T106" fmla="*/ 451 w 1430"/>
                <a:gd name="T107" fmla="*/ 581 h 1553"/>
                <a:gd name="T108" fmla="*/ 379 w 1430"/>
                <a:gd name="T109" fmla="*/ 526 h 1553"/>
                <a:gd name="T110" fmla="*/ 308 w 1430"/>
                <a:gd name="T111" fmla="*/ 494 h 15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30"/>
                <a:gd name="T169" fmla="*/ 0 h 1553"/>
                <a:gd name="T170" fmla="*/ 1430 w 1430"/>
                <a:gd name="T171" fmla="*/ 1553 h 15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30" h="1553">
                  <a:moveTo>
                    <a:pt x="244" y="487"/>
                  </a:moveTo>
                  <a:lnTo>
                    <a:pt x="232" y="470"/>
                  </a:lnTo>
                  <a:lnTo>
                    <a:pt x="223" y="455"/>
                  </a:lnTo>
                  <a:lnTo>
                    <a:pt x="215" y="441"/>
                  </a:lnTo>
                  <a:lnTo>
                    <a:pt x="208" y="427"/>
                  </a:lnTo>
                  <a:lnTo>
                    <a:pt x="202" y="414"/>
                  </a:lnTo>
                  <a:lnTo>
                    <a:pt x="194" y="399"/>
                  </a:lnTo>
                  <a:lnTo>
                    <a:pt x="184" y="383"/>
                  </a:lnTo>
                  <a:lnTo>
                    <a:pt x="172" y="367"/>
                  </a:lnTo>
                  <a:lnTo>
                    <a:pt x="170" y="355"/>
                  </a:lnTo>
                  <a:lnTo>
                    <a:pt x="166" y="345"/>
                  </a:lnTo>
                  <a:lnTo>
                    <a:pt x="162" y="333"/>
                  </a:lnTo>
                  <a:lnTo>
                    <a:pt x="155" y="322"/>
                  </a:lnTo>
                  <a:lnTo>
                    <a:pt x="142" y="301"/>
                  </a:lnTo>
                  <a:lnTo>
                    <a:pt x="126" y="281"/>
                  </a:lnTo>
                  <a:lnTo>
                    <a:pt x="108" y="261"/>
                  </a:lnTo>
                  <a:lnTo>
                    <a:pt x="91" y="242"/>
                  </a:lnTo>
                  <a:lnTo>
                    <a:pt x="72" y="223"/>
                  </a:lnTo>
                  <a:lnTo>
                    <a:pt x="55" y="207"/>
                  </a:lnTo>
                  <a:lnTo>
                    <a:pt x="38" y="193"/>
                  </a:lnTo>
                  <a:lnTo>
                    <a:pt x="23" y="178"/>
                  </a:lnTo>
                  <a:lnTo>
                    <a:pt x="12" y="167"/>
                  </a:lnTo>
                  <a:lnTo>
                    <a:pt x="4" y="157"/>
                  </a:lnTo>
                  <a:lnTo>
                    <a:pt x="2" y="153"/>
                  </a:lnTo>
                  <a:lnTo>
                    <a:pt x="0" y="149"/>
                  </a:lnTo>
                  <a:lnTo>
                    <a:pt x="0" y="146"/>
                  </a:lnTo>
                  <a:lnTo>
                    <a:pt x="2" y="144"/>
                  </a:lnTo>
                  <a:lnTo>
                    <a:pt x="4" y="141"/>
                  </a:lnTo>
                  <a:lnTo>
                    <a:pt x="8" y="140"/>
                  </a:lnTo>
                  <a:lnTo>
                    <a:pt x="15" y="138"/>
                  </a:lnTo>
                  <a:lnTo>
                    <a:pt x="22" y="138"/>
                  </a:lnTo>
                  <a:lnTo>
                    <a:pt x="44" y="138"/>
                  </a:lnTo>
                  <a:lnTo>
                    <a:pt x="62" y="137"/>
                  </a:lnTo>
                  <a:lnTo>
                    <a:pt x="68" y="136"/>
                  </a:lnTo>
                  <a:lnTo>
                    <a:pt x="74" y="133"/>
                  </a:lnTo>
                  <a:lnTo>
                    <a:pt x="79" y="132"/>
                  </a:lnTo>
                  <a:lnTo>
                    <a:pt x="83" y="129"/>
                  </a:lnTo>
                  <a:lnTo>
                    <a:pt x="86" y="125"/>
                  </a:lnTo>
                  <a:lnTo>
                    <a:pt x="88" y="122"/>
                  </a:lnTo>
                  <a:lnTo>
                    <a:pt x="90" y="118"/>
                  </a:lnTo>
                  <a:lnTo>
                    <a:pt x="91" y="114"/>
                  </a:lnTo>
                  <a:lnTo>
                    <a:pt x="90" y="106"/>
                  </a:lnTo>
                  <a:lnTo>
                    <a:pt x="88" y="96"/>
                  </a:lnTo>
                  <a:lnTo>
                    <a:pt x="80" y="74"/>
                  </a:lnTo>
                  <a:lnTo>
                    <a:pt x="71" y="50"/>
                  </a:lnTo>
                  <a:lnTo>
                    <a:pt x="67" y="37"/>
                  </a:lnTo>
                  <a:lnTo>
                    <a:pt x="64" y="25"/>
                  </a:lnTo>
                  <a:lnTo>
                    <a:pt x="63" y="12"/>
                  </a:lnTo>
                  <a:lnTo>
                    <a:pt x="64" y="0"/>
                  </a:lnTo>
                  <a:lnTo>
                    <a:pt x="103" y="16"/>
                  </a:lnTo>
                  <a:lnTo>
                    <a:pt x="136" y="32"/>
                  </a:lnTo>
                  <a:lnTo>
                    <a:pt x="166" y="48"/>
                  </a:lnTo>
                  <a:lnTo>
                    <a:pt x="192" y="64"/>
                  </a:lnTo>
                  <a:lnTo>
                    <a:pt x="216" y="80"/>
                  </a:lnTo>
                  <a:lnTo>
                    <a:pt x="238" y="97"/>
                  </a:lnTo>
                  <a:lnTo>
                    <a:pt x="258" y="116"/>
                  </a:lnTo>
                  <a:lnTo>
                    <a:pt x="276" y="134"/>
                  </a:lnTo>
                  <a:lnTo>
                    <a:pt x="312" y="175"/>
                  </a:lnTo>
                  <a:lnTo>
                    <a:pt x="348" y="222"/>
                  </a:lnTo>
                  <a:lnTo>
                    <a:pt x="391" y="275"/>
                  </a:lnTo>
                  <a:lnTo>
                    <a:pt x="444" y="337"/>
                  </a:lnTo>
                  <a:lnTo>
                    <a:pt x="464" y="358"/>
                  </a:lnTo>
                  <a:lnTo>
                    <a:pt x="487" y="378"/>
                  </a:lnTo>
                  <a:lnTo>
                    <a:pt x="512" y="398"/>
                  </a:lnTo>
                  <a:lnTo>
                    <a:pt x="537" y="418"/>
                  </a:lnTo>
                  <a:lnTo>
                    <a:pt x="564" y="437"/>
                  </a:lnTo>
                  <a:lnTo>
                    <a:pt x="591" y="455"/>
                  </a:lnTo>
                  <a:lnTo>
                    <a:pt x="620" y="473"/>
                  </a:lnTo>
                  <a:lnTo>
                    <a:pt x="649" y="490"/>
                  </a:lnTo>
                  <a:lnTo>
                    <a:pt x="679" y="507"/>
                  </a:lnTo>
                  <a:lnTo>
                    <a:pt x="709" y="523"/>
                  </a:lnTo>
                  <a:lnTo>
                    <a:pt x="740" y="538"/>
                  </a:lnTo>
                  <a:lnTo>
                    <a:pt x="771" y="554"/>
                  </a:lnTo>
                  <a:lnTo>
                    <a:pt x="833" y="582"/>
                  </a:lnTo>
                  <a:lnTo>
                    <a:pt x="895" y="607"/>
                  </a:lnTo>
                  <a:lnTo>
                    <a:pt x="913" y="615"/>
                  </a:lnTo>
                  <a:lnTo>
                    <a:pt x="929" y="623"/>
                  </a:lnTo>
                  <a:lnTo>
                    <a:pt x="944" y="631"/>
                  </a:lnTo>
                  <a:lnTo>
                    <a:pt x="957" y="639"/>
                  </a:lnTo>
                  <a:lnTo>
                    <a:pt x="980" y="657"/>
                  </a:lnTo>
                  <a:lnTo>
                    <a:pt x="1004" y="674"/>
                  </a:lnTo>
                  <a:lnTo>
                    <a:pt x="1029" y="693"/>
                  </a:lnTo>
                  <a:lnTo>
                    <a:pt x="1060" y="713"/>
                  </a:lnTo>
                  <a:lnTo>
                    <a:pt x="1077" y="723"/>
                  </a:lnTo>
                  <a:lnTo>
                    <a:pt x="1099" y="734"/>
                  </a:lnTo>
                  <a:lnTo>
                    <a:pt x="1121" y="746"/>
                  </a:lnTo>
                  <a:lnTo>
                    <a:pt x="1148" y="758"/>
                  </a:lnTo>
                  <a:lnTo>
                    <a:pt x="1137" y="760"/>
                  </a:lnTo>
                  <a:lnTo>
                    <a:pt x="1128" y="763"/>
                  </a:lnTo>
                  <a:lnTo>
                    <a:pt x="1117" y="764"/>
                  </a:lnTo>
                  <a:lnTo>
                    <a:pt x="1107" y="764"/>
                  </a:lnTo>
                  <a:lnTo>
                    <a:pt x="1085" y="762"/>
                  </a:lnTo>
                  <a:lnTo>
                    <a:pt x="1064" y="758"/>
                  </a:lnTo>
                  <a:lnTo>
                    <a:pt x="1021" y="744"/>
                  </a:lnTo>
                  <a:lnTo>
                    <a:pt x="980" y="730"/>
                  </a:lnTo>
                  <a:lnTo>
                    <a:pt x="961" y="723"/>
                  </a:lnTo>
                  <a:lnTo>
                    <a:pt x="944" y="719"/>
                  </a:lnTo>
                  <a:lnTo>
                    <a:pt x="927" y="715"/>
                  </a:lnTo>
                  <a:lnTo>
                    <a:pt x="912" y="715"/>
                  </a:lnTo>
                  <a:lnTo>
                    <a:pt x="905" y="717"/>
                  </a:lnTo>
                  <a:lnTo>
                    <a:pt x="899" y="718"/>
                  </a:lnTo>
                  <a:lnTo>
                    <a:pt x="892" y="721"/>
                  </a:lnTo>
                  <a:lnTo>
                    <a:pt x="887" y="725"/>
                  </a:lnTo>
                  <a:lnTo>
                    <a:pt x="883" y="730"/>
                  </a:lnTo>
                  <a:lnTo>
                    <a:pt x="877" y="735"/>
                  </a:lnTo>
                  <a:lnTo>
                    <a:pt x="875" y="743"/>
                  </a:lnTo>
                  <a:lnTo>
                    <a:pt x="871" y="752"/>
                  </a:lnTo>
                  <a:lnTo>
                    <a:pt x="865" y="884"/>
                  </a:lnTo>
                  <a:lnTo>
                    <a:pt x="876" y="895"/>
                  </a:lnTo>
                  <a:lnTo>
                    <a:pt x="884" y="906"/>
                  </a:lnTo>
                  <a:lnTo>
                    <a:pt x="892" y="918"/>
                  </a:lnTo>
                  <a:lnTo>
                    <a:pt x="899" y="930"/>
                  </a:lnTo>
                  <a:lnTo>
                    <a:pt x="909" y="955"/>
                  </a:lnTo>
                  <a:lnTo>
                    <a:pt x="919" y="980"/>
                  </a:lnTo>
                  <a:lnTo>
                    <a:pt x="927" y="1006"/>
                  </a:lnTo>
                  <a:lnTo>
                    <a:pt x="937" y="1030"/>
                  </a:lnTo>
                  <a:lnTo>
                    <a:pt x="943" y="1040"/>
                  </a:lnTo>
                  <a:lnTo>
                    <a:pt x="949" y="1051"/>
                  </a:lnTo>
                  <a:lnTo>
                    <a:pt x="959" y="1062"/>
                  </a:lnTo>
                  <a:lnTo>
                    <a:pt x="968" y="1071"/>
                  </a:lnTo>
                  <a:lnTo>
                    <a:pt x="977" y="1090"/>
                  </a:lnTo>
                  <a:lnTo>
                    <a:pt x="988" y="1106"/>
                  </a:lnTo>
                  <a:lnTo>
                    <a:pt x="1000" y="1120"/>
                  </a:lnTo>
                  <a:lnTo>
                    <a:pt x="1012" y="1134"/>
                  </a:lnTo>
                  <a:lnTo>
                    <a:pt x="1025" y="1146"/>
                  </a:lnTo>
                  <a:lnTo>
                    <a:pt x="1040" y="1155"/>
                  </a:lnTo>
                  <a:lnTo>
                    <a:pt x="1056" y="1164"/>
                  </a:lnTo>
                  <a:lnTo>
                    <a:pt x="1071" y="1172"/>
                  </a:lnTo>
                  <a:lnTo>
                    <a:pt x="1088" y="1179"/>
                  </a:lnTo>
                  <a:lnTo>
                    <a:pt x="1104" y="1184"/>
                  </a:lnTo>
                  <a:lnTo>
                    <a:pt x="1121" y="1190"/>
                  </a:lnTo>
                  <a:lnTo>
                    <a:pt x="1138" y="1195"/>
                  </a:lnTo>
                  <a:lnTo>
                    <a:pt x="1174" y="1203"/>
                  </a:lnTo>
                  <a:lnTo>
                    <a:pt x="1210" y="1210"/>
                  </a:lnTo>
                  <a:lnTo>
                    <a:pt x="1246" y="1216"/>
                  </a:lnTo>
                  <a:lnTo>
                    <a:pt x="1281" y="1223"/>
                  </a:lnTo>
                  <a:lnTo>
                    <a:pt x="1297" y="1227"/>
                  </a:lnTo>
                  <a:lnTo>
                    <a:pt x="1313" y="1232"/>
                  </a:lnTo>
                  <a:lnTo>
                    <a:pt x="1329" y="1239"/>
                  </a:lnTo>
                  <a:lnTo>
                    <a:pt x="1344" y="1244"/>
                  </a:lnTo>
                  <a:lnTo>
                    <a:pt x="1358" y="1252"/>
                  </a:lnTo>
                  <a:lnTo>
                    <a:pt x="1372" y="1262"/>
                  </a:lnTo>
                  <a:lnTo>
                    <a:pt x="1385" y="1271"/>
                  </a:lnTo>
                  <a:lnTo>
                    <a:pt x="1396" y="1282"/>
                  </a:lnTo>
                  <a:lnTo>
                    <a:pt x="1406" y="1295"/>
                  </a:lnTo>
                  <a:lnTo>
                    <a:pt x="1416" y="1308"/>
                  </a:lnTo>
                  <a:lnTo>
                    <a:pt x="1424" y="1324"/>
                  </a:lnTo>
                  <a:lnTo>
                    <a:pt x="1430" y="1343"/>
                  </a:lnTo>
                  <a:lnTo>
                    <a:pt x="1408" y="1335"/>
                  </a:lnTo>
                  <a:lnTo>
                    <a:pt x="1389" y="1327"/>
                  </a:lnTo>
                  <a:lnTo>
                    <a:pt x="1373" y="1319"/>
                  </a:lnTo>
                  <a:lnTo>
                    <a:pt x="1358" y="1311"/>
                  </a:lnTo>
                  <a:lnTo>
                    <a:pt x="1345" y="1304"/>
                  </a:lnTo>
                  <a:lnTo>
                    <a:pt x="1333" y="1299"/>
                  </a:lnTo>
                  <a:lnTo>
                    <a:pt x="1320" y="1295"/>
                  </a:lnTo>
                  <a:lnTo>
                    <a:pt x="1305" y="1294"/>
                  </a:lnTo>
                  <a:lnTo>
                    <a:pt x="1289" y="1295"/>
                  </a:lnTo>
                  <a:lnTo>
                    <a:pt x="1276" y="1299"/>
                  </a:lnTo>
                  <a:lnTo>
                    <a:pt x="1264" y="1303"/>
                  </a:lnTo>
                  <a:lnTo>
                    <a:pt x="1252" y="1310"/>
                  </a:lnTo>
                  <a:lnTo>
                    <a:pt x="1241" y="1317"/>
                  </a:lnTo>
                  <a:lnTo>
                    <a:pt x="1230" y="1327"/>
                  </a:lnTo>
                  <a:lnTo>
                    <a:pt x="1220" y="1337"/>
                  </a:lnTo>
                  <a:lnTo>
                    <a:pt x="1208" y="1348"/>
                  </a:lnTo>
                  <a:lnTo>
                    <a:pt x="1206" y="1351"/>
                  </a:lnTo>
                  <a:lnTo>
                    <a:pt x="1205" y="1355"/>
                  </a:lnTo>
                  <a:lnTo>
                    <a:pt x="1204" y="1359"/>
                  </a:lnTo>
                  <a:lnTo>
                    <a:pt x="1204" y="1363"/>
                  </a:lnTo>
                  <a:lnTo>
                    <a:pt x="1205" y="1372"/>
                  </a:lnTo>
                  <a:lnTo>
                    <a:pt x="1209" y="1384"/>
                  </a:lnTo>
                  <a:lnTo>
                    <a:pt x="1218" y="1408"/>
                  </a:lnTo>
                  <a:lnTo>
                    <a:pt x="1233" y="1437"/>
                  </a:lnTo>
                  <a:lnTo>
                    <a:pt x="1249" y="1467"/>
                  </a:lnTo>
                  <a:lnTo>
                    <a:pt x="1264" y="1497"/>
                  </a:lnTo>
                  <a:lnTo>
                    <a:pt x="1269" y="1512"/>
                  </a:lnTo>
                  <a:lnTo>
                    <a:pt x="1274" y="1527"/>
                  </a:lnTo>
                  <a:lnTo>
                    <a:pt x="1278" y="1540"/>
                  </a:lnTo>
                  <a:lnTo>
                    <a:pt x="1281" y="1553"/>
                  </a:lnTo>
                  <a:lnTo>
                    <a:pt x="1258" y="1540"/>
                  </a:lnTo>
                  <a:lnTo>
                    <a:pt x="1238" y="1528"/>
                  </a:lnTo>
                  <a:lnTo>
                    <a:pt x="1218" y="1513"/>
                  </a:lnTo>
                  <a:lnTo>
                    <a:pt x="1200" y="1499"/>
                  </a:lnTo>
                  <a:lnTo>
                    <a:pt x="1182" y="1484"/>
                  </a:lnTo>
                  <a:lnTo>
                    <a:pt x="1166" y="1468"/>
                  </a:lnTo>
                  <a:lnTo>
                    <a:pt x="1150" y="1451"/>
                  </a:lnTo>
                  <a:lnTo>
                    <a:pt x="1136" y="1433"/>
                  </a:lnTo>
                  <a:lnTo>
                    <a:pt x="1108" y="1399"/>
                  </a:lnTo>
                  <a:lnTo>
                    <a:pt x="1081" y="1363"/>
                  </a:lnTo>
                  <a:lnTo>
                    <a:pt x="1057" y="1325"/>
                  </a:lnTo>
                  <a:lnTo>
                    <a:pt x="1033" y="1288"/>
                  </a:lnTo>
                  <a:lnTo>
                    <a:pt x="1009" y="1252"/>
                  </a:lnTo>
                  <a:lnTo>
                    <a:pt x="984" y="1216"/>
                  </a:lnTo>
                  <a:lnTo>
                    <a:pt x="971" y="1199"/>
                  </a:lnTo>
                  <a:lnTo>
                    <a:pt x="957" y="1182"/>
                  </a:lnTo>
                  <a:lnTo>
                    <a:pt x="944" y="1166"/>
                  </a:lnTo>
                  <a:lnTo>
                    <a:pt x="929" y="1150"/>
                  </a:lnTo>
                  <a:lnTo>
                    <a:pt x="913" y="1134"/>
                  </a:lnTo>
                  <a:lnTo>
                    <a:pt x="897" y="1119"/>
                  </a:lnTo>
                  <a:lnTo>
                    <a:pt x="881" y="1104"/>
                  </a:lnTo>
                  <a:lnTo>
                    <a:pt x="863" y="1091"/>
                  </a:lnTo>
                  <a:lnTo>
                    <a:pt x="844" y="1079"/>
                  </a:lnTo>
                  <a:lnTo>
                    <a:pt x="824" y="1067"/>
                  </a:lnTo>
                  <a:lnTo>
                    <a:pt x="803" y="1056"/>
                  </a:lnTo>
                  <a:lnTo>
                    <a:pt x="781" y="1047"/>
                  </a:lnTo>
                  <a:lnTo>
                    <a:pt x="763" y="1004"/>
                  </a:lnTo>
                  <a:lnTo>
                    <a:pt x="740" y="960"/>
                  </a:lnTo>
                  <a:lnTo>
                    <a:pt x="716" y="914"/>
                  </a:lnTo>
                  <a:lnTo>
                    <a:pt x="688" y="868"/>
                  </a:lnTo>
                  <a:lnTo>
                    <a:pt x="659" y="822"/>
                  </a:lnTo>
                  <a:lnTo>
                    <a:pt x="627" y="776"/>
                  </a:lnTo>
                  <a:lnTo>
                    <a:pt x="593" y="732"/>
                  </a:lnTo>
                  <a:lnTo>
                    <a:pt x="559" y="690"/>
                  </a:lnTo>
                  <a:lnTo>
                    <a:pt x="524" y="650"/>
                  </a:lnTo>
                  <a:lnTo>
                    <a:pt x="488" y="614"/>
                  </a:lnTo>
                  <a:lnTo>
                    <a:pt x="469" y="597"/>
                  </a:lnTo>
                  <a:lnTo>
                    <a:pt x="451" y="581"/>
                  </a:lnTo>
                  <a:lnTo>
                    <a:pt x="433" y="565"/>
                  </a:lnTo>
                  <a:lnTo>
                    <a:pt x="415" y="551"/>
                  </a:lnTo>
                  <a:lnTo>
                    <a:pt x="396" y="538"/>
                  </a:lnTo>
                  <a:lnTo>
                    <a:pt x="379" y="526"/>
                  </a:lnTo>
                  <a:lnTo>
                    <a:pt x="360" y="517"/>
                  </a:lnTo>
                  <a:lnTo>
                    <a:pt x="343" y="507"/>
                  </a:lnTo>
                  <a:lnTo>
                    <a:pt x="326" y="499"/>
                  </a:lnTo>
                  <a:lnTo>
                    <a:pt x="308" y="494"/>
                  </a:lnTo>
                  <a:lnTo>
                    <a:pt x="291" y="490"/>
                  </a:lnTo>
                  <a:lnTo>
                    <a:pt x="275" y="487"/>
                  </a:lnTo>
                  <a:lnTo>
                    <a:pt x="244" y="48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5" name="Freeform 89"/>
            <p:cNvSpPr>
              <a:spLocks noChangeAspect="1"/>
            </p:cNvSpPr>
            <p:nvPr/>
          </p:nvSpPr>
          <p:spPr bwMode="auto">
            <a:xfrm>
              <a:off x="4493" y="701"/>
              <a:ext cx="706" cy="1565"/>
            </a:xfrm>
            <a:custGeom>
              <a:avLst/>
              <a:gdLst>
                <a:gd name="T0" fmla="*/ 500 w 2313"/>
                <a:gd name="T1" fmla="*/ 3142 h 5123"/>
                <a:gd name="T2" fmla="*/ 393 w 2313"/>
                <a:gd name="T3" fmla="*/ 3252 h 5123"/>
                <a:gd name="T4" fmla="*/ 346 w 2313"/>
                <a:gd name="T5" fmla="*/ 3403 h 5123"/>
                <a:gd name="T6" fmla="*/ 367 w 2313"/>
                <a:gd name="T7" fmla="*/ 3522 h 5123"/>
                <a:gd name="T8" fmla="*/ 479 w 2313"/>
                <a:gd name="T9" fmla="*/ 3743 h 5123"/>
                <a:gd name="T10" fmla="*/ 444 w 2313"/>
                <a:gd name="T11" fmla="*/ 3931 h 5123"/>
                <a:gd name="T12" fmla="*/ 314 w 2313"/>
                <a:gd name="T13" fmla="*/ 3981 h 5123"/>
                <a:gd name="T14" fmla="*/ 211 w 2313"/>
                <a:gd name="T15" fmla="*/ 4151 h 5123"/>
                <a:gd name="T16" fmla="*/ 187 w 2313"/>
                <a:gd name="T17" fmla="*/ 4272 h 5123"/>
                <a:gd name="T18" fmla="*/ 231 w 2313"/>
                <a:gd name="T19" fmla="*/ 4597 h 5123"/>
                <a:gd name="T20" fmla="*/ 343 w 2313"/>
                <a:gd name="T21" fmla="*/ 4765 h 5123"/>
                <a:gd name="T22" fmla="*/ 545 w 2313"/>
                <a:gd name="T23" fmla="*/ 4749 h 5123"/>
                <a:gd name="T24" fmla="*/ 719 w 2313"/>
                <a:gd name="T25" fmla="*/ 4970 h 5123"/>
                <a:gd name="T26" fmla="*/ 812 w 2313"/>
                <a:gd name="T27" fmla="*/ 5049 h 5123"/>
                <a:gd name="T28" fmla="*/ 975 w 2313"/>
                <a:gd name="T29" fmla="*/ 5046 h 5123"/>
                <a:gd name="T30" fmla="*/ 1174 w 2313"/>
                <a:gd name="T31" fmla="*/ 4902 h 5123"/>
                <a:gd name="T32" fmla="*/ 1460 w 2313"/>
                <a:gd name="T33" fmla="*/ 4633 h 5123"/>
                <a:gd name="T34" fmla="*/ 1510 w 2313"/>
                <a:gd name="T35" fmla="*/ 4722 h 5123"/>
                <a:gd name="T36" fmla="*/ 1698 w 2313"/>
                <a:gd name="T37" fmla="*/ 4299 h 5123"/>
                <a:gd name="T38" fmla="*/ 1540 w 2313"/>
                <a:gd name="T39" fmla="*/ 4393 h 5123"/>
                <a:gd name="T40" fmla="*/ 1369 w 2313"/>
                <a:gd name="T41" fmla="*/ 3835 h 5123"/>
                <a:gd name="T42" fmla="*/ 1500 w 2313"/>
                <a:gd name="T43" fmla="*/ 3551 h 5123"/>
                <a:gd name="T44" fmla="*/ 1601 w 2313"/>
                <a:gd name="T45" fmla="*/ 3556 h 5123"/>
                <a:gd name="T46" fmla="*/ 1714 w 2313"/>
                <a:gd name="T47" fmla="*/ 3572 h 5123"/>
                <a:gd name="T48" fmla="*/ 1788 w 2313"/>
                <a:gd name="T49" fmla="*/ 3542 h 5123"/>
                <a:gd name="T50" fmla="*/ 1718 w 2313"/>
                <a:gd name="T51" fmla="*/ 3214 h 5123"/>
                <a:gd name="T52" fmla="*/ 1590 w 2313"/>
                <a:gd name="T53" fmla="*/ 3222 h 5123"/>
                <a:gd name="T54" fmla="*/ 1390 w 2313"/>
                <a:gd name="T55" fmla="*/ 3059 h 5123"/>
                <a:gd name="T56" fmla="*/ 1186 w 2313"/>
                <a:gd name="T57" fmla="*/ 2815 h 5123"/>
                <a:gd name="T58" fmla="*/ 1089 w 2313"/>
                <a:gd name="T59" fmla="*/ 2698 h 5123"/>
                <a:gd name="T60" fmla="*/ 1209 w 2313"/>
                <a:gd name="T61" fmla="*/ 2561 h 5123"/>
                <a:gd name="T62" fmla="*/ 1554 w 2313"/>
                <a:gd name="T63" fmla="*/ 2310 h 5123"/>
                <a:gd name="T64" fmla="*/ 1682 w 2313"/>
                <a:gd name="T65" fmla="*/ 2424 h 5123"/>
                <a:gd name="T66" fmla="*/ 1943 w 2313"/>
                <a:gd name="T67" fmla="*/ 2366 h 5123"/>
                <a:gd name="T68" fmla="*/ 2057 w 2313"/>
                <a:gd name="T69" fmla="*/ 2104 h 5123"/>
                <a:gd name="T70" fmla="*/ 2214 w 2313"/>
                <a:gd name="T71" fmla="*/ 1937 h 5123"/>
                <a:gd name="T72" fmla="*/ 2277 w 2313"/>
                <a:gd name="T73" fmla="*/ 1480 h 5123"/>
                <a:gd name="T74" fmla="*/ 2186 w 2313"/>
                <a:gd name="T75" fmla="*/ 1292 h 5123"/>
                <a:gd name="T76" fmla="*/ 1774 w 2313"/>
                <a:gd name="T77" fmla="*/ 1371 h 5123"/>
                <a:gd name="T78" fmla="*/ 1600 w 2313"/>
                <a:gd name="T79" fmla="*/ 1443 h 5123"/>
                <a:gd name="T80" fmla="*/ 1744 w 2313"/>
                <a:gd name="T81" fmla="*/ 1134 h 5123"/>
                <a:gd name="T82" fmla="*/ 1453 w 2313"/>
                <a:gd name="T83" fmla="*/ 959 h 5123"/>
                <a:gd name="T84" fmla="*/ 1658 w 2313"/>
                <a:gd name="T85" fmla="*/ 854 h 5123"/>
                <a:gd name="T86" fmla="*/ 1753 w 2313"/>
                <a:gd name="T87" fmla="*/ 657 h 5123"/>
                <a:gd name="T88" fmla="*/ 1933 w 2313"/>
                <a:gd name="T89" fmla="*/ 531 h 5123"/>
                <a:gd name="T90" fmla="*/ 2066 w 2313"/>
                <a:gd name="T91" fmla="*/ 333 h 5123"/>
                <a:gd name="T92" fmla="*/ 1860 w 2313"/>
                <a:gd name="T93" fmla="*/ 270 h 5123"/>
                <a:gd name="T94" fmla="*/ 1780 w 2313"/>
                <a:gd name="T95" fmla="*/ 186 h 5123"/>
                <a:gd name="T96" fmla="*/ 1460 w 2313"/>
                <a:gd name="T97" fmla="*/ 133 h 5123"/>
                <a:gd name="T98" fmla="*/ 1461 w 2313"/>
                <a:gd name="T99" fmla="*/ 346 h 5123"/>
                <a:gd name="T100" fmla="*/ 1448 w 2313"/>
                <a:gd name="T101" fmla="*/ 475 h 5123"/>
                <a:gd name="T102" fmla="*/ 841 w 2313"/>
                <a:gd name="T103" fmla="*/ 717 h 5123"/>
                <a:gd name="T104" fmla="*/ 343 w 2313"/>
                <a:gd name="T105" fmla="*/ 1324 h 5123"/>
                <a:gd name="T106" fmla="*/ 338 w 2313"/>
                <a:gd name="T107" fmla="*/ 1569 h 5123"/>
                <a:gd name="T108" fmla="*/ 512 w 2313"/>
                <a:gd name="T109" fmla="*/ 1668 h 5123"/>
                <a:gd name="T110" fmla="*/ 315 w 2313"/>
                <a:gd name="T111" fmla="*/ 1771 h 5123"/>
                <a:gd name="T112" fmla="*/ 198 w 2313"/>
                <a:gd name="T113" fmla="*/ 1908 h 5123"/>
                <a:gd name="T114" fmla="*/ 0 w 2313"/>
                <a:gd name="T115" fmla="*/ 2198 h 5123"/>
                <a:gd name="T116" fmla="*/ 230 w 2313"/>
                <a:gd name="T117" fmla="*/ 2317 h 5123"/>
                <a:gd name="T118" fmla="*/ 222 w 2313"/>
                <a:gd name="T119" fmla="*/ 2508 h 5123"/>
                <a:gd name="T120" fmla="*/ 130 w 2313"/>
                <a:gd name="T121" fmla="*/ 2757 h 5123"/>
                <a:gd name="T122" fmla="*/ 227 w 2313"/>
                <a:gd name="T123" fmla="*/ 2873 h 5123"/>
                <a:gd name="T124" fmla="*/ 448 w 2313"/>
                <a:gd name="T125" fmla="*/ 2941 h 512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313"/>
                <a:gd name="T190" fmla="*/ 0 h 5123"/>
                <a:gd name="T191" fmla="*/ 2313 w 2313"/>
                <a:gd name="T192" fmla="*/ 5123 h 512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313" h="5123">
                  <a:moveTo>
                    <a:pt x="495" y="2981"/>
                  </a:moveTo>
                  <a:lnTo>
                    <a:pt x="503" y="2991"/>
                  </a:lnTo>
                  <a:lnTo>
                    <a:pt x="517" y="3006"/>
                  </a:lnTo>
                  <a:lnTo>
                    <a:pt x="524" y="3013"/>
                  </a:lnTo>
                  <a:lnTo>
                    <a:pt x="531" y="3021"/>
                  </a:lnTo>
                  <a:lnTo>
                    <a:pt x="535" y="3027"/>
                  </a:lnTo>
                  <a:lnTo>
                    <a:pt x="536" y="3035"/>
                  </a:lnTo>
                  <a:lnTo>
                    <a:pt x="536" y="3041"/>
                  </a:lnTo>
                  <a:lnTo>
                    <a:pt x="535" y="3045"/>
                  </a:lnTo>
                  <a:lnTo>
                    <a:pt x="533" y="3050"/>
                  </a:lnTo>
                  <a:lnTo>
                    <a:pt x="531" y="3054"/>
                  </a:lnTo>
                  <a:lnTo>
                    <a:pt x="525" y="3063"/>
                  </a:lnTo>
                  <a:lnTo>
                    <a:pt x="519" y="3071"/>
                  </a:lnTo>
                  <a:lnTo>
                    <a:pt x="512" y="3079"/>
                  </a:lnTo>
                  <a:lnTo>
                    <a:pt x="505" y="3087"/>
                  </a:lnTo>
                  <a:lnTo>
                    <a:pt x="504" y="3091"/>
                  </a:lnTo>
                  <a:lnTo>
                    <a:pt x="501" y="3097"/>
                  </a:lnTo>
                  <a:lnTo>
                    <a:pt x="500" y="3102"/>
                  </a:lnTo>
                  <a:lnTo>
                    <a:pt x="500" y="3107"/>
                  </a:lnTo>
                  <a:lnTo>
                    <a:pt x="500" y="3127"/>
                  </a:lnTo>
                  <a:lnTo>
                    <a:pt x="500" y="3142"/>
                  </a:lnTo>
                  <a:lnTo>
                    <a:pt x="500" y="3156"/>
                  </a:lnTo>
                  <a:lnTo>
                    <a:pt x="500" y="3172"/>
                  </a:lnTo>
                  <a:lnTo>
                    <a:pt x="495" y="3175"/>
                  </a:lnTo>
                  <a:lnTo>
                    <a:pt x="489" y="3175"/>
                  </a:lnTo>
                  <a:lnTo>
                    <a:pt x="484" y="3175"/>
                  </a:lnTo>
                  <a:lnTo>
                    <a:pt x="477" y="3175"/>
                  </a:lnTo>
                  <a:lnTo>
                    <a:pt x="463" y="3174"/>
                  </a:lnTo>
                  <a:lnTo>
                    <a:pt x="445" y="3172"/>
                  </a:lnTo>
                  <a:lnTo>
                    <a:pt x="441" y="3174"/>
                  </a:lnTo>
                  <a:lnTo>
                    <a:pt x="437" y="3174"/>
                  </a:lnTo>
                  <a:lnTo>
                    <a:pt x="433" y="3176"/>
                  </a:lnTo>
                  <a:lnTo>
                    <a:pt x="431" y="3178"/>
                  </a:lnTo>
                  <a:lnTo>
                    <a:pt x="428" y="3184"/>
                  </a:lnTo>
                  <a:lnTo>
                    <a:pt x="427" y="3191"/>
                  </a:lnTo>
                  <a:lnTo>
                    <a:pt x="425" y="3199"/>
                  </a:lnTo>
                  <a:lnTo>
                    <a:pt x="424" y="3208"/>
                  </a:lnTo>
                  <a:lnTo>
                    <a:pt x="421" y="3218"/>
                  </a:lnTo>
                  <a:lnTo>
                    <a:pt x="416" y="3227"/>
                  </a:lnTo>
                  <a:lnTo>
                    <a:pt x="409" y="3236"/>
                  </a:lnTo>
                  <a:lnTo>
                    <a:pt x="401" y="3246"/>
                  </a:lnTo>
                  <a:lnTo>
                    <a:pt x="393" y="3252"/>
                  </a:lnTo>
                  <a:lnTo>
                    <a:pt x="384" y="3259"/>
                  </a:lnTo>
                  <a:lnTo>
                    <a:pt x="364" y="3271"/>
                  </a:lnTo>
                  <a:lnTo>
                    <a:pt x="344" y="3283"/>
                  </a:lnTo>
                  <a:lnTo>
                    <a:pt x="335" y="3288"/>
                  </a:lnTo>
                  <a:lnTo>
                    <a:pt x="326" y="3295"/>
                  </a:lnTo>
                  <a:lnTo>
                    <a:pt x="318" y="3302"/>
                  </a:lnTo>
                  <a:lnTo>
                    <a:pt x="310" y="3308"/>
                  </a:lnTo>
                  <a:lnTo>
                    <a:pt x="304" y="3316"/>
                  </a:lnTo>
                  <a:lnTo>
                    <a:pt x="299" y="3326"/>
                  </a:lnTo>
                  <a:lnTo>
                    <a:pt x="296" y="3336"/>
                  </a:lnTo>
                  <a:lnTo>
                    <a:pt x="295" y="3347"/>
                  </a:lnTo>
                  <a:lnTo>
                    <a:pt x="296" y="3355"/>
                  </a:lnTo>
                  <a:lnTo>
                    <a:pt x="298" y="3362"/>
                  </a:lnTo>
                  <a:lnTo>
                    <a:pt x="300" y="3366"/>
                  </a:lnTo>
                  <a:lnTo>
                    <a:pt x="303" y="3371"/>
                  </a:lnTo>
                  <a:lnTo>
                    <a:pt x="311" y="3378"/>
                  </a:lnTo>
                  <a:lnTo>
                    <a:pt x="320" y="3383"/>
                  </a:lnTo>
                  <a:lnTo>
                    <a:pt x="330" y="3388"/>
                  </a:lnTo>
                  <a:lnTo>
                    <a:pt x="339" y="3394"/>
                  </a:lnTo>
                  <a:lnTo>
                    <a:pt x="343" y="3398"/>
                  </a:lnTo>
                  <a:lnTo>
                    <a:pt x="346" y="3403"/>
                  </a:lnTo>
                  <a:lnTo>
                    <a:pt x="348" y="3408"/>
                  </a:lnTo>
                  <a:lnTo>
                    <a:pt x="350" y="3414"/>
                  </a:lnTo>
                  <a:lnTo>
                    <a:pt x="344" y="3418"/>
                  </a:lnTo>
                  <a:lnTo>
                    <a:pt x="338" y="3423"/>
                  </a:lnTo>
                  <a:lnTo>
                    <a:pt x="331" y="3428"/>
                  </a:lnTo>
                  <a:lnTo>
                    <a:pt x="324" y="3436"/>
                  </a:lnTo>
                  <a:lnTo>
                    <a:pt x="318" y="3444"/>
                  </a:lnTo>
                  <a:lnTo>
                    <a:pt x="312" y="3452"/>
                  </a:lnTo>
                  <a:lnTo>
                    <a:pt x="310" y="3460"/>
                  </a:lnTo>
                  <a:lnTo>
                    <a:pt x="308" y="3468"/>
                  </a:lnTo>
                  <a:lnTo>
                    <a:pt x="308" y="3478"/>
                  </a:lnTo>
                  <a:lnTo>
                    <a:pt x="310" y="3486"/>
                  </a:lnTo>
                  <a:lnTo>
                    <a:pt x="312" y="3492"/>
                  </a:lnTo>
                  <a:lnTo>
                    <a:pt x="316" y="3498"/>
                  </a:lnTo>
                  <a:lnTo>
                    <a:pt x="320" y="3502"/>
                  </a:lnTo>
                  <a:lnTo>
                    <a:pt x="326" y="3504"/>
                  </a:lnTo>
                  <a:lnTo>
                    <a:pt x="331" y="3508"/>
                  </a:lnTo>
                  <a:lnTo>
                    <a:pt x="338" y="3510"/>
                  </a:lnTo>
                  <a:lnTo>
                    <a:pt x="350" y="3515"/>
                  </a:lnTo>
                  <a:lnTo>
                    <a:pt x="362" y="3519"/>
                  </a:lnTo>
                  <a:lnTo>
                    <a:pt x="367" y="3522"/>
                  </a:lnTo>
                  <a:lnTo>
                    <a:pt x="372" y="3526"/>
                  </a:lnTo>
                  <a:lnTo>
                    <a:pt x="376" y="3530"/>
                  </a:lnTo>
                  <a:lnTo>
                    <a:pt x="380" y="3535"/>
                  </a:lnTo>
                  <a:lnTo>
                    <a:pt x="385" y="3547"/>
                  </a:lnTo>
                  <a:lnTo>
                    <a:pt x="389" y="3563"/>
                  </a:lnTo>
                  <a:lnTo>
                    <a:pt x="392" y="3580"/>
                  </a:lnTo>
                  <a:lnTo>
                    <a:pt x="392" y="3598"/>
                  </a:lnTo>
                  <a:lnTo>
                    <a:pt x="392" y="3632"/>
                  </a:lnTo>
                  <a:lnTo>
                    <a:pt x="392" y="3660"/>
                  </a:lnTo>
                  <a:lnTo>
                    <a:pt x="395" y="3667"/>
                  </a:lnTo>
                  <a:lnTo>
                    <a:pt x="399" y="3674"/>
                  </a:lnTo>
                  <a:lnTo>
                    <a:pt x="404" y="3679"/>
                  </a:lnTo>
                  <a:lnTo>
                    <a:pt x="411" y="3684"/>
                  </a:lnTo>
                  <a:lnTo>
                    <a:pt x="425" y="3694"/>
                  </a:lnTo>
                  <a:lnTo>
                    <a:pt x="441" y="3703"/>
                  </a:lnTo>
                  <a:lnTo>
                    <a:pt x="449" y="3708"/>
                  </a:lnTo>
                  <a:lnTo>
                    <a:pt x="456" y="3714"/>
                  </a:lnTo>
                  <a:lnTo>
                    <a:pt x="464" y="3720"/>
                  </a:lnTo>
                  <a:lnTo>
                    <a:pt x="469" y="3727"/>
                  </a:lnTo>
                  <a:lnTo>
                    <a:pt x="475" y="3735"/>
                  </a:lnTo>
                  <a:lnTo>
                    <a:pt x="479" y="3743"/>
                  </a:lnTo>
                  <a:lnTo>
                    <a:pt x="481" y="3752"/>
                  </a:lnTo>
                  <a:lnTo>
                    <a:pt x="483" y="3763"/>
                  </a:lnTo>
                  <a:lnTo>
                    <a:pt x="483" y="3768"/>
                  </a:lnTo>
                  <a:lnTo>
                    <a:pt x="485" y="3772"/>
                  </a:lnTo>
                  <a:lnTo>
                    <a:pt x="488" y="3777"/>
                  </a:lnTo>
                  <a:lnTo>
                    <a:pt x="491" y="3781"/>
                  </a:lnTo>
                  <a:lnTo>
                    <a:pt x="495" y="3787"/>
                  </a:lnTo>
                  <a:lnTo>
                    <a:pt x="497" y="3792"/>
                  </a:lnTo>
                  <a:lnTo>
                    <a:pt x="500" y="3799"/>
                  </a:lnTo>
                  <a:lnTo>
                    <a:pt x="500" y="3805"/>
                  </a:lnTo>
                  <a:lnTo>
                    <a:pt x="493" y="3809"/>
                  </a:lnTo>
                  <a:lnTo>
                    <a:pt x="487" y="3813"/>
                  </a:lnTo>
                  <a:lnTo>
                    <a:pt x="481" y="3819"/>
                  </a:lnTo>
                  <a:lnTo>
                    <a:pt x="476" y="3824"/>
                  </a:lnTo>
                  <a:lnTo>
                    <a:pt x="468" y="3836"/>
                  </a:lnTo>
                  <a:lnTo>
                    <a:pt x="461" y="3851"/>
                  </a:lnTo>
                  <a:lnTo>
                    <a:pt x="457" y="3865"/>
                  </a:lnTo>
                  <a:lnTo>
                    <a:pt x="453" y="3883"/>
                  </a:lnTo>
                  <a:lnTo>
                    <a:pt x="451" y="3899"/>
                  </a:lnTo>
                  <a:lnTo>
                    <a:pt x="448" y="3915"/>
                  </a:lnTo>
                  <a:lnTo>
                    <a:pt x="444" y="3931"/>
                  </a:lnTo>
                  <a:lnTo>
                    <a:pt x="441" y="3947"/>
                  </a:lnTo>
                  <a:lnTo>
                    <a:pt x="436" y="3960"/>
                  </a:lnTo>
                  <a:lnTo>
                    <a:pt x="431" y="3973"/>
                  </a:lnTo>
                  <a:lnTo>
                    <a:pt x="427" y="3979"/>
                  </a:lnTo>
                  <a:lnTo>
                    <a:pt x="423" y="3983"/>
                  </a:lnTo>
                  <a:lnTo>
                    <a:pt x="419" y="3988"/>
                  </a:lnTo>
                  <a:lnTo>
                    <a:pt x="413" y="3991"/>
                  </a:lnTo>
                  <a:lnTo>
                    <a:pt x="408" y="3995"/>
                  </a:lnTo>
                  <a:lnTo>
                    <a:pt x="401" y="3996"/>
                  </a:lnTo>
                  <a:lnTo>
                    <a:pt x="393" y="3997"/>
                  </a:lnTo>
                  <a:lnTo>
                    <a:pt x="385" y="3997"/>
                  </a:lnTo>
                  <a:lnTo>
                    <a:pt x="373" y="3997"/>
                  </a:lnTo>
                  <a:lnTo>
                    <a:pt x="364" y="3995"/>
                  </a:lnTo>
                  <a:lnTo>
                    <a:pt x="358" y="3992"/>
                  </a:lnTo>
                  <a:lnTo>
                    <a:pt x="351" y="3989"/>
                  </a:lnTo>
                  <a:lnTo>
                    <a:pt x="344" y="3985"/>
                  </a:lnTo>
                  <a:lnTo>
                    <a:pt x="338" y="3983"/>
                  </a:lnTo>
                  <a:lnTo>
                    <a:pt x="330" y="3980"/>
                  </a:lnTo>
                  <a:lnTo>
                    <a:pt x="320" y="3980"/>
                  </a:lnTo>
                  <a:lnTo>
                    <a:pt x="316" y="3980"/>
                  </a:lnTo>
                  <a:lnTo>
                    <a:pt x="314" y="3981"/>
                  </a:lnTo>
                  <a:lnTo>
                    <a:pt x="311" y="3984"/>
                  </a:lnTo>
                  <a:lnTo>
                    <a:pt x="310" y="3987"/>
                  </a:lnTo>
                  <a:lnTo>
                    <a:pt x="306" y="3993"/>
                  </a:lnTo>
                  <a:lnTo>
                    <a:pt x="303" y="4003"/>
                  </a:lnTo>
                  <a:lnTo>
                    <a:pt x="299" y="4020"/>
                  </a:lnTo>
                  <a:lnTo>
                    <a:pt x="295" y="4035"/>
                  </a:lnTo>
                  <a:lnTo>
                    <a:pt x="291" y="4043"/>
                  </a:lnTo>
                  <a:lnTo>
                    <a:pt x="287" y="4051"/>
                  </a:lnTo>
                  <a:lnTo>
                    <a:pt x="280" y="4057"/>
                  </a:lnTo>
                  <a:lnTo>
                    <a:pt x="274" y="4064"/>
                  </a:lnTo>
                  <a:lnTo>
                    <a:pt x="259" y="4075"/>
                  </a:lnTo>
                  <a:lnTo>
                    <a:pt x="244" y="4085"/>
                  </a:lnTo>
                  <a:lnTo>
                    <a:pt x="230" y="4096"/>
                  </a:lnTo>
                  <a:lnTo>
                    <a:pt x="216" y="4107"/>
                  </a:lnTo>
                  <a:lnTo>
                    <a:pt x="212" y="4113"/>
                  </a:lnTo>
                  <a:lnTo>
                    <a:pt x="208" y="4120"/>
                  </a:lnTo>
                  <a:lnTo>
                    <a:pt x="206" y="4128"/>
                  </a:lnTo>
                  <a:lnTo>
                    <a:pt x="206" y="4136"/>
                  </a:lnTo>
                  <a:lnTo>
                    <a:pt x="206" y="4141"/>
                  </a:lnTo>
                  <a:lnTo>
                    <a:pt x="208" y="4147"/>
                  </a:lnTo>
                  <a:lnTo>
                    <a:pt x="211" y="4151"/>
                  </a:lnTo>
                  <a:lnTo>
                    <a:pt x="215" y="4155"/>
                  </a:lnTo>
                  <a:lnTo>
                    <a:pt x="224" y="4161"/>
                  </a:lnTo>
                  <a:lnTo>
                    <a:pt x="235" y="4169"/>
                  </a:lnTo>
                  <a:lnTo>
                    <a:pt x="247" y="4177"/>
                  </a:lnTo>
                  <a:lnTo>
                    <a:pt x="256" y="4187"/>
                  </a:lnTo>
                  <a:lnTo>
                    <a:pt x="260" y="4192"/>
                  </a:lnTo>
                  <a:lnTo>
                    <a:pt x="263" y="4199"/>
                  </a:lnTo>
                  <a:lnTo>
                    <a:pt x="264" y="4207"/>
                  </a:lnTo>
                  <a:lnTo>
                    <a:pt x="266" y="4215"/>
                  </a:lnTo>
                  <a:lnTo>
                    <a:pt x="264" y="4228"/>
                  </a:lnTo>
                  <a:lnTo>
                    <a:pt x="263" y="4236"/>
                  </a:lnTo>
                  <a:lnTo>
                    <a:pt x="262" y="4240"/>
                  </a:lnTo>
                  <a:lnTo>
                    <a:pt x="260" y="4241"/>
                  </a:lnTo>
                  <a:lnTo>
                    <a:pt x="258" y="4243"/>
                  </a:lnTo>
                  <a:lnTo>
                    <a:pt x="255" y="4244"/>
                  </a:lnTo>
                  <a:lnTo>
                    <a:pt x="240" y="4247"/>
                  </a:lnTo>
                  <a:lnTo>
                    <a:pt x="218" y="4251"/>
                  </a:lnTo>
                  <a:lnTo>
                    <a:pt x="210" y="4255"/>
                  </a:lnTo>
                  <a:lnTo>
                    <a:pt x="202" y="4260"/>
                  </a:lnTo>
                  <a:lnTo>
                    <a:pt x="195" y="4265"/>
                  </a:lnTo>
                  <a:lnTo>
                    <a:pt x="187" y="4272"/>
                  </a:lnTo>
                  <a:lnTo>
                    <a:pt x="180" y="4280"/>
                  </a:lnTo>
                  <a:lnTo>
                    <a:pt x="174" y="4288"/>
                  </a:lnTo>
                  <a:lnTo>
                    <a:pt x="168" y="4297"/>
                  </a:lnTo>
                  <a:lnTo>
                    <a:pt x="163" y="4307"/>
                  </a:lnTo>
                  <a:lnTo>
                    <a:pt x="152" y="4326"/>
                  </a:lnTo>
                  <a:lnTo>
                    <a:pt x="146" y="4348"/>
                  </a:lnTo>
                  <a:lnTo>
                    <a:pt x="143" y="4358"/>
                  </a:lnTo>
                  <a:lnTo>
                    <a:pt x="140" y="4369"/>
                  </a:lnTo>
                  <a:lnTo>
                    <a:pt x="139" y="4378"/>
                  </a:lnTo>
                  <a:lnTo>
                    <a:pt x="139" y="4389"/>
                  </a:lnTo>
                  <a:lnTo>
                    <a:pt x="140" y="4412"/>
                  </a:lnTo>
                  <a:lnTo>
                    <a:pt x="142" y="4433"/>
                  </a:lnTo>
                  <a:lnTo>
                    <a:pt x="146" y="4452"/>
                  </a:lnTo>
                  <a:lnTo>
                    <a:pt x="150" y="4468"/>
                  </a:lnTo>
                  <a:lnTo>
                    <a:pt x="156" y="4484"/>
                  </a:lnTo>
                  <a:lnTo>
                    <a:pt x="162" y="4498"/>
                  </a:lnTo>
                  <a:lnTo>
                    <a:pt x="170" y="4512"/>
                  </a:lnTo>
                  <a:lnTo>
                    <a:pt x="178" y="4525"/>
                  </a:lnTo>
                  <a:lnTo>
                    <a:pt x="195" y="4549"/>
                  </a:lnTo>
                  <a:lnTo>
                    <a:pt x="212" y="4572"/>
                  </a:lnTo>
                  <a:lnTo>
                    <a:pt x="231" y="4597"/>
                  </a:lnTo>
                  <a:lnTo>
                    <a:pt x="247" y="4624"/>
                  </a:lnTo>
                  <a:lnTo>
                    <a:pt x="251" y="4630"/>
                  </a:lnTo>
                  <a:lnTo>
                    <a:pt x="256" y="4636"/>
                  </a:lnTo>
                  <a:lnTo>
                    <a:pt x="263" y="4641"/>
                  </a:lnTo>
                  <a:lnTo>
                    <a:pt x="270" y="4645"/>
                  </a:lnTo>
                  <a:lnTo>
                    <a:pt x="284" y="4652"/>
                  </a:lnTo>
                  <a:lnTo>
                    <a:pt x="299" y="4658"/>
                  </a:lnTo>
                  <a:lnTo>
                    <a:pt x="314" y="4666"/>
                  </a:lnTo>
                  <a:lnTo>
                    <a:pt x="326" y="4674"/>
                  </a:lnTo>
                  <a:lnTo>
                    <a:pt x="331" y="4681"/>
                  </a:lnTo>
                  <a:lnTo>
                    <a:pt x="335" y="4686"/>
                  </a:lnTo>
                  <a:lnTo>
                    <a:pt x="338" y="4694"/>
                  </a:lnTo>
                  <a:lnTo>
                    <a:pt x="338" y="4702"/>
                  </a:lnTo>
                  <a:lnTo>
                    <a:pt x="338" y="4717"/>
                  </a:lnTo>
                  <a:lnTo>
                    <a:pt x="338" y="4730"/>
                  </a:lnTo>
                  <a:lnTo>
                    <a:pt x="338" y="4741"/>
                  </a:lnTo>
                  <a:lnTo>
                    <a:pt x="338" y="4745"/>
                  </a:lnTo>
                  <a:lnTo>
                    <a:pt x="338" y="4750"/>
                  </a:lnTo>
                  <a:lnTo>
                    <a:pt x="339" y="4756"/>
                  </a:lnTo>
                  <a:lnTo>
                    <a:pt x="342" y="4760"/>
                  </a:lnTo>
                  <a:lnTo>
                    <a:pt x="343" y="4765"/>
                  </a:lnTo>
                  <a:lnTo>
                    <a:pt x="350" y="4774"/>
                  </a:lnTo>
                  <a:lnTo>
                    <a:pt x="356" y="4782"/>
                  </a:lnTo>
                  <a:lnTo>
                    <a:pt x="363" y="4793"/>
                  </a:lnTo>
                  <a:lnTo>
                    <a:pt x="368" y="4805"/>
                  </a:lnTo>
                  <a:lnTo>
                    <a:pt x="371" y="4812"/>
                  </a:lnTo>
                  <a:lnTo>
                    <a:pt x="372" y="4818"/>
                  </a:lnTo>
                  <a:lnTo>
                    <a:pt x="373" y="4826"/>
                  </a:lnTo>
                  <a:lnTo>
                    <a:pt x="373" y="4834"/>
                  </a:lnTo>
                  <a:lnTo>
                    <a:pt x="404" y="4834"/>
                  </a:lnTo>
                  <a:lnTo>
                    <a:pt x="416" y="4826"/>
                  </a:lnTo>
                  <a:lnTo>
                    <a:pt x="431" y="4813"/>
                  </a:lnTo>
                  <a:lnTo>
                    <a:pt x="445" y="4798"/>
                  </a:lnTo>
                  <a:lnTo>
                    <a:pt x="460" y="4782"/>
                  </a:lnTo>
                  <a:lnTo>
                    <a:pt x="475" y="4769"/>
                  </a:lnTo>
                  <a:lnTo>
                    <a:pt x="489" y="4756"/>
                  </a:lnTo>
                  <a:lnTo>
                    <a:pt x="496" y="4752"/>
                  </a:lnTo>
                  <a:lnTo>
                    <a:pt x="501" y="4748"/>
                  </a:lnTo>
                  <a:lnTo>
                    <a:pt x="507" y="4745"/>
                  </a:lnTo>
                  <a:lnTo>
                    <a:pt x="512" y="4745"/>
                  </a:lnTo>
                  <a:lnTo>
                    <a:pt x="528" y="4745"/>
                  </a:lnTo>
                  <a:lnTo>
                    <a:pt x="545" y="4749"/>
                  </a:lnTo>
                  <a:lnTo>
                    <a:pt x="564" y="4753"/>
                  </a:lnTo>
                  <a:lnTo>
                    <a:pt x="583" y="4760"/>
                  </a:lnTo>
                  <a:lnTo>
                    <a:pt x="601" y="4769"/>
                  </a:lnTo>
                  <a:lnTo>
                    <a:pt x="620" y="4778"/>
                  </a:lnTo>
                  <a:lnTo>
                    <a:pt x="637" y="4789"/>
                  </a:lnTo>
                  <a:lnTo>
                    <a:pt x="655" y="4802"/>
                  </a:lnTo>
                  <a:lnTo>
                    <a:pt x="672" y="4816"/>
                  </a:lnTo>
                  <a:lnTo>
                    <a:pt x="687" y="4830"/>
                  </a:lnTo>
                  <a:lnTo>
                    <a:pt x="700" y="4845"/>
                  </a:lnTo>
                  <a:lnTo>
                    <a:pt x="712" y="4861"/>
                  </a:lnTo>
                  <a:lnTo>
                    <a:pt x="721" y="4878"/>
                  </a:lnTo>
                  <a:lnTo>
                    <a:pt x="729" y="4896"/>
                  </a:lnTo>
                  <a:lnTo>
                    <a:pt x="732" y="4905"/>
                  </a:lnTo>
                  <a:lnTo>
                    <a:pt x="733" y="4913"/>
                  </a:lnTo>
                  <a:lnTo>
                    <a:pt x="735" y="4922"/>
                  </a:lnTo>
                  <a:lnTo>
                    <a:pt x="735" y="4931"/>
                  </a:lnTo>
                  <a:lnTo>
                    <a:pt x="735" y="4939"/>
                  </a:lnTo>
                  <a:lnTo>
                    <a:pt x="731" y="4947"/>
                  </a:lnTo>
                  <a:lnTo>
                    <a:pt x="728" y="4954"/>
                  </a:lnTo>
                  <a:lnTo>
                    <a:pt x="723" y="4962"/>
                  </a:lnTo>
                  <a:lnTo>
                    <a:pt x="719" y="4970"/>
                  </a:lnTo>
                  <a:lnTo>
                    <a:pt x="715" y="4978"/>
                  </a:lnTo>
                  <a:lnTo>
                    <a:pt x="712" y="4987"/>
                  </a:lnTo>
                  <a:lnTo>
                    <a:pt x="711" y="4997"/>
                  </a:lnTo>
                  <a:lnTo>
                    <a:pt x="712" y="5014"/>
                  </a:lnTo>
                  <a:lnTo>
                    <a:pt x="715" y="5029"/>
                  </a:lnTo>
                  <a:lnTo>
                    <a:pt x="716" y="5035"/>
                  </a:lnTo>
                  <a:lnTo>
                    <a:pt x="719" y="5041"/>
                  </a:lnTo>
                  <a:lnTo>
                    <a:pt x="721" y="5047"/>
                  </a:lnTo>
                  <a:lnTo>
                    <a:pt x="725" y="5051"/>
                  </a:lnTo>
                  <a:lnTo>
                    <a:pt x="729" y="5055"/>
                  </a:lnTo>
                  <a:lnTo>
                    <a:pt x="733" y="5059"/>
                  </a:lnTo>
                  <a:lnTo>
                    <a:pt x="739" y="5062"/>
                  </a:lnTo>
                  <a:lnTo>
                    <a:pt x="744" y="5065"/>
                  </a:lnTo>
                  <a:lnTo>
                    <a:pt x="756" y="5069"/>
                  </a:lnTo>
                  <a:lnTo>
                    <a:pt x="771" y="5070"/>
                  </a:lnTo>
                  <a:lnTo>
                    <a:pt x="780" y="5069"/>
                  </a:lnTo>
                  <a:lnTo>
                    <a:pt x="787" y="5067"/>
                  </a:lnTo>
                  <a:lnTo>
                    <a:pt x="793" y="5066"/>
                  </a:lnTo>
                  <a:lnTo>
                    <a:pt x="797" y="5063"/>
                  </a:lnTo>
                  <a:lnTo>
                    <a:pt x="805" y="5057"/>
                  </a:lnTo>
                  <a:lnTo>
                    <a:pt x="812" y="5049"/>
                  </a:lnTo>
                  <a:lnTo>
                    <a:pt x="817" y="5041"/>
                  </a:lnTo>
                  <a:lnTo>
                    <a:pt x="824" y="5034"/>
                  </a:lnTo>
                  <a:lnTo>
                    <a:pt x="828" y="5031"/>
                  </a:lnTo>
                  <a:lnTo>
                    <a:pt x="832" y="5029"/>
                  </a:lnTo>
                  <a:lnTo>
                    <a:pt x="837" y="5027"/>
                  </a:lnTo>
                  <a:lnTo>
                    <a:pt x="844" y="5027"/>
                  </a:lnTo>
                  <a:lnTo>
                    <a:pt x="853" y="5027"/>
                  </a:lnTo>
                  <a:lnTo>
                    <a:pt x="863" y="5029"/>
                  </a:lnTo>
                  <a:lnTo>
                    <a:pt x="869" y="5031"/>
                  </a:lnTo>
                  <a:lnTo>
                    <a:pt x="876" y="5034"/>
                  </a:lnTo>
                  <a:lnTo>
                    <a:pt x="883" y="5035"/>
                  </a:lnTo>
                  <a:lnTo>
                    <a:pt x="888" y="5038"/>
                  </a:lnTo>
                  <a:lnTo>
                    <a:pt x="896" y="5039"/>
                  </a:lnTo>
                  <a:lnTo>
                    <a:pt x="904" y="5039"/>
                  </a:lnTo>
                  <a:lnTo>
                    <a:pt x="923" y="5039"/>
                  </a:lnTo>
                  <a:lnTo>
                    <a:pt x="936" y="5039"/>
                  </a:lnTo>
                  <a:lnTo>
                    <a:pt x="947" y="5039"/>
                  </a:lnTo>
                  <a:lnTo>
                    <a:pt x="957" y="5039"/>
                  </a:lnTo>
                  <a:lnTo>
                    <a:pt x="964" y="5041"/>
                  </a:lnTo>
                  <a:lnTo>
                    <a:pt x="969" y="5042"/>
                  </a:lnTo>
                  <a:lnTo>
                    <a:pt x="975" y="5046"/>
                  </a:lnTo>
                  <a:lnTo>
                    <a:pt x="979" y="5050"/>
                  </a:lnTo>
                  <a:lnTo>
                    <a:pt x="985" y="5061"/>
                  </a:lnTo>
                  <a:lnTo>
                    <a:pt x="992" y="5074"/>
                  </a:lnTo>
                  <a:lnTo>
                    <a:pt x="999" y="5087"/>
                  </a:lnTo>
                  <a:lnTo>
                    <a:pt x="1007" y="5101"/>
                  </a:lnTo>
                  <a:lnTo>
                    <a:pt x="1011" y="5106"/>
                  </a:lnTo>
                  <a:lnTo>
                    <a:pt x="1016" y="5111"/>
                  </a:lnTo>
                  <a:lnTo>
                    <a:pt x="1023" y="5115"/>
                  </a:lnTo>
                  <a:lnTo>
                    <a:pt x="1031" y="5118"/>
                  </a:lnTo>
                  <a:lnTo>
                    <a:pt x="1031" y="5123"/>
                  </a:lnTo>
                  <a:lnTo>
                    <a:pt x="1072" y="5091"/>
                  </a:lnTo>
                  <a:lnTo>
                    <a:pt x="1120" y="5055"/>
                  </a:lnTo>
                  <a:lnTo>
                    <a:pt x="1145" y="5035"/>
                  </a:lnTo>
                  <a:lnTo>
                    <a:pt x="1172" y="5014"/>
                  </a:lnTo>
                  <a:lnTo>
                    <a:pt x="1197" y="4989"/>
                  </a:lnTo>
                  <a:lnTo>
                    <a:pt x="1222" y="4961"/>
                  </a:lnTo>
                  <a:lnTo>
                    <a:pt x="1218" y="4958"/>
                  </a:lnTo>
                  <a:lnTo>
                    <a:pt x="1209" y="4947"/>
                  </a:lnTo>
                  <a:lnTo>
                    <a:pt x="1196" y="4931"/>
                  </a:lnTo>
                  <a:lnTo>
                    <a:pt x="1181" y="4913"/>
                  </a:lnTo>
                  <a:lnTo>
                    <a:pt x="1174" y="4902"/>
                  </a:lnTo>
                  <a:lnTo>
                    <a:pt x="1168" y="4890"/>
                  </a:lnTo>
                  <a:lnTo>
                    <a:pt x="1164" y="4880"/>
                  </a:lnTo>
                  <a:lnTo>
                    <a:pt x="1160" y="4868"/>
                  </a:lnTo>
                  <a:lnTo>
                    <a:pt x="1157" y="4856"/>
                  </a:lnTo>
                  <a:lnTo>
                    <a:pt x="1157" y="4845"/>
                  </a:lnTo>
                  <a:lnTo>
                    <a:pt x="1158" y="4833"/>
                  </a:lnTo>
                  <a:lnTo>
                    <a:pt x="1162" y="4822"/>
                  </a:lnTo>
                  <a:lnTo>
                    <a:pt x="1172" y="4810"/>
                  </a:lnTo>
                  <a:lnTo>
                    <a:pt x="1184" y="4800"/>
                  </a:lnTo>
                  <a:lnTo>
                    <a:pt x="1197" y="4788"/>
                  </a:lnTo>
                  <a:lnTo>
                    <a:pt x="1213" y="4777"/>
                  </a:lnTo>
                  <a:lnTo>
                    <a:pt x="1249" y="4756"/>
                  </a:lnTo>
                  <a:lnTo>
                    <a:pt x="1289" y="4733"/>
                  </a:lnTo>
                  <a:lnTo>
                    <a:pt x="1332" y="4710"/>
                  </a:lnTo>
                  <a:lnTo>
                    <a:pt x="1374" y="4686"/>
                  </a:lnTo>
                  <a:lnTo>
                    <a:pt x="1394" y="4673"/>
                  </a:lnTo>
                  <a:lnTo>
                    <a:pt x="1414" y="4660"/>
                  </a:lnTo>
                  <a:lnTo>
                    <a:pt x="1434" y="4645"/>
                  </a:lnTo>
                  <a:lnTo>
                    <a:pt x="1452" y="4630"/>
                  </a:lnTo>
                  <a:lnTo>
                    <a:pt x="1456" y="4632"/>
                  </a:lnTo>
                  <a:lnTo>
                    <a:pt x="1460" y="4633"/>
                  </a:lnTo>
                  <a:lnTo>
                    <a:pt x="1462" y="4636"/>
                  </a:lnTo>
                  <a:lnTo>
                    <a:pt x="1465" y="4640"/>
                  </a:lnTo>
                  <a:lnTo>
                    <a:pt x="1466" y="4650"/>
                  </a:lnTo>
                  <a:lnTo>
                    <a:pt x="1466" y="4662"/>
                  </a:lnTo>
                  <a:lnTo>
                    <a:pt x="1461" y="4692"/>
                  </a:lnTo>
                  <a:lnTo>
                    <a:pt x="1453" y="4724"/>
                  </a:lnTo>
                  <a:lnTo>
                    <a:pt x="1449" y="4738"/>
                  </a:lnTo>
                  <a:lnTo>
                    <a:pt x="1446" y="4753"/>
                  </a:lnTo>
                  <a:lnTo>
                    <a:pt x="1445" y="4766"/>
                  </a:lnTo>
                  <a:lnTo>
                    <a:pt x="1446" y="4776"/>
                  </a:lnTo>
                  <a:lnTo>
                    <a:pt x="1448" y="4780"/>
                  </a:lnTo>
                  <a:lnTo>
                    <a:pt x="1450" y="4784"/>
                  </a:lnTo>
                  <a:lnTo>
                    <a:pt x="1453" y="4785"/>
                  </a:lnTo>
                  <a:lnTo>
                    <a:pt x="1457" y="4786"/>
                  </a:lnTo>
                  <a:lnTo>
                    <a:pt x="1461" y="4786"/>
                  </a:lnTo>
                  <a:lnTo>
                    <a:pt x="1468" y="4786"/>
                  </a:lnTo>
                  <a:lnTo>
                    <a:pt x="1474" y="4784"/>
                  </a:lnTo>
                  <a:lnTo>
                    <a:pt x="1482" y="4781"/>
                  </a:lnTo>
                  <a:lnTo>
                    <a:pt x="1490" y="4760"/>
                  </a:lnTo>
                  <a:lnTo>
                    <a:pt x="1500" y="4740"/>
                  </a:lnTo>
                  <a:lnTo>
                    <a:pt x="1510" y="4722"/>
                  </a:lnTo>
                  <a:lnTo>
                    <a:pt x="1521" y="4705"/>
                  </a:lnTo>
                  <a:lnTo>
                    <a:pt x="1542" y="4674"/>
                  </a:lnTo>
                  <a:lnTo>
                    <a:pt x="1564" y="4646"/>
                  </a:lnTo>
                  <a:lnTo>
                    <a:pt x="1572" y="4632"/>
                  </a:lnTo>
                  <a:lnTo>
                    <a:pt x="1580" y="4616"/>
                  </a:lnTo>
                  <a:lnTo>
                    <a:pt x="1586" y="4601"/>
                  </a:lnTo>
                  <a:lnTo>
                    <a:pt x="1592" y="4584"/>
                  </a:lnTo>
                  <a:lnTo>
                    <a:pt x="1594" y="4565"/>
                  </a:lnTo>
                  <a:lnTo>
                    <a:pt x="1596" y="4545"/>
                  </a:lnTo>
                  <a:lnTo>
                    <a:pt x="1594" y="4522"/>
                  </a:lnTo>
                  <a:lnTo>
                    <a:pt x="1590" y="4497"/>
                  </a:lnTo>
                  <a:lnTo>
                    <a:pt x="1626" y="4449"/>
                  </a:lnTo>
                  <a:lnTo>
                    <a:pt x="1660" y="4405"/>
                  </a:lnTo>
                  <a:lnTo>
                    <a:pt x="1668" y="4394"/>
                  </a:lnTo>
                  <a:lnTo>
                    <a:pt x="1674" y="4382"/>
                  </a:lnTo>
                  <a:lnTo>
                    <a:pt x="1681" y="4370"/>
                  </a:lnTo>
                  <a:lnTo>
                    <a:pt x="1686" y="4358"/>
                  </a:lnTo>
                  <a:lnTo>
                    <a:pt x="1690" y="4345"/>
                  </a:lnTo>
                  <a:lnTo>
                    <a:pt x="1694" y="4330"/>
                  </a:lnTo>
                  <a:lnTo>
                    <a:pt x="1697" y="4316"/>
                  </a:lnTo>
                  <a:lnTo>
                    <a:pt x="1698" y="4299"/>
                  </a:lnTo>
                  <a:lnTo>
                    <a:pt x="1698" y="4295"/>
                  </a:lnTo>
                  <a:lnTo>
                    <a:pt x="1697" y="4291"/>
                  </a:lnTo>
                  <a:lnTo>
                    <a:pt x="1696" y="4288"/>
                  </a:lnTo>
                  <a:lnTo>
                    <a:pt x="1693" y="4288"/>
                  </a:lnTo>
                  <a:lnTo>
                    <a:pt x="1690" y="4288"/>
                  </a:lnTo>
                  <a:lnTo>
                    <a:pt x="1686" y="4289"/>
                  </a:lnTo>
                  <a:lnTo>
                    <a:pt x="1682" y="4292"/>
                  </a:lnTo>
                  <a:lnTo>
                    <a:pt x="1677" y="4295"/>
                  </a:lnTo>
                  <a:lnTo>
                    <a:pt x="1656" y="4313"/>
                  </a:lnTo>
                  <a:lnTo>
                    <a:pt x="1629" y="4340"/>
                  </a:lnTo>
                  <a:lnTo>
                    <a:pt x="1614" y="4353"/>
                  </a:lnTo>
                  <a:lnTo>
                    <a:pt x="1601" y="4366"/>
                  </a:lnTo>
                  <a:lnTo>
                    <a:pt x="1588" y="4377"/>
                  </a:lnTo>
                  <a:lnTo>
                    <a:pt x="1574" y="4386"/>
                  </a:lnTo>
                  <a:lnTo>
                    <a:pt x="1568" y="4390"/>
                  </a:lnTo>
                  <a:lnTo>
                    <a:pt x="1562" y="4393"/>
                  </a:lnTo>
                  <a:lnTo>
                    <a:pt x="1557" y="4396"/>
                  </a:lnTo>
                  <a:lnTo>
                    <a:pt x="1552" y="4397"/>
                  </a:lnTo>
                  <a:lnTo>
                    <a:pt x="1546" y="4397"/>
                  </a:lnTo>
                  <a:lnTo>
                    <a:pt x="1542" y="4396"/>
                  </a:lnTo>
                  <a:lnTo>
                    <a:pt x="1540" y="4393"/>
                  </a:lnTo>
                  <a:lnTo>
                    <a:pt x="1536" y="4389"/>
                  </a:lnTo>
                  <a:lnTo>
                    <a:pt x="1526" y="4368"/>
                  </a:lnTo>
                  <a:lnTo>
                    <a:pt x="1517" y="4342"/>
                  </a:lnTo>
                  <a:lnTo>
                    <a:pt x="1508" y="4313"/>
                  </a:lnTo>
                  <a:lnTo>
                    <a:pt x="1500" y="4279"/>
                  </a:lnTo>
                  <a:lnTo>
                    <a:pt x="1485" y="4205"/>
                  </a:lnTo>
                  <a:lnTo>
                    <a:pt x="1470" y="4125"/>
                  </a:lnTo>
                  <a:lnTo>
                    <a:pt x="1454" y="4049"/>
                  </a:lnTo>
                  <a:lnTo>
                    <a:pt x="1440" y="3980"/>
                  </a:lnTo>
                  <a:lnTo>
                    <a:pt x="1432" y="3949"/>
                  </a:lnTo>
                  <a:lnTo>
                    <a:pt x="1422" y="3924"/>
                  </a:lnTo>
                  <a:lnTo>
                    <a:pt x="1418" y="3913"/>
                  </a:lnTo>
                  <a:lnTo>
                    <a:pt x="1413" y="3904"/>
                  </a:lnTo>
                  <a:lnTo>
                    <a:pt x="1409" y="3896"/>
                  </a:lnTo>
                  <a:lnTo>
                    <a:pt x="1404" y="3889"/>
                  </a:lnTo>
                  <a:lnTo>
                    <a:pt x="1394" y="3881"/>
                  </a:lnTo>
                  <a:lnTo>
                    <a:pt x="1388" y="3872"/>
                  </a:lnTo>
                  <a:lnTo>
                    <a:pt x="1381" y="3863"/>
                  </a:lnTo>
                  <a:lnTo>
                    <a:pt x="1376" y="3853"/>
                  </a:lnTo>
                  <a:lnTo>
                    <a:pt x="1372" y="3844"/>
                  </a:lnTo>
                  <a:lnTo>
                    <a:pt x="1369" y="3835"/>
                  </a:lnTo>
                  <a:lnTo>
                    <a:pt x="1366" y="3825"/>
                  </a:lnTo>
                  <a:lnTo>
                    <a:pt x="1364" y="3816"/>
                  </a:lnTo>
                  <a:lnTo>
                    <a:pt x="1364" y="3805"/>
                  </a:lnTo>
                  <a:lnTo>
                    <a:pt x="1364" y="3796"/>
                  </a:lnTo>
                  <a:lnTo>
                    <a:pt x="1364" y="3785"/>
                  </a:lnTo>
                  <a:lnTo>
                    <a:pt x="1365" y="3775"/>
                  </a:lnTo>
                  <a:lnTo>
                    <a:pt x="1369" y="3753"/>
                  </a:lnTo>
                  <a:lnTo>
                    <a:pt x="1374" y="3732"/>
                  </a:lnTo>
                  <a:lnTo>
                    <a:pt x="1390" y="3688"/>
                  </a:lnTo>
                  <a:lnTo>
                    <a:pt x="1410" y="3643"/>
                  </a:lnTo>
                  <a:lnTo>
                    <a:pt x="1420" y="3620"/>
                  </a:lnTo>
                  <a:lnTo>
                    <a:pt x="1429" y="3598"/>
                  </a:lnTo>
                  <a:lnTo>
                    <a:pt x="1438" y="3575"/>
                  </a:lnTo>
                  <a:lnTo>
                    <a:pt x="1445" y="3552"/>
                  </a:lnTo>
                  <a:lnTo>
                    <a:pt x="1456" y="3555"/>
                  </a:lnTo>
                  <a:lnTo>
                    <a:pt x="1466" y="3556"/>
                  </a:lnTo>
                  <a:lnTo>
                    <a:pt x="1474" y="3558"/>
                  </a:lnTo>
                  <a:lnTo>
                    <a:pt x="1482" y="3558"/>
                  </a:lnTo>
                  <a:lnTo>
                    <a:pt x="1489" y="3556"/>
                  </a:lnTo>
                  <a:lnTo>
                    <a:pt x="1494" y="3554"/>
                  </a:lnTo>
                  <a:lnTo>
                    <a:pt x="1500" y="3551"/>
                  </a:lnTo>
                  <a:lnTo>
                    <a:pt x="1504" y="3547"/>
                  </a:lnTo>
                  <a:lnTo>
                    <a:pt x="1508" y="3543"/>
                  </a:lnTo>
                  <a:lnTo>
                    <a:pt x="1510" y="3538"/>
                  </a:lnTo>
                  <a:lnTo>
                    <a:pt x="1512" y="3534"/>
                  </a:lnTo>
                  <a:lnTo>
                    <a:pt x="1514" y="3527"/>
                  </a:lnTo>
                  <a:lnTo>
                    <a:pt x="1516" y="3515"/>
                  </a:lnTo>
                  <a:lnTo>
                    <a:pt x="1517" y="3502"/>
                  </a:lnTo>
                  <a:lnTo>
                    <a:pt x="1516" y="3476"/>
                  </a:lnTo>
                  <a:lnTo>
                    <a:pt x="1513" y="3454"/>
                  </a:lnTo>
                  <a:lnTo>
                    <a:pt x="1513" y="3444"/>
                  </a:lnTo>
                  <a:lnTo>
                    <a:pt x="1516" y="3439"/>
                  </a:lnTo>
                  <a:lnTo>
                    <a:pt x="1517" y="3438"/>
                  </a:lnTo>
                  <a:lnTo>
                    <a:pt x="1518" y="3436"/>
                  </a:lnTo>
                  <a:lnTo>
                    <a:pt x="1521" y="3436"/>
                  </a:lnTo>
                  <a:lnTo>
                    <a:pt x="1524" y="3438"/>
                  </a:lnTo>
                  <a:lnTo>
                    <a:pt x="1532" y="3446"/>
                  </a:lnTo>
                  <a:lnTo>
                    <a:pt x="1541" y="3456"/>
                  </a:lnTo>
                  <a:lnTo>
                    <a:pt x="1550" y="3470"/>
                  </a:lnTo>
                  <a:lnTo>
                    <a:pt x="1560" y="3486"/>
                  </a:lnTo>
                  <a:lnTo>
                    <a:pt x="1580" y="3520"/>
                  </a:lnTo>
                  <a:lnTo>
                    <a:pt x="1601" y="3556"/>
                  </a:lnTo>
                  <a:lnTo>
                    <a:pt x="1610" y="3574"/>
                  </a:lnTo>
                  <a:lnTo>
                    <a:pt x="1621" y="3590"/>
                  </a:lnTo>
                  <a:lnTo>
                    <a:pt x="1630" y="3602"/>
                  </a:lnTo>
                  <a:lnTo>
                    <a:pt x="1640" y="3612"/>
                  </a:lnTo>
                  <a:lnTo>
                    <a:pt x="1644" y="3616"/>
                  </a:lnTo>
                  <a:lnTo>
                    <a:pt x="1648" y="3619"/>
                  </a:lnTo>
                  <a:lnTo>
                    <a:pt x="1652" y="3622"/>
                  </a:lnTo>
                  <a:lnTo>
                    <a:pt x="1656" y="3622"/>
                  </a:lnTo>
                  <a:lnTo>
                    <a:pt x="1658" y="3622"/>
                  </a:lnTo>
                  <a:lnTo>
                    <a:pt x="1662" y="3620"/>
                  </a:lnTo>
                  <a:lnTo>
                    <a:pt x="1665" y="3618"/>
                  </a:lnTo>
                  <a:lnTo>
                    <a:pt x="1669" y="3612"/>
                  </a:lnTo>
                  <a:lnTo>
                    <a:pt x="1678" y="3594"/>
                  </a:lnTo>
                  <a:lnTo>
                    <a:pt x="1688" y="3582"/>
                  </a:lnTo>
                  <a:lnTo>
                    <a:pt x="1692" y="3578"/>
                  </a:lnTo>
                  <a:lnTo>
                    <a:pt x="1696" y="3574"/>
                  </a:lnTo>
                  <a:lnTo>
                    <a:pt x="1700" y="3572"/>
                  </a:lnTo>
                  <a:lnTo>
                    <a:pt x="1704" y="3571"/>
                  </a:lnTo>
                  <a:lnTo>
                    <a:pt x="1706" y="3571"/>
                  </a:lnTo>
                  <a:lnTo>
                    <a:pt x="1710" y="3571"/>
                  </a:lnTo>
                  <a:lnTo>
                    <a:pt x="1714" y="3572"/>
                  </a:lnTo>
                  <a:lnTo>
                    <a:pt x="1717" y="3575"/>
                  </a:lnTo>
                  <a:lnTo>
                    <a:pt x="1724" y="3580"/>
                  </a:lnTo>
                  <a:lnTo>
                    <a:pt x="1730" y="3588"/>
                  </a:lnTo>
                  <a:lnTo>
                    <a:pt x="1742" y="3606"/>
                  </a:lnTo>
                  <a:lnTo>
                    <a:pt x="1754" y="3622"/>
                  </a:lnTo>
                  <a:lnTo>
                    <a:pt x="1761" y="3628"/>
                  </a:lnTo>
                  <a:lnTo>
                    <a:pt x="1768" y="3632"/>
                  </a:lnTo>
                  <a:lnTo>
                    <a:pt x="1772" y="3634"/>
                  </a:lnTo>
                  <a:lnTo>
                    <a:pt x="1776" y="3634"/>
                  </a:lnTo>
                  <a:lnTo>
                    <a:pt x="1780" y="3632"/>
                  </a:lnTo>
                  <a:lnTo>
                    <a:pt x="1782" y="3631"/>
                  </a:lnTo>
                  <a:lnTo>
                    <a:pt x="1790" y="3627"/>
                  </a:lnTo>
                  <a:lnTo>
                    <a:pt x="1796" y="3622"/>
                  </a:lnTo>
                  <a:lnTo>
                    <a:pt x="1800" y="3616"/>
                  </a:lnTo>
                  <a:lnTo>
                    <a:pt x="1802" y="3610"/>
                  </a:lnTo>
                  <a:lnTo>
                    <a:pt x="1804" y="3603"/>
                  </a:lnTo>
                  <a:lnTo>
                    <a:pt x="1805" y="3595"/>
                  </a:lnTo>
                  <a:lnTo>
                    <a:pt x="1804" y="3587"/>
                  </a:lnTo>
                  <a:lnTo>
                    <a:pt x="1802" y="3579"/>
                  </a:lnTo>
                  <a:lnTo>
                    <a:pt x="1797" y="3560"/>
                  </a:lnTo>
                  <a:lnTo>
                    <a:pt x="1788" y="3542"/>
                  </a:lnTo>
                  <a:lnTo>
                    <a:pt x="1778" y="3520"/>
                  </a:lnTo>
                  <a:lnTo>
                    <a:pt x="1766" y="3498"/>
                  </a:lnTo>
                  <a:lnTo>
                    <a:pt x="1754" y="3474"/>
                  </a:lnTo>
                  <a:lnTo>
                    <a:pt x="1742" y="3450"/>
                  </a:lnTo>
                  <a:lnTo>
                    <a:pt x="1732" y="3426"/>
                  </a:lnTo>
                  <a:lnTo>
                    <a:pt x="1724" y="3402"/>
                  </a:lnTo>
                  <a:lnTo>
                    <a:pt x="1720" y="3388"/>
                  </a:lnTo>
                  <a:lnTo>
                    <a:pt x="1717" y="3376"/>
                  </a:lnTo>
                  <a:lnTo>
                    <a:pt x="1716" y="3364"/>
                  </a:lnTo>
                  <a:lnTo>
                    <a:pt x="1714" y="3352"/>
                  </a:lnTo>
                  <a:lnTo>
                    <a:pt x="1716" y="3340"/>
                  </a:lnTo>
                  <a:lnTo>
                    <a:pt x="1717" y="3328"/>
                  </a:lnTo>
                  <a:lnTo>
                    <a:pt x="1718" y="3316"/>
                  </a:lnTo>
                  <a:lnTo>
                    <a:pt x="1722" y="3306"/>
                  </a:lnTo>
                  <a:lnTo>
                    <a:pt x="1729" y="3292"/>
                  </a:lnTo>
                  <a:lnTo>
                    <a:pt x="1732" y="3279"/>
                  </a:lnTo>
                  <a:lnTo>
                    <a:pt x="1734" y="3266"/>
                  </a:lnTo>
                  <a:lnTo>
                    <a:pt x="1734" y="3252"/>
                  </a:lnTo>
                  <a:lnTo>
                    <a:pt x="1733" y="3227"/>
                  </a:lnTo>
                  <a:lnTo>
                    <a:pt x="1729" y="3203"/>
                  </a:lnTo>
                  <a:lnTo>
                    <a:pt x="1718" y="3214"/>
                  </a:lnTo>
                  <a:lnTo>
                    <a:pt x="1706" y="3226"/>
                  </a:lnTo>
                  <a:lnTo>
                    <a:pt x="1700" y="3231"/>
                  </a:lnTo>
                  <a:lnTo>
                    <a:pt x="1692" y="3235"/>
                  </a:lnTo>
                  <a:lnTo>
                    <a:pt x="1684" y="3238"/>
                  </a:lnTo>
                  <a:lnTo>
                    <a:pt x="1674" y="3239"/>
                  </a:lnTo>
                  <a:lnTo>
                    <a:pt x="1668" y="3239"/>
                  </a:lnTo>
                  <a:lnTo>
                    <a:pt x="1660" y="3236"/>
                  </a:lnTo>
                  <a:lnTo>
                    <a:pt x="1653" y="3232"/>
                  </a:lnTo>
                  <a:lnTo>
                    <a:pt x="1646" y="3228"/>
                  </a:lnTo>
                  <a:lnTo>
                    <a:pt x="1641" y="3223"/>
                  </a:lnTo>
                  <a:lnTo>
                    <a:pt x="1637" y="3216"/>
                  </a:lnTo>
                  <a:lnTo>
                    <a:pt x="1633" y="3210"/>
                  </a:lnTo>
                  <a:lnTo>
                    <a:pt x="1633" y="3203"/>
                  </a:lnTo>
                  <a:lnTo>
                    <a:pt x="1626" y="3204"/>
                  </a:lnTo>
                  <a:lnTo>
                    <a:pt x="1621" y="3206"/>
                  </a:lnTo>
                  <a:lnTo>
                    <a:pt x="1617" y="3208"/>
                  </a:lnTo>
                  <a:lnTo>
                    <a:pt x="1613" y="3212"/>
                  </a:lnTo>
                  <a:lnTo>
                    <a:pt x="1609" y="3215"/>
                  </a:lnTo>
                  <a:lnTo>
                    <a:pt x="1605" y="3218"/>
                  </a:lnTo>
                  <a:lnTo>
                    <a:pt x="1598" y="3220"/>
                  </a:lnTo>
                  <a:lnTo>
                    <a:pt x="1590" y="3222"/>
                  </a:lnTo>
                  <a:lnTo>
                    <a:pt x="1585" y="3220"/>
                  </a:lnTo>
                  <a:lnTo>
                    <a:pt x="1581" y="3216"/>
                  </a:lnTo>
                  <a:lnTo>
                    <a:pt x="1577" y="3211"/>
                  </a:lnTo>
                  <a:lnTo>
                    <a:pt x="1574" y="3203"/>
                  </a:lnTo>
                  <a:lnTo>
                    <a:pt x="1568" y="3184"/>
                  </a:lnTo>
                  <a:lnTo>
                    <a:pt x="1562" y="3163"/>
                  </a:lnTo>
                  <a:lnTo>
                    <a:pt x="1558" y="3152"/>
                  </a:lnTo>
                  <a:lnTo>
                    <a:pt x="1556" y="3142"/>
                  </a:lnTo>
                  <a:lnTo>
                    <a:pt x="1550" y="3131"/>
                  </a:lnTo>
                  <a:lnTo>
                    <a:pt x="1545" y="3122"/>
                  </a:lnTo>
                  <a:lnTo>
                    <a:pt x="1538" y="3114"/>
                  </a:lnTo>
                  <a:lnTo>
                    <a:pt x="1532" y="3107"/>
                  </a:lnTo>
                  <a:lnTo>
                    <a:pt x="1522" y="3103"/>
                  </a:lnTo>
                  <a:lnTo>
                    <a:pt x="1512" y="3101"/>
                  </a:lnTo>
                  <a:lnTo>
                    <a:pt x="1461" y="3097"/>
                  </a:lnTo>
                  <a:lnTo>
                    <a:pt x="1421" y="3090"/>
                  </a:lnTo>
                  <a:lnTo>
                    <a:pt x="1413" y="3087"/>
                  </a:lnTo>
                  <a:lnTo>
                    <a:pt x="1406" y="3082"/>
                  </a:lnTo>
                  <a:lnTo>
                    <a:pt x="1400" y="3077"/>
                  </a:lnTo>
                  <a:lnTo>
                    <a:pt x="1394" y="3069"/>
                  </a:lnTo>
                  <a:lnTo>
                    <a:pt x="1390" y="3059"/>
                  </a:lnTo>
                  <a:lnTo>
                    <a:pt x="1388" y="3047"/>
                  </a:lnTo>
                  <a:lnTo>
                    <a:pt x="1386" y="3034"/>
                  </a:lnTo>
                  <a:lnTo>
                    <a:pt x="1385" y="3017"/>
                  </a:lnTo>
                  <a:lnTo>
                    <a:pt x="1277" y="2926"/>
                  </a:lnTo>
                  <a:lnTo>
                    <a:pt x="1262" y="2926"/>
                  </a:lnTo>
                  <a:lnTo>
                    <a:pt x="1249" y="2926"/>
                  </a:lnTo>
                  <a:lnTo>
                    <a:pt x="1234" y="2925"/>
                  </a:lnTo>
                  <a:lnTo>
                    <a:pt x="1221" y="2922"/>
                  </a:lnTo>
                  <a:lnTo>
                    <a:pt x="1214" y="2919"/>
                  </a:lnTo>
                  <a:lnTo>
                    <a:pt x="1208" y="2918"/>
                  </a:lnTo>
                  <a:lnTo>
                    <a:pt x="1202" y="2914"/>
                  </a:lnTo>
                  <a:lnTo>
                    <a:pt x="1198" y="2911"/>
                  </a:lnTo>
                  <a:lnTo>
                    <a:pt x="1194" y="2907"/>
                  </a:lnTo>
                  <a:lnTo>
                    <a:pt x="1190" y="2902"/>
                  </a:lnTo>
                  <a:lnTo>
                    <a:pt x="1188" y="2897"/>
                  </a:lnTo>
                  <a:lnTo>
                    <a:pt x="1186" y="2890"/>
                  </a:lnTo>
                  <a:lnTo>
                    <a:pt x="1189" y="2866"/>
                  </a:lnTo>
                  <a:lnTo>
                    <a:pt x="1192" y="2841"/>
                  </a:lnTo>
                  <a:lnTo>
                    <a:pt x="1192" y="2830"/>
                  </a:lnTo>
                  <a:lnTo>
                    <a:pt x="1189" y="2819"/>
                  </a:lnTo>
                  <a:lnTo>
                    <a:pt x="1186" y="2815"/>
                  </a:lnTo>
                  <a:lnTo>
                    <a:pt x="1184" y="2811"/>
                  </a:lnTo>
                  <a:lnTo>
                    <a:pt x="1180" y="2809"/>
                  </a:lnTo>
                  <a:lnTo>
                    <a:pt x="1174" y="2806"/>
                  </a:lnTo>
                  <a:lnTo>
                    <a:pt x="1153" y="2803"/>
                  </a:lnTo>
                  <a:lnTo>
                    <a:pt x="1128" y="2803"/>
                  </a:lnTo>
                  <a:lnTo>
                    <a:pt x="1115" y="2803"/>
                  </a:lnTo>
                  <a:lnTo>
                    <a:pt x="1103" y="2802"/>
                  </a:lnTo>
                  <a:lnTo>
                    <a:pt x="1092" y="2802"/>
                  </a:lnTo>
                  <a:lnTo>
                    <a:pt x="1084" y="2799"/>
                  </a:lnTo>
                  <a:lnTo>
                    <a:pt x="1091" y="2799"/>
                  </a:lnTo>
                  <a:lnTo>
                    <a:pt x="1084" y="2799"/>
                  </a:lnTo>
                  <a:lnTo>
                    <a:pt x="1083" y="2795"/>
                  </a:lnTo>
                  <a:lnTo>
                    <a:pt x="1081" y="2789"/>
                  </a:lnTo>
                  <a:lnTo>
                    <a:pt x="1081" y="2782"/>
                  </a:lnTo>
                  <a:lnTo>
                    <a:pt x="1083" y="2775"/>
                  </a:lnTo>
                  <a:lnTo>
                    <a:pt x="1084" y="2759"/>
                  </a:lnTo>
                  <a:lnTo>
                    <a:pt x="1084" y="2746"/>
                  </a:lnTo>
                  <a:lnTo>
                    <a:pt x="1085" y="2730"/>
                  </a:lnTo>
                  <a:lnTo>
                    <a:pt x="1085" y="2717"/>
                  </a:lnTo>
                  <a:lnTo>
                    <a:pt x="1088" y="2706"/>
                  </a:lnTo>
                  <a:lnTo>
                    <a:pt x="1089" y="2698"/>
                  </a:lnTo>
                  <a:lnTo>
                    <a:pt x="1093" y="2690"/>
                  </a:lnTo>
                  <a:lnTo>
                    <a:pt x="1096" y="2685"/>
                  </a:lnTo>
                  <a:lnTo>
                    <a:pt x="1101" y="2681"/>
                  </a:lnTo>
                  <a:lnTo>
                    <a:pt x="1105" y="2677"/>
                  </a:lnTo>
                  <a:lnTo>
                    <a:pt x="1117" y="2671"/>
                  </a:lnTo>
                  <a:lnTo>
                    <a:pt x="1131" y="2667"/>
                  </a:lnTo>
                  <a:lnTo>
                    <a:pt x="1137" y="2663"/>
                  </a:lnTo>
                  <a:lnTo>
                    <a:pt x="1145" y="2659"/>
                  </a:lnTo>
                  <a:lnTo>
                    <a:pt x="1153" y="2655"/>
                  </a:lnTo>
                  <a:lnTo>
                    <a:pt x="1162" y="2649"/>
                  </a:lnTo>
                  <a:lnTo>
                    <a:pt x="1165" y="2647"/>
                  </a:lnTo>
                  <a:lnTo>
                    <a:pt x="1168" y="2643"/>
                  </a:lnTo>
                  <a:lnTo>
                    <a:pt x="1169" y="2641"/>
                  </a:lnTo>
                  <a:lnTo>
                    <a:pt x="1170" y="2637"/>
                  </a:lnTo>
                  <a:lnTo>
                    <a:pt x="1172" y="2630"/>
                  </a:lnTo>
                  <a:lnTo>
                    <a:pt x="1170" y="2621"/>
                  </a:lnTo>
                  <a:lnTo>
                    <a:pt x="1170" y="2613"/>
                  </a:lnTo>
                  <a:lnTo>
                    <a:pt x="1170" y="2605"/>
                  </a:lnTo>
                  <a:lnTo>
                    <a:pt x="1172" y="2597"/>
                  </a:lnTo>
                  <a:lnTo>
                    <a:pt x="1174" y="2589"/>
                  </a:lnTo>
                  <a:lnTo>
                    <a:pt x="1209" y="2561"/>
                  </a:lnTo>
                  <a:lnTo>
                    <a:pt x="1241" y="2537"/>
                  </a:lnTo>
                  <a:lnTo>
                    <a:pt x="1256" y="2525"/>
                  </a:lnTo>
                  <a:lnTo>
                    <a:pt x="1270" y="2512"/>
                  </a:lnTo>
                  <a:lnTo>
                    <a:pt x="1284" y="2497"/>
                  </a:lnTo>
                  <a:lnTo>
                    <a:pt x="1294" y="2481"/>
                  </a:lnTo>
                  <a:lnTo>
                    <a:pt x="1306" y="2465"/>
                  </a:lnTo>
                  <a:lnTo>
                    <a:pt x="1318" y="2449"/>
                  </a:lnTo>
                  <a:lnTo>
                    <a:pt x="1330" y="2436"/>
                  </a:lnTo>
                  <a:lnTo>
                    <a:pt x="1342" y="2422"/>
                  </a:lnTo>
                  <a:lnTo>
                    <a:pt x="1356" y="2410"/>
                  </a:lnTo>
                  <a:lnTo>
                    <a:pt x="1369" y="2400"/>
                  </a:lnTo>
                  <a:lnTo>
                    <a:pt x="1382" y="2389"/>
                  </a:lnTo>
                  <a:lnTo>
                    <a:pt x="1397" y="2380"/>
                  </a:lnTo>
                  <a:lnTo>
                    <a:pt x="1413" y="2372"/>
                  </a:lnTo>
                  <a:lnTo>
                    <a:pt x="1428" y="2364"/>
                  </a:lnTo>
                  <a:lnTo>
                    <a:pt x="1444" y="2356"/>
                  </a:lnTo>
                  <a:lnTo>
                    <a:pt x="1461" y="2349"/>
                  </a:lnTo>
                  <a:lnTo>
                    <a:pt x="1497" y="2336"/>
                  </a:lnTo>
                  <a:lnTo>
                    <a:pt x="1536" y="2324"/>
                  </a:lnTo>
                  <a:lnTo>
                    <a:pt x="1546" y="2318"/>
                  </a:lnTo>
                  <a:lnTo>
                    <a:pt x="1554" y="2310"/>
                  </a:lnTo>
                  <a:lnTo>
                    <a:pt x="1562" y="2302"/>
                  </a:lnTo>
                  <a:lnTo>
                    <a:pt x="1570" y="2293"/>
                  </a:lnTo>
                  <a:lnTo>
                    <a:pt x="1578" y="2284"/>
                  </a:lnTo>
                  <a:lnTo>
                    <a:pt x="1589" y="2277"/>
                  </a:lnTo>
                  <a:lnTo>
                    <a:pt x="1594" y="2274"/>
                  </a:lnTo>
                  <a:lnTo>
                    <a:pt x="1600" y="2272"/>
                  </a:lnTo>
                  <a:lnTo>
                    <a:pt x="1606" y="2270"/>
                  </a:lnTo>
                  <a:lnTo>
                    <a:pt x="1614" y="2270"/>
                  </a:lnTo>
                  <a:lnTo>
                    <a:pt x="1620" y="2270"/>
                  </a:lnTo>
                  <a:lnTo>
                    <a:pt x="1625" y="2272"/>
                  </a:lnTo>
                  <a:lnTo>
                    <a:pt x="1629" y="2274"/>
                  </a:lnTo>
                  <a:lnTo>
                    <a:pt x="1633" y="2277"/>
                  </a:lnTo>
                  <a:lnTo>
                    <a:pt x="1640" y="2286"/>
                  </a:lnTo>
                  <a:lnTo>
                    <a:pt x="1645" y="2297"/>
                  </a:lnTo>
                  <a:lnTo>
                    <a:pt x="1653" y="2325"/>
                  </a:lnTo>
                  <a:lnTo>
                    <a:pt x="1660" y="2357"/>
                  </a:lnTo>
                  <a:lnTo>
                    <a:pt x="1664" y="2373"/>
                  </a:lnTo>
                  <a:lnTo>
                    <a:pt x="1668" y="2389"/>
                  </a:lnTo>
                  <a:lnTo>
                    <a:pt x="1672" y="2404"/>
                  </a:lnTo>
                  <a:lnTo>
                    <a:pt x="1678" y="2417"/>
                  </a:lnTo>
                  <a:lnTo>
                    <a:pt x="1682" y="2424"/>
                  </a:lnTo>
                  <a:lnTo>
                    <a:pt x="1686" y="2429"/>
                  </a:lnTo>
                  <a:lnTo>
                    <a:pt x="1692" y="2433"/>
                  </a:lnTo>
                  <a:lnTo>
                    <a:pt x="1696" y="2437"/>
                  </a:lnTo>
                  <a:lnTo>
                    <a:pt x="1702" y="2441"/>
                  </a:lnTo>
                  <a:lnTo>
                    <a:pt x="1708" y="2442"/>
                  </a:lnTo>
                  <a:lnTo>
                    <a:pt x="1716" y="2444"/>
                  </a:lnTo>
                  <a:lnTo>
                    <a:pt x="1722" y="2445"/>
                  </a:lnTo>
                  <a:lnTo>
                    <a:pt x="1729" y="2444"/>
                  </a:lnTo>
                  <a:lnTo>
                    <a:pt x="1734" y="2442"/>
                  </a:lnTo>
                  <a:lnTo>
                    <a:pt x="1741" y="2441"/>
                  </a:lnTo>
                  <a:lnTo>
                    <a:pt x="1746" y="2438"/>
                  </a:lnTo>
                  <a:lnTo>
                    <a:pt x="1760" y="2430"/>
                  </a:lnTo>
                  <a:lnTo>
                    <a:pt x="1773" y="2422"/>
                  </a:lnTo>
                  <a:lnTo>
                    <a:pt x="1796" y="2404"/>
                  </a:lnTo>
                  <a:lnTo>
                    <a:pt x="1813" y="2390"/>
                  </a:lnTo>
                  <a:lnTo>
                    <a:pt x="1826" y="2385"/>
                  </a:lnTo>
                  <a:lnTo>
                    <a:pt x="1841" y="2380"/>
                  </a:lnTo>
                  <a:lnTo>
                    <a:pt x="1857" y="2377"/>
                  </a:lnTo>
                  <a:lnTo>
                    <a:pt x="1874" y="2374"/>
                  </a:lnTo>
                  <a:lnTo>
                    <a:pt x="1909" y="2370"/>
                  </a:lnTo>
                  <a:lnTo>
                    <a:pt x="1943" y="2366"/>
                  </a:lnTo>
                  <a:lnTo>
                    <a:pt x="1959" y="2364"/>
                  </a:lnTo>
                  <a:lnTo>
                    <a:pt x="1974" y="2358"/>
                  </a:lnTo>
                  <a:lnTo>
                    <a:pt x="1987" y="2353"/>
                  </a:lnTo>
                  <a:lnTo>
                    <a:pt x="1999" y="2345"/>
                  </a:lnTo>
                  <a:lnTo>
                    <a:pt x="2005" y="2340"/>
                  </a:lnTo>
                  <a:lnTo>
                    <a:pt x="2010" y="2334"/>
                  </a:lnTo>
                  <a:lnTo>
                    <a:pt x="2014" y="2329"/>
                  </a:lnTo>
                  <a:lnTo>
                    <a:pt x="2017" y="2322"/>
                  </a:lnTo>
                  <a:lnTo>
                    <a:pt x="2019" y="2314"/>
                  </a:lnTo>
                  <a:lnTo>
                    <a:pt x="2022" y="2306"/>
                  </a:lnTo>
                  <a:lnTo>
                    <a:pt x="2023" y="2298"/>
                  </a:lnTo>
                  <a:lnTo>
                    <a:pt x="2023" y="2288"/>
                  </a:lnTo>
                  <a:lnTo>
                    <a:pt x="2023" y="2269"/>
                  </a:lnTo>
                  <a:lnTo>
                    <a:pt x="2023" y="2253"/>
                  </a:lnTo>
                  <a:lnTo>
                    <a:pt x="2023" y="2241"/>
                  </a:lnTo>
                  <a:lnTo>
                    <a:pt x="2023" y="2228"/>
                  </a:lnTo>
                  <a:lnTo>
                    <a:pt x="2025" y="2204"/>
                  </a:lnTo>
                  <a:lnTo>
                    <a:pt x="2029" y="2182"/>
                  </a:lnTo>
                  <a:lnTo>
                    <a:pt x="2034" y="2161"/>
                  </a:lnTo>
                  <a:lnTo>
                    <a:pt x="2041" y="2142"/>
                  </a:lnTo>
                  <a:lnTo>
                    <a:pt x="2057" y="2104"/>
                  </a:lnTo>
                  <a:lnTo>
                    <a:pt x="2071" y="2065"/>
                  </a:lnTo>
                  <a:lnTo>
                    <a:pt x="2077" y="2030"/>
                  </a:lnTo>
                  <a:lnTo>
                    <a:pt x="2081" y="1997"/>
                  </a:lnTo>
                  <a:lnTo>
                    <a:pt x="2082" y="1982"/>
                  </a:lnTo>
                  <a:lnTo>
                    <a:pt x="2086" y="1967"/>
                  </a:lnTo>
                  <a:lnTo>
                    <a:pt x="2089" y="1960"/>
                  </a:lnTo>
                  <a:lnTo>
                    <a:pt x="2093" y="1953"/>
                  </a:lnTo>
                  <a:lnTo>
                    <a:pt x="2097" y="1945"/>
                  </a:lnTo>
                  <a:lnTo>
                    <a:pt x="2102" y="1939"/>
                  </a:lnTo>
                  <a:lnTo>
                    <a:pt x="2114" y="1948"/>
                  </a:lnTo>
                  <a:lnTo>
                    <a:pt x="2123" y="1956"/>
                  </a:lnTo>
                  <a:lnTo>
                    <a:pt x="2129" y="1959"/>
                  </a:lnTo>
                  <a:lnTo>
                    <a:pt x="2135" y="1961"/>
                  </a:lnTo>
                  <a:lnTo>
                    <a:pt x="2142" y="1963"/>
                  </a:lnTo>
                  <a:lnTo>
                    <a:pt x="2150" y="1963"/>
                  </a:lnTo>
                  <a:lnTo>
                    <a:pt x="2162" y="1961"/>
                  </a:lnTo>
                  <a:lnTo>
                    <a:pt x="2174" y="1959"/>
                  </a:lnTo>
                  <a:lnTo>
                    <a:pt x="2183" y="1953"/>
                  </a:lnTo>
                  <a:lnTo>
                    <a:pt x="2193" y="1948"/>
                  </a:lnTo>
                  <a:lnTo>
                    <a:pt x="2203" y="1943"/>
                  </a:lnTo>
                  <a:lnTo>
                    <a:pt x="2214" y="1937"/>
                  </a:lnTo>
                  <a:lnTo>
                    <a:pt x="2226" y="1935"/>
                  </a:lnTo>
                  <a:lnTo>
                    <a:pt x="2241" y="1933"/>
                  </a:lnTo>
                  <a:lnTo>
                    <a:pt x="2231" y="1896"/>
                  </a:lnTo>
                  <a:lnTo>
                    <a:pt x="2223" y="1857"/>
                  </a:lnTo>
                  <a:lnTo>
                    <a:pt x="2215" y="1817"/>
                  </a:lnTo>
                  <a:lnTo>
                    <a:pt x="2207" y="1777"/>
                  </a:lnTo>
                  <a:lnTo>
                    <a:pt x="2199" y="1736"/>
                  </a:lnTo>
                  <a:lnTo>
                    <a:pt x="2191" y="1693"/>
                  </a:lnTo>
                  <a:lnTo>
                    <a:pt x="2183" y="1651"/>
                  </a:lnTo>
                  <a:lnTo>
                    <a:pt x="2174" y="1608"/>
                  </a:lnTo>
                  <a:lnTo>
                    <a:pt x="2173" y="1603"/>
                  </a:lnTo>
                  <a:lnTo>
                    <a:pt x="2173" y="1597"/>
                  </a:lnTo>
                  <a:lnTo>
                    <a:pt x="2174" y="1592"/>
                  </a:lnTo>
                  <a:lnTo>
                    <a:pt x="2175" y="1587"/>
                  </a:lnTo>
                  <a:lnTo>
                    <a:pt x="2181" y="1576"/>
                  </a:lnTo>
                  <a:lnTo>
                    <a:pt x="2189" y="1565"/>
                  </a:lnTo>
                  <a:lnTo>
                    <a:pt x="2210" y="1543"/>
                  </a:lnTo>
                  <a:lnTo>
                    <a:pt x="2237" y="1519"/>
                  </a:lnTo>
                  <a:lnTo>
                    <a:pt x="2250" y="1507"/>
                  </a:lnTo>
                  <a:lnTo>
                    <a:pt x="2265" y="1493"/>
                  </a:lnTo>
                  <a:lnTo>
                    <a:pt x="2277" y="1480"/>
                  </a:lnTo>
                  <a:lnTo>
                    <a:pt x="2289" y="1465"/>
                  </a:lnTo>
                  <a:lnTo>
                    <a:pt x="2298" y="1451"/>
                  </a:lnTo>
                  <a:lnTo>
                    <a:pt x="2306" y="1436"/>
                  </a:lnTo>
                  <a:lnTo>
                    <a:pt x="2309" y="1428"/>
                  </a:lnTo>
                  <a:lnTo>
                    <a:pt x="2311" y="1420"/>
                  </a:lnTo>
                  <a:lnTo>
                    <a:pt x="2313" y="1411"/>
                  </a:lnTo>
                  <a:lnTo>
                    <a:pt x="2313" y="1403"/>
                  </a:lnTo>
                  <a:lnTo>
                    <a:pt x="2313" y="1392"/>
                  </a:lnTo>
                  <a:lnTo>
                    <a:pt x="2310" y="1382"/>
                  </a:lnTo>
                  <a:lnTo>
                    <a:pt x="2307" y="1371"/>
                  </a:lnTo>
                  <a:lnTo>
                    <a:pt x="2303" y="1360"/>
                  </a:lnTo>
                  <a:lnTo>
                    <a:pt x="2298" y="1351"/>
                  </a:lnTo>
                  <a:lnTo>
                    <a:pt x="2291" y="1340"/>
                  </a:lnTo>
                  <a:lnTo>
                    <a:pt x="2283" y="1331"/>
                  </a:lnTo>
                  <a:lnTo>
                    <a:pt x="2274" y="1322"/>
                  </a:lnTo>
                  <a:lnTo>
                    <a:pt x="2263" y="1314"/>
                  </a:lnTo>
                  <a:lnTo>
                    <a:pt x="2250" y="1307"/>
                  </a:lnTo>
                  <a:lnTo>
                    <a:pt x="2237" y="1300"/>
                  </a:lnTo>
                  <a:lnTo>
                    <a:pt x="2221" y="1296"/>
                  </a:lnTo>
                  <a:lnTo>
                    <a:pt x="2205" y="1294"/>
                  </a:lnTo>
                  <a:lnTo>
                    <a:pt x="2186" y="1292"/>
                  </a:lnTo>
                  <a:lnTo>
                    <a:pt x="2166" y="1292"/>
                  </a:lnTo>
                  <a:lnTo>
                    <a:pt x="2145" y="1295"/>
                  </a:lnTo>
                  <a:lnTo>
                    <a:pt x="2109" y="1300"/>
                  </a:lnTo>
                  <a:lnTo>
                    <a:pt x="2074" y="1303"/>
                  </a:lnTo>
                  <a:lnTo>
                    <a:pt x="2042" y="1304"/>
                  </a:lnTo>
                  <a:lnTo>
                    <a:pt x="2010" y="1304"/>
                  </a:lnTo>
                  <a:lnTo>
                    <a:pt x="1981" y="1303"/>
                  </a:lnTo>
                  <a:lnTo>
                    <a:pt x="1951" y="1303"/>
                  </a:lnTo>
                  <a:lnTo>
                    <a:pt x="1925" y="1303"/>
                  </a:lnTo>
                  <a:lnTo>
                    <a:pt x="1898" y="1306"/>
                  </a:lnTo>
                  <a:lnTo>
                    <a:pt x="1885" y="1307"/>
                  </a:lnTo>
                  <a:lnTo>
                    <a:pt x="1873" y="1310"/>
                  </a:lnTo>
                  <a:lnTo>
                    <a:pt x="1861" y="1312"/>
                  </a:lnTo>
                  <a:lnTo>
                    <a:pt x="1849" y="1316"/>
                  </a:lnTo>
                  <a:lnTo>
                    <a:pt x="1837" y="1320"/>
                  </a:lnTo>
                  <a:lnTo>
                    <a:pt x="1826" y="1326"/>
                  </a:lnTo>
                  <a:lnTo>
                    <a:pt x="1816" y="1332"/>
                  </a:lnTo>
                  <a:lnTo>
                    <a:pt x="1805" y="1340"/>
                  </a:lnTo>
                  <a:lnTo>
                    <a:pt x="1794" y="1350"/>
                  </a:lnTo>
                  <a:lnTo>
                    <a:pt x="1784" y="1359"/>
                  </a:lnTo>
                  <a:lnTo>
                    <a:pt x="1774" y="1371"/>
                  </a:lnTo>
                  <a:lnTo>
                    <a:pt x="1765" y="1384"/>
                  </a:lnTo>
                  <a:lnTo>
                    <a:pt x="1756" y="1397"/>
                  </a:lnTo>
                  <a:lnTo>
                    <a:pt x="1746" y="1413"/>
                  </a:lnTo>
                  <a:lnTo>
                    <a:pt x="1737" y="1432"/>
                  </a:lnTo>
                  <a:lnTo>
                    <a:pt x="1729" y="1451"/>
                  </a:lnTo>
                  <a:lnTo>
                    <a:pt x="1722" y="1459"/>
                  </a:lnTo>
                  <a:lnTo>
                    <a:pt x="1714" y="1465"/>
                  </a:lnTo>
                  <a:lnTo>
                    <a:pt x="1708" y="1471"/>
                  </a:lnTo>
                  <a:lnTo>
                    <a:pt x="1701" y="1475"/>
                  </a:lnTo>
                  <a:lnTo>
                    <a:pt x="1693" y="1479"/>
                  </a:lnTo>
                  <a:lnTo>
                    <a:pt x="1686" y="1483"/>
                  </a:lnTo>
                  <a:lnTo>
                    <a:pt x="1680" y="1484"/>
                  </a:lnTo>
                  <a:lnTo>
                    <a:pt x="1672" y="1485"/>
                  </a:lnTo>
                  <a:lnTo>
                    <a:pt x="1658" y="1487"/>
                  </a:lnTo>
                  <a:lnTo>
                    <a:pt x="1645" y="1485"/>
                  </a:lnTo>
                  <a:lnTo>
                    <a:pt x="1633" y="1483"/>
                  </a:lnTo>
                  <a:lnTo>
                    <a:pt x="1622" y="1476"/>
                  </a:lnTo>
                  <a:lnTo>
                    <a:pt x="1613" y="1469"/>
                  </a:lnTo>
                  <a:lnTo>
                    <a:pt x="1606" y="1461"/>
                  </a:lnTo>
                  <a:lnTo>
                    <a:pt x="1601" y="1452"/>
                  </a:lnTo>
                  <a:lnTo>
                    <a:pt x="1600" y="1443"/>
                  </a:lnTo>
                  <a:lnTo>
                    <a:pt x="1598" y="1437"/>
                  </a:lnTo>
                  <a:lnTo>
                    <a:pt x="1600" y="1432"/>
                  </a:lnTo>
                  <a:lnTo>
                    <a:pt x="1601" y="1427"/>
                  </a:lnTo>
                  <a:lnTo>
                    <a:pt x="1602" y="1423"/>
                  </a:lnTo>
                  <a:lnTo>
                    <a:pt x="1606" y="1417"/>
                  </a:lnTo>
                  <a:lnTo>
                    <a:pt x="1610" y="1412"/>
                  </a:lnTo>
                  <a:lnTo>
                    <a:pt x="1614" y="1408"/>
                  </a:lnTo>
                  <a:lnTo>
                    <a:pt x="1620" y="1403"/>
                  </a:lnTo>
                  <a:lnTo>
                    <a:pt x="1673" y="1366"/>
                  </a:lnTo>
                  <a:lnTo>
                    <a:pt x="1721" y="1331"/>
                  </a:lnTo>
                  <a:lnTo>
                    <a:pt x="1732" y="1322"/>
                  </a:lnTo>
                  <a:lnTo>
                    <a:pt x="1741" y="1311"/>
                  </a:lnTo>
                  <a:lnTo>
                    <a:pt x="1748" y="1299"/>
                  </a:lnTo>
                  <a:lnTo>
                    <a:pt x="1754" y="1286"/>
                  </a:lnTo>
                  <a:lnTo>
                    <a:pt x="1758" y="1270"/>
                  </a:lnTo>
                  <a:lnTo>
                    <a:pt x="1761" y="1252"/>
                  </a:lnTo>
                  <a:lnTo>
                    <a:pt x="1761" y="1232"/>
                  </a:lnTo>
                  <a:lnTo>
                    <a:pt x="1758" y="1211"/>
                  </a:lnTo>
                  <a:lnTo>
                    <a:pt x="1754" y="1183"/>
                  </a:lnTo>
                  <a:lnTo>
                    <a:pt x="1750" y="1158"/>
                  </a:lnTo>
                  <a:lnTo>
                    <a:pt x="1744" y="1134"/>
                  </a:lnTo>
                  <a:lnTo>
                    <a:pt x="1737" y="1114"/>
                  </a:lnTo>
                  <a:lnTo>
                    <a:pt x="1729" y="1095"/>
                  </a:lnTo>
                  <a:lnTo>
                    <a:pt x="1721" y="1079"/>
                  </a:lnTo>
                  <a:lnTo>
                    <a:pt x="1712" y="1066"/>
                  </a:lnTo>
                  <a:lnTo>
                    <a:pt x="1702" y="1052"/>
                  </a:lnTo>
                  <a:lnTo>
                    <a:pt x="1692" y="1042"/>
                  </a:lnTo>
                  <a:lnTo>
                    <a:pt x="1681" y="1032"/>
                  </a:lnTo>
                  <a:lnTo>
                    <a:pt x="1669" y="1026"/>
                  </a:lnTo>
                  <a:lnTo>
                    <a:pt x="1658" y="1019"/>
                  </a:lnTo>
                  <a:lnTo>
                    <a:pt x="1646" y="1014"/>
                  </a:lnTo>
                  <a:lnTo>
                    <a:pt x="1633" y="1008"/>
                  </a:lnTo>
                  <a:lnTo>
                    <a:pt x="1621" y="1006"/>
                  </a:lnTo>
                  <a:lnTo>
                    <a:pt x="1608" y="1003"/>
                  </a:lnTo>
                  <a:lnTo>
                    <a:pt x="1557" y="995"/>
                  </a:lnTo>
                  <a:lnTo>
                    <a:pt x="1510" y="988"/>
                  </a:lnTo>
                  <a:lnTo>
                    <a:pt x="1498" y="986"/>
                  </a:lnTo>
                  <a:lnTo>
                    <a:pt x="1488" y="982"/>
                  </a:lnTo>
                  <a:lnTo>
                    <a:pt x="1478" y="978"/>
                  </a:lnTo>
                  <a:lnTo>
                    <a:pt x="1469" y="972"/>
                  </a:lnTo>
                  <a:lnTo>
                    <a:pt x="1461" y="967"/>
                  </a:lnTo>
                  <a:lnTo>
                    <a:pt x="1453" y="959"/>
                  </a:lnTo>
                  <a:lnTo>
                    <a:pt x="1446" y="950"/>
                  </a:lnTo>
                  <a:lnTo>
                    <a:pt x="1440" y="939"/>
                  </a:lnTo>
                  <a:lnTo>
                    <a:pt x="1440" y="927"/>
                  </a:lnTo>
                  <a:lnTo>
                    <a:pt x="1441" y="916"/>
                  </a:lnTo>
                  <a:lnTo>
                    <a:pt x="1444" y="907"/>
                  </a:lnTo>
                  <a:lnTo>
                    <a:pt x="1448" y="899"/>
                  </a:lnTo>
                  <a:lnTo>
                    <a:pt x="1454" y="892"/>
                  </a:lnTo>
                  <a:lnTo>
                    <a:pt x="1461" y="888"/>
                  </a:lnTo>
                  <a:lnTo>
                    <a:pt x="1469" y="884"/>
                  </a:lnTo>
                  <a:lnTo>
                    <a:pt x="1478" y="882"/>
                  </a:lnTo>
                  <a:lnTo>
                    <a:pt x="1498" y="878"/>
                  </a:lnTo>
                  <a:lnTo>
                    <a:pt x="1521" y="878"/>
                  </a:lnTo>
                  <a:lnTo>
                    <a:pt x="1545" y="878"/>
                  </a:lnTo>
                  <a:lnTo>
                    <a:pt x="1569" y="878"/>
                  </a:lnTo>
                  <a:lnTo>
                    <a:pt x="1593" y="878"/>
                  </a:lnTo>
                  <a:lnTo>
                    <a:pt x="1616" y="875"/>
                  </a:lnTo>
                  <a:lnTo>
                    <a:pt x="1625" y="874"/>
                  </a:lnTo>
                  <a:lnTo>
                    <a:pt x="1636" y="870"/>
                  </a:lnTo>
                  <a:lnTo>
                    <a:pt x="1644" y="866"/>
                  </a:lnTo>
                  <a:lnTo>
                    <a:pt x="1652" y="860"/>
                  </a:lnTo>
                  <a:lnTo>
                    <a:pt x="1658" y="854"/>
                  </a:lnTo>
                  <a:lnTo>
                    <a:pt x="1664" y="846"/>
                  </a:lnTo>
                  <a:lnTo>
                    <a:pt x="1668" y="836"/>
                  </a:lnTo>
                  <a:lnTo>
                    <a:pt x="1670" y="824"/>
                  </a:lnTo>
                  <a:lnTo>
                    <a:pt x="1670" y="811"/>
                  </a:lnTo>
                  <a:lnTo>
                    <a:pt x="1670" y="797"/>
                  </a:lnTo>
                  <a:lnTo>
                    <a:pt x="1668" y="778"/>
                  </a:lnTo>
                  <a:lnTo>
                    <a:pt x="1662" y="759"/>
                  </a:lnTo>
                  <a:lnTo>
                    <a:pt x="1660" y="735"/>
                  </a:lnTo>
                  <a:lnTo>
                    <a:pt x="1660" y="717"/>
                  </a:lnTo>
                  <a:lnTo>
                    <a:pt x="1661" y="699"/>
                  </a:lnTo>
                  <a:lnTo>
                    <a:pt x="1664" y="686"/>
                  </a:lnTo>
                  <a:lnTo>
                    <a:pt x="1666" y="675"/>
                  </a:lnTo>
                  <a:lnTo>
                    <a:pt x="1672" y="667"/>
                  </a:lnTo>
                  <a:lnTo>
                    <a:pt x="1678" y="661"/>
                  </a:lnTo>
                  <a:lnTo>
                    <a:pt x="1685" y="655"/>
                  </a:lnTo>
                  <a:lnTo>
                    <a:pt x="1693" y="653"/>
                  </a:lnTo>
                  <a:lnTo>
                    <a:pt x="1701" y="651"/>
                  </a:lnTo>
                  <a:lnTo>
                    <a:pt x="1709" y="651"/>
                  </a:lnTo>
                  <a:lnTo>
                    <a:pt x="1718" y="651"/>
                  </a:lnTo>
                  <a:lnTo>
                    <a:pt x="1736" y="654"/>
                  </a:lnTo>
                  <a:lnTo>
                    <a:pt x="1753" y="657"/>
                  </a:lnTo>
                  <a:lnTo>
                    <a:pt x="1770" y="659"/>
                  </a:lnTo>
                  <a:lnTo>
                    <a:pt x="1786" y="661"/>
                  </a:lnTo>
                  <a:lnTo>
                    <a:pt x="1800" y="661"/>
                  </a:lnTo>
                  <a:lnTo>
                    <a:pt x="1813" y="661"/>
                  </a:lnTo>
                  <a:lnTo>
                    <a:pt x="1825" y="659"/>
                  </a:lnTo>
                  <a:lnTo>
                    <a:pt x="1834" y="657"/>
                  </a:lnTo>
                  <a:lnTo>
                    <a:pt x="1844" y="654"/>
                  </a:lnTo>
                  <a:lnTo>
                    <a:pt x="1852" y="651"/>
                  </a:lnTo>
                  <a:lnTo>
                    <a:pt x="1860" y="647"/>
                  </a:lnTo>
                  <a:lnTo>
                    <a:pt x="1866" y="643"/>
                  </a:lnTo>
                  <a:lnTo>
                    <a:pt x="1872" y="638"/>
                  </a:lnTo>
                  <a:lnTo>
                    <a:pt x="1876" y="633"/>
                  </a:lnTo>
                  <a:lnTo>
                    <a:pt x="1884" y="622"/>
                  </a:lnTo>
                  <a:lnTo>
                    <a:pt x="1889" y="609"/>
                  </a:lnTo>
                  <a:lnTo>
                    <a:pt x="1897" y="583"/>
                  </a:lnTo>
                  <a:lnTo>
                    <a:pt x="1905" y="559"/>
                  </a:lnTo>
                  <a:lnTo>
                    <a:pt x="1910" y="549"/>
                  </a:lnTo>
                  <a:lnTo>
                    <a:pt x="1917" y="541"/>
                  </a:lnTo>
                  <a:lnTo>
                    <a:pt x="1921" y="537"/>
                  </a:lnTo>
                  <a:lnTo>
                    <a:pt x="1926" y="534"/>
                  </a:lnTo>
                  <a:lnTo>
                    <a:pt x="1933" y="531"/>
                  </a:lnTo>
                  <a:lnTo>
                    <a:pt x="1939" y="530"/>
                  </a:lnTo>
                  <a:lnTo>
                    <a:pt x="1950" y="527"/>
                  </a:lnTo>
                  <a:lnTo>
                    <a:pt x="1961" y="525"/>
                  </a:lnTo>
                  <a:lnTo>
                    <a:pt x="1971" y="522"/>
                  </a:lnTo>
                  <a:lnTo>
                    <a:pt x="1981" y="517"/>
                  </a:lnTo>
                  <a:lnTo>
                    <a:pt x="1990" y="513"/>
                  </a:lnTo>
                  <a:lnTo>
                    <a:pt x="1999" y="507"/>
                  </a:lnTo>
                  <a:lnTo>
                    <a:pt x="2007" y="501"/>
                  </a:lnTo>
                  <a:lnTo>
                    <a:pt x="2015" y="494"/>
                  </a:lnTo>
                  <a:lnTo>
                    <a:pt x="2029" y="481"/>
                  </a:lnTo>
                  <a:lnTo>
                    <a:pt x="2042" y="465"/>
                  </a:lnTo>
                  <a:lnTo>
                    <a:pt x="2051" y="449"/>
                  </a:lnTo>
                  <a:lnTo>
                    <a:pt x="2061" y="433"/>
                  </a:lnTo>
                  <a:lnTo>
                    <a:pt x="2067" y="415"/>
                  </a:lnTo>
                  <a:lnTo>
                    <a:pt x="2071" y="398"/>
                  </a:lnTo>
                  <a:lnTo>
                    <a:pt x="2075" y="382"/>
                  </a:lnTo>
                  <a:lnTo>
                    <a:pt x="2075" y="367"/>
                  </a:lnTo>
                  <a:lnTo>
                    <a:pt x="2074" y="354"/>
                  </a:lnTo>
                  <a:lnTo>
                    <a:pt x="2071" y="342"/>
                  </a:lnTo>
                  <a:lnTo>
                    <a:pt x="2070" y="337"/>
                  </a:lnTo>
                  <a:lnTo>
                    <a:pt x="2066" y="333"/>
                  </a:lnTo>
                  <a:lnTo>
                    <a:pt x="2063" y="329"/>
                  </a:lnTo>
                  <a:lnTo>
                    <a:pt x="2059" y="325"/>
                  </a:lnTo>
                  <a:lnTo>
                    <a:pt x="2043" y="333"/>
                  </a:lnTo>
                  <a:lnTo>
                    <a:pt x="2029" y="339"/>
                  </a:lnTo>
                  <a:lnTo>
                    <a:pt x="2014" y="345"/>
                  </a:lnTo>
                  <a:lnTo>
                    <a:pt x="2002" y="347"/>
                  </a:lnTo>
                  <a:lnTo>
                    <a:pt x="1990" y="349"/>
                  </a:lnTo>
                  <a:lnTo>
                    <a:pt x="1979" y="350"/>
                  </a:lnTo>
                  <a:lnTo>
                    <a:pt x="1969" y="349"/>
                  </a:lnTo>
                  <a:lnTo>
                    <a:pt x="1961" y="346"/>
                  </a:lnTo>
                  <a:lnTo>
                    <a:pt x="1951" y="343"/>
                  </a:lnTo>
                  <a:lnTo>
                    <a:pt x="1943" y="341"/>
                  </a:lnTo>
                  <a:lnTo>
                    <a:pt x="1937" y="335"/>
                  </a:lnTo>
                  <a:lnTo>
                    <a:pt x="1930" y="331"/>
                  </a:lnTo>
                  <a:lnTo>
                    <a:pt x="1917" y="319"/>
                  </a:lnTo>
                  <a:lnTo>
                    <a:pt x="1905" y="307"/>
                  </a:lnTo>
                  <a:lnTo>
                    <a:pt x="1893" y="295"/>
                  </a:lnTo>
                  <a:lnTo>
                    <a:pt x="1881" y="283"/>
                  </a:lnTo>
                  <a:lnTo>
                    <a:pt x="1874" y="278"/>
                  </a:lnTo>
                  <a:lnTo>
                    <a:pt x="1868" y="274"/>
                  </a:lnTo>
                  <a:lnTo>
                    <a:pt x="1860" y="270"/>
                  </a:lnTo>
                  <a:lnTo>
                    <a:pt x="1852" y="267"/>
                  </a:lnTo>
                  <a:lnTo>
                    <a:pt x="1844" y="266"/>
                  </a:lnTo>
                  <a:lnTo>
                    <a:pt x="1834" y="265"/>
                  </a:lnTo>
                  <a:lnTo>
                    <a:pt x="1824" y="265"/>
                  </a:lnTo>
                  <a:lnTo>
                    <a:pt x="1813" y="267"/>
                  </a:lnTo>
                  <a:lnTo>
                    <a:pt x="1801" y="270"/>
                  </a:lnTo>
                  <a:lnTo>
                    <a:pt x="1788" y="274"/>
                  </a:lnTo>
                  <a:lnTo>
                    <a:pt x="1774" y="281"/>
                  </a:lnTo>
                  <a:lnTo>
                    <a:pt x="1758" y="289"/>
                  </a:lnTo>
                  <a:lnTo>
                    <a:pt x="1752" y="293"/>
                  </a:lnTo>
                  <a:lnTo>
                    <a:pt x="1745" y="295"/>
                  </a:lnTo>
                  <a:lnTo>
                    <a:pt x="1741" y="297"/>
                  </a:lnTo>
                  <a:lnTo>
                    <a:pt x="1740" y="295"/>
                  </a:lnTo>
                  <a:lnTo>
                    <a:pt x="1738" y="294"/>
                  </a:lnTo>
                  <a:lnTo>
                    <a:pt x="1738" y="291"/>
                  </a:lnTo>
                  <a:lnTo>
                    <a:pt x="1740" y="287"/>
                  </a:lnTo>
                  <a:lnTo>
                    <a:pt x="1741" y="282"/>
                  </a:lnTo>
                  <a:lnTo>
                    <a:pt x="1756" y="253"/>
                  </a:lnTo>
                  <a:lnTo>
                    <a:pt x="1773" y="210"/>
                  </a:lnTo>
                  <a:lnTo>
                    <a:pt x="1777" y="198"/>
                  </a:lnTo>
                  <a:lnTo>
                    <a:pt x="1780" y="186"/>
                  </a:lnTo>
                  <a:lnTo>
                    <a:pt x="1782" y="173"/>
                  </a:lnTo>
                  <a:lnTo>
                    <a:pt x="1784" y="160"/>
                  </a:lnTo>
                  <a:lnTo>
                    <a:pt x="1784" y="146"/>
                  </a:lnTo>
                  <a:lnTo>
                    <a:pt x="1782" y="133"/>
                  </a:lnTo>
                  <a:lnTo>
                    <a:pt x="1781" y="120"/>
                  </a:lnTo>
                  <a:lnTo>
                    <a:pt x="1777" y="105"/>
                  </a:lnTo>
                  <a:lnTo>
                    <a:pt x="1772" y="92"/>
                  </a:lnTo>
                  <a:lnTo>
                    <a:pt x="1764" y="78"/>
                  </a:lnTo>
                  <a:lnTo>
                    <a:pt x="1754" y="65"/>
                  </a:lnTo>
                  <a:lnTo>
                    <a:pt x="1744" y="50"/>
                  </a:lnTo>
                  <a:lnTo>
                    <a:pt x="1730" y="38"/>
                  </a:lnTo>
                  <a:lnTo>
                    <a:pt x="1714" y="25"/>
                  </a:lnTo>
                  <a:lnTo>
                    <a:pt x="1696" y="12"/>
                  </a:lnTo>
                  <a:lnTo>
                    <a:pt x="1674" y="0"/>
                  </a:lnTo>
                  <a:lnTo>
                    <a:pt x="1618" y="32"/>
                  </a:lnTo>
                  <a:lnTo>
                    <a:pt x="1565" y="61"/>
                  </a:lnTo>
                  <a:lnTo>
                    <a:pt x="1540" y="76"/>
                  </a:lnTo>
                  <a:lnTo>
                    <a:pt x="1514" y="90"/>
                  </a:lnTo>
                  <a:lnTo>
                    <a:pt x="1492" y="106"/>
                  </a:lnTo>
                  <a:lnTo>
                    <a:pt x="1470" y="124"/>
                  </a:lnTo>
                  <a:lnTo>
                    <a:pt x="1460" y="133"/>
                  </a:lnTo>
                  <a:lnTo>
                    <a:pt x="1449" y="142"/>
                  </a:lnTo>
                  <a:lnTo>
                    <a:pt x="1441" y="153"/>
                  </a:lnTo>
                  <a:lnTo>
                    <a:pt x="1432" y="164"/>
                  </a:lnTo>
                  <a:lnTo>
                    <a:pt x="1424" y="176"/>
                  </a:lnTo>
                  <a:lnTo>
                    <a:pt x="1416" y="188"/>
                  </a:lnTo>
                  <a:lnTo>
                    <a:pt x="1408" y="200"/>
                  </a:lnTo>
                  <a:lnTo>
                    <a:pt x="1402" y="214"/>
                  </a:lnTo>
                  <a:lnTo>
                    <a:pt x="1396" y="227"/>
                  </a:lnTo>
                  <a:lnTo>
                    <a:pt x="1390" y="243"/>
                  </a:lnTo>
                  <a:lnTo>
                    <a:pt x="1386" y="259"/>
                  </a:lnTo>
                  <a:lnTo>
                    <a:pt x="1382" y="277"/>
                  </a:lnTo>
                  <a:lnTo>
                    <a:pt x="1378" y="294"/>
                  </a:lnTo>
                  <a:lnTo>
                    <a:pt x="1376" y="314"/>
                  </a:lnTo>
                  <a:lnTo>
                    <a:pt x="1374" y="334"/>
                  </a:lnTo>
                  <a:lnTo>
                    <a:pt x="1373" y="355"/>
                  </a:lnTo>
                  <a:lnTo>
                    <a:pt x="1378" y="354"/>
                  </a:lnTo>
                  <a:lnTo>
                    <a:pt x="1390" y="351"/>
                  </a:lnTo>
                  <a:lnTo>
                    <a:pt x="1409" y="349"/>
                  </a:lnTo>
                  <a:lnTo>
                    <a:pt x="1433" y="346"/>
                  </a:lnTo>
                  <a:lnTo>
                    <a:pt x="1446" y="346"/>
                  </a:lnTo>
                  <a:lnTo>
                    <a:pt x="1461" y="346"/>
                  </a:lnTo>
                  <a:lnTo>
                    <a:pt x="1476" y="347"/>
                  </a:lnTo>
                  <a:lnTo>
                    <a:pt x="1490" y="350"/>
                  </a:lnTo>
                  <a:lnTo>
                    <a:pt x="1505" y="354"/>
                  </a:lnTo>
                  <a:lnTo>
                    <a:pt x="1520" y="359"/>
                  </a:lnTo>
                  <a:lnTo>
                    <a:pt x="1534" y="365"/>
                  </a:lnTo>
                  <a:lnTo>
                    <a:pt x="1548" y="374"/>
                  </a:lnTo>
                  <a:lnTo>
                    <a:pt x="1546" y="402"/>
                  </a:lnTo>
                  <a:lnTo>
                    <a:pt x="1544" y="425"/>
                  </a:lnTo>
                  <a:lnTo>
                    <a:pt x="1542" y="434"/>
                  </a:lnTo>
                  <a:lnTo>
                    <a:pt x="1541" y="443"/>
                  </a:lnTo>
                  <a:lnTo>
                    <a:pt x="1538" y="450"/>
                  </a:lnTo>
                  <a:lnTo>
                    <a:pt x="1534" y="457"/>
                  </a:lnTo>
                  <a:lnTo>
                    <a:pt x="1530" y="462"/>
                  </a:lnTo>
                  <a:lnTo>
                    <a:pt x="1525" y="466"/>
                  </a:lnTo>
                  <a:lnTo>
                    <a:pt x="1517" y="469"/>
                  </a:lnTo>
                  <a:lnTo>
                    <a:pt x="1509" y="471"/>
                  </a:lnTo>
                  <a:lnTo>
                    <a:pt x="1498" y="474"/>
                  </a:lnTo>
                  <a:lnTo>
                    <a:pt x="1488" y="475"/>
                  </a:lnTo>
                  <a:lnTo>
                    <a:pt x="1473" y="475"/>
                  </a:lnTo>
                  <a:lnTo>
                    <a:pt x="1457" y="475"/>
                  </a:lnTo>
                  <a:lnTo>
                    <a:pt x="1448" y="475"/>
                  </a:lnTo>
                  <a:lnTo>
                    <a:pt x="1437" y="473"/>
                  </a:lnTo>
                  <a:lnTo>
                    <a:pt x="1426" y="467"/>
                  </a:lnTo>
                  <a:lnTo>
                    <a:pt x="1416" y="463"/>
                  </a:lnTo>
                  <a:lnTo>
                    <a:pt x="1390" y="451"/>
                  </a:lnTo>
                  <a:lnTo>
                    <a:pt x="1362" y="439"/>
                  </a:lnTo>
                  <a:lnTo>
                    <a:pt x="1346" y="434"/>
                  </a:lnTo>
                  <a:lnTo>
                    <a:pt x="1329" y="430"/>
                  </a:lnTo>
                  <a:lnTo>
                    <a:pt x="1310" y="427"/>
                  </a:lnTo>
                  <a:lnTo>
                    <a:pt x="1290" y="427"/>
                  </a:lnTo>
                  <a:lnTo>
                    <a:pt x="1268" y="429"/>
                  </a:lnTo>
                  <a:lnTo>
                    <a:pt x="1242" y="434"/>
                  </a:lnTo>
                  <a:lnTo>
                    <a:pt x="1216" y="441"/>
                  </a:lnTo>
                  <a:lnTo>
                    <a:pt x="1186" y="451"/>
                  </a:lnTo>
                  <a:lnTo>
                    <a:pt x="1168" y="473"/>
                  </a:lnTo>
                  <a:lnTo>
                    <a:pt x="1148" y="491"/>
                  </a:lnTo>
                  <a:lnTo>
                    <a:pt x="1127" y="511"/>
                  </a:lnTo>
                  <a:lnTo>
                    <a:pt x="1107" y="529"/>
                  </a:lnTo>
                  <a:lnTo>
                    <a:pt x="1064" y="563"/>
                  </a:lnTo>
                  <a:lnTo>
                    <a:pt x="1020" y="597"/>
                  </a:lnTo>
                  <a:lnTo>
                    <a:pt x="932" y="658"/>
                  </a:lnTo>
                  <a:lnTo>
                    <a:pt x="841" y="717"/>
                  </a:lnTo>
                  <a:lnTo>
                    <a:pt x="796" y="746"/>
                  </a:lnTo>
                  <a:lnTo>
                    <a:pt x="752" y="777"/>
                  </a:lnTo>
                  <a:lnTo>
                    <a:pt x="709" y="809"/>
                  </a:lnTo>
                  <a:lnTo>
                    <a:pt x="668" y="842"/>
                  </a:lnTo>
                  <a:lnTo>
                    <a:pt x="647" y="859"/>
                  </a:lnTo>
                  <a:lnTo>
                    <a:pt x="627" y="876"/>
                  </a:lnTo>
                  <a:lnTo>
                    <a:pt x="608" y="895"/>
                  </a:lnTo>
                  <a:lnTo>
                    <a:pt x="589" y="914"/>
                  </a:lnTo>
                  <a:lnTo>
                    <a:pt x="571" y="934"/>
                  </a:lnTo>
                  <a:lnTo>
                    <a:pt x="552" y="955"/>
                  </a:lnTo>
                  <a:lnTo>
                    <a:pt x="535" y="976"/>
                  </a:lnTo>
                  <a:lnTo>
                    <a:pt x="519" y="999"/>
                  </a:lnTo>
                  <a:lnTo>
                    <a:pt x="500" y="1028"/>
                  </a:lnTo>
                  <a:lnTo>
                    <a:pt x="483" y="1062"/>
                  </a:lnTo>
                  <a:lnTo>
                    <a:pt x="465" y="1096"/>
                  </a:lnTo>
                  <a:lnTo>
                    <a:pt x="448" y="1134"/>
                  </a:lnTo>
                  <a:lnTo>
                    <a:pt x="431" y="1171"/>
                  </a:lnTo>
                  <a:lnTo>
                    <a:pt x="412" y="1208"/>
                  </a:lnTo>
                  <a:lnTo>
                    <a:pt x="393" y="1243"/>
                  </a:lnTo>
                  <a:lnTo>
                    <a:pt x="373" y="1276"/>
                  </a:lnTo>
                  <a:lnTo>
                    <a:pt x="343" y="1324"/>
                  </a:lnTo>
                  <a:lnTo>
                    <a:pt x="314" y="1368"/>
                  </a:lnTo>
                  <a:lnTo>
                    <a:pt x="287" y="1407"/>
                  </a:lnTo>
                  <a:lnTo>
                    <a:pt x="264" y="1440"/>
                  </a:lnTo>
                  <a:lnTo>
                    <a:pt x="255" y="1456"/>
                  </a:lnTo>
                  <a:lnTo>
                    <a:pt x="248" y="1469"/>
                  </a:lnTo>
                  <a:lnTo>
                    <a:pt x="242" y="1483"/>
                  </a:lnTo>
                  <a:lnTo>
                    <a:pt x="238" y="1493"/>
                  </a:lnTo>
                  <a:lnTo>
                    <a:pt x="235" y="1503"/>
                  </a:lnTo>
                  <a:lnTo>
                    <a:pt x="235" y="1511"/>
                  </a:lnTo>
                  <a:lnTo>
                    <a:pt x="236" y="1515"/>
                  </a:lnTo>
                  <a:lnTo>
                    <a:pt x="238" y="1519"/>
                  </a:lnTo>
                  <a:lnTo>
                    <a:pt x="239" y="1521"/>
                  </a:lnTo>
                  <a:lnTo>
                    <a:pt x="242" y="1523"/>
                  </a:lnTo>
                  <a:lnTo>
                    <a:pt x="259" y="1536"/>
                  </a:lnTo>
                  <a:lnTo>
                    <a:pt x="274" y="1545"/>
                  </a:lnTo>
                  <a:lnTo>
                    <a:pt x="287" y="1553"/>
                  </a:lnTo>
                  <a:lnTo>
                    <a:pt x="299" y="1560"/>
                  </a:lnTo>
                  <a:lnTo>
                    <a:pt x="310" y="1564"/>
                  </a:lnTo>
                  <a:lnTo>
                    <a:pt x="319" y="1567"/>
                  </a:lnTo>
                  <a:lnTo>
                    <a:pt x="328" y="1569"/>
                  </a:lnTo>
                  <a:lnTo>
                    <a:pt x="338" y="1569"/>
                  </a:lnTo>
                  <a:lnTo>
                    <a:pt x="355" y="1571"/>
                  </a:lnTo>
                  <a:lnTo>
                    <a:pt x="375" y="1569"/>
                  </a:lnTo>
                  <a:lnTo>
                    <a:pt x="397" y="1569"/>
                  </a:lnTo>
                  <a:lnTo>
                    <a:pt x="428" y="1572"/>
                  </a:lnTo>
                  <a:lnTo>
                    <a:pt x="435" y="1568"/>
                  </a:lnTo>
                  <a:lnTo>
                    <a:pt x="441" y="1565"/>
                  </a:lnTo>
                  <a:lnTo>
                    <a:pt x="448" y="1564"/>
                  </a:lnTo>
                  <a:lnTo>
                    <a:pt x="455" y="1563"/>
                  </a:lnTo>
                  <a:lnTo>
                    <a:pt x="460" y="1564"/>
                  </a:lnTo>
                  <a:lnTo>
                    <a:pt x="465" y="1564"/>
                  </a:lnTo>
                  <a:lnTo>
                    <a:pt x="471" y="1565"/>
                  </a:lnTo>
                  <a:lnTo>
                    <a:pt x="475" y="1568"/>
                  </a:lnTo>
                  <a:lnTo>
                    <a:pt x="484" y="1573"/>
                  </a:lnTo>
                  <a:lnTo>
                    <a:pt x="491" y="1581"/>
                  </a:lnTo>
                  <a:lnTo>
                    <a:pt x="497" y="1591"/>
                  </a:lnTo>
                  <a:lnTo>
                    <a:pt x="503" y="1601"/>
                  </a:lnTo>
                  <a:lnTo>
                    <a:pt x="511" y="1623"/>
                  </a:lnTo>
                  <a:lnTo>
                    <a:pt x="515" y="1641"/>
                  </a:lnTo>
                  <a:lnTo>
                    <a:pt x="517" y="1656"/>
                  </a:lnTo>
                  <a:lnTo>
                    <a:pt x="519" y="1661"/>
                  </a:lnTo>
                  <a:lnTo>
                    <a:pt x="512" y="1668"/>
                  </a:lnTo>
                  <a:lnTo>
                    <a:pt x="508" y="1675"/>
                  </a:lnTo>
                  <a:lnTo>
                    <a:pt x="505" y="1683"/>
                  </a:lnTo>
                  <a:lnTo>
                    <a:pt x="503" y="1689"/>
                  </a:lnTo>
                  <a:lnTo>
                    <a:pt x="499" y="1705"/>
                  </a:lnTo>
                  <a:lnTo>
                    <a:pt x="495" y="1719"/>
                  </a:lnTo>
                  <a:lnTo>
                    <a:pt x="491" y="1724"/>
                  </a:lnTo>
                  <a:lnTo>
                    <a:pt x="484" y="1728"/>
                  </a:lnTo>
                  <a:lnTo>
                    <a:pt x="477" y="1731"/>
                  </a:lnTo>
                  <a:lnTo>
                    <a:pt x="468" y="1732"/>
                  </a:lnTo>
                  <a:lnTo>
                    <a:pt x="455" y="1732"/>
                  </a:lnTo>
                  <a:lnTo>
                    <a:pt x="440" y="1729"/>
                  </a:lnTo>
                  <a:lnTo>
                    <a:pt x="420" y="1724"/>
                  </a:lnTo>
                  <a:lnTo>
                    <a:pt x="397" y="1716"/>
                  </a:lnTo>
                  <a:lnTo>
                    <a:pt x="388" y="1729"/>
                  </a:lnTo>
                  <a:lnTo>
                    <a:pt x="379" y="1741"/>
                  </a:lnTo>
                  <a:lnTo>
                    <a:pt x="370" y="1751"/>
                  </a:lnTo>
                  <a:lnTo>
                    <a:pt x="359" y="1757"/>
                  </a:lnTo>
                  <a:lnTo>
                    <a:pt x="348" y="1764"/>
                  </a:lnTo>
                  <a:lnTo>
                    <a:pt x="338" y="1768"/>
                  </a:lnTo>
                  <a:lnTo>
                    <a:pt x="326" y="1769"/>
                  </a:lnTo>
                  <a:lnTo>
                    <a:pt x="315" y="1771"/>
                  </a:lnTo>
                  <a:lnTo>
                    <a:pt x="303" y="1769"/>
                  </a:lnTo>
                  <a:lnTo>
                    <a:pt x="291" y="1768"/>
                  </a:lnTo>
                  <a:lnTo>
                    <a:pt x="279" y="1764"/>
                  </a:lnTo>
                  <a:lnTo>
                    <a:pt x="267" y="1760"/>
                  </a:lnTo>
                  <a:lnTo>
                    <a:pt x="242" y="1749"/>
                  </a:lnTo>
                  <a:lnTo>
                    <a:pt x="218" y="1735"/>
                  </a:lnTo>
                  <a:lnTo>
                    <a:pt x="208" y="1731"/>
                  </a:lnTo>
                  <a:lnTo>
                    <a:pt x="202" y="1729"/>
                  </a:lnTo>
                  <a:lnTo>
                    <a:pt x="199" y="1731"/>
                  </a:lnTo>
                  <a:lnTo>
                    <a:pt x="198" y="1732"/>
                  </a:lnTo>
                  <a:lnTo>
                    <a:pt x="196" y="1735"/>
                  </a:lnTo>
                  <a:lnTo>
                    <a:pt x="195" y="1739"/>
                  </a:lnTo>
                  <a:lnTo>
                    <a:pt x="194" y="1747"/>
                  </a:lnTo>
                  <a:lnTo>
                    <a:pt x="194" y="1756"/>
                  </a:lnTo>
                  <a:lnTo>
                    <a:pt x="195" y="1769"/>
                  </a:lnTo>
                  <a:lnTo>
                    <a:pt x="196" y="1783"/>
                  </a:lnTo>
                  <a:lnTo>
                    <a:pt x="200" y="1816"/>
                  </a:lnTo>
                  <a:lnTo>
                    <a:pt x="202" y="1852"/>
                  </a:lnTo>
                  <a:lnTo>
                    <a:pt x="202" y="1871"/>
                  </a:lnTo>
                  <a:lnTo>
                    <a:pt x="200" y="1889"/>
                  </a:lnTo>
                  <a:lnTo>
                    <a:pt x="198" y="1908"/>
                  </a:lnTo>
                  <a:lnTo>
                    <a:pt x="194" y="1927"/>
                  </a:lnTo>
                  <a:lnTo>
                    <a:pt x="190" y="1936"/>
                  </a:lnTo>
                  <a:lnTo>
                    <a:pt x="186" y="1945"/>
                  </a:lnTo>
                  <a:lnTo>
                    <a:pt x="182" y="1953"/>
                  </a:lnTo>
                  <a:lnTo>
                    <a:pt x="176" y="1963"/>
                  </a:lnTo>
                  <a:lnTo>
                    <a:pt x="164" y="1977"/>
                  </a:lnTo>
                  <a:lnTo>
                    <a:pt x="151" y="1992"/>
                  </a:lnTo>
                  <a:lnTo>
                    <a:pt x="119" y="2020"/>
                  </a:lnTo>
                  <a:lnTo>
                    <a:pt x="86" y="2046"/>
                  </a:lnTo>
                  <a:lnTo>
                    <a:pt x="70" y="2061"/>
                  </a:lnTo>
                  <a:lnTo>
                    <a:pt x="54" y="2076"/>
                  </a:lnTo>
                  <a:lnTo>
                    <a:pt x="39" y="2092"/>
                  </a:lnTo>
                  <a:lnTo>
                    <a:pt x="27" y="2109"/>
                  </a:lnTo>
                  <a:lnTo>
                    <a:pt x="20" y="2118"/>
                  </a:lnTo>
                  <a:lnTo>
                    <a:pt x="16" y="2128"/>
                  </a:lnTo>
                  <a:lnTo>
                    <a:pt x="11" y="2138"/>
                  </a:lnTo>
                  <a:lnTo>
                    <a:pt x="7" y="2149"/>
                  </a:lnTo>
                  <a:lnTo>
                    <a:pt x="4" y="2160"/>
                  </a:lnTo>
                  <a:lnTo>
                    <a:pt x="2" y="2172"/>
                  </a:lnTo>
                  <a:lnTo>
                    <a:pt x="0" y="2185"/>
                  </a:lnTo>
                  <a:lnTo>
                    <a:pt x="0" y="2198"/>
                  </a:lnTo>
                  <a:lnTo>
                    <a:pt x="0" y="2204"/>
                  </a:lnTo>
                  <a:lnTo>
                    <a:pt x="2" y="2210"/>
                  </a:lnTo>
                  <a:lnTo>
                    <a:pt x="3" y="2218"/>
                  </a:lnTo>
                  <a:lnTo>
                    <a:pt x="7" y="2228"/>
                  </a:lnTo>
                  <a:lnTo>
                    <a:pt x="16" y="2226"/>
                  </a:lnTo>
                  <a:lnTo>
                    <a:pt x="26" y="2226"/>
                  </a:lnTo>
                  <a:lnTo>
                    <a:pt x="32" y="2228"/>
                  </a:lnTo>
                  <a:lnTo>
                    <a:pt x="38" y="2229"/>
                  </a:lnTo>
                  <a:lnTo>
                    <a:pt x="46" y="2232"/>
                  </a:lnTo>
                  <a:lnTo>
                    <a:pt x="55" y="2234"/>
                  </a:lnTo>
                  <a:lnTo>
                    <a:pt x="68" y="2234"/>
                  </a:lnTo>
                  <a:lnTo>
                    <a:pt x="83" y="2237"/>
                  </a:lnTo>
                  <a:lnTo>
                    <a:pt x="99" y="2241"/>
                  </a:lnTo>
                  <a:lnTo>
                    <a:pt x="115" y="2248"/>
                  </a:lnTo>
                  <a:lnTo>
                    <a:pt x="132" y="2254"/>
                  </a:lnTo>
                  <a:lnTo>
                    <a:pt x="151" y="2262"/>
                  </a:lnTo>
                  <a:lnTo>
                    <a:pt x="168" y="2272"/>
                  </a:lnTo>
                  <a:lnTo>
                    <a:pt x="184" y="2282"/>
                  </a:lnTo>
                  <a:lnTo>
                    <a:pt x="202" y="2293"/>
                  </a:lnTo>
                  <a:lnTo>
                    <a:pt x="216" y="2305"/>
                  </a:lnTo>
                  <a:lnTo>
                    <a:pt x="230" y="2317"/>
                  </a:lnTo>
                  <a:lnTo>
                    <a:pt x="242" y="2330"/>
                  </a:lnTo>
                  <a:lnTo>
                    <a:pt x="252" y="2344"/>
                  </a:lnTo>
                  <a:lnTo>
                    <a:pt x="259" y="2357"/>
                  </a:lnTo>
                  <a:lnTo>
                    <a:pt x="262" y="2364"/>
                  </a:lnTo>
                  <a:lnTo>
                    <a:pt x="264" y="2370"/>
                  </a:lnTo>
                  <a:lnTo>
                    <a:pt x="266" y="2377"/>
                  </a:lnTo>
                  <a:lnTo>
                    <a:pt x="266" y="2385"/>
                  </a:lnTo>
                  <a:lnTo>
                    <a:pt x="266" y="2396"/>
                  </a:lnTo>
                  <a:lnTo>
                    <a:pt x="264" y="2405"/>
                  </a:lnTo>
                  <a:lnTo>
                    <a:pt x="262" y="2413"/>
                  </a:lnTo>
                  <a:lnTo>
                    <a:pt x="260" y="2420"/>
                  </a:lnTo>
                  <a:lnTo>
                    <a:pt x="254" y="2432"/>
                  </a:lnTo>
                  <a:lnTo>
                    <a:pt x="247" y="2441"/>
                  </a:lnTo>
                  <a:lnTo>
                    <a:pt x="239" y="2449"/>
                  </a:lnTo>
                  <a:lnTo>
                    <a:pt x="232" y="2457"/>
                  </a:lnTo>
                  <a:lnTo>
                    <a:pt x="227" y="2465"/>
                  </a:lnTo>
                  <a:lnTo>
                    <a:pt x="223" y="2474"/>
                  </a:lnTo>
                  <a:lnTo>
                    <a:pt x="220" y="2484"/>
                  </a:lnTo>
                  <a:lnTo>
                    <a:pt x="219" y="2492"/>
                  </a:lnTo>
                  <a:lnTo>
                    <a:pt x="219" y="2500"/>
                  </a:lnTo>
                  <a:lnTo>
                    <a:pt x="222" y="2508"/>
                  </a:lnTo>
                  <a:lnTo>
                    <a:pt x="223" y="2516"/>
                  </a:lnTo>
                  <a:lnTo>
                    <a:pt x="224" y="2524"/>
                  </a:lnTo>
                  <a:lnTo>
                    <a:pt x="224" y="2532"/>
                  </a:lnTo>
                  <a:lnTo>
                    <a:pt x="223" y="2541"/>
                  </a:lnTo>
                  <a:lnTo>
                    <a:pt x="218" y="2554"/>
                  </a:lnTo>
                  <a:lnTo>
                    <a:pt x="212" y="2566"/>
                  </a:lnTo>
                  <a:lnTo>
                    <a:pt x="206" y="2578"/>
                  </a:lnTo>
                  <a:lnTo>
                    <a:pt x="198" y="2590"/>
                  </a:lnTo>
                  <a:lnTo>
                    <a:pt x="182" y="2611"/>
                  </a:lnTo>
                  <a:lnTo>
                    <a:pt x="166" y="2633"/>
                  </a:lnTo>
                  <a:lnTo>
                    <a:pt x="159" y="2643"/>
                  </a:lnTo>
                  <a:lnTo>
                    <a:pt x="151" y="2654"/>
                  </a:lnTo>
                  <a:lnTo>
                    <a:pt x="144" y="2666"/>
                  </a:lnTo>
                  <a:lnTo>
                    <a:pt x="139" y="2678"/>
                  </a:lnTo>
                  <a:lnTo>
                    <a:pt x="134" y="2690"/>
                  </a:lnTo>
                  <a:lnTo>
                    <a:pt x="130" y="2703"/>
                  </a:lnTo>
                  <a:lnTo>
                    <a:pt x="128" y="2718"/>
                  </a:lnTo>
                  <a:lnTo>
                    <a:pt x="127" y="2734"/>
                  </a:lnTo>
                  <a:lnTo>
                    <a:pt x="127" y="2742"/>
                  </a:lnTo>
                  <a:lnTo>
                    <a:pt x="128" y="2750"/>
                  </a:lnTo>
                  <a:lnTo>
                    <a:pt x="130" y="2757"/>
                  </a:lnTo>
                  <a:lnTo>
                    <a:pt x="131" y="2762"/>
                  </a:lnTo>
                  <a:lnTo>
                    <a:pt x="134" y="2767"/>
                  </a:lnTo>
                  <a:lnTo>
                    <a:pt x="136" y="2771"/>
                  </a:lnTo>
                  <a:lnTo>
                    <a:pt x="140" y="2775"/>
                  </a:lnTo>
                  <a:lnTo>
                    <a:pt x="144" y="2778"/>
                  </a:lnTo>
                  <a:lnTo>
                    <a:pt x="154" y="2782"/>
                  </a:lnTo>
                  <a:lnTo>
                    <a:pt x="166" y="2783"/>
                  </a:lnTo>
                  <a:lnTo>
                    <a:pt x="178" y="2783"/>
                  </a:lnTo>
                  <a:lnTo>
                    <a:pt x="194" y="2782"/>
                  </a:lnTo>
                  <a:lnTo>
                    <a:pt x="196" y="2790"/>
                  </a:lnTo>
                  <a:lnTo>
                    <a:pt x="199" y="2799"/>
                  </a:lnTo>
                  <a:lnTo>
                    <a:pt x="200" y="2806"/>
                  </a:lnTo>
                  <a:lnTo>
                    <a:pt x="200" y="2814"/>
                  </a:lnTo>
                  <a:lnTo>
                    <a:pt x="200" y="2829"/>
                  </a:lnTo>
                  <a:lnTo>
                    <a:pt x="199" y="2842"/>
                  </a:lnTo>
                  <a:lnTo>
                    <a:pt x="200" y="2846"/>
                  </a:lnTo>
                  <a:lnTo>
                    <a:pt x="202" y="2849"/>
                  </a:lnTo>
                  <a:lnTo>
                    <a:pt x="203" y="2853"/>
                  </a:lnTo>
                  <a:lnTo>
                    <a:pt x="207" y="2857"/>
                  </a:lnTo>
                  <a:lnTo>
                    <a:pt x="215" y="2865"/>
                  </a:lnTo>
                  <a:lnTo>
                    <a:pt x="227" y="2873"/>
                  </a:lnTo>
                  <a:lnTo>
                    <a:pt x="240" y="2879"/>
                  </a:lnTo>
                  <a:lnTo>
                    <a:pt x="255" y="2885"/>
                  </a:lnTo>
                  <a:lnTo>
                    <a:pt x="272" y="2889"/>
                  </a:lnTo>
                  <a:lnTo>
                    <a:pt x="290" y="2890"/>
                  </a:lnTo>
                  <a:lnTo>
                    <a:pt x="300" y="2890"/>
                  </a:lnTo>
                  <a:lnTo>
                    <a:pt x="311" y="2887"/>
                  </a:lnTo>
                  <a:lnTo>
                    <a:pt x="322" y="2885"/>
                  </a:lnTo>
                  <a:lnTo>
                    <a:pt x="332" y="2881"/>
                  </a:lnTo>
                  <a:lnTo>
                    <a:pt x="342" y="2878"/>
                  </a:lnTo>
                  <a:lnTo>
                    <a:pt x="352" y="2875"/>
                  </a:lnTo>
                  <a:lnTo>
                    <a:pt x="363" y="2873"/>
                  </a:lnTo>
                  <a:lnTo>
                    <a:pt x="373" y="2873"/>
                  </a:lnTo>
                  <a:lnTo>
                    <a:pt x="389" y="2873"/>
                  </a:lnTo>
                  <a:lnTo>
                    <a:pt x="403" y="2877"/>
                  </a:lnTo>
                  <a:lnTo>
                    <a:pt x="412" y="2881"/>
                  </a:lnTo>
                  <a:lnTo>
                    <a:pt x="421" y="2887"/>
                  </a:lnTo>
                  <a:lnTo>
                    <a:pt x="428" y="2895"/>
                  </a:lnTo>
                  <a:lnTo>
                    <a:pt x="433" y="2903"/>
                  </a:lnTo>
                  <a:lnTo>
                    <a:pt x="437" y="2913"/>
                  </a:lnTo>
                  <a:lnTo>
                    <a:pt x="441" y="2922"/>
                  </a:lnTo>
                  <a:lnTo>
                    <a:pt x="448" y="2941"/>
                  </a:lnTo>
                  <a:lnTo>
                    <a:pt x="455" y="2958"/>
                  </a:lnTo>
                  <a:lnTo>
                    <a:pt x="460" y="2966"/>
                  </a:lnTo>
                  <a:lnTo>
                    <a:pt x="465" y="2973"/>
                  </a:lnTo>
                  <a:lnTo>
                    <a:pt x="473" y="2977"/>
                  </a:lnTo>
                  <a:lnTo>
                    <a:pt x="483" y="2981"/>
                  </a:lnTo>
                  <a:lnTo>
                    <a:pt x="495" y="298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6" name="Freeform 90"/>
            <p:cNvSpPr>
              <a:spLocks noChangeAspect="1"/>
            </p:cNvSpPr>
            <p:nvPr/>
          </p:nvSpPr>
          <p:spPr bwMode="auto">
            <a:xfrm>
              <a:off x="4059" y="2865"/>
              <a:ext cx="722" cy="505"/>
            </a:xfrm>
            <a:custGeom>
              <a:avLst/>
              <a:gdLst>
                <a:gd name="T0" fmla="*/ 2296 w 2364"/>
                <a:gd name="T1" fmla="*/ 1318 h 1653"/>
                <a:gd name="T2" fmla="*/ 2214 w 2364"/>
                <a:gd name="T3" fmla="*/ 1214 h 1653"/>
                <a:gd name="T4" fmla="*/ 2139 w 2364"/>
                <a:gd name="T5" fmla="*/ 1206 h 1653"/>
                <a:gd name="T6" fmla="*/ 2071 w 2364"/>
                <a:gd name="T7" fmla="*/ 1165 h 1653"/>
                <a:gd name="T8" fmla="*/ 2039 w 2364"/>
                <a:gd name="T9" fmla="*/ 1060 h 1653"/>
                <a:gd name="T10" fmla="*/ 2055 w 2364"/>
                <a:gd name="T11" fmla="*/ 948 h 1653"/>
                <a:gd name="T12" fmla="*/ 2046 w 2364"/>
                <a:gd name="T13" fmla="*/ 881 h 1653"/>
                <a:gd name="T14" fmla="*/ 2118 w 2364"/>
                <a:gd name="T15" fmla="*/ 757 h 1653"/>
                <a:gd name="T16" fmla="*/ 2168 w 2364"/>
                <a:gd name="T17" fmla="*/ 653 h 1653"/>
                <a:gd name="T18" fmla="*/ 2155 w 2364"/>
                <a:gd name="T19" fmla="*/ 597 h 1653"/>
                <a:gd name="T20" fmla="*/ 2106 w 2364"/>
                <a:gd name="T21" fmla="*/ 548 h 1653"/>
                <a:gd name="T22" fmla="*/ 2227 w 2364"/>
                <a:gd name="T23" fmla="*/ 512 h 1653"/>
                <a:gd name="T24" fmla="*/ 2298 w 2364"/>
                <a:gd name="T25" fmla="*/ 448 h 1653"/>
                <a:gd name="T26" fmla="*/ 2207 w 2364"/>
                <a:gd name="T27" fmla="*/ 268 h 1653"/>
                <a:gd name="T28" fmla="*/ 2151 w 2364"/>
                <a:gd name="T29" fmla="*/ 245 h 1653"/>
                <a:gd name="T30" fmla="*/ 2075 w 2364"/>
                <a:gd name="T31" fmla="*/ 321 h 1653"/>
                <a:gd name="T32" fmla="*/ 2011 w 2364"/>
                <a:gd name="T33" fmla="*/ 376 h 1653"/>
                <a:gd name="T34" fmla="*/ 1967 w 2364"/>
                <a:gd name="T35" fmla="*/ 476 h 1653"/>
                <a:gd name="T36" fmla="*/ 1892 w 2364"/>
                <a:gd name="T37" fmla="*/ 531 h 1653"/>
                <a:gd name="T38" fmla="*/ 1835 w 2364"/>
                <a:gd name="T39" fmla="*/ 552 h 1653"/>
                <a:gd name="T40" fmla="*/ 1739 w 2364"/>
                <a:gd name="T41" fmla="*/ 483 h 1653"/>
                <a:gd name="T42" fmla="*/ 1654 w 2364"/>
                <a:gd name="T43" fmla="*/ 512 h 1653"/>
                <a:gd name="T44" fmla="*/ 1594 w 2364"/>
                <a:gd name="T45" fmla="*/ 469 h 1653"/>
                <a:gd name="T46" fmla="*/ 1630 w 2364"/>
                <a:gd name="T47" fmla="*/ 389 h 1653"/>
                <a:gd name="T48" fmla="*/ 1619 w 2364"/>
                <a:gd name="T49" fmla="*/ 328 h 1653"/>
                <a:gd name="T50" fmla="*/ 1635 w 2364"/>
                <a:gd name="T51" fmla="*/ 271 h 1653"/>
                <a:gd name="T52" fmla="*/ 1683 w 2364"/>
                <a:gd name="T53" fmla="*/ 50 h 1653"/>
                <a:gd name="T54" fmla="*/ 1651 w 2364"/>
                <a:gd name="T55" fmla="*/ 4 h 1653"/>
                <a:gd name="T56" fmla="*/ 1535 w 2364"/>
                <a:gd name="T57" fmla="*/ 27 h 1653"/>
                <a:gd name="T58" fmla="*/ 1365 w 2364"/>
                <a:gd name="T59" fmla="*/ 132 h 1653"/>
                <a:gd name="T60" fmla="*/ 1225 w 2364"/>
                <a:gd name="T61" fmla="*/ 281 h 1653"/>
                <a:gd name="T62" fmla="*/ 1099 w 2364"/>
                <a:gd name="T63" fmla="*/ 335 h 1653"/>
                <a:gd name="T64" fmla="*/ 962 w 2364"/>
                <a:gd name="T65" fmla="*/ 441 h 1653"/>
                <a:gd name="T66" fmla="*/ 837 w 2364"/>
                <a:gd name="T67" fmla="*/ 469 h 1653"/>
                <a:gd name="T68" fmla="*/ 673 w 2364"/>
                <a:gd name="T69" fmla="*/ 519 h 1653"/>
                <a:gd name="T70" fmla="*/ 552 w 2364"/>
                <a:gd name="T71" fmla="*/ 459 h 1653"/>
                <a:gd name="T72" fmla="*/ 421 w 2364"/>
                <a:gd name="T73" fmla="*/ 477 h 1653"/>
                <a:gd name="T74" fmla="*/ 199 w 2364"/>
                <a:gd name="T75" fmla="*/ 483 h 1653"/>
                <a:gd name="T76" fmla="*/ 76 w 2364"/>
                <a:gd name="T77" fmla="*/ 508 h 1653"/>
                <a:gd name="T78" fmla="*/ 0 w 2364"/>
                <a:gd name="T79" fmla="*/ 596 h 1653"/>
                <a:gd name="T80" fmla="*/ 51 w 2364"/>
                <a:gd name="T81" fmla="*/ 656 h 1653"/>
                <a:gd name="T82" fmla="*/ 124 w 2364"/>
                <a:gd name="T83" fmla="*/ 684 h 1653"/>
                <a:gd name="T84" fmla="*/ 109 w 2364"/>
                <a:gd name="T85" fmla="*/ 734 h 1653"/>
                <a:gd name="T86" fmla="*/ 143 w 2364"/>
                <a:gd name="T87" fmla="*/ 778 h 1653"/>
                <a:gd name="T88" fmla="*/ 236 w 2364"/>
                <a:gd name="T89" fmla="*/ 716 h 1653"/>
                <a:gd name="T90" fmla="*/ 290 w 2364"/>
                <a:gd name="T91" fmla="*/ 761 h 1653"/>
                <a:gd name="T92" fmla="*/ 338 w 2364"/>
                <a:gd name="T93" fmla="*/ 786 h 1653"/>
                <a:gd name="T94" fmla="*/ 377 w 2364"/>
                <a:gd name="T95" fmla="*/ 766 h 1653"/>
                <a:gd name="T96" fmla="*/ 445 w 2364"/>
                <a:gd name="T97" fmla="*/ 880 h 1653"/>
                <a:gd name="T98" fmla="*/ 444 w 2364"/>
                <a:gd name="T99" fmla="*/ 938 h 1653"/>
                <a:gd name="T100" fmla="*/ 518 w 2364"/>
                <a:gd name="T101" fmla="*/ 1008 h 1653"/>
                <a:gd name="T102" fmla="*/ 474 w 2364"/>
                <a:gd name="T103" fmla="*/ 1037 h 1653"/>
                <a:gd name="T104" fmla="*/ 498 w 2364"/>
                <a:gd name="T105" fmla="*/ 1084 h 1653"/>
                <a:gd name="T106" fmla="*/ 586 w 2364"/>
                <a:gd name="T107" fmla="*/ 1177 h 1653"/>
                <a:gd name="T108" fmla="*/ 765 w 2364"/>
                <a:gd name="T109" fmla="*/ 1124 h 1653"/>
                <a:gd name="T110" fmla="*/ 1002 w 2364"/>
                <a:gd name="T111" fmla="*/ 1085 h 1653"/>
                <a:gd name="T112" fmla="*/ 1133 w 2364"/>
                <a:gd name="T113" fmla="*/ 1072 h 1653"/>
                <a:gd name="T114" fmla="*/ 1365 w 2364"/>
                <a:gd name="T115" fmla="*/ 1218 h 1653"/>
                <a:gd name="T116" fmla="*/ 1786 w 2364"/>
                <a:gd name="T117" fmla="*/ 1627 h 1653"/>
                <a:gd name="T118" fmla="*/ 1875 w 2364"/>
                <a:gd name="T119" fmla="*/ 1651 h 1653"/>
                <a:gd name="T120" fmla="*/ 2043 w 2364"/>
                <a:gd name="T121" fmla="*/ 1565 h 1653"/>
                <a:gd name="T122" fmla="*/ 2282 w 2364"/>
                <a:gd name="T123" fmla="*/ 1566 h 165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64"/>
                <a:gd name="T187" fmla="*/ 0 h 1653"/>
                <a:gd name="T188" fmla="*/ 2364 w 2364"/>
                <a:gd name="T189" fmla="*/ 1653 h 165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64" h="1653">
                  <a:moveTo>
                    <a:pt x="2364" y="1379"/>
                  </a:moveTo>
                  <a:lnTo>
                    <a:pt x="2358" y="1377"/>
                  </a:lnTo>
                  <a:lnTo>
                    <a:pt x="2350" y="1374"/>
                  </a:lnTo>
                  <a:lnTo>
                    <a:pt x="2343" y="1371"/>
                  </a:lnTo>
                  <a:lnTo>
                    <a:pt x="2336" y="1367"/>
                  </a:lnTo>
                  <a:lnTo>
                    <a:pt x="2326" y="1357"/>
                  </a:lnTo>
                  <a:lnTo>
                    <a:pt x="2315" y="1345"/>
                  </a:lnTo>
                  <a:lnTo>
                    <a:pt x="2306" y="1333"/>
                  </a:lnTo>
                  <a:lnTo>
                    <a:pt x="2296" y="1318"/>
                  </a:lnTo>
                  <a:lnTo>
                    <a:pt x="2288" y="1304"/>
                  </a:lnTo>
                  <a:lnTo>
                    <a:pt x="2280" y="1289"/>
                  </a:lnTo>
                  <a:lnTo>
                    <a:pt x="2271" y="1273"/>
                  </a:lnTo>
                  <a:lnTo>
                    <a:pt x="2263" y="1260"/>
                  </a:lnTo>
                  <a:lnTo>
                    <a:pt x="2254" y="1246"/>
                  </a:lnTo>
                  <a:lnTo>
                    <a:pt x="2244" y="1234"/>
                  </a:lnTo>
                  <a:lnTo>
                    <a:pt x="2232" y="1225"/>
                  </a:lnTo>
                  <a:lnTo>
                    <a:pt x="2220" y="1217"/>
                  </a:lnTo>
                  <a:lnTo>
                    <a:pt x="2214" y="1214"/>
                  </a:lnTo>
                  <a:lnTo>
                    <a:pt x="2206" y="1213"/>
                  </a:lnTo>
                  <a:lnTo>
                    <a:pt x="2199" y="1212"/>
                  </a:lnTo>
                  <a:lnTo>
                    <a:pt x="2190" y="1210"/>
                  </a:lnTo>
                  <a:lnTo>
                    <a:pt x="2180" y="1210"/>
                  </a:lnTo>
                  <a:lnTo>
                    <a:pt x="2175" y="1210"/>
                  </a:lnTo>
                  <a:lnTo>
                    <a:pt x="2167" y="1210"/>
                  </a:lnTo>
                  <a:lnTo>
                    <a:pt x="2154" y="1210"/>
                  </a:lnTo>
                  <a:lnTo>
                    <a:pt x="2146" y="1210"/>
                  </a:lnTo>
                  <a:lnTo>
                    <a:pt x="2139" y="1206"/>
                  </a:lnTo>
                  <a:lnTo>
                    <a:pt x="2134" y="1202"/>
                  </a:lnTo>
                  <a:lnTo>
                    <a:pt x="2130" y="1197"/>
                  </a:lnTo>
                  <a:lnTo>
                    <a:pt x="2123" y="1182"/>
                  </a:lnTo>
                  <a:lnTo>
                    <a:pt x="2118" y="1169"/>
                  </a:lnTo>
                  <a:lnTo>
                    <a:pt x="2106" y="1172"/>
                  </a:lnTo>
                  <a:lnTo>
                    <a:pt x="2095" y="1172"/>
                  </a:lnTo>
                  <a:lnTo>
                    <a:pt x="2086" y="1172"/>
                  </a:lnTo>
                  <a:lnTo>
                    <a:pt x="2078" y="1169"/>
                  </a:lnTo>
                  <a:lnTo>
                    <a:pt x="2071" y="1165"/>
                  </a:lnTo>
                  <a:lnTo>
                    <a:pt x="2064" y="1160"/>
                  </a:lnTo>
                  <a:lnTo>
                    <a:pt x="2059" y="1153"/>
                  </a:lnTo>
                  <a:lnTo>
                    <a:pt x="2054" y="1146"/>
                  </a:lnTo>
                  <a:lnTo>
                    <a:pt x="2050" y="1138"/>
                  </a:lnTo>
                  <a:lnTo>
                    <a:pt x="2047" y="1129"/>
                  </a:lnTo>
                  <a:lnTo>
                    <a:pt x="2044" y="1118"/>
                  </a:lnTo>
                  <a:lnTo>
                    <a:pt x="2043" y="1108"/>
                  </a:lnTo>
                  <a:lnTo>
                    <a:pt x="2040" y="1085"/>
                  </a:lnTo>
                  <a:lnTo>
                    <a:pt x="2039" y="1060"/>
                  </a:lnTo>
                  <a:lnTo>
                    <a:pt x="2040" y="1044"/>
                  </a:lnTo>
                  <a:lnTo>
                    <a:pt x="2043" y="1028"/>
                  </a:lnTo>
                  <a:lnTo>
                    <a:pt x="2048" y="1014"/>
                  </a:lnTo>
                  <a:lnTo>
                    <a:pt x="2054" y="1002"/>
                  </a:lnTo>
                  <a:lnTo>
                    <a:pt x="2066" y="980"/>
                  </a:lnTo>
                  <a:lnTo>
                    <a:pt x="2076" y="958"/>
                  </a:lnTo>
                  <a:lnTo>
                    <a:pt x="2068" y="956"/>
                  </a:lnTo>
                  <a:lnTo>
                    <a:pt x="2062" y="952"/>
                  </a:lnTo>
                  <a:lnTo>
                    <a:pt x="2055" y="948"/>
                  </a:lnTo>
                  <a:lnTo>
                    <a:pt x="2048" y="942"/>
                  </a:lnTo>
                  <a:lnTo>
                    <a:pt x="2042" y="937"/>
                  </a:lnTo>
                  <a:lnTo>
                    <a:pt x="2038" y="929"/>
                  </a:lnTo>
                  <a:lnTo>
                    <a:pt x="2035" y="920"/>
                  </a:lnTo>
                  <a:lnTo>
                    <a:pt x="2034" y="909"/>
                  </a:lnTo>
                  <a:lnTo>
                    <a:pt x="2035" y="902"/>
                  </a:lnTo>
                  <a:lnTo>
                    <a:pt x="2036" y="896"/>
                  </a:lnTo>
                  <a:lnTo>
                    <a:pt x="2040" y="889"/>
                  </a:lnTo>
                  <a:lnTo>
                    <a:pt x="2046" y="881"/>
                  </a:lnTo>
                  <a:lnTo>
                    <a:pt x="2059" y="866"/>
                  </a:lnTo>
                  <a:lnTo>
                    <a:pt x="2074" y="849"/>
                  </a:lnTo>
                  <a:lnTo>
                    <a:pt x="2088" y="832"/>
                  </a:lnTo>
                  <a:lnTo>
                    <a:pt x="2102" y="813"/>
                  </a:lnTo>
                  <a:lnTo>
                    <a:pt x="2108" y="804"/>
                  </a:lnTo>
                  <a:lnTo>
                    <a:pt x="2112" y="793"/>
                  </a:lnTo>
                  <a:lnTo>
                    <a:pt x="2116" y="782"/>
                  </a:lnTo>
                  <a:lnTo>
                    <a:pt x="2118" y="772"/>
                  </a:lnTo>
                  <a:lnTo>
                    <a:pt x="2118" y="757"/>
                  </a:lnTo>
                  <a:lnTo>
                    <a:pt x="2118" y="734"/>
                  </a:lnTo>
                  <a:lnTo>
                    <a:pt x="2119" y="725"/>
                  </a:lnTo>
                  <a:lnTo>
                    <a:pt x="2120" y="717"/>
                  </a:lnTo>
                  <a:lnTo>
                    <a:pt x="2123" y="709"/>
                  </a:lnTo>
                  <a:lnTo>
                    <a:pt x="2127" y="701"/>
                  </a:lnTo>
                  <a:lnTo>
                    <a:pt x="2136" y="688"/>
                  </a:lnTo>
                  <a:lnTo>
                    <a:pt x="2148" y="676"/>
                  </a:lnTo>
                  <a:lnTo>
                    <a:pt x="2159" y="665"/>
                  </a:lnTo>
                  <a:lnTo>
                    <a:pt x="2168" y="653"/>
                  </a:lnTo>
                  <a:lnTo>
                    <a:pt x="2172" y="648"/>
                  </a:lnTo>
                  <a:lnTo>
                    <a:pt x="2175" y="641"/>
                  </a:lnTo>
                  <a:lnTo>
                    <a:pt x="2178" y="635"/>
                  </a:lnTo>
                  <a:lnTo>
                    <a:pt x="2178" y="627"/>
                  </a:lnTo>
                  <a:lnTo>
                    <a:pt x="2178" y="619"/>
                  </a:lnTo>
                  <a:lnTo>
                    <a:pt x="2175" y="612"/>
                  </a:lnTo>
                  <a:lnTo>
                    <a:pt x="2171" y="607"/>
                  </a:lnTo>
                  <a:lnTo>
                    <a:pt x="2167" y="603"/>
                  </a:lnTo>
                  <a:lnTo>
                    <a:pt x="2155" y="597"/>
                  </a:lnTo>
                  <a:lnTo>
                    <a:pt x="2142" y="592"/>
                  </a:lnTo>
                  <a:lnTo>
                    <a:pt x="2135" y="589"/>
                  </a:lnTo>
                  <a:lnTo>
                    <a:pt x="2128" y="587"/>
                  </a:lnTo>
                  <a:lnTo>
                    <a:pt x="2123" y="584"/>
                  </a:lnTo>
                  <a:lnTo>
                    <a:pt x="2118" y="580"/>
                  </a:lnTo>
                  <a:lnTo>
                    <a:pt x="2112" y="573"/>
                  </a:lnTo>
                  <a:lnTo>
                    <a:pt x="2108" y="567"/>
                  </a:lnTo>
                  <a:lnTo>
                    <a:pt x="2107" y="559"/>
                  </a:lnTo>
                  <a:lnTo>
                    <a:pt x="2106" y="548"/>
                  </a:lnTo>
                  <a:lnTo>
                    <a:pt x="2107" y="544"/>
                  </a:lnTo>
                  <a:lnTo>
                    <a:pt x="2108" y="539"/>
                  </a:lnTo>
                  <a:lnTo>
                    <a:pt x="2110" y="533"/>
                  </a:lnTo>
                  <a:lnTo>
                    <a:pt x="2114" y="528"/>
                  </a:lnTo>
                  <a:lnTo>
                    <a:pt x="2118" y="523"/>
                  </a:lnTo>
                  <a:lnTo>
                    <a:pt x="2122" y="519"/>
                  </a:lnTo>
                  <a:lnTo>
                    <a:pt x="2126" y="515"/>
                  </a:lnTo>
                  <a:lnTo>
                    <a:pt x="2130" y="512"/>
                  </a:lnTo>
                  <a:lnTo>
                    <a:pt x="2227" y="512"/>
                  </a:lnTo>
                  <a:lnTo>
                    <a:pt x="2248" y="504"/>
                  </a:lnTo>
                  <a:lnTo>
                    <a:pt x="2271" y="495"/>
                  </a:lnTo>
                  <a:lnTo>
                    <a:pt x="2282" y="488"/>
                  </a:lnTo>
                  <a:lnTo>
                    <a:pt x="2291" y="480"/>
                  </a:lnTo>
                  <a:lnTo>
                    <a:pt x="2294" y="476"/>
                  </a:lnTo>
                  <a:lnTo>
                    <a:pt x="2296" y="471"/>
                  </a:lnTo>
                  <a:lnTo>
                    <a:pt x="2298" y="464"/>
                  </a:lnTo>
                  <a:lnTo>
                    <a:pt x="2299" y="459"/>
                  </a:lnTo>
                  <a:lnTo>
                    <a:pt x="2298" y="448"/>
                  </a:lnTo>
                  <a:lnTo>
                    <a:pt x="2295" y="435"/>
                  </a:lnTo>
                  <a:lnTo>
                    <a:pt x="2290" y="420"/>
                  </a:lnTo>
                  <a:lnTo>
                    <a:pt x="2284" y="404"/>
                  </a:lnTo>
                  <a:lnTo>
                    <a:pt x="2268" y="368"/>
                  </a:lnTo>
                  <a:lnTo>
                    <a:pt x="2248" y="332"/>
                  </a:lnTo>
                  <a:lnTo>
                    <a:pt x="2239" y="313"/>
                  </a:lnTo>
                  <a:lnTo>
                    <a:pt x="2228" y="297"/>
                  </a:lnTo>
                  <a:lnTo>
                    <a:pt x="2218" y="281"/>
                  </a:lnTo>
                  <a:lnTo>
                    <a:pt x="2207" y="268"/>
                  </a:lnTo>
                  <a:lnTo>
                    <a:pt x="2198" y="257"/>
                  </a:lnTo>
                  <a:lnTo>
                    <a:pt x="2188" y="248"/>
                  </a:lnTo>
                  <a:lnTo>
                    <a:pt x="2183" y="245"/>
                  </a:lnTo>
                  <a:lnTo>
                    <a:pt x="2179" y="243"/>
                  </a:lnTo>
                  <a:lnTo>
                    <a:pt x="2176" y="241"/>
                  </a:lnTo>
                  <a:lnTo>
                    <a:pt x="2172" y="241"/>
                  </a:lnTo>
                  <a:lnTo>
                    <a:pt x="2164" y="241"/>
                  </a:lnTo>
                  <a:lnTo>
                    <a:pt x="2158" y="244"/>
                  </a:lnTo>
                  <a:lnTo>
                    <a:pt x="2151" y="245"/>
                  </a:lnTo>
                  <a:lnTo>
                    <a:pt x="2146" y="249"/>
                  </a:lnTo>
                  <a:lnTo>
                    <a:pt x="2135" y="257"/>
                  </a:lnTo>
                  <a:lnTo>
                    <a:pt x="2126" y="268"/>
                  </a:lnTo>
                  <a:lnTo>
                    <a:pt x="2118" y="279"/>
                  </a:lnTo>
                  <a:lnTo>
                    <a:pt x="2110" y="289"/>
                  </a:lnTo>
                  <a:lnTo>
                    <a:pt x="2103" y="300"/>
                  </a:lnTo>
                  <a:lnTo>
                    <a:pt x="2094" y="308"/>
                  </a:lnTo>
                  <a:lnTo>
                    <a:pt x="2084" y="315"/>
                  </a:lnTo>
                  <a:lnTo>
                    <a:pt x="2075" y="321"/>
                  </a:lnTo>
                  <a:lnTo>
                    <a:pt x="2066" y="325"/>
                  </a:lnTo>
                  <a:lnTo>
                    <a:pt x="2055" y="329"/>
                  </a:lnTo>
                  <a:lnTo>
                    <a:pt x="2046" y="333"/>
                  </a:lnTo>
                  <a:lnTo>
                    <a:pt x="2038" y="339"/>
                  </a:lnTo>
                  <a:lnTo>
                    <a:pt x="2028" y="347"/>
                  </a:lnTo>
                  <a:lnTo>
                    <a:pt x="2022" y="356"/>
                  </a:lnTo>
                  <a:lnTo>
                    <a:pt x="2018" y="361"/>
                  </a:lnTo>
                  <a:lnTo>
                    <a:pt x="2014" y="368"/>
                  </a:lnTo>
                  <a:lnTo>
                    <a:pt x="2011" y="376"/>
                  </a:lnTo>
                  <a:lnTo>
                    <a:pt x="2008" y="383"/>
                  </a:lnTo>
                  <a:lnTo>
                    <a:pt x="2003" y="399"/>
                  </a:lnTo>
                  <a:lnTo>
                    <a:pt x="1999" y="416"/>
                  </a:lnTo>
                  <a:lnTo>
                    <a:pt x="1994" y="433"/>
                  </a:lnTo>
                  <a:lnTo>
                    <a:pt x="1987" y="449"/>
                  </a:lnTo>
                  <a:lnTo>
                    <a:pt x="1984" y="456"/>
                  </a:lnTo>
                  <a:lnTo>
                    <a:pt x="1979" y="464"/>
                  </a:lnTo>
                  <a:lnTo>
                    <a:pt x="1974" y="471"/>
                  </a:lnTo>
                  <a:lnTo>
                    <a:pt x="1967" y="476"/>
                  </a:lnTo>
                  <a:lnTo>
                    <a:pt x="1952" y="484"/>
                  </a:lnTo>
                  <a:lnTo>
                    <a:pt x="1938" y="489"/>
                  </a:lnTo>
                  <a:lnTo>
                    <a:pt x="1930" y="493"/>
                  </a:lnTo>
                  <a:lnTo>
                    <a:pt x="1922" y="499"/>
                  </a:lnTo>
                  <a:lnTo>
                    <a:pt x="1914" y="504"/>
                  </a:lnTo>
                  <a:lnTo>
                    <a:pt x="1907" y="512"/>
                  </a:lnTo>
                  <a:lnTo>
                    <a:pt x="1902" y="517"/>
                  </a:lnTo>
                  <a:lnTo>
                    <a:pt x="1896" y="524"/>
                  </a:lnTo>
                  <a:lnTo>
                    <a:pt x="1892" y="531"/>
                  </a:lnTo>
                  <a:lnTo>
                    <a:pt x="1887" y="537"/>
                  </a:lnTo>
                  <a:lnTo>
                    <a:pt x="1883" y="544"/>
                  </a:lnTo>
                  <a:lnTo>
                    <a:pt x="1876" y="549"/>
                  </a:lnTo>
                  <a:lnTo>
                    <a:pt x="1872" y="552"/>
                  </a:lnTo>
                  <a:lnTo>
                    <a:pt x="1868" y="553"/>
                  </a:lnTo>
                  <a:lnTo>
                    <a:pt x="1864" y="555"/>
                  </a:lnTo>
                  <a:lnTo>
                    <a:pt x="1859" y="555"/>
                  </a:lnTo>
                  <a:lnTo>
                    <a:pt x="1846" y="553"/>
                  </a:lnTo>
                  <a:lnTo>
                    <a:pt x="1835" y="552"/>
                  </a:lnTo>
                  <a:lnTo>
                    <a:pt x="1826" y="548"/>
                  </a:lnTo>
                  <a:lnTo>
                    <a:pt x="1818" y="543"/>
                  </a:lnTo>
                  <a:lnTo>
                    <a:pt x="1804" y="532"/>
                  </a:lnTo>
                  <a:lnTo>
                    <a:pt x="1792" y="519"/>
                  </a:lnTo>
                  <a:lnTo>
                    <a:pt x="1782" y="505"/>
                  </a:lnTo>
                  <a:lnTo>
                    <a:pt x="1767" y="493"/>
                  </a:lnTo>
                  <a:lnTo>
                    <a:pt x="1759" y="489"/>
                  </a:lnTo>
                  <a:lnTo>
                    <a:pt x="1750" y="485"/>
                  </a:lnTo>
                  <a:lnTo>
                    <a:pt x="1739" y="483"/>
                  </a:lnTo>
                  <a:lnTo>
                    <a:pt x="1727" y="483"/>
                  </a:lnTo>
                  <a:lnTo>
                    <a:pt x="1717" y="484"/>
                  </a:lnTo>
                  <a:lnTo>
                    <a:pt x="1707" y="487"/>
                  </a:lnTo>
                  <a:lnTo>
                    <a:pt x="1701" y="492"/>
                  </a:lnTo>
                  <a:lnTo>
                    <a:pt x="1693" y="497"/>
                  </a:lnTo>
                  <a:lnTo>
                    <a:pt x="1685" y="503"/>
                  </a:lnTo>
                  <a:lnTo>
                    <a:pt x="1677" y="508"/>
                  </a:lnTo>
                  <a:lnTo>
                    <a:pt x="1666" y="511"/>
                  </a:lnTo>
                  <a:lnTo>
                    <a:pt x="1654" y="512"/>
                  </a:lnTo>
                  <a:lnTo>
                    <a:pt x="1643" y="512"/>
                  </a:lnTo>
                  <a:lnTo>
                    <a:pt x="1633" y="509"/>
                  </a:lnTo>
                  <a:lnTo>
                    <a:pt x="1622" y="505"/>
                  </a:lnTo>
                  <a:lnTo>
                    <a:pt x="1613" y="500"/>
                  </a:lnTo>
                  <a:lnTo>
                    <a:pt x="1605" y="492"/>
                  </a:lnTo>
                  <a:lnTo>
                    <a:pt x="1599" y="484"/>
                  </a:lnTo>
                  <a:lnTo>
                    <a:pt x="1597" y="480"/>
                  </a:lnTo>
                  <a:lnTo>
                    <a:pt x="1595" y="475"/>
                  </a:lnTo>
                  <a:lnTo>
                    <a:pt x="1594" y="469"/>
                  </a:lnTo>
                  <a:lnTo>
                    <a:pt x="1594" y="464"/>
                  </a:lnTo>
                  <a:lnTo>
                    <a:pt x="1594" y="456"/>
                  </a:lnTo>
                  <a:lnTo>
                    <a:pt x="1595" y="449"/>
                  </a:lnTo>
                  <a:lnTo>
                    <a:pt x="1598" y="443"/>
                  </a:lnTo>
                  <a:lnTo>
                    <a:pt x="1601" y="436"/>
                  </a:lnTo>
                  <a:lnTo>
                    <a:pt x="1607" y="424"/>
                  </a:lnTo>
                  <a:lnTo>
                    <a:pt x="1615" y="413"/>
                  </a:lnTo>
                  <a:lnTo>
                    <a:pt x="1623" y="401"/>
                  </a:lnTo>
                  <a:lnTo>
                    <a:pt x="1630" y="389"/>
                  </a:lnTo>
                  <a:lnTo>
                    <a:pt x="1633" y="383"/>
                  </a:lnTo>
                  <a:lnTo>
                    <a:pt x="1634" y="376"/>
                  </a:lnTo>
                  <a:lnTo>
                    <a:pt x="1635" y="369"/>
                  </a:lnTo>
                  <a:lnTo>
                    <a:pt x="1637" y="361"/>
                  </a:lnTo>
                  <a:lnTo>
                    <a:pt x="1635" y="353"/>
                  </a:lnTo>
                  <a:lnTo>
                    <a:pt x="1633" y="347"/>
                  </a:lnTo>
                  <a:lnTo>
                    <a:pt x="1629" y="340"/>
                  </a:lnTo>
                  <a:lnTo>
                    <a:pt x="1625" y="333"/>
                  </a:lnTo>
                  <a:lnTo>
                    <a:pt x="1619" y="328"/>
                  </a:lnTo>
                  <a:lnTo>
                    <a:pt x="1617" y="320"/>
                  </a:lnTo>
                  <a:lnTo>
                    <a:pt x="1613" y="312"/>
                  </a:lnTo>
                  <a:lnTo>
                    <a:pt x="1613" y="301"/>
                  </a:lnTo>
                  <a:lnTo>
                    <a:pt x="1613" y="295"/>
                  </a:lnTo>
                  <a:lnTo>
                    <a:pt x="1617" y="289"/>
                  </a:lnTo>
                  <a:lnTo>
                    <a:pt x="1621" y="285"/>
                  </a:lnTo>
                  <a:lnTo>
                    <a:pt x="1625" y="280"/>
                  </a:lnTo>
                  <a:lnTo>
                    <a:pt x="1630" y="276"/>
                  </a:lnTo>
                  <a:lnTo>
                    <a:pt x="1635" y="271"/>
                  </a:lnTo>
                  <a:lnTo>
                    <a:pt x="1639" y="265"/>
                  </a:lnTo>
                  <a:lnTo>
                    <a:pt x="1642" y="260"/>
                  </a:lnTo>
                  <a:lnTo>
                    <a:pt x="1657" y="213"/>
                  </a:lnTo>
                  <a:lnTo>
                    <a:pt x="1670" y="165"/>
                  </a:lnTo>
                  <a:lnTo>
                    <a:pt x="1675" y="142"/>
                  </a:lnTo>
                  <a:lnTo>
                    <a:pt x="1681" y="116"/>
                  </a:lnTo>
                  <a:lnTo>
                    <a:pt x="1683" y="92"/>
                  </a:lnTo>
                  <a:lnTo>
                    <a:pt x="1685" y="67"/>
                  </a:lnTo>
                  <a:lnTo>
                    <a:pt x="1683" y="50"/>
                  </a:lnTo>
                  <a:lnTo>
                    <a:pt x="1682" y="36"/>
                  </a:lnTo>
                  <a:lnTo>
                    <a:pt x="1681" y="30"/>
                  </a:lnTo>
                  <a:lnTo>
                    <a:pt x="1678" y="24"/>
                  </a:lnTo>
                  <a:lnTo>
                    <a:pt x="1675" y="20"/>
                  </a:lnTo>
                  <a:lnTo>
                    <a:pt x="1671" y="16"/>
                  </a:lnTo>
                  <a:lnTo>
                    <a:pt x="1667" y="12"/>
                  </a:lnTo>
                  <a:lnTo>
                    <a:pt x="1663" y="8"/>
                  </a:lnTo>
                  <a:lnTo>
                    <a:pt x="1658" y="6"/>
                  </a:lnTo>
                  <a:lnTo>
                    <a:pt x="1651" y="4"/>
                  </a:lnTo>
                  <a:lnTo>
                    <a:pt x="1637" y="2"/>
                  </a:lnTo>
                  <a:lnTo>
                    <a:pt x="1618" y="0"/>
                  </a:lnTo>
                  <a:lnTo>
                    <a:pt x="1605" y="2"/>
                  </a:lnTo>
                  <a:lnTo>
                    <a:pt x="1591" y="3"/>
                  </a:lnTo>
                  <a:lnTo>
                    <a:pt x="1578" y="6"/>
                  </a:lnTo>
                  <a:lnTo>
                    <a:pt x="1567" y="10"/>
                  </a:lnTo>
                  <a:lnTo>
                    <a:pt x="1555" y="15"/>
                  </a:lnTo>
                  <a:lnTo>
                    <a:pt x="1546" y="20"/>
                  </a:lnTo>
                  <a:lnTo>
                    <a:pt x="1535" y="27"/>
                  </a:lnTo>
                  <a:lnTo>
                    <a:pt x="1526" y="34"/>
                  </a:lnTo>
                  <a:lnTo>
                    <a:pt x="1509" y="50"/>
                  </a:lnTo>
                  <a:lnTo>
                    <a:pt x="1493" y="67"/>
                  </a:lnTo>
                  <a:lnTo>
                    <a:pt x="1477" y="84"/>
                  </a:lnTo>
                  <a:lnTo>
                    <a:pt x="1462" y="103"/>
                  </a:lnTo>
                  <a:lnTo>
                    <a:pt x="1419" y="103"/>
                  </a:lnTo>
                  <a:lnTo>
                    <a:pt x="1399" y="111"/>
                  </a:lnTo>
                  <a:lnTo>
                    <a:pt x="1381" y="122"/>
                  </a:lnTo>
                  <a:lnTo>
                    <a:pt x="1365" y="132"/>
                  </a:lnTo>
                  <a:lnTo>
                    <a:pt x="1350" y="143"/>
                  </a:lnTo>
                  <a:lnTo>
                    <a:pt x="1337" y="156"/>
                  </a:lnTo>
                  <a:lnTo>
                    <a:pt x="1323" y="168"/>
                  </a:lnTo>
                  <a:lnTo>
                    <a:pt x="1311" y="183"/>
                  </a:lnTo>
                  <a:lnTo>
                    <a:pt x="1301" y="196"/>
                  </a:lnTo>
                  <a:lnTo>
                    <a:pt x="1278" y="225"/>
                  </a:lnTo>
                  <a:lnTo>
                    <a:pt x="1254" y="253"/>
                  </a:lnTo>
                  <a:lnTo>
                    <a:pt x="1239" y="268"/>
                  </a:lnTo>
                  <a:lnTo>
                    <a:pt x="1225" y="281"/>
                  </a:lnTo>
                  <a:lnTo>
                    <a:pt x="1209" y="295"/>
                  </a:lnTo>
                  <a:lnTo>
                    <a:pt x="1190" y="308"/>
                  </a:lnTo>
                  <a:lnTo>
                    <a:pt x="1183" y="313"/>
                  </a:lnTo>
                  <a:lnTo>
                    <a:pt x="1175" y="317"/>
                  </a:lnTo>
                  <a:lnTo>
                    <a:pt x="1167" y="320"/>
                  </a:lnTo>
                  <a:lnTo>
                    <a:pt x="1158" y="324"/>
                  </a:lnTo>
                  <a:lnTo>
                    <a:pt x="1139" y="328"/>
                  </a:lnTo>
                  <a:lnTo>
                    <a:pt x="1119" y="332"/>
                  </a:lnTo>
                  <a:lnTo>
                    <a:pt x="1099" y="335"/>
                  </a:lnTo>
                  <a:lnTo>
                    <a:pt x="1081" y="340"/>
                  </a:lnTo>
                  <a:lnTo>
                    <a:pt x="1073" y="343"/>
                  </a:lnTo>
                  <a:lnTo>
                    <a:pt x="1065" y="347"/>
                  </a:lnTo>
                  <a:lnTo>
                    <a:pt x="1058" y="351"/>
                  </a:lnTo>
                  <a:lnTo>
                    <a:pt x="1053" y="356"/>
                  </a:lnTo>
                  <a:lnTo>
                    <a:pt x="1020" y="391"/>
                  </a:lnTo>
                  <a:lnTo>
                    <a:pt x="984" y="425"/>
                  </a:lnTo>
                  <a:lnTo>
                    <a:pt x="974" y="433"/>
                  </a:lnTo>
                  <a:lnTo>
                    <a:pt x="962" y="441"/>
                  </a:lnTo>
                  <a:lnTo>
                    <a:pt x="952" y="448"/>
                  </a:lnTo>
                  <a:lnTo>
                    <a:pt x="940" y="453"/>
                  </a:lnTo>
                  <a:lnTo>
                    <a:pt x="926" y="457"/>
                  </a:lnTo>
                  <a:lnTo>
                    <a:pt x="913" y="461"/>
                  </a:lnTo>
                  <a:lnTo>
                    <a:pt x="898" y="464"/>
                  </a:lnTo>
                  <a:lnTo>
                    <a:pt x="884" y="464"/>
                  </a:lnTo>
                  <a:lnTo>
                    <a:pt x="868" y="465"/>
                  </a:lnTo>
                  <a:lnTo>
                    <a:pt x="852" y="467"/>
                  </a:lnTo>
                  <a:lnTo>
                    <a:pt x="837" y="469"/>
                  </a:lnTo>
                  <a:lnTo>
                    <a:pt x="824" y="472"/>
                  </a:lnTo>
                  <a:lnTo>
                    <a:pt x="798" y="481"/>
                  </a:lnTo>
                  <a:lnTo>
                    <a:pt x="774" y="491"/>
                  </a:lnTo>
                  <a:lnTo>
                    <a:pt x="750" y="501"/>
                  </a:lnTo>
                  <a:lnTo>
                    <a:pt x="726" y="509"/>
                  </a:lnTo>
                  <a:lnTo>
                    <a:pt x="713" y="513"/>
                  </a:lnTo>
                  <a:lnTo>
                    <a:pt x="701" y="516"/>
                  </a:lnTo>
                  <a:lnTo>
                    <a:pt x="688" y="517"/>
                  </a:lnTo>
                  <a:lnTo>
                    <a:pt x="673" y="519"/>
                  </a:lnTo>
                  <a:lnTo>
                    <a:pt x="660" y="517"/>
                  </a:lnTo>
                  <a:lnTo>
                    <a:pt x="648" y="516"/>
                  </a:lnTo>
                  <a:lnTo>
                    <a:pt x="637" y="512"/>
                  </a:lnTo>
                  <a:lnTo>
                    <a:pt x="628" y="508"/>
                  </a:lnTo>
                  <a:lnTo>
                    <a:pt x="609" y="497"/>
                  </a:lnTo>
                  <a:lnTo>
                    <a:pt x="593" y="485"/>
                  </a:lnTo>
                  <a:lnTo>
                    <a:pt x="577" y="473"/>
                  </a:lnTo>
                  <a:lnTo>
                    <a:pt x="561" y="463"/>
                  </a:lnTo>
                  <a:lnTo>
                    <a:pt x="552" y="459"/>
                  </a:lnTo>
                  <a:lnTo>
                    <a:pt x="544" y="455"/>
                  </a:lnTo>
                  <a:lnTo>
                    <a:pt x="533" y="453"/>
                  </a:lnTo>
                  <a:lnTo>
                    <a:pt x="522" y="452"/>
                  </a:lnTo>
                  <a:lnTo>
                    <a:pt x="502" y="453"/>
                  </a:lnTo>
                  <a:lnTo>
                    <a:pt x="485" y="457"/>
                  </a:lnTo>
                  <a:lnTo>
                    <a:pt x="468" y="461"/>
                  </a:lnTo>
                  <a:lnTo>
                    <a:pt x="452" y="467"/>
                  </a:lnTo>
                  <a:lnTo>
                    <a:pt x="436" y="473"/>
                  </a:lnTo>
                  <a:lnTo>
                    <a:pt x="421" y="477"/>
                  </a:lnTo>
                  <a:lnTo>
                    <a:pt x="405" y="481"/>
                  </a:lnTo>
                  <a:lnTo>
                    <a:pt x="390" y="483"/>
                  </a:lnTo>
                  <a:lnTo>
                    <a:pt x="356" y="483"/>
                  </a:lnTo>
                  <a:lnTo>
                    <a:pt x="329" y="483"/>
                  </a:lnTo>
                  <a:lnTo>
                    <a:pt x="305" y="483"/>
                  </a:lnTo>
                  <a:lnTo>
                    <a:pt x="284" y="483"/>
                  </a:lnTo>
                  <a:lnTo>
                    <a:pt x="260" y="483"/>
                  </a:lnTo>
                  <a:lnTo>
                    <a:pt x="233" y="483"/>
                  </a:lnTo>
                  <a:lnTo>
                    <a:pt x="199" y="483"/>
                  </a:lnTo>
                  <a:lnTo>
                    <a:pt x="155" y="483"/>
                  </a:lnTo>
                  <a:lnTo>
                    <a:pt x="143" y="483"/>
                  </a:lnTo>
                  <a:lnTo>
                    <a:pt x="132" y="484"/>
                  </a:lnTo>
                  <a:lnTo>
                    <a:pt x="121" y="487"/>
                  </a:lnTo>
                  <a:lnTo>
                    <a:pt x="111" y="489"/>
                  </a:lnTo>
                  <a:lnTo>
                    <a:pt x="101" y="493"/>
                  </a:lnTo>
                  <a:lnTo>
                    <a:pt x="92" y="497"/>
                  </a:lnTo>
                  <a:lnTo>
                    <a:pt x="84" y="503"/>
                  </a:lnTo>
                  <a:lnTo>
                    <a:pt x="76" y="508"/>
                  </a:lnTo>
                  <a:lnTo>
                    <a:pt x="61" y="520"/>
                  </a:lnTo>
                  <a:lnTo>
                    <a:pt x="49" y="533"/>
                  </a:lnTo>
                  <a:lnTo>
                    <a:pt x="39" y="547"/>
                  </a:lnTo>
                  <a:lnTo>
                    <a:pt x="28" y="560"/>
                  </a:lnTo>
                  <a:lnTo>
                    <a:pt x="20" y="557"/>
                  </a:lnTo>
                  <a:lnTo>
                    <a:pt x="16" y="555"/>
                  </a:lnTo>
                  <a:lnTo>
                    <a:pt x="11" y="564"/>
                  </a:lnTo>
                  <a:lnTo>
                    <a:pt x="1" y="588"/>
                  </a:lnTo>
                  <a:lnTo>
                    <a:pt x="0" y="596"/>
                  </a:lnTo>
                  <a:lnTo>
                    <a:pt x="0" y="603"/>
                  </a:lnTo>
                  <a:lnTo>
                    <a:pt x="0" y="611"/>
                  </a:lnTo>
                  <a:lnTo>
                    <a:pt x="1" y="619"/>
                  </a:lnTo>
                  <a:lnTo>
                    <a:pt x="4" y="625"/>
                  </a:lnTo>
                  <a:lnTo>
                    <a:pt x="8" y="632"/>
                  </a:lnTo>
                  <a:lnTo>
                    <a:pt x="15" y="639"/>
                  </a:lnTo>
                  <a:lnTo>
                    <a:pt x="23" y="645"/>
                  </a:lnTo>
                  <a:lnTo>
                    <a:pt x="40" y="652"/>
                  </a:lnTo>
                  <a:lnTo>
                    <a:pt x="51" y="656"/>
                  </a:lnTo>
                  <a:lnTo>
                    <a:pt x="57" y="657"/>
                  </a:lnTo>
                  <a:lnTo>
                    <a:pt x="63" y="657"/>
                  </a:lnTo>
                  <a:lnTo>
                    <a:pt x="67" y="657"/>
                  </a:lnTo>
                  <a:lnTo>
                    <a:pt x="71" y="659"/>
                  </a:lnTo>
                  <a:lnTo>
                    <a:pt x="77" y="663"/>
                  </a:lnTo>
                  <a:lnTo>
                    <a:pt x="89" y="669"/>
                  </a:lnTo>
                  <a:lnTo>
                    <a:pt x="101" y="676"/>
                  </a:lnTo>
                  <a:lnTo>
                    <a:pt x="113" y="681"/>
                  </a:lnTo>
                  <a:lnTo>
                    <a:pt x="124" y="684"/>
                  </a:lnTo>
                  <a:lnTo>
                    <a:pt x="131" y="687"/>
                  </a:lnTo>
                  <a:lnTo>
                    <a:pt x="133" y="688"/>
                  </a:lnTo>
                  <a:lnTo>
                    <a:pt x="135" y="689"/>
                  </a:lnTo>
                  <a:lnTo>
                    <a:pt x="135" y="692"/>
                  </a:lnTo>
                  <a:lnTo>
                    <a:pt x="135" y="695"/>
                  </a:lnTo>
                  <a:lnTo>
                    <a:pt x="129" y="704"/>
                  </a:lnTo>
                  <a:lnTo>
                    <a:pt x="119" y="717"/>
                  </a:lnTo>
                  <a:lnTo>
                    <a:pt x="113" y="727"/>
                  </a:lnTo>
                  <a:lnTo>
                    <a:pt x="109" y="734"/>
                  </a:lnTo>
                  <a:lnTo>
                    <a:pt x="108" y="742"/>
                  </a:lnTo>
                  <a:lnTo>
                    <a:pt x="108" y="750"/>
                  </a:lnTo>
                  <a:lnTo>
                    <a:pt x="109" y="757"/>
                  </a:lnTo>
                  <a:lnTo>
                    <a:pt x="112" y="764"/>
                  </a:lnTo>
                  <a:lnTo>
                    <a:pt x="116" y="769"/>
                  </a:lnTo>
                  <a:lnTo>
                    <a:pt x="121" y="773"/>
                  </a:lnTo>
                  <a:lnTo>
                    <a:pt x="128" y="777"/>
                  </a:lnTo>
                  <a:lnTo>
                    <a:pt x="135" y="778"/>
                  </a:lnTo>
                  <a:lnTo>
                    <a:pt x="143" y="778"/>
                  </a:lnTo>
                  <a:lnTo>
                    <a:pt x="152" y="777"/>
                  </a:lnTo>
                  <a:lnTo>
                    <a:pt x="161" y="774"/>
                  </a:lnTo>
                  <a:lnTo>
                    <a:pt x="171" y="769"/>
                  </a:lnTo>
                  <a:lnTo>
                    <a:pt x="181" y="762"/>
                  </a:lnTo>
                  <a:lnTo>
                    <a:pt x="191" y="753"/>
                  </a:lnTo>
                  <a:lnTo>
                    <a:pt x="208" y="736"/>
                  </a:lnTo>
                  <a:lnTo>
                    <a:pt x="223" y="724"/>
                  </a:lnTo>
                  <a:lnTo>
                    <a:pt x="229" y="720"/>
                  </a:lnTo>
                  <a:lnTo>
                    <a:pt x="236" y="716"/>
                  </a:lnTo>
                  <a:lnTo>
                    <a:pt x="243" y="715"/>
                  </a:lnTo>
                  <a:lnTo>
                    <a:pt x="248" y="715"/>
                  </a:lnTo>
                  <a:lnTo>
                    <a:pt x="253" y="715"/>
                  </a:lnTo>
                  <a:lnTo>
                    <a:pt x="257" y="716"/>
                  </a:lnTo>
                  <a:lnTo>
                    <a:pt x="263" y="719"/>
                  </a:lnTo>
                  <a:lnTo>
                    <a:pt x="267" y="723"/>
                  </a:lnTo>
                  <a:lnTo>
                    <a:pt x="274" y="733"/>
                  </a:lnTo>
                  <a:lnTo>
                    <a:pt x="281" y="746"/>
                  </a:lnTo>
                  <a:lnTo>
                    <a:pt x="290" y="761"/>
                  </a:lnTo>
                  <a:lnTo>
                    <a:pt x="298" y="774"/>
                  </a:lnTo>
                  <a:lnTo>
                    <a:pt x="306" y="782"/>
                  </a:lnTo>
                  <a:lnTo>
                    <a:pt x="314" y="789"/>
                  </a:lnTo>
                  <a:lnTo>
                    <a:pt x="318" y="790"/>
                  </a:lnTo>
                  <a:lnTo>
                    <a:pt x="322" y="792"/>
                  </a:lnTo>
                  <a:lnTo>
                    <a:pt x="326" y="792"/>
                  </a:lnTo>
                  <a:lnTo>
                    <a:pt x="330" y="792"/>
                  </a:lnTo>
                  <a:lnTo>
                    <a:pt x="334" y="789"/>
                  </a:lnTo>
                  <a:lnTo>
                    <a:pt x="338" y="786"/>
                  </a:lnTo>
                  <a:lnTo>
                    <a:pt x="344" y="782"/>
                  </a:lnTo>
                  <a:lnTo>
                    <a:pt x="348" y="777"/>
                  </a:lnTo>
                  <a:lnTo>
                    <a:pt x="352" y="773"/>
                  </a:lnTo>
                  <a:lnTo>
                    <a:pt x="356" y="770"/>
                  </a:lnTo>
                  <a:lnTo>
                    <a:pt x="361" y="768"/>
                  </a:lnTo>
                  <a:lnTo>
                    <a:pt x="365" y="766"/>
                  </a:lnTo>
                  <a:lnTo>
                    <a:pt x="369" y="765"/>
                  </a:lnTo>
                  <a:lnTo>
                    <a:pt x="373" y="765"/>
                  </a:lnTo>
                  <a:lnTo>
                    <a:pt x="377" y="766"/>
                  </a:lnTo>
                  <a:lnTo>
                    <a:pt x="381" y="769"/>
                  </a:lnTo>
                  <a:lnTo>
                    <a:pt x="389" y="776"/>
                  </a:lnTo>
                  <a:lnTo>
                    <a:pt x="397" y="786"/>
                  </a:lnTo>
                  <a:lnTo>
                    <a:pt x="405" y="801"/>
                  </a:lnTo>
                  <a:lnTo>
                    <a:pt x="414" y="820"/>
                  </a:lnTo>
                  <a:lnTo>
                    <a:pt x="424" y="837"/>
                  </a:lnTo>
                  <a:lnTo>
                    <a:pt x="433" y="852"/>
                  </a:lnTo>
                  <a:lnTo>
                    <a:pt x="440" y="866"/>
                  </a:lnTo>
                  <a:lnTo>
                    <a:pt x="445" y="880"/>
                  </a:lnTo>
                  <a:lnTo>
                    <a:pt x="448" y="892"/>
                  </a:lnTo>
                  <a:lnTo>
                    <a:pt x="449" y="902"/>
                  </a:lnTo>
                  <a:lnTo>
                    <a:pt x="448" y="913"/>
                  </a:lnTo>
                  <a:lnTo>
                    <a:pt x="444" y="922"/>
                  </a:lnTo>
                  <a:lnTo>
                    <a:pt x="442" y="925"/>
                  </a:lnTo>
                  <a:lnTo>
                    <a:pt x="441" y="928"/>
                  </a:lnTo>
                  <a:lnTo>
                    <a:pt x="441" y="930"/>
                  </a:lnTo>
                  <a:lnTo>
                    <a:pt x="441" y="933"/>
                  </a:lnTo>
                  <a:lnTo>
                    <a:pt x="444" y="938"/>
                  </a:lnTo>
                  <a:lnTo>
                    <a:pt x="449" y="944"/>
                  </a:lnTo>
                  <a:lnTo>
                    <a:pt x="465" y="954"/>
                  </a:lnTo>
                  <a:lnTo>
                    <a:pt x="486" y="970"/>
                  </a:lnTo>
                  <a:lnTo>
                    <a:pt x="497" y="978"/>
                  </a:lnTo>
                  <a:lnTo>
                    <a:pt x="506" y="986"/>
                  </a:lnTo>
                  <a:lnTo>
                    <a:pt x="513" y="994"/>
                  </a:lnTo>
                  <a:lnTo>
                    <a:pt x="517" y="1001"/>
                  </a:lnTo>
                  <a:lnTo>
                    <a:pt x="518" y="1005"/>
                  </a:lnTo>
                  <a:lnTo>
                    <a:pt x="518" y="1008"/>
                  </a:lnTo>
                  <a:lnTo>
                    <a:pt x="517" y="1012"/>
                  </a:lnTo>
                  <a:lnTo>
                    <a:pt x="516" y="1014"/>
                  </a:lnTo>
                  <a:lnTo>
                    <a:pt x="513" y="1017"/>
                  </a:lnTo>
                  <a:lnTo>
                    <a:pt x="509" y="1020"/>
                  </a:lnTo>
                  <a:lnTo>
                    <a:pt x="504" y="1022"/>
                  </a:lnTo>
                  <a:lnTo>
                    <a:pt x="498" y="1024"/>
                  </a:lnTo>
                  <a:lnTo>
                    <a:pt x="486" y="1029"/>
                  </a:lnTo>
                  <a:lnTo>
                    <a:pt x="478" y="1034"/>
                  </a:lnTo>
                  <a:lnTo>
                    <a:pt x="474" y="1037"/>
                  </a:lnTo>
                  <a:lnTo>
                    <a:pt x="473" y="1041"/>
                  </a:lnTo>
                  <a:lnTo>
                    <a:pt x="472" y="1044"/>
                  </a:lnTo>
                  <a:lnTo>
                    <a:pt x="472" y="1048"/>
                  </a:lnTo>
                  <a:lnTo>
                    <a:pt x="472" y="1052"/>
                  </a:lnTo>
                  <a:lnTo>
                    <a:pt x="473" y="1056"/>
                  </a:lnTo>
                  <a:lnTo>
                    <a:pt x="474" y="1060"/>
                  </a:lnTo>
                  <a:lnTo>
                    <a:pt x="478" y="1064"/>
                  </a:lnTo>
                  <a:lnTo>
                    <a:pt x="486" y="1073"/>
                  </a:lnTo>
                  <a:lnTo>
                    <a:pt x="498" y="1084"/>
                  </a:lnTo>
                  <a:lnTo>
                    <a:pt x="516" y="1105"/>
                  </a:lnTo>
                  <a:lnTo>
                    <a:pt x="528" y="1122"/>
                  </a:lnTo>
                  <a:lnTo>
                    <a:pt x="534" y="1129"/>
                  </a:lnTo>
                  <a:lnTo>
                    <a:pt x="541" y="1137"/>
                  </a:lnTo>
                  <a:lnTo>
                    <a:pt x="549" y="1144"/>
                  </a:lnTo>
                  <a:lnTo>
                    <a:pt x="558" y="1150"/>
                  </a:lnTo>
                  <a:lnTo>
                    <a:pt x="569" y="1158"/>
                  </a:lnTo>
                  <a:lnTo>
                    <a:pt x="578" y="1168"/>
                  </a:lnTo>
                  <a:lnTo>
                    <a:pt x="586" y="1177"/>
                  </a:lnTo>
                  <a:lnTo>
                    <a:pt x="594" y="1188"/>
                  </a:lnTo>
                  <a:lnTo>
                    <a:pt x="604" y="1204"/>
                  </a:lnTo>
                  <a:lnTo>
                    <a:pt x="606" y="1210"/>
                  </a:lnTo>
                  <a:lnTo>
                    <a:pt x="636" y="1189"/>
                  </a:lnTo>
                  <a:lnTo>
                    <a:pt x="665" y="1172"/>
                  </a:lnTo>
                  <a:lnTo>
                    <a:pt x="693" y="1156"/>
                  </a:lnTo>
                  <a:lnTo>
                    <a:pt x="718" y="1142"/>
                  </a:lnTo>
                  <a:lnTo>
                    <a:pt x="744" y="1132"/>
                  </a:lnTo>
                  <a:lnTo>
                    <a:pt x="765" y="1124"/>
                  </a:lnTo>
                  <a:lnTo>
                    <a:pt x="784" y="1118"/>
                  </a:lnTo>
                  <a:lnTo>
                    <a:pt x="800" y="1114"/>
                  </a:lnTo>
                  <a:lnTo>
                    <a:pt x="842" y="1112"/>
                  </a:lnTo>
                  <a:lnTo>
                    <a:pt x="880" y="1109"/>
                  </a:lnTo>
                  <a:lnTo>
                    <a:pt x="912" y="1105"/>
                  </a:lnTo>
                  <a:lnTo>
                    <a:pt x="940" y="1100"/>
                  </a:lnTo>
                  <a:lnTo>
                    <a:pt x="965" y="1096"/>
                  </a:lnTo>
                  <a:lnTo>
                    <a:pt x="985" y="1090"/>
                  </a:lnTo>
                  <a:lnTo>
                    <a:pt x="1002" y="1085"/>
                  </a:lnTo>
                  <a:lnTo>
                    <a:pt x="1018" y="1081"/>
                  </a:lnTo>
                  <a:lnTo>
                    <a:pt x="1041" y="1072"/>
                  </a:lnTo>
                  <a:lnTo>
                    <a:pt x="1057" y="1065"/>
                  </a:lnTo>
                  <a:lnTo>
                    <a:pt x="1063" y="1062"/>
                  </a:lnTo>
                  <a:lnTo>
                    <a:pt x="1070" y="1061"/>
                  </a:lnTo>
                  <a:lnTo>
                    <a:pt x="1075" y="1060"/>
                  </a:lnTo>
                  <a:lnTo>
                    <a:pt x="1082" y="1060"/>
                  </a:lnTo>
                  <a:lnTo>
                    <a:pt x="1107" y="1065"/>
                  </a:lnTo>
                  <a:lnTo>
                    <a:pt x="1133" y="1072"/>
                  </a:lnTo>
                  <a:lnTo>
                    <a:pt x="1158" y="1080"/>
                  </a:lnTo>
                  <a:lnTo>
                    <a:pt x="1183" y="1092"/>
                  </a:lnTo>
                  <a:lnTo>
                    <a:pt x="1209" y="1105"/>
                  </a:lnTo>
                  <a:lnTo>
                    <a:pt x="1235" y="1120"/>
                  </a:lnTo>
                  <a:lnTo>
                    <a:pt x="1261" y="1137"/>
                  </a:lnTo>
                  <a:lnTo>
                    <a:pt x="1287" y="1154"/>
                  </a:lnTo>
                  <a:lnTo>
                    <a:pt x="1313" y="1174"/>
                  </a:lnTo>
                  <a:lnTo>
                    <a:pt x="1338" y="1196"/>
                  </a:lnTo>
                  <a:lnTo>
                    <a:pt x="1365" y="1218"/>
                  </a:lnTo>
                  <a:lnTo>
                    <a:pt x="1390" y="1241"/>
                  </a:lnTo>
                  <a:lnTo>
                    <a:pt x="1441" y="1289"/>
                  </a:lnTo>
                  <a:lnTo>
                    <a:pt x="1490" y="1338"/>
                  </a:lnTo>
                  <a:lnTo>
                    <a:pt x="1586" y="1438"/>
                  </a:lnTo>
                  <a:lnTo>
                    <a:pt x="1674" y="1529"/>
                  </a:lnTo>
                  <a:lnTo>
                    <a:pt x="1714" y="1569"/>
                  </a:lnTo>
                  <a:lnTo>
                    <a:pt x="1751" y="1602"/>
                  </a:lnTo>
                  <a:lnTo>
                    <a:pt x="1769" y="1615"/>
                  </a:lnTo>
                  <a:lnTo>
                    <a:pt x="1786" y="1627"/>
                  </a:lnTo>
                  <a:lnTo>
                    <a:pt x="1802" y="1637"/>
                  </a:lnTo>
                  <a:lnTo>
                    <a:pt x="1816" y="1645"/>
                  </a:lnTo>
                  <a:lnTo>
                    <a:pt x="1826" y="1647"/>
                  </a:lnTo>
                  <a:lnTo>
                    <a:pt x="1835" y="1650"/>
                  </a:lnTo>
                  <a:lnTo>
                    <a:pt x="1843" y="1651"/>
                  </a:lnTo>
                  <a:lnTo>
                    <a:pt x="1851" y="1653"/>
                  </a:lnTo>
                  <a:lnTo>
                    <a:pt x="1859" y="1653"/>
                  </a:lnTo>
                  <a:lnTo>
                    <a:pt x="1868" y="1653"/>
                  </a:lnTo>
                  <a:lnTo>
                    <a:pt x="1875" y="1651"/>
                  </a:lnTo>
                  <a:lnTo>
                    <a:pt x="1883" y="1649"/>
                  </a:lnTo>
                  <a:lnTo>
                    <a:pt x="1899" y="1643"/>
                  </a:lnTo>
                  <a:lnTo>
                    <a:pt x="1915" y="1637"/>
                  </a:lnTo>
                  <a:lnTo>
                    <a:pt x="1930" y="1627"/>
                  </a:lnTo>
                  <a:lnTo>
                    <a:pt x="1944" y="1618"/>
                  </a:lnTo>
                  <a:lnTo>
                    <a:pt x="1976" y="1598"/>
                  </a:lnTo>
                  <a:lnTo>
                    <a:pt x="2008" y="1579"/>
                  </a:lnTo>
                  <a:lnTo>
                    <a:pt x="2026" y="1571"/>
                  </a:lnTo>
                  <a:lnTo>
                    <a:pt x="2043" y="1565"/>
                  </a:lnTo>
                  <a:lnTo>
                    <a:pt x="2062" y="1561"/>
                  </a:lnTo>
                  <a:lnTo>
                    <a:pt x="2082" y="1559"/>
                  </a:lnTo>
                  <a:lnTo>
                    <a:pt x="2119" y="1561"/>
                  </a:lnTo>
                  <a:lnTo>
                    <a:pt x="2152" y="1561"/>
                  </a:lnTo>
                  <a:lnTo>
                    <a:pt x="2184" y="1562"/>
                  </a:lnTo>
                  <a:lnTo>
                    <a:pt x="2212" y="1563"/>
                  </a:lnTo>
                  <a:lnTo>
                    <a:pt x="2239" y="1565"/>
                  </a:lnTo>
                  <a:lnTo>
                    <a:pt x="2262" y="1565"/>
                  </a:lnTo>
                  <a:lnTo>
                    <a:pt x="2282" y="1566"/>
                  </a:lnTo>
                  <a:lnTo>
                    <a:pt x="2299" y="1566"/>
                  </a:lnTo>
                  <a:lnTo>
                    <a:pt x="2323" y="1511"/>
                  </a:lnTo>
                  <a:lnTo>
                    <a:pt x="2335" y="1427"/>
                  </a:lnTo>
                  <a:lnTo>
                    <a:pt x="2359" y="1397"/>
                  </a:lnTo>
                  <a:lnTo>
                    <a:pt x="2362" y="1389"/>
                  </a:lnTo>
                  <a:lnTo>
                    <a:pt x="2364" y="137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7" name="Freeform 91"/>
            <p:cNvSpPr>
              <a:spLocks noChangeAspect="1"/>
            </p:cNvSpPr>
            <p:nvPr/>
          </p:nvSpPr>
          <p:spPr bwMode="auto">
            <a:xfrm>
              <a:off x="1859" y="1975"/>
              <a:ext cx="904" cy="1335"/>
            </a:xfrm>
            <a:custGeom>
              <a:avLst/>
              <a:gdLst>
                <a:gd name="T0" fmla="*/ 2890 w 2958"/>
                <a:gd name="T1" fmla="*/ 2777 h 4375"/>
                <a:gd name="T2" fmla="*/ 2932 w 2958"/>
                <a:gd name="T3" fmla="*/ 2536 h 4375"/>
                <a:gd name="T4" fmla="*/ 2801 w 2958"/>
                <a:gd name="T5" fmla="*/ 2252 h 4375"/>
                <a:gd name="T6" fmla="*/ 2701 w 2958"/>
                <a:gd name="T7" fmla="*/ 1789 h 4375"/>
                <a:gd name="T8" fmla="*/ 2679 w 2958"/>
                <a:gd name="T9" fmla="*/ 1485 h 4375"/>
                <a:gd name="T10" fmla="*/ 2710 w 2958"/>
                <a:gd name="T11" fmla="*/ 1238 h 4375"/>
                <a:gd name="T12" fmla="*/ 2471 w 2958"/>
                <a:gd name="T13" fmla="*/ 1098 h 4375"/>
                <a:gd name="T14" fmla="*/ 2586 w 2958"/>
                <a:gd name="T15" fmla="*/ 848 h 4375"/>
                <a:gd name="T16" fmla="*/ 2533 w 2958"/>
                <a:gd name="T17" fmla="*/ 571 h 4375"/>
                <a:gd name="T18" fmla="*/ 2493 w 2958"/>
                <a:gd name="T19" fmla="*/ 392 h 4375"/>
                <a:gd name="T20" fmla="*/ 2449 w 2958"/>
                <a:gd name="T21" fmla="*/ 445 h 4375"/>
                <a:gd name="T22" fmla="*/ 2270 w 2958"/>
                <a:gd name="T23" fmla="*/ 495 h 4375"/>
                <a:gd name="T24" fmla="*/ 2409 w 2958"/>
                <a:gd name="T25" fmla="*/ 717 h 4375"/>
                <a:gd name="T26" fmla="*/ 2193 w 2958"/>
                <a:gd name="T27" fmla="*/ 515 h 4375"/>
                <a:gd name="T28" fmla="*/ 2231 w 2958"/>
                <a:gd name="T29" fmla="*/ 127 h 4375"/>
                <a:gd name="T30" fmla="*/ 2057 w 2958"/>
                <a:gd name="T31" fmla="*/ 388 h 4375"/>
                <a:gd name="T32" fmla="*/ 2020 w 2958"/>
                <a:gd name="T33" fmla="*/ 772 h 4375"/>
                <a:gd name="T34" fmla="*/ 2056 w 2958"/>
                <a:gd name="T35" fmla="*/ 1109 h 4375"/>
                <a:gd name="T36" fmla="*/ 2251 w 2958"/>
                <a:gd name="T37" fmla="*/ 1369 h 4375"/>
                <a:gd name="T38" fmla="*/ 2313 w 2958"/>
                <a:gd name="T39" fmla="*/ 1575 h 4375"/>
                <a:gd name="T40" fmla="*/ 2197 w 2958"/>
                <a:gd name="T41" fmla="*/ 1277 h 4375"/>
                <a:gd name="T42" fmla="*/ 1958 w 2958"/>
                <a:gd name="T43" fmla="*/ 1196 h 4375"/>
                <a:gd name="T44" fmla="*/ 1780 w 2958"/>
                <a:gd name="T45" fmla="*/ 1638 h 4375"/>
                <a:gd name="T46" fmla="*/ 1500 w 2958"/>
                <a:gd name="T47" fmla="*/ 1687 h 4375"/>
                <a:gd name="T48" fmla="*/ 1349 w 2958"/>
                <a:gd name="T49" fmla="*/ 1541 h 4375"/>
                <a:gd name="T50" fmla="*/ 1529 w 2958"/>
                <a:gd name="T51" fmla="*/ 1670 h 4375"/>
                <a:gd name="T52" fmla="*/ 1814 w 2958"/>
                <a:gd name="T53" fmla="*/ 1351 h 4375"/>
                <a:gd name="T54" fmla="*/ 1828 w 2958"/>
                <a:gd name="T55" fmla="*/ 1094 h 4375"/>
                <a:gd name="T56" fmla="*/ 1953 w 2958"/>
                <a:gd name="T57" fmla="*/ 548 h 4375"/>
                <a:gd name="T58" fmla="*/ 2066 w 2958"/>
                <a:gd name="T59" fmla="*/ 220 h 4375"/>
                <a:gd name="T60" fmla="*/ 1824 w 2958"/>
                <a:gd name="T61" fmla="*/ 8 h 4375"/>
                <a:gd name="T62" fmla="*/ 1500 w 2958"/>
                <a:gd name="T63" fmla="*/ 365 h 4375"/>
                <a:gd name="T64" fmla="*/ 1481 w 2958"/>
                <a:gd name="T65" fmla="*/ 563 h 4375"/>
                <a:gd name="T66" fmla="*/ 1404 w 2958"/>
                <a:gd name="T67" fmla="*/ 816 h 4375"/>
                <a:gd name="T68" fmla="*/ 1457 w 2958"/>
                <a:gd name="T69" fmla="*/ 1104 h 4375"/>
                <a:gd name="T70" fmla="*/ 1187 w 2958"/>
                <a:gd name="T71" fmla="*/ 798 h 4375"/>
                <a:gd name="T72" fmla="*/ 1177 w 2958"/>
                <a:gd name="T73" fmla="*/ 1033 h 4375"/>
                <a:gd name="T74" fmla="*/ 1156 w 2958"/>
                <a:gd name="T75" fmla="*/ 1240 h 4375"/>
                <a:gd name="T76" fmla="*/ 660 w 2958"/>
                <a:gd name="T77" fmla="*/ 1527 h 4375"/>
                <a:gd name="T78" fmla="*/ 379 w 2958"/>
                <a:gd name="T79" fmla="*/ 1629 h 4375"/>
                <a:gd name="T80" fmla="*/ 146 w 2958"/>
                <a:gd name="T81" fmla="*/ 1930 h 4375"/>
                <a:gd name="T82" fmla="*/ 16 w 2958"/>
                <a:gd name="T83" fmla="*/ 2300 h 4375"/>
                <a:gd name="T84" fmla="*/ 254 w 2958"/>
                <a:gd name="T85" fmla="*/ 2647 h 4375"/>
                <a:gd name="T86" fmla="*/ 240 w 2958"/>
                <a:gd name="T87" fmla="*/ 3080 h 4375"/>
                <a:gd name="T88" fmla="*/ 388 w 2958"/>
                <a:gd name="T89" fmla="*/ 3510 h 4375"/>
                <a:gd name="T90" fmla="*/ 144 w 2958"/>
                <a:gd name="T91" fmla="*/ 3763 h 4375"/>
                <a:gd name="T92" fmla="*/ 207 w 2958"/>
                <a:gd name="T93" fmla="*/ 3994 h 4375"/>
                <a:gd name="T94" fmla="*/ 459 w 2958"/>
                <a:gd name="T95" fmla="*/ 4158 h 4375"/>
                <a:gd name="T96" fmla="*/ 655 w 2958"/>
                <a:gd name="T97" fmla="*/ 4334 h 4375"/>
                <a:gd name="T98" fmla="*/ 787 w 2958"/>
                <a:gd name="T99" fmla="*/ 4202 h 4375"/>
                <a:gd name="T100" fmla="*/ 980 w 2958"/>
                <a:gd name="T101" fmla="*/ 4031 h 4375"/>
                <a:gd name="T102" fmla="*/ 900 w 2958"/>
                <a:gd name="T103" fmla="*/ 3897 h 4375"/>
                <a:gd name="T104" fmla="*/ 897 w 2958"/>
                <a:gd name="T105" fmla="*/ 3757 h 4375"/>
                <a:gd name="T106" fmla="*/ 1029 w 2958"/>
                <a:gd name="T107" fmla="*/ 3667 h 4375"/>
                <a:gd name="T108" fmla="*/ 1275 w 2958"/>
                <a:gd name="T109" fmla="*/ 3761 h 4375"/>
                <a:gd name="T110" fmla="*/ 1584 w 2958"/>
                <a:gd name="T111" fmla="*/ 3653 h 4375"/>
                <a:gd name="T112" fmla="*/ 1805 w 2958"/>
                <a:gd name="T113" fmla="*/ 3325 h 4375"/>
                <a:gd name="T114" fmla="*/ 2195 w 2958"/>
                <a:gd name="T115" fmla="*/ 3293 h 4375"/>
                <a:gd name="T116" fmla="*/ 2530 w 2958"/>
                <a:gd name="T117" fmla="*/ 3316 h 4375"/>
                <a:gd name="T118" fmla="*/ 2725 w 2958"/>
                <a:gd name="T119" fmla="*/ 3294 h 4375"/>
                <a:gd name="T120" fmla="*/ 2854 w 2958"/>
                <a:gd name="T121" fmla="*/ 3138 h 437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58"/>
                <a:gd name="T184" fmla="*/ 0 h 4375"/>
                <a:gd name="T185" fmla="*/ 2958 w 2958"/>
                <a:gd name="T186" fmla="*/ 4375 h 437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58" h="4375">
                  <a:moveTo>
                    <a:pt x="2753" y="2965"/>
                  </a:moveTo>
                  <a:lnTo>
                    <a:pt x="2765" y="2963"/>
                  </a:lnTo>
                  <a:lnTo>
                    <a:pt x="2774" y="2963"/>
                  </a:lnTo>
                  <a:lnTo>
                    <a:pt x="2778" y="2961"/>
                  </a:lnTo>
                  <a:lnTo>
                    <a:pt x="2783" y="2960"/>
                  </a:lnTo>
                  <a:lnTo>
                    <a:pt x="2789" y="2957"/>
                  </a:lnTo>
                  <a:lnTo>
                    <a:pt x="2795" y="2953"/>
                  </a:lnTo>
                  <a:lnTo>
                    <a:pt x="2801" y="2948"/>
                  </a:lnTo>
                  <a:lnTo>
                    <a:pt x="2805" y="2941"/>
                  </a:lnTo>
                  <a:lnTo>
                    <a:pt x="2807" y="2933"/>
                  </a:lnTo>
                  <a:lnTo>
                    <a:pt x="2809" y="2924"/>
                  </a:lnTo>
                  <a:lnTo>
                    <a:pt x="2810" y="2904"/>
                  </a:lnTo>
                  <a:lnTo>
                    <a:pt x="2813" y="2881"/>
                  </a:lnTo>
                  <a:lnTo>
                    <a:pt x="2815" y="2873"/>
                  </a:lnTo>
                  <a:lnTo>
                    <a:pt x="2819" y="2865"/>
                  </a:lnTo>
                  <a:lnTo>
                    <a:pt x="2825" y="2857"/>
                  </a:lnTo>
                  <a:lnTo>
                    <a:pt x="2830" y="2851"/>
                  </a:lnTo>
                  <a:lnTo>
                    <a:pt x="2843" y="2839"/>
                  </a:lnTo>
                  <a:lnTo>
                    <a:pt x="2857" y="2827"/>
                  </a:lnTo>
                  <a:lnTo>
                    <a:pt x="2870" y="2815"/>
                  </a:lnTo>
                  <a:lnTo>
                    <a:pt x="2881" y="2801"/>
                  </a:lnTo>
                  <a:lnTo>
                    <a:pt x="2885" y="2793"/>
                  </a:lnTo>
                  <a:lnTo>
                    <a:pt x="2889" y="2785"/>
                  </a:lnTo>
                  <a:lnTo>
                    <a:pt x="2890" y="2777"/>
                  </a:lnTo>
                  <a:lnTo>
                    <a:pt x="2891" y="2767"/>
                  </a:lnTo>
                  <a:lnTo>
                    <a:pt x="2891" y="2757"/>
                  </a:lnTo>
                  <a:lnTo>
                    <a:pt x="2890" y="2748"/>
                  </a:lnTo>
                  <a:lnTo>
                    <a:pt x="2887" y="2740"/>
                  </a:lnTo>
                  <a:lnTo>
                    <a:pt x="2885" y="2732"/>
                  </a:lnTo>
                  <a:lnTo>
                    <a:pt x="2878" y="2716"/>
                  </a:lnTo>
                  <a:lnTo>
                    <a:pt x="2870" y="2703"/>
                  </a:lnTo>
                  <a:lnTo>
                    <a:pt x="2862" y="2691"/>
                  </a:lnTo>
                  <a:lnTo>
                    <a:pt x="2855" y="2679"/>
                  </a:lnTo>
                  <a:lnTo>
                    <a:pt x="2853" y="2672"/>
                  </a:lnTo>
                  <a:lnTo>
                    <a:pt x="2851" y="2665"/>
                  </a:lnTo>
                  <a:lnTo>
                    <a:pt x="2850" y="2659"/>
                  </a:lnTo>
                  <a:lnTo>
                    <a:pt x="2849" y="2652"/>
                  </a:lnTo>
                  <a:lnTo>
                    <a:pt x="2850" y="2635"/>
                  </a:lnTo>
                  <a:lnTo>
                    <a:pt x="2854" y="2620"/>
                  </a:lnTo>
                  <a:lnTo>
                    <a:pt x="2859" y="2607"/>
                  </a:lnTo>
                  <a:lnTo>
                    <a:pt x="2866" y="2596"/>
                  </a:lnTo>
                  <a:lnTo>
                    <a:pt x="2874" y="2585"/>
                  </a:lnTo>
                  <a:lnTo>
                    <a:pt x="2883" y="2577"/>
                  </a:lnTo>
                  <a:lnTo>
                    <a:pt x="2893" y="2569"/>
                  </a:lnTo>
                  <a:lnTo>
                    <a:pt x="2903" y="2561"/>
                  </a:lnTo>
                  <a:lnTo>
                    <a:pt x="2914" y="2553"/>
                  </a:lnTo>
                  <a:lnTo>
                    <a:pt x="2923" y="2545"/>
                  </a:lnTo>
                  <a:lnTo>
                    <a:pt x="2932" y="2536"/>
                  </a:lnTo>
                  <a:lnTo>
                    <a:pt x="2940" y="2527"/>
                  </a:lnTo>
                  <a:lnTo>
                    <a:pt x="2947" y="2515"/>
                  </a:lnTo>
                  <a:lnTo>
                    <a:pt x="2952" y="2501"/>
                  </a:lnTo>
                  <a:lnTo>
                    <a:pt x="2956" y="2485"/>
                  </a:lnTo>
                  <a:lnTo>
                    <a:pt x="2958" y="2466"/>
                  </a:lnTo>
                  <a:lnTo>
                    <a:pt x="2955" y="2432"/>
                  </a:lnTo>
                  <a:lnTo>
                    <a:pt x="2951" y="2402"/>
                  </a:lnTo>
                  <a:lnTo>
                    <a:pt x="2947" y="2372"/>
                  </a:lnTo>
                  <a:lnTo>
                    <a:pt x="2946" y="2346"/>
                  </a:lnTo>
                  <a:lnTo>
                    <a:pt x="2927" y="2344"/>
                  </a:lnTo>
                  <a:lnTo>
                    <a:pt x="2904" y="2340"/>
                  </a:lnTo>
                  <a:lnTo>
                    <a:pt x="2879" y="2334"/>
                  </a:lnTo>
                  <a:lnTo>
                    <a:pt x="2854" y="2326"/>
                  </a:lnTo>
                  <a:lnTo>
                    <a:pt x="2842" y="2320"/>
                  </a:lnTo>
                  <a:lnTo>
                    <a:pt x="2831" y="2315"/>
                  </a:lnTo>
                  <a:lnTo>
                    <a:pt x="2821" y="2308"/>
                  </a:lnTo>
                  <a:lnTo>
                    <a:pt x="2813" y="2303"/>
                  </a:lnTo>
                  <a:lnTo>
                    <a:pt x="2805" y="2296"/>
                  </a:lnTo>
                  <a:lnTo>
                    <a:pt x="2799" y="2288"/>
                  </a:lnTo>
                  <a:lnTo>
                    <a:pt x="2797" y="2282"/>
                  </a:lnTo>
                  <a:lnTo>
                    <a:pt x="2795" y="2274"/>
                  </a:lnTo>
                  <a:lnTo>
                    <a:pt x="2795" y="2267"/>
                  </a:lnTo>
                  <a:lnTo>
                    <a:pt x="2798" y="2259"/>
                  </a:lnTo>
                  <a:lnTo>
                    <a:pt x="2801" y="2252"/>
                  </a:lnTo>
                  <a:lnTo>
                    <a:pt x="2805" y="2244"/>
                  </a:lnTo>
                  <a:lnTo>
                    <a:pt x="2813" y="2232"/>
                  </a:lnTo>
                  <a:lnTo>
                    <a:pt x="2819" y="2226"/>
                  </a:lnTo>
                  <a:lnTo>
                    <a:pt x="2813" y="2111"/>
                  </a:lnTo>
                  <a:lnTo>
                    <a:pt x="2794" y="2099"/>
                  </a:lnTo>
                  <a:lnTo>
                    <a:pt x="2775" y="2088"/>
                  </a:lnTo>
                  <a:lnTo>
                    <a:pt x="2758" y="2076"/>
                  </a:lnTo>
                  <a:lnTo>
                    <a:pt x="2741" y="2063"/>
                  </a:lnTo>
                  <a:lnTo>
                    <a:pt x="2733" y="2056"/>
                  </a:lnTo>
                  <a:lnTo>
                    <a:pt x="2726" y="2048"/>
                  </a:lnTo>
                  <a:lnTo>
                    <a:pt x="2719" y="2039"/>
                  </a:lnTo>
                  <a:lnTo>
                    <a:pt x="2714" y="2030"/>
                  </a:lnTo>
                  <a:lnTo>
                    <a:pt x="2710" y="2020"/>
                  </a:lnTo>
                  <a:lnTo>
                    <a:pt x="2707" y="2010"/>
                  </a:lnTo>
                  <a:lnTo>
                    <a:pt x="2705" y="1998"/>
                  </a:lnTo>
                  <a:lnTo>
                    <a:pt x="2705" y="1984"/>
                  </a:lnTo>
                  <a:lnTo>
                    <a:pt x="2705" y="1934"/>
                  </a:lnTo>
                  <a:lnTo>
                    <a:pt x="2705" y="1896"/>
                  </a:lnTo>
                  <a:lnTo>
                    <a:pt x="2705" y="1862"/>
                  </a:lnTo>
                  <a:lnTo>
                    <a:pt x="2705" y="1822"/>
                  </a:lnTo>
                  <a:lnTo>
                    <a:pt x="2705" y="1811"/>
                  </a:lnTo>
                  <a:lnTo>
                    <a:pt x="2703" y="1802"/>
                  </a:lnTo>
                  <a:lnTo>
                    <a:pt x="2702" y="1795"/>
                  </a:lnTo>
                  <a:lnTo>
                    <a:pt x="2701" y="1789"/>
                  </a:lnTo>
                  <a:lnTo>
                    <a:pt x="2698" y="1783"/>
                  </a:lnTo>
                  <a:lnTo>
                    <a:pt x="2695" y="1778"/>
                  </a:lnTo>
                  <a:lnTo>
                    <a:pt x="2693" y="1774"/>
                  </a:lnTo>
                  <a:lnTo>
                    <a:pt x="2689" y="1771"/>
                  </a:lnTo>
                  <a:lnTo>
                    <a:pt x="2671" y="1758"/>
                  </a:lnTo>
                  <a:lnTo>
                    <a:pt x="2650" y="1738"/>
                  </a:lnTo>
                  <a:lnTo>
                    <a:pt x="2645" y="1722"/>
                  </a:lnTo>
                  <a:lnTo>
                    <a:pt x="2638" y="1695"/>
                  </a:lnTo>
                  <a:lnTo>
                    <a:pt x="2631" y="1662"/>
                  </a:lnTo>
                  <a:lnTo>
                    <a:pt x="2625" y="1626"/>
                  </a:lnTo>
                  <a:lnTo>
                    <a:pt x="2618" y="1591"/>
                  </a:lnTo>
                  <a:lnTo>
                    <a:pt x="2613" y="1562"/>
                  </a:lnTo>
                  <a:lnTo>
                    <a:pt x="2610" y="1541"/>
                  </a:lnTo>
                  <a:lnTo>
                    <a:pt x="2609" y="1533"/>
                  </a:lnTo>
                  <a:lnTo>
                    <a:pt x="2609" y="1527"/>
                  </a:lnTo>
                  <a:lnTo>
                    <a:pt x="2610" y="1523"/>
                  </a:lnTo>
                  <a:lnTo>
                    <a:pt x="2611" y="1519"/>
                  </a:lnTo>
                  <a:lnTo>
                    <a:pt x="2614" y="1517"/>
                  </a:lnTo>
                  <a:lnTo>
                    <a:pt x="2621" y="1511"/>
                  </a:lnTo>
                  <a:lnTo>
                    <a:pt x="2629" y="1509"/>
                  </a:lnTo>
                  <a:lnTo>
                    <a:pt x="2646" y="1506"/>
                  </a:lnTo>
                  <a:lnTo>
                    <a:pt x="2662" y="1502"/>
                  </a:lnTo>
                  <a:lnTo>
                    <a:pt x="2671" y="1495"/>
                  </a:lnTo>
                  <a:lnTo>
                    <a:pt x="2679" y="1485"/>
                  </a:lnTo>
                  <a:lnTo>
                    <a:pt x="2686" y="1474"/>
                  </a:lnTo>
                  <a:lnTo>
                    <a:pt x="2693" y="1463"/>
                  </a:lnTo>
                  <a:lnTo>
                    <a:pt x="2698" y="1451"/>
                  </a:lnTo>
                  <a:lnTo>
                    <a:pt x="2701" y="1439"/>
                  </a:lnTo>
                  <a:lnTo>
                    <a:pt x="2703" y="1429"/>
                  </a:lnTo>
                  <a:lnTo>
                    <a:pt x="2705" y="1418"/>
                  </a:lnTo>
                  <a:lnTo>
                    <a:pt x="2710" y="1418"/>
                  </a:lnTo>
                  <a:lnTo>
                    <a:pt x="2705" y="1406"/>
                  </a:lnTo>
                  <a:lnTo>
                    <a:pt x="2702" y="1386"/>
                  </a:lnTo>
                  <a:lnTo>
                    <a:pt x="2698" y="1370"/>
                  </a:lnTo>
                  <a:lnTo>
                    <a:pt x="2709" y="1363"/>
                  </a:lnTo>
                  <a:lnTo>
                    <a:pt x="2715" y="1357"/>
                  </a:lnTo>
                  <a:lnTo>
                    <a:pt x="2721" y="1349"/>
                  </a:lnTo>
                  <a:lnTo>
                    <a:pt x="2725" y="1341"/>
                  </a:lnTo>
                  <a:lnTo>
                    <a:pt x="2727" y="1331"/>
                  </a:lnTo>
                  <a:lnTo>
                    <a:pt x="2729" y="1322"/>
                  </a:lnTo>
                  <a:lnTo>
                    <a:pt x="2729" y="1310"/>
                  </a:lnTo>
                  <a:lnTo>
                    <a:pt x="2729" y="1298"/>
                  </a:lnTo>
                  <a:lnTo>
                    <a:pt x="2727" y="1285"/>
                  </a:lnTo>
                  <a:lnTo>
                    <a:pt x="2726" y="1274"/>
                  </a:lnTo>
                  <a:lnTo>
                    <a:pt x="2723" y="1264"/>
                  </a:lnTo>
                  <a:lnTo>
                    <a:pt x="2719" y="1254"/>
                  </a:lnTo>
                  <a:lnTo>
                    <a:pt x="2715" y="1245"/>
                  </a:lnTo>
                  <a:lnTo>
                    <a:pt x="2710" y="1238"/>
                  </a:lnTo>
                  <a:lnTo>
                    <a:pt x="2705" y="1230"/>
                  </a:lnTo>
                  <a:lnTo>
                    <a:pt x="2698" y="1225"/>
                  </a:lnTo>
                  <a:lnTo>
                    <a:pt x="2686" y="1213"/>
                  </a:lnTo>
                  <a:lnTo>
                    <a:pt x="2673" y="1201"/>
                  </a:lnTo>
                  <a:lnTo>
                    <a:pt x="2661" y="1190"/>
                  </a:lnTo>
                  <a:lnTo>
                    <a:pt x="2650" y="1177"/>
                  </a:lnTo>
                  <a:lnTo>
                    <a:pt x="2645" y="1176"/>
                  </a:lnTo>
                  <a:lnTo>
                    <a:pt x="2641" y="1176"/>
                  </a:lnTo>
                  <a:lnTo>
                    <a:pt x="2637" y="1177"/>
                  </a:lnTo>
                  <a:lnTo>
                    <a:pt x="2633" y="1178"/>
                  </a:lnTo>
                  <a:lnTo>
                    <a:pt x="2629" y="1180"/>
                  </a:lnTo>
                  <a:lnTo>
                    <a:pt x="2622" y="1182"/>
                  </a:lnTo>
                  <a:lnTo>
                    <a:pt x="2614" y="1184"/>
                  </a:lnTo>
                  <a:lnTo>
                    <a:pt x="2602" y="1184"/>
                  </a:lnTo>
                  <a:lnTo>
                    <a:pt x="2590" y="1182"/>
                  </a:lnTo>
                  <a:lnTo>
                    <a:pt x="2578" y="1180"/>
                  </a:lnTo>
                  <a:lnTo>
                    <a:pt x="2565" y="1174"/>
                  </a:lnTo>
                  <a:lnTo>
                    <a:pt x="2550" y="1166"/>
                  </a:lnTo>
                  <a:lnTo>
                    <a:pt x="2537" y="1158"/>
                  </a:lnTo>
                  <a:lnTo>
                    <a:pt x="2522" y="1148"/>
                  </a:lnTo>
                  <a:lnTo>
                    <a:pt x="2509" y="1137"/>
                  </a:lnTo>
                  <a:lnTo>
                    <a:pt x="2495" y="1125"/>
                  </a:lnTo>
                  <a:lnTo>
                    <a:pt x="2482" y="1112"/>
                  </a:lnTo>
                  <a:lnTo>
                    <a:pt x="2471" y="1098"/>
                  </a:lnTo>
                  <a:lnTo>
                    <a:pt x="2461" y="1085"/>
                  </a:lnTo>
                  <a:lnTo>
                    <a:pt x="2451" y="1072"/>
                  </a:lnTo>
                  <a:lnTo>
                    <a:pt x="2443" y="1058"/>
                  </a:lnTo>
                  <a:lnTo>
                    <a:pt x="2438" y="1045"/>
                  </a:lnTo>
                  <a:lnTo>
                    <a:pt x="2434" y="1033"/>
                  </a:lnTo>
                  <a:lnTo>
                    <a:pt x="2434" y="1021"/>
                  </a:lnTo>
                  <a:lnTo>
                    <a:pt x="2434" y="1008"/>
                  </a:lnTo>
                  <a:lnTo>
                    <a:pt x="2435" y="996"/>
                  </a:lnTo>
                  <a:lnTo>
                    <a:pt x="2438" y="984"/>
                  </a:lnTo>
                  <a:lnTo>
                    <a:pt x="2441" y="974"/>
                  </a:lnTo>
                  <a:lnTo>
                    <a:pt x="2445" y="965"/>
                  </a:lnTo>
                  <a:lnTo>
                    <a:pt x="2449" y="956"/>
                  </a:lnTo>
                  <a:lnTo>
                    <a:pt x="2454" y="949"/>
                  </a:lnTo>
                  <a:lnTo>
                    <a:pt x="2459" y="942"/>
                  </a:lnTo>
                  <a:lnTo>
                    <a:pt x="2473" y="930"/>
                  </a:lnTo>
                  <a:lnTo>
                    <a:pt x="2487" y="920"/>
                  </a:lnTo>
                  <a:lnTo>
                    <a:pt x="2502" y="912"/>
                  </a:lnTo>
                  <a:lnTo>
                    <a:pt x="2518" y="902"/>
                  </a:lnTo>
                  <a:lnTo>
                    <a:pt x="2534" y="894"/>
                  </a:lnTo>
                  <a:lnTo>
                    <a:pt x="2549" y="885"/>
                  </a:lnTo>
                  <a:lnTo>
                    <a:pt x="2563" y="876"/>
                  </a:lnTo>
                  <a:lnTo>
                    <a:pt x="2575" y="862"/>
                  </a:lnTo>
                  <a:lnTo>
                    <a:pt x="2582" y="856"/>
                  </a:lnTo>
                  <a:lnTo>
                    <a:pt x="2586" y="848"/>
                  </a:lnTo>
                  <a:lnTo>
                    <a:pt x="2591" y="838"/>
                  </a:lnTo>
                  <a:lnTo>
                    <a:pt x="2595" y="829"/>
                  </a:lnTo>
                  <a:lnTo>
                    <a:pt x="2598" y="818"/>
                  </a:lnTo>
                  <a:lnTo>
                    <a:pt x="2601" y="806"/>
                  </a:lnTo>
                  <a:lnTo>
                    <a:pt x="2602" y="794"/>
                  </a:lnTo>
                  <a:lnTo>
                    <a:pt x="2602" y="780"/>
                  </a:lnTo>
                  <a:lnTo>
                    <a:pt x="2601" y="762"/>
                  </a:lnTo>
                  <a:lnTo>
                    <a:pt x="2598" y="746"/>
                  </a:lnTo>
                  <a:lnTo>
                    <a:pt x="2594" y="732"/>
                  </a:lnTo>
                  <a:lnTo>
                    <a:pt x="2589" y="719"/>
                  </a:lnTo>
                  <a:lnTo>
                    <a:pt x="2582" y="707"/>
                  </a:lnTo>
                  <a:lnTo>
                    <a:pt x="2575" y="695"/>
                  </a:lnTo>
                  <a:lnTo>
                    <a:pt x="2567" y="684"/>
                  </a:lnTo>
                  <a:lnTo>
                    <a:pt x="2559" y="675"/>
                  </a:lnTo>
                  <a:lnTo>
                    <a:pt x="2545" y="655"/>
                  </a:lnTo>
                  <a:lnTo>
                    <a:pt x="2531" y="637"/>
                  </a:lnTo>
                  <a:lnTo>
                    <a:pt x="2526" y="628"/>
                  </a:lnTo>
                  <a:lnTo>
                    <a:pt x="2522" y="619"/>
                  </a:lnTo>
                  <a:lnTo>
                    <a:pt x="2519" y="609"/>
                  </a:lnTo>
                  <a:lnTo>
                    <a:pt x="2518" y="600"/>
                  </a:lnTo>
                  <a:lnTo>
                    <a:pt x="2519" y="589"/>
                  </a:lnTo>
                  <a:lnTo>
                    <a:pt x="2522" y="581"/>
                  </a:lnTo>
                  <a:lnTo>
                    <a:pt x="2526" y="576"/>
                  </a:lnTo>
                  <a:lnTo>
                    <a:pt x="2533" y="571"/>
                  </a:lnTo>
                  <a:lnTo>
                    <a:pt x="2547" y="564"/>
                  </a:lnTo>
                  <a:lnTo>
                    <a:pt x="2565" y="557"/>
                  </a:lnTo>
                  <a:lnTo>
                    <a:pt x="2573" y="553"/>
                  </a:lnTo>
                  <a:lnTo>
                    <a:pt x="2581" y="549"/>
                  </a:lnTo>
                  <a:lnTo>
                    <a:pt x="2587" y="543"/>
                  </a:lnTo>
                  <a:lnTo>
                    <a:pt x="2594" y="535"/>
                  </a:lnTo>
                  <a:lnTo>
                    <a:pt x="2599" y="525"/>
                  </a:lnTo>
                  <a:lnTo>
                    <a:pt x="2602" y="513"/>
                  </a:lnTo>
                  <a:lnTo>
                    <a:pt x="2603" y="497"/>
                  </a:lnTo>
                  <a:lnTo>
                    <a:pt x="2602" y="479"/>
                  </a:lnTo>
                  <a:lnTo>
                    <a:pt x="2599" y="467"/>
                  </a:lnTo>
                  <a:lnTo>
                    <a:pt x="2595" y="456"/>
                  </a:lnTo>
                  <a:lnTo>
                    <a:pt x="2589" y="448"/>
                  </a:lnTo>
                  <a:lnTo>
                    <a:pt x="2582" y="441"/>
                  </a:lnTo>
                  <a:lnTo>
                    <a:pt x="2573" y="436"/>
                  </a:lnTo>
                  <a:lnTo>
                    <a:pt x="2563" y="431"/>
                  </a:lnTo>
                  <a:lnTo>
                    <a:pt x="2553" y="427"/>
                  </a:lnTo>
                  <a:lnTo>
                    <a:pt x="2542" y="423"/>
                  </a:lnTo>
                  <a:lnTo>
                    <a:pt x="2533" y="419"/>
                  </a:lnTo>
                  <a:lnTo>
                    <a:pt x="2522" y="415"/>
                  </a:lnTo>
                  <a:lnTo>
                    <a:pt x="2513" y="411"/>
                  </a:lnTo>
                  <a:lnTo>
                    <a:pt x="2505" y="405"/>
                  </a:lnTo>
                  <a:lnTo>
                    <a:pt x="2498" y="399"/>
                  </a:lnTo>
                  <a:lnTo>
                    <a:pt x="2493" y="392"/>
                  </a:lnTo>
                  <a:lnTo>
                    <a:pt x="2489" y="383"/>
                  </a:lnTo>
                  <a:lnTo>
                    <a:pt x="2487" y="371"/>
                  </a:lnTo>
                  <a:lnTo>
                    <a:pt x="2487" y="359"/>
                  </a:lnTo>
                  <a:lnTo>
                    <a:pt x="2486" y="349"/>
                  </a:lnTo>
                  <a:lnTo>
                    <a:pt x="2486" y="345"/>
                  </a:lnTo>
                  <a:lnTo>
                    <a:pt x="2487" y="340"/>
                  </a:lnTo>
                  <a:lnTo>
                    <a:pt x="2490" y="335"/>
                  </a:lnTo>
                  <a:lnTo>
                    <a:pt x="2494" y="328"/>
                  </a:lnTo>
                  <a:lnTo>
                    <a:pt x="2465" y="333"/>
                  </a:lnTo>
                  <a:lnTo>
                    <a:pt x="2437" y="340"/>
                  </a:lnTo>
                  <a:lnTo>
                    <a:pt x="2425" y="344"/>
                  </a:lnTo>
                  <a:lnTo>
                    <a:pt x="2415" y="349"/>
                  </a:lnTo>
                  <a:lnTo>
                    <a:pt x="2411" y="353"/>
                  </a:lnTo>
                  <a:lnTo>
                    <a:pt x="2407" y="356"/>
                  </a:lnTo>
                  <a:lnTo>
                    <a:pt x="2405" y="360"/>
                  </a:lnTo>
                  <a:lnTo>
                    <a:pt x="2403" y="365"/>
                  </a:lnTo>
                  <a:lnTo>
                    <a:pt x="2421" y="385"/>
                  </a:lnTo>
                  <a:lnTo>
                    <a:pt x="2435" y="403"/>
                  </a:lnTo>
                  <a:lnTo>
                    <a:pt x="2443" y="417"/>
                  </a:lnTo>
                  <a:lnTo>
                    <a:pt x="2449" y="429"/>
                  </a:lnTo>
                  <a:lnTo>
                    <a:pt x="2450" y="435"/>
                  </a:lnTo>
                  <a:lnTo>
                    <a:pt x="2450" y="439"/>
                  </a:lnTo>
                  <a:lnTo>
                    <a:pt x="2450" y="443"/>
                  </a:lnTo>
                  <a:lnTo>
                    <a:pt x="2449" y="445"/>
                  </a:lnTo>
                  <a:lnTo>
                    <a:pt x="2446" y="448"/>
                  </a:lnTo>
                  <a:lnTo>
                    <a:pt x="2443" y="451"/>
                  </a:lnTo>
                  <a:lnTo>
                    <a:pt x="2439" y="452"/>
                  </a:lnTo>
                  <a:lnTo>
                    <a:pt x="2435" y="452"/>
                  </a:lnTo>
                  <a:lnTo>
                    <a:pt x="2425" y="452"/>
                  </a:lnTo>
                  <a:lnTo>
                    <a:pt x="2413" y="448"/>
                  </a:lnTo>
                  <a:lnTo>
                    <a:pt x="2397" y="443"/>
                  </a:lnTo>
                  <a:lnTo>
                    <a:pt x="2381" y="435"/>
                  </a:lnTo>
                  <a:lnTo>
                    <a:pt x="2362" y="424"/>
                  </a:lnTo>
                  <a:lnTo>
                    <a:pt x="2342" y="411"/>
                  </a:lnTo>
                  <a:lnTo>
                    <a:pt x="2322" y="395"/>
                  </a:lnTo>
                  <a:lnTo>
                    <a:pt x="2301" y="377"/>
                  </a:lnTo>
                  <a:lnTo>
                    <a:pt x="2289" y="392"/>
                  </a:lnTo>
                  <a:lnTo>
                    <a:pt x="2275" y="409"/>
                  </a:lnTo>
                  <a:lnTo>
                    <a:pt x="2269" y="420"/>
                  </a:lnTo>
                  <a:lnTo>
                    <a:pt x="2263" y="431"/>
                  </a:lnTo>
                  <a:lnTo>
                    <a:pt x="2259" y="441"/>
                  </a:lnTo>
                  <a:lnTo>
                    <a:pt x="2257" y="453"/>
                  </a:lnTo>
                  <a:lnTo>
                    <a:pt x="2257" y="460"/>
                  </a:lnTo>
                  <a:lnTo>
                    <a:pt x="2258" y="467"/>
                  </a:lnTo>
                  <a:lnTo>
                    <a:pt x="2259" y="473"/>
                  </a:lnTo>
                  <a:lnTo>
                    <a:pt x="2262" y="480"/>
                  </a:lnTo>
                  <a:lnTo>
                    <a:pt x="2266" y="487"/>
                  </a:lnTo>
                  <a:lnTo>
                    <a:pt x="2270" y="495"/>
                  </a:lnTo>
                  <a:lnTo>
                    <a:pt x="2275" y="501"/>
                  </a:lnTo>
                  <a:lnTo>
                    <a:pt x="2282" y="509"/>
                  </a:lnTo>
                  <a:lnTo>
                    <a:pt x="2290" y="516"/>
                  </a:lnTo>
                  <a:lnTo>
                    <a:pt x="2299" y="524"/>
                  </a:lnTo>
                  <a:lnTo>
                    <a:pt x="2310" y="532"/>
                  </a:lnTo>
                  <a:lnTo>
                    <a:pt x="2322" y="541"/>
                  </a:lnTo>
                  <a:lnTo>
                    <a:pt x="2350" y="557"/>
                  </a:lnTo>
                  <a:lnTo>
                    <a:pt x="2385" y="576"/>
                  </a:lnTo>
                  <a:lnTo>
                    <a:pt x="2389" y="581"/>
                  </a:lnTo>
                  <a:lnTo>
                    <a:pt x="2398" y="595"/>
                  </a:lnTo>
                  <a:lnTo>
                    <a:pt x="2411" y="615"/>
                  </a:lnTo>
                  <a:lnTo>
                    <a:pt x="2423" y="640"/>
                  </a:lnTo>
                  <a:lnTo>
                    <a:pt x="2429" y="652"/>
                  </a:lnTo>
                  <a:lnTo>
                    <a:pt x="2434" y="665"/>
                  </a:lnTo>
                  <a:lnTo>
                    <a:pt x="2437" y="677"/>
                  </a:lnTo>
                  <a:lnTo>
                    <a:pt x="2438" y="689"/>
                  </a:lnTo>
                  <a:lnTo>
                    <a:pt x="2438" y="701"/>
                  </a:lnTo>
                  <a:lnTo>
                    <a:pt x="2435" y="711"/>
                  </a:lnTo>
                  <a:lnTo>
                    <a:pt x="2433" y="716"/>
                  </a:lnTo>
                  <a:lnTo>
                    <a:pt x="2430" y="720"/>
                  </a:lnTo>
                  <a:lnTo>
                    <a:pt x="2426" y="723"/>
                  </a:lnTo>
                  <a:lnTo>
                    <a:pt x="2422" y="727"/>
                  </a:lnTo>
                  <a:lnTo>
                    <a:pt x="2415" y="723"/>
                  </a:lnTo>
                  <a:lnTo>
                    <a:pt x="2409" y="717"/>
                  </a:lnTo>
                  <a:lnTo>
                    <a:pt x="2403" y="712"/>
                  </a:lnTo>
                  <a:lnTo>
                    <a:pt x="2399" y="707"/>
                  </a:lnTo>
                  <a:lnTo>
                    <a:pt x="2390" y="693"/>
                  </a:lnTo>
                  <a:lnTo>
                    <a:pt x="2382" y="680"/>
                  </a:lnTo>
                  <a:lnTo>
                    <a:pt x="2374" y="664"/>
                  </a:lnTo>
                  <a:lnTo>
                    <a:pt x="2366" y="649"/>
                  </a:lnTo>
                  <a:lnTo>
                    <a:pt x="2355" y="636"/>
                  </a:lnTo>
                  <a:lnTo>
                    <a:pt x="2343" y="624"/>
                  </a:lnTo>
                  <a:lnTo>
                    <a:pt x="2327" y="623"/>
                  </a:lnTo>
                  <a:lnTo>
                    <a:pt x="2313" y="620"/>
                  </a:lnTo>
                  <a:lnTo>
                    <a:pt x="2298" y="616"/>
                  </a:lnTo>
                  <a:lnTo>
                    <a:pt x="2285" y="611"/>
                  </a:lnTo>
                  <a:lnTo>
                    <a:pt x="2271" y="605"/>
                  </a:lnTo>
                  <a:lnTo>
                    <a:pt x="2259" y="597"/>
                  </a:lnTo>
                  <a:lnTo>
                    <a:pt x="2249" y="589"/>
                  </a:lnTo>
                  <a:lnTo>
                    <a:pt x="2238" y="581"/>
                  </a:lnTo>
                  <a:lnTo>
                    <a:pt x="2229" y="572"/>
                  </a:lnTo>
                  <a:lnTo>
                    <a:pt x="2221" y="563"/>
                  </a:lnTo>
                  <a:lnTo>
                    <a:pt x="2213" y="553"/>
                  </a:lnTo>
                  <a:lnTo>
                    <a:pt x="2206" y="545"/>
                  </a:lnTo>
                  <a:lnTo>
                    <a:pt x="2202" y="536"/>
                  </a:lnTo>
                  <a:lnTo>
                    <a:pt x="2197" y="528"/>
                  </a:lnTo>
                  <a:lnTo>
                    <a:pt x="2194" y="521"/>
                  </a:lnTo>
                  <a:lnTo>
                    <a:pt x="2193" y="515"/>
                  </a:lnTo>
                  <a:lnTo>
                    <a:pt x="2191" y="499"/>
                  </a:lnTo>
                  <a:lnTo>
                    <a:pt x="2193" y="483"/>
                  </a:lnTo>
                  <a:lnTo>
                    <a:pt x="2194" y="468"/>
                  </a:lnTo>
                  <a:lnTo>
                    <a:pt x="2197" y="453"/>
                  </a:lnTo>
                  <a:lnTo>
                    <a:pt x="2201" y="440"/>
                  </a:lnTo>
                  <a:lnTo>
                    <a:pt x="2205" y="427"/>
                  </a:lnTo>
                  <a:lnTo>
                    <a:pt x="2210" y="413"/>
                  </a:lnTo>
                  <a:lnTo>
                    <a:pt x="2215" y="400"/>
                  </a:lnTo>
                  <a:lnTo>
                    <a:pt x="2227" y="375"/>
                  </a:lnTo>
                  <a:lnTo>
                    <a:pt x="2239" y="351"/>
                  </a:lnTo>
                  <a:lnTo>
                    <a:pt x="2253" y="325"/>
                  </a:lnTo>
                  <a:lnTo>
                    <a:pt x="2265" y="299"/>
                  </a:lnTo>
                  <a:lnTo>
                    <a:pt x="2267" y="285"/>
                  </a:lnTo>
                  <a:lnTo>
                    <a:pt x="2271" y="248"/>
                  </a:lnTo>
                  <a:lnTo>
                    <a:pt x="2273" y="223"/>
                  </a:lnTo>
                  <a:lnTo>
                    <a:pt x="2273" y="195"/>
                  </a:lnTo>
                  <a:lnTo>
                    <a:pt x="2270" y="163"/>
                  </a:lnTo>
                  <a:lnTo>
                    <a:pt x="2265" y="130"/>
                  </a:lnTo>
                  <a:lnTo>
                    <a:pt x="2258" y="124"/>
                  </a:lnTo>
                  <a:lnTo>
                    <a:pt x="2251" y="122"/>
                  </a:lnTo>
                  <a:lnTo>
                    <a:pt x="2246" y="120"/>
                  </a:lnTo>
                  <a:lnTo>
                    <a:pt x="2241" y="120"/>
                  </a:lnTo>
                  <a:lnTo>
                    <a:pt x="2235" y="123"/>
                  </a:lnTo>
                  <a:lnTo>
                    <a:pt x="2231" y="127"/>
                  </a:lnTo>
                  <a:lnTo>
                    <a:pt x="2229" y="131"/>
                  </a:lnTo>
                  <a:lnTo>
                    <a:pt x="2225" y="138"/>
                  </a:lnTo>
                  <a:lnTo>
                    <a:pt x="2219" y="153"/>
                  </a:lnTo>
                  <a:lnTo>
                    <a:pt x="2215" y="172"/>
                  </a:lnTo>
                  <a:lnTo>
                    <a:pt x="2211" y="195"/>
                  </a:lnTo>
                  <a:lnTo>
                    <a:pt x="2209" y="217"/>
                  </a:lnTo>
                  <a:lnTo>
                    <a:pt x="2206" y="243"/>
                  </a:lnTo>
                  <a:lnTo>
                    <a:pt x="2203" y="265"/>
                  </a:lnTo>
                  <a:lnTo>
                    <a:pt x="2199" y="288"/>
                  </a:lnTo>
                  <a:lnTo>
                    <a:pt x="2195" y="308"/>
                  </a:lnTo>
                  <a:lnTo>
                    <a:pt x="2193" y="317"/>
                  </a:lnTo>
                  <a:lnTo>
                    <a:pt x="2190" y="325"/>
                  </a:lnTo>
                  <a:lnTo>
                    <a:pt x="2186" y="332"/>
                  </a:lnTo>
                  <a:lnTo>
                    <a:pt x="2182" y="339"/>
                  </a:lnTo>
                  <a:lnTo>
                    <a:pt x="2178" y="343"/>
                  </a:lnTo>
                  <a:lnTo>
                    <a:pt x="2174" y="345"/>
                  </a:lnTo>
                  <a:lnTo>
                    <a:pt x="2169" y="347"/>
                  </a:lnTo>
                  <a:lnTo>
                    <a:pt x="2162" y="347"/>
                  </a:lnTo>
                  <a:lnTo>
                    <a:pt x="2138" y="352"/>
                  </a:lnTo>
                  <a:lnTo>
                    <a:pt x="2117" y="359"/>
                  </a:lnTo>
                  <a:lnTo>
                    <a:pt x="2098" y="365"/>
                  </a:lnTo>
                  <a:lnTo>
                    <a:pt x="2082" y="372"/>
                  </a:lnTo>
                  <a:lnTo>
                    <a:pt x="2069" y="380"/>
                  </a:lnTo>
                  <a:lnTo>
                    <a:pt x="2057" y="388"/>
                  </a:lnTo>
                  <a:lnTo>
                    <a:pt x="2048" y="396"/>
                  </a:lnTo>
                  <a:lnTo>
                    <a:pt x="2040" y="404"/>
                  </a:lnTo>
                  <a:lnTo>
                    <a:pt x="2033" y="413"/>
                  </a:lnTo>
                  <a:lnTo>
                    <a:pt x="2029" y="423"/>
                  </a:lnTo>
                  <a:lnTo>
                    <a:pt x="2025" y="432"/>
                  </a:lnTo>
                  <a:lnTo>
                    <a:pt x="2021" y="443"/>
                  </a:lnTo>
                  <a:lnTo>
                    <a:pt x="2016" y="463"/>
                  </a:lnTo>
                  <a:lnTo>
                    <a:pt x="2012" y="485"/>
                  </a:lnTo>
                  <a:lnTo>
                    <a:pt x="2009" y="505"/>
                  </a:lnTo>
                  <a:lnTo>
                    <a:pt x="2009" y="525"/>
                  </a:lnTo>
                  <a:lnTo>
                    <a:pt x="2010" y="548"/>
                  </a:lnTo>
                  <a:lnTo>
                    <a:pt x="2013" y="569"/>
                  </a:lnTo>
                  <a:lnTo>
                    <a:pt x="2022" y="615"/>
                  </a:lnTo>
                  <a:lnTo>
                    <a:pt x="2032" y="657"/>
                  </a:lnTo>
                  <a:lnTo>
                    <a:pt x="2036" y="679"/>
                  </a:lnTo>
                  <a:lnTo>
                    <a:pt x="2038" y="699"/>
                  </a:lnTo>
                  <a:lnTo>
                    <a:pt x="2040" y="716"/>
                  </a:lnTo>
                  <a:lnTo>
                    <a:pt x="2040" y="733"/>
                  </a:lnTo>
                  <a:lnTo>
                    <a:pt x="2038" y="741"/>
                  </a:lnTo>
                  <a:lnTo>
                    <a:pt x="2036" y="748"/>
                  </a:lnTo>
                  <a:lnTo>
                    <a:pt x="2033" y="754"/>
                  </a:lnTo>
                  <a:lnTo>
                    <a:pt x="2029" y="761"/>
                  </a:lnTo>
                  <a:lnTo>
                    <a:pt x="2025" y="766"/>
                  </a:lnTo>
                  <a:lnTo>
                    <a:pt x="2020" y="772"/>
                  </a:lnTo>
                  <a:lnTo>
                    <a:pt x="2013" y="777"/>
                  </a:lnTo>
                  <a:lnTo>
                    <a:pt x="2006" y="780"/>
                  </a:lnTo>
                  <a:lnTo>
                    <a:pt x="1994" y="810"/>
                  </a:lnTo>
                  <a:lnTo>
                    <a:pt x="1984" y="840"/>
                  </a:lnTo>
                  <a:lnTo>
                    <a:pt x="1974" y="868"/>
                  </a:lnTo>
                  <a:lnTo>
                    <a:pt x="1965" y="894"/>
                  </a:lnTo>
                  <a:lnTo>
                    <a:pt x="1957" y="920"/>
                  </a:lnTo>
                  <a:lnTo>
                    <a:pt x="1950" y="945"/>
                  </a:lnTo>
                  <a:lnTo>
                    <a:pt x="1948" y="968"/>
                  </a:lnTo>
                  <a:lnTo>
                    <a:pt x="1946" y="990"/>
                  </a:lnTo>
                  <a:lnTo>
                    <a:pt x="1945" y="1029"/>
                  </a:lnTo>
                  <a:lnTo>
                    <a:pt x="1945" y="1060"/>
                  </a:lnTo>
                  <a:lnTo>
                    <a:pt x="1946" y="1073"/>
                  </a:lnTo>
                  <a:lnTo>
                    <a:pt x="1949" y="1085"/>
                  </a:lnTo>
                  <a:lnTo>
                    <a:pt x="1953" y="1096"/>
                  </a:lnTo>
                  <a:lnTo>
                    <a:pt x="1958" y="1104"/>
                  </a:lnTo>
                  <a:lnTo>
                    <a:pt x="1962" y="1106"/>
                  </a:lnTo>
                  <a:lnTo>
                    <a:pt x="1966" y="1109"/>
                  </a:lnTo>
                  <a:lnTo>
                    <a:pt x="1972" y="1112"/>
                  </a:lnTo>
                  <a:lnTo>
                    <a:pt x="1978" y="1113"/>
                  </a:lnTo>
                  <a:lnTo>
                    <a:pt x="1992" y="1116"/>
                  </a:lnTo>
                  <a:lnTo>
                    <a:pt x="2009" y="1116"/>
                  </a:lnTo>
                  <a:lnTo>
                    <a:pt x="2030" y="1113"/>
                  </a:lnTo>
                  <a:lnTo>
                    <a:pt x="2056" y="1109"/>
                  </a:lnTo>
                  <a:lnTo>
                    <a:pt x="2086" y="1102"/>
                  </a:lnTo>
                  <a:lnTo>
                    <a:pt x="2121" y="1093"/>
                  </a:lnTo>
                  <a:lnTo>
                    <a:pt x="2136" y="1097"/>
                  </a:lnTo>
                  <a:lnTo>
                    <a:pt x="2150" y="1104"/>
                  </a:lnTo>
                  <a:lnTo>
                    <a:pt x="2163" y="1110"/>
                  </a:lnTo>
                  <a:lnTo>
                    <a:pt x="2175" y="1118"/>
                  </a:lnTo>
                  <a:lnTo>
                    <a:pt x="2187" y="1128"/>
                  </a:lnTo>
                  <a:lnTo>
                    <a:pt x="2198" y="1140"/>
                  </a:lnTo>
                  <a:lnTo>
                    <a:pt x="2209" y="1152"/>
                  </a:lnTo>
                  <a:lnTo>
                    <a:pt x="2217" y="1164"/>
                  </a:lnTo>
                  <a:lnTo>
                    <a:pt x="2226" y="1178"/>
                  </a:lnTo>
                  <a:lnTo>
                    <a:pt x="2233" y="1193"/>
                  </a:lnTo>
                  <a:lnTo>
                    <a:pt x="2241" y="1209"/>
                  </a:lnTo>
                  <a:lnTo>
                    <a:pt x="2246" y="1225"/>
                  </a:lnTo>
                  <a:lnTo>
                    <a:pt x="2251" y="1242"/>
                  </a:lnTo>
                  <a:lnTo>
                    <a:pt x="2257" y="1261"/>
                  </a:lnTo>
                  <a:lnTo>
                    <a:pt x="2261" y="1280"/>
                  </a:lnTo>
                  <a:lnTo>
                    <a:pt x="2265" y="1298"/>
                  </a:lnTo>
                  <a:lnTo>
                    <a:pt x="2267" y="1315"/>
                  </a:lnTo>
                  <a:lnTo>
                    <a:pt x="2267" y="1330"/>
                  </a:lnTo>
                  <a:lnTo>
                    <a:pt x="2265" y="1343"/>
                  </a:lnTo>
                  <a:lnTo>
                    <a:pt x="2262" y="1354"/>
                  </a:lnTo>
                  <a:lnTo>
                    <a:pt x="2257" y="1362"/>
                  </a:lnTo>
                  <a:lnTo>
                    <a:pt x="2251" y="1369"/>
                  </a:lnTo>
                  <a:lnTo>
                    <a:pt x="2245" y="1375"/>
                  </a:lnTo>
                  <a:lnTo>
                    <a:pt x="2237" y="1381"/>
                  </a:lnTo>
                  <a:lnTo>
                    <a:pt x="2221" y="1390"/>
                  </a:lnTo>
                  <a:lnTo>
                    <a:pt x="2206" y="1401"/>
                  </a:lnTo>
                  <a:lnTo>
                    <a:pt x="2199" y="1407"/>
                  </a:lnTo>
                  <a:lnTo>
                    <a:pt x="2194" y="1415"/>
                  </a:lnTo>
                  <a:lnTo>
                    <a:pt x="2190" y="1425"/>
                  </a:lnTo>
                  <a:lnTo>
                    <a:pt x="2186" y="1437"/>
                  </a:lnTo>
                  <a:lnTo>
                    <a:pt x="2186" y="1443"/>
                  </a:lnTo>
                  <a:lnTo>
                    <a:pt x="2187" y="1450"/>
                  </a:lnTo>
                  <a:lnTo>
                    <a:pt x="2189" y="1458"/>
                  </a:lnTo>
                  <a:lnTo>
                    <a:pt x="2190" y="1465"/>
                  </a:lnTo>
                  <a:lnTo>
                    <a:pt x="2197" y="1477"/>
                  </a:lnTo>
                  <a:lnTo>
                    <a:pt x="2205" y="1489"/>
                  </a:lnTo>
                  <a:lnTo>
                    <a:pt x="2214" y="1499"/>
                  </a:lnTo>
                  <a:lnTo>
                    <a:pt x="2226" y="1510"/>
                  </a:lnTo>
                  <a:lnTo>
                    <a:pt x="2237" y="1519"/>
                  </a:lnTo>
                  <a:lnTo>
                    <a:pt x="2250" y="1529"/>
                  </a:lnTo>
                  <a:lnTo>
                    <a:pt x="2274" y="1543"/>
                  </a:lnTo>
                  <a:lnTo>
                    <a:pt x="2295" y="1557"/>
                  </a:lnTo>
                  <a:lnTo>
                    <a:pt x="2303" y="1562"/>
                  </a:lnTo>
                  <a:lnTo>
                    <a:pt x="2309" y="1567"/>
                  </a:lnTo>
                  <a:lnTo>
                    <a:pt x="2313" y="1571"/>
                  </a:lnTo>
                  <a:lnTo>
                    <a:pt x="2313" y="1575"/>
                  </a:lnTo>
                  <a:lnTo>
                    <a:pt x="2299" y="1575"/>
                  </a:lnTo>
                  <a:lnTo>
                    <a:pt x="2286" y="1575"/>
                  </a:lnTo>
                  <a:lnTo>
                    <a:pt x="2273" y="1573"/>
                  </a:lnTo>
                  <a:lnTo>
                    <a:pt x="2259" y="1570"/>
                  </a:lnTo>
                  <a:lnTo>
                    <a:pt x="2246" y="1566"/>
                  </a:lnTo>
                  <a:lnTo>
                    <a:pt x="2234" y="1562"/>
                  </a:lnTo>
                  <a:lnTo>
                    <a:pt x="2222" y="1555"/>
                  </a:lnTo>
                  <a:lnTo>
                    <a:pt x="2210" y="1549"/>
                  </a:lnTo>
                  <a:lnTo>
                    <a:pt x="2201" y="1542"/>
                  </a:lnTo>
                  <a:lnTo>
                    <a:pt x="2191" y="1534"/>
                  </a:lnTo>
                  <a:lnTo>
                    <a:pt x="2183" y="1526"/>
                  </a:lnTo>
                  <a:lnTo>
                    <a:pt x="2175" y="1517"/>
                  </a:lnTo>
                  <a:lnTo>
                    <a:pt x="2170" y="1509"/>
                  </a:lnTo>
                  <a:lnTo>
                    <a:pt x="2166" y="1498"/>
                  </a:lnTo>
                  <a:lnTo>
                    <a:pt x="2163" y="1489"/>
                  </a:lnTo>
                  <a:lnTo>
                    <a:pt x="2162" y="1478"/>
                  </a:lnTo>
                  <a:lnTo>
                    <a:pt x="2163" y="1459"/>
                  </a:lnTo>
                  <a:lnTo>
                    <a:pt x="2166" y="1439"/>
                  </a:lnTo>
                  <a:lnTo>
                    <a:pt x="2170" y="1419"/>
                  </a:lnTo>
                  <a:lnTo>
                    <a:pt x="2175" y="1399"/>
                  </a:lnTo>
                  <a:lnTo>
                    <a:pt x="2193" y="1354"/>
                  </a:lnTo>
                  <a:lnTo>
                    <a:pt x="2217" y="1298"/>
                  </a:lnTo>
                  <a:lnTo>
                    <a:pt x="2206" y="1289"/>
                  </a:lnTo>
                  <a:lnTo>
                    <a:pt x="2197" y="1277"/>
                  </a:lnTo>
                  <a:lnTo>
                    <a:pt x="2190" y="1265"/>
                  </a:lnTo>
                  <a:lnTo>
                    <a:pt x="2182" y="1253"/>
                  </a:lnTo>
                  <a:lnTo>
                    <a:pt x="2170" y="1226"/>
                  </a:lnTo>
                  <a:lnTo>
                    <a:pt x="2157" y="1201"/>
                  </a:lnTo>
                  <a:lnTo>
                    <a:pt x="2149" y="1189"/>
                  </a:lnTo>
                  <a:lnTo>
                    <a:pt x="2140" y="1178"/>
                  </a:lnTo>
                  <a:lnTo>
                    <a:pt x="2129" y="1169"/>
                  </a:lnTo>
                  <a:lnTo>
                    <a:pt x="2117" y="1162"/>
                  </a:lnTo>
                  <a:lnTo>
                    <a:pt x="2110" y="1158"/>
                  </a:lnTo>
                  <a:lnTo>
                    <a:pt x="2102" y="1156"/>
                  </a:lnTo>
                  <a:lnTo>
                    <a:pt x="2094" y="1154"/>
                  </a:lnTo>
                  <a:lnTo>
                    <a:pt x="2085" y="1153"/>
                  </a:lnTo>
                  <a:lnTo>
                    <a:pt x="2076" y="1152"/>
                  </a:lnTo>
                  <a:lnTo>
                    <a:pt x="2065" y="1152"/>
                  </a:lnTo>
                  <a:lnTo>
                    <a:pt x="2054" y="1152"/>
                  </a:lnTo>
                  <a:lnTo>
                    <a:pt x="2042" y="1153"/>
                  </a:lnTo>
                  <a:lnTo>
                    <a:pt x="2022" y="1157"/>
                  </a:lnTo>
                  <a:lnTo>
                    <a:pt x="2006" y="1161"/>
                  </a:lnTo>
                  <a:lnTo>
                    <a:pt x="1990" y="1166"/>
                  </a:lnTo>
                  <a:lnTo>
                    <a:pt x="1978" y="1174"/>
                  </a:lnTo>
                  <a:lnTo>
                    <a:pt x="1973" y="1178"/>
                  </a:lnTo>
                  <a:lnTo>
                    <a:pt x="1968" y="1184"/>
                  </a:lnTo>
                  <a:lnTo>
                    <a:pt x="1962" y="1189"/>
                  </a:lnTo>
                  <a:lnTo>
                    <a:pt x="1958" y="1196"/>
                  </a:lnTo>
                  <a:lnTo>
                    <a:pt x="1950" y="1209"/>
                  </a:lnTo>
                  <a:lnTo>
                    <a:pt x="1945" y="1225"/>
                  </a:lnTo>
                  <a:lnTo>
                    <a:pt x="1941" y="1244"/>
                  </a:lnTo>
                  <a:lnTo>
                    <a:pt x="1938" y="1265"/>
                  </a:lnTo>
                  <a:lnTo>
                    <a:pt x="1937" y="1289"/>
                  </a:lnTo>
                  <a:lnTo>
                    <a:pt x="1938" y="1315"/>
                  </a:lnTo>
                  <a:lnTo>
                    <a:pt x="1940" y="1345"/>
                  </a:lnTo>
                  <a:lnTo>
                    <a:pt x="1942" y="1378"/>
                  </a:lnTo>
                  <a:lnTo>
                    <a:pt x="1946" y="1414"/>
                  </a:lnTo>
                  <a:lnTo>
                    <a:pt x="1952" y="1454"/>
                  </a:lnTo>
                  <a:lnTo>
                    <a:pt x="1913" y="1474"/>
                  </a:lnTo>
                  <a:lnTo>
                    <a:pt x="1886" y="1490"/>
                  </a:lnTo>
                  <a:lnTo>
                    <a:pt x="1877" y="1497"/>
                  </a:lnTo>
                  <a:lnTo>
                    <a:pt x="1869" y="1503"/>
                  </a:lnTo>
                  <a:lnTo>
                    <a:pt x="1862" y="1509"/>
                  </a:lnTo>
                  <a:lnTo>
                    <a:pt x="1858" y="1515"/>
                  </a:lnTo>
                  <a:lnTo>
                    <a:pt x="1846" y="1539"/>
                  </a:lnTo>
                  <a:lnTo>
                    <a:pt x="1832" y="1575"/>
                  </a:lnTo>
                  <a:lnTo>
                    <a:pt x="1822" y="1589"/>
                  </a:lnTo>
                  <a:lnTo>
                    <a:pt x="1814" y="1601"/>
                  </a:lnTo>
                  <a:lnTo>
                    <a:pt x="1806" y="1613"/>
                  </a:lnTo>
                  <a:lnTo>
                    <a:pt x="1797" y="1622"/>
                  </a:lnTo>
                  <a:lnTo>
                    <a:pt x="1789" y="1630"/>
                  </a:lnTo>
                  <a:lnTo>
                    <a:pt x="1780" y="1638"/>
                  </a:lnTo>
                  <a:lnTo>
                    <a:pt x="1772" y="1643"/>
                  </a:lnTo>
                  <a:lnTo>
                    <a:pt x="1764" y="1649"/>
                  </a:lnTo>
                  <a:lnTo>
                    <a:pt x="1746" y="1657"/>
                  </a:lnTo>
                  <a:lnTo>
                    <a:pt x="1730" y="1662"/>
                  </a:lnTo>
                  <a:lnTo>
                    <a:pt x="1714" y="1666"/>
                  </a:lnTo>
                  <a:lnTo>
                    <a:pt x="1700" y="1669"/>
                  </a:lnTo>
                  <a:lnTo>
                    <a:pt x="1685" y="1671"/>
                  </a:lnTo>
                  <a:lnTo>
                    <a:pt x="1672" y="1675"/>
                  </a:lnTo>
                  <a:lnTo>
                    <a:pt x="1658" y="1679"/>
                  </a:lnTo>
                  <a:lnTo>
                    <a:pt x="1646" y="1686"/>
                  </a:lnTo>
                  <a:lnTo>
                    <a:pt x="1640" y="1690"/>
                  </a:lnTo>
                  <a:lnTo>
                    <a:pt x="1634" y="1695"/>
                  </a:lnTo>
                  <a:lnTo>
                    <a:pt x="1629" y="1702"/>
                  </a:lnTo>
                  <a:lnTo>
                    <a:pt x="1625" y="1709"/>
                  </a:lnTo>
                  <a:lnTo>
                    <a:pt x="1620" y="1717"/>
                  </a:lnTo>
                  <a:lnTo>
                    <a:pt x="1616" y="1726"/>
                  </a:lnTo>
                  <a:lnTo>
                    <a:pt x="1612" y="1738"/>
                  </a:lnTo>
                  <a:lnTo>
                    <a:pt x="1609" y="1750"/>
                  </a:lnTo>
                  <a:lnTo>
                    <a:pt x="1592" y="1733"/>
                  </a:lnTo>
                  <a:lnTo>
                    <a:pt x="1573" y="1719"/>
                  </a:lnTo>
                  <a:lnTo>
                    <a:pt x="1554" y="1709"/>
                  </a:lnTo>
                  <a:lnTo>
                    <a:pt x="1537" y="1701"/>
                  </a:lnTo>
                  <a:lnTo>
                    <a:pt x="1518" y="1693"/>
                  </a:lnTo>
                  <a:lnTo>
                    <a:pt x="1500" y="1687"/>
                  </a:lnTo>
                  <a:lnTo>
                    <a:pt x="1482" y="1683"/>
                  </a:lnTo>
                  <a:lnTo>
                    <a:pt x="1466" y="1679"/>
                  </a:lnTo>
                  <a:lnTo>
                    <a:pt x="1450" y="1675"/>
                  </a:lnTo>
                  <a:lnTo>
                    <a:pt x="1437" y="1671"/>
                  </a:lnTo>
                  <a:lnTo>
                    <a:pt x="1424" y="1666"/>
                  </a:lnTo>
                  <a:lnTo>
                    <a:pt x="1413" y="1659"/>
                  </a:lnTo>
                  <a:lnTo>
                    <a:pt x="1408" y="1657"/>
                  </a:lnTo>
                  <a:lnTo>
                    <a:pt x="1404" y="1653"/>
                  </a:lnTo>
                  <a:lnTo>
                    <a:pt x="1400" y="1647"/>
                  </a:lnTo>
                  <a:lnTo>
                    <a:pt x="1397" y="1643"/>
                  </a:lnTo>
                  <a:lnTo>
                    <a:pt x="1394" y="1638"/>
                  </a:lnTo>
                  <a:lnTo>
                    <a:pt x="1393" y="1631"/>
                  </a:lnTo>
                  <a:lnTo>
                    <a:pt x="1392" y="1625"/>
                  </a:lnTo>
                  <a:lnTo>
                    <a:pt x="1392" y="1617"/>
                  </a:lnTo>
                  <a:lnTo>
                    <a:pt x="1390" y="1609"/>
                  </a:lnTo>
                  <a:lnTo>
                    <a:pt x="1388" y="1601"/>
                  </a:lnTo>
                  <a:lnTo>
                    <a:pt x="1382" y="1593"/>
                  </a:lnTo>
                  <a:lnTo>
                    <a:pt x="1377" y="1585"/>
                  </a:lnTo>
                  <a:lnTo>
                    <a:pt x="1364" y="1570"/>
                  </a:lnTo>
                  <a:lnTo>
                    <a:pt x="1353" y="1557"/>
                  </a:lnTo>
                  <a:lnTo>
                    <a:pt x="1351" y="1551"/>
                  </a:lnTo>
                  <a:lnTo>
                    <a:pt x="1349" y="1546"/>
                  </a:lnTo>
                  <a:lnTo>
                    <a:pt x="1349" y="1543"/>
                  </a:lnTo>
                  <a:lnTo>
                    <a:pt x="1349" y="1541"/>
                  </a:lnTo>
                  <a:lnTo>
                    <a:pt x="1352" y="1539"/>
                  </a:lnTo>
                  <a:lnTo>
                    <a:pt x="1353" y="1538"/>
                  </a:lnTo>
                  <a:lnTo>
                    <a:pt x="1361" y="1535"/>
                  </a:lnTo>
                  <a:lnTo>
                    <a:pt x="1373" y="1533"/>
                  </a:lnTo>
                  <a:lnTo>
                    <a:pt x="1389" y="1533"/>
                  </a:lnTo>
                  <a:lnTo>
                    <a:pt x="1409" y="1533"/>
                  </a:lnTo>
                  <a:lnTo>
                    <a:pt x="1416" y="1534"/>
                  </a:lnTo>
                  <a:lnTo>
                    <a:pt x="1422" y="1535"/>
                  </a:lnTo>
                  <a:lnTo>
                    <a:pt x="1428" y="1538"/>
                  </a:lnTo>
                  <a:lnTo>
                    <a:pt x="1432" y="1541"/>
                  </a:lnTo>
                  <a:lnTo>
                    <a:pt x="1440" y="1547"/>
                  </a:lnTo>
                  <a:lnTo>
                    <a:pt x="1446" y="1557"/>
                  </a:lnTo>
                  <a:lnTo>
                    <a:pt x="1457" y="1579"/>
                  </a:lnTo>
                  <a:lnTo>
                    <a:pt x="1465" y="1605"/>
                  </a:lnTo>
                  <a:lnTo>
                    <a:pt x="1470" y="1617"/>
                  </a:lnTo>
                  <a:lnTo>
                    <a:pt x="1476" y="1629"/>
                  </a:lnTo>
                  <a:lnTo>
                    <a:pt x="1482" y="1641"/>
                  </a:lnTo>
                  <a:lnTo>
                    <a:pt x="1490" y="1650"/>
                  </a:lnTo>
                  <a:lnTo>
                    <a:pt x="1496" y="1655"/>
                  </a:lnTo>
                  <a:lnTo>
                    <a:pt x="1501" y="1659"/>
                  </a:lnTo>
                  <a:lnTo>
                    <a:pt x="1508" y="1662"/>
                  </a:lnTo>
                  <a:lnTo>
                    <a:pt x="1514" y="1666"/>
                  </a:lnTo>
                  <a:lnTo>
                    <a:pt x="1521" y="1669"/>
                  </a:lnTo>
                  <a:lnTo>
                    <a:pt x="1529" y="1670"/>
                  </a:lnTo>
                  <a:lnTo>
                    <a:pt x="1538" y="1671"/>
                  </a:lnTo>
                  <a:lnTo>
                    <a:pt x="1548" y="1671"/>
                  </a:lnTo>
                  <a:lnTo>
                    <a:pt x="1556" y="1670"/>
                  </a:lnTo>
                  <a:lnTo>
                    <a:pt x="1564" y="1669"/>
                  </a:lnTo>
                  <a:lnTo>
                    <a:pt x="1570" y="1665"/>
                  </a:lnTo>
                  <a:lnTo>
                    <a:pt x="1578" y="1661"/>
                  </a:lnTo>
                  <a:lnTo>
                    <a:pt x="1592" y="1650"/>
                  </a:lnTo>
                  <a:lnTo>
                    <a:pt x="1605" y="1637"/>
                  </a:lnTo>
                  <a:lnTo>
                    <a:pt x="1618" y="1619"/>
                  </a:lnTo>
                  <a:lnTo>
                    <a:pt x="1632" y="1601"/>
                  </a:lnTo>
                  <a:lnTo>
                    <a:pt x="1646" y="1581"/>
                  </a:lnTo>
                  <a:lnTo>
                    <a:pt x="1660" y="1558"/>
                  </a:lnTo>
                  <a:lnTo>
                    <a:pt x="1674" y="1535"/>
                  </a:lnTo>
                  <a:lnTo>
                    <a:pt x="1689" y="1511"/>
                  </a:lnTo>
                  <a:lnTo>
                    <a:pt x="1705" y="1489"/>
                  </a:lnTo>
                  <a:lnTo>
                    <a:pt x="1722" y="1465"/>
                  </a:lnTo>
                  <a:lnTo>
                    <a:pt x="1741" y="1442"/>
                  </a:lnTo>
                  <a:lnTo>
                    <a:pt x="1761" y="1421"/>
                  </a:lnTo>
                  <a:lnTo>
                    <a:pt x="1772" y="1410"/>
                  </a:lnTo>
                  <a:lnTo>
                    <a:pt x="1784" y="1401"/>
                  </a:lnTo>
                  <a:lnTo>
                    <a:pt x="1796" y="1391"/>
                  </a:lnTo>
                  <a:lnTo>
                    <a:pt x="1808" y="1382"/>
                  </a:lnTo>
                  <a:lnTo>
                    <a:pt x="1810" y="1366"/>
                  </a:lnTo>
                  <a:lnTo>
                    <a:pt x="1814" y="1351"/>
                  </a:lnTo>
                  <a:lnTo>
                    <a:pt x="1818" y="1339"/>
                  </a:lnTo>
                  <a:lnTo>
                    <a:pt x="1822" y="1329"/>
                  </a:lnTo>
                  <a:lnTo>
                    <a:pt x="1828" y="1319"/>
                  </a:lnTo>
                  <a:lnTo>
                    <a:pt x="1833" y="1311"/>
                  </a:lnTo>
                  <a:lnTo>
                    <a:pt x="1838" y="1305"/>
                  </a:lnTo>
                  <a:lnTo>
                    <a:pt x="1844" y="1301"/>
                  </a:lnTo>
                  <a:lnTo>
                    <a:pt x="1854" y="1293"/>
                  </a:lnTo>
                  <a:lnTo>
                    <a:pt x="1865" y="1288"/>
                  </a:lnTo>
                  <a:lnTo>
                    <a:pt x="1874" y="1285"/>
                  </a:lnTo>
                  <a:lnTo>
                    <a:pt x="1884" y="1281"/>
                  </a:lnTo>
                  <a:lnTo>
                    <a:pt x="1886" y="1280"/>
                  </a:lnTo>
                  <a:lnTo>
                    <a:pt x="1890" y="1277"/>
                  </a:lnTo>
                  <a:lnTo>
                    <a:pt x="1892" y="1274"/>
                  </a:lnTo>
                  <a:lnTo>
                    <a:pt x="1894" y="1272"/>
                  </a:lnTo>
                  <a:lnTo>
                    <a:pt x="1894" y="1266"/>
                  </a:lnTo>
                  <a:lnTo>
                    <a:pt x="1896" y="1261"/>
                  </a:lnTo>
                  <a:lnTo>
                    <a:pt x="1894" y="1254"/>
                  </a:lnTo>
                  <a:lnTo>
                    <a:pt x="1893" y="1246"/>
                  </a:lnTo>
                  <a:lnTo>
                    <a:pt x="1886" y="1226"/>
                  </a:lnTo>
                  <a:lnTo>
                    <a:pt x="1876" y="1198"/>
                  </a:lnTo>
                  <a:lnTo>
                    <a:pt x="1860" y="1164"/>
                  </a:lnTo>
                  <a:lnTo>
                    <a:pt x="1837" y="1117"/>
                  </a:lnTo>
                  <a:lnTo>
                    <a:pt x="1832" y="1106"/>
                  </a:lnTo>
                  <a:lnTo>
                    <a:pt x="1828" y="1094"/>
                  </a:lnTo>
                  <a:lnTo>
                    <a:pt x="1825" y="1082"/>
                  </a:lnTo>
                  <a:lnTo>
                    <a:pt x="1824" y="1069"/>
                  </a:lnTo>
                  <a:lnTo>
                    <a:pt x="1822" y="1056"/>
                  </a:lnTo>
                  <a:lnTo>
                    <a:pt x="1821" y="1041"/>
                  </a:lnTo>
                  <a:lnTo>
                    <a:pt x="1822" y="1026"/>
                  </a:lnTo>
                  <a:lnTo>
                    <a:pt x="1824" y="1012"/>
                  </a:lnTo>
                  <a:lnTo>
                    <a:pt x="1828" y="981"/>
                  </a:lnTo>
                  <a:lnTo>
                    <a:pt x="1834" y="949"/>
                  </a:lnTo>
                  <a:lnTo>
                    <a:pt x="1844" y="916"/>
                  </a:lnTo>
                  <a:lnTo>
                    <a:pt x="1854" y="884"/>
                  </a:lnTo>
                  <a:lnTo>
                    <a:pt x="1866" y="850"/>
                  </a:lnTo>
                  <a:lnTo>
                    <a:pt x="1880" y="818"/>
                  </a:lnTo>
                  <a:lnTo>
                    <a:pt x="1894" y="786"/>
                  </a:lnTo>
                  <a:lnTo>
                    <a:pt x="1908" y="756"/>
                  </a:lnTo>
                  <a:lnTo>
                    <a:pt x="1934" y="700"/>
                  </a:lnTo>
                  <a:lnTo>
                    <a:pt x="1958" y="653"/>
                  </a:lnTo>
                  <a:lnTo>
                    <a:pt x="1966" y="633"/>
                  </a:lnTo>
                  <a:lnTo>
                    <a:pt x="1970" y="617"/>
                  </a:lnTo>
                  <a:lnTo>
                    <a:pt x="1973" y="603"/>
                  </a:lnTo>
                  <a:lnTo>
                    <a:pt x="1972" y="589"/>
                  </a:lnTo>
                  <a:lnTo>
                    <a:pt x="1969" y="577"/>
                  </a:lnTo>
                  <a:lnTo>
                    <a:pt x="1965" y="568"/>
                  </a:lnTo>
                  <a:lnTo>
                    <a:pt x="1958" y="559"/>
                  </a:lnTo>
                  <a:lnTo>
                    <a:pt x="1953" y="548"/>
                  </a:lnTo>
                  <a:lnTo>
                    <a:pt x="1946" y="539"/>
                  </a:lnTo>
                  <a:lnTo>
                    <a:pt x="1940" y="528"/>
                  </a:lnTo>
                  <a:lnTo>
                    <a:pt x="1934" y="516"/>
                  </a:lnTo>
                  <a:lnTo>
                    <a:pt x="1930" y="503"/>
                  </a:lnTo>
                  <a:lnTo>
                    <a:pt x="1928" y="488"/>
                  </a:lnTo>
                  <a:lnTo>
                    <a:pt x="1926" y="469"/>
                  </a:lnTo>
                  <a:lnTo>
                    <a:pt x="1929" y="449"/>
                  </a:lnTo>
                  <a:lnTo>
                    <a:pt x="1934" y="425"/>
                  </a:lnTo>
                  <a:lnTo>
                    <a:pt x="1941" y="405"/>
                  </a:lnTo>
                  <a:lnTo>
                    <a:pt x="1948" y="389"/>
                  </a:lnTo>
                  <a:lnTo>
                    <a:pt x="1956" y="376"/>
                  </a:lnTo>
                  <a:lnTo>
                    <a:pt x="1964" y="367"/>
                  </a:lnTo>
                  <a:lnTo>
                    <a:pt x="1972" y="359"/>
                  </a:lnTo>
                  <a:lnTo>
                    <a:pt x="1981" y="353"/>
                  </a:lnTo>
                  <a:lnTo>
                    <a:pt x="1989" y="348"/>
                  </a:lnTo>
                  <a:lnTo>
                    <a:pt x="1998" y="343"/>
                  </a:lnTo>
                  <a:lnTo>
                    <a:pt x="2006" y="337"/>
                  </a:lnTo>
                  <a:lnTo>
                    <a:pt x="2016" y="329"/>
                  </a:lnTo>
                  <a:lnTo>
                    <a:pt x="2024" y="321"/>
                  </a:lnTo>
                  <a:lnTo>
                    <a:pt x="2033" y="309"/>
                  </a:lnTo>
                  <a:lnTo>
                    <a:pt x="2041" y="293"/>
                  </a:lnTo>
                  <a:lnTo>
                    <a:pt x="2050" y="275"/>
                  </a:lnTo>
                  <a:lnTo>
                    <a:pt x="2058" y="249"/>
                  </a:lnTo>
                  <a:lnTo>
                    <a:pt x="2066" y="220"/>
                  </a:lnTo>
                  <a:lnTo>
                    <a:pt x="2069" y="204"/>
                  </a:lnTo>
                  <a:lnTo>
                    <a:pt x="2070" y="189"/>
                  </a:lnTo>
                  <a:lnTo>
                    <a:pt x="2072" y="176"/>
                  </a:lnTo>
                  <a:lnTo>
                    <a:pt x="2072" y="164"/>
                  </a:lnTo>
                  <a:lnTo>
                    <a:pt x="2069" y="152"/>
                  </a:lnTo>
                  <a:lnTo>
                    <a:pt x="2066" y="143"/>
                  </a:lnTo>
                  <a:lnTo>
                    <a:pt x="2062" y="132"/>
                  </a:lnTo>
                  <a:lnTo>
                    <a:pt x="2057" y="124"/>
                  </a:lnTo>
                  <a:lnTo>
                    <a:pt x="2049" y="116"/>
                  </a:lnTo>
                  <a:lnTo>
                    <a:pt x="2041" y="108"/>
                  </a:lnTo>
                  <a:lnTo>
                    <a:pt x="2030" y="100"/>
                  </a:lnTo>
                  <a:lnTo>
                    <a:pt x="2018" y="94"/>
                  </a:lnTo>
                  <a:lnTo>
                    <a:pt x="1989" y="79"/>
                  </a:lnTo>
                  <a:lnTo>
                    <a:pt x="1952" y="64"/>
                  </a:lnTo>
                  <a:lnTo>
                    <a:pt x="1934" y="55"/>
                  </a:lnTo>
                  <a:lnTo>
                    <a:pt x="1918" y="46"/>
                  </a:lnTo>
                  <a:lnTo>
                    <a:pt x="1904" y="36"/>
                  </a:lnTo>
                  <a:lnTo>
                    <a:pt x="1892" y="27"/>
                  </a:lnTo>
                  <a:lnTo>
                    <a:pt x="1870" y="12"/>
                  </a:lnTo>
                  <a:lnTo>
                    <a:pt x="1854" y="3"/>
                  </a:lnTo>
                  <a:lnTo>
                    <a:pt x="1846" y="0"/>
                  </a:lnTo>
                  <a:lnTo>
                    <a:pt x="1838" y="0"/>
                  </a:lnTo>
                  <a:lnTo>
                    <a:pt x="1830" y="3"/>
                  </a:lnTo>
                  <a:lnTo>
                    <a:pt x="1824" y="8"/>
                  </a:lnTo>
                  <a:lnTo>
                    <a:pt x="1814" y="18"/>
                  </a:lnTo>
                  <a:lnTo>
                    <a:pt x="1805" y="30"/>
                  </a:lnTo>
                  <a:lnTo>
                    <a:pt x="1794" y="44"/>
                  </a:lnTo>
                  <a:lnTo>
                    <a:pt x="1784" y="64"/>
                  </a:lnTo>
                  <a:lnTo>
                    <a:pt x="1773" y="87"/>
                  </a:lnTo>
                  <a:lnTo>
                    <a:pt x="1757" y="126"/>
                  </a:lnTo>
                  <a:lnTo>
                    <a:pt x="1748" y="148"/>
                  </a:lnTo>
                  <a:lnTo>
                    <a:pt x="1737" y="173"/>
                  </a:lnTo>
                  <a:lnTo>
                    <a:pt x="1724" y="199"/>
                  </a:lnTo>
                  <a:lnTo>
                    <a:pt x="1709" y="225"/>
                  </a:lnTo>
                  <a:lnTo>
                    <a:pt x="1693" y="252"/>
                  </a:lnTo>
                  <a:lnTo>
                    <a:pt x="1673" y="276"/>
                  </a:lnTo>
                  <a:lnTo>
                    <a:pt x="1662" y="288"/>
                  </a:lnTo>
                  <a:lnTo>
                    <a:pt x="1652" y="300"/>
                  </a:lnTo>
                  <a:lnTo>
                    <a:pt x="1640" y="311"/>
                  </a:lnTo>
                  <a:lnTo>
                    <a:pt x="1628" y="320"/>
                  </a:lnTo>
                  <a:lnTo>
                    <a:pt x="1614" y="329"/>
                  </a:lnTo>
                  <a:lnTo>
                    <a:pt x="1600" y="337"/>
                  </a:lnTo>
                  <a:lnTo>
                    <a:pt x="1585" y="345"/>
                  </a:lnTo>
                  <a:lnTo>
                    <a:pt x="1570" y="352"/>
                  </a:lnTo>
                  <a:lnTo>
                    <a:pt x="1554" y="357"/>
                  </a:lnTo>
                  <a:lnTo>
                    <a:pt x="1537" y="361"/>
                  </a:lnTo>
                  <a:lnTo>
                    <a:pt x="1518" y="364"/>
                  </a:lnTo>
                  <a:lnTo>
                    <a:pt x="1500" y="365"/>
                  </a:lnTo>
                  <a:lnTo>
                    <a:pt x="1489" y="375"/>
                  </a:lnTo>
                  <a:lnTo>
                    <a:pt x="1481" y="385"/>
                  </a:lnTo>
                  <a:lnTo>
                    <a:pt x="1474" y="395"/>
                  </a:lnTo>
                  <a:lnTo>
                    <a:pt x="1468" y="404"/>
                  </a:lnTo>
                  <a:lnTo>
                    <a:pt x="1464" y="412"/>
                  </a:lnTo>
                  <a:lnTo>
                    <a:pt x="1461" y="420"/>
                  </a:lnTo>
                  <a:lnTo>
                    <a:pt x="1460" y="428"/>
                  </a:lnTo>
                  <a:lnTo>
                    <a:pt x="1458" y="436"/>
                  </a:lnTo>
                  <a:lnTo>
                    <a:pt x="1460" y="443"/>
                  </a:lnTo>
                  <a:lnTo>
                    <a:pt x="1460" y="449"/>
                  </a:lnTo>
                  <a:lnTo>
                    <a:pt x="1462" y="456"/>
                  </a:lnTo>
                  <a:lnTo>
                    <a:pt x="1464" y="463"/>
                  </a:lnTo>
                  <a:lnTo>
                    <a:pt x="1470" y="475"/>
                  </a:lnTo>
                  <a:lnTo>
                    <a:pt x="1477" y="485"/>
                  </a:lnTo>
                  <a:lnTo>
                    <a:pt x="1485" y="497"/>
                  </a:lnTo>
                  <a:lnTo>
                    <a:pt x="1492" y="507"/>
                  </a:lnTo>
                  <a:lnTo>
                    <a:pt x="1496" y="517"/>
                  </a:lnTo>
                  <a:lnTo>
                    <a:pt x="1498" y="528"/>
                  </a:lnTo>
                  <a:lnTo>
                    <a:pt x="1498" y="533"/>
                  </a:lnTo>
                  <a:lnTo>
                    <a:pt x="1497" y="539"/>
                  </a:lnTo>
                  <a:lnTo>
                    <a:pt x="1494" y="545"/>
                  </a:lnTo>
                  <a:lnTo>
                    <a:pt x="1492" y="551"/>
                  </a:lnTo>
                  <a:lnTo>
                    <a:pt x="1486" y="556"/>
                  </a:lnTo>
                  <a:lnTo>
                    <a:pt x="1481" y="563"/>
                  </a:lnTo>
                  <a:lnTo>
                    <a:pt x="1473" y="569"/>
                  </a:lnTo>
                  <a:lnTo>
                    <a:pt x="1464" y="576"/>
                  </a:lnTo>
                  <a:lnTo>
                    <a:pt x="1462" y="588"/>
                  </a:lnTo>
                  <a:lnTo>
                    <a:pt x="1458" y="599"/>
                  </a:lnTo>
                  <a:lnTo>
                    <a:pt x="1456" y="611"/>
                  </a:lnTo>
                  <a:lnTo>
                    <a:pt x="1450" y="621"/>
                  </a:lnTo>
                  <a:lnTo>
                    <a:pt x="1441" y="641"/>
                  </a:lnTo>
                  <a:lnTo>
                    <a:pt x="1429" y="659"/>
                  </a:lnTo>
                  <a:lnTo>
                    <a:pt x="1404" y="691"/>
                  </a:lnTo>
                  <a:lnTo>
                    <a:pt x="1380" y="719"/>
                  </a:lnTo>
                  <a:lnTo>
                    <a:pt x="1371" y="730"/>
                  </a:lnTo>
                  <a:lnTo>
                    <a:pt x="1363" y="744"/>
                  </a:lnTo>
                  <a:lnTo>
                    <a:pt x="1360" y="749"/>
                  </a:lnTo>
                  <a:lnTo>
                    <a:pt x="1359" y="754"/>
                  </a:lnTo>
                  <a:lnTo>
                    <a:pt x="1357" y="761"/>
                  </a:lnTo>
                  <a:lnTo>
                    <a:pt x="1357" y="766"/>
                  </a:lnTo>
                  <a:lnTo>
                    <a:pt x="1359" y="773"/>
                  </a:lnTo>
                  <a:lnTo>
                    <a:pt x="1361" y="778"/>
                  </a:lnTo>
                  <a:lnTo>
                    <a:pt x="1364" y="785"/>
                  </a:lnTo>
                  <a:lnTo>
                    <a:pt x="1369" y="790"/>
                  </a:lnTo>
                  <a:lnTo>
                    <a:pt x="1376" y="797"/>
                  </a:lnTo>
                  <a:lnTo>
                    <a:pt x="1384" y="804"/>
                  </a:lnTo>
                  <a:lnTo>
                    <a:pt x="1393" y="809"/>
                  </a:lnTo>
                  <a:lnTo>
                    <a:pt x="1404" y="816"/>
                  </a:lnTo>
                  <a:lnTo>
                    <a:pt x="1417" y="825"/>
                  </a:lnTo>
                  <a:lnTo>
                    <a:pt x="1428" y="833"/>
                  </a:lnTo>
                  <a:lnTo>
                    <a:pt x="1436" y="844"/>
                  </a:lnTo>
                  <a:lnTo>
                    <a:pt x="1442" y="853"/>
                  </a:lnTo>
                  <a:lnTo>
                    <a:pt x="1448" y="864"/>
                  </a:lnTo>
                  <a:lnTo>
                    <a:pt x="1452" y="876"/>
                  </a:lnTo>
                  <a:lnTo>
                    <a:pt x="1454" y="886"/>
                  </a:lnTo>
                  <a:lnTo>
                    <a:pt x="1456" y="898"/>
                  </a:lnTo>
                  <a:lnTo>
                    <a:pt x="1460" y="921"/>
                  </a:lnTo>
                  <a:lnTo>
                    <a:pt x="1462" y="944"/>
                  </a:lnTo>
                  <a:lnTo>
                    <a:pt x="1466" y="956"/>
                  </a:lnTo>
                  <a:lnTo>
                    <a:pt x="1470" y="965"/>
                  </a:lnTo>
                  <a:lnTo>
                    <a:pt x="1474" y="976"/>
                  </a:lnTo>
                  <a:lnTo>
                    <a:pt x="1482" y="985"/>
                  </a:lnTo>
                  <a:lnTo>
                    <a:pt x="1482" y="990"/>
                  </a:lnTo>
                  <a:lnTo>
                    <a:pt x="1485" y="1004"/>
                  </a:lnTo>
                  <a:lnTo>
                    <a:pt x="1486" y="1024"/>
                  </a:lnTo>
                  <a:lnTo>
                    <a:pt x="1485" y="1046"/>
                  </a:lnTo>
                  <a:lnTo>
                    <a:pt x="1484" y="1057"/>
                  </a:lnTo>
                  <a:lnTo>
                    <a:pt x="1481" y="1069"/>
                  </a:lnTo>
                  <a:lnTo>
                    <a:pt x="1477" y="1080"/>
                  </a:lnTo>
                  <a:lnTo>
                    <a:pt x="1472" y="1089"/>
                  </a:lnTo>
                  <a:lnTo>
                    <a:pt x="1465" y="1097"/>
                  </a:lnTo>
                  <a:lnTo>
                    <a:pt x="1457" y="1104"/>
                  </a:lnTo>
                  <a:lnTo>
                    <a:pt x="1452" y="1106"/>
                  </a:lnTo>
                  <a:lnTo>
                    <a:pt x="1446" y="1109"/>
                  </a:lnTo>
                  <a:lnTo>
                    <a:pt x="1440" y="1110"/>
                  </a:lnTo>
                  <a:lnTo>
                    <a:pt x="1434" y="1112"/>
                  </a:lnTo>
                  <a:lnTo>
                    <a:pt x="1426" y="1112"/>
                  </a:lnTo>
                  <a:lnTo>
                    <a:pt x="1418" y="1112"/>
                  </a:lnTo>
                  <a:lnTo>
                    <a:pt x="1410" y="1109"/>
                  </a:lnTo>
                  <a:lnTo>
                    <a:pt x="1404" y="1106"/>
                  </a:lnTo>
                  <a:lnTo>
                    <a:pt x="1396" y="1102"/>
                  </a:lnTo>
                  <a:lnTo>
                    <a:pt x="1389" y="1097"/>
                  </a:lnTo>
                  <a:lnTo>
                    <a:pt x="1381" y="1090"/>
                  </a:lnTo>
                  <a:lnTo>
                    <a:pt x="1375" y="1084"/>
                  </a:lnTo>
                  <a:lnTo>
                    <a:pt x="1360" y="1066"/>
                  </a:lnTo>
                  <a:lnTo>
                    <a:pt x="1347" y="1046"/>
                  </a:lnTo>
                  <a:lnTo>
                    <a:pt x="1333" y="1024"/>
                  </a:lnTo>
                  <a:lnTo>
                    <a:pt x="1320" y="1000"/>
                  </a:lnTo>
                  <a:lnTo>
                    <a:pt x="1292" y="945"/>
                  </a:lnTo>
                  <a:lnTo>
                    <a:pt x="1264" y="886"/>
                  </a:lnTo>
                  <a:lnTo>
                    <a:pt x="1251" y="858"/>
                  </a:lnTo>
                  <a:lnTo>
                    <a:pt x="1236" y="829"/>
                  </a:lnTo>
                  <a:lnTo>
                    <a:pt x="1221" y="801"/>
                  </a:lnTo>
                  <a:lnTo>
                    <a:pt x="1205" y="774"/>
                  </a:lnTo>
                  <a:lnTo>
                    <a:pt x="1197" y="786"/>
                  </a:lnTo>
                  <a:lnTo>
                    <a:pt x="1187" y="798"/>
                  </a:lnTo>
                  <a:lnTo>
                    <a:pt x="1176" y="809"/>
                  </a:lnTo>
                  <a:lnTo>
                    <a:pt x="1165" y="820"/>
                  </a:lnTo>
                  <a:lnTo>
                    <a:pt x="1155" y="830"/>
                  </a:lnTo>
                  <a:lnTo>
                    <a:pt x="1147" y="842"/>
                  </a:lnTo>
                  <a:lnTo>
                    <a:pt x="1144" y="849"/>
                  </a:lnTo>
                  <a:lnTo>
                    <a:pt x="1141" y="856"/>
                  </a:lnTo>
                  <a:lnTo>
                    <a:pt x="1140" y="862"/>
                  </a:lnTo>
                  <a:lnTo>
                    <a:pt x="1139" y="870"/>
                  </a:lnTo>
                  <a:lnTo>
                    <a:pt x="1140" y="878"/>
                  </a:lnTo>
                  <a:lnTo>
                    <a:pt x="1141" y="885"/>
                  </a:lnTo>
                  <a:lnTo>
                    <a:pt x="1144" y="893"/>
                  </a:lnTo>
                  <a:lnTo>
                    <a:pt x="1147" y="900"/>
                  </a:lnTo>
                  <a:lnTo>
                    <a:pt x="1155" y="913"/>
                  </a:lnTo>
                  <a:lnTo>
                    <a:pt x="1163" y="926"/>
                  </a:lnTo>
                  <a:lnTo>
                    <a:pt x="1172" y="940"/>
                  </a:lnTo>
                  <a:lnTo>
                    <a:pt x="1180" y="956"/>
                  </a:lnTo>
                  <a:lnTo>
                    <a:pt x="1183" y="964"/>
                  </a:lnTo>
                  <a:lnTo>
                    <a:pt x="1185" y="972"/>
                  </a:lnTo>
                  <a:lnTo>
                    <a:pt x="1187" y="981"/>
                  </a:lnTo>
                  <a:lnTo>
                    <a:pt x="1187" y="990"/>
                  </a:lnTo>
                  <a:lnTo>
                    <a:pt x="1187" y="1004"/>
                  </a:lnTo>
                  <a:lnTo>
                    <a:pt x="1184" y="1014"/>
                  </a:lnTo>
                  <a:lnTo>
                    <a:pt x="1181" y="1025"/>
                  </a:lnTo>
                  <a:lnTo>
                    <a:pt x="1177" y="1033"/>
                  </a:lnTo>
                  <a:lnTo>
                    <a:pt x="1167" y="1049"/>
                  </a:lnTo>
                  <a:lnTo>
                    <a:pt x="1153" y="1062"/>
                  </a:lnTo>
                  <a:lnTo>
                    <a:pt x="1141" y="1074"/>
                  </a:lnTo>
                  <a:lnTo>
                    <a:pt x="1131" y="1088"/>
                  </a:lnTo>
                  <a:lnTo>
                    <a:pt x="1127" y="1096"/>
                  </a:lnTo>
                  <a:lnTo>
                    <a:pt x="1124" y="1104"/>
                  </a:lnTo>
                  <a:lnTo>
                    <a:pt x="1121" y="1113"/>
                  </a:lnTo>
                  <a:lnTo>
                    <a:pt x="1121" y="1124"/>
                  </a:lnTo>
                  <a:lnTo>
                    <a:pt x="1121" y="1128"/>
                  </a:lnTo>
                  <a:lnTo>
                    <a:pt x="1123" y="1132"/>
                  </a:lnTo>
                  <a:lnTo>
                    <a:pt x="1125" y="1137"/>
                  </a:lnTo>
                  <a:lnTo>
                    <a:pt x="1128" y="1141"/>
                  </a:lnTo>
                  <a:lnTo>
                    <a:pt x="1135" y="1149"/>
                  </a:lnTo>
                  <a:lnTo>
                    <a:pt x="1141" y="1158"/>
                  </a:lnTo>
                  <a:lnTo>
                    <a:pt x="1149" y="1168"/>
                  </a:lnTo>
                  <a:lnTo>
                    <a:pt x="1156" y="1177"/>
                  </a:lnTo>
                  <a:lnTo>
                    <a:pt x="1159" y="1184"/>
                  </a:lnTo>
                  <a:lnTo>
                    <a:pt x="1161" y="1189"/>
                  </a:lnTo>
                  <a:lnTo>
                    <a:pt x="1163" y="1196"/>
                  </a:lnTo>
                  <a:lnTo>
                    <a:pt x="1163" y="1202"/>
                  </a:lnTo>
                  <a:lnTo>
                    <a:pt x="1163" y="1212"/>
                  </a:lnTo>
                  <a:lnTo>
                    <a:pt x="1161" y="1221"/>
                  </a:lnTo>
                  <a:lnTo>
                    <a:pt x="1159" y="1232"/>
                  </a:lnTo>
                  <a:lnTo>
                    <a:pt x="1156" y="1240"/>
                  </a:lnTo>
                  <a:lnTo>
                    <a:pt x="1151" y="1249"/>
                  </a:lnTo>
                  <a:lnTo>
                    <a:pt x="1147" y="1258"/>
                  </a:lnTo>
                  <a:lnTo>
                    <a:pt x="1141" y="1266"/>
                  </a:lnTo>
                  <a:lnTo>
                    <a:pt x="1135" y="1274"/>
                  </a:lnTo>
                  <a:lnTo>
                    <a:pt x="1120" y="1290"/>
                  </a:lnTo>
                  <a:lnTo>
                    <a:pt x="1104" y="1304"/>
                  </a:lnTo>
                  <a:lnTo>
                    <a:pt x="1085" y="1317"/>
                  </a:lnTo>
                  <a:lnTo>
                    <a:pt x="1067" y="1330"/>
                  </a:lnTo>
                  <a:lnTo>
                    <a:pt x="1047" y="1341"/>
                  </a:lnTo>
                  <a:lnTo>
                    <a:pt x="1025" y="1351"/>
                  </a:lnTo>
                  <a:lnTo>
                    <a:pt x="1005" y="1361"/>
                  </a:lnTo>
                  <a:lnTo>
                    <a:pt x="985" y="1369"/>
                  </a:lnTo>
                  <a:lnTo>
                    <a:pt x="948" y="1383"/>
                  </a:lnTo>
                  <a:lnTo>
                    <a:pt x="916" y="1394"/>
                  </a:lnTo>
                  <a:lnTo>
                    <a:pt x="893" y="1402"/>
                  </a:lnTo>
                  <a:lnTo>
                    <a:pt x="872" y="1411"/>
                  </a:lnTo>
                  <a:lnTo>
                    <a:pt x="851" y="1421"/>
                  </a:lnTo>
                  <a:lnTo>
                    <a:pt x="832" y="1430"/>
                  </a:lnTo>
                  <a:lnTo>
                    <a:pt x="796" y="1449"/>
                  </a:lnTo>
                  <a:lnTo>
                    <a:pt x="761" y="1470"/>
                  </a:lnTo>
                  <a:lnTo>
                    <a:pt x="728" y="1490"/>
                  </a:lnTo>
                  <a:lnTo>
                    <a:pt x="695" y="1510"/>
                  </a:lnTo>
                  <a:lnTo>
                    <a:pt x="677" y="1519"/>
                  </a:lnTo>
                  <a:lnTo>
                    <a:pt x="660" y="1527"/>
                  </a:lnTo>
                  <a:lnTo>
                    <a:pt x="640" y="1537"/>
                  </a:lnTo>
                  <a:lnTo>
                    <a:pt x="621" y="1545"/>
                  </a:lnTo>
                  <a:lnTo>
                    <a:pt x="604" y="1550"/>
                  </a:lnTo>
                  <a:lnTo>
                    <a:pt x="590" y="1557"/>
                  </a:lnTo>
                  <a:lnTo>
                    <a:pt x="576" y="1565"/>
                  </a:lnTo>
                  <a:lnTo>
                    <a:pt x="563" y="1573"/>
                  </a:lnTo>
                  <a:lnTo>
                    <a:pt x="539" y="1591"/>
                  </a:lnTo>
                  <a:lnTo>
                    <a:pt x="516" y="1611"/>
                  </a:lnTo>
                  <a:lnTo>
                    <a:pt x="504" y="1621"/>
                  </a:lnTo>
                  <a:lnTo>
                    <a:pt x="492" y="1630"/>
                  </a:lnTo>
                  <a:lnTo>
                    <a:pt x="482" y="1638"/>
                  </a:lnTo>
                  <a:lnTo>
                    <a:pt x="468" y="1645"/>
                  </a:lnTo>
                  <a:lnTo>
                    <a:pt x="455" y="1651"/>
                  </a:lnTo>
                  <a:lnTo>
                    <a:pt x="442" y="1655"/>
                  </a:lnTo>
                  <a:lnTo>
                    <a:pt x="427" y="1658"/>
                  </a:lnTo>
                  <a:lnTo>
                    <a:pt x="410" y="1659"/>
                  </a:lnTo>
                  <a:lnTo>
                    <a:pt x="408" y="1658"/>
                  </a:lnTo>
                  <a:lnTo>
                    <a:pt x="406" y="1655"/>
                  </a:lnTo>
                  <a:lnTo>
                    <a:pt x="404" y="1651"/>
                  </a:lnTo>
                  <a:lnTo>
                    <a:pt x="402" y="1646"/>
                  </a:lnTo>
                  <a:lnTo>
                    <a:pt x="399" y="1637"/>
                  </a:lnTo>
                  <a:lnTo>
                    <a:pt x="398" y="1629"/>
                  </a:lnTo>
                  <a:lnTo>
                    <a:pt x="386" y="1629"/>
                  </a:lnTo>
                  <a:lnTo>
                    <a:pt x="379" y="1629"/>
                  </a:lnTo>
                  <a:lnTo>
                    <a:pt x="375" y="1629"/>
                  </a:lnTo>
                  <a:lnTo>
                    <a:pt x="368" y="1629"/>
                  </a:lnTo>
                  <a:lnTo>
                    <a:pt x="352" y="1630"/>
                  </a:lnTo>
                  <a:lnTo>
                    <a:pt x="338" y="1634"/>
                  </a:lnTo>
                  <a:lnTo>
                    <a:pt x="324" y="1639"/>
                  </a:lnTo>
                  <a:lnTo>
                    <a:pt x="312" y="1647"/>
                  </a:lnTo>
                  <a:lnTo>
                    <a:pt x="302" y="1657"/>
                  </a:lnTo>
                  <a:lnTo>
                    <a:pt x="291" y="1667"/>
                  </a:lnTo>
                  <a:lnTo>
                    <a:pt x="283" y="1681"/>
                  </a:lnTo>
                  <a:lnTo>
                    <a:pt x="275" y="1694"/>
                  </a:lnTo>
                  <a:lnTo>
                    <a:pt x="268" y="1709"/>
                  </a:lnTo>
                  <a:lnTo>
                    <a:pt x="262" y="1723"/>
                  </a:lnTo>
                  <a:lnTo>
                    <a:pt x="256" y="1739"/>
                  </a:lnTo>
                  <a:lnTo>
                    <a:pt x="251" y="1757"/>
                  </a:lnTo>
                  <a:lnTo>
                    <a:pt x="243" y="1790"/>
                  </a:lnTo>
                  <a:lnTo>
                    <a:pt x="235" y="1822"/>
                  </a:lnTo>
                  <a:lnTo>
                    <a:pt x="235" y="1827"/>
                  </a:lnTo>
                  <a:lnTo>
                    <a:pt x="232" y="1833"/>
                  </a:lnTo>
                  <a:lnTo>
                    <a:pt x="228" y="1839"/>
                  </a:lnTo>
                  <a:lnTo>
                    <a:pt x="224" y="1846"/>
                  </a:lnTo>
                  <a:lnTo>
                    <a:pt x="212" y="1861"/>
                  </a:lnTo>
                  <a:lnTo>
                    <a:pt x="198" y="1877"/>
                  </a:lnTo>
                  <a:lnTo>
                    <a:pt x="167" y="1906"/>
                  </a:lnTo>
                  <a:lnTo>
                    <a:pt x="146" y="1930"/>
                  </a:lnTo>
                  <a:lnTo>
                    <a:pt x="135" y="1944"/>
                  </a:lnTo>
                  <a:lnTo>
                    <a:pt x="126" y="1958"/>
                  </a:lnTo>
                  <a:lnTo>
                    <a:pt x="118" y="1972"/>
                  </a:lnTo>
                  <a:lnTo>
                    <a:pt x="111" y="1987"/>
                  </a:lnTo>
                  <a:lnTo>
                    <a:pt x="100" y="2016"/>
                  </a:lnTo>
                  <a:lnTo>
                    <a:pt x="91" y="2047"/>
                  </a:lnTo>
                  <a:lnTo>
                    <a:pt x="83" y="2080"/>
                  </a:lnTo>
                  <a:lnTo>
                    <a:pt x="76" y="2114"/>
                  </a:lnTo>
                  <a:lnTo>
                    <a:pt x="67" y="2147"/>
                  </a:lnTo>
                  <a:lnTo>
                    <a:pt x="55" y="2183"/>
                  </a:lnTo>
                  <a:lnTo>
                    <a:pt x="50" y="2195"/>
                  </a:lnTo>
                  <a:lnTo>
                    <a:pt x="42" y="2206"/>
                  </a:lnTo>
                  <a:lnTo>
                    <a:pt x="32" y="2218"/>
                  </a:lnTo>
                  <a:lnTo>
                    <a:pt x="23" y="2228"/>
                  </a:lnTo>
                  <a:lnTo>
                    <a:pt x="15" y="2240"/>
                  </a:lnTo>
                  <a:lnTo>
                    <a:pt x="7" y="2254"/>
                  </a:lnTo>
                  <a:lnTo>
                    <a:pt x="4" y="2260"/>
                  </a:lnTo>
                  <a:lnTo>
                    <a:pt x="3" y="2266"/>
                  </a:lnTo>
                  <a:lnTo>
                    <a:pt x="2" y="2272"/>
                  </a:lnTo>
                  <a:lnTo>
                    <a:pt x="0" y="2279"/>
                  </a:lnTo>
                  <a:lnTo>
                    <a:pt x="2" y="2284"/>
                  </a:lnTo>
                  <a:lnTo>
                    <a:pt x="6" y="2290"/>
                  </a:lnTo>
                  <a:lnTo>
                    <a:pt x="10" y="2295"/>
                  </a:lnTo>
                  <a:lnTo>
                    <a:pt x="16" y="2300"/>
                  </a:lnTo>
                  <a:lnTo>
                    <a:pt x="26" y="2310"/>
                  </a:lnTo>
                  <a:lnTo>
                    <a:pt x="31" y="2315"/>
                  </a:lnTo>
                  <a:lnTo>
                    <a:pt x="38" y="2336"/>
                  </a:lnTo>
                  <a:lnTo>
                    <a:pt x="47" y="2356"/>
                  </a:lnTo>
                  <a:lnTo>
                    <a:pt x="56" y="2372"/>
                  </a:lnTo>
                  <a:lnTo>
                    <a:pt x="67" y="2388"/>
                  </a:lnTo>
                  <a:lnTo>
                    <a:pt x="79" y="2402"/>
                  </a:lnTo>
                  <a:lnTo>
                    <a:pt x="91" y="2414"/>
                  </a:lnTo>
                  <a:lnTo>
                    <a:pt x="103" y="2426"/>
                  </a:lnTo>
                  <a:lnTo>
                    <a:pt x="115" y="2438"/>
                  </a:lnTo>
                  <a:lnTo>
                    <a:pt x="140" y="2460"/>
                  </a:lnTo>
                  <a:lnTo>
                    <a:pt x="163" y="2484"/>
                  </a:lnTo>
                  <a:lnTo>
                    <a:pt x="174" y="2499"/>
                  </a:lnTo>
                  <a:lnTo>
                    <a:pt x="183" y="2513"/>
                  </a:lnTo>
                  <a:lnTo>
                    <a:pt x="192" y="2531"/>
                  </a:lnTo>
                  <a:lnTo>
                    <a:pt x="199" y="2551"/>
                  </a:lnTo>
                  <a:lnTo>
                    <a:pt x="215" y="2572"/>
                  </a:lnTo>
                  <a:lnTo>
                    <a:pt x="234" y="2593"/>
                  </a:lnTo>
                  <a:lnTo>
                    <a:pt x="242" y="2605"/>
                  </a:lnTo>
                  <a:lnTo>
                    <a:pt x="248" y="2617"/>
                  </a:lnTo>
                  <a:lnTo>
                    <a:pt x="250" y="2624"/>
                  </a:lnTo>
                  <a:lnTo>
                    <a:pt x="252" y="2632"/>
                  </a:lnTo>
                  <a:lnTo>
                    <a:pt x="254" y="2639"/>
                  </a:lnTo>
                  <a:lnTo>
                    <a:pt x="254" y="2647"/>
                  </a:lnTo>
                  <a:lnTo>
                    <a:pt x="252" y="2660"/>
                  </a:lnTo>
                  <a:lnTo>
                    <a:pt x="251" y="2672"/>
                  </a:lnTo>
                  <a:lnTo>
                    <a:pt x="248" y="2684"/>
                  </a:lnTo>
                  <a:lnTo>
                    <a:pt x="244" y="2695"/>
                  </a:lnTo>
                  <a:lnTo>
                    <a:pt x="242" y="2707"/>
                  </a:lnTo>
                  <a:lnTo>
                    <a:pt x="239" y="2717"/>
                  </a:lnTo>
                  <a:lnTo>
                    <a:pt x="236" y="2729"/>
                  </a:lnTo>
                  <a:lnTo>
                    <a:pt x="235" y="2743"/>
                  </a:lnTo>
                  <a:lnTo>
                    <a:pt x="236" y="2767"/>
                  </a:lnTo>
                  <a:lnTo>
                    <a:pt x="239" y="2791"/>
                  </a:lnTo>
                  <a:lnTo>
                    <a:pt x="242" y="2813"/>
                  </a:lnTo>
                  <a:lnTo>
                    <a:pt x="244" y="2836"/>
                  </a:lnTo>
                  <a:lnTo>
                    <a:pt x="248" y="2859"/>
                  </a:lnTo>
                  <a:lnTo>
                    <a:pt x="251" y="2881"/>
                  </a:lnTo>
                  <a:lnTo>
                    <a:pt x="252" y="2905"/>
                  </a:lnTo>
                  <a:lnTo>
                    <a:pt x="254" y="2929"/>
                  </a:lnTo>
                  <a:lnTo>
                    <a:pt x="254" y="2960"/>
                  </a:lnTo>
                  <a:lnTo>
                    <a:pt x="254" y="2991"/>
                  </a:lnTo>
                  <a:lnTo>
                    <a:pt x="254" y="3019"/>
                  </a:lnTo>
                  <a:lnTo>
                    <a:pt x="254" y="3039"/>
                  </a:lnTo>
                  <a:lnTo>
                    <a:pt x="251" y="3049"/>
                  </a:lnTo>
                  <a:lnTo>
                    <a:pt x="246" y="3064"/>
                  </a:lnTo>
                  <a:lnTo>
                    <a:pt x="243" y="3072"/>
                  </a:lnTo>
                  <a:lnTo>
                    <a:pt x="240" y="3080"/>
                  </a:lnTo>
                  <a:lnTo>
                    <a:pt x="240" y="3089"/>
                  </a:lnTo>
                  <a:lnTo>
                    <a:pt x="242" y="3098"/>
                  </a:lnTo>
                  <a:lnTo>
                    <a:pt x="246" y="3109"/>
                  </a:lnTo>
                  <a:lnTo>
                    <a:pt x="251" y="3117"/>
                  </a:lnTo>
                  <a:lnTo>
                    <a:pt x="259" y="3125"/>
                  </a:lnTo>
                  <a:lnTo>
                    <a:pt x="267" y="3130"/>
                  </a:lnTo>
                  <a:lnTo>
                    <a:pt x="284" y="3141"/>
                  </a:lnTo>
                  <a:lnTo>
                    <a:pt x="304" y="3149"/>
                  </a:lnTo>
                  <a:lnTo>
                    <a:pt x="324" y="3157"/>
                  </a:lnTo>
                  <a:lnTo>
                    <a:pt x="343" y="3168"/>
                  </a:lnTo>
                  <a:lnTo>
                    <a:pt x="351" y="3174"/>
                  </a:lnTo>
                  <a:lnTo>
                    <a:pt x="358" y="3181"/>
                  </a:lnTo>
                  <a:lnTo>
                    <a:pt x="364" y="3190"/>
                  </a:lnTo>
                  <a:lnTo>
                    <a:pt x="368" y="3201"/>
                  </a:lnTo>
                  <a:lnTo>
                    <a:pt x="375" y="3224"/>
                  </a:lnTo>
                  <a:lnTo>
                    <a:pt x="382" y="3250"/>
                  </a:lnTo>
                  <a:lnTo>
                    <a:pt x="387" y="3280"/>
                  </a:lnTo>
                  <a:lnTo>
                    <a:pt x="394" y="3308"/>
                  </a:lnTo>
                  <a:lnTo>
                    <a:pt x="402" y="3356"/>
                  </a:lnTo>
                  <a:lnTo>
                    <a:pt x="404" y="3376"/>
                  </a:lnTo>
                  <a:lnTo>
                    <a:pt x="402" y="3425"/>
                  </a:lnTo>
                  <a:lnTo>
                    <a:pt x="398" y="3469"/>
                  </a:lnTo>
                  <a:lnTo>
                    <a:pt x="394" y="3490"/>
                  </a:lnTo>
                  <a:lnTo>
                    <a:pt x="388" y="3510"/>
                  </a:lnTo>
                  <a:lnTo>
                    <a:pt x="384" y="3520"/>
                  </a:lnTo>
                  <a:lnTo>
                    <a:pt x="380" y="3530"/>
                  </a:lnTo>
                  <a:lnTo>
                    <a:pt x="375" y="3540"/>
                  </a:lnTo>
                  <a:lnTo>
                    <a:pt x="368" y="3550"/>
                  </a:lnTo>
                  <a:lnTo>
                    <a:pt x="230" y="3550"/>
                  </a:lnTo>
                  <a:lnTo>
                    <a:pt x="218" y="3560"/>
                  </a:lnTo>
                  <a:lnTo>
                    <a:pt x="207" y="3569"/>
                  </a:lnTo>
                  <a:lnTo>
                    <a:pt x="199" y="3580"/>
                  </a:lnTo>
                  <a:lnTo>
                    <a:pt x="191" y="3592"/>
                  </a:lnTo>
                  <a:lnTo>
                    <a:pt x="176" y="3620"/>
                  </a:lnTo>
                  <a:lnTo>
                    <a:pt x="158" y="3651"/>
                  </a:lnTo>
                  <a:lnTo>
                    <a:pt x="163" y="3666"/>
                  </a:lnTo>
                  <a:lnTo>
                    <a:pt x="171" y="3698"/>
                  </a:lnTo>
                  <a:lnTo>
                    <a:pt x="172" y="3707"/>
                  </a:lnTo>
                  <a:lnTo>
                    <a:pt x="174" y="3717"/>
                  </a:lnTo>
                  <a:lnTo>
                    <a:pt x="174" y="3726"/>
                  </a:lnTo>
                  <a:lnTo>
                    <a:pt x="172" y="3735"/>
                  </a:lnTo>
                  <a:lnTo>
                    <a:pt x="171" y="3745"/>
                  </a:lnTo>
                  <a:lnTo>
                    <a:pt x="168" y="3753"/>
                  </a:lnTo>
                  <a:lnTo>
                    <a:pt x="163" y="3761"/>
                  </a:lnTo>
                  <a:lnTo>
                    <a:pt x="158" y="3766"/>
                  </a:lnTo>
                  <a:lnTo>
                    <a:pt x="152" y="3766"/>
                  </a:lnTo>
                  <a:lnTo>
                    <a:pt x="148" y="3766"/>
                  </a:lnTo>
                  <a:lnTo>
                    <a:pt x="144" y="3763"/>
                  </a:lnTo>
                  <a:lnTo>
                    <a:pt x="139" y="3761"/>
                  </a:lnTo>
                  <a:lnTo>
                    <a:pt x="139" y="3785"/>
                  </a:lnTo>
                  <a:lnTo>
                    <a:pt x="139" y="3805"/>
                  </a:lnTo>
                  <a:lnTo>
                    <a:pt x="139" y="3822"/>
                  </a:lnTo>
                  <a:lnTo>
                    <a:pt x="139" y="3839"/>
                  </a:lnTo>
                  <a:lnTo>
                    <a:pt x="140" y="3854"/>
                  </a:lnTo>
                  <a:lnTo>
                    <a:pt x="143" y="3866"/>
                  </a:lnTo>
                  <a:lnTo>
                    <a:pt x="148" y="3874"/>
                  </a:lnTo>
                  <a:lnTo>
                    <a:pt x="154" y="3881"/>
                  </a:lnTo>
                  <a:lnTo>
                    <a:pt x="162" y="3887"/>
                  </a:lnTo>
                  <a:lnTo>
                    <a:pt x="170" y="3897"/>
                  </a:lnTo>
                  <a:lnTo>
                    <a:pt x="179" y="3907"/>
                  </a:lnTo>
                  <a:lnTo>
                    <a:pt x="187" y="3923"/>
                  </a:lnTo>
                  <a:lnTo>
                    <a:pt x="191" y="3933"/>
                  </a:lnTo>
                  <a:lnTo>
                    <a:pt x="191" y="3942"/>
                  </a:lnTo>
                  <a:lnTo>
                    <a:pt x="190" y="3951"/>
                  </a:lnTo>
                  <a:lnTo>
                    <a:pt x="188" y="3961"/>
                  </a:lnTo>
                  <a:lnTo>
                    <a:pt x="188" y="3970"/>
                  </a:lnTo>
                  <a:lnTo>
                    <a:pt x="190" y="3977"/>
                  </a:lnTo>
                  <a:lnTo>
                    <a:pt x="191" y="3981"/>
                  </a:lnTo>
                  <a:lnTo>
                    <a:pt x="192" y="3983"/>
                  </a:lnTo>
                  <a:lnTo>
                    <a:pt x="195" y="3987"/>
                  </a:lnTo>
                  <a:lnTo>
                    <a:pt x="199" y="3989"/>
                  </a:lnTo>
                  <a:lnTo>
                    <a:pt x="207" y="3994"/>
                  </a:lnTo>
                  <a:lnTo>
                    <a:pt x="215" y="3998"/>
                  </a:lnTo>
                  <a:lnTo>
                    <a:pt x="222" y="4001"/>
                  </a:lnTo>
                  <a:lnTo>
                    <a:pt x="230" y="4003"/>
                  </a:lnTo>
                  <a:lnTo>
                    <a:pt x="243" y="4006"/>
                  </a:lnTo>
                  <a:lnTo>
                    <a:pt x="258" y="4006"/>
                  </a:lnTo>
                  <a:lnTo>
                    <a:pt x="272" y="4006"/>
                  </a:lnTo>
                  <a:lnTo>
                    <a:pt x="287" y="4006"/>
                  </a:lnTo>
                  <a:lnTo>
                    <a:pt x="303" y="4009"/>
                  </a:lnTo>
                  <a:lnTo>
                    <a:pt x="320" y="4014"/>
                  </a:lnTo>
                  <a:lnTo>
                    <a:pt x="327" y="4017"/>
                  </a:lnTo>
                  <a:lnTo>
                    <a:pt x="335" y="4022"/>
                  </a:lnTo>
                  <a:lnTo>
                    <a:pt x="340" y="4027"/>
                  </a:lnTo>
                  <a:lnTo>
                    <a:pt x="347" y="4033"/>
                  </a:lnTo>
                  <a:lnTo>
                    <a:pt x="356" y="4046"/>
                  </a:lnTo>
                  <a:lnTo>
                    <a:pt x="366" y="4061"/>
                  </a:lnTo>
                  <a:lnTo>
                    <a:pt x="382" y="4093"/>
                  </a:lnTo>
                  <a:lnTo>
                    <a:pt x="398" y="4122"/>
                  </a:lnTo>
                  <a:lnTo>
                    <a:pt x="406" y="4130"/>
                  </a:lnTo>
                  <a:lnTo>
                    <a:pt x="415" y="4137"/>
                  </a:lnTo>
                  <a:lnTo>
                    <a:pt x="424" y="4141"/>
                  </a:lnTo>
                  <a:lnTo>
                    <a:pt x="434" y="4145"/>
                  </a:lnTo>
                  <a:lnTo>
                    <a:pt x="443" y="4149"/>
                  </a:lnTo>
                  <a:lnTo>
                    <a:pt x="451" y="4153"/>
                  </a:lnTo>
                  <a:lnTo>
                    <a:pt x="459" y="4158"/>
                  </a:lnTo>
                  <a:lnTo>
                    <a:pt x="464" y="4163"/>
                  </a:lnTo>
                  <a:lnTo>
                    <a:pt x="468" y="4177"/>
                  </a:lnTo>
                  <a:lnTo>
                    <a:pt x="470" y="4194"/>
                  </a:lnTo>
                  <a:lnTo>
                    <a:pt x="472" y="4211"/>
                  </a:lnTo>
                  <a:lnTo>
                    <a:pt x="474" y="4230"/>
                  </a:lnTo>
                  <a:lnTo>
                    <a:pt x="476" y="4246"/>
                  </a:lnTo>
                  <a:lnTo>
                    <a:pt x="482" y="4259"/>
                  </a:lnTo>
                  <a:lnTo>
                    <a:pt x="484" y="4264"/>
                  </a:lnTo>
                  <a:lnTo>
                    <a:pt x="490" y="4268"/>
                  </a:lnTo>
                  <a:lnTo>
                    <a:pt x="495" y="4271"/>
                  </a:lnTo>
                  <a:lnTo>
                    <a:pt x="500" y="4272"/>
                  </a:lnTo>
                  <a:lnTo>
                    <a:pt x="518" y="4272"/>
                  </a:lnTo>
                  <a:lnTo>
                    <a:pt x="534" y="4272"/>
                  </a:lnTo>
                  <a:lnTo>
                    <a:pt x="547" y="4274"/>
                  </a:lnTo>
                  <a:lnTo>
                    <a:pt x="560" y="4276"/>
                  </a:lnTo>
                  <a:lnTo>
                    <a:pt x="575" y="4279"/>
                  </a:lnTo>
                  <a:lnTo>
                    <a:pt x="588" y="4284"/>
                  </a:lnTo>
                  <a:lnTo>
                    <a:pt x="604" y="4292"/>
                  </a:lnTo>
                  <a:lnTo>
                    <a:pt x="621" y="4302"/>
                  </a:lnTo>
                  <a:lnTo>
                    <a:pt x="628" y="4306"/>
                  </a:lnTo>
                  <a:lnTo>
                    <a:pt x="633" y="4311"/>
                  </a:lnTo>
                  <a:lnTo>
                    <a:pt x="639" y="4315"/>
                  </a:lnTo>
                  <a:lnTo>
                    <a:pt x="644" y="4322"/>
                  </a:lnTo>
                  <a:lnTo>
                    <a:pt x="655" y="4334"/>
                  </a:lnTo>
                  <a:lnTo>
                    <a:pt x="664" y="4346"/>
                  </a:lnTo>
                  <a:lnTo>
                    <a:pt x="675" y="4356"/>
                  </a:lnTo>
                  <a:lnTo>
                    <a:pt x="687" y="4366"/>
                  </a:lnTo>
                  <a:lnTo>
                    <a:pt x="693" y="4370"/>
                  </a:lnTo>
                  <a:lnTo>
                    <a:pt x="701" y="4372"/>
                  </a:lnTo>
                  <a:lnTo>
                    <a:pt x="708" y="4374"/>
                  </a:lnTo>
                  <a:lnTo>
                    <a:pt x="717" y="4375"/>
                  </a:lnTo>
                  <a:lnTo>
                    <a:pt x="727" y="4374"/>
                  </a:lnTo>
                  <a:lnTo>
                    <a:pt x="736" y="4371"/>
                  </a:lnTo>
                  <a:lnTo>
                    <a:pt x="743" y="4366"/>
                  </a:lnTo>
                  <a:lnTo>
                    <a:pt x="749" y="4360"/>
                  </a:lnTo>
                  <a:lnTo>
                    <a:pt x="755" y="4354"/>
                  </a:lnTo>
                  <a:lnTo>
                    <a:pt x="760" y="4344"/>
                  </a:lnTo>
                  <a:lnTo>
                    <a:pt x="764" y="4335"/>
                  </a:lnTo>
                  <a:lnTo>
                    <a:pt x="768" y="4324"/>
                  </a:lnTo>
                  <a:lnTo>
                    <a:pt x="773" y="4302"/>
                  </a:lnTo>
                  <a:lnTo>
                    <a:pt x="776" y="4278"/>
                  </a:lnTo>
                  <a:lnTo>
                    <a:pt x="777" y="4254"/>
                  </a:lnTo>
                  <a:lnTo>
                    <a:pt x="777" y="4230"/>
                  </a:lnTo>
                  <a:lnTo>
                    <a:pt x="777" y="4222"/>
                  </a:lnTo>
                  <a:lnTo>
                    <a:pt x="779" y="4215"/>
                  </a:lnTo>
                  <a:lnTo>
                    <a:pt x="781" y="4210"/>
                  </a:lnTo>
                  <a:lnTo>
                    <a:pt x="784" y="4205"/>
                  </a:lnTo>
                  <a:lnTo>
                    <a:pt x="787" y="4202"/>
                  </a:lnTo>
                  <a:lnTo>
                    <a:pt x="789" y="4199"/>
                  </a:lnTo>
                  <a:lnTo>
                    <a:pt x="793" y="4197"/>
                  </a:lnTo>
                  <a:lnTo>
                    <a:pt x="797" y="4195"/>
                  </a:lnTo>
                  <a:lnTo>
                    <a:pt x="816" y="4193"/>
                  </a:lnTo>
                  <a:lnTo>
                    <a:pt x="832" y="4189"/>
                  </a:lnTo>
                  <a:lnTo>
                    <a:pt x="835" y="4185"/>
                  </a:lnTo>
                  <a:lnTo>
                    <a:pt x="837" y="4179"/>
                  </a:lnTo>
                  <a:lnTo>
                    <a:pt x="839" y="4174"/>
                  </a:lnTo>
                  <a:lnTo>
                    <a:pt x="840" y="4167"/>
                  </a:lnTo>
                  <a:lnTo>
                    <a:pt x="843" y="4154"/>
                  </a:lnTo>
                  <a:lnTo>
                    <a:pt x="843" y="4139"/>
                  </a:lnTo>
                  <a:lnTo>
                    <a:pt x="844" y="4126"/>
                  </a:lnTo>
                  <a:lnTo>
                    <a:pt x="844" y="4111"/>
                  </a:lnTo>
                  <a:lnTo>
                    <a:pt x="847" y="4101"/>
                  </a:lnTo>
                  <a:lnTo>
                    <a:pt x="849" y="4091"/>
                  </a:lnTo>
                  <a:lnTo>
                    <a:pt x="857" y="4082"/>
                  </a:lnTo>
                  <a:lnTo>
                    <a:pt x="868" y="4074"/>
                  </a:lnTo>
                  <a:lnTo>
                    <a:pt x="879" y="4067"/>
                  </a:lnTo>
                  <a:lnTo>
                    <a:pt x="892" y="4062"/>
                  </a:lnTo>
                  <a:lnTo>
                    <a:pt x="919" y="4053"/>
                  </a:lnTo>
                  <a:lnTo>
                    <a:pt x="947" y="4045"/>
                  </a:lnTo>
                  <a:lnTo>
                    <a:pt x="959" y="4041"/>
                  </a:lnTo>
                  <a:lnTo>
                    <a:pt x="969" y="4037"/>
                  </a:lnTo>
                  <a:lnTo>
                    <a:pt x="980" y="4031"/>
                  </a:lnTo>
                  <a:lnTo>
                    <a:pt x="987" y="4026"/>
                  </a:lnTo>
                  <a:lnTo>
                    <a:pt x="989" y="4022"/>
                  </a:lnTo>
                  <a:lnTo>
                    <a:pt x="992" y="4019"/>
                  </a:lnTo>
                  <a:lnTo>
                    <a:pt x="993" y="4015"/>
                  </a:lnTo>
                  <a:lnTo>
                    <a:pt x="995" y="4010"/>
                  </a:lnTo>
                  <a:lnTo>
                    <a:pt x="995" y="4006"/>
                  </a:lnTo>
                  <a:lnTo>
                    <a:pt x="993" y="4001"/>
                  </a:lnTo>
                  <a:lnTo>
                    <a:pt x="991" y="3995"/>
                  </a:lnTo>
                  <a:lnTo>
                    <a:pt x="988" y="3989"/>
                  </a:lnTo>
                  <a:lnTo>
                    <a:pt x="973" y="3953"/>
                  </a:lnTo>
                  <a:lnTo>
                    <a:pt x="961" y="3917"/>
                  </a:lnTo>
                  <a:lnTo>
                    <a:pt x="959" y="3910"/>
                  </a:lnTo>
                  <a:lnTo>
                    <a:pt x="955" y="3902"/>
                  </a:lnTo>
                  <a:lnTo>
                    <a:pt x="951" y="3897"/>
                  </a:lnTo>
                  <a:lnTo>
                    <a:pt x="947" y="3891"/>
                  </a:lnTo>
                  <a:lnTo>
                    <a:pt x="941" y="3887"/>
                  </a:lnTo>
                  <a:lnTo>
                    <a:pt x="936" y="3883"/>
                  </a:lnTo>
                  <a:lnTo>
                    <a:pt x="929" y="3882"/>
                  </a:lnTo>
                  <a:lnTo>
                    <a:pt x="923" y="3881"/>
                  </a:lnTo>
                  <a:lnTo>
                    <a:pt x="915" y="3882"/>
                  </a:lnTo>
                  <a:lnTo>
                    <a:pt x="909" y="3885"/>
                  </a:lnTo>
                  <a:lnTo>
                    <a:pt x="905" y="3889"/>
                  </a:lnTo>
                  <a:lnTo>
                    <a:pt x="903" y="3893"/>
                  </a:lnTo>
                  <a:lnTo>
                    <a:pt x="900" y="3897"/>
                  </a:lnTo>
                  <a:lnTo>
                    <a:pt x="899" y="3901"/>
                  </a:lnTo>
                  <a:lnTo>
                    <a:pt x="896" y="3903"/>
                  </a:lnTo>
                  <a:lnTo>
                    <a:pt x="892" y="3905"/>
                  </a:lnTo>
                  <a:lnTo>
                    <a:pt x="884" y="3903"/>
                  </a:lnTo>
                  <a:lnTo>
                    <a:pt x="877" y="3901"/>
                  </a:lnTo>
                  <a:lnTo>
                    <a:pt x="872" y="3895"/>
                  </a:lnTo>
                  <a:lnTo>
                    <a:pt x="868" y="3889"/>
                  </a:lnTo>
                  <a:lnTo>
                    <a:pt x="865" y="3882"/>
                  </a:lnTo>
                  <a:lnTo>
                    <a:pt x="863" y="3874"/>
                  </a:lnTo>
                  <a:lnTo>
                    <a:pt x="863" y="3869"/>
                  </a:lnTo>
                  <a:lnTo>
                    <a:pt x="861" y="3863"/>
                  </a:lnTo>
                  <a:lnTo>
                    <a:pt x="863" y="3855"/>
                  </a:lnTo>
                  <a:lnTo>
                    <a:pt x="864" y="3849"/>
                  </a:lnTo>
                  <a:lnTo>
                    <a:pt x="868" y="3843"/>
                  </a:lnTo>
                  <a:lnTo>
                    <a:pt x="872" y="3837"/>
                  </a:lnTo>
                  <a:lnTo>
                    <a:pt x="881" y="3827"/>
                  </a:lnTo>
                  <a:lnTo>
                    <a:pt x="891" y="3817"/>
                  </a:lnTo>
                  <a:lnTo>
                    <a:pt x="895" y="3810"/>
                  </a:lnTo>
                  <a:lnTo>
                    <a:pt x="899" y="3803"/>
                  </a:lnTo>
                  <a:lnTo>
                    <a:pt x="901" y="3797"/>
                  </a:lnTo>
                  <a:lnTo>
                    <a:pt x="903" y="3789"/>
                  </a:lnTo>
                  <a:lnTo>
                    <a:pt x="903" y="3779"/>
                  </a:lnTo>
                  <a:lnTo>
                    <a:pt x="901" y="3769"/>
                  </a:lnTo>
                  <a:lnTo>
                    <a:pt x="897" y="3757"/>
                  </a:lnTo>
                  <a:lnTo>
                    <a:pt x="892" y="3742"/>
                  </a:lnTo>
                  <a:lnTo>
                    <a:pt x="900" y="3725"/>
                  </a:lnTo>
                  <a:lnTo>
                    <a:pt x="912" y="3703"/>
                  </a:lnTo>
                  <a:lnTo>
                    <a:pt x="925" y="3679"/>
                  </a:lnTo>
                  <a:lnTo>
                    <a:pt x="941" y="3657"/>
                  </a:lnTo>
                  <a:lnTo>
                    <a:pt x="949" y="3646"/>
                  </a:lnTo>
                  <a:lnTo>
                    <a:pt x="957" y="3637"/>
                  </a:lnTo>
                  <a:lnTo>
                    <a:pt x="967" y="3628"/>
                  </a:lnTo>
                  <a:lnTo>
                    <a:pt x="976" y="3620"/>
                  </a:lnTo>
                  <a:lnTo>
                    <a:pt x="985" y="3613"/>
                  </a:lnTo>
                  <a:lnTo>
                    <a:pt x="995" y="3608"/>
                  </a:lnTo>
                  <a:lnTo>
                    <a:pt x="1003" y="3605"/>
                  </a:lnTo>
                  <a:lnTo>
                    <a:pt x="1012" y="3604"/>
                  </a:lnTo>
                  <a:lnTo>
                    <a:pt x="1019" y="3605"/>
                  </a:lnTo>
                  <a:lnTo>
                    <a:pt x="1024" y="3608"/>
                  </a:lnTo>
                  <a:lnTo>
                    <a:pt x="1028" y="3613"/>
                  </a:lnTo>
                  <a:lnTo>
                    <a:pt x="1031" y="3618"/>
                  </a:lnTo>
                  <a:lnTo>
                    <a:pt x="1033" y="3625"/>
                  </a:lnTo>
                  <a:lnTo>
                    <a:pt x="1035" y="3632"/>
                  </a:lnTo>
                  <a:lnTo>
                    <a:pt x="1036" y="3640"/>
                  </a:lnTo>
                  <a:lnTo>
                    <a:pt x="1036" y="3646"/>
                  </a:lnTo>
                  <a:lnTo>
                    <a:pt x="1036" y="3654"/>
                  </a:lnTo>
                  <a:lnTo>
                    <a:pt x="1033" y="3661"/>
                  </a:lnTo>
                  <a:lnTo>
                    <a:pt x="1029" y="3667"/>
                  </a:lnTo>
                  <a:lnTo>
                    <a:pt x="1024" y="3671"/>
                  </a:lnTo>
                  <a:lnTo>
                    <a:pt x="1020" y="3675"/>
                  </a:lnTo>
                  <a:lnTo>
                    <a:pt x="1016" y="3679"/>
                  </a:lnTo>
                  <a:lnTo>
                    <a:pt x="1013" y="3683"/>
                  </a:lnTo>
                  <a:lnTo>
                    <a:pt x="1012" y="3689"/>
                  </a:lnTo>
                  <a:lnTo>
                    <a:pt x="1015" y="3693"/>
                  </a:lnTo>
                  <a:lnTo>
                    <a:pt x="1020" y="3699"/>
                  </a:lnTo>
                  <a:lnTo>
                    <a:pt x="1028" y="3706"/>
                  </a:lnTo>
                  <a:lnTo>
                    <a:pt x="1039" y="3713"/>
                  </a:lnTo>
                  <a:lnTo>
                    <a:pt x="1068" y="3727"/>
                  </a:lnTo>
                  <a:lnTo>
                    <a:pt x="1101" y="3742"/>
                  </a:lnTo>
                  <a:lnTo>
                    <a:pt x="1136" y="3757"/>
                  </a:lnTo>
                  <a:lnTo>
                    <a:pt x="1169" y="3767"/>
                  </a:lnTo>
                  <a:lnTo>
                    <a:pt x="1185" y="3773"/>
                  </a:lnTo>
                  <a:lnTo>
                    <a:pt x="1199" y="3775"/>
                  </a:lnTo>
                  <a:lnTo>
                    <a:pt x="1209" y="3778"/>
                  </a:lnTo>
                  <a:lnTo>
                    <a:pt x="1217" y="3778"/>
                  </a:lnTo>
                  <a:lnTo>
                    <a:pt x="1225" y="3778"/>
                  </a:lnTo>
                  <a:lnTo>
                    <a:pt x="1235" y="3775"/>
                  </a:lnTo>
                  <a:lnTo>
                    <a:pt x="1243" y="3773"/>
                  </a:lnTo>
                  <a:lnTo>
                    <a:pt x="1251" y="3770"/>
                  </a:lnTo>
                  <a:lnTo>
                    <a:pt x="1259" y="3766"/>
                  </a:lnTo>
                  <a:lnTo>
                    <a:pt x="1267" y="3763"/>
                  </a:lnTo>
                  <a:lnTo>
                    <a:pt x="1275" y="3761"/>
                  </a:lnTo>
                  <a:lnTo>
                    <a:pt x="1284" y="3761"/>
                  </a:lnTo>
                  <a:lnTo>
                    <a:pt x="1293" y="3761"/>
                  </a:lnTo>
                  <a:lnTo>
                    <a:pt x="1303" y="3762"/>
                  </a:lnTo>
                  <a:lnTo>
                    <a:pt x="1312" y="3765"/>
                  </a:lnTo>
                  <a:lnTo>
                    <a:pt x="1320" y="3767"/>
                  </a:lnTo>
                  <a:lnTo>
                    <a:pt x="1336" y="3773"/>
                  </a:lnTo>
                  <a:lnTo>
                    <a:pt x="1352" y="3779"/>
                  </a:lnTo>
                  <a:lnTo>
                    <a:pt x="1367" y="3786"/>
                  </a:lnTo>
                  <a:lnTo>
                    <a:pt x="1382" y="3791"/>
                  </a:lnTo>
                  <a:lnTo>
                    <a:pt x="1390" y="3793"/>
                  </a:lnTo>
                  <a:lnTo>
                    <a:pt x="1398" y="3793"/>
                  </a:lnTo>
                  <a:lnTo>
                    <a:pt x="1406" y="3793"/>
                  </a:lnTo>
                  <a:lnTo>
                    <a:pt x="1416" y="3790"/>
                  </a:lnTo>
                  <a:lnTo>
                    <a:pt x="1438" y="3782"/>
                  </a:lnTo>
                  <a:lnTo>
                    <a:pt x="1458" y="3771"/>
                  </a:lnTo>
                  <a:lnTo>
                    <a:pt x="1474" y="3762"/>
                  </a:lnTo>
                  <a:lnTo>
                    <a:pt x="1489" y="3750"/>
                  </a:lnTo>
                  <a:lnTo>
                    <a:pt x="1501" y="3738"/>
                  </a:lnTo>
                  <a:lnTo>
                    <a:pt x="1512" y="3723"/>
                  </a:lnTo>
                  <a:lnTo>
                    <a:pt x="1521" y="3707"/>
                  </a:lnTo>
                  <a:lnTo>
                    <a:pt x="1530" y="3689"/>
                  </a:lnTo>
                  <a:lnTo>
                    <a:pt x="1566" y="3689"/>
                  </a:lnTo>
                  <a:lnTo>
                    <a:pt x="1576" y="3670"/>
                  </a:lnTo>
                  <a:lnTo>
                    <a:pt x="1584" y="3653"/>
                  </a:lnTo>
                  <a:lnTo>
                    <a:pt x="1590" y="3637"/>
                  </a:lnTo>
                  <a:lnTo>
                    <a:pt x="1596" y="3621"/>
                  </a:lnTo>
                  <a:lnTo>
                    <a:pt x="1601" y="3605"/>
                  </a:lnTo>
                  <a:lnTo>
                    <a:pt x="1606" y="3590"/>
                  </a:lnTo>
                  <a:lnTo>
                    <a:pt x="1613" y="3576"/>
                  </a:lnTo>
                  <a:lnTo>
                    <a:pt x="1621" y="3562"/>
                  </a:lnTo>
                  <a:lnTo>
                    <a:pt x="1626" y="3552"/>
                  </a:lnTo>
                  <a:lnTo>
                    <a:pt x="1633" y="3542"/>
                  </a:lnTo>
                  <a:lnTo>
                    <a:pt x="1641" y="3536"/>
                  </a:lnTo>
                  <a:lnTo>
                    <a:pt x="1649" y="3530"/>
                  </a:lnTo>
                  <a:lnTo>
                    <a:pt x="1666" y="3521"/>
                  </a:lnTo>
                  <a:lnTo>
                    <a:pt x="1684" y="3514"/>
                  </a:lnTo>
                  <a:lnTo>
                    <a:pt x="1702" y="3508"/>
                  </a:lnTo>
                  <a:lnTo>
                    <a:pt x="1718" y="3500"/>
                  </a:lnTo>
                  <a:lnTo>
                    <a:pt x="1726" y="3494"/>
                  </a:lnTo>
                  <a:lnTo>
                    <a:pt x="1734" y="3489"/>
                  </a:lnTo>
                  <a:lnTo>
                    <a:pt x="1741" y="3481"/>
                  </a:lnTo>
                  <a:lnTo>
                    <a:pt x="1746" y="3472"/>
                  </a:lnTo>
                  <a:lnTo>
                    <a:pt x="1754" y="3458"/>
                  </a:lnTo>
                  <a:lnTo>
                    <a:pt x="1762" y="3444"/>
                  </a:lnTo>
                  <a:lnTo>
                    <a:pt x="1769" y="3426"/>
                  </a:lnTo>
                  <a:lnTo>
                    <a:pt x="1776" y="3408"/>
                  </a:lnTo>
                  <a:lnTo>
                    <a:pt x="1789" y="3366"/>
                  </a:lnTo>
                  <a:lnTo>
                    <a:pt x="1805" y="3325"/>
                  </a:lnTo>
                  <a:lnTo>
                    <a:pt x="1813" y="3305"/>
                  </a:lnTo>
                  <a:lnTo>
                    <a:pt x="1822" y="3286"/>
                  </a:lnTo>
                  <a:lnTo>
                    <a:pt x="1833" y="3270"/>
                  </a:lnTo>
                  <a:lnTo>
                    <a:pt x="1845" y="3254"/>
                  </a:lnTo>
                  <a:lnTo>
                    <a:pt x="1850" y="3248"/>
                  </a:lnTo>
                  <a:lnTo>
                    <a:pt x="1857" y="3242"/>
                  </a:lnTo>
                  <a:lnTo>
                    <a:pt x="1864" y="3237"/>
                  </a:lnTo>
                  <a:lnTo>
                    <a:pt x="1870" y="3233"/>
                  </a:lnTo>
                  <a:lnTo>
                    <a:pt x="1878" y="3229"/>
                  </a:lnTo>
                  <a:lnTo>
                    <a:pt x="1886" y="3226"/>
                  </a:lnTo>
                  <a:lnTo>
                    <a:pt x="1894" y="3225"/>
                  </a:lnTo>
                  <a:lnTo>
                    <a:pt x="1904" y="3225"/>
                  </a:lnTo>
                  <a:lnTo>
                    <a:pt x="1920" y="3225"/>
                  </a:lnTo>
                  <a:lnTo>
                    <a:pt x="1934" y="3229"/>
                  </a:lnTo>
                  <a:lnTo>
                    <a:pt x="1948" y="3233"/>
                  </a:lnTo>
                  <a:lnTo>
                    <a:pt x="1961" y="3237"/>
                  </a:lnTo>
                  <a:lnTo>
                    <a:pt x="1986" y="3248"/>
                  </a:lnTo>
                  <a:lnTo>
                    <a:pt x="2006" y="3254"/>
                  </a:lnTo>
                  <a:lnTo>
                    <a:pt x="2109" y="3254"/>
                  </a:lnTo>
                  <a:lnTo>
                    <a:pt x="2125" y="3266"/>
                  </a:lnTo>
                  <a:lnTo>
                    <a:pt x="2141" y="3277"/>
                  </a:lnTo>
                  <a:lnTo>
                    <a:pt x="2158" y="3284"/>
                  </a:lnTo>
                  <a:lnTo>
                    <a:pt x="2177" y="3289"/>
                  </a:lnTo>
                  <a:lnTo>
                    <a:pt x="2195" y="3293"/>
                  </a:lnTo>
                  <a:lnTo>
                    <a:pt x="2215" y="3296"/>
                  </a:lnTo>
                  <a:lnTo>
                    <a:pt x="2237" y="3297"/>
                  </a:lnTo>
                  <a:lnTo>
                    <a:pt x="2259" y="3297"/>
                  </a:lnTo>
                  <a:lnTo>
                    <a:pt x="2275" y="3297"/>
                  </a:lnTo>
                  <a:lnTo>
                    <a:pt x="2291" y="3300"/>
                  </a:lnTo>
                  <a:lnTo>
                    <a:pt x="2305" y="3304"/>
                  </a:lnTo>
                  <a:lnTo>
                    <a:pt x="2318" y="3308"/>
                  </a:lnTo>
                  <a:lnTo>
                    <a:pt x="2329" y="3313"/>
                  </a:lnTo>
                  <a:lnTo>
                    <a:pt x="2339" y="3320"/>
                  </a:lnTo>
                  <a:lnTo>
                    <a:pt x="2350" y="3326"/>
                  </a:lnTo>
                  <a:lnTo>
                    <a:pt x="2359" y="3333"/>
                  </a:lnTo>
                  <a:lnTo>
                    <a:pt x="2379" y="3346"/>
                  </a:lnTo>
                  <a:lnTo>
                    <a:pt x="2399" y="3358"/>
                  </a:lnTo>
                  <a:lnTo>
                    <a:pt x="2410" y="3362"/>
                  </a:lnTo>
                  <a:lnTo>
                    <a:pt x="2423" y="3366"/>
                  </a:lnTo>
                  <a:lnTo>
                    <a:pt x="2437" y="3368"/>
                  </a:lnTo>
                  <a:lnTo>
                    <a:pt x="2451" y="3369"/>
                  </a:lnTo>
                  <a:lnTo>
                    <a:pt x="2461" y="3368"/>
                  </a:lnTo>
                  <a:lnTo>
                    <a:pt x="2470" y="3365"/>
                  </a:lnTo>
                  <a:lnTo>
                    <a:pt x="2479" y="3361"/>
                  </a:lnTo>
                  <a:lnTo>
                    <a:pt x="2487" y="3356"/>
                  </a:lnTo>
                  <a:lnTo>
                    <a:pt x="2505" y="3341"/>
                  </a:lnTo>
                  <a:lnTo>
                    <a:pt x="2521" y="3324"/>
                  </a:lnTo>
                  <a:lnTo>
                    <a:pt x="2530" y="3316"/>
                  </a:lnTo>
                  <a:lnTo>
                    <a:pt x="2538" y="3308"/>
                  </a:lnTo>
                  <a:lnTo>
                    <a:pt x="2547" y="3300"/>
                  </a:lnTo>
                  <a:lnTo>
                    <a:pt x="2558" y="3293"/>
                  </a:lnTo>
                  <a:lnTo>
                    <a:pt x="2569" y="3288"/>
                  </a:lnTo>
                  <a:lnTo>
                    <a:pt x="2581" y="3282"/>
                  </a:lnTo>
                  <a:lnTo>
                    <a:pt x="2594" y="3280"/>
                  </a:lnTo>
                  <a:lnTo>
                    <a:pt x="2609" y="3278"/>
                  </a:lnTo>
                  <a:lnTo>
                    <a:pt x="2615" y="3280"/>
                  </a:lnTo>
                  <a:lnTo>
                    <a:pt x="2623" y="3281"/>
                  </a:lnTo>
                  <a:lnTo>
                    <a:pt x="2630" y="3284"/>
                  </a:lnTo>
                  <a:lnTo>
                    <a:pt x="2635" y="3288"/>
                  </a:lnTo>
                  <a:lnTo>
                    <a:pt x="2647" y="3296"/>
                  </a:lnTo>
                  <a:lnTo>
                    <a:pt x="2659" y="3306"/>
                  </a:lnTo>
                  <a:lnTo>
                    <a:pt x="2671" y="3316"/>
                  </a:lnTo>
                  <a:lnTo>
                    <a:pt x="2682" y="3325"/>
                  </a:lnTo>
                  <a:lnTo>
                    <a:pt x="2689" y="3328"/>
                  </a:lnTo>
                  <a:lnTo>
                    <a:pt x="2695" y="3330"/>
                  </a:lnTo>
                  <a:lnTo>
                    <a:pt x="2703" y="3333"/>
                  </a:lnTo>
                  <a:lnTo>
                    <a:pt x="2710" y="3333"/>
                  </a:lnTo>
                  <a:lnTo>
                    <a:pt x="2711" y="3324"/>
                  </a:lnTo>
                  <a:lnTo>
                    <a:pt x="2713" y="3316"/>
                  </a:lnTo>
                  <a:lnTo>
                    <a:pt x="2715" y="3308"/>
                  </a:lnTo>
                  <a:lnTo>
                    <a:pt x="2719" y="3301"/>
                  </a:lnTo>
                  <a:lnTo>
                    <a:pt x="2725" y="3294"/>
                  </a:lnTo>
                  <a:lnTo>
                    <a:pt x="2730" y="3289"/>
                  </a:lnTo>
                  <a:lnTo>
                    <a:pt x="2737" y="3284"/>
                  </a:lnTo>
                  <a:lnTo>
                    <a:pt x="2743" y="3280"/>
                  </a:lnTo>
                  <a:lnTo>
                    <a:pt x="2759" y="3270"/>
                  </a:lnTo>
                  <a:lnTo>
                    <a:pt x="2777" y="3264"/>
                  </a:lnTo>
                  <a:lnTo>
                    <a:pt x="2795" y="3257"/>
                  </a:lnTo>
                  <a:lnTo>
                    <a:pt x="2814" y="3250"/>
                  </a:lnTo>
                  <a:lnTo>
                    <a:pt x="2833" y="3244"/>
                  </a:lnTo>
                  <a:lnTo>
                    <a:pt x="2850" y="3237"/>
                  </a:lnTo>
                  <a:lnTo>
                    <a:pt x="2858" y="3232"/>
                  </a:lnTo>
                  <a:lnTo>
                    <a:pt x="2866" y="3228"/>
                  </a:lnTo>
                  <a:lnTo>
                    <a:pt x="2874" y="3222"/>
                  </a:lnTo>
                  <a:lnTo>
                    <a:pt x="2881" y="3217"/>
                  </a:lnTo>
                  <a:lnTo>
                    <a:pt x="2887" y="3210"/>
                  </a:lnTo>
                  <a:lnTo>
                    <a:pt x="2893" y="3204"/>
                  </a:lnTo>
                  <a:lnTo>
                    <a:pt x="2897" y="3197"/>
                  </a:lnTo>
                  <a:lnTo>
                    <a:pt x="2901" y="3188"/>
                  </a:lnTo>
                  <a:lnTo>
                    <a:pt x="2903" y="3180"/>
                  </a:lnTo>
                  <a:lnTo>
                    <a:pt x="2904" y="3169"/>
                  </a:lnTo>
                  <a:lnTo>
                    <a:pt x="2904" y="3158"/>
                  </a:lnTo>
                  <a:lnTo>
                    <a:pt x="2903" y="3146"/>
                  </a:lnTo>
                  <a:lnTo>
                    <a:pt x="2886" y="3145"/>
                  </a:lnTo>
                  <a:lnTo>
                    <a:pt x="2869" y="3142"/>
                  </a:lnTo>
                  <a:lnTo>
                    <a:pt x="2854" y="3138"/>
                  </a:lnTo>
                  <a:lnTo>
                    <a:pt x="2839" y="3132"/>
                  </a:lnTo>
                  <a:lnTo>
                    <a:pt x="2826" y="3124"/>
                  </a:lnTo>
                  <a:lnTo>
                    <a:pt x="2813" y="3114"/>
                  </a:lnTo>
                  <a:lnTo>
                    <a:pt x="2802" y="3104"/>
                  </a:lnTo>
                  <a:lnTo>
                    <a:pt x="2791" y="3092"/>
                  </a:lnTo>
                  <a:lnTo>
                    <a:pt x="2783" y="3078"/>
                  </a:lnTo>
                  <a:lnTo>
                    <a:pt x="2775" y="3064"/>
                  </a:lnTo>
                  <a:lnTo>
                    <a:pt x="2769" y="3048"/>
                  </a:lnTo>
                  <a:lnTo>
                    <a:pt x="2762" y="3032"/>
                  </a:lnTo>
                  <a:lnTo>
                    <a:pt x="2758" y="3015"/>
                  </a:lnTo>
                  <a:lnTo>
                    <a:pt x="2755" y="2997"/>
                  </a:lnTo>
                  <a:lnTo>
                    <a:pt x="2753" y="2979"/>
                  </a:lnTo>
                  <a:lnTo>
                    <a:pt x="2753" y="2960"/>
                  </a:lnTo>
                  <a:lnTo>
                    <a:pt x="2753" y="296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8" name="Freeform 92"/>
            <p:cNvSpPr>
              <a:spLocks noChangeAspect="1"/>
            </p:cNvSpPr>
            <p:nvPr/>
          </p:nvSpPr>
          <p:spPr bwMode="auto">
            <a:xfrm>
              <a:off x="1495" y="2622"/>
              <a:ext cx="356" cy="409"/>
            </a:xfrm>
            <a:custGeom>
              <a:avLst/>
              <a:gdLst>
                <a:gd name="T0" fmla="*/ 542 w 1162"/>
                <a:gd name="T1" fmla="*/ 141 h 1338"/>
                <a:gd name="T2" fmla="*/ 494 w 1162"/>
                <a:gd name="T3" fmla="*/ 97 h 1338"/>
                <a:gd name="T4" fmla="*/ 460 w 1162"/>
                <a:gd name="T5" fmla="*/ 95 h 1338"/>
                <a:gd name="T6" fmla="*/ 450 w 1162"/>
                <a:gd name="T7" fmla="*/ 41 h 1338"/>
                <a:gd name="T8" fmla="*/ 417 w 1162"/>
                <a:gd name="T9" fmla="*/ 4 h 1338"/>
                <a:gd name="T10" fmla="*/ 310 w 1162"/>
                <a:gd name="T11" fmla="*/ 5 h 1338"/>
                <a:gd name="T12" fmla="*/ 261 w 1162"/>
                <a:gd name="T13" fmla="*/ 1 h 1338"/>
                <a:gd name="T14" fmla="*/ 263 w 1162"/>
                <a:gd name="T15" fmla="*/ 39 h 1338"/>
                <a:gd name="T16" fmla="*/ 269 w 1162"/>
                <a:gd name="T17" fmla="*/ 104 h 1338"/>
                <a:gd name="T18" fmla="*/ 240 w 1162"/>
                <a:gd name="T19" fmla="*/ 125 h 1338"/>
                <a:gd name="T20" fmla="*/ 253 w 1162"/>
                <a:gd name="T21" fmla="*/ 153 h 1338"/>
                <a:gd name="T22" fmla="*/ 309 w 1162"/>
                <a:gd name="T23" fmla="*/ 201 h 1338"/>
                <a:gd name="T24" fmla="*/ 362 w 1162"/>
                <a:gd name="T25" fmla="*/ 245 h 1338"/>
                <a:gd name="T26" fmla="*/ 365 w 1162"/>
                <a:gd name="T27" fmla="*/ 285 h 1338"/>
                <a:gd name="T28" fmla="*/ 326 w 1162"/>
                <a:gd name="T29" fmla="*/ 337 h 1338"/>
                <a:gd name="T30" fmla="*/ 260 w 1162"/>
                <a:gd name="T31" fmla="*/ 384 h 1338"/>
                <a:gd name="T32" fmla="*/ 240 w 1162"/>
                <a:gd name="T33" fmla="*/ 433 h 1338"/>
                <a:gd name="T34" fmla="*/ 216 w 1162"/>
                <a:gd name="T35" fmla="*/ 569 h 1338"/>
                <a:gd name="T36" fmla="*/ 168 w 1162"/>
                <a:gd name="T37" fmla="*/ 633 h 1338"/>
                <a:gd name="T38" fmla="*/ 127 w 1162"/>
                <a:gd name="T39" fmla="*/ 833 h 1338"/>
                <a:gd name="T40" fmla="*/ 95 w 1162"/>
                <a:gd name="T41" fmla="*/ 966 h 1338"/>
                <a:gd name="T42" fmla="*/ 15 w 1162"/>
                <a:gd name="T43" fmla="*/ 1011 h 1338"/>
                <a:gd name="T44" fmla="*/ 0 w 1162"/>
                <a:gd name="T45" fmla="*/ 1050 h 1338"/>
                <a:gd name="T46" fmla="*/ 17 w 1162"/>
                <a:gd name="T47" fmla="*/ 1083 h 1338"/>
                <a:gd name="T48" fmla="*/ 69 w 1162"/>
                <a:gd name="T49" fmla="*/ 1113 h 1338"/>
                <a:gd name="T50" fmla="*/ 99 w 1162"/>
                <a:gd name="T51" fmla="*/ 1177 h 1338"/>
                <a:gd name="T52" fmla="*/ 153 w 1162"/>
                <a:gd name="T53" fmla="*/ 1195 h 1338"/>
                <a:gd name="T54" fmla="*/ 203 w 1162"/>
                <a:gd name="T55" fmla="*/ 1207 h 1338"/>
                <a:gd name="T56" fmla="*/ 229 w 1162"/>
                <a:gd name="T57" fmla="*/ 1238 h 1338"/>
                <a:gd name="T58" fmla="*/ 275 w 1162"/>
                <a:gd name="T59" fmla="*/ 1266 h 1338"/>
                <a:gd name="T60" fmla="*/ 273 w 1162"/>
                <a:gd name="T61" fmla="*/ 1315 h 1338"/>
                <a:gd name="T62" fmla="*/ 322 w 1162"/>
                <a:gd name="T63" fmla="*/ 1333 h 1338"/>
                <a:gd name="T64" fmla="*/ 356 w 1162"/>
                <a:gd name="T65" fmla="*/ 1322 h 1338"/>
                <a:gd name="T66" fmla="*/ 388 w 1162"/>
                <a:gd name="T67" fmla="*/ 1239 h 1338"/>
                <a:gd name="T68" fmla="*/ 432 w 1162"/>
                <a:gd name="T69" fmla="*/ 1195 h 1338"/>
                <a:gd name="T70" fmla="*/ 482 w 1162"/>
                <a:gd name="T71" fmla="*/ 1194 h 1338"/>
                <a:gd name="T72" fmla="*/ 544 w 1162"/>
                <a:gd name="T73" fmla="*/ 1119 h 1338"/>
                <a:gd name="T74" fmla="*/ 586 w 1162"/>
                <a:gd name="T75" fmla="*/ 1090 h 1338"/>
                <a:gd name="T76" fmla="*/ 658 w 1162"/>
                <a:gd name="T77" fmla="*/ 1101 h 1338"/>
                <a:gd name="T78" fmla="*/ 684 w 1162"/>
                <a:gd name="T79" fmla="*/ 1045 h 1338"/>
                <a:gd name="T80" fmla="*/ 716 w 1162"/>
                <a:gd name="T81" fmla="*/ 1006 h 1338"/>
                <a:gd name="T82" fmla="*/ 794 w 1162"/>
                <a:gd name="T83" fmla="*/ 989 h 1338"/>
                <a:gd name="T84" fmla="*/ 836 w 1162"/>
                <a:gd name="T85" fmla="*/ 949 h 1338"/>
                <a:gd name="T86" fmla="*/ 834 w 1162"/>
                <a:gd name="T87" fmla="*/ 898 h 1338"/>
                <a:gd name="T88" fmla="*/ 818 w 1162"/>
                <a:gd name="T89" fmla="*/ 861 h 1338"/>
                <a:gd name="T90" fmla="*/ 844 w 1162"/>
                <a:gd name="T91" fmla="*/ 822 h 1338"/>
                <a:gd name="T92" fmla="*/ 854 w 1162"/>
                <a:gd name="T93" fmla="*/ 788 h 1338"/>
                <a:gd name="T94" fmla="*/ 830 w 1162"/>
                <a:gd name="T95" fmla="*/ 736 h 1338"/>
                <a:gd name="T96" fmla="*/ 820 w 1162"/>
                <a:gd name="T97" fmla="*/ 676 h 1338"/>
                <a:gd name="T98" fmla="*/ 858 w 1162"/>
                <a:gd name="T99" fmla="*/ 637 h 1338"/>
                <a:gd name="T100" fmla="*/ 937 w 1162"/>
                <a:gd name="T101" fmla="*/ 612 h 1338"/>
                <a:gd name="T102" fmla="*/ 1021 w 1162"/>
                <a:gd name="T103" fmla="*/ 506 h 1338"/>
                <a:gd name="T104" fmla="*/ 1114 w 1162"/>
                <a:gd name="T105" fmla="*/ 328 h 1338"/>
                <a:gd name="T106" fmla="*/ 1131 w 1162"/>
                <a:gd name="T107" fmla="*/ 235 h 1338"/>
                <a:gd name="T108" fmla="*/ 1055 w 1162"/>
                <a:gd name="T109" fmla="*/ 232 h 1338"/>
                <a:gd name="T110" fmla="*/ 909 w 1162"/>
                <a:gd name="T111" fmla="*/ 159 h 1338"/>
                <a:gd name="T112" fmla="*/ 830 w 1162"/>
                <a:gd name="T113" fmla="*/ 139 h 1338"/>
                <a:gd name="T114" fmla="*/ 781 w 1162"/>
                <a:gd name="T115" fmla="*/ 159 h 1338"/>
                <a:gd name="T116" fmla="*/ 589 w 1162"/>
                <a:gd name="T117" fmla="*/ 156 h 133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62"/>
                <a:gd name="T178" fmla="*/ 0 h 1338"/>
                <a:gd name="T179" fmla="*/ 1162 w 1162"/>
                <a:gd name="T180" fmla="*/ 1338 h 133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62" h="1338">
                  <a:moveTo>
                    <a:pt x="589" y="163"/>
                  </a:moveTo>
                  <a:lnTo>
                    <a:pt x="578" y="161"/>
                  </a:lnTo>
                  <a:lnTo>
                    <a:pt x="569" y="160"/>
                  </a:lnTo>
                  <a:lnTo>
                    <a:pt x="561" y="156"/>
                  </a:lnTo>
                  <a:lnTo>
                    <a:pt x="554" y="152"/>
                  </a:lnTo>
                  <a:lnTo>
                    <a:pt x="542" y="141"/>
                  </a:lnTo>
                  <a:lnTo>
                    <a:pt x="532" y="129"/>
                  </a:lnTo>
                  <a:lnTo>
                    <a:pt x="522" y="117"/>
                  </a:lnTo>
                  <a:lnTo>
                    <a:pt x="513" y="107"/>
                  </a:lnTo>
                  <a:lnTo>
                    <a:pt x="508" y="103"/>
                  </a:lnTo>
                  <a:lnTo>
                    <a:pt x="501" y="99"/>
                  </a:lnTo>
                  <a:lnTo>
                    <a:pt x="494" y="97"/>
                  </a:lnTo>
                  <a:lnTo>
                    <a:pt x="488" y="96"/>
                  </a:lnTo>
                  <a:lnTo>
                    <a:pt x="480" y="96"/>
                  </a:lnTo>
                  <a:lnTo>
                    <a:pt x="477" y="96"/>
                  </a:lnTo>
                  <a:lnTo>
                    <a:pt x="474" y="96"/>
                  </a:lnTo>
                  <a:lnTo>
                    <a:pt x="464" y="96"/>
                  </a:lnTo>
                  <a:lnTo>
                    <a:pt x="460" y="95"/>
                  </a:lnTo>
                  <a:lnTo>
                    <a:pt x="456" y="91"/>
                  </a:lnTo>
                  <a:lnTo>
                    <a:pt x="454" y="87"/>
                  </a:lnTo>
                  <a:lnTo>
                    <a:pt x="453" y="80"/>
                  </a:lnTo>
                  <a:lnTo>
                    <a:pt x="452" y="65"/>
                  </a:lnTo>
                  <a:lnTo>
                    <a:pt x="452" y="55"/>
                  </a:lnTo>
                  <a:lnTo>
                    <a:pt x="450" y="41"/>
                  </a:lnTo>
                  <a:lnTo>
                    <a:pt x="448" y="31"/>
                  </a:lnTo>
                  <a:lnTo>
                    <a:pt x="444" y="23"/>
                  </a:lnTo>
                  <a:lnTo>
                    <a:pt x="440" y="16"/>
                  </a:lnTo>
                  <a:lnTo>
                    <a:pt x="433" y="11"/>
                  </a:lnTo>
                  <a:lnTo>
                    <a:pt x="425" y="7"/>
                  </a:lnTo>
                  <a:lnTo>
                    <a:pt x="417" y="4"/>
                  </a:lnTo>
                  <a:lnTo>
                    <a:pt x="409" y="3"/>
                  </a:lnTo>
                  <a:lnTo>
                    <a:pt x="370" y="3"/>
                  </a:lnTo>
                  <a:lnTo>
                    <a:pt x="330" y="5"/>
                  </a:lnTo>
                  <a:lnTo>
                    <a:pt x="321" y="5"/>
                  </a:lnTo>
                  <a:lnTo>
                    <a:pt x="316" y="5"/>
                  </a:lnTo>
                  <a:lnTo>
                    <a:pt x="310" y="5"/>
                  </a:lnTo>
                  <a:lnTo>
                    <a:pt x="301" y="5"/>
                  </a:lnTo>
                  <a:lnTo>
                    <a:pt x="289" y="4"/>
                  </a:lnTo>
                  <a:lnTo>
                    <a:pt x="275" y="1"/>
                  </a:lnTo>
                  <a:lnTo>
                    <a:pt x="269" y="0"/>
                  </a:lnTo>
                  <a:lnTo>
                    <a:pt x="264" y="1"/>
                  </a:lnTo>
                  <a:lnTo>
                    <a:pt x="261" y="1"/>
                  </a:lnTo>
                  <a:lnTo>
                    <a:pt x="260" y="3"/>
                  </a:lnTo>
                  <a:lnTo>
                    <a:pt x="259" y="4"/>
                  </a:lnTo>
                  <a:lnTo>
                    <a:pt x="259" y="5"/>
                  </a:lnTo>
                  <a:lnTo>
                    <a:pt x="259" y="19"/>
                  </a:lnTo>
                  <a:lnTo>
                    <a:pt x="260" y="29"/>
                  </a:lnTo>
                  <a:lnTo>
                    <a:pt x="263" y="39"/>
                  </a:lnTo>
                  <a:lnTo>
                    <a:pt x="264" y="49"/>
                  </a:lnTo>
                  <a:lnTo>
                    <a:pt x="267" y="59"/>
                  </a:lnTo>
                  <a:lnTo>
                    <a:pt x="269" y="69"/>
                  </a:lnTo>
                  <a:lnTo>
                    <a:pt x="271" y="81"/>
                  </a:lnTo>
                  <a:lnTo>
                    <a:pt x="271" y="96"/>
                  </a:lnTo>
                  <a:lnTo>
                    <a:pt x="269" y="104"/>
                  </a:lnTo>
                  <a:lnTo>
                    <a:pt x="267" y="111"/>
                  </a:lnTo>
                  <a:lnTo>
                    <a:pt x="263" y="116"/>
                  </a:lnTo>
                  <a:lnTo>
                    <a:pt x="257" y="120"/>
                  </a:lnTo>
                  <a:lnTo>
                    <a:pt x="251" y="123"/>
                  </a:lnTo>
                  <a:lnTo>
                    <a:pt x="245" y="125"/>
                  </a:lnTo>
                  <a:lnTo>
                    <a:pt x="240" y="125"/>
                  </a:lnTo>
                  <a:lnTo>
                    <a:pt x="235" y="127"/>
                  </a:lnTo>
                  <a:lnTo>
                    <a:pt x="247" y="127"/>
                  </a:lnTo>
                  <a:lnTo>
                    <a:pt x="248" y="133"/>
                  </a:lnTo>
                  <a:lnTo>
                    <a:pt x="249" y="141"/>
                  </a:lnTo>
                  <a:lnTo>
                    <a:pt x="251" y="148"/>
                  </a:lnTo>
                  <a:lnTo>
                    <a:pt x="253" y="153"/>
                  </a:lnTo>
                  <a:lnTo>
                    <a:pt x="260" y="164"/>
                  </a:lnTo>
                  <a:lnTo>
                    <a:pt x="268" y="173"/>
                  </a:lnTo>
                  <a:lnTo>
                    <a:pt x="277" y="181"/>
                  </a:lnTo>
                  <a:lnTo>
                    <a:pt x="288" y="188"/>
                  </a:lnTo>
                  <a:lnTo>
                    <a:pt x="298" y="195"/>
                  </a:lnTo>
                  <a:lnTo>
                    <a:pt x="309" y="201"/>
                  </a:lnTo>
                  <a:lnTo>
                    <a:pt x="320" y="207"/>
                  </a:lnTo>
                  <a:lnTo>
                    <a:pt x="330" y="213"/>
                  </a:lnTo>
                  <a:lnTo>
                    <a:pt x="340" y="220"/>
                  </a:lnTo>
                  <a:lnTo>
                    <a:pt x="349" y="227"/>
                  </a:lnTo>
                  <a:lnTo>
                    <a:pt x="356" y="236"/>
                  </a:lnTo>
                  <a:lnTo>
                    <a:pt x="362" y="245"/>
                  </a:lnTo>
                  <a:lnTo>
                    <a:pt x="364" y="251"/>
                  </a:lnTo>
                  <a:lnTo>
                    <a:pt x="365" y="257"/>
                  </a:lnTo>
                  <a:lnTo>
                    <a:pt x="366" y="264"/>
                  </a:lnTo>
                  <a:lnTo>
                    <a:pt x="366" y="271"/>
                  </a:lnTo>
                  <a:lnTo>
                    <a:pt x="366" y="279"/>
                  </a:lnTo>
                  <a:lnTo>
                    <a:pt x="365" y="285"/>
                  </a:lnTo>
                  <a:lnTo>
                    <a:pt x="364" y="292"/>
                  </a:lnTo>
                  <a:lnTo>
                    <a:pt x="361" y="299"/>
                  </a:lnTo>
                  <a:lnTo>
                    <a:pt x="356" y="309"/>
                  </a:lnTo>
                  <a:lnTo>
                    <a:pt x="346" y="320"/>
                  </a:lnTo>
                  <a:lnTo>
                    <a:pt x="337" y="329"/>
                  </a:lnTo>
                  <a:lnTo>
                    <a:pt x="326" y="337"/>
                  </a:lnTo>
                  <a:lnTo>
                    <a:pt x="316" y="345"/>
                  </a:lnTo>
                  <a:lnTo>
                    <a:pt x="304" y="352"/>
                  </a:lnTo>
                  <a:lnTo>
                    <a:pt x="292" y="360"/>
                  </a:lnTo>
                  <a:lnTo>
                    <a:pt x="280" y="366"/>
                  </a:lnTo>
                  <a:lnTo>
                    <a:pt x="269" y="376"/>
                  </a:lnTo>
                  <a:lnTo>
                    <a:pt x="260" y="384"/>
                  </a:lnTo>
                  <a:lnTo>
                    <a:pt x="252" y="394"/>
                  </a:lnTo>
                  <a:lnTo>
                    <a:pt x="245" y="405"/>
                  </a:lnTo>
                  <a:lnTo>
                    <a:pt x="244" y="412"/>
                  </a:lnTo>
                  <a:lnTo>
                    <a:pt x="241" y="418"/>
                  </a:lnTo>
                  <a:lnTo>
                    <a:pt x="241" y="425"/>
                  </a:lnTo>
                  <a:lnTo>
                    <a:pt x="240" y="433"/>
                  </a:lnTo>
                  <a:lnTo>
                    <a:pt x="240" y="464"/>
                  </a:lnTo>
                  <a:lnTo>
                    <a:pt x="240" y="492"/>
                  </a:lnTo>
                  <a:lnTo>
                    <a:pt x="240" y="521"/>
                  </a:lnTo>
                  <a:lnTo>
                    <a:pt x="240" y="554"/>
                  </a:lnTo>
                  <a:lnTo>
                    <a:pt x="223" y="566"/>
                  </a:lnTo>
                  <a:lnTo>
                    <a:pt x="216" y="569"/>
                  </a:lnTo>
                  <a:lnTo>
                    <a:pt x="208" y="573"/>
                  </a:lnTo>
                  <a:lnTo>
                    <a:pt x="203" y="578"/>
                  </a:lnTo>
                  <a:lnTo>
                    <a:pt x="196" y="584"/>
                  </a:lnTo>
                  <a:lnTo>
                    <a:pt x="185" y="598"/>
                  </a:lnTo>
                  <a:lnTo>
                    <a:pt x="176" y="614"/>
                  </a:lnTo>
                  <a:lnTo>
                    <a:pt x="168" y="633"/>
                  </a:lnTo>
                  <a:lnTo>
                    <a:pt x="160" y="653"/>
                  </a:lnTo>
                  <a:lnTo>
                    <a:pt x="155" y="676"/>
                  </a:lnTo>
                  <a:lnTo>
                    <a:pt x="149" y="698"/>
                  </a:lnTo>
                  <a:lnTo>
                    <a:pt x="140" y="745"/>
                  </a:lnTo>
                  <a:lnTo>
                    <a:pt x="133" y="792"/>
                  </a:lnTo>
                  <a:lnTo>
                    <a:pt x="127" y="833"/>
                  </a:lnTo>
                  <a:lnTo>
                    <a:pt x="120" y="866"/>
                  </a:lnTo>
                  <a:lnTo>
                    <a:pt x="115" y="894"/>
                  </a:lnTo>
                  <a:lnTo>
                    <a:pt x="107" y="926"/>
                  </a:lnTo>
                  <a:lnTo>
                    <a:pt x="103" y="941"/>
                  </a:lnTo>
                  <a:lnTo>
                    <a:pt x="99" y="955"/>
                  </a:lnTo>
                  <a:lnTo>
                    <a:pt x="95" y="966"/>
                  </a:lnTo>
                  <a:lnTo>
                    <a:pt x="89" y="975"/>
                  </a:lnTo>
                  <a:lnTo>
                    <a:pt x="63" y="987"/>
                  </a:lnTo>
                  <a:lnTo>
                    <a:pt x="33" y="999"/>
                  </a:lnTo>
                  <a:lnTo>
                    <a:pt x="27" y="1003"/>
                  </a:lnTo>
                  <a:lnTo>
                    <a:pt x="20" y="1006"/>
                  </a:lnTo>
                  <a:lnTo>
                    <a:pt x="15" y="1011"/>
                  </a:lnTo>
                  <a:lnTo>
                    <a:pt x="9" y="1015"/>
                  </a:lnTo>
                  <a:lnTo>
                    <a:pt x="5" y="1021"/>
                  </a:lnTo>
                  <a:lnTo>
                    <a:pt x="3" y="1027"/>
                  </a:lnTo>
                  <a:lnTo>
                    <a:pt x="0" y="1034"/>
                  </a:lnTo>
                  <a:lnTo>
                    <a:pt x="0" y="1041"/>
                  </a:lnTo>
                  <a:lnTo>
                    <a:pt x="0" y="1050"/>
                  </a:lnTo>
                  <a:lnTo>
                    <a:pt x="1" y="1058"/>
                  </a:lnTo>
                  <a:lnTo>
                    <a:pt x="3" y="1065"/>
                  </a:lnTo>
                  <a:lnTo>
                    <a:pt x="5" y="1070"/>
                  </a:lnTo>
                  <a:lnTo>
                    <a:pt x="9" y="1075"/>
                  </a:lnTo>
                  <a:lnTo>
                    <a:pt x="12" y="1079"/>
                  </a:lnTo>
                  <a:lnTo>
                    <a:pt x="17" y="1083"/>
                  </a:lnTo>
                  <a:lnTo>
                    <a:pt x="21" y="1086"/>
                  </a:lnTo>
                  <a:lnTo>
                    <a:pt x="32" y="1091"/>
                  </a:lnTo>
                  <a:lnTo>
                    <a:pt x="43" y="1094"/>
                  </a:lnTo>
                  <a:lnTo>
                    <a:pt x="55" y="1095"/>
                  </a:lnTo>
                  <a:lnTo>
                    <a:pt x="65" y="1095"/>
                  </a:lnTo>
                  <a:lnTo>
                    <a:pt x="69" y="1113"/>
                  </a:lnTo>
                  <a:lnTo>
                    <a:pt x="73" y="1130"/>
                  </a:lnTo>
                  <a:lnTo>
                    <a:pt x="79" y="1146"/>
                  </a:lnTo>
                  <a:lnTo>
                    <a:pt x="85" y="1159"/>
                  </a:lnTo>
                  <a:lnTo>
                    <a:pt x="89" y="1166"/>
                  </a:lnTo>
                  <a:lnTo>
                    <a:pt x="95" y="1171"/>
                  </a:lnTo>
                  <a:lnTo>
                    <a:pt x="99" y="1177"/>
                  </a:lnTo>
                  <a:lnTo>
                    <a:pt x="105" y="1181"/>
                  </a:lnTo>
                  <a:lnTo>
                    <a:pt x="111" y="1185"/>
                  </a:lnTo>
                  <a:lnTo>
                    <a:pt x="117" y="1189"/>
                  </a:lnTo>
                  <a:lnTo>
                    <a:pt x="124" y="1190"/>
                  </a:lnTo>
                  <a:lnTo>
                    <a:pt x="132" y="1191"/>
                  </a:lnTo>
                  <a:lnTo>
                    <a:pt x="153" y="1195"/>
                  </a:lnTo>
                  <a:lnTo>
                    <a:pt x="175" y="1197"/>
                  </a:lnTo>
                  <a:lnTo>
                    <a:pt x="185" y="1198"/>
                  </a:lnTo>
                  <a:lnTo>
                    <a:pt x="193" y="1201"/>
                  </a:lnTo>
                  <a:lnTo>
                    <a:pt x="197" y="1202"/>
                  </a:lnTo>
                  <a:lnTo>
                    <a:pt x="200" y="1205"/>
                  </a:lnTo>
                  <a:lnTo>
                    <a:pt x="203" y="1207"/>
                  </a:lnTo>
                  <a:lnTo>
                    <a:pt x="204" y="1210"/>
                  </a:lnTo>
                  <a:lnTo>
                    <a:pt x="211" y="1225"/>
                  </a:lnTo>
                  <a:lnTo>
                    <a:pt x="215" y="1233"/>
                  </a:lnTo>
                  <a:lnTo>
                    <a:pt x="219" y="1237"/>
                  </a:lnTo>
                  <a:lnTo>
                    <a:pt x="223" y="1238"/>
                  </a:lnTo>
                  <a:lnTo>
                    <a:pt x="229" y="1238"/>
                  </a:lnTo>
                  <a:lnTo>
                    <a:pt x="237" y="1239"/>
                  </a:lnTo>
                  <a:lnTo>
                    <a:pt x="249" y="1243"/>
                  </a:lnTo>
                  <a:lnTo>
                    <a:pt x="264" y="1253"/>
                  </a:lnTo>
                  <a:lnTo>
                    <a:pt x="269" y="1257"/>
                  </a:lnTo>
                  <a:lnTo>
                    <a:pt x="272" y="1261"/>
                  </a:lnTo>
                  <a:lnTo>
                    <a:pt x="275" y="1266"/>
                  </a:lnTo>
                  <a:lnTo>
                    <a:pt x="275" y="1273"/>
                  </a:lnTo>
                  <a:lnTo>
                    <a:pt x="273" y="1285"/>
                  </a:lnTo>
                  <a:lnTo>
                    <a:pt x="272" y="1298"/>
                  </a:lnTo>
                  <a:lnTo>
                    <a:pt x="272" y="1305"/>
                  </a:lnTo>
                  <a:lnTo>
                    <a:pt x="272" y="1310"/>
                  </a:lnTo>
                  <a:lnTo>
                    <a:pt x="273" y="1315"/>
                  </a:lnTo>
                  <a:lnTo>
                    <a:pt x="276" y="1321"/>
                  </a:lnTo>
                  <a:lnTo>
                    <a:pt x="281" y="1325"/>
                  </a:lnTo>
                  <a:lnTo>
                    <a:pt x="287" y="1327"/>
                  </a:lnTo>
                  <a:lnTo>
                    <a:pt x="296" y="1330"/>
                  </a:lnTo>
                  <a:lnTo>
                    <a:pt x="306" y="1330"/>
                  </a:lnTo>
                  <a:lnTo>
                    <a:pt x="322" y="1333"/>
                  </a:lnTo>
                  <a:lnTo>
                    <a:pt x="336" y="1337"/>
                  </a:lnTo>
                  <a:lnTo>
                    <a:pt x="341" y="1338"/>
                  </a:lnTo>
                  <a:lnTo>
                    <a:pt x="345" y="1338"/>
                  </a:lnTo>
                  <a:lnTo>
                    <a:pt x="350" y="1335"/>
                  </a:lnTo>
                  <a:lnTo>
                    <a:pt x="354" y="1330"/>
                  </a:lnTo>
                  <a:lnTo>
                    <a:pt x="356" y="1322"/>
                  </a:lnTo>
                  <a:lnTo>
                    <a:pt x="357" y="1313"/>
                  </a:lnTo>
                  <a:lnTo>
                    <a:pt x="358" y="1303"/>
                  </a:lnTo>
                  <a:lnTo>
                    <a:pt x="362" y="1293"/>
                  </a:lnTo>
                  <a:lnTo>
                    <a:pt x="370" y="1271"/>
                  </a:lnTo>
                  <a:lnTo>
                    <a:pt x="381" y="1250"/>
                  </a:lnTo>
                  <a:lnTo>
                    <a:pt x="388" y="1239"/>
                  </a:lnTo>
                  <a:lnTo>
                    <a:pt x="394" y="1230"/>
                  </a:lnTo>
                  <a:lnTo>
                    <a:pt x="401" y="1221"/>
                  </a:lnTo>
                  <a:lnTo>
                    <a:pt x="408" y="1213"/>
                  </a:lnTo>
                  <a:lnTo>
                    <a:pt x="416" y="1206"/>
                  </a:lnTo>
                  <a:lnTo>
                    <a:pt x="424" y="1199"/>
                  </a:lnTo>
                  <a:lnTo>
                    <a:pt x="432" y="1195"/>
                  </a:lnTo>
                  <a:lnTo>
                    <a:pt x="440" y="1191"/>
                  </a:lnTo>
                  <a:lnTo>
                    <a:pt x="448" y="1190"/>
                  </a:lnTo>
                  <a:lnTo>
                    <a:pt x="457" y="1191"/>
                  </a:lnTo>
                  <a:lnTo>
                    <a:pt x="466" y="1193"/>
                  </a:lnTo>
                  <a:lnTo>
                    <a:pt x="474" y="1194"/>
                  </a:lnTo>
                  <a:lnTo>
                    <a:pt x="482" y="1194"/>
                  </a:lnTo>
                  <a:lnTo>
                    <a:pt x="490" y="1194"/>
                  </a:lnTo>
                  <a:lnTo>
                    <a:pt x="498" y="1191"/>
                  </a:lnTo>
                  <a:lnTo>
                    <a:pt x="505" y="1186"/>
                  </a:lnTo>
                  <a:lnTo>
                    <a:pt x="522" y="1158"/>
                  </a:lnTo>
                  <a:lnTo>
                    <a:pt x="540" y="1126"/>
                  </a:lnTo>
                  <a:lnTo>
                    <a:pt x="544" y="1119"/>
                  </a:lnTo>
                  <a:lnTo>
                    <a:pt x="549" y="1113"/>
                  </a:lnTo>
                  <a:lnTo>
                    <a:pt x="556" y="1106"/>
                  </a:lnTo>
                  <a:lnTo>
                    <a:pt x="562" y="1101"/>
                  </a:lnTo>
                  <a:lnTo>
                    <a:pt x="569" y="1095"/>
                  </a:lnTo>
                  <a:lnTo>
                    <a:pt x="577" y="1093"/>
                  </a:lnTo>
                  <a:lnTo>
                    <a:pt x="586" y="1090"/>
                  </a:lnTo>
                  <a:lnTo>
                    <a:pt x="596" y="1090"/>
                  </a:lnTo>
                  <a:lnTo>
                    <a:pt x="613" y="1091"/>
                  </a:lnTo>
                  <a:lnTo>
                    <a:pt x="628" y="1095"/>
                  </a:lnTo>
                  <a:lnTo>
                    <a:pt x="640" y="1099"/>
                  </a:lnTo>
                  <a:lnTo>
                    <a:pt x="650" y="1102"/>
                  </a:lnTo>
                  <a:lnTo>
                    <a:pt x="658" y="1101"/>
                  </a:lnTo>
                  <a:lnTo>
                    <a:pt x="666" y="1098"/>
                  </a:lnTo>
                  <a:lnTo>
                    <a:pt x="672" y="1093"/>
                  </a:lnTo>
                  <a:lnTo>
                    <a:pt x="674" y="1086"/>
                  </a:lnTo>
                  <a:lnTo>
                    <a:pt x="680" y="1071"/>
                  </a:lnTo>
                  <a:lnTo>
                    <a:pt x="682" y="1054"/>
                  </a:lnTo>
                  <a:lnTo>
                    <a:pt x="684" y="1045"/>
                  </a:lnTo>
                  <a:lnTo>
                    <a:pt x="686" y="1035"/>
                  </a:lnTo>
                  <a:lnTo>
                    <a:pt x="689" y="1027"/>
                  </a:lnTo>
                  <a:lnTo>
                    <a:pt x="693" y="1021"/>
                  </a:lnTo>
                  <a:lnTo>
                    <a:pt x="698" y="1014"/>
                  </a:lnTo>
                  <a:lnTo>
                    <a:pt x="706" y="1009"/>
                  </a:lnTo>
                  <a:lnTo>
                    <a:pt x="716" y="1006"/>
                  </a:lnTo>
                  <a:lnTo>
                    <a:pt x="728" y="1005"/>
                  </a:lnTo>
                  <a:lnTo>
                    <a:pt x="746" y="1003"/>
                  </a:lnTo>
                  <a:lnTo>
                    <a:pt x="766" y="999"/>
                  </a:lnTo>
                  <a:lnTo>
                    <a:pt x="776" y="997"/>
                  </a:lnTo>
                  <a:lnTo>
                    <a:pt x="785" y="993"/>
                  </a:lnTo>
                  <a:lnTo>
                    <a:pt x="794" y="989"/>
                  </a:lnTo>
                  <a:lnTo>
                    <a:pt x="804" y="983"/>
                  </a:lnTo>
                  <a:lnTo>
                    <a:pt x="812" y="978"/>
                  </a:lnTo>
                  <a:lnTo>
                    <a:pt x="820" y="971"/>
                  </a:lnTo>
                  <a:lnTo>
                    <a:pt x="826" y="965"/>
                  </a:lnTo>
                  <a:lnTo>
                    <a:pt x="832" y="957"/>
                  </a:lnTo>
                  <a:lnTo>
                    <a:pt x="836" y="949"/>
                  </a:lnTo>
                  <a:lnTo>
                    <a:pt x="840" y="941"/>
                  </a:lnTo>
                  <a:lnTo>
                    <a:pt x="842" y="932"/>
                  </a:lnTo>
                  <a:lnTo>
                    <a:pt x="842" y="921"/>
                  </a:lnTo>
                  <a:lnTo>
                    <a:pt x="841" y="913"/>
                  </a:lnTo>
                  <a:lnTo>
                    <a:pt x="838" y="905"/>
                  </a:lnTo>
                  <a:lnTo>
                    <a:pt x="834" y="898"/>
                  </a:lnTo>
                  <a:lnTo>
                    <a:pt x="830" y="892"/>
                  </a:lnTo>
                  <a:lnTo>
                    <a:pt x="826" y="886"/>
                  </a:lnTo>
                  <a:lnTo>
                    <a:pt x="822" y="880"/>
                  </a:lnTo>
                  <a:lnTo>
                    <a:pt x="820" y="873"/>
                  </a:lnTo>
                  <a:lnTo>
                    <a:pt x="818" y="866"/>
                  </a:lnTo>
                  <a:lnTo>
                    <a:pt x="818" y="861"/>
                  </a:lnTo>
                  <a:lnTo>
                    <a:pt x="820" y="857"/>
                  </a:lnTo>
                  <a:lnTo>
                    <a:pt x="822" y="852"/>
                  </a:lnTo>
                  <a:lnTo>
                    <a:pt x="824" y="848"/>
                  </a:lnTo>
                  <a:lnTo>
                    <a:pt x="830" y="838"/>
                  </a:lnTo>
                  <a:lnTo>
                    <a:pt x="837" y="830"/>
                  </a:lnTo>
                  <a:lnTo>
                    <a:pt x="844" y="822"/>
                  </a:lnTo>
                  <a:lnTo>
                    <a:pt x="849" y="814"/>
                  </a:lnTo>
                  <a:lnTo>
                    <a:pt x="852" y="810"/>
                  </a:lnTo>
                  <a:lnTo>
                    <a:pt x="853" y="805"/>
                  </a:lnTo>
                  <a:lnTo>
                    <a:pt x="854" y="800"/>
                  </a:lnTo>
                  <a:lnTo>
                    <a:pt x="854" y="794"/>
                  </a:lnTo>
                  <a:lnTo>
                    <a:pt x="854" y="788"/>
                  </a:lnTo>
                  <a:lnTo>
                    <a:pt x="853" y="781"/>
                  </a:lnTo>
                  <a:lnTo>
                    <a:pt x="852" y="774"/>
                  </a:lnTo>
                  <a:lnTo>
                    <a:pt x="849" y="769"/>
                  </a:lnTo>
                  <a:lnTo>
                    <a:pt x="844" y="758"/>
                  </a:lnTo>
                  <a:lnTo>
                    <a:pt x="837" y="748"/>
                  </a:lnTo>
                  <a:lnTo>
                    <a:pt x="830" y="736"/>
                  </a:lnTo>
                  <a:lnTo>
                    <a:pt x="824" y="722"/>
                  </a:lnTo>
                  <a:lnTo>
                    <a:pt x="822" y="714"/>
                  </a:lnTo>
                  <a:lnTo>
                    <a:pt x="820" y="706"/>
                  </a:lnTo>
                  <a:lnTo>
                    <a:pt x="818" y="697"/>
                  </a:lnTo>
                  <a:lnTo>
                    <a:pt x="818" y="686"/>
                  </a:lnTo>
                  <a:lnTo>
                    <a:pt x="820" y="676"/>
                  </a:lnTo>
                  <a:lnTo>
                    <a:pt x="822" y="666"/>
                  </a:lnTo>
                  <a:lnTo>
                    <a:pt x="828" y="658"/>
                  </a:lnTo>
                  <a:lnTo>
                    <a:pt x="833" y="652"/>
                  </a:lnTo>
                  <a:lnTo>
                    <a:pt x="841" y="646"/>
                  </a:lnTo>
                  <a:lnTo>
                    <a:pt x="849" y="641"/>
                  </a:lnTo>
                  <a:lnTo>
                    <a:pt x="858" y="637"/>
                  </a:lnTo>
                  <a:lnTo>
                    <a:pt x="868" y="633"/>
                  </a:lnTo>
                  <a:lnTo>
                    <a:pt x="889" y="628"/>
                  </a:lnTo>
                  <a:lnTo>
                    <a:pt x="910" y="622"/>
                  </a:lnTo>
                  <a:lnTo>
                    <a:pt x="920" y="618"/>
                  </a:lnTo>
                  <a:lnTo>
                    <a:pt x="929" y="616"/>
                  </a:lnTo>
                  <a:lnTo>
                    <a:pt x="937" y="612"/>
                  </a:lnTo>
                  <a:lnTo>
                    <a:pt x="945" y="608"/>
                  </a:lnTo>
                  <a:lnTo>
                    <a:pt x="962" y="594"/>
                  </a:lnTo>
                  <a:lnTo>
                    <a:pt x="976" y="578"/>
                  </a:lnTo>
                  <a:lnTo>
                    <a:pt x="989" y="562"/>
                  </a:lnTo>
                  <a:lnTo>
                    <a:pt x="1000" y="545"/>
                  </a:lnTo>
                  <a:lnTo>
                    <a:pt x="1021" y="506"/>
                  </a:lnTo>
                  <a:lnTo>
                    <a:pt x="1041" y="464"/>
                  </a:lnTo>
                  <a:lnTo>
                    <a:pt x="1057" y="438"/>
                  </a:lnTo>
                  <a:lnTo>
                    <a:pt x="1071" y="412"/>
                  </a:lnTo>
                  <a:lnTo>
                    <a:pt x="1086" y="384"/>
                  </a:lnTo>
                  <a:lnTo>
                    <a:pt x="1101" y="357"/>
                  </a:lnTo>
                  <a:lnTo>
                    <a:pt x="1114" y="328"/>
                  </a:lnTo>
                  <a:lnTo>
                    <a:pt x="1129" y="299"/>
                  </a:lnTo>
                  <a:lnTo>
                    <a:pt x="1142" y="271"/>
                  </a:lnTo>
                  <a:lnTo>
                    <a:pt x="1155" y="241"/>
                  </a:lnTo>
                  <a:lnTo>
                    <a:pt x="1162" y="229"/>
                  </a:lnTo>
                  <a:lnTo>
                    <a:pt x="1146" y="232"/>
                  </a:lnTo>
                  <a:lnTo>
                    <a:pt x="1131" y="235"/>
                  </a:lnTo>
                  <a:lnTo>
                    <a:pt x="1117" y="236"/>
                  </a:lnTo>
                  <a:lnTo>
                    <a:pt x="1103" y="237"/>
                  </a:lnTo>
                  <a:lnTo>
                    <a:pt x="1091" y="237"/>
                  </a:lnTo>
                  <a:lnTo>
                    <a:pt x="1079" y="236"/>
                  </a:lnTo>
                  <a:lnTo>
                    <a:pt x="1067" y="235"/>
                  </a:lnTo>
                  <a:lnTo>
                    <a:pt x="1055" y="232"/>
                  </a:lnTo>
                  <a:lnTo>
                    <a:pt x="1034" y="227"/>
                  </a:lnTo>
                  <a:lnTo>
                    <a:pt x="1014" y="219"/>
                  </a:lnTo>
                  <a:lnTo>
                    <a:pt x="996" y="209"/>
                  </a:lnTo>
                  <a:lnTo>
                    <a:pt x="978" y="200"/>
                  </a:lnTo>
                  <a:lnTo>
                    <a:pt x="944" y="179"/>
                  </a:lnTo>
                  <a:lnTo>
                    <a:pt x="909" y="159"/>
                  </a:lnTo>
                  <a:lnTo>
                    <a:pt x="892" y="151"/>
                  </a:lnTo>
                  <a:lnTo>
                    <a:pt x="873" y="144"/>
                  </a:lnTo>
                  <a:lnTo>
                    <a:pt x="862" y="141"/>
                  </a:lnTo>
                  <a:lnTo>
                    <a:pt x="852" y="140"/>
                  </a:lnTo>
                  <a:lnTo>
                    <a:pt x="841" y="139"/>
                  </a:lnTo>
                  <a:lnTo>
                    <a:pt x="830" y="139"/>
                  </a:lnTo>
                  <a:lnTo>
                    <a:pt x="820" y="140"/>
                  </a:lnTo>
                  <a:lnTo>
                    <a:pt x="812" y="143"/>
                  </a:lnTo>
                  <a:lnTo>
                    <a:pt x="804" y="145"/>
                  </a:lnTo>
                  <a:lnTo>
                    <a:pt x="797" y="151"/>
                  </a:lnTo>
                  <a:lnTo>
                    <a:pt x="789" y="155"/>
                  </a:lnTo>
                  <a:lnTo>
                    <a:pt x="781" y="159"/>
                  </a:lnTo>
                  <a:lnTo>
                    <a:pt x="770" y="161"/>
                  </a:lnTo>
                  <a:lnTo>
                    <a:pt x="758" y="163"/>
                  </a:lnTo>
                  <a:lnTo>
                    <a:pt x="713" y="161"/>
                  </a:lnTo>
                  <a:lnTo>
                    <a:pt x="672" y="160"/>
                  </a:lnTo>
                  <a:lnTo>
                    <a:pt x="632" y="157"/>
                  </a:lnTo>
                  <a:lnTo>
                    <a:pt x="589" y="156"/>
                  </a:lnTo>
                  <a:lnTo>
                    <a:pt x="589" y="16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29" name="Freeform 93"/>
            <p:cNvSpPr>
              <a:spLocks noChangeAspect="1"/>
            </p:cNvSpPr>
            <p:nvPr/>
          </p:nvSpPr>
          <p:spPr bwMode="auto">
            <a:xfrm>
              <a:off x="1189" y="1961"/>
              <a:ext cx="1039" cy="590"/>
            </a:xfrm>
            <a:custGeom>
              <a:avLst/>
              <a:gdLst>
                <a:gd name="T0" fmla="*/ 2060 w 3402"/>
                <a:gd name="T1" fmla="*/ 828 h 1931"/>
                <a:gd name="T2" fmla="*/ 2241 w 3402"/>
                <a:gd name="T3" fmla="*/ 932 h 1931"/>
                <a:gd name="T4" fmla="*/ 2988 w 3402"/>
                <a:gd name="T5" fmla="*/ 1268 h 1931"/>
                <a:gd name="T6" fmla="*/ 3324 w 3402"/>
                <a:gd name="T7" fmla="*/ 1068 h 1931"/>
                <a:gd name="T8" fmla="*/ 3344 w 3402"/>
                <a:gd name="T9" fmla="*/ 942 h 1931"/>
                <a:gd name="T10" fmla="*/ 3390 w 3402"/>
                <a:gd name="T11" fmla="*/ 792 h 1931"/>
                <a:gd name="T12" fmla="*/ 3088 w 3402"/>
                <a:gd name="T13" fmla="*/ 563 h 1931"/>
                <a:gd name="T14" fmla="*/ 3022 w 3402"/>
                <a:gd name="T15" fmla="*/ 695 h 1931"/>
                <a:gd name="T16" fmla="*/ 2917 w 3402"/>
                <a:gd name="T17" fmla="*/ 782 h 1931"/>
                <a:gd name="T18" fmla="*/ 2850 w 3402"/>
                <a:gd name="T19" fmla="*/ 891 h 1931"/>
                <a:gd name="T20" fmla="*/ 2840 w 3402"/>
                <a:gd name="T21" fmla="*/ 788 h 1931"/>
                <a:gd name="T22" fmla="*/ 2727 w 3402"/>
                <a:gd name="T23" fmla="*/ 714 h 1931"/>
                <a:gd name="T24" fmla="*/ 2460 w 3402"/>
                <a:gd name="T25" fmla="*/ 690 h 1931"/>
                <a:gd name="T26" fmla="*/ 2320 w 3402"/>
                <a:gd name="T27" fmla="*/ 610 h 1931"/>
                <a:gd name="T28" fmla="*/ 2473 w 3402"/>
                <a:gd name="T29" fmla="*/ 506 h 1931"/>
                <a:gd name="T30" fmla="*/ 2331 w 3402"/>
                <a:gd name="T31" fmla="*/ 473 h 1931"/>
                <a:gd name="T32" fmla="*/ 2139 w 3402"/>
                <a:gd name="T33" fmla="*/ 481 h 1931"/>
                <a:gd name="T34" fmla="*/ 1791 w 3402"/>
                <a:gd name="T35" fmla="*/ 487 h 1931"/>
                <a:gd name="T36" fmla="*/ 1559 w 3402"/>
                <a:gd name="T37" fmla="*/ 533 h 1931"/>
                <a:gd name="T38" fmla="*/ 1604 w 3402"/>
                <a:gd name="T39" fmla="*/ 318 h 1931"/>
                <a:gd name="T40" fmla="*/ 1776 w 3402"/>
                <a:gd name="T41" fmla="*/ 325 h 1931"/>
                <a:gd name="T42" fmla="*/ 1708 w 3402"/>
                <a:gd name="T43" fmla="*/ 94 h 1931"/>
                <a:gd name="T44" fmla="*/ 1607 w 3402"/>
                <a:gd name="T45" fmla="*/ 141 h 1931"/>
                <a:gd name="T46" fmla="*/ 1422 w 3402"/>
                <a:gd name="T47" fmla="*/ 313 h 1931"/>
                <a:gd name="T48" fmla="*/ 1432 w 3402"/>
                <a:gd name="T49" fmla="*/ 443 h 1931"/>
                <a:gd name="T50" fmla="*/ 1287 w 3402"/>
                <a:gd name="T51" fmla="*/ 546 h 1931"/>
                <a:gd name="T52" fmla="*/ 1245 w 3402"/>
                <a:gd name="T53" fmla="*/ 485 h 1931"/>
                <a:gd name="T54" fmla="*/ 1149 w 3402"/>
                <a:gd name="T55" fmla="*/ 375 h 1931"/>
                <a:gd name="T56" fmla="*/ 859 w 3402"/>
                <a:gd name="T57" fmla="*/ 367 h 1931"/>
                <a:gd name="T58" fmla="*/ 782 w 3402"/>
                <a:gd name="T59" fmla="*/ 601 h 1931"/>
                <a:gd name="T60" fmla="*/ 631 w 3402"/>
                <a:gd name="T61" fmla="*/ 342 h 1931"/>
                <a:gd name="T62" fmla="*/ 521 w 3402"/>
                <a:gd name="T63" fmla="*/ 265 h 1931"/>
                <a:gd name="T64" fmla="*/ 522 w 3402"/>
                <a:gd name="T65" fmla="*/ 458 h 1931"/>
                <a:gd name="T66" fmla="*/ 434 w 3402"/>
                <a:gd name="T67" fmla="*/ 542 h 1931"/>
                <a:gd name="T68" fmla="*/ 330 w 3402"/>
                <a:gd name="T69" fmla="*/ 486 h 1931"/>
                <a:gd name="T70" fmla="*/ 192 w 3402"/>
                <a:gd name="T71" fmla="*/ 614 h 1931"/>
                <a:gd name="T72" fmla="*/ 204 w 3402"/>
                <a:gd name="T73" fmla="*/ 757 h 1931"/>
                <a:gd name="T74" fmla="*/ 133 w 3402"/>
                <a:gd name="T75" fmla="*/ 898 h 1931"/>
                <a:gd name="T76" fmla="*/ 9 w 3402"/>
                <a:gd name="T77" fmla="*/ 1222 h 1931"/>
                <a:gd name="T78" fmla="*/ 106 w 3402"/>
                <a:gd name="T79" fmla="*/ 1346 h 1931"/>
                <a:gd name="T80" fmla="*/ 200 w 3402"/>
                <a:gd name="T81" fmla="*/ 1415 h 1931"/>
                <a:gd name="T82" fmla="*/ 342 w 3402"/>
                <a:gd name="T83" fmla="*/ 1483 h 1931"/>
                <a:gd name="T84" fmla="*/ 558 w 3402"/>
                <a:gd name="T85" fmla="*/ 1608 h 1931"/>
                <a:gd name="T86" fmla="*/ 669 w 3402"/>
                <a:gd name="T87" fmla="*/ 1653 h 1931"/>
                <a:gd name="T88" fmla="*/ 719 w 3402"/>
                <a:gd name="T89" fmla="*/ 1709 h 1931"/>
                <a:gd name="T90" fmla="*/ 807 w 3402"/>
                <a:gd name="T91" fmla="*/ 1813 h 1931"/>
                <a:gd name="T92" fmla="*/ 907 w 3402"/>
                <a:gd name="T93" fmla="*/ 1880 h 1931"/>
                <a:gd name="T94" fmla="*/ 995 w 3402"/>
                <a:gd name="T95" fmla="*/ 1893 h 1931"/>
                <a:gd name="T96" fmla="*/ 1114 w 3402"/>
                <a:gd name="T97" fmla="*/ 1801 h 1931"/>
                <a:gd name="T98" fmla="*/ 1255 w 3402"/>
                <a:gd name="T99" fmla="*/ 1652 h 1931"/>
                <a:gd name="T100" fmla="*/ 1211 w 3402"/>
                <a:gd name="T101" fmla="*/ 1545 h 1931"/>
                <a:gd name="T102" fmla="*/ 1082 w 3402"/>
                <a:gd name="T103" fmla="*/ 1600 h 1931"/>
                <a:gd name="T104" fmla="*/ 1081 w 3402"/>
                <a:gd name="T105" fmla="*/ 1437 h 1931"/>
                <a:gd name="T106" fmla="*/ 1155 w 3402"/>
                <a:gd name="T107" fmla="*/ 1361 h 1931"/>
                <a:gd name="T108" fmla="*/ 1167 w 3402"/>
                <a:gd name="T109" fmla="*/ 1158 h 1931"/>
                <a:gd name="T110" fmla="*/ 1221 w 3402"/>
                <a:gd name="T111" fmla="*/ 1076 h 1931"/>
                <a:gd name="T112" fmla="*/ 1440 w 3402"/>
                <a:gd name="T113" fmla="*/ 1202 h 1931"/>
                <a:gd name="T114" fmla="*/ 1536 w 3402"/>
                <a:gd name="T115" fmla="*/ 1216 h 1931"/>
                <a:gd name="T116" fmla="*/ 1639 w 3402"/>
                <a:gd name="T117" fmla="*/ 1258 h 1931"/>
                <a:gd name="T118" fmla="*/ 1602 w 3402"/>
                <a:gd name="T119" fmla="*/ 1063 h 1931"/>
                <a:gd name="T120" fmla="*/ 1688 w 3402"/>
                <a:gd name="T121" fmla="*/ 886 h 19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02"/>
                <a:gd name="T184" fmla="*/ 0 h 1931"/>
                <a:gd name="T185" fmla="*/ 3402 w 3402"/>
                <a:gd name="T186" fmla="*/ 1931 h 193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02" h="1931">
                  <a:moveTo>
                    <a:pt x="1704" y="846"/>
                  </a:moveTo>
                  <a:lnTo>
                    <a:pt x="1714" y="850"/>
                  </a:lnTo>
                  <a:lnTo>
                    <a:pt x="1722" y="854"/>
                  </a:lnTo>
                  <a:lnTo>
                    <a:pt x="1731" y="855"/>
                  </a:lnTo>
                  <a:lnTo>
                    <a:pt x="1740" y="856"/>
                  </a:lnTo>
                  <a:lnTo>
                    <a:pt x="1760" y="858"/>
                  </a:lnTo>
                  <a:lnTo>
                    <a:pt x="1783" y="858"/>
                  </a:lnTo>
                  <a:lnTo>
                    <a:pt x="1824" y="858"/>
                  </a:lnTo>
                  <a:lnTo>
                    <a:pt x="1864" y="858"/>
                  </a:lnTo>
                  <a:lnTo>
                    <a:pt x="1902" y="856"/>
                  </a:lnTo>
                  <a:lnTo>
                    <a:pt x="1939" y="854"/>
                  </a:lnTo>
                  <a:lnTo>
                    <a:pt x="1975" y="850"/>
                  </a:lnTo>
                  <a:lnTo>
                    <a:pt x="2010" y="843"/>
                  </a:lnTo>
                  <a:lnTo>
                    <a:pt x="2027" y="839"/>
                  </a:lnTo>
                  <a:lnTo>
                    <a:pt x="2043" y="834"/>
                  </a:lnTo>
                  <a:lnTo>
                    <a:pt x="2060" y="828"/>
                  </a:lnTo>
                  <a:lnTo>
                    <a:pt x="2077" y="822"/>
                  </a:lnTo>
                  <a:lnTo>
                    <a:pt x="2085" y="820"/>
                  </a:lnTo>
                  <a:lnTo>
                    <a:pt x="2092" y="818"/>
                  </a:lnTo>
                  <a:lnTo>
                    <a:pt x="2100" y="818"/>
                  </a:lnTo>
                  <a:lnTo>
                    <a:pt x="2107" y="818"/>
                  </a:lnTo>
                  <a:lnTo>
                    <a:pt x="2113" y="819"/>
                  </a:lnTo>
                  <a:lnTo>
                    <a:pt x="2121" y="820"/>
                  </a:lnTo>
                  <a:lnTo>
                    <a:pt x="2127" y="823"/>
                  </a:lnTo>
                  <a:lnTo>
                    <a:pt x="2133" y="826"/>
                  </a:lnTo>
                  <a:lnTo>
                    <a:pt x="2147" y="832"/>
                  </a:lnTo>
                  <a:lnTo>
                    <a:pt x="2159" y="842"/>
                  </a:lnTo>
                  <a:lnTo>
                    <a:pt x="2171" y="852"/>
                  </a:lnTo>
                  <a:lnTo>
                    <a:pt x="2181" y="864"/>
                  </a:lnTo>
                  <a:lnTo>
                    <a:pt x="2205" y="892"/>
                  </a:lnTo>
                  <a:lnTo>
                    <a:pt x="2229" y="919"/>
                  </a:lnTo>
                  <a:lnTo>
                    <a:pt x="2241" y="932"/>
                  </a:lnTo>
                  <a:lnTo>
                    <a:pt x="2255" y="946"/>
                  </a:lnTo>
                  <a:lnTo>
                    <a:pt x="2268" y="956"/>
                  </a:lnTo>
                  <a:lnTo>
                    <a:pt x="2283" y="967"/>
                  </a:lnTo>
                  <a:lnTo>
                    <a:pt x="2351" y="1006"/>
                  </a:lnTo>
                  <a:lnTo>
                    <a:pt x="2437" y="1051"/>
                  </a:lnTo>
                  <a:lnTo>
                    <a:pt x="2535" y="1100"/>
                  </a:lnTo>
                  <a:lnTo>
                    <a:pt x="2635" y="1150"/>
                  </a:lnTo>
                  <a:lnTo>
                    <a:pt x="2729" y="1195"/>
                  </a:lnTo>
                  <a:lnTo>
                    <a:pt x="2812" y="1234"/>
                  </a:lnTo>
                  <a:lnTo>
                    <a:pt x="2872" y="1260"/>
                  </a:lnTo>
                  <a:lnTo>
                    <a:pt x="2902" y="1274"/>
                  </a:lnTo>
                  <a:lnTo>
                    <a:pt x="2921" y="1275"/>
                  </a:lnTo>
                  <a:lnTo>
                    <a:pt x="2938" y="1275"/>
                  </a:lnTo>
                  <a:lnTo>
                    <a:pt x="2954" y="1274"/>
                  </a:lnTo>
                  <a:lnTo>
                    <a:pt x="2972" y="1272"/>
                  </a:lnTo>
                  <a:lnTo>
                    <a:pt x="2988" y="1268"/>
                  </a:lnTo>
                  <a:lnTo>
                    <a:pt x="3002" y="1263"/>
                  </a:lnTo>
                  <a:lnTo>
                    <a:pt x="3017" y="1258"/>
                  </a:lnTo>
                  <a:lnTo>
                    <a:pt x="3032" y="1251"/>
                  </a:lnTo>
                  <a:lnTo>
                    <a:pt x="3060" y="1235"/>
                  </a:lnTo>
                  <a:lnTo>
                    <a:pt x="3086" y="1218"/>
                  </a:lnTo>
                  <a:lnTo>
                    <a:pt x="3112" y="1198"/>
                  </a:lnTo>
                  <a:lnTo>
                    <a:pt x="3138" y="1178"/>
                  </a:lnTo>
                  <a:lnTo>
                    <a:pt x="3164" y="1156"/>
                  </a:lnTo>
                  <a:lnTo>
                    <a:pt x="3190" y="1136"/>
                  </a:lnTo>
                  <a:lnTo>
                    <a:pt x="3217" y="1116"/>
                  </a:lnTo>
                  <a:lnTo>
                    <a:pt x="3245" y="1099"/>
                  </a:lnTo>
                  <a:lnTo>
                    <a:pt x="3260" y="1091"/>
                  </a:lnTo>
                  <a:lnTo>
                    <a:pt x="3276" y="1084"/>
                  </a:lnTo>
                  <a:lnTo>
                    <a:pt x="3290" y="1079"/>
                  </a:lnTo>
                  <a:lnTo>
                    <a:pt x="3306" y="1074"/>
                  </a:lnTo>
                  <a:lnTo>
                    <a:pt x="3324" y="1068"/>
                  </a:lnTo>
                  <a:lnTo>
                    <a:pt x="3341" y="1066"/>
                  </a:lnTo>
                  <a:lnTo>
                    <a:pt x="3360" y="1064"/>
                  </a:lnTo>
                  <a:lnTo>
                    <a:pt x="3378" y="1063"/>
                  </a:lnTo>
                  <a:lnTo>
                    <a:pt x="3372" y="1075"/>
                  </a:lnTo>
                  <a:lnTo>
                    <a:pt x="3377" y="1066"/>
                  </a:lnTo>
                  <a:lnTo>
                    <a:pt x="3380" y="1056"/>
                  </a:lnTo>
                  <a:lnTo>
                    <a:pt x="3384" y="1046"/>
                  </a:lnTo>
                  <a:lnTo>
                    <a:pt x="3384" y="1032"/>
                  </a:lnTo>
                  <a:lnTo>
                    <a:pt x="3384" y="1023"/>
                  </a:lnTo>
                  <a:lnTo>
                    <a:pt x="3382" y="1014"/>
                  </a:lnTo>
                  <a:lnTo>
                    <a:pt x="3380" y="1006"/>
                  </a:lnTo>
                  <a:lnTo>
                    <a:pt x="3377" y="998"/>
                  </a:lnTo>
                  <a:lnTo>
                    <a:pt x="3369" y="982"/>
                  </a:lnTo>
                  <a:lnTo>
                    <a:pt x="3360" y="968"/>
                  </a:lnTo>
                  <a:lnTo>
                    <a:pt x="3352" y="955"/>
                  </a:lnTo>
                  <a:lnTo>
                    <a:pt x="3344" y="942"/>
                  </a:lnTo>
                  <a:lnTo>
                    <a:pt x="3341" y="935"/>
                  </a:lnTo>
                  <a:lnTo>
                    <a:pt x="3338" y="927"/>
                  </a:lnTo>
                  <a:lnTo>
                    <a:pt x="3337" y="920"/>
                  </a:lnTo>
                  <a:lnTo>
                    <a:pt x="3336" y="912"/>
                  </a:lnTo>
                  <a:lnTo>
                    <a:pt x="3337" y="904"/>
                  </a:lnTo>
                  <a:lnTo>
                    <a:pt x="3338" y="898"/>
                  </a:lnTo>
                  <a:lnTo>
                    <a:pt x="3341" y="891"/>
                  </a:lnTo>
                  <a:lnTo>
                    <a:pt x="3344" y="884"/>
                  </a:lnTo>
                  <a:lnTo>
                    <a:pt x="3352" y="872"/>
                  </a:lnTo>
                  <a:lnTo>
                    <a:pt x="3362" y="862"/>
                  </a:lnTo>
                  <a:lnTo>
                    <a:pt x="3373" y="851"/>
                  </a:lnTo>
                  <a:lnTo>
                    <a:pt x="3384" y="840"/>
                  </a:lnTo>
                  <a:lnTo>
                    <a:pt x="3394" y="828"/>
                  </a:lnTo>
                  <a:lnTo>
                    <a:pt x="3402" y="816"/>
                  </a:lnTo>
                  <a:lnTo>
                    <a:pt x="3397" y="806"/>
                  </a:lnTo>
                  <a:lnTo>
                    <a:pt x="3390" y="792"/>
                  </a:lnTo>
                  <a:lnTo>
                    <a:pt x="3384" y="779"/>
                  </a:lnTo>
                  <a:lnTo>
                    <a:pt x="3378" y="769"/>
                  </a:lnTo>
                  <a:lnTo>
                    <a:pt x="3366" y="753"/>
                  </a:lnTo>
                  <a:lnTo>
                    <a:pt x="3353" y="739"/>
                  </a:lnTo>
                  <a:lnTo>
                    <a:pt x="3338" y="726"/>
                  </a:lnTo>
                  <a:lnTo>
                    <a:pt x="3322" y="713"/>
                  </a:lnTo>
                  <a:lnTo>
                    <a:pt x="3286" y="690"/>
                  </a:lnTo>
                  <a:lnTo>
                    <a:pt x="3248" y="669"/>
                  </a:lnTo>
                  <a:lnTo>
                    <a:pt x="3208" y="646"/>
                  </a:lnTo>
                  <a:lnTo>
                    <a:pt x="3170" y="622"/>
                  </a:lnTo>
                  <a:lnTo>
                    <a:pt x="3152" y="609"/>
                  </a:lnTo>
                  <a:lnTo>
                    <a:pt x="3136" y="594"/>
                  </a:lnTo>
                  <a:lnTo>
                    <a:pt x="3121" y="579"/>
                  </a:lnTo>
                  <a:lnTo>
                    <a:pt x="3106" y="563"/>
                  </a:lnTo>
                  <a:lnTo>
                    <a:pt x="3102" y="563"/>
                  </a:lnTo>
                  <a:lnTo>
                    <a:pt x="3088" y="563"/>
                  </a:lnTo>
                  <a:lnTo>
                    <a:pt x="3077" y="565"/>
                  </a:lnTo>
                  <a:lnTo>
                    <a:pt x="3064" y="569"/>
                  </a:lnTo>
                  <a:lnTo>
                    <a:pt x="3048" y="574"/>
                  </a:lnTo>
                  <a:lnTo>
                    <a:pt x="3029" y="582"/>
                  </a:lnTo>
                  <a:lnTo>
                    <a:pt x="3022" y="585"/>
                  </a:lnTo>
                  <a:lnTo>
                    <a:pt x="3018" y="590"/>
                  </a:lnTo>
                  <a:lnTo>
                    <a:pt x="3016" y="595"/>
                  </a:lnTo>
                  <a:lnTo>
                    <a:pt x="3016" y="602"/>
                  </a:lnTo>
                  <a:lnTo>
                    <a:pt x="3016" y="617"/>
                  </a:lnTo>
                  <a:lnTo>
                    <a:pt x="3018" y="631"/>
                  </a:lnTo>
                  <a:lnTo>
                    <a:pt x="3022" y="649"/>
                  </a:lnTo>
                  <a:lnTo>
                    <a:pt x="3026" y="665"/>
                  </a:lnTo>
                  <a:lnTo>
                    <a:pt x="3026" y="674"/>
                  </a:lnTo>
                  <a:lnTo>
                    <a:pt x="3026" y="682"/>
                  </a:lnTo>
                  <a:lnTo>
                    <a:pt x="3025" y="689"/>
                  </a:lnTo>
                  <a:lnTo>
                    <a:pt x="3022" y="695"/>
                  </a:lnTo>
                  <a:lnTo>
                    <a:pt x="3028" y="729"/>
                  </a:lnTo>
                  <a:lnTo>
                    <a:pt x="3029" y="754"/>
                  </a:lnTo>
                  <a:lnTo>
                    <a:pt x="3029" y="763"/>
                  </a:lnTo>
                  <a:lnTo>
                    <a:pt x="3028" y="772"/>
                  </a:lnTo>
                  <a:lnTo>
                    <a:pt x="3026" y="779"/>
                  </a:lnTo>
                  <a:lnTo>
                    <a:pt x="3024" y="786"/>
                  </a:lnTo>
                  <a:lnTo>
                    <a:pt x="3020" y="790"/>
                  </a:lnTo>
                  <a:lnTo>
                    <a:pt x="3017" y="794"/>
                  </a:lnTo>
                  <a:lnTo>
                    <a:pt x="3013" y="796"/>
                  </a:lnTo>
                  <a:lnTo>
                    <a:pt x="3009" y="798"/>
                  </a:lnTo>
                  <a:lnTo>
                    <a:pt x="2998" y="799"/>
                  </a:lnTo>
                  <a:lnTo>
                    <a:pt x="2988" y="798"/>
                  </a:lnTo>
                  <a:lnTo>
                    <a:pt x="2964" y="791"/>
                  </a:lnTo>
                  <a:lnTo>
                    <a:pt x="2938" y="783"/>
                  </a:lnTo>
                  <a:lnTo>
                    <a:pt x="2928" y="782"/>
                  </a:lnTo>
                  <a:lnTo>
                    <a:pt x="2917" y="782"/>
                  </a:lnTo>
                  <a:lnTo>
                    <a:pt x="2913" y="783"/>
                  </a:lnTo>
                  <a:lnTo>
                    <a:pt x="2909" y="786"/>
                  </a:lnTo>
                  <a:lnTo>
                    <a:pt x="2905" y="788"/>
                  </a:lnTo>
                  <a:lnTo>
                    <a:pt x="2902" y="792"/>
                  </a:lnTo>
                  <a:lnTo>
                    <a:pt x="2904" y="800"/>
                  </a:lnTo>
                  <a:lnTo>
                    <a:pt x="2905" y="807"/>
                  </a:lnTo>
                  <a:lnTo>
                    <a:pt x="2905" y="815"/>
                  </a:lnTo>
                  <a:lnTo>
                    <a:pt x="2905" y="823"/>
                  </a:lnTo>
                  <a:lnTo>
                    <a:pt x="2902" y="836"/>
                  </a:lnTo>
                  <a:lnTo>
                    <a:pt x="2898" y="850"/>
                  </a:lnTo>
                  <a:lnTo>
                    <a:pt x="2892" y="862"/>
                  </a:lnTo>
                  <a:lnTo>
                    <a:pt x="2885" y="872"/>
                  </a:lnTo>
                  <a:lnTo>
                    <a:pt x="2877" y="880"/>
                  </a:lnTo>
                  <a:lnTo>
                    <a:pt x="2868" y="886"/>
                  </a:lnTo>
                  <a:lnTo>
                    <a:pt x="2858" y="890"/>
                  </a:lnTo>
                  <a:lnTo>
                    <a:pt x="2850" y="891"/>
                  </a:lnTo>
                  <a:lnTo>
                    <a:pt x="2845" y="890"/>
                  </a:lnTo>
                  <a:lnTo>
                    <a:pt x="2841" y="888"/>
                  </a:lnTo>
                  <a:lnTo>
                    <a:pt x="2838" y="886"/>
                  </a:lnTo>
                  <a:lnTo>
                    <a:pt x="2834" y="883"/>
                  </a:lnTo>
                  <a:lnTo>
                    <a:pt x="2832" y="879"/>
                  </a:lnTo>
                  <a:lnTo>
                    <a:pt x="2829" y="874"/>
                  </a:lnTo>
                  <a:lnTo>
                    <a:pt x="2826" y="867"/>
                  </a:lnTo>
                  <a:lnTo>
                    <a:pt x="2825" y="860"/>
                  </a:lnTo>
                  <a:lnTo>
                    <a:pt x="2824" y="852"/>
                  </a:lnTo>
                  <a:lnTo>
                    <a:pt x="2824" y="843"/>
                  </a:lnTo>
                  <a:lnTo>
                    <a:pt x="2824" y="834"/>
                  </a:lnTo>
                  <a:lnTo>
                    <a:pt x="2824" y="822"/>
                  </a:lnTo>
                  <a:lnTo>
                    <a:pt x="2825" y="811"/>
                  </a:lnTo>
                  <a:lnTo>
                    <a:pt x="2829" y="803"/>
                  </a:lnTo>
                  <a:lnTo>
                    <a:pt x="2833" y="795"/>
                  </a:lnTo>
                  <a:lnTo>
                    <a:pt x="2840" y="788"/>
                  </a:lnTo>
                  <a:lnTo>
                    <a:pt x="2856" y="775"/>
                  </a:lnTo>
                  <a:lnTo>
                    <a:pt x="2872" y="765"/>
                  </a:lnTo>
                  <a:lnTo>
                    <a:pt x="2878" y="758"/>
                  </a:lnTo>
                  <a:lnTo>
                    <a:pt x="2885" y="751"/>
                  </a:lnTo>
                  <a:lnTo>
                    <a:pt x="2889" y="743"/>
                  </a:lnTo>
                  <a:lnTo>
                    <a:pt x="2893" y="735"/>
                  </a:lnTo>
                  <a:lnTo>
                    <a:pt x="2893" y="725"/>
                  </a:lnTo>
                  <a:lnTo>
                    <a:pt x="2892" y="713"/>
                  </a:lnTo>
                  <a:lnTo>
                    <a:pt x="2886" y="699"/>
                  </a:lnTo>
                  <a:lnTo>
                    <a:pt x="2878" y="683"/>
                  </a:lnTo>
                  <a:lnTo>
                    <a:pt x="2846" y="693"/>
                  </a:lnTo>
                  <a:lnTo>
                    <a:pt x="2817" y="699"/>
                  </a:lnTo>
                  <a:lnTo>
                    <a:pt x="2791" y="705"/>
                  </a:lnTo>
                  <a:lnTo>
                    <a:pt x="2768" y="710"/>
                  </a:lnTo>
                  <a:lnTo>
                    <a:pt x="2745" y="713"/>
                  </a:lnTo>
                  <a:lnTo>
                    <a:pt x="2727" y="714"/>
                  </a:lnTo>
                  <a:lnTo>
                    <a:pt x="2708" y="714"/>
                  </a:lnTo>
                  <a:lnTo>
                    <a:pt x="2691" y="711"/>
                  </a:lnTo>
                  <a:lnTo>
                    <a:pt x="2675" y="709"/>
                  </a:lnTo>
                  <a:lnTo>
                    <a:pt x="2659" y="703"/>
                  </a:lnTo>
                  <a:lnTo>
                    <a:pt x="2643" y="697"/>
                  </a:lnTo>
                  <a:lnTo>
                    <a:pt x="2627" y="689"/>
                  </a:lnTo>
                  <a:lnTo>
                    <a:pt x="2611" y="678"/>
                  </a:lnTo>
                  <a:lnTo>
                    <a:pt x="2592" y="666"/>
                  </a:lnTo>
                  <a:lnTo>
                    <a:pt x="2573" y="651"/>
                  </a:lnTo>
                  <a:lnTo>
                    <a:pt x="2553" y="635"/>
                  </a:lnTo>
                  <a:lnTo>
                    <a:pt x="2531" y="653"/>
                  </a:lnTo>
                  <a:lnTo>
                    <a:pt x="2511" y="666"/>
                  </a:lnTo>
                  <a:lnTo>
                    <a:pt x="2495" y="677"/>
                  </a:lnTo>
                  <a:lnTo>
                    <a:pt x="2480" y="683"/>
                  </a:lnTo>
                  <a:lnTo>
                    <a:pt x="2469" y="687"/>
                  </a:lnTo>
                  <a:lnTo>
                    <a:pt x="2460" y="690"/>
                  </a:lnTo>
                  <a:lnTo>
                    <a:pt x="2453" y="690"/>
                  </a:lnTo>
                  <a:lnTo>
                    <a:pt x="2448" y="687"/>
                  </a:lnTo>
                  <a:lnTo>
                    <a:pt x="2443" y="685"/>
                  </a:lnTo>
                  <a:lnTo>
                    <a:pt x="2439" y="681"/>
                  </a:lnTo>
                  <a:lnTo>
                    <a:pt x="2436" y="675"/>
                  </a:lnTo>
                  <a:lnTo>
                    <a:pt x="2433" y="670"/>
                  </a:lnTo>
                  <a:lnTo>
                    <a:pt x="2429" y="665"/>
                  </a:lnTo>
                  <a:lnTo>
                    <a:pt x="2425" y="661"/>
                  </a:lnTo>
                  <a:lnTo>
                    <a:pt x="2420" y="657"/>
                  </a:lnTo>
                  <a:lnTo>
                    <a:pt x="2415" y="654"/>
                  </a:lnTo>
                  <a:lnTo>
                    <a:pt x="2381" y="642"/>
                  </a:lnTo>
                  <a:lnTo>
                    <a:pt x="2353" y="631"/>
                  </a:lnTo>
                  <a:lnTo>
                    <a:pt x="2341" y="626"/>
                  </a:lnTo>
                  <a:lnTo>
                    <a:pt x="2332" y="621"/>
                  </a:lnTo>
                  <a:lnTo>
                    <a:pt x="2325" y="615"/>
                  </a:lnTo>
                  <a:lnTo>
                    <a:pt x="2320" y="610"/>
                  </a:lnTo>
                  <a:lnTo>
                    <a:pt x="2319" y="605"/>
                  </a:lnTo>
                  <a:lnTo>
                    <a:pt x="2319" y="601"/>
                  </a:lnTo>
                  <a:lnTo>
                    <a:pt x="2321" y="595"/>
                  </a:lnTo>
                  <a:lnTo>
                    <a:pt x="2327" y="591"/>
                  </a:lnTo>
                  <a:lnTo>
                    <a:pt x="2336" y="587"/>
                  </a:lnTo>
                  <a:lnTo>
                    <a:pt x="2349" y="583"/>
                  </a:lnTo>
                  <a:lnTo>
                    <a:pt x="2365" y="579"/>
                  </a:lnTo>
                  <a:lnTo>
                    <a:pt x="2384" y="575"/>
                  </a:lnTo>
                  <a:lnTo>
                    <a:pt x="2384" y="570"/>
                  </a:lnTo>
                  <a:lnTo>
                    <a:pt x="2385" y="563"/>
                  </a:lnTo>
                  <a:lnTo>
                    <a:pt x="2387" y="558"/>
                  </a:lnTo>
                  <a:lnTo>
                    <a:pt x="2391" y="553"/>
                  </a:lnTo>
                  <a:lnTo>
                    <a:pt x="2400" y="543"/>
                  </a:lnTo>
                  <a:lnTo>
                    <a:pt x="2413" y="534"/>
                  </a:lnTo>
                  <a:lnTo>
                    <a:pt x="2443" y="518"/>
                  </a:lnTo>
                  <a:lnTo>
                    <a:pt x="2473" y="506"/>
                  </a:lnTo>
                  <a:lnTo>
                    <a:pt x="2485" y="501"/>
                  </a:lnTo>
                  <a:lnTo>
                    <a:pt x="2495" y="495"/>
                  </a:lnTo>
                  <a:lnTo>
                    <a:pt x="2497" y="494"/>
                  </a:lnTo>
                  <a:lnTo>
                    <a:pt x="2500" y="491"/>
                  </a:lnTo>
                  <a:lnTo>
                    <a:pt x="2500" y="489"/>
                  </a:lnTo>
                  <a:lnTo>
                    <a:pt x="2500" y="487"/>
                  </a:lnTo>
                  <a:lnTo>
                    <a:pt x="2497" y="486"/>
                  </a:lnTo>
                  <a:lnTo>
                    <a:pt x="2493" y="483"/>
                  </a:lnTo>
                  <a:lnTo>
                    <a:pt x="2488" y="482"/>
                  </a:lnTo>
                  <a:lnTo>
                    <a:pt x="2480" y="479"/>
                  </a:lnTo>
                  <a:lnTo>
                    <a:pt x="2457" y="477"/>
                  </a:lnTo>
                  <a:lnTo>
                    <a:pt x="2427" y="473"/>
                  </a:lnTo>
                  <a:lnTo>
                    <a:pt x="2400" y="473"/>
                  </a:lnTo>
                  <a:lnTo>
                    <a:pt x="2376" y="473"/>
                  </a:lnTo>
                  <a:lnTo>
                    <a:pt x="2353" y="473"/>
                  </a:lnTo>
                  <a:lnTo>
                    <a:pt x="2331" y="473"/>
                  </a:lnTo>
                  <a:lnTo>
                    <a:pt x="2320" y="495"/>
                  </a:lnTo>
                  <a:lnTo>
                    <a:pt x="2309" y="515"/>
                  </a:lnTo>
                  <a:lnTo>
                    <a:pt x="2303" y="523"/>
                  </a:lnTo>
                  <a:lnTo>
                    <a:pt x="2297" y="531"/>
                  </a:lnTo>
                  <a:lnTo>
                    <a:pt x="2291" y="537"/>
                  </a:lnTo>
                  <a:lnTo>
                    <a:pt x="2284" y="541"/>
                  </a:lnTo>
                  <a:lnTo>
                    <a:pt x="2277" y="542"/>
                  </a:lnTo>
                  <a:lnTo>
                    <a:pt x="2269" y="542"/>
                  </a:lnTo>
                  <a:lnTo>
                    <a:pt x="2263" y="538"/>
                  </a:lnTo>
                  <a:lnTo>
                    <a:pt x="2256" y="533"/>
                  </a:lnTo>
                  <a:lnTo>
                    <a:pt x="2248" y="523"/>
                  </a:lnTo>
                  <a:lnTo>
                    <a:pt x="2241" y="510"/>
                  </a:lnTo>
                  <a:lnTo>
                    <a:pt x="2235" y="494"/>
                  </a:lnTo>
                  <a:lnTo>
                    <a:pt x="2228" y="473"/>
                  </a:lnTo>
                  <a:lnTo>
                    <a:pt x="2191" y="478"/>
                  </a:lnTo>
                  <a:lnTo>
                    <a:pt x="2139" y="481"/>
                  </a:lnTo>
                  <a:lnTo>
                    <a:pt x="2085" y="485"/>
                  </a:lnTo>
                  <a:lnTo>
                    <a:pt x="2042" y="485"/>
                  </a:lnTo>
                  <a:lnTo>
                    <a:pt x="2010" y="485"/>
                  </a:lnTo>
                  <a:lnTo>
                    <a:pt x="1982" y="482"/>
                  </a:lnTo>
                  <a:lnTo>
                    <a:pt x="1955" y="479"/>
                  </a:lnTo>
                  <a:lnTo>
                    <a:pt x="1931" y="475"/>
                  </a:lnTo>
                  <a:lnTo>
                    <a:pt x="1910" y="473"/>
                  </a:lnTo>
                  <a:lnTo>
                    <a:pt x="1888" y="470"/>
                  </a:lnTo>
                  <a:lnTo>
                    <a:pt x="1868" y="470"/>
                  </a:lnTo>
                  <a:lnTo>
                    <a:pt x="1848" y="470"/>
                  </a:lnTo>
                  <a:lnTo>
                    <a:pt x="1839" y="471"/>
                  </a:lnTo>
                  <a:lnTo>
                    <a:pt x="1830" y="473"/>
                  </a:lnTo>
                  <a:lnTo>
                    <a:pt x="1820" y="475"/>
                  </a:lnTo>
                  <a:lnTo>
                    <a:pt x="1810" y="478"/>
                  </a:lnTo>
                  <a:lnTo>
                    <a:pt x="1800" y="482"/>
                  </a:lnTo>
                  <a:lnTo>
                    <a:pt x="1791" y="487"/>
                  </a:lnTo>
                  <a:lnTo>
                    <a:pt x="1780" y="494"/>
                  </a:lnTo>
                  <a:lnTo>
                    <a:pt x="1770" y="501"/>
                  </a:lnTo>
                  <a:lnTo>
                    <a:pt x="1748" y="518"/>
                  </a:lnTo>
                  <a:lnTo>
                    <a:pt x="1726" y="539"/>
                  </a:lnTo>
                  <a:lnTo>
                    <a:pt x="1700" y="566"/>
                  </a:lnTo>
                  <a:lnTo>
                    <a:pt x="1674" y="599"/>
                  </a:lnTo>
                  <a:lnTo>
                    <a:pt x="1668" y="606"/>
                  </a:lnTo>
                  <a:lnTo>
                    <a:pt x="1662" y="610"/>
                  </a:lnTo>
                  <a:lnTo>
                    <a:pt x="1656" y="611"/>
                  </a:lnTo>
                  <a:lnTo>
                    <a:pt x="1650" y="611"/>
                  </a:lnTo>
                  <a:lnTo>
                    <a:pt x="1643" y="609"/>
                  </a:lnTo>
                  <a:lnTo>
                    <a:pt x="1635" y="605"/>
                  </a:lnTo>
                  <a:lnTo>
                    <a:pt x="1628" y="599"/>
                  </a:lnTo>
                  <a:lnTo>
                    <a:pt x="1622" y="594"/>
                  </a:lnTo>
                  <a:lnTo>
                    <a:pt x="1591" y="562"/>
                  </a:lnTo>
                  <a:lnTo>
                    <a:pt x="1559" y="533"/>
                  </a:lnTo>
                  <a:lnTo>
                    <a:pt x="1562" y="518"/>
                  </a:lnTo>
                  <a:lnTo>
                    <a:pt x="1563" y="503"/>
                  </a:lnTo>
                  <a:lnTo>
                    <a:pt x="1564" y="489"/>
                  </a:lnTo>
                  <a:lnTo>
                    <a:pt x="1563" y="473"/>
                  </a:lnTo>
                  <a:lnTo>
                    <a:pt x="1560" y="443"/>
                  </a:lnTo>
                  <a:lnTo>
                    <a:pt x="1554" y="417"/>
                  </a:lnTo>
                  <a:lnTo>
                    <a:pt x="1542" y="375"/>
                  </a:lnTo>
                  <a:lnTo>
                    <a:pt x="1535" y="358"/>
                  </a:lnTo>
                  <a:lnTo>
                    <a:pt x="1543" y="355"/>
                  </a:lnTo>
                  <a:lnTo>
                    <a:pt x="1551" y="351"/>
                  </a:lnTo>
                  <a:lnTo>
                    <a:pt x="1556" y="347"/>
                  </a:lnTo>
                  <a:lnTo>
                    <a:pt x="1562" y="342"/>
                  </a:lnTo>
                  <a:lnTo>
                    <a:pt x="1572" y="331"/>
                  </a:lnTo>
                  <a:lnTo>
                    <a:pt x="1586" y="323"/>
                  </a:lnTo>
                  <a:lnTo>
                    <a:pt x="1594" y="319"/>
                  </a:lnTo>
                  <a:lnTo>
                    <a:pt x="1604" y="318"/>
                  </a:lnTo>
                  <a:lnTo>
                    <a:pt x="1616" y="318"/>
                  </a:lnTo>
                  <a:lnTo>
                    <a:pt x="1631" y="319"/>
                  </a:lnTo>
                  <a:lnTo>
                    <a:pt x="1648" y="322"/>
                  </a:lnTo>
                  <a:lnTo>
                    <a:pt x="1670" y="327"/>
                  </a:lnTo>
                  <a:lnTo>
                    <a:pt x="1694" y="335"/>
                  </a:lnTo>
                  <a:lnTo>
                    <a:pt x="1722" y="346"/>
                  </a:lnTo>
                  <a:lnTo>
                    <a:pt x="1730" y="349"/>
                  </a:lnTo>
                  <a:lnTo>
                    <a:pt x="1738" y="350"/>
                  </a:lnTo>
                  <a:lnTo>
                    <a:pt x="1744" y="350"/>
                  </a:lnTo>
                  <a:lnTo>
                    <a:pt x="1751" y="349"/>
                  </a:lnTo>
                  <a:lnTo>
                    <a:pt x="1756" y="347"/>
                  </a:lnTo>
                  <a:lnTo>
                    <a:pt x="1762" y="343"/>
                  </a:lnTo>
                  <a:lnTo>
                    <a:pt x="1766" y="341"/>
                  </a:lnTo>
                  <a:lnTo>
                    <a:pt x="1770" y="335"/>
                  </a:lnTo>
                  <a:lnTo>
                    <a:pt x="1774" y="330"/>
                  </a:lnTo>
                  <a:lnTo>
                    <a:pt x="1776" y="325"/>
                  </a:lnTo>
                  <a:lnTo>
                    <a:pt x="1779" y="318"/>
                  </a:lnTo>
                  <a:lnTo>
                    <a:pt x="1782" y="311"/>
                  </a:lnTo>
                  <a:lnTo>
                    <a:pt x="1784" y="295"/>
                  </a:lnTo>
                  <a:lnTo>
                    <a:pt x="1786" y="278"/>
                  </a:lnTo>
                  <a:lnTo>
                    <a:pt x="1786" y="259"/>
                  </a:lnTo>
                  <a:lnTo>
                    <a:pt x="1786" y="241"/>
                  </a:lnTo>
                  <a:lnTo>
                    <a:pt x="1783" y="222"/>
                  </a:lnTo>
                  <a:lnTo>
                    <a:pt x="1780" y="203"/>
                  </a:lnTo>
                  <a:lnTo>
                    <a:pt x="1778" y="186"/>
                  </a:lnTo>
                  <a:lnTo>
                    <a:pt x="1774" y="169"/>
                  </a:lnTo>
                  <a:lnTo>
                    <a:pt x="1768" y="154"/>
                  </a:lnTo>
                  <a:lnTo>
                    <a:pt x="1764" y="142"/>
                  </a:lnTo>
                  <a:lnTo>
                    <a:pt x="1750" y="132"/>
                  </a:lnTo>
                  <a:lnTo>
                    <a:pt x="1735" y="121"/>
                  </a:lnTo>
                  <a:lnTo>
                    <a:pt x="1722" y="108"/>
                  </a:lnTo>
                  <a:lnTo>
                    <a:pt x="1708" y="94"/>
                  </a:lnTo>
                  <a:lnTo>
                    <a:pt x="1684" y="66"/>
                  </a:lnTo>
                  <a:lnTo>
                    <a:pt x="1663" y="40"/>
                  </a:lnTo>
                  <a:lnTo>
                    <a:pt x="1644" y="17"/>
                  </a:lnTo>
                  <a:lnTo>
                    <a:pt x="1631" y="4"/>
                  </a:lnTo>
                  <a:lnTo>
                    <a:pt x="1626" y="0"/>
                  </a:lnTo>
                  <a:lnTo>
                    <a:pt x="1623" y="0"/>
                  </a:lnTo>
                  <a:lnTo>
                    <a:pt x="1620" y="2"/>
                  </a:lnTo>
                  <a:lnTo>
                    <a:pt x="1620" y="9"/>
                  </a:lnTo>
                  <a:lnTo>
                    <a:pt x="1620" y="44"/>
                  </a:lnTo>
                  <a:lnTo>
                    <a:pt x="1622" y="72"/>
                  </a:lnTo>
                  <a:lnTo>
                    <a:pt x="1623" y="85"/>
                  </a:lnTo>
                  <a:lnTo>
                    <a:pt x="1623" y="97"/>
                  </a:lnTo>
                  <a:lnTo>
                    <a:pt x="1622" y="108"/>
                  </a:lnTo>
                  <a:lnTo>
                    <a:pt x="1619" y="118"/>
                  </a:lnTo>
                  <a:lnTo>
                    <a:pt x="1614" y="130"/>
                  </a:lnTo>
                  <a:lnTo>
                    <a:pt x="1607" y="141"/>
                  </a:lnTo>
                  <a:lnTo>
                    <a:pt x="1596" y="153"/>
                  </a:lnTo>
                  <a:lnTo>
                    <a:pt x="1583" y="166"/>
                  </a:lnTo>
                  <a:lnTo>
                    <a:pt x="1566" y="180"/>
                  </a:lnTo>
                  <a:lnTo>
                    <a:pt x="1544" y="195"/>
                  </a:lnTo>
                  <a:lnTo>
                    <a:pt x="1519" y="213"/>
                  </a:lnTo>
                  <a:lnTo>
                    <a:pt x="1487" y="233"/>
                  </a:lnTo>
                  <a:lnTo>
                    <a:pt x="1472" y="242"/>
                  </a:lnTo>
                  <a:lnTo>
                    <a:pt x="1459" y="251"/>
                  </a:lnTo>
                  <a:lnTo>
                    <a:pt x="1448" y="261"/>
                  </a:lnTo>
                  <a:lnTo>
                    <a:pt x="1440" y="269"/>
                  </a:lnTo>
                  <a:lnTo>
                    <a:pt x="1434" y="277"/>
                  </a:lnTo>
                  <a:lnTo>
                    <a:pt x="1428" y="285"/>
                  </a:lnTo>
                  <a:lnTo>
                    <a:pt x="1424" y="293"/>
                  </a:lnTo>
                  <a:lnTo>
                    <a:pt x="1423" y="299"/>
                  </a:lnTo>
                  <a:lnTo>
                    <a:pt x="1422" y="306"/>
                  </a:lnTo>
                  <a:lnTo>
                    <a:pt x="1422" y="313"/>
                  </a:lnTo>
                  <a:lnTo>
                    <a:pt x="1423" y="319"/>
                  </a:lnTo>
                  <a:lnTo>
                    <a:pt x="1426" y="325"/>
                  </a:lnTo>
                  <a:lnTo>
                    <a:pt x="1431" y="337"/>
                  </a:lnTo>
                  <a:lnTo>
                    <a:pt x="1439" y="349"/>
                  </a:lnTo>
                  <a:lnTo>
                    <a:pt x="1447" y="361"/>
                  </a:lnTo>
                  <a:lnTo>
                    <a:pt x="1454" y="373"/>
                  </a:lnTo>
                  <a:lnTo>
                    <a:pt x="1456" y="378"/>
                  </a:lnTo>
                  <a:lnTo>
                    <a:pt x="1459" y="385"/>
                  </a:lnTo>
                  <a:lnTo>
                    <a:pt x="1460" y="391"/>
                  </a:lnTo>
                  <a:lnTo>
                    <a:pt x="1460" y="397"/>
                  </a:lnTo>
                  <a:lnTo>
                    <a:pt x="1459" y="405"/>
                  </a:lnTo>
                  <a:lnTo>
                    <a:pt x="1458" y="411"/>
                  </a:lnTo>
                  <a:lnTo>
                    <a:pt x="1454" y="418"/>
                  </a:lnTo>
                  <a:lnTo>
                    <a:pt x="1448" y="426"/>
                  </a:lnTo>
                  <a:lnTo>
                    <a:pt x="1442" y="434"/>
                  </a:lnTo>
                  <a:lnTo>
                    <a:pt x="1432" y="443"/>
                  </a:lnTo>
                  <a:lnTo>
                    <a:pt x="1422" y="451"/>
                  </a:lnTo>
                  <a:lnTo>
                    <a:pt x="1408" y="461"/>
                  </a:lnTo>
                  <a:lnTo>
                    <a:pt x="1406" y="462"/>
                  </a:lnTo>
                  <a:lnTo>
                    <a:pt x="1395" y="462"/>
                  </a:lnTo>
                  <a:lnTo>
                    <a:pt x="1386" y="463"/>
                  </a:lnTo>
                  <a:lnTo>
                    <a:pt x="1376" y="467"/>
                  </a:lnTo>
                  <a:lnTo>
                    <a:pt x="1363" y="474"/>
                  </a:lnTo>
                  <a:lnTo>
                    <a:pt x="1348" y="485"/>
                  </a:lnTo>
                  <a:lnTo>
                    <a:pt x="1338" y="501"/>
                  </a:lnTo>
                  <a:lnTo>
                    <a:pt x="1323" y="521"/>
                  </a:lnTo>
                  <a:lnTo>
                    <a:pt x="1306" y="546"/>
                  </a:lnTo>
                  <a:lnTo>
                    <a:pt x="1289" y="575"/>
                  </a:lnTo>
                  <a:lnTo>
                    <a:pt x="1290" y="567"/>
                  </a:lnTo>
                  <a:lnTo>
                    <a:pt x="1290" y="559"/>
                  </a:lnTo>
                  <a:lnTo>
                    <a:pt x="1289" y="551"/>
                  </a:lnTo>
                  <a:lnTo>
                    <a:pt x="1287" y="546"/>
                  </a:lnTo>
                  <a:lnTo>
                    <a:pt x="1285" y="539"/>
                  </a:lnTo>
                  <a:lnTo>
                    <a:pt x="1281" y="535"/>
                  </a:lnTo>
                  <a:lnTo>
                    <a:pt x="1277" y="530"/>
                  </a:lnTo>
                  <a:lnTo>
                    <a:pt x="1273" y="526"/>
                  </a:lnTo>
                  <a:lnTo>
                    <a:pt x="1263" y="519"/>
                  </a:lnTo>
                  <a:lnTo>
                    <a:pt x="1253" y="514"/>
                  </a:lnTo>
                  <a:lnTo>
                    <a:pt x="1242" y="511"/>
                  </a:lnTo>
                  <a:lnTo>
                    <a:pt x="1233" y="507"/>
                  </a:lnTo>
                  <a:lnTo>
                    <a:pt x="1226" y="505"/>
                  </a:lnTo>
                  <a:lnTo>
                    <a:pt x="1221" y="502"/>
                  </a:lnTo>
                  <a:lnTo>
                    <a:pt x="1219" y="501"/>
                  </a:lnTo>
                  <a:lnTo>
                    <a:pt x="1219" y="499"/>
                  </a:lnTo>
                  <a:lnTo>
                    <a:pt x="1221" y="498"/>
                  </a:lnTo>
                  <a:lnTo>
                    <a:pt x="1222" y="495"/>
                  </a:lnTo>
                  <a:lnTo>
                    <a:pt x="1231" y="491"/>
                  </a:lnTo>
                  <a:lnTo>
                    <a:pt x="1245" y="485"/>
                  </a:lnTo>
                  <a:lnTo>
                    <a:pt x="1266" y="477"/>
                  </a:lnTo>
                  <a:lnTo>
                    <a:pt x="1295" y="467"/>
                  </a:lnTo>
                  <a:lnTo>
                    <a:pt x="1285" y="446"/>
                  </a:lnTo>
                  <a:lnTo>
                    <a:pt x="1274" y="426"/>
                  </a:lnTo>
                  <a:lnTo>
                    <a:pt x="1261" y="406"/>
                  </a:lnTo>
                  <a:lnTo>
                    <a:pt x="1249" y="387"/>
                  </a:lnTo>
                  <a:lnTo>
                    <a:pt x="1241" y="379"/>
                  </a:lnTo>
                  <a:lnTo>
                    <a:pt x="1234" y="371"/>
                  </a:lnTo>
                  <a:lnTo>
                    <a:pt x="1227" y="366"/>
                  </a:lnTo>
                  <a:lnTo>
                    <a:pt x="1221" y="361"/>
                  </a:lnTo>
                  <a:lnTo>
                    <a:pt x="1213" y="357"/>
                  </a:lnTo>
                  <a:lnTo>
                    <a:pt x="1206" y="354"/>
                  </a:lnTo>
                  <a:lnTo>
                    <a:pt x="1199" y="353"/>
                  </a:lnTo>
                  <a:lnTo>
                    <a:pt x="1193" y="353"/>
                  </a:lnTo>
                  <a:lnTo>
                    <a:pt x="1170" y="366"/>
                  </a:lnTo>
                  <a:lnTo>
                    <a:pt x="1149" y="375"/>
                  </a:lnTo>
                  <a:lnTo>
                    <a:pt x="1127" y="382"/>
                  </a:lnTo>
                  <a:lnTo>
                    <a:pt x="1106" y="386"/>
                  </a:lnTo>
                  <a:lnTo>
                    <a:pt x="1086" y="389"/>
                  </a:lnTo>
                  <a:lnTo>
                    <a:pt x="1067" y="389"/>
                  </a:lnTo>
                  <a:lnTo>
                    <a:pt x="1049" y="387"/>
                  </a:lnTo>
                  <a:lnTo>
                    <a:pt x="1030" y="385"/>
                  </a:lnTo>
                  <a:lnTo>
                    <a:pt x="997" y="377"/>
                  </a:lnTo>
                  <a:lnTo>
                    <a:pt x="965" y="369"/>
                  </a:lnTo>
                  <a:lnTo>
                    <a:pt x="950" y="365"/>
                  </a:lnTo>
                  <a:lnTo>
                    <a:pt x="935" y="362"/>
                  </a:lnTo>
                  <a:lnTo>
                    <a:pt x="922" y="359"/>
                  </a:lnTo>
                  <a:lnTo>
                    <a:pt x="909" y="358"/>
                  </a:lnTo>
                  <a:lnTo>
                    <a:pt x="895" y="359"/>
                  </a:lnTo>
                  <a:lnTo>
                    <a:pt x="882" y="361"/>
                  </a:lnTo>
                  <a:lnTo>
                    <a:pt x="870" y="363"/>
                  </a:lnTo>
                  <a:lnTo>
                    <a:pt x="859" y="367"/>
                  </a:lnTo>
                  <a:lnTo>
                    <a:pt x="850" y="373"/>
                  </a:lnTo>
                  <a:lnTo>
                    <a:pt x="842" y="378"/>
                  </a:lnTo>
                  <a:lnTo>
                    <a:pt x="834" y="385"/>
                  </a:lnTo>
                  <a:lnTo>
                    <a:pt x="829" y="391"/>
                  </a:lnTo>
                  <a:lnTo>
                    <a:pt x="823" y="399"/>
                  </a:lnTo>
                  <a:lnTo>
                    <a:pt x="818" y="407"/>
                  </a:lnTo>
                  <a:lnTo>
                    <a:pt x="814" y="417"/>
                  </a:lnTo>
                  <a:lnTo>
                    <a:pt x="811" y="426"/>
                  </a:lnTo>
                  <a:lnTo>
                    <a:pt x="807" y="446"/>
                  </a:lnTo>
                  <a:lnTo>
                    <a:pt x="803" y="467"/>
                  </a:lnTo>
                  <a:lnTo>
                    <a:pt x="801" y="510"/>
                  </a:lnTo>
                  <a:lnTo>
                    <a:pt x="798" y="551"/>
                  </a:lnTo>
                  <a:lnTo>
                    <a:pt x="794" y="570"/>
                  </a:lnTo>
                  <a:lnTo>
                    <a:pt x="789" y="587"/>
                  </a:lnTo>
                  <a:lnTo>
                    <a:pt x="786" y="594"/>
                  </a:lnTo>
                  <a:lnTo>
                    <a:pt x="782" y="601"/>
                  </a:lnTo>
                  <a:lnTo>
                    <a:pt x="777" y="606"/>
                  </a:lnTo>
                  <a:lnTo>
                    <a:pt x="770" y="611"/>
                  </a:lnTo>
                  <a:lnTo>
                    <a:pt x="757" y="602"/>
                  </a:lnTo>
                  <a:lnTo>
                    <a:pt x="743" y="589"/>
                  </a:lnTo>
                  <a:lnTo>
                    <a:pt x="730" y="574"/>
                  </a:lnTo>
                  <a:lnTo>
                    <a:pt x="717" y="558"/>
                  </a:lnTo>
                  <a:lnTo>
                    <a:pt x="705" y="541"/>
                  </a:lnTo>
                  <a:lnTo>
                    <a:pt x="691" y="522"/>
                  </a:lnTo>
                  <a:lnTo>
                    <a:pt x="681" y="501"/>
                  </a:lnTo>
                  <a:lnTo>
                    <a:pt x="670" y="479"/>
                  </a:lnTo>
                  <a:lnTo>
                    <a:pt x="661" y="458"/>
                  </a:lnTo>
                  <a:lnTo>
                    <a:pt x="651" y="435"/>
                  </a:lnTo>
                  <a:lnTo>
                    <a:pt x="645" y="411"/>
                  </a:lnTo>
                  <a:lnTo>
                    <a:pt x="638" y="389"/>
                  </a:lnTo>
                  <a:lnTo>
                    <a:pt x="634" y="366"/>
                  </a:lnTo>
                  <a:lnTo>
                    <a:pt x="631" y="342"/>
                  </a:lnTo>
                  <a:lnTo>
                    <a:pt x="631" y="321"/>
                  </a:lnTo>
                  <a:lnTo>
                    <a:pt x="633" y="298"/>
                  </a:lnTo>
                  <a:lnTo>
                    <a:pt x="633" y="295"/>
                  </a:lnTo>
                  <a:lnTo>
                    <a:pt x="631" y="293"/>
                  </a:lnTo>
                  <a:lnTo>
                    <a:pt x="630" y="289"/>
                  </a:lnTo>
                  <a:lnTo>
                    <a:pt x="627" y="285"/>
                  </a:lnTo>
                  <a:lnTo>
                    <a:pt x="619" y="278"/>
                  </a:lnTo>
                  <a:lnTo>
                    <a:pt x="609" y="271"/>
                  </a:lnTo>
                  <a:lnTo>
                    <a:pt x="597" y="265"/>
                  </a:lnTo>
                  <a:lnTo>
                    <a:pt x="583" y="261"/>
                  </a:lnTo>
                  <a:lnTo>
                    <a:pt x="567" y="258"/>
                  </a:lnTo>
                  <a:lnTo>
                    <a:pt x="553" y="257"/>
                  </a:lnTo>
                  <a:lnTo>
                    <a:pt x="545" y="258"/>
                  </a:lnTo>
                  <a:lnTo>
                    <a:pt x="537" y="259"/>
                  </a:lnTo>
                  <a:lnTo>
                    <a:pt x="529" y="262"/>
                  </a:lnTo>
                  <a:lnTo>
                    <a:pt x="521" y="265"/>
                  </a:lnTo>
                  <a:lnTo>
                    <a:pt x="514" y="270"/>
                  </a:lnTo>
                  <a:lnTo>
                    <a:pt x="506" y="275"/>
                  </a:lnTo>
                  <a:lnTo>
                    <a:pt x="500" y="281"/>
                  </a:lnTo>
                  <a:lnTo>
                    <a:pt x="493" y="289"/>
                  </a:lnTo>
                  <a:lnTo>
                    <a:pt x="488" y="298"/>
                  </a:lnTo>
                  <a:lnTo>
                    <a:pt x="482" y="309"/>
                  </a:lnTo>
                  <a:lnTo>
                    <a:pt x="477" y="319"/>
                  </a:lnTo>
                  <a:lnTo>
                    <a:pt x="473" y="333"/>
                  </a:lnTo>
                  <a:lnTo>
                    <a:pt x="469" y="347"/>
                  </a:lnTo>
                  <a:lnTo>
                    <a:pt x="466" y="363"/>
                  </a:lnTo>
                  <a:lnTo>
                    <a:pt x="465" y="381"/>
                  </a:lnTo>
                  <a:lnTo>
                    <a:pt x="464" y="401"/>
                  </a:lnTo>
                  <a:lnTo>
                    <a:pt x="485" y="417"/>
                  </a:lnTo>
                  <a:lnTo>
                    <a:pt x="501" y="431"/>
                  </a:lnTo>
                  <a:lnTo>
                    <a:pt x="514" y="445"/>
                  </a:lnTo>
                  <a:lnTo>
                    <a:pt x="522" y="458"/>
                  </a:lnTo>
                  <a:lnTo>
                    <a:pt x="525" y="465"/>
                  </a:lnTo>
                  <a:lnTo>
                    <a:pt x="526" y="470"/>
                  </a:lnTo>
                  <a:lnTo>
                    <a:pt x="528" y="477"/>
                  </a:lnTo>
                  <a:lnTo>
                    <a:pt x="529" y="482"/>
                  </a:lnTo>
                  <a:lnTo>
                    <a:pt x="528" y="493"/>
                  </a:lnTo>
                  <a:lnTo>
                    <a:pt x="524" y="502"/>
                  </a:lnTo>
                  <a:lnTo>
                    <a:pt x="518" y="511"/>
                  </a:lnTo>
                  <a:lnTo>
                    <a:pt x="512" y="519"/>
                  </a:lnTo>
                  <a:lnTo>
                    <a:pt x="504" y="526"/>
                  </a:lnTo>
                  <a:lnTo>
                    <a:pt x="494" y="533"/>
                  </a:lnTo>
                  <a:lnTo>
                    <a:pt x="485" y="537"/>
                  </a:lnTo>
                  <a:lnTo>
                    <a:pt x="476" y="541"/>
                  </a:lnTo>
                  <a:lnTo>
                    <a:pt x="466" y="543"/>
                  </a:lnTo>
                  <a:lnTo>
                    <a:pt x="458" y="545"/>
                  </a:lnTo>
                  <a:lnTo>
                    <a:pt x="446" y="543"/>
                  </a:lnTo>
                  <a:lnTo>
                    <a:pt x="434" y="542"/>
                  </a:lnTo>
                  <a:lnTo>
                    <a:pt x="424" y="539"/>
                  </a:lnTo>
                  <a:lnTo>
                    <a:pt x="414" y="537"/>
                  </a:lnTo>
                  <a:lnTo>
                    <a:pt x="406" y="533"/>
                  </a:lnTo>
                  <a:lnTo>
                    <a:pt x="398" y="529"/>
                  </a:lnTo>
                  <a:lnTo>
                    <a:pt x="390" y="525"/>
                  </a:lnTo>
                  <a:lnTo>
                    <a:pt x="384" y="519"/>
                  </a:lnTo>
                  <a:lnTo>
                    <a:pt x="378" y="514"/>
                  </a:lnTo>
                  <a:lnTo>
                    <a:pt x="373" y="509"/>
                  </a:lnTo>
                  <a:lnTo>
                    <a:pt x="369" y="502"/>
                  </a:lnTo>
                  <a:lnTo>
                    <a:pt x="365" y="497"/>
                  </a:lnTo>
                  <a:lnTo>
                    <a:pt x="361" y="490"/>
                  </a:lnTo>
                  <a:lnTo>
                    <a:pt x="358" y="482"/>
                  </a:lnTo>
                  <a:lnTo>
                    <a:pt x="357" y="475"/>
                  </a:lnTo>
                  <a:lnTo>
                    <a:pt x="356" y="467"/>
                  </a:lnTo>
                  <a:lnTo>
                    <a:pt x="342" y="477"/>
                  </a:lnTo>
                  <a:lnTo>
                    <a:pt x="330" y="486"/>
                  </a:lnTo>
                  <a:lnTo>
                    <a:pt x="324" y="491"/>
                  </a:lnTo>
                  <a:lnTo>
                    <a:pt x="317" y="494"/>
                  </a:lnTo>
                  <a:lnTo>
                    <a:pt x="309" y="497"/>
                  </a:lnTo>
                  <a:lnTo>
                    <a:pt x="301" y="497"/>
                  </a:lnTo>
                  <a:lnTo>
                    <a:pt x="294" y="493"/>
                  </a:lnTo>
                  <a:lnTo>
                    <a:pt x="286" y="485"/>
                  </a:lnTo>
                  <a:lnTo>
                    <a:pt x="277" y="474"/>
                  </a:lnTo>
                  <a:lnTo>
                    <a:pt x="270" y="467"/>
                  </a:lnTo>
                  <a:lnTo>
                    <a:pt x="241" y="467"/>
                  </a:lnTo>
                  <a:lnTo>
                    <a:pt x="240" y="487"/>
                  </a:lnTo>
                  <a:lnTo>
                    <a:pt x="238" y="506"/>
                  </a:lnTo>
                  <a:lnTo>
                    <a:pt x="234" y="522"/>
                  </a:lnTo>
                  <a:lnTo>
                    <a:pt x="229" y="538"/>
                  </a:lnTo>
                  <a:lnTo>
                    <a:pt x="218" y="565"/>
                  </a:lnTo>
                  <a:lnTo>
                    <a:pt x="205" y="590"/>
                  </a:lnTo>
                  <a:lnTo>
                    <a:pt x="192" y="614"/>
                  </a:lnTo>
                  <a:lnTo>
                    <a:pt x="180" y="641"/>
                  </a:lnTo>
                  <a:lnTo>
                    <a:pt x="176" y="655"/>
                  </a:lnTo>
                  <a:lnTo>
                    <a:pt x="172" y="671"/>
                  </a:lnTo>
                  <a:lnTo>
                    <a:pt x="169" y="689"/>
                  </a:lnTo>
                  <a:lnTo>
                    <a:pt x="169" y="707"/>
                  </a:lnTo>
                  <a:lnTo>
                    <a:pt x="169" y="714"/>
                  </a:lnTo>
                  <a:lnTo>
                    <a:pt x="170" y="719"/>
                  </a:lnTo>
                  <a:lnTo>
                    <a:pt x="172" y="723"/>
                  </a:lnTo>
                  <a:lnTo>
                    <a:pt x="174" y="727"/>
                  </a:lnTo>
                  <a:lnTo>
                    <a:pt x="180" y="733"/>
                  </a:lnTo>
                  <a:lnTo>
                    <a:pt x="186" y="737"/>
                  </a:lnTo>
                  <a:lnTo>
                    <a:pt x="193" y="741"/>
                  </a:lnTo>
                  <a:lnTo>
                    <a:pt x="200" y="746"/>
                  </a:lnTo>
                  <a:lnTo>
                    <a:pt x="201" y="749"/>
                  </a:lnTo>
                  <a:lnTo>
                    <a:pt x="204" y="753"/>
                  </a:lnTo>
                  <a:lnTo>
                    <a:pt x="204" y="757"/>
                  </a:lnTo>
                  <a:lnTo>
                    <a:pt x="205" y="762"/>
                  </a:lnTo>
                  <a:lnTo>
                    <a:pt x="204" y="770"/>
                  </a:lnTo>
                  <a:lnTo>
                    <a:pt x="202" y="775"/>
                  </a:lnTo>
                  <a:lnTo>
                    <a:pt x="201" y="780"/>
                  </a:lnTo>
                  <a:lnTo>
                    <a:pt x="198" y="784"/>
                  </a:lnTo>
                  <a:lnTo>
                    <a:pt x="192" y="792"/>
                  </a:lnTo>
                  <a:lnTo>
                    <a:pt x="182" y="798"/>
                  </a:lnTo>
                  <a:lnTo>
                    <a:pt x="174" y="803"/>
                  </a:lnTo>
                  <a:lnTo>
                    <a:pt x="166" y="808"/>
                  </a:lnTo>
                  <a:lnTo>
                    <a:pt x="164" y="812"/>
                  </a:lnTo>
                  <a:lnTo>
                    <a:pt x="160" y="816"/>
                  </a:lnTo>
                  <a:lnTo>
                    <a:pt x="158" y="822"/>
                  </a:lnTo>
                  <a:lnTo>
                    <a:pt x="157" y="828"/>
                  </a:lnTo>
                  <a:lnTo>
                    <a:pt x="150" y="852"/>
                  </a:lnTo>
                  <a:lnTo>
                    <a:pt x="142" y="876"/>
                  </a:lnTo>
                  <a:lnTo>
                    <a:pt x="133" y="898"/>
                  </a:lnTo>
                  <a:lnTo>
                    <a:pt x="122" y="918"/>
                  </a:lnTo>
                  <a:lnTo>
                    <a:pt x="97" y="955"/>
                  </a:lnTo>
                  <a:lnTo>
                    <a:pt x="69" y="991"/>
                  </a:lnTo>
                  <a:lnTo>
                    <a:pt x="56" y="1010"/>
                  </a:lnTo>
                  <a:lnTo>
                    <a:pt x="44" y="1030"/>
                  </a:lnTo>
                  <a:lnTo>
                    <a:pt x="32" y="1050"/>
                  </a:lnTo>
                  <a:lnTo>
                    <a:pt x="21" y="1071"/>
                  </a:lnTo>
                  <a:lnTo>
                    <a:pt x="12" y="1095"/>
                  </a:lnTo>
                  <a:lnTo>
                    <a:pt x="5" y="1120"/>
                  </a:lnTo>
                  <a:lnTo>
                    <a:pt x="4" y="1134"/>
                  </a:lnTo>
                  <a:lnTo>
                    <a:pt x="1" y="1147"/>
                  </a:lnTo>
                  <a:lnTo>
                    <a:pt x="0" y="1162"/>
                  </a:lnTo>
                  <a:lnTo>
                    <a:pt x="0" y="1178"/>
                  </a:lnTo>
                  <a:lnTo>
                    <a:pt x="1" y="1195"/>
                  </a:lnTo>
                  <a:lnTo>
                    <a:pt x="4" y="1210"/>
                  </a:lnTo>
                  <a:lnTo>
                    <a:pt x="9" y="1222"/>
                  </a:lnTo>
                  <a:lnTo>
                    <a:pt x="16" y="1232"/>
                  </a:lnTo>
                  <a:lnTo>
                    <a:pt x="24" y="1240"/>
                  </a:lnTo>
                  <a:lnTo>
                    <a:pt x="32" y="1248"/>
                  </a:lnTo>
                  <a:lnTo>
                    <a:pt x="41" y="1254"/>
                  </a:lnTo>
                  <a:lnTo>
                    <a:pt x="52" y="1259"/>
                  </a:lnTo>
                  <a:lnTo>
                    <a:pt x="61" y="1264"/>
                  </a:lnTo>
                  <a:lnTo>
                    <a:pt x="70" y="1271"/>
                  </a:lnTo>
                  <a:lnTo>
                    <a:pt x="78" y="1276"/>
                  </a:lnTo>
                  <a:lnTo>
                    <a:pt x="86" y="1283"/>
                  </a:lnTo>
                  <a:lnTo>
                    <a:pt x="93" y="1291"/>
                  </a:lnTo>
                  <a:lnTo>
                    <a:pt x="98" y="1302"/>
                  </a:lnTo>
                  <a:lnTo>
                    <a:pt x="101" y="1314"/>
                  </a:lnTo>
                  <a:lnTo>
                    <a:pt x="102" y="1328"/>
                  </a:lnTo>
                  <a:lnTo>
                    <a:pt x="102" y="1335"/>
                  </a:lnTo>
                  <a:lnTo>
                    <a:pt x="105" y="1342"/>
                  </a:lnTo>
                  <a:lnTo>
                    <a:pt x="106" y="1346"/>
                  </a:lnTo>
                  <a:lnTo>
                    <a:pt x="110" y="1348"/>
                  </a:lnTo>
                  <a:lnTo>
                    <a:pt x="114" y="1351"/>
                  </a:lnTo>
                  <a:lnTo>
                    <a:pt x="118" y="1352"/>
                  </a:lnTo>
                  <a:lnTo>
                    <a:pt x="124" y="1353"/>
                  </a:lnTo>
                  <a:lnTo>
                    <a:pt x="129" y="1355"/>
                  </a:lnTo>
                  <a:lnTo>
                    <a:pt x="141" y="1355"/>
                  </a:lnTo>
                  <a:lnTo>
                    <a:pt x="153" y="1355"/>
                  </a:lnTo>
                  <a:lnTo>
                    <a:pt x="165" y="1355"/>
                  </a:lnTo>
                  <a:lnTo>
                    <a:pt x="174" y="1357"/>
                  </a:lnTo>
                  <a:lnTo>
                    <a:pt x="180" y="1361"/>
                  </a:lnTo>
                  <a:lnTo>
                    <a:pt x="184" y="1365"/>
                  </a:lnTo>
                  <a:lnTo>
                    <a:pt x="188" y="1369"/>
                  </a:lnTo>
                  <a:lnTo>
                    <a:pt x="190" y="1375"/>
                  </a:lnTo>
                  <a:lnTo>
                    <a:pt x="193" y="1388"/>
                  </a:lnTo>
                  <a:lnTo>
                    <a:pt x="197" y="1401"/>
                  </a:lnTo>
                  <a:lnTo>
                    <a:pt x="200" y="1415"/>
                  </a:lnTo>
                  <a:lnTo>
                    <a:pt x="204" y="1425"/>
                  </a:lnTo>
                  <a:lnTo>
                    <a:pt x="208" y="1431"/>
                  </a:lnTo>
                  <a:lnTo>
                    <a:pt x="212" y="1433"/>
                  </a:lnTo>
                  <a:lnTo>
                    <a:pt x="217" y="1436"/>
                  </a:lnTo>
                  <a:lnTo>
                    <a:pt x="222" y="1436"/>
                  </a:lnTo>
                  <a:lnTo>
                    <a:pt x="241" y="1436"/>
                  </a:lnTo>
                  <a:lnTo>
                    <a:pt x="253" y="1436"/>
                  </a:lnTo>
                  <a:lnTo>
                    <a:pt x="262" y="1436"/>
                  </a:lnTo>
                  <a:lnTo>
                    <a:pt x="270" y="1436"/>
                  </a:lnTo>
                  <a:lnTo>
                    <a:pt x="278" y="1437"/>
                  </a:lnTo>
                  <a:lnTo>
                    <a:pt x="286" y="1439"/>
                  </a:lnTo>
                  <a:lnTo>
                    <a:pt x="293" y="1443"/>
                  </a:lnTo>
                  <a:lnTo>
                    <a:pt x="300" y="1447"/>
                  </a:lnTo>
                  <a:lnTo>
                    <a:pt x="313" y="1457"/>
                  </a:lnTo>
                  <a:lnTo>
                    <a:pt x="328" y="1471"/>
                  </a:lnTo>
                  <a:lnTo>
                    <a:pt x="342" y="1483"/>
                  </a:lnTo>
                  <a:lnTo>
                    <a:pt x="358" y="1495"/>
                  </a:lnTo>
                  <a:lnTo>
                    <a:pt x="368" y="1500"/>
                  </a:lnTo>
                  <a:lnTo>
                    <a:pt x="377" y="1504"/>
                  </a:lnTo>
                  <a:lnTo>
                    <a:pt x="386" y="1507"/>
                  </a:lnTo>
                  <a:lnTo>
                    <a:pt x="397" y="1508"/>
                  </a:lnTo>
                  <a:lnTo>
                    <a:pt x="398" y="1521"/>
                  </a:lnTo>
                  <a:lnTo>
                    <a:pt x="398" y="1532"/>
                  </a:lnTo>
                  <a:lnTo>
                    <a:pt x="400" y="1540"/>
                  </a:lnTo>
                  <a:lnTo>
                    <a:pt x="402" y="1548"/>
                  </a:lnTo>
                  <a:lnTo>
                    <a:pt x="408" y="1561"/>
                  </a:lnTo>
                  <a:lnTo>
                    <a:pt x="416" y="1575"/>
                  </a:lnTo>
                  <a:lnTo>
                    <a:pt x="518" y="1575"/>
                  </a:lnTo>
                  <a:lnTo>
                    <a:pt x="530" y="1584"/>
                  </a:lnTo>
                  <a:lnTo>
                    <a:pt x="541" y="1592"/>
                  </a:lnTo>
                  <a:lnTo>
                    <a:pt x="550" y="1600"/>
                  </a:lnTo>
                  <a:lnTo>
                    <a:pt x="558" y="1608"/>
                  </a:lnTo>
                  <a:lnTo>
                    <a:pt x="574" y="1624"/>
                  </a:lnTo>
                  <a:lnTo>
                    <a:pt x="590" y="1641"/>
                  </a:lnTo>
                  <a:lnTo>
                    <a:pt x="594" y="1657"/>
                  </a:lnTo>
                  <a:lnTo>
                    <a:pt x="598" y="1671"/>
                  </a:lnTo>
                  <a:lnTo>
                    <a:pt x="602" y="1676"/>
                  </a:lnTo>
                  <a:lnTo>
                    <a:pt x="606" y="1680"/>
                  </a:lnTo>
                  <a:lnTo>
                    <a:pt x="613" y="1683"/>
                  </a:lnTo>
                  <a:lnTo>
                    <a:pt x="621" y="1683"/>
                  </a:lnTo>
                  <a:lnTo>
                    <a:pt x="627" y="1683"/>
                  </a:lnTo>
                  <a:lnTo>
                    <a:pt x="634" y="1681"/>
                  </a:lnTo>
                  <a:lnTo>
                    <a:pt x="639" y="1680"/>
                  </a:lnTo>
                  <a:lnTo>
                    <a:pt x="643" y="1677"/>
                  </a:lnTo>
                  <a:lnTo>
                    <a:pt x="651" y="1672"/>
                  </a:lnTo>
                  <a:lnTo>
                    <a:pt x="658" y="1665"/>
                  </a:lnTo>
                  <a:lnTo>
                    <a:pt x="663" y="1659"/>
                  </a:lnTo>
                  <a:lnTo>
                    <a:pt x="669" y="1653"/>
                  </a:lnTo>
                  <a:lnTo>
                    <a:pt x="673" y="1651"/>
                  </a:lnTo>
                  <a:lnTo>
                    <a:pt x="677" y="1648"/>
                  </a:lnTo>
                  <a:lnTo>
                    <a:pt x="681" y="1648"/>
                  </a:lnTo>
                  <a:lnTo>
                    <a:pt x="686" y="1647"/>
                  </a:lnTo>
                  <a:lnTo>
                    <a:pt x="697" y="1649"/>
                  </a:lnTo>
                  <a:lnTo>
                    <a:pt x="709" y="1653"/>
                  </a:lnTo>
                  <a:lnTo>
                    <a:pt x="714" y="1657"/>
                  </a:lnTo>
                  <a:lnTo>
                    <a:pt x="718" y="1660"/>
                  </a:lnTo>
                  <a:lnTo>
                    <a:pt x="722" y="1663"/>
                  </a:lnTo>
                  <a:lnTo>
                    <a:pt x="722" y="1665"/>
                  </a:lnTo>
                  <a:lnTo>
                    <a:pt x="726" y="1673"/>
                  </a:lnTo>
                  <a:lnTo>
                    <a:pt x="726" y="1681"/>
                  </a:lnTo>
                  <a:lnTo>
                    <a:pt x="726" y="1688"/>
                  </a:lnTo>
                  <a:lnTo>
                    <a:pt x="723" y="1695"/>
                  </a:lnTo>
                  <a:lnTo>
                    <a:pt x="722" y="1703"/>
                  </a:lnTo>
                  <a:lnTo>
                    <a:pt x="719" y="1709"/>
                  </a:lnTo>
                  <a:lnTo>
                    <a:pt x="717" y="1717"/>
                  </a:lnTo>
                  <a:lnTo>
                    <a:pt x="717" y="1725"/>
                  </a:lnTo>
                  <a:lnTo>
                    <a:pt x="718" y="1733"/>
                  </a:lnTo>
                  <a:lnTo>
                    <a:pt x="721" y="1740"/>
                  </a:lnTo>
                  <a:lnTo>
                    <a:pt x="725" y="1745"/>
                  </a:lnTo>
                  <a:lnTo>
                    <a:pt x="730" y="1751"/>
                  </a:lnTo>
                  <a:lnTo>
                    <a:pt x="741" y="1759"/>
                  </a:lnTo>
                  <a:lnTo>
                    <a:pt x="754" y="1767"/>
                  </a:lnTo>
                  <a:lnTo>
                    <a:pt x="767" y="1775"/>
                  </a:lnTo>
                  <a:lnTo>
                    <a:pt x="781" y="1783"/>
                  </a:lnTo>
                  <a:lnTo>
                    <a:pt x="787" y="1787"/>
                  </a:lnTo>
                  <a:lnTo>
                    <a:pt x="793" y="1792"/>
                  </a:lnTo>
                  <a:lnTo>
                    <a:pt x="797" y="1797"/>
                  </a:lnTo>
                  <a:lnTo>
                    <a:pt x="801" y="1804"/>
                  </a:lnTo>
                  <a:lnTo>
                    <a:pt x="803" y="1809"/>
                  </a:lnTo>
                  <a:lnTo>
                    <a:pt x="807" y="1813"/>
                  </a:lnTo>
                  <a:lnTo>
                    <a:pt x="813" y="1816"/>
                  </a:lnTo>
                  <a:lnTo>
                    <a:pt x="818" y="1817"/>
                  </a:lnTo>
                  <a:lnTo>
                    <a:pt x="830" y="1817"/>
                  </a:lnTo>
                  <a:lnTo>
                    <a:pt x="843" y="1815"/>
                  </a:lnTo>
                  <a:lnTo>
                    <a:pt x="858" y="1812"/>
                  </a:lnTo>
                  <a:lnTo>
                    <a:pt x="871" y="1811"/>
                  </a:lnTo>
                  <a:lnTo>
                    <a:pt x="877" y="1812"/>
                  </a:lnTo>
                  <a:lnTo>
                    <a:pt x="882" y="1813"/>
                  </a:lnTo>
                  <a:lnTo>
                    <a:pt x="887" y="1817"/>
                  </a:lnTo>
                  <a:lnTo>
                    <a:pt x="891" y="1821"/>
                  </a:lnTo>
                  <a:lnTo>
                    <a:pt x="897" y="1828"/>
                  </a:lnTo>
                  <a:lnTo>
                    <a:pt x="901" y="1836"/>
                  </a:lnTo>
                  <a:lnTo>
                    <a:pt x="903" y="1843"/>
                  </a:lnTo>
                  <a:lnTo>
                    <a:pt x="905" y="1851"/>
                  </a:lnTo>
                  <a:lnTo>
                    <a:pt x="907" y="1865"/>
                  </a:lnTo>
                  <a:lnTo>
                    <a:pt x="907" y="1880"/>
                  </a:lnTo>
                  <a:lnTo>
                    <a:pt x="907" y="1895"/>
                  </a:lnTo>
                  <a:lnTo>
                    <a:pt x="909" y="1908"/>
                  </a:lnTo>
                  <a:lnTo>
                    <a:pt x="909" y="1915"/>
                  </a:lnTo>
                  <a:lnTo>
                    <a:pt x="910" y="1920"/>
                  </a:lnTo>
                  <a:lnTo>
                    <a:pt x="913" y="1925"/>
                  </a:lnTo>
                  <a:lnTo>
                    <a:pt x="915" y="1931"/>
                  </a:lnTo>
                  <a:lnTo>
                    <a:pt x="915" y="1924"/>
                  </a:lnTo>
                  <a:lnTo>
                    <a:pt x="921" y="1917"/>
                  </a:lnTo>
                  <a:lnTo>
                    <a:pt x="926" y="1912"/>
                  </a:lnTo>
                  <a:lnTo>
                    <a:pt x="934" y="1907"/>
                  </a:lnTo>
                  <a:lnTo>
                    <a:pt x="942" y="1903"/>
                  </a:lnTo>
                  <a:lnTo>
                    <a:pt x="950" y="1899"/>
                  </a:lnTo>
                  <a:lnTo>
                    <a:pt x="961" y="1896"/>
                  </a:lnTo>
                  <a:lnTo>
                    <a:pt x="970" y="1895"/>
                  </a:lnTo>
                  <a:lnTo>
                    <a:pt x="982" y="1895"/>
                  </a:lnTo>
                  <a:lnTo>
                    <a:pt x="995" y="1893"/>
                  </a:lnTo>
                  <a:lnTo>
                    <a:pt x="1011" y="1892"/>
                  </a:lnTo>
                  <a:lnTo>
                    <a:pt x="1027" y="1889"/>
                  </a:lnTo>
                  <a:lnTo>
                    <a:pt x="1045" y="1885"/>
                  </a:lnTo>
                  <a:lnTo>
                    <a:pt x="1062" y="1881"/>
                  </a:lnTo>
                  <a:lnTo>
                    <a:pt x="1078" y="1876"/>
                  </a:lnTo>
                  <a:lnTo>
                    <a:pt x="1094" y="1871"/>
                  </a:lnTo>
                  <a:lnTo>
                    <a:pt x="1109" y="1864"/>
                  </a:lnTo>
                  <a:lnTo>
                    <a:pt x="1117" y="1860"/>
                  </a:lnTo>
                  <a:lnTo>
                    <a:pt x="1123" y="1855"/>
                  </a:lnTo>
                  <a:lnTo>
                    <a:pt x="1126" y="1849"/>
                  </a:lnTo>
                  <a:lnTo>
                    <a:pt x="1129" y="1844"/>
                  </a:lnTo>
                  <a:lnTo>
                    <a:pt x="1129" y="1837"/>
                  </a:lnTo>
                  <a:lnTo>
                    <a:pt x="1127" y="1831"/>
                  </a:lnTo>
                  <a:lnTo>
                    <a:pt x="1125" y="1823"/>
                  </a:lnTo>
                  <a:lnTo>
                    <a:pt x="1122" y="1816"/>
                  </a:lnTo>
                  <a:lnTo>
                    <a:pt x="1114" y="1801"/>
                  </a:lnTo>
                  <a:lnTo>
                    <a:pt x="1107" y="1788"/>
                  </a:lnTo>
                  <a:lnTo>
                    <a:pt x="1106" y="1781"/>
                  </a:lnTo>
                  <a:lnTo>
                    <a:pt x="1105" y="1776"/>
                  </a:lnTo>
                  <a:lnTo>
                    <a:pt x="1106" y="1772"/>
                  </a:lnTo>
                  <a:lnTo>
                    <a:pt x="1109" y="1768"/>
                  </a:lnTo>
                  <a:lnTo>
                    <a:pt x="1119" y="1760"/>
                  </a:lnTo>
                  <a:lnTo>
                    <a:pt x="1135" y="1752"/>
                  </a:lnTo>
                  <a:lnTo>
                    <a:pt x="1143" y="1748"/>
                  </a:lnTo>
                  <a:lnTo>
                    <a:pt x="1150" y="1743"/>
                  </a:lnTo>
                  <a:lnTo>
                    <a:pt x="1157" y="1737"/>
                  </a:lnTo>
                  <a:lnTo>
                    <a:pt x="1162" y="1732"/>
                  </a:lnTo>
                  <a:lnTo>
                    <a:pt x="1174" y="1719"/>
                  </a:lnTo>
                  <a:lnTo>
                    <a:pt x="1193" y="1703"/>
                  </a:lnTo>
                  <a:lnTo>
                    <a:pt x="1213" y="1687"/>
                  </a:lnTo>
                  <a:lnTo>
                    <a:pt x="1234" y="1669"/>
                  </a:lnTo>
                  <a:lnTo>
                    <a:pt x="1255" y="1652"/>
                  </a:lnTo>
                  <a:lnTo>
                    <a:pt x="1273" y="1636"/>
                  </a:lnTo>
                  <a:lnTo>
                    <a:pt x="1279" y="1628"/>
                  </a:lnTo>
                  <a:lnTo>
                    <a:pt x="1285" y="1621"/>
                  </a:lnTo>
                  <a:lnTo>
                    <a:pt x="1287" y="1616"/>
                  </a:lnTo>
                  <a:lnTo>
                    <a:pt x="1289" y="1611"/>
                  </a:lnTo>
                  <a:lnTo>
                    <a:pt x="1289" y="1607"/>
                  </a:lnTo>
                  <a:lnTo>
                    <a:pt x="1286" y="1601"/>
                  </a:lnTo>
                  <a:lnTo>
                    <a:pt x="1285" y="1596"/>
                  </a:lnTo>
                  <a:lnTo>
                    <a:pt x="1281" y="1591"/>
                  </a:lnTo>
                  <a:lnTo>
                    <a:pt x="1271" y="1580"/>
                  </a:lnTo>
                  <a:lnTo>
                    <a:pt x="1261" y="1569"/>
                  </a:lnTo>
                  <a:lnTo>
                    <a:pt x="1247" y="1559"/>
                  </a:lnTo>
                  <a:lnTo>
                    <a:pt x="1233" y="1552"/>
                  </a:lnTo>
                  <a:lnTo>
                    <a:pt x="1226" y="1549"/>
                  </a:lnTo>
                  <a:lnTo>
                    <a:pt x="1218" y="1547"/>
                  </a:lnTo>
                  <a:lnTo>
                    <a:pt x="1211" y="1545"/>
                  </a:lnTo>
                  <a:lnTo>
                    <a:pt x="1205" y="1544"/>
                  </a:lnTo>
                  <a:lnTo>
                    <a:pt x="1198" y="1545"/>
                  </a:lnTo>
                  <a:lnTo>
                    <a:pt x="1193" y="1548"/>
                  </a:lnTo>
                  <a:lnTo>
                    <a:pt x="1187" y="1551"/>
                  </a:lnTo>
                  <a:lnTo>
                    <a:pt x="1182" y="1555"/>
                  </a:lnTo>
                  <a:lnTo>
                    <a:pt x="1174" y="1565"/>
                  </a:lnTo>
                  <a:lnTo>
                    <a:pt x="1166" y="1577"/>
                  </a:lnTo>
                  <a:lnTo>
                    <a:pt x="1159" y="1589"/>
                  </a:lnTo>
                  <a:lnTo>
                    <a:pt x="1151" y="1600"/>
                  </a:lnTo>
                  <a:lnTo>
                    <a:pt x="1147" y="1605"/>
                  </a:lnTo>
                  <a:lnTo>
                    <a:pt x="1142" y="1608"/>
                  </a:lnTo>
                  <a:lnTo>
                    <a:pt x="1138" y="1611"/>
                  </a:lnTo>
                  <a:lnTo>
                    <a:pt x="1133" y="1611"/>
                  </a:lnTo>
                  <a:lnTo>
                    <a:pt x="1117" y="1609"/>
                  </a:lnTo>
                  <a:lnTo>
                    <a:pt x="1099" y="1605"/>
                  </a:lnTo>
                  <a:lnTo>
                    <a:pt x="1082" y="1600"/>
                  </a:lnTo>
                  <a:lnTo>
                    <a:pt x="1065" y="1593"/>
                  </a:lnTo>
                  <a:lnTo>
                    <a:pt x="1049" y="1584"/>
                  </a:lnTo>
                  <a:lnTo>
                    <a:pt x="1035" y="1575"/>
                  </a:lnTo>
                  <a:lnTo>
                    <a:pt x="1030" y="1571"/>
                  </a:lnTo>
                  <a:lnTo>
                    <a:pt x="1027" y="1565"/>
                  </a:lnTo>
                  <a:lnTo>
                    <a:pt x="1025" y="1561"/>
                  </a:lnTo>
                  <a:lnTo>
                    <a:pt x="1023" y="1557"/>
                  </a:lnTo>
                  <a:lnTo>
                    <a:pt x="1025" y="1548"/>
                  </a:lnTo>
                  <a:lnTo>
                    <a:pt x="1026" y="1540"/>
                  </a:lnTo>
                  <a:lnTo>
                    <a:pt x="1029" y="1529"/>
                  </a:lnTo>
                  <a:lnTo>
                    <a:pt x="1031" y="1520"/>
                  </a:lnTo>
                  <a:lnTo>
                    <a:pt x="1041" y="1500"/>
                  </a:lnTo>
                  <a:lnTo>
                    <a:pt x="1051" y="1479"/>
                  </a:lnTo>
                  <a:lnTo>
                    <a:pt x="1062" y="1460"/>
                  </a:lnTo>
                  <a:lnTo>
                    <a:pt x="1074" y="1444"/>
                  </a:lnTo>
                  <a:lnTo>
                    <a:pt x="1081" y="1437"/>
                  </a:lnTo>
                  <a:lnTo>
                    <a:pt x="1086" y="1432"/>
                  </a:lnTo>
                  <a:lnTo>
                    <a:pt x="1091" y="1427"/>
                  </a:lnTo>
                  <a:lnTo>
                    <a:pt x="1095" y="1424"/>
                  </a:lnTo>
                  <a:lnTo>
                    <a:pt x="1113" y="1420"/>
                  </a:lnTo>
                  <a:lnTo>
                    <a:pt x="1137" y="1415"/>
                  </a:lnTo>
                  <a:lnTo>
                    <a:pt x="1149" y="1411"/>
                  </a:lnTo>
                  <a:lnTo>
                    <a:pt x="1158" y="1405"/>
                  </a:lnTo>
                  <a:lnTo>
                    <a:pt x="1162" y="1403"/>
                  </a:lnTo>
                  <a:lnTo>
                    <a:pt x="1166" y="1397"/>
                  </a:lnTo>
                  <a:lnTo>
                    <a:pt x="1167" y="1393"/>
                  </a:lnTo>
                  <a:lnTo>
                    <a:pt x="1169" y="1388"/>
                  </a:lnTo>
                  <a:lnTo>
                    <a:pt x="1167" y="1381"/>
                  </a:lnTo>
                  <a:lnTo>
                    <a:pt x="1166" y="1376"/>
                  </a:lnTo>
                  <a:lnTo>
                    <a:pt x="1162" y="1371"/>
                  </a:lnTo>
                  <a:lnTo>
                    <a:pt x="1159" y="1367"/>
                  </a:lnTo>
                  <a:lnTo>
                    <a:pt x="1155" y="1361"/>
                  </a:lnTo>
                  <a:lnTo>
                    <a:pt x="1153" y="1355"/>
                  </a:lnTo>
                  <a:lnTo>
                    <a:pt x="1151" y="1348"/>
                  </a:lnTo>
                  <a:lnTo>
                    <a:pt x="1150" y="1340"/>
                  </a:lnTo>
                  <a:lnTo>
                    <a:pt x="1151" y="1323"/>
                  </a:lnTo>
                  <a:lnTo>
                    <a:pt x="1155" y="1308"/>
                  </a:lnTo>
                  <a:lnTo>
                    <a:pt x="1159" y="1295"/>
                  </a:lnTo>
                  <a:lnTo>
                    <a:pt x="1165" y="1282"/>
                  </a:lnTo>
                  <a:lnTo>
                    <a:pt x="1171" y="1268"/>
                  </a:lnTo>
                  <a:lnTo>
                    <a:pt x="1175" y="1255"/>
                  </a:lnTo>
                  <a:lnTo>
                    <a:pt x="1179" y="1239"/>
                  </a:lnTo>
                  <a:lnTo>
                    <a:pt x="1181" y="1219"/>
                  </a:lnTo>
                  <a:lnTo>
                    <a:pt x="1179" y="1207"/>
                  </a:lnTo>
                  <a:lnTo>
                    <a:pt x="1178" y="1196"/>
                  </a:lnTo>
                  <a:lnTo>
                    <a:pt x="1177" y="1186"/>
                  </a:lnTo>
                  <a:lnTo>
                    <a:pt x="1174" y="1176"/>
                  </a:lnTo>
                  <a:lnTo>
                    <a:pt x="1167" y="1158"/>
                  </a:lnTo>
                  <a:lnTo>
                    <a:pt x="1159" y="1142"/>
                  </a:lnTo>
                  <a:lnTo>
                    <a:pt x="1151" y="1126"/>
                  </a:lnTo>
                  <a:lnTo>
                    <a:pt x="1145" y="1111"/>
                  </a:lnTo>
                  <a:lnTo>
                    <a:pt x="1142" y="1104"/>
                  </a:lnTo>
                  <a:lnTo>
                    <a:pt x="1139" y="1096"/>
                  </a:lnTo>
                  <a:lnTo>
                    <a:pt x="1138" y="1088"/>
                  </a:lnTo>
                  <a:lnTo>
                    <a:pt x="1138" y="1082"/>
                  </a:lnTo>
                  <a:lnTo>
                    <a:pt x="1137" y="1068"/>
                  </a:lnTo>
                  <a:lnTo>
                    <a:pt x="1134" y="1060"/>
                  </a:lnTo>
                  <a:lnTo>
                    <a:pt x="1133" y="1058"/>
                  </a:lnTo>
                  <a:lnTo>
                    <a:pt x="1133" y="1055"/>
                  </a:lnTo>
                  <a:lnTo>
                    <a:pt x="1134" y="1051"/>
                  </a:lnTo>
                  <a:lnTo>
                    <a:pt x="1138" y="1044"/>
                  </a:lnTo>
                  <a:lnTo>
                    <a:pt x="1167" y="1056"/>
                  </a:lnTo>
                  <a:lnTo>
                    <a:pt x="1194" y="1066"/>
                  </a:lnTo>
                  <a:lnTo>
                    <a:pt x="1221" y="1076"/>
                  </a:lnTo>
                  <a:lnTo>
                    <a:pt x="1246" y="1087"/>
                  </a:lnTo>
                  <a:lnTo>
                    <a:pt x="1271" y="1098"/>
                  </a:lnTo>
                  <a:lnTo>
                    <a:pt x="1296" y="1110"/>
                  </a:lnTo>
                  <a:lnTo>
                    <a:pt x="1322" y="1124"/>
                  </a:lnTo>
                  <a:lnTo>
                    <a:pt x="1348" y="1142"/>
                  </a:lnTo>
                  <a:lnTo>
                    <a:pt x="1366" y="1163"/>
                  </a:lnTo>
                  <a:lnTo>
                    <a:pt x="1376" y="1183"/>
                  </a:lnTo>
                  <a:lnTo>
                    <a:pt x="1380" y="1187"/>
                  </a:lnTo>
                  <a:lnTo>
                    <a:pt x="1383" y="1191"/>
                  </a:lnTo>
                  <a:lnTo>
                    <a:pt x="1388" y="1194"/>
                  </a:lnTo>
                  <a:lnTo>
                    <a:pt x="1394" y="1196"/>
                  </a:lnTo>
                  <a:lnTo>
                    <a:pt x="1400" y="1199"/>
                  </a:lnTo>
                  <a:lnTo>
                    <a:pt x="1407" y="1200"/>
                  </a:lnTo>
                  <a:lnTo>
                    <a:pt x="1416" y="1202"/>
                  </a:lnTo>
                  <a:lnTo>
                    <a:pt x="1427" y="1202"/>
                  </a:lnTo>
                  <a:lnTo>
                    <a:pt x="1440" y="1202"/>
                  </a:lnTo>
                  <a:lnTo>
                    <a:pt x="1452" y="1202"/>
                  </a:lnTo>
                  <a:lnTo>
                    <a:pt x="1467" y="1202"/>
                  </a:lnTo>
                  <a:lnTo>
                    <a:pt x="1487" y="1202"/>
                  </a:lnTo>
                  <a:lnTo>
                    <a:pt x="1488" y="1207"/>
                  </a:lnTo>
                  <a:lnTo>
                    <a:pt x="1490" y="1211"/>
                  </a:lnTo>
                  <a:lnTo>
                    <a:pt x="1491" y="1216"/>
                  </a:lnTo>
                  <a:lnTo>
                    <a:pt x="1495" y="1222"/>
                  </a:lnTo>
                  <a:lnTo>
                    <a:pt x="1499" y="1226"/>
                  </a:lnTo>
                  <a:lnTo>
                    <a:pt x="1503" y="1228"/>
                  </a:lnTo>
                  <a:lnTo>
                    <a:pt x="1507" y="1231"/>
                  </a:lnTo>
                  <a:lnTo>
                    <a:pt x="1511" y="1232"/>
                  </a:lnTo>
                  <a:lnTo>
                    <a:pt x="1516" y="1231"/>
                  </a:lnTo>
                  <a:lnTo>
                    <a:pt x="1520" y="1230"/>
                  </a:lnTo>
                  <a:lnTo>
                    <a:pt x="1524" y="1227"/>
                  </a:lnTo>
                  <a:lnTo>
                    <a:pt x="1528" y="1224"/>
                  </a:lnTo>
                  <a:lnTo>
                    <a:pt x="1536" y="1216"/>
                  </a:lnTo>
                  <a:lnTo>
                    <a:pt x="1542" y="1207"/>
                  </a:lnTo>
                  <a:lnTo>
                    <a:pt x="1556" y="1228"/>
                  </a:lnTo>
                  <a:lnTo>
                    <a:pt x="1568" y="1250"/>
                  </a:lnTo>
                  <a:lnTo>
                    <a:pt x="1572" y="1255"/>
                  </a:lnTo>
                  <a:lnTo>
                    <a:pt x="1576" y="1259"/>
                  </a:lnTo>
                  <a:lnTo>
                    <a:pt x="1580" y="1263"/>
                  </a:lnTo>
                  <a:lnTo>
                    <a:pt x="1586" y="1267"/>
                  </a:lnTo>
                  <a:lnTo>
                    <a:pt x="1591" y="1270"/>
                  </a:lnTo>
                  <a:lnTo>
                    <a:pt x="1598" y="1272"/>
                  </a:lnTo>
                  <a:lnTo>
                    <a:pt x="1606" y="1274"/>
                  </a:lnTo>
                  <a:lnTo>
                    <a:pt x="1614" y="1274"/>
                  </a:lnTo>
                  <a:lnTo>
                    <a:pt x="1620" y="1274"/>
                  </a:lnTo>
                  <a:lnTo>
                    <a:pt x="1626" y="1271"/>
                  </a:lnTo>
                  <a:lnTo>
                    <a:pt x="1631" y="1268"/>
                  </a:lnTo>
                  <a:lnTo>
                    <a:pt x="1635" y="1264"/>
                  </a:lnTo>
                  <a:lnTo>
                    <a:pt x="1639" y="1258"/>
                  </a:lnTo>
                  <a:lnTo>
                    <a:pt x="1642" y="1251"/>
                  </a:lnTo>
                  <a:lnTo>
                    <a:pt x="1643" y="1242"/>
                  </a:lnTo>
                  <a:lnTo>
                    <a:pt x="1644" y="1232"/>
                  </a:lnTo>
                  <a:lnTo>
                    <a:pt x="1644" y="1199"/>
                  </a:lnTo>
                  <a:lnTo>
                    <a:pt x="1644" y="1164"/>
                  </a:lnTo>
                  <a:lnTo>
                    <a:pt x="1643" y="1146"/>
                  </a:lnTo>
                  <a:lnTo>
                    <a:pt x="1642" y="1127"/>
                  </a:lnTo>
                  <a:lnTo>
                    <a:pt x="1638" y="1107"/>
                  </a:lnTo>
                  <a:lnTo>
                    <a:pt x="1632" y="1087"/>
                  </a:lnTo>
                  <a:lnTo>
                    <a:pt x="1630" y="1082"/>
                  </a:lnTo>
                  <a:lnTo>
                    <a:pt x="1628" y="1078"/>
                  </a:lnTo>
                  <a:lnTo>
                    <a:pt x="1626" y="1075"/>
                  </a:lnTo>
                  <a:lnTo>
                    <a:pt x="1623" y="1072"/>
                  </a:lnTo>
                  <a:lnTo>
                    <a:pt x="1616" y="1070"/>
                  </a:lnTo>
                  <a:lnTo>
                    <a:pt x="1608" y="1067"/>
                  </a:lnTo>
                  <a:lnTo>
                    <a:pt x="1602" y="1063"/>
                  </a:lnTo>
                  <a:lnTo>
                    <a:pt x="1595" y="1058"/>
                  </a:lnTo>
                  <a:lnTo>
                    <a:pt x="1592" y="1054"/>
                  </a:lnTo>
                  <a:lnTo>
                    <a:pt x="1591" y="1048"/>
                  </a:lnTo>
                  <a:lnTo>
                    <a:pt x="1590" y="1042"/>
                  </a:lnTo>
                  <a:lnTo>
                    <a:pt x="1590" y="1032"/>
                  </a:lnTo>
                  <a:lnTo>
                    <a:pt x="1591" y="1019"/>
                  </a:lnTo>
                  <a:lnTo>
                    <a:pt x="1594" y="1006"/>
                  </a:lnTo>
                  <a:lnTo>
                    <a:pt x="1598" y="994"/>
                  </a:lnTo>
                  <a:lnTo>
                    <a:pt x="1604" y="982"/>
                  </a:lnTo>
                  <a:lnTo>
                    <a:pt x="1611" y="971"/>
                  </a:lnTo>
                  <a:lnTo>
                    <a:pt x="1620" y="960"/>
                  </a:lnTo>
                  <a:lnTo>
                    <a:pt x="1628" y="950"/>
                  </a:lnTo>
                  <a:lnTo>
                    <a:pt x="1639" y="939"/>
                  </a:lnTo>
                  <a:lnTo>
                    <a:pt x="1659" y="919"/>
                  </a:lnTo>
                  <a:lnTo>
                    <a:pt x="1679" y="898"/>
                  </a:lnTo>
                  <a:lnTo>
                    <a:pt x="1688" y="886"/>
                  </a:lnTo>
                  <a:lnTo>
                    <a:pt x="1696" y="874"/>
                  </a:lnTo>
                  <a:lnTo>
                    <a:pt x="1704" y="860"/>
                  </a:lnTo>
                  <a:lnTo>
                    <a:pt x="1710" y="846"/>
                  </a:lnTo>
                  <a:lnTo>
                    <a:pt x="1704" y="84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0" name="Freeform 94"/>
            <p:cNvSpPr>
              <a:spLocks noChangeAspect="1"/>
            </p:cNvSpPr>
            <p:nvPr/>
          </p:nvSpPr>
          <p:spPr bwMode="auto">
            <a:xfrm>
              <a:off x="4823" y="1292"/>
              <a:ext cx="725" cy="1058"/>
            </a:xfrm>
            <a:custGeom>
              <a:avLst/>
              <a:gdLst>
                <a:gd name="T0" fmla="*/ 1634 w 2375"/>
                <a:gd name="T1" fmla="*/ 3110 h 3468"/>
                <a:gd name="T2" fmla="*/ 2372 w 2375"/>
                <a:gd name="T3" fmla="*/ 3406 h 3468"/>
                <a:gd name="T4" fmla="*/ 2278 w 2375"/>
                <a:gd name="T5" fmla="*/ 3050 h 3468"/>
                <a:gd name="T6" fmla="*/ 2149 w 2375"/>
                <a:gd name="T7" fmla="*/ 2965 h 3468"/>
                <a:gd name="T8" fmla="*/ 2131 w 2375"/>
                <a:gd name="T9" fmla="*/ 2827 h 3468"/>
                <a:gd name="T10" fmla="*/ 2222 w 2375"/>
                <a:gd name="T11" fmla="*/ 2741 h 3468"/>
                <a:gd name="T12" fmla="*/ 2091 w 2375"/>
                <a:gd name="T13" fmla="*/ 2675 h 3468"/>
                <a:gd name="T14" fmla="*/ 1978 w 2375"/>
                <a:gd name="T15" fmla="*/ 2481 h 3468"/>
                <a:gd name="T16" fmla="*/ 2045 w 2375"/>
                <a:gd name="T17" fmla="*/ 2344 h 3468"/>
                <a:gd name="T18" fmla="*/ 2001 w 2375"/>
                <a:gd name="T19" fmla="*/ 2238 h 3468"/>
                <a:gd name="T20" fmla="*/ 1746 w 2375"/>
                <a:gd name="T21" fmla="*/ 2026 h 3468"/>
                <a:gd name="T22" fmla="*/ 1775 w 2375"/>
                <a:gd name="T23" fmla="*/ 1995 h 3468"/>
                <a:gd name="T24" fmla="*/ 1841 w 2375"/>
                <a:gd name="T25" fmla="*/ 1958 h 3468"/>
                <a:gd name="T26" fmla="*/ 1658 w 2375"/>
                <a:gd name="T27" fmla="*/ 1880 h 3468"/>
                <a:gd name="T28" fmla="*/ 1538 w 2375"/>
                <a:gd name="T29" fmla="*/ 1824 h 3468"/>
                <a:gd name="T30" fmla="*/ 1497 w 2375"/>
                <a:gd name="T31" fmla="*/ 1717 h 3468"/>
                <a:gd name="T32" fmla="*/ 1418 w 2375"/>
                <a:gd name="T33" fmla="*/ 1758 h 3468"/>
                <a:gd name="T34" fmla="*/ 1429 w 2375"/>
                <a:gd name="T35" fmla="*/ 1862 h 3468"/>
                <a:gd name="T36" fmla="*/ 1326 w 2375"/>
                <a:gd name="T37" fmla="*/ 1803 h 3468"/>
                <a:gd name="T38" fmla="*/ 1058 w 2375"/>
                <a:gd name="T39" fmla="*/ 1407 h 3468"/>
                <a:gd name="T40" fmla="*/ 1088 w 2375"/>
                <a:gd name="T41" fmla="*/ 1309 h 3468"/>
                <a:gd name="T42" fmla="*/ 1133 w 2375"/>
                <a:gd name="T43" fmla="*/ 1239 h 3468"/>
                <a:gd name="T44" fmla="*/ 1114 w 2375"/>
                <a:gd name="T45" fmla="*/ 1054 h 3468"/>
                <a:gd name="T46" fmla="*/ 1220 w 2375"/>
                <a:gd name="T47" fmla="*/ 1150 h 3468"/>
                <a:gd name="T48" fmla="*/ 1218 w 2375"/>
                <a:gd name="T49" fmla="*/ 1081 h 3468"/>
                <a:gd name="T50" fmla="*/ 1146 w 2375"/>
                <a:gd name="T51" fmla="*/ 886 h 3468"/>
                <a:gd name="T52" fmla="*/ 1250 w 2375"/>
                <a:gd name="T53" fmla="*/ 714 h 3468"/>
                <a:gd name="T54" fmla="*/ 1414 w 2375"/>
                <a:gd name="T55" fmla="*/ 686 h 3468"/>
                <a:gd name="T56" fmla="*/ 1282 w 2375"/>
                <a:gd name="T57" fmla="*/ 400 h 3468"/>
                <a:gd name="T58" fmla="*/ 1114 w 2375"/>
                <a:gd name="T59" fmla="*/ 15 h 3468"/>
                <a:gd name="T60" fmla="*/ 1016 w 2375"/>
                <a:gd name="T61" fmla="*/ 12 h 3468"/>
                <a:gd name="T62" fmla="*/ 948 w 2375"/>
                <a:gd name="T63" fmla="*/ 249 h 3468"/>
                <a:gd name="T64" fmla="*/ 933 w 2375"/>
                <a:gd name="T65" fmla="*/ 396 h 3468"/>
                <a:gd name="T66" fmla="*/ 760 w 2375"/>
                <a:gd name="T67" fmla="*/ 447 h 3468"/>
                <a:gd name="T68" fmla="*/ 635 w 2375"/>
                <a:gd name="T69" fmla="*/ 511 h 3468"/>
                <a:gd name="T70" fmla="*/ 579 w 2375"/>
                <a:gd name="T71" fmla="*/ 424 h 3468"/>
                <a:gd name="T72" fmla="*/ 513 w 2375"/>
                <a:gd name="T73" fmla="*/ 341 h 3468"/>
                <a:gd name="T74" fmla="*/ 347 w 2375"/>
                <a:gd name="T75" fmla="*/ 431 h 3468"/>
                <a:gd name="T76" fmla="*/ 203 w 2375"/>
                <a:gd name="T77" fmla="*/ 564 h 3468"/>
                <a:gd name="T78" fmla="*/ 89 w 2375"/>
                <a:gd name="T79" fmla="*/ 704 h 3468"/>
                <a:gd name="T80" fmla="*/ 20 w 2375"/>
                <a:gd name="T81" fmla="*/ 748 h 3468"/>
                <a:gd name="T82" fmla="*/ 0 w 2375"/>
                <a:gd name="T83" fmla="*/ 856 h 3468"/>
                <a:gd name="T84" fmla="*/ 105 w 2375"/>
                <a:gd name="T85" fmla="*/ 882 h 3468"/>
                <a:gd name="T86" fmla="*/ 127 w 2375"/>
                <a:gd name="T87" fmla="*/ 985 h 3468"/>
                <a:gd name="T88" fmla="*/ 313 w 2375"/>
                <a:gd name="T89" fmla="*/ 1136 h 3468"/>
                <a:gd name="T90" fmla="*/ 469 w 2375"/>
                <a:gd name="T91" fmla="*/ 1198 h 3468"/>
                <a:gd name="T92" fmla="*/ 524 w 2375"/>
                <a:gd name="T93" fmla="*/ 1285 h 3468"/>
                <a:gd name="T94" fmla="*/ 572 w 2375"/>
                <a:gd name="T95" fmla="*/ 1299 h 3468"/>
                <a:gd name="T96" fmla="*/ 629 w 2375"/>
                <a:gd name="T97" fmla="*/ 1234 h 3468"/>
                <a:gd name="T98" fmla="*/ 473 w 2375"/>
                <a:gd name="T99" fmla="*/ 1070 h 3468"/>
                <a:gd name="T100" fmla="*/ 569 w 2375"/>
                <a:gd name="T101" fmla="*/ 913 h 3468"/>
                <a:gd name="T102" fmla="*/ 580 w 2375"/>
                <a:gd name="T103" fmla="*/ 1009 h 3468"/>
                <a:gd name="T104" fmla="*/ 653 w 2375"/>
                <a:gd name="T105" fmla="*/ 1156 h 3468"/>
                <a:gd name="T106" fmla="*/ 829 w 2375"/>
                <a:gd name="T107" fmla="*/ 1310 h 3468"/>
                <a:gd name="T108" fmla="*/ 893 w 2375"/>
                <a:gd name="T109" fmla="*/ 1710 h 3468"/>
                <a:gd name="T110" fmla="*/ 1052 w 2375"/>
                <a:gd name="T111" fmla="*/ 2156 h 3468"/>
                <a:gd name="T112" fmla="*/ 1046 w 2375"/>
                <a:gd name="T113" fmla="*/ 2374 h 3468"/>
                <a:gd name="T114" fmla="*/ 1084 w 2375"/>
                <a:gd name="T115" fmla="*/ 2479 h 3468"/>
                <a:gd name="T116" fmla="*/ 1166 w 2375"/>
                <a:gd name="T117" fmla="*/ 2631 h 3468"/>
                <a:gd name="T118" fmla="*/ 1262 w 2375"/>
                <a:gd name="T119" fmla="*/ 2811 h 34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375"/>
                <a:gd name="T181" fmla="*/ 0 h 3468"/>
                <a:gd name="T182" fmla="*/ 2375 w 2375"/>
                <a:gd name="T183" fmla="*/ 3468 h 34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375" h="3468">
                  <a:moveTo>
                    <a:pt x="1316" y="2865"/>
                  </a:moveTo>
                  <a:lnTo>
                    <a:pt x="1324" y="2875"/>
                  </a:lnTo>
                  <a:lnTo>
                    <a:pt x="1348" y="2897"/>
                  </a:lnTo>
                  <a:lnTo>
                    <a:pt x="1385" y="2932"/>
                  </a:lnTo>
                  <a:lnTo>
                    <a:pt x="1433" y="2973"/>
                  </a:lnTo>
                  <a:lnTo>
                    <a:pt x="1462" y="2996"/>
                  </a:lnTo>
                  <a:lnTo>
                    <a:pt x="1493" y="3020"/>
                  </a:lnTo>
                  <a:lnTo>
                    <a:pt x="1525" y="3042"/>
                  </a:lnTo>
                  <a:lnTo>
                    <a:pt x="1560" y="3066"/>
                  </a:lnTo>
                  <a:lnTo>
                    <a:pt x="1597" y="3089"/>
                  </a:lnTo>
                  <a:lnTo>
                    <a:pt x="1634" y="3110"/>
                  </a:lnTo>
                  <a:lnTo>
                    <a:pt x="1673" y="3130"/>
                  </a:lnTo>
                  <a:lnTo>
                    <a:pt x="1713" y="3149"/>
                  </a:lnTo>
                  <a:lnTo>
                    <a:pt x="1783" y="3180"/>
                  </a:lnTo>
                  <a:lnTo>
                    <a:pt x="1862" y="3217"/>
                  </a:lnTo>
                  <a:lnTo>
                    <a:pt x="1950" y="3260"/>
                  </a:lnTo>
                  <a:lnTo>
                    <a:pt x="2041" y="3304"/>
                  </a:lnTo>
                  <a:lnTo>
                    <a:pt x="2131" y="3349"/>
                  </a:lnTo>
                  <a:lnTo>
                    <a:pt x="2219" y="3393"/>
                  </a:lnTo>
                  <a:lnTo>
                    <a:pt x="2302" y="3433"/>
                  </a:lnTo>
                  <a:lnTo>
                    <a:pt x="2375" y="3468"/>
                  </a:lnTo>
                  <a:lnTo>
                    <a:pt x="2372" y="3406"/>
                  </a:lnTo>
                  <a:lnTo>
                    <a:pt x="2367" y="3350"/>
                  </a:lnTo>
                  <a:lnTo>
                    <a:pt x="2359" y="3297"/>
                  </a:lnTo>
                  <a:lnTo>
                    <a:pt x="2350" y="3248"/>
                  </a:lnTo>
                  <a:lnTo>
                    <a:pt x="2343" y="3225"/>
                  </a:lnTo>
                  <a:lnTo>
                    <a:pt x="2338" y="3202"/>
                  </a:lnTo>
                  <a:lnTo>
                    <a:pt x="2331" y="3181"/>
                  </a:lnTo>
                  <a:lnTo>
                    <a:pt x="2325" y="3160"/>
                  </a:lnTo>
                  <a:lnTo>
                    <a:pt x="2309" y="3120"/>
                  </a:lnTo>
                  <a:lnTo>
                    <a:pt x="2291" y="3082"/>
                  </a:lnTo>
                  <a:lnTo>
                    <a:pt x="2285" y="3065"/>
                  </a:lnTo>
                  <a:lnTo>
                    <a:pt x="2278" y="3050"/>
                  </a:lnTo>
                  <a:lnTo>
                    <a:pt x="2270" y="3040"/>
                  </a:lnTo>
                  <a:lnTo>
                    <a:pt x="2263" y="3032"/>
                  </a:lnTo>
                  <a:lnTo>
                    <a:pt x="2255" y="3025"/>
                  </a:lnTo>
                  <a:lnTo>
                    <a:pt x="2247" y="3020"/>
                  </a:lnTo>
                  <a:lnTo>
                    <a:pt x="2238" y="3016"/>
                  </a:lnTo>
                  <a:lnTo>
                    <a:pt x="2229" y="3012"/>
                  </a:lnTo>
                  <a:lnTo>
                    <a:pt x="2210" y="3005"/>
                  </a:lnTo>
                  <a:lnTo>
                    <a:pt x="2187" y="2994"/>
                  </a:lnTo>
                  <a:lnTo>
                    <a:pt x="2175" y="2986"/>
                  </a:lnTo>
                  <a:lnTo>
                    <a:pt x="2163" y="2977"/>
                  </a:lnTo>
                  <a:lnTo>
                    <a:pt x="2149" y="2965"/>
                  </a:lnTo>
                  <a:lnTo>
                    <a:pt x="2135" y="2951"/>
                  </a:lnTo>
                  <a:lnTo>
                    <a:pt x="2130" y="2943"/>
                  </a:lnTo>
                  <a:lnTo>
                    <a:pt x="2126" y="2933"/>
                  </a:lnTo>
                  <a:lnTo>
                    <a:pt x="2123" y="2921"/>
                  </a:lnTo>
                  <a:lnTo>
                    <a:pt x="2122" y="2909"/>
                  </a:lnTo>
                  <a:lnTo>
                    <a:pt x="2122" y="2896"/>
                  </a:lnTo>
                  <a:lnTo>
                    <a:pt x="2122" y="2883"/>
                  </a:lnTo>
                  <a:lnTo>
                    <a:pt x="2123" y="2868"/>
                  </a:lnTo>
                  <a:lnTo>
                    <a:pt x="2125" y="2853"/>
                  </a:lnTo>
                  <a:lnTo>
                    <a:pt x="2129" y="2840"/>
                  </a:lnTo>
                  <a:lnTo>
                    <a:pt x="2131" y="2827"/>
                  </a:lnTo>
                  <a:lnTo>
                    <a:pt x="2137" y="2815"/>
                  </a:lnTo>
                  <a:lnTo>
                    <a:pt x="2141" y="2803"/>
                  </a:lnTo>
                  <a:lnTo>
                    <a:pt x="2146" y="2793"/>
                  </a:lnTo>
                  <a:lnTo>
                    <a:pt x="2153" y="2785"/>
                  </a:lnTo>
                  <a:lnTo>
                    <a:pt x="2158" y="2779"/>
                  </a:lnTo>
                  <a:lnTo>
                    <a:pt x="2165" y="2776"/>
                  </a:lnTo>
                  <a:lnTo>
                    <a:pt x="2194" y="2763"/>
                  </a:lnTo>
                  <a:lnTo>
                    <a:pt x="2211" y="2753"/>
                  </a:lnTo>
                  <a:lnTo>
                    <a:pt x="2217" y="2749"/>
                  </a:lnTo>
                  <a:lnTo>
                    <a:pt x="2221" y="2745"/>
                  </a:lnTo>
                  <a:lnTo>
                    <a:pt x="2222" y="2741"/>
                  </a:lnTo>
                  <a:lnTo>
                    <a:pt x="2222" y="2739"/>
                  </a:lnTo>
                  <a:lnTo>
                    <a:pt x="2219" y="2736"/>
                  </a:lnTo>
                  <a:lnTo>
                    <a:pt x="2215" y="2732"/>
                  </a:lnTo>
                  <a:lnTo>
                    <a:pt x="2210" y="2729"/>
                  </a:lnTo>
                  <a:lnTo>
                    <a:pt x="2203" y="2727"/>
                  </a:lnTo>
                  <a:lnTo>
                    <a:pt x="2186" y="2720"/>
                  </a:lnTo>
                  <a:lnTo>
                    <a:pt x="2166" y="2712"/>
                  </a:lnTo>
                  <a:lnTo>
                    <a:pt x="2142" y="2701"/>
                  </a:lnTo>
                  <a:lnTo>
                    <a:pt x="2117" y="2689"/>
                  </a:lnTo>
                  <a:lnTo>
                    <a:pt x="2105" y="2683"/>
                  </a:lnTo>
                  <a:lnTo>
                    <a:pt x="2091" y="2675"/>
                  </a:lnTo>
                  <a:lnTo>
                    <a:pt x="2078" y="2665"/>
                  </a:lnTo>
                  <a:lnTo>
                    <a:pt x="2066" y="2656"/>
                  </a:lnTo>
                  <a:lnTo>
                    <a:pt x="2054" y="2645"/>
                  </a:lnTo>
                  <a:lnTo>
                    <a:pt x="2042" y="2633"/>
                  </a:lnTo>
                  <a:lnTo>
                    <a:pt x="2031" y="2620"/>
                  </a:lnTo>
                  <a:lnTo>
                    <a:pt x="2021" y="2605"/>
                  </a:lnTo>
                  <a:lnTo>
                    <a:pt x="2011" y="2591"/>
                  </a:lnTo>
                  <a:lnTo>
                    <a:pt x="2003" y="2573"/>
                  </a:lnTo>
                  <a:lnTo>
                    <a:pt x="1997" y="2555"/>
                  </a:lnTo>
                  <a:lnTo>
                    <a:pt x="1990" y="2535"/>
                  </a:lnTo>
                  <a:lnTo>
                    <a:pt x="1978" y="2481"/>
                  </a:lnTo>
                  <a:lnTo>
                    <a:pt x="1971" y="2451"/>
                  </a:lnTo>
                  <a:lnTo>
                    <a:pt x="1970" y="2444"/>
                  </a:lnTo>
                  <a:lnTo>
                    <a:pt x="1971" y="2439"/>
                  </a:lnTo>
                  <a:lnTo>
                    <a:pt x="1973" y="2433"/>
                  </a:lnTo>
                  <a:lnTo>
                    <a:pt x="1975" y="2428"/>
                  </a:lnTo>
                  <a:lnTo>
                    <a:pt x="1983" y="2416"/>
                  </a:lnTo>
                  <a:lnTo>
                    <a:pt x="1997" y="2401"/>
                  </a:lnTo>
                  <a:lnTo>
                    <a:pt x="2013" y="2387"/>
                  </a:lnTo>
                  <a:lnTo>
                    <a:pt x="2026" y="2371"/>
                  </a:lnTo>
                  <a:lnTo>
                    <a:pt x="2037" y="2358"/>
                  </a:lnTo>
                  <a:lnTo>
                    <a:pt x="2045" y="2344"/>
                  </a:lnTo>
                  <a:lnTo>
                    <a:pt x="2051" y="2331"/>
                  </a:lnTo>
                  <a:lnTo>
                    <a:pt x="2054" y="2319"/>
                  </a:lnTo>
                  <a:lnTo>
                    <a:pt x="2055" y="2308"/>
                  </a:lnTo>
                  <a:lnTo>
                    <a:pt x="2054" y="2298"/>
                  </a:lnTo>
                  <a:lnTo>
                    <a:pt x="2050" y="2287"/>
                  </a:lnTo>
                  <a:lnTo>
                    <a:pt x="2046" y="2278"/>
                  </a:lnTo>
                  <a:lnTo>
                    <a:pt x="2039" y="2268"/>
                  </a:lnTo>
                  <a:lnTo>
                    <a:pt x="2031" y="2260"/>
                  </a:lnTo>
                  <a:lnTo>
                    <a:pt x="2022" y="2252"/>
                  </a:lnTo>
                  <a:lnTo>
                    <a:pt x="2011" y="2244"/>
                  </a:lnTo>
                  <a:lnTo>
                    <a:pt x="2001" y="2238"/>
                  </a:lnTo>
                  <a:lnTo>
                    <a:pt x="1989" y="2231"/>
                  </a:lnTo>
                  <a:lnTo>
                    <a:pt x="1934" y="2206"/>
                  </a:lnTo>
                  <a:lnTo>
                    <a:pt x="1879" y="2182"/>
                  </a:lnTo>
                  <a:lnTo>
                    <a:pt x="1854" y="2170"/>
                  </a:lnTo>
                  <a:lnTo>
                    <a:pt x="1831" y="2158"/>
                  </a:lnTo>
                  <a:lnTo>
                    <a:pt x="1823" y="2152"/>
                  </a:lnTo>
                  <a:lnTo>
                    <a:pt x="1815" y="2146"/>
                  </a:lnTo>
                  <a:lnTo>
                    <a:pt x="1809" y="2139"/>
                  </a:lnTo>
                  <a:lnTo>
                    <a:pt x="1803" y="2131"/>
                  </a:lnTo>
                  <a:lnTo>
                    <a:pt x="1770" y="2070"/>
                  </a:lnTo>
                  <a:lnTo>
                    <a:pt x="1746" y="2026"/>
                  </a:lnTo>
                  <a:lnTo>
                    <a:pt x="1738" y="2010"/>
                  </a:lnTo>
                  <a:lnTo>
                    <a:pt x="1733" y="1996"/>
                  </a:lnTo>
                  <a:lnTo>
                    <a:pt x="1729" y="1986"/>
                  </a:lnTo>
                  <a:lnTo>
                    <a:pt x="1727" y="1978"/>
                  </a:lnTo>
                  <a:lnTo>
                    <a:pt x="1727" y="1972"/>
                  </a:lnTo>
                  <a:lnTo>
                    <a:pt x="1729" y="1970"/>
                  </a:lnTo>
                  <a:lnTo>
                    <a:pt x="1731" y="1970"/>
                  </a:lnTo>
                  <a:lnTo>
                    <a:pt x="1735" y="1970"/>
                  </a:lnTo>
                  <a:lnTo>
                    <a:pt x="1746" y="1975"/>
                  </a:lnTo>
                  <a:lnTo>
                    <a:pt x="1759" y="1984"/>
                  </a:lnTo>
                  <a:lnTo>
                    <a:pt x="1775" y="1995"/>
                  </a:lnTo>
                  <a:lnTo>
                    <a:pt x="1793" y="2003"/>
                  </a:lnTo>
                  <a:lnTo>
                    <a:pt x="1801" y="2007"/>
                  </a:lnTo>
                  <a:lnTo>
                    <a:pt x="1809" y="2010"/>
                  </a:lnTo>
                  <a:lnTo>
                    <a:pt x="1815" y="2011"/>
                  </a:lnTo>
                  <a:lnTo>
                    <a:pt x="1822" y="2010"/>
                  </a:lnTo>
                  <a:lnTo>
                    <a:pt x="1829" y="2007"/>
                  </a:lnTo>
                  <a:lnTo>
                    <a:pt x="1833" y="2003"/>
                  </a:lnTo>
                  <a:lnTo>
                    <a:pt x="1837" y="1996"/>
                  </a:lnTo>
                  <a:lnTo>
                    <a:pt x="1839" y="1986"/>
                  </a:lnTo>
                  <a:lnTo>
                    <a:pt x="1841" y="1974"/>
                  </a:lnTo>
                  <a:lnTo>
                    <a:pt x="1841" y="1958"/>
                  </a:lnTo>
                  <a:lnTo>
                    <a:pt x="1838" y="1938"/>
                  </a:lnTo>
                  <a:lnTo>
                    <a:pt x="1834" y="1914"/>
                  </a:lnTo>
                  <a:lnTo>
                    <a:pt x="1822" y="1906"/>
                  </a:lnTo>
                  <a:lnTo>
                    <a:pt x="1809" y="1898"/>
                  </a:lnTo>
                  <a:lnTo>
                    <a:pt x="1794" y="1891"/>
                  </a:lnTo>
                  <a:lnTo>
                    <a:pt x="1777" y="1886"/>
                  </a:lnTo>
                  <a:lnTo>
                    <a:pt x="1757" y="1882"/>
                  </a:lnTo>
                  <a:lnTo>
                    <a:pt x="1735" y="1880"/>
                  </a:lnTo>
                  <a:lnTo>
                    <a:pt x="1711" y="1882"/>
                  </a:lnTo>
                  <a:lnTo>
                    <a:pt x="1683" y="1884"/>
                  </a:lnTo>
                  <a:lnTo>
                    <a:pt x="1658" y="1880"/>
                  </a:lnTo>
                  <a:lnTo>
                    <a:pt x="1634" y="1875"/>
                  </a:lnTo>
                  <a:lnTo>
                    <a:pt x="1614" y="1871"/>
                  </a:lnTo>
                  <a:lnTo>
                    <a:pt x="1595" y="1866"/>
                  </a:lnTo>
                  <a:lnTo>
                    <a:pt x="1578" y="1859"/>
                  </a:lnTo>
                  <a:lnTo>
                    <a:pt x="1564" y="1850"/>
                  </a:lnTo>
                  <a:lnTo>
                    <a:pt x="1557" y="1844"/>
                  </a:lnTo>
                  <a:lnTo>
                    <a:pt x="1550" y="1838"/>
                  </a:lnTo>
                  <a:lnTo>
                    <a:pt x="1545" y="1831"/>
                  </a:lnTo>
                  <a:lnTo>
                    <a:pt x="1538" y="1824"/>
                  </a:lnTo>
                  <a:lnTo>
                    <a:pt x="1545" y="1830"/>
                  </a:lnTo>
                  <a:lnTo>
                    <a:pt x="1538" y="1824"/>
                  </a:lnTo>
                  <a:lnTo>
                    <a:pt x="1534" y="1816"/>
                  </a:lnTo>
                  <a:lnTo>
                    <a:pt x="1530" y="1808"/>
                  </a:lnTo>
                  <a:lnTo>
                    <a:pt x="1526" y="1798"/>
                  </a:lnTo>
                  <a:lnTo>
                    <a:pt x="1521" y="1787"/>
                  </a:lnTo>
                  <a:lnTo>
                    <a:pt x="1518" y="1775"/>
                  </a:lnTo>
                  <a:lnTo>
                    <a:pt x="1514" y="1761"/>
                  </a:lnTo>
                  <a:lnTo>
                    <a:pt x="1512" y="1745"/>
                  </a:lnTo>
                  <a:lnTo>
                    <a:pt x="1509" y="1727"/>
                  </a:lnTo>
                  <a:lnTo>
                    <a:pt x="1506" y="1726"/>
                  </a:lnTo>
                  <a:lnTo>
                    <a:pt x="1501" y="1719"/>
                  </a:lnTo>
                  <a:lnTo>
                    <a:pt x="1497" y="1717"/>
                  </a:lnTo>
                  <a:lnTo>
                    <a:pt x="1493" y="1714"/>
                  </a:lnTo>
                  <a:lnTo>
                    <a:pt x="1488" y="1711"/>
                  </a:lnTo>
                  <a:lnTo>
                    <a:pt x="1482" y="1709"/>
                  </a:lnTo>
                  <a:lnTo>
                    <a:pt x="1476" y="1709"/>
                  </a:lnTo>
                  <a:lnTo>
                    <a:pt x="1468" y="1709"/>
                  </a:lnTo>
                  <a:lnTo>
                    <a:pt x="1461" y="1711"/>
                  </a:lnTo>
                  <a:lnTo>
                    <a:pt x="1453" y="1715"/>
                  </a:lnTo>
                  <a:lnTo>
                    <a:pt x="1445" y="1722"/>
                  </a:lnTo>
                  <a:lnTo>
                    <a:pt x="1436" y="1731"/>
                  </a:lnTo>
                  <a:lnTo>
                    <a:pt x="1428" y="1743"/>
                  </a:lnTo>
                  <a:lnTo>
                    <a:pt x="1418" y="1758"/>
                  </a:lnTo>
                  <a:lnTo>
                    <a:pt x="1416" y="1765"/>
                  </a:lnTo>
                  <a:lnTo>
                    <a:pt x="1414" y="1771"/>
                  </a:lnTo>
                  <a:lnTo>
                    <a:pt x="1414" y="1781"/>
                  </a:lnTo>
                  <a:lnTo>
                    <a:pt x="1417" y="1790"/>
                  </a:lnTo>
                  <a:lnTo>
                    <a:pt x="1422" y="1808"/>
                  </a:lnTo>
                  <a:lnTo>
                    <a:pt x="1429" y="1828"/>
                  </a:lnTo>
                  <a:lnTo>
                    <a:pt x="1432" y="1836"/>
                  </a:lnTo>
                  <a:lnTo>
                    <a:pt x="1433" y="1846"/>
                  </a:lnTo>
                  <a:lnTo>
                    <a:pt x="1433" y="1852"/>
                  </a:lnTo>
                  <a:lnTo>
                    <a:pt x="1430" y="1859"/>
                  </a:lnTo>
                  <a:lnTo>
                    <a:pt x="1429" y="1862"/>
                  </a:lnTo>
                  <a:lnTo>
                    <a:pt x="1426" y="1863"/>
                  </a:lnTo>
                  <a:lnTo>
                    <a:pt x="1422" y="1864"/>
                  </a:lnTo>
                  <a:lnTo>
                    <a:pt x="1418" y="1866"/>
                  </a:lnTo>
                  <a:lnTo>
                    <a:pt x="1408" y="1867"/>
                  </a:lnTo>
                  <a:lnTo>
                    <a:pt x="1394" y="1866"/>
                  </a:lnTo>
                  <a:lnTo>
                    <a:pt x="1386" y="1863"/>
                  </a:lnTo>
                  <a:lnTo>
                    <a:pt x="1378" y="1859"/>
                  </a:lnTo>
                  <a:lnTo>
                    <a:pt x="1370" y="1852"/>
                  </a:lnTo>
                  <a:lnTo>
                    <a:pt x="1362" y="1844"/>
                  </a:lnTo>
                  <a:lnTo>
                    <a:pt x="1345" y="1826"/>
                  </a:lnTo>
                  <a:lnTo>
                    <a:pt x="1326" y="1803"/>
                  </a:lnTo>
                  <a:lnTo>
                    <a:pt x="1306" y="1775"/>
                  </a:lnTo>
                  <a:lnTo>
                    <a:pt x="1285" y="1745"/>
                  </a:lnTo>
                  <a:lnTo>
                    <a:pt x="1265" y="1713"/>
                  </a:lnTo>
                  <a:lnTo>
                    <a:pt x="1244" y="1678"/>
                  </a:lnTo>
                  <a:lnTo>
                    <a:pt x="1198" y="1606"/>
                  </a:lnTo>
                  <a:lnTo>
                    <a:pt x="1154" y="1535"/>
                  </a:lnTo>
                  <a:lnTo>
                    <a:pt x="1133" y="1502"/>
                  </a:lnTo>
                  <a:lnTo>
                    <a:pt x="1110" y="1471"/>
                  </a:lnTo>
                  <a:lnTo>
                    <a:pt x="1090" y="1445"/>
                  </a:lnTo>
                  <a:lnTo>
                    <a:pt x="1069" y="1421"/>
                  </a:lnTo>
                  <a:lnTo>
                    <a:pt x="1058" y="1407"/>
                  </a:lnTo>
                  <a:lnTo>
                    <a:pt x="1050" y="1395"/>
                  </a:lnTo>
                  <a:lnTo>
                    <a:pt x="1045" y="1383"/>
                  </a:lnTo>
                  <a:lnTo>
                    <a:pt x="1041" y="1373"/>
                  </a:lnTo>
                  <a:lnTo>
                    <a:pt x="1041" y="1362"/>
                  </a:lnTo>
                  <a:lnTo>
                    <a:pt x="1042" y="1353"/>
                  </a:lnTo>
                  <a:lnTo>
                    <a:pt x="1045" y="1343"/>
                  </a:lnTo>
                  <a:lnTo>
                    <a:pt x="1050" y="1335"/>
                  </a:lnTo>
                  <a:lnTo>
                    <a:pt x="1058" y="1327"/>
                  </a:lnTo>
                  <a:lnTo>
                    <a:pt x="1066" y="1321"/>
                  </a:lnTo>
                  <a:lnTo>
                    <a:pt x="1077" y="1314"/>
                  </a:lnTo>
                  <a:lnTo>
                    <a:pt x="1088" y="1309"/>
                  </a:lnTo>
                  <a:lnTo>
                    <a:pt x="1100" y="1305"/>
                  </a:lnTo>
                  <a:lnTo>
                    <a:pt x="1113" y="1301"/>
                  </a:lnTo>
                  <a:lnTo>
                    <a:pt x="1126" y="1297"/>
                  </a:lnTo>
                  <a:lnTo>
                    <a:pt x="1141" y="1294"/>
                  </a:lnTo>
                  <a:lnTo>
                    <a:pt x="1145" y="1282"/>
                  </a:lnTo>
                  <a:lnTo>
                    <a:pt x="1146" y="1270"/>
                  </a:lnTo>
                  <a:lnTo>
                    <a:pt x="1145" y="1265"/>
                  </a:lnTo>
                  <a:lnTo>
                    <a:pt x="1144" y="1259"/>
                  </a:lnTo>
                  <a:lnTo>
                    <a:pt x="1142" y="1254"/>
                  </a:lnTo>
                  <a:lnTo>
                    <a:pt x="1140" y="1249"/>
                  </a:lnTo>
                  <a:lnTo>
                    <a:pt x="1133" y="1239"/>
                  </a:lnTo>
                  <a:lnTo>
                    <a:pt x="1122" y="1229"/>
                  </a:lnTo>
                  <a:lnTo>
                    <a:pt x="1109" y="1217"/>
                  </a:lnTo>
                  <a:lnTo>
                    <a:pt x="1093" y="1204"/>
                  </a:lnTo>
                  <a:lnTo>
                    <a:pt x="1093" y="1065"/>
                  </a:lnTo>
                  <a:lnTo>
                    <a:pt x="1096" y="1061"/>
                  </a:lnTo>
                  <a:lnTo>
                    <a:pt x="1098" y="1057"/>
                  </a:lnTo>
                  <a:lnTo>
                    <a:pt x="1101" y="1056"/>
                  </a:lnTo>
                  <a:lnTo>
                    <a:pt x="1104" y="1053"/>
                  </a:lnTo>
                  <a:lnTo>
                    <a:pt x="1108" y="1053"/>
                  </a:lnTo>
                  <a:lnTo>
                    <a:pt x="1110" y="1053"/>
                  </a:lnTo>
                  <a:lnTo>
                    <a:pt x="1114" y="1054"/>
                  </a:lnTo>
                  <a:lnTo>
                    <a:pt x="1118" y="1056"/>
                  </a:lnTo>
                  <a:lnTo>
                    <a:pt x="1126" y="1061"/>
                  </a:lnTo>
                  <a:lnTo>
                    <a:pt x="1134" y="1069"/>
                  </a:lnTo>
                  <a:lnTo>
                    <a:pt x="1142" y="1077"/>
                  </a:lnTo>
                  <a:lnTo>
                    <a:pt x="1152" y="1088"/>
                  </a:lnTo>
                  <a:lnTo>
                    <a:pt x="1170" y="1109"/>
                  </a:lnTo>
                  <a:lnTo>
                    <a:pt x="1188" y="1129"/>
                  </a:lnTo>
                  <a:lnTo>
                    <a:pt x="1197" y="1137"/>
                  </a:lnTo>
                  <a:lnTo>
                    <a:pt x="1205" y="1144"/>
                  </a:lnTo>
                  <a:lnTo>
                    <a:pt x="1213" y="1149"/>
                  </a:lnTo>
                  <a:lnTo>
                    <a:pt x="1220" y="1150"/>
                  </a:lnTo>
                  <a:lnTo>
                    <a:pt x="1226" y="1148"/>
                  </a:lnTo>
                  <a:lnTo>
                    <a:pt x="1230" y="1145"/>
                  </a:lnTo>
                  <a:lnTo>
                    <a:pt x="1234" y="1142"/>
                  </a:lnTo>
                  <a:lnTo>
                    <a:pt x="1237" y="1138"/>
                  </a:lnTo>
                  <a:lnTo>
                    <a:pt x="1238" y="1134"/>
                  </a:lnTo>
                  <a:lnTo>
                    <a:pt x="1240" y="1130"/>
                  </a:lnTo>
                  <a:lnTo>
                    <a:pt x="1240" y="1125"/>
                  </a:lnTo>
                  <a:lnTo>
                    <a:pt x="1238" y="1120"/>
                  </a:lnTo>
                  <a:lnTo>
                    <a:pt x="1233" y="1108"/>
                  </a:lnTo>
                  <a:lnTo>
                    <a:pt x="1226" y="1094"/>
                  </a:lnTo>
                  <a:lnTo>
                    <a:pt x="1218" y="1081"/>
                  </a:lnTo>
                  <a:lnTo>
                    <a:pt x="1208" y="1065"/>
                  </a:lnTo>
                  <a:lnTo>
                    <a:pt x="1185" y="1034"/>
                  </a:lnTo>
                  <a:lnTo>
                    <a:pt x="1164" y="1002"/>
                  </a:lnTo>
                  <a:lnTo>
                    <a:pt x="1154" y="988"/>
                  </a:lnTo>
                  <a:lnTo>
                    <a:pt x="1148" y="972"/>
                  </a:lnTo>
                  <a:lnTo>
                    <a:pt x="1145" y="965"/>
                  </a:lnTo>
                  <a:lnTo>
                    <a:pt x="1144" y="958"/>
                  </a:lnTo>
                  <a:lnTo>
                    <a:pt x="1142" y="952"/>
                  </a:lnTo>
                  <a:lnTo>
                    <a:pt x="1141" y="945"/>
                  </a:lnTo>
                  <a:lnTo>
                    <a:pt x="1142" y="914"/>
                  </a:lnTo>
                  <a:lnTo>
                    <a:pt x="1146" y="886"/>
                  </a:lnTo>
                  <a:lnTo>
                    <a:pt x="1150" y="860"/>
                  </a:lnTo>
                  <a:lnTo>
                    <a:pt x="1156" y="837"/>
                  </a:lnTo>
                  <a:lnTo>
                    <a:pt x="1164" y="816"/>
                  </a:lnTo>
                  <a:lnTo>
                    <a:pt x="1172" y="797"/>
                  </a:lnTo>
                  <a:lnTo>
                    <a:pt x="1181" y="780"/>
                  </a:lnTo>
                  <a:lnTo>
                    <a:pt x="1190" y="765"/>
                  </a:lnTo>
                  <a:lnTo>
                    <a:pt x="1201" y="752"/>
                  </a:lnTo>
                  <a:lnTo>
                    <a:pt x="1213" y="740"/>
                  </a:lnTo>
                  <a:lnTo>
                    <a:pt x="1225" y="730"/>
                  </a:lnTo>
                  <a:lnTo>
                    <a:pt x="1238" y="721"/>
                  </a:lnTo>
                  <a:lnTo>
                    <a:pt x="1250" y="714"/>
                  </a:lnTo>
                  <a:lnTo>
                    <a:pt x="1264" y="708"/>
                  </a:lnTo>
                  <a:lnTo>
                    <a:pt x="1277" y="704"/>
                  </a:lnTo>
                  <a:lnTo>
                    <a:pt x="1290" y="700"/>
                  </a:lnTo>
                  <a:lnTo>
                    <a:pt x="1317" y="694"/>
                  </a:lnTo>
                  <a:lnTo>
                    <a:pt x="1341" y="692"/>
                  </a:lnTo>
                  <a:lnTo>
                    <a:pt x="1364" y="692"/>
                  </a:lnTo>
                  <a:lnTo>
                    <a:pt x="1384" y="690"/>
                  </a:lnTo>
                  <a:lnTo>
                    <a:pt x="1400" y="690"/>
                  </a:lnTo>
                  <a:lnTo>
                    <a:pt x="1410" y="689"/>
                  </a:lnTo>
                  <a:lnTo>
                    <a:pt x="1413" y="688"/>
                  </a:lnTo>
                  <a:lnTo>
                    <a:pt x="1414" y="686"/>
                  </a:lnTo>
                  <a:lnTo>
                    <a:pt x="1414" y="684"/>
                  </a:lnTo>
                  <a:lnTo>
                    <a:pt x="1413" y="680"/>
                  </a:lnTo>
                  <a:lnTo>
                    <a:pt x="1400" y="662"/>
                  </a:lnTo>
                  <a:lnTo>
                    <a:pt x="1386" y="641"/>
                  </a:lnTo>
                  <a:lnTo>
                    <a:pt x="1373" y="617"/>
                  </a:lnTo>
                  <a:lnTo>
                    <a:pt x="1358" y="589"/>
                  </a:lnTo>
                  <a:lnTo>
                    <a:pt x="1344" y="557"/>
                  </a:lnTo>
                  <a:lnTo>
                    <a:pt x="1329" y="523"/>
                  </a:lnTo>
                  <a:lnTo>
                    <a:pt x="1313" y="485"/>
                  </a:lnTo>
                  <a:lnTo>
                    <a:pt x="1298" y="444"/>
                  </a:lnTo>
                  <a:lnTo>
                    <a:pt x="1282" y="400"/>
                  </a:lnTo>
                  <a:lnTo>
                    <a:pt x="1266" y="352"/>
                  </a:lnTo>
                  <a:lnTo>
                    <a:pt x="1249" y="301"/>
                  </a:lnTo>
                  <a:lnTo>
                    <a:pt x="1233" y="247"/>
                  </a:lnTo>
                  <a:lnTo>
                    <a:pt x="1216" y="189"/>
                  </a:lnTo>
                  <a:lnTo>
                    <a:pt x="1200" y="129"/>
                  </a:lnTo>
                  <a:lnTo>
                    <a:pt x="1182" y="65"/>
                  </a:lnTo>
                  <a:lnTo>
                    <a:pt x="1165" y="0"/>
                  </a:lnTo>
                  <a:lnTo>
                    <a:pt x="1150" y="2"/>
                  </a:lnTo>
                  <a:lnTo>
                    <a:pt x="1138" y="4"/>
                  </a:lnTo>
                  <a:lnTo>
                    <a:pt x="1126" y="10"/>
                  </a:lnTo>
                  <a:lnTo>
                    <a:pt x="1114" y="15"/>
                  </a:lnTo>
                  <a:lnTo>
                    <a:pt x="1104" y="20"/>
                  </a:lnTo>
                  <a:lnTo>
                    <a:pt x="1093" y="26"/>
                  </a:lnTo>
                  <a:lnTo>
                    <a:pt x="1082" y="28"/>
                  </a:lnTo>
                  <a:lnTo>
                    <a:pt x="1069" y="30"/>
                  </a:lnTo>
                  <a:lnTo>
                    <a:pt x="1061" y="30"/>
                  </a:lnTo>
                  <a:lnTo>
                    <a:pt x="1054" y="28"/>
                  </a:lnTo>
                  <a:lnTo>
                    <a:pt x="1048" y="26"/>
                  </a:lnTo>
                  <a:lnTo>
                    <a:pt x="1042" y="23"/>
                  </a:lnTo>
                  <a:lnTo>
                    <a:pt x="1033" y="15"/>
                  </a:lnTo>
                  <a:lnTo>
                    <a:pt x="1021" y="6"/>
                  </a:lnTo>
                  <a:lnTo>
                    <a:pt x="1016" y="12"/>
                  </a:lnTo>
                  <a:lnTo>
                    <a:pt x="1012" y="20"/>
                  </a:lnTo>
                  <a:lnTo>
                    <a:pt x="1008" y="27"/>
                  </a:lnTo>
                  <a:lnTo>
                    <a:pt x="1005" y="34"/>
                  </a:lnTo>
                  <a:lnTo>
                    <a:pt x="1001" y="49"/>
                  </a:lnTo>
                  <a:lnTo>
                    <a:pt x="1000" y="64"/>
                  </a:lnTo>
                  <a:lnTo>
                    <a:pt x="996" y="97"/>
                  </a:lnTo>
                  <a:lnTo>
                    <a:pt x="990" y="132"/>
                  </a:lnTo>
                  <a:lnTo>
                    <a:pt x="976" y="171"/>
                  </a:lnTo>
                  <a:lnTo>
                    <a:pt x="960" y="209"/>
                  </a:lnTo>
                  <a:lnTo>
                    <a:pt x="953" y="228"/>
                  </a:lnTo>
                  <a:lnTo>
                    <a:pt x="948" y="249"/>
                  </a:lnTo>
                  <a:lnTo>
                    <a:pt x="944" y="271"/>
                  </a:lnTo>
                  <a:lnTo>
                    <a:pt x="942" y="295"/>
                  </a:lnTo>
                  <a:lnTo>
                    <a:pt x="942" y="308"/>
                  </a:lnTo>
                  <a:lnTo>
                    <a:pt x="942" y="320"/>
                  </a:lnTo>
                  <a:lnTo>
                    <a:pt x="942" y="336"/>
                  </a:lnTo>
                  <a:lnTo>
                    <a:pt x="942" y="355"/>
                  </a:lnTo>
                  <a:lnTo>
                    <a:pt x="942" y="365"/>
                  </a:lnTo>
                  <a:lnTo>
                    <a:pt x="941" y="373"/>
                  </a:lnTo>
                  <a:lnTo>
                    <a:pt x="938" y="381"/>
                  </a:lnTo>
                  <a:lnTo>
                    <a:pt x="936" y="389"/>
                  </a:lnTo>
                  <a:lnTo>
                    <a:pt x="933" y="396"/>
                  </a:lnTo>
                  <a:lnTo>
                    <a:pt x="929" y="401"/>
                  </a:lnTo>
                  <a:lnTo>
                    <a:pt x="924" y="407"/>
                  </a:lnTo>
                  <a:lnTo>
                    <a:pt x="918" y="412"/>
                  </a:lnTo>
                  <a:lnTo>
                    <a:pt x="906" y="420"/>
                  </a:lnTo>
                  <a:lnTo>
                    <a:pt x="893" y="425"/>
                  </a:lnTo>
                  <a:lnTo>
                    <a:pt x="878" y="431"/>
                  </a:lnTo>
                  <a:lnTo>
                    <a:pt x="862" y="433"/>
                  </a:lnTo>
                  <a:lnTo>
                    <a:pt x="828" y="437"/>
                  </a:lnTo>
                  <a:lnTo>
                    <a:pt x="793" y="441"/>
                  </a:lnTo>
                  <a:lnTo>
                    <a:pt x="776" y="444"/>
                  </a:lnTo>
                  <a:lnTo>
                    <a:pt x="760" y="447"/>
                  </a:lnTo>
                  <a:lnTo>
                    <a:pt x="745" y="452"/>
                  </a:lnTo>
                  <a:lnTo>
                    <a:pt x="732" y="457"/>
                  </a:lnTo>
                  <a:lnTo>
                    <a:pt x="715" y="471"/>
                  </a:lnTo>
                  <a:lnTo>
                    <a:pt x="692" y="489"/>
                  </a:lnTo>
                  <a:lnTo>
                    <a:pt x="679" y="497"/>
                  </a:lnTo>
                  <a:lnTo>
                    <a:pt x="665" y="505"/>
                  </a:lnTo>
                  <a:lnTo>
                    <a:pt x="660" y="508"/>
                  </a:lnTo>
                  <a:lnTo>
                    <a:pt x="653" y="509"/>
                  </a:lnTo>
                  <a:lnTo>
                    <a:pt x="648" y="511"/>
                  </a:lnTo>
                  <a:lnTo>
                    <a:pt x="641" y="512"/>
                  </a:lnTo>
                  <a:lnTo>
                    <a:pt x="635" y="511"/>
                  </a:lnTo>
                  <a:lnTo>
                    <a:pt x="627" y="509"/>
                  </a:lnTo>
                  <a:lnTo>
                    <a:pt x="621" y="508"/>
                  </a:lnTo>
                  <a:lnTo>
                    <a:pt x="615" y="504"/>
                  </a:lnTo>
                  <a:lnTo>
                    <a:pt x="611" y="500"/>
                  </a:lnTo>
                  <a:lnTo>
                    <a:pt x="605" y="496"/>
                  </a:lnTo>
                  <a:lnTo>
                    <a:pt x="601" y="491"/>
                  </a:lnTo>
                  <a:lnTo>
                    <a:pt x="597" y="484"/>
                  </a:lnTo>
                  <a:lnTo>
                    <a:pt x="591" y="471"/>
                  </a:lnTo>
                  <a:lnTo>
                    <a:pt x="587" y="456"/>
                  </a:lnTo>
                  <a:lnTo>
                    <a:pt x="583" y="440"/>
                  </a:lnTo>
                  <a:lnTo>
                    <a:pt x="579" y="424"/>
                  </a:lnTo>
                  <a:lnTo>
                    <a:pt x="572" y="392"/>
                  </a:lnTo>
                  <a:lnTo>
                    <a:pt x="564" y="364"/>
                  </a:lnTo>
                  <a:lnTo>
                    <a:pt x="559" y="353"/>
                  </a:lnTo>
                  <a:lnTo>
                    <a:pt x="552" y="344"/>
                  </a:lnTo>
                  <a:lnTo>
                    <a:pt x="548" y="341"/>
                  </a:lnTo>
                  <a:lnTo>
                    <a:pt x="544" y="339"/>
                  </a:lnTo>
                  <a:lnTo>
                    <a:pt x="539" y="337"/>
                  </a:lnTo>
                  <a:lnTo>
                    <a:pt x="533" y="337"/>
                  </a:lnTo>
                  <a:lnTo>
                    <a:pt x="525" y="337"/>
                  </a:lnTo>
                  <a:lnTo>
                    <a:pt x="519" y="339"/>
                  </a:lnTo>
                  <a:lnTo>
                    <a:pt x="513" y="341"/>
                  </a:lnTo>
                  <a:lnTo>
                    <a:pt x="508" y="344"/>
                  </a:lnTo>
                  <a:lnTo>
                    <a:pt x="497" y="351"/>
                  </a:lnTo>
                  <a:lnTo>
                    <a:pt x="489" y="360"/>
                  </a:lnTo>
                  <a:lnTo>
                    <a:pt x="481" y="369"/>
                  </a:lnTo>
                  <a:lnTo>
                    <a:pt x="473" y="377"/>
                  </a:lnTo>
                  <a:lnTo>
                    <a:pt x="465" y="385"/>
                  </a:lnTo>
                  <a:lnTo>
                    <a:pt x="455" y="391"/>
                  </a:lnTo>
                  <a:lnTo>
                    <a:pt x="416" y="403"/>
                  </a:lnTo>
                  <a:lnTo>
                    <a:pt x="380" y="416"/>
                  </a:lnTo>
                  <a:lnTo>
                    <a:pt x="363" y="423"/>
                  </a:lnTo>
                  <a:lnTo>
                    <a:pt x="347" y="431"/>
                  </a:lnTo>
                  <a:lnTo>
                    <a:pt x="332" y="439"/>
                  </a:lnTo>
                  <a:lnTo>
                    <a:pt x="316" y="447"/>
                  </a:lnTo>
                  <a:lnTo>
                    <a:pt x="301" y="456"/>
                  </a:lnTo>
                  <a:lnTo>
                    <a:pt x="288" y="467"/>
                  </a:lnTo>
                  <a:lnTo>
                    <a:pt x="275" y="477"/>
                  </a:lnTo>
                  <a:lnTo>
                    <a:pt x="261" y="489"/>
                  </a:lnTo>
                  <a:lnTo>
                    <a:pt x="249" y="503"/>
                  </a:lnTo>
                  <a:lnTo>
                    <a:pt x="237" y="516"/>
                  </a:lnTo>
                  <a:lnTo>
                    <a:pt x="225" y="532"/>
                  </a:lnTo>
                  <a:lnTo>
                    <a:pt x="213" y="548"/>
                  </a:lnTo>
                  <a:lnTo>
                    <a:pt x="203" y="564"/>
                  </a:lnTo>
                  <a:lnTo>
                    <a:pt x="189" y="579"/>
                  </a:lnTo>
                  <a:lnTo>
                    <a:pt x="175" y="592"/>
                  </a:lnTo>
                  <a:lnTo>
                    <a:pt x="160" y="604"/>
                  </a:lnTo>
                  <a:lnTo>
                    <a:pt x="128" y="628"/>
                  </a:lnTo>
                  <a:lnTo>
                    <a:pt x="93" y="656"/>
                  </a:lnTo>
                  <a:lnTo>
                    <a:pt x="91" y="664"/>
                  </a:lnTo>
                  <a:lnTo>
                    <a:pt x="89" y="672"/>
                  </a:lnTo>
                  <a:lnTo>
                    <a:pt x="89" y="680"/>
                  </a:lnTo>
                  <a:lnTo>
                    <a:pt x="89" y="688"/>
                  </a:lnTo>
                  <a:lnTo>
                    <a:pt x="91" y="697"/>
                  </a:lnTo>
                  <a:lnTo>
                    <a:pt x="89" y="704"/>
                  </a:lnTo>
                  <a:lnTo>
                    <a:pt x="88" y="708"/>
                  </a:lnTo>
                  <a:lnTo>
                    <a:pt x="87" y="710"/>
                  </a:lnTo>
                  <a:lnTo>
                    <a:pt x="84" y="714"/>
                  </a:lnTo>
                  <a:lnTo>
                    <a:pt x="81" y="716"/>
                  </a:lnTo>
                  <a:lnTo>
                    <a:pt x="72" y="722"/>
                  </a:lnTo>
                  <a:lnTo>
                    <a:pt x="64" y="726"/>
                  </a:lnTo>
                  <a:lnTo>
                    <a:pt x="56" y="730"/>
                  </a:lnTo>
                  <a:lnTo>
                    <a:pt x="50" y="734"/>
                  </a:lnTo>
                  <a:lnTo>
                    <a:pt x="36" y="738"/>
                  </a:lnTo>
                  <a:lnTo>
                    <a:pt x="24" y="744"/>
                  </a:lnTo>
                  <a:lnTo>
                    <a:pt x="20" y="748"/>
                  </a:lnTo>
                  <a:lnTo>
                    <a:pt x="15" y="752"/>
                  </a:lnTo>
                  <a:lnTo>
                    <a:pt x="12" y="757"/>
                  </a:lnTo>
                  <a:lnTo>
                    <a:pt x="8" y="765"/>
                  </a:lnTo>
                  <a:lnTo>
                    <a:pt x="7" y="773"/>
                  </a:lnTo>
                  <a:lnTo>
                    <a:pt x="4" y="784"/>
                  </a:lnTo>
                  <a:lnTo>
                    <a:pt x="4" y="797"/>
                  </a:lnTo>
                  <a:lnTo>
                    <a:pt x="3" y="813"/>
                  </a:lnTo>
                  <a:lnTo>
                    <a:pt x="3" y="826"/>
                  </a:lnTo>
                  <a:lnTo>
                    <a:pt x="2" y="842"/>
                  </a:lnTo>
                  <a:lnTo>
                    <a:pt x="0" y="849"/>
                  </a:lnTo>
                  <a:lnTo>
                    <a:pt x="0" y="856"/>
                  </a:lnTo>
                  <a:lnTo>
                    <a:pt x="2" y="862"/>
                  </a:lnTo>
                  <a:lnTo>
                    <a:pt x="3" y="866"/>
                  </a:lnTo>
                  <a:lnTo>
                    <a:pt x="11" y="869"/>
                  </a:lnTo>
                  <a:lnTo>
                    <a:pt x="22" y="869"/>
                  </a:lnTo>
                  <a:lnTo>
                    <a:pt x="34" y="870"/>
                  </a:lnTo>
                  <a:lnTo>
                    <a:pt x="47" y="870"/>
                  </a:lnTo>
                  <a:lnTo>
                    <a:pt x="72" y="870"/>
                  </a:lnTo>
                  <a:lnTo>
                    <a:pt x="93" y="873"/>
                  </a:lnTo>
                  <a:lnTo>
                    <a:pt x="99" y="876"/>
                  </a:lnTo>
                  <a:lnTo>
                    <a:pt x="103" y="878"/>
                  </a:lnTo>
                  <a:lnTo>
                    <a:pt x="105" y="882"/>
                  </a:lnTo>
                  <a:lnTo>
                    <a:pt x="108" y="886"/>
                  </a:lnTo>
                  <a:lnTo>
                    <a:pt x="111" y="897"/>
                  </a:lnTo>
                  <a:lnTo>
                    <a:pt x="111" y="908"/>
                  </a:lnTo>
                  <a:lnTo>
                    <a:pt x="108" y="933"/>
                  </a:lnTo>
                  <a:lnTo>
                    <a:pt x="105" y="957"/>
                  </a:lnTo>
                  <a:lnTo>
                    <a:pt x="107" y="964"/>
                  </a:lnTo>
                  <a:lnTo>
                    <a:pt x="109" y="969"/>
                  </a:lnTo>
                  <a:lnTo>
                    <a:pt x="113" y="974"/>
                  </a:lnTo>
                  <a:lnTo>
                    <a:pt x="117" y="978"/>
                  </a:lnTo>
                  <a:lnTo>
                    <a:pt x="121" y="981"/>
                  </a:lnTo>
                  <a:lnTo>
                    <a:pt x="127" y="985"/>
                  </a:lnTo>
                  <a:lnTo>
                    <a:pt x="133" y="986"/>
                  </a:lnTo>
                  <a:lnTo>
                    <a:pt x="140" y="989"/>
                  </a:lnTo>
                  <a:lnTo>
                    <a:pt x="153" y="992"/>
                  </a:lnTo>
                  <a:lnTo>
                    <a:pt x="168" y="993"/>
                  </a:lnTo>
                  <a:lnTo>
                    <a:pt x="181" y="993"/>
                  </a:lnTo>
                  <a:lnTo>
                    <a:pt x="196" y="993"/>
                  </a:lnTo>
                  <a:lnTo>
                    <a:pt x="304" y="1084"/>
                  </a:lnTo>
                  <a:lnTo>
                    <a:pt x="305" y="1101"/>
                  </a:lnTo>
                  <a:lnTo>
                    <a:pt x="307" y="1114"/>
                  </a:lnTo>
                  <a:lnTo>
                    <a:pt x="309" y="1126"/>
                  </a:lnTo>
                  <a:lnTo>
                    <a:pt x="313" y="1136"/>
                  </a:lnTo>
                  <a:lnTo>
                    <a:pt x="319" y="1144"/>
                  </a:lnTo>
                  <a:lnTo>
                    <a:pt x="325" y="1149"/>
                  </a:lnTo>
                  <a:lnTo>
                    <a:pt x="332" y="1154"/>
                  </a:lnTo>
                  <a:lnTo>
                    <a:pt x="340" y="1157"/>
                  </a:lnTo>
                  <a:lnTo>
                    <a:pt x="380" y="1164"/>
                  </a:lnTo>
                  <a:lnTo>
                    <a:pt x="431" y="1168"/>
                  </a:lnTo>
                  <a:lnTo>
                    <a:pt x="441" y="1170"/>
                  </a:lnTo>
                  <a:lnTo>
                    <a:pt x="451" y="1174"/>
                  </a:lnTo>
                  <a:lnTo>
                    <a:pt x="457" y="1181"/>
                  </a:lnTo>
                  <a:lnTo>
                    <a:pt x="464" y="1189"/>
                  </a:lnTo>
                  <a:lnTo>
                    <a:pt x="469" y="1198"/>
                  </a:lnTo>
                  <a:lnTo>
                    <a:pt x="475" y="1209"/>
                  </a:lnTo>
                  <a:lnTo>
                    <a:pt x="477" y="1219"/>
                  </a:lnTo>
                  <a:lnTo>
                    <a:pt x="481" y="1230"/>
                  </a:lnTo>
                  <a:lnTo>
                    <a:pt x="487" y="1251"/>
                  </a:lnTo>
                  <a:lnTo>
                    <a:pt x="493" y="1270"/>
                  </a:lnTo>
                  <a:lnTo>
                    <a:pt x="496" y="1278"/>
                  </a:lnTo>
                  <a:lnTo>
                    <a:pt x="500" y="1283"/>
                  </a:lnTo>
                  <a:lnTo>
                    <a:pt x="504" y="1287"/>
                  </a:lnTo>
                  <a:lnTo>
                    <a:pt x="509" y="1289"/>
                  </a:lnTo>
                  <a:lnTo>
                    <a:pt x="517" y="1287"/>
                  </a:lnTo>
                  <a:lnTo>
                    <a:pt x="524" y="1285"/>
                  </a:lnTo>
                  <a:lnTo>
                    <a:pt x="528" y="1282"/>
                  </a:lnTo>
                  <a:lnTo>
                    <a:pt x="532" y="1279"/>
                  </a:lnTo>
                  <a:lnTo>
                    <a:pt x="536" y="1275"/>
                  </a:lnTo>
                  <a:lnTo>
                    <a:pt x="540" y="1273"/>
                  </a:lnTo>
                  <a:lnTo>
                    <a:pt x="545" y="1271"/>
                  </a:lnTo>
                  <a:lnTo>
                    <a:pt x="552" y="1270"/>
                  </a:lnTo>
                  <a:lnTo>
                    <a:pt x="552" y="1277"/>
                  </a:lnTo>
                  <a:lnTo>
                    <a:pt x="556" y="1283"/>
                  </a:lnTo>
                  <a:lnTo>
                    <a:pt x="560" y="1290"/>
                  </a:lnTo>
                  <a:lnTo>
                    <a:pt x="565" y="1295"/>
                  </a:lnTo>
                  <a:lnTo>
                    <a:pt x="572" y="1299"/>
                  </a:lnTo>
                  <a:lnTo>
                    <a:pt x="579" y="1303"/>
                  </a:lnTo>
                  <a:lnTo>
                    <a:pt x="587" y="1306"/>
                  </a:lnTo>
                  <a:lnTo>
                    <a:pt x="593" y="1306"/>
                  </a:lnTo>
                  <a:lnTo>
                    <a:pt x="603" y="1305"/>
                  </a:lnTo>
                  <a:lnTo>
                    <a:pt x="611" y="1302"/>
                  </a:lnTo>
                  <a:lnTo>
                    <a:pt x="619" y="1298"/>
                  </a:lnTo>
                  <a:lnTo>
                    <a:pt x="625" y="1293"/>
                  </a:lnTo>
                  <a:lnTo>
                    <a:pt x="637" y="1281"/>
                  </a:lnTo>
                  <a:lnTo>
                    <a:pt x="648" y="1270"/>
                  </a:lnTo>
                  <a:lnTo>
                    <a:pt x="640" y="1251"/>
                  </a:lnTo>
                  <a:lnTo>
                    <a:pt x="629" y="1234"/>
                  </a:lnTo>
                  <a:lnTo>
                    <a:pt x="617" y="1218"/>
                  </a:lnTo>
                  <a:lnTo>
                    <a:pt x="604" y="1202"/>
                  </a:lnTo>
                  <a:lnTo>
                    <a:pt x="589" y="1189"/>
                  </a:lnTo>
                  <a:lnTo>
                    <a:pt x="575" y="1176"/>
                  </a:lnTo>
                  <a:lnTo>
                    <a:pt x="559" y="1164"/>
                  </a:lnTo>
                  <a:lnTo>
                    <a:pt x="544" y="1153"/>
                  </a:lnTo>
                  <a:lnTo>
                    <a:pt x="491" y="1121"/>
                  </a:lnTo>
                  <a:lnTo>
                    <a:pt x="467" y="1108"/>
                  </a:lnTo>
                  <a:lnTo>
                    <a:pt x="468" y="1097"/>
                  </a:lnTo>
                  <a:lnTo>
                    <a:pt x="469" y="1085"/>
                  </a:lnTo>
                  <a:lnTo>
                    <a:pt x="473" y="1070"/>
                  </a:lnTo>
                  <a:lnTo>
                    <a:pt x="479" y="1054"/>
                  </a:lnTo>
                  <a:lnTo>
                    <a:pt x="485" y="1037"/>
                  </a:lnTo>
                  <a:lnTo>
                    <a:pt x="492" y="1018"/>
                  </a:lnTo>
                  <a:lnTo>
                    <a:pt x="500" y="1001"/>
                  </a:lnTo>
                  <a:lnTo>
                    <a:pt x="509" y="982"/>
                  </a:lnTo>
                  <a:lnTo>
                    <a:pt x="520" y="965"/>
                  </a:lnTo>
                  <a:lnTo>
                    <a:pt x="532" y="950"/>
                  </a:lnTo>
                  <a:lnTo>
                    <a:pt x="543" y="936"/>
                  </a:lnTo>
                  <a:lnTo>
                    <a:pt x="556" y="924"/>
                  </a:lnTo>
                  <a:lnTo>
                    <a:pt x="563" y="918"/>
                  </a:lnTo>
                  <a:lnTo>
                    <a:pt x="569" y="913"/>
                  </a:lnTo>
                  <a:lnTo>
                    <a:pt x="576" y="909"/>
                  </a:lnTo>
                  <a:lnTo>
                    <a:pt x="583" y="906"/>
                  </a:lnTo>
                  <a:lnTo>
                    <a:pt x="589" y="904"/>
                  </a:lnTo>
                  <a:lnTo>
                    <a:pt x="597" y="902"/>
                  </a:lnTo>
                  <a:lnTo>
                    <a:pt x="604" y="902"/>
                  </a:lnTo>
                  <a:lnTo>
                    <a:pt x="612" y="902"/>
                  </a:lnTo>
                  <a:lnTo>
                    <a:pt x="601" y="926"/>
                  </a:lnTo>
                  <a:lnTo>
                    <a:pt x="592" y="949"/>
                  </a:lnTo>
                  <a:lnTo>
                    <a:pt x="587" y="970"/>
                  </a:lnTo>
                  <a:lnTo>
                    <a:pt x="583" y="990"/>
                  </a:lnTo>
                  <a:lnTo>
                    <a:pt x="580" y="1009"/>
                  </a:lnTo>
                  <a:lnTo>
                    <a:pt x="580" y="1026"/>
                  </a:lnTo>
                  <a:lnTo>
                    <a:pt x="581" y="1044"/>
                  </a:lnTo>
                  <a:lnTo>
                    <a:pt x="585" y="1058"/>
                  </a:lnTo>
                  <a:lnTo>
                    <a:pt x="589" y="1073"/>
                  </a:lnTo>
                  <a:lnTo>
                    <a:pt x="596" y="1088"/>
                  </a:lnTo>
                  <a:lnTo>
                    <a:pt x="603" y="1101"/>
                  </a:lnTo>
                  <a:lnTo>
                    <a:pt x="611" y="1113"/>
                  </a:lnTo>
                  <a:lnTo>
                    <a:pt x="620" y="1124"/>
                  </a:lnTo>
                  <a:lnTo>
                    <a:pt x="631" y="1136"/>
                  </a:lnTo>
                  <a:lnTo>
                    <a:pt x="641" y="1145"/>
                  </a:lnTo>
                  <a:lnTo>
                    <a:pt x="653" y="1156"/>
                  </a:lnTo>
                  <a:lnTo>
                    <a:pt x="677" y="1173"/>
                  </a:lnTo>
                  <a:lnTo>
                    <a:pt x="703" y="1189"/>
                  </a:lnTo>
                  <a:lnTo>
                    <a:pt x="728" y="1205"/>
                  </a:lnTo>
                  <a:lnTo>
                    <a:pt x="752" y="1218"/>
                  </a:lnTo>
                  <a:lnTo>
                    <a:pt x="773" y="1233"/>
                  </a:lnTo>
                  <a:lnTo>
                    <a:pt x="792" y="1246"/>
                  </a:lnTo>
                  <a:lnTo>
                    <a:pt x="800" y="1254"/>
                  </a:lnTo>
                  <a:lnTo>
                    <a:pt x="807" y="1261"/>
                  </a:lnTo>
                  <a:lnTo>
                    <a:pt x="812" y="1269"/>
                  </a:lnTo>
                  <a:lnTo>
                    <a:pt x="816" y="1277"/>
                  </a:lnTo>
                  <a:lnTo>
                    <a:pt x="829" y="1310"/>
                  </a:lnTo>
                  <a:lnTo>
                    <a:pt x="838" y="1341"/>
                  </a:lnTo>
                  <a:lnTo>
                    <a:pt x="845" y="1370"/>
                  </a:lnTo>
                  <a:lnTo>
                    <a:pt x="849" y="1398"/>
                  </a:lnTo>
                  <a:lnTo>
                    <a:pt x="853" y="1451"/>
                  </a:lnTo>
                  <a:lnTo>
                    <a:pt x="856" y="1505"/>
                  </a:lnTo>
                  <a:lnTo>
                    <a:pt x="857" y="1533"/>
                  </a:lnTo>
                  <a:lnTo>
                    <a:pt x="860" y="1563"/>
                  </a:lnTo>
                  <a:lnTo>
                    <a:pt x="864" y="1595"/>
                  </a:lnTo>
                  <a:lnTo>
                    <a:pt x="870" y="1630"/>
                  </a:lnTo>
                  <a:lnTo>
                    <a:pt x="880" y="1669"/>
                  </a:lnTo>
                  <a:lnTo>
                    <a:pt x="893" y="1710"/>
                  </a:lnTo>
                  <a:lnTo>
                    <a:pt x="909" y="1755"/>
                  </a:lnTo>
                  <a:lnTo>
                    <a:pt x="930" y="1806"/>
                  </a:lnTo>
                  <a:lnTo>
                    <a:pt x="945" y="1836"/>
                  </a:lnTo>
                  <a:lnTo>
                    <a:pt x="960" y="1871"/>
                  </a:lnTo>
                  <a:lnTo>
                    <a:pt x="974" y="1911"/>
                  </a:lnTo>
                  <a:lnTo>
                    <a:pt x="990" y="1952"/>
                  </a:lnTo>
                  <a:lnTo>
                    <a:pt x="1005" y="1998"/>
                  </a:lnTo>
                  <a:lnTo>
                    <a:pt x="1020" y="2042"/>
                  </a:lnTo>
                  <a:lnTo>
                    <a:pt x="1033" y="2087"/>
                  </a:lnTo>
                  <a:lnTo>
                    <a:pt x="1045" y="2131"/>
                  </a:lnTo>
                  <a:lnTo>
                    <a:pt x="1052" y="2156"/>
                  </a:lnTo>
                  <a:lnTo>
                    <a:pt x="1058" y="2179"/>
                  </a:lnTo>
                  <a:lnTo>
                    <a:pt x="1062" y="2200"/>
                  </a:lnTo>
                  <a:lnTo>
                    <a:pt x="1065" y="2220"/>
                  </a:lnTo>
                  <a:lnTo>
                    <a:pt x="1068" y="2239"/>
                  </a:lnTo>
                  <a:lnTo>
                    <a:pt x="1068" y="2256"/>
                  </a:lnTo>
                  <a:lnTo>
                    <a:pt x="1068" y="2272"/>
                  </a:lnTo>
                  <a:lnTo>
                    <a:pt x="1068" y="2287"/>
                  </a:lnTo>
                  <a:lnTo>
                    <a:pt x="1064" y="2314"/>
                  </a:lnTo>
                  <a:lnTo>
                    <a:pt x="1058" y="2336"/>
                  </a:lnTo>
                  <a:lnTo>
                    <a:pt x="1053" y="2356"/>
                  </a:lnTo>
                  <a:lnTo>
                    <a:pt x="1046" y="2374"/>
                  </a:lnTo>
                  <a:lnTo>
                    <a:pt x="1041" y="2389"/>
                  </a:lnTo>
                  <a:lnTo>
                    <a:pt x="1038" y="2403"/>
                  </a:lnTo>
                  <a:lnTo>
                    <a:pt x="1038" y="2411"/>
                  </a:lnTo>
                  <a:lnTo>
                    <a:pt x="1038" y="2417"/>
                  </a:lnTo>
                  <a:lnTo>
                    <a:pt x="1040" y="2424"/>
                  </a:lnTo>
                  <a:lnTo>
                    <a:pt x="1041" y="2431"/>
                  </a:lnTo>
                  <a:lnTo>
                    <a:pt x="1045" y="2437"/>
                  </a:lnTo>
                  <a:lnTo>
                    <a:pt x="1050" y="2445"/>
                  </a:lnTo>
                  <a:lnTo>
                    <a:pt x="1056" y="2453"/>
                  </a:lnTo>
                  <a:lnTo>
                    <a:pt x="1064" y="2461"/>
                  </a:lnTo>
                  <a:lnTo>
                    <a:pt x="1084" y="2479"/>
                  </a:lnTo>
                  <a:lnTo>
                    <a:pt x="1112" y="2499"/>
                  </a:lnTo>
                  <a:lnTo>
                    <a:pt x="1120" y="2504"/>
                  </a:lnTo>
                  <a:lnTo>
                    <a:pt x="1126" y="2511"/>
                  </a:lnTo>
                  <a:lnTo>
                    <a:pt x="1133" y="2517"/>
                  </a:lnTo>
                  <a:lnTo>
                    <a:pt x="1138" y="2525"/>
                  </a:lnTo>
                  <a:lnTo>
                    <a:pt x="1144" y="2532"/>
                  </a:lnTo>
                  <a:lnTo>
                    <a:pt x="1146" y="2539"/>
                  </a:lnTo>
                  <a:lnTo>
                    <a:pt x="1150" y="2547"/>
                  </a:lnTo>
                  <a:lnTo>
                    <a:pt x="1153" y="2555"/>
                  </a:lnTo>
                  <a:lnTo>
                    <a:pt x="1160" y="2589"/>
                  </a:lnTo>
                  <a:lnTo>
                    <a:pt x="1166" y="2631"/>
                  </a:lnTo>
                  <a:lnTo>
                    <a:pt x="1172" y="2653"/>
                  </a:lnTo>
                  <a:lnTo>
                    <a:pt x="1178" y="2677"/>
                  </a:lnTo>
                  <a:lnTo>
                    <a:pt x="1184" y="2689"/>
                  </a:lnTo>
                  <a:lnTo>
                    <a:pt x="1189" y="2703"/>
                  </a:lnTo>
                  <a:lnTo>
                    <a:pt x="1196" y="2717"/>
                  </a:lnTo>
                  <a:lnTo>
                    <a:pt x="1204" y="2731"/>
                  </a:lnTo>
                  <a:lnTo>
                    <a:pt x="1213" y="2747"/>
                  </a:lnTo>
                  <a:lnTo>
                    <a:pt x="1222" y="2761"/>
                  </a:lnTo>
                  <a:lnTo>
                    <a:pt x="1234" y="2777"/>
                  </a:lnTo>
                  <a:lnTo>
                    <a:pt x="1248" y="2793"/>
                  </a:lnTo>
                  <a:lnTo>
                    <a:pt x="1262" y="2811"/>
                  </a:lnTo>
                  <a:lnTo>
                    <a:pt x="1278" y="2828"/>
                  </a:lnTo>
                  <a:lnTo>
                    <a:pt x="1296" y="2847"/>
                  </a:lnTo>
                  <a:lnTo>
                    <a:pt x="1316" y="286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1" name="Freeform 95"/>
            <p:cNvSpPr>
              <a:spLocks noChangeAspect="1"/>
            </p:cNvSpPr>
            <p:nvPr/>
          </p:nvSpPr>
          <p:spPr bwMode="auto">
            <a:xfrm>
              <a:off x="2625" y="2018"/>
              <a:ext cx="26" cy="29"/>
            </a:xfrm>
            <a:custGeom>
              <a:avLst/>
              <a:gdLst>
                <a:gd name="T0" fmla="*/ 72 w 84"/>
                <a:gd name="T1" fmla="*/ 42 h 97"/>
                <a:gd name="T2" fmla="*/ 67 w 84"/>
                <a:gd name="T3" fmla="*/ 41 h 97"/>
                <a:gd name="T4" fmla="*/ 63 w 84"/>
                <a:gd name="T5" fmla="*/ 38 h 97"/>
                <a:gd name="T6" fmla="*/ 60 w 84"/>
                <a:gd name="T7" fmla="*/ 34 h 97"/>
                <a:gd name="T8" fmla="*/ 59 w 84"/>
                <a:gd name="T9" fmla="*/ 27 h 97"/>
                <a:gd name="T10" fmla="*/ 59 w 84"/>
                <a:gd name="T11" fmla="*/ 14 h 97"/>
                <a:gd name="T12" fmla="*/ 60 w 84"/>
                <a:gd name="T13" fmla="*/ 0 h 97"/>
                <a:gd name="T14" fmla="*/ 52 w 84"/>
                <a:gd name="T15" fmla="*/ 3 h 97"/>
                <a:gd name="T16" fmla="*/ 43 w 84"/>
                <a:gd name="T17" fmla="*/ 7 h 97"/>
                <a:gd name="T18" fmla="*/ 33 w 84"/>
                <a:gd name="T19" fmla="*/ 13 h 97"/>
                <a:gd name="T20" fmla="*/ 23 w 84"/>
                <a:gd name="T21" fmla="*/ 21 h 97"/>
                <a:gd name="T22" fmla="*/ 13 w 84"/>
                <a:gd name="T23" fmla="*/ 27 h 97"/>
                <a:gd name="T24" fmla="*/ 7 w 84"/>
                <a:gd name="T25" fmla="*/ 37 h 97"/>
                <a:gd name="T26" fmla="*/ 4 w 84"/>
                <a:gd name="T27" fmla="*/ 41 h 97"/>
                <a:gd name="T28" fmla="*/ 1 w 84"/>
                <a:gd name="T29" fmla="*/ 45 h 97"/>
                <a:gd name="T30" fmla="*/ 0 w 84"/>
                <a:gd name="T31" fmla="*/ 50 h 97"/>
                <a:gd name="T32" fmla="*/ 0 w 84"/>
                <a:gd name="T33" fmla="*/ 54 h 97"/>
                <a:gd name="T34" fmla="*/ 0 w 84"/>
                <a:gd name="T35" fmla="*/ 61 h 97"/>
                <a:gd name="T36" fmla="*/ 1 w 84"/>
                <a:gd name="T37" fmla="*/ 66 h 97"/>
                <a:gd name="T38" fmla="*/ 4 w 84"/>
                <a:gd name="T39" fmla="*/ 71 h 97"/>
                <a:gd name="T40" fmla="*/ 8 w 84"/>
                <a:gd name="T41" fmla="*/ 75 h 97"/>
                <a:gd name="T42" fmla="*/ 12 w 84"/>
                <a:gd name="T43" fmla="*/ 79 h 97"/>
                <a:gd name="T44" fmla="*/ 17 w 84"/>
                <a:gd name="T45" fmla="*/ 83 h 97"/>
                <a:gd name="T46" fmla="*/ 23 w 84"/>
                <a:gd name="T47" fmla="*/ 86 h 97"/>
                <a:gd name="T48" fmla="*/ 28 w 84"/>
                <a:gd name="T49" fmla="*/ 89 h 97"/>
                <a:gd name="T50" fmla="*/ 41 w 84"/>
                <a:gd name="T51" fmla="*/ 93 h 97"/>
                <a:gd name="T52" fmla="*/ 56 w 84"/>
                <a:gd name="T53" fmla="*/ 95 h 97"/>
                <a:gd name="T54" fmla="*/ 71 w 84"/>
                <a:gd name="T55" fmla="*/ 95 h 97"/>
                <a:gd name="T56" fmla="*/ 84 w 84"/>
                <a:gd name="T57" fmla="*/ 97 h 97"/>
                <a:gd name="T58" fmla="*/ 84 w 84"/>
                <a:gd name="T59" fmla="*/ 61 h 97"/>
                <a:gd name="T60" fmla="*/ 79 w 84"/>
                <a:gd name="T61" fmla="*/ 51 h 97"/>
                <a:gd name="T62" fmla="*/ 72 w 84"/>
                <a:gd name="T63" fmla="*/ 42 h 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4"/>
                <a:gd name="T97" fmla="*/ 0 h 97"/>
                <a:gd name="T98" fmla="*/ 84 w 84"/>
                <a:gd name="T99" fmla="*/ 97 h 9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4" h="97">
                  <a:moveTo>
                    <a:pt x="72" y="42"/>
                  </a:moveTo>
                  <a:lnTo>
                    <a:pt x="67" y="41"/>
                  </a:lnTo>
                  <a:lnTo>
                    <a:pt x="63" y="38"/>
                  </a:lnTo>
                  <a:lnTo>
                    <a:pt x="60" y="34"/>
                  </a:lnTo>
                  <a:lnTo>
                    <a:pt x="59" y="27"/>
                  </a:lnTo>
                  <a:lnTo>
                    <a:pt x="59" y="14"/>
                  </a:lnTo>
                  <a:lnTo>
                    <a:pt x="60" y="0"/>
                  </a:lnTo>
                  <a:lnTo>
                    <a:pt x="52" y="3"/>
                  </a:lnTo>
                  <a:lnTo>
                    <a:pt x="43" y="7"/>
                  </a:lnTo>
                  <a:lnTo>
                    <a:pt x="33" y="13"/>
                  </a:lnTo>
                  <a:lnTo>
                    <a:pt x="23" y="21"/>
                  </a:lnTo>
                  <a:lnTo>
                    <a:pt x="13" y="27"/>
                  </a:lnTo>
                  <a:lnTo>
                    <a:pt x="7" y="37"/>
                  </a:lnTo>
                  <a:lnTo>
                    <a:pt x="4" y="41"/>
                  </a:lnTo>
                  <a:lnTo>
                    <a:pt x="1" y="45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0" y="61"/>
                  </a:lnTo>
                  <a:lnTo>
                    <a:pt x="1" y="66"/>
                  </a:lnTo>
                  <a:lnTo>
                    <a:pt x="4" y="71"/>
                  </a:lnTo>
                  <a:lnTo>
                    <a:pt x="8" y="75"/>
                  </a:lnTo>
                  <a:lnTo>
                    <a:pt x="12" y="79"/>
                  </a:lnTo>
                  <a:lnTo>
                    <a:pt x="17" y="83"/>
                  </a:lnTo>
                  <a:lnTo>
                    <a:pt x="23" y="86"/>
                  </a:lnTo>
                  <a:lnTo>
                    <a:pt x="28" y="89"/>
                  </a:lnTo>
                  <a:lnTo>
                    <a:pt x="41" y="93"/>
                  </a:lnTo>
                  <a:lnTo>
                    <a:pt x="56" y="95"/>
                  </a:lnTo>
                  <a:lnTo>
                    <a:pt x="71" y="95"/>
                  </a:lnTo>
                  <a:lnTo>
                    <a:pt x="84" y="97"/>
                  </a:lnTo>
                  <a:lnTo>
                    <a:pt x="84" y="61"/>
                  </a:lnTo>
                  <a:lnTo>
                    <a:pt x="79" y="51"/>
                  </a:lnTo>
                  <a:lnTo>
                    <a:pt x="72" y="4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2" name="Freeform 96"/>
            <p:cNvSpPr>
              <a:spLocks noChangeAspect="1"/>
            </p:cNvSpPr>
            <p:nvPr/>
          </p:nvSpPr>
          <p:spPr bwMode="auto">
            <a:xfrm>
              <a:off x="3882" y="1555"/>
              <a:ext cx="18" cy="25"/>
            </a:xfrm>
            <a:custGeom>
              <a:avLst/>
              <a:gdLst>
                <a:gd name="T0" fmla="*/ 48 w 60"/>
                <a:gd name="T1" fmla="*/ 0 h 84"/>
                <a:gd name="T2" fmla="*/ 30 w 60"/>
                <a:gd name="T3" fmla="*/ 0 h 84"/>
                <a:gd name="T4" fmla="*/ 19 w 60"/>
                <a:gd name="T5" fmla="*/ 0 h 84"/>
                <a:gd name="T6" fmla="*/ 14 w 60"/>
                <a:gd name="T7" fmla="*/ 1 h 84"/>
                <a:gd name="T8" fmla="*/ 7 w 60"/>
                <a:gd name="T9" fmla="*/ 4 h 84"/>
                <a:gd name="T10" fmla="*/ 4 w 60"/>
                <a:gd name="T11" fmla="*/ 7 h 84"/>
                <a:gd name="T12" fmla="*/ 3 w 60"/>
                <a:gd name="T13" fmla="*/ 9 h 84"/>
                <a:gd name="T14" fmla="*/ 2 w 60"/>
                <a:gd name="T15" fmla="*/ 13 h 84"/>
                <a:gd name="T16" fmla="*/ 0 w 60"/>
                <a:gd name="T17" fmla="*/ 17 h 84"/>
                <a:gd name="T18" fmla="*/ 2 w 60"/>
                <a:gd name="T19" fmla="*/ 25 h 84"/>
                <a:gd name="T20" fmla="*/ 4 w 60"/>
                <a:gd name="T21" fmla="*/ 36 h 84"/>
                <a:gd name="T22" fmla="*/ 7 w 60"/>
                <a:gd name="T23" fmla="*/ 47 h 84"/>
                <a:gd name="T24" fmla="*/ 12 w 60"/>
                <a:gd name="T25" fmla="*/ 57 h 84"/>
                <a:gd name="T26" fmla="*/ 19 w 60"/>
                <a:gd name="T27" fmla="*/ 68 h 84"/>
                <a:gd name="T28" fmla="*/ 26 w 60"/>
                <a:gd name="T29" fmla="*/ 76 h 84"/>
                <a:gd name="T30" fmla="*/ 30 w 60"/>
                <a:gd name="T31" fmla="*/ 80 h 84"/>
                <a:gd name="T32" fmla="*/ 34 w 60"/>
                <a:gd name="T33" fmla="*/ 81 h 84"/>
                <a:gd name="T34" fmla="*/ 38 w 60"/>
                <a:gd name="T35" fmla="*/ 84 h 84"/>
                <a:gd name="T36" fmla="*/ 43 w 60"/>
                <a:gd name="T37" fmla="*/ 84 h 84"/>
                <a:gd name="T38" fmla="*/ 47 w 60"/>
                <a:gd name="T39" fmla="*/ 83 h 84"/>
                <a:gd name="T40" fmla="*/ 51 w 60"/>
                <a:gd name="T41" fmla="*/ 80 h 84"/>
                <a:gd name="T42" fmla="*/ 54 w 60"/>
                <a:gd name="T43" fmla="*/ 76 h 84"/>
                <a:gd name="T44" fmla="*/ 56 w 60"/>
                <a:gd name="T45" fmla="*/ 71 h 84"/>
                <a:gd name="T46" fmla="*/ 59 w 60"/>
                <a:gd name="T47" fmla="*/ 61 h 84"/>
                <a:gd name="T48" fmla="*/ 60 w 60"/>
                <a:gd name="T49" fmla="*/ 53 h 84"/>
                <a:gd name="T50" fmla="*/ 60 w 60"/>
                <a:gd name="T51" fmla="*/ 43 h 84"/>
                <a:gd name="T52" fmla="*/ 56 w 60"/>
                <a:gd name="T53" fmla="*/ 33 h 84"/>
                <a:gd name="T54" fmla="*/ 54 w 60"/>
                <a:gd name="T55" fmla="*/ 27 h 84"/>
                <a:gd name="T56" fmla="*/ 48 w 60"/>
                <a:gd name="T57" fmla="*/ 17 h 84"/>
                <a:gd name="T58" fmla="*/ 48 w 60"/>
                <a:gd name="T59" fmla="*/ 0 h 8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0"/>
                <a:gd name="T91" fmla="*/ 0 h 84"/>
                <a:gd name="T92" fmla="*/ 60 w 60"/>
                <a:gd name="T93" fmla="*/ 84 h 8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0" h="84">
                  <a:moveTo>
                    <a:pt x="48" y="0"/>
                  </a:moveTo>
                  <a:lnTo>
                    <a:pt x="30" y="0"/>
                  </a:lnTo>
                  <a:lnTo>
                    <a:pt x="19" y="0"/>
                  </a:lnTo>
                  <a:lnTo>
                    <a:pt x="14" y="1"/>
                  </a:lnTo>
                  <a:lnTo>
                    <a:pt x="7" y="4"/>
                  </a:lnTo>
                  <a:lnTo>
                    <a:pt x="4" y="7"/>
                  </a:lnTo>
                  <a:lnTo>
                    <a:pt x="3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2" y="25"/>
                  </a:lnTo>
                  <a:lnTo>
                    <a:pt x="4" y="36"/>
                  </a:lnTo>
                  <a:lnTo>
                    <a:pt x="7" y="47"/>
                  </a:lnTo>
                  <a:lnTo>
                    <a:pt x="12" y="57"/>
                  </a:lnTo>
                  <a:lnTo>
                    <a:pt x="19" y="68"/>
                  </a:lnTo>
                  <a:lnTo>
                    <a:pt x="26" y="76"/>
                  </a:lnTo>
                  <a:lnTo>
                    <a:pt x="30" y="80"/>
                  </a:lnTo>
                  <a:lnTo>
                    <a:pt x="34" y="81"/>
                  </a:lnTo>
                  <a:lnTo>
                    <a:pt x="38" y="84"/>
                  </a:lnTo>
                  <a:lnTo>
                    <a:pt x="43" y="84"/>
                  </a:lnTo>
                  <a:lnTo>
                    <a:pt x="47" y="83"/>
                  </a:lnTo>
                  <a:lnTo>
                    <a:pt x="51" y="80"/>
                  </a:lnTo>
                  <a:lnTo>
                    <a:pt x="54" y="76"/>
                  </a:lnTo>
                  <a:lnTo>
                    <a:pt x="56" y="71"/>
                  </a:lnTo>
                  <a:lnTo>
                    <a:pt x="59" y="61"/>
                  </a:lnTo>
                  <a:lnTo>
                    <a:pt x="60" y="53"/>
                  </a:lnTo>
                  <a:lnTo>
                    <a:pt x="60" y="43"/>
                  </a:lnTo>
                  <a:lnTo>
                    <a:pt x="56" y="33"/>
                  </a:lnTo>
                  <a:lnTo>
                    <a:pt x="54" y="27"/>
                  </a:lnTo>
                  <a:lnTo>
                    <a:pt x="48" y="17"/>
                  </a:lnTo>
                  <a:lnTo>
                    <a:pt x="48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3" name="Freeform 97"/>
            <p:cNvSpPr>
              <a:spLocks noChangeAspect="1"/>
            </p:cNvSpPr>
            <p:nvPr/>
          </p:nvSpPr>
          <p:spPr bwMode="auto">
            <a:xfrm>
              <a:off x="3729" y="1521"/>
              <a:ext cx="22" cy="34"/>
            </a:xfrm>
            <a:custGeom>
              <a:avLst/>
              <a:gdLst>
                <a:gd name="T0" fmla="*/ 60 w 72"/>
                <a:gd name="T1" fmla="*/ 49 h 109"/>
                <a:gd name="T2" fmla="*/ 58 w 72"/>
                <a:gd name="T3" fmla="*/ 42 h 109"/>
                <a:gd name="T4" fmla="*/ 55 w 72"/>
                <a:gd name="T5" fmla="*/ 30 h 109"/>
                <a:gd name="T6" fmla="*/ 51 w 72"/>
                <a:gd name="T7" fmla="*/ 26 h 109"/>
                <a:gd name="T8" fmla="*/ 46 w 72"/>
                <a:gd name="T9" fmla="*/ 21 h 109"/>
                <a:gd name="T10" fmla="*/ 39 w 72"/>
                <a:gd name="T11" fmla="*/ 17 h 109"/>
                <a:gd name="T12" fmla="*/ 32 w 72"/>
                <a:gd name="T13" fmla="*/ 13 h 109"/>
                <a:gd name="T14" fmla="*/ 16 w 72"/>
                <a:gd name="T15" fmla="*/ 6 h 109"/>
                <a:gd name="T16" fmla="*/ 0 w 72"/>
                <a:gd name="T17" fmla="*/ 0 h 109"/>
                <a:gd name="T18" fmla="*/ 0 w 72"/>
                <a:gd name="T19" fmla="*/ 9 h 109"/>
                <a:gd name="T20" fmla="*/ 0 w 72"/>
                <a:gd name="T21" fmla="*/ 18 h 109"/>
                <a:gd name="T22" fmla="*/ 2 w 72"/>
                <a:gd name="T23" fmla="*/ 28 h 109"/>
                <a:gd name="T24" fmla="*/ 7 w 72"/>
                <a:gd name="T25" fmla="*/ 40 h 109"/>
                <a:gd name="T26" fmla="*/ 15 w 72"/>
                <a:gd name="T27" fmla="*/ 54 h 109"/>
                <a:gd name="T28" fmla="*/ 23 w 72"/>
                <a:gd name="T29" fmla="*/ 70 h 109"/>
                <a:gd name="T30" fmla="*/ 32 w 72"/>
                <a:gd name="T31" fmla="*/ 85 h 109"/>
                <a:gd name="T32" fmla="*/ 42 w 72"/>
                <a:gd name="T33" fmla="*/ 97 h 109"/>
                <a:gd name="T34" fmla="*/ 46 w 72"/>
                <a:gd name="T35" fmla="*/ 102 h 109"/>
                <a:gd name="T36" fmla="*/ 48 w 72"/>
                <a:gd name="T37" fmla="*/ 105 h 109"/>
                <a:gd name="T38" fmla="*/ 52 w 72"/>
                <a:gd name="T39" fmla="*/ 108 h 109"/>
                <a:gd name="T40" fmla="*/ 55 w 72"/>
                <a:gd name="T41" fmla="*/ 109 h 109"/>
                <a:gd name="T42" fmla="*/ 60 w 72"/>
                <a:gd name="T43" fmla="*/ 108 h 109"/>
                <a:gd name="T44" fmla="*/ 66 w 72"/>
                <a:gd name="T45" fmla="*/ 106 h 109"/>
                <a:gd name="T46" fmla="*/ 68 w 72"/>
                <a:gd name="T47" fmla="*/ 102 h 109"/>
                <a:gd name="T48" fmla="*/ 71 w 72"/>
                <a:gd name="T49" fmla="*/ 98 h 109"/>
                <a:gd name="T50" fmla="*/ 72 w 72"/>
                <a:gd name="T51" fmla="*/ 90 h 109"/>
                <a:gd name="T52" fmla="*/ 72 w 72"/>
                <a:gd name="T53" fmla="*/ 85 h 109"/>
                <a:gd name="T54" fmla="*/ 72 w 72"/>
                <a:gd name="T55" fmla="*/ 77 h 109"/>
                <a:gd name="T56" fmla="*/ 70 w 72"/>
                <a:gd name="T57" fmla="*/ 64 h 109"/>
                <a:gd name="T58" fmla="*/ 67 w 72"/>
                <a:gd name="T59" fmla="*/ 58 h 109"/>
                <a:gd name="T60" fmla="*/ 66 w 72"/>
                <a:gd name="T61" fmla="*/ 53 h 109"/>
                <a:gd name="T62" fmla="*/ 63 w 72"/>
                <a:gd name="T63" fmla="*/ 50 h 109"/>
                <a:gd name="T64" fmla="*/ 60 w 72"/>
                <a:gd name="T65" fmla="*/ 49 h 1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2"/>
                <a:gd name="T100" fmla="*/ 0 h 109"/>
                <a:gd name="T101" fmla="*/ 72 w 72"/>
                <a:gd name="T102" fmla="*/ 109 h 10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2" h="109">
                  <a:moveTo>
                    <a:pt x="60" y="49"/>
                  </a:moveTo>
                  <a:lnTo>
                    <a:pt x="58" y="42"/>
                  </a:lnTo>
                  <a:lnTo>
                    <a:pt x="55" y="30"/>
                  </a:lnTo>
                  <a:lnTo>
                    <a:pt x="51" y="26"/>
                  </a:lnTo>
                  <a:lnTo>
                    <a:pt x="46" y="21"/>
                  </a:lnTo>
                  <a:lnTo>
                    <a:pt x="39" y="17"/>
                  </a:lnTo>
                  <a:lnTo>
                    <a:pt x="32" y="13"/>
                  </a:lnTo>
                  <a:lnTo>
                    <a:pt x="16" y="6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18"/>
                  </a:lnTo>
                  <a:lnTo>
                    <a:pt x="2" y="28"/>
                  </a:lnTo>
                  <a:lnTo>
                    <a:pt x="7" y="40"/>
                  </a:lnTo>
                  <a:lnTo>
                    <a:pt x="15" y="54"/>
                  </a:lnTo>
                  <a:lnTo>
                    <a:pt x="23" y="70"/>
                  </a:lnTo>
                  <a:lnTo>
                    <a:pt x="32" y="85"/>
                  </a:lnTo>
                  <a:lnTo>
                    <a:pt x="42" y="97"/>
                  </a:lnTo>
                  <a:lnTo>
                    <a:pt x="46" y="102"/>
                  </a:lnTo>
                  <a:lnTo>
                    <a:pt x="48" y="105"/>
                  </a:lnTo>
                  <a:lnTo>
                    <a:pt x="52" y="108"/>
                  </a:lnTo>
                  <a:lnTo>
                    <a:pt x="55" y="109"/>
                  </a:lnTo>
                  <a:lnTo>
                    <a:pt x="60" y="108"/>
                  </a:lnTo>
                  <a:lnTo>
                    <a:pt x="66" y="106"/>
                  </a:lnTo>
                  <a:lnTo>
                    <a:pt x="68" y="102"/>
                  </a:lnTo>
                  <a:lnTo>
                    <a:pt x="71" y="98"/>
                  </a:lnTo>
                  <a:lnTo>
                    <a:pt x="72" y="90"/>
                  </a:lnTo>
                  <a:lnTo>
                    <a:pt x="72" y="85"/>
                  </a:lnTo>
                  <a:lnTo>
                    <a:pt x="72" y="77"/>
                  </a:lnTo>
                  <a:lnTo>
                    <a:pt x="70" y="64"/>
                  </a:lnTo>
                  <a:lnTo>
                    <a:pt x="67" y="58"/>
                  </a:lnTo>
                  <a:lnTo>
                    <a:pt x="66" y="53"/>
                  </a:lnTo>
                  <a:lnTo>
                    <a:pt x="63" y="50"/>
                  </a:lnTo>
                  <a:lnTo>
                    <a:pt x="60" y="4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4" name="Freeform 98"/>
            <p:cNvSpPr>
              <a:spLocks noChangeAspect="1"/>
            </p:cNvSpPr>
            <p:nvPr/>
          </p:nvSpPr>
          <p:spPr bwMode="auto">
            <a:xfrm>
              <a:off x="985" y="1786"/>
              <a:ext cx="381" cy="482"/>
            </a:xfrm>
            <a:custGeom>
              <a:avLst/>
              <a:gdLst>
                <a:gd name="T0" fmla="*/ 705 w 1247"/>
                <a:gd name="T1" fmla="*/ 1555 h 1578"/>
                <a:gd name="T2" fmla="*/ 669 w 1247"/>
                <a:gd name="T3" fmla="*/ 1494 h 1578"/>
                <a:gd name="T4" fmla="*/ 618 w 1247"/>
                <a:gd name="T5" fmla="*/ 1478 h 1578"/>
                <a:gd name="T6" fmla="*/ 524 w 1247"/>
                <a:gd name="T7" fmla="*/ 1471 h 1578"/>
                <a:gd name="T8" fmla="*/ 472 w 1247"/>
                <a:gd name="T9" fmla="*/ 1437 h 1578"/>
                <a:gd name="T10" fmla="*/ 388 w 1247"/>
                <a:gd name="T11" fmla="*/ 1336 h 1578"/>
                <a:gd name="T12" fmla="*/ 319 w 1247"/>
                <a:gd name="T13" fmla="*/ 1270 h 1578"/>
                <a:gd name="T14" fmla="*/ 307 w 1247"/>
                <a:gd name="T15" fmla="*/ 1333 h 1578"/>
                <a:gd name="T16" fmla="*/ 252 w 1247"/>
                <a:gd name="T17" fmla="*/ 1332 h 1578"/>
                <a:gd name="T18" fmla="*/ 159 w 1247"/>
                <a:gd name="T19" fmla="*/ 1297 h 1578"/>
                <a:gd name="T20" fmla="*/ 120 w 1247"/>
                <a:gd name="T21" fmla="*/ 1253 h 1578"/>
                <a:gd name="T22" fmla="*/ 101 w 1247"/>
                <a:gd name="T23" fmla="*/ 1166 h 1578"/>
                <a:gd name="T24" fmla="*/ 59 w 1247"/>
                <a:gd name="T25" fmla="*/ 1060 h 1578"/>
                <a:gd name="T26" fmla="*/ 13 w 1247"/>
                <a:gd name="T27" fmla="*/ 948 h 1578"/>
                <a:gd name="T28" fmla="*/ 0 w 1247"/>
                <a:gd name="T29" fmla="*/ 856 h 1578"/>
                <a:gd name="T30" fmla="*/ 223 w 1247"/>
                <a:gd name="T31" fmla="*/ 842 h 1578"/>
                <a:gd name="T32" fmla="*/ 427 w 1247"/>
                <a:gd name="T33" fmla="*/ 813 h 1578"/>
                <a:gd name="T34" fmla="*/ 456 w 1247"/>
                <a:gd name="T35" fmla="*/ 792 h 1578"/>
                <a:gd name="T36" fmla="*/ 481 w 1247"/>
                <a:gd name="T37" fmla="*/ 717 h 1578"/>
                <a:gd name="T38" fmla="*/ 485 w 1247"/>
                <a:gd name="T39" fmla="*/ 571 h 1578"/>
                <a:gd name="T40" fmla="*/ 562 w 1247"/>
                <a:gd name="T41" fmla="*/ 524 h 1578"/>
                <a:gd name="T42" fmla="*/ 601 w 1247"/>
                <a:gd name="T43" fmla="*/ 488 h 1578"/>
                <a:gd name="T44" fmla="*/ 614 w 1247"/>
                <a:gd name="T45" fmla="*/ 392 h 1578"/>
                <a:gd name="T46" fmla="*/ 665 w 1247"/>
                <a:gd name="T47" fmla="*/ 377 h 1578"/>
                <a:gd name="T48" fmla="*/ 684 w 1247"/>
                <a:gd name="T49" fmla="*/ 333 h 1578"/>
                <a:gd name="T50" fmla="*/ 700 w 1247"/>
                <a:gd name="T51" fmla="*/ 264 h 1578"/>
                <a:gd name="T52" fmla="*/ 742 w 1247"/>
                <a:gd name="T53" fmla="*/ 237 h 1578"/>
                <a:gd name="T54" fmla="*/ 766 w 1247"/>
                <a:gd name="T55" fmla="*/ 187 h 1578"/>
                <a:gd name="T56" fmla="*/ 814 w 1247"/>
                <a:gd name="T57" fmla="*/ 183 h 1578"/>
                <a:gd name="T58" fmla="*/ 886 w 1247"/>
                <a:gd name="T59" fmla="*/ 146 h 1578"/>
                <a:gd name="T60" fmla="*/ 938 w 1247"/>
                <a:gd name="T61" fmla="*/ 72 h 1578"/>
                <a:gd name="T62" fmla="*/ 1025 w 1247"/>
                <a:gd name="T63" fmla="*/ 35 h 1578"/>
                <a:gd name="T64" fmla="*/ 1108 w 1247"/>
                <a:gd name="T65" fmla="*/ 115 h 1578"/>
                <a:gd name="T66" fmla="*/ 1132 w 1247"/>
                <a:gd name="T67" fmla="*/ 168 h 1578"/>
                <a:gd name="T68" fmla="*/ 1132 w 1247"/>
                <a:gd name="T69" fmla="*/ 235 h 1578"/>
                <a:gd name="T70" fmla="*/ 1146 w 1247"/>
                <a:gd name="T71" fmla="*/ 260 h 1578"/>
                <a:gd name="T72" fmla="*/ 1201 w 1247"/>
                <a:gd name="T73" fmla="*/ 271 h 1578"/>
                <a:gd name="T74" fmla="*/ 1247 w 1247"/>
                <a:gd name="T75" fmla="*/ 423 h 1578"/>
                <a:gd name="T76" fmla="*/ 1237 w 1247"/>
                <a:gd name="T77" fmla="*/ 509 h 1578"/>
                <a:gd name="T78" fmla="*/ 1213 w 1247"/>
                <a:gd name="T79" fmla="*/ 552 h 1578"/>
                <a:gd name="T80" fmla="*/ 1168 w 1247"/>
                <a:gd name="T81" fmla="*/ 589 h 1578"/>
                <a:gd name="T82" fmla="*/ 1054 w 1247"/>
                <a:gd name="T83" fmla="*/ 728 h 1578"/>
                <a:gd name="T84" fmla="*/ 1028 w 1247"/>
                <a:gd name="T85" fmla="*/ 801 h 1578"/>
                <a:gd name="T86" fmla="*/ 1028 w 1247"/>
                <a:gd name="T87" fmla="*/ 888 h 1578"/>
                <a:gd name="T88" fmla="*/ 1029 w 1247"/>
                <a:gd name="T89" fmla="*/ 1042 h 1578"/>
                <a:gd name="T90" fmla="*/ 978 w 1247"/>
                <a:gd name="T91" fmla="*/ 1072 h 1578"/>
                <a:gd name="T92" fmla="*/ 938 w 1247"/>
                <a:gd name="T93" fmla="*/ 1042 h 1578"/>
                <a:gd name="T94" fmla="*/ 897 w 1247"/>
                <a:gd name="T95" fmla="*/ 1113 h 1578"/>
                <a:gd name="T96" fmla="*/ 844 w 1247"/>
                <a:gd name="T97" fmla="*/ 1230 h 1578"/>
                <a:gd name="T98" fmla="*/ 838 w 1247"/>
                <a:gd name="T99" fmla="*/ 1294 h 1578"/>
                <a:gd name="T100" fmla="*/ 861 w 1247"/>
                <a:gd name="T101" fmla="*/ 1316 h 1578"/>
                <a:gd name="T102" fmla="*/ 873 w 1247"/>
                <a:gd name="T103" fmla="*/ 1337 h 1578"/>
                <a:gd name="T104" fmla="*/ 860 w 1247"/>
                <a:gd name="T105" fmla="*/ 1367 h 1578"/>
                <a:gd name="T106" fmla="*/ 828 w 1247"/>
                <a:gd name="T107" fmla="*/ 1391 h 1578"/>
                <a:gd name="T108" fmla="*/ 814 w 1247"/>
                <a:gd name="T109" fmla="*/ 1443 h 1578"/>
                <a:gd name="T110" fmla="*/ 728 w 1247"/>
                <a:gd name="T111" fmla="*/ 1578 h 1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47"/>
                <a:gd name="T169" fmla="*/ 0 h 1578"/>
                <a:gd name="T170" fmla="*/ 1247 w 1247"/>
                <a:gd name="T171" fmla="*/ 1578 h 1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47" h="1578">
                  <a:moveTo>
                    <a:pt x="722" y="1571"/>
                  </a:moveTo>
                  <a:lnTo>
                    <a:pt x="718" y="1569"/>
                  </a:lnTo>
                  <a:lnTo>
                    <a:pt x="713" y="1565"/>
                  </a:lnTo>
                  <a:lnTo>
                    <a:pt x="709" y="1561"/>
                  </a:lnTo>
                  <a:lnTo>
                    <a:pt x="705" y="1555"/>
                  </a:lnTo>
                  <a:lnTo>
                    <a:pt x="697" y="1543"/>
                  </a:lnTo>
                  <a:lnTo>
                    <a:pt x="690" y="1530"/>
                  </a:lnTo>
                  <a:lnTo>
                    <a:pt x="682" y="1517"/>
                  </a:lnTo>
                  <a:lnTo>
                    <a:pt x="676" y="1503"/>
                  </a:lnTo>
                  <a:lnTo>
                    <a:pt x="669" y="1494"/>
                  </a:lnTo>
                  <a:lnTo>
                    <a:pt x="662" y="1487"/>
                  </a:lnTo>
                  <a:lnTo>
                    <a:pt x="650" y="1483"/>
                  </a:lnTo>
                  <a:lnTo>
                    <a:pt x="640" y="1481"/>
                  </a:lnTo>
                  <a:lnTo>
                    <a:pt x="629" y="1479"/>
                  </a:lnTo>
                  <a:lnTo>
                    <a:pt x="618" y="1478"/>
                  </a:lnTo>
                  <a:lnTo>
                    <a:pt x="596" y="1477"/>
                  </a:lnTo>
                  <a:lnTo>
                    <a:pt x="576" y="1477"/>
                  </a:lnTo>
                  <a:lnTo>
                    <a:pt x="554" y="1477"/>
                  </a:lnTo>
                  <a:lnTo>
                    <a:pt x="534" y="1474"/>
                  </a:lnTo>
                  <a:lnTo>
                    <a:pt x="524" y="1471"/>
                  </a:lnTo>
                  <a:lnTo>
                    <a:pt x="513" y="1467"/>
                  </a:lnTo>
                  <a:lnTo>
                    <a:pt x="504" y="1463"/>
                  </a:lnTo>
                  <a:lnTo>
                    <a:pt x="493" y="1457"/>
                  </a:lnTo>
                  <a:lnTo>
                    <a:pt x="482" y="1447"/>
                  </a:lnTo>
                  <a:lnTo>
                    <a:pt x="472" y="1437"/>
                  </a:lnTo>
                  <a:lnTo>
                    <a:pt x="461" y="1426"/>
                  </a:lnTo>
                  <a:lnTo>
                    <a:pt x="450" y="1414"/>
                  </a:lnTo>
                  <a:lnTo>
                    <a:pt x="429" y="1389"/>
                  </a:lnTo>
                  <a:lnTo>
                    <a:pt x="408" y="1362"/>
                  </a:lnTo>
                  <a:lnTo>
                    <a:pt x="388" y="1336"/>
                  </a:lnTo>
                  <a:lnTo>
                    <a:pt x="365" y="1312"/>
                  </a:lnTo>
                  <a:lnTo>
                    <a:pt x="355" y="1300"/>
                  </a:lnTo>
                  <a:lnTo>
                    <a:pt x="343" y="1289"/>
                  </a:lnTo>
                  <a:lnTo>
                    <a:pt x="331" y="1280"/>
                  </a:lnTo>
                  <a:lnTo>
                    <a:pt x="319" y="1270"/>
                  </a:lnTo>
                  <a:lnTo>
                    <a:pt x="315" y="1292"/>
                  </a:lnTo>
                  <a:lnTo>
                    <a:pt x="312" y="1313"/>
                  </a:lnTo>
                  <a:lnTo>
                    <a:pt x="311" y="1322"/>
                  </a:lnTo>
                  <a:lnTo>
                    <a:pt x="308" y="1330"/>
                  </a:lnTo>
                  <a:lnTo>
                    <a:pt x="307" y="1333"/>
                  </a:lnTo>
                  <a:lnTo>
                    <a:pt x="305" y="1336"/>
                  </a:lnTo>
                  <a:lnTo>
                    <a:pt x="303" y="1337"/>
                  </a:lnTo>
                  <a:lnTo>
                    <a:pt x="301" y="1337"/>
                  </a:lnTo>
                  <a:lnTo>
                    <a:pt x="279" y="1336"/>
                  </a:lnTo>
                  <a:lnTo>
                    <a:pt x="252" y="1332"/>
                  </a:lnTo>
                  <a:lnTo>
                    <a:pt x="224" y="1325"/>
                  </a:lnTo>
                  <a:lnTo>
                    <a:pt x="197" y="1316"/>
                  </a:lnTo>
                  <a:lnTo>
                    <a:pt x="184" y="1309"/>
                  </a:lnTo>
                  <a:lnTo>
                    <a:pt x="171" y="1304"/>
                  </a:lnTo>
                  <a:lnTo>
                    <a:pt x="159" y="1297"/>
                  </a:lnTo>
                  <a:lnTo>
                    <a:pt x="148" y="1289"/>
                  </a:lnTo>
                  <a:lnTo>
                    <a:pt x="139" y="1281"/>
                  </a:lnTo>
                  <a:lnTo>
                    <a:pt x="131" y="1272"/>
                  </a:lnTo>
                  <a:lnTo>
                    <a:pt x="124" y="1262"/>
                  </a:lnTo>
                  <a:lnTo>
                    <a:pt x="120" y="1253"/>
                  </a:lnTo>
                  <a:lnTo>
                    <a:pt x="115" y="1236"/>
                  </a:lnTo>
                  <a:lnTo>
                    <a:pt x="111" y="1217"/>
                  </a:lnTo>
                  <a:lnTo>
                    <a:pt x="107" y="1201"/>
                  </a:lnTo>
                  <a:lnTo>
                    <a:pt x="104" y="1184"/>
                  </a:lnTo>
                  <a:lnTo>
                    <a:pt x="101" y="1166"/>
                  </a:lnTo>
                  <a:lnTo>
                    <a:pt x="97" y="1149"/>
                  </a:lnTo>
                  <a:lnTo>
                    <a:pt x="92" y="1132"/>
                  </a:lnTo>
                  <a:lnTo>
                    <a:pt x="84" y="1114"/>
                  </a:lnTo>
                  <a:lnTo>
                    <a:pt x="72" y="1088"/>
                  </a:lnTo>
                  <a:lnTo>
                    <a:pt x="59" y="1060"/>
                  </a:lnTo>
                  <a:lnTo>
                    <a:pt x="44" y="1030"/>
                  </a:lnTo>
                  <a:lnTo>
                    <a:pt x="31" y="998"/>
                  </a:lnTo>
                  <a:lnTo>
                    <a:pt x="24" y="982"/>
                  </a:lnTo>
                  <a:lnTo>
                    <a:pt x="19" y="965"/>
                  </a:lnTo>
                  <a:lnTo>
                    <a:pt x="13" y="948"/>
                  </a:lnTo>
                  <a:lnTo>
                    <a:pt x="8" y="929"/>
                  </a:lnTo>
                  <a:lnTo>
                    <a:pt x="5" y="912"/>
                  </a:lnTo>
                  <a:lnTo>
                    <a:pt x="1" y="893"/>
                  </a:lnTo>
                  <a:lnTo>
                    <a:pt x="0" y="874"/>
                  </a:lnTo>
                  <a:lnTo>
                    <a:pt x="0" y="856"/>
                  </a:lnTo>
                  <a:lnTo>
                    <a:pt x="37" y="854"/>
                  </a:lnTo>
                  <a:lnTo>
                    <a:pt x="75" y="853"/>
                  </a:lnTo>
                  <a:lnTo>
                    <a:pt x="113" y="852"/>
                  </a:lnTo>
                  <a:lnTo>
                    <a:pt x="151" y="849"/>
                  </a:lnTo>
                  <a:lnTo>
                    <a:pt x="223" y="842"/>
                  </a:lnTo>
                  <a:lnTo>
                    <a:pt x="288" y="834"/>
                  </a:lnTo>
                  <a:lnTo>
                    <a:pt x="344" y="826"/>
                  </a:lnTo>
                  <a:lnTo>
                    <a:pt x="388" y="820"/>
                  </a:lnTo>
                  <a:lnTo>
                    <a:pt x="417" y="814"/>
                  </a:lnTo>
                  <a:lnTo>
                    <a:pt x="427" y="813"/>
                  </a:lnTo>
                  <a:lnTo>
                    <a:pt x="432" y="812"/>
                  </a:lnTo>
                  <a:lnTo>
                    <a:pt x="437" y="810"/>
                  </a:lnTo>
                  <a:lnTo>
                    <a:pt x="442" y="806"/>
                  </a:lnTo>
                  <a:lnTo>
                    <a:pt x="449" y="800"/>
                  </a:lnTo>
                  <a:lnTo>
                    <a:pt x="456" y="792"/>
                  </a:lnTo>
                  <a:lnTo>
                    <a:pt x="461" y="782"/>
                  </a:lnTo>
                  <a:lnTo>
                    <a:pt x="466" y="770"/>
                  </a:lnTo>
                  <a:lnTo>
                    <a:pt x="472" y="756"/>
                  </a:lnTo>
                  <a:lnTo>
                    <a:pt x="477" y="737"/>
                  </a:lnTo>
                  <a:lnTo>
                    <a:pt x="481" y="717"/>
                  </a:lnTo>
                  <a:lnTo>
                    <a:pt x="484" y="695"/>
                  </a:lnTo>
                  <a:lnTo>
                    <a:pt x="486" y="668"/>
                  </a:lnTo>
                  <a:lnTo>
                    <a:pt x="488" y="639"/>
                  </a:lnTo>
                  <a:lnTo>
                    <a:pt x="486" y="607"/>
                  </a:lnTo>
                  <a:lnTo>
                    <a:pt x="485" y="571"/>
                  </a:lnTo>
                  <a:lnTo>
                    <a:pt x="481" y="531"/>
                  </a:lnTo>
                  <a:lnTo>
                    <a:pt x="513" y="531"/>
                  </a:lnTo>
                  <a:lnTo>
                    <a:pt x="540" y="529"/>
                  </a:lnTo>
                  <a:lnTo>
                    <a:pt x="552" y="527"/>
                  </a:lnTo>
                  <a:lnTo>
                    <a:pt x="562" y="524"/>
                  </a:lnTo>
                  <a:lnTo>
                    <a:pt x="573" y="520"/>
                  </a:lnTo>
                  <a:lnTo>
                    <a:pt x="581" y="515"/>
                  </a:lnTo>
                  <a:lnTo>
                    <a:pt x="589" y="508"/>
                  </a:lnTo>
                  <a:lnTo>
                    <a:pt x="596" y="499"/>
                  </a:lnTo>
                  <a:lnTo>
                    <a:pt x="601" y="488"/>
                  </a:lnTo>
                  <a:lnTo>
                    <a:pt x="606" y="475"/>
                  </a:lnTo>
                  <a:lnTo>
                    <a:pt x="609" y="459"/>
                  </a:lnTo>
                  <a:lnTo>
                    <a:pt x="612" y="439"/>
                  </a:lnTo>
                  <a:lnTo>
                    <a:pt x="613" y="417"/>
                  </a:lnTo>
                  <a:lnTo>
                    <a:pt x="614" y="392"/>
                  </a:lnTo>
                  <a:lnTo>
                    <a:pt x="630" y="391"/>
                  </a:lnTo>
                  <a:lnTo>
                    <a:pt x="646" y="388"/>
                  </a:lnTo>
                  <a:lnTo>
                    <a:pt x="653" y="385"/>
                  </a:lnTo>
                  <a:lnTo>
                    <a:pt x="660" y="381"/>
                  </a:lnTo>
                  <a:lnTo>
                    <a:pt x="665" y="377"/>
                  </a:lnTo>
                  <a:lnTo>
                    <a:pt x="670" y="372"/>
                  </a:lnTo>
                  <a:lnTo>
                    <a:pt x="674" y="364"/>
                  </a:lnTo>
                  <a:lnTo>
                    <a:pt x="678" y="356"/>
                  </a:lnTo>
                  <a:lnTo>
                    <a:pt x="681" y="345"/>
                  </a:lnTo>
                  <a:lnTo>
                    <a:pt x="684" y="333"/>
                  </a:lnTo>
                  <a:lnTo>
                    <a:pt x="685" y="320"/>
                  </a:lnTo>
                  <a:lnTo>
                    <a:pt x="686" y="304"/>
                  </a:lnTo>
                  <a:lnTo>
                    <a:pt x="686" y="285"/>
                  </a:lnTo>
                  <a:lnTo>
                    <a:pt x="686" y="265"/>
                  </a:lnTo>
                  <a:lnTo>
                    <a:pt x="700" y="264"/>
                  </a:lnTo>
                  <a:lnTo>
                    <a:pt x="712" y="261"/>
                  </a:lnTo>
                  <a:lnTo>
                    <a:pt x="721" y="257"/>
                  </a:lnTo>
                  <a:lnTo>
                    <a:pt x="730" y="251"/>
                  </a:lnTo>
                  <a:lnTo>
                    <a:pt x="737" y="244"/>
                  </a:lnTo>
                  <a:lnTo>
                    <a:pt x="742" y="237"/>
                  </a:lnTo>
                  <a:lnTo>
                    <a:pt x="748" y="229"/>
                  </a:lnTo>
                  <a:lnTo>
                    <a:pt x="752" y="221"/>
                  </a:lnTo>
                  <a:lnTo>
                    <a:pt x="758" y="205"/>
                  </a:lnTo>
                  <a:lnTo>
                    <a:pt x="764" y="192"/>
                  </a:lnTo>
                  <a:lnTo>
                    <a:pt x="766" y="187"/>
                  </a:lnTo>
                  <a:lnTo>
                    <a:pt x="769" y="183"/>
                  </a:lnTo>
                  <a:lnTo>
                    <a:pt x="772" y="181"/>
                  </a:lnTo>
                  <a:lnTo>
                    <a:pt x="777" y="181"/>
                  </a:lnTo>
                  <a:lnTo>
                    <a:pt x="796" y="183"/>
                  </a:lnTo>
                  <a:lnTo>
                    <a:pt x="814" y="183"/>
                  </a:lnTo>
                  <a:lnTo>
                    <a:pt x="830" y="179"/>
                  </a:lnTo>
                  <a:lnTo>
                    <a:pt x="846" y="174"/>
                  </a:lnTo>
                  <a:lnTo>
                    <a:pt x="861" y="167"/>
                  </a:lnTo>
                  <a:lnTo>
                    <a:pt x="874" y="158"/>
                  </a:lnTo>
                  <a:lnTo>
                    <a:pt x="886" y="146"/>
                  </a:lnTo>
                  <a:lnTo>
                    <a:pt x="898" y="134"/>
                  </a:lnTo>
                  <a:lnTo>
                    <a:pt x="909" y="120"/>
                  </a:lnTo>
                  <a:lnTo>
                    <a:pt x="920" y="104"/>
                  </a:lnTo>
                  <a:lnTo>
                    <a:pt x="929" y="88"/>
                  </a:lnTo>
                  <a:lnTo>
                    <a:pt x="938" y="72"/>
                  </a:lnTo>
                  <a:lnTo>
                    <a:pt x="957" y="36"/>
                  </a:lnTo>
                  <a:lnTo>
                    <a:pt x="976" y="0"/>
                  </a:lnTo>
                  <a:lnTo>
                    <a:pt x="982" y="4"/>
                  </a:lnTo>
                  <a:lnTo>
                    <a:pt x="1000" y="16"/>
                  </a:lnTo>
                  <a:lnTo>
                    <a:pt x="1025" y="35"/>
                  </a:lnTo>
                  <a:lnTo>
                    <a:pt x="1053" y="59"/>
                  </a:lnTo>
                  <a:lnTo>
                    <a:pt x="1068" y="71"/>
                  </a:lnTo>
                  <a:lnTo>
                    <a:pt x="1082" y="86"/>
                  </a:lnTo>
                  <a:lnTo>
                    <a:pt x="1096" y="100"/>
                  </a:lnTo>
                  <a:lnTo>
                    <a:pt x="1108" y="115"/>
                  </a:lnTo>
                  <a:lnTo>
                    <a:pt x="1117" y="130"/>
                  </a:lnTo>
                  <a:lnTo>
                    <a:pt x="1125" y="146"/>
                  </a:lnTo>
                  <a:lnTo>
                    <a:pt x="1128" y="152"/>
                  </a:lnTo>
                  <a:lnTo>
                    <a:pt x="1130" y="160"/>
                  </a:lnTo>
                  <a:lnTo>
                    <a:pt x="1132" y="168"/>
                  </a:lnTo>
                  <a:lnTo>
                    <a:pt x="1132" y="175"/>
                  </a:lnTo>
                  <a:lnTo>
                    <a:pt x="1132" y="195"/>
                  </a:lnTo>
                  <a:lnTo>
                    <a:pt x="1132" y="209"/>
                  </a:lnTo>
                  <a:lnTo>
                    <a:pt x="1132" y="223"/>
                  </a:lnTo>
                  <a:lnTo>
                    <a:pt x="1132" y="235"/>
                  </a:lnTo>
                  <a:lnTo>
                    <a:pt x="1133" y="241"/>
                  </a:lnTo>
                  <a:lnTo>
                    <a:pt x="1134" y="247"/>
                  </a:lnTo>
                  <a:lnTo>
                    <a:pt x="1137" y="252"/>
                  </a:lnTo>
                  <a:lnTo>
                    <a:pt x="1141" y="256"/>
                  </a:lnTo>
                  <a:lnTo>
                    <a:pt x="1146" y="260"/>
                  </a:lnTo>
                  <a:lnTo>
                    <a:pt x="1152" y="263"/>
                  </a:lnTo>
                  <a:lnTo>
                    <a:pt x="1158" y="265"/>
                  </a:lnTo>
                  <a:lnTo>
                    <a:pt x="1165" y="267"/>
                  </a:lnTo>
                  <a:lnTo>
                    <a:pt x="1182" y="269"/>
                  </a:lnTo>
                  <a:lnTo>
                    <a:pt x="1201" y="271"/>
                  </a:lnTo>
                  <a:lnTo>
                    <a:pt x="1219" y="271"/>
                  </a:lnTo>
                  <a:lnTo>
                    <a:pt x="1239" y="271"/>
                  </a:lnTo>
                  <a:lnTo>
                    <a:pt x="1243" y="339"/>
                  </a:lnTo>
                  <a:lnTo>
                    <a:pt x="1246" y="397"/>
                  </a:lnTo>
                  <a:lnTo>
                    <a:pt x="1247" y="423"/>
                  </a:lnTo>
                  <a:lnTo>
                    <a:pt x="1247" y="447"/>
                  </a:lnTo>
                  <a:lnTo>
                    <a:pt x="1246" y="469"/>
                  </a:lnTo>
                  <a:lnTo>
                    <a:pt x="1242" y="491"/>
                  </a:lnTo>
                  <a:lnTo>
                    <a:pt x="1239" y="500"/>
                  </a:lnTo>
                  <a:lnTo>
                    <a:pt x="1237" y="509"/>
                  </a:lnTo>
                  <a:lnTo>
                    <a:pt x="1233" y="519"/>
                  </a:lnTo>
                  <a:lnTo>
                    <a:pt x="1229" y="528"/>
                  </a:lnTo>
                  <a:lnTo>
                    <a:pt x="1225" y="536"/>
                  </a:lnTo>
                  <a:lnTo>
                    <a:pt x="1218" y="544"/>
                  </a:lnTo>
                  <a:lnTo>
                    <a:pt x="1213" y="552"/>
                  </a:lnTo>
                  <a:lnTo>
                    <a:pt x="1205" y="560"/>
                  </a:lnTo>
                  <a:lnTo>
                    <a:pt x="1197" y="568"/>
                  </a:lnTo>
                  <a:lnTo>
                    <a:pt x="1189" y="575"/>
                  </a:lnTo>
                  <a:lnTo>
                    <a:pt x="1178" y="581"/>
                  </a:lnTo>
                  <a:lnTo>
                    <a:pt x="1168" y="589"/>
                  </a:lnTo>
                  <a:lnTo>
                    <a:pt x="1142" y="601"/>
                  </a:lnTo>
                  <a:lnTo>
                    <a:pt x="1114" y="615"/>
                  </a:lnTo>
                  <a:lnTo>
                    <a:pt x="1090" y="660"/>
                  </a:lnTo>
                  <a:lnTo>
                    <a:pt x="1070" y="697"/>
                  </a:lnTo>
                  <a:lnTo>
                    <a:pt x="1054" y="728"/>
                  </a:lnTo>
                  <a:lnTo>
                    <a:pt x="1042" y="755"/>
                  </a:lnTo>
                  <a:lnTo>
                    <a:pt x="1037" y="766"/>
                  </a:lnTo>
                  <a:lnTo>
                    <a:pt x="1033" y="778"/>
                  </a:lnTo>
                  <a:lnTo>
                    <a:pt x="1030" y="789"/>
                  </a:lnTo>
                  <a:lnTo>
                    <a:pt x="1028" y="801"/>
                  </a:lnTo>
                  <a:lnTo>
                    <a:pt x="1026" y="812"/>
                  </a:lnTo>
                  <a:lnTo>
                    <a:pt x="1026" y="824"/>
                  </a:lnTo>
                  <a:lnTo>
                    <a:pt x="1028" y="836"/>
                  </a:lnTo>
                  <a:lnTo>
                    <a:pt x="1029" y="849"/>
                  </a:lnTo>
                  <a:lnTo>
                    <a:pt x="1028" y="888"/>
                  </a:lnTo>
                  <a:lnTo>
                    <a:pt x="1025" y="937"/>
                  </a:lnTo>
                  <a:lnTo>
                    <a:pt x="1024" y="962"/>
                  </a:lnTo>
                  <a:lnTo>
                    <a:pt x="1024" y="990"/>
                  </a:lnTo>
                  <a:lnTo>
                    <a:pt x="1026" y="1017"/>
                  </a:lnTo>
                  <a:lnTo>
                    <a:pt x="1029" y="1042"/>
                  </a:lnTo>
                  <a:lnTo>
                    <a:pt x="1016" y="1052"/>
                  </a:lnTo>
                  <a:lnTo>
                    <a:pt x="1001" y="1061"/>
                  </a:lnTo>
                  <a:lnTo>
                    <a:pt x="994" y="1066"/>
                  </a:lnTo>
                  <a:lnTo>
                    <a:pt x="986" y="1069"/>
                  </a:lnTo>
                  <a:lnTo>
                    <a:pt x="978" y="1072"/>
                  </a:lnTo>
                  <a:lnTo>
                    <a:pt x="969" y="1072"/>
                  </a:lnTo>
                  <a:lnTo>
                    <a:pt x="962" y="1068"/>
                  </a:lnTo>
                  <a:lnTo>
                    <a:pt x="954" y="1060"/>
                  </a:lnTo>
                  <a:lnTo>
                    <a:pt x="945" y="1049"/>
                  </a:lnTo>
                  <a:lnTo>
                    <a:pt x="938" y="1042"/>
                  </a:lnTo>
                  <a:lnTo>
                    <a:pt x="909" y="1042"/>
                  </a:lnTo>
                  <a:lnTo>
                    <a:pt x="908" y="1062"/>
                  </a:lnTo>
                  <a:lnTo>
                    <a:pt x="906" y="1081"/>
                  </a:lnTo>
                  <a:lnTo>
                    <a:pt x="902" y="1097"/>
                  </a:lnTo>
                  <a:lnTo>
                    <a:pt x="897" y="1113"/>
                  </a:lnTo>
                  <a:lnTo>
                    <a:pt x="886" y="1140"/>
                  </a:lnTo>
                  <a:lnTo>
                    <a:pt x="873" y="1165"/>
                  </a:lnTo>
                  <a:lnTo>
                    <a:pt x="860" y="1189"/>
                  </a:lnTo>
                  <a:lnTo>
                    <a:pt x="848" y="1216"/>
                  </a:lnTo>
                  <a:lnTo>
                    <a:pt x="844" y="1230"/>
                  </a:lnTo>
                  <a:lnTo>
                    <a:pt x="840" y="1246"/>
                  </a:lnTo>
                  <a:lnTo>
                    <a:pt x="837" y="1264"/>
                  </a:lnTo>
                  <a:lnTo>
                    <a:pt x="837" y="1282"/>
                  </a:lnTo>
                  <a:lnTo>
                    <a:pt x="837" y="1289"/>
                  </a:lnTo>
                  <a:lnTo>
                    <a:pt x="838" y="1294"/>
                  </a:lnTo>
                  <a:lnTo>
                    <a:pt x="840" y="1298"/>
                  </a:lnTo>
                  <a:lnTo>
                    <a:pt x="842" y="1302"/>
                  </a:lnTo>
                  <a:lnTo>
                    <a:pt x="848" y="1308"/>
                  </a:lnTo>
                  <a:lnTo>
                    <a:pt x="854" y="1312"/>
                  </a:lnTo>
                  <a:lnTo>
                    <a:pt x="861" y="1316"/>
                  </a:lnTo>
                  <a:lnTo>
                    <a:pt x="868" y="1321"/>
                  </a:lnTo>
                  <a:lnTo>
                    <a:pt x="869" y="1324"/>
                  </a:lnTo>
                  <a:lnTo>
                    <a:pt x="872" y="1328"/>
                  </a:lnTo>
                  <a:lnTo>
                    <a:pt x="872" y="1332"/>
                  </a:lnTo>
                  <a:lnTo>
                    <a:pt x="873" y="1337"/>
                  </a:lnTo>
                  <a:lnTo>
                    <a:pt x="872" y="1345"/>
                  </a:lnTo>
                  <a:lnTo>
                    <a:pt x="870" y="1350"/>
                  </a:lnTo>
                  <a:lnTo>
                    <a:pt x="869" y="1355"/>
                  </a:lnTo>
                  <a:lnTo>
                    <a:pt x="866" y="1359"/>
                  </a:lnTo>
                  <a:lnTo>
                    <a:pt x="860" y="1367"/>
                  </a:lnTo>
                  <a:lnTo>
                    <a:pt x="850" y="1373"/>
                  </a:lnTo>
                  <a:lnTo>
                    <a:pt x="842" y="1378"/>
                  </a:lnTo>
                  <a:lnTo>
                    <a:pt x="834" y="1383"/>
                  </a:lnTo>
                  <a:lnTo>
                    <a:pt x="832" y="1387"/>
                  </a:lnTo>
                  <a:lnTo>
                    <a:pt x="828" y="1391"/>
                  </a:lnTo>
                  <a:lnTo>
                    <a:pt x="826" y="1397"/>
                  </a:lnTo>
                  <a:lnTo>
                    <a:pt x="825" y="1403"/>
                  </a:lnTo>
                  <a:lnTo>
                    <a:pt x="822" y="1418"/>
                  </a:lnTo>
                  <a:lnTo>
                    <a:pt x="818" y="1431"/>
                  </a:lnTo>
                  <a:lnTo>
                    <a:pt x="814" y="1443"/>
                  </a:lnTo>
                  <a:lnTo>
                    <a:pt x="809" y="1455"/>
                  </a:lnTo>
                  <a:lnTo>
                    <a:pt x="798" y="1478"/>
                  </a:lnTo>
                  <a:lnTo>
                    <a:pt x="785" y="1499"/>
                  </a:lnTo>
                  <a:lnTo>
                    <a:pt x="757" y="1538"/>
                  </a:lnTo>
                  <a:lnTo>
                    <a:pt x="728" y="1578"/>
                  </a:lnTo>
                  <a:lnTo>
                    <a:pt x="722" y="157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5" name="Freeform 99"/>
            <p:cNvSpPr>
              <a:spLocks noChangeAspect="1"/>
            </p:cNvSpPr>
            <p:nvPr/>
          </p:nvSpPr>
          <p:spPr bwMode="auto">
            <a:xfrm>
              <a:off x="1381" y="2957"/>
              <a:ext cx="292" cy="397"/>
            </a:xfrm>
            <a:custGeom>
              <a:avLst/>
              <a:gdLst>
                <a:gd name="T0" fmla="*/ 540 w 954"/>
                <a:gd name="T1" fmla="*/ 1113 h 1301"/>
                <a:gd name="T2" fmla="*/ 614 w 954"/>
                <a:gd name="T3" fmla="*/ 1001 h 1301"/>
                <a:gd name="T4" fmla="*/ 641 w 954"/>
                <a:gd name="T5" fmla="*/ 916 h 1301"/>
                <a:gd name="T6" fmla="*/ 750 w 954"/>
                <a:gd name="T7" fmla="*/ 844 h 1301"/>
                <a:gd name="T8" fmla="*/ 791 w 954"/>
                <a:gd name="T9" fmla="*/ 859 h 1301"/>
                <a:gd name="T10" fmla="*/ 838 w 954"/>
                <a:gd name="T11" fmla="*/ 813 h 1301"/>
                <a:gd name="T12" fmla="*/ 850 w 954"/>
                <a:gd name="T13" fmla="*/ 697 h 1301"/>
                <a:gd name="T14" fmla="*/ 750 w 954"/>
                <a:gd name="T15" fmla="*/ 717 h 1301"/>
                <a:gd name="T16" fmla="*/ 671 w 954"/>
                <a:gd name="T17" fmla="*/ 695 h 1301"/>
                <a:gd name="T18" fmla="*/ 597 w 954"/>
                <a:gd name="T19" fmla="*/ 672 h 1301"/>
                <a:gd name="T20" fmla="*/ 566 w 954"/>
                <a:gd name="T21" fmla="*/ 597 h 1301"/>
                <a:gd name="T22" fmla="*/ 568 w 954"/>
                <a:gd name="T23" fmla="*/ 513 h 1301"/>
                <a:gd name="T24" fmla="*/ 600 w 954"/>
                <a:gd name="T25" fmla="*/ 477 h 1301"/>
                <a:gd name="T26" fmla="*/ 681 w 954"/>
                <a:gd name="T27" fmla="*/ 473 h 1301"/>
                <a:gd name="T28" fmla="*/ 701 w 954"/>
                <a:gd name="T29" fmla="*/ 511 h 1301"/>
                <a:gd name="T30" fmla="*/ 666 w 954"/>
                <a:gd name="T31" fmla="*/ 560 h 1301"/>
                <a:gd name="T32" fmla="*/ 725 w 954"/>
                <a:gd name="T33" fmla="*/ 573 h 1301"/>
                <a:gd name="T34" fmla="*/ 762 w 954"/>
                <a:gd name="T35" fmla="*/ 608 h 1301"/>
                <a:gd name="T36" fmla="*/ 795 w 954"/>
                <a:gd name="T37" fmla="*/ 571 h 1301"/>
                <a:gd name="T38" fmla="*/ 919 w 954"/>
                <a:gd name="T39" fmla="*/ 552 h 1301"/>
                <a:gd name="T40" fmla="*/ 913 w 954"/>
                <a:gd name="T41" fmla="*/ 488 h 1301"/>
                <a:gd name="T42" fmla="*/ 938 w 954"/>
                <a:gd name="T43" fmla="*/ 390 h 1301"/>
                <a:gd name="T44" fmla="*/ 946 w 954"/>
                <a:gd name="T45" fmla="*/ 351 h 1301"/>
                <a:gd name="T46" fmla="*/ 883 w 954"/>
                <a:gd name="T47" fmla="*/ 364 h 1301"/>
                <a:gd name="T48" fmla="*/ 785 w 954"/>
                <a:gd name="T49" fmla="*/ 310 h 1301"/>
                <a:gd name="T50" fmla="*/ 731 w 954"/>
                <a:gd name="T51" fmla="*/ 235 h 1301"/>
                <a:gd name="T52" fmla="*/ 673 w 954"/>
                <a:gd name="T53" fmla="*/ 235 h 1301"/>
                <a:gd name="T54" fmla="*/ 649 w 954"/>
                <a:gd name="T55" fmla="*/ 203 h 1301"/>
                <a:gd name="T56" fmla="*/ 626 w 954"/>
                <a:gd name="T57" fmla="*/ 148 h 1301"/>
                <a:gd name="T58" fmla="*/ 581 w 954"/>
                <a:gd name="T59" fmla="*/ 115 h 1301"/>
                <a:gd name="T60" fmla="*/ 530 w 954"/>
                <a:gd name="T61" fmla="*/ 100 h 1301"/>
                <a:gd name="T62" fmla="*/ 472 w 954"/>
                <a:gd name="T63" fmla="*/ 76 h 1301"/>
                <a:gd name="T64" fmla="*/ 436 w 954"/>
                <a:gd name="T65" fmla="*/ 0 h 1301"/>
                <a:gd name="T66" fmla="*/ 332 w 954"/>
                <a:gd name="T67" fmla="*/ 58 h 1301"/>
                <a:gd name="T68" fmla="*/ 261 w 954"/>
                <a:gd name="T69" fmla="*/ 70 h 1301"/>
                <a:gd name="T70" fmla="*/ 286 w 954"/>
                <a:gd name="T71" fmla="*/ 128 h 1301"/>
                <a:gd name="T72" fmla="*/ 289 w 954"/>
                <a:gd name="T73" fmla="*/ 164 h 1301"/>
                <a:gd name="T74" fmla="*/ 216 w 954"/>
                <a:gd name="T75" fmla="*/ 199 h 1301"/>
                <a:gd name="T76" fmla="*/ 108 w 954"/>
                <a:gd name="T77" fmla="*/ 235 h 1301"/>
                <a:gd name="T78" fmla="*/ 120 w 954"/>
                <a:gd name="T79" fmla="*/ 300 h 1301"/>
                <a:gd name="T80" fmla="*/ 57 w 954"/>
                <a:gd name="T81" fmla="*/ 367 h 1301"/>
                <a:gd name="T82" fmla="*/ 4 w 954"/>
                <a:gd name="T83" fmla="*/ 437 h 1301"/>
                <a:gd name="T84" fmla="*/ 12 w 954"/>
                <a:gd name="T85" fmla="*/ 609 h 1301"/>
                <a:gd name="T86" fmla="*/ 69 w 954"/>
                <a:gd name="T87" fmla="*/ 741 h 1301"/>
                <a:gd name="T88" fmla="*/ 100 w 954"/>
                <a:gd name="T89" fmla="*/ 889 h 1301"/>
                <a:gd name="T90" fmla="*/ 108 w 954"/>
                <a:gd name="T91" fmla="*/ 972 h 1301"/>
                <a:gd name="T92" fmla="*/ 149 w 954"/>
                <a:gd name="T93" fmla="*/ 960 h 1301"/>
                <a:gd name="T94" fmla="*/ 194 w 954"/>
                <a:gd name="T95" fmla="*/ 973 h 1301"/>
                <a:gd name="T96" fmla="*/ 208 w 954"/>
                <a:gd name="T97" fmla="*/ 1028 h 1301"/>
                <a:gd name="T98" fmla="*/ 150 w 954"/>
                <a:gd name="T99" fmla="*/ 1062 h 1301"/>
                <a:gd name="T100" fmla="*/ 160 w 954"/>
                <a:gd name="T101" fmla="*/ 1094 h 1301"/>
                <a:gd name="T102" fmla="*/ 184 w 954"/>
                <a:gd name="T103" fmla="*/ 1138 h 1301"/>
                <a:gd name="T104" fmla="*/ 164 w 954"/>
                <a:gd name="T105" fmla="*/ 1181 h 1301"/>
                <a:gd name="T106" fmla="*/ 164 w 954"/>
                <a:gd name="T107" fmla="*/ 1221 h 1301"/>
                <a:gd name="T108" fmla="*/ 246 w 954"/>
                <a:gd name="T109" fmla="*/ 1258 h 1301"/>
                <a:gd name="T110" fmla="*/ 292 w 954"/>
                <a:gd name="T111" fmla="*/ 1241 h 1301"/>
                <a:gd name="T112" fmla="*/ 352 w 954"/>
                <a:gd name="T113" fmla="*/ 1282 h 1301"/>
                <a:gd name="T114" fmla="*/ 410 w 954"/>
                <a:gd name="T115" fmla="*/ 1298 h 1301"/>
                <a:gd name="T116" fmla="*/ 508 w 954"/>
                <a:gd name="T117" fmla="*/ 1210 h 130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954"/>
                <a:gd name="T178" fmla="*/ 0 h 1301"/>
                <a:gd name="T179" fmla="*/ 954 w 954"/>
                <a:gd name="T180" fmla="*/ 1301 h 1301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954" h="1301">
                  <a:moveTo>
                    <a:pt x="516" y="1174"/>
                  </a:moveTo>
                  <a:lnTo>
                    <a:pt x="516" y="1165"/>
                  </a:lnTo>
                  <a:lnTo>
                    <a:pt x="517" y="1156"/>
                  </a:lnTo>
                  <a:lnTo>
                    <a:pt x="520" y="1148"/>
                  </a:lnTo>
                  <a:lnTo>
                    <a:pt x="522" y="1140"/>
                  </a:lnTo>
                  <a:lnTo>
                    <a:pt x="530" y="1125"/>
                  </a:lnTo>
                  <a:lnTo>
                    <a:pt x="540" y="1113"/>
                  </a:lnTo>
                  <a:lnTo>
                    <a:pt x="564" y="1088"/>
                  </a:lnTo>
                  <a:lnTo>
                    <a:pt x="588" y="1060"/>
                  </a:lnTo>
                  <a:lnTo>
                    <a:pt x="596" y="1048"/>
                  </a:lnTo>
                  <a:lnTo>
                    <a:pt x="602" y="1037"/>
                  </a:lnTo>
                  <a:lnTo>
                    <a:pt x="606" y="1028"/>
                  </a:lnTo>
                  <a:lnTo>
                    <a:pt x="610" y="1018"/>
                  </a:lnTo>
                  <a:lnTo>
                    <a:pt x="614" y="1001"/>
                  </a:lnTo>
                  <a:lnTo>
                    <a:pt x="617" y="985"/>
                  </a:lnTo>
                  <a:lnTo>
                    <a:pt x="618" y="971"/>
                  </a:lnTo>
                  <a:lnTo>
                    <a:pt x="622" y="955"/>
                  </a:lnTo>
                  <a:lnTo>
                    <a:pt x="625" y="945"/>
                  </a:lnTo>
                  <a:lnTo>
                    <a:pt x="629" y="936"/>
                  </a:lnTo>
                  <a:lnTo>
                    <a:pt x="634" y="927"/>
                  </a:lnTo>
                  <a:lnTo>
                    <a:pt x="641" y="916"/>
                  </a:lnTo>
                  <a:lnTo>
                    <a:pt x="661" y="900"/>
                  </a:lnTo>
                  <a:lnTo>
                    <a:pt x="694" y="875"/>
                  </a:lnTo>
                  <a:lnTo>
                    <a:pt x="713" y="863"/>
                  </a:lnTo>
                  <a:lnTo>
                    <a:pt x="730" y="853"/>
                  </a:lnTo>
                  <a:lnTo>
                    <a:pt x="737" y="849"/>
                  </a:lnTo>
                  <a:lnTo>
                    <a:pt x="745" y="847"/>
                  </a:lnTo>
                  <a:lnTo>
                    <a:pt x="750" y="844"/>
                  </a:lnTo>
                  <a:lnTo>
                    <a:pt x="755" y="844"/>
                  </a:lnTo>
                  <a:lnTo>
                    <a:pt x="762" y="844"/>
                  </a:lnTo>
                  <a:lnTo>
                    <a:pt x="769" y="847"/>
                  </a:lnTo>
                  <a:lnTo>
                    <a:pt x="774" y="849"/>
                  </a:lnTo>
                  <a:lnTo>
                    <a:pt x="779" y="852"/>
                  </a:lnTo>
                  <a:lnTo>
                    <a:pt x="786" y="856"/>
                  </a:lnTo>
                  <a:lnTo>
                    <a:pt x="791" y="859"/>
                  </a:lnTo>
                  <a:lnTo>
                    <a:pt x="798" y="861"/>
                  </a:lnTo>
                  <a:lnTo>
                    <a:pt x="803" y="861"/>
                  </a:lnTo>
                  <a:lnTo>
                    <a:pt x="807" y="860"/>
                  </a:lnTo>
                  <a:lnTo>
                    <a:pt x="813" y="855"/>
                  </a:lnTo>
                  <a:lnTo>
                    <a:pt x="818" y="848"/>
                  </a:lnTo>
                  <a:lnTo>
                    <a:pt x="825" y="837"/>
                  </a:lnTo>
                  <a:lnTo>
                    <a:pt x="838" y="813"/>
                  </a:lnTo>
                  <a:lnTo>
                    <a:pt x="853" y="784"/>
                  </a:lnTo>
                  <a:lnTo>
                    <a:pt x="866" y="755"/>
                  </a:lnTo>
                  <a:lnTo>
                    <a:pt x="878" y="727"/>
                  </a:lnTo>
                  <a:lnTo>
                    <a:pt x="886" y="705"/>
                  </a:lnTo>
                  <a:lnTo>
                    <a:pt x="889" y="693"/>
                  </a:lnTo>
                  <a:lnTo>
                    <a:pt x="858" y="693"/>
                  </a:lnTo>
                  <a:lnTo>
                    <a:pt x="850" y="697"/>
                  </a:lnTo>
                  <a:lnTo>
                    <a:pt x="841" y="701"/>
                  </a:lnTo>
                  <a:lnTo>
                    <a:pt x="829" y="705"/>
                  </a:lnTo>
                  <a:lnTo>
                    <a:pt x="815" y="709"/>
                  </a:lnTo>
                  <a:lnTo>
                    <a:pt x="801" y="712"/>
                  </a:lnTo>
                  <a:lnTo>
                    <a:pt x="785" y="715"/>
                  </a:lnTo>
                  <a:lnTo>
                    <a:pt x="767" y="716"/>
                  </a:lnTo>
                  <a:lnTo>
                    <a:pt x="750" y="717"/>
                  </a:lnTo>
                  <a:lnTo>
                    <a:pt x="735" y="716"/>
                  </a:lnTo>
                  <a:lnTo>
                    <a:pt x="723" y="713"/>
                  </a:lnTo>
                  <a:lnTo>
                    <a:pt x="713" y="709"/>
                  </a:lnTo>
                  <a:lnTo>
                    <a:pt x="702" y="705"/>
                  </a:lnTo>
                  <a:lnTo>
                    <a:pt x="693" y="700"/>
                  </a:lnTo>
                  <a:lnTo>
                    <a:pt x="683" y="697"/>
                  </a:lnTo>
                  <a:lnTo>
                    <a:pt x="671" y="695"/>
                  </a:lnTo>
                  <a:lnTo>
                    <a:pt x="660" y="693"/>
                  </a:lnTo>
                  <a:lnTo>
                    <a:pt x="646" y="692"/>
                  </a:lnTo>
                  <a:lnTo>
                    <a:pt x="634" y="691"/>
                  </a:lnTo>
                  <a:lnTo>
                    <a:pt x="624" y="688"/>
                  </a:lnTo>
                  <a:lnTo>
                    <a:pt x="614" y="684"/>
                  </a:lnTo>
                  <a:lnTo>
                    <a:pt x="605" y="679"/>
                  </a:lnTo>
                  <a:lnTo>
                    <a:pt x="597" y="672"/>
                  </a:lnTo>
                  <a:lnTo>
                    <a:pt x="590" y="665"/>
                  </a:lnTo>
                  <a:lnTo>
                    <a:pt x="585" y="657"/>
                  </a:lnTo>
                  <a:lnTo>
                    <a:pt x="580" y="647"/>
                  </a:lnTo>
                  <a:lnTo>
                    <a:pt x="574" y="636"/>
                  </a:lnTo>
                  <a:lnTo>
                    <a:pt x="572" y="624"/>
                  </a:lnTo>
                  <a:lnTo>
                    <a:pt x="568" y="612"/>
                  </a:lnTo>
                  <a:lnTo>
                    <a:pt x="566" y="597"/>
                  </a:lnTo>
                  <a:lnTo>
                    <a:pt x="565" y="583"/>
                  </a:lnTo>
                  <a:lnTo>
                    <a:pt x="564" y="565"/>
                  </a:lnTo>
                  <a:lnTo>
                    <a:pt x="564" y="548"/>
                  </a:lnTo>
                  <a:lnTo>
                    <a:pt x="564" y="539"/>
                  </a:lnTo>
                  <a:lnTo>
                    <a:pt x="565" y="529"/>
                  </a:lnTo>
                  <a:lnTo>
                    <a:pt x="566" y="521"/>
                  </a:lnTo>
                  <a:lnTo>
                    <a:pt x="568" y="513"/>
                  </a:lnTo>
                  <a:lnTo>
                    <a:pt x="570" y="507"/>
                  </a:lnTo>
                  <a:lnTo>
                    <a:pt x="574" y="500"/>
                  </a:lnTo>
                  <a:lnTo>
                    <a:pt x="577" y="495"/>
                  </a:lnTo>
                  <a:lnTo>
                    <a:pt x="582" y="489"/>
                  </a:lnTo>
                  <a:lnTo>
                    <a:pt x="588" y="484"/>
                  </a:lnTo>
                  <a:lnTo>
                    <a:pt x="593" y="480"/>
                  </a:lnTo>
                  <a:lnTo>
                    <a:pt x="600" y="477"/>
                  </a:lnTo>
                  <a:lnTo>
                    <a:pt x="606" y="475"/>
                  </a:lnTo>
                  <a:lnTo>
                    <a:pt x="622" y="471"/>
                  </a:lnTo>
                  <a:lnTo>
                    <a:pt x="641" y="471"/>
                  </a:lnTo>
                  <a:lnTo>
                    <a:pt x="652" y="471"/>
                  </a:lnTo>
                  <a:lnTo>
                    <a:pt x="661" y="471"/>
                  </a:lnTo>
                  <a:lnTo>
                    <a:pt x="671" y="472"/>
                  </a:lnTo>
                  <a:lnTo>
                    <a:pt x="681" y="473"/>
                  </a:lnTo>
                  <a:lnTo>
                    <a:pt x="689" y="477"/>
                  </a:lnTo>
                  <a:lnTo>
                    <a:pt x="695" y="483"/>
                  </a:lnTo>
                  <a:lnTo>
                    <a:pt x="698" y="487"/>
                  </a:lnTo>
                  <a:lnTo>
                    <a:pt x="699" y="491"/>
                  </a:lnTo>
                  <a:lnTo>
                    <a:pt x="701" y="495"/>
                  </a:lnTo>
                  <a:lnTo>
                    <a:pt x="702" y="500"/>
                  </a:lnTo>
                  <a:lnTo>
                    <a:pt x="701" y="511"/>
                  </a:lnTo>
                  <a:lnTo>
                    <a:pt x="698" y="519"/>
                  </a:lnTo>
                  <a:lnTo>
                    <a:pt x="693" y="524"/>
                  </a:lnTo>
                  <a:lnTo>
                    <a:pt x="687" y="531"/>
                  </a:lnTo>
                  <a:lnTo>
                    <a:pt x="682" y="536"/>
                  </a:lnTo>
                  <a:lnTo>
                    <a:pt x="677" y="543"/>
                  </a:lnTo>
                  <a:lnTo>
                    <a:pt x="670" y="551"/>
                  </a:lnTo>
                  <a:lnTo>
                    <a:pt x="666" y="560"/>
                  </a:lnTo>
                  <a:lnTo>
                    <a:pt x="674" y="564"/>
                  </a:lnTo>
                  <a:lnTo>
                    <a:pt x="681" y="565"/>
                  </a:lnTo>
                  <a:lnTo>
                    <a:pt x="687" y="565"/>
                  </a:lnTo>
                  <a:lnTo>
                    <a:pt x="693" y="565"/>
                  </a:lnTo>
                  <a:lnTo>
                    <a:pt x="705" y="563"/>
                  </a:lnTo>
                  <a:lnTo>
                    <a:pt x="719" y="560"/>
                  </a:lnTo>
                  <a:lnTo>
                    <a:pt x="725" y="573"/>
                  </a:lnTo>
                  <a:lnTo>
                    <a:pt x="731" y="589"/>
                  </a:lnTo>
                  <a:lnTo>
                    <a:pt x="737" y="596"/>
                  </a:lnTo>
                  <a:lnTo>
                    <a:pt x="743" y="603"/>
                  </a:lnTo>
                  <a:lnTo>
                    <a:pt x="747" y="605"/>
                  </a:lnTo>
                  <a:lnTo>
                    <a:pt x="751" y="607"/>
                  </a:lnTo>
                  <a:lnTo>
                    <a:pt x="757" y="608"/>
                  </a:lnTo>
                  <a:lnTo>
                    <a:pt x="762" y="608"/>
                  </a:lnTo>
                  <a:lnTo>
                    <a:pt x="770" y="608"/>
                  </a:lnTo>
                  <a:lnTo>
                    <a:pt x="777" y="605"/>
                  </a:lnTo>
                  <a:lnTo>
                    <a:pt x="782" y="601"/>
                  </a:lnTo>
                  <a:lnTo>
                    <a:pt x="786" y="596"/>
                  </a:lnTo>
                  <a:lnTo>
                    <a:pt x="790" y="589"/>
                  </a:lnTo>
                  <a:lnTo>
                    <a:pt x="793" y="581"/>
                  </a:lnTo>
                  <a:lnTo>
                    <a:pt x="795" y="571"/>
                  </a:lnTo>
                  <a:lnTo>
                    <a:pt x="798" y="560"/>
                  </a:lnTo>
                  <a:lnTo>
                    <a:pt x="827" y="561"/>
                  </a:lnTo>
                  <a:lnTo>
                    <a:pt x="866" y="563"/>
                  </a:lnTo>
                  <a:lnTo>
                    <a:pt x="886" y="561"/>
                  </a:lnTo>
                  <a:lnTo>
                    <a:pt x="903" y="557"/>
                  </a:lnTo>
                  <a:lnTo>
                    <a:pt x="911" y="555"/>
                  </a:lnTo>
                  <a:lnTo>
                    <a:pt x="919" y="552"/>
                  </a:lnTo>
                  <a:lnTo>
                    <a:pt x="925" y="548"/>
                  </a:lnTo>
                  <a:lnTo>
                    <a:pt x="930" y="543"/>
                  </a:lnTo>
                  <a:lnTo>
                    <a:pt x="922" y="529"/>
                  </a:lnTo>
                  <a:lnTo>
                    <a:pt x="917" y="516"/>
                  </a:lnTo>
                  <a:lnTo>
                    <a:pt x="915" y="508"/>
                  </a:lnTo>
                  <a:lnTo>
                    <a:pt x="914" y="499"/>
                  </a:lnTo>
                  <a:lnTo>
                    <a:pt x="913" y="488"/>
                  </a:lnTo>
                  <a:lnTo>
                    <a:pt x="913" y="476"/>
                  </a:lnTo>
                  <a:lnTo>
                    <a:pt x="914" y="457"/>
                  </a:lnTo>
                  <a:lnTo>
                    <a:pt x="917" y="443"/>
                  </a:lnTo>
                  <a:lnTo>
                    <a:pt x="922" y="428"/>
                  </a:lnTo>
                  <a:lnTo>
                    <a:pt x="927" y="416"/>
                  </a:lnTo>
                  <a:lnTo>
                    <a:pt x="933" y="403"/>
                  </a:lnTo>
                  <a:lnTo>
                    <a:pt x="938" y="390"/>
                  </a:lnTo>
                  <a:lnTo>
                    <a:pt x="941" y="375"/>
                  </a:lnTo>
                  <a:lnTo>
                    <a:pt x="942" y="356"/>
                  </a:lnTo>
                  <a:lnTo>
                    <a:pt x="946" y="352"/>
                  </a:lnTo>
                  <a:lnTo>
                    <a:pt x="949" y="351"/>
                  </a:lnTo>
                  <a:lnTo>
                    <a:pt x="951" y="350"/>
                  </a:lnTo>
                  <a:lnTo>
                    <a:pt x="954" y="350"/>
                  </a:lnTo>
                  <a:lnTo>
                    <a:pt x="946" y="351"/>
                  </a:lnTo>
                  <a:lnTo>
                    <a:pt x="938" y="352"/>
                  </a:lnTo>
                  <a:lnTo>
                    <a:pt x="931" y="355"/>
                  </a:lnTo>
                  <a:lnTo>
                    <a:pt x="926" y="359"/>
                  </a:lnTo>
                  <a:lnTo>
                    <a:pt x="915" y="366"/>
                  </a:lnTo>
                  <a:lnTo>
                    <a:pt x="906" y="368"/>
                  </a:lnTo>
                  <a:lnTo>
                    <a:pt x="895" y="367"/>
                  </a:lnTo>
                  <a:lnTo>
                    <a:pt x="883" y="364"/>
                  </a:lnTo>
                  <a:lnTo>
                    <a:pt x="870" y="360"/>
                  </a:lnTo>
                  <a:lnTo>
                    <a:pt x="857" y="354"/>
                  </a:lnTo>
                  <a:lnTo>
                    <a:pt x="842" y="347"/>
                  </a:lnTo>
                  <a:lnTo>
                    <a:pt x="827" y="339"/>
                  </a:lnTo>
                  <a:lnTo>
                    <a:pt x="813" y="330"/>
                  </a:lnTo>
                  <a:lnTo>
                    <a:pt x="799" y="320"/>
                  </a:lnTo>
                  <a:lnTo>
                    <a:pt x="785" y="310"/>
                  </a:lnTo>
                  <a:lnTo>
                    <a:pt x="773" y="299"/>
                  </a:lnTo>
                  <a:lnTo>
                    <a:pt x="761" y="287"/>
                  </a:lnTo>
                  <a:lnTo>
                    <a:pt x="751" y="276"/>
                  </a:lnTo>
                  <a:lnTo>
                    <a:pt x="743" y="266"/>
                  </a:lnTo>
                  <a:lnTo>
                    <a:pt x="737" y="255"/>
                  </a:lnTo>
                  <a:lnTo>
                    <a:pt x="733" y="244"/>
                  </a:lnTo>
                  <a:lnTo>
                    <a:pt x="731" y="235"/>
                  </a:lnTo>
                  <a:lnTo>
                    <a:pt x="727" y="240"/>
                  </a:lnTo>
                  <a:lnTo>
                    <a:pt x="722" y="243"/>
                  </a:lnTo>
                  <a:lnTo>
                    <a:pt x="718" y="243"/>
                  </a:lnTo>
                  <a:lnTo>
                    <a:pt x="713" y="242"/>
                  </a:lnTo>
                  <a:lnTo>
                    <a:pt x="699" y="238"/>
                  </a:lnTo>
                  <a:lnTo>
                    <a:pt x="683" y="235"/>
                  </a:lnTo>
                  <a:lnTo>
                    <a:pt x="673" y="235"/>
                  </a:lnTo>
                  <a:lnTo>
                    <a:pt x="664" y="232"/>
                  </a:lnTo>
                  <a:lnTo>
                    <a:pt x="658" y="230"/>
                  </a:lnTo>
                  <a:lnTo>
                    <a:pt x="653" y="226"/>
                  </a:lnTo>
                  <a:lnTo>
                    <a:pt x="650" y="220"/>
                  </a:lnTo>
                  <a:lnTo>
                    <a:pt x="649" y="215"/>
                  </a:lnTo>
                  <a:lnTo>
                    <a:pt x="649" y="210"/>
                  </a:lnTo>
                  <a:lnTo>
                    <a:pt x="649" y="203"/>
                  </a:lnTo>
                  <a:lnTo>
                    <a:pt x="650" y="190"/>
                  </a:lnTo>
                  <a:lnTo>
                    <a:pt x="652" y="178"/>
                  </a:lnTo>
                  <a:lnTo>
                    <a:pt x="652" y="171"/>
                  </a:lnTo>
                  <a:lnTo>
                    <a:pt x="649" y="166"/>
                  </a:lnTo>
                  <a:lnTo>
                    <a:pt x="646" y="162"/>
                  </a:lnTo>
                  <a:lnTo>
                    <a:pt x="641" y="158"/>
                  </a:lnTo>
                  <a:lnTo>
                    <a:pt x="626" y="148"/>
                  </a:lnTo>
                  <a:lnTo>
                    <a:pt x="614" y="144"/>
                  </a:lnTo>
                  <a:lnTo>
                    <a:pt x="606" y="143"/>
                  </a:lnTo>
                  <a:lnTo>
                    <a:pt x="600" y="143"/>
                  </a:lnTo>
                  <a:lnTo>
                    <a:pt x="596" y="142"/>
                  </a:lnTo>
                  <a:lnTo>
                    <a:pt x="592" y="138"/>
                  </a:lnTo>
                  <a:lnTo>
                    <a:pt x="588" y="130"/>
                  </a:lnTo>
                  <a:lnTo>
                    <a:pt x="581" y="115"/>
                  </a:lnTo>
                  <a:lnTo>
                    <a:pt x="580" y="112"/>
                  </a:lnTo>
                  <a:lnTo>
                    <a:pt x="577" y="110"/>
                  </a:lnTo>
                  <a:lnTo>
                    <a:pt x="574" y="107"/>
                  </a:lnTo>
                  <a:lnTo>
                    <a:pt x="570" y="106"/>
                  </a:lnTo>
                  <a:lnTo>
                    <a:pt x="562" y="103"/>
                  </a:lnTo>
                  <a:lnTo>
                    <a:pt x="552" y="102"/>
                  </a:lnTo>
                  <a:lnTo>
                    <a:pt x="530" y="100"/>
                  </a:lnTo>
                  <a:lnTo>
                    <a:pt x="509" y="96"/>
                  </a:lnTo>
                  <a:lnTo>
                    <a:pt x="501" y="95"/>
                  </a:lnTo>
                  <a:lnTo>
                    <a:pt x="494" y="94"/>
                  </a:lnTo>
                  <a:lnTo>
                    <a:pt x="488" y="90"/>
                  </a:lnTo>
                  <a:lnTo>
                    <a:pt x="482" y="86"/>
                  </a:lnTo>
                  <a:lnTo>
                    <a:pt x="476" y="82"/>
                  </a:lnTo>
                  <a:lnTo>
                    <a:pt x="472" y="76"/>
                  </a:lnTo>
                  <a:lnTo>
                    <a:pt x="466" y="71"/>
                  </a:lnTo>
                  <a:lnTo>
                    <a:pt x="462" y="64"/>
                  </a:lnTo>
                  <a:lnTo>
                    <a:pt x="456" y="51"/>
                  </a:lnTo>
                  <a:lnTo>
                    <a:pt x="450" y="35"/>
                  </a:lnTo>
                  <a:lnTo>
                    <a:pt x="446" y="18"/>
                  </a:lnTo>
                  <a:lnTo>
                    <a:pt x="442" y="0"/>
                  </a:lnTo>
                  <a:lnTo>
                    <a:pt x="436" y="0"/>
                  </a:lnTo>
                  <a:lnTo>
                    <a:pt x="425" y="0"/>
                  </a:lnTo>
                  <a:lnTo>
                    <a:pt x="409" y="12"/>
                  </a:lnTo>
                  <a:lnTo>
                    <a:pt x="390" y="26"/>
                  </a:lnTo>
                  <a:lnTo>
                    <a:pt x="372" y="38"/>
                  </a:lnTo>
                  <a:lnTo>
                    <a:pt x="353" y="48"/>
                  </a:lnTo>
                  <a:lnTo>
                    <a:pt x="342" y="54"/>
                  </a:lnTo>
                  <a:lnTo>
                    <a:pt x="332" y="58"/>
                  </a:lnTo>
                  <a:lnTo>
                    <a:pt x="321" y="60"/>
                  </a:lnTo>
                  <a:lnTo>
                    <a:pt x="309" y="63"/>
                  </a:lnTo>
                  <a:lnTo>
                    <a:pt x="298" y="64"/>
                  </a:lnTo>
                  <a:lnTo>
                    <a:pt x="286" y="64"/>
                  </a:lnTo>
                  <a:lnTo>
                    <a:pt x="274" y="63"/>
                  </a:lnTo>
                  <a:lnTo>
                    <a:pt x="262" y="60"/>
                  </a:lnTo>
                  <a:lnTo>
                    <a:pt x="261" y="70"/>
                  </a:lnTo>
                  <a:lnTo>
                    <a:pt x="262" y="78"/>
                  </a:lnTo>
                  <a:lnTo>
                    <a:pt x="262" y="84"/>
                  </a:lnTo>
                  <a:lnTo>
                    <a:pt x="264" y="90"/>
                  </a:lnTo>
                  <a:lnTo>
                    <a:pt x="269" y="102"/>
                  </a:lnTo>
                  <a:lnTo>
                    <a:pt x="274" y="111"/>
                  </a:lnTo>
                  <a:lnTo>
                    <a:pt x="281" y="119"/>
                  </a:lnTo>
                  <a:lnTo>
                    <a:pt x="286" y="128"/>
                  </a:lnTo>
                  <a:lnTo>
                    <a:pt x="289" y="134"/>
                  </a:lnTo>
                  <a:lnTo>
                    <a:pt x="290" y="139"/>
                  </a:lnTo>
                  <a:lnTo>
                    <a:pt x="292" y="144"/>
                  </a:lnTo>
                  <a:lnTo>
                    <a:pt x="292" y="151"/>
                  </a:lnTo>
                  <a:lnTo>
                    <a:pt x="292" y="155"/>
                  </a:lnTo>
                  <a:lnTo>
                    <a:pt x="290" y="160"/>
                  </a:lnTo>
                  <a:lnTo>
                    <a:pt x="289" y="164"/>
                  </a:lnTo>
                  <a:lnTo>
                    <a:pt x="286" y="167"/>
                  </a:lnTo>
                  <a:lnTo>
                    <a:pt x="280" y="175"/>
                  </a:lnTo>
                  <a:lnTo>
                    <a:pt x="270" y="180"/>
                  </a:lnTo>
                  <a:lnTo>
                    <a:pt x="258" y="187"/>
                  </a:lnTo>
                  <a:lnTo>
                    <a:pt x="245" y="191"/>
                  </a:lnTo>
                  <a:lnTo>
                    <a:pt x="232" y="195"/>
                  </a:lnTo>
                  <a:lnTo>
                    <a:pt x="216" y="199"/>
                  </a:lnTo>
                  <a:lnTo>
                    <a:pt x="184" y="206"/>
                  </a:lnTo>
                  <a:lnTo>
                    <a:pt x="153" y="208"/>
                  </a:lnTo>
                  <a:lnTo>
                    <a:pt x="124" y="211"/>
                  </a:lnTo>
                  <a:lnTo>
                    <a:pt x="100" y="211"/>
                  </a:lnTo>
                  <a:lnTo>
                    <a:pt x="101" y="220"/>
                  </a:lnTo>
                  <a:lnTo>
                    <a:pt x="104" y="227"/>
                  </a:lnTo>
                  <a:lnTo>
                    <a:pt x="108" y="235"/>
                  </a:lnTo>
                  <a:lnTo>
                    <a:pt x="112" y="242"/>
                  </a:lnTo>
                  <a:lnTo>
                    <a:pt x="116" y="250"/>
                  </a:lnTo>
                  <a:lnTo>
                    <a:pt x="120" y="258"/>
                  </a:lnTo>
                  <a:lnTo>
                    <a:pt x="122" y="267"/>
                  </a:lnTo>
                  <a:lnTo>
                    <a:pt x="124" y="278"/>
                  </a:lnTo>
                  <a:lnTo>
                    <a:pt x="122" y="290"/>
                  </a:lnTo>
                  <a:lnTo>
                    <a:pt x="120" y="300"/>
                  </a:lnTo>
                  <a:lnTo>
                    <a:pt x="116" y="311"/>
                  </a:lnTo>
                  <a:lnTo>
                    <a:pt x="109" y="320"/>
                  </a:lnTo>
                  <a:lnTo>
                    <a:pt x="102" y="330"/>
                  </a:lnTo>
                  <a:lnTo>
                    <a:pt x="94" y="338"/>
                  </a:lnTo>
                  <a:lnTo>
                    <a:pt x="85" y="346"/>
                  </a:lnTo>
                  <a:lnTo>
                    <a:pt x="76" y="352"/>
                  </a:lnTo>
                  <a:lnTo>
                    <a:pt x="57" y="367"/>
                  </a:lnTo>
                  <a:lnTo>
                    <a:pt x="40" y="380"/>
                  </a:lnTo>
                  <a:lnTo>
                    <a:pt x="32" y="388"/>
                  </a:lnTo>
                  <a:lnTo>
                    <a:pt x="25" y="395"/>
                  </a:lnTo>
                  <a:lnTo>
                    <a:pt x="20" y="403"/>
                  </a:lnTo>
                  <a:lnTo>
                    <a:pt x="16" y="410"/>
                  </a:lnTo>
                  <a:lnTo>
                    <a:pt x="8" y="424"/>
                  </a:lnTo>
                  <a:lnTo>
                    <a:pt x="4" y="437"/>
                  </a:lnTo>
                  <a:lnTo>
                    <a:pt x="1" y="451"/>
                  </a:lnTo>
                  <a:lnTo>
                    <a:pt x="0" y="465"/>
                  </a:lnTo>
                  <a:lnTo>
                    <a:pt x="1" y="496"/>
                  </a:lnTo>
                  <a:lnTo>
                    <a:pt x="4" y="531"/>
                  </a:lnTo>
                  <a:lnTo>
                    <a:pt x="4" y="559"/>
                  </a:lnTo>
                  <a:lnTo>
                    <a:pt x="8" y="585"/>
                  </a:lnTo>
                  <a:lnTo>
                    <a:pt x="12" y="609"/>
                  </a:lnTo>
                  <a:lnTo>
                    <a:pt x="18" y="632"/>
                  </a:lnTo>
                  <a:lnTo>
                    <a:pt x="25" y="652"/>
                  </a:lnTo>
                  <a:lnTo>
                    <a:pt x="33" y="671"/>
                  </a:lnTo>
                  <a:lnTo>
                    <a:pt x="42" y="689"/>
                  </a:lnTo>
                  <a:lnTo>
                    <a:pt x="52" y="707"/>
                  </a:lnTo>
                  <a:lnTo>
                    <a:pt x="60" y="724"/>
                  </a:lnTo>
                  <a:lnTo>
                    <a:pt x="69" y="741"/>
                  </a:lnTo>
                  <a:lnTo>
                    <a:pt x="77" y="760"/>
                  </a:lnTo>
                  <a:lnTo>
                    <a:pt x="85" y="780"/>
                  </a:lnTo>
                  <a:lnTo>
                    <a:pt x="90" y="800"/>
                  </a:lnTo>
                  <a:lnTo>
                    <a:pt x="96" y="823"/>
                  </a:lnTo>
                  <a:lnTo>
                    <a:pt x="98" y="847"/>
                  </a:lnTo>
                  <a:lnTo>
                    <a:pt x="100" y="873"/>
                  </a:lnTo>
                  <a:lnTo>
                    <a:pt x="100" y="889"/>
                  </a:lnTo>
                  <a:lnTo>
                    <a:pt x="100" y="905"/>
                  </a:lnTo>
                  <a:lnTo>
                    <a:pt x="100" y="920"/>
                  </a:lnTo>
                  <a:lnTo>
                    <a:pt x="100" y="928"/>
                  </a:lnTo>
                  <a:lnTo>
                    <a:pt x="100" y="945"/>
                  </a:lnTo>
                  <a:lnTo>
                    <a:pt x="102" y="961"/>
                  </a:lnTo>
                  <a:lnTo>
                    <a:pt x="104" y="967"/>
                  </a:lnTo>
                  <a:lnTo>
                    <a:pt x="108" y="972"/>
                  </a:lnTo>
                  <a:lnTo>
                    <a:pt x="112" y="975"/>
                  </a:lnTo>
                  <a:lnTo>
                    <a:pt x="117" y="976"/>
                  </a:lnTo>
                  <a:lnTo>
                    <a:pt x="126" y="975"/>
                  </a:lnTo>
                  <a:lnTo>
                    <a:pt x="133" y="972"/>
                  </a:lnTo>
                  <a:lnTo>
                    <a:pt x="138" y="968"/>
                  </a:lnTo>
                  <a:lnTo>
                    <a:pt x="144" y="964"/>
                  </a:lnTo>
                  <a:lnTo>
                    <a:pt x="149" y="960"/>
                  </a:lnTo>
                  <a:lnTo>
                    <a:pt x="154" y="956"/>
                  </a:lnTo>
                  <a:lnTo>
                    <a:pt x="160" y="953"/>
                  </a:lnTo>
                  <a:lnTo>
                    <a:pt x="166" y="952"/>
                  </a:lnTo>
                  <a:lnTo>
                    <a:pt x="172" y="953"/>
                  </a:lnTo>
                  <a:lnTo>
                    <a:pt x="178" y="959"/>
                  </a:lnTo>
                  <a:lnTo>
                    <a:pt x="186" y="965"/>
                  </a:lnTo>
                  <a:lnTo>
                    <a:pt x="194" y="973"/>
                  </a:lnTo>
                  <a:lnTo>
                    <a:pt x="202" y="983"/>
                  </a:lnTo>
                  <a:lnTo>
                    <a:pt x="208" y="993"/>
                  </a:lnTo>
                  <a:lnTo>
                    <a:pt x="213" y="1003"/>
                  </a:lnTo>
                  <a:lnTo>
                    <a:pt x="214" y="1012"/>
                  </a:lnTo>
                  <a:lnTo>
                    <a:pt x="213" y="1018"/>
                  </a:lnTo>
                  <a:lnTo>
                    <a:pt x="212" y="1024"/>
                  </a:lnTo>
                  <a:lnTo>
                    <a:pt x="208" y="1028"/>
                  </a:lnTo>
                  <a:lnTo>
                    <a:pt x="204" y="1033"/>
                  </a:lnTo>
                  <a:lnTo>
                    <a:pt x="193" y="1038"/>
                  </a:lnTo>
                  <a:lnTo>
                    <a:pt x="181" y="1044"/>
                  </a:lnTo>
                  <a:lnTo>
                    <a:pt x="169" y="1049"/>
                  </a:lnTo>
                  <a:lnTo>
                    <a:pt x="158" y="1056"/>
                  </a:lnTo>
                  <a:lnTo>
                    <a:pt x="154" y="1058"/>
                  </a:lnTo>
                  <a:lnTo>
                    <a:pt x="150" y="1062"/>
                  </a:lnTo>
                  <a:lnTo>
                    <a:pt x="149" y="1066"/>
                  </a:lnTo>
                  <a:lnTo>
                    <a:pt x="148" y="1072"/>
                  </a:lnTo>
                  <a:lnTo>
                    <a:pt x="148" y="1077"/>
                  </a:lnTo>
                  <a:lnTo>
                    <a:pt x="149" y="1081"/>
                  </a:lnTo>
                  <a:lnTo>
                    <a:pt x="150" y="1084"/>
                  </a:lnTo>
                  <a:lnTo>
                    <a:pt x="153" y="1088"/>
                  </a:lnTo>
                  <a:lnTo>
                    <a:pt x="160" y="1094"/>
                  </a:lnTo>
                  <a:lnTo>
                    <a:pt x="166" y="1101"/>
                  </a:lnTo>
                  <a:lnTo>
                    <a:pt x="173" y="1108"/>
                  </a:lnTo>
                  <a:lnTo>
                    <a:pt x="178" y="1116"/>
                  </a:lnTo>
                  <a:lnTo>
                    <a:pt x="181" y="1121"/>
                  </a:lnTo>
                  <a:lnTo>
                    <a:pt x="182" y="1126"/>
                  </a:lnTo>
                  <a:lnTo>
                    <a:pt x="184" y="1132"/>
                  </a:lnTo>
                  <a:lnTo>
                    <a:pt x="184" y="1138"/>
                  </a:lnTo>
                  <a:lnTo>
                    <a:pt x="184" y="1146"/>
                  </a:lnTo>
                  <a:lnTo>
                    <a:pt x="182" y="1152"/>
                  </a:lnTo>
                  <a:lnTo>
                    <a:pt x="181" y="1157"/>
                  </a:lnTo>
                  <a:lnTo>
                    <a:pt x="180" y="1161"/>
                  </a:lnTo>
                  <a:lnTo>
                    <a:pt x="174" y="1169"/>
                  </a:lnTo>
                  <a:lnTo>
                    <a:pt x="169" y="1174"/>
                  </a:lnTo>
                  <a:lnTo>
                    <a:pt x="164" y="1181"/>
                  </a:lnTo>
                  <a:lnTo>
                    <a:pt x="158" y="1188"/>
                  </a:lnTo>
                  <a:lnTo>
                    <a:pt x="157" y="1192"/>
                  </a:lnTo>
                  <a:lnTo>
                    <a:pt x="154" y="1197"/>
                  </a:lnTo>
                  <a:lnTo>
                    <a:pt x="154" y="1204"/>
                  </a:lnTo>
                  <a:lnTo>
                    <a:pt x="154" y="1210"/>
                  </a:lnTo>
                  <a:lnTo>
                    <a:pt x="157" y="1214"/>
                  </a:lnTo>
                  <a:lnTo>
                    <a:pt x="164" y="1221"/>
                  </a:lnTo>
                  <a:lnTo>
                    <a:pt x="176" y="1229"/>
                  </a:lnTo>
                  <a:lnTo>
                    <a:pt x="189" y="1237"/>
                  </a:lnTo>
                  <a:lnTo>
                    <a:pt x="204" y="1245"/>
                  </a:lnTo>
                  <a:lnTo>
                    <a:pt x="217" y="1252"/>
                  </a:lnTo>
                  <a:lnTo>
                    <a:pt x="229" y="1257"/>
                  </a:lnTo>
                  <a:lnTo>
                    <a:pt x="238" y="1258"/>
                  </a:lnTo>
                  <a:lnTo>
                    <a:pt x="246" y="1258"/>
                  </a:lnTo>
                  <a:lnTo>
                    <a:pt x="253" y="1256"/>
                  </a:lnTo>
                  <a:lnTo>
                    <a:pt x="260" y="1253"/>
                  </a:lnTo>
                  <a:lnTo>
                    <a:pt x="265" y="1250"/>
                  </a:lnTo>
                  <a:lnTo>
                    <a:pt x="270" y="1246"/>
                  </a:lnTo>
                  <a:lnTo>
                    <a:pt x="277" y="1244"/>
                  </a:lnTo>
                  <a:lnTo>
                    <a:pt x="284" y="1241"/>
                  </a:lnTo>
                  <a:lnTo>
                    <a:pt x="292" y="1241"/>
                  </a:lnTo>
                  <a:lnTo>
                    <a:pt x="301" y="1241"/>
                  </a:lnTo>
                  <a:lnTo>
                    <a:pt x="308" y="1244"/>
                  </a:lnTo>
                  <a:lnTo>
                    <a:pt x="314" y="1246"/>
                  </a:lnTo>
                  <a:lnTo>
                    <a:pt x="321" y="1250"/>
                  </a:lnTo>
                  <a:lnTo>
                    <a:pt x="332" y="1260"/>
                  </a:lnTo>
                  <a:lnTo>
                    <a:pt x="341" y="1270"/>
                  </a:lnTo>
                  <a:lnTo>
                    <a:pt x="352" y="1282"/>
                  </a:lnTo>
                  <a:lnTo>
                    <a:pt x="362" y="1292"/>
                  </a:lnTo>
                  <a:lnTo>
                    <a:pt x="369" y="1296"/>
                  </a:lnTo>
                  <a:lnTo>
                    <a:pt x="377" y="1298"/>
                  </a:lnTo>
                  <a:lnTo>
                    <a:pt x="385" y="1301"/>
                  </a:lnTo>
                  <a:lnTo>
                    <a:pt x="394" y="1301"/>
                  </a:lnTo>
                  <a:lnTo>
                    <a:pt x="402" y="1300"/>
                  </a:lnTo>
                  <a:lnTo>
                    <a:pt x="410" y="1298"/>
                  </a:lnTo>
                  <a:lnTo>
                    <a:pt x="418" y="1294"/>
                  </a:lnTo>
                  <a:lnTo>
                    <a:pt x="428" y="1289"/>
                  </a:lnTo>
                  <a:lnTo>
                    <a:pt x="444" y="1276"/>
                  </a:lnTo>
                  <a:lnTo>
                    <a:pt x="460" y="1258"/>
                  </a:lnTo>
                  <a:lnTo>
                    <a:pt x="477" y="1242"/>
                  </a:lnTo>
                  <a:lnTo>
                    <a:pt x="492" y="1225"/>
                  </a:lnTo>
                  <a:lnTo>
                    <a:pt x="508" y="1210"/>
                  </a:lnTo>
                  <a:lnTo>
                    <a:pt x="521" y="1198"/>
                  </a:lnTo>
                  <a:lnTo>
                    <a:pt x="516" y="117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6" name="Freeform 100"/>
            <p:cNvSpPr>
              <a:spLocks noChangeAspect="1"/>
            </p:cNvSpPr>
            <p:nvPr/>
          </p:nvSpPr>
          <p:spPr bwMode="auto">
            <a:xfrm>
              <a:off x="968" y="2777"/>
              <a:ext cx="195" cy="141"/>
            </a:xfrm>
            <a:custGeom>
              <a:avLst/>
              <a:gdLst>
                <a:gd name="T0" fmla="*/ 171 w 639"/>
                <a:gd name="T1" fmla="*/ 35 h 464"/>
                <a:gd name="T2" fmla="*/ 143 w 639"/>
                <a:gd name="T3" fmla="*/ 71 h 464"/>
                <a:gd name="T4" fmla="*/ 107 w 639"/>
                <a:gd name="T5" fmla="*/ 103 h 464"/>
                <a:gd name="T6" fmla="*/ 24 w 639"/>
                <a:gd name="T7" fmla="*/ 147 h 464"/>
                <a:gd name="T8" fmla="*/ 4 w 639"/>
                <a:gd name="T9" fmla="*/ 171 h 464"/>
                <a:gd name="T10" fmla="*/ 23 w 639"/>
                <a:gd name="T11" fmla="*/ 200 h 464"/>
                <a:gd name="T12" fmla="*/ 64 w 639"/>
                <a:gd name="T13" fmla="*/ 233 h 464"/>
                <a:gd name="T14" fmla="*/ 84 w 639"/>
                <a:gd name="T15" fmla="*/ 241 h 464"/>
                <a:gd name="T16" fmla="*/ 107 w 639"/>
                <a:gd name="T17" fmla="*/ 239 h 464"/>
                <a:gd name="T18" fmla="*/ 126 w 639"/>
                <a:gd name="T19" fmla="*/ 229 h 464"/>
                <a:gd name="T20" fmla="*/ 144 w 639"/>
                <a:gd name="T21" fmla="*/ 224 h 464"/>
                <a:gd name="T22" fmla="*/ 167 w 639"/>
                <a:gd name="T23" fmla="*/ 228 h 464"/>
                <a:gd name="T24" fmla="*/ 182 w 639"/>
                <a:gd name="T25" fmla="*/ 240 h 464"/>
                <a:gd name="T26" fmla="*/ 192 w 639"/>
                <a:gd name="T27" fmla="*/ 265 h 464"/>
                <a:gd name="T28" fmla="*/ 200 w 639"/>
                <a:gd name="T29" fmla="*/ 313 h 464"/>
                <a:gd name="T30" fmla="*/ 207 w 639"/>
                <a:gd name="T31" fmla="*/ 363 h 464"/>
                <a:gd name="T32" fmla="*/ 216 w 639"/>
                <a:gd name="T33" fmla="*/ 388 h 464"/>
                <a:gd name="T34" fmla="*/ 228 w 639"/>
                <a:gd name="T35" fmla="*/ 400 h 464"/>
                <a:gd name="T36" fmla="*/ 247 w 639"/>
                <a:gd name="T37" fmla="*/ 404 h 464"/>
                <a:gd name="T38" fmla="*/ 259 w 639"/>
                <a:gd name="T39" fmla="*/ 400 h 464"/>
                <a:gd name="T40" fmla="*/ 275 w 639"/>
                <a:gd name="T41" fmla="*/ 383 h 464"/>
                <a:gd name="T42" fmla="*/ 292 w 639"/>
                <a:gd name="T43" fmla="*/ 365 h 464"/>
                <a:gd name="T44" fmla="*/ 307 w 639"/>
                <a:gd name="T45" fmla="*/ 361 h 464"/>
                <a:gd name="T46" fmla="*/ 335 w 639"/>
                <a:gd name="T47" fmla="*/ 368 h 464"/>
                <a:gd name="T48" fmla="*/ 371 w 639"/>
                <a:gd name="T49" fmla="*/ 399 h 464"/>
                <a:gd name="T50" fmla="*/ 407 w 639"/>
                <a:gd name="T51" fmla="*/ 431 h 464"/>
                <a:gd name="T52" fmla="*/ 434 w 639"/>
                <a:gd name="T53" fmla="*/ 440 h 464"/>
                <a:gd name="T54" fmla="*/ 463 w 639"/>
                <a:gd name="T55" fmla="*/ 438 h 464"/>
                <a:gd name="T56" fmla="*/ 462 w 639"/>
                <a:gd name="T57" fmla="*/ 436 h 464"/>
                <a:gd name="T58" fmla="*/ 470 w 639"/>
                <a:gd name="T59" fmla="*/ 435 h 464"/>
                <a:gd name="T60" fmla="*/ 503 w 639"/>
                <a:gd name="T61" fmla="*/ 444 h 464"/>
                <a:gd name="T62" fmla="*/ 533 w 639"/>
                <a:gd name="T63" fmla="*/ 460 h 464"/>
                <a:gd name="T64" fmla="*/ 568 w 639"/>
                <a:gd name="T65" fmla="*/ 464 h 464"/>
                <a:gd name="T66" fmla="*/ 584 w 639"/>
                <a:gd name="T67" fmla="*/ 454 h 464"/>
                <a:gd name="T68" fmla="*/ 595 w 639"/>
                <a:gd name="T69" fmla="*/ 436 h 464"/>
                <a:gd name="T70" fmla="*/ 601 w 639"/>
                <a:gd name="T71" fmla="*/ 396 h 464"/>
                <a:gd name="T72" fmla="*/ 603 w 639"/>
                <a:gd name="T73" fmla="*/ 359 h 464"/>
                <a:gd name="T74" fmla="*/ 608 w 639"/>
                <a:gd name="T75" fmla="*/ 351 h 464"/>
                <a:gd name="T76" fmla="*/ 627 w 639"/>
                <a:gd name="T77" fmla="*/ 336 h 464"/>
                <a:gd name="T78" fmla="*/ 639 w 639"/>
                <a:gd name="T79" fmla="*/ 320 h 464"/>
                <a:gd name="T80" fmla="*/ 631 w 639"/>
                <a:gd name="T81" fmla="*/ 303 h 464"/>
                <a:gd name="T82" fmla="*/ 619 w 639"/>
                <a:gd name="T83" fmla="*/ 293 h 464"/>
                <a:gd name="T84" fmla="*/ 605 w 639"/>
                <a:gd name="T85" fmla="*/ 275 h 464"/>
                <a:gd name="T86" fmla="*/ 564 w 639"/>
                <a:gd name="T87" fmla="*/ 233 h 464"/>
                <a:gd name="T88" fmla="*/ 544 w 639"/>
                <a:gd name="T89" fmla="*/ 219 h 464"/>
                <a:gd name="T90" fmla="*/ 513 w 639"/>
                <a:gd name="T91" fmla="*/ 228 h 464"/>
                <a:gd name="T92" fmla="*/ 452 w 639"/>
                <a:gd name="T93" fmla="*/ 263 h 464"/>
                <a:gd name="T94" fmla="*/ 415 w 639"/>
                <a:gd name="T95" fmla="*/ 281 h 464"/>
                <a:gd name="T96" fmla="*/ 391 w 639"/>
                <a:gd name="T97" fmla="*/ 283 h 464"/>
                <a:gd name="T98" fmla="*/ 372 w 639"/>
                <a:gd name="T99" fmla="*/ 276 h 464"/>
                <a:gd name="T100" fmla="*/ 356 w 639"/>
                <a:gd name="T101" fmla="*/ 263 h 464"/>
                <a:gd name="T102" fmla="*/ 336 w 639"/>
                <a:gd name="T103" fmla="*/ 231 h 464"/>
                <a:gd name="T104" fmla="*/ 331 w 639"/>
                <a:gd name="T105" fmla="*/ 183 h 464"/>
                <a:gd name="T106" fmla="*/ 324 w 639"/>
                <a:gd name="T107" fmla="*/ 113 h 464"/>
                <a:gd name="T108" fmla="*/ 314 w 639"/>
                <a:gd name="T109" fmla="*/ 81 h 464"/>
                <a:gd name="T110" fmla="*/ 295 w 639"/>
                <a:gd name="T111" fmla="*/ 60 h 464"/>
                <a:gd name="T112" fmla="*/ 267 w 639"/>
                <a:gd name="T113" fmla="*/ 55 h 464"/>
                <a:gd name="T114" fmla="*/ 220 w 639"/>
                <a:gd name="T115" fmla="*/ 44 h 464"/>
                <a:gd name="T116" fmla="*/ 199 w 639"/>
                <a:gd name="T117" fmla="*/ 32 h 464"/>
                <a:gd name="T118" fmla="*/ 184 w 639"/>
                <a:gd name="T119" fmla="*/ 15 h 464"/>
                <a:gd name="T120" fmla="*/ 182 w 639"/>
                <a:gd name="T121" fmla="*/ 7 h 4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39"/>
                <a:gd name="T184" fmla="*/ 0 h 464"/>
                <a:gd name="T185" fmla="*/ 639 w 639"/>
                <a:gd name="T186" fmla="*/ 464 h 46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39" h="464">
                  <a:moveTo>
                    <a:pt x="182" y="7"/>
                  </a:moveTo>
                  <a:lnTo>
                    <a:pt x="176" y="21"/>
                  </a:lnTo>
                  <a:lnTo>
                    <a:pt x="171" y="35"/>
                  </a:lnTo>
                  <a:lnTo>
                    <a:pt x="163" y="48"/>
                  </a:lnTo>
                  <a:lnTo>
                    <a:pt x="154" y="60"/>
                  </a:lnTo>
                  <a:lnTo>
                    <a:pt x="143" y="71"/>
                  </a:lnTo>
                  <a:lnTo>
                    <a:pt x="132" y="83"/>
                  </a:lnTo>
                  <a:lnTo>
                    <a:pt x="119" y="92"/>
                  </a:lnTo>
                  <a:lnTo>
                    <a:pt x="107" y="103"/>
                  </a:lnTo>
                  <a:lnTo>
                    <a:pt x="79" y="120"/>
                  </a:lnTo>
                  <a:lnTo>
                    <a:pt x="51" y="135"/>
                  </a:lnTo>
                  <a:lnTo>
                    <a:pt x="24" y="147"/>
                  </a:lnTo>
                  <a:lnTo>
                    <a:pt x="0" y="157"/>
                  </a:lnTo>
                  <a:lnTo>
                    <a:pt x="2" y="164"/>
                  </a:lnTo>
                  <a:lnTo>
                    <a:pt x="4" y="171"/>
                  </a:lnTo>
                  <a:lnTo>
                    <a:pt x="8" y="179"/>
                  </a:lnTo>
                  <a:lnTo>
                    <a:pt x="12" y="185"/>
                  </a:lnTo>
                  <a:lnTo>
                    <a:pt x="23" y="200"/>
                  </a:lnTo>
                  <a:lnTo>
                    <a:pt x="36" y="213"/>
                  </a:lnTo>
                  <a:lnTo>
                    <a:pt x="51" y="224"/>
                  </a:lnTo>
                  <a:lnTo>
                    <a:pt x="64" y="233"/>
                  </a:lnTo>
                  <a:lnTo>
                    <a:pt x="72" y="237"/>
                  </a:lnTo>
                  <a:lnTo>
                    <a:pt x="79" y="239"/>
                  </a:lnTo>
                  <a:lnTo>
                    <a:pt x="84" y="241"/>
                  </a:lnTo>
                  <a:lnTo>
                    <a:pt x="91" y="241"/>
                  </a:lnTo>
                  <a:lnTo>
                    <a:pt x="99" y="241"/>
                  </a:lnTo>
                  <a:lnTo>
                    <a:pt x="107" y="239"/>
                  </a:lnTo>
                  <a:lnTo>
                    <a:pt x="114" y="236"/>
                  </a:lnTo>
                  <a:lnTo>
                    <a:pt x="120" y="232"/>
                  </a:lnTo>
                  <a:lnTo>
                    <a:pt x="126" y="229"/>
                  </a:lnTo>
                  <a:lnTo>
                    <a:pt x="132" y="227"/>
                  </a:lnTo>
                  <a:lnTo>
                    <a:pt x="139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0" y="225"/>
                  </a:lnTo>
                  <a:lnTo>
                    <a:pt x="167" y="228"/>
                  </a:lnTo>
                  <a:lnTo>
                    <a:pt x="172" y="231"/>
                  </a:lnTo>
                  <a:lnTo>
                    <a:pt x="176" y="235"/>
                  </a:lnTo>
                  <a:lnTo>
                    <a:pt x="182" y="240"/>
                  </a:lnTo>
                  <a:lnTo>
                    <a:pt x="184" y="245"/>
                  </a:lnTo>
                  <a:lnTo>
                    <a:pt x="188" y="252"/>
                  </a:lnTo>
                  <a:lnTo>
                    <a:pt x="192" y="265"/>
                  </a:lnTo>
                  <a:lnTo>
                    <a:pt x="196" y="280"/>
                  </a:lnTo>
                  <a:lnTo>
                    <a:pt x="199" y="297"/>
                  </a:lnTo>
                  <a:lnTo>
                    <a:pt x="200" y="313"/>
                  </a:lnTo>
                  <a:lnTo>
                    <a:pt x="202" y="331"/>
                  </a:lnTo>
                  <a:lnTo>
                    <a:pt x="204" y="347"/>
                  </a:lnTo>
                  <a:lnTo>
                    <a:pt x="207" y="363"/>
                  </a:lnTo>
                  <a:lnTo>
                    <a:pt x="211" y="376"/>
                  </a:lnTo>
                  <a:lnTo>
                    <a:pt x="214" y="381"/>
                  </a:lnTo>
                  <a:lnTo>
                    <a:pt x="216" y="388"/>
                  </a:lnTo>
                  <a:lnTo>
                    <a:pt x="220" y="392"/>
                  </a:lnTo>
                  <a:lnTo>
                    <a:pt x="224" y="396"/>
                  </a:lnTo>
                  <a:lnTo>
                    <a:pt x="228" y="400"/>
                  </a:lnTo>
                  <a:lnTo>
                    <a:pt x="234" y="403"/>
                  </a:lnTo>
                  <a:lnTo>
                    <a:pt x="240" y="404"/>
                  </a:lnTo>
                  <a:lnTo>
                    <a:pt x="247" y="404"/>
                  </a:lnTo>
                  <a:lnTo>
                    <a:pt x="251" y="404"/>
                  </a:lnTo>
                  <a:lnTo>
                    <a:pt x="255" y="403"/>
                  </a:lnTo>
                  <a:lnTo>
                    <a:pt x="259" y="400"/>
                  </a:lnTo>
                  <a:lnTo>
                    <a:pt x="263" y="397"/>
                  </a:lnTo>
                  <a:lnTo>
                    <a:pt x="270" y="391"/>
                  </a:lnTo>
                  <a:lnTo>
                    <a:pt x="275" y="383"/>
                  </a:lnTo>
                  <a:lnTo>
                    <a:pt x="282" y="375"/>
                  </a:lnTo>
                  <a:lnTo>
                    <a:pt x="288" y="368"/>
                  </a:lnTo>
                  <a:lnTo>
                    <a:pt x="292" y="365"/>
                  </a:lnTo>
                  <a:lnTo>
                    <a:pt x="298" y="364"/>
                  </a:lnTo>
                  <a:lnTo>
                    <a:pt x="302" y="363"/>
                  </a:lnTo>
                  <a:lnTo>
                    <a:pt x="307" y="361"/>
                  </a:lnTo>
                  <a:lnTo>
                    <a:pt x="318" y="363"/>
                  </a:lnTo>
                  <a:lnTo>
                    <a:pt x="327" y="365"/>
                  </a:lnTo>
                  <a:lnTo>
                    <a:pt x="335" y="368"/>
                  </a:lnTo>
                  <a:lnTo>
                    <a:pt x="343" y="373"/>
                  </a:lnTo>
                  <a:lnTo>
                    <a:pt x="358" y="385"/>
                  </a:lnTo>
                  <a:lnTo>
                    <a:pt x="371" y="399"/>
                  </a:lnTo>
                  <a:lnTo>
                    <a:pt x="384" y="413"/>
                  </a:lnTo>
                  <a:lnTo>
                    <a:pt x="399" y="425"/>
                  </a:lnTo>
                  <a:lnTo>
                    <a:pt x="407" y="431"/>
                  </a:lnTo>
                  <a:lnTo>
                    <a:pt x="415" y="435"/>
                  </a:lnTo>
                  <a:lnTo>
                    <a:pt x="424" y="438"/>
                  </a:lnTo>
                  <a:lnTo>
                    <a:pt x="434" y="440"/>
                  </a:lnTo>
                  <a:lnTo>
                    <a:pt x="458" y="440"/>
                  </a:lnTo>
                  <a:lnTo>
                    <a:pt x="462" y="440"/>
                  </a:lnTo>
                  <a:lnTo>
                    <a:pt x="463" y="438"/>
                  </a:lnTo>
                  <a:lnTo>
                    <a:pt x="462" y="437"/>
                  </a:lnTo>
                  <a:lnTo>
                    <a:pt x="462" y="436"/>
                  </a:lnTo>
                  <a:lnTo>
                    <a:pt x="463" y="435"/>
                  </a:lnTo>
                  <a:lnTo>
                    <a:pt x="466" y="435"/>
                  </a:lnTo>
                  <a:lnTo>
                    <a:pt x="470" y="435"/>
                  </a:lnTo>
                  <a:lnTo>
                    <a:pt x="483" y="436"/>
                  </a:lnTo>
                  <a:lnTo>
                    <a:pt x="493" y="438"/>
                  </a:lnTo>
                  <a:lnTo>
                    <a:pt x="503" y="444"/>
                  </a:lnTo>
                  <a:lnTo>
                    <a:pt x="513" y="449"/>
                  </a:lnTo>
                  <a:lnTo>
                    <a:pt x="523" y="454"/>
                  </a:lnTo>
                  <a:lnTo>
                    <a:pt x="533" y="460"/>
                  </a:lnTo>
                  <a:lnTo>
                    <a:pt x="545" y="462"/>
                  </a:lnTo>
                  <a:lnTo>
                    <a:pt x="560" y="464"/>
                  </a:lnTo>
                  <a:lnTo>
                    <a:pt x="568" y="464"/>
                  </a:lnTo>
                  <a:lnTo>
                    <a:pt x="575" y="461"/>
                  </a:lnTo>
                  <a:lnTo>
                    <a:pt x="580" y="458"/>
                  </a:lnTo>
                  <a:lnTo>
                    <a:pt x="584" y="454"/>
                  </a:lnTo>
                  <a:lnTo>
                    <a:pt x="589" y="449"/>
                  </a:lnTo>
                  <a:lnTo>
                    <a:pt x="592" y="442"/>
                  </a:lnTo>
                  <a:lnTo>
                    <a:pt x="595" y="436"/>
                  </a:lnTo>
                  <a:lnTo>
                    <a:pt x="597" y="429"/>
                  </a:lnTo>
                  <a:lnTo>
                    <a:pt x="600" y="413"/>
                  </a:lnTo>
                  <a:lnTo>
                    <a:pt x="601" y="396"/>
                  </a:lnTo>
                  <a:lnTo>
                    <a:pt x="603" y="379"/>
                  </a:lnTo>
                  <a:lnTo>
                    <a:pt x="603" y="361"/>
                  </a:lnTo>
                  <a:lnTo>
                    <a:pt x="603" y="359"/>
                  </a:lnTo>
                  <a:lnTo>
                    <a:pt x="604" y="356"/>
                  </a:lnTo>
                  <a:lnTo>
                    <a:pt x="605" y="353"/>
                  </a:lnTo>
                  <a:lnTo>
                    <a:pt x="608" y="351"/>
                  </a:lnTo>
                  <a:lnTo>
                    <a:pt x="613" y="345"/>
                  </a:lnTo>
                  <a:lnTo>
                    <a:pt x="620" y="341"/>
                  </a:lnTo>
                  <a:lnTo>
                    <a:pt x="627" y="336"/>
                  </a:lnTo>
                  <a:lnTo>
                    <a:pt x="633" y="332"/>
                  </a:lnTo>
                  <a:lnTo>
                    <a:pt x="637" y="327"/>
                  </a:lnTo>
                  <a:lnTo>
                    <a:pt x="639" y="320"/>
                  </a:lnTo>
                  <a:lnTo>
                    <a:pt x="637" y="312"/>
                  </a:lnTo>
                  <a:lnTo>
                    <a:pt x="635" y="307"/>
                  </a:lnTo>
                  <a:lnTo>
                    <a:pt x="631" y="303"/>
                  </a:lnTo>
                  <a:lnTo>
                    <a:pt x="627" y="300"/>
                  </a:lnTo>
                  <a:lnTo>
                    <a:pt x="623" y="296"/>
                  </a:lnTo>
                  <a:lnTo>
                    <a:pt x="619" y="293"/>
                  </a:lnTo>
                  <a:lnTo>
                    <a:pt x="616" y="289"/>
                  </a:lnTo>
                  <a:lnTo>
                    <a:pt x="615" y="284"/>
                  </a:lnTo>
                  <a:lnTo>
                    <a:pt x="605" y="275"/>
                  </a:lnTo>
                  <a:lnTo>
                    <a:pt x="584" y="255"/>
                  </a:lnTo>
                  <a:lnTo>
                    <a:pt x="573" y="244"/>
                  </a:lnTo>
                  <a:lnTo>
                    <a:pt x="564" y="233"/>
                  </a:lnTo>
                  <a:lnTo>
                    <a:pt x="557" y="224"/>
                  </a:lnTo>
                  <a:lnTo>
                    <a:pt x="555" y="217"/>
                  </a:lnTo>
                  <a:lnTo>
                    <a:pt x="544" y="219"/>
                  </a:lnTo>
                  <a:lnTo>
                    <a:pt x="533" y="220"/>
                  </a:lnTo>
                  <a:lnTo>
                    <a:pt x="523" y="224"/>
                  </a:lnTo>
                  <a:lnTo>
                    <a:pt x="513" y="228"/>
                  </a:lnTo>
                  <a:lnTo>
                    <a:pt x="492" y="239"/>
                  </a:lnTo>
                  <a:lnTo>
                    <a:pt x="472" y="251"/>
                  </a:lnTo>
                  <a:lnTo>
                    <a:pt x="452" y="263"/>
                  </a:lnTo>
                  <a:lnTo>
                    <a:pt x="432" y="273"/>
                  </a:lnTo>
                  <a:lnTo>
                    <a:pt x="423" y="277"/>
                  </a:lnTo>
                  <a:lnTo>
                    <a:pt x="415" y="281"/>
                  </a:lnTo>
                  <a:lnTo>
                    <a:pt x="406" y="283"/>
                  </a:lnTo>
                  <a:lnTo>
                    <a:pt x="398" y="284"/>
                  </a:lnTo>
                  <a:lnTo>
                    <a:pt x="391" y="283"/>
                  </a:lnTo>
                  <a:lnTo>
                    <a:pt x="384" y="281"/>
                  </a:lnTo>
                  <a:lnTo>
                    <a:pt x="379" y="280"/>
                  </a:lnTo>
                  <a:lnTo>
                    <a:pt x="372" y="276"/>
                  </a:lnTo>
                  <a:lnTo>
                    <a:pt x="367" y="272"/>
                  </a:lnTo>
                  <a:lnTo>
                    <a:pt x="362" y="268"/>
                  </a:lnTo>
                  <a:lnTo>
                    <a:pt x="356" y="263"/>
                  </a:lnTo>
                  <a:lnTo>
                    <a:pt x="351" y="257"/>
                  </a:lnTo>
                  <a:lnTo>
                    <a:pt x="343" y="244"/>
                  </a:lnTo>
                  <a:lnTo>
                    <a:pt x="336" y="231"/>
                  </a:lnTo>
                  <a:lnTo>
                    <a:pt x="334" y="215"/>
                  </a:lnTo>
                  <a:lnTo>
                    <a:pt x="332" y="199"/>
                  </a:lnTo>
                  <a:lnTo>
                    <a:pt x="331" y="183"/>
                  </a:lnTo>
                  <a:lnTo>
                    <a:pt x="331" y="161"/>
                  </a:lnTo>
                  <a:lnTo>
                    <a:pt x="328" y="137"/>
                  </a:lnTo>
                  <a:lnTo>
                    <a:pt x="324" y="113"/>
                  </a:lnTo>
                  <a:lnTo>
                    <a:pt x="322" y="101"/>
                  </a:lnTo>
                  <a:lnTo>
                    <a:pt x="319" y="91"/>
                  </a:lnTo>
                  <a:lnTo>
                    <a:pt x="314" y="81"/>
                  </a:lnTo>
                  <a:lnTo>
                    <a:pt x="308" y="72"/>
                  </a:lnTo>
                  <a:lnTo>
                    <a:pt x="303" y="65"/>
                  </a:lnTo>
                  <a:lnTo>
                    <a:pt x="295" y="60"/>
                  </a:lnTo>
                  <a:lnTo>
                    <a:pt x="287" y="56"/>
                  </a:lnTo>
                  <a:lnTo>
                    <a:pt x="278" y="55"/>
                  </a:lnTo>
                  <a:lnTo>
                    <a:pt x="267" y="55"/>
                  </a:lnTo>
                  <a:lnTo>
                    <a:pt x="252" y="52"/>
                  </a:lnTo>
                  <a:lnTo>
                    <a:pt x="236" y="49"/>
                  </a:lnTo>
                  <a:lnTo>
                    <a:pt x="220" y="44"/>
                  </a:lnTo>
                  <a:lnTo>
                    <a:pt x="212" y="40"/>
                  </a:lnTo>
                  <a:lnTo>
                    <a:pt x="206" y="36"/>
                  </a:lnTo>
                  <a:lnTo>
                    <a:pt x="199" y="32"/>
                  </a:lnTo>
                  <a:lnTo>
                    <a:pt x="192" y="27"/>
                  </a:lnTo>
                  <a:lnTo>
                    <a:pt x="188" y="21"/>
                  </a:lnTo>
                  <a:lnTo>
                    <a:pt x="184" y="15"/>
                  </a:lnTo>
                  <a:lnTo>
                    <a:pt x="182" y="8"/>
                  </a:lnTo>
                  <a:lnTo>
                    <a:pt x="182" y="0"/>
                  </a:lnTo>
                  <a:lnTo>
                    <a:pt x="182" y="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7" name="Freeform 101"/>
            <p:cNvSpPr>
              <a:spLocks noChangeAspect="1"/>
            </p:cNvSpPr>
            <p:nvPr/>
          </p:nvSpPr>
          <p:spPr bwMode="auto">
            <a:xfrm>
              <a:off x="2622" y="3620"/>
              <a:ext cx="267" cy="264"/>
            </a:xfrm>
            <a:custGeom>
              <a:avLst/>
              <a:gdLst>
                <a:gd name="T0" fmla="*/ 3 w 878"/>
                <a:gd name="T1" fmla="*/ 528 h 863"/>
                <a:gd name="T2" fmla="*/ 28 w 878"/>
                <a:gd name="T3" fmla="*/ 565 h 863"/>
                <a:gd name="T4" fmla="*/ 111 w 878"/>
                <a:gd name="T5" fmla="*/ 603 h 863"/>
                <a:gd name="T6" fmla="*/ 116 w 878"/>
                <a:gd name="T7" fmla="*/ 657 h 863"/>
                <a:gd name="T8" fmla="*/ 129 w 878"/>
                <a:gd name="T9" fmla="*/ 713 h 863"/>
                <a:gd name="T10" fmla="*/ 181 w 878"/>
                <a:gd name="T11" fmla="*/ 735 h 863"/>
                <a:gd name="T12" fmla="*/ 244 w 878"/>
                <a:gd name="T13" fmla="*/ 759 h 863"/>
                <a:gd name="T14" fmla="*/ 275 w 878"/>
                <a:gd name="T15" fmla="*/ 782 h 863"/>
                <a:gd name="T16" fmla="*/ 315 w 878"/>
                <a:gd name="T17" fmla="*/ 773 h 863"/>
                <a:gd name="T18" fmla="*/ 369 w 878"/>
                <a:gd name="T19" fmla="*/ 719 h 863"/>
                <a:gd name="T20" fmla="*/ 397 w 878"/>
                <a:gd name="T21" fmla="*/ 749 h 863"/>
                <a:gd name="T22" fmla="*/ 400 w 878"/>
                <a:gd name="T23" fmla="*/ 801 h 863"/>
                <a:gd name="T24" fmla="*/ 433 w 878"/>
                <a:gd name="T25" fmla="*/ 841 h 863"/>
                <a:gd name="T26" fmla="*/ 510 w 878"/>
                <a:gd name="T27" fmla="*/ 862 h 863"/>
                <a:gd name="T28" fmla="*/ 565 w 878"/>
                <a:gd name="T29" fmla="*/ 842 h 863"/>
                <a:gd name="T30" fmla="*/ 592 w 878"/>
                <a:gd name="T31" fmla="*/ 802 h 863"/>
                <a:gd name="T32" fmla="*/ 613 w 878"/>
                <a:gd name="T33" fmla="*/ 777 h 863"/>
                <a:gd name="T34" fmla="*/ 692 w 878"/>
                <a:gd name="T35" fmla="*/ 759 h 863"/>
                <a:gd name="T36" fmla="*/ 770 w 878"/>
                <a:gd name="T37" fmla="*/ 746 h 863"/>
                <a:gd name="T38" fmla="*/ 844 w 878"/>
                <a:gd name="T39" fmla="*/ 674 h 863"/>
                <a:gd name="T40" fmla="*/ 813 w 878"/>
                <a:gd name="T41" fmla="*/ 609 h 863"/>
                <a:gd name="T42" fmla="*/ 826 w 878"/>
                <a:gd name="T43" fmla="*/ 568 h 863"/>
                <a:gd name="T44" fmla="*/ 877 w 878"/>
                <a:gd name="T45" fmla="*/ 541 h 863"/>
                <a:gd name="T46" fmla="*/ 842 w 878"/>
                <a:gd name="T47" fmla="*/ 488 h 863"/>
                <a:gd name="T48" fmla="*/ 769 w 878"/>
                <a:gd name="T49" fmla="*/ 422 h 863"/>
                <a:gd name="T50" fmla="*/ 746 w 878"/>
                <a:gd name="T51" fmla="*/ 353 h 863"/>
                <a:gd name="T52" fmla="*/ 722 w 878"/>
                <a:gd name="T53" fmla="*/ 293 h 863"/>
                <a:gd name="T54" fmla="*/ 678 w 878"/>
                <a:gd name="T55" fmla="*/ 325 h 863"/>
                <a:gd name="T56" fmla="*/ 652 w 878"/>
                <a:gd name="T57" fmla="*/ 330 h 863"/>
                <a:gd name="T58" fmla="*/ 597 w 878"/>
                <a:gd name="T59" fmla="*/ 309 h 863"/>
                <a:gd name="T60" fmla="*/ 590 w 878"/>
                <a:gd name="T61" fmla="*/ 282 h 863"/>
                <a:gd name="T62" fmla="*/ 598 w 878"/>
                <a:gd name="T63" fmla="*/ 222 h 863"/>
                <a:gd name="T64" fmla="*/ 584 w 878"/>
                <a:gd name="T65" fmla="*/ 205 h 863"/>
                <a:gd name="T66" fmla="*/ 594 w 878"/>
                <a:gd name="T67" fmla="*/ 165 h 863"/>
                <a:gd name="T68" fmla="*/ 637 w 878"/>
                <a:gd name="T69" fmla="*/ 122 h 863"/>
                <a:gd name="T70" fmla="*/ 666 w 878"/>
                <a:gd name="T71" fmla="*/ 78 h 863"/>
                <a:gd name="T72" fmla="*/ 649 w 878"/>
                <a:gd name="T73" fmla="*/ 53 h 863"/>
                <a:gd name="T74" fmla="*/ 557 w 878"/>
                <a:gd name="T75" fmla="*/ 30 h 863"/>
                <a:gd name="T76" fmla="*/ 480 w 878"/>
                <a:gd name="T77" fmla="*/ 9 h 863"/>
                <a:gd name="T78" fmla="*/ 430 w 878"/>
                <a:gd name="T79" fmla="*/ 10 h 863"/>
                <a:gd name="T80" fmla="*/ 399 w 878"/>
                <a:gd name="T81" fmla="*/ 37 h 863"/>
                <a:gd name="T82" fmla="*/ 400 w 878"/>
                <a:gd name="T83" fmla="*/ 70 h 863"/>
                <a:gd name="T84" fmla="*/ 422 w 878"/>
                <a:gd name="T85" fmla="*/ 113 h 863"/>
                <a:gd name="T86" fmla="*/ 417 w 878"/>
                <a:gd name="T87" fmla="*/ 164 h 863"/>
                <a:gd name="T88" fmla="*/ 367 w 878"/>
                <a:gd name="T89" fmla="*/ 188 h 863"/>
                <a:gd name="T90" fmla="*/ 243 w 878"/>
                <a:gd name="T91" fmla="*/ 209 h 863"/>
                <a:gd name="T92" fmla="*/ 168 w 878"/>
                <a:gd name="T93" fmla="*/ 249 h 863"/>
                <a:gd name="T94" fmla="*/ 17 w 878"/>
                <a:gd name="T95" fmla="*/ 328 h 863"/>
                <a:gd name="T96" fmla="*/ 0 w 878"/>
                <a:gd name="T97" fmla="*/ 349 h 863"/>
                <a:gd name="T98" fmla="*/ 23 w 878"/>
                <a:gd name="T99" fmla="*/ 378 h 863"/>
                <a:gd name="T100" fmla="*/ 69 w 878"/>
                <a:gd name="T101" fmla="*/ 409 h 863"/>
                <a:gd name="T102" fmla="*/ 68 w 878"/>
                <a:gd name="T103" fmla="*/ 444 h 863"/>
                <a:gd name="T104" fmla="*/ 45 w 878"/>
                <a:gd name="T105" fmla="*/ 461 h 863"/>
                <a:gd name="T106" fmla="*/ 9 w 878"/>
                <a:gd name="T107" fmla="*/ 482 h 86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8"/>
                <a:gd name="T163" fmla="*/ 0 h 863"/>
                <a:gd name="T164" fmla="*/ 878 w 878"/>
                <a:gd name="T165" fmla="*/ 863 h 86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8" h="863">
                  <a:moveTo>
                    <a:pt x="12" y="482"/>
                  </a:moveTo>
                  <a:lnTo>
                    <a:pt x="5" y="494"/>
                  </a:lnTo>
                  <a:lnTo>
                    <a:pt x="0" y="506"/>
                  </a:lnTo>
                  <a:lnTo>
                    <a:pt x="0" y="518"/>
                  </a:lnTo>
                  <a:lnTo>
                    <a:pt x="3" y="528"/>
                  </a:lnTo>
                  <a:lnTo>
                    <a:pt x="5" y="537"/>
                  </a:lnTo>
                  <a:lnTo>
                    <a:pt x="9" y="545"/>
                  </a:lnTo>
                  <a:lnTo>
                    <a:pt x="15" y="553"/>
                  </a:lnTo>
                  <a:lnTo>
                    <a:pt x="21" y="558"/>
                  </a:lnTo>
                  <a:lnTo>
                    <a:pt x="28" y="565"/>
                  </a:lnTo>
                  <a:lnTo>
                    <a:pt x="35" y="569"/>
                  </a:lnTo>
                  <a:lnTo>
                    <a:pt x="68" y="584"/>
                  </a:lnTo>
                  <a:lnTo>
                    <a:pt x="103" y="595"/>
                  </a:lnTo>
                  <a:lnTo>
                    <a:pt x="107" y="599"/>
                  </a:lnTo>
                  <a:lnTo>
                    <a:pt x="111" y="603"/>
                  </a:lnTo>
                  <a:lnTo>
                    <a:pt x="115" y="607"/>
                  </a:lnTo>
                  <a:lnTo>
                    <a:pt x="116" y="613"/>
                  </a:lnTo>
                  <a:lnTo>
                    <a:pt x="119" y="623"/>
                  </a:lnTo>
                  <a:lnTo>
                    <a:pt x="120" y="634"/>
                  </a:lnTo>
                  <a:lnTo>
                    <a:pt x="116" y="657"/>
                  </a:lnTo>
                  <a:lnTo>
                    <a:pt x="115" y="681"/>
                  </a:lnTo>
                  <a:lnTo>
                    <a:pt x="116" y="690"/>
                  </a:lnTo>
                  <a:lnTo>
                    <a:pt x="119" y="698"/>
                  </a:lnTo>
                  <a:lnTo>
                    <a:pt x="124" y="706"/>
                  </a:lnTo>
                  <a:lnTo>
                    <a:pt x="129" y="713"/>
                  </a:lnTo>
                  <a:lnTo>
                    <a:pt x="136" y="718"/>
                  </a:lnTo>
                  <a:lnTo>
                    <a:pt x="144" y="723"/>
                  </a:lnTo>
                  <a:lnTo>
                    <a:pt x="152" y="727"/>
                  </a:lnTo>
                  <a:lnTo>
                    <a:pt x="161" y="731"/>
                  </a:lnTo>
                  <a:lnTo>
                    <a:pt x="181" y="735"/>
                  </a:lnTo>
                  <a:lnTo>
                    <a:pt x="201" y="739"/>
                  </a:lnTo>
                  <a:lnTo>
                    <a:pt x="221" y="741"/>
                  </a:lnTo>
                  <a:lnTo>
                    <a:pt x="240" y="741"/>
                  </a:lnTo>
                  <a:lnTo>
                    <a:pt x="241" y="751"/>
                  </a:lnTo>
                  <a:lnTo>
                    <a:pt x="244" y="759"/>
                  </a:lnTo>
                  <a:lnTo>
                    <a:pt x="248" y="767"/>
                  </a:lnTo>
                  <a:lnTo>
                    <a:pt x="252" y="773"/>
                  </a:lnTo>
                  <a:lnTo>
                    <a:pt x="259" y="777"/>
                  </a:lnTo>
                  <a:lnTo>
                    <a:pt x="267" y="781"/>
                  </a:lnTo>
                  <a:lnTo>
                    <a:pt x="275" y="782"/>
                  </a:lnTo>
                  <a:lnTo>
                    <a:pt x="283" y="783"/>
                  </a:lnTo>
                  <a:lnTo>
                    <a:pt x="292" y="782"/>
                  </a:lnTo>
                  <a:lnTo>
                    <a:pt x="301" y="779"/>
                  </a:lnTo>
                  <a:lnTo>
                    <a:pt x="308" y="777"/>
                  </a:lnTo>
                  <a:lnTo>
                    <a:pt x="315" y="773"/>
                  </a:lnTo>
                  <a:lnTo>
                    <a:pt x="327" y="762"/>
                  </a:lnTo>
                  <a:lnTo>
                    <a:pt x="337" y="749"/>
                  </a:lnTo>
                  <a:lnTo>
                    <a:pt x="349" y="735"/>
                  </a:lnTo>
                  <a:lnTo>
                    <a:pt x="361" y="725"/>
                  </a:lnTo>
                  <a:lnTo>
                    <a:pt x="369" y="719"/>
                  </a:lnTo>
                  <a:lnTo>
                    <a:pt x="377" y="715"/>
                  </a:lnTo>
                  <a:lnTo>
                    <a:pt x="387" y="713"/>
                  </a:lnTo>
                  <a:lnTo>
                    <a:pt x="397" y="710"/>
                  </a:lnTo>
                  <a:lnTo>
                    <a:pt x="397" y="731"/>
                  </a:lnTo>
                  <a:lnTo>
                    <a:pt x="397" y="749"/>
                  </a:lnTo>
                  <a:lnTo>
                    <a:pt x="397" y="766"/>
                  </a:lnTo>
                  <a:lnTo>
                    <a:pt x="397" y="783"/>
                  </a:lnTo>
                  <a:lnTo>
                    <a:pt x="397" y="789"/>
                  </a:lnTo>
                  <a:lnTo>
                    <a:pt x="399" y="795"/>
                  </a:lnTo>
                  <a:lnTo>
                    <a:pt x="400" y="801"/>
                  </a:lnTo>
                  <a:lnTo>
                    <a:pt x="403" y="806"/>
                  </a:lnTo>
                  <a:lnTo>
                    <a:pt x="409" y="815"/>
                  </a:lnTo>
                  <a:lnTo>
                    <a:pt x="417" y="825"/>
                  </a:lnTo>
                  <a:lnTo>
                    <a:pt x="425" y="833"/>
                  </a:lnTo>
                  <a:lnTo>
                    <a:pt x="433" y="841"/>
                  </a:lnTo>
                  <a:lnTo>
                    <a:pt x="440" y="850"/>
                  </a:lnTo>
                  <a:lnTo>
                    <a:pt x="445" y="861"/>
                  </a:lnTo>
                  <a:lnTo>
                    <a:pt x="461" y="863"/>
                  </a:lnTo>
                  <a:lnTo>
                    <a:pt x="498" y="863"/>
                  </a:lnTo>
                  <a:lnTo>
                    <a:pt x="510" y="862"/>
                  </a:lnTo>
                  <a:lnTo>
                    <a:pt x="521" y="861"/>
                  </a:lnTo>
                  <a:lnTo>
                    <a:pt x="533" y="857"/>
                  </a:lnTo>
                  <a:lnTo>
                    <a:pt x="544" y="854"/>
                  </a:lnTo>
                  <a:lnTo>
                    <a:pt x="556" y="849"/>
                  </a:lnTo>
                  <a:lnTo>
                    <a:pt x="565" y="842"/>
                  </a:lnTo>
                  <a:lnTo>
                    <a:pt x="576" y="834"/>
                  </a:lnTo>
                  <a:lnTo>
                    <a:pt x="584" y="825"/>
                  </a:lnTo>
                  <a:lnTo>
                    <a:pt x="585" y="817"/>
                  </a:lnTo>
                  <a:lnTo>
                    <a:pt x="588" y="809"/>
                  </a:lnTo>
                  <a:lnTo>
                    <a:pt x="592" y="802"/>
                  </a:lnTo>
                  <a:lnTo>
                    <a:pt x="594" y="795"/>
                  </a:lnTo>
                  <a:lnTo>
                    <a:pt x="598" y="790"/>
                  </a:lnTo>
                  <a:lnTo>
                    <a:pt x="602" y="785"/>
                  </a:lnTo>
                  <a:lnTo>
                    <a:pt x="608" y="781"/>
                  </a:lnTo>
                  <a:lnTo>
                    <a:pt x="613" y="777"/>
                  </a:lnTo>
                  <a:lnTo>
                    <a:pt x="624" y="770"/>
                  </a:lnTo>
                  <a:lnTo>
                    <a:pt x="637" y="766"/>
                  </a:lnTo>
                  <a:lnTo>
                    <a:pt x="649" y="763"/>
                  </a:lnTo>
                  <a:lnTo>
                    <a:pt x="664" y="761"/>
                  </a:lnTo>
                  <a:lnTo>
                    <a:pt x="692" y="759"/>
                  </a:lnTo>
                  <a:lnTo>
                    <a:pt x="721" y="758"/>
                  </a:lnTo>
                  <a:lnTo>
                    <a:pt x="734" y="757"/>
                  </a:lnTo>
                  <a:lnTo>
                    <a:pt x="748" y="754"/>
                  </a:lnTo>
                  <a:lnTo>
                    <a:pt x="760" y="751"/>
                  </a:lnTo>
                  <a:lnTo>
                    <a:pt x="770" y="746"/>
                  </a:lnTo>
                  <a:lnTo>
                    <a:pt x="793" y="733"/>
                  </a:lnTo>
                  <a:lnTo>
                    <a:pt x="814" y="717"/>
                  </a:lnTo>
                  <a:lnTo>
                    <a:pt x="836" y="701"/>
                  </a:lnTo>
                  <a:lnTo>
                    <a:pt x="854" y="686"/>
                  </a:lnTo>
                  <a:lnTo>
                    <a:pt x="844" y="674"/>
                  </a:lnTo>
                  <a:lnTo>
                    <a:pt x="829" y="657"/>
                  </a:lnTo>
                  <a:lnTo>
                    <a:pt x="822" y="646"/>
                  </a:lnTo>
                  <a:lnTo>
                    <a:pt x="817" y="634"/>
                  </a:lnTo>
                  <a:lnTo>
                    <a:pt x="814" y="621"/>
                  </a:lnTo>
                  <a:lnTo>
                    <a:pt x="813" y="609"/>
                  </a:lnTo>
                  <a:lnTo>
                    <a:pt x="813" y="599"/>
                  </a:lnTo>
                  <a:lnTo>
                    <a:pt x="814" y="590"/>
                  </a:lnTo>
                  <a:lnTo>
                    <a:pt x="817" y="582"/>
                  </a:lnTo>
                  <a:lnTo>
                    <a:pt x="821" y="574"/>
                  </a:lnTo>
                  <a:lnTo>
                    <a:pt x="826" y="568"/>
                  </a:lnTo>
                  <a:lnTo>
                    <a:pt x="833" y="562"/>
                  </a:lnTo>
                  <a:lnTo>
                    <a:pt x="840" y="557"/>
                  </a:lnTo>
                  <a:lnTo>
                    <a:pt x="849" y="554"/>
                  </a:lnTo>
                  <a:lnTo>
                    <a:pt x="878" y="554"/>
                  </a:lnTo>
                  <a:lnTo>
                    <a:pt x="877" y="541"/>
                  </a:lnTo>
                  <a:lnTo>
                    <a:pt x="874" y="529"/>
                  </a:lnTo>
                  <a:lnTo>
                    <a:pt x="868" y="518"/>
                  </a:lnTo>
                  <a:lnTo>
                    <a:pt x="861" y="508"/>
                  </a:lnTo>
                  <a:lnTo>
                    <a:pt x="852" y="497"/>
                  </a:lnTo>
                  <a:lnTo>
                    <a:pt x="842" y="488"/>
                  </a:lnTo>
                  <a:lnTo>
                    <a:pt x="832" y="478"/>
                  </a:lnTo>
                  <a:lnTo>
                    <a:pt x="820" y="470"/>
                  </a:lnTo>
                  <a:lnTo>
                    <a:pt x="797" y="452"/>
                  </a:lnTo>
                  <a:lnTo>
                    <a:pt x="777" y="432"/>
                  </a:lnTo>
                  <a:lnTo>
                    <a:pt x="769" y="422"/>
                  </a:lnTo>
                  <a:lnTo>
                    <a:pt x="761" y="410"/>
                  </a:lnTo>
                  <a:lnTo>
                    <a:pt x="756" y="398"/>
                  </a:lnTo>
                  <a:lnTo>
                    <a:pt x="752" y="385"/>
                  </a:lnTo>
                  <a:lnTo>
                    <a:pt x="750" y="368"/>
                  </a:lnTo>
                  <a:lnTo>
                    <a:pt x="746" y="353"/>
                  </a:lnTo>
                  <a:lnTo>
                    <a:pt x="742" y="338"/>
                  </a:lnTo>
                  <a:lnTo>
                    <a:pt x="738" y="325"/>
                  </a:lnTo>
                  <a:lnTo>
                    <a:pt x="734" y="313"/>
                  </a:lnTo>
                  <a:lnTo>
                    <a:pt x="729" y="302"/>
                  </a:lnTo>
                  <a:lnTo>
                    <a:pt x="722" y="293"/>
                  </a:lnTo>
                  <a:lnTo>
                    <a:pt x="716" y="284"/>
                  </a:lnTo>
                  <a:lnTo>
                    <a:pt x="706" y="296"/>
                  </a:lnTo>
                  <a:lnTo>
                    <a:pt x="693" y="312"/>
                  </a:lnTo>
                  <a:lnTo>
                    <a:pt x="686" y="320"/>
                  </a:lnTo>
                  <a:lnTo>
                    <a:pt x="678" y="325"/>
                  </a:lnTo>
                  <a:lnTo>
                    <a:pt x="674" y="328"/>
                  </a:lnTo>
                  <a:lnTo>
                    <a:pt x="670" y="330"/>
                  </a:lnTo>
                  <a:lnTo>
                    <a:pt x="666" y="330"/>
                  </a:lnTo>
                  <a:lnTo>
                    <a:pt x="662" y="332"/>
                  </a:lnTo>
                  <a:lnTo>
                    <a:pt x="652" y="330"/>
                  </a:lnTo>
                  <a:lnTo>
                    <a:pt x="641" y="328"/>
                  </a:lnTo>
                  <a:lnTo>
                    <a:pt x="629" y="325"/>
                  </a:lnTo>
                  <a:lnTo>
                    <a:pt x="617" y="320"/>
                  </a:lnTo>
                  <a:lnTo>
                    <a:pt x="606" y="314"/>
                  </a:lnTo>
                  <a:lnTo>
                    <a:pt x="597" y="309"/>
                  </a:lnTo>
                  <a:lnTo>
                    <a:pt x="594" y="305"/>
                  </a:lnTo>
                  <a:lnTo>
                    <a:pt x="592" y="302"/>
                  </a:lnTo>
                  <a:lnTo>
                    <a:pt x="590" y="298"/>
                  </a:lnTo>
                  <a:lnTo>
                    <a:pt x="590" y="296"/>
                  </a:lnTo>
                  <a:lnTo>
                    <a:pt x="590" y="282"/>
                  </a:lnTo>
                  <a:lnTo>
                    <a:pt x="593" y="272"/>
                  </a:lnTo>
                  <a:lnTo>
                    <a:pt x="597" y="260"/>
                  </a:lnTo>
                  <a:lnTo>
                    <a:pt x="602" y="246"/>
                  </a:lnTo>
                  <a:lnTo>
                    <a:pt x="602" y="222"/>
                  </a:lnTo>
                  <a:lnTo>
                    <a:pt x="598" y="222"/>
                  </a:lnTo>
                  <a:lnTo>
                    <a:pt x="593" y="218"/>
                  </a:lnTo>
                  <a:lnTo>
                    <a:pt x="589" y="216"/>
                  </a:lnTo>
                  <a:lnTo>
                    <a:pt x="586" y="213"/>
                  </a:lnTo>
                  <a:lnTo>
                    <a:pt x="585" y="209"/>
                  </a:lnTo>
                  <a:lnTo>
                    <a:pt x="584" y="205"/>
                  </a:lnTo>
                  <a:lnTo>
                    <a:pt x="584" y="196"/>
                  </a:lnTo>
                  <a:lnTo>
                    <a:pt x="585" y="188"/>
                  </a:lnTo>
                  <a:lnTo>
                    <a:pt x="588" y="180"/>
                  </a:lnTo>
                  <a:lnTo>
                    <a:pt x="590" y="172"/>
                  </a:lnTo>
                  <a:lnTo>
                    <a:pt x="594" y="165"/>
                  </a:lnTo>
                  <a:lnTo>
                    <a:pt x="600" y="157"/>
                  </a:lnTo>
                  <a:lnTo>
                    <a:pt x="604" y="150"/>
                  </a:lnTo>
                  <a:lnTo>
                    <a:pt x="610" y="145"/>
                  </a:lnTo>
                  <a:lnTo>
                    <a:pt x="622" y="133"/>
                  </a:lnTo>
                  <a:lnTo>
                    <a:pt x="637" y="122"/>
                  </a:lnTo>
                  <a:lnTo>
                    <a:pt x="652" y="112"/>
                  </a:lnTo>
                  <a:lnTo>
                    <a:pt x="668" y="102"/>
                  </a:lnTo>
                  <a:lnTo>
                    <a:pt x="669" y="94"/>
                  </a:lnTo>
                  <a:lnTo>
                    <a:pt x="668" y="86"/>
                  </a:lnTo>
                  <a:lnTo>
                    <a:pt x="666" y="78"/>
                  </a:lnTo>
                  <a:lnTo>
                    <a:pt x="665" y="73"/>
                  </a:lnTo>
                  <a:lnTo>
                    <a:pt x="662" y="66"/>
                  </a:lnTo>
                  <a:lnTo>
                    <a:pt x="658" y="62"/>
                  </a:lnTo>
                  <a:lnTo>
                    <a:pt x="654" y="57"/>
                  </a:lnTo>
                  <a:lnTo>
                    <a:pt x="649" y="53"/>
                  </a:lnTo>
                  <a:lnTo>
                    <a:pt x="637" y="46"/>
                  </a:lnTo>
                  <a:lnTo>
                    <a:pt x="624" y="42"/>
                  </a:lnTo>
                  <a:lnTo>
                    <a:pt x="608" y="38"/>
                  </a:lnTo>
                  <a:lnTo>
                    <a:pt x="592" y="36"/>
                  </a:lnTo>
                  <a:lnTo>
                    <a:pt x="557" y="30"/>
                  </a:lnTo>
                  <a:lnTo>
                    <a:pt x="522" y="25"/>
                  </a:lnTo>
                  <a:lnTo>
                    <a:pt x="506" y="21"/>
                  </a:lnTo>
                  <a:lnTo>
                    <a:pt x="492" y="16"/>
                  </a:lnTo>
                  <a:lnTo>
                    <a:pt x="485" y="13"/>
                  </a:lnTo>
                  <a:lnTo>
                    <a:pt x="480" y="9"/>
                  </a:lnTo>
                  <a:lnTo>
                    <a:pt x="474" y="5"/>
                  </a:lnTo>
                  <a:lnTo>
                    <a:pt x="469" y="0"/>
                  </a:lnTo>
                  <a:lnTo>
                    <a:pt x="456" y="3"/>
                  </a:lnTo>
                  <a:lnTo>
                    <a:pt x="442" y="6"/>
                  </a:lnTo>
                  <a:lnTo>
                    <a:pt x="430" y="10"/>
                  </a:lnTo>
                  <a:lnTo>
                    <a:pt x="420" y="14"/>
                  </a:lnTo>
                  <a:lnTo>
                    <a:pt x="410" y="21"/>
                  </a:lnTo>
                  <a:lnTo>
                    <a:pt x="404" y="29"/>
                  </a:lnTo>
                  <a:lnTo>
                    <a:pt x="401" y="33"/>
                  </a:lnTo>
                  <a:lnTo>
                    <a:pt x="399" y="37"/>
                  </a:lnTo>
                  <a:lnTo>
                    <a:pt x="397" y="42"/>
                  </a:lnTo>
                  <a:lnTo>
                    <a:pt x="397" y="48"/>
                  </a:lnTo>
                  <a:lnTo>
                    <a:pt x="397" y="57"/>
                  </a:lnTo>
                  <a:lnTo>
                    <a:pt x="399" y="64"/>
                  </a:lnTo>
                  <a:lnTo>
                    <a:pt x="400" y="70"/>
                  </a:lnTo>
                  <a:lnTo>
                    <a:pt x="401" y="77"/>
                  </a:lnTo>
                  <a:lnTo>
                    <a:pt x="407" y="86"/>
                  </a:lnTo>
                  <a:lnTo>
                    <a:pt x="412" y="96"/>
                  </a:lnTo>
                  <a:lnTo>
                    <a:pt x="417" y="104"/>
                  </a:lnTo>
                  <a:lnTo>
                    <a:pt x="422" y="113"/>
                  </a:lnTo>
                  <a:lnTo>
                    <a:pt x="426" y="125"/>
                  </a:lnTo>
                  <a:lnTo>
                    <a:pt x="428" y="138"/>
                  </a:lnTo>
                  <a:lnTo>
                    <a:pt x="426" y="148"/>
                  </a:lnTo>
                  <a:lnTo>
                    <a:pt x="422" y="157"/>
                  </a:lnTo>
                  <a:lnTo>
                    <a:pt x="417" y="164"/>
                  </a:lnTo>
                  <a:lnTo>
                    <a:pt x="409" y="170"/>
                  </a:lnTo>
                  <a:lnTo>
                    <a:pt x="400" y="176"/>
                  </a:lnTo>
                  <a:lnTo>
                    <a:pt x="391" y="180"/>
                  </a:lnTo>
                  <a:lnTo>
                    <a:pt x="379" y="184"/>
                  </a:lnTo>
                  <a:lnTo>
                    <a:pt x="367" y="188"/>
                  </a:lnTo>
                  <a:lnTo>
                    <a:pt x="313" y="197"/>
                  </a:lnTo>
                  <a:lnTo>
                    <a:pt x="265" y="205"/>
                  </a:lnTo>
                  <a:lnTo>
                    <a:pt x="256" y="205"/>
                  </a:lnTo>
                  <a:lnTo>
                    <a:pt x="249" y="206"/>
                  </a:lnTo>
                  <a:lnTo>
                    <a:pt x="243" y="209"/>
                  </a:lnTo>
                  <a:lnTo>
                    <a:pt x="237" y="212"/>
                  </a:lnTo>
                  <a:lnTo>
                    <a:pt x="225" y="220"/>
                  </a:lnTo>
                  <a:lnTo>
                    <a:pt x="211" y="229"/>
                  </a:lnTo>
                  <a:lnTo>
                    <a:pt x="195" y="236"/>
                  </a:lnTo>
                  <a:lnTo>
                    <a:pt x="168" y="249"/>
                  </a:lnTo>
                  <a:lnTo>
                    <a:pt x="133" y="264"/>
                  </a:lnTo>
                  <a:lnTo>
                    <a:pt x="96" y="282"/>
                  </a:lnTo>
                  <a:lnTo>
                    <a:pt x="60" y="301"/>
                  </a:lnTo>
                  <a:lnTo>
                    <a:pt x="29" y="320"/>
                  </a:lnTo>
                  <a:lnTo>
                    <a:pt x="17" y="328"/>
                  </a:lnTo>
                  <a:lnTo>
                    <a:pt x="8" y="336"/>
                  </a:lnTo>
                  <a:lnTo>
                    <a:pt x="4" y="340"/>
                  </a:lnTo>
                  <a:lnTo>
                    <a:pt x="1" y="344"/>
                  </a:lnTo>
                  <a:lnTo>
                    <a:pt x="0" y="346"/>
                  </a:lnTo>
                  <a:lnTo>
                    <a:pt x="0" y="349"/>
                  </a:lnTo>
                  <a:lnTo>
                    <a:pt x="0" y="356"/>
                  </a:lnTo>
                  <a:lnTo>
                    <a:pt x="3" y="361"/>
                  </a:lnTo>
                  <a:lnTo>
                    <a:pt x="7" y="366"/>
                  </a:lnTo>
                  <a:lnTo>
                    <a:pt x="11" y="370"/>
                  </a:lnTo>
                  <a:lnTo>
                    <a:pt x="23" y="378"/>
                  </a:lnTo>
                  <a:lnTo>
                    <a:pt x="36" y="385"/>
                  </a:lnTo>
                  <a:lnTo>
                    <a:pt x="49" y="393"/>
                  </a:lnTo>
                  <a:lnTo>
                    <a:pt x="60" y="400"/>
                  </a:lnTo>
                  <a:lnTo>
                    <a:pt x="65" y="405"/>
                  </a:lnTo>
                  <a:lnTo>
                    <a:pt x="69" y="409"/>
                  </a:lnTo>
                  <a:lnTo>
                    <a:pt x="71" y="416"/>
                  </a:lnTo>
                  <a:lnTo>
                    <a:pt x="72" y="421"/>
                  </a:lnTo>
                  <a:lnTo>
                    <a:pt x="72" y="430"/>
                  </a:lnTo>
                  <a:lnTo>
                    <a:pt x="69" y="437"/>
                  </a:lnTo>
                  <a:lnTo>
                    <a:pt x="68" y="444"/>
                  </a:lnTo>
                  <a:lnTo>
                    <a:pt x="64" y="448"/>
                  </a:lnTo>
                  <a:lnTo>
                    <a:pt x="60" y="452"/>
                  </a:lnTo>
                  <a:lnTo>
                    <a:pt x="56" y="456"/>
                  </a:lnTo>
                  <a:lnTo>
                    <a:pt x="51" y="458"/>
                  </a:lnTo>
                  <a:lnTo>
                    <a:pt x="45" y="461"/>
                  </a:lnTo>
                  <a:lnTo>
                    <a:pt x="35" y="466"/>
                  </a:lnTo>
                  <a:lnTo>
                    <a:pt x="24" y="472"/>
                  </a:lnTo>
                  <a:lnTo>
                    <a:pt x="19" y="474"/>
                  </a:lnTo>
                  <a:lnTo>
                    <a:pt x="13" y="478"/>
                  </a:lnTo>
                  <a:lnTo>
                    <a:pt x="9" y="482"/>
                  </a:lnTo>
                  <a:lnTo>
                    <a:pt x="5" y="488"/>
                  </a:lnTo>
                  <a:lnTo>
                    <a:pt x="12" y="48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8" name="Freeform 102"/>
            <p:cNvSpPr>
              <a:spLocks noChangeAspect="1"/>
            </p:cNvSpPr>
            <p:nvPr/>
          </p:nvSpPr>
          <p:spPr bwMode="auto">
            <a:xfrm>
              <a:off x="3281" y="3080"/>
              <a:ext cx="727" cy="666"/>
            </a:xfrm>
            <a:custGeom>
              <a:avLst/>
              <a:gdLst>
                <a:gd name="T0" fmla="*/ 1542 w 2377"/>
                <a:gd name="T1" fmla="*/ 1965 h 2180"/>
                <a:gd name="T2" fmla="*/ 1480 w 2377"/>
                <a:gd name="T3" fmla="*/ 1897 h 2180"/>
                <a:gd name="T4" fmla="*/ 1516 w 2377"/>
                <a:gd name="T5" fmla="*/ 1777 h 2180"/>
                <a:gd name="T6" fmla="*/ 1491 w 2377"/>
                <a:gd name="T7" fmla="*/ 1702 h 2180"/>
                <a:gd name="T8" fmla="*/ 1612 w 2377"/>
                <a:gd name="T9" fmla="*/ 1678 h 2180"/>
                <a:gd name="T10" fmla="*/ 1703 w 2377"/>
                <a:gd name="T11" fmla="*/ 1608 h 2180"/>
                <a:gd name="T12" fmla="*/ 1814 w 2377"/>
                <a:gd name="T13" fmla="*/ 1576 h 2180"/>
                <a:gd name="T14" fmla="*/ 1898 w 2377"/>
                <a:gd name="T15" fmla="*/ 1450 h 2180"/>
                <a:gd name="T16" fmla="*/ 1968 w 2377"/>
                <a:gd name="T17" fmla="*/ 1340 h 2180"/>
                <a:gd name="T18" fmla="*/ 2107 w 2377"/>
                <a:gd name="T19" fmla="*/ 1235 h 2180"/>
                <a:gd name="T20" fmla="*/ 2184 w 2377"/>
                <a:gd name="T21" fmla="*/ 1138 h 2180"/>
                <a:gd name="T22" fmla="*/ 2131 w 2377"/>
                <a:gd name="T23" fmla="*/ 1033 h 2180"/>
                <a:gd name="T24" fmla="*/ 2085 w 2377"/>
                <a:gd name="T25" fmla="*/ 934 h 2180"/>
                <a:gd name="T26" fmla="*/ 2176 w 2377"/>
                <a:gd name="T27" fmla="*/ 819 h 2180"/>
                <a:gd name="T28" fmla="*/ 2293 w 2377"/>
                <a:gd name="T29" fmla="*/ 633 h 2180"/>
                <a:gd name="T30" fmla="*/ 2377 w 2377"/>
                <a:gd name="T31" fmla="*/ 530 h 2180"/>
                <a:gd name="T32" fmla="*/ 2305 w 2377"/>
                <a:gd name="T33" fmla="*/ 446 h 2180"/>
                <a:gd name="T34" fmla="*/ 2185 w 2377"/>
                <a:gd name="T35" fmla="*/ 417 h 2180"/>
                <a:gd name="T36" fmla="*/ 2064 w 2377"/>
                <a:gd name="T37" fmla="*/ 181 h 2180"/>
                <a:gd name="T38" fmla="*/ 2039 w 2377"/>
                <a:gd name="T39" fmla="*/ 92 h 2180"/>
                <a:gd name="T40" fmla="*/ 2055 w 2377"/>
                <a:gd name="T41" fmla="*/ 1 h 2180"/>
                <a:gd name="T42" fmla="*/ 1963 w 2377"/>
                <a:gd name="T43" fmla="*/ 88 h 2180"/>
                <a:gd name="T44" fmla="*/ 1866 w 2377"/>
                <a:gd name="T45" fmla="*/ 224 h 2180"/>
                <a:gd name="T46" fmla="*/ 1810 w 2377"/>
                <a:gd name="T47" fmla="*/ 269 h 2180"/>
                <a:gd name="T48" fmla="*/ 1731 w 2377"/>
                <a:gd name="T49" fmla="*/ 269 h 2180"/>
                <a:gd name="T50" fmla="*/ 1667 w 2377"/>
                <a:gd name="T51" fmla="*/ 236 h 2180"/>
                <a:gd name="T52" fmla="*/ 1564 w 2377"/>
                <a:gd name="T53" fmla="*/ 260 h 2180"/>
                <a:gd name="T54" fmla="*/ 1491 w 2377"/>
                <a:gd name="T55" fmla="*/ 242 h 2180"/>
                <a:gd name="T56" fmla="*/ 1396 w 2377"/>
                <a:gd name="T57" fmla="*/ 320 h 2180"/>
                <a:gd name="T58" fmla="*/ 1319 w 2377"/>
                <a:gd name="T59" fmla="*/ 345 h 2180"/>
                <a:gd name="T60" fmla="*/ 1290 w 2377"/>
                <a:gd name="T61" fmla="*/ 416 h 2180"/>
                <a:gd name="T62" fmla="*/ 1190 w 2377"/>
                <a:gd name="T63" fmla="*/ 477 h 2180"/>
                <a:gd name="T64" fmla="*/ 1227 w 2377"/>
                <a:gd name="T65" fmla="*/ 560 h 2180"/>
                <a:gd name="T66" fmla="*/ 1234 w 2377"/>
                <a:gd name="T67" fmla="*/ 711 h 2180"/>
                <a:gd name="T68" fmla="*/ 1289 w 2377"/>
                <a:gd name="T69" fmla="*/ 819 h 2180"/>
                <a:gd name="T70" fmla="*/ 1335 w 2377"/>
                <a:gd name="T71" fmla="*/ 954 h 2180"/>
                <a:gd name="T72" fmla="*/ 1306 w 2377"/>
                <a:gd name="T73" fmla="*/ 1290 h 2180"/>
                <a:gd name="T74" fmla="*/ 1174 w 2377"/>
                <a:gd name="T75" fmla="*/ 1470 h 2180"/>
                <a:gd name="T76" fmla="*/ 1059 w 2377"/>
                <a:gd name="T77" fmla="*/ 1604 h 2180"/>
                <a:gd name="T78" fmla="*/ 1017 w 2377"/>
                <a:gd name="T79" fmla="*/ 1726 h 2180"/>
                <a:gd name="T80" fmla="*/ 903 w 2377"/>
                <a:gd name="T81" fmla="*/ 1808 h 2180"/>
                <a:gd name="T82" fmla="*/ 863 w 2377"/>
                <a:gd name="T83" fmla="*/ 1907 h 2180"/>
                <a:gd name="T84" fmla="*/ 819 w 2377"/>
                <a:gd name="T85" fmla="*/ 1949 h 2180"/>
                <a:gd name="T86" fmla="*/ 806 w 2377"/>
                <a:gd name="T87" fmla="*/ 1904 h 2180"/>
                <a:gd name="T88" fmla="*/ 715 w 2377"/>
                <a:gd name="T89" fmla="*/ 1872 h 2180"/>
                <a:gd name="T90" fmla="*/ 653 w 2377"/>
                <a:gd name="T91" fmla="*/ 1781 h 2180"/>
                <a:gd name="T92" fmla="*/ 543 w 2377"/>
                <a:gd name="T93" fmla="*/ 1716 h 2180"/>
                <a:gd name="T94" fmla="*/ 440 w 2377"/>
                <a:gd name="T95" fmla="*/ 1684 h 2180"/>
                <a:gd name="T96" fmla="*/ 266 w 2377"/>
                <a:gd name="T97" fmla="*/ 1611 h 2180"/>
                <a:gd name="T98" fmla="*/ 222 w 2377"/>
                <a:gd name="T99" fmla="*/ 1534 h 2180"/>
                <a:gd name="T100" fmla="*/ 172 w 2377"/>
                <a:gd name="T101" fmla="*/ 1496 h 2180"/>
                <a:gd name="T102" fmla="*/ 68 w 2377"/>
                <a:gd name="T103" fmla="*/ 1628 h 2180"/>
                <a:gd name="T104" fmla="*/ 13 w 2377"/>
                <a:gd name="T105" fmla="*/ 1658 h 2180"/>
                <a:gd name="T106" fmla="*/ 5 w 2377"/>
                <a:gd name="T107" fmla="*/ 1724 h 2180"/>
                <a:gd name="T108" fmla="*/ 25 w 2377"/>
                <a:gd name="T109" fmla="*/ 1804 h 2180"/>
                <a:gd name="T110" fmla="*/ 547 w 2377"/>
                <a:gd name="T111" fmla="*/ 1945 h 2180"/>
                <a:gd name="T112" fmla="*/ 637 w 2377"/>
                <a:gd name="T113" fmla="*/ 2075 h 2180"/>
                <a:gd name="T114" fmla="*/ 722 w 2377"/>
                <a:gd name="T115" fmla="*/ 2172 h 2180"/>
                <a:gd name="T116" fmla="*/ 873 w 2377"/>
                <a:gd name="T117" fmla="*/ 2167 h 2180"/>
                <a:gd name="T118" fmla="*/ 1074 w 2377"/>
                <a:gd name="T119" fmla="*/ 2059 h 2180"/>
                <a:gd name="T120" fmla="*/ 1249 w 2377"/>
                <a:gd name="T121" fmla="*/ 2039 h 2180"/>
                <a:gd name="T122" fmla="*/ 1420 w 2377"/>
                <a:gd name="T123" fmla="*/ 2091 h 21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77"/>
                <a:gd name="T187" fmla="*/ 0 h 2180"/>
                <a:gd name="T188" fmla="*/ 2377 w 2377"/>
                <a:gd name="T189" fmla="*/ 2180 h 218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77" h="2180">
                  <a:moveTo>
                    <a:pt x="1456" y="2079"/>
                  </a:moveTo>
                  <a:lnTo>
                    <a:pt x="1456" y="2084"/>
                  </a:lnTo>
                  <a:lnTo>
                    <a:pt x="1459" y="2071"/>
                  </a:lnTo>
                  <a:lnTo>
                    <a:pt x="1464" y="2059"/>
                  </a:lnTo>
                  <a:lnTo>
                    <a:pt x="1470" y="2048"/>
                  </a:lnTo>
                  <a:lnTo>
                    <a:pt x="1476" y="2037"/>
                  </a:lnTo>
                  <a:lnTo>
                    <a:pt x="1492" y="2019"/>
                  </a:lnTo>
                  <a:lnTo>
                    <a:pt x="1510" y="2000"/>
                  </a:lnTo>
                  <a:lnTo>
                    <a:pt x="1527" y="1983"/>
                  </a:lnTo>
                  <a:lnTo>
                    <a:pt x="1542" y="1965"/>
                  </a:lnTo>
                  <a:lnTo>
                    <a:pt x="1548" y="1955"/>
                  </a:lnTo>
                  <a:lnTo>
                    <a:pt x="1554" y="1944"/>
                  </a:lnTo>
                  <a:lnTo>
                    <a:pt x="1556" y="1933"/>
                  </a:lnTo>
                  <a:lnTo>
                    <a:pt x="1559" y="1921"/>
                  </a:lnTo>
                  <a:lnTo>
                    <a:pt x="1538" y="1917"/>
                  </a:lnTo>
                  <a:lnTo>
                    <a:pt x="1507" y="1911"/>
                  </a:lnTo>
                  <a:lnTo>
                    <a:pt x="1499" y="1908"/>
                  </a:lnTo>
                  <a:lnTo>
                    <a:pt x="1492" y="1905"/>
                  </a:lnTo>
                  <a:lnTo>
                    <a:pt x="1486" y="1901"/>
                  </a:lnTo>
                  <a:lnTo>
                    <a:pt x="1480" y="1897"/>
                  </a:lnTo>
                  <a:lnTo>
                    <a:pt x="1475" y="1893"/>
                  </a:lnTo>
                  <a:lnTo>
                    <a:pt x="1471" y="1887"/>
                  </a:lnTo>
                  <a:lnTo>
                    <a:pt x="1470" y="1881"/>
                  </a:lnTo>
                  <a:lnTo>
                    <a:pt x="1468" y="1873"/>
                  </a:lnTo>
                  <a:lnTo>
                    <a:pt x="1470" y="1859"/>
                  </a:lnTo>
                  <a:lnTo>
                    <a:pt x="1474" y="1845"/>
                  </a:lnTo>
                  <a:lnTo>
                    <a:pt x="1479" y="1832"/>
                  </a:lnTo>
                  <a:lnTo>
                    <a:pt x="1486" y="1820"/>
                  </a:lnTo>
                  <a:lnTo>
                    <a:pt x="1502" y="1799"/>
                  </a:lnTo>
                  <a:lnTo>
                    <a:pt x="1516" y="1777"/>
                  </a:lnTo>
                  <a:lnTo>
                    <a:pt x="1506" y="1768"/>
                  </a:lnTo>
                  <a:lnTo>
                    <a:pt x="1494" y="1756"/>
                  </a:lnTo>
                  <a:lnTo>
                    <a:pt x="1488" y="1750"/>
                  </a:lnTo>
                  <a:lnTo>
                    <a:pt x="1484" y="1743"/>
                  </a:lnTo>
                  <a:lnTo>
                    <a:pt x="1482" y="1734"/>
                  </a:lnTo>
                  <a:lnTo>
                    <a:pt x="1480" y="1723"/>
                  </a:lnTo>
                  <a:lnTo>
                    <a:pt x="1482" y="1716"/>
                  </a:lnTo>
                  <a:lnTo>
                    <a:pt x="1483" y="1711"/>
                  </a:lnTo>
                  <a:lnTo>
                    <a:pt x="1487" y="1706"/>
                  </a:lnTo>
                  <a:lnTo>
                    <a:pt x="1491" y="1702"/>
                  </a:lnTo>
                  <a:lnTo>
                    <a:pt x="1498" y="1698"/>
                  </a:lnTo>
                  <a:lnTo>
                    <a:pt x="1504" y="1694"/>
                  </a:lnTo>
                  <a:lnTo>
                    <a:pt x="1511" y="1691"/>
                  </a:lnTo>
                  <a:lnTo>
                    <a:pt x="1520" y="1688"/>
                  </a:lnTo>
                  <a:lnTo>
                    <a:pt x="1538" y="1684"/>
                  </a:lnTo>
                  <a:lnTo>
                    <a:pt x="1556" y="1683"/>
                  </a:lnTo>
                  <a:lnTo>
                    <a:pt x="1576" y="1682"/>
                  </a:lnTo>
                  <a:lnTo>
                    <a:pt x="1595" y="1680"/>
                  </a:lnTo>
                  <a:lnTo>
                    <a:pt x="1604" y="1680"/>
                  </a:lnTo>
                  <a:lnTo>
                    <a:pt x="1612" y="1678"/>
                  </a:lnTo>
                  <a:lnTo>
                    <a:pt x="1620" y="1674"/>
                  </a:lnTo>
                  <a:lnTo>
                    <a:pt x="1627" y="1670"/>
                  </a:lnTo>
                  <a:lnTo>
                    <a:pt x="1638" y="1658"/>
                  </a:lnTo>
                  <a:lnTo>
                    <a:pt x="1647" y="1644"/>
                  </a:lnTo>
                  <a:lnTo>
                    <a:pt x="1656" y="1631"/>
                  </a:lnTo>
                  <a:lnTo>
                    <a:pt x="1668" y="1620"/>
                  </a:lnTo>
                  <a:lnTo>
                    <a:pt x="1676" y="1615"/>
                  </a:lnTo>
                  <a:lnTo>
                    <a:pt x="1684" y="1612"/>
                  </a:lnTo>
                  <a:lnTo>
                    <a:pt x="1692" y="1610"/>
                  </a:lnTo>
                  <a:lnTo>
                    <a:pt x="1703" y="1608"/>
                  </a:lnTo>
                  <a:lnTo>
                    <a:pt x="1731" y="1610"/>
                  </a:lnTo>
                  <a:lnTo>
                    <a:pt x="1759" y="1608"/>
                  </a:lnTo>
                  <a:lnTo>
                    <a:pt x="1772" y="1607"/>
                  </a:lnTo>
                  <a:lnTo>
                    <a:pt x="1784" y="1603"/>
                  </a:lnTo>
                  <a:lnTo>
                    <a:pt x="1791" y="1602"/>
                  </a:lnTo>
                  <a:lnTo>
                    <a:pt x="1796" y="1598"/>
                  </a:lnTo>
                  <a:lnTo>
                    <a:pt x="1802" y="1595"/>
                  </a:lnTo>
                  <a:lnTo>
                    <a:pt x="1806" y="1591"/>
                  </a:lnTo>
                  <a:lnTo>
                    <a:pt x="1811" y="1583"/>
                  </a:lnTo>
                  <a:lnTo>
                    <a:pt x="1814" y="1576"/>
                  </a:lnTo>
                  <a:lnTo>
                    <a:pt x="1815" y="1568"/>
                  </a:lnTo>
                  <a:lnTo>
                    <a:pt x="1815" y="1559"/>
                  </a:lnTo>
                  <a:lnTo>
                    <a:pt x="1815" y="1551"/>
                  </a:lnTo>
                  <a:lnTo>
                    <a:pt x="1816" y="1542"/>
                  </a:lnTo>
                  <a:lnTo>
                    <a:pt x="1819" y="1534"/>
                  </a:lnTo>
                  <a:lnTo>
                    <a:pt x="1824" y="1524"/>
                  </a:lnTo>
                  <a:lnTo>
                    <a:pt x="1846" y="1503"/>
                  </a:lnTo>
                  <a:lnTo>
                    <a:pt x="1864" y="1486"/>
                  </a:lnTo>
                  <a:lnTo>
                    <a:pt x="1882" y="1467"/>
                  </a:lnTo>
                  <a:lnTo>
                    <a:pt x="1898" y="1450"/>
                  </a:lnTo>
                  <a:lnTo>
                    <a:pt x="1904" y="1440"/>
                  </a:lnTo>
                  <a:lnTo>
                    <a:pt x="1911" y="1430"/>
                  </a:lnTo>
                  <a:lnTo>
                    <a:pt x="1918" y="1419"/>
                  </a:lnTo>
                  <a:lnTo>
                    <a:pt x="1924" y="1407"/>
                  </a:lnTo>
                  <a:lnTo>
                    <a:pt x="1930" y="1394"/>
                  </a:lnTo>
                  <a:lnTo>
                    <a:pt x="1935" y="1378"/>
                  </a:lnTo>
                  <a:lnTo>
                    <a:pt x="1940" y="1362"/>
                  </a:lnTo>
                  <a:lnTo>
                    <a:pt x="1944" y="1343"/>
                  </a:lnTo>
                  <a:lnTo>
                    <a:pt x="1956" y="1343"/>
                  </a:lnTo>
                  <a:lnTo>
                    <a:pt x="1968" y="1340"/>
                  </a:lnTo>
                  <a:lnTo>
                    <a:pt x="1980" y="1338"/>
                  </a:lnTo>
                  <a:lnTo>
                    <a:pt x="1992" y="1332"/>
                  </a:lnTo>
                  <a:lnTo>
                    <a:pt x="2004" y="1327"/>
                  </a:lnTo>
                  <a:lnTo>
                    <a:pt x="2015" y="1320"/>
                  </a:lnTo>
                  <a:lnTo>
                    <a:pt x="2027" y="1314"/>
                  </a:lnTo>
                  <a:lnTo>
                    <a:pt x="2038" y="1306"/>
                  </a:lnTo>
                  <a:lnTo>
                    <a:pt x="2057" y="1288"/>
                  </a:lnTo>
                  <a:lnTo>
                    <a:pt x="2076" y="1270"/>
                  </a:lnTo>
                  <a:lnTo>
                    <a:pt x="2092" y="1252"/>
                  </a:lnTo>
                  <a:lnTo>
                    <a:pt x="2107" y="1235"/>
                  </a:lnTo>
                  <a:lnTo>
                    <a:pt x="2123" y="1222"/>
                  </a:lnTo>
                  <a:lnTo>
                    <a:pt x="2137" y="1211"/>
                  </a:lnTo>
                  <a:lnTo>
                    <a:pt x="2151" y="1199"/>
                  </a:lnTo>
                  <a:lnTo>
                    <a:pt x="2161" y="1186"/>
                  </a:lnTo>
                  <a:lnTo>
                    <a:pt x="2167" y="1179"/>
                  </a:lnTo>
                  <a:lnTo>
                    <a:pt x="2172" y="1173"/>
                  </a:lnTo>
                  <a:lnTo>
                    <a:pt x="2176" y="1165"/>
                  </a:lnTo>
                  <a:lnTo>
                    <a:pt x="2179" y="1157"/>
                  </a:lnTo>
                  <a:lnTo>
                    <a:pt x="2181" y="1147"/>
                  </a:lnTo>
                  <a:lnTo>
                    <a:pt x="2184" y="1138"/>
                  </a:lnTo>
                  <a:lnTo>
                    <a:pt x="2184" y="1127"/>
                  </a:lnTo>
                  <a:lnTo>
                    <a:pt x="2185" y="1115"/>
                  </a:lnTo>
                  <a:lnTo>
                    <a:pt x="2184" y="1101"/>
                  </a:lnTo>
                  <a:lnTo>
                    <a:pt x="2180" y="1087"/>
                  </a:lnTo>
                  <a:lnTo>
                    <a:pt x="2175" y="1075"/>
                  </a:lnTo>
                  <a:lnTo>
                    <a:pt x="2168" y="1065"/>
                  </a:lnTo>
                  <a:lnTo>
                    <a:pt x="2160" y="1055"/>
                  </a:lnTo>
                  <a:lnTo>
                    <a:pt x="2151" y="1047"/>
                  </a:lnTo>
                  <a:lnTo>
                    <a:pt x="2141" y="1039"/>
                  </a:lnTo>
                  <a:lnTo>
                    <a:pt x="2131" y="1033"/>
                  </a:lnTo>
                  <a:lnTo>
                    <a:pt x="2111" y="1018"/>
                  </a:lnTo>
                  <a:lnTo>
                    <a:pt x="2093" y="1002"/>
                  </a:lnTo>
                  <a:lnTo>
                    <a:pt x="2087" y="993"/>
                  </a:lnTo>
                  <a:lnTo>
                    <a:pt x="2081" y="982"/>
                  </a:lnTo>
                  <a:lnTo>
                    <a:pt x="2077" y="971"/>
                  </a:lnTo>
                  <a:lnTo>
                    <a:pt x="2076" y="958"/>
                  </a:lnTo>
                  <a:lnTo>
                    <a:pt x="2077" y="951"/>
                  </a:lnTo>
                  <a:lnTo>
                    <a:pt x="2079" y="945"/>
                  </a:lnTo>
                  <a:lnTo>
                    <a:pt x="2081" y="938"/>
                  </a:lnTo>
                  <a:lnTo>
                    <a:pt x="2085" y="934"/>
                  </a:lnTo>
                  <a:lnTo>
                    <a:pt x="2095" y="925"/>
                  </a:lnTo>
                  <a:lnTo>
                    <a:pt x="2105" y="918"/>
                  </a:lnTo>
                  <a:lnTo>
                    <a:pt x="2119" y="911"/>
                  </a:lnTo>
                  <a:lnTo>
                    <a:pt x="2129" y="905"/>
                  </a:lnTo>
                  <a:lnTo>
                    <a:pt x="2136" y="901"/>
                  </a:lnTo>
                  <a:lnTo>
                    <a:pt x="2140" y="897"/>
                  </a:lnTo>
                  <a:lnTo>
                    <a:pt x="2145" y="891"/>
                  </a:lnTo>
                  <a:lnTo>
                    <a:pt x="2149" y="886"/>
                  </a:lnTo>
                  <a:lnTo>
                    <a:pt x="2163" y="854"/>
                  </a:lnTo>
                  <a:lnTo>
                    <a:pt x="2176" y="819"/>
                  </a:lnTo>
                  <a:lnTo>
                    <a:pt x="2192" y="783"/>
                  </a:lnTo>
                  <a:lnTo>
                    <a:pt x="2208" y="746"/>
                  </a:lnTo>
                  <a:lnTo>
                    <a:pt x="2216" y="729"/>
                  </a:lnTo>
                  <a:lnTo>
                    <a:pt x="2225" y="711"/>
                  </a:lnTo>
                  <a:lnTo>
                    <a:pt x="2235" y="694"/>
                  </a:lnTo>
                  <a:lnTo>
                    <a:pt x="2245" y="679"/>
                  </a:lnTo>
                  <a:lnTo>
                    <a:pt x="2256" y="665"/>
                  </a:lnTo>
                  <a:lnTo>
                    <a:pt x="2268" y="653"/>
                  </a:lnTo>
                  <a:lnTo>
                    <a:pt x="2280" y="642"/>
                  </a:lnTo>
                  <a:lnTo>
                    <a:pt x="2293" y="633"/>
                  </a:lnTo>
                  <a:lnTo>
                    <a:pt x="2321" y="617"/>
                  </a:lnTo>
                  <a:lnTo>
                    <a:pt x="2349" y="600"/>
                  </a:lnTo>
                  <a:lnTo>
                    <a:pt x="2355" y="594"/>
                  </a:lnTo>
                  <a:lnTo>
                    <a:pt x="2360" y="589"/>
                  </a:lnTo>
                  <a:lnTo>
                    <a:pt x="2365" y="582"/>
                  </a:lnTo>
                  <a:lnTo>
                    <a:pt x="2369" y="574"/>
                  </a:lnTo>
                  <a:lnTo>
                    <a:pt x="2373" y="565"/>
                  </a:lnTo>
                  <a:lnTo>
                    <a:pt x="2376" y="556"/>
                  </a:lnTo>
                  <a:lnTo>
                    <a:pt x="2377" y="544"/>
                  </a:lnTo>
                  <a:lnTo>
                    <a:pt x="2377" y="530"/>
                  </a:lnTo>
                  <a:lnTo>
                    <a:pt x="2377" y="522"/>
                  </a:lnTo>
                  <a:lnTo>
                    <a:pt x="2376" y="514"/>
                  </a:lnTo>
                  <a:lnTo>
                    <a:pt x="2375" y="508"/>
                  </a:lnTo>
                  <a:lnTo>
                    <a:pt x="2372" y="501"/>
                  </a:lnTo>
                  <a:lnTo>
                    <a:pt x="2368" y="494"/>
                  </a:lnTo>
                  <a:lnTo>
                    <a:pt x="2364" y="489"/>
                  </a:lnTo>
                  <a:lnTo>
                    <a:pt x="2360" y="485"/>
                  </a:lnTo>
                  <a:lnTo>
                    <a:pt x="2355" y="480"/>
                  </a:lnTo>
                  <a:lnTo>
                    <a:pt x="2332" y="464"/>
                  </a:lnTo>
                  <a:lnTo>
                    <a:pt x="2305" y="446"/>
                  </a:lnTo>
                  <a:lnTo>
                    <a:pt x="2297" y="441"/>
                  </a:lnTo>
                  <a:lnTo>
                    <a:pt x="2291" y="436"/>
                  </a:lnTo>
                  <a:lnTo>
                    <a:pt x="2284" y="432"/>
                  </a:lnTo>
                  <a:lnTo>
                    <a:pt x="2276" y="429"/>
                  </a:lnTo>
                  <a:lnTo>
                    <a:pt x="2263" y="426"/>
                  </a:lnTo>
                  <a:lnTo>
                    <a:pt x="2249" y="425"/>
                  </a:lnTo>
                  <a:lnTo>
                    <a:pt x="2236" y="425"/>
                  </a:lnTo>
                  <a:lnTo>
                    <a:pt x="2221" y="424"/>
                  </a:lnTo>
                  <a:lnTo>
                    <a:pt x="2204" y="421"/>
                  </a:lnTo>
                  <a:lnTo>
                    <a:pt x="2185" y="417"/>
                  </a:lnTo>
                  <a:lnTo>
                    <a:pt x="2179" y="402"/>
                  </a:lnTo>
                  <a:lnTo>
                    <a:pt x="2163" y="369"/>
                  </a:lnTo>
                  <a:lnTo>
                    <a:pt x="2147" y="333"/>
                  </a:lnTo>
                  <a:lnTo>
                    <a:pt x="2137" y="308"/>
                  </a:lnTo>
                  <a:lnTo>
                    <a:pt x="2129" y="290"/>
                  </a:lnTo>
                  <a:lnTo>
                    <a:pt x="2123" y="274"/>
                  </a:lnTo>
                  <a:lnTo>
                    <a:pt x="2113" y="260"/>
                  </a:lnTo>
                  <a:lnTo>
                    <a:pt x="2105" y="245"/>
                  </a:lnTo>
                  <a:lnTo>
                    <a:pt x="2085" y="214"/>
                  </a:lnTo>
                  <a:lnTo>
                    <a:pt x="2064" y="181"/>
                  </a:lnTo>
                  <a:lnTo>
                    <a:pt x="2057" y="173"/>
                  </a:lnTo>
                  <a:lnTo>
                    <a:pt x="2047" y="164"/>
                  </a:lnTo>
                  <a:lnTo>
                    <a:pt x="2043" y="158"/>
                  </a:lnTo>
                  <a:lnTo>
                    <a:pt x="2039" y="152"/>
                  </a:lnTo>
                  <a:lnTo>
                    <a:pt x="2036" y="144"/>
                  </a:lnTo>
                  <a:lnTo>
                    <a:pt x="2035" y="133"/>
                  </a:lnTo>
                  <a:lnTo>
                    <a:pt x="2035" y="124"/>
                  </a:lnTo>
                  <a:lnTo>
                    <a:pt x="2035" y="113"/>
                  </a:lnTo>
                  <a:lnTo>
                    <a:pt x="2036" y="102"/>
                  </a:lnTo>
                  <a:lnTo>
                    <a:pt x="2039" y="92"/>
                  </a:lnTo>
                  <a:lnTo>
                    <a:pt x="2042" y="82"/>
                  </a:lnTo>
                  <a:lnTo>
                    <a:pt x="2047" y="74"/>
                  </a:lnTo>
                  <a:lnTo>
                    <a:pt x="2051" y="72"/>
                  </a:lnTo>
                  <a:lnTo>
                    <a:pt x="2055" y="69"/>
                  </a:lnTo>
                  <a:lnTo>
                    <a:pt x="2059" y="68"/>
                  </a:lnTo>
                  <a:lnTo>
                    <a:pt x="2064" y="68"/>
                  </a:lnTo>
                  <a:lnTo>
                    <a:pt x="2076" y="30"/>
                  </a:lnTo>
                  <a:lnTo>
                    <a:pt x="2076" y="1"/>
                  </a:lnTo>
                  <a:lnTo>
                    <a:pt x="2065" y="0"/>
                  </a:lnTo>
                  <a:lnTo>
                    <a:pt x="2055" y="1"/>
                  </a:lnTo>
                  <a:lnTo>
                    <a:pt x="2044" y="3"/>
                  </a:lnTo>
                  <a:lnTo>
                    <a:pt x="2036" y="5"/>
                  </a:lnTo>
                  <a:lnTo>
                    <a:pt x="2027" y="9"/>
                  </a:lnTo>
                  <a:lnTo>
                    <a:pt x="2019" y="13"/>
                  </a:lnTo>
                  <a:lnTo>
                    <a:pt x="2012" y="19"/>
                  </a:lnTo>
                  <a:lnTo>
                    <a:pt x="2006" y="24"/>
                  </a:lnTo>
                  <a:lnTo>
                    <a:pt x="1992" y="37"/>
                  </a:lnTo>
                  <a:lnTo>
                    <a:pt x="1982" y="53"/>
                  </a:lnTo>
                  <a:lnTo>
                    <a:pt x="1972" y="70"/>
                  </a:lnTo>
                  <a:lnTo>
                    <a:pt x="1963" y="88"/>
                  </a:lnTo>
                  <a:lnTo>
                    <a:pt x="1946" y="126"/>
                  </a:lnTo>
                  <a:lnTo>
                    <a:pt x="1927" y="162"/>
                  </a:lnTo>
                  <a:lnTo>
                    <a:pt x="1916" y="178"/>
                  </a:lnTo>
                  <a:lnTo>
                    <a:pt x="1903" y="192"/>
                  </a:lnTo>
                  <a:lnTo>
                    <a:pt x="1896" y="198"/>
                  </a:lnTo>
                  <a:lnTo>
                    <a:pt x="1888" y="204"/>
                  </a:lnTo>
                  <a:lnTo>
                    <a:pt x="1880" y="208"/>
                  </a:lnTo>
                  <a:lnTo>
                    <a:pt x="1872" y="212"/>
                  </a:lnTo>
                  <a:lnTo>
                    <a:pt x="1868" y="216"/>
                  </a:lnTo>
                  <a:lnTo>
                    <a:pt x="1866" y="224"/>
                  </a:lnTo>
                  <a:lnTo>
                    <a:pt x="1863" y="233"/>
                  </a:lnTo>
                  <a:lnTo>
                    <a:pt x="1859" y="244"/>
                  </a:lnTo>
                  <a:lnTo>
                    <a:pt x="1855" y="254"/>
                  </a:lnTo>
                  <a:lnTo>
                    <a:pt x="1847" y="264"/>
                  </a:lnTo>
                  <a:lnTo>
                    <a:pt x="1843" y="266"/>
                  </a:lnTo>
                  <a:lnTo>
                    <a:pt x="1838" y="269"/>
                  </a:lnTo>
                  <a:lnTo>
                    <a:pt x="1831" y="272"/>
                  </a:lnTo>
                  <a:lnTo>
                    <a:pt x="1824" y="272"/>
                  </a:lnTo>
                  <a:lnTo>
                    <a:pt x="1816" y="272"/>
                  </a:lnTo>
                  <a:lnTo>
                    <a:pt x="1810" y="269"/>
                  </a:lnTo>
                  <a:lnTo>
                    <a:pt x="1802" y="266"/>
                  </a:lnTo>
                  <a:lnTo>
                    <a:pt x="1795" y="262"/>
                  </a:lnTo>
                  <a:lnTo>
                    <a:pt x="1783" y="257"/>
                  </a:lnTo>
                  <a:lnTo>
                    <a:pt x="1776" y="254"/>
                  </a:lnTo>
                  <a:lnTo>
                    <a:pt x="1767" y="254"/>
                  </a:lnTo>
                  <a:lnTo>
                    <a:pt x="1759" y="257"/>
                  </a:lnTo>
                  <a:lnTo>
                    <a:pt x="1752" y="260"/>
                  </a:lnTo>
                  <a:lnTo>
                    <a:pt x="1746" y="262"/>
                  </a:lnTo>
                  <a:lnTo>
                    <a:pt x="1739" y="266"/>
                  </a:lnTo>
                  <a:lnTo>
                    <a:pt x="1731" y="269"/>
                  </a:lnTo>
                  <a:lnTo>
                    <a:pt x="1724" y="272"/>
                  </a:lnTo>
                  <a:lnTo>
                    <a:pt x="1715" y="272"/>
                  </a:lnTo>
                  <a:lnTo>
                    <a:pt x="1708" y="272"/>
                  </a:lnTo>
                  <a:lnTo>
                    <a:pt x="1702" y="270"/>
                  </a:lnTo>
                  <a:lnTo>
                    <a:pt x="1696" y="269"/>
                  </a:lnTo>
                  <a:lnTo>
                    <a:pt x="1691" y="266"/>
                  </a:lnTo>
                  <a:lnTo>
                    <a:pt x="1683" y="260"/>
                  </a:lnTo>
                  <a:lnTo>
                    <a:pt x="1676" y="252"/>
                  </a:lnTo>
                  <a:lnTo>
                    <a:pt x="1671" y="244"/>
                  </a:lnTo>
                  <a:lnTo>
                    <a:pt x="1667" y="236"/>
                  </a:lnTo>
                  <a:lnTo>
                    <a:pt x="1662" y="229"/>
                  </a:lnTo>
                  <a:lnTo>
                    <a:pt x="1655" y="224"/>
                  </a:lnTo>
                  <a:lnTo>
                    <a:pt x="1647" y="232"/>
                  </a:lnTo>
                  <a:lnTo>
                    <a:pt x="1639" y="240"/>
                  </a:lnTo>
                  <a:lnTo>
                    <a:pt x="1628" y="246"/>
                  </a:lnTo>
                  <a:lnTo>
                    <a:pt x="1616" y="250"/>
                  </a:lnTo>
                  <a:lnTo>
                    <a:pt x="1604" y="254"/>
                  </a:lnTo>
                  <a:lnTo>
                    <a:pt x="1592" y="257"/>
                  </a:lnTo>
                  <a:lnTo>
                    <a:pt x="1579" y="260"/>
                  </a:lnTo>
                  <a:lnTo>
                    <a:pt x="1564" y="260"/>
                  </a:lnTo>
                  <a:lnTo>
                    <a:pt x="1558" y="258"/>
                  </a:lnTo>
                  <a:lnTo>
                    <a:pt x="1548" y="254"/>
                  </a:lnTo>
                  <a:lnTo>
                    <a:pt x="1539" y="249"/>
                  </a:lnTo>
                  <a:lnTo>
                    <a:pt x="1530" y="242"/>
                  </a:lnTo>
                  <a:lnTo>
                    <a:pt x="1514" y="229"/>
                  </a:lnTo>
                  <a:lnTo>
                    <a:pt x="1504" y="224"/>
                  </a:lnTo>
                  <a:lnTo>
                    <a:pt x="1500" y="226"/>
                  </a:lnTo>
                  <a:lnTo>
                    <a:pt x="1496" y="230"/>
                  </a:lnTo>
                  <a:lnTo>
                    <a:pt x="1494" y="236"/>
                  </a:lnTo>
                  <a:lnTo>
                    <a:pt x="1491" y="242"/>
                  </a:lnTo>
                  <a:lnTo>
                    <a:pt x="1488" y="256"/>
                  </a:lnTo>
                  <a:lnTo>
                    <a:pt x="1486" y="272"/>
                  </a:lnTo>
                  <a:lnTo>
                    <a:pt x="1483" y="300"/>
                  </a:lnTo>
                  <a:lnTo>
                    <a:pt x="1480" y="314"/>
                  </a:lnTo>
                  <a:lnTo>
                    <a:pt x="1470" y="317"/>
                  </a:lnTo>
                  <a:lnTo>
                    <a:pt x="1460" y="320"/>
                  </a:lnTo>
                  <a:lnTo>
                    <a:pt x="1450" y="321"/>
                  </a:lnTo>
                  <a:lnTo>
                    <a:pt x="1439" y="321"/>
                  </a:lnTo>
                  <a:lnTo>
                    <a:pt x="1418" y="321"/>
                  </a:lnTo>
                  <a:lnTo>
                    <a:pt x="1396" y="320"/>
                  </a:lnTo>
                  <a:lnTo>
                    <a:pt x="1378" y="320"/>
                  </a:lnTo>
                  <a:lnTo>
                    <a:pt x="1362" y="320"/>
                  </a:lnTo>
                  <a:lnTo>
                    <a:pt x="1354" y="320"/>
                  </a:lnTo>
                  <a:lnTo>
                    <a:pt x="1347" y="321"/>
                  </a:lnTo>
                  <a:lnTo>
                    <a:pt x="1340" y="324"/>
                  </a:lnTo>
                  <a:lnTo>
                    <a:pt x="1336" y="326"/>
                  </a:lnTo>
                  <a:lnTo>
                    <a:pt x="1330" y="330"/>
                  </a:lnTo>
                  <a:lnTo>
                    <a:pt x="1326" y="336"/>
                  </a:lnTo>
                  <a:lnTo>
                    <a:pt x="1322" y="340"/>
                  </a:lnTo>
                  <a:lnTo>
                    <a:pt x="1319" y="345"/>
                  </a:lnTo>
                  <a:lnTo>
                    <a:pt x="1316" y="356"/>
                  </a:lnTo>
                  <a:lnTo>
                    <a:pt x="1316" y="365"/>
                  </a:lnTo>
                  <a:lnTo>
                    <a:pt x="1316" y="376"/>
                  </a:lnTo>
                  <a:lnTo>
                    <a:pt x="1315" y="385"/>
                  </a:lnTo>
                  <a:lnTo>
                    <a:pt x="1315" y="390"/>
                  </a:lnTo>
                  <a:lnTo>
                    <a:pt x="1312" y="396"/>
                  </a:lnTo>
                  <a:lnTo>
                    <a:pt x="1310" y="400"/>
                  </a:lnTo>
                  <a:lnTo>
                    <a:pt x="1306" y="405"/>
                  </a:lnTo>
                  <a:lnTo>
                    <a:pt x="1299" y="410"/>
                  </a:lnTo>
                  <a:lnTo>
                    <a:pt x="1290" y="416"/>
                  </a:lnTo>
                  <a:lnTo>
                    <a:pt x="1282" y="421"/>
                  </a:lnTo>
                  <a:lnTo>
                    <a:pt x="1273" y="425"/>
                  </a:lnTo>
                  <a:lnTo>
                    <a:pt x="1253" y="432"/>
                  </a:lnTo>
                  <a:lnTo>
                    <a:pt x="1233" y="440"/>
                  </a:lnTo>
                  <a:lnTo>
                    <a:pt x="1223" y="444"/>
                  </a:lnTo>
                  <a:lnTo>
                    <a:pt x="1214" y="448"/>
                  </a:lnTo>
                  <a:lnTo>
                    <a:pt x="1206" y="454"/>
                  </a:lnTo>
                  <a:lnTo>
                    <a:pt x="1199" y="461"/>
                  </a:lnTo>
                  <a:lnTo>
                    <a:pt x="1194" y="468"/>
                  </a:lnTo>
                  <a:lnTo>
                    <a:pt x="1190" y="477"/>
                  </a:lnTo>
                  <a:lnTo>
                    <a:pt x="1186" y="488"/>
                  </a:lnTo>
                  <a:lnTo>
                    <a:pt x="1186" y="501"/>
                  </a:lnTo>
                  <a:lnTo>
                    <a:pt x="1186" y="509"/>
                  </a:lnTo>
                  <a:lnTo>
                    <a:pt x="1189" y="518"/>
                  </a:lnTo>
                  <a:lnTo>
                    <a:pt x="1193" y="526"/>
                  </a:lnTo>
                  <a:lnTo>
                    <a:pt x="1198" y="534"/>
                  </a:lnTo>
                  <a:lnTo>
                    <a:pt x="1205" y="541"/>
                  </a:lnTo>
                  <a:lnTo>
                    <a:pt x="1211" y="548"/>
                  </a:lnTo>
                  <a:lnTo>
                    <a:pt x="1219" y="554"/>
                  </a:lnTo>
                  <a:lnTo>
                    <a:pt x="1227" y="560"/>
                  </a:lnTo>
                  <a:lnTo>
                    <a:pt x="1262" y="581"/>
                  </a:lnTo>
                  <a:lnTo>
                    <a:pt x="1289" y="597"/>
                  </a:lnTo>
                  <a:lnTo>
                    <a:pt x="1275" y="609"/>
                  </a:lnTo>
                  <a:lnTo>
                    <a:pt x="1265" y="619"/>
                  </a:lnTo>
                  <a:lnTo>
                    <a:pt x="1255" y="633"/>
                  </a:lnTo>
                  <a:lnTo>
                    <a:pt x="1247" y="645"/>
                  </a:lnTo>
                  <a:lnTo>
                    <a:pt x="1242" y="659"/>
                  </a:lnTo>
                  <a:lnTo>
                    <a:pt x="1237" y="675"/>
                  </a:lnTo>
                  <a:lnTo>
                    <a:pt x="1235" y="693"/>
                  </a:lnTo>
                  <a:lnTo>
                    <a:pt x="1234" y="711"/>
                  </a:lnTo>
                  <a:lnTo>
                    <a:pt x="1235" y="727"/>
                  </a:lnTo>
                  <a:lnTo>
                    <a:pt x="1238" y="745"/>
                  </a:lnTo>
                  <a:lnTo>
                    <a:pt x="1243" y="761"/>
                  </a:lnTo>
                  <a:lnTo>
                    <a:pt x="1250" y="777"/>
                  </a:lnTo>
                  <a:lnTo>
                    <a:pt x="1258" y="791"/>
                  </a:lnTo>
                  <a:lnTo>
                    <a:pt x="1267" y="803"/>
                  </a:lnTo>
                  <a:lnTo>
                    <a:pt x="1271" y="809"/>
                  </a:lnTo>
                  <a:lnTo>
                    <a:pt x="1277" y="814"/>
                  </a:lnTo>
                  <a:lnTo>
                    <a:pt x="1282" y="817"/>
                  </a:lnTo>
                  <a:lnTo>
                    <a:pt x="1289" y="819"/>
                  </a:lnTo>
                  <a:lnTo>
                    <a:pt x="1295" y="842"/>
                  </a:lnTo>
                  <a:lnTo>
                    <a:pt x="1300" y="865"/>
                  </a:lnTo>
                  <a:lnTo>
                    <a:pt x="1303" y="886"/>
                  </a:lnTo>
                  <a:lnTo>
                    <a:pt x="1307" y="906"/>
                  </a:lnTo>
                  <a:lnTo>
                    <a:pt x="1310" y="915"/>
                  </a:lnTo>
                  <a:lnTo>
                    <a:pt x="1312" y="923"/>
                  </a:lnTo>
                  <a:lnTo>
                    <a:pt x="1316" y="933"/>
                  </a:lnTo>
                  <a:lnTo>
                    <a:pt x="1322" y="941"/>
                  </a:lnTo>
                  <a:lnTo>
                    <a:pt x="1327" y="947"/>
                  </a:lnTo>
                  <a:lnTo>
                    <a:pt x="1335" y="954"/>
                  </a:lnTo>
                  <a:lnTo>
                    <a:pt x="1343" y="959"/>
                  </a:lnTo>
                  <a:lnTo>
                    <a:pt x="1354" y="965"/>
                  </a:lnTo>
                  <a:lnTo>
                    <a:pt x="1346" y="1009"/>
                  </a:lnTo>
                  <a:lnTo>
                    <a:pt x="1336" y="1061"/>
                  </a:lnTo>
                  <a:lnTo>
                    <a:pt x="1328" y="1114"/>
                  </a:lnTo>
                  <a:lnTo>
                    <a:pt x="1320" y="1166"/>
                  </a:lnTo>
                  <a:lnTo>
                    <a:pt x="1315" y="1212"/>
                  </a:lnTo>
                  <a:lnTo>
                    <a:pt x="1310" y="1251"/>
                  </a:lnTo>
                  <a:lnTo>
                    <a:pt x="1307" y="1278"/>
                  </a:lnTo>
                  <a:lnTo>
                    <a:pt x="1306" y="1290"/>
                  </a:lnTo>
                  <a:lnTo>
                    <a:pt x="1303" y="1296"/>
                  </a:lnTo>
                  <a:lnTo>
                    <a:pt x="1294" y="1314"/>
                  </a:lnTo>
                  <a:lnTo>
                    <a:pt x="1281" y="1336"/>
                  </a:lnTo>
                  <a:lnTo>
                    <a:pt x="1262" y="1364"/>
                  </a:lnTo>
                  <a:lnTo>
                    <a:pt x="1242" y="1394"/>
                  </a:lnTo>
                  <a:lnTo>
                    <a:pt x="1219" y="1422"/>
                  </a:lnTo>
                  <a:lnTo>
                    <a:pt x="1209" y="1436"/>
                  </a:lnTo>
                  <a:lnTo>
                    <a:pt x="1197" y="1448"/>
                  </a:lnTo>
                  <a:lnTo>
                    <a:pt x="1185" y="1460"/>
                  </a:lnTo>
                  <a:lnTo>
                    <a:pt x="1174" y="1470"/>
                  </a:lnTo>
                  <a:lnTo>
                    <a:pt x="1147" y="1491"/>
                  </a:lnTo>
                  <a:lnTo>
                    <a:pt x="1125" y="1512"/>
                  </a:lnTo>
                  <a:lnTo>
                    <a:pt x="1114" y="1523"/>
                  </a:lnTo>
                  <a:lnTo>
                    <a:pt x="1103" y="1534"/>
                  </a:lnTo>
                  <a:lnTo>
                    <a:pt x="1094" y="1546"/>
                  </a:lnTo>
                  <a:lnTo>
                    <a:pt x="1086" y="1556"/>
                  </a:lnTo>
                  <a:lnTo>
                    <a:pt x="1078" y="1568"/>
                  </a:lnTo>
                  <a:lnTo>
                    <a:pt x="1071" y="1580"/>
                  </a:lnTo>
                  <a:lnTo>
                    <a:pt x="1065" y="1592"/>
                  </a:lnTo>
                  <a:lnTo>
                    <a:pt x="1059" y="1604"/>
                  </a:lnTo>
                  <a:lnTo>
                    <a:pt x="1055" y="1618"/>
                  </a:lnTo>
                  <a:lnTo>
                    <a:pt x="1051" y="1630"/>
                  </a:lnTo>
                  <a:lnTo>
                    <a:pt x="1049" y="1643"/>
                  </a:lnTo>
                  <a:lnTo>
                    <a:pt x="1047" y="1656"/>
                  </a:lnTo>
                  <a:lnTo>
                    <a:pt x="1045" y="1668"/>
                  </a:lnTo>
                  <a:lnTo>
                    <a:pt x="1042" y="1679"/>
                  </a:lnTo>
                  <a:lnTo>
                    <a:pt x="1039" y="1688"/>
                  </a:lnTo>
                  <a:lnTo>
                    <a:pt x="1035" y="1698"/>
                  </a:lnTo>
                  <a:lnTo>
                    <a:pt x="1027" y="1714"/>
                  </a:lnTo>
                  <a:lnTo>
                    <a:pt x="1017" y="1726"/>
                  </a:lnTo>
                  <a:lnTo>
                    <a:pt x="1006" y="1738"/>
                  </a:lnTo>
                  <a:lnTo>
                    <a:pt x="994" y="1747"/>
                  </a:lnTo>
                  <a:lnTo>
                    <a:pt x="981" y="1754"/>
                  </a:lnTo>
                  <a:lnTo>
                    <a:pt x="969" y="1760"/>
                  </a:lnTo>
                  <a:lnTo>
                    <a:pt x="943" y="1772"/>
                  </a:lnTo>
                  <a:lnTo>
                    <a:pt x="922" y="1784"/>
                  </a:lnTo>
                  <a:lnTo>
                    <a:pt x="914" y="1791"/>
                  </a:lnTo>
                  <a:lnTo>
                    <a:pt x="909" y="1799"/>
                  </a:lnTo>
                  <a:lnTo>
                    <a:pt x="906" y="1803"/>
                  </a:lnTo>
                  <a:lnTo>
                    <a:pt x="903" y="1808"/>
                  </a:lnTo>
                  <a:lnTo>
                    <a:pt x="903" y="1813"/>
                  </a:lnTo>
                  <a:lnTo>
                    <a:pt x="902" y="1819"/>
                  </a:lnTo>
                  <a:lnTo>
                    <a:pt x="903" y="1828"/>
                  </a:lnTo>
                  <a:lnTo>
                    <a:pt x="905" y="1835"/>
                  </a:lnTo>
                  <a:lnTo>
                    <a:pt x="906" y="1843"/>
                  </a:lnTo>
                  <a:lnTo>
                    <a:pt x="909" y="1849"/>
                  </a:lnTo>
                  <a:lnTo>
                    <a:pt x="913" y="1863"/>
                  </a:lnTo>
                  <a:lnTo>
                    <a:pt x="914" y="1880"/>
                  </a:lnTo>
                  <a:lnTo>
                    <a:pt x="890" y="1895"/>
                  </a:lnTo>
                  <a:lnTo>
                    <a:pt x="863" y="1907"/>
                  </a:lnTo>
                  <a:lnTo>
                    <a:pt x="858" y="1911"/>
                  </a:lnTo>
                  <a:lnTo>
                    <a:pt x="851" y="1913"/>
                  </a:lnTo>
                  <a:lnTo>
                    <a:pt x="846" y="1919"/>
                  </a:lnTo>
                  <a:lnTo>
                    <a:pt x="842" y="1924"/>
                  </a:lnTo>
                  <a:lnTo>
                    <a:pt x="838" y="1929"/>
                  </a:lnTo>
                  <a:lnTo>
                    <a:pt x="834" y="1936"/>
                  </a:lnTo>
                  <a:lnTo>
                    <a:pt x="831" y="1943"/>
                  </a:lnTo>
                  <a:lnTo>
                    <a:pt x="830" y="1952"/>
                  </a:lnTo>
                  <a:lnTo>
                    <a:pt x="825" y="1951"/>
                  </a:lnTo>
                  <a:lnTo>
                    <a:pt x="819" y="1949"/>
                  </a:lnTo>
                  <a:lnTo>
                    <a:pt x="817" y="1947"/>
                  </a:lnTo>
                  <a:lnTo>
                    <a:pt x="814" y="1945"/>
                  </a:lnTo>
                  <a:lnTo>
                    <a:pt x="811" y="1940"/>
                  </a:lnTo>
                  <a:lnTo>
                    <a:pt x="811" y="1935"/>
                  </a:lnTo>
                  <a:lnTo>
                    <a:pt x="813" y="1928"/>
                  </a:lnTo>
                  <a:lnTo>
                    <a:pt x="813" y="1920"/>
                  </a:lnTo>
                  <a:lnTo>
                    <a:pt x="813" y="1916"/>
                  </a:lnTo>
                  <a:lnTo>
                    <a:pt x="811" y="1912"/>
                  </a:lnTo>
                  <a:lnTo>
                    <a:pt x="809" y="1908"/>
                  </a:lnTo>
                  <a:lnTo>
                    <a:pt x="806" y="1904"/>
                  </a:lnTo>
                  <a:lnTo>
                    <a:pt x="798" y="1888"/>
                  </a:lnTo>
                  <a:lnTo>
                    <a:pt x="790" y="1879"/>
                  </a:lnTo>
                  <a:lnTo>
                    <a:pt x="786" y="1875"/>
                  </a:lnTo>
                  <a:lnTo>
                    <a:pt x="782" y="1873"/>
                  </a:lnTo>
                  <a:lnTo>
                    <a:pt x="778" y="1871"/>
                  </a:lnTo>
                  <a:lnTo>
                    <a:pt x="774" y="1871"/>
                  </a:lnTo>
                  <a:lnTo>
                    <a:pt x="754" y="1871"/>
                  </a:lnTo>
                  <a:lnTo>
                    <a:pt x="727" y="1873"/>
                  </a:lnTo>
                  <a:lnTo>
                    <a:pt x="722" y="1873"/>
                  </a:lnTo>
                  <a:lnTo>
                    <a:pt x="715" y="1872"/>
                  </a:lnTo>
                  <a:lnTo>
                    <a:pt x="711" y="1869"/>
                  </a:lnTo>
                  <a:lnTo>
                    <a:pt x="707" y="1867"/>
                  </a:lnTo>
                  <a:lnTo>
                    <a:pt x="699" y="1860"/>
                  </a:lnTo>
                  <a:lnTo>
                    <a:pt x="695" y="1852"/>
                  </a:lnTo>
                  <a:lnTo>
                    <a:pt x="687" y="1832"/>
                  </a:lnTo>
                  <a:lnTo>
                    <a:pt x="679" y="1813"/>
                  </a:lnTo>
                  <a:lnTo>
                    <a:pt x="674" y="1804"/>
                  </a:lnTo>
                  <a:lnTo>
                    <a:pt x="667" y="1796"/>
                  </a:lnTo>
                  <a:lnTo>
                    <a:pt x="659" y="1788"/>
                  </a:lnTo>
                  <a:lnTo>
                    <a:pt x="653" y="1781"/>
                  </a:lnTo>
                  <a:lnTo>
                    <a:pt x="637" y="1771"/>
                  </a:lnTo>
                  <a:lnTo>
                    <a:pt x="619" y="1762"/>
                  </a:lnTo>
                  <a:lnTo>
                    <a:pt x="602" y="1752"/>
                  </a:lnTo>
                  <a:lnTo>
                    <a:pt x="586" y="1742"/>
                  </a:lnTo>
                  <a:lnTo>
                    <a:pt x="579" y="1736"/>
                  </a:lnTo>
                  <a:lnTo>
                    <a:pt x="571" y="1728"/>
                  </a:lnTo>
                  <a:lnTo>
                    <a:pt x="565" y="1720"/>
                  </a:lnTo>
                  <a:lnTo>
                    <a:pt x="559" y="1711"/>
                  </a:lnTo>
                  <a:lnTo>
                    <a:pt x="551" y="1715"/>
                  </a:lnTo>
                  <a:lnTo>
                    <a:pt x="543" y="1716"/>
                  </a:lnTo>
                  <a:lnTo>
                    <a:pt x="537" y="1716"/>
                  </a:lnTo>
                  <a:lnTo>
                    <a:pt x="530" y="1715"/>
                  </a:lnTo>
                  <a:lnTo>
                    <a:pt x="521" y="1712"/>
                  </a:lnTo>
                  <a:lnTo>
                    <a:pt x="512" y="1711"/>
                  </a:lnTo>
                  <a:lnTo>
                    <a:pt x="500" y="1711"/>
                  </a:lnTo>
                  <a:lnTo>
                    <a:pt x="489" y="1708"/>
                  </a:lnTo>
                  <a:lnTo>
                    <a:pt x="480" y="1707"/>
                  </a:lnTo>
                  <a:lnTo>
                    <a:pt x="470" y="1703"/>
                  </a:lnTo>
                  <a:lnTo>
                    <a:pt x="454" y="1695"/>
                  </a:lnTo>
                  <a:lnTo>
                    <a:pt x="440" y="1684"/>
                  </a:lnTo>
                  <a:lnTo>
                    <a:pt x="424" y="1672"/>
                  </a:lnTo>
                  <a:lnTo>
                    <a:pt x="408" y="1660"/>
                  </a:lnTo>
                  <a:lnTo>
                    <a:pt x="400" y="1655"/>
                  </a:lnTo>
                  <a:lnTo>
                    <a:pt x="389" y="1648"/>
                  </a:lnTo>
                  <a:lnTo>
                    <a:pt x="378" y="1643"/>
                  </a:lnTo>
                  <a:lnTo>
                    <a:pt x="366" y="1639"/>
                  </a:lnTo>
                  <a:lnTo>
                    <a:pt x="330" y="1628"/>
                  </a:lnTo>
                  <a:lnTo>
                    <a:pt x="297" y="1622"/>
                  </a:lnTo>
                  <a:lnTo>
                    <a:pt x="281" y="1616"/>
                  </a:lnTo>
                  <a:lnTo>
                    <a:pt x="266" y="1611"/>
                  </a:lnTo>
                  <a:lnTo>
                    <a:pt x="258" y="1607"/>
                  </a:lnTo>
                  <a:lnTo>
                    <a:pt x="253" y="1602"/>
                  </a:lnTo>
                  <a:lnTo>
                    <a:pt x="246" y="1596"/>
                  </a:lnTo>
                  <a:lnTo>
                    <a:pt x="240" y="1591"/>
                  </a:lnTo>
                  <a:lnTo>
                    <a:pt x="236" y="1586"/>
                  </a:lnTo>
                  <a:lnTo>
                    <a:pt x="233" y="1579"/>
                  </a:lnTo>
                  <a:lnTo>
                    <a:pt x="230" y="1572"/>
                  </a:lnTo>
                  <a:lnTo>
                    <a:pt x="229" y="1566"/>
                  </a:lnTo>
                  <a:lnTo>
                    <a:pt x="225" y="1550"/>
                  </a:lnTo>
                  <a:lnTo>
                    <a:pt x="222" y="1534"/>
                  </a:lnTo>
                  <a:lnTo>
                    <a:pt x="220" y="1526"/>
                  </a:lnTo>
                  <a:lnTo>
                    <a:pt x="218" y="1518"/>
                  </a:lnTo>
                  <a:lnTo>
                    <a:pt x="216" y="1511"/>
                  </a:lnTo>
                  <a:lnTo>
                    <a:pt x="212" y="1506"/>
                  </a:lnTo>
                  <a:lnTo>
                    <a:pt x="206" y="1500"/>
                  </a:lnTo>
                  <a:lnTo>
                    <a:pt x="201" y="1498"/>
                  </a:lnTo>
                  <a:lnTo>
                    <a:pt x="194" y="1495"/>
                  </a:lnTo>
                  <a:lnTo>
                    <a:pt x="186" y="1494"/>
                  </a:lnTo>
                  <a:lnTo>
                    <a:pt x="178" y="1495"/>
                  </a:lnTo>
                  <a:lnTo>
                    <a:pt x="172" y="1496"/>
                  </a:lnTo>
                  <a:lnTo>
                    <a:pt x="166" y="1499"/>
                  </a:lnTo>
                  <a:lnTo>
                    <a:pt x="160" y="1502"/>
                  </a:lnTo>
                  <a:lnTo>
                    <a:pt x="149" y="1510"/>
                  </a:lnTo>
                  <a:lnTo>
                    <a:pt x="140" y="1520"/>
                  </a:lnTo>
                  <a:lnTo>
                    <a:pt x="122" y="1548"/>
                  </a:lnTo>
                  <a:lnTo>
                    <a:pt x="105" y="1578"/>
                  </a:lnTo>
                  <a:lnTo>
                    <a:pt x="97" y="1592"/>
                  </a:lnTo>
                  <a:lnTo>
                    <a:pt x="88" y="1606"/>
                  </a:lnTo>
                  <a:lnTo>
                    <a:pt x="78" y="1619"/>
                  </a:lnTo>
                  <a:lnTo>
                    <a:pt x="68" y="1628"/>
                  </a:lnTo>
                  <a:lnTo>
                    <a:pt x="62" y="1634"/>
                  </a:lnTo>
                  <a:lnTo>
                    <a:pt x="57" y="1636"/>
                  </a:lnTo>
                  <a:lnTo>
                    <a:pt x="50" y="1639"/>
                  </a:lnTo>
                  <a:lnTo>
                    <a:pt x="44" y="1642"/>
                  </a:lnTo>
                  <a:lnTo>
                    <a:pt x="36" y="1642"/>
                  </a:lnTo>
                  <a:lnTo>
                    <a:pt x="28" y="1642"/>
                  </a:lnTo>
                  <a:lnTo>
                    <a:pt x="20" y="1640"/>
                  </a:lnTo>
                  <a:lnTo>
                    <a:pt x="12" y="1639"/>
                  </a:lnTo>
                  <a:lnTo>
                    <a:pt x="10" y="1648"/>
                  </a:lnTo>
                  <a:lnTo>
                    <a:pt x="13" y="1658"/>
                  </a:lnTo>
                  <a:lnTo>
                    <a:pt x="17" y="1667"/>
                  </a:lnTo>
                  <a:lnTo>
                    <a:pt x="21" y="1676"/>
                  </a:lnTo>
                  <a:lnTo>
                    <a:pt x="22" y="1686"/>
                  </a:lnTo>
                  <a:lnTo>
                    <a:pt x="24" y="1692"/>
                  </a:lnTo>
                  <a:lnTo>
                    <a:pt x="22" y="1696"/>
                  </a:lnTo>
                  <a:lnTo>
                    <a:pt x="20" y="1700"/>
                  </a:lnTo>
                  <a:lnTo>
                    <a:pt x="16" y="1703"/>
                  </a:lnTo>
                  <a:lnTo>
                    <a:pt x="12" y="1704"/>
                  </a:lnTo>
                  <a:lnTo>
                    <a:pt x="9" y="1714"/>
                  </a:lnTo>
                  <a:lnTo>
                    <a:pt x="5" y="1724"/>
                  </a:lnTo>
                  <a:lnTo>
                    <a:pt x="4" y="1731"/>
                  </a:lnTo>
                  <a:lnTo>
                    <a:pt x="1" y="1738"/>
                  </a:lnTo>
                  <a:lnTo>
                    <a:pt x="0" y="1744"/>
                  </a:lnTo>
                  <a:lnTo>
                    <a:pt x="0" y="1754"/>
                  </a:lnTo>
                  <a:lnTo>
                    <a:pt x="0" y="1760"/>
                  </a:lnTo>
                  <a:lnTo>
                    <a:pt x="1" y="1768"/>
                  </a:lnTo>
                  <a:lnTo>
                    <a:pt x="4" y="1775"/>
                  </a:lnTo>
                  <a:lnTo>
                    <a:pt x="6" y="1781"/>
                  </a:lnTo>
                  <a:lnTo>
                    <a:pt x="16" y="1793"/>
                  </a:lnTo>
                  <a:lnTo>
                    <a:pt x="25" y="1804"/>
                  </a:lnTo>
                  <a:lnTo>
                    <a:pt x="45" y="1823"/>
                  </a:lnTo>
                  <a:lnTo>
                    <a:pt x="60" y="1837"/>
                  </a:lnTo>
                  <a:lnTo>
                    <a:pt x="118" y="1851"/>
                  </a:lnTo>
                  <a:lnTo>
                    <a:pt x="178" y="1864"/>
                  </a:lnTo>
                  <a:lnTo>
                    <a:pt x="242" y="1876"/>
                  </a:lnTo>
                  <a:lnTo>
                    <a:pt x="306" y="1889"/>
                  </a:lnTo>
                  <a:lnTo>
                    <a:pt x="369" y="1903"/>
                  </a:lnTo>
                  <a:lnTo>
                    <a:pt x="432" y="1916"/>
                  </a:lnTo>
                  <a:lnTo>
                    <a:pt x="492" y="1931"/>
                  </a:lnTo>
                  <a:lnTo>
                    <a:pt x="547" y="1945"/>
                  </a:lnTo>
                  <a:lnTo>
                    <a:pt x="557" y="1949"/>
                  </a:lnTo>
                  <a:lnTo>
                    <a:pt x="565" y="1953"/>
                  </a:lnTo>
                  <a:lnTo>
                    <a:pt x="573" y="1959"/>
                  </a:lnTo>
                  <a:lnTo>
                    <a:pt x="579" y="1964"/>
                  </a:lnTo>
                  <a:lnTo>
                    <a:pt x="586" y="1971"/>
                  </a:lnTo>
                  <a:lnTo>
                    <a:pt x="591" y="1979"/>
                  </a:lnTo>
                  <a:lnTo>
                    <a:pt x="597" y="1987"/>
                  </a:lnTo>
                  <a:lnTo>
                    <a:pt x="602" y="1995"/>
                  </a:lnTo>
                  <a:lnTo>
                    <a:pt x="621" y="2033"/>
                  </a:lnTo>
                  <a:lnTo>
                    <a:pt x="637" y="2075"/>
                  </a:lnTo>
                  <a:lnTo>
                    <a:pt x="646" y="2095"/>
                  </a:lnTo>
                  <a:lnTo>
                    <a:pt x="657" y="2115"/>
                  </a:lnTo>
                  <a:lnTo>
                    <a:pt x="662" y="2124"/>
                  </a:lnTo>
                  <a:lnTo>
                    <a:pt x="669" y="2132"/>
                  </a:lnTo>
                  <a:lnTo>
                    <a:pt x="675" y="2140"/>
                  </a:lnTo>
                  <a:lnTo>
                    <a:pt x="683" y="2148"/>
                  </a:lnTo>
                  <a:lnTo>
                    <a:pt x="691" y="2155"/>
                  </a:lnTo>
                  <a:lnTo>
                    <a:pt x="701" y="2161"/>
                  </a:lnTo>
                  <a:lnTo>
                    <a:pt x="711" y="2167"/>
                  </a:lnTo>
                  <a:lnTo>
                    <a:pt x="722" y="2172"/>
                  </a:lnTo>
                  <a:lnTo>
                    <a:pt x="734" y="2176"/>
                  </a:lnTo>
                  <a:lnTo>
                    <a:pt x="747" y="2179"/>
                  </a:lnTo>
                  <a:lnTo>
                    <a:pt x="761" y="2180"/>
                  </a:lnTo>
                  <a:lnTo>
                    <a:pt x="777" y="2180"/>
                  </a:lnTo>
                  <a:lnTo>
                    <a:pt x="794" y="2180"/>
                  </a:lnTo>
                  <a:lnTo>
                    <a:pt x="813" y="2179"/>
                  </a:lnTo>
                  <a:lnTo>
                    <a:pt x="829" y="2177"/>
                  </a:lnTo>
                  <a:lnTo>
                    <a:pt x="843" y="2175"/>
                  </a:lnTo>
                  <a:lnTo>
                    <a:pt x="858" y="2171"/>
                  </a:lnTo>
                  <a:lnTo>
                    <a:pt x="873" y="2167"/>
                  </a:lnTo>
                  <a:lnTo>
                    <a:pt x="885" y="2163"/>
                  </a:lnTo>
                  <a:lnTo>
                    <a:pt x="897" y="2157"/>
                  </a:lnTo>
                  <a:lnTo>
                    <a:pt x="921" y="2147"/>
                  </a:lnTo>
                  <a:lnTo>
                    <a:pt x="942" y="2135"/>
                  </a:lnTo>
                  <a:lnTo>
                    <a:pt x="962" y="2121"/>
                  </a:lnTo>
                  <a:lnTo>
                    <a:pt x="982" y="2108"/>
                  </a:lnTo>
                  <a:lnTo>
                    <a:pt x="1003" y="2095"/>
                  </a:lnTo>
                  <a:lnTo>
                    <a:pt x="1025" y="2081"/>
                  </a:lnTo>
                  <a:lnTo>
                    <a:pt x="1049" y="2069"/>
                  </a:lnTo>
                  <a:lnTo>
                    <a:pt x="1074" y="2059"/>
                  </a:lnTo>
                  <a:lnTo>
                    <a:pt x="1089" y="2053"/>
                  </a:lnTo>
                  <a:lnTo>
                    <a:pt x="1103" y="2049"/>
                  </a:lnTo>
                  <a:lnTo>
                    <a:pt x="1119" y="2045"/>
                  </a:lnTo>
                  <a:lnTo>
                    <a:pt x="1137" y="2043"/>
                  </a:lnTo>
                  <a:lnTo>
                    <a:pt x="1154" y="2040"/>
                  </a:lnTo>
                  <a:lnTo>
                    <a:pt x="1174" y="2037"/>
                  </a:lnTo>
                  <a:lnTo>
                    <a:pt x="1194" y="2036"/>
                  </a:lnTo>
                  <a:lnTo>
                    <a:pt x="1215" y="2036"/>
                  </a:lnTo>
                  <a:lnTo>
                    <a:pt x="1233" y="2037"/>
                  </a:lnTo>
                  <a:lnTo>
                    <a:pt x="1249" y="2039"/>
                  </a:lnTo>
                  <a:lnTo>
                    <a:pt x="1265" y="2043"/>
                  </a:lnTo>
                  <a:lnTo>
                    <a:pt x="1279" y="2047"/>
                  </a:lnTo>
                  <a:lnTo>
                    <a:pt x="1307" y="2057"/>
                  </a:lnTo>
                  <a:lnTo>
                    <a:pt x="1334" y="2069"/>
                  </a:lnTo>
                  <a:lnTo>
                    <a:pt x="1358" y="2081"/>
                  </a:lnTo>
                  <a:lnTo>
                    <a:pt x="1380" y="2089"/>
                  </a:lnTo>
                  <a:lnTo>
                    <a:pt x="1391" y="2092"/>
                  </a:lnTo>
                  <a:lnTo>
                    <a:pt x="1402" y="2093"/>
                  </a:lnTo>
                  <a:lnTo>
                    <a:pt x="1411" y="2092"/>
                  </a:lnTo>
                  <a:lnTo>
                    <a:pt x="1420" y="2091"/>
                  </a:lnTo>
                  <a:lnTo>
                    <a:pt x="1430" y="2087"/>
                  </a:lnTo>
                  <a:lnTo>
                    <a:pt x="1438" y="2085"/>
                  </a:lnTo>
                  <a:lnTo>
                    <a:pt x="1444" y="2084"/>
                  </a:lnTo>
                  <a:lnTo>
                    <a:pt x="1451" y="2084"/>
                  </a:lnTo>
                  <a:lnTo>
                    <a:pt x="1456" y="207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39" name="Freeform 103"/>
            <p:cNvSpPr>
              <a:spLocks noChangeAspect="1"/>
            </p:cNvSpPr>
            <p:nvPr/>
          </p:nvSpPr>
          <p:spPr bwMode="auto">
            <a:xfrm>
              <a:off x="3321" y="1381"/>
              <a:ext cx="1335" cy="1655"/>
            </a:xfrm>
            <a:custGeom>
              <a:avLst/>
              <a:gdLst>
                <a:gd name="T0" fmla="*/ 4098 w 4371"/>
                <a:gd name="T1" fmla="*/ 2415 h 5420"/>
                <a:gd name="T2" fmla="*/ 4030 w 4371"/>
                <a:gd name="T3" fmla="*/ 2039 h 5420"/>
                <a:gd name="T4" fmla="*/ 4047 w 4371"/>
                <a:gd name="T5" fmla="*/ 1887 h 5420"/>
                <a:gd name="T6" fmla="*/ 4228 w 4371"/>
                <a:gd name="T7" fmla="*/ 1771 h 5420"/>
                <a:gd name="T8" fmla="*/ 4323 w 4371"/>
                <a:gd name="T9" fmla="*/ 1551 h 5420"/>
                <a:gd name="T10" fmla="*/ 4202 w 4371"/>
                <a:gd name="T11" fmla="*/ 1296 h 5420"/>
                <a:gd name="T12" fmla="*/ 4146 w 4371"/>
                <a:gd name="T13" fmla="*/ 1152 h 5420"/>
                <a:gd name="T14" fmla="*/ 4268 w 4371"/>
                <a:gd name="T15" fmla="*/ 950 h 5420"/>
                <a:gd name="T16" fmla="*/ 4370 w 4371"/>
                <a:gd name="T17" fmla="*/ 801 h 5420"/>
                <a:gd name="T18" fmla="*/ 4135 w 4371"/>
                <a:gd name="T19" fmla="*/ 664 h 5420"/>
                <a:gd name="T20" fmla="*/ 3965 w 4371"/>
                <a:gd name="T21" fmla="*/ 531 h 5420"/>
                <a:gd name="T22" fmla="*/ 4062 w 4371"/>
                <a:gd name="T23" fmla="*/ 239 h 5420"/>
                <a:gd name="T24" fmla="*/ 3903 w 4371"/>
                <a:gd name="T25" fmla="*/ 8 h 5420"/>
                <a:gd name="T26" fmla="*/ 3958 w 4371"/>
                <a:gd name="T27" fmla="*/ 224 h 5420"/>
                <a:gd name="T28" fmla="*/ 3649 w 4371"/>
                <a:gd name="T29" fmla="*/ 146 h 5420"/>
                <a:gd name="T30" fmla="*/ 3306 w 4371"/>
                <a:gd name="T31" fmla="*/ 108 h 5420"/>
                <a:gd name="T32" fmla="*/ 3100 w 4371"/>
                <a:gd name="T33" fmla="*/ 520 h 5420"/>
                <a:gd name="T34" fmla="*/ 2777 w 4371"/>
                <a:gd name="T35" fmla="*/ 501 h 5420"/>
                <a:gd name="T36" fmla="*/ 2553 w 4371"/>
                <a:gd name="T37" fmla="*/ 648 h 5420"/>
                <a:gd name="T38" fmla="*/ 2508 w 4371"/>
                <a:gd name="T39" fmla="*/ 680 h 5420"/>
                <a:gd name="T40" fmla="*/ 2457 w 4371"/>
                <a:gd name="T41" fmla="*/ 631 h 5420"/>
                <a:gd name="T42" fmla="*/ 2148 w 4371"/>
                <a:gd name="T43" fmla="*/ 879 h 5420"/>
                <a:gd name="T44" fmla="*/ 2169 w 4371"/>
                <a:gd name="T45" fmla="*/ 1009 h 5420"/>
                <a:gd name="T46" fmla="*/ 2144 w 4371"/>
                <a:gd name="T47" fmla="*/ 1217 h 5420"/>
                <a:gd name="T48" fmla="*/ 1996 w 4371"/>
                <a:gd name="T49" fmla="*/ 1328 h 5420"/>
                <a:gd name="T50" fmla="*/ 1759 w 4371"/>
                <a:gd name="T51" fmla="*/ 1458 h 5420"/>
                <a:gd name="T52" fmla="*/ 1627 w 4371"/>
                <a:gd name="T53" fmla="*/ 1703 h 5420"/>
                <a:gd name="T54" fmla="*/ 1406 w 4371"/>
                <a:gd name="T55" fmla="*/ 1406 h 5420"/>
                <a:gd name="T56" fmla="*/ 1121 w 4371"/>
                <a:gd name="T57" fmla="*/ 1373 h 5420"/>
                <a:gd name="T58" fmla="*/ 961 w 4371"/>
                <a:gd name="T59" fmla="*/ 1511 h 5420"/>
                <a:gd name="T60" fmla="*/ 691 w 4371"/>
                <a:gd name="T61" fmla="*/ 1706 h 5420"/>
                <a:gd name="T62" fmla="*/ 301 w 4371"/>
                <a:gd name="T63" fmla="*/ 1707 h 5420"/>
                <a:gd name="T64" fmla="*/ 96 w 4371"/>
                <a:gd name="T65" fmla="*/ 1718 h 5420"/>
                <a:gd name="T66" fmla="*/ 133 w 4371"/>
                <a:gd name="T67" fmla="*/ 1995 h 5420"/>
                <a:gd name="T68" fmla="*/ 338 w 4371"/>
                <a:gd name="T69" fmla="*/ 2306 h 5420"/>
                <a:gd name="T70" fmla="*/ 225 w 4371"/>
                <a:gd name="T71" fmla="*/ 2729 h 5420"/>
                <a:gd name="T72" fmla="*/ 29 w 4371"/>
                <a:gd name="T73" fmla="*/ 2913 h 5420"/>
                <a:gd name="T74" fmla="*/ 118 w 4371"/>
                <a:gd name="T75" fmla="*/ 3544 h 5420"/>
                <a:gd name="T76" fmla="*/ 178 w 4371"/>
                <a:gd name="T77" fmla="*/ 3756 h 5420"/>
                <a:gd name="T78" fmla="*/ 234 w 4371"/>
                <a:gd name="T79" fmla="*/ 4083 h 5420"/>
                <a:gd name="T80" fmla="*/ 562 w 4371"/>
                <a:gd name="T81" fmla="*/ 4226 h 5420"/>
                <a:gd name="T82" fmla="*/ 698 w 4371"/>
                <a:gd name="T83" fmla="*/ 4436 h 5420"/>
                <a:gd name="T84" fmla="*/ 825 w 4371"/>
                <a:gd name="T85" fmla="*/ 4672 h 5420"/>
                <a:gd name="T86" fmla="*/ 945 w 4371"/>
                <a:gd name="T87" fmla="*/ 5059 h 5420"/>
                <a:gd name="T88" fmla="*/ 1071 w 4371"/>
                <a:gd name="T89" fmla="*/ 5385 h 5420"/>
                <a:gd name="T90" fmla="*/ 1352 w 4371"/>
                <a:gd name="T91" fmla="*/ 5281 h 5420"/>
                <a:gd name="T92" fmla="*/ 1538 w 4371"/>
                <a:gd name="T93" fmla="*/ 4858 h 5420"/>
                <a:gd name="T94" fmla="*/ 1812 w 4371"/>
                <a:gd name="T95" fmla="*/ 4938 h 5420"/>
                <a:gd name="T96" fmla="*/ 2053 w 4371"/>
                <a:gd name="T97" fmla="*/ 5041 h 5420"/>
                <a:gd name="T98" fmla="*/ 2361 w 4371"/>
                <a:gd name="T99" fmla="*/ 5403 h 5420"/>
                <a:gd name="T100" fmla="*/ 2806 w 4371"/>
                <a:gd name="T101" fmla="*/ 5343 h 5420"/>
                <a:gd name="T102" fmla="*/ 3190 w 4371"/>
                <a:gd name="T103" fmla="*/ 5351 h 5420"/>
                <a:gd name="T104" fmla="*/ 3591 w 4371"/>
                <a:gd name="T105" fmla="*/ 5177 h 5420"/>
                <a:gd name="T106" fmla="*/ 3815 w 4371"/>
                <a:gd name="T107" fmla="*/ 4707 h 5420"/>
                <a:gd name="T108" fmla="*/ 3658 w 4371"/>
                <a:gd name="T109" fmla="*/ 4462 h 5420"/>
                <a:gd name="T110" fmla="*/ 3619 w 4371"/>
                <a:gd name="T111" fmla="*/ 4087 h 5420"/>
                <a:gd name="T112" fmla="*/ 3811 w 4371"/>
                <a:gd name="T113" fmla="*/ 3833 h 5420"/>
                <a:gd name="T114" fmla="*/ 3971 w 4371"/>
                <a:gd name="T115" fmla="*/ 3642 h 5420"/>
                <a:gd name="T116" fmla="*/ 3841 w 4371"/>
                <a:gd name="T117" fmla="*/ 3377 h 5420"/>
                <a:gd name="T118" fmla="*/ 3810 w 4371"/>
                <a:gd name="T119" fmla="*/ 2968 h 5420"/>
                <a:gd name="T120" fmla="*/ 4019 w 4371"/>
                <a:gd name="T121" fmla="*/ 2849 h 5420"/>
                <a:gd name="T122" fmla="*/ 4244 w 4371"/>
                <a:gd name="T123" fmla="*/ 2713 h 542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371"/>
                <a:gd name="T187" fmla="*/ 0 h 5420"/>
                <a:gd name="T188" fmla="*/ 4371 w 4371"/>
                <a:gd name="T189" fmla="*/ 5420 h 542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371" h="5420">
                  <a:moveTo>
                    <a:pt x="4208" y="2608"/>
                  </a:moveTo>
                  <a:lnTo>
                    <a:pt x="4208" y="2600"/>
                  </a:lnTo>
                  <a:lnTo>
                    <a:pt x="4207" y="2592"/>
                  </a:lnTo>
                  <a:lnTo>
                    <a:pt x="4206" y="2586"/>
                  </a:lnTo>
                  <a:lnTo>
                    <a:pt x="4203" y="2579"/>
                  </a:lnTo>
                  <a:lnTo>
                    <a:pt x="4198" y="2567"/>
                  </a:lnTo>
                  <a:lnTo>
                    <a:pt x="4191" y="2556"/>
                  </a:lnTo>
                  <a:lnTo>
                    <a:pt x="4185" y="2548"/>
                  </a:lnTo>
                  <a:lnTo>
                    <a:pt x="4178" y="2539"/>
                  </a:lnTo>
                  <a:lnTo>
                    <a:pt x="4177" y="2534"/>
                  </a:lnTo>
                  <a:lnTo>
                    <a:pt x="4174" y="2530"/>
                  </a:lnTo>
                  <a:lnTo>
                    <a:pt x="4173" y="2524"/>
                  </a:lnTo>
                  <a:lnTo>
                    <a:pt x="4173" y="2519"/>
                  </a:lnTo>
                  <a:lnTo>
                    <a:pt x="4173" y="2515"/>
                  </a:lnTo>
                  <a:lnTo>
                    <a:pt x="4173" y="2504"/>
                  </a:lnTo>
                  <a:lnTo>
                    <a:pt x="4173" y="2491"/>
                  </a:lnTo>
                  <a:lnTo>
                    <a:pt x="4173" y="2476"/>
                  </a:lnTo>
                  <a:lnTo>
                    <a:pt x="4173" y="2468"/>
                  </a:lnTo>
                  <a:lnTo>
                    <a:pt x="4170" y="2460"/>
                  </a:lnTo>
                  <a:lnTo>
                    <a:pt x="4166" y="2455"/>
                  </a:lnTo>
                  <a:lnTo>
                    <a:pt x="4161" y="2448"/>
                  </a:lnTo>
                  <a:lnTo>
                    <a:pt x="4149" y="2440"/>
                  </a:lnTo>
                  <a:lnTo>
                    <a:pt x="4134" y="2432"/>
                  </a:lnTo>
                  <a:lnTo>
                    <a:pt x="4119" y="2426"/>
                  </a:lnTo>
                  <a:lnTo>
                    <a:pt x="4105" y="2419"/>
                  </a:lnTo>
                  <a:lnTo>
                    <a:pt x="4098" y="2415"/>
                  </a:lnTo>
                  <a:lnTo>
                    <a:pt x="4091" y="2410"/>
                  </a:lnTo>
                  <a:lnTo>
                    <a:pt x="4086" y="2404"/>
                  </a:lnTo>
                  <a:lnTo>
                    <a:pt x="4082" y="2398"/>
                  </a:lnTo>
                  <a:lnTo>
                    <a:pt x="4066" y="2371"/>
                  </a:lnTo>
                  <a:lnTo>
                    <a:pt x="4047" y="2346"/>
                  </a:lnTo>
                  <a:lnTo>
                    <a:pt x="4030" y="2323"/>
                  </a:lnTo>
                  <a:lnTo>
                    <a:pt x="4013" y="2299"/>
                  </a:lnTo>
                  <a:lnTo>
                    <a:pt x="4005" y="2286"/>
                  </a:lnTo>
                  <a:lnTo>
                    <a:pt x="3997" y="2272"/>
                  </a:lnTo>
                  <a:lnTo>
                    <a:pt x="3991" y="2258"/>
                  </a:lnTo>
                  <a:lnTo>
                    <a:pt x="3985" y="2242"/>
                  </a:lnTo>
                  <a:lnTo>
                    <a:pt x="3981" y="2226"/>
                  </a:lnTo>
                  <a:lnTo>
                    <a:pt x="3977" y="2207"/>
                  </a:lnTo>
                  <a:lnTo>
                    <a:pt x="3975" y="2186"/>
                  </a:lnTo>
                  <a:lnTo>
                    <a:pt x="3974" y="2163"/>
                  </a:lnTo>
                  <a:lnTo>
                    <a:pt x="3974" y="2152"/>
                  </a:lnTo>
                  <a:lnTo>
                    <a:pt x="3975" y="2143"/>
                  </a:lnTo>
                  <a:lnTo>
                    <a:pt x="3978" y="2132"/>
                  </a:lnTo>
                  <a:lnTo>
                    <a:pt x="3981" y="2122"/>
                  </a:lnTo>
                  <a:lnTo>
                    <a:pt x="3987" y="2100"/>
                  </a:lnTo>
                  <a:lnTo>
                    <a:pt x="3998" y="2081"/>
                  </a:lnTo>
                  <a:lnTo>
                    <a:pt x="4003" y="2071"/>
                  </a:lnTo>
                  <a:lnTo>
                    <a:pt x="4009" y="2062"/>
                  </a:lnTo>
                  <a:lnTo>
                    <a:pt x="4015" y="2054"/>
                  </a:lnTo>
                  <a:lnTo>
                    <a:pt x="4022" y="2046"/>
                  </a:lnTo>
                  <a:lnTo>
                    <a:pt x="4030" y="2039"/>
                  </a:lnTo>
                  <a:lnTo>
                    <a:pt x="4037" y="2034"/>
                  </a:lnTo>
                  <a:lnTo>
                    <a:pt x="4045" y="2029"/>
                  </a:lnTo>
                  <a:lnTo>
                    <a:pt x="4053" y="2025"/>
                  </a:lnTo>
                  <a:lnTo>
                    <a:pt x="4075" y="2021"/>
                  </a:lnTo>
                  <a:lnTo>
                    <a:pt x="4090" y="2018"/>
                  </a:lnTo>
                  <a:lnTo>
                    <a:pt x="4093" y="2017"/>
                  </a:lnTo>
                  <a:lnTo>
                    <a:pt x="4095" y="2015"/>
                  </a:lnTo>
                  <a:lnTo>
                    <a:pt x="4097" y="2014"/>
                  </a:lnTo>
                  <a:lnTo>
                    <a:pt x="4098" y="2010"/>
                  </a:lnTo>
                  <a:lnTo>
                    <a:pt x="4099" y="2002"/>
                  </a:lnTo>
                  <a:lnTo>
                    <a:pt x="4101" y="1989"/>
                  </a:lnTo>
                  <a:lnTo>
                    <a:pt x="4099" y="1981"/>
                  </a:lnTo>
                  <a:lnTo>
                    <a:pt x="4098" y="1973"/>
                  </a:lnTo>
                  <a:lnTo>
                    <a:pt x="4095" y="1966"/>
                  </a:lnTo>
                  <a:lnTo>
                    <a:pt x="4091" y="1961"/>
                  </a:lnTo>
                  <a:lnTo>
                    <a:pt x="4082" y="1951"/>
                  </a:lnTo>
                  <a:lnTo>
                    <a:pt x="4070" y="1943"/>
                  </a:lnTo>
                  <a:lnTo>
                    <a:pt x="4059" y="1935"/>
                  </a:lnTo>
                  <a:lnTo>
                    <a:pt x="4050" y="1929"/>
                  </a:lnTo>
                  <a:lnTo>
                    <a:pt x="4046" y="1925"/>
                  </a:lnTo>
                  <a:lnTo>
                    <a:pt x="4043" y="1921"/>
                  </a:lnTo>
                  <a:lnTo>
                    <a:pt x="4041" y="1915"/>
                  </a:lnTo>
                  <a:lnTo>
                    <a:pt x="4041" y="1910"/>
                  </a:lnTo>
                  <a:lnTo>
                    <a:pt x="4041" y="1902"/>
                  </a:lnTo>
                  <a:lnTo>
                    <a:pt x="4043" y="1894"/>
                  </a:lnTo>
                  <a:lnTo>
                    <a:pt x="4047" y="1887"/>
                  </a:lnTo>
                  <a:lnTo>
                    <a:pt x="4051" y="1881"/>
                  </a:lnTo>
                  <a:lnTo>
                    <a:pt x="4065" y="1870"/>
                  </a:lnTo>
                  <a:lnTo>
                    <a:pt x="4079" y="1859"/>
                  </a:lnTo>
                  <a:lnTo>
                    <a:pt x="4094" y="1849"/>
                  </a:lnTo>
                  <a:lnTo>
                    <a:pt x="4109" y="1838"/>
                  </a:lnTo>
                  <a:lnTo>
                    <a:pt x="4115" y="1831"/>
                  </a:lnTo>
                  <a:lnTo>
                    <a:pt x="4122" y="1825"/>
                  </a:lnTo>
                  <a:lnTo>
                    <a:pt x="4126" y="1817"/>
                  </a:lnTo>
                  <a:lnTo>
                    <a:pt x="4130" y="1809"/>
                  </a:lnTo>
                  <a:lnTo>
                    <a:pt x="4134" y="1794"/>
                  </a:lnTo>
                  <a:lnTo>
                    <a:pt x="4138" y="1777"/>
                  </a:lnTo>
                  <a:lnTo>
                    <a:pt x="4141" y="1767"/>
                  </a:lnTo>
                  <a:lnTo>
                    <a:pt x="4145" y="1761"/>
                  </a:lnTo>
                  <a:lnTo>
                    <a:pt x="4146" y="1758"/>
                  </a:lnTo>
                  <a:lnTo>
                    <a:pt x="4149" y="1755"/>
                  </a:lnTo>
                  <a:lnTo>
                    <a:pt x="4151" y="1754"/>
                  </a:lnTo>
                  <a:lnTo>
                    <a:pt x="4155" y="1754"/>
                  </a:lnTo>
                  <a:lnTo>
                    <a:pt x="4165" y="1754"/>
                  </a:lnTo>
                  <a:lnTo>
                    <a:pt x="4173" y="1757"/>
                  </a:lnTo>
                  <a:lnTo>
                    <a:pt x="4179" y="1759"/>
                  </a:lnTo>
                  <a:lnTo>
                    <a:pt x="4186" y="1763"/>
                  </a:lnTo>
                  <a:lnTo>
                    <a:pt x="4193" y="1766"/>
                  </a:lnTo>
                  <a:lnTo>
                    <a:pt x="4199" y="1769"/>
                  </a:lnTo>
                  <a:lnTo>
                    <a:pt x="4208" y="1771"/>
                  </a:lnTo>
                  <a:lnTo>
                    <a:pt x="4220" y="1771"/>
                  </a:lnTo>
                  <a:lnTo>
                    <a:pt x="4228" y="1771"/>
                  </a:lnTo>
                  <a:lnTo>
                    <a:pt x="4236" y="1770"/>
                  </a:lnTo>
                  <a:lnTo>
                    <a:pt x="4243" y="1769"/>
                  </a:lnTo>
                  <a:lnTo>
                    <a:pt x="4248" y="1765"/>
                  </a:lnTo>
                  <a:lnTo>
                    <a:pt x="4254" y="1762"/>
                  </a:lnTo>
                  <a:lnTo>
                    <a:pt x="4258" y="1757"/>
                  </a:lnTo>
                  <a:lnTo>
                    <a:pt x="4262" y="1753"/>
                  </a:lnTo>
                  <a:lnTo>
                    <a:pt x="4266" y="1747"/>
                  </a:lnTo>
                  <a:lnTo>
                    <a:pt x="4271" y="1734"/>
                  </a:lnTo>
                  <a:lnTo>
                    <a:pt x="4276" y="1721"/>
                  </a:lnTo>
                  <a:lnTo>
                    <a:pt x="4279" y="1705"/>
                  </a:lnTo>
                  <a:lnTo>
                    <a:pt x="4283" y="1689"/>
                  </a:lnTo>
                  <a:lnTo>
                    <a:pt x="4286" y="1673"/>
                  </a:lnTo>
                  <a:lnTo>
                    <a:pt x="4288" y="1657"/>
                  </a:lnTo>
                  <a:lnTo>
                    <a:pt x="4292" y="1639"/>
                  </a:lnTo>
                  <a:lnTo>
                    <a:pt x="4296" y="1625"/>
                  </a:lnTo>
                  <a:lnTo>
                    <a:pt x="4303" y="1610"/>
                  </a:lnTo>
                  <a:lnTo>
                    <a:pt x="4311" y="1598"/>
                  </a:lnTo>
                  <a:lnTo>
                    <a:pt x="4316" y="1593"/>
                  </a:lnTo>
                  <a:lnTo>
                    <a:pt x="4322" y="1587"/>
                  </a:lnTo>
                  <a:lnTo>
                    <a:pt x="4328" y="1583"/>
                  </a:lnTo>
                  <a:lnTo>
                    <a:pt x="4335" y="1579"/>
                  </a:lnTo>
                  <a:lnTo>
                    <a:pt x="4335" y="1573"/>
                  </a:lnTo>
                  <a:lnTo>
                    <a:pt x="4332" y="1566"/>
                  </a:lnTo>
                  <a:lnTo>
                    <a:pt x="4330" y="1561"/>
                  </a:lnTo>
                  <a:lnTo>
                    <a:pt x="4326" y="1555"/>
                  </a:lnTo>
                  <a:lnTo>
                    <a:pt x="4323" y="1551"/>
                  </a:lnTo>
                  <a:lnTo>
                    <a:pt x="4320" y="1546"/>
                  </a:lnTo>
                  <a:lnTo>
                    <a:pt x="4318" y="1542"/>
                  </a:lnTo>
                  <a:lnTo>
                    <a:pt x="4318" y="1537"/>
                  </a:lnTo>
                  <a:lnTo>
                    <a:pt x="4316" y="1526"/>
                  </a:lnTo>
                  <a:lnTo>
                    <a:pt x="4314" y="1517"/>
                  </a:lnTo>
                  <a:lnTo>
                    <a:pt x="4310" y="1509"/>
                  </a:lnTo>
                  <a:lnTo>
                    <a:pt x="4304" y="1501"/>
                  </a:lnTo>
                  <a:lnTo>
                    <a:pt x="4299" y="1494"/>
                  </a:lnTo>
                  <a:lnTo>
                    <a:pt x="4291" y="1488"/>
                  </a:lnTo>
                  <a:lnTo>
                    <a:pt x="4284" y="1482"/>
                  </a:lnTo>
                  <a:lnTo>
                    <a:pt x="4276" y="1477"/>
                  </a:lnTo>
                  <a:lnTo>
                    <a:pt x="4260" y="1468"/>
                  </a:lnTo>
                  <a:lnTo>
                    <a:pt x="4246" y="1458"/>
                  </a:lnTo>
                  <a:lnTo>
                    <a:pt x="4239" y="1453"/>
                  </a:lnTo>
                  <a:lnTo>
                    <a:pt x="4234" y="1448"/>
                  </a:lnTo>
                  <a:lnTo>
                    <a:pt x="4230" y="1441"/>
                  </a:lnTo>
                  <a:lnTo>
                    <a:pt x="4227" y="1434"/>
                  </a:lnTo>
                  <a:lnTo>
                    <a:pt x="4227" y="1406"/>
                  </a:lnTo>
                  <a:lnTo>
                    <a:pt x="4227" y="1372"/>
                  </a:lnTo>
                  <a:lnTo>
                    <a:pt x="4227" y="1354"/>
                  </a:lnTo>
                  <a:lnTo>
                    <a:pt x="4224" y="1337"/>
                  </a:lnTo>
                  <a:lnTo>
                    <a:pt x="4220" y="1321"/>
                  </a:lnTo>
                  <a:lnTo>
                    <a:pt x="4215" y="1309"/>
                  </a:lnTo>
                  <a:lnTo>
                    <a:pt x="4211" y="1304"/>
                  </a:lnTo>
                  <a:lnTo>
                    <a:pt x="4207" y="1300"/>
                  </a:lnTo>
                  <a:lnTo>
                    <a:pt x="4202" y="1296"/>
                  </a:lnTo>
                  <a:lnTo>
                    <a:pt x="4197" y="1293"/>
                  </a:lnTo>
                  <a:lnTo>
                    <a:pt x="4185" y="1289"/>
                  </a:lnTo>
                  <a:lnTo>
                    <a:pt x="4173" y="1284"/>
                  </a:lnTo>
                  <a:lnTo>
                    <a:pt x="4166" y="1282"/>
                  </a:lnTo>
                  <a:lnTo>
                    <a:pt x="4161" y="1278"/>
                  </a:lnTo>
                  <a:lnTo>
                    <a:pt x="4155" y="1276"/>
                  </a:lnTo>
                  <a:lnTo>
                    <a:pt x="4151" y="1272"/>
                  </a:lnTo>
                  <a:lnTo>
                    <a:pt x="4147" y="1266"/>
                  </a:lnTo>
                  <a:lnTo>
                    <a:pt x="4145" y="1260"/>
                  </a:lnTo>
                  <a:lnTo>
                    <a:pt x="4143" y="1252"/>
                  </a:lnTo>
                  <a:lnTo>
                    <a:pt x="4143" y="1242"/>
                  </a:lnTo>
                  <a:lnTo>
                    <a:pt x="4145" y="1234"/>
                  </a:lnTo>
                  <a:lnTo>
                    <a:pt x="4147" y="1226"/>
                  </a:lnTo>
                  <a:lnTo>
                    <a:pt x="4153" y="1218"/>
                  </a:lnTo>
                  <a:lnTo>
                    <a:pt x="4159" y="1210"/>
                  </a:lnTo>
                  <a:lnTo>
                    <a:pt x="4166" y="1202"/>
                  </a:lnTo>
                  <a:lnTo>
                    <a:pt x="4173" y="1197"/>
                  </a:lnTo>
                  <a:lnTo>
                    <a:pt x="4179" y="1192"/>
                  </a:lnTo>
                  <a:lnTo>
                    <a:pt x="4185" y="1188"/>
                  </a:lnTo>
                  <a:lnTo>
                    <a:pt x="4183" y="1182"/>
                  </a:lnTo>
                  <a:lnTo>
                    <a:pt x="4181" y="1177"/>
                  </a:lnTo>
                  <a:lnTo>
                    <a:pt x="4178" y="1172"/>
                  </a:lnTo>
                  <a:lnTo>
                    <a:pt x="4174" y="1168"/>
                  </a:lnTo>
                  <a:lnTo>
                    <a:pt x="4165" y="1162"/>
                  </a:lnTo>
                  <a:lnTo>
                    <a:pt x="4155" y="1157"/>
                  </a:lnTo>
                  <a:lnTo>
                    <a:pt x="4146" y="1152"/>
                  </a:lnTo>
                  <a:lnTo>
                    <a:pt x="4138" y="1145"/>
                  </a:lnTo>
                  <a:lnTo>
                    <a:pt x="4135" y="1140"/>
                  </a:lnTo>
                  <a:lnTo>
                    <a:pt x="4133" y="1136"/>
                  </a:lnTo>
                  <a:lnTo>
                    <a:pt x="4131" y="1129"/>
                  </a:lnTo>
                  <a:lnTo>
                    <a:pt x="4130" y="1121"/>
                  </a:lnTo>
                  <a:lnTo>
                    <a:pt x="4131" y="1110"/>
                  </a:lnTo>
                  <a:lnTo>
                    <a:pt x="4134" y="1100"/>
                  </a:lnTo>
                  <a:lnTo>
                    <a:pt x="4139" y="1090"/>
                  </a:lnTo>
                  <a:lnTo>
                    <a:pt x="4145" y="1082"/>
                  </a:lnTo>
                  <a:lnTo>
                    <a:pt x="4153" y="1076"/>
                  </a:lnTo>
                  <a:lnTo>
                    <a:pt x="4161" y="1069"/>
                  </a:lnTo>
                  <a:lnTo>
                    <a:pt x="4170" y="1062"/>
                  </a:lnTo>
                  <a:lnTo>
                    <a:pt x="4179" y="1057"/>
                  </a:lnTo>
                  <a:lnTo>
                    <a:pt x="4199" y="1045"/>
                  </a:lnTo>
                  <a:lnTo>
                    <a:pt x="4219" y="1033"/>
                  </a:lnTo>
                  <a:lnTo>
                    <a:pt x="4228" y="1026"/>
                  </a:lnTo>
                  <a:lnTo>
                    <a:pt x="4236" y="1020"/>
                  </a:lnTo>
                  <a:lnTo>
                    <a:pt x="4244" y="1010"/>
                  </a:lnTo>
                  <a:lnTo>
                    <a:pt x="4251" y="1001"/>
                  </a:lnTo>
                  <a:lnTo>
                    <a:pt x="4256" y="992"/>
                  </a:lnTo>
                  <a:lnTo>
                    <a:pt x="4259" y="982"/>
                  </a:lnTo>
                  <a:lnTo>
                    <a:pt x="4260" y="973"/>
                  </a:lnTo>
                  <a:lnTo>
                    <a:pt x="4262" y="965"/>
                  </a:lnTo>
                  <a:lnTo>
                    <a:pt x="4263" y="958"/>
                  </a:lnTo>
                  <a:lnTo>
                    <a:pt x="4266" y="952"/>
                  </a:lnTo>
                  <a:lnTo>
                    <a:pt x="4268" y="950"/>
                  </a:lnTo>
                  <a:lnTo>
                    <a:pt x="4272" y="948"/>
                  </a:lnTo>
                  <a:lnTo>
                    <a:pt x="4276" y="948"/>
                  </a:lnTo>
                  <a:lnTo>
                    <a:pt x="4280" y="946"/>
                  </a:lnTo>
                  <a:lnTo>
                    <a:pt x="4298" y="948"/>
                  </a:lnTo>
                  <a:lnTo>
                    <a:pt x="4312" y="949"/>
                  </a:lnTo>
                  <a:lnTo>
                    <a:pt x="4319" y="949"/>
                  </a:lnTo>
                  <a:lnTo>
                    <a:pt x="4324" y="949"/>
                  </a:lnTo>
                  <a:lnTo>
                    <a:pt x="4330" y="949"/>
                  </a:lnTo>
                  <a:lnTo>
                    <a:pt x="4335" y="946"/>
                  </a:lnTo>
                  <a:lnTo>
                    <a:pt x="4335" y="930"/>
                  </a:lnTo>
                  <a:lnTo>
                    <a:pt x="4335" y="916"/>
                  </a:lnTo>
                  <a:lnTo>
                    <a:pt x="4335" y="901"/>
                  </a:lnTo>
                  <a:lnTo>
                    <a:pt x="4335" y="881"/>
                  </a:lnTo>
                  <a:lnTo>
                    <a:pt x="4335" y="876"/>
                  </a:lnTo>
                  <a:lnTo>
                    <a:pt x="4336" y="871"/>
                  </a:lnTo>
                  <a:lnTo>
                    <a:pt x="4339" y="865"/>
                  </a:lnTo>
                  <a:lnTo>
                    <a:pt x="4340" y="861"/>
                  </a:lnTo>
                  <a:lnTo>
                    <a:pt x="4347" y="853"/>
                  </a:lnTo>
                  <a:lnTo>
                    <a:pt x="4354" y="845"/>
                  </a:lnTo>
                  <a:lnTo>
                    <a:pt x="4360" y="837"/>
                  </a:lnTo>
                  <a:lnTo>
                    <a:pt x="4366" y="828"/>
                  </a:lnTo>
                  <a:lnTo>
                    <a:pt x="4368" y="824"/>
                  </a:lnTo>
                  <a:lnTo>
                    <a:pt x="4370" y="819"/>
                  </a:lnTo>
                  <a:lnTo>
                    <a:pt x="4371" y="815"/>
                  </a:lnTo>
                  <a:lnTo>
                    <a:pt x="4371" y="809"/>
                  </a:lnTo>
                  <a:lnTo>
                    <a:pt x="4370" y="801"/>
                  </a:lnTo>
                  <a:lnTo>
                    <a:pt x="4366" y="795"/>
                  </a:lnTo>
                  <a:lnTo>
                    <a:pt x="4359" y="787"/>
                  </a:lnTo>
                  <a:lnTo>
                    <a:pt x="4352" y="780"/>
                  </a:lnTo>
                  <a:lnTo>
                    <a:pt x="4338" y="765"/>
                  </a:lnTo>
                  <a:lnTo>
                    <a:pt x="4330" y="755"/>
                  </a:lnTo>
                  <a:lnTo>
                    <a:pt x="4318" y="752"/>
                  </a:lnTo>
                  <a:lnTo>
                    <a:pt x="4308" y="748"/>
                  </a:lnTo>
                  <a:lnTo>
                    <a:pt x="4302" y="743"/>
                  </a:lnTo>
                  <a:lnTo>
                    <a:pt x="4296" y="735"/>
                  </a:lnTo>
                  <a:lnTo>
                    <a:pt x="4287" y="717"/>
                  </a:lnTo>
                  <a:lnTo>
                    <a:pt x="4280" y="699"/>
                  </a:lnTo>
                  <a:lnTo>
                    <a:pt x="4276" y="688"/>
                  </a:lnTo>
                  <a:lnTo>
                    <a:pt x="4271" y="679"/>
                  </a:lnTo>
                  <a:lnTo>
                    <a:pt x="4266" y="669"/>
                  </a:lnTo>
                  <a:lnTo>
                    <a:pt x="4259" y="663"/>
                  </a:lnTo>
                  <a:lnTo>
                    <a:pt x="4250" y="656"/>
                  </a:lnTo>
                  <a:lnTo>
                    <a:pt x="4239" y="651"/>
                  </a:lnTo>
                  <a:lnTo>
                    <a:pt x="4226" y="647"/>
                  </a:lnTo>
                  <a:lnTo>
                    <a:pt x="4208" y="647"/>
                  </a:lnTo>
                  <a:lnTo>
                    <a:pt x="4198" y="647"/>
                  </a:lnTo>
                  <a:lnTo>
                    <a:pt x="4187" y="649"/>
                  </a:lnTo>
                  <a:lnTo>
                    <a:pt x="4177" y="652"/>
                  </a:lnTo>
                  <a:lnTo>
                    <a:pt x="4167" y="655"/>
                  </a:lnTo>
                  <a:lnTo>
                    <a:pt x="4157" y="659"/>
                  </a:lnTo>
                  <a:lnTo>
                    <a:pt x="4146" y="661"/>
                  </a:lnTo>
                  <a:lnTo>
                    <a:pt x="4135" y="664"/>
                  </a:lnTo>
                  <a:lnTo>
                    <a:pt x="4125" y="664"/>
                  </a:lnTo>
                  <a:lnTo>
                    <a:pt x="4107" y="663"/>
                  </a:lnTo>
                  <a:lnTo>
                    <a:pt x="4090" y="659"/>
                  </a:lnTo>
                  <a:lnTo>
                    <a:pt x="4075" y="653"/>
                  </a:lnTo>
                  <a:lnTo>
                    <a:pt x="4062" y="647"/>
                  </a:lnTo>
                  <a:lnTo>
                    <a:pt x="4050" y="639"/>
                  </a:lnTo>
                  <a:lnTo>
                    <a:pt x="4042" y="631"/>
                  </a:lnTo>
                  <a:lnTo>
                    <a:pt x="4038" y="627"/>
                  </a:lnTo>
                  <a:lnTo>
                    <a:pt x="4037" y="623"/>
                  </a:lnTo>
                  <a:lnTo>
                    <a:pt x="4035" y="620"/>
                  </a:lnTo>
                  <a:lnTo>
                    <a:pt x="4034" y="616"/>
                  </a:lnTo>
                  <a:lnTo>
                    <a:pt x="4035" y="603"/>
                  </a:lnTo>
                  <a:lnTo>
                    <a:pt x="4035" y="588"/>
                  </a:lnTo>
                  <a:lnTo>
                    <a:pt x="4035" y="580"/>
                  </a:lnTo>
                  <a:lnTo>
                    <a:pt x="4034" y="573"/>
                  </a:lnTo>
                  <a:lnTo>
                    <a:pt x="4031" y="564"/>
                  </a:lnTo>
                  <a:lnTo>
                    <a:pt x="4029" y="556"/>
                  </a:lnTo>
                  <a:lnTo>
                    <a:pt x="4013" y="557"/>
                  </a:lnTo>
                  <a:lnTo>
                    <a:pt x="4001" y="557"/>
                  </a:lnTo>
                  <a:lnTo>
                    <a:pt x="3989" y="556"/>
                  </a:lnTo>
                  <a:lnTo>
                    <a:pt x="3979" y="552"/>
                  </a:lnTo>
                  <a:lnTo>
                    <a:pt x="3975" y="549"/>
                  </a:lnTo>
                  <a:lnTo>
                    <a:pt x="3971" y="545"/>
                  </a:lnTo>
                  <a:lnTo>
                    <a:pt x="3969" y="541"/>
                  </a:lnTo>
                  <a:lnTo>
                    <a:pt x="3966" y="536"/>
                  </a:lnTo>
                  <a:lnTo>
                    <a:pt x="3965" y="531"/>
                  </a:lnTo>
                  <a:lnTo>
                    <a:pt x="3963" y="524"/>
                  </a:lnTo>
                  <a:lnTo>
                    <a:pt x="3962" y="516"/>
                  </a:lnTo>
                  <a:lnTo>
                    <a:pt x="3962" y="508"/>
                  </a:lnTo>
                  <a:lnTo>
                    <a:pt x="3963" y="492"/>
                  </a:lnTo>
                  <a:lnTo>
                    <a:pt x="3965" y="477"/>
                  </a:lnTo>
                  <a:lnTo>
                    <a:pt x="3969" y="464"/>
                  </a:lnTo>
                  <a:lnTo>
                    <a:pt x="3974" y="452"/>
                  </a:lnTo>
                  <a:lnTo>
                    <a:pt x="3979" y="440"/>
                  </a:lnTo>
                  <a:lnTo>
                    <a:pt x="3986" y="428"/>
                  </a:lnTo>
                  <a:lnTo>
                    <a:pt x="3994" y="417"/>
                  </a:lnTo>
                  <a:lnTo>
                    <a:pt x="4001" y="407"/>
                  </a:lnTo>
                  <a:lnTo>
                    <a:pt x="4017" y="385"/>
                  </a:lnTo>
                  <a:lnTo>
                    <a:pt x="4033" y="364"/>
                  </a:lnTo>
                  <a:lnTo>
                    <a:pt x="4041" y="352"/>
                  </a:lnTo>
                  <a:lnTo>
                    <a:pt x="4047" y="340"/>
                  </a:lnTo>
                  <a:lnTo>
                    <a:pt x="4053" y="328"/>
                  </a:lnTo>
                  <a:lnTo>
                    <a:pt x="4058" y="315"/>
                  </a:lnTo>
                  <a:lnTo>
                    <a:pt x="4059" y="306"/>
                  </a:lnTo>
                  <a:lnTo>
                    <a:pt x="4059" y="298"/>
                  </a:lnTo>
                  <a:lnTo>
                    <a:pt x="4058" y="290"/>
                  </a:lnTo>
                  <a:lnTo>
                    <a:pt x="4057" y="282"/>
                  </a:lnTo>
                  <a:lnTo>
                    <a:pt x="4054" y="274"/>
                  </a:lnTo>
                  <a:lnTo>
                    <a:pt x="4054" y="266"/>
                  </a:lnTo>
                  <a:lnTo>
                    <a:pt x="4055" y="258"/>
                  </a:lnTo>
                  <a:lnTo>
                    <a:pt x="4058" y="248"/>
                  </a:lnTo>
                  <a:lnTo>
                    <a:pt x="4062" y="239"/>
                  </a:lnTo>
                  <a:lnTo>
                    <a:pt x="4067" y="231"/>
                  </a:lnTo>
                  <a:lnTo>
                    <a:pt x="4074" y="223"/>
                  </a:lnTo>
                  <a:lnTo>
                    <a:pt x="4082" y="215"/>
                  </a:lnTo>
                  <a:lnTo>
                    <a:pt x="4089" y="206"/>
                  </a:lnTo>
                  <a:lnTo>
                    <a:pt x="4095" y="194"/>
                  </a:lnTo>
                  <a:lnTo>
                    <a:pt x="4097" y="187"/>
                  </a:lnTo>
                  <a:lnTo>
                    <a:pt x="4099" y="179"/>
                  </a:lnTo>
                  <a:lnTo>
                    <a:pt x="4101" y="170"/>
                  </a:lnTo>
                  <a:lnTo>
                    <a:pt x="4101" y="159"/>
                  </a:lnTo>
                  <a:lnTo>
                    <a:pt x="4101" y="151"/>
                  </a:lnTo>
                  <a:lnTo>
                    <a:pt x="4099" y="144"/>
                  </a:lnTo>
                  <a:lnTo>
                    <a:pt x="4097" y="138"/>
                  </a:lnTo>
                  <a:lnTo>
                    <a:pt x="4094" y="131"/>
                  </a:lnTo>
                  <a:lnTo>
                    <a:pt x="4087" y="118"/>
                  </a:lnTo>
                  <a:lnTo>
                    <a:pt x="4077" y="104"/>
                  </a:lnTo>
                  <a:lnTo>
                    <a:pt x="4065" y="91"/>
                  </a:lnTo>
                  <a:lnTo>
                    <a:pt x="4051" y="79"/>
                  </a:lnTo>
                  <a:lnTo>
                    <a:pt x="4037" y="67"/>
                  </a:lnTo>
                  <a:lnTo>
                    <a:pt x="4019" y="56"/>
                  </a:lnTo>
                  <a:lnTo>
                    <a:pt x="4003" y="46"/>
                  </a:lnTo>
                  <a:lnTo>
                    <a:pt x="3986" y="36"/>
                  </a:lnTo>
                  <a:lnTo>
                    <a:pt x="3967" y="28"/>
                  </a:lnTo>
                  <a:lnTo>
                    <a:pt x="3950" y="22"/>
                  </a:lnTo>
                  <a:lnTo>
                    <a:pt x="3934" y="15"/>
                  </a:lnTo>
                  <a:lnTo>
                    <a:pt x="3918" y="11"/>
                  </a:lnTo>
                  <a:lnTo>
                    <a:pt x="3903" y="8"/>
                  </a:lnTo>
                  <a:lnTo>
                    <a:pt x="3890" y="8"/>
                  </a:lnTo>
                  <a:lnTo>
                    <a:pt x="3881" y="6"/>
                  </a:lnTo>
                  <a:lnTo>
                    <a:pt x="3873" y="3"/>
                  </a:lnTo>
                  <a:lnTo>
                    <a:pt x="3867" y="2"/>
                  </a:lnTo>
                  <a:lnTo>
                    <a:pt x="3861" y="0"/>
                  </a:lnTo>
                  <a:lnTo>
                    <a:pt x="3851" y="0"/>
                  </a:lnTo>
                  <a:lnTo>
                    <a:pt x="3842" y="2"/>
                  </a:lnTo>
                  <a:lnTo>
                    <a:pt x="3846" y="15"/>
                  </a:lnTo>
                  <a:lnTo>
                    <a:pt x="3850" y="30"/>
                  </a:lnTo>
                  <a:lnTo>
                    <a:pt x="3857" y="43"/>
                  </a:lnTo>
                  <a:lnTo>
                    <a:pt x="3863" y="56"/>
                  </a:lnTo>
                  <a:lnTo>
                    <a:pt x="3878" y="83"/>
                  </a:lnTo>
                  <a:lnTo>
                    <a:pt x="3895" y="108"/>
                  </a:lnTo>
                  <a:lnTo>
                    <a:pt x="3913" y="131"/>
                  </a:lnTo>
                  <a:lnTo>
                    <a:pt x="3930" y="152"/>
                  </a:lnTo>
                  <a:lnTo>
                    <a:pt x="3947" y="170"/>
                  </a:lnTo>
                  <a:lnTo>
                    <a:pt x="3962" y="183"/>
                  </a:lnTo>
                  <a:lnTo>
                    <a:pt x="3970" y="196"/>
                  </a:lnTo>
                  <a:lnTo>
                    <a:pt x="3975" y="208"/>
                  </a:lnTo>
                  <a:lnTo>
                    <a:pt x="3978" y="216"/>
                  </a:lnTo>
                  <a:lnTo>
                    <a:pt x="3979" y="223"/>
                  </a:lnTo>
                  <a:lnTo>
                    <a:pt x="3979" y="228"/>
                  </a:lnTo>
                  <a:lnTo>
                    <a:pt x="3978" y="230"/>
                  </a:lnTo>
                  <a:lnTo>
                    <a:pt x="3975" y="231"/>
                  </a:lnTo>
                  <a:lnTo>
                    <a:pt x="3970" y="230"/>
                  </a:lnTo>
                  <a:lnTo>
                    <a:pt x="3958" y="224"/>
                  </a:lnTo>
                  <a:lnTo>
                    <a:pt x="3941" y="214"/>
                  </a:lnTo>
                  <a:lnTo>
                    <a:pt x="3919" y="200"/>
                  </a:lnTo>
                  <a:lnTo>
                    <a:pt x="3895" y="184"/>
                  </a:lnTo>
                  <a:lnTo>
                    <a:pt x="3869" y="167"/>
                  </a:lnTo>
                  <a:lnTo>
                    <a:pt x="3842" y="151"/>
                  </a:lnTo>
                  <a:lnTo>
                    <a:pt x="3827" y="144"/>
                  </a:lnTo>
                  <a:lnTo>
                    <a:pt x="3814" y="138"/>
                  </a:lnTo>
                  <a:lnTo>
                    <a:pt x="3801" y="131"/>
                  </a:lnTo>
                  <a:lnTo>
                    <a:pt x="3786" y="127"/>
                  </a:lnTo>
                  <a:lnTo>
                    <a:pt x="3773" y="123"/>
                  </a:lnTo>
                  <a:lnTo>
                    <a:pt x="3761" y="120"/>
                  </a:lnTo>
                  <a:lnTo>
                    <a:pt x="3749" y="119"/>
                  </a:lnTo>
                  <a:lnTo>
                    <a:pt x="3737" y="119"/>
                  </a:lnTo>
                  <a:lnTo>
                    <a:pt x="3725" y="122"/>
                  </a:lnTo>
                  <a:lnTo>
                    <a:pt x="3715" y="126"/>
                  </a:lnTo>
                  <a:lnTo>
                    <a:pt x="3706" y="132"/>
                  </a:lnTo>
                  <a:lnTo>
                    <a:pt x="3697" y="140"/>
                  </a:lnTo>
                  <a:lnTo>
                    <a:pt x="3686" y="151"/>
                  </a:lnTo>
                  <a:lnTo>
                    <a:pt x="3677" y="159"/>
                  </a:lnTo>
                  <a:lnTo>
                    <a:pt x="3673" y="160"/>
                  </a:lnTo>
                  <a:lnTo>
                    <a:pt x="3670" y="162"/>
                  </a:lnTo>
                  <a:lnTo>
                    <a:pt x="3667" y="162"/>
                  </a:lnTo>
                  <a:lnTo>
                    <a:pt x="3665" y="162"/>
                  </a:lnTo>
                  <a:lnTo>
                    <a:pt x="3659" y="159"/>
                  </a:lnTo>
                  <a:lnTo>
                    <a:pt x="3654" y="154"/>
                  </a:lnTo>
                  <a:lnTo>
                    <a:pt x="3649" y="146"/>
                  </a:lnTo>
                  <a:lnTo>
                    <a:pt x="3642" y="136"/>
                  </a:lnTo>
                  <a:lnTo>
                    <a:pt x="3634" y="126"/>
                  </a:lnTo>
                  <a:lnTo>
                    <a:pt x="3625" y="114"/>
                  </a:lnTo>
                  <a:lnTo>
                    <a:pt x="3611" y="102"/>
                  </a:lnTo>
                  <a:lnTo>
                    <a:pt x="3597" y="90"/>
                  </a:lnTo>
                  <a:lnTo>
                    <a:pt x="3587" y="84"/>
                  </a:lnTo>
                  <a:lnTo>
                    <a:pt x="3577" y="78"/>
                  </a:lnTo>
                  <a:lnTo>
                    <a:pt x="3566" y="72"/>
                  </a:lnTo>
                  <a:lnTo>
                    <a:pt x="3554" y="67"/>
                  </a:lnTo>
                  <a:lnTo>
                    <a:pt x="3541" y="62"/>
                  </a:lnTo>
                  <a:lnTo>
                    <a:pt x="3526" y="58"/>
                  </a:lnTo>
                  <a:lnTo>
                    <a:pt x="3510" y="54"/>
                  </a:lnTo>
                  <a:lnTo>
                    <a:pt x="3493" y="50"/>
                  </a:lnTo>
                  <a:lnTo>
                    <a:pt x="3475" y="48"/>
                  </a:lnTo>
                  <a:lnTo>
                    <a:pt x="3459" y="47"/>
                  </a:lnTo>
                  <a:lnTo>
                    <a:pt x="3444" y="47"/>
                  </a:lnTo>
                  <a:lnTo>
                    <a:pt x="3428" y="50"/>
                  </a:lnTo>
                  <a:lnTo>
                    <a:pt x="3413" y="52"/>
                  </a:lnTo>
                  <a:lnTo>
                    <a:pt x="3397" y="56"/>
                  </a:lnTo>
                  <a:lnTo>
                    <a:pt x="3384" y="60"/>
                  </a:lnTo>
                  <a:lnTo>
                    <a:pt x="3369" y="67"/>
                  </a:lnTo>
                  <a:lnTo>
                    <a:pt x="3356" y="74"/>
                  </a:lnTo>
                  <a:lnTo>
                    <a:pt x="3342" y="82"/>
                  </a:lnTo>
                  <a:lnTo>
                    <a:pt x="3330" y="90"/>
                  </a:lnTo>
                  <a:lnTo>
                    <a:pt x="3318" y="99"/>
                  </a:lnTo>
                  <a:lnTo>
                    <a:pt x="3306" y="108"/>
                  </a:lnTo>
                  <a:lnTo>
                    <a:pt x="3294" y="118"/>
                  </a:lnTo>
                  <a:lnTo>
                    <a:pt x="3284" y="128"/>
                  </a:lnTo>
                  <a:lnTo>
                    <a:pt x="3274" y="139"/>
                  </a:lnTo>
                  <a:lnTo>
                    <a:pt x="3256" y="163"/>
                  </a:lnTo>
                  <a:lnTo>
                    <a:pt x="3238" y="186"/>
                  </a:lnTo>
                  <a:lnTo>
                    <a:pt x="3225" y="210"/>
                  </a:lnTo>
                  <a:lnTo>
                    <a:pt x="3213" y="234"/>
                  </a:lnTo>
                  <a:lnTo>
                    <a:pt x="3204" y="256"/>
                  </a:lnTo>
                  <a:lnTo>
                    <a:pt x="3197" y="278"/>
                  </a:lnTo>
                  <a:lnTo>
                    <a:pt x="3193" y="298"/>
                  </a:lnTo>
                  <a:lnTo>
                    <a:pt x="3192" y="315"/>
                  </a:lnTo>
                  <a:lnTo>
                    <a:pt x="3190" y="326"/>
                  </a:lnTo>
                  <a:lnTo>
                    <a:pt x="3190" y="341"/>
                  </a:lnTo>
                  <a:lnTo>
                    <a:pt x="3188" y="359"/>
                  </a:lnTo>
                  <a:lnTo>
                    <a:pt x="3185" y="379"/>
                  </a:lnTo>
                  <a:lnTo>
                    <a:pt x="3180" y="400"/>
                  </a:lnTo>
                  <a:lnTo>
                    <a:pt x="3173" y="423"/>
                  </a:lnTo>
                  <a:lnTo>
                    <a:pt x="3165" y="444"/>
                  </a:lnTo>
                  <a:lnTo>
                    <a:pt x="3156" y="465"/>
                  </a:lnTo>
                  <a:lnTo>
                    <a:pt x="3149" y="475"/>
                  </a:lnTo>
                  <a:lnTo>
                    <a:pt x="3142" y="485"/>
                  </a:lnTo>
                  <a:lnTo>
                    <a:pt x="3136" y="493"/>
                  </a:lnTo>
                  <a:lnTo>
                    <a:pt x="3128" y="501"/>
                  </a:lnTo>
                  <a:lnTo>
                    <a:pt x="3120" y="509"/>
                  </a:lnTo>
                  <a:lnTo>
                    <a:pt x="3110" y="515"/>
                  </a:lnTo>
                  <a:lnTo>
                    <a:pt x="3100" y="520"/>
                  </a:lnTo>
                  <a:lnTo>
                    <a:pt x="3089" y="525"/>
                  </a:lnTo>
                  <a:lnTo>
                    <a:pt x="3078" y="528"/>
                  </a:lnTo>
                  <a:lnTo>
                    <a:pt x="3066" y="529"/>
                  </a:lnTo>
                  <a:lnTo>
                    <a:pt x="3053" y="531"/>
                  </a:lnTo>
                  <a:lnTo>
                    <a:pt x="3040" y="529"/>
                  </a:lnTo>
                  <a:lnTo>
                    <a:pt x="3024" y="527"/>
                  </a:lnTo>
                  <a:lnTo>
                    <a:pt x="3009" y="521"/>
                  </a:lnTo>
                  <a:lnTo>
                    <a:pt x="2992" y="516"/>
                  </a:lnTo>
                  <a:lnTo>
                    <a:pt x="2974" y="508"/>
                  </a:lnTo>
                  <a:lnTo>
                    <a:pt x="2948" y="513"/>
                  </a:lnTo>
                  <a:lnTo>
                    <a:pt x="2922" y="521"/>
                  </a:lnTo>
                  <a:lnTo>
                    <a:pt x="2900" y="529"/>
                  </a:lnTo>
                  <a:lnTo>
                    <a:pt x="2878" y="539"/>
                  </a:lnTo>
                  <a:lnTo>
                    <a:pt x="2844" y="556"/>
                  </a:lnTo>
                  <a:lnTo>
                    <a:pt x="2816" y="573"/>
                  </a:lnTo>
                  <a:lnTo>
                    <a:pt x="2794" y="587"/>
                  </a:lnTo>
                  <a:lnTo>
                    <a:pt x="2781" y="593"/>
                  </a:lnTo>
                  <a:lnTo>
                    <a:pt x="2776" y="593"/>
                  </a:lnTo>
                  <a:lnTo>
                    <a:pt x="2772" y="592"/>
                  </a:lnTo>
                  <a:lnTo>
                    <a:pt x="2770" y="587"/>
                  </a:lnTo>
                  <a:lnTo>
                    <a:pt x="2769" y="580"/>
                  </a:lnTo>
                  <a:lnTo>
                    <a:pt x="2772" y="559"/>
                  </a:lnTo>
                  <a:lnTo>
                    <a:pt x="2776" y="536"/>
                  </a:lnTo>
                  <a:lnTo>
                    <a:pt x="2777" y="524"/>
                  </a:lnTo>
                  <a:lnTo>
                    <a:pt x="2778" y="512"/>
                  </a:lnTo>
                  <a:lnTo>
                    <a:pt x="2777" y="501"/>
                  </a:lnTo>
                  <a:lnTo>
                    <a:pt x="2774" y="492"/>
                  </a:lnTo>
                  <a:lnTo>
                    <a:pt x="2772" y="488"/>
                  </a:lnTo>
                  <a:lnTo>
                    <a:pt x="2769" y="484"/>
                  </a:lnTo>
                  <a:lnTo>
                    <a:pt x="2765" y="480"/>
                  </a:lnTo>
                  <a:lnTo>
                    <a:pt x="2761" y="477"/>
                  </a:lnTo>
                  <a:lnTo>
                    <a:pt x="2756" y="476"/>
                  </a:lnTo>
                  <a:lnTo>
                    <a:pt x="2749" y="475"/>
                  </a:lnTo>
                  <a:lnTo>
                    <a:pt x="2742" y="473"/>
                  </a:lnTo>
                  <a:lnTo>
                    <a:pt x="2734" y="473"/>
                  </a:lnTo>
                  <a:lnTo>
                    <a:pt x="2714" y="476"/>
                  </a:lnTo>
                  <a:lnTo>
                    <a:pt x="2690" y="483"/>
                  </a:lnTo>
                  <a:lnTo>
                    <a:pt x="2661" y="493"/>
                  </a:lnTo>
                  <a:lnTo>
                    <a:pt x="2625" y="508"/>
                  </a:lnTo>
                  <a:lnTo>
                    <a:pt x="2611" y="513"/>
                  </a:lnTo>
                  <a:lnTo>
                    <a:pt x="2597" y="520"/>
                  </a:lnTo>
                  <a:lnTo>
                    <a:pt x="2587" y="527"/>
                  </a:lnTo>
                  <a:lnTo>
                    <a:pt x="2577" y="535"/>
                  </a:lnTo>
                  <a:lnTo>
                    <a:pt x="2569" y="544"/>
                  </a:lnTo>
                  <a:lnTo>
                    <a:pt x="2563" y="553"/>
                  </a:lnTo>
                  <a:lnTo>
                    <a:pt x="2559" y="564"/>
                  </a:lnTo>
                  <a:lnTo>
                    <a:pt x="2555" y="575"/>
                  </a:lnTo>
                  <a:lnTo>
                    <a:pt x="2552" y="587"/>
                  </a:lnTo>
                  <a:lnTo>
                    <a:pt x="2551" y="599"/>
                  </a:lnTo>
                  <a:lnTo>
                    <a:pt x="2551" y="611"/>
                  </a:lnTo>
                  <a:lnTo>
                    <a:pt x="2551" y="623"/>
                  </a:lnTo>
                  <a:lnTo>
                    <a:pt x="2553" y="648"/>
                  </a:lnTo>
                  <a:lnTo>
                    <a:pt x="2557" y="673"/>
                  </a:lnTo>
                  <a:lnTo>
                    <a:pt x="2568" y="723"/>
                  </a:lnTo>
                  <a:lnTo>
                    <a:pt x="2576" y="767"/>
                  </a:lnTo>
                  <a:lnTo>
                    <a:pt x="2577" y="776"/>
                  </a:lnTo>
                  <a:lnTo>
                    <a:pt x="2576" y="785"/>
                  </a:lnTo>
                  <a:lnTo>
                    <a:pt x="2576" y="793"/>
                  </a:lnTo>
                  <a:lnTo>
                    <a:pt x="2573" y="801"/>
                  </a:lnTo>
                  <a:lnTo>
                    <a:pt x="2571" y="808"/>
                  </a:lnTo>
                  <a:lnTo>
                    <a:pt x="2565" y="813"/>
                  </a:lnTo>
                  <a:lnTo>
                    <a:pt x="2560" y="817"/>
                  </a:lnTo>
                  <a:lnTo>
                    <a:pt x="2553" y="821"/>
                  </a:lnTo>
                  <a:lnTo>
                    <a:pt x="2552" y="823"/>
                  </a:lnTo>
                  <a:lnTo>
                    <a:pt x="2551" y="823"/>
                  </a:lnTo>
                  <a:lnTo>
                    <a:pt x="2549" y="823"/>
                  </a:lnTo>
                  <a:lnTo>
                    <a:pt x="2549" y="820"/>
                  </a:lnTo>
                  <a:lnTo>
                    <a:pt x="2547" y="815"/>
                  </a:lnTo>
                  <a:lnTo>
                    <a:pt x="2544" y="805"/>
                  </a:lnTo>
                  <a:lnTo>
                    <a:pt x="2540" y="780"/>
                  </a:lnTo>
                  <a:lnTo>
                    <a:pt x="2536" y="749"/>
                  </a:lnTo>
                  <a:lnTo>
                    <a:pt x="2531" y="719"/>
                  </a:lnTo>
                  <a:lnTo>
                    <a:pt x="2524" y="695"/>
                  </a:lnTo>
                  <a:lnTo>
                    <a:pt x="2520" y="685"/>
                  </a:lnTo>
                  <a:lnTo>
                    <a:pt x="2515" y="680"/>
                  </a:lnTo>
                  <a:lnTo>
                    <a:pt x="2513" y="679"/>
                  </a:lnTo>
                  <a:lnTo>
                    <a:pt x="2511" y="679"/>
                  </a:lnTo>
                  <a:lnTo>
                    <a:pt x="2508" y="680"/>
                  </a:lnTo>
                  <a:lnTo>
                    <a:pt x="2505" y="683"/>
                  </a:lnTo>
                  <a:lnTo>
                    <a:pt x="2485" y="700"/>
                  </a:lnTo>
                  <a:lnTo>
                    <a:pt x="2465" y="716"/>
                  </a:lnTo>
                  <a:lnTo>
                    <a:pt x="2443" y="732"/>
                  </a:lnTo>
                  <a:lnTo>
                    <a:pt x="2420" y="748"/>
                  </a:lnTo>
                  <a:lnTo>
                    <a:pt x="2416" y="745"/>
                  </a:lnTo>
                  <a:lnTo>
                    <a:pt x="2413" y="743"/>
                  </a:lnTo>
                  <a:lnTo>
                    <a:pt x="2411" y="740"/>
                  </a:lnTo>
                  <a:lnTo>
                    <a:pt x="2409" y="737"/>
                  </a:lnTo>
                  <a:lnTo>
                    <a:pt x="2409" y="731"/>
                  </a:lnTo>
                  <a:lnTo>
                    <a:pt x="2412" y="724"/>
                  </a:lnTo>
                  <a:lnTo>
                    <a:pt x="2416" y="719"/>
                  </a:lnTo>
                  <a:lnTo>
                    <a:pt x="2423" y="712"/>
                  </a:lnTo>
                  <a:lnTo>
                    <a:pt x="2429" y="704"/>
                  </a:lnTo>
                  <a:lnTo>
                    <a:pt x="2437" y="697"/>
                  </a:lnTo>
                  <a:lnTo>
                    <a:pt x="2447" y="689"/>
                  </a:lnTo>
                  <a:lnTo>
                    <a:pt x="2453" y="681"/>
                  </a:lnTo>
                  <a:lnTo>
                    <a:pt x="2461" y="673"/>
                  </a:lnTo>
                  <a:lnTo>
                    <a:pt x="2467" y="665"/>
                  </a:lnTo>
                  <a:lnTo>
                    <a:pt x="2471" y="656"/>
                  </a:lnTo>
                  <a:lnTo>
                    <a:pt x="2473" y="648"/>
                  </a:lnTo>
                  <a:lnTo>
                    <a:pt x="2473" y="643"/>
                  </a:lnTo>
                  <a:lnTo>
                    <a:pt x="2472" y="637"/>
                  </a:lnTo>
                  <a:lnTo>
                    <a:pt x="2471" y="633"/>
                  </a:lnTo>
                  <a:lnTo>
                    <a:pt x="2469" y="628"/>
                  </a:lnTo>
                  <a:lnTo>
                    <a:pt x="2457" y="631"/>
                  </a:lnTo>
                  <a:lnTo>
                    <a:pt x="2447" y="635"/>
                  </a:lnTo>
                  <a:lnTo>
                    <a:pt x="2436" y="639"/>
                  </a:lnTo>
                  <a:lnTo>
                    <a:pt x="2425" y="644"/>
                  </a:lnTo>
                  <a:lnTo>
                    <a:pt x="2403" y="656"/>
                  </a:lnTo>
                  <a:lnTo>
                    <a:pt x="2380" y="669"/>
                  </a:lnTo>
                  <a:lnTo>
                    <a:pt x="2335" y="703"/>
                  </a:lnTo>
                  <a:lnTo>
                    <a:pt x="2288" y="736"/>
                  </a:lnTo>
                  <a:lnTo>
                    <a:pt x="2264" y="753"/>
                  </a:lnTo>
                  <a:lnTo>
                    <a:pt x="2240" y="768"/>
                  </a:lnTo>
                  <a:lnTo>
                    <a:pt x="2216" y="783"/>
                  </a:lnTo>
                  <a:lnTo>
                    <a:pt x="2191" y="795"/>
                  </a:lnTo>
                  <a:lnTo>
                    <a:pt x="2179" y="799"/>
                  </a:lnTo>
                  <a:lnTo>
                    <a:pt x="2165" y="803"/>
                  </a:lnTo>
                  <a:lnTo>
                    <a:pt x="2153" y="807"/>
                  </a:lnTo>
                  <a:lnTo>
                    <a:pt x="2140" y="809"/>
                  </a:lnTo>
                  <a:lnTo>
                    <a:pt x="2128" y="811"/>
                  </a:lnTo>
                  <a:lnTo>
                    <a:pt x="2115" y="811"/>
                  </a:lnTo>
                  <a:lnTo>
                    <a:pt x="2103" y="811"/>
                  </a:lnTo>
                  <a:lnTo>
                    <a:pt x="2089" y="809"/>
                  </a:lnTo>
                  <a:lnTo>
                    <a:pt x="2112" y="828"/>
                  </a:lnTo>
                  <a:lnTo>
                    <a:pt x="2128" y="845"/>
                  </a:lnTo>
                  <a:lnTo>
                    <a:pt x="2135" y="853"/>
                  </a:lnTo>
                  <a:lnTo>
                    <a:pt x="2140" y="860"/>
                  </a:lnTo>
                  <a:lnTo>
                    <a:pt x="2144" y="867"/>
                  </a:lnTo>
                  <a:lnTo>
                    <a:pt x="2147" y="873"/>
                  </a:lnTo>
                  <a:lnTo>
                    <a:pt x="2148" y="879"/>
                  </a:lnTo>
                  <a:lnTo>
                    <a:pt x="2149" y="884"/>
                  </a:lnTo>
                  <a:lnTo>
                    <a:pt x="2148" y="889"/>
                  </a:lnTo>
                  <a:lnTo>
                    <a:pt x="2148" y="895"/>
                  </a:lnTo>
                  <a:lnTo>
                    <a:pt x="2143" y="904"/>
                  </a:lnTo>
                  <a:lnTo>
                    <a:pt x="2136" y="915"/>
                  </a:lnTo>
                  <a:lnTo>
                    <a:pt x="2119" y="936"/>
                  </a:lnTo>
                  <a:lnTo>
                    <a:pt x="2099" y="964"/>
                  </a:lnTo>
                  <a:lnTo>
                    <a:pt x="2089" y="982"/>
                  </a:lnTo>
                  <a:lnTo>
                    <a:pt x="2081" y="1002"/>
                  </a:lnTo>
                  <a:lnTo>
                    <a:pt x="2077" y="1014"/>
                  </a:lnTo>
                  <a:lnTo>
                    <a:pt x="2075" y="1028"/>
                  </a:lnTo>
                  <a:lnTo>
                    <a:pt x="2072" y="1041"/>
                  </a:lnTo>
                  <a:lnTo>
                    <a:pt x="2071" y="1056"/>
                  </a:lnTo>
                  <a:lnTo>
                    <a:pt x="2081" y="1056"/>
                  </a:lnTo>
                  <a:lnTo>
                    <a:pt x="2091" y="1054"/>
                  </a:lnTo>
                  <a:lnTo>
                    <a:pt x="2100" y="1053"/>
                  </a:lnTo>
                  <a:lnTo>
                    <a:pt x="2107" y="1050"/>
                  </a:lnTo>
                  <a:lnTo>
                    <a:pt x="2120" y="1045"/>
                  </a:lnTo>
                  <a:lnTo>
                    <a:pt x="2132" y="1037"/>
                  </a:lnTo>
                  <a:lnTo>
                    <a:pt x="2148" y="1020"/>
                  </a:lnTo>
                  <a:lnTo>
                    <a:pt x="2157" y="1008"/>
                  </a:lnTo>
                  <a:lnTo>
                    <a:pt x="2160" y="1005"/>
                  </a:lnTo>
                  <a:lnTo>
                    <a:pt x="2161" y="1004"/>
                  </a:lnTo>
                  <a:lnTo>
                    <a:pt x="2164" y="1004"/>
                  </a:lnTo>
                  <a:lnTo>
                    <a:pt x="2165" y="1004"/>
                  </a:lnTo>
                  <a:lnTo>
                    <a:pt x="2169" y="1009"/>
                  </a:lnTo>
                  <a:lnTo>
                    <a:pt x="2173" y="1018"/>
                  </a:lnTo>
                  <a:lnTo>
                    <a:pt x="2185" y="1056"/>
                  </a:lnTo>
                  <a:lnTo>
                    <a:pt x="2204" y="1121"/>
                  </a:lnTo>
                  <a:lnTo>
                    <a:pt x="2228" y="1130"/>
                  </a:lnTo>
                  <a:lnTo>
                    <a:pt x="2248" y="1140"/>
                  </a:lnTo>
                  <a:lnTo>
                    <a:pt x="2263" y="1149"/>
                  </a:lnTo>
                  <a:lnTo>
                    <a:pt x="2275" y="1158"/>
                  </a:lnTo>
                  <a:lnTo>
                    <a:pt x="2279" y="1162"/>
                  </a:lnTo>
                  <a:lnTo>
                    <a:pt x="2281" y="1168"/>
                  </a:lnTo>
                  <a:lnTo>
                    <a:pt x="2283" y="1172"/>
                  </a:lnTo>
                  <a:lnTo>
                    <a:pt x="2284" y="1176"/>
                  </a:lnTo>
                  <a:lnTo>
                    <a:pt x="2284" y="1180"/>
                  </a:lnTo>
                  <a:lnTo>
                    <a:pt x="2284" y="1182"/>
                  </a:lnTo>
                  <a:lnTo>
                    <a:pt x="2281" y="1186"/>
                  </a:lnTo>
                  <a:lnTo>
                    <a:pt x="2280" y="1189"/>
                  </a:lnTo>
                  <a:lnTo>
                    <a:pt x="2273" y="1196"/>
                  </a:lnTo>
                  <a:lnTo>
                    <a:pt x="2263" y="1200"/>
                  </a:lnTo>
                  <a:lnTo>
                    <a:pt x="2251" y="1202"/>
                  </a:lnTo>
                  <a:lnTo>
                    <a:pt x="2236" y="1205"/>
                  </a:lnTo>
                  <a:lnTo>
                    <a:pt x="2220" y="1205"/>
                  </a:lnTo>
                  <a:lnTo>
                    <a:pt x="2203" y="1204"/>
                  </a:lnTo>
                  <a:lnTo>
                    <a:pt x="2183" y="1200"/>
                  </a:lnTo>
                  <a:lnTo>
                    <a:pt x="2161" y="1194"/>
                  </a:lnTo>
                  <a:lnTo>
                    <a:pt x="2153" y="1201"/>
                  </a:lnTo>
                  <a:lnTo>
                    <a:pt x="2148" y="1209"/>
                  </a:lnTo>
                  <a:lnTo>
                    <a:pt x="2144" y="1217"/>
                  </a:lnTo>
                  <a:lnTo>
                    <a:pt x="2141" y="1225"/>
                  </a:lnTo>
                  <a:lnTo>
                    <a:pt x="2140" y="1232"/>
                  </a:lnTo>
                  <a:lnTo>
                    <a:pt x="2140" y="1240"/>
                  </a:lnTo>
                  <a:lnTo>
                    <a:pt x="2141" y="1248"/>
                  </a:lnTo>
                  <a:lnTo>
                    <a:pt x="2144" y="1256"/>
                  </a:lnTo>
                  <a:lnTo>
                    <a:pt x="2151" y="1270"/>
                  </a:lnTo>
                  <a:lnTo>
                    <a:pt x="2159" y="1285"/>
                  </a:lnTo>
                  <a:lnTo>
                    <a:pt x="2169" y="1298"/>
                  </a:lnTo>
                  <a:lnTo>
                    <a:pt x="2179" y="1310"/>
                  </a:lnTo>
                  <a:lnTo>
                    <a:pt x="2187" y="1321"/>
                  </a:lnTo>
                  <a:lnTo>
                    <a:pt x="2193" y="1329"/>
                  </a:lnTo>
                  <a:lnTo>
                    <a:pt x="2196" y="1333"/>
                  </a:lnTo>
                  <a:lnTo>
                    <a:pt x="2196" y="1336"/>
                  </a:lnTo>
                  <a:lnTo>
                    <a:pt x="2196" y="1338"/>
                  </a:lnTo>
                  <a:lnTo>
                    <a:pt x="2195" y="1340"/>
                  </a:lnTo>
                  <a:lnTo>
                    <a:pt x="2192" y="1341"/>
                  </a:lnTo>
                  <a:lnTo>
                    <a:pt x="2187" y="1341"/>
                  </a:lnTo>
                  <a:lnTo>
                    <a:pt x="2181" y="1341"/>
                  </a:lnTo>
                  <a:lnTo>
                    <a:pt x="2173" y="1340"/>
                  </a:lnTo>
                  <a:lnTo>
                    <a:pt x="2151" y="1334"/>
                  </a:lnTo>
                  <a:lnTo>
                    <a:pt x="2119" y="1326"/>
                  </a:lnTo>
                  <a:lnTo>
                    <a:pt x="2064" y="1325"/>
                  </a:lnTo>
                  <a:lnTo>
                    <a:pt x="2028" y="1324"/>
                  </a:lnTo>
                  <a:lnTo>
                    <a:pt x="2015" y="1325"/>
                  </a:lnTo>
                  <a:lnTo>
                    <a:pt x="2005" y="1325"/>
                  </a:lnTo>
                  <a:lnTo>
                    <a:pt x="1996" y="1328"/>
                  </a:lnTo>
                  <a:lnTo>
                    <a:pt x="1989" y="1332"/>
                  </a:lnTo>
                  <a:lnTo>
                    <a:pt x="1984" y="1337"/>
                  </a:lnTo>
                  <a:lnTo>
                    <a:pt x="1979" y="1345"/>
                  </a:lnTo>
                  <a:lnTo>
                    <a:pt x="1972" y="1356"/>
                  </a:lnTo>
                  <a:lnTo>
                    <a:pt x="1965" y="1369"/>
                  </a:lnTo>
                  <a:lnTo>
                    <a:pt x="1945" y="1406"/>
                  </a:lnTo>
                  <a:lnTo>
                    <a:pt x="1915" y="1458"/>
                  </a:lnTo>
                  <a:lnTo>
                    <a:pt x="1906" y="1466"/>
                  </a:lnTo>
                  <a:lnTo>
                    <a:pt x="1898" y="1472"/>
                  </a:lnTo>
                  <a:lnTo>
                    <a:pt x="1888" y="1477"/>
                  </a:lnTo>
                  <a:lnTo>
                    <a:pt x="1880" y="1480"/>
                  </a:lnTo>
                  <a:lnTo>
                    <a:pt x="1872" y="1482"/>
                  </a:lnTo>
                  <a:lnTo>
                    <a:pt x="1864" y="1484"/>
                  </a:lnTo>
                  <a:lnTo>
                    <a:pt x="1856" y="1485"/>
                  </a:lnTo>
                  <a:lnTo>
                    <a:pt x="1850" y="1485"/>
                  </a:lnTo>
                  <a:lnTo>
                    <a:pt x="1836" y="1482"/>
                  </a:lnTo>
                  <a:lnTo>
                    <a:pt x="1823" y="1477"/>
                  </a:lnTo>
                  <a:lnTo>
                    <a:pt x="1811" y="1472"/>
                  </a:lnTo>
                  <a:lnTo>
                    <a:pt x="1800" y="1465"/>
                  </a:lnTo>
                  <a:lnTo>
                    <a:pt x="1782" y="1453"/>
                  </a:lnTo>
                  <a:lnTo>
                    <a:pt x="1770" y="1445"/>
                  </a:lnTo>
                  <a:lnTo>
                    <a:pt x="1767" y="1445"/>
                  </a:lnTo>
                  <a:lnTo>
                    <a:pt x="1764" y="1446"/>
                  </a:lnTo>
                  <a:lnTo>
                    <a:pt x="1763" y="1448"/>
                  </a:lnTo>
                  <a:lnTo>
                    <a:pt x="1760" y="1450"/>
                  </a:lnTo>
                  <a:lnTo>
                    <a:pt x="1759" y="1458"/>
                  </a:lnTo>
                  <a:lnTo>
                    <a:pt x="1758" y="1472"/>
                  </a:lnTo>
                  <a:lnTo>
                    <a:pt x="1760" y="1486"/>
                  </a:lnTo>
                  <a:lnTo>
                    <a:pt x="1764" y="1505"/>
                  </a:lnTo>
                  <a:lnTo>
                    <a:pt x="1771" y="1527"/>
                  </a:lnTo>
                  <a:lnTo>
                    <a:pt x="1779" y="1550"/>
                  </a:lnTo>
                  <a:lnTo>
                    <a:pt x="1796" y="1601"/>
                  </a:lnTo>
                  <a:lnTo>
                    <a:pt x="1811" y="1651"/>
                  </a:lnTo>
                  <a:lnTo>
                    <a:pt x="1815" y="1675"/>
                  </a:lnTo>
                  <a:lnTo>
                    <a:pt x="1816" y="1697"/>
                  </a:lnTo>
                  <a:lnTo>
                    <a:pt x="1816" y="1706"/>
                  </a:lnTo>
                  <a:lnTo>
                    <a:pt x="1815" y="1715"/>
                  </a:lnTo>
                  <a:lnTo>
                    <a:pt x="1812" y="1723"/>
                  </a:lnTo>
                  <a:lnTo>
                    <a:pt x="1808" y="1730"/>
                  </a:lnTo>
                  <a:lnTo>
                    <a:pt x="1804" y="1735"/>
                  </a:lnTo>
                  <a:lnTo>
                    <a:pt x="1798" y="1741"/>
                  </a:lnTo>
                  <a:lnTo>
                    <a:pt x="1791" y="1745"/>
                  </a:lnTo>
                  <a:lnTo>
                    <a:pt x="1782" y="1747"/>
                  </a:lnTo>
                  <a:lnTo>
                    <a:pt x="1771" y="1747"/>
                  </a:lnTo>
                  <a:lnTo>
                    <a:pt x="1758" y="1747"/>
                  </a:lnTo>
                  <a:lnTo>
                    <a:pt x="1744" y="1746"/>
                  </a:lnTo>
                  <a:lnTo>
                    <a:pt x="1728" y="1742"/>
                  </a:lnTo>
                  <a:lnTo>
                    <a:pt x="1706" y="1735"/>
                  </a:lnTo>
                  <a:lnTo>
                    <a:pt x="1684" y="1729"/>
                  </a:lnTo>
                  <a:lnTo>
                    <a:pt x="1664" y="1721"/>
                  </a:lnTo>
                  <a:lnTo>
                    <a:pt x="1646" y="1713"/>
                  </a:lnTo>
                  <a:lnTo>
                    <a:pt x="1627" y="1703"/>
                  </a:lnTo>
                  <a:lnTo>
                    <a:pt x="1610" y="1693"/>
                  </a:lnTo>
                  <a:lnTo>
                    <a:pt x="1595" y="1681"/>
                  </a:lnTo>
                  <a:lnTo>
                    <a:pt x="1580" y="1667"/>
                  </a:lnTo>
                  <a:lnTo>
                    <a:pt x="1567" y="1653"/>
                  </a:lnTo>
                  <a:lnTo>
                    <a:pt x="1556" y="1637"/>
                  </a:lnTo>
                  <a:lnTo>
                    <a:pt x="1547" y="1619"/>
                  </a:lnTo>
                  <a:lnTo>
                    <a:pt x="1538" y="1601"/>
                  </a:lnTo>
                  <a:lnTo>
                    <a:pt x="1532" y="1579"/>
                  </a:lnTo>
                  <a:lnTo>
                    <a:pt x="1527" y="1557"/>
                  </a:lnTo>
                  <a:lnTo>
                    <a:pt x="1524" y="1533"/>
                  </a:lnTo>
                  <a:lnTo>
                    <a:pt x="1523" y="1507"/>
                  </a:lnTo>
                  <a:lnTo>
                    <a:pt x="1520" y="1500"/>
                  </a:lnTo>
                  <a:lnTo>
                    <a:pt x="1515" y="1493"/>
                  </a:lnTo>
                  <a:lnTo>
                    <a:pt x="1508" y="1488"/>
                  </a:lnTo>
                  <a:lnTo>
                    <a:pt x="1499" y="1485"/>
                  </a:lnTo>
                  <a:lnTo>
                    <a:pt x="1480" y="1480"/>
                  </a:lnTo>
                  <a:lnTo>
                    <a:pt x="1460" y="1476"/>
                  </a:lnTo>
                  <a:lnTo>
                    <a:pt x="1450" y="1473"/>
                  </a:lnTo>
                  <a:lnTo>
                    <a:pt x="1440" y="1470"/>
                  </a:lnTo>
                  <a:lnTo>
                    <a:pt x="1432" y="1465"/>
                  </a:lnTo>
                  <a:lnTo>
                    <a:pt x="1424" y="1460"/>
                  </a:lnTo>
                  <a:lnTo>
                    <a:pt x="1419" y="1453"/>
                  </a:lnTo>
                  <a:lnTo>
                    <a:pt x="1415" y="1442"/>
                  </a:lnTo>
                  <a:lnTo>
                    <a:pt x="1414" y="1432"/>
                  </a:lnTo>
                  <a:lnTo>
                    <a:pt x="1415" y="1417"/>
                  </a:lnTo>
                  <a:lnTo>
                    <a:pt x="1406" y="1406"/>
                  </a:lnTo>
                  <a:lnTo>
                    <a:pt x="1399" y="1396"/>
                  </a:lnTo>
                  <a:lnTo>
                    <a:pt x="1394" y="1385"/>
                  </a:lnTo>
                  <a:lnTo>
                    <a:pt x="1390" y="1373"/>
                  </a:lnTo>
                  <a:lnTo>
                    <a:pt x="1386" y="1362"/>
                  </a:lnTo>
                  <a:lnTo>
                    <a:pt x="1382" y="1353"/>
                  </a:lnTo>
                  <a:lnTo>
                    <a:pt x="1378" y="1342"/>
                  </a:lnTo>
                  <a:lnTo>
                    <a:pt x="1371" y="1333"/>
                  </a:lnTo>
                  <a:lnTo>
                    <a:pt x="1362" y="1325"/>
                  </a:lnTo>
                  <a:lnTo>
                    <a:pt x="1350" y="1318"/>
                  </a:lnTo>
                  <a:lnTo>
                    <a:pt x="1335" y="1312"/>
                  </a:lnTo>
                  <a:lnTo>
                    <a:pt x="1316" y="1308"/>
                  </a:lnTo>
                  <a:lnTo>
                    <a:pt x="1292" y="1305"/>
                  </a:lnTo>
                  <a:lnTo>
                    <a:pt x="1263" y="1304"/>
                  </a:lnTo>
                  <a:lnTo>
                    <a:pt x="1227" y="1305"/>
                  </a:lnTo>
                  <a:lnTo>
                    <a:pt x="1186" y="1309"/>
                  </a:lnTo>
                  <a:lnTo>
                    <a:pt x="1184" y="1320"/>
                  </a:lnTo>
                  <a:lnTo>
                    <a:pt x="1182" y="1330"/>
                  </a:lnTo>
                  <a:lnTo>
                    <a:pt x="1178" y="1340"/>
                  </a:lnTo>
                  <a:lnTo>
                    <a:pt x="1174" y="1346"/>
                  </a:lnTo>
                  <a:lnTo>
                    <a:pt x="1168" y="1353"/>
                  </a:lnTo>
                  <a:lnTo>
                    <a:pt x="1162" y="1358"/>
                  </a:lnTo>
                  <a:lnTo>
                    <a:pt x="1155" y="1364"/>
                  </a:lnTo>
                  <a:lnTo>
                    <a:pt x="1147" y="1366"/>
                  </a:lnTo>
                  <a:lnTo>
                    <a:pt x="1139" y="1369"/>
                  </a:lnTo>
                  <a:lnTo>
                    <a:pt x="1130" y="1372"/>
                  </a:lnTo>
                  <a:lnTo>
                    <a:pt x="1121" y="1373"/>
                  </a:lnTo>
                  <a:lnTo>
                    <a:pt x="1111" y="1373"/>
                  </a:lnTo>
                  <a:lnTo>
                    <a:pt x="1091" y="1373"/>
                  </a:lnTo>
                  <a:lnTo>
                    <a:pt x="1070" y="1372"/>
                  </a:lnTo>
                  <a:lnTo>
                    <a:pt x="1047" y="1370"/>
                  </a:lnTo>
                  <a:lnTo>
                    <a:pt x="1026" y="1368"/>
                  </a:lnTo>
                  <a:lnTo>
                    <a:pt x="1005" y="1368"/>
                  </a:lnTo>
                  <a:lnTo>
                    <a:pt x="983" y="1368"/>
                  </a:lnTo>
                  <a:lnTo>
                    <a:pt x="974" y="1369"/>
                  </a:lnTo>
                  <a:lnTo>
                    <a:pt x="965" y="1370"/>
                  </a:lnTo>
                  <a:lnTo>
                    <a:pt x="955" y="1373"/>
                  </a:lnTo>
                  <a:lnTo>
                    <a:pt x="947" y="1376"/>
                  </a:lnTo>
                  <a:lnTo>
                    <a:pt x="939" y="1380"/>
                  </a:lnTo>
                  <a:lnTo>
                    <a:pt x="933" y="1385"/>
                  </a:lnTo>
                  <a:lnTo>
                    <a:pt x="926" y="1392"/>
                  </a:lnTo>
                  <a:lnTo>
                    <a:pt x="921" y="1398"/>
                  </a:lnTo>
                  <a:lnTo>
                    <a:pt x="918" y="1401"/>
                  </a:lnTo>
                  <a:lnTo>
                    <a:pt x="915" y="1404"/>
                  </a:lnTo>
                  <a:lnTo>
                    <a:pt x="913" y="1408"/>
                  </a:lnTo>
                  <a:lnTo>
                    <a:pt x="911" y="1410"/>
                  </a:lnTo>
                  <a:lnTo>
                    <a:pt x="910" y="1418"/>
                  </a:lnTo>
                  <a:lnTo>
                    <a:pt x="911" y="1428"/>
                  </a:lnTo>
                  <a:lnTo>
                    <a:pt x="914" y="1437"/>
                  </a:lnTo>
                  <a:lnTo>
                    <a:pt x="918" y="1448"/>
                  </a:lnTo>
                  <a:lnTo>
                    <a:pt x="925" y="1458"/>
                  </a:lnTo>
                  <a:lnTo>
                    <a:pt x="931" y="1469"/>
                  </a:lnTo>
                  <a:lnTo>
                    <a:pt x="961" y="1511"/>
                  </a:lnTo>
                  <a:lnTo>
                    <a:pt x="982" y="1543"/>
                  </a:lnTo>
                  <a:lnTo>
                    <a:pt x="986" y="1554"/>
                  </a:lnTo>
                  <a:lnTo>
                    <a:pt x="989" y="1565"/>
                  </a:lnTo>
                  <a:lnTo>
                    <a:pt x="991" y="1574"/>
                  </a:lnTo>
                  <a:lnTo>
                    <a:pt x="991" y="1582"/>
                  </a:lnTo>
                  <a:lnTo>
                    <a:pt x="991" y="1590"/>
                  </a:lnTo>
                  <a:lnTo>
                    <a:pt x="990" y="1598"/>
                  </a:lnTo>
                  <a:lnTo>
                    <a:pt x="987" y="1605"/>
                  </a:lnTo>
                  <a:lnTo>
                    <a:pt x="983" y="1610"/>
                  </a:lnTo>
                  <a:lnTo>
                    <a:pt x="979" y="1617"/>
                  </a:lnTo>
                  <a:lnTo>
                    <a:pt x="974" y="1622"/>
                  </a:lnTo>
                  <a:lnTo>
                    <a:pt x="969" y="1626"/>
                  </a:lnTo>
                  <a:lnTo>
                    <a:pt x="962" y="1630"/>
                  </a:lnTo>
                  <a:lnTo>
                    <a:pt x="946" y="1638"/>
                  </a:lnTo>
                  <a:lnTo>
                    <a:pt x="929" y="1645"/>
                  </a:lnTo>
                  <a:lnTo>
                    <a:pt x="889" y="1655"/>
                  </a:lnTo>
                  <a:lnTo>
                    <a:pt x="845" y="1665"/>
                  </a:lnTo>
                  <a:lnTo>
                    <a:pt x="822" y="1669"/>
                  </a:lnTo>
                  <a:lnTo>
                    <a:pt x="799" y="1674"/>
                  </a:lnTo>
                  <a:lnTo>
                    <a:pt x="778" y="1681"/>
                  </a:lnTo>
                  <a:lnTo>
                    <a:pt x="758" y="1687"/>
                  </a:lnTo>
                  <a:lnTo>
                    <a:pt x="742" y="1694"/>
                  </a:lnTo>
                  <a:lnTo>
                    <a:pt x="727" y="1699"/>
                  </a:lnTo>
                  <a:lnTo>
                    <a:pt x="714" y="1702"/>
                  </a:lnTo>
                  <a:lnTo>
                    <a:pt x="702" y="1705"/>
                  </a:lnTo>
                  <a:lnTo>
                    <a:pt x="691" y="1706"/>
                  </a:lnTo>
                  <a:lnTo>
                    <a:pt x="681" y="1705"/>
                  </a:lnTo>
                  <a:lnTo>
                    <a:pt x="673" y="1703"/>
                  </a:lnTo>
                  <a:lnTo>
                    <a:pt x="665" y="1702"/>
                  </a:lnTo>
                  <a:lnTo>
                    <a:pt x="658" y="1698"/>
                  </a:lnTo>
                  <a:lnTo>
                    <a:pt x="651" y="1694"/>
                  </a:lnTo>
                  <a:lnTo>
                    <a:pt x="646" y="1689"/>
                  </a:lnTo>
                  <a:lnTo>
                    <a:pt x="642" y="1683"/>
                  </a:lnTo>
                  <a:lnTo>
                    <a:pt x="635" y="1671"/>
                  </a:lnTo>
                  <a:lnTo>
                    <a:pt x="630" y="1658"/>
                  </a:lnTo>
                  <a:lnTo>
                    <a:pt x="623" y="1630"/>
                  </a:lnTo>
                  <a:lnTo>
                    <a:pt x="619" y="1607"/>
                  </a:lnTo>
                  <a:lnTo>
                    <a:pt x="617" y="1602"/>
                  </a:lnTo>
                  <a:lnTo>
                    <a:pt x="615" y="1599"/>
                  </a:lnTo>
                  <a:lnTo>
                    <a:pt x="614" y="1595"/>
                  </a:lnTo>
                  <a:lnTo>
                    <a:pt x="611" y="1594"/>
                  </a:lnTo>
                  <a:lnTo>
                    <a:pt x="609" y="1593"/>
                  </a:lnTo>
                  <a:lnTo>
                    <a:pt x="605" y="1593"/>
                  </a:lnTo>
                  <a:lnTo>
                    <a:pt x="601" y="1594"/>
                  </a:lnTo>
                  <a:lnTo>
                    <a:pt x="595" y="1597"/>
                  </a:lnTo>
                  <a:lnTo>
                    <a:pt x="403" y="1639"/>
                  </a:lnTo>
                  <a:lnTo>
                    <a:pt x="388" y="1653"/>
                  </a:lnTo>
                  <a:lnTo>
                    <a:pt x="368" y="1667"/>
                  </a:lnTo>
                  <a:lnTo>
                    <a:pt x="346" y="1683"/>
                  </a:lnTo>
                  <a:lnTo>
                    <a:pt x="324" y="1697"/>
                  </a:lnTo>
                  <a:lnTo>
                    <a:pt x="313" y="1702"/>
                  </a:lnTo>
                  <a:lnTo>
                    <a:pt x="301" y="1707"/>
                  </a:lnTo>
                  <a:lnTo>
                    <a:pt x="292" y="1710"/>
                  </a:lnTo>
                  <a:lnTo>
                    <a:pt x="281" y="1713"/>
                  </a:lnTo>
                  <a:lnTo>
                    <a:pt x="273" y="1713"/>
                  </a:lnTo>
                  <a:lnTo>
                    <a:pt x="265" y="1710"/>
                  </a:lnTo>
                  <a:lnTo>
                    <a:pt x="261" y="1709"/>
                  </a:lnTo>
                  <a:lnTo>
                    <a:pt x="258" y="1706"/>
                  </a:lnTo>
                  <a:lnTo>
                    <a:pt x="256" y="1703"/>
                  </a:lnTo>
                  <a:lnTo>
                    <a:pt x="253" y="1699"/>
                  </a:lnTo>
                  <a:lnTo>
                    <a:pt x="245" y="1687"/>
                  </a:lnTo>
                  <a:lnTo>
                    <a:pt x="240" y="1679"/>
                  </a:lnTo>
                  <a:lnTo>
                    <a:pt x="233" y="1675"/>
                  </a:lnTo>
                  <a:lnTo>
                    <a:pt x="229" y="1674"/>
                  </a:lnTo>
                  <a:lnTo>
                    <a:pt x="224" y="1675"/>
                  </a:lnTo>
                  <a:lnTo>
                    <a:pt x="218" y="1679"/>
                  </a:lnTo>
                  <a:lnTo>
                    <a:pt x="213" y="1685"/>
                  </a:lnTo>
                  <a:lnTo>
                    <a:pt x="206" y="1690"/>
                  </a:lnTo>
                  <a:lnTo>
                    <a:pt x="198" y="1698"/>
                  </a:lnTo>
                  <a:lnTo>
                    <a:pt x="190" y="1705"/>
                  </a:lnTo>
                  <a:lnTo>
                    <a:pt x="180" y="1711"/>
                  </a:lnTo>
                  <a:lnTo>
                    <a:pt x="168" y="1717"/>
                  </a:lnTo>
                  <a:lnTo>
                    <a:pt x="154" y="1721"/>
                  </a:lnTo>
                  <a:lnTo>
                    <a:pt x="137" y="1722"/>
                  </a:lnTo>
                  <a:lnTo>
                    <a:pt x="128" y="1722"/>
                  </a:lnTo>
                  <a:lnTo>
                    <a:pt x="118" y="1722"/>
                  </a:lnTo>
                  <a:lnTo>
                    <a:pt x="108" y="1721"/>
                  </a:lnTo>
                  <a:lnTo>
                    <a:pt x="96" y="1718"/>
                  </a:lnTo>
                  <a:lnTo>
                    <a:pt x="96" y="1734"/>
                  </a:lnTo>
                  <a:lnTo>
                    <a:pt x="94" y="1747"/>
                  </a:lnTo>
                  <a:lnTo>
                    <a:pt x="93" y="1757"/>
                  </a:lnTo>
                  <a:lnTo>
                    <a:pt x="90" y="1765"/>
                  </a:lnTo>
                  <a:lnTo>
                    <a:pt x="86" y="1778"/>
                  </a:lnTo>
                  <a:lnTo>
                    <a:pt x="84" y="1790"/>
                  </a:lnTo>
                  <a:lnTo>
                    <a:pt x="84" y="1799"/>
                  </a:lnTo>
                  <a:lnTo>
                    <a:pt x="81" y="1807"/>
                  </a:lnTo>
                  <a:lnTo>
                    <a:pt x="78" y="1817"/>
                  </a:lnTo>
                  <a:lnTo>
                    <a:pt x="73" y="1826"/>
                  </a:lnTo>
                  <a:lnTo>
                    <a:pt x="64" y="1847"/>
                  </a:lnTo>
                  <a:lnTo>
                    <a:pt x="54" y="1874"/>
                  </a:lnTo>
                  <a:lnTo>
                    <a:pt x="66" y="1879"/>
                  </a:lnTo>
                  <a:lnTo>
                    <a:pt x="77" y="1883"/>
                  </a:lnTo>
                  <a:lnTo>
                    <a:pt x="85" y="1889"/>
                  </a:lnTo>
                  <a:lnTo>
                    <a:pt x="92" y="1895"/>
                  </a:lnTo>
                  <a:lnTo>
                    <a:pt x="97" y="1901"/>
                  </a:lnTo>
                  <a:lnTo>
                    <a:pt x="101" y="1907"/>
                  </a:lnTo>
                  <a:lnTo>
                    <a:pt x="104" y="1914"/>
                  </a:lnTo>
                  <a:lnTo>
                    <a:pt x="106" y="1921"/>
                  </a:lnTo>
                  <a:lnTo>
                    <a:pt x="110" y="1937"/>
                  </a:lnTo>
                  <a:lnTo>
                    <a:pt x="116" y="1954"/>
                  </a:lnTo>
                  <a:lnTo>
                    <a:pt x="118" y="1963"/>
                  </a:lnTo>
                  <a:lnTo>
                    <a:pt x="121" y="1973"/>
                  </a:lnTo>
                  <a:lnTo>
                    <a:pt x="126" y="1983"/>
                  </a:lnTo>
                  <a:lnTo>
                    <a:pt x="133" y="1995"/>
                  </a:lnTo>
                  <a:lnTo>
                    <a:pt x="140" y="2007"/>
                  </a:lnTo>
                  <a:lnTo>
                    <a:pt x="146" y="2019"/>
                  </a:lnTo>
                  <a:lnTo>
                    <a:pt x="154" y="2030"/>
                  </a:lnTo>
                  <a:lnTo>
                    <a:pt x="164" y="2039"/>
                  </a:lnTo>
                  <a:lnTo>
                    <a:pt x="181" y="2057"/>
                  </a:lnTo>
                  <a:lnTo>
                    <a:pt x="200" y="2071"/>
                  </a:lnTo>
                  <a:lnTo>
                    <a:pt x="220" y="2086"/>
                  </a:lnTo>
                  <a:lnTo>
                    <a:pt x="240" y="2102"/>
                  </a:lnTo>
                  <a:lnTo>
                    <a:pt x="249" y="2110"/>
                  </a:lnTo>
                  <a:lnTo>
                    <a:pt x="258" y="2119"/>
                  </a:lnTo>
                  <a:lnTo>
                    <a:pt x="268" y="2128"/>
                  </a:lnTo>
                  <a:lnTo>
                    <a:pt x="277" y="2139"/>
                  </a:lnTo>
                  <a:lnTo>
                    <a:pt x="284" y="2147"/>
                  </a:lnTo>
                  <a:lnTo>
                    <a:pt x="288" y="2155"/>
                  </a:lnTo>
                  <a:lnTo>
                    <a:pt x="292" y="2164"/>
                  </a:lnTo>
                  <a:lnTo>
                    <a:pt x="294" y="2174"/>
                  </a:lnTo>
                  <a:lnTo>
                    <a:pt x="298" y="2192"/>
                  </a:lnTo>
                  <a:lnTo>
                    <a:pt x="300" y="2212"/>
                  </a:lnTo>
                  <a:lnTo>
                    <a:pt x="302" y="2232"/>
                  </a:lnTo>
                  <a:lnTo>
                    <a:pt x="305" y="2252"/>
                  </a:lnTo>
                  <a:lnTo>
                    <a:pt x="308" y="2262"/>
                  </a:lnTo>
                  <a:lnTo>
                    <a:pt x="310" y="2271"/>
                  </a:lnTo>
                  <a:lnTo>
                    <a:pt x="314" y="2280"/>
                  </a:lnTo>
                  <a:lnTo>
                    <a:pt x="320" y="2290"/>
                  </a:lnTo>
                  <a:lnTo>
                    <a:pt x="328" y="2298"/>
                  </a:lnTo>
                  <a:lnTo>
                    <a:pt x="338" y="2306"/>
                  </a:lnTo>
                  <a:lnTo>
                    <a:pt x="350" y="2312"/>
                  </a:lnTo>
                  <a:lnTo>
                    <a:pt x="362" y="2320"/>
                  </a:lnTo>
                  <a:lnTo>
                    <a:pt x="373" y="2328"/>
                  </a:lnTo>
                  <a:lnTo>
                    <a:pt x="382" y="2339"/>
                  </a:lnTo>
                  <a:lnTo>
                    <a:pt x="386" y="2344"/>
                  </a:lnTo>
                  <a:lnTo>
                    <a:pt x="389" y="2352"/>
                  </a:lnTo>
                  <a:lnTo>
                    <a:pt x="390" y="2359"/>
                  </a:lnTo>
                  <a:lnTo>
                    <a:pt x="392" y="2368"/>
                  </a:lnTo>
                  <a:lnTo>
                    <a:pt x="390" y="2379"/>
                  </a:lnTo>
                  <a:lnTo>
                    <a:pt x="388" y="2388"/>
                  </a:lnTo>
                  <a:lnTo>
                    <a:pt x="384" y="2398"/>
                  </a:lnTo>
                  <a:lnTo>
                    <a:pt x="378" y="2406"/>
                  </a:lnTo>
                  <a:lnTo>
                    <a:pt x="373" y="2412"/>
                  </a:lnTo>
                  <a:lnTo>
                    <a:pt x="365" y="2419"/>
                  </a:lnTo>
                  <a:lnTo>
                    <a:pt x="357" y="2424"/>
                  </a:lnTo>
                  <a:lnTo>
                    <a:pt x="349" y="2430"/>
                  </a:lnTo>
                  <a:lnTo>
                    <a:pt x="332" y="2439"/>
                  </a:lnTo>
                  <a:lnTo>
                    <a:pt x="316" y="2447"/>
                  </a:lnTo>
                  <a:lnTo>
                    <a:pt x="300" y="2456"/>
                  </a:lnTo>
                  <a:lnTo>
                    <a:pt x="289" y="2464"/>
                  </a:lnTo>
                  <a:lnTo>
                    <a:pt x="205" y="2681"/>
                  </a:lnTo>
                  <a:lnTo>
                    <a:pt x="206" y="2692"/>
                  </a:lnTo>
                  <a:lnTo>
                    <a:pt x="209" y="2701"/>
                  </a:lnTo>
                  <a:lnTo>
                    <a:pt x="214" y="2711"/>
                  </a:lnTo>
                  <a:lnTo>
                    <a:pt x="220" y="2720"/>
                  </a:lnTo>
                  <a:lnTo>
                    <a:pt x="225" y="2729"/>
                  </a:lnTo>
                  <a:lnTo>
                    <a:pt x="230" y="2739"/>
                  </a:lnTo>
                  <a:lnTo>
                    <a:pt x="233" y="2748"/>
                  </a:lnTo>
                  <a:lnTo>
                    <a:pt x="234" y="2759"/>
                  </a:lnTo>
                  <a:lnTo>
                    <a:pt x="234" y="2769"/>
                  </a:lnTo>
                  <a:lnTo>
                    <a:pt x="233" y="2777"/>
                  </a:lnTo>
                  <a:lnTo>
                    <a:pt x="229" y="2784"/>
                  </a:lnTo>
                  <a:lnTo>
                    <a:pt x="225" y="2789"/>
                  </a:lnTo>
                  <a:lnTo>
                    <a:pt x="221" y="2792"/>
                  </a:lnTo>
                  <a:lnTo>
                    <a:pt x="216" y="2795"/>
                  </a:lnTo>
                  <a:lnTo>
                    <a:pt x="209" y="2796"/>
                  </a:lnTo>
                  <a:lnTo>
                    <a:pt x="202" y="2796"/>
                  </a:lnTo>
                  <a:lnTo>
                    <a:pt x="188" y="2796"/>
                  </a:lnTo>
                  <a:lnTo>
                    <a:pt x="172" y="2796"/>
                  </a:lnTo>
                  <a:lnTo>
                    <a:pt x="162" y="2796"/>
                  </a:lnTo>
                  <a:lnTo>
                    <a:pt x="154" y="2797"/>
                  </a:lnTo>
                  <a:lnTo>
                    <a:pt x="146" y="2799"/>
                  </a:lnTo>
                  <a:lnTo>
                    <a:pt x="138" y="2801"/>
                  </a:lnTo>
                  <a:lnTo>
                    <a:pt x="132" y="2804"/>
                  </a:lnTo>
                  <a:lnTo>
                    <a:pt x="124" y="2809"/>
                  </a:lnTo>
                  <a:lnTo>
                    <a:pt x="117" y="2816"/>
                  </a:lnTo>
                  <a:lnTo>
                    <a:pt x="109" y="2824"/>
                  </a:lnTo>
                  <a:lnTo>
                    <a:pt x="93" y="2843"/>
                  </a:lnTo>
                  <a:lnTo>
                    <a:pt x="76" y="2863"/>
                  </a:lnTo>
                  <a:lnTo>
                    <a:pt x="58" y="2884"/>
                  </a:lnTo>
                  <a:lnTo>
                    <a:pt x="40" y="2905"/>
                  </a:lnTo>
                  <a:lnTo>
                    <a:pt x="29" y="2913"/>
                  </a:lnTo>
                  <a:lnTo>
                    <a:pt x="20" y="2921"/>
                  </a:lnTo>
                  <a:lnTo>
                    <a:pt x="10" y="2928"/>
                  </a:lnTo>
                  <a:lnTo>
                    <a:pt x="0" y="2933"/>
                  </a:lnTo>
                  <a:lnTo>
                    <a:pt x="17" y="2964"/>
                  </a:lnTo>
                  <a:lnTo>
                    <a:pt x="34" y="2993"/>
                  </a:lnTo>
                  <a:lnTo>
                    <a:pt x="52" y="3024"/>
                  </a:lnTo>
                  <a:lnTo>
                    <a:pt x="68" y="3056"/>
                  </a:lnTo>
                  <a:lnTo>
                    <a:pt x="84" y="3088"/>
                  </a:lnTo>
                  <a:lnTo>
                    <a:pt x="97" y="3120"/>
                  </a:lnTo>
                  <a:lnTo>
                    <a:pt x="110" y="3153"/>
                  </a:lnTo>
                  <a:lnTo>
                    <a:pt x="124" y="3187"/>
                  </a:lnTo>
                  <a:lnTo>
                    <a:pt x="134" y="3221"/>
                  </a:lnTo>
                  <a:lnTo>
                    <a:pt x="145" y="3256"/>
                  </a:lnTo>
                  <a:lnTo>
                    <a:pt x="153" y="3290"/>
                  </a:lnTo>
                  <a:lnTo>
                    <a:pt x="161" y="3326"/>
                  </a:lnTo>
                  <a:lnTo>
                    <a:pt x="166" y="3364"/>
                  </a:lnTo>
                  <a:lnTo>
                    <a:pt x="170" y="3400"/>
                  </a:lnTo>
                  <a:lnTo>
                    <a:pt x="173" y="3437"/>
                  </a:lnTo>
                  <a:lnTo>
                    <a:pt x="174" y="3476"/>
                  </a:lnTo>
                  <a:lnTo>
                    <a:pt x="173" y="3486"/>
                  </a:lnTo>
                  <a:lnTo>
                    <a:pt x="172" y="3496"/>
                  </a:lnTo>
                  <a:lnTo>
                    <a:pt x="168" y="3504"/>
                  </a:lnTo>
                  <a:lnTo>
                    <a:pt x="162" y="3510"/>
                  </a:lnTo>
                  <a:lnTo>
                    <a:pt x="149" y="3522"/>
                  </a:lnTo>
                  <a:lnTo>
                    <a:pt x="134" y="3533"/>
                  </a:lnTo>
                  <a:lnTo>
                    <a:pt x="118" y="3544"/>
                  </a:lnTo>
                  <a:lnTo>
                    <a:pt x="104" y="3556"/>
                  </a:lnTo>
                  <a:lnTo>
                    <a:pt x="97" y="3562"/>
                  </a:lnTo>
                  <a:lnTo>
                    <a:pt x="92" y="3570"/>
                  </a:lnTo>
                  <a:lnTo>
                    <a:pt x="88" y="3580"/>
                  </a:lnTo>
                  <a:lnTo>
                    <a:pt x="84" y="3590"/>
                  </a:lnTo>
                  <a:lnTo>
                    <a:pt x="113" y="3596"/>
                  </a:lnTo>
                  <a:lnTo>
                    <a:pt x="144" y="3602"/>
                  </a:lnTo>
                  <a:lnTo>
                    <a:pt x="157" y="3608"/>
                  </a:lnTo>
                  <a:lnTo>
                    <a:pt x="168" y="3614"/>
                  </a:lnTo>
                  <a:lnTo>
                    <a:pt x="173" y="3618"/>
                  </a:lnTo>
                  <a:lnTo>
                    <a:pt x="176" y="3622"/>
                  </a:lnTo>
                  <a:lnTo>
                    <a:pt x="178" y="3628"/>
                  </a:lnTo>
                  <a:lnTo>
                    <a:pt x="181" y="3633"/>
                  </a:lnTo>
                  <a:lnTo>
                    <a:pt x="182" y="3640"/>
                  </a:lnTo>
                  <a:lnTo>
                    <a:pt x="184" y="3646"/>
                  </a:lnTo>
                  <a:lnTo>
                    <a:pt x="184" y="3652"/>
                  </a:lnTo>
                  <a:lnTo>
                    <a:pt x="182" y="3658"/>
                  </a:lnTo>
                  <a:lnTo>
                    <a:pt x="181" y="3672"/>
                  </a:lnTo>
                  <a:lnTo>
                    <a:pt x="177" y="3685"/>
                  </a:lnTo>
                  <a:lnTo>
                    <a:pt x="174" y="3697"/>
                  </a:lnTo>
                  <a:lnTo>
                    <a:pt x="172" y="3712"/>
                  </a:lnTo>
                  <a:lnTo>
                    <a:pt x="172" y="3718"/>
                  </a:lnTo>
                  <a:lnTo>
                    <a:pt x="172" y="3725"/>
                  </a:lnTo>
                  <a:lnTo>
                    <a:pt x="173" y="3733"/>
                  </a:lnTo>
                  <a:lnTo>
                    <a:pt x="174" y="3741"/>
                  </a:lnTo>
                  <a:lnTo>
                    <a:pt x="178" y="3756"/>
                  </a:lnTo>
                  <a:lnTo>
                    <a:pt x="182" y="3769"/>
                  </a:lnTo>
                  <a:lnTo>
                    <a:pt x="189" y="3781"/>
                  </a:lnTo>
                  <a:lnTo>
                    <a:pt x="197" y="3794"/>
                  </a:lnTo>
                  <a:lnTo>
                    <a:pt x="216" y="3817"/>
                  </a:lnTo>
                  <a:lnTo>
                    <a:pt x="236" y="3839"/>
                  </a:lnTo>
                  <a:lnTo>
                    <a:pt x="246" y="3851"/>
                  </a:lnTo>
                  <a:lnTo>
                    <a:pt x="256" y="3862"/>
                  </a:lnTo>
                  <a:lnTo>
                    <a:pt x="265" y="3874"/>
                  </a:lnTo>
                  <a:lnTo>
                    <a:pt x="273" y="3886"/>
                  </a:lnTo>
                  <a:lnTo>
                    <a:pt x="280" y="3898"/>
                  </a:lnTo>
                  <a:lnTo>
                    <a:pt x="285" y="3911"/>
                  </a:lnTo>
                  <a:lnTo>
                    <a:pt x="288" y="3925"/>
                  </a:lnTo>
                  <a:lnTo>
                    <a:pt x="289" y="3939"/>
                  </a:lnTo>
                  <a:lnTo>
                    <a:pt x="289" y="3945"/>
                  </a:lnTo>
                  <a:lnTo>
                    <a:pt x="286" y="3950"/>
                  </a:lnTo>
                  <a:lnTo>
                    <a:pt x="284" y="3955"/>
                  </a:lnTo>
                  <a:lnTo>
                    <a:pt x="281" y="3961"/>
                  </a:lnTo>
                  <a:lnTo>
                    <a:pt x="272" y="3973"/>
                  </a:lnTo>
                  <a:lnTo>
                    <a:pt x="262" y="3985"/>
                  </a:lnTo>
                  <a:lnTo>
                    <a:pt x="252" y="3998"/>
                  </a:lnTo>
                  <a:lnTo>
                    <a:pt x="244" y="4013"/>
                  </a:lnTo>
                  <a:lnTo>
                    <a:pt x="240" y="4021"/>
                  </a:lnTo>
                  <a:lnTo>
                    <a:pt x="237" y="4029"/>
                  </a:lnTo>
                  <a:lnTo>
                    <a:pt x="236" y="4038"/>
                  </a:lnTo>
                  <a:lnTo>
                    <a:pt x="234" y="4047"/>
                  </a:lnTo>
                  <a:lnTo>
                    <a:pt x="234" y="4083"/>
                  </a:lnTo>
                  <a:lnTo>
                    <a:pt x="234" y="4103"/>
                  </a:lnTo>
                  <a:lnTo>
                    <a:pt x="234" y="4131"/>
                  </a:lnTo>
                  <a:lnTo>
                    <a:pt x="234" y="4186"/>
                  </a:lnTo>
                  <a:lnTo>
                    <a:pt x="248" y="4190"/>
                  </a:lnTo>
                  <a:lnTo>
                    <a:pt x="262" y="4191"/>
                  </a:lnTo>
                  <a:lnTo>
                    <a:pt x="276" y="4191"/>
                  </a:lnTo>
                  <a:lnTo>
                    <a:pt x="289" y="4191"/>
                  </a:lnTo>
                  <a:lnTo>
                    <a:pt x="316" y="4187"/>
                  </a:lnTo>
                  <a:lnTo>
                    <a:pt x="344" y="4186"/>
                  </a:lnTo>
                  <a:lnTo>
                    <a:pt x="352" y="4187"/>
                  </a:lnTo>
                  <a:lnTo>
                    <a:pt x="360" y="4189"/>
                  </a:lnTo>
                  <a:lnTo>
                    <a:pt x="368" y="4191"/>
                  </a:lnTo>
                  <a:lnTo>
                    <a:pt x="374" y="4194"/>
                  </a:lnTo>
                  <a:lnTo>
                    <a:pt x="392" y="4202"/>
                  </a:lnTo>
                  <a:lnTo>
                    <a:pt x="415" y="4210"/>
                  </a:lnTo>
                  <a:lnTo>
                    <a:pt x="427" y="4213"/>
                  </a:lnTo>
                  <a:lnTo>
                    <a:pt x="439" y="4214"/>
                  </a:lnTo>
                  <a:lnTo>
                    <a:pt x="451" y="4215"/>
                  </a:lnTo>
                  <a:lnTo>
                    <a:pt x="465" y="4215"/>
                  </a:lnTo>
                  <a:lnTo>
                    <a:pt x="491" y="4214"/>
                  </a:lnTo>
                  <a:lnTo>
                    <a:pt x="517" y="4214"/>
                  </a:lnTo>
                  <a:lnTo>
                    <a:pt x="527" y="4214"/>
                  </a:lnTo>
                  <a:lnTo>
                    <a:pt x="538" y="4215"/>
                  </a:lnTo>
                  <a:lnTo>
                    <a:pt x="547" y="4217"/>
                  </a:lnTo>
                  <a:lnTo>
                    <a:pt x="555" y="4221"/>
                  </a:lnTo>
                  <a:lnTo>
                    <a:pt x="562" y="4226"/>
                  </a:lnTo>
                  <a:lnTo>
                    <a:pt x="567" y="4233"/>
                  </a:lnTo>
                  <a:lnTo>
                    <a:pt x="571" y="4242"/>
                  </a:lnTo>
                  <a:lnTo>
                    <a:pt x="571" y="4253"/>
                  </a:lnTo>
                  <a:lnTo>
                    <a:pt x="571" y="4265"/>
                  </a:lnTo>
                  <a:lnTo>
                    <a:pt x="567" y="4275"/>
                  </a:lnTo>
                  <a:lnTo>
                    <a:pt x="563" y="4283"/>
                  </a:lnTo>
                  <a:lnTo>
                    <a:pt x="559" y="4291"/>
                  </a:lnTo>
                  <a:lnTo>
                    <a:pt x="554" y="4298"/>
                  </a:lnTo>
                  <a:lnTo>
                    <a:pt x="549" y="4306"/>
                  </a:lnTo>
                  <a:lnTo>
                    <a:pt x="545" y="4314"/>
                  </a:lnTo>
                  <a:lnTo>
                    <a:pt x="542" y="4325"/>
                  </a:lnTo>
                  <a:lnTo>
                    <a:pt x="571" y="4330"/>
                  </a:lnTo>
                  <a:lnTo>
                    <a:pt x="598" y="4337"/>
                  </a:lnTo>
                  <a:lnTo>
                    <a:pt x="609" y="4341"/>
                  </a:lnTo>
                  <a:lnTo>
                    <a:pt x="621" y="4345"/>
                  </a:lnTo>
                  <a:lnTo>
                    <a:pt x="630" y="4350"/>
                  </a:lnTo>
                  <a:lnTo>
                    <a:pt x="639" y="4355"/>
                  </a:lnTo>
                  <a:lnTo>
                    <a:pt x="649" y="4362"/>
                  </a:lnTo>
                  <a:lnTo>
                    <a:pt x="657" y="4369"/>
                  </a:lnTo>
                  <a:lnTo>
                    <a:pt x="663" y="4377"/>
                  </a:lnTo>
                  <a:lnTo>
                    <a:pt x="670" y="4385"/>
                  </a:lnTo>
                  <a:lnTo>
                    <a:pt x="677" y="4394"/>
                  </a:lnTo>
                  <a:lnTo>
                    <a:pt x="682" y="4405"/>
                  </a:lnTo>
                  <a:lnTo>
                    <a:pt x="687" y="4415"/>
                  </a:lnTo>
                  <a:lnTo>
                    <a:pt x="693" y="4427"/>
                  </a:lnTo>
                  <a:lnTo>
                    <a:pt x="698" y="4436"/>
                  </a:lnTo>
                  <a:lnTo>
                    <a:pt x="702" y="4444"/>
                  </a:lnTo>
                  <a:lnTo>
                    <a:pt x="705" y="4454"/>
                  </a:lnTo>
                  <a:lnTo>
                    <a:pt x="707" y="4462"/>
                  </a:lnTo>
                  <a:lnTo>
                    <a:pt x="711" y="4479"/>
                  </a:lnTo>
                  <a:lnTo>
                    <a:pt x="714" y="4496"/>
                  </a:lnTo>
                  <a:lnTo>
                    <a:pt x="715" y="4515"/>
                  </a:lnTo>
                  <a:lnTo>
                    <a:pt x="719" y="4532"/>
                  </a:lnTo>
                  <a:lnTo>
                    <a:pt x="722" y="4542"/>
                  </a:lnTo>
                  <a:lnTo>
                    <a:pt x="725" y="4552"/>
                  </a:lnTo>
                  <a:lnTo>
                    <a:pt x="729" y="4562"/>
                  </a:lnTo>
                  <a:lnTo>
                    <a:pt x="734" y="4571"/>
                  </a:lnTo>
                  <a:lnTo>
                    <a:pt x="738" y="4576"/>
                  </a:lnTo>
                  <a:lnTo>
                    <a:pt x="743" y="4582"/>
                  </a:lnTo>
                  <a:lnTo>
                    <a:pt x="750" y="4584"/>
                  </a:lnTo>
                  <a:lnTo>
                    <a:pt x="757" y="4588"/>
                  </a:lnTo>
                  <a:lnTo>
                    <a:pt x="771" y="4594"/>
                  </a:lnTo>
                  <a:lnTo>
                    <a:pt x="786" y="4599"/>
                  </a:lnTo>
                  <a:lnTo>
                    <a:pt x="794" y="4602"/>
                  </a:lnTo>
                  <a:lnTo>
                    <a:pt x="801" y="4606"/>
                  </a:lnTo>
                  <a:lnTo>
                    <a:pt x="807" y="4610"/>
                  </a:lnTo>
                  <a:lnTo>
                    <a:pt x="813" y="4614"/>
                  </a:lnTo>
                  <a:lnTo>
                    <a:pt x="818" y="4619"/>
                  </a:lnTo>
                  <a:lnTo>
                    <a:pt x="822" y="4627"/>
                  </a:lnTo>
                  <a:lnTo>
                    <a:pt x="823" y="4635"/>
                  </a:lnTo>
                  <a:lnTo>
                    <a:pt x="825" y="4644"/>
                  </a:lnTo>
                  <a:lnTo>
                    <a:pt x="825" y="4672"/>
                  </a:lnTo>
                  <a:lnTo>
                    <a:pt x="825" y="4691"/>
                  </a:lnTo>
                  <a:lnTo>
                    <a:pt x="825" y="4702"/>
                  </a:lnTo>
                  <a:lnTo>
                    <a:pt x="825" y="4710"/>
                  </a:lnTo>
                  <a:lnTo>
                    <a:pt x="826" y="4726"/>
                  </a:lnTo>
                  <a:lnTo>
                    <a:pt x="827" y="4740"/>
                  </a:lnTo>
                  <a:lnTo>
                    <a:pt x="831" y="4754"/>
                  </a:lnTo>
                  <a:lnTo>
                    <a:pt x="835" y="4767"/>
                  </a:lnTo>
                  <a:lnTo>
                    <a:pt x="842" y="4779"/>
                  </a:lnTo>
                  <a:lnTo>
                    <a:pt x="849" y="4791"/>
                  </a:lnTo>
                  <a:lnTo>
                    <a:pt x="857" y="4803"/>
                  </a:lnTo>
                  <a:lnTo>
                    <a:pt x="866" y="4814"/>
                  </a:lnTo>
                  <a:lnTo>
                    <a:pt x="877" y="4823"/>
                  </a:lnTo>
                  <a:lnTo>
                    <a:pt x="889" y="4834"/>
                  </a:lnTo>
                  <a:lnTo>
                    <a:pt x="901" y="4843"/>
                  </a:lnTo>
                  <a:lnTo>
                    <a:pt x="914" y="4851"/>
                  </a:lnTo>
                  <a:lnTo>
                    <a:pt x="943" y="4868"/>
                  </a:lnTo>
                  <a:lnTo>
                    <a:pt x="975" y="4884"/>
                  </a:lnTo>
                  <a:lnTo>
                    <a:pt x="973" y="4902"/>
                  </a:lnTo>
                  <a:lnTo>
                    <a:pt x="969" y="4918"/>
                  </a:lnTo>
                  <a:lnTo>
                    <a:pt x="963" y="4934"/>
                  </a:lnTo>
                  <a:lnTo>
                    <a:pt x="958" y="4948"/>
                  </a:lnTo>
                  <a:lnTo>
                    <a:pt x="953" y="4964"/>
                  </a:lnTo>
                  <a:lnTo>
                    <a:pt x="949" y="4980"/>
                  </a:lnTo>
                  <a:lnTo>
                    <a:pt x="946" y="4998"/>
                  </a:lnTo>
                  <a:lnTo>
                    <a:pt x="945" y="5017"/>
                  </a:lnTo>
                  <a:lnTo>
                    <a:pt x="945" y="5059"/>
                  </a:lnTo>
                  <a:lnTo>
                    <a:pt x="945" y="5096"/>
                  </a:lnTo>
                  <a:lnTo>
                    <a:pt x="945" y="5129"/>
                  </a:lnTo>
                  <a:lnTo>
                    <a:pt x="945" y="5161"/>
                  </a:lnTo>
                  <a:lnTo>
                    <a:pt x="945" y="5192"/>
                  </a:lnTo>
                  <a:lnTo>
                    <a:pt x="945" y="5224"/>
                  </a:lnTo>
                  <a:lnTo>
                    <a:pt x="945" y="5260"/>
                  </a:lnTo>
                  <a:lnTo>
                    <a:pt x="945" y="5300"/>
                  </a:lnTo>
                  <a:lnTo>
                    <a:pt x="946" y="5316"/>
                  </a:lnTo>
                  <a:lnTo>
                    <a:pt x="946" y="5333"/>
                  </a:lnTo>
                  <a:lnTo>
                    <a:pt x="947" y="5341"/>
                  </a:lnTo>
                  <a:lnTo>
                    <a:pt x="949" y="5349"/>
                  </a:lnTo>
                  <a:lnTo>
                    <a:pt x="951" y="5357"/>
                  </a:lnTo>
                  <a:lnTo>
                    <a:pt x="954" y="5364"/>
                  </a:lnTo>
                  <a:lnTo>
                    <a:pt x="958" y="5371"/>
                  </a:lnTo>
                  <a:lnTo>
                    <a:pt x="963" y="5377"/>
                  </a:lnTo>
                  <a:lnTo>
                    <a:pt x="969" y="5383"/>
                  </a:lnTo>
                  <a:lnTo>
                    <a:pt x="975" y="5388"/>
                  </a:lnTo>
                  <a:lnTo>
                    <a:pt x="985" y="5391"/>
                  </a:lnTo>
                  <a:lnTo>
                    <a:pt x="994" y="5395"/>
                  </a:lnTo>
                  <a:lnTo>
                    <a:pt x="1005" y="5396"/>
                  </a:lnTo>
                  <a:lnTo>
                    <a:pt x="1018" y="5396"/>
                  </a:lnTo>
                  <a:lnTo>
                    <a:pt x="1029" y="5396"/>
                  </a:lnTo>
                  <a:lnTo>
                    <a:pt x="1041" y="5395"/>
                  </a:lnTo>
                  <a:lnTo>
                    <a:pt x="1051" y="5392"/>
                  </a:lnTo>
                  <a:lnTo>
                    <a:pt x="1061" y="5389"/>
                  </a:lnTo>
                  <a:lnTo>
                    <a:pt x="1071" y="5385"/>
                  </a:lnTo>
                  <a:lnTo>
                    <a:pt x="1081" y="5380"/>
                  </a:lnTo>
                  <a:lnTo>
                    <a:pt x="1089" y="5375"/>
                  </a:lnTo>
                  <a:lnTo>
                    <a:pt x="1098" y="5369"/>
                  </a:lnTo>
                  <a:lnTo>
                    <a:pt x="1114" y="5356"/>
                  </a:lnTo>
                  <a:lnTo>
                    <a:pt x="1130" y="5341"/>
                  </a:lnTo>
                  <a:lnTo>
                    <a:pt x="1145" y="5325"/>
                  </a:lnTo>
                  <a:lnTo>
                    <a:pt x="1159" y="5309"/>
                  </a:lnTo>
                  <a:lnTo>
                    <a:pt x="1172" y="5293"/>
                  </a:lnTo>
                  <a:lnTo>
                    <a:pt x="1187" y="5277"/>
                  </a:lnTo>
                  <a:lnTo>
                    <a:pt x="1200" y="5263"/>
                  </a:lnTo>
                  <a:lnTo>
                    <a:pt x="1215" y="5249"/>
                  </a:lnTo>
                  <a:lnTo>
                    <a:pt x="1231" y="5237"/>
                  </a:lnTo>
                  <a:lnTo>
                    <a:pt x="1247" y="5229"/>
                  </a:lnTo>
                  <a:lnTo>
                    <a:pt x="1255" y="5227"/>
                  </a:lnTo>
                  <a:lnTo>
                    <a:pt x="1264" y="5224"/>
                  </a:lnTo>
                  <a:lnTo>
                    <a:pt x="1272" y="5223"/>
                  </a:lnTo>
                  <a:lnTo>
                    <a:pt x="1282" y="5221"/>
                  </a:lnTo>
                  <a:lnTo>
                    <a:pt x="1288" y="5223"/>
                  </a:lnTo>
                  <a:lnTo>
                    <a:pt x="1292" y="5224"/>
                  </a:lnTo>
                  <a:lnTo>
                    <a:pt x="1298" y="5228"/>
                  </a:lnTo>
                  <a:lnTo>
                    <a:pt x="1303" y="5232"/>
                  </a:lnTo>
                  <a:lnTo>
                    <a:pt x="1312" y="5243"/>
                  </a:lnTo>
                  <a:lnTo>
                    <a:pt x="1322" y="5255"/>
                  </a:lnTo>
                  <a:lnTo>
                    <a:pt x="1332" y="5267"/>
                  </a:lnTo>
                  <a:lnTo>
                    <a:pt x="1344" y="5277"/>
                  </a:lnTo>
                  <a:lnTo>
                    <a:pt x="1352" y="5281"/>
                  </a:lnTo>
                  <a:lnTo>
                    <a:pt x="1360" y="5285"/>
                  </a:lnTo>
                  <a:lnTo>
                    <a:pt x="1368" y="5287"/>
                  </a:lnTo>
                  <a:lnTo>
                    <a:pt x="1379" y="5288"/>
                  </a:lnTo>
                  <a:lnTo>
                    <a:pt x="1382" y="5273"/>
                  </a:lnTo>
                  <a:lnTo>
                    <a:pt x="1386" y="5259"/>
                  </a:lnTo>
                  <a:lnTo>
                    <a:pt x="1391" y="5244"/>
                  </a:lnTo>
                  <a:lnTo>
                    <a:pt x="1398" y="5231"/>
                  </a:lnTo>
                  <a:lnTo>
                    <a:pt x="1414" y="5207"/>
                  </a:lnTo>
                  <a:lnTo>
                    <a:pt x="1431" y="5181"/>
                  </a:lnTo>
                  <a:lnTo>
                    <a:pt x="1450" y="5157"/>
                  </a:lnTo>
                  <a:lnTo>
                    <a:pt x="1467" y="5131"/>
                  </a:lnTo>
                  <a:lnTo>
                    <a:pt x="1475" y="5117"/>
                  </a:lnTo>
                  <a:lnTo>
                    <a:pt x="1482" y="5103"/>
                  </a:lnTo>
                  <a:lnTo>
                    <a:pt x="1488" y="5088"/>
                  </a:lnTo>
                  <a:lnTo>
                    <a:pt x="1494" y="5071"/>
                  </a:lnTo>
                  <a:lnTo>
                    <a:pt x="1500" y="5041"/>
                  </a:lnTo>
                  <a:lnTo>
                    <a:pt x="1506" y="5013"/>
                  </a:lnTo>
                  <a:lnTo>
                    <a:pt x="1508" y="4987"/>
                  </a:lnTo>
                  <a:lnTo>
                    <a:pt x="1512" y="4963"/>
                  </a:lnTo>
                  <a:lnTo>
                    <a:pt x="1515" y="4939"/>
                  </a:lnTo>
                  <a:lnTo>
                    <a:pt x="1518" y="4918"/>
                  </a:lnTo>
                  <a:lnTo>
                    <a:pt x="1522" y="4899"/>
                  </a:lnTo>
                  <a:lnTo>
                    <a:pt x="1527" y="4880"/>
                  </a:lnTo>
                  <a:lnTo>
                    <a:pt x="1530" y="4872"/>
                  </a:lnTo>
                  <a:lnTo>
                    <a:pt x="1534" y="4866"/>
                  </a:lnTo>
                  <a:lnTo>
                    <a:pt x="1538" y="4858"/>
                  </a:lnTo>
                  <a:lnTo>
                    <a:pt x="1543" y="4851"/>
                  </a:lnTo>
                  <a:lnTo>
                    <a:pt x="1548" y="4846"/>
                  </a:lnTo>
                  <a:lnTo>
                    <a:pt x="1555" y="4840"/>
                  </a:lnTo>
                  <a:lnTo>
                    <a:pt x="1562" y="4835"/>
                  </a:lnTo>
                  <a:lnTo>
                    <a:pt x="1570" y="4830"/>
                  </a:lnTo>
                  <a:lnTo>
                    <a:pt x="1579" y="4826"/>
                  </a:lnTo>
                  <a:lnTo>
                    <a:pt x="1590" y="4823"/>
                  </a:lnTo>
                  <a:lnTo>
                    <a:pt x="1600" y="4819"/>
                  </a:lnTo>
                  <a:lnTo>
                    <a:pt x="1612" y="4816"/>
                  </a:lnTo>
                  <a:lnTo>
                    <a:pt x="1640" y="4814"/>
                  </a:lnTo>
                  <a:lnTo>
                    <a:pt x="1674" y="4812"/>
                  </a:lnTo>
                  <a:lnTo>
                    <a:pt x="1686" y="4812"/>
                  </a:lnTo>
                  <a:lnTo>
                    <a:pt x="1696" y="4814"/>
                  </a:lnTo>
                  <a:lnTo>
                    <a:pt x="1707" y="4816"/>
                  </a:lnTo>
                  <a:lnTo>
                    <a:pt x="1716" y="4819"/>
                  </a:lnTo>
                  <a:lnTo>
                    <a:pt x="1724" y="4823"/>
                  </a:lnTo>
                  <a:lnTo>
                    <a:pt x="1732" y="4827"/>
                  </a:lnTo>
                  <a:lnTo>
                    <a:pt x="1740" y="4832"/>
                  </a:lnTo>
                  <a:lnTo>
                    <a:pt x="1747" y="4838"/>
                  </a:lnTo>
                  <a:lnTo>
                    <a:pt x="1759" y="4850"/>
                  </a:lnTo>
                  <a:lnTo>
                    <a:pt x="1768" y="4864"/>
                  </a:lnTo>
                  <a:lnTo>
                    <a:pt x="1778" y="4879"/>
                  </a:lnTo>
                  <a:lnTo>
                    <a:pt x="1786" y="4894"/>
                  </a:lnTo>
                  <a:lnTo>
                    <a:pt x="1794" y="4908"/>
                  </a:lnTo>
                  <a:lnTo>
                    <a:pt x="1803" y="4923"/>
                  </a:lnTo>
                  <a:lnTo>
                    <a:pt x="1812" y="4938"/>
                  </a:lnTo>
                  <a:lnTo>
                    <a:pt x="1822" y="4950"/>
                  </a:lnTo>
                  <a:lnTo>
                    <a:pt x="1828" y="4955"/>
                  </a:lnTo>
                  <a:lnTo>
                    <a:pt x="1834" y="4960"/>
                  </a:lnTo>
                  <a:lnTo>
                    <a:pt x="1840" y="4964"/>
                  </a:lnTo>
                  <a:lnTo>
                    <a:pt x="1848" y="4968"/>
                  </a:lnTo>
                  <a:lnTo>
                    <a:pt x="1856" y="4971"/>
                  </a:lnTo>
                  <a:lnTo>
                    <a:pt x="1864" y="4974"/>
                  </a:lnTo>
                  <a:lnTo>
                    <a:pt x="1875" y="4975"/>
                  </a:lnTo>
                  <a:lnTo>
                    <a:pt x="1884" y="4975"/>
                  </a:lnTo>
                  <a:lnTo>
                    <a:pt x="1899" y="4974"/>
                  </a:lnTo>
                  <a:lnTo>
                    <a:pt x="1910" y="4972"/>
                  </a:lnTo>
                  <a:lnTo>
                    <a:pt x="1919" y="4967"/>
                  </a:lnTo>
                  <a:lnTo>
                    <a:pt x="1925" y="4962"/>
                  </a:lnTo>
                  <a:lnTo>
                    <a:pt x="1929" y="4954"/>
                  </a:lnTo>
                  <a:lnTo>
                    <a:pt x="1933" y="4944"/>
                  </a:lnTo>
                  <a:lnTo>
                    <a:pt x="1936" y="4934"/>
                  </a:lnTo>
                  <a:lnTo>
                    <a:pt x="1939" y="4920"/>
                  </a:lnTo>
                  <a:lnTo>
                    <a:pt x="1999" y="4920"/>
                  </a:lnTo>
                  <a:lnTo>
                    <a:pt x="2007" y="4927"/>
                  </a:lnTo>
                  <a:lnTo>
                    <a:pt x="2012" y="4932"/>
                  </a:lnTo>
                  <a:lnTo>
                    <a:pt x="2017" y="4939"/>
                  </a:lnTo>
                  <a:lnTo>
                    <a:pt x="2023" y="4944"/>
                  </a:lnTo>
                  <a:lnTo>
                    <a:pt x="2029" y="4958"/>
                  </a:lnTo>
                  <a:lnTo>
                    <a:pt x="2035" y="4972"/>
                  </a:lnTo>
                  <a:lnTo>
                    <a:pt x="2043" y="5004"/>
                  </a:lnTo>
                  <a:lnTo>
                    <a:pt x="2053" y="5041"/>
                  </a:lnTo>
                  <a:lnTo>
                    <a:pt x="2057" y="5049"/>
                  </a:lnTo>
                  <a:lnTo>
                    <a:pt x="2063" y="5056"/>
                  </a:lnTo>
                  <a:lnTo>
                    <a:pt x="2069" y="5064"/>
                  </a:lnTo>
                  <a:lnTo>
                    <a:pt x="2076" y="5072"/>
                  </a:lnTo>
                  <a:lnTo>
                    <a:pt x="2093" y="5085"/>
                  </a:lnTo>
                  <a:lnTo>
                    <a:pt x="2112" y="5100"/>
                  </a:lnTo>
                  <a:lnTo>
                    <a:pt x="2131" y="5113"/>
                  </a:lnTo>
                  <a:lnTo>
                    <a:pt x="2149" y="5125"/>
                  </a:lnTo>
                  <a:lnTo>
                    <a:pt x="2167" y="5137"/>
                  </a:lnTo>
                  <a:lnTo>
                    <a:pt x="2180" y="5149"/>
                  </a:lnTo>
                  <a:lnTo>
                    <a:pt x="2188" y="5157"/>
                  </a:lnTo>
                  <a:lnTo>
                    <a:pt x="2196" y="5167"/>
                  </a:lnTo>
                  <a:lnTo>
                    <a:pt x="2204" y="5176"/>
                  </a:lnTo>
                  <a:lnTo>
                    <a:pt x="2211" y="5185"/>
                  </a:lnTo>
                  <a:lnTo>
                    <a:pt x="2224" y="5205"/>
                  </a:lnTo>
                  <a:lnTo>
                    <a:pt x="2236" y="5228"/>
                  </a:lnTo>
                  <a:lnTo>
                    <a:pt x="2259" y="5272"/>
                  </a:lnTo>
                  <a:lnTo>
                    <a:pt x="2280" y="5316"/>
                  </a:lnTo>
                  <a:lnTo>
                    <a:pt x="2293" y="5337"/>
                  </a:lnTo>
                  <a:lnTo>
                    <a:pt x="2307" y="5357"/>
                  </a:lnTo>
                  <a:lnTo>
                    <a:pt x="2315" y="5367"/>
                  </a:lnTo>
                  <a:lnTo>
                    <a:pt x="2323" y="5375"/>
                  </a:lnTo>
                  <a:lnTo>
                    <a:pt x="2331" y="5383"/>
                  </a:lnTo>
                  <a:lnTo>
                    <a:pt x="2340" y="5391"/>
                  </a:lnTo>
                  <a:lnTo>
                    <a:pt x="2351" y="5397"/>
                  </a:lnTo>
                  <a:lnTo>
                    <a:pt x="2361" y="5403"/>
                  </a:lnTo>
                  <a:lnTo>
                    <a:pt x="2373" y="5408"/>
                  </a:lnTo>
                  <a:lnTo>
                    <a:pt x="2385" y="5412"/>
                  </a:lnTo>
                  <a:lnTo>
                    <a:pt x="2399" y="5416"/>
                  </a:lnTo>
                  <a:lnTo>
                    <a:pt x="2413" y="5419"/>
                  </a:lnTo>
                  <a:lnTo>
                    <a:pt x="2428" y="5420"/>
                  </a:lnTo>
                  <a:lnTo>
                    <a:pt x="2444" y="5420"/>
                  </a:lnTo>
                  <a:lnTo>
                    <a:pt x="2455" y="5407"/>
                  </a:lnTo>
                  <a:lnTo>
                    <a:pt x="2465" y="5393"/>
                  </a:lnTo>
                  <a:lnTo>
                    <a:pt x="2477" y="5380"/>
                  </a:lnTo>
                  <a:lnTo>
                    <a:pt x="2492" y="5368"/>
                  </a:lnTo>
                  <a:lnTo>
                    <a:pt x="2500" y="5363"/>
                  </a:lnTo>
                  <a:lnTo>
                    <a:pt x="2508" y="5357"/>
                  </a:lnTo>
                  <a:lnTo>
                    <a:pt x="2517" y="5353"/>
                  </a:lnTo>
                  <a:lnTo>
                    <a:pt x="2527" y="5349"/>
                  </a:lnTo>
                  <a:lnTo>
                    <a:pt x="2537" y="5347"/>
                  </a:lnTo>
                  <a:lnTo>
                    <a:pt x="2548" y="5344"/>
                  </a:lnTo>
                  <a:lnTo>
                    <a:pt x="2559" y="5343"/>
                  </a:lnTo>
                  <a:lnTo>
                    <a:pt x="2571" y="5343"/>
                  </a:lnTo>
                  <a:lnTo>
                    <a:pt x="2615" y="5343"/>
                  </a:lnTo>
                  <a:lnTo>
                    <a:pt x="2649" y="5343"/>
                  </a:lnTo>
                  <a:lnTo>
                    <a:pt x="2676" y="5343"/>
                  </a:lnTo>
                  <a:lnTo>
                    <a:pt x="2700" y="5343"/>
                  </a:lnTo>
                  <a:lnTo>
                    <a:pt x="2721" y="5343"/>
                  </a:lnTo>
                  <a:lnTo>
                    <a:pt x="2745" y="5343"/>
                  </a:lnTo>
                  <a:lnTo>
                    <a:pt x="2772" y="5343"/>
                  </a:lnTo>
                  <a:lnTo>
                    <a:pt x="2806" y="5343"/>
                  </a:lnTo>
                  <a:lnTo>
                    <a:pt x="2821" y="5341"/>
                  </a:lnTo>
                  <a:lnTo>
                    <a:pt x="2837" y="5337"/>
                  </a:lnTo>
                  <a:lnTo>
                    <a:pt x="2852" y="5333"/>
                  </a:lnTo>
                  <a:lnTo>
                    <a:pt x="2868" y="5327"/>
                  </a:lnTo>
                  <a:lnTo>
                    <a:pt x="2884" y="5321"/>
                  </a:lnTo>
                  <a:lnTo>
                    <a:pt x="2901" y="5317"/>
                  </a:lnTo>
                  <a:lnTo>
                    <a:pt x="2918" y="5313"/>
                  </a:lnTo>
                  <a:lnTo>
                    <a:pt x="2938" y="5312"/>
                  </a:lnTo>
                  <a:lnTo>
                    <a:pt x="2949" y="5313"/>
                  </a:lnTo>
                  <a:lnTo>
                    <a:pt x="2960" y="5315"/>
                  </a:lnTo>
                  <a:lnTo>
                    <a:pt x="2968" y="5319"/>
                  </a:lnTo>
                  <a:lnTo>
                    <a:pt x="2977" y="5323"/>
                  </a:lnTo>
                  <a:lnTo>
                    <a:pt x="2993" y="5333"/>
                  </a:lnTo>
                  <a:lnTo>
                    <a:pt x="3009" y="5345"/>
                  </a:lnTo>
                  <a:lnTo>
                    <a:pt x="3025" y="5357"/>
                  </a:lnTo>
                  <a:lnTo>
                    <a:pt x="3044" y="5368"/>
                  </a:lnTo>
                  <a:lnTo>
                    <a:pt x="3053" y="5372"/>
                  </a:lnTo>
                  <a:lnTo>
                    <a:pt x="3064" y="5376"/>
                  </a:lnTo>
                  <a:lnTo>
                    <a:pt x="3076" y="5377"/>
                  </a:lnTo>
                  <a:lnTo>
                    <a:pt x="3089" y="5379"/>
                  </a:lnTo>
                  <a:lnTo>
                    <a:pt x="3104" y="5377"/>
                  </a:lnTo>
                  <a:lnTo>
                    <a:pt x="3117" y="5376"/>
                  </a:lnTo>
                  <a:lnTo>
                    <a:pt x="3129" y="5373"/>
                  </a:lnTo>
                  <a:lnTo>
                    <a:pt x="3142" y="5369"/>
                  </a:lnTo>
                  <a:lnTo>
                    <a:pt x="3166" y="5361"/>
                  </a:lnTo>
                  <a:lnTo>
                    <a:pt x="3190" y="5351"/>
                  </a:lnTo>
                  <a:lnTo>
                    <a:pt x="3214" y="5341"/>
                  </a:lnTo>
                  <a:lnTo>
                    <a:pt x="3240" y="5332"/>
                  </a:lnTo>
                  <a:lnTo>
                    <a:pt x="3253" y="5329"/>
                  </a:lnTo>
                  <a:lnTo>
                    <a:pt x="3268" y="5327"/>
                  </a:lnTo>
                  <a:lnTo>
                    <a:pt x="3284" y="5325"/>
                  </a:lnTo>
                  <a:lnTo>
                    <a:pt x="3300" y="5324"/>
                  </a:lnTo>
                  <a:lnTo>
                    <a:pt x="3314" y="5324"/>
                  </a:lnTo>
                  <a:lnTo>
                    <a:pt x="3329" y="5321"/>
                  </a:lnTo>
                  <a:lnTo>
                    <a:pt x="3342" y="5317"/>
                  </a:lnTo>
                  <a:lnTo>
                    <a:pt x="3356" y="5313"/>
                  </a:lnTo>
                  <a:lnTo>
                    <a:pt x="3368" y="5308"/>
                  </a:lnTo>
                  <a:lnTo>
                    <a:pt x="3378" y="5301"/>
                  </a:lnTo>
                  <a:lnTo>
                    <a:pt x="3390" y="5293"/>
                  </a:lnTo>
                  <a:lnTo>
                    <a:pt x="3400" y="5285"/>
                  </a:lnTo>
                  <a:lnTo>
                    <a:pt x="3436" y="5251"/>
                  </a:lnTo>
                  <a:lnTo>
                    <a:pt x="3469" y="5216"/>
                  </a:lnTo>
                  <a:lnTo>
                    <a:pt x="3474" y="5211"/>
                  </a:lnTo>
                  <a:lnTo>
                    <a:pt x="3481" y="5207"/>
                  </a:lnTo>
                  <a:lnTo>
                    <a:pt x="3489" y="5203"/>
                  </a:lnTo>
                  <a:lnTo>
                    <a:pt x="3497" y="5200"/>
                  </a:lnTo>
                  <a:lnTo>
                    <a:pt x="3515" y="5195"/>
                  </a:lnTo>
                  <a:lnTo>
                    <a:pt x="3535" y="5192"/>
                  </a:lnTo>
                  <a:lnTo>
                    <a:pt x="3555" y="5188"/>
                  </a:lnTo>
                  <a:lnTo>
                    <a:pt x="3574" y="5184"/>
                  </a:lnTo>
                  <a:lnTo>
                    <a:pt x="3583" y="5180"/>
                  </a:lnTo>
                  <a:lnTo>
                    <a:pt x="3591" y="5177"/>
                  </a:lnTo>
                  <a:lnTo>
                    <a:pt x="3599" y="5173"/>
                  </a:lnTo>
                  <a:lnTo>
                    <a:pt x="3606" y="5168"/>
                  </a:lnTo>
                  <a:lnTo>
                    <a:pt x="3625" y="5155"/>
                  </a:lnTo>
                  <a:lnTo>
                    <a:pt x="3641" y="5141"/>
                  </a:lnTo>
                  <a:lnTo>
                    <a:pt x="3655" y="5128"/>
                  </a:lnTo>
                  <a:lnTo>
                    <a:pt x="3670" y="5113"/>
                  </a:lnTo>
                  <a:lnTo>
                    <a:pt x="3694" y="5085"/>
                  </a:lnTo>
                  <a:lnTo>
                    <a:pt x="3717" y="5056"/>
                  </a:lnTo>
                  <a:lnTo>
                    <a:pt x="3727" y="5043"/>
                  </a:lnTo>
                  <a:lnTo>
                    <a:pt x="3739" y="5028"/>
                  </a:lnTo>
                  <a:lnTo>
                    <a:pt x="3753" y="5016"/>
                  </a:lnTo>
                  <a:lnTo>
                    <a:pt x="3766" y="5003"/>
                  </a:lnTo>
                  <a:lnTo>
                    <a:pt x="3781" y="4992"/>
                  </a:lnTo>
                  <a:lnTo>
                    <a:pt x="3797" y="4982"/>
                  </a:lnTo>
                  <a:lnTo>
                    <a:pt x="3815" y="4971"/>
                  </a:lnTo>
                  <a:lnTo>
                    <a:pt x="3835" y="4963"/>
                  </a:lnTo>
                  <a:lnTo>
                    <a:pt x="3831" y="4930"/>
                  </a:lnTo>
                  <a:lnTo>
                    <a:pt x="3827" y="4896"/>
                  </a:lnTo>
                  <a:lnTo>
                    <a:pt x="3825" y="4864"/>
                  </a:lnTo>
                  <a:lnTo>
                    <a:pt x="3822" y="4834"/>
                  </a:lnTo>
                  <a:lnTo>
                    <a:pt x="3819" y="4803"/>
                  </a:lnTo>
                  <a:lnTo>
                    <a:pt x="3818" y="4775"/>
                  </a:lnTo>
                  <a:lnTo>
                    <a:pt x="3818" y="4748"/>
                  </a:lnTo>
                  <a:lnTo>
                    <a:pt x="3818" y="4722"/>
                  </a:lnTo>
                  <a:lnTo>
                    <a:pt x="3817" y="4715"/>
                  </a:lnTo>
                  <a:lnTo>
                    <a:pt x="3815" y="4707"/>
                  </a:lnTo>
                  <a:lnTo>
                    <a:pt x="3814" y="4702"/>
                  </a:lnTo>
                  <a:lnTo>
                    <a:pt x="3811" y="4695"/>
                  </a:lnTo>
                  <a:lnTo>
                    <a:pt x="3807" y="4690"/>
                  </a:lnTo>
                  <a:lnTo>
                    <a:pt x="3805" y="4686"/>
                  </a:lnTo>
                  <a:lnTo>
                    <a:pt x="3799" y="4682"/>
                  </a:lnTo>
                  <a:lnTo>
                    <a:pt x="3795" y="4678"/>
                  </a:lnTo>
                  <a:lnTo>
                    <a:pt x="3783" y="4671"/>
                  </a:lnTo>
                  <a:lnTo>
                    <a:pt x="3771" y="4666"/>
                  </a:lnTo>
                  <a:lnTo>
                    <a:pt x="3758" y="4660"/>
                  </a:lnTo>
                  <a:lnTo>
                    <a:pt x="3745" y="4656"/>
                  </a:lnTo>
                  <a:lnTo>
                    <a:pt x="3718" y="4650"/>
                  </a:lnTo>
                  <a:lnTo>
                    <a:pt x="3695" y="4642"/>
                  </a:lnTo>
                  <a:lnTo>
                    <a:pt x="3686" y="4636"/>
                  </a:lnTo>
                  <a:lnTo>
                    <a:pt x="3679" y="4631"/>
                  </a:lnTo>
                  <a:lnTo>
                    <a:pt x="3677" y="4627"/>
                  </a:lnTo>
                  <a:lnTo>
                    <a:pt x="3674" y="4623"/>
                  </a:lnTo>
                  <a:lnTo>
                    <a:pt x="3673" y="4619"/>
                  </a:lnTo>
                  <a:lnTo>
                    <a:pt x="3673" y="4614"/>
                  </a:lnTo>
                  <a:lnTo>
                    <a:pt x="3674" y="4606"/>
                  </a:lnTo>
                  <a:lnTo>
                    <a:pt x="3675" y="4598"/>
                  </a:lnTo>
                  <a:lnTo>
                    <a:pt x="3679" y="4591"/>
                  </a:lnTo>
                  <a:lnTo>
                    <a:pt x="3683" y="4584"/>
                  </a:lnTo>
                  <a:lnTo>
                    <a:pt x="3693" y="4572"/>
                  </a:lnTo>
                  <a:lnTo>
                    <a:pt x="3703" y="4559"/>
                  </a:lnTo>
                  <a:lnTo>
                    <a:pt x="3703" y="4470"/>
                  </a:lnTo>
                  <a:lnTo>
                    <a:pt x="3658" y="4462"/>
                  </a:lnTo>
                  <a:lnTo>
                    <a:pt x="3626" y="4455"/>
                  </a:lnTo>
                  <a:lnTo>
                    <a:pt x="3613" y="4450"/>
                  </a:lnTo>
                  <a:lnTo>
                    <a:pt x="3601" y="4442"/>
                  </a:lnTo>
                  <a:lnTo>
                    <a:pt x="3589" y="4431"/>
                  </a:lnTo>
                  <a:lnTo>
                    <a:pt x="3577" y="4415"/>
                  </a:lnTo>
                  <a:lnTo>
                    <a:pt x="3594" y="4402"/>
                  </a:lnTo>
                  <a:lnTo>
                    <a:pt x="3614" y="4386"/>
                  </a:lnTo>
                  <a:lnTo>
                    <a:pt x="3622" y="4377"/>
                  </a:lnTo>
                  <a:lnTo>
                    <a:pt x="3630" y="4367"/>
                  </a:lnTo>
                  <a:lnTo>
                    <a:pt x="3633" y="4362"/>
                  </a:lnTo>
                  <a:lnTo>
                    <a:pt x="3635" y="4355"/>
                  </a:lnTo>
                  <a:lnTo>
                    <a:pt x="3637" y="4350"/>
                  </a:lnTo>
                  <a:lnTo>
                    <a:pt x="3637" y="4343"/>
                  </a:lnTo>
                  <a:lnTo>
                    <a:pt x="3635" y="4321"/>
                  </a:lnTo>
                  <a:lnTo>
                    <a:pt x="3631" y="4299"/>
                  </a:lnTo>
                  <a:lnTo>
                    <a:pt x="3627" y="4278"/>
                  </a:lnTo>
                  <a:lnTo>
                    <a:pt x="3622" y="4258"/>
                  </a:lnTo>
                  <a:lnTo>
                    <a:pt x="3617" y="4237"/>
                  </a:lnTo>
                  <a:lnTo>
                    <a:pt x="3611" y="4215"/>
                  </a:lnTo>
                  <a:lnTo>
                    <a:pt x="3607" y="4193"/>
                  </a:lnTo>
                  <a:lnTo>
                    <a:pt x="3606" y="4169"/>
                  </a:lnTo>
                  <a:lnTo>
                    <a:pt x="3607" y="4149"/>
                  </a:lnTo>
                  <a:lnTo>
                    <a:pt x="3609" y="4131"/>
                  </a:lnTo>
                  <a:lnTo>
                    <a:pt x="3611" y="4115"/>
                  </a:lnTo>
                  <a:lnTo>
                    <a:pt x="3615" y="4101"/>
                  </a:lnTo>
                  <a:lnTo>
                    <a:pt x="3619" y="4087"/>
                  </a:lnTo>
                  <a:lnTo>
                    <a:pt x="3625" y="4075"/>
                  </a:lnTo>
                  <a:lnTo>
                    <a:pt x="3631" y="4063"/>
                  </a:lnTo>
                  <a:lnTo>
                    <a:pt x="3638" y="4054"/>
                  </a:lnTo>
                  <a:lnTo>
                    <a:pt x="3645" y="4045"/>
                  </a:lnTo>
                  <a:lnTo>
                    <a:pt x="3653" y="4037"/>
                  </a:lnTo>
                  <a:lnTo>
                    <a:pt x="3661" y="4030"/>
                  </a:lnTo>
                  <a:lnTo>
                    <a:pt x="3670" y="4023"/>
                  </a:lnTo>
                  <a:lnTo>
                    <a:pt x="3687" y="4011"/>
                  </a:lnTo>
                  <a:lnTo>
                    <a:pt x="3706" y="4001"/>
                  </a:lnTo>
                  <a:lnTo>
                    <a:pt x="3725" y="3991"/>
                  </a:lnTo>
                  <a:lnTo>
                    <a:pt x="3742" y="3981"/>
                  </a:lnTo>
                  <a:lnTo>
                    <a:pt x="3751" y="3975"/>
                  </a:lnTo>
                  <a:lnTo>
                    <a:pt x="3759" y="3969"/>
                  </a:lnTo>
                  <a:lnTo>
                    <a:pt x="3767" y="3962"/>
                  </a:lnTo>
                  <a:lnTo>
                    <a:pt x="3774" y="3955"/>
                  </a:lnTo>
                  <a:lnTo>
                    <a:pt x="3781" y="3947"/>
                  </a:lnTo>
                  <a:lnTo>
                    <a:pt x="3787" y="3938"/>
                  </a:lnTo>
                  <a:lnTo>
                    <a:pt x="3793" y="3929"/>
                  </a:lnTo>
                  <a:lnTo>
                    <a:pt x="3797" y="3917"/>
                  </a:lnTo>
                  <a:lnTo>
                    <a:pt x="3801" y="3905"/>
                  </a:lnTo>
                  <a:lnTo>
                    <a:pt x="3803" y="3891"/>
                  </a:lnTo>
                  <a:lnTo>
                    <a:pt x="3805" y="3877"/>
                  </a:lnTo>
                  <a:lnTo>
                    <a:pt x="3806" y="3861"/>
                  </a:lnTo>
                  <a:lnTo>
                    <a:pt x="3806" y="3850"/>
                  </a:lnTo>
                  <a:lnTo>
                    <a:pt x="3809" y="3841"/>
                  </a:lnTo>
                  <a:lnTo>
                    <a:pt x="3811" y="3833"/>
                  </a:lnTo>
                  <a:lnTo>
                    <a:pt x="3817" y="3828"/>
                  </a:lnTo>
                  <a:lnTo>
                    <a:pt x="3822" y="3824"/>
                  </a:lnTo>
                  <a:lnTo>
                    <a:pt x="3829" y="3820"/>
                  </a:lnTo>
                  <a:lnTo>
                    <a:pt x="3835" y="3817"/>
                  </a:lnTo>
                  <a:lnTo>
                    <a:pt x="3843" y="3816"/>
                  </a:lnTo>
                  <a:lnTo>
                    <a:pt x="3861" y="3814"/>
                  </a:lnTo>
                  <a:lnTo>
                    <a:pt x="3879" y="3814"/>
                  </a:lnTo>
                  <a:lnTo>
                    <a:pt x="3889" y="3813"/>
                  </a:lnTo>
                  <a:lnTo>
                    <a:pt x="3897" y="3812"/>
                  </a:lnTo>
                  <a:lnTo>
                    <a:pt x="3906" y="3810"/>
                  </a:lnTo>
                  <a:lnTo>
                    <a:pt x="3914" y="3808"/>
                  </a:lnTo>
                  <a:lnTo>
                    <a:pt x="3925" y="3802"/>
                  </a:lnTo>
                  <a:lnTo>
                    <a:pt x="3935" y="3796"/>
                  </a:lnTo>
                  <a:lnTo>
                    <a:pt x="3943" y="3789"/>
                  </a:lnTo>
                  <a:lnTo>
                    <a:pt x="3950" y="3782"/>
                  </a:lnTo>
                  <a:lnTo>
                    <a:pt x="3955" y="3773"/>
                  </a:lnTo>
                  <a:lnTo>
                    <a:pt x="3961" y="3765"/>
                  </a:lnTo>
                  <a:lnTo>
                    <a:pt x="3963" y="3756"/>
                  </a:lnTo>
                  <a:lnTo>
                    <a:pt x="3966" y="3745"/>
                  </a:lnTo>
                  <a:lnTo>
                    <a:pt x="3969" y="3724"/>
                  </a:lnTo>
                  <a:lnTo>
                    <a:pt x="3969" y="3702"/>
                  </a:lnTo>
                  <a:lnTo>
                    <a:pt x="3969" y="3680"/>
                  </a:lnTo>
                  <a:lnTo>
                    <a:pt x="3969" y="3657"/>
                  </a:lnTo>
                  <a:lnTo>
                    <a:pt x="3969" y="3652"/>
                  </a:lnTo>
                  <a:lnTo>
                    <a:pt x="3970" y="3646"/>
                  </a:lnTo>
                  <a:lnTo>
                    <a:pt x="3971" y="3642"/>
                  </a:lnTo>
                  <a:lnTo>
                    <a:pt x="3974" y="3638"/>
                  </a:lnTo>
                  <a:lnTo>
                    <a:pt x="3982" y="3633"/>
                  </a:lnTo>
                  <a:lnTo>
                    <a:pt x="3989" y="3628"/>
                  </a:lnTo>
                  <a:lnTo>
                    <a:pt x="3997" y="3622"/>
                  </a:lnTo>
                  <a:lnTo>
                    <a:pt x="4003" y="3617"/>
                  </a:lnTo>
                  <a:lnTo>
                    <a:pt x="4006" y="3613"/>
                  </a:lnTo>
                  <a:lnTo>
                    <a:pt x="4009" y="3610"/>
                  </a:lnTo>
                  <a:lnTo>
                    <a:pt x="4010" y="3606"/>
                  </a:lnTo>
                  <a:lnTo>
                    <a:pt x="4010" y="3602"/>
                  </a:lnTo>
                  <a:lnTo>
                    <a:pt x="4010" y="3589"/>
                  </a:lnTo>
                  <a:lnTo>
                    <a:pt x="4009" y="3577"/>
                  </a:lnTo>
                  <a:lnTo>
                    <a:pt x="4006" y="3565"/>
                  </a:lnTo>
                  <a:lnTo>
                    <a:pt x="4002" y="3553"/>
                  </a:lnTo>
                  <a:lnTo>
                    <a:pt x="3998" y="3542"/>
                  </a:lnTo>
                  <a:lnTo>
                    <a:pt x="3993" y="3533"/>
                  </a:lnTo>
                  <a:lnTo>
                    <a:pt x="3986" y="3522"/>
                  </a:lnTo>
                  <a:lnTo>
                    <a:pt x="3981" y="3514"/>
                  </a:lnTo>
                  <a:lnTo>
                    <a:pt x="3966" y="3496"/>
                  </a:lnTo>
                  <a:lnTo>
                    <a:pt x="3949" y="3480"/>
                  </a:lnTo>
                  <a:lnTo>
                    <a:pt x="3931" y="3465"/>
                  </a:lnTo>
                  <a:lnTo>
                    <a:pt x="3914" y="3449"/>
                  </a:lnTo>
                  <a:lnTo>
                    <a:pt x="3895" y="3434"/>
                  </a:lnTo>
                  <a:lnTo>
                    <a:pt x="3878" y="3420"/>
                  </a:lnTo>
                  <a:lnTo>
                    <a:pt x="3862" y="3404"/>
                  </a:lnTo>
                  <a:lnTo>
                    <a:pt x="3847" y="3386"/>
                  </a:lnTo>
                  <a:lnTo>
                    <a:pt x="3841" y="3377"/>
                  </a:lnTo>
                  <a:lnTo>
                    <a:pt x="3835" y="3368"/>
                  </a:lnTo>
                  <a:lnTo>
                    <a:pt x="3830" y="3358"/>
                  </a:lnTo>
                  <a:lnTo>
                    <a:pt x="3826" y="3348"/>
                  </a:lnTo>
                  <a:lnTo>
                    <a:pt x="3822" y="3337"/>
                  </a:lnTo>
                  <a:lnTo>
                    <a:pt x="3819" y="3326"/>
                  </a:lnTo>
                  <a:lnTo>
                    <a:pt x="3818" y="3314"/>
                  </a:lnTo>
                  <a:lnTo>
                    <a:pt x="3818" y="3301"/>
                  </a:lnTo>
                  <a:lnTo>
                    <a:pt x="3818" y="3289"/>
                  </a:lnTo>
                  <a:lnTo>
                    <a:pt x="3819" y="3278"/>
                  </a:lnTo>
                  <a:lnTo>
                    <a:pt x="3821" y="3273"/>
                  </a:lnTo>
                  <a:lnTo>
                    <a:pt x="3819" y="3268"/>
                  </a:lnTo>
                  <a:lnTo>
                    <a:pt x="3819" y="3264"/>
                  </a:lnTo>
                  <a:lnTo>
                    <a:pt x="3818" y="3258"/>
                  </a:lnTo>
                  <a:lnTo>
                    <a:pt x="3831" y="3225"/>
                  </a:lnTo>
                  <a:lnTo>
                    <a:pt x="3845" y="3195"/>
                  </a:lnTo>
                  <a:lnTo>
                    <a:pt x="3851" y="3180"/>
                  </a:lnTo>
                  <a:lnTo>
                    <a:pt x="3855" y="3164"/>
                  </a:lnTo>
                  <a:lnTo>
                    <a:pt x="3858" y="3145"/>
                  </a:lnTo>
                  <a:lnTo>
                    <a:pt x="3859" y="3127"/>
                  </a:lnTo>
                  <a:lnTo>
                    <a:pt x="3859" y="3112"/>
                  </a:lnTo>
                  <a:lnTo>
                    <a:pt x="3857" y="3097"/>
                  </a:lnTo>
                  <a:lnTo>
                    <a:pt x="3853" y="3083"/>
                  </a:lnTo>
                  <a:lnTo>
                    <a:pt x="3849" y="3067"/>
                  </a:lnTo>
                  <a:lnTo>
                    <a:pt x="3837" y="3033"/>
                  </a:lnTo>
                  <a:lnTo>
                    <a:pt x="3823" y="3000"/>
                  </a:lnTo>
                  <a:lnTo>
                    <a:pt x="3810" y="2968"/>
                  </a:lnTo>
                  <a:lnTo>
                    <a:pt x="3798" y="2939"/>
                  </a:lnTo>
                  <a:lnTo>
                    <a:pt x="3794" y="2925"/>
                  </a:lnTo>
                  <a:lnTo>
                    <a:pt x="3790" y="2913"/>
                  </a:lnTo>
                  <a:lnTo>
                    <a:pt x="3789" y="2901"/>
                  </a:lnTo>
                  <a:lnTo>
                    <a:pt x="3787" y="2892"/>
                  </a:lnTo>
                  <a:lnTo>
                    <a:pt x="3787" y="2884"/>
                  </a:lnTo>
                  <a:lnTo>
                    <a:pt x="3790" y="2877"/>
                  </a:lnTo>
                  <a:lnTo>
                    <a:pt x="3791" y="2871"/>
                  </a:lnTo>
                  <a:lnTo>
                    <a:pt x="3795" y="2865"/>
                  </a:lnTo>
                  <a:lnTo>
                    <a:pt x="3799" y="2860"/>
                  </a:lnTo>
                  <a:lnTo>
                    <a:pt x="3805" y="2856"/>
                  </a:lnTo>
                  <a:lnTo>
                    <a:pt x="3810" y="2852"/>
                  </a:lnTo>
                  <a:lnTo>
                    <a:pt x="3815" y="2849"/>
                  </a:lnTo>
                  <a:lnTo>
                    <a:pt x="3829" y="2844"/>
                  </a:lnTo>
                  <a:lnTo>
                    <a:pt x="3843" y="2840"/>
                  </a:lnTo>
                  <a:lnTo>
                    <a:pt x="3858" y="2839"/>
                  </a:lnTo>
                  <a:lnTo>
                    <a:pt x="3871" y="2837"/>
                  </a:lnTo>
                  <a:lnTo>
                    <a:pt x="3899" y="2837"/>
                  </a:lnTo>
                  <a:lnTo>
                    <a:pt x="3921" y="2837"/>
                  </a:lnTo>
                  <a:lnTo>
                    <a:pt x="3938" y="2837"/>
                  </a:lnTo>
                  <a:lnTo>
                    <a:pt x="3955" y="2837"/>
                  </a:lnTo>
                  <a:lnTo>
                    <a:pt x="3966" y="2841"/>
                  </a:lnTo>
                  <a:lnTo>
                    <a:pt x="3987" y="2847"/>
                  </a:lnTo>
                  <a:lnTo>
                    <a:pt x="3999" y="2849"/>
                  </a:lnTo>
                  <a:lnTo>
                    <a:pt x="4013" y="2851"/>
                  </a:lnTo>
                  <a:lnTo>
                    <a:pt x="4019" y="2849"/>
                  </a:lnTo>
                  <a:lnTo>
                    <a:pt x="4026" y="2848"/>
                  </a:lnTo>
                  <a:lnTo>
                    <a:pt x="4034" y="2847"/>
                  </a:lnTo>
                  <a:lnTo>
                    <a:pt x="4041" y="2844"/>
                  </a:lnTo>
                  <a:lnTo>
                    <a:pt x="4049" y="2839"/>
                  </a:lnTo>
                  <a:lnTo>
                    <a:pt x="4057" y="2831"/>
                  </a:lnTo>
                  <a:lnTo>
                    <a:pt x="4063" y="2823"/>
                  </a:lnTo>
                  <a:lnTo>
                    <a:pt x="4069" y="2813"/>
                  </a:lnTo>
                  <a:lnTo>
                    <a:pt x="4079" y="2793"/>
                  </a:lnTo>
                  <a:lnTo>
                    <a:pt x="4091" y="2771"/>
                  </a:lnTo>
                  <a:lnTo>
                    <a:pt x="4098" y="2761"/>
                  </a:lnTo>
                  <a:lnTo>
                    <a:pt x="4106" y="2751"/>
                  </a:lnTo>
                  <a:lnTo>
                    <a:pt x="4114" y="2741"/>
                  </a:lnTo>
                  <a:lnTo>
                    <a:pt x="4123" y="2733"/>
                  </a:lnTo>
                  <a:lnTo>
                    <a:pt x="4134" y="2727"/>
                  </a:lnTo>
                  <a:lnTo>
                    <a:pt x="4147" y="2721"/>
                  </a:lnTo>
                  <a:lnTo>
                    <a:pt x="4162" y="2719"/>
                  </a:lnTo>
                  <a:lnTo>
                    <a:pt x="4179" y="2717"/>
                  </a:lnTo>
                  <a:lnTo>
                    <a:pt x="4194" y="2717"/>
                  </a:lnTo>
                  <a:lnTo>
                    <a:pt x="4203" y="2720"/>
                  </a:lnTo>
                  <a:lnTo>
                    <a:pt x="4210" y="2721"/>
                  </a:lnTo>
                  <a:lnTo>
                    <a:pt x="4214" y="2724"/>
                  </a:lnTo>
                  <a:lnTo>
                    <a:pt x="4216" y="2725"/>
                  </a:lnTo>
                  <a:lnTo>
                    <a:pt x="4220" y="2724"/>
                  </a:lnTo>
                  <a:lnTo>
                    <a:pt x="4228" y="2723"/>
                  </a:lnTo>
                  <a:lnTo>
                    <a:pt x="4239" y="2717"/>
                  </a:lnTo>
                  <a:lnTo>
                    <a:pt x="4244" y="2713"/>
                  </a:lnTo>
                  <a:lnTo>
                    <a:pt x="4248" y="2709"/>
                  </a:lnTo>
                  <a:lnTo>
                    <a:pt x="4251" y="2703"/>
                  </a:lnTo>
                  <a:lnTo>
                    <a:pt x="4252" y="2695"/>
                  </a:lnTo>
                  <a:lnTo>
                    <a:pt x="4254" y="2677"/>
                  </a:lnTo>
                  <a:lnTo>
                    <a:pt x="4254" y="2659"/>
                  </a:lnTo>
                  <a:lnTo>
                    <a:pt x="4251" y="2624"/>
                  </a:lnTo>
                  <a:lnTo>
                    <a:pt x="4251" y="2608"/>
                  </a:lnTo>
                  <a:lnTo>
                    <a:pt x="4208" y="260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0" name="Freeform 104"/>
            <p:cNvSpPr>
              <a:spLocks noChangeAspect="1"/>
            </p:cNvSpPr>
            <p:nvPr/>
          </p:nvSpPr>
          <p:spPr bwMode="auto">
            <a:xfrm>
              <a:off x="3748" y="1409"/>
              <a:ext cx="150" cy="151"/>
            </a:xfrm>
            <a:custGeom>
              <a:avLst/>
              <a:gdLst>
                <a:gd name="T0" fmla="*/ 487 w 490"/>
                <a:gd name="T1" fmla="*/ 116 h 493"/>
                <a:gd name="T2" fmla="*/ 471 w 490"/>
                <a:gd name="T3" fmla="*/ 66 h 493"/>
                <a:gd name="T4" fmla="*/ 454 w 490"/>
                <a:gd name="T5" fmla="*/ 46 h 493"/>
                <a:gd name="T6" fmla="*/ 436 w 490"/>
                <a:gd name="T7" fmla="*/ 6 h 493"/>
                <a:gd name="T8" fmla="*/ 396 w 490"/>
                <a:gd name="T9" fmla="*/ 0 h 493"/>
                <a:gd name="T10" fmla="*/ 315 w 490"/>
                <a:gd name="T11" fmla="*/ 12 h 493"/>
                <a:gd name="T12" fmla="*/ 278 w 490"/>
                <a:gd name="T13" fmla="*/ 47 h 493"/>
                <a:gd name="T14" fmla="*/ 244 w 490"/>
                <a:gd name="T15" fmla="*/ 60 h 493"/>
                <a:gd name="T16" fmla="*/ 215 w 490"/>
                <a:gd name="T17" fmla="*/ 56 h 493"/>
                <a:gd name="T18" fmla="*/ 187 w 490"/>
                <a:gd name="T19" fmla="*/ 50 h 493"/>
                <a:gd name="T20" fmla="*/ 172 w 490"/>
                <a:gd name="T21" fmla="*/ 63 h 493"/>
                <a:gd name="T22" fmla="*/ 171 w 490"/>
                <a:gd name="T23" fmla="*/ 98 h 493"/>
                <a:gd name="T24" fmla="*/ 192 w 490"/>
                <a:gd name="T25" fmla="*/ 147 h 493"/>
                <a:gd name="T26" fmla="*/ 218 w 490"/>
                <a:gd name="T27" fmla="*/ 187 h 493"/>
                <a:gd name="T28" fmla="*/ 188 w 490"/>
                <a:gd name="T29" fmla="*/ 183 h 493"/>
                <a:gd name="T30" fmla="*/ 163 w 490"/>
                <a:gd name="T31" fmla="*/ 175 h 493"/>
                <a:gd name="T32" fmla="*/ 118 w 490"/>
                <a:gd name="T33" fmla="*/ 171 h 493"/>
                <a:gd name="T34" fmla="*/ 64 w 490"/>
                <a:gd name="T35" fmla="*/ 155 h 493"/>
                <a:gd name="T36" fmla="*/ 30 w 490"/>
                <a:gd name="T37" fmla="*/ 154 h 493"/>
                <a:gd name="T38" fmla="*/ 12 w 490"/>
                <a:gd name="T39" fmla="*/ 190 h 493"/>
                <a:gd name="T40" fmla="*/ 0 w 490"/>
                <a:gd name="T41" fmla="*/ 242 h 493"/>
                <a:gd name="T42" fmla="*/ 12 w 490"/>
                <a:gd name="T43" fmla="*/ 268 h 493"/>
                <a:gd name="T44" fmla="*/ 24 w 490"/>
                <a:gd name="T45" fmla="*/ 295 h 493"/>
                <a:gd name="T46" fmla="*/ 15 w 490"/>
                <a:gd name="T47" fmla="*/ 339 h 493"/>
                <a:gd name="T48" fmla="*/ 26 w 490"/>
                <a:gd name="T49" fmla="*/ 355 h 493"/>
                <a:gd name="T50" fmla="*/ 54 w 490"/>
                <a:gd name="T51" fmla="*/ 364 h 493"/>
                <a:gd name="T52" fmla="*/ 79 w 490"/>
                <a:gd name="T53" fmla="*/ 384 h 493"/>
                <a:gd name="T54" fmla="*/ 86 w 490"/>
                <a:gd name="T55" fmla="*/ 421 h 493"/>
                <a:gd name="T56" fmla="*/ 112 w 490"/>
                <a:gd name="T57" fmla="*/ 451 h 493"/>
                <a:gd name="T58" fmla="*/ 146 w 490"/>
                <a:gd name="T59" fmla="*/ 467 h 493"/>
                <a:gd name="T60" fmla="*/ 223 w 490"/>
                <a:gd name="T61" fmla="*/ 476 h 493"/>
                <a:gd name="T62" fmla="*/ 243 w 490"/>
                <a:gd name="T63" fmla="*/ 492 h 493"/>
                <a:gd name="T64" fmla="*/ 290 w 490"/>
                <a:gd name="T65" fmla="*/ 491 h 493"/>
                <a:gd name="T66" fmla="*/ 302 w 490"/>
                <a:gd name="T67" fmla="*/ 468 h 493"/>
                <a:gd name="T68" fmla="*/ 299 w 490"/>
                <a:gd name="T69" fmla="*/ 423 h 493"/>
                <a:gd name="T70" fmla="*/ 304 w 490"/>
                <a:gd name="T71" fmla="*/ 385 h 493"/>
                <a:gd name="T72" fmla="*/ 331 w 490"/>
                <a:gd name="T73" fmla="*/ 372 h 493"/>
                <a:gd name="T74" fmla="*/ 359 w 490"/>
                <a:gd name="T75" fmla="*/ 327 h 493"/>
                <a:gd name="T76" fmla="*/ 387 w 490"/>
                <a:gd name="T77" fmla="*/ 281 h 493"/>
                <a:gd name="T78" fmla="*/ 444 w 490"/>
                <a:gd name="T79" fmla="*/ 264 h 493"/>
                <a:gd name="T80" fmla="*/ 470 w 490"/>
                <a:gd name="T81" fmla="*/ 243 h 493"/>
                <a:gd name="T82" fmla="*/ 468 w 490"/>
                <a:gd name="T83" fmla="*/ 211 h 493"/>
                <a:gd name="T84" fmla="*/ 458 w 490"/>
                <a:gd name="T85" fmla="*/ 199 h 493"/>
                <a:gd name="T86" fmla="*/ 424 w 490"/>
                <a:gd name="T87" fmla="*/ 204 h 493"/>
                <a:gd name="T88" fmla="*/ 376 w 490"/>
                <a:gd name="T89" fmla="*/ 206 h 493"/>
                <a:gd name="T90" fmla="*/ 340 w 490"/>
                <a:gd name="T91" fmla="*/ 186 h 493"/>
                <a:gd name="T92" fmla="*/ 311 w 490"/>
                <a:gd name="T93" fmla="*/ 158 h 493"/>
                <a:gd name="T94" fmla="*/ 296 w 490"/>
                <a:gd name="T95" fmla="*/ 127 h 493"/>
                <a:gd name="T96" fmla="*/ 296 w 490"/>
                <a:gd name="T97" fmla="*/ 87 h 493"/>
                <a:gd name="T98" fmla="*/ 330 w 490"/>
                <a:gd name="T99" fmla="*/ 96 h 493"/>
                <a:gd name="T100" fmla="*/ 355 w 490"/>
                <a:gd name="T101" fmla="*/ 155 h 493"/>
                <a:gd name="T102" fmla="*/ 380 w 490"/>
                <a:gd name="T103" fmla="*/ 175 h 493"/>
                <a:gd name="T104" fmla="*/ 422 w 490"/>
                <a:gd name="T105" fmla="*/ 180 h 493"/>
                <a:gd name="T106" fmla="*/ 467 w 490"/>
                <a:gd name="T107" fmla="*/ 163 h 4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490"/>
                <a:gd name="T163" fmla="*/ 0 h 493"/>
                <a:gd name="T164" fmla="*/ 490 w 490"/>
                <a:gd name="T165" fmla="*/ 493 h 4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490" h="493">
                  <a:moveTo>
                    <a:pt x="488" y="139"/>
                  </a:moveTo>
                  <a:lnTo>
                    <a:pt x="490" y="135"/>
                  </a:lnTo>
                  <a:lnTo>
                    <a:pt x="490" y="127"/>
                  </a:lnTo>
                  <a:lnTo>
                    <a:pt x="487" y="116"/>
                  </a:lnTo>
                  <a:lnTo>
                    <a:pt x="484" y="104"/>
                  </a:lnTo>
                  <a:lnTo>
                    <a:pt x="479" y="82"/>
                  </a:lnTo>
                  <a:lnTo>
                    <a:pt x="476" y="67"/>
                  </a:lnTo>
                  <a:lnTo>
                    <a:pt x="471" y="66"/>
                  </a:lnTo>
                  <a:lnTo>
                    <a:pt x="467" y="63"/>
                  </a:lnTo>
                  <a:lnTo>
                    <a:pt x="463" y="60"/>
                  </a:lnTo>
                  <a:lnTo>
                    <a:pt x="460" y="56"/>
                  </a:lnTo>
                  <a:lnTo>
                    <a:pt x="454" y="46"/>
                  </a:lnTo>
                  <a:lnTo>
                    <a:pt x="450" y="34"/>
                  </a:lnTo>
                  <a:lnTo>
                    <a:pt x="444" y="22"/>
                  </a:lnTo>
                  <a:lnTo>
                    <a:pt x="439" y="11"/>
                  </a:lnTo>
                  <a:lnTo>
                    <a:pt x="436" y="6"/>
                  </a:lnTo>
                  <a:lnTo>
                    <a:pt x="432" y="3"/>
                  </a:lnTo>
                  <a:lnTo>
                    <a:pt x="427" y="0"/>
                  </a:lnTo>
                  <a:lnTo>
                    <a:pt x="423" y="0"/>
                  </a:lnTo>
                  <a:lnTo>
                    <a:pt x="396" y="0"/>
                  </a:lnTo>
                  <a:lnTo>
                    <a:pt x="372" y="0"/>
                  </a:lnTo>
                  <a:lnTo>
                    <a:pt x="348" y="3"/>
                  </a:lnTo>
                  <a:lnTo>
                    <a:pt x="326" y="6"/>
                  </a:lnTo>
                  <a:lnTo>
                    <a:pt x="315" y="12"/>
                  </a:lnTo>
                  <a:lnTo>
                    <a:pt x="306" y="20"/>
                  </a:lnTo>
                  <a:lnTo>
                    <a:pt x="296" y="28"/>
                  </a:lnTo>
                  <a:lnTo>
                    <a:pt x="287" y="38"/>
                  </a:lnTo>
                  <a:lnTo>
                    <a:pt x="278" y="47"/>
                  </a:lnTo>
                  <a:lnTo>
                    <a:pt x="266" y="54"/>
                  </a:lnTo>
                  <a:lnTo>
                    <a:pt x="259" y="56"/>
                  </a:lnTo>
                  <a:lnTo>
                    <a:pt x="252" y="59"/>
                  </a:lnTo>
                  <a:lnTo>
                    <a:pt x="244" y="60"/>
                  </a:lnTo>
                  <a:lnTo>
                    <a:pt x="236" y="60"/>
                  </a:lnTo>
                  <a:lnTo>
                    <a:pt x="227" y="60"/>
                  </a:lnTo>
                  <a:lnTo>
                    <a:pt x="220" y="59"/>
                  </a:lnTo>
                  <a:lnTo>
                    <a:pt x="215" y="56"/>
                  </a:lnTo>
                  <a:lnTo>
                    <a:pt x="210" y="55"/>
                  </a:lnTo>
                  <a:lnTo>
                    <a:pt x="202" y="50"/>
                  </a:lnTo>
                  <a:lnTo>
                    <a:pt x="194" y="48"/>
                  </a:lnTo>
                  <a:lnTo>
                    <a:pt x="187" y="50"/>
                  </a:lnTo>
                  <a:lnTo>
                    <a:pt x="182" y="51"/>
                  </a:lnTo>
                  <a:lnTo>
                    <a:pt x="178" y="55"/>
                  </a:lnTo>
                  <a:lnTo>
                    <a:pt x="175" y="59"/>
                  </a:lnTo>
                  <a:lnTo>
                    <a:pt x="172" y="63"/>
                  </a:lnTo>
                  <a:lnTo>
                    <a:pt x="171" y="68"/>
                  </a:lnTo>
                  <a:lnTo>
                    <a:pt x="170" y="74"/>
                  </a:lnTo>
                  <a:lnTo>
                    <a:pt x="170" y="79"/>
                  </a:lnTo>
                  <a:lnTo>
                    <a:pt x="171" y="98"/>
                  </a:lnTo>
                  <a:lnTo>
                    <a:pt x="174" y="112"/>
                  </a:lnTo>
                  <a:lnTo>
                    <a:pt x="178" y="126"/>
                  </a:lnTo>
                  <a:lnTo>
                    <a:pt x="184" y="138"/>
                  </a:lnTo>
                  <a:lnTo>
                    <a:pt x="192" y="147"/>
                  </a:lnTo>
                  <a:lnTo>
                    <a:pt x="200" y="155"/>
                  </a:lnTo>
                  <a:lnTo>
                    <a:pt x="208" y="162"/>
                  </a:lnTo>
                  <a:lnTo>
                    <a:pt x="218" y="168"/>
                  </a:lnTo>
                  <a:lnTo>
                    <a:pt x="218" y="187"/>
                  </a:lnTo>
                  <a:lnTo>
                    <a:pt x="210" y="188"/>
                  </a:lnTo>
                  <a:lnTo>
                    <a:pt x="202" y="187"/>
                  </a:lnTo>
                  <a:lnTo>
                    <a:pt x="195" y="186"/>
                  </a:lnTo>
                  <a:lnTo>
                    <a:pt x="188" y="183"/>
                  </a:lnTo>
                  <a:lnTo>
                    <a:pt x="182" y="180"/>
                  </a:lnTo>
                  <a:lnTo>
                    <a:pt x="176" y="178"/>
                  </a:lnTo>
                  <a:lnTo>
                    <a:pt x="170" y="175"/>
                  </a:lnTo>
                  <a:lnTo>
                    <a:pt x="163" y="175"/>
                  </a:lnTo>
                  <a:lnTo>
                    <a:pt x="155" y="175"/>
                  </a:lnTo>
                  <a:lnTo>
                    <a:pt x="146" y="175"/>
                  </a:lnTo>
                  <a:lnTo>
                    <a:pt x="132" y="174"/>
                  </a:lnTo>
                  <a:lnTo>
                    <a:pt x="118" y="171"/>
                  </a:lnTo>
                  <a:lnTo>
                    <a:pt x="104" y="167"/>
                  </a:lnTo>
                  <a:lnTo>
                    <a:pt x="91" y="163"/>
                  </a:lnTo>
                  <a:lnTo>
                    <a:pt x="78" y="159"/>
                  </a:lnTo>
                  <a:lnTo>
                    <a:pt x="64" y="155"/>
                  </a:lnTo>
                  <a:lnTo>
                    <a:pt x="51" y="152"/>
                  </a:lnTo>
                  <a:lnTo>
                    <a:pt x="36" y="151"/>
                  </a:lnTo>
                  <a:lnTo>
                    <a:pt x="34" y="151"/>
                  </a:lnTo>
                  <a:lnTo>
                    <a:pt x="30" y="154"/>
                  </a:lnTo>
                  <a:lnTo>
                    <a:pt x="27" y="158"/>
                  </a:lnTo>
                  <a:lnTo>
                    <a:pt x="23" y="163"/>
                  </a:lnTo>
                  <a:lnTo>
                    <a:pt x="18" y="175"/>
                  </a:lnTo>
                  <a:lnTo>
                    <a:pt x="12" y="190"/>
                  </a:lnTo>
                  <a:lnTo>
                    <a:pt x="7" y="204"/>
                  </a:lnTo>
                  <a:lnTo>
                    <a:pt x="4" y="219"/>
                  </a:lnTo>
                  <a:lnTo>
                    <a:pt x="2" y="232"/>
                  </a:lnTo>
                  <a:lnTo>
                    <a:pt x="0" y="242"/>
                  </a:lnTo>
                  <a:lnTo>
                    <a:pt x="2" y="249"/>
                  </a:lnTo>
                  <a:lnTo>
                    <a:pt x="4" y="256"/>
                  </a:lnTo>
                  <a:lnTo>
                    <a:pt x="8" y="263"/>
                  </a:lnTo>
                  <a:lnTo>
                    <a:pt x="12" y="268"/>
                  </a:lnTo>
                  <a:lnTo>
                    <a:pt x="18" y="273"/>
                  </a:lnTo>
                  <a:lnTo>
                    <a:pt x="22" y="280"/>
                  </a:lnTo>
                  <a:lnTo>
                    <a:pt x="24" y="287"/>
                  </a:lnTo>
                  <a:lnTo>
                    <a:pt x="24" y="295"/>
                  </a:lnTo>
                  <a:lnTo>
                    <a:pt x="19" y="311"/>
                  </a:lnTo>
                  <a:lnTo>
                    <a:pt x="12" y="325"/>
                  </a:lnTo>
                  <a:lnTo>
                    <a:pt x="14" y="332"/>
                  </a:lnTo>
                  <a:lnTo>
                    <a:pt x="15" y="339"/>
                  </a:lnTo>
                  <a:lnTo>
                    <a:pt x="16" y="344"/>
                  </a:lnTo>
                  <a:lnTo>
                    <a:pt x="19" y="348"/>
                  </a:lnTo>
                  <a:lnTo>
                    <a:pt x="22" y="352"/>
                  </a:lnTo>
                  <a:lnTo>
                    <a:pt x="26" y="355"/>
                  </a:lnTo>
                  <a:lnTo>
                    <a:pt x="30" y="356"/>
                  </a:lnTo>
                  <a:lnTo>
                    <a:pt x="34" y="359"/>
                  </a:lnTo>
                  <a:lnTo>
                    <a:pt x="43" y="361"/>
                  </a:lnTo>
                  <a:lnTo>
                    <a:pt x="54" y="364"/>
                  </a:lnTo>
                  <a:lnTo>
                    <a:pt x="63" y="368"/>
                  </a:lnTo>
                  <a:lnTo>
                    <a:pt x="74" y="373"/>
                  </a:lnTo>
                  <a:lnTo>
                    <a:pt x="76" y="379"/>
                  </a:lnTo>
                  <a:lnTo>
                    <a:pt x="79" y="384"/>
                  </a:lnTo>
                  <a:lnTo>
                    <a:pt x="80" y="391"/>
                  </a:lnTo>
                  <a:lnTo>
                    <a:pt x="82" y="397"/>
                  </a:lnTo>
                  <a:lnTo>
                    <a:pt x="83" y="411"/>
                  </a:lnTo>
                  <a:lnTo>
                    <a:pt x="86" y="421"/>
                  </a:lnTo>
                  <a:lnTo>
                    <a:pt x="91" y="431"/>
                  </a:lnTo>
                  <a:lnTo>
                    <a:pt x="98" y="437"/>
                  </a:lnTo>
                  <a:lnTo>
                    <a:pt x="104" y="444"/>
                  </a:lnTo>
                  <a:lnTo>
                    <a:pt x="112" y="451"/>
                  </a:lnTo>
                  <a:lnTo>
                    <a:pt x="119" y="456"/>
                  </a:lnTo>
                  <a:lnTo>
                    <a:pt x="128" y="460"/>
                  </a:lnTo>
                  <a:lnTo>
                    <a:pt x="136" y="464"/>
                  </a:lnTo>
                  <a:lnTo>
                    <a:pt x="146" y="467"/>
                  </a:lnTo>
                  <a:lnTo>
                    <a:pt x="164" y="471"/>
                  </a:lnTo>
                  <a:lnTo>
                    <a:pt x="183" y="475"/>
                  </a:lnTo>
                  <a:lnTo>
                    <a:pt x="203" y="476"/>
                  </a:lnTo>
                  <a:lnTo>
                    <a:pt x="223" y="476"/>
                  </a:lnTo>
                  <a:lnTo>
                    <a:pt x="227" y="481"/>
                  </a:lnTo>
                  <a:lnTo>
                    <a:pt x="231" y="487"/>
                  </a:lnTo>
                  <a:lnTo>
                    <a:pt x="236" y="489"/>
                  </a:lnTo>
                  <a:lnTo>
                    <a:pt x="243" y="492"/>
                  </a:lnTo>
                  <a:lnTo>
                    <a:pt x="258" y="493"/>
                  </a:lnTo>
                  <a:lnTo>
                    <a:pt x="272" y="493"/>
                  </a:lnTo>
                  <a:lnTo>
                    <a:pt x="282" y="493"/>
                  </a:lnTo>
                  <a:lnTo>
                    <a:pt x="290" y="491"/>
                  </a:lnTo>
                  <a:lnTo>
                    <a:pt x="295" y="487"/>
                  </a:lnTo>
                  <a:lnTo>
                    <a:pt x="298" y="481"/>
                  </a:lnTo>
                  <a:lnTo>
                    <a:pt x="300" y="476"/>
                  </a:lnTo>
                  <a:lnTo>
                    <a:pt x="302" y="468"/>
                  </a:lnTo>
                  <a:lnTo>
                    <a:pt x="302" y="460"/>
                  </a:lnTo>
                  <a:lnTo>
                    <a:pt x="302" y="452"/>
                  </a:lnTo>
                  <a:lnTo>
                    <a:pt x="300" y="436"/>
                  </a:lnTo>
                  <a:lnTo>
                    <a:pt x="299" y="423"/>
                  </a:lnTo>
                  <a:lnTo>
                    <a:pt x="296" y="413"/>
                  </a:lnTo>
                  <a:lnTo>
                    <a:pt x="296" y="404"/>
                  </a:lnTo>
                  <a:lnTo>
                    <a:pt x="296" y="385"/>
                  </a:lnTo>
                  <a:lnTo>
                    <a:pt x="304" y="385"/>
                  </a:lnTo>
                  <a:lnTo>
                    <a:pt x="312" y="383"/>
                  </a:lnTo>
                  <a:lnTo>
                    <a:pt x="319" y="380"/>
                  </a:lnTo>
                  <a:lnTo>
                    <a:pt x="326" y="376"/>
                  </a:lnTo>
                  <a:lnTo>
                    <a:pt x="331" y="372"/>
                  </a:lnTo>
                  <a:lnTo>
                    <a:pt x="336" y="367"/>
                  </a:lnTo>
                  <a:lnTo>
                    <a:pt x="342" y="361"/>
                  </a:lnTo>
                  <a:lnTo>
                    <a:pt x="346" y="355"/>
                  </a:lnTo>
                  <a:lnTo>
                    <a:pt x="359" y="327"/>
                  </a:lnTo>
                  <a:lnTo>
                    <a:pt x="368" y="301"/>
                  </a:lnTo>
                  <a:lnTo>
                    <a:pt x="374" y="293"/>
                  </a:lnTo>
                  <a:lnTo>
                    <a:pt x="379" y="287"/>
                  </a:lnTo>
                  <a:lnTo>
                    <a:pt x="387" y="281"/>
                  </a:lnTo>
                  <a:lnTo>
                    <a:pt x="395" y="277"/>
                  </a:lnTo>
                  <a:lnTo>
                    <a:pt x="411" y="272"/>
                  </a:lnTo>
                  <a:lnTo>
                    <a:pt x="428" y="268"/>
                  </a:lnTo>
                  <a:lnTo>
                    <a:pt x="444" y="264"/>
                  </a:lnTo>
                  <a:lnTo>
                    <a:pt x="458" y="259"/>
                  </a:lnTo>
                  <a:lnTo>
                    <a:pt x="463" y="255"/>
                  </a:lnTo>
                  <a:lnTo>
                    <a:pt x="467" y="249"/>
                  </a:lnTo>
                  <a:lnTo>
                    <a:pt x="470" y="243"/>
                  </a:lnTo>
                  <a:lnTo>
                    <a:pt x="471" y="235"/>
                  </a:lnTo>
                  <a:lnTo>
                    <a:pt x="470" y="223"/>
                  </a:lnTo>
                  <a:lnTo>
                    <a:pt x="468" y="215"/>
                  </a:lnTo>
                  <a:lnTo>
                    <a:pt x="468" y="211"/>
                  </a:lnTo>
                  <a:lnTo>
                    <a:pt x="468" y="207"/>
                  </a:lnTo>
                  <a:lnTo>
                    <a:pt x="468" y="203"/>
                  </a:lnTo>
                  <a:lnTo>
                    <a:pt x="471" y="199"/>
                  </a:lnTo>
                  <a:lnTo>
                    <a:pt x="458" y="199"/>
                  </a:lnTo>
                  <a:lnTo>
                    <a:pt x="451" y="199"/>
                  </a:lnTo>
                  <a:lnTo>
                    <a:pt x="447" y="199"/>
                  </a:lnTo>
                  <a:lnTo>
                    <a:pt x="440" y="199"/>
                  </a:lnTo>
                  <a:lnTo>
                    <a:pt x="424" y="204"/>
                  </a:lnTo>
                  <a:lnTo>
                    <a:pt x="404" y="211"/>
                  </a:lnTo>
                  <a:lnTo>
                    <a:pt x="395" y="211"/>
                  </a:lnTo>
                  <a:lnTo>
                    <a:pt x="386" y="208"/>
                  </a:lnTo>
                  <a:lnTo>
                    <a:pt x="376" y="206"/>
                  </a:lnTo>
                  <a:lnTo>
                    <a:pt x="367" y="202"/>
                  </a:lnTo>
                  <a:lnTo>
                    <a:pt x="358" y="198"/>
                  </a:lnTo>
                  <a:lnTo>
                    <a:pt x="348" y="192"/>
                  </a:lnTo>
                  <a:lnTo>
                    <a:pt x="340" y="186"/>
                  </a:lnTo>
                  <a:lnTo>
                    <a:pt x="332" y="179"/>
                  </a:lnTo>
                  <a:lnTo>
                    <a:pt x="324" y="172"/>
                  </a:lnTo>
                  <a:lnTo>
                    <a:pt x="318" y="166"/>
                  </a:lnTo>
                  <a:lnTo>
                    <a:pt x="311" y="158"/>
                  </a:lnTo>
                  <a:lnTo>
                    <a:pt x="306" y="150"/>
                  </a:lnTo>
                  <a:lnTo>
                    <a:pt x="302" y="143"/>
                  </a:lnTo>
                  <a:lnTo>
                    <a:pt x="299" y="135"/>
                  </a:lnTo>
                  <a:lnTo>
                    <a:pt x="296" y="127"/>
                  </a:lnTo>
                  <a:lnTo>
                    <a:pt x="296" y="120"/>
                  </a:lnTo>
                  <a:lnTo>
                    <a:pt x="296" y="106"/>
                  </a:lnTo>
                  <a:lnTo>
                    <a:pt x="296" y="95"/>
                  </a:lnTo>
                  <a:lnTo>
                    <a:pt x="296" y="87"/>
                  </a:lnTo>
                  <a:lnTo>
                    <a:pt x="296" y="79"/>
                  </a:lnTo>
                  <a:lnTo>
                    <a:pt x="314" y="79"/>
                  </a:lnTo>
                  <a:lnTo>
                    <a:pt x="326" y="79"/>
                  </a:lnTo>
                  <a:lnTo>
                    <a:pt x="330" y="96"/>
                  </a:lnTo>
                  <a:lnTo>
                    <a:pt x="334" y="115"/>
                  </a:lnTo>
                  <a:lnTo>
                    <a:pt x="340" y="132"/>
                  </a:lnTo>
                  <a:lnTo>
                    <a:pt x="350" y="148"/>
                  </a:lnTo>
                  <a:lnTo>
                    <a:pt x="355" y="155"/>
                  </a:lnTo>
                  <a:lnTo>
                    <a:pt x="360" y="162"/>
                  </a:lnTo>
                  <a:lnTo>
                    <a:pt x="366" y="167"/>
                  </a:lnTo>
                  <a:lnTo>
                    <a:pt x="372" y="172"/>
                  </a:lnTo>
                  <a:lnTo>
                    <a:pt x="380" y="175"/>
                  </a:lnTo>
                  <a:lnTo>
                    <a:pt x="387" y="179"/>
                  </a:lnTo>
                  <a:lnTo>
                    <a:pt x="395" y="180"/>
                  </a:lnTo>
                  <a:lnTo>
                    <a:pt x="404" y="180"/>
                  </a:lnTo>
                  <a:lnTo>
                    <a:pt x="422" y="180"/>
                  </a:lnTo>
                  <a:lnTo>
                    <a:pt x="435" y="178"/>
                  </a:lnTo>
                  <a:lnTo>
                    <a:pt x="447" y="174"/>
                  </a:lnTo>
                  <a:lnTo>
                    <a:pt x="458" y="168"/>
                  </a:lnTo>
                  <a:lnTo>
                    <a:pt x="467" y="163"/>
                  </a:lnTo>
                  <a:lnTo>
                    <a:pt x="475" y="155"/>
                  </a:lnTo>
                  <a:lnTo>
                    <a:pt x="482" y="147"/>
                  </a:lnTo>
                  <a:lnTo>
                    <a:pt x="488" y="13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1" name="Freeform 105"/>
            <p:cNvSpPr>
              <a:spLocks noChangeAspect="1"/>
            </p:cNvSpPr>
            <p:nvPr/>
          </p:nvSpPr>
          <p:spPr bwMode="auto">
            <a:xfrm>
              <a:off x="3903" y="1351"/>
              <a:ext cx="98" cy="67"/>
            </a:xfrm>
            <a:custGeom>
              <a:avLst/>
              <a:gdLst>
                <a:gd name="T0" fmla="*/ 242 w 318"/>
                <a:gd name="T1" fmla="*/ 168 h 223"/>
                <a:gd name="T2" fmla="*/ 258 w 318"/>
                <a:gd name="T3" fmla="*/ 160 h 223"/>
                <a:gd name="T4" fmla="*/ 273 w 318"/>
                <a:gd name="T5" fmla="*/ 145 h 223"/>
                <a:gd name="T6" fmla="*/ 286 w 318"/>
                <a:gd name="T7" fmla="*/ 127 h 223"/>
                <a:gd name="T8" fmla="*/ 304 w 318"/>
                <a:gd name="T9" fmla="*/ 95 h 223"/>
                <a:gd name="T10" fmla="*/ 317 w 318"/>
                <a:gd name="T11" fmla="*/ 52 h 223"/>
                <a:gd name="T12" fmla="*/ 318 w 318"/>
                <a:gd name="T13" fmla="*/ 24 h 223"/>
                <a:gd name="T14" fmla="*/ 301 w 318"/>
                <a:gd name="T15" fmla="*/ 7 h 223"/>
                <a:gd name="T16" fmla="*/ 264 w 318"/>
                <a:gd name="T17" fmla="*/ 4 h 223"/>
                <a:gd name="T18" fmla="*/ 214 w 318"/>
                <a:gd name="T19" fmla="*/ 17 h 223"/>
                <a:gd name="T20" fmla="*/ 193 w 318"/>
                <a:gd name="T21" fmla="*/ 27 h 223"/>
                <a:gd name="T22" fmla="*/ 184 w 318"/>
                <a:gd name="T23" fmla="*/ 33 h 223"/>
                <a:gd name="T24" fmla="*/ 172 w 318"/>
                <a:gd name="T25" fmla="*/ 51 h 223"/>
                <a:gd name="T26" fmla="*/ 161 w 318"/>
                <a:gd name="T27" fmla="*/ 72 h 223"/>
                <a:gd name="T28" fmla="*/ 154 w 318"/>
                <a:gd name="T29" fmla="*/ 81 h 223"/>
                <a:gd name="T30" fmla="*/ 132 w 318"/>
                <a:gd name="T31" fmla="*/ 85 h 223"/>
                <a:gd name="T32" fmla="*/ 129 w 318"/>
                <a:gd name="T33" fmla="*/ 73 h 223"/>
                <a:gd name="T34" fmla="*/ 121 w 318"/>
                <a:gd name="T35" fmla="*/ 65 h 223"/>
                <a:gd name="T36" fmla="*/ 112 w 318"/>
                <a:gd name="T37" fmla="*/ 61 h 223"/>
                <a:gd name="T38" fmla="*/ 102 w 318"/>
                <a:gd name="T39" fmla="*/ 60 h 223"/>
                <a:gd name="T40" fmla="*/ 90 w 318"/>
                <a:gd name="T41" fmla="*/ 64 h 223"/>
                <a:gd name="T42" fmla="*/ 81 w 318"/>
                <a:gd name="T43" fmla="*/ 72 h 223"/>
                <a:gd name="T44" fmla="*/ 69 w 318"/>
                <a:gd name="T45" fmla="*/ 99 h 223"/>
                <a:gd name="T46" fmla="*/ 53 w 318"/>
                <a:gd name="T47" fmla="*/ 151 h 223"/>
                <a:gd name="T48" fmla="*/ 38 w 318"/>
                <a:gd name="T49" fmla="*/ 145 h 223"/>
                <a:gd name="T50" fmla="*/ 28 w 318"/>
                <a:gd name="T51" fmla="*/ 137 h 223"/>
                <a:gd name="T52" fmla="*/ 12 w 318"/>
                <a:gd name="T53" fmla="*/ 115 h 223"/>
                <a:gd name="T54" fmla="*/ 0 w 318"/>
                <a:gd name="T55" fmla="*/ 132 h 223"/>
                <a:gd name="T56" fmla="*/ 1 w 318"/>
                <a:gd name="T57" fmla="*/ 160 h 223"/>
                <a:gd name="T58" fmla="*/ 9 w 318"/>
                <a:gd name="T59" fmla="*/ 188 h 223"/>
                <a:gd name="T60" fmla="*/ 21 w 318"/>
                <a:gd name="T61" fmla="*/ 205 h 223"/>
                <a:gd name="T62" fmla="*/ 32 w 318"/>
                <a:gd name="T63" fmla="*/ 213 h 223"/>
                <a:gd name="T64" fmla="*/ 44 w 318"/>
                <a:gd name="T65" fmla="*/ 220 h 223"/>
                <a:gd name="T66" fmla="*/ 58 w 318"/>
                <a:gd name="T67" fmla="*/ 223 h 223"/>
                <a:gd name="T68" fmla="*/ 82 w 318"/>
                <a:gd name="T69" fmla="*/ 223 h 223"/>
                <a:gd name="T70" fmla="*/ 106 w 318"/>
                <a:gd name="T71" fmla="*/ 217 h 223"/>
                <a:gd name="T72" fmla="*/ 126 w 318"/>
                <a:gd name="T73" fmla="*/ 211 h 223"/>
                <a:gd name="T74" fmla="*/ 148 w 318"/>
                <a:gd name="T75" fmla="*/ 205 h 223"/>
                <a:gd name="T76" fmla="*/ 177 w 318"/>
                <a:gd name="T77" fmla="*/ 205 h 223"/>
                <a:gd name="T78" fmla="*/ 188 w 318"/>
                <a:gd name="T79" fmla="*/ 200 h 223"/>
                <a:gd name="T80" fmla="*/ 197 w 318"/>
                <a:gd name="T81" fmla="*/ 188 h 223"/>
                <a:gd name="T82" fmla="*/ 212 w 318"/>
                <a:gd name="T83" fmla="*/ 177 h 223"/>
                <a:gd name="T84" fmla="*/ 228 w 318"/>
                <a:gd name="T85" fmla="*/ 171 h 22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18"/>
                <a:gd name="T130" fmla="*/ 0 h 223"/>
                <a:gd name="T131" fmla="*/ 318 w 318"/>
                <a:gd name="T132" fmla="*/ 223 h 22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18" h="223">
                  <a:moveTo>
                    <a:pt x="234" y="169"/>
                  </a:moveTo>
                  <a:lnTo>
                    <a:pt x="242" y="168"/>
                  </a:lnTo>
                  <a:lnTo>
                    <a:pt x="250" y="165"/>
                  </a:lnTo>
                  <a:lnTo>
                    <a:pt x="258" y="160"/>
                  </a:lnTo>
                  <a:lnTo>
                    <a:pt x="265" y="153"/>
                  </a:lnTo>
                  <a:lnTo>
                    <a:pt x="273" y="145"/>
                  </a:lnTo>
                  <a:lnTo>
                    <a:pt x="280" y="137"/>
                  </a:lnTo>
                  <a:lnTo>
                    <a:pt x="286" y="127"/>
                  </a:lnTo>
                  <a:lnTo>
                    <a:pt x="293" y="116"/>
                  </a:lnTo>
                  <a:lnTo>
                    <a:pt x="304" y="95"/>
                  </a:lnTo>
                  <a:lnTo>
                    <a:pt x="312" y="72"/>
                  </a:lnTo>
                  <a:lnTo>
                    <a:pt x="317" y="52"/>
                  </a:lnTo>
                  <a:lnTo>
                    <a:pt x="318" y="36"/>
                  </a:lnTo>
                  <a:lnTo>
                    <a:pt x="318" y="24"/>
                  </a:lnTo>
                  <a:lnTo>
                    <a:pt x="318" y="12"/>
                  </a:lnTo>
                  <a:lnTo>
                    <a:pt x="301" y="7"/>
                  </a:lnTo>
                  <a:lnTo>
                    <a:pt x="282" y="0"/>
                  </a:lnTo>
                  <a:lnTo>
                    <a:pt x="264" y="4"/>
                  </a:lnTo>
                  <a:lnTo>
                    <a:pt x="232" y="12"/>
                  </a:lnTo>
                  <a:lnTo>
                    <a:pt x="214" y="17"/>
                  </a:lnTo>
                  <a:lnTo>
                    <a:pt x="200" y="23"/>
                  </a:lnTo>
                  <a:lnTo>
                    <a:pt x="193" y="27"/>
                  </a:lnTo>
                  <a:lnTo>
                    <a:pt x="188" y="29"/>
                  </a:lnTo>
                  <a:lnTo>
                    <a:pt x="184" y="33"/>
                  </a:lnTo>
                  <a:lnTo>
                    <a:pt x="180" y="36"/>
                  </a:lnTo>
                  <a:lnTo>
                    <a:pt x="172" y="51"/>
                  </a:lnTo>
                  <a:lnTo>
                    <a:pt x="165" y="65"/>
                  </a:lnTo>
                  <a:lnTo>
                    <a:pt x="161" y="72"/>
                  </a:lnTo>
                  <a:lnTo>
                    <a:pt x="158" y="77"/>
                  </a:lnTo>
                  <a:lnTo>
                    <a:pt x="154" y="81"/>
                  </a:lnTo>
                  <a:lnTo>
                    <a:pt x="150" y="85"/>
                  </a:lnTo>
                  <a:lnTo>
                    <a:pt x="132" y="85"/>
                  </a:lnTo>
                  <a:lnTo>
                    <a:pt x="132" y="79"/>
                  </a:lnTo>
                  <a:lnTo>
                    <a:pt x="129" y="73"/>
                  </a:lnTo>
                  <a:lnTo>
                    <a:pt x="125" y="69"/>
                  </a:lnTo>
                  <a:lnTo>
                    <a:pt x="121" y="65"/>
                  </a:lnTo>
                  <a:lnTo>
                    <a:pt x="117" y="64"/>
                  </a:lnTo>
                  <a:lnTo>
                    <a:pt x="112" y="61"/>
                  </a:lnTo>
                  <a:lnTo>
                    <a:pt x="106" y="61"/>
                  </a:lnTo>
                  <a:lnTo>
                    <a:pt x="102" y="60"/>
                  </a:lnTo>
                  <a:lnTo>
                    <a:pt x="96" y="61"/>
                  </a:lnTo>
                  <a:lnTo>
                    <a:pt x="90" y="64"/>
                  </a:lnTo>
                  <a:lnTo>
                    <a:pt x="85" y="68"/>
                  </a:lnTo>
                  <a:lnTo>
                    <a:pt x="81" y="72"/>
                  </a:lnTo>
                  <a:lnTo>
                    <a:pt x="74" y="84"/>
                  </a:lnTo>
                  <a:lnTo>
                    <a:pt x="69" y="99"/>
                  </a:lnTo>
                  <a:lnTo>
                    <a:pt x="61" y="129"/>
                  </a:lnTo>
                  <a:lnTo>
                    <a:pt x="53" y="151"/>
                  </a:lnTo>
                  <a:lnTo>
                    <a:pt x="45" y="148"/>
                  </a:lnTo>
                  <a:lnTo>
                    <a:pt x="38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0" y="127"/>
                  </a:lnTo>
                  <a:lnTo>
                    <a:pt x="12" y="115"/>
                  </a:lnTo>
                  <a:lnTo>
                    <a:pt x="0" y="115"/>
                  </a:lnTo>
                  <a:lnTo>
                    <a:pt x="0" y="132"/>
                  </a:lnTo>
                  <a:lnTo>
                    <a:pt x="0" y="145"/>
                  </a:lnTo>
                  <a:lnTo>
                    <a:pt x="1" y="160"/>
                  </a:lnTo>
                  <a:lnTo>
                    <a:pt x="4" y="175"/>
                  </a:lnTo>
                  <a:lnTo>
                    <a:pt x="9" y="188"/>
                  </a:lnTo>
                  <a:lnTo>
                    <a:pt x="17" y="200"/>
                  </a:lnTo>
                  <a:lnTo>
                    <a:pt x="21" y="205"/>
                  </a:lnTo>
                  <a:lnTo>
                    <a:pt x="26" y="209"/>
                  </a:lnTo>
                  <a:lnTo>
                    <a:pt x="32" y="213"/>
                  </a:lnTo>
                  <a:lnTo>
                    <a:pt x="37" y="217"/>
                  </a:lnTo>
                  <a:lnTo>
                    <a:pt x="44" y="220"/>
                  </a:lnTo>
                  <a:lnTo>
                    <a:pt x="50" y="221"/>
                  </a:lnTo>
                  <a:lnTo>
                    <a:pt x="58" y="223"/>
                  </a:lnTo>
                  <a:lnTo>
                    <a:pt x="66" y="223"/>
                  </a:lnTo>
                  <a:lnTo>
                    <a:pt x="82" y="223"/>
                  </a:lnTo>
                  <a:lnTo>
                    <a:pt x="96" y="220"/>
                  </a:lnTo>
                  <a:lnTo>
                    <a:pt x="106" y="217"/>
                  </a:lnTo>
                  <a:lnTo>
                    <a:pt x="116" y="215"/>
                  </a:lnTo>
                  <a:lnTo>
                    <a:pt x="126" y="211"/>
                  </a:lnTo>
                  <a:lnTo>
                    <a:pt x="136" y="208"/>
                  </a:lnTo>
                  <a:lnTo>
                    <a:pt x="148" y="205"/>
                  </a:lnTo>
                  <a:lnTo>
                    <a:pt x="162" y="205"/>
                  </a:lnTo>
                  <a:lnTo>
                    <a:pt x="177" y="205"/>
                  </a:lnTo>
                  <a:lnTo>
                    <a:pt x="186" y="205"/>
                  </a:lnTo>
                  <a:lnTo>
                    <a:pt x="188" y="200"/>
                  </a:lnTo>
                  <a:lnTo>
                    <a:pt x="192" y="195"/>
                  </a:lnTo>
                  <a:lnTo>
                    <a:pt x="197" y="188"/>
                  </a:lnTo>
                  <a:lnTo>
                    <a:pt x="204" y="183"/>
                  </a:lnTo>
                  <a:lnTo>
                    <a:pt x="212" y="177"/>
                  </a:lnTo>
                  <a:lnTo>
                    <a:pt x="220" y="173"/>
                  </a:lnTo>
                  <a:lnTo>
                    <a:pt x="228" y="171"/>
                  </a:lnTo>
                  <a:lnTo>
                    <a:pt x="234" y="16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2" name="Freeform 106"/>
            <p:cNvSpPr>
              <a:spLocks noChangeAspect="1"/>
            </p:cNvSpPr>
            <p:nvPr/>
          </p:nvSpPr>
          <p:spPr bwMode="auto">
            <a:xfrm>
              <a:off x="3914" y="1554"/>
              <a:ext cx="68" cy="64"/>
            </a:xfrm>
            <a:custGeom>
              <a:avLst/>
              <a:gdLst>
                <a:gd name="T0" fmla="*/ 45 w 222"/>
                <a:gd name="T1" fmla="*/ 1 h 212"/>
                <a:gd name="T2" fmla="*/ 38 w 222"/>
                <a:gd name="T3" fmla="*/ 6 h 212"/>
                <a:gd name="T4" fmla="*/ 28 w 222"/>
                <a:gd name="T5" fmla="*/ 22 h 212"/>
                <a:gd name="T6" fmla="*/ 12 w 222"/>
                <a:gd name="T7" fmla="*/ 50 h 212"/>
                <a:gd name="T8" fmla="*/ 1 w 222"/>
                <a:gd name="T9" fmla="*/ 76 h 212"/>
                <a:gd name="T10" fmla="*/ 1 w 222"/>
                <a:gd name="T11" fmla="*/ 96 h 212"/>
                <a:gd name="T12" fmla="*/ 9 w 222"/>
                <a:gd name="T13" fmla="*/ 113 h 212"/>
                <a:gd name="T14" fmla="*/ 20 w 222"/>
                <a:gd name="T15" fmla="*/ 129 h 212"/>
                <a:gd name="T16" fmla="*/ 29 w 222"/>
                <a:gd name="T17" fmla="*/ 146 h 212"/>
                <a:gd name="T18" fmla="*/ 29 w 222"/>
                <a:gd name="T19" fmla="*/ 168 h 212"/>
                <a:gd name="T20" fmla="*/ 22 w 222"/>
                <a:gd name="T21" fmla="*/ 180 h 212"/>
                <a:gd name="T22" fmla="*/ 13 w 222"/>
                <a:gd name="T23" fmla="*/ 188 h 212"/>
                <a:gd name="T24" fmla="*/ 6 w 222"/>
                <a:gd name="T25" fmla="*/ 198 h 212"/>
                <a:gd name="T26" fmla="*/ 12 w 222"/>
                <a:gd name="T27" fmla="*/ 209 h 212"/>
                <a:gd name="T28" fmla="*/ 21 w 222"/>
                <a:gd name="T29" fmla="*/ 210 h 212"/>
                <a:gd name="T30" fmla="*/ 28 w 222"/>
                <a:gd name="T31" fmla="*/ 200 h 212"/>
                <a:gd name="T32" fmla="*/ 38 w 222"/>
                <a:gd name="T33" fmla="*/ 181 h 212"/>
                <a:gd name="T34" fmla="*/ 44 w 222"/>
                <a:gd name="T35" fmla="*/ 172 h 212"/>
                <a:gd name="T36" fmla="*/ 50 w 222"/>
                <a:gd name="T37" fmla="*/ 164 h 212"/>
                <a:gd name="T38" fmla="*/ 66 w 222"/>
                <a:gd name="T39" fmla="*/ 157 h 212"/>
                <a:gd name="T40" fmla="*/ 104 w 222"/>
                <a:gd name="T41" fmla="*/ 149 h 212"/>
                <a:gd name="T42" fmla="*/ 138 w 222"/>
                <a:gd name="T43" fmla="*/ 138 h 212"/>
                <a:gd name="T44" fmla="*/ 173 w 222"/>
                <a:gd name="T45" fmla="*/ 125 h 212"/>
                <a:gd name="T46" fmla="*/ 197 w 222"/>
                <a:gd name="T47" fmla="*/ 112 h 212"/>
                <a:gd name="T48" fmla="*/ 209 w 222"/>
                <a:gd name="T49" fmla="*/ 101 h 212"/>
                <a:gd name="T50" fmla="*/ 217 w 222"/>
                <a:gd name="T51" fmla="*/ 88 h 212"/>
                <a:gd name="T52" fmla="*/ 222 w 222"/>
                <a:gd name="T53" fmla="*/ 70 h 212"/>
                <a:gd name="T54" fmla="*/ 222 w 222"/>
                <a:gd name="T55" fmla="*/ 54 h 212"/>
                <a:gd name="T56" fmla="*/ 220 w 222"/>
                <a:gd name="T57" fmla="*/ 42 h 212"/>
                <a:gd name="T58" fmla="*/ 212 w 222"/>
                <a:gd name="T59" fmla="*/ 29 h 212"/>
                <a:gd name="T60" fmla="*/ 194 w 222"/>
                <a:gd name="T61" fmla="*/ 14 h 212"/>
                <a:gd name="T62" fmla="*/ 170 w 222"/>
                <a:gd name="T63" fmla="*/ 6 h 212"/>
                <a:gd name="T64" fmla="*/ 129 w 222"/>
                <a:gd name="T65" fmla="*/ 1 h 212"/>
                <a:gd name="T66" fmla="*/ 73 w 222"/>
                <a:gd name="T67" fmla="*/ 1 h 21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2"/>
                <a:gd name="T103" fmla="*/ 0 h 212"/>
                <a:gd name="T104" fmla="*/ 222 w 222"/>
                <a:gd name="T105" fmla="*/ 212 h 21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2" h="212">
                  <a:moveTo>
                    <a:pt x="48" y="1"/>
                  </a:moveTo>
                  <a:lnTo>
                    <a:pt x="45" y="1"/>
                  </a:lnTo>
                  <a:lnTo>
                    <a:pt x="42" y="4"/>
                  </a:lnTo>
                  <a:lnTo>
                    <a:pt x="38" y="6"/>
                  </a:lnTo>
                  <a:lnTo>
                    <a:pt x="36" y="12"/>
                  </a:lnTo>
                  <a:lnTo>
                    <a:pt x="28" y="22"/>
                  </a:lnTo>
                  <a:lnTo>
                    <a:pt x="20" y="36"/>
                  </a:lnTo>
                  <a:lnTo>
                    <a:pt x="12" y="50"/>
                  </a:lnTo>
                  <a:lnTo>
                    <a:pt x="5" y="64"/>
                  </a:lnTo>
                  <a:lnTo>
                    <a:pt x="1" y="76"/>
                  </a:lnTo>
                  <a:lnTo>
                    <a:pt x="0" y="85"/>
                  </a:lnTo>
                  <a:lnTo>
                    <a:pt x="1" y="96"/>
                  </a:lnTo>
                  <a:lnTo>
                    <a:pt x="4" y="105"/>
                  </a:lnTo>
                  <a:lnTo>
                    <a:pt x="9" y="113"/>
                  </a:lnTo>
                  <a:lnTo>
                    <a:pt x="14" y="121"/>
                  </a:lnTo>
                  <a:lnTo>
                    <a:pt x="20" y="129"/>
                  </a:lnTo>
                  <a:lnTo>
                    <a:pt x="25" y="137"/>
                  </a:lnTo>
                  <a:lnTo>
                    <a:pt x="29" y="146"/>
                  </a:lnTo>
                  <a:lnTo>
                    <a:pt x="30" y="157"/>
                  </a:lnTo>
                  <a:lnTo>
                    <a:pt x="29" y="168"/>
                  </a:lnTo>
                  <a:lnTo>
                    <a:pt x="26" y="174"/>
                  </a:lnTo>
                  <a:lnTo>
                    <a:pt x="22" y="180"/>
                  </a:lnTo>
                  <a:lnTo>
                    <a:pt x="17" y="184"/>
                  </a:lnTo>
                  <a:lnTo>
                    <a:pt x="13" y="188"/>
                  </a:lnTo>
                  <a:lnTo>
                    <a:pt x="9" y="192"/>
                  </a:lnTo>
                  <a:lnTo>
                    <a:pt x="6" y="198"/>
                  </a:lnTo>
                  <a:lnTo>
                    <a:pt x="5" y="205"/>
                  </a:lnTo>
                  <a:lnTo>
                    <a:pt x="12" y="209"/>
                  </a:lnTo>
                  <a:lnTo>
                    <a:pt x="17" y="212"/>
                  </a:lnTo>
                  <a:lnTo>
                    <a:pt x="21" y="210"/>
                  </a:lnTo>
                  <a:lnTo>
                    <a:pt x="24" y="206"/>
                  </a:lnTo>
                  <a:lnTo>
                    <a:pt x="28" y="200"/>
                  </a:lnTo>
                  <a:lnTo>
                    <a:pt x="32" y="193"/>
                  </a:lnTo>
                  <a:lnTo>
                    <a:pt x="38" y="181"/>
                  </a:lnTo>
                  <a:lnTo>
                    <a:pt x="42" y="176"/>
                  </a:lnTo>
                  <a:lnTo>
                    <a:pt x="44" y="172"/>
                  </a:lnTo>
                  <a:lnTo>
                    <a:pt x="46" y="168"/>
                  </a:lnTo>
                  <a:lnTo>
                    <a:pt x="50" y="164"/>
                  </a:lnTo>
                  <a:lnTo>
                    <a:pt x="54" y="161"/>
                  </a:lnTo>
                  <a:lnTo>
                    <a:pt x="66" y="157"/>
                  </a:lnTo>
                  <a:lnTo>
                    <a:pt x="78" y="153"/>
                  </a:lnTo>
                  <a:lnTo>
                    <a:pt x="104" y="149"/>
                  </a:lnTo>
                  <a:lnTo>
                    <a:pt x="120" y="145"/>
                  </a:lnTo>
                  <a:lnTo>
                    <a:pt x="138" y="138"/>
                  </a:lnTo>
                  <a:lnTo>
                    <a:pt x="157" y="132"/>
                  </a:lnTo>
                  <a:lnTo>
                    <a:pt x="173" y="125"/>
                  </a:lnTo>
                  <a:lnTo>
                    <a:pt x="189" y="117"/>
                  </a:lnTo>
                  <a:lnTo>
                    <a:pt x="197" y="112"/>
                  </a:lnTo>
                  <a:lnTo>
                    <a:pt x="202" y="106"/>
                  </a:lnTo>
                  <a:lnTo>
                    <a:pt x="209" y="101"/>
                  </a:lnTo>
                  <a:lnTo>
                    <a:pt x="213" y="94"/>
                  </a:lnTo>
                  <a:lnTo>
                    <a:pt x="217" y="88"/>
                  </a:lnTo>
                  <a:lnTo>
                    <a:pt x="220" y="80"/>
                  </a:lnTo>
                  <a:lnTo>
                    <a:pt x="222" y="70"/>
                  </a:lnTo>
                  <a:lnTo>
                    <a:pt x="222" y="61"/>
                  </a:lnTo>
                  <a:lnTo>
                    <a:pt x="222" y="54"/>
                  </a:lnTo>
                  <a:lnTo>
                    <a:pt x="221" y="49"/>
                  </a:lnTo>
                  <a:lnTo>
                    <a:pt x="220" y="42"/>
                  </a:lnTo>
                  <a:lnTo>
                    <a:pt x="217" y="37"/>
                  </a:lnTo>
                  <a:lnTo>
                    <a:pt x="212" y="29"/>
                  </a:lnTo>
                  <a:lnTo>
                    <a:pt x="204" y="21"/>
                  </a:lnTo>
                  <a:lnTo>
                    <a:pt x="194" y="14"/>
                  </a:lnTo>
                  <a:lnTo>
                    <a:pt x="184" y="10"/>
                  </a:lnTo>
                  <a:lnTo>
                    <a:pt x="170" y="6"/>
                  </a:lnTo>
                  <a:lnTo>
                    <a:pt x="158" y="4"/>
                  </a:lnTo>
                  <a:lnTo>
                    <a:pt x="129" y="1"/>
                  </a:lnTo>
                  <a:lnTo>
                    <a:pt x="101" y="0"/>
                  </a:lnTo>
                  <a:lnTo>
                    <a:pt x="73" y="1"/>
                  </a:lnTo>
                  <a:lnTo>
                    <a:pt x="48" y="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3" name="Freeform 107"/>
            <p:cNvSpPr>
              <a:spLocks noChangeAspect="1"/>
            </p:cNvSpPr>
            <p:nvPr/>
          </p:nvSpPr>
          <p:spPr bwMode="auto">
            <a:xfrm>
              <a:off x="1433" y="2211"/>
              <a:ext cx="788" cy="485"/>
            </a:xfrm>
            <a:custGeom>
              <a:avLst/>
              <a:gdLst>
                <a:gd name="T0" fmla="*/ 1446 w 2577"/>
                <a:gd name="T1" fmla="*/ 1419 h 1584"/>
                <a:gd name="T2" fmla="*/ 1531 w 2577"/>
                <a:gd name="T3" fmla="*/ 1168 h 1584"/>
                <a:gd name="T4" fmla="*/ 1639 w 2577"/>
                <a:gd name="T5" fmla="*/ 1014 h 1584"/>
                <a:gd name="T6" fmla="*/ 1720 w 2577"/>
                <a:gd name="T7" fmla="*/ 863 h 1584"/>
                <a:gd name="T8" fmla="*/ 1800 w 2577"/>
                <a:gd name="T9" fmla="*/ 875 h 1584"/>
                <a:gd name="T10" fmla="*/ 1900 w 2577"/>
                <a:gd name="T11" fmla="*/ 845 h 1584"/>
                <a:gd name="T12" fmla="*/ 2073 w 2577"/>
                <a:gd name="T13" fmla="*/ 743 h 1584"/>
                <a:gd name="T14" fmla="*/ 2344 w 2577"/>
                <a:gd name="T15" fmla="*/ 607 h 1584"/>
                <a:gd name="T16" fmla="*/ 2537 w 2577"/>
                <a:gd name="T17" fmla="*/ 490 h 1584"/>
                <a:gd name="T18" fmla="*/ 2555 w 2577"/>
                <a:gd name="T19" fmla="*/ 408 h 1584"/>
                <a:gd name="T20" fmla="*/ 2517 w 2577"/>
                <a:gd name="T21" fmla="*/ 338 h 1584"/>
                <a:gd name="T22" fmla="*/ 2568 w 2577"/>
                <a:gd name="T23" fmla="*/ 264 h 1584"/>
                <a:gd name="T24" fmla="*/ 2444 w 2577"/>
                <a:gd name="T25" fmla="*/ 281 h 1584"/>
                <a:gd name="T26" fmla="*/ 2201 w 2577"/>
                <a:gd name="T27" fmla="*/ 445 h 1584"/>
                <a:gd name="T28" fmla="*/ 1834 w 2577"/>
                <a:gd name="T29" fmla="*/ 332 h 1584"/>
                <a:gd name="T30" fmla="*/ 1380 w 2577"/>
                <a:gd name="T31" fmla="*/ 46 h 1584"/>
                <a:gd name="T32" fmla="*/ 1291 w 2577"/>
                <a:gd name="T33" fmla="*/ 0 h 1584"/>
                <a:gd name="T34" fmla="*/ 1063 w 2577"/>
                <a:gd name="T35" fmla="*/ 40 h 1584"/>
                <a:gd name="T36" fmla="*/ 878 w 2577"/>
                <a:gd name="T37" fmla="*/ 80 h 1584"/>
                <a:gd name="T38" fmla="*/ 789 w 2577"/>
                <a:gd name="T39" fmla="*/ 214 h 1584"/>
                <a:gd name="T40" fmla="*/ 827 w 2577"/>
                <a:gd name="T41" fmla="*/ 260 h 1584"/>
                <a:gd name="T42" fmla="*/ 841 w 2577"/>
                <a:gd name="T43" fmla="*/ 433 h 1584"/>
                <a:gd name="T44" fmla="*/ 785 w 2577"/>
                <a:gd name="T45" fmla="*/ 449 h 1584"/>
                <a:gd name="T46" fmla="*/ 719 w 2577"/>
                <a:gd name="T47" fmla="*/ 412 h 1584"/>
                <a:gd name="T48" fmla="*/ 686 w 2577"/>
                <a:gd name="T49" fmla="*/ 384 h 1584"/>
                <a:gd name="T50" fmla="*/ 582 w 2577"/>
                <a:gd name="T51" fmla="*/ 373 h 1584"/>
                <a:gd name="T52" fmla="*/ 393 w 2577"/>
                <a:gd name="T53" fmla="*/ 248 h 1584"/>
                <a:gd name="T54" fmla="*/ 338 w 2577"/>
                <a:gd name="T55" fmla="*/ 278 h 1584"/>
                <a:gd name="T56" fmla="*/ 380 w 2577"/>
                <a:gd name="T57" fmla="*/ 401 h 1584"/>
                <a:gd name="T58" fmla="*/ 352 w 2577"/>
                <a:gd name="T59" fmla="*/ 537 h 1584"/>
                <a:gd name="T60" fmla="*/ 357 w 2577"/>
                <a:gd name="T61" fmla="*/ 587 h 1584"/>
                <a:gd name="T62" fmla="*/ 250 w 2577"/>
                <a:gd name="T63" fmla="*/ 661 h 1584"/>
                <a:gd name="T64" fmla="*/ 234 w 2577"/>
                <a:gd name="T65" fmla="*/ 757 h 1584"/>
                <a:gd name="T66" fmla="*/ 350 w 2577"/>
                <a:gd name="T67" fmla="*/ 782 h 1584"/>
                <a:gd name="T68" fmla="*/ 417 w 2577"/>
                <a:gd name="T69" fmla="*/ 729 h 1584"/>
                <a:gd name="T70" fmla="*/ 488 w 2577"/>
                <a:gd name="T71" fmla="*/ 793 h 1584"/>
                <a:gd name="T72" fmla="*/ 361 w 2577"/>
                <a:gd name="T73" fmla="*/ 914 h 1584"/>
                <a:gd name="T74" fmla="*/ 306 w 2577"/>
                <a:gd name="T75" fmla="*/ 970 h 1584"/>
                <a:gd name="T76" fmla="*/ 308 w 2577"/>
                <a:gd name="T77" fmla="*/ 1046 h 1584"/>
                <a:gd name="T78" fmla="*/ 161 w 2577"/>
                <a:gd name="T79" fmla="*/ 1078 h 1584"/>
                <a:gd name="T80" fmla="*/ 84 w 2577"/>
                <a:gd name="T81" fmla="*/ 1155 h 1584"/>
                <a:gd name="T82" fmla="*/ 17 w 2577"/>
                <a:gd name="T83" fmla="*/ 1306 h 1584"/>
                <a:gd name="T84" fmla="*/ 17 w 2577"/>
                <a:gd name="T85" fmla="*/ 1366 h 1584"/>
                <a:gd name="T86" fmla="*/ 42 w 2577"/>
                <a:gd name="T87" fmla="*/ 1511 h 1584"/>
                <a:gd name="T88" fmla="*/ 106 w 2577"/>
                <a:gd name="T89" fmla="*/ 1511 h 1584"/>
                <a:gd name="T90" fmla="*/ 224 w 2577"/>
                <a:gd name="T91" fmla="*/ 1470 h 1584"/>
                <a:gd name="T92" fmla="*/ 313 w 2577"/>
                <a:gd name="T93" fmla="*/ 1464 h 1584"/>
                <a:gd name="T94" fmla="*/ 349 w 2577"/>
                <a:gd name="T95" fmla="*/ 1510 h 1584"/>
                <a:gd name="T96" fmla="*/ 414 w 2577"/>
                <a:gd name="T97" fmla="*/ 1474 h 1584"/>
                <a:gd name="T98" fmla="*/ 474 w 2577"/>
                <a:gd name="T99" fmla="*/ 1451 h 1584"/>
                <a:gd name="T100" fmla="*/ 464 w 2577"/>
                <a:gd name="T101" fmla="*/ 1351 h 1584"/>
                <a:gd name="T102" fmla="*/ 526 w 2577"/>
                <a:gd name="T103" fmla="*/ 1352 h 1584"/>
                <a:gd name="T104" fmla="*/ 655 w 2577"/>
                <a:gd name="T105" fmla="*/ 1388 h 1584"/>
                <a:gd name="T106" fmla="*/ 685 w 2577"/>
                <a:gd name="T107" fmla="*/ 1443 h 1584"/>
                <a:gd name="T108" fmla="*/ 771 w 2577"/>
                <a:gd name="T109" fmla="*/ 1503 h 1584"/>
                <a:gd name="T110" fmla="*/ 994 w 2577"/>
                <a:gd name="T111" fmla="*/ 1502 h 1584"/>
                <a:gd name="T112" fmla="*/ 1097 w 2577"/>
                <a:gd name="T113" fmla="*/ 1498 h 1584"/>
                <a:gd name="T114" fmla="*/ 1296 w 2577"/>
                <a:gd name="T115" fmla="*/ 1584 h 158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77"/>
                <a:gd name="T175" fmla="*/ 0 h 1584"/>
                <a:gd name="T176" fmla="*/ 2577 w 2577"/>
                <a:gd name="T177" fmla="*/ 1584 h 158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77" h="1584">
                  <a:moveTo>
                    <a:pt x="1396" y="1503"/>
                  </a:moveTo>
                  <a:lnTo>
                    <a:pt x="1398" y="1496"/>
                  </a:lnTo>
                  <a:lnTo>
                    <a:pt x="1399" y="1490"/>
                  </a:lnTo>
                  <a:lnTo>
                    <a:pt x="1400" y="1484"/>
                  </a:lnTo>
                  <a:lnTo>
                    <a:pt x="1403" y="1478"/>
                  </a:lnTo>
                  <a:lnTo>
                    <a:pt x="1411" y="1464"/>
                  </a:lnTo>
                  <a:lnTo>
                    <a:pt x="1419" y="1452"/>
                  </a:lnTo>
                  <a:lnTo>
                    <a:pt x="1428" y="1442"/>
                  </a:lnTo>
                  <a:lnTo>
                    <a:pt x="1438" y="1430"/>
                  </a:lnTo>
                  <a:lnTo>
                    <a:pt x="1446" y="1419"/>
                  </a:lnTo>
                  <a:lnTo>
                    <a:pt x="1451" y="1407"/>
                  </a:lnTo>
                  <a:lnTo>
                    <a:pt x="1463" y="1371"/>
                  </a:lnTo>
                  <a:lnTo>
                    <a:pt x="1472" y="1338"/>
                  </a:lnTo>
                  <a:lnTo>
                    <a:pt x="1479" y="1304"/>
                  </a:lnTo>
                  <a:lnTo>
                    <a:pt x="1487" y="1271"/>
                  </a:lnTo>
                  <a:lnTo>
                    <a:pt x="1496" y="1240"/>
                  </a:lnTo>
                  <a:lnTo>
                    <a:pt x="1507" y="1211"/>
                  </a:lnTo>
                  <a:lnTo>
                    <a:pt x="1514" y="1196"/>
                  </a:lnTo>
                  <a:lnTo>
                    <a:pt x="1522" y="1182"/>
                  </a:lnTo>
                  <a:lnTo>
                    <a:pt x="1531" y="1168"/>
                  </a:lnTo>
                  <a:lnTo>
                    <a:pt x="1542" y="1154"/>
                  </a:lnTo>
                  <a:lnTo>
                    <a:pt x="1563" y="1130"/>
                  </a:lnTo>
                  <a:lnTo>
                    <a:pt x="1594" y="1101"/>
                  </a:lnTo>
                  <a:lnTo>
                    <a:pt x="1608" y="1085"/>
                  </a:lnTo>
                  <a:lnTo>
                    <a:pt x="1620" y="1070"/>
                  </a:lnTo>
                  <a:lnTo>
                    <a:pt x="1624" y="1063"/>
                  </a:lnTo>
                  <a:lnTo>
                    <a:pt x="1628" y="1057"/>
                  </a:lnTo>
                  <a:lnTo>
                    <a:pt x="1631" y="1051"/>
                  </a:lnTo>
                  <a:lnTo>
                    <a:pt x="1631" y="1046"/>
                  </a:lnTo>
                  <a:lnTo>
                    <a:pt x="1639" y="1014"/>
                  </a:lnTo>
                  <a:lnTo>
                    <a:pt x="1647" y="981"/>
                  </a:lnTo>
                  <a:lnTo>
                    <a:pt x="1652" y="963"/>
                  </a:lnTo>
                  <a:lnTo>
                    <a:pt x="1658" y="947"/>
                  </a:lnTo>
                  <a:lnTo>
                    <a:pt x="1664" y="933"/>
                  </a:lnTo>
                  <a:lnTo>
                    <a:pt x="1671" y="918"/>
                  </a:lnTo>
                  <a:lnTo>
                    <a:pt x="1679" y="905"/>
                  </a:lnTo>
                  <a:lnTo>
                    <a:pt x="1687" y="891"/>
                  </a:lnTo>
                  <a:lnTo>
                    <a:pt x="1698" y="881"/>
                  </a:lnTo>
                  <a:lnTo>
                    <a:pt x="1708" y="871"/>
                  </a:lnTo>
                  <a:lnTo>
                    <a:pt x="1720" y="863"/>
                  </a:lnTo>
                  <a:lnTo>
                    <a:pt x="1734" y="858"/>
                  </a:lnTo>
                  <a:lnTo>
                    <a:pt x="1748" y="854"/>
                  </a:lnTo>
                  <a:lnTo>
                    <a:pt x="1764" y="853"/>
                  </a:lnTo>
                  <a:lnTo>
                    <a:pt x="1771" y="853"/>
                  </a:lnTo>
                  <a:lnTo>
                    <a:pt x="1775" y="853"/>
                  </a:lnTo>
                  <a:lnTo>
                    <a:pt x="1782" y="853"/>
                  </a:lnTo>
                  <a:lnTo>
                    <a:pt x="1794" y="853"/>
                  </a:lnTo>
                  <a:lnTo>
                    <a:pt x="1795" y="861"/>
                  </a:lnTo>
                  <a:lnTo>
                    <a:pt x="1798" y="870"/>
                  </a:lnTo>
                  <a:lnTo>
                    <a:pt x="1800" y="875"/>
                  </a:lnTo>
                  <a:lnTo>
                    <a:pt x="1802" y="879"/>
                  </a:lnTo>
                  <a:lnTo>
                    <a:pt x="1804" y="882"/>
                  </a:lnTo>
                  <a:lnTo>
                    <a:pt x="1806" y="883"/>
                  </a:lnTo>
                  <a:lnTo>
                    <a:pt x="1823" y="882"/>
                  </a:lnTo>
                  <a:lnTo>
                    <a:pt x="1838" y="879"/>
                  </a:lnTo>
                  <a:lnTo>
                    <a:pt x="1851" y="875"/>
                  </a:lnTo>
                  <a:lnTo>
                    <a:pt x="1864" y="869"/>
                  </a:lnTo>
                  <a:lnTo>
                    <a:pt x="1878" y="862"/>
                  </a:lnTo>
                  <a:lnTo>
                    <a:pt x="1888" y="854"/>
                  </a:lnTo>
                  <a:lnTo>
                    <a:pt x="1900" y="845"/>
                  </a:lnTo>
                  <a:lnTo>
                    <a:pt x="1912" y="835"/>
                  </a:lnTo>
                  <a:lnTo>
                    <a:pt x="1935" y="815"/>
                  </a:lnTo>
                  <a:lnTo>
                    <a:pt x="1959" y="797"/>
                  </a:lnTo>
                  <a:lnTo>
                    <a:pt x="1972" y="789"/>
                  </a:lnTo>
                  <a:lnTo>
                    <a:pt x="1986" y="781"/>
                  </a:lnTo>
                  <a:lnTo>
                    <a:pt x="2000" y="774"/>
                  </a:lnTo>
                  <a:lnTo>
                    <a:pt x="2017" y="769"/>
                  </a:lnTo>
                  <a:lnTo>
                    <a:pt x="2036" y="761"/>
                  </a:lnTo>
                  <a:lnTo>
                    <a:pt x="2056" y="751"/>
                  </a:lnTo>
                  <a:lnTo>
                    <a:pt x="2073" y="743"/>
                  </a:lnTo>
                  <a:lnTo>
                    <a:pt x="2091" y="734"/>
                  </a:lnTo>
                  <a:lnTo>
                    <a:pt x="2124" y="714"/>
                  </a:lnTo>
                  <a:lnTo>
                    <a:pt x="2157" y="694"/>
                  </a:lnTo>
                  <a:lnTo>
                    <a:pt x="2192" y="673"/>
                  </a:lnTo>
                  <a:lnTo>
                    <a:pt x="2228" y="654"/>
                  </a:lnTo>
                  <a:lnTo>
                    <a:pt x="2247" y="645"/>
                  </a:lnTo>
                  <a:lnTo>
                    <a:pt x="2268" y="635"/>
                  </a:lnTo>
                  <a:lnTo>
                    <a:pt x="2289" y="626"/>
                  </a:lnTo>
                  <a:lnTo>
                    <a:pt x="2312" y="618"/>
                  </a:lnTo>
                  <a:lnTo>
                    <a:pt x="2344" y="607"/>
                  </a:lnTo>
                  <a:lnTo>
                    <a:pt x="2381" y="593"/>
                  </a:lnTo>
                  <a:lnTo>
                    <a:pt x="2401" y="585"/>
                  </a:lnTo>
                  <a:lnTo>
                    <a:pt x="2421" y="575"/>
                  </a:lnTo>
                  <a:lnTo>
                    <a:pt x="2443" y="565"/>
                  </a:lnTo>
                  <a:lnTo>
                    <a:pt x="2463" y="554"/>
                  </a:lnTo>
                  <a:lnTo>
                    <a:pt x="2481" y="541"/>
                  </a:lnTo>
                  <a:lnTo>
                    <a:pt x="2500" y="528"/>
                  </a:lnTo>
                  <a:lnTo>
                    <a:pt x="2516" y="514"/>
                  </a:lnTo>
                  <a:lnTo>
                    <a:pt x="2531" y="498"/>
                  </a:lnTo>
                  <a:lnTo>
                    <a:pt x="2537" y="490"/>
                  </a:lnTo>
                  <a:lnTo>
                    <a:pt x="2543" y="482"/>
                  </a:lnTo>
                  <a:lnTo>
                    <a:pt x="2547" y="473"/>
                  </a:lnTo>
                  <a:lnTo>
                    <a:pt x="2552" y="464"/>
                  </a:lnTo>
                  <a:lnTo>
                    <a:pt x="2555" y="456"/>
                  </a:lnTo>
                  <a:lnTo>
                    <a:pt x="2557" y="445"/>
                  </a:lnTo>
                  <a:lnTo>
                    <a:pt x="2559" y="436"/>
                  </a:lnTo>
                  <a:lnTo>
                    <a:pt x="2559" y="426"/>
                  </a:lnTo>
                  <a:lnTo>
                    <a:pt x="2559" y="420"/>
                  </a:lnTo>
                  <a:lnTo>
                    <a:pt x="2557" y="413"/>
                  </a:lnTo>
                  <a:lnTo>
                    <a:pt x="2555" y="408"/>
                  </a:lnTo>
                  <a:lnTo>
                    <a:pt x="2552" y="401"/>
                  </a:lnTo>
                  <a:lnTo>
                    <a:pt x="2545" y="392"/>
                  </a:lnTo>
                  <a:lnTo>
                    <a:pt x="2537" y="382"/>
                  </a:lnTo>
                  <a:lnTo>
                    <a:pt x="2531" y="373"/>
                  </a:lnTo>
                  <a:lnTo>
                    <a:pt x="2524" y="365"/>
                  </a:lnTo>
                  <a:lnTo>
                    <a:pt x="2521" y="361"/>
                  </a:lnTo>
                  <a:lnTo>
                    <a:pt x="2519" y="356"/>
                  </a:lnTo>
                  <a:lnTo>
                    <a:pt x="2517" y="352"/>
                  </a:lnTo>
                  <a:lnTo>
                    <a:pt x="2517" y="348"/>
                  </a:lnTo>
                  <a:lnTo>
                    <a:pt x="2517" y="338"/>
                  </a:lnTo>
                  <a:lnTo>
                    <a:pt x="2519" y="332"/>
                  </a:lnTo>
                  <a:lnTo>
                    <a:pt x="2521" y="324"/>
                  </a:lnTo>
                  <a:lnTo>
                    <a:pt x="2524" y="318"/>
                  </a:lnTo>
                  <a:lnTo>
                    <a:pt x="2531" y="308"/>
                  </a:lnTo>
                  <a:lnTo>
                    <a:pt x="2540" y="298"/>
                  </a:lnTo>
                  <a:lnTo>
                    <a:pt x="2548" y="289"/>
                  </a:lnTo>
                  <a:lnTo>
                    <a:pt x="2557" y="280"/>
                  </a:lnTo>
                  <a:lnTo>
                    <a:pt x="2561" y="274"/>
                  </a:lnTo>
                  <a:lnTo>
                    <a:pt x="2565" y="269"/>
                  </a:lnTo>
                  <a:lnTo>
                    <a:pt x="2568" y="264"/>
                  </a:lnTo>
                  <a:lnTo>
                    <a:pt x="2571" y="257"/>
                  </a:lnTo>
                  <a:lnTo>
                    <a:pt x="2577" y="245"/>
                  </a:lnTo>
                  <a:lnTo>
                    <a:pt x="2559" y="246"/>
                  </a:lnTo>
                  <a:lnTo>
                    <a:pt x="2540" y="248"/>
                  </a:lnTo>
                  <a:lnTo>
                    <a:pt x="2523" y="250"/>
                  </a:lnTo>
                  <a:lnTo>
                    <a:pt x="2505" y="256"/>
                  </a:lnTo>
                  <a:lnTo>
                    <a:pt x="2489" y="261"/>
                  </a:lnTo>
                  <a:lnTo>
                    <a:pt x="2475" y="266"/>
                  </a:lnTo>
                  <a:lnTo>
                    <a:pt x="2459" y="273"/>
                  </a:lnTo>
                  <a:lnTo>
                    <a:pt x="2444" y="281"/>
                  </a:lnTo>
                  <a:lnTo>
                    <a:pt x="2416" y="298"/>
                  </a:lnTo>
                  <a:lnTo>
                    <a:pt x="2389" y="318"/>
                  </a:lnTo>
                  <a:lnTo>
                    <a:pt x="2363" y="338"/>
                  </a:lnTo>
                  <a:lnTo>
                    <a:pt x="2337" y="360"/>
                  </a:lnTo>
                  <a:lnTo>
                    <a:pt x="2311" y="380"/>
                  </a:lnTo>
                  <a:lnTo>
                    <a:pt x="2285" y="400"/>
                  </a:lnTo>
                  <a:lnTo>
                    <a:pt x="2259" y="417"/>
                  </a:lnTo>
                  <a:lnTo>
                    <a:pt x="2231" y="433"/>
                  </a:lnTo>
                  <a:lnTo>
                    <a:pt x="2216" y="440"/>
                  </a:lnTo>
                  <a:lnTo>
                    <a:pt x="2201" y="445"/>
                  </a:lnTo>
                  <a:lnTo>
                    <a:pt x="2187" y="450"/>
                  </a:lnTo>
                  <a:lnTo>
                    <a:pt x="2171" y="454"/>
                  </a:lnTo>
                  <a:lnTo>
                    <a:pt x="2153" y="456"/>
                  </a:lnTo>
                  <a:lnTo>
                    <a:pt x="2137" y="457"/>
                  </a:lnTo>
                  <a:lnTo>
                    <a:pt x="2120" y="457"/>
                  </a:lnTo>
                  <a:lnTo>
                    <a:pt x="2101" y="456"/>
                  </a:lnTo>
                  <a:lnTo>
                    <a:pt x="2071" y="442"/>
                  </a:lnTo>
                  <a:lnTo>
                    <a:pt x="2011" y="416"/>
                  </a:lnTo>
                  <a:lnTo>
                    <a:pt x="1928" y="377"/>
                  </a:lnTo>
                  <a:lnTo>
                    <a:pt x="1834" y="332"/>
                  </a:lnTo>
                  <a:lnTo>
                    <a:pt x="1734" y="282"/>
                  </a:lnTo>
                  <a:lnTo>
                    <a:pt x="1636" y="233"/>
                  </a:lnTo>
                  <a:lnTo>
                    <a:pt x="1550" y="188"/>
                  </a:lnTo>
                  <a:lnTo>
                    <a:pt x="1482" y="149"/>
                  </a:lnTo>
                  <a:lnTo>
                    <a:pt x="1467" y="138"/>
                  </a:lnTo>
                  <a:lnTo>
                    <a:pt x="1454" y="128"/>
                  </a:lnTo>
                  <a:lnTo>
                    <a:pt x="1440" y="114"/>
                  </a:lnTo>
                  <a:lnTo>
                    <a:pt x="1428" y="101"/>
                  </a:lnTo>
                  <a:lnTo>
                    <a:pt x="1404" y="74"/>
                  </a:lnTo>
                  <a:lnTo>
                    <a:pt x="1380" y="46"/>
                  </a:lnTo>
                  <a:lnTo>
                    <a:pt x="1370" y="34"/>
                  </a:lnTo>
                  <a:lnTo>
                    <a:pt x="1358" y="24"/>
                  </a:lnTo>
                  <a:lnTo>
                    <a:pt x="1346" y="14"/>
                  </a:lnTo>
                  <a:lnTo>
                    <a:pt x="1332" y="8"/>
                  </a:lnTo>
                  <a:lnTo>
                    <a:pt x="1326" y="5"/>
                  </a:lnTo>
                  <a:lnTo>
                    <a:pt x="1320" y="2"/>
                  </a:lnTo>
                  <a:lnTo>
                    <a:pt x="1312" y="1"/>
                  </a:lnTo>
                  <a:lnTo>
                    <a:pt x="1306" y="0"/>
                  </a:lnTo>
                  <a:lnTo>
                    <a:pt x="1299" y="0"/>
                  </a:lnTo>
                  <a:lnTo>
                    <a:pt x="1291" y="0"/>
                  </a:lnTo>
                  <a:lnTo>
                    <a:pt x="1284" y="2"/>
                  </a:lnTo>
                  <a:lnTo>
                    <a:pt x="1276" y="4"/>
                  </a:lnTo>
                  <a:lnTo>
                    <a:pt x="1259" y="10"/>
                  </a:lnTo>
                  <a:lnTo>
                    <a:pt x="1242" y="16"/>
                  </a:lnTo>
                  <a:lnTo>
                    <a:pt x="1226" y="21"/>
                  </a:lnTo>
                  <a:lnTo>
                    <a:pt x="1209" y="25"/>
                  </a:lnTo>
                  <a:lnTo>
                    <a:pt x="1174" y="32"/>
                  </a:lnTo>
                  <a:lnTo>
                    <a:pt x="1138" y="36"/>
                  </a:lnTo>
                  <a:lnTo>
                    <a:pt x="1101" y="38"/>
                  </a:lnTo>
                  <a:lnTo>
                    <a:pt x="1063" y="40"/>
                  </a:lnTo>
                  <a:lnTo>
                    <a:pt x="1023" y="40"/>
                  </a:lnTo>
                  <a:lnTo>
                    <a:pt x="982" y="40"/>
                  </a:lnTo>
                  <a:lnTo>
                    <a:pt x="961" y="40"/>
                  </a:lnTo>
                  <a:lnTo>
                    <a:pt x="943" y="37"/>
                  </a:lnTo>
                  <a:lnTo>
                    <a:pt x="926" y="33"/>
                  </a:lnTo>
                  <a:lnTo>
                    <a:pt x="909" y="28"/>
                  </a:lnTo>
                  <a:lnTo>
                    <a:pt x="903" y="42"/>
                  </a:lnTo>
                  <a:lnTo>
                    <a:pt x="895" y="56"/>
                  </a:lnTo>
                  <a:lnTo>
                    <a:pt x="887" y="68"/>
                  </a:lnTo>
                  <a:lnTo>
                    <a:pt x="878" y="80"/>
                  </a:lnTo>
                  <a:lnTo>
                    <a:pt x="858" y="101"/>
                  </a:lnTo>
                  <a:lnTo>
                    <a:pt x="838" y="121"/>
                  </a:lnTo>
                  <a:lnTo>
                    <a:pt x="827" y="132"/>
                  </a:lnTo>
                  <a:lnTo>
                    <a:pt x="819" y="142"/>
                  </a:lnTo>
                  <a:lnTo>
                    <a:pt x="810" y="153"/>
                  </a:lnTo>
                  <a:lnTo>
                    <a:pt x="803" y="164"/>
                  </a:lnTo>
                  <a:lnTo>
                    <a:pt x="797" y="176"/>
                  </a:lnTo>
                  <a:lnTo>
                    <a:pt x="793" y="188"/>
                  </a:lnTo>
                  <a:lnTo>
                    <a:pt x="790" y="201"/>
                  </a:lnTo>
                  <a:lnTo>
                    <a:pt x="789" y="214"/>
                  </a:lnTo>
                  <a:lnTo>
                    <a:pt x="789" y="224"/>
                  </a:lnTo>
                  <a:lnTo>
                    <a:pt x="790" y="230"/>
                  </a:lnTo>
                  <a:lnTo>
                    <a:pt x="791" y="236"/>
                  </a:lnTo>
                  <a:lnTo>
                    <a:pt x="794" y="240"/>
                  </a:lnTo>
                  <a:lnTo>
                    <a:pt x="801" y="245"/>
                  </a:lnTo>
                  <a:lnTo>
                    <a:pt x="807" y="249"/>
                  </a:lnTo>
                  <a:lnTo>
                    <a:pt x="815" y="252"/>
                  </a:lnTo>
                  <a:lnTo>
                    <a:pt x="822" y="254"/>
                  </a:lnTo>
                  <a:lnTo>
                    <a:pt x="825" y="257"/>
                  </a:lnTo>
                  <a:lnTo>
                    <a:pt x="827" y="260"/>
                  </a:lnTo>
                  <a:lnTo>
                    <a:pt x="829" y="264"/>
                  </a:lnTo>
                  <a:lnTo>
                    <a:pt x="831" y="269"/>
                  </a:lnTo>
                  <a:lnTo>
                    <a:pt x="837" y="289"/>
                  </a:lnTo>
                  <a:lnTo>
                    <a:pt x="841" y="309"/>
                  </a:lnTo>
                  <a:lnTo>
                    <a:pt x="842" y="328"/>
                  </a:lnTo>
                  <a:lnTo>
                    <a:pt x="843" y="346"/>
                  </a:lnTo>
                  <a:lnTo>
                    <a:pt x="843" y="381"/>
                  </a:lnTo>
                  <a:lnTo>
                    <a:pt x="843" y="414"/>
                  </a:lnTo>
                  <a:lnTo>
                    <a:pt x="842" y="424"/>
                  </a:lnTo>
                  <a:lnTo>
                    <a:pt x="841" y="433"/>
                  </a:lnTo>
                  <a:lnTo>
                    <a:pt x="838" y="440"/>
                  </a:lnTo>
                  <a:lnTo>
                    <a:pt x="834" y="446"/>
                  </a:lnTo>
                  <a:lnTo>
                    <a:pt x="830" y="450"/>
                  </a:lnTo>
                  <a:lnTo>
                    <a:pt x="825" y="453"/>
                  </a:lnTo>
                  <a:lnTo>
                    <a:pt x="819" y="456"/>
                  </a:lnTo>
                  <a:lnTo>
                    <a:pt x="813" y="456"/>
                  </a:lnTo>
                  <a:lnTo>
                    <a:pt x="805" y="456"/>
                  </a:lnTo>
                  <a:lnTo>
                    <a:pt x="797" y="454"/>
                  </a:lnTo>
                  <a:lnTo>
                    <a:pt x="790" y="452"/>
                  </a:lnTo>
                  <a:lnTo>
                    <a:pt x="785" y="449"/>
                  </a:lnTo>
                  <a:lnTo>
                    <a:pt x="779" y="445"/>
                  </a:lnTo>
                  <a:lnTo>
                    <a:pt x="775" y="441"/>
                  </a:lnTo>
                  <a:lnTo>
                    <a:pt x="771" y="437"/>
                  </a:lnTo>
                  <a:lnTo>
                    <a:pt x="767" y="432"/>
                  </a:lnTo>
                  <a:lnTo>
                    <a:pt x="755" y="410"/>
                  </a:lnTo>
                  <a:lnTo>
                    <a:pt x="741" y="389"/>
                  </a:lnTo>
                  <a:lnTo>
                    <a:pt x="735" y="398"/>
                  </a:lnTo>
                  <a:lnTo>
                    <a:pt x="727" y="406"/>
                  </a:lnTo>
                  <a:lnTo>
                    <a:pt x="723" y="409"/>
                  </a:lnTo>
                  <a:lnTo>
                    <a:pt x="719" y="412"/>
                  </a:lnTo>
                  <a:lnTo>
                    <a:pt x="715" y="413"/>
                  </a:lnTo>
                  <a:lnTo>
                    <a:pt x="710" y="414"/>
                  </a:lnTo>
                  <a:lnTo>
                    <a:pt x="706" y="413"/>
                  </a:lnTo>
                  <a:lnTo>
                    <a:pt x="702" y="410"/>
                  </a:lnTo>
                  <a:lnTo>
                    <a:pt x="698" y="408"/>
                  </a:lnTo>
                  <a:lnTo>
                    <a:pt x="694" y="404"/>
                  </a:lnTo>
                  <a:lnTo>
                    <a:pt x="690" y="398"/>
                  </a:lnTo>
                  <a:lnTo>
                    <a:pt x="689" y="393"/>
                  </a:lnTo>
                  <a:lnTo>
                    <a:pt x="687" y="389"/>
                  </a:lnTo>
                  <a:lnTo>
                    <a:pt x="686" y="384"/>
                  </a:lnTo>
                  <a:lnTo>
                    <a:pt x="666" y="384"/>
                  </a:lnTo>
                  <a:lnTo>
                    <a:pt x="651" y="384"/>
                  </a:lnTo>
                  <a:lnTo>
                    <a:pt x="639" y="384"/>
                  </a:lnTo>
                  <a:lnTo>
                    <a:pt x="626" y="384"/>
                  </a:lnTo>
                  <a:lnTo>
                    <a:pt x="615" y="384"/>
                  </a:lnTo>
                  <a:lnTo>
                    <a:pt x="606" y="382"/>
                  </a:lnTo>
                  <a:lnTo>
                    <a:pt x="599" y="381"/>
                  </a:lnTo>
                  <a:lnTo>
                    <a:pt x="593" y="378"/>
                  </a:lnTo>
                  <a:lnTo>
                    <a:pt x="587" y="376"/>
                  </a:lnTo>
                  <a:lnTo>
                    <a:pt x="582" y="373"/>
                  </a:lnTo>
                  <a:lnTo>
                    <a:pt x="579" y="369"/>
                  </a:lnTo>
                  <a:lnTo>
                    <a:pt x="575" y="365"/>
                  </a:lnTo>
                  <a:lnTo>
                    <a:pt x="565" y="345"/>
                  </a:lnTo>
                  <a:lnTo>
                    <a:pt x="547" y="324"/>
                  </a:lnTo>
                  <a:lnTo>
                    <a:pt x="521" y="306"/>
                  </a:lnTo>
                  <a:lnTo>
                    <a:pt x="495" y="292"/>
                  </a:lnTo>
                  <a:lnTo>
                    <a:pt x="470" y="280"/>
                  </a:lnTo>
                  <a:lnTo>
                    <a:pt x="445" y="269"/>
                  </a:lnTo>
                  <a:lnTo>
                    <a:pt x="420" y="258"/>
                  </a:lnTo>
                  <a:lnTo>
                    <a:pt x="393" y="248"/>
                  </a:lnTo>
                  <a:lnTo>
                    <a:pt x="366" y="238"/>
                  </a:lnTo>
                  <a:lnTo>
                    <a:pt x="337" y="226"/>
                  </a:lnTo>
                  <a:lnTo>
                    <a:pt x="333" y="233"/>
                  </a:lnTo>
                  <a:lnTo>
                    <a:pt x="332" y="237"/>
                  </a:lnTo>
                  <a:lnTo>
                    <a:pt x="332" y="240"/>
                  </a:lnTo>
                  <a:lnTo>
                    <a:pt x="333" y="242"/>
                  </a:lnTo>
                  <a:lnTo>
                    <a:pt x="336" y="250"/>
                  </a:lnTo>
                  <a:lnTo>
                    <a:pt x="337" y="264"/>
                  </a:lnTo>
                  <a:lnTo>
                    <a:pt x="337" y="270"/>
                  </a:lnTo>
                  <a:lnTo>
                    <a:pt x="338" y="278"/>
                  </a:lnTo>
                  <a:lnTo>
                    <a:pt x="341" y="286"/>
                  </a:lnTo>
                  <a:lnTo>
                    <a:pt x="344" y="293"/>
                  </a:lnTo>
                  <a:lnTo>
                    <a:pt x="350" y="308"/>
                  </a:lnTo>
                  <a:lnTo>
                    <a:pt x="358" y="324"/>
                  </a:lnTo>
                  <a:lnTo>
                    <a:pt x="366" y="340"/>
                  </a:lnTo>
                  <a:lnTo>
                    <a:pt x="373" y="358"/>
                  </a:lnTo>
                  <a:lnTo>
                    <a:pt x="376" y="368"/>
                  </a:lnTo>
                  <a:lnTo>
                    <a:pt x="377" y="378"/>
                  </a:lnTo>
                  <a:lnTo>
                    <a:pt x="378" y="389"/>
                  </a:lnTo>
                  <a:lnTo>
                    <a:pt x="380" y="401"/>
                  </a:lnTo>
                  <a:lnTo>
                    <a:pt x="378" y="421"/>
                  </a:lnTo>
                  <a:lnTo>
                    <a:pt x="374" y="437"/>
                  </a:lnTo>
                  <a:lnTo>
                    <a:pt x="370" y="450"/>
                  </a:lnTo>
                  <a:lnTo>
                    <a:pt x="364" y="464"/>
                  </a:lnTo>
                  <a:lnTo>
                    <a:pt x="358" y="477"/>
                  </a:lnTo>
                  <a:lnTo>
                    <a:pt x="354" y="490"/>
                  </a:lnTo>
                  <a:lnTo>
                    <a:pt x="350" y="505"/>
                  </a:lnTo>
                  <a:lnTo>
                    <a:pt x="349" y="522"/>
                  </a:lnTo>
                  <a:lnTo>
                    <a:pt x="350" y="530"/>
                  </a:lnTo>
                  <a:lnTo>
                    <a:pt x="352" y="537"/>
                  </a:lnTo>
                  <a:lnTo>
                    <a:pt x="354" y="543"/>
                  </a:lnTo>
                  <a:lnTo>
                    <a:pt x="358" y="549"/>
                  </a:lnTo>
                  <a:lnTo>
                    <a:pt x="361" y="553"/>
                  </a:lnTo>
                  <a:lnTo>
                    <a:pt x="365" y="558"/>
                  </a:lnTo>
                  <a:lnTo>
                    <a:pt x="366" y="563"/>
                  </a:lnTo>
                  <a:lnTo>
                    <a:pt x="368" y="570"/>
                  </a:lnTo>
                  <a:lnTo>
                    <a:pt x="366" y="575"/>
                  </a:lnTo>
                  <a:lnTo>
                    <a:pt x="365" y="579"/>
                  </a:lnTo>
                  <a:lnTo>
                    <a:pt x="361" y="585"/>
                  </a:lnTo>
                  <a:lnTo>
                    <a:pt x="357" y="587"/>
                  </a:lnTo>
                  <a:lnTo>
                    <a:pt x="348" y="593"/>
                  </a:lnTo>
                  <a:lnTo>
                    <a:pt x="336" y="597"/>
                  </a:lnTo>
                  <a:lnTo>
                    <a:pt x="312" y="602"/>
                  </a:lnTo>
                  <a:lnTo>
                    <a:pt x="294" y="606"/>
                  </a:lnTo>
                  <a:lnTo>
                    <a:pt x="290" y="609"/>
                  </a:lnTo>
                  <a:lnTo>
                    <a:pt x="285" y="614"/>
                  </a:lnTo>
                  <a:lnTo>
                    <a:pt x="280" y="619"/>
                  </a:lnTo>
                  <a:lnTo>
                    <a:pt x="273" y="626"/>
                  </a:lnTo>
                  <a:lnTo>
                    <a:pt x="261" y="642"/>
                  </a:lnTo>
                  <a:lnTo>
                    <a:pt x="250" y="661"/>
                  </a:lnTo>
                  <a:lnTo>
                    <a:pt x="240" y="682"/>
                  </a:lnTo>
                  <a:lnTo>
                    <a:pt x="230" y="702"/>
                  </a:lnTo>
                  <a:lnTo>
                    <a:pt x="228" y="711"/>
                  </a:lnTo>
                  <a:lnTo>
                    <a:pt x="225" y="722"/>
                  </a:lnTo>
                  <a:lnTo>
                    <a:pt x="224" y="730"/>
                  </a:lnTo>
                  <a:lnTo>
                    <a:pt x="222" y="739"/>
                  </a:lnTo>
                  <a:lnTo>
                    <a:pt x="224" y="743"/>
                  </a:lnTo>
                  <a:lnTo>
                    <a:pt x="226" y="747"/>
                  </a:lnTo>
                  <a:lnTo>
                    <a:pt x="229" y="753"/>
                  </a:lnTo>
                  <a:lnTo>
                    <a:pt x="234" y="757"/>
                  </a:lnTo>
                  <a:lnTo>
                    <a:pt x="248" y="766"/>
                  </a:lnTo>
                  <a:lnTo>
                    <a:pt x="264" y="775"/>
                  </a:lnTo>
                  <a:lnTo>
                    <a:pt x="281" y="782"/>
                  </a:lnTo>
                  <a:lnTo>
                    <a:pt x="298" y="787"/>
                  </a:lnTo>
                  <a:lnTo>
                    <a:pt x="316" y="791"/>
                  </a:lnTo>
                  <a:lnTo>
                    <a:pt x="332" y="793"/>
                  </a:lnTo>
                  <a:lnTo>
                    <a:pt x="337" y="793"/>
                  </a:lnTo>
                  <a:lnTo>
                    <a:pt x="341" y="790"/>
                  </a:lnTo>
                  <a:lnTo>
                    <a:pt x="346" y="787"/>
                  </a:lnTo>
                  <a:lnTo>
                    <a:pt x="350" y="782"/>
                  </a:lnTo>
                  <a:lnTo>
                    <a:pt x="358" y="771"/>
                  </a:lnTo>
                  <a:lnTo>
                    <a:pt x="365" y="759"/>
                  </a:lnTo>
                  <a:lnTo>
                    <a:pt x="373" y="747"/>
                  </a:lnTo>
                  <a:lnTo>
                    <a:pt x="381" y="737"/>
                  </a:lnTo>
                  <a:lnTo>
                    <a:pt x="386" y="733"/>
                  </a:lnTo>
                  <a:lnTo>
                    <a:pt x="392" y="730"/>
                  </a:lnTo>
                  <a:lnTo>
                    <a:pt x="397" y="727"/>
                  </a:lnTo>
                  <a:lnTo>
                    <a:pt x="404" y="726"/>
                  </a:lnTo>
                  <a:lnTo>
                    <a:pt x="410" y="727"/>
                  </a:lnTo>
                  <a:lnTo>
                    <a:pt x="417" y="729"/>
                  </a:lnTo>
                  <a:lnTo>
                    <a:pt x="425" y="731"/>
                  </a:lnTo>
                  <a:lnTo>
                    <a:pt x="432" y="734"/>
                  </a:lnTo>
                  <a:lnTo>
                    <a:pt x="446" y="741"/>
                  </a:lnTo>
                  <a:lnTo>
                    <a:pt x="460" y="751"/>
                  </a:lnTo>
                  <a:lnTo>
                    <a:pt x="470" y="762"/>
                  </a:lnTo>
                  <a:lnTo>
                    <a:pt x="480" y="773"/>
                  </a:lnTo>
                  <a:lnTo>
                    <a:pt x="484" y="778"/>
                  </a:lnTo>
                  <a:lnTo>
                    <a:pt x="485" y="783"/>
                  </a:lnTo>
                  <a:lnTo>
                    <a:pt x="488" y="789"/>
                  </a:lnTo>
                  <a:lnTo>
                    <a:pt x="488" y="793"/>
                  </a:lnTo>
                  <a:lnTo>
                    <a:pt x="486" y="798"/>
                  </a:lnTo>
                  <a:lnTo>
                    <a:pt x="484" y="803"/>
                  </a:lnTo>
                  <a:lnTo>
                    <a:pt x="478" y="810"/>
                  </a:lnTo>
                  <a:lnTo>
                    <a:pt x="472" y="818"/>
                  </a:lnTo>
                  <a:lnTo>
                    <a:pt x="454" y="834"/>
                  </a:lnTo>
                  <a:lnTo>
                    <a:pt x="433" y="851"/>
                  </a:lnTo>
                  <a:lnTo>
                    <a:pt x="412" y="869"/>
                  </a:lnTo>
                  <a:lnTo>
                    <a:pt x="392" y="885"/>
                  </a:lnTo>
                  <a:lnTo>
                    <a:pt x="373" y="901"/>
                  </a:lnTo>
                  <a:lnTo>
                    <a:pt x="361" y="914"/>
                  </a:lnTo>
                  <a:lnTo>
                    <a:pt x="356" y="919"/>
                  </a:lnTo>
                  <a:lnTo>
                    <a:pt x="349" y="925"/>
                  </a:lnTo>
                  <a:lnTo>
                    <a:pt x="342" y="930"/>
                  </a:lnTo>
                  <a:lnTo>
                    <a:pt x="334" y="934"/>
                  </a:lnTo>
                  <a:lnTo>
                    <a:pt x="318" y="942"/>
                  </a:lnTo>
                  <a:lnTo>
                    <a:pt x="308" y="950"/>
                  </a:lnTo>
                  <a:lnTo>
                    <a:pt x="305" y="954"/>
                  </a:lnTo>
                  <a:lnTo>
                    <a:pt x="304" y="958"/>
                  </a:lnTo>
                  <a:lnTo>
                    <a:pt x="305" y="963"/>
                  </a:lnTo>
                  <a:lnTo>
                    <a:pt x="306" y="970"/>
                  </a:lnTo>
                  <a:lnTo>
                    <a:pt x="313" y="983"/>
                  </a:lnTo>
                  <a:lnTo>
                    <a:pt x="321" y="998"/>
                  </a:lnTo>
                  <a:lnTo>
                    <a:pt x="324" y="1005"/>
                  </a:lnTo>
                  <a:lnTo>
                    <a:pt x="326" y="1013"/>
                  </a:lnTo>
                  <a:lnTo>
                    <a:pt x="328" y="1019"/>
                  </a:lnTo>
                  <a:lnTo>
                    <a:pt x="328" y="1026"/>
                  </a:lnTo>
                  <a:lnTo>
                    <a:pt x="325" y="1031"/>
                  </a:lnTo>
                  <a:lnTo>
                    <a:pt x="322" y="1037"/>
                  </a:lnTo>
                  <a:lnTo>
                    <a:pt x="316" y="1042"/>
                  </a:lnTo>
                  <a:lnTo>
                    <a:pt x="308" y="1046"/>
                  </a:lnTo>
                  <a:lnTo>
                    <a:pt x="293" y="1053"/>
                  </a:lnTo>
                  <a:lnTo>
                    <a:pt x="277" y="1058"/>
                  </a:lnTo>
                  <a:lnTo>
                    <a:pt x="261" y="1063"/>
                  </a:lnTo>
                  <a:lnTo>
                    <a:pt x="244" y="1067"/>
                  </a:lnTo>
                  <a:lnTo>
                    <a:pt x="226" y="1071"/>
                  </a:lnTo>
                  <a:lnTo>
                    <a:pt x="210" y="1074"/>
                  </a:lnTo>
                  <a:lnTo>
                    <a:pt x="194" y="1075"/>
                  </a:lnTo>
                  <a:lnTo>
                    <a:pt x="181" y="1077"/>
                  </a:lnTo>
                  <a:lnTo>
                    <a:pt x="170" y="1077"/>
                  </a:lnTo>
                  <a:lnTo>
                    <a:pt x="161" y="1078"/>
                  </a:lnTo>
                  <a:lnTo>
                    <a:pt x="153" y="1079"/>
                  </a:lnTo>
                  <a:lnTo>
                    <a:pt x="145" y="1082"/>
                  </a:lnTo>
                  <a:lnTo>
                    <a:pt x="137" y="1086"/>
                  </a:lnTo>
                  <a:lnTo>
                    <a:pt x="130" y="1090"/>
                  </a:lnTo>
                  <a:lnTo>
                    <a:pt x="124" y="1094"/>
                  </a:lnTo>
                  <a:lnTo>
                    <a:pt x="118" y="1099"/>
                  </a:lnTo>
                  <a:lnTo>
                    <a:pt x="108" y="1111"/>
                  </a:lnTo>
                  <a:lnTo>
                    <a:pt x="98" y="1124"/>
                  </a:lnTo>
                  <a:lnTo>
                    <a:pt x="90" y="1139"/>
                  </a:lnTo>
                  <a:lnTo>
                    <a:pt x="84" y="1155"/>
                  </a:lnTo>
                  <a:lnTo>
                    <a:pt x="73" y="1190"/>
                  </a:lnTo>
                  <a:lnTo>
                    <a:pt x="64" y="1223"/>
                  </a:lnTo>
                  <a:lnTo>
                    <a:pt x="58" y="1239"/>
                  </a:lnTo>
                  <a:lnTo>
                    <a:pt x="54" y="1255"/>
                  </a:lnTo>
                  <a:lnTo>
                    <a:pt x="48" y="1268"/>
                  </a:lnTo>
                  <a:lnTo>
                    <a:pt x="42" y="1280"/>
                  </a:lnTo>
                  <a:lnTo>
                    <a:pt x="37" y="1288"/>
                  </a:lnTo>
                  <a:lnTo>
                    <a:pt x="30" y="1295"/>
                  </a:lnTo>
                  <a:lnTo>
                    <a:pt x="24" y="1300"/>
                  </a:lnTo>
                  <a:lnTo>
                    <a:pt x="17" y="1306"/>
                  </a:lnTo>
                  <a:lnTo>
                    <a:pt x="10" y="1312"/>
                  </a:lnTo>
                  <a:lnTo>
                    <a:pt x="5" y="1319"/>
                  </a:lnTo>
                  <a:lnTo>
                    <a:pt x="2" y="1324"/>
                  </a:lnTo>
                  <a:lnTo>
                    <a:pt x="1" y="1328"/>
                  </a:lnTo>
                  <a:lnTo>
                    <a:pt x="0" y="1335"/>
                  </a:lnTo>
                  <a:lnTo>
                    <a:pt x="0" y="1340"/>
                  </a:lnTo>
                  <a:lnTo>
                    <a:pt x="1" y="1348"/>
                  </a:lnTo>
                  <a:lnTo>
                    <a:pt x="5" y="1356"/>
                  </a:lnTo>
                  <a:lnTo>
                    <a:pt x="10" y="1362"/>
                  </a:lnTo>
                  <a:lnTo>
                    <a:pt x="17" y="1366"/>
                  </a:lnTo>
                  <a:lnTo>
                    <a:pt x="30" y="1372"/>
                  </a:lnTo>
                  <a:lnTo>
                    <a:pt x="42" y="1376"/>
                  </a:lnTo>
                  <a:lnTo>
                    <a:pt x="12" y="1450"/>
                  </a:lnTo>
                  <a:lnTo>
                    <a:pt x="17" y="1454"/>
                  </a:lnTo>
                  <a:lnTo>
                    <a:pt x="21" y="1458"/>
                  </a:lnTo>
                  <a:lnTo>
                    <a:pt x="25" y="1464"/>
                  </a:lnTo>
                  <a:lnTo>
                    <a:pt x="28" y="1470"/>
                  </a:lnTo>
                  <a:lnTo>
                    <a:pt x="33" y="1484"/>
                  </a:lnTo>
                  <a:lnTo>
                    <a:pt x="37" y="1498"/>
                  </a:lnTo>
                  <a:lnTo>
                    <a:pt x="42" y="1511"/>
                  </a:lnTo>
                  <a:lnTo>
                    <a:pt x="49" y="1523"/>
                  </a:lnTo>
                  <a:lnTo>
                    <a:pt x="53" y="1527"/>
                  </a:lnTo>
                  <a:lnTo>
                    <a:pt x="58" y="1531"/>
                  </a:lnTo>
                  <a:lnTo>
                    <a:pt x="65" y="1532"/>
                  </a:lnTo>
                  <a:lnTo>
                    <a:pt x="72" y="1534"/>
                  </a:lnTo>
                  <a:lnTo>
                    <a:pt x="78" y="1532"/>
                  </a:lnTo>
                  <a:lnTo>
                    <a:pt x="85" y="1531"/>
                  </a:lnTo>
                  <a:lnTo>
                    <a:pt x="90" y="1527"/>
                  </a:lnTo>
                  <a:lnTo>
                    <a:pt x="96" y="1522"/>
                  </a:lnTo>
                  <a:lnTo>
                    <a:pt x="106" y="1511"/>
                  </a:lnTo>
                  <a:lnTo>
                    <a:pt x="117" y="1498"/>
                  </a:lnTo>
                  <a:lnTo>
                    <a:pt x="129" y="1484"/>
                  </a:lnTo>
                  <a:lnTo>
                    <a:pt x="144" y="1472"/>
                  </a:lnTo>
                  <a:lnTo>
                    <a:pt x="152" y="1468"/>
                  </a:lnTo>
                  <a:lnTo>
                    <a:pt x="160" y="1464"/>
                  </a:lnTo>
                  <a:lnTo>
                    <a:pt x="170" y="1462"/>
                  </a:lnTo>
                  <a:lnTo>
                    <a:pt x="181" y="1462"/>
                  </a:lnTo>
                  <a:lnTo>
                    <a:pt x="198" y="1463"/>
                  </a:lnTo>
                  <a:lnTo>
                    <a:pt x="214" y="1467"/>
                  </a:lnTo>
                  <a:lnTo>
                    <a:pt x="224" y="1470"/>
                  </a:lnTo>
                  <a:lnTo>
                    <a:pt x="232" y="1471"/>
                  </a:lnTo>
                  <a:lnTo>
                    <a:pt x="242" y="1472"/>
                  </a:lnTo>
                  <a:lnTo>
                    <a:pt x="253" y="1474"/>
                  </a:lnTo>
                  <a:lnTo>
                    <a:pt x="264" y="1472"/>
                  </a:lnTo>
                  <a:lnTo>
                    <a:pt x="272" y="1471"/>
                  </a:lnTo>
                  <a:lnTo>
                    <a:pt x="278" y="1470"/>
                  </a:lnTo>
                  <a:lnTo>
                    <a:pt x="285" y="1467"/>
                  </a:lnTo>
                  <a:lnTo>
                    <a:pt x="298" y="1460"/>
                  </a:lnTo>
                  <a:lnTo>
                    <a:pt x="313" y="1455"/>
                  </a:lnTo>
                  <a:lnTo>
                    <a:pt x="313" y="1464"/>
                  </a:lnTo>
                  <a:lnTo>
                    <a:pt x="314" y="1474"/>
                  </a:lnTo>
                  <a:lnTo>
                    <a:pt x="316" y="1483"/>
                  </a:lnTo>
                  <a:lnTo>
                    <a:pt x="320" y="1491"/>
                  </a:lnTo>
                  <a:lnTo>
                    <a:pt x="324" y="1499"/>
                  </a:lnTo>
                  <a:lnTo>
                    <a:pt x="328" y="1504"/>
                  </a:lnTo>
                  <a:lnTo>
                    <a:pt x="332" y="1507"/>
                  </a:lnTo>
                  <a:lnTo>
                    <a:pt x="334" y="1508"/>
                  </a:lnTo>
                  <a:lnTo>
                    <a:pt x="338" y="1510"/>
                  </a:lnTo>
                  <a:lnTo>
                    <a:pt x="344" y="1510"/>
                  </a:lnTo>
                  <a:lnTo>
                    <a:pt x="349" y="1510"/>
                  </a:lnTo>
                  <a:lnTo>
                    <a:pt x="354" y="1508"/>
                  </a:lnTo>
                  <a:lnTo>
                    <a:pt x="358" y="1506"/>
                  </a:lnTo>
                  <a:lnTo>
                    <a:pt x="362" y="1504"/>
                  </a:lnTo>
                  <a:lnTo>
                    <a:pt x="372" y="1498"/>
                  </a:lnTo>
                  <a:lnTo>
                    <a:pt x="380" y="1491"/>
                  </a:lnTo>
                  <a:lnTo>
                    <a:pt x="389" y="1484"/>
                  </a:lnTo>
                  <a:lnTo>
                    <a:pt x="398" y="1479"/>
                  </a:lnTo>
                  <a:lnTo>
                    <a:pt x="404" y="1476"/>
                  </a:lnTo>
                  <a:lnTo>
                    <a:pt x="409" y="1475"/>
                  </a:lnTo>
                  <a:lnTo>
                    <a:pt x="414" y="1474"/>
                  </a:lnTo>
                  <a:lnTo>
                    <a:pt x="421" y="1474"/>
                  </a:lnTo>
                  <a:lnTo>
                    <a:pt x="430" y="1474"/>
                  </a:lnTo>
                  <a:lnTo>
                    <a:pt x="440" y="1474"/>
                  </a:lnTo>
                  <a:lnTo>
                    <a:pt x="445" y="1472"/>
                  </a:lnTo>
                  <a:lnTo>
                    <a:pt x="450" y="1472"/>
                  </a:lnTo>
                  <a:lnTo>
                    <a:pt x="456" y="1470"/>
                  </a:lnTo>
                  <a:lnTo>
                    <a:pt x="462" y="1467"/>
                  </a:lnTo>
                  <a:lnTo>
                    <a:pt x="468" y="1463"/>
                  </a:lnTo>
                  <a:lnTo>
                    <a:pt x="472" y="1458"/>
                  </a:lnTo>
                  <a:lnTo>
                    <a:pt x="474" y="1451"/>
                  </a:lnTo>
                  <a:lnTo>
                    <a:pt x="476" y="1443"/>
                  </a:lnTo>
                  <a:lnTo>
                    <a:pt x="476" y="1428"/>
                  </a:lnTo>
                  <a:lnTo>
                    <a:pt x="474" y="1416"/>
                  </a:lnTo>
                  <a:lnTo>
                    <a:pt x="472" y="1406"/>
                  </a:lnTo>
                  <a:lnTo>
                    <a:pt x="469" y="1396"/>
                  </a:lnTo>
                  <a:lnTo>
                    <a:pt x="468" y="1386"/>
                  </a:lnTo>
                  <a:lnTo>
                    <a:pt x="465" y="1376"/>
                  </a:lnTo>
                  <a:lnTo>
                    <a:pt x="464" y="1366"/>
                  </a:lnTo>
                  <a:lnTo>
                    <a:pt x="464" y="1352"/>
                  </a:lnTo>
                  <a:lnTo>
                    <a:pt x="464" y="1351"/>
                  </a:lnTo>
                  <a:lnTo>
                    <a:pt x="465" y="1350"/>
                  </a:lnTo>
                  <a:lnTo>
                    <a:pt x="466" y="1348"/>
                  </a:lnTo>
                  <a:lnTo>
                    <a:pt x="469" y="1348"/>
                  </a:lnTo>
                  <a:lnTo>
                    <a:pt x="474" y="1347"/>
                  </a:lnTo>
                  <a:lnTo>
                    <a:pt x="480" y="1348"/>
                  </a:lnTo>
                  <a:lnTo>
                    <a:pt x="494" y="1351"/>
                  </a:lnTo>
                  <a:lnTo>
                    <a:pt x="506" y="1352"/>
                  </a:lnTo>
                  <a:lnTo>
                    <a:pt x="515" y="1352"/>
                  </a:lnTo>
                  <a:lnTo>
                    <a:pt x="521" y="1352"/>
                  </a:lnTo>
                  <a:lnTo>
                    <a:pt x="526" y="1352"/>
                  </a:lnTo>
                  <a:lnTo>
                    <a:pt x="535" y="1352"/>
                  </a:lnTo>
                  <a:lnTo>
                    <a:pt x="575" y="1350"/>
                  </a:lnTo>
                  <a:lnTo>
                    <a:pt x="614" y="1350"/>
                  </a:lnTo>
                  <a:lnTo>
                    <a:pt x="622" y="1351"/>
                  </a:lnTo>
                  <a:lnTo>
                    <a:pt x="630" y="1354"/>
                  </a:lnTo>
                  <a:lnTo>
                    <a:pt x="638" y="1358"/>
                  </a:lnTo>
                  <a:lnTo>
                    <a:pt x="645" y="1363"/>
                  </a:lnTo>
                  <a:lnTo>
                    <a:pt x="649" y="1370"/>
                  </a:lnTo>
                  <a:lnTo>
                    <a:pt x="653" y="1378"/>
                  </a:lnTo>
                  <a:lnTo>
                    <a:pt x="655" y="1388"/>
                  </a:lnTo>
                  <a:lnTo>
                    <a:pt x="657" y="1402"/>
                  </a:lnTo>
                  <a:lnTo>
                    <a:pt x="657" y="1412"/>
                  </a:lnTo>
                  <a:lnTo>
                    <a:pt x="658" y="1427"/>
                  </a:lnTo>
                  <a:lnTo>
                    <a:pt x="659" y="1434"/>
                  </a:lnTo>
                  <a:lnTo>
                    <a:pt x="661" y="1438"/>
                  </a:lnTo>
                  <a:lnTo>
                    <a:pt x="665" y="1442"/>
                  </a:lnTo>
                  <a:lnTo>
                    <a:pt x="669" y="1443"/>
                  </a:lnTo>
                  <a:lnTo>
                    <a:pt x="679" y="1443"/>
                  </a:lnTo>
                  <a:lnTo>
                    <a:pt x="682" y="1443"/>
                  </a:lnTo>
                  <a:lnTo>
                    <a:pt x="685" y="1443"/>
                  </a:lnTo>
                  <a:lnTo>
                    <a:pt x="693" y="1443"/>
                  </a:lnTo>
                  <a:lnTo>
                    <a:pt x="699" y="1444"/>
                  </a:lnTo>
                  <a:lnTo>
                    <a:pt x="706" y="1446"/>
                  </a:lnTo>
                  <a:lnTo>
                    <a:pt x="713" y="1450"/>
                  </a:lnTo>
                  <a:lnTo>
                    <a:pt x="718" y="1454"/>
                  </a:lnTo>
                  <a:lnTo>
                    <a:pt x="729" y="1464"/>
                  </a:lnTo>
                  <a:lnTo>
                    <a:pt x="739" y="1476"/>
                  </a:lnTo>
                  <a:lnTo>
                    <a:pt x="751" y="1488"/>
                  </a:lnTo>
                  <a:lnTo>
                    <a:pt x="765" y="1499"/>
                  </a:lnTo>
                  <a:lnTo>
                    <a:pt x="771" y="1503"/>
                  </a:lnTo>
                  <a:lnTo>
                    <a:pt x="781" y="1507"/>
                  </a:lnTo>
                  <a:lnTo>
                    <a:pt x="790" y="1508"/>
                  </a:lnTo>
                  <a:lnTo>
                    <a:pt x="801" y="1510"/>
                  </a:lnTo>
                  <a:lnTo>
                    <a:pt x="842" y="1510"/>
                  </a:lnTo>
                  <a:lnTo>
                    <a:pt x="879" y="1510"/>
                  </a:lnTo>
                  <a:lnTo>
                    <a:pt x="918" y="1510"/>
                  </a:lnTo>
                  <a:lnTo>
                    <a:pt x="963" y="1510"/>
                  </a:lnTo>
                  <a:lnTo>
                    <a:pt x="975" y="1508"/>
                  </a:lnTo>
                  <a:lnTo>
                    <a:pt x="986" y="1506"/>
                  </a:lnTo>
                  <a:lnTo>
                    <a:pt x="994" y="1502"/>
                  </a:lnTo>
                  <a:lnTo>
                    <a:pt x="1002" y="1498"/>
                  </a:lnTo>
                  <a:lnTo>
                    <a:pt x="1009" y="1492"/>
                  </a:lnTo>
                  <a:lnTo>
                    <a:pt x="1017" y="1490"/>
                  </a:lnTo>
                  <a:lnTo>
                    <a:pt x="1025" y="1487"/>
                  </a:lnTo>
                  <a:lnTo>
                    <a:pt x="1035" y="1486"/>
                  </a:lnTo>
                  <a:lnTo>
                    <a:pt x="1046" y="1486"/>
                  </a:lnTo>
                  <a:lnTo>
                    <a:pt x="1057" y="1487"/>
                  </a:lnTo>
                  <a:lnTo>
                    <a:pt x="1067" y="1488"/>
                  </a:lnTo>
                  <a:lnTo>
                    <a:pt x="1078" y="1491"/>
                  </a:lnTo>
                  <a:lnTo>
                    <a:pt x="1097" y="1498"/>
                  </a:lnTo>
                  <a:lnTo>
                    <a:pt x="1114" y="1506"/>
                  </a:lnTo>
                  <a:lnTo>
                    <a:pt x="1149" y="1526"/>
                  </a:lnTo>
                  <a:lnTo>
                    <a:pt x="1183" y="1547"/>
                  </a:lnTo>
                  <a:lnTo>
                    <a:pt x="1201" y="1556"/>
                  </a:lnTo>
                  <a:lnTo>
                    <a:pt x="1219" y="1566"/>
                  </a:lnTo>
                  <a:lnTo>
                    <a:pt x="1239" y="1574"/>
                  </a:lnTo>
                  <a:lnTo>
                    <a:pt x="1260" y="1579"/>
                  </a:lnTo>
                  <a:lnTo>
                    <a:pt x="1272" y="1582"/>
                  </a:lnTo>
                  <a:lnTo>
                    <a:pt x="1284" y="1583"/>
                  </a:lnTo>
                  <a:lnTo>
                    <a:pt x="1296" y="1584"/>
                  </a:lnTo>
                  <a:lnTo>
                    <a:pt x="1308" y="1584"/>
                  </a:lnTo>
                  <a:lnTo>
                    <a:pt x="1322" y="1583"/>
                  </a:lnTo>
                  <a:lnTo>
                    <a:pt x="1336" y="1582"/>
                  </a:lnTo>
                  <a:lnTo>
                    <a:pt x="1351" y="1579"/>
                  </a:lnTo>
                  <a:lnTo>
                    <a:pt x="1367" y="1576"/>
                  </a:lnTo>
                  <a:lnTo>
                    <a:pt x="1396" y="150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4" name="Freeform 108"/>
            <p:cNvSpPr>
              <a:spLocks noChangeAspect="1"/>
            </p:cNvSpPr>
            <p:nvPr/>
          </p:nvSpPr>
          <p:spPr bwMode="auto">
            <a:xfrm>
              <a:off x="1200" y="2744"/>
              <a:ext cx="166" cy="119"/>
            </a:xfrm>
            <a:custGeom>
              <a:avLst/>
              <a:gdLst>
                <a:gd name="T0" fmla="*/ 158 w 542"/>
                <a:gd name="T1" fmla="*/ 13 h 392"/>
                <a:gd name="T2" fmla="*/ 132 w 542"/>
                <a:gd name="T3" fmla="*/ 1 h 392"/>
                <a:gd name="T4" fmla="*/ 98 w 542"/>
                <a:gd name="T5" fmla="*/ 1 h 392"/>
                <a:gd name="T6" fmla="*/ 66 w 542"/>
                <a:gd name="T7" fmla="*/ 11 h 392"/>
                <a:gd name="T8" fmla="*/ 38 w 542"/>
                <a:gd name="T9" fmla="*/ 27 h 392"/>
                <a:gd name="T10" fmla="*/ 16 w 542"/>
                <a:gd name="T11" fmla="*/ 49 h 392"/>
                <a:gd name="T12" fmla="*/ 2 w 542"/>
                <a:gd name="T13" fmla="*/ 79 h 392"/>
                <a:gd name="T14" fmla="*/ 4 w 542"/>
                <a:gd name="T15" fmla="*/ 116 h 392"/>
                <a:gd name="T16" fmla="*/ 24 w 542"/>
                <a:gd name="T17" fmla="*/ 181 h 392"/>
                <a:gd name="T18" fmla="*/ 124 w 542"/>
                <a:gd name="T19" fmla="*/ 188 h 392"/>
                <a:gd name="T20" fmla="*/ 154 w 542"/>
                <a:gd name="T21" fmla="*/ 201 h 392"/>
                <a:gd name="T22" fmla="*/ 166 w 542"/>
                <a:gd name="T23" fmla="*/ 217 h 392"/>
                <a:gd name="T24" fmla="*/ 173 w 542"/>
                <a:gd name="T25" fmla="*/ 237 h 392"/>
                <a:gd name="T26" fmla="*/ 176 w 542"/>
                <a:gd name="T27" fmla="*/ 267 h 392"/>
                <a:gd name="T28" fmla="*/ 181 w 542"/>
                <a:gd name="T29" fmla="*/ 280 h 392"/>
                <a:gd name="T30" fmla="*/ 197 w 542"/>
                <a:gd name="T31" fmla="*/ 288 h 392"/>
                <a:gd name="T32" fmla="*/ 208 w 542"/>
                <a:gd name="T33" fmla="*/ 335 h 392"/>
                <a:gd name="T34" fmla="*/ 217 w 542"/>
                <a:gd name="T35" fmla="*/ 360 h 392"/>
                <a:gd name="T36" fmla="*/ 244 w 542"/>
                <a:gd name="T37" fmla="*/ 376 h 392"/>
                <a:gd name="T38" fmla="*/ 282 w 542"/>
                <a:gd name="T39" fmla="*/ 379 h 392"/>
                <a:gd name="T40" fmla="*/ 298 w 542"/>
                <a:gd name="T41" fmla="*/ 373 h 392"/>
                <a:gd name="T42" fmla="*/ 325 w 542"/>
                <a:gd name="T43" fmla="*/ 355 h 392"/>
                <a:gd name="T44" fmla="*/ 345 w 542"/>
                <a:gd name="T45" fmla="*/ 345 h 392"/>
                <a:gd name="T46" fmla="*/ 364 w 542"/>
                <a:gd name="T47" fmla="*/ 344 h 392"/>
                <a:gd name="T48" fmla="*/ 388 w 542"/>
                <a:gd name="T49" fmla="*/ 356 h 392"/>
                <a:gd name="T50" fmla="*/ 409 w 542"/>
                <a:gd name="T51" fmla="*/ 367 h 392"/>
                <a:gd name="T52" fmla="*/ 452 w 542"/>
                <a:gd name="T53" fmla="*/ 349 h 392"/>
                <a:gd name="T54" fmla="*/ 465 w 542"/>
                <a:gd name="T55" fmla="*/ 357 h 392"/>
                <a:gd name="T56" fmla="*/ 488 w 542"/>
                <a:gd name="T57" fmla="*/ 380 h 392"/>
                <a:gd name="T58" fmla="*/ 513 w 542"/>
                <a:gd name="T59" fmla="*/ 381 h 392"/>
                <a:gd name="T60" fmla="*/ 527 w 542"/>
                <a:gd name="T61" fmla="*/ 357 h 392"/>
                <a:gd name="T62" fmla="*/ 541 w 542"/>
                <a:gd name="T63" fmla="*/ 337 h 392"/>
                <a:gd name="T64" fmla="*/ 538 w 542"/>
                <a:gd name="T65" fmla="*/ 317 h 392"/>
                <a:gd name="T66" fmla="*/ 526 w 542"/>
                <a:gd name="T67" fmla="*/ 295 h 392"/>
                <a:gd name="T68" fmla="*/ 518 w 542"/>
                <a:gd name="T69" fmla="*/ 277 h 392"/>
                <a:gd name="T70" fmla="*/ 518 w 542"/>
                <a:gd name="T71" fmla="*/ 251 h 392"/>
                <a:gd name="T72" fmla="*/ 505 w 542"/>
                <a:gd name="T73" fmla="*/ 233 h 392"/>
                <a:gd name="T74" fmla="*/ 494 w 542"/>
                <a:gd name="T75" fmla="*/ 224 h 392"/>
                <a:gd name="T76" fmla="*/ 492 w 542"/>
                <a:gd name="T77" fmla="*/ 209 h 392"/>
                <a:gd name="T78" fmla="*/ 489 w 542"/>
                <a:gd name="T79" fmla="*/ 185 h 392"/>
                <a:gd name="T80" fmla="*/ 482 w 542"/>
                <a:gd name="T81" fmla="*/ 175 h 392"/>
                <a:gd name="T82" fmla="*/ 452 w 542"/>
                <a:gd name="T83" fmla="*/ 173 h 392"/>
                <a:gd name="T84" fmla="*/ 440 w 542"/>
                <a:gd name="T85" fmla="*/ 161 h 392"/>
                <a:gd name="T86" fmla="*/ 428 w 542"/>
                <a:gd name="T87" fmla="*/ 144 h 392"/>
                <a:gd name="T88" fmla="*/ 412 w 542"/>
                <a:gd name="T89" fmla="*/ 132 h 392"/>
                <a:gd name="T90" fmla="*/ 388 w 542"/>
                <a:gd name="T91" fmla="*/ 125 h 392"/>
                <a:gd name="T92" fmla="*/ 345 w 542"/>
                <a:gd name="T93" fmla="*/ 123 h 392"/>
                <a:gd name="T94" fmla="*/ 301 w 542"/>
                <a:gd name="T95" fmla="*/ 112 h 392"/>
                <a:gd name="T96" fmla="*/ 277 w 542"/>
                <a:gd name="T97" fmla="*/ 97 h 392"/>
                <a:gd name="T98" fmla="*/ 249 w 542"/>
                <a:gd name="T99" fmla="*/ 79 h 392"/>
                <a:gd name="T100" fmla="*/ 224 w 542"/>
                <a:gd name="T101" fmla="*/ 68 h 392"/>
                <a:gd name="T102" fmla="*/ 202 w 542"/>
                <a:gd name="T103" fmla="*/ 49 h 392"/>
                <a:gd name="T104" fmla="*/ 193 w 542"/>
                <a:gd name="T105" fmla="*/ 31 h 3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42"/>
                <a:gd name="T160" fmla="*/ 0 h 392"/>
                <a:gd name="T161" fmla="*/ 542 w 542"/>
                <a:gd name="T162" fmla="*/ 392 h 3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42" h="392">
                  <a:moveTo>
                    <a:pt x="193" y="36"/>
                  </a:moveTo>
                  <a:lnTo>
                    <a:pt x="176" y="25"/>
                  </a:lnTo>
                  <a:lnTo>
                    <a:pt x="158" y="13"/>
                  </a:lnTo>
                  <a:lnTo>
                    <a:pt x="150" y="8"/>
                  </a:lnTo>
                  <a:lnTo>
                    <a:pt x="141" y="4"/>
                  </a:lnTo>
                  <a:lnTo>
                    <a:pt x="132" y="1"/>
                  </a:lnTo>
                  <a:lnTo>
                    <a:pt x="121" y="0"/>
                  </a:lnTo>
                  <a:lnTo>
                    <a:pt x="109" y="0"/>
                  </a:lnTo>
                  <a:lnTo>
                    <a:pt x="98" y="1"/>
                  </a:lnTo>
                  <a:lnTo>
                    <a:pt x="88" y="4"/>
                  </a:lnTo>
                  <a:lnTo>
                    <a:pt x="76" y="7"/>
                  </a:lnTo>
                  <a:lnTo>
                    <a:pt x="66" y="11"/>
                  </a:lnTo>
                  <a:lnTo>
                    <a:pt x="56" y="15"/>
                  </a:lnTo>
                  <a:lnTo>
                    <a:pt x="46" y="20"/>
                  </a:lnTo>
                  <a:lnTo>
                    <a:pt x="38" y="27"/>
                  </a:lnTo>
                  <a:lnTo>
                    <a:pt x="29" y="33"/>
                  </a:lnTo>
                  <a:lnTo>
                    <a:pt x="22" y="41"/>
                  </a:lnTo>
                  <a:lnTo>
                    <a:pt x="16" y="49"/>
                  </a:lnTo>
                  <a:lnTo>
                    <a:pt x="10" y="59"/>
                  </a:lnTo>
                  <a:lnTo>
                    <a:pt x="6" y="68"/>
                  </a:lnTo>
                  <a:lnTo>
                    <a:pt x="2" y="79"/>
                  </a:lnTo>
                  <a:lnTo>
                    <a:pt x="1" y="91"/>
                  </a:lnTo>
                  <a:lnTo>
                    <a:pt x="0" y="103"/>
                  </a:lnTo>
                  <a:lnTo>
                    <a:pt x="4" y="116"/>
                  </a:lnTo>
                  <a:lnTo>
                    <a:pt x="12" y="141"/>
                  </a:lnTo>
                  <a:lnTo>
                    <a:pt x="21" y="167"/>
                  </a:lnTo>
                  <a:lnTo>
                    <a:pt x="24" y="181"/>
                  </a:lnTo>
                  <a:lnTo>
                    <a:pt x="60" y="181"/>
                  </a:lnTo>
                  <a:lnTo>
                    <a:pt x="102" y="184"/>
                  </a:lnTo>
                  <a:lnTo>
                    <a:pt x="124" y="188"/>
                  </a:lnTo>
                  <a:lnTo>
                    <a:pt x="141" y="193"/>
                  </a:lnTo>
                  <a:lnTo>
                    <a:pt x="149" y="197"/>
                  </a:lnTo>
                  <a:lnTo>
                    <a:pt x="154" y="201"/>
                  </a:lnTo>
                  <a:lnTo>
                    <a:pt x="160" y="205"/>
                  </a:lnTo>
                  <a:lnTo>
                    <a:pt x="162" y="211"/>
                  </a:lnTo>
                  <a:lnTo>
                    <a:pt x="166" y="217"/>
                  </a:lnTo>
                  <a:lnTo>
                    <a:pt x="169" y="224"/>
                  </a:lnTo>
                  <a:lnTo>
                    <a:pt x="172" y="231"/>
                  </a:lnTo>
                  <a:lnTo>
                    <a:pt x="173" y="237"/>
                  </a:lnTo>
                  <a:lnTo>
                    <a:pt x="174" y="249"/>
                  </a:lnTo>
                  <a:lnTo>
                    <a:pt x="174" y="261"/>
                  </a:lnTo>
                  <a:lnTo>
                    <a:pt x="176" y="267"/>
                  </a:lnTo>
                  <a:lnTo>
                    <a:pt x="177" y="271"/>
                  </a:lnTo>
                  <a:lnTo>
                    <a:pt x="178" y="276"/>
                  </a:lnTo>
                  <a:lnTo>
                    <a:pt x="181" y="280"/>
                  </a:lnTo>
                  <a:lnTo>
                    <a:pt x="185" y="283"/>
                  </a:lnTo>
                  <a:lnTo>
                    <a:pt x="190" y="285"/>
                  </a:lnTo>
                  <a:lnTo>
                    <a:pt x="197" y="288"/>
                  </a:lnTo>
                  <a:lnTo>
                    <a:pt x="205" y="289"/>
                  </a:lnTo>
                  <a:lnTo>
                    <a:pt x="205" y="315"/>
                  </a:lnTo>
                  <a:lnTo>
                    <a:pt x="208" y="335"/>
                  </a:lnTo>
                  <a:lnTo>
                    <a:pt x="209" y="344"/>
                  </a:lnTo>
                  <a:lnTo>
                    <a:pt x="213" y="353"/>
                  </a:lnTo>
                  <a:lnTo>
                    <a:pt x="217" y="360"/>
                  </a:lnTo>
                  <a:lnTo>
                    <a:pt x="222" y="368"/>
                  </a:lnTo>
                  <a:lnTo>
                    <a:pt x="232" y="372"/>
                  </a:lnTo>
                  <a:lnTo>
                    <a:pt x="244" y="376"/>
                  </a:lnTo>
                  <a:lnTo>
                    <a:pt x="258" y="379"/>
                  </a:lnTo>
                  <a:lnTo>
                    <a:pt x="277" y="380"/>
                  </a:lnTo>
                  <a:lnTo>
                    <a:pt x="282" y="379"/>
                  </a:lnTo>
                  <a:lnTo>
                    <a:pt x="288" y="379"/>
                  </a:lnTo>
                  <a:lnTo>
                    <a:pt x="293" y="376"/>
                  </a:lnTo>
                  <a:lnTo>
                    <a:pt x="298" y="373"/>
                  </a:lnTo>
                  <a:lnTo>
                    <a:pt x="308" y="368"/>
                  </a:lnTo>
                  <a:lnTo>
                    <a:pt x="316" y="361"/>
                  </a:lnTo>
                  <a:lnTo>
                    <a:pt x="325" y="355"/>
                  </a:lnTo>
                  <a:lnTo>
                    <a:pt x="334" y="349"/>
                  </a:lnTo>
                  <a:lnTo>
                    <a:pt x="340" y="347"/>
                  </a:lnTo>
                  <a:lnTo>
                    <a:pt x="345" y="345"/>
                  </a:lnTo>
                  <a:lnTo>
                    <a:pt x="350" y="344"/>
                  </a:lnTo>
                  <a:lnTo>
                    <a:pt x="356" y="344"/>
                  </a:lnTo>
                  <a:lnTo>
                    <a:pt x="364" y="344"/>
                  </a:lnTo>
                  <a:lnTo>
                    <a:pt x="373" y="347"/>
                  </a:lnTo>
                  <a:lnTo>
                    <a:pt x="381" y="351"/>
                  </a:lnTo>
                  <a:lnTo>
                    <a:pt x="388" y="356"/>
                  </a:lnTo>
                  <a:lnTo>
                    <a:pt x="396" y="360"/>
                  </a:lnTo>
                  <a:lnTo>
                    <a:pt x="402" y="364"/>
                  </a:lnTo>
                  <a:lnTo>
                    <a:pt x="409" y="367"/>
                  </a:lnTo>
                  <a:lnTo>
                    <a:pt x="416" y="368"/>
                  </a:lnTo>
                  <a:lnTo>
                    <a:pt x="434" y="359"/>
                  </a:lnTo>
                  <a:lnTo>
                    <a:pt x="452" y="349"/>
                  </a:lnTo>
                  <a:lnTo>
                    <a:pt x="457" y="351"/>
                  </a:lnTo>
                  <a:lnTo>
                    <a:pt x="461" y="353"/>
                  </a:lnTo>
                  <a:lnTo>
                    <a:pt x="465" y="357"/>
                  </a:lnTo>
                  <a:lnTo>
                    <a:pt x="470" y="363"/>
                  </a:lnTo>
                  <a:lnTo>
                    <a:pt x="478" y="372"/>
                  </a:lnTo>
                  <a:lnTo>
                    <a:pt x="488" y="380"/>
                  </a:lnTo>
                  <a:lnTo>
                    <a:pt x="511" y="380"/>
                  </a:lnTo>
                  <a:lnTo>
                    <a:pt x="511" y="392"/>
                  </a:lnTo>
                  <a:lnTo>
                    <a:pt x="513" y="381"/>
                  </a:lnTo>
                  <a:lnTo>
                    <a:pt x="517" y="372"/>
                  </a:lnTo>
                  <a:lnTo>
                    <a:pt x="521" y="364"/>
                  </a:lnTo>
                  <a:lnTo>
                    <a:pt x="527" y="357"/>
                  </a:lnTo>
                  <a:lnTo>
                    <a:pt x="533" y="351"/>
                  </a:lnTo>
                  <a:lnTo>
                    <a:pt x="537" y="344"/>
                  </a:lnTo>
                  <a:lnTo>
                    <a:pt x="541" y="337"/>
                  </a:lnTo>
                  <a:lnTo>
                    <a:pt x="542" y="332"/>
                  </a:lnTo>
                  <a:lnTo>
                    <a:pt x="541" y="324"/>
                  </a:lnTo>
                  <a:lnTo>
                    <a:pt x="538" y="317"/>
                  </a:lnTo>
                  <a:lnTo>
                    <a:pt x="534" y="309"/>
                  </a:lnTo>
                  <a:lnTo>
                    <a:pt x="530" y="303"/>
                  </a:lnTo>
                  <a:lnTo>
                    <a:pt x="526" y="295"/>
                  </a:lnTo>
                  <a:lnTo>
                    <a:pt x="522" y="288"/>
                  </a:lnTo>
                  <a:lnTo>
                    <a:pt x="519" y="283"/>
                  </a:lnTo>
                  <a:lnTo>
                    <a:pt x="518" y="277"/>
                  </a:lnTo>
                  <a:lnTo>
                    <a:pt x="518" y="269"/>
                  </a:lnTo>
                  <a:lnTo>
                    <a:pt x="518" y="260"/>
                  </a:lnTo>
                  <a:lnTo>
                    <a:pt x="518" y="251"/>
                  </a:lnTo>
                  <a:lnTo>
                    <a:pt x="518" y="235"/>
                  </a:lnTo>
                  <a:lnTo>
                    <a:pt x="510" y="235"/>
                  </a:lnTo>
                  <a:lnTo>
                    <a:pt x="505" y="233"/>
                  </a:lnTo>
                  <a:lnTo>
                    <a:pt x="501" y="231"/>
                  </a:lnTo>
                  <a:lnTo>
                    <a:pt x="497" y="227"/>
                  </a:lnTo>
                  <a:lnTo>
                    <a:pt x="494" y="224"/>
                  </a:lnTo>
                  <a:lnTo>
                    <a:pt x="493" y="219"/>
                  </a:lnTo>
                  <a:lnTo>
                    <a:pt x="492" y="215"/>
                  </a:lnTo>
                  <a:lnTo>
                    <a:pt x="492" y="209"/>
                  </a:lnTo>
                  <a:lnTo>
                    <a:pt x="490" y="199"/>
                  </a:lnTo>
                  <a:lnTo>
                    <a:pt x="489" y="189"/>
                  </a:lnTo>
                  <a:lnTo>
                    <a:pt x="489" y="185"/>
                  </a:lnTo>
                  <a:lnTo>
                    <a:pt x="486" y="181"/>
                  </a:lnTo>
                  <a:lnTo>
                    <a:pt x="485" y="177"/>
                  </a:lnTo>
                  <a:lnTo>
                    <a:pt x="482" y="175"/>
                  </a:lnTo>
                  <a:lnTo>
                    <a:pt x="470" y="175"/>
                  </a:lnTo>
                  <a:lnTo>
                    <a:pt x="458" y="175"/>
                  </a:lnTo>
                  <a:lnTo>
                    <a:pt x="452" y="173"/>
                  </a:lnTo>
                  <a:lnTo>
                    <a:pt x="448" y="171"/>
                  </a:lnTo>
                  <a:lnTo>
                    <a:pt x="444" y="167"/>
                  </a:lnTo>
                  <a:lnTo>
                    <a:pt x="440" y="161"/>
                  </a:lnTo>
                  <a:lnTo>
                    <a:pt x="437" y="156"/>
                  </a:lnTo>
                  <a:lnTo>
                    <a:pt x="433" y="149"/>
                  </a:lnTo>
                  <a:lnTo>
                    <a:pt x="428" y="144"/>
                  </a:lnTo>
                  <a:lnTo>
                    <a:pt x="422" y="139"/>
                  </a:lnTo>
                  <a:lnTo>
                    <a:pt x="417" y="135"/>
                  </a:lnTo>
                  <a:lnTo>
                    <a:pt x="412" y="132"/>
                  </a:lnTo>
                  <a:lnTo>
                    <a:pt x="406" y="129"/>
                  </a:lnTo>
                  <a:lnTo>
                    <a:pt x="401" y="127"/>
                  </a:lnTo>
                  <a:lnTo>
                    <a:pt x="388" y="125"/>
                  </a:lnTo>
                  <a:lnTo>
                    <a:pt x="374" y="124"/>
                  </a:lnTo>
                  <a:lnTo>
                    <a:pt x="360" y="124"/>
                  </a:lnTo>
                  <a:lnTo>
                    <a:pt x="345" y="123"/>
                  </a:lnTo>
                  <a:lnTo>
                    <a:pt x="329" y="120"/>
                  </a:lnTo>
                  <a:lnTo>
                    <a:pt x="313" y="115"/>
                  </a:lnTo>
                  <a:lnTo>
                    <a:pt x="301" y="112"/>
                  </a:lnTo>
                  <a:lnTo>
                    <a:pt x="292" y="108"/>
                  </a:lnTo>
                  <a:lnTo>
                    <a:pt x="284" y="103"/>
                  </a:lnTo>
                  <a:lnTo>
                    <a:pt x="277" y="97"/>
                  </a:lnTo>
                  <a:lnTo>
                    <a:pt x="269" y="92"/>
                  </a:lnTo>
                  <a:lnTo>
                    <a:pt x="260" y="85"/>
                  </a:lnTo>
                  <a:lnTo>
                    <a:pt x="249" y="79"/>
                  </a:lnTo>
                  <a:lnTo>
                    <a:pt x="234" y="72"/>
                  </a:lnTo>
                  <a:lnTo>
                    <a:pt x="230" y="71"/>
                  </a:lnTo>
                  <a:lnTo>
                    <a:pt x="224" y="68"/>
                  </a:lnTo>
                  <a:lnTo>
                    <a:pt x="217" y="63"/>
                  </a:lnTo>
                  <a:lnTo>
                    <a:pt x="209" y="56"/>
                  </a:lnTo>
                  <a:lnTo>
                    <a:pt x="202" y="49"/>
                  </a:lnTo>
                  <a:lnTo>
                    <a:pt x="198" y="41"/>
                  </a:lnTo>
                  <a:lnTo>
                    <a:pt x="194" y="36"/>
                  </a:lnTo>
                  <a:lnTo>
                    <a:pt x="193" y="31"/>
                  </a:lnTo>
                  <a:lnTo>
                    <a:pt x="193" y="3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5" name="Freeform 109"/>
            <p:cNvSpPr>
              <a:spLocks noChangeAspect="1"/>
            </p:cNvSpPr>
            <p:nvPr/>
          </p:nvSpPr>
          <p:spPr bwMode="auto">
            <a:xfrm>
              <a:off x="1173" y="2848"/>
              <a:ext cx="297" cy="254"/>
            </a:xfrm>
            <a:custGeom>
              <a:avLst/>
              <a:gdLst>
                <a:gd name="T0" fmla="*/ 555 w 975"/>
                <a:gd name="T1" fmla="*/ 13 h 830"/>
                <a:gd name="T2" fmla="*/ 506 w 975"/>
                <a:gd name="T3" fmla="*/ 24 h 830"/>
                <a:gd name="T4" fmla="*/ 471 w 975"/>
                <a:gd name="T5" fmla="*/ 7 h 830"/>
                <a:gd name="T6" fmla="*/ 435 w 975"/>
                <a:gd name="T7" fmla="*/ 1 h 830"/>
                <a:gd name="T8" fmla="*/ 398 w 975"/>
                <a:gd name="T9" fmla="*/ 24 h 830"/>
                <a:gd name="T10" fmla="*/ 367 w 975"/>
                <a:gd name="T11" fmla="*/ 36 h 830"/>
                <a:gd name="T12" fmla="*/ 276 w 975"/>
                <a:gd name="T13" fmla="*/ 43 h 830"/>
                <a:gd name="T14" fmla="*/ 191 w 975"/>
                <a:gd name="T15" fmla="*/ 93 h 830"/>
                <a:gd name="T16" fmla="*/ 175 w 975"/>
                <a:gd name="T17" fmla="*/ 144 h 830"/>
                <a:gd name="T18" fmla="*/ 171 w 975"/>
                <a:gd name="T19" fmla="*/ 179 h 830"/>
                <a:gd name="T20" fmla="*/ 132 w 975"/>
                <a:gd name="T21" fmla="*/ 202 h 830"/>
                <a:gd name="T22" fmla="*/ 88 w 975"/>
                <a:gd name="T23" fmla="*/ 188 h 830"/>
                <a:gd name="T24" fmla="*/ 22 w 975"/>
                <a:gd name="T25" fmla="*/ 191 h 830"/>
                <a:gd name="T26" fmla="*/ 22 w 975"/>
                <a:gd name="T27" fmla="*/ 232 h 830"/>
                <a:gd name="T28" fmla="*/ 79 w 975"/>
                <a:gd name="T29" fmla="*/ 249 h 830"/>
                <a:gd name="T30" fmla="*/ 138 w 975"/>
                <a:gd name="T31" fmla="*/ 252 h 830"/>
                <a:gd name="T32" fmla="*/ 155 w 975"/>
                <a:gd name="T33" fmla="*/ 284 h 830"/>
                <a:gd name="T34" fmla="*/ 172 w 975"/>
                <a:gd name="T35" fmla="*/ 318 h 830"/>
                <a:gd name="T36" fmla="*/ 218 w 975"/>
                <a:gd name="T37" fmla="*/ 329 h 830"/>
                <a:gd name="T38" fmla="*/ 282 w 975"/>
                <a:gd name="T39" fmla="*/ 326 h 830"/>
                <a:gd name="T40" fmla="*/ 294 w 975"/>
                <a:gd name="T41" fmla="*/ 340 h 830"/>
                <a:gd name="T42" fmla="*/ 302 w 975"/>
                <a:gd name="T43" fmla="*/ 409 h 830"/>
                <a:gd name="T44" fmla="*/ 332 w 975"/>
                <a:gd name="T45" fmla="*/ 473 h 830"/>
                <a:gd name="T46" fmla="*/ 378 w 975"/>
                <a:gd name="T47" fmla="*/ 525 h 830"/>
                <a:gd name="T48" fmla="*/ 432 w 975"/>
                <a:gd name="T49" fmla="*/ 542 h 830"/>
                <a:gd name="T50" fmla="*/ 471 w 975"/>
                <a:gd name="T51" fmla="*/ 532 h 830"/>
                <a:gd name="T52" fmla="*/ 491 w 975"/>
                <a:gd name="T53" fmla="*/ 508 h 830"/>
                <a:gd name="T54" fmla="*/ 567 w 975"/>
                <a:gd name="T55" fmla="*/ 638 h 830"/>
                <a:gd name="T56" fmla="*/ 617 w 975"/>
                <a:gd name="T57" fmla="*/ 684 h 830"/>
                <a:gd name="T58" fmla="*/ 663 w 975"/>
                <a:gd name="T59" fmla="*/ 710 h 830"/>
                <a:gd name="T60" fmla="*/ 640 w 975"/>
                <a:gd name="T61" fmla="*/ 742 h 830"/>
                <a:gd name="T62" fmla="*/ 637 w 975"/>
                <a:gd name="T63" fmla="*/ 785 h 830"/>
                <a:gd name="T64" fmla="*/ 677 w 975"/>
                <a:gd name="T65" fmla="*/ 825 h 830"/>
                <a:gd name="T66" fmla="*/ 691 w 975"/>
                <a:gd name="T67" fmla="*/ 778 h 830"/>
                <a:gd name="T68" fmla="*/ 715 w 975"/>
                <a:gd name="T69" fmla="*/ 742 h 830"/>
                <a:gd name="T70" fmla="*/ 777 w 975"/>
                <a:gd name="T71" fmla="*/ 692 h 830"/>
                <a:gd name="T72" fmla="*/ 805 w 975"/>
                <a:gd name="T73" fmla="*/ 644 h 830"/>
                <a:gd name="T74" fmla="*/ 795 w 975"/>
                <a:gd name="T75" fmla="*/ 596 h 830"/>
                <a:gd name="T76" fmla="*/ 807 w 975"/>
                <a:gd name="T77" fmla="*/ 565 h 830"/>
                <a:gd name="T78" fmla="*/ 928 w 975"/>
                <a:gd name="T79" fmla="*/ 545 h 830"/>
                <a:gd name="T80" fmla="*/ 972 w 975"/>
                <a:gd name="T81" fmla="*/ 518 h 830"/>
                <a:gd name="T82" fmla="*/ 973 w 975"/>
                <a:gd name="T83" fmla="*/ 493 h 830"/>
                <a:gd name="T84" fmla="*/ 948 w 975"/>
                <a:gd name="T85" fmla="*/ 456 h 830"/>
                <a:gd name="T86" fmla="*/ 939 w 975"/>
                <a:gd name="T87" fmla="*/ 414 h 830"/>
                <a:gd name="T88" fmla="*/ 905 w 975"/>
                <a:gd name="T89" fmla="*/ 418 h 830"/>
                <a:gd name="T90" fmla="*/ 925 w 975"/>
                <a:gd name="T91" fmla="*/ 381 h 830"/>
                <a:gd name="T92" fmla="*/ 949 w 975"/>
                <a:gd name="T93" fmla="*/ 353 h 830"/>
                <a:gd name="T94" fmla="*/ 899 w 975"/>
                <a:gd name="T95" fmla="*/ 326 h 830"/>
                <a:gd name="T96" fmla="*/ 927 w 975"/>
                <a:gd name="T97" fmla="*/ 252 h 830"/>
                <a:gd name="T98" fmla="*/ 859 w 975"/>
                <a:gd name="T99" fmla="*/ 268 h 830"/>
                <a:gd name="T100" fmla="*/ 863 w 975"/>
                <a:gd name="T101" fmla="*/ 301 h 830"/>
                <a:gd name="T102" fmla="*/ 843 w 975"/>
                <a:gd name="T103" fmla="*/ 320 h 830"/>
                <a:gd name="T104" fmla="*/ 759 w 975"/>
                <a:gd name="T105" fmla="*/ 312 h 830"/>
                <a:gd name="T106" fmla="*/ 709 w 975"/>
                <a:gd name="T107" fmla="*/ 294 h 830"/>
                <a:gd name="T108" fmla="*/ 693 w 975"/>
                <a:gd name="T109" fmla="*/ 266 h 830"/>
                <a:gd name="T110" fmla="*/ 688 w 975"/>
                <a:gd name="T111" fmla="*/ 230 h 830"/>
                <a:gd name="T112" fmla="*/ 645 w 975"/>
                <a:gd name="T113" fmla="*/ 168 h 830"/>
                <a:gd name="T114" fmla="*/ 604 w 975"/>
                <a:gd name="T115" fmla="*/ 65 h 8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75"/>
                <a:gd name="T175" fmla="*/ 0 h 830"/>
                <a:gd name="T176" fmla="*/ 975 w 975"/>
                <a:gd name="T177" fmla="*/ 830 h 83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75" h="830">
                  <a:moveTo>
                    <a:pt x="601" y="36"/>
                  </a:moveTo>
                  <a:lnTo>
                    <a:pt x="578" y="36"/>
                  </a:lnTo>
                  <a:lnTo>
                    <a:pt x="568" y="28"/>
                  </a:lnTo>
                  <a:lnTo>
                    <a:pt x="560" y="19"/>
                  </a:lnTo>
                  <a:lnTo>
                    <a:pt x="555" y="13"/>
                  </a:lnTo>
                  <a:lnTo>
                    <a:pt x="551" y="9"/>
                  </a:lnTo>
                  <a:lnTo>
                    <a:pt x="547" y="7"/>
                  </a:lnTo>
                  <a:lnTo>
                    <a:pt x="542" y="5"/>
                  </a:lnTo>
                  <a:lnTo>
                    <a:pt x="524" y="15"/>
                  </a:lnTo>
                  <a:lnTo>
                    <a:pt x="506" y="24"/>
                  </a:lnTo>
                  <a:lnTo>
                    <a:pt x="499" y="23"/>
                  </a:lnTo>
                  <a:lnTo>
                    <a:pt x="492" y="20"/>
                  </a:lnTo>
                  <a:lnTo>
                    <a:pt x="486" y="16"/>
                  </a:lnTo>
                  <a:lnTo>
                    <a:pt x="478" y="12"/>
                  </a:lnTo>
                  <a:lnTo>
                    <a:pt x="471" y="7"/>
                  </a:lnTo>
                  <a:lnTo>
                    <a:pt x="463" y="3"/>
                  </a:lnTo>
                  <a:lnTo>
                    <a:pt x="454" y="0"/>
                  </a:lnTo>
                  <a:lnTo>
                    <a:pt x="446" y="0"/>
                  </a:lnTo>
                  <a:lnTo>
                    <a:pt x="440" y="0"/>
                  </a:lnTo>
                  <a:lnTo>
                    <a:pt x="435" y="1"/>
                  </a:lnTo>
                  <a:lnTo>
                    <a:pt x="430" y="3"/>
                  </a:lnTo>
                  <a:lnTo>
                    <a:pt x="424" y="5"/>
                  </a:lnTo>
                  <a:lnTo>
                    <a:pt x="415" y="11"/>
                  </a:lnTo>
                  <a:lnTo>
                    <a:pt x="406" y="17"/>
                  </a:lnTo>
                  <a:lnTo>
                    <a:pt x="398" y="24"/>
                  </a:lnTo>
                  <a:lnTo>
                    <a:pt x="388" y="29"/>
                  </a:lnTo>
                  <a:lnTo>
                    <a:pt x="383" y="32"/>
                  </a:lnTo>
                  <a:lnTo>
                    <a:pt x="378" y="35"/>
                  </a:lnTo>
                  <a:lnTo>
                    <a:pt x="372" y="35"/>
                  </a:lnTo>
                  <a:lnTo>
                    <a:pt x="367" y="36"/>
                  </a:lnTo>
                  <a:lnTo>
                    <a:pt x="348" y="35"/>
                  </a:lnTo>
                  <a:lnTo>
                    <a:pt x="334" y="32"/>
                  </a:lnTo>
                  <a:lnTo>
                    <a:pt x="322" y="28"/>
                  </a:lnTo>
                  <a:lnTo>
                    <a:pt x="312" y="24"/>
                  </a:lnTo>
                  <a:lnTo>
                    <a:pt x="276" y="43"/>
                  </a:lnTo>
                  <a:lnTo>
                    <a:pt x="230" y="65"/>
                  </a:lnTo>
                  <a:lnTo>
                    <a:pt x="219" y="72"/>
                  </a:lnTo>
                  <a:lnTo>
                    <a:pt x="208" y="79"/>
                  </a:lnTo>
                  <a:lnTo>
                    <a:pt x="199" y="85"/>
                  </a:lnTo>
                  <a:lnTo>
                    <a:pt x="191" y="93"/>
                  </a:lnTo>
                  <a:lnTo>
                    <a:pt x="184" y="100"/>
                  </a:lnTo>
                  <a:lnTo>
                    <a:pt x="179" y="109"/>
                  </a:lnTo>
                  <a:lnTo>
                    <a:pt x="175" y="117"/>
                  </a:lnTo>
                  <a:lnTo>
                    <a:pt x="175" y="125"/>
                  </a:lnTo>
                  <a:lnTo>
                    <a:pt x="175" y="144"/>
                  </a:lnTo>
                  <a:lnTo>
                    <a:pt x="175" y="153"/>
                  </a:lnTo>
                  <a:lnTo>
                    <a:pt x="175" y="161"/>
                  </a:lnTo>
                  <a:lnTo>
                    <a:pt x="175" y="168"/>
                  </a:lnTo>
                  <a:lnTo>
                    <a:pt x="174" y="173"/>
                  </a:lnTo>
                  <a:lnTo>
                    <a:pt x="171" y="179"/>
                  </a:lnTo>
                  <a:lnTo>
                    <a:pt x="167" y="185"/>
                  </a:lnTo>
                  <a:lnTo>
                    <a:pt x="160" y="191"/>
                  </a:lnTo>
                  <a:lnTo>
                    <a:pt x="154" y="196"/>
                  </a:lnTo>
                  <a:lnTo>
                    <a:pt x="144" y="200"/>
                  </a:lnTo>
                  <a:lnTo>
                    <a:pt x="132" y="202"/>
                  </a:lnTo>
                  <a:lnTo>
                    <a:pt x="120" y="204"/>
                  </a:lnTo>
                  <a:lnTo>
                    <a:pt x="111" y="202"/>
                  </a:lnTo>
                  <a:lnTo>
                    <a:pt x="103" y="200"/>
                  </a:lnTo>
                  <a:lnTo>
                    <a:pt x="95" y="195"/>
                  </a:lnTo>
                  <a:lnTo>
                    <a:pt x="88" y="188"/>
                  </a:lnTo>
                  <a:lnTo>
                    <a:pt x="76" y="176"/>
                  </a:lnTo>
                  <a:lnTo>
                    <a:pt x="66" y="168"/>
                  </a:lnTo>
                  <a:lnTo>
                    <a:pt x="48" y="179"/>
                  </a:lnTo>
                  <a:lnTo>
                    <a:pt x="31" y="187"/>
                  </a:lnTo>
                  <a:lnTo>
                    <a:pt x="22" y="191"/>
                  </a:lnTo>
                  <a:lnTo>
                    <a:pt x="14" y="196"/>
                  </a:lnTo>
                  <a:lnTo>
                    <a:pt x="7" y="202"/>
                  </a:lnTo>
                  <a:lnTo>
                    <a:pt x="0" y="210"/>
                  </a:lnTo>
                  <a:lnTo>
                    <a:pt x="12" y="222"/>
                  </a:lnTo>
                  <a:lnTo>
                    <a:pt x="22" y="232"/>
                  </a:lnTo>
                  <a:lnTo>
                    <a:pt x="30" y="238"/>
                  </a:lnTo>
                  <a:lnTo>
                    <a:pt x="36" y="240"/>
                  </a:lnTo>
                  <a:lnTo>
                    <a:pt x="51" y="245"/>
                  </a:lnTo>
                  <a:lnTo>
                    <a:pt x="66" y="248"/>
                  </a:lnTo>
                  <a:lnTo>
                    <a:pt x="79" y="249"/>
                  </a:lnTo>
                  <a:lnTo>
                    <a:pt x="91" y="249"/>
                  </a:lnTo>
                  <a:lnTo>
                    <a:pt x="104" y="248"/>
                  </a:lnTo>
                  <a:lnTo>
                    <a:pt x="115" y="248"/>
                  </a:lnTo>
                  <a:lnTo>
                    <a:pt x="127" y="249"/>
                  </a:lnTo>
                  <a:lnTo>
                    <a:pt x="138" y="252"/>
                  </a:lnTo>
                  <a:lnTo>
                    <a:pt x="143" y="256"/>
                  </a:lnTo>
                  <a:lnTo>
                    <a:pt x="146" y="261"/>
                  </a:lnTo>
                  <a:lnTo>
                    <a:pt x="148" y="265"/>
                  </a:lnTo>
                  <a:lnTo>
                    <a:pt x="151" y="272"/>
                  </a:lnTo>
                  <a:lnTo>
                    <a:pt x="155" y="284"/>
                  </a:lnTo>
                  <a:lnTo>
                    <a:pt x="159" y="296"/>
                  </a:lnTo>
                  <a:lnTo>
                    <a:pt x="162" y="302"/>
                  </a:lnTo>
                  <a:lnTo>
                    <a:pt x="164" y="308"/>
                  </a:lnTo>
                  <a:lnTo>
                    <a:pt x="168" y="313"/>
                  </a:lnTo>
                  <a:lnTo>
                    <a:pt x="172" y="318"/>
                  </a:lnTo>
                  <a:lnTo>
                    <a:pt x="178" y="322"/>
                  </a:lnTo>
                  <a:lnTo>
                    <a:pt x="183" y="326"/>
                  </a:lnTo>
                  <a:lnTo>
                    <a:pt x="190" y="329"/>
                  </a:lnTo>
                  <a:lnTo>
                    <a:pt x="199" y="330"/>
                  </a:lnTo>
                  <a:lnTo>
                    <a:pt x="218" y="329"/>
                  </a:lnTo>
                  <a:lnTo>
                    <a:pt x="239" y="328"/>
                  </a:lnTo>
                  <a:lnTo>
                    <a:pt x="258" y="325"/>
                  </a:lnTo>
                  <a:lnTo>
                    <a:pt x="271" y="325"/>
                  </a:lnTo>
                  <a:lnTo>
                    <a:pt x="276" y="325"/>
                  </a:lnTo>
                  <a:lnTo>
                    <a:pt x="282" y="326"/>
                  </a:lnTo>
                  <a:lnTo>
                    <a:pt x="286" y="328"/>
                  </a:lnTo>
                  <a:lnTo>
                    <a:pt x="288" y="329"/>
                  </a:lnTo>
                  <a:lnTo>
                    <a:pt x="291" y="332"/>
                  </a:lnTo>
                  <a:lnTo>
                    <a:pt x="292" y="336"/>
                  </a:lnTo>
                  <a:lnTo>
                    <a:pt x="294" y="340"/>
                  </a:lnTo>
                  <a:lnTo>
                    <a:pt x="294" y="344"/>
                  </a:lnTo>
                  <a:lnTo>
                    <a:pt x="294" y="362"/>
                  </a:lnTo>
                  <a:lnTo>
                    <a:pt x="295" y="385"/>
                  </a:lnTo>
                  <a:lnTo>
                    <a:pt x="298" y="397"/>
                  </a:lnTo>
                  <a:lnTo>
                    <a:pt x="302" y="409"/>
                  </a:lnTo>
                  <a:lnTo>
                    <a:pt x="306" y="421"/>
                  </a:lnTo>
                  <a:lnTo>
                    <a:pt x="311" y="434"/>
                  </a:lnTo>
                  <a:lnTo>
                    <a:pt x="318" y="448"/>
                  </a:lnTo>
                  <a:lnTo>
                    <a:pt x="324" y="461"/>
                  </a:lnTo>
                  <a:lnTo>
                    <a:pt x="332" y="473"/>
                  </a:lnTo>
                  <a:lnTo>
                    <a:pt x="340" y="485"/>
                  </a:lnTo>
                  <a:lnTo>
                    <a:pt x="348" y="497"/>
                  </a:lnTo>
                  <a:lnTo>
                    <a:pt x="358" y="508"/>
                  </a:lnTo>
                  <a:lnTo>
                    <a:pt x="368" y="517"/>
                  </a:lnTo>
                  <a:lnTo>
                    <a:pt x="378" y="525"/>
                  </a:lnTo>
                  <a:lnTo>
                    <a:pt x="388" y="532"/>
                  </a:lnTo>
                  <a:lnTo>
                    <a:pt x="399" y="537"/>
                  </a:lnTo>
                  <a:lnTo>
                    <a:pt x="410" y="540"/>
                  </a:lnTo>
                  <a:lnTo>
                    <a:pt x="422" y="541"/>
                  </a:lnTo>
                  <a:lnTo>
                    <a:pt x="432" y="542"/>
                  </a:lnTo>
                  <a:lnTo>
                    <a:pt x="446" y="544"/>
                  </a:lnTo>
                  <a:lnTo>
                    <a:pt x="459" y="546"/>
                  </a:lnTo>
                  <a:lnTo>
                    <a:pt x="470" y="548"/>
                  </a:lnTo>
                  <a:lnTo>
                    <a:pt x="470" y="538"/>
                  </a:lnTo>
                  <a:lnTo>
                    <a:pt x="471" y="532"/>
                  </a:lnTo>
                  <a:lnTo>
                    <a:pt x="472" y="525"/>
                  </a:lnTo>
                  <a:lnTo>
                    <a:pt x="475" y="520"/>
                  </a:lnTo>
                  <a:lnTo>
                    <a:pt x="479" y="514"/>
                  </a:lnTo>
                  <a:lnTo>
                    <a:pt x="484" y="510"/>
                  </a:lnTo>
                  <a:lnTo>
                    <a:pt x="491" y="508"/>
                  </a:lnTo>
                  <a:lnTo>
                    <a:pt x="500" y="505"/>
                  </a:lnTo>
                  <a:lnTo>
                    <a:pt x="522" y="550"/>
                  </a:lnTo>
                  <a:lnTo>
                    <a:pt x="544" y="596"/>
                  </a:lnTo>
                  <a:lnTo>
                    <a:pt x="556" y="618"/>
                  </a:lnTo>
                  <a:lnTo>
                    <a:pt x="567" y="638"/>
                  </a:lnTo>
                  <a:lnTo>
                    <a:pt x="579" y="657"/>
                  </a:lnTo>
                  <a:lnTo>
                    <a:pt x="589" y="674"/>
                  </a:lnTo>
                  <a:lnTo>
                    <a:pt x="600" y="676"/>
                  </a:lnTo>
                  <a:lnTo>
                    <a:pt x="609" y="678"/>
                  </a:lnTo>
                  <a:lnTo>
                    <a:pt x="617" y="684"/>
                  </a:lnTo>
                  <a:lnTo>
                    <a:pt x="625" y="689"/>
                  </a:lnTo>
                  <a:lnTo>
                    <a:pt x="633" y="696"/>
                  </a:lnTo>
                  <a:lnTo>
                    <a:pt x="643" y="702"/>
                  </a:lnTo>
                  <a:lnTo>
                    <a:pt x="652" y="706"/>
                  </a:lnTo>
                  <a:lnTo>
                    <a:pt x="663" y="710"/>
                  </a:lnTo>
                  <a:lnTo>
                    <a:pt x="659" y="718"/>
                  </a:lnTo>
                  <a:lnTo>
                    <a:pt x="655" y="725"/>
                  </a:lnTo>
                  <a:lnTo>
                    <a:pt x="649" y="732"/>
                  </a:lnTo>
                  <a:lnTo>
                    <a:pt x="645" y="737"/>
                  </a:lnTo>
                  <a:lnTo>
                    <a:pt x="640" y="742"/>
                  </a:lnTo>
                  <a:lnTo>
                    <a:pt x="636" y="749"/>
                  </a:lnTo>
                  <a:lnTo>
                    <a:pt x="633" y="756"/>
                  </a:lnTo>
                  <a:lnTo>
                    <a:pt x="632" y="764"/>
                  </a:lnTo>
                  <a:lnTo>
                    <a:pt x="633" y="776"/>
                  </a:lnTo>
                  <a:lnTo>
                    <a:pt x="637" y="785"/>
                  </a:lnTo>
                  <a:lnTo>
                    <a:pt x="643" y="795"/>
                  </a:lnTo>
                  <a:lnTo>
                    <a:pt x="649" y="803"/>
                  </a:lnTo>
                  <a:lnTo>
                    <a:pt x="659" y="811"/>
                  </a:lnTo>
                  <a:lnTo>
                    <a:pt x="668" y="819"/>
                  </a:lnTo>
                  <a:lnTo>
                    <a:pt x="677" y="825"/>
                  </a:lnTo>
                  <a:lnTo>
                    <a:pt x="687" y="830"/>
                  </a:lnTo>
                  <a:lnTo>
                    <a:pt x="687" y="813"/>
                  </a:lnTo>
                  <a:lnTo>
                    <a:pt x="688" y="795"/>
                  </a:lnTo>
                  <a:lnTo>
                    <a:pt x="689" y="786"/>
                  </a:lnTo>
                  <a:lnTo>
                    <a:pt x="691" y="778"/>
                  </a:lnTo>
                  <a:lnTo>
                    <a:pt x="695" y="772"/>
                  </a:lnTo>
                  <a:lnTo>
                    <a:pt x="699" y="764"/>
                  </a:lnTo>
                  <a:lnTo>
                    <a:pt x="703" y="757"/>
                  </a:lnTo>
                  <a:lnTo>
                    <a:pt x="708" y="749"/>
                  </a:lnTo>
                  <a:lnTo>
                    <a:pt x="715" y="742"/>
                  </a:lnTo>
                  <a:lnTo>
                    <a:pt x="723" y="734"/>
                  </a:lnTo>
                  <a:lnTo>
                    <a:pt x="740" y="721"/>
                  </a:lnTo>
                  <a:lnTo>
                    <a:pt x="759" y="706"/>
                  </a:lnTo>
                  <a:lnTo>
                    <a:pt x="768" y="700"/>
                  </a:lnTo>
                  <a:lnTo>
                    <a:pt x="777" y="692"/>
                  </a:lnTo>
                  <a:lnTo>
                    <a:pt x="785" y="684"/>
                  </a:lnTo>
                  <a:lnTo>
                    <a:pt x="792" y="674"/>
                  </a:lnTo>
                  <a:lnTo>
                    <a:pt x="799" y="665"/>
                  </a:lnTo>
                  <a:lnTo>
                    <a:pt x="803" y="654"/>
                  </a:lnTo>
                  <a:lnTo>
                    <a:pt x="805" y="644"/>
                  </a:lnTo>
                  <a:lnTo>
                    <a:pt x="807" y="632"/>
                  </a:lnTo>
                  <a:lnTo>
                    <a:pt x="805" y="621"/>
                  </a:lnTo>
                  <a:lnTo>
                    <a:pt x="803" y="612"/>
                  </a:lnTo>
                  <a:lnTo>
                    <a:pt x="799" y="604"/>
                  </a:lnTo>
                  <a:lnTo>
                    <a:pt x="795" y="596"/>
                  </a:lnTo>
                  <a:lnTo>
                    <a:pt x="791" y="589"/>
                  </a:lnTo>
                  <a:lnTo>
                    <a:pt x="787" y="581"/>
                  </a:lnTo>
                  <a:lnTo>
                    <a:pt x="784" y="574"/>
                  </a:lnTo>
                  <a:lnTo>
                    <a:pt x="783" y="565"/>
                  </a:lnTo>
                  <a:lnTo>
                    <a:pt x="807" y="565"/>
                  </a:lnTo>
                  <a:lnTo>
                    <a:pt x="836" y="562"/>
                  </a:lnTo>
                  <a:lnTo>
                    <a:pt x="867" y="560"/>
                  </a:lnTo>
                  <a:lnTo>
                    <a:pt x="899" y="553"/>
                  </a:lnTo>
                  <a:lnTo>
                    <a:pt x="915" y="549"/>
                  </a:lnTo>
                  <a:lnTo>
                    <a:pt x="928" y="545"/>
                  </a:lnTo>
                  <a:lnTo>
                    <a:pt x="941" y="541"/>
                  </a:lnTo>
                  <a:lnTo>
                    <a:pt x="953" y="534"/>
                  </a:lnTo>
                  <a:lnTo>
                    <a:pt x="963" y="529"/>
                  </a:lnTo>
                  <a:lnTo>
                    <a:pt x="969" y="521"/>
                  </a:lnTo>
                  <a:lnTo>
                    <a:pt x="972" y="518"/>
                  </a:lnTo>
                  <a:lnTo>
                    <a:pt x="973" y="514"/>
                  </a:lnTo>
                  <a:lnTo>
                    <a:pt x="975" y="509"/>
                  </a:lnTo>
                  <a:lnTo>
                    <a:pt x="975" y="505"/>
                  </a:lnTo>
                  <a:lnTo>
                    <a:pt x="975" y="498"/>
                  </a:lnTo>
                  <a:lnTo>
                    <a:pt x="973" y="493"/>
                  </a:lnTo>
                  <a:lnTo>
                    <a:pt x="972" y="488"/>
                  </a:lnTo>
                  <a:lnTo>
                    <a:pt x="969" y="482"/>
                  </a:lnTo>
                  <a:lnTo>
                    <a:pt x="963" y="473"/>
                  </a:lnTo>
                  <a:lnTo>
                    <a:pt x="955" y="465"/>
                  </a:lnTo>
                  <a:lnTo>
                    <a:pt x="948" y="456"/>
                  </a:lnTo>
                  <a:lnTo>
                    <a:pt x="943" y="444"/>
                  </a:lnTo>
                  <a:lnTo>
                    <a:pt x="940" y="438"/>
                  </a:lnTo>
                  <a:lnTo>
                    <a:pt x="939" y="432"/>
                  </a:lnTo>
                  <a:lnTo>
                    <a:pt x="939" y="424"/>
                  </a:lnTo>
                  <a:lnTo>
                    <a:pt x="939" y="414"/>
                  </a:lnTo>
                  <a:lnTo>
                    <a:pt x="928" y="420"/>
                  </a:lnTo>
                  <a:lnTo>
                    <a:pt x="920" y="421"/>
                  </a:lnTo>
                  <a:lnTo>
                    <a:pt x="916" y="421"/>
                  </a:lnTo>
                  <a:lnTo>
                    <a:pt x="911" y="421"/>
                  </a:lnTo>
                  <a:lnTo>
                    <a:pt x="905" y="418"/>
                  </a:lnTo>
                  <a:lnTo>
                    <a:pt x="897" y="414"/>
                  </a:lnTo>
                  <a:lnTo>
                    <a:pt x="897" y="390"/>
                  </a:lnTo>
                  <a:lnTo>
                    <a:pt x="907" y="388"/>
                  </a:lnTo>
                  <a:lnTo>
                    <a:pt x="916" y="385"/>
                  </a:lnTo>
                  <a:lnTo>
                    <a:pt x="925" y="381"/>
                  </a:lnTo>
                  <a:lnTo>
                    <a:pt x="933" y="376"/>
                  </a:lnTo>
                  <a:lnTo>
                    <a:pt x="940" y="369"/>
                  </a:lnTo>
                  <a:lnTo>
                    <a:pt x="947" y="362"/>
                  </a:lnTo>
                  <a:lnTo>
                    <a:pt x="948" y="357"/>
                  </a:lnTo>
                  <a:lnTo>
                    <a:pt x="949" y="353"/>
                  </a:lnTo>
                  <a:lnTo>
                    <a:pt x="951" y="348"/>
                  </a:lnTo>
                  <a:lnTo>
                    <a:pt x="951" y="342"/>
                  </a:lnTo>
                  <a:lnTo>
                    <a:pt x="897" y="342"/>
                  </a:lnTo>
                  <a:lnTo>
                    <a:pt x="897" y="334"/>
                  </a:lnTo>
                  <a:lnTo>
                    <a:pt x="899" y="326"/>
                  </a:lnTo>
                  <a:lnTo>
                    <a:pt x="901" y="320"/>
                  </a:lnTo>
                  <a:lnTo>
                    <a:pt x="905" y="313"/>
                  </a:lnTo>
                  <a:lnTo>
                    <a:pt x="915" y="301"/>
                  </a:lnTo>
                  <a:lnTo>
                    <a:pt x="927" y="288"/>
                  </a:lnTo>
                  <a:lnTo>
                    <a:pt x="927" y="252"/>
                  </a:lnTo>
                  <a:lnTo>
                    <a:pt x="891" y="252"/>
                  </a:lnTo>
                  <a:lnTo>
                    <a:pt x="880" y="257"/>
                  </a:lnTo>
                  <a:lnTo>
                    <a:pt x="868" y="262"/>
                  </a:lnTo>
                  <a:lnTo>
                    <a:pt x="863" y="265"/>
                  </a:lnTo>
                  <a:lnTo>
                    <a:pt x="859" y="268"/>
                  </a:lnTo>
                  <a:lnTo>
                    <a:pt x="856" y="272"/>
                  </a:lnTo>
                  <a:lnTo>
                    <a:pt x="855" y="276"/>
                  </a:lnTo>
                  <a:lnTo>
                    <a:pt x="856" y="286"/>
                  </a:lnTo>
                  <a:lnTo>
                    <a:pt x="859" y="294"/>
                  </a:lnTo>
                  <a:lnTo>
                    <a:pt x="863" y="301"/>
                  </a:lnTo>
                  <a:lnTo>
                    <a:pt x="867" y="313"/>
                  </a:lnTo>
                  <a:lnTo>
                    <a:pt x="861" y="316"/>
                  </a:lnTo>
                  <a:lnTo>
                    <a:pt x="855" y="317"/>
                  </a:lnTo>
                  <a:lnTo>
                    <a:pt x="849" y="320"/>
                  </a:lnTo>
                  <a:lnTo>
                    <a:pt x="843" y="320"/>
                  </a:lnTo>
                  <a:lnTo>
                    <a:pt x="831" y="320"/>
                  </a:lnTo>
                  <a:lnTo>
                    <a:pt x="819" y="320"/>
                  </a:lnTo>
                  <a:lnTo>
                    <a:pt x="793" y="314"/>
                  </a:lnTo>
                  <a:lnTo>
                    <a:pt x="771" y="313"/>
                  </a:lnTo>
                  <a:lnTo>
                    <a:pt x="759" y="312"/>
                  </a:lnTo>
                  <a:lnTo>
                    <a:pt x="745" y="310"/>
                  </a:lnTo>
                  <a:lnTo>
                    <a:pt x="732" y="306"/>
                  </a:lnTo>
                  <a:lnTo>
                    <a:pt x="720" y="301"/>
                  </a:lnTo>
                  <a:lnTo>
                    <a:pt x="715" y="298"/>
                  </a:lnTo>
                  <a:lnTo>
                    <a:pt x="709" y="294"/>
                  </a:lnTo>
                  <a:lnTo>
                    <a:pt x="704" y="289"/>
                  </a:lnTo>
                  <a:lnTo>
                    <a:pt x="700" y="285"/>
                  </a:lnTo>
                  <a:lnTo>
                    <a:pt x="697" y="278"/>
                  </a:lnTo>
                  <a:lnTo>
                    <a:pt x="695" y="273"/>
                  </a:lnTo>
                  <a:lnTo>
                    <a:pt x="693" y="266"/>
                  </a:lnTo>
                  <a:lnTo>
                    <a:pt x="692" y="258"/>
                  </a:lnTo>
                  <a:lnTo>
                    <a:pt x="699" y="249"/>
                  </a:lnTo>
                  <a:lnTo>
                    <a:pt x="704" y="240"/>
                  </a:lnTo>
                  <a:lnTo>
                    <a:pt x="696" y="236"/>
                  </a:lnTo>
                  <a:lnTo>
                    <a:pt x="688" y="230"/>
                  </a:lnTo>
                  <a:lnTo>
                    <a:pt x="679" y="221"/>
                  </a:lnTo>
                  <a:lnTo>
                    <a:pt x="671" y="210"/>
                  </a:lnTo>
                  <a:lnTo>
                    <a:pt x="661" y="197"/>
                  </a:lnTo>
                  <a:lnTo>
                    <a:pt x="653" y="184"/>
                  </a:lnTo>
                  <a:lnTo>
                    <a:pt x="645" y="168"/>
                  </a:lnTo>
                  <a:lnTo>
                    <a:pt x="637" y="153"/>
                  </a:lnTo>
                  <a:lnTo>
                    <a:pt x="623" y="121"/>
                  </a:lnTo>
                  <a:lnTo>
                    <a:pt x="612" y="91"/>
                  </a:lnTo>
                  <a:lnTo>
                    <a:pt x="608" y="77"/>
                  </a:lnTo>
                  <a:lnTo>
                    <a:pt x="604" y="65"/>
                  </a:lnTo>
                  <a:lnTo>
                    <a:pt x="603" y="56"/>
                  </a:lnTo>
                  <a:lnTo>
                    <a:pt x="601" y="48"/>
                  </a:lnTo>
                  <a:lnTo>
                    <a:pt x="601" y="3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6" name="Freeform 110"/>
            <p:cNvSpPr>
              <a:spLocks noChangeAspect="1"/>
            </p:cNvSpPr>
            <p:nvPr/>
          </p:nvSpPr>
          <p:spPr bwMode="auto">
            <a:xfrm>
              <a:off x="1152" y="2799"/>
              <a:ext cx="117" cy="114"/>
            </a:xfrm>
            <a:custGeom>
              <a:avLst/>
              <a:gdLst>
                <a:gd name="T0" fmla="*/ 348 w 385"/>
                <a:gd name="T1" fmla="*/ 206 h 373"/>
                <a:gd name="T2" fmla="*/ 288 w 385"/>
                <a:gd name="T3" fmla="*/ 235 h 373"/>
                <a:gd name="T4" fmla="*/ 266 w 385"/>
                <a:gd name="T5" fmla="*/ 248 h 373"/>
                <a:gd name="T6" fmla="*/ 250 w 385"/>
                <a:gd name="T7" fmla="*/ 263 h 373"/>
                <a:gd name="T8" fmla="*/ 241 w 385"/>
                <a:gd name="T9" fmla="*/ 280 h 373"/>
                <a:gd name="T10" fmla="*/ 241 w 385"/>
                <a:gd name="T11" fmla="*/ 307 h 373"/>
                <a:gd name="T12" fmla="*/ 241 w 385"/>
                <a:gd name="T13" fmla="*/ 324 h 373"/>
                <a:gd name="T14" fmla="*/ 240 w 385"/>
                <a:gd name="T15" fmla="*/ 336 h 373"/>
                <a:gd name="T16" fmla="*/ 233 w 385"/>
                <a:gd name="T17" fmla="*/ 348 h 373"/>
                <a:gd name="T18" fmla="*/ 220 w 385"/>
                <a:gd name="T19" fmla="*/ 359 h 373"/>
                <a:gd name="T20" fmla="*/ 198 w 385"/>
                <a:gd name="T21" fmla="*/ 365 h 373"/>
                <a:gd name="T22" fmla="*/ 177 w 385"/>
                <a:gd name="T23" fmla="*/ 365 h 373"/>
                <a:gd name="T24" fmla="*/ 161 w 385"/>
                <a:gd name="T25" fmla="*/ 358 h 373"/>
                <a:gd name="T26" fmla="*/ 142 w 385"/>
                <a:gd name="T27" fmla="*/ 339 h 373"/>
                <a:gd name="T28" fmla="*/ 114 w 385"/>
                <a:gd name="T29" fmla="*/ 342 h 373"/>
                <a:gd name="T30" fmla="*/ 88 w 385"/>
                <a:gd name="T31" fmla="*/ 354 h 373"/>
                <a:gd name="T32" fmla="*/ 73 w 385"/>
                <a:gd name="T33" fmla="*/ 365 h 373"/>
                <a:gd name="T34" fmla="*/ 42 w 385"/>
                <a:gd name="T35" fmla="*/ 350 h 373"/>
                <a:gd name="T36" fmla="*/ 13 w 385"/>
                <a:gd name="T37" fmla="*/ 312 h 373"/>
                <a:gd name="T38" fmla="*/ 1 w 385"/>
                <a:gd name="T39" fmla="*/ 295 h 373"/>
                <a:gd name="T40" fmla="*/ 0 w 385"/>
                <a:gd name="T41" fmla="*/ 286 h 373"/>
                <a:gd name="T42" fmla="*/ 2 w 385"/>
                <a:gd name="T43" fmla="*/ 280 h 373"/>
                <a:gd name="T44" fmla="*/ 10 w 385"/>
                <a:gd name="T45" fmla="*/ 272 h 373"/>
                <a:gd name="T46" fmla="*/ 24 w 385"/>
                <a:gd name="T47" fmla="*/ 263 h 373"/>
                <a:gd name="T48" fmla="*/ 34 w 385"/>
                <a:gd name="T49" fmla="*/ 254 h 373"/>
                <a:gd name="T50" fmla="*/ 36 w 385"/>
                <a:gd name="T51" fmla="*/ 243 h 373"/>
                <a:gd name="T52" fmla="*/ 32 w 385"/>
                <a:gd name="T53" fmla="*/ 235 h 373"/>
                <a:gd name="T54" fmla="*/ 24 w 385"/>
                <a:gd name="T55" fmla="*/ 226 h 373"/>
                <a:gd name="T56" fmla="*/ 10 w 385"/>
                <a:gd name="T57" fmla="*/ 214 h 373"/>
                <a:gd name="T58" fmla="*/ 2 w 385"/>
                <a:gd name="T59" fmla="*/ 204 h 373"/>
                <a:gd name="T60" fmla="*/ 0 w 385"/>
                <a:gd name="T61" fmla="*/ 196 h 373"/>
                <a:gd name="T62" fmla="*/ 1 w 385"/>
                <a:gd name="T63" fmla="*/ 186 h 373"/>
                <a:gd name="T64" fmla="*/ 8 w 385"/>
                <a:gd name="T65" fmla="*/ 175 h 373"/>
                <a:gd name="T66" fmla="*/ 26 w 385"/>
                <a:gd name="T67" fmla="*/ 160 h 373"/>
                <a:gd name="T68" fmla="*/ 60 w 385"/>
                <a:gd name="T69" fmla="*/ 143 h 373"/>
                <a:gd name="T70" fmla="*/ 82 w 385"/>
                <a:gd name="T71" fmla="*/ 130 h 373"/>
                <a:gd name="T72" fmla="*/ 93 w 385"/>
                <a:gd name="T73" fmla="*/ 120 h 373"/>
                <a:gd name="T74" fmla="*/ 101 w 385"/>
                <a:gd name="T75" fmla="*/ 103 h 373"/>
                <a:gd name="T76" fmla="*/ 106 w 385"/>
                <a:gd name="T77" fmla="*/ 82 h 373"/>
                <a:gd name="T78" fmla="*/ 110 w 385"/>
                <a:gd name="T79" fmla="*/ 51 h 373"/>
                <a:gd name="T80" fmla="*/ 116 w 385"/>
                <a:gd name="T81" fmla="*/ 27 h 373"/>
                <a:gd name="T82" fmla="*/ 124 w 385"/>
                <a:gd name="T83" fmla="*/ 14 h 373"/>
                <a:gd name="T84" fmla="*/ 140 w 385"/>
                <a:gd name="T85" fmla="*/ 6 h 373"/>
                <a:gd name="T86" fmla="*/ 164 w 385"/>
                <a:gd name="T87" fmla="*/ 0 h 373"/>
                <a:gd name="T88" fmla="*/ 216 w 385"/>
                <a:gd name="T89" fmla="*/ 0 h 373"/>
                <a:gd name="T90" fmla="*/ 280 w 385"/>
                <a:gd name="T91" fmla="*/ 7 h 373"/>
                <a:gd name="T92" fmla="*/ 305 w 385"/>
                <a:gd name="T93" fmla="*/ 16 h 373"/>
                <a:gd name="T94" fmla="*/ 316 w 385"/>
                <a:gd name="T95" fmla="*/ 24 h 373"/>
                <a:gd name="T96" fmla="*/ 322 w 385"/>
                <a:gd name="T97" fmla="*/ 36 h 373"/>
                <a:gd name="T98" fmla="*/ 328 w 385"/>
                <a:gd name="T99" fmla="*/ 50 h 373"/>
                <a:gd name="T100" fmla="*/ 330 w 385"/>
                <a:gd name="T101" fmla="*/ 68 h 373"/>
                <a:gd name="T102" fmla="*/ 332 w 385"/>
                <a:gd name="T103" fmla="*/ 86 h 373"/>
                <a:gd name="T104" fmla="*/ 334 w 385"/>
                <a:gd name="T105" fmla="*/ 95 h 373"/>
                <a:gd name="T106" fmla="*/ 341 w 385"/>
                <a:gd name="T107" fmla="*/ 102 h 373"/>
                <a:gd name="T108" fmla="*/ 353 w 385"/>
                <a:gd name="T109" fmla="*/ 107 h 373"/>
                <a:gd name="T110" fmla="*/ 361 w 385"/>
                <a:gd name="T111" fmla="*/ 134 h 373"/>
                <a:gd name="T112" fmla="*/ 365 w 385"/>
                <a:gd name="T113" fmla="*/ 163 h 373"/>
                <a:gd name="T114" fmla="*/ 373 w 385"/>
                <a:gd name="T115" fmla="*/ 179 h 373"/>
                <a:gd name="T116" fmla="*/ 385 w 385"/>
                <a:gd name="T117" fmla="*/ 187 h 3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85"/>
                <a:gd name="T178" fmla="*/ 0 h 373"/>
                <a:gd name="T179" fmla="*/ 385 w 385"/>
                <a:gd name="T180" fmla="*/ 373 h 3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85" h="373">
                  <a:moveTo>
                    <a:pt x="385" y="187"/>
                  </a:moveTo>
                  <a:lnTo>
                    <a:pt x="348" y="206"/>
                  </a:lnTo>
                  <a:lnTo>
                    <a:pt x="300" y="228"/>
                  </a:lnTo>
                  <a:lnTo>
                    <a:pt x="288" y="235"/>
                  </a:lnTo>
                  <a:lnTo>
                    <a:pt x="277" y="242"/>
                  </a:lnTo>
                  <a:lnTo>
                    <a:pt x="266" y="248"/>
                  </a:lnTo>
                  <a:lnTo>
                    <a:pt x="258" y="256"/>
                  </a:lnTo>
                  <a:lnTo>
                    <a:pt x="250" y="263"/>
                  </a:lnTo>
                  <a:lnTo>
                    <a:pt x="245" y="272"/>
                  </a:lnTo>
                  <a:lnTo>
                    <a:pt x="241" y="280"/>
                  </a:lnTo>
                  <a:lnTo>
                    <a:pt x="241" y="288"/>
                  </a:lnTo>
                  <a:lnTo>
                    <a:pt x="241" y="307"/>
                  </a:lnTo>
                  <a:lnTo>
                    <a:pt x="241" y="316"/>
                  </a:lnTo>
                  <a:lnTo>
                    <a:pt x="241" y="324"/>
                  </a:lnTo>
                  <a:lnTo>
                    <a:pt x="241" y="331"/>
                  </a:lnTo>
                  <a:lnTo>
                    <a:pt x="240" y="336"/>
                  </a:lnTo>
                  <a:lnTo>
                    <a:pt x="237" y="342"/>
                  </a:lnTo>
                  <a:lnTo>
                    <a:pt x="233" y="348"/>
                  </a:lnTo>
                  <a:lnTo>
                    <a:pt x="226" y="354"/>
                  </a:lnTo>
                  <a:lnTo>
                    <a:pt x="220" y="359"/>
                  </a:lnTo>
                  <a:lnTo>
                    <a:pt x="210" y="363"/>
                  </a:lnTo>
                  <a:lnTo>
                    <a:pt x="198" y="365"/>
                  </a:lnTo>
                  <a:lnTo>
                    <a:pt x="186" y="367"/>
                  </a:lnTo>
                  <a:lnTo>
                    <a:pt x="177" y="365"/>
                  </a:lnTo>
                  <a:lnTo>
                    <a:pt x="169" y="363"/>
                  </a:lnTo>
                  <a:lnTo>
                    <a:pt x="161" y="358"/>
                  </a:lnTo>
                  <a:lnTo>
                    <a:pt x="154" y="351"/>
                  </a:lnTo>
                  <a:lnTo>
                    <a:pt x="142" y="339"/>
                  </a:lnTo>
                  <a:lnTo>
                    <a:pt x="132" y="331"/>
                  </a:lnTo>
                  <a:lnTo>
                    <a:pt x="114" y="342"/>
                  </a:lnTo>
                  <a:lnTo>
                    <a:pt x="97" y="350"/>
                  </a:lnTo>
                  <a:lnTo>
                    <a:pt x="88" y="354"/>
                  </a:lnTo>
                  <a:lnTo>
                    <a:pt x="80" y="359"/>
                  </a:lnTo>
                  <a:lnTo>
                    <a:pt x="73" y="365"/>
                  </a:lnTo>
                  <a:lnTo>
                    <a:pt x="66" y="373"/>
                  </a:lnTo>
                  <a:lnTo>
                    <a:pt x="42" y="350"/>
                  </a:lnTo>
                  <a:lnTo>
                    <a:pt x="21" y="324"/>
                  </a:lnTo>
                  <a:lnTo>
                    <a:pt x="13" y="312"/>
                  </a:lnTo>
                  <a:lnTo>
                    <a:pt x="5" y="303"/>
                  </a:lnTo>
                  <a:lnTo>
                    <a:pt x="1" y="295"/>
                  </a:lnTo>
                  <a:lnTo>
                    <a:pt x="0" y="288"/>
                  </a:lnTo>
                  <a:lnTo>
                    <a:pt x="0" y="286"/>
                  </a:lnTo>
                  <a:lnTo>
                    <a:pt x="1" y="283"/>
                  </a:lnTo>
                  <a:lnTo>
                    <a:pt x="2" y="280"/>
                  </a:lnTo>
                  <a:lnTo>
                    <a:pt x="5" y="278"/>
                  </a:lnTo>
                  <a:lnTo>
                    <a:pt x="10" y="272"/>
                  </a:lnTo>
                  <a:lnTo>
                    <a:pt x="17" y="268"/>
                  </a:lnTo>
                  <a:lnTo>
                    <a:pt x="24" y="263"/>
                  </a:lnTo>
                  <a:lnTo>
                    <a:pt x="30" y="259"/>
                  </a:lnTo>
                  <a:lnTo>
                    <a:pt x="34" y="254"/>
                  </a:lnTo>
                  <a:lnTo>
                    <a:pt x="36" y="247"/>
                  </a:lnTo>
                  <a:lnTo>
                    <a:pt x="36" y="243"/>
                  </a:lnTo>
                  <a:lnTo>
                    <a:pt x="34" y="239"/>
                  </a:lnTo>
                  <a:lnTo>
                    <a:pt x="32" y="235"/>
                  </a:lnTo>
                  <a:lnTo>
                    <a:pt x="30" y="231"/>
                  </a:lnTo>
                  <a:lnTo>
                    <a:pt x="24" y="226"/>
                  </a:lnTo>
                  <a:lnTo>
                    <a:pt x="17" y="219"/>
                  </a:lnTo>
                  <a:lnTo>
                    <a:pt x="10" y="214"/>
                  </a:lnTo>
                  <a:lnTo>
                    <a:pt x="5" y="208"/>
                  </a:lnTo>
                  <a:lnTo>
                    <a:pt x="2" y="204"/>
                  </a:lnTo>
                  <a:lnTo>
                    <a:pt x="1" y="200"/>
                  </a:lnTo>
                  <a:lnTo>
                    <a:pt x="0" y="196"/>
                  </a:lnTo>
                  <a:lnTo>
                    <a:pt x="0" y="192"/>
                  </a:lnTo>
                  <a:lnTo>
                    <a:pt x="1" y="186"/>
                  </a:lnTo>
                  <a:lnTo>
                    <a:pt x="4" y="180"/>
                  </a:lnTo>
                  <a:lnTo>
                    <a:pt x="8" y="175"/>
                  </a:lnTo>
                  <a:lnTo>
                    <a:pt x="13" y="170"/>
                  </a:lnTo>
                  <a:lnTo>
                    <a:pt x="26" y="160"/>
                  </a:lnTo>
                  <a:lnTo>
                    <a:pt x="44" y="151"/>
                  </a:lnTo>
                  <a:lnTo>
                    <a:pt x="60" y="143"/>
                  </a:lnTo>
                  <a:lnTo>
                    <a:pt x="76" y="134"/>
                  </a:lnTo>
                  <a:lnTo>
                    <a:pt x="82" y="130"/>
                  </a:lnTo>
                  <a:lnTo>
                    <a:pt x="88" y="124"/>
                  </a:lnTo>
                  <a:lnTo>
                    <a:pt x="93" y="120"/>
                  </a:lnTo>
                  <a:lnTo>
                    <a:pt x="96" y="114"/>
                  </a:lnTo>
                  <a:lnTo>
                    <a:pt x="101" y="103"/>
                  </a:lnTo>
                  <a:lnTo>
                    <a:pt x="104" y="92"/>
                  </a:lnTo>
                  <a:lnTo>
                    <a:pt x="106" y="82"/>
                  </a:lnTo>
                  <a:lnTo>
                    <a:pt x="108" y="71"/>
                  </a:lnTo>
                  <a:lnTo>
                    <a:pt x="110" y="51"/>
                  </a:lnTo>
                  <a:lnTo>
                    <a:pt x="113" y="35"/>
                  </a:lnTo>
                  <a:lnTo>
                    <a:pt x="116" y="27"/>
                  </a:lnTo>
                  <a:lnTo>
                    <a:pt x="120" y="20"/>
                  </a:lnTo>
                  <a:lnTo>
                    <a:pt x="124" y="14"/>
                  </a:lnTo>
                  <a:lnTo>
                    <a:pt x="130" y="10"/>
                  </a:lnTo>
                  <a:lnTo>
                    <a:pt x="140" y="6"/>
                  </a:lnTo>
                  <a:lnTo>
                    <a:pt x="150" y="2"/>
                  </a:lnTo>
                  <a:lnTo>
                    <a:pt x="164" y="0"/>
                  </a:lnTo>
                  <a:lnTo>
                    <a:pt x="180" y="0"/>
                  </a:lnTo>
                  <a:lnTo>
                    <a:pt x="216" y="0"/>
                  </a:lnTo>
                  <a:lnTo>
                    <a:pt x="258" y="3"/>
                  </a:lnTo>
                  <a:lnTo>
                    <a:pt x="280" y="7"/>
                  </a:lnTo>
                  <a:lnTo>
                    <a:pt x="297" y="12"/>
                  </a:lnTo>
                  <a:lnTo>
                    <a:pt x="305" y="16"/>
                  </a:lnTo>
                  <a:lnTo>
                    <a:pt x="310" y="20"/>
                  </a:lnTo>
                  <a:lnTo>
                    <a:pt x="316" y="24"/>
                  </a:lnTo>
                  <a:lnTo>
                    <a:pt x="318" y="30"/>
                  </a:lnTo>
                  <a:lnTo>
                    <a:pt x="322" y="36"/>
                  </a:lnTo>
                  <a:lnTo>
                    <a:pt x="325" y="43"/>
                  </a:lnTo>
                  <a:lnTo>
                    <a:pt x="328" y="50"/>
                  </a:lnTo>
                  <a:lnTo>
                    <a:pt x="329" y="56"/>
                  </a:lnTo>
                  <a:lnTo>
                    <a:pt x="330" y="68"/>
                  </a:lnTo>
                  <a:lnTo>
                    <a:pt x="330" y="80"/>
                  </a:lnTo>
                  <a:lnTo>
                    <a:pt x="332" y="86"/>
                  </a:lnTo>
                  <a:lnTo>
                    <a:pt x="333" y="90"/>
                  </a:lnTo>
                  <a:lnTo>
                    <a:pt x="334" y="95"/>
                  </a:lnTo>
                  <a:lnTo>
                    <a:pt x="337" y="99"/>
                  </a:lnTo>
                  <a:lnTo>
                    <a:pt x="341" y="102"/>
                  </a:lnTo>
                  <a:lnTo>
                    <a:pt x="346" y="104"/>
                  </a:lnTo>
                  <a:lnTo>
                    <a:pt x="353" y="107"/>
                  </a:lnTo>
                  <a:lnTo>
                    <a:pt x="361" y="108"/>
                  </a:lnTo>
                  <a:lnTo>
                    <a:pt x="361" y="134"/>
                  </a:lnTo>
                  <a:lnTo>
                    <a:pt x="364" y="154"/>
                  </a:lnTo>
                  <a:lnTo>
                    <a:pt x="365" y="163"/>
                  </a:lnTo>
                  <a:lnTo>
                    <a:pt x="369" y="172"/>
                  </a:lnTo>
                  <a:lnTo>
                    <a:pt x="373" y="179"/>
                  </a:lnTo>
                  <a:lnTo>
                    <a:pt x="378" y="187"/>
                  </a:lnTo>
                  <a:lnTo>
                    <a:pt x="385" y="18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7" name="Freeform 111"/>
            <p:cNvSpPr>
              <a:spLocks noChangeAspect="1"/>
            </p:cNvSpPr>
            <p:nvPr/>
          </p:nvSpPr>
          <p:spPr bwMode="auto">
            <a:xfrm>
              <a:off x="2841" y="3527"/>
              <a:ext cx="469" cy="306"/>
            </a:xfrm>
            <a:custGeom>
              <a:avLst/>
              <a:gdLst>
                <a:gd name="T0" fmla="*/ 302 w 1536"/>
                <a:gd name="T1" fmla="*/ 872 h 1000"/>
                <a:gd name="T2" fmla="*/ 432 w 1536"/>
                <a:gd name="T3" fmla="*/ 795 h 1000"/>
                <a:gd name="T4" fmla="*/ 509 w 1536"/>
                <a:gd name="T5" fmla="*/ 776 h 1000"/>
                <a:gd name="T6" fmla="*/ 672 w 1536"/>
                <a:gd name="T7" fmla="*/ 776 h 1000"/>
                <a:gd name="T8" fmla="*/ 807 w 1536"/>
                <a:gd name="T9" fmla="*/ 812 h 1000"/>
                <a:gd name="T10" fmla="*/ 840 w 1536"/>
                <a:gd name="T11" fmla="*/ 839 h 1000"/>
                <a:gd name="T12" fmla="*/ 843 w 1536"/>
                <a:gd name="T13" fmla="*/ 875 h 1000"/>
                <a:gd name="T14" fmla="*/ 857 w 1536"/>
                <a:gd name="T15" fmla="*/ 910 h 1000"/>
                <a:gd name="T16" fmla="*/ 891 w 1536"/>
                <a:gd name="T17" fmla="*/ 934 h 1000"/>
                <a:gd name="T18" fmla="*/ 993 w 1536"/>
                <a:gd name="T19" fmla="*/ 956 h 1000"/>
                <a:gd name="T20" fmla="*/ 1191 w 1536"/>
                <a:gd name="T21" fmla="*/ 957 h 1000"/>
                <a:gd name="T22" fmla="*/ 1344 w 1536"/>
                <a:gd name="T23" fmla="*/ 938 h 1000"/>
                <a:gd name="T24" fmla="*/ 1406 w 1536"/>
                <a:gd name="T25" fmla="*/ 909 h 1000"/>
                <a:gd name="T26" fmla="*/ 1440 w 1536"/>
                <a:gd name="T27" fmla="*/ 869 h 1000"/>
                <a:gd name="T28" fmla="*/ 1456 w 1536"/>
                <a:gd name="T29" fmla="*/ 812 h 1000"/>
                <a:gd name="T30" fmla="*/ 1449 w 1536"/>
                <a:gd name="T31" fmla="*/ 763 h 1000"/>
                <a:gd name="T32" fmla="*/ 1396 w 1536"/>
                <a:gd name="T33" fmla="*/ 711 h 1000"/>
                <a:gd name="T34" fmla="*/ 1368 w 1536"/>
                <a:gd name="T35" fmla="*/ 657 h 1000"/>
                <a:gd name="T36" fmla="*/ 1382 w 1536"/>
                <a:gd name="T37" fmla="*/ 564 h 1000"/>
                <a:gd name="T38" fmla="*/ 1442 w 1536"/>
                <a:gd name="T39" fmla="*/ 460 h 1000"/>
                <a:gd name="T40" fmla="*/ 1465 w 1536"/>
                <a:gd name="T41" fmla="*/ 340 h 1000"/>
                <a:gd name="T42" fmla="*/ 1440 w 1536"/>
                <a:gd name="T43" fmla="*/ 296 h 1000"/>
                <a:gd name="T44" fmla="*/ 1445 w 1536"/>
                <a:gd name="T45" fmla="*/ 260 h 1000"/>
                <a:gd name="T46" fmla="*/ 1462 w 1536"/>
                <a:gd name="T47" fmla="*/ 232 h 1000"/>
                <a:gd name="T48" fmla="*/ 1453 w 1536"/>
                <a:gd name="T49" fmla="*/ 194 h 1000"/>
                <a:gd name="T50" fmla="*/ 1473 w 1536"/>
                <a:gd name="T51" fmla="*/ 178 h 1000"/>
                <a:gd name="T52" fmla="*/ 1521 w 1536"/>
                <a:gd name="T53" fmla="*/ 154 h 1000"/>
                <a:gd name="T54" fmla="*/ 1485 w 1536"/>
                <a:gd name="T55" fmla="*/ 127 h 1000"/>
                <a:gd name="T56" fmla="*/ 1464 w 1536"/>
                <a:gd name="T57" fmla="*/ 108 h 1000"/>
                <a:gd name="T58" fmla="*/ 1413 w 1536"/>
                <a:gd name="T59" fmla="*/ 126 h 1000"/>
                <a:gd name="T60" fmla="*/ 1354 w 1536"/>
                <a:gd name="T61" fmla="*/ 119 h 1000"/>
                <a:gd name="T62" fmla="*/ 1225 w 1536"/>
                <a:gd name="T63" fmla="*/ 47 h 1000"/>
                <a:gd name="T64" fmla="*/ 1188 w 1536"/>
                <a:gd name="T65" fmla="*/ 6 h 1000"/>
                <a:gd name="T66" fmla="*/ 1143 w 1536"/>
                <a:gd name="T67" fmla="*/ 2 h 1000"/>
                <a:gd name="T68" fmla="*/ 1108 w 1536"/>
                <a:gd name="T69" fmla="*/ 22 h 1000"/>
                <a:gd name="T70" fmla="*/ 1077 w 1536"/>
                <a:gd name="T71" fmla="*/ 55 h 1000"/>
                <a:gd name="T72" fmla="*/ 911 w 1536"/>
                <a:gd name="T73" fmla="*/ 84 h 1000"/>
                <a:gd name="T74" fmla="*/ 851 w 1536"/>
                <a:gd name="T75" fmla="*/ 111 h 1000"/>
                <a:gd name="T76" fmla="*/ 841 w 1536"/>
                <a:gd name="T77" fmla="*/ 155 h 1000"/>
                <a:gd name="T78" fmla="*/ 835 w 1536"/>
                <a:gd name="T79" fmla="*/ 200 h 1000"/>
                <a:gd name="T80" fmla="*/ 789 w 1536"/>
                <a:gd name="T81" fmla="*/ 227 h 1000"/>
                <a:gd name="T82" fmla="*/ 723 w 1536"/>
                <a:gd name="T83" fmla="*/ 363 h 1000"/>
                <a:gd name="T84" fmla="*/ 643 w 1536"/>
                <a:gd name="T85" fmla="*/ 468 h 1000"/>
                <a:gd name="T86" fmla="*/ 588 w 1536"/>
                <a:gd name="T87" fmla="*/ 503 h 1000"/>
                <a:gd name="T88" fmla="*/ 523 w 1536"/>
                <a:gd name="T89" fmla="*/ 523 h 1000"/>
                <a:gd name="T90" fmla="*/ 460 w 1536"/>
                <a:gd name="T91" fmla="*/ 520 h 1000"/>
                <a:gd name="T92" fmla="*/ 416 w 1536"/>
                <a:gd name="T93" fmla="*/ 493 h 1000"/>
                <a:gd name="T94" fmla="*/ 266 w 1536"/>
                <a:gd name="T95" fmla="*/ 433 h 1000"/>
                <a:gd name="T96" fmla="*/ 212 w 1536"/>
                <a:gd name="T97" fmla="*/ 436 h 1000"/>
                <a:gd name="T98" fmla="*/ 198 w 1536"/>
                <a:gd name="T99" fmla="*/ 465 h 1000"/>
                <a:gd name="T100" fmla="*/ 188 w 1536"/>
                <a:gd name="T101" fmla="*/ 524 h 1000"/>
                <a:gd name="T102" fmla="*/ 144 w 1536"/>
                <a:gd name="T103" fmla="*/ 563 h 1000"/>
                <a:gd name="T104" fmla="*/ 84 w 1536"/>
                <a:gd name="T105" fmla="*/ 577 h 1000"/>
                <a:gd name="T106" fmla="*/ 0 w 1536"/>
                <a:gd name="T107" fmla="*/ 596 h 1000"/>
                <a:gd name="T108" fmla="*/ 28 w 1536"/>
                <a:gd name="T109" fmla="*/ 676 h 1000"/>
                <a:gd name="T110" fmla="*/ 55 w 1536"/>
                <a:gd name="T111" fmla="*/ 739 h 1000"/>
                <a:gd name="T112" fmla="*/ 130 w 1536"/>
                <a:gd name="T113" fmla="*/ 804 h 1000"/>
                <a:gd name="T114" fmla="*/ 156 w 1536"/>
                <a:gd name="T115" fmla="*/ 861 h 1000"/>
                <a:gd name="T116" fmla="*/ 99 w 1536"/>
                <a:gd name="T117" fmla="*/ 881 h 1000"/>
                <a:gd name="T118" fmla="*/ 92 w 1536"/>
                <a:gd name="T119" fmla="*/ 928 h 1000"/>
                <a:gd name="T120" fmla="*/ 132 w 1536"/>
                <a:gd name="T121" fmla="*/ 993 h 100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36"/>
                <a:gd name="T184" fmla="*/ 0 h 1000"/>
                <a:gd name="T185" fmla="*/ 1536 w 1536"/>
                <a:gd name="T186" fmla="*/ 1000 h 100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36" h="1000">
                  <a:moveTo>
                    <a:pt x="132" y="1000"/>
                  </a:moveTo>
                  <a:lnTo>
                    <a:pt x="179" y="965"/>
                  </a:lnTo>
                  <a:lnTo>
                    <a:pt x="222" y="933"/>
                  </a:lnTo>
                  <a:lnTo>
                    <a:pt x="263" y="901"/>
                  </a:lnTo>
                  <a:lnTo>
                    <a:pt x="302" y="872"/>
                  </a:lnTo>
                  <a:lnTo>
                    <a:pt x="339" y="845"/>
                  </a:lnTo>
                  <a:lnTo>
                    <a:pt x="376" y="821"/>
                  </a:lnTo>
                  <a:lnTo>
                    <a:pt x="395" y="812"/>
                  </a:lnTo>
                  <a:lnTo>
                    <a:pt x="414" y="803"/>
                  </a:lnTo>
                  <a:lnTo>
                    <a:pt x="432" y="795"/>
                  </a:lnTo>
                  <a:lnTo>
                    <a:pt x="452" y="789"/>
                  </a:lnTo>
                  <a:lnTo>
                    <a:pt x="465" y="784"/>
                  </a:lnTo>
                  <a:lnTo>
                    <a:pt x="479" y="781"/>
                  </a:lnTo>
                  <a:lnTo>
                    <a:pt x="493" y="777"/>
                  </a:lnTo>
                  <a:lnTo>
                    <a:pt x="509" y="776"/>
                  </a:lnTo>
                  <a:lnTo>
                    <a:pt x="540" y="772"/>
                  </a:lnTo>
                  <a:lnTo>
                    <a:pt x="573" y="771"/>
                  </a:lnTo>
                  <a:lnTo>
                    <a:pt x="607" y="771"/>
                  </a:lnTo>
                  <a:lnTo>
                    <a:pt x="640" y="773"/>
                  </a:lnTo>
                  <a:lnTo>
                    <a:pt x="672" y="776"/>
                  </a:lnTo>
                  <a:lnTo>
                    <a:pt x="704" y="781"/>
                  </a:lnTo>
                  <a:lnTo>
                    <a:pt x="733" y="788"/>
                  </a:lnTo>
                  <a:lnTo>
                    <a:pt x="761" y="795"/>
                  </a:lnTo>
                  <a:lnTo>
                    <a:pt x="785" y="804"/>
                  </a:lnTo>
                  <a:lnTo>
                    <a:pt x="807" y="812"/>
                  </a:lnTo>
                  <a:lnTo>
                    <a:pt x="816" y="817"/>
                  </a:lnTo>
                  <a:lnTo>
                    <a:pt x="824" y="823"/>
                  </a:lnTo>
                  <a:lnTo>
                    <a:pt x="831" y="828"/>
                  </a:lnTo>
                  <a:lnTo>
                    <a:pt x="836" y="833"/>
                  </a:lnTo>
                  <a:lnTo>
                    <a:pt x="840" y="839"/>
                  </a:lnTo>
                  <a:lnTo>
                    <a:pt x="843" y="844"/>
                  </a:lnTo>
                  <a:lnTo>
                    <a:pt x="844" y="849"/>
                  </a:lnTo>
                  <a:lnTo>
                    <a:pt x="843" y="855"/>
                  </a:lnTo>
                  <a:lnTo>
                    <a:pt x="843" y="865"/>
                  </a:lnTo>
                  <a:lnTo>
                    <a:pt x="843" y="875"/>
                  </a:lnTo>
                  <a:lnTo>
                    <a:pt x="844" y="883"/>
                  </a:lnTo>
                  <a:lnTo>
                    <a:pt x="847" y="891"/>
                  </a:lnTo>
                  <a:lnTo>
                    <a:pt x="849" y="898"/>
                  </a:lnTo>
                  <a:lnTo>
                    <a:pt x="853" y="905"/>
                  </a:lnTo>
                  <a:lnTo>
                    <a:pt x="857" y="910"/>
                  </a:lnTo>
                  <a:lnTo>
                    <a:pt x="863" y="917"/>
                  </a:lnTo>
                  <a:lnTo>
                    <a:pt x="868" y="922"/>
                  </a:lnTo>
                  <a:lnTo>
                    <a:pt x="875" y="926"/>
                  </a:lnTo>
                  <a:lnTo>
                    <a:pt x="883" y="930"/>
                  </a:lnTo>
                  <a:lnTo>
                    <a:pt x="891" y="934"/>
                  </a:lnTo>
                  <a:lnTo>
                    <a:pt x="908" y="941"/>
                  </a:lnTo>
                  <a:lnTo>
                    <a:pt x="927" y="946"/>
                  </a:lnTo>
                  <a:lnTo>
                    <a:pt x="948" y="950"/>
                  </a:lnTo>
                  <a:lnTo>
                    <a:pt x="969" y="953"/>
                  </a:lnTo>
                  <a:lnTo>
                    <a:pt x="993" y="956"/>
                  </a:lnTo>
                  <a:lnTo>
                    <a:pt x="1017" y="957"/>
                  </a:lnTo>
                  <a:lnTo>
                    <a:pt x="1065" y="957"/>
                  </a:lnTo>
                  <a:lnTo>
                    <a:pt x="1115" y="957"/>
                  </a:lnTo>
                  <a:lnTo>
                    <a:pt x="1153" y="957"/>
                  </a:lnTo>
                  <a:lnTo>
                    <a:pt x="1191" y="957"/>
                  </a:lnTo>
                  <a:lnTo>
                    <a:pt x="1226" y="956"/>
                  </a:lnTo>
                  <a:lnTo>
                    <a:pt x="1260" y="953"/>
                  </a:lnTo>
                  <a:lnTo>
                    <a:pt x="1290" y="949"/>
                  </a:lnTo>
                  <a:lnTo>
                    <a:pt x="1318" y="945"/>
                  </a:lnTo>
                  <a:lnTo>
                    <a:pt x="1344" y="938"/>
                  </a:lnTo>
                  <a:lnTo>
                    <a:pt x="1368" y="930"/>
                  </a:lnTo>
                  <a:lnTo>
                    <a:pt x="1378" y="926"/>
                  </a:lnTo>
                  <a:lnTo>
                    <a:pt x="1388" y="921"/>
                  </a:lnTo>
                  <a:lnTo>
                    <a:pt x="1397" y="916"/>
                  </a:lnTo>
                  <a:lnTo>
                    <a:pt x="1406" y="909"/>
                  </a:lnTo>
                  <a:lnTo>
                    <a:pt x="1414" y="902"/>
                  </a:lnTo>
                  <a:lnTo>
                    <a:pt x="1421" y="896"/>
                  </a:lnTo>
                  <a:lnTo>
                    <a:pt x="1428" y="888"/>
                  </a:lnTo>
                  <a:lnTo>
                    <a:pt x="1434" y="879"/>
                  </a:lnTo>
                  <a:lnTo>
                    <a:pt x="1440" y="869"/>
                  </a:lnTo>
                  <a:lnTo>
                    <a:pt x="1444" y="860"/>
                  </a:lnTo>
                  <a:lnTo>
                    <a:pt x="1448" y="848"/>
                  </a:lnTo>
                  <a:lnTo>
                    <a:pt x="1452" y="837"/>
                  </a:lnTo>
                  <a:lnTo>
                    <a:pt x="1454" y="825"/>
                  </a:lnTo>
                  <a:lnTo>
                    <a:pt x="1456" y="812"/>
                  </a:lnTo>
                  <a:lnTo>
                    <a:pt x="1457" y="797"/>
                  </a:lnTo>
                  <a:lnTo>
                    <a:pt x="1457" y="783"/>
                  </a:lnTo>
                  <a:lnTo>
                    <a:pt x="1457" y="776"/>
                  </a:lnTo>
                  <a:lnTo>
                    <a:pt x="1453" y="769"/>
                  </a:lnTo>
                  <a:lnTo>
                    <a:pt x="1449" y="763"/>
                  </a:lnTo>
                  <a:lnTo>
                    <a:pt x="1444" y="756"/>
                  </a:lnTo>
                  <a:lnTo>
                    <a:pt x="1429" y="743"/>
                  </a:lnTo>
                  <a:lnTo>
                    <a:pt x="1412" y="727"/>
                  </a:lnTo>
                  <a:lnTo>
                    <a:pt x="1404" y="719"/>
                  </a:lnTo>
                  <a:lnTo>
                    <a:pt x="1396" y="711"/>
                  </a:lnTo>
                  <a:lnTo>
                    <a:pt x="1388" y="701"/>
                  </a:lnTo>
                  <a:lnTo>
                    <a:pt x="1381" y="692"/>
                  </a:lnTo>
                  <a:lnTo>
                    <a:pt x="1376" y="681"/>
                  </a:lnTo>
                  <a:lnTo>
                    <a:pt x="1370" y="669"/>
                  </a:lnTo>
                  <a:lnTo>
                    <a:pt x="1368" y="657"/>
                  </a:lnTo>
                  <a:lnTo>
                    <a:pt x="1368" y="644"/>
                  </a:lnTo>
                  <a:lnTo>
                    <a:pt x="1368" y="623"/>
                  </a:lnTo>
                  <a:lnTo>
                    <a:pt x="1372" y="603"/>
                  </a:lnTo>
                  <a:lnTo>
                    <a:pt x="1376" y="583"/>
                  </a:lnTo>
                  <a:lnTo>
                    <a:pt x="1382" y="564"/>
                  </a:lnTo>
                  <a:lnTo>
                    <a:pt x="1390" y="545"/>
                  </a:lnTo>
                  <a:lnTo>
                    <a:pt x="1400" y="527"/>
                  </a:lnTo>
                  <a:lnTo>
                    <a:pt x="1409" y="509"/>
                  </a:lnTo>
                  <a:lnTo>
                    <a:pt x="1420" y="493"/>
                  </a:lnTo>
                  <a:lnTo>
                    <a:pt x="1442" y="460"/>
                  </a:lnTo>
                  <a:lnTo>
                    <a:pt x="1464" y="429"/>
                  </a:lnTo>
                  <a:lnTo>
                    <a:pt x="1484" y="401"/>
                  </a:lnTo>
                  <a:lnTo>
                    <a:pt x="1500" y="373"/>
                  </a:lnTo>
                  <a:lnTo>
                    <a:pt x="1485" y="359"/>
                  </a:lnTo>
                  <a:lnTo>
                    <a:pt x="1465" y="340"/>
                  </a:lnTo>
                  <a:lnTo>
                    <a:pt x="1456" y="329"/>
                  </a:lnTo>
                  <a:lnTo>
                    <a:pt x="1446" y="317"/>
                  </a:lnTo>
                  <a:lnTo>
                    <a:pt x="1444" y="311"/>
                  </a:lnTo>
                  <a:lnTo>
                    <a:pt x="1441" y="304"/>
                  </a:lnTo>
                  <a:lnTo>
                    <a:pt x="1440" y="296"/>
                  </a:lnTo>
                  <a:lnTo>
                    <a:pt x="1440" y="290"/>
                  </a:lnTo>
                  <a:lnTo>
                    <a:pt x="1440" y="280"/>
                  </a:lnTo>
                  <a:lnTo>
                    <a:pt x="1441" y="274"/>
                  </a:lnTo>
                  <a:lnTo>
                    <a:pt x="1444" y="267"/>
                  </a:lnTo>
                  <a:lnTo>
                    <a:pt x="1445" y="260"/>
                  </a:lnTo>
                  <a:lnTo>
                    <a:pt x="1449" y="250"/>
                  </a:lnTo>
                  <a:lnTo>
                    <a:pt x="1452" y="240"/>
                  </a:lnTo>
                  <a:lnTo>
                    <a:pt x="1456" y="239"/>
                  </a:lnTo>
                  <a:lnTo>
                    <a:pt x="1460" y="236"/>
                  </a:lnTo>
                  <a:lnTo>
                    <a:pt x="1462" y="232"/>
                  </a:lnTo>
                  <a:lnTo>
                    <a:pt x="1464" y="228"/>
                  </a:lnTo>
                  <a:lnTo>
                    <a:pt x="1462" y="222"/>
                  </a:lnTo>
                  <a:lnTo>
                    <a:pt x="1461" y="212"/>
                  </a:lnTo>
                  <a:lnTo>
                    <a:pt x="1457" y="203"/>
                  </a:lnTo>
                  <a:lnTo>
                    <a:pt x="1453" y="194"/>
                  </a:lnTo>
                  <a:lnTo>
                    <a:pt x="1450" y="184"/>
                  </a:lnTo>
                  <a:lnTo>
                    <a:pt x="1452" y="175"/>
                  </a:lnTo>
                  <a:lnTo>
                    <a:pt x="1460" y="176"/>
                  </a:lnTo>
                  <a:lnTo>
                    <a:pt x="1466" y="178"/>
                  </a:lnTo>
                  <a:lnTo>
                    <a:pt x="1473" y="178"/>
                  </a:lnTo>
                  <a:lnTo>
                    <a:pt x="1480" y="178"/>
                  </a:lnTo>
                  <a:lnTo>
                    <a:pt x="1492" y="175"/>
                  </a:lnTo>
                  <a:lnTo>
                    <a:pt x="1502" y="170"/>
                  </a:lnTo>
                  <a:lnTo>
                    <a:pt x="1512" y="162"/>
                  </a:lnTo>
                  <a:lnTo>
                    <a:pt x="1521" y="154"/>
                  </a:lnTo>
                  <a:lnTo>
                    <a:pt x="1529" y="143"/>
                  </a:lnTo>
                  <a:lnTo>
                    <a:pt x="1536" y="132"/>
                  </a:lnTo>
                  <a:lnTo>
                    <a:pt x="1516" y="132"/>
                  </a:lnTo>
                  <a:lnTo>
                    <a:pt x="1496" y="130"/>
                  </a:lnTo>
                  <a:lnTo>
                    <a:pt x="1485" y="127"/>
                  </a:lnTo>
                  <a:lnTo>
                    <a:pt x="1477" y="123"/>
                  </a:lnTo>
                  <a:lnTo>
                    <a:pt x="1473" y="119"/>
                  </a:lnTo>
                  <a:lnTo>
                    <a:pt x="1469" y="116"/>
                  </a:lnTo>
                  <a:lnTo>
                    <a:pt x="1466" y="112"/>
                  </a:lnTo>
                  <a:lnTo>
                    <a:pt x="1464" y="108"/>
                  </a:lnTo>
                  <a:lnTo>
                    <a:pt x="1448" y="114"/>
                  </a:lnTo>
                  <a:lnTo>
                    <a:pt x="1436" y="120"/>
                  </a:lnTo>
                  <a:lnTo>
                    <a:pt x="1429" y="123"/>
                  </a:lnTo>
                  <a:lnTo>
                    <a:pt x="1422" y="124"/>
                  </a:lnTo>
                  <a:lnTo>
                    <a:pt x="1413" y="126"/>
                  </a:lnTo>
                  <a:lnTo>
                    <a:pt x="1404" y="127"/>
                  </a:lnTo>
                  <a:lnTo>
                    <a:pt x="1390" y="126"/>
                  </a:lnTo>
                  <a:lnTo>
                    <a:pt x="1377" y="124"/>
                  </a:lnTo>
                  <a:lnTo>
                    <a:pt x="1365" y="123"/>
                  </a:lnTo>
                  <a:lnTo>
                    <a:pt x="1354" y="119"/>
                  </a:lnTo>
                  <a:lnTo>
                    <a:pt x="1332" y="111"/>
                  </a:lnTo>
                  <a:lnTo>
                    <a:pt x="1312" y="102"/>
                  </a:lnTo>
                  <a:lnTo>
                    <a:pt x="1273" y="78"/>
                  </a:lnTo>
                  <a:lnTo>
                    <a:pt x="1234" y="54"/>
                  </a:lnTo>
                  <a:lnTo>
                    <a:pt x="1225" y="47"/>
                  </a:lnTo>
                  <a:lnTo>
                    <a:pt x="1217" y="38"/>
                  </a:lnTo>
                  <a:lnTo>
                    <a:pt x="1211" y="30"/>
                  </a:lnTo>
                  <a:lnTo>
                    <a:pt x="1205" y="20"/>
                  </a:lnTo>
                  <a:lnTo>
                    <a:pt x="1197" y="12"/>
                  </a:lnTo>
                  <a:lnTo>
                    <a:pt x="1188" y="6"/>
                  </a:lnTo>
                  <a:lnTo>
                    <a:pt x="1181" y="3"/>
                  </a:lnTo>
                  <a:lnTo>
                    <a:pt x="1175" y="2"/>
                  </a:lnTo>
                  <a:lnTo>
                    <a:pt x="1165" y="0"/>
                  </a:lnTo>
                  <a:lnTo>
                    <a:pt x="1156" y="0"/>
                  </a:lnTo>
                  <a:lnTo>
                    <a:pt x="1143" y="2"/>
                  </a:lnTo>
                  <a:lnTo>
                    <a:pt x="1129" y="6"/>
                  </a:lnTo>
                  <a:lnTo>
                    <a:pt x="1116" y="10"/>
                  </a:lnTo>
                  <a:lnTo>
                    <a:pt x="1103" y="12"/>
                  </a:lnTo>
                  <a:lnTo>
                    <a:pt x="1105" y="16"/>
                  </a:lnTo>
                  <a:lnTo>
                    <a:pt x="1108" y="22"/>
                  </a:lnTo>
                  <a:lnTo>
                    <a:pt x="1109" y="27"/>
                  </a:lnTo>
                  <a:lnTo>
                    <a:pt x="1109" y="34"/>
                  </a:lnTo>
                  <a:lnTo>
                    <a:pt x="1107" y="44"/>
                  </a:lnTo>
                  <a:lnTo>
                    <a:pt x="1103" y="54"/>
                  </a:lnTo>
                  <a:lnTo>
                    <a:pt x="1077" y="55"/>
                  </a:lnTo>
                  <a:lnTo>
                    <a:pt x="1047" y="58"/>
                  </a:lnTo>
                  <a:lnTo>
                    <a:pt x="1013" y="62"/>
                  </a:lnTo>
                  <a:lnTo>
                    <a:pt x="979" y="68"/>
                  </a:lnTo>
                  <a:lnTo>
                    <a:pt x="944" y="75"/>
                  </a:lnTo>
                  <a:lnTo>
                    <a:pt x="911" y="84"/>
                  </a:lnTo>
                  <a:lnTo>
                    <a:pt x="895" y="90"/>
                  </a:lnTo>
                  <a:lnTo>
                    <a:pt x="881" y="96"/>
                  </a:lnTo>
                  <a:lnTo>
                    <a:pt x="867" y="102"/>
                  </a:lnTo>
                  <a:lnTo>
                    <a:pt x="855" y="108"/>
                  </a:lnTo>
                  <a:lnTo>
                    <a:pt x="851" y="111"/>
                  </a:lnTo>
                  <a:lnTo>
                    <a:pt x="848" y="115"/>
                  </a:lnTo>
                  <a:lnTo>
                    <a:pt x="845" y="120"/>
                  </a:lnTo>
                  <a:lnTo>
                    <a:pt x="844" y="126"/>
                  </a:lnTo>
                  <a:lnTo>
                    <a:pt x="841" y="139"/>
                  </a:lnTo>
                  <a:lnTo>
                    <a:pt x="841" y="155"/>
                  </a:lnTo>
                  <a:lnTo>
                    <a:pt x="840" y="170"/>
                  </a:lnTo>
                  <a:lnTo>
                    <a:pt x="839" y="184"/>
                  </a:lnTo>
                  <a:lnTo>
                    <a:pt x="839" y="190"/>
                  </a:lnTo>
                  <a:lnTo>
                    <a:pt x="836" y="196"/>
                  </a:lnTo>
                  <a:lnTo>
                    <a:pt x="835" y="200"/>
                  </a:lnTo>
                  <a:lnTo>
                    <a:pt x="831" y="204"/>
                  </a:lnTo>
                  <a:lnTo>
                    <a:pt x="819" y="212"/>
                  </a:lnTo>
                  <a:lnTo>
                    <a:pt x="804" y="219"/>
                  </a:lnTo>
                  <a:lnTo>
                    <a:pt x="796" y="222"/>
                  </a:lnTo>
                  <a:lnTo>
                    <a:pt x="789" y="227"/>
                  </a:lnTo>
                  <a:lnTo>
                    <a:pt x="783" y="234"/>
                  </a:lnTo>
                  <a:lnTo>
                    <a:pt x="777" y="240"/>
                  </a:lnTo>
                  <a:lnTo>
                    <a:pt x="757" y="290"/>
                  </a:lnTo>
                  <a:lnTo>
                    <a:pt x="735" y="339"/>
                  </a:lnTo>
                  <a:lnTo>
                    <a:pt x="723" y="363"/>
                  </a:lnTo>
                  <a:lnTo>
                    <a:pt x="709" y="385"/>
                  </a:lnTo>
                  <a:lnTo>
                    <a:pt x="695" y="408"/>
                  </a:lnTo>
                  <a:lnTo>
                    <a:pt x="679" y="429"/>
                  </a:lnTo>
                  <a:lnTo>
                    <a:pt x="661" y="449"/>
                  </a:lnTo>
                  <a:lnTo>
                    <a:pt x="643" y="468"/>
                  </a:lnTo>
                  <a:lnTo>
                    <a:pt x="632" y="476"/>
                  </a:lnTo>
                  <a:lnTo>
                    <a:pt x="621" y="484"/>
                  </a:lnTo>
                  <a:lnTo>
                    <a:pt x="611" y="491"/>
                  </a:lnTo>
                  <a:lnTo>
                    <a:pt x="600" y="497"/>
                  </a:lnTo>
                  <a:lnTo>
                    <a:pt x="588" y="503"/>
                  </a:lnTo>
                  <a:lnTo>
                    <a:pt x="576" y="508"/>
                  </a:lnTo>
                  <a:lnTo>
                    <a:pt x="564" y="513"/>
                  </a:lnTo>
                  <a:lnTo>
                    <a:pt x="551" y="517"/>
                  </a:lnTo>
                  <a:lnTo>
                    <a:pt x="537" y="520"/>
                  </a:lnTo>
                  <a:lnTo>
                    <a:pt x="523" y="523"/>
                  </a:lnTo>
                  <a:lnTo>
                    <a:pt x="509" y="524"/>
                  </a:lnTo>
                  <a:lnTo>
                    <a:pt x="493" y="524"/>
                  </a:lnTo>
                  <a:lnTo>
                    <a:pt x="483" y="524"/>
                  </a:lnTo>
                  <a:lnTo>
                    <a:pt x="472" y="523"/>
                  </a:lnTo>
                  <a:lnTo>
                    <a:pt x="460" y="520"/>
                  </a:lnTo>
                  <a:lnTo>
                    <a:pt x="451" y="517"/>
                  </a:lnTo>
                  <a:lnTo>
                    <a:pt x="440" y="513"/>
                  </a:lnTo>
                  <a:lnTo>
                    <a:pt x="431" y="508"/>
                  </a:lnTo>
                  <a:lnTo>
                    <a:pt x="423" y="501"/>
                  </a:lnTo>
                  <a:lnTo>
                    <a:pt x="416" y="493"/>
                  </a:lnTo>
                  <a:lnTo>
                    <a:pt x="314" y="493"/>
                  </a:lnTo>
                  <a:lnTo>
                    <a:pt x="303" y="481"/>
                  </a:lnTo>
                  <a:lnTo>
                    <a:pt x="287" y="461"/>
                  </a:lnTo>
                  <a:lnTo>
                    <a:pt x="272" y="441"/>
                  </a:lnTo>
                  <a:lnTo>
                    <a:pt x="266" y="433"/>
                  </a:lnTo>
                  <a:lnTo>
                    <a:pt x="248" y="433"/>
                  </a:lnTo>
                  <a:lnTo>
                    <a:pt x="232" y="432"/>
                  </a:lnTo>
                  <a:lnTo>
                    <a:pt x="226" y="432"/>
                  </a:lnTo>
                  <a:lnTo>
                    <a:pt x="219" y="433"/>
                  </a:lnTo>
                  <a:lnTo>
                    <a:pt x="212" y="436"/>
                  </a:lnTo>
                  <a:lnTo>
                    <a:pt x="206" y="440"/>
                  </a:lnTo>
                  <a:lnTo>
                    <a:pt x="202" y="444"/>
                  </a:lnTo>
                  <a:lnTo>
                    <a:pt x="199" y="451"/>
                  </a:lnTo>
                  <a:lnTo>
                    <a:pt x="198" y="457"/>
                  </a:lnTo>
                  <a:lnTo>
                    <a:pt x="198" y="465"/>
                  </a:lnTo>
                  <a:lnTo>
                    <a:pt x="198" y="481"/>
                  </a:lnTo>
                  <a:lnTo>
                    <a:pt x="199" y="500"/>
                  </a:lnTo>
                  <a:lnTo>
                    <a:pt x="196" y="508"/>
                  </a:lnTo>
                  <a:lnTo>
                    <a:pt x="194" y="516"/>
                  </a:lnTo>
                  <a:lnTo>
                    <a:pt x="188" y="524"/>
                  </a:lnTo>
                  <a:lnTo>
                    <a:pt x="182" y="533"/>
                  </a:lnTo>
                  <a:lnTo>
                    <a:pt x="174" y="541"/>
                  </a:lnTo>
                  <a:lnTo>
                    <a:pt x="164" y="549"/>
                  </a:lnTo>
                  <a:lnTo>
                    <a:pt x="155" y="556"/>
                  </a:lnTo>
                  <a:lnTo>
                    <a:pt x="144" y="563"/>
                  </a:lnTo>
                  <a:lnTo>
                    <a:pt x="132" y="568"/>
                  </a:lnTo>
                  <a:lnTo>
                    <a:pt x="120" y="572"/>
                  </a:lnTo>
                  <a:lnTo>
                    <a:pt x="108" y="575"/>
                  </a:lnTo>
                  <a:lnTo>
                    <a:pt x="96" y="577"/>
                  </a:lnTo>
                  <a:lnTo>
                    <a:pt x="84" y="577"/>
                  </a:lnTo>
                  <a:lnTo>
                    <a:pt x="72" y="575"/>
                  </a:lnTo>
                  <a:lnTo>
                    <a:pt x="60" y="572"/>
                  </a:lnTo>
                  <a:lnTo>
                    <a:pt x="48" y="565"/>
                  </a:lnTo>
                  <a:lnTo>
                    <a:pt x="0" y="565"/>
                  </a:lnTo>
                  <a:lnTo>
                    <a:pt x="0" y="596"/>
                  </a:lnTo>
                  <a:lnTo>
                    <a:pt x="10" y="615"/>
                  </a:lnTo>
                  <a:lnTo>
                    <a:pt x="18" y="635"/>
                  </a:lnTo>
                  <a:lnTo>
                    <a:pt x="22" y="647"/>
                  </a:lnTo>
                  <a:lnTo>
                    <a:pt x="24" y="660"/>
                  </a:lnTo>
                  <a:lnTo>
                    <a:pt x="28" y="676"/>
                  </a:lnTo>
                  <a:lnTo>
                    <a:pt x="30" y="692"/>
                  </a:lnTo>
                  <a:lnTo>
                    <a:pt x="34" y="705"/>
                  </a:lnTo>
                  <a:lnTo>
                    <a:pt x="39" y="717"/>
                  </a:lnTo>
                  <a:lnTo>
                    <a:pt x="47" y="729"/>
                  </a:lnTo>
                  <a:lnTo>
                    <a:pt x="55" y="739"/>
                  </a:lnTo>
                  <a:lnTo>
                    <a:pt x="75" y="759"/>
                  </a:lnTo>
                  <a:lnTo>
                    <a:pt x="98" y="777"/>
                  </a:lnTo>
                  <a:lnTo>
                    <a:pt x="110" y="785"/>
                  </a:lnTo>
                  <a:lnTo>
                    <a:pt x="120" y="795"/>
                  </a:lnTo>
                  <a:lnTo>
                    <a:pt x="130" y="804"/>
                  </a:lnTo>
                  <a:lnTo>
                    <a:pt x="139" y="815"/>
                  </a:lnTo>
                  <a:lnTo>
                    <a:pt x="146" y="825"/>
                  </a:lnTo>
                  <a:lnTo>
                    <a:pt x="152" y="836"/>
                  </a:lnTo>
                  <a:lnTo>
                    <a:pt x="155" y="848"/>
                  </a:lnTo>
                  <a:lnTo>
                    <a:pt x="156" y="861"/>
                  </a:lnTo>
                  <a:lnTo>
                    <a:pt x="127" y="861"/>
                  </a:lnTo>
                  <a:lnTo>
                    <a:pt x="118" y="864"/>
                  </a:lnTo>
                  <a:lnTo>
                    <a:pt x="111" y="869"/>
                  </a:lnTo>
                  <a:lnTo>
                    <a:pt x="104" y="875"/>
                  </a:lnTo>
                  <a:lnTo>
                    <a:pt x="99" y="881"/>
                  </a:lnTo>
                  <a:lnTo>
                    <a:pt x="95" y="889"/>
                  </a:lnTo>
                  <a:lnTo>
                    <a:pt x="92" y="897"/>
                  </a:lnTo>
                  <a:lnTo>
                    <a:pt x="91" y="906"/>
                  </a:lnTo>
                  <a:lnTo>
                    <a:pt x="91" y="916"/>
                  </a:lnTo>
                  <a:lnTo>
                    <a:pt x="92" y="928"/>
                  </a:lnTo>
                  <a:lnTo>
                    <a:pt x="95" y="940"/>
                  </a:lnTo>
                  <a:lnTo>
                    <a:pt x="100" y="950"/>
                  </a:lnTo>
                  <a:lnTo>
                    <a:pt x="107" y="961"/>
                  </a:lnTo>
                  <a:lnTo>
                    <a:pt x="122" y="978"/>
                  </a:lnTo>
                  <a:lnTo>
                    <a:pt x="132" y="993"/>
                  </a:lnTo>
                  <a:lnTo>
                    <a:pt x="132" y="100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8" name="Freeform 112"/>
            <p:cNvSpPr>
              <a:spLocks noChangeAspect="1"/>
            </p:cNvSpPr>
            <p:nvPr/>
          </p:nvSpPr>
          <p:spPr bwMode="auto">
            <a:xfrm>
              <a:off x="2800" y="3410"/>
              <a:ext cx="182" cy="312"/>
            </a:xfrm>
            <a:custGeom>
              <a:avLst/>
              <a:gdLst>
                <a:gd name="T0" fmla="*/ 110 w 595"/>
                <a:gd name="T1" fmla="*/ 18 h 1024"/>
                <a:gd name="T2" fmla="*/ 102 w 595"/>
                <a:gd name="T3" fmla="*/ 43 h 1024"/>
                <a:gd name="T4" fmla="*/ 113 w 595"/>
                <a:gd name="T5" fmla="*/ 75 h 1024"/>
                <a:gd name="T6" fmla="*/ 134 w 595"/>
                <a:gd name="T7" fmla="*/ 114 h 1024"/>
                <a:gd name="T8" fmla="*/ 137 w 595"/>
                <a:gd name="T9" fmla="*/ 149 h 1024"/>
                <a:gd name="T10" fmla="*/ 113 w 595"/>
                <a:gd name="T11" fmla="*/ 217 h 1024"/>
                <a:gd name="T12" fmla="*/ 102 w 595"/>
                <a:gd name="T13" fmla="*/ 269 h 1024"/>
                <a:gd name="T14" fmla="*/ 110 w 595"/>
                <a:gd name="T15" fmla="*/ 284 h 1024"/>
                <a:gd name="T16" fmla="*/ 165 w 595"/>
                <a:gd name="T17" fmla="*/ 281 h 1024"/>
                <a:gd name="T18" fmla="*/ 206 w 595"/>
                <a:gd name="T19" fmla="*/ 287 h 1024"/>
                <a:gd name="T20" fmla="*/ 226 w 595"/>
                <a:gd name="T21" fmla="*/ 301 h 1024"/>
                <a:gd name="T22" fmla="*/ 234 w 595"/>
                <a:gd name="T23" fmla="*/ 328 h 1024"/>
                <a:gd name="T24" fmla="*/ 226 w 595"/>
                <a:gd name="T25" fmla="*/ 371 h 1024"/>
                <a:gd name="T26" fmla="*/ 177 w 595"/>
                <a:gd name="T27" fmla="*/ 435 h 1024"/>
                <a:gd name="T28" fmla="*/ 152 w 595"/>
                <a:gd name="T29" fmla="*/ 492 h 1024"/>
                <a:gd name="T30" fmla="*/ 154 w 595"/>
                <a:gd name="T31" fmla="*/ 539 h 1024"/>
                <a:gd name="T32" fmla="*/ 180 w 595"/>
                <a:gd name="T33" fmla="*/ 612 h 1024"/>
                <a:gd name="T34" fmla="*/ 192 w 595"/>
                <a:gd name="T35" fmla="*/ 659 h 1024"/>
                <a:gd name="T36" fmla="*/ 188 w 595"/>
                <a:gd name="T37" fmla="*/ 698 h 1024"/>
                <a:gd name="T38" fmla="*/ 169 w 595"/>
                <a:gd name="T39" fmla="*/ 732 h 1024"/>
                <a:gd name="T40" fmla="*/ 114 w 595"/>
                <a:gd name="T41" fmla="*/ 776 h 1024"/>
                <a:gd name="T42" fmla="*/ 45 w 595"/>
                <a:gd name="T43" fmla="*/ 820 h 1024"/>
                <a:gd name="T44" fmla="*/ 12 w 595"/>
                <a:gd name="T45" fmla="*/ 853 h 1024"/>
                <a:gd name="T46" fmla="*/ 0 w 595"/>
                <a:gd name="T47" fmla="*/ 886 h 1024"/>
                <a:gd name="T48" fmla="*/ 5 w 595"/>
                <a:gd name="T49" fmla="*/ 908 h 1024"/>
                <a:gd name="T50" fmla="*/ 18 w 595"/>
                <a:gd name="T51" fmla="*/ 938 h 1024"/>
                <a:gd name="T52" fmla="*/ 6 w 595"/>
                <a:gd name="T53" fmla="*/ 988 h 1024"/>
                <a:gd name="T54" fmla="*/ 13 w 595"/>
                <a:gd name="T55" fmla="*/ 1001 h 1024"/>
                <a:gd name="T56" fmla="*/ 57 w 595"/>
                <a:gd name="T57" fmla="*/ 1020 h 1024"/>
                <a:gd name="T58" fmla="*/ 86 w 595"/>
                <a:gd name="T59" fmla="*/ 1022 h 1024"/>
                <a:gd name="T60" fmla="*/ 109 w 595"/>
                <a:gd name="T61" fmla="*/ 1004 h 1024"/>
                <a:gd name="T62" fmla="*/ 186 w 595"/>
                <a:gd name="T63" fmla="*/ 950 h 1024"/>
                <a:gd name="T64" fmla="*/ 234 w 595"/>
                <a:gd name="T65" fmla="*/ 962 h 1024"/>
                <a:gd name="T66" fmla="*/ 282 w 595"/>
                <a:gd name="T67" fmla="*/ 948 h 1024"/>
                <a:gd name="T68" fmla="*/ 320 w 595"/>
                <a:gd name="T69" fmla="*/ 918 h 1024"/>
                <a:gd name="T70" fmla="*/ 337 w 595"/>
                <a:gd name="T71" fmla="*/ 885 h 1024"/>
                <a:gd name="T72" fmla="*/ 337 w 595"/>
                <a:gd name="T73" fmla="*/ 836 h 1024"/>
                <a:gd name="T74" fmla="*/ 357 w 595"/>
                <a:gd name="T75" fmla="*/ 820 h 1024"/>
                <a:gd name="T76" fmla="*/ 404 w 595"/>
                <a:gd name="T77" fmla="*/ 825 h 1024"/>
                <a:gd name="T78" fmla="*/ 418 w 595"/>
                <a:gd name="T79" fmla="*/ 762 h 1024"/>
                <a:gd name="T80" fmla="*/ 453 w 595"/>
                <a:gd name="T81" fmla="*/ 722 h 1024"/>
                <a:gd name="T82" fmla="*/ 514 w 595"/>
                <a:gd name="T83" fmla="*/ 675 h 1024"/>
                <a:gd name="T84" fmla="*/ 541 w 595"/>
                <a:gd name="T85" fmla="*/ 639 h 1024"/>
                <a:gd name="T86" fmla="*/ 544 w 595"/>
                <a:gd name="T87" fmla="*/ 601 h 1024"/>
                <a:gd name="T88" fmla="*/ 558 w 595"/>
                <a:gd name="T89" fmla="*/ 565 h 1024"/>
                <a:gd name="T90" fmla="*/ 589 w 595"/>
                <a:gd name="T91" fmla="*/ 537 h 1024"/>
                <a:gd name="T92" fmla="*/ 595 w 595"/>
                <a:gd name="T93" fmla="*/ 517 h 1024"/>
                <a:gd name="T94" fmla="*/ 584 w 595"/>
                <a:gd name="T95" fmla="*/ 488 h 1024"/>
                <a:gd name="T96" fmla="*/ 572 w 595"/>
                <a:gd name="T97" fmla="*/ 457 h 1024"/>
                <a:gd name="T98" fmla="*/ 545 w 595"/>
                <a:gd name="T99" fmla="*/ 421 h 1024"/>
                <a:gd name="T100" fmla="*/ 502 w 595"/>
                <a:gd name="T101" fmla="*/ 288 h 1024"/>
                <a:gd name="T102" fmla="*/ 472 w 595"/>
                <a:gd name="T103" fmla="*/ 199 h 1024"/>
                <a:gd name="T104" fmla="*/ 446 w 595"/>
                <a:gd name="T105" fmla="*/ 161 h 1024"/>
                <a:gd name="T106" fmla="*/ 409 w 595"/>
                <a:gd name="T107" fmla="*/ 132 h 1024"/>
                <a:gd name="T108" fmla="*/ 360 w 595"/>
                <a:gd name="T109" fmla="*/ 94 h 1024"/>
                <a:gd name="T110" fmla="*/ 297 w 595"/>
                <a:gd name="T111" fmla="*/ 96 h 1024"/>
                <a:gd name="T112" fmla="*/ 253 w 595"/>
                <a:gd name="T113" fmla="*/ 102 h 1024"/>
                <a:gd name="T114" fmla="*/ 224 w 595"/>
                <a:gd name="T115" fmla="*/ 90 h 1024"/>
                <a:gd name="T116" fmla="*/ 162 w 595"/>
                <a:gd name="T117" fmla="*/ 26 h 1024"/>
                <a:gd name="T118" fmla="*/ 150 w 595"/>
                <a:gd name="T119" fmla="*/ 0 h 10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95"/>
                <a:gd name="T181" fmla="*/ 0 h 1024"/>
                <a:gd name="T182" fmla="*/ 595 w 595"/>
                <a:gd name="T183" fmla="*/ 1024 h 102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95" h="1024">
                  <a:moveTo>
                    <a:pt x="150" y="0"/>
                  </a:moveTo>
                  <a:lnTo>
                    <a:pt x="133" y="7"/>
                  </a:lnTo>
                  <a:lnTo>
                    <a:pt x="117" y="14"/>
                  </a:lnTo>
                  <a:lnTo>
                    <a:pt x="110" y="18"/>
                  </a:lnTo>
                  <a:lnTo>
                    <a:pt x="106" y="22"/>
                  </a:lnTo>
                  <a:lnTo>
                    <a:pt x="104" y="28"/>
                  </a:lnTo>
                  <a:lnTo>
                    <a:pt x="102" y="36"/>
                  </a:lnTo>
                  <a:lnTo>
                    <a:pt x="102" y="43"/>
                  </a:lnTo>
                  <a:lnTo>
                    <a:pt x="104" y="51"/>
                  </a:lnTo>
                  <a:lnTo>
                    <a:pt x="105" y="58"/>
                  </a:lnTo>
                  <a:lnTo>
                    <a:pt x="108" y="64"/>
                  </a:lnTo>
                  <a:lnTo>
                    <a:pt x="113" y="75"/>
                  </a:lnTo>
                  <a:lnTo>
                    <a:pt x="120" y="87"/>
                  </a:lnTo>
                  <a:lnTo>
                    <a:pt x="126" y="98"/>
                  </a:lnTo>
                  <a:lnTo>
                    <a:pt x="133" y="108"/>
                  </a:lnTo>
                  <a:lnTo>
                    <a:pt x="134" y="114"/>
                  </a:lnTo>
                  <a:lnTo>
                    <a:pt x="137" y="119"/>
                  </a:lnTo>
                  <a:lnTo>
                    <a:pt x="138" y="125"/>
                  </a:lnTo>
                  <a:lnTo>
                    <a:pt x="138" y="132"/>
                  </a:lnTo>
                  <a:lnTo>
                    <a:pt x="137" y="149"/>
                  </a:lnTo>
                  <a:lnTo>
                    <a:pt x="133" y="167"/>
                  </a:lnTo>
                  <a:lnTo>
                    <a:pt x="126" y="184"/>
                  </a:lnTo>
                  <a:lnTo>
                    <a:pt x="120" y="200"/>
                  </a:lnTo>
                  <a:lnTo>
                    <a:pt x="113" y="217"/>
                  </a:lnTo>
                  <a:lnTo>
                    <a:pt x="108" y="233"/>
                  </a:lnTo>
                  <a:lnTo>
                    <a:pt x="104" y="249"/>
                  </a:lnTo>
                  <a:lnTo>
                    <a:pt x="102" y="264"/>
                  </a:lnTo>
                  <a:lnTo>
                    <a:pt x="102" y="269"/>
                  </a:lnTo>
                  <a:lnTo>
                    <a:pt x="104" y="273"/>
                  </a:lnTo>
                  <a:lnTo>
                    <a:pt x="105" y="277"/>
                  </a:lnTo>
                  <a:lnTo>
                    <a:pt x="106" y="280"/>
                  </a:lnTo>
                  <a:lnTo>
                    <a:pt x="110" y="284"/>
                  </a:lnTo>
                  <a:lnTo>
                    <a:pt x="117" y="285"/>
                  </a:lnTo>
                  <a:lnTo>
                    <a:pt x="130" y="284"/>
                  </a:lnTo>
                  <a:lnTo>
                    <a:pt x="144" y="283"/>
                  </a:lnTo>
                  <a:lnTo>
                    <a:pt x="165" y="281"/>
                  </a:lnTo>
                  <a:lnTo>
                    <a:pt x="184" y="281"/>
                  </a:lnTo>
                  <a:lnTo>
                    <a:pt x="192" y="283"/>
                  </a:lnTo>
                  <a:lnTo>
                    <a:pt x="200" y="284"/>
                  </a:lnTo>
                  <a:lnTo>
                    <a:pt x="206" y="287"/>
                  </a:lnTo>
                  <a:lnTo>
                    <a:pt x="212" y="289"/>
                  </a:lnTo>
                  <a:lnTo>
                    <a:pt x="217" y="293"/>
                  </a:lnTo>
                  <a:lnTo>
                    <a:pt x="222" y="297"/>
                  </a:lnTo>
                  <a:lnTo>
                    <a:pt x="226" y="301"/>
                  </a:lnTo>
                  <a:lnTo>
                    <a:pt x="229" y="307"/>
                  </a:lnTo>
                  <a:lnTo>
                    <a:pt x="232" y="313"/>
                  </a:lnTo>
                  <a:lnTo>
                    <a:pt x="233" y="320"/>
                  </a:lnTo>
                  <a:lnTo>
                    <a:pt x="234" y="328"/>
                  </a:lnTo>
                  <a:lnTo>
                    <a:pt x="234" y="337"/>
                  </a:lnTo>
                  <a:lnTo>
                    <a:pt x="233" y="349"/>
                  </a:lnTo>
                  <a:lnTo>
                    <a:pt x="230" y="360"/>
                  </a:lnTo>
                  <a:lnTo>
                    <a:pt x="226" y="371"/>
                  </a:lnTo>
                  <a:lnTo>
                    <a:pt x="221" y="380"/>
                  </a:lnTo>
                  <a:lnTo>
                    <a:pt x="208" y="399"/>
                  </a:lnTo>
                  <a:lnTo>
                    <a:pt x="193" y="416"/>
                  </a:lnTo>
                  <a:lnTo>
                    <a:pt x="177" y="435"/>
                  </a:lnTo>
                  <a:lnTo>
                    <a:pt x="164" y="456"/>
                  </a:lnTo>
                  <a:lnTo>
                    <a:pt x="158" y="467"/>
                  </a:lnTo>
                  <a:lnTo>
                    <a:pt x="154" y="479"/>
                  </a:lnTo>
                  <a:lnTo>
                    <a:pt x="152" y="492"/>
                  </a:lnTo>
                  <a:lnTo>
                    <a:pt x="150" y="505"/>
                  </a:lnTo>
                  <a:lnTo>
                    <a:pt x="150" y="517"/>
                  </a:lnTo>
                  <a:lnTo>
                    <a:pt x="152" y="528"/>
                  </a:lnTo>
                  <a:lnTo>
                    <a:pt x="154" y="539"/>
                  </a:lnTo>
                  <a:lnTo>
                    <a:pt x="157" y="549"/>
                  </a:lnTo>
                  <a:lnTo>
                    <a:pt x="164" y="571"/>
                  </a:lnTo>
                  <a:lnTo>
                    <a:pt x="172" y="592"/>
                  </a:lnTo>
                  <a:lnTo>
                    <a:pt x="180" y="612"/>
                  </a:lnTo>
                  <a:lnTo>
                    <a:pt x="186" y="631"/>
                  </a:lnTo>
                  <a:lnTo>
                    <a:pt x="189" y="640"/>
                  </a:lnTo>
                  <a:lnTo>
                    <a:pt x="190" y="649"/>
                  </a:lnTo>
                  <a:lnTo>
                    <a:pt x="192" y="659"/>
                  </a:lnTo>
                  <a:lnTo>
                    <a:pt x="193" y="668"/>
                  </a:lnTo>
                  <a:lnTo>
                    <a:pt x="192" y="679"/>
                  </a:lnTo>
                  <a:lnTo>
                    <a:pt x="190" y="689"/>
                  </a:lnTo>
                  <a:lnTo>
                    <a:pt x="188" y="698"/>
                  </a:lnTo>
                  <a:lnTo>
                    <a:pt x="184" y="708"/>
                  </a:lnTo>
                  <a:lnTo>
                    <a:pt x="180" y="717"/>
                  </a:lnTo>
                  <a:lnTo>
                    <a:pt x="174" y="725"/>
                  </a:lnTo>
                  <a:lnTo>
                    <a:pt x="169" y="732"/>
                  </a:lnTo>
                  <a:lnTo>
                    <a:pt x="162" y="740"/>
                  </a:lnTo>
                  <a:lnTo>
                    <a:pt x="148" y="753"/>
                  </a:lnTo>
                  <a:lnTo>
                    <a:pt x="132" y="765"/>
                  </a:lnTo>
                  <a:lnTo>
                    <a:pt x="114" y="776"/>
                  </a:lnTo>
                  <a:lnTo>
                    <a:pt x="96" y="786"/>
                  </a:lnTo>
                  <a:lnTo>
                    <a:pt x="78" y="797"/>
                  </a:lnTo>
                  <a:lnTo>
                    <a:pt x="61" y="809"/>
                  </a:lnTo>
                  <a:lnTo>
                    <a:pt x="45" y="820"/>
                  </a:lnTo>
                  <a:lnTo>
                    <a:pt x="30" y="832"/>
                  </a:lnTo>
                  <a:lnTo>
                    <a:pt x="24" y="838"/>
                  </a:lnTo>
                  <a:lnTo>
                    <a:pt x="17" y="846"/>
                  </a:lnTo>
                  <a:lnTo>
                    <a:pt x="12" y="853"/>
                  </a:lnTo>
                  <a:lnTo>
                    <a:pt x="8" y="861"/>
                  </a:lnTo>
                  <a:lnTo>
                    <a:pt x="5" y="869"/>
                  </a:lnTo>
                  <a:lnTo>
                    <a:pt x="2" y="877"/>
                  </a:lnTo>
                  <a:lnTo>
                    <a:pt x="0" y="886"/>
                  </a:lnTo>
                  <a:lnTo>
                    <a:pt x="0" y="897"/>
                  </a:lnTo>
                  <a:lnTo>
                    <a:pt x="1" y="901"/>
                  </a:lnTo>
                  <a:lnTo>
                    <a:pt x="2" y="905"/>
                  </a:lnTo>
                  <a:lnTo>
                    <a:pt x="5" y="908"/>
                  </a:lnTo>
                  <a:lnTo>
                    <a:pt x="9" y="910"/>
                  </a:lnTo>
                  <a:lnTo>
                    <a:pt x="14" y="914"/>
                  </a:lnTo>
                  <a:lnTo>
                    <a:pt x="18" y="914"/>
                  </a:lnTo>
                  <a:lnTo>
                    <a:pt x="18" y="938"/>
                  </a:lnTo>
                  <a:lnTo>
                    <a:pt x="13" y="952"/>
                  </a:lnTo>
                  <a:lnTo>
                    <a:pt x="9" y="964"/>
                  </a:lnTo>
                  <a:lnTo>
                    <a:pt x="6" y="974"/>
                  </a:lnTo>
                  <a:lnTo>
                    <a:pt x="6" y="988"/>
                  </a:lnTo>
                  <a:lnTo>
                    <a:pt x="6" y="990"/>
                  </a:lnTo>
                  <a:lnTo>
                    <a:pt x="8" y="994"/>
                  </a:lnTo>
                  <a:lnTo>
                    <a:pt x="10" y="997"/>
                  </a:lnTo>
                  <a:lnTo>
                    <a:pt x="13" y="1001"/>
                  </a:lnTo>
                  <a:lnTo>
                    <a:pt x="22" y="1006"/>
                  </a:lnTo>
                  <a:lnTo>
                    <a:pt x="33" y="1012"/>
                  </a:lnTo>
                  <a:lnTo>
                    <a:pt x="45" y="1017"/>
                  </a:lnTo>
                  <a:lnTo>
                    <a:pt x="57" y="1020"/>
                  </a:lnTo>
                  <a:lnTo>
                    <a:pt x="68" y="1022"/>
                  </a:lnTo>
                  <a:lnTo>
                    <a:pt x="78" y="1024"/>
                  </a:lnTo>
                  <a:lnTo>
                    <a:pt x="82" y="1022"/>
                  </a:lnTo>
                  <a:lnTo>
                    <a:pt x="86" y="1022"/>
                  </a:lnTo>
                  <a:lnTo>
                    <a:pt x="90" y="1020"/>
                  </a:lnTo>
                  <a:lnTo>
                    <a:pt x="94" y="1017"/>
                  </a:lnTo>
                  <a:lnTo>
                    <a:pt x="102" y="1012"/>
                  </a:lnTo>
                  <a:lnTo>
                    <a:pt x="109" y="1004"/>
                  </a:lnTo>
                  <a:lnTo>
                    <a:pt x="122" y="988"/>
                  </a:lnTo>
                  <a:lnTo>
                    <a:pt x="132" y="976"/>
                  </a:lnTo>
                  <a:lnTo>
                    <a:pt x="138" y="950"/>
                  </a:lnTo>
                  <a:lnTo>
                    <a:pt x="186" y="950"/>
                  </a:lnTo>
                  <a:lnTo>
                    <a:pt x="198" y="957"/>
                  </a:lnTo>
                  <a:lnTo>
                    <a:pt x="210" y="960"/>
                  </a:lnTo>
                  <a:lnTo>
                    <a:pt x="222" y="962"/>
                  </a:lnTo>
                  <a:lnTo>
                    <a:pt x="234" y="962"/>
                  </a:lnTo>
                  <a:lnTo>
                    <a:pt x="246" y="960"/>
                  </a:lnTo>
                  <a:lnTo>
                    <a:pt x="258" y="957"/>
                  </a:lnTo>
                  <a:lnTo>
                    <a:pt x="270" y="953"/>
                  </a:lnTo>
                  <a:lnTo>
                    <a:pt x="282" y="948"/>
                  </a:lnTo>
                  <a:lnTo>
                    <a:pt x="293" y="941"/>
                  </a:lnTo>
                  <a:lnTo>
                    <a:pt x="302" y="934"/>
                  </a:lnTo>
                  <a:lnTo>
                    <a:pt x="312" y="926"/>
                  </a:lnTo>
                  <a:lnTo>
                    <a:pt x="320" y="918"/>
                  </a:lnTo>
                  <a:lnTo>
                    <a:pt x="326" y="909"/>
                  </a:lnTo>
                  <a:lnTo>
                    <a:pt x="332" y="901"/>
                  </a:lnTo>
                  <a:lnTo>
                    <a:pt x="334" y="893"/>
                  </a:lnTo>
                  <a:lnTo>
                    <a:pt x="337" y="885"/>
                  </a:lnTo>
                  <a:lnTo>
                    <a:pt x="336" y="866"/>
                  </a:lnTo>
                  <a:lnTo>
                    <a:pt x="336" y="850"/>
                  </a:lnTo>
                  <a:lnTo>
                    <a:pt x="336" y="842"/>
                  </a:lnTo>
                  <a:lnTo>
                    <a:pt x="337" y="836"/>
                  </a:lnTo>
                  <a:lnTo>
                    <a:pt x="340" y="829"/>
                  </a:lnTo>
                  <a:lnTo>
                    <a:pt x="344" y="825"/>
                  </a:lnTo>
                  <a:lnTo>
                    <a:pt x="350" y="821"/>
                  </a:lnTo>
                  <a:lnTo>
                    <a:pt x="357" y="820"/>
                  </a:lnTo>
                  <a:lnTo>
                    <a:pt x="364" y="820"/>
                  </a:lnTo>
                  <a:lnTo>
                    <a:pt x="370" y="820"/>
                  </a:lnTo>
                  <a:lnTo>
                    <a:pt x="386" y="822"/>
                  </a:lnTo>
                  <a:lnTo>
                    <a:pt x="404" y="825"/>
                  </a:lnTo>
                  <a:lnTo>
                    <a:pt x="404" y="806"/>
                  </a:lnTo>
                  <a:lnTo>
                    <a:pt x="408" y="790"/>
                  </a:lnTo>
                  <a:lnTo>
                    <a:pt x="412" y="776"/>
                  </a:lnTo>
                  <a:lnTo>
                    <a:pt x="418" y="762"/>
                  </a:lnTo>
                  <a:lnTo>
                    <a:pt x="425" y="750"/>
                  </a:lnTo>
                  <a:lnTo>
                    <a:pt x="434" y="741"/>
                  </a:lnTo>
                  <a:lnTo>
                    <a:pt x="444" y="730"/>
                  </a:lnTo>
                  <a:lnTo>
                    <a:pt x="453" y="722"/>
                  </a:lnTo>
                  <a:lnTo>
                    <a:pt x="474" y="706"/>
                  </a:lnTo>
                  <a:lnTo>
                    <a:pt x="494" y="691"/>
                  </a:lnTo>
                  <a:lnTo>
                    <a:pt x="505" y="683"/>
                  </a:lnTo>
                  <a:lnTo>
                    <a:pt x="514" y="675"/>
                  </a:lnTo>
                  <a:lnTo>
                    <a:pt x="522" y="665"/>
                  </a:lnTo>
                  <a:lnTo>
                    <a:pt x="530" y="656"/>
                  </a:lnTo>
                  <a:lnTo>
                    <a:pt x="537" y="647"/>
                  </a:lnTo>
                  <a:lnTo>
                    <a:pt x="541" y="639"/>
                  </a:lnTo>
                  <a:lnTo>
                    <a:pt x="542" y="631"/>
                  </a:lnTo>
                  <a:lnTo>
                    <a:pt x="544" y="621"/>
                  </a:lnTo>
                  <a:lnTo>
                    <a:pt x="544" y="612"/>
                  </a:lnTo>
                  <a:lnTo>
                    <a:pt x="544" y="601"/>
                  </a:lnTo>
                  <a:lnTo>
                    <a:pt x="545" y="591"/>
                  </a:lnTo>
                  <a:lnTo>
                    <a:pt x="548" y="577"/>
                  </a:lnTo>
                  <a:lnTo>
                    <a:pt x="552" y="571"/>
                  </a:lnTo>
                  <a:lnTo>
                    <a:pt x="558" y="565"/>
                  </a:lnTo>
                  <a:lnTo>
                    <a:pt x="566" y="559"/>
                  </a:lnTo>
                  <a:lnTo>
                    <a:pt x="574" y="552"/>
                  </a:lnTo>
                  <a:lnTo>
                    <a:pt x="582" y="545"/>
                  </a:lnTo>
                  <a:lnTo>
                    <a:pt x="589" y="537"/>
                  </a:lnTo>
                  <a:lnTo>
                    <a:pt x="591" y="533"/>
                  </a:lnTo>
                  <a:lnTo>
                    <a:pt x="594" y="528"/>
                  </a:lnTo>
                  <a:lnTo>
                    <a:pt x="595" y="523"/>
                  </a:lnTo>
                  <a:lnTo>
                    <a:pt x="595" y="517"/>
                  </a:lnTo>
                  <a:lnTo>
                    <a:pt x="594" y="509"/>
                  </a:lnTo>
                  <a:lnTo>
                    <a:pt x="591" y="501"/>
                  </a:lnTo>
                  <a:lnTo>
                    <a:pt x="589" y="495"/>
                  </a:lnTo>
                  <a:lnTo>
                    <a:pt x="584" y="488"/>
                  </a:lnTo>
                  <a:lnTo>
                    <a:pt x="580" y="480"/>
                  </a:lnTo>
                  <a:lnTo>
                    <a:pt x="576" y="473"/>
                  </a:lnTo>
                  <a:lnTo>
                    <a:pt x="573" y="465"/>
                  </a:lnTo>
                  <a:lnTo>
                    <a:pt x="572" y="457"/>
                  </a:lnTo>
                  <a:lnTo>
                    <a:pt x="565" y="449"/>
                  </a:lnTo>
                  <a:lnTo>
                    <a:pt x="557" y="440"/>
                  </a:lnTo>
                  <a:lnTo>
                    <a:pt x="552" y="432"/>
                  </a:lnTo>
                  <a:lnTo>
                    <a:pt x="545" y="421"/>
                  </a:lnTo>
                  <a:lnTo>
                    <a:pt x="536" y="401"/>
                  </a:lnTo>
                  <a:lnTo>
                    <a:pt x="528" y="380"/>
                  </a:lnTo>
                  <a:lnTo>
                    <a:pt x="513" y="335"/>
                  </a:lnTo>
                  <a:lnTo>
                    <a:pt x="502" y="288"/>
                  </a:lnTo>
                  <a:lnTo>
                    <a:pt x="496" y="264"/>
                  </a:lnTo>
                  <a:lnTo>
                    <a:pt x="489" y="241"/>
                  </a:lnTo>
                  <a:lnTo>
                    <a:pt x="481" y="220"/>
                  </a:lnTo>
                  <a:lnTo>
                    <a:pt x="472" y="199"/>
                  </a:lnTo>
                  <a:lnTo>
                    <a:pt x="465" y="189"/>
                  </a:lnTo>
                  <a:lnTo>
                    <a:pt x="460" y="180"/>
                  </a:lnTo>
                  <a:lnTo>
                    <a:pt x="453" y="171"/>
                  </a:lnTo>
                  <a:lnTo>
                    <a:pt x="446" y="161"/>
                  </a:lnTo>
                  <a:lnTo>
                    <a:pt x="438" y="153"/>
                  </a:lnTo>
                  <a:lnTo>
                    <a:pt x="429" y="145"/>
                  </a:lnTo>
                  <a:lnTo>
                    <a:pt x="420" y="139"/>
                  </a:lnTo>
                  <a:lnTo>
                    <a:pt x="409" y="132"/>
                  </a:lnTo>
                  <a:lnTo>
                    <a:pt x="393" y="117"/>
                  </a:lnTo>
                  <a:lnTo>
                    <a:pt x="377" y="104"/>
                  </a:lnTo>
                  <a:lnTo>
                    <a:pt x="369" y="99"/>
                  </a:lnTo>
                  <a:lnTo>
                    <a:pt x="360" y="94"/>
                  </a:lnTo>
                  <a:lnTo>
                    <a:pt x="349" y="91"/>
                  </a:lnTo>
                  <a:lnTo>
                    <a:pt x="337" y="90"/>
                  </a:lnTo>
                  <a:lnTo>
                    <a:pt x="316" y="92"/>
                  </a:lnTo>
                  <a:lnTo>
                    <a:pt x="297" y="96"/>
                  </a:lnTo>
                  <a:lnTo>
                    <a:pt x="288" y="99"/>
                  </a:lnTo>
                  <a:lnTo>
                    <a:pt x="277" y="100"/>
                  </a:lnTo>
                  <a:lnTo>
                    <a:pt x="265" y="102"/>
                  </a:lnTo>
                  <a:lnTo>
                    <a:pt x="253" y="102"/>
                  </a:lnTo>
                  <a:lnTo>
                    <a:pt x="246" y="102"/>
                  </a:lnTo>
                  <a:lnTo>
                    <a:pt x="240" y="99"/>
                  </a:lnTo>
                  <a:lnTo>
                    <a:pt x="232" y="95"/>
                  </a:lnTo>
                  <a:lnTo>
                    <a:pt x="224" y="90"/>
                  </a:lnTo>
                  <a:lnTo>
                    <a:pt x="208" y="76"/>
                  </a:lnTo>
                  <a:lnTo>
                    <a:pt x="190" y="60"/>
                  </a:lnTo>
                  <a:lnTo>
                    <a:pt x="174" y="43"/>
                  </a:lnTo>
                  <a:lnTo>
                    <a:pt x="162" y="26"/>
                  </a:lnTo>
                  <a:lnTo>
                    <a:pt x="157" y="18"/>
                  </a:lnTo>
                  <a:lnTo>
                    <a:pt x="153" y="11"/>
                  </a:lnTo>
                  <a:lnTo>
                    <a:pt x="152" y="4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49" name="Freeform 113"/>
            <p:cNvSpPr>
              <a:spLocks noChangeAspect="1"/>
            </p:cNvSpPr>
            <p:nvPr/>
          </p:nvSpPr>
          <p:spPr bwMode="auto">
            <a:xfrm>
              <a:off x="404" y="3227"/>
              <a:ext cx="84" cy="126"/>
            </a:xfrm>
            <a:custGeom>
              <a:avLst/>
              <a:gdLst>
                <a:gd name="T0" fmla="*/ 276 w 276"/>
                <a:gd name="T1" fmla="*/ 237 h 411"/>
                <a:gd name="T2" fmla="*/ 273 w 276"/>
                <a:gd name="T3" fmla="*/ 216 h 411"/>
                <a:gd name="T4" fmla="*/ 268 w 276"/>
                <a:gd name="T5" fmla="*/ 181 h 411"/>
                <a:gd name="T6" fmla="*/ 254 w 276"/>
                <a:gd name="T7" fmla="*/ 145 h 411"/>
                <a:gd name="T8" fmla="*/ 230 w 276"/>
                <a:gd name="T9" fmla="*/ 111 h 411"/>
                <a:gd name="T10" fmla="*/ 202 w 276"/>
                <a:gd name="T11" fmla="*/ 83 h 411"/>
                <a:gd name="T12" fmla="*/ 170 w 276"/>
                <a:gd name="T13" fmla="*/ 64 h 411"/>
                <a:gd name="T14" fmla="*/ 141 w 276"/>
                <a:gd name="T15" fmla="*/ 60 h 411"/>
                <a:gd name="T16" fmla="*/ 118 w 276"/>
                <a:gd name="T17" fmla="*/ 55 h 411"/>
                <a:gd name="T18" fmla="*/ 72 w 276"/>
                <a:gd name="T19" fmla="*/ 20 h 411"/>
                <a:gd name="T20" fmla="*/ 31 w 276"/>
                <a:gd name="T21" fmla="*/ 43 h 411"/>
                <a:gd name="T22" fmla="*/ 55 w 276"/>
                <a:gd name="T23" fmla="*/ 80 h 411"/>
                <a:gd name="T24" fmla="*/ 94 w 276"/>
                <a:gd name="T25" fmla="*/ 114 h 411"/>
                <a:gd name="T26" fmla="*/ 118 w 276"/>
                <a:gd name="T27" fmla="*/ 120 h 411"/>
                <a:gd name="T28" fmla="*/ 162 w 276"/>
                <a:gd name="T29" fmla="*/ 110 h 411"/>
                <a:gd name="T30" fmla="*/ 178 w 276"/>
                <a:gd name="T31" fmla="*/ 119 h 411"/>
                <a:gd name="T32" fmla="*/ 186 w 276"/>
                <a:gd name="T33" fmla="*/ 151 h 411"/>
                <a:gd name="T34" fmla="*/ 180 w 276"/>
                <a:gd name="T35" fmla="*/ 167 h 411"/>
                <a:gd name="T36" fmla="*/ 148 w 276"/>
                <a:gd name="T37" fmla="*/ 193 h 411"/>
                <a:gd name="T38" fmla="*/ 101 w 276"/>
                <a:gd name="T39" fmla="*/ 216 h 411"/>
                <a:gd name="T40" fmla="*/ 92 w 276"/>
                <a:gd name="T41" fmla="*/ 279 h 411"/>
                <a:gd name="T42" fmla="*/ 88 w 276"/>
                <a:gd name="T43" fmla="*/ 297 h 411"/>
                <a:gd name="T44" fmla="*/ 77 w 276"/>
                <a:gd name="T45" fmla="*/ 309 h 411"/>
                <a:gd name="T46" fmla="*/ 61 w 276"/>
                <a:gd name="T47" fmla="*/ 301 h 411"/>
                <a:gd name="T48" fmla="*/ 51 w 276"/>
                <a:gd name="T49" fmla="*/ 285 h 411"/>
                <a:gd name="T50" fmla="*/ 37 w 276"/>
                <a:gd name="T51" fmla="*/ 284 h 411"/>
                <a:gd name="T52" fmla="*/ 16 w 276"/>
                <a:gd name="T53" fmla="*/ 292 h 411"/>
                <a:gd name="T54" fmla="*/ 1 w 276"/>
                <a:gd name="T55" fmla="*/ 307 h 411"/>
                <a:gd name="T56" fmla="*/ 4 w 276"/>
                <a:gd name="T57" fmla="*/ 352 h 411"/>
                <a:gd name="T58" fmla="*/ 13 w 276"/>
                <a:gd name="T59" fmla="*/ 376 h 411"/>
                <a:gd name="T60" fmla="*/ 27 w 276"/>
                <a:gd name="T61" fmla="*/ 393 h 411"/>
                <a:gd name="T62" fmla="*/ 44 w 276"/>
                <a:gd name="T63" fmla="*/ 405 h 411"/>
                <a:gd name="T64" fmla="*/ 66 w 276"/>
                <a:gd name="T65" fmla="*/ 411 h 411"/>
                <a:gd name="T66" fmla="*/ 96 w 276"/>
                <a:gd name="T67" fmla="*/ 400 h 411"/>
                <a:gd name="T68" fmla="*/ 125 w 276"/>
                <a:gd name="T69" fmla="*/ 373 h 411"/>
                <a:gd name="T70" fmla="*/ 158 w 276"/>
                <a:gd name="T71" fmla="*/ 323 h 411"/>
                <a:gd name="T72" fmla="*/ 193 w 276"/>
                <a:gd name="T73" fmla="*/ 248 h 411"/>
                <a:gd name="T74" fmla="*/ 218 w 276"/>
                <a:gd name="T75" fmla="*/ 248 h 411"/>
                <a:gd name="T76" fmla="*/ 228 w 276"/>
                <a:gd name="T77" fmla="*/ 292 h 411"/>
                <a:gd name="T78" fmla="*/ 234 w 276"/>
                <a:gd name="T79" fmla="*/ 315 h 411"/>
                <a:gd name="T80" fmla="*/ 241 w 276"/>
                <a:gd name="T81" fmla="*/ 320 h 411"/>
                <a:gd name="T82" fmla="*/ 253 w 276"/>
                <a:gd name="T83" fmla="*/ 312 h 411"/>
                <a:gd name="T84" fmla="*/ 258 w 276"/>
                <a:gd name="T85" fmla="*/ 280 h 411"/>
                <a:gd name="T86" fmla="*/ 261 w 276"/>
                <a:gd name="T87" fmla="*/ 248 h 411"/>
                <a:gd name="T88" fmla="*/ 270 w 276"/>
                <a:gd name="T89" fmla="*/ 241 h 4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6"/>
                <a:gd name="T136" fmla="*/ 0 h 411"/>
                <a:gd name="T137" fmla="*/ 276 w 276"/>
                <a:gd name="T138" fmla="*/ 411 h 41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6" h="411">
                  <a:moveTo>
                    <a:pt x="270" y="241"/>
                  </a:moveTo>
                  <a:lnTo>
                    <a:pt x="274" y="240"/>
                  </a:lnTo>
                  <a:lnTo>
                    <a:pt x="276" y="237"/>
                  </a:lnTo>
                  <a:lnTo>
                    <a:pt x="276" y="233"/>
                  </a:lnTo>
                  <a:lnTo>
                    <a:pt x="276" y="228"/>
                  </a:lnTo>
                  <a:lnTo>
                    <a:pt x="273" y="216"/>
                  </a:lnTo>
                  <a:lnTo>
                    <a:pt x="270" y="205"/>
                  </a:lnTo>
                  <a:lnTo>
                    <a:pt x="270" y="193"/>
                  </a:lnTo>
                  <a:lnTo>
                    <a:pt x="268" y="181"/>
                  </a:lnTo>
                  <a:lnTo>
                    <a:pt x="264" y="169"/>
                  </a:lnTo>
                  <a:lnTo>
                    <a:pt x="260" y="157"/>
                  </a:lnTo>
                  <a:lnTo>
                    <a:pt x="254" y="145"/>
                  </a:lnTo>
                  <a:lnTo>
                    <a:pt x="246" y="133"/>
                  </a:lnTo>
                  <a:lnTo>
                    <a:pt x="240" y="122"/>
                  </a:lnTo>
                  <a:lnTo>
                    <a:pt x="230" y="111"/>
                  </a:lnTo>
                  <a:lnTo>
                    <a:pt x="222" y="100"/>
                  </a:lnTo>
                  <a:lnTo>
                    <a:pt x="212" y="91"/>
                  </a:lnTo>
                  <a:lnTo>
                    <a:pt x="202" y="83"/>
                  </a:lnTo>
                  <a:lnTo>
                    <a:pt x="192" y="75"/>
                  </a:lnTo>
                  <a:lnTo>
                    <a:pt x="181" y="70"/>
                  </a:lnTo>
                  <a:lnTo>
                    <a:pt x="170" y="64"/>
                  </a:lnTo>
                  <a:lnTo>
                    <a:pt x="161" y="62"/>
                  </a:lnTo>
                  <a:lnTo>
                    <a:pt x="150" y="60"/>
                  </a:lnTo>
                  <a:lnTo>
                    <a:pt x="141" y="60"/>
                  </a:lnTo>
                  <a:lnTo>
                    <a:pt x="133" y="59"/>
                  </a:lnTo>
                  <a:lnTo>
                    <a:pt x="125" y="58"/>
                  </a:lnTo>
                  <a:lnTo>
                    <a:pt x="118" y="55"/>
                  </a:lnTo>
                  <a:lnTo>
                    <a:pt x="105" y="48"/>
                  </a:lnTo>
                  <a:lnTo>
                    <a:pt x="93" y="40"/>
                  </a:lnTo>
                  <a:lnTo>
                    <a:pt x="72" y="20"/>
                  </a:lnTo>
                  <a:lnTo>
                    <a:pt x="55" y="0"/>
                  </a:lnTo>
                  <a:lnTo>
                    <a:pt x="31" y="0"/>
                  </a:lnTo>
                  <a:lnTo>
                    <a:pt x="31" y="43"/>
                  </a:lnTo>
                  <a:lnTo>
                    <a:pt x="36" y="55"/>
                  </a:lnTo>
                  <a:lnTo>
                    <a:pt x="44" y="68"/>
                  </a:lnTo>
                  <a:lnTo>
                    <a:pt x="55" y="80"/>
                  </a:lnTo>
                  <a:lnTo>
                    <a:pt x="66" y="94"/>
                  </a:lnTo>
                  <a:lnTo>
                    <a:pt x="80" y="104"/>
                  </a:lnTo>
                  <a:lnTo>
                    <a:pt x="94" y="114"/>
                  </a:lnTo>
                  <a:lnTo>
                    <a:pt x="102" y="116"/>
                  </a:lnTo>
                  <a:lnTo>
                    <a:pt x="110" y="119"/>
                  </a:lnTo>
                  <a:lnTo>
                    <a:pt x="118" y="120"/>
                  </a:lnTo>
                  <a:lnTo>
                    <a:pt x="126" y="122"/>
                  </a:lnTo>
                  <a:lnTo>
                    <a:pt x="142" y="115"/>
                  </a:lnTo>
                  <a:lnTo>
                    <a:pt x="162" y="110"/>
                  </a:lnTo>
                  <a:lnTo>
                    <a:pt x="169" y="111"/>
                  </a:lnTo>
                  <a:lnTo>
                    <a:pt x="173" y="114"/>
                  </a:lnTo>
                  <a:lnTo>
                    <a:pt x="178" y="119"/>
                  </a:lnTo>
                  <a:lnTo>
                    <a:pt x="181" y="126"/>
                  </a:lnTo>
                  <a:lnTo>
                    <a:pt x="185" y="140"/>
                  </a:lnTo>
                  <a:lnTo>
                    <a:pt x="186" y="151"/>
                  </a:lnTo>
                  <a:lnTo>
                    <a:pt x="185" y="156"/>
                  </a:lnTo>
                  <a:lnTo>
                    <a:pt x="184" y="161"/>
                  </a:lnTo>
                  <a:lnTo>
                    <a:pt x="180" y="167"/>
                  </a:lnTo>
                  <a:lnTo>
                    <a:pt x="174" y="172"/>
                  </a:lnTo>
                  <a:lnTo>
                    <a:pt x="162" y="183"/>
                  </a:lnTo>
                  <a:lnTo>
                    <a:pt x="148" y="193"/>
                  </a:lnTo>
                  <a:lnTo>
                    <a:pt x="132" y="203"/>
                  </a:lnTo>
                  <a:lnTo>
                    <a:pt x="116" y="211"/>
                  </a:lnTo>
                  <a:lnTo>
                    <a:pt x="101" y="216"/>
                  </a:lnTo>
                  <a:lnTo>
                    <a:pt x="90" y="217"/>
                  </a:lnTo>
                  <a:lnTo>
                    <a:pt x="92" y="249"/>
                  </a:lnTo>
                  <a:lnTo>
                    <a:pt x="92" y="279"/>
                  </a:lnTo>
                  <a:lnTo>
                    <a:pt x="90" y="285"/>
                  </a:lnTo>
                  <a:lnTo>
                    <a:pt x="89" y="292"/>
                  </a:lnTo>
                  <a:lnTo>
                    <a:pt x="88" y="297"/>
                  </a:lnTo>
                  <a:lnTo>
                    <a:pt x="85" y="301"/>
                  </a:lnTo>
                  <a:lnTo>
                    <a:pt x="81" y="307"/>
                  </a:lnTo>
                  <a:lnTo>
                    <a:pt x="77" y="309"/>
                  </a:lnTo>
                  <a:lnTo>
                    <a:pt x="72" y="312"/>
                  </a:lnTo>
                  <a:lnTo>
                    <a:pt x="66" y="313"/>
                  </a:lnTo>
                  <a:lnTo>
                    <a:pt x="61" y="301"/>
                  </a:lnTo>
                  <a:lnTo>
                    <a:pt x="56" y="292"/>
                  </a:lnTo>
                  <a:lnTo>
                    <a:pt x="53" y="288"/>
                  </a:lnTo>
                  <a:lnTo>
                    <a:pt x="51" y="285"/>
                  </a:lnTo>
                  <a:lnTo>
                    <a:pt x="47" y="284"/>
                  </a:lnTo>
                  <a:lnTo>
                    <a:pt x="43" y="284"/>
                  </a:lnTo>
                  <a:lnTo>
                    <a:pt x="37" y="284"/>
                  </a:lnTo>
                  <a:lnTo>
                    <a:pt x="31" y="285"/>
                  </a:lnTo>
                  <a:lnTo>
                    <a:pt x="24" y="288"/>
                  </a:lnTo>
                  <a:lnTo>
                    <a:pt x="16" y="292"/>
                  </a:lnTo>
                  <a:lnTo>
                    <a:pt x="11" y="296"/>
                  </a:lnTo>
                  <a:lnTo>
                    <a:pt x="5" y="301"/>
                  </a:lnTo>
                  <a:lnTo>
                    <a:pt x="1" y="307"/>
                  </a:lnTo>
                  <a:lnTo>
                    <a:pt x="0" y="313"/>
                  </a:lnTo>
                  <a:lnTo>
                    <a:pt x="1" y="333"/>
                  </a:lnTo>
                  <a:lnTo>
                    <a:pt x="4" y="352"/>
                  </a:lnTo>
                  <a:lnTo>
                    <a:pt x="7" y="360"/>
                  </a:lnTo>
                  <a:lnTo>
                    <a:pt x="9" y="368"/>
                  </a:lnTo>
                  <a:lnTo>
                    <a:pt x="13" y="376"/>
                  </a:lnTo>
                  <a:lnTo>
                    <a:pt x="17" y="383"/>
                  </a:lnTo>
                  <a:lnTo>
                    <a:pt x="21" y="388"/>
                  </a:lnTo>
                  <a:lnTo>
                    <a:pt x="27" y="393"/>
                  </a:lnTo>
                  <a:lnTo>
                    <a:pt x="32" y="399"/>
                  </a:lnTo>
                  <a:lnTo>
                    <a:pt x="39" y="403"/>
                  </a:lnTo>
                  <a:lnTo>
                    <a:pt x="44" y="405"/>
                  </a:lnTo>
                  <a:lnTo>
                    <a:pt x="51" y="408"/>
                  </a:lnTo>
                  <a:lnTo>
                    <a:pt x="58" y="409"/>
                  </a:lnTo>
                  <a:lnTo>
                    <a:pt x="66" y="411"/>
                  </a:lnTo>
                  <a:lnTo>
                    <a:pt x="76" y="409"/>
                  </a:lnTo>
                  <a:lnTo>
                    <a:pt x="86" y="405"/>
                  </a:lnTo>
                  <a:lnTo>
                    <a:pt x="96" y="400"/>
                  </a:lnTo>
                  <a:lnTo>
                    <a:pt x="106" y="392"/>
                  </a:lnTo>
                  <a:lnTo>
                    <a:pt x="116" y="383"/>
                  </a:lnTo>
                  <a:lnTo>
                    <a:pt x="125" y="373"/>
                  </a:lnTo>
                  <a:lnTo>
                    <a:pt x="134" y="361"/>
                  </a:lnTo>
                  <a:lnTo>
                    <a:pt x="142" y="349"/>
                  </a:lnTo>
                  <a:lnTo>
                    <a:pt x="158" y="323"/>
                  </a:lnTo>
                  <a:lnTo>
                    <a:pt x="173" y="296"/>
                  </a:lnTo>
                  <a:lnTo>
                    <a:pt x="184" y="269"/>
                  </a:lnTo>
                  <a:lnTo>
                    <a:pt x="193" y="248"/>
                  </a:lnTo>
                  <a:lnTo>
                    <a:pt x="204" y="249"/>
                  </a:lnTo>
                  <a:lnTo>
                    <a:pt x="212" y="249"/>
                  </a:lnTo>
                  <a:lnTo>
                    <a:pt x="218" y="248"/>
                  </a:lnTo>
                  <a:lnTo>
                    <a:pt x="222" y="248"/>
                  </a:lnTo>
                  <a:lnTo>
                    <a:pt x="224" y="269"/>
                  </a:lnTo>
                  <a:lnTo>
                    <a:pt x="228" y="292"/>
                  </a:lnTo>
                  <a:lnTo>
                    <a:pt x="229" y="303"/>
                  </a:lnTo>
                  <a:lnTo>
                    <a:pt x="233" y="312"/>
                  </a:lnTo>
                  <a:lnTo>
                    <a:pt x="234" y="315"/>
                  </a:lnTo>
                  <a:lnTo>
                    <a:pt x="237" y="317"/>
                  </a:lnTo>
                  <a:lnTo>
                    <a:pt x="238" y="319"/>
                  </a:lnTo>
                  <a:lnTo>
                    <a:pt x="241" y="320"/>
                  </a:lnTo>
                  <a:lnTo>
                    <a:pt x="245" y="319"/>
                  </a:lnTo>
                  <a:lnTo>
                    <a:pt x="249" y="316"/>
                  </a:lnTo>
                  <a:lnTo>
                    <a:pt x="253" y="312"/>
                  </a:lnTo>
                  <a:lnTo>
                    <a:pt x="254" y="308"/>
                  </a:lnTo>
                  <a:lnTo>
                    <a:pt x="257" y="295"/>
                  </a:lnTo>
                  <a:lnTo>
                    <a:pt x="258" y="280"/>
                  </a:lnTo>
                  <a:lnTo>
                    <a:pt x="258" y="267"/>
                  </a:lnTo>
                  <a:lnTo>
                    <a:pt x="260" y="253"/>
                  </a:lnTo>
                  <a:lnTo>
                    <a:pt x="261" y="248"/>
                  </a:lnTo>
                  <a:lnTo>
                    <a:pt x="264" y="245"/>
                  </a:lnTo>
                  <a:lnTo>
                    <a:pt x="266" y="243"/>
                  </a:lnTo>
                  <a:lnTo>
                    <a:pt x="270" y="24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0" name="Freeform 114"/>
            <p:cNvSpPr>
              <a:spLocks noChangeAspect="1"/>
            </p:cNvSpPr>
            <p:nvPr/>
          </p:nvSpPr>
          <p:spPr bwMode="auto">
            <a:xfrm>
              <a:off x="584" y="3223"/>
              <a:ext cx="267" cy="298"/>
            </a:xfrm>
            <a:custGeom>
              <a:avLst/>
              <a:gdLst>
                <a:gd name="T0" fmla="*/ 488 w 873"/>
                <a:gd name="T1" fmla="*/ 110 h 976"/>
                <a:gd name="T2" fmla="*/ 513 w 873"/>
                <a:gd name="T3" fmla="*/ 127 h 976"/>
                <a:gd name="T4" fmla="*/ 565 w 873"/>
                <a:gd name="T5" fmla="*/ 110 h 976"/>
                <a:gd name="T6" fmla="*/ 552 w 873"/>
                <a:gd name="T7" fmla="*/ 189 h 976"/>
                <a:gd name="T8" fmla="*/ 403 w 873"/>
                <a:gd name="T9" fmla="*/ 260 h 976"/>
                <a:gd name="T10" fmla="*/ 384 w 873"/>
                <a:gd name="T11" fmla="*/ 291 h 976"/>
                <a:gd name="T12" fmla="*/ 373 w 873"/>
                <a:gd name="T13" fmla="*/ 329 h 976"/>
                <a:gd name="T14" fmla="*/ 336 w 873"/>
                <a:gd name="T15" fmla="*/ 335 h 976"/>
                <a:gd name="T16" fmla="*/ 295 w 873"/>
                <a:gd name="T17" fmla="*/ 320 h 976"/>
                <a:gd name="T18" fmla="*/ 267 w 873"/>
                <a:gd name="T19" fmla="*/ 307 h 976"/>
                <a:gd name="T20" fmla="*/ 244 w 873"/>
                <a:gd name="T21" fmla="*/ 231 h 976"/>
                <a:gd name="T22" fmla="*/ 187 w 873"/>
                <a:gd name="T23" fmla="*/ 164 h 976"/>
                <a:gd name="T24" fmla="*/ 163 w 873"/>
                <a:gd name="T25" fmla="*/ 98 h 976"/>
                <a:gd name="T26" fmla="*/ 114 w 873"/>
                <a:gd name="T27" fmla="*/ 143 h 976"/>
                <a:gd name="T28" fmla="*/ 79 w 873"/>
                <a:gd name="T29" fmla="*/ 138 h 976"/>
                <a:gd name="T30" fmla="*/ 35 w 873"/>
                <a:gd name="T31" fmla="*/ 122 h 976"/>
                <a:gd name="T32" fmla="*/ 2 w 873"/>
                <a:gd name="T33" fmla="*/ 148 h 976"/>
                <a:gd name="T34" fmla="*/ 22 w 873"/>
                <a:gd name="T35" fmla="*/ 200 h 976"/>
                <a:gd name="T36" fmla="*/ 67 w 873"/>
                <a:gd name="T37" fmla="*/ 207 h 976"/>
                <a:gd name="T38" fmla="*/ 102 w 873"/>
                <a:gd name="T39" fmla="*/ 221 h 976"/>
                <a:gd name="T40" fmla="*/ 148 w 873"/>
                <a:gd name="T41" fmla="*/ 245 h 976"/>
                <a:gd name="T42" fmla="*/ 196 w 873"/>
                <a:gd name="T43" fmla="*/ 283 h 976"/>
                <a:gd name="T44" fmla="*/ 240 w 873"/>
                <a:gd name="T45" fmla="*/ 344 h 976"/>
                <a:gd name="T46" fmla="*/ 288 w 873"/>
                <a:gd name="T47" fmla="*/ 392 h 976"/>
                <a:gd name="T48" fmla="*/ 289 w 873"/>
                <a:gd name="T49" fmla="*/ 452 h 976"/>
                <a:gd name="T50" fmla="*/ 277 w 873"/>
                <a:gd name="T51" fmla="*/ 499 h 976"/>
                <a:gd name="T52" fmla="*/ 307 w 873"/>
                <a:gd name="T53" fmla="*/ 581 h 976"/>
                <a:gd name="T54" fmla="*/ 392 w 873"/>
                <a:gd name="T55" fmla="*/ 703 h 976"/>
                <a:gd name="T56" fmla="*/ 403 w 873"/>
                <a:gd name="T57" fmla="*/ 765 h 976"/>
                <a:gd name="T58" fmla="*/ 409 w 873"/>
                <a:gd name="T59" fmla="*/ 817 h 976"/>
                <a:gd name="T60" fmla="*/ 491 w 873"/>
                <a:gd name="T61" fmla="*/ 878 h 976"/>
                <a:gd name="T62" fmla="*/ 521 w 873"/>
                <a:gd name="T63" fmla="*/ 941 h 976"/>
                <a:gd name="T64" fmla="*/ 560 w 873"/>
                <a:gd name="T65" fmla="*/ 970 h 976"/>
                <a:gd name="T66" fmla="*/ 645 w 873"/>
                <a:gd name="T67" fmla="*/ 922 h 976"/>
                <a:gd name="T68" fmla="*/ 699 w 873"/>
                <a:gd name="T69" fmla="*/ 865 h 976"/>
                <a:gd name="T70" fmla="*/ 693 w 873"/>
                <a:gd name="T71" fmla="*/ 832 h 976"/>
                <a:gd name="T72" fmla="*/ 656 w 873"/>
                <a:gd name="T73" fmla="*/ 796 h 976"/>
                <a:gd name="T74" fmla="*/ 699 w 873"/>
                <a:gd name="T75" fmla="*/ 748 h 976"/>
                <a:gd name="T76" fmla="*/ 740 w 873"/>
                <a:gd name="T77" fmla="*/ 699 h 976"/>
                <a:gd name="T78" fmla="*/ 720 w 873"/>
                <a:gd name="T79" fmla="*/ 651 h 976"/>
                <a:gd name="T80" fmla="*/ 721 w 873"/>
                <a:gd name="T81" fmla="*/ 608 h 976"/>
                <a:gd name="T82" fmla="*/ 777 w 873"/>
                <a:gd name="T83" fmla="*/ 615 h 976"/>
                <a:gd name="T84" fmla="*/ 844 w 873"/>
                <a:gd name="T85" fmla="*/ 581 h 976"/>
                <a:gd name="T86" fmla="*/ 852 w 873"/>
                <a:gd name="T87" fmla="*/ 537 h 976"/>
                <a:gd name="T88" fmla="*/ 837 w 873"/>
                <a:gd name="T89" fmla="*/ 459 h 976"/>
                <a:gd name="T90" fmla="*/ 873 w 873"/>
                <a:gd name="T91" fmla="*/ 404 h 976"/>
                <a:gd name="T92" fmla="*/ 835 w 873"/>
                <a:gd name="T93" fmla="*/ 356 h 976"/>
                <a:gd name="T94" fmla="*/ 816 w 873"/>
                <a:gd name="T95" fmla="*/ 324 h 976"/>
                <a:gd name="T96" fmla="*/ 809 w 873"/>
                <a:gd name="T97" fmla="*/ 224 h 976"/>
                <a:gd name="T98" fmla="*/ 771 w 873"/>
                <a:gd name="T99" fmla="*/ 90 h 976"/>
                <a:gd name="T100" fmla="*/ 717 w 873"/>
                <a:gd name="T101" fmla="*/ 78 h 976"/>
                <a:gd name="T102" fmla="*/ 683 w 873"/>
                <a:gd name="T103" fmla="*/ 20 h 976"/>
                <a:gd name="T104" fmla="*/ 653 w 873"/>
                <a:gd name="T105" fmla="*/ 52 h 976"/>
                <a:gd name="T106" fmla="*/ 621 w 873"/>
                <a:gd name="T107" fmla="*/ 72 h 976"/>
                <a:gd name="T108" fmla="*/ 563 w 873"/>
                <a:gd name="T109" fmla="*/ 50 h 976"/>
                <a:gd name="T110" fmla="*/ 504 w 873"/>
                <a:gd name="T111" fmla="*/ 62 h 9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3"/>
                <a:gd name="T169" fmla="*/ 0 h 976"/>
                <a:gd name="T170" fmla="*/ 873 w 873"/>
                <a:gd name="T171" fmla="*/ 976 h 97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3" h="976">
                  <a:moveTo>
                    <a:pt x="481" y="91"/>
                  </a:moveTo>
                  <a:lnTo>
                    <a:pt x="483" y="100"/>
                  </a:lnTo>
                  <a:lnTo>
                    <a:pt x="484" y="104"/>
                  </a:lnTo>
                  <a:lnTo>
                    <a:pt x="487" y="104"/>
                  </a:lnTo>
                  <a:lnTo>
                    <a:pt x="488" y="103"/>
                  </a:lnTo>
                  <a:lnTo>
                    <a:pt x="488" y="110"/>
                  </a:lnTo>
                  <a:lnTo>
                    <a:pt x="489" y="118"/>
                  </a:lnTo>
                  <a:lnTo>
                    <a:pt x="492" y="122"/>
                  </a:lnTo>
                  <a:lnTo>
                    <a:pt x="495" y="124"/>
                  </a:lnTo>
                  <a:lnTo>
                    <a:pt x="500" y="127"/>
                  </a:lnTo>
                  <a:lnTo>
                    <a:pt x="505" y="127"/>
                  </a:lnTo>
                  <a:lnTo>
                    <a:pt x="513" y="127"/>
                  </a:lnTo>
                  <a:lnTo>
                    <a:pt x="519" y="126"/>
                  </a:lnTo>
                  <a:lnTo>
                    <a:pt x="523" y="124"/>
                  </a:lnTo>
                  <a:lnTo>
                    <a:pt x="525" y="123"/>
                  </a:lnTo>
                  <a:lnTo>
                    <a:pt x="529" y="118"/>
                  </a:lnTo>
                  <a:lnTo>
                    <a:pt x="536" y="110"/>
                  </a:lnTo>
                  <a:lnTo>
                    <a:pt x="565" y="110"/>
                  </a:lnTo>
                  <a:lnTo>
                    <a:pt x="565" y="123"/>
                  </a:lnTo>
                  <a:lnTo>
                    <a:pt x="565" y="134"/>
                  </a:lnTo>
                  <a:lnTo>
                    <a:pt x="565" y="149"/>
                  </a:lnTo>
                  <a:lnTo>
                    <a:pt x="563" y="165"/>
                  </a:lnTo>
                  <a:lnTo>
                    <a:pt x="557" y="177"/>
                  </a:lnTo>
                  <a:lnTo>
                    <a:pt x="552" y="189"/>
                  </a:lnTo>
                  <a:lnTo>
                    <a:pt x="544" y="199"/>
                  </a:lnTo>
                  <a:lnTo>
                    <a:pt x="535" y="208"/>
                  </a:lnTo>
                  <a:lnTo>
                    <a:pt x="525" y="215"/>
                  </a:lnTo>
                  <a:lnTo>
                    <a:pt x="513" y="221"/>
                  </a:lnTo>
                  <a:lnTo>
                    <a:pt x="461" y="240"/>
                  </a:lnTo>
                  <a:lnTo>
                    <a:pt x="403" y="260"/>
                  </a:lnTo>
                  <a:lnTo>
                    <a:pt x="396" y="263"/>
                  </a:lnTo>
                  <a:lnTo>
                    <a:pt x="391" y="267"/>
                  </a:lnTo>
                  <a:lnTo>
                    <a:pt x="388" y="272"/>
                  </a:lnTo>
                  <a:lnTo>
                    <a:pt x="387" y="279"/>
                  </a:lnTo>
                  <a:lnTo>
                    <a:pt x="385" y="284"/>
                  </a:lnTo>
                  <a:lnTo>
                    <a:pt x="384" y="291"/>
                  </a:lnTo>
                  <a:lnTo>
                    <a:pt x="383" y="296"/>
                  </a:lnTo>
                  <a:lnTo>
                    <a:pt x="379" y="301"/>
                  </a:lnTo>
                  <a:lnTo>
                    <a:pt x="379" y="311"/>
                  </a:lnTo>
                  <a:lnTo>
                    <a:pt x="377" y="317"/>
                  </a:lnTo>
                  <a:lnTo>
                    <a:pt x="376" y="324"/>
                  </a:lnTo>
                  <a:lnTo>
                    <a:pt x="373" y="329"/>
                  </a:lnTo>
                  <a:lnTo>
                    <a:pt x="369" y="332"/>
                  </a:lnTo>
                  <a:lnTo>
                    <a:pt x="364" y="336"/>
                  </a:lnTo>
                  <a:lnTo>
                    <a:pt x="357" y="337"/>
                  </a:lnTo>
                  <a:lnTo>
                    <a:pt x="349" y="337"/>
                  </a:lnTo>
                  <a:lnTo>
                    <a:pt x="343" y="337"/>
                  </a:lnTo>
                  <a:lnTo>
                    <a:pt x="336" y="335"/>
                  </a:lnTo>
                  <a:lnTo>
                    <a:pt x="331" y="332"/>
                  </a:lnTo>
                  <a:lnTo>
                    <a:pt x="324" y="329"/>
                  </a:lnTo>
                  <a:lnTo>
                    <a:pt x="317" y="325"/>
                  </a:lnTo>
                  <a:lnTo>
                    <a:pt x="311" y="323"/>
                  </a:lnTo>
                  <a:lnTo>
                    <a:pt x="303" y="320"/>
                  </a:lnTo>
                  <a:lnTo>
                    <a:pt x="295" y="320"/>
                  </a:lnTo>
                  <a:lnTo>
                    <a:pt x="288" y="319"/>
                  </a:lnTo>
                  <a:lnTo>
                    <a:pt x="281" y="319"/>
                  </a:lnTo>
                  <a:lnTo>
                    <a:pt x="276" y="316"/>
                  </a:lnTo>
                  <a:lnTo>
                    <a:pt x="272" y="313"/>
                  </a:lnTo>
                  <a:lnTo>
                    <a:pt x="269" y="311"/>
                  </a:lnTo>
                  <a:lnTo>
                    <a:pt x="267" y="307"/>
                  </a:lnTo>
                  <a:lnTo>
                    <a:pt x="264" y="301"/>
                  </a:lnTo>
                  <a:lnTo>
                    <a:pt x="263" y="297"/>
                  </a:lnTo>
                  <a:lnTo>
                    <a:pt x="259" y="273"/>
                  </a:lnTo>
                  <a:lnTo>
                    <a:pt x="253" y="248"/>
                  </a:lnTo>
                  <a:lnTo>
                    <a:pt x="249" y="239"/>
                  </a:lnTo>
                  <a:lnTo>
                    <a:pt x="244" y="231"/>
                  </a:lnTo>
                  <a:lnTo>
                    <a:pt x="237" y="221"/>
                  </a:lnTo>
                  <a:lnTo>
                    <a:pt x="231" y="213"/>
                  </a:lnTo>
                  <a:lnTo>
                    <a:pt x="216" y="197"/>
                  </a:lnTo>
                  <a:lnTo>
                    <a:pt x="202" y="181"/>
                  </a:lnTo>
                  <a:lnTo>
                    <a:pt x="194" y="172"/>
                  </a:lnTo>
                  <a:lnTo>
                    <a:pt x="187" y="164"/>
                  </a:lnTo>
                  <a:lnTo>
                    <a:pt x="180" y="155"/>
                  </a:lnTo>
                  <a:lnTo>
                    <a:pt x="174" y="144"/>
                  </a:lnTo>
                  <a:lnTo>
                    <a:pt x="170" y="134"/>
                  </a:lnTo>
                  <a:lnTo>
                    <a:pt x="166" y="123"/>
                  </a:lnTo>
                  <a:lnTo>
                    <a:pt x="163" y="110"/>
                  </a:lnTo>
                  <a:lnTo>
                    <a:pt x="163" y="98"/>
                  </a:lnTo>
                  <a:lnTo>
                    <a:pt x="139" y="98"/>
                  </a:lnTo>
                  <a:lnTo>
                    <a:pt x="131" y="112"/>
                  </a:lnTo>
                  <a:lnTo>
                    <a:pt x="124" y="128"/>
                  </a:lnTo>
                  <a:lnTo>
                    <a:pt x="122" y="135"/>
                  </a:lnTo>
                  <a:lnTo>
                    <a:pt x="116" y="140"/>
                  </a:lnTo>
                  <a:lnTo>
                    <a:pt x="114" y="143"/>
                  </a:lnTo>
                  <a:lnTo>
                    <a:pt x="111" y="144"/>
                  </a:lnTo>
                  <a:lnTo>
                    <a:pt x="107" y="144"/>
                  </a:lnTo>
                  <a:lnTo>
                    <a:pt x="103" y="145"/>
                  </a:lnTo>
                  <a:lnTo>
                    <a:pt x="94" y="144"/>
                  </a:lnTo>
                  <a:lnTo>
                    <a:pt x="86" y="141"/>
                  </a:lnTo>
                  <a:lnTo>
                    <a:pt x="79" y="138"/>
                  </a:lnTo>
                  <a:lnTo>
                    <a:pt x="72" y="134"/>
                  </a:lnTo>
                  <a:lnTo>
                    <a:pt x="66" y="128"/>
                  </a:lnTo>
                  <a:lnTo>
                    <a:pt x="59" y="124"/>
                  </a:lnTo>
                  <a:lnTo>
                    <a:pt x="51" y="122"/>
                  </a:lnTo>
                  <a:lnTo>
                    <a:pt x="42" y="122"/>
                  </a:lnTo>
                  <a:lnTo>
                    <a:pt x="35" y="122"/>
                  </a:lnTo>
                  <a:lnTo>
                    <a:pt x="28" y="123"/>
                  </a:lnTo>
                  <a:lnTo>
                    <a:pt x="20" y="126"/>
                  </a:lnTo>
                  <a:lnTo>
                    <a:pt x="14" y="130"/>
                  </a:lnTo>
                  <a:lnTo>
                    <a:pt x="8" y="135"/>
                  </a:lnTo>
                  <a:lnTo>
                    <a:pt x="4" y="141"/>
                  </a:lnTo>
                  <a:lnTo>
                    <a:pt x="2" y="148"/>
                  </a:lnTo>
                  <a:lnTo>
                    <a:pt x="0" y="157"/>
                  </a:lnTo>
                  <a:lnTo>
                    <a:pt x="2" y="167"/>
                  </a:lnTo>
                  <a:lnTo>
                    <a:pt x="4" y="176"/>
                  </a:lnTo>
                  <a:lnTo>
                    <a:pt x="8" y="185"/>
                  </a:lnTo>
                  <a:lnTo>
                    <a:pt x="15" y="193"/>
                  </a:lnTo>
                  <a:lnTo>
                    <a:pt x="22" y="200"/>
                  </a:lnTo>
                  <a:lnTo>
                    <a:pt x="31" y="207"/>
                  </a:lnTo>
                  <a:lnTo>
                    <a:pt x="39" y="209"/>
                  </a:lnTo>
                  <a:lnTo>
                    <a:pt x="48" y="211"/>
                  </a:lnTo>
                  <a:lnTo>
                    <a:pt x="56" y="211"/>
                  </a:lnTo>
                  <a:lnTo>
                    <a:pt x="63" y="209"/>
                  </a:lnTo>
                  <a:lnTo>
                    <a:pt x="67" y="207"/>
                  </a:lnTo>
                  <a:lnTo>
                    <a:pt x="72" y="204"/>
                  </a:lnTo>
                  <a:lnTo>
                    <a:pt x="82" y="199"/>
                  </a:lnTo>
                  <a:lnTo>
                    <a:pt x="96" y="193"/>
                  </a:lnTo>
                  <a:lnTo>
                    <a:pt x="98" y="204"/>
                  </a:lnTo>
                  <a:lnTo>
                    <a:pt x="100" y="215"/>
                  </a:lnTo>
                  <a:lnTo>
                    <a:pt x="102" y="221"/>
                  </a:lnTo>
                  <a:lnTo>
                    <a:pt x="106" y="228"/>
                  </a:lnTo>
                  <a:lnTo>
                    <a:pt x="108" y="233"/>
                  </a:lnTo>
                  <a:lnTo>
                    <a:pt x="112" y="236"/>
                  </a:lnTo>
                  <a:lnTo>
                    <a:pt x="118" y="239"/>
                  </a:lnTo>
                  <a:lnTo>
                    <a:pt x="123" y="241"/>
                  </a:lnTo>
                  <a:lnTo>
                    <a:pt x="148" y="245"/>
                  </a:lnTo>
                  <a:lnTo>
                    <a:pt x="180" y="253"/>
                  </a:lnTo>
                  <a:lnTo>
                    <a:pt x="187" y="257"/>
                  </a:lnTo>
                  <a:lnTo>
                    <a:pt x="190" y="263"/>
                  </a:lnTo>
                  <a:lnTo>
                    <a:pt x="192" y="267"/>
                  </a:lnTo>
                  <a:lnTo>
                    <a:pt x="194" y="272"/>
                  </a:lnTo>
                  <a:lnTo>
                    <a:pt x="196" y="283"/>
                  </a:lnTo>
                  <a:lnTo>
                    <a:pt x="199" y="296"/>
                  </a:lnTo>
                  <a:lnTo>
                    <a:pt x="204" y="305"/>
                  </a:lnTo>
                  <a:lnTo>
                    <a:pt x="210" y="315"/>
                  </a:lnTo>
                  <a:lnTo>
                    <a:pt x="216" y="323"/>
                  </a:lnTo>
                  <a:lnTo>
                    <a:pt x="224" y="329"/>
                  </a:lnTo>
                  <a:lnTo>
                    <a:pt x="240" y="344"/>
                  </a:lnTo>
                  <a:lnTo>
                    <a:pt x="256" y="356"/>
                  </a:lnTo>
                  <a:lnTo>
                    <a:pt x="264" y="363"/>
                  </a:lnTo>
                  <a:lnTo>
                    <a:pt x="271" y="369"/>
                  </a:lnTo>
                  <a:lnTo>
                    <a:pt x="277" y="377"/>
                  </a:lnTo>
                  <a:lnTo>
                    <a:pt x="283" y="384"/>
                  </a:lnTo>
                  <a:lnTo>
                    <a:pt x="288" y="392"/>
                  </a:lnTo>
                  <a:lnTo>
                    <a:pt x="292" y="401"/>
                  </a:lnTo>
                  <a:lnTo>
                    <a:pt x="295" y="411"/>
                  </a:lnTo>
                  <a:lnTo>
                    <a:pt x="295" y="423"/>
                  </a:lnTo>
                  <a:lnTo>
                    <a:pt x="295" y="435"/>
                  </a:lnTo>
                  <a:lnTo>
                    <a:pt x="292" y="444"/>
                  </a:lnTo>
                  <a:lnTo>
                    <a:pt x="289" y="452"/>
                  </a:lnTo>
                  <a:lnTo>
                    <a:pt x="285" y="460"/>
                  </a:lnTo>
                  <a:lnTo>
                    <a:pt x="283" y="467"/>
                  </a:lnTo>
                  <a:lnTo>
                    <a:pt x="280" y="473"/>
                  </a:lnTo>
                  <a:lnTo>
                    <a:pt x="277" y="480"/>
                  </a:lnTo>
                  <a:lnTo>
                    <a:pt x="277" y="488"/>
                  </a:lnTo>
                  <a:lnTo>
                    <a:pt x="277" y="499"/>
                  </a:lnTo>
                  <a:lnTo>
                    <a:pt x="279" y="509"/>
                  </a:lnTo>
                  <a:lnTo>
                    <a:pt x="280" y="519"/>
                  </a:lnTo>
                  <a:lnTo>
                    <a:pt x="283" y="528"/>
                  </a:lnTo>
                  <a:lnTo>
                    <a:pt x="288" y="547"/>
                  </a:lnTo>
                  <a:lnTo>
                    <a:pt x="296" y="564"/>
                  </a:lnTo>
                  <a:lnTo>
                    <a:pt x="307" y="581"/>
                  </a:lnTo>
                  <a:lnTo>
                    <a:pt x="317" y="597"/>
                  </a:lnTo>
                  <a:lnTo>
                    <a:pt x="328" y="612"/>
                  </a:lnTo>
                  <a:lnTo>
                    <a:pt x="340" y="628"/>
                  </a:lnTo>
                  <a:lnTo>
                    <a:pt x="363" y="657"/>
                  </a:lnTo>
                  <a:lnTo>
                    <a:pt x="384" y="688"/>
                  </a:lnTo>
                  <a:lnTo>
                    <a:pt x="392" y="703"/>
                  </a:lnTo>
                  <a:lnTo>
                    <a:pt x="397" y="719"/>
                  </a:lnTo>
                  <a:lnTo>
                    <a:pt x="400" y="726"/>
                  </a:lnTo>
                  <a:lnTo>
                    <a:pt x="401" y="736"/>
                  </a:lnTo>
                  <a:lnTo>
                    <a:pt x="403" y="744"/>
                  </a:lnTo>
                  <a:lnTo>
                    <a:pt x="403" y="753"/>
                  </a:lnTo>
                  <a:lnTo>
                    <a:pt x="403" y="765"/>
                  </a:lnTo>
                  <a:lnTo>
                    <a:pt x="403" y="774"/>
                  </a:lnTo>
                  <a:lnTo>
                    <a:pt x="403" y="784"/>
                  </a:lnTo>
                  <a:lnTo>
                    <a:pt x="403" y="796"/>
                  </a:lnTo>
                  <a:lnTo>
                    <a:pt x="404" y="802"/>
                  </a:lnTo>
                  <a:lnTo>
                    <a:pt x="407" y="810"/>
                  </a:lnTo>
                  <a:lnTo>
                    <a:pt x="409" y="817"/>
                  </a:lnTo>
                  <a:lnTo>
                    <a:pt x="415" y="822"/>
                  </a:lnTo>
                  <a:lnTo>
                    <a:pt x="427" y="834"/>
                  </a:lnTo>
                  <a:lnTo>
                    <a:pt x="441" y="846"/>
                  </a:lnTo>
                  <a:lnTo>
                    <a:pt x="457" y="857"/>
                  </a:lnTo>
                  <a:lnTo>
                    <a:pt x="475" y="868"/>
                  </a:lnTo>
                  <a:lnTo>
                    <a:pt x="491" y="878"/>
                  </a:lnTo>
                  <a:lnTo>
                    <a:pt x="505" y="892"/>
                  </a:lnTo>
                  <a:lnTo>
                    <a:pt x="512" y="900"/>
                  </a:lnTo>
                  <a:lnTo>
                    <a:pt x="516" y="909"/>
                  </a:lnTo>
                  <a:lnTo>
                    <a:pt x="519" y="920"/>
                  </a:lnTo>
                  <a:lnTo>
                    <a:pt x="520" y="930"/>
                  </a:lnTo>
                  <a:lnTo>
                    <a:pt x="521" y="941"/>
                  </a:lnTo>
                  <a:lnTo>
                    <a:pt x="524" y="950"/>
                  </a:lnTo>
                  <a:lnTo>
                    <a:pt x="527" y="958"/>
                  </a:lnTo>
                  <a:lnTo>
                    <a:pt x="529" y="964"/>
                  </a:lnTo>
                  <a:lnTo>
                    <a:pt x="529" y="976"/>
                  </a:lnTo>
                  <a:lnTo>
                    <a:pt x="544" y="973"/>
                  </a:lnTo>
                  <a:lnTo>
                    <a:pt x="560" y="970"/>
                  </a:lnTo>
                  <a:lnTo>
                    <a:pt x="576" y="965"/>
                  </a:lnTo>
                  <a:lnTo>
                    <a:pt x="593" y="958"/>
                  </a:lnTo>
                  <a:lnTo>
                    <a:pt x="612" y="949"/>
                  </a:lnTo>
                  <a:lnTo>
                    <a:pt x="629" y="937"/>
                  </a:lnTo>
                  <a:lnTo>
                    <a:pt x="637" y="930"/>
                  </a:lnTo>
                  <a:lnTo>
                    <a:pt x="645" y="922"/>
                  </a:lnTo>
                  <a:lnTo>
                    <a:pt x="655" y="913"/>
                  </a:lnTo>
                  <a:lnTo>
                    <a:pt x="663" y="904"/>
                  </a:lnTo>
                  <a:lnTo>
                    <a:pt x="672" y="892"/>
                  </a:lnTo>
                  <a:lnTo>
                    <a:pt x="680" y="881"/>
                  </a:lnTo>
                  <a:lnTo>
                    <a:pt x="689" y="872"/>
                  </a:lnTo>
                  <a:lnTo>
                    <a:pt x="699" y="865"/>
                  </a:lnTo>
                  <a:lnTo>
                    <a:pt x="709" y="860"/>
                  </a:lnTo>
                  <a:lnTo>
                    <a:pt x="719" y="856"/>
                  </a:lnTo>
                  <a:lnTo>
                    <a:pt x="729" y="852"/>
                  </a:lnTo>
                  <a:lnTo>
                    <a:pt x="740" y="849"/>
                  </a:lnTo>
                  <a:lnTo>
                    <a:pt x="723" y="842"/>
                  </a:lnTo>
                  <a:lnTo>
                    <a:pt x="693" y="832"/>
                  </a:lnTo>
                  <a:lnTo>
                    <a:pt x="680" y="824"/>
                  </a:lnTo>
                  <a:lnTo>
                    <a:pt x="668" y="816"/>
                  </a:lnTo>
                  <a:lnTo>
                    <a:pt x="663" y="810"/>
                  </a:lnTo>
                  <a:lnTo>
                    <a:pt x="660" y="806"/>
                  </a:lnTo>
                  <a:lnTo>
                    <a:pt x="657" y="801"/>
                  </a:lnTo>
                  <a:lnTo>
                    <a:pt x="656" y="796"/>
                  </a:lnTo>
                  <a:lnTo>
                    <a:pt x="657" y="786"/>
                  </a:lnTo>
                  <a:lnTo>
                    <a:pt x="660" y="778"/>
                  </a:lnTo>
                  <a:lnTo>
                    <a:pt x="664" y="770"/>
                  </a:lnTo>
                  <a:lnTo>
                    <a:pt x="669" y="765"/>
                  </a:lnTo>
                  <a:lnTo>
                    <a:pt x="683" y="756"/>
                  </a:lnTo>
                  <a:lnTo>
                    <a:pt x="699" y="748"/>
                  </a:lnTo>
                  <a:lnTo>
                    <a:pt x="713" y="738"/>
                  </a:lnTo>
                  <a:lnTo>
                    <a:pt x="728" y="729"/>
                  </a:lnTo>
                  <a:lnTo>
                    <a:pt x="733" y="724"/>
                  </a:lnTo>
                  <a:lnTo>
                    <a:pt x="737" y="716"/>
                  </a:lnTo>
                  <a:lnTo>
                    <a:pt x="740" y="708"/>
                  </a:lnTo>
                  <a:lnTo>
                    <a:pt x="740" y="699"/>
                  </a:lnTo>
                  <a:lnTo>
                    <a:pt x="740" y="691"/>
                  </a:lnTo>
                  <a:lnTo>
                    <a:pt x="737" y="683"/>
                  </a:lnTo>
                  <a:lnTo>
                    <a:pt x="733" y="673"/>
                  </a:lnTo>
                  <a:lnTo>
                    <a:pt x="728" y="667"/>
                  </a:lnTo>
                  <a:lnTo>
                    <a:pt x="724" y="659"/>
                  </a:lnTo>
                  <a:lnTo>
                    <a:pt x="720" y="651"/>
                  </a:lnTo>
                  <a:lnTo>
                    <a:pt x="717" y="641"/>
                  </a:lnTo>
                  <a:lnTo>
                    <a:pt x="716" y="633"/>
                  </a:lnTo>
                  <a:lnTo>
                    <a:pt x="717" y="627"/>
                  </a:lnTo>
                  <a:lnTo>
                    <a:pt x="717" y="620"/>
                  </a:lnTo>
                  <a:lnTo>
                    <a:pt x="720" y="613"/>
                  </a:lnTo>
                  <a:lnTo>
                    <a:pt x="721" y="608"/>
                  </a:lnTo>
                  <a:lnTo>
                    <a:pt x="725" y="604"/>
                  </a:lnTo>
                  <a:lnTo>
                    <a:pt x="729" y="600"/>
                  </a:lnTo>
                  <a:lnTo>
                    <a:pt x="735" y="597"/>
                  </a:lnTo>
                  <a:lnTo>
                    <a:pt x="740" y="597"/>
                  </a:lnTo>
                  <a:lnTo>
                    <a:pt x="759" y="605"/>
                  </a:lnTo>
                  <a:lnTo>
                    <a:pt x="777" y="615"/>
                  </a:lnTo>
                  <a:lnTo>
                    <a:pt x="784" y="613"/>
                  </a:lnTo>
                  <a:lnTo>
                    <a:pt x="795" y="609"/>
                  </a:lnTo>
                  <a:lnTo>
                    <a:pt x="807" y="604"/>
                  </a:lnTo>
                  <a:lnTo>
                    <a:pt x="820" y="597"/>
                  </a:lnTo>
                  <a:lnTo>
                    <a:pt x="833" y="589"/>
                  </a:lnTo>
                  <a:lnTo>
                    <a:pt x="844" y="581"/>
                  </a:lnTo>
                  <a:lnTo>
                    <a:pt x="849" y="577"/>
                  </a:lnTo>
                  <a:lnTo>
                    <a:pt x="852" y="573"/>
                  </a:lnTo>
                  <a:lnTo>
                    <a:pt x="855" y="571"/>
                  </a:lnTo>
                  <a:lnTo>
                    <a:pt x="855" y="567"/>
                  </a:lnTo>
                  <a:lnTo>
                    <a:pt x="855" y="552"/>
                  </a:lnTo>
                  <a:lnTo>
                    <a:pt x="852" y="537"/>
                  </a:lnTo>
                  <a:lnTo>
                    <a:pt x="849" y="525"/>
                  </a:lnTo>
                  <a:lnTo>
                    <a:pt x="847" y="512"/>
                  </a:lnTo>
                  <a:lnTo>
                    <a:pt x="843" y="500"/>
                  </a:lnTo>
                  <a:lnTo>
                    <a:pt x="840" y="487"/>
                  </a:lnTo>
                  <a:lnTo>
                    <a:pt x="837" y="473"/>
                  </a:lnTo>
                  <a:lnTo>
                    <a:pt x="837" y="459"/>
                  </a:lnTo>
                  <a:lnTo>
                    <a:pt x="837" y="452"/>
                  </a:lnTo>
                  <a:lnTo>
                    <a:pt x="840" y="445"/>
                  </a:lnTo>
                  <a:lnTo>
                    <a:pt x="844" y="440"/>
                  </a:lnTo>
                  <a:lnTo>
                    <a:pt x="848" y="433"/>
                  </a:lnTo>
                  <a:lnTo>
                    <a:pt x="860" y="420"/>
                  </a:lnTo>
                  <a:lnTo>
                    <a:pt x="873" y="404"/>
                  </a:lnTo>
                  <a:lnTo>
                    <a:pt x="873" y="368"/>
                  </a:lnTo>
                  <a:lnTo>
                    <a:pt x="864" y="367"/>
                  </a:lnTo>
                  <a:lnTo>
                    <a:pt x="855" y="365"/>
                  </a:lnTo>
                  <a:lnTo>
                    <a:pt x="848" y="363"/>
                  </a:lnTo>
                  <a:lnTo>
                    <a:pt x="841" y="360"/>
                  </a:lnTo>
                  <a:lnTo>
                    <a:pt x="835" y="356"/>
                  </a:lnTo>
                  <a:lnTo>
                    <a:pt x="831" y="352"/>
                  </a:lnTo>
                  <a:lnTo>
                    <a:pt x="827" y="348"/>
                  </a:lnTo>
                  <a:lnTo>
                    <a:pt x="823" y="343"/>
                  </a:lnTo>
                  <a:lnTo>
                    <a:pt x="820" y="337"/>
                  </a:lnTo>
                  <a:lnTo>
                    <a:pt x="817" y="331"/>
                  </a:lnTo>
                  <a:lnTo>
                    <a:pt x="816" y="324"/>
                  </a:lnTo>
                  <a:lnTo>
                    <a:pt x="815" y="316"/>
                  </a:lnTo>
                  <a:lnTo>
                    <a:pt x="813" y="299"/>
                  </a:lnTo>
                  <a:lnTo>
                    <a:pt x="813" y="277"/>
                  </a:lnTo>
                  <a:lnTo>
                    <a:pt x="812" y="259"/>
                  </a:lnTo>
                  <a:lnTo>
                    <a:pt x="811" y="240"/>
                  </a:lnTo>
                  <a:lnTo>
                    <a:pt x="809" y="224"/>
                  </a:lnTo>
                  <a:lnTo>
                    <a:pt x="807" y="209"/>
                  </a:lnTo>
                  <a:lnTo>
                    <a:pt x="801" y="184"/>
                  </a:lnTo>
                  <a:lnTo>
                    <a:pt x="793" y="160"/>
                  </a:lnTo>
                  <a:lnTo>
                    <a:pt x="785" y="138"/>
                  </a:lnTo>
                  <a:lnTo>
                    <a:pt x="777" y="115"/>
                  </a:lnTo>
                  <a:lnTo>
                    <a:pt x="771" y="90"/>
                  </a:lnTo>
                  <a:lnTo>
                    <a:pt x="765" y="60"/>
                  </a:lnTo>
                  <a:lnTo>
                    <a:pt x="755" y="66"/>
                  </a:lnTo>
                  <a:lnTo>
                    <a:pt x="744" y="72"/>
                  </a:lnTo>
                  <a:lnTo>
                    <a:pt x="732" y="78"/>
                  </a:lnTo>
                  <a:lnTo>
                    <a:pt x="723" y="79"/>
                  </a:lnTo>
                  <a:lnTo>
                    <a:pt x="717" y="78"/>
                  </a:lnTo>
                  <a:lnTo>
                    <a:pt x="712" y="76"/>
                  </a:lnTo>
                  <a:lnTo>
                    <a:pt x="708" y="74"/>
                  </a:lnTo>
                  <a:lnTo>
                    <a:pt x="704" y="70"/>
                  </a:lnTo>
                  <a:lnTo>
                    <a:pt x="697" y="59"/>
                  </a:lnTo>
                  <a:lnTo>
                    <a:pt x="692" y="47"/>
                  </a:lnTo>
                  <a:lnTo>
                    <a:pt x="683" y="20"/>
                  </a:lnTo>
                  <a:lnTo>
                    <a:pt x="675" y="0"/>
                  </a:lnTo>
                  <a:lnTo>
                    <a:pt x="671" y="6"/>
                  </a:lnTo>
                  <a:lnTo>
                    <a:pt x="667" y="15"/>
                  </a:lnTo>
                  <a:lnTo>
                    <a:pt x="663" y="26"/>
                  </a:lnTo>
                  <a:lnTo>
                    <a:pt x="657" y="39"/>
                  </a:lnTo>
                  <a:lnTo>
                    <a:pt x="653" y="52"/>
                  </a:lnTo>
                  <a:lnTo>
                    <a:pt x="647" y="63"/>
                  </a:lnTo>
                  <a:lnTo>
                    <a:pt x="644" y="67"/>
                  </a:lnTo>
                  <a:lnTo>
                    <a:pt x="640" y="70"/>
                  </a:lnTo>
                  <a:lnTo>
                    <a:pt x="636" y="72"/>
                  </a:lnTo>
                  <a:lnTo>
                    <a:pt x="632" y="72"/>
                  </a:lnTo>
                  <a:lnTo>
                    <a:pt x="621" y="72"/>
                  </a:lnTo>
                  <a:lnTo>
                    <a:pt x="612" y="70"/>
                  </a:lnTo>
                  <a:lnTo>
                    <a:pt x="604" y="66"/>
                  </a:lnTo>
                  <a:lnTo>
                    <a:pt x="595" y="60"/>
                  </a:lnTo>
                  <a:lnTo>
                    <a:pt x="585" y="56"/>
                  </a:lnTo>
                  <a:lnTo>
                    <a:pt x="575" y="52"/>
                  </a:lnTo>
                  <a:lnTo>
                    <a:pt x="563" y="50"/>
                  </a:lnTo>
                  <a:lnTo>
                    <a:pt x="548" y="48"/>
                  </a:lnTo>
                  <a:lnTo>
                    <a:pt x="537" y="50"/>
                  </a:lnTo>
                  <a:lnTo>
                    <a:pt x="528" y="52"/>
                  </a:lnTo>
                  <a:lnTo>
                    <a:pt x="520" y="55"/>
                  </a:lnTo>
                  <a:lnTo>
                    <a:pt x="512" y="58"/>
                  </a:lnTo>
                  <a:lnTo>
                    <a:pt x="504" y="62"/>
                  </a:lnTo>
                  <a:lnTo>
                    <a:pt x="495" y="64"/>
                  </a:lnTo>
                  <a:lnTo>
                    <a:pt x="487" y="66"/>
                  </a:lnTo>
                  <a:lnTo>
                    <a:pt x="476" y="67"/>
                  </a:lnTo>
                  <a:lnTo>
                    <a:pt x="481" y="9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1" name="Freeform 115"/>
            <p:cNvSpPr>
              <a:spLocks noChangeAspect="1"/>
            </p:cNvSpPr>
            <p:nvPr/>
          </p:nvSpPr>
          <p:spPr bwMode="auto">
            <a:xfrm>
              <a:off x="581" y="3466"/>
              <a:ext cx="165" cy="314"/>
            </a:xfrm>
            <a:custGeom>
              <a:avLst/>
              <a:gdLst>
                <a:gd name="T0" fmla="*/ 505 w 541"/>
                <a:gd name="T1" fmla="*/ 190 h 1029"/>
                <a:gd name="T2" fmla="*/ 487 w 541"/>
                <a:gd name="T3" fmla="*/ 216 h 1029"/>
                <a:gd name="T4" fmla="*/ 472 w 541"/>
                <a:gd name="T5" fmla="*/ 257 h 1029"/>
                <a:gd name="T6" fmla="*/ 472 w 541"/>
                <a:gd name="T7" fmla="*/ 294 h 1029"/>
                <a:gd name="T8" fmla="*/ 492 w 541"/>
                <a:gd name="T9" fmla="*/ 345 h 1029"/>
                <a:gd name="T10" fmla="*/ 515 w 541"/>
                <a:gd name="T11" fmla="*/ 386 h 1029"/>
                <a:gd name="T12" fmla="*/ 515 w 541"/>
                <a:gd name="T13" fmla="*/ 413 h 1029"/>
                <a:gd name="T14" fmla="*/ 493 w 541"/>
                <a:gd name="T15" fmla="*/ 456 h 1029"/>
                <a:gd name="T16" fmla="*/ 432 w 541"/>
                <a:gd name="T17" fmla="*/ 518 h 1029"/>
                <a:gd name="T18" fmla="*/ 407 w 541"/>
                <a:gd name="T19" fmla="*/ 550 h 1029"/>
                <a:gd name="T20" fmla="*/ 380 w 541"/>
                <a:gd name="T21" fmla="*/ 586 h 1029"/>
                <a:gd name="T22" fmla="*/ 367 w 541"/>
                <a:gd name="T23" fmla="*/ 630 h 1029"/>
                <a:gd name="T24" fmla="*/ 375 w 541"/>
                <a:gd name="T25" fmla="*/ 719 h 1029"/>
                <a:gd name="T26" fmla="*/ 383 w 541"/>
                <a:gd name="T27" fmla="*/ 811 h 1029"/>
                <a:gd name="T28" fmla="*/ 393 w 541"/>
                <a:gd name="T29" fmla="*/ 933 h 1029"/>
                <a:gd name="T30" fmla="*/ 384 w 541"/>
                <a:gd name="T31" fmla="*/ 993 h 1029"/>
                <a:gd name="T32" fmla="*/ 348 w 541"/>
                <a:gd name="T33" fmla="*/ 999 h 1029"/>
                <a:gd name="T34" fmla="*/ 276 w 541"/>
                <a:gd name="T35" fmla="*/ 999 h 1029"/>
                <a:gd name="T36" fmla="*/ 227 w 541"/>
                <a:gd name="T37" fmla="*/ 1009 h 1029"/>
                <a:gd name="T38" fmla="*/ 192 w 541"/>
                <a:gd name="T39" fmla="*/ 1027 h 1029"/>
                <a:gd name="T40" fmla="*/ 164 w 541"/>
                <a:gd name="T41" fmla="*/ 1025 h 1029"/>
                <a:gd name="T42" fmla="*/ 130 w 541"/>
                <a:gd name="T43" fmla="*/ 994 h 1029"/>
                <a:gd name="T44" fmla="*/ 115 w 541"/>
                <a:gd name="T45" fmla="*/ 830 h 1029"/>
                <a:gd name="T46" fmla="*/ 86 w 541"/>
                <a:gd name="T47" fmla="*/ 769 h 1029"/>
                <a:gd name="T48" fmla="*/ 62 w 541"/>
                <a:gd name="T49" fmla="*/ 685 h 1029"/>
                <a:gd name="T50" fmla="*/ 31 w 541"/>
                <a:gd name="T51" fmla="*/ 658 h 1029"/>
                <a:gd name="T52" fmla="*/ 10 w 541"/>
                <a:gd name="T53" fmla="*/ 638 h 1029"/>
                <a:gd name="T54" fmla="*/ 0 w 541"/>
                <a:gd name="T55" fmla="*/ 601 h 1029"/>
                <a:gd name="T56" fmla="*/ 12 w 541"/>
                <a:gd name="T57" fmla="*/ 554 h 1029"/>
                <a:gd name="T58" fmla="*/ 46 w 541"/>
                <a:gd name="T59" fmla="*/ 519 h 1029"/>
                <a:gd name="T60" fmla="*/ 94 w 541"/>
                <a:gd name="T61" fmla="*/ 500 h 1029"/>
                <a:gd name="T62" fmla="*/ 151 w 541"/>
                <a:gd name="T63" fmla="*/ 493 h 1029"/>
                <a:gd name="T64" fmla="*/ 178 w 541"/>
                <a:gd name="T65" fmla="*/ 502 h 1029"/>
                <a:gd name="T66" fmla="*/ 204 w 541"/>
                <a:gd name="T67" fmla="*/ 511 h 1029"/>
                <a:gd name="T68" fmla="*/ 235 w 541"/>
                <a:gd name="T69" fmla="*/ 502 h 1029"/>
                <a:gd name="T70" fmla="*/ 251 w 541"/>
                <a:gd name="T71" fmla="*/ 477 h 1029"/>
                <a:gd name="T72" fmla="*/ 299 w 541"/>
                <a:gd name="T73" fmla="*/ 374 h 1029"/>
                <a:gd name="T74" fmla="*/ 365 w 541"/>
                <a:gd name="T75" fmla="*/ 316 h 1029"/>
                <a:gd name="T76" fmla="*/ 380 w 541"/>
                <a:gd name="T77" fmla="*/ 296 h 1029"/>
                <a:gd name="T78" fmla="*/ 324 w 541"/>
                <a:gd name="T79" fmla="*/ 282 h 1029"/>
                <a:gd name="T80" fmla="*/ 291 w 541"/>
                <a:gd name="T81" fmla="*/ 262 h 1029"/>
                <a:gd name="T82" fmla="*/ 265 w 541"/>
                <a:gd name="T83" fmla="*/ 232 h 1029"/>
                <a:gd name="T84" fmla="*/ 234 w 541"/>
                <a:gd name="T85" fmla="*/ 162 h 1029"/>
                <a:gd name="T86" fmla="*/ 239 w 541"/>
                <a:gd name="T87" fmla="*/ 134 h 1029"/>
                <a:gd name="T88" fmla="*/ 244 w 541"/>
                <a:gd name="T89" fmla="*/ 97 h 1029"/>
                <a:gd name="T90" fmla="*/ 277 w 541"/>
                <a:gd name="T91" fmla="*/ 84 h 1029"/>
                <a:gd name="T92" fmla="*/ 320 w 541"/>
                <a:gd name="T93" fmla="*/ 28 h 1029"/>
                <a:gd name="T94" fmla="*/ 391 w 541"/>
                <a:gd name="T95" fmla="*/ 13 h 1029"/>
                <a:gd name="T96" fmla="*/ 416 w 541"/>
                <a:gd name="T97" fmla="*/ 6 h 1029"/>
                <a:gd name="T98" fmla="*/ 439 w 541"/>
                <a:gd name="T99" fmla="*/ 38 h 1029"/>
                <a:gd name="T100" fmla="*/ 503 w 541"/>
                <a:gd name="T101" fmla="*/ 82 h 1029"/>
                <a:gd name="T102" fmla="*/ 531 w 541"/>
                <a:gd name="T103" fmla="*/ 124 h 1029"/>
                <a:gd name="T104" fmla="*/ 539 w 541"/>
                <a:gd name="T105" fmla="*/ 162 h 102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41"/>
                <a:gd name="T160" fmla="*/ 0 h 1029"/>
                <a:gd name="T161" fmla="*/ 541 w 541"/>
                <a:gd name="T162" fmla="*/ 1029 h 102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41" h="1029">
                  <a:moveTo>
                    <a:pt x="541" y="180"/>
                  </a:moveTo>
                  <a:lnTo>
                    <a:pt x="525" y="184"/>
                  </a:lnTo>
                  <a:lnTo>
                    <a:pt x="511" y="188"/>
                  </a:lnTo>
                  <a:lnTo>
                    <a:pt x="505" y="190"/>
                  </a:lnTo>
                  <a:lnTo>
                    <a:pt x="500" y="193"/>
                  </a:lnTo>
                  <a:lnTo>
                    <a:pt x="496" y="198"/>
                  </a:lnTo>
                  <a:lnTo>
                    <a:pt x="493" y="204"/>
                  </a:lnTo>
                  <a:lnTo>
                    <a:pt x="487" y="216"/>
                  </a:lnTo>
                  <a:lnTo>
                    <a:pt x="481" y="226"/>
                  </a:lnTo>
                  <a:lnTo>
                    <a:pt x="477" y="236"/>
                  </a:lnTo>
                  <a:lnTo>
                    <a:pt x="475" y="246"/>
                  </a:lnTo>
                  <a:lnTo>
                    <a:pt x="472" y="257"/>
                  </a:lnTo>
                  <a:lnTo>
                    <a:pt x="471" y="266"/>
                  </a:lnTo>
                  <a:lnTo>
                    <a:pt x="469" y="276"/>
                  </a:lnTo>
                  <a:lnTo>
                    <a:pt x="471" y="285"/>
                  </a:lnTo>
                  <a:lnTo>
                    <a:pt x="472" y="294"/>
                  </a:lnTo>
                  <a:lnTo>
                    <a:pt x="473" y="305"/>
                  </a:lnTo>
                  <a:lnTo>
                    <a:pt x="477" y="314"/>
                  </a:lnTo>
                  <a:lnTo>
                    <a:pt x="481" y="325"/>
                  </a:lnTo>
                  <a:lnTo>
                    <a:pt x="492" y="345"/>
                  </a:lnTo>
                  <a:lnTo>
                    <a:pt x="505" y="366"/>
                  </a:lnTo>
                  <a:lnTo>
                    <a:pt x="509" y="373"/>
                  </a:lnTo>
                  <a:lnTo>
                    <a:pt x="513" y="380"/>
                  </a:lnTo>
                  <a:lnTo>
                    <a:pt x="515" y="386"/>
                  </a:lnTo>
                  <a:lnTo>
                    <a:pt x="516" y="393"/>
                  </a:lnTo>
                  <a:lnTo>
                    <a:pt x="516" y="400"/>
                  </a:lnTo>
                  <a:lnTo>
                    <a:pt x="516" y="406"/>
                  </a:lnTo>
                  <a:lnTo>
                    <a:pt x="515" y="413"/>
                  </a:lnTo>
                  <a:lnTo>
                    <a:pt x="513" y="420"/>
                  </a:lnTo>
                  <a:lnTo>
                    <a:pt x="508" y="432"/>
                  </a:lnTo>
                  <a:lnTo>
                    <a:pt x="501" y="444"/>
                  </a:lnTo>
                  <a:lnTo>
                    <a:pt x="493" y="456"/>
                  </a:lnTo>
                  <a:lnTo>
                    <a:pt x="483" y="468"/>
                  </a:lnTo>
                  <a:lnTo>
                    <a:pt x="461" y="489"/>
                  </a:lnTo>
                  <a:lnTo>
                    <a:pt x="441" y="509"/>
                  </a:lnTo>
                  <a:lnTo>
                    <a:pt x="432" y="518"/>
                  </a:lnTo>
                  <a:lnTo>
                    <a:pt x="424" y="526"/>
                  </a:lnTo>
                  <a:lnTo>
                    <a:pt x="419" y="534"/>
                  </a:lnTo>
                  <a:lnTo>
                    <a:pt x="415" y="541"/>
                  </a:lnTo>
                  <a:lnTo>
                    <a:pt x="407" y="550"/>
                  </a:lnTo>
                  <a:lnTo>
                    <a:pt x="399" y="559"/>
                  </a:lnTo>
                  <a:lnTo>
                    <a:pt x="391" y="569"/>
                  </a:lnTo>
                  <a:lnTo>
                    <a:pt x="385" y="577"/>
                  </a:lnTo>
                  <a:lnTo>
                    <a:pt x="380" y="586"/>
                  </a:lnTo>
                  <a:lnTo>
                    <a:pt x="376" y="595"/>
                  </a:lnTo>
                  <a:lnTo>
                    <a:pt x="372" y="603"/>
                  </a:lnTo>
                  <a:lnTo>
                    <a:pt x="369" y="613"/>
                  </a:lnTo>
                  <a:lnTo>
                    <a:pt x="367" y="630"/>
                  </a:lnTo>
                  <a:lnTo>
                    <a:pt x="365" y="647"/>
                  </a:lnTo>
                  <a:lnTo>
                    <a:pt x="365" y="666"/>
                  </a:lnTo>
                  <a:lnTo>
                    <a:pt x="368" y="683"/>
                  </a:lnTo>
                  <a:lnTo>
                    <a:pt x="375" y="719"/>
                  </a:lnTo>
                  <a:lnTo>
                    <a:pt x="380" y="755"/>
                  </a:lnTo>
                  <a:lnTo>
                    <a:pt x="383" y="774"/>
                  </a:lnTo>
                  <a:lnTo>
                    <a:pt x="384" y="793"/>
                  </a:lnTo>
                  <a:lnTo>
                    <a:pt x="383" y="811"/>
                  </a:lnTo>
                  <a:lnTo>
                    <a:pt x="379" y="830"/>
                  </a:lnTo>
                  <a:lnTo>
                    <a:pt x="387" y="874"/>
                  </a:lnTo>
                  <a:lnTo>
                    <a:pt x="392" y="913"/>
                  </a:lnTo>
                  <a:lnTo>
                    <a:pt x="393" y="933"/>
                  </a:lnTo>
                  <a:lnTo>
                    <a:pt x="393" y="950"/>
                  </a:lnTo>
                  <a:lnTo>
                    <a:pt x="393" y="969"/>
                  </a:lnTo>
                  <a:lnTo>
                    <a:pt x="391" y="987"/>
                  </a:lnTo>
                  <a:lnTo>
                    <a:pt x="384" y="993"/>
                  </a:lnTo>
                  <a:lnTo>
                    <a:pt x="377" y="997"/>
                  </a:lnTo>
                  <a:lnTo>
                    <a:pt x="371" y="998"/>
                  </a:lnTo>
                  <a:lnTo>
                    <a:pt x="363" y="999"/>
                  </a:lnTo>
                  <a:lnTo>
                    <a:pt x="348" y="999"/>
                  </a:lnTo>
                  <a:lnTo>
                    <a:pt x="331" y="999"/>
                  </a:lnTo>
                  <a:lnTo>
                    <a:pt x="311" y="999"/>
                  </a:lnTo>
                  <a:lnTo>
                    <a:pt x="295" y="999"/>
                  </a:lnTo>
                  <a:lnTo>
                    <a:pt x="276" y="999"/>
                  </a:lnTo>
                  <a:lnTo>
                    <a:pt x="252" y="999"/>
                  </a:lnTo>
                  <a:lnTo>
                    <a:pt x="243" y="1001"/>
                  </a:lnTo>
                  <a:lnTo>
                    <a:pt x="234" y="1003"/>
                  </a:lnTo>
                  <a:lnTo>
                    <a:pt x="227" y="1009"/>
                  </a:lnTo>
                  <a:lnTo>
                    <a:pt x="219" y="1014"/>
                  </a:lnTo>
                  <a:lnTo>
                    <a:pt x="211" y="1019"/>
                  </a:lnTo>
                  <a:lnTo>
                    <a:pt x="203" y="1025"/>
                  </a:lnTo>
                  <a:lnTo>
                    <a:pt x="192" y="1027"/>
                  </a:lnTo>
                  <a:lnTo>
                    <a:pt x="180" y="1029"/>
                  </a:lnTo>
                  <a:lnTo>
                    <a:pt x="175" y="1029"/>
                  </a:lnTo>
                  <a:lnTo>
                    <a:pt x="170" y="1027"/>
                  </a:lnTo>
                  <a:lnTo>
                    <a:pt x="164" y="1025"/>
                  </a:lnTo>
                  <a:lnTo>
                    <a:pt x="159" y="1022"/>
                  </a:lnTo>
                  <a:lnTo>
                    <a:pt x="148" y="1014"/>
                  </a:lnTo>
                  <a:lnTo>
                    <a:pt x="139" y="1005"/>
                  </a:lnTo>
                  <a:lnTo>
                    <a:pt x="130" y="994"/>
                  </a:lnTo>
                  <a:lnTo>
                    <a:pt x="123" y="983"/>
                  </a:lnTo>
                  <a:lnTo>
                    <a:pt x="118" y="973"/>
                  </a:lnTo>
                  <a:lnTo>
                    <a:pt x="115" y="963"/>
                  </a:lnTo>
                  <a:lnTo>
                    <a:pt x="115" y="830"/>
                  </a:lnTo>
                  <a:lnTo>
                    <a:pt x="104" y="817"/>
                  </a:lnTo>
                  <a:lnTo>
                    <a:pt x="96" y="801"/>
                  </a:lnTo>
                  <a:lnTo>
                    <a:pt x="91" y="785"/>
                  </a:lnTo>
                  <a:lnTo>
                    <a:pt x="86" y="769"/>
                  </a:lnTo>
                  <a:lnTo>
                    <a:pt x="78" y="734"/>
                  </a:lnTo>
                  <a:lnTo>
                    <a:pt x="66" y="698"/>
                  </a:lnTo>
                  <a:lnTo>
                    <a:pt x="64" y="690"/>
                  </a:lnTo>
                  <a:lnTo>
                    <a:pt x="62" y="685"/>
                  </a:lnTo>
                  <a:lnTo>
                    <a:pt x="58" y="679"/>
                  </a:lnTo>
                  <a:lnTo>
                    <a:pt x="54" y="674"/>
                  </a:lnTo>
                  <a:lnTo>
                    <a:pt x="43" y="666"/>
                  </a:lnTo>
                  <a:lnTo>
                    <a:pt x="31" y="658"/>
                  </a:lnTo>
                  <a:lnTo>
                    <a:pt x="24" y="654"/>
                  </a:lnTo>
                  <a:lnTo>
                    <a:pt x="19" y="650"/>
                  </a:lnTo>
                  <a:lnTo>
                    <a:pt x="14" y="645"/>
                  </a:lnTo>
                  <a:lnTo>
                    <a:pt x="10" y="638"/>
                  </a:lnTo>
                  <a:lnTo>
                    <a:pt x="6" y="631"/>
                  </a:lnTo>
                  <a:lnTo>
                    <a:pt x="3" y="623"/>
                  </a:lnTo>
                  <a:lnTo>
                    <a:pt x="0" y="613"/>
                  </a:lnTo>
                  <a:lnTo>
                    <a:pt x="0" y="601"/>
                  </a:lnTo>
                  <a:lnTo>
                    <a:pt x="0" y="589"/>
                  </a:lnTo>
                  <a:lnTo>
                    <a:pt x="3" y="575"/>
                  </a:lnTo>
                  <a:lnTo>
                    <a:pt x="7" y="565"/>
                  </a:lnTo>
                  <a:lnTo>
                    <a:pt x="12" y="554"/>
                  </a:lnTo>
                  <a:lnTo>
                    <a:pt x="19" y="545"/>
                  </a:lnTo>
                  <a:lnTo>
                    <a:pt x="27" y="535"/>
                  </a:lnTo>
                  <a:lnTo>
                    <a:pt x="36" y="527"/>
                  </a:lnTo>
                  <a:lnTo>
                    <a:pt x="46" y="519"/>
                  </a:lnTo>
                  <a:lnTo>
                    <a:pt x="56" y="514"/>
                  </a:lnTo>
                  <a:lnTo>
                    <a:pt x="68" y="509"/>
                  </a:lnTo>
                  <a:lnTo>
                    <a:pt x="80" y="504"/>
                  </a:lnTo>
                  <a:lnTo>
                    <a:pt x="94" y="500"/>
                  </a:lnTo>
                  <a:lnTo>
                    <a:pt x="107" y="497"/>
                  </a:lnTo>
                  <a:lnTo>
                    <a:pt x="122" y="494"/>
                  </a:lnTo>
                  <a:lnTo>
                    <a:pt x="136" y="493"/>
                  </a:lnTo>
                  <a:lnTo>
                    <a:pt x="151" y="493"/>
                  </a:lnTo>
                  <a:lnTo>
                    <a:pt x="158" y="494"/>
                  </a:lnTo>
                  <a:lnTo>
                    <a:pt x="164" y="496"/>
                  </a:lnTo>
                  <a:lnTo>
                    <a:pt x="171" y="498"/>
                  </a:lnTo>
                  <a:lnTo>
                    <a:pt x="178" y="502"/>
                  </a:lnTo>
                  <a:lnTo>
                    <a:pt x="184" y="505"/>
                  </a:lnTo>
                  <a:lnTo>
                    <a:pt x="191" y="509"/>
                  </a:lnTo>
                  <a:lnTo>
                    <a:pt x="198" y="510"/>
                  </a:lnTo>
                  <a:lnTo>
                    <a:pt x="204" y="511"/>
                  </a:lnTo>
                  <a:lnTo>
                    <a:pt x="214" y="510"/>
                  </a:lnTo>
                  <a:lnTo>
                    <a:pt x="223" y="509"/>
                  </a:lnTo>
                  <a:lnTo>
                    <a:pt x="230" y="506"/>
                  </a:lnTo>
                  <a:lnTo>
                    <a:pt x="235" y="502"/>
                  </a:lnTo>
                  <a:lnTo>
                    <a:pt x="240" y="497"/>
                  </a:lnTo>
                  <a:lnTo>
                    <a:pt x="244" y="492"/>
                  </a:lnTo>
                  <a:lnTo>
                    <a:pt x="248" y="485"/>
                  </a:lnTo>
                  <a:lnTo>
                    <a:pt x="251" y="477"/>
                  </a:lnTo>
                  <a:lnTo>
                    <a:pt x="260" y="442"/>
                  </a:lnTo>
                  <a:lnTo>
                    <a:pt x="271" y="402"/>
                  </a:lnTo>
                  <a:lnTo>
                    <a:pt x="279" y="394"/>
                  </a:lnTo>
                  <a:lnTo>
                    <a:pt x="299" y="374"/>
                  </a:lnTo>
                  <a:lnTo>
                    <a:pt x="319" y="354"/>
                  </a:lnTo>
                  <a:lnTo>
                    <a:pt x="331" y="342"/>
                  </a:lnTo>
                  <a:lnTo>
                    <a:pt x="344" y="333"/>
                  </a:lnTo>
                  <a:lnTo>
                    <a:pt x="365" y="316"/>
                  </a:lnTo>
                  <a:lnTo>
                    <a:pt x="375" y="308"/>
                  </a:lnTo>
                  <a:lnTo>
                    <a:pt x="380" y="301"/>
                  </a:lnTo>
                  <a:lnTo>
                    <a:pt x="381" y="298"/>
                  </a:lnTo>
                  <a:lnTo>
                    <a:pt x="380" y="296"/>
                  </a:lnTo>
                  <a:lnTo>
                    <a:pt x="377" y="294"/>
                  </a:lnTo>
                  <a:lnTo>
                    <a:pt x="373" y="294"/>
                  </a:lnTo>
                  <a:lnTo>
                    <a:pt x="347" y="289"/>
                  </a:lnTo>
                  <a:lnTo>
                    <a:pt x="324" y="282"/>
                  </a:lnTo>
                  <a:lnTo>
                    <a:pt x="315" y="278"/>
                  </a:lnTo>
                  <a:lnTo>
                    <a:pt x="307" y="274"/>
                  </a:lnTo>
                  <a:lnTo>
                    <a:pt x="299" y="269"/>
                  </a:lnTo>
                  <a:lnTo>
                    <a:pt x="291" y="262"/>
                  </a:lnTo>
                  <a:lnTo>
                    <a:pt x="284" y="256"/>
                  </a:lnTo>
                  <a:lnTo>
                    <a:pt x="277" y="249"/>
                  </a:lnTo>
                  <a:lnTo>
                    <a:pt x="272" y="241"/>
                  </a:lnTo>
                  <a:lnTo>
                    <a:pt x="265" y="232"/>
                  </a:lnTo>
                  <a:lnTo>
                    <a:pt x="253" y="210"/>
                  </a:lnTo>
                  <a:lnTo>
                    <a:pt x="240" y="186"/>
                  </a:lnTo>
                  <a:lnTo>
                    <a:pt x="236" y="173"/>
                  </a:lnTo>
                  <a:lnTo>
                    <a:pt x="234" y="162"/>
                  </a:lnTo>
                  <a:lnTo>
                    <a:pt x="232" y="156"/>
                  </a:lnTo>
                  <a:lnTo>
                    <a:pt x="234" y="149"/>
                  </a:lnTo>
                  <a:lnTo>
                    <a:pt x="236" y="142"/>
                  </a:lnTo>
                  <a:lnTo>
                    <a:pt x="239" y="134"/>
                  </a:lnTo>
                  <a:lnTo>
                    <a:pt x="240" y="124"/>
                  </a:lnTo>
                  <a:lnTo>
                    <a:pt x="240" y="108"/>
                  </a:lnTo>
                  <a:lnTo>
                    <a:pt x="241" y="102"/>
                  </a:lnTo>
                  <a:lnTo>
                    <a:pt x="244" y="97"/>
                  </a:lnTo>
                  <a:lnTo>
                    <a:pt x="247" y="94"/>
                  </a:lnTo>
                  <a:lnTo>
                    <a:pt x="252" y="92"/>
                  </a:lnTo>
                  <a:lnTo>
                    <a:pt x="264" y="88"/>
                  </a:lnTo>
                  <a:lnTo>
                    <a:pt x="277" y="84"/>
                  </a:lnTo>
                  <a:lnTo>
                    <a:pt x="247" y="29"/>
                  </a:lnTo>
                  <a:lnTo>
                    <a:pt x="273" y="29"/>
                  </a:lnTo>
                  <a:lnTo>
                    <a:pt x="297" y="29"/>
                  </a:lnTo>
                  <a:lnTo>
                    <a:pt x="320" y="28"/>
                  </a:lnTo>
                  <a:lnTo>
                    <a:pt x="343" y="25"/>
                  </a:lnTo>
                  <a:lnTo>
                    <a:pt x="363" y="22"/>
                  </a:lnTo>
                  <a:lnTo>
                    <a:pt x="381" y="17"/>
                  </a:lnTo>
                  <a:lnTo>
                    <a:pt x="391" y="13"/>
                  </a:lnTo>
                  <a:lnTo>
                    <a:pt x="399" y="9"/>
                  </a:lnTo>
                  <a:lnTo>
                    <a:pt x="407" y="5"/>
                  </a:lnTo>
                  <a:lnTo>
                    <a:pt x="415" y="0"/>
                  </a:lnTo>
                  <a:lnTo>
                    <a:pt x="416" y="6"/>
                  </a:lnTo>
                  <a:lnTo>
                    <a:pt x="419" y="14"/>
                  </a:lnTo>
                  <a:lnTo>
                    <a:pt x="421" y="21"/>
                  </a:lnTo>
                  <a:lnTo>
                    <a:pt x="427" y="26"/>
                  </a:lnTo>
                  <a:lnTo>
                    <a:pt x="439" y="38"/>
                  </a:lnTo>
                  <a:lnTo>
                    <a:pt x="453" y="50"/>
                  </a:lnTo>
                  <a:lnTo>
                    <a:pt x="469" y="61"/>
                  </a:lnTo>
                  <a:lnTo>
                    <a:pt x="487" y="72"/>
                  </a:lnTo>
                  <a:lnTo>
                    <a:pt x="503" y="82"/>
                  </a:lnTo>
                  <a:lnTo>
                    <a:pt x="517" y="96"/>
                  </a:lnTo>
                  <a:lnTo>
                    <a:pt x="524" y="104"/>
                  </a:lnTo>
                  <a:lnTo>
                    <a:pt x="528" y="113"/>
                  </a:lnTo>
                  <a:lnTo>
                    <a:pt x="531" y="124"/>
                  </a:lnTo>
                  <a:lnTo>
                    <a:pt x="532" y="134"/>
                  </a:lnTo>
                  <a:lnTo>
                    <a:pt x="533" y="145"/>
                  </a:lnTo>
                  <a:lnTo>
                    <a:pt x="536" y="154"/>
                  </a:lnTo>
                  <a:lnTo>
                    <a:pt x="539" y="162"/>
                  </a:lnTo>
                  <a:lnTo>
                    <a:pt x="541" y="168"/>
                  </a:lnTo>
                  <a:lnTo>
                    <a:pt x="541" y="18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2" name="Freeform 116"/>
            <p:cNvSpPr>
              <a:spLocks noChangeAspect="1"/>
            </p:cNvSpPr>
            <p:nvPr/>
          </p:nvSpPr>
          <p:spPr bwMode="auto">
            <a:xfrm>
              <a:off x="561" y="3513"/>
              <a:ext cx="136" cy="111"/>
            </a:xfrm>
            <a:custGeom>
              <a:avLst/>
              <a:gdLst>
                <a:gd name="T0" fmla="*/ 278 w 443"/>
                <a:gd name="T1" fmla="*/ 24 h 367"/>
                <a:gd name="T2" fmla="*/ 257 w 443"/>
                <a:gd name="T3" fmla="*/ 23 h 367"/>
                <a:gd name="T4" fmla="*/ 249 w 443"/>
                <a:gd name="T5" fmla="*/ 16 h 367"/>
                <a:gd name="T6" fmla="*/ 240 w 443"/>
                <a:gd name="T7" fmla="*/ 7 h 367"/>
                <a:gd name="T8" fmla="*/ 226 w 443"/>
                <a:gd name="T9" fmla="*/ 0 h 367"/>
                <a:gd name="T10" fmla="*/ 205 w 443"/>
                <a:gd name="T11" fmla="*/ 0 h 367"/>
                <a:gd name="T12" fmla="*/ 158 w 443"/>
                <a:gd name="T13" fmla="*/ 8 h 367"/>
                <a:gd name="T14" fmla="*/ 118 w 443"/>
                <a:gd name="T15" fmla="*/ 18 h 367"/>
                <a:gd name="T16" fmla="*/ 93 w 443"/>
                <a:gd name="T17" fmla="*/ 27 h 367"/>
                <a:gd name="T18" fmla="*/ 74 w 443"/>
                <a:gd name="T19" fmla="*/ 39 h 367"/>
                <a:gd name="T20" fmla="*/ 65 w 443"/>
                <a:gd name="T21" fmla="*/ 48 h 367"/>
                <a:gd name="T22" fmla="*/ 62 w 443"/>
                <a:gd name="T23" fmla="*/ 56 h 367"/>
                <a:gd name="T24" fmla="*/ 64 w 443"/>
                <a:gd name="T25" fmla="*/ 74 h 367"/>
                <a:gd name="T26" fmla="*/ 72 w 443"/>
                <a:gd name="T27" fmla="*/ 103 h 367"/>
                <a:gd name="T28" fmla="*/ 74 w 443"/>
                <a:gd name="T29" fmla="*/ 134 h 367"/>
                <a:gd name="T30" fmla="*/ 70 w 443"/>
                <a:gd name="T31" fmla="*/ 155 h 367"/>
                <a:gd name="T32" fmla="*/ 64 w 443"/>
                <a:gd name="T33" fmla="*/ 171 h 367"/>
                <a:gd name="T34" fmla="*/ 52 w 443"/>
                <a:gd name="T35" fmla="*/ 179 h 367"/>
                <a:gd name="T36" fmla="*/ 37 w 443"/>
                <a:gd name="T37" fmla="*/ 180 h 367"/>
                <a:gd name="T38" fmla="*/ 26 w 443"/>
                <a:gd name="T39" fmla="*/ 176 h 367"/>
                <a:gd name="T40" fmla="*/ 13 w 443"/>
                <a:gd name="T41" fmla="*/ 166 h 367"/>
                <a:gd name="T42" fmla="*/ 2 w 443"/>
                <a:gd name="T43" fmla="*/ 168 h 367"/>
                <a:gd name="T44" fmla="*/ 1 w 443"/>
                <a:gd name="T45" fmla="*/ 180 h 367"/>
                <a:gd name="T46" fmla="*/ 2 w 443"/>
                <a:gd name="T47" fmla="*/ 199 h 367"/>
                <a:gd name="T48" fmla="*/ 6 w 443"/>
                <a:gd name="T49" fmla="*/ 210 h 367"/>
                <a:gd name="T50" fmla="*/ 21 w 443"/>
                <a:gd name="T51" fmla="*/ 220 h 367"/>
                <a:gd name="T52" fmla="*/ 46 w 443"/>
                <a:gd name="T53" fmla="*/ 234 h 367"/>
                <a:gd name="T54" fmla="*/ 68 w 443"/>
                <a:gd name="T55" fmla="*/ 246 h 367"/>
                <a:gd name="T56" fmla="*/ 80 w 443"/>
                <a:gd name="T57" fmla="*/ 258 h 367"/>
                <a:gd name="T58" fmla="*/ 92 w 443"/>
                <a:gd name="T59" fmla="*/ 275 h 367"/>
                <a:gd name="T60" fmla="*/ 100 w 443"/>
                <a:gd name="T61" fmla="*/ 300 h 367"/>
                <a:gd name="T62" fmla="*/ 105 w 443"/>
                <a:gd name="T63" fmla="*/ 328 h 367"/>
                <a:gd name="T64" fmla="*/ 114 w 443"/>
                <a:gd name="T65" fmla="*/ 355 h 367"/>
                <a:gd name="T66" fmla="*/ 128 w 443"/>
                <a:gd name="T67" fmla="*/ 367 h 367"/>
                <a:gd name="T68" fmla="*/ 146 w 443"/>
                <a:gd name="T69" fmla="*/ 356 h 367"/>
                <a:gd name="T70" fmla="*/ 166 w 443"/>
                <a:gd name="T71" fmla="*/ 348 h 367"/>
                <a:gd name="T72" fmla="*/ 188 w 443"/>
                <a:gd name="T73" fmla="*/ 344 h 367"/>
                <a:gd name="T74" fmla="*/ 213 w 443"/>
                <a:gd name="T75" fmla="*/ 343 h 367"/>
                <a:gd name="T76" fmla="*/ 226 w 443"/>
                <a:gd name="T77" fmla="*/ 346 h 367"/>
                <a:gd name="T78" fmla="*/ 240 w 443"/>
                <a:gd name="T79" fmla="*/ 352 h 367"/>
                <a:gd name="T80" fmla="*/ 253 w 443"/>
                <a:gd name="T81" fmla="*/ 359 h 367"/>
                <a:gd name="T82" fmla="*/ 266 w 443"/>
                <a:gd name="T83" fmla="*/ 361 h 367"/>
                <a:gd name="T84" fmla="*/ 285 w 443"/>
                <a:gd name="T85" fmla="*/ 359 h 367"/>
                <a:gd name="T86" fmla="*/ 297 w 443"/>
                <a:gd name="T87" fmla="*/ 352 h 367"/>
                <a:gd name="T88" fmla="*/ 306 w 443"/>
                <a:gd name="T89" fmla="*/ 342 h 367"/>
                <a:gd name="T90" fmla="*/ 313 w 443"/>
                <a:gd name="T91" fmla="*/ 327 h 367"/>
                <a:gd name="T92" fmla="*/ 333 w 443"/>
                <a:gd name="T93" fmla="*/ 252 h 367"/>
                <a:gd name="T94" fmla="*/ 361 w 443"/>
                <a:gd name="T95" fmla="*/ 224 h 367"/>
                <a:gd name="T96" fmla="*/ 393 w 443"/>
                <a:gd name="T97" fmla="*/ 192 h 367"/>
                <a:gd name="T98" fmla="*/ 427 w 443"/>
                <a:gd name="T99" fmla="*/ 166 h 367"/>
                <a:gd name="T100" fmla="*/ 442 w 443"/>
                <a:gd name="T101" fmla="*/ 151 h 367"/>
                <a:gd name="T102" fmla="*/ 442 w 443"/>
                <a:gd name="T103" fmla="*/ 146 h 367"/>
                <a:gd name="T104" fmla="*/ 435 w 443"/>
                <a:gd name="T105" fmla="*/ 144 h 367"/>
                <a:gd name="T106" fmla="*/ 386 w 443"/>
                <a:gd name="T107" fmla="*/ 132 h 367"/>
                <a:gd name="T108" fmla="*/ 369 w 443"/>
                <a:gd name="T109" fmla="*/ 124 h 367"/>
                <a:gd name="T110" fmla="*/ 353 w 443"/>
                <a:gd name="T111" fmla="*/ 112 h 367"/>
                <a:gd name="T112" fmla="*/ 339 w 443"/>
                <a:gd name="T113" fmla="*/ 99 h 367"/>
                <a:gd name="T114" fmla="*/ 327 w 443"/>
                <a:gd name="T115" fmla="*/ 82 h 367"/>
                <a:gd name="T116" fmla="*/ 302 w 443"/>
                <a:gd name="T117" fmla="*/ 36 h 36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3"/>
                <a:gd name="T178" fmla="*/ 0 h 367"/>
                <a:gd name="T179" fmla="*/ 443 w 443"/>
                <a:gd name="T180" fmla="*/ 367 h 36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3" h="367">
                  <a:moveTo>
                    <a:pt x="290" y="24"/>
                  </a:moveTo>
                  <a:lnTo>
                    <a:pt x="278" y="24"/>
                  </a:lnTo>
                  <a:lnTo>
                    <a:pt x="261" y="24"/>
                  </a:lnTo>
                  <a:lnTo>
                    <a:pt x="257" y="23"/>
                  </a:lnTo>
                  <a:lnTo>
                    <a:pt x="253" y="20"/>
                  </a:lnTo>
                  <a:lnTo>
                    <a:pt x="249" y="16"/>
                  </a:lnTo>
                  <a:lnTo>
                    <a:pt x="244" y="12"/>
                  </a:lnTo>
                  <a:lnTo>
                    <a:pt x="240" y="7"/>
                  </a:lnTo>
                  <a:lnTo>
                    <a:pt x="233" y="3"/>
                  </a:lnTo>
                  <a:lnTo>
                    <a:pt x="226" y="0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84" y="3"/>
                  </a:lnTo>
                  <a:lnTo>
                    <a:pt x="158" y="8"/>
                  </a:lnTo>
                  <a:lnTo>
                    <a:pt x="132" y="14"/>
                  </a:lnTo>
                  <a:lnTo>
                    <a:pt x="118" y="18"/>
                  </a:lnTo>
                  <a:lnTo>
                    <a:pt x="105" y="23"/>
                  </a:lnTo>
                  <a:lnTo>
                    <a:pt x="93" y="27"/>
                  </a:lnTo>
                  <a:lnTo>
                    <a:pt x="84" y="32"/>
                  </a:lnTo>
                  <a:lnTo>
                    <a:pt x="74" y="39"/>
                  </a:lnTo>
                  <a:lnTo>
                    <a:pt x="68" y="46"/>
                  </a:lnTo>
                  <a:lnTo>
                    <a:pt x="65" y="48"/>
                  </a:lnTo>
                  <a:lnTo>
                    <a:pt x="64" y="52"/>
                  </a:lnTo>
                  <a:lnTo>
                    <a:pt x="62" y="56"/>
                  </a:lnTo>
                  <a:lnTo>
                    <a:pt x="62" y="60"/>
                  </a:lnTo>
                  <a:lnTo>
                    <a:pt x="64" y="74"/>
                  </a:lnTo>
                  <a:lnTo>
                    <a:pt x="68" y="88"/>
                  </a:lnTo>
                  <a:lnTo>
                    <a:pt x="72" y="103"/>
                  </a:lnTo>
                  <a:lnTo>
                    <a:pt x="74" y="120"/>
                  </a:lnTo>
                  <a:lnTo>
                    <a:pt x="74" y="134"/>
                  </a:lnTo>
                  <a:lnTo>
                    <a:pt x="73" y="144"/>
                  </a:lnTo>
                  <a:lnTo>
                    <a:pt x="70" y="155"/>
                  </a:lnTo>
                  <a:lnTo>
                    <a:pt x="68" y="164"/>
                  </a:lnTo>
                  <a:lnTo>
                    <a:pt x="64" y="171"/>
                  </a:lnTo>
                  <a:lnTo>
                    <a:pt x="58" y="176"/>
                  </a:lnTo>
                  <a:lnTo>
                    <a:pt x="52" y="179"/>
                  </a:lnTo>
                  <a:lnTo>
                    <a:pt x="44" y="180"/>
                  </a:lnTo>
                  <a:lnTo>
                    <a:pt x="37" y="180"/>
                  </a:lnTo>
                  <a:lnTo>
                    <a:pt x="32" y="179"/>
                  </a:lnTo>
                  <a:lnTo>
                    <a:pt x="26" y="176"/>
                  </a:lnTo>
                  <a:lnTo>
                    <a:pt x="21" y="174"/>
                  </a:lnTo>
                  <a:lnTo>
                    <a:pt x="13" y="166"/>
                  </a:lnTo>
                  <a:lnTo>
                    <a:pt x="8" y="156"/>
                  </a:lnTo>
                  <a:lnTo>
                    <a:pt x="2" y="168"/>
                  </a:lnTo>
                  <a:lnTo>
                    <a:pt x="0" y="175"/>
                  </a:lnTo>
                  <a:lnTo>
                    <a:pt x="1" y="180"/>
                  </a:lnTo>
                  <a:lnTo>
                    <a:pt x="2" y="192"/>
                  </a:lnTo>
                  <a:lnTo>
                    <a:pt x="2" y="199"/>
                  </a:lnTo>
                  <a:lnTo>
                    <a:pt x="4" y="204"/>
                  </a:lnTo>
                  <a:lnTo>
                    <a:pt x="6" y="210"/>
                  </a:lnTo>
                  <a:lnTo>
                    <a:pt x="10" y="214"/>
                  </a:lnTo>
                  <a:lnTo>
                    <a:pt x="21" y="220"/>
                  </a:lnTo>
                  <a:lnTo>
                    <a:pt x="33" y="227"/>
                  </a:lnTo>
                  <a:lnTo>
                    <a:pt x="46" y="234"/>
                  </a:lnTo>
                  <a:lnTo>
                    <a:pt x="60" y="240"/>
                  </a:lnTo>
                  <a:lnTo>
                    <a:pt x="68" y="246"/>
                  </a:lnTo>
                  <a:lnTo>
                    <a:pt x="74" y="251"/>
                  </a:lnTo>
                  <a:lnTo>
                    <a:pt x="80" y="258"/>
                  </a:lnTo>
                  <a:lnTo>
                    <a:pt x="86" y="264"/>
                  </a:lnTo>
                  <a:lnTo>
                    <a:pt x="92" y="275"/>
                  </a:lnTo>
                  <a:lnTo>
                    <a:pt x="96" y="287"/>
                  </a:lnTo>
                  <a:lnTo>
                    <a:pt x="100" y="300"/>
                  </a:lnTo>
                  <a:lnTo>
                    <a:pt x="102" y="314"/>
                  </a:lnTo>
                  <a:lnTo>
                    <a:pt x="105" y="328"/>
                  </a:lnTo>
                  <a:lnTo>
                    <a:pt x="109" y="342"/>
                  </a:lnTo>
                  <a:lnTo>
                    <a:pt x="114" y="355"/>
                  </a:lnTo>
                  <a:lnTo>
                    <a:pt x="122" y="367"/>
                  </a:lnTo>
                  <a:lnTo>
                    <a:pt x="128" y="367"/>
                  </a:lnTo>
                  <a:lnTo>
                    <a:pt x="137" y="361"/>
                  </a:lnTo>
                  <a:lnTo>
                    <a:pt x="146" y="356"/>
                  </a:lnTo>
                  <a:lnTo>
                    <a:pt x="156" y="352"/>
                  </a:lnTo>
                  <a:lnTo>
                    <a:pt x="166" y="348"/>
                  </a:lnTo>
                  <a:lnTo>
                    <a:pt x="176" y="346"/>
                  </a:lnTo>
                  <a:lnTo>
                    <a:pt x="188" y="344"/>
                  </a:lnTo>
                  <a:lnTo>
                    <a:pt x="200" y="343"/>
                  </a:lnTo>
                  <a:lnTo>
                    <a:pt x="213" y="343"/>
                  </a:lnTo>
                  <a:lnTo>
                    <a:pt x="220" y="344"/>
                  </a:lnTo>
                  <a:lnTo>
                    <a:pt x="226" y="346"/>
                  </a:lnTo>
                  <a:lnTo>
                    <a:pt x="233" y="348"/>
                  </a:lnTo>
                  <a:lnTo>
                    <a:pt x="240" y="352"/>
                  </a:lnTo>
                  <a:lnTo>
                    <a:pt x="246" y="355"/>
                  </a:lnTo>
                  <a:lnTo>
                    <a:pt x="253" y="359"/>
                  </a:lnTo>
                  <a:lnTo>
                    <a:pt x="260" y="360"/>
                  </a:lnTo>
                  <a:lnTo>
                    <a:pt x="266" y="361"/>
                  </a:lnTo>
                  <a:lnTo>
                    <a:pt x="276" y="360"/>
                  </a:lnTo>
                  <a:lnTo>
                    <a:pt x="285" y="359"/>
                  </a:lnTo>
                  <a:lnTo>
                    <a:pt x="292" y="356"/>
                  </a:lnTo>
                  <a:lnTo>
                    <a:pt x="297" y="352"/>
                  </a:lnTo>
                  <a:lnTo>
                    <a:pt x="302" y="347"/>
                  </a:lnTo>
                  <a:lnTo>
                    <a:pt x="306" y="342"/>
                  </a:lnTo>
                  <a:lnTo>
                    <a:pt x="310" y="335"/>
                  </a:lnTo>
                  <a:lnTo>
                    <a:pt x="313" y="327"/>
                  </a:lnTo>
                  <a:lnTo>
                    <a:pt x="322" y="292"/>
                  </a:lnTo>
                  <a:lnTo>
                    <a:pt x="333" y="252"/>
                  </a:lnTo>
                  <a:lnTo>
                    <a:pt x="341" y="244"/>
                  </a:lnTo>
                  <a:lnTo>
                    <a:pt x="361" y="224"/>
                  </a:lnTo>
                  <a:lnTo>
                    <a:pt x="381" y="204"/>
                  </a:lnTo>
                  <a:lnTo>
                    <a:pt x="393" y="192"/>
                  </a:lnTo>
                  <a:lnTo>
                    <a:pt x="406" y="183"/>
                  </a:lnTo>
                  <a:lnTo>
                    <a:pt x="427" y="166"/>
                  </a:lnTo>
                  <a:lnTo>
                    <a:pt x="437" y="158"/>
                  </a:lnTo>
                  <a:lnTo>
                    <a:pt x="442" y="151"/>
                  </a:lnTo>
                  <a:lnTo>
                    <a:pt x="443" y="148"/>
                  </a:lnTo>
                  <a:lnTo>
                    <a:pt x="442" y="146"/>
                  </a:lnTo>
                  <a:lnTo>
                    <a:pt x="439" y="144"/>
                  </a:lnTo>
                  <a:lnTo>
                    <a:pt x="435" y="144"/>
                  </a:lnTo>
                  <a:lnTo>
                    <a:pt x="409" y="139"/>
                  </a:lnTo>
                  <a:lnTo>
                    <a:pt x="386" y="132"/>
                  </a:lnTo>
                  <a:lnTo>
                    <a:pt x="377" y="128"/>
                  </a:lnTo>
                  <a:lnTo>
                    <a:pt x="369" y="124"/>
                  </a:lnTo>
                  <a:lnTo>
                    <a:pt x="361" y="119"/>
                  </a:lnTo>
                  <a:lnTo>
                    <a:pt x="353" y="112"/>
                  </a:lnTo>
                  <a:lnTo>
                    <a:pt x="346" y="106"/>
                  </a:lnTo>
                  <a:lnTo>
                    <a:pt x="339" y="99"/>
                  </a:lnTo>
                  <a:lnTo>
                    <a:pt x="334" y="91"/>
                  </a:lnTo>
                  <a:lnTo>
                    <a:pt x="327" y="82"/>
                  </a:lnTo>
                  <a:lnTo>
                    <a:pt x="315" y="60"/>
                  </a:lnTo>
                  <a:lnTo>
                    <a:pt x="302" y="36"/>
                  </a:lnTo>
                  <a:lnTo>
                    <a:pt x="290" y="2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3" name="Freeform 117"/>
            <p:cNvSpPr>
              <a:spLocks noChangeAspect="1"/>
            </p:cNvSpPr>
            <p:nvPr/>
          </p:nvSpPr>
          <p:spPr bwMode="auto">
            <a:xfrm>
              <a:off x="424" y="3360"/>
              <a:ext cx="110" cy="101"/>
            </a:xfrm>
            <a:custGeom>
              <a:avLst/>
              <a:gdLst>
                <a:gd name="T0" fmla="*/ 276 w 362"/>
                <a:gd name="T1" fmla="*/ 25 h 330"/>
                <a:gd name="T2" fmla="*/ 262 w 362"/>
                <a:gd name="T3" fmla="*/ 46 h 330"/>
                <a:gd name="T4" fmla="*/ 243 w 362"/>
                <a:gd name="T5" fmla="*/ 60 h 330"/>
                <a:gd name="T6" fmla="*/ 219 w 362"/>
                <a:gd name="T7" fmla="*/ 65 h 330"/>
                <a:gd name="T8" fmla="*/ 195 w 362"/>
                <a:gd name="T9" fmla="*/ 65 h 330"/>
                <a:gd name="T10" fmla="*/ 180 w 362"/>
                <a:gd name="T11" fmla="*/ 60 h 330"/>
                <a:gd name="T12" fmla="*/ 167 w 362"/>
                <a:gd name="T13" fmla="*/ 45 h 330"/>
                <a:gd name="T14" fmla="*/ 159 w 362"/>
                <a:gd name="T15" fmla="*/ 26 h 330"/>
                <a:gd name="T16" fmla="*/ 152 w 362"/>
                <a:gd name="T17" fmla="*/ 14 h 330"/>
                <a:gd name="T18" fmla="*/ 142 w 362"/>
                <a:gd name="T19" fmla="*/ 5 h 330"/>
                <a:gd name="T20" fmla="*/ 126 w 362"/>
                <a:gd name="T21" fmla="*/ 0 h 330"/>
                <a:gd name="T22" fmla="*/ 106 w 362"/>
                <a:gd name="T23" fmla="*/ 0 h 330"/>
                <a:gd name="T24" fmla="*/ 88 w 362"/>
                <a:gd name="T25" fmla="*/ 2 h 330"/>
                <a:gd name="T26" fmla="*/ 59 w 362"/>
                <a:gd name="T27" fmla="*/ 13 h 330"/>
                <a:gd name="T28" fmla="*/ 32 w 362"/>
                <a:gd name="T29" fmla="*/ 29 h 330"/>
                <a:gd name="T30" fmla="*/ 18 w 362"/>
                <a:gd name="T31" fmla="*/ 42 h 330"/>
                <a:gd name="T32" fmla="*/ 7 w 362"/>
                <a:gd name="T33" fmla="*/ 58 h 330"/>
                <a:gd name="T34" fmla="*/ 0 w 362"/>
                <a:gd name="T35" fmla="*/ 74 h 330"/>
                <a:gd name="T36" fmla="*/ 2 w 362"/>
                <a:gd name="T37" fmla="*/ 100 h 330"/>
                <a:gd name="T38" fmla="*/ 11 w 362"/>
                <a:gd name="T39" fmla="*/ 136 h 330"/>
                <a:gd name="T40" fmla="*/ 30 w 362"/>
                <a:gd name="T41" fmla="*/ 172 h 330"/>
                <a:gd name="T42" fmla="*/ 54 w 362"/>
                <a:gd name="T43" fmla="*/ 209 h 330"/>
                <a:gd name="T44" fmla="*/ 82 w 362"/>
                <a:gd name="T45" fmla="*/ 245 h 330"/>
                <a:gd name="T46" fmla="*/ 112 w 362"/>
                <a:gd name="T47" fmla="*/ 277 h 330"/>
                <a:gd name="T48" fmla="*/ 142 w 362"/>
                <a:gd name="T49" fmla="*/ 303 h 330"/>
                <a:gd name="T50" fmla="*/ 168 w 362"/>
                <a:gd name="T51" fmla="*/ 323 h 330"/>
                <a:gd name="T52" fmla="*/ 182 w 362"/>
                <a:gd name="T53" fmla="*/ 325 h 330"/>
                <a:gd name="T54" fmla="*/ 190 w 362"/>
                <a:gd name="T55" fmla="*/ 313 h 330"/>
                <a:gd name="T56" fmla="*/ 203 w 362"/>
                <a:gd name="T57" fmla="*/ 302 h 330"/>
                <a:gd name="T58" fmla="*/ 222 w 362"/>
                <a:gd name="T59" fmla="*/ 291 h 330"/>
                <a:gd name="T60" fmla="*/ 254 w 362"/>
                <a:gd name="T61" fmla="*/ 277 h 330"/>
                <a:gd name="T62" fmla="*/ 299 w 362"/>
                <a:gd name="T63" fmla="*/ 266 h 330"/>
                <a:gd name="T64" fmla="*/ 323 w 362"/>
                <a:gd name="T65" fmla="*/ 264 h 330"/>
                <a:gd name="T66" fmla="*/ 332 w 362"/>
                <a:gd name="T67" fmla="*/ 249 h 330"/>
                <a:gd name="T68" fmla="*/ 328 w 362"/>
                <a:gd name="T69" fmla="*/ 224 h 330"/>
                <a:gd name="T70" fmla="*/ 320 w 362"/>
                <a:gd name="T71" fmla="*/ 201 h 330"/>
                <a:gd name="T72" fmla="*/ 314 w 362"/>
                <a:gd name="T73" fmla="*/ 178 h 330"/>
                <a:gd name="T74" fmla="*/ 314 w 362"/>
                <a:gd name="T75" fmla="*/ 161 h 330"/>
                <a:gd name="T76" fmla="*/ 318 w 362"/>
                <a:gd name="T77" fmla="*/ 153 h 330"/>
                <a:gd name="T78" fmla="*/ 328 w 362"/>
                <a:gd name="T79" fmla="*/ 144 h 330"/>
                <a:gd name="T80" fmla="*/ 346 w 362"/>
                <a:gd name="T81" fmla="*/ 137 h 330"/>
                <a:gd name="T82" fmla="*/ 356 w 362"/>
                <a:gd name="T83" fmla="*/ 129 h 330"/>
                <a:gd name="T84" fmla="*/ 360 w 362"/>
                <a:gd name="T85" fmla="*/ 120 h 330"/>
                <a:gd name="T86" fmla="*/ 360 w 362"/>
                <a:gd name="T87" fmla="*/ 104 h 330"/>
                <a:gd name="T88" fmla="*/ 354 w 362"/>
                <a:gd name="T89" fmla="*/ 88 h 330"/>
                <a:gd name="T90" fmla="*/ 336 w 362"/>
                <a:gd name="T91" fmla="*/ 68 h 330"/>
                <a:gd name="T92" fmla="*/ 308 w 362"/>
                <a:gd name="T93" fmla="*/ 45 h 330"/>
                <a:gd name="T94" fmla="*/ 290 w 362"/>
                <a:gd name="T95" fmla="*/ 25 h 330"/>
                <a:gd name="T96" fmla="*/ 284 w 362"/>
                <a:gd name="T97" fmla="*/ 9 h 330"/>
                <a:gd name="T98" fmla="*/ 283 w 362"/>
                <a:gd name="T99" fmla="*/ 12 h 3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62"/>
                <a:gd name="T151" fmla="*/ 0 h 330"/>
                <a:gd name="T152" fmla="*/ 362 w 362"/>
                <a:gd name="T153" fmla="*/ 330 h 33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62" h="330">
                  <a:moveTo>
                    <a:pt x="283" y="12"/>
                  </a:moveTo>
                  <a:lnTo>
                    <a:pt x="276" y="25"/>
                  </a:lnTo>
                  <a:lnTo>
                    <a:pt x="270" y="37"/>
                  </a:lnTo>
                  <a:lnTo>
                    <a:pt x="262" y="46"/>
                  </a:lnTo>
                  <a:lnTo>
                    <a:pt x="252" y="54"/>
                  </a:lnTo>
                  <a:lnTo>
                    <a:pt x="243" y="60"/>
                  </a:lnTo>
                  <a:lnTo>
                    <a:pt x="232" y="62"/>
                  </a:lnTo>
                  <a:lnTo>
                    <a:pt x="219" y="65"/>
                  </a:lnTo>
                  <a:lnTo>
                    <a:pt x="204" y="65"/>
                  </a:lnTo>
                  <a:lnTo>
                    <a:pt x="195" y="65"/>
                  </a:lnTo>
                  <a:lnTo>
                    <a:pt x="186" y="62"/>
                  </a:lnTo>
                  <a:lnTo>
                    <a:pt x="180" y="60"/>
                  </a:lnTo>
                  <a:lnTo>
                    <a:pt x="175" y="56"/>
                  </a:lnTo>
                  <a:lnTo>
                    <a:pt x="167" y="45"/>
                  </a:lnTo>
                  <a:lnTo>
                    <a:pt x="162" y="32"/>
                  </a:lnTo>
                  <a:lnTo>
                    <a:pt x="159" y="26"/>
                  </a:lnTo>
                  <a:lnTo>
                    <a:pt x="156" y="20"/>
                  </a:lnTo>
                  <a:lnTo>
                    <a:pt x="152" y="14"/>
                  </a:lnTo>
                  <a:lnTo>
                    <a:pt x="148" y="9"/>
                  </a:lnTo>
                  <a:lnTo>
                    <a:pt x="142" y="5"/>
                  </a:lnTo>
                  <a:lnTo>
                    <a:pt x="135" y="2"/>
                  </a:lnTo>
                  <a:lnTo>
                    <a:pt x="126" y="0"/>
                  </a:lnTo>
                  <a:lnTo>
                    <a:pt x="115" y="0"/>
                  </a:lnTo>
                  <a:lnTo>
                    <a:pt x="106" y="0"/>
                  </a:lnTo>
                  <a:lnTo>
                    <a:pt x="98" y="1"/>
                  </a:lnTo>
                  <a:lnTo>
                    <a:pt x="88" y="2"/>
                  </a:lnTo>
                  <a:lnTo>
                    <a:pt x="79" y="5"/>
                  </a:lnTo>
                  <a:lnTo>
                    <a:pt x="59" y="13"/>
                  </a:lnTo>
                  <a:lnTo>
                    <a:pt x="42" y="24"/>
                  </a:lnTo>
                  <a:lnTo>
                    <a:pt x="32" y="29"/>
                  </a:lnTo>
                  <a:lnTo>
                    <a:pt x="24" y="36"/>
                  </a:lnTo>
                  <a:lnTo>
                    <a:pt x="18" y="42"/>
                  </a:lnTo>
                  <a:lnTo>
                    <a:pt x="12" y="50"/>
                  </a:lnTo>
                  <a:lnTo>
                    <a:pt x="7" y="58"/>
                  </a:lnTo>
                  <a:lnTo>
                    <a:pt x="3" y="66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2" y="100"/>
                  </a:lnTo>
                  <a:lnTo>
                    <a:pt x="6" y="117"/>
                  </a:lnTo>
                  <a:lnTo>
                    <a:pt x="11" y="136"/>
                  </a:lnTo>
                  <a:lnTo>
                    <a:pt x="19" y="153"/>
                  </a:lnTo>
                  <a:lnTo>
                    <a:pt x="30" y="172"/>
                  </a:lnTo>
                  <a:lnTo>
                    <a:pt x="42" y="190"/>
                  </a:lnTo>
                  <a:lnTo>
                    <a:pt x="54" y="209"/>
                  </a:lnTo>
                  <a:lnTo>
                    <a:pt x="67" y="228"/>
                  </a:lnTo>
                  <a:lnTo>
                    <a:pt x="82" y="245"/>
                  </a:lnTo>
                  <a:lnTo>
                    <a:pt x="96" y="261"/>
                  </a:lnTo>
                  <a:lnTo>
                    <a:pt x="112" y="277"/>
                  </a:lnTo>
                  <a:lnTo>
                    <a:pt x="127" y="291"/>
                  </a:lnTo>
                  <a:lnTo>
                    <a:pt x="142" y="303"/>
                  </a:lnTo>
                  <a:lnTo>
                    <a:pt x="155" y="314"/>
                  </a:lnTo>
                  <a:lnTo>
                    <a:pt x="168" y="323"/>
                  </a:lnTo>
                  <a:lnTo>
                    <a:pt x="180" y="330"/>
                  </a:lnTo>
                  <a:lnTo>
                    <a:pt x="182" y="325"/>
                  </a:lnTo>
                  <a:lnTo>
                    <a:pt x="184" y="318"/>
                  </a:lnTo>
                  <a:lnTo>
                    <a:pt x="190" y="313"/>
                  </a:lnTo>
                  <a:lnTo>
                    <a:pt x="195" y="307"/>
                  </a:lnTo>
                  <a:lnTo>
                    <a:pt x="203" y="302"/>
                  </a:lnTo>
                  <a:lnTo>
                    <a:pt x="212" y="295"/>
                  </a:lnTo>
                  <a:lnTo>
                    <a:pt x="222" y="291"/>
                  </a:lnTo>
                  <a:lnTo>
                    <a:pt x="232" y="286"/>
                  </a:lnTo>
                  <a:lnTo>
                    <a:pt x="254" y="277"/>
                  </a:lnTo>
                  <a:lnTo>
                    <a:pt x="278" y="270"/>
                  </a:lnTo>
                  <a:lnTo>
                    <a:pt x="299" y="266"/>
                  </a:lnTo>
                  <a:lnTo>
                    <a:pt x="319" y="264"/>
                  </a:lnTo>
                  <a:lnTo>
                    <a:pt x="323" y="264"/>
                  </a:lnTo>
                  <a:lnTo>
                    <a:pt x="331" y="264"/>
                  </a:lnTo>
                  <a:lnTo>
                    <a:pt x="332" y="249"/>
                  </a:lnTo>
                  <a:lnTo>
                    <a:pt x="331" y="236"/>
                  </a:lnTo>
                  <a:lnTo>
                    <a:pt x="328" y="224"/>
                  </a:lnTo>
                  <a:lnTo>
                    <a:pt x="324" y="212"/>
                  </a:lnTo>
                  <a:lnTo>
                    <a:pt x="320" y="201"/>
                  </a:lnTo>
                  <a:lnTo>
                    <a:pt x="316" y="190"/>
                  </a:lnTo>
                  <a:lnTo>
                    <a:pt x="314" y="178"/>
                  </a:lnTo>
                  <a:lnTo>
                    <a:pt x="314" y="168"/>
                  </a:lnTo>
                  <a:lnTo>
                    <a:pt x="314" y="161"/>
                  </a:lnTo>
                  <a:lnTo>
                    <a:pt x="315" y="157"/>
                  </a:lnTo>
                  <a:lnTo>
                    <a:pt x="318" y="153"/>
                  </a:lnTo>
                  <a:lnTo>
                    <a:pt x="320" y="149"/>
                  </a:lnTo>
                  <a:lnTo>
                    <a:pt x="328" y="144"/>
                  </a:lnTo>
                  <a:lnTo>
                    <a:pt x="338" y="141"/>
                  </a:lnTo>
                  <a:lnTo>
                    <a:pt x="346" y="137"/>
                  </a:lnTo>
                  <a:lnTo>
                    <a:pt x="354" y="132"/>
                  </a:lnTo>
                  <a:lnTo>
                    <a:pt x="356" y="129"/>
                  </a:lnTo>
                  <a:lnTo>
                    <a:pt x="359" y="125"/>
                  </a:lnTo>
                  <a:lnTo>
                    <a:pt x="360" y="120"/>
                  </a:lnTo>
                  <a:lnTo>
                    <a:pt x="362" y="113"/>
                  </a:lnTo>
                  <a:lnTo>
                    <a:pt x="360" y="104"/>
                  </a:lnTo>
                  <a:lnTo>
                    <a:pt x="358" y="96"/>
                  </a:lnTo>
                  <a:lnTo>
                    <a:pt x="354" y="88"/>
                  </a:lnTo>
                  <a:lnTo>
                    <a:pt x="350" y="81"/>
                  </a:lnTo>
                  <a:lnTo>
                    <a:pt x="336" y="68"/>
                  </a:lnTo>
                  <a:lnTo>
                    <a:pt x="322" y="57"/>
                  </a:lnTo>
                  <a:lnTo>
                    <a:pt x="308" y="45"/>
                  </a:lnTo>
                  <a:lnTo>
                    <a:pt x="295" y="32"/>
                  </a:lnTo>
                  <a:lnTo>
                    <a:pt x="290" y="25"/>
                  </a:lnTo>
                  <a:lnTo>
                    <a:pt x="287" y="17"/>
                  </a:lnTo>
                  <a:lnTo>
                    <a:pt x="284" y="9"/>
                  </a:lnTo>
                  <a:lnTo>
                    <a:pt x="283" y="0"/>
                  </a:lnTo>
                  <a:lnTo>
                    <a:pt x="283" y="1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4" name="Freeform 118"/>
            <p:cNvSpPr>
              <a:spLocks noChangeAspect="1"/>
            </p:cNvSpPr>
            <p:nvPr/>
          </p:nvSpPr>
          <p:spPr bwMode="auto">
            <a:xfrm>
              <a:off x="478" y="3441"/>
              <a:ext cx="121" cy="79"/>
            </a:xfrm>
            <a:custGeom>
              <a:avLst/>
              <a:gdLst>
                <a:gd name="T0" fmla="*/ 388 w 397"/>
                <a:gd name="T1" fmla="*/ 151 h 259"/>
                <a:gd name="T2" fmla="*/ 379 w 397"/>
                <a:gd name="T3" fmla="*/ 126 h 259"/>
                <a:gd name="T4" fmla="*/ 353 w 397"/>
                <a:gd name="T5" fmla="*/ 107 h 259"/>
                <a:gd name="T6" fmla="*/ 337 w 397"/>
                <a:gd name="T7" fmla="*/ 93 h 259"/>
                <a:gd name="T8" fmla="*/ 325 w 397"/>
                <a:gd name="T9" fmla="*/ 87 h 259"/>
                <a:gd name="T10" fmla="*/ 313 w 397"/>
                <a:gd name="T11" fmla="*/ 91 h 259"/>
                <a:gd name="T12" fmla="*/ 303 w 397"/>
                <a:gd name="T13" fmla="*/ 93 h 259"/>
                <a:gd name="T14" fmla="*/ 292 w 397"/>
                <a:gd name="T15" fmla="*/ 91 h 259"/>
                <a:gd name="T16" fmla="*/ 276 w 397"/>
                <a:gd name="T17" fmla="*/ 83 h 259"/>
                <a:gd name="T18" fmla="*/ 256 w 397"/>
                <a:gd name="T19" fmla="*/ 67 h 259"/>
                <a:gd name="T20" fmla="*/ 225 w 397"/>
                <a:gd name="T21" fmla="*/ 38 h 259"/>
                <a:gd name="T22" fmla="*/ 189 w 397"/>
                <a:gd name="T23" fmla="*/ 12 h 259"/>
                <a:gd name="T24" fmla="*/ 168 w 397"/>
                <a:gd name="T25" fmla="*/ 4 h 259"/>
                <a:gd name="T26" fmla="*/ 152 w 397"/>
                <a:gd name="T27" fmla="*/ 1 h 259"/>
                <a:gd name="T28" fmla="*/ 124 w 397"/>
                <a:gd name="T29" fmla="*/ 2 h 259"/>
                <a:gd name="T30" fmla="*/ 77 w 397"/>
                <a:gd name="T31" fmla="*/ 13 h 259"/>
                <a:gd name="T32" fmla="*/ 43 w 397"/>
                <a:gd name="T33" fmla="*/ 27 h 259"/>
                <a:gd name="T34" fmla="*/ 24 w 397"/>
                <a:gd name="T35" fmla="*/ 38 h 259"/>
                <a:gd name="T36" fmla="*/ 9 w 397"/>
                <a:gd name="T37" fmla="*/ 49 h 259"/>
                <a:gd name="T38" fmla="*/ 1 w 397"/>
                <a:gd name="T39" fmla="*/ 61 h 259"/>
                <a:gd name="T40" fmla="*/ 1 w 397"/>
                <a:gd name="T41" fmla="*/ 71 h 259"/>
                <a:gd name="T42" fmla="*/ 9 w 397"/>
                <a:gd name="T43" fmla="*/ 81 h 259"/>
                <a:gd name="T44" fmla="*/ 25 w 397"/>
                <a:gd name="T45" fmla="*/ 93 h 259"/>
                <a:gd name="T46" fmla="*/ 37 w 397"/>
                <a:gd name="T47" fmla="*/ 110 h 259"/>
                <a:gd name="T48" fmla="*/ 55 w 397"/>
                <a:gd name="T49" fmla="*/ 155 h 259"/>
                <a:gd name="T50" fmla="*/ 75 w 397"/>
                <a:gd name="T51" fmla="*/ 209 h 259"/>
                <a:gd name="T52" fmla="*/ 91 w 397"/>
                <a:gd name="T53" fmla="*/ 242 h 259"/>
                <a:gd name="T54" fmla="*/ 103 w 397"/>
                <a:gd name="T55" fmla="*/ 255 h 259"/>
                <a:gd name="T56" fmla="*/ 109 w 397"/>
                <a:gd name="T57" fmla="*/ 255 h 259"/>
                <a:gd name="T58" fmla="*/ 116 w 397"/>
                <a:gd name="T59" fmla="*/ 250 h 259"/>
                <a:gd name="T60" fmla="*/ 135 w 397"/>
                <a:gd name="T61" fmla="*/ 242 h 259"/>
                <a:gd name="T62" fmla="*/ 169 w 397"/>
                <a:gd name="T63" fmla="*/ 234 h 259"/>
                <a:gd name="T64" fmla="*/ 203 w 397"/>
                <a:gd name="T65" fmla="*/ 230 h 259"/>
                <a:gd name="T66" fmla="*/ 232 w 397"/>
                <a:gd name="T67" fmla="*/ 238 h 259"/>
                <a:gd name="T68" fmla="*/ 251 w 397"/>
                <a:gd name="T69" fmla="*/ 246 h 259"/>
                <a:gd name="T70" fmla="*/ 260 w 397"/>
                <a:gd name="T71" fmla="*/ 243 h 259"/>
                <a:gd name="T72" fmla="*/ 271 w 397"/>
                <a:gd name="T73" fmla="*/ 234 h 259"/>
                <a:gd name="T74" fmla="*/ 284 w 397"/>
                <a:gd name="T75" fmla="*/ 237 h 259"/>
                <a:gd name="T76" fmla="*/ 293 w 397"/>
                <a:gd name="T77" fmla="*/ 245 h 259"/>
                <a:gd name="T78" fmla="*/ 305 w 397"/>
                <a:gd name="T79" fmla="*/ 246 h 259"/>
                <a:gd name="T80" fmla="*/ 320 w 397"/>
                <a:gd name="T81" fmla="*/ 246 h 259"/>
                <a:gd name="T82" fmla="*/ 332 w 397"/>
                <a:gd name="T83" fmla="*/ 241 h 259"/>
                <a:gd name="T84" fmla="*/ 344 w 397"/>
                <a:gd name="T85" fmla="*/ 226 h 259"/>
                <a:gd name="T86" fmla="*/ 356 w 397"/>
                <a:gd name="T87" fmla="*/ 202 h 259"/>
                <a:gd name="T88" fmla="*/ 365 w 397"/>
                <a:gd name="T89" fmla="*/ 187 h 259"/>
                <a:gd name="T90" fmla="*/ 373 w 397"/>
                <a:gd name="T91" fmla="*/ 182 h 259"/>
                <a:gd name="T92" fmla="*/ 373 w 397"/>
                <a:gd name="T93" fmla="*/ 169 h 2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7"/>
                <a:gd name="T142" fmla="*/ 0 h 259"/>
                <a:gd name="T143" fmla="*/ 397 w 397"/>
                <a:gd name="T144" fmla="*/ 259 h 25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7" h="259">
                  <a:moveTo>
                    <a:pt x="373" y="169"/>
                  </a:moveTo>
                  <a:lnTo>
                    <a:pt x="388" y="151"/>
                  </a:lnTo>
                  <a:lnTo>
                    <a:pt x="397" y="138"/>
                  </a:lnTo>
                  <a:lnTo>
                    <a:pt x="379" y="126"/>
                  </a:lnTo>
                  <a:lnTo>
                    <a:pt x="361" y="114"/>
                  </a:lnTo>
                  <a:lnTo>
                    <a:pt x="353" y="107"/>
                  </a:lnTo>
                  <a:lnTo>
                    <a:pt x="345" y="101"/>
                  </a:lnTo>
                  <a:lnTo>
                    <a:pt x="337" y="93"/>
                  </a:lnTo>
                  <a:lnTo>
                    <a:pt x="331" y="85"/>
                  </a:lnTo>
                  <a:lnTo>
                    <a:pt x="325" y="87"/>
                  </a:lnTo>
                  <a:lnTo>
                    <a:pt x="319" y="90"/>
                  </a:lnTo>
                  <a:lnTo>
                    <a:pt x="313" y="91"/>
                  </a:lnTo>
                  <a:lnTo>
                    <a:pt x="308" y="93"/>
                  </a:lnTo>
                  <a:lnTo>
                    <a:pt x="303" y="93"/>
                  </a:lnTo>
                  <a:lnTo>
                    <a:pt x="297" y="93"/>
                  </a:lnTo>
                  <a:lnTo>
                    <a:pt x="292" y="91"/>
                  </a:lnTo>
                  <a:lnTo>
                    <a:pt x="287" y="89"/>
                  </a:lnTo>
                  <a:lnTo>
                    <a:pt x="276" y="83"/>
                  </a:lnTo>
                  <a:lnTo>
                    <a:pt x="267" y="77"/>
                  </a:lnTo>
                  <a:lnTo>
                    <a:pt x="256" y="67"/>
                  </a:lnTo>
                  <a:lnTo>
                    <a:pt x="247" y="58"/>
                  </a:lnTo>
                  <a:lnTo>
                    <a:pt x="225" y="38"/>
                  </a:lnTo>
                  <a:lnTo>
                    <a:pt x="203" y="19"/>
                  </a:lnTo>
                  <a:lnTo>
                    <a:pt x="189" y="12"/>
                  </a:lnTo>
                  <a:lnTo>
                    <a:pt x="176" y="5"/>
                  </a:lnTo>
                  <a:lnTo>
                    <a:pt x="168" y="4"/>
                  </a:lnTo>
                  <a:lnTo>
                    <a:pt x="160" y="1"/>
                  </a:lnTo>
                  <a:lnTo>
                    <a:pt x="152" y="1"/>
                  </a:lnTo>
                  <a:lnTo>
                    <a:pt x="144" y="0"/>
                  </a:lnTo>
                  <a:lnTo>
                    <a:pt x="124" y="2"/>
                  </a:lnTo>
                  <a:lnTo>
                    <a:pt x="101" y="6"/>
                  </a:lnTo>
                  <a:lnTo>
                    <a:pt x="77" y="13"/>
                  </a:lnTo>
                  <a:lnTo>
                    <a:pt x="53" y="22"/>
                  </a:lnTo>
                  <a:lnTo>
                    <a:pt x="43" y="27"/>
                  </a:lnTo>
                  <a:lnTo>
                    <a:pt x="32" y="31"/>
                  </a:lnTo>
                  <a:lnTo>
                    <a:pt x="24" y="38"/>
                  </a:lnTo>
                  <a:lnTo>
                    <a:pt x="16" y="43"/>
                  </a:lnTo>
                  <a:lnTo>
                    <a:pt x="9" y="49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4" y="75"/>
                  </a:lnTo>
                  <a:lnTo>
                    <a:pt x="9" y="81"/>
                  </a:lnTo>
                  <a:lnTo>
                    <a:pt x="15" y="86"/>
                  </a:lnTo>
                  <a:lnTo>
                    <a:pt x="25" y="93"/>
                  </a:lnTo>
                  <a:lnTo>
                    <a:pt x="29" y="97"/>
                  </a:lnTo>
                  <a:lnTo>
                    <a:pt x="37" y="110"/>
                  </a:lnTo>
                  <a:lnTo>
                    <a:pt x="45" y="130"/>
                  </a:lnTo>
                  <a:lnTo>
                    <a:pt x="55" y="155"/>
                  </a:lnTo>
                  <a:lnTo>
                    <a:pt x="64" y="182"/>
                  </a:lnTo>
                  <a:lnTo>
                    <a:pt x="75" y="209"/>
                  </a:lnTo>
                  <a:lnTo>
                    <a:pt x="85" y="231"/>
                  </a:lnTo>
                  <a:lnTo>
                    <a:pt x="91" y="242"/>
                  </a:lnTo>
                  <a:lnTo>
                    <a:pt x="97" y="250"/>
                  </a:lnTo>
                  <a:lnTo>
                    <a:pt x="103" y="255"/>
                  </a:lnTo>
                  <a:lnTo>
                    <a:pt x="108" y="259"/>
                  </a:lnTo>
                  <a:lnTo>
                    <a:pt x="109" y="255"/>
                  </a:lnTo>
                  <a:lnTo>
                    <a:pt x="112" y="253"/>
                  </a:lnTo>
                  <a:lnTo>
                    <a:pt x="116" y="250"/>
                  </a:lnTo>
                  <a:lnTo>
                    <a:pt x="121" y="246"/>
                  </a:lnTo>
                  <a:lnTo>
                    <a:pt x="135" y="242"/>
                  </a:lnTo>
                  <a:lnTo>
                    <a:pt x="151" y="237"/>
                  </a:lnTo>
                  <a:lnTo>
                    <a:pt x="169" y="234"/>
                  </a:lnTo>
                  <a:lnTo>
                    <a:pt x="187" y="231"/>
                  </a:lnTo>
                  <a:lnTo>
                    <a:pt x="203" y="230"/>
                  </a:lnTo>
                  <a:lnTo>
                    <a:pt x="216" y="229"/>
                  </a:lnTo>
                  <a:lnTo>
                    <a:pt x="232" y="238"/>
                  </a:lnTo>
                  <a:lnTo>
                    <a:pt x="247" y="247"/>
                  </a:lnTo>
                  <a:lnTo>
                    <a:pt x="251" y="246"/>
                  </a:lnTo>
                  <a:lnTo>
                    <a:pt x="256" y="245"/>
                  </a:lnTo>
                  <a:lnTo>
                    <a:pt x="260" y="243"/>
                  </a:lnTo>
                  <a:lnTo>
                    <a:pt x="264" y="241"/>
                  </a:lnTo>
                  <a:lnTo>
                    <a:pt x="271" y="234"/>
                  </a:lnTo>
                  <a:lnTo>
                    <a:pt x="277" y="229"/>
                  </a:lnTo>
                  <a:lnTo>
                    <a:pt x="284" y="237"/>
                  </a:lnTo>
                  <a:lnTo>
                    <a:pt x="291" y="242"/>
                  </a:lnTo>
                  <a:lnTo>
                    <a:pt x="293" y="245"/>
                  </a:lnTo>
                  <a:lnTo>
                    <a:pt x="299" y="246"/>
                  </a:lnTo>
                  <a:lnTo>
                    <a:pt x="305" y="246"/>
                  </a:lnTo>
                  <a:lnTo>
                    <a:pt x="313" y="247"/>
                  </a:lnTo>
                  <a:lnTo>
                    <a:pt x="320" y="246"/>
                  </a:lnTo>
                  <a:lnTo>
                    <a:pt x="327" y="245"/>
                  </a:lnTo>
                  <a:lnTo>
                    <a:pt x="332" y="241"/>
                  </a:lnTo>
                  <a:lnTo>
                    <a:pt x="337" y="237"/>
                  </a:lnTo>
                  <a:lnTo>
                    <a:pt x="344" y="226"/>
                  </a:lnTo>
                  <a:lnTo>
                    <a:pt x="351" y="214"/>
                  </a:lnTo>
                  <a:lnTo>
                    <a:pt x="356" y="202"/>
                  </a:lnTo>
                  <a:lnTo>
                    <a:pt x="361" y="191"/>
                  </a:lnTo>
                  <a:lnTo>
                    <a:pt x="365" y="187"/>
                  </a:lnTo>
                  <a:lnTo>
                    <a:pt x="369" y="183"/>
                  </a:lnTo>
                  <a:lnTo>
                    <a:pt x="373" y="182"/>
                  </a:lnTo>
                  <a:lnTo>
                    <a:pt x="379" y="181"/>
                  </a:lnTo>
                  <a:lnTo>
                    <a:pt x="373" y="16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5" name="Freeform 119"/>
            <p:cNvSpPr>
              <a:spLocks noChangeAspect="1"/>
            </p:cNvSpPr>
            <p:nvPr/>
          </p:nvSpPr>
          <p:spPr bwMode="auto">
            <a:xfrm>
              <a:off x="511" y="3496"/>
              <a:ext cx="103" cy="72"/>
            </a:xfrm>
            <a:custGeom>
              <a:avLst/>
              <a:gdLst>
                <a:gd name="T0" fmla="*/ 187 w 337"/>
                <a:gd name="T1" fmla="*/ 222 h 234"/>
                <a:gd name="T2" fmla="*/ 197 w 337"/>
                <a:gd name="T3" fmla="*/ 230 h 234"/>
                <a:gd name="T4" fmla="*/ 207 w 337"/>
                <a:gd name="T5" fmla="*/ 234 h 234"/>
                <a:gd name="T6" fmla="*/ 219 w 337"/>
                <a:gd name="T7" fmla="*/ 233 h 234"/>
                <a:gd name="T8" fmla="*/ 231 w 337"/>
                <a:gd name="T9" fmla="*/ 225 h 234"/>
                <a:gd name="T10" fmla="*/ 237 w 337"/>
                <a:gd name="T11" fmla="*/ 209 h 234"/>
                <a:gd name="T12" fmla="*/ 241 w 337"/>
                <a:gd name="T13" fmla="*/ 188 h 234"/>
                <a:gd name="T14" fmla="*/ 239 w 337"/>
                <a:gd name="T15" fmla="*/ 157 h 234"/>
                <a:gd name="T16" fmla="*/ 231 w 337"/>
                <a:gd name="T17" fmla="*/ 128 h 234"/>
                <a:gd name="T18" fmla="*/ 229 w 337"/>
                <a:gd name="T19" fmla="*/ 109 h 234"/>
                <a:gd name="T20" fmla="*/ 235 w 337"/>
                <a:gd name="T21" fmla="*/ 98 h 234"/>
                <a:gd name="T22" fmla="*/ 251 w 337"/>
                <a:gd name="T23" fmla="*/ 85 h 234"/>
                <a:gd name="T24" fmla="*/ 281 w 337"/>
                <a:gd name="T25" fmla="*/ 72 h 234"/>
                <a:gd name="T26" fmla="*/ 319 w 337"/>
                <a:gd name="T27" fmla="*/ 62 h 234"/>
                <a:gd name="T28" fmla="*/ 332 w 337"/>
                <a:gd name="T29" fmla="*/ 46 h 234"/>
                <a:gd name="T30" fmla="*/ 320 w 337"/>
                <a:gd name="T31" fmla="*/ 25 h 234"/>
                <a:gd name="T32" fmla="*/ 305 w 337"/>
                <a:gd name="T33" fmla="*/ 9 h 234"/>
                <a:gd name="T34" fmla="*/ 284 w 337"/>
                <a:gd name="T35" fmla="*/ 1 h 234"/>
                <a:gd name="T36" fmla="*/ 265 w 337"/>
                <a:gd name="T37" fmla="*/ 1 h 234"/>
                <a:gd name="T38" fmla="*/ 257 w 337"/>
                <a:gd name="T39" fmla="*/ 6 h 234"/>
                <a:gd name="T40" fmla="*/ 248 w 337"/>
                <a:gd name="T41" fmla="*/ 21 h 234"/>
                <a:gd name="T42" fmla="*/ 236 w 337"/>
                <a:gd name="T43" fmla="*/ 45 h 234"/>
                <a:gd name="T44" fmla="*/ 224 w 337"/>
                <a:gd name="T45" fmla="*/ 60 h 234"/>
                <a:gd name="T46" fmla="*/ 212 w 337"/>
                <a:gd name="T47" fmla="*/ 65 h 234"/>
                <a:gd name="T48" fmla="*/ 197 w 337"/>
                <a:gd name="T49" fmla="*/ 65 h 234"/>
                <a:gd name="T50" fmla="*/ 185 w 337"/>
                <a:gd name="T51" fmla="*/ 64 h 234"/>
                <a:gd name="T52" fmla="*/ 176 w 337"/>
                <a:gd name="T53" fmla="*/ 56 h 234"/>
                <a:gd name="T54" fmla="*/ 163 w 337"/>
                <a:gd name="T55" fmla="*/ 53 h 234"/>
                <a:gd name="T56" fmla="*/ 152 w 337"/>
                <a:gd name="T57" fmla="*/ 62 h 234"/>
                <a:gd name="T58" fmla="*/ 143 w 337"/>
                <a:gd name="T59" fmla="*/ 65 h 234"/>
                <a:gd name="T60" fmla="*/ 124 w 337"/>
                <a:gd name="T61" fmla="*/ 57 h 234"/>
                <a:gd name="T62" fmla="*/ 95 w 337"/>
                <a:gd name="T63" fmla="*/ 49 h 234"/>
                <a:gd name="T64" fmla="*/ 61 w 337"/>
                <a:gd name="T65" fmla="*/ 53 h 234"/>
                <a:gd name="T66" fmla="*/ 27 w 337"/>
                <a:gd name="T67" fmla="*/ 61 h 234"/>
                <a:gd name="T68" fmla="*/ 8 w 337"/>
                <a:gd name="T69" fmla="*/ 69 h 234"/>
                <a:gd name="T70" fmla="*/ 1 w 337"/>
                <a:gd name="T71" fmla="*/ 74 h 234"/>
                <a:gd name="T72" fmla="*/ 0 w 337"/>
                <a:gd name="T73" fmla="*/ 84 h 234"/>
                <a:gd name="T74" fmla="*/ 4 w 337"/>
                <a:gd name="T75" fmla="*/ 93 h 234"/>
                <a:gd name="T76" fmla="*/ 12 w 337"/>
                <a:gd name="T77" fmla="*/ 106 h 234"/>
                <a:gd name="T78" fmla="*/ 25 w 337"/>
                <a:gd name="T79" fmla="*/ 121 h 234"/>
                <a:gd name="T80" fmla="*/ 35 w 337"/>
                <a:gd name="T81" fmla="*/ 136 h 234"/>
                <a:gd name="T82" fmla="*/ 27 w 337"/>
                <a:gd name="T83" fmla="*/ 160 h 234"/>
                <a:gd name="T84" fmla="*/ 19 w 337"/>
                <a:gd name="T85" fmla="*/ 182 h 234"/>
                <a:gd name="T86" fmla="*/ 28 w 337"/>
                <a:gd name="T87" fmla="*/ 197 h 234"/>
                <a:gd name="T88" fmla="*/ 44 w 337"/>
                <a:gd name="T89" fmla="*/ 206 h 234"/>
                <a:gd name="T90" fmla="*/ 65 w 337"/>
                <a:gd name="T91" fmla="*/ 214 h 234"/>
                <a:gd name="T92" fmla="*/ 103 w 337"/>
                <a:gd name="T93" fmla="*/ 220 h 234"/>
                <a:gd name="T94" fmla="*/ 151 w 337"/>
                <a:gd name="T95" fmla="*/ 222 h 234"/>
                <a:gd name="T96" fmla="*/ 181 w 337"/>
                <a:gd name="T97" fmla="*/ 217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7"/>
                <a:gd name="T148" fmla="*/ 0 h 234"/>
                <a:gd name="T149" fmla="*/ 337 w 337"/>
                <a:gd name="T150" fmla="*/ 234 h 2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7" h="234">
                  <a:moveTo>
                    <a:pt x="181" y="217"/>
                  </a:moveTo>
                  <a:lnTo>
                    <a:pt x="187" y="222"/>
                  </a:lnTo>
                  <a:lnTo>
                    <a:pt x="193" y="228"/>
                  </a:lnTo>
                  <a:lnTo>
                    <a:pt x="197" y="230"/>
                  </a:lnTo>
                  <a:lnTo>
                    <a:pt x="201" y="233"/>
                  </a:lnTo>
                  <a:lnTo>
                    <a:pt x="207" y="234"/>
                  </a:lnTo>
                  <a:lnTo>
                    <a:pt x="211" y="234"/>
                  </a:lnTo>
                  <a:lnTo>
                    <a:pt x="219" y="233"/>
                  </a:lnTo>
                  <a:lnTo>
                    <a:pt x="225" y="230"/>
                  </a:lnTo>
                  <a:lnTo>
                    <a:pt x="231" y="225"/>
                  </a:lnTo>
                  <a:lnTo>
                    <a:pt x="235" y="218"/>
                  </a:lnTo>
                  <a:lnTo>
                    <a:pt x="237" y="209"/>
                  </a:lnTo>
                  <a:lnTo>
                    <a:pt x="240" y="198"/>
                  </a:lnTo>
                  <a:lnTo>
                    <a:pt x="241" y="188"/>
                  </a:lnTo>
                  <a:lnTo>
                    <a:pt x="241" y="174"/>
                  </a:lnTo>
                  <a:lnTo>
                    <a:pt x="239" y="157"/>
                  </a:lnTo>
                  <a:lnTo>
                    <a:pt x="235" y="142"/>
                  </a:lnTo>
                  <a:lnTo>
                    <a:pt x="231" y="128"/>
                  </a:lnTo>
                  <a:lnTo>
                    <a:pt x="229" y="114"/>
                  </a:lnTo>
                  <a:lnTo>
                    <a:pt x="229" y="109"/>
                  </a:lnTo>
                  <a:lnTo>
                    <a:pt x="232" y="104"/>
                  </a:lnTo>
                  <a:lnTo>
                    <a:pt x="235" y="98"/>
                  </a:lnTo>
                  <a:lnTo>
                    <a:pt x="239" y="94"/>
                  </a:lnTo>
                  <a:lnTo>
                    <a:pt x="251" y="85"/>
                  </a:lnTo>
                  <a:lnTo>
                    <a:pt x="265" y="78"/>
                  </a:lnTo>
                  <a:lnTo>
                    <a:pt x="281" y="72"/>
                  </a:lnTo>
                  <a:lnTo>
                    <a:pt x="300" y="66"/>
                  </a:lnTo>
                  <a:lnTo>
                    <a:pt x="319" y="62"/>
                  </a:lnTo>
                  <a:lnTo>
                    <a:pt x="337" y="60"/>
                  </a:lnTo>
                  <a:lnTo>
                    <a:pt x="332" y="46"/>
                  </a:lnTo>
                  <a:lnTo>
                    <a:pt x="327" y="36"/>
                  </a:lnTo>
                  <a:lnTo>
                    <a:pt x="320" y="25"/>
                  </a:lnTo>
                  <a:lnTo>
                    <a:pt x="313" y="16"/>
                  </a:lnTo>
                  <a:lnTo>
                    <a:pt x="305" y="9"/>
                  </a:lnTo>
                  <a:lnTo>
                    <a:pt x="295" y="4"/>
                  </a:lnTo>
                  <a:lnTo>
                    <a:pt x="284" y="1"/>
                  </a:lnTo>
                  <a:lnTo>
                    <a:pt x="271" y="0"/>
                  </a:lnTo>
                  <a:lnTo>
                    <a:pt x="265" y="1"/>
                  </a:lnTo>
                  <a:lnTo>
                    <a:pt x="261" y="2"/>
                  </a:lnTo>
                  <a:lnTo>
                    <a:pt x="257" y="6"/>
                  </a:lnTo>
                  <a:lnTo>
                    <a:pt x="253" y="10"/>
                  </a:lnTo>
                  <a:lnTo>
                    <a:pt x="248" y="21"/>
                  </a:lnTo>
                  <a:lnTo>
                    <a:pt x="243" y="33"/>
                  </a:lnTo>
                  <a:lnTo>
                    <a:pt x="236" y="45"/>
                  </a:lnTo>
                  <a:lnTo>
                    <a:pt x="229" y="56"/>
                  </a:lnTo>
                  <a:lnTo>
                    <a:pt x="224" y="60"/>
                  </a:lnTo>
                  <a:lnTo>
                    <a:pt x="219" y="64"/>
                  </a:lnTo>
                  <a:lnTo>
                    <a:pt x="212" y="65"/>
                  </a:lnTo>
                  <a:lnTo>
                    <a:pt x="205" y="66"/>
                  </a:lnTo>
                  <a:lnTo>
                    <a:pt x="197" y="65"/>
                  </a:lnTo>
                  <a:lnTo>
                    <a:pt x="191" y="65"/>
                  </a:lnTo>
                  <a:lnTo>
                    <a:pt x="185" y="64"/>
                  </a:lnTo>
                  <a:lnTo>
                    <a:pt x="183" y="61"/>
                  </a:lnTo>
                  <a:lnTo>
                    <a:pt x="176" y="56"/>
                  </a:lnTo>
                  <a:lnTo>
                    <a:pt x="169" y="48"/>
                  </a:lnTo>
                  <a:lnTo>
                    <a:pt x="163" y="53"/>
                  </a:lnTo>
                  <a:lnTo>
                    <a:pt x="156" y="60"/>
                  </a:lnTo>
                  <a:lnTo>
                    <a:pt x="152" y="62"/>
                  </a:lnTo>
                  <a:lnTo>
                    <a:pt x="148" y="64"/>
                  </a:lnTo>
                  <a:lnTo>
                    <a:pt x="143" y="65"/>
                  </a:lnTo>
                  <a:lnTo>
                    <a:pt x="139" y="66"/>
                  </a:lnTo>
                  <a:lnTo>
                    <a:pt x="124" y="57"/>
                  </a:lnTo>
                  <a:lnTo>
                    <a:pt x="108" y="48"/>
                  </a:lnTo>
                  <a:lnTo>
                    <a:pt x="95" y="49"/>
                  </a:lnTo>
                  <a:lnTo>
                    <a:pt x="79" y="50"/>
                  </a:lnTo>
                  <a:lnTo>
                    <a:pt x="61" y="53"/>
                  </a:lnTo>
                  <a:lnTo>
                    <a:pt x="43" y="56"/>
                  </a:lnTo>
                  <a:lnTo>
                    <a:pt x="27" y="61"/>
                  </a:lnTo>
                  <a:lnTo>
                    <a:pt x="13" y="65"/>
                  </a:lnTo>
                  <a:lnTo>
                    <a:pt x="8" y="69"/>
                  </a:lnTo>
                  <a:lnTo>
                    <a:pt x="4" y="72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1" y="89"/>
                  </a:lnTo>
                  <a:lnTo>
                    <a:pt x="4" y="93"/>
                  </a:lnTo>
                  <a:lnTo>
                    <a:pt x="5" y="97"/>
                  </a:lnTo>
                  <a:lnTo>
                    <a:pt x="12" y="106"/>
                  </a:lnTo>
                  <a:lnTo>
                    <a:pt x="19" y="113"/>
                  </a:lnTo>
                  <a:lnTo>
                    <a:pt x="25" y="121"/>
                  </a:lnTo>
                  <a:lnTo>
                    <a:pt x="31" y="128"/>
                  </a:lnTo>
                  <a:lnTo>
                    <a:pt x="35" y="136"/>
                  </a:lnTo>
                  <a:lnTo>
                    <a:pt x="36" y="144"/>
                  </a:lnTo>
                  <a:lnTo>
                    <a:pt x="27" y="160"/>
                  </a:lnTo>
                  <a:lnTo>
                    <a:pt x="19" y="174"/>
                  </a:lnTo>
                  <a:lnTo>
                    <a:pt x="19" y="182"/>
                  </a:lnTo>
                  <a:lnTo>
                    <a:pt x="23" y="190"/>
                  </a:lnTo>
                  <a:lnTo>
                    <a:pt x="28" y="197"/>
                  </a:lnTo>
                  <a:lnTo>
                    <a:pt x="36" y="202"/>
                  </a:lnTo>
                  <a:lnTo>
                    <a:pt x="44" y="206"/>
                  </a:lnTo>
                  <a:lnTo>
                    <a:pt x="55" y="210"/>
                  </a:lnTo>
                  <a:lnTo>
                    <a:pt x="65" y="214"/>
                  </a:lnTo>
                  <a:lnTo>
                    <a:pt x="77" y="217"/>
                  </a:lnTo>
                  <a:lnTo>
                    <a:pt x="103" y="220"/>
                  </a:lnTo>
                  <a:lnTo>
                    <a:pt x="128" y="222"/>
                  </a:lnTo>
                  <a:lnTo>
                    <a:pt x="151" y="222"/>
                  </a:lnTo>
                  <a:lnTo>
                    <a:pt x="169" y="222"/>
                  </a:lnTo>
                  <a:lnTo>
                    <a:pt x="181" y="21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6" name="Freeform 120"/>
            <p:cNvSpPr>
              <a:spLocks noChangeAspect="1"/>
            </p:cNvSpPr>
            <p:nvPr/>
          </p:nvSpPr>
          <p:spPr bwMode="auto">
            <a:xfrm>
              <a:off x="1384" y="2779"/>
              <a:ext cx="165" cy="199"/>
            </a:xfrm>
            <a:custGeom>
              <a:avLst/>
              <a:gdLst>
                <a:gd name="T0" fmla="*/ 277 w 543"/>
                <a:gd name="T1" fmla="*/ 647 h 650"/>
                <a:gd name="T2" fmla="*/ 311 w 543"/>
                <a:gd name="T3" fmla="*/ 643 h 650"/>
                <a:gd name="T4" fmla="*/ 340 w 543"/>
                <a:gd name="T5" fmla="*/ 631 h 650"/>
                <a:gd name="T6" fmla="*/ 393 w 543"/>
                <a:gd name="T7" fmla="*/ 595 h 650"/>
                <a:gd name="T8" fmla="*/ 393 w 543"/>
                <a:gd name="T9" fmla="*/ 578 h 650"/>
                <a:gd name="T10" fmla="*/ 375 w 543"/>
                <a:gd name="T11" fmla="*/ 561 h 650"/>
                <a:gd name="T12" fmla="*/ 368 w 543"/>
                <a:gd name="T13" fmla="*/ 529 h 650"/>
                <a:gd name="T14" fmla="*/ 373 w 543"/>
                <a:gd name="T15" fmla="*/ 509 h 650"/>
                <a:gd name="T16" fmla="*/ 388 w 543"/>
                <a:gd name="T17" fmla="*/ 494 h 650"/>
                <a:gd name="T18" fmla="*/ 431 w 543"/>
                <a:gd name="T19" fmla="*/ 475 h 650"/>
                <a:gd name="T20" fmla="*/ 467 w 543"/>
                <a:gd name="T21" fmla="*/ 443 h 650"/>
                <a:gd name="T22" fmla="*/ 483 w 543"/>
                <a:gd name="T23" fmla="*/ 382 h 650"/>
                <a:gd name="T24" fmla="*/ 499 w 543"/>
                <a:gd name="T25" fmla="*/ 305 h 650"/>
                <a:gd name="T26" fmla="*/ 515 w 543"/>
                <a:gd name="T27" fmla="*/ 209 h 650"/>
                <a:gd name="T28" fmla="*/ 531 w 543"/>
                <a:gd name="T29" fmla="*/ 146 h 650"/>
                <a:gd name="T30" fmla="*/ 521 w 543"/>
                <a:gd name="T31" fmla="*/ 108 h 650"/>
                <a:gd name="T32" fmla="*/ 443 w 543"/>
                <a:gd name="T33" fmla="*/ 50 h 650"/>
                <a:gd name="T34" fmla="*/ 376 w 543"/>
                <a:gd name="T35" fmla="*/ 9 h 650"/>
                <a:gd name="T36" fmla="*/ 344 w 543"/>
                <a:gd name="T37" fmla="*/ 0 h 650"/>
                <a:gd name="T38" fmla="*/ 324 w 543"/>
                <a:gd name="T39" fmla="*/ 4 h 650"/>
                <a:gd name="T40" fmla="*/ 308 w 543"/>
                <a:gd name="T41" fmla="*/ 16 h 650"/>
                <a:gd name="T42" fmla="*/ 292 w 543"/>
                <a:gd name="T43" fmla="*/ 40 h 650"/>
                <a:gd name="T44" fmla="*/ 273 w 543"/>
                <a:gd name="T45" fmla="*/ 86 h 650"/>
                <a:gd name="T46" fmla="*/ 255 w 543"/>
                <a:gd name="T47" fmla="*/ 134 h 650"/>
                <a:gd name="T48" fmla="*/ 237 w 543"/>
                <a:gd name="T49" fmla="*/ 158 h 650"/>
                <a:gd name="T50" fmla="*/ 220 w 543"/>
                <a:gd name="T51" fmla="*/ 170 h 650"/>
                <a:gd name="T52" fmla="*/ 199 w 543"/>
                <a:gd name="T53" fmla="*/ 174 h 650"/>
                <a:gd name="T54" fmla="*/ 181 w 543"/>
                <a:gd name="T55" fmla="*/ 166 h 650"/>
                <a:gd name="T56" fmla="*/ 171 w 543"/>
                <a:gd name="T57" fmla="*/ 154 h 650"/>
                <a:gd name="T58" fmla="*/ 147 w 543"/>
                <a:gd name="T59" fmla="*/ 153 h 650"/>
                <a:gd name="T60" fmla="*/ 115 w 543"/>
                <a:gd name="T61" fmla="*/ 168 h 650"/>
                <a:gd name="T62" fmla="*/ 105 w 543"/>
                <a:gd name="T63" fmla="*/ 184 h 650"/>
                <a:gd name="T64" fmla="*/ 100 w 543"/>
                <a:gd name="T65" fmla="*/ 224 h 650"/>
                <a:gd name="T66" fmla="*/ 95 w 543"/>
                <a:gd name="T67" fmla="*/ 269 h 650"/>
                <a:gd name="T68" fmla="*/ 84 w 543"/>
                <a:gd name="T69" fmla="*/ 298 h 650"/>
                <a:gd name="T70" fmla="*/ 60 w 543"/>
                <a:gd name="T71" fmla="*/ 321 h 650"/>
                <a:gd name="T72" fmla="*/ 33 w 543"/>
                <a:gd name="T73" fmla="*/ 342 h 650"/>
                <a:gd name="T74" fmla="*/ 19 w 543"/>
                <a:gd name="T75" fmla="*/ 364 h 650"/>
                <a:gd name="T76" fmla="*/ 12 w 543"/>
                <a:gd name="T77" fmla="*/ 397 h 650"/>
                <a:gd name="T78" fmla="*/ 15 w 543"/>
                <a:gd name="T79" fmla="*/ 449 h 650"/>
                <a:gd name="T80" fmla="*/ 0 w 543"/>
                <a:gd name="T81" fmla="*/ 487 h 650"/>
                <a:gd name="T82" fmla="*/ 5 w 543"/>
                <a:gd name="T83" fmla="*/ 507 h 650"/>
                <a:gd name="T84" fmla="*/ 17 w 543"/>
                <a:gd name="T85" fmla="*/ 523 h 650"/>
                <a:gd name="T86" fmla="*/ 40 w 543"/>
                <a:gd name="T87" fmla="*/ 535 h 650"/>
                <a:gd name="T88" fmla="*/ 79 w 543"/>
                <a:gd name="T89" fmla="*/ 542 h 650"/>
                <a:gd name="T90" fmla="*/ 139 w 543"/>
                <a:gd name="T91" fmla="*/ 549 h 650"/>
                <a:gd name="T92" fmla="*/ 163 w 543"/>
                <a:gd name="T93" fmla="*/ 546 h 650"/>
                <a:gd name="T94" fmla="*/ 171 w 543"/>
                <a:gd name="T95" fmla="*/ 530 h 650"/>
                <a:gd name="T96" fmla="*/ 163 w 543"/>
                <a:gd name="T97" fmla="*/ 505 h 650"/>
                <a:gd name="T98" fmla="*/ 171 w 543"/>
                <a:gd name="T99" fmla="*/ 494 h 650"/>
                <a:gd name="T100" fmla="*/ 199 w 543"/>
                <a:gd name="T101" fmla="*/ 481 h 650"/>
                <a:gd name="T102" fmla="*/ 223 w 543"/>
                <a:gd name="T103" fmla="*/ 530 h 650"/>
                <a:gd name="T104" fmla="*/ 207 w 543"/>
                <a:gd name="T105" fmla="*/ 555 h 650"/>
                <a:gd name="T106" fmla="*/ 259 w 543"/>
                <a:gd name="T107" fmla="*/ 571 h 650"/>
                <a:gd name="T108" fmla="*/ 256 w 543"/>
                <a:gd name="T109" fmla="*/ 586 h 650"/>
                <a:gd name="T110" fmla="*/ 241 w 543"/>
                <a:gd name="T111" fmla="*/ 605 h 650"/>
                <a:gd name="T112" fmla="*/ 215 w 543"/>
                <a:gd name="T113" fmla="*/ 617 h 650"/>
                <a:gd name="T114" fmla="*/ 213 w 543"/>
                <a:gd name="T115" fmla="*/ 647 h 650"/>
                <a:gd name="T116" fmla="*/ 228 w 543"/>
                <a:gd name="T117" fmla="*/ 650 h 650"/>
                <a:gd name="T118" fmla="*/ 253 w 543"/>
                <a:gd name="T119" fmla="*/ 643 h 6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43"/>
                <a:gd name="T181" fmla="*/ 0 h 650"/>
                <a:gd name="T182" fmla="*/ 543 w 543"/>
                <a:gd name="T183" fmla="*/ 650 h 6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43" h="650">
                  <a:moveTo>
                    <a:pt x="253" y="643"/>
                  </a:moveTo>
                  <a:lnTo>
                    <a:pt x="265" y="646"/>
                  </a:lnTo>
                  <a:lnTo>
                    <a:pt x="277" y="647"/>
                  </a:lnTo>
                  <a:lnTo>
                    <a:pt x="288" y="647"/>
                  </a:lnTo>
                  <a:lnTo>
                    <a:pt x="300" y="646"/>
                  </a:lnTo>
                  <a:lnTo>
                    <a:pt x="311" y="643"/>
                  </a:lnTo>
                  <a:lnTo>
                    <a:pt x="321" y="641"/>
                  </a:lnTo>
                  <a:lnTo>
                    <a:pt x="331" y="637"/>
                  </a:lnTo>
                  <a:lnTo>
                    <a:pt x="340" y="631"/>
                  </a:lnTo>
                  <a:lnTo>
                    <a:pt x="359" y="621"/>
                  </a:lnTo>
                  <a:lnTo>
                    <a:pt x="377" y="609"/>
                  </a:lnTo>
                  <a:lnTo>
                    <a:pt x="393" y="595"/>
                  </a:lnTo>
                  <a:lnTo>
                    <a:pt x="409" y="583"/>
                  </a:lnTo>
                  <a:lnTo>
                    <a:pt x="401" y="581"/>
                  </a:lnTo>
                  <a:lnTo>
                    <a:pt x="393" y="578"/>
                  </a:lnTo>
                  <a:lnTo>
                    <a:pt x="385" y="573"/>
                  </a:lnTo>
                  <a:lnTo>
                    <a:pt x="380" y="567"/>
                  </a:lnTo>
                  <a:lnTo>
                    <a:pt x="375" y="561"/>
                  </a:lnTo>
                  <a:lnTo>
                    <a:pt x="371" y="553"/>
                  </a:lnTo>
                  <a:lnTo>
                    <a:pt x="368" y="542"/>
                  </a:lnTo>
                  <a:lnTo>
                    <a:pt x="368" y="529"/>
                  </a:lnTo>
                  <a:lnTo>
                    <a:pt x="368" y="522"/>
                  </a:lnTo>
                  <a:lnTo>
                    <a:pt x="371" y="515"/>
                  </a:lnTo>
                  <a:lnTo>
                    <a:pt x="373" y="509"/>
                  </a:lnTo>
                  <a:lnTo>
                    <a:pt x="377" y="503"/>
                  </a:lnTo>
                  <a:lnTo>
                    <a:pt x="383" y="499"/>
                  </a:lnTo>
                  <a:lnTo>
                    <a:pt x="388" y="494"/>
                  </a:lnTo>
                  <a:lnTo>
                    <a:pt x="395" y="491"/>
                  </a:lnTo>
                  <a:lnTo>
                    <a:pt x="401" y="487"/>
                  </a:lnTo>
                  <a:lnTo>
                    <a:pt x="431" y="475"/>
                  </a:lnTo>
                  <a:lnTo>
                    <a:pt x="457" y="463"/>
                  </a:lnTo>
                  <a:lnTo>
                    <a:pt x="463" y="454"/>
                  </a:lnTo>
                  <a:lnTo>
                    <a:pt x="467" y="443"/>
                  </a:lnTo>
                  <a:lnTo>
                    <a:pt x="471" y="429"/>
                  </a:lnTo>
                  <a:lnTo>
                    <a:pt x="475" y="414"/>
                  </a:lnTo>
                  <a:lnTo>
                    <a:pt x="483" y="382"/>
                  </a:lnTo>
                  <a:lnTo>
                    <a:pt x="488" y="354"/>
                  </a:lnTo>
                  <a:lnTo>
                    <a:pt x="495" y="332"/>
                  </a:lnTo>
                  <a:lnTo>
                    <a:pt x="499" y="305"/>
                  </a:lnTo>
                  <a:lnTo>
                    <a:pt x="504" y="274"/>
                  </a:lnTo>
                  <a:lnTo>
                    <a:pt x="508" y="242"/>
                  </a:lnTo>
                  <a:lnTo>
                    <a:pt x="515" y="209"/>
                  </a:lnTo>
                  <a:lnTo>
                    <a:pt x="521" y="177"/>
                  </a:lnTo>
                  <a:lnTo>
                    <a:pt x="525" y="161"/>
                  </a:lnTo>
                  <a:lnTo>
                    <a:pt x="531" y="146"/>
                  </a:lnTo>
                  <a:lnTo>
                    <a:pt x="536" y="133"/>
                  </a:lnTo>
                  <a:lnTo>
                    <a:pt x="543" y="120"/>
                  </a:lnTo>
                  <a:lnTo>
                    <a:pt x="521" y="108"/>
                  </a:lnTo>
                  <a:lnTo>
                    <a:pt x="497" y="92"/>
                  </a:lnTo>
                  <a:lnTo>
                    <a:pt x="471" y="72"/>
                  </a:lnTo>
                  <a:lnTo>
                    <a:pt x="443" y="50"/>
                  </a:lnTo>
                  <a:lnTo>
                    <a:pt x="415" y="32"/>
                  </a:lnTo>
                  <a:lnTo>
                    <a:pt x="388" y="14"/>
                  </a:lnTo>
                  <a:lnTo>
                    <a:pt x="376" y="9"/>
                  </a:lnTo>
                  <a:lnTo>
                    <a:pt x="364" y="4"/>
                  </a:lnTo>
                  <a:lnTo>
                    <a:pt x="353" y="1"/>
                  </a:lnTo>
                  <a:lnTo>
                    <a:pt x="344" y="0"/>
                  </a:lnTo>
                  <a:lnTo>
                    <a:pt x="336" y="0"/>
                  </a:lnTo>
                  <a:lnTo>
                    <a:pt x="329" y="1"/>
                  </a:lnTo>
                  <a:lnTo>
                    <a:pt x="324" y="4"/>
                  </a:lnTo>
                  <a:lnTo>
                    <a:pt x="319" y="8"/>
                  </a:lnTo>
                  <a:lnTo>
                    <a:pt x="313" y="10"/>
                  </a:lnTo>
                  <a:lnTo>
                    <a:pt x="308" y="16"/>
                  </a:lnTo>
                  <a:lnTo>
                    <a:pt x="304" y="21"/>
                  </a:lnTo>
                  <a:lnTo>
                    <a:pt x="300" y="26"/>
                  </a:lnTo>
                  <a:lnTo>
                    <a:pt x="292" y="40"/>
                  </a:lnTo>
                  <a:lnTo>
                    <a:pt x="285" y="54"/>
                  </a:lnTo>
                  <a:lnTo>
                    <a:pt x="280" y="70"/>
                  </a:lnTo>
                  <a:lnTo>
                    <a:pt x="273" y="86"/>
                  </a:lnTo>
                  <a:lnTo>
                    <a:pt x="268" y="104"/>
                  </a:lnTo>
                  <a:lnTo>
                    <a:pt x="261" y="118"/>
                  </a:lnTo>
                  <a:lnTo>
                    <a:pt x="255" y="134"/>
                  </a:lnTo>
                  <a:lnTo>
                    <a:pt x="247" y="146"/>
                  </a:lnTo>
                  <a:lnTo>
                    <a:pt x="241" y="153"/>
                  </a:lnTo>
                  <a:lnTo>
                    <a:pt x="237" y="158"/>
                  </a:lnTo>
                  <a:lnTo>
                    <a:pt x="232" y="162"/>
                  </a:lnTo>
                  <a:lnTo>
                    <a:pt x="227" y="166"/>
                  </a:lnTo>
                  <a:lnTo>
                    <a:pt x="220" y="170"/>
                  </a:lnTo>
                  <a:lnTo>
                    <a:pt x="213" y="172"/>
                  </a:lnTo>
                  <a:lnTo>
                    <a:pt x="207" y="174"/>
                  </a:lnTo>
                  <a:lnTo>
                    <a:pt x="199" y="174"/>
                  </a:lnTo>
                  <a:lnTo>
                    <a:pt x="191" y="173"/>
                  </a:lnTo>
                  <a:lnTo>
                    <a:pt x="185" y="170"/>
                  </a:lnTo>
                  <a:lnTo>
                    <a:pt x="181" y="166"/>
                  </a:lnTo>
                  <a:lnTo>
                    <a:pt x="177" y="162"/>
                  </a:lnTo>
                  <a:lnTo>
                    <a:pt x="175" y="158"/>
                  </a:lnTo>
                  <a:lnTo>
                    <a:pt x="171" y="154"/>
                  </a:lnTo>
                  <a:lnTo>
                    <a:pt x="164" y="152"/>
                  </a:lnTo>
                  <a:lnTo>
                    <a:pt x="157" y="150"/>
                  </a:lnTo>
                  <a:lnTo>
                    <a:pt x="147" y="153"/>
                  </a:lnTo>
                  <a:lnTo>
                    <a:pt x="131" y="160"/>
                  </a:lnTo>
                  <a:lnTo>
                    <a:pt x="123" y="164"/>
                  </a:lnTo>
                  <a:lnTo>
                    <a:pt x="115" y="168"/>
                  </a:lnTo>
                  <a:lnTo>
                    <a:pt x="111" y="172"/>
                  </a:lnTo>
                  <a:lnTo>
                    <a:pt x="108" y="174"/>
                  </a:lnTo>
                  <a:lnTo>
                    <a:pt x="105" y="184"/>
                  </a:lnTo>
                  <a:lnTo>
                    <a:pt x="103" y="196"/>
                  </a:lnTo>
                  <a:lnTo>
                    <a:pt x="101" y="209"/>
                  </a:lnTo>
                  <a:lnTo>
                    <a:pt x="100" y="224"/>
                  </a:lnTo>
                  <a:lnTo>
                    <a:pt x="99" y="238"/>
                  </a:lnTo>
                  <a:lnTo>
                    <a:pt x="97" y="254"/>
                  </a:lnTo>
                  <a:lnTo>
                    <a:pt x="95" y="269"/>
                  </a:lnTo>
                  <a:lnTo>
                    <a:pt x="91" y="282"/>
                  </a:lnTo>
                  <a:lnTo>
                    <a:pt x="88" y="292"/>
                  </a:lnTo>
                  <a:lnTo>
                    <a:pt x="84" y="298"/>
                  </a:lnTo>
                  <a:lnTo>
                    <a:pt x="79" y="305"/>
                  </a:lnTo>
                  <a:lnTo>
                    <a:pt x="73" y="310"/>
                  </a:lnTo>
                  <a:lnTo>
                    <a:pt x="60" y="321"/>
                  </a:lnTo>
                  <a:lnTo>
                    <a:pt x="47" y="330"/>
                  </a:lnTo>
                  <a:lnTo>
                    <a:pt x="40" y="336"/>
                  </a:lnTo>
                  <a:lnTo>
                    <a:pt x="33" y="342"/>
                  </a:lnTo>
                  <a:lnTo>
                    <a:pt x="28" y="348"/>
                  </a:lnTo>
                  <a:lnTo>
                    <a:pt x="23" y="356"/>
                  </a:lnTo>
                  <a:lnTo>
                    <a:pt x="19" y="364"/>
                  </a:lnTo>
                  <a:lnTo>
                    <a:pt x="15" y="373"/>
                  </a:lnTo>
                  <a:lnTo>
                    <a:pt x="13" y="385"/>
                  </a:lnTo>
                  <a:lnTo>
                    <a:pt x="12" y="397"/>
                  </a:lnTo>
                  <a:lnTo>
                    <a:pt x="13" y="414"/>
                  </a:lnTo>
                  <a:lnTo>
                    <a:pt x="15" y="430"/>
                  </a:lnTo>
                  <a:lnTo>
                    <a:pt x="15" y="449"/>
                  </a:lnTo>
                  <a:lnTo>
                    <a:pt x="12" y="469"/>
                  </a:lnTo>
                  <a:lnTo>
                    <a:pt x="7" y="478"/>
                  </a:lnTo>
                  <a:lnTo>
                    <a:pt x="0" y="487"/>
                  </a:lnTo>
                  <a:lnTo>
                    <a:pt x="1" y="495"/>
                  </a:lnTo>
                  <a:lnTo>
                    <a:pt x="3" y="502"/>
                  </a:lnTo>
                  <a:lnTo>
                    <a:pt x="5" y="507"/>
                  </a:lnTo>
                  <a:lnTo>
                    <a:pt x="8" y="514"/>
                  </a:lnTo>
                  <a:lnTo>
                    <a:pt x="12" y="518"/>
                  </a:lnTo>
                  <a:lnTo>
                    <a:pt x="17" y="523"/>
                  </a:lnTo>
                  <a:lnTo>
                    <a:pt x="23" y="527"/>
                  </a:lnTo>
                  <a:lnTo>
                    <a:pt x="28" y="530"/>
                  </a:lnTo>
                  <a:lnTo>
                    <a:pt x="40" y="535"/>
                  </a:lnTo>
                  <a:lnTo>
                    <a:pt x="53" y="539"/>
                  </a:lnTo>
                  <a:lnTo>
                    <a:pt x="67" y="541"/>
                  </a:lnTo>
                  <a:lnTo>
                    <a:pt x="79" y="542"/>
                  </a:lnTo>
                  <a:lnTo>
                    <a:pt x="101" y="543"/>
                  </a:lnTo>
                  <a:lnTo>
                    <a:pt x="127" y="549"/>
                  </a:lnTo>
                  <a:lnTo>
                    <a:pt x="139" y="549"/>
                  </a:lnTo>
                  <a:lnTo>
                    <a:pt x="151" y="549"/>
                  </a:lnTo>
                  <a:lnTo>
                    <a:pt x="157" y="549"/>
                  </a:lnTo>
                  <a:lnTo>
                    <a:pt x="163" y="546"/>
                  </a:lnTo>
                  <a:lnTo>
                    <a:pt x="169" y="545"/>
                  </a:lnTo>
                  <a:lnTo>
                    <a:pt x="175" y="542"/>
                  </a:lnTo>
                  <a:lnTo>
                    <a:pt x="171" y="530"/>
                  </a:lnTo>
                  <a:lnTo>
                    <a:pt x="167" y="523"/>
                  </a:lnTo>
                  <a:lnTo>
                    <a:pt x="164" y="515"/>
                  </a:lnTo>
                  <a:lnTo>
                    <a:pt x="163" y="505"/>
                  </a:lnTo>
                  <a:lnTo>
                    <a:pt x="164" y="501"/>
                  </a:lnTo>
                  <a:lnTo>
                    <a:pt x="167" y="497"/>
                  </a:lnTo>
                  <a:lnTo>
                    <a:pt x="171" y="494"/>
                  </a:lnTo>
                  <a:lnTo>
                    <a:pt x="176" y="491"/>
                  </a:lnTo>
                  <a:lnTo>
                    <a:pt x="188" y="486"/>
                  </a:lnTo>
                  <a:lnTo>
                    <a:pt x="199" y="481"/>
                  </a:lnTo>
                  <a:lnTo>
                    <a:pt x="235" y="481"/>
                  </a:lnTo>
                  <a:lnTo>
                    <a:pt x="235" y="517"/>
                  </a:lnTo>
                  <a:lnTo>
                    <a:pt x="223" y="530"/>
                  </a:lnTo>
                  <a:lnTo>
                    <a:pt x="213" y="542"/>
                  </a:lnTo>
                  <a:lnTo>
                    <a:pt x="209" y="549"/>
                  </a:lnTo>
                  <a:lnTo>
                    <a:pt x="207" y="555"/>
                  </a:lnTo>
                  <a:lnTo>
                    <a:pt x="205" y="563"/>
                  </a:lnTo>
                  <a:lnTo>
                    <a:pt x="205" y="571"/>
                  </a:lnTo>
                  <a:lnTo>
                    <a:pt x="259" y="571"/>
                  </a:lnTo>
                  <a:lnTo>
                    <a:pt x="259" y="577"/>
                  </a:lnTo>
                  <a:lnTo>
                    <a:pt x="257" y="582"/>
                  </a:lnTo>
                  <a:lnTo>
                    <a:pt x="256" y="586"/>
                  </a:lnTo>
                  <a:lnTo>
                    <a:pt x="255" y="591"/>
                  </a:lnTo>
                  <a:lnTo>
                    <a:pt x="248" y="598"/>
                  </a:lnTo>
                  <a:lnTo>
                    <a:pt x="241" y="605"/>
                  </a:lnTo>
                  <a:lnTo>
                    <a:pt x="233" y="610"/>
                  </a:lnTo>
                  <a:lnTo>
                    <a:pt x="224" y="614"/>
                  </a:lnTo>
                  <a:lnTo>
                    <a:pt x="215" y="617"/>
                  </a:lnTo>
                  <a:lnTo>
                    <a:pt x="205" y="619"/>
                  </a:lnTo>
                  <a:lnTo>
                    <a:pt x="205" y="643"/>
                  </a:lnTo>
                  <a:lnTo>
                    <a:pt x="213" y="647"/>
                  </a:lnTo>
                  <a:lnTo>
                    <a:pt x="219" y="650"/>
                  </a:lnTo>
                  <a:lnTo>
                    <a:pt x="224" y="650"/>
                  </a:lnTo>
                  <a:lnTo>
                    <a:pt x="228" y="650"/>
                  </a:lnTo>
                  <a:lnTo>
                    <a:pt x="236" y="649"/>
                  </a:lnTo>
                  <a:lnTo>
                    <a:pt x="247" y="643"/>
                  </a:lnTo>
                  <a:lnTo>
                    <a:pt x="253" y="64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7" name="Freeform 121"/>
            <p:cNvSpPr>
              <a:spLocks noChangeAspect="1"/>
            </p:cNvSpPr>
            <p:nvPr/>
          </p:nvSpPr>
          <p:spPr bwMode="auto">
            <a:xfrm>
              <a:off x="2852" y="2275"/>
              <a:ext cx="626" cy="837"/>
            </a:xfrm>
            <a:custGeom>
              <a:avLst/>
              <a:gdLst>
                <a:gd name="T0" fmla="*/ 112 w 2047"/>
                <a:gd name="T1" fmla="*/ 962 h 2740"/>
                <a:gd name="T2" fmla="*/ 43 w 2047"/>
                <a:gd name="T3" fmla="*/ 1030 h 2740"/>
                <a:gd name="T4" fmla="*/ 46 w 2047"/>
                <a:gd name="T5" fmla="*/ 1106 h 2740"/>
                <a:gd name="T6" fmla="*/ 19 w 2047"/>
                <a:gd name="T7" fmla="*/ 1211 h 2740"/>
                <a:gd name="T8" fmla="*/ 48 w 2047"/>
                <a:gd name="T9" fmla="*/ 1314 h 2740"/>
                <a:gd name="T10" fmla="*/ 103 w 2047"/>
                <a:gd name="T11" fmla="*/ 1414 h 2740"/>
                <a:gd name="T12" fmla="*/ 298 w 2047"/>
                <a:gd name="T13" fmla="*/ 1503 h 2740"/>
                <a:gd name="T14" fmla="*/ 372 w 2047"/>
                <a:gd name="T15" fmla="*/ 1632 h 2740"/>
                <a:gd name="T16" fmla="*/ 328 w 2047"/>
                <a:gd name="T17" fmla="*/ 1792 h 2740"/>
                <a:gd name="T18" fmla="*/ 222 w 2047"/>
                <a:gd name="T19" fmla="*/ 1971 h 2740"/>
                <a:gd name="T20" fmla="*/ 186 w 2047"/>
                <a:gd name="T21" fmla="*/ 2059 h 2740"/>
                <a:gd name="T22" fmla="*/ 236 w 2047"/>
                <a:gd name="T23" fmla="*/ 2205 h 2740"/>
                <a:gd name="T24" fmla="*/ 315 w 2047"/>
                <a:gd name="T25" fmla="*/ 2401 h 2740"/>
                <a:gd name="T26" fmla="*/ 416 w 2047"/>
                <a:gd name="T27" fmla="*/ 2319 h 2740"/>
                <a:gd name="T28" fmla="*/ 469 w 2047"/>
                <a:gd name="T29" fmla="*/ 2269 h 2740"/>
                <a:gd name="T30" fmla="*/ 515 w 2047"/>
                <a:gd name="T31" fmla="*/ 2248 h 2740"/>
                <a:gd name="T32" fmla="*/ 637 w 2047"/>
                <a:gd name="T33" fmla="*/ 2291 h 2740"/>
                <a:gd name="T34" fmla="*/ 747 w 2047"/>
                <a:gd name="T35" fmla="*/ 2307 h 2740"/>
                <a:gd name="T36" fmla="*/ 747 w 2047"/>
                <a:gd name="T37" fmla="*/ 2472 h 2740"/>
                <a:gd name="T38" fmla="*/ 740 w 2047"/>
                <a:gd name="T39" fmla="*/ 2600 h 2740"/>
                <a:gd name="T40" fmla="*/ 940 w 2047"/>
                <a:gd name="T41" fmla="*/ 2661 h 2740"/>
                <a:gd name="T42" fmla="*/ 1083 w 2047"/>
                <a:gd name="T43" fmla="*/ 2596 h 2740"/>
                <a:gd name="T44" fmla="*/ 1228 w 2047"/>
                <a:gd name="T45" fmla="*/ 2544 h 2740"/>
                <a:gd name="T46" fmla="*/ 1552 w 2047"/>
                <a:gd name="T47" fmla="*/ 2547 h 2740"/>
                <a:gd name="T48" fmla="*/ 1686 w 2047"/>
                <a:gd name="T49" fmla="*/ 2655 h 2740"/>
                <a:gd name="T50" fmla="*/ 1764 w 2047"/>
                <a:gd name="T51" fmla="*/ 2624 h 2740"/>
                <a:gd name="T52" fmla="*/ 1928 w 2047"/>
                <a:gd name="T53" fmla="*/ 2740 h 2740"/>
                <a:gd name="T54" fmla="*/ 1981 w 2047"/>
                <a:gd name="T55" fmla="*/ 2655 h 2740"/>
                <a:gd name="T56" fmla="*/ 1998 w 2047"/>
                <a:gd name="T57" fmla="*/ 2557 h 2740"/>
                <a:gd name="T58" fmla="*/ 1930 w 2047"/>
                <a:gd name="T59" fmla="*/ 2468 h 2740"/>
                <a:gd name="T60" fmla="*/ 1990 w 2047"/>
                <a:gd name="T61" fmla="*/ 2357 h 2740"/>
                <a:gd name="T62" fmla="*/ 1837 w 2047"/>
                <a:gd name="T63" fmla="*/ 2204 h 2740"/>
                <a:gd name="T64" fmla="*/ 1856 w 2047"/>
                <a:gd name="T65" fmla="*/ 2075 h 2740"/>
                <a:gd name="T66" fmla="*/ 1921 w 2047"/>
                <a:gd name="T67" fmla="*/ 1979 h 2740"/>
                <a:gd name="T68" fmla="*/ 1967 w 2047"/>
                <a:gd name="T69" fmla="*/ 1880 h 2740"/>
                <a:gd name="T70" fmla="*/ 1958 w 2047"/>
                <a:gd name="T71" fmla="*/ 1792 h 2740"/>
                <a:gd name="T72" fmla="*/ 1974 w 2047"/>
                <a:gd name="T73" fmla="*/ 1694 h 2740"/>
                <a:gd name="T74" fmla="*/ 1906 w 2047"/>
                <a:gd name="T75" fmla="*/ 1575 h 2740"/>
                <a:gd name="T76" fmla="*/ 1928 w 2047"/>
                <a:gd name="T77" fmla="*/ 1490 h 2740"/>
                <a:gd name="T78" fmla="*/ 1914 w 2047"/>
                <a:gd name="T79" fmla="*/ 1387 h 2740"/>
                <a:gd name="T80" fmla="*/ 2045 w 2047"/>
                <a:gd name="T81" fmla="*/ 1313 h 2740"/>
                <a:gd name="T82" fmla="*/ 1910 w 2047"/>
                <a:gd name="T83" fmla="*/ 1266 h 2740"/>
                <a:gd name="T84" fmla="*/ 1770 w 2047"/>
                <a:gd name="T85" fmla="*/ 1175 h 2740"/>
                <a:gd name="T86" fmla="*/ 1822 w 2047"/>
                <a:gd name="T87" fmla="*/ 1022 h 2740"/>
                <a:gd name="T88" fmla="*/ 1733 w 2047"/>
                <a:gd name="T89" fmla="*/ 866 h 2740"/>
                <a:gd name="T90" fmla="*/ 1718 w 2047"/>
                <a:gd name="T91" fmla="*/ 730 h 2740"/>
                <a:gd name="T92" fmla="*/ 1620 w 2047"/>
                <a:gd name="T93" fmla="*/ 662 h 2740"/>
                <a:gd name="T94" fmla="*/ 1710 w 2047"/>
                <a:gd name="T95" fmla="*/ 548 h 2740"/>
                <a:gd name="T96" fmla="*/ 1604 w 2047"/>
                <a:gd name="T97" fmla="*/ 123 h 2740"/>
                <a:gd name="T98" fmla="*/ 1493 w 2047"/>
                <a:gd name="T99" fmla="*/ 64 h 2740"/>
                <a:gd name="T100" fmla="*/ 1409 w 2047"/>
                <a:gd name="T101" fmla="*/ 48 h 2740"/>
                <a:gd name="T102" fmla="*/ 1342 w 2047"/>
                <a:gd name="T103" fmla="*/ 100 h 2740"/>
                <a:gd name="T104" fmla="*/ 1120 w 2047"/>
                <a:gd name="T105" fmla="*/ 60 h 2740"/>
                <a:gd name="T106" fmla="*/ 1031 w 2047"/>
                <a:gd name="T107" fmla="*/ 72 h 2740"/>
                <a:gd name="T108" fmla="*/ 941 w 2047"/>
                <a:gd name="T109" fmla="*/ 16 h 2740"/>
                <a:gd name="T110" fmla="*/ 880 w 2047"/>
                <a:gd name="T111" fmla="*/ 71 h 2740"/>
                <a:gd name="T112" fmla="*/ 741 w 2047"/>
                <a:gd name="T113" fmla="*/ 100 h 2740"/>
                <a:gd name="T114" fmla="*/ 552 w 2047"/>
                <a:gd name="T115" fmla="*/ 293 h 2740"/>
                <a:gd name="T116" fmla="*/ 440 w 2047"/>
                <a:gd name="T117" fmla="*/ 452 h 2740"/>
                <a:gd name="T118" fmla="*/ 323 w 2047"/>
                <a:gd name="T119" fmla="*/ 606 h 27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047"/>
                <a:gd name="T181" fmla="*/ 0 h 2740"/>
                <a:gd name="T182" fmla="*/ 2047 w 2047"/>
                <a:gd name="T183" fmla="*/ 2740 h 27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047" h="2740">
                  <a:moveTo>
                    <a:pt x="271" y="686"/>
                  </a:moveTo>
                  <a:lnTo>
                    <a:pt x="251" y="725"/>
                  </a:lnTo>
                  <a:lnTo>
                    <a:pt x="230" y="760"/>
                  </a:lnTo>
                  <a:lnTo>
                    <a:pt x="210" y="792"/>
                  </a:lnTo>
                  <a:lnTo>
                    <a:pt x="188" y="822"/>
                  </a:lnTo>
                  <a:lnTo>
                    <a:pt x="168" y="853"/>
                  </a:lnTo>
                  <a:lnTo>
                    <a:pt x="150" y="885"/>
                  </a:lnTo>
                  <a:lnTo>
                    <a:pt x="140" y="901"/>
                  </a:lnTo>
                  <a:lnTo>
                    <a:pt x="131" y="919"/>
                  </a:lnTo>
                  <a:lnTo>
                    <a:pt x="123" y="938"/>
                  </a:lnTo>
                  <a:lnTo>
                    <a:pt x="115" y="957"/>
                  </a:lnTo>
                  <a:lnTo>
                    <a:pt x="112" y="962"/>
                  </a:lnTo>
                  <a:lnTo>
                    <a:pt x="108" y="967"/>
                  </a:lnTo>
                  <a:lnTo>
                    <a:pt x="103" y="971"/>
                  </a:lnTo>
                  <a:lnTo>
                    <a:pt x="99" y="974"/>
                  </a:lnTo>
                  <a:lnTo>
                    <a:pt x="87" y="981"/>
                  </a:lnTo>
                  <a:lnTo>
                    <a:pt x="74" y="986"/>
                  </a:lnTo>
                  <a:lnTo>
                    <a:pt x="62" y="991"/>
                  </a:lnTo>
                  <a:lnTo>
                    <a:pt x="52" y="999"/>
                  </a:lnTo>
                  <a:lnTo>
                    <a:pt x="48" y="1005"/>
                  </a:lnTo>
                  <a:lnTo>
                    <a:pt x="46" y="1010"/>
                  </a:lnTo>
                  <a:lnTo>
                    <a:pt x="43" y="1015"/>
                  </a:lnTo>
                  <a:lnTo>
                    <a:pt x="43" y="1023"/>
                  </a:lnTo>
                  <a:lnTo>
                    <a:pt x="43" y="1030"/>
                  </a:lnTo>
                  <a:lnTo>
                    <a:pt x="46" y="1035"/>
                  </a:lnTo>
                  <a:lnTo>
                    <a:pt x="50" y="1041"/>
                  </a:lnTo>
                  <a:lnTo>
                    <a:pt x="55" y="1045"/>
                  </a:lnTo>
                  <a:lnTo>
                    <a:pt x="59" y="1050"/>
                  </a:lnTo>
                  <a:lnTo>
                    <a:pt x="63" y="1057"/>
                  </a:lnTo>
                  <a:lnTo>
                    <a:pt x="66" y="1063"/>
                  </a:lnTo>
                  <a:lnTo>
                    <a:pt x="67" y="1071"/>
                  </a:lnTo>
                  <a:lnTo>
                    <a:pt x="66" y="1078"/>
                  </a:lnTo>
                  <a:lnTo>
                    <a:pt x="64" y="1085"/>
                  </a:lnTo>
                  <a:lnTo>
                    <a:pt x="60" y="1090"/>
                  </a:lnTo>
                  <a:lnTo>
                    <a:pt x="56" y="1095"/>
                  </a:lnTo>
                  <a:lnTo>
                    <a:pt x="46" y="1106"/>
                  </a:lnTo>
                  <a:lnTo>
                    <a:pt x="34" y="1115"/>
                  </a:lnTo>
                  <a:lnTo>
                    <a:pt x="22" y="1127"/>
                  </a:lnTo>
                  <a:lnTo>
                    <a:pt x="11" y="1141"/>
                  </a:lnTo>
                  <a:lnTo>
                    <a:pt x="7" y="1147"/>
                  </a:lnTo>
                  <a:lnTo>
                    <a:pt x="3" y="1155"/>
                  </a:lnTo>
                  <a:lnTo>
                    <a:pt x="2" y="1165"/>
                  </a:lnTo>
                  <a:lnTo>
                    <a:pt x="0" y="1174"/>
                  </a:lnTo>
                  <a:lnTo>
                    <a:pt x="2" y="1182"/>
                  </a:lnTo>
                  <a:lnTo>
                    <a:pt x="3" y="1190"/>
                  </a:lnTo>
                  <a:lnTo>
                    <a:pt x="6" y="1197"/>
                  </a:lnTo>
                  <a:lnTo>
                    <a:pt x="10" y="1202"/>
                  </a:lnTo>
                  <a:lnTo>
                    <a:pt x="19" y="1211"/>
                  </a:lnTo>
                  <a:lnTo>
                    <a:pt x="31" y="1218"/>
                  </a:lnTo>
                  <a:lnTo>
                    <a:pt x="42" y="1226"/>
                  </a:lnTo>
                  <a:lnTo>
                    <a:pt x="51" y="1234"/>
                  </a:lnTo>
                  <a:lnTo>
                    <a:pt x="55" y="1239"/>
                  </a:lnTo>
                  <a:lnTo>
                    <a:pt x="58" y="1245"/>
                  </a:lnTo>
                  <a:lnTo>
                    <a:pt x="60" y="1251"/>
                  </a:lnTo>
                  <a:lnTo>
                    <a:pt x="60" y="1258"/>
                  </a:lnTo>
                  <a:lnTo>
                    <a:pt x="60" y="1271"/>
                  </a:lnTo>
                  <a:lnTo>
                    <a:pt x="58" y="1282"/>
                  </a:lnTo>
                  <a:lnTo>
                    <a:pt x="55" y="1293"/>
                  </a:lnTo>
                  <a:lnTo>
                    <a:pt x="51" y="1303"/>
                  </a:lnTo>
                  <a:lnTo>
                    <a:pt x="48" y="1314"/>
                  </a:lnTo>
                  <a:lnTo>
                    <a:pt x="46" y="1325"/>
                  </a:lnTo>
                  <a:lnTo>
                    <a:pt x="43" y="1335"/>
                  </a:lnTo>
                  <a:lnTo>
                    <a:pt x="43" y="1349"/>
                  </a:lnTo>
                  <a:lnTo>
                    <a:pt x="43" y="1358"/>
                  </a:lnTo>
                  <a:lnTo>
                    <a:pt x="46" y="1367"/>
                  </a:lnTo>
                  <a:lnTo>
                    <a:pt x="50" y="1375"/>
                  </a:lnTo>
                  <a:lnTo>
                    <a:pt x="55" y="1383"/>
                  </a:lnTo>
                  <a:lnTo>
                    <a:pt x="62" y="1390"/>
                  </a:lnTo>
                  <a:lnTo>
                    <a:pt x="68" y="1395"/>
                  </a:lnTo>
                  <a:lnTo>
                    <a:pt x="76" y="1401"/>
                  </a:lnTo>
                  <a:lnTo>
                    <a:pt x="86" y="1406"/>
                  </a:lnTo>
                  <a:lnTo>
                    <a:pt x="103" y="1414"/>
                  </a:lnTo>
                  <a:lnTo>
                    <a:pt x="122" y="1419"/>
                  </a:lnTo>
                  <a:lnTo>
                    <a:pt x="138" y="1425"/>
                  </a:lnTo>
                  <a:lnTo>
                    <a:pt x="151" y="1427"/>
                  </a:lnTo>
                  <a:lnTo>
                    <a:pt x="182" y="1437"/>
                  </a:lnTo>
                  <a:lnTo>
                    <a:pt x="211" y="1447"/>
                  </a:lnTo>
                  <a:lnTo>
                    <a:pt x="224" y="1454"/>
                  </a:lnTo>
                  <a:lnTo>
                    <a:pt x="238" y="1461"/>
                  </a:lnTo>
                  <a:lnTo>
                    <a:pt x="251" y="1469"/>
                  </a:lnTo>
                  <a:lnTo>
                    <a:pt x="263" y="1475"/>
                  </a:lnTo>
                  <a:lnTo>
                    <a:pt x="275" y="1485"/>
                  </a:lnTo>
                  <a:lnTo>
                    <a:pt x="287" y="1494"/>
                  </a:lnTo>
                  <a:lnTo>
                    <a:pt x="298" y="1503"/>
                  </a:lnTo>
                  <a:lnTo>
                    <a:pt x="307" y="1514"/>
                  </a:lnTo>
                  <a:lnTo>
                    <a:pt x="318" y="1526"/>
                  </a:lnTo>
                  <a:lnTo>
                    <a:pt x="327" y="1538"/>
                  </a:lnTo>
                  <a:lnTo>
                    <a:pt x="335" y="1551"/>
                  </a:lnTo>
                  <a:lnTo>
                    <a:pt x="344" y="1566"/>
                  </a:lnTo>
                  <a:lnTo>
                    <a:pt x="354" y="1580"/>
                  </a:lnTo>
                  <a:lnTo>
                    <a:pt x="363" y="1592"/>
                  </a:lnTo>
                  <a:lnTo>
                    <a:pt x="367" y="1598"/>
                  </a:lnTo>
                  <a:lnTo>
                    <a:pt x="371" y="1604"/>
                  </a:lnTo>
                  <a:lnTo>
                    <a:pt x="374" y="1611"/>
                  </a:lnTo>
                  <a:lnTo>
                    <a:pt x="374" y="1619"/>
                  </a:lnTo>
                  <a:lnTo>
                    <a:pt x="372" y="1632"/>
                  </a:lnTo>
                  <a:lnTo>
                    <a:pt x="368" y="1644"/>
                  </a:lnTo>
                  <a:lnTo>
                    <a:pt x="363" y="1656"/>
                  </a:lnTo>
                  <a:lnTo>
                    <a:pt x="358" y="1667"/>
                  </a:lnTo>
                  <a:lnTo>
                    <a:pt x="343" y="1688"/>
                  </a:lnTo>
                  <a:lnTo>
                    <a:pt x="332" y="1710"/>
                  </a:lnTo>
                  <a:lnTo>
                    <a:pt x="328" y="1722"/>
                  </a:lnTo>
                  <a:lnTo>
                    <a:pt x="327" y="1732"/>
                  </a:lnTo>
                  <a:lnTo>
                    <a:pt x="327" y="1744"/>
                  </a:lnTo>
                  <a:lnTo>
                    <a:pt x="328" y="1756"/>
                  </a:lnTo>
                  <a:lnTo>
                    <a:pt x="330" y="1768"/>
                  </a:lnTo>
                  <a:lnTo>
                    <a:pt x="330" y="1780"/>
                  </a:lnTo>
                  <a:lnTo>
                    <a:pt x="328" y="1792"/>
                  </a:lnTo>
                  <a:lnTo>
                    <a:pt x="326" y="1806"/>
                  </a:lnTo>
                  <a:lnTo>
                    <a:pt x="311" y="1835"/>
                  </a:lnTo>
                  <a:lnTo>
                    <a:pt x="288" y="1871"/>
                  </a:lnTo>
                  <a:lnTo>
                    <a:pt x="276" y="1890"/>
                  </a:lnTo>
                  <a:lnTo>
                    <a:pt x="266" y="1910"/>
                  </a:lnTo>
                  <a:lnTo>
                    <a:pt x="255" y="1928"/>
                  </a:lnTo>
                  <a:lnTo>
                    <a:pt x="247" y="1944"/>
                  </a:lnTo>
                  <a:lnTo>
                    <a:pt x="244" y="1951"/>
                  </a:lnTo>
                  <a:lnTo>
                    <a:pt x="242" y="1956"/>
                  </a:lnTo>
                  <a:lnTo>
                    <a:pt x="236" y="1960"/>
                  </a:lnTo>
                  <a:lnTo>
                    <a:pt x="232" y="1964"/>
                  </a:lnTo>
                  <a:lnTo>
                    <a:pt x="222" y="1971"/>
                  </a:lnTo>
                  <a:lnTo>
                    <a:pt x="210" y="1978"/>
                  </a:lnTo>
                  <a:lnTo>
                    <a:pt x="204" y="1982"/>
                  </a:lnTo>
                  <a:lnTo>
                    <a:pt x="199" y="1986"/>
                  </a:lnTo>
                  <a:lnTo>
                    <a:pt x="194" y="1990"/>
                  </a:lnTo>
                  <a:lnTo>
                    <a:pt x="190" y="1995"/>
                  </a:lnTo>
                  <a:lnTo>
                    <a:pt x="186" y="2002"/>
                  </a:lnTo>
                  <a:lnTo>
                    <a:pt x="183" y="2010"/>
                  </a:lnTo>
                  <a:lnTo>
                    <a:pt x="182" y="2019"/>
                  </a:lnTo>
                  <a:lnTo>
                    <a:pt x="182" y="2030"/>
                  </a:lnTo>
                  <a:lnTo>
                    <a:pt x="182" y="2040"/>
                  </a:lnTo>
                  <a:lnTo>
                    <a:pt x="183" y="2050"/>
                  </a:lnTo>
                  <a:lnTo>
                    <a:pt x="186" y="2059"/>
                  </a:lnTo>
                  <a:lnTo>
                    <a:pt x="188" y="2067"/>
                  </a:lnTo>
                  <a:lnTo>
                    <a:pt x="195" y="2081"/>
                  </a:lnTo>
                  <a:lnTo>
                    <a:pt x="203" y="2095"/>
                  </a:lnTo>
                  <a:lnTo>
                    <a:pt x="212" y="2107"/>
                  </a:lnTo>
                  <a:lnTo>
                    <a:pt x="222" y="2119"/>
                  </a:lnTo>
                  <a:lnTo>
                    <a:pt x="230" y="2131"/>
                  </a:lnTo>
                  <a:lnTo>
                    <a:pt x="235" y="2143"/>
                  </a:lnTo>
                  <a:lnTo>
                    <a:pt x="239" y="2155"/>
                  </a:lnTo>
                  <a:lnTo>
                    <a:pt x="240" y="2165"/>
                  </a:lnTo>
                  <a:lnTo>
                    <a:pt x="240" y="2175"/>
                  </a:lnTo>
                  <a:lnTo>
                    <a:pt x="240" y="2185"/>
                  </a:lnTo>
                  <a:lnTo>
                    <a:pt x="236" y="2205"/>
                  </a:lnTo>
                  <a:lnTo>
                    <a:pt x="235" y="2228"/>
                  </a:lnTo>
                  <a:lnTo>
                    <a:pt x="240" y="2252"/>
                  </a:lnTo>
                  <a:lnTo>
                    <a:pt x="246" y="2280"/>
                  </a:lnTo>
                  <a:lnTo>
                    <a:pt x="254" y="2309"/>
                  </a:lnTo>
                  <a:lnTo>
                    <a:pt x="263" y="2337"/>
                  </a:lnTo>
                  <a:lnTo>
                    <a:pt x="268" y="2351"/>
                  </a:lnTo>
                  <a:lnTo>
                    <a:pt x="274" y="2363"/>
                  </a:lnTo>
                  <a:lnTo>
                    <a:pt x="280" y="2373"/>
                  </a:lnTo>
                  <a:lnTo>
                    <a:pt x="288" y="2384"/>
                  </a:lnTo>
                  <a:lnTo>
                    <a:pt x="296" y="2391"/>
                  </a:lnTo>
                  <a:lnTo>
                    <a:pt x="304" y="2397"/>
                  </a:lnTo>
                  <a:lnTo>
                    <a:pt x="315" y="2401"/>
                  </a:lnTo>
                  <a:lnTo>
                    <a:pt x="326" y="2403"/>
                  </a:lnTo>
                  <a:lnTo>
                    <a:pt x="334" y="2401"/>
                  </a:lnTo>
                  <a:lnTo>
                    <a:pt x="342" y="2400"/>
                  </a:lnTo>
                  <a:lnTo>
                    <a:pt x="350" y="2397"/>
                  </a:lnTo>
                  <a:lnTo>
                    <a:pt x="356" y="2393"/>
                  </a:lnTo>
                  <a:lnTo>
                    <a:pt x="364" y="2388"/>
                  </a:lnTo>
                  <a:lnTo>
                    <a:pt x="371" y="2383"/>
                  </a:lnTo>
                  <a:lnTo>
                    <a:pt x="379" y="2376"/>
                  </a:lnTo>
                  <a:lnTo>
                    <a:pt x="386" y="2369"/>
                  </a:lnTo>
                  <a:lnTo>
                    <a:pt x="398" y="2353"/>
                  </a:lnTo>
                  <a:lnTo>
                    <a:pt x="408" y="2336"/>
                  </a:lnTo>
                  <a:lnTo>
                    <a:pt x="416" y="2319"/>
                  </a:lnTo>
                  <a:lnTo>
                    <a:pt x="421" y="2300"/>
                  </a:lnTo>
                  <a:lnTo>
                    <a:pt x="435" y="2303"/>
                  </a:lnTo>
                  <a:lnTo>
                    <a:pt x="441" y="2305"/>
                  </a:lnTo>
                  <a:lnTo>
                    <a:pt x="445" y="2305"/>
                  </a:lnTo>
                  <a:lnTo>
                    <a:pt x="452" y="2305"/>
                  </a:lnTo>
                  <a:lnTo>
                    <a:pt x="456" y="2303"/>
                  </a:lnTo>
                  <a:lnTo>
                    <a:pt x="460" y="2300"/>
                  </a:lnTo>
                  <a:lnTo>
                    <a:pt x="463" y="2297"/>
                  </a:lnTo>
                  <a:lnTo>
                    <a:pt x="465" y="2293"/>
                  </a:lnTo>
                  <a:lnTo>
                    <a:pt x="469" y="2284"/>
                  </a:lnTo>
                  <a:lnTo>
                    <a:pt x="469" y="2276"/>
                  </a:lnTo>
                  <a:lnTo>
                    <a:pt x="469" y="2269"/>
                  </a:lnTo>
                  <a:lnTo>
                    <a:pt x="467" y="2263"/>
                  </a:lnTo>
                  <a:lnTo>
                    <a:pt x="464" y="2257"/>
                  </a:lnTo>
                  <a:lnTo>
                    <a:pt x="461" y="2252"/>
                  </a:lnTo>
                  <a:lnTo>
                    <a:pt x="457" y="2245"/>
                  </a:lnTo>
                  <a:lnTo>
                    <a:pt x="455" y="2240"/>
                  </a:lnTo>
                  <a:lnTo>
                    <a:pt x="452" y="2235"/>
                  </a:lnTo>
                  <a:lnTo>
                    <a:pt x="452" y="2228"/>
                  </a:lnTo>
                  <a:lnTo>
                    <a:pt x="488" y="2228"/>
                  </a:lnTo>
                  <a:lnTo>
                    <a:pt x="496" y="2232"/>
                  </a:lnTo>
                  <a:lnTo>
                    <a:pt x="503" y="2236"/>
                  </a:lnTo>
                  <a:lnTo>
                    <a:pt x="508" y="2241"/>
                  </a:lnTo>
                  <a:lnTo>
                    <a:pt x="515" y="2248"/>
                  </a:lnTo>
                  <a:lnTo>
                    <a:pt x="524" y="2260"/>
                  </a:lnTo>
                  <a:lnTo>
                    <a:pt x="533" y="2273"/>
                  </a:lnTo>
                  <a:lnTo>
                    <a:pt x="544" y="2285"/>
                  </a:lnTo>
                  <a:lnTo>
                    <a:pt x="555" y="2296"/>
                  </a:lnTo>
                  <a:lnTo>
                    <a:pt x="561" y="2300"/>
                  </a:lnTo>
                  <a:lnTo>
                    <a:pt x="568" y="2303"/>
                  </a:lnTo>
                  <a:lnTo>
                    <a:pt x="576" y="2305"/>
                  </a:lnTo>
                  <a:lnTo>
                    <a:pt x="584" y="2305"/>
                  </a:lnTo>
                  <a:lnTo>
                    <a:pt x="601" y="2304"/>
                  </a:lnTo>
                  <a:lnTo>
                    <a:pt x="615" y="2301"/>
                  </a:lnTo>
                  <a:lnTo>
                    <a:pt x="627" y="2296"/>
                  </a:lnTo>
                  <a:lnTo>
                    <a:pt x="637" y="2291"/>
                  </a:lnTo>
                  <a:lnTo>
                    <a:pt x="648" y="2285"/>
                  </a:lnTo>
                  <a:lnTo>
                    <a:pt x="660" y="2280"/>
                  </a:lnTo>
                  <a:lnTo>
                    <a:pt x="672" y="2277"/>
                  </a:lnTo>
                  <a:lnTo>
                    <a:pt x="687" y="2276"/>
                  </a:lnTo>
                  <a:lnTo>
                    <a:pt x="696" y="2276"/>
                  </a:lnTo>
                  <a:lnTo>
                    <a:pt x="705" y="2277"/>
                  </a:lnTo>
                  <a:lnTo>
                    <a:pt x="715" y="2280"/>
                  </a:lnTo>
                  <a:lnTo>
                    <a:pt x="721" y="2284"/>
                  </a:lnTo>
                  <a:lnTo>
                    <a:pt x="729" y="2288"/>
                  </a:lnTo>
                  <a:lnTo>
                    <a:pt x="736" y="2293"/>
                  </a:lnTo>
                  <a:lnTo>
                    <a:pt x="741" y="2300"/>
                  </a:lnTo>
                  <a:lnTo>
                    <a:pt x="747" y="2307"/>
                  </a:lnTo>
                  <a:lnTo>
                    <a:pt x="751" y="2313"/>
                  </a:lnTo>
                  <a:lnTo>
                    <a:pt x="755" y="2321"/>
                  </a:lnTo>
                  <a:lnTo>
                    <a:pt x="757" y="2331"/>
                  </a:lnTo>
                  <a:lnTo>
                    <a:pt x="760" y="2339"/>
                  </a:lnTo>
                  <a:lnTo>
                    <a:pt x="764" y="2359"/>
                  </a:lnTo>
                  <a:lnTo>
                    <a:pt x="765" y="2379"/>
                  </a:lnTo>
                  <a:lnTo>
                    <a:pt x="764" y="2393"/>
                  </a:lnTo>
                  <a:lnTo>
                    <a:pt x="764" y="2407"/>
                  </a:lnTo>
                  <a:lnTo>
                    <a:pt x="761" y="2420"/>
                  </a:lnTo>
                  <a:lnTo>
                    <a:pt x="760" y="2432"/>
                  </a:lnTo>
                  <a:lnTo>
                    <a:pt x="753" y="2452"/>
                  </a:lnTo>
                  <a:lnTo>
                    <a:pt x="747" y="2472"/>
                  </a:lnTo>
                  <a:lnTo>
                    <a:pt x="740" y="2489"/>
                  </a:lnTo>
                  <a:lnTo>
                    <a:pt x="735" y="2507"/>
                  </a:lnTo>
                  <a:lnTo>
                    <a:pt x="732" y="2516"/>
                  </a:lnTo>
                  <a:lnTo>
                    <a:pt x="731" y="2525"/>
                  </a:lnTo>
                  <a:lnTo>
                    <a:pt x="729" y="2536"/>
                  </a:lnTo>
                  <a:lnTo>
                    <a:pt x="729" y="2547"/>
                  </a:lnTo>
                  <a:lnTo>
                    <a:pt x="729" y="2557"/>
                  </a:lnTo>
                  <a:lnTo>
                    <a:pt x="731" y="2567"/>
                  </a:lnTo>
                  <a:lnTo>
                    <a:pt x="732" y="2576"/>
                  </a:lnTo>
                  <a:lnTo>
                    <a:pt x="733" y="2584"/>
                  </a:lnTo>
                  <a:lnTo>
                    <a:pt x="736" y="2592"/>
                  </a:lnTo>
                  <a:lnTo>
                    <a:pt x="740" y="2600"/>
                  </a:lnTo>
                  <a:lnTo>
                    <a:pt x="743" y="2607"/>
                  </a:lnTo>
                  <a:lnTo>
                    <a:pt x="748" y="2613"/>
                  </a:lnTo>
                  <a:lnTo>
                    <a:pt x="757" y="2624"/>
                  </a:lnTo>
                  <a:lnTo>
                    <a:pt x="768" y="2633"/>
                  </a:lnTo>
                  <a:lnTo>
                    <a:pt x="781" y="2641"/>
                  </a:lnTo>
                  <a:lnTo>
                    <a:pt x="796" y="2647"/>
                  </a:lnTo>
                  <a:lnTo>
                    <a:pt x="812" y="2652"/>
                  </a:lnTo>
                  <a:lnTo>
                    <a:pt x="828" y="2655"/>
                  </a:lnTo>
                  <a:lnTo>
                    <a:pt x="845" y="2657"/>
                  </a:lnTo>
                  <a:lnTo>
                    <a:pt x="864" y="2660"/>
                  </a:lnTo>
                  <a:lnTo>
                    <a:pt x="901" y="2661"/>
                  </a:lnTo>
                  <a:lnTo>
                    <a:pt x="940" y="2661"/>
                  </a:lnTo>
                  <a:lnTo>
                    <a:pt x="949" y="2661"/>
                  </a:lnTo>
                  <a:lnTo>
                    <a:pt x="959" y="2660"/>
                  </a:lnTo>
                  <a:lnTo>
                    <a:pt x="967" y="2659"/>
                  </a:lnTo>
                  <a:lnTo>
                    <a:pt x="973" y="2656"/>
                  </a:lnTo>
                  <a:lnTo>
                    <a:pt x="985" y="2651"/>
                  </a:lnTo>
                  <a:lnTo>
                    <a:pt x="996" y="2644"/>
                  </a:lnTo>
                  <a:lnTo>
                    <a:pt x="1013" y="2628"/>
                  </a:lnTo>
                  <a:lnTo>
                    <a:pt x="1031" y="2613"/>
                  </a:lnTo>
                  <a:lnTo>
                    <a:pt x="1044" y="2605"/>
                  </a:lnTo>
                  <a:lnTo>
                    <a:pt x="1056" y="2601"/>
                  </a:lnTo>
                  <a:lnTo>
                    <a:pt x="1069" y="2599"/>
                  </a:lnTo>
                  <a:lnTo>
                    <a:pt x="1083" y="2596"/>
                  </a:lnTo>
                  <a:lnTo>
                    <a:pt x="1097" y="2596"/>
                  </a:lnTo>
                  <a:lnTo>
                    <a:pt x="1112" y="2595"/>
                  </a:lnTo>
                  <a:lnTo>
                    <a:pt x="1127" y="2592"/>
                  </a:lnTo>
                  <a:lnTo>
                    <a:pt x="1144" y="2589"/>
                  </a:lnTo>
                  <a:lnTo>
                    <a:pt x="1156" y="2587"/>
                  </a:lnTo>
                  <a:lnTo>
                    <a:pt x="1167" y="2584"/>
                  </a:lnTo>
                  <a:lnTo>
                    <a:pt x="1177" y="2580"/>
                  </a:lnTo>
                  <a:lnTo>
                    <a:pt x="1188" y="2575"/>
                  </a:lnTo>
                  <a:lnTo>
                    <a:pt x="1198" y="2568"/>
                  </a:lnTo>
                  <a:lnTo>
                    <a:pt x="1209" y="2561"/>
                  </a:lnTo>
                  <a:lnTo>
                    <a:pt x="1218" y="2553"/>
                  </a:lnTo>
                  <a:lnTo>
                    <a:pt x="1228" y="2544"/>
                  </a:lnTo>
                  <a:lnTo>
                    <a:pt x="1246" y="2527"/>
                  </a:lnTo>
                  <a:lnTo>
                    <a:pt x="1262" y="2507"/>
                  </a:lnTo>
                  <a:lnTo>
                    <a:pt x="1277" y="2487"/>
                  </a:lnTo>
                  <a:lnTo>
                    <a:pt x="1289" y="2468"/>
                  </a:lnTo>
                  <a:lnTo>
                    <a:pt x="1310" y="2480"/>
                  </a:lnTo>
                  <a:lnTo>
                    <a:pt x="1333" y="2491"/>
                  </a:lnTo>
                  <a:lnTo>
                    <a:pt x="1357" y="2500"/>
                  </a:lnTo>
                  <a:lnTo>
                    <a:pt x="1381" y="2509"/>
                  </a:lnTo>
                  <a:lnTo>
                    <a:pt x="1429" y="2528"/>
                  </a:lnTo>
                  <a:lnTo>
                    <a:pt x="1469" y="2547"/>
                  </a:lnTo>
                  <a:lnTo>
                    <a:pt x="1496" y="2547"/>
                  </a:lnTo>
                  <a:lnTo>
                    <a:pt x="1552" y="2547"/>
                  </a:lnTo>
                  <a:lnTo>
                    <a:pt x="1609" y="2547"/>
                  </a:lnTo>
                  <a:lnTo>
                    <a:pt x="1638" y="2547"/>
                  </a:lnTo>
                  <a:lnTo>
                    <a:pt x="1644" y="2548"/>
                  </a:lnTo>
                  <a:lnTo>
                    <a:pt x="1648" y="2551"/>
                  </a:lnTo>
                  <a:lnTo>
                    <a:pt x="1652" y="2555"/>
                  </a:lnTo>
                  <a:lnTo>
                    <a:pt x="1656" y="2560"/>
                  </a:lnTo>
                  <a:lnTo>
                    <a:pt x="1662" y="2573"/>
                  </a:lnTo>
                  <a:lnTo>
                    <a:pt x="1666" y="2589"/>
                  </a:lnTo>
                  <a:lnTo>
                    <a:pt x="1672" y="2608"/>
                  </a:lnTo>
                  <a:lnTo>
                    <a:pt x="1676" y="2625"/>
                  </a:lnTo>
                  <a:lnTo>
                    <a:pt x="1681" y="2641"/>
                  </a:lnTo>
                  <a:lnTo>
                    <a:pt x="1686" y="2655"/>
                  </a:lnTo>
                  <a:lnTo>
                    <a:pt x="1692" y="2647"/>
                  </a:lnTo>
                  <a:lnTo>
                    <a:pt x="1698" y="2640"/>
                  </a:lnTo>
                  <a:lnTo>
                    <a:pt x="1706" y="2633"/>
                  </a:lnTo>
                  <a:lnTo>
                    <a:pt x="1716" y="2628"/>
                  </a:lnTo>
                  <a:lnTo>
                    <a:pt x="1724" y="2624"/>
                  </a:lnTo>
                  <a:lnTo>
                    <a:pt x="1734" y="2621"/>
                  </a:lnTo>
                  <a:lnTo>
                    <a:pt x="1744" y="2620"/>
                  </a:lnTo>
                  <a:lnTo>
                    <a:pt x="1753" y="2619"/>
                  </a:lnTo>
                  <a:lnTo>
                    <a:pt x="1756" y="2620"/>
                  </a:lnTo>
                  <a:lnTo>
                    <a:pt x="1758" y="2620"/>
                  </a:lnTo>
                  <a:lnTo>
                    <a:pt x="1761" y="2621"/>
                  </a:lnTo>
                  <a:lnTo>
                    <a:pt x="1764" y="2624"/>
                  </a:lnTo>
                  <a:lnTo>
                    <a:pt x="1766" y="2629"/>
                  </a:lnTo>
                  <a:lnTo>
                    <a:pt x="1770" y="2636"/>
                  </a:lnTo>
                  <a:lnTo>
                    <a:pt x="1776" y="2652"/>
                  </a:lnTo>
                  <a:lnTo>
                    <a:pt x="1782" y="2666"/>
                  </a:lnTo>
                  <a:lnTo>
                    <a:pt x="1802" y="2678"/>
                  </a:lnTo>
                  <a:lnTo>
                    <a:pt x="1846" y="2704"/>
                  </a:lnTo>
                  <a:lnTo>
                    <a:pt x="1872" y="2717"/>
                  </a:lnTo>
                  <a:lnTo>
                    <a:pt x="1894" y="2728"/>
                  </a:lnTo>
                  <a:lnTo>
                    <a:pt x="1905" y="2733"/>
                  </a:lnTo>
                  <a:lnTo>
                    <a:pt x="1914" y="2736"/>
                  </a:lnTo>
                  <a:lnTo>
                    <a:pt x="1922" y="2738"/>
                  </a:lnTo>
                  <a:lnTo>
                    <a:pt x="1928" y="2740"/>
                  </a:lnTo>
                  <a:lnTo>
                    <a:pt x="1942" y="2738"/>
                  </a:lnTo>
                  <a:lnTo>
                    <a:pt x="1953" y="2736"/>
                  </a:lnTo>
                  <a:lnTo>
                    <a:pt x="1963" y="2730"/>
                  </a:lnTo>
                  <a:lnTo>
                    <a:pt x="1970" y="2725"/>
                  </a:lnTo>
                  <a:lnTo>
                    <a:pt x="1975" y="2718"/>
                  </a:lnTo>
                  <a:lnTo>
                    <a:pt x="1979" y="2712"/>
                  </a:lnTo>
                  <a:lnTo>
                    <a:pt x="1981" y="2704"/>
                  </a:lnTo>
                  <a:lnTo>
                    <a:pt x="1981" y="2697"/>
                  </a:lnTo>
                  <a:lnTo>
                    <a:pt x="1981" y="2693"/>
                  </a:lnTo>
                  <a:lnTo>
                    <a:pt x="1981" y="2682"/>
                  </a:lnTo>
                  <a:lnTo>
                    <a:pt x="1981" y="2669"/>
                  </a:lnTo>
                  <a:lnTo>
                    <a:pt x="1981" y="2655"/>
                  </a:lnTo>
                  <a:lnTo>
                    <a:pt x="1982" y="2647"/>
                  </a:lnTo>
                  <a:lnTo>
                    <a:pt x="1985" y="2639"/>
                  </a:lnTo>
                  <a:lnTo>
                    <a:pt x="1989" y="2632"/>
                  </a:lnTo>
                  <a:lnTo>
                    <a:pt x="1993" y="2625"/>
                  </a:lnTo>
                  <a:lnTo>
                    <a:pt x="1998" y="2620"/>
                  </a:lnTo>
                  <a:lnTo>
                    <a:pt x="2002" y="2613"/>
                  </a:lnTo>
                  <a:lnTo>
                    <a:pt x="2005" y="2608"/>
                  </a:lnTo>
                  <a:lnTo>
                    <a:pt x="2006" y="2601"/>
                  </a:lnTo>
                  <a:lnTo>
                    <a:pt x="2006" y="2591"/>
                  </a:lnTo>
                  <a:lnTo>
                    <a:pt x="2006" y="2571"/>
                  </a:lnTo>
                  <a:lnTo>
                    <a:pt x="2002" y="2564"/>
                  </a:lnTo>
                  <a:lnTo>
                    <a:pt x="1998" y="2557"/>
                  </a:lnTo>
                  <a:lnTo>
                    <a:pt x="1994" y="2552"/>
                  </a:lnTo>
                  <a:lnTo>
                    <a:pt x="1989" y="2545"/>
                  </a:lnTo>
                  <a:lnTo>
                    <a:pt x="1975" y="2535"/>
                  </a:lnTo>
                  <a:lnTo>
                    <a:pt x="1962" y="2524"/>
                  </a:lnTo>
                  <a:lnTo>
                    <a:pt x="1949" y="2515"/>
                  </a:lnTo>
                  <a:lnTo>
                    <a:pt x="1938" y="2505"/>
                  </a:lnTo>
                  <a:lnTo>
                    <a:pt x="1933" y="2500"/>
                  </a:lnTo>
                  <a:lnTo>
                    <a:pt x="1930" y="2496"/>
                  </a:lnTo>
                  <a:lnTo>
                    <a:pt x="1928" y="2491"/>
                  </a:lnTo>
                  <a:lnTo>
                    <a:pt x="1928" y="2487"/>
                  </a:lnTo>
                  <a:lnTo>
                    <a:pt x="1928" y="2477"/>
                  </a:lnTo>
                  <a:lnTo>
                    <a:pt x="1930" y="2468"/>
                  </a:lnTo>
                  <a:lnTo>
                    <a:pt x="1933" y="2460"/>
                  </a:lnTo>
                  <a:lnTo>
                    <a:pt x="1938" y="2453"/>
                  </a:lnTo>
                  <a:lnTo>
                    <a:pt x="1949" y="2441"/>
                  </a:lnTo>
                  <a:lnTo>
                    <a:pt x="1961" y="2431"/>
                  </a:lnTo>
                  <a:lnTo>
                    <a:pt x="1973" y="2419"/>
                  </a:lnTo>
                  <a:lnTo>
                    <a:pt x="1983" y="2408"/>
                  </a:lnTo>
                  <a:lnTo>
                    <a:pt x="1987" y="2401"/>
                  </a:lnTo>
                  <a:lnTo>
                    <a:pt x="1990" y="2395"/>
                  </a:lnTo>
                  <a:lnTo>
                    <a:pt x="1993" y="2387"/>
                  </a:lnTo>
                  <a:lnTo>
                    <a:pt x="1993" y="2379"/>
                  </a:lnTo>
                  <a:lnTo>
                    <a:pt x="1993" y="2368"/>
                  </a:lnTo>
                  <a:lnTo>
                    <a:pt x="1990" y="2357"/>
                  </a:lnTo>
                  <a:lnTo>
                    <a:pt x="1987" y="2349"/>
                  </a:lnTo>
                  <a:lnTo>
                    <a:pt x="1983" y="2340"/>
                  </a:lnTo>
                  <a:lnTo>
                    <a:pt x="1975" y="2325"/>
                  </a:lnTo>
                  <a:lnTo>
                    <a:pt x="1969" y="2312"/>
                  </a:lnTo>
                  <a:lnTo>
                    <a:pt x="1861" y="2312"/>
                  </a:lnTo>
                  <a:lnTo>
                    <a:pt x="1854" y="2303"/>
                  </a:lnTo>
                  <a:lnTo>
                    <a:pt x="1850" y="2291"/>
                  </a:lnTo>
                  <a:lnTo>
                    <a:pt x="1845" y="2276"/>
                  </a:lnTo>
                  <a:lnTo>
                    <a:pt x="1842" y="2260"/>
                  </a:lnTo>
                  <a:lnTo>
                    <a:pt x="1840" y="2241"/>
                  </a:lnTo>
                  <a:lnTo>
                    <a:pt x="1838" y="2223"/>
                  </a:lnTo>
                  <a:lnTo>
                    <a:pt x="1837" y="2204"/>
                  </a:lnTo>
                  <a:lnTo>
                    <a:pt x="1837" y="2185"/>
                  </a:lnTo>
                  <a:lnTo>
                    <a:pt x="1838" y="2165"/>
                  </a:lnTo>
                  <a:lnTo>
                    <a:pt x="1841" y="2149"/>
                  </a:lnTo>
                  <a:lnTo>
                    <a:pt x="1845" y="2137"/>
                  </a:lnTo>
                  <a:lnTo>
                    <a:pt x="1850" y="2127"/>
                  </a:lnTo>
                  <a:lnTo>
                    <a:pt x="1854" y="2116"/>
                  </a:lnTo>
                  <a:lnTo>
                    <a:pt x="1860" y="2105"/>
                  </a:lnTo>
                  <a:lnTo>
                    <a:pt x="1864" y="2093"/>
                  </a:lnTo>
                  <a:lnTo>
                    <a:pt x="1868" y="2078"/>
                  </a:lnTo>
                  <a:lnTo>
                    <a:pt x="1862" y="2076"/>
                  </a:lnTo>
                  <a:lnTo>
                    <a:pt x="1860" y="2076"/>
                  </a:lnTo>
                  <a:lnTo>
                    <a:pt x="1856" y="2075"/>
                  </a:lnTo>
                  <a:lnTo>
                    <a:pt x="1853" y="2072"/>
                  </a:lnTo>
                  <a:lnTo>
                    <a:pt x="1848" y="2064"/>
                  </a:lnTo>
                  <a:lnTo>
                    <a:pt x="1844" y="2054"/>
                  </a:lnTo>
                  <a:lnTo>
                    <a:pt x="1856" y="2046"/>
                  </a:lnTo>
                  <a:lnTo>
                    <a:pt x="1865" y="2039"/>
                  </a:lnTo>
                  <a:lnTo>
                    <a:pt x="1872" y="2031"/>
                  </a:lnTo>
                  <a:lnTo>
                    <a:pt x="1880" y="2022"/>
                  </a:lnTo>
                  <a:lnTo>
                    <a:pt x="1886" y="2014"/>
                  </a:lnTo>
                  <a:lnTo>
                    <a:pt x="1894" y="2004"/>
                  </a:lnTo>
                  <a:lnTo>
                    <a:pt x="1904" y="1996"/>
                  </a:lnTo>
                  <a:lnTo>
                    <a:pt x="1916" y="1987"/>
                  </a:lnTo>
                  <a:lnTo>
                    <a:pt x="1921" y="1979"/>
                  </a:lnTo>
                  <a:lnTo>
                    <a:pt x="1929" y="1970"/>
                  </a:lnTo>
                  <a:lnTo>
                    <a:pt x="1933" y="1966"/>
                  </a:lnTo>
                  <a:lnTo>
                    <a:pt x="1937" y="1960"/>
                  </a:lnTo>
                  <a:lnTo>
                    <a:pt x="1938" y="1952"/>
                  </a:lnTo>
                  <a:lnTo>
                    <a:pt x="1939" y="1944"/>
                  </a:lnTo>
                  <a:lnTo>
                    <a:pt x="1939" y="1938"/>
                  </a:lnTo>
                  <a:lnTo>
                    <a:pt x="1941" y="1930"/>
                  </a:lnTo>
                  <a:lnTo>
                    <a:pt x="1943" y="1923"/>
                  </a:lnTo>
                  <a:lnTo>
                    <a:pt x="1946" y="1916"/>
                  </a:lnTo>
                  <a:lnTo>
                    <a:pt x="1953" y="1904"/>
                  </a:lnTo>
                  <a:lnTo>
                    <a:pt x="1961" y="1892"/>
                  </a:lnTo>
                  <a:lnTo>
                    <a:pt x="1967" y="1880"/>
                  </a:lnTo>
                  <a:lnTo>
                    <a:pt x="1975" y="1867"/>
                  </a:lnTo>
                  <a:lnTo>
                    <a:pt x="1978" y="1860"/>
                  </a:lnTo>
                  <a:lnTo>
                    <a:pt x="1979" y="1854"/>
                  </a:lnTo>
                  <a:lnTo>
                    <a:pt x="1981" y="1844"/>
                  </a:lnTo>
                  <a:lnTo>
                    <a:pt x="1981" y="1836"/>
                  </a:lnTo>
                  <a:lnTo>
                    <a:pt x="1981" y="1830"/>
                  </a:lnTo>
                  <a:lnTo>
                    <a:pt x="1978" y="1824"/>
                  </a:lnTo>
                  <a:lnTo>
                    <a:pt x="1974" y="1819"/>
                  </a:lnTo>
                  <a:lnTo>
                    <a:pt x="1969" y="1814"/>
                  </a:lnTo>
                  <a:lnTo>
                    <a:pt x="1965" y="1808"/>
                  </a:lnTo>
                  <a:lnTo>
                    <a:pt x="1961" y="1800"/>
                  </a:lnTo>
                  <a:lnTo>
                    <a:pt x="1958" y="1792"/>
                  </a:lnTo>
                  <a:lnTo>
                    <a:pt x="1957" y="1782"/>
                  </a:lnTo>
                  <a:lnTo>
                    <a:pt x="1958" y="1775"/>
                  </a:lnTo>
                  <a:lnTo>
                    <a:pt x="1961" y="1768"/>
                  </a:lnTo>
                  <a:lnTo>
                    <a:pt x="1965" y="1762"/>
                  </a:lnTo>
                  <a:lnTo>
                    <a:pt x="1969" y="1754"/>
                  </a:lnTo>
                  <a:lnTo>
                    <a:pt x="1974" y="1747"/>
                  </a:lnTo>
                  <a:lnTo>
                    <a:pt x="1978" y="1739"/>
                  </a:lnTo>
                  <a:lnTo>
                    <a:pt x="1981" y="1731"/>
                  </a:lnTo>
                  <a:lnTo>
                    <a:pt x="1981" y="1722"/>
                  </a:lnTo>
                  <a:lnTo>
                    <a:pt x="1981" y="1711"/>
                  </a:lnTo>
                  <a:lnTo>
                    <a:pt x="1978" y="1702"/>
                  </a:lnTo>
                  <a:lnTo>
                    <a:pt x="1974" y="1694"/>
                  </a:lnTo>
                  <a:lnTo>
                    <a:pt x="1969" y="1686"/>
                  </a:lnTo>
                  <a:lnTo>
                    <a:pt x="1957" y="1672"/>
                  </a:lnTo>
                  <a:lnTo>
                    <a:pt x="1942" y="1660"/>
                  </a:lnTo>
                  <a:lnTo>
                    <a:pt x="1928" y="1648"/>
                  </a:lnTo>
                  <a:lnTo>
                    <a:pt x="1916" y="1635"/>
                  </a:lnTo>
                  <a:lnTo>
                    <a:pt x="1910" y="1627"/>
                  </a:lnTo>
                  <a:lnTo>
                    <a:pt x="1906" y="1618"/>
                  </a:lnTo>
                  <a:lnTo>
                    <a:pt x="1904" y="1607"/>
                  </a:lnTo>
                  <a:lnTo>
                    <a:pt x="1904" y="1595"/>
                  </a:lnTo>
                  <a:lnTo>
                    <a:pt x="1904" y="1588"/>
                  </a:lnTo>
                  <a:lnTo>
                    <a:pt x="1905" y="1580"/>
                  </a:lnTo>
                  <a:lnTo>
                    <a:pt x="1906" y="1575"/>
                  </a:lnTo>
                  <a:lnTo>
                    <a:pt x="1909" y="1568"/>
                  </a:lnTo>
                  <a:lnTo>
                    <a:pt x="1914" y="1559"/>
                  </a:lnTo>
                  <a:lnTo>
                    <a:pt x="1921" y="1550"/>
                  </a:lnTo>
                  <a:lnTo>
                    <a:pt x="1928" y="1542"/>
                  </a:lnTo>
                  <a:lnTo>
                    <a:pt x="1934" y="1534"/>
                  </a:lnTo>
                  <a:lnTo>
                    <a:pt x="1938" y="1526"/>
                  </a:lnTo>
                  <a:lnTo>
                    <a:pt x="1939" y="1516"/>
                  </a:lnTo>
                  <a:lnTo>
                    <a:pt x="1939" y="1511"/>
                  </a:lnTo>
                  <a:lnTo>
                    <a:pt x="1938" y="1507"/>
                  </a:lnTo>
                  <a:lnTo>
                    <a:pt x="1936" y="1502"/>
                  </a:lnTo>
                  <a:lnTo>
                    <a:pt x="1934" y="1498"/>
                  </a:lnTo>
                  <a:lnTo>
                    <a:pt x="1928" y="1490"/>
                  </a:lnTo>
                  <a:lnTo>
                    <a:pt x="1921" y="1481"/>
                  </a:lnTo>
                  <a:lnTo>
                    <a:pt x="1914" y="1471"/>
                  </a:lnTo>
                  <a:lnTo>
                    <a:pt x="1909" y="1459"/>
                  </a:lnTo>
                  <a:lnTo>
                    <a:pt x="1906" y="1453"/>
                  </a:lnTo>
                  <a:lnTo>
                    <a:pt x="1905" y="1445"/>
                  </a:lnTo>
                  <a:lnTo>
                    <a:pt x="1904" y="1437"/>
                  </a:lnTo>
                  <a:lnTo>
                    <a:pt x="1904" y="1427"/>
                  </a:lnTo>
                  <a:lnTo>
                    <a:pt x="1904" y="1419"/>
                  </a:lnTo>
                  <a:lnTo>
                    <a:pt x="1905" y="1411"/>
                  </a:lnTo>
                  <a:lnTo>
                    <a:pt x="1906" y="1405"/>
                  </a:lnTo>
                  <a:lnTo>
                    <a:pt x="1909" y="1398"/>
                  </a:lnTo>
                  <a:lnTo>
                    <a:pt x="1914" y="1387"/>
                  </a:lnTo>
                  <a:lnTo>
                    <a:pt x="1922" y="1379"/>
                  </a:lnTo>
                  <a:lnTo>
                    <a:pt x="1932" y="1373"/>
                  </a:lnTo>
                  <a:lnTo>
                    <a:pt x="1942" y="1366"/>
                  </a:lnTo>
                  <a:lnTo>
                    <a:pt x="1954" y="1362"/>
                  </a:lnTo>
                  <a:lnTo>
                    <a:pt x="1966" y="1358"/>
                  </a:lnTo>
                  <a:lnTo>
                    <a:pt x="1991" y="1350"/>
                  </a:lnTo>
                  <a:lnTo>
                    <a:pt x="2015" y="1341"/>
                  </a:lnTo>
                  <a:lnTo>
                    <a:pt x="2025" y="1334"/>
                  </a:lnTo>
                  <a:lnTo>
                    <a:pt x="2034" y="1327"/>
                  </a:lnTo>
                  <a:lnTo>
                    <a:pt x="2038" y="1322"/>
                  </a:lnTo>
                  <a:lnTo>
                    <a:pt x="2042" y="1318"/>
                  </a:lnTo>
                  <a:lnTo>
                    <a:pt x="2045" y="1313"/>
                  </a:lnTo>
                  <a:lnTo>
                    <a:pt x="2047" y="1306"/>
                  </a:lnTo>
                  <a:lnTo>
                    <a:pt x="2047" y="1282"/>
                  </a:lnTo>
                  <a:lnTo>
                    <a:pt x="2039" y="1282"/>
                  </a:lnTo>
                  <a:lnTo>
                    <a:pt x="2035" y="1282"/>
                  </a:lnTo>
                  <a:lnTo>
                    <a:pt x="2014" y="1285"/>
                  </a:lnTo>
                  <a:lnTo>
                    <a:pt x="1993" y="1287"/>
                  </a:lnTo>
                  <a:lnTo>
                    <a:pt x="1983" y="1287"/>
                  </a:lnTo>
                  <a:lnTo>
                    <a:pt x="1973" y="1287"/>
                  </a:lnTo>
                  <a:lnTo>
                    <a:pt x="1962" y="1286"/>
                  </a:lnTo>
                  <a:lnTo>
                    <a:pt x="1951" y="1282"/>
                  </a:lnTo>
                  <a:lnTo>
                    <a:pt x="1928" y="1274"/>
                  </a:lnTo>
                  <a:lnTo>
                    <a:pt x="1910" y="1266"/>
                  </a:lnTo>
                  <a:lnTo>
                    <a:pt x="1904" y="1263"/>
                  </a:lnTo>
                  <a:lnTo>
                    <a:pt x="1896" y="1261"/>
                  </a:lnTo>
                  <a:lnTo>
                    <a:pt x="1888" y="1259"/>
                  </a:lnTo>
                  <a:lnTo>
                    <a:pt x="1880" y="1258"/>
                  </a:lnTo>
                  <a:lnTo>
                    <a:pt x="1852" y="1259"/>
                  </a:lnTo>
                  <a:lnTo>
                    <a:pt x="1825" y="1263"/>
                  </a:lnTo>
                  <a:lnTo>
                    <a:pt x="1812" y="1263"/>
                  </a:lnTo>
                  <a:lnTo>
                    <a:pt x="1798" y="1263"/>
                  </a:lnTo>
                  <a:lnTo>
                    <a:pt x="1784" y="1262"/>
                  </a:lnTo>
                  <a:lnTo>
                    <a:pt x="1770" y="1258"/>
                  </a:lnTo>
                  <a:lnTo>
                    <a:pt x="1770" y="1203"/>
                  </a:lnTo>
                  <a:lnTo>
                    <a:pt x="1770" y="1175"/>
                  </a:lnTo>
                  <a:lnTo>
                    <a:pt x="1770" y="1155"/>
                  </a:lnTo>
                  <a:lnTo>
                    <a:pt x="1770" y="1119"/>
                  </a:lnTo>
                  <a:lnTo>
                    <a:pt x="1772" y="1110"/>
                  </a:lnTo>
                  <a:lnTo>
                    <a:pt x="1773" y="1101"/>
                  </a:lnTo>
                  <a:lnTo>
                    <a:pt x="1776" y="1093"/>
                  </a:lnTo>
                  <a:lnTo>
                    <a:pt x="1780" y="1085"/>
                  </a:lnTo>
                  <a:lnTo>
                    <a:pt x="1788" y="1070"/>
                  </a:lnTo>
                  <a:lnTo>
                    <a:pt x="1798" y="1057"/>
                  </a:lnTo>
                  <a:lnTo>
                    <a:pt x="1808" y="1045"/>
                  </a:lnTo>
                  <a:lnTo>
                    <a:pt x="1817" y="1033"/>
                  </a:lnTo>
                  <a:lnTo>
                    <a:pt x="1820" y="1027"/>
                  </a:lnTo>
                  <a:lnTo>
                    <a:pt x="1822" y="1022"/>
                  </a:lnTo>
                  <a:lnTo>
                    <a:pt x="1825" y="1017"/>
                  </a:lnTo>
                  <a:lnTo>
                    <a:pt x="1825" y="1011"/>
                  </a:lnTo>
                  <a:lnTo>
                    <a:pt x="1824" y="997"/>
                  </a:lnTo>
                  <a:lnTo>
                    <a:pt x="1821" y="983"/>
                  </a:lnTo>
                  <a:lnTo>
                    <a:pt x="1816" y="970"/>
                  </a:lnTo>
                  <a:lnTo>
                    <a:pt x="1809" y="958"/>
                  </a:lnTo>
                  <a:lnTo>
                    <a:pt x="1801" y="946"/>
                  </a:lnTo>
                  <a:lnTo>
                    <a:pt x="1792" y="934"/>
                  </a:lnTo>
                  <a:lnTo>
                    <a:pt x="1782" y="923"/>
                  </a:lnTo>
                  <a:lnTo>
                    <a:pt x="1772" y="911"/>
                  </a:lnTo>
                  <a:lnTo>
                    <a:pt x="1752" y="889"/>
                  </a:lnTo>
                  <a:lnTo>
                    <a:pt x="1733" y="866"/>
                  </a:lnTo>
                  <a:lnTo>
                    <a:pt x="1725" y="853"/>
                  </a:lnTo>
                  <a:lnTo>
                    <a:pt x="1718" y="841"/>
                  </a:lnTo>
                  <a:lnTo>
                    <a:pt x="1714" y="828"/>
                  </a:lnTo>
                  <a:lnTo>
                    <a:pt x="1710" y="813"/>
                  </a:lnTo>
                  <a:lnTo>
                    <a:pt x="1709" y="805"/>
                  </a:lnTo>
                  <a:lnTo>
                    <a:pt x="1708" y="797"/>
                  </a:lnTo>
                  <a:lnTo>
                    <a:pt x="1708" y="790"/>
                  </a:lnTo>
                  <a:lnTo>
                    <a:pt x="1708" y="784"/>
                  </a:lnTo>
                  <a:lnTo>
                    <a:pt x="1710" y="769"/>
                  </a:lnTo>
                  <a:lnTo>
                    <a:pt x="1713" y="757"/>
                  </a:lnTo>
                  <a:lnTo>
                    <a:pt x="1717" y="744"/>
                  </a:lnTo>
                  <a:lnTo>
                    <a:pt x="1718" y="730"/>
                  </a:lnTo>
                  <a:lnTo>
                    <a:pt x="1720" y="724"/>
                  </a:lnTo>
                  <a:lnTo>
                    <a:pt x="1720" y="718"/>
                  </a:lnTo>
                  <a:lnTo>
                    <a:pt x="1718" y="712"/>
                  </a:lnTo>
                  <a:lnTo>
                    <a:pt x="1717" y="705"/>
                  </a:lnTo>
                  <a:lnTo>
                    <a:pt x="1714" y="700"/>
                  </a:lnTo>
                  <a:lnTo>
                    <a:pt x="1712" y="694"/>
                  </a:lnTo>
                  <a:lnTo>
                    <a:pt x="1709" y="690"/>
                  </a:lnTo>
                  <a:lnTo>
                    <a:pt x="1704" y="686"/>
                  </a:lnTo>
                  <a:lnTo>
                    <a:pt x="1693" y="680"/>
                  </a:lnTo>
                  <a:lnTo>
                    <a:pt x="1680" y="674"/>
                  </a:lnTo>
                  <a:lnTo>
                    <a:pt x="1649" y="668"/>
                  </a:lnTo>
                  <a:lnTo>
                    <a:pt x="1620" y="662"/>
                  </a:lnTo>
                  <a:lnTo>
                    <a:pt x="1624" y="652"/>
                  </a:lnTo>
                  <a:lnTo>
                    <a:pt x="1628" y="642"/>
                  </a:lnTo>
                  <a:lnTo>
                    <a:pt x="1633" y="634"/>
                  </a:lnTo>
                  <a:lnTo>
                    <a:pt x="1640" y="628"/>
                  </a:lnTo>
                  <a:lnTo>
                    <a:pt x="1654" y="616"/>
                  </a:lnTo>
                  <a:lnTo>
                    <a:pt x="1670" y="605"/>
                  </a:lnTo>
                  <a:lnTo>
                    <a:pt x="1685" y="594"/>
                  </a:lnTo>
                  <a:lnTo>
                    <a:pt x="1698" y="582"/>
                  </a:lnTo>
                  <a:lnTo>
                    <a:pt x="1704" y="576"/>
                  </a:lnTo>
                  <a:lnTo>
                    <a:pt x="1708" y="568"/>
                  </a:lnTo>
                  <a:lnTo>
                    <a:pt x="1709" y="558"/>
                  </a:lnTo>
                  <a:lnTo>
                    <a:pt x="1710" y="548"/>
                  </a:lnTo>
                  <a:lnTo>
                    <a:pt x="1709" y="509"/>
                  </a:lnTo>
                  <a:lnTo>
                    <a:pt x="1706" y="472"/>
                  </a:lnTo>
                  <a:lnTo>
                    <a:pt x="1702" y="434"/>
                  </a:lnTo>
                  <a:lnTo>
                    <a:pt x="1697" y="398"/>
                  </a:lnTo>
                  <a:lnTo>
                    <a:pt x="1689" y="361"/>
                  </a:lnTo>
                  <a:lnTo>
                    <a:pt x="1681" y="325"/>
                  </a:lnTo>
                  <a:lnTo>
                    <a:pt x="1670" y="291"/>
                  </a:lnTo>
                  <a:lnTo>
                    <a:pt x="1660" y="256"/>
                  </a:lnTo>
                  <a:lnTo>
                    <a:pt x="1646" y="221"/>
                  </a:lnTo>
                  <a:lnTo>
                    <a:pt x="1633" y="188"/>
                  </a:lnTo>
                  <a:lnTo>
                    <a:pt x="1620" y="155"/>
                  </a:lnTo>
                  <a:lnTo>
                    <a:pt x="1604" y="123"/>
                  </a:lnTo>
                  <a:lnTo>
                    <a:pt x="1588" y="91"/>
                  </a:lnTo>
                  <a:lnTo>
                    <a:pt x="1570" y="60"/>
                  </a:lnTo>
                  <a:lnTo>
                    <a:pt x="1553" y="29"/>
                  </a:lnTo>
                  <a:lnTo>
                    <a:pt x="1536" y="0"/>
                  </a:lnTo>
                  <a:lnTo>
                    <a:pt x="1529" y="4"/>
                  </a:lnTo>
                  <a:lnTo>
                    <a:pt x="1524" y="8"/>
                  </a:lnTo>
                  <a:lnTo>
                    <a:pt x="1520" y="13"/>
                  </a:lnTo>
                  <a:lnTo>
                    <a:pt x="1516" y="19"/>
                  </a:lnTo>
                  <a:lnTo>
                    <a:pt x="1510" y="31"/>
                  </a:lnTo>
                  <a:lnTo>
                    <a:pt x="1505" y="43"/>
                  </a:lnTo>
                  <a:lnTo>
                    <a:pt x="1500" y="55"/>
                  </a:lnTo>
                  <a:lnTo>
                    <a:pt x="1493" y="64"/>
                  </a:lnTo>
                  <a:lnTo>
                    <a:pt x="1488" y="67"/>
                  </a:lnTo>
                  <a:lnTo>
                    <a:pt x="1484" y="69"/>
                  </a:lnTo>
                  <a:lnTo>
                    <a:pt x="1477" y="72"/>
                  </a:lnTo>
                  <a:lnTo>
                    <a:pt x="1469" y="72"/>
                  </a:lnTo>
                  <a:lnTo>
                    <a:pt x="1462" y="71"/>
                  </a:lnTo>
                  <a:lnTo>
                    <a:pt x="1456" y="68"/>
                  </a:lnTo>
                  <a:lnTo>
                    <a:pt x="1449" y="64"/>
                  </a:lnTo>
                  <a:lnTo>
                    <a:pt x="1442" y="60"/>
                  </a:lnTo>
                  <a:lnTo>
                    <a:pt x="1434" y="56"/>
                  </a:lnTo>
                  <a:lnTo>
                    <a:pt x="1426" y="52"/>
                  </a:lnTo>
                  <a:lnTo>
                    <a:pt x="1418" y="49"/>
                  </a:lnTo>
                  <a:lnTo>
                    <a:pt x="1409" y="48"/>
                  </a:lnTo>
                  <a:lnTo>
                    <a:pt x="1402" y="49"/>
                  </a:lnTo>
                  <a:lnTo>
                    <a:pt x="1397" y="53"/>
                  </a:lnTo>
                  <a:lnTo>
                    <a:pt x="1392" y="60"/>
                  </a:lnTo>
                  <a:lnTo>
                    <a:pt x="1386" y="67"/>
                  </a:lnTo>
                  <a:lnTo>
                    <a:pt x="1381" y="75"/>
                  </a:lnTo>
                  <a:lnTo>
                    <a:pt x="1376" y="81"/>
                  </a:lnTo>
                  <a:lnTo>
                    <a:pt x="1372" y="87"/>
                  </a:lnTo>
                  <a:lnTo>
                    <a:pt x="1368" y="91"/>
                  </a:lnTo>
                  <a:lnTo>
                    <a:pt x="1361" y="95"/>
                  </a:lnTo>
                  <a:lnTo>
                    <a:pt x="1354" y="97"/>
                  </a:lnTo>
                  <a:lnTo>
                    <a:pt x="1348" y="99"/>
                  </a:lnTo>
                  <a:lnTo>
                    <a:pt x="1342" y="100"/>
                  </a:lnTo>
                  <a:lnTo>
                    <a:pt x="1330" y="101"/>
                  </a:lnTo>
                  <a:lnTo>
                    <a:pt x="1320" y="99"/>
                  </a:lnTo>
                  <a:lnTo>
                    <a:pt x="1298" y="93"/>
                  </a:lnTo>
                  <a:lnTo>
                    <a:pt x="1277" y="91"/>
                  </a:lnTo>
                  <a:lnTo>
                    <a:pt x="1250" y="89"/>
                  </a:lnTo>
                  <a:lnTo>
                    <a:pt x="1229" y="85"/>
                  </a:lnTo>
                  <a:lnTo>
                    <a:pt x="1210" y="81"/>
                  </a:lnTo>
                  <a:lnTo>
                    <a:pt x="1194" y="75"/>
                  </a:lnTo>
                  <a:lnTo>
                    <a:pt x="1178" y="69"/>
                  </a:lnTo>
                  <a:lnTo>
                    <a:pt x="1161" y="65"/>
                  </a:lnTo>
                  <a:lnTo>
                    <a:pt x="1143" y="61"/>
                  </a:lnTo>
                  <a:lnTo>
                    <a:pt x="1120" y="60"/>
                  </a:lnTo>
                  <a:lnTo>
                    <a:pt x="1108" y="61"/>
                  </a:lnTo>
                  <a:lnTo>
                    <a:pt x="1099" y="64"/>
                  </a:lnTo>
                  <a:lnTo>
                    <a:pt x="1089" y="68"/>
                  </a:lnTo>
                  <a:lnTo>
                    <a:pt x="1083" y="72"/>
                  </a:lnTo>
                  <a:lnTo>
                    <a:pt x="1075" y="76"/>
                  </a:lnTo>
                  <a:lnTo>
                    <a:pt x="1067" y="80"/>
                  </a:lnTo>
                  <a:lnTo>
                    <a:pt x="1059" y="83"/>
                  </a:lnTo>
                  <a:lnTo>
                    <a:pt x="1048" y="84"/>
                  </a:lnTo>
                  <a:lnTo>
                    <a:pt x="1043" y="84"/>
                  </a:lnTo>
                  <a:lnTo>
                    <a:pt x="1039" y="81"/>
                  </a:lnTo>
                  <a:lnTo>
                    <a:pt x="1033" y="77"/>
                  </a:lnTo>
                  <a:lnTo>
                    <a:pt x="1031" y="72"/>
                  </a:lnTo>
                  <a:lnTo>
                    <a:pt x="1023" y="60"/>
                  </a:lnTo>
                  <a:lnTo>
                    <a:pt x="1016" y="45"/>
                  </a:lnTo>
                  <a:lnTo>
                    <a:pt x="1009" y="31"/>
                  </a:lnTo>
                  <a:lnTo>
                    <a:pt x="1001" y="19"/>
                  </a:lnTo>
                  <a:lnTo>
                    <a:pt x="996" y="13"/>
                  </a:lnTo>
                  <a:lnTo>
                    <a:pt x="989" y="9"/>
                  </a:lnTo>
                  <a:lnTo>
                    <a:pt x="984" y="7"/>
                  </a:lnTo>
                  <a:lnTo>
                    <a:pt x="976" y="5"/>
                  </a:lnTo>
                  <a:lnTo>
                    <a:pt x="965" y="7"/>
                  </a:lnTo>
                  <a:lnTo>
                    <a:pt x="956" y="9"/>
                  </a:lnTo>
                  <a:lnTo>
                    <a:pt x="948" y="12"/>
                  </a:lnTo>
                  <a:lnTo>
                    <a:pt x="941" y="16"/>
                  </a:lnTo>
                  <a:lnTo>
                    <a:pt x="936" y="21"/>
                  </a:lnTo>
                  <a:lnTo>
                    <a:pt x="931" y="27"/>
                  </a:lnTo>
                  <a:lnTo>
                    <a:pt x="927" y="33"/>
                  </a:lnTo>
                  <a:lnTo>
                    <a:pt x="923" y="39"/>
                  </a:lnTo>
                  <a:lnTo>
                    <a:pt x="916" y="51"/>
                  </a:lnTo>
                  <a:lnTo>
                    <a:pt x="909" y="61"/>
                  </a:lnTo>
                  <a:lnTo>
                    <a:pt x="905" y="67"/>
                  </a:lnTo>
                  <a:lnTo>
                    <a:pt x="901" y="69"/>
                  </a:lnTo>
                  <a:lnTo>
                    <a:pt x="897" y="72"/>
                  </a:lnTo>
                  <a:lnTo>
                    <a:pt x="892" y="72"/>
                  </a:lnTo>
                  <a:lnTo>
                    <a:pt x="885" y="72"/>
                  </a:lnTo>
                  <a:lnTo>
                    <a:pt x="880" y="71"/>
                  </a:lnTo>
                  <a:lnTo>
                    <a:pt x="875" y="68"/>
                  </a:lnTo>
                  <a:lnTo>
                    <a:pt x="871" y="67"/>
                  </a:lnTo>
                  <a:lnTo>
                    <a:pt x="865" y="64"/>
                  </a:lnTo>
                  <a:lnTo>
                    <a:pt x="861" y="63"/>
                  </a:lnTo>
                  <a:lnTo>
                    <a:pt x="856" y="60"/>
                  </a:lnTo>
                  <a:lnTo>
                    <a:pt x="849" y="60"/>
                  </a:lnTo>
                  <a:lnTo>
                    <a:pt x="829" y="61"/>
                  </a:lnTo>
                  <a:lnTo>
                    <a:pt x="811" y="65"/>
                  </a:lnTo>
                  <a:lnTo>
                    <a:pt x="792" y="72"/>
                  </a:lnTo>
                  <a:lnTo>
                    <a:pt x="775" y="80"/>
                  </a:lnTo>
                  <a:lnTo>
                    <a:pt x="757" y="89"/>
                  </a:lnTo>
                  <a:lnTo>
                    <a:pt x="741" y="100"/>
                  </a:lnTo>
                  <a:lnTo>
                    <a:pt x="725" y="112"/>
                  </a:lnTo>
                  <a:lnTo>
                    <a:pt x="709" y="125"/>
                  </a:lnTo>
                  <a:lnTo>
                    <a:pt x="680" y="151"/>
                  </a:lnTo>
                  <a:lnTo>
                    <a:pt x="651" y="177"/>
                  </a:lnTo>
                  <a:lnTo>
                    <a:pt x="637" y="189"/>
                  </a:lnTo>
                  <a:lnTo>
                    <a:pt x="624" y="200"/>
                  </a:lnTo>
                  <a:lnTo>
                    <a:pt x="609" y="209"/>
                  </a:lnTo>
                  <a:lnTo>
                    <a:pt x="596" y="217"/>
                  </a:lnTo>
                  <a:lnTo>
                    <a:pt x="589" y="225"/>
                  </a:lnTo>
                  <a:lnTo>
                    <a:pt x="579" y="243"/>
                  </a:lnTo>
                  <a:lnTo>
                    <a:pt x="567" y="265"/>
                  </a:lnTo>
                  <a:lnTo>
                    <a:pt x="552" y="293"/>
                  </a:lnTo>
                  <a:lnTo>
                    <a:pt x="527" y="345"/>
                  </a:lnTo>
                  <a:lnTo>
                    <a:pt x="512" y="373"/>
                  </a:lnTo>
                  <a:lnTo>
                    <a:pt x="505" y="398"/>
                  </a:lnTo>
                  <a:lnTo>
                    <a:pt x="501" y="424"/>
                  </a:lnTo>
                  <a:lnTo>
                    <a:pt x="497" y="434"/>
                  </a:lnTo>
                  <a:lnTo>
                    <a:pt x="492" y="444"/>
                  </a:lnTo>
                  <a:lnTo>
                    <a:pt x="489" y="446"/>
                  </a:lnTo>
                  <a:lnTo>
                    <a:pt x="485" y="449"/>
                  </a:lnTo>
                  <a:lnTo>
                    <a:pt x="481" y="450"/>
                  </a:lnTo>
                  <a:lnTo>
                    <a:pt x="476" y="452"/>
                  </a:lnTo>
                  <a:lnTo>
                    <a:pt x="456" y="452"/>
                  </a:lnTo>
                  <a:lnTo>
                    <a:pt x="440" y="452"/>
                  </a:lnTo>
                  <a:lnTo>
                    <a:pt x="435" y="452"/>
                  </a:lnTo>
                  <a:lnTo>
                    <a:pt x="429" y="453"/>
                  </a:lnTo>
                  <a:lnTo>
                    <a:pt x="424" y="454"/>
                  </a:lnTo>
                  <a:lnTo>
                    <a:pt x="419" y="457"/>
                  </a:lnTo>
                  <a:lnTo>
                    <a:pt x="408" y="464"/>
                  </a:lnTo>
                  <a:lnTo>
                    <a:pt x="399" y="474"/>
                  </a:lnTo>
                  <a:lnTo>
                    <a:pt x="390" y="485"/>
                  </a:lnTo>
                  <a:lnTo>
                    <a:pt x="380" y="498"/>
                  </a:lnTo>
                  <a:lnTo>
                    <a:pt x="372" y="514"/>
                  </a:lnTo>
                  <a:lnTo>
                    <a:pt x="363" y="530"/>
                  </a:lnTo>
                  <a:lnTo>
                    <a:pt x="343" y="566"/>
                  </a:lnTo>
                  <a:lnTo>
                    <a:pt x="323" y="606"/>
                  </a:lnTo>
                  <a:lnTo>
                    <a:pt x="311" y="626"/>
                  </a:lnTo>
                  <a:lnTo>
                    <a:pt x="299" y="646"/>
                  </a:lnTo>
                  <a:lnTo>
                    <a:pt x="286" y="666"/>
                  </a:lnTo>
                  <a:lnTo>
                    <a:pt x="271" y="68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8" name="Freeform 122"/>
            <p:cNvSpPr>
              <a:spLocks noChangeAspect="1"/>
            </p:cNvSpPr>
            <p:nvPr/>
          </p:nvSpPr>
          <p:spPr bwMode="auto">
            <a:xfrm>
              <a:off x="2603" y="1627"/>
              <a:ext cx="838" cy="868"/>
            </a:xfrm>
            <a:custGeom>
              <a:avLst/>
              <a:gdLst>
                <a:gd name="T0" fmla="*/ 439 w 2746"/>
                <a:gd name="T1" fmla="*/ 2841 h 2846"/>
                <a:gd name="T2" fmla="*/ 549 w 2746"/>
                <a:gd name="T3" fmla="*/ 2682 h 2846"/>
                <a:gd name="T4" fmla="*/ 658 w 2746"/>
                <a:gd name="T5" fmla="*/ 2725 h 2846"/>
                <a:gd name="T6" fmla="*/ 774 w 2746"/>
                <a:gd name="T7" fmla="*/ 2838 h 2846"/>
                <a:gd name="T8" fmla="*/ 1089 w 2746"/>
                <a:gd name="T9" fmla="*/ 2810 h 2846"/>
                <a:gd name="T10" fmla="*/ 1253 w 2746"/>
                <a:gd name="T11" fmla="*/ 2576 h 2846"/>
                <a:gd name="T12" fmla="*/ 1397 w 2746"/>
                <a:gd name="T13" fmla="*/ 2367 h 2846"/>
                <a:gd name="T14" fmla="*/ 1647 w 2746"/>
                <a:gd name="T15" fmla="*/ 2185 h 2846"/>
                <a:gd name="T16" fmla="*/ 1741 w 2746"/>
                <a:gd name="T17" fmla="*/ 2163 h 2846"/>
                <a:gd name="T18" fmla="*/ 1841 w 2746"/>
                <a:gd name="T19" fmla="*/ 2184 h 2846"/>
                <a:gd name="T20" fmla="*/ 1979 w 2746"/>
                <a:gd name="T21" fmla="*/ 2189 h 2846"/>
                <a:gd name="T22" fmla="*/ 2190 w 2746"/>
                <a:gd name="T23" fmla="*/ 2211 h 2846"/>
                <a:gd name="T24" fmla="*/ 2287 w 2746"/>
                <a:gd name="T25" fmla="*/ 2196 h 2846"/>
                <a:gd name="T26" fmla="*/ 2383 w 2746"/>
                <a:gd name="T27" fmla="*/ 2104 h 2846"/>
                <a:gd name="T28" fmla="*/ 2556 w 2746"/>
                <a:gd name="T29" fmla="*/ 1992 h 2846"/>
                <a:gd name="T30" fmla="*/ 2560 w 2746"/>
                <a:gd name="T31" fmla="*/ 1888 h 2846"/>
                <a:gd name="T32" fmla="*/ 2744 w 2746"/>
                <a:gd name="T33" fmla="*/ 1555 h 2846"/>
                <a:gd name="T34" fmla="*/ 2654 w 2746"/>
                <a:gd name="T35" fmla="*/ 1408 h 2846"/>
                <a:gd name="T36" fmla="*/ 2508 w 2746"/>
                <a:gd name="T37" fmla="*/ 1226 h 2846"/>
                <a:gd name="T38" fmla="*/ 2431 w 2746"/>
                <a:gd name="T39" fmla="*/ 1079 h 2846"/>
                <a:gd name="T40" fmla="*/ 2432 w 2746"/>
                <a:gd name="T41" fmla="*/ 914 h 2846"/>
                <a:gd name="T42" fmla="*/ 2320 w 2746"/>
                <a:gd name="T43" fmla="*/ 945 h 2846"/>
                <a:gd name="T44" fmla="*/ 2366 w 2746"/>
                <a:gd name="T45" fmla="*/ 1058 h 2846"/>
                <a:gd name="T46" fmla="*/ 2114 w 2746"/>
                <a:gd name="T47" fmla="*/ 1243 h 2846"/>
                <a:gd name="T48" fmla="*/ 2416 w 2746"/>
                <a:gd name="T49" fmla="*/ 709 h 2846"/>
                <a:gd name="T50" fmla="*/ 2430 w 2746"/>
                <a:gd name="T51" fmla="*/ 368 h 2846"/>
                <a:gd name="T52" fmla="*/ 2191 w 2746"/>
                <a:gd name="T53" fmla="*/ 180 h 2846"/>
                <a:gd name="T54" fmla="*/ 2011 w 2746"/>
                <a:gd name="T55" fmla="*/ 285 h 2846"/>
                <a:gd name="T56" fmla="*/ 1969 w 2746"/>
                <a:gd name="T57" fmla="*/ 233 h 2846"/>
                <a:gd name="T58" fmla="*/ 1873 w 2746"/>
                <a:gd name="T59" fmla="*/ 140 h 2846"/>
                <a:gd name="T60" fmla="*/ 1862 w 2746"/>
                <a:gd name="T61" fmla="*/ 87 h 2846"/>
                <a:gd name="T62" fmla="*/ 1771 w 2746"/>
                <a:gd name="T63" fmla="*/ 3 h 2846"/>
                <a:gd name="T64" fmla="*/ 1677 w 2746"/>
                <a:gd name="T65" fmla="*/ 65 h 2846"/>
                <a:gd name="T66" fmla="*/ 1609 w 2746"/>
                <a:gd name="T67" fmla="*/ 312 h 2846"/>
                <a:gd name="T68" fmla="*/ 1529 w 2746"/>
                <a:gd name="T69" fmla="*/ 384 h 2846"/>
                <a:gd name="T70" fmla="*/ 1487 w 2746"/>
                <a:gd name="T71" fmla="*/ 430 h 2846"/>
                <a:gd name="T72" fmla="*/ 1357 w 2746"/>
                <a:gd name="T73" fmla="*/ 557 h 2846"/>
                <a:gd name="T74" fmla="*/ 1359 w 2746"/>
                <a:gd name="T75" fmla="*/ 468 h 2846"/>
                <a:gd name="T76" fmla="*/ 1238 w 2746"/>
                <a:gd name="T77" fmla="*/ 509 h 2846"/>
                <a:gd name="T78" fmla="*/ 1140 w 2746"/>
                <a:gd name="T79" fmla="*/ 588 h 2846"/>
                <a:gd name="T80" fmla="*/ 952 w 2746"/>
                <a:gd name="T81" fmla="*/ 669 h 2846"/>
                <a:gd name="T82" fmla="*/ 694 w 2746"/>
                <a:gd name="T83" fmla="*/ 939 h 2846"/>
                <a:gd name="T84" fmla="*/ 754 w 2746"/>
                <a:gd name="T85" fmla="*/ 1170 h 2846"/>
                <a:gd name="T86" fmla="*/ 451 w 2746"/>
                <a:gd name="T87" fmla="*/ 1153 h 2846"/>
                <a:gd name="T88" fmla="*/ 209 w 2746"/>
                <a:gd name="T89" fmla="*/ 1207 h 2846"/>
                <a:gd name="T90" fmla="*/ 233 w 2746"/>
                <a:gd name="T91" fmla="*/ 1450 h 2846"/>
                <a:gd name="T92" fmla="*/ 308 w 2746"/>
                <a:gd name="T93" fmla="*/ 1531 h 2846"/>
                <a:gd name="T94" fmla="*/ 368 w 2746"/>
                <a:gd name="T95" fmla="*/ 1627 h 2846"/>
                <a:gd name="T96" fmla="*/ 367 w 2746"/>
                <a:gd name="T97" fmla="*/ 1816 h 2846"/>
                <a:gd name="T98" fmla="*/ 349 w 2746"/>
                <a:gd name="T99" fmla="*/ 2101 h 2846"/>
                <a:gd name="T100" fmla="*/ 359 w 2746"/>
                <a:gd name="T101" fmla="*/ 1885 h 2846"/>
                <a:gd name="T102" fmla="*/ 272 w 2746"/>
                <a:gd name="T103" fmla="*/ 2003 h 2846"/>
                <a:gd name="T104" fmla="*/ 376 w 2746"/>
                <a:gd name="T105" fmla="*/ 1679 h 2846"/>
                <a:gd name="T106" fmla="*/ 260 w 2746"/>
                <a:gd name="T107" fmla="*/ 1655 h 2846"/>
                <a:gd name="T108" fmla="*/ 88 w 2746"/>
                <a:gd name="T109" fmla="*/ 1460 h 2846"/>
                <a:gd name="T110" fmla="*/ 79 w 2746"/>
                <a:gd name="T111" fmla="*/ 1550 h 2846"/>
                <a:gd name="T112" fmla="*/ 160 w 2746"/>
                <a:gd name="T113" fmla="*/ 1674 h 2846"/>
                <a:gd name="T114" fmla="*/ 111 w 2746"/>
                <a:gd name="T115" fmla="*/ 1794 h 2846"/>
                <a:gd name="T116" fmla="*/ 152 w 2746"/>
                <a:gd name="T117" fmla="*/ 1987 h 2846"/>
                <a:gd name="T118" fmla="*/ 4 w 2746"/>
                <a:gd name="T119" fmla="*/ 2123 h 2846"/>
                <a:gd name="T120" fmla="*/ 116 w 2746"/>
                <a:gd name="T121" fmla="*/ 2305 h 2846"/>
                <a:gd name="T122" fmla="*/ 252 w 2746"/>
                <a:gd name="T123" fmla="*/ 2352 h 2846"/>
                <a:gd name="T124" fmla="*/ 281 w 2746"/>
                <a:gd name="T125" fmla="*/ 2496 h 28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746"/>
                <a:gd name="T190" fmla="*/ 0 h 2846"/>
                <a:gd name="T191" fmla="*/ 2746 w 2746"/>
                <a:gd name="T192" fmla="*/ 2846 h 28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746" h="2846">
                  <a:moveTo>
                    <a:pt x="276" y="2557"/>
                  </a:moveTo>
                  <a:lnTo>
                    <a:pt x="287" y="2589"/>
                  </a:lnTo>
                  <a:lnTo>
                    <a:pt x="301" y="2629"/>
                  </a:lnTo>
                  <a:lnTo>
                    <a:pt x="320" y="2676"/>
                  </a:lnTo>
                  <a:lnTo>
                    <a:pt x="343" y="2724"/>
                  </a:lnTo>
                  <a:lnTo>
                    <a:pt x="353" y="2746"/>
                  </a:lnTo>
                  <a:lnTo>
                    <a:pt x="365" y="2768"/>
                  </a:lnTo>
                  <a:lnTo>
                    <a:pt x="379" y="2788"/>
                  </a:lnTo>
                  <a:lnTo>
                    <a:pt x="391" y="2805"/>
                  </a:lnTo>
                  <a:lnTo>
                    <a:pt x="403" y="2820"/>
                  </a:lnTo>
                  <a:lnTo>
                    <a:pt x="416" y="2830"/>
                  </a:lnTo>
                  <a:lnTo>
                    <a:pt x="421" y="2836"/>
                  </a:lnTo>
                  <a:lnTo>
                    <a:pt x="428" y="2838"/>
                  </a:lnTo>
                  <a:lnTo>
                    <a:pt x="433" y="2840"/>
                  </a:lnTo>
                  <a:lnTo>
                    <a:pt x="439" y="2841"/>
                  </a:lnTo>
                  <a:lnTo>
                    <a:pt x="445" y="2840"/>
                  </a:lnTo>
                  <a:lnTo>
                    <a:pt x="451" y="2838"/>
                  </a:lnTo>
                  <a:lnTo>
                    <a:pt x="456" y="2836"/>
                  </a:lnTo>
                  <a:lnTo>
                    <a:pt x="460" y="2833"/>
                  </a:lnTo>
                  <a:lnTo>
                    <a:pt x="469" y="2825"/>
                  </a:lnTo>
                  <a:lnTo>
                    <a:pt x="476" y="2814"/>
                  </a:lnTo>
                  <a:lnTo>
                    <a:pt x="489" y="2788"/>
                  </a:lnTo>
                  <a:lnTo>
                    <a:pt x="501" y="2756"/>
                  </a:lnTo>
                  <a:lnTo>
                    <a:pt x="508" y="2741"/>
                  </a:lnTo>
                  <a:lnTo>
                    <a:pt x="514" y="2725"/>
                  </a:lnTo>
                  <a:lnTo>
                    <a:pt x="522" y="2710"/>
                  </a:lnTo>
                  <a:lnTo>
                    <a:pt x="532" y="2698"/>
                  </a:lnTo>
                  <a:lnTo>
                    <a:pt x="537" y="2693"/>
                  </a:lnTo>
                  <a:lnTo>
                    <a:pt x="544" y="2688"/>
                  </a:lnTo>
                  <a:lnTo>
                    <a:pt x="549" y="2682"/>
                  </a:lnTo>
                  <a:lnTo>
                    <a:pt x="556" y="2680"/>
                  </a:lnTo>
                  <a:lnTo>
                    <a:pt x="564" y="2676"/>
                  </a:lnTo>
                  <a:lnTo>
                    <a:pt x="572" y="2673"/>
                  </a:lnTo>
                  <a:lnTo>
                    <a:pt x="580" y="2672"/>
                  </a:lnTo>
                  <a:lnTo>
                    <a:pt x="589" y="2672"/>
                  </a:lnTo>
                  <a:lnTo>
                    <a:pt x="600" y="2672"/>
                  </a:lnTo>
                  <a:lnTo>
                    <a:pt x="609" y="2673"/>
                  </a:lnTo>
                  <a:lnTo>
                    <a:pt x="617" y="2676"/>
                  </a:lnTo>
                  <a:lnTo>
                    <a:pt x="624" y="2680"/>
                  </a:lnTo>
                  <a:lnTo>
                    <a:pt x="630" y="2682"/>
                  </a:lnTo>
                  <a:lnTo>
                    <a:pt x="637" y="2688"/>
                  </a:lnTo>
                  <a:lnTo>
                    <a:pt x="641" y="2693"/>
                  </a:lnTo>
                  <a:lnTo>
                    <a:pt x="646" y="2698"/>
                  </a:lnTo>
                  <a:lnTo>
                    <a:pt x="653" y="2710"/>
                  </a:lnTo>
                  <a:lnTo>
                    <a:pt x="658" y="2725"/>
                  </a:lnTo>
                  <a:lnTo>
                    <a:pt x="664" y="2741"/>
                  </a:lnTo>
                  <a:lnTo>
                    <a:pt x="666" y="2756"/>
                  </a:lnTo>
                  <a:lnTo>
                    <a:pt x="670" y="2772"/>
                  </a:lnTo>
                  <a:lnTo>
                    <a:pt x="674" y="2788"/>
                  </a:lnTo>
                  <a:lnTo>
                    <a:pt x="680" y="2801"/>
                  </a:lnTo>
                  <a:lnTo>
                    <a:pt x="686" y="2814"/>
                  </a:lnTo>
                  <a:lnTo>
                    <a:pt x="690" y="2820"/>
                  </a:lnTo>
                  <a:lnTo>
                    <a:pt x="696" y="2825"/>
                  </a:lnTo>
                  <a:lnTo>
                    <a:pt x="701" y="2829"/>
                  </a:lnTo>
                  <a:lnTo>
                    <a:pt x="708" y="2833"/>
                  </a:lnTo>
                  <a:lnTo>
                    <a:pt x="714" y="2836"/>
                  </a:lnTo>
                  <a:lnTo>
                    <a:pt x="722" y="2838"/>
                  </a:lnTo>
                  <a:lnTo>
                    <a:pt x="730" y="2840"/>
                  </a:lnTo>
                  <a:lnTo>
                    <a:pt x="740" y="2841"/>
                  </a:lnTo>
                  <a:lnTo>
                    <a:pt x="774" y="2838"/>
                  </a:lnTo>
                  <a:lnTo>
                    <a:pt x="810" y="2834"/>
                  </a:lnTo>
                  <a:lnTo>
                    <a:pt x="848" y="2829"/>
                  </a:lnTo>
                  <a:lnTo>
                    <a:pt x="888" y="2825"/>
                  </a:lnTo>
                  <a:lnTo>
                    <a:pt x="908" y="2824"/>
                  </a:lnTo>
                  <a:lnTo>
                    <a:pt x="929" y="2824"/>
                  </a:lnTo>
                  <a:lnTo>
                    <a:pt x="952" y="2824"/>
                  </a:lnTo>
                  <a:lnTo>
                    <a:pt x="974" y="2825"/>
                  </a:lnTo>
                  <a:lnTo>
                    <a:pt x="997" y="2828"/>
                  </a:lnTo>
                  <a:lnTo>
                    <a:pt x="1021" y="2833"/>
                  </a:lnTo>
                  <a:lnTo>
                    <a:pt x="1046" y="2838"/>
                  </a:lnTo>
                  <a:lnTo>
                    <a:pt x="1072" y="2846"/>
                  </a:lnTo>
                  <a:lnTo>
                    <a:pt x="1076" y="2836"/>
                  </a:lnTo>
                  <a:lnTo>
                    <a:pt x="1078" y="2829"/>
                  </a:lnTo>
                  <a:lnTo>
                    <a:pt x="1082" y="2821"/>
                  </a:lnTo>
                  <a:lnTo>
                    <a:pt x="1089" y="2810"/>
                  </a:lnTo>
                  <a:lnTo>
                    <a:pt x="1104" y="2790"/>
                  </a:lnTo>
                  <a:lnTo>
                    <a:pt x="1117" y="2770"/>
                  </a:lnTo>
                  <a:lnTo>
                    <a:pt x="1129" y="2750"/>
                  </a:lnTo>
                  <a:lnTo>
                    <a:pt x="1141" y="2730"/>
                  </a:lnTo>
                  <a:lnTo>
                    <a:pt x="1161" y="2690"/>
                  </a:lnTo>
                  <a:lnTo>
                    <a:pt x="1181" y="2654"/>
                  </a:lnTo>
                  <a:lnTo>
                    <a:pt x="1190" y="2638"/>
                  </a:lnTo>
                  <a:lnTo>
                    <a:pt x="1198" y="2622"/>
                  </a:lnTo>
                  <a:lnTo>
                    <a:pt x="1208" y="2609"/>
                  </a:lnTo>
                  <a:lnTo>
                    <a:pt x="1217" y="2598"/>
                  </a:lnTo>
                  <a:lnTo>
                    <a:pt x="1226" y="2588"/>
                  </a:lnTo>
                  <a:lnTo>
                    <a:pt x="1237" y="2581"/>
                  </a:lnTo>
                  <a:lnTo>
                    <a:pt x="1242" y="2578"/>
                  </a:lnTo>
                  <a:lnTo>
                    <a:pt x="1247" y="2577"/>
                  </a:lnTo>
                  <a:lnTo>
                    <a:pt x="1253" y="2576"/>
                  </a:lnTo>
                  <a:lnTo>
                    <a:pt x="1258" y="2576"/>
                  </a:lnTo>
                  <a:lnTo>
                    <a:pt x="1274" y="2576"/>
                  </a:lnTo>
                  <a:lnTo>
                    <a:pt x="1294" y="2576"/>
                  </a:lnTo>
                  <a:lnTo>
                    <a:pt x="1299" y="2574"/>
                  </a:lnTo>
                  <a:lnTo>
                    <a:pt x="1303" y="2573"/>
                  </a:lnTo>
                  <a:lnTo>
                    <a:pt x="1307" y="2570"/>
                  </a:lnTo>
                  <a:lnTo>
                    <a:pt x="1310" y="2568"/>
                  </a:lnTo>
                  <a:lnTo>
                    <a:pt x="1315" y="2558"/>
                  </a:lnTo>
                  <a:lnTo>
                    <a:pt x="1319" y="2548"/>
                  </a:lnTo>
                  <a:lnTo>
                    <a:pt x="1323" y="2522"/>
                  </a:lnTo>
                  <a:lnTo>
                    <a:pt x="1330" y="2497"/>
                  </a:lnTo>
                  <a:lnTo>
                    <a:pt x="1345" y="2469"/>
                  </a:lnTo>
                  <a:lnTo>
                    <a:pt x="1370" y="2417"/>
                  </a:lnTo>
                  <a:lnTo>
                    <a:pt x="1385" y="2389"/>
                  </a:lnTo>
                  <a:lnTo>
                    <a:pt x="1397" y="2367"/>
                  </a:lnTo>
                  <a:lnTo>
                    <a:pt x="1407" y="2349"/>
                  </a:lnTo>
                  <a:lnTo>
                    <a:pt x="1414" y="2341"/>
                  </a:lnTo>
                  <a:lnTo>
                    <a:pt x="1427" y="2333"/>
                  </a:lnTo>
                  <a:lnTo>
                    <a:pt x="1442" y="2324"/>
                  </a:lnTo>
                  <a:lnTo>
                    <a:pt x="1455" y="2313"/>
                  </a:lnTo>
                  <a:lnTo>
                    <a:pt x="1469" y="2301"/>
                  </a:lnTo>
                  <a:lnTo>
                    <a:pt x="1498" y="2275"/>
                  </a:lnTo>
                  <a:lnTo>
                    <a:pt x="1527" y="2249"/>
                  </a:lnTo>
                  <a:lnTo>
                    <a:pt x="1543" y="2236"/>
                  </a:lnTo>
                  <a:lnTo>
                    <a:pt x="1559" y="2224"/>
                  </a:lnTo>
                  <a:lnTo>
                    <a:pt x="1575" y="2213"/>
                  </a:lnTo>
                  <a:lnTo>
                    <a:pt x="1593" y="2204"/>
                  </a:lnTo>
                  <a:lnTo>
                    <a:pt x="1610" y="2196"/>
                  </a:lnTo>
                  <a:lnTo>
                    <a:pt x="1629" y="2189"/>
                  </a:lnTo>
                  <a:lnTo>
                    <a:pt x="1647" y="2185"/>
                  </a:lnTo>
                  <a:lnTo>
                    <a:pt x="1667" y="2184"/>
                  </a:lnTo>
                  <a:lnTo>
                    <a:pt x="1674" y="2184"/>
                  </a:lnTo>
                  <a:lnTo>
                    <a:pt x="1679" y="2187"/>
                  </a:lnTo>
                  <a:lnTo>
                    <a:pt x="1683" y="2188"/>
                  </a:lnTo>
                  <a:lnTo>
                    <a:pt x="1689" y="2191"/>
                  </a:lnTo>
                  <a:lnTo>
                    <a:pt x="1693" y="2192"/>
                  </a:lnTo>
                  <a:lnTo>
                    <a:pt x="1698" y="2195"/>
                  </a:lnTo>
                  <a:lnTo>
                    <a:pt x="1703" y="2196"/>
                  </a:lnTo>
                  <a:lnTo>
                    <a:pt x="1710" y="2196"/>
                  </a:lnTo>
                  <a:lnTo>
                    <a:pt x="1715" y="2196"/>
                  </a:lnTo>
                  <a:lnTo>
                    <a:pt x="1719" y="2193"/>
                  </a:lnTo>
                  <a:lnTo>
                    <a:pt x="1723" y="2191"/>
                  </a:lnTo>
                  <a:lnTo>
                    <a:pt x="1727" y="2185"/>
                  </a:lnTo>
                  <a:lnTo>
                    <a:pt x="1734" y="2175"/>
                  </a:lnTo>
                  <a:lnTo>
                    <a:pt x="1741" y="2163"/>
                  </a:lnTo>
                  <a:lnTo>
                    <a:pt x="1745" y="2157"/>
                  </a:lnTo>
                  <a:lnTo>
                    <a:pt x="1749" y="2151"/>
                  </a:lnTo>
                  <a:lnTo>
                    <a:pt x="1754" y="2145"/>
                  </a:lnTo>
                  <a:lnTo>
                    <a:pt x="1759" y="2140"/>
                  </a:lnTo>
                  <a:lnTo>
                    <a:pt x="1766" y="2136"/>
                  </a:lnTo>
                  <a:lnTo>
                    <a:pt x="1774" y="2133"/>
                  </a:lnTo>
                  <a:lnTo>
                    <a:pt x="1783" y="2131"/>
                  </a:lnTo>
                  <a:lnTo>
                    <a:pt x="1794" y="2129"/>
                  </a:lnTo>
                  <a:lnTo>
                    <a:pt x="1802" y="2131"/>
                  </a:lnTo>
                  <a:lnTo>
                    <a:pt x="1807" y="2133"/>
                  </a:lnTo>
                  <a:lnTo>
                    <a:pt x="1814" y="2137"/>
                  </a:lnTo>
                  <a:lnTo>
                    <a:pt x="1819" y="2143"/>
                  </a:lnTo>
                  <a:lnTo>
                    <a:pt x="1827" y="2155"/>
                  </a:lnTo>
                  <a:lnTo>
                    <a:pt x="1834" y="2169"/>
                  </a:lnTo>
                  <a:lnTo>
                    <a:pt x="1841" y="2184"/>
                  </a:lnTo>
                  <a:lnTo>
                    <a:pt x="1849" y="2196"/>
                  </a:lnTo>
                  <a:lnTo>
                    <a:pt x="1851" y="2201"/>
                  </a:lnTo>
                  <a:lnTo>
                    <a:pt x="1857" y="2205"/>
                  </a:lnTo>
                  <a:lnTo>
                    <a:pt x="1861" y="2208"/>
                  </a:lnTo>
                  <a:lnTo>
                    <a:pt x="1866" y="2208"/>
                  </a:lnTo>
                  <a:lnTo>
                    <a:pt x="1877" y="2207"/>
                  </a:lnTo>
                  <a:lnTo>
                    <a:pt x="1885" y="2204"/>
                  </a:lnTo>
                  <a:lnTo>
                    <a:pt x="1893" y="2200"/>
                  </a:lnTo>
                  <a:lnTo>
                    <a:pt x="1901" y="2196"/>
                  </a:lnTo>
                  <a:lnTo>
                    <a:pt x="1907" y="2192"/>
                  </a:lnTo>
                  <a:lnTo>
                    <a:pt x="1917" y="2188"/>
                  </a:lnTo>
                  <a:lnTo>
                    <a:pt x="1926" y="2185"/>
                  </a:lnTo>
                  <a:lnTo>
                    <a:pt x="1938" y="2184"/>
                  </a:lnTo>
                  <a:lnTo>
                    <a:pt x="1961" y="2185"/>
                  </a:lnTo>
                  <a:lnTo>
                    <a:pt x="1979" y="2189"/>
                  </a:lnTo>
                  <a:lnTo>
                    <a:pt x="1996" y="2193"/>
                  </a:lnTo>
                  <a:lnTo>
                    <a:pt x="2012" y="2199"/>
                  </a:lnTo>
                  <a:lnTo>
                    <a:pt x="2028" y="2205"/>
                  </a:lnTo>
                  <a:lnTo>
                    <a:pt x="2047" y="2209"/>
                  </a:lnTo>
                  <a:lnTo>
                    <a:pt x="2068" y="2213"/>
                  </a:lnTo>
                  <a:lnTo>
                    <a:pt x="2095" y="2215"/>
                  </a:lnTo>
                  <a:lnTo>
                    <a:pt x="2116" y="2217"/>
                  </a:lnTo>
                  <a:lnTo>
                    <a:pt x="2138" y="2223"/>
                  </a:lnTo>
                  <a:lnTo>
                    <a:pt x="2148" y="2225"/>
                  </a:lnTo>
                  <a:lnTo>
                    <a:pt x="2160" y="2224"/>
                  </a:lnTo>
                  <a:lnTo>
                    <a:pt x="2166" y="2223"/>
                  </a:lnTo>
                  <a:lnTo>
                    <a:pt x="2172" y="2221"/>
                  </a:lnTo>
                  <a:lnTo>
                    <a:pt x="2179" y="2219"/>
                  </a:lnTo>
                  <a:lnTo>
                    <a:pt x="2186" y="2215"/>
                  </a:lnTo>
                  <a:lnTo>
                    <a:pt x="2190" y="2211"/>
                  </a:lnTo>
                  <a:lnTo>
                    <a:pt x="2194" y="2205"/>
                  </a:lnTo>
                  <a:lnTo>
                    <a:pt x="2199" y="2199"/>
                  </a:lnTo>
                  <a:lnTo>
                    <a:pt x="2204" y="2191"/>
                  </a:lnTo>
                  <a:lnTo>
                    <a:pt x="2210" y="2184"/>
                  </a:lnTo>
                  <a:lnTo>
                    <a:pt x="2215" y="2177"/>
                  </a:lnTo>
                  <a:lnTo>
                    <a:pt x="2220" y="2173"/>
                  </a:lnTo>
                  <a:lnTo>
                    <a:pt x="2227" y="2172"/>
                  </a:lnTo>
                  <a:lnTo>
                    <a:pt x="2236" y="2173"/>
                  </a:lnTo>
                  <a:lnTo>
                    <a:pt x="2244" y="2176"/>
                  </a:lnTo>
                  <a:lnTo>
                    <a:pt x="2252" y="2180"/>
                  </a:lnTo>
                  <a:lnTo>
                    <a:pt x="2260" y="2184"/>
                  </a:lnTo>
                  <a:lnTo>
                    <a:pt x="2267" y="2188"/>
                  </a:lnTo>
                  <a:lnTo>
                    <a:pt x="2274" y="2192"/>
                  </a:lnTo>
                  <a:lnTo>
                    <a:pt x="2280" y="2195"/>
                  </a:lnTo>
                  <a:lnTo>
                    <a:pt x="2287" y="2196"/>
                  </a:lnTo>
                  <a:lnTo>
                    <a:pt x="2295" y="2196"/>
                  </a:lnTo>
                  <a:lnTo>
                    <a:pt x="2302" y="2193"/>
                  </a:lnTo>
                  <a:lnTo>
                    <a:pt x="2306" y="2191"/>
                  </a:lnTo>
                  <a:lnTo>
                    <a:pt x="2311" y="2188"/>
                  </a:lnTo>
                  <a:lnTo>
                    <a:pt x="2318" y="2179"/>
                  </a:lnTo>
                  <a:lnTo>
                    <a:pt x="2323" y="2167"/>
                  </a:lnTo>
                  <a:lnTo>
                    <a:pt x="2328" y="2155"/>
                  </a:lnTo>
                  <a:lnTo>
                    <a:pt x="2334" y="2143"/>
                  </a:lnTo>
                  <a:lnTo>
                    <a:pt x="2338" y="2137"/>
                  </a:lnTo>
                  <a:lnTo>
                    <a:pt x="2342" y="2132"/>
                  </a:lnTo>
                  <a:lnTo>
                    <a:pt x="2347" y="2128"/>
                  </a:lnTo>
                  <a:lnTo>
                    <a:pt x="2354" y="2124"/>
                  </a:lnTo>
                  <a:lnTo>
                    <a:pt x="2364" y="2119"/>
                  </a:lnTo>
                  <a:lnTo>
                    <a:pt x="2374" y="2112"/>
                  </a:lnTo>
                  <a:lnTo>
                    <a:pt x="2383" y="2104"/>
                  </a:lnTo>
                  <a:lnTo>
                    <a:pt x="2394" y="2096"/>
                  </a:lnTo>
                  <a:lnTo>
                    <a:pt x="2412" y="2076"/>
                  </a:lnTo>
                  <a:lnTo>
                    <a:pt x="2430" y="2056"/>
                  </a:lnTo>
                  <a:lnTo>
                    <a:pt x="2447" y="2036"/>
                  </a:lnTo>
                  <a:lnTo>
                    <a:pt x="2463" y="2019"/>
                  </a:lnTo>
                  <a:lnTo>
                    <a:pt x="2471" y="2012"/>
                  </a:lnTo>
                  <a:lnTo>
                    <a:pt x="2478" y="2005"/>
                  </a:lnTo>
                  <a:lnTo>
                    <a:pt x="2486" y="2000"/>
                  </a:lnTo>
                  <a:lnTo>
                    <a:pt x="2492" y="1997"/>
                  </a:lnTo>
                  <a:lnTo>
                    <a:pt x="2500" y="1995"/>
                  </a:lnTo>
                  <a:lnTo>
                    <a:pt x="2508" y="1993"/>
                  </a:lnTo>
                  <a:lnTo>
                    <a:pt x="2516" y="1992"/>
                  </a:lnTo>
                  <a:lnTo>
                    <a:pt x="2526" y="1992"/>
                  </a:lnTo>
                  <a:lnTo>
                    <a:pt x="2542" y="1992"/>
                  </a:lnTo>
                  <a:lnTo>
                    <a:pt x="2556" y="1992"/>
                  </a:lnTo>
                  <a:lnTo>
                    <a:pt x="2563" y="1992"/>
                  </a:lnTo>
                  <a:lnTo>
                    <a:pt x="2570" y="1991"/>
                  </a:lnTo>
                  <a:lnTo>
                    <a:pt x="2575" y="1988"/>
                  </a:lnTo>
                  <a:lnTo>
                    <a:pt x="2579" y="1985"/>
                  </a:lnTo>
                  <a:lnTo>
                    <a:pt x="2583" y="1980"/>
                  </a:lnTo>
                  <a:lnTo>
                    <a:pt x="2587" y="1973"/>
                  </a:lnTo>
                  <a:lnTo>
                    <a:pt x="2588" y="1965"/>
                  </a:lnTo>
                  <a:lnTo>
                    <a:pt x="2588" y="1955"/>
                  </a:lnTo>
                  <a:lnTo>
                    <a:pt x="2587" y="1944"/>
                  </a:lnTo>
                  <a:lnTo>
                    <a:pt x="2584" y="1935"/>
                  </a:lnTo>
                  <a:lnTo>
                    <a:pt x="2579" y="1925"/>
                  </a:lnTo>
                  <a:lnTo>
                    <a:pt x="2574" y="1916"/>
                  </a:lnTo>
                  <a:lnTo>
                    <a:pt x="2568" y="1907"/>
                  </a:lnTo>
                  <a:lnTo>
                    <a:pt x="2563" y="1897"/>
                  </a:lnTo>
                  <a:lnTo>
                    <a:pt x="2560" y="1888"/>
                  </a:lnTo>
                  <a:lnTo>
                    <a:pt x="2559" y="1877"/>
                  </a:lnTo>
                  <a:lnTo>
                    <a:pt x="2643" y="1660"/>
                  </a:lnTo>
                  <a:lnTo>
                    <a:pt x="2654" y="1652"/>
                  </a:lnTo>
                  <a:lnTo>
                    <a:pt x="2670" y="1643"/>
                  </a:lnTo>
                  <a:lnTo>
                    <a:pt x="2686" y="1635"/>
                  </a:lnTo>
                  <a:lnTo>
                    <a:pt x="2703" y="1626"/>
                  </a:lnTo>
                  <a:lnTo>
                    <a:pt x="2711" y="1620"/>
                  </a:lnTo>
                  <a:lnTo>
                    <a:pt x="2719" y="1615"/>
                  </a:lnTo>
                  <a:lnTo>
                    <a:pt x="2727" y="1608"/>
                  </a:lnTo>
                  <a:lnTo>
                    <a:pt x="2732" y="1602"/>
                  </a:lnTo>
                  <a:lnTo>
                    <a:pt x="2738" y="1594"/>
                  </a:lnTo>
                  <a:lnTo>
                    <a:pt x="2742" y="1584"/>
                  </a:lnTo>
                  <a:lnTo>
                    <a:pt x="2744" y="1575"/>
                  </a:lnTo>
                  <a:lnTo>
                    <a:pt x="2746" y="1564"/>
                  </a:lnTo>
                  <a:lnTo>
                    <a:pt x="2744" y="1555"/>
                  </a:lnTo>
                  <a:lnTo>
                    <a:pt x="2743" y="1548"/>
                  </a:lnTo>
                  <a:lnTo>
                    <a:pt x="2740" y="1540"/>
                  </a:lnTo>
                  <a:lnTo>
                    <a:pt x="2736" y="1535"/>
                  </a:lnTo>
                  <a:lnTo>
                    <a:pt x="2727" y="1524"/>
                  </a:lnTo>
                  <a:lnTo>
                    <a:pt x="2716" y="1516"/>
                  </a:lnTo>
                  <a:lnTo>
                    <a:pt x="2704" y="1508"/>
                  </a:lnTo>
                  <a:lnTo>
                    <a:pt x="2692" y="1502"/>
                  </a:lnTo>
                  <a:lnTo>
                    <a:pt x="2682" y="1494"/>
                  </a:lnTo>
                  <a:lnTo>
                    <a:pt x="2674" y="1486"/>
                  </a:lnTo>
                  <a:lnTo>
                    <a:pt x="2668" y="1476"/>
                  </a:lnTo>
                  <a:lnTo>
                    <a:pt x="2664" y="1467"/>
                  </a:lnTo>
                  <a:lnTo>
                    <a:pt x="2662" y="1458"/>
                  </a:lnTo>
                  <a:lnTo>
                    <a:pt x="2659" y="1448"/>
                  </a:lnTo>
                  <a:lnTo>
                    <a:pt x="2656" y="1428"/>
                  </a:lnTo>
                  <a:lnTo>
                    <a:pt x="2654" y="1408"/>
                  </a:lnTo>
                  <a:lnTo>
                    <a:pt x="2652" y="1388"/>
                  </a:lnTo>
                  <a:lnTo>
                    <a:pt x="2648" y="1370"/>
                  </a:lnTo>
                  <a:lnTo>
                    <a:pt x="2646" y="1360"/>
                  </a:lnTo>
                  <a:lnTo>
                    <a:pt x="2642" y="1351"/>
                  </a:lnTo>
                  <a:lnTo>
                    <a:pt x="2638" y="1343"/>
                  </a:lnTo>
                  <a:lnTo>
                    <a:pt x="2631" y="1335"/>
                  </a:lnTo>
                  <a:lnTo>
                    <a:pt x="2622" y="1324"/>
                  </a:lnTo>
                  <a:lnTo>
                    <a:pt x="2612" y="1315"/>
                  </a:lnTo>
                  <a:lnTo>
                    <a:pt x="2603" y="1306"/>
                  </a:lnTo>
                  <a:lnTo>
                    <a:pt x="2594" y="1298"/>
                  </a:lnTo>
                  <a:lnTo>
                    <a:pt x="2574" y="1282"/>
                  </a:lnTo>
                  <a:lnTo>
                    <a:pt x="2554" y="1267"/>
                  </a:lnTo>
                  <a:lnTo>
                    <a:pt x="2535" y="1253"/>
                  </a:lnTo>
                  <a:lnTo>
                    <a:pt x="2518" y="1235"/>
                  </a:lnTo>
                  <a:lnTo>
                    <a:pt x="2508" y="1226"/>
                  </a:lnTo>
                  <a:lnTo>
                    <a:pt x="2500" y="1215"/>
                  </a:lnTo>
                  <a:lnTo>
                    <a:pt x="2494" y="1203"/>
                  </a:lnTo>
                  <a:lnTo>
                    <a:pt x="2487" y="1191"/>
                  </a:lnTo>
                  <a:lnTo>
                    <a:pt x="2480" y="1179"/>
                  </a:lnTo>
                  <a:lnTo>
                    <a:pt x="2475" y="1169"/>
                  </a:lnTo>
                  <a:lnTo>
                    <a:pt x="2472" y="1159"/>
                  </a:lnTo>
                  <a:lnTo>
                    <a:pt x="2470" y="1150"/>
                  </a:lnTo>
                  <a:lnTo>
                    <a:pt x="2464" y="1133"/>
                  </a:lnTo>
                  <a:lnTo>
                    <a:pt x="2460" y="1117"/>
                  </a:lnTo>
                  <a:lnTo>
                    <a:pt x="2458" y="1110"/>
                  </a:lnTo>
                  <a:lnTo>
                    <a:pt x="2455" y="1103"/>
                  </a:lnTo>
                  <a:lnTo>
                    <a:pt x="2451" y="1097"/>
                  </a:lnTo>
                  <a:lnTo>
                    <a:pt x="2446" y="1091"/>
                  </a:lnTo>
                  <a:lnTo>
                    <a:pt x="2439" y="1085"/>
                  </a:lnTo>
                  <a:lnTo>
                    <a:pt x="2431" y="1079"/>
                  </a:lnTo>
                  <a:lnTo>
                    <a:pt x="2420" y="1075"/>
                  </a:lnTo>
                  <a:lnTo>
                    <a:pt x="2408" y="1070"/>
                  </a:lnTo>
                  <a:lnTo>
                    <a:pt x="2418" y="1043"/>
                  </a:lnTo>
                  <a:lnTo>
                    <a:pt x="2427" y="1022"/>
                  </a:lnTo>
                  <a:lnTo>
                    <a:pt x="2432" y="1013"/>
                  </a:lnTo>
                  <a:lnTo>
                    <a:pt x="2435" y="1003"/>
                  </a:lnTo>
                  <a:lnTo>
                    <a:pt x="2438" y="995"/>
                  </a:lnTo>
                  <a:lnTo>
                    <a:pt x="2438" y="986"/>
                  </a:lnTo>
                  <a:lnTo>
                    <a:pt x="2440" y="974"/>
                  </a:lnTo>
                  <a:lnTo>
                    <a:pt x="2444" y="961"/>
                  </a:lnTo>
                  <a:lnTo>
                    <a:pt x="2447" y="953"/>
                  </a:lnTo>
                  <a:lnTo>
                    <a:pt x="2448" y="943"/>
                  </a:lnTo>
                  <a:lnTo>
                    <a:pt x="2450" y="930"/>
                  </a:lnTo>
                  <a:lnTo>
                    <a:pt x="2450" y="914"/>
                  </a:lnTo>
                  <a:lnTo>
                    <a:pt x="2432" y="914"/>
                  </a:lnTo>
                  <a:lnTo>
                    <a:pt x="2423" y="909"/>
                  </a:lnTo>
                  <a:lnTo>
                    <a:pt x="2414" y="903"/>
                  </a:lnTo>
                  <a:lnTo>
                    <a:pt x="2403" y="898"/>
                  </a:lnTo>
                  <a:lnTo>
                    <a:pt x="2390" y="890"/>
                  </a:lnTo>
                  <a:lnTo>
                    <a:pt x="2374" y="895"/>
                  </a:lnTo>
                  <a:lnTo>
                    <a:pt x="2360" y="899"/>
                  </a:lnTo>
                  <a:lnTo>
                    <a:pt x="2350" y="905"/>
                  </a:lnTo>
                  <a:lnTo>
                    <a:pt x="2340" y="910"/>
                  </a:lnTo>
                  <a:lnTo>
                    <a:pt x="2332" y="915"/>
                  </a:lnTo>
                  <a:lnTo>
                    <a:pt x="2327" y="919"/>
                  </a:lnTo>
                  <a:lnTo>
                    <a:pt x="2323" y="925"/>
                  </a:lnTo>
                  <a:lnTo>
                    <a:pt x="2320" y="930"/>
                  </a:lnTo>
                  <a:lnTo>
                    <a:pt x="2319" y="935"/>
                  </a:lnTo>
                  <a:lnTo>
                    <a:pt x="2319" y="939"/>
                  </a:lnTo>
                  <a:lnTo>
                    <a:pt x="2320" y="945"/>
                  </a:lnTo>
                  <a:lnTo>
                    <a:pt x="2323" y="950"/>
                  </a:lnTo>
                  <a:lnTo>
                    <a:pt x="2330" y="959"/>
                  </a:lnTo>
                  <a:lnTo>
                    <a:pt x="2339" y="969"/>
                  </a:lnTo>
                  <a:lnTo>
                    <a:pt x="2360" y="987"/>
                  </a:lnTo>
                  <a:lnTo>
                    <a:pt x="2380" y="1003"/>
                  </a:lnTo>
                  <a:lnTo>
                    <a:pt x="2383" y="1009"/>
                  </a:lnTo>
                  <a:lnTo>
                    <a:pt x="2386" y="1013"/>
                  </a:lnTo>
                  <a:lnTo>
                    <a:pt x="2387" y="1015"/>
                  </a:lnTo>
                  <a:lnTo>
                    <a:pt x="2388" y="1019"/>
                  </a:lnTo>
                  <a:lnTo>
                    <a:pt x="2388" y="1023"/>
                  </a:lnTo>
                  <a:lnTo>
                    <a:pt x="2386" y="1027"/>
                  </a:lnTo>
                  <a:lnTo>
                    <a:pt x="2383" y="1031"/>
                  </a:lnTo>
                  <a:lnTo>
                    <a:pt x="2378" y="1034"/>
                  </a:lnTo>
                  <a:lnTo>
                    <a:pt x="2372" y="1046"/>
                  </a:lnTo>
                  <a:lnTo>
                    <a:pt x="2366" y="1058"/>
                  </a:lnTo>
                  <a:lnTo>
                    <a:pt x="2359" y="1069"/>
                  </a:lnTo>
                  <a:lnTo>
                    <a:pt x="2351" y="1079"/>
                  </a:lnTo>
                  <a:lnTo>
                    <a:pt x="2336" y="1098"/>
                  </a:lnTo>
                  <a:lnTo>
                    <a:pt x="2319" y="1115"/>
                  </a:lnTo>
                  <a:lnTo>
                    <a:pt x="2300" y="1130"/>
                  </a:lnTo>
                  <a:lnTo>
                    <a:pt x="2282" y="1143"/>
                  </a:lnTo>
                  <a:lnTo>
                    <a:pt x="2263" y="1157"/>
                  </a:lnTo>
                  <a:lnTo>
                    <a:pt x="2243" y="1169"/>
                  </a:lnTo>
                  <a:lnTo>
                    <a:pt x="2204" y="1190"/>
                  </a:lnTo>
                  <a:lnTo>
                    <a:pt x="2168" y="1210"/>
                  </a:lnTo>
                  <a:lnTo>
                    <a:pt x="2152" y="1221"/>
                  </a:lnTo>
                  <a:lnTo>
                    <a:pt x="2138" y="1233"/>
                  </a:lnTo>
                  <a:lnTo>
                    <a:pt x="2124" y="1245"/>
                  </a:lnTo>
                  <a:lnTo>
                    <a:pt x="2112" y="1257"/>
                  </a:lnTo>
                  <a:lnTo>
                    <a:pt x="2114" y="1243"/>
                  </a:lnTo>
                  <a:lnTo>
                    <a:pt x="2116" y="1227"/>
                  </a:lnTo>
                  <a:lnTo>
                    <a:pt x="2120" y="1211"/>
                  </a:lnTo>
                  <a:lnTo>
                    <a:pt x="2127" y="1194"/>
                  </a:lnTo>
                  <a:lnTo>
                    <a:pt x="2135" y="1177"/>
                  </a:lnTo>
                  <a:lnTo>
                    <a:pt x="2144" y="1157"/>
                  </a:lnTo>
                  <a:lnTo>
                    <a:pt x="2155" y="1137"/>
                  </a:lnTo>
                  <a:lnTo>
                    <a:pt x="2167" y="1117"/>
                  </a:lnTo>
                  <a:lnTo>
                    <a:pt x="2224" y="1026"/>
                  </a:lnTo>
                  <a:lnTo>
                    <a:pt x="2291" y="926"/>
                  </a:lnTo>
                  <a:lnTo>
                    <a:pt x="2326" y="873"/>
                  </a:lnTo>
                  <a:lnTo>
                    <a:pt x="2359" y="819"/>
                  </a:lnTo>
                  <a:lnTo>
                    <a:pt x="2374" y="791"/>
                  </a:lnTo>
                  <a:lnTo>
                    <a:pt x="2390" y="763"/>
                  </a:lnTo>
                  <a:lnTo>
                    <a:pt x="2403" y="737"/>
                  </a:lnTo>
                  <a:lnTo>
                    <a:pt x="2416" y="709"/>
                  </a:lnTo>
                  <a:lnTo>
                    <a:pt x="2430" y="681"/>
                  </a:lnTo>
                  <a:lnTo>
                    <a:pt x="2440" y="653"/>
                  </a:lnTo>
                  <a:lnTo>
                    <a:pt x="2450" y="625"/>
                  </a:lnTo>
                  <a:lnTo>
                    <a:pt x="2459" y="597"/>
                  </a:lnTo>
                  <a:lnTo>
                    <a:pt x="2466" y="569"/>
                  </a:lnTo>
                  <a:lnTo>
                    <a:pt x="2470" y="541"/>
                  </a:lnTo>
                  <a:lnTo>
                    <a:pt x="2474" y="513"/>
                  </a:lnTo>
                  <a:lnTo>
                    <a:pt x="2474" y="486"/>
                  </a:lnTo>
                  <a:lnTo>
                    <a:pt x="2474" y="476"/>
                  </a:lnTo>
                  <a:lnTo>
                    <a:pt x="2472" y="465"/>
                  </a:lnTo>
                  <a:lnTo>
                    <a:pt x="2470" y="454"/>
                  </a:lnTo>
                  <a:lnTo>
                    <a:pt x="2466" y="442"/>
                  </a:lnTo>
                  <a:lnTo>
                    <a:pt x="2456" y="418"/>
                  </a:lnTo>
                  <a:lnTo>
                    <a:pt x="2444" y="393"/>
                  </a:lnTo>
                  <a:lnTo>
                    <a:pt x="2430" y="368"/>
                  </a:lnTo>
                  <a:lnTo>
                    <a:pt x="2412" y="341"/>
                  </a:lnTo>
                  <a:lnTo>
                    <a:pt x="2392" y="316"/>
                  </a:lnTo>
                  <a:lnTo>
                    <a:pt x="2371" y="292"/>
                  </a:lnTo>
                  <a:lnTo>
                    <a:pt x="2348" y="269"/>
                  </a:lnTo>
                  <a:lnTo>
                    <a:pt x="2326" y="248"/>
                  </a:lnTo>
                  <a:lnTo>
                    <a:pt x="2302" y="229"/>
                  </a:lnTo>
                  <a:lnTo>
                    <a:pt x="2279" y="212"/>
                  </a:lnTo>
                  <a:lnTo>
                    <a:pt x="2267" y="205"/>
                  </a:lnTo>
                  <a:lnTo>
                    <a:pt x="2255" y="198"/>
                  </a:lnTo>
                  <a:lnTo>
                    <a:pt x="2244" y="193"/>
                  </a:lnTo>
                  <a:lnTo>
                    <a:pt x="2232" y="188"/>
                  </a:lnTo>
                  <a:lnTo>
                    <a:pt x="2222" y="184"/>
                  </a:lnTo>
                  <a:lnTo>
                    <a:pt x="2211" y="181"/>
                  </a:lnTo>
                  <a:lnTo>
                    <a:pt x="2200" y="180"/>
                  </a:lnTo>
                  <a:lnTo>
                    <a:pt x="2191" y="180"/>
                  </a:lnTo>
                  <a:lnTo>
                    <a:pt x="2159" y="180"/>
                  </a:lnTo>
                  <a:lnTo>
                    <a:pt x="2119" y="182"/>
                  </a:lnTo>
                  <a:lnTo>
                    <a:pt x="2099" y="185"/>
                  </a:lnTo>
                  <a:lnTo>
                    <a:pt x="2079" y="189"/>
                  </a:lnTo>
                  <a:lnTo>
                    <a:pt x="2070" y="192"/>
                  </a:lnTo>
                  <a:lnTo>
                    <a:pt x="2062" y="196"/>
                  </a:lnTo>
                  <a:lnTo>
                    <a:pt x="2054" y="198"/>
                  </a:lnTo>
                  <a:lnTo>
                    <a:pt x="2047" y="204"/>
                  </a:lnTo>
                  <a:lnTo>
                    <a:pt x="2044" y="222"/>
                  </a:lnTo>
                  <a:lnTo>
                    <a:pt x="2040" y="238"/>
                  </a:lnTo>
                  <a:lnTo>
                    <a:pt x="2036" y="252"/>
                  </a:lnTo>
                  <a:lnTo>
                    <a:pt x="2031" y="264"/>
                  </a:lnTo>
                  <a:lnTo>
                    <a:pt x="2024" y="272"/>
                  </a:lnTo>
                  <a:lnTo>
                    <a:pt x="2019" y="280"/>
                  </a:lnTo>
                  <a:lnTo>
                    <a:pt x="2011" y="285"/>
                  </a:lnTo>
                  <a:lnTo>
                    <a:pt x="2004" y="289"/>
                  </a:lnTo>
                  <a:lnTo>
                    <a:pt x="1996" y="292"/>
                  </a:lnTo>
                  <a:lnTo>
                    <a:pt x="1990" y="293"/>
                  </a:lnTo>
                  <a:lnTo>
                    <a:pt x="1982" y="294"/>
                  </a:lnTo>
                  <a:lnTo>
                    <a:pt x="1974" y="294"/>
                  </a:lnTo>
                  <a:lnTo>
                    <a:pt x="1959" y="294"/>
                  </a:lnTo>
                  <a:lnTo>
                    <a:pt x="1945" y="293"/>
                  </a:lnTo>
                  <a:lnTo>
                    <a:pt x="1942" y="293"/>
                  </a:lnTo>
                  <a:lnTo>
                    <a:pt x="1941" y="292"/>
                  </a:lnTo>
                  <a:lnTo>
                    <a:pt x="1941" y="289"/>
                  </a:lnTo>
                  <a:lnTo>
                    <a:pt x="1941" y="285"/>
                  </a:lnTo>
                  <a:lnTo>
                    <a:pt x="1946" y="276"/>
                  </a:lnTo>
                  <a:lnTo>
                    <a:pt x="1953" y="264"/>
                  </a:lnTo>
                  <a:lnTo>
                    <a:pt x="1961" y="249"/>
                  </a:lnTo>
                  <a:lnTo>
                    <a:pt x="1969" y="233"/>
                  </a:lnTo>
                  <a:lnTo>
                    <a:pt x="1975" y="217"/>
                  </a:lnTo>
                  <a:lnTo>
                    <a:pt x="1979" y="201"/>
                  </a:lnTo>
                  <a:lnTo>
                    <a:pt x="1981" y="193"/>
                  </a:lnTo>
                  <a:lnTo>
                    <a:pt x="1981" y="185"/>
                  </a:lnTo>
                  <a:lnTo>
                    <a:pt x="1979" y="178"/>
                  </a:lnTo>
                  <a:lnTo>
                    <a:pt x="1978" y="170"/>
                  </a:lnTo>
                  <a:lnTo>
                    <a:pt x="1974" y="165"/>
                  </a:lnTo>
                  <a:lnTo>
                    <a:pt x="1969" y="158"/>
                  </a:lnTo>
                  <a:lnTo>
                    <a:pt x="1961" y="153"/>
                  </a:lnTo>
                  <a:lnTo>
                    <a:pt x="1953" y="149"/>
                  </a:lnTo>
                  <a:lnTo>
                    <a:pt x="1941" y="145"/>
                  </a:lnTo>
                  <a:lnTo>
                    <a:pt x="1927" y="142"/>
                  </a:lnTo>
                  <a:lnTo>
                    <a:pt x="1913" y="141"/>
                  </a:lnTo>
                  <a:lnTo>
                    <a:pt x="1894" y="140"/>
                  </a:lnTo>
                  <a:lnTo>
                    <a:pt x="1873" y="140"/>
                  </a:lnTo>
                  <a:lnTo>
                    <a:pt x="1850" y="141"/>
                  </a:lnTo>
                  <a:lnTo>
                    <a:pt x="1823" y="145"/>
                  </a:lnTo>
                  <a:lnTo>
                    <a:pt x="1794" y="149"/>
                  </a:lnTo>
                  <a:lnTo>
                    <a:pt x="1791" y="146"/>
                  </a:lnTo>
                  <a:lnTo>
                    <a:pt x="1790" y="145"/>
                  </a:lnTo>
                  <a:lnTo>
                    <a:pt x="1789" y="142"/>
                  </a:lnTo>
                  <a:lnTo>
                    <a:pt x="1789" y="140"/>
                  </a:lnTo>
                  <a:lnTo>
                    <a:pt x="1793" y="136"/>
                  </a:lnTo>
                  <a:lnTo>
                    <a:pt x="1799" y="132"/>
                  </a:lnTo>
                  <a:lnTo>
                    <a:pt x="1817" y="122"/>
                  </a:lnTo>
                  <a:lnTo>
                    <a:pt x="1838" y="111"/>
                  </a:lnTo>
                  <a:lnTo>
                    <a:pt x="1847" y="104"/>
                  </a:lnTo>
                  <a:lnTo>
                    <a:pt x="1855" y="96"/>
                  </a:lnTo>
                  <a:lnTo>
                    <a:pt x="1859" y="92"/>
                  </a:lnTo>
                  <a:lnTo>
                    <a:pt x="1862" y="87"/>
                  </a:lnTo>
                  <a:lnTo>
                    <a:pt x="1863" y="83"/>
                  </a:lnTo>
                  <a:lnTo>
                    <a:pt x="1865" y="77"/>
                  </a:lnTo>
                  <a:lnTo>
                    <a:pt x="1866" y="72"/>
                  </a:lnTo>
                  <a:lnTo>
                    <a:pt x="1865" y="65"/>
                  </a:lnTo>
                  <a:lnTo>
                    <a:pt x="1863" y="60"/>
                  </a:lnTo>
                  <a:lnTo>
                    <a:pt x="1861" y="53"/>
                  </a:lnTo>
                  <a:lnTo>
                    <a:pt x="1857" y="47"/>
                  </a:lnTo>
                  <a:lnTo>
                    <a:pt x="1851" y="39"/>
                  </a:lnTo>
                  <a:lnTo>
                    <a:pt x="1845" y="31"/>
                  </a:lnTo>
                  <a:lnTo>
                    <a:pt x="1837" y="23"/>
                  </a:lnTo>
                  <a:lnTo>
                    <a:pt x="1822" y="16"/>
                  </a:lnTo>
                  <a:lnTo>
                    <a:pt x="1809" y="12"/>
                  </a:lnTo>
                  <a:lnTo>
                    <a:pt x="1795" y="8"/>
                  </a:lnTo>
                  <a:lnTo>
                    <a:pt x="1783" y="4"/>
                  </a:lnTo>
                  <a:lnTo>
                    <a:pt x="1771" y="3"/>
                  </a:lnTo>
                  <a:lnTo>
                    <a:pt x="1761" y="1"/>
                  </a:lnTo>
                  <a:lnTo>
                    <a:pt x="1751" y="0"/>
                  </a:lnTo>
                  <a:lnTo>
                    <a:pt x="1743" y="1"/>
                  </a:lnTo>
                  <a:lnTo>
                    <a:pt x="1734" y="3"/>
                  </a:lnTo>
                  <a:lnTo>
                    <a:pt x="1727" y="4"/>
                  </a:lnTo>
                  <a:lnTo>
                    <a:pt x="1721" y="7"/>
                  </a:lnTo>
                  <a:lnTo>
                    <a:pt x="1715" y="11"/>
                  </a:lnTo>
                  <a:lnTo>
                    <a:pt x="1711" y="13"/>
                  </a:lnTo>
                  <a:lnTo>
                    <a:pt x="1707" y="19"/>
                  </a:lnTo>
                  <a:lnTo>
                    <a:pt x="1705" y="24"/>
                  </a:lnTo>
                  <a:lnTo>
                    <a:pt x="1703" y="29"/>
                  </a:lnTo>
                  <a:lnTo>
                    <a:pt x="1697" y="36"/>
                  </a:lnTo>
                  <a:lnTo>
                    <a:pt x="1690" y="45"/>
                  </a:lnTo>
                  <a:lnTo>
                    <a:pt x="1683" y="55"/>
                  </a:lnTo>
                  <a:lnTo>
                    <a:pt x="1677" y="65"/>
                  </a:lnTo>
                  <a:lnTo>
                    <a:pt x="1665" y="89"/>
                  </a:lnTo>
                  <a:lnTo>
                    <a:pt x="1651" y="115"/>
                  </a:lnTo>
                  <a:lnTo>
                    <a:pt x="1638" y="141"/>
                  </a:lnTo>
                  <a:lnTo>
                    <a:pt x="1625" y="166"/>
                  </a:lnTo>
                  <a:lnTo>
                    <a:pt x="1610" y="189"/>
                  </a:lnTo>
                  <a:lnTo>
                    <a:pt x="1595" y="209"/>
                  </a:lnTo>
                  <a:lnTo>
                    <a:pt x="1591" y="214"/>
                  </a:lnTo>
                  <a:lnTo>
                    <a:pt x="1589" y="220"/>
                  </a:lnTo>
                  <a:lnTo>
                    <a:pt x="1587" y="225"/>
                  </a:lnTo>
                  <a:lnTo>
                    <a:pt x="1586" y="230"/>
                  </a:lnTo>
                  <a:lnTo>
                    <a:pt x="1586" y="241"/>
                  </a:lnTo>
                  <a:lnTo>
                    <a:pt x="1589" y="253"/>
                  </a:lnTo>
                  <a:lnTo>
                    <a:pt x="1597" y="276"/>
                  </a:lnTo>
                  <a:lnTo>
                    <a:pt x="1606" y="300"/>
                  </a:lnTo>
                  <a:lnTo>
                    <a:pt x="1609" y="312"/>
                  </a:lnTo>
                  <a:lnTo>
                    <a:pt x="1611" y="324"/>
                  </a:lnTo>
                  <a:lnTo>
                    <a:pt x="1611" y="329"/>
                  </a:lnTo>
                  <a:lnTo>
                    <a:pt x="1610" y="334"/>
                  </a:lnTo>
                  <a:lnTo>
                    <a:pt x="1609" y="341"/>
                  </a:lnTo>
                  <a:lnTo>
                    <a:pt x="1607" y="346"/>
                  </a:lnTo>
                  <a:lnTo>
                    <a:pt x="1605" y="352"/>
                  </a:lnTo>
                  <a:lnTo>
                    <a:pt x="1601" y="358"/>
                  </a:lnTo>
                  <a:lnTo>
                    <a:pt x="1595" y="364"/>
                  </a:lnTo>
                  <a:lnTo>
                    <a:pt x="1590" y="369"/>
                  </a:lnTo>
                  <a:lnTo>
                    <a:pt x="1582" y="374"/>
                  </a:lnTo>
                  <a:lnTo>
                    <a:pt x="1574" y="380"/>
                  </a:lnTo>
                  <a:lnTo>
                    <a:pt x="1565" y="385"/>
                  </a:lnTo>
                  <a:lnTo>
                    <a:pt x="1553" y="390"/>
                  </a:lnTo>
                  <a:lnTo>
                    <a:pt x="1546" y="388"/>
                  </a:lnTo>
                  <a:lnTo>
                    <a:pt x="1529" y="384"/>
                  </a:lnTo>
                  <a:lnTo>
                    <a:pt x="1518" y="382"/>
                  </a:lnTo>
                  <a:lnTo>
                    <a:pt x="1506" y="381"/>
                  </a:lnTo>
                  <a:lnTo>
                    <a:pt x="1495" y="381"/>
                  </a:lnTo>
                  <a:lnTo>
                    <a:pt x="1486" y="381"/>
                  </a:lnTo>
                  <a:lnTo>
                    <a:pt x="1482" y="382"/>
                  </a:lnTo>
                  <a:lnTo>
                    <a:pt x="1478" y="385"/>
                  </a:lnTo>
                  <a:lnTo>
                    <a:pt x="1475" y="386"/>
                  </a:lnTo>
                  <a:lnTo>
                    <a:pt x="1473" y="389"/>
                  </a:lnTo>
                  <a:lnTo>
                    <a:pt x="1471" y="393"/>
                  </a:lnTo>
                  <a:lnTo>
                    <a:pt x="1471" y="397"/>
                  </a:lnTo>
                  <a:lnTo>
                    <a:pt x="1473" y="402"/>
                  </a:lnTo>
                  <a:lnTo>
                    <a:pt x="1474" y="408"/>
                  </a:lnTo>
                  <a:lnTo>
                    <a:pt x="1477" y="414"/>
                  </a:lnTo>
                  <a:lnTo>
                    <a:pt x="1482" y="421"/>
                  </a:lnTo>
                  <a:lnTo>
                    <a:pt x="1487" y="430"/>
                  </a:lnTo>
                  <a:lnTo>
                    <a:pt x="1495" y="438"/>
                  </a:lnTo>
                  <a:lnTo>
                    <a:pt x="1514" y="461"/>
                  </a:lnTo>
                  <a:lnTo>
                    <a:pt x="1541" y="486"/>
                  </a:lnTo>
                  <a:lnTo>
                    <a:pt x="1519" y="477"/>
                  </a:lnTo>
                  <a:lnTo>
                    <a:pt x="1502" y="470"/>
                  </a:lnTo>
                  <a:lnTo>
                    <a:pt x="1487" y="468"/>
                  </a:lnTo>
                  <a:lnTo>
                    <a:pt x="1478" y="466"/>
                  </a:lnTo>
                  <a:lnTo>
                    <a:pt x="1463" y="466"/>
                  </a:lnTo>
                  <a:lnTo>
                    <a:pt x="1450" y="468"/>
                  </a:lnTo>
                  <a:lnTo>
                    <a:pt x="1437" y="484"/>
                  </a:lnTo>
                  <a:lnTo>
                    <a:pt x="1407" y="516"/>
                  </a:lnTo>
                  <a:lnTo>
                    <a:pt x="1391" y="533"/>
                  </a:lnTo>
                  <a:lnTo>
                    <a:pt x="1374" y="548"/>
                  </a:lnTo>
                  <a:lnTo>
                    <a:pt x="1365" y="553"/>
                  </a:lnTo>
                  <a:lnTo>
                    <a:pt x="1357" y="557"/>
                  </a:lnTo>
                  <a:lnTo>
                    <a:pt x="1349" y="558"/>
                  </a:lnTo>
                  <a:lnTo>
                    <a:pt x="1342" y="558"/>
                  </a:lnTo>
                  <a:lnTo>
                    <a:pt x="1339" y="558"/>
                  </a:lnTo>
                  <a:lnTo>
                    <a:pt x="1337" y="557"/>
                  </a:lnTo>
                  <a:lnTo>
                    <a:pt x="1335" y="554"/>
                  </a:lnTo>
                  <a:lnTo>
                    <a:pt x="1334" y="553"/>
                  </a:lnTo>
                  <a:lnTo>
                    <a:pt x="1334" y="546"/>
                  </a:lnTo>
                  <a:lnTo>
                    <a:pt x="1335" y="540"/>
                  </a:lnTo>
                  <a:lnTo>
                    <a:pt x="1342" y="524"/>
                  </a:lnTo>
                  <a:lnTo>
                    <a:pt x="1350" y="505"/>
                  </a:lnTo>
                  <a:lnTo>
                    <a:pt x="1354" y="496"/>
                  </a:lnTo>
                  <a:lnTo>
                    <a:pt x="1358" y="488"/>
                  </a:lnTo>
                  <a:lnTo>
                    <a:pt x="1359" y="478"/>
                  </a:lnTo>
                  <a:lnTo>
                    <a:pt x="1359" y="472"/>
                  </a:lnTo>
                  <a:lnTo>
                    <a:pt x="1359" y="468"/>
                  </a:lnTo>
                  <a:lnTo>
                    <a:pt x="1358" y="465"/>
                  </a:lnTo>
                  <a:lnTo>
                    <a:pt x="1357" y="462"/>
                  </a:lnTo>
                  <a:lnTo>
                    <a:pt x="1354" y="461"/>
                  </a:lnTo>
                  <a:lnTo>
                    <a:pt x="1351" y="458"/>
                  </a:lnTo>
                  <a:lnTo>
                    <a:pt x="1347" y="457"/>
                  </a:lnTo>
                  <a:lnTo>
                    <a:pt x="1342" y="457"/>
                  </a:lnTo>
                  <a:lnTo>
                    <a:pt x="1337" y="456"/>
                  </a:lnTo>
                  <a:lnTo>
                    <a:pt x="1322" y="468"/>
                  </a:lnTo>
                  <a:lnTo>
                    <a:pt x="1309" y="477"/>
                  </a:lnTo>
                  <a:lnTo>
                    <a:pt x="1295" y="486"/>
                  </a:lnTo>
                  <a:lnTo>
                    <a:pt x="1282" y="493"/>
                  </a:lnTo>
                  <a:lnTo>
                    <a:pt x="1270" y="498"/>
                  </a:lnTo>
                  <a:lnTo>
                    <a:pt x="1259" y="504"/>
                  </a:lnTo>
                  <a:lnTo>
                    <a:pt x="1249" y="506"/>
                  </a:lnTo>
                  <a:lnTo>
                    <a:pt x="1238" y="509"/>
                  </a:lnTo>
                  <a:lnTo>
                    <a:pt x="1198" y="517"/>
                  </a:lnTo>
                  <a:lnTo>
                    <a:pt x="1162" y="522"/>
                  </a:lnTo>
                  <a:lnTo>
                    <a:pt x="1142" y="524"/>
                  </a:lnTo>
                  <a:lnTo>
                    <a:pt x="1128" y="525"/>
                  </a:lnTo>
                  <a:lnTo>
                    <a:pt x="1118" y="528"/>
                  </a:lnTo>
                  <a:lnTo>
                    <a:pt x="1112" y="532"/>
                  </a:lnTo>
                  <a:lnTo>
                    <a:pt x="1110" y="533"/>
                  </a:lnTo>
                  <a:lnTo>
                    <a:pt x="1110" y="536"/>
                  </a:lnTo>
                  <a:lnTo>
                    <a:pt x="1110" y="538"/>
                  </a:lnTo>
                  <a:lnTo>
                    <a:pt x="1110" y="541"/>
                  </a:lnTo>
                  <a:lnTo>
                    <a:pt x="1113" y="548"/>
                  </a:lnTo>
                  <a:lnTo>
                    <a:pt x="1117" y="553"/>
                  </a:lnTo>
                  <a:lnTo>
                    <a:pt x="1128" y="566"/>
                  </a:lnTo>
                  <a:lnTo>
                    <a:pt x="1137" y="581"/>
                  </a:lnTo>
                  <a:lnTo>
                    <a:pt x="1140" y="588"/>
                  </a:lnTo>
                  <a:lnTo>
                    <a:pt x="1140" y="594"/>
                  </a:lnTo>
                  <a:lnTo>
                    <a:pt x="1140" y="598"/>
                  </a:lnTo>
                  <a:lnTo>
                    <a:pt x="1137" y="601"/>
                  </a:lnTo>
                  <a:lnTo>
                    <a:pt x="1136" y="604"/>
                  </a:lnTo>
                  <a:lnTo>
                    <a:pt x="1132" y="606"/>
                  </a:lnTo>
                  <a:lnTo>
                    <a:pt x="1125" y="612"/>
                  </a:lnTo>
                  <a:lnTo>
                    <a:pt x="1117" y="616"/>
                  </a:lnTo>
                  <a:lnTo>
                    <a:pt x="1106" y="618"/>
                  </a:lnTo>
                  <a:lnTo>
                    <a:pt x="1096" y="622"/>
                  </a:lnTo>
                  <a:lnTo>
                    <a:pt x="1069" y="629"/>
                  </a:lnTo>
                  <a:lnTo>
                    <a:pt x="1041" y="637"/>
                  </a:lnTo>
                  <a:lnTo>
                    <a:pt x="1010" y="645"/>
                  </a:lnTo>
                  <a:lnTo>
                    <a:pt x="980" y="656"/>
                  </a:lnTo>
                  <a:lnTo>
                    <a:pt x="965" y="662"/>
                  </a:lnTo>
                  <a:lnTo>
                    <a:pt x="952" y="669"/>
                  </a:lnTo>
                  <a:lnTo>
                    <a:pt x="938" y="677"/>
                  </a:lnTo>
                  <a:lnTo>
                    <a:pt x="926" y="685"/>
                  </a:lnTo>
                  <a:lnTo>
                    <a:pt x="906" y="698"/>
                  </a:lnTo>
                  <a:lnTo>
                    <a:pt x="888" y="713"/>
                  </a:lnTo>
                  <a:lnTo>
                    <a:pt x="870" y="726"/>
                  </a:lnTo>
                  <a:lnTo>
                    <a:pt x="854" y="741"/>
                  </a:lnTo>
                  <a:lnTo>
                    <a:pt x="822" y="769"/>
                  </a:lnTo>
                  <a:lnTo>
                    <a:pt x="796" y="797"/>
                  </a:lnTo>
                  <a:lnTo>
                    <a:pt x="769" y="826"/>
                  </a:lnTo>
                  <a:lnTo>
                    <a:pt x="746" y="855"/>
                  </a:lnTo>
                  <a:lnTo>
                    <a:pt x="725" y="885"/>
                  </a:lnTo>
                  <a:lnTo>
                    <a:pt x="704" y="914"/>
                  </a:lnTo>
                  <a:lnTo>
                    <a:pt x="700" y="921"/>
                  </a:lnTo>
                  <a:lnTo>
                    <a:pt x="696" y="930"/>
                  </a:lnTo>
                  <a:lnTo>
                    <a:pt x="694" y="939"/>
                  </a:lnTo>
                  <a:lnTo>
                    <a:pt x="693" y="950"/>
                  </a:lnTo>
                  <a:lnTo>
                    <a:pt x="694" y="962"/>
                  </a:lnTo>
                  <a:lnTo>
                    <a:pt x="696" y="974"/>
                  </a:lnTo>
                  <a:lnTo>
                    <a:pt x="698" y="986"/>
                  </a:lnTo>
                  <a:lnTo>
                    <a:pt x="701" y="999"/>
                  </a:lnTo>
                  <a:lnTo>
                    <a:pt x="709" y="1026"/>
                  </a:lnTo>
                  <a:lnTo>
                    <a:pt x="720" y="1054"/>
                  </a:lnTo>
                  <a:lnTo>
                    <a:pt x="729" y="1081"/>
                  </a:lnTo>
                  <a:lnTo>
                    <a:pt x="740" y="1106"/>
                  </a:lnTo>
                  <a:lnTo>
                    <a:pt x="748" y="1129"/>
                  </a:lnTo>
                  <a:lnTo>
                    <a:pt x="753" y="1147"/>
                  </a:lnTo>
                  <a:lnTo>
                    <a:pt x="756" y="1155"/>
                  </a:lnTo>
                  <a:lnTo>
                    <a:pt x="756" y="1162"/>
                  </a:lnTo>
                  <a:lnTo>
                    <a:pt x="756" y="1167"/>
                  </a:lnTo>
                  <a:lnTo>
                    <a:pt x="754" y="1170"/>
                  </a:lnTo>
                  <a:lnTo>
                    <a:pt x="750" y="1173"/>
                  </a:lnTo>
                  <a:lnTo>
                    <a:pt x="746" y="1173"/>
                  </a:lnTo>
                  <a:lnTo>
                    <a:pt x="740" y="1171"/>
                  </a:lnTo>
                  <a:lnTo>
                    <a:pt x="732" y="1167"/>
                  </a:lnTo>
                  <a:lnTo>
                    <a:pt x="722" y="1162"/>
                  </a:lnTo>
                  <a:lnTo>
                    <a:pt x="710" y="1154"/>
                  </a:lnTo>
                  <a:lnTo>
                    <a:pt x="696" y="1143"/>
                  </a:lnTo>
                  <a:lnTo>
                    <a:pt x="680" y="1130"/>
                  </a:lnTo>
                  <a:lnTo>
                    <a:pt x="649" y="1137"/>
                  </a:lnTo>
                  <a:lnTo>
                    <a:pt x="621" y="1142"/>
                  </a:lnTo>
                  <a:lnTo>
                    <a:pt x="594" y="1146"/>
                  </a:lnTo>
                  <a:lnTo>
                    <a:pt x="570" y="1149"/>
                  </a:lnTo>
                  <a:lnTo>
                    <a:pt x="526" y="1153"/>
                  </a:lnTo>
                  <a:lnTo>
                    <a:pt x="486" y="1153"/>
                  </a:lnTo>
                  <a:lnTo>
                    <a:pt x="451" y="1153"/>
                  </a:lnTo>
                  <a:lnTo>
                    <a:pt x="415" y="1151"/>
                  </a:lnTo>
                  <a:lnTo>
                    <a:pt x="380" y="1150"/>
                  </a:lnTo>
                  <a:lnTo>
                    <a:pt x="343" y="1149"/>
                  </a:lnTo>
                  <a:lnTo>
                    <a:pt x="317" y="1150"/>
                  </a:lnTo>
                  <a:lnTo>
                    <a:pt x="295" y="1151"/>
                  </a:lnTo>
                  <a:lnTo>
                    <a:pt x="273" y="1155"/>
                  </a:lnTo>
                  <a:lnTo>
                    <a:pt x="256" y="1161"/>
                  </a:lnTo>
                  <a:lnTo>
                    <a:pt x="241" y="1166"/>
                  </a:lnTo>
                  <a:lnTo>
                    <a:pt x="229" y="1175"/>
                  </a:lnTo>
                  <a:lnTo>
                    <a:pt x="224" y="1179"/>
                  </a:lnTo>
                  <a:lnTo>
                    <a:pt x="220" y="1185"/>
                  </a:lnTo>
                  <a:lnTo>
                    <a:pt x="216" y="1190"/>
                  </a:lnTo>
                  <a:lnTo>
                    <a:pt x="213" y="1195"/>
                  </a:lnTo>
                  <a:lnTo>
                    <a:pt x="211" y="1202"/>
                  </a:lnTo>
                  <a:lnTo>
                    <a:pt x="209" y="1207"/>
                  </a:lnTo>
                  <a:lnTo>
                    <a:pt x="208" y="1215"/>
                  </a:lnTo>
                  <a:lnTo>
                    <a:pt x="207" y="1222"/>
                  </a:lnTo>
                  <a:lnTo>
                    <a:pt x="208" y="1238"/>
                  </a:lnTo>
                  <a:lnTo>
                    <a:pt x="211" y="1255"/>
                  </a:lnTo>
                  <a:lnTo>
                    <a:pt x="216" y="1274"/>
                  </a:lnTo>
                  <a:lnTo>
                    <a:pt x="224" y="1295"/>
                  </a:lnTo>
                  <a:lnTo>
                    <a:pt x="233" y="1318"/>
                  </a:lnTo>
                  <a:lnTo>
                    <a:pt x="247" y="1342"/>
                  </a:lnTo>
                  <a:lnTo>
                    <a:pt x="249" y="1350"/>
                  </a:lnTo>
                  <a:lnTo>
                    <a:pt x="251" y="1359"/>
                  </a:lnTo>
                  <a:lnTo>
                    <a:pt x="249" y="1371"/>
                  </a:lnTo>
                  <a:lnTo>
                    <a:pt x="247" y="1382"/>
                  </a:lnTo>
                  <a:lnTo>
                    <a:pt x="240" y="1408"/>
                  </a:lnTo>
                  <a:lnTo>
                    <a:pt x="235" y="1435"/>
                  </a:lnTo>
                  <a:lnTo>
                    <a:pt x="233" y="1450"/>
                  </a:lnTo>
                  <a:lnTo>
                    <a:pt x="233" y="1463"/>
                  </a:lnTo>
                  <a:lnTo>
                    <a:pt x="235" y="1476"/>
                  </a:lnTo>
                  <a:lnTo>
                    <a:pt x="240" y="1490"/>
                  </a:lnTo>
                  <a:lnTo>
                    <a:pt x="243" y="1495"/>
                  </a:lnTo>
                  <a:lnTo>
                    <a:pt x="248" y="1502"/>
                  </a:lnTo>
                  <a:lnTo>
                    <a:pt x="253" y="1508"/>
                  </a:lnTo>
                  <a:lnTo>
                    <a:pt x="259" y="1514"/>
                  </a:lnTo>
                  <a:lnTo>
                    <a:pt x="267" y="1519"/>
                  </a:lnTo>
                  <a:lnTo>
                    <a:pt x="275" y="1524"/>
                  </a:lnTo>
                  <a:lnTo>
                    <a:pt x="284" y="1530"/>
                  </a:lnTo>
                  <a:lnTo>
                    <a:pt x="295" y="1534"/>
                  </a:lnTo>
                  <a:lnTo>
                    <a:pt x="299" y="1531"/>
                  </a:lnTo>
                  <a:lnTo>
                    <a:pt x="301" y="1530"/>
                  </a:lnTo>
                  <a:lnTo>
                    <a:pt x="305" y="1530"/>
                  </a:lnTo>
                  <a:lnTo>
                    <a:pt x="308" y="1531"/>
                  </a:lnTo>
                  <a:lnTo>
                    <a:pt x="313" y="1534"/>
                  </a:lnTo>
                  <a:lnTo>
                    <a:pt x="317" y="1540"/>
                  </a:lnTo>
                  <a:lnTo>
                    <a:pt x="325" y="1559"/>
                  </a:lnTo>
                  <a:lnTo>
                    <a:pt x="332" y="1582"/>
                  </a:lnTo>
                  <a:lnTo>
                    <a:pt x="335" y="1592"/>
                  </a:lnTo>
                  <a:lnTo>
                    <a:pt x="339" y="1603"/>
                  </a:lnTo>
                  <a:lnTo>
                    <a:pt x="341" y="1614"/>
                  </a:lnTo>
                  <a:lnTo>
                    <a:pt x="347" y="1622"/>
                  </a:lnTo>
                  <a:lnTo>
                    <a:pt x="349" y="1624"/>
                  </a:lnTo>
                  <a:lnTo>
                    <a:pt x="352" y="1627"/>
                  </a:lnTo>
                  <a:lnTo>
                    <a:pt x="355" y="1628"/>
                  </a:lnTo>
                  <a:lnTo>
                    <a:pt x="357" y="1630"/>
                  </a:lnTo>
                  <a:lnTo>
                    <a:pt x="361" y="1630"/>
                  </a:lnTo>
                  <a:lnTo>
                    <a:pt x="364" y="1628"/>
                  </a:lnTo>
                  <a:lnTo>
                    <a:pt x="368" y="1627"/>
                  </a:lnTo>
                  <a:lnTo>
                    <a:pt x="373" y="1624"/>
                  </a:lnTo>
                  <a:lnTo>
                    <a:pt x="392" y="1650"/>
                  </a:lnTo>
                  <a:lnTo>
                    <a:pt x="407" y="1672"/>
                  </a:lnTo>
                  <a:lnTo>
                    <a:pt x="412" y="1683"/>
                  </a:lnTo>
                  <a:lnTo>
                    <a:pt x="417" y="1694"/>
                  </a:lnTo>
                  <a:lnTo>
                    <a:pt x="420" y="1703"/>
                  </a:lnTo>
                  <a:lnTo>
                    <a:pt x="421" y="1714"/>
                  </a:lnTo>
                  <a:lnTo>
                    <a:pt x="421" y="1724"/>
                  </a:lnTo>
                  <a:lnTo>
                    <a:pt x="420" y="1735"/>
                  </a:lnTo>
                  <a:lnTo>
                    <a:pt x="416" y="1747"/>
                  </a:lnTo>
                  <a:lnTo>
                    <a:pt x="411" y="1759"/>
                  </a:lnTo>
                  <a:lnTo>
                    <a:pt x="404" y="1772"/>
                  </a:lnTo>
                  <a:lnTo>
                    <a:pt x="393" y="1786"/>
                  </a:lnTo>
                  <a:lnTo>
                    <a:pt x="381" y="1800"/>
                  </a:lnTo>
                  <a:lnTo>
                    <a:pt x="367" y="1816"/>
                  </a:lnTo>
                  <a:lnTo>
                    <a:pt x="377" y="1842"/>
                  </a:lnTo>
                  <a:lnTo>
                    <a:pt x="397" y="1897"/>
                  </a:lnTo>
                  <a:lnTo>
                    <a:pt x="408" y="1929"/>
                  </a:lnTo>
                  <a:lnTo>
                    <a:pt x="415" y="1961"/>
                  </a:lnTo>
                  <a:lnTo>
                    <a:pt x="417" y="1976"/>
                  </a:lnTo>
                  <a:lnTo>
                    <a:pt x="419" y="1989"/>
                  </a:lnTo>
                  <a:lnTo>
                    <a:pt x="417" y="2000"/>
                  </a:lnTo>
                  <a:lnTo>
                    <a:pt x="415" y="2009"/>
                  </a:lnTo>
                  <a:lnTo>
                    <a:pt x="401" y="2033"/>
                  </a:lnTo>
                  <a:lnTo>
                    <a:pt x="389" y="2053"/>
                  </a:lnTo>
                  <a:lnTo>
                    <a:pt x="379" y="2069"/>
                  </a:lnTo>
                  <a:lnTo>
                    <a:pt x="369" y="2081"/>
                  </a:lnTo>
                  <a:lnTo>
                    <a:pt x="361" y="2091"/>
                  </a:lnTo>
                  <a:lnTo>
                    <a:pt x="355" y="2097"/>
                  </a:lnTo>
                  <a:lnTo>
                    <a:pt x="349" y="2101"/>
                  </a:lnTo>
                  <a:lnTo>
                    <a:pt x="344" y="2103"/>
                  </a:lnTo>
                  <a:lnTo>
                    <a:pt x="340" y="2101"/>
                  </a:lnTo>
                  <a:lnTo>
                    <a:pt x="336" y="2099"/>
                  </a:lnTo>
                  <a:lnTo>
                    <a:pt x="333" y="2095"/>
                  </a:lnTo>
                  <a:lnTo>
                    <a:pt x="331" y="2089"/>
                  </a:lnTo>
                  <a:lnTo>
                    <a:pt x="325" y="2077"/>
                  </a:lnTo>
                  <a:lnTo>
                    <a:pt x="319" y="2064"/>
                  </a:lnTo>
                  <a:lnTo>
                    <a:pt x="335" y="2025"/>
                  </a:lnTo>
                  <a:lnTo>
                    <a:pt x="347" y="1992"/>
                  </a:lnTo>
                  <a:lnTo>
                    <a:pt x="355" y="1961"/>
                  </a:lnTo>
                  <a:lnTo>
                    <a:pt x="360" y="1936"/>
                  </a:lnTo>
                  <a:lnTo>
                    <a:pt x="363" y="1915"/>
                  </a:lnTo>
                  <a:lnTo>
                    <a:pt x="361" y="1897"/>
                  </a:lnTo>
                  <a:lnTo>
                    <a:pt x="360" y="1891"/>
                  </a:lnTo>
                  <a:lnTo>
                    <a:pt x="359" y="1885"/>
                  </a:lnTo>
                  <a:lnTo>
                    <a:pt x="356" y="1881"/>
                  </a:lnTo>
                  <a:lnTo>
                    <a:pt x="353" y="1877"/>
                  </a:lnTo>
                  <a:lnTo>
                    <a:pt x="349" y="1876"/>
                  </a:lnTo>
                  <a:lnTo>
                    <a:pt x="347" y="1876"/>
                  </a:lnTo>
                  <a:lnTo>
                    <a:pt x="343" y="1876"/>
                  </a:lnTo>
                  <a:lnTo>
                    <a:pt x="337" y="1879"/>
                  </a:lnTo>
                  <a:lnTo>
                    <a:pt x="333" y="1883"/>
                  </a:lnTo>
                  <a:lnTo>
                    <a:pt x="328" y="1888"/>
                  </a:lnTo>
                  <a:lnTo>
                    <a:pt x="323" y="1893"/>
                  </a:lnTo>
                  <a:lnTo>
                    <a:pt x="317" y="1901"/>
                  </a:lnTo>
                  <a:lnTo>
                    <a:pt x="305" y="1923"/>
                  </a:lnTo>
                  <a:lnTo>
                    <a:pt x="293" y="1949"/>
                  </a:lnTo>
                  <a:lnTo>
                    <a:pt x="283" y="1981"/>
                  </a:lnTo>
                  <a:lnTo>
                    <a:pt x="271" y="2021"/>
                  </a:lnTo>
                  <a:lnTo>
                    <a:pt x="272" y="2003"/>
                  </a:lnTo>
                  <a:lnTo>
                    <a:pt x="276" y="1973"/>
                  </a:lnTo>
                  <a:lnTo>
                    <a:pt x="283" y="1939"/>
                  </a:lnTo>
                  <a:lnTo>
                    <a:pt x="292" y="1901"/>
                  </a:lnTo>
                  <a:lnTo>
                    <a:pt x="301" y="1863"/>
                  </a:lnTo>
                  <a:lnTo>
                    <a:pt x="311" y="1828"/>
                  </a:lnTo>
                  <a:lnTo>
                    <a:pt x="316" y="1814"/>
                  </a:lnTo>
                  <a:lnTo>
                    <a:pt x="321" y="1800"/>
                  </a:lnTo>
                  <a:lnTo>
                    <a:pt x="327" y="1790"/>
                  </a:lnTo>
                  <a:lnTo>
                    <a:pt x="331" y="1780"/>
                  </a:lnTo>
                  <a:lnTo>
                    <a:pt x="351" y="1744"/>
                  </a:lnTo>
                  <a:lnTo>
                    <a:pt x="365" y="1716"/>
                  </a:lnTo>
                  <a:lnTo>
                    <a:pt x="369" y="1704"/>
                  </a:lnTo>
                  <a:lnTo>
                    <a:pt x="373" y="1695"/>
                  </a:lnTo>
                  <a:lnTo>
                    <a:pt x="375" y="1687"/>
                  </a:lnTo>
                  <a:lnTo>
                    <a:pt x="376" y="1679"/>
                  </a:lnTo>
                  <a:lnTo>
                    <a:pt x="376" y="1674"/>
                  </a:lnTo>
                  <a:lnTo>
                    <a:pt x="375" y="1670"/>
                  </a:lnTo>
                  <a:lnTo>
                    <a:pt x="372" y="1666"/>
                  </a:lnTo>
                  <a:lnTo>
                    <a:pt x="369" y="1663"/>
                  </a:lnTo>
                  <a:lnTo>
                    <a:pt x="365" y="1662"/>
                  </a:lnTo>
                  <a:lnTo>
                    <a:pt x="360" y="1662"/>
                  </a:lnTo>
                  <a:lnTo>
                    <a:pt x="356" y="1660"/>
                  </a:lnTo>
                  <a:lnTo>
                    <a:pt x="349" y="1662"/>
                  </a:lnTo>
                  <a:lnTo>
                    <a:pt x="323" y="1664"/>
                  </a:lnTo>
                  <a:lnTo>
                    <a:pt x="292" y="1667"/>
                  </a:lnTo>
                  <a:lnTo>
                    <a:pt x="285" y="1666"/>
                  </a:lnTo>
                  <a:lnTo>
                    <a:pt x="279" y="1664"/>
                  </a:lnTo>
                  <a:lnTo>
                    <a:pt x="272" y="1663"/>
                  </a:lnTo>
                  <a:lnTo>
                    <a:pt x="265" y="1659"/>
                  </a:lnTo>
                  <a:lnTo>
                    <a:pt x="260" y="1655"/>
                  </a:lnTo>
                  <a:lnTo>
                    <a:pt x="255" y="1651"/>
                  </a:lnTo>
                  <a:lnTo>
                    <a:pt x="251" y="1644"/>
                  </a:lnTo>
                  <a:lnTo>
                    <a:pt x="247" y="1636"/>
                  </a:lnTo>
                  <a:lnTo>
                    <a:pt x="239" y="1619"/>
                  </a:lnTo>
                  <a:lnTo>
                    <a:pt x="231" y="1604"/>
                  </a:lnTo>
                  <a:lnTo>
                    <a:pt x="223" y="1591"/>
                  </a:lnTo>
                  <a:lnTo>
                    <a:pt x="215" y="1579"/>
                  </a:lnTo>
                  <a:lnTo>
                    <a:pt x="199" y="1559"/>
                  </a:lnTo>
                  <a:lnTo>
                    <a:pt x="181" y="1542"/>
                  </a:lnTo>
                  <a:lnTo>
                    <a:pt x="163" y="1524"/>
                  </a:lnTo>
                  <a:lnTo>
                    <a:pt x="141" y="1506"/>
                  </a:lnTo>
                  <a:lnTo>
                    <a:pt x="117" y="1483"/>
                  </a:lnTo>
                  <a:lnTo>
                    <a:pt x="89" y="1455"/>
                  </a:lnTo>
                  <a:lnTo>
                    <a:pt x="89" y="1458"/>
                  </a:lnTo>
                  <a:lnTo>
                    <a:pt x="88" y="1460"/>
                  </a:lnTo>
                  <a:lnTo>
                    <a:pt x="85" y="1462"/>
                  </a:lnTo>
                  <a:lnTo>
                    <a:pt x="81" y="1464"/>
                  </a:lnTo>
                  <a:lnTo>
                    <a:pt x="72" y="1467"/>
                  </a:lnTo>
                  <a:lnTo>
                    <a:pt x="60" y="1467"/>
                  </a:lnTo>
                  <a:lnTo>
                    <a:pt x="56" y="1474"/>
                  </a:lnTo>
                  <a:lnTo>
                    <a:pt x="53" y="1479"/>
                  </a:lnTo>
                  <a:lnTo>
                    <a:pt x="52" y="1484"/>
                  </a:lnTo>
                  <a:lnTo>
                    <a:pt x="52" y="1488"/>
                  </a:lnTo>
                  <a:lnTo>
                    <a:pt x="53" y="1498"/>
                  </a:lnTo>
                  <a:lnTo>
                    <a:pt x="53" y="1510"/>
                  </a:lnTo>
                  <a:lnTo>
                    <a:pt x="55" y="1522"/>
                  </a:lnTo>
                  <a:lnTo>
                    <a:pt x="59" y="1531"/>
                  </a:lnTo>
                  <a:lnTo>
                    <a:pt x="64" y="1538"/>
                  </a:lnTo>
                  <a:lnTo>
                    <a:pt x="71" y="1544"/>
                  </a:lnTo>
                  <a:lnTo>
                    <a:pt x="79" y="1550"/>
                  </a:lnTo>
                  <a:lnTo>
                    <a:pt x="88" y="1554"/>
                  </a:lnTo>
                  <a:lnTo>
                    <a:pt x="99" y="1558"/>
                  </a:lnTo>
                  <a:lnTo>
                    <a:pt x="108" y="1562"/>
                  </a:lnTo>
                  <a:lnTo>
                    <a:pt x="119" y="1566"/>
                  </a:lnTo>
                  <a:lnTo>
                    <a:pt x="129" y="1570"/>
                  </a:lnTo>
                  <a:lnTo>
                    <a:pt x="139" y="1575"/>
                  </a:lnTo>
                  <a:lnTo>
                    <a:pt x="148" y="1580"/>
                  </a:lnTo>
                  <a:lnTo>
                    <a:pt x="155" y="1587"/>
                  </a:lnTo>
                  <a:lnTo>
                    <a:pt x="161" y="1595"/>
                  </a:lnTo>
                  <a:lnTo>
                    <a:pt x="165" y="1606"/>
                  </a:lnTo>
                  <a:lnTo>
                    <a:pt x="168" y="1618"/>
                  </a:lnTo>
                  <a:lnTo>
                    <a:pt x="169" y="1636"/>
                  </a:lnTo>
                  <a:lnTo>
                    <a:pt x="168" y="1652"/>
                  </a:lnTo>
                  <a:lnTo>
                    <a:pt x="165" y="1664"/>
                  </a:lnTo>
                  <a:lnTo>
                    <a:pt x="160" y="1674"/>
                  </a:lnTo>
                  <a:lnTo>
                    <a:pt x="153" y="1682"/>
                  </a:lnTo>
                  <a:lnTo>
                    <a:pt x="147" y="1688"/>
                  </a:lnTo>
                  <a:lnTo>
                    <a:pt x="139" y="1692"/>
                  </a:lnTo>
                  <a:lnTo>
                    <a:pt x="131" y="1696"/>
                  </a:lnTo>
                  <a:lnTo>
                    <a:pt x="113" y="1703"/>
                  </a:lnTo>
                  <a:lnTo>
                    <a:pt x="99" y="1710"/>
                  </a:lnTo>
                  <a:lnTo>
                    <a:pt x="92" y="1715"/>
                  </a:lnTo>
                  <a:lnTo>
                    <a:pt x="88" y="1720"/>
                  </a:lnTo>
                  <a:lnTo>
                    <a:pt x="85" y="1728"/>
                  </a:lnTo>
                  <a:lnTo>
                    <a:pt x="84" y="1739"/>
                  </a:lnTo>
                  <a:lnTo>
                    <a:pt x="85" y="1748"/>
                  </a:lnTo>
                  <a:lnTo>
                    <a:pt x="88" y="1758"/>
                  </a:lnTo>
                  <a:lnTo>
                    <a:pt x="92" y="1767"/>
                  </a:lnTo>
                  <a:lnTo>
                    <a:pt x="97" y="1776"/>
                  </a:lnTo>
                  <a:lnTo>
                    <a:pt x="111" y="1794"/>
                  </a:lnTo>
                  <a:lnTo>
                    <a:pt x="125" y="1814"/>
                  </a:lnTo>
                  <a:lnTo>
                    <a:pt x="133" y="1823"/>
                  </a:lnTo>
                  <a:lnTo>
                    <a:pt x="141" y="1834"/>
                  </a:lnTo>
                  <a:lnTo>
                    <a:pt x="148" y="1846"/>
                  </a:lnTo>
                  <a:lnTo>
                    <a:pt x="155" y="1858"/>
                  </a:lnTo>
                  <a:lnTo>
                    <a:pt x="160" y="1871"/>
                  </a:lnTo>
                  <a:lnTo>
                    <a:pt x="164" y="1885"/>
                  </a:lnTo>
                  <a:lnTo>
                    <a:pt x="167" y="1901"/>
                  </a:lnTo>
                  <a:lnTo>
                    <a:pt x="168" y="1919"/>
                  </a:lnTo>
                  <a:lnTo>
                    <a:pt x="168" y="1933"/>
                  </a:lnTo>
                  <a:lnTo>
                    <a:pt x="167" y="1945"/>
                  </a:lnTo>
                  <a:lnTo>
                    <a:pt x="164" y="1957"/>
                  </a:lnTo>
                  <a:lnTo>
                    <a:pt x="161" y="1968"/>
                  </a:lnTo>
                  <a:lnTo>
                    <a:pt x="157" y="1977"/>
                  </a:lnTo>
                  <a:lnTo>
                    <a:pt x="152" y="1987"/>
                  </a:lnTo>
                  <a:lnTo>
                    <a:pt x="148" y="1995"/>
                  </a:lnTo>
                  <a:lnTo>
                    <a:pt x="141" y="2001"/>
                  </a:lnTo>
                  <a:lnTo>
                    <a:pt x="129" y="2015"/>
                  </a:lnTo>
                  <a:lnTo>
                    <a:pt x="115" y="2024"/>
                  </a:lnTo>
                  <a:lnTo>
                    <a:pt x="100" y="2033"/>
                  </a:lnTo>
                  <a:lnTo>
                    <a:pt x="84" y="2041"/>
                  </a:lnTo>
                  <a:lnTo>
                    <a:pt x="68" y="2051"/>
                  </a:lnTo>
                  <a:lnTo>
                    <a:pt x="53" y="2059"/>
                  </a:lnTo>
                  <a:lnTo>
                    <a:pt x="39" y="2069"/>
                  </a:lnTo>
                  <a:lnTo>
                    <a:pt x="25" y="2081"/>
                  </a:lnTo>
                  <a:lnTo>
                    <a:pt x="20" y="2088"/>
                  </a:lnTo>
                  <a:lnTo>
                    <a:pt x="15" y="2095"/>
                  </a:lnTo>
                  <a:lnTo>
                    <a:pt x="11" y="2104"/>
                  </a:lnTo>
                  <a:lnTo>
                    <a:pt x="7" y="2113"/>
                  </a:lnTo>
                  <a:lnTo>
                    <a:pt x="4" y="2123"/>
                  </a:lnTo>
                  <a:lnTo>
                    <a:pt x="1" y="2135"/>
                  </a:lnTo>
                  <a:lnTo>
                    <a:pt x="0" y="2147"/>
                  </a:lnTo>
                  <a:lnTo>
                    <a:pt x="0" y="2160"/>
                  </a:lnTo>
                  <a:lnTo>
                    <a:pt x="0" y="2172"/>
                  </a:lnTo>
                  <a:lnTo>
                    <a:pt x="4" y="2184"/>
                  </a:lnTo>
                  <a:lnTo>
                    <a:pt x="9" y="2197"/>
                  </a:lnTo>
                  <a:lnTo>
                    <a:pt x="17" y="2211"/>
                  </a:lnTo>
                  <a:lnTo>
                    <a:pt x="27" y="2224"/>
                  </a:lnTo>
                  <a:lnTo>
                    <a:pt x="37" y="2237"/>
                  </a:lnTo>
                  <a:lnTo>
                    <a:pt x="48" y="2251"/>
                  </a:lnTo>
                  <a:lnTo>
                    <a:pt x="61" y="2264"/>
                  </a:lnTo>
                  <a:lnTo>
                    <a:pt x="75" y="2276"/>
                  </a:lnTo>
                  <a:lnTo>
                    <a:pt x="88" y="2287"/>
                  </a:lnTo>
                  <a:lnTo>
                    <a:pt x="103" y="2297"/>
                  </a:lnTo>
                  <a:lnTo>
                    <a:pt x="116" y="2305"/>
                  </a:lnTo>
                  <a:lnTo>
                    <a:pt x="131" y="2313"/>
                  </a:lnTo>
                  <a:lnTo>
                    <a:pt x="144" y="2319"/>
                  </a:lnTo>
                  <a:lnTo>
                    <a:pt x="156" y="2321"/>
                  </a:lnTo>
                  <a:lnTo>
                    <a:pt x="168" y="2323"/>
                  </a:lnTo>
                  <a:lnTo>
                    <a:pt x="180" y="2323"/>
                  </a:lnTo>
                  <a:lnTo>
                    <a:pt x="188" y="2321"/>
                  </a:lnTo>
                  <a:lnTo>
                    <a:pt x="195" y="2319"/>
                  </a:lnTo>
                  <a:lnTo>
                    <a:pt x="199" y="2317"/>
                  </a:lnTo>
                  <a:lnTo>
                    <a:pt x="203" y="2316"/>
                  </a:lnTo>
                  <a:lnTo>
                    <a:pt x="207" y="2315"/>
                  </a:lnTo>
                  <a:lnTo>
                    <a:pt x="211" y="2315"/>
                  </a:lnTo>
                  <a:lnTo>
                    <a:pt x="216" y="2316"/>
                  </a:lnTo>
                  <a:lnTo>
                    <a:pt x="227" y="2329"/>
                  </a:lnTo>
                  <a:lnTo>
                    <a:pt x="239" y="2340"/>
                  </a:lnTo>
                  <a:lnTo>
                    <a:pt x="252" y="2352"/>
                  </a:lnTo>
                  <a:lnTo>
                    <a:pt x="264" y="2364"/>
                  </a:lnTo>
                  <a:lnTo>
                    <a:pt x="271" y="2369"/>
                  </a:lnTo>
                  <a:lnTo>
                    <a:pt x="276" y="2377"/>
                  </a:lnTo>
                  <a:lnTo>
                    <a:pt x="281" y="2384"/>
                  </a:lnTo>
                  <a:lnTo>
                    <a:pt x="285" y="2393"/>
                  </a:lnTo>
                  <a:lnTo>
                    <a:pt x="289" y="2403"/>
                  </a:lnTo>
                  <a:lnTo>
                    <a:pt x="292" y="2413"/>
                  </a:lnTo>
                  <a:lnTo>
                    <a:pt x="293" y="2424"/>
                  </a:lnTo>
                  <a:lnTo>
                    <a:pt x="295" y="2437"/>
                  </a:lnTo>
                  <a:lnTo>
                    <a:pt x="295" y="2449"/>
                  </a:lnTo>
                  <a:lnTo>
                    <a:pt x="295" y="2461"/>
                  </a:lnTo>
                  <a:lnTo>
                    <a:pt x="293" y="2470"/>
                  </a:lnTo>
                  <a:lnTo>
                    <a:pt x="291" y="2480"/>
                  </a:lnTo>
                  <a:lnTo>
                    <a:pt x="287" y="2488"/>
                  </a:lnTo>
                  <a:lnTo>
                    <a:pt x="281" y="2496"/>
                  </a:lnTo>
                  <a:lnTo>
                    <a:pt x="275" y="2502"/>
                  </a:lnTo>
                  <a:lnTo>
                    <a:pt x="264" y="2509"/>
                  </a:lnTo>
                  <a:lnTo>
                    <a:pt x="271" y="2540"/>
                  </a:lnTo>
                  <a:lnTo>
                    <a:pt x="276" y="255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59" name="Freeform 123"/>
            <p:cNvSpPr>
              <a:spLocks noChangeAspect="1"/>
            </p:cNvSpPr>
            <p:nvPr/>
          </p:nvSpPr>
          <p:spPr bwMode="auto">
            <a:xfrm>
              <a:off x="1859" y="2446"/>
              <a:ext cx="887" cy="655"/>
            </a:xfrm>
            <a:custGeom>
              <a:avLst/>
              <a:gdLst>
                <a:gd name="T0" fmla="*/ 1621 w 2904"/>
                <a:gd name="T1" fmla="*/ 2017 h 2144"/>
                <a:gd name="T2" fmla="*/ 1734 w 2904"/>
                <a:gd name="T3" fmla="*/ 1944 h 2144"/>
                <a:gd name="T4" fmla="*/ 1822 w 2904"/>
                <a:gd name="T5" fmla="*/ 1741 h 2144"/>
                <a:gd name="T6" fmla="*/ 1904 w 2904"/>
                <a:gd name="T7" fmla="*/ 1680 h 2144"/>
                <a:gd name="T8" fmla="*/ 2158 w 2904"/>
                <a:gd name="T9" fmla="*/ 1739 h 2144"/>
                <a:gd name="T10" fmla="*/ 2329 w 2904"/>
                <a:gd name="T11" fmla="*/ 1768 h 2144"/>
                <a:gd name="T12" fmla="*/ 2461 w 2904"/>
                <a:gd name="T13" fmla="*/ 1823 h 2144"/>
                <a:gd name="T14" fmla="*/ 2569 w 2904"/>
                <a:gd name="T15" fmla="*/ 1743 h 2144"/>
                <a:gd name="T16" fmla="*/ 2671 w 2904"/>
                <a:gd name="T17" fmla="*/ 1771 h 2144"/>
                <a:gd name="T18" fmla="*/ 2725 w 2904"/>
                <a:gd name="T19" fmla="*/ 1749 h 2144"/>
                <a:gd name="T20" fmla="*/ 2858 w 2904"/>
                <a:gd name="T21" fmla="*/ 1687 h 2144"/>
                <a:gd name="T22" fmla="*/ 2904 w 2904"/>
                <a:gd name="T23" fmla="*/ 1613 h 2144"/>
                <a:gd name="T24" fmla="*/ 2783 w 2904"/>
                <a:gd name="T25" fmla="*/ 1533 h 2144"/>
                <a:gd name="T26" fmla="*/ 2725 w 2904"/>
                <a:gd name="T27" fmla="*/ 1395 h 2144"/>
                <a:gd name="T28" fmla="*/ 2629 w 2904"/>
                <a:gd name="T29" fmla="*/ 1355 h 2144"/>
                <a:gd name="T30" fmla="*/ 2558 w 2904"/>
                <a:gd name="T31" fmla="*/ 1282 h 2144"/>
                <a:gd name="T32" fmla="*/ 2486 w 2904"/>
                <a:gd name="T33" fmla="*/ 1280 h 2144"/>
                <a:gd name="T34" fmla="*/ 2419 w 2904"/>
                <a:gd name="T35" fmla="*/ 1228 h 2144"/>
                <a:gd name="T36" fmla="*/ 2330 w 2904"/>
                <a:gd name="T37" fmla="*/ 1183 h 2144"/>
                <a:gd name="T38" fmla="*/ 2230 w 2904"/>
                <a:gd name="T39" fmla="*/ 1275 h 2144"/>
                <a:gd name="T40" fmla="*/ 2041 w 2904"/>
                <a:gd name="T41" fmla="*/ 1256 h 2144"/>
                <a:gd name="T42" fmla="*/ 1914 w 2904"/>
                <a:gd name="T43" fmla="*/ 1126 h 2144"/>
                <a:gd name="T44" fmla="*/ 1717 w 2904"/>
                <a:gd name="T45" fmla="*/ 1058 h 2144"/>
                <a:gd name="T46" fmla="*/ 1549 w 2904"/>
                <a:gd name="T47" fmla="*/ 963 h 2144"/>
                <a:gd name="T48" fmla="*/ 1373 w 2904"/>
                <a:gd name="T49" fmla="*/ 831 h 2144"/>
                <a:gd name="T50" fmla="*/ 1332 w 2904"/>
                <a:gd name="T51" fmla="*/ 697 h 2144"/>
                <a:gd name="T52" fmla="*/ 1225 w 2904"/>
                <a:gd name="T53" fmla="*/ 583 h 2144"/>
                <a:gd name="T54" fmla="*/ 1155 w 2904"/>
                <a:gd name="T55" fmla="*/ 597 h 2144"/>
                <a:gd name="T56" fmla="*/ 1087 w 2904"/>
                <a:gd name="T57" fmla="*/ 591 h 2144"/>
                <a:gd name="T58" fmla="*/ 993 w 2904"/>
                <a:gd name="T59" fmla="*/ 605 h 2144"/>
                <a:gd name="T60" fmla="*/ 943 w 2904"/>
                <a:gd name="T61" fmla="*/ 474 h 2144"/>
                <a:gd name="T62" fmla="*/ 885 w 2904"/>
                <a:gd name="T63" fmla="*/ 409 h 2144"/>
                <a:gd name="T64" fmla="*/ 664 w 2904"/>
                <a:gd name="T65" fmla="*/ 398 h 2144"/>
                <a:gd name="T66" fmla="*/ 611 w 2904"/>
                <a:gd name="T67" fmla="*/ 336 h 2144"/>
                <a:gd name="T68" fmla="*/ 575 w 2904"/>
                <a:gd name="T69" fmla="*/ 256 h 2144"/>
                <a:gd name="T70" fmla="*/ 633 w 2904"/>
                <a:gd name="T71" fmla="*/ 126 h 2144"/>
                <a:gd name="T72" fmla="*/ 590 w 2904"/>
                <a:gd name="T73" fmla="*/ 12 h 2144"/>
                <a:gd name="T74" fmla="*/ 442 w 2904"/>
                <a:gd name="T75" fmla="*/ 110 h 2144"/>
                <a:gd name="T76" fmla="*/ 379 w 2904"/>
                <a:gd name="T77" fmla="*/ 84 h 2144"/>
                <a:gd name="T78" fmla="*/ 275 w 2904"/>
                <a:gd name="T79" fmla="*/ 149 h 2144"/>
                <a:gd name="T80" fmla="*/ 224 w 2904"/>
                <a:gd name="T81" fmla="*/ 301 h 2144"/>
                <a:gd name="T82" fmla="*/ 91 w 2904"/>
                <a:gd name="T83" fmla="*/ 502 h 2144"/>
                <a:gd name="T84" fmla="*/ 7 w 2904"/>
                <a:gd name="T85" fmla="*/ 709 h 2144"/>
                <a:gd name="T86" fmla="*/ 31 w 2904"/>
                <a:gd name="T87" fmla="*/ 770 h 2144"/>
                <a:gd name="T88" fmla="*/ 163 w 2904"/>
                <a:gd name="T89" fmla="*/ 939 h 2144"/>
                <a:gd name="T90" fmla="*/ 252 w 2904"/>
                <a:gd name="T91" fmla="*/ 1087 h 2144"/>
                <a:gd name="T92" fmla="*/ 235 w 2904"/>
                <a:gd name="T93" fmla="*/ 1198 h 2144"/>
                <a:gd name="T94" fmla="*/ 254 w 2904"/>
                <a:gd name="T95" fmla="*/ 1446 h 2144"/>
                <a:gd name="T96" fmla="*/ 251 w 2904"/>
                <a:gd name="T97" fmla="*/ 1572 h 2144"/>
                <a:gd name="T98" fmla="*/ 368 w 2904"/>
                <a:gd name="T99" fmla="*/ 1656 h 2144"/>
                <a:gd name="T100" fmla="*/ 438 w 2904"/>
                <a:gd name="T101" fmla="*/ 1849 h 2144"/>
                <a:gd name="T102" fmla="*/ 519 w 2904"/>
                <a:gd name="T103" fmla="*/ 1837 h 2144"/>
                <a:gd name="T104" fmla="*/ 687 w 2904"/>
                <a:gd name="T105" fmla="*/ 1783 h 2144"/>
                <a:gd name="T106" fmla="*/ 772 w 2904"/>
                <a:gd name="T107" fmla="*/ 1736 h 2144"/>
                <a:gd name="T108" fmla="*/ 847 w 2904"/>
                <a:gd name="T109" fmla="*/ 1709 h 2144"/>
                <a:gd name="T110" fmla="*/ 888 w 2904"/>
                <a:gd name="T111" fmla="*/ 1648 h 2144"/>
                <a:gd name="T112" fmla="*/ 1007 w 2904"/>
                <a:gd name="T113" fmla="*/ 1699 h 2144"/>
                <a:gd name="T114" fmla="*/ 1144 w 2904"/>
                <a:gd name="T115" fmla="*/ 1755 h 2144"/>
                <a:gd name="T116" fmla="*/ 1224 w 2904"/>
                <a:gd name="T117" fmla="*/ 1907 h 2144"/>
                <a:gd name="T118" fmla="*/ 1345 w 2904"/>
                <a:gd name="T119" fmla="*/ 2079 h 214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904"/>
                <a:gd name="T181" fmla="*/ 0 h 2144"/>
                <a:gd name="T182" fmla="*/ 2904 w 2904"/>
                <a:gd name="T183" fmla="*/ 2144 h 214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904" h="2144">
                  <a:moveTo>
                    <a:pt x="1530" y="2144"/>
                  </a:moveTo>
                  <a:lnTo>
                    <a:pt x="1566" y="2144"/>
                  </a:lnTo>
                  <a:lnTo>
                    <a:pt x="1576" y="2125"/>
                  </a:lnTo>
                  <a:lnTo>
                    <a:pt x="1584" y="2108"/>
                  </a:lnTo>
                  <a:lnTo>
                    <a:pt x="1590" y="2092"/>
                  </a:lnTo>
                  <a:lnTo>
                    <a:pt x="1596" y="2076"/>
                  </a:lnTo>
                  <a:lnTo>
                    <a:pt x="1601" y="2060"/>
                  </a:lnTo>
                  <a:lnTo>
                    <a:pt x="1606" y="2045"/>
                  </a:lnTo>
                  <a:lnTo>
                    <a:pt x="1613" y="2031"/>
                  </a:lnTo>
                  <a:lnTo>
                    <a:pt x="1621" y="2017"/>
                  </a:lnTo>
                  <a:lnTo>
                    <a:pt x="1626" y="2007"/>
                  </a:lnTo>
                  <a:lnTo>
                    <a:pt x="1633" y="1997"/>
                  </a:lnTo>
                  <a:lnTo>
                    <a:pt x="1641" y="1991"/>
                  </a:lnTo>
                  <a:lnTo>
                    <a:pt x="1649" y="1985"/>
                  </a:lnTo>
                  <a:lnTo>
                    <a:pt x="1666" y="1976"/>
                  </a:lnTo>
                  <a:lnTo>
                    <a:pt x="1684" y="1969"/>
                  </a:lnTo>
                  <a:lnTo>
                    <a:pt x="1702" y="1963"/>
                  </a:lnTo>
                  <a:lnTo>
                    <a:pt x="1718" y="1955"/>
                  </a:lnTo>
                  <a:lnTo>
                    <a:pt x="1726" y="1949"/>
                  </a:lnTo>
                  <a:lnTo>
                    <a:pt x="1734" y="1944"/>
                  </a:lnTo>
                  <a:lnTo>
                    <a:pt x="1741" y="1936"/>
                  </a:lnTo>
                  <a:lnTo>
                    <a:pt x="1746" y="1927"/>
                  </a:lnTo>
                  <a:lnTo>
                    <a:pt x="1754" y="1913"/>
                  </a:lnTo>
                  <a:lnTo>
                    <a:pt x="1762" y="1899"/>
                  </a:lnTo>
                  <a:lnTo>
                    <a:pt x="1769" y="1881"/>
                  </a:lnTo>
                  <a:lnTo>
                    <a:pt x="1776" y="1863"/>
                  </a:lnTo>
                  <a:lnTo>
                    <a:pt x="1789" y="1821"/>
                  </a:lnTo>
                  <a:lnTo>
                    <a:pt x="1805" y="1780"/>
                  </a:lnTo>
                  <a:lnTo>
                    <a:pt x="1813" y="1760"/>
                  </a:lnTo>
                  <a:lnTo>
                    <a:pt x="1822" y="1741"/>
                  </a:lnTo>
                  <a:lnTo>
                    <a:pt x="1833" y="1725"/>
                  </a:lnTo>
                  <a:lnTo>
                    <a:pt x="1845" y="1709"/>
                  </a:lnTo>
                  <a:lnTo>
                    <a:pt x="1850" y="1703"/>
                  </a:lnTo>
                  <a:lnTo>
                    <a:pt x="1857" y="1697"/>
                  </a:lnTo>
                  <a:lnTo>
                    <a:pt x="1864" y="1692"/>
                  </a:lnTo>
                  <a:lnTo>
                    <a:pt x="1870" y="1688"/>
                  </a:lnTo>
                  <a:lnTo>
                    <a:pt x="1878" y="1684"/>
                  </a:lnTo>
                  <a:lnTo>
                    <a:pt x="1886" y="1681"/>
                  </a:lnTo>
                  <a:lnTo>
                    <a:pt x="1894" y="1680"/>
                  </a:lnTo>
                  <a:lnTo>
                    <a:pt x="1904" y="1680"/>
                  </a:lnTo>
                  <a:lnTo>
                    <a:pt x="1920" y="1680"/>
                  </a:lnTo>
                  <a:lnTo>
                    <a:pt x="1934" y="1684"/>
                  </a:lnTo>
                  <a:lnTo>
                    <a:pt x="1948" y="1688"/>
                  </a:lnTo>
                  <a:lnTo>
                    <a:pt x="1961" y="1692"/>
                  </a:lnTo>
                  <a:lnTo>
                    <a:pt x="1986" y="1703"/>
                  </a:lnTo>
                  <a:lnTo>
                    <a:pt x="2006" y="1709"/>
                  </a:lnTo>
                  <a:lnTo>
                    <a:pt x="2109" y="1709"/>
                  </a:lnTo>
                  <a:lnTo>
                    <a:pt x="2125" y="1721"/>
                  </a:lnTo>
                  <a:lnTo>
                    <a:pt x="2141" y="1732"/>
                  </a:lnTo>
                  <a:lnTo>
                    <a:pt x="2158" y="1739"/>
                  </a:lnTo>
                  <a:lnTo>
                    <a:pt x="2177" y="1744"/>
                  </a:lnTo>
                  <a:lnTo>
                    <a:pt x="2195" y="1748"/>
                  </a:lnTo>
                  <a:lnTo>
                    <a:pt x="2215" y="1751"/>
                  </a:lnTo>
                  <a:lnTo>
                    <a:pt x="2237" y="1752"/>
                  </a:lnTo>
                  <a:lnTo>
                    <a:pt x="2259" y="1752"/>
                  </a:lnTo>
                  <a:lnTo>
                    <a:pt x="2275" y="1752"/>
                  </a:lnTo>
                  <a:lnTo>
                    <a:pt x="2291" y="1755"/>
                  </a:lnTo>
                  <a:lnTo>
                    <a:pt x="2305" y="1759"/>
                  </a:lnTo>
                  <a:lnTo>
                    <a:pt x="2318" y="1763"/>
                  </a:lnTo>
                  <a:lnTo>
                    <a:pt x="2329" y="1768"/>
                  </a:lnTo>
                  <a:lnTo>
                    <a:pt x="2339" y="1775"/>
                  </a:lnTo>
                  <a:lnTo>
                    <a:pt x="2350" y="1781"/>
                  </a:lnTo>
                  <a:lnTo>
                    <a:pt x="2359" y="1788"/>
                  </a:lnTo>
                  <a:lnTo>
                    <a:pt x="2379" y="1801"/>
                  </a:lnTo>
                  <a:lnTo>
                    <a:pt x="2399" y="1813"/>
                  </a:lnTo>
                  <a:lnTo>
                    <a:pt x="2410" y="1817"/>
                  </a:lnTo>
                  <a:lnTo>
                    <a:pt x="2423" y="1821"/>
                  </a:lnTo>
                  <a:lnTo>
                    <a:pt x="2437" y="1823"/>
                  </a:lnTo>
                  <a:lnTo>
                    <a:pt x="2451" y="1824"/>
                  </a:lnTo>
                  <a:lnTo>
                    <a:pt x="2461" y="1823"/>
                  </a:lnTo>
                  <a:lnTo>
                    <a:pt x="2470" y="1820"/>
                  </a:lnTo>
                  <a:lnTo>
                    <a:pt x="2479" y="1816"/>
                  </a:lnTo>
                  <a:lnTo>
                    <a:pt x="2487" y="1811"/>
                  </a:lnTo>
                  <a:lnTo>
                    <a:pt x="2505" y="1796"/>
                  </a:lnTo>
                  <a:lnTo>
                    <a:pt x="2521" y="1779"/>
                  </a:lnTo>
                  <a:lnTo>
                    <a:pt x="2530" y="1771"/>
                  </a:lnTo>
                  <a:lnTo>
                    <a:pt x="2538" y="1763"/>
                  </a:lnTo>
                  <a:lnTo>
                    <a:pt x="2547" y="1755"/>
                  </a:lnTo>
                  <a:lnTo>
                    <a:pt x="2558" y="1748"/>
                  </a:lnTo>
                  <a:lnTo>
                    <a:pt x="2569" y="1743"/>
                  </a:lnTo>
                  <a:lnTo>
                    <a:pt x="2581" y="1737"/>
                  </a:lnTo>
                  <a:lnTo>
                    <a:pt x="2594" y="1735"/>
                  </a:lnTo>
                  <a:lnTo>
                    <a:pt x="2609" y="1733"/>
                  </a:lnTo>
                  <a:lnTo>
                    <a:pt x="2615" y="1735"/>
                  </a:lnTo>
                  <a:lnTo>
                    <a:pt x="2623" y="1736"/>
                  </a:lnTo>
                  <a:lnTo>
                    <a:pt x="2630" y="1739"/>
                  </a:lnTo>
                  <a:lnTo>
                    <a:pt x="2635" y="1743"/>
                  </a:lnTo>
                  <a:lnTo>
                    <a:pt x="2647" y="1751"/>
                  </a:lnTo>
                  <a:lnTo>
                    <a:pt x="2659" y="1761"/>
                  </a:lnTo>
                  <a:lnTo>
                    <a:pt x="2671" y="1771"/>
                  </a:lnTo>
                  <a:lnTo>
                    <a:pt x="2682" y="1780"/>
                  </a:lnTo>
                  <a:lnTo>
                    <a:pt x="2689" y="1783"/>
                  </a:lnTo>
                  <a:lnTo>
                    <a:pt x="2695" y="1785"/>
                  </a:lnTo>
                  <a:lnTo>
                    <a:pt x="2703" y="1788"/>
                  </a:lnTo>
                  <a:lnTo>
                    <a:pt x="2710" y="1788"/>
                  </a:lnTo>
                  <a:lnTo>
                    <a:pt x="2711" y="1779"/>
                  </a:lnTo>
                  <a:lnTo>
                    <a:pt x="2713" y="1771"/>
                  </a:lnTo>
                  <a:lnTo>
                    <a:pt x="2715" y="1763"/>
                  </a:lnTo>
                  <a:lnTo>
                    <a:pt x="2719" y="1756"/>
                  </a:lnTo>
                  <a:lnTo>
                    <a:pt x="2725" y="1749"/>
                  </a:lnTo>
                  <a:lnTo>
                    <a:pt x="2730" y="1744"/>
                  </a:lnTo>
                  <a:lnTo>
                    <a:pt x="2737" y="1739"/>
                  </a:lnTo>
                  <a:lnTo>
                    <a:pt x="2743" y="1735"/>
                  </a:lnTo>
                  <a:lnTo>
                    <a:pt x="2759" y="1725"/>
                  </a:lnTo>
                  <a:lnTo>
                    <a:pt x="2777" y="1719"/>
                  </a:lnTo>
                  <a:lnTo>
                    <a:pt x="2795" y="1712"/>
                  </a:lnTo>
                  <a:lnTo>
                    <a:pt x="2814" y="1705"/>
                  </a:lnTo>
                  <a:lnTo>
                    <a:pt x="2833" y="1699"/>
                  </a:lnTo>
                  <a:lnTo>
                    <a:pt x="2850" y="1692"/>
                  </a:lnTo>
                  <a:lnTo>
                    <a:pt x="2858" y="1687"/>
                  </a:lnTo>
                  <a:lnTo>
                    <a:pt x="2866" y="1683"/>
                  </a:lnTo>
                  <a:lnTo>
                    <a:pt x="2874" y="1677"/>
                  </a:lnTo>
                  <a:lnTo>
                    <a:pt x="2881" y="1672"/>
                  </a:lnTo>
                  <a:lnTo>
                    <a:pt x="2887" y="1665"/>
                  </a:lnTo>
                  <a:lnTo>
                    <a:pt x="2893" y="1659"/>
                  </a:lnTo>
                  <a:lnTo>
                    <a:pt x="2897" y="1652"/>
                  </a:lnTo>
                  <a:lnTo>
                    <a:pt x="2901" y="1643"/>
                  </a:lnTo>
                  <a:lnTo>
                    <a:pt x="2903" y="1635"/>
                  </a:lnTo>
                  <a:lnTo>
                    <a:pt x="2904" y="1624"/>
                  </a:lnTo>
                  <a:lnTo>
                    <a:pt x="2904" y="1613"/>
                  </a:lnTo>
                  <a:lnTo>
                    <a:pt x="2903" y="1601"/>
                  </a:lnTo>
                  <a:lnTo>
                    <a:pt x="2886" y="1600"/>
                  </a:lnTo>
                  <a:lnTo>
                    <a:pt x="2869" y="1597"/>
                  </a:lnTo>
                  <a:lnTo>
                    <a:pt x="2854" y="1593"/>
                  </a:lnTo>
                  <a:lnTo>
                    <a:pt x="2839" y="1587"/>
                  </a:lnTo>
                  <a:lnTo>
                    <a:pt x="2826" y="1579"/>
                  </a:lnTo>
                  <a:lnTo>
                    <a:pt x="2813" y="1569"/>
                  </a:lnTo>
                  <a:lnTo>
                    <a:pt x="2802" y="1559"/>
                  </a:lnTo>
                  <a:lnTo>
                    <a:pt x="2791" y="1547"/>
                  </a:lnTo>
                  <a:lnTo>
                    <a:pt x="2783" y="1533"/>
                  </a:lnTo>
                  <a:lnTo>
                    <a:pt x="2775" y="1519"/>
                  </a:lnTo>
                  <a:lnTo>
                    <a:pt x="2769" y="1503"/>
                  </a:lnTo>
                  <a:lnTo>
                    <a:pt x="2762" y="1487"/>
                  </a:lnTo>
                  <a:lnTo>
                    <a:pt x="2758" y="1470"/>
                  </a:lnTo>
                  <a:lnTo>
                    <a:pt x="2755" y="1452"/>
                  </a:lnTo>
                  <a:lnTo>
                    <a:pt x="2753" y="1434"/>
                  </a:lnTo>
                  <a:lnTo>
                    <a:pt x="2753" y="1415"/>
                  </a:lnTo>
                  <a:lnTo>
                    <a:pt x="2742" y="1410"/>
                  </a:lnTo>
                  <a:lnTo>
                    <a:pt x="2733" y="1403"/>
                  </a:lnTo>
                  <a:lnTo>
                    <a:pt x="2725" y="1395"/>
                  </a:lnTo>
                  <a:lnTo>
                    <a:pt x="2717" y="1388"/>
                  </a:lnTo>
                  <a:lnTo>
                    <a:pt x="2709" y="1380"/>
                  </a:lnTo>
                  <a:lnTo>
                    <a:pt x="2701" y="1372"/>
                  </a:lnTo>
                  <a:lnTo>
                    <a:pt x="2691" y="1366"/>
                  </a:lnTo>
                  <a:lnTo>
                    <a:pt x="2681" y="1360"/>
                  </a:lnTo>
                  <a:lnTo>
                    <a:pt x="2670" y="1358"/>
                  </a:lnTo>
                  <a:lnTo>
                    <a:pt x="2659" y="1356"/>
                  </a:lnTo>
                  <a:lnTo>
                    <a:pt x="2649" y="1356"/>
                  </a:lnTo>
                  <a:lnTo>
                    <a:pt x="2638" y="1356"/>
                  </a:lnTo>
                  <a:lnTo>
                    <a:pt x="2629" y="1355"/>
                  </a:lnTo>
                  <a:lnTo>
                    <a:pt x="2618" y="1354"/>
                  </a:lnTo>
                  <a:lnTo>
                    <a:pt x="2607" y="1350"/>
                  </a:lnTo>
                  <a:lnTo>
                    <a:pt x="2597" y="1343"/>
                  </a:lnTo>
                  <a:lnTo>
                    <a:pt x="2589" y="1335"/>
                  </a:lnTo>
                  <a:lnTo>
                    <a:pt x="2582" y="1326"/>
                  </a:lnTo>
                  <a:lnTo>
                    <a:pt x="2578" y="1316"/>
                  </a:lnTo>
                  <a:lnTo>
                    <a:pt x="2574" y="1307"/>
                  </a:lnTo>
                  <a:lnTo>
                    <a:pt x="2569" y="1296"/>
                  </a:lnTo>
                  <a:lnTo>
                    <a:pt x="2562" y="1287"/>
                  </a:lnTo>
                  <a:lnTo>
                    <a:pt x="2558" y="1282"/>
                  </a:lnTo>
                  <a:lnTo>
                    <a:pt x="2554" y="1278"/>
                  </a:lnTo>
                  <a:lnTo>
                    <a:pt x="2549" y="1274"/>
                  </a:lnTo>
                  <a:lnTo>
                    <a:pt x="2542" y="1270"/>
                  </a:lnTo>
                  <a:lnTo>
                    <a:pt x="2535" y="1268"/>
                  </a:lnTo>
                  <a:lnTo>
                    <a:pt x="2529" y="1268"/>
                  </a:lnTo>
                  <a:lnTo>
                    <a:pt x="2522" y="1268"/>
                  </a:lnTo>
                  <a:lnTo>
                    <a:pt x="2515" y="1270"/>
                  </a:lnTo>
                  <a:lnTo>
                    <a:pt x="2503" y="1274"/>
                  </a:lnTo>
                  <a:lnTo>
                    <a:pt x="2491" y="1279"/>
                  </a:lnTo>
                  <a:lnTo>
                    <a:pt x="2486" y="1280"/>
                  </a:lnTo>
                  <a:lnTo>
                    <a:pt x="2479" y="1282"/>
                  </a:lnTo>
                  <a:lnTo>
                    <a:pt x="2474" y="1282"/>
                  </a:lnTo>
                  <a:lnTo>
                    <a:pt x="2469" y="1282"/>
                  </a:lnTo>
                  <a:lnTo>
                    <a:pt x="2462" y="1279"/>
                  </a:lnTo>
                  <a:lnTo>
                    <a:pt x="2457" y="1276"/>
                  </a:lnTo>
                  <a:lnTo>
                    <a:pt x="2451" y="1271"/>
                  </a:lnTo>
                  <a:lnTo>
                    <a:pt x="2446" y="1264"/>
                  </a:lnTo>
                  <a:lnTo>
                    <a:pt x="2437" y="1255"/>
                  </a:lnTo>
                  <a:lnTo>
                    <a:pt x="2429" y="1243"/>
                  </a:lnTo>
                  <a:lnTo>
                    <a:pt x="2419" y="1228"/>
                  </a:lnTo>
                  <a:lnTo>
                    <a:pt x="2410" y="1212"/>
                  </a:lnTo>
                  <a:lnTo>
                    <a:pt x="2399" y="1198"/>
                  </a:lnTo>
                  <a:lnTo>
                    <a:pt x="2389" y="1186"/>
                  </a:lnTo>
                  <a:lnTo>
                    <a:pt x="2382" y="1180"/>
                  </a:lnTo>
                  <a:lnTo>
                    <a:pt x="2375" y="1176"/>
                  </a:lnTo>
                  <a:lnTo>
                    <a:pt x="2369" y="1175"/>
                  </a:lnTo>
                  <a:lnTo>
                    <a:pt x="2361" y="1174"/>
                  </a:lnTo>
                  <a:lnTo>
                    <a:pt x="2350" y="1175"/>
                  </a:lnTo>
                  <a:lnTo>
                    <a:pt x="2339" y="1178"/>
                  </a:lnTo>
                  <a:lnTo>
                    <a:pt x="2330" y="1183"/>
                  </a:lnTo>
                  <a:lnTo>
                    <a:pt x="2321" y="1190"/>
                  </a:lnTo>
                  <a:lnTo>
                    <a:pt x="2305" y="1206"/>
                  </a:lnTo>
                  <a:lnTo>
                    <a:pt x="2291" y="1226"/>
                  </a:lnTo>
                  <a:lnTo>
                    <a:pt x="2283" y="1235"/>
                  </a:lnTo>
                  <a:lnTo>
                    <a:pt x="2277" y="1244"/>
                  </a:lnTo>
                  <a:lnTo>
                    <a:pt x="2269" y="1252"/>
                  </a:lnTo>
                  <a:lnTo>
                    <a:pt x="2261" y="1260"/>
                  </a:lnTo>
                  <a:lnTo>
                    <a:pt x="2251" y="1267"/>
                  </a:lnTo>
                  <a:lnTo>
                    <a:pt x="2241" y="1272"/>
                  </a:lnTo>
                  <a:lnTo>
                    <a:pt x="2230" y="1275"/>
                  </a:lnTo>
                  <a:lnTo>
                    <a:pt x="2217" y="1276"/>
                  </a:lnTo>
                  <a:lnTo>
                    <a:pt x="2186" y="1275"/>
                  </a:lnTo>
                  <a:lnTo>
                    <a:pt x="2157" y="1270"/>
                  </a:lnTo>
                  <a:lnTo>
                    <a:pt x="2128" y="1266"/>
                  </a:lnTo>
                  <a:lnTo>
                    <a:pt x="2097" y="1264"/>
                  </a:lnTo>
                  <a:lnTo>
                    <a:pt x="2084" y="1264"/>
                  </a:lnTo>
                  <a:lnTo>
                    <a:pt x="2072" y="1263"/>
                  </a:lnTo>
                  <a:lnTo>
                    <a:pt x="2061" y="1262"/>
                  </a:lnTo>
                  <a:lnTo>
                    <a:pt x="2050" y="1259"/>
                  </a:lnTo>
                  <a:lnTo>
                    <a:pt x="2041" y="1256"/>
                  </a:lnTo>
                  <a:lnTo>
                    <a:pt x="2033" y="1252"/>
                  </a:lnTo>
                  <a:lnTo>
                    <a:pt x="2024" y="1248"/>
                  </a:lnTo>
                  <a:lnTo>
                    <a:pt x="2017" y="1244"/>
                  </a:lnTo>
                  <a:lnTo>
                    <a:pt x="2002" y="1235"/>
                  </a:lnTo>
                  <a:lnTo>
                    <a:pt x="1990" y="1223"/>
                  </a:lnTo>
                  <a:lnTo>
                    <a:pt x="1978" y="1211"/>
                  </a:lnTo>
                  <a:lnTo>
                    <a:pt x="1969" y="1198"/>
                  </a:lnTo>
                  <a:lnTo>
                    <a:pt x="1949" y="1168"/>
                  </a:lnTo>
                  <a:lnTo>
                    <a:pt x="1926" y="1140"/>
                  </a:lnTo>
                  <a:lnTo>
                    <a:pt x="1914" y="1126"/>
                  </a:lnTo>
                  <a:lnTo>
                    <a:pt x="1901" y="1112"/>
                  </a:lnTo>
                  <a:lnTo>
                    <a:pt x="1885" y="1100"/>
                  </a:lnTo>
                  <a:lnTo>
                    <a:pt x="1868" y="1090"/>
                  </a:lnTo>
                  <a:lnTo>
                    <a:pt x="1857" y="1086"/>
                  </a:lnTo>
                  <a:lnTo>
                    <a:pt x="1844" y="1082"/>
                  </a:lnTo>
                  <a:lnTo>
                    <a:pt x="1830" y="1078"/>
                  </a:lnTo>
                  <a:lnTo>
                    <a:pt x="1816" y="1075"/>
                  </a:lnTo>
                  <a:lnTo>
                    <a:pt x="1785" y="1070"/>
                  </a:lnTo>
                  <a:lnTo>
                    <a:pt x="1752" y="1064"/>
                  </a:lnTo>
                  <a:lnTo>
                    <a:pt x="1717" y="1058"/>
                  </a:lnTo>
                  <a:lnTo>
                    <a:pt x="1685" y="1051"/>
                  </a:lnTo>
                  <a:lnTo>
                    <a:pt x="1669" y="1046"/>
                  </a:lnTo>
                  <a:lnTo>
                    <a:pt x="1653" y="1042"/>
                  </a:lnTo>
                  <a:lnTo>
                    <a:pt x="1640" y="1035"/>
                  </a:lnTo>
                  <a:lnTo>
                    <a:pt x="1626" y="1030"/>
                  </a:lnTo>
                  <a:lnTo>
                    <a:pt x="1612" y="1020"/>
                  </a:lnTo>
                  <a:lnTo>
                    <a:pt x="1598" y="1010"/>
                  </a:lnTo>
                  <a:lnTo>
                    <a:pt x="1585" y="999"/>
                  </a:lnTo>
                  <a:lnTo>
                    <a:pt x="1573" y="988"/>
                  </a:lnTo>
                  <a:lnTo>
                    <a:pt x="1549" y="963"/>
                  </a:lnTo>
                  <a:lnTo>
                    <a:pt x="1524" y="933"/>
                  </a:lnTo>
                  <a:lnTo>
                    <a:pt x="1409" y="933"/>
                  </a:lnTo>
                  <a:lnTo>
                    <a:pt x="1402" y="926"/>
                  </a:lnTo>
                  <a:lnTo>
                    <a:pt x="1397" y="919"/>
                  </a:lnTo>
                  <a:lnTo>
                    <a:pt x="1392" y="911"/>
                  </a:lnTo>
                  <a:lnTo>
                    <a:pt x="1389" y="903"/>
                  </a:lnTo>
                  <a:lnTo>
                    <a:pt x="1384" y="886"/>
                  </a:lnTo>
                  <a:lnTo>
                    <a:pt x="1380" y="869"/>
                  </a:lnTo>
                  <a:lnTo>
                    <a:pt x="1377" y="850"/>
                  </a:lnTo>
                  <a:lnTo>
                    <a:pt x="1373" y="831"/>
                  </a:lnTo>
                  <a:lnTo>
                    <a:pt x="1371" y="822"/>
                  </a:lnTo>
                  <a:lnTo>
                    <a:pt x="1367" y="813"/>
                  </a:lnTo>
                  <a:lnTo>
                    <a:pt x="1361" y="803"/>
                  </a:lnTo>
                  <a:lnTo>
                    <a:pt x="1356" y="794"/>
                  </a:lnTo>
                  <a:lnTo>
                    <a:pt x="1347" y="775"/>
                  </a:lnTo>
                  <a:lnTo>
                    <a:pt x="1339" y="753"/>
                  </a:lnTo>
                  <a:lnTo>
                    <a:pt x="1333" y="733"/>
                  </a:lnTo>
                  <a:lnTo>
                    <a:pt x="1332" y="717"/>
                  </a:lnTo>
                  <a:lnTo>
                    <a:pt x="1332" y="707"/>
                  </a:lnTo>
                  <a:lnTo>
                    <a:pt x="1332" y="697"/>
                  </a:lnTo>
                  <a:lnTo>
                    <a:pt x="1332" y="685"/>
                  </a:lnTo>
                  <a:lnTo>
                    <a:pt x="1332" y="669"/>
                  </a:lnTo>
                  <a:lnTo>
                    <a:pt x="1331" y="663"/>
                  </a:lnTo>
                  <a:lnTo>
                    <a:pt x="1327" y="657"/>
                  </a:lnTo>
                  <a:lnTo>
                    <a:pt x="1321" y="650"/>
                  </a:lnTo>
                  <a:lnTo>
                    <a:pt x="1313" y="643"/>
                  </a:lnTo>
                  <a:lnTo>
                    <a:pt x="1295" y="627"/>
                  </a:lnTo>
                  <a:lnTo>
                    <a:pt x="1272" y="611"/>
                  </a:lnTo>
                  <a:lnTo>
                    <a:pt x="1248" y="595"/>
                  </a:lnTo>
                  <a:lnTo>
                    <a:pt x="1225" y="583"/>
                  </a:lnTo>
                  <a:lnTo>
                    <a:pt x="1215" y="578"/>
                  </a:lnTo>
                  <a:lnTo>
                    <a:pt x="1205" y="575"/>
                  </a:lnTo>
                  <a:lnTo>
                    <a:pt x="1199" y="573"/>
                  </a:lnTo>
                  <a:lnTo>
                    <a:pt x="1193" y="571"/>
                  </a:lnTo>
                  <a:lnTo>
                    <a:pt x="1187" y="573"/>
                  </a:lnTo>
                  <a:lnTo>
                    <a:pt x="1180" y="577"/>
                  </a:lnTo>
                  <a:lnTo>
                    <a:pt x="1175" y="581"/>
                  </a:lnTo>
                  <a:lnTo>
                    <a:pt x="1168" y="587"/>
                  </a:lnTo>
                  <a:lnTo>
                    <a:pt x="1161" y="593"/>
                  </a:lnTo>
                  <a:lnTo>
                    <a:pt x="1155" y="597"/>
                  </a:lnTo>
                  <a:lnTo>
                    <a:pt x="1148" y="601"/>
                  </a:lnTo>
                  <a:lnTo>
                    <a:pt x="1139" y="602"/>
                  </a:lnTo>
                  <a:lnTo>
                    <a:pt x="1132" y="602"/>
                  </a:lnTo>
                  <a:lnTo>
                    <a:pt x="1128" y="601"/>
                  </a:lnTo>
                  <a:lnTo>
                    <a:pt x="1123" y="599"/>
                  </a:lnTo>
                  <a:lnTo>
                    <a:pt x="1119" y="598"/>
                  </a:lnTo>
                  <a:lnTo>
                    <a:pt x="1113" y="591"/>
                  </a:lnTo>
                  <a:lnTo>
                    <a:pt x="1109" y="583"/>
                  </a:lnTo>
                  <a:lnTo>
                    <a:pt x="1097" y="587"/>
                  </a:lnTo>
                  <a:lnTo>
                    <a:pt x="1087" y="591"/>
                  </a:lnTo>
                  <a:lnTo>
                    <a:pt x="1077" y="597"/>
                  </a:lnTo>
                  <a:lnTo>
                    <a:pt x="1067" y="601"/>
                  </a:lnTo>
                  <a:lnTo>
                    <a:pt x="1056" y="606"/>
                  </a:lnTo>
                  <a:lnTo>
                    <a:pt x="1047" y="610"/>
                  </a:lnTo>
                  <a:lnTo>
                    <a:pt x="1036" y="613"/>
                  </a:lnTo>
                  <a:lnTo>
                    <a:pt x="1024" y="614"/>
                  </a:lnTo>
                  <a:lnTo>
                    <a:pt x="1015" y="614"/>
                  </a:lnTo>
                  <a:lnTo>
                    <a:pt x="1007" y="611"/>
                  </a:lnTo>
                  <a:lnTo>
                    <a:pt x="1000" y="609"/>
                  </a:lnTo>
                  <a:lnTo>
                    <a:pt x="993" y="605"/>
                  </a:lnTo>
                  <a:lnTo>
                    <a:pt x="987" y="601"/>
                  </a:lnTo>
                  <a:lnTo>
                    <a:pt x="981" y="595"/>
                  </a:lnTo>
                  <a:lnTo>
                    <a:pt x="976" y="589"/>
                  </a:lnTo>
                  <a:lnTo>
                    <a:pt x="972" y="582"/>
                  </a:lnTo>
                  <a:lnTo>
                    <a:pt x="965" y="566"/>
                  </a:lnTo>
                  <a:lnTo>
                    <a:pt x="960" y="549"/>
                  </a:lnTo>
                  <a:lnTo>
                    <a:pt x="955" y="530"/>
                  </a:lnTo>
                  <a:lnTo>
                    <a:pt x="951" y="511"/>
                  </a:lnTo>
                  <a:lnTo>
                    <a:pt x="947" y="493"/>
                  </a:lnTo>
                  <a:lnTo>
                    <a:pt x="943" y="474"/>
                  </a:lnTo>
                  <a:lnTo>
                    <a:pt x="937" y="457"/>
                  </a:lnTo>
                  <a:lnTo>
                    <a:pt x="931" y="441"/>
                  </a:lnTo>
                  <a:lnTo>
                    <a:pt x="928" y="434"/>
                  </a:lnTo>
                  <a:lnTo>
                    <a:pt x="924" y="429"/>
                  </a:lnTo>
                  <a:lnTo>
                    <a:pt x="919" y="422"/>
                  </a:lnTo>
                  <a:lnTo>
                    <a:pt x="913" y="418"/>
                  </a:lnTo>
                  <a:lnTo>
                    <a:pt x="908" y="414"/>
                  </a:lnTo>
                  <a:lnTo>
                    <a:pt x="901" y="411"/>
                  </a:lnTo>
                  <a:lnTo>
                    <a:pt x="893" y="410"/>
                  </a:lnTo>
                  <a:lnTo>
                    <a:pt x="885" y="409"/>
                  </a:lnTo>
                  <a:lnTo>
                    <a:pt x="856" y="409"/>
                  </a:lnTo>
                  <a:lnTo>
                    <a:pt x="820" y="409"/>
                  </a:lnTo>
                  <a:lnTo>
                    <a:pt x="779" y="409"/>
                  </a:lnTo>
                  <a:lnTo>
                    <a:pt x="735" y="409"/>
                  </a:lnTo>
                  <a:lnTo>
                    <a:pt x="715" y="409"/>
                  </a:lnTo>
                  <a:lnTo>
                    <a:pt x="696" y="407"/>
                  </a:lnTo>
                  <a:lnTo>
                    <a:pt x="688" y="406"/>
                  </a:lnTo>
                  <a:lnTo>
                    <a:pt x="679" y="405"/>
                  </a:lnTo>
                  <a:lnTo>
                    <a:pt x="671" y="402"/>
                  </a:lnTo>
                  <a:lnTo>
                    <a:pt x="664" y="398"/>
                  </a:lnTo>
                  <a:lnTo>
                    <a:pt x="657" y="395"/>
                  </a:lnTo>
                  <a:lnTo>
                    <a:pt x="651" y="390"/>
                  </a:lnTo>
                  <a:lnTo>
                    <a:pt x="645" y="385"/>
                  </a:lnTo>
                  <a:lnTo>
                    <a:pt x="641" y="378"/>
                  </a:lnTo>
                  <a:lnTo>
                    <a:pt x="637" y="371"/>
                  </a:lnTo>
                  <a:lnTo>
                    <a:pt x="635" y="363"/>
                  </a:lnTo>
                  <a:lnTo>
                    <a:pt x="633" y="354"/>
                  </a:lnTo>
                  <a:lnTo>
                    <a:pt x="633" y="344"/>
                  </a:lnTo>
                  <a:lnTo>
                    <a:pt x="621" y="341"/>
                  </a:lnTo>
                  <a:lnTo>
                    <a:pt x="611" y="336"/>
                  </a:lnTo>
                  <a:lnTo>
                    <a:pt x="600" y="330"/>
                  </a:lnTo>
                  <a:lnTo>
                    <a:pt x="592" y="324"/>
                  </a:lnTo>
                  <a:lnTo>
                    <a:pt x="584" y="314"/>
                  </a:lnTo>
                  <a:lnTo>
                    <a:pt x="578" y="304"/>
                  </a:lnTo>
                  <a:lnTo>
                    <a:pt x="576" y="298"/>
                  </a:lnTo>
                  <a:lnTo>
                    <a:pt x="574" y="292"/>
                  </a:lnTo>
                  <a:lnTo>
                    <a:pt x="574" y="285"/>
                  </a:lnTo>
                  <a:lnTo>
                    <a:pt x="572" y="277"/>
                  </a:lnTo>
                  <a:lnTo>
                    <a:pt x="574" y="266"/>
                  </a:lnTo>
                  <a:lnTo>
                    <a:pt x="575" y="256"/>
                  </a:lnTo>
                  <a:lnTo>
                    <a:pt x="579" y="246"/>
                  </a:lnTo>
                  <a:lnTo>
                    <a:pt x="583" y="237"/>
                  </a:lnTo>
                  <a:lnTo>
                    <a:pt x="592" y="220"/>
                  </a:lnTo>
                  <a:lnTo>
                    <a:pt x="603" y="204"/>
                  </a:lnTo>
                  <a:lnTo>
                    <a:pt x="614" y="188"/>
                  </a:lnTo>
                  <a:lnTo>
                    <a:pt x="624" y="169"/>
                  </a:lnTo>
                  <a:lnTo>
                    <a:pt x="627" y="160"/>
                  </a:lnTo>
                  <a:lnTo>
                    <a:pt x="631" y="149"/>
                  </a:lnTo>
                  <a:lnTo>
                    <a:pt x="632" y="138"/>
                  </a:lnTo>
                  <a:lnTo>
                    <a:pt x="633" y="126"/>
                  </a:lnTo>
                  <a:lnTo>
                    <a:pt x="633" y="102"/>
                  </a:lnTo>
                  <a:lnTo>
                    <a:pt x="633" y="85"/>
                  </a:lnTo>
                  <a:lnTo>
                    <a:pt x="633" y="68"/>
                  </a:lnTo>
                  <a:lnTo>
                    <a:pt x="633" y="36"/>
                  </a:lnTo>
                  <a:lnTo>
                    <a:pt x="632" y="25"/>
                  </a:lnTo>
                  <a:lnTo>
                    <a:pt x="629" y="18"/>
                  </a:lnTo>
                  <a:lnTo>
                    <a:pt x="625" y="10"/>
                  </a:lnTo>
                  <a:lnTo>
                    <a:pt x="621" y="0"/>
                  </a:lnTo>
                  <a:lnTo>
                    <a:pt x="604" y="5"/>
                  </a:lnTo>
                  <a:lnTo>
                    <a:pt x="590" y="12"/>
                  </a:lnTo>
                  <a:lnTo>
                    <a:pt x="576" y="20"/>
                  </a:lnTo>
                  <a:lnTo>
                    <a:pt x="563" y="28"/>
                  </a:lnTo>
                  <a:lnTo>
                    <a:pt x="539" y="46"/>
                  </a:lnTo>
                  <a:lnTo>
                    <a:pt x="516" y="66"/>
                  </a:lnTo>
                  <a:lnTo>
                    <a:pt x="504" y="76"/>
                  </a:lnTo>
                  <a:lnTo>
                    <a:pt x="492" y="85"/>
                  </a:lnTo>
                  <a:lnTo>
                    <a:pt x="482" y="93"/>
                  </a:lnTo>
                  <a:lnTo>
                    <a:pt x="468" y="100"/>
                  </a:lnTo>
                  <a:lnTo>
                    <a:pt x="455" y="106"/>
                  </a:lnTo>
                  <a:lnTo>
                    <a:pt x="442" y="110"/>
                  </a:lnTo>
                  <a:lnTo>
                    <a:pt x="427" y="113"/>
                  </a:lnTo>
                  <a:lnTo>
                    <a:pt x="410" y="114"/>
                  </a:lnTo>
                  <a:lnTo>
                    <a:pt x="408" y="113"/>
                  </a:lnTo>
                  <a:lnTo>
                    <a:pt x="406" y="110"/>
                  </a:lnTo>
                  <a:lnTo>
                    <a:pt x="404" y="106"/>
                  </a:lnTo>
                  <a:lnTo>
                    <a:pt x="402" y="101"/>
                  </a:lnTo>
                  <a:lnTo>
                    <a:pt x="399" y="92"/>
                  </a:lnTo>
                  <a:lnTo>
                    <a:pt x="398" y="84"/>
                  </a:lnTo>
                  <a:lnTo>
                    <a:pt x="386" y="84"/>
                  </a:lnTo>
                  <a:lnTo>
                    <a:pt x="379" y="84"/>
                  </a:lnTo>
                  <a:lnTo>
                    <a:pt x="375" y="84"/>
                  </a:lnTo>
                  <a:lnTo>
                    <a:pt x="368" y="84"/>
                  </a:lnTo>
                  <a:lnTo>
                    <a:pt x="352" y="85"/>
                  </a:lnTo>
                  <a:lnTo>
                    <a:pt x="338" y="89"/>
                  </a:lnTo>
                  <a:lnTo>
                    <a:pt x="324" y="94"/>
                  </a:lnTo>
                  <a:lnTo>
                    <a:pt x="312" y="102"/>
                  </a:lnTo>
                  <a:lnTo>
                    <a:pt x="302" y="112"/>
                  </a:lnTo>
                  <a:lnTo>
                    <a:pt x="291" y="122"/>
                  </a:lnTo>
                  <a:lnTo>
                    <a:pt x="283" y="136"/>
                  </a:lnTo>
                  <a:lnTo>
                    <a:pt x="275" y="149"/>
                  </a:lnTo>
                  <a:lnTo>
                    <a:pt x="268" y="164"/>
                  </a:lnTo>
                  <a:lnTo>
                    <a:pt x="262" y="178"/>
                  </a:lnTo>
                  <a:lnTo>
                    <a:pt x="256" y="194"/>
                  </a:lnTo>
                  <a:lnTo>
                    <a:pt x="251" y="212"/>
                  </a:lnTo>
                  <a:lnTo>
                    <a:pt x="243" y="245"/>
                  </a:lnTo>
                  <a:lnTo>
                    <a:pt x="235" y="277"/>
                  </a:lnTo>
                  <a:lnTo>
                    <a:pt x="235" y="282"/>
                  </a:lnTo>
                  <a:lnTo>
                    <a:pt x="232" y="288"/>
                  </a:lnTo>
                  <a:lnTo>
                    <a:pt x="228" y="294"/>
                  </a:lnTo>
                  <a:lnTo>
                    <a:pt x="224" y="301"/>
                  </a:lnTo>
                  <a:lnTo>
                    <a:pt x="212" y="316"/>
                  </a:lnTo>
                  <a:lnTo>
                    <a:pt x="198" y="332"/>
                  </a:lnTo>
                  <a:lnTo>
                    <a:pt x="167" y="361"/>
                  </a:lnTo>
                  <a:lnTo>
                    <a:pt x="146" y="385"/>
                  </a:lnTo>
                  <a:lnTo>
                    <a:pt x="135" y="399"/>
                  </a:lnTo>
                  <a:lnTo>
                    <a:pt x="126" y="413"/>
                  </a:lnTo>
                  <a:lnTo>
                    <a:pt x="118" y="427"/>
                  </a:lnTo>
                  <a:lnTo>
                    <a:pt x="111" y="442"/>
                  </a:lnTo>
                  <a:lnTo>
                    <a:pt x="100" y="471"/>
                  </a:lnTo>
                  <a:lnTo>
                    <a:pt x="91" y="502"/>
                  </a:lnTo>
                  <a:lnTo>
                    <a:pt x="83" y="535"/>
                  </a:lnTo>
                  <a:lnTo>
                    <a:pt x="76" y="569"/>
                  </a:lnTo>
                  <a:lnTo>
                    <a:pt x="67" y="602"/>
                  </a:lnTo>
                  <a:lnTo>
                    <a:pt x="55" y="638"/>
                  </a:lnTo>
                  <a:lnTo>
                    <a:pt x="50" y="650"/>
                  </a:lnTo>
                  <a:lnTo>
                    <a:pt x="42" y="661"/>
                  </a:lnTo>
                  <a:lnTo>
                    <a:pt x="32" y="673"/>
                  </a:lnTo>
                  <a:lnTo>
                    <a:pt x="23" y="683"/>
                  </a:lnTo>
                  <a:lnTo>
                    <a:pt x="15" y="695"/>
                  </a:lnTo>
                  <a:lnTo>
                    <a:pt x="7" y="709"/>
                  </a:lnTo>
                  <a:lnTo>
                    <a:pt x="4" y="715"/>
                  </a:lnTo>
                  <a:lnTo>
                    <a:pt x="3" y="721"/>
                  </a:lnTo>
                  <a:lnTo>
                    <a:pt x="2" y="727"/>
                  </a:lnTo>
                  <a:lnTo>
                    <a:pt x="0" y="734"/>
                  </a:lnTo>
                  <a:lnTo>
                    <a:pt x="2" y="739"/>
                  </a:lnTo>
                  <a:lnTo>
                    <a:pt x="6" y="745"/>
                  </a:lnTo>
                  <a:lnTo>
                    <a:pt x="10" y="750"/>
                  </a:lnTo>
                  <a:lnTo>
                    <a:pt x="16" y="755"/>
                  </a:lnTo>
                  <a:lnTo>
                    <a:pt x="26" y="765"/>
                  </a:lnTo>
                  <a:lnTo>
                    <a:pt x="31" y="770"/>
                  </a:lnTo>
                  <a:lnTo>
                    <a:pt x="38" y="791"/>
                  </a:lnTo>
                  <a:lnTo>
                    <a:pt x="47" y="811"/>
                  </a:lnTo>
                  <a:lnTo>
                    <a:pt x="56" y="827"/>
                  </a:lnTo>
                  <a:lnTo>
                    <a:pt x="67" y="843"/>
                  </a:lnTo>
                  <a:lnTo>
                    <a:pt x="79" y="857"/>
                  </a:lnTo>
                  <a:lnTo>
                    <a:pt x="91" y="869"/>
                  </a:lnTo>
                  <a:lnTo>
                    <a:pt x="103" y="881"/>
                  </a:lnTo>
                  <a:lnTo>
                    <a:pt x="115" y="893"/>
                  </a:lnTo>
                  <a:lnTo>
                    <a:pt x="140" y="915"/>
                  </a:lnTo>
                  <a:lnTo>
                    <a:pt x="163" y="939"/>
                  </a:lnTo>
                  <a:lnTo>
                    <a:pt x="174" y="954"/>
                  </a:lnTo>
                  <a:lnTo>
                    <a:pt x="183" y="968"/>
                  </a:lnTo>
                  <a:lnTo>
                    <a:pt x="192" y="986"/>
                  </a:lnTo>
                  <a:lnTo>
                    <a:pt x="199" y="1006"/>
                  </a:lnTo>
                  <a:lnTo>
                    <a:pt x="215" y="1027"/>
                  </a:lnTo>
                  <a:lnTo>
                    <a:pt x="234" y="1048"/>
                  </a:lnTo>
                  <a:lnTo>
                    <a:pt x="242" y="1060"/>
                  </a:lnTo>
                  <a:lnTo>
                    <a:pt x="248" y="1072"/>
                  </a:lnTo>
                  <a:lnTo>
                    <a:pt x="250" y="1079"/>
                  </a:lnTo>
                  <a:lnTo>
                    <a:pt x="252" y="1087"/>
                  </a:lnTo>
                  <a:lnTo>
                    <a:pt x="254" y="1094"/>
                  </a:lnTo>
                  <a:lnTo>
                    <a:pt x="254" y="1102"/>
                  </a:lnTo>
                  <a:lnTo>
                    <a:pt x="252" y="1115"/>
                  </a:lnTo>
                  <a:lnTo>
                    <a:pt x="251" y="1127"/>
                  </a:lnTo>
                  <a:lnTo>
                    <a:pt x="248" y="1139"/>
                  </a:lnTo>
                  <a:lnTo>
                    <a:pt x="244" y="1150"/>
                  </a:lnTo>
                  <a:lnTo>
                    <a:pt x="242" y="1162"/>
                  </a:lnTo>
                  <a:lnTo>
                    <a:pt x="239" y="1172"/>
                  </a:lnTo>
                  <a:lnTo>
                    <a:pt x="236" y="1184"/>
                  </a:lnTo>
                  <a:lnTo>
                    <a:pt x="235" y="1198"/>
                  </a:lnTo>
                  <a:lnTo>
                    <a:pt x="236" y="1222"/>
                  </a:lnTo>
                  <a:lnTo>
                    <a:pt x="239" y="1246"/>
                  </a:lnTo>
                  <a:lnTo>
                    <a:pt x="242" y="1268"/>
                  </a:lnTo>
                  <a:lnTo>
                    <a:pt x="244" y="1291"/>
                  </a:lnTo>
                  <a:lnTo>
                    <a:pt x="248" y="1314"/>
                  </a:lnTo>
                  <a:lnTo>
                    <a:pt x="251" y="1336"/>
                  </a:lnTo>
                  <a:lnTo>
                    <a:pt x="252" y="1360"/>
                  </a:lnTo>
                  <a:lnTo>
                    <a:pt x="254" y="1384"/>
                  </a:lnTo>
                  <a:lnTo>
                    <a:pt x="254" y="1415"/>
                  </a:lnTo>
                  <a:lnTo>
                    <a:pt x="254" y="1446"/>
                  </a:lnTo>
                  <a:lnTo>
                    <a:pt x="254" y="1474"/>
                  </a:lnTo>
                  <a:lnTo>
                    <a:pt x="254" y="1494"/>
                  </a:lnTo>
                  <a:lnTo>
                    <a:pt x="251" y="1504"/>
                  </a:lnTo>
                  <a:lnTo>
                    <a:pt x="246" y="1519"/>
                  </a:lnTo>
                  <a:lnTo>
                    <a:pt x="243" y="1527"/>
                  </a:lnTo>
                  <a:lnTo>
                    <a:pt x="240" y="1535"/>
                  </a:lnTo>
                  <a:lnTo>
                    <a:pt x="240" y="1544"/>
                  </a:lnTo>
                  <a:lnTo>
                    <a:pt x="242" y="1553"/>
                  </a:lnTo>
                  <a:lnTo>
                    <a:pt x="246" y="1564"/>
                  </a:lnTo>
                  <a:lnTo>
                    <a:pt x="251" y="1572"/>
                  </a:lnTo>
                  <a:lnTo>
                    <a:pt x="259" y="1580"/>
                  </a:lnTo>
                  <a:lnTo>
                    <a:pt x="267" y="1585"/>
                  </a:lnTo>
                  <a:lnTo>
                    <a:pt x="284" y="1596"/>
                  </a:lnTo>
                  <a:lnTo>
                    <a:pt x="304" y="1604"/>
                  </a:lnTo>
                  <a:lnTo>
                    <a:pt x="324" y="1612"/>
                  </a:lnTo>
                  <a:lnTo>
                    <a:pt x="343" y="1623"/>
                  </a:lnTo>
                  <a:lnTo>
                    <a:pt x="351" y="1629"/>
                  </a:lnTo>
                  <a:lnTo>
                    <a:pt x="358" y="1636"/>
                  </a:lnTo>
                  <a:lnTo>
                    <a:pt x="364" y="1645"/>
                  </a:lnTo>
                  <a:lnTo>
                    <a:pt x="368" y="1656"/>
                  </a:lnTo>
                  <a:lnTo>
                    <a:pt x="375" y="1679"/>
                  </a:lnTo>
                  <a:lnTo>
                    <a:pt x="382" y="1705"/>
                  </a:lnTo>
                  <a:lnTo>
                    <a:pt x="387" y="1735"/>
                  </a:lnTo>
                  <a:lnTo>
                    <a:pt x="394" y="1763"/>
                  </a:lnTo>
                  <a:lnTo>
                    <a:pt x="402" y="1811"/>
                  </a:lnTo>
                  <a:lnTo>
                    <a:pt x="404" y="1831"/>
                  </a:lnTo>
                  <a:lnTo>
                    <a:pt x="410" y="1831"/>
                  </a:lnTo>
                  <a:lnTo>
                    <a:pt x="419" y="1839"/>
                  </a:lnTo>
                  <a:lnTo>
                    <a:pt x="431" y="1847"/>
                  </a:lnTo>
                  <a:lnTo>
                    <a:pt x="438" y="1849"/>
                  </a:lnTo>
                  <a:lnTo>
                    <a:pt x="446" y="1852"/>
                  </a:lnTo>
                  <a:lnTo>
                    <a:pt x="454" y="1853"/>
                  </a:lnTo>
                  <a:lnTo>
                    <a:pt x="464" y="1855"/>
                  </a:lnTo>
                  <a:lnTo>
                    <a:pt x="475" y="1853"/>
                  </a:lnTo>
                  <a:lnTo>
                    <a:pt x="484" y="1852"/>
                  </a:lnTo>
                  <a:lnTo>
                    <a:pt x="494" y="1851"/>
                  </a:lnTo>
                  <a:lnTo>
                    <a:pt x="500" y="1848"/>
                  </a:lnTo>
                  <a:lnTo>
                    <a:pt x="507" y="1845"/>
                  </a:lnTo>
                  <a:lnTo>
                    <a:pt x="514" y="1841"/>
                  </a:lnTo>
                  <a:lnTo>
                    <a:pt x="519" y="1837"/>
                  </a:lnTo>
                  <a:lnTo>
                    <a:pt x="524" y="1833"/>
                  </a:lnTo>
                  <a:lnTo>
                    <a:pt x="542" y="1813"/>
                  </a:lnTo>
                  <a:lnTo>
                    <a:pt x="560" y="1795"/>
                  </a:lnTo>
                  <a:lnTo>
                    <a:pt x="571" y="1789"/>
                  </a:lnTo>
                  <a:lnTo>
                    <a:pt x="583" y="1785"/>
                  </a:lnTo>
                  <a:lnTo>
                    <a:pt x="595" y="1783"/>
                  </a:lnTo>
                  <a:lnTo>
                    <a:pt x="608" y="1781"/>
                  </a:lnTo>
                  <a:lnTo>
                    <a:pt x="633" y="1781"/>
                  </a:lnTo>
                  <a:lnTo>
                    <a:pt x="661" y="1781"/>
                  </a:lnTo>
                  <a:lnTo>
                    <a:pt x="687" y="1783"/>
                  </a:lnTo>
                  <a:lnTo>
                    <a:pt x="711" y="1783"/>
                  </a:lnTo>
                  <a:lnTo>
                    <a:pt x="721" y="1781"/>
                  </a:lnTo>
                  <a:lnTo>
                    <a:pt x="731" y="1779"/>
                  </a:lnTo>
                  <a:lnTo>
                    <a:pt x="740" y="1775"/>
                  </a:lnTo>
                  <a:lnTo>
                    <a:pt x="748" y="1769"/>
                  </a:lnTo>
                  <a:lnTo>
                    <a:pt x="753" y="1767"/>
                  </a:lnTo>
                  <a:lnTo>
                    <a:pt x="759" y="1760"/>
                  </a:lnTo>
                  <a:lnTo>
                    <a:pt x="764" y="1752"/>
                  </a:lnTo>
                  <a:lnTo>
                    <a:pt x="768" y="1744"/>
                  </a:lnTo>
                  <a:lnTo>
                    <a:pt x="772" y="1736"/>
                  </a:lnTo>
                  <a:lnTo>
                    <a:pt x="775" y="1728"/>
                  </a:lnTo>
                  <a:lnTo>
                    <a:pt x="779" y="1724"/>
                  </a:lnTo>
                  <a:lnTo>
                    <a:pt x="784" y="1721"/>
                  </a:lnTo>
                  <a:lnTo>
                    <a:pt x="792" y="1716"/>
                  </a:lnTo>
                  <a:lnTo>
                    <a:pt x="801" y="1713"/>
                  </a:lnTo>
                  <a:lnTo>
                    <a:pt x="811" y="1713"/>
                  </a:lnTo>
                  <a:lnTo>
                    <a:pt x="820" y="1713"/>
                  </a:lnTo>
                  <a:lnTo>
                    <a:pt x="828" y="1712"/>
                  </a:lnTo>
                  <a:lnTo>
                    <a:pt x="837" y="1712"/>
                  </a:lnTo>
                  <a:lnTo>
                    <a:pt x="847" y="1709"/>
                  </a:lnTo>
                  <a:lnTo>
                    <a:pt x="856" y="1704"/>
                  </a:lnTo>
                  <a:lnTo>
                    <a:pt x="860" y="1701"/>
                  </a:lnTo>
                  <a:lnTo>
                    <a:pt x="863" y="1697"/>
                  </a:lnTo>
                  <a:lnTo>
                    <a:pt x="867" y="1693"/>
                  </a:lnTo>
                  <a:lnTo>
                    <a:pt x="868" y="1689"/>
                  </a:lnTo>
                  <a:lnTo>
                    <a:pt x="872" y="1679"/>
                  </a:lnTo>
                  <a:lnTo>
                    <a:pt x="876" y="1669"/>
                  </a:lnTo>
                  <a:lnTo>
                    <a:pt x="879" y="1659"/>
                  </a:lnTo>
                  <a:lnTo>
                    <a:pt x="884" y="1651"/>
                  </a:lnTo>
                  <a:lnTo>
                    <a:pt x="888" y="1648"/>
                  </a:lnTo>
                  <a:lnTo>
                    <a:pt x="892" y="1645"/>
                  </a:lnTo>
                  <a:lnTo>
                    <a:pt x="897" y="1644"/>
                  </a:lnTo>
                  <a:lnTo>
                    <a:pt x="904" y="1644"/>
                  </a:lnTo>
                  <a:lnTo>
                    <a:pt x="909" y="1644"/>
                  </a:lnTo>
                  <a:lnTo>
                    <a:pt x="916" y="1647"/>
                  </a:lnTo>
                  <a:lnTo>
                    <a:pt x="923" y="1649"/>
                  </a:lnTo>
                  <a:lnTo>
                    <a:pt x="932" y="1653"/>
                  </a:lnTo>
                  <a:lnTo>
                    <a:pt x="949" y="1663"/>
                  </a:lnTo>
                  <a:lnTo>
                    <a:pt x="969" y="1675"/>
                  </a:lnTo>
                  <a:lnTo>
                    <a:pt x="1007" y="1699"/>
                  </a:lnTo>
                  <a:lnTo>
                    <a:pt x="1031" y="1716"/>
                  </a:lnTo>
                  <a:lnTo>
                    <a:pt x="1044" y="1721"/>
                  </a:lnTo>
                  <a:lnTo>
                    <a:pt x="1056" y="1724"/>
                  </a:lnTo>
                  <a:lnTo>
                    <a:pt x="1069" y="1727"/>
                  </a:lnTo>
                  <a:lnTo>
                    <a:pt x="1081" y="1728"/>
                  </a:lnTo>
                  <a:lnTo>
                    <a:pt x="1095" y="1731"/>
                  </a:lnTo>
                  <a:lnTo>
                    <a:pt x="1107" y="1733"/>
                  </a:lnTo>
                  <a:lnTo>
                    <a:pt x="1120" y="1739"/>
                  </a:lnTo>
                  <a:lnTo>
                    <a:pt x="1133" y="1745"/>
                  </a:lnTo>
                  <a:lnTo>
                    <a:pt x="1144" y="1755"/>
                  </a:lnTo>
                  <a:lnTo>
                    <a:pt x="1153" y="1764"/>
                  </a:lnTo>
                  <a:lnTo>
                    <a:pt x="1163" y="1773"/>
                  </a:lnTo>
                  <a:lnTo>
                    <a:pt x="1172" y="1784"/>
                  </a:lnTo>
                  <a:lnTo>
                    <a:pt x="1180" y="1793"/>
                  </a:lnTo>
                  <a:lnTo>
                    <a:pt x="1187" y="1804"/>
                  </a:lnTo>
                  <a:lnTo>
                    <a:pt x="1193" y="1815"/>
                  </a:lnTo>
                  <a:lnTo>
                    <a:pt x="1199" y="1827"/>
                  </a:lnTo>
                  <a:lnTo>
                    <a:pt x="1209" y="1851"/>
                  </a:lnTo>
                  <a:lnTo>
                    <a:pt x="1217" y="1877"/>
                  </a:lnTo>
                  <a:lnTo>
                    <a:pt x="1224" y="1907"/>
                  </a:lnTo>
                  <a:lnTo>
                    <a:pt x="1229" y="1939"/>
                  </a:lnTo>
                  <a:lnTo>
                    <a:pt x="1237" y="1952"/>
                  </a:lnTo>
                  <a:lnTo>
                    <a:pt x="1257" y="1981"/>
                  </a:lnTo>
                  <a:lnTo>
                    <a:pt x="1277" y="2012"/>
                  </a:lnTo>
                  <a:lnTo>
                    <a:pt x="1289" y="2029"/>
                  </a:lnTo>
                  <a:lnTo>
                    <a:pt x="1296" y="2041"/>
                  </a:lnTo>
                  <a:lnTo>
                    <a:pt x="1305" y="2052"/>
                  </a:lnTo>
                  <a:lnTo>
                    <a:pt x="1317" y="2061"/>
                  </a:lnTo>
                  <a:lnTo>
                    <a:pt x="1331" y="2071"/>
                  </a:lnTo>
                  <a:lnTo>
                    <a:pt x="1345" y="2079"/>
                  </a:lnTo>
                  <a:lnTo>
                    <a:pt x="1361" y="2087"/>
                  </a:lnTo>
                  <a:lnTo>
                    <a:pt x="1379" y="2093"/>
                  </a:lnTo>
                  <a:lnTo>
                    <a:pt x="1396" y="2100"/>
                  </a:lnTo>
                  <a:lnTo>
                    <a:pt x="1433" y="2112"/>
                  </a:lnTo>
                  <a:lnTo>
                    <a:pt x="1469" y="2122"/>
                  </a:lnTo>
                  <a:lnTo>
                    <a:pt x="1502" y="2132"/>
                  </a:lnTo>
                  <a:lnTo>
                    <a:pt x="1530" y="214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0" name="Freeform 124"/>
            <p:cNvSpPr>
              <a:spLocks noChangeAspect="1"/>
            </p:cNvSpPr>
            <p:nvPr/>
          </p:nvSpPr>
          <p:spPr bwMode="auto">
            <a:xfrm>
              <a:off x="1568" y="2622"/>
              <a:ext cx="108" cy="194"/>
            </a:xfrm>
            <a:custGeom>
              <a:avLst/>
              <a:gdLst>
                <a:gd name="T0" fmla="*/ 14 w 354"/>
                <a:gd name="T1" fmla="*/ 141 h 633"/>
                <a:gd name="T2" fmla="*/ 25 w 354"/>
                <a:gd name="T3" fmla="*/ 164 h 633"/>
                <a:gd name="T4" fmla="*/ 53 w 354"/>
                <a:gd name="T5" fmla="*/ 188 h 633"/>
                <a:gd name="T6" fmla="*/ 85 w 354"/>
                <a:gd name="T7" fmla="*/ 207 h 633"/>
                <a:gd name="T8" fmla="*/ 114 w 354"/>
                <a:gd name="T9" fmla="*/ 227 h 633"/>
                <a:gd name="T10" fmla="*/ 129 w 354"/>
                <a:gd name="T11" fmla="*/ 251 h 633"/>
                <a:gd name="T12" fmla="*/ 131 w 354"/>
                <a:gd name="T13" fmla="*/ 271 h 633"/>
                <a:gd name="T14" fmla="*/ 129 w 354"/>
                <a:gd name="T15" fmla="*/ 292 h 633"/>
                <a:gd name="T16" fmla="*/ 111 w 354"/>
                <a:gd name="T17" fmla="*/ 320 h 633"/>
                <a:gd name="T18" fmla="*/ 81 w 354"/>
                <a:gd name="T19" fmla="*/ 345 h 633"/>
                <a:gd name="T20" fmla="*/ 45 w 354"/>
                <a:gd name="T21" fmla="*/ 366 h 633"/>
                <a:gd name="T22" fmla="*/ 17 w 354"/>
                <a:gd name="T23" fmla="*/ 394 h 633"/>
                <a:gd name="T24" fmla="*/ 6 w 354"/>
                <a:gd name="T25" fmla="*/ 418 h 633"/>
                <a:gd name="T26" fmla="*/ 5 w 354"/>
                <a:gd name="T27" fmla="*/ 464 h 633"/>
                <a:gd name="T28" fmla="*/ 5 w 354"/>
                <a:gd name="T29" fmla="*/ 554 h 633"/>
                <a:gd name="T30" fmla="*/ 9 w 354"/>
                <a:gd name="T31" fmla="*/ 577 h 633"/>
                <a:gd name="T32" fmla="*/ 18 w 354"/>
                <a:gd name="T33" fmla="*/ 594 h 633"/>
                <a:gd name="T34" fmla="*/ 40 w 354"/>
                <a:gd name="T35" fmla="*/ 612 h 633"/>
                <a:gd name="T36" fmla="*/ 83 w 354"/>
                <a:gd name="T37" fmla="*/ 626 h 633"/>
                <a:gd name="T38" fmla="*/ 137 w 354"/>
                <a:gd name="T39" fmla="*/ 632 h 633"/>
                <a:gd name="T40" fmla="*/ 229 w 354"/>
                <a:gd name="T41" fmla="*/ 632 h 633"/>
                <a:gd name="T42" fmla="*/ 301 w 354"/>
                <a:gd name="T43" fmla="*/ 629 h 633"/>
                <a:gd name="T44" fmla="*/ 317 w 354"/>
                <a:gd name="T45" fmla="*/ 617 h 633"/>
                <a:gd name="T46" fmla="*/ 318 w 354"/>
                <a:gd name="T47" fmla="*/ 601 h 633"/>
                <a:gd name="T48" fmla="*/ 309 w 354"/>
                <a:gd name="T49" fmla="*/ 585 h 633"/>
                <a:gd name="T50" fmla="*/ 273 w 354"/>
                <a:gd name="T51" fmla="*/ 556 h 633"/>
                <a:gd name="T52" fmla="*/ 255 w 354"/>
                <a:gd name="T53" fmla="*/ 530 h 633"/>
                <a:gd name="T54" fmla="*/ 253 w 354"/>
                <a:gd name="T55" fmla="*/ 496 h 633"/>
                <a:gd name="T56" fmla="*/ 266 w 354"/>
                <a:gd name="T57" fmla="*/ 456 h 633"/>
                <a:gd name="T58" fmla="*/ 302 w 354"/>
                <a:gd name="T59" fmla="*/ 394 h 633"/>
                <a:gd name="T60" fmla="*/ 323 w 354"/>
                <a:gd name="T61" fmla="*/ 355 h 633"/>
                <a:gd name="T62" fmla="*/ 335 w 354"/>
                <a:gd name="T63" fmla="*/ 308 h 633"/>
                <a:gd name="T64" fmla="*/ 338 w 354"/>
                <a:gd name="T65" fmla="*/ 256 h 633"/>
                <a:gd name="T66" fmla="*/ 349 w 354"/>
                <a:gd name="T67" fmla="*/ 196 h 633"/>
                <a:gd name="T68" fmla="*/ 334 w 354"/>
                <a:gd name="T69" fmla="*/ 160 h 633"/>
                <a:gd name="T70" fmla="*/ 307 w 354"/>
                <a:gd name="T71" fmla="*/ 141 h 633"/>
                <a:gd name="T72" fmla="*/ 278 w 354"/>
                <a:gd name="T73" fmla="*/ 107 h 633"/>
                <a:gd name="T74" fmla="*/ 259 w 354"/>
                <a:gd name="T75" fmla="*/ 97 h 633"/>
                <a:gd name="T76" fmla="*/ 242 w 354"/>
                <a:gd name="T77" fmla="*/ 96 h 633"/>
                <a:gd name="T78" fmla="*/ 225 w 354"/>
                <a:gd name="T79" fmla="*/ 95 h 633"/>
                <a:gd name="T80" fmla="*/ 218 w 354"/>
                <a:gd name="T81" fmla="*/ 80 h 633"/>
                <a:gd name="T82" fmla="*/ 215 w 354"/>
                <a:gd name="T83" fmla="*/ 41 h 633"/>
                <a:gd name="T84" fmla="*/ 205 w 354"/>
                <a:gd name="T85" fmla="*/ 16 h 633"/>
                <a:gd name="T86" fmla="*/ 182 w 354"/>
                <a:gd name="T87" fmla="*/ 4 h 633"/>
                <a:gd name="T88" fmla="*/ 95 w 354"/>
                <a:gd name="T89" fmla="*/ 5 h 633"/>
                <a:gd name="T90" fmla="*/ 75 w 354"/>
                <a:gd name="T91" fmla="*/ 5 h 633"/>
                <a:gd name="T92" fmla="*/ 40 w 354"/>
                <a:gd name="T93" fmla="*/ 1 h 633"/>
                <a:gd name="T94" fmla="*/ 26 w 354"/>
                <a:gd name="T95" fmla="*/ 1 h 633"/>
                <a:gd name="T96" fmla="*/ 24 w 354"/>
                <a:gd name="T97" fmla="*/ 5 h 633"/>
                <a:gd name="T98" fmla="*/ 28 w 354"/>
                <a:gd name="T99" fmla="*/ 39 h 633"/>
                <a:gd name="T100" fmla="*/ 34 w 354"/>
                <a:gd name="T101" fmla="*/ 69 h 633"/>
                <a:gd name="T102" fmla="*/ 34 w 354"/>
                <a:gd name="T103" fmla="*/ 104 h 633"/>
                <a:gd name="T104" fmla="*/ 22 w 354"/>
                <a:gd name="T105" fmla="*/ 120 h 633"/>
                <a:gd name="T106" fmla="*/ 5 w 354"/>
                <a:gd name="T107" fmla="*/ 125 h 63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54"/>
                <a:gd name="T163" fmla="*/ 0 h 633"/>
                <a:gd name="T164" fmla="*/ 354 w 354"/>
                <a:gd name="T165" fmla="*/ 633 h 63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54" h="633">
                  <a:moveTo>
                    <a:pt x="12" y="127"/>
                  </a:moveTo>
                  <a:lnTo>
                    <a:pt x="13" y="133"/>
                  </a:lnTo>
                  <a:lnTo>
                    <a:pt x="14" y="141"/>
                  </a:lnTo>
                  <a:lnTo>
                    <a:pt x="16" y="148"/>
                  </a:lnTo>
                  <a:lnTo>
                    <a:pt x="18" y="153"/>
                  </a:lnTo>
                  <a:lnTo>
                    <a:pt x="25" y="164"/>
                  </a:lnTo>
                  <a:lnTo>
                    <a:pt x="33" y="173"/>
                  </a:lnTo>
                  <a:lnTo>
                    <a:pt x="42" y="181"/>
                  </a:lnTo>
                  <a:lnTo>
                    <a:pt x="53" y="188"/>
                  </a:lnTo>
                  <a:lnTo>
                    <a:pt x="63" y="195"/>
                  </a:lnTo>
                  <a:lnTo>
                    <a:pt x="74" y="201"/>
                  </a:lnTo>
                  <a:lnTo>
                    <a:pt x="85" y="207"/>
                  </a:lnTo>
                  <a:lnTo>
                    <a:pt x="95" y="213"/>
                  </a:lnTo>
                  <a:lnTo>
                    <a:pt x="105" y="220"/>
                  </a:lnTo>
                  <a:lnTo>
                    <a:pt x="114" y="227"/>
                  </a:lnTo>
                  <a:lnTo>
                    <a:pt x="121" y="236"/>
                  </a:lnTo>
                  <a:lnTo>
                    <a:pt x="127" y="245"/>
                  </a:lnTo>
                  <a:lnTo>
                    <a:pt x="129" y="251"/>
                  </a:lnTo>
                  <a:lnTo>
                    <a:pt x="130" y="257"/>
                  </a:lnTo>
                  <a:lnTo>
                    <a:pt x="131" y="264"/>
                  </a:lnTo>
                  <a:lnTo>
                    <a:pt x="131" y="271"/>
                  </a:lnTo>
                  <a:lnTo>
                    <a:pt x="131" y="279"/>
                  </a:lnTo>
                  <a:lnTo>
                    <a:pt x="130" y="285"/>
                  </a:lnTo>
                  <a:lnTo>
                    <a:pt x="129" y="292"/>
                  </a:lnTo>
                  <a:lnTo>
                    <a:pt x="126" y="299"/>
                  </a:lnTo>
                  <a:lnTo>
                    <a:pt x="121" y="309"/>
                  </a:lnTo>
                  <a:lnTo>
                    <a:pt x="111" y="320"/>
                  </a:lnTo>
                  <a:lnTo>
                    <a:pt x="102" y="329"/>
                  </a:lnTo>
                  <a:lnTo>
                    <a:pt x="91" y="337"/>
                  </a:lnTo>
                  <a:lnTo>
                    <a:pt x="81" y="345"/>
                  </a:lnTo>
                  <a:lnTo>
                    <a:pt x="69" y="352"/>
                  </a:lnTo>
                  <a:lnTo>
                    <a:pt x="57" y="360"/>
                  </a:lnTo>
                  <a:lnTo>
                    <a:pt x="45" y="366"/>
                  </a:lnTo>
                  <a:lnTo>
                    <a:pt x="34" y="376"/>
                  </a:lnTo>
                  <a:lnTo>
                    <a:pt x="25" y="384"/>
                  </a:lnTo>
                  <a:lnTo>
                    <a:pt x="17" y="394"/>
                  </a:lnTo>
                  <a:lnTo>
                    <a:pt x="10" y="405"/>
                  </a:lnTo>
                  <a:lnTo>
                    <a:pt x="9" y="412"/>
                  </a:lnTo>
                  <a:lnTo>
                    <a:pt x="6" y="418"/>
                  </a:lnTo>
                  <a:lnTo>
                    <a:pt x="6" y="425"/>
                  </a:lnTo>
                  <a:lnTo>
                    <a:pt x="5" y="433"/>
                  </a:lnTo>
                  <a:lnTo>
                    <a:pt x="5" y="464"/>
                  </a:lnTo>
                  <a:lnTo>
                    <a:pt x="5" y="492"/>
                  </a:lnTo>
                  <a:lnTo>
                    <a:pt x="5" y="521"/>
                  </a:lnTo>
                  <a:lnTo>
                    <a:pt x="5" y="554"/>
                  </a:lnTo>
                  <a:lnTo>
                    <a:pt x="6" y="562"/>
                  </a:lnTo>
                  <a:lnTo>
                    <a:pt x="8" y="569"/>
                  </a:lnTo>
                  <a:lnTo>
                    <a:pt x="9" y="577"/>
                  </a:lnTo>
                  <a:lnTo>
                    <a:pt x="12" y="582"/>
                  </a:lnTo>
                  <a:lnTo>
                    <a:pt x="14" y="589"/>
                  </a:lnTo>
                  <a:lnTo>
                    <a:pt x="18" y="594"/>
                  </a:lnTo>
                  <a:lnTo>
                    <a:pt x="22" y="600"/>
                  </a:lnTo>
                  <a:lnTo>
                    <a:pt x="28" y="604"/>
                  </a:lnTo>
                  <a:lnTo>
                    <a:pt x="40" y="612"/>
                  </a:lnTo>
                  <a:lnTo>
                    <a:pt x="52" y="618"/>
                  </a:lnTo>
                  <a:lnTo>
                    <a:pt x="67" y="624"/>
                  </a:lnTo>
                  <a:lnTo>
                    <a:pt x="83" y="626"/>
                  </a:lnTo>
                  <a:lnTo>
                    <a:pt x="99" y="629"/>
                  </a:lnTo>
                  <a:lnTo>
                    <a:pt x="118" y="632"/>
                  </a:lnTo>
                  <a:lnTo>
                    <a:pt x="137" y="632"/>
                  </a:lnTo>
                  <a:lnTo>
                    <a:pt x="155" y="633"/>
                  </a:lnTo>
                  <a:lnTo>
                    <a:pt x="193" y="633"/>
                  </a:lnTo>
                  <a:lnTo>
                    <a:pt x="229" y="632"/>
                  </a:lnTo>
                  <a:lnTo>
                    <a:pt x="261" y="633"/>
                  </a:lnTo>
                  <a:lnTo>
                    <a:pt x="289" y="632"/>
                  </a:lnTo>
                  <a:lnTo>
                    <a:pt x="301" y="629"/>
                  </a:lnTo>
                  <a:lnTo>
                    <a:pt x="310" y="625"/>
                  </a:lnTo>
                  <a:lnTo>
                    <a:pt x="314" y="621"/>
                  </a:lnTo>
                  <a:lnTo>
                    <a:pt x="317" y="617"/>
                  </a:lnTo>
                  <a:lnTo>
                    <a:pt x="318" y="613"/>
                  </a:lnTo>
                  <a:lnTo>
                    <a:pt x="318" y="608"/>
                  </a:lnTo>
                  <a:lnTo>
                    <a:pt x="318" y="601"/>
                  </a:lnTo>
                  <a:lnTo>
                    <a:pt x="315" y="596"/>
                  </a:lnTo>
                  <a:lnTo>
                    <a:pt x="313" y="590"/>
                  </a:lnTo>
                  <a:lnTo>
                    <a:pt x="309" y="585"/>
                  </a:lnTo>
                  <a:lnTo>
                    <a:pt x="298" y="576"/>
                  </a:lnTo>
                  <a:lnTo>
                    <a:pt x="286" y="566"/>
                  </a:lnTo>
                  <a:lnTo>
                    <a:pt x="273" y="556"/>
                  </a:lnTo>
                  <a:lnTo>
                    <a:pt x="262" y="545"/>
                  </a:lnTo>
                  <a:lnTo>
                    <a:pt x="258" y="537"/>
                  </a:lnTo>
                  <a:lnTo>
                    <a:pt x="255" y="530"/>
                  </a:lnTo>
                  <a:lnTo>
                    <a:pt x="253" y="521"/>
                  </a:lnTo>
                  <a:lnTo>
                    <a:pt x="253" y="512"/>
                  </a:lnTo>
                  <a:lnTo>
                    <a:pt x="253" y="496"/>
                  </a:lnTo>
                  <a:lnTo>
                    <a:pt x="255" y="482"/>
                  </a:lnTo>
                  <a:lnTo>
                    <a:pt x="259" y="469"/>
                  </a:lnTo>
                  <a:lnTo>
                    <a:pt x="266" y="456"/>
                  </a:lnTo>
                  <a:lnTo>
                    <a:pt x="279" y="430"/>
                  </a:lnTo>
                  <a:lnTo>
                    <a:pt x="294" y="406"/>
                  </a:lnTo>
                  <a:lnTo>
                    <a:pt x="302" y="394"/>
                  </a:lnTo>
                  <a:lnTo>
                    <a:pt x="310" y="382"/>
                  </a:lnTo>
                  <a:lnTo>
                    <a:pt x="317" y="369"/>
                  </a:lnTo>
                  <a:lnTo>
                    <a:pt x="323" y="355"/>
                  </a:lnTo>
                  <a:lnTo>
                    <a:pt x="329" y="340"/>
                  </a:lnTo>
                  <a:lnTo>
                    <a:pt x="333" y="324"/>
                  </a:lnTo>
                  <a:lnTo>
                    <a:pt x="335" y="308"/>
                  </a:lnTo>
                  <a:lnTo>
                    <a:pt x="337" y="289"/>
                  </a:lnTo>
                  <a:lnTo>
                    <a:pt x="337" y="272"/>
                  </a:lnTo>
                  <a:lnTo>
                    <a:pt x="338" y="256"/>
                  </a:lnTo>
                  <a:lnTo>
                    <a:pt x="341" y="240"/>
                  </a:lnTo>
                  <a:lnTo>
                    <a:pt x="343" y="225"/>
                  </a:lnTo>
                  <a:lnTo>
                    <a:pt x="349" y="196"/>
                  </a:lnTo>
                  <a:lnTo>
                    <a:pt x="354" y="163"/>
                  </a:lnTo>
                  <a:lnTo>
                    <a:pt x="343" y="161"/>
                  </a:lnTo>
                  <a:lnTo>
                    <a:pt x="334" y="160"/>
                  </a:lnTo>
                  <a:lnTo>
                    <a:pt x="326" y="156"/>
                  </a:lnTo>
                  <a:lnTo>
                    <a:pt x="319" y="152"/>
                  </a:lnTo>
                  <a:lnTo>
                    <a:pt x="307" y="141"/>
                  </a:lnTo>
                  <a:lnTo>
                    <a:pt x="297" y="129"/>
                  </a:lnTo>
                  <a:lnTo>
                    <a:pt x="287" y="117"/>
                  </a:lnTo>
                  <a:lnTo>
                    <a:pt x="278" y="107"/>
                  </a:lnTo>
                  <a:lnTo>
                    <a:pt x="273" y="103"/>
                  </a:lnTo>
                  <a:lnTo>
                    <a:pt x="266" y="99"/>
                  </a:lnTo>
                  <a:lnTo>
                    <a:pt x="259" y="97"/>
                  </a:lnTo>
                  <a:lnTo>
                    <a:pt x="253" y="96"/>
                  </a:lnTo>
                  <a:lnTo>
                    <a:pt x="245" y="96"/>
                  </a:lnTo>
                  <a:lnTo>
                    <a:pt x="242" y="96"/>
                  </a:lnTo>
                  <a:lnTo>
                    <a:pt x="239" y="96"/>
                  </a:lnTo>
                  <a:lnTo>
                    <a:pt x="229" y="96"/>
                  </a:lnTo>
                  <a:lnTo>
                    <a:pt x="225" y="95"/>
                  </a:lnTo>
                  <a:lnTo>
                    <a:pt x="221" y="91"/>
                  </a:lnTo>
                  <a:lnTo>
                    <a:pt x="219" y="87"/>
                  </a:lnTo>
                  <a:lnTo>
                    <a:pt x="218" y="80"/>
                  </a:lnTo>
                  <a:lnTo>
                    <a:pt x="217" y="65"/>
                  </a:lnTo>
                  <a:lnTo>
                    <a:pt x="217" y="55"/>
                  </a:lnTo>
                  <a:lnTo>
                    <a:pt x="215" y="41"/>
                  </a:lnTo>
                  <a:lnTo>
                    <a:pt x="213" y="31"/>
                  </a:lnTo>
                  <a:lnTo>
                    <a:pt x="209" y="23"/>
                  </a:lnTo>
                  <a:lnTo>
                    <a:pt x="205" y="16"/>
                  </a:lnTo>
                  <a:lnTo>
                    <a:pt x="198" y="11"/>
                  </a:lnTo>
                  <a:lnTo>
                    <a:pt x="190" y="7"/>
                  </a:lnTo>
                  <a:lnTo>
                    <a:pt x="182" y="4"/>
                  </a:lnTo>
                  <a:lnTo>
                    <a:pt x="174" y="3"/>
                  </a:lnTo>
                  <a:lnTo>
                    <a:pt x="135" y="3"/>
                  </a:lnTo>
                  <a:lnTo>
                    <a:pt x="95" y="5"/>
                  </a:lnTo>
                  <a:lnTo>
                    <a:pt x="86" y="5"/>
                  </a:lnTo>
                  <a:lnTo>
                    <a:pt x="81" y="5"/>
                  </a:lnTo>
                  <a:lnTo>
                    <a:pt x="75" y="5"/>
                  </a:lnTo>
                  <a:lnTo>
                    <a:pt x="66" y="5"/>
                  </a:lnTo>
                  <a:lnTo>
                    <a:pt x="54" y="4"/>
                  </a:lnTo>
                  <a:lnTo>
                    <a:pt x="40" y="1"/>
                  </a:lnTo>
                  <a:lnTo>
                    <a:pt x="34" y="0"/>
                  </a:lnTo>
                  <a:lnTo>
                    <a:pt x="29" y="1"/>
                  </a:lnTo>
                  <a:lnTo>
                    <a:pt x="26" y="1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5"/>
                  </a:lnTo>
                  <a:lnTo>
                    <a:pt x="24" y="19"/>
                  </a:lnTo>
                  <a:lnTo>
                    <a:pt x="25" y="29"/>
                  </a:lnTo>
                  <a:lnTo>
                    <a:pt x="28" y="39"/>
                  </a:lnTo>
                  <a:lnTo>
                    <a:pt x="29" y="49"/>
                  </a:lnTo>
                  <a:lnTo>
                    <a:pt x="32" y="59"/>
                  </a:lnTo>
                  <a:lnTo>
                    <a:pt x="34" y="69"/>
                  </a:lnTo>
                  <a:lnTo>
                    <a:pt x="36" y="81"/>
                  </a:lnTo>
                  <a:lnTo>
                    <a:pt x="36" y="96"/>
                  </a:lnTo>
                  <a:lnTo>
                    <a:pt x="34" y="104"/>
                  </a:lnTo>
                  <a:lnTo>
                    <a:pt x="32" y="111"/>
                  </a:lnTo>
                  <a:lnTo>
                    <a:pt x="28" y="116"/>
                  </a:lnTo>
                  <a:lnTo>
                    <a:pt x="22" y="120"/>
                  </a:lnTo>
                  <a:lnTo>
                    <a:pt x="16" y="123"/>
                  </a:lnTo>
                  <a:lnTo>
                    <a:pt x="10" y="125"/>
                  </a:lnTo>
                  <a:lnTo>
                    <a:pt x="5" y="125"/>
                  </a:lnTo>
                  <a:lnTo>
                    <a:pt x="0" y="127"/>
                  </a:lnTo>
                  <a:lnTo>
                    <a:pt x="12" y="12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1" name="Freeform 125"/>
            <p:cNvSpPr>
              <a:spLocks noChangeAspect="1"/>
            </p:cNvSpPr>
            <p:nvPr/>
          </p:nvSpPr>
          <p:spPr bwMode="auto">
            <a:xfrm>
              <a:off x="2034" y="1975"/>
              <a:ext cx="729" cy="905"/>
            </a:xfrm>
            <a:custGeom>
              <a:avLst/>
              <a:gdLst>
                <a:gd name="T0" fmla="*/ 2271 w 2386"/>
                <a:gd name="T1" fmla="*/ 2839 h 2965"/>
                <a:gd name="T2" fmla="*/ 2277 w 2386"/>
                <a:gd name="T3" fmla="*/ 2652 h 2965"/>
                <a:gd name="T4" fmla="*/ 2375 w 2386"/>
                <a:gd name="T5" fmla="*/ 2372 h 2965"/>
                <a:gd name="T6" fmla="*/ 2247 w 2386"/>
                <a:gd name="T7" fmla="*/ 2226 h 2965"/>
                <a:gd name="T8" fmla="*/ 2131 w 2386"/>
                <a:gd name="T9" fmla="*/ 1802 h 2965"/>
                <a:gd name="T10" fmla="*/ 2039 w 2386"/>
                <a:gd name="T11" fmla="*/ 1519 h 2965"/>
                <a:gd name="T12" fmla="*/ 2143 w 2386"/>
                <a:gd name="T13" fmla="*/ 1357 h 2965"/>
                <a:gd name="T14" fmla="*/ 2073 w 2386"/>
                <a:gd name="T15" fmla="*/ 1176 h 2965"/>
                <a:gd name="T16" fmla="*/ 1879 w 2386"/>
                <a:gd name="T17" fmla="*/ 1072 h 2965"/>
                <a:gd name="T18" fmla="*/ 1991 w 2386"/>
                <a:gd name="T19" fmla="*/ 876 h 2965"/>
                <a:gd name="T20" fmla="*/ 1959 w 2386"/>
                <a:gd name="T21" fmla="*/ 637 h 2965"/>
                <a:gd name="T22" fmla="*/ 2027 w 2386"/>
                <a:gd name="T23" fmla="*/ 467 h 2965"/>
                <a:gd name="T24" fmla="*/ 1915 w 2386"/>
                <a:gd name="T25" fmla="*/ 340 h 2965"/>
                <a:gd name="T26" fmla="*/ 1874 w 2386"/>
                <a:gd name="T27" fmla="*/ 448 h 2965"/>
                <a:gd name="T28" fmla="*/ 1686 w 2386"/>
                <a:gd name="T29" fmla="*/ 467 h 2965"/>
                <a:gd name="T30" fmla="*/ 1865 w 2386"/>
                <a:gd name="T31" fmla="*/ 677 h 2965"/>
                <a:gd name="T32" fmla="*/ 1741 w 2386"/>
                <a:gd name="T33" fmla="*/ 620 h 2965"/>
                <a:gd name="T34" fmla="*/ 1629 w 2386"/>
                <a:gd name="T35" fmla="*/ 440 h 2965"/>
                <a:gd name="T36" fmla="*/ 1659 w 2386"/>
                <a:gd name="T37" fmla="*/ 127 h 2965"/>
                <a:gd name="T38" fmla="*/ 1566 w 2386"/>
                <a:gd name="T39" fmla="*/ 352 h 2965"/>
                <a:gd name="T40" fmla="*/ 1460 w 2386"/>
                <a:gd name="T41" fmla="*/ 657 h 2965"/>
                <a:gd name="T42" fmla="*/ 1376 w 2386"/>
                <a:gd name="T43" fmla="*/ 968 h 2965"/>
                <a:gd name="T44" fmla="*/ 1578 w 2386"/>
                <a:gd name="T45" fmla="*/ 1104 h 2965"/>
                <a:gd name="T46" fmla="*/ 1685 w 2386"/>
                <a:gd name="T47" fmla="*/ 1362 h 2965"/>
                <a:gd name="T48" fmla="*/ 1678 w 2386"/>
                <a:gd name="T49" fmla="*/ 1529 h 2965"/>
                <a:gd name="T50" fmla="*/ 1598 w 2386"/>
                <a:gd name="T51" fmla="*/ 1509 h 2965"/>
                <a:gd name="T52" fmla="*/ 1545 w 2386"/>
                <a:gd name="T53" fmla="*/ 1162 h 2965"/>
                <a:gd name="T54" fmla="*/ 1369 w 2386"/>
                <a:gd name="T55" fmla="*/ 1244 h 2965"/>
                <a:gd name="T56" fmla="*/ 1225 w 2386"/>
                <a:gd name="T57" fmla="*/ 1622 h 2965"/>
                <a:gd name="T58" fmla="*/ 1040 w 2386"/>
                <a:gd name="T59" fmla="*/ 1738 h 2965"/>
                <a:gd name="T60" fmla="*/ 821 w 2386"/>
                <a:gd name="T61" fmla="*/ 1631 h 2965"/>
                <a:gd name="T62" fmla="*/ 844 w 2386"/>
                <a:gd name="T63" fmla="*/ 1534 h 2965"/>
                <a:gd name="T64" fmla="*/ 976 w 2386"/>
                <a:gd name="T65" fmla="*/ 1671 h 2965"/>
                <a:gd name="T66" fmla="*/ 1224 w 2386"/>
                <a:gd name="T67" fmla="*/ 1391 h 2965"/>
                <a:gd name="T68" fmla="*/ 1324 w 2386"/>
                <a:gd name="T69" fmla="*/ 1261 h 2965"/>
                <a:gd name="T70" fmla="*/ 1294 w 2386"/>
                <a:gd name="T71" fmla="*/ 850 h 2965"/>
                <a:gd name="T72" fmla="*/ 1354 w 2386"/>
                <a:gd name="T73" fmla="*/ 469 h 2965"/>
                <a:gd name="T74" fmla="*/ 1497 w 2386"/>
                <a:gd name="T75" fmla="*/ 204 h 2965"/>
                <a:gd name="T76" fmla="*/ 1282 w 2386"/>
                <a:gd name="T77" fmla="*/ 3 h 2965"/>
                <a:gd name="T78" fmla="*/ 1068 w 2386"/>
                <a:gd name="T79" fmla="*/ 311 h 2965"/>
                <a:gd name="T80" fmla="*/ 888 w 2386"/>
                <a:gd name="T81" fmla="*/ 449 h 2965"/>
                <a:gd name="T82" fmla="*/ 884 w 2386"/>
                <a:gd name="T83" fmla="*/ 611 h 2965"/>
                <a:gd name="T84" fmla="*/ 832 w 2386"/>
                <a:gd name="T85" fmla="*/ 816 h 2965"/>
                <a:gd name="T86" fmla="*/ 912 w 2386"/>
                <a:gd name="T87" fmla="*/ 1057 h 2965"/>
                <a:gd name="T88" fmla="*/ 775 w 2386"/>
                <a:gd name="T89" fmla="*/ 1046 h 2965"/>
                <a:gd name="T90" fmla="*/ 568 w 2386"/>
                <a:gd name="T91" fmla="*/ 878 h 2965"/>
                <a:gd name="T92" fmla="*/ 559 w 2386"/>
                <a:gd name="T93" fmla="*/ 1088 h 2965"/>
                <a:gd name="T94" fmla="*/ 587 w 2386"/>
                <a:gd name="T95" fmla="*/ 1232 h 2965"/>
                <a:gd name="T96" fmla="*/ 260 w 2386"/>
                <a:gd name="T97" fmla="*/ 1430 h 2965"/>
                <a:gd name="T98" fmla="*/ 55 w 2386"/>
                <a:gd name="T99" fmla="*/ 1705 h 2965"/>
                <a:gd name="T100" fmla="*/ 61 w 2386"/>
                <a:gd name="T101" fmla="*/ 1889 h 2965"/>
                <a:gd name="T102" fmla="*/ 321 w 2386"/>
                <a:gd name="T103" fmla="*/ 1955 h 2965"/>
                <a:gd name="T104" fmla="*/ 421 w 2386"/>
                <a:gd name="T105" fmla="*/ 2150 h 2965"/>
                <a:gd name="T106" fmla="*/ 576 w 2386"/>
                <a:gd name="T107" fmla="*/ 2146 h 2965"/>
                <a:gd name="T108" fmla="*/ 760 w 2386"/>
                <a:gd name="T109" fmla="*/ 2214 h 2965"/>
                <a:gd name="T110" fmla="*/ 830 w 2386"/>
                <a:gd name="T111" fmla="*/ 2471 h 2965"/>
                <a:gd name="T112" fmla="*/ 1285 w 2386"/>
                <a:gd name="T113" fmla="*/ 2631 h 2965"/>
                <a:gd name="T114" fmla="*/ 1525 w 2386"/>
                <a:gd name="T115" fmla="*/ 2809 h 2965"/>
                <a:gd name="T116" fmla="*/ 1797 w 2386"/>
                <a:gd name="T117" fmla="*/ 2720 h 2965"/>
                <a:gd name="T118" fmla="*/ 1943 w 2386"/>
                <a:gd name="T119" fmla="*/ 2815 h 2965"/>
                <a:gd name="T120" fmla="*/ 2077 w 2386"/>
                <a:gd name="T121" fmla="*/ 2901 h 296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86"/>
                <a:gd name="T184" fmla="*/ 0 h 2965"/>
                <a:gd name="T185" fmla="*/ 2386 w 2386"/>
                <a:gd name="T186" fmla="*/ 2965 h 296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86" h="2965">
                  <a:moveTo>
                    <a:pt x="2181" y="2960"/>
                  </a:moveTo>
                  <a:lnTo>
                    <a:pt x="2181" y="2965"/>
                  </a:lnTo>
                  <a:lnTo>
                    <a:pt x="2193" y="2963"/>
                  </a:lnTo>
                  <a:lnTo>
                    <a:pt x="2202" y="2963"/>
                  </a:lnTo>
                  <a:lnTo>
                    <a:pt x="2206" y="2961"/>
                  </a:lnTo>
                  <a:lnTo>
                    <a:pt x="2211" y="2960"/>
                  </a:lnTo>
                  <a:lnTo>
                    <a:pt x="2217" y="2957"/>
                  </a:lnTo>
                  <a:lnTo>
                    <a:pt x="2223" y="2953"/>
                  </a:lnTo>
                  <a:lnTo>
                    <a:pt x="2229" y="2948"/>
                  </a:lnTo>
                  <a:lnTo>
                    <a:pt x="2233" y="2941"/>
                  </a:lnTo>
                  <a:lnTo>
                    <a:pt x="2235" y="2933"/>
                  </a:lnTo>
                  <a:lnTo>
                    <a:pt x="2237" y="2924"/>
                  </a:lnTo>
                  <a:lnTo>
                    <a:pt x="2238" y="2904"/>
                  </a:lnTo>
                  <a:lnTo>
                    <a:pt x="2241" y="2881"/>
                  </a:lnTo>
                  <a:lnTo>
                    <a:pt x="2243" y="2873"/>
                  </a:lnTo>
                  <a:lnTo>
                    <a:pt x="2247" y="2865"/>
                  </a:lnTo>
                  <a:lnTo>
                    <a:pt x="2253" y="2857"/>
                  </a:lnTo>
                  <a:lnTo>
                    <a:pt x="2258" y="2851"/>
                  </a:lnTo>
                  <a:lnTo>
                    <a:pt x="2271" y="2839"/>
                  </a:lnTo>
                  <a:lnTo>
                    <a:pt x="2285" y="2827"/>
                  </a:lnTo>
                  <a:lnTo>
                    <a:pt x="2298" y="2815"/>
                  </a:lnTo>
                  <a:lnTo>
                    <a:pt x="2309" y="2801"/>
                  </a:lnTo>
                  <a:lnTo>
                    <a:pt x="2313" y="2793"/>
                  </a:lnTo>
                  <a:lnTo>
                    <a:pt x="2317" y="2785"/>
                  </a:lnTo>
                  <a:lnTo>
                    <a:pt x="2318" y="2777"/>
                  </a:lnTo>
                  <a:lnTo>
                    <a:pt x="2319" y="2767"/>
                  </a:lnTo>
                  <a:lnTo>
                    <a:pt x="2319" y="2757"/>
                  </a:lnTo>
                  <a:lnTo>
                    <a:pt x="2318" y="2748"/>
                  </a:lnTo>
                  <a:lnTo>
                    <a:pt x="2315" y="2740"/>
                  </a:lnTo>
                  <a:lnTo>
                    <a:pt x="2313" y="2732"/>
                  </a:lnTo>
                  <a:lnTo>
                    <a:pt x="2306" y="2716"/>
                  </a:lnTo>
                  <a:lnTo>
                    <a:pt x="2298" y="2703"/>
                  </a:lnTo>
                  <a:lnTo>
                    <a:pt x="2290" y="2691"/>
                  </a:lnTo>
                  <a:lnTo>
                    <a:pt x="2283" y="2679"/>
                  </a:lnTo>
                  <a:lnTo>
                    <a:pt x="2281" y="2672"/>
                  </a:lnTo>
                  <a:lnTo>
                    <a:pt x="2279" y="2665"/>
                  </a:lnTo>
                  <a:lnTo>
                    <a:pt x="2278" y="2659"/>
                  </a:lnTo>
                  <a:lnTo>
                    <a:pt x="2277" y="2652"/>
                  </a:lnTo>
                  <a:lnTo>
                    <a:pt x="2278" y="2635"/>
                  </a:lnTo>
                  <a:lnTo>
                    <a:pt x="2282" y="2620"/>
                  </a:lnTo>
                  <a:lnTo>
                    <a:pt x="2287" y="2607"/>
                  </a:lnTo>
                  <a:lnTo>
                    <a:pt x="2294" y="2596"/>
                  </a:lnTo>
                  <a:lnTo>
                    <a:pt x="2302" y="2585"/>
                  </a:lnTo>
                  <a:lnTo>
                    <a:pt x="2311" y="2577"/>
                  </a:lnTo>
                  <a:lnTo>
                    <a:pt x="2321" y="2569"/>
                  </a:lnTo>
                  <a:lnTo>
                    <a:pt x="2331" y="2561"/>
                  </a:lnTo>
                  <a:lnTo>
                    <a:pt x="2342" y="2553"/>
                  </a:lnTo>
                  <a:lnTo>
                    <a:pt x="2351" y="2545"/>
                  </a:lnTo>
                  <a:lnTo>
                    <a:pt x="2360" y="2536"/>
                  </a:lnTo>
                  <a:lnTo>
                    <a:pt x="2368" y="2527"/>
                  </a:lnTo>
                  <a:lnTo>
                    <a:pt x="2375" y="2515"/>
                  </a:lnTo>
                  <a:lnTo>
                    <a:pt x="2380" y="2501"/>
                  </a:lnTo>
                  <a:lnTo>
                    <a:pt x="2384" y="2485"/>
                  </a:lnTo>
                  <a:lnTo>
                    <a:pt x="2386" y="2466"/>
                  </a:lnTo>
                  <a:lnTo>
                    <a:pt x="2383" y="2432"/>
                  </a:lnTo>
                  <a:lnTo>
                    <a:pt x="2379" y="2402"/>
                  </a:lnTo>
                  <a:lnTo>
                    <a:pt x="2375" y="2372"/>
                  </a:lnTo>
                  <a:lnTo>
                    <a:pt x="2374" y="2346"/>
                  </a:lnTo>
                  <a:lnTo>
                    <a:pt x="2355" y="2344"/>
                  </a:lnTo>
                  <a:lnTo>
                    <a:pt x="2332" y="2340"/>
                  </a:lnTo>
                  <a:lnTo>
                    <a:pt x="2307" y="2334"/>
                  </a:lnTo>
                  <a:lnTo>
                    <a:pt x="2282" y="2326"/>
                  </a:lnTo>
                  <a:lnTo>
                    <a:pt x="2270" y="2320"/>
                  </a:lnTo>
                  <a:lnTo>
                    <a:pt x="2259" y="2315"/>
                  </a:lnTo>
                  <a:lnTo>
                    <a:pt x="2249" y="2308"/>
                  </a:lnTo>
                  <a:lnTo>
                    <a:pt x="2241" y="2303"/>
                  </a:lnTo>
                  <a:lnTo>
                    <a:pt x="2233" y="2296"/>
                  </a:lnTo>
                  <a:lnTo>
                    <a:pt x="2227" y="2288"/>
                  </a:lnTo>
                  <a:lnTo>
                    <a:pt x="2225" y="2282"/>
                  </a:lnTo>
                  <a:lnTo>
                    <a:pt x="2223" y="2274"/>
                  </a:lnTo>
                  <a:lnTo>
                    <a:pt x="2223" y="2267"/>
                  </a:lnTo>
                  <a:lnTo>
                    <a:pt x="2226" y="2259"/>
                  </a:lnTo>
                  <a:lnTo>
                    <a:pt x="2229" y="2252"/>
                  </a:lnTo>
                  <a:lnTo>
                    <a:pt x="2233" y="2244"/>
                  </a:lnTo>
                  <a:lnTo>
                    <a:pt x="2241" y="2232"/>
                  </a:lnTo>
                  <a:lnTo>
                    <a:pt x="2247" y="2226"/>
                  </a:lnTo>
                  <a:lnTo>
                    <a:pt x="2241" y="2111"/>
                  </a:lnTo>
                  <a:lnTo>
                    <a:pt x="2222" y="2099"/>
                  </a:lnTo>
                  <a:lnTo>
                    <a:pt x="2203" y="2088"/>
                  </a:lnTo>
                  <a:lnTo>
                    <a:pt x="2186" y="2076"/>
                  </a:lnTo>
                  <a:lnTo>
                    <a:pt x="2169" y="2063"/>
                  </a:lnTo>
                  <a:lnTo>
                    <a:pt x="2161" y="2056"/>
                  </a:lnTo>
                  <a:lnTo>
                    <a:pt x="2154" y="2048"/>
                  </a:lnTo>
                  <a:lnTo>
                    <a:pt x="2147" y="2039"/>
                  </a:lnTo>
                  <a:lnTo>
                    <a:pt x="2142" y="2030"/>
                  </a:lnTo>
                  <a:lnTo>
                    <a:pt x="2138" y="2020"/>
                  </a:lnTo>
                  <a:lnTo>
                    <a:pt x="2135" y="2010"/>
                  </a:lnTo>
                  <a:lnTo>
                    <a:pt x="2133" y="1998"/>
                  </a:lnTo>
                  <a:lnTo>
                    <a:pt x="2133" y="1984"/>
                  </a:lnTo>
                  <a:lnTo>
                    <a:pt x="2133" y="1934"/>
                  </a:lnTo>
                  <a:lnTo>
                    <a:pt x="2133" y="1896"/>
                  </a:lnTo>
                  <a:lnTo>
                    <a:pt x="2133" y="1862"/>
                  </a:lnTo>
                  <a:lnTo>
                    <a:pt x="2133" y="1822"/>
                  </a:lnTo>
                  <a:lnTo>
                    <a:pt x="2133" y="1811"/>
                  </a:lnTo>
                  <a:lnTo>
                    <a:pt x="2131" y="1802"/>
                  </a:lnTo>
                  <a:lnTo>
                    <a:pt x="2130" y="1795"/>
                  </a:lnTo>
                  <a:lnTo>
                    <a:pt x="2129" y="1789"/>
                  </a:lnTo>
                  <a:lnTo>
                    <a:pt x="2126" y="1783"/>
                  </a:lnTo>
                  <a:lnTo>
                    <a:pt x="2123" y="1778"/>
                  </a:lnTo>
                  <a:lnTo>
                    <a:pt x="2121" y="1774"/>
                  </a:lnTo>
                  <a:lnTo>
                    <a:pt x="2117" y="1771"/>
                  </a:lnTo>
                  <a:lnTo>
                    <a:pt x="2099" y="1758"/>
                  </a:lnTo>
                  <a:lnTo>
                    <a:pt x="2078" y="1738"/>
                  </a:lnTo>
                  <a:lnTo>
                    <a:pt x="2073" y="1722"/>
                  </a:lnTo>
                  <a:lnTo>
                    <a:pt x="2066" y="1695"/>
                  </a:lnTo>
                  <a:lnTo>
                    <a:pt x="2059" y="1662"/>
                  </a:lnTo>
                  <a:lnTo>
                    <a:pt x="2053" y="1626"/>
                  </a:lnTo>
                  <a:lnTo>
                    <a:pt x="2046" y="1591"/>
                  </a:lnTo>
                  <a:lnTo>
                    <a:pt x="2041" y="1562"/>
                  </a:lnTo>
                  <a:lnTo>
                    <a:pt x="2038" y="1541"/>
                  </a:lnTo>
                  <a:lnTo>
                    <a:pt x="2037" y="1533"/>
                  </a:lnTo>
                  <a:lnTo>
                    <a:pt x="2037" y="1527"/>
                  </a:lnTo>
                  <a:lnTo>
                    <a:pt x="2038" y="1523"/>
                  </a:lnTo>
                  <a:lnTo>
                    <a:pt x="2039" y="1519"/>
                  </a:lnTo>
                  <a:lnTo>
                    <a:pt x="2042" y="1517"/>
                  </a:lnTo>
                  <a:lnTo>
                    <a:pt x="2049" y="1511"/>
                  </a:lnTo>
                  <a:lnTo>
                    <a:pt x="2057" y="1509"/>
                  </a:lnTo>
                  <a:lnTo>
                    <a:pt x="2074" y="1506"/>
                  </a:lnTo>
                  <a:lnTo>
                    <a:pt x="2090" y="1502"/>
                  </a:lnTo>
                  <a:lnTo>
                    <a:pt x="2099" y="1495"/>
                  </a:lnTo>
                  <a:lnTo>
                    <a:pt x="2107" y="1485"/>
                  </a:lnTo>
                  <a:lnTo>
                    <a:pt x="2114" y="1474"/>
                  </a:lnTo>
                  <a:lnTo>
                    <a:pt x="2121" y="1463"/>
                  </a:lnTo>
                  <a:lnTo>
                    <a:pt x="2126" y="1451"/>
                  </a:lnTo>
                  <a:lnTo>
                    <a:pt x="2129" y="1439"/>
                  </a:lnTo>
                  <a:lnTo>
                    <a:pt x="2131" y="1429"/>
                  </a:lnTo>
                  <a:lnTo>
                    <a:pt x="2133" y="1418"/>
                  </a:lnTo>
                  <a:lnTo>
                    <a:pt x="2138" y="1418"/>
                  </a:lnTo>
                  <a:lnTo>
                    <a:pt x="2133" y="1406"/>
                  </a:lnTo>
                  <a:lnTo>
                    <a:pt x="2130" y="1386"/>
                  </a:lnTo>
                  <a:lnTo>
                    <a:pt x="2126" y="1370"/>
                  </a:lnTo>
                  <a:lnTo>
                    <a:pt x="2137" y="1363"/>
                  </a:lnTo>
                  <a:lnTo>
                    <a:pt x="2143" y="1357"/>
                  </a:lnTo>
                  <a:lnTo>
                    <a:pt x="2149" y="1349"/>
                  </a:lnTo>
                  <a:lnTo>
                    <a:pt x="2153" y="1341"/>
                  </a:lnTo>
                  <a:lnTo>
                    <a:pt x="2155" y="1331"/>
                  </a:lnTo>
                  <a:lnTo>
                    <a:pt x="2157" y="1322"/>
                  </a:lnTo>
                  <a:lnTo>
                    <a:pt x="2157" y="1310"/>
                  </a:lnTo>
                  <a:lnTo>
                    <a:pt x="2157" y="1298"/>
                  </a:lnTo>
                  <a:lnTo>
                    <a:pt x="2155" y="1285"/>
                  </a:lnTo>
                  <a:lnTo>
                    <a:pt x="2154" y="1274"/>
                  </a:lnTo>
                  <a:lnTo>
                    <a:pt x="2151" y="1264"/>
                  </a:lnTo>
                  <a:lnTo>
                    <a:pt x="2147" y="1254"/>
                  </a:lnTo>
                  <a:lnTo>
                    <a:pt x="2143" y="1245"/>
                  </a:lnTo>
                  <a:lnTo>
                    <a:pt x="2138" y="1238"/>
                  </a:lnTo>
                  <a:lnTo>
                    <a:pt x="2133" y="1230"/>
                  </a:lnTo>
                  <a:lnTo>
                    <a:pt x="2126" y="1225"/>
                  </a:lnTo>
                  <a:lnTo>
                    <a:pt x="2114" y="1213"/>
                  </a:lnTo>
                  <a:lnTo>
                    <a:pt x="2101" y="1201"/>
                  </a:lnTo>
                  <a:lnTo>
                    <a:pt x="2089" y="1190"/>
                  </a:lnTo>
                  <a:lnTo>
                    <a:pt x="2078" y="1177"/>
                  </a:lnTo>
                  <a:lnTo>
                    <a:pt x="2073" y="1176"/>
                  </a:lnTo>
                  <a:lnTo>
                    <a:pt x="2069" y="1176"/>
                  </a:lnTo>
                  <a:lnTo>
                    <a:pt x="2065" y="1177"/>
                  </a:lnTo>
                  <a:lnTo>
                    <a:pt x="2061" y="1178"/>
                  </a:lnTo>
                  <a:lnTo>
                    <a:pt x="2057" y="1180"/>
                  </a:lnTo>
                  <a:lnTo>
                    <a:pt x="2050" y="1182"/>
                  </a:lnTo>
                  <a:lnTo>
                    <a:pt x="2042" y="1184"/>
                  </a:lnTo>
                  <a:lnTo>
                    <a:pt x="2030" y="1184"/>
                  </a:lnTo>
                  <a:lnTo>
                    <a:pt x="2018" y="1182"/>
                  </a:lnTo>
                  <a:lnTo>
                    <a:pt x="2006" y="1180"/>
                  </a:lnTo>
                  <a:lnTo>
                    <a:pt x="1993" y="1174"/>
                  </a:lnTo>
                  <a:lnTo>
                    <a:pt x="1978" y="1166"/>
                  </a:lnTo>
                  <a:lnTo>
                    <a:pt x="1965" y="1158"/>
                  </a:lnTo>
                  <a:lnTo>
                    <a:pt x="1950" y="1148"/>
                  </a:lnTo>
                  <a:lnTo>
                    <a:pt x="1937" y="1137"/>
                  </a:lnTo>
                  <a:lnTo>
                    <a:pt x="1923" y="1125"/>
                  </a:lnTo>
                  <a:lnTo>
                    <a:pt x="1910" y="1112"/>
                  </a:lnTo>
                  <a:lnTo>
                    <a:pt x="1899" y="1098"/>
                  </a:lnTo>
                  <a:lnTo>
                    <a:pt x="1889" y="1085"/>
                  </a:lnTo>
                  <a:lnTo>
                    <a:pt x="1879" y="1072"/>
                  </a:lnTo>
                  <a:lnTo>
                    <a:pt x="1871" y="1058"/>
                  </a:lnTo>
                  <a:lnTo>
                    <a:pt x="1866" y="1045"/>
                  </a:lnTo>
                  <a:lnTo>
                    <a:pt x="1862" y="1033"/>
                  </a:lnTo>
                  <a:lnTo>
                    <a:pt x="1862" y="1021"/>
                  </a:lnTo>
                  <a:lnTo>
                    <a:pt x="1862" y="1008"/>
                  </a:lnTo>
                  <a:lnTo>
                    <a:pt x="1863" y="996"/>
                  </a:lnTo>
                  <a:lnTo>
                    <a:pt x="1866" y="984"/>
                  </a:lnTo>
                  <a:lnTo>
                    <a:pt x="1869" y="974"/>
                  </a:lnTo>
                  <a:lnTo>
                    <a:pt x="1873" y="965"/>
                  </a:lnTo>
                  <a:lnTo>
                    <a:pt x="1877" y="956"/>
                  </a:lnTo>
                  <a:lnTo>
                    <a:pt x="1882" y="949"/>
                  </a:lnTo>
                  <a:lnTo>
                    <a:pt x="1887" y="942"/>
                  </a:lnTo>
                  <a:lnTo>
                    <a:pt x="1901" y="930"/>
                  </a:lnTo>
                  <a:lnTo>
                    <a:pt x="1915" y="920"/>
                  </a:lnTo>
                  <a:lnTo>
                    <a:pt x="1930" y="912"/>
                  </a:lnTo>
                  <a:lnTo>
                    <a:pt x="1946" y="902"/>
                  </a:lnTo>
                  <a:lnTo>
                    <a:pt x="1962" y="894"/>
                  </a:lnTo>
                  <a:lnTo>
                    <a:pt x="1977" y="885"/>
                  </a:lnTo>
                  <a:lnTo>
                    <a:pt x="1991" y="876"/>
                  </a:lnTo>
                  <a:lnTo>
                    <a:pt x="2003" y="862"/>
                  </a:lnTo>
                  <a:lnTo>
                    <a:pt x="2010" y="856"/>
                  </a:lnTo>
                  <a:lnTo>
                    <a:pt x="2014" y="848"/>
                  </a:lnTo>
                  <a:lnTo>
                    <a:pt x="2019" y="838"/>
                  </a:lnTo>
                  <a:lnTo>
                    <a:pt x="2023" y="829"/>
                  </a:lnTo>
                  <a:lnTo>
                    <a:pt x="2026" y="818"/>
                  </a:lnTo>
                  <a:lnTo>
                    <a:pt x="2029" y="806"/>
                  </a:lnTo>
                  <a:lnTo>
                    <a:pt x="2030" y="794"/>
                  </a:lnTo>
                  <a:lnTo>
                    <a:pt x="2030" y="780"/>
                  </a:lnTo>
                  <a:lnTo>
                    <a:pt x="2029" y="762"/>
                  </a:lnTo>
                  <a:lnTo>
                    <a:pt x="2026" y="746"/>
                  </a:lnTo>
                  <a:lnTo>
                    <a:pt x="2022" y="732"/>
                  </a:lnTo>
                  <a:lnTo>
                    <a:pt x="2017" y="719"/>
                  </a:lnTo>
                  <a:lnTo>
                    <a:pt x="2010" y="707"/>
                  </a:lnTo>
                  <a:lnTo>
                    <a:pt x="2003" y="695"/>
                  </a:lnTo>
                  <a:lnTo>
                    <a:pt x="1995" y="684"/>
                  </a:lnTo>
                  <a:lnTo>
                    <a:pt x="1987" y="675"/>
                  </a:lnTo>
                  <a:lnTo>
                    <a:pt x="1973" y="655"/>
                  </a:lnTo>
                  <a:lnTo>
                    <a:pt x="1959" y="637"/>
                  </a:lnTo>
                  <a:lnTo>
                    <a:pt x="1954" y="628"/>
                  </a:lnTo>
                  <a:lnTo>
                    <a:pt x="1950" y="619"/>
                  </a:lnTo>
                  <a:lnTo>
                    <a:pt x="1947" y="609"/>
                  </a:lnTo>
                  <a:lnTo>
                    <a:pt x="1946" y="600"/>
                  </a:lnTo>
                  <a:lnTo>
                    <a:pt x="1947" y="589"/>
                  </a:lnTo>
                  <a:lnTo>
                    <a:pt x="1950" y="581"/>
                  </a:lnTo>
                  <a:lnTo>
                    <a:pt x="1954" y="576"/>
                  </a:lnTo>
                  <a:lnTo>
                    <a:pt x="1961" y="571"/>
                  </a:lnTo>
                  <a:lnTo>
                    <a:pt x="1975" y="564"/>
                  </a:lnTo>
                  <a:lnTo>
                    <a:pt x="1993" y="557"/>
                  </a:lnTo>
                  <a:lnTo>
                    <a:pt x="2001" y="553"/>
                  </a:lnTo>
                  <a:lnTo>
                    <a:pt x="2009" y="549"/>
                  </a:lnTo>
                  <a:lnTo>
                    <a:pt x="2015" y="543"/>
                  </a:lnTo>
                  <a:lnTo>
                    <a:pt x="2022" y="535"/>
                  </a:lnTo>
                  <a:lnTo>
                    <a:pt x="2027" y="525"/>
                  </a:lnTo>
                  <a:lnTo>
                    <a:pt x="2030" y="513"/>
                  </a:lnTo>
                  <a:lnTo>
                    <a:pt x="2031" y="497"/>
                  </a:lnTo>
                  <a:lnTo>
                    <a:pt x="2030" y="479"/>
                  </a:lnTo>
                  <a:lnTo>
                    <a:pt x="2027" y="467"/>
                  </a:lnTo>
                  <a:lnTo>
                    <a:pt x="2023" y="456"/>
                  </a:lnTo>
                  <a:lnTo>
                    <a:pt x="2017" y="448"/>
                  </a:lnTo>
                  <a:lnTo>
                    <a:pt x="2010" y="441"/>
                  </a:lnTo>
                  <a:lnTo>
                    <a:pt x="2001" y="436"/>
                  </a:lnTo>
                  <a:lnTo>
                    <a:pt x="1991" y="431"/>
                  </a:lnTo>
                  <a:lnTo>
                    <a:pt x="1981" y="427"/>
                  </a:lnTo>
                  <a:lnTo>
                    <a:pt x="1970" y="423"/>
                  </a:lnTo>
                  <a:lnTo>
                    <a:pt x="1961" y="419"/>
                  </a:lnTo>
                  <a:lnTo>
                    <a:pt x="1950" y="415"/>
                  </a:lnTo>
                  <a:lnTo>
                    <a:pt x="1941" y="411"/>
                  </a:lnTo>
                  <a:lnTo>
                    <a:pt x="1933" y="405"/>
                  </a:lnTo>
                  <a:lnTo>
                    <a:pt x="1926" y="399"/>
                  </a:lnTo>
                  <a:lnTo>
                    <a:pt x="1921" y="392"/>
                  </a:lnTo>
                  <a:lnTo>
                    <a:pt x="1917" y="383"/>
                  </a:lnTo>
                  <a:lnTo>
                    <a:pt x="1915" y="371"/>
                  </a:lnTo>
                  <a:lnTo>
                    <a:pt x="1915" y="359"/>
                  </a:lnTo>
                  <a:lnTo>
                    <a:pt x="1914" y="349"/>
                  </a:lnTo>
                  <a:lnTo>
                    <a:pt x="1914" y="345"/>
                  </a:lnTo>
                  <a:lnTo>
                    <a:pt x="1915" y="340"/>
                  </a:lnTo>
                  <a:lnTo>
                    <a:pt x="1918" y="335"/>
                  </a:lnTo>
                  <a:lnTo>
                    <a:pt x="1922" y="328"/>
                  </a:lnTo>
                  <a:lnTo>
                    <a:pt x="1893" y="333"/>
                  </a:lnTo>
                  <a:lnTo>
                    <a:pt x="1865" y="340"/>
                  </a:lnTo>
                  <a:lnTo>
                    <a:pt x="1853" y="344"/>
                  </a:lnTo>
                  <a:lnTo>
                    <a:pt x="1843" y="349"/>
                  </a:lnTo>
                  <a:lnTo>
                    <a:pt x="1839" y="353"/>
                  </a:lnTo>
                  <a:lnTo>
                    <a:pt x="1835" y="356"/>
                  </a:lnTo>
                  <a:lnTo>
                    <a:pt x="1833" y="360"/>
                  </a:lnTo>
                  <a:lnTo>
                    <a:pt x="1831" y="365"/>
                  </a:lnTo>
                  <a:lnTo>
                    <a:pt x="1849" y="385"/>
                  </a:lnTo>
                  <a:lnTo>
                    <a:pt x="1863" y="403"/>
                  </a:lnTo>
                  <a:lnTo>
                    <a:pt x="1871" y="417"/>
                  </a:lnTo>
                  <a:lnTo>
                    <a:pt x="1877" y="429"/>
                  </a:lnTo>
                  <a:lnTo>
                    <a:pt x="1878" y="435"/>
                  </a:lnTo>
                  <a:lnTo>
                    <a:pt x="1878" y="439"/>
                  </a:lnTo>
                  <a:lnTo>
                    <a:pt x="1878" y="443"/>
                  </a:lnTo>
                  <a:lnTo>
                    <a:pt x="1877" y="445"/>
                  </a:lnTo>
                  <a:lnTo>
                    <a:pt x="1874" y="448"/>
                  </a:lnTo>
                  <a:lnTo>
                    <a:pt x="1871" y="451"/>
                  </a:lnTo>
                  <a:lnTo>
                    <a:pt x="1867" y="452"/>
                  </a:lnTo>
                  <a:lnTo>
                    <a:pt x="1863" y="452"/>
                  </a:lnTo>
                  <a:lnTo>
                    <a:pt x="1853" y="452"/>
                  </a:lnTo>
                  <a:lnTo>
                    <a:pt x="1841" y="448"/>
                  </a:lnTo>
                  <a:lnTo>
                    <a:pt x="1825" y="443"/>
                  </a:lnTo>
                  <a:lnTo>
                    <a:pt x="1809" y="435"/>
                  </a:lnTo>
                  <a:lnTo>
                    <a:pt x="1790" y="424"/>
                  </a:lnTo>
                  <a:lnTo>
                    <a:pt x="1770" y="411"/>
                  </a:lnTo>
                  <a:lnTo>
                    <a:pt x="1750" y="395"/>
                  </a:lnTo>
                  <a:lnTo>
                    <a:pt x="1729" y="377"/>
                  </a:lnTo>
                  <a:lnTo>
                    <a:pt x="1717" y="392"/>
                  </a:lnTo>
                  <a:lnTo>
                    <a:pt x="1703" y="409"/>
                  </a:lnTo>
                  <a:lnTo>
                    <a:pt x="1697" y="420"/>
                  </a:lnTo>
                  <a:lnTo>
                    <a:pt x="1691" y="431"/>
                  </a:lnTo>
                  <a:lnTo>
                    <a:pt x="1687" y="441"/>
                  </a:lnTo>
                  <a:lnTo>
                    <a:pt x="1685" y="453"/>
                  </a:lnTo>
                  <a:lnTo>
                    <a:pt x="1685" y="460"/>
                  </a:lnTo>
                  <a:lnTo>
                    <a:pt x="1686" y="467"/>
                  </a:lnTo>
                  <a:lnTo>
                    <a:pt x="1687" y="473"/>
                  </a:lnTo>
                  <a:lnTo>
                    <a:pt x="1690" y="480"/>
                  </a:lnTo>
                  <a:lnTo>
                    <a:pt x="1694" y="487"/>
                  </a:lnTo>
                  <a:lnTo>
                    <a:pt x="1698" y="495"/>
                  </a:lnTo>
                  <a:lnTo>
                    <a:pt x="1703" y="501"/>
                  </a:lnTo>
                  <a:lnTo>
                    <a:pt x="1710" y="509"/>
                  </a:lnTo>
                  <a:lnTo>
                    <a:pt x="1718" y="516"/>
                  </a:lnTo>
                  <a:lnTo>
                    <a:pt x="1727" y="524"/>
                  </a:lnTo>
                  <a:lnTo>
                    <a:pt x="1738" y="532"/>
                  </a:lnTo>
                  <a:lnTo>
                    <a:pt x="1750" y="541"/>
                  </a:lnTo>
                  <a:lnTo>
                    <a:pt x="1778" y="557"/>
                  </a:lnTo>
                  <a:lnTo>
                    <a:pt x="1813" y="576"/>
                  </a:lnTo>
                  <a:lnTo>
                    <a:pt x="1817" y="581"/>
                  </a:lnTo>
                  <a:lnTo>
                    <a:pt x="1826" y="595"/>
                  </a:lnTo>
                  <a:lnTo>
                    <a:pt x="1839" y="615"/>
                  </a:lnTo>
                  <a:lnTo>
                    <a:pt x="1851" y="640"/>
                  </a:lnTo>
                  <a:lnTo>
                    <a:pt x="1857" y="652"/>
                  </a:lnTo>
                  <a:lnTo>
                    <a:pt x="1862" y="665"/>
                  </a:lnTo>
                  <a:lnTo>
                    <a:pt x="1865" y="677"/>
                  </a:lnTo>
                  <a:lnTo>
                    <a:pt x="1866" y="689"/>
                  </a:lnTo>
                  <a:lnTo>
                    <a:pt x="1866" y="701"/>
                  </a:lnTo>
                  <a:lnTo>
                    <a:pt x="1863" y="711"/>
                  </a:lnTo>
                  <a:lnTo>
                    <a:pt x="1861" y="716"/>
                  </a:lnTo>
                  <a:lnTo>
                    <a:pt x="1858" y="720"/>
                  </a:lnTo>
                  <a:lnTo>
                    <a:pt x="1854" y="723"/>
                  </a:lnTo>
                  <a:lnTo>
                    <a:pt x="1850" y="727"/>
                  </a:lnTo>
                  <a:lnTo>
                    <a:pt x="1843" y="723"/>
                  </a:lnTo>
                  <a:lnTo>
                    <a:pt x="1837" y="717"/>
                  </a:lnTo>
                  <a:lnTo>
                    <a:pt x="1831" y="712"/>
                  </a:lnTo>
                  <a:lnTo>
                    <a:pt x="1827" y="707"/>
                  </a:lnTo>
                  <a:lnTo>
                    <a:pt x="1818" y="693"/>
                  </a:lnTo>
                  <a:lnTo>
                    <a:pt x="1810" y="680"/>
                  </a:lnTo>
                  <a:lnTo>
                    <a:pt x="1802" y="664"/>
                  </a:lnTo>
                  <a:lnTo>
                    <a:pt x="1794" y="649"/>
                  </a:lnTo>
                  <a:lnTo>
                    <a:pt x="1783" y="636"/>
                  </a:lnTo>
                  <a:lnTo>
                    <a:pt x="1771" y="624"/>
                  </a:lnTo>
                  <a:lnTo>
                    <a:pt x="1755" y="623"/>
                  </a:lnTo>
                  <a:lnTo>
                    <a:pt x="1741" y="620"/>
                  </a:lnTo>
                  <a:lnTo>
                    <a:pt x="1726" y="616"/>
                  </a:lnTo>
                  <a:lnTo>
                    <a:pt x="1713" y="611"/>
                  </a:lnTo>
                  <a:lnTo>
                    <a:pt x="1699" y="605"/>
                  </a:lnTo>
                  <a:lnTo>
                    <a:pt x="1687" y="597"/>
                  </a:lnTo>
                  <a:lnTo>
                    <a:pt x="1677" y="589"/>
                  </a:lnTo>
                  <a:lnTo>
                    <a:pt x="1666" y="581"/>
                  </a:lnTo>
                  <a:lnTo>
                    <a:pt x="1657" y="572"/>
                  </a:lnTo>
                  <a:lnTo>
                    <a:pt x="1649" y="563"/>
                  </a:lnTo>
                  <a:lnTo>
                    <a:pt x="1641" y="553"/>
                  </a:lnTo>
                  <a:lnTo>
                    <a:pt x="1634" y="545"/>
                  </a:lnTo>
                  <a:lnTo>
                    <a:pt x="1630" y="536"/>
                  </a:lnTo>
                  <a:lnTo>
                    <a:pt x="1625" y="528"/>
                  </a:lnTo>
                  <a:lnTo>
                    <a:pt x="1622" y="521"/>
                  </a:lnTo>
                  <a:lnTo>
                    <a:pt x="1621" y="515"/>
                  </a:lnTo>
                  <a:lnTo>
                    <a:pt x="1619" y="499"/>
                  </a:lnTo>
                  <a:lnTo>
                    <a:pt x="1621" y="483"/>
                  </a:lnTo>
                  <a:lnTo>
                    <a:pt x="1622" y="468"/>
                  </a:lnTo>
                  <a:lnTo>
                    <a:pt x="1625" y="453"/>
                  </a:lnTo>
                  <a:lnTo>
                    <a:pt x="1629" y="440"/>
                  </a:lnTo>
                  <a:lnTo>
                    <a:pt x="1633" y="427"/>
                  </a:lnTo>
                  <a:lnTo>
                    <a:pt x="1638" y="413"/>
                  </a:lnTo>
                  <a:lnTo>
                    <a:pt x="1643" y="400"/>
                  </a:lnTo>
                  <a:lnTo>
                    <a:pt x="1655" y="375"/>
                  </a:lnTo>
                  <a:lnTo>
                    <a:pt x="1667" y="351"/>
                  </a:lnTo>
                  <a:lnTo>
                    <a:pt x="1681" y="325"/>
                  </a:lnTo>
                  <a:lnTo>
                    <a:pt x="1693" y="299"/>
                  </a:lnTo>
                  <a:lnTo>
                    <a:pt x="1695" y="285"/>
                  </a:lnTo>
                  <a:lnTo>
                    <a:pt x="1699" y="248"/>
                  </a:lnTo>
                  <a:lnTo>
                    <a:pt x="1701" y="223"/>
                  </a:lnTo>
                  <a:lnTo>
                    <a:pt x="1701" y="195"/>
                  </a:lnTo>
                  <a:lnTo>
                    <a:pt x="1698" y="163"/>
                  </a:lnTo>
                  <a:lnTo>
                    <a:pt x="1693" y="130"/>
                  </a:lnTo>
                  <a:lnTo>
                    <a:pt x="1686" y="124"/>
                  </a:lnTo>
                  <a:lnTo>
                    <a:pt x="1679" y="122"/>
                  </a:lnTo>
                  <a:lnTo>
                    <a:pt x="1674" y="120"/>
                  </a:lnTo>
                  <a:lnTo>
                    <a:pt x="1669" y="120"/>
                  </a:lnTo>
                  <a:lnTo>
                    <a:pt x="1663" y="123"/>
                  </a:lnTo>
                  <a:lnTo>
                    <a:pt x="1659" y="127"/>
                  </a:lnTo>
                  <a:lnTo>
                    <a:pt x="1657" y="131"/>
                  </a:lnTo>
                  <a:lnTo>
                    <a:pt x="1653" y="138"/>
                  </a:lnTo>
                  <a:lnTo>
                    <a:pt x="1647" y="153"/>
                  </a:lnTo>
                  <a:lnTo>
                    <a:pt x="1643" y="172"/>
                  </a:lnTo>
                  <a:lnTo>
                    <a:pt x="1639" y="195"/>
                  </a:lnTo>
                  <a:lnTo>
                    <a:pt x="1637" y="217"/>
                  </a:lnTo>
                  <a:lnTo>
                    <a:pt x="1634" y="243"/>
                  </a:lnTo>
                  <a:lnTo>
                    <a:pt x="1631" y="265"/>
                  </a:lnTo>
                  <a:lnTo>
                    <a:pt x="1627" y="288"/>
                  </a:lnTo>
                  <a:lnTo>
                    <a:pt x="1623" y="308"/>
                  </a:lnTo>
                  <a:lnTo>
                    <a:pt x="1621" y="317"/>
                  </a:lnTo>
                  <a:lnTo>
                    <a:pt x="1618" y="325"/>
                  </a:lnTo>
                  <a:lnTo>
                    <a:pt x="1614" y="332"/>
                  </a:lnTo>
                  <a:lnTo>
                    <a:pt x="1610" y="339"/>
                  </a:lnTo>
                  <a:lnTo>
                    <a:pt x="1606" y="343"/>
                  </a:lnTo>
                  <a:lnTo>
                    <a:pt x="1602" y="345"/>
                  </a:lnTo>
                  <a:lnTo>
                    <a:pt x="1597" y="347"/>
                  </a:lnTo>
                  <a:lnTo>
                    <a:pt x="1590" y="347"/>
                  </a:lnTo>
                  <a:lnTo>
                    <a:pt x="1566" y="352"/>
                  </a:lnTo>
                  <a:lnTo>
                    <a:pt x="1545" y="359"/>
                  </a:lnTo>
                  <a:lnTo>
                    <a:pt x="1526" y="365"/>
                  </a:lnTo>
                  <a:lnTo>
                    <a:pt x="1510" y="372"/>
                  </a:lnTo>
                  <a:lnTo>
                    <a:pt x="1497" y="380"/>
                  </a:lnTo>
                  <a:lnTo>
                    <a:pt x="1485" y="388"/>
                  </a:lnTo>
                  <a:lnTo>
                    <a:pt x="1476" y="396"/>
                  </a:lnTo>
                  <a:lnTo>
                    <a:pt x="1468" y="404"/>
                  </a:lnTo>
                  <a:lnTo>
                    <a:pt x="1461" y="413"/>
                  </a:lnTo>
                  <a:lnTo>
                    <a:pt x="1457" y="423"/>
                  </a:lnTo>
                  <a:lnTo>
                    <a:pt x="1453" y="432"/>
                  </a:lnTo>
                  <a:lnTo>
                    <a:pt x="1449" y="443"/>
                  </a:lnTo>
                  <a:lnTo>
                    <a:pt x="1444" y="463"/>
                  </a:lnTo>
                  <a:lnTo>
                    <a:pt x="1440" y="485"/>
                  </a:lnTo>
                  <a:lnTo>
                    <a:pt x="1437" y="505"/>
                  </a:lnTo>
                  <a:lnTo>
                    <a:pt x="1437" y="525"/>
                  </a:lnTo>
                  <a:lnTo>
                    <a:pt x="1438" y="548"/>
                  </a:lnTo>
                  <a:lnTo>
                    <a:pt x="1441" y="569"/>
                  </a:lnTo>
                  <a:lnTo>
                    <a:pt x="1450" y="615"/>
                  </a:lnTo>
                  <a:lnTo>
                    <a:pt x="1460" y="657"/>
                  </a:lnTo>
                  <a:lnTo>
                    <a:pt x="1464" y="679"/>
                  </a:lnTo>
                  <a:lnTo>
                    <a:pt x="1466" y="699"/>
                  </a:lnTo>
                  <a:lnTo>
                    <a:pt x="1468" y="716"/>
                  </a:lnTo>
                  <a:lnTo>
                    <a:pt x="1468" y="733"/>
                  </a:lnTo>
                  <a:lnTo>
                    <a:pt x="1466" y="741"/>
                  </a:lnTo>
                  <a:lnTo>
                    <a:pt x="1464" y="748"/>
                  </a:lnTo>
                  <a:lnTo>
                    <a:pt x="1461" y="754"/>
                  </a:lnTo>
                  <a:lnTo>
                    <a:pt x="1457" y="761"/>
                  </a:lnTo>
                  <a:lnTo>
                    <a:pt x="1453" y="766"/>
                  </a:lnTo>
                  <a:lnTo>
                    <a:pt x="1448" y="772"/>
                  </a:lnTo>
                  <a:lnTo>
                    <a:pt x="1441" y="777"/>
                  </a:lnTo>
                  <a:lnTo>
                    <a:pt x="1434" y="780"/>
                  </a:lnTo>
                  <a:lnTo>
                    <a:pt x="1422" y="810"/>
                  </a:lnTo>
                  <a:lnTo>
                    <a:pt x="1412" y="840"/>
                  </a:lnTo>
                  <a:lnTo>
                    <a:pt x="1402" y="868"/>
                  </a:lnTo>
                  <a:lnTo>
                    <a:pt x="1393" y="894"/>
                  </a:lnTo>
                  <a:lnTo>
                    <a:pt x="1385" y="920"/>
                  </a:lnTo>
                  <a:lnTo>
                    <a:pt x="1378" y="945"/>
                  </a:lnTo>
                  <a:lnTo>
                    <a:pt x="1376" y="968"/>
                  </a:lnTo>
                  <a:lnTo>
                    <a:pt x="1374" y="990"/>
                  </a:lnTo>
                  <a:lnTo>
                    <a:pt x="1373" y="1029"/>
                  </a:lnTo>
                  <a:lnTo>
                    <a:pt x="1373" y="1060"/>
                  </a:lnTo>
                  <a:lnTo>
                    <a:pt x="1374" y="1073"/>
                  </a:lnTo>
                  <a:lnTo>
                    <a:pt x="1377" y="1085"/>
                  </a:lnTo>
                  <a:lnTo>
                    <a:pt x="1381" y="1096"/>
                  </a:lnTo>
                  <a:lnTo>
                    <a:pt x="1386" y="1104"/>
                  </a:lnTo>
                  <a:lnTo>
                    <a:pt x="1390" y="1106"/>
                  </a:lnTo>
                  <a:lnTo>
                    <a:pt x="1394" y="1109"/>
                  </a:lnTo>
                  <a:lnTo>
                    <a:pt x="1400" y="1112"/>
                  </a:lnTo>
                  <a:lnTo>
                    <a:pt x="1406" y="1113"/>
                  </a:lnTo>
                  <a:lnTo>
                    <a:pt x="1420" y="1116"/>
                  </a:lnTo>
                  <a:lnTo>
                    <a:pt x="1437" y="1116"/>
                  </a:lnTo>
                  <a:lnTo>
                    <a:pt x="1458" y="1113"/>
                  </a:lnTo>
                  <a:lnTo>
                    <a:pt x="1484" y="1109"/>
                  </a:lnTo>
                  <a:lnTo>
                    <a:pt x="1514" y="1102"/>
                  </a:lnTo>
                  <a:lnTo>
                    <a:pt x="1549" y="1093"/>
                  </a:lnTo>
                  <a:lnTo>
                    <a:pt x="1564" y="1097"/>
                  </a:lnTo>
                  <a:lnTo>
                    <a:pt x="1578" y="1104"/>
                  </a:lnTo>
                  <a:lnTo>
                    <a:pt x="1591" y="1110"/>
                  </a:lnTo>
                  <a:lnTo>
                    <a:pt x="1603" y="1118"/>
                  </a:lnTo>
                  <a:lnTo>
                    <a:pt x="1615" y="1128"/>
                  </a:lnTo>
                  <a:lnTo>
                    <a:pt x="1626" y="1140"/>
                  </a:lnTo>
                  <a:lnTo>
                    <a:pt x="1637" y="1152"/>
                  </a:lnTo>
                  <a:lnTo>
                    <a:pt x="1645" y="1164"/>
                  </a:lnTo>
                  <a:lnTo>
                    <a:pt x="1654" y="1178"/>
                  </a:lnTo>
                  <a:lnTo>
                    <a:pt x="1661" y="1193"/>
                  </a:lnTo>
                  <a:lnTo>
                    <a:pt x="1669" y="1209"/>
                  </a:lnTo>
                  <a:lnTo>
                    <a:pt x="1674" y="1225"/>
                  </a:lnTo>
                  <a:lnTo>
                    <a:pt x="1679" y="1242"/>
                  </a:lnTo>
                  <a:lnTo>
                    <a:pt x="1685" y="1261"/>
                  </a:lnTo>
                  <a:lnTo>
                    <a:pt x="1689" y="1280"/>
                  </a:lnTo>
                  <a:lnTo>
                    <a:pt x="1693" y="1298"/>
                  </a:lnTo>
                  <a:lnTo>
                    <a:pt x="1695" y="1315"/>
                  </a:lnTo>
                  <a:lnTo>
                    <a:pt x="1695" y="1330"/>
                  </a:lnTo>
                  <a:lnTo>
                    <a:pt x="1693" y="1343"/>
                  </a:lnTo>
                  <a:lnTo>
                    <a:pt x="1690" y="1354"/>
                  </a:lnTo>
                  <a:lnTo>
                    <a:pt x="1685" y="1362"/>
                  </a:lnTo>
                  <a:lnTo>
                    <a:pt x="1679" y="1369"/>
                  </a:lnTo>
                  <a:lnTo>
                    <a:pt x="1673" y="1375"/>
                  </a:lnTo>
                  <a:lnTo>
                    <a:pt x="1665" y="1381"/>
                  </a:lnTo>
                  <a:lnTo>
                    <a:pt x="1649" y="1390"/>
                  </a:lnTo>
                  <a:lnTo>
                    <a:pt x="1634" y="1401"/>
                  </a:lnTo>
                  <a:lnTo>
                    <a:pt x="1627" y="1407"/>
                  </a:lnTo>
                  <a:lnTo>
                    <a:pt x="1622" y="1415"/>
                  </a:lnTo>
                  <a:lnTo>
                    <a:pt x="1618" y="1425"/>
                  </a:lnTo>
                  <a:lnTo>
                    <a:pt x="1614" y="1437"/>
                  </a:lnTo>
                  <a:lnTo>
                    <a:pt x="1614" y="1443"/>
                  </a:lnTo>
                  <a:lnTo>
                    <a:pt x="1615" y="1450"/>
                  </a:lnTo>
                  <a:lnTo>
                    <a:pt x="1617" y="1458"/>
                  </a:lnTo>
                  <a:lnTo>
                    <a:pt x="1618" y="1465"/>
                  </a:lnTo>
                  <a:lnTo>
                    <a:pt x="1625" y="1477"/>
                  </a:lnTo>
                  <a:lnTo>
                    <a:pt x="1633" y="1489"/>
                  </a:lnTo>
                  <a:lnTo>
                    <a:pt x="1642" y="1499"/>
                  </a:lnTo>
                  <a:lnTo>
                    <a:pt x="1654" y="1510"/>
                  </a:lnTo>
                  <a:lnTo>
                    <a:pt x="1665" y="1519"/>
                  </a:lnTo>
                  <a:lnTo>
                    <a:pt x="1678" y="1529"/>
                  </a:lnTo>
                  <a:lnTo>
                    <a:pt x="1702" y="1543"/>
                  </a:lnTo>
                  <a:lnTo>
                    <a:pt x="1723" y="1557"/>
                  </a:lnTo>
                  <a:lnTo>
                    <a:pt x="1731" y="1562"/>
                  </a:lnTo>
                  <a:lnTo>
                    <a:pt x="1737" y="1567"/>
                  </a:lnTo>
                  <a:lnTo>
                    <a:pt x="1741" y="1571"/>
                  </a:lnTo>
                  <a:lnTo>
                    <a:pt x="1741" y="1575"/>
                  </a:lnTo>
                  <a:lnTo>
                    <a:pt x="1727" y="1575"/>
                  </a:lnTo>
                  <a:lnTo>
                    <a:pt x="1714" y="1575"/>
                  </a:lnTo>
                  <a:lnTo>
                    <a:pt x="1701" y="1573"/>
                  </a:lnTo>
                  <a:lnTo>
                    <a:pt x="1687" y="1570"/>
                  </a:lnTo>
                  <a:lnTo>
                    <a:pt x="1674" y="1566"/>
                  </a:lnTo>
                  <a:lnTo>
                    <a:pt x="1662" y="1562"/>
                  </a:lnTo>
                  <a:lnTo>
                    <a:pt x="1650" y="1555"/>
                  </a:lnTo>
                  <a:lnTo>
                    <a:pt x="1638" y="1549"/>
                  </a:lnTo>
                  <a:lnTo>
                    <a:pt x="1629" y="1542"/>
                  </a:lnTo>
                  <a:lnTo>
                    <a:pt x="1619" y="1534"/>
                  </a:lnTo>
                  <a:lnTo>
                    <a:pt x="1611" y="1526"/>
                  </a:lnTo>
                  <a:lnTo>
                    <a:pt x="1603" y="1517"/>
                  </a:lnTo>
                  <a:lnTo>
                    <a:pt x="1598" y="1509"/>
                  </a:lnTo>
                  <a:lnTo>
                    <a:pt x="1594" y="1498"/>
                  </a:lnTo>
                  <a:lnTo>
                    <a:pt x="1591" y="1489"/>
                  </a:lnTo>
                  <a:lnTo>
                    <a:pt x="1590" y="1478"/>
                  </a:lnTo>
                  <a:lnTo>
                    <a:pt x="1591" y="1459"/>
                  </a:lnTo>
                  <a:lnTo>
                    <a:pt x="1594" y="1439"/>
                  </a:lnTo>
                  <a:lnTo>
                    <a:pt x="1598" y="1419"/>
                  </a:lnTo>
                  <a:lnTo>
                    <a:pt x="1603" y="1399"/>
                  </a:lnTo>
                  <a:lnTo>
                    <a:pt x="1621" y="1354"/>
                  </a:lnTo>
                  <a:lnTo>
                    <a:pt x="1645" y="1298"/>
                  </a:lnTo>
                  <a:lnTo>
                    <a:pt x="1634" y="1289"/>
                  </a:lnTo>
                  <a:lnTo>
                    <a:pt x="1625" y="1277"/>
                  </a:lnTo>
                  <a:lnTo>
                    <a:pt x="1618" y="1265"/>
                  </a:lnTo>
                  <a:lnTo>
                    <a:pt x="1610" y="1253"/>
                  </a:lnTo>
                  <a:lnTo>
                    <a:pt x="1598" y="1226"/>
                  </a:lnTo>
                  <a:lnTo>
                    <a:pt x="1585" y="1201"/>
                  </a:lnTo>
                  <a:lnTo>
                    <a:pt x="1577" y="1189"/>
                  </a:lnTo>
                  <a:lnTo>
                    <a:pt x="1568" y="1178"/>
                  </a:lnTo>
                  <a:lnTo>
                    <a:pt x="1557" y="1169"/>
                  </a:lnTo>
                  <a:lnTo>
                    <a:pt x="1545" y="1162"/>
                  </a:lnTo>
                  <a:lnTo>
                    <a:pt x="1538" y="1158"/>
                  </a:lnTo>
                  <a:lnTo>
                    <a:pt x="1530" y="1156"/>
                  </a:lnTo>
                  <a:lnTo>
                    <a:pt x="1522" y="1154"/>
                  </a:lnTo>
                  <a:lnTo>
                    <a:pt x="1513" y="1153"/>
                  </a:lnTo>
                  <a:lnTo>
                    <a:pt x="1504" y="1152"/>
                  </a:lnTo>
                  <a:lnTo>
                    <a:pt x="1493" y="1152"/>
                  </a:lnTo>
                  <a:lnTo>
                    <a:pt x="1482" y="1152"/>
                  </a:lnTo>
                  <a:lnTo>
                    <a:pt x="1470" y="1153"/>
                  </a:lnTo>
                  <a:lnTo>
                    <a:pt x="1450" y="1157"/>
                  </a:lnTo>
                  <a:lnTo>
                    <a:pt x="1434" y="1161"/>
                  </a:lnTo>
                  <a:lnTo>
                    <a:pt x="1418" y="1166"/>
                  </a:lnTo>
                  <a:lnTo>
                    <a:pt x="1406" y="1174"/>
                  </a:lnTo>
                  <a:lnTo>
                    <a:pt x="1401" y="1178"/>
                  </a:lnTo>
                  <a:lnTo>
                    <a:pt x="1396" y="1184"/>
                  </a:lnTo>
                  <a:lnTo>
                    <a:pt x="1390" y="1189"/>
                  </a:lnTo>
                  <a:lnTo>
                    <a:pt x="1386" y="1196"/>
                  </a:lnTo>
                  <a:lnTo>
                    <a:pt x="1378" y="1209"/>
                  </a:lnTo>
                  <a:lnTo>
                    <a:pt x="1373" y="1225"/>
                  </a:lnTo>
                  <a:lnTo>
                    <a:pt x="1369" y="1244"/>
                  </a:lnTo>
                  <a:lnTo>
                    <a:pt x="1366" y="1265"/>
                  </a:lnTo>
                  <a:lnTo>
                    <a:pt x="1365" y="1289"/>
                  </a:lnTo>
                  <a:lnTo>
                    <a:pt x="1366" y="1315"/>
                  </a:lnTo>
                  <a:lnTo>
                    <a:pt x="1368" y="1345"/>
                  </a:lnTo>
                  <a:lnTo>
                    <a:pt x="1370" y="1378"/>
                  </a:lnTo>
                  <a:lnTo>
                    <a:pt x="1374" y="1414"/>
                  </a:lnTo>
                  <a:lnTo>
                    <a:pt x="1380" y="1454"/>
                  </a:lnTo>
                  <a:lnTo>
                    <a:pt x="1341" y="1474"/>
                  </a:lnTo>
                  <a:lnTo>
                    <a:pt x="1314" y="1490"/>
                  </a:lnTo>
                  <a:lnTo>
                    <a:pt x="1305" y="1497"/>
                  </a:lnTo>
                  <a:lnTo>
                    <a:pt x="1297" y="1503"/>
                  </a:lnTo>
                  <a:lnTo>
                    <a:pt x="1290" y="1509"/>
                  </a:lnTo>
                  <a:lnTo>
                    <a:pt x="1286" y="1515"/>
                  </a:lnTo>
                  <a:lnTo>
                    <a:pt x="1274" y="1539"/>
                  </a:lnTo>
                  <a:lnTo>
                    <a:pt x="1260" y="1575"/>
                  </a:lnTo>
                  <a:lnTo>
                    <a:pt x="1250" y="1589"/>
                  </a:lnTo>
                  <a:lnTo>
                    <a:pt x="1242" y="1601"/>
                  </a:lnTo>
                  <a:lnTo>
                    <a:pt x="1234" y="1613"/>
                  </a:lnTo>
                  <a:lnTo>
                    <a:pt x="1225" y="1622"/>
                  </a:lnTo>
                  <a:lnTo>
                    <a:pt x="1217" y="1630"/>
                  </a:lnTo>
                  <a:lnTo>
                    <a:pt x="1208" y="1638"/>
                  </a:lnTo>
                  <a:lnTo>
                    <a:pt x="1200" y="1643"/>
                  </a:lnTo>
                  <a:lnTo>
                    <a:pt x="1192" y="1649"/>
                  </a:lnTo>
                  <a:lnTo>
                    <a:pt x="1174" y="1657"/>
                  </a:lnTo>
                  <a:lnTo>
                    <a:pt x="1158" y="1662"/>
                  </a:lnTo>
                  <a:lnTo>
                    <a:pt x="1142" y="1666"/>
                  </a:lnTo>
                  <a:lnTo>
                    <a:pt x="1128" y="1669"/>
                  </a:lnTo>
                  <a:lnTo>
                    <a:pt x="1113" y="1671"/>
                  </a:lnTo>
                  <a:lnTo>
                    <a:pt x="1100" y="1675"/>
                  </a:lnTo>
                  <a:lnTo>
                    <a:pt x="1086" y="1679"/>
                  </a:lnTo>
                  <a:lnTo>
                    <a:pt x="1074" y="1686"/>
                  </a:lnTo>
                  <a:lnTo>
                    <a:pt x="1068" y="1690"/>
                  </a:lnTo>
                  <a:lnTo>
                    <a:pt x="1062" y="1695"/>
                  </a:lnTo>
                  <a:lnTo>
                    <a:pt x="1057" y="1702"/>
                  </a:lnTo>
                  <a:lnTo>
                    <a:pt x="1053" y="1709"/>
                  </a:lnTo>
                  <a:lnTo>
                    <a:pt x="1048" y="1717"/>
                  </a:lnTo>
                  <a:lnTo>
                    <a:pt x="1044" y="1726"/>
                  </a:lnTo>
                  <a:lnTo>
                    <a:pt x="1040" y="1738"/>
                  </a:lnTo>
                  <a:lnTo>
                    <a:pt x="1037" y="1750"/>
                  </a:lnTo>
                  <a:lnTo>
                    <a:pt x="1020" y="1733"/>
                  </a:lnTo>
                  <a:lnTo>
                    <a:pt x="1001" y="1719"/>
                  </a:lnTo>
                  <a:lnTo>
                    <a:pt x="982" y="1709"/>
                  </a:lnTo>
                  <a:lnTo>
                    <a:pt x="965" y="1701"/>
                  </a:lnTo>
                  <a:lnTo>
                    <a:pt x="946" y="1693"/>
                  </a:lnTo>
                  <a:lnTo>
                    <a:pt x="928" y="1687"/>
                  </a:lnTo>
                  <a:lnTo>
                    <a:pt x="910" y="1683"/>
                  </a:lnTo>
                  <a:lnTo>
                    <a:pt x="894" y="1679"/>
                  </a:lnTo>
                  <a:lnTo>
                    <a:pt x="878" y="1675"/>
                  </a:lnTo>
                  <a:lnTo>
                    <a:pt x="865" y="1671"/>
                  </a:lnTo>
                  <a:lnTo>
                    <a:pt x="852" y="1666"/>
                  </a:lnTo>
                  <a:lnTo>
                    <a:pt x="841" y="1659"/>
                  </a:lnTo>
                  <a:lnTo>
                    <a:pt x="836" y="1657"/>
                  </a:lnTo>
                  <a:lnTo>
                    <a:pt x="832" y="1653"/>
                  </a:lnTo>
                  <a:lnTo>
                    <a:pt x="828" y="1647"/>
                  </a:lnTo>
                  <a:lnTo>
                    <a:pt x="825" y="1643"/>
                  </a:lnTo>
                  <a:lnTo>
                    <a:pt x="822" y="1638"/>
                  </a:lnTo>
                  <a:lnTo>
                    <a:pt x="821" y="1631"/>
                  </a:lnTo>
                  <a:lnTo>
                    <a:pt x="820" y="1625"/>
                  </a:lnTo>
                  <a:lnTo>
                    <a:pt x="820" y="1617"/>
                  </a:lnTo>
                  <a:lnTo>
                    <a:pt x="818" y="1609"/>
                  </a:lnTo>
                  <a:lnTo>
                    <a:pt x="816" y="1601"/>
                  </a:lnTo>
                  <a:lnTo>
                    <a:pt x="810" y="1593"/>
                  </a:lnTo>
                  <a:lnTo>
                    <a:pt x="805" y="1585"/>
                  </a:lnTo>
                  <a:lnTo>
                    <a:pt x="792" y="1570"/>
                  </a:lnTo>
                  <a:lnTo>
                    <a:pt x="781" y="1557"/>
                  </a:lnTo>
                  <a:lnTo>
                    <a:pt x="779" y="1551"/>
                  </a:lnTo>
                  <a:lnTo>
                    <a:pt x="777" y="1546"/>
                  </a:lnTo>
                  <a:lnTo>
                    <a:pt x="777" y="1543"/>
                  </a:lnTo>
                  <a:lnTo>
                    <a:pt x="777" y="1541"/>
                  </a:lnTo>
                  <a:lnTo>
                    <a:pt x="780" y="1539"/>
                  </a:lnTo>
                  <a:lnTo>
                    <a:pt x="781" y="1538"/>
                  </a:lnTo>
                  <a:lnTo>
                    <a:pt x="789" y="1535"/>
                  </a:lnTo>
                  <a:lnTo>
                    <a:pt x="801" y="1533"/>
                  </a:lnTo>
                  <a:lnTo>
                    <a:pt x="817" y="1533"/>
                  </a:lnTo>
                  <a:lnTo>
                    <a:pt x="837" y="1533"/>
                  </a:lnTo>
                  <a:lnTo>
                    <a:pt x="844" y="1534"/>
                  </a:lnTo>
                  <a:lnTo>
                    <a:pt x="850" y="1535"/>
                  </a:lnTo>
                  <a:lnTo>
                    <a:pt x="856" y="1538"/>
                  </a:lnTo>
                  <a:lnTo>
                    <a:pt x="860" y="1541"/>
                  </a:lnTo>
                  <a:lnTo>
                    <a:pt x="868" y="1547"/>
                  </a:lnTo>
                  <a:lnTo>
                    <a:pt x="874" y="1557"/>
                  </a:lnTo>
                  <a:lnTo>
                    <a:pt x="885" y="1579"/>
                  </a:lnTo>
                  <a:lnTo>
                    <a:pt x="893" y="1605"/>
                  </a:lnTo>
                  <a:lnTo>
                    <a:pt x="898" y="1617"/>
                  </a:lnTo>
                  <a:lnTo>
                    <a:pt x="904" y="1629"/>
                  </a:lnTo>
                  <a:lnTo>
                    <a:pt x="910" y="1641"/>
                  </a:lnTo>
                  <a:lnTo>
                    <a:pt x="918" y="1650"/>
                  </a:lnTo>
                  <a:lnTo>
                    <a:pt x="924" y="1655"/>
                  </a:lnTo>
                  <a:lnTo>
                    <a:pt x="929" y="1659"/>
                  </a:lnTo>
                  <a:lnTo>
                    <a:pt x="936" y="1662"/>
                  </a:lnTo>
                  <a:lnTo>
                    <a:pt x="942" y="1666"/>
                  </a:lnTo>
                  <a:lnTo>
                    <a:pt x="949" y="1669"/>
                  </a:lnTo>
                  <a:lnTo>
                    <a:pt x="957" y="1670"/>
                  </a:lnTo>
                  <a:lnTo>
                    <a:pt x="966" y="1671"/>
                  </a:lnTo>
                  <a:lnTo>
                    <a:pt x="976" y="1671"/>
                  </a:lnTo>
                  <a:lnTo>
                    <a:pt x="984" y="1670"/>
                  </a:lnTo>
                  <a:lnTo>
                    <a:pt x="992" y="1669"/>
                  </a:lnTo>
                  <a:lnTo>
                    <a:pt x="998" y="1665"/>
                  </a:lnTo>
                  <a:lnTo>
                    <a:pt x="1006" y="1661"/>
                  </a:lnTo>
                  <a:lnTo>
                    <a:pt x="1020" y="1650"/>
                  </a:lnTo>
                  <a:lnTo>
                    <a:pt x="1033" y="1637"/>
                  </a:lnTo>
                  <a:lnTo>
                    <a:pt x="1046" y="1619"/>
                  </a:lnTo>
                  <a:lnTo>
                    <a:pt x="1060" y="1601"/>
                  </a:lnTo>
                  <a:lnTo>
                    <a:pt x="1074" y="1581"/>
                  </a:lnTo>
                  <a:lnTo>
                    <a:pt x="1088" y="1558"/>
                  </a:lnTo>
                  <a:lnTo>
                    <a:pt x="1102" y="1535"/>
                  </a:lnTo>
                  <a:lnTo>
                    <a:pt x="1117" y="1511"/>
                  </a:lnTo>
                  <a:lnTo>
                    <a:pt x="1133" y="1489"/>
                  </a:lnTo>
                  <a:lnTo>
                    <a:pt x="1150" y="1465"/>
                  </a:lnTo>
                  <a:lnTo>
                    <a:pt x="1169" y="1442"/>
                  </a:lnTo>
                  <a:lnTo>
                    <a:pt x="1189" y="1421"/>
                  </a:lnTo>
                  <a:lnTo>
                    <a:pt x="1200" y="1410"/>
                  </a:lnTo>
                  <a:lnTo>
                    <a:pt x="1212" y="1401"/>
                  </a:lnTo>
                  <a:lnTo>
                    <a:pt x="1224" y="1391"/>
                  </a:lnTo>
                  <a:lnTo>
                    <a:pt x="1236" y="1382"/>
                  </a:lnTo>
                  <a:lnTo>
                    <a:pt x="1238" y="1366"/>
                  </a:lnTo>
                  <a:lnTo>
                    <a:pt x="1242" y="1351"/>
                  </a:lnTo>
                  <a:lnTo>
                    <a:pt x="1246" y="1339"/>
                  </a:lnTo>
                  <a:lnTo>
                    <a:pt x="1250" y="1329"/>
                  </a:lnTo>
                  <a:lnTo>
                    <a:pt x="1256" y="1319"/>
                  </a:lnTo>
                  <a:lnTo>
                    <a:pt x="1261" y="1311"/>
                  </a:lnTo>
                  <a:lnTo>
                    <a:pt x="1266" y="1305"/>
                  </a:lnTo>
                  <a:lnTo>
                    <a:pt x="1272" y="1301"/>
                  </a:lnTo>
                  <a:lnTo>
                    <a:pt x="1282" y="1293"/>
                  </a:lnTo>
                  <a:lnTo>
                    <a:pt x="1293" y="1288"/>
                  </a:lnTo>
                  <a:lnTo>
                    <a:pt x="1302" y="1285"/>
                  </a:lnTo>
                  <a:lnTo>
                    <a:pt x="1312" y="1281"/>
                  </a:lnTo>
                  <a:lnTo>
                    <a:pt x="1314" y="1280"/>
                  </a:lnTo>
                  <a:lnTo>
                    <a:pt x="1318" y="1277"/>
                  </a:lnTo>
                  <a:lnTo>
                    <a:pt x="1320" y="1274"/>
                  </a:lnTo>
                  <a:lnTo>
                    <a:pt x="1322" y="1272"/>
                  </a:lnTo>
                  <a:lnTo>
                    <a:pt x="1322" y="1266"/>
                  </a:lnTo>
                  <a:lnTo>
                    <a:pt x="1324" y="1261"/>
                  </a:lnTo>
                  <a:lnTo>
                    <a:pt x="1322" y="1254"/>
                  </a:lnTo>
                  <a:lnTo>
                    <a:pt x="1321" y="1246"/>
                  </a:lnTo>
                  <a:lnTo>
                    <a:pt x="1314" y="1226"/>
                  </a:lnTo>
                  <a:lnTo>
                    <a:pt x="1304" y="1198"/>
                  </a:lnTo>
                  <a:lnTo>
                    <a:pt x="1288" y="1164"/>
                  </a:lnTo>
                  <a:lnTo>
                    <a:pt x="1265" y="1117"/>
                  </a:lnTo>
                  <a:lnTo>
                    <a:pt x="1260" y="1106"/>
                  </a:lnTo>
                  <a:lnTo>
                    <a:pt x="1256" y="1094"/>
                  </a:lnTo>
                  <a:lnTo>
                    <a:pt x="1253" y="1082"/>
                  </a:lnTo>
                  <a:lnTo>
                    <a:pt x="1252" y="1069"/>
                  </a:lnTo>
                  <a:lnTo>
                    <a:pt x="1250" y="1056"/>
                  </a:lnTo>
                  <a:lnTo>
                    <a:pt x="1249" y="1041"/>
                  </a:lnTo>
                  <a:lnTo>
                    <a:pt x="1250" y="1026"/>
                  </a:lnTo>
                  <a:lnTo>
                    <a:pt x="1252" y="1012"/>
                  </a:lnTo>
                  <a:lnTo>
                    <a:pt x="1256" y="981"/>
                  </a:lnTo>
                  <a:lnTo>
                    <a:pt x="1262" y="949"/>
                  </a:lnTo>
                  <a:lnTo>
                    <a:pt x="1272" y="916"/>
                  </a:lnTo>
                  <a:lnTo>
                    <a:pt x="1282" y="884"/>
                  </a:lnTo>
                  <a:lnTo>
                    <a:pt x="1294" y="850"/>
                  </a:lnTo>
                  <a:lnTo>
                    <a:pt x="1308" y="818"/>
                  </a:lnTo>
                  <a:lnTo>
                    <a:pt x="1322" y="786"/>
                  </a:lnTo>
                  <a:lnTo>
                    <a:pt x="1336" y="756"/>
                  </a:lnTo>
                  <a:lnTo>
                    <a:pt x="1362" y="700"/>
                  </a:lnTo>
                  <a:lnTo>
                    <a:pt x="1386" y="653"/>
                  </a:lnTo>
                  <a:lnTo>
                    <a:pt x="1394" y="633"/>
                  </a:lnTo>
                  <a:lnTo>
                    <a:pt x="1398" y="617"/>
                  </a:lnTo>
                  <a:lnTo>
                    <a:pt x="1401" y="603"/>
                  </a:lnTo>
                  <a:lnTo>
                    <a:pt x="1400" y="589"/>
                  </a:lnTo>
                  <a:lnTo>
                    <a:pt x="1397" y="577"/>
                  </a:lnTo>
                  <a:lnTo>
                    <a:pt x="1393" y="568"/>
                  </a:lnTo>
                  <a:lnTo>
                    <a:pt x="1386" y="559"/>
                  </a:lnTo>
                  <a:lnTo>
                    <a:pt x="1381" y="548"/>
                  </a:lnTo>
                  <a:lnTo>
                    <a:pt x="1374" y="539"/>
                  </a:lnTo>
                  <a:lnTo>
                    <a:pt x="1368" y="528"/>
                  </a:lnTo>
                  <a:lnTo>
                    <a:pt x="1362" y="516"/>
                  </a:lnTo>
                  <a:lnTo>
                    <a:pt x="1358" y="503"/>
                  </a:lnTo>
                  <a:lnTo>
                    <a:pt x="1356" y="488"/>
                  </a:lnTo>
                  <a:lnTo>
                    <a:pt x="1354" y="469"/>
                  </a:lnTo>
                  <a:lnTo>
                    <a:pt x="1357" y="449"/>
                  </a:lnTo>
                  <a:lnTo>
                    <a:pt x="1362" y="425"/>
                  </a:lnTo>
                  <a:lnTo>
                    <a:pt x="1369" y="405"/>
                  </a:lnTo>
                  <a:lnTo>
                    <a:pt x="1376" y="389"/>
                  </a:lnTo>
                  <a:lnTo>
                    <a:pt x="1384" y="376"/>
                  </a:lnTo>
                  <a:lnTo>
                    <a:pt x="1392" y="367"/>
                  </a:lnTo>
                  <a:lnTo>
                    <a:pt x="1400" y="359"/>
                  </a:lnTo>
                  <a:lnTo>
                    <a:pt x="1409" y="353"/>
                  </a:lnTo>
                  <a:lnTo>
                    <a:pt x="1417" y="348"/>
                  </a:lnTo>
                  <a:lnTo>
                    <a:pt x="1426" y="343"/>
                  </a:lnTo>
                  <a:lnTo>
                    <a:pt x="1434" y="337"/>
                  </a:lnTo>
                  <a:lnTo>
                    <a:pt x="1444" y="329"/>
                  </a:lnTo>
                  <a:lnTo>
                    <a:pt x="1452" y="321"/>
                  </a:lnTo>
                  <a:lnTo>
                    <a:pt x="1461" y="309"/>
                  </a:lnTo>
                  <a:lnTo>
                    <a:pt x="1469" y="293"/>
                  </a:lnTo>
                  <a:lnTo>
                    <a:pt x="1478" y="275"/>
                  </a:lnTo>
                  <a:lnTo>
                    <a:pt x="1486" y="249"/>
                  </a:lnTo>
                  <a:lnTo>
                    <a:pt x="1494" y="220"/>
                  </a:lnTo>
                  <a:lnTo>
                    <a:pt x="1497" y="204"/>
                  </a:lnTo>
                  <a:lnTo>
                    <a:pt x="1498" y="189"/>
                  </a:lnTo>
                  <a:lnTo>
                    <a:pt x="1500" y="176"/>
                  </a:lnTo>
                  <a:lnTo>
                    <a:pt x="1500" y="164"/>
                  </a:lnTo>
                  <a:lnTo>
                    <a:pt x="1497" y="152"/>
                  </a:lnTo>
                  <a:lnTo>
                    <a:pt x="1494" y="143"/>
                  </a:lnTo>
                  <a:lnTo>
                    <a:pt x="1490" y="132"/>
                  </a:lnTo>
                  <a:lnTo>
                    <a:pt x="1485" y="124"/>
                  </a:lnTo>
                  <a:lnTo>
                    <a:pt x="1477" y="116"/>
                  </a:lnTo>
                  <a:lnTo>
                    <a:pt x="1469" y="108"/>
                  </a:lnTo>
                  <a:lnTo>
                    <a:pt x="1458" y="100"/>
                  </a:lnTo>
                  <a:lnTo>
                    <a:pt x="1446" y="94"/>
                  </a:lnTo>
                  <a:lnTo>
                    <a:pt x="1417" y="79"/>
                  </a:lnTo>
                  <a:lnTo>
                    <a:pt x="1380" y="64"/>
                  </a:lnTo>
                  <a:lnTo>
                    <a:pt x="1362" y="55"/>
                  </a:lnTo>
                  <a:lnTo>
                    <a:pt x="1346" y="46"/>
                  </a:lnTo>
                  <a:lnTo>
                    <a:pt x="1332" y="36"/>
                  </a:lnTo>
                  <a:lnTo>
                    <a:pt x="1320" y="27"/>
                  </a:lnTo>
                  <a:lnTo>
                    <a:pt x="1298" y="12"/>
                  </a:lnTo>
                  <a:lnTo>
                    <a:pt x="1282" y="3"/>
                  </a:lnTo>
                  <a:lnTo>
                    <a:pt x="1274" y="0"/>
                  </a:lnTo>
                  <a:lnTo>
                    <a:pt x="1266" y="0"/>
                  </a:lnTo>
                  <a:lnTo>
                    <a:pt x="1258" y="3"/>
                  </a:lnTo>
                  <a:lnTo>
                    <a:pt x="1252" y="8"/>
                  </a:lnTo>
                  <a:lnTo>
                    <a:pt x="1242" y="18"/>
                  </a:lnTo>
                  <a:lnTo>
                    <a:pt x="1233" y="30"/>
                  </a:lnTo>
                  <a:lnTo>
                    <a:pt x="1222" y="44"/>
                  </a:lnTo>
                  <a:lnTo>
                    <a:pt x="1212" y="64"/>
                  </a:lnTo>
                  <a:lnTo>
                    <a:pt x="1201" y="87"/>
                  </a:lnTo>
                  <a:lnTo>
                    <a:pt x="1185" y="126"/>
                  </a:lnTo>
                  <a:lnTo>
                    <a:pt x="1176" y="148"/>
                  </a:lnTo>
                  <a:lnTo>
                    <a:pt x="1165" y="173"/>
                  </a:lnTo>
                  <a:lnTo>
                    <a:pt x="1152" y="199"/>
                  </a:lnTo>
                  <a:lnTo>
                    <a:pt x="1137" y="225"/>
                  </a:lnTo>
                  <a:lnTo>
                    <a:pt x="1121" y="252"/>
                  </a:lnTo>
                  <a:lnTo>
                    <a:pt x="1101" y="276"/>
                  </a:lnTo>
                  <a:lnTo>
                    <a:pt x="1090" y="288"/>
                  </a:lnTo>
                  <a:lnTo>
                    <a:pt x="1080" y="300"/>
                  </a:lnTo>
                  <a:lnTo>
                    <a:pt x="1068" y="311"/>
                  </a:lnTo>
                  <a:lnTo>
                    <a:pt x="1056" y="320"/>
                  </a:lnTo>
                  <a:lnTo>
                    <a:pt x="1042" y="329"/>
                  </a:lnTo>
                  <a:lnTo>
                    <a:pt x="1028" y="337"/>
                  </a:lnTo>
                  <a:lnTo>
                    <a:pt x="1013" y="345"/>
                  </a:lnTo>
                  <a:lnTo>
                    <a:pt x="998" y="352"/>
                  </a:lnTo>
                  <a:lnTo>
                    <a:pt x="982" y="357"/>
                  </a:lnTo>
                  <a:lnTo>
                    <a:pt x="965" y="361"/>
                  </a:lnTo>
                  <a:lnTo>
                    <a:pt x="946" y="364"/>
                  </a:lnTo>
                  <a:lnTo>
                    <a:pt x="928" y="365"/>
                  </a:lnTo>
                  <a:lnTo>
                    <a:pt x="917" y="375"/>
                  </a:lnTo>
                  <a:lnTo>
                    <a:pt x="909" y="385"/>
                  </a:lnTo>
                  <a:lnTo>
                    <a:pt x="902" y="395"/>
                  </a:lnTo>
                  <a:lnTo>
                    <a:pt x="896" y="404"/>
                  </a:lnTo>
                  <a:lnTo>
                    <a:pt x="892" y="412"/>
                  </a:lnTo>
                  <a:lnTo>
                    <a:pt x="889" y="420"/>
                  </a:lnTo>
                  <a:lnTo>
                    <a:pt x="888" y="428"/>
                  </a:lnTo>
                  <a:lnTo>
                    <a:pt x="886" y="436"/>
                  </a:lnTo>
                  <a:lnTo>
                    <a:pt x="888" y="443"/>
                  </a:lnTo>
                  <a:lnTo>
                    <a:pt x="888" y="449"/>
                  </a:lnTo>
                  <a:lnTo>
                    <a:pt x="890" y="456"/>
                  </a:lnTo>
                  <a:lnTo>
                    <a:pt x="892" y="463"/>
                  </a:lnTo>
                  <a:lnTo>
                    <a:pt x="898" y="475"/>
                  </a:lnTo>
                  <a:lnTo>
                    <a:pt x="905" y="485"/>
                  </a:lnTo>
                  <a:lnTo>
                    <a:pt x="913" y="497"/>
                  </a:lnTo>
                  <a:lnTo>
                    <a:pt x="920" y="507"/>
                  </a:lnTo>
                  <a:lnTo>
                    <a:pt x="924" y="517"/>
                  </a:lnTo>
                  <a:lnTo>
                    <a:pt x="926" y="528"/>
                  </a:lnTo>
                  <a:lnTo>
                    <a:pt x="926" y="533"/>
                  </a:lnTo>
                  <a:lnTo>
                    <a:pt x="925" y="539"/>
                  </a:lnTo>
                  <a:lnTo>
                    <a:pt x="922" y="545"/>
                  </a:lnTo>
                  <a:lnTo>
                    <a:pt x="920" y="551"/>
                  </a:lnTo>
                  <a:lnTo>
                    <a:pt x="914" y="556"/>
                  </a:lnTo>
                  <a:lnTo>
                    <a:pt x="909" y="563"/>
                  </a:lnTo>
                  <a:lnTo>
                    <a:pt x="901" y="569"/>
                  </a:lnTo>
                  <a:lnTo>
                    <a:pt x="892" y="576"/>
                  </a:lnTo>
                  <a:lnTo>
                    <a:pt x="890" y="588"/>
                  </a:lnTo>
                  <a:lnTo>
                    <a:pt x="886" y="599"/>
                  </a:lnTo>
                  <a:lnTo>
                    <a:pt x="884" y="611"/>
                  </a:lnTo>
                  <a:lnTo>
                    <a:pt x="878" y="621"/>
                  </a:lnTo>
                  <a:lnTo>
                    <a:pt x="869" y="641"/>
                  </a:lnTo>
                  <a:lnTo>
                    <a:pt x="857" y="659"/>
                  </a:lnTo>
                  <a:lnTo>
                    <a:pt x="832" y="691"/>
                  </a:lnTo>
                  <a:lnTo>
                    <a:pt x="808" y="719"/>
                  </a:lnTo>
                  <a:lnTo>
                    <a:pt x="799" y="730"/>
                  </a:lnTo>
                  <a:lnTo>
                    <a:pt x="791" y="744"/>
                  </a:lnTo>
                  <a:lnTo>
                    <a:pt x="788" y="749"/>
                  </a:lnTo>
                  <a:lnTo>
                    <a:pt x="787" y="754"/>
                  </a:lnTo>
                  <a:lnTo>
                    <a:pt x="785" y="761"/>
                  </a:lnTo>
                  <a:lnTo>
                    <a:pt x="785" y="766"/>
                  </a:lnTo>
                  <a:lnTo>
                    <a:pt x="787" y="773"/>
                  </a:lnTo>
                  <a:lnTo>
                    <a:pt x="789" y="778"/>
                  </a:lnTo>
                  <a:lnTo>
                    <a:pt x="792" y="785"/>
                  </a:lnTo>
                  <a:lnTo>
                    <a:pt x="797" y="790"/>
                  </a:lnTo>
                  <a:lnTo>
                    <a:pt x="804" y="797"/>
                  </a:lnTo>
                  <a:lnTo>
                    <a:pt x="812" y="804"/>
                  </a:lnTo>
                  <a:lnTo>
                    <a:pt x="821" y="809"/>
                  </a:lnTo>
                  <a:lnTo>
                    <a:pt x="832" y="816"/>
                  </a:lnTo>
                  <a:lnTo>
                    <a:pt x="845" y="825"/>
                  </a:lnTo>
                  <a:lnTo>
                    <a:pt x="856" y="833"/>
                  </a:lnTo>
                  <a:lnTo>
                    <a:pt x="864" y="844"/>
                  </a:lnTo>
                  <a:lnTo>
                    <a:pt x="870" y="853"/>
                  </a:lnTo>
                  <a:lnTo>
                    <a:pt x="876" y="864"/>
                  </a:lnTo>
                  <a:lnTo>
                    <a:pt x="880" y="876"/>
                  </a:lnTo>
                  <a:lnTo>
                    <a:pt x="882" y="886"/>
                  </a:lnTo>
                  <a:lnTo>
                    <a:pt x="884" y="898"/>
                  </a:lnTo>
                  <a:lnTo>
                    <a:pt x="888" y="921"/>
                  </a:lnTo>
                  <a:lnTo>
                    <a:pt x="890" y="944"/>
                  </a:lnTo>
                  <a:lnTo>
                    <a:pt x="894" y="956"/>
                  </a:lnTo>
                  <a:lnTo>
                    <a:pt x="898" y="965"/>
                  </a:lnTo>
                  <a:lnTo>
                    <a:pt x="902" y="976"/>
                  </a:lnTo>
                  <a:lnTo>
                    <a:pt x="910" y="985"/>
                  </a:lnTo>
                  <a:lnTo>
                    <a:pt x="910" y="990"/>
                  </a:lnTo>
                  <a:lnTo>
                    <a:pt x="913" y="1004"/>
                  </a:lnTo>
                  <a:lnTo>
                    <a:pt x="914" y="1024"/>
                  </a:lnTo>
                  <a:lnTo>
                    <a:pt x="913" y="1046"/>
                  </a:lnTo>
                  <a:lnTo>
                    <a:pt x="912" y="1057"/>
                  </a:lnTo>
                  <a:lnTo>
                    <a:pt x="909" y="1069"/>
                  </a:lnTo>
                  <a:lnTo>
                    <a:pt x="905" y="1080"/>
                  </a:lnTo>
                  <a:lnTo>
                    <a:pt x="900" y="1089"/>
                  </a:lnTo>
                  <a:lnTo>
                    <a:pt x="893" y="1097"/>
                  </a:lnTo>
                  <a:lnTo>
                    <a:pt x="885" y="1104"/>
                  </a:lnTo>
                  <a:lnTo>
                    <a:pt x="880" y="1106"/>
                  </a:lnTo>
                  <a:lnTo>
                    <a:pt x="874" y="1109"/>
                  </a:lnTo>
                  <a:lnTo>
                    <a:pt x="868" y="1110"/>
                  </a:lnTo>
                  <a:lnTo>
                    <a:pt x="862" y="1112"/>
                  </a:lnTo>
                  <a:lnTo>
                    <a:pt x="854" y="1112"/>
                  </a:lnTo>
                  <a:lnTo>
                    <a:pt x="846" y="1112"/>
                  </a:lnTo>
                  <a:lnTo>
                    <a:pt x="838" y="1109"/>
                  </a:lnTo>
                  <a:lnTo>
                    <a:pt x="832" y="1106"/>
                  </a:lnTo>
                  <a:lnTo>
                    <a:pt x="824" y="1102"/>
                  </a:lnTo>
                  <a:lnTo>
                    <a:pt x="817" y="1097"/>
                  </a:lnTo>
                  <a:lnTo>
                    <a:pt x="809" y="1090"/>
                  </a:lnTo>
                  <a:lnTo>
                    <a:pt x="803" y="1084"/>
                  </a:lnTo>
                  <a:lnTo>
                    <a:pt x="788" y="1066"/>
                  </a:lnTo>
                  <a:lnTo>
                    <a:pt x="775" y="1046"/>
                  </a:lnTo>
                  <a:lnTo>
                    <a:pt x="761" y="1024"/>
                  </a:lnTo>
                  <a:lnTo>
                    <a:pt x="748" y="1000"/>
                  </a:lnTo>
                  <a:lnTo>
                    <a:pt x="720" y="945"/>
                  </a:lnTo>
                  <a:lnTo>
                    <a:pt x="692" y="886"/>
                  </a:lnTo>
                  <a:lnTo>
                    <a:pt x="679" y="858"/>
                  </a:lnTo>
                  <a:lnTo>
                    <a:pt x="664" y="829"/>
                  </a:lnTo>
                  <a:lnTo>
                    <a:pt x="649" y="801"/>
                  </a:lnTo>
                  <a:lnTo>
                    <a:pt x="633" y="774"/>
                  </a:lnTo>
                  <a:lnTo>
                    <a:pt x="625" y="786"/>
                  </a:lnTo>
                  <a:lnTo>
                    <a:pt x="615" y="798"/>
                  </a:lnTo>
                  <a:lnTo>
                    <a:pt x="604" y="809"/>
                  </a:lnTo>
                  <a:lnTo>
                    <a:pt x="593" y="820"/>
                  </a:lnTo>
                  <a:lnTo>
                    <a:pt x="583" y="830"/>
                  </a:lnTo>
                  <a:lnTo>
                    <a:pt x="575" y="842"/>
                  </a:lnTo>
                  <a:lnTo>
                    <a:pt x="572" y="849"/>
                  </a:lnTo>
                  <a:lnTo>
                    <a:pt x="569" y="856"/>
                  </a:lnTo>
                  <a:lnTo>
                    <a:pt x="568" y="862"/>
                  </a:lnTo>
                  <a:lnTo>
                    <a:pt x="567" y="870"/>
                  </a:lnTo>
                  <a:lnTo>
                    <a:pt x="568" y="878"/>
                  </a:lnTo>
                  <a:lnTo>
                    <a:pt x="569" y="885"/>
                  </a:lnTo>
                  <a:lnTo>
                    <a:pt x="572" y="893"/>
                  </a:lnTo>
                  <a:lnTo>
                    <a:pt x="575" y="900"/>
                  </a:lnTo>
                  <a:lnTo>
                    <a:pt x="583" y="913"/>
                  </a:lnTo>
                  <a:lnTo>
                    <a:pt x="591" y="926"/>
                  </a:lnTo>
                  <a:lnTo>
                    <a:pt x="600" y="940"/>
                  </a:lnTo>
                  <a:lnTo>
                    <a:pt x="608" y="956"/>
                  </a:lnTo>
                  <a:lnTo>
                    <a:pt x="611" y="964"/>
                  </a:lnTo>
                  <a:lnTo>
                    <a:pt x="613" y="972"/>
                  </a:lnTo>
                  <a:lnTo>
                    <a:pt x="615" y="981"/>
                  </a:lnTo>
                  <a:lnTo>
                    <a:pt x="615" y="990"/>
                  </a:lnTo>
                  <a:lnTo>
                    <a:pt x="615" y="1004"/>
                  </a:lnTo>
                  <a:lnTo>
                    <a:pt x="612" y="1014"/>
                  </a:lnTo>
                  <a:lnTo>
                    <a:pt x="609" y="1025"/>
                  </a:lnTo>
                  <a:lnTo>
                    <a:pt x="605" y="1033"/>
                  </a:lnTo>
                  <a:lnTo>
                    <a:pt x="595" y="1049"/>
                  </a:lnTo>
                  <a:lnTo>
                    <a:pt x="581" y="1062"/>
                  </a:lnTo>
                  <a:lnTo>
                    <a:pt x="569" y="1074"/>
                  </a:lnTo>
                  <a:lnTo>
                    <a:pt x="559" y="1088"/>
                  </a:lnTo>
                  <a:lnTo>
                    <a:pt x="555" y="1096"/>
                  </a:lnTo>
                  <a:lnTo>
                    <a:pt x="552" y="1104"/>
                  </a:lnTo>
                  <a:lnTo>
                    <a:pt x="549" y="1113"/>
                  </a:lnTo>
                  <a:lnTo>
                    <a:pt x="549" y="1124"/>
                  </a:lnTo>
                  <a:lnTo>
                    <a:pt x="549" y="1128"/>
                  </a:lnTo>
                  <a:lnTo>
                    <a:pt x="551" y="1132"/>
                  </a:lnTo>
                  <a:lnTo>
                    <a:pt x="553" y="1137"/>
                  </a:lnTo>
                  <a:lnTo>
                    <a:pt x="556" y="1141"/>
                  </a:lnTo>
                  <a:lnTo>
                    <a:pt x="563" y="1149"/>
                  </a:lnTo>
                  <a:lnTo>
                    <a:pt x="569" y="1158"/>
                  </a:lnTo>
                  <a:lnTo>
                    <a:pt x="577" y="1168"/>
                  </a:lnTo>
                  <a:lnTo>
                    <a:pt x="584" y="1177"/>
                  </a:lnTo>
                  <a:lnTo>
                    <a:pt x="587" y="1184"/>
                  </a:lnTo>
                  <a:lnTo>
                    <a:pt x="589" y="1189"/>
                  </a:lnTo>
                  <a:lnTo>
                    <a:pt x="591" y="1196"/>
                  </a:lnTo>
                  <a:lnTo>
                    <a:pt x="591" y="1202"/>
                  </a:lnTo>
                  <a:lnTo>
                    <a:pt x="591" y="1212"/>
                  </a:lnTo>
                  <a:lnTo>
                    <a:pt x="589" y="1221"/>
                  </a:lnTo>
                  <a:lnTo>
                    <a:pt x="587" y="1232"/>
                  </a:lnTo>
                  <a:lnTo>
                    <a:pt x="584" y="1240"/>
                  </a:lnTo>
                  <a:lnTo>
                    <a:pt x="579" y="1249"/>
                  </a:lnTo>
                  <a:lnTo>
                    <a:pt x="575" y="1258"/>
                  </a:lnTo>
                  <a:lnTo>
                    <a:pt x="569" y="1266"/>
                  </a:lnTo>
                  <a:lnTo>
                    <a:pt x="563" y="1274"/>
                  </a:lnTo>
                  <a:lnTo>
                    <a:pt x="548" y="1290"/>
                  </a:lnTo>
                  <a:lnTo>
                    <a:pt x="532" y="1304"/>
                  </a:lnTo>
                  <a:lnTo>
                    <a:pt x="513" y="1317"/>
                  </a:lnTo>
                  <a:lnTo>
                    <a:pt x="495" y="1330"/>
                  </a:lnTo>
                  <a:lnTo>
                    <a:pt x="475" y="1341"/>
                  </a:lnTo>
                  <a:lnTo>
                    <a:pt x="453" y="1351"/>
                  </a:lnTo>
                  <a:lnTo>
                    <a:pt x="433" y="1361"/>
                  </a:lnTo>
                  <a:lnTo>
                    <a:pt x="413" y="1369"/>
                  </a:lnTo>
                  <a:lnTo>
                    <a:pt x="376" y="1383"/>
                  </a:lnTo>
                  <a:lnTo>
                    <a:pt x="344" y="1394"/>
                  </a:lnTo>
                  <a:lnTo>
                    <a:pt x="321" y="1402"/>
                  </a:lnTo>
                  <a:lnTo>
                    <a:pt x="300" y="1411"/>
                  </a:lnTo>
                  <a:lnTo>
                    <a:pt x="279" y="1421"/>
                  </a:lnTo>
                  <a:lnTo>
                    <a:pt x="260" y="1430"/>
                  </a:lnTo>
                  <a:lnTo>
                    <a:pt x="224" y="1449"/>
                  </a:lnTo>
                  <a:lnTo>
                    <a:pt x="189" y="1470"/>
                  </a:lnTo>
                  <a:lnTo>
                    <a:pt x="156" y="1490"/>
                  </a:lnTo>
                  <a:lnTo>
                    <a:pt x="123" y="1510"/>
                  </a:lnTo>
                  <a:lnTo>
                    <a:pt x="105" y="1519"/>
                  </a:lnTo>
                  <a:lnTo>
                    <a:pt x="88" y="1527"/>
                  </a:lnTo>
                  <a:lnTo>
                    <a:pt x="68" y="1537"/>
                  </a:lnTo>
                  <a:lnTo>
                    <a:pt x="49" y="1545"/>
                  </a:lnTo>
                  <a:lnTo>
                    <a:pt x="53" y="1555"/>
                  </a:lnTo>
                  <a:lnTo>
                    <a:pt x="57" y="1563"/>
                  </a:lnTo>
                  <a:lnTo>
                    <a:pt x="60" y="1570"/>
                  </a:lnTo>
                  <a:lnTo>
                    <a:pt x="61" y="1581"/>
                  </a:lnTo>
                  <a:lnTo>
                    <a:pt x="61" y="1613"/>
                  </a:lnTo>
                  <a:lnTo>
                    <a:pt x="61" y="1630"/>
                  </a:lnTo>
                  <a:lnTo>
                    <a:pt x="61" y="1647"/>
                  </a:lnTo>
                  <a:lnTo>
                    <a:pt x="61" y="1671"/>
                  </a:lnTo>
                  <a:lnTo>
                    <a:pt x="60" y="1683"/>
                  </a:lnTo>
                  <a:lnTo>
                    <a:pt x="59" y="1694"/>
                  </a:lnTo>
                  <a:lnTo>
                    <a:pt x="55" y="1705"/>
                  </a:lnTo>
                  <a:lnTo>
                    <a:pt x="52" y="1714"/>
                  </a:lnTo>
                  <a:lnTo>
                    <a:pt x="42" y="1733"/>
                  </a:lnTo>
                  <a:lnTo>
                    <a:pt x="31" y="1749"/>
                  </a:lnTo>
                  <a:lnTo>
                    <a:pt x="20" y="1765"/>
                  </a:lnTo>
                  <a:lnTo>
                    <a:pt x="11" y="1782"/>
                  </a:lnTo>
                  <a:lnTo>
                    <a:pt x="7" y="1791"/>
                  </a:lnTo>
                  <a:lnTo>
                    <a:pt x="3" y="1801"/>
                  </a:lnTo>
                  <a:lnTo>
                    <a:pt x="2" y="1811"/>
                  </a:lnTo>
                  <a:lnTo>
                    <a:pt x="0" y="1822"/>
                  </a:lnTo>
                  <a:lnTo>
                    <a:pt x="2" y="1830"/>
                  </a:lnTo>
                  <a:lnTo>
                    <a:pt x="2" y="1837"/>
                  </a:lnTo>
                  <a:lnTo>
                    <a:pt x="4" y="1843"/>
                  </a:lnTo>
                  <a:lnTo>
                    <a:pt x="6" y="1849"/>
                  </a:lnTo>
                  <a:lnTo>
                    <a:pt x="12" y="1859"/>
                  </a:lnTo>
                  <a:lnTo>
                    <a:pt x="20" y="1869"/>
                  </a:lnTo>
                  <a:lnTo>
                    <a:pt x="28" y="1875"/>
                  </a:lnTo>
                  <a:lnTo>
                    <a:pt x="39" y="1881"/>
                  </a:lnTo>
                  <a:lnTo>
                    <a:pt x="49" y="1886"/>
                  </a:lnTo>
                  <a:lnTo>
                    <a:pt x="61" y="1889"/>
                  </a:lnTo>
                  <a:lnTo>
                    <a:pt x="61" y="1899"/>
                  </a:lnTo>
                  <a:lnTo>
                    <a:pt x="63" y="1908"/>
                  </a:lnTo>
                  <a:lnTo>
                    <a:pt x="65" y="1916"/>
                  </a:lnTo>
                  <a:lnTo>
                    <a:pt x="69" y="1923"/>
                  </a:lnTo>
                  <a:lnTo>
                    <a:pt x="73" y="1930"/>
                  </a:lnTo>
                  <a:lnTo>
                    <a:pt x="79" y="1935"/>
                  </a:lnTo>
                  <a:lnTo>
                    <a:pt x="85" y="1940"/>
                  </a:lnTo>
                  <a:lnTo>
                    <a:pt x="92" y="1943"/>
                  </a:lnTo>
                  <a:lnTo>
                    <a:pt x="99" y="1947"/>
                  </a:lnTo>
                  <a:lnTo>
                    <a:pt x="107" y="1950"/>
                  </a:lnTo>
                  <a:lnTo>
                    <a:pt x="116" y="1951"/>
                  </a:lnTo>
                  <a:lnTo>
                    <a:pt x="124" y="1952"/>
                  </a:lnTo>
                  <a:lnTo>
                    <a:pt x="143" y="1954"/>
                  </a:lnTo>
                  <a:lnTo>
                    <a:pt x="163" y="1954"/>
                  </a:lnTo>
                  <a:lnTo>
                    <a:pt x="207" y="1954"/>
                  </a:lnTo>
                  <a:lnTo>
                    <a:pt x="248" y="1954"/>
                  </a:lnTo>
                  <a:lnTo>
                    <a:pt x="284" y="1954"/>
                  </a:lnTo>
                  <a:lnTo>
                    <a:pt x="313" y="1954"/>
                  </a:lnTo>
                  <a:lnTo>
                    <a:pt x="321" y="1955"/>
                  </a:lnTo>
                  <a:lnTo>
                    <a:pt x="329" y="1956"/>
                  </a:lnTo>
                  <a:lnTo>
                    <a:pt x="336" y="1959"/>
                  </a:lnTo>
                  <a:lnTo>
                    <a:pt x="341" y="1963"/>
                  </a:lnTo>
                  <a:lnTo>
                    <a:pt x="347" y="1967"/>
                  </a:lnTo>
                  <a:lnTo>
                    <a:pt x="352" y="1974"/>
                  </a:lnTo>
                  <a:lnTo>
                    <a:pt x="356" y="1979"/>
                  </a:lnTo>
                  <a:lnTo>
                    <a:pt x="359" y="1986"/>
                  </a:lnTo>
                  <a:lnTo>
                    <a:pt x="365" y="2002"/>
                  </a:lnTo>
                  <a:lnTo>
                    <a:pt x="371" y="2019"/>
                  </a:lnTo>
                  <a:lnTo>
                    <a:pt x="375" y="2038"/>
                  </a:lnTo>
                  <a:lnTo>
                    <a:pt x="379" y="2056"/>
                  </a:lnTo>
                  <a:lnTo>
                    <a:pt x="383" y="2075"/>
                  </a:lnTo>
                  <a:lnTo>
                    <a:pt x="388" y="2094"/>
                  </a:lnTo>
                  <a:lnTo>
                    <a:pt x="393" y="2111"/>
                  </a:lnTo>
                  <a:lnTo>
                    <a:pt x="400" y="2127"/>
                  </a:lnTo>
                  <a:lnTo>
                    <a:pt x="404" y="2134"/>
                  </a:lnTo>
                  <a:lnTo>
                    <a:pt x="409" y="2140"/>
                  </a:lnTo>
                  <a:lnTo>
                    <a:pt x="415" y="2146"/>
                  </a:lnTo>
                  <a:lnTo>
                    <a:pt x="421" y="2150"/>
                  </a:lnTo>
                  <a:lnTo>
                    <a:pt x="428" y="2154"/>
                  </a:lnTo>
                  <a:lnTo>
                    <a:pt x="435" y="2156"/>
                  </a:lnTo>
                  <a:lnTo>
                    <a:pt x="443" y="2159"/>
                  </a:lnTo>
                  <a:lnTo>
                    <a:pt x="452" y="2159"/>
                  </a:lnTo>
                  <a:lnTo>
                    <a:pt x="464" y="2158"/>
                  </a:lnTo>
                  <a:lnTo>
                    <a:pt x="475" y="2155"/>
                  </a:lnTo>
                  <a:lnTo>
                    <a:pt x="484" y="2151"/>
                  </a:lnTo>
                  <a:lnTo>
                    <a:pt x="495" y="2146"/>
                  </a:lnTo>
                  <a:lnTo>
                    <a:pt x="505" y="2142"/>
                  </a:lnTo>
                  <a:lnTo>
                    <a:pt x="515" y="2136"/>
                  </a:lnTo>
                  <a:lnTo>
                    <a:pt x="525" y="2132"/>
                  </a:lnTo>
                  <a:lnTo>
                    <a:pt x="537" y="2128"/>
                  </a:lnTo>
                  <a:lnTo>
                    <a:pt x="541" y="2136"/>
                  </a:lnTo>
                  <a:lnTo>
                    <a:pt x="547" y="2143"/>
                  </a:lnTo>
                  <a:lnTo>
                    <a:pt x="551" y="2144"/>
                  </a:lnTo>
                  <a:lnTo>
                    <a:pt x="556" y="2146"/>
                  </a:lnTo>
                  <a:lnTo>
                    <a:pt x="560" y="2147"/>
                  </a:lnTo>
                  <a:lnTo>
                    <a:pt x="567" y="2147"/>
                  </a:lnTo>
                  <a:lnTo>
                    <a:pt x="576" y="2146"/>
                  </a:lnTo>
                  <a:lnTo>
                    <a:pt x="583" y="2142"/>
                  </a:lnTo>
                  <a:lnTo>
                    <a:pt x="589" y="2138"/>
                  </a:lnTo>
                  <a:lnTo>
                    <a:pt x="596" y="2132"/>
                  </a:lnTo>
                  <a:lnTo>
                    <a:pt x="603" y="2126"/>
                  </a:lnTo>
                  <a:lnTo>
                    <a:pt x="608" y="2122"/>
                  </a:lnTo>
                  <a:lnTo>
                    <a:pt x="615" y="2118"/>
                  </a:lnTo>
                  <a:lnTo>
                    <a:pt x="621" y="2116"/>
                  </a:lnTo>
                  <a:lnTo>
                    <a:pt x="627" y="2118"/>
                  </a:lnTo>
                  <a:lnTo>
                    <a:pt x="633" y="2120"/>
                  </a:lnTo>
                  <a:lnTo>
                    <a:pt x="643" y="2123"/>
                  </a:lnTo>
                  <a:lnTo>
                    <a:pt x="653" y="2128"/>
                  </a:lnTo>
                  <a:lnTo>
                    <a:pt x="676" y="2140"/>
                  </a:lnTo>
                  <a:lnTo>
                    <a:pt x="700" y="2156"/>
                  </a:lnTo>
                  <a:lnTo>
                    <a:pt x="723" y="2172"/>
                  </a:lnTo>
                  <a:lnTo>
                    <a:pt x="741" y="2188"/>
                  </a:lnTo>
                  <a:lnTo>
                    <a:pt x="749" y="2195"/>
                  </a:lnTo>
                  <a:lnTo>
                    <a:pt x="755" y="2202"/>
                  </a:lnTo>
                  <a:lnTo>
                    <a:pt x="759" y="2208"/>
                  </a:lnTo>
                  <a:lnTo>
                    <a:pt x="760" y="2214"/>
                  </a:lnTo>
                  <a:lnTo>
                    <a:pt x="760" y="2230"/>
                  </a:lnTo>
                  <a:lnTo>
                    <a:pt x="760" y="2242"/>
                  </a:lnTo>
                  <a:lnTo>
                    <a:pt x="760" y="2252"/>
                  </a:lnTo>
                  <a:lnTo>
                    <a:pt x="760" y="2262"/>
                  </a:lnTo>
                  <a:lnTo>
                    <a:pt x="761" y="2278"/>
                  </a:lnTo>
                  <a:lnTo>
                    <a:pt x="767" y="2298"/>
                  </a:lnTo>
                  <a:lnTo>
                    <a:pt x="775" y="2320"/>
                  </a:lnTo>
                  <a:lnTo>
                    <a:pt x="784" y="2339"/>
                  </a:lnTo>
                  <a:lnTo>
                    <a:pt x="789" y="2348"/>
                  </a:lnTo>
                  <a:lnTo>
                    <a:pt x="795" y="2358"/>
                  </a:lnTo>
                  <a:lnTo>
                    <a:pt x="799" y="2367"/>
                  </a:lnTo>
                  <a:lnTo>
                    <a:pt x="801" y="2376"/>
                  </a:lnTo>
                  <a:lnTo>
                    <a:pt x="805" y="2395"/>
                  </a:lnTo>
                  <a:lnTo>
                    <a:pt x="808" y="2414"/>
                  </a:lnTo>
                  <a:lnTo>
                    <a:pt x="812" y="2431"/>
                  </a:lnTo>
                  <a:lnTo>
                    <a:pt x="817" y="2448"/>
                  </a:lnTo>
                  <a:lnTo>
                    <a:pt x="820" y="2456"/>
                  </a:lnTo>
                  <a:lnTo>
                    <a:pt x="825" y="2464"/>
                  </a:lnTo>
                  <a:lnTo>
                    <a:pt x="830" y="2471"/>
                  </a:lnTo>
                  <a:lnTo>
                    <a:pt x="837" y="2478"/>
                  </a:lnTo>
                  <a:lnTo>
                    <a:pt x="952" y="2478"/>
                  </a:lnTo>
                  <a:lnTo>
                    <a:pt x="977" y="2508"/>
                  </a:lnTo>
                  <a:lnTo>
                    <a:pt x="1001" y="2533"/>
                  </a:lnTo>
                  <a:lnTo>
                    <a:pt x="1013" y="2544"/>
                  </a:lnTo>
                  <a:lnTo>
                    <a:pt x="1026" y="2555"/>
                  </a:lnTo>
                  <a:lnTo>
                    <a:pt x="1040" y="2565"/>
                  </a:lnTo>
                  <a:lnTo>
                    <a:pt x="1054" y="2575"/>
                  </a:lnTo>
                  <a:lnTo>
                    <a:pt x="1068" y="2580"/>
                  </a:lnTo>
                  <a:lnTo>
                    <a:pt x="1081" y="2587"/>
                  </a:lnTo>
                  <a:lnTo>
                    <a:pt x="1097" y="2591"/>
                  </a:lnTo>
                  <a:lnTo>
                    <a:pt x="1113" y="2596"/>
                  </a:lnTo>
                  <a:lnTo>
                    <a:pt x="1145" y="2603"/>
                  </a:lnTo>
                  <a:lnTo>
                    <a:pt x="1180" y="2609"/>
                  </a:lnTo>
                  <a:lnTo>
                    <a:pt x="1213" y="2615"/>
                  </a:lnTo>
                  <a:lnTo>
                    <a:pt x="1244" y="2620"/>
                  </a:lnTo>
                  <a:lnTo>
                    <a:pt x="1258" y="2623"/>
                  </a:lnTo>
                  <a:lnTo>
                    <a:pt x="1272" y="2627"/>
                  </a:lnTo>
                  <a:lnTo>
                    <a:pt x="1285" y="2631"/>
                  </a:lnTo>
                  <a:lnTo>
                    <a:pt x="1296" y="2635"/>
                  </a:lnTo>
                  <a:lnTo>
                    <a:pt x="1313" y="2645"/>
                  </a:lnTo>
                  <a:lnTo>
                    <a:pt x="1329" y="2657"/>
                  </a:lnTo>
                  <a:lnTo>
                    <a:pt x="1342" y="2671"/>
                  </a:lnTo>
                  <a:lnTo>
                    <a:pt x="1354" y="2685"/>
                  </a:lnTo>
                  <a:lnTo>
                    <a:pt x="1377" y="2713"/>
                  </a:lnTo>
                  <a:lnTo>
                    <a:pt x="1397" y="2743"/>
                  </a:lnTo>
                  <a:lnTo>
                    <a:pt x="1406" y="2756"/>
                  </a:lnTo>
                  <a:lnTo>
                    <a:pt x="1418" y="2768"/>
                  </a:lnTo>
                  <a:lnTo>
                    <a:pt x="1430" y="2780"/>
                  </a:lnTo>
                  <a:lnTo>
                    <a:pt x="1445" y="2789"/>
                  </a:lnTo>
                  <a:lnTo>
                    <a:pt x="1452" y="2793"/>
                  </a:lnTo>
                  <a:lnTo>
                    <a:pt x="1461" y="2797"/>
                  </a:lnTo>
                  <a:lnTo>
                    <a:pt x="1469" y="2801"/>
                  </a:lnTo>
                  <a:lnTo>
                    <a:pt x="1478" y="2804"/>
                  </a:lnTo>
                  <a:lnTo>
                    <a:pt x="1489" y="2807"/>
                  </a:lnTo>
                  <a:lnTo>
                    <a:pt x="1500" y="2808"/>
                  </a:lnTo>
                  <a:lnTo>
                    <a:pt x="1512" y="2809"/>
                  </a:lnTo>
                  <a:lnTo>
                    <a:pt x="1525" y="2809"/>
                  </a:lnTo>
                  <a:lnTo>
                    <a:pt x="1556" y="2811"/>
                  </a:lnTo>
                  <a:lnTo>
                    <a:pt x="1585" y="2815"/>
                  </a:lnTo>
                  <a:lnTo>
                    <a:pt x="1614" y="2820"/>
                  </a:lnTo>
                  <a:lnTo>
                    <a:pt x="1645" y="2821"/>
                  </a:lnTo>
                  <a:lnTo>
                    <a:pt x="1658" y="2820"/>
                  </a:lnTo>
                  <a:lnTo>
                    <a:pt x="1669" y="2817"/>
                  </a:lnTo>
                  <a:lnTo>
                    <a:pt x="1679" y="2812"/>
                  </a:lnTo>
                  <a:lnTo>
                    <a:pt x="1689" y="2805"/>
                  </a:lnTo>
                  <a:lnTo>
                    <a:pt x="1697" y="2797"/>
                  </a:lnTo>
                  <a:lnTo>
                    <a:pt x="1705" y="2789"/>
                  </a:lnTo>
                  <a:lnTo>
                    <a:pt x="1711" y="2780"/>
                  </a:lnTo>
                  <a:lnTo>
                    <a:pt x="1719" y="2771"/>
                  </a:lnTo>
                  <a:lnTo>
                    <a:pt x="1733" y="2751"/>
                  </a:lnTo>
                  <a:lnTo>
                    <a:pt x="1749" y="2735"/>
                  </a:lnTo>
                  <a:lnTo>
                    <a:pt x="1758" y="2728"/>
                  </a:lnTo>
                  <a:lnTo>
                    <a:pt x="1767" y="2723"/>
                  </a:lnTo>
                  <a:lnTo>
                    <a:pt x="1778" y="2720"/>
                  </a:lnTo>
                  <a:lnTo>
                    <a:pt x="1789" y="2719"/>
                  </a:lnTo>
                  <a:lnTo>
                    <a:pt x="1797" y="2720"/>
                  </a:lnTo>
                  <a:lnTo>
                    <a:pt x="1803" y="2721"/>
                  </a:lnTo>
                  <a:lnTo>
                    <a:pt x="1810" y="2725"/>
                  </a:lnTo>
                  <a:lnTo>
                    <a:pt x="1817" y="2731"/>
                  </a:lnTo>
                  <a:lnTo>
                    <a:pt x="1827" y="2743"/>
                  </a:lnTo>
                  <a:lnTo>
                    <a:pt x="1838" y="2757"/>
                  </a:lnTo>
                  <a:lnTo>
                    <a:pt x="1847" y="2773"/>
                  </a:lnTo>
                  <a:lnTo>
                    <a:pt x="1857" y="2788"/>
                  </a:lnTo>
                  <a:lnTo>
                    <a:pt x="1865" y="2800"/>
                  </a:lnTo>
                  <a:lnTo>
                    <a:pt x="1874" y="2809"/>
                  </a:lnTo>
                  <a:lnTo>
                    <a:pt x="1879" y="2816"/>
                  </a:lnTo>
                  <a:lnTo>
                    <a:pt x="1885" y="2821"/>
                  </a:lnTo>
                  <a:lnTo>
                    <a:pt x="1890" y="2824"/>
                  </a:lnTo>
                  <a:lnTo>
                    <a:pt x="1897" y="2827"/>
                  </a:lnTo>
                  <a:lnTo>
                    <a:pt x="1902" y="2827"/>
                  </a:lnTo>
                  <a:lnTo>
                    <a:pt x="1907" y="2827"/>
                  </a:lnTo>
                  <a:lnTo>
                    <a:pt x="1914" y="2825"/>
                  </a:lnTo>
                  <a:lnTo>
                    <a:pt x="1919" y="2824"/>
                  </a:lnTo>
                  <a:lnTo>
                    <a:pt x="1931" y="2819"/>
                  </a:lnTo>
                  <a:lnTo>
                    <a:pt x="1943" y="2815"/>
                  </a:lnTo>
                  <a:lnTo>
                    <a:pt x="1950" y="2813"/>
                  </a:lnTo>
                  <a:lnTo>
                    <a:pt x="1957" y="2813"/>
                  </a:lnTo>
                  <a:lnTo>
                    <a:pt x="1963" y="2813"/>
                  </a:lnTo>
                  <a:lnTo>
                    <a:pt x="1970" y="2815"/>
                  </a:lnTo>
                  <a:lnTo>
                    <a:pt x="1977" y="2819"/>
                  </a:lnTo>
                  <a:lnTo>
                    <a:pt x="1982" y="2823"/>
                  </a:lnTo>
                  <a:lnTo>
                    <a:pt x="1986" y="2827"/>
                  </a:lnTo>
                  <a:lnTo>
                    <a:pt x="1990" y="2832"/>
                  </a:lnTo>
                  <a:lnTo>
                    <a:pt x="1997" y="2841"/>
                  </a:lnTo>
                  <a:lnTo>
                    <a:pt x="2002" y="2852"/>
                  </a:lnTo>
                  <a:lnTo>
                    <a:pt x="2006" y="2861"/>
                  </a:lnTo>
                  <a:lnTo>
                    <a:pt x="2010" y="2871"/>
                  </a:lnTo>
                  <a:lnTo>
                    <a:pt x="2017" y="2880"/>
                  </a:lnTo>
                  <a:lnTo>
                    <a:pt x="2025" y="2888"/>
                  </a:lnTo>
                  <a:lnTo>
                    <a:pt x="2035" y="2895"/>
                  </a:lnTo>
                  <a:lnTo>
                    <a:pt x="2046" y="2899"/>
                  </a:lnTo>
                  <a:lnTo>
                    <a:pt x="2057" y="2900"/>
                  </a:lnTo>
                  <a:lnTo>
                    <a:pt x="2066" y="2901"/>
                  </a:lnTo>
                  <a:lnTo>
                    <a:pt x="2077" y="2901"/>
                  </a:lnTo>
                  <a:lnTo>
                    <a:pt x="2087" y="2901"/>
                  </a:lnTo>
                  <a:lnTo>
                    <a:pt x="2098" y="2903"/>
                  </a:lnTo>
                  <a:lnTo>
                    <a:pt x="2109" y="2905"/>
                  </a:lnTo>
                  <a:lnTo>
                    <a:pt x="2119" y="2911"/>
                  </a:lnTo>
                  <a:lnTo>
                    <a:pt x="2129" y="2917"/>
                  </a:lnTo>
                  <a:lnTo>
                    <a:pt x="2137" y="2925"/>
                  </a:lnTo>
                  <a:lnTo>
                    <a:pt x="2145" y="2933"/>
                  </a:lnTo>
                  <a:lnTo>
                    <a:pt x="2153" y="2940"/>
                  </a:lnTo>
                  <a:lnTo>
                    <a:pt x="2161" y="2948"/>
                  </a:lnTo>
                  <a:lnTo>
                    <a:pt x="2170" y="2955"/>
                  </a:lnTo>
                  <a:lnTo>
                    <a:pt x="2181" y="2960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2" name="Freeform 126"/>
            <p:cNvSpPr>
              <a:spLocks noChangeAspect="1"/>
            </p:cNvSpPr>
            <p:nvPr/>
          </p:nvSpPr>
          <p:spPr bwMode="auto">
            <a:xfrm>
              <a:off x="1600" y="1961"/>
              <a:ext cx="628" cy="390"/>
            </a:xfrm>
            <a:custGeom>
              <a:avLst/>
              <a:gdLst>
                <a:gd name="T0" fmla="*/ 1928 w 2054"/>
                <a:gd name="T1" fmla="*/ 1084 h 1275"/>
                <a:gd name="T2" fmla="*/ 1764 w 2054"/>
                <a:gd name="T3" fmla="*/ 1198 h 1275"/>
                <a:gd name="T4" fmla="*/ 1624 w 2054"/>
                <a:gd name="T5" fmla="*/ 1272 h 1275"/>
                <a:gd name="T6" fmla="*/ 1381 w 2054"/>
                <a:gd name="T7" fmla="*/ 1195 h 1275"/>
                <a:gd name="T8" fmla="*/ 907 w 2054"/>
                <a:gd name="T9" fmla="*/ 946 h 1275"/>
                <a:gd name="T10" fmla="*/ 799 w 2054"/>
                <a:gd name="T11" fmla="*/ 832 h 1275"/>
                <a:gd name="T12" fmla="*/ 744 w 2054"/>
                <a:gd name="T13" fmla="*/ 818 h 1275"/>
                <a:gd name="T14" fmla="*/ 627 w 2054"/>
                <a:gd name="T15" fmla="*/ 850 h 1275"/>
                <a:gd name="T16" fmla="*/ 392 w 2054"/>
                <a:gd name="T17" fmla="*/ 856 h 1275"/>
                <a:gd name="T18" fmla="*/ 323 w 2054"/>
                <a:gd name="T19" fmla="*/ 827 h 1275"/>
                <a:gd name="T20" fmla="*/ 256 w 2054"/>
                <a:gd name="T21" fmla="*/ 819 h 1275"/>
                <a:gd name="T22" fmla="*/ 186 w 2054"/>
                <a:gd name="T23" fmla="*/ 828 h 1275"/>
                <a:gd name="T24" fmla="*/ 139 w 2054"/>
                <a:gd name="T25" fmla="*/ 738 h 1275"/>
                <a:gd name="T26" fmla="*/ 48 w 2054"/>
                <a:gd name="T27" fmla="*/ 614 h 1275"/>
                <a:gd name="T28" fmla="*/ 0 w 2054"/>
                <a:gd name="T29" fmla="*/ 485 h 1275"/>
                <a:gd name="T30" fmla="*/ 74 w 2054"/>
                <a:gd name="T31" fmla="*/ 451 h 1275"/>
                <a:gd name="T32" fmla="*/ 112 w 2054"/>
                <a:gd name="T33" fmla="*/ 397 h 1275"/>
                <a:gd name="T34" fmla="*/ 83 w 2054"/>
                <a:gd name="T35" fmla="*/ 337 h 1275"/>
                <a:gd name="T36" fmla="*/ 80 w 2054"/>
                <a:gd name="T37" fmla="*/ 285 h 1275"/>
                <a:gd name="T38" fmla="*/ 171 w 2054"/>
                <a:gd name="T39" fmla="*/ 213 h 1275"/>
                <a:gd name="T40" fmla="*/ 271 w 2054"/>
                <a:gd name="T41" fmla="*/ 118 h 1275"/>
                <a:gd name="T42" fmla="*/ 272 w 2054"/>
                <a:gd name="T43" fmla="*/ 2 h 1275"/>
                <a:gd name="T44" fmla="*/ 360 w 2054"/>
                <a:gd name="T45" fmla="*/ 94 h 1275"/>
                <a:gd name="T46" fmla="*/ 430 w 2054"/>
                <a:gd name="T47" fmla="*/ 186 h 1275"/>
                <a:gd name="T48" fmla="*/ 434 w 2054"/>
                <a:gd name="T49" fmla="*/ 311 h 1275"/>
                <a:gd name="T50" fmla="*/ 408 w 2054"/>
                <a:gd name="T51" fmla="*/ 347 h 1275"/>
                <a:gd name="T52" fmla="*/ 322 w 2054"/>
                <a:gd name="T53" fmla="*/ 327 h 1275"/>
                <a:gd name="T54" fmla="*/ 224 w 2054"/>
                <a:gd name="T55" fmla="*/ 331 h 1275"/>
                <a:gd name="T56" fmla="*/ 206 w 2054"/>
                <a:gd name="T57" fmla="*/ 417 h 1275"/>
                <a:gd name="T58" fmla="*/ 243 w 2054"/>
                <a:gd name="T59" fmla="*/ 562 h 1275"/>
                <a:gd name="T60" fmla="*/ 314 w 2054"/>
                <a:gd name="T61" fmla="*/ 610 h 1275"/>
                <a:gd name="T62" fmla="*/ 432 w 2054"/>
                <a:gd name="T63" fmla="*/ 494 h 1275"/>
                <a:gd name="T64" fmla="*/ 500 w 2054"/>
                <a:gd name="T65" fmla="*/ 470 h 1275"/>
                <a:gd name="T66" fmla="*/ 662 w 2054"/>
                <a:gd name="T67" fmla="*/ 485 h 1275"/>
                <a:gd name="T68" fmla="*/ 893 w 2054"/>
                <a:gd name="T69" fmla="*/ 510 h 1275"/>
                <a:gd name="T70" fmla="*/ 943 w 2054"/>
                <a:gd name="T71" fmla="*/ 537 h 1275"/>
                <a:gd name="T72" fmla="*/ 1028 w 2054"/>
                <a:gd name="T73" fmla="*/ 473 h 1275"/>
                <a:gd name="T74" fmla="*/ 1149 w 2054"/>
                <a:gd name="T75" fmla="*/ 486 h 1275"/>
                <a:gd name="T76" fmla="*/ 1125 w 2054"/>
                <a:gd name="T77" fmla="*/ 506 h 1275"/>
                <a:gd name="T78" fmla="*/ 1036 w 2054"/>
                <a:gd name="T79" fmla="*/ 570 h 1275"/>
                <a:gd name="T80" fmla="*/ 971 w 2054"/>
                <a:gd name="T81" fmla="*/ 601 h 1275"/>
                <a:gd name="T82" fmla="*/ 1033 w 2054"/>
                <a:gd name="T83" fmla="*/ 642 h 1275"/>
                <a:gd name="T84" fmla="*/ 1091 w 2054"/>
                <a:gd name="T85" fmla="*/ 681 h 1275"/>
                <a:gd name="T86" fmla="*/ 1147 w 2054"/>
                <a:gd name="T87" fmla="*/ 677 h 1275"/>
                <a:gd name="T88" fmla="*/ 1279 w 2054"/>
                <a:gd name="T89" fmla="*/ 689 h 1275"/>
                <a:gd name="T90" fmla="*/ 1397 w 2054"/>
                <a:gd name="T91" fmla="*/ 713 h 1275"/>
                <a:gd name="T92" fmla="*/ 1544 w 2054"/>
                <a:gd name="T93" fmla="*/ 713 h 1275"/>
                <a:gd name="T94" fmla="*/ 1508 w 2054"/>
                <a:gd name="T95" fmla="*/ 775 h 1275"/>
                <a:gd name="T96" fmla="*/ 1476 w 2054"/>
                <a:gd name="T97" fmla="*/ 843 h 1275"/>
                <a:gd name="T98" fmla="*/ 1490 w 2054"/>
                <a:gd name="T99" fmla="*/ 886 h 1275"/>
                <a:gd name="T100" fmla="*/ 1537 w 2054"/>
                <a:gd name="T101" fmla="*/ 872 h 1275"/>
                <a:gd name="T102" fmla="*/ 1556 w 2054"/>
                <a:gd name="T103" fmla="*/ 800 h 1275"/>
                <a:gd name="T104" fmla="*/ 1590 w 2054"/>
                <a:gd name="T105" fmla="*/ 783 h 1275"/>
                <a:gd name="T106" fmla="*/ 1672 w 2054"/>
                <a:gd name="T107" fmla="*/ 790 h 1275"/>
                <a:gd name="T108" fmla="*/ 1674 w 2054"/>
                <a:gd name="T109" fmla="*/ 695 h 1275"/>
                <a:gd name="T110" fmla="*/ 1668 w 2054"/>
                <a:gd name="T111" fmla="*/ 617 h 1275"/>
                <a:gd name="T112" fmla="*/ 1716 w 2054"/>
                <a:gd name="T113" fmla="*/ 569 h 1275"/>
                <a:gd name="T114" fmla="*/ 1804 w 2054"/>
                <a:gd name="T115" fmla="*/ 609 h 1275"/>
                <a:gd name="T116" fmla="*/ 2005 w 2054"/>
                <a:gd name="T117" fmla="*/ 739 h 1275"/>
                <a:gd name="T118" fmla="*/ 2046 w 2054"/>
                <a:gd name="T119" fmla="*/ 828 h 1275"/>
                <a:gd name="T120" fmla="*/ 1990 w 2054"/>
                <a:gd name="T121" fmla="*/ 898 h 1275"/>
                <a:gd name="T122" fmla="*/ 2004 w 2054"/>
                <a:gd name="T123" fmla="*/ 955 h 1275"/>
                <a:gd name="T124" fmla="*/ 2036 w 2054"/>
                <a:gd name="T125" fmla="*/ 1032 h 127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54"/>
                <a:gd name="T190" fmla="*/ 0 h 1275"/>
                <a:gd name="T191" fmla="*/ 2054 w 2054"/>
                <a:gd name="T192" fmla="*/ 1275 h 127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54" h="1275">
                  <a:moveTo>
                    <a:pt x="2030" y="1063"/>
                  </a:moveTo>
                  <a:lnTo>
                    <a:pt x="2012" y="1064"/>
                  </a:lnTo>
                  <a:lnTo>
                    <a:pt x="1993" y="1066"/>
                  </a:lnTo>
                  <a:lnTo>
                    <a:pt x="1976" y="1068"/>
                  </a:lnTo>
                  <a:lnTo>
                    <a:pt x="1958" y="1074"/>
                  </a:lnTo>
                  <a:lnTo>
                    <a:pt x="1942" y="1079"/>
                  </a:lnTo>
                  <a:lnTo>
                    <a:pt x="1928" y="1084"/>
                  </a:lnTo>
                  <a:lnTo>
                    <a:pt x="1912" y="1091"/>
                  </a:lnTo>
                  <a:lnTo>
                    <a:pt x="1897" y="1099"/>
                  </a:lnTo>
                  <a:lnTo>
                    <a:pt x="1869" y="1116"/>
                  </a:lnTo>
                  <a:lnTo>
                    <a:pt x="1842" y="1136"/>
                  </a:lnTo>
                  <a:lnTo>
                    <a:pt x="1816" y="1156"/>
                  </a:lnTo>
                  <a:lnTo>
                    <a:pt x="1790" y="1178"/>
                  </a:lnTo>
                  <a:lnTo>
                    <a:pt x="1764" y="1198"/>
                  </a:lnTo>
                  <a:lnTo>
                    <a:pt x="1738" y="1218"/>
                  </a:lnTo>
                  <a:lnTo>
                    <a:pt x="1712" y="1235"/>
                  </a:lnTo>
                  <a:lnTo>
                    <a:pt x="1684" y="1251"/>
                  </a:lnTo>
                  <a:lnTo>
                    <a:pt x="1669" y="1258"/>
                  </a:lnTo>
                  <a:lnTo>
                    <a:pt x="1654" y="1263"/>
                  </a:lnTo>
                  <a:lnTo>
                    <a:pt x="1640" y="1268"/>
                  </a:lnTo>
                  <a:lnTo>
                    <a:pt x="1624" y="1272"/>
                  </a:lnTo>
                  <a:lnTo>
                    <a:pt x="1606" y="1274"/>
                  </a:lnTo>
                  <a:lnTo>
                    <a:pt x="1590" y="1275"/>
                  </a:lnTo>
                  <a:lnTo>
                    <a:pt x="1573" y="1275"/>
                  </a:lnTo>
                  <a:lnTo>
                    <a:pt x="1554" y="1274"/>
                  </a:lnTo>
                  <a:lnTo>
                    <a:pt x="1524" y="1260"/>
                  </a:lnTo>
                  <a:lnTo>
                    <a:pt x="1464" y="1234"/>
                  </a:lnTo>
                  <a:lnTo>
                    <a:pt x="1381" y="1195"/>
                  </a:lnTo>
                  <a:lnTo>
                    <a:pt x="1287" y="1150"/>
                  </a:lnTo>
                  <a:lnTo>
                    <a:pt x="1187" y="1100"/>
                  </a:lnTo>
                  <a:lnTo>
                    <a:pt x="1089" y="1051"/>
                  </a:lnTo>
                  <a:lnTo>
                    <a:pt x="1003" y="1006"/>
                  </a:lnTo>
                  <a:lnTo>
                    <a:pt x="935" y="967"/>
                  </a:lnTo>
                  <a:lnTo>
                    <a:pt x="920" y="956"/>
                  </a:lnTo>
                  <a:lnTo>
                    <a:pt x="907" y="946"/>
                  </a:lnTo>
                  <a:lnTo>
                    <a:pt x="893" y="932"/>
                  </a:lnTo>
                  <a:lnTo>
                    <a:pt x="881" y="919"/>
                  </a:lnTo>
                  <a:lnTo>
                    <a:pt x="857" y="892"/>
                  </a:lnTo>
                  <a:lnTo>
                    <a:pt x="833" y="864"/>
                  </a:lnTo>
                  <a:lnTo>
                    <a:pt x="823" y="852"/>
                  </a:lnTo>
                  <a:lnTo>
                    <a:pt x="811" y="842"/>
                  </a:lnTo>
                  <a:lnTo>
                    <a:pt x="799" y="832"/>
                  </a:lnTo>
                  <a:lnTo>
                    <a:pt x="785" y="826"/>
                  </a:lnTo>
                  <a:lnTo>
                    <a:pt x="779" y="823"/>
                  </a:lnTo>
                  <a:lnTo>
                    <a:pt x="773" y="820"/>
                  </a:lnTo>
                  <a:lnTo>
                    <a:pt x="765" y="819"/>
                  </a:lnTo>
                  <a:lnTo>
                    <a:pt x="759" y="818"/>
                  </a:lnTo>
                  <a:lnTo>
                    <a:pt x="752" y="818"/>
                  </a:lnTo>
                  <a:lnTo>
                    <a:pt x="744" y="818"/>
                  </a:lnTo>
                  <a:lnTo>
                    <a:pt x="737" y="820"/>
                  </a:lnTo>
                  <a:lnTo>
                    <a:pt x="729" y="822"/>
                  </a:lnTo>
                  <a:lnTo>
                    <a:pt x="712" y="828"/>
                  </a:lnTo>
                  <a:lnTo>
                    <a:pt x="695" y="834"/>
                  </a:lnTo>
                  <a:lnTo>
                    <a:pt x="679" y="839"/>
                  </a:lnTo>
                  <a:lnTo>
                    <a:pt x="662" y="843"/>
                  </a:lnTo>
                  <a:lnTo>
                    <a:pt x="627" y="850"/>
                  </a:lnTo>
                  <a:lnTo>
                    <a:pt x="591" y="854"/>
                  </a:lnTo>
                  <a:lnTo>
                    <a:pt x="554" y="856"/>
                  </a:lnTo>
                  <a:lnTo>
                    <a:pt x="516" y="858"/>
                  </a:lnTo>
                  <a:lnTo>
                    <a:pt x="476" y="858"/>
                  </a:lnTo>
                  <a:lnTo>
                    <a:pt x="435" y="858"/>
                  </a:lnTo>
                  <a:lnTo>
                    <a:pt x="412" y="858"/>
                  </a:lnTo>
                  <a:lnTo>
                    <a:pt x="392" y="856"/>
                  </a:lnTo>
                  <a:lnTo>
                    <a:pt x="374" y="854"/>
                  </a:lnTo>
                  <a:lnTo>
                    <a:pt x="358" y="850"/>
                  </a:lnTo>
                  <a:lnTo>
                    <a:pt x="350" y="846"/>
                  </a:lnTo>
                  <a:lnTo>
                    <a:pt x="343" y="843"/>
                  </a:lnTo>
                  <a:lnTo>
                    <a:pt x="336" y="838"/>
                  </a:lnTo>
                  <a:lnTo>
                    <a:pt x="330" y="832"/>
                  </a:lnTo>
                  <a:lnTo>
                    <a:pt x="323" y="827"/>
                  </a:lnTo>
                  <a:lnTo>
                    <a:pt x="318" y="820"/>
                  </a:lnTo>
                  <a:lnTo>
                    <a:pt x="312" y="812"/>
                  </a:lnTo>
                  <a:lnTo>
                    <a:pt x="308" y="804"/>
                  </a:lnTo>
                  <a:lnTo>
                    <a:pt x="295" y="806"/>
                  </a:lnTo>
                  <a:lnTo>
                    <a:pt x="282" y="808"/>
                  </a:lnTo>
                  <a:lnTo>
                    <a:pt x="270" y="814"/>
                  </a:lnTo>
                  <a:lnTo>
                    <a:pt x="256" y="819"/>
                  </a:lnTo>
                  <a:lnTo>
                    <a:pt x="244" y="824"/>
                  </a:lnTo>
                  <a:lnTo>
                    <a:pt x="231" y="830"/>
                  </a:lnTo>
                  <a:lnTo>
                    <a:pt x="219" y="832"/>
                  </a:lnTo>
                  <a:lnTo>
                    <a:pt x="206" y="834"/>
                  </a:lnTo>
                  <a:lnTo>
                    <a:pt x="198" y="834"/>
                  </a:lnTo>
                  <a:lnTo>
                    <a:pt x="191" y="831"/>
                  </a:lnTo>
                  <a:lnTo>
                    <a:pt x="186" y="828"/>
                  </a:lnTo>
                  <a:lnTo>
                    <a:pt x="180" y="824"/>
                  </a:lnTo>
                  <a:lnTo>
                    <a:pt x="175" y="819"/>
                  </a:lnTo>
                  <a:lnTo>
                    <a:pt x="171" y="814"/>
                  </a:lnTo>
                  <a:lnTo>
                    <a:pt x="167" y="807"/>
                  </a:lnTo>
                  <a:lnTo>
                    <a:pt x="163" y="799"/>
                  </a:lnTo>
                  <a:lnTo>
                    <a:pt x="151" y="769"/>
                  </a:lnTo>
                  <a:lnTo>
                    <a:pt x="139" y="738"/>
                  </a:lnTo>
                  <a:lnTo>
                    <a:pt x="132" y="722"/>
                  </a:lnTo>
                  <a:lnTo>
                    <a:pt x="123" y="707"/>
                  </a:lnTo>
                  <a:lnTo>
                    <a:pt x="114" y="693"/>
                  </a:lnTo>
                  <a:lnTo>
                    <a:pt x="103" y="679"/>
                  </a:lnTo>
                  <a:lnTo>
                    <a:pt x="82" y="653"/>
                  </a:lnTo>
                  <a:lnTo>
                    <a:pt x="59" y="627"/>
                  </a:lnTo>
                  <a:lnTo>
                    <a:pt x="48" y="614"/>
                  </a:lnTo>
                  <a:lnTo>
                    <a:pt x="38" y="599"/>
                  </a:lnTo>
                  <a:lnTo>
                    <a:pt x="28" y="585"/>
                  </a:lnTo>
                  <a:lnTo>
                    <a:pt x="20" y="567"/>
                  </a:lnTo>
                  <a:lnTo>
                    <a:pt x="12" y="550"/>
                  </a:lnTo>
                  <a:lnTo>
                    <a:pt x="7" y="530"/>
                  </a:lnTo>
                  <a:lnTo>
                    <a:pt x="3" y="509"/>
                  </a:lnTo>
                  <a:lnTo>
                    <a:pt x="0" y="485"/>
                  </a:lnTo>
                  <a:lnTo>
                    <a:pt x="15" y="474"/>
                  </a:lnTo>
                  <a:lnTo>
                    <a:pt x="28" y="467"/>
                  </a:lnTo>
                  <a:lnTo>
                    <a:pt x="38" y="463"/>
                  </a:lnTo>
                  <a:lnTo>
                    <a:pt x="47" y="462"/>
                  </a:lnTo>
                  <a:lnTo>
                    <a:pt x="58" y="462"/>
                  </a:lnTo>
                  <a:lnTo>
                    <a:pt x="60" y="461"/>
                  </a:lnTo>
                  <a:lnTo>
                    <a:pt x="74" y="451"/>
                  </a:lnTo>
                  <a:lnTo>
                    <a:pt x="84" y="443"/>
                  </a:lnTo>
                  <a:lnTo>
                    <a:pt x="94" y="434"/>
                  </a:lnTo>
                  <a:lnTo>
                    <a:pt x="100" y="426"/>
                  </a:lnTo>
                  <a:lnTo>
                    <a:pt x="106" y="418"/>
                  </a:lnTo>
                  <a:lnTo>
                    <a:pt x="110" y="411"/>
                  </a:lnTo>
                  <a:lnTo>
                    <a:pt x="111" y="405"/>
                  </a:lnTo>
                  <a:lnTo>
                    <a:pt x="112" y="397"/>
                  </a:lnTo>
                  <a:lnTo>
                    <a:pt x="112" y="391"/>
                  </a:lnTo>
                  <a:lnTo>
                    <a:pt x="111" y="385"/>
                  </a:lnTo>
                  <a:lnTo>
                    <a:pt x="108" y="378"/>
                  </a:lnTo>
                  <a:lnTo>
                    <a:pt x="106" y="373"/>
                  </a:lnTo>
                  <a:lnTo>
                    <a:pt x="99" y="361"/>
                  </a:lnTo>
                  <a:lnTo>
                    <a:pt x="91" y="349"/>
                  </a:lnTo>
                  <a:lnTo>
                    <a:pt x="83" y="337"/>
                  </a:lnTo>
                  <a:lnTo>
                    <a:pt x="78" y="325"/>
                  </a:lnTo>
                  <a:lnTo>
                    <a:pt x="75" y="319"/>
                  </a:lnTo>
                  <a:lnTo>
                    <a:pt x="74" y="313"/>
                  </a:lnTo>
                  <a:lnTo>
                    <a:pt x="74" y="306"/>
                  </a:lnTo>
                  <a:lnTo>
                    <a:pt x="75" y="299"/>
                  </a:lnTo>
                  <a:lnTo>
                    <a:pt x="76" y="293"/>
                  </a:lnTo>
                  <a:lnTo>
                    <a:pt x="80" y="285"/>
                  </a:lnTo>
                  <a:lnTo>
                    <a:pt x="86" y="277"/>
                  </a:lnTo>
                  <a:lnTo>
                    <a:pt x="92" y="269"/>
                  </a:lnTo>
                  <a:lnTo>
                    <a:pt x="100" y="261"/>
                  </a:lnTo>
                  <a:lnTo>
                    <a:pt x="111" y="251"/>
                  </a:lnTo>
                  <a:lnTo>
                    <a:pt x="124" y="242"/>
                  </a:lnTo>
                  <a:lnTo>
                    <a:pt x="139" y="233"/>
                  </a:lnTo>
                  <a:lnTo>
                    <a:pt x="171" y="213"/>
                  </a:lnTo>
                  <a:lnTo>
                    <a:pt x="196" y="195"/>
                  </a:lnTo>
                  <a:lnTo>
                    <a:pt x="218" y="180"/>
                  </a:lnTo>
                  <a:lnTo>
                    <a:pt x="235" y="166"/>
                  </a:lnTo>
                  <a:lnTo>
                    <a:pt x="248" y="153"/>
                  </a:lnTo>
                  <a:lnTo>
                    <a:pt x="259" y="141"/>
                  </a:lnTo>
                  <a:lnTo>
                    <a:pt x="266" y="130"/>
                  </a:lnTo>
                  <a:lnTo>
                    <a:pt x="271" y="118"/>
                  </a:lnTo>
                  <a:lnTo>
                    <a:pt x="274" y="108"/>
                  </a:lnTo>
                  <a:lnTo>
                    <a:pt x="275" y="97"/>
                  </a:lnTo>
                  <a:lnTo>
                    <a:pt x="275" y="85"/>
                  </a:lnTo>
                  <a:lnTo>
                    <a:pt x="274" y="72"/>
                  </a:lnTo>
                  <a:lnTo>
                    <a:pt x="272" y="44"/>
                  </a:lnTo>
                  <a:lnTo>
                    <a:pt x="272" y="9"/>
                  </a:lnTo>
                  <a:lnTo>
                    <a:pt x="272" y="2"/>
                  </a:lnTo>
                  <a:lnTo>
                    <a:pt x="275" y="0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6" y="17"/>
                  </a:lnTo>
                  <a:lnTo>
                    <a:pt x="315" y="40"/>
                  </a:lnTo>
                  <a:lnTo>
                    <a:pt x="336" y="66"/>
                  </a:lnTo>
                  <a:lnTo>
                    <a:pt x="360" y="94"/>
                  </a:lnTo>
                  <a:lnTo>
                    <a:pt x="374" y="108"/>
                  </a:lnTo>
                  <a:lnTo>
                    <a:pt x="387" y="121"/>
                  </a:lnTo>
                  <a:lnTo>
                    <a:pt x="402" y="132"/>
                  </a:lnTo>
                  <a:lnTo>
                    <a:pt x="416" y="142"/>
                  </a:lnTo>
                  <a:lnTo>
                    <a:pt x="420" y="154"/>
                  </a:lnTo>
                  <a:lnTo>
                    <a:pt x="426" y="169"/>
                  </a:lnTo>
                  <a:lnTo>
                    <a:pt x="430" y="186"/>
                  </a:lnTo>
                  <a:lnTo>
                    <a:pt x="432" y="203"/>
                  </a:lnTo>
                  <a:lnTo>
                    <a:pt x="435" y="222"/>
                  </a:lnTo>
                  <a:lnTo>
                    <a:pt x="438" y="241"/>
                  </a:lnTo>
                  <a:lnTo>
                    <a:pt x="438" y="259"/>
                  </a:lnTo>
                  <a:lnTo>
                    <a:pt x="438" y="278"/>
                  </a:lnTo>
                  <a:lnTo>
                    <a:pt x="436" y="295"/>
                  </a:lnTo>
                  <a:lnTo>
                    <a:pt x="434" y="311"/>
                  </a:lnTo>
                  <a:lnTo>
                    <a:pt x="431" y="318"/>
                  </a:lnTo>
                  <a:lnTo>
                    <a:pt x="428" y="325"/>
                  </a:lnTo>
                  <a:lnTo>
                    <a:pt x="426" y="330"/>
                  </a:lnTo>
                  <a:lnTo>
                    <a:pt x="422" y="335"/>
                  </a:lnTo>
                  <a:lnTo>
                    <a:pt x="418" y="341"/>
                  </a:lnTo>
                  <a:lnTo>
                    <a:pt x="414" y="343"/>
                  </a:lnTo>
                  <a:lnTo>
                    <a:pt x="408" y="347"/>
                  </a:lnTo>
                  <a:lnTo>
                    <a:pt x="403" y="349"/>
                  </a:lnTo>
                  <a:lnTo>
                    <a:pt x="396" y="350"/>
                  </a:lnTo>
                  <a:lnTo>
                    <a:pt x="390" y="350"/>
                  </a:lnTo>
                  <a:lnTo>
                    <a:pt x="382" y="349"/>
                  </a:lnTo>
                  <a:lnTo>
                    <a:pt x="374" y="346"/>
                  </a:lnTo>
                  <a:lnTo>
                    <a:pt x="346" y="335"/>
                  </a:lnTo>
                  <a:lnTo>
                    <a:pt x="322" y="327"/>
                  </a:lnTo>
                  <a:lnTo>
                    <a:pt x="300" y="322"/>
                  </a:lnTo>
                  <a:lnTo>
                    <a:pt x="283" y="319"/>
                  </a:lnTo>
                  <a:lnTo>
                    <a:pt x="268" y="318"/>
                  </a:lnTo>
                  <a:lnTo>
                    <a:pt x="256" y="318"/>
                  </a:lnTo>
                  <a:lnTo>
                    <a:pt x="246" y="319"/>
                  </a:lnTo>
                  <a:lnTo>
                    <a:pt x="238" y="323"/>
                  </a:lnTo>
                  <a:lnTo>
                    <a:pt x="224" y="331"/>
                  </a:lnTo>
                  <a:lnTo>
                    <a:pt x="214" y="342"/>
                  </a:lnTo>
                  <a:lnTo>
                    <a:pt x="208" y="347"/>
                  </a:lnTo>
                  <a:lnTo>
                    <a:pt x="203" y="351"/>
                  </a:lnTo>
                  <a:lnTo>
                    <a:pt x="195" y="355"/>
                  </a:lnTo>
                  <a:lnTo>
                    <a:pt x="187" y="358"/>
                  </a:lnTo>
                  <a:lnTo>
                    <a:pt x="194" y="375"/>
                  </a:lnTo>
                  <a:lnTo>
                    <a:pt x="206" y="417"/>
                  </a:lnTo>
                  <a:lnTo>
                    <a:pt x="212" y="443"/>
                  </a:lnTo>
                  <a:lnTo>
                    <a:pt x="215" y="473"/>
                  </a:lnTo>
                  <a:lnTo>
                    <a:pt x="216" y="489"/>
                  </a:lnTo>
                  <a:lnTo>
                    <a:pt x="215" y="503"/>
                  </a:lnTo>
                  <a:lnTo>
                    <a:pt x="214" y="518"/>
                  </a:lnTo>
                  <a:lnTo>
                    <a:pt x="211" y="533"/>
                  </a:lnTo>
                  <a:lnTo>
                    <a:pt x="243" y="562"/>
                  </a:lnTo>
                  <a:lnTo>
                    <a:pt x="274" y="594"/>
                  </a:lnTo>
                  <a:lnTo>
                    <a:pt x="280" y="599"/>
                  </a:lnTo>
                  <a:lnTo>
                    <a:pt x="287" y="605"/>
                  </a:lnTo>
                  <a:lnTo>
                    <a:pt x="295" y="609"/>
                  </a:lnTo>
                  <a:lnTo>
                    <a:pt x="302" y="611"/>
                  </a:lnTo>
                  <a:lnTo>
                    <a:pt x="308" y="611"/>
                  </a:lnTo>
                  <a:lnTo>
                    <a:pt x="314" y="610"/>
                  </a:lnTo>
                  <a:lnTo>
                    <a:pt x="320" y="606"/>
                  </a:lnTo>
                  <a:lnTo>
                    <a:pt x="326" y="599"/>
                  </a:lnTo>
                  <a:lnTo>
                    <a:pt x="352" y="566"/>
                  </a:lnTo>
                  <a:lnTo>
                    <a:pt x="378" y="539"/>
                  </a:lnTo>
                  <a:lnTo>
                    <a:pt x="400" y="518"/>
                  </a:lnTo>
                  <a:lnTo>
                    <a:pt x="422" y="501"/>
                  </a:lnTo>
                  <a:lnTo>
                    <a:pt x="432" y="494"/>
                  </a:lnTo>
                  <a:lnTo>
                    <a:pt x="443" y="487"/>
                  </a:lnTo>
                  <a:lnTo>
                    <a:pt x="452" y="482"/>
                  </a:lnTo>
                  <a:lnTo>
                    <a:pt x="462" y="478"/>
                  </a:lnTo>
                  <a:lnTo>
                    <a:pt x="472" y="475"/>
                  </a:lnTo>
                  <a:lnTo>
                    <a:pt x="482" y="473"/>
                  </a:lnTo>
                  <a:lnTo>
                    <a:pt x="491" y="471"/>
                  </a:lnTo>
                  <a:lnTo>
                    <a:pt x="500" y="470"/>
                  </a:lnTo>
                  <a:lnTo>
                    <a:pt x="520" y="470"/>
                  </a:lnTo>
                  <a:lnTo>
                    <a:pt x="540" y="470"/>
                  </a:lnTo>
                  <a:lnTo>
                    <a:pt x="562" y="473"/>
                  </a:lnTo>
                  <a:lnTo>
                    <a:pt x="583" y="475"/>
                  </a:lnTo>
                  <a:lnTo>
                    <a:pt x="607" y="479"/>
                  </a:lnTo>
                  <a:lnTo>
                    <a:pt x="634" y="482"/>
                  </a:lnTo>
                  <a:lnTo>
                    <a:pt x="662" y="485"/>
                  </a:lnTo>
                  <a:lnTo>
                    <a:pt x="694" y="485"/>
                  </a:lnTo>
                  <a:lnTo>
                    <a:pt x="737" y="485"/>
                  </a:lnTo>
                  <a:lnTo>
                    <a:pt x="791" y="481"/>
                  </a:lnTo>
                  <a:lnTo>
                    <a:pt x="843" y="478"/>
                  </a:lnTo>
                  <a:lnTo>
                    <a:pt x="880" y="473"/>
                  </a:lnTo>
                  <a:lnTo>
                    <a:pt x="887" y="494"/>
                  </a:lnTo>
                  <a:lnTo>
                    <a:pt x="893" y="510"/>
                  </a:lnTo>
                  <a:lnTo>
                    <a:pt x="900" y="523"/>
                  </a:lnTo>
                  <a:lnTo>
                    <a:pt x="908" y="533"/>
                  </a:lnTo>
                  <a:lnTo>
                    <a:pt x="915" y="538"/>
                  </a:lnTo>
                  <a:lnTo>
                    <a:pt x="921" y="542"/>
                  </a:lnTo>
                  <a:lnTo>
                    <a:pt x="929" y="542"/>
                  </a:lnTo>
                  <a:lnTo>
                    <a:pt x="936" y="541"/>
                  </a:lnTo>
                  <a:lnTo>
                    <a:pt x="943" y="537"/>
                  </a:lnTo>
                  <a:lnTo>
                    <a:pt x="949" y="531"/>
                  </a:lnTo>
                  <a:lnTo>
                    <a:pt x="955" y="523"/>
                  </a:lnTo>
                  <a:lnTo>
                    <a:pt x="961" y="515"/>
                  </a:lnTo>
                  <a:lnTo>
                    <a:pt x="972" y="495"/>
                  </a:lnTo>
                  <a:lnTo>
                    <a:pt x="983" y="473"/>
                  </a:lnTo>
                  <a:lnTo>
                    <a:pt x="1005" y="473"/>
                  </a:lnTo>
                  <a:lnTo>
                    <a:pt x="1028" y="473"/>
                  </a:lnTo>
                  <a:lnTo>
                    <a:pt x="1052" y="473"/>
                  </a:lnTo>
                  <a:lnTo>
                    <a:pt x="1079" y="473"/>
                  </a:lnTo>
                  <a:lnTo>
                    <a:pt x="1109" y="477"/>
                  </a:lnTo>
                  <a:lnTo>
                    <a:pt x="1132" y="479"/>
                  </a:lnTo>
                  <a:lnTo>
                    <a:pt x="1140" y="482"/>
                  </a:lnTo>
                  <a:lnTo>
                    <a:pt x="1145" y="483"/>
                  </a:lnTo>
                  <a:lnTo>
                    <a:pt x="1149" y="486"/>
                  </a:lnTo>
                  <a:lnTo>
                    <a:pt x="1152" y="487"/>
                  </a:lnTo>
                  <a:lnTo>
                    <a:pt x="1152" y="489"/>
                  </a:lnTo>
                  <a:lnTo>
                    <a:pt x="1152" y="491"/>
                  </a:lnTo>
                  <a:lnTo>
                    <a:pt x="1149" y="494"/>
                  </a:lnTo>
                  <a:lnTo>
                    <a:pt x="1147" y="495"/>
                  </a:lnTo>
                  <a:lnTo>
                    <a:pt x="1137" y="501"/>
                  </a:lnTo>
                  <a:lnTo>
                    <a:pt x="1125" y="506"/>
                  </a:lnTo>
                  <a:lnTo>
                    <a:pt x="1095" y="518"/>
                  </a:lnTo>
                  <a:lnTo>
                    <a:pt x="1065" y="534"/>
                  </a:lnTo>
                  <a:lnTo>
                    <a:pt x="1052" y="543"/>
                  </a:lnTo>
                  <a:lnTo>
                    <a:pt x="1043" y="553"/>
                  </a:lnTo>
                  <a:lnTo>
                    <a:pt x="1039" y="558"/>
                  </a:lnTo>
                  <a:lnTo>
                    <a:pt x="1037" y="563"/>
                  </a:lnTo>
                  <a:lnTo>
                    <a:pt x="1036" y="570"/>
                  </a:lnTo>
                  <a:lnTo>
                    <a:pt x="1036" y="575"/>
                  </a:lnTo>
                  <a:lnTo>
                    <a:pt x="1017" y="579"/>
                  </a:lnTo>
                  <a:lnTo>
                    <a:pt x="1001" y="583"/>
                  </a:lnTo>
                  <a:lnTo>
                    <a:pt x="988" y="587"/>
                  </a:lnTo>
                  <a:lnTo>
                    <a:pt x="979" y="591"/>
                  </a:lnTo>
                  <a:lnTo>
                    <a:pt x="973" y="595"/>
                  </a:lnTo>
                  <a:lnTo>
                    <a:pt x="971" y="601"/>
                  </a:lnTo>
                  <a:lnTo>
                    <a:pt x="971" y="605"/>
                  </a:lnTo>
                  <a:lnTo>
                    <a:pt x="972" y="610"/>
                  </a:lnTo>
                  <a:lnTo>
                    <a:pt x="977" y="615"/>
                  </a:lnTo>
                  <a:lnTo>
                    <a:pt x="984" y="621"/>
                  </a:lnTo>
                  <a:lnTo>
                    <a:pt x="993" y="626"/>
                  </a:lnTo>
                  <a:lnTo>
                    <a:pt x="1005" y="631"/>
                  </a:lnTo>
                  <a:lnTo>
                    <a:pt x="1033" y="642"/>
                  </a:lnTo>
                  <a:lnTo>
                    <a:pt x="1067" y="654"/>
                  </a:lnTo>
                  <a:lnTo>
                    <a:pt x="1072" y="657"/>
                  </a:lnTo>
                  <a:lnTo>
                    <a:pt x="1077" y="661"/>
                  </a:lnTo>
                  <a:lnTo>
                    <a:pt x="1081" y="665"/>
                  </a:lnTo>
                  <a:lnTo>
                    <a:pt x="1085" y="670"/>
                  </a:lnTo>
                  <a:lnTo>
                    <a:pt x="1088" y="675"/>
                  </a:lnTo>
                  <a:lnTo>
                    <a:pt x="1091" y="681"/>
                  </a:lnTo>
                  <a:lnTo>
                    <a:pt x="1095" y="685"/>
                  </a:lnTo>
                  <a:lnTo>
                    <a:pt x="1100" y="687"/>
                  </a:lnTo>
                  <a:lnTo>
                    <a:pt x="1105" y="690"/>
                  </a:lnTo>
                  <a:lnTo>
                    <a:pt x="1112" y="690"/>
                  </a:lnTo>
                  <a:lnTo>
                    <a:pt x="1121" y="687"/>
                  </a:lnTo>
                  <a:lnTo>
                    <a:pt x="1132" y="683"/>
                  </a:lnTo>
                  <a:lnTo>
                    <a:pt x="1147" y="677"/>
                  </a:lnTo>
                  <a:lnTo>
                    <a:pt x="1163" y="666"/>
                  </a:lnTo>
                  <a:lnTo>
                    <a:pt x="1183" y="653"/>
                  </a:lnTo>
                  <a:lnTo>
                    <a:pt x="1205" y="635"/>
                  </a:lnTo>
                  <a:lnTo>
                    <a:pt x="1225" y="651"/>
                  </a:lnTo>
                  <a:lnTo>
                    <a:pt x="1244" y="666"/>
                  </a:lnTo>
                  <a:lnTo>
                    <a:pt x="1263" y="678"/>
                  </a:lnTo>
                  <a:lnTo>
                    <a:pt x="1279" y="689"/>
                  </a:lnTo>
                  <a:lnTo>
                    <a:pt x="1295" y="697"/>
                  </a:lnTo>
                  <a:lnTo>
                    <a:pt x="1311" y="703"/>
                  </a:lnTo>
                  <a:lnTo>
                    <a:pt x="1327" y="709"/>
                  </a:lnTo>
                  <a:lnTo>
                    <a:pt x="1343" y="711"/>
                  </a:lnTo>
                  <a:lnTo>
                    <a:pt x="1360" y="714"/>
                  </a:lnTo>
                  <a:lnTo>
                    <a:pt x="1379" y="714"/>
                  </a:lnTo>
                  <a:lnTo>
                    <a:pt x="1397" y="713"/>
                  </a:lnTo>
                  <a:lnTo>
                    <a:pt x="1420" y="710"/>
                  </a:lnTo>
                  <a:lnTo>
                    <a:pt x="1443" y="705"/>
                  </a:lnTo>
                  <a:lnTo>
                    <a:pt x="1469" y="699"/>
                  </a:lnTo>
                  <a:lnTo>
                    <a:pt x="1498" y="693"/>
                  </a:lnTo>
                  <a:lnTo>
                    <a:pt x="1530" y="683"/>
                  </a:lnTo>
                  <a:lnTo>
                    <a:pt x="1538" y="699"/>
                  </a:lnTo>
                  <a:lnTo>
                    <a:pt x="1544" y="713"/>
                  </a:lnTo>
                  <a:lnTo>
                    <a:pt x="1545" y="725"/>
                  </a:lnTo>
                  <a:lnTo>
                    <a:pt x="1545" y="735"/>
                  </a:lnTo>
                  <a:lnTo>
                    <a:pt x="1541" y="743"/>
                  </a:lnTo>
                  <a:lnTo>
                    <a:pt x="1537" y="751"/>
                  </a:lnTo>
                  <a:lnTo>
                    <a:pt x="1530" y="758"/>
                  </a:lnTo>
                  <a:lnTo>
                    <a:pt x="1524" y="765"/>
                  </a:lnTo>
                  <a:lnTo>
                    <a:pt x="1508" y="775"/>
                  </a:lnTo>
                  <a:lnTo>
                    <a:pt x="1492" y="788"/>
                  </a:lnTo>
                  <a:lnTo>
                    <a:pt x="1485" y="795"/>
                  </a:lnTo>
                  <a:lnTo>
                    <a:pt x="1481" y="803"/>
                  </a:lnTo>
                  <a:lnTo>
                    <a:pt x="1477" y="811"/>
                  </a:lnTo>
                  <a:lnTo>
                    <a:pt x="1476" y="822"/>
                  </a:lnTo>
                  <a:lnTo>
                    <a:pt x="1476" y="834"/>
                  </a:lnTo>
                  <a:lnTo>
                    <a:pt x="1476" y="843"/>
                  </a:lnTo>
                  <a:lnTo>
                    <a:pt x="1476" y="852"/>
                  </a:lnTo>
                  <a:lnTo>
                    <a:pt x="1477" y="860"/>
                  </a:lnTo>
                  <a:lnTo>
                    <a:pt x="1478" y="867"/>
                  </a:lnTo>
                  <a:lnTo>
                    <a:pt x="1481" y="874"/>
                  </a:lnTo>
                  <a:lnTo>
                    <a:pt x="1484" y="879"/>
                  </a:lnTo>
                  <a:lnTo>
                    <a:pt x="1486" y="883"/>
                  </a:lnTo>
                  <a:lnTo>
                    <a:pt x="1490" y="886"/>
                  </a:lnTo>
                  <a:lnTo>
                    <a:pt x="1493" y="888"/>
                  </a:lnTo>
                  <a:lnTo>
                    <a:pt x="1497" y="890"/>
                  </a:lnTo>
                  <a:lnTo>
                    <a:pt x="1502" y="891"/>
                  </a:lnTo>
                  <a:lnTo>
                    <a:pt x="1510" y="890"/>
                  </a:lnTo>
                  <a:lnTo>
                    <a:pt x="1520" y="886"/>
                  </a:lnTo>
                  <a:lnTo>
                    <a:pt x="1529" y="880"/>
                  </a:lnTo>
                  <a:lnTo>
                    <a:pt x="1537" y="872"/>
                  </a:lnTo>
                  <a:lnTo>
                    <a:pt x="1544" y="862"/>
                  </a:lnTo>
                  <a:lnTo>
                    <a:pt x="1550" y="850"/>
                  </a:lnTo>
                  <a:lnTo>
                    <a:pt x="1554" y="836"/>
                  </a:lnTo>
                  <a:lnTo>
                    <a:pt x="1557" y="823"/>
                  </a:lnTo>
                  <a:lnTo>
                    <a:pt x="1557" y="815"/>
                  </a:lnTo>
                  <a:lnTo>
                    <a:pt x="1557" y="807"/>
                  </a:lnTo>
                  <a:lnTo>
                    <a:pt x="1556" y="800"/>
                  </a:lnTo>
                  <a:lnTo>
                    <a:pt x="1554" y="792"/>
                  </a:lnTo>
                  <a:lnTo>
                    <a:pt x="1557" y="788"/>
                  </a:lnTo>
                  <a:lnTo>
                    <a:pt x="1561" y="786"/>
                  </a:lnTo>
                  <a:lnTo>
                    <a:pt x="1565" y="783"/>
                  </a:lnTo>
                  <a:lnTo>
                    <a:pt x="1569" y="782"/>
                  </a:lnTo>
                  <a:lnTo>
                    <a:pt x="1580" y="782"/>
                  </a:lnTo>
                  <a:lnTo>
                    <a:pt x="1590" y="783"/>
                  </a:lnTo>
                  <a:lnTo>
                    <a:pt x="1616" y="791"/>
                  </a:lnTo>
                  <a:lnTo>
                    <a:pt x="1640" y="798"/>
                  </a:lnTo>
                  <a:lnTo>
                    <a:pt x="1650" y="799"/>
                  </a:lnTo>
                  <a:lnTo>
                    <a:pt x="1661" y="798"/>
                  </a:lnTo>
                  <a:lnTo>
                    <a:pt x="1665" y="796"/>
                  </a:lnTo>
                  <a:lnTo>
                    <a:pt x="1669" y="794"/>
                  </a:lnTo>
                  <a:lnTo>
                    <a:pt x="1672" y="790"/>
                  </a:lnTo>
                  <a:lnTo>
                    <a:pt x="1676" y="786"/>
                  </a:lnTo>
                  <a:lnTo>
                    <a:pt x="1678" y="779"/>
                  </a:lnTo>
                  <a:lnTo>
                    <a:pt x="1680" y="772"/>
                  </a:lnTo>
                  <a:lnTo>
                    <a:pt x="1681" y="763"/>
                  </a:lnTo>
                  <a:lnTo>
                    <a:pt x="1681" y="754"/>
                  </a:lnTo>
                  <a:lnTo>
                    <a:pt x="1680" y="729"/>
                  </a:lnTo>
                  <a:lnTo>
                    <a:pt x="1674" y="695"/>
                  </a:lnTo>
                  <a:lnTo>
                    <a:pt x="1677" y="689"/>
                  </a:lnTo>
                  <a:lnTo>
                    <a:pt x="1678" y="682"/>
                  </a:lnTo>
                  <a:lnTo>
                    <a:pt x="1678" y="674"/>
                  </a:lnTo>
                  <a:lnTo>
                    <a:pt x="1678" y="665"/>
                  </a:lnTo>
                  <a:lnTo>
                    <a:pt x="1674" y="649"/>
                  </a:lnTo>
                  <a:lnTo>
                    <a:pt x="1670" y="631"/>
                  </a:lnTo>
                  <a:lnTo>
                    <a:pt x="1668" y="617"/>
                  </a:lnTo>
                  <a:lnTo>
                    <a:pt x="1668" y="602"/>
                  </a:lnTo>
                  <a:lnTo>
                    <a:pt x="1668" y="595"/>
                  </a:lnTo>
                  <a:lnTo>
                    <a:pt x="1670" y="590"/>
                  </a:lnTo>
                  <a:lnTo>
                    <a:pt x="1674" y="585"/>
                  </a:lnTo>
                  <a:lnTo>
                    <a:pt x="1681" y="582"/>
                  </a:lnTo>
                  <a:lnTo>
                    <a:pt x="1700" y="574"/>
                  </a:lnTo>
                  <a:lnTo>
                    <a:pt x="1716" y="569"/>
                  </a:lnTo>
                  <a:lnTo>
                    <a:pt x="1729" y="565"/>
                  </a:lnTo>
                  <a:lnTo>
                    <a:pt x="1740" y="563"/>
                  </a:lnTo>
                  <a:lnTo>
                    <a:pt x="1754" y="563"/>
                  </a:lnTo>
                  <a:lnTo>
                    <a:pt x="1758" y="563"/>
                  </a:lnTo>
                  <a:lnTo>
                    <a:pt x="1773" y="579"/>
                  </a:lnTo>
                  <a:lnTo>
                    <a:pt x="1788" y="594"/>
                  </a:lnTo>
                  <a:lnTo>
                    <a:pt x="1804" y="609"/>
                  </a:lnTo>
                  <a:lnTo>
                    <a:pt x="1822" y="622"/>
                  </a:lnTo>
                  <a:lnTo>
                    <a:pt x="1860" y="646"/>
                  </a:lnTo>
                  <a:lnTo>
                    <a:pt x="1900" y="669"/>
                  </a:lnTo>
                  <a:lnTo>
                    <a:pt x="1938" y="690"/>
                  </a:lnTo>
                  <a:lnTo>
                    <a:pt x="1974" y="713"/>
                  </a:lnTo>
                  <a:lnTo>
                    <a:pt x="1990" y="726"/>
                  </a:lnTo>
                  <a:lnTo>
                    <a:pt x="2005" y="739"/>
                  </a:lnTo>
                  <a:lnTo>
                    <a:pt x="2018" y="753"/>
                  </a:lnTo>
                  <a:lnTo>
                    <a:pt x="2030" y="769"/>
                  </a:lnTo>
                  <a:lnTo>
                    <a:pt x="2036" y="779"/>
                  </a:lnTo>
                  <a:lnTo>
                    <a:pt x="2042" y="792"/>
                  </a:lnTo>
                  <a:lnTo>
                    <a:pt x="2049" y="806"/>
                  </a:lnTo>
                  <a:lnTo>
                    <a:pt x="2054" y="816"/>
                  </a:lnTo>
                  <a:lnTo>
                    <a:pt x="2046" y="828"/>
                  </a:lnTo>
                  <a:lnTo>
                    <a:pt x="2036" y="840"/>
                  </a:lnTo>
                  <a:lnTo>
                    <a:pt x="2025" y="851"/>
                  </a:lnTo>
                  <a:lnTo>
                    <a:pt x="2014" y="862"/>
                  </a:lnTo>
                  <a:lnTo>
                    <a:pt x="2004" y="872"/>
                  </a:lnTo>
                  <a:lnTo>
                    <a:pt x="1996" y="884"/>
                  </a:lnTo>
                  <a:lnTo>
                    <a:pt x="1993" y="891"/>
                  </a:lnTo>
                  <a:lnTo>
                    <a:pt x="1990" y="898"/>
                  </a:lnTo>
                  <a:lnTo>
                    <a:pt x="1989" y="904"/>
                  </a:lnTo>
                  <a:lnTo>
                    <a:pt x="1988" y="912"/>
                  </a:lnTo>
                  <a:lnTo>
                    <a:pt x="1989" y="920"/>
                  </a:lnTo>
                  <a:lnTo>
                    <a:pt x="1990" y="927"/>
                  </a:lnTo>
                  <a:lnTo>
                    <a:pt x="1993" y="935"/>
                  </a:lnTo>
                  <a:lnTo>
                    <a:pt x="1996" y="942"/>
                  </a:lnTo>
                  <a:lnTo>
                    <a:pt x="2004" y="955"/>
                  </a:lnTo>
                  <a:lnTo>
                    <a:pt x="2012" y="968"/>
                  </a:lnTo>
                  <a:lnTo>
                    <a:pt x="2021" y="982"/>
                  </a:lnTo>
                  <a:lnTo>
                    <a:pt x="2029" y="998"/>
                  </a:lnTo>
                  <a:lnTo>
                    <a:pt x="2032" y="1006"/>
                  </a:lnTo>
                  <a:lnTo>
                    <a:pt x="2034" y="1014"/>
                  </a:lnTo>
                  <a:lnTo>
                    <a:pt x="2036" y="1023"/>
                  </a:lnTo>
                  <a:lnTo>
                    <a:pt x="2036" y="1032"/>
                  </a:lnTo>
                  <a:lnTo>
                    <a:pt x="2036" y="1046"/>
                  </a:lnTo>
                  <a:lnTo>
                    <a:pt x="2032" y="1056"/>
                  </a:lnTo>
                  <a:lnTo>
                    <a:pt x="2029" y="1066"/>
                  </a:lnTo>
                  <a:lnTo>
                    <a:pt x="2024" y="1075"/>
                  </a:lnTo>
                  <a:lnTo>
                    <a:pt x="2030" y="1063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3" name="Freeform 127"/>
            <p:cNvSpPr>
              <a:spLocks noChangeAspect="1"/>
            </p:cNvSpPr>
            <p:nvPr/>
          </p:nvSpPr>
          <p:spPr bwMode="auto">
            <a:xfrm>
              <a:off x="4493" y="701"/>
              <a:ext cx="706" cy="923"/>
            </a:xfrm>
            <a:custGeom>
              <a:avLst/>
              <a:gdLst>
                <a:gd name="T0" fmla="*/ 1105 w 2313"/>
                <a:gd name="T1" fmla="*/ 2677 h 3022"/>
                <a:gd name="T2" fmla="*/ 1170 w 2313"/>
                <a:gd name="T3" fmla="*/ 2613 h 3022"/>
                <a:gd name="T4" fmla="*/ 1342 w 2313"/>
                <a:gd name="T5" fmla="*/ 2422 h 3022"/>
                <a:gd name="T6" fmla="*/ 1545 w 2313"/>
                <a:gd name="T7" fmla="*/ 2317 h 3022"/>
                <a:gd name="T8" fmla="*/ 1633 w 2313"/>
                <a:gd name="T9" fmla="*/ 2277 h 3022"/>
                <a:gd name="T10" fmla="*/ 1702 w 2313"/>
                <a:gd name="T11" fmla="*/ 2441 h 3022"/>
                <a:gd name="T12" fmla="*/ 1841 w 2313"/>
                <a:gd name="T13" fmla="*/ 2380 h 3022"/>
                <a:gd name="T14" fmla="*/ 2019 w 2313"/>
                <a:gd name="T15" fmla="*/ 2314 h 3022"/>
                <a:gd name="T16" fmla="*/ 2071 w 2313"/>
                <a:gd name="T17" fmla="*/ 2065 h 3022"/>
                <a:gd name="T18" fmla="*/ 2142 w 2313"/>
                <a:gd name="T19" fmla="*/ 1963 h 3022"/>
                <a:gd name="T20" fmla="*/ 2207 w 2313"/>
                <a:gd name="T21" fmla="*/ 1777 h 3022"/>
                <a:gd name="T22" fmla="*/ 2250 w 2313"/>
                <a:gd name="T23" fmla="*/ 1507 h 3022"/>
                <a:gd name="T24" fmla="*/ 2303 w 2313"/>
                <a:gd name="T25" fmla="*/ 1360 h 3022"/>
                <a:gd name="T26" fmla="*/ 2109 w 2313"/>
                <a:gd name="T27" fmla="*/ 1300 h 3022"/>
                <a:gd name="T28" fmla="*/ 1826 w 2313"/>
                <a:gd name="T29" fmla="*/ 1326 h 3022"/>
                <a:gd name="T30" fmla="*/ 1708 w 2313"/>
                <a:gd name="T31" fmla="*/ 1471 h 3022"/>
                <a:gd name="T32" fmla="*/ 1600 w 2313"/>
                <a:gd name="T33" fmla="*/ 1443 h 3022"/>
                <a:gd name="T34" fmla="*/ 1748 w 2313"/>
                <a:gd name="T35" fmla="*/ 1299 h 3022"/>
                <a:gd name="T36" fmla="*/ 1702 w 2313"/>
                <a:gd name="T37" fmla="*/ 1052 h 3022"/>
                <a:gd name="T38" fmla="*/ 1478 w 2313"/>
                <a:gd name="T39" fmla="*/ 978 h 3022"/>
                <a:gd name="T40" fmla="*/ 1478 w 2313"/>
                <a:gd name="T41" fmla="*/ 882 h 3022"/>
                <a:gd name="T42" fmla="*/ 1668 w 2313"/>
                <a:gd name="T43" fmla="*/ 836 h 3022"/>
                <a:gd name="T44" fmla="*/ 1685 w 2313"/>
                <a:gd name="T45" fmla="*/ 655 h 3022"/>
                <a:gd name="T46" fmla="*/ 1844 w 2313"/>
                <a:gd name="T47" fmla="*/ 654 h 3022"/>
                <a:gd name="T48" fmla="*/ 1926 w 2313"/>
                <a:gd name="T49" fmla="*/ 534 h 3022"/>
                <a:gd name="T50" fmla="*/ 2051 w 2313"/>
                <a:gd name="T51" fmla="*/ 449 h 3022"/>
                <a:gd name="T52" fmla="*/ 2029 w 2313"/>
                <a:gd name="T53" fmla="*/ 339 h 3022"/>
                <a:gd name="T54" fmla="*/ 1893 w 2313"/>
                <a:gd name="T55" fmla="*/ 295 h 3022"/>
                <a:gd name="T56" fmla="*/ 1758 w 2313"/>
                <a:gd name="T57" fmla="*/ 289 h 3022"/>
                <a:gd name="T58" fmla="*/ 1782 w 2313"/>
                <a:gd name="T59" fmla="*/ 173 h 3022"/>
                <a:gd name="T60" fmla="*/ 1674 w 2313"/>
                <a:gd name="T61" fmla="*/ 0 h 3022"/>
                <a:gd name="T62" fmla="*/ 1408 w 2313"/>
                <a:gd name="T63" fmla="*/ 200 h 3022"/>
                <a:gd name="T64" fmla="*/ 1433 w 2313"/>
                <a:gd name="T65" fmla="*/ 346 h 3022"/>
                <a:gd name="T66" fmla="*/ 1538 w 2313"/>
                <a:gd name="T67" fmla="*/ 450 h 3022"/>
                <a:gd name="T68" fmla="*/ 1416 w 2313"/>
                <a:gd name="T69" fmla="*/ 463 h 3022"/>
                <a:gd name="T70" fmla="*/ 1127 w 2313"/>
                <a:gd name="T71" fmla="*/ 511 h 3022"/>
                <a:gd name="T72" fmla="*/ 589 w 2313"/>
                <a:gd name="T73" fmla="*/ 914 h 3022"/>
                <a:gd name="T74" fmla="*/ 343 w 2313"/>
                <a:gd name="T75" fmla="*/ 1324 h 3022"/>
                <a:gd name="T76" fmla="*/ 242 w 2313"/>
                <a:gd name="T77" fmla="*/ 1523 h 3022"/>
                <a:gd name="T78" fmla="*/ 435 w 2313"/>
                <a:gd name="T79" fmla="*/ 1568 h 3022"/>
                <a:gd name="T80" fmla="*/ 515 w 2313"/>
                <a:gd name="T81" fmla="*/ 1641 h 3022"/>
                <a:gd name="T82" fmla="*/ 455 w 2313"/>
                <a:gd name="T83" fmla="*/ 1732 h 3022"/>
                <a:gd name="T84" fmla="*/ 291 w 2313"/>
                <a:gd name="T85" fmla="*/ 1768 h 3022"/>
                <a:gd name="T86" fmla="*/ 195 w 2313"/>
                <a:gd name="T87" fmla="*/ 1769 h 3022"/>
                <a:gd name="T88" fmla="*/ 151 w 2313"/>
                <a:gd name="T89" fmla="*/ 1992 h 3022"/>
                <a:gd name="T90" fmla="*/ 0 w 2313"/>
                <a:gd name="T91" fmla="*/ 2185 h 3022"/>
                <a:gd name="T92" fmla="*/ 83 w 2313"/>
                <a:gd name="T93" fmla="*/ 2237 h 3022"/>
                <a:gd name="T94" fmla="*/ 262 w 2313"/>
                <a:gd name="T95" fmla="*/ 2364 h 3022"/>
                <a:gd name="T96" fmla="*/ 223 w 2313"/>
                <a:gd name="T97" fmla="*/ 2474 h 3022"/>
                <a:gd name="T98" fmla="*/ 182 w 2313"/>
                <a:gd name="T99" fmla="*/ 2611 h 3022"/>
                <a:gd name="T100" fmla="*/ 131 w 2313"/>
                <a:gd name="T101" fmla="*/ 2762 h 3022"/>
                <a:gd name="T102" fmla="*/ 200 w 2313"/>
                <a:gd name="T103" fmla="*/ 2829 h 3022"/>
                <a:gd name="T104" fmla="*/ 311 w 2313"/>
                <a:gd name="T105" fmla="*/ 2887 h 3022"/>
                <a:gd name="T106" fmla="*/ 441 w 2313"/>
                <a:gd name="T107" fmla="*/ 2914 h 3022"/>
                <a:gd name="T108" fmla="*/ 548 w 2313"/>
                <a:gd name="T109" fmla="*/ 2950 h 3022"/>
                <a:gd name="T110" fmla="*/ 705 w 2313"/>
                <a:gd name="T111" fmla="*/ 3010 h 3022"/>
                <a:gd name="T112" fmla="*/ 837 w 2313"/>
                <a:gd name="T113" fmla="*/ 2969 h 3022"/>
                <a:gd name="T114" fmla="*/ 977 w 2313"/>
                <a:gd name="T115" fmla="*/ 2890 h 3022"/>
                <a:gd name="T116" fmla="*/ 1084 w 2313"/>
                <a:gd name="T117" fmla="*/ 2799 h 302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13"/>
                <a:gd name="T178" fmla="*/ 0 h 3022"/>
                <a:gd name="T179" fmla="*/ 2313 w 2313"/>
                <a:gd name="T180" fmla="*/ 3022 h 302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13" h="3022">
                  <a:moveTo>
                    <a:pt x="1091" y="2799"/>
                  </a:moveTo>
                  <a:lnTo>
                    <a:pt x="1087" y="2786"/>
                  </a:lnTo>
                  <a:lnTo>
                    <a:pt x="1085" y="2773"/>
                  </a:lnTo>
                  <a:lnTo>
                    <a:pt x="1084" y="2759"/>
                  </a:lnTo>
                  <a:lnTo>
                    <a:pt x="1084" y="2746"/>
                  </a:lnTo>
                  <a:lnTo>
                    <a:pt x="1085" y="2730"/>
                  </a:lnTo>
                  <a:lnTo>
                    <a:pt x="1085" y="2717"/>
                  </a:lnTo>
                  <a:lnTo>
                    <a:pt x="1088" y="2706"/>
                  </a:lnTo>
                  <a:lnTo>
                    <a:pt x="1089" y="2698"/>
                  </a:lnTo>
                  <a:lnTo>
                    <a:pt x="1093" y="2690"/>
                  </a:lnTo>
                  <a:lnTo>
                    <a:pt x="1096" y="2685"/>
                  </a:lnTo>
                  <a:lnTo>
                    <a:pt x="1101" y="2681"/>
                  </a:lnTo>
                  <a:lnTo>
                    <a:pt x="1105" y="2677"/>
                  </a:lnTo>
                  <a:lnTo>
                    <a:pt x="1117" y="2671"/>
                  </a:lnTo>
                  <a:lnTo>
                    <a:pt x="1131" y="2667"/>
                  </a:lnTo>
                  <a:lnTo>
                    <a:pt x="1137" y="2663"/>
                  </a:lnTo>
                  <a:lnTo>
                    <a:pt x="1145" y="2659"/>
                  </a:lnTo>
                  <a:lnTo>
                    <a:pt x="1153" y="2655"/>
                  </a:lnTo>
                  <a:lnTo>
                    <a:pt x="1162" y="2649"/>
                  </a:lnTo>
                  <a:lnTo>
                    <a:pt x="1165" y="2647"/>
                  </a:lnTo>
                  <a:lnTo>
                    <a:pt x="1168" y="2643"/>
                  </a:lnTo>
                  <a:lnTo>
                    <a:pt x="1169" y="2641"/>
                  </a:lnTo>
                  <a:lnTo>
                    <a:pt x="1170" y="2637"/>
                  </a:lnTo>
                  <a:lnTo>
                    <a:pt x="1172" y="2630"/>
                  </a:lnTo>
                  <a:lnTo>
                    <a:pt x="1170" y="2621"/>
                  </a:lnTo>
                  <a:lnTo>
                    <a:pt x="1170" y="2613"/>
                  </a:lnTo>
                  <a:lnTo>
                    <a:pt x="1170" y="2605"/>
                  </a:lnTo>
                  <a:lnTo>
                    <a:pt x="1172" y="2597"/>
                  </a:lnTo>
                  <a:lnTo>
                    <a:pt x="1174" y="2589"/>
                  </a:lnTo>
                  <a:lnTo>
                    <a:pt x="1209" y="2561"/>
                  </a:lnTo>
                  <a:lnTo>
                    <a:pt x="1241" y="2537"/>
                  </a:lnTo>
                  <a:lnTo>
                    <a:pt x="1256" y="2525"/>
                  </a:lnTo>
                  <a:lnTo>
                    <a:pt x="1270" y="2512"/>
                  </a:lnTo>
                  <a:lnTo>
                    <a:pt x="1284" y="2497"/>
                  </a:lnTo>
                  <a:lnTo>
                    <a:pt x="1294" y="2481"/>
                  </a:lnTo>
                  <a:lnTo>
                    <a:pt x="1306" y="2465"/>
                  </a:lnTo>
                  <a:lnTo>
                    <a:pt x="1318" y="2449"/>
                  </a:lnTo>
                  <a:lnTo>
                    <a:pt x="1330" y="2436"/>
                  </a:lnTo>
                  <a:lnTo>
                    <a:pt x="1342" y="2422"/>
                  </a:lnTo>
                  <a:lnTo>
                    <a:pt x="1354" y="2410"/>
                  </a:lnTo>
                  <a:lnTo>
                    <a:pt x="1368" y="2400"/>
                  </a:lnTo>
                  <a:lnTo>
                    <a:pt x="1381" y="2389"/>
                  </a:lnTo>
                  <a:lnTo>
                    <a:pt x="1394" y="2380"/>
                  </a:lnTo>
                  <a:lnTo>
                    <a:pt x="1409" y="2372"/>
                  </a:lnTo>
                  <a:lnTo>
                    <a:pt x="1424" y="2364"/>
                  </a:lnTo>
                  <a:lnTo>
                    <a:pt x="1440" y="2356"/>
                  </a:lnTo>
                  <a:lnTo>
                    <a:pt x="1456" y="2349"/>
                  </a:lnTo>
                  <a:lnTo>
                    <a:pt x="1492" y="2336"/>
                  </a:lnTo>
                  <a:lnTo>
                    <a:pt x="1530" y="2324"/>
                  </a:lnTo>
                  <a:lnTo>
                    <a:pt x="1536" y="2322"/>
                  </a:lnTo>
                  <a:lnTo>
                    <a:pt x="1541" y="2320"/>
                  </a:lnTo>
                  <a:lnTo>
                    <a:pt x="1545" y="2317"/>
                  </a:lnTo>
                  <a:lnTo>
                    <a:pt x="1550" y="2313"/>
                  </a:lnTo>
                  <a:lnTo>
                    <a:pt x="1558" y="2305"/>
                  </a:lnTo>
                  <a:lnTo>
                    <a:pt x="1568" y="2294"/>
                  </a:lnTo>
                  <a:lnTo>
                    <a:pt x="1577" y="2285"/>
                  </a:lnTo>
                  <a:lnTo>
                    <a:pt x="1588" y="2277"/>
                  </a:lnTo>
                  <a:lnTo>
                    <a:pt x="1593" y="2274"/>
                  </a:lnTo>
                  <a:lnTo>
                    <a:pt x="1600" y="2272"/>
                  </a:lnTo>
                  <a:lnTo>
                    <a:pt x="1606" y="2270"/>
                  </a:lnTo>
                  <a:lnTo>
                    <a:pt x="1614" y="2270"/>
                  </a:lnTo>
                  <a:lnTo>
                    <a:pt x="1620" y="2270"/>
                  </a:lnTo>
                  <a:lnTo>
                    <a:pt x="1625" y="2272"/>
                  </a:lnTo>
                  <a:lnTo>
                    <a:pt x="1629" y="2274"/>
                  </a:lnTo>
                  <a:lnTo>
                    <a:pt x="1633" y="2277"/>
                  </a:lnTo>
                  <a:lnTo>
                    <a:pt x="1640" y="2286"/>
                  </a:lnTo>
                  <a:lnTo>
                    <a:pt x="1645" y="2297"/>
                  </a:lnTo>
                  <a:lnTo>
                    <a:pt x="1653" y="2325"/>
                  </a:lnTo>
                  <a:lnTo>
                    <a:pt x="1660" y="2357"/>
                  </a:lnTo>
                  <a:lnTo>
                    <a:pt x="1664" y="2373"/>
                  </a:lnTo>
                  <a:lnTo>
                    <a:pt x="1668" y="2389"/>
                  </a:lnTo>
                  <a:lnTo>
                    <a:pt x="1672" y="2404"/>
                  </a:lnTo>
                  <a:lnTo>
                    <a:pt x="1678" y="2417"/>
                  </a:lnTo>
                  <a:lnTo>
                    <a:pt x="1682" y="2424"/>
                  </a:lnTo>
                  <a:lnTo>
                    <a:pt x="1686" y="2429"/>
                  </a:lnTo>
                  <a:lnTo>
                    <a:pt x="1692" y="2433"/>
                  </a:lnTo>
                  <a:lnTo>
                    <a:pt x="1696" y="2437"/>
                  </a:lnTo>
                  <a:lnTo>
                    <a:pt x="1702" y="2441"/>
                  </a:lnTo>
                  <a:lnTo>
                    <a:pt x="1708" y="2442"/>
                  </a:lnTo>
                  <a:lnTo>
                    <a:pt x="1716" y="2444"/>
                  </a:lnTo>
                  <a:lnTo>
                    <a:pt x="1722" y="2445"/>
                  </a:lnTo>
                  <a:lnTo>
                    <a:pt x="1729" y="2444"/>
                  </a:lnTo>
                  <a:lnTo>
                    <a:pt x="1734" y="2442"/>
                  </a:lnTo>
                  <a:lnTo>
                    <a:pt x="1741" y="2441"/>
                  </a:lnTo>
                  <a:lnTo>
                    <a:pt x="1746" y="2438"/>
                  </a:lnTo>
                  <a:lnTo>
                    <a:pt x="1760" y="2430"/>
                  </a:lnTo>
                  <a:lnTo>
                    <a:pt x="1773" y="2422"/>
                  </a:lnTo>
                  <a:lnTo>
                    <a:pt x="1796" y="2404"/>
                  </a:lnTo>
                  <a:lnTo>
                    <a:pt x="1813" y="2390"/>
                  </a:lnTo>
                  <a:lnTo>
                    <a:pt x="1826" y="2385"/>
                  </a:lnTo>
                  <a:lnTo>
                    <a:pt x="1841" y="2380"/>
                  </a:lnTo>
                  <a:lnTo>
                    <a:pt x="1857" y="2377"/>
                  </a:lnTo>
                  <a:lnTo>
                    <a:pt x="1874" y="2374"/>
                  </a:lnTo>
                  <a:lnTo>
                    <a:pt x="1909" y="2370"/>
                  </a:lnTo>
                  <a:lnTo>
                    <a:pt x="1943" y="2366"/>
                  </a:lnTo>
                  <a:lnTo>
                    <a:pt x="1959" y="2364"/>
                  </a:lnTo>
                  <a:lnTo>
                    <a:pt x="1974" y="2358"/>
                  </a:lnTo>
                  <a:lnTo>
                    <a:pt x="1987" y="2353"/>
                  </a:lnTo>
                  <a:lnTo>
                    <a:pt x="1999" y="2345"/>
                  </a:lnTo>
                  <a:lnTo>
                    <a:pt x="2005" y="2340"/>
                  </a:lnTo>
                  <a:lnTo>
                    <a:pt x="2010" y="2334"/>
                  </a:lnTo>
                  <a:lnTo>
                    <a:pt x="2014" y="2329"/>
                  </a:lnTo>
                  <a:lnTo>
                    <a:pt x="2017" y="2322"/>
                  </a:lnTo>
                  <a:lnTo>
                    <a:pt x="2019" y="2314"/>
                  </a:lnTo>
                  <a:lnTo>
                    <a:pt x="2022" y="2306"/>
                  </a:lnTo>
                  <a:lnTo>
                    <a:pt x="2023" y="2298"/>
                  </a:lnTo>
                  <a:lnTo>
                    <a:pt x="2023" y="2288"/>
                  </a:lnTo>
                  <a:lnTo>
                    <a:pt x="2023" y="2269"/>
                  </a:lnTo>
                  <a:lnTo>
                    <a:pt x="2023" y="2253"/>
                  </a:lnTo>
                  <a:lnTo>
                    <a:pt x="2023" y="2241"/>
                  </a:lnTo>
                  <a:lnTo>
                    <a:pt x="2023" y="2228"/>
                  </a:lnTo>
                  <a:lnTo>
                    <a:pt x="2025" y="2204"/>
                  </a:lnTo>
                  <a:lnTo>
                    <a:pt x="2029" y="2182"/>
                  </a:lnTo>
                  <a:lnTo>
                    <a:pt x="2034" y="2161"/>
                  </a:lnTo>
                  <a:lnTo>
                    <a:pt x="2041" y="2142"/>
                  </a:lnTo>
                  <a:lnTo>
                    <a:pt x="2057" y="2104"/>
                  </a:lnTo>
                  <a:lnTo>
                    <a:pt x="2071" y="2065"/>
                  </a:lnTo>
                  <a:lnTo>
                    <a:pt x="2077" y="2030"/>
                  </a:lnTo>
                  <a:lnTo>
                    <a:pt x="2081" y="1997"/>
                  </a:lnTo>
                  <a:lnTo>
                    <a:pt x="2082" y="1982"/>
                  </a:lnTo>
                  <a:lnTo>
                    <a:pt x="2086" y="1967"/>
                  </a:lnTo>
                  <a:lnTo>
                    <a:pt x="2089" y="1960"/>
                  </a:lnTo>
                  <a:lnTo>
                    <a:pt x="2093" y="1953"/>
                  </a:lnTo>
                  <a:lnTo>
                    <a:pt x="2097" y="1945"/>
                  </a:lnTo>
                  <a:lnTo>
                    <a:pt x="2102" y="1939"/>
                  </a:lnTo>
                  <a:lnTo>
                    <a:pt x="2114" y="1948"/>
                  </a:lnTo>
                  <a:lnTo>
                    <a:pt x="2123" y="1956"/>
                  </a:lnTo>
                  <a:lnTo>
                    <a:pt x="2129" y="1959"/>
                  </a:lnTo>
                  <a:lnTo>
                    <a:pt x="2135" y="1961"/>
                  </a:lnTo>
                  <a:lnTo>
                    <a:pt x="2142" y="1963"/>
                  </a:lnTo>
                  <a:lnTo>
                    <a:pt x="2150" y="1963"/>
                  </a:lnTo>
                  <a:lnTo>
                    <a:pt x="2162" y="1961"/>
                  </a:lnTo>
                  <a:lnTo>
                    <a:pt x="2174" y="1959"/>
                  </a:lnTo>
                  <a:lnTo>
                    <a:pt x="2183" y="1953"/>
                  </a:lnTo>
                  <a:lnTo>
                    <a:pt x="2193" y="1948"/>
                  </a:lnTo>
                  <a:lnTo>
                    <a:pt x="2203" y="1943"/>
                  </a:lnTo>
                  <a:lnTo>
                    <a:pt x="2214" y="1937"/>
                  </a:lnTo>
                  <a:lnTo>
                    <a:pt x="2226" y="1935"/>
                  </a:lnTo>
                  <a:lnTo>
                    <a:pt x="2241" y="1933"/>
                  </a:lnTo>
                  <a:lnTo>
                    <a:pt x="2231" y="1896"/>
                  </a:lnTo>
                  <a:lnTo>
                    <a:pt x="2223" y="1857"/>
                  </a:lnTo>
                  <a:lnTo>
                    <a:pt x="2215" y="1817"/>
                  </a:lnTo>
                  <a:lnTo>
                    <a:pt x="2207" y="1777"/>
                  </a:lnTo>
                  <a:lnTo>
                    <a:pt x="2199" y="1736"/>
                  </a:lnTo>
                  <a:lnTo>
                    <a:pt x="2191" y="1693"/>
                  </a:lnTo>
                  <a:lnTo>
                    <a:pt x="2183" y="1651"/>
                  </a:lnTo>
                  <a:lnTo>
                    <a:pt x="2174" y="1608"/>
                  </a:lnTo>
                  <a:lnTo>
                    <a:pt x="2173" y="1603"/>
                  </a:lnTo>
                  <a:lnTo>
                    <a:pt x="2173" y="1597"/>
                  </a:lnTo>
                  <a:lnTo>
                    <a:pt x="2174" y="1592"/>
                  </a:lnTo>
                  <a:lnTo>
                    <a:pt x="2175" y="1587"/>
                  </a:lnTo>
                  <a:lnTo>
                    <a:pt x="2181" y="1576"/>
                  </a:lnTo>
                  <a:lnTo>
                    <a:pt x="2189" y="1565"/>
                  </a:lnTo>
                  <a:lnTo>
                    <a:pt x="2210" y="1543"/>
                  </a:lnTo>
                  <a:lnTo>
                    <a:pt x="2237" y="1519"/>
                  </a:lnTo>
                  <a:lnTo>
                    <a:pt x="2250" y="1507"/>
                  </a:lnTo>
                  <a:lnTo>
                    <a:pt x="2265" y="1493"/>
                  </a:lnTo>
                  <a:lnTo>
                    <a:pt x="2277" y="1480"/>
                  </a:lnTo>
                  <a:lnTo>
                    <a:pt x="2289" y="1465"/>
                  </a:lnTo>
                  <a:lnTo>
                    <a:pt x="2298" y="1451"/>
                  </a:lnTo>
                  <a:lnTo>
                    <a:pt x="2306" y="1436"/>
                  </a:lnTo>
                  <a:lnTo>
                    <a:pt x="2309" y="1428"/>
                  </a:lnTo>
                  <a:lnTo>
                    <a:pt x="2311" y="1420"/>
                  </a:lnTo>
                  <a:lnTo>
                    <a:pt x="2313" y="1411"/>
                  </a:lnTo>
                  <a:lnTo>
                    <a:pt x="2313" y="1403"/>
                  </a:lnTo>
                  <a:lnTo>
                    <a:pt x="2313" y="1392"/>
                  </a:lnTo>
                  <a:lnTo>
                    <a:pt x="2310" y="1382"/>
                  </a:lnTo>
                  <a:lnTo>
                    <a:pt x="2307" y="1371"/>
                  </a:lnTo>
                  <a:lnTo>
                    <a:pt x="2303" y="1360"/>
                  </a:lnTo>
                  <a:lnTo>
                    <a:pt x="2298" y="1351"/>
                  </a:lnTo>
                  <a:lnTo>
                    <a:pt x="2291" y="1340"/>
                  </a:lnTo>
                  <a:lnTo>
                    <a:pt x="2283" y="1331"/>
                  </a:lnTo>
                  <a:lnTo>
                    <a:pt x="2274" y="1322"/>
                  </a:lnTo>
                  <a:lnTo>
                    <a:pt x="2263" y="1314"/>
                  </a:lnTo>
                  <a:lnTo>
                    <a:pt x="2250" y="1307"/>
                  </a:lnTo>
                  <a:lnTo>
                    <a:pt x="2237" y="1300"/>
                  </a:lnTo>
                  <a:lnTo>
                    <a:pt x="2221" y="1296"/>
                  </a:lnTo>
                  <a:lnTo>
                    <a:pt x="2205" y="1294"/>
                  </a:lnTo>
                  <a:lnTo>
                    <a:pt x="2186" y="1292"/>
                  </a:lnTo>
                  <a:lnTo>
                    <a:pt x="2166" y="1292"/>
                  </a:lnTo>
                  <a:lnTo>
                    <a:pt x="2145" y="1295"/>
                  </a:lnTo>
                  <a:lnTo>
                    <a:pt x="2109" y="1300"/>
                  </a:lnTo>
                  <a:lnTo>
                    <a:pt x="2074" y="1303"/>
                  </a:lnTo>
                  <a:lnTo>
                    <a:pt x="2042" y="1304"/>
                  </a:lnTo>
                  <a:lnTo>
                    <a:pt x="2010" y="1304"/>
                  </a:lnTo>
                  <a:lnTo>
                    <a:pt x="1981" y="1303"/>
                  </a:lnTo>
                  <a:lnTo>
                    <a:pt x="1951" y="1303"/>
                  </a:lnTo>
                  <a:lnTo>
                    <a:pt x="1925" y="1303"/>
                  </a:lnTo>
                  <a:lnTo>
                    <a:pt x="1898" y="1306"/>
                  </a:lnTo>
                  <a:lnTo>
                    <a:pt x="1885" y="1307"/>
                  </a:lnTo>
                  <a:lnTo>
                    <a:pt x="1873" y="1310"/>
                  </a:lnTo>
                  <a:lnTo>
                    <a:pt x="1861" y="1312"/>
                  </a:lnTo>
                  <a:lnTo>
                    <a:pt x="1849" y="1316"/>
                  </a:lnTo>
                  <a:lnTo>
                    <a:pt x="1837" y="1320"/>
                  </a:lnTo>
                  <a:lnTo>
                    <a:pt x="1826" y="1326"/>
                  </a:lnTo>
                  <a:lnTo>
                    <a:pt x="1816" y="1332"/>
                  </a:lnTo>
                  <a:lnTo>
                    <a:pt x="1805" y="1340"/>
                  </a:lnTo>
                  <a:lnTo>
                    <a:pt x="1794" y="1350"/>
                  </a:lnTo>
                  <a:lnTo>
                    <a:pt x="1784" y="1359"/>
                  </a:lnTo>
                  <a:lnTo>
                    <a:pt x="1774" y="1371"/>
                  </a:lnTo>
                  <a:lnTo>
                    <a:pt x="1765" y="1384"/>
                  </a:lnTo>
                  <a:lnTo>
                    <a:pt x="1756" y="1397"/>
                  </a:lnTo>
                  <a:lnTo>
                    <a:pt x="1746" y="1413"/>
                  </a:lnTo>
                  <a:lnTo>
                    <a:pt x="1737" y="1432"/>
                  </a:lnTo>
                  <a:lnTo>
                    <a:pt x="1729" y="1451"/>
                  </a:lnTo>
                  <a:lnTo>
                    <a:pt x="1722" y="1459"/>
                  </a:lnTo>
                  <a:lnTo>
                    <a:pt x="1714" y="1465"/>
                  </a:lnTo>
                  <a:lnTo>
                    <a:pt x="1708" y="1471"/>
                  </a:lnTo>
                  <a:lnTo>
                    <a:pt x="1701" y="1475"/>
                  </a:lnTo>
                  <a:lnTo>
                    <a:pt x="1693" y="1479"/>
                  </a:lnTo>
                  <a:lnTo>
                    <a:pt x="1686" y="1483"/>
                  </a:lnTo>
                  <a:lnTo>
                    <a:pt x="1680" y="1484"/>
                  </a:lnTo>
                  <a:lnTo>
                    <a:pt x="1672" y="1485"/>
                  </a:lnTo>
                  <a:lnTo>
                    <a:pt x="1658" y="1487"/>
                  </a:lnTo>
                  <a:lnTo>
                    <a:pt x="1645" y="1485"/>
                  </a:lnTo>
                  <a:lnTo>
                    <a:pt x="1633" y="1483"/>
                  </a:lnTo>
                  <a:lnTo>
                    <a:pt x="1622" y="1476"/>
                  </a:lnTo>
                  <a:lnTo>
                    <a:pt x="1613" y="1469"/>
                  </a:lnTo>
                  <a:lnTo>
                    <a:pt x="1606" y="1461"/>
                  </a:lnTo>
                  <a:lnTo>
                    <a:pt x="1601" y="1452"/>
                  </a:lnTo>
                  <a:lnTo>
                    <a:pt x="1600" y="1443"/>
                  </a:lnTo>
                  <a:lnTo>
                    <a:pt x="1598" y="1437"/>
                  </a:lnTo>
                  <a:lnTo>
                    <a:pt x="1600" y="1432"/>
                  </a:lnTo>
                  <a:lnTo>
                    <a:pt x="1601" y="1427"/>
                  </a:lnTo>
                  <a:lnTo>
                    <a:pt x="1602" y="1423"/>
                  </a:lnTo>
                  <a:lnTo>
                    <a:pt x="1606" y="1417"/>
                  </a:lnTo>
                  <a:lnTo>
                    <a:pt x="1610" y="1412"/>
                  </a:lnTo>
                  <a:lnTo>
                    <a:pt x="1614" y="1408"/>
                  </a:lnTo>
                  <a:lnTo>
                    <a:pt x="1620" y="1403"/>
                  </a:lnTo>
                  <a:lnTo>
                    <a:pt x="1673" y="1366"/>
                  </a:lnTo>
                  <a:lnTo>
                    <a:pt x="1721" y="1331"/>
                  </a:lnTo>
                  <a:lnTo>
                    <a:pt x="1732" y="1322"/>
                  </a:lnTo>
                  <a:lnTo>
                    <a:pt x="1741" y="1311"/>
                  </a:lnTo>
                  <a:lnTo>
                    <a:pt x="1748" y="1299"/>
                  </a:lnTo>
                  <a:lnTo>
                    <a:pt x="1754" y="1286"/>
                  </a:lnTo>
                  <a:lnTo>
                    <a:pt x="1758" y="1270"/>
                  </a:lnTo>
                  <a:lnTo>
                    <a:pt x="1761" y="1252"/>
                  </a:lnTo>
                  <a:lnTo>
                    <a:pt x="1761" y="1232"/>
                  </a:lnTo>
                  <a:lnTo>
                    <a:pt x="1758" y="1211"/>
                  </a:lnTo>
                  <a:lnTo>
                    <a:pt x="1754" y="1183"/>
                  </a:lnTo>
                  <a:lnTo>
                    <a:pt x="1750" y="1158"/>
                  </a:lnTo>
                  <a:lnTo>
                    <a:pt x="1744" y="1134"/>
                  </a:lnTo>
                  <a:lnTo>
                    <a:pt x="1737" y="1114"/>
                  </a:lnTo>
                  <a:lnTo>
                    <a:pt x="1729" y="1095"/>
                  </a:lnTo>
                  <a:lnTo>
                    <a:pt x="1721" y="1079"/>
                  </a:lnTo>
                  <a:lnTo>
                    <a:pt x="1712" y="1066"/>
                  </a:lnTo>
                  <a:lnTo>
                    <a:pt x="1702" y="1052"/>
                  </a:lnTo>
                  <a:lnTo>
                    <a:pt x="1692" y="1042"/>
                  </a:lnTo>
                  <a:lnTo>
                    <a:pt x="1681" y="1032"/>
                  </a:lnTo>
                  <a:lnTo>
                    <a:pt x="1669" y="1026"/>
                  </a:lnTo>
                  <a:lnTo>
                    <a:pt x="1658" y="1019"/>
                  </a:lnTo>
                  <a:lnTo>
                    <a:pt x="1646" y="1014"/>
                  </a:lnTo>
                  <a:lnTo>
                    <a:pt x="1633" y="1008"/>
                  </a:lnTo>
                  <a:lnTo>
                    <a:pt x="1621" y="1006"/>
                  </a:lnTo>
                  <a:lnTo>
                    <a:pt x="1608" y="1003"/>
                  </a:lnTo>
                  <a:lnTo>
                    <a:pt x="1557" y="995"/>
                  </a:lnTo>
                  <a:lnTo>
                    <a:pt x="1510" y="988"/>
                  </a:lnTo>
                  <a:lnTo>
                    <a:pt x="1498" y="986"/>
                  </a:lnTo>
                  <a:lnTo>
                    <a:pt x="1488" y="982"/>
                  </a:lnTo>
                  <a:lnTo>
                    <a:pt x="1478" y="978"/>
                  </a:lnTo>
                  <a:lnTo>
                    <a:pt x="1469" y="972"/>
                  </a:lnTo>
                  <a:lnTo>
                    <a:pt x="1461" y="967"/>
                  </a:lnTo>
                  <a:lnTo>
                    <a:pt x="1453" y="959"/>
                  </a:lnTo>
                  <a:lnTo>
                    <a:pt x="1446" y="950"/>
                  </a:lnTo>
                  <a:lnTo>
                    <a:pt x="1440" y="939"/>
                  </a:lnTo>
                  <a:lnTo>
                    <a:pt x="1440" y="927"/>
                  </a:lnTo>
                  <a:lnTo>
                    <a:pt x="1441" y="916"/>
                  </a:lnTo>
                  <a:lnTo>
                    <a:pt x="1444" y="907"/>
                  </a:lnTo>
                  <a:lnTo>
                    <a:pt x="1448" y="899"/>
                  </a:lnTo>
                  <a:lnTo>
                    <a:pt x="1454" y="892"/>
                  </a:lnTo>
                  <a:lnTo>
                    <a:pt x="1461" y="888"/>
                  </a:lnTo>
                  <a:lnTo>
                    <a:pt x="1469" y="884"/>
                  </a:lnTo>
                  <a:lnTo>
                    <a:pt x="1478" y="882"/>
                  </a:lnTo>
                  <a:lnTo>
                    <a:pt x="1498" y="878"/>
                  </a:lnTo>
                  <a:lnTo>
                    <a:pt x="1521" y="878"/>
                  </a:lnTo>
                  <a:lnTo>
                    <a:pt x="1545" y="878"/>
                  </a:lnTo>
                  <a:lnTo>
                    <a:pt x="1569" y="878"/>
                  </a:lnTo>
                  <a:lnTo>
                    <a:pt x="1593" y="878"/>
                  </a:lnTo>
                  <a:lnTo>
                    <a:pt x="1616" y="875"/>
                  </a:lnTo>
                  <a:lnTo>
                    <a:pt x="1625" y="874"/>
                  </a:lnTo>
                  <a:lnTo>
                    <a:pt x="1636" y="870"/>
                  </a:lnTo>
                  <a:lnTo>
                    <a:pt x="1644" y="866"/>
                  </a:lnTo>
                  <a:lnTo>
                    <a:pt x="1652" y="860"/>
                  </a:lnTo>
                  <a:lnTo>
                    <a:pt x="1658" y="854"/>
                  </a:lnTo>
                  <a:lnTo>
                    <a:pt x="1664" y="846"/>
                  </a:lnTo>
                  <a:lnTo>
                    <a:pt x="1668" y="836"/>
                  </a:lnTo>
                  <a:lnTo>
                    <a:pt x="1670" y="824"/>
                  </a:lnTo>
                  <a:lnTo>
                    <a:pt x="1670" y="811"/>
                  </a:lnTo>
                  <a:lnTo>
                    <a:pt x="1670" y="797"/>
                  </a:lnTo>
                  <a:lnTo>
                    <a:pt x="1668" y="778"/>
                  </a:lnTo>
                  <a:lnTo>
                    <a:pt x="1662" y="759"/>
                  </a:lnTo>
                  <a:lnTo>
                    <a:pt x="1660" y="735"/>
                  </a:lnTo>
                  <a:lnTo>
                    <a:pt x="1660" y="717"/>
                  </a:lnTo>
                  <a:lnTo>
                    <a:pt x="1661" y="699"/>
                  </a:lnTo>
                  <a:lnTo>
                    <a:pt x="1664" y="686"/>
                  </a:lnTo>
                  <a:lnTo>
                    <a:pt x="1666" y="675"/>
                  </a:lnTo>
                  <a:lnTo>
                    <a:pt x="1672" y="667"/>
                  </a:lnTo>
                  <a:lnTo>
                    <a:pt x="1678" y="661"/>
                  </a:lnTo>
                  <a:lnTo>
                    <a:pt x="1685" y="655"/>
                  </a:lnTo>
                  <a:lnTo>
                    <a:pt x="1693" y="653"/>
                  </a:lnTo>
                  <a:lnTo>
                    <a:pt x="1701" y="651"/>
                  </a:lnTo>
                  <a:lnTo>
                    <a:pt x="1709" y="651"/>
                  </a:lnTo>
                  <a:lnTo>
                    <a:pt x="1718" y="651"/>
                  </a:lnTo>
                  <a:lnTo>
                    <a:pt x="1736" y="654"/>
                  </a:lnTo>
                  <a:lnTo>
                    <a:pt x="1753" y="657"/>
                  </a:lnTo>
                  <a:lnTo>
                    <a:pt x="1770" y="659"/>
                  </a:lnTo>
                  <a:lnTo>
                    <a:pt x="1786" y="661"/>
                  </a:lnTo>
                  <a:lnTo>
                    <a:pt x="1800" y="661"/>
                  </a:lnTo>
                  <a:lnTo>
                    <a:pt x="1813" y="661"/>
                  </a:lnTo>
                  <a:lnTo>
                    <a:pt x="1825" y="659"/>
                  </a:lnTo>
                  <a:lnTo>
                    <a:pt x="1834" y="657"/>
                  </a:lnTo>
                  <a:lnTo>
                    <a:pt x="1844" y="654"/>
                  </a:lnTo>
                  <a:lnTo>
                    <a:pt x="1852" y="651"/>
                  </a:lnTo>
                  <a:lnTo>
                    <a:pt x="1860" y="647"/>
                  </a:lnTo>
                  <a:lnTo>
                    <a:pt x="1866" y="643"/>
                  </a:lnTo>
                  <a:lnTo>
                    <a:pt x="1872" y="638"/>
                  </a:lnTo>
                  <a:lnTo>
                    <a:pt x="1876" y="633"/>
                  </a:lnTo>
                  <a:lnTo>
                    <a:pt x="1884" y="622"/>
                  </a:lnTo>
                  <a:lnTo>
                    <a:pt x="1889" y="609"/>
                  </a:lnTo>
                  <a:lnTo>
                    <a:pt x="1897" y="583"/>
                  </a:lnTo>
                  <a:lnTo>
                    <a:pt x="1905" y="559"/>
                  </a:lnTo>
                  <a:lnTo>
                    <a:pt x="1910" y="549"/>
                  </a:lnTo>
                  <a:lnTo>
                    <a:pt x="1917" y="541"/>
                  </a:lnTo>
                  <a:lnTo>
                    <a:pt x="1921" y="537"/>
                  </a:lnTo>
                  <a:lnTo>
                    <a:pt x="1926" y="534"/>
                  </a:lnTo>
                  <a:lnTo>
                    <a:pt x="1933" y="531"/>
                  </a:lnTo>
                  <a:lnTo>
                    <a:pt x="1939" y="530"/>
                  </a:lnTo>
                  <a:lnTo>
                    <a:pt x="1950" y="527"/>
                  </a:lnTo>
                  <a:lnTo>
                    <a:pt x="1961" y="525"/>
                  </a:lnTo>
                  <a:lnTo>
                    <a:pt x="1971" y="522"/>
                  </a:lnTo>
                  <a:lnTo>
                    <a:pt x="1981" y="517"/>
                  </a:lnTo>
                  <a:lnTo>
                    <a:pt x="1990" y="513"/>
                  </a:lnTo>
                  <a:lnTo>
                    <a:pt x="1999" y="507"/>
                  </a:lnTo>
                  <a:lnTo>
                    <a:pt x="2007" y="501"/>
                  </a:lnTo>
                  <a:lnTo>
                    <a:pt x="2015" y="494"/>
                  </a:lnTo>
                  <a:lnTo>
                    <a:pt x="2029" y="481"/>
                  </a:lnTo>
                  <a:lnTo>
                    <a:pt x="2042" y="465"/>
                  </a:lnTo>
                  <a:lnTo>
                    <a:pt x="2051" y="449"/>
                  </a:lnTo>
                  <a:lnTo>
                    <a:pt x="2061" y="433"/>
                  </a:lnTo>
                  <a:lnTo>
                    <a:pt x="2067" y="415"/>
                  </a:lnTo>
                  <a:lnTo>
                    <a:pt x="2071" y="398"/>
                  </a:lnTo>
                  <a:lnTo>
                    <a:pt x="2075" y="382"/>
                  </a:lnTo>
                  <a:lnTo>
                    <a:pt x="2075" y="367"/>
                  </a:lnTo>
                  <a:lnTo>
                    <a:pt x="2074" y="354"/>
                  </a:lnTo>
                  <a:lnTo>
                    <a:pt x="2071" y="342"/>
                  </a:lnTo>
                  <a:lnTo>
                    <a:pt x="2070" y="337"/>
                  </a:lnTo>
                  <a:lnTo>
                    <a:pt x="2066" y="333"/>
                  </a:lnTo>
                  <a:lnTo>
                    <a:pt x="2063" y="329"/>
                  </a:lnTo>
                  <a:lnTo>
                    <a:pt x="2059" y="325"/>
                  </a:lnTo>
                  <a:lnTo>
                    <a:pt x="2043" y="333"/>
                  </a:lnTo>
                  <a:lnTo>
                    <a:pt x="2029" y="339"/>
                  </a:lnTo>
                  <a:lnTo>
                    <a:pt x="2014" y="345"/>
                  </a:lnTo>
                  <a:lnTo>
                    <a:pt x="2002" y="347"/>
                  </a:lnTo>
                  <a:lnTo>
                    <a:pt x="1990" y="349"/>
                  </a:lnTo>
                  <a:lnTo>
                    <a:pt x="1979" y="350"/>
                  </a:lnTo>
                  <a:lnTo>
                    <a:pt x="1969" y="349"/>
                  </a:lnTo>
                  <a:lnTo>
                    <a:pt x="1961" y="346"/>
                  </a:lnTo>
                  <a:lnTo>
                    <a:pt x="1951" y="343"/>
                  </a:lnTo>
                  <a:lnTo>
                    <a:pt x="1943" y="341"/>
                  </a:lnTo>
                  <a:lnTo>
                    <a:pt x="1937" y="335"/>
                  </a:lnTo>
                  <a:lnTo>
                    <a:pt x="1930" y="331"/>
                  </a:lnTo>
                  <a:lnTo>
                    <a:pt x="1917" y="319"/>
                  </a:lnTo>
                  <a:lnTo>
                    <a:pt x="1905" y="307"/>
                  </a:lnTo>
                  <a:lnTo>
                    <a:pt x="1893" y="295"/>
                  </a:lnTo>
                  <a:lnTo>
                    <a:pt x="1881" y="283"/>
                  </a:lnTo>
                  <a:lnTo>
                    <a:pt x="1874" y="278"/>
                  </a:lnTo>
                  <a:lnTo>
                    <a:pt x="1868" y="274"/>
                  </a:lnTo>
                  <a:lnTo>
                    <a:pt x="1860" y="270"/>
                  </a:lnTo>
                  <a:lnTo>
                    <a:pt x="1852" y="267"/>
                  </a:lnTo>
                  <a:lnTo>
                    <a:pt x="1844" y="266"/>
                  </a:lnTo>
                  <a:lnTo>
                    <a:pt x="1834" y="265"/>
                  </a:lnTo>
                  <a:lnTo>
                    <a:pt x="1824" y="265"/>
                  </a:lnTo>
                  <a:lnTo>
                    <a:pt x="1813" y="267"/>
                  </a:lnTo>
                  <a:lnTo>
                    <a:pt x="1801" y="270"/>
                  </a:lnTo>
                  <a:lnTo>
                    <a:pt x="1788" y="274"/>
                  </a:lnTo>
                  <a:lnTo>
                    <a:pt x="1774" y="281"/>
                  </a:lnTo>
                  <a:lnTo>
                    <a:pt x="1758" y="289"/>
                  </a:lnTo>
                  <a:lnTo>
                    <a:pt x="1752" y="293"/>
                  </a:lnTo>
                  <a:lnTo>
                    <a:pt x="1745" y="295"/>
                  </a:lnTo>
                  <a:lnTo>
                    <a:pt x="1741" y="297"/>
                  </a:lnTo>
                  <a:lnTo>
                    <a:pt x="1740" y="295"/>
                  </a:lnTo>
                  <a:lnTo>
                    <a:pt x="1738" y="294"/>
                  </a:lnTo>
                  <a:lnTo>
                    <a:pt x="1738" y="291"/>
                  </a:lnTo>
                  <a:lnTo>
                    <a:pt x="1740" y="287"/>
                  </a:lnTo>
                  <a:lnTo>
                    <a:pt x="1741" y="282"/>
                  </a:lnTo>
                  <a:lnTo>
                    <a:pt x="1756" y="253"/>
                  </a:lnTo>
                  <a:lnTo>
                    <a:pt x="1773" y="210"/>
                  </a:lnTo>
                  <a:lnTo>
                    <a:pt x="1777" y="198"/>
                  </a:lnTo>
                  <a:lnTo>
                    <a:pt x="1780" y="186"/>
                  </a:lnTo>
                  <a:lnTo>
                    <a:pt x="1782" y="173"/>
                  </a:lnTo>
                  <a:lnTo>
                    <a:pt x="1784" y="160"/>
                  </a:lnTo>
                  <a:lnTo>
                    <a:pt x="1784" y="146"/>
                  </a:lnTo>
                  <a:lnTo>
                    <a:pt x="1782" y="133"/>
                  </a:lnTo>
                  <a:lnTo>
                    <a:pt x="1781" y="120"/>
                  </a:lnTo>
                  <a:lnTo>
                    <a:pt x="1777" y="105"/>
                  </a:lnTo>
                  <a:lnTo>
                    <a:pt x="1772" y="92"/>
                  </a:lnTo>
                  <a:lnTo>
                    <a:pt x="1764" y="78"/>
                  </a:lnTo>
                  <a:lnTo>
                    <a:pt x="1754" y="65"/>
                  </a:lnTo>
                  <a:lnTo>
                    <a:pt x="1744" y="50"/>
                  </a:lnTo>
                  <a:lnTo>
                    <a:pt x="1730" y="38"/>
                  </a:lnTo>
                  <a:lnTo>
                    <a:pt x="1714" y="25"/>
                  </a:lnTo>
                  <a:lnTo>
                    <a:pt x="1696" y="12"/>
                  </a:lnTo>
                  <a:lnTo>
                    <a:pt x="1674" y="0"/>
                  </a:lnTo>
                  <a:lnTo>
                    <a:pt x="1618" y="32"/>
                  </a:lnTo>
                  <a:lnTo>
                    <a:pt x="1565" y="61"/>
                  </a:lnTo>
                  <a:lnTo>
                    <a:pt x="1540" y="76"/>
                  </a:lnTo>
                  <a:lnTo>
                    <a:pt x="1514" y="90"/>
                  </a:lnTo>
                  <a:lnTo>
                    <a:pt x="1492" y="106"/>
                  </a:lnTo>
                  <a:lnTo>
                    <a:pt x="1470" y="124"/>
                  </a:lnTo>
                  <a:lnTo>
                    <a:pt x="1460" y="133"/>
                  </a:lnTo>
                  <a:lnTo>
                    <a:pt x="1449" y="142"/>
                  </a:lnTo>
                  <a:lnTo>
                    <a:pt x="1441" y="153"/>
                  </a:lnTo>
                  <a:lnTo>
                    <a:pt x="1432" y="164"/>
                  </a:lnTo>
                  <a:lnTo>
                    <a:pt x="1424" y="176"/>
                  </a:lnTo>
                  <a:lnTo>
                    <a:pt x="1416" y="188"/>
                  </a:lnTo>
                  <a:lnTo>
                    <a:pt x="1408" y="200"/>
                  </a:lnTo>
                  <a:lnTo>
                    <a:pt x="1402" y="214"/>
                  </a:lnTo>
                  <a:lnTo>
                    <a:pt x="1396" y="227"/>
                  </a:lnTo>
                  <a:lnTo>
                    <a:pt x="1390" y="243"/>
                  </a:lnTo>
                  <a:lnTo>
                    <a:pt x="1386" y="259"/>
                  </a:lnTo>
                  <a:lnTo>
                    <a:pt x="1382" y="277"/>
                  </a:lnTo>
                  <a:lnTo>
                    <a:pt x="1378" y="294"/>
                  </a:lnTo>
                  <a:lnTo>
                    <a:pt x="1376" y="314"/>
                  </a:lnTo>
                  <a:lnTo>
                    <a:pt x="1374" y="334"/>
                  </a:lnTo>
                  <a:lnTo>
                    <a:pt x="1373" y="355"/>
                  </a:lnTo>
                  <a:lnTo>
                    <a:pt x="1378" y="354"/>
                  </a:lnTo>
                  <a:lnTo>
                    <a:pt x="1390" y="351"/>
                  </a:lnTo>
                  <a:lnTo>
                    <a:pt x="1409" y="349"/>
                  </a:lnTo>
                  <a:lnTo>
                    <a:pt x="1433" y="346"/>
                  </a:lnTo>
                  <a:lnTo>
                    <a:pt x="1446" y="346"/>
                  </a:lnTo>
                  <a:lnTo>
                    <a:pt x="1461" y="346"/>
                  </a:lnTo>
                  <a:lnTo>
                    <a:pt x="1476" y="347"/>
                  </a:lnTo>
                  <a:lnTo>
                    <a:pt x="1490" y="350"/>
                  </a:lnTo>
                  <a:lnTo>
                    <a:pt x="1505" y="354"/>
                  </a:lnTo>
                  <a:lnTo>
                    <a:pt x="1520" y="359"/>
                  </a:lnTo>
                  <a:lnTo>
                    <a:pt x="1534" y="365"/>
                  </a:lnTo>
                  <a:lnTo>
                    <a:pt x="1548" y="374"/>
                  </a:lnTo>
                  <a:lnTo>
                    <a:pt x="1546" y="402"/>
                  </a:lnTo>
                  <a:lnTo>
                    <a:pt x="1544" y="425"/>
                  </a:lnTo>
                  <a:lnTo>
                    <a:pt x="1542" y="434"/>
                  </a:lnTo>
                  <a:lnTo>
                    <a:pt x="1541" y="443"/>
                  </a:lnTo>
                  <a:lnTo>
                    <a:pt x="1538" y="450"/>
                  </a:lnTo>
                  <a:lnTo>
                    <a:pt x="1534" y="457"/>
                  </a:lnTo>
                  <a:lnTo>
                    <a:pt x="1530" y="462"/>
                  </a:lnTo>
                  <a:lnTo>
                    <a:pt x="1525" y="466"/>
                  </a:lnTo>
                  <a:lnTo>
                    <a:pt x="1517" y="469"/>
                  </a:lnTo>
                  <a:lnTo>
                    <a:pt x="1509" y="471"/>
                  </a:lnTo>
                  <a:lnTo>
                    <a:pt x="1498" y="474"/>
                  </a:lnTo>
                  <a:lnTo>
                    <a:pt x="1488" y="475"/>
                  </a:lnTo>
                  <a:lnTo>
                    <a:pt x="1473" y="475"/>
                  </a:lnTo>
                  <a:lnTo>
                    <a:pt x="1457" y="475"/>
                  </a:lnTo>
                  <a:lnTo>
                    <a:pt x="1448" y="475"/>
                  </a:lnTo>
                  <a:lnTo>
                    <a:pt x="1437" y="473"/>
                  </a:lnTo>
                  <a:lnTo>
                    <a:pt x="1426" y="467"/>
                  </a:lnTo>
                  <a:lnTo>
                    <a:pt x="1416" y="463"/>
                  </a:lnTo>
                  <a:lnTo>
                    <a:pt x="1390" y="451"/>
                  </a:lnTo>
                  <a:lnTo>
                    <a:pt x="1362" y="439"/>
                  </a:lnTo>
                  <a:lnTo>
                    <a:pt x="1346" y="434"/>
                  </a:lnTo>
                  <a:lnTo>
                    <a:pt x="1329" y="430"/>
                  </a:lnTo>
                  <a:lnTo>
                    <a:pt x="1310" y="427"/>
                  </a:lnTo>
                  <a:lnTo>
                    <a:pt x="1290" y="427"/>
                  </a:lnTo>
                  <a:lnTo>
                    <a:pt x="1268" y="429"/>
                  </a:lnTo>
                  <a:lnTo>
                    <a:pt x="1242" y="434"/>
                  </a:lnTo>
                  <a:lnTo>
                    <a:pt x="1216" y="441"/>
                  </a:lnTo>
                  <a:lnTo>
                    <a:pt x="1186" y="451"/>
                  </a:lnTo>
                  <a:lnTo>
                    <a:pt x="1168" y="473"/>
                  </a:lnTo>
                  <a:lnTo>
                    <a:pt x="1148" y="491"/>
                  </a:lnTo>
                  <a:lnTo>
                    <a:pt x="1127" y="511"/>
                  </a:lnTo>
                  <a:lnTo>
                    <a:pt x="1107" y="529"/>
                  </a:lnTo>
                  <a:lnTo>
                    <a:pt x="1064" y="563"/>
                  </a:lnTo>
                  <a:lnTo>
                    <a:pt x="1020" y="597"/>
                  </a:lnTo>
                  <a:lnTo>
                    <a:pt x="932" y="658"/>
                  </a:lnTo>
                  <a:lnTo>
                    <a:pt x="841" y="717"/>
                  </a:lnTo>
                  <a:lnTo>
                    <a:pt x="796" y="746"/>
                  </a:lnTo>
                  <a:lnTo>
                    <a:pt x="752" y="777"/>
                  </a:lnTo>
                  <a:lnTo>
                    <a:pt x="709" y="809"/>
                  </a:lnTo>
                  <a:lnTo>
                    <a:pt x="668" y="842"/>
                  </a:lnTo>
                  <a:lnTo>
                    <a:pt x="647" y="859"/>
                  </a:lnTo>
                  <a:lnTo>
                    <a:pt x="627" y="876"/>
                  </a:lnTo>
                  <a:lnTo>
                    <a:pt x="608" y="895"/>
                  </a:lnTo>
                  <a:lnTo>
                    <a:pt x="589" y="914"/>
                  </a:lnTo>
                  <a:lnTo>
                    <a:pt x="571" y="934"/>
                  </a:lnTo>
                  <a:lnTo>
                    <a:pt x="552" y="955"/>
                  </a:lnTo>
                  <a:lnTo>
                    <a:pt x="535" y="976"/>
                  </a:lnTo>
                  <a:lnTo>
                    <a:pt x="519" y="999"/>
                  </a:lnTo>
                  <a:lnTo>
                    <a:pt x="500" y="1028"/>
                  </a:lnTo>
                  <a:lnTo>
                    <a:pt x="483" y="1062"/>
                  </a:lnTo>
                  <a:lnTo>
                    <a:pt x="465" y="1096"/>
                  </a:lnTo>
                  <a:lnTo>
                    <a:pt x="448" y="1134"/>
                  </a:lnTo>
                  <a:lnTo>
                    <a:pt x="431" y="1171"/>
                  </a:lnTo>
                  <a:lnTo>
                    <a:pt x="412" y="1208"/>
                  </a:lnTo>
                  <a:lnTo>
                    <a:pt x="393" y="1243"/>
                  </a:lnTo>
                  <a:lnTo>
                    <a:pt x="373" y="1276"/>
                  </a:lnTo>
                  <a:lnTo>
                    <a:pt x="343" y="1324"/>
                  </a:lnTo>
                  <a:lnTo>
                    <a:pt x="314" y="1368"/>
                  </a:lnTo>
                  <a:lnTo>
                    <a:pt x="287" y="1407"/>
                  </a:lnTo>
                  <a:lnTo>
                    <a:pt x="264" y="1440"/>
                  </a:lnTo>
                  <a:lnTo>
                    <a:pt x="255" y="1456"/>
                  </a:lnTo>
                  <a:lnTo>
                    <a:pt x="248" y="1469"/>
                  </a:lnTo>
                  <a:lnTo>
                    <a:pt x="242" y="1483"/>
                  </a:lnTo>
                  <a:lnTo>
                    <a:pt x="238" y="1493"/>
                  </a:lnTo>
                  <a:lnTo>
                    <a:pt x="235" y="1503"/>
                  </a:lnTo>
                  <a:lnTo>
                    <a:pt x="235" y="1511"/>
                  </a:lnTo>
                  <a:lnTo>
                    <a:pt x="236" y="1515"/>
                  </a:lnTo>
                  <a:lnTo>
                    <a:pt x="238" y="1519"/>
                  </a:lnTo>
                  <a:lnTo>
                    <a:pt x="239" y="1521"/>
                  </a:lnTo>
                  <a:lnTo>
                    <a:pt x="242" y="1523"/>
                  </a:lnTo>
                  <a:lnTo>
                    <a:pt x="259" y="1536"/>
                  </a:lnTo>
                  <a:lnTo>
                    <a:pt x="274" y="1545"/>
                  </a:lnTo>
                  <a:lnTo>
                    <a:pt x="287" y="1553"/>
                  </a:lnTo>
                  <a:lnTo>
                    <a:pt x="299" y="1560"/>
                  </a:lnTo>
                  <a:lnTo>
                    <a:pt x="310" y="1564"/>
                  </a:lnTo>
                  <a:lnTo>
                    <a:pt x="319" y="1567"/>
                  </a:lnTo>
                  <a:lnTo>
                    <a:pt x="328" y="1569"/>
                  </a:lnTo>
                  <a:lnTo>
                    <a:pt x="338" y="1569"/>
                  </a:lnTo>
                  <a:lnTo>
                    <a:pt x="355" y="1571"/>
                  </a:lnTo>
                  <a:lnTo>
                    <a:pt x="375" y="1569"/>
                  </a:lnTo>
                  <a:lnTo>
                    <a:pt x="397" y="1569"/>
                  </a:lnTo>
                  <a:lnTo>
                    <a:pt x="428" y="1572"/>
                  </a:lnTo>
                  <a:lnTo>
                    <a:pt x="435" y="1568"/>
                  </a:lnTo>
                  <a:lnTo>
                    <a:pt x="441" y="1565"/>
                  </a:lnTo>
                  <a:lnTo>
                    <a:pt x="448" y="1564"/>
                  </a:lnTo>
                  <a:lnTo>
                    <a:pt x="455" y="1563"/>
                  </a:lnTo>
                  <a:lnTo>
                    <a:pt x="460" y="1564"/>
                  </a:lnTo>
                  <a:lnTo>
                    <a:pt x="465" y="1564"/>
                  </a:lnTo>
                  <a:lnTo>
                    <a:pt x="471" y="1565"/>
                  </a:lnTo>
                  <a:lnTo>
                    <a:pt x="475" y="1568"/>
                  </a:lnTo>
                  <a:lnTo>
                    <a:pt x="484" y="1573"/>
                  </a:lnTo>
                  <a:lnTo>
                    <a:pt x="491" y="1581"/>
                  </a:lnTo>
                  <a:lnTo>
                    <a:pt x="497" y="1591"/>
                  </a:lnTo>
                  <a:lnTo>
                    <a:pt x="503" y="1601"/>
                  </a:lnTo>
                  <a:lnTo>
                    <a:pt x="511" y="1623"/>
                  </a:lnTo>
                  <a:lnTo>
                    <a:pt x="515" y="1641"/>
                  </a:lnTo>
                  <a:lnTo>
                    <a:pt x="517" y="1656"/>
                  </a:lnTo>
                  <a:lnTo>
                    <a:pt x="519" y="1661"/>
                  </a:lnTo>
                  <a:lnTo>
                    <a:pt x="512" y="1668"/>
                  </a:lnTo>
                  <a:lnTo>
                    <a:pt x="508" y="1675"/>
                  </a:lnTo>
                  <a:lnTo>
                    <a:pt x="505" y="1683"/>
                  </a:lnTo>
                  <a:lnTo>
                    <a:pt x="503" y="1689"/>
                  </a:lnTo>
                  <a:lnTo>
                    <a:pt x="499" y="1705"/>
                  </a:lnTo>
                  <a:lnTo>
                    <a:pt x="495" y="1719"/>
                  </a:lnTo>
                  <a:lnTo>
                    <a:pt x="491" y="1724"/>
                  </a:lnTo>
                  <a:lnTo>
                    <a:pt x="484" y="1728"/>
                  </a:lnTo>
                  <a:lnTo>
                    <a:pt x="477" y="1731"/>
                  </a:lnTo>
                  <a:lnTo>
                    <a:pt x="468" y="1732"/>
                  </a:lnTo>
                  <a:lnTo>
                    <a:pt x="455" y="1732"/>
                  </a:lnTo>
                  <a:lnTo>
                    <a:pt x="440" y="1729"/>
                  </a:lnTo>
                  <a:lnTo>
                    <a:pt x="420" y="1724"/>
                  </a:lnTo>
                  <a:lnTo>
                    <a:pt x="397" y="1716"/>
                  </a:lnTo>
                  <a:lnTo>
                    <a:pt x="388" y="1729"/>
                  </a:lnTo>
                  <a:lnTo>
                    <a:pt x="379" y="1741"/>
                  </a:lnTo>
                  <a:lnTo>
                    <a:pt x="370" y="1751"/>
                  </a:lnTo>
                  <a:lnTo>
                    <a:pt x="359" y="1757"/>
                  </a:lnTo>
                  <a:lnTo>
                    <a:pt x="348" y="1764"/>
                  </a:lnTo>
                  <a:lnTo>
                    <a:pt x="338" y="1768"/>
                  </a:lnTo>
                  <a:lnTo>
                    <a:pt x="326" y="1769"/>
                  </a:lnTo>
                  <a:lnTo>
                    <a:pt x="315" y="1771"/>
                  </a:lnTo>
                  <a:lnTo>
                    <a:pt x="303" y="1769"/>
                  </a:lnTo>
                  <a:lnTo>
                    <a:pt x="291" y="1768"/>
                  </a:lnTo>
                  <a:lnTo>
                    <a:pt x="279" y="1764"/>
                  </a:lnTo>
                  <a:lnTo>
                    <a:pt x="267" y="1760"/>
                  </a:lnTo>
                  <a:lnTo>
                    <a:pt x="242" y="1749"/>
                  </a:lnTo>
                  <a:lnTo>
                    <a:pt x="218" y="1735"/>
                  </a:lnTo>
                  <a:lnTo>
                    <a:pt x="208" y="1731"/>
                  </a:lnTo>
                  <a:lnTo>
                    <a:pt x="202" y="1729"/>
                  </a:lnTo>
                  <a:lnTo>
                    <a:pt x="199" y="1731"/>
                  </a:lnTo>
                  <a:lnTo>
                    <a:pt x="198" y="1732"/>
                  </a:lnTo>
                  <a:lnTo>
                    <a:pt x="196" y="1735"/>
                  </a:lnTo>
                  <a:lnTo>
                    <a:pt x="195" y="1739"/>
                  </a:lnTo>
                  <a:lnTo>
                    <a:pt x="194" y="1747"/>
                  </a:lnTo>
                  <a:lnTo>
                    <a:pt x="194" y="1756"/>
                  </a:lnTo>
                  <a:lnTo>
                    <a:pt x="195" y="1769"/>
                  </a:lnTo>
                  <a:lnTo>
                    <a:pt x="196" y="1783"/>
                  </a:lnTo>
                  <a:lnTo>
                    <a:pt x="200" y="1816"/>
                  </a:lnTo>
                  <a:lnTo>
                    <a:pt x="202" y="1852"/>
                  </a:lnTo>
                  <a:lnTo>
                    <a:pt x="202" y="1871"/>
                  </a:lnTo>
                  <a:lnTo>
                    <a:pt x="200" y="1889"/>
                  </a:lnTo>
                  <a:lnTo>
                    <a:pt x="198" y="1908"/>
                  </a:lnTo>
                  <a:lnTo>
                    <a:pt x="194" y="1927"/>
                  </a:lnTo>
                  <a:lnTo>
                    <a:pt x="190" y="1936"/>
                  </a:lnTo>
                  <a:lnTo>
                    <a:pt x="186" y="1945"/>
                  </a:lnTo>
                  <a:lnTo>
                    <a:pt x="182" y="1953"/>
                  </a:lnTo>
                  <a:lnTo>
                    <a:pt x="176" y="1963"/>
                  </a:lnTo>
                  <a:lnTo>
                    <a:pt x="164" y="1977"/>
                  </a:lnTo>
                  <a:lnTo>
                    <a:pt x="151" y="1992"/>
                  </a:lnTo>
                  <a:lnTo>
                    <a:pt x="119" y="2020"/>
                  </a:lnTo>
                  <a:lnTo>
                    <a:pt x="86" y="2046"/>
                  </a:lnTo>
                  <a:lnTo>
                    <a:pt x="70" y="2061"/>
                  </a:lnTo>
                  <a:lnTo>
                    <a:pt x="54" y="2076"/>
                  </a:lnTo>
                  <a:lnTo>
                    <a:pt x="39" y="2092"/>
                  </a:lnTo>
                  <a:lnTo>
                    <a:pt x="27" y="2109"/>
                  </a:lnTo>
                  <a:lnTo>
                    <a:pt x="20" y="2118"/>
                  </a:lnTo>
                  <a:lnTo>
                    <a:pt x="16" y="2128"/>
                  </a:lnTo>
                  <a:lnTo>
                    <a:pt x="11" y="2138"/>
                  </a:lnTo>
                  <a:lnTo>
                    <a:pt x="7" y="2149"/>
                  </a:lnTo>
                  <a:lnTo>
                    <a:pt x="4" y="2160"/>
                  </a:lnTo>
                  <a:lnTo>
                    <a:pt x="2" y="2172"/>
                  </a:lnTo>
                  <a:lnTo>
                    <a:pt x="0" y="2185"/>
                  </a:lnTo>
                  <a:lnTo>
                    <a:pt x="0" y="2198"/>
                  </a:lnTo>
                  <a:lnTo>
                    <a:pt x="0" y="2204"/>
                  </a:lnTo>
                  <a:lnTo>
                    <a:pt x="2" y="2210"/>
                  </a:lnTo>
                  <a:lnTo>
                    <a:pt x="3" y="2218"/>
                  </a:lnTo>
                  <a:lnTo>
                    <a:pt x="7" y="2228"/>
                  </a:lnTo>
                  <a:lnTo>
                    <a:pt x="16" y="2226"/>
                  </a:lnTo>
                  <a:lnTo>
                    <a:pt x="26" y="2226"/>
                  </a:lnTo>
                  <a:lnTo>
                    <a:pt x="32" y="2228"/>
                  </a:lnTo>
                  <a:lnTo>
                    <a:pt x="38" y="2229"/>
                  </a:lnTo>
                  <a:lnTo>
                    <a:pt x="46" y="2232"/>
                  </a:lnTo>
                  <a:lnTo>
                    <a:pt x="55" y="2234"/>
                  </a:lnTo>
                  <a:lnTo>
                    <a:pt x="68" y="2234"/>
                  </a:lnTo>
                  <a:lnTo>
                    <a:pt x="83" y="2237"/>
                  </a:lnTo>
                  <a:lnTo>
                    <a:pt x="99" y="2241"/>
                  </a:lnTo>
                  <a:lnTo>
                    <a:pt x="115" y="2248"/>
                  </a:lnTo>
                  <a:lnTo>
                    <a:pt x="132" y="2254"/>
                  </a:lnTo>
                  <a:lnTo>
                    <a:pt x="151" y="2262"/>
                  </a:lnTo>
                  <a:lnTo>
                    <a:pt x="168" y="2272"/>
                  </a:lnTo>
                  <a:lnTo>
                    <a:pt x="184" y="2282"/>
                  </a:lnTo>
                  <a:lnTo>
                    <a:pt x="202" y="2293"/>
                  </a:lnTo>
                  <a:lnTo>
                    <a:pt x="216" y="2305"/>
                  </a:lnTo>
                  <a:lnTo>
                    <a:pt x="230" y="2317"/>
                  </a:lnTo>
                  <a:lnTo>
                    <a:pt x="242" y="2330"/>
                  </a:lnTo>
                  <a:lnTo>
                    <a:pt x="252" y="2344"/>
                  </a:lnTo>
                  <a:lnTo>
                    <a:pt x="259" y="2357"/>
                  </a:lnTo>
                  <a:lnTo>
                    <a:pt x="262" y="2364"/>
                  </a:lnTo>
                  <a:lnTo>
                    <a:pt x="264" y="2370"/>
                  </a:lnTo>
                  <a:lnTo>
                    <a:pt x="266" y="2377"/>
                  </a:lnTo>
                  <a:lnTo>
                    <a:pt x="266" y="2385"/>
                  </a:lnTo>
                  <a:lnTo>
                    <a:pt x="266" y="2396"/>
                  </a:lnTo>
                  <a:lnTo>
                    <a:pt x="264" y="2405"/>
                  </a:lnTo>
                  <a:lnTo>
                    <a:pt x="262" y="2413"/>
                  </a:lnTo>
                  <a:lnTo>
                    <a:pt x="260" y="2420"/>
                  </a:lnTo>
                  <a:lnTo>
                    <a:pt x="254" y="2432"/>
                  </a:lnTo>
                  <a:lnTo>
                    <a:pt x="247" y="2441"/>
                  </a:lnTo>
                  <a:lnTo>
                    <a:pt x="239" y="2449"/>
                  </a:lnTo>
                  <a:lnTo>
                    <a:pt x="232" y="2457"/>
                  </a:lnTo>
                  <a:lnTo>
                    <a:pt x="227" y="2465"/>
                  </a:lnTo>
                  <a:lnTo>
                    <a:pt x="223" y="2474"/>
                  </a:lnTo>
                  <a:lnTo>
                    <a:pt x="220" y="2484"/>
                  </a:lnTo>
                  <a:lnTo>
                    <a:pt x="219" y="2492"/>
                  </a:lnTo>
                  <a:lnTo>
                    <a:pt x="219" y="2500"/>
                  </a:lnTo>
                  <a:lnTo>
                    <a:pt x="222" y="2508"/>
                  </a:lnTo>
                  <a:lnTo>
                    <a:pt x="223" y="2516"/>
                  </a:lnTo>
                  <a:lnTo>
                    <a:pt x="224" y="2524"/>
                  </a:lnTo>
                  <a:lnTo>
                    <a:pt x="224" y="2532"/>
                  </a:lnTo>
                  <a:lnTo>
                    <a:pt x="223" y="2541"/>
                  </a:lnTo>
                  <a:lnTo>
                    <a:pt x="218" y="2554"/>
                  </a:lnTo>
                  <a:lnTo>
                    <a:pt x="212" y="2566"/>
                  </a:lnTo>
                  <a:lnTo>
                    <a:pt x="206" y="2578"/>
                  </a:lnTo>
                  <a:lnTo>
                    <a:pt x="198" y="2590"/>
                  </a:lnTo>
                  <a:lnTo>
                    <a:pt x="182" y="2611"/>
                  </a:lnTo>
                  <a:lnTo>
                    <a:pt x="166" y="2633"/>
                  </a:lnTo>
                  <a:lnTo>
                    <a:pt x="159" y="2643"/>
                  </a:lnTo>
                  <a:lnTo>
                    <a:pt x="151" y="2654"/>
                  </a:lnTo>
                  <a:lnTo>
                    <a:pt x="144" y="2666"/>
                  </a:lnTo>
                  <a:lnTo>
                    <a:pt x="139" y="2678"/>
                  </a:lnTo>
                  <a:lnTo>
                    <a:pt x="134" y="2690"/>
                  </a:lnTo>
                  <a:lnTo>
                    <a:pt x="130" y="2703"/>
                  </a:lnTo>
                  <a:lnTo>
                    <a:pt x="128" y="2718"/>
                  </a:lnTo>
                  <a:lnTo>
                    <a:pt x="127" y="2734"/>
                  </a:lnTo>
                  <a:lnTo>
                    <a:pt x="127" y="2742"/>
                  </a:lnTo>
                  <a:lnTo>
                    <a:pt x="128" y="2750"/>
                  </a:lnTo>
                  <a:lnTo>
                    <a:pt x="130" y="2757"/>
                  </a:lnTo>
                  <a:lnTo>
                    <a:pt x="131" y="2762"/>
                  </a:lnTo>
                  <a:lnTo>
                    <a:pt x="134" y="2767"/>
                  </a:lnTo>
                  <a:lnTo>
                    <a:pt x="136" y="2771"/>
                  </a:lnTo>
                  <a:lnTo>
                    <a:pt x="140" y="2775"/>
                  </a:lnTo>
                  <a:lnTo>
                    <a:pt x="144" y="2778"/>
                  </a:lnTo>
                  <a:lnTo>
                    <a:pt x="154" y="2782"/>
                  </a:lnTo>
                  <a:lnTo>
                    <a:pt x="166" y="2783"/>
                  </a:lnTo>
                  <a:lnTo>
                    <a:pt x="178" y="2783"/>
                  </a:lnTo>
                  <a:lnTo>
                    <a:pt x="194" y="2782"/>
                  </a:lnTo>
                  <a:lnTo>
                    <a:pt x="196" y="2790"/>
                  </a:lnTo>
                  <a:lnTo>
                    <a:pt x="199" y="2799"/>
                  </a:lnTo>
                  <a:lnTo>
                    <a:pt x="200" y="2806"/>
                  </a:lnTo>
                  <a:lnTo>
                    <a:pt x="200" y="2814"/>
                  </a:lnTo>
                  <a:lnTo>
                    <a:pt x="200" y="2829"/>
                  </a:lnTo>
                  <a:lnTo>
                    <a:pt x="199" y="2842"/>
                  </a:lnTo>
                  <a:lnTo>
                    <a:pt x="200" y="2846"/>
                  </a:lnTo>
                  <a:lnTo>
                    <a:pt x="202" y="2849"/>
                  </a:lnTo>
                  <a:lnTo>
                    <a:pt x="203" y="2853"/>
                  </a:lnTo>
                  <a:lnTo>
                    <a:pt x="207" y="2857"/>
                  </a:lnTo>
                  <a:lnTo>
                    <a:pt x="215" y="2865"/>
                  </a:lnTo>
                  <a:lnTo>
                    <a:pt x="227" y="2873"/>
                  </a:lnTo>
                  <a:lnTo>
                    <a:pt x="240" y="2879"/>
                  </a:lnTo>
                  <a:lnTo>
                    <a:pt x="255" y="2885"/>
                  </a:lnTo>
                  <a:lnTo>
                    <a:pt x="272" y="2889"/>
                  </a:lnTo>
                  <a:lnTo>
                    <a:pt x="290" y="2890"/>
                  </a:lnTo>
                  <a:lnTo>
                    <a:pt x="300" y="2890"/>
                  </a:lnTo>
                  <a:lnTo>
                    <a:pt x="311" y="2887"/>
                  </a:lnTo>
                  <a:lnTo>
                    <a:pt x="322" y="2885"/>
                  </a:lnTo>
                  <a:lnTo>
                    <a:pt x="332" y="2881"/>
                  </a:lnTo>
                  <a:lnTo>
                    <a:pt x="342" y="2878"/>
                  </a:lnTo>
                  <a:lnTo>
                    <a:pt x="352" y="2875"/>
                  </a:lnTo>
                  <a:lnTo>
                    <a:pt x="363" y="2873"/>
                  </a:lnTo>
                  <a:lnTo>
                    <a:pt x="373" y="2873"/>
                  </a:lnTo>
                  <a:lnTo>
                    <a:pt x="391" y="2873"/>
                  </a:lnTo>
                  <a:lnTo>
                    <a:pt x="404" y="2877"/>
                  </a:lnTo>
                  <a:lnTo>
                    <a:pt x="415" y="2882"/>
                  </a:lnTo>
                  <a:lnTo>
                    <a:pt x="424" y="2889"/>
                  </a:lnTo>
                  <a:lnTo>
                    <a:pt x="431" y="2895"/>
                  </a:lnTo>
                  <a:lnTo>
                    <a:pt x="436" y="2905"/>
                  </a:lnTo>
                  <a:lnTo>
                    <a:pt x="441" y="2914"/>
                  </a:lnTo>
                  <a:lnTo>
                    <a:pt x="445" y="2925"/>
                  </a:lnTo>
                  <a:lnTo>
                    <a:pt x="452" y="2943"/>
                  </a:lnTo>
                  <a:lnTo>
                    <a:pt x="461" y="2961"/>
                  </a:lnTo>
                  <a:lnTo>
                    <a:pt x="467" y="2969"/>
                  </a:lnTo>
                  <a:lnTo>
                    <a:pt x="473" y="2974"/>
                  </a:lnTo>
                  <a:lnTo>
                    <a:pt x="483" y="2978"/>
                  </a:lnTo>
                  <a:lnTo>
                    <a:pt x="495" y="2981"/>
                  </a:lnTo>
                  <a:lnTo>
                    <a:pt x="504" y="2978"/>
                  </a:lnTo>
                  <a:lnTo>
                    <a:pt x="512" y="2975"/>
                  </a:lnTo>
                  <a:lnTo>
                    <a:pt x="519" y="2971"/>
                  </a:lnTo>
                  <a:lnTo>
                    <a:pt x="524" y="2967"/>
                  </a:lnTo>
                  <a:lnTo>
                    <a:pt x="533" y="2959"/>
                  </a:lnTo>
                  <a:lnTo>
                    <a:pt x="548" y="2950"/>
                  </a:lnTo>
                  <a:lnTo>
                    <a:pt x="569" y="2971"/>
                  </a:lnTo>
                  <a:lnTo>
                    <a:pt x="591" y="2995"/>
                  </a:lnTo>
                  <a:lnTo>
                    <a:pt x="603" y="3006"/>
                  </a:lnTo>
                  <a:lnTo>
                    <a:pt x="616" y="3015"/>
                  </a:lnTo>
                  <a:lnTo>
                    <a:pt x="624" y="3018"/>
                  </a:lnTo>
                  <a:lnTo>
                    <a:pt x="632" y="3021"/>
                  </a:lnTo>
                  <a:lnTo>
                    <a:pt x="641" y="3022"/>
                  </a:lnTo>
                  <a:lnTo>
                    <a:pt x="651" y="3022"/>
                  </a:lnTo>
                  <a:lnTo>
                    <a:pt x="663" y="3022"/>
                  </a:lnTo>
                  <a:lnTo>
                    <a:pt x="673" y="3021"/>
                  </a:lnTo>
                  <a:lnTo>
                    <a:pt x="683" y="3019"/>
                  </a:lnTo>
                  <a:lnTo>
                    <a:pt x="691" y="3017"/>
                  </a:lnTo>
                  <a:lnTo>
                    <a:pt x="705" y="3010"/>
                  </a:lnTo>
                  <a:lnTo>
                    <a:pt x="717" y="3002"/>
                  </a:lnTo>
                  <a:lnTo>
                    <a:pt x="728" y="2994"/>
                  </a:lnTo>
                  <a:lnTo>
                    <a:pt x="739" y="2985"/>
                  </a:lnTo>
                  <a:lnTo>
                    <a:pt x="751" y="2975"/>
                  </a:lnTo>
                  <a:lnTo>
                    <a:pt x="765" y="2969"/>
                  </a:lnTo>
                  <a:lnTo>
                    <a:pt x="773" y="2967"/>
                  </a:lnTo>
                  <a:lnTo>
                    <a:pt x="783" y="2967"/>
                  </a:lnTo>
                  <a:lnTo>
                    <a:pt x="791" y="2967"/>
                  </a:lnTo>
                  <a:lnTo>
                    <a:pt x="799" y="2969"/>
                  </a:lnTo>
                  <a:lnTo>
                    <a:pt x="808" y="2970"/>
                  </a:lnTo>
                  <a:lnTo>
                    <a:pt x="817" y="2970"/>
                  </a:lnTo>
                  <a:lnTo>
                    <a:pt x="827" y="2970"/>
                  </a:lnTo>
                  <a:lnTo>
                    <a:pt x="837" y="2969"/>
                  </a:lnTo>
                  <a:lnTo>
                    <a:pt x="843" y="2967"/>
                  </a:lnTo>
                  <a:lnTo>
                    <a:pt x="847" y="2966"/>
                  </a:lnTo>
                  <a:lnTo>
                    <a:pt x="852" y="2963"/>
                  </a:lnTo>
                  <a:lnTo>
                    <a:pt x="859" y="2961"/>
                  </a:lnTo>
                  <a:lnTo>
                    <a:pt x="869" y="2953"/>
                  </a:lnTo>
                  <a:lnTo>
                    <a:pt x="881" y="2943"/>
                  </a:lnTo>
                  <a:lnTo>
                    <a:pt x="901" y="2925"/>
                  </a:lnTo>
                  <a:lnTo>
                    <a:pt x="916" y="2914"/>
                  </a:lnTo>
                  <a:lnTo>
                    <a:pt x="927" y="2907"/>
                  </a:lnTo>
                  <a:lnTo>
                    <a:pt x="937" y="2902"/>
                  </a:lnTo>
                  <a:lnTo>
                    <a:pt x="948" y="2897"/>
                  </a:lnTo>
                  <a:lnTo>
                    <a:pt x="959" y="2894"/>
                  </a:lnTo>
                  <a:lnTo>
                    <a:pt x="977" y="2890"/>
                  </a:lnTo>
                  <a:lnTo>
                    <a:pt x="996" y="2886"/>
                  </a:lnTo>
                  <a:lnTo>
                    <a:pt x="1015" y="2883"/>
                  </a:lnTo>
                  <a:lnTo>
                    <a:pt x="1033" y="2878"/>
                  </a:lnTo>
                  <a:lnTo>
                    <a:pt x="1043" y="2874"/>
                  </a:lnTo>
                  <a:lnTo>
                    <a:pt x="1052" y="2869"/>
                  </a:lnTo>
                  <a:lnTo>
                    <a:pt x="1063" y="2862"/>
                  </a:lnTo>
                  <a:lnTo>
                    <a:pt x="1072" y="2854"/>
                  </a:lnTo>
                  <a:lnTo>
                    <a:pt x="1079" y="2850"/>
                  </a:lnTo>
                  <a:lnTo>
                    <a:pt x="1081" y="2845"/>
                  </a:lnTo>
                  <a:lnTo>
                    <a:pt x="1084" y="2839"/>
                  </a:lnTo>
                  <a:lnTo>
                    <a:pt x="1085" y="2834"/>
                  </a:lnTo>
                  <a:lnTo>
                    <a:pt x="1085" y="2819"/>
                  </a:lnTo>
                  <a:lnTo>
                    <a:pt x="1084" y="2799"/>
                  </a:lnTo>
                  <a:lnTo>
                    <a:pt x="1091" y="279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4" name="Freeform 128"/>
            <p:cNvSpPr>
              <a:spLocks noChangeAspect="1"/>
            </p:cNvSpPr>
            <p:nvPr/>
          </p:nvSpPr>
          <p:spPr bwMode="auto">
            <a:xfrm>
              <a:off x="4823" y="1292"/>
              <a:ext cx="471" cy="875"/>
            </a:xfrm>
            <a:custGeom>
              <a:avLst/>
              <a:gdLst>
                <a:gd name="T0" fmla="*/ 1465 w 1545"/>
                <a:gd name="T1" fmla="*/ 2713 h 2865"/>
                <a:gd name="T2" fmla="*/ 1460 w 1545"/>
                <a:gd name="T3" fmla="*/ 2561 h 2865"/>
                <a:gd name="T4" fmla="*/ 1424 w 1545"/>
                <a:gd name="T5" fmla="*/ 2391 h 2865"/>
                <a:gd name="T6" fmla="*/ 1440 w 1545"/>
                <a:gd name="T7" fmla="*/ 2259 h 2865"/>
                <a:gd name="T8" fmla="*/ 1358 w 1545"/>
                <a:gd name="T9" fmla="*/ 2071 h 2865"/>
                <a:gd name="T10" fmla="*/ 1434 w 1545"/>
                <a:gd name="T11" fmla="*/ 1990 h 2865"/>
                <a:gd name="T12" fmla="*/ 1538 w 1545"/>
                <a:gd name="T13" fmla="*/ 1824 h 2865"/>
                <a:gd name="T14" fmla="*/ 1512 w 1545"/>
                <a:gd name="T15" fmla="*/ 1745 h 2865"/>
                <a:gd name="T16" fmla="*/ 1468 w 1545"/>
                <a:gd name="T17" fmla="*/ 1709 h 2865"/>
                <a:gd name="T18" fmla="*/ 1414 w 1545"/>
                <a:gd name="T19" fmla="*/ 1781 h 2865"/>
                <a:gd name="T20" fmla="*/ 1426 w 1545"/>
                <a:gd name="T21" fmla="*/ 1863 h 2865"/>
                <a:gd name="T22" fmla="*/ 1345 w 1545"/>
                <a:gd name="T23" fmla="*/ 1826 h 2865"/>
                <a:gd name="T24" fmla="*/ 1110 w 1545"/>
                <a:gd name="T25" fmla="*/ 1471 h 2865"/>
                <a:gd name="T26" fmla="*/ 1045 w 1545"/>
                <a:gd name="T27" fmla="*/ 1343 h 2865"/>
                <a:gd name="T28" fmla="*/ 1141 w 1545"/>
                <a:gd name="T29" fmla="*/ 1294 h 2865"/>
                <a:gd name="T30" fmla="*/ 1109 w 1545"/>
                <a:gd name="T31" fmla="*/ 1217 h 2865"/>
                <a:gd name="T32" fmla="*/ 1114 w 1545"/>
                <a:gd name="T33" fmla="*/ 1054 h 2865"/>
                <a:gd name="T34" fmla="*/ 1205 w 1545"/>
                <a:gd name="T35" fmla="*/ 1144 h 2865"/>
                <a:gd name="T36" fmla="*/ 1240 w 1545"/>
                <a:gd name="T37" fmla="*/ 1125 h 2865"/>
                <a:gd name="T38" fmla="*/ 1148 w 1545"/>
                <a:gd name="T39" fmla="*/ 972 h 2865"/>
                <a:gd name="T40" fmla="*/ 1164 w 1545"/>
                <a:gd name="T41" fmla="*/ 816 h 2865"/>
                <a:gd name="T42" fmla="*/ 1264 w 1545"/>
                <a:gd name="T43" fmla="*/ 708 h 2865"/>
                <a:gd name="T44" fmla="*/ 1413 w 1545"/>
                <a:gd name="T45" fmla="*/ 688 h 2865"/>
                <a:gd name="T46" fmla="*/ 1329 w 1545"/>
                <a:gd name="T47" fmla="*/ 523 h 2865"/>
                <a:gd name="T48" fmla="*/ 1182 w 1545"/>
                <a:gd name="T49" fmla="*/ 65 h 2865"/>
                <a:gd name="T50" fmla="*/ 1069 w 1545"/>
                <a:gd name="T51" fmla="*/ 30 h 2865"/>
                <a:gd name="T52" fmla="*/ 1008 w 1545"/>
                <a:gd name="T53" fmla="*/ 27 h 2865"/>
                <a:gd name="T54" fmla="*/ 948 w 1545"/>
                <a:gd name="T55" fmla="*/ 249 h 2865"/>
                <a:gd name="T56" fmla="*/ 938 w 1545"/>
                <a:gd name="T57" fmla="*/ 381 h 2865"/>
                <a:gd name="T58" fmla="*/ 862 w 1545"/>
                <a:gd name="T59" fmla="*/ 433 h 2865"/>
                <a:gd name="T60" fmla="*/ 679 w 1545"/>
                <a:gd name="T61" fmla="*/ 497 h 2865"/>
                <a:gd name="T62" fmla="*/ 615 w 1545"/>
                <a:gd name="T63" fmla="*/ 504 h 2865"/>
                <a:gd name="T64" fmla="*/ 572 w 1545"/>
                <a:gd name="T65" fmla="*/ 392 h 2865"/>
                <a:gd name="T66" fmla="*/ 519 w 1545"/>
                <a:gd name="T67" fmla="*/ 339 h 2865"/>
                <a:gd name="T68" fmla="*/ 416 w 1545"/>
                <a:gd name="T69" fmla="*/ 403 h 2865"/>
                <a:gd name="T70" fmla="*/ 261 w 1545"/>
                <a:gd name="T71" fmla="*/ 489 h 2865"/>
                <a:gd name="T72" fmla="*/ 128 w 1545"/>
                <a:gd name="T73" fmla="*/ 628 h 2865"/>
                <a:gd name="T74" fmla="*/ 87 w 1545"/>
                <a:gd name="T75" fmla="*/ 710 h 2865"/>
                <a:gd name="T76" fmla="*/ 20 w 1545"/>
                <a:gd name="T77" fmla="*/ 748 h 2865"/>
                <a:gd name="T78" fmla="*/ 2 w 1545"/>
                <a:gd name="T79" fmla="*/ 842 h 2865"/>
                <a:gd name="T80" fmla="*/ 72 w 1545"/>
                <a:gd name="T81" fmla="*/ 870 h 2865"/>
                <a:gd name="T82" fmla="*/ 105 w 1545"/>
                <a:gd name="T83" fmla="*/ 957 h 2865"/>
                <a:gd name="T84" fmla="*/ 153 w 1545"/>
                <a:gd name="T85" fmla="*/ 992 h 2865"/>
                <a:gd name="T86" fmla="*/ 319 w 1545"/>
                <a:gd name="T87" fmla="*/ 1144 h 2865"/>
                <a:gd name="T88" fmla="*/ 464 w 1545"/>
                <a:gd name="T89" fmla="*/ 1189 h 2865"/>
                <a:gd name="T90" fmla="*/ 504 w 1545"/>
                <a:gd name="T91" fmla="*/ 1287 h 2865"/>
                <a:gd name="T92" fmla="*/ 552 w 1545"/>
                <a:gd name="T93" fmla="*/ 1270 h 2865"/>
                <a:gd name="T94" fmla="*/ 603 w 1545"/>
                <a:gd name="T95" fmla="*/ 1305 h 2865"/>
                <a:gd name="T96" fmla="*/ 604 w 1545"/>
                <a:gd name="T97" fmla="*/ 1202 h 2865"/>
                <a:gd name="T98" fmla="*/ 473 w 1545"/>
                <a:gd name="T99" fmla="*/ 1070 h 2865"/>
                <a:gd name="T100" fmla="*/ 556 w 1545"/>
                <a:gd name="T101" fmla="*/ 924 h 2865"/>
                <a:gd name="T102" fmla="*/ 601 w 1545"/>
                <a:gd name="T103" fmla="*/ 926 h 2865"/>
                <a:gd name="T104" fmla="*/ 596 w 1545"/>
                <a:gd name="T105" fmla="*/ 1088 h 2865"/>
                <a:gd name="T106" fmla="*/ 728 w 1545"/>
                <a:gd name="T107" fmla="*/ 1205 h 2865"/>
                <a:gd name="T108" fmla="*/ 838 w 1545"/>
                <a:gd name="T109" fmla="*/ 1341 h 2865"/>
                <a:gd name="T110" fmla="*/ 880 w 1545"/>
                <a:gd name="T111" fmla="*/ 1669 h 2865"/>
                <a:gd name="T112" fmla="*/ 1020 w 1545"/>
                <a:gd name="T113" fmla="*/ 2042 h 2865"/>
                <a:gd name="T114" fmla="*/ 1068 w 1545"/>
                <a:gd name="T115" fmla="*/ 2272 h 2865"/>
                <a:gd name="T116" fmla="*/ 1038 w 1545"/>
                <a:gd name="T117" fmla="*/ 2417 h 2865"/>
                <a:gd name="T118" fmla="*/ 1120 w 1545"/>
                <a:gd name="T119" fmla="*/ 2504 h 2865"/>
                <a:gd name="T120" fmla="*/ 1166 w 1545"/>
                <a:gd name="T121" fmla="*/ 2631 h 2865"/>
                <a:gd name="T122" fmla="*/ 1234 w 1545"/>
                <a:gd name="T123" fmla="*/ 2777 h 286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545"/>
                <a:gd name="T187" fmla="*/ 0 h 2865"/>
                <a:gd name="T188" fmla="*/ 1545 w 1545"/>
                <a:gd name="T189" fmla="*/ 2865 h 286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545" h="2865">
                  <a:moveTo>
                    <a:pt x="1352" y="2848"/>
                  </a:moveTo>
                  <a:lnTo>
                    <a:pt x="1370" y="2832"/>
                  </a:lnTo>
                  <a:lnTo>
                    <a:pt x="1390" y="2812"/>
                  </a:lnTo>
                  <a:lnTo>
                    <a:pt x="1410" y="2791"/>
                  </a:lnTo>
                  <a:lnTo>
                    <a:pt x="1432" y="2765"/>
                  </a:lnTo>
                  <a:lnTo>
                    <a:pt x="1441" y="2753"/>
                  </a:lnTo>
                  <a:lnTo>
                    <a:pt x="1450" y="2740"/>
                  </a:lnTo>
                  <a:lnTo>
                    <a:pt x="1458" y="2727"/>
                  </a:lnTo>
                  <a:lnTo>
                    <a:pt x="1465" y="2713"/>
                  </a:lnTo>
                  <a:lnTo>
                    <a:pt x="1470" y="2700"/>
                  </a:lnTo>
                  <a:lnTo>
                    <a:pt x="1474" y="2687"/>
                  </a:lnTo>
                  <a:lnTo>
                    <a:pt x="1478" y="2673"/>
                  </a:lnTo>
                  <a:lnTo>
                    <a:pt x="1478" y="2661"/>
                  </a:lnTo>
                  <a:lnTo>
                    <a:pt x="1478" y="2641"/>
                  </a:lnTo>
                  <a:lnTo>
                    <a:pt x="1476" y="2623"/>
                  </a:lnTo>
                  <a:lnTo>
                    <a:pt x="1473" y="2607"/>
                  </a:lnTo>
                  <a:lnTo>
                    <a:pt x="1469" y="2591"/>
                  </a:lnTo>
                  <a:lnTo>
                    <a:pt x="1460" y="2561"/>
                  </a:lnTo>
                  <a:lnTo>
                    <a:pt x="1449" y="2533"/>
                  </a:lnTo>
                  <a:lnTo>
                    <a:pt x="1437" y="2508"/>
                  </a:lnTo>
                  <a:lnTo>
                    <a:pt x="1428" y="2480"/>
                  </a:lnTo>
                  <a:lnTo>
                    <a:pt x="1424" y="2467"/>
                  </a:lnTo>
                  <a:lnTo>
                    <a:pt x="1421" y="2452"/>
                  </a:lnTo>
                  <a:lnTo>
                    <a:pt x="1420" y="2436"/>
                  </a:lnTo>
                  <a:lnTo>
                    <a:pt x="1418" y="2420"/>
                  </a:lnTo>
                  <a:lnTo>
                    <a:pt x="1420" y="2405"/>
                  </a:lnTo>
                  <a:lnTo>
                    <a:pt x="1424" y="2391"/>
                  </a:lnTo>
                  <a:lnTo>
                    <a:pt x="1428" y="2376"/>
                  </a:lnTo>
                  <a:lnTo>
                    <a:pt x="1433" y="2363"/>
                  </a:lnTo>
                  <a:lnTo>
                    <a:pt x="1440" y="2348"/>
                  </a:lnTo>
                  <a:lnTo>
                    <a:pt x="1444" y="2334"/>
                  </a:lnTo>
                  <a:lnTo>
                    <a:pt x="1448" y="2318"/>
                  </a:lnTo>
                  <a:lnTo>
                    <a:pt x="1449" y="2300"/>
                  </a:lnTo>
                  <a:lnTo>
                    <a:pt x="1448" y="2287"/>
                  </a:lnTo>
                  <a:lnTo>
                    <a:pt x="1445" y="2272"/>
                  </a:lnTo>
                  <a:lnTo>
                    <a:pt x="1440" y="2259"/>
                  </a:lnTo>
                  <a:lnTo>
                    <a:pt x="1434" y="2246"/>
                  </a:lnTo>
                  <a:lnTo>
                    <a:pt x="1420" y="2219"/>
                  </a:lnTo>
                  <a:lnTo>
                    <a:pt x="1404" y="2192"/>
                  </a:lnTo>
                  <a:lnTo>
                    <a:pt x="1386" y="2164"/>
                  </a:lnTo>
                  <a:lnTo>
                    <a:pt x="1373" y="2135"/>
                  </a:lnTo>
                  <a:lnTo>
                    <a:pt x="1366" y="2119"/>
                  </a:lnTo>
                  <a:lnTo>
                    <a:pt x="1362" y="2104"/>
                  </a:lnTo>
                  <a:lnTo>
                    <a:pt x="1360" y="2087"/>
                  </a:lnTo>
                  <a:lnTo>
                    <a:pt x="1358" y="2071"/>
                  </a:lnTo>
                  <a:lnTo>
                    <a:pt x="1360" y="2062"/>
                  </a:lnTo>
                  <a:lnTo>
                    <a:pt x="1361" y="2052"/>
                  </a:lnTo>
                  <a:lnTo>
                    <a:pt x="1365" y="2044"/>
                  </a:lnTo>
                  <a:lnTo>
                    <a:pt x="1370" y="2036"/>
                  </a:lnTo>
                  <a:lnTo>
                    <a:pt x="1376" y="2030"/>
                  </a:lnTo>
                  <a:lnTo>
                    <a:pt x="1382" y="2023"/>
                  </a:lnTo>
                  <a:lnTo>
                    <a:pt x="1390" y="2016"/>
                  </a:lnTo>
                  <a:lnTo>
                    <a:pt x="1398" y="2011"/>
                  </a:lnTo>
                  <a:lnTo>
                    <a:pt x="1434" y="1990"/>
                  </a:lnTo>
                  <a:lnTo>
                    <a:pt x="1466" y="1968"/>
                  </a:lnTo>
                  <a:lnTo>
                    <a:pt x="1474" y="1963"/>
                  </a:lnTo>
                  <a:lnTo>
                    <a:pt x="1481" y="1956"/>
                  </a:lnTo>
                  <a:lnTo>
                    <a:pt x="1488" y="1948"/>
                  </a:lnTo>
                  <a:lnTo>
                    <a:pt x="1493" y="1940"/>
                  </a:lnTo>
                  <a:lnTo>
                    <a:pt x="1504" y="1924"/>
                  </a:lnTo>
                  <a:lnTo>
                    <a:pt x="1512" y="1906"/>
                  </a:lnTo>
                  <a:lnTo>
                    <a:pt x="1526" y="1866"/>
                  </a:lnTo>
                  <a:lnTo>
                    <a:pt x="1538" y="1824"/>
                  </a:lnTo>
                  <a:lnTo>
                    <a:pt x="1545" y="1830"/>
                  </a:lnTo>
                  <a:lnTo>
                    <a:pt x="1538" y="1824"/>
                  </a:lnTo>
                  <a:lnTo>
                    <a:pt x="1534" y="1816"/>
                  </a:lnTo>
                  <a:lnTo>
                    <a:pt x="1530" y="1808"/>
                  </a:lnTo>
                  <a:lnTo>
                    <a:pt x="1526" y="1798"/>
                  </a:lnTo>
                  <a:lnTo>
                    <a:pt x="1521" y="1787"/>
                  </a:lnTo>
                  <a:lnTo>
                    <a:pt x="1518" y="1775"/>
                  </a:lnTo>
                  <a:lnTo>
                    <a:pt x="1514" y="1761"/>
                  </a:lnTo>
                  <a:lnTo>
                    <a:pt x="1512" y="1745"/>
                  </a:lnTo>
                  <a:lnTo>
                    <a:pt x="1509" y="1727"/>
                  </a:lnTo>
                  <a:lnTo>
                    <a:pt x="1506" y="1726"/>
                  </a:lnTo>
                  <a:lnTo>
                    <a:pt x="1501" y="1719"/>
                  </a:lnTo>
                  <a:lnTo>
                    <a:pt x="1497" y="1717"/>
                  </a:lnTo>
                  <a:lnTo>
                    <a:pt x="1493" y="1714"/>
                  </a:lnTo>
                  <a:lnTo>
                    <a:pt x="1488" y="1711"/>
                  </a:lnTo>
                  <a:lnTo>
                    <a:pt x="1482" y="1709"/>
                  </a:lnTo>
                  <a:lnTo>
                    <a:pt x="1476" y="1709"/>
                  </a:lnTo>
                  <a:lnTo>
                    <a:pt x="1468" y="1709"/>
                  </a:lnTo>
                  <a:lnTo>
                    <a:pt x="1461" y="1711"/>
                  </a:lnTo>
                  <a:lnTo>
                    <a:pt x="1453" y="1715"/>
                  </a:lnTo>
                  <a:lnTo>
                    <a:pt x="1445" y="1722"/>
                  </a:lnTo>
                  <a:lnTo>
                    <a:pt x="1436" y="1731"/>
                  </a:lnTo>
                  <a:lnTo>
                    <a:pt x="1428" y="1743"/>
                  </a:lnTo>
                  <a:lnTo>
                    <a:pt x="1418" y="1758"/>
                  </a:lnTo>
                  <a:lnTo>
                    <a:pt x="1416" y="1765"/>
                  </a:lnTo>
                  <a:lnTo>
                    <a:pt x="1414" y="1771"/>
                  </a:lnTo>
                  <a:lnTo>
                    <a:pt x="1414" y="1781"/>
                  </a:lnTo>
                  <a:lnTo>
                    <a:pt x="1417" y="1790"/>
                  </a:lnTo>
                  <a:lnTo>
                    <a:pt x="1422" y="1808"/>
                  </a:lnTo>
                  <a:lnTo>
                    <a:pt x="1429" y="1828"/>
                  </a:lnTo>
                  <a:lnTo>
                    <a:pt x="1432" y="1836"/>
                  </a:lnTo>
                  <a:lnTo>
                    <a:pt x="1433" y="1846"/>
                  </a:lnTo>
                  <a:lnTo>
                    <a:pt x="1433" y="1852"/>
                  </a:lnTo>
                  <a:lnTo>
                    <a:pt x="1430" y="1859"/>
                  </a:lnTo>
                  <a:lnTo>
                    <a:pt x="1429" y="1862"/>
                  </a:lnTo>
                  <a:lnTo>
                    <a:pt x="1426" y="1863"/>
                  </a:lnTo>
                  <a:lnTo>
                    <a:pt x="1422" y="1864"/>
                  </a:lnTo>
                  <a:lnTo>
                    <a:pt x="1418" y="1866"/>
                  </a:lnTo>
                  <a:lnTo>
                    <a:pt x="1408" y="1867"/>
                  </a:lnTo>
                  <a:lnTo>
                    <a:pt x="1394" y="1866"/>
                  </a:lnTo>
                  <a:lnTo>
                    <a:pt x="1386" y="1863"/>
                  </a:lnTo>
                  <a:lnTo>
                    <a:pt x="1378" y="1859"/>
                  </a:lnTo>
                  <a:lnTo>
                    <a:pt x="1370" y="1852"/>
                  </a:lnTo>
                  <a:lnTo>
                    <a:pt x="1362" y="1844"/>
                  </a:lnTo>
                  <a:lnTo>
                    <a:pt x="1345" y="1826"/>
                  </a:lnTo>
                  <a:lnTo>
                    <a:pt x="1326" y="1803"/>
                  </a:lnTo>
                  <a:lnTo>
                    <a:pt x="1306" y="1775"/>
                  </a:lnTo>
                  <a:lnTo>
                    <a:pt x="1285" y="1745"/>
                  </a:lnTo>
                  <a:lnTo>
                    <a:pt x="1265" y="1713"/>
                  </a:lnTo>
                  <a:lnTo>
                    <a:pt x="1244" y="1678"/>
                  </a:lnTo>
                  <a:lnTo>
                    <a:pt x="1198" y="1606"/>
                  </a:lnTo>
                  <a:lnTo>
                    <a:pt x="1154" y="1535"/>
                  </a:lnTo>
                  <a:lnTo>
                    <a:pt x="1133" y="1502"/>
                  </a:lnTo>
                  <a:lnTo>
                    <a:pt x="1110" y="1471"/>
                  </a:lnTo>
                  <a:lnTo>
                    <a:pt x="1090" y="1445"/>
                  </a:lnTo>
                  <a:lnTo>
                    <a:pt x="1069" y="1421"/>
                  </a:lnTo>
                  <a:lnTo>
                    <a:pt x="1058" y="1407"/>
                  </a:lnTo>
                  <a:lnTo>
                    <a:pt x="1050" y="1395"/>
                  </a:lnTo>
                  <a:lnTo>
                    <a:pt x="1045" y="1383"/>
                  </a:lnTo>
                  <a:lnTo>
                    <a:pt x="1041" y="1373"/>
                  </a:lnTo>
                  <a:lnTo>
                    <a:pt x="1041" y="1362"/>
                  </a:lnTo>
                  <a:lnTo>
                    <a:pt x="1042" y="1353"/>
                  </a:lnTo>
                  <a:lnTo>
                    <a:pt x="1045" y="1343"/>
                  </a:lnTo>
                  <a:lnTo>
                    <a:pt x="1050" y="1335"/>
                  </a:lnTo>
                  <a:lnTo>
                    <a:pt x="1058" y="1327"/>
                  </a:lnTo>
                  <a:lnTo>
                    <a:pt x="1066" y="1321"/>
                  </a:lnTo>
                  <a:lnTo>
                    <a:pt x="1077" y="1314"/>
                  </a:lnTo>
                  <a:lnTo>
                    <a:pt x="1088" y="1309"/>
                  </a:lnTo>
                  <a:lnTo>
                    <a:pt x="1100" y="1305"/>
                  </a:lnTo>
                  <a:lnTo>
                    <a:pt x="1113" y="1301"/>
                  </a:lnTo>
                  <a:lnTo>
                    <a:pt x="1126" y="1297"/>
                  </a:lnTo>
                  <a:lnTo>
                    <a:pt x="1141" y="1294"/>
                  </a:lnTo>
                  <a:lnTo>
                    <a:pt x="1145" y="1282"/>
                  </a:lnTo>
                  <a:lnTo>
                    <a:pt x="1146" y="1270"/>
                  </a:lnTo>
                  <a:lnTo>
                    <a:pt x="1145" y="1265"/>
                  </a:lnTo>
                  <a:lnTo>
                    <a:pt x="1144" y="1259"/>
                  </a:lnTo>
                  <a:lnTo>
                    <a:pt x="1142" y="1254"/>
                  </a:lnTo>
                  <a:lnTo>
                    <a:pt x="1140" y="1249"/>
                  </a:lnTo>
                  <a:lnTo>
                    <a:pt x="1133" y="1239"/>
                  </a:lnTo>
                  <a:lnTo>
                    <a:pt x="1122" y="1229"/>
                  </a:lnTo>
                  <a:lnTo>
                    <a:pt x="1109" y="1217"/>
                  </a:lnTo>
                  <a:lnTo>
                    <a:pt x="1093" y="1204"/>
                  </a:lnTo>
                  <a:lnTo>
                    <a:pt x="1093" y="1065"/>
                  </a:lnTo>
                  <a:lnTo>
                    <a:pt x="1096" y="1061"/>
                  </a:lnTo>
                  <a:lnTo>
                    <a:pt x="1098" y="1057"/>
                  </a:lnTo>
                  <a:lnTo>
                    <a:pt x="1101" y="1056"/>
                  </a:lnTo>
                  <a:lnTo>
                    <a:pt x="1104" y="1053"/>
                  </a:lnTo>
                  <a:lnTo>
                    <a:pt x="1108" y="1053"/>
                  </a:lnTo>
                  <a:lnTo>
                    <a:pt x="1110" y="1053"/>
                  </a:lnTo>
                  <a:lnTo>
                    <a:pt x="1114" y="1054"/>
                  </a:lnTo>
                  <a:lnTo>
                    <a:pt x="1118" y="1056"/>
                  </a:lnTo>
                  <a:lnTo>
                    <a:pt x="1126" y="1061"/>
                  </a:lnTo>
                  <a:lnTo>
                    <a:pt x="1134" y="1069"/>
                  </a:lnTo>
                  <a:lnTo>
                    <a:pt x="1142" y="1077"/>
                  </a:lnTo>
                  <a:lnTo>
                    <a:pt x="1152" y="1088"/>
                  </a:lnTo>
                  <a:lnTo>
                    <a:pt x="1170" y="1109"/>
                  </a:lnTo>
                  <a:lnTo>
                    <a:pt x="1188" y="1129"/>
                  </a:lnTo>
                  <a:lnTo>
                    <a:pt x="1197" y="1137"/>
                  </a:lnTo>
                  <a:lnTo>
                    <a:pt x="1205" y="1144"/>
                  </a:lnTo>
                  <a:lnTo>
                    <a:pt x="1213" y="1149"/>
                  </a:lnTo>
                  <a:lnTo>
                    <a:pt x="1220" y="1150"/>
                  </a:lnTo>
                  <a:lnTo>
                    <a:pt x="1226" y="1148"/>
                  </a:lnTo>
                  <a:lnTo>
                    <a:pt x="1230" y="1145"/>
                  </a:lnTo>
                  <a:lnTo>
                    <a:pt x="1234" y="1142"/>
                  </a:lnTo>
                  <a:lnTo>
                    <a:pt x="1237" y="1138"/>
                  </a:lnTo>
                  <a:lnTo>
                    <a:pt x="1238" y="1134"/>
                  </a:lnTo>
                  <a:lnTo>
                    <a:pt x="1240" y="1130"/>
                  </a:lnTo>
                  <a:lnTo>
                    <a:pt x="1240" y="1125"/>
                  </a:lnTo>
                  <a:lnTo>
                    <a:pt x="1238" y="1120"/>
                  </a:lnTo>
                  <a:lnTo>
                    <a:pt x="1233" y="1108"/>
                  </a:lnTo>
                  <a:lnTo>
                    <a:pt x="1226" y="1094"/>
                  </a:lnTo>
                  <a:lnTo>
                    <a:pt x="1218" y="1081"/>
                  </a:lnTo>
                  <a:lnTo>
                    <a:pt x="1208" y="1065"/>
                  </a:lnTo>
                  <a:lnTo>
                    <a:pt x="1185" y="1034"/>
                  </a:lnTo>
                  <a:lnTo>
                    <a:pt x="1164" y="1002"/>
                  </a:lnTo>
                  <a:lnTo>
                    <a:pt x="1154" y="988"/>
                  </a:lnTo>
                  <a:lnTo>
                    <a:pt x="1148" y="972"/>
                  </a:lnTo>
                  <a:lnTo>
                    <a:pt x="1145" y="965"/>
                  </a:lnTo>
                  <a:lnTo>
                    <a:pt x="1144" y="958"/>
                  </a:lnTo>
                  <a:lnTo>
                    <a:pt x="1142" y="952"/>
                  </a:lnTo>
                  <a:lnTo>
                    <a:pt x="1141" y="945"/>
                  </a:lnTo>
                  <a:lnTo>
                    <a:pt x="1142" y="914"/>
                  </a:lnTo>
                  <a:lnTo>
                    <a:pt x="1146" y="886"/>
                  </a:lnTo>
                  <a:lnTo>
                    <a:pt x="1150" y="860"/>
                  </a:lnTo>
                  <a:lnTo>
                    <a:pt x="1156" y="837"/>
                  </a:lnTo>
                  <a:lnTo>
                    <a:pt x="1164" y="816"/>
                  </a:lnTo>
                  <a:lnTo>
                    <a:pt x="1172" y="797"/>
                  </a:lnTo>
                  <a:lnTo>
                    <a:pt x="1181" y="780"/>
                  </a:lnTo>
                  <a:lnTo>
                    <a:pt x="1190" y="765"/>
                  </a:lnTo>
                  <a:lnTo>
                    <a:pt x="1201" y="752"/>
                  </a:lnTo>
                  <a:lnTo>
                    <a:pt x="1213" y="740"/>
                  </a:lnTo>
                  <a:lnTo>
                    <a:pt x="1225" y="730"/>
                  </a:lnTo>
                  <a:lnTo>
                    <a:pt x="1238" y="721"/>
                  </a:lnTo>
                  <a:lnTo>
                    <a:pt x="1250" y="714"/>
                  </a:lnTo>
                  <a:lnTo>
                    <a:pt x="1264" y="708"/>
                  </a:lnTo>
                  <a:lnTo>
                    <a:pt x="1277" y="704"/>
                  </a:lnTo>
                  <a:lnTo>
                    <a:pt x="1290" y="700"/>
                  </a:lnTo>
                  <a:lnTo>
                    <a:pt x="1317" y="694"/>
                  </a:lnTo>
                  <a:lnTo>
                    <a:pt x="1341" y="692"/>
                  </a:lnTo>
                  <a:lnTo>
                    <a:pt x="1364" y="692"/>
                  </a:lnTo>
                  <a:lnTo>
                    <a:pt x="1384" y="690"/>
                  </a:lnTo>
                  <a:lnTo>
                    <a:pt x="1400" y="690"/>
                  </a:lnTo>
                  <a:lnTo>
                    <a:pt x="1410" y="689"/>
                  </a:lnTo>
                  <a:lnTo>
                    <a:pt x="1413" y="688"/>
                  </a:lnTo>
                  <a:lnTo>
                    <a:pt x="1414" y="686"/>
                  </a:lnTo>
                  <a:lnTo>
                    <a:pt x="1414" y="684"/>
                  </a:lnTo>
                  <a:lnTo>
                    <a:pt x="1413" y="680"/>
                  </a:lnTo>
                  <a:lnTo>
                    <a:pt x="1400" y="662"/>
                  </a:lnTo>
                  <a:lnTo>
                    <a:pt x="1386" y="641"/>
                  </a:lnTo>
                  <a:lnTo>
                    <a:pt x="1373" y="617"/>
                  </a:lnTo>
                  <a:lnTo>
                    <a:pt x="1358" y="589"/>
                  </a:lnTo>
                  <a:lnTo>
                    <a:pt x="1344" y="557"/>
                  </a:lnTo>
                  <a:lnTo>
                    <a:pt x="1329" y="523"/>
                  </a:lnTo>
                  <a:lnTo>
                    <a:pt x="1313" y="485"/>
                  </a:lnTo>
                  <a:lnTo>
                    <a:pt x="1298" y="444"/>
                  </a:lnTo>
                  <a:lnTo>
                    <a:pt x="1282" y="400"/>
                  </a:lnTo>
                  <a:lnTo>
                    <a:pt x="1266" y="352"/>
                  </a:lnTo>
                  <a:lnTo>
                    <a:pt x="1249" y="301"/>
                  </a:lnTo>
                  <a:lnTo>
                    <a:pt x="1233" y="247"/>
                  </a:lnTo>
                  <a:lnTo>
                    <a:pt x="1216" y="189"/>
                  </a:lnTo>
                  <a:lnTo>
                    <a:pt x="1200" y="129"/>
                  </a:lnTo>
                  <a:lnTo>
                    <a:pt x="1182" y="65"/>
                  </a:lnTo>
                  <a:lnTo>
                    <a:pt x="1165" y="0"/>
                  </a:lnTo>
                  <a:lnTo>
                    <a:pt x="1150" y="2"/>
                  </a:lnTo>
                  <a:lnTo>
                    <a:pt x="1138" y="4"/>
                  </a:lnTo>
                  <a:lnTo>
                    <a:pt x="1126" y="10"/>
                  </a:lnTo>
                  <a:lnTo>
                    <a:pt x="1114" y="15"/>
                  </a:lnTo>
                  <a:lnTo>
                    <a:pt x="1104" y="20"/>
                  </a:lnTo>
                  <a:lnTo>
                    <a:pt x="1093" y="26"/>
                  </a:lnTo>
                  <a:lnTo>
                    <a:pt x="1082" y="28"/>
                  </a:lnTo>
                  <a:lnTo>
                    <a:pt x="1069" y="30"/>
                  </a:lnTo>
                  <a:lnTo>
                    <a:pt x="1061" y="30"/>
                  </a:lnTo>
                  <a:lnTo>
                    <a:pt x="1054" y="28"/>
                  </a:lnTo>
                  <a:lnTo>
                    <a:pt x="1048" y="26"/>
                  </a:lnTo>
                  <a:lnTo>
                    <a:pt x="1042" y="23"/>
                  </a:lnTo>
                  <a:lnTo>
                    <a:pt x="1033" y="15"/>
                  </a:lnTo>
                  <a:lnTo>
                    <a:pt x="1021" y="6"/>
                  </a:lnTo>
                  <a:lnTo>
                    <a:pt x="1016" y="12"/>
                  </a:lnTo>
                  <a:lnTo>
                    <a:pt x="1012" y="20"/>
                  </a:lnTo>
                  <a:lnTo>
                    <a:pt x="1008" y="27"/>
                  </a:lnTo>
                  <a:lnTo>
                    <a:pt x="1005" y="34"/>
                  </a:lnTo>
                  <a:lnTo>
                    <a:pt x="1001" y="49"/>
                  </a:lnTo>
                  <a:lnTo>
                    <a:pt x="1000" y="64"/>
                  </a:lnTo>
                  <a:lnTo>
                    <a:pt x="996" y="97"/>
                  </a:lnTo>
                  <a:lnTo>
                    <a:pt x="990" y="132"/>
                  </a:lnTo>
                  <a:lnTo>
                    <a:pt x="976" y="171"/>
                  </a:lnTo>
                  <a:lnTo>
                    <a:pt x="960" y="209"/>
                  </a:lnTo>
                  <a:lnTo>
                    <a:pt x="953" y="228"/>
                  </a:lnTo>
                  <a:lnTo>
                    <a:pt x="948" y="249"/>
                  </a:lnTo>
                  <a:lnTo>
                    <a:pt x="944" y="271"/>
                  </a:lnTo>
                  <a:lnTo>
                    <a:pt x="942" y="295"/>
                  </a:lnTo>
                  <a:lnTo>
                    <a:pt x="942" y="308"/>
                  </a:lnTo>
                  <a:lnTo>
                    <a:pt x="942" y="320"/>
                  </a:lnTo>
                  <a:lnTo>
                    <a:pt x="942" y="336"/>
                  </a:lnTo>
                  <a:lnTo>
                    <a:pt x="942" y="355"/>
                  </a:lnTo>
                  <a:lnTo>
                    <a:pt x="942" y="365"/>
                  </a:lnTo>
                  <a:lnTo>
                    <a:pt x="941" y="373"/>
                  </a:lnTo>
                  <a:lnTo>
                    <a:pt x="938" y="381"/>
                  </a:lnTo>
                  <a:lnTo>
                    <a:pt x="936" y="389"/>
                  </a:lnTo>
                  <a:lnTo>
                    <a:pt x="933" y="396"/>
                  </a:lnTo>
                  <a:lnTo>
                    <a:pt x="929" y="401"/>
                  </a:lnTo>
                  <a:lnTo>
                    <a:pt x="924" y="407"/>
                  </a:lnTo>
                  <a:lnTo>
                    <a:pt x="918" y="412"/>
                  </a:lnTo>
                  <a:lnTo>
                    <a:pt x="906" y="420"/>
                  </a:lnTo>
                  <a:lnTo>
                    <a:pt x="893" y="425"/>
                  </a:lnTo>
                  <a:lnTo>
                    <a:pt x="878" y="431"/>
                  </a:lnTo>
                  <a:lnTo>
                    <a:pt x="862" y="433"/>
                  </a:lnTo>
                  <a:lnTo>
                    <a:pt x="828" y="437"/>
                  </a:lnTo>
                  <a:lnTo>
                    <a:pt x="793" y="441"/>
                  </a:lnTo>
                  <a:lnTo>
                    <a:pt x="776" y="444"/>
                  </a:lnTo>
                  <a:lnTo>
                    <a:pt x="760" y="447"/>
                  </a:lnTo>
                  <a:lnTo>
                    <a:pt x="745" y="452"/>
                  </a:lnTo>
                  <a:lnTo>
                    <a:pt x="732" y="457"/>
                  </a:lnTo>
                  <a:lnTo>
                    <a:pt x="715" y="471"/>
                  </a:lnTo>
                  <a:lnTo>
                    <a:pt x="692" y="489"/>
                  </a:lnTo>
                  <a:lnTo>
                    <a:pt x="679" y="497"/>
                  </a:lnTo>
                  <a:lnTo>
                    <a:pt x="665" y="505"/>
                  </a:lnTo>
                  <a:lnTo>
                    <a:pt x="660" y="508"/>
                  </a:lnTo>
                  <a:lnTo>
                    <a:pt x="653" y="509"/>
                  </a:lnTo>
                  <a:lnTo>
                    <a:pt x="648" y="511"/>
                  </a:lnTo>
                  <a:lnTo>
                    <a:pt x="641" y="512"/>
                  </a:lnTo>
                  <a:lnTo>
                    <a:pt x="635" y="511"/>
                  </a:lnTo>
                  <a:lnTo>
                    <a:pt x="627" y="509"/>
                  </a:lnTo>
                  <a:lnTo>
                    <a:pt x="621" y="508"/>
                  </a:lnTo>
                  <a:lnTo>
                    <a:pt x="615" y="504"/>
                  </a:lnTo>
                  <a:lnTo>
                    <a:pt x="611" y="500"/>
                  </a:lnTo>
                  <a:lnTo>
                    <a:pt x="605" y="496"/>
                  </a:lnTo>
                  <a:lnTo>
                    <a:pt x="601" y="491"/>
                  </a:lnTo>
                  <a:lnTo>
                    <a:pt x="597" y="484"/>
                  </a:lnTo>
                  <a:lnTo>
                    <a:pt x="591" y="471"/>
                  </a:lnTo>
                  <a:lnTo>
                    <a:pt x="587" y="456"/>
                  </a:lnTo>
                  <a:lnTo>
                    <a:pt x="583" y="440"/>
                  </a:lnTo>
                  <a:lnTo>
                    <a:pt x="579" y="424"/>
                  </a:lnTo>
                  <a:lnTo>
                    <a:pt x="572" y="392"/>
                  </a:lnTo>
                  <a:lnTo>
                    <a:pt x="564" y="364"/>
                  </a:lnTo>
                  <a:lnTo>
                    <a:pt x="559" y="353"/>
                  </a:lnTo>
                  <a:lnTo>
                    <a:pt x="552" y="344"/>
                  </a:lnTo>
                  <a:lnTo>
                    <a:pt x="548" y="341"/>
                  </a:lnTo>
                  <a:lnTo>
                    <a:pt x="544" y="339"/>
                  </a:lnTo>
                  <a:lnTo>
                    <a:pt x="539" y="337"/>
                  </a:lnTo>
                  <a:lnTo>
                    <a:pt x="533" y="337"/>
                  </a:lnTo>
                  <a:lnTo>
                    <a:pt x="525" y="337"/>
                  </a:lnTo>
                  <a:lnTo>
                    <a:pt x="519" y="339"/>
                  </a:lnTo>
                  <a:lnTo>
                    <a:pt x="513" y="341"/>
                  </a:lnTo>
                  <a:lnTo>
                    <a:pt x="508" y="344"/>
                  </a:lnTo>
                  <a:lnTo>
                    <a:pt x="497" y="351"/>
                  </a:lnTo>
                  <a:lnTo>
                    <a:pt x="489" y="360"/>
                  </a:lnTo>
                  <a:lnTo>
                    <a:pt x="481" y="369"/>
                  </a:lnTo>
                  <a:lnTo>
                    <a:pt x="473" y="377"/>
                  </a:lnTo>
                  <a:lnTo>
                    <a:pt x="465" y="385"/>
                  </a:lnTo>
                  <a:lnTo>
                    <a:pt x="455" y="391"/>
                  </a:lnTo>
                  <a:lnTo>
                    <a:pt x="416" y="403"/>
                  </a:lnTo>
                  <a:lnTo>
                    <a:pt x="380" y="416"/>
                  </a:lnTo>
                  <a:lnTo>
                    <a:pt x="363" y="423"/>
                  </a:lnTo>
                  <a:lnTo>
                    <a:pt x="347" y="431"/>
                  </a:lnTo>
                  <a:lnTo>
                    <a:pt x="332" y="439"/>
                  </a:lnTo>
                  <a:lnTo>
                    <a:pt x="316" y="447"/>
                  </a:lnTo>
                  <a:lnTo>
                    <a:pt x="301" y="456"/>
                  </a:lnTo>
                  <a:lnTo>
                    <a:pt x="288" y="467"/>
                  </a:lnTo>
                  <a:lnTo>
                    <a:pt x="275" y="477"/>
                  </a:lnTo>
                  <a:lnTo>
                    <a:pt x="261" y="489"/>
                  </a:lnTo>
                  <a:lnTo>
                    <a:pt x="249" y="503"/>
                  </a:lnTo>
                  <a:lnTo>
                    <a:pt x="237" y="516"/>
                  </a:lnTo>
                  <a:lnTo>
                    <a:pt x="225" y="532"/>
                  </a:lnTo>
                  <a:lnTo>
                    <a:pt x="213" y="548"/>
                  </a:lnTo>
                  <a:lnTo>
                    <a:pt x="203" y="564"/>
                  </a:lnTo>
                  <a:lnTo>
                    <a:pt x="189" y="579"/>
                  </a:lnTo>
                  <a:lnTo>
                    <a:pt x="175" y="592"/>
                  </a:lnTo>
                  <a:lnTo>
                    <a:pt x="160" y="604"/>
                  </a:lnTo>
                  <a:lnTo>
                    <a:pt x="128" y="628"/>
                  </a:lnTo>
                  <a:lnTo>
                    <a:pt x="93" y="656"/>
                  </a:lnTo>
                  <a:lnTo>
                    <a:pt x="91" y="664"/>
                  </a:lnTo>
                  <a:lnTo>
                    <a:pt x="89" y="672"/>
                  </a:lnTo>
                  <a:lnTo>
                    <a:pt x="89" y="680"/>
                  </a:lnTo>
                  <a:lnTo>
                    <a:pt x="89" y="688"/>
                  </a:lnTo>
                  <a:lnTo>
                    <a:pt x="91" y="697"/>
                  </a:lnTo>
                  <a:lnTo>
                    <a:pt x="89" y="704"/>
                  </a:lnTo>
                  <a:lnTo>
                    <a:pt x="88" y="708"/>
                  </a:lnTo>
                  <a:lnTo>
                    <a:pt x="87" y="710"/>
                  </a:lnTo>
                  <a:lnTo>
                    <a:pt x="84" y="714"/>
                  </a:lnTo>
                  <a:lnTo>
                    <a:pt x="81" y="716"/>
                  </a:lnTo>
                  <a:lnTo>
                    <a:pt x="72" y="722"/>
                  </a:lnTo>
                  <a:lnTo>
                    <a:pt x="64" y="726"/>
                  </a:lnTo>
                  <a:lnTo>
                    <a:pt x="56" y="730"/>
                  </a:lnTo>
                  <a:lnTo>
                    <a:pt x="50" y="734"/>
                  </a:lnTo>
                  <a:lnTo>
                    <a:pt x="36" y="738"/>
                  </a:lnTo>
                  <a:lnTo>
                    <a:pt x="24" y="744"/>
                  </a:lnTo>
                  <a:lnTo>
                    <a:pt x="20" y="748"/>
                  </a:lnTo>
                  <a:lnTo>
                    <a:pt x="15" y="752"/>
                  </a:lnTo>
                  <a:lnTo>
                    <a:pt x="12" y="757"/>
                  </a:lnTo>
                  <a:lnTo>
                    <a:pt x="8" y="765"/>
                  </a:lnTo>
                  <a:lnTo>
                    <a:pt x="7" y="773"/>
                  </a:lnTo>
                  <a:lnTo>
                    <a:pt x="4" y="784"/>
                  </a:lnTo>
                  <a:lnTo>
                    <a:pt x="4" y="797"/>
                  </a:lnTo>
                  <a:lnTo>
                    <a:pt x="3" y="813"/>
                  </a:lnTo>
                  <a:lnTo>
                    <a:pt x="3" y="826"/>
                  </a:lnTo>
                  <a:lnTo>
                    <a:pt x="2" y="842"/>
                  </a:lnTo>
                  <a:lnTo>
                    <a:pt x="0" y="849"/>
                  </a:lnTo>
                  <a:lnTo>
                    <a:pt x="0" y="856"/>
                  </a:lnTo>
                  <a:lnTo>
                    <a:pt x="2" y="862"/>
                  </a:lnTo>
                  <a:lnTo>
                    <a:pt x="3" y="866"/>
                  </a:lnTo>
                  <a:lnTo>
                    <a:pt x="11" y="869"/>
                  </a:lnTo>
                  <a:lnTo>
                    <a:pt x="22" y="869"/>
                  </a:lnTo>
                  <a:lnTo>
                    <a:pt x="34" y="870"/>
                  </a:lnTo>
                  <a:lnTo>
                    <a:pt x="47" y="870"/>
                  </a:lnTo>
                  <a:lnTo>
                    <a:pt x="72" y="870"/>
                  </a:lnTo>
                  <a:lnTo>
                    <a:pt x="93" y="873"/>
                  </a:lnTo>
                  <a:lnTo>
                    <a:pt x="99" y="876"/>
                  </a:lnTo>
                  <a:lnTo>
                    <a:pt x="103" y="878"/>
                  </a:lnTo>
                  <a:lnTo>
                    <a:pt x="105" y="882"/>
                  </a:lnTo>
                  <a:lnTo>
                    <a:pt x="108" y="886"/>
                  </a:lnTo>
                  <a:lnTo>
                    <a:pt x="111" y="897"/>
                  </a:lnTo>
                  <a:lnTo>
                    <a:pt x="111" y="908"/>
                  </a:lnTo>
                  <a:lnTo>
                    <a:pt x="108" y="933"/>
                  </a:lnTo>
                  <a:lnTo>
                    <a:pt x="105" y="957"/>
                  </a:lnTo>
                  <a:lnTo>
                    <a:pt x="107" y="964"/>
                  </a:lnTo>
                  <a:lnTo>
                    <a:pt x="109" y="969"/>
                  </a:lnTo>
                  <a:lnTo>
                    <a:pt x="113" y="974"/>
                  </a:lnTo>
                  <a:lnTo>
                    <a:pt x="117" y="978"/>
                  </a:lnTo>
                  <a:lnTo>
                    <a:pt x="121" y="981"/>
                  </a:lnTo>
                  <a:lnTo>
                    <a:pt x="127" y="985"/>
                  </a:lnTo>
                  <a:lnTo>
                    <a:pt x="133" y="986"/>
                  </a:lnTo>
                  <a:lnTo>
                    <a:pt x="140" y="989"/>
                  </a:lnTo>
                  <a:lnTo>
                    <a:pt x="153" y="992"/>
                  </a:lnTo>
                  <a:lnTo>
                    <a:pt x="168" y="993"/>
                  </a:lnTo>
                  <a:lnTo>
                    <a:pt x="181" y="993"/>
                  </a:lnTo>
                  <a:lnTo>
                    <a:pt x="196" y="993"/>
                  </a:lnTo>
                  <a:lnTo>
                    <a:pt x="304" y="1084"/>
                  </a:lnTo>
                  <a:lnTo>
                    <a:pt x="305" y="1101"/>
                  </a:lnTo>
                  <a:lnTo>
                    <a:pt x="307" y="1114"/>
                  </a:lnTo>
                  <a:lnTo>
                    <a:pt x="309" y="1126"/>
                  </a:lnTo>
                  <a:lnTo>
                    <a:pt x="313" y="1136"/>
                  </a:lnTo>
                  <a:lnTo>
                    <a:pt x="319" y="1144"/>
                  </a:lnTo>
                  <a:lnTo>
                    <a:pt x="325" y="1149"/>
                  </a:lnTo>
                  <a:lnTo>
                    <a:pt x="332" y="1154"/>
                  </a:lnTo>
                  <a:lnTo>
                    <a:pt x="340" y="1157"/>
                  </a:lnTo>
                  <a:lnTo>
                    <a:pt x="380" y="1164"/>
                  </a:lnTo>
                  <a:lnTo>
                    <a:pt x="431" y="1168"/>
                  </a:lnTo>
                  <a:lnTo>
                    <a:pt x="441" y="1170"/>
                  </a:lnTo>
                  <a:lnTo>
                    <a:pt x="451" y="1174"/>
                  </a:lnTo>
                  <a:lnTo>
                    <a:pt x="457" y="1181"/>
                  </a:lnTo>
                  <a:lnTo>
                    <a:pt x="464" y="1189"/>
                  </a:lnTo>
                  <a:lnTo>
                    <a:pt x="469" y="1198"/>
                  </a:lnTo>
                  <a:lnTo>
                    <a:pt x="475" y="1209"/>
                  </a:lnTo>
                  <a:lnTo>
                    <a:pt x="477" y="1219"/>
                  </a:lnTo>
                  <a:lnTo>
                    <a:pt x="481" y="1230"/>
                  </a:lnTo>
                  <a:lnTo>
                    <a:pt x="487" y="1251"/>
                  </a:lnTo>
                  <a:lnTo>
                    <a:pt x="493" y="1270"/>
                  </a:lnTo>
                  <a:lnTo>
                    <a:pt x="496" y="1278"/>
                  </a:lnTo>
                  <a:lnTo>
                    <a:pt x="500" y="1283"/>
                  </a:lnTo>
                  <a:lnTo>
                    <a:pt x="504" y="1287"/>
                  </a:lnTo>
                  <a:lnTo>
                    <a:pt x="509" y="1289"/>
                  </a:lnTo>
                  <a:lnTo>
                    <a:pt x="517" y="1287"/>
                  </a:lnTo>
                  <a:lnTo>
                    <a:pt x="524" y="1285"/>
                  </a:lnTo>
                  <a:lnTo>
                    <a:pt x="528" y="1282"/>
                  </a:lnTo>
                  <a:lnTo>
                    <a:pt x="532" y="1279"/>
                  </a:lnTo>
                  <a:lnTo>
                    <a:pt x="536" y="1275"/>
                  </a:lnTo>
                  <a:lnTo>
                    <a:pt x="540" y="1273"/>
                  </a:lnTo>
                  <a:lnTo>
                    <a:pt x="545" y="1271"/>
                  </a:lnTo>
                  <a:lnTo>
                    <a:pt x="552" y="1270"/>
                  </a:lnTo>
                  <a:lnTo>
                    <a:pt x="552" y="1277"/>
                  </a:lnTo>
                  <a:lnTo>
                    <a:pt x="556" y="1283"/>
                  </a:lnTo>
                  <a:lnTo>
                    <a:pt x="560" y="1290"/>
                  </a:lnTo>
                  <a:lnTo>
                    <a:pt x="565" y="1295"/>
                  </a:lnTo>
                  <a:lnTo>
                    <a:pt x="572" y="1299"/>
                  </a:lnTo>
                  <a:lnTo>
                    <a:pt x="579" y="1303"/>
                  </a:lnTo>
                  <a:lnTo>
                    <a:pt x="587" y="1306"/>
                  </a:lnTo>
                  <a:lnTo>
                    <a:pt x="593" y="1306"/>
                  </a:lnTo>
                  <a:lnTo>
                    <a:pt x="603" y="1305"/>
                  </a:lnTo>
                  <a:lnTo>
                    <a:pt x="611" y="1302"/>
                  </a:lnTo>
                  <a:lnTo>
                    <a:pt x="619" y="1298"/>
                  </a:lnTo>
                  <a:lnTo>
                    <a:pt x="625" y="1293"/>
                  </a:lnTo>
                  <a:lnTo>
                    <a:pt x="637" y="1281"/>
                  </a:lnTo>
                  <a:lnTo>
                    <a:pt x="648" y="1270"/>
                  </a:lnTo>
                  <a:lnTo>
                    <a:pt x="640" y="1251"/>
                  </a:lnTo>
                  <a:lnTo>
                    <a:pt x="629" y="1234"/>
                  </a:lnTo>
                  <a:lnTo>
                    <a:pt x="617" y="1218"/>
                  </a:lnTo>
                  <a:lnTo>
                    <a:pt x="604" y="1202"/>
                  </a:lnTo>
                  <a:lnTo>
                    <a:pt x="589" y="1189"/>
                  </a:lnTo>
                  <a:lnTo>
                    <a:pt x="575" y="1176"/>
                  </a:lnTo>
                  <a:lnTo>
                    <a:pt x="559" y="1164"/>
                  </a:lnTo>
                  <a:lnTo>
                    <a:pt x="544" y="1153"/>
                  </a:lnTo>
                  <a:lnTo>
                    <a:pt x="491" y="1121"/>
                  </a:lnTo>
                  <a:lnTo>
                    <a:pt x="467" y="1108"/>
                  </a:lnTo>
                  <a:lnTo>
                    <a:pt x="468" y="1097"/>
                  </a:lnTo>
                  <a:lnTo>
                    <a:pt x="469" y="1085"/>
                  </a:lnTo>
                  <a:lnTo>
                    <a:pt x="473" y="1070"/>
                  </a:lnTo>
                  <a:lnTo>
                    <a:pt x="479" y="1054"/>
                  </a:lnTo>
                  <a:lnTo>
                    <a:pt x="485" y="1037"/>
                  </a:lnTo>
                  <a:lnTo>
                    <a:pt x="492" y="1018"/>
                  </a:lnTo>
                  <a:lnTo>
                    <a:pt x="500" y="1001"/>
                  </a:lnTo>
                  <a:lnTo>
                    <a:pt x="509" y="982"/>
                  </a:lnTo>
                  <a:lnTo>
                    <a:pt x="520" y="965"/>
                  </a:lnTo>
                  <a:lnTo>
                    <a:pt x="532" y="950"/>
                  </a:lnTo>
                  <a:lnTo>
                    <a:pt x="543" y="936"/>
                  </a:lnTo>
                  <a:lnTo>
                    <a:pt x="556" y="924"/>
                  </a:lnTo>
                  <a:lnTo>
                    <a:pt x="563" y="918"/>
                  </a:lnTo>
                  <a:lnTo>
                    <a:pt x="569" y="913"/>
                  </a:lnTo>
                  <a:lnTo>
                    <a:pt x="576" y="909"/>
                  </a:lnTo>
                  <a:lnTo>
                    <a:pt x="583" y="906"/>
                  </a:lnTo>
                  <a:lnTo>
                    <a:pt x="589" y="904"/>
                  </a:lnTo>
                  <a:lnTo>
                    <a:pt x="597" y="902"/>
                  </a:lnTo>
                  <a:lnTo>
                    <a:pt x="604" y="902"/>
                  </a:lnTo>
                  <a:lnTo>
                    <a:pt x="612" y="902"/>
                  </a:lnTo>
                  <a:lnTo>
                    <a:pt x="601" y="926"/>
                  </a:lnTo>
                  <a:lnTo>
                    <a:pt x="592" y="949"/>
                  </a:lnTo>
                  <a:lnTo>
                    <a:pt x="587" y="970"/>
                  </a:lnTo>
                  <a:lnTo>
                    <a:pt x="583" y="990"/>
                  </a:lnTo>
                  <a:lnTo>
                    <a:pt x="580" y="1009"/>
                  </a:lnTo>
                  <a:lnTo>
                    <a:pt x="580" y="1026"/>
                  </a:lnTo>
                  <a:lnTo>
                    <a:pt x="581" y="1044"/>
                  </a:lnTo>
                  <a:lnTo>
                    <a:pt x="585" y="1058"/>
                  </a:lnTo>
                  <a:lnTo>
                    <a:pt x="589" y="1073"/>
                  </a:lnTo>
                  <a:lnTo>
                    <a:pt x="596" y="1088"/>
                  </a:lnTo>
                  <a:lnTo>
                    <a:pt x="603" y="1101"/>
                  </a:lnTo>
                  <a:lnTo>
                    <a:pt x="611" y="1113"/>
                  </a:lnTo>
                  <a:lnTo>
                    <a:pt x="620" y="1124"/>
                  </a:lnTo>
                  <a:lnTo>
                    <a:pt x="631" y="1136"/>
                  </a:lnTo>
                  <a:lnTo>
                    <a:pt x="641" y="1145"/>
                  </a:lnTo>
                  <a:lnTo>
                    <a:pt x="653" y="1156"/>
                  </a:lnTo>
                  <a:lnTo>
                    <a:pt x="677" y="1173"/>
                  </a:lnTo>
                  <a:lnTo>
                    <a:pt x="703" y="1189"/>
                  </a:lnTo>
                  <a:lnTo>
                    <a:pt x="728" y="1205"/>
                  </a:lnTo>
                  <a:lnTo>
                    <a:pt x="752" y="1218"/>
                  </a:lnTo>
                  <a:lnTo>
                    <a:pt x="773" y="1233"/>
                  </a:lnTo>
                  <a:lnTo>
                    <a:pt x="792" y="1246"/>
                  </a:lnTo>
                  <a:lnTo>
                    <a:pt x="800" y="1254"/>
                  </a:lnTo>
                  <a:lnTo>
                    <a:pt x="807" y="1261"/>
                  </a:lnTo>
                  <a:lnTo>
                    <a:pt x="812" y="1269"/>
                  </a:lnTo>
                  <a:lnTo>
                    <a:pt x="816" y="1277"/>
                  </a:lnTo>
                  <a:lnTo>
                    <a:pt x="829" y="1310"/>
                  </a:lnTo>
                  <a:lnTo>
                    <a:pt x="838" y="1341"/>
                  </a:lnTo>
                  <a:lnTo>
                    <a:pt x="845" y="1370"/>
                  </a:lnTo>
                  <a:lnTo>
                    <a:pt x="849" y="1398"/>
                  </a:lnTo>
                  <a:lnTo>
                    <a:pt x="853" y="1451"/>
                  </a:lnTo>
                  <a:lnTo>
                    <a:pt x="856" y="1505"/>
                  </a:lnTo>
                  <a:lnTo>
                    <a:pt x="857" y="1533"/>
                  </a:lnTo>
                  <a:lnTo>
                    <a:pt x="860" y="1563"/>
                  </a:lnTo>
                  <a:lnTo>
                    <a:pt x="864" y="1595"/>
                  </a:lnTo>
                  <a:lnTo>
                    <a:pt x="870" y="1630"/>
                  </a:lnTo>
                  <a:lnTo>
                    <a:pt x="880" y="1669"/>
                  </a:lnTo>
                  <a:lnTo>
                    <a:pt x="893" y="1710"/>
                  </a:lnTo>
                  <a:lnTo>
                    <a:pt x="909" y="1755"/>
                  </a:lnTo>
                  <a:lnTo>
                    <a:pt x="930" y="1806"/>
                  </a:lnTo>
                  <a:lnTo>
                    <a:pt x="945" y="1836"/>
                  </a:lnTo>
                  <a:lnTo>
                    <a:pt x="960" y="1871"/>
                  </a:lnTo>
                  <a:lnTo>
                    <a:pt x="974" y="1911"/>
                  </a:lnTo>
                  <a:lnTo>
                    <a:pt x="990" y="1952"/>
                  </a:lnTo>
                  <a:lnTo>
                    <a:pt x="1005" y="1998"/>
                  </a:lnTo>
                  <a:lnTo>
                    <a:pt x="1020" y="2042"/>
                  </a:lnTo>
                  <a:lnTo>
                    <a:pt x="1033" y="2087"/>
                  </a:lnTo>
                  <a:lnTo>
                    <a:pt x="1045" y="2131"/>
                  </a:lnTo>
                  <a:lnTo>
                    <a:pt x="1052" y="2156"/>
                  </a:lnTo>
                  <a:lnTo>
                    <a:pt x="1058" y="2179"/>
                  </a:lnTo>
                  <a:lnTo>
                    <a:pt x="1062" y="2200"/>
                  </a:lnTo>
                  <a:lnTo>
                    <a:pt x="1065" y="2220"/>
                  </a:lnTo>
                  <a:lnTo>
                    <a:pt x="1068" y="2239"/>
                  </a:lnTo>
                  <a:lnTo>
                    <a:pt x="1068" y="2256"/>
                  </a:lnTo>
                  <a:lnTo>
                    <a:pt x="1068" y="2272"/>
                  </a:lnTo>
                  <a:lnTo>
                    <a:pt x="1068" y="2287"/>
                  </a:lnTo>
                  <a:lnTo>
                    <a:pt x="1064" y="2314"/>
                  </a:lnTo>
                  <a:lnTo>
                    <a:pt x="1058" y="2336"/>
                  </a:lnTo>
                  <a:lnTo>
                    <a:pt x="1053" y="2356"/>
                  </a:lnTo>
                  <a:lnTo>
                    <a:pt x="1046" y="2374"/>
                  </a:lnTo>
                  <a:lnTo>
                    <a:pt x="1041" y="2389"/>
                  </a:lnTo>
                  <a:lnTo>
                    <a:pt x="1038" y="2403"/>
                  </a:lnTo>
                  <a:lnTo>
                    <a:pt x="1038" y="2411"/>
                  </a:lnTo>
                  <a:lnTo>
                    <a:pt x="1038" y="2417"/>
                  </a:lnTo>
                  <a:lnTo>
                    <a:pt x="1040" y="2424"/>
                  </a:lnTo>
                  <a:lnTo>
                    <a:pt x="1041" y="2431"/>
                  </a:lnTo>
                  <a:lnTo>
                    <a:pt x="1045" y="2437"/>
                  </a:lnTo>
                  <a:lnTo>
                    <a:pt x="1050" y="2445"/>
                  </a:lnTo>
                  <a:lnTo>
                    <a:pt x="1056" y="2453"/>
                  </a:lnTo>
                  <a:lnTo>
                    <a:pt x="1064" y="2461"/>
                  </a:lnTo>
                  <a:lnTo>
                    <a:pt x="1084" y="2479"/>
                  </a:lnTo>
                  <a:lnTo>
                    <a:pt x="1112" y="2499"/>
                  </a:lnTo>
                  <a:lnTo>
                    <a:pt x="1120" y="2504"/>
                  </a:lnTo>
                  <a:lnTo>
                    <a:pt x="1126" y="2511"/>
                  </a:lnTo>
                  <a:lnTo>
                    <a:pt x="1133" y="2517"/>
                  </a:lnTo>
                  <a:lnTo>
                    <a:pt x="1138" y="2525"/>
                  </a:lnTo>
                  <a:lnTo>
                    <a:pt x="1144" y="2532"/>
                  </a:lnTo>
                  <a:lnTo>
                    <a:pt x="1146" y="2539"/>
                  </a:lnTo>
                  <a:lnTo>
                    <a:pt x="1150" y="2547"/>
                  </a:lnTo>
                  <a:lnTo>
                    <a:pt x="1153" y="2555"/>
                  </a:lnTo>
                  <a:lnTo>
                    <a:pt x="1160" y="2589"/>
                  </a:lnTo>
                  <a:lnTo>
                    <a:pt x="1166" y="2631"/>
                  </a:lnTo>
                  <a:lnTo>
                    <a:pt x="1172" y="2653"/>
                  </a:lnTo>
                  <a:lnTo>
                    <a:pt x="1178" y="2677"/>
                  </a:lnTo>
                  <a:lnTo>
                    <a:pt x="1184" y="2689"/>
                  </a:lnTo>
                  <a:lnTo>
                    <a:pt x="1189" y="2703"/>
                  </a:lnTo>
                  <a:lnTo>
                    <a:pt x="1196" y="2717"/>
                  </a:lnTo>
                  <a:lnTo>
                    <a:pt x="1204" y="2731"/>
                  </a:lnTo>
                  <a:lnTo>
                    <a:pt x="1213" y="2747"/>
                  </a:lnTo>
                  <a:lnTo>
                    <a:pt x="1222" y="2761"/>
                  </a:lnTo>
                  <a:lnTo>
                    <a:pt x="1234" y="2777"/>
                  </a:lnTo>
                  <a:lnTo>
                    <a:pt x="1248" y="2793"/>
                  </a:lnTo>
                  <a:lnTo>
                    <a:pt x="1262" y="2811"/>
                  </a:lnTo>
                  <a:lnTo>
                    <a:pt x="1278" y="2828"/>
                  </a:lnTo>
                  <a:lnTo>
                    <a:pt x="1296" y="2847"/>
                  </a:lnTo>
                  <a:lnTo>
                    <a:pt x="1316" y="2865"/>
                  </a:lnTo>
                  <a:lnTo>
                    <a:pt x="1352" y="2848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5" name="Freeform 129"/>
            <p:cNvSpPr>
              <a:spLocks noChangeAspect="1"/>
            </p:cNvSpPr>
            <p:nvPr/>
          </p:nvSpPr>
          <p:spPr bwMode="auto">
            <a:xfrm>
              <a:off x="4761" y="3237"/>
              <a:ext cx="190" cy="167"/>
            </a:xfrm>
            <a:custGeom>
              <a:avLst/>
              <a:gdLst>
                <a:gd name="T0" fmla="*/ 600 w 620"/>
                <a:gd name="T1" fmla="*/ 61 h 546"/>
                <a:gd name="T2" fmla="*/ 584 w 620"/>
                <a:gd name="T3" fmla="*/ 55 h 546"/>
                <a:gd name="T4" fmla="*/ 554 w 620"/>
                <a:gd name="T5" fmla="*/ 77 h 546"/>
                <a:gd name="T6" fmla="*/ 516 w 620"/>
                <a:gd name="T7" fmla="*/ 140 h 546"/>
                <a:gd name="T8" fmla="*/ 464 w 620"/>
                <a:gd name="T9" fmla="*/ 254 h 546"/>
                <a:gd name="T10" fmla="*/ 410 w 620"/>
                <a:gd name="T11" fmla="*/ 360 h 546"/>
                <a:gd name="T12" fmla="*/ 352 w 620"/>
                <a:gd name="T13" fmla="*/ 440 h 546"/>
                <a:gd name="T14" fmla="*/ 285 w 620"/>
                <a:gd name="T15" fmla="*/ 502 h 546"/>
                <a:gd name="T16" fmla="*/ 240 w 620"/>
                <a:gd name="T17" fmla="*/ 530 h 546"/>
                <a:gd name="T18" fmla="*/ 208 w 620"/>
                <a:gd name="T19" fmla="*/ 542 h 546"/>
                <a:gd name="T20" fmla="*/ 179 w 620"/>
                <a:gd name="T21" fmla="*/ 546 h 546"/>
                <a:gd name="T22" fmla="*/ 153 w 620"/>
                <a:gd name="T23" fmla="*/ 540 h 546"/>
                <a:gd name="T24" fmla="*/ 132 w 620"/>
                <a:gd name="T25" fmla="*/ 524 h 546"/>
                <a:gd name="T26" fmla="*/ 84 w 620"/>
                <a:gd name="T27" fmla="*/ 432 h 546"/>
                <a:gd name="T28" fmla="*/ 55 w 620"/>
                <a:gd name="T29" fmla="*/ 372 h 546"/>
                <a:gd name="T30" fmla="*/ 35 w 620"/>
                <a:gd name="T31" fmla="*/ 357 h 546"/>
                <a:gd name="T32" fmla="*/ 0 w 620"/>
                <a:gd name="T33" fmla="*/ 349 h 546"/>
                <a:gd name="T34" fmla="*/ 20 w 620"/>
                <a:gd name="T35" fmla="*/ 318 h 546"/>
                <a:gd name="T36" fmla="*/ 28 w 620"/>
                <a:gd name="T37" fmla="*/ 289 h 546"/>
                <a:gd name="T38" fmla="*/ 29 w 620"/>
                <a:gd name="T39" fmla="*/ 254 h 546"/>
                <a:gd name="T40" fmla="*/ 29 w 620"/>
                <a:gd name="T41" fmla="*/ 234 h 546"/>
                <a:gd name="T42" fmla="*/ 32 w 620"/>
                <a:gd name="T43" fmla="*/ 216 h 546"/>
                <a:gd name="T44" fmla="*/ 45 w 620"/>
                <a:gd name="T45" fmla="*/ 198 h 546"/>
                <a:gd name="T46" fmla="*/ 60 w 620"/>
                <a:gd name="T47" fmla="*/ 181 h 546"/>
                <a:gd name="T48" fmla="*/ 65 w 620"/>
                <a:gd name="T49" fmla="*/ 162 h 546"/>
                <a:gd name="T50" fmla="*/ 96 w 620"/>
                <a:gd name="T51" fmla="*/ 166 h 546"/>
                <a:gd name="T52" fmla="*/ 117 w 620"/>
                <a:gd name="T53" fmla="*/ 156 h 546"/>
                <a:gd name="T54" fmla="*/ 127 w 620"/>
                <a:gd name="T55" fmla="*/ 120 h 546"/>
                <a:gd name="T56" fmla="*/ 127 w 620"/>
                <a:gd name="T57" fmla="*/ 93 h 546"/>
                <a:gd name="T58" fmla="*/ 133 w 620"/>
                <a:gd name="T59" fmla="*/ 77 h 546"/>
                <a:gd name="T60" fmla="*/ 148 w 620"/>
                <a:gd name="T61" fmla="*/ 73 h 546"/>
                <a:gd name="T62" fmla="*/ 184 w 620"/>
                <a:gd name="T63" fmla="*/ 80 h 546"/>
                <a:gd name="T64" fmla="*/ 212 w 620"/>
                <a:gd name="T65" fmla="*/ 80 h 546"/>
                <a:gd name="T66" fmla="*/ 253 w 620"/>
                <a:gd name="T67" fmla="*/ 55 h 546"/>
                <a:gd name="T68" fmla="*/ 328 w 620"/>
                <a:gd name="T69" fmla="*/ 65 h 546"/>
                <a:gd name="T70" fmla="*/ 400 w 620"/>
                <a:gd name="T71" fmla="*/ 84 h 546"/>
                <a:gd name="T72" fmla="*/ 438 w 620"/>
                <a:gd name="T73" fmla="*/ 89 h 546"/>
                <a:gd name="T74" fmla="*/ 469 w 620"/>
                <a:gd name="T75" fmla="*/ 89 h 546"/>
                <a:gd name="T76" fmla="*/ 485 w 620"/>
                <a:gd name="T77" fmla="*/ 81 h 546"/>
                <a:gd name="T78" fmla="*/ 494 w 620"/>
                <a:gd name="T79" fmla="*/ 69 h 546"/>
                <a:gd name="T80" fmla="*/ 508 w 620"/>
                <a:gd name="T81" fmla="*/ 13 h 546"/>
                <a:gd name="T82" fmla="*/ 518 w 620"/>
                <a:gd name="T83" fmla="*/ 5 h 546"/>
                <a:gd name="T84" fmla="*/ 570 w 620"/>
                <a:gd name="T85" fmla="*/ 1 h 546"/>
                <a:gd name="T86" fmla="*/ 618 w 620"/>
                <a:gd name="T87" fmla="*/ 27 h 546"/>
                <a:gd name="T88" fmla="*/ 617 w 620"/>
                <a:gd name="T89" fmla="*/ 61 h 546"/>
                <a:gd name="T90" fmla="*/ 614 w 620"/>
                <a:gd name="T91" fmla="*/ 79 h 5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20"/>
                <a:gd name="T139" fmla="*/ 0 h 546"/>
                <a:gd name="T140" fmla="*/ 620 w 620"/>
                <a:gd name="T141" fmla="*/ 546 h 54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20" h="546">
                  <a:moveTo>
                    <a:pt x="614" y="79"/>
                  </a:moveTo>
                  <a:lnTo>
                    <a:pt x="608" y="69"/>
                  </a:lnTo>
                  <a:lnTo>
                    <a:pt x="600" y="61"/>
                  </a:lnTo>
                  <a:lnTo>
                    <a:pt x="596" y="59"/>
                  </a:lnTo>
                  <a:lnTo>
                    <a:pt x="590" y="56"/>
                  </a:lnTo>
                  <a:lnTo>
                    <a:pt x="584" y="55"/>
                  </a:lnTo>
                  <a:lnTo>
                    <a:pt x="577" y="55"/>
                  </a:lnTo>
                  <a:lnTo>
                    <a:pt x="565" y="65"/>
                  </a:lnTo>
                  <a:lnTo>
                    <a:pt x="554" y="77"/>
                  </a:lnTo>
                  <a:lnTo>
                    <a:pt x="544" y="92"/>
                  </a:lnTo>
                  <a:lnTo>
                    <a:pt x="534" y="106"/>
                  </a:lnTo>
                  <a:lnTo>
                    <a:pt x="516" y="140"/>
                  </a:lnTo>
                  <a:lnTo>
                    <a:pt x="498" y="177"/>
                  </a:lnTo>
                  <a:lnTo>
                    <a:pt x="481" y="216"/>
                  </a:lnTo>
                  <a:lnTo>
                    <a:pt x="464" y="254"/>
                  </a:lnTo>
                  <a:lnTo>
                    <a:pt x="446" y="293"/>
                  </a:lnTo>
                  <a:lnTo>
                    <a:pt x="428" y="330"/>
                  </a:lnTo>
                  <a:lnTo>
                    <a:pt x="410" y="360"/>
                  </a:lnTo>
                  <a:lnTo>
                    <a:pt x="392" y="388"/>
                  </a:lnTo>
                  <a:lnTo>
                    <a:pt x="372" y="414"/>
                  </a:lnTo>
                  <a:lnTo>
                    <a:pt x="352" y="440"/>
                  </a:lnTo>
                  <a:lnTo>
                    <a:pt x="329" y="462"/>
                  </a:lnTo>
                  <a:lnTo>
                    <a:pt x="308" y="484"/>
                  </a:lnTo>
                  <a:lnTo>
                    <a:pt x="285" y="502"/>
                  </a:lnTo>
                  <a:lnTo>
                    <a:pt x="262" y="517"/>
                  </a:lnTo>
                  <a:lnTo>
                    <a:pt x="252" y="524"/>
                  </a:lnTo>
                  <a:lnTo>
                    <a:pt x="240" y="530"/>
                  </a:lnTo>
                  <a:lnTo>
                    <a:pt x="229" y="536"/>
                  </a:lnTo>
                  <a:lnTo>
                    <a:pt x="219" y="540"/>
                  </a:lnTo>
                  <a:lnTo>
                    <a:pt x="208" y="542"/>
                  </a:lnTo>
                  <a:lnTo>
                    <a:pt x="199" y="545"/>
                  </a:lnTo>
                  <a:lnTo>
                    <a:pt x="188" y="546"/>
                  </a:lnTo>
                  <a:lnTo>
                    <a:pt x="179" y="546"/>
                  </a:lnTo>
                  <a:lnTo>
                    <a:pt x="171" y="545"/>
                  </a:lnTo>
                  <a:lnTo>
                    <a:pt x="161" y="544"/>
                  </a:lnTo>
                  <a:lnTo>
                    <a:pt x="153" y="540"/>
                  </a:lnTo>
                  <a:lnTo>
                    <a:pt x="145" y="536"/>
                  </a:lnTo>
                  <a:lnTo>
                    <a:pt x="139" y="530"/>
                  </a:lnTo>
                  <a:lnTo>
                    <a:pt x="132" y="524"/>
                  </a:lnTo>
                  <a:lnTo>
                    <a:pt x="125" y="516"/>
                  </a:lnTo>
                  <a:lnTo>
                    <a:pt x="120" y="505"/>
                  </a:lnTo>
                  <a:lnTo>
                    <a:pt x="84" y="432"/>
                  </a:lnTo>
                  <a:lnTo>
                    <a:pt x="64" y="386"/>
                  </a:lnTo>
                  <a:lnTo>
                    <a:pt x="60" y="378"/>
                  </a:lnTo>
                  <a:lnTo>
                    <a:pt x="55" y="372"/>
                  </a:lnTo>
                  <a:lnTo>
                    <a:pt x="49" y="366"/>
                  </a:lnTo>
                  <a:lnTo>
                    <a:pt x="43" y="361"/>
                  </a:lnTo>
                  <a:lnTo>
                    <a:pt x="35" y="357"/>
                  </a:lnTo>
                  <a:lnTo>
                    <a:pt x="24" y="354"/>
                  </a:lnTo>
                  <a:lnTo>
                    <a:pt x="13" y="352"/>
                  </a:lnTo>
                  <a:lnTo>
                    <a:pt x="0" y="349"/>
                  </a:lnTo>
                  <a:lnTo>
                    <a:pt x="8" y="338"/>
                  </a:lnTo>
                  <a:lnTo>
                    <a:pt x="15" y="328"/>
                  </a:lnTo>
                  <a:lnTo>
                    <a:pt x="20" y="318"/>
                  </a:lnTo>
                  <a:lnTo>
                    <a:pt x="24" y="309"/>
                  </a:lnTo>
                  <a:lnTo>
                    <a:pt x="27" y="300"/>
                  </a:lnTo>
                  <a:lnTo>
                    <a:pt x="28" y="289"/>
                  </a:lnTo>
                  <a:lnTo>
                    <a:pt x="29" y="277"/>
                  </a:lnTo>
                  <a:lnTo>
                    <a:pt x="29" y="265"/>
                  </a:lnTo>
                  <a:lnTo>
                    <a:pt x="29" y="254"/>
                  </a:lnTo>
                  <a:lnTo>
                    <a:pt x="29" y="249"/>
                  </a:lnTo>
                  <a:lnTo>
                    <a:pt x="29" y="244"/>
                  </a:lnTo>
                  <a:lnTo>
                    <a:pt x="29" y="234"/>
                  </a:lnTo>
                  <a:lnTo>
                    <a:pt x="31" y="228"/>
                  </a:lnTo>
                  <a:lnTo>
                    <a:pt x="31" y="221"/>
                  </a:lnTo>
                  <a:lnTo>
                    <a:pt x="32" y="216"/>
                  </a:lnTo>
                  <a:lnTo>
                    <a:pt x="35" y="212"/>
                  </a:lnTo>
                  <a:lnTo>
                    <a:pt x="40" y="204"/>
                  </a:lnTo>
                  <a:lnTo>
                    <a:pt x="45" y="198"/>
                  </a:lnTo>
                  <a:lnTo>
                    <a:pt x="52" y="193"/>
                  </a:lnTo>
                  <a:lnTo>
                    <a:pt x="57" y="185"/>
                  </a:lnTo>
                  <a:lnTo>
                    <a:pt x="60" y="181"/>
                  </a:lnTo>
                  <a:lnTo>
                    <a:pt x="63" y="176"/>
                  </a:lnTo>
                  <a:lnTo>
                    <a:pt x="64" y="169"/>
                  </a:lnTo>
                  <a:lnTo>
                    <a:pt x="65" y="162"/>
                  </a:lnTo>
                  <a:lnTo>
                    <a:pt x="84" y="168"/>
                  </a:lnTo>
                  <a:lnTo>
                    <a:pt x="91" y="168"/>
                  </a:lnTo>
                  <a:lnTo>
                    <a:pt x="96" y="166"/>
                  </a:lnTo>
                  <a:lnTo>
                    <a:pt x="103" y="164"/>
                  </a:lnTo>
                  <a:lnTo>
                    <a:pt x="108" y="161"/>
                  </a:lnTo>
                  <a:lnTo>
                    <a:pt x="117" y="156"/>
                  </a:lnTo>
                  <a:lnTo>
                    <a:pt x="127" y="150"/>
                  </a:lnTo>
                  <a:lnTo>
                    <a:pt x="127" y="133"/>
                  </a:lnTo>
                  <a:lnTo>
                    <a:pt x="127" y="120"/>
                  </a:lnTo>
                  <a:lnTo>
                    <a:pt x="127" y="109"/>
                  </a:lnTo>
                  <a:lnTo>
                    <a:pt x="127" y="102"/>
                  </a:lnTo>
                  <a:lnTo>
                    <a:pt x="127" y="93"/>
                  </a:lnTo>
                  <a:lnTo>
                    <a:pt x="128" y="87"/>
                  </a:lnTo>
                  <a:lnTo>
                    <a:pt x="131" y="81"/>
                  </a:lnTo>
                  <a:lnTo>
                    <a:pt x="133" y="77"/>
                  </a:lnTo>
                  <a:lnTo>
                    <a:pt x="137" y="75"/>
                  </a:lnTo>
                  <a:lnTo>
                    <a:pt x="143" y="75"/>
                  </a:lnTo>
                  <a:lnTo>
                    <a:pt x="148" y="73"/>
                  </a:lnTo>
                  <a:lnTo>
                    <a:pt x="155" y="75"/>
                  </a:lnTo>
                  <a:lnTo>
                    <a:pt x="168" y="77"/>
                  </a:lnTo>
                  <a:lnTo>
                    <a:pt x="184" y="80"/>
                  </a:lnTo>
                  <a:lnTo>
                    <a:pt x="193" y="80"/>
                  </a:lnTo>
                  <a:lnTo>
                    <a:pt x="203" y="80"/>
                  </a:lnTo>
                  <a:lnTo>
                    <a:pt x="212" y="80"/>
                  </a:lnTo>
                  <a:lnTo>
                    <a:pt x="223" y="79"/>
                  </a:lnTo>
                  <a:lnTo>
                    <a:pt x="237" y="67"/>
                  </a:lnTo>
                  <a:lnTo>
                    <a:pt x="253" y="55"/>
                  </a:lnTo>
                  <a:lnTo>
                    <a:pt x="278" y="56"/>
                  </a:lnTo>
                  <a:lnTo>
                    <a:pt x="304" y="60"/>
                  </a:lnTo>
                  <a:lnTo>
                    <a:pt x="328" y="65"/>
                  </a:lnTo>
                  <a:lnTo>
                    <a:pt x="352" y="72"/>
                  </a:lnTo>
                  <a:lnTo>
                    <a:pt x="376" y="79"/>
                  </a:lnTo>
                  <a:lnTo>
                    <a:pt x="400" y="84"/>
                  </a:lnTo>
                  <a:lnTo>
                    <a:pt x="412" y="87"/>
                  </a:lnTo>
                  <a:lnTo>
                    <a:pt x="425" y="89"/>
                  </a:lnTo>
                  <a:lnTo>
                    <a:pt x="438" y="89"/>
                  </a:lnTo>
                  <a:lnTo>
                    <a:pt x="452" y="91"/>
                  </a:lnTo>
                  <a:lnTo>
                    <a:pt x="461" y="89"/>
                  </a:lnTo>
                  <a:lnTo>
                    <a:pt x="469" y="89"/>
                  </a:lnTo>
                  <a:lnTo>
                    <a:pt x="476" y="87"/>
                  </a:lnTo>
                  <a:lnTo>
                    <a:pt x="481" y="85"/>
                  </a:lnTo>
                  <a:lnTo>
                    <a:pt x="485" y="81"/>
                  </a:lnTo>
                  <a:lnTo>
                    <a:pt x="489" y="79"/>
                  </a:lnTo>
                  <a:lnTo>
                    <a:pt x="492" y="75"/>
                  </a:lnTo>
                  <a:lnTo>
                    <a:pt x="494" y="69"/>
                  </a:lnTo>
                  <a:lnTo>
                    <a:pt x="500" y="47"/>
                  </a:lnTo>
                  <a:lnTo>
                    <a:pt x="505" y="17"/>
                  </a:lnTo>
                  <a:lnTo>
                    <a:pt x="508" y="13"/>
                  </a:lnTo>
                  <a:lnTo>
                    <a:pt x="510" y="11"/>
                  </a:lnTo>
                  <a:lnTo>
                    <a:pt x="513" y="8"/>
                  </a:lnTo>
                  <a:lnTo>
                    <a:pt x="518" y="5"/>
                  </a:lnTo>
                  <a:lnTo>
                    <a:pt x="529" y="3"/>
                  </a:lnTo>
                  <a:lnTo>
                    <a:pt x="541" y="3"/>
                  </a:lnTo>
                  <a:lnTo>
                    <a:pt x="570" y="1"/>
                  </a:lnTo>
                  <a:lnTo>
                    <a:pt x="596" y="0"/>
                  </a:lnTo>
                  <a:lnTo>
                    <a:pt x="620" y="0"/>
                  </a:lnTo>
                  <a:lnTo>
                    <a:pt x="618" y="27"/>
                  </a:lnTo>
                  <a:lnTo>
                    <a:pt x="617" y="45"/>
                  </a:lnTo>
                  <a:lnTo>
                    <a:pt x="617" y="53"/>
                  </a:lnTo>
                  <a:lnTo>
                    <a:pt x="617" y="61"/>
                  </a:lnTo>
                  <a:lnTo>
                    <a:pt x="618" y="69"/>
                  </a:lnTo>
                  <a:lnTo>
                    <a:pt x="620" y="79"/>
                  </a:lnTo>
                  <a:lnTo>
                    <a:pt x="614" y="7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6" name="Freeform 130"/>
            <p:cNvSpPr>
              <a:spLocks noChangeAspect="1"/>
            </p:cNvSpPr>
            <p:nvPr/>
          </p:nvSpPr>
          <p:spPr bwMode="auto">
            <a:xfrm>
              <a:off x="919" y="2148"/>
              <a:ext cx="19" cy="20"/>
            </a:xfrm>
            <a:custGeom>
              <a:avLst/>
              <a:gdLst>
                <a:gd name="T0" fmla="*/ 0 w 66"/>
                <a:gd name="T1" fmla="*/ 31 h 67"/>
                <a:gd name="T2" fmla="*/ 1 w 66"/>
                <a:gd name="T3" fmla="*/ 24 h 67"/>
                <a:gd name="T4" fmla="*/ 2 w 66"/>
                <a:gd name="T5" fmla="*/ 19 h 67"/>
                <a:gd name="T6" fmla="*/ 6 w 66"/>
                <a:gd name="T7" fmla="*/ 14 h 67"/>
                <a:gd name="T8" fmla="*/ 10 w 66"/>
                <a:gd name="T9" fmla="*/ 8 h 67"/>
                <a:gd name="T10" fmla="*/ 17 w 66"/>
                <a:gd name="T11" fmla="*/ 6 h 67"/>
                <a:gd name="T12" fmla="*/ 22 w 66"/>
                <a:gd name="T13" fmla="*/ 3 h 67"/>
                <a:gd name="T14" fmla="*/ 29 w 66"/>
                <a:gd name="T15" fmla="*/ 2 h 67"/>
                <a:gd name="T16" fmla="*/ 36 w 66"/>
                <a:gd name="T17" fmla="*/ 0 h 67"/>
                <a:gd name="T18" fmla="*/ 42 w 66"/>
                <a:gd name="T19" fmla="*/ 2 h 67"/>
                <a:gd name="T20" fmla="*/ 48 w 66"/>
                <a:gd name="T21" fmla="*/ 3 h 67"/>
                <a:gd name="T22" fmla="*/ 53 w 66"/>
                <a:gd name="T23" fmla="*/ 6 h 67"/>
                <a:gd name="T24" fmla="*/ 58 w 66"/>
                <a:gd name="T25" fmla="*/ 8 h 67"/>
                <a:gd name="T26" fmla="*/ 61 w 66"/>
                <a:gd name="T27" fmla="*/ 14 h 67"/>
                <a:gd name="T28" fmla="*/ 64 w 66"/>
                <a:gd name="T29" fmla="*/ 19 h 67"/>
                <a:gd name="T30" fmla="*/ 65 w 66"/>
                <a:gd name="T31" fmla="*/ 24 h 67"/>
                <a:gd name="T32" fmla="*/ 66 w 66"/>
                <a:gd name="T33" fmla="*/ 31 h 67"/>
                <a:gd name="T34" fmla="*/ 65 w 66"/>
                <a:gd name="T35" fmla="*/ 39 h 67"/>
                <a:gd name="T36" fmla="*/ 64 w 66"/>
                <a:gd name="T37" fmla="*/ 47 h 67"/>
                <a:gd name="T38" fmla="*/ 61 w 66"/>
                <a:gd name="T39" fmla="*/ 52 h 67"/>
                <a:gd name="T40" fmla="*/ 58 w 66"/>
                <a:gd name="T41" fmla="*/ 58 h 67"/>
                <a:gd name="T42" fmla="*/ 53 w 66"/>
                <a:gd name="T43" fmla="*/ 62 h 67"/>
                <a:gd name="T44" fmla="*/ 48 w 66"/>
                <a:gd name="T45" fmla="*/ 64 h 67"/>
                <a:gd name="T46" fmla="*/ 42 w 66"/>
                <a:gd name="T47" fmla="*/ 66 h 67"/>
                <a:gd name="T48" fmla="*/ 36 w 66"/>
                <a:gd name="T49" fmla="*/ 67 h 67"/>
                <a:gd name="T50" fmla="*/ 29 w 66"/>
                <a:gd name="T51" fmla="*/ 66 h 67"/>
                <a:gd name="T52" fmla="*/ 22 w 66"/>
                <a:gd name="T53" fmla="*/ 64 h 67"/>
                <a:gd name="T54" fmla="*/ 17 w 66"/>
                <a:gd name="T55" fmla="*/ 62 h 67"/>
                <a:gd name="T56" fmla="*/ 10 w 66"/>
                <a:gd name="T57" fmla="*/ 58 h 67"/>
                <a:gd name="T58" fmla="*/ 6 w 66"/>
                <a:gd name="T59" fmla="*/ 52 h 67"/>
                <a:gd name="T60" fmla="*/ 2 w 66"/>
                <a:gd name="T61" fmla="*/ 47 h 67"/>
                <a:gd name="T62" fmla="*/ 1 w 66"/>
                <a:gd name="T63" fmla="*/ 39 h 67"/>
                <a:gd name="T64" fmla="*/ 0 w 66"/>
                <a:gd name="T65" fmla="*/ 31 h 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"/>
                <a:gd name="T100" fmla="*/ 0 h 67"/>
                <a:gd name="T101" fmla="*/ 66 w 66"/>
                <a:gd name="T102" fmla="*/ 67 h 6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" h="67">
                  <a:moveTo>
                    <a:pt x="0" y="31"/>
                  </a:moveTo>
                  <a:lnTo>
                    <a:pt x="1" y="24"/>
                  </a:lnTo>
                  <a:lnTo>
                    <a:pt x="2" y="19"/>
                  </a:lnTo>
                  <a:lnTo>
                    <a:pt x="6" y="14"/>
                  </a:lnTo>
                  <a:lnTo>
                    <a:pt x="10" y="8"/>
                  </a:lnTo>
                  <a:lnTo>
                    <a:pt x="17" y="6"/>
                  </a:lnTo>
                  <a:lnTo>
                    <a:pt x="22" y="3"/>
                  </a:lnTo>
                  <a:lnTo>
                    <a:pt x="29" y="2"/>
                  </a:lnTo>
                  <a:lnTo>
                    <a:pt x="36" y="0"/>
                  </a:lnTo>
                  <a:lnTo>
                    <a:pt x="42" y="2"/>
                  </a:lnTo>
                  <a:lnTo>
                    <a:pt x="48" y="3"/>
                  </a:lnTo>
                  <a:lnTo>
                    <a:pt x="53" y="6"/>
                  </a:lnTo>
                  <a:lnTo>
                    <a:pt x="58" y="8"/>
                  </a:lnTo>
                  <a:lnTo>
                    <a:pt x="61" y="14"/>
                  </a:lnTo>
                  <a:lnTo>
                    <a:pt x="64" y="19"/>
                  </a:lnTo>
                  <a:lnTo>
                    <a:pt x="65" y="24"/>
                  </a:lnTo>
                  <a:lnTo>
                    <a:pt x="66" y="31"/>
                  </a:lnTo>
                  <a:lnTo>
                    <a:pt x="65" y="39"/>
                  </a:lnTo>
                  <a:lnTo>
                    <a:pt x="64" y="47"/>
                  </a:lnTo>
                  <a:lnTo>
                    <a:pt x="61" y="52"/>
                  </a:lnTo>
                  <a:lnTo>
                    <a:pt x="58" y="58"/>
                  </a:lnTo>
                  <a:lnTo>
                    <a:pt x="53" y="62"/>
                  </a:lnTo>
                  <a:lnTo>
                    <a:pt x="48" y="64"/>
                  </a:lnTo>
                  <a:lnTo>
                    <a:pt x="42" y="66"/>
                  </a:lnTo>
                  <a:lnTo>
                    <a:pt x="36" y="67"/>
                  </a:lnTo>
                  <a:lnTo>
                    <a:pt x="29" y="66"/>
                  </a:lnTo>
                  <a:lnTo>
                    <a:pt x="22" y="64"/>
                  </a:lnTo>
                  <a:lnTo>
                    <a:pt x="17" y="62"/>
                  </a:lnTo>
                  <a:lnTo>
                    <a:pt x="10" y="58"/>
                  </a:lnTo>
                  <a:lnTo>
                    <a:pt x="6" y="52"/>
                  </a:lnTo>
                  <a:lnTo>
                    <a:pt x="2" y="47"/>
                  </a:lnTo>
                  <a:lnTo>
                    <a:pt x="1" y="39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7" name="Freeform 131"/>
            <p:cNvSpPr>
              <a:spLocks noChangeAspect="1"/>
            </p:cNvSpPr>
            <p:nvPr/>
          </p:nvSpPr>
          <p:spPr bwMode="auto">
            <a:xfrm>
              <a:off x="882" y="2570"/>
              <a:ext cx="35" cy="34"/>
            </a:xfrm>
            <a:custGeom>
              <a:avLst/>
              <a:gdLst>
                <a:gd name="T0" fmla="*/ 60 w 114"/>
                <a:gd name="T1" fmla="*/ 115 h 115"/>
                <a:gd name="T2" fmla="*/ 70 w 114"/>
                <a:gd name="T3" fmla="*/ 114 h 115"/>
                <a:gd name="T4" fmla="*/ 81 w 114"/>
                <a:gd name="T5" fmla="*/ 110 h 115"/>
                <a:gd name="T6" fmla="*/ 90 w 114"/>
                <a:gd name="T7" fmla="*/ 106 h 115"/>
                <a:gd name="T8" fmla="*/ 98 w 114"/>
                <a:gd name="T9" fmla="*/ 99 h 115"/>
                <a:gd name="T10" fmla="*/ 105 w 114"/>
                <a:gd name="T11" fmla="*/ 91 h 115"/>
                <a:gd name="T12" fmla="*/ 109 w 114"/>
                <a:gd name="T13" fmla="*/ 82 h 115"/>
                <a:gd name="T14" fmla="*/ 113 w 114"/>
                <a:gd name="T15" fmla="*/ 71 h 115"/>
                <a:gd name="T16" fmla="*/ 114 w 114"/>
                <a:gd name="T17" fmla="*/ 60 h 115"/>
                <a:gd name="T18" fmla="*/ 113 w 114"/>
                <a:gd name="T19" fmla="*/ 47 h 115"/>
                <a:gd name="T20" fmla="*/ 109 w 114"/>
                <a:gd name="T21" fmla="*/ 36 h 115"/>
                <a:gd name="T22" fmla="*/ 105 w 114"/>
                <a:gd name="T23" fmla="*/ 26 h 115"/>
                <a:gd name="T24" fmla="*/ 98 w 114"/>
                <a:gd name="T25" fmla="*/ 16 h 115"/>
                <a:gd name="T26" fmla="*/ 90 w 114"/>
                <a:gd name="T27" fmla="*/ 10 h 115"/>
                <a:gd name="T28" fmla="*/ 81 w 114"/>
                <a:gd name="T29" fmla="*/ 4 h 115"/>
                <a:gd name="T30" fmla="*/ 70 w 114"/>
                <a:gd name="T31" fmla="*/ 2 h 115"/>
                <a:gd name="T32" fmla="*/ 60 w 114"/>
                <a:gd name="T33" fmla="*/ 0 h 115"/>
                <a:gd name="T34" fmla="*/ 48 w 114"/>
                <a:gd name="T35" fmla="*/ 2 h 115"/>
                <a:gd name="T36" fmla="*/ 37 w 114"/>
                <a:gd name="T37" fmla="*/ 4 h 115"/>
                <a:gd name="T38" fmla="*/ 28 w 114"/>
                <a:gd name="T39" fmla="*/ 10 h 115"/>
                <a:gd name="T40" fmla="*/ 18 w 114"/>
                <a:gd name="T41" fmla="*/ 16 h 115"/>
                <a:gd name="T42" fmla="*/ 11 w 114"/>
                <a:gd name="T43" fmla="*/ 26 h 115"/>
                <a:gd name="T44" fmla="*/ 5 w 114"/>
                <a:gd name="T45" fmla="*/ 36 h 115"/>
                <a:gd name="T46" fmla="*/ 3 w 114"/>
                <a:gd name="T47" fmla="*/ 42 h 115"/>
                <a:gd name="T48" fmla="*/ 1 w 114"/>
                <a:gd name="T49" fmla="*/ 47 h 115"/>
                <a:gd name="T50" fmla="*/ 0 w 114"/>
                <a:gd name="T51" fmla="*/ 54 h 115"/>
                <a:gd name="T52" fmla="*/ 0 w 114"/>
                <a:gd name="T53" fmla="*/ 60 h 115"/>
                <a:gd name="T54" fmla="*/ 1 w 114"/>
                <a:gd name="T55" fmla="*/ 71 h 115"/>
                <a:gd name="T56" fmla="*/ 5 w 114"/>
                <a:gd name="T57" fmla="*/ 82 h 115"/>
                <a:gd name="T58" fmla="*/ 11 w 114"/>
                <a:gd name="T59" fmla="*/ 91 h 115"/>
                <a:gd name="T60" fmla="*/ 18 w 114"/>
                <a:gd name="T61" fmla="*/ 99 h 115"/>
                <a:gd name="T62" fmla="*/ 28 w 114"/>
                <a:gd name="T63" fmla="*/ 106 h 115"/>
                <a:gd name="T64" fmla="*/ 37 w 114"/>
                <a:gd name="T65" fmla="*/ 110 h 115"/>
                <a:gd name="T66" fmla="*/ 48 w 114"/>
                <a:gd name="T67" fmla="*/ 114 h 115"/>
                <a:gd name="T68" fmla="*/ 60 w 114"/>
                <a:gd name="T69" fmla="*/ 115 h 11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14"/>
                <a:gd name="T106" fmla="*/ 0 h 115"/>
                <a:gd name="T107" fmla="*/ 114 w 114"/>
                <a:gd name="T108" fmla="*/ 115 h 11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14" h="115">
                  <a:moveTo>
                    <a:pt x="60" y="115"/>
                  </a:moveTo>
                  <a:lnTo>
                    <a:pt x="70" y="114"/>
                  </a:lnTo>
                  <a:lnTo>
                    <a:pt x="81" y="110"/>
                  </a:lnTo>
                  <a:lnTo>
                    <a:pt x="90" y="106"/>
                  </a:lnTo>
                  <a:lnTo>
                    <a:pt x="98" y="99"/>
                  </a:lnTo>
                  <a:lnTo>
                    <a:pt x="105" y="91"/>
                  </a:lnTo>
                  <a:lnTo>
                    <a:pt x="109" y="82"/>
                  </a:lnTo>
                  <a:lnTo>
                    <a:pt x="113" y="71"/>
                  </a:lnTo>
                  <a:lnTo>
                    <a:pt x="114" y="60"/>
                  </a:lnTo>
                  <a:lnTo>
                    <a:pt x="113" y="47"/>
                  </a:lnTo>
                  <a:lnTo>
                    <a:pt x="109" y="36"/>
                  </a:lnTo>
                  <a:lnTo>
                    <a:pt x="105" y="26"/>
                  </a:lnTo>
                  <a:lnTo>
                    <a:pt x="98" y="16"/>
                  </a:lnTo>
                  <a:lnTo>
                    <a:pt x="90" y="10"/>
                  </a:lnTo>
                  <a:lnTo>
                    <a:pt x="81" y="4"/>
                  </a:lnTo>
                  <a:lnTo>
                    <a:pt x="70" y="2"/>
                  </a:lnTo>
                  <a:lnTo>
                    <a:pt x="60" y="0"/>
                  </a:lnTo>
                  <a:lnTo>
                    <a:pt x="48" y="2"/>
                  </a:lnTo>
                  <a:lnTo>
                    <a:pt x="37" y="4"/>
                  </a:lnTo>
                  <a:lnTo>
                    <a:pt x="28" y="10"/>
                  </a:lnTo>
                  <a:lnTo>
                    <a:pt x="18" y="16"/>
                  </a:lnTo>
                  <a:lnTo>
                    <a:pt x="11" y="26"/>
                  </a:lnTo>
                  <a:lnTo>
                    <a:pt x="5" y="36"/>
                  </a:lnTo>
                  <a:lnTo>
                    <a:pt x="3" y="42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71"/>
                  </a:lnTo>
                  <a:lnTo>
                    <a:pt x="5" y="82"/>
                  </a:lnTo>
                  <a:lnTo>
                    <a:pt x="11" y="91"/>
                  </a:lnTo>
                  <a:lnTo>
                    <a:pt x="18" y="99"/>
                  </a:lnTo>
                  <a:lnTo>
                    <a:pt x="28" y="106"/>
                  </a:lnTo>
                  <a:lnTo>
                    <a:pt x="37" y="110"/>
                  </a:lnTo>
                  <a:lnTo>
                    <a:pt x="48" y="114"/>
                  </a:lnTo>
                  <a:lnTo>
                    <a:pt x="60" y="11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8" name="Freeform 132"/>
            <p:cNvSpPr>
              <a:spLocks noChangeAspect="1"/>
            </p:cNvSpPr>
            <p:nvPr/>
          </p:nvSpPr>
          <p:spPr bwMode="auto">
            <a:xfrm>
              <a:off x="887" y="2573"/>
              <a:ext cx="26" cy="26"/>
            </a:xfrm>
            <a:custGeom>
              <a:avLst/>
              <a:gdLst>
                <a:gd name="T0" fmla="*/ 12 w 84"/>
                <a:gd name="T1" fmla="*/ 84 h 84"/>
                <a:gd name="T2" fmla="*/ 24 w 84"/>
                <a:gd name="T3" fmla="*/ 55 h 84"/>
                <a:gd name="T4" fmla="*/ 0 w 84"/>
                <a:gd name="T5" fmla="*/ 36 h 84"/>
                <a:gd name="T6" fmla="*/ 31 w 84"/>
                <a:gd name="T7" fmla="*/ 36 h 84"/>
                <a:gd name="T8" fmla="*/ 43 w 84"/>
                <a:gd name="T9" fmla="*/ 0 h 84"/>
                <a:gd name="T10" fmla="*/ 55 w 84"/>
                <a:gd name="T11" fmla="*/ 36 h 84"/>
                <a:gd name="T12" fmla="*/ 84 w 84"/>
                <a:gd name="T13" fmla="*/ 36 h 84"/>
                <a:gd name="T14" fmla="*/ 55 w 84"/>
                <a:gd name="T15" fmla="*/ 55 h 84"/>
                <a:gd name="T16" fmla="*/ 67 w 84"/>
                <a:gd name="T17" fmla="*/ 84 h 84"/>
                <a:gd name="T18" fmla="*/ 43 w 84"/>
                <a:gd name="T19" fmla="*/ 67 h 84"/>
                <a:gd name="T20" fmla="*/ 12 w 84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4"/>
                <a:gd name="T34" fmla="*/ 0 h 84"/>
                <a:gd name="T35" fmla="*/ 84 w 84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4" h="84">
                  <a:moveTo>
                    <a:pt x="12" y="84"/>
                  </a:moveTo>
                  <a:lnTo>
                    <a:pt x="24" y="55"/>
                  </a:lnTo>
                  <a:lnTo>
                    <a:pt x="0" y="36"/>
                  </a:lnTo>
                  <a:lnTo>
                    <a:pt x="31" y="36"/>
                  </a:lnTo>
                  <a:lnTo>
                    <a:pt x="43" y="0"/>
                  </a:lnTo>
                  <a:lnTo>
                    <a:pt x="55" y="36"/>
                  </a:lnTo>
                  <a:lnTo>
                    <a:pt x="84" y="36"/>
                  </a:lnTo>
                  <a:lnTo>
                    <a:pt x="55" y="55"/>
                  </a:lnTo>
                  <a:lnTo>
                    <a:pt x="67" y="84"/>
                  </a:lnTo>
                  <a:lnTo>
                    <a:pt x="43" y="67"/>
                  </a:lnTo>
                  <a:lnTo>
                    <a:pt x="12" y="84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69" name="Freeform 133"/>
            <p:cNvSpPr>
              <a:spLocks noChangeAspect="1"/>
            </p:cNvSpPr>
            <p:nvPr/>
          </p:nvSpPr>
          <p:spPr bwMode="auto">
            <a:xfrm>
              <a:off x="913" y="2141"/>
              <a:ext cx="33" cy="34"/>
            </a:xfrm>
            <a:custGeom>
              <a:avLst/>
              <a:gdLst>
                <a:gd name="T0" fmla="*/ 0 w 109"/>
                <a:gd name="T1" fmla="*/ 55 h 115"/>
                <a:gd name="T2" fmla="*/ 1 w 109"/>
                <a:gd name="T3" fmla="*/ 44 h 115"/>
                <a:gd name="T4" fmla="*/ 5 w 109"/>
                <a:gd name="T5" fmla="*/ 34 h 115"/>
                <a:gd name="T6" fmla="*/ 9 w 109"/>
                <a:gd name="T7" fmla="*/ 24 h 115"/>
                <a:gd name="T8" fmla="*/ 16 w 109"/>
                <a:gd name="T9" fmla="*/ 16 h 115"/>
                <a:gd name="T10" fmla="*/ 24 w 109"/>
                <a:gd name="T11" fmla="*/ 10 h 115"/>
                <a:gd name="T12" fmla="*/ 33 w 109"/>
                <a:gd name="T13" fmla="*/ 4 h 115"/>
                <a:gd name="T14" fmla="*/ 44 w 109"/>
                <a:gd name="T15" fmla="*/ 2 h 115"/>
                <a:gd name="T16" fmla="*/ 55 w 109"/>
                <a:gd name="T17" fmla="*/ 0 h 115"/>
                <a:gd name="T18" fmla="*/ 65 w 109"/>
                <a:gd name="T19" fmla="*/ 2 h 115"/>
                <a:gd name="T20" fmla="*/ 76 w 109"/>
                <a:gd name="T21" fmla="*/ 4 h 115"/>
                <a:gd name="T22" fmla="*/ 85 w 109"/>
                <a:gd name="T23" fmla="*/ 10 h 115"/>
                <a:gd name="T24" fmla="*/ 93 w 109"/>
                <a:gd name="T25" fmla="*/ 16 h 115"/>
                <a:gd name="T26" fmla="*/ 100 w 109"/>
                <a:gd name="T27" fmla="*/ 24 h 115"/>
                <a:gd name="T28" fmla="*/ 105 w 109"/>
                <a:gd name="T29" fmla="*/ 34 h 115"/>
                <a:gd name="T30" fmla="*/ 108 w 109"/>
                <a:gd name="T31" fmla="*/ 44 h 115"/>
                <a:gd name="T32" fmla="*/ 109 w 109"/>
                <a:gd name="T33" fmla="*/ 55 h 115"/>
                <a:gd name="T34" fmla="*/ 108 w 109"/>
                <a:gd name="T35" fmla="*/ 66 h 115"/>
                <a:gd name="T36" fmla="*/ 105 w 109"/>
                <a:gd name="T37" fmla="*/ 76 h 115"/>
                <a:gd name="T38" fmla="*/ 100 w 109"/>
                <a:gd name="T39" fmla="*/ 87 h 115"/>
                <a:gd name="T40" fmla="*/ 93 w 109"/>
                <a:gd name="T41" fmla="*/ 96 h 115"/>
                <a:gd name="T42" fmla="*/ 85 w 109"/>
                <a:gd name="T43" fmla="*/ 104 h 115"/>
                <a:gd name="T44" fmla="*/ 76 w 109"/>
                <a:gd name="T45" fmla="*/ 110 h 115"/>
                <a:gd name="T46" fmla="*/ 65 w 109"/>
                <a:gd name="T47" fmla="*/ 114 h 115"/>
                <a:gd name="T48" fmla="*/ 55 w 109"/>
                <a:gd name="T49" fmla="*/ 115 h 115"/>
                <a:gd name="T50" fmla="*/ 44 w 109"/>
                <a:gd name="T51" fmla="*/ 114 h 115"/>
                <a:gd name="T52" fmla="*/ 33 w 109"/>
                <a:gd name="T53" fmla="*/ 110 h 115"/>
                <a:gd name="T54" fmla="*/ 24 w 109"/>
                <a:gd name="T55" fmla="*/ 104 h 115"/>
                <a:gd name="T56" fmla="*/ 16 w 109"/>
                <a:gd name="T57" fmla="*/ 96 h 115"/>
                <a:gd name="T58" fmla="*/ 9 w 109"/>
                <a:gd name="T59" fmla="*/ 87 h 115"/>
                <a:gd name="T60" fmla="*/ 5 w 109"/>
                <a:gd name="T61" fmla="*/ 76 h 115"/>
                <a:gd name="T62" fmla="*/ 1 w 109"/>
                <a:gd name="T63" fmla="*/ 66 h 115"/>
                <a:gd name="T64" fmla="*/ 0 w 109"/>
                <a:gd name="T65" fmla="*/ 55 h 1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9"/>
                <a:gd name="T100" fmla="*/ 0 h 115"/>
                <a:gd name="T101" fmla="*/ 109 w 109"/>
                <a:gd name="T102" fmla="*/ 115 h 11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9" h="115">
                  <a:moveTo>
                    <a:pt x="0" y="55"/>
                  </a:moveTo>
                  <a:lnTo>
                    <a:pt x="1" y="44"/>
                  </a:lnTo>
                  <a:lnTo>
                    <a:pt x="5" y="34"/>
                  </a:lnTo>
                  <a:lnTo>
                    <a:pt x="9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3" y="4"/>
                  </a:lnTo>
                  <a:lnTo>
                    <a:pt x="44" y="2"/>
                  </a:lnTo>
                  <a:lnTo>
                    <a:pt x="55" y="0"/>
                  </a:lnTo>
                  <a:lnTo>
                    <a:pt x="65" y="2"/>
                  </a:lnTo>
                  <a:lnTo>
                    <a:pt x="76" y="4"/>
                  </a:lnTo>
                  <a:lnTo>
                    <a:pt x="85" y="10"/>
                  </a:lnTo>
                  <a:lnTo>
                    <a:pt x="93" y="16"/>
                  </a:lnTo>
                  <a:lnTo>
                    <a:pt x="100" y="24"/>
                  </a:lnTo>
                  <a:lnTo>
                    <a:pt x="105" y="34"/>
                  </a:lnTo>
                  <a:lnTo>
                    <a:pt x="108" y="44"/>
                  </a:lnTo>
                  <a:lnTo>
                    <a:pt x="109" y="55"/>
                  </a:lnTo>
                  <a:lnTo>
                    <a:pt x="108" y="66"/>
                  </a:lnTo>
                  <a:lnTo>
                    <a:pt x="105" y="76"/>
                  </a:lnTo>
                  <a:lnTo>
                    <a:pt x="100" y="87"/>
                  </a:lnTo>
                  <a:lnTo>
                    <a:pt x="93" y="96"/>
                  </a:lnTo>
                  <a:lnTo>
                    <a:pt x="85" y="104"/>
                  </a:lnTo>
                  <a:lnTo>
                    <a:pt x="76" y="110"/>
                  </a:lnTo>
                  <a:lnTo>
                    <a:pt x="65" y="114"/>
                  </a:lnTo>
                  <a:lnTo>
                    <a:pt x="55" y="115"/>
                  </a:lnTo>
                  <a:lnTo>
                    <a:pt x="44" y="114"/>
                  </a:lnTo>
                  <a:lnTo>
                    <a:pt x="33" y="110"/>
                  </a:lnTo>
                  <a:lnTo>
                    <a:pt x="24" y="104"/>
                  </a:lnTo>
                  <a:lnTo>
                    <a:pt x="16" y="96"/>
                  </a:lnTo>
                  <a:lnTo>
                    <a:pt x="9" y="87"/>
                  </a:lnTo>
                  <a:lnTo>
                    <a:pt x="5" y="76"/>
                  </a:lnTo>
                  <a:lnTo>
                    <a:pt x="1" y="66"/>
                  </a:lnTo>
                  <a:lnTo>
                    <a:pt x="0" y="55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70" name="Freeform 134"/>
            <p:cNvSpPr>
              <a:spLocks noChangeAspect="1"/>
            </p:cNvSpPr>
            <p:nvPr/>
          </p:nvSpPr>
          <p:spPr bwMode="auto">
            <a:xfrm>
              <a:off x="3518" y="3272"/>
              <a:ext cx="210" cy="370"/>
            </a:xfrm>
            <a:custGeom>
              <a:avLst/>
              <a:gdLst>
                <a:gd name="T0" fmla="*/ 649 w 686"/>
                <a:gd name="T1" fmla="*/ 122 h 1216"/>
                <a:gd name="T2" fmla="*/ 615 w 686"/>
                <a:gd name="T3" fmla="*/ 22 h 1216"/>
                <a:gd name="T4" fmla="*/ 595 w 686"/>
                <a:gd name="T5" fmla="*/ 0 h 1216"/>
                <a:gd name="T6" fmla="*/ 567 w 686"/>
                <a:gd name="T7" fmla="*/ 7 h 1216"/>
                <a:gd name="T8" fmla="*/ 546 w 686"/>
                <a:gd name="T9" fmla="*/ 26 h 1216"/>
                <a:gd name="T10" fmla="*/ 529 w 686"/>
                <a:gd name="T11" fmla="*/ 78 h 1216"/>
                <a:gd name="T12" fmla="*/ 543 w 686"/>
                <a:gd name="T13" fmla="*/ 120 h 1216"/>
                <a:gd name="T14" fmla="*/ 559 w 686"/>
                <a:gd name="T15" fmla="*/ 163 h 1216"/>
                <a:gd name="T16" fmla="*/ 542 w 686"/>
                <a:gd name="T17" fmla="*/ 238 h 1216"/>
                <a:gd name="T18" fmla="*/ 517 w 686"/>
                <a:gd name="T19" fmla="*/ 314 h 1216"/>
                <a:gd name="T20" fmla="*/ 485 w 686"/>
                <a:gd name="T21" fmla="*/ 515 h 1216"/>
                <a:gd name="T22" fmla="*/ 428 w 686"/>
                <a:gd name="T23" fmla="*/ 595 h 1216"/>
                <a:gd name="T24" fmla="*/ 425 w 686"/>
                <a:gd name="T25" fmla="*/ 632 h 1216"/>
                <a:gd name="T26" fmla="*/ 418 w 686"/>
                <a:gd name="T27" fmla="*/ 671 h 1216"/>
                <a:gd name="T28" fmla="*/ 396 w 686"/>
                <a:gd name="T29" fmla="*/ 692 h 1216"/>
                <a:gd name="T30" fmla="*/ 356 w 686"/>
                <a:gd name="T31" fmla="*/ 763 h 1216"/>
                <a:gd name="T32" fmla="*/ 309 w 686"/>
                <a:gd name="T33" fmla="*/ 860 h 1216"/>
                <a:gd name="T34" fmla="*/ 249 w 686"/>
                <a:gd name="T35" fmla="*/ 953 h 1216"/>
                <a:gd name="T36" fmla="*/ 197 w 686"/>
                <a:gd name="T37" fmla="*/ 1035 h 1216"/>
                <a:gd name="T38" fmla="*/ 134 w 686"/>
                <a:gd name="T39" fmla="*/ 1087 h 1216"/>
                <a:gd name="T40" fmla="*/ 13 w 686"/>
                <a:gd name="T41" fmla="*/ 1168 h 1216"/>
                <a:gd name="T42" fmla="*/ 0 w 686"/>
                <a:gd name="T43" fmla="*/ 1192 h 1216"/>
                <a:gd name="T44" fmla="*/ 16 w 686"/>
                <a:gd name="T45" fmla="*/ 1209 h 1216"/>
                <a:gd name="T46" fmla="*/ 65 w 686"/>
                <a:gd name="T47" fmla="*/ 1216 h 1216"/>
                <a:gd name="T48" fmla="*/ 141 w 686"/>
                <a:gd name="T49" fmla="*/ 1209 h 1216"/>
                <a:gd name="T50" fmla="*/ 230 w 686"/>
                <a:gd name="T51" fmla="*/ 1177 h 1216"/>
                <a:gd name="T52" fmla="*/ 306 w 686"/>
                <a:gd name="T53" fmla="*/ 1124 h 1216"/>
                <a:gd name="T54" fmla="*/ 337 w 686"/>
                <a:gd name="T55" fmla="*/ 1080 h 1216"/>
                <a:gd name="T56" fmla="*/ 348 w 686"/>
                <a:gd name="T57" fmla="*/ 1040 h 1216"/>
                <a:gd name="T58" fmla="*/ 349 w 686"/>
                <a:gd name="T59" fmla="*/ 976 h 1216"/>
                <a:gd name="T60" fmla="*/ 356 w 686"/>
                <a:gd name="T61" fmla="*/ 936 h 1216"/>
                <a:gd name="T62" fmla="*/ 386 w 686"/>
                <a:gd name="T63" fmla="*/ 923 h 1216"/>
                <a:gd name="T64" fmla="*/ 420 w 686"/>
                <a:gd name="T65" fmla="*/ 888 h 1216"/>
                <a:gd name="T66" fmla="*/ 457 w 686"/>
                <a:gd name="T67" fmla="*/ 832 h 1216"/>
                <a:gd name="T68" fmla="*/ 522 w 686"/>
                <a:gd name="T69" fmla="*/ 796 h 1216"/>
                <a:gd name="T70" fmla="*/ 559 w 686"/>
                <a:gd name="T71" fmla="*/ 768 h 1216"/>
                <a:gd name="T72" fmla="*/ 567 w 686"/>
                <a:gd name="T73" fmla="*/ 725 h 1216"/>
                <a:gd name="T74" fmla="*/ 574 w 686"/>
                <a:gd name="T75" fmla="*/ 697 h 1216"/>
                <a:gd name="T76" fmla="*/ 641 w 686"/>
                <a:gd name="T77" fmla="*/ 620 h 1216"/>
                <a:gd name="T78" fmla="*/ 661 w 686"/>
                <a:gd name="T79" fmla="*/ 579 h 1216"/>
                <a:gd name="T80" fmla="*/ 658 w 686"/>
                <a:gd name="T81" fmla="*/ 555 h 1216"/>
                <a:gd name="T82" fmla="*/ 643 w 686"/>
                <a:gd name="T83" fmla="*/ 547 h 1216"/>
                <a:gd name="T84" fmla="*/ 601 w 686"/>
                <a:gd name="T85" fmla="*/ 538 h 1216"/>
                <a:gd name="T86" fmla="*/ 609 w 686"/>
                <a:gd name="T87" fmla="*/ 498 h 1216"/>
                <a:gd name="T88" fmla="*/ 621 w 686"/>
                <a:gd name="T89" fmla="*/ 498 h 1216"/>
                <a:gd name="T90" fmla="*/ 635 w 686"/>
                <a:gd name="T91" fmla="*/ 494 h 1216"/>
                <a:gd name="T92" fmla="*/ 659 w 686"/>
                <a:gd name="T93" fmla="*/ 479 h 1216"/>
                <a:gd name="T94" fmla="*/ 682 w 686"/>
                <a:gd name="T95" fmla="*/ 426 h 1216"/>
                <a:gd name="T96" fmla="*/ 683 w 686"/>
                <a:gd name="T97" fmla="*/ 380 h 1216"/>
                <a:gd name="T98" fmla="*/ 658 w 686"/>
                <a:gd name="T99" fmla="*/ 300 h 1216"/>
                <a:gd name="T100" fmla="*/ 639 w 686"/>
                <a:gd name="T101" fmla="*/ 266 h 12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86"/>
                <a:gd name="T154" fmla="*/ 0 h 1216"/>
                <a:gd name="T155" fmla="*/ 686 w 686"/>
                <a:gd name="T156" fmla="*/ 1216 h 121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86" h="1216">
                  <a:moveTo>
                    <a:pt x="637" y="266"/>
                  </a:moveTo>
                  <a:lnTo>
                    <a:pt x="655" y="151"/>
                  </a:lnTo>
                  <a:lnTo>
                    <a:pt x="654" y="140"/>
                  </a:lnTo>
                  <a:lnTo>
                    <a:pt x="649" y="122"/>
                  </a:lnTo>
                  <a:lnTo>
                    <a:pt x="642" y="98"/>
                  </a:lnTo>
                  <a:lnTo>
                    <a:pt x="634" y="71"/>
                  </a:lnTo>
                  <a:lnTo>
                    <a:pt x="625" y="44"/>
                  </a:lnTo>
                  <a:lnTo>
                    <a:pt x="615" y="22"/>
                  </a:lnTo>
                  <a:lnTo>
                    <a:pt x="610" y="12"/>
                  </a:lnTo>
                  <a:lnTo>
                    <a:pt x="605" y="6"/>
                  </a:lnTo>
                  <a:lnTo>
                    <a:pt x="599" y="2"/>
                  </a:lnTo>
                  <a:lnTo>
                    <a:pt x="595" y="0"/>
                  </a:lnTo>
                  <a:lnTo>
                    <a:pt x="587" y="0"/>
                  </a:lnTo>
                  <a:lnTo>
                    <a:pt x="581" y="2"/>
                  </a:lnTo>
                  <a:lnTo>
                    <a:pt x="573" y="4"/>
                  </a:lnTo>
                  <a:lnTo>
                    <a:pt x="567" y="7"/>
                  </a:lnTo>
                  <a:lnTo>
                    <a:pt x="561" y="11"/>
                  </a:lnTo>
                  <a:lnTo>
                    <a:pt x="555" y="15"/>
                  </a:lnTo>
                  <a:lnTo>
                    <a:pt x="550" y="20"/>
                  </a:lnTo>
                  <a:lnTo>
                    <a:pt x="546" y="26"/>
                  </a:lnTo>
                  <a:lnTo>
                    <a:pt x="539" y="38"/>
                  </a:lnTo>
                  <a:lnTo>
                    <a:pt x="533" y="51"/>
                  </a:lnTo>
                  <a:lnTo>
                    <a:pt x="530" y="64"/>
                  </a:lnTo>
                  <a:lnTo>
                    <a:pt x="529" y="78"/>
                  </a:lnTo>
                  <a:lnTo>
                    <a:pt x="530" y="91"/>
                  </a:lnTo>
                  <a:lnTo>
                    <a:pt x="534" y="102"/>
                  </a:lnTo>
                  <a:lnTo>
                    <a:pt x="538" y="111"/>
                  </a:lnTo>
                  <a:lnTo>
                    <a:pt x="543" y="120"/>
                  </a:lnTo>
                  <a:lnTo>
                    <a:pt x="550" y="130"/>
                  </a:lnTo>
                  <a:lnTo>
                    <a:pt x="554" y="139"/>
                  </a:lnTo>
                  <a:lnTo>
                    <a:pt x="558" y="150"/>
                  </a:lnTo>
                  <a:lnTo>
                    <a:pt x="559" y="163"/>
                  </a:lnTo>
                  <a:lnTo>
                    <a:pt x="558" y="174"/>
                  </a:lnTo>
                  <a:lnTo>
                    <a:pt x="554" y="191"/>
                  </a:lnTo>
                  <a:lnTo>
                    <a:pt x="549" y="214"/>
                  </a:lnTo>
                  <a:lnTo>
                    <a:pt x="542" y="238"/>
                  </a:lnTo>
                  <a:lnTo>
                    <a:pt x="535" y="263"/>
                  </a:lnTo>
                  <a:lnTo>
                    <a:pt x="529" y="284"/>
                  </a:lnTo>
                  <a:lnTo>
                    <a:pt x="522" y="303"/>
                  </a:lnTo>
                  <a:lnTo>
                    <a:pt x="517" y="314"/>
                  </a:lnTo>
                  <a:lnTo>
                    <a:pt x="517" y="464"/>
                  </a:lnTo>
                  <a:lnTo>
                    <a:pt x="506" y="483"/>
                  </a:lnTo>
                  <a:lnTo>
                    <a:pt x="496" y="499"/>
                  </a:lnTo>
                  <a:lnTo>
                    <a:pt x="485" y="515"/>
                  </a:lnTo>
                  <a:lnTo>
                    <a:pt x="474" y="528"/>
                  </a:lnTo>
                  <a:lnTo>
                    <a:pt x="454" y="555"/>
                  </a:lnTo>
                  <a:lnTo>
                    <a:pt x="433" y="584"/>
                  </a:lnTo>
                  <a:lnTo>
                    <a:pt x="428" y="595"/>
                  </a:lnTo>
                  <a:lnTo>
                    <a:pt x="425" y="605"/>
                  </a:lnTo>
                  <a:lnTo>
                    <a:pt x="424" y="615"/>
                  </a:lnTo>
                  <a:lnTo>
                    <a:pt x="425" y="623"/>
                  </a:lnTo>
                  <a:lnTo>
                    <a:pt x="425" y="632"/>
                  </a:lnTo>
                  <a:lnTo>
                    <a:pt x="425" y="641"/>
                  </a:lnTo>
                  <a:lnTo>
                    <a:pt x="424" y="652"/>
                  </a:lnTo>
                  <a:lnTo>
                    <a:pt x="421" y="663"/>
                  </a:lnTo>
                  <a:lnTo>
                    <a:pt x="418" y="671"/>
                  </a:lnTo>
                  <a:lnTo>
                    <a:pt x="413" y="677"/>
                  </a:lnTo>
                  <a:lnTo>
                    <a:pt x="408" y="683"/>
                  </a:lnTo>
                  <a:lnTo>
                    <a:pt x="402" y="687"/>
                  </a:lnTo>
                  <a:lnTo>
                    <a:pt x="396" y="692"/>
                  </a:lnTo>
                  <a:lnTo>
                    <a:pt x="389" y="699"/>
                  </a:lnTo>
                  <a:lnTo>
                    <a:pt x="384" y="707"/>
                  </a:lnTo>
                  <a:lnTo>
                    <a:pt x="378" y="716"/>
                  </a:lnTo>
                  <a:lnTo>
                    <a:pt x="356" y="763"/>
                  </a:lnTo>
                  <a:lnTo>
                    <a:pt x="338" y="803"/>
                  </a:lnTo>
                  <a:lnTo>
                    <a:pt x="330" y="821"/>
                  </a:lnTo>
                  <a:lnTo>
                    <a:pt x="320" y="840"/>
                  </a:lnTo>
                  <a:lnTo>
                    <a:pt x="309" y="860"/>
                  </a:lnTo>
                  <a:lnTo>
                    <a:pt x="294" y="879"/>
                  </a:lnTo>
                  <a:lnTo>
                    <a:pt x="277" y="904"/>
                  </a:lnTo>
                  <a:lnTo>
                    <a:pt x="262" y="929"/>
                  </a:lnTo>
                  <a:lnTo>
                    <a:pt x="249" y="953"/>
                  </a:lnTo>
                  <a:lnTo>
                    <a:pt x="236" y="977"/>
                  </a:lnTo>
                  <a:lnTo>
                    <a:pt x="221" y="1000"/>
                  </a:lnTo>
                  <a:lnTo>
                    <a:pt x="206" y="1023"/>
                  </a:lnTo>
                  <a:lnTo>
                    <a:pt x="197" y="1035"/>
                  </a:lnTo>
                  <a:lnTo>
                    <a:pt x="189" y="1045"/>
                  </a:lnTo>
                  <a:lnTo>
                    <a:pt x="178" y="1056"/>
                  </a:lnTo>
                  <a:lnTo>
                    <a:pt x="168" y="1065"/>
                  </a:lnTo>
                  <a:lnTo>
                    <a:pt x="134" y="1087"/>
                  </a:lnTo>
                  <a:lnTo>
                    <a:pt x="77" y="1121"/>
                  </a:lnTo>
                  <a:lnTo>
                    <a:pt x="48" y="1141"/>
                  </a:lnTo>
                  <a:lnTo>
                    <a:pt x="22" y="1158"/>
                  </a:lnTo>
                  <a:lnTo>
                    <a:pt x="13" y="1168"/>
                  </a:lnTo>
                  <a:lnTo>
                    <a:pt x="5" y="1174"/>
                  </a:lnTo>
                  <a:lnTo>
                    <a:pt x="1" y="1181"/>
                  </a:lnTo>
                  <a:lnTo>
                    <a:pt x="0" y="1186"/>
                  </a:lnTo>
                  <a:lnTo>
                    <a:pt x="0" y="1192"/>
                  </a:lnTo>
                  <a:lnTo>
                    <a:pt x="1" y="1196"/>
                  </a:lnTo>
                  <a:lnTo>
                    <a:pt x="4" y="1200"/>
                  </a:lnTo>
                  <a:lnTo>
                    <a:pt x="8" y="1204"/>
                  </a:lnTo>
                  <a:lnTo>
                    <a:pt x="16" y="1209"/>
                  </a:lnTo>
                  <a:lnTo>
                    <a:pt x="26" y="1213"/>
                  </a:lnTo>
                  <a:lnTo>
                    <a:pt x="40" y="1214"/>
                  </a:lnTo>
                  <a:lnTo>
                    <a:pt x="53" y="1216"/>
                  </a:lnTo>
                  <a:lnTo>
                    <a:pt x="65" y="1216"/>
                  </a:lnTo>
                  <a:lnTo>
                    <a:pt x="77" y="1216"/>
                  </a:lnTo>
                  <a:lnTo>
                    <a:pt x="97" y="1216"/>
                  </a:lnTo>
                  <a:lnTo>
                    <a:pt x="118" y="1213"/>
                  </a:lnTo>
                  <a:lnTo>
                    <a:pt x="141" y="1209"/>
                  </a:lnTo>
                  <a:lnTo>
                    <a:pt x="162" y="1204"/>
                  </a:lnTo>
                  <a:lnTo>
                    <a:pt x="185" y="1196"/>
                  </a:lnTo>
                  <a:lnTo>
                    <a:pt x="208" y="1188"/>
                  </a:lnTo>
                  <a:lnTo>
                    <a:pt x="230" y="1177"/>
                  </a:lnTo>
                  <a:lnTo>
                    <a:pt x="252" y="1166"/>
                  </a:lnTo>
                  <a:lnTo>
                    <a:pt x="272" y="1153"/>
                  </a:lnTo>
                  <a:lnTo>
                    <a:pt x="290" y="1139"/>
                  </a:lnTo>
                  <a:lnTo>
                    <a:pt x="306" y="1124"/>
                  </a:lnTo>
                  <a:lnTo>
                    <a:pt x="321" y="1107"/>
                  </a:lnTo>
                  <a:lnTo>
                    <a:pt x="326" y="1099"/>
                  </a:lnTo>
                  <a:lnTo>
                    <a:pt x="332" y="1089"/>
                  </a:lnTo>
                  <a:lnTo>
                    <a:pt x="337" y="1080"/>
                  </a:lnTo>
                  <a:lnTo>
                    <a:pt x="341" y="1071"/>
                  </a:lnTo>
                  <a:lnTo>
                    <a:pt x="344" y="1061"/>
                  </a:lnTo>
                  <a:lnTo>
                    <a:pt x="346" y="1051"/>
                  </a:lnTo>
                  <a:lnTo>
                    <a:pt x="348" y="1040"/>
                  </a:lnTo>
                  <a:lnTo>
                    <a:pt x="349" y="1029"/>
                  </a:lnTo>
                  <a:lnTo>
                    <a:pt x="349" y="1007"/>
                  </a:lnTo>
                  <a:lnTo>
                    <a:pt x="349" y="989"/>
                  </a:lnTo>
                  <a:lnTo>
                    <a:pt x="349" y="976"/>
                  </a:lnTo>
                  <a:lnTo>
                    <a:pt x="349" y="964"/>
                  </a:lnTo>
                  <a:lnTo>
                    <a:pt x="349" y="951"/>
                  </a:lnTo>
                  <a:lnTo>
                    <a:pt x="352" y="941"/>
                  </a:lnTo>
                  <a:lnTo>
                    <a:pt x="356" y="936"/>
                  </a:lnTo>
                  <a:lnTo>
                    <a:pt x="361" y="932"/>
                  </a:lnTo>
                  <a:lnTo>
                    <a:pt x="368" y="931"/>
                  </a:lnTo>
                  <a:lnTo>
                    <a:pt x="377" y="927"/>
                  </a:lnTo>
                  <a:lnTo>
                    <a:pt x="386" y="923"/>
                  </a:lnTo>
                  <a:lnTo>
                    <a:pt x="397" y="915"/>
                  </a:lnTo>
                  <a:lnTo>
                    <a:pt x="405" y="908"/>
                  </a:lnTo>
                  <a:lnTo>
                    <a:pt x="413" y="899"/>
                  </a:lnTo>
                  <a:lnTo>
                    <a:pt x="420" y="888"/>
                  </a:lnTo>
                  <a:lnTo>
                    <a:pt x="425" y="877"/>
                  </a:lnTo>
                  <a:lnTo>
                    <a:pt x="436" y="857"/>
                  </a:lnTo>
                  <a:lnTo>
                    <a:pt x="445" y="843"/>
                  </a:lnTo>
                  <a:lnTo>
                    <a:pt x="457" y="832"/>
                  </a:lnTo>
                  <a:lnTo>
                    <a:pt x="469" y="824"/>
                  </a:lnTo>
                  <a:lnTo>
                    <a:pt x="482" y="816"/>
                  </a:lnTo>
                  <a:lnTo>
                    <a:pt x="496" y="808"/>
                  </a:lnTo>
                  <a:lnTo>
                    <a:pt x="522" y="796"/>
                  </a:lnTo>
                  <a:lnTo>
                    <a:pt x="547" y="783"/>
                  </a:lnTo>
                  <a:lnTo>
                    <a:pt x="553" y="779"/>
                  </a:lnTo>
                  <a:lnTo>
                    <a:pt x="557" y="773"/>
                  </a:lnTo>
                  <a:lnTo>
                    <a:pt x="559" y="768"/>
                  </a:lnTo>
                  <a:lnTo>
                    <a:pt x="562" y="761"/>
                  </a:lnTo>
                  <a:lnTo>
                    <a:pt x="565" y="749"/>
                  </a:lnTo>
                  <a:lnTo>
                    <a:pt x="566" y="737"/>
                  </a:lnTo>
                  <a:lnTo>
                    <a:pt x="567" y="725"/>
                  </a:lnTo>
                  <a:lnTo>
                    <a:pt x="569" y="713"/>
                  </a:lnTo>
                  <a:lnTo>
                    <a:pt x="570" y="708"/>
                  </a:lnTo>
                  <a:lnTo>
                    <a:pt x="571" y="703"/>
                  </a:lnTo>
                  <a:lnTo>
                    <a:pt x="574" y="697"/>
                  </a:lnTo>
                  <a:lnTo>
                    <a:pt x="577" y="692"/>
                  </a:lnTo>
                  <a:lnTo>
                    <a:pt x="601" y="668"/>
                  </a:lnTo>
                  <a:lnTo>
                    <a:pt x="629" y="637"/>
                  </a:lnTo>
                  <a:lnTo>
                    <a:pt x="641" y="620"/>
                  </a:lnTo>
                  <a:lnTo>
                    <a:pt x="651" y="603"/>
                  </a:lnTo>
                  <a:lnTo>
                    <a:pt x="655" y="595"/>
                  </a:lnTo>
                  <a:lnTo>
                    <a:pt x="659" y="587"/>
                  </a:lnTo>
                  <a:lnTo>
                    <a:pt x="661" y="579"/>
                  </a:lnTo>
                  <a:lnTo>
                    <a:pt x="662" y="572"/>
                  </a:lnTo>
                  <a:lnTo>
                    <a:pt x="661" y="566"/>
                  </a:lnTo>
                  <a:lnTo>
                    <a:pt x="659" y="559"/>
                  </a:lnTo>
                  <a:lnTo>
                    <a:pt x="658" y="555"/>
                  </a:lnTo>
                  <a:lnTo>
                    <a:pt x="654" y="552"/>
                  </a:lnTo>
                  <a:lnTo>
                    <a:pt x="651" y="550"/>
                  </a:lnTo>
                  <a:lnTo>
                    <a:pt x="647" y="548"/>
                  </a:lnTo>
                  <a:lnTo>
                    <a:pt x="643" y="547"/>
                  </a:lnTo>
                  <a:lnTo>
                    <a:pt x="638" y="547"/>
                  </a:lnTo>
                  <a:lnTo>
                    <a:pt x="618" y="551"/>
                  </a:lnTo>
                  <a:lnTo>
                    <a:pt x="601" y="554"/>
                  </a:lnTo>
                  <a:lnTo>
                    <a:pt x="601" y="538"/>
                  </a:lnTo>
                  <a:lnTo>
                    <a:pt x="601" y="522"/>
                  </a:lnTo>
                  <a:lnTo>
                    <a:pt x="601" y="507"/>
                  </a:lnTo>
                  <a:lnTo>
                    <a:pt x="601" y="494"/>
                  </a:lnTo>
                  <a:lnTo>
                    <a:pt x="609" y="498"/>
                  </a:lnTo>
                  <a:lnTo>
                    <a:pt x="614" y="499"/>
                  </a:lnTo>
                  <a:lnTo>
                    <a:pt x="617" y="499"/>
                  </a:lnTo>
                  <a:lnTo>
                    <a:pt x="618" y="499"/>
                  </a:lnTo>
                  <a:lnTo>
                    <a:pt x="621" y="498"/>
                  </a:lnTo>
                  <a:lnTo>
                    <a:pt x="622" y="495"/>
                  </a:lnTo>
                  <a:lnTo>
                    <a:pt x="626" y="495"/>
                  </a:lnTo>
                  <a:lnTo>
                    <a:pt x="631" y="494"/>
                  </a:lnTo>
                  <a:lnTo>
                    <a:pt x="635" y="494"/>
                  </a:lnTo>
                  <a:lnTo>
                    <a:pt x="641" y="492"/>
                  </a:lnTo>
                  <a:lnTo>
                    <a:pt x="645" y="490"/>
                  </a:lnTo>
                  <a:lnTo>
                    <a:pt x="650" y="487"/>
                  </a:lnTo>
                  <a:lnTo>
                    <a:pt x="659" y="479"/>
                  </a:lnTo>
                  <a:lnTo>
                    <a:pt x="667" y="467"/>
                  </a:lnTo>
                  <a:lnTo>
                    <a:pt x="674" y="454"/>
                  </a:lnTo>
                  <a:lnTo>
                    <a:pt x="681" y="435"/>
                  </a:lnTo>
                  <a:lnTo>
                    <a:pt x="682" y="426"/>
                  </a:lnTo>
                  <a:lnTo>
                    <a:pt x="685" y="415"/>
                  </a:lnTo>
                  <a:lnTo>
                    <a:pt x="685" y="403"/>
                  </a:lnTo>
                  <a:lnTo>
                    <a:pt x="686" y="391"/>
                  </a:lnTo>
                  <a:lnTo>
                    <a:pt x="683" y="380"/>
                  </a:lnTo>
                  <a:lnTo>
                    <a:pt x="679" y="364"/>
                  </a:lnTo>
                  <a:lnTo>
                    <a:pt x="674" y="343"/>
                  </a:lnTo>
                  <a:lnTo>
                    <a:pt x="666" y="322"/>
                  </a:lnTo>
                  <a:lnTo>
                    <a:pt x="658" y="300"/>
                  </a:lnTo>
                  <a:lnTo>
                    <a:pt x="650" y="282"/>
                  </a:lnTo>
                  <a:lnTo>
                    <a:pt x="646" y="275"/>
                  </a:lnTo>
                  <a:lnTo>
                    <a:pt x="643" y="270"/>
                  </a:lnTo>
                  <a:lnTo>
                    <a:pt x="639" y="266"/>
                  </a:lnTo>
                  <a:lnTo>
                    <a:pt x="637" y="266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71" name="Freeform 135"/>
            <p:cNvSpPr>
              <a:spLocks noChangeAspect="1"/>
            </p:cNvSpPr>
            <p:nvPr/>
          </p:nvSpPr>
          <p:spPr bwMode="auto">
            <a:xfrm>
              <a:off x="952" y="2068"/>
              <a:ext cx="94" cy="129"/>
            </a:xfrm>
            <a:custGeom>
              <a:avLst/>
              <a:gdLst>
                <a:gd name="T0" fmla="*/ 244 w 308"/>
                <a:gd name="T1" fmla="*/ 21 h 428"/>
                <a:gd name="T2" fmla="*/ 222 w 308"/>
                <a:gd name="T3" fmla="*/ 29 h 428"/>
                <a:gd name="T4" fmla="*/ 213 w 308"/>
                <a:gd name="T5" fmla="*/ 24 h 428"/>
                <a:gd name="T6" fmla="*/ 204 w 308"/>
                <a:gd name="T7" fmla="*/ 11 h 428"/>
                <a:gd name="T8" fmla="*/ 190 w 308"/>
                <a:gd name="T9" fmla="*/ 5 h 428"/>
                <a:gd name="T10" fmla="*/ 166 w 308"/>
                <a:gd name="T11" fmla="*/ 12 h 428"/>
                <a:gd name="T12" fmla="*/ 130 w 308"/>
                <a:gd name="T13" fmla="*/ 17 h 428"/>
                <a:gd name="T14" fmla="*/ 116 w 308"/>
                <a:gd name="T15" fmla="*/ 32 h 428"/>
                <a:gd name="T16" fmla="*/ 112 w 308"/>
                <a:gd name="T17" fmla="*/ 61 h 428"/>
                <a:gd name="T18" fmla="*/ 113 w 308"/>
                <a:gd name="T19" fmla="*/ 89 h 428"/>
                <a:gd name="T20" fmla="*/ 112 w 308"/>
                <a:gd name="T21" fmla="*/ 115 h 428"/>
                <a:gd name="T22" fmla="*/ 102 w 308"/>
                <a:gd name="T23" fmla="*/ 141 h 428"/>
                <a:gd name="T24" fmla="*/ 88 w 308"/>
                <a:gd name="T25" fmla="*/ 168 h 428"/>
                <a:gd name="T26" fmla="*/ 61 w 308"/>
                <a:gd name="T27" fmla="*/ 207 h 428"/>
                <a:gd name="T28" fmla="*/ 34 w 308"/>
                <a:gd name="T29" fmla="*/ 244 h 428"/>
                <a:gd name="T30" fmla="*/ 20 w 308"/>
                <a:gd name="T31" fmla="*/ 271 h 428"/>
                <a:gd name="T32" fmla="*/ 8 w 308"/>
                <a:gd name="T33" fmla="*/ 300 h 428"/>
                <a:gd name="T34" fmla="*/ 1 w 308"/>
                <a:gd name="T35" fmla="*/ 332 h 428"/>
                <a:gd name="T36" fmla="*/ 1 w 308"/>
                <a:gd name="T37" fmla="*/ 353 h 428"/>
                <a:gd name="T38" fmla="*/ 13 w 308"/>
                <a:gd name="T39" fmla="*/ 361 h 428"/>
                <a:gd name="T40" fmla="*/ 42 w 308"/>
                <a:gd name="T41" fmla="*/ 379 h 428"/>
                <a:gd name="T42" fmla="*/ 114 w 308"/>
                <a:gd name="T43" fmla="*/ 415 h 428"/>
                <a:gd name="T44" fmla="*/ 174 w 308"/>
                <a:gd name="T45" fmla="*/ 428 h 428"/>
                <a:gd name="T46" fmla="*/ 178 w 308"/>
                <a:gd name="T47" fmla="*/ 413 h 428"/>
                <a:gd name="T48" fmla="*/ 184 w 308"/>
                <a:gd name="T49" fmla="*/ 404 h 428"/>
                <a:gd name="T50" fmla="*/ 190 w 308"/>
                <a:gd name="T51" fmla="*/ 399 h 428"/>
                <a:gd name="T52" fmla="*/ 200 w 308"/>
                <a:gd name="T53" fmla="*/ 396 h 428"/>
                <a:gd name="T54" fmla="*/ 221 w 308"/>
                <a:gd name="T55" fmla="*/ 393 h 428"/>
                <a:gd name="T56" fmla="*/ 248 w 308"/>
                <a:gd name="T57" fmla="*/ 387 h 428"/>
                <a:gd name="T58" fmla="*/ 258 w 308"/>
                <a:gd name="T59" fmla="*/ 377 h 428"/>
                <a:gd name="T60" fmla="*/ 269 w 308"/>
                <a:gd name="T61" fmla="*/ 364 h 428"/>
                <a:gd name="T62" fmla="*/ 289 w 308"/>
                <a:gd name="T63" fmla="*/ 327 h 428"/>
                <a:gd name="T64" fmla="*/ 302 w 308"/>
                <a:gd name="T65" fmla="*/ 284 h 428"/>
                <a:gd name="T66" fmla="*/ 308 w 308"/>
                <a:gd name="T67" fmla="*/ 241 h 428"/>
                <a:gd name="T68" fmla="*/ 305 w 308"/>
                <a:gd name="T69" fmla="*/ 211 h 428"/>
                <a:gd name="T70" fmla="*/ 298 w 308"/>
                <a:gd name="T71" fmla="*/ 181 h 428"/>
                <a:gd name="T72" fmla="*/ 292 w 308"/>
                <a:gd name="T73" fmla="*/ 152 h 428"/>
                <a:gd name="T74" fmla="*/ 289 w 308"/>
                <a:gd name="T75" fmla="*/ 121 h 428"/>
                <a:gd name="T76" fmla="*/ 292 w 308"/>
                <a:gd name="T77" fmla="*/ 100 h 428"/>
                <a:gd name="T78" fmla="*/ 298 w 308"/>
                <a:gd name="T79" fmla="*/ 81 h 428"/>
                <a:gd name="T80" fmla="*/ 305 w 308"/>
                <a:gd name="T81" fmla="*/ 64 h 428"/>
                <a:gd name="T82" fmla="*/ 308 w 308"/>
                <a:gd name="T83" fmla="*/ 43 h 428"/>
                <a:gd name="T84" fmla="*/ 305 w 308"/>
                <a:gd name="T85" fmla="*/ 29 h 428"/>
                <a:gd name="T86" fmla="*/ 305 w 308"/>
                <a:gd name="T87" fmla="*/ 21 h 428"/>
                <a:gd name="T88" fmla="*/ 308 w 308"/>
                <a:gd name="T89" fmla="*/ 12 h 428"/>
                <a:gd name="T90" fmla="*/ 281 w 308"/>
                <a:gd name="T91" fmla="*/ 12 h 428"/>
                <a:gd name="T92" fmla="*/ 260 w 308"/>
                <a:gd name="T93" fmla="*/ 12 h 4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08"/>
                <a:gd name="T142" fmla="*/ 0 h 428"/>
                <a:gd name="T143" fmla="*/ 308 w 308"/>
                <a:gd name="T144" fmla="*/ 428 h 4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08" h="428">
                  <a:moveTo>
                    <a:pt x="260" y="12"/>
                  </a:moveTo>
                  <a:lnTo>
                    <a:pt x="244" y="21"/>
                  </a:lnTo>
                  <a:lnTo>
                    <a:pt x="229" y="31"/>
                  </a:lnTo>
                  <a:lnTo>
                    <a:pt x="222" y="29"/>
                  </a:lnTo>
                  <a:lnTo>
                    <a:pt x="217" y="28"/>
                  </a:lnTo>
                  <a:lnTo>
                    <a:pt x="213" y="24"/>
                  </a:lnTo>
                  <a:lnTo>
                    <a:pt x="209" y="20"/>
                  </a:lnTo>
                  <a:lnTo>
                    <a:pt x="204" y="11"/>
                  </a:lnTo>
                  <a:lnTo>
                    <a:pt x="198" y="0"/>
                  </a:lnTo>
                  <a:lnTo>
                    <a:pt x="190" y="5"/>
                  </a:lnTo>
                  <a:lnTo>
                    <a:pt x="180" y="8"/>
                  </a:lnTo>
                  <a:lnTo>
                    <a:pt x="166" y="12"/>
                  </a:lnTo>
                  <a:lnTo>
                    <a:pt x="153" y="15"/>
                  </a:lnTo>
                  <a:lnTo>
                    <a:pt x="130" y="17"/>
                  </a:lnTo>
                  <a:lnTo>
                    <a:pt x="121" y="19"/>
                  </a:lnTo>
                  <a:lnTo>
                    <a:pt x="116" y="32"/>
                  </a:lnTo>
                  <a:lnTo>
                    <a:pt x="113" y="47"/>
                  </a:lnTo>
                  <a:lnTo>
                    <a:pt x="112" y="61"/>
                  </a:lnTo>
                  <a:lnTo>
                    <a:pt x="112" y="75"/>
                  </a:lnTo>
                  <a:lnTo>
                    <a:pt x="113" y="89"/>
                  </a:lnTo>
                  <a:lnTo>
                    <a:pt x="113" y="103"/>
                  </a:lnTo>
                  <a:lnTo>
                    <a:pt x="112" y="115"/>
                  </a:lnTo>
                  <a:lnTo>
                    <a:pt x="109" y="127"/>
                  </a:lnTo>
                  <a:lnTo>
                    <a:pt x="102" y="141"/>
                  </a:lnTo>
                  <a:lnTo>
                    <a:pt x="96" y="155"/>
                  </a:lnTo>
                  <a:lnTo>
                    <a:pt x="88" y="168"/>
                  </a:lnTo>
                  <a:lnTo>
                    <a:pt x="78" y="181"/>
                  </a:lnTo>
                  <a:lnTo>
                    <a:pt x="61" y="207"/>
                  </a:lnTo>
                  <a:lnTo>
                    <a:pt x="44" y="232"/>
                  </a:lnTo>
                  <a:lnTo>
                    <a:pt x="34" y="244"/>
                  </a:lnTo>
                  <a:lnTo>
                    <a:pt x="26" y="257"/>
                  </a:lnTo>
                  <a:lnTo>
                    <a:pt x="20" y="271"/>
                  </a:lnTo>
                  <a:lnTo>
                    <a:pt x="13" y="285"/>
                  </a:lnTo>
                  <a:lnTo>
                    <a:pt x="8" y="300"/>
                  </a:lnTo>
                  <a:lnTo>
                    <a:pt x="4" y="316"/>
                  </a:lnTo>
                  <a:lnTo>
                    <a:pt x="1" y="332"/>
                  </a:lnTo>
                  <a:lnTo>
                    <a:pt x="0" y="349"/>
                  </a:lnTo>
                  <a:lnTo>
                    <a:pt x="1" y="353"/>
                  </a:lnTo>
                  <a:lnTo>
                    <a:pt x="6" y="356"/>
                  </a:lnTo>
                  <a:lnTo>
                    <a:pt x="13" y="361"/>
                  </a:lnTo>
                  <a:lnTo>
                    <a:pt x="21" y="367"/>
                  </a:lnTo>
                  <a:lnTo>
                    <a:pt x="42" y="379"/>
                  </a:lnTo>
                  <a:lnTo>
                    <a:pt x="68" y="391"/>
                  </a:lnTo>
                  <a:lnTo>
                    <a:pt x="114" y="415"/>
                  </a:lnTo>
                  <a:lnTo>
                    <a:pt x="138" y="428"/>
                  </a:lnTo>
                  <a:lnTo>
                    <a:pt x="174" y="428"/>
                  </a:lnTo>
                  <a:lnTo>
                    <a:pt x="176" y="420"/>
                  </a:lnTo>
                  <a:lnTo>
                    <a:pt x="178" y="413"/>
                  </a:lnTo>
                  <a:lnTo>
                    <a:pt x="181" y="408"/>
                  </a:lnTo>
                  <a:lnTo>
                    <a:pt x="184" y="404"/>
                  </a:lnTo>
                  <a:lnTo>
                    <a:pt x="186" y="401"/>
                  </a:lnTo>
                  <a:lnTo>
                    <a:pt x="190" y="399"/>
                  </a:lnTo>
                  <a:lnTo>
                    <a:pt x="196" y="397"/>
                  </a:lnTo>
                  <a:lnTo>
                    <a:pt x="200" y="396"/>
                  </a:lnTo>
                  <a:lnTo>
                    <a:pt x="210" y="395"/>
                  </a:lnTo>
                  <a:lnTo>
                    <a:pt x="221" y="393"/>
                  </a:lnTo>
                  <a:lnTo>
                    <a:pt x="234" y="391"/>
                  </a:lnTo>
                  <a:lnTo>
                    <a:pt x="248" y="387"/>
                  </a:lnTo>
                  <a:lnTo>
                    <a:pt x="253" y="383"/>
                  </a:lnTo>
                  <a:lnTo>
                    <a:pt x="258" y="377"/>
                  </a:lnTo>
                  <a:lnTo>
                    <a:pt x="264" y="371"/>
                  </a:lnTo>
                  <a:lnTo>
                    <a:pt x="269" y="364"/>
                  </a:lnTo>
                  <a:lnTo>
                    <a:pt x="280" y="347"/>
                  </a:lnTo>
                  <a:lnTo>
                    <a:pt x="289" y="327"/>
                  </a:lnTo>
                  <a:lnTo>
                    <a:pt x="296" y="307"/>
                  </a:lnTo>
                  <a:lnTo>
                    <a:pt x="302" y="284"/>
                  </a:lnTo>
                  <a:lnTo>
                    <a:pt x="306" y="263"/>
                  </a:lnTo>
                  <a:lnTo>
                    <a:pt x="308" y="241"/>
                  </a:lnTo>
                  <a:lnTo>
                    <a:pt x="306" y="225"/>
                  </a:lnTo>
                  <a:lnTo>
                    <a:pt x="305" y="211"/>
                  </a:lnTo>
                  <a:lnTo>
                    <a:pt x="301" y="196"/>
                  </a:lnTo>
                  <a:lnTo>
                    <a:pt x="298" y="181"/>
                  </a:lnTo>
                  <a:lnTo>
                    <a:pt x="294" y="167"/>
                  </a:lnTo>
                  <a:lnTo>
                    <a:pt x="292" y="152"/>
                  </a:lnTo>
                  <a:lnTo>
                    <a:pt x="290" y="136"/>
                  </a:lnTo>
                  <a:lnTo>
                    <a:pt x="289" y="121"/>
                  </a:lnTo>
                  <a:lnTo>
                    <a:pt x="290" y="111"/>
                  </a:lnTo>
                  <a:lnTo>
                    <a:pt x="292" y="100"/>
                  </a:lnTo>
                  <a:lnTo>
                    <a:pt x="294" y="91"/>
                  </a:lnTo>
                  <a:lnTo>
                    <a:pt x="298" y="81"/>
                  </a:lnTo>
                  <a:lnTo>
                    <a:pt x="301" y="73"/>
                  </a:lnTo>
                  <a:lnTo>
                    <a:pt x="305" y="64"/>
                  </a:lnTo>
                  <a:lnTo>
                    <a:pt x="306" y="53"/>
                  </a:lnTo>
                  <a:lnTo>
                    <a:pt x="308" y="43"/>
                  </a:lnTo>
                  <a:lnTo>
                    <a:pt x="306" y="37"/>
                  </a:lnTo>
                  <a:lnTo>
                    <a:pt x="305" y="29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8" y="12"/>
                  </a:lnTo>
                  <a:lnTo>
                    <a:pt x="292" y="12"/>
                  </a:lnTo>
                  <a:lnTo>
                    <a:pt x="281" y="12"/>
                  </a:lnTo>
                  <a:lnTo>
                    <a:pt x="270" y="12"/>
                  </a:lnTo>
                  <a:lnTo>
                    <a:pt x="260" y="12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72" name="Freeform 136"/>
            <p:cNvSpPr>
              <a:spLocks noChangeAspect="1"/>
            </p:cNvSpPr>
            <p:nvPr/>
          </p:nvSpPr>
          <p:spPr bwMode="auto">
            <a:xfrm>
              <a:off x="1112" y="2113"/>
              <a:ext cx="95" cy="140"/>
            </a:xfrm>
            <a:custGeom>
              <a:avLst/>
              <a:gdLst>
                <a:gd name="T0" fmla="*/ 191 w 313"/>
                <a:gd name="T1" fmla="*/ 305 h 458"/>
                <a:gd name="T2" fmla="*/ 199 w 313"/>
                <a:gd name="T3" fmla="*/ 286 h 458"/>
                <a:gd name="T4" fmla="*/ 211 w 313"/>
                <a:gd name="T5" fmla="*/ 241 h 458"/>
                <a:gd name="T6" fmla="*/ 227 w 313"/>
                <a:gd name="T7" fmla="*/ 214 h 458"/>
                <a:gd name="T8" fmla="*/ 269 w 313"/>
                <a:gd name="T9" fmla="*/ 178 h 458"/>
                <a:gd name="T10" fmla="*/ 293 w 313"/>
                <a:gd name="T11" fmla="*/ 156 h 458"/>
                <a:gd name="T12" fmla="*/ 310 w 313"/>
                <a:gd name="T13" fmla="*/ 126 h 458"/>
                <a:gd name="T14" fmla="*/ 313 w 313"/>
                <a:gd name="T15" fmla="*/ 89 h 458"/>
                <a:gd name="T16" fmla="*/ 297 w 313"/>
                <a:gd name="T17" fmla="*/ 40 h 458"/>
                <a:gd name="T18" fmla="*/ 275 w 313"/>
                <a:gd name="T19" fmla="*/ 6 h 458"/>
                <a:gd name="T20" fmla="*/ 259 w 313"/>
                <a:gd name="T21" fmla="*/ 0 h 458"/>
                <a:gd name="T22" fmla="*/ 245 w 313"/>
                <a:gd name="T23" fmla="*/ 12 h 458"/>
                <a:gd name="T24" fmla="*/ 231 w 313"/>
                <a:gd name="T25" fmla="*/ 36 h 458"/>
                <a:gd name="T26" fmla="*/ 230 w 313"/>
                <a:gd name="T27" fmla="*/ 54 h 458"/>
                <a:gd name="T28" fmla="*/ 241 w 313"/>
                <a:gd name="T29" fmla="*/ 74 h 458"/>
                <a:gd name="T30" fmla="*/ 251 w 313"/>
                <a:gd name="T31" fmla="*/ 102 h 458"/>
                <a:gd name="T32" fmla="*/ 251 w 313"/>
                <a:gd name="T33" fmla="*/ 140 h 458"/>
                <a:gd name="T34" fmla="*/ 242 w 313"/>
                <a:gd name="T35" fmla="*/ 165 h 458"/>
                <a:gd name="T36" fmla="*/ 217 w 313"/>
                <a:gd name="T37" fmla="*/ 174 h 458"/>
                <a:gd name="T38" fmla="*/ 203 w 313"/>
                <a:gd name="T39" fmla="*/ 172 h 458"/>
                <a:gd name="T40" fmla="*/ 199 w 313"/>
                <a:gd name="T41" fmla="*/ 150 h 458"/>
                <a:gd name="T42" fmla="*/ 169 w 313"/>
                <a:gd name="T43" fmla="*/ 157 h 458"/>
                <a:gd name="T44" fmla="*/ 157 w 313"/>
                <a:gd name="T45" fmla="*/ 150 h 458"/>
                <a:gd name="T46" fmla="*/ 167 w 313"/>
                <a:gd name="T47" fmla="*/ 118 h 458"/>
                <a:gd name="T48" fmla="*/ 186 w 313"/>
                <a:gd name="T49" fmla="*/ 78 h 458"/>
                <a:gd name="T50" fmla="*/ 175 w 313"/>
                <a:gd name="T51" fmla="*/ 60 h 458"/>
                <a:gd name="T52" fmla="*/ 159 w 313"/>
                <a:gd name="T53" fmla="*/ 76 h 458"/>
                <a:gd name="T54" fmla="*/ 143 w 313"/>
                <a:gd name="T55" fmla="*/ 102 h 458"/>
                <a:gd name="T56" fmla="*/ 131 w 313"/>
                <a:gd name="T57" fmla="*/ 112 h 458"/>
                <a:gd name="T58" fmla="*/ 134 w 313"/>
                <a:gd name="T59" fmla="*/ 72 h 458"/>
                <a:gd name="T60" fmla="*/ 143 w 313"/>
                <a:gd name="T61" fmla="*/ 52 h 458"/>
                <a:gd name="T62" fmla="*/ 137 w 313"/>
                <a:gd name="T63" fmla="*/ 25 h 458"/>
                <a:gd name="T64" fmla="*/ 121 w 313"/>
                <a:gd name="T65" fmla="*/ 42 h 458"/>
                <a:gd name="T66" fmla="*/ 107 w 313"/>
                <a:gd name="T67" fmla="*/ 105 h 458"/>
                <a:gd name="T68" fmla="*/ 102 w 313"/>
                <a:gd name="T69" fmla="*/ 162 h 458"/>
                <a:gd name="T70" fmla="*/ 75 w 313"/>
                <a:gd name="T71" fmla="*/ 160 h 458"/>
                <a:gd name="T72" fmla="*/ 66 w 313"/>
                <a:gd name="T73" fmla="*/ 150 h 458"/>
                <a:gd name="T74" fmla="*/ 55 w 313"/>
                <a:gd name="T75" fmla="*/ 178 h 458"/>
                <a:gd name="T76" fmla="*/ 55 w 313"/>
                <a:gd name="T77" fmla="*/ 222 h 458"/>
                <a:gd name="T78" fmla="*/ 62 w 313"/>
                <a:gd name="T79" fmla="*/ 268 h 458"/>
                <a:gd name="T80" fmla="*/ 66 w 313"/>
                <a:gd name="T81" fmla="*/ 319 h 458"/>
                <a:gd name="T82" fmla="*/ 61 w 313"/>
                <a:gd name="T83" fmla="*/ 353 h 458"/>
                <a:gd name="T84" fmla="*/ 45 w 313"/>
                <a:gd name="T85" fmla="*/ 374 h 458"/>
                <a:gd name="T86" fmla="*/ 21 w 313"/>
                <a:gd name="T87" fmla="*/ 394 h 458"/>
                <a:gd name="T88" fmla="*/ 4 w 313"/>
                <a:gd name="T89" fmla="*/ 414 h 458"/>
                <a:gd name="T90" fmla="*/ 1 w 313"/>
                <a:gd name="T91" fmla="*/ 431 h 458"/>
                <a:gd name="T92" fmla="*/ 12 w 313"/>
                <a:gd name="T93" fmla="*/ 442 h 458"/>
                <a:gd name="T94" fmla="*/ 69 w 313"/>
                <a:gd name="T95" fmla="*/ 457 h 458"/>
                <a:gd name="T96" fmla="*/ 106 w 313"/>
                <a:gd name="T97" fmla="*/ 455 h 458"/>
                <a:gd name="T98" fmla="*/ 123 w 313"/>
                <a:gd name="T99" fmla="*/ 447 h 458"/>
                <a:gd name="T100" fmla="*/ 135 w 313"/>
                <a:gd name="T101" fmla="*/ 434 h 458"/>
                <a:gd name="T102" fmla="*/ 150 w 313"/>
                <a:gd name="T103" fmla="*/ 397 h 458"/>
                <a:gd name="T104" fmla="*/ 162 w 313"/>
                <a:gd name="T105" fmla="*/ 330 h 458"/>
                <a:gd name="T106" fmla="*/ 174 w 313"/>
                <a:gd name="T107" fmla="*/ 311 h 458"/>
                <a:gd name="T108" fmla="*/ 186 w 313"/>
                <a:gd name="T109" fmla="*/ 307 h 45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13"/>
                <a:gd name="T166" fmla="*/ 0 h 458"/>
                <a:gd name="T167" fmla="*/ 313 w 313"/>
                <a:gd name="T168" fmla="*/ 458 h 45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13" h="458">
                  <a:moveTo>
                    <a:pt x="186" y="307"/>
                  </a:moveTo>
                  <a:lnTo>
                    <a:pt x="189" y="306"/>
                  </a:lnTo>
                  <a:lnTo>
                    <a:pt x="191" y="305"/>
                  </a:lnTo>
                  <a:lnTo>
                    <a:pt x="193" y="301"/>
                  </a:lnTo>
                  <a:lnTo>
                    <a:pt x="195" y="297"/>
                  </a:lnTo>
                  <a:lnTo>
                    <a:pt x="199" y="286"/>
                  </a:lnTo>
                  <a:lnTo>
                    <a:pt x="203" y="274"/>
                  </a:lnTo>
                  <a:lnTo>
                    <a:pt x="209" y="252"/>
                  </a:lnTo>
                  <a:lnTo>
                    <a:pt x="211" y="241"/>
                  </a:lnTo>
                  <a:lnTo>
                    <a:pt x="215" y="232"/>
                  </a:lnTo>
                  <a:lnTo>
                    <a:pt x="221" y="222"/>
                  </a:lnTo>
                  <a:lnTo>
                    <a:pt x="227" y="214"/>
                  </a:lnTo>
                  <a:lnTo>
                    <a:pt x="234" y="206"/>
                  </a:lnTo>
                  <a:lnTo>
                    <a:pt x="251" y="193"/>
                  </a:lnTo>
                  <a:lnTo>
                    <a:pt x="269" y="178"/>
                  </a:lnTo>
                  <a:lnTo>
                    <a:pt x="277" y="172"/>
                  </a:lnTo>
                  <a:lnTo>
                    <a:pt x="286" y="164"/>
                  </a:lnTo>
                  <a:lnTo>
                    <a:pt x="293" y="156"/>
                  </a:lnTo>
                  <a:lnTo>
                    <a:pt x="299" y="148"/>
                  </a:lnTo>
                  <a:lnTo>
                    <a:pt x="305" y="137"/>
                  </a:lnTo>
                  <a:lnTo>
                    <a:pt x="310" y="126"/>
                  </a:lnTo>
                  <a:lnTo>
                    <a:pt x="313" y="116"/>
                  </a:lnTo>
                  <a:lnTo>
                    <a:pt x="313" y="102"/>
                  </a:lnTo>
                  <a:lnTo>
                    <a:pt x="313" y="89"/>
                  </a:lnTo>
                  <a:lnTo>
                    <a:pt x="309" y="74"/>
                  </a:lnTo>
                  <a:lnTo>
                    <a:pt x="303" y="57"/>
                  </a:lnTo>
                  <a:lnTo>
                    <a:pt x="297" y="40"/>
                  </a:lnTo>
                  <a:lnTo>
                    <a:pt x="289" y="25"/>
                  </a:lnTo>
                  <a:lnTo>
                    <a:pt x="281" y="12"/>
                  </a:lnTo>
                  <a:lnTo>
                    <a:pt x="275" y="6"/>
                  </a:lnTo>
                  <a:lnTo>
                    <a:pt x="270" y="4"/>
                  </a:lnTo>
                  <a:lnTo>
                    <a:pt x="265" y="1"/>
                  </a:lnTo>
                  <a:lnTo>
                    <a:pt x="259" y="0"/>
                  </a:lnTo>
                  <a:lnTo>
                    <a:pt x="254" y="2"/>
                  </a:lnTo>
                  <a:lnTo>
                    <a:pt x="249" y="6"/>
                  </a:lnTo>
                  <a:lnTo>
                    <a:pt x="245" y="12"/>
                  </a:lnTo>
                  <a:lnTo>
                    <a:pt x="239" y="20"/>
                  </a:lnTo>
                  <a:lnTo>
                    <a:pt x="235" y="28"/>
                  </a:lnTo>
                  <a:lnTo>
                    <a:pt x="231" y="36"/>
                  </a:lnTo>
                  <a:lnTo>
                    <a:pt x="230" y="42"/>
                  </a:lnTo>
                  <a:lnTo>
                    <a:pt x="229" y="48"/>
                  </a:lnTo>
                  <a:lnTo>
                    <a:pt x="230" y="54"/>
                  </a:lnTo>
                  <a:lnTo>
                    <a:pt x="233" y="61"/>
                  </a:lnTo>
                  <a:lnTo>
                    <a:pt x="237" y="68"/>
                  </a:lnTo>
                  <a:lnTo>
                    <a:pt x="241" y="74"/>
                  </a:lnTo>
                  <a:lnTo>
                    <a:pt x="245" y="82"/>
                  </a:lnTo>
                  <a:lnTo>
                    <a:pt x="249" y="92"/>
                  </a:lnTo>
                  <a:lnTo>
                    <a:pt x="251" y="102"/>
                  </a:lnTo>
                  <a:lnTo>
                    <a:pt x="253" y="114"/>
                  </a:lnTo>
                  <a:lnTo>
                    <a:pt x="253" y="128"/>
                  </a:lnTo>
                  <a:lnTo>
                    <a:pt x="251" y="140"/>
                  </a:lnTo>
                  <a:lnTo>
                    <a:pt x="250" y="149"/>
                  </a:lnTo>
                  <a:lnTo>
                    <a:pt x="246" y="158"/>
                  </a:lnTo>
                  <a:lnTo>
                    <a:pt x="242" y="165"/>
                  </a:lnTo>
                  <a:lnTo>
                    <a:pt x="235" y="170"/>
                  </a:lnTo>
                  <a:lnTo>
                    <a:pt x="227" y="174"/>
                  </a:lnTo>
                  <a:lnTo>
                    <a:pt x="217" y="174"/>
                  </a:lnTo>
                  <a:lnTo>
                    <a:pt x="211" y="174"/>
                  </a:lnTo>
                  <a:lnTo>
                    <a:pt x="206" y="173"/>
                  </a:lnTo>
                  <a:lnTo>
                    <a:pt x="203" y="172"/>
                  </a:lnTo>
                  <a:lnTo>
                    <a:pt x="201" y="169"/>
                  </a:lnTo>
                  <a:lnTo>
                    <a:pt x="199" y="162"/>
                  </a:lnTo>
                  <a:lnTo>
                    <a:pt x="199" y="150"/>
                  </a:lnTo>
                  <a:lnTo>
                    <a:pt x="179" y="154"/>
                  </a:lnTo>
                  <a:lnTo>
                    <a:pt x="171" y="157"/>
                  </a:lnTo>
                  <a:lnTo>
                    <a:pt x="169" y="157"/>
                  </a:lnTo>
                  <a:lnTo>
                    <a:pt x="166" y="157"/>
                  </a:lnTo>
                  <a:lnTo>
                    <a:pt x="162" y="154"/>
                  </a:lnTo>
                  <a:lnTo>
                    <a:pt x="157" y="150"/>
                  </a:lnTo>
                  <a:lnTo>
                    <a:pt x="159" y="140"/>
                  </a:lnTo>
                  <a:lnTo>
                    <a:pt x="163" y="129"/>
                  </a:lnTo>
                  <a:lnTo>
                    <a:pt x="167" y="118"/>
                  </a:lnTo>
                  <a:lnTo>
                    <a:pt x="171" y="108"/>
                  </a:lnTo>
                  <a:lnTo>
                    <a:pt x="181" y="90"/>
                  </a:lnTo>
                  <a:lnTo>
                    <a:pt x="186" y="78"/>
                  </a:lnTo>
                  <a:lnTo>
                    <a:pt x="186" y="54"/>
                  </a:lnTo>
                  <a:lnTo>
                    <a:pt x="181" y="57"/>
                  </a:lnTo>
                  <a:lnTo>
                    <a:pt x="175" y="60"/>
                  </a:lnTo>
                  <a:lnTo>
                    <a:pt x="170" y="64"/>
                  </a:lnTo>
                  <a:lnTo>
                    <a:pt x="166" y="68"/>
                  </a:lnTo>
                  <a:lnTo>
                    <a:pt x="159" y="76"/>
                  </a:lnTo>
                  <a:lnTo>
                    <a:pt x="154" y="85"/>
                  </a:lnTo>
                  <a:lnTo>
                    <a:pt x="149" y="93"/>
                  </a:lnTo>
                  <a:lnTo>
                    <a:pt x="143" y="102"/>
                  </a:lnTo>
                  <a:lnTo>
                    <a:pt x="141" y="105"/>
                  </a:lnTo>
                  <a:lnTo>
                    <a:pt x="137" y="109"/>
                  </a:lnTo>
                  <a:lnTo>
                    <a:pt x="131" y="112"/>
                  </a:lnTo>
                  <a:lnTo>
                    <a:pt x="126" y="114"/>
                  </a:lnTo>
                  <a:lnTo>
                    <a:pt x="126" y="78"/>
                  </a:lnTo>
                  <a:lnTo>
                    <a:pt x="134" y="72"/>
                  </a:lnTo>
                  <a:lnTo>
                    <a:pt x="139" y="65"/>
                  </a:lnTo>
                  <a:lnTo>
                    <a:pt x="142" y="60"/>
                  </a:lnTo>
                  <a:lnTo>
                    <a:pt x="143" y="52"/>
                  </a:lnTo>
                  <a:lnTo>
                    <a:pt x="142" y="44"/>
                  </a:lnTo>
                  <a:lnTo>
                    <a:pt x="139" y="36"/>
                  </a:lnTo>
                  <a:lnTo>
                    <a:pt x="137" y="25"/>
                  </a:lnTo>
                  <a:lnTo>
                    <a:pt x="133" y="12"/>
                  </a:lnTo>
                  <a:lnTo>
                    <a:pt x="126" y="25"/>
                  </a:lnTo>
                  <a:lnTo>
                    <a:pt x="121" y="42"/>
                  </a:lnTo>
                  <a:lnTo>
                    <a:pt x="115" y="62"/>
                  </a:lnTo>
                  <a:lnTo>
                    <a:pt x="110" y="82"/>
                  </a:lnTo>
                  <a:lnTo>
                    <a:pt x="107" y="105"/>
                  </a:lnTo>
                  <a:lnTo>
                    <a:pt x="105" y="125"/>
                  </a:lnTo>
                  <a:lnTo>
                    <a:pt x="103" y="145"/>
                  </a:lnTo>
                  <a:lnTo>
                    <a:pt x="102" y="162"/>
                  </a:lnTo>
                  <a:lnTo>
                    <a:pt x="90" y="162"/>
                  </a:lnTo>
                  <a:lnTo>
                    <a:pt x="79" y="161"/>
                  </a:lnTo>
                  <a:lnTo>
                    <a:pt x="75" y="160"/>
                  </a:lnTo>
                  <a:lnTo>
                    <a:pt x="71" y="157"/>
                  </a:lnTo>
                  <a:lnTo>
                    <a:pt x="69" y="154"/>
                  </a:lnTo>
                  <a:lnTo>
                    <a:pt x="66" y="150"/>
                  </a:lnTo>
                  <a:lnTo>
                    <a:pt x="62" y="160"/>
                  </a:lnTo>
                  <a:lnTo>
                    <a:pt x="58" y="169"/>
                  </a:lnTo>
                  <a:lnTo>
                    <a:pt x="55" y="178"/>
                  </a:lnTo>
                  <a:lnTo>
                    <a:pt x="54" y="186"/>
                  </a:lnTo>
                  <a:lnTo>
                    <a:pt x="54" y="206"/>
                  </a:lnTo>
                  <a:lnTo>
                    <a:pt x="55" y="222"/>
                  </a:lnTo>
                  <a:lnTo>
                    <a:pt x="58" y="238"/>
                  </a:lnTo>
                  <a:lnTo>
                    <a:pt x="61" y="253"/>
                  </a:lnTo>
                  <a:lnTo>
                    <a:pt x="62" y="268"/>
                  </a:lnTo>
                  <a:lnTo>
                    <a:pt x="65" y="283"/>
                  </a:lnTo>
                  <a:lnTo>
                    <a:pt x="66" y="301"/>
                  </a:lnTo>
                  <a:lnTo>
                    <a:pt x="66" y="319"/>
                  </a:lnTo>
                  <a:lnTo>
                    <a:pt x="66" y="331"/>
                  </a:lnTo>
                  <a:lnTo>
                    <a:pt x="63" y="343"/>
                  </a:lnTo>
                  <a:lnTo>
                    <a:pt x="61" y="353"/>
                  </a:lnTo>
                  <a:lnTo>
                    <a:pt x="55" y="361"/>
                  </a:lnTo>
                  <a:lnTo>
                    <a:pt x="51" y="367"/>
                  </a:lnTo>
                  <a:lnTo>
                    <a:pt x="45" y="374"/>
                  </a:lnTo>
                  <a:lnTo>
                    <a:pt x="39" y="379"/>
                  </a:lnTo>
                  <a:lnTo>
                    <a:pt x="33" y="385"/>
                  </a:lnTo>
                  <a:lnTo>
                    <a:pt x="21" y="394"/>
                  </a:lnTo>
                  <a:lnTo>
                    <a:pt x="10" y="403"/>
                  </a:lnTo>
                  <a:lnTo>
                    <a:pt x="6" y="409"/>
                  </a:lnTo>
                  <a:lnTo>
                    <a:pt x="4" y="414"/>
                  </a:lnTo>
                  <a:lnTo>
                    <a:pt x="1" y="421"/>
                  </a:lnTo>
                  <a:lnTo>
                    <a:pt x="0" y="427"/>
                  </a:lnTo>
                  <a:lnTo>
                    <a:pt x="1" y="431"/>
                  </a:lnTo>
                  <a:lnTo>
                    <a:pt x="4" y="435"/>
                  </a:lnTo>
                  <a:lnTo>
                    <a:pt x="8" y="439"/>
                  </a:lnTo>
                  <a:lnTo>
                    <a:pt x="12" y="442"/>
                  </a:lnTo>
                  <a:lnTo>
                    <a:pt x="23" y="447"/>
                  </a:lnTo>
                  <a:lnTo>
                    <a:pt x="38" y="451"/>
                  </a:lnTo>
                  <a:lnTo>
                    <a:pt x="69" y="457"/>
                  </a:lnTo>
                  <a:lnTo>
                    <a:pt x="90" y="458"/>
                  </a:lnTo>
                  <a:lnTo>
                    <a:pt x="98" y="457"/>
                  </a:lnTo>
                  <a:lnTo>
                    <a:pt x="106" y="455"/>
                  </a:lnTo>
                  <a:lnTo>
                    <a:pt x="113" y="454"/>
                  </a:lnTo>
                  <a:lnTo>
                    <a:pt x="118" y="451"/>
                  </a:lnTo>
                  <a:lnTo>
                    <a:pt x="123" y="447"/>
                  </a:lnTo>
                  <a:lnTo>
                    <a:pt x="129" y="443"/>
                  </a:lnTo>
                  <a:lnTo>
                    <a:pt x="133" y="439"/>
                  </a:lnTo>
                  <a:lnTo>
                    <a:pt x="135" y="434"/>
                  </a:lnTo>
                  <a:lnTo>
                    <a:pt x="142" y="423"/>
                  </a:lnTo>
                  <a:lnTo>
                    <a:pt x="146" y="410"/>
                  </a:lnTo>
                  <a:lnTo>
                    <a:pt x="150" y="397"/>
                  </a:lnTo>
                  <a:lnTo>
                    <a:pt x="151" y="382"/>
                  </a:lnTo>
                  <a:lnTo>
                    <a:pt x="157" y="354"/>
                  </a:lnTo>
                  <a:lnTo>
                    <a:pt x="162" y="330"/>
                  </a:lnTo>
                  <a:lnTo>
                    <a:pt x="166" y="321"/>
                  </a:lnTo>
                  <a:lnTo>
                    <a:pt x="170" y="314"/>
                  </a:lnTo>
                  <a:lnTo>
                    <a:pt x="174" y="311"/>
                  </a:lnTo>
                  <a:lnTo>
                    <a:pt x="178" y="309"/>
                  </a:lnTo>
                  <a:lnTo>
                    <a:pt x="182" y="307"/>
                  </a:lnTo>
                  <a:lnTo>
                    <a:pt x="186" y="307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3473" name="Freeform 137"/>
            <p:cNvSpPr>
              <a:spLocks noChangeAspect="1"/>
            </p:cNvSpPr>
            <p:nvPr/>
          </p:nvSpPr>
          <p:spPr bwMode="auto">
            <a:xfrm>
              <a:off x="406" y="2053"/>
              <a:ext cx="40" cy="27"/>
            </a:xfrm>
            <a:custGeom>
              <a:avLst/>
              <a:gdLst>
                <a:gd name="T0" fmla="*/ 79 w 133"/>
                <a:gd name="T1" fmla="*/ 19 h 91"/>
                <a:gd name="T2" fmla="*/ 55 w 133"/>
                <a:gd name="T3" fmla="*/ 19 h 91"/>
                <a:gd name="T4" fmla="*/ 34 w 133"/>
                <a:gd name="T5" fmla="*/ 16 h 91"/>
                <a:gd name="T6" fmla="*/ 24 w 133"/>
                <a:gd name="T7" fmla="*/ 13 h 91"/>
                <a:gd name="T8" fmla="*/ 16 w 133"/>
                <a:gd name="T9" fmla="*/ 11 h 91"/>
                <a:gd name="T10" fmla="*/ 8 w 133"/>
                <a:gd name="T11" fmla="*/ 7 h 91"/>
                <a:gd name="T12" fmla="*/ 0 w 133"/>
                <a:gd name="T13" fmla="*/ 0 h 91"/>
                <a:gd name="T14" fmla="*/ 2 w 133"/>
                <a:gd name="T15" fmla="*/ 19 h 91"/>
                <a:gd name="T16" fmla="*/ 3 w 133"/>
                <a:gd name="T17" fmla="*/ 35 h 91"/>
                <a:gd name="T18" fmla="*/ 7 w 133"/>
                <a:gd name="T19" fmla="*/ 51 h 91"/>
                <a:gd name="T20" fmla="*/ 11 w 133"/>
                <a:gd name="T21" fmla="*/ 64 h 91"/>
                <a:gd name="T22" fmla="*/ 14 w 133"/>
                <a:gd name="T23" fmla="*/ 69 h 91"/>
                <a:gd name="T24" fmla="*/ 16 w 133"/>
                <a:gd name="T25" fmla="*/ 75 h 91"/>
                <a:gd name="T26" fmla="*/ 20 w 133"/>
                <a:gd name="T27" fmla="*/ 80 h 91"/>
                <a:gd name="T28" fmla="*/ 24 w 133"/>
                <a:gd name="T29" fmla="*/ 83 h 91"/>
                <a:gd name="T30" fmla="*/ 28 w 133"/>
                <a:gd name="T31" fmla="*/ 87 h 91"/>
                <a:gd name="T32" fmla="*/ 32 w 133"/>
                <a:gd name="T33" fmla="*/ 89 h 91"/>
                <a:gd name="T34" fmla="*/ 38 w 133"/>
                <a:gd name="T35" fmla="*/ 91 h 91"/>
                <a:gd name="T36" fmla="*/ 43 w 133"/>
                <a:gd name="T37" fmla="*/ 91 h 91"/>
                <a:gd name="T38" fmla="*/ 48 w 133"/>
                <a:gd name="T39" fmla="*/ 91 h 91"/>
                <a:gd name="T40" fmla="*/ 55 w 133"/>
                <a:gd name="T41" fmla="*/ 89 h 91"/>
                <a:gd name="T42" fmla="*/ 61 w 133"/>
                <a:gd name="T43" fmla="*/ 87 h 91"/>
                <a:gd name="T44" fmla="*/ 68 w 133"/>
                <a:gd name="T45" fmla="*/ 84 h 91"/>
                <a:gd name="T46" fmla="*/ 81 w 133"/>
                <a:gd name="T47" fmla="*/ 76 h 91"/>
                <a:gd name="T48" fmla="*/ 95 w 133"/>
                <a:gd name="T49" fmla="*/ 65 h 91"/>
                <a:gd name="T50" fmla="*/ 107 w 133"/>
                <a:gd name="T51" fmla="*/ 55 h 91"/>
                <a:gd name="T52" fmla="*/ 119 w 133"/>
                <a:gd name="T53" fmla="*/ 43 h 91"/>
                <a:gd name="T54" fmla="*/ 127 w 133"/>
                <a:gd name="T55" fmla="*/ 31 h 91"/>
                <a:gd name="T56" fmla="*/ 133 w 133"/>
                <a:gd name="T57" fmla="*/ 19 h 91"/>
                <a:gd name="T58" fmla="*/ 117 w 133"/>
                <a:gd name="T59" fmla="*/ 19 h 91"/>
                <a:gd name="T60" fmla="*/ 99 w 133"/>
                <a:gd name="T61" fmla="*/ 19 h 91"/>
                <a:gd name="T62" fmla="*/ 85 w 133"/>
                <a:gd name="T63" fmla="*/ 19 h 91"/>
                <a:gd name="T64" fmla="*/ 79 w 133"/>
                <a:gd name="T65" fmla="*/ 19 h 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3"/>
                <a:gd name="T100" fmla="*/ 0 h 91"/>
                <a:gd name="T101" fmla="*/ 133 w 133"/>
                <a:gd name="T102" fmla="*/ 91 h 9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3" h="91">
                  <a:moveTo>
                    <a:pt x="79" y="19"/>
                  </a:moveTo>
                  <a:lnTo>
                    <a:pt x="55" y="19"/>
                  </a:lnTo>
                  <a:lnTo>
                    <a:pt x="34" y="16"/>
                  </a:lnTo>
                  <a:lnTo>
                    <a:pt x="24" y="13"/>
                  </a:lnTo>
                  <a:lnTo>
                    <a:pt x="16" y="11"/>
                  </a:lnTo>
                  <a:lnTo>
                    <a:pt x="8" y="7"/>
                  </a:lnTo>
                  <a:lnTo>
                    <a:pt x="0" y="0"/>
                  </a:lnTo>
                  <a:lnTo>
                    <a:pt x="2" y="19"/>
                  </a:lnTo>
                  <a:lnTo>
                    <a:pt x="3" y="35"/>
                  </a:lnTo>
                  <a:lnTo>
                    <a:pt x="7" y="51"/>
                  </a:lnTo>
                  <a:lnTo>
                    <a:pt x="11" y="64"/>
                  </a:lnTo>
                  <a:lnTo>
                    <a:pt x="14" y="69"/>
                  </a:lnTo>
                  <a:lnTo>
                    <a:pt x="16" y="75"/>
                  </a:lnTo>
                  <a:lnTo>
                    <a:pt x="20" y="80"/>
                  </a:lnTo>
                  <a:lnTo>
                    <a:pt x="24" y="83"/>
                  </a:lnTo>
                  <a:lnTo>
                    <a:pt x="28" y="87"/>
                  </a:lnTo>
                  <a:lnTo>
                    <a:pt x="32" y="89"/>
                  </a:lnTo>
                  <a:lnTo>
                    <a:pt x="38" y="91"/>
                  </a:lnTo>
                  <a:lnTo>
                    <a:pt x="43" y="91"/>
                  </a:lnTo>
                  <a:lnTo>
                    <a:pt x="48" y="91"/>
                  </a:lnTo>
                  <a:lnTo>
                    <a:pt x="55" y="89"/>
                  </a:lnTo>
                  <a:lnTo>
                    <a:pt x="61" y="87"/>
                  </a:lnTo>
                  <a:lnTo>
                    <a:pt x="68" y="84"/>
                  </a:lnTo>
                  <a:lnTo>
                    <a:pt x="81" y="76"/>
                  </a:lnTo>
                  <a:lnTo>
                    <a:pt x="95" y="65"/>
                  </a:lnTo>
                  <a:lnTo>
                    <a:pt x="107" y="55"/>
                  </a:lnTo>
                  <a:lnTo>
                    <a:pt x="119" y="43"/>
                  </a:lnTo>
                  <a:lnTo>
                    <a:pt x="127" y="31"/>
                  </a:lnTo>
                  <a:lnTo>
                    <a:pt x="133" y="19"/>
                  </a:lnTo>
                  <a:lnTo>
                    <a:pt x="117" y="19"/>
                  </a:lnTo>
                  <a:lnTo>
                    <a:pt x="99" y="19"/>
                  </a:lnTo>
                  <a:lnTo>
                    <a:pt x="85" y="19"/>
                  </a:lnTo>
                  <a:lnTo>
                    <a:pt x="79" y="19"/>
                  </a:lnTo>
                  <a:close/>
                </a:path>
              </a:pathLst>
            </a:custGeom>
            <a:noFill/>
            <a:ln w="317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3320" name="Rectangle 141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612775" y="1484313"/>
            <a:ext cx="1152525" cy="935037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Рязанская, Калужская, Воронежская, Ивановская, Московская обл.</a:t>
            </a:r>
          </a:p>
        </p:txBody>
      </p:sp>
      <p:sp>
        <p:nvSpPr>
          <p:cNvPr id="13321" name="Rectangle 14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339975" y="1485900"/>
            <a:ext cx="1152525" cy="358775"/>
          </a:xfrm>
          <a:prstGeom prst="rect">
            <a:avLst/>
          </a:prstGeom>
          <a:solidFill>
            <a:srgbClr val="800000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г.Тосно</a:t>
            </a:r>
          </a:p>
          <a:p>
            <a:pPr algn="ctr"/>
            <a:r>
              <a:rPr lang="ru-RU">
                <a:solidFill>
                  <a:schemeClr val="bg1"/>
                </a:solidFill>
              </a:rPr>
              <a:t>Ленинградская обл.</a:t>
            </a:r>
          </a:p>
        </p:txBody>
      </p:sp>
      <p:sp>
        <p:nvSpPr>
          <p:cNvPr id="13322" name="Rectangle 143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41338" y="2782888"/>
            <a:ext cx="1152525" cy="503237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гг.Шахты,</a:t>
            </a:r>
          </a:p>
          <a:p>
            <a:pPr algn="ctr"/>
            <a:r>
              <a:rPr lang="ru-RU">
                <a:solidFill>
                  <a:schemeClr val="bg1"/>
                </a:solidFill>
              </a:rPr>
              <a:t>Волгодонск</a:t>
            </a:r>
          </a:p>
          <a:p>
            <a:pPr algn="ctr"/>
            <a:r>
              <a:rPr lang="ru-RU">
                <a:solidFill>
                  <a:schemeClr val="bg1"/>
                </a:solidFill>
              </a:rPr>
              <a:t>Ростовская обл.</a:t>
            </a:r>
          </a:p>
        </p:txBody>
      </p:sp>
      <p:cxnSp>
        <p:nvCxnSpPr>
          <p:cNvPr id="13323" name="AutoShape 148"/>
          <p:cNvCxnSpPr>
            <a:cxnSpLocks noChangeShapeType="1"/>
            <a:stCxn id="13321" idx="2"/>
            <a:endCxn id="13469" idx="26"/>
          </p:cNvCxnSpPr>
          <p:nvPr>
            <p:custDataLst>
              <p:tags r:id="rId9"/>
            </p:custDataLst>
          </p:nvPr>
        </p:nvCxnSpPr>
        <p:spPr bwMode="auto">
          <a:xfrm>
            <a:off x="2916238" y="1844675"/>
            <a:ext cx="209550" cy="7921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cxnSp>
        <p:nvCxnSpPr>
          <p:cNvPr id="13324" name="AutoShape 150"/>
          <p:cNvCxnSpPr>
            <a:cxnSpLocks noChangeShapeType="1"/>
            <a:stCxn id="13330" idx="3"/>
            <a:endCxn id="13410" idx="27"/>
          </p:cNvCxnSpPr>
          <p:nvPr>
            <p:custDataLst>
              <p:tags r:id="rId10"/>
            </p:custDataLst>
          </p:nvPr>
        </p:nvCxnSpPr>
        <p:spPr bwMode="auto">
          <a:xfrm>
            <a:off x="1836738" y="1881188"/>
            <a:ext cx="1223962" cy="11969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sp>
        <p:nvSpPr>
          <p:cNvPr id="13325" name="Oval 151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825750" y="3544888"/>
            <a:ext cx="36513" cy="36512"/>
          </a:xfrm>
          <a:prstGeom prst="ellipse">
            <a:avLst/>
          </a:prstGeom>
          <a:solidFill>
            <a:schemeClr val="bg1"/>
          </a:solidFill>
          <a:ln w="317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cxnSp>
        <p:nvCxnSpPr>
          <p:cNvPr id="13326" name="AutoShape 152"/>
          <p:cNvCxnSpPr>
            <a:cxnSpLocks noChangeShapeType="1"/>
            <a:stCxn id="13322" idx="3"/>
            <a:endCxn id="13325" idx="2"/>
          </p:cNvCxnSpPr>
          <p:nvPr>
            <p:custDataLst>
              <p:tags r:id="rId12"/>
            </p:custDataLst>
          </p:nvPr>
        </p:nvCxnSpPr>
        <p:spPr bwMode="auto">
          <a:xfrm>
            <a:off x="1693863" y="3035300"/>
            <a:ext cx="1131887" cy="5286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cxnSp>
        <p:nvCxnSpPr>
          <p:cNvPr id="13327" name="AutoShape 153"/>
          <p:cNvCxnSpPr>
            <a:cxnSpLocks noChangeShapeType="1"/>
            <a:stCxn id="13341" idx="3"/>
            <a:endCxn id="13449" idx="10"/>
          </p:cNvCxnSpPr>
          <p:nvPr>
            <p:custDataLst>
              <p:tags r:id="rId13"/>
            </p:custDataLst>
          </p:nvPr>
        </p:nvCxnSpPr>
        <p:spPr bwMode="auto">
          <a:xfrm flipV="1">
            <a:off x="1693863" y="3679825"/>
            <a:ext cx="933450" cy="15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sp>
        <p:nvSpPr>
          <p:cNvPr id="13328" name="Rectangle 154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468313" y="2565400"/>
            <a:ext cx="1296987" cy="1512888"/>
          </a:xfrm>
          <a:prstGeom prst="rect">
            <a:avLst/>
          </a:prstGeom>
          <a:noFill/>
          <a:ln w="9525">
            <a:solidFill>
              <a:srgbClr val="800000"/>
            </a:solidFill>
            <a:prstDash val="lgDash"/>
            <a:miter lim="800000"/>
            <a:headEnd/>
            <a:tailEnd/>
          </a:ln>
        </p:spPr>
        <p:txBody>
          <a:bodyPr wrap="none" lIns="18000" tIns="10800"/>
          <a:lstStyle/>
          <a:p>
            <a:r>
              <a:rPr lang="ru-RU" sz="1200"/>
              <a:t>ЮФО </a:t>
            </a:r>
            <a:r>
              <a:rPr lang="ru-RU"/>
              <a:t>1,8 млн. т</a:t>
            </a:r>
          </a:p>
        </p:txBody>
      </p:sp>
      <p:sp>
        <p:nvSpPr>
          <p:cNvPr id="13329" name="Rectangle 15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4776788" y="1630363"/>
            <a:ext cx="1524000" cy="1006475"/>
          </a:xfrm>
          <a:prstGeom prst="rect">
            <a:avLst/>
          </a:prstGeom>
          <a:solidFill>
            <a:schemeClr val="bg1"/>
          </a:solidFill>
          <a:ln w="9525">
            <a:solidFill>
              <a:srgbClr val="800000"/>
            </a:solidFill>
            <a:prstDash val="lgDash"/>
            <a:miter lim="800000"/>
            <a:headEnd/>
            <a:tailEnd/>
          </a:ln>
        </p:spPr>
        <p:txBody>
          <a:bodyPr wrap="none" lIns="18000" tIns="10800"/>
          <a:lstStyle/>
          <a:p>
            <a:r>
              <a:rPr lang="ru-RU" sz="1200"/>
              <a:t>УФО  </a:t>
            </a:r>
            <a:r>
              <a:rPr lang="en-US"/>
              <a:t>&gt;</a:t>
            </a:r>
            <a:r>
              <a:rPr lang="ru-RU"/>
              <a:t>4</a:t>
            </a:r>
            <a:r>
              <a:rPr lang="en-US"/>
              <a:t>,</a:t>
            </a:r>
            <a:r>
              <a:rPr lang="ru-RU"/>
              <a:t>5</a:t>
            </a:r>
            <a:r>
              <a:rPr lang="en-US"/>
              <a:t> </a:t>
            </a:r>
            <a:r>
              <a:rPr lang="ru-RU"/>
              <a:t>млн. т</a:t>
            </a:r>
          </a:p>
        </p:txBody>
      </p:sp>
      <p:sp>
        <p:nvSpPr>
          <p:cNvPr id="13330" name="Rectangle 155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39750" y="1268413"/>
            <a:ext cx="1296988" cy="1223962"/>
          </a:xfrm>
          <a:prstGeom prst="rect">
            <a:avLst/>
          </a:prstGeom>
          <a:noFill/>
          <a:ln w="9525">
            <a:solidFill>
              <a:srgbClr val="800000"/>
            </a:solidFill>
            <a:prstDash val="lgDash"/>
            <a:miter lim="800000"/>
            <a:headEnd/>
            <a:tailEnd/>
          </a:ln>
        </p:spPr>
        <p:txBody>
          <a:bodyPr wrap="none" lIns="18000" tIns="10800"/>
          <a:lstStyle/>
          <a:p>
            <a:r>
              <a:rPr lang="ru-RU" sz="1200"/>
              <a:t>ЦФО  </a:t>
            </a:r>
            <a:r>
              <a:rPr lang="ru-RU"/>
              <a:t>6,5 млн. т</a:t>
            </a:r>
          </a:p>
        </p:txBody>
      </p:sp>
      <p:sp>
        <p:nvSpPr>
          <p:cNvPr id="13331" name="Rectangle 146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4894263" y="1844675"/>
            <a:ext cx="1333500" cy="720725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rIns="18000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Свердловская обл., гг.Алапаевск, Первоуральск, Ревда, Березовский</a:t>
            </a:r>
          </a:p>
        </p:txBody>
      </p:sp>
      <p:sp>
        <p:nvSpPr>
          <p:cNvPr id="13332" name="Rectangle 158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271713" y="1270000"/>
            <a:ext cx="1296987" cy="647700"/>
          </a:xfrm>
          <a:prstGeom prst="rect">
            <a:avLst/>
          </a:prstGeom>
          <a:noFill/>
          <a:ln w="9525">
            <a:solidFill>
              <a:srgbClr val="800000"/>
            </a:solidFill>
            <a:prstDash val="lgDash"/>
            <a:miter lim="800000"/>
            <a:headEnd/>
            <a:tailEnd/>
          </a:ln>
        </p:spPr>
        <p:txBody>
          <a:bodyPr wrap="none" lIns="18000" tIns="10800"/>
          <a:lstStyle/>
          <a:p>
            <a:r>
              <a:rPr lang="ru-RU" sz="1200"/>
              <a:t>СЗФО   </a:t>
            </a:r>
            <a:r>
              <a:rPr lang="ru-RU"/>
              <a:t>2 млн.т</a:t>
            </a:r>
          </a:p>
        </p:txBody>
      </p:sp>
      <p:sp>
        <p:nvSpPr>
          <p:cNvPr id="13333" name="Oval 16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3995738" y="3436938"/>
            <a:ext cx="36512" cy="36512"/>
          </a:xfrm>
          <a:prstGeom prst="ellipse">
            <a:avLst/>
          </a:prstGeom>
          <a:solidFill>
            <a:schemeClr val="bg1"/>
          </a:solidFill>
          <a:ln w="317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3334" name="Oval 16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3897313" y="3462338"/>
            <a:ext cx="36512" cy="36512"/>
          </a:xfrm>
          <a:prstGeom prst="ellipse">
            <a:avLst/>
          </a:prstGeom>
          <a:solidFill>
            <a:schemeClr val="bg1"/>
          </a:solidFill>
          <a:ln w="317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3335" name="Oval 162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4706938" y="3802063"/>
            <a:ext cx="36512" cy="36512"/>
          </a:xfrm>
          <a:prstGeom prst="ellipse">
            <a:avLst/>
          </a:prstGeom>
          <a:solidFill>
            <a:schemeClr val="bg1"/>
          </a:solidFill>
          <a:ln w="317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3336" name="Rectangle 163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502275" y="3141663"/>
            <a:ext cx="1296988" cy="647700"/>
          </a:xfrm>
          <a:prstGeom prst="rect">
            <a:avLst/>
          </a:prstGeom>
          <a:solidFill>
            <a:schemeClr val="bg1"/>
          </a:solidFill>
          <a:ln w="9525">
            <a:solidFill>
              <a:srgbClr val="800000"/>
            </a:solidFill>
            <a:prstDash val="lgDash"/>
            <a:miter lim="800000"/>
            <a:headEnd/>
            <a:tailEnd/>
          </a:ln>
        </p:spPr>
        <p:txBody>
          <a:bodyPr wrap="none" lIns="18000" tIns="10800"/>
          <a:lstStyle/>
          <a:p>
            <a:r>
              <a:rPr lang="ru-RU" sz="1200"/>
              <a:t>СФО   </a:t>
            </a:r>
            <a:r>
              <a:rPr lang="ru-RU"/>
              <a:t>1,9 млн.т</a:t>
            </a:r>
          </a:p>
        </p:txBody>
      </p:sp>
      <p:cxnSp>
        <p:nvCxnSpPr>
          <p:cNvPr id="13337" name="AutoShape 165"/>
          <p:cNvCxnSpPr>
            <a:cxnSpLocks noChangeShapeType="1"/>
            <a:stCxn id="13331" idx="1"/>
            <a:endCxn id="13333" idx="7"/>
          </p:cNvCxnSpPr>
          <p:nvPr>
            <p:custDataLst>
              <p:tags r:id="rId23"/>
            </p:custDataLst>
          </p:nvPr>
        </p:nvCxnSpPr>
        <p:spPr bwMode="auto">
          <a:xfrm flipH="1">
            <a:off x="4027488" y="2205038"/>
            <a:ext cx="866775" cy="12366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sp>
        <p:nvSpPr>
          <p:cNvPr id="13338" name="Rectangle 147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5580063" y="3382963"/>
            <a:ext cx="1152525" cy="358775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г.Новосибирск</a:t>
            </a:r>
          </a:p>
          <a:p>
            <a:pPr algn="ctr"/>
            <a:r>
              <a:rPr lang="ru-RU">
                <a:solidFill>
                  <a:schemeClr val="bg1"/>
                </a:solidFill>
              </a:rPr>
              <a:t>Новосибирская обл.</a:t>
            </a:r>
          </a:p>
        </p:txBody>
      </p:sp>
      <p:cxnSp>
        <p:nvCxnSpPr>
          <p:cNvPr id="13339" name="AutoShape 166"/>
          <p:cNvCxnSpPr>
            <a:cxnSpLocks noChangeShapeType="1"/>
            <a:stCxn id="13338" idx="1"/>
            <a:endCxn id="13335" idx="7"/>
          </p:cNvCxnSpPr>
          <p:nvPr/>
        </p:nvCxnSpPr>
        <p:spPr bwMode="auto">
          <a:xfrm flipH="1">
            <a:off x="4738688" y="3562350"/>
            <a:ext cx="841375" cy="2444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sp>
        <p:nvSpPr>
          <p:cNvPr id="13340" name="Rectangle 168"/>
          <p:cNvSpPr>
            <a:spLocks noChangeArrowheads="1"/>
          </p:cNvSpPr>
          <p:nvPr/>
        </p:nvSpPr>
        <p:spPr bwMode="auto">
          <a:xfrm>
            <a:off x="252413" y="4221163"/>
            <a:ext cx="1439862" cy="1728787"/>
          </a:xfrm>
          <a:prstGeom prst="rect">
            <a:avLst/>
          </a:prstGeom>
          <a:solidFill>
            <a:srgbClr val="FFE6CD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54000" tIns="36000" rIns="54000" bIns="36000" anchor="ctr"/>
          <a:lstStyle/>
          <a:p>
            <a:pPr algn="ctr">
              <a:buClr>
                <a:srgbClr val="800000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sz="1200" b="1"/>
              <a:t>Примеры инвестиционных проектов по созданию мини заводов</a:t>
            </a:r>
          </a:p>
        </p:txBody>
      </p:sp>
      <p:sp>
        <p:nvSpPr>
          <p:cNvPr id="13341" name="Rectangle 169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541338" y="3357563"/>
            <a:ext cx="1152525" cy="646112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гг. Армавир, </a:t>
            </a:r>
            <a:br>
              <a:rPr lang="ru-RU">
                <a:solidFill>
                  <a:schemeClr val="bg1"/>
                </a:solidFill>
              </a:rPr>
            </a:br>
            <a:r>
              <a:rPr lang="ru-RU">
                <a:solidFill>
                  <a:schemeClr val="bg1"/>
                </a:solidFill>
              </a:rPr>
              <a:t>Новороссийск,</a:t>
            </a:r>
            <a:br>
              <a:rPr lang="ru-RU">
                <a:solidFill>
                  <a:schemeClr val="bg1"/>
                </a:solidFill>
              </a:rPr>
            </a:br>
            <a:r>
              <a:rPr lang="ru-RU">
                <a:solidFill>
                  <a:schemeClr val="bg1"/>
                </a:solidFill>
              </a:rPr>
              <a:t>р-н Абинский</a:t>
            </a:r>
            <a:br>
              <a:rPr lang="ru-RU">
                <a:solidFill>
                  <a:schemeClr val="bg1"/>
                </a:solidFill>
              </a:rPr>
            </a:br>
            <a:r>
              <a:rPr lang="ru-RU">
                <a:solidFill>
                  <a:schemeClr val="bg1"/>
                </a:solidFill>
              </a:rPr>
              <a:t>Краснодарский кр.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1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Прогнозируется дальнейший рост спроса на алюминий, при этом Россия обладает существенным потенциалом для развития алюминиевого сектора цветной металлургии</a:t>
            </a:r>
          </a:p>
        </p:txBody>
      </p:sp>
      <p:sp>
        <p:nvSpPr>
          <p:cNvPr id="104452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/>
          <a:lstStyle/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r>
              <a:rPr lang="ru-RU" smtClean="0"/>
              <a:t>Спрос на алюминий будет расти как на внутреннем, так и на внешних рынках</a:t>
            </a:r>
            <a:endParaRPr lang="en-US" smtClean="0"/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endParaRPr lang="ru-RU" smtClean="0"/>
          </a:p>
          <a:p>
            <a:pPr eaLnBrk="1" hangingPunct="1">
              <a:buClr>
                <a:schemeClr val="tx1"/>
              </a:buClr>
              <a:buSzTx/>
              <a:buFontTx/>
              <a:buAutoNum type="arabicPeriod"/>
            </a:pPr>
            <a:r>
              <a:rPr lang="ru-RU" smtClean="0"/>
              <a:t>Россия обладает высокой конкурентоспособностью для удовлетворения потребностей в алюминии как внутреннего, так и внешнего рынков</a:t>
            </a:r>
          </a:p>
        </p:txBody>
      </p:sp>
      <p:sp>
        <p:nvSpPr>
          <p:cNvPr id="104450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FAFB3244-F3CF-448C-8341-7E58A30E0C27}" type="slidenum">
              <a:rPr lang="ru-RU"/>
              <a:pPr/>
              <a:t>31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5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Спрос на алюминий будет расти как на внутреннем, так и на внешних рынках</a:t>
            </a:r>
          </a:p>
        </p:txBody>
      </p:sp>
      <p:sp>
        <p:nvSpPr>
          <p:cNvPr id="105476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>
            <a:normAutofit fontScale="775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Внутреннее потребление алюминия в России составляет лишь 1/3 от уровня бывшего СССР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Рост внутреннего спроса на алюминий в РФ будет происходить в основном, за счет сектора машиностроения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Мировое потребление алюминия стабильно растет среднегодовыми темпами более 6% в год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К 2020 г. мировое потребление алюминия вырастет почти в 2 раза. Наивысшие темпы роста покажет Азиатский регион</a:t>
            </a:r>
          </a:p>
          <a:p>
            <a:pPr eaLnBrk="1" hangingPunct="1">
              <a:buClr>
                <a:schemeClr val="tx1"/>
              </a:buClr>
              <a:buSzTx/>
            </a:pPr>
            <a:endParaRPr lang="ru-RU" smtClean="0"/>
          </a:p>
        </p:txBody>
      </p:sp>
      <p:sp>
        <p:nvSpPr>
          <p:cNvPr id="10547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D778EA6-0E11-4B4A-A6F7-361AC582B6BD}" type="slidenum">
              <a:rPr lang="ru-RU"/>
              <a:pPr/>
              <a:t>32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5" name="Rectangle 8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Внутреннее потребление алюминия в России составляет лишь 1/3 от уровня бывшего СССР</a:t>
            </a:r>
          </a:p>
        </p:txBody>
      </p:sp>
      <p:sp>
        <p:nvSpPr>
          <p:cNvPr id="1433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F43A007A-967C-4368-B0B7-483C11286B6E}" type="slidenum">
              <a:rPr lang="ru-RU"/>
              <a:pPr/>
              <a:t>33</a:t>
            </a:fld>
            <a:endParaRPr lang="ru-RU"/>
          </a:p>
        </p:txBody>
      </p:sp>
      <p:sp>
        <p:nvSpPr>
          <p:cNvPr id="14340" name="Line 2"/>
          <p:cNvSpPr>
            <a:spLocks noChangeShapeType="1"/>
          </p:cNvSpPr>
          <p:nvPr/>
        </p:nvSpPr>
        <p:spPr bwMode="auto">
          <a:xfrm>
            <a:off x="1619250" y="2430463"/>
            <a:ext cx="5976938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41" name="Line 3"/>
          <p:cNvSpPr>
            <a:spLocks noChangeShapeType="1"/>
          </p:cNvSpPr>
          <p:nvPr/>
        </p:nvSpPr>
        <p:spPr bwMode="auto">
          <a:xfrm>
            <a:off x="1619250" y="2913063"/>
            <a:ext cx="5976938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42" name="Line 4"/>
          <p:cNvSpPr>
            <a:spLocks noChangeShapeType="1"/>
          </p:cNvSpPr>
          <p:nvPr/>
        </p:nvSpPr>
        <p:spPr bwMode="auto">
          <a:xfrm>
            <a:off x="1619250" y="3386138"/>
            <a:ext cx="5976938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43" name="Line 5"/>
          <p:cNvSpPr>
            <a:spLocks noChangeShapeType="1"/>
          </p:cNvSpPr>
          <p:nvPr/>
        </p:nvSpPr>
        <p:spPr bwMode="auto">
          <a:xfrm>
            <a:off x="1619250" y="3830638"/>
            <a:ext cx="5976938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44" name="Line 6"/>
          <p:cNvSpPr>
            <a:spLocks noChangeShapeType="1"/>
          </p:cNvSpPr>
          <p:nvPr/>
        </p:nvSpPr>
        <p:spPr bwMode="auto">
          <a:xfrm>
            <a:off x="1619250" y="4332288"/>
            <a:ext cx="5976938" cy="0"/>
          </a:xfrm>
          <a:prstGeom prst="line">
            <a:avLst/>
          </a:prstGeom>
          <a:noFill/>
          <a:ln w="9525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graphicFrame>
        <p:nvGraphicFramePr>
          <p:cNvPr id="14338" name="Rectangle 7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4338" r:id="rId7" imgW="0" imgH="0" progId="">
              <p:embed/>
            </p:oleObj>
          </a:graphicData>
        </a:graphic>
      </p:graphicFrame>
      <p:sp>
        <p:nvSpPr>
          <p:cNvPr id="14346" name="Rectangle 9" hidden="1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6</a:t>
            </a:r>
          </a:p>
        </p:txBody>
      </p:sp>
      <p:sp>
        <p:nvSpPr>
          <p:cNvPr id="14347" name="Text Box 10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96850" y="599281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</a:t>
            </a:r>
            <a:r>
              <a:rPr lang="ru-RU">
                <a:solidFill>
                  <a:srgbClr val="000000"/>
                </a:solidFill>
              </a:rPr>
              <a:t>Русал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14348" name="Freeform 11"/>
          <p:cNvSpPr>
            <a:spLocks/>
          </p:cNvSpPr>
          <p:nvPr/>
        </p:nvSpPr>
        <p:spPr bwMode="auto">
          <a:xfrm>
            <a:off x="1639888" y="2435225"/>
            <a:ext cx="1587" cy="2438400"/>
          </a:xfrm>
          <a:custGeom>
            <a:avLst/>
            <a:gdLst>
              <a:gd name="T0" fmla="*/ 0 w 1587"/>
              <a:gd name="T1" fmla="*/ 0 h 1536"/>
              <a:gd name="T2" fmla="*/ 0 w 1587"/>
              <a:gd name="T3" fmla="*/ 1536 h 1536"/>
              <a:gd name="T4" fmla="*/ 0 w 1587"/>
              <a:gd name="T5" fmla="*/ 0 h 1536"/>
              <a:gd name="T6" fmla="*/ 0 60000 65536"/>
              <a:gd name="T7" fmla="*/ 0 60000 65536"/>
              <a:gd name="T8" fmla="*/ 0 60000 65536"/>
              <a:gd name="T9" fmla="*/ 0 w 1587"/>
              <a:gd name="T10" fmla="*/ 0 h 1536"/>
              <a:gd name="T11" fmla="*/ 1587 w 1587"/>
              <a:gd name="T12" fmla="*/ 1536 h 1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1536">
                <a:moveTo>
                  <a:pt x="0" y="0"/>
                </a:moveTo>
                <a:lnTo>
                  <a:pt x="0" y="1536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49" name="Line 12"/>
          <p:cNvSpPr>
            <a:spLocks noChangeShapeType="1"/>
          </p:cNvSpPr>
          <p:nvPr/>
        </p:nvSpPr>
        <p:spPr bwMode="auto">
          <a:xfrm>
            <a:off x="1639888" y="2435225"/>
            <a:ext cx="1587" cy="24384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0" name="Freeform 13"/>
          <p:cNvSpPr>
            <a:spLocks/>
          </p:cNvSpPr>
          <p:nvPr/>
        </p:nvSpPr>
        <p:spPr bwMode="auto">
          <a:xfrm>
            <a:off x="1565275" y="4822825"/>
            <a:ext cx="5994400" cy="1588"/>
          </a:xfrm>
          <a:custGeom>
            <a:avLst/>
            <a:gdLst>
              <a:gd name="T0" fmla="*/ 0 w 3776"/>
              <a:gd name="T1" fmla="*/ 0 h 1588"/>
              <a:gd name="T2" fmla="*/ 3776 w 3776"/>
              <a:gd name="T3" fmla="*/ 0 h 1588"/>
              <a:gd name="T4" fmla="*/ 0 w 3776"/>
              <a:gd name="T5" fmla="*/ 0 h 1588"/>
              <a:gd name="T6" fmla="*/ 0 60000 65536"/>
              <a:gd name="T7" fmla="*/ 0 60000 65536"/>
              <a:gd name="T8" fmla="*/ 0 60000 65536"/>
              <a:gd name="T9" fmla="*/ 0 w 3776"/>
              <a:gd name="T10" fmla="*/ 0 h 1588"/>
              <a:gd name="T11" fmla="*/ 3776 w 3776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76" h="1588">
                <a:moveTo>
                  <a:pt x="0" y="0"/>
                </a:moveTo>
                <a:lnTo>
                  <a:pt x="3776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1" name="Line 14"/>
          <p:cNvSpPr>
            <a:spLocks noChangeShapeType="1"/>
          </p:cNvSpPr>
          <p:nvPr/>
        </p:nvSpPr>
        <p:spPr bwMode="auto">
          <a:xfrm>
            <a:off x="1565275" y="4822825"/>
            <a:ext cx="5994400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2" name="Freeform 15"/>
          <p:cNvSpPr>
            <a:spLocks/>
          </p:cNvSpPr>
          <p:nvPr/>
        </p:nvSpPr>
        <p:spPr bwMode="auto">
          <a:xfrm>
            <a:off x="2181225" y="4822825"/>
            <a:ext cx="1588" cy="50800"/>
          </a:xfrm>
          <a:custGeom>
            <a:avLst/>
            <a:gdLst>
              <a:gd name="T0" fmla="*/ 0 w 1588"/>
              <a:gd name="T1" fmla="*/ 0 h 32"/>
              <a:gd name="T2" fmla="*/ 0 w 1588"/>
              <a:gd name="T3" fmla="*/ 32 h 32"/>
              <a:gd name="T4" fmla="*/ 0 w 1588"/>
              <a:gd name="T5" fmla="*/ 0 h 32"/>
              <a:gd name="T6" fmla="*/ 0 60000 65536"/>
              <a:gd name="T7" fmla="*/ 0 60000 65536"/>
              <a:gd name="T8" fmla="*/ 0 60000 65536"/>
              <a:gd name="T9" fmla="*/ 0 w 1588"/>
              <a:gd name="T10" fmla="*/ 0 h 32"/>
              <a:gd name="T11" fmla="*/ 1588 w 1588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3" name="Line 16"/>
          <p:cNvSpPr>
            <a:spLocks noChangeShapeType="1"/>
          </p:cNvSpPr>
          <p:nvPr/>
        </p:nvSpPr>
        <p:spPr bwMode="auto">
          <a:xfrm>
            <a:off x="2181225" y="4822825"/>
            <a:ext cx="1588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4" name="Freeform 17"/>
          <p:cNvSpPr>
            <a:spLocks/>
          </p:cNvSpPr>
          <p:nvPr/>
        </p:nvSpPr>
        <p:spPr bwMode="auto">
          <a:xfrm>
            <a:off x="2711450" y="4822825"/>
            <a:ext cx="1588" cy="50800"/>
          </a:xfrm>
          <a:custGeom>
            <a:avLst/>
            <a:gdLst>
              <a:gd name="T0" fmla="*/ 0 w 1588"/>
              <a:gd name="T1" fmla="*/ 0 h 32"/>
              <a:gd name="T2" fmla="*/ 0 w 1588"/>
              <a:gd name="T3" fmla="*/ 32 h 32"/>
              <a:gd name="T4" fmla="*/ 0 w 1588"/>
              <a:gd name="T5" fmla="*/ 0 h 32"/>
              <a:gd name="T6" fmla="*/ 0 60000 65536"/>
              <a:gd name="T7" fmla="*/ 0 60000 65536"/>
              <a:gd name="T8" fmla="*/ 0 60000 65536"/>
              <a:gd name="T9" fmla="*/ 0 w 1588"/>
              <a:gd name="T10" fmla="*/ 0 h 32"/>
              <a:gd name="T11" fmla="*/ 1588 w 1588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5" name="Line 18"/>
          <p:cNvSpPr>
            <a:spLocks noChangeShapeType="1"/>
          </p:cNvSpPr>
          <p:nvPr/>
        </p:nvSpPr>
        <p:spPr bwMode="auto">
          <a:xfrm>
            <a:off x="2711450" y="4822825"/>
            <a:ext cx="1588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6" name="Freeform 19"/>
          <p:cNvSpPr>
            <a:spLocks/>
          </p:cNvSpPr>
          <p:nvPr/>
        </p:nvSpPr>
        <p:spPr bwMode="auto">
          <a:xfrm>
            <a:off x="3790950" y="4822825"/>
            <a:ext cx="1588" cy="50800"/>
          </a:xfrm>
          <a:custGeom>
            <a:avLst/>
            <a:gdLst>
              <a:gd name="T0" fmla="*/ 0 w 1588"/>
              <a:gd name="T1" fmla="*/ 0 h 32"/>
              <a:gd name="T2" fmla="*/ 0 w 1588"/>
              <a:gd name="T3" fmla="*/ 32 h 32"/>
              <a:gd name="T4" fmla="*/ 0 w 1588"/>
              <a:gd name="T5" fmla="*/ 0 h 32"/>
              <a:gd name="T6" fmla="*/ 0 60000 65536"/>
              <a:gd name="T7" fmla="*/ 0 60000 65536"/>
              <a:gd name="T8" fmla="*/ 0 60000 65536"/>
              <a:gd name="T9" fmla="*/ 0 w 1588"/>
              <a:gd name="T10" fmla="*/ 0 h 32"/>
              <a:gd name="T11" fmla="*/ 1588 w 1588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7" name="Line 20"/>
          <p:cNvSpPr>
            <a:spLocks noChangeShapeType="1"/>
          </p:cNvSpPr>
          <p:nvPr/>
        </p:nvSpPr>
        <p:spPr bwMode="auto">
          <a:xfrm>
            <a:off x="3790950" y="4822825"/>
            <a:ext cx="1588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8" name="Freeform 21"/>
          <p:cNvSpPr>
            <a:spLocks/>
          </p:cNvSpPr>
          <p:nvPr/>
        </p:nvSpPr>
        <p:spPr bwMode="auto">
          <a:xfrm>
            <a:off x="3268663" y="4822825"/>
            <a:ext cx="1587" cy="50800"/>
          </a:xfrm>
          <a:custGeom>
            <a:avLst/>
            <a:gdLst>
              <a:gd name="T0" fmla="*/ 0 w 1587"/>
              <a:gd name="T1" fmla="*/ 0 h 32"/>
              <a:gd name="T2" fmla="*/ 0 w 1587"/>
              <a:gd name="T3" fmla="*/ 32 h 32"/>
              <a:gd name="T4" fmla="*/ 0 w 1587"/>
              <a:gd name="T5" fmla="*/ 0 h 32"/>
              <a:gd name="T6" fmla="*/ 0 60000 65536"/>
              <a:gd name="T7" fmla="*/ 0 60000 65536"/>
              <a:gd name="T8" fmla="*/ 0 60000 65536"/>
              <a:gd name="T9" fmla="*/ 0 w 1587"/>
              <a:gd name="T10" fmla="*/ 0 h 32"/>
              <a:gd name="T11" fmla="*/ 1587 w 1587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59" name="Line 22"/>
          <p:cNvSpPr>
            <a:spLocks noChangeShapeType="1"/>
          </p:cNvSpPr>
          <p:nvPr/>
        </p:nvSpPr>
        <p:spPr bwMode="auto">
          <a:xfrm>
            <a:off x="3268663" y="4822825"/>
            <a:ext cx="1587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0" name="Freeform 23"/>
          <p:cNvSpPr>
            <a:spLocks/>
          </p:cNvSpPr>
          <p:nvPr/>
        </p:nvSpPr>
        <p:spPr bwMode="auto">
          <a:xfrm>
            <a:off x="4332288" y="4822825"/>
            <a:ext cx="1587" cy="50800"/>
          </a:xfrm>
          <a:custGeom>
            <a:avLst/>
            <a:gdLst>
              <a:gd name="T0" fmla="*/ 0 w 1587"/>
              <a:gd name="T1" fmla="*/ 0 h 32"/>
              <a:gd name="T2" fmla="*/ 0 w 1587"/>
              <a:gd name="T3" fmla="*/ 32 h 32"/>
              <a:gd name="T4" fmla="*/ 0 w 1587"/>
              <a:gd name="T5" fmla="*/ 0 h 32"/>
              <a:gd name="T6" fmla="*/ 0 60000 65536"/>
              <a:gd name="T7" fmla="*/ 0 60000 65536"/>
              <a:gd name="T8" fmla="*/ 0 60000 65536"/>
              <a:gd name="T9" fmla="*/ 0 w 1587"/>
              <a:gd name="T10" fmla="*/ 0 h 32"/>
              <a:gd name="T11" fmla="*/ 1587 w 1587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1" name="Line 24"/>
          <p:cNvSpPr>
            <a:spLocks noChangeShapeType="1"/>
          </p:cNvSpPr>
          <p:nvPr/>
        </p:nvSpPr>
        <p:spPr bwMode="auto">
          <a:xfrm>
            <a:off x="4332288" y="4822825"/>
            <a:ext cx="1587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2" name="Freeform 25"/>
          <p:cNvSpPr>
            <a:spLocks/>
          </p:cNvSpPr>
          <p:nvPr/>
        </p:nvSpPr>
        <p:spPr bwMode="auto">
          <a:xfrm>
            <a:off x="4862513" y="4822825"/>
            <a:ext cx="1587" cy="50800"/>
          </a:xfrm>
          <a:custGeom>
            <a:avLst/>
            <a:gdLst>
              <a:gd name="T0" fmla="*/ 0 w 1587"/>
              <a:gd name="T1" fmla="*/ 0 h 32"/>
              <a:gd name="T2" fmla="*/ 0 w 1587"/>
              <a:gd name="T3" fmla="*/ 32 h 32"/>
              <a:gd name="T4" fmla="*/ 0 w 1587"/>
              <a:gd name="T5" fmla="*/ 0 h 32"/>
              <a:gd name="T6" fmla="*/ 0 60000 65536"/>
              <a:gd name="T7" fmla="*/ 0 60000 65536"/>
              <a:gd name="T8" fmla="*/ 0 60000 65536"/>
              <a:gd name="T9" fmla="*/ 0 w 1587"/>
              <a:gd name="T10" fmla="*/ 0 h 32"/>
              <a:gd name="T11" fmla="*/ 1587 w 1587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3" name="Line 26"/>
          <p:cNvSpPr>
            <a:spLocks noChangeShapeType="1"/>
          </p:cNvSpPr>
          <p:nvPr/>
        </p:nvSpPr>
        <p:spPr bwMode="auto">
          <a:xfrm>
            <a:off x="4862513" y="4822825"/>
            <a:ext cx="1587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4" name="Freeform 27"/>
          <p:cNvSpPr>
            <a:spLocks/>
          </p:cNvSpPr>
          <p:nvPr/>
        </p:nvSpPr>
        <p:spPr bwMode="auto">
          <a:xfrm>
            <a:off x="5403850" y="4822825"/>
            <a:ext cx="1588" cy="50800"/>
          </a:xfrm>
          <a:custGeom>
            <a:avLst/>
            <a:gdLst>
              <a:gd name="T0" fmla="*/ 0 w 1588"/>
              <a:gd name="T1" fmla="*/ 0 h 32"/>
              <a:gd name="T2" fmla="*/ 0 w 1588"/>
              <a:gd name="T3" fmla="*/ 32 h 32"/>
              <a:gd name="T4" fmla="*/ 0 w 1588"/>
              <a:gd name="T5" fmla="*/ 0 h 32"/>
              <a:gd name="T6" fmla="*/ 0 60000 65536"/>
              <a:gd name="T7" fmla="*/ 0 60000 65536"/>
              <a:gd name="T8" fmla="*/ 0 60000 65536"/>
              <a:gd name="T9" fmla="*/ 0 w 1588"/>
              <a:gd name="T10" fmla="*/ 0 h 32"/>
              <a:gd name="T11" fmla="*/ 1588 w 1588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5" name="Line 28"/>
          <p:cNvSpPr>
            <a:spLocks noChangeShapeType="1"/>
          </p:cNvSpPr>
          <p:nvPr/>
        </p:nvSpPr>
        <p:spPr bwMode="auto">
          <a:xfrm>
            <a:off x="5403850" y="4822825"/>
            <a:ext cx="1588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6" name="Freeform 29"/>
          <p:cNvSpPr>
            <a:spLocks/>
          </p:cNvSpPr>
          <p:nvPr/>
        </p:nvSpPr>
        <p:spPr bwMode="auto">
          <a:xfrm>
            <a:off x="5934075" y="4822825"/>
            <a:ext cx="1588" cy="50800"/>
          </a:xfrm>
          <a:custGeom>
            <a:avLst/>
            <a:gdLst>
              <a:gd name="T0" fmla="*/ 0 w 1588"/>
              <a:gd name="T1" fmla="*/ 0 h 32"/>
              <a:gd name="T2" fmla="*/ 0 w 1588"/>
              <a:gd name="T3" fmla="*/ 32 h 32"/>
              <a:gd name="T4" fmla="*/ 0 w 1588"/>
              <a:gd name="T5" fmla="*/ 0 h 32"/>
              <a:gd name="T6" fmla="*/ 0 60000 65536"/>
              <a:gd name="T7" fmla="*/ 0 60000 65536"/>
              <a:gd name="T8" fmla="*/ 0 60000 65536"/>
              <a:gd name="T9" fmla="*/ 0 w 1588"/>
              <a:gd name="T10" fmla="*/ 0 h 32"/>
              <a:gd name="T11" fmla="*/ 1588 w 1588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7" name="Line 30"/>
          <p:cNvSpPr>
            <a:spLocks noChangeShapeType="1"/>
          </p:cNvSpPr>
          <p:nvPr/>
        </p:nvSpPr>
        <p:spPr bwMode="auto">
          <a:xfrm>
            <a:off x="5934075" y="4822825"/>
            <a:ext cx="1588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8" name="Freeform 31"/>
          <p:cNvSpPr>
            <a:spLocks/>
          </p:cNvSpPr>
          <p:nvPr/>
        </p:nvSpPr>
        <p:spPr bwMode="auto">
          <a:xfrm>
            <a:off x="6477000" y="4822825"/>
            <a:ext cx="1588" cy="50800"/>
          </a:xfrm>
          <a:custGeom>
            <a:avLst/>
            <a:gdLst>
              <a:gd name="T0" fmla="*/ 0 w 1588"/>
              <a:gd name="T1" fmla="*/ 0 h 32"/>
              <a:gd name="T2" fmla="*/ 0 w 1588"/>
              <a:gd name="T3" fmla="*/ 32 h 32"/>
              <a:gd name="T4" fmla="*/ 0 w 1588"/>
              <a:gd name="T5" fmla="*/ 0 h 32"/>
              <a:gd name="T6" fmla="*/ 0 60000 65536"/>
              <a:gd name="T7" fmla="*/ 0 60000 65536"/>
              <a:gd name="T8" fmla="*/ 0 60000 65536"/>
              <a:gd name="T9" fmla="*/ 0 w 1588"/>
              <a:gd name="T10" fmla="*/ 0 h 32"/>
              <a:gd name="T11" fmla="*/ 1588 w 1588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69" name="Line 32"/>
          <p:cNvSpPr>
            <a:spLocks noChangeShapeType="1"/>
          </p:cNvSpPr>
          <p:nvPr/>
        </p:nvSpPr>
        <p:spPr bwMode="auto">
          <a:xfrm>
            <a:off x="6477000" y="4822825"/>
            <a:ext cx="1588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0" name="Freeform 33"/>
          <p:cNvSpPr>
            <a:spLocks/>
          </p:cNvSpPr>
          <p:nvPr/>
        </p:nvSpPr>
        <p:spPr bwMode="auto">
          <a:xfrm>
            <a:off x="7018338" y="4822825"/>
            <a:ext cx="1587" cy="50800"/>
          </a:xfrm>
          <a:custGeom>
            <a:avLst/>
            <a:gdLst>
              <a:gd name="T0" fmla="*/ 0 w 1587"/>
              <a:gd name="T1" fmla="*/ 0 h 32"/>
              <a:gd name="T2" fmla="*/ 0 w 1587"/>
              <a:gd name="T3" fmla="*/ 32 h 32"/>
              <a:gd name="T4" fmla="*/ 0 w 1587"/>
              <a:gd name="T5" fmla="*/ 0 h 32"/>
              <a:gd name="T6" fmla="*/ 0 60000 65536"/>
              <a:gd name="T7" fmla="*/ 0 60000 65536"/>
              <a:gd name="T8" fmla="*/ 0 60000 65536"/>
              <a:gd name="T9" fmla="*/ 0 w 1587"/>
              <a:gd name="T10" fmla="*/ 0 h 32"/>
              <a:gd name="T11" fmla="*/ 1587 w 1587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1" name="Line 34"/>
          <p:cNvSpPr>
            <a:spLocks noChangeShapeType="1"/>
          </p:cNvSpPr>
          <p:nvPr/>
        </p:nvSpPr>
        <p:spPr bwMode="auto">
          <a:xfrm>
            <a:off x="7018338" y="4822825"/>
            <a:ext cx="1587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2" name="Freeform 35"/>
          <p:cNvSpPr>
            <a:spLocks/>
          </p:cNvSpPr>
          <p:nvPr/>
        </p:nvSpPr>
        <p:spPr bwMode="auto">
          <a:xfrm>
            <a:off x="7564438" y="4822825"/>
            <a:ext cx="1587" cy="50800"/>
          </a:xfrm>
          <a:custGeom>
            <a:avLst/>
            <a:gdLst>
              <a:gd name="T0" fmla="*/ 0 w 1587"/>
              <a:gd name="T1" fmla="*/ 0 h 32"/>
              <a:gd name="T2" fmla="*/ 0 w 1587"/>
              <a:gd name="T3" fmla="*/ 32 h 32"/>
              <a:gd name="T4" fmla="*/ 0 w 1587"/>
              <a:gd name="T5" fmla="*/ 0 h 32"/>
              <a:gd name="T6" fmla="*/ 0 60000 65536"/>
              <a:gd name="T7" fmla="*/ 0 60000 65536"/>
              <a:gd name="T8" fmla="*/ 0 60000 65536"/>
              <a:gd name="T9" fmla="*/ 0 w 1587"/>
              <a:gd name="T10" fmla="*/ 0 h 32"/>
              <a:gd name="T11" fmla="*/ 1587 w 1587"/>
              <a:gd name="T12" fmla="*/ 32 h 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7" h="32">
                <a:moveTo>
                  <a:pt x="0" y="0"/>
                </a:moveTo>
                <a:lnTo>
                  <a:pt x="0" y="32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3" name="Line 36"/>
          <p:cNvSpPr>
            <a:spLocks noChangeShapeType="1"/>
          </p:cNvSpPr>
          <p:nvPr/>
        </p:nvSpPr>
        <p:spPr bwMode="auto">
          <a:xfrm>
            <a:off x="7564438" y="4822825"/>
            <a:ext cx="1587" cy="508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4" name="Freeform 37"/>
          <p:cNvSpPr>
            <a:spLocks/>
          </p:cNvSpPr>
          <p:nvPr/>
        </p:nvSpPr>
        <p:spPr bwMode="auto">
          <a:xfrm>
            <a:off x="1565275" y="4325938"/>
            <a:ext cx="114300" cy="1587"/>
          </a:xfrm>
          <a:custGeom>
            <a:avLst/>
            <a:gdLst>
              <a:gd name="T0" fmla="*/ 0 w 72"/>
              <a:gd name="T1" fmla="*/ 0 h 1587"/>
              <a:gd name="T2" fmla="*/ 72 w 72"/>
              <a:gd name="T3" fmla="*/ 0 h 1587"/>
              <a:gd name="T4" fmla="*/ 0 w 72"/>
              <a:gd name="T5" fmla="*/ 0 h 1587"/>
              <a:gd name="T6" fmla="*/ 0 60000 65536"/>
              <a:gd name="T7" fmla="*/ 0 60000 65536"/>
              <a:gd name="T8" fmla="*/ 0 60000 65536"/>
              <a:gd name="T9" fmla="*/ 0 w 72"/>
              <a:gd name="T10" fmla="*/ 0 h 1587"/>
              <a:gd name="T11" fmla="*/ 72 w 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" h="1587">
                <a:moveTo>
                  <a:pt x="0" y="0"/>
                </a:moveTo>
                <a:lnTo>
                  <a:pt x="72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5" name="Line 38"/>
          <p:cNvSpPr>
            <a:spLocks noChangeShapeType="1"/>
          </p:cNvSpPr>
          <p:nvPr/>
        </p:nvSpPr>
        <p:spPr bwMode="auto">
          <a:xfrm>
            <a:off x="1565275" y="4325938"/>
            <a:ext cx="114300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6" name="Freeform 39"/>
          <p:cNvSpPr>
            <a:spLocks/>
          </p:cNvSpPr>
          <p:nvPr/>
        </p:nvSpPr>
        <p:spPr bwMode="auto">
          <a:xfrm>
            <a:off x="1565275" y="3833813"/>
            <a:ext cx="114300" cy="1587"/>
          </a:xfrm>
          <a:custGeom>
            <a:avLst/>
            <a:gdLst>
              <a:gd name="T0" fmla="*/ 0 w 72"/>
              <a:gd name="T1" fmla="*/ 0 h 1587"/>
              <a:gd name="T2" fmla="*/ 72 w 72"/>
              <a:gd name="T3" fmla="*/ 0 h 1587"/>
              <a:gd name="T4" fmla="*/ 0 w 72"/>
              <a:gd name="T5" fmla="*/ 0 h 1587"/>
              <a:gd name="T6" fmla="*/ 0 60000 65536"/>
              <a:gd name="T7" fmla="*/ 0 60000 65536"/>
              <a:gd name="T8" fmla="*/ 0 60000 65536"/>
              <a:gd name="T9" fmla="*/ 0 w 72"/>
              <a:gd name="T10" fmla="*/ 0 h 1587"/>
              <a:gd name="T11" fmla="*/ 72 w 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" h="1587">
                <a:moveTo>
                  <a:pt x="0" y="0"/>
                </a:moveTo>
                <a:lnTo>
                  <a:pt x="72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7" name="Line 40"/>
          <p:cNvSpPr>
            <a:spLocks noChangeShapeType="1"/>
          </p:cNvSpPr>
          <p:nvPr/>
        </p:nvSpPr>
        <p:spPr bwMode="auto">
          <a:xfrm>
            <a:off x="1565275" y="3833813"/>
            <a:ext cx="114300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8" name="Freeform 41"/>
          <p:cNvSpPr>
            <a:spLocks/>
          </p:cNvSpPr>
          <p:nvPr/>
        </p:nvSpPr>
        <p:spPr bwMode="auto">
          <a:xfrm>
            <a:off x="1565275" y="2908300"/>
            <a:ext cx="114300" cy="1588"/>
          </a:xfrm>
          <a:custGeom>
            <a:avLst/>
            <a:gdLst>
              <a:gd name="T0" fmla="*/ 0 w 72"/>
              <a:gd name="T1" fmla="*/ 0 h 1588"/>
              <a:gd name="T2" fmla="*/ 72 w 72"/>
              <a:gd name="T3" fmla="*/ 0 h 1588"/>
              <a:gd name="T4" fmla="*/ 0 w 72"/>
              <a:gd name="T5" fmla="*/ 0 h 1588"/>
              <a:gd name="T6" fmla="*/ 0 60000 65536"/>
              <a:gd name="T7" fmla="*/ 0 60000 65536"/>
              <a:gd name="T8" fmla="*/ 0 60000 65536"/>
              <a:gd name="T9" fmla="*/ 0 w 72"/>
              <a:gd name="T10" fmla="*/ 0 h 1588"/>
              <a:gd name="T11" fmla="*/ 72 w 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" h="1588">
                <a:moveTo>
                  <a:pt x="0" y="0"/>
                </a:moveTo>
                <a:lnTo>
                  <a:pt x="72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79" name="Line 42"/>
          <p:cNvSpPr>
            <a:spLocks noChangeShapeType="1"/>
          </p:cNvSpPr>
          <p:nvPr/>
        </p:nvSpPr>
        <p:spPr bwMode="auto">
          <a:xfrm>
            <a:off x="1565275" y="2908300"/>
            <a:ext cx="114300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80" name="Freeform 43"/>
          <p:cNvSpPr>
            <a:spLocks/>
          </p:cNvSpPr>
          <p:nvPr/>
        </p:nvSpPr>
        <p:spPr bwMode="auto">
          <a:xfrm>
            <a:off x="1565275" y="3387725"/>
            <a:ext cx="114300" cy="1588"/>
          </a:xfrm>
          <a:custGeom>
            <a:avLst/>
            <a:gdLst>
              <a:gd name="T0" fmla="*/ 0 w 72"/>
              <a:gd name="T1" fmla="*/ 0 h 1588"/>
              <a:gd name="T2" fmla="*/ 72 w 72"/>
              <a:gd name="T3" fmla="*/ 0 h 1588"/>
              <a:gd name="T4" fmla="*/ 0 w 72"/>
              <a:gd name="T5" fmla="*/ 0 h 1588"/>
              <a:gd name="T6" fmla="*/ 0 60000 65536"/>
              <a:gd name="T7" fmla="*/ 0 60000 65536"/>
              <a:gd name="T8" fmla="*/ 0 60000 65536"/>
              <a:gd name="T9" fmla="*/ 0 w 72"/>
              <a:gd name="T10" fmla="*/ 0 h 1588"/>
              <a:gd name="T11" fmla="*/ 72 w 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" h="1588">
                <a:moveTo>
                  <a:pt x="0" y="0"/>
                </a:moveTo>
                <a:lnTo>
                  <a:pt x="72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81" name="Line 44"/>
          <p:cNvSpPr>
            <a:spLocks noChangeShapeType="1"/>
          </p:cNvSpPr>
          <p:nvPr/>
        </p:nvSpPr>
        <p:spPr bwMode="auto">
          <a:xfrm>
            <a:off x="1565275" y="3387725"/>
            <a:ext cx="114300" cy="1588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82" name="Freeform 45"/>
          <p:cNvSpPr>
            <a:spLocks/>
          </p:cNvSpPr>
          <p:nvPr/>
        </p:nvSpPr>
        <p:spPr bwMode="auto">
          <a:xfrm>
            <a:off x="1565275" y="2430463"/>
            <a:ext cx="114300" cy="1587"/>
          </a:xfrm>
          <a:custGeom>
            <a:avLst/>
            <a:gdLst>
              <a:gd name="T0" fmla="*/ 0 w 72"/>
              <a:gd name="T1" fmla="*/ 0 h 1587"/>
              <a:gd name="T2" fmla="*/ 72 w 72"/>
              <a:gd name="T3" fmla="*/ 0 h 1587"/>
              <a:gd name="T4" fmla="*/ 0 w 72"/>
              <a:gd name="T5" fmla="*/ 0 h 1587"/>
              <a:gd name="T6" fmla="*/ 0 60000 65536"/>
              <a:gd name="T7" fmla="*/ 0 60000 65536"/>
              <a:gd name="T8" fmla="*/ 0 60000 65536"/>
              <a:gd name="T9" fmla="*/ 0 w 72"/>
              <a:gd name="T10" fmla="*/ 0 h 1587"/>
              <a:gd name="T11" fmla="*/ 72 w 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" h="1587">
                <a:moveTo>
                  <a:pt x="0" y="0"/>
                </a:moveTo>
                <a:lnTo>
                  <a:pt x="72" y="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83" name="Line 46"/>
          <p:cNvSpPr>
            <a:spLocks noChangeShapeType="1"/>
          </p:cNvSpPr>
          <p:nvPr/>
        </p:nvSpPr>
        <p:spPr bwMode="auto">
          <a:xfrm>
            <a:off x="1565275" y="2430463"/>
            <a:ext cx="114300" cy="1587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84" name="Freeform 47"/>
          <p:cNvSpPr>
            <a:spLocks/>
          </p:cNvSpPr>
          <p:nvPr/>
        </p:nvSpPr>
        <p:spPr bwMode="auto">
          <a:xfrm>
            <a:off x="1773238" y="2581275"/>
            <a:ext cx="5640387" cy="1844675"/>
          </a:xfrm>
          <a:custGeom>
            <a:avLst/>
            <a:gdLst>
              <a:gd name="T0" fmla="*/ 0 w 3553"/>
              <a:gd name="T1" fmla="*/ 103 h 1162"/>
              <a:gd name="T2" fmla="*/ 203 w 3553"/>
              <a:gd name="T3" fmla="*/ 74 h 1162"/>
              <a:gd name="T4" fmla="*/ 339 w 3553"/>
              <a:gd name="T5" fmla="*/ 51 h 1162"/>
              <a:gd name="T6" fmla="*/ 496 w 3553"/>
              <a:gd name="T7" fmla="*/ 0 h 1162"/>
              <a:gd name="T8" fmla="*/ 670 w 3553"/>
              <a:gd name="T9" fmla="*/ 103 h 1162"/>
              <a:gd name="T10" fmla="*/ 840 w 3553"/>
              <a:gd name="T11" fmla="*/ 63 h 1162"/>
              <a:gd name="T12" fmla="*/ 1014 w 3553"/>
              <a:gd name="T13" fmla="*/ 247 h 1162"/>
              <a:gd name="T14" fmla="*/ 1178 w 3553"/>
              <a:gd name="T15" fmla="*/ 677 h 1162"/>
              <a:gd name="T16" fmla="*/ 1353 w 3553"/>
              <a:gd name="T17" fmla="*/ 933 h 1162"/>
              <a:gd name="T18" fmla="*/ 1684 w 3553"/>
              <a:gd name="T19" fmla="*/ 1036 h 1162"/>
              <a:gd name="T20" fmla="*/ 1851 w 3553"/>
              <a:gd name="T21" fmla="*/ 1108 h 1162"/>
              <a:gd name="T22" fmla="*/ 2015 w 3553"/>
              <a:gd name="T23" fmla="*/ 1162 h 1162"/>
              <a:gd name="T24" fmla="*/ 2216 w 3553"/>
              <a:gd name="T25" fmla="*/ 1114 h 1162"/>
              <a:gd name="T26" fmla="*/ 2359 w 3553"/>
              <a:gd name="T27" fmla="*/ 1073 h 1162"/>
              <a:gd name="T28" fmla="*/ 2711 w 3553"/>
              <a:gd name="T29" fmla="*/ 1039 h 1162"/>
              <a:gd name="T30" fmla="*/ 3001 w 3553"/>
              <a:gd name="T31" fmla="*/ 964 h 1162"/>
              <a:gd name="T32" fmla="*/ 3258 w 3553"/>
              <a:gd name="T33" fmla="*/ 959 h 1162"/>
              <a:gd name="T34" fmla="*/ 3553 w 3553"/>
              <a:gd name="T35" fmla="*/ 933 h 116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3553"/>
              <a:gd name="T55" fmla="*/ 0 h 1162"/>
              <a:gd name="T56" fmla="*/ 3553 w 3553"/>
              <a:gd name="T57" fmla="*/ 1162 h 1162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3553" h="1162">
                <a:moveTo>
                  <a:pt x="0" y="103"/>
                </a:moveTo>
                <a:lnTo>
                  <a:pt x="203" y="74"/>
                </a:lnTo>
                <a:lnTo>
                  <a:pt x="339" y="51"/>
                </a:lnTo>
                <a:lnTo>
                  <a:pt x="496" y="0"/>
                </a:lnTo>
                <a:lnTo>
                  <a:pt x="670" y="103"/>
                </a:lnTo>
                <a:lnTo>
                  <a:pt x="840" y="63"/>
                </a:lnTo>
                <a:lnTo>
                  <a:pt x="1014" y="247"/>
                </a:lnTo>
                <a:lnTo>
                  <a:pt x="1178" y="677"/>
                </a:lnTo>
                <a:lnTo>
                  <a:pt x="1353" y="933"/>
                </a:lnTo>
                <a:lnTo>
                  <a:pt x="1684" y="1036"/>
                </a:lnTo>
                <a:lnTo>
                  <a:pt x="1851" y="1108"/>
                </a:lnTo>
                <a:lnTo>
                  <a:pt x="2015" y="1162"/>
                </a:lnTo>
                <a:lnTo>
                  <a:pt x="2216" y="1114"/>
                </a:lnTo>
                <a:lnTo>
                  <a:pt x="2359" y="1073"/>
                </a:lnTo>
                <a:lnTo>
                  <a:pt x="2711" y="1039"/>
                </a:lnTo>
                <a:lnTo>
                  <a:pt x="3001" y="964"/>
                </a:lnTo>
                <a:lnTo>
                  <a:pt x="3258" y="959"/>
                </a:lnTo>
                <a:lnTo>
                  <a:pt x="3553" y="933"/>
                </a:lnTo>
              </a:path>
            </a:pathLst>
          </a:custGeom>
          <a:noFill/>
          <a:ln w="25400" cap="flat">
            <a:solidFill>
              <a:srgbClr val="800000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4385" name="Text Box 48"/>
          <p:cNvSpPr txBox="1">
            <a:spLocks noChangeArrowheads="1"/>
          </p:cNvSpPr>
          <p:nvPr/>
        </p:nvSpPr>
        <p:spPr bwMode="auto">
          <a:xfrm>
            <a:off x="2611438" y="1555750"/>
            <a:ext cx="391953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400"/>
              <a:t>Потребление алюминия в России (тыс. тонн)</a:t>
            </a:r>
          </a:p>
        </p:txBody>
      </p:sp>
      <p:sp>
        <p:nvSpPr>
          <p:cNvPr id="14386" name="Text Box 49"/>
          <p:cNvSpPr txBox="1">
            <a:spLocks noChangeArrowheads="1"/>
          </p:cNvSpPr>
          <p:nvPr/>
        </p:nvSpPr>
        <p:spPr bwMode="auto">
          <a:xfrm>
            <a:off x="1077913" y="2276475"/>
            <a:ext cx="5207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/>
              <a:t>2500</a:t>
            </a:r>
          </a:p>
        </p:txBody>
      </p:sp>
      <p:sp>
        <p:nvSpPr>
          <p:cNvPr id="14387" name="Text Box 50"/>
          <p:cNvSpPr txBox="1">
            <a:spLocks noChangeArrowheads="1"/>
          </p:cNvSpPr>
          <p:nvPr/>
        </p:nvSpPr>
        <p:spPr bwMode="auto">
          <a:xfrm>
            <a:off x="1092200" y="2760663"/>
            <a:ext cx="5207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/>
              <a:t>2000</a:t>
            </a:r>
          </a:p>
        </p:txBody>
      </p:sp>
      <p:sp>
        <p:nvSpPr>
          <p:cNvPr id="14388" name="Text Box 51"/>
          <p:cNvSpPr txBox="1">
            <a:spLocks noChangeArrowheads="1"/>
          </p:cNvSpPr>
          <p:nvPr/>
        </p:nvSpPr>
        <p:spPr bwMode="auto">
          <a:xfrm>
            <a:off x="1092200" y="3240088"/>
            <a:ext cx="5207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/>
              <a:t>1500</a:t>
            </a:r>
          </a:p>
        </p:txBody>
      </p:sp>
      <p:sp>
        <p:nvSpPr>
          <p:cNvPr id="14389" name="Text Box 52"/>
          <p:cNvSpPr txBox="1">
            <a:spLocks noChangeArrowheads="1"/>
          </p:cNvSpPr>
          <p:nvPr/>
        </p:nvSpPr>
        <p:spPr bwMode="auto">
          <a:xfrm>
            <a:off x="1101725" y="3681413"/>
            <a:ext cx="5207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/>
              <a:t>1000</a:t>
            </a:r>
          </a:p>
        </p:txBody>
      </p:sp>
      <p:sp>
        <p:nvSpPr>
          <p:cNvPr id="14390" name="Text Box 53"/>
          <p:cNvSpPr txBox="1">
            <a:spLocks noChangeArrowheads="1"/>
          </p:cNvSpPr>
          <p:nvPr/>
        </p:nvSpPr>
        <p:spPr bwMode="auto">
          <a:xfrm>
            <a:off x="1158875" y="4181475"/>
            <a:ext cx="436563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/>
              <a:t>500</a:t>
            </a:r>
          </a:p>
        </p:txBody>
      </p:sp>
      <p:sp>
        <p:nvSpPr>
          <p:cNvPr id="14391" name="Text Box 54"/>
          <p:cNvSpPr txBox="1">
            <a:spLocks noChangeArrowheads="1"/>
          </p:cNvSpPr>
          <p:nvPr/>
        </p:nvSpPr>
        <p:spPr bwMode="auto">
          <a:xfrm>
            <a:off x="1325563" y="4684713"/>
            <a:ext cx="268287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/>
              <a:t>0</a:t>
            </a:r>
          </a:p>
        </p:txBody>
      </p:sp>
      <p:sp>
        <p:nvSpPr>
          <p:cNvPr id="14392" name="Text Box 55"/>
          <p:cNvSpPr txBox="1">
            <a:spLocks noChangeArrowheads="1"/>
          </p:cNvSpPr>
          <p:nvPr/>
        </p:nvSpPr>
        <p:spPr bwMode="auto">
          <a:xfrm>
            <a:off x="1676400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1985</a:t>
            </a:r>
          </a:p>
        </p:txBody>
      </p:sp>
      <p:sp>
        <p:nvSpPr>
          <p:cNvPr id="14393" name="Text Box 56"/>
          <p:cNvSpPr txBox="1">
            <a:spLocks noChangeArrowheads="1"/>
          </p:cNvSpPr>
          <p:nvPr/>
        </p:nvSpPr>
        <p:spPr bwMode="auto">
          <a:xfrm>
            <a:off x="2214563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1987</a:t>
            </a:r>
          </a:p>
        </p:txBody>
      </p:sp>
      <p:sp>
        <p:nvSpPr>
          <p:cNvPr id="14394" name="Text Box 57"/>
          <p:cNvSpPr txBox="1">
            <a:spLocks noChangeArrowheads="1"/>
          </p:cNvSpPr>
          <p:nvPr/>
        </p:nvSpPr>
        <p:spPr bwMode="auto">
          <a:xfrm>
            <a:off x="2752725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1989</a:t>
            </a:r>
          </a:p>
        </p:txBody>
      </p:sp>
      <p:sp>
        <p:nvSpPr>
          <p:cNvPr id="14395" name="Text Box 58"/>
          <p:cNvSpPr txBox="1">
            <a:spLocks noChangeArrowheads="1"/>
          </p:cNvSpPr>
          <p:nvPr/>
        </p:nvSpPr>
        <p:spPr bwMode="auto">
          <a:xfrm>
            <a:off x="3290888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1991</a:t>
            </a:r>
          </a:p>
        </p:txBody>
      </p:sp>
      <p:sp>
        <p:nvSpPr>
          <p:cNvPr id="14396" name="Text Box 59"/>
          <p:cNvSpPr txBox="1">
            <a:spLocks noChangeArrowheads="1"/>
          </p:cNvSpPr>
          <p:nvPr/>
        </p:nvSpPr>
        <p:spPr bwMode="auto">
          <a:xfrm>
            <a:off x="3829050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1993</a:t>
            </a:r>
          </a:p>
        </p:txBody>
      </p:sp>
      <p:sp>
        <p:nvSpPr>
          <p:cNvPr id="14397" name="Text Box 60"/>
          <p:cNvSpPr txBox="1">
            <a:spLocks noChangeArrowheads="1"/>
          </p:cNvSpPr>
          <p:nvPr/>
        </p:nvSpPr>
        <p:spPr bwMode="auto">
          <a:xfrm>
            <a:off x="4367213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1995</a:t>
            </a:r>
          </a:p>
        </p:txBody>
      </p:sp>
      <p:sp>
        <p:nvSpPr>
          <p:cNvPr id="14398" name="Text Box 61"/>
          <p:cNvSpPr txBox="1">
            <a:spLocks noChangeArrowheads="1"/>
          </p:cNvSpPr>
          <p:nvPr/>
        </p:nvSpPr>
        <p:spPr bwMode="auto">
          <a:xfrm>
            <a:off x="4905375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1997</a:t>
            </a:r>
          </a:p>
        </p:txBody>
      </p:sp>
      <p:sp>
        <p:nvSpPr>
          <p:cNvPr id="14399" name="Text Box 62"/>
          <p:cNvSpPr txBox="1">
            <a:spLocks noChangeArrowheads="1"/>
          </p:cNvSpPr>
          <p:nvPr/>
        </p:nvSpPr>
        <p:spPr bwMode="auto">
          <a:xfrm>
            <a:off x="5443538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2001</a:t>
            </a:r>
          </a:p>
        </p:txBody>
      </p:sp>
      <p:sp>
        <p:nvSpPr>
          <p:cNvPr id="14400" name="Text Box 63"/>
          <p:cNvSpPr txBox="1">
            <a:spLocks noChangeArrowheads="1"/>
          </p:cNvSpPr>
          <p:nvPr/>
        </p:nvSpPr>
        <p:spPr bwMode="auto">
          <a:xfrm>
            <a:off x="5981700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2003</a:t>
            </a:r>
          </a:p>
        </p:txBody>
      </p:sp>
      <p:sp>
        <p:nvSpPr>
          <p:cNvPr id="14401" name="Text Box 64"/>
          <p:cNvSpPr txBox="1">
            <a:spLocks noChangeArrowheads="1"/>
          </p:cNvSpPr>
          <p:nvPr/>
        </p:nvSpPr>
        <p:spPr bwMode="auto">
          <a:xfrm>
            <a:off x="6521450" y="4913313"/>
            <a:ext cx="463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2005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76" name="Rectangle 14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Рост внутреннего спроса на алюминий в РФ будет происходить в основном, за счет сектора машиностроения</a:t>
            </a:r>
          </a:p>
        </p:txBody>
      </p:sp>
      <p:sp>
        <p:nvSpPr>
          <p:cNvPr id="15363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8986B119-C9C6-4F08-806E-AA98C4455EEB}" type="slidenum">
              <a:rPr lang="ru-RU"/>
              <a:pPr/>
              <a:t>34</a:t>
            </a:fld>
            <a:endParaRPr lang="ru-RU"/>
          </a:p>
        </p:txBody>
      </p:sp>
      <p:sp>
        <p:nvSpPr>
          <p:cNvPr id="15364" name="Rectangle 2"/>
          <p:cNvSpPr>
            <a:spLocks noChangeArrowheads="1"/>
          </p:cNvSpPr>
          <p:nvPr/>
        </p:nvSpPr>
        <p:spPr bwMode="auto">
          <a:xfrm>
            <a:off x="933450" y="5376863"/>
            <a:ext cx="561975" cy="3524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5365" name="Rectangle 3"/>
          <p:cNvSpPr>
            <a:spLocks noChangeArrowheads="1"/>
          </p:cNvSpPr>
          <p:nvPr/>
        </p:nvSpPr>
        <p:spPr bwMode="auto">
          <a:xfrm>
            <a:off x="1943100" y="5310188"/>
            <a:ext cx="561975" cy="41910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5366" name="Rectangle 4"/>
          <p:cNvSpPr>
            <a:spLocks noChangeArrowheads="1"/>
          </p:cNvSpPr>
          <p:nvPr/>
        </p:nvSpPr>
        <p:spPr bwMode="auto">
          <a:xfrm>
            <a:off x="2951163" y="5243513"/>
            <a:ext cx="552450" cy="4857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5367" name="Rectangle 5"/>
          <p:cNvSpPr>
            <a:spLocks noChangeArrowheads="1"/>
          </p:cNvSpPr>
          <p:nvPr/>
        </p:nvSpPr>
        <p:spPr bwMode="auto">
          <a:xfrm>
            <a:off x="3951288" y="5157788"/>
            <a:ext cx="561975" cy="57150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5368" name="Rectangle 6"/>
          <p:cNvSpPr>
            <a:spLocks noChangeArrowheads="1"/>
          </p:cNvSpPr>
          <p:nvPr/>
        </p:nvSpPr>
        <p:spPr bwMode="auto">
          <a:xfrm>
            <a:off x="933450" y="5091113"/>
            <a:ext cx="561975" cy="28575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5369" name="Rectangle 7"/>
          <p:cNvSpPr>
            <a:spLocks noChangeArrowheads="1"/>
          </p:cNvSpPr>
          <p:nvPr/>
        </p:nvSpPr>
        <p:spPr bwMode="auto">
          <a:xfrm>
            <a:off x="1943100" y="4967288"/>
            <a:ext cx="561975" cy="34290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5370" name="Rectangle 8"/>
          <p:cNvSpPr>
            <a:spLocks noChangeArrowheads="1"/>
          </p:cNvSpPr>
          <p:nvPr/>
        </p:nvSpPr>
        <p:spPr bwMode="auto">
          <a:xfrm>
            <a:off x="2951163" y="4852988"/>
            <a:ext cx="552450" cy="3905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5371" name="Rectangle 9"/>
          <p:cNvSpPr>
            <a:spLocks noChangeArrowheads="1"/>
          </p:cNvSpPr>
          <p:nvPr/>
        </p:nvSpPr>
        <p:spPr bwMode="auto">
          <a:xfrm>
            <a:off x="3951288" y="4672013"/>
            <a:ext cx="561975" cy="4857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5372" name="Rectangle 10"/>
          <p:cNvSpPr>
            <a:spLocks noChangeArrowheads="1"/>
          </p:cNvSpPr>
          <p:nvPr/>
        </p:nvSpPr>
        <p:spPr bwMode="auto">
          <a:xfrm>
            <a:off x="933450" y="4130675"/>
            <a:ext cx="561975" cy="960438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5373" name="Rectangle 11"/>
          <p:cNvSpPr>
            <a:spLocks noChangeArrowheads="1"/>
          </p:cNvSpPr>
          <p:nvPr/>
        </p:nvSpPr>
        <p:spPr bwMode="auto">
          <a:xfrm>
            <a:off x="1943100" y="3759200"/>
            <a:ext cx="561975" cy="1208088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5374" name="Rectangle 12"/>
          <p:cNvSpPr>
            <a:spLocks noChangeArrowheads="1"/>
          </p:cNvSpPr>
          <p:nvPr/>
        </p:nvSpPr>
        <p:spPr bwMode="auto">
          <a:xfrm>
            <a:off x="2951163" y="3444875"/>
            <a:ext cx="552450" cy="1408113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5375" name="Rectangle 13"/>
          <p:cNvSpPr>
            <a:spLocks noChangeArrowheads="1"/>
          </p:cNvSpPr>
          <p:nvPr/>
        </p:nvSpPr>
        <p:spPr bwMode="auto">
          <a:xfrm>
            <a:off x="3951288" y="2873375"/>
            <a:ext cx="561975" cy="1798638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5377" name="Rectangle 15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27063" y="2922588"/>
            <a:ext cx="112712" cy="11271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5378" name="Rectangle 16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27063" y="2689225"/>
            <a:ext cx="112712" cy="112713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5379" name="Rectangle 17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27063" y="2455863"/>
            <a:ext cx="112712" cy="112712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5380" name="Line 18"/>
          <p:cNvSpPr>
            <a:spLocks noChangeShapeType="1"/>
          </p:cNvSpPr>
          <p:nvPr>
            <p:custDataLst>
              <p:tags r:id="rId6"/>
            </p:custDataLst>
          </p:nvPr>
        </p:nvSpPr>
        <p:spPr bwMode="auto">
          <a:xfrm flipV="1">
            <a:off x="1214438" y="2389188"/>
            <a:ext cx="3019425" cy="1257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5381" name="Rectangle 19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057525" y="4059238"/>
            <a:ext cx="344488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cs typeface="Arial" charset="0"/>
              </a:rPr>
              <a:t>62%</a:t>
            </a:r>
            <a:endParaRPr lang="ru-RU" sz="1200">
              <a:cs typeface="Arial" charset="0"/>
            </a:endParaRPr>
          </a:p>
        </p:txBody>
      </p:sp>
      <p:sp>
        <p:nvSpPr>
          <p:cNvPr id="15382" name="Rectangle 20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042988" y="5145088"/>
            <a:ext cx="344487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cs typeface="Arial" charset="0"/>
              </a:rPr>
              <a:t>18%</a:t>
            </a:r>
            <a:endParaRPr lang="ru-RU" sz="1200">
              <a:cs typeface="Arial" charset="0"/>
            </a:endParaRPr>
          </a:p>
        </p:txBody>
      </p:sp>
      <p:sp>
        <p:nvSpPr>
          <p:cNvPr id="15383" name="Rectangle 21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90575" y="2894013"/>
            <a:ext cx="1143000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r>
              <a:rPr lang="ru-RU" sz="1200">
                <a:cs typeface="Arial" charset="0"/>
              </a:rPr>
              <a:t>Прочие отрасли</a:t>
            </a:r>
          </a:p>
        </p:txBody>
      </p:sp>
      <p:sp>
        <p:nvSpPr>
          <p:cNvPr id="15384" name="Rectangle 22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09613" y="5832475"/>
            <a:ext cx="10096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45D4AA9F-F203-4422-BED4-5031DD29312D}" type="datetime'2''0''''''''''''''0''''''''''''''6'''''''''''''''''''''''''">
              <a:rPr lang="ru-RU" sz="1200">
                <a:cs typeface="Arial" charset="0"/>
              </a:rPr>
              <a:pPr algn="ctr"/>
              <a:t>2006</a:t>
            </a:fld>
            <a:endParaRPr lang="ru-RU" sz="1200">
              <a:cs typeface="Arial" charset="0"/>
            </a:endParaRPr>
          </a:p>
        </p:txBody>
      </p:sp>
      <p:sp>
        <p:nvSpPr>
          <p:cNvPr id="15385" name="Rectangle 23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052638" y="5430838"/>
            <a:ext cx="344487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solidFill>
                  <a:schemeClr val="bg1"/>
                </a:solidFill>
                <a:cs typeface="Arial" charset="0"/>
              </a:rPr>
              <a:t>21%</a:t>
            </a:r>
            <a:endParaRPr lang="ru-RU" sz="12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5386" name="Rectangle 24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057525" y="4959350"/>
            <a:ext cx="3444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cs typeface="Arial" charset="0"/>
              </a:rPr>
              <a:t>17%</a:t>
            </a:r>
            <a:endParaRPr lang="ru-RU" sz="1200">
              <a:cs typeface="Arial" charset="0"/>
            </a:endParaRPr>
          </a:p>
        </p:txBody>
      </p:sp>
      <p:sp>
        <p:nvSpPr>
          <p:cNvPr id="15387" name="Rectangle 25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1042988" y="4521200"/>
            <a:ext cx="344487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cs typeface="Arial" charset="0"/>
              </a:rPr>
              <a:t>60%</a:t>
            </a:r>
            <a:endParaRPr lang="ru-RU" sz="1200">
              <a:cs typeface="Arial" charset="0"/>
            </a:endParaRPr>
          </a:p>
        </p:txBody>
      </p:sp>
      <p:sp>
        <p:nvSpPr>
          <p:cNvPr id="15388" name="Rectangle 26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057525" y="5397500"/>
            <a:ext cx="3444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solidFill>
                  <a:schemeClr val="bg1"/>
                </a:solidFill>
                <a:cs typeface="Arial" charset="0"/>
              </a:rPr>
              <a:t>21%</a:t>
            </a:r>
            <a:endParaRPr lang="ru-RU" sz="12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5389" name="Oval 27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132013" y="2900363"/>
            <a:ext cx="1184275" cy="2349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r>
              <a:rPr lang="en-US" sz="1200" b="1">
                <a:cs typeface="Arial" charset="0"/>
              </a:rPr>
              <a:t>CAGR </a:t>
            </a:r>
            <a:fld id="{BE67F186-95F9-4D44-9A58-E65DFEB71462}" type="datetime'''''''''''''6'',''''''''''''''''''6%'">
              <a:rPr lang="ru-RU" sz="1200" b="1">
                <a:cs typeface="Arial" charset="0"/>
              </a:rPr>
              <a:pPr algn="ctr">
                <a:lnSpc>
                  <a:spcPct val="90000"/>
                </a:lnSpc>
              </a:pPr>
              <a:t>6,6%</a:t>
            </a:fld>
            <a:endParaRPr lang="ru-RU" sz="1200" b="1">
              <a:cs typeface="Arial" charset="0"/>
            </a:endParaRPr>
          </a:p>
        </p:txBody>
      </p:sp>
      <p:sp>
        <p:nvSpPr>
          <p:cNvPr id="15390" name="Rectangle 2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078038" y="3549650"/>
            <a:ext cx="293687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b"/>
          <a:lstStyle/>
          <a:p>
            <a:pPr algn="ctr"/>
            <a:fld id="{EFF293CA-37E0-44DC-A277-56FA7E841C70}" type="datetime'''''9''''''''''''''''''''''''''''''1''''''''''''0'''''">
              <a:rPr lang="ru-RU" sz="1200">
                <a:cs typeface="Arial" charset="0"/>
              </a:rPr>
              <a:pPr algn="ctr"/>
              <a:t>910</a:t>
            </a:fld>
            <a:endParaRPr lang="ru-RU" sz="1200">
              <a:cs typeface="Arial" charset="0"/>
            </a:endParaRPr>
          </a:p>
        </p:txBody>
      </p:sp>
      <p:sp>
        <p:nvSpPr>
          <p:cNvPr id="15391" name="Rectangle 29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790575" y="2660650"/>
            <a:ext cx="106680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3A7A2F58-FE1F-4382-9A69-9DCD79B2073A}" type="datetime'''''С''тр''ои''''''''''''''т''е''''л''''''ьст''''''в''''о'''''">
              <a:rPr lang="ru-RU" sz="1200">
                <a:cs typeface="Arial" charset="0"/>
              </a:rPr>
              <a:pPr/>
              <a:t>Строительство</a:t>
            </a:fld>
            <a:endParaRPr lang="ru-RU" sz="1200">
              <a:cs typeface="Arial" charset="0"/>
            </a:endParaRPr>
          </a:p>
        </p:txBody>
      </p:sp>
      <p:sp>
        <p:nvSpPr>
          <p:cNvPr id="15392" name="Rectangle 3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728913" y="5832475"/>
            <a:ext cx="10001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BF203E2-E319-4224-AAD6-572FB7807E55}" type="datetime'''''''''2''''''''''0''''''''''10'''''''''''''''''''''''''''">
              <a:rPr lang="ru-RU" sz="1200">
                <a:cs typeface="Arial" charset="0"/>
              </a:rPr>
              <a:pPr algn="ctr"/>
              <a:t>2010</a:t>
            </a:fld>
            <a:endParaRPr lang="ru-RU" sz="1200">
              <a:cs typeface="Arial" charset="0"/>
            </a:endParaRPr>
          </a:p>
        </p:txBody>
      </p:sp>
      <p:sp>
        <p:nvSpPr>
          <p:cNvPr id="15393" name="Rectangle 31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052638" y="4273550"/>
            <a:ext cx="344487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cs typeface="Arial" charset="0"/>
              </a:rPr>
              <a:t>61%</a:t>
            </a:r>
            <a:endParaRPr lang="ru-RU" sz="1200">
              <a:cs typeface="Arial" charset="0"/>
            </a:endParaRPr>
          </a:p>
        </p:txBody>
      </p:sp>
      <p:sp>
        <p:nvSpPr>
          <p:cNvPr id="15394" name="Rectangle 32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4062413" y="4826000"/>
            <a:ext cx="344487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cs typeface="Arial" charset="0"/>
              </a:rPr>
              <a:t>17%</a:t>
            </a:r>
            <a:endParaRPr lang="ru-RU" sz="1200">
              <a:cs typeface="Arial" charset="0"/>
            </a:endParaRPr>
          </a:p>
        </p:txBody>
      </p:sp>
      <p:sp>
        <p:nvSpPr>
          <p:cNvPr id="15395" name="Rectangle 33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790575" y="2427288"/>
            <a:ext cx="1239838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C33930CE-5C10-41DE-9C9A-9643506B2193}" type="datetime'М''''''аш''''инос''т''''р''''оен''и''е'''''''''''''">
              <a:rPr lang="ru-RU" sz="1200">
                <a:cs typeface="Arial" charset="0"/>
              </a:rPr>
              <a:pPr/>
              <a:t>Машиностроение</a:t>
            </a:fld>
            <a:endParaRPr lang="ru-RU" sz="1200">
              <a:cs typeface="Arial" charset="0"/>
            </a:endParaRPr>
          </a:p>
        </p:txBody>
      </p:sp>
      <p:sp>
        <p:nvSpPr>
          <p:cNvPr id="15396" name="Rectangle 34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3019425" y="3235325"/>
            <a:ext cx="4206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b"/>
          <a:lstStyle/>
          <a:p>
            <a:pPr algn="ctr"/>
            <a:fld id="{A0292D79-8FC9-4B5A-8977-8EFB08241CB5}" type="datetime'''1'''''' 0''''''''''''''''''''''''''''5''''''5'''''''">
              <a:rPr lang="ru-RU" sz="1200">
                <a:cs typeface="Arial" charset="0"/>
              </a:rPr>
              <a:pPr algn="ctr"/>
              <a:t>1 055</a:t>
            </a:fld>
            <a:endParaRPr lang="ru-RU" sz="1200">
              <a:cs typeface="Arial" charset="0"/>
            </a:endParaRPr>
          </a:p>
        </p:txBody>
      </p:sp>
      <p:sp>
        <p:nvSpPr>
          <p:cNvPr id="15397" name="Rectangle 35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4024313" y="2663825"/>
            <a:ext cx="420687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b"/>
          <a:lstStyle/>
          <a:p>
            <a:pPr algn="ctr"/>
            <a:fld id="{EF4EC2D0-E6A7-4040-9E4E-1DBA11D7ECAD}" type="datetime'''1'''''''''''' ''''3''''''''''''''2''''''''''0'''''''''''">
              <a:rPr lang="ru-RU" sz="1200">
                <a:cs typeface="Arial" charset="0"/>
              </a:rPr>
              <a:pPr algn="ctr"/>
              <a:t>1 320</a:t>
            </a:fld>
            <a:endParaRPr lang="ru-RU" sz="1200">
              <a:cs typeface="Arial" charset="0"/>
            </a:endParaRPr>
          </a:p>
        </p:txBody>
      </p:sp>
      <p:sp>
        <p:nvSpPr>
          <p:cNvPr id="15398" name="Rectangle 36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4062413" y="5354638"/>
            <a:ext cx="344487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solidFill>
                  <a:schemeClr val="bg1"/>
                </a:solidFill>
                <a:cs typeface="Arial" charset="0"/>
              </a:rPr>
              <a:t>20%</a:t>
            </a:r>
            <a:endParaRPr lang="ru-RU" sz="12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5399" name="Rectangle 37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3729038" y="5832475"/>
            <a:ext cx="10096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0F6F1FC4-0072-41EF-98B5-FA0582930FB4}" type="datetime'''''''''''''''''2''01''''''''''''''''''''''5'''''">
              <a:rPr lang="ru-RU" sz="1200">
                <a:cs typeface="Arial" charset="0"/>
              </a:rPr>
              <a:pPr algn="ctr"/>
              <a:t>2015</a:t>
            </a:fld>
            <a:endParaRPr lang="ru-RU" sz="1200">
              <a:cs typeface="Arial" charset="0"/>
            </a:endParaRPr>
          </a:p>
        </p:txBody>
      </p:sp>
      <p:sp>
        <p:nvSpPr>
          <p:cNvPr id="15400" name="Rectangle 38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1719263" y="5832475"/>
            <a:ext cx="10096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9A56D19-EC94-4E2E-A288-31F455851B98}" type="datetime'''20''''''''''''''''''''''''''''''''''08'''''''">
              <a:rPr lang="ru-RU" sz="1200">
                <a:cs typeface="Arial" charset="0"/>
              </a:rPr>
              <a:pPr algn="ctr"/>
              <a:t>2008</a:t>
            </a:fld>
            <a:endParaRPr lang="ru-RU" sz="1200">
              <a:cs typeface="Arial" charset="0"/>
            </a:endParaRPr>
          </a:p>
        </p:txBody>
      </p:sp>
      <p:sp>
        <p:nvSpPr>
          <p:cNvPr id="15401" name="Rectangle 39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1068388" y="3921125"/>
            <a:ext cx="293687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b"/>
          <a:lstStyle/>
          <a:p>
            <a:pPr algn="ctr"/>
            <a:fld id="{B405CBCE-DA81-4454-96D6-40D299A48DDB}" type="datetime'''''''''''''''''74''0'''''''''''''''''''''''''''''''''''''">
              <a:rPr lang="ru-RU" sz="1200">
                <a:cs typeface="Arial" charset="0"/>
              </a:rPr>
              <a:pPr algn="ctr"/>
              <a:t>740</a:t>
            </a:fld>
            <a:endParaRPr lang="ru-RU" sz="1200">
              <a:cs typeface="Arial" charset="0"/>
            </a:endParaRPr>
          </a:p>
        </p:txBody>
      </p:sp>
      <p:sp>
        <p:nvSpPr>
          <p:cNvPr id="15402" name="Rectangle 40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2052638" y="5049838"/>
            <a:ext cx="344487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cs typeface="Arial" charset="0"/>
              </a:rPr>
              <a:t>17%</a:t>
            </a:r>
            <a:endParaRPr lang="ru-RU" sz="1200">
              <a:cs typeface="Arial" charset="0"/>
            </a:endParaRPr>
          </a:p>
        </p:txBody>
      </p:sp>
      <p:sp>
        <p:nvSpPr>
          <p:cNvPr id="15403" name="Rectangle 41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4062413" y="3683000"/>
            <a:ext cx="344487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cs typeface="Arial" charset="0"/>
              </a:rPr>
              <a:t>63%</a:t>
            </a:r>
            <a:endParaRPr lang="ru-RU" sz="1200">
              <a:cs typeface="Arial" charset="0"/>
            </a:endParaRPr>
          </a:p>
        </p:txBody>
      </p:sp>
      <p:sp>
        <p:nvSpPr>
          <p:cNvPr id="15404" name="Rectangle 42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1042988" y="5464175"/>
            <a:ext cx="344487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en-US" sz="1200">
                <a:solidFill>
                  <a:schemeClr val="bg1"/>
                </a:solidFill>
                <a:cs typeface="Arial" charset="0"/>
              </a:rPr>
              <a:t>22%</a:t>
            </a:r>
            <a:endParaRPr lang="ru-RU" sz="1200">
              <a:solidFill>
                <a:schemeClr val="bg1"/>
              </a:solidFill>
              <a:cs typeface="Arial" charset="0"/>
            </a:endParaRPr>
          </a:p>
        </p:txBody>
      </p:sp>
      <p:graphicFrame>
        <p:nvGraphicFramePr>
          <p:cNvPr id="15362" name="Rectangle 4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5362" r:id="rId37" imgW="0" imgH="0" progId="">
              <p:embed/>
            </p:oleObj>
          </a:graphicData>
        </a:graphic>
      </p:graphicFrame>
      <p:sp>
        <p:nvSpPr>
          <p:cNvPr id="15405" name="Rectangle 44" hidden="1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ru-RU" sz="1200">
                <a:cs typeface="Arial" charset="0"/>
              </a:rPr>
              <a:t>265</a:t>
            </a:r>
          </a:p>
        </p:txBody>
      </p:sp>
      <p:sp>
        <p:nvSpPr>
          <p:cNvPr id="15406" name="Text Box 45"/>
          <p:cNvSpPr txBox="1"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4932363" y="1557338"/>
            <a:ext cx="3960812" cy="3987800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72000" tIns="72000" rIns="72000" bIns="72000">
            <a:spAutoFit/>
          </a:bodyPr>
          <a:lstStyle/>
          <a:p>
            <a:pPr marL="87313" indent="-7938" eaLnBrk="0" hangingPunct="0"/>
            <a:r>
              <a:rPr lang="ru-RU" sz="1100" b="1"/>
              <a:t>Энергомашиностроение</a:t>
            </a:r>
          </a:p>
          <a:p>
            <a:pPr marL="468313" lvl="1" indent="-369888" eaLnBrk="0" hangingPunct="0"/>
            <a:endParaRPr lang="ru-RU" sz="1100"/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Инвестиционная фаза в энергетике</a:t>
            </a:r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Дефицит генерирующих мощностей</a:t>
            </a:r>
            <a:endParaRPr lang="en-US"/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endParaRPr lang="ru-RU" sz="1200"/>
          </a:p>
          <a:p>
            <a:pPr marL="468313" lvl="1" indent="-369888" eaLnBrk="0" hangingPunct="0"/>
            <a:r>
              <a:rPr lang="ru-RU" sz="1100" b="1"/>
              <a:t>Автомобилестроение</a:t>
            </a:r>
          </a:p>
          <a:p>
            <a:pPr marL="468313" lvl="1" indent="-369888" eaLnBrk="0" hangingPunct="0"/>
            <a:endParaRPr lang="ru-RU" sz="1100"/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Рост потребления населения</a:t>
            </a:r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Оффшоринг западных автомобилестроительных мощностей</a:t>
            </a:r>
            <a:endParaRPr lang="en-US"/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None/>
            </a:pPr>
            <a:r>
              <a:rPr lang="ru-RU" sz="1200"/>
              <a:t> </a:t>
            </a:r>
            <a:endParaRPr lang="en-US" sz="1200"/>
          </a:p>
          <a:p>
            <a:pPr marL="468313" lvl="1" indent="-369888" eaLnBrk="0" hangingPunct="0"/>
            <a:r>
              <a:rPr lang="ru-RU" sz="1100" b="1"/>
              <a:t>Строительство</a:t>
            </a:r>
          </a:p>
          <a:p>
            <a:pPr marL="468313" lvl="1" indent="-369888" eaLnBrk="0" hangingPunct="0"/>
            <a:endParaRPr lang="ru-RU" sz="1100"/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Объемы инвестиций в экономике</a:t>
            </a:r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Платежеспособный спрос населения, промышленности и сектора услуг</a:t>
            </a:r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Развитие городской и промышленной инфраструктуры</a:t>
            </a:r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Текущая нехватка площадей</a:t>
            </a:r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Достигнутый предел развития на текущих мощностях в большинстве отраслей</a:t>
            </a:r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endParaRPr lang="ru-RU"/>
          </a:p>
          <a:p>
            <a:pPr marL="87313" indent="-7938" eaLnBrk="0" hangingPunct="0"/>
            <a:r>
              <a:rPr lang="ru-RU" sz="1100" b="1"/>
              <a:t>Прочие отрасли</a:t>
            </a:r>
          </a:p>
          <a:p>
            <a:pPr marL="468313" lvl="1" indent="-369888" eaLnBrk="0" hangingPunct="0"/>
            <a:endParaRPr lang="ru-RU" sz="1100"/>
          </a:p>
          <a:p>
            <a:pPr marL="468313" lvl="1" indent="-369888" eaLnBrk="0" hangingPunct="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Рост объемов выпуска упаковочной промышленности</a:t>
            </a:r>
            <a:endParaRPr lang="ru-RU" sz="1200"/>
          </a:p>
        </p:txBody>
      </p:sp>
      <p:sp>
        <p:nvSpPr>
          <p:cNvPr id="15407" name="Text Box 46"/>
          <p:cNvSpPr txBox="1"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684213" y="1412875"/>
            <a:ext cx="3816350" cy="365125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tabLst>
                <a:tab pos="714375" algn="l"/>
              </a:tabLst>
            </a:pPr>
            <a:r>
              <a:rPr lang="ru-RU" sz="1200" b="1">
                <a:solidFill>
                  <a:srgbClr val="000000"/>
                </a:solidFill>
              </a:rPr>
              <a:t>Прогноз объема внутреннего потребления алюминия в РФ, тыс. т</a:t>
            </a:r>
          </a:p>
        </p:txBody>
      </p:sp>
      <p:sp>
        <p:nvSpPr>
          <p:cNvPr id="15408" name="Text Box 47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182563" y="60118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</a:t>
            </a:r>
            <a:r>
              <a:rPr lang="en-US">
                <a:solidFill>
                  <a:srgbClr val="000000"/>
                </a:solidFill>
              </a:rPr>
              <a:t>: </a:t>
            </a:r>
            <a:r>
              <a:rPr lang="ru-RU">
                <a:solidFill>
                  <a:srgbClr val="000000"/>
                </a:solidFill>
              </a:rPr>
              <a:t>Стратегия развития металлургической промышленности РФ на период до 2015 г.; ПАКК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15409" name="Line 48"/>
          <p:cNvSpPr>
            <a:spLocks noChangeShapeType="1"/>
          </p:cNvSpPr>
          <p:nvPr/>
        </p:nvSpPr>
        <p:spPr bwMode="auto">
          <a:xfrm>
            <a:off x="714375" y="5729288"/>
            <a:ext cx="40274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Мировой выпуск алюминия стабильно растет среднегодовыми темпами 6,4% в год</a:t>
            </a:r>
          </a:p>
        </p:txBody>
      </p:sp>
      <p:sp>
        <p:nvSpPr>
          <p:cNvPr id="1638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6BF69A3D-6736-46F4-BFCA-634B716C6DF0}" type="slidenum">
              <a:rPr lang="ru-RU"/>
              <a:pPr/>
              <a:t>35</a:t>
            </a:fld>
            <a:endParaRPr lang="ru-RU"/>
          </a:p>
        </p:txBody>
      </p:sp>
      <p:sp>
        <p:nvSpPr>
          <p:cNvPr id="16389" name="Line 24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2820988" y="1936750"/>
            <a:ext cx="3419475" cy="9620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6390" name="Rectangle 22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897563" y="6013450"/>
            <a:ext cx="6858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7CD8641-9BF6-47B8-A795-E51A31BD2CDC}" type="datetime'''''''''''2''0''0''''''''''''''''''''''6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16391" name="Rectangle 7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478088" y="6013450"/>
            <a:ext cx="6858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2BCED3F-2EF4-4606-8657-0238FDE0D41F}" type="datetime'''''''''2''''''0''''''''''''''''''''''0''1'''''''''''">
              <a:rPr lang="ru-RU">
                <a:cs typeface="Arial" charset="0"/>
              </a:rPr>
              <a:pPr algn="ctr"/>
              <a:t>2001</a:t>
            </a:fld>
            <a:endParaRPr lang="ru-RU">
              <a:cs typeface="Arial" charset="0"/>
            </a:endParaRPr>
          </a:p>
        </p:txBody>
      </p:sp>
      <p:sp>
        <p:nvSpPr>
          <p:cNvPr id="16392" name="Oval 23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4327525" y="2320925"/>
            <a:ext cx="40640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0A45C30B-B287-431E-A73F-948DA1BD6EA7}" type="datetime'''''''''''''6'''''''''''''''''''''''''',''''''''''''''4''''%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6,4%</a:t>
            </a:fld>
            <a:endParaRPr lang="ru-RU" b="1">
              <a:cs typeface="Arial" charset="0"/>
            </a:endParaRPr>
          </a:p>
        </p:txBody>
      </p:sp>
      <p:sp>
        <p:nvSpPr>
          <p:cNvPr id="16393" name="Rectangle 9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163888" y="6013450"/>
            <a:ext cx="6858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5DF51EC-0254-4D2E-8384-791C707EB1D3}" type="datetime'''''''2''''''''''0''''''''''''''''''''''''''''''''''''0''''2'">
              <a:rPr lang="ru-RU">
                <a:cs typeface="Arial" charset="0"/>
              </a:rPr>
              <a:pPr algn="ctr"/>
              <a:t>2002</a:t>
            </a:fld>
            <a:endParaRPr lang="ru-RU">
              <a:cs typeface="Arial" charset="0"/>
            </a:endParaRPr>
          </a:p>
        </p:txBody>
      </p:sp>
      <p:sp>
        <p:nvSpPr>
          <p:cNvPr id="16394" name="Rectangle 20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4535488" y="6013450"/>
            <a:ext cx="6762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8B5E320-8572-49A9-A2E4-DD62A42BCB8F}" type="datetime'''''''''''''''''''''''20''''''''0''''''''''4'">
              <a:rPr lang="ru-RU">
                <a:cs typeface="Arial" charset="0"/>
              </a:rPr>
              <a:pPr algn="ctr"/>
              <a:t>2004</a:t>
            </a:fld>
            <a:endParaRPr lang="ru-RU">
              <a:cs typeface="Arial" charset="0"/>
            </a:endParaRPr>
          </a:p>
        </p:txBody>
      </p:sp>
      <p:sp>
        <p:nvSpPr>
          <p:cNvPr id="16395" name="Rectangle 21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211763" y="6013450"/>
            <a:ext cx="6858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78BFA27-4FD8-434B-AC7A-85B80581CCE7}" type="datetime'''2''''''''''''''''''''''''''''''''''0''''''0''''5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16396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849688" y="6013450"/>
            <a:ext cx="6858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B8FD808A-9CAE-4506-ADCC-22FEB6EE7615}" type="datetime'''''''''''''''''''''''''''''2''''00''''''''''3'''''''''''">
              <a:rPr lang="ru-RU">
                <a:cs typeface="Arial" charset="0"/>
              </a:rPr>
              <a:pPr algn="ctr"/>
              <a:t>2003</a:t>
            </a:fld>
            <a:endParaRPr lang="ru-RU">
              <a:cs typeface="Arial" charset="0"/>
            </a:endParaRPr>
          </a:p>
        </p:txBody>
      </p:sp>
      <p:sp>
        <p:nvSpPr>
          <p:cNvPr id="16397" name="Text Box 19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403350" y="1341438"/>
            <a:ext cx="61944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Объем мирового производства алюминия, млн. т</a:t>
            </a:r>
          </a:p>
        </p:txBody>
      </p:sp>
      <p:graphicFrame>
        <p:nvGraphicFramePr>
          <p:cNvPr id="16386" name="Rectangle 1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6386" r:id="rId16" imgW="0" imgH="0" progId="">
              <p:embed/>
            </p:oleObj>
          </a:graphicData>
        </a:graphic>
      </p:graphicFrame>
      <p:sp>
        <p:nvSpPr>
          <p:cNvPr id="16398" name="Rectangle 5" hidden="1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33</a:t>
            </a:r>
          </a:p>
        </p:txBody>
      </p:sp>
      <p:sp>
        <p:nvSpPr>
          <p:cNvPr id="16399" name="Text Box 25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87313" y="5954713"/>
            <a:ext cx="309721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</a:t>
            </a:r>
            <a:r>
              <a:rPr lang="en-US"/>
              <a:t>USGS</a:t>
            </a:r>
            <a:endParaRPr lang="ru-RU"/>
          </a:p>
        </p:txBody>
      </p:sp>
      <p:sp>
        <p:nvSpPr>
          <p:cNvPr id="16400" name="Rectangle 28"/>
          <p:cNvSpPr>
            <a:spLocks noChangeArrowheads="1"/>
          </p:cNvSpPr>
          <p:nvPr/>
        </p:nvSpPr>
        <p:spPr bwMode="auto">
          <a:xfrm>
            <a:off x="2630488" y="3263900"/>
            <a:ext cx="381000" cy="264636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6401" name="Rectangle 29"/>
          <p:cNvSpPr>
            <a:spLocks noChangeArrowheads="1"/>
          </p:cNvSpPr>
          <p:nvPr/>
        </p:nvSpPr>
        <p:spPr bwMode="auto">
          <a:xfrm>
            <a:off x="3316288" y="3063875"/>
            <a:ext cx="381000" cy="28463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6402" name="Rectangle 30"/>
          <p:cNvSpPr>
            <a:spLocks noChangeArrowheads="1"/>
          </p:cNvSpPr>
          <p:nvPr/>
        </p:nvSpPr>
        <p:spPr bwMode="auto">
          <a:xfrm>
            <a:off x="4002088" y="2854325"/>
            <a:ext cx="381000" cy="30559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6403" name="Rectangle 31"/>
          <p:cNvSpPr>
            <a:spLocks noChangeArrowheads="1"/>
          </p:cNvSpPr>
          <p:nvPr/>
        </p:nvSpPr>
        <p:spPr bwMode="auto">
          <a:xfrm>
            <a:off x="4686300" y="2654300"/>
            <a:ext cx="371475" cy="325596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6404" name="Rectangle 32"/>
          <p:cNvSpPr>
            <a:spLocks noChangeArrowheads="1"/>
          </p:cNvSpPr>
          <p:nvPr/>
        </p:nvSpPr>
        <p:spPr bwMode="auto">
          <a:xfrm>
            <a:off x="5362575" y="2435225"/>
            <a:ext cx="381000" cy="34750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6405" name="Rectangle 33"/>
          <p:cNvSpPr>
            <a:spLocks noChangeArrowheads="1"/>
          </p:cNvSpPr>
          <p:nvPr/>
        </p:nvSpPr>
        <p:spPr bwMode="auto">
          <a:xfrm>
            <a:off x="6048375" y="2301875"/>
            <a:ext cx="381000" cy="36083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6406" name="Line 34"/>
          <p:cNvSpPr>
            <a:spLocks noChangeShapeType="1"/>
          </p:cNvSpPr>
          <p:nvPr/>
        </p:nvSpPr>
        <p:spPr bwMode="auto">
          <a:xfrm>
            <a:off x="2478088" y="5910263"/>
            <a:ext cx="4103687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6407" name="Rectangle 35"/>
          <p:cNvSpPr>
            <a:spLocks noChangeArrowheads="1"/>
          </p:cNvSpPr>
          <p:nvPr/>
        </p:nvSpPr>
        <p:spPr bwMode="auto">
          <a:xfrm>
            <a:off x="6172200" y="211137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33</a:t>
            </a:r>
            <a:endParaRPr lang="ru-RU" sz="1800"/>
          </a:p>
        </p:txBody>
      </p:sp>
      <p:sp>
        <p:nvSpPr>
          <p:cNvPr id="16408" name="Rectangle 36"/>
          <p:cNvSpPr>
            <a:spLocks noChangeArrowheads="1"/>
          </p:cNvSpPr>
          <p:nvPr/>
        </p:nvSpPr>
        <p:spPr bwMode="auto">
          <a:xfrm>
            <a:off x="5486400" y="2254250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32</a:t>
            </a:r>
            <a:endParaRPr lang="ru-RU" sz="1800"/>
          </a:p>
        </p:txBody>
      </p:sp>
      <p:sp>
        <p:nvSpPr>
          <p:cNvPr id="16409" name="Rectangle 37"/>
          <p:cNvSpPr>
            <a:spLocks noChangeArrowheads="1"/>
          </p:cNvSpPr>
          <p:nvPr/>
        </p:nvSpPr>
        <p:spPr bwMode="auto">
          <a:xfrm>
            <a:off x="4800600" y="24733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30</a:t>
            </a:r>
            <a:endParaRPr lang="ru-RU" sz="1800"/>
          </a:p>
        </p:txBody>
      </p:sp>
      <p:sp>
        <p:nvSpPr>
          <p:cNvPr id="16410" name="Rectangle 38"/>
          <p:cNvSpPr>
            <a:spLocks noChangeArrowheads="1"/>
          </p:cNvSpPr>
          <p:nvPr/>
        </p:nvSpPr>
        <p:spPr bwMode="auto">
          <a:xfrm>
            <a:off x="4125913" y="2673350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28</a:t>
            </a:r>
            <a:endParaRPr lang="ru-RU" sz="1800"/>
          </a:p>
        </p:txBody>
      </p:sp>
      <p:sp>
        <p:nvSpPr>
          <p:cNvPr id="16411" name="Rectangle 39"/>
          <p:cNvSpPr>
            <a:spLocks noChangeArrowheads="1"/>
          </p:cNvSpPr>
          <p:nvPr/>
        </p:nvSpPr>
        <p:spPr bwMode="auto">
          <a:xfrm>
            <a:off x="3440113" y="287337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26</a:t>
            </a:r>
            <a:endParaRPr lang="ru-RU" sz="1800"/>
          </a:p>
        </p:txBody>
      </p:sp>
      <p:sp>
        <p:nvSpPr>
          <p:cNvPr id="16412" name="Rectangle 40"/>
          <p:cNvSpPr>
            <a:spLocks noChangeArrowheads="1"/>
          </p:cNvSpPr>
          <p:nvPr/>
        </p:nvSpPr>
        <p:spPr bwMode="auto">
          <a:xfrm>
            <a:off x="2754313" y="30829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24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26" name="Rectangle 16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К 2020 г. мировое потребление алюминия вырастет почти в 2 раза. Наивысшие темпы роста покажет азиатский регион</a:t>
            </a:r>
          </a:p>
        </p:txBody>
      </p:sp>
      <p:sp>
        <p:nvSpPr>
          <p:cNvPr id="17411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5859950-5624-48A1-8E7F-30699338FE8E}" type="slidenum">
              <a:rPr lang="ru-RU"/>
              <a:pPr/>
              <a:t>36</a:t>
            </a:fld>
            <a:endParaRPr lang="ru-RU"/>
          </a:p>
        </p:txBody>
      </p:sp>
      <p:sp>
        <p:nvSpPr>
          <p:cNvPr id="17412" name="Rectangle 2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670175" y="5084763"/>
            <a:ext cx="1381125" cy="6667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7413" name="Rectangle 3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154613" y="4141788"/>
            <a:ext cx="1371600" cy="16097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7414" name="Rectangle 4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670175" y="4713288"/>
            <a:ext cx="1381125" cy="3714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7415" name="Rectangle 5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154613" y="3552825"/>
            <a:ext cx="1371600" cy="588963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7416" name="Rectangle 6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670175" y="4370388"/>
            <a:ext cx="1381125" cy="34290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7417" name="Rectangle 7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154613" y="3000375"/>
            <a:ext cx="1371600" cy="5524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7418" name="Rectangle 8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670175" y="4217988"/>
            <a:ext cx="1381125" cy="15240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7419" name="Rectangle 9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5154613" y="2743200"/>
            <a:ext cx="1371600" cy="2571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 anchorCtr="1"/>
          <a:lstStyle/>
          <a:p>
            <a:endParaRPr lang="ru-RU"/>
          </a:p>
        </p:txBody>
      </p:sp>
      <p:sp>
        <p:nvSpPr>
          <p:cNvPr id="17420" name="Rectangle 10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670175" y="4160838"/>
            <a:ext cx="1381125" cy="571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7421" name="Rectangle 11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5154613" y="2657475"/>
            <a:ext cx="1371600" cy="857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7422" name="Line 12"/>
          <p:cNvSpPr>
            <a:spLocks noChangeShapeType="1"/>
          </p:cNvSpPr>
          <p:nvPr>
            <p:custDataLst>
              <p:tags r:id="rId13"/>
            </p:custDataLst>
          </p:nvPr>
        </p:nvSpPr>
        <p:spPr bwMode="auto">
          <a:xfrm>
            <a:off x="2117725" y="5751513"/>
            <a:ext cx="496093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7423" name="Rectangle 13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232150" y="4437063"/>
            <a:ext cx="24606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>
                <a:solidFill>
                  <a:schemeClr val="bg1"/>
                </a:solidFill>
              </a:rPr>
              <a:t>6,7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17424" name="Rectangle 14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659438" y="3171825"/>
            <a:ext cx="34448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>
                <a:solidFill>
                  <a:schemeClr val="bg1"/>
                </a:solidFill>
              </a:rPr>
              <a:t>10,8</a:t>
            </a:r>
            <a:endParaRPr lang="ru-RU">
              <a:solidFill>
                <a:schemeClr val="bg1"/>
              </a:solidFill>
            </a:endParaRPr>
          </a:p>
        </p:txBody>
      </p:sp>
      <p:sp>
        <p:nvSpPr>
          <p:cNvPr id="17425" name="Rectangle 15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373688" y="2771775"/>
            <a:ext cx="246062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>
                <a:solidFill>
                  <a:srgbClr val="000000"/>
                </a:solidFill>
              </a:rPr>
              <a:t>5,0</a:t>
            </a:r>
            <a:endParaRPr lang="ru-RU"/>
          </a:p>
        </p:txBody>
      </p:sp>
      <p:sp>
        <p:nvSpPr>
          <p:cNvPr id="17427" name="Line 17"/>
          <p:cNvSpPr>
            <a:spLocks noChangeShapeType="1"/>
          </p:cNvSpPr>
          <p:nvPr>
            <p:custDataLst>
              <p:tags r:id="rId17"/>
            </p:custDataLst>
          </p:nvPr>
        </p:nvSpPr>
        <p:spPr bwMode="auto">
          <a:xfrm flipV="1">
            <a:off x="4051300" y="2657475"/>
            <a:ext cx="1104900" cy="15049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28" name="Line 18"/>
          <p:cNvSpPr>
            <a:spLocks noChangeShapeType="1"/>
          </p:cNvSpPr>
          <p:nvPr>
            <p:custDataLst>
              <p:tags r:id="rId18"/>
            </p:custDataLst>
          </p:nvPr>
        </p:nvSpPr>
        <p:spPr bwMode="auto">
          <a:xfrm flipV="1">
            <a:off x="4051300" y="3000375"/>
            <a:ext cx="1104900" cy="13716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29" name="Line 19"/>
          <p:cNvSpPr>
            <a:spLocks noChangeShapeType="1"/>
          </p:cNvSpPr>
          <p:nvPr>
            <p:custDataLst>
              <p:tags r:id="rId19"/>
            </p:custDataLst>
          </p:nvPr>
        </p:nvSpPr>
        <p:spPr bwMode="auto">
          <a:xfrm flipV="1">
            <a:off x="4051300" y="4143375"/>
            <a:ext cx="1104900" cy="9429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30" name="Line 20"/>
          <p:cNvSpPr>
            <a:spLocks noChangeShapeType="1"/>
          </p:cNvSpPr>
          <p:nvPr>
            <p:custDataLst>
              <p:tags r:id="rId20"/>
            </p:custDataLst>
          </p:nvPr>
        </p:nvSpPr>
        <p:spPr bwMode="auto">
          <a:xfrm flipV="1">
            <a:off x="4051300" y="3552825"/>
            <a:ext cx="1104900" cy="11620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31" name="Line 21"/>
          <p:cNvSpPr>
            <a:spLocks noChangeShapeType="1"/>
          </p:cNvSpPr>
          <p:nvPr>
            <p:custDataLst>
              <p:tags r:id="rId21"/>
            </p:custDataLst>
          </p:nvPr>
        </p:nvSpPr>
        <p:spPr bwMode="auto">
          <a:xfrm flipV="1">
            <a:off x="4051300" y="2743200"/>
            <a:ext cx="1104900" cy="14763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32" name="Line 22"/>
          <p:cNvSpPr>
            <a:spLocks noChangeShapeType="1"/>
          </p:cNvSpPr>
          <p:nvPr>
            <p:custDataLst>
              <p:tags r:id="rId22"/>
            </p:custDataLst>
          </p:nvPr>
        </p:nvSpPr>
        <p:spPr bwMode="auto">
          <a:xfrm>
            <a:off x="3360738" y="1987550"/>
            <a:ext cx="2481262" cy="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33" name="Line 23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 flipV="1">
            <a:off x="3360738" y="1987550"/>
            <a:ext cx="0" cy="1808163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34" name="Line 24"/>
          <p:cNvSpPr>
            <a:spLocks noChangeShapeType="1"/>
          </p:cNvSpPr>
          <p:nvPr>
            <p:custDataLst>
              <p:tags r:id="rId24"/>
            </p:custDataLst>
          </p:nvPr>
        </p:nvSpPr>
        <p:spPr bwMode="auto">
          <a:xfrm>
            <a:off x="2554288" y="4079875"/>
            <a:ext cx="77787" cy="111125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35" name="Line 25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>
            <a:off x="5842000" y="1987550"/>
            <a:ext cx="0" cy="317500"/>
          </a:xfrm>
          <a:prstGeom prst="line">
            <a:avLst/>
          </a:prstGeom>
          <a:noFill/>
          <a:ln w="22225">
            <a:solidFill>
              <a:srgbClr val="000000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7436" name="Rectangle 2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3560763" y="4068763"/>
            <a:ext cx="290512" cy="2444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algn="ctr"/>
            <a:fld id="{40A7CDFE-2426-42B9-9931-B4B64CA28791}" type="datetime'''''''''''''''''''''''''1,''''1'''">
              <a:rPr lang="ru-RU" sz="1400">
                <a:solidFill>
                  <a:schemeClr val="bg1"/>
                </a:solidFill>
              </a:rPr>
              <a:pPr algn="ctr"/>
              <a:t>1,1</a:t>
            </a:fld>
            <a:endParaRPr lang="ru-RU" sz="1400">
              <a:solidFill>
                <a:schemeClr val="bg1"/>
              </a:solidFill>
            </a:endParaRPr>
          </a:p>
        </p:txBody>
      </p:sp>
      <p:sp>
        <p:nvSpPr>
          <p:cNvPr id="17437" name="Rectangle 27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2870200" y="4173538"/>
            <a:ext cx="290513" cy="2444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algn="ctr"/>
            <a:fld id="{40F5223D-5771-44BB-BB10-E7B56E6E8BDA}" type="datetime'''''''3'''''''''''''''''''''''''''''''''''''''''''''',1'">
              <a:rPr lang="ru-RU" sz="1400"/>
              <a:pPr algn="ctr"/>
              <a:t>3,1</a:t>
            </a:fld>
            <a:endParaRPr lang="ru-RU" sz="1400"/>
          </a:p>
        </p:txBody>
      </p:sp>
      <p:sp>
        <p:nvSpPr>
          <p:cNvPr id="17438" name="Rectangle 28"/>
          <p:cNvSpPr>
            <a:spLocks noChangeArrowheads="1"/>
          </p:cNvSpPr>
          <p:nvPr>
            <p:custDataLst>
              <p:tags r:id="rId28"/>
            </p:custDataLst>
          </p:nvPr>
        </p:nvSpPr>
        <p:spPr bwMode="gray">
          <a:xfrm>
            <a:off x="3213100" y="4794250"/>
            <a:ext cx="29686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77D68BBD-30B4-4397-8B01-89A8063AFD24}" type="datetime'''''''''''''''''''''''''''''''''''''7'''''''''''',2'''''">
              <a:rPr lang="ru-RU" sz="1400"/>
              <a:pPr algn="ctr"/>
              <a:t>7,2</a:t>
            </a:fld>
            <a:endParaRPr lang="ru-RU" sz="1400"/>
          </a:p>
        </p:txBody>
      </p:sp>
      <p:sp>
        <p:nvSpPr>
          <p:cNvPr id="17439" name="Rectangle 29"/>
          <p:cNvSpPr>
            <a:spLocks noChangeArrowheads="1"/>
          </p:cNvSpPr>
          <p:nvPr>
            <p:custDataLst>
              <p:tags r:id="rId29"/>
            </p:custDataLst>
          </p:nvPr>
        </p:nvSpPr>
        <p:spPr bwMode="gray">
          <a:xfrm>
            <a:off x="3163888" y="5313363"/>
            <a:ext cx="39528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79DC0B1E-0717-4E46-8758-A8F4393BB0F9}" type="datetime'''''''''''''1''''''''''3'''''',''''''1'">
              <a:rPr lang="ru-RU" sz="1400">
                <a:solidFill>
                  <a:schemeClr val="bg1"/>
                </a:solidFill>
              </a:rPr>
              <a:pPr algn="ctr"/>
              <a:t>13,1</a:t>
            </a:fld>
            <a:endParaRPr lang="ru-RU" sz="1400">
              <a:solidFill>
                <a:schemeClr val="bg1"/>
              </a:solidFill>
            </a:endParaRPr>
          </a:p>
        </p:txBody>
      </p:sp>
      <p:sp>
        <p:nvSpPr>
          <p:cNvPr id="17440" name="Rectangle 30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3163888" y="3871913"/>
            <a:ext cx="395287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2DE5DC06-639E-40B4-8F46-677B4E09D754}" type="datetime'''''''''31'''''''''''''''''''''''''''''''',''''''''2'''''''">
              <a:rPr lang="ru-RU" sz="1400"/>
              <a:pPr algn="ctr"/>
              <a:t>31,2</a:t>
            </a:fld>
            <a:endParaRPr lang="ru-RU" sz="1400"/>
          </a:p>
        </p:txBody>
      </p:sp>
      <p:sp>
        <p:nvSpPr>
          <p:cNvPr id="17441" name="Rectangle 31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2117725" y="5854700"/>
            <a:ext cx="248602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BFE27ED-9912-44F0-9C5D-8A8BCCBC7249}" type="datetime'20''''''''''0''''''''''''5'">
              <a:rPr lang="ru-RU" sz="1400"/>
              <a:pPr algn="ctr"/>
              <a:t>2005</a:t>
            </a:fld>
            <a:endParaRPr lang="ru-RU" sz="1400"/>
          </a:p>
        </p:txBody>
      </p:sp>
      <p:sp>
        <p:nvSpPr>
          <p:cNvPr id="17442" name="Rectangle 32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6040438" y="2578100"/>
            <a:ext cx="290512" cy="2444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algn="ctr"/>
            <a:fld id="{37E82177-3B0D-4792-ACE0-98C86C0F0C50}" type="datetime'''1'''''''''''''''''''',7'''">
              <a:rPr lang="ru-RU" sz="1400">
                <a:solidFill>
                  <a:schemeClr val="bg1"/>
                </a:solidFill>
              </a:rPr>
              <a:pPr algn="ctr"/>
              <a:t>1,7</a:t>
            </a:fld>
            <a:endParaRPr lang="ru-RU" sz="1400">
              <a:solidFill>
                <a:schemeClr val="bg1"/>
              </a:solidFill>
            </a:endParaRPr>
          </a:p>
        </p:txBody>
      </p:sp>
      <p:sp>
        <p:nvSpPr>
          <p:cNvPr id="17443" name="Rectangle 33"/>
          <p:cNvSpPr>
            <a:spLocks noChangeArrowheads="1"/>
          </p:cNvSpPr>
          <p:nvPr>
            <p:custDataLst>
              <p:tags r:id="rId33"/>
            </p:custDataLst>
          </p:nvPr>
        </p:nvSpPr>
        <p:spPr bwMode="gray">
          <a:xfrm>
            <a:off x="5645150" y="3741738"/>
            <a:ext cx="3952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555E85C8-108E-4DF8-BB49-974C975C489A}" type="datetime'''1''1'''',''''''''''''''''''''''''''''''''6'''''''''''">
              <a:rPr lang="ru-RU" sz="1400"/>
              <a:pPr algn="ctr"/>
              <a:t>11,6</a:t>
            </a:fld>
            <a:endParaRPr lang="ru-RU" sz="1400"/>
          </a:p>
        </p:txBody>
      </p:sp>
      <p:sp>
        <p:nvSpPr>
          <p:cNvPr id="17444" name="Rectangle 34"/>
          <p:cNvSpPr>
            <a:spLocks noChangeArrowheads="1"/>
          </p:cNvSpPr>
          <p:nvPr>
            <p:custDataLst>
              <p:tags r:id="rId34"/>
            </p:custDataLst>
          </p:nvPr>
        </p:nvSpPr>
        <p:spPr bwMode="gray">
          <a:xfrm>
            <a:off x="5645150" y="4841875"/>
            <a:ext cx="3952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46F56FFF-9384-4957-9EB8-7BB3EF28B4A6}" type="datetime'3''1'''''''''''''''''''''''''',''''''''''''''6'''">
              <a:rPr lang="ru-RU" sz="1400">
                <a:solidFill>
                  <a:schemeClr val="bg1"/>
                </a:solidFill>
              </a:rPr>
              <a:pPr algn="ctr"/>
              <a:t>31,6</a:t>
            </a:fld>
            <a:endParaRPr lang="ru-RU" sz="1400">
              <a:solidFill>
                <a:schemeClr val="bg1"/>
              </a:solidFill>
            </a:endParaRPr>
          </a:p>
        </p:txBody>
      </p:sp>
      <p:sp>
        <p:nvSpPr>
          <p:cNvPr id="17445" name="Rectangle 35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5645150" y="2381250"/>
            <a:ext cx="3952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5288BCA0-4827-440F-86FA-A12DF6834318}" type="datetime'''''''60'''''''''''''''',''''7'''''''''''''''''''''''''''''''">
              <a:rPr lang="ru-RU" sz="1400"/>
              <a:pPr algn="ctr"/>
              <a:t>60,7</a:t>
            </a:fld>
            <a:endParaRPr lang="ru-RU" sz="1400"/>
          </a:p>
        </p:txBody>
      </p:sp>
      <p:sp>
        <p:nvSpPr>
          <p:cNvPr id="17446" name="Rectangle 36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4603750" y="5854700"/>
            <a:ext cx="247650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1BD35FC-D62C-4D92-A0B9-BA7EF608B925}" type="datetime'''2''''''''''''''''''''''''''''''''''''''0''2''''''''0'''">
              <a:rPr lang="ru-RU" sz="1400"/>
              <a:pPr algn="ctr"/>
              <a:t>2020</a:t>
            </a:fld>
            <a:endParaRPr lang="ru-RU" sz="1400"/>
          </a:p>
        </p:txBody>
      </p:sp>
      <p:sp>
        <p:nvSpPr>
          <p:cNvPr id="17447" name="Rectangle 37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908050" y="3973513"/>
            <a:ext cx="162083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6C1E3CC-D103-4E45-88ED-75164327AB83}" type="datetime'''''Л''''''ат''''и''''н''''ская'''''''' ''''Ам''ерик''''''а'">
              <a:rPr lang="ru-RU" sz="1400"/>
              <a:pPr algn="r"/>
              <a:t>Латинская Америка</a:t>
            </a:fld>
            <a:endParaRPr lang="ru-RU" sz="1400"/>
          </a:p>
        </p:txBody>
      </p:sp>
      <p:sp>
        <p:nvSpPr>
          <p:cNvPr id="17448" name="Rectangle 38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547688" y="4237038"/>
            <a:ext cx="198120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r>
              <a:rPr lang="ru-RU" sz="1400"/>
              <a:t>Восточная Европа и СНГ</a:t>
            </a:r>
          </a:p>
        </p:txBody>
      </p:sp>
      <p:sp>
        <p:nvSpPr>
          <p:cNvPr id="17449" name="Rectangle 39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1074738" y="4500563"/>
            <a:ext cx="145415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0AD6978-053B-4858-8F92-EE200DE74824}" type="datetime'''''З''''апад''''н''''''а''''''я ''''Е''вр''''''''''о''''п''а'">
              <a:rPr lang="ru-RU" sz="1400"/>
              <a:pPr algn="r"/>
              <a:t>Западная Европа</a:t>
            </a:fld>
            <a:endParaRPr lang="ru-RU" sz="1400"/>
          </a:p>
        </p:txBody>
      </p:sp>
      <p:sp>
        <p:nvSpPr>
          <p:cNvPr id="17450" name="Rectangle 40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952500" y="4794250"/>
            <a:ext cx="15763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1EB46CA-B6EE-4E04-B290-B4D368045BA5}" type="datetime'''С''е''в''''ерна''я ''''А''''м''''''''''''е''р''ик''а'">
              <a:rPr lang="ru-RU" sz="1400"/>
              <a:pPr algn="r"/>
              <a:t>Северная Америка</a:t>
            </a:fld>
            <a:endParaRPr lang="ru-RU" sz="1400"/>
          </a:p>
        </p:txBody>
      </p:sp>
      <p:sp>
        <p:nvSpPr>
          <p:cNvPr id="17451" name="Rectangle 41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2132013" y="5313363"/>
            <a:ext cx="39687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97B6609-FBC8-4C06-A000-389CA287CA6F}" type="datetime'''''''''''А''''''''''з''''''''''''''''и''''''''''я'''''''''''">
              <a:rPr lang="ru-RU" sz="1400"/>
              <a:pPr algn="r"/>
              <a:t>Азия</a:t>
            </a:fld>
            <a:endParaRPr lang="ru-RU" sz="1400"/>
          </a:p>
        </p:txBody>
      </p:sp>
      <p:sp>
        <p:nvSpPr>
          <p:cNvPr id="17452" name="Oval 42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4067175" y="1851025"/>
            <a:ext cx="1047750" cy="273050"/>
          </a:xfrm>
          <a:prstGeom prst="ellipse">
            <a:avLst/>
          </a:prstGeom>
          <a:solidFill>
            <a:schemeClr val="bg1"/>
          </a:solidFill>
          <a:ln w="9525">
            <a:solidFill>
              <a:srgbClr val="000000"/>
            </a:solidFill>
            <a:round/>
            <a:headEnd/>
            <a:tailEnd/>
          </a:ln>
          <a:effectLst>
            <a:prstShdw prst="shdw17" dist="17961" dir="2700000">
              <a:srgbClr val="000000"/>
            </a:prstShdw>
          </a:effectLst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r>
              <a:rPr lang="en-US" sz="1200" b="1"/>
              <a:t>CAGR +4,5%</a:t>
            </a:r>
            <a:endParaRPr lang="ru-RU" sz="1200" b="1"/>
          </a:p>
        </p:txBody>
      </p:sp>
      <p:sp>
        <p:nvSpPr>
          <p:cNvPr id="17453" name="Text Box 43"/>
          <p:cNvSpPr txBox="1"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84138" y="5992813"/>
            <a:ext cx="309721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</a:t>
            </a:r>
            <a:r>
              <a:rPr lang="en-US"/>
              <a:t>Alcoa</a:t>
            </a:r>
            <a:endParaRPr lang="ru-RU"/>
          </a:p>
        </p:txBody>
      </p:sp>
      <p:sp>
        <p:nvSpPr>
          <p:cNvPr id="17454" name="Text Box 44"/>
          <p:cNvSpPr txBox="1"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1839913" y="1314450"/>
            <a:ext cx="553085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Прогноз динамики потребления алюминия в мире, млн. т</a:t>
            </a:r>
          </a:p>
        </p:txBody>
      </p:sp>
      <p:graphicFrame>
        <p:nvGraphicFramePr>
          <p:cNvPr id="17410" name="Rectangle 45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7410" r:id="rId48" imgW="0" imgH="0" progId="">
              <p:embed/>
            </p:oleObj>
          </a:graphicData>
        </a:graphic>
      </p:graphicFrame>
      <p:sp>
        <p:nvSpPr>
          <p:cNvPr id="17455" name="Rectangle 46" hidden="1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31,6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9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Россия обладает высокой конкурентоспособностью для удовлетворения потребностей </a:t>
            </a:r>
            <a:r>
              <a:rPr lang="en-US" smtClean="0"/>
              <a:t> </a:t>
            </a:r>
            <a:r>
              <a:rPr lang="ru-RU" smtClean="0"/>
              <a:t>в алюминии как внутреннего, так и внешнего рынков</a:t>
            </a:r>
          </a:p>
        </p:txBody>
      </p:sp>
      <p:sp>
        <p:nvSpPr>
          <p:cNvPr id="106500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>
            <a:normAutofit fontScale="85000" lnSpcReduction="1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Россия обладает наибольшим объективным потенциалом для развития производства алюминия среди основных стран-конкурентов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Объем производства алюминия в РФ будут расти среднегодовыми темпами 3,6% в год, достигнув 5,14 млн. тонн к 2015 г.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Заявлено несколько инвестиционных проектов, реализация которых позволит увеличить выпуск алюминия на 6,6 млн. тонн в год</a:t>
            </a:r>
          </a:p>
        </p:txBody>
      </p:sp>
      <p:sp>
        <p:nvSpPr>
          <p:cNvPr id="106498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8465BC3-404E-475D-8273-E88752A18CEC}" type="slidenum">
              <a:rPr lang="ru-RU"/>
              <a:pPr/>
              <a:t>37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4" name="Rectangle 3"/>
          <p:cNvSpPr>
            <a:spLocks noGrp="1" noChangeArrowheads="1"/>
          </p:cNvSpPr>
          <p:nvPr>
            <p:ph type="title"/>
          </p:nvPr>
        </p:nvSpPr>
        <p:spPr>
          <a:xfrm>
            <a:off x="296863" y="279400"/>
            <a:ext cx="8636000" cy="549275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Россия обладает наибольшим объективным потенциалом для развития производства алюминия среди основных стран-конкурентов</a:t>
            </a:r>
          </a:p>
        </p:txBody>
      </p:sp>
      <p:sp>
        <p:nvSpPr>
          <p:cNvPr id="107522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B9665B6-6A73-45E3-82BD-B74244480861}" type="slidenum">
              <a:rPr lang="ru-RU"/>
              <a:pPr/>
              <a:t>38</a:t>
            </a:fld>
            <a:endParaRPr lang="ru-RU"/>
          </a:p>
        </p:txBody>
      </p:sp>
      <p:sp>
        <p:nvSpPr>
          <p:cNvPr id="107523" name="AutoShape 2"/>
          <p:cNvSpPr>
            <a:spLocks noChangeArrowheads="1"/>
          </p:cNvSpPr>
          <p:nvPr/>
        </p:nvSpPr>
        <p:spPr bwMode="auto">
          <a:xfrm rot="5400000">
            <a:off x="4462463" y="3321050"/>
            <a:ext cx="3684587" cy="728663"/>
          </a:xfrm>
          <a:prstGeom prst="homePlate">
            <a:avLst>
              <a:gd name="adj" fmla="val 16387"/>
            </a:avLst>
          </a:prstGeom>
          <a:solidFill>
            <a:srgbClr val="FFCC99"/>
          </a:solidFill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 anchor="ctr"/>
          <a:lstStyle/>
          <a:p>
            <a:endParaRPr lang="ru-RU"/>
          </a:p>
        </p:txBody>
      </p:sp>
      <p:graphicFrame>
        <p:nvGraphicFramePr>
          <p:cNvPr id="108667" name="Group 123"/>
          <p:cNvGraphicFramePr>
            <a:graphicFrameLocks noGrp="1"/>
          </p:cNvGraphicFramePr>
          <p:nvPr/>
        </p:nvGraphicFramePr>
        <p:xfrm>
          <a:off x="395288" y="1876425"/>
          <a:ext cx="7847012" cy="3715240"/>
        </p:xfrm>
        <a:graphic>
          <a:graphicData uri="http://schemas.openxmlformats.org/drawingml/2006/table">
            <a:tbl>
              <a:tblPr/>
              <a:tblGrid>
                <a:gridCol w="3344862"/>
                <a:gridCol w="1125538"/>
                <a:gridCol w="1125537"/>
                <a:gridCol w="1125538"/>
                <a:gridCol w="1125537"/>
              </a:tblGrid>
              <a:tr h="508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Факторы производства</a:t>
                      </a:r>
                    </a:p>
                  </a:txBody>
                  <a:tcPr marL="72000" marR="72000" marT="72000" marB="72000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США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Китай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Россия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Бразилия</a:t>
                      </a: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190500" marR="0" lvl="0" indent="-1905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1.	Доступность дешевой электроэнергии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190500" marR="0" lvl="0" indent="-1905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2.	Наличие развитой инфраструктуры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90563">
                <a:tc>
                  <a:txBody>
                    <a:bodyPr/>
                    <a:lstStyle/>
                    <a:p>
                      <a:pPr marL="190500" marR="0" lvl="0" indent="-1905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3.	Близость к емким центрам потребления (за исключением «домашнего» рынка)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190500" marR="0" lvl="0" indent="-1905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4.	Объемы домашнего рынка алюминия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286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 потенциала стран</a:t>
                      </a:r>
                    </a:p>
                  </a:txBody>
                  <a:tcPr marL="72000" marR="72000" marT="72000" marB="72000" anchor="ctr" horzOverflow="overflow">
                    <a:lnL cap="flat"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72000" marR="72000" marT="72000" marB="72000" horzOverflow="overflow">
                    <a:lnL>
                      <a:noFill/>
                    </a:lnL>
                    <a:lnR cap="flat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7562" name="Oval 66"/>
          <p:cNvSpPr>
            <a:spLocks noChangeAspect="1" noChangeArrowheads="1"/>
          </p:cNvSpPr>
          <p:nvPr>
            <p:custDataLst>
              <p:tags r:id="rId1"/>
            </p:custDataLst>
          </p:nvPr>
        </p:nvSpPr>
        <p:spPr bwMode="blackWhite">
          <a:xfrm>
            <a:off x="7427913" y="379571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63" name="Arc 67"/>
          <p:cNvSpPr>
            <a:spLocks noChangeAspect="1"/>
          </p:cNvSpPr>
          <p:nvPr>
            <p:custDataLst>
              <p:tags r:id="rId2"/>
            </p:custDataLst>
          </p:nvPr>
        </p:nvSpPr>
        <p:spPr bwMode="blackWhite">
          <a:xfrm>
            <a:off x="7548563" y="3795713"/>
            <a:ext cx="119062" cy="260350"/>
          </a:xfrm>
          <a:custGeom>
            <a:avLst/>
            <a:gdLst>
              <a:gd name="T0" fmla="*/ 105 w 21619"/>
              <a:gd name="T1" fmla="*/ 0 h 43200"/>
              <a:gd name="T2" fmla="*/ 0 w 21619"/>
              <a:gd name="T3" fmla="*/ 260350 h 43200"/>
              <a:gd name="T4" fmla="*/ 105 w 21619"/>
              <a:gd name="T5" fmla="*/ 130175 h 43200"/>
              <a:gd name="T6" fmla="*/ 0 60000 65536"/>
              <a:gd name="T7" fmla="*/ 0 60000 65536"/>
              <a:gd name="T8" fmla="*/ 0 60000 65536"/>
              <a:gd name="T9" fmla="*/ 0 w 21619"/>
              <a:gd name="T10" fmla="*/ 0 h 43200"/>
              <a:gd name="T11" fmla="*/ 21619 w 21619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19" h="43200" fill="none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</a:path>
              <a:path w="21619" h="43200" stroke="0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  <a:lnTo>
                  <a:pt x="19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64" name="Oval 68"/>
          <p:cNvSpPr>
            <a:spLocks noChangeAspect="1" noChangeArrowheads="1"/>
          </p:cNvSpPr>
          <p:nvPr>
            <p:custDataLst>
              <p:tags r:id="rId3"/>
            </p:custDataLst>
          </p:nvPr>
        </p:nvSpPr>
        <p:spPr bwMode="blackWhite">
          <a:xfrm>
            <a:off x="6184900" y="2543175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65" name="Oval 69"/>
          <p:cNvSpPr>
            <a:spLocks noChangeAspect="1" noChangeArrowheads="1"/>
          </p:cNvSpPr>
          <p:nvPr>
            <p:custDataLst>
              <p:tags r:id="rId4"/>
            </p:custDataLst>
          </p:nvPr>
        </p:nvSpPr>
        <p:spPr bwMode="blackWhite">
          <a:xfrm>
            <a:off x="7426325" y="2533650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66" name="Oval 70"/>
          <p:cNvSpPr>
            <a:spLocks noChangeAspect="1" noChangeArrowheads="1"/>
          </p:cNvSpPr>
          <p:nvPr>
            <p:custDataLst>
              <p:tags r:id="rId5"/>
            </p:custDataLst>
          </p:nvPr>
        </p:nvSpPr>
        <p:spPr bwMode="blackWhite">
          <a:xfrm>
            <a:off x="7427913" y="319246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67" name="Oval 72"/>
          <p:cNvSpPr>
            <a:spLocks noChangeAspect="1" noChangeArrowheads="1"/>
          </p:cNvSpPr>
          <p:nvPr>
            <p:custDataLst>
              <p:tags r:id="rId6"/>
            </p:custDataLst>
          </p:nvPr>
        </p:nvSpPr>
        <p:spPr bwMode="blackWhite">
          <a:xfrm>
            <a:off x="5049838" y="3190875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68" name="Arc 73"/>
          <p:cNvSpPr>
            <a:spLocks noChangeAspect="1"/>
          </p:cNvSpPr>
          <p:nvPr>
            <p:custDataLst>
              <p:tags r:id="rId7"/>
            </p:custDataLst>
          </p:nvPr>
        </p:nvSpPr>
        <p:spPr bwMode="blackWhite">
          <a:xfrm>
            <a:off x="5056188" y="3194050"/>
            <a:ext cx="236537" cy="260350"/>
          </a:xfrm>
          <a:custGeom>
            <a:avLst/>
            <a:gdLst>
              <a:gd name="T0" fmla="*/ 118263 w 43198"/>
              <a:gd name="T1" fmla="*/ 0 h 43200"/>
              <a:gd name="T2" fmla="*/ 0 w 43198"/>
              <a:gd name="T3" fmla="*/ 131760 h 43200"/>
              <a:gd name="T4" fmla="*/ 118263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69" name="Oval 74"/>
          <p:cNvSpPr>
            <a:spLocks noChangeAspect="1" noChangeArrowheads="1"/>
          </p:cNvSpPr>
          <p:nvPr>
            <p:custDataLst>
              <p:tags r:id="rId8"/>
            </p:custDataLst>
          </p:nvPr>
        </p:nvSpPr>
        <p:spPr bwMode="blackWhite">
          <a:xfrm>
            <a:off x="3889375" y="4495800"/>
            <a:ext cx="239713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70" name="Oval 75"/>
          <p:cNvSpPr>
            <a:spLocks noChangeAspect="1" noChangeArrowheads="1"/>
          </p:cNvSpPr>
          <p:nvPr>
            <p:custDataLst>
              <p:tags r:id="rId9"/>
            </p:custDataLst>
          </p:nvPr>
        </p:nvSpPr>
        <p:spPr bwMode="blackWhite">
          <a:xfrm>
            <a:off x="3889375" y="3821113"/>
            <a:ext cx="239713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71" name="Oval 76"/>
          <p:cNvSpPr>
            <a:spLocks noChangeAspect="1" noChangeArrowheads="1"/>
          </p:cNvSpPr>
          <p:nvPr>
            <p:custDataLst>
              <p:tags r:id="rId10"/>
            </p:custDataLst>
          </p:nvPr>
        </p:nvSpPr>
        <p:spPr bwMode="blackWhite">
          <a:xfrm>
            <a:off x="5053013" y="4497388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72" name="Oval 78"/>
          <p:cNvSpPr>
            <a:spLocks noChangeAspect="1" noChangeArrowheads="1"/>
          </p:cNvSpPr>
          <p:nvPr>
            <p:custDataLst>
              <p:tags r:id="rId11"/>
            </p:custDataLst>
          </p:nvPr>
        </p:nvSpPr>
        <p:spPr bwMode="blackWhite">
          <a:xfrm>
            <a:off x="6200775" y="4494213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73" name="Arc 79"/>
          <p:cNvSpPr>
            <a:spLocks noChangeAspect="1"/>
          </p:cNvSpPr>
          <p:nvPr>
            <p:custDataLst>
              <p:tags r:id="rId12"/>
            </p:custDataLst>
          </p:nvPr>
        </p:nvSpPr>
        <p:spPr bwMode="blackWhite">
          <a:xfrm>
            <a:off x="6207125" y="4497388"/>
            <a:ext cx="236538" cy="260350"/>
          </a:xfrm>
          <a:custGeom>
            <a:avLst/>
            <a:gdLst>
              <a:gd name="T0" fmla="*/ 118264 w 43198"/>
              <a:gd name="T1" fmla="*/ 0 h 43200"/>
              <a:gd name="T2" fmla="*/ 0 w 43198"/>
              <a:gd name="T3" fmla="*/ 131760 h 43200"/>
              <a:gd name="T4" fmla="*/ 118264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74" name="Oval 80"/>
          <p:cNvSpPr>
            <a:spLocks noChangeAspect="1" noChangeArrowheads="1"/>
          </p:cNvSpPr>
          <p:nvPr>
            <p:custDataLst>
              <p:tags r:id="rId13"/>
            </p:custDataLst>
          </p:nvPr>
        </p:nvSpPr>
        <p:spPr bwMode="blackWhite">
          <a:xfrm>
            <a:off x="6202363" y="3821113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75" name="Oval 81"/>
          <p:cNvSpPr>
            <a:spLocks noChangeAspect="1" noChangeArrowheads="1"/>
          </p:cNvSpPr>
          <p:nvPr>
            <p:custDataLst>
              <p:tags r:id="rId14"/>
            </p:custDataLst>
          </p:nvPr>
        </p:nvSpPr>
        <p:spPr bwMode="blackWhite">
          <a:xfrm>
            <a:off x="6189663" y="5130800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76" name="Oval 83"/>
          <p:cNvSpPr>
            <a:spLocks noChangeAspect="1" noChangeArrowheads="1"/>
          </p:cNvSpPr>
          <p:nvPr>
            <p:custDataLst>
              <p:tags r:id="rId15"/>
            </p:custDataLst>
          </p:nvPr>
        </p:nvSpPr>
        <p:spPr bwMode="blackWhite">
          <a:xfrm>
            <a:off x="5032375" y="3860800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77" name="Arc 84"/>
          <p:cNvSpPr>
            <a:spLocks noChangeAspect="1"/>
          </p:cNvSpPr>
          <p:nvPr>
            <p:custDataLst>
              <p:tags r:id="rId16"/>
            </p:custDataLst>
          </p:nvPr>
        </p:nvSpPr>
        <p:spPr bwMode="blackWhite">
          <a:xfrm>
            <a:off x="5153025" y="3860800"/>
            <a:ext cx="119063" cy="260350"/>
          </a:xfrm>
          <a:custGeom>
            <a:avLst/>
            <a:gdLst>
              <a:gd name="T0" fmla="*/ 105 w 21619"/>
              <a:gd name="T1" fmla="*/ 0 h 43200"/>
              <a:gd name="T2" fmla="*/ 0 w 21619"/>
              <a:gd name="T3" fmla="*/ 260350 h 43200"/>
              <a:gd name="T4" fmla="*/ 105 w 21619"/>
              <a:gd name="T5" fmla="*/ 130175 h 43200"/>
              <a:gd name="T6" fmla="*/ 0 60000 65536"/>
              <a:gd name="T7" fmla="*/ 0 60000 65536"/>
              <a:gd name="T8" fmla="*/ 0 60000 65536"/>
              <a:gd name="T9" fmla="*/ 0 w 21619"/>
              <a:gd name="T10" fmla="*/ 0 h 43200"/>
              <a:gd name="T11" fmla="*/ 21619 w 21619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19" h="43200" fill="none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</a:path>
              <a:path w="21619" h="43200" stroke="0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  <a:lnTo>
                  <a:pt x="19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pSp>
        <p:nvGrpSpPr>
          <p:cNvPr id="107578" name="Group 87"/>
          <p:cNvGrpSpPr>
            <a:grpSpLocks/>
          </p:cNvGrpSpPr>
          <p:nvPr/>
        </p:nvGrpSpPr>
        <p:grpSpPr bwMode="auto">
          <a:xfrm>
            <a:off x="962025" y="1281113"/>
            <a:ext cx="7388225" cy="419100"/>
            <a:chOff x="203" y="913"/>
            <a:chExt cx="2911" cy="264"/>
          </a:xfrm>
        </p:grpSpPr>
        <p:sp>
          <p:nvSpPr>
            <p:cNvPr id="107600" name="Text Box 88"/>
            <p:cNvSpPr txBox="1">
              <a:spLocks noChangeArrowheads="1"/>
            </p:cNvSpPr>
            <p:nvPr/>
          </p:nvSpPr>
          <p:spPr bwMode="auto">
            <a:xfrm>
              <a:off x="203" y="913"/>
              <a:ext cx="2742" cy="260"/>
            </a:xfrm>
            <a:prstGeom prst="rect">
              <a:avLst/>
            </a:prstGeom>
            <a:noFill/>
            <a:ln w="6350" algn="ctr">
              <a:noFill/>
              <a:miter lim="800000"/>
              <a:headEnd/>
              <a:tailEnd/>
            </a:ln>
          </p:spPr>
          <p:txBody>
            <a:bodyPr lIns="0" tIns="36000" rIns="0" bIns="36000" anchor="b">
              <a:spAutoFit/>
            </a:bodyPr>
            <a:lstStyle/>
            <a:p>
              <a:pPr algn="ctr" eaLnBrk="0" hangingPunct="0">
                <a:lnSpc>
                  <a:spcPct val="80000"/>
                </a:lnSpc>
                <a:tabLst>
                  <a:tab pos="714375" algn="l"/>
                </a:tabLst>
              </a:pPr>
              <a:r>
                <a:rPr lang="ru-RU" sz="1400"/>
                <a:t>Оценка наличия основных внешних факторов, влияющих на развитие черной металлургии, по основным странам – производителям стали </a:t>
              </a:r>
            </a:p>
          </p:txBody>
        </p:sp>
        <p:sp>
          <p:nvSpPr>
            <p:cNvPr id="107601" name="Line 89"/>
            <p:cNvSpPr>
              <a:spLocks noChangeShapeType="1"/>
            </p:cNvSpPr>
            <p:nvPr/>
          </p:nvSpPr>
          <p:spPr bwMode="auto">
            <a:xfrm>
              <a:off x="209" y="1177"/>
              <a:ext cx="2905" cy="0"/>
            </a:xfrm>
            <a:prstGeom prst="line">
              <a:avLst/>
            </a:prstGeom>
            <a:noFill/>
            <a:ln w="12700">
              <a:solidFill>
                <a:schemeClr val="folHlink"/>
              </a:solidFill>
              <a:round/>
              <a:headEnd/>
              <a:tailEnd/>
            </a:ln>
          </p:spPr>
          <p:txBody>
            <a:bodyPr lIns="72000" tIns="72000" rIns="72000" bIns="72000" anchor="ctr"/>
            <a:lstStyle/>
            <a:p>
              <a:endParaRPr lang="ru-RU"/>
            </a:p>
          </p:txBody>
        </p:sp>
      </p:grpSp>
      <p:sp>
        <p:nvSpPr>
          <p:cNvPr id="107579" name="Oval 90"/>
          <p:cNvSpPr>
            <a:spLocks noChangeAspect="1" noChangeArrowheads="1"/>
          </p:cNvSpPr>
          <p:nvPr>
            <p:custDataLst>
              <p:tags r:id="rId17"/>
            </p:custDataLst>
          </p:nvPr>
        </p:nvSpPr>
        <p:spPr bwMode="blackWhite">
          <a:xfrm>
            <a:off x="2544763" y="5765800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80" name="Oval 91"/>
          <p:cNvSpPr>
            <a:spLocks noChangeAspect="1" noChangeArrowheads="1"/>
          </p:cNvSpPr>
          <p:nvPr>
            <p:custDataLst>
              <p:tags r:id="rId18"/>
            </p:custDataLst>
          </p:nvPr>
        </p:nvSpPr>
        <p:spPr bwMode="blackWhite">
          <a:xfrm>
            <a:off x="4878388" y="5765800"/>
            <a:ext cx="238125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81" name="Text Box 92"/>
          <p:cNvSpPr txBox="1">
            <a:spLocks noChangeArrowheads="1"/>
          </p:cNvSpPr>
          <p:nvPr/>
        </p:nvSpPr>
        <p:spPr bwMode="auto">
          <a:xfrm>
            <a:off x="2827338" y="5729288"/>
            <a:ext cx="1862137" cy="325437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eaLnBrk="0" hangingPunct="0">
              <a:tabLst>
                <a:tab pos="714375" algn="l"/>
              </a:tabLst>
            </a:pPr>
            <a:r>
              <a:rPr lang="ru-RU" sz="1200"/>
              <a:t>Наименьший потенциал</a:t>
            </a:r>
          </a:p>
        </p:txBody>
      </p:sp>
      <p:sp>
        <p:nvSpPr>
          <p:cNvPr id="107582" name="Text Box 93"/>
          <p:cNvSpPr txBox="1">
            <a:spLocks noChangeArrowheads="1"/>
          </p:cNvSpPr>
          <p:nvPr/>
        </p:nvSpPr>
        <p:spPr bwMode="auto">
          <a:xfrm>
            <a:off x="5160963" y="5729288"/>
            <a:ext cx="1849437" cy="325437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pPr eaLnBrk="0" hangingPunct="0">
              <a:tabLst>
                <a:tab pos="714375" algn="l"/>
              </a:tabLst>
            </a:pPr>
            <a:r>
              <a:rPr lang="ru-RU" sz="1200"/>
              <a:t>Наибольший потенциал</a:t>
            </a:r>
          </a:p>
        </p:txBody>
      </p:sp>
      <p:sp>
        <p:nvSpPr>
          <p:cNvPr id="107583" name="AutoShape 94"/>
          <p:cNvSpPr>
            <a:spLocks noChangeArrowheads="1"/>
          </p:cNvSpPr>
          <p:nvPr/>
        </p:nvSpPr>
        <p:spPr bwMode="auto">
          <a:xfrm>
            <a:off x="6249988" y="4076700"/>
            <a:ext cx="1020762" cy="317500"/>
          </a:xfrm>
          <a:prstGeom prst="wedgeEllipseCallout">
            <a:avLst>
              <a:gd name="adj1" fmla="val -38801"/>
              <a:gd name="adj2" fmla="val 103000"/>
            </a:avLst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72000" tIns="72000" rIns="72000" bIns="72000" anchor="ctr"/>
          <a:lstStyle/>
          <a:p>
            <a:pPr algn="ctr" eaLnBrk="0" hangingPunct="0">
              <a:tabLst>
                <a:tab pos="714375" algn="l"/>
              </a:tabLst>
            </a:pPr>
            <a:r>
              <a:rPr lang="ru-RU" sz="800">
                <a:solidFill>
                  <a:schemeClr val="bg1"/>
                </a:solidFill>
              </a:rPr>
              <a:t>В потенциале</a:t>
            </a:r>
          </a:p>
        </p:txBody>
      </p:sp>
      <p:sp>
        <p:nvSpPr>
          <p:cNvPr id="107584" name="Oval 95"/>
          <p:cNvSpPr>
            <a:spLocks noChangeAspect="1" noChangeArrowheads="1"/>
          </p:cNvSpPr>
          <p:nvPr>
            <p:custDataLst>
              <p:tags r:id="rId19"/>
            </p:custDataLst>
          </p:nvPr>
        </p:nvSpPr>
        <p:spPr bwMode="blackWhite">
          <a:xfrm>
            <a:off x="3900488" y="3192463"/>
            <a:ext cx="239712" cy="260350"/>
          </a:xfrm>
          <a:prstGeom prst="ellipse">
            <a:avLst/>
          </a:prstGeom>
          <a:solidFill>
            <a:srgbClr val="800000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85" name="Oval 97"/>
          <p:cNvSpPr>
            <a:spLocks noChangeAspect="1" noChangeArrowheads="1"/>
          </p:cNvSpPr>
          <p:nvPr>
            <p:custDataLst>
              <p:tags r:id="rId20"/>
            </p:custDataLst>
          </p:nvPr>
        </p:nvSpPr>
        <p:spPr bwMode="blackWhite">
          <a:xfrm>
            <a:off x="3881438" y="2543175"/>
            <a:ext cx="239712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86" name="Arc 98"/>
          <p:cNvSpPr>
            <a:spLocks noChangeAspect="1"/>
          </p:cNvSpPr>
          <p:nvPr>
            <p:custDataLst>
              <p:tags r:id="rId21"/>
            </p:custDataLst>
          </p:nvPr>
        </p:nvSpPr>
        <p:spPr bwMode="blackWhite">
          <a:xfrm>
            <a:off x="4002088" y="2544763"/>
            <a:ext cx="119062" cy="130175"/>
          </a:xfrm>
          <a:custGeom>
            <a:avLst/>
            <a:gdLst>
              <a:gd name="T0" fmla="*/ 0 w 21594"/>
              <a:gd name="T1" fmla="*/ 0 h 21600"/>
              <a:gd name="T2" fmla="*/ 119062 w 21594"/>
              <a:gd name="T3" fmla="*/ 127083 h 21600"/>
              <a:gd name="T4" fmla="*/ 0 w 21594"/>
              <a:gd name="T5" fmla="*/ 130175 h 21600"/>
              <a:gd name="T6" fmla="*/ 0 60000 65536"/>
              <a:gd name="T7" fmla="*/ 0 60000 65536"/>
              <a:gd name="T8" fmla="*/ 0 60000 65536"/>
              <a:gd name="T9" fmla="*/ 0 w 21594"/>
              <a:gd name="T10" fmla="*/ 0 h 21600"/>
              <a:gd name="T11" fmla="*/ 21594 w 21594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94" h="21600" fill="none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</a:path>
              <a:path w="21594" h="21600" stroke="0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87" name="Oval 100"/>
          <p:cNvSpPr>
            <a:spLocks noChangeAspect="1" noChangeArrowheads="1"/>
          </p:cNvSpPr>
          <p:nvPr>
            <p:custDataLst>
              <p:tags r:id="rId22"/>
            </p:custDataLst>
          </p:nvPr>
        </p:nvSpPr>
        <p:spPr bwMode="blackWhite">
          <a:xfrm>
            <a:off x="5011738" y="2543175"/>
            <a:ext cx="239712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88" name="Arc 101"/>
          <p:cNvSpPr>
            <a:spLocks noChangeAspect="1"/>
          </p:cNvSpPr>
          <p:nvPr>
            <p:custDataLst>
              <p:tags r:id="rId23"/>
            </p:custDataLst>
          </p:nvPr>
        </p:nvSpPr>
        <p:spPr bwMode="blackWhite">
          <a:xfrm>
            <a:off x="5132388" y="2544763"/>
            <a:ext cx="119062" cy="130175"/>
          </a:xfrm>
          <a:custGeom>
            <a:avLst/>
            <a:gdLst>
              <a:gd name="T0" fmla="*/ 0 w 21594"/>
              <a:gd name="T1" fmla="*/ 0 h 21600"/>
              <a:gd name="T2" fmla="*/ 119062 w 21594"/>
              <a:gd name="T3" fmla="*/ 127083 h 21600"/>
              <a:gd name="T4" fmla="*/ 0 w 21594"/>
              <a:gd name="T5" fmla="*/ 130175 h 21600"/>
              <a:gd name="T6" fmla="*/ 0 60000 65536"/>
              <a:gd name="T7" fmla="*/ 0 60000 65536"/>
              <a:gd name="T8" fmla="*/ 0 60000 65536"/>
              <a:gd name="T9" fmla="*/ 0 w 21594"/>
              <a:gd name="T10" fmla="*/ 0 h 21600"/>
              <a:gd name="T11" fmla="*/ 21594 w 21594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94" h="21600" fill="none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</a:path>
              <a:path w="21594" h="21600" stroke="0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89" name="Oval 103"/>
          <p:cNvSpPr>
            <a:spLocks noChangeAspect="1" noChangeArrowheads="1"/>
          </p:cNvSpPr>
          <p:nvPr>
            <p:custDataLst>
              <p:tags r:id="rId24"/>
            </p:custDataLst>
          </p:nvPr>
        </p:nvSpPr>
        <p:spPr bwMode="blackWhite">
          <a:xfrm>
            <a:off x="6197600" y="3190875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90" name="Arc 104"/>
          <p:cNvSpPr>
            <a:spLocks noChangeAspect="1"/>
          </p:cNvSpPr>
          <p:nvPr>
            <p:custDataLst>
              <p:tags r:id="rId25"/>
            </p:custDataLst>
          </p:nvPr>
        </p:nvSpPr>
        <p:spPr bwMode="blackWhite">
          <a:xfrm>
            <a:off x="6203950" y="3194050"/>
            <a:ext cx="236538" cy="260350"/>
          </a:xfrm>
          <a:custGeom>
            <a:avLst/>
            <a:gdLst>
              <a:gd name="T0" fmla="*/ 118264 w 43198"/>
              <a:gd name="T1" fmla="*/ 0 h 43200"/>
              <a:gd name="T2" fmla="*/ 0 w 43198"/>
              <a:gd name="T3" fmla="*/ 131760 h 43200"/>
              <a:gd name="T4" fmla="*/ 118264 w 43198"/>
              <a:gd name="T5" fmla="*/ 130175 h 43200"/>
              <a:gd name="T6" fmla="*/ 0 60000 65536"/>
              <a:gd name="T7" fmla="*/ 0 60000 65536"/>
              <a:gd name="T8" fmla="*/ 0 60000 65536"/>
              <a:gd name="T9" fmla="*/ 0 w 43198"/>
              <a:gd name="T10" fmla="*/ 0 h 43200"/>
              <a:gd name="T11" fmla="*/ 43198 w 43198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198" h="43200" fill="none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</a:path>
              <a:path w="43198" h="43200" stroke="0" extrusionOk="0">
                <a:moveTo>
                  <a:pt x="21597" y="0"/>
                </a:moveTo>
                <a:cubicBezTo>
                  <a:pt x="33527" y="0"/>
                  <a:pt x="43198" y="9670"/>
                  <a:pt x="43198" y="21600"/>
                </a:cubicBezTo>
                <a:cubicBezTo>
                  <a:pt x="43198" y="33529"/>
                  <a:pt x="33527" y="43200"/>
                  <a:pt x="21598" y="43200"/>
                </a:cubicBezTo>
                <a:cubicBezTo>
                  <a:pt x="9771" y="43200"/>
                  <a:pt x="143" y="33688"/>
                  <a:pt x="-1" y="21863"/>
                </a:cubicBezTo>
                <a:lnTo>
                  <a:pt x="21598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91" name="Oval 106"/>
          <p:cNvSpPr>
            <a:spLocks noChangeAspect="1" noChangeArrowheads="1"/>
          </p:cNvSpPr>
          <p:nvPr>
            <p:custDataLst>
              <p:tags r:id="rId26"/>
            </p:custDataLst>
          </p:nvPr>
        </p:nvSpPr>
        <p:spPr bwMode="blackWhite">
          <a:xfrm>
            <a:off x="7416800" y="4495800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92" name="Arc 107"/>
          <p:cNvSpPr>
            <a:spLocks noChangeAspect="1"/>
          </p:cNvSpPr>
          <p:nvPr>
            <p:custDataLst>
              <p:tags r:id="rId27"/>
            </p:custDataLst>
          </p:nvPr>
        </p:nvSpPr>
        <p:spPr bwMode="blackWhite">
          <a:xfrm>
            <a:off x="7535863" y="4497388"/>
            <a:ext cx="119062" cy="130175"/>
          </a:xfrm>
          <a:custGeom>
            <a:avLst/>
            <a:gdLst>
              <a:gd name="T0" fmla="*/ 0 w 21594"/>
              <a:gd name="T1" fmla="*/ 0 h 21600"/>
              <a:gd name="T2" fmla="*/ 119062 w 21594"/>
              <a:gd name="T3" fmla="*/ 127083 h 21600"/>
              <a:gd name="T4" fmla="*/ 0 w 21594"/>
              <a:gd name="T5" fmla="*/ 130175 h 21600"/>
              <a:gd name="T6" fmla="*/ 0 60000 65536"/>
              <a:gd name="T7" fmla="*/ 0 60000 65536"/>
              <a:gd name="T8" fmla="*/ 0 60000 65536"/>
              <a:gd name="T9" fmla="*/ 0 w 21594"/>
              <a:gd name="T10" fmla="*/ 0 h 21600"/>
              <a:gd name="T11" fmla="*/ 21594 w 21594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94" h="21600" fill="none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</a:path>
              <a:path w="21594" h="21600" stroke="0" extrusionOk="0">
                <a:moveTo>
                  <a:pt x="-1" y="0"/>
                </a:moveTo>
                <a:cubicBezTo>
                  <a:pt x="11729" y="0"/>
                  <a:pt x="21315" y="9360"/>
                  <a:pt x="21593" y="21087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93" name="Oval 109"/>
          <p:cNvSpPr>
            <a:spLocks noChangeAspect="1" noChangeArrowheads="1"/>
          </p:cNvSpPr>
          <p:nvPr>
            <p:custDataLst>
              <p:tags r:id="rId28"/>
            </p:custDataLst>
          </p:nvPr>
        </p:nvSpPr>
        <p:spPr bwMode="blackWhite">
          <a:xfrm>
            <a:off x="7416800" y="5118100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94" name="Arc 110"/>
          <p:cNvSpPr>
            <a:spLocks noChangeAspect="1"/>
          </p:cNvSpPr>
          <p:nvPr>
            <p:custDataLst>
              <p:tags r:id="rId29"/>
            </p:custDataLst>
          </p:nvPr>
        </p:nvSpPr>
        <p:spPr bwMode="blackWhite">
          <a:xfrm>
            <a:off x="7537450" y="5118100"/>
            <a:ext cx="119063" cy="260350"/>
          </a:xfrm>
          <a:custGeom>
            <a:avLst/>
            <a:gdLst>
              <a:gd name="T0" fmla="*/ 105 w 21619"/>
              <a:gd name="T1" fmla="*/ 0 h 43200"/>
              <a:gd name="T2" fmla="*/ 0 w 21619"/>
              <a:gd name="T3" fmla="*/ 260350 h 43200"/>
              <a:gd name="T4" fmla="*/ 105 w 21619"/>
              <a:gd name="T5" fmla="*/ 130175 h 43200"/>
              <a:gd name="T6" fmla="*/ 0 60000 65536"/>
              <a:gd name="T7" fmla="*/ 0 60000 65536"/>
              <a:gd name="T8" fmla="*/ 0 60000 65536"/>
              <a:gd name="T9" fmla="*/ 0 w 21619"/>
              <a:gd name="T10" fmla="*/ 0 h 43200"/>
              <a:gd name="T11" fmla="*/ 21619 w 21619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19" h="43200" fill="none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</a:path>
              <a:path w="21619" h="43200" stroke="0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  <a:lnTo>
                  <a:pt x="19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95" name="Oval 112"/>
          <p:cNvSpPr>
            <a:spLocks noChangeAspect="1" noChangeArrowheads="1"/>
          </p:cNvSpPr>
          <p:nvPr>
            <p:custDataLst>
              <p:tags r:id="rId30"/>
            </p:custDataLst>
          </p:nvPr>
        </p:nvSpPr>
        <p:spPr bwMode="blackWhite">
          <a:xfrm>
            <a:off x="5040313" y="5118100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96" name="Arc 113"/>
          <p:cNvSpPr>
            <a:spLocks noChangeAspect="1"/>
          </p:cNvSpPr>
          <p:nvPr>
            <p:custDataLst>
              <p:tags r:id="rId31"/>
            </p:custDataLst>
          </p:nvPr>
        </p:nvSpPr>
        <p:spPr bwMode="blackWhite">
          <a:xfrm>
            <a:off x="5160963" y="5118100"/>
            <a:ext cx="119062" cy="260350"/>
          </a:xfrm>
          <a:custGeom>
            <a:avLst/>
            <a:gdLst>
              <a:gd name="T0" fmla="*/ 105 w 21619"/>
              <a:gd name="T1" fmla="*/ 0 h 43200"/>
              <a:gd name="T2" fmla="*/ 0 w 21619"/>
              <a:gd name="T3" fmla="*/ 260350 h 43200"/>
              <a:gd name="T4" fmla="*/ 105 w 21619"/>
              <a:gd name="T5" fmla="*/ 130175 h 43200"/>
              <a:gd name="T6" fmla="*/ 0 60000 65536"/>
              <a:gd name="T7" fmla="*/ 0 60000 65536"/>
              <a:gd name="T8" fmla="*/ 0 60000 65536"/>
              <a:gd name="T9" fmla="*/ 0 w 21619"/>
              <a:gd name="T10" fmla="*/ 0 h 43200"/>
              <a:gd name="T11" fmla="*/ 21619 w 21619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19" h="43200" fill="none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</a:path>
              <a:path w="21619" h="43200" stroke="0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  <a:lnTo>
                  <a:pt x="19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07597" name="AutoShape 114"/>
          <p:cNvSpPr>
            <a:spLocks noChangeArrowheads="1"/>
          </p:cNvSpPr>
          <p:nvPr/>
        </p:nvSpPr>
        <p:spPr bwMode="auto">
          <a:xfrm flipH="1">
            <a:off x="8164513" y="2387600"/>
            <a:ext cx="973137" cy="623888"/>
          </a:xfrm>
          <a:prstGeom prst="homePlate">
            <a:avLst>
              <a:gd name="adj" fmla="val 11756"/>
            </a:avLst>
          </a:prstGeom>
          <a:solidFill>
            <a:srgbClr val="80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72000" tIns="72000" rIns="72000" bIns="72000" anchor="ctr"/>
          <a:lstStyle/>
          <a:p>
            <a:pPr eaLnBrk="0" hangingPunct="0">
              <a:tabLst>
                <a:tab pos="714375" algn="l"/>
              </a:tabLst>
            </a:pPr>
            <a:r>
              <a:rPr lang="ru-RU" sz="1200" b="1">
                <a:solidFill>
                  <a:schemeClr val="bg1"/>
                </a:solidFill>
              </a:rPr>
              <a:t>Основной фактор</a:t>
            </a:r>
          </a:p>
        </p:txBody>
      </p:sp>
      <p:sp>
        <p:nvSpPr>
          <p:cNvPr id="107598" name="Oval 116"/>
          <p:cNvSpPr>
            <a:spLocks noChangeAspect="1" noChangeArrowheads="1"/>
          </p:cNvSpPr>
          <p:nvPr>
            <p:custDataLst>
              <p:tags r:id="rId32"/>
            </p:custDataLst>
          </p:nvPr>
        </p:nvSpPr>
        <p:spPr bwMode="blackWhite">
          <a:xfrm>
            <a:off x="3878263" y="5118100"/>
            <a:ext cx="238125" cy="260350"/>
          </a:xfrm>
          <a:prstGeom prst="ellipse">
            <a:avLst/>
          </a:prstGeom>
          <a:solidFill>
            <a:schemeClr val="bg1"/>
          </a:solidFill>
          <a:ln w="12700" algn="ctr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ru-RU"/>
          </a:p>
        </p:txBody>
      </p:sp>
      <p:sp>
        <p:nvSpPr>
          <p:cNvPr id="107599" name="Arc 117"/>
          <p:cNvSpPr>
            <a:spLocks noChangeAspect="1"/>
          </p:cNvSpPr>
          <p:nvPr>
            <p:custDataLst>
              <p:tags r:id="rId33"/>
            </p:custDataLst>
          </p:nvPr>
        </p:nvSpPr>
        <p:spPr bwMode="blackWhite">
          <a:xfrm>
            <a:off x="3998913" y="5118100"/>
            <a:ext cx="119062" cy="260350"/>
          </a:xfrm>
          <a:custGeom>
            <a:avLst/>
            <a:gdLst>
              <a:gd name="T0" fmla="*/ 105 w 21619"/>
              <a:gd name="T1" fmla="*/ 0 h 43200"/>
              <a:gd name="T2" fmla="*/ 0 w 21619"/>
              <a:gd name="T3" fmla="*/ 260350 h 43200"/>
              <a:gd name="T4" fmla="*/ 105 w 21619"/>
              <a:gd name="T5" fmla="*/ 130175 h 43200"/>
              <a:gd name="T6" fmla="*/ 0 60000 65536"/>
              <a:gd name="T7" fmla="*/ 0 60000 65536"/>
              <a:gd name="T8" fmla="*/ 0 60000 65536"/>
              <a:gd name="T9" fmla="*/ 0 w 21619"/>
              <a:gd name="T10" fmla="*/ 0 h 43200"/>
              <a:gd name="T11" fmla="*/ 21619 w 21619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19" h="43200" fill="none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</a:path>
              <a:path w="21619" h="43200" stroke="0" extrusionOk="0">
                <a:moveTo>
                  <a:pt x="18" y="0"/>
                </a:moveTo>
                <a:cubicBezTo>
                  <a:pt x="11948" y="0"/>
                  <a:pt x="21619" y="9670"/>
                  <a:pt x="21619" y="21600"/>
                </a:cubicBezTo>
                <a:cubicBezTo>
                  <a:pt x="21619" y="33529"/>
                  <a:pt x="11948" y="43200"/>
                  <a:pt x="19" y="43200"/>
                </a:cubicBezTo>
                <a:cubicBezTo>
                  <a:pt x="12" y="43200"/>
                  <a:pt x="6" y="43199"/>
                  <a:pt x="0" y="43199"/>
                </a:cubicBezTo>
                <a:lnTo>
                  <a:pt x="19" y="2160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6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Объем производства алюминия в РФ будут расти среднегодовыми темпами 3,6% в год, достигнув 5,14 млн. т к 2015 г.</a:t>
            </a:r>
          </a:p>
        </p:txBody>
      </p:sp>
      <p:sp>
        <p:nvSpPr>
          <p:cNvPr id="18435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43162CC-ADFF-4F9A-84D1-A9772BF5704E}" type="slidenum">
              <a:rPr lang="ru-RU"/>
              <a:pPr/>
              <a:t>39</a:t>
            </a:fld>
            <a:endParaRPr lang="ru-RU"/>
          </a:p>
        </p:txBody>
      </p:sp>
      <p:sp>
        <p:nvSpPr>
          <p:cNvPr id="18437" name="Line 32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3479800" y="2109788"/>
            <a:ext cx="2133600" cy="8382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8438" name="Oval 31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4302125" y="2411413"/>
            <a:ext cx="490538" cy="2349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761F812C-AA10-4DA6-80C3-298906052251}" type="datetime'3'''',''''''''''''6''''''''''''''''''''''''''''%'''''''">
              <a:rPr lang="ru-RU" sz="1200" b="1">
                <a:cs typeface="Arial" charset="0"/>
              </a:rPr>
              <a:pPr algn="ctr">
                <a:lnSpc>
                  <a:spcPct val="90000"/>
                </a:lnSpc>
              </a:pPr>
              <a:t>3,6%</a:t>
            </a:fld>
            <a:endParaRPr lang="ru-RU" sz="1200" b="1">
              <a:cs typeface="Arial" charset="0"/>
            </a:endParaRPr>
          </a:p>
        </p:txBody>
      </p:sp>
      <p:sp>
        <p:nvSpPr>
          <p:cNvPr id="18439" name="Rectangle 29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080000" y="5667375"/>
            <a:ext cx="106680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8ED04E5-0E25-46FB-BF0D-44E72537EC62}" type="datetime'''''''''''''''''''''''''''''''2''''''''''''''''''0''15'''''''">
              <a:rPr lang="ru-RU" sz="1200">
                <a:cs typeface="Arial" charset="0"/>
              </a:rPr>
              <a:pPr algn="ctr"/>
              <a:t>2015</a:t>
            </a:fld>
            <a:endParaRPr lang="ru-RU" sz="1200">
              <a:cs typeface="Arial" charset="0"/>
            </a:endParaRPr>
          </a:p>
        </p:txBody>
      </p:sp>
      <p:sp>
        <p:nvSpPr>
          <p:cNvPr id="18440" name="Rectangle 28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4013200" y="5667375"/>
            <a:ext cx="106680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E3A8E91-CED1-462D-9B0D-F2FB543ECED0}" type="datetime'''''2''''''''0''''''''''1''''''''''''''''''0'''''''''">
              <a:rPr lang="ru-RU" sz="1200">
                <a:cs typeface="Arial" charset="0"/>
              </a:rPr>
              <a:pPr algn="ctr"/>
              <a:t>2010</a:t>
            </a:fld>
            <a:endParaRPr lang="ru-RU" sz="1200">
              <a:cs typeface="Arial" charset="0"/>
            </a:endParaRPr>
          </a:p>
        </p:txBody>
      </p:sp>
      <p:sp>
        <p:nvSpPr>
          <p:cNvPr id="18441" name="Rectangle 2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946400" y="5667375"/>
            <a:ext cx="106680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C06CDCE-EDE1-4F82-B4CA-947BE9139496}" type="datetime'20''''''''''''''''''''''''''''''''''0''6'''''">
              <a:rPr lang="ru-RU" sz="1200">
                <a:cs typeface="Arial" charset="0"/>
              </a:rPr>
              <a:pPr algn="ctr"/>
              <a:t>2006</a:t>
            </a:fld>
            <a:endParaRPr lang="ru-RU" sz="1200">
              <a:cs typeface="Arial" charset="0"/>
            </a:endParaRPr>
          </a:p>
        </p:txBody>
      </p:sp>
      <p:sp>
        <p:nvSpPr>
          <p:cNvPr id="18442" name="Text Box 19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835150" y="1341438"/>
            <a:ext cx="532923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Прогноз производства первичного алюминия в РФ, млн. т.</a:t>
            </a:r>
          </a:p>
        </p:txBody>
      </p:sp>
      <p:sp>
        <p:nvSpPr>
          <p:cNvPr id="18443" name="Text Box 30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96850" y="6002338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</a:t>
            </a:r>
            <a:r>
              <a:rPr lang="ru-RU">
                <a:solidFill>
                  <a:srgbClr val="000000"/>
                </a:solidFill>
              </a:rPr>
              <a:t>Стратегия развития металлургической промышленности РФ на период до 2015 г.</a:t>
            </a:r>
            <a:endParaRPr lang="en-US">
              <a:solidFill>
                <a:srgbClr val="000000"/>
              </a:solidFill>
            </a:endParaRPr>
          </a:p>
        </p:txBody>
      </p:sp>
      <p:graphicFrame>
        <p:nvGraphicFramePr>
          <p:cNvPr id="18434" name="Rectangle 1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8434" r:id="rId13" imgW="0" imgH="0" progId="">
              <p:embed/>
            </p:oleObj>
          </a:graphicData>
        </a:graphic>
      </p:graphicFrame>
      <p:sp>
        <p:nvSpPr>
          <p:cNvPr id="18444" name="Rectangle 5" hidden="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ru-RU" sz="1200">
                <a:cs typeface="Arial" charset="0"/>
              </a:rPr>
              <a:t>5,14</a:t>
            </a:r>
          </a:p>
        </p:txBody>
      </p:sp>
      <p:sp>
        <p:nvSpPr>
          <p:cNvPr id="18445" name="Rectangle 35"/>
          <p:cNvSpPr>
            <a:spLocks noChangeArrowheads="1"/>
          </p:cNvSpPr>
          <p:nvPr/>
        </p:nvSpPr>
        <p:spPr bwMode="auto">
          <a:xfrm>
            <a:off x="3184525" y="3327400"/>
            <a:ext cx="590550" cy="22367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8446" name="Rectangle 36"/>
          <p:cNvSpPr>
            <a:spLocks noChangeArrowheads="1"/>
          </p:cNvSpPr>
          <p:nvPr/>
        </p:nvSpPr>
        <p:spPr bwMode="auto">
          <a:xfrm>
            <a:off x="4251325" y="2955925"/>
            <a:ext cx="588963" cy="260826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8447" name="Rectangle 37"/>
          <p:cNvSpPr>
            <a:spLocks noChangeArrowheads="1"/>
          </p:cNvSpPr>
          <p:nvPr/>
        </p:nvSpPr>
        <p:spPr bwMode="auto">
          <a:xfrm>
            <a:off x="5316538" y="2489200"/>
            <a:ext cx="590550" cy="30749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8448" name="Line 38"/>
          <p:cNvSpPr>
            <a:spLocks noChangeShapeType="1"/>
          </p:cNvSpPr>
          <p:nvPr/>
        </p:nvSpPr>
        <p:spPr bwMode="auto">
          <a:xfrm>
            <a:off x="2946400" y="5564188"/>
            <a:ext cx="3198813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8449" name="Rectangle 39"/>
          <p:cNvSpPr>
            <a:spLocks noChangeArrowheads="1"/>
          </p:cNvSpPr>
          <p:nvPr/>
        </p:nvSpPr>
        <p:spPr bwMode="auto">
          <a:xfrm>
            <a:off x="4403725" y="2746375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4,36</a:t>
            </a:r>
            <a:endParaRPr lang="ru-RU" sz="1800"/>
          </a:p>
        </p:txBody>
      </p:sp>
      <p:sp>
        <p:nvSpPr>
          <p:cNvPr id="18450" name="Rectangle 40"/>
          <p:cNvSpPr>
            <a:spLocks noChangeArrowheads="1"/>
          </p:cNvSpPr>
          <p:nvPr/>
        </p:nvSpPr>
        <p:spPr bwMode="auto">
          <a:xfrm>
            <a:off x="5468938" y="2270125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5,14</a:t>
            </a:r>
            <a:endParaRPr lang="ru-RU" sz="1800"/>
          </a:p>
        </p:txBody>
      </p:sp>
      <p:sp>
        <p:nvSpPr>
          <p:cNvPr id="18451" name="Rectangle 41"/>
          <p:cNvSpPr>
            <a:spLocks noChangeArrowheads="1"/>
          </p:cNvSpPr>
          <p:nvPr/>
        </p:nvSpPr>
        <p:spPr bwMode="auto">
          <a:xfrm>
            <a:off x="3336925" y="3108325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3,75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7" name="Rectangle 2"/>
          <p:cNvSpPr>
            <a:spLocks noGrp="1" noChangeArrowheads="1"/>
          </p:cNvSpPr>
          <p:nvPr>
            <p:ph type="title"/>
          </p:nvPr>
        </p:nvSpPr>
        <p:spPr>
          <a:xfrm>
            <a:off x="296863" y="279400"/>
            <a:ext cx="8020050" cy="549275"/>
          </a:xfrm>
        </p:spPr>
        <p:txBody>
          <a:bodyPr>
            <a:normAutofit fontScale="90000"/>
          </a:bodyPr>
          <a:lstStyle/>
          <a:p>
            <a:pPr indent="12700" eaLnBrk="1" hangingPunct="1"/>
            <a:r>
              <a:rPr lang="ru-RU" sz="1800" smtClean="0"/>
              <a:t>Заявлено несколько инвестиционных проектов, реализация которых позволит увеличить выпуск алюминия на 6,6 млн. т в год</a:t>
            </a:r>
          </a:p>
        </p:txBody>
      </p:sp>
      <p:sp>
        <p:nvSpPr>
          <p:cNvPr id="108548" name="Rectangle 3"/>
          <p:cNvSpPr>
            <a:spLocks noGrp="1" noChangeArrowheads="1"/>
          </p:cNvSpPr>
          <p:nvPr>
            <p:ph idx="1"/>
          </p:nvPr>
        </p:nvSpPr>
        <p:spPr>
          <a:xfrm>
            <a:off x="203200" y="1109663"/>
            <a:ext cx="8940800" cy="601662"/>
          </a:xfrm>
        </p:spPr>
        <p:txBody>
          <a:bodyPr/>
          <a:lstStyle/>
          <a:p>
            <a:pPr marL="479425" lvl="1" indent="-190500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200" smtClean="0"/>
              <a:t>Уже заявлено проектов, увеличивающих производство алюминия российскими компаниями в 2 раза</a:t>
            </a:r>
          </a:p>
          <a:p>
            <a:pPr marL="479425" lvl="1" indent="-190500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200" smtClean="0"/>
              <a:t>В Россию также переносит часть производства </a:t>
            </a:r>
            <a:r>
              <a:rPr lang="en-US" sz="1200" smtClean="0"/>
              <a:t>Alcoa</a:t>
            </a:r>
            <a:endParaRPr lang="ru-RU" sz="1200" smtClean="0"/>
          </a:p>
        </p:txBody>
      </p:sp>
      <p:sp>
        <p:nvSpPr>
          <p:cNvPr id="108546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35499AA-7C2D-405E-8C4F-AEC7147D045A}" type="slidenum">
              <a:rPr lang="ru-RU"/>
              <a:pPr/>
              <a:t>40</a:t>
            </a:fld>
            <a:endParaRPr lang="ru-RU"/>
          </a:p>
        </p:txBody>
      </p:sp>
      <p:grpSp>
        <p:nvGrpSpPr>
          <p:cNvPr id="108549" name="Group 4"/>
          <p:cNvGrpSpPr>
            <a:grpSpLocks/>
          </p:cNvGrpSpPr>
          <p:nvPr/>
        </p:nvGrpSpPr>
        <p:grpSpPr bwMode="auto">
          <a:xfrm>
            <a:off x="755650" y="2205038"/>
            <a:ext cx="7148513" cy="3951287"/>
            <a:chOff x="183" y="711"/>
            <a:chExt cx="5982" cy="3273"/>
          </a:xfrm>
        </p:grpSpPr>
        <p:sp>
          <p:nvSpPr>
            <p:cNvPr id="108555" name="Freeform 5"/>
            <p:cNvSpPr>
              <a:spLocks/>
            </p:cNvSpPr>
            <p:nvPr/>
          </p:nvSpPr>
          <p:spPr bwMode="auto">
            <a:xfrm>
              <a:off x="3606" y="1386"/>
              <a:ext cx="1545" cy="1718"/>
            </a:xfrm>
            <a:custGeom>
              <a:avLst/>
              <a:gdLst>
                <a:gd name="T0" fmla="*/ 1454 w 1545"/>
                <a:gd name="T1" fmla="*/ 118 h 1718"/>
                <a:gd name="T2" fmla="*/ 1491 w 1545"/>
                <a:gd name="T3" fmla="*/ 214 h 1718"/>
                <a:gd name="T4" fmla="*/ 1535 w 1545"/>
                <a:gd name="T5" fmla="*/ 292 h 1718"/>
                <a:gd name="T6" fmla="*/ 1467 w 1545"/>
                <a:gd name="T7" fmla="*/ 403 h 1718"/>
                <a:gd name="T8" fmla="*/ 1474 w 1545"/>
                <a:gd name="T9" fmla="*/ 451 h 1718"/>
                <a:gd name="T10" fmla="*/ 1478 w 1545"/>
                <a:gd name="T11" fmla="*/ 567 h 1718"/>
                <a:gd name="T12" fmla="*/ 1402 w 1545"/>
                <a:gd name="T13" fmla="*/ 617 h 1718"/>
                <a:gd name="T14" fmla="*/ 1391 w 1545"/>
                <a:gd name="T15" fmla="*/ 661 h 1718"/>
                <a:gd name="T16" fmla="*/ 1386 w 1545"/>
                <a:gd name="T17" fmla="*/ 733 h 1718"/>
                <a:gd name="T18" fmla="*/ 1436 w 1545"/>
                <a:gd name="T19" fmla="*/ 877 h 1718"/>
                <a:gd name="T20" fmla="*/ 1375 w 1545"/>
                <a:gd name="T21" fmla="*/ 896 h 1718"/>
                <a:gd name="T22" fmla="*/ 1293 w 1545"/>
                <a:gd name="T23" fmla="*/ 972 h 1718"/>
                <a:gd name="T24" fmla="*/ 1325 w 1545"/>
                <a:gd name="T25" fmla="*/ 1155 h 1718"/>
                <a:gd name="T26" fmla="*/ 1301 w 1545"/>
                <a:gd name="T27" fmla="*/ 1219 h 1718"/>
                <a:gd name="T28" fmla="*/ 1210 w 1545"/>
                <a:gd name="T29" fmla="*/ 1295 h 1718"/>
                <a:gd name="T30" fmla="*/ 1166 w 1545"/>
                <a:gd name="T31" fmla="*/ 1328 h 1718"/>
                <a:gd name="T32" fmla="*/ 1173 w 1545"/>
                <a:gd name="T33" fmla="*/ 1461 h 1718"/>
                <a:gd name="T34" fmla="*/ 1218 w 1545"/>
                <a:gd name="T35" fmla="*/ 1598 h 1718"/>
                <a:gd name="T36" fmla="*/ 1070 w 1545"/>
                <a:gd name="T37" fmla="*/ 1689 h 1718"/>
                <a:gd name="T38" fmla="*/ 907 w 1545"/>
                <a:gd name="T39" fmla="*/ 1700 h 1718"/>
                <a:gd name="T40" fmla="*/ 686 w 1545"/>
                <a:gd name="T41" fmla="*/ 1687 h 1718"/>
                <a:gd name="T42" fmla="*/ 638 w 1545"/>
                <a:gd name="T43" fmla="*/ 1611 h 1718"/>
                <a:gd name="T44" fmla="*/ 593 w 1545"/>
                <a:gd name="T45" fmla="*/ 1543 h 1718"/>
                <a:gd name="T46" fmla="*/ 549 w 1545"/>
                <a:gd name="T47" fmla="*/ 1522 h 1718"/>
                <a:gd name="T48" fmla="*/ 433 w 1545"/>
                <a:gd name="T49" fmla="*/ 1463 h 1718"/>
                <a:gd name="T50" fmla="*/ 366 w 1545"/>
                <a:gd name="T51" fmla="*/ 1604 h 1718"/>
                <a:gd name="T52" fmla="*/ 307 w 1545"/>
                <a:gd name="T53" fmla="*/ 1594 h 1718"/>
                <a:gd name="T54" fmla="*/ 220 w 1545"/>
                <a:gd name="T55" fmla="*/ 1561 h 1718"/>
                <a:gd name="T56" fmla="*/ 200 w 1545"/>
                <a:gd name="T57" fmla="*/ 1369 h 1718"/>
                <a:gd name="T58" fmla="*/ 130 w 1545"/>
                <a:gd name="T59" fmla="*/ 1262 h 1718"/>
                <a:gd name="T60" fmla="*/ 111 w 1545"/>
                <a:gd name="T61" fmla="*/ 1206 h 1718"/>
                <a:gd name="T62" fmla="*/ 28 w 1545"/>
                <a:gd name="T63" fmla="*/ 1177 h 1718"/>
                <a:gd name="T64" fmla="*/ 30 w 1545"/>
                <a:gd name="T65" fmla="*/ 1014 h 1718"/>
                <a:gd name="T66" fmla="*/ 35 w 1545"/>
                <a:gd name="T67" fmla="*/ 874 h 1718"/>
                <a:gd name="T68" fmla="*/ 91 w 1545"/>
                <a:gd name="T69" fmla="*/ 746 h 1718"/>
                <a:gd name="T70" fmla="*/ 155 w 1545"/>
                <a:gd name="T71" fmla="*/ 598 h 1718"/>
                <a:gd name="T72" fmla="*/ 94 w 1545"/>
                <a:gd name="T73" fmla="*/ 473 h 1718"/>
                <a:gd name="T74" fmla="*/ 135 w 1545"/>
                <a:gd name="T75" fmla="*/ 406 h 1718"/>
                <a:gd name="T76" fmla="*/ 157 w 1545"/>
                <a:gd name="T77" fmla="*/ 443 h 1718"/>
                <a:gd name="T78" fmla="*/ 274 w 1545"/>
                <a:gd name="T79" fmla="*/ 391 h 1718"/>
                <a:gd name="T80" fmla="*/ 342 w 1545"/>
                <a:gd name="T81" fmla="*/ 430 h 1718"/>
                <a:gd name="T82" fmla="*/ 392 w 1545"/>
                <a:gd name="T83" fmla="*/ 345 h 1718"/>
                <a:gd name="T84" fmla="*/ 469 w 1545"/>
                <a:gd name="T85" fmla="*/ 340 h 1718"/>
                <a:gd name="T86" fmla="*/ 542 w 1545"/>
                <a:gd name="T87" fmla="*/ 380 h 1718"/>
                <a:gd name="T88" fmla="*/ 549 w 1545"/>
                <a:gd name="T89" fmla="*/ 430 h 1718"/>
                <a:gd name="T90" fmla="*/ 586 w 1545"/>
                <a:gd name="T91" fmla="*/ 445 h 1718"/>
                <a:gd name="T92" fmla="*/ 660 w 1545"/>
                <a:gd name="T93" fmla="*/ 415 h 1718"/>
                <a:gd name="T94" fmla="*/ 737 w 1545"/>
                <a:gd name="T95" fmla="*/ 369 h 1718"/>
                <a:gd name="T96" fmla="*/ 815 w 1545"/>
                <a:gd name="T97" fmla="*/ 360 h 1718"/>
                <a:gd name="T98" fmla="*/ 841 w 1545"/>
                <a:gd name="T99" fmla="*/ 329 h 1718"/>
                <a:gd name="T100" fmla="*/ 795 w 1545"/>
                <a:gd name="T101" fmla="*/ 249 h 1718"/>
                <a:gd name="T102" fmla="*/ 941 w 1545"/>
                <a:gd name="T103" fmla="*/ 151 h 1718"/>
                <a:gd name="T104" fmla="*/ 946 w 1545"/>
                <a:gd name="T105" fmla="*/ 164 h 1718"/>
                <a:gd name="T106" fmla="*/ 939 w 1545"/>
                <a:gd name="T107" fmla="*/ 216 h 1718"/>
                <a:gd name="T108" fmla="*/ 974 w 1545"/>
                <a:gd name="T109" fmla="*/ 129 h 1718"/>
                <a:gd name="T110" fmla="*/ 1020 w 1545"/>
                <a:gd name="T111" fmla="*/ 149 h 1718"/>
                <a:gd name="T112" fmla="*/ 1101 w 1545"/>
                <a:gd name="T113" fmla="*/ 135 h 1718"/>
                <a:gd name="T114" fmla="*/ 1179 w 1545"/>
                <a:gd name="T115" fmla="*/ 87 h 1718"/>
                <a:gd name="T116" fmla="*/ 1321 w 1545"/>
                <a:gd name="T117" fmla="*/ 14 h 1718"/>
                <a:gd name="T118" fmla="*/ 1404 w 1545"/>
                <a:gd name="T119" fmla="*/ 27 h 171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545"/>
                <a:gd name="T181" fmla="*/ 0 h 1718"/>
                <a:gd name="T182" fmla="*/ 1545 w 1545"/>
                <a:gd name="T183" fmla="*/ 1718 h 171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545" h="1718">
                  <a:moveTo>
                    <a:pt x="1404" y="0"/>
                  </a:moveTo>
                  <a:lnTo>
                    <a:pt x="1419" y="9"/>
                  </a:lnTo>
                  <a:lnTo>
                    <a:pt x="1436" y="18"/>
                  </a:lnTo>
                  <a:lnTo>
                    <a:pt x="1450" y="27"/>
                  </a:lnTo>
                  <a:lnTo>
                    <a:pt x="1465" y="39"/>
                  </a:lnTo>
                  <a:lnTo>
                    <a:pt x="1471" y="42"/>
                  </a:lnTo>
                  <a:lnTo>
                    <a:pt x="1474" y="46"/>
                  </a:lnTo>
                  <a:lnTo>
                    <a:pt x="1476" y="50"/>
                  </a:lnTo>
                  <a:lnTo>
                    <a:pt x="1478" y="53"/>
                  </a:lnTo>
                  <a:lnTo>
                    <a:pt x="1476" y="59"/>
                  </a:lnTo>
                  <a:lnTo>
                    <a:pt x="1471" y="68"/>
                  </a:lnTo>
                  <a:lnTo>
                    <a:pt x="1467" y="87"/>
                  </a:lnTo>
                  <a:lnTo>
                    <a:pt x="1463" y="101"/>
                  </a:lnTo>
                  <a:lnTo>
                    <a:pt x="1458" y="111"/>
                  </a:lnTo>
                  <a:lnTo>
                    <a:pt x="1454" y="118"/>
                  </a:lnTo>
                  <a:lnTo>
                    <a:pt x="1443" y="131"/>
                  </a:lnTo>
                  <a:lnTo>
                    <a:pt x="1434" y="146"/>
                  </a:lnTo>
                  <a:lnTo>
                    <a:pt x="1428" y="157"/>
                  </a:lnTo>
                  <a:lnTo>
                    <a:pt x="1425" y="166"/>
                  </a:lnTo>
                  <a:lnTo>
                    <a:pt x="1423" y="173"/>
                  </a:lnTo>
                  <a:lnTo>
                    <a:pt x="1423" y="179"/>
                  </a:lnTo>
                  <a:lnTo>
                    <a:pt x="1430" y="179"/>
                  </a:lnTo>
                  <a:lnTo>
                    <a:pt x="1437" y="181"/>
                  </a:lnTo>
                  <a:lnTo>
                    <a:pt x="1436" y="190"/>
                  </a:lnTo>
                  <a:lnTo>
                    <a:pt x="1436" y="201"/>
                  </a:lnTo>
                  <a:lnTo>
                    <a:pt x="1449" y="210"/>
                  </a:lnTo>
                  <a:lnTo>
                    <a:pt x="1458" y="214"/>
                  </a:lnTo>
                  <a:lnTo>
                    <a:pt x="1467" y="216"/>
                  </a:lnTo>
                  <a:lnTo>
                    <a:pt x="1476" y="216"/>
                  </a:lnTo>
                  <a:lnTo>
                    <a:pt x="1491" y="214"/>
                  </a:lnTo>
                  <a:lnTo>
                    <a:pt x="1508" y="216"/>
                  </a:lnTo>
                  <a:lnTo>
                    <a:pt x="1515" y="223"/>
                  </a:lnTo>
                  <a:lnTo>
                    <a:pt x="1522" y="236"/>
                  </a:lnTo>
                  <a:lnTo>
                    <a:pt x="1524" y="242"/>
                  </a:lnTo>
                  <a:lnTo>
                    <a:pt x="1530" y="247"/>
                  </a:lnTo>
                  <a:lnTo>
                    <a:pt x="1534" y="251"/>
                  </a:lnTo>
                  <a:lnTo>
                    <a:pt x="1539" y="253"/>
                  </a:lnTo>
                  <a:lnTo>
                    <a:pt x="1541" y="253"/>
                  </a:lnTo>
                  <a:lnTo>
                    <a:pt x="1543" y="262"/>
                  </a:lnTo>
                  <a:lnTo>
                    <a:pt x="1545" y="271"/>
                  </a:lnTo>
                  <a:lnTo>
                    <a:pt x="1539" y="277"/>
                  </a:lnTo>
                  <a:lnTo>
                    <a:pt x="1535" y="282"/>
                  </a:lnTo>
                  <a:lnTo>
                    <a:pt x="1535" y="288"/>
                  </a:lnTo>
                  <a:lnTo>
                    <a:pt x="1535" y="292"/>
                  </a:lnTo>
                  <a:lnTo>
                    <a:pt x="1535" y="303"/>
                  </a:lnTo>
                  <a:lnTo>
                    <a:pt x="1535" y="310"/>
                  </a:lnTo>
                  <a:lnTo>
                    <a:pt x="1522" y="310"/>
                  </a:lnTo>
                  <a:lnTo>
                    <a:pt x="1511" y="310"/>
                  </a:lnTo>
                  <a:lnTo>
                    <a:pt x="1510" y="319"/>
                  </a:lnTo>
                  <a:lnTo>
                    <a:pt x="1510" y="332"/>
                  </a:lnTo>
                  <a:lnTo>
                    <a:pt x="1491" y="340"/>
                  </a:lnTo>
                  <a:lnTo>
                    <a:pt x="1473" y="347"/>
                  </a:lnTo>
                  <a:lnTo>
                    <a:pt x="1467" y="366"/>
                  </a:lnTo>
                  <a:lnTo>
                    <a:pt x="1461" y="377"/>
                  </a:lnTo>
                  <a:lnTo>
                    <a:pt x="1469" y="388"/>
                  </a:lnTo>
                  <a:lnTo>
                    <a:pt x="1478" y="395"/>
                  </a:lnTo>
                  <a:lnTo>
                    <a:pt x="1474" y="399"/>
                  </a:lnTo>
                  <a:lnTo>
                    <a:pt x="1471" y="401"/>
                  </a:lnTo>
                  <a:lnTo>
                    <a:pt x="1467" y="403"/>
                  </a:lnTo>
                  <a:lnTo>
                    <a:pt x="1463" y="403"/>
                  </a:lnTo>
                  <a:lnTo>
                    <a:pt x="1458" y="403"/>
                  </a:lnTo>
                  <a:lnTo>
                    <a:pt x="1456" y="404"/>
                  </a:lnTo>
                  <a:lnTo>
                    <a:pt x="1454" y="408"/>
                  </a:lnTo>
                  <a:lnTo>
                    <a:pt x="1454" y="412"/>
                  </a:lnTo>
                  <a:lnTo>
                    <a:pt x="1454" y="419"/>
                  </a:lnTo>
                  <a:lnTo>
                    <a:pt x="1458" y="423"/>
                  </a:lnTo>
                  <a:lnTo>
                    <a:pt x="1461" y="423"/>
                  </a:lnTo>
                  <a:lnTo>
                    <a:pt x="1467" y="423"/>
                  </a:lnTo>
                  <a:lnTo>
                    <a:pt x="1471" y="423"/>
                  </a:lnTo>
                  <a:lnTo>
                    <a:pt x="1476" y="425"/>
                  </a:lnTo>
                  <a:lnTo>
                    <a:pt x="1482" y="427"/>
                  </a:lnTo>
                  <a:lnTo>
                    <a:pt x="1485" y="432"/>
                  </a:lnTo>
                  <a:lnTo>
                    <a:pt x="1482" y="443"/>
                  </a:lnTo>
                  <a:lnTo>
                    <a:pt x="1474" y="451"/>
                  </a:lnTo>
                  <a:lnTo>
                    <a:pt x="1471" y="456"/>
                  </a:lnTo>
                  <a:lnTo>
                    <a:pt x="1469" y="462"/>
                  </a:lnTo>
                  <a:lnTo>
                    <a:pt x="1471" y="469"/>
                  </a:lnTo>
                  <a:lnTo>
                    <a:pt x="1476" y="476"/>
                  </a:lnTo>
                  <a:lnTo>
                    <a:pt x="1485" y="488"/>
                  </a:lnTo>
                  <a:lnTo>
                    <a:pt x="1495" y="497"/>
                  </a:lnTo>
                  <a:lnTo>
                    <a:pt x="1500" y="502"/>
                  </a:lnTo>
                  <a:lnTo>
                    <a:pt x="1504" y="508"/>
                  </a:lnTo>
                  <a:lnTo>
                    <a:pt x="1508" y="513"/>
                  </a:lnTo>
                  <a:lnTo>
                    <a:pt x="1510" y="521"/>
                  </a:lnTo>
                  <a:lnTo>
                    <a:pt x="1502" y="534"/>
                  </a:lnTo>
                  <a:lnTo>
                    <a:pt x="1493" y="556"/>
                  </a:lnTo>
                  <a:lnTo>
                    <a:pt x="1487" y="561"/>
                  </a:lnTo>
                  <a:lnTo>
                    <a:pt x="1482" y="565"/>
                  </a:lnTo>
                  <a:lnTo>
                    <a:pt x="1478" y="567"/>
                  </a:lnTo>
                  <a:lnTo>
                    <a:pt x="1476" y="571"/>
                  </a:lnTo>
                  <a:lnTo>
                    <a:pt x="1474" y="576"/>
                  </a:lnTo>
                  <a:lnTo>
                    <a:pt x="1473" y="584"/>
                  </a:lnTo>
                  <a:lnTo>
                    <a:pt x="1456" y="582"/>
                  </a:lnTo>
                  <a:lnTo>
                    <a:pt x="1439" y="582"/>
                  </a:lnTo>
                  <a:lnTo>
                    <a:pt x="1437" y="587"/>
                  </a:lnTo>
                  <a:lnTo>
                    <a:pt x="1434" y="593"/>
                  </a:lnTo>
                  <a:lnTo>
                    <a:pt x="1434" y="600"/>
                  </a:lnTo>
                  <a:lnTo>
                    <a:pt x="1432" y="606"/>
                  </a:lnTo>
                  <a:lnTo>
                    <a:pt x="1425" y="608"/>
                  </a:lnTo>
                  <a:lnTo>
                    <a:pt x="1415" y="608"/>
                  </a:lnTo>
                  <a:lnTo>
                    <a:pt x="1412" y="608"/>
                  </a:lnTo>
                  <a:lnTo>
                    <a:pt x="1408" y="609"/>
                  </a:lnTo>
                  <a:lnTo>
                    <a:pt x="1404" y="613"/>
                  </a:lnTo>
                  <a:lnTo>
                    <a:pt x="1402" y="617"/>
                  </a:lnTo>
                  <a:lnTo>
                    <a:pt x="1401" y="622"/>
                  </a:lnTo>
                  <a:lnTo>
                    <a:pt x="1402" y="628"/>
                  </a:lnTo>
                  <a:lnTo>
                    <a:pt x="1406" y="630"/>
                  </a:lnTo>
                  <a:lnTo>
                    <a:pt x="1410" y="634"/>
                  </a:lnTo>
                  <a:lnTo>
                    <a:pt x="1413" y="635"/>
                  </a:lnTo>
                  <a:lnTo>
                    <a:pt x="1417" y="639"/>
                  </a:lnTo>
                  <a:lnTo>
                    <a:pt x="1419" y="646"/>
                  </a:lnTo>
                  <a:lnTo>
                    <a:pt x="1419" y="656"/>
                  </a:lnTo>
                  <a:lnTo>
                    <a:pt x="1415" y="659"/>
                  </a:lnTo>
                  <a:lnTo>
                    <a:pt x="1412" y="659"/>
                  </a:lnTo>
                  <a:lnTo>
                    <a:pt x="1408" y="659"/>
                  </a:lnTo>
                  <a:lnTo>
                    <a:pt x="1404" y="658"/>
                  </a:lnTo>
                  <a:lnTo>
                    <a:pt x="1399" y="654"/>
                  </a:lnTo>
                  <a:lnTo>
                    <a:pt x="1393" y="652"/>
                  </a:lnTo>
                  <a:lnTo>
                    <a:pt x="1391" y="661"/>
                  </a:lnTo>
                  <a:lnTo>
                    <a:pt x="1389" y="669"/>
                  </a:lnTo>
                  <a:lnTo>
                    <a:pt x="1382" y="670"/>
                  </a:lnTo>
                  <a:lnTo>
                    <a:pt x="1375" y="669"/>
                  </a:lnTo>
                  <a:lnTo>
                    <a:pt x="1371" y="670"/>
                  </a:lnTo>
                  <a:lnTo>
                    <a:pt x="1367" y="672"/>
                  </a:lnTo>
                  <a:lnTo>
                    <a:pt x="1362" y="676"/>
                  </a:lnTo>
                  <a:lnTo>
                    <a:pt x="1358" y="683"/>
                  </a:lnTo>
                  <a:lnTo>
                    <a:pt x="1364" y="689"/>
                  </a:lnTo>
                  <a:lnTo>
                    <a:pt x="1367" y="696"/>
                  </a:lnTo>
                  <a:lnTo>
                    <a:pt x="1369" y="702"/>
                  </a:lnTo>
                  <a:lnTo>
                    <a:pt x="1369" y="707"/>
                  </a:lnTo>
                  <a:lnTo>
                    <a:pt x="1369" y="717"/>
                  </a:lnTo>
                  <a:lnTo>
                    <a:pt x="1371" y="724"/>
                  </a:lnTo>
                  <a:lnTo>
                    <a:pt x="1380" y="728"/>
                  </a:lnTo>
                  <a:lnTo>
                    <a:pt x="1386" y="733"/>
                  </a:lnTo>
                  <a:lnTo>
                    <a:pt x="1386" y="748"/>
                  </a:lnTo>
                  <a:lnTo>
                    <a:pt x="1384" y="759"/>
                  </a:lnTo>
                  <a:lnTo>
                    <a:pt x="1391" y="774"/>
                  </a:lnTo>
                  <a:lnTo>
                    <a:pt x="1404" y="792"/>
                  </a:lnTo>
                  <a:lnTo>
                    <a:pt x="1419" y="811"/>
                  </a:lnTo>
                  <a:lnTo>
                    <a:pt x="1428" y="822"/>
                  </a:lnTo>
                  <a:lnTo>
                    <a:pt x="1425" y="842"/>
                  </a:lnTo>
                  <a:lnTo>
                    <a:pt x="1425" y="859"/>
                  </a:lnTo>
                  <a:lnTo>
                    <a:pt x="1430" y="864"/>
                  </a:lnTo>
                  <a:lnTo>
                    <a:pt x="1434" y="870"/>
                  </a:lnTo>
                  <a:lnTo>
                    <a:pt x="1436" y="872"/>
                  </a:lnTo>
                  <a:lnTo>
                    <a:pt x="1436" y="874"/>
                  </a:lnTo>
                  <a:lnTo>
                    <a:pt x="1436" y="877"/>
                  </a:lnTo>
                  <a:lnTo>
                    <a:pt x="1434" y="879"/>
                  </a:lnTo>
                  <a:lnTo>
                    <a:pt x="1428" y="883"/>
                  </a:lnTo>
                  <a:lnTo>
                    <a:pt x="1423" y="885"/>
                  </a:lnTo>
                  <a:lnTo>
                    <a:pt x="1419" y="883"/>
                  </a:lnTo>
                  <a:lnTo>
                    <a:pt x="1415" y="879"/>
                  </a:lnTo>
                  <a:lnTo>
                    <a:pt x="1410" y="872"/>
                  </a:lnTo>
                  <a:lnTo>
                    <a:pt x="1406" y="868"/>
                  </a:lnTo>
                  <a:lnTo>
                    <a:pt x="1402" y="874"/>
                  </a:lnTo>
                  <a:lnTo>
                    <a:pt x="1402" y="879"/>
                  </a:lnTo>
                  <a:lnTo>
                    <a:pt x="1393" y="877"/>
                  </a:lnTo>
                  <a:lnTo>
                    <a:pt x="1382" y="877"/>
                  </a:lnTo>
                  <a:lnTo>
                    <a:pt x="1376" y="881"/>
                  </a:lnTo>
                  <a:lnTo>
                    <a:pt x="1375" y="887"/>
                  </a:lnTo>
                  <a:lnTo>
                    <a:pt x="1375" y="890"/>
                  </a:lnTo>
                  <a:lnTo>
                    <a:pt x="1375" y="896"/>
                  </a:lnTo>
                  <a:lnTo>
                    <a:pt x="1376" y="900"/>
                  </a:lnTo>
                  <a:lnTo>
                    <a:pt x="1376" y="905"/>
                  </a:lnTo>
                  <a:lnTo>
                    <a:pt x="1375" y="911"/>
                  </a:lnTo>
                  <a:lnTo>
                    <a:pt x="1371" y="916"/>
                  </a:lnTo>
                  <a:lnTo>
                    <a:pt x="1347" y="916"/>
                  </a:lnTo>
                  <a:lnTo>
                    <a:pt x="1319" y="914"/>
                  </a:lnTo>
                  <a:lnTo>
                    <a:pt x="1304" y="913"/>
                  </a:lnTo>
                  <a:lnTo>
                    <a:pt x="1293" y="913"/>
                  </a:lnTo>
                  <a:lnTo>
                    <a:pt x="1290" y="913"/>
                  </a:lnTo>
                  <a:lnTo>
                    <a:pt x="1286" y="914"/>
                  </a:lnTo>
                  <a:lnTo>
                    <a:pt x="1284" y="916"/>
                  </a:lnTo>
                  <a:lnTo>
                    <a:pt x="1284" y="920"/>
                  </a:lnTo>
                  <a:lnTo>
                    <a:pt x="1286" y="935"/>
                  </a:lnTo>
                  <a:lnTo>
                    <a:pt x="1290" y="955"/>
                  </a:lnTo>
                  <a:lnTo>
                    <a:pt x="1293" y="972"/>
                  </a:lnTo>
                  <a:lnTo>
                    <a:pt x="1293" y="981"/>
                  </a:lnTo>
                  <a:lnTo>
                    <a:pt x="1290" y="1009"/>
                  </a:lnTo>
                  <a:lnTo>
                    <a:pt x="1280" y="1034"/>
                  </a:lnTo>
                  <a:lnTo>
                    <a:pt x="1277" y="1047"/>
                  </a:lnTo>
                  <a:lnTo>
                    <a:pt x="1273" y="1059"/>
                  </a:lnTo>
                  <a:lnTo>
                    <a:pt x="1273" y="1070"/>
                  </a:lnTo>
                  <a:lnTo>
                    <a:pt x="1273" y="1077"/>
                  </a:lnTo>
                  <a:lnTo>
                    <a:pt x="1279" y="1086"/>
                  </a:lnTo>
                  <a:lnTo>
                    <a:pt x="1284" y="1092"/>
                  </a:lnTo>
                  <a:lnTo>
                    <a:pt x="1290" y="1095"/>
                  </a:lnTo>
                  <a:lnTo>
                    <a:pt x="1297" y="1099"/>
                  </a:lnTo>
                  <a:lnTo>
                    <a:pt x="1301" y="1112"/>
                  </a:lnTo>
                  <a:lnTo>
                    <a:pt x="1303" y="1125"/>
                  </a:lnTo>
                  <a:lnTo>
                    <a:pt x="1314" y="1144"/>
                  </a:lnTo>
                  <a:lnTo>
                    <a:pt x="1325" y="1155"/>
                  </a:lnTo>
                  <a:lnTo>
                    <a:pt x="1330" y="1160"/>
                  </a:lnTo>
                  <a:lnTo>
                    <a:pt x="1334" y="1164"/>
                  </a:lnTo>
                  <a:lnTo>
                    <a:pt x="1336" y="1171"/>
                  </a:lnTo>
                  <a:lnTo>
                    <a:pt x="1338" y="1177"/>
                  </a:lnTo>
                  <a:lnTo>
                    <a:pt x="1336" y="1180"/>
                  </a:lnTo>
                  <a:lnTo>
                    <a:pt x="1332" y="1182"/>
                  </a:lnTo>
                  <a:lnTo>
                    <a:pt x="1327" y="1180"/>
                  </a:lnTo>
                  <a:lnTo>
                    <a:pt x="1321" y="1179"/>
                  </a:lnTo>
                  <a:lnTo>
                    <a:pt x="1314" y="1182"/>
                  </a:lnTo>
                  <a:lnTo>
                    <a:pt x="1310" y="1186"/>
                  </a:lnTo>
                  <a:lnTo>
                    <a:pt x="1308" y="1192"/>
                  </a:lnTo>
                  <a:lnTo>
                    <a:pt x="1306" y="1197"/>
                  </a:lnTo>
                  <a:lnTo>
                    <a:pt x="1306" y="1203"/>
                  </a:lnTo>
                  <a:lnTo>
                    <a:pt x="1304" y="1210"/>
                  </a:lnTo>
                  <a:lnTo>
                    <a:pt x="1301" y="1219"/>
                  </a:lnTo>
                  <a:lnTo>
                    <a:pt x="1295" y="1227"/>
                  </a:lnTo>
                  <a:lnTo>
                    <a:pt x="1288" y="1234"/>
                  </a:lnTo>
                  <a:lnTo>
                    <a:pt x="1282" y="1238"/>
                  </a:lnTo>
                  <a:lnTo>
                    <a:pt x="1277" y="1240"/>
                  </a:lnTo>
                  <a:lnTo>
                    <a:pt x="1269" y="1241"/>
                  </a:lnTo>
                  <a:lnTo>
                    <a:pt x="1260" y="1243"/>
                  </a:lnTo>
                  <a:lnTo>
                    <a:pt x="1253" y="1247"/>
                  </a:lnTo>
                  <a:lnTo>
                    <a:pt x="1251" y="1260"/>
                  </a:lnTo>
                  <a:lnTo>
                    <a:pt x="1255" y="1280"/>
                  </a:lnTo>
                  <a:lnTo>
                    <a:pt x="1245" y="1282"/>
                  </a:lnTo>
                  <a:lnTo>
                    <a:pt x="1238" y="1280"/>
                  </a:lnTo>
                  <a:lnTo>
                    <a:pt x="1231" y="1278"/>
                  </a:lnTo>
                  <a:lnTo>
                    <a:pt x="1221" y="1278"/>
                  </a:lnTo>
                  <a:lnTo>
                    <a:pt x="1216" y="1286"/>
                  </a:lnTo>
                  <a:lnTo>
                    <a:pt x="1210" y="1295"/>
                  </a:lnTo>
                  <a:lnTo>
                    <a:pt x="1203" y="1293"/>
                  </a:lnTo>
                  <a:lnTo>
                    <a:pt x="1194" y="1289"/>
                  </a:lnTo>
                  <a:lnTo>
                    <a:pt x="1190" y="1297"/>
                  </a:lnTo>
                  <a:lnTo>
                    <a:pt x="1184" y="1304"/>
                  </a:lnTo>
                  <a:lnTo>
                    <a:pt x="1179" y="1304"/>
                  </a:lnTo>
                  <a:lnTo>
                    <a:pt x="1173" y="1302"/>
                  </a:lnTo>
                  <a:lnTo>
                    <a:pt x="1170" y="1302"/>
                  </a:lnTo>
                  <a:lnTo>
                    <a:pt x="1168" y="1302"/>
                  </a:lnTo>
                  <a:lnTo>
                    <a:pt x="1164" y="1304"/>
                  </a:lnTo>
                  <a:lnTo>
                    <a:pt x="1162" y="1308"/>
                  </a:lnTo>
                  <a:lnTo>
                    <a:pt x="1159" y="1314"/>
                  </a:lnTo>
                  <a:lnTo>
                    <a:pt x="1159" y="1319"/>
                  </a:lnTo>
                  <a:lnTo>
                    <a:pt x="1159" y="1323"/>
                  </a:lnTo>
                  <a:lnTo>
                    <a:pt x="1160" y="1325"/>
                  </a:lnTo>
                  <a:lnTo>
                    <a:pt x="1166" y="1328"/>
                  </a:lnTo>
                  <a:lnTo>
                    <a:pt x="1168" y="1334"/>
                  </a:lnTo>
                  <a:lnTo>
                    <a:pt x="1160" y="1341"/>
                  </a:lnTo>
                  <a:lnTo>
                    <a:pt x="1155" y="1347"/>
                  </a:lnTo>
                  <a:lnTo>
                    <a:pt x="1157" y="1360"/>
                  </a:lnTo>
                  <a:lnTo>
                    <a:pt x="1160" y="1371"/>
                  </a:lnTo>
                  <a:lnTo>
                    <a:pt x="1159" y="1382"/>
                  </a:lnTo>
                  <a:lnTo>
                    <a:pt x="1157" y="1391"/>
                  </a:lnTo>
                  <a:lnTo>
                    <a:pt x="1164" y="1399"/>
                  </a:lnTo>
                  <a:lnTo>
                    <a:pt x="1170" y="1410"/>
                  </a:lnTo>
                  <a:lnTo>
                    <a:pt x="1162" y="1411"/>
                  </a:lnTo>
                  <a:lnTo>
                    <a:pt x="1153" y="1417"/>
                  </a:lnTo>
                  <a:lnTo>
                    <a:pt x="1168" y="1430"/>
                  </a:lnTo>
                  <a:lnTo>
                    <a:pt x="1183" y="1441"/>
                  </a:lnTo>
                  <a:lnTo>
                    <a:pt x="1177" y="1450"/>
                  </a:lnTo>
                  <a:lnTo>
                    <a:pt x="1173" y="1461"/>
                  </a:lnTo>
                  <a:lnTo>
                    <a:pt x="1183" y="1471"/>
                  </a:lnTo>
                  <a:lnTo>
                    <a:pt x="1190" y="1480"/>
                  </a:lnTo>
                  <a:lnTo>
                    <a:pt x="1183" y="1493"/>
                  </a:lnTo>
                  <a:lnTo>
                    <a:pt x="1175" y="1506"/>
                  </a:lnTo>
                  <a:lnTo>
                    <a:pt x="1192" y="1511"/>
                  </a:lnTo>
                  <a:lnTo>
                    <a:pt x="1208" y="1522"/>
                  </a:lnTo>
                  <a:lnTo>
                    <a:pt x="1207" y="1533"/>
                  </a:lnTo>
                  <a:lnTo>
                    <a:pt x="1207" y="1548"/>
                  </a:lnTo>
                  <a:lnTo>
                    <a:pt x="1199" y="1556"/>
                  </a:lnTo>
                  <a:lnTo>
                    <a:pt x="1197" y="1563"/>
                  </a:lnTo>
                  <a:lnTo>
                    <a:pt x="1197" y="1570"/>
                  </a:lnTo>
                  <a:lnTo>
                    <a:pt x="1201" y="1576"/>
                  </a:lnTo>
                  <a:lnTo>
                    <a:pt x="1210" y="1585"/>
                  </a:lnTo>
                  <a:lnTo>
                    <a:pt x="1218" y="1591"/>
                  </a:lnTo>
                  <a:lnTo>
                    <a:pt x="1218" y="1598"/>
                  </a:lnTo>
                  <a:lnTo>
                    <a:pt x="1216" y="1604"/>
                  </a:lnTo>
                  <a:lnTo>
                    <a:pt x="1216" y="1609"/>
                  </a:lnTo>
                  <a:lnTo>
                    <a:pt x="1212" y="1613"/>
                  </a:lnTo>
                  <a:lnTo>
                    <a:pt x="1190" y="1622"/>
                  </a:lnTo>
                  <a:lnTo>
                    <a:pt x="1168" y="1633"/>
                  </a:lnTo>
                  <a:lnTo>
                    <a:pt x="1149" y="1642"/>
                  </a:lnTo>
                  <a:lnTo>
                    <a:pt x="1144" y="1650"/>
                  </a:lnTo>
                  <a:lnTo>
                    <a:pt x="1147" y="1661"/>
                  </a:lnTo>
                  <a:lnTo>
                    <a:pt x="1147" y="1672"/>
                  </a:lnTo>
                  <a:lnTo>
                    <a:pt x="1138" y="1676"/>
                  </a:lnTo>
                  <a:lnTo>
                    <a:pt x="1129" y="1676"/>
                  </a:lnTo>
                  <a:lnTo>
                    <a:pt x="1118" y="1674"/>
                  </a:lnTo>
                  <a:lnTo>
                    <a:pt x="1103" y="1674"/>
                  </a:lnTo>
                  <a:lnTo>
                    <a:pt x="1088" y="1681"/>
                  </a:lnTo>
                  <a:lnTo>
                    <a:pt x="1070" y="1689"/>
                  </a:lnTo>
                  <a:lnTo>
                    <a:pt x="1059" y="1687"/>
                  </a:lnTo>
                  <a:lnTo>
                    <a:pt x="1050" y="1689"/>
                  </a:lnTo>
                  <a:lnTo>
                    <a:pt x="1044" y="1690"/>
                  </a:lnTo>
                  <a:lnTo>
                    <a:pt x="1038" y="1694"/>
                  </a:lnTo>
                  <a:lnTo>
                    <a:pt x="1031" y="1705"/>
                  </a:lnTo>
                  <a:lnTo>
                    <a:pt x="1018" y="1714"/>
                  </a:lnTo>
                  <a:lnTo>
                    <a:pt x="1000" y="1709"/>
                  </a:lnTo>
                  <a:lnTo>
                    <a:pt x="981" y="1703"/>
                  </a:lnTo>
                  <a:lnTo>
                    <a:pt x="957" y="1711"/>
                  </a:lnTo>
                  <a:lnTo>
                    <a:pt x="935" y="1718"/>
                  </a:lnTo>
                  <a:lnTo>
                    <a:pt x="929" y="1716"/>
                  </a:lnTo>
                  <a:lnTo>
                    <a:pt x="924" y="1714"/>
                  </a:lnTo>
                  <a:lnTo>
                    <a:pt x="920" y="1709"/>
                  </a:lnTo>
                  <a:lnTo>
                    <a:pt x="913" y="1705"/>
                  </a:lnTo>
                  <a:lnTo>
                    <a:pt x="907" y="1700"/>
                  </a:lnTo>
                  <a:lnTo>
                    <a:pt x="898" y="1696"/>
                  </a:lnTo>
                  <a:lnTo>
                    <a:pt x="889" y="1692"/>
                  </a:lnTo>
                  <a:lnTo>
                    <a:pt x="874" y="1692"/>
                  </a:lnTo>
                  <a:lnTo>
                    <a:pt x="848" y="1696"/>
                  </a:lnTo>
                  <a:lnTo>
                    <a:pt x="828" y="1698"/>
                  </a:lnTo>
                  <a:lnTo>
                    <a:pt x="815" y="1690"/>
                  </a:lnTo>
                  <a:lnTo>
                    <a:pt x="802" y="1683"/>
                  </a:lnTo>
                  <a:lnTo>
                    <a:pt x="778" y="1679"/>
                  </a:lnTo>
                  <a:lnTo>
                    <a:pt x="767" y="1676"/>
                  </a:lnTo>
                  <a:lnTo>
                    <a:pt x="752" y="1683"/>
                  </a:lnTo>
                  <a:lnTo>
                    <a:pt x="737" y="1687"/>
                  </a:lnTo>
                  <a:lnTo>
                    <a:pt x="723" y="1690"/>
                  </a:lnTo>
                  <a:lnTo>
                    <a:pt x="704" y="1692"/>
                  </a:lnTo>
                  <a:lnTo>
                    <a:pt x="693" y="1690"/>
                  </a:lnTo>
                  <a:lnTo>
                    <a:pt x="686" y="1687"/>
                  </a:lnTo>
                  <a:lnTo>
                    <a:pt x="682" y="1681"/>
                  </a:lnTo>
                  <a:lnTo>
                    <a:pt x="680" y="1674"/>
                  </a:lnTo>
                  <a:lnTo>
                    <a:pt x="680" y="1668"/>
                  </a:lnTo>
                  <a:lnTo>
                    <a:pt x="680" y="1661"/>
                  </a:lnTo>
                  <a:lnTo>
                    <a:pt x="678" y="1655"/>
                  </a:lnTo>
                  <a:lnTo>
                    <a:pt x="676" y="1652"/>
                  </a:lnTo>
                  <a:lnTo>
                    <a:pt x="671" y="1652"/>
                  </a:lnTo>
                  <a:lnTo>
                    <a:pt x="663" y="1654"/>
                  </a:lnTo>
                  <a:lnTo>
                    <a:pt x="660" y="1655"/>
                  </a:lnTo>
                  <a:lnTo>
                    <a:pt x="656" y="1654"/>
                  </a:lnTo>
                  <a:lnTo>
                    <a:pt x="652" y="1652"/>
                  </a:lnTo>
                  <a:lnTo>
                    <a:pt x="649" y="1648"/>
                  </a:lnTo>
                  <a:lnTo>
                    <a:pt x="647" y="1633"/>
                  </a:lnTo>
                  <a:lnTo>
                    <a:pt x="647" y="1618"/>
                  </a:lnTo>
                  <a:lnTo>
                    <a:pt x="638" y="1611"/>
                  </a:lnTo>
                  <a:lnTo>
                    <a:pt x="628" y="1607"/>
                  </a:lnTo>
                  <a:lnTo>
                    <a:pt x="632" y="1598"/>
                  </a:lnTo>
                  <a:lnTo>
                    <a:pt x="632" y="1593"/>
                  </a:lnTo>
                  <a:lnTo>
                    <a:pt x="630" y="1589"/>
                  </a:lnTo>
                  <a:lnTo>
                    <a:pt x="626" y="1585"/>
                  </a:lnTo>
                  <a:lnTo>
                    <a:pt x="619" y="1581"/>
                  </a:lnTo>
                  <a:lnTo>
                    <a:pt x="615" y="1574"/>
                  </a:lnTo>
                  <a:lnTo>
                    <a:pt x="614" y="1561"/>
                  </a:lnTo>
                  <a:lnTo>
                    <a:pt x="612" y="1554"/>
                  </a:lnTo>
                  <a:lnTo>
                    <a:pt x="608" y="1550"/>
                  </a:lnTo>
                  <a:lnTo>
                    <a:pt x="604" y="1548"/>
                  </a:lnTo>
                  <a:lnTo>
                    <a:pt x="602" y="1548"/>
                  </a:lnTo>
                  <a:lnTo>
                    <a:pt x="599" y="1548"/>
                  </a:lnTo>
                  <a:lnTo>
                    <a:pt x="597" y="1546"/>
                  </a:lnTo>
                  <a:lnTo>
                    <a:pt x="593" y="1543"/>
                  </a:lnTo>
                  <a:lnTo>
                    <a:pt x="595" y="1533"/>
                  </a:lnTo>
                  <a:lnTo>
                    <a:pt x="595" y="1528"/>
                  </a:lnTo>
                  <a:lnTo>
                    <a:pt x="595" y="1520"/>
                  </a:lnTo>
                  <a:lnTo>
                    <a:pt x="591" y="1517"/>
                  </a:lnTo>
                  <a:lnTo>
                    <a:pt x="588" y="1513"/>
                  </a:lnTo>
                  <a:lnTo>
                    <a:pt x="584" y="1511"/>
                  </a:lnTo>
                  <a:lnTo>
                    <a:pt x="578" y="1509"/>
                  </a:lnTo>
                  <a:lnTo>
                    <a:pt x="573" y="1509"/>
                  </a:lnTo>
                  <a:lnTo>
                    <a:pt x="571" y="1515"/>
                  </a:lnTo>
                  <a:lnTo>
                    <a:pt x="567" y="1520"/>
                  </a:lnTo>
                  <a:lnTo>
                    <a:pt x="566" y="1522"/>
                  </a:lnTo>
                  <a:lnTo>
                    <a:pt x="564" y="1522"/>
                  </a:lnTo>
                  <a:lnTo>
                    <a:pt x="560" y="1522"/>
                  </a:lnTo>
                  <a:lnTo>
                    <a:pt x="554" y="1519"/>
                  </a:lnTo>
                  <a:lnTo>
                    <a:pt x="549" y="1522"/>
                  </a:lnTo>
                  <a:lnTo>
                    <a:pt x="542" y="1526"/>
                  </a:lnTo>
                  <a:lnTo>
                    <a:pt x="532" y="1528"/>
                  </a:lnTo>
                  <a:lnTo>
                    <a:pt x="523" y="1526"/>
                  </a:lnTo>
                  <a:lnTo>
                    <a:pt x="523" y="1517"/>
                  </a:lnTo>
                  <a:lnTo>
                    <a:pt x="523" y="1508"/>
                  </a:lnTo>
                  <a:lnTo>
                    <a:pt x="521" y="1500"/>
                  </a:lnTo>
                  <a:lnTo>
                    <a:pt x="518" y="1493"/>
                  </a:lnTo>
                  <a:lnTo>
                    <a:pt x="514" y="1487"/>
                  </a:lnTo>
                  <a:lnTo>
                    <a:pt x="508" y="1482"/>
                  </a:lnTo>
                  <a:lnTo>
                    <a:pt x="503" y="1476"/>
                  </a:lnTo>
                  <a:lnTo>
                    <a:pt x="495" y="1472"/>
                  </a:lnTo>
                  <a:lnTo>
                    <a:pt x="482" y="1465"/>
                  </a:lnTo>
                  <a:lnTo>
                    <a:pt x="466" y="1463"/>
                  </a:lnTo>
                  <a:lnTo>
                    <a:pt x="449" y="1461"/>
                  </a:lnTo>
                  <a:lnTo>
                    <a:pt x="433" y="1463"/>
                  </a:lnTo>
                  <a:lnTo>
                    <a:pt x="421" y="1485"/>
                  </a:lnTo>
                  <a:lnTo>
                    <a:pt x="416" y="1500"/>
                  </a:lnTo>
                  <a:lnTo>
                    <a:pt x="414" y="1509"/>
                  </a:lnTo>
                  <a:lnTo>
                    <a:pt x="414" y="1517"/>
                  </a:lnTo>
                  <a:lnTo>
                    <a:pt x="416" y="1520"/>
                  </a:lnTo>
                  <a:lnTo>
                    <a:pt x="418" y="1524"/>
                  </a:lnTo>
                  <a:lnTo>
                    <a:pt x="416" y="1530"/>
                  </a:lnTo>
                  <a:lnTo>
                    <a:pt x="414" y="1537"/>
                  </a:lnTo>
                  <a:lnTo>
                    <a:pt x="399" y="1546"/>
                  </a:lnTo>
                  <a:lnTo>
                    <a:pt x="385" y="1557"/>
                  </a:lnTo>
                  <a:lnTo>
                    <a:pt x="381" y="1574"/>
                  </a:lnTo>
                  <a:lnTo>
                    <a:pt x="375" y="1589"/>
                  </a:lnTo>
                  <a:lnTo>
                    <a:pt x="373" y="1594"/>
                  </a:lnTo>
                  <a:lnTo>
                    <a:pt x="370" y="1600"/>
                  </a:lnTo>
                  <a:lnTo>
                    <a:pt x="366" y="1604"/>
                  </a:lnTo>
                  <a:lnTo>
                    <a:pt x="360" y="1605"/>
                  </a:lnTo>
                  <a:lnTo>
                    <a:pt x="360" y="1615"/>
                  </a:lnTo>
                  <a:lnTo>
                    <a:pt x="357" y="1622"/>
                  </a:lnTo>
                  <a:lnTo>
                    <a:pt x="353" y="1622"/>
                  </a:lnTo>
                  <a:lnTo>
                    <a:pt x="351" y="1618"/>
                  </a:lnTo>
                  <a:lnTo>
                    <a:pt x="351" y="1617"/>
                  </a:lnTo>
                  <a:lnTo>
                    <a:pt x="351" y="1611"/>
                  </a:lnTo>
                  <a:lnTo>
                    <a:pt x="349" y="1604"/>
                  </a:lnTo>
                  <a:lnTo>
                    <a:pt x="348" y="1596"/>
                  </a:lnTo>
                  <a:lnTo>
                    <a:pt x="336" y="1585"/>
                  </a:lnTo>
                  <a:lnTo>
                    <a:pt x="329" y="1578"/>
                  </a:lnTo>
                  <a:lnTo>
                    <a:pt x="322" y="1589"/>
                  </a:lnTo>
                  <a:lnTo>
                    <a:pt x="316" y="1593"/>
                  </a:lnTo>
                  <a:lnTo>
                    <a:pt x="312" y="1594"/>
                  </a:lnTo>
                  <a:lnTo>
                    <a:pt x="307" y="1594"/>
                  </a:lnTo>
                  <a:lnTo>
                    <a:pt x="292" y="1602"/>
                  </a:lnTo>
                  <a:lnTo>
                    <a:pt x="283" y="1604"/>
                  </a:lnTo>
                  <a:lnTo>
                    <a:pt x="277" y="1604"/>
                  </a:lnTo>
                  <a:lnTo>
                    <a:pt x="268" y="1605"/>
                  </a:lnTo>
                  <a:lnTo>
                    <a:pt x="257" y="1618"/>
                  </a:lnTo>
                  <a:lnTo>
                    <a:pt x="246" y="1628"/>
                  </a:lnTo>
                  <a:lnTo>
                    <a:pt x="235" y="1622"/>
                  </a:lnTo>
                  <a:lnTo>
                    <a:pt x="227" y="1617"/>
                  </a:lnTo>
                  <a:lnTo>
                    <a:pt x="224" y="1607"/>
                  </a:lnTo>
                  <a:lnTo>
                    <a:pt x="220" y="1600"/>
                  </a:lnTo>
                  <a:lnTo>
                    <a:pt x="220" y="1591"/>
                  </a:lnTo>
                  <a:lnTo>
                    <a:pt x="220" y="1583"/>
                  </a:lnTo>
                  <a:lnTo>
                    <a:pt x="220" y="1578"/>
                  </a:lnTo>
                  <a:lnTo>
                    <a:pt x="222" y="1574"/>
                  </a:lnTo>
                  <a:lnTo>
                    <a:pt x="220" y="1561"/>
                  </a:lnTo>
                  <a:lnTo>
                    <a:pt x="218" y="1548"/>
                  </a:lnTo>
                  <a:lnTo>
                    <a:pt x="218" y="1537"/>
                  </a:lnTo>
                  <a:lnTo>
                    <a:pt x="220" y="1526"/>
                  </a:lnTo>
                  <a:lnTo>
                    <a:pt x="224" y="1515"/>
                  </a:lnTo>
                  <a:lnTo>
                    <a:pt x="229" y="1504"/>
                  </a:lnTo>
                  <a:lnTo>
                    <a:pt x="235" y="1495"/>
                  </a:lnTo>
                  <a:lnTo>
                    <a:pt x="240" y="1487"/>
                  </a:lnTo>
                  <a:lnTo>
                    <a:pt x="240" y="1471"/>
                  </a:lnTo>
                  <a:lnTo>
                    <a:pt x="242" y="1456"/>
                  </a:lnTo>
                  <a:lnTo>
                    <a:pt x="227" y="1447"/>
                  </a:lnTo>
                  <a:lnTo>
                    <a:pt x="215" y="1437"/>
                  </a:lnTo>
                  <a:lnTo>
                    <a:pt x="203" y="1424"/>
                  </a:lnTo>
                  <a:lnTo>
                    <a:pt x="192" y="1411"/>
                  </a:lnTo>
                  <a:lnTo>
                    <a:pt x="196" y="1391"/>
                  </a:lnTo>
                  <a:lnTo>
                    <a:pt x="200" y="1369"/>
                  </a:lnTo>
                  <a:lnTo>
                    <a:pt x="194" y="1360"/>
                  </a:lnTo>
                  <a:lnTo>
                    <a:pt x="185" y="1352"/>
                  </a:lnTo>
                  <a:lnTo>
                    <a:pt x="181" y="1345"/>
                  </a:lnTo>
                  <a:lnTo>
                    <a:pt x="179" y="1338"/>
                  </a:lnTo>
                  <a:lnTo>
                    <a:pt x="178" y="1325"/>
                  </a:lnTo>
                  <a:lnTo>
                    <a:pt x="179" y="1310"/>
                  </a:lnTo>
                  <a:lnTo>
                    <a:pt x="179" y="1304"/>
                  </a:lnTo>
                  <a:lnTo>
                    <a:pt x="178" y="1297"/>
                  </a:lnTo>
                  <a:lnTo>
                    <a:pt x="174" y="1288"/>
                  </a:lnTo>
                  <a:lnTo>
                    <a:pt x="168" y="1278"/>
                  </a:lnTo>
                  <a:lnTo>
                    <a:pt x="159" y="1264"/>
                  </a:lnTo>
                  <a:lnTo>
                    <a:pt x="152" y="1256"/>
                  </a:lnTo>
                  <a:lnTo>
                    <a:pt x="143" y="1258"/>
                  </a:lnTo>
                  <a:lnTo>
                    <a:pt x="135" y="1260"/>
                  </a:lnTo>
                  <a:lnTo>
                    <a:pt x="130" y="1262"/>
                  </a:lnTo>
                  <a:lnTo>
                    <a:pt x="128" y="1262"/>
                  </a:lnTo>
                  <a:lnTo>
                    <a:pt x="124" y="1260"/>
                  </a:lnTo>
                  <a:lnTo>
                    <a:pt x="124" y="1258"/>
                  </a:lnTo>
                  <a:lnTo>
                    <a:pt x="122" y="1253"/>
                  </a:lnTo>
                  <a:lnTo>
                    <a:pt x="122" y="1247"/>
                  </a:lnTo>
                  <a:lnTo>
                    <a:pt x="122" y="1240"/>
                  </a:lnTo>
                  <a:lnTo>
                    <a:pt x="124" y="1234"/>
                  </a:lnTo>
                  <a:lnTo>
                    <a:pt x="131" y="1236"/>
                  </a:lnTo>
                  <a:lnTo>
                    <a:pt x="137" y="1236"/>
                  </a:lnTo>
                  <a:lnTo>
                    <a:pt x="141" y="1234"/>
                  </a:lnTo>
                  <a:lnTo>
                    <a:pt x="141" y="1232"/>
                  </a:lnTo>
                  <a:lnTo>
                    <a:pt x="143" y="1229"/>
                  </a:lnTo>
                  <a:lnTo>
                    <a:pt x="141" y="1223"/>
                  </a:lnTo>
                  <a:lnTo>
                    <a:pt x="126" y="1199"/>
                  </a:lnTo>
                  <a:lnTo>
                    <a:pt x="111" y="1206"/>
                  </a:lnTo>
                  <a:lnTo>
                    <a:pt x="104" y="1203"/>
                  </a:lnTo>
                  <a:lnTo>
                    <a:pt x="94" y="1201"/>
                  </a:lnTo>
                  <a:lnTo>
                    <a:pt x="83" y="1201"/>
                  </a:lnTo>
                  <a:lnTo>
                    <a:pt x="74" y="1203"/>
                  </a:lnTo>
                  <a:lnTo>
                    <a:pt x="67" y="1197"/>
                  </a:lnTo>
                  <a:lnTo>
                    <a:pt x="61" y="1192"/>
                  </a:lnTo>
                  <a:lnTo>
                    <a:pt x="54" y="1192"/>
                  </a:lnTo>
                  <a:lnTo>
                    <a:pt x="48" y="1195"/>
                  </a:lnTo>
                  <a:lnTo>
                    <a:pt x="45" y="1195"/>
                  </a:lnTo>
                  <a:lnTo>
                    <a:pt x="41" y="1195"/>
                  </a:lnTo>
                  <a:lnTo>
                    <a:pt x="37" y="1193"/>
                  </a:lnTo>
                  <a:lnTo>
                    <a:pt x="30" y="1188"/>
                  </a:lnTo>
                  <a:lnTo>
                    <a:pt x="28" y="1184"/>
                  </a:lnTo>
                  <a:lnTo>
                    <a:pt x="28" y="1180"/>
                  </a:lnTo>
                  <a:lnTo>
                    <a:pt x="28" y="1177"/>
                  </a:lnTo>
                  <a:lnTo>
                    <a:pt x="32" y="1173"/>
                  </a:lnTo>
                  <a:lnTo>
                    <a:pt x="37" y="1166"/>
                  </a:lnTo>
                  <a:lnTo>
                    <a:pt x="45" y="1162"/>
                  </a:lnTo>
                  <a:lnTo>
                    <a:pt x="39" y="1156"/>
                  </a:lnTo>
                  <a:lnTo>
                    <a:pt x="35" y="1151"/>
                  </a:lnTo>
                  <a:lnTo>
                    <a:pt x="50" y="1132"/>
                  </a:lnTo>
                  <a:lnTo>
                    <a:pt x="67" y="1107"/>
                  </a:lnTo>
                  <a:lnTo>
                    <a:pt x="58" y="1099"/>
                  </a:lnTo>
                  <a:lnTo>
                    <a:pt x="54" y="1090"/>
                  </a:lnTo>
                  <a:lnTo>
                    <a:pt x="50" y="1084"/>
                  </a:lnTo>
                  <a:lnTo>
                    <a:pt x="48" y="1077"/>
                  </a:lnTo>
                  <a:lnTo>
                    <a:pt x="35" y="1064"/>
                  </a:lnTo>
                  <a:lnTo>
                    <a:pt x="22" y="1049"/>
                  </a:lnTo>
                  <a:lnTo>
                    <a:pt x="26" y="1031"/>
                  </a:lnTo>
                  <a:lnTo>
                    <a:pt x="30" y="1014"/>
                  </a:lnTo>
                  <a:lnTo>
                    <a:pt x="30" y="1007"/>
                  </a:lnTo>
                  <a:lnTo>
                    <a:pt x="28" y="1001"/>
                  </a:lnTo>
                  <a:lnTo>
                    <a:pt x="22" y="998"/>
                  </a:lnTo>
                  <a:lnTo>
                    <a:pt x="19" y="996"/>
                  </a:lnTo>
                  <a:lnTo>
                    <a:pt x="13" y="992"/>
                  </a:lnTo>
                  <a:lnTo>
                    <a:pt x="10" y="990"/>
                  </a:lnTo>
                  <a:lnTo>
                    <a:pt x="8" y="986"/>
                  </a:lnTo>
                  <a:lnTo>
                    <a:pt x="6" y="983"/>
                  </a:lnTo>
                  <a:lnTo>
                    <a:pt x="26" y="975"/>
                  </a:lnTo>
                  <a:lnTo>
                    <a:pt x="45" y="968"/>
                  </a:lnTo>
                  <a:lnTo>
                    <a:pt x="45" y="955"/>
                  </a:lnTo>
                  <a:lnTo>
                    <a:pt x="43" y="938"/>
                  </a:lnTo>
                  <a:lnTo>
                    <a:pt x="39" y="922"/>
                  </a:lnTo>
                  <a:lnTo>
                    <a:pt x="37" y="901"/>
                  </a:lnTo>
                  <a:lnTo>
                    <a:pt x="35" y="874"/>
                  </a:lnTo>
                  <a:lnTo>
                    <a:pt x="34" y="850"/>
                  </a:lnTo>
                  <a:lnTo>
                    <a:pt x="30" y="829"/>
                  </a:lnTo>
                  <a:lnTo>
                    <a:pt x="24" y="813"/>
                  </a:lnTo>
                  <a:lnTo>
                    <a:pt x="17" y="804"/>
                  </a:lnTo>
                  <a:lnTo>
                    <a:pt x="8" y="796"/>
                  </a:lnTo>
                  <a:lnTo>
                    <a:pt x="4" y="791"/>
                  </a:lnTo>
                  <a:lnTo>
                    <a:pt x="0" y="787"/>
                  </a:lnTo>
                  <a:lnTo>
                    <a:pt x="0" y="779"/>
                  </a:lnTo>
                  <a:lnTo>
                    <a:pt x="0" y="772"/>
                  </a:lnTo>
                  <a:lnTo>
                    <a:pt x="11" y="772"/>
                  </a:lnTo>
                  <a:lnTo>
                    <a:pt x="26" y="772"/>
                  </a:lnTo>
                  <a:lnTo>
                    <a:pt x="46" y="755"/>
                  </a:lnTo>
                  <a:lnTo>
                    <a:pt x="63" y="743"/>
                  </a:lnTo>
                  <a:lnTo>
                    <a:pt x="76" y="744"/>
                  </a:lnTo>
                  <a:lnTo>
                    <a:pt x="91" y="746"/>
                  </a:lnTo>
                  <a:lnTo>
                    <a:pt x="94" y="726"/>
                  </a:lnTo>
                  <a:lnTo>
                    <a:pt x="94" y="706"/>
                  </a:lnTo>
                  <a:lnTo>
                    <a:pt x="98" y="700"/>
                  </a:lnTo>
                  <a:lnTo>
                    <a:pt x="102" y="694"/>
                  </a:lnTo>
                  <a:lnTo>
                    <a:pt x="109" y="691"/>
                  </a:lnTo>
                  <a:lnTo>
                    <a:pt x="120" y="685"/>
                  </a:lnTo>
                  <a:lnTo>
                    <a:pt x="126" y="678"/>
                  </a:lnTo>
                  <a:lnTo>
                    <a:pt x="128" y="667"/>
                  </a:lnTo>
                  <a:lnTo>
                    <a:pt x="150" y="645"/>
                  </a:lnTo>
                  <a:lnTo>
                    <a:pt x="172" y="622"/>
                  </a:lnTo>
                  <a:lnTo>
                    <a:pt x="170" y="617"/>
                  </a:lnTo>
                  <a:lnTo>
                    <a:pt x="168" y="613"/>
                  </a:lnTo>
                  <a:lnTo>
                    <a:pt x="167" y="609"/>
                  </a:lnTo>
                  <a:lnTo>
                    <a:pt x="163" y="606"/>
                  </a:lnTo>
                  <a:lnTo>
                    <a:pt x="155" y="598"/>
                  </a:lnTo>
                  <a:lnTo>
                    <a:pt x="150" y="593"/>
                  </a:lnTo>
                  <a:lnTo>
                    <a:pt x="148" y="576"/>
                  </a:lnTo>
                  <a:lnTo>
                    <a:pt x="146" y="560"/>
                  </a:lnTo>
                  <a:lnTo>
                    <a:pt x="143" y="552"/>
                  </a:lnTo>
                  <a:lnTo>
                    <a:pt x="139" y="547"/>
                  </a:lnTo>
                  <a:lnTo>
                    <a:pt x="135" y="541"/>
                  </a:lnTo>
                  <a:lnTo>
                    <a:pt x="130" y="537"/>
                  </a:lnTo>
                  <a:lnTo>
                    <a:pt x="118" y="530"/>
                  </a:lnTo>
                  <a:lnTo>
                    <a:pt x="109" y="523"/>
                  </a:lnTo>
                  <a:lnTo>
                    <a:pt x="104" y="510"/>
                  </a:lnTo>
                  <a:lnTo>
                    <a:pt x="100" y="495"/>
                  </a:lnTo>
                  <a:lnTo>
                    <a:pt x="94" y="489"/>
                  </a:lnTo>
                  <a:lnTo>
                    <a:pt x="93" y="484"/>
                  </a:lnTo>
                  <a:lnTo>
                    <a:pt x="93" y="478"/>
                  </a:lnTo>
                  <a:lnTo>
                    <a:pt x="94" y="473"/>
                  </a:lnTo>
                  <a:lnTo>
                    <a:pt x="96" y="464"/>
                  </a:lnTo>
                  <a:lnTo>
                    <a:pt x="98" y="456"/>
                  </a:lnTo>
                  <a:lnTo>
                    <a:pt x="91" y="451"/>
                  </a:lnTo>
                  <a:lnTo>
                    <a:pt x="87" y="445"/>
                  </a:lnTo>
                  <a:lnTo>
                    <a:pt x="85" y="439"/>
                  </a:lnTo>
                  <a:lnTo>
                    <a:pt x="85" y="434"/>
                  </a:lnTo>
                  <a:lnTo>
                    <a:pt x="91" y="423"/>
                  </a:lnTo>
                  <a:lnTo>
                    <a:pt x="100" y="408"/>
                  </a:lnTo>
                  <a:lnTo>
                    <a:pt x="111" y="414"/>
                  </a:lnTo>
                  <a:lnTo>
                    <a:pt x="124" y="419"/>
                  </a:lnTo>
                  <a:lnTo>
                    <a:pt x="128" y="419"/>
                  </a:lnTo>
                  <a:lnTo>
                    <a:pt x="131" y="417"/>
                  </a:lnTo>
                  <a:lnTo>
                    <a:pt x="135" y="415"/>
                  </a:lnTo>
                  <a:lnTo>
                    <a:pt x="137" y="412"/>
                  </a:lnTo>
                  <a:lnTo>
                    <a:pt x="135" y="406"/>
                  </a:lnTo>
                  <a:lnTo>
                    <a:pt x="133" y="403"/>
                  </a:lnTo>
                  <a:lnTo>
                    <a:pt x="131" y="397"/>
                  </a:lnTo>
                  <a:lnTo>
                    <a:pt x="133" y="391"/>
                  </a:lnTo>
                  <a:lnTo>
                    <a:pt x="135" y="391"/>
                  </a:lnTo>
                  <a:lnTo>
                    <a:pt x="137" y="391"/>
                  </a:lnTo>
                  <a:lnTo>
                    <a:pt x="139" y="391"/>
                  </a:lnTo>
                  <a:lnTo>
                    <a:pt x="139" y="393"/>
                  </a:lnTo>
                  <a:lnTo>
                    <a:pt x="141" y="399"/>
                  </a:lnTo>
                  <a:lnTo>
                    <a:pt x="143" y="404"/>
                  </a:lnTo>
                  <a:lnTo>
                    <a:pt x="148" y="415"/>
                  </a:lnTo>
                  <a:lnTo>
                    <a:pt x="148" y="421"/>
                  </a:lnTo>
                  <a:lnTo>
                    <a:pt x="146" y="425"/>
                  </a:lnTo>
                  <a:lnTo>
                    <a:pt x="144" y="432"/>
                  </a:lnTo>
                  <a:lnTo>
                    <a:pt x="150" y="439"/>
                  </a:lnTo>
                  <a:lnTo>
                    <a:pt x="157" y="443"/>
                  </a:lnTo>
                  <a:lnTo>
                    <a:pt x="165" y="445"/>
                  </a:lnTo>
                  <a:lnTo>
                    <a:pt x="172" y="445"/>
                  </a:lnTo>
                  <a:lnTo>
                    <a:pt x="163" y="436"/>
                  </a:lnTo>
                  <a:lnTo>
                    <a:pt x="159" y="427"/>
                  </a:lnTo>
                  <a:lnTo>
                    <a:pt x="163" y="423"/>
                  </a:lnTo>
                  <a:lnTo>
                    <a:pt x="176" y="421"/>
                  </a:lnTo>
                  <a:lnTo>
                    <a:pt x="187" y="414"/>
                  </a:lnTo>
                  <a:lnTo>
                    <a:pt x="196" y="403"/>
                  </a:lnTo>
                  <a:lnTo>
                    <a:pt x="203" y="399"/>
                  </a:lnTo>
                  <a:lnTo>
                    <a:pt x="211" y="397"/>
                  </a:lnTo>
                  <a:lnTo>
                    <a:pt x="222" y="397"/>
                  </a:lnTo>
                  <a:lnTo>
                    <a:pt x="237" y="399"/>
                  </a:lnTo>
                  <a:lnTo>
                    <a:pt x="251" y="393"/>
                  </a:lnTo>
                  <a:lnTo>
                    <a:pt x="266" y="391"/>
                  </a:lnTo>
                  <a:lnTo>
                    <a:pt x="274" y="391"/>
                  </a:lnTo>
                  <a:lnTo>
                    <a:pt x="279" y="393"/>
                  </a:lnTo>
                  <a:lnTo>
                    <a:pt x="283" y="397"/>
                  </a:lnTo>
                  <a:lnTo>
                    <a:pt x="285" y="403"/>
                  </a:lnTo>
                  <a:lnTo>
                    <a:pt x="281" y="406"/>
                  </a:lnTo>
                  <a:lnTo>
                    <a:pt x="279" y="408"/>
                  </a:lnTo>
                  <a:lnTo>
                    <a:pt x="277" y="412"/>
                  </a:lnTo>
                  <a:lnTo>
                    <a:pt x="277" y="415"/>
                  </a:lnTo>
                  <a:lnTo>
                    <a:pt x="279" y="417"/>
                  </a:lnTo>
                  <a:lnTo>
                    <a:pt x="283" y="421"/>
                  </a:lnTo>
                  <a:lnTo>
                    <a:pt x="290" y="423"/>
                  </a:lnTo>
                  <a:lnTo>
                    <a:pt x="298" y="425"/>
                  </a:lnTo>
                  <a:lnTo>
                    <a:pt x="312" y="425"/>
                  </a:lnTo>
                  <a:lnTo>
                    <a:pt x="325" y="427"/>
                  </a:lnTo>
                  <a:lnTo>
                    <a:pt x="336" y="428"/>
                  </a:lnTo>
                  <a:lnTo>
                    <a:pt x="342" y="430"/>
                  </a:lnTo>
                  <a:lnTo>
                    <a:pt x="355" y="425"/>
                  </a:lnTo>
                  <a:lnTo>
                    <a:pt x="373" y="415"/>
                  </a:lnTo>
                  <a:lnTo>
                    <a:pt x="396" y="406"/>
                  </a:lnTo>
                  <a:lnTo>
                    <a:pt x="407" y="401"/>
                  </a:lnTo>
                  <a:lnTo>
                    <a:pt x="407" y="391"/>
                  </a:lnTo>
                  <a:lnTo>
                    <a:pt x="403" y="386"/>
                  </a:lnTo>
                  <a:lnTo>
                    <a:pt x="399" y="382"/>
                  </a:lnTo>
                  <a:lnTo>
                    <a:pt x="396" y="379"/>
                  </a:lnTo>
                  <a:lnTo>
                    <a:pt x="394" y="373"/>
                  </a:lnTo>
                  <a:lnTo>
                    <a:pt x="396" y="367"/>
                  </a:lnTo>
                  <a:lnTo>
                    <a:pt x="388" y="360"/>
                  </a:lnTo>
                  <a:lnTo>
                    <a:pt x="386" y="354"/>
                  </a:lnTo>
                  <a:lnTo>
                    <a:pt x="386" y="351"/>
                  </a:lnTo>
                  <a:lnTo>
                    <a:pt x="388" y="349"/>
                  </a:lnTo>
                  <a:lnTo>
                    <a:pt x="392" y="345"/>
                  </a:lnTo>
                  <a:lnTo>
                    <a:pt x="399" y="343"/>
                  </a:lnTo>
                  <a:lnTo>
                    <a:pt x="403" y="338"/>
                  </a:lnTo>
                  <a:lnTo>
                    <a:pt x="407" y="334"/>
                  </a:lnTo>
                  <a:lnTo>
                    <a:pt x="410" y="332"/>
                  </a:lnTo>
                  <a:lnTo>
                    <a:pt x="414" y="332"/>
                  </a:lnTo>
                  <a:lnTo>
                    <a:pt x="423" y="336"/>
                  </a:lnTo>
                  <a:lnTo>
                    <a:pt x="433" y="343"/>
                  </a:lnTo>
                  <a:lnTo>
                    <a:pt x="436" y="342"/>
                  </a:lnTo>
                  <a:lnTo>
                    <a:pt x="440" y="342"/>
                  </a:lnTo>
                  <a:lnTo>
                    <a:pt x="445" y="340"/>
                  </a:lnTo>
                  <a:lnTo>
                    <a:pt x="451" y="343"/>
                  </a:lnTo>
                  <a:lnTo>
                    <a:pt x="455" y="340"/>
                  </a:lnTo>
                  <a:lnTo>
                    <a:pt x="460" y="340"/>
                  </a:lnTo>
                  <a:lnTo>
                    <a:pt x="464" y="340"/>
                  </a:lnTo>
                  <a:lnTo>
                    <a:pt x="469" y="340"/>
                  </a:lnTo>
                  <a:lnTo>
                    <a:pt x="473" y="329"/>
                  </a:lnTo>
                  <a:lnTo>
                    <a:pt x="479" y="318"/>
                  </a:lnTo>
                  <a:lnTo>
                    <a:pt x="482" y="316"/>
                  </a:lnTo>
                  <a:lnTo>
                    <a:pt x="486" y="316"/>
                  </a:lnTo>
                  <a:lnTo>
                    <a:pt x="492" y="318"/>
                  </a:lnTo>
                  <a:lnTo>
                    <a:pt x="495" y="319"/>
                  </a:lnTo>
                  <a:lnTo>
                    <a:pt x="506" y="325"/>
                  </a:lnTo>
                  <a:lnTo>
                    <a:pt x="514" y="332"/>
                  </a:lnTo>
                  <a:lnTo>
                    <a:pt x="527" y="340"/>
                  </a:lnTo>
                  <a:lnTo>
                    <a:pt x="536" y="347"/>
                  </a:lnTo>
                  <a:lnTo>
                    <a:pt x="543" y="358"/>
                  </a:lnTo>
                  <a:lnTo>
                    <a:pt x="551" y="371"/>
                  </a:lnTo>
                  <a:lnTo>
                    <a:pt x="549" y="377"/>
                  </a:lnTo>
                  <a:lnTo>
                    <a:pt x="543" y="379"/>
                  </a:lnTo>
                  <a:lnTo>
                    <a:pt x="542" y="380"/>
                  </a:lnTo>
                  <a:lnTo>
                    <a:pt x="542" y="382"/>
                  </a:lnTo>
                  <a:lnTo>
                    <a:pt x="542" y="384"/>
                  </a:lnTo>
                  <a:lnTo>
                    <a:pt x="543" y="388"/>
                  </a:lnTo>
                  <a:lnTo>
                    <a:pt x="551" y="386"/>
                  </a:lnTo>
                  <a:lnTo>
                    <a:pt x="558" y="388"/>
                  </a:lnTo>
                  <a:lnTo>
                    <a:pt x="564" y="391"/>
                  </a:lnTo>
                  <a:lnTo>
                    <a:pt x="571" y="401"/>
                  </a:lnTo>
                  <a:lnTo>
                    <a:pt x="571" y="406"/>
                  </a:lnTo>
                  <a:lnTo>
                    <a:pt x="569" y="410"/>
                  </a:lnTo>
                  <a:lnTo>
                    <a:pt x="567" y="412"/>
                  </a:lnTo>
                  <a:lnTo>
                    <a:pt x="564" y="414"/>
                  </a:lnTo>
                  <a:lnTo>
                    <a:pt x="556" y="415"/>
                  </a:lnTo>
                  <a:lnTo>
                    <a:pt x="547" y="417"/>
                  </a:lnTo>
                  <a:lnTo>
                    <a:pt x="547" y="423"/>
                  </a:lnTo>
                  <a:lnTo>
                    <a:pt x="549" y="430"/>
                  </a:lnTo>
                  <a:lnTo>
                    <a:pt x="553" y="434"/>
                  </a:lnTo>
                  <a:lnTo>
                    <a:pt x="556" y="438"/>
                  </a:lnTo>
                  <a:lnTo>
                    <a:pt x="560" y="439"/>
                  </a:lnTo>
                  <a:lnTo>
                    <a:pt x="567" y="441"/>
                  </a:lnTo>
                  <a:lnTo>
                    <a:pt x="569" y="438"/>
                  </a:lnTo>
                  <a:lnTo>
                    <a:pt x="569" y="436"/>
                  </a:lnTo>
                  <a:lnTo>
                    <a:pt x="569" y="432"/>
                  </a:lnTo>
                  <a:lnTo>
                    <a:pt x="567" y="430"/>
                  </a:lnTo>
                  <a:lnTo>
                    <a:pt x="564" y="428"/>
                  </a:lnTo>
                  <a:lnTo>
                    <a:pt x="562" y="425"/>
                  </a:lnTo>
                  <a:lnTo>
                    <a:pt x="566" y="423"/>
                  </a:lnTo>
                  <a:lnTo>
                    <a:pt x="573" y="425"/>
                  </a:lnTo>
                  <a:lnTo>
                    <a:pt x="582" y="427"/>
                  </a:lnTo>
                  <a:lnTo>
                    <a:pt x="588" y="432"/>
                  </a:lnTo>
                  <a:lnTo>
                    <a:pt x="586" y="445"/>
                  </a:lnTo>
                  <a:lnTo>
                    <a:pt x="586" y="456"/>
                  </a:lnTo>
                  <a:lnTo>
                    <a:pt x="588" y="462"/>
                  </a:lnTo>
                  <a:lnTo>
                    <a:pt x="593" y="465"/>
                  </a:lnTo>
                  <a:lnTo>
                    <a:pt x="601" y="471"/>
                  </a:lnTo>
                  <a:lnTo>
                    <a:pt x="608" y="475"/>
                  </a:lnTo>
                  <a:lnTo>
                    <a:pt x="628" y="484"/>
                  </a:lnTo>
                  <a:lnTo>
                    <a:pt x="647" y="493"/>
                  </a:lnTo>
                  <a:lnTo>
                    <a:pt x="651" y="489"/>
                  </a:lnTo>
                  <a:lnTo>
                    <a:pt x="651" y="484"/>
                  </a:lnTo>
                  <a:lnTo>
                    <a:pt x="662" y="489"/>
                  </a:lnTo>
                  <a:lnTo>
                    <a:pt x="675" y="497"/>
                  </a:lnTo>
                  <a:lnTo>
                    <a:pt x="671" y="471"/>
                  </a:lnTo>
                  <a:lnTo>
                    <a:pt x="669" y="445"/>
                  </a:lnTo>
                  <a:lnTo>
                    <a:pt x="667" y="432"/>
                  </a:lnTo>
                  <a:lnTo>
                    <a:pt x="660" y="415"/>
                  </a:lnTo>
                  <a:lnTo>
                    <a:pt x="658" y="406"/>
                  </a:lnTo>
                  <a:lnTo>
                    <a:pt x="656" y="397"/>
                  </a:lnTo>
                  <a:lnTo>
                    <a:pt x="656" y="393"/>
                  </a:lnTo>
                  <a:lnTo>
                    <a:pt x="658" y="391"/>
                  </a:lnTo>
                  <a:lnTo>
                    <a:pt x="660" y="388"/>
                  </a:lnTo>
                  <a:lnTo>
                    <a:pt x="662" y="386"/>
                  </a:lnTo>
                  <a:lnTo>
                    <a:pt x="673" y="395"/>
                  </a:lnTo>
                  <a:lnTo>
                    <a:pt x="689" y="408"/>
                  </a:lnTo>
                  <a:lnTo>
                    <a:pt x="699" y="408"/>
                  </a:lnTo>
                  <a:lnTo>
                    <a:pt x="710" y="408"/>
                  </a:lnTo>
                  <a:lnTo>
                    <a:pt x="719" y="406"/>
                  </a:lnTo>
                  <a:lnTo>
                    <a:pt x="728" y="403"/>
                  </a:lnTo>
                  <a:lnTo>
                    <a:pt x="728" y="390"/>
                  </a:lnTo>
                  <a:lnTo>
                    <a:pt x="732" y="375"/>
                  </a:lnTo>
                  <a:lnTo>
                    <a:pt x="737" y="369"/>
                  </a:lnTo>
                  <a:lnTo>
                    <a:pt x="743" y="364"/>
                  </a:lnTo>
                  <a:lnTo>
                    <a:pt x="748" y="362"/>
                  </a:lnTo>
                  <a:lnTo>
                    <a:pt x="754" y="360"/>
                  </a:lnTo>
                  <a:lnTo>
                    <a:pt x="758" y="360"/>
                  </a:lnTo>
                  <a:lnTo>
                    <a:pt x="763" y="362"/>
                  </a:lnTo>
                  <a:lnTo>
                    <a:pt x="767" y="364"/>
                  </a:lnTo>
                  <a:lnTo>
                    <a:pt x="772" y="367"/>
                  </a:lnTo>
                  <a:lnTo>
                    <a:pt x="791" y="369"/>
                  </a:lnTo>
                  <a:lnTo>
                    <a:pt x="809" y="375"/>
                  </a:lnTo>
                  <a:lnTo>
                    <a:pt x="815" y="371"/>
                  </a:lnTo>
                  <a:lnTo>
                    <a:pt x="820" y="367"/>
                  </a:lnTo>
                  <a:lnTo>
                    <a:pt x="822" y="362"/>
                  </a:lnTo>
                  <a:lnTo>
                    <a:pt x="822" y="356"/>
                  </a:lnTo>
                  <a:lnTo>
                    <a:pt x="819" y="356"/>
                  </a:lnTo>
                  <a:lnTo>
                    <a:pt x="815" y="360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8" y="358"/>
                  </a:lnTo>
                  <a:lnTo>
                    <a:pt x="804" y="353"/>
                  </a:lnTo>
                  <a:lnTo>
                    <a:pt x="802" y="336"/>
                  </a:lnTo>
                  <a:lnTo>
                    <a:pt x="804" y="332"/>
                  </a:lnTo>
                  <a:lnTo>
                    <a:pt x="809" y="330"/>
                  </a:lnTo>
                  <a:lnTo>
                    <a:pt x="824" y="327"/>
                  </a:lnTo>
                  <a:lnTo>
                    <a:pt x="828" y="329"/>
                  </a:lnTo>
                  <a:lnTo>
                    <a:pt x="830" y="332"/>
                  </a:lnTo>
                  <a:lnTo>
                    <a:pt x="832" y="332"/>
                  </a:lnTo>
                  <a:lnTo>
                    <a:pt x="833" y="334"/>
                  </a:lnTo>
                  <a:lnTo>
                    <a:pt x="835" y="334"/>
                  </a:lnTo>
                  <a:lnTo>
                    <a:pt x="839" y="332"/>
                  </a:lnTo>
                  <a:lnTo>
                    <a:pt x="841" y="329"/>
                  </a:lnTo>
                  <a:lnTo>
                    <a:pt x="841" y="323"/>
                  </a:lnTo>
                  <a:lnTo>
                    <a:pt x="839" y="318"/>
                  </a:lnTo>
                  <a:lnTo>
                    <a:pt x="835" y="312"/>
                  </a:lnTo>
                  <a:lnTo>
                    <a:pt x="826" y="303"/>
                  </a:lnTo>
                  <a:lnTo>
                    <a:pt x="817" y="295"/>
                  </a:lnTo>
                  <a:lnTo>
                    <a:pt x="819" y="281"/>
                  </a:lnTo>
                  <a:lnTo>
                    <a:pt x="819" y="266"/>
                  </a:lnTo>
                  <a:lnTo>
                    <a:pt x="806" y="273"/>
                  </a:lnTo>
                  <a:lnTo>
                    <a:pt x="795" y="282"/>
                  </a:lnTo>
                  <a:lnTo>
                    <a:pt x="791" y="279"/>
                  </a:lnTo>
                  <a:lnTo>
                    <a:pt x="791" y="273"/>
                  </a:lnTo>
                  <a:lnTo>
                    <a:pt x="793" y="268"/>
                  </a:lnTo>
                  <a:lnTo>
                    <a:pt x="796" y="264"/>
                  </a:lnTo>
                  <a:lnTo>
                    <a:pt x="796" y="257"/>
                  </a:lnTo>
                  <a:lnTo>
                    <a:pt x="795" y="249"/>
                  </a:lnTo>
                  <a:lnTo>
                    <a:pt x="800" y="244"/>
                  </a:lnTo>
                  <a:lnTo>
                    <a:pt x="808" y="240"/>
                  </a:lnTo>
                  <a:lnTo>
                    <a:pt x="813" y="236"/>
                  </a:lnTo>
                  <a:lnTo>
                    <a:pt x="817" y="229"/>
                  </a:lnTo>
                  <a:lnTo>
                    <a:pt x="808" y="216"/>
                  </a:lnTo>
                  <a:lnTo>
                    <a:pt x="796" y="207"/>
                  </a:lnTo>
                  <a:lnTo>
                    <a:pt x="811" y="203"/>
                  </a:lnTo>
                  <a:lnTo>
                    <a:pt x="835" y="201"/>
                  </a:lnTo>
                  <a:lnTo>
                    <a:pt x="863" y="184"/>
                  </a:lnTo>
                  <a:lnTo>
                    <a:pt x="885" y="172"/>
                  </a:lnTo>
                  <a:lnTo>
                    <a:pt x="909" y="164"/>
                  </a:lnTo>
                  <a:lnTo>
                    <a:pt x="926" y="157"/>
                  </a:lnTo>
                  <a:lnTo>
                    <a:pt x="931" y="153"/>
                  </a:lnTo>
                  <a:lnTo>
                    <a:pt x="937" y="153"/>
                  </a:lnTo>
                  <a:lnTo>
                    <a:pt x="941" y="151"/>
                  </a:lnTo>
                  <a:lnTo>
                    <a:pt x="942" y="153"/>
                  </a:lnTo>
                  <a:lnTo>
                    <a:pt x="928" y="166"/>
                  </a:lnTo>
                  <a:lnTo>
                    <a:pt x="907" y="181"/>
                  </a:lnTo>
                  <a:lnTo>
                    <a:pt x="905" y="190"/>
                  </a:lnTo>
                  <a:lnTo>
                    <a:pt x="902" y="197"/>
                  </a:lnTo>
                  <a:lnTo>
                    <a:pt x="907" y="201"/>
                  </a:lnTo>
                  <a:lnTo>
                    <a:pt x="911" y="201"/>
                  </a:lnTo>
                  <a:lnTo>
                    <a:pt x="913" y="201"/>
                  </a:lnTo>
                  <a:lnTo>
                    <a:pt x="917" y="199"/>
                  </a:lnTo>
                  <a:lnTo>
                    <a:pt x="922" y="192"/>
                  </a:lnTo>
                  <a:lnTo>
                    <a:pt x="926" y="183"/>
                  </a:lnTo>
                  <a:lnTo>
                    <a:pt x="929" y="177"/>
                  </a:lnTo>
                  <a:lnTo>
                    <a:pt x="939" y="170"/>
                  </a:lnTo>
                  <a:lnTo>
                    <a:pt x="942" y="166"/>
                  </a:lnTo>
                  <a:lnTo>
                    <a:pt x="946" y="164"/>
                  </a:lnTo>
                  <a:lnTo>
                    <a:pt x="950" y="164"/>
                  </a:lnTo>
                  <a:lnTo>
                    <a:pt x="952" y="164"/>
                  </a:lnTo>
                  <a:lnTo>
                    <a:pt x="953" y="177"/>
                  </a:lnTo>
                  <a:lnTo>
                    <a:pt x="952" y="190"/>
                  </a:lnTo>
                  <a:lnTo>
                    <a:pt x="948" y="188"/>
                  </a:lnTo>
                  <a:lnTo>
                    <a:pt x="946" y="183"/>
                  </a:lnTo>
                  <a:lnTo>
                    <a:pt x="944" y="181"/>
                  </a:lnTo>
                  <a:lnTo>
                    <a:pt x="942" y="181"/>
                  </a:lnTo>
                  <a:lnTo>
                    <a:pt x="941" y="183"/>
                  </a:lnTo>
                  <a:lnTo>
                    <a:pt x="937" y="186"/>
                  </a:lnTo>
                  <a:lnTo>
                    <a:pt x="944" y="192"/>
                  </a:lnTo>
                  <a:lnTo>
                    <a:pt x="944" y="196"/>
                  </a:lnTo>
                  <a:lnTo>
                    <a:pt x="942" y="201"/>
                  </a:lnTo>
                  <a:lnTo>
                    <a:pt x="933" y="210"/>
                  </a:lnTo>
                  <a:lnTo>
                    <a:pt x="939" y="216"/>
                  </a:lnTo>
                  <a:lnTo>
                    <a:pt x="944" y="227"/>
                  </a:lnTo>
                  <a:lnTo>
                    <a:pt x="948" y="227"/>
                  </a:lnTo>
                  <a:lnTo>
                    <a:pt x="952" y="225"/>
                  </a:lnTo>
                  <a:lnTo>
                    <a:pt x="955" y="221"/>
                  </a:lnTo>
                  <a:lnTo>
                    <a:pt x="957" y="216"/>
                  </a:lnTo>
                  <a:lnTo>
                    <a:pt x="959" y="212"/>
                  </a:lnTo>
                  <a:lnTo>
                    <a:pt x="963" y="209"/>
                  </a:lnTo>
                  <a:lnTo>
                    <a:pt x="965" y="201"/>
                  </a:lnTo>
                  <a:lnTo>
                    <a:pt x="965" y="186"/>
                  </a:lnTo>
                  <a:lnTo>
                    <a:pt x="961" y="166"/>
                  </a:lnTo>
                  <a:lnTo>
                    <a:pt x="959" y="149"/>
                  </a:lnTo>
                  <a:lnTo>
                    <a:pt x="959" y="142"/>
                  </a:lnTo>
                  <a:lnTo>
                    <a:pt x="961" y="136"/>
                  </a:lnTo>
                  <a:lnTo>
                    <a:pt x="966" y="133"/>
                  </a:lnTo>
                  <a:lnTo>
                    <a:pt x="974" y="129"/>
                  </a:lnTo>
                  <a:lnTo>
                    <a:pt x="992" y="122"/>
                  </a:lnTo>
                  <a:lnTo>
                    <a:pt x="1011" y="116"/>
                  </a:lnTo>
                  <a:lnTo>
                    <a:pt x="1020" y="114"/>
                  </a:lnTo>
                  <a:lnTo>
                    <a:pt x="1029" y="114"/>
                  </a:lnTo>
                  <a:lnTo>
                    <a:pt x="1037" y="116"/>
                  </a:lnTo>
                  <a:lnTo>
                    <a:pt x="1042" y="124"/>
                  </a:lnTo>
                  <a:lnTo>
                    <a:pt x="1040" y="127"/>
                  </a:lnTo>
                  <a:lnTo>
                    <a:pt x="1040" y="131"/>
                  </a:lnTo>
                  <a:lnTo>
                    <a:pt x="1038" y="133"/>
                  </a:lnTo>
                  <a:lnTo>
                    <a:pt x="1037" y="135"/>
                  </a:lnTo>
                  <a:lnTo>
                    <a:pt x="1031" y="135"/>
                  </a:lnTo>
                  <a:lnTo>
                    <a:pt x="1026" y="138"/>
                  </a:lnTo>
                  <a:lnTo>
                    <a:pt x="1022" y="142"/>
                  </a:lnTo>
                  <a:lnTo>
                    <a:pt x="1020" y="148"/>
                  </a:lnTo>
                  <a:lnTo>
                    <a:pt x="1020" y="149"/>
                  </a:lnTo>
                  <a:lnTo>
                    <a:pt x="1022" y="151"/>
                  </a:lnTo>
                  <a:lnTo>
                    <a:pt x="1024" y="151"/>
                  </a:lnTo>
                  <a:lnTo>
                    <a:pt x="1026" y="151"/>
                  </a:lnTo>
                  <a:lnTo>
                    <a:pt x="1040" y="148"/>
                  </a:lnTo>
                  <a:lnTo>
                    <a:pt x="1059" y="144"/>
                  </a:lnTo>
                  <a:lnTo>
                    <a:pt x="1064" y="140"/>
                  </a:lnTo>
                  <a:lnTo>
                    <a:pt x="1066" y="138"/>
                  </a:lnTo>
                  <a:lnTo>
                    <a:pt x="1070" y="140"/>
                  </a:lnTo>
                  <a:lnTo>
                    <a:pt x="1074" y="146"/>
                  </a:lnTo>
                  <a:lnTo>
                    <a:pt x="1079" y="136"/>
                  </a:lnTo>
                  <a:lnTo>
                    <a:pt x="1085" y="133"/>
                  </a:lnTo>
                  <a:lnTo>
                    <a:pt x="1088" y="131"/>
                  </a:lnTo>
                  <a:lnTo>
                    <a:pt x="1092" y="131"/>
                  </a:lnTo>
                  <a:lnTo>
                    <a:pt x="1096" y="131"/>
                  </a:lnTo>
                  <a:lnTo>
                    <a:pt x="1101" y="135"/>
                  </a:lnTo>
                  <a:lnTo>
                    <a:pt x="1105" y="133"/>
                  </a:lnTo>
                  <a:lnTo>
                    <a:pt x="1110" y="131"/>
                  </a:lnTo>
                  <a:lnTo>
                    <a:pt x="1118" y="135"/>
                  </a:lnTo>
                  <a:lnTo>
                    <a:pt x="1131" y="138"/>
                  </a:lnTo>
                  <a:lnTo>
                    <a:pt x="1129" y="142"/>
                  </a:lnTo>
                  <a:lnTo>
                    <a:pt x="1127" y="146"/>
                  </a:lnTo>
                  <a:lnTo>
                    <a:pt x="1136" y="146"/>
                  </a:lnTo>
                  <a:lnTo>
                    <a:pt x="1142" y="144"/>
                  </a:lnTo>
                  <a:lnTo>
                    <a:pt x="1147" y="138"/>
                  </a:lnTo>
                  <a:lnTo>
                    <a:pt x="1151" y="133"/>
                  </a:lnTo>
                  <a:lnTo>
                    <a:pt x="1155" y="125"/>
                  </a:lnTo>
                  <a:lnTo>
                    <a:pt x="1160" y="120"/>
                  </a:lnTo>
                  <a:lnTo>
                    <a:pt x="1166" y="114"/>
                  </a:lnTo>
                  <a:lnTo>
                    <a:pt x="1171" y="111"/>
                  </a:lnTo>
                  <a:lnTo>
                    <a:pt x="1179" y="87"/>
                  </a:lnTo>
                  <a:lnTo>
                    <a:pt x="1186" y="70"/>
                  </a:lnTo>
                  <a:lnTo>
                    <a:pt x="1194" y="59"/>
                  </a:lnTo>
                  <a:lnTo>
                    <a:pt x="1201" y="51"/>
                  </a:lnTo>
                  <a:lnTo>
                    <a:pt x="1214" y="42"/>
                  </a:lnTo>
                  <a:lnTo>
                    <a:pt x="1221" y="37"/>
                  </a:lnTo>
                  <a:lnTo>
                    <a:pt x="1221" y="29"/>
                  </a:lnTo>
                  <a:lnTo>
                    <a:pt x="1227" y="24"/>
                  </a:lnTo>
                  <a:lnTo>
                    <a:pt x="1232" y="18"/>
                  </a:lnTo>
                  <a:lnTo>
                    <a:pt x="1242" y="16"/>
                  </a:lnTo>
                  <a:lnTo>
                    <a:pt x="1260" y="13"/>
                  </a:lnTo>
                  <a:lnTo>
                    <a:pt x="1277" y="7"/>
                  </a:lnTo>
                  <a:lnTo>
                    <a:pt x="1290" y="7"/>
                  </a:lnTo>
                  <a:lnTo>
                    <a:pt x="1306" y="7"/>
                  </a:lnTo>
                  <a:lnTo>
                    <a:pt x="1314" y="11"/>
                  </a:lnTo>
                  <a:lnTo>
                    <a:pt x="1321" y="14"/>
                  </a:lnTo>
                  <a:lnTo>
                    <a:pt x="1327" y="22"/>
                  </a:lnTo>
                  <a:lnTo>
                    <a:pt x="1330" y="33"/>
                  </a:lnTo>
                  <a:lnTo>
                    <a:pt x="1332" y="37"/>
                  </a:lnTo>
                  <a:lnTo>
                    <a:pt x="1336" y="40"/>
                  </a:lnTo>
                  <a:lnTo>
                    <a:pt x="1340" y="44"/>
                  </a:lnTo>
                  <a:lnTo>
                    <a:pt x="1343" y="46"/>
                  </a:lnTo>
                  <a:lnTo>
                    <a:pt x="1351" y="48"/>
                  </a:lnTo>
                  <a:lnTo>
                    <a:pt x="1358" y="48"/>
                  </a:lnTo>
                  <a:lnTo>
                    <a:pt x="1369" y="40"/>
                  </a:lnTo>
                  <a:lnTo>
                    <a:pt x="1375" y="39"/>
                  </a:lnTo>
                  <a:lnTo>
                    <a:pt x="1384" y="39"/>
                  </a:lnTo>
                  <a:lnTo>
                    <a:pt x="1395" y="40"/>
                  </a:lnTo>
                  <a:lnTo>
                    <a:pt x="1393" y="33"/>
                  </a:lnTo>
                  <a:lnTo>
                    <a:pt x="1395" y="24"/>
                  </a:lnTo>
                  <a:lnTo>
                    <a:pt x="1404" y="27"/>
                  </a:lnTo>
                  <a:lnTo>
                    <a:pt x="1413" y="31"/>
                  </a:lnTo>
                  <a:lnTo>
                    <a:pt x="1406" y="11"/>
                  </a:lnTo>
                  <a:lnTo>
                    <a:pt x="1404" y="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56" name="Freeform 6"/>
            <p:cNvSpPr>
              <a:spLocks noEditPoints="1"/>
            </p:cNvSpPr>
            <p:nvPr/>
          </p:nvSpPr>
          <p:spPr bwMode="auto">
            <a:xfrm>
              <a:off x="5995" y="2559"/>
              <a:ext cx="144" cy="865"/>
            </a:xfrm>
            <a:custGeom>
              <a:avLst/>
              <a:gdLst>
                <a:gd name="T0" fmla="*/ 52 w 144"/>
                <a:gd name="T1" fmla="*/ 20 h 865"/>
                <a:gd name="T2" fmla="*/ 40 w 144"/>
                <a:gd name="T3" fmla="*/ 31 h 865"/>
                <a:gd name="T4" fmla="*/ 20 w 144"/>
                <a:gd name="T5" fmla="*/ 48 h 865"/>
                <a:gd name="T6" fmla="*/ 61 w 144"/>
                <a:gd name="T7" fmla="*/ 67 h 865"/>
                <a:gd name="T8" fmla="*/ 55 w 144"/>
                <a:gd name="T9" fmla="*/ 91 h 865"/>
                <a:gd name="T10" fmla="*/ 79 w 144"/>
                <a:gd name="T11" fmla="*/ 100 h 865"/>
                <a:gd name="T12" fmla="*/ 96 w 144"/>
                <a:gd name="T13" fmla="*/ 59 h 865"/>
                <a:gd name="T14" fmla="*/ 85 w 144"/>
                <a:gd name="T15" fmla="*/ 9 h 865"/>
                <a:gd name="T16" fmla="*/ 87 w 144"/>
                <a:gd name="T17" fmla="*/ 203 h 865"/>
                <a:gd name="T18" fmla="*/ 81 w 144"/>
                <a:gd name="T19" fmla="*/ 218 h 865"/>
                <a:gd name="T20" fmla="*/ 96 w 144"/>
                <a:gd name="T21" fmla="*/ 224 h 865"/>
                <a:gd name="T22" fmla="*/ 114 w 144"/>
                <a:gd name="T23" fmla="*/ 211 h 865"/>
                <a:gd name="T24" fmla="*/ 90 w 144"/>
                <a:gd name="T25" fmla="*/ 201 h 865"/>
                <a:gd name="T26" fmla="*/ 103 w 144"/>
                <a:gd name="T27" fmla="*/ 150 h 865"/>
                <a:gd name="T28" fmla="*/ 83 w 144"/>
                <a:gd name="T29" fmla="*/ 133 h 865"/>
                <a:gd name="T30" fmla="*/ 77 w 144"/>
                <a:gd name="T31" fmla="*/ 157 h 865"/>
                <a:gd name="T32" fmla="*/ 90 w 144"/>
                <a:gd name="T33" fmla="*/ 174 h 865"/>
                <a:gd name="T34" fmla="*/ 94 w 144"/>
                <a:gd name="T35" fmla="*/ 189 h 865"/>
                <a:gd name="T36" fmla="*/ 107 w 144"/>
                <a:gd name="T37" fmla="*/ 183 h 865"/>
                <a:gd name="T38" fmla="*/ 103 w 144"/>
                <a:gd name="T39" fmla="*/ 172 h 865"/>
                <a:gd name="T40" fmla="*/ 114 w 144"/>
                <a:gd name="T41" fmla="*/ 320 h 865"/>
                <a:gd name="T42" fmla="*/ 137 w 144"/>
                <a:gd name="T43" fmla="*/ 331 h 865"/>
                <a:gd name="T44" fmla="*/ 114 w 144"/>
                <a:gd name="T45" fmla="*/ 285 h 865"/>
                <a:gd name="T46" fmla="*/ 105 w 144"/>
                <a:gd name="T47" fmla="*/ 294 h 865"/>
                <a:gd name="T48" fmla="*/ 111 w 144"/>
                <a:gd name="T49" fmla="*/ 305 h 865"/>
                <a:gd name="T50" fmla="*/ 124 w 144"/>
                <a:gd name="T51" fmla="*/ 301 h 865"/>
                <a:gd name="T52" fmla="*/ 124 w 144"/>
                <a:gd name="T53" fmla="*/ 288 h 865"/>
                <a:gd name="T54" fmla="*/ 122 w 144"/>
                <a:gd name="T55" fmla="*/ 359 h 865"/>
                <a:gd name="T56" fmla="*/ 124 w 144"/>
                <a:gd name="T57" fmla="*/ 379 h 865"/>
                <a:gd name="T58" fmla="*/ 120 w 144"/>
                <a:gd name="T59" fmla="*/ 412 h 865"/>
                <a:gd name="T60" fmla="*/ 140 w 144"/>
                <a:gd name="T61" fmla="*/ 427 h 865"/>
                <a:gd name="T62" fmla="*/ 144 w 144"/>
                <a:gd name="T63" fmla="*/ 392 h 865"/>
                <a:gd name="T64" fmla="*/ 137 w 144"/>
                <a:gd name="T65" fmla="*/ 371 h 865"/>
                <a:gd name="T66" fmla="*/ 92 w 144"/>
                <a:gd name="T67" fmla="*/ 458 h 865"/>
                <a:gd name="T68" fmla="*/ 85 w 144"/>
                <a:gd name="T69" fmla="*/ 473 h 865"/>
                <a:gd name="T70" fmla="*/ 100 w 144"/>
                <a:gd name="T71" fmla="*/ 475 h 865"/>
                <a:gd name="T72" fmla="*/ 116 w 144"/>
                <a:gd name="T73" fmla="*/ 481 h 865"/>
                <a:gd name="T74" fmla="*/ 111 w 144"/>
                <a:gd name="T75" fmla="*/ 464 h 865"/>
                <a:gd name="T76" fmla="*/ 96 w 144"/>
                <a:gd name="T77" fmla="*/ 458 h 865"/>
                <a:gd name="T78" fmla="*/ 76 w 144"/>
                <a:gd name="T79" fmla="*/ 819 h 865"/>
                <a:gd name="T80" fmla="*/ 83 w 144"/>
                <a:gd name="T81" fmla="*/ 795 h 865"/>
                <a:gd name="T82" fmla="*/ 9 w 144"/>
                <a:gd name="T83" fmla="*/ 776 h 865"/>
                <a:gd name="T84" fmla="*/ 7 w 144"/>
                <a:gd name="T85" fmla="*/ 808 h 865"/>
                <a:gd name="T86" fmla="*/ 4 w 144"/>
                <a:gd name="T87" fmla="*/ 861 h 865"/>
                <a:gd name="T88" fmla="*/ 31 w 144"/>
                <a:gd name="T89" fmla="*/ 822 h 865"/>
                <a:gd name="T90" fmla="*/ 42 w 144"/>
                <a:gd name="T91" fmla="*/ 784 h 865"/>
                <a:gd name="T92" fmla="*/ 29 w 144"/>
                <a:gd name="T93" fmla="*/ 658 h 865"/>
                <a:gd name="T94" fmla="*/ 33 w 144"/>
                <a:gd name="T95" fmla="*/ 686 h 865"/>
                <a:gd name="T96" fmla="*/ 35 w 144"/>
                <a:gd name="T97" fmla="*/ 734 h 865"/>
                <a:gd name="T98" fmla="*/ 61 w 144"/>
                <a:gd name="T99" fmla="*/ 754 h 865"/>
                <a:gd name="T100" fmla="*/ 64 w 144"/>
                <a:gd name="T101" fmla="*/ 711 h 865"/>
                <a:gd name="T102" fmla="*/ 79 w 144"/>
                <a:gd name="T103" fmla="*/ 654 h 865"/>
                <a:gd name="T104" fmla="*/ 90 w 144"/>
                <a:gd name="T105" fmla="*/ 617 h 865"/>
                <a:gd name="T106" fmla="*/ 68 w 144"/>
                <a:gd name="T107" fmla="*/ 614 h 865"/>
                <a:gd name="T108" fmla="*/ 101 w 144"/>
                <a:gd name="T109" fmla="*/ 510 h 865"/>
                <a:gd name="T110" fmla="*/ 87 w 144"/>
                <a:gd name="T111" fmla="*/ 578 h 865"/>
                <a:gd name="T112" fmla="*/ 107 w 144"/>
                <a:gd name="T113" fmla="*/ 584 h 865"/>
                <a:gd name="T114" fmla="*/ 120 w 144"/>
                <a:gd name="T115" fmla="*/ 523 h 8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4"/>
                <a:gd name="T175" fmla="*/ 0 h 865"/>
                <a:gd name="T176" fmla="*/ 144 w 144"/>
                <a:gd name="T177" fmla="*/ 865 h 8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4" h="865">
                  <a:moveTo>
                    <a:pt x="61" y="0"/>
                  </a:moveTo>
                  <a:lnTo>
                    <a:pt x="63" y="13"/>
                  </a:lnTo>
                  <a:lnTo>
                    <a:pt x="63" y="17"/>
                  </a:lnTo>
                  <a:lnTo>
                    <a:pt x="61" y="17"/>
                  </a:lnTo>
                  <a:lnTo>
                    <a:pt x="57" y="17"/>
                  </a:lnTo>
                  <a:lnTo>
                    <a:pt x="53" y="19"/>
                  </a:lnTo>
                  <a:lnTo>
                    <a:pt x="52" y="20"/>
                  </a:lnTo>
                  <a:lnTo>
                    <a:pt x="48" y="24"/>
                  </a:lnTo>
                  <a:lnTo>
                    <a:pt x="46" y="26"/>
                  </a:lnTo>
                  <a:lnTo>
                    <a:pt x="46" y="30"/>
                  </a:lnTo>
                  <a:lnTo>
                    <a:pt x="46" y="33"/>
                  </a:lnTo>
                  <a:lnTo>
                    <a:pt x="46" y="35"/>
                  </a:lnTo>
                  <a:lnTo>
                    <a:pt x="42" y="33"/>
                  </a:lnTo>
                  <a:lnTo>
                    <a:pt x="40" y="31"/>
                  </a:lnTo>
                  <a:lnTo>
                    <a:pt x="37" y="31"/>
                  </a:lnTo>
                  <a:lnTo>
                    <a:pt x="35" y="31"/>
                  </a:lnTo>
                  <a:lnTo>
                    <a:pt x="31" y="31"/>
                  </a:lnTo>
                  <a:lnTo>
                    <a:pt x="28" y="33"/>
                  </a:lnTo>
                  <a:lnTo>
                    <a:pt x="26" y="35"/>
                  </a:lnTo>
                  <a:lnTo>
                    <a:pt x="20" y="41"/>
                  </a:lnTo>
                  <a:lnTo>
                    <a:pt x="20" y="48"/>
                  </a:lnTo>
                  <a:lnTo>
                    <a:pt x="26" y="54"/>
                  </a:lnTo>
                  <a:lnTo>
                    <a:pt x="31" y="54"/>
                  </a:lnTo>
                  <a:lnTo>
                    <a:pt x="33" y="52"/>
                  </a:lnTo>
                  <a:lnTo>
                    <a:pt x="42" y="48"/>
                  </a:lnTo>
                  <a:lnTo>
                    <a:pt x="50" y="44"/>
                  </a:lnTo>
                  <a:lnTo>
                    <a:pt x="55" y="56"/>
                  </a:lnTo>
                  <a:lnTo>
                    <a:pt x="61" y="67"/>
                  </a:lnTo>
                  <a:lnTo>
                    <a:pt x="61" y="68"/>
                  </a:lnTo>
                  <a:lnTo>
                    <a:pt x="57" y="74"/>
                  </a:lnTo>
                  <a:lnTo>
                    <a:pt x="55" y="81"/>
                  </a:lnTo>
                  <a:lnTo>
                    <a:pt x="55" y="83"/>
                  </a:lnTo>
                  <a:lnTo>
                    <a:pt x="53" y="87"/>
                  </a:lnTo>
                  <a:lnTo>
                    <a:pt x="55" y="91"/>
                  </a:lnTo>
                  <a:lnTo>
                    <a:pt x="57" y="94"/>
                  </a:lnTo>
                  <a:lnTo>
                    <a:pt x="59" y="98"/>
                  </a:lnTo>
                  <a:lnTo>
                    <a:pt x="63" y="102"/>
                  </a:lnTo>
                  <a:lnTo>
                    <a:pt x="68" y="104"/>
                  </a:lnTo>
                  <a:lnTo>
                    <a:pt x="74" y="104"/>
                  </a:lnTo>
                  <a:lnTo>
                    <a:pt x="77" y="102"/>
                  </a:lnTo>
                  <a:lnTo>
                    <a:pt x="79" y="100"/>
                  </a:lnTo>
                  <a:lnTo>
                    <a:pt x="81" y="96"/>
                  </a:lnTo>
                  <a:lnTo>
                    <a:pt x="83" y="92"/>
                  </a:lnTo>
                  <a:lnTo>
                    <a:pt x="85" y="87"/>
                  </a:lnTo>
                  <a:lnTo>
                    <a:pt x="87" y="78"/>
                  </a:lnTo>
                  <a:lnTo>
                    <a:pt x="90" y="67"/>
                  </a:lnTo>
                  <a:lnTo>
                    <a:pt x="92" y="65"/>
                  </a:lnTo>
                  <a:lnTo>
                    <a:pt x="96" y="59"/>
                  </a:lnTo>
                  <a:lnTo>
                    <a:pt x="90" y="50"/>
                  </a:lnTo>
                  <a:lnTo>
                    <a:pt x="85" y="39"/>
                  </a:lnTo>
                  <a:lnTo>
                    <a:pt x="79" y="28"/>
                  </a:lnTo>
                  <a:lnTo>
                    <a:pt x="90" y="31"/>
                  </a:lnTo>
                  <a:lnTo>
                    <a:pt x="88" y="17"/>
                  </a:lnTo>
                  <a:lnTo>
                    <a:pt x="87" y="13"/>
                  </a:lnTo>
                  <a:lnTo>
                    <a:pt x="85" y="9"/>
                  </a:lnTo>
                  <a:lnTo>
                    <a:pt x="83" y="7"/>
                  </a:lnTo>
                  <a:lnTo>
                    <a:pt x="81" y="6"/>
                  </a:lnTo>
                  <a:lnTo>
                    <a:pt x="77" y="4"/>
                  </a:lnTo>
                  <a:lnTo>
                    <a:pt x="74" y="4"/>
                  </a:lnTo>
                  <a:lnTo>
                    <a:pt x="61" y="0"/>
                  </a:lnTo>
                  <a:close/>
                  <a:moveTo>
                    <a:pt x="90" y="201"/>
                  </a:moveTo>
                  <a:lnTo>
                    <a:pt x="87" y="203"/>
                  </a:lnTo>
                  <a:lnTo>
                    <a:pt x="85" y="205"/>
                  </a:lnTo>
                  <a:lnTo>
                    <a:pt x="83" y="207"/>
                  </a:lnTo>
                  <a:lnTo>
                    <a:pt x="81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4"/>
                  </a:lnTo>
                  <a:lnTo>
                    <a:pt x="81" y="218"/>
                  </a:lnTo>
                  <a:lnTo>
                    <a:pt x="83" y="220"/>
                  </a:lnTo>
                  <a:lnTo>
                    <a:pt x="85" y="220"/>
                  </a:lnTo>
                  <a:lnTo>
                    <a:pt x="87" y="222"/>
                  </a:lnTo>
                  <a:lnTo>
                    <a:pt x="90" y="222"/>
                  </a:lnTo>
                  <a:lnTo>
                    <a:pt x="94" y="222"/>
                  </a:lnTo>
                  <a:lnTo>
                    <a:pt x="96" y="222"/>
                  </a:lnTo>
                  <a:lnTo>
                    <a:pt x="96" y="224"/>
                  </a:lnTo>
                  <a:lnTo>
                    <a:pt x="100" y="227"/>
                  </a:lnTo>
                  <a:lnTo>
                    <a:pt x="109" y="233"/>
                  </a:lnTo>
                  <a:lnTo>
                    <a:pt x="114" y="224"/>
                  </a:lnTo>
                  <a:lnTo>
                    <a:pt x="114" y="220"/>
                  </a:lnTo>
                  <a:lnTo>
                    <a:pt x="116" y="216"/>
                  </a:lnTo>
                  <a:lnTo>
                    <a:pt x="116" y="213"/>
                  </a:lnTo>
                  <a:lnTo>
                    <a:pt x="114" y="211"/>
                  </a:lnTo>
                  <a:lnTo>
                    <a:pt x="114" y="207"/>
                  </a:lnTo>
                  <a:lnTo>
                    <a:pt x="112" y="205"/>
                  </a:lnTo>
                  <a:lnTo>
                    <a:pt x="101" y="192"/>
                  </a:lnTo>
                  <a:lnTo>
                    <a:pt x="98" y="205"/>
                  </a:lnTo>
                  <a:lnTo>
                    <a:pt x="96" y="203"/>
                  </a:lnTo>
                  <a:lnTo>
                    <a:pt x="94" y="203"/>
                  </a:lnTo>
                  <a:lnTo>
                    <a:pt x="90" y="201"/>
                  </a:lnTo>
                  <a:close/>
                  <a:moveTo>
                    <a:pt x="98" y="170"/>
                  </a:moveTo>
                  <a:lnTo>
                    <a:pt x="96" y="170"/>
                  </a:lnTo>
                  <a:lnTo>
                    <a:pt x="101" y="163"/>
                  </a:lnTo>
                  <a:lnTo>
                    <a:pt x="103" y="157"/>
                  </a:lnTo>
                  <a:lnTo>
                    <a:pt x="103" y="155"/>
                  </a:lnTo>
                  <a:lnTo>
                    <a:pt x="103" y="152"/>
                  </a:lnTo>
                  <a:lnTo>
                    <a:pt x="103" y="150"/>
                  </a:lnTo>
                  <a:lnTo>
                    <a:pt x="103" y="146"/>
                  </a:lnTo>
                  <a:lnTo>
                    <a:pt x="101" y="144"/>
                  </a:lnTo>
                  <a:lnTo>
                    <a:pt x="100" y="142"/>
                  </a:lnTo>
                  <a:lnTo>
                    <a:pt x="98" y="141"/>
                  </a:lnTo>
                  <a:lnTo>
                    <a:pt x="94" y="137"/>
                  </a:lnTo>
                  <a:lnTo>
                    <a:pt x="88" y="135"/>
                  </a:lnTo>
                  <a:lnTo>
                    <a:pt x="83" y="133"/>
                  </a:lnTo>
                  <a:lnTo>
                    <a:pt x="79" y="139"/>
                  </a:lnTo>
                  <a:lnTo>
                    <a:pt x="77" y="141"/>
                  </a:lnTo>
                  <a:lnTo>
                    <a:pt x="77" y="144"/>
                  </a:lnTo>
                  <a:lnTo>
                    <a:pt x="77" y="148"/>
                  </a:lnTo>
                  <a:lnTo>
                    <a:pt x="77" y="152"/>
                  </a:lnTo>
                  <a:lnTo>
                    <a:pt x="77" y="155"/>
                  </a:lnTo>
                  <a:lnTo>
                    <a:pt x="77" y="157"/>
                  </a:lnTo>
                  <a:lnTo>
                    <a:pt x="79" y="161"/>
                  </a:lnTo>
                  <a:lnTo>
                    <a:pt x="81" y="165"/>
                  </a:lnTo>
                  <a:lnTo>
                    <a:pt x="83" y="166"/>
                  </a:lnTo>
                  <a:lnTo>
                    <a:pt x="85" y="168"/>
                  </a:lnTo>
                  <a:lnTo>
                    <a:pt x="87" y="170"/>
                  </a:lnTo>
                  <a:lnTo>
                    <a:pt x="92" y="172"/>
                  </a:lnTo>
                  <a:lnTo>
                    <a:pt x="90" y="174"/>
                  </a:lnTo>
                  <a:lnTo>
                    <a:pt x="88" y="177"/>
                  </a:lnTo>
                  <a:lnTo>
                    <a:pt x="88" y="181"/>
                  </a:lnTo>
                  <a:lnTo>
                    <a:pt x="88" y="183"/>
                  </a:lnTo>
                  <a:lnTo>
                    <a:pt x="90" y="185"/>
                  </a:lnTo>
                  <a:lnTo>
                    <a:pt x="90" y="187"/>
                  </a:lnTo>
                  <a:lnTo>
                    <a:pt x="92" y="187"/>
                  </a:lnTo>
                  <a:lnTo>
                    <a:pt x="94" y="189"/>
                  </a:lnTo>
                  <a:lnTo>
                    <a:pt x="96" y="189"/>
                  </a:lnTo>
                  <a:lnTo>
                    <a:pt x="98" y="189"/>
                  </a:lnTo>
                  <a:lnTo>
                    <a:pt x="100" y="189"/>
                  </a:lnTo>
                  <a:lnTo>
                    <a:pt x="101" y="189"/>
                  </a:lnTo>
                  <a:lnTo>
                    <a:pt x="103" y="187"/>
                  </a:lnTo>
                  <a:lnTo>
                    <a:pt x="105" y="187"/>
                  </a:lnTo>
                  <a:lnTo>
                    <a:pt x="107" y="183"/>
                  </a:lnTo>
                  <a:lnTo>
                    <a:pt x="107" y="181"/>
                  </a:lnTo>
                  <a:lnTo>
                    <a:pt x="107" y="179"/>
                  </a:lnTo>
                  <a:lnTo>
                    <a:pt x="107" y="177"/>
                  </a:lnTo>
                  <a:lnTo>
                    <a:pt x="107" y="176"/>
                  </a:lnTo>
                  <a:lnTo>
                    <a:pt x="105" y="176"/>
                  </a:lnTo>
                  <a:lnTo>
                    <a:pt x="105" y="174"/>
                  </a:lnTo>
                  <a:lnTo>
                    <a:pt x="103" y="172"/>
                  </a:lnTo>
                  <a:lnTo>
                    <a:pt x="101" y="172"/>
                  </a:lnTo>
                  <a:lnTo>
                    <a:pt x="100" y="170"/>
                  </a:lnTo>
                  <a:lnTo>
                    <a:pt x="98" y="170"/>
                  </a:lnTo>
                  <a:close/>
                  <a:moveTo>
                    <a:pt x="124" y="311"/>
                  </a:moveTo>
                  <a:lnTo>
                    <a:pt x="118" y="312"/>
                  </a:lnTo>
                  <a:lnTo>
                    <a:pt x="116" y="316"/>
                  </a:lnTo>
                  <a:lnTo>
                    <a:pt x="114" y="320"/>
                  </a:lnTo>
                  <a:lnTo>
                    <a:pt x="114" y="323"/>
                  </a:lnTo>
                  <a:lnTo>
                    <a:pt x="114" y="327"/>
                  </a:lnTo>
                  <a:lnTo>
                    <a:pt x="118" y="331"/>
                  </a:lnTo>
                  <a:lnTo>
                    <a:pt x="120" y="335"/>
                  </a:lnTo>
                  <a:lnTo>
                    <a:pt x="125" y="336"/>
                  </a:lnTo>
                  <a:lnTo>
                    <a:pt x="131" y="335"/>
                  </a:lnTo>
                  <a:lnTo>
                    <a:pt x="137" y="331"/>
                  </a:lnTo>
                  <a:lnTo>
                    <a:pt x="138" y="325"/>
                  </a:lnTo>
                  <a:lnTo>
                    <a:pt x="137" y="322"/>
                  </a:lnTo>
                  <a:lnTo>
                    <a:pt x="135" y="318"/>
                  </a:lnTo>
                  <a:lnTo>
                    <a:pt x="133" y="314"/>
                  </a:lnTo>
                  <a:lnTo>
                    <a:pt x="129" y="312"/>
                  </a:lnTo>
                  <a:lnTo>
                    <a:pt x="124" y="311"/>
                  </a:lnTo>
                  <a:close/>
                  <a:moveTo>
                    <a:pt x="114" y="285"/>
                  </a:moveTo>
                  <a:lnTo>
                    <a:pt x="112" y="285"/>
                  </a:lnTo>
                  <a:lnTo>
                    <a:pt x="111" y="285"/>
                  </a:lnTo>
                  <a:lnTo>
                    <a:pt x="109" y="286"/>
                  </a:lnTo>
                  <a:lnTo>
                    <a:pt x="107" y="288"/>
                  </a:lnTo>
                  <a:lnTo>
                    <a:pt x="105" y="288"/>
                  </a:lnTo>
                  <a:lnTo>
                    <a:pt x="105" y="290"/>
                  </a:lnTo>
                  <a:lnTo>
                    <a:pt x="105" y="294"/>
                  </a:lnTo>
                  <a:lnTo>
                    <a:pt x="103" y="296"/>
                  </a:lnTo>
                  <a:lnTo>
                    <a:pt x="105" y="298"/>
                  </a:lnTo>
                  <a:lnTo>
                    <a:pt x="105" y="299"/>
                  </a:lnTo>
                  <a:lnTo>
                    <a:pt x="105" y="301"/>
                  </a:lnTo>
                  <a:lnTo>
                    <a:pt x="107" y="303"/>
                  </a:lnTo>
                  <a:lnTo>
                    <a:pt x="109" y="305"/>
                  </a:lnTo>
                  <a:lnTo>
                    <a:pt x="111" y="305"/>
                  </a:lnTo>
                  <a:lnTo>
                    <a:pt x="112" y="307"/>
                  </a:lnTo>
                  <a:lnTo>
                    <a:pt x="114" y="307"/>
                  </a:lnTo>
                  <a:lnTo>
                    <a:pt x="118" y="307"/>
                  </a:lnTo>
                  <a:lnTo>
                    <a:pt x="120" y="305"/>
                  </a:lnTo>
                  <a:lnTo>
                    <a:pt x="122" y="305"/>
                  </a:lnTo>
                  <a:lnTo>
                    <a:pt x="124" y="303"/>
                  </a:lnTo>
                  <a:lnTo>
                    <a:pt x="124" y="301"/>
                  </a:lnTo>
                  <a:lnTo>
                    <a:pt x="125" y="299"/>
                  </a:lnTo>
                  <a:lnTo>
                    <a:pt x="125" y="298"/>
                  </a:lnTo>
                  <a:lnTo>
                    <a:pt x="125" y="296"/>
                  </a:lnTo>
                  <a:lnTo>
                    <a:pt x="125" y="294"/>
                  </a:lnTo>
                  <a:lnTo>
                    <a:pt x="125" y="290"/>
                  </a:lnTo>
                  <a:lnTo>
                    <a:pt x="124" y="288"/>
                  </a:lnTo>
                  <a:lnTo>
                    <a:pt x="122" y="286"/>
                  </a:lnTo>
                  <a:lnTo>
                    <a:pt x="120" y="285"/>
                  </a:lnTo>
                  <a:lnTo>
                    <a:pt x="118" y="285"/>
                  </a:lnTo>
                  <a:lnTo>
                    <a:pt x="114" y="285"/>
                  </a:lnTo>
                  <a:close/>
                  <a:moveTo>
                    <a:pt x="127" y="357"/>
                  </a:moveTo>
                  <a:lnTo>
                    <a:pt x="124" y="357"/>
                  </a:lnTo>
                  <a:lnTo>
                    <a:pt x="122" y="359"/>
                  </a:lnTo>
                  <a:lnTo>
                    <a:pt x="120" y="360"/>
                  </a:lnTo>
                  <a:lnTo>
                    <a:pt x="118" y="364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20" y="377"/>
                  </a:lnTo>
                  <a:lnTo>
                    <a:pt x="122" y="377"/>
                  </a:lnTo>
                  <a:lnTo>
                    <a:pt x="124" y="379"/>
                  </a:lnTo>
                  <a:lnTo>
                    <a:pt x="125" y="381"/>
                  </a:lnTo>
                  <a:lnTo>
                    <a:pt x="122" y="383"/>
                  </a:lnTo>
                  <a:lnTo>
                    <a:pt x="120" y="388"/>
                  </a:lnTo>
                  <a:lnTo>
                    <a:pt x="120" y="394"/>
                  </a:lnTo>
                  <a:lnTo>
                    <a:pt x="120" y="397"/>
                  </a:lnTo>
                  <a:lnTo>
                    <a:pt x="120" y="401"/>
                  </a:lnTo>
                  <a:lnTo>
                    <a:pt x="120" y="412"/>
                  </a:lnTo>
                  <a:lnTo>
                    <a:pt x="120" y="423"/>
                  </a:lnTo>
                  <a:lnTo>
                    <a:pt x="118" y="434"/>
                  </a:lnTo>
                  <a:lnTo>
                    <a:pt x="129" y="432"/>
                  </a:lnTo>
                  <a:lnTo>
                    <a:pt x="133" y="431"/>
                  </a:lnTo>
                  <a:lnTo>
                    <a:pt x="135" y="431"/>
                  </a:lnTo>
                  <a:lnTo>
                    <a:pt x="138" y="429"/>
                  </a:lnTo>
                  <a:lnTo>
                    <a:pt x="140" y="427"/>
                  </a:lnTo>
                  <a:lnTo>
                    <a:pt x="140" y="423"/>
                  </a:lnTo>
                  <a:lnTo>
                    <a:pt x="142" y="421"/>
                  </a:lnTo>
                  <a:lnTo>
                    <a:pt x="144" y="416"/>
                  </a:lnTo>
                  <a:lnTo>
                    <a:pt x="144" y="410"/>
                  </a:lnTo>
                  <a:lnTo>
                    <a:pt x="144" y="405"/>
                  </a:lnTo>
                  <a:lnTo>
                    <a:pt x="144" y="399"/>
                  </a:lnTo>
                  <a:lnTo>
                    <a:pt x="144" y="392"/>
                  </a:lnTo>
                  <a:lnTo>
                    <a:pt x="142" y="383"/>
                  </a:lnTo>
                  <a:lnTo>
                    <a:pt x="135" y="381"/>
                  </a:lnTo>
                  <a:lnTo>
                    <a:pt x="131" y="379"/>
                  </a:lnTo>
                  <a:lnTo>
                    <a:pt x="133" y="377"/>
                  </a:lnTo>
                  <a:lnTo>
                    <a:pt x="135" y="377"/>
                  </a:lnTo>
                  <a:lnTo>
                    <a:pt x="137" y="373"/>
                  </a:lnTo>
                  <a:lnTo>
                    <a:pt x="137" y="371"/>
                  </a:lnTo>
                  <a:lnTo>
                    <a:pt x="137" y="368"/>
                  </a:lnTo>
                  <a:lnTo>
                    <a:pt x="137" y="364"/>
                  </a:lnTo>
                  <a:lnTo>
                    <a:pt x="135" y="360"/>
                  </a:lnTo>
                  <a:lnTo>
                    <a:pt x="133" y="359"/>
                  </a:lnTo>
                  <a:lnTo>
                    <a:pt x="131" y="357"/>
                  </a:lnTo>
                  <a:lnTo>
                    <a:pt x="127" y="357"/>
                  </a:lnTo>
                  <a:close/>
                  <a:moveTo>
                    <a:pt x="92" y="458"/>
                  </a:moveTo>
                  <a:lnTo>
                    <a:pt x="90" y="458"/>
                  </a:lnTo>
                  <a:lnTo>
                    <a:pt x="88" y="460"/>
                  </a:lnTo>
                  <a:lnTo>
                    <a:pt x="87" y="460"/>
                  </a:lnTo>
                  <a:lnTo>
                    <a:pt x="85" y="464"/>
                  </a:lnTo>
                  <a:lnTo>
                    <a:pt x="83" y="468"/>
                  </a:lnTo>
                  <a:lnTo>
                    <a:pt x="85" y="471"/>
                  </a:lnTo>
                  <a:lnTo>
                    <a:pt x="85" y="473"/>
                  </a:lnTo>
                  <a:lnTo>
                    <a:pt x="87" y="475"/>
                  </a:lnTo>
                  <a:lnTo>
                    <a:pt x="88" y="477"/>
                  </a:lnTo>
                  <a:lnTo>
                    <a:pt x="90" y="479"/>
                  </a:lnTo>
                  <a:lnTo>
                    <a:pt x="92" y="479"/>
                  </a:lnTo>
                  <a:lnTo>
                    <a:pt x="96" y="479"/>
                  </a:lnTo>
                  <a:lnTo>
                    <a:pt x="98" y="477"/>
                  </a:lnTo>
                  <a:lnTo>
                    <a:pt x="100" y="475"/>
                  </a:lnTo>
                  <a:lnTo>
                    <a:pt x="101" y="479"/>
                  </a:lnTo>
                  <a:lnTo>
                    <a:pt x="103" y="482"/>
                  </a:lnTo>
                  <a:lnTo>
                    <a:pt x="105" y="484"/>
                  </a:lnTo>
                  <a:lnTo>
                    <a:pt x="109" y="484"/>
                  </a:lnTo>
                  <a:lnTo>
                    <a:pt x="111" y="484"/>
                  </a:lnTo>
                  <a:lnTo>
                    <a:pt x="114" y="482"/>
                  </a:lnTo>
                  <a:lnTo>
                    <a:pt x="116" y="481"/>
                  </a:lnTo>
                  <a:lnTo>
                    <a:pt x="116" y="479"/>
                  </a:lnTo>
                  <a:lnTo>
                    <a:pt x="118" y="477"/>
                  </a:lnTo>
                  <a:lnTo>
                    <a:pt x="118" y="473"/>
                  </a:lnTo>
                  <a:lnTo>
                    <a:pt x="118" y="469"/>
                  </a:lnTo>
                  <a:lnTo>
                    <a:pt x="116" y="466"/>
                  </a:lnTo>
                  <a:lnTo>
                    <a:pt x="114" y="464"/>
                  </a:lnTo>
                  <a:lnTo>
                    <a:pt x="111" y="464"/>
                  </a:lnTo>
                  <a:lnTo>
                    <a:pt x="109" y="462"/>
                  </a:lnTo>
                  <a:lnTo>
                    <a:pt x="105" y="464"/>
                  </a:lnTo>
                  <a:lnTo>
                    <a:pt x="103" y="464"/>
                  </a:lnTo>
                  <a:lnTo>
                    <a:pt x="101" y="466"/>
                  </a:lnTo>
                  <a:lnTo>
                    <a:pt x="100" y="462"/>
                  </a:lnTo>
                  <a:lnTo>
                    <a:pt x="98" y="460"/>
                  </a:lnTo>
                  <a:lnTo>
                    <a:pt x="96" y="458"/>
                  </a:lnTo>
                  <a:lnTo>
                    <a:pt x="92" y="458"/>
                  </a:lnTo>
                  <a:close/>
                  <a:moveTo>
                    <a:pt x="76" y="778"/>
                  </a:moveTo>
                  <a:lnTo>
                    <a:pt x="66" y="798"/>
                  </a:lnTo>
                  <a:lnTo>
                    <a:pt x="57" y="819"/>
                  </a:lnTo>
                  <a:lnTo>
                    <a:pt x="70" y="821"/>
                  </a:lnTo>
                  <a:lnTo>
                    <a:pt x="72" y="821"/>
                  </a:lnTo>
                  <a:lnTo>
                    <a:pt x="76" y="819"/>
                  </a:lnTo>
                  <a:lnTo>
                    <a:pt x="77" y="819"/>
                  </a:lnTo>
                  <a:lnTo>
                    <a:pt x="81" y="815"/>
                  </a:lnTo>
                  <a:lnTo>
                    <a:pt x="83" y="809"/>
                  </a:lnTo>
                  <a:lnTo>
                    <a:pt x="85" y="806"/>
                  </a:lnTo>
                  <a:lnTo>
                    <a:pt x="85" y="800"/>
                  </a:lnTo>
                  <a:lnTo>
                    <a:pt x="83" y="798"/>
                  </a:lnTo>
                  <a:lnTo>
                    <a:pt x="83" y="795"/>
                  </a:lnTo>
                  <a:lnTo>
                    <a:pt x="76" y="778"/>
                  </a:lnTo>
                  <a:close/>
                  <a:moveTo>
                    <a:pt x="44" y="772"/>
                  </a:moveTo>
                  <a:lnTo>
                    <a:pt x="37" y="772"/>
                  </a:lnTo>
                  <a:lnTo>
                    <a:pt x="29" y="772"/>
                  </a:lnTo>
                  <a:lnTo>
                    <a:pt x="22" y="772"/>
                  </a:lnTo>
                  <a:lnTo>
                    <a:pt x="15" y="774"/>
                  </a:lnTo>
                  <a:lnTo>
                    <a:pt x="9" y="776"/>
                  </a:lnTo>
                  <a:lnTo>
                    <a:pt x="5" y="778"/>
                  </a:lnTo>
                  <a:lnTo>
                    <a:pt x="2" y="782"/>
                  </a:lnTo>
                  <a:lnTo>
                    <a:pt x="0" y="787"/>
                  </a:lnTo>
                  <a:lnTo>
                    <a:pt x="2" y="793"/>
                  </a:lnTo>
                  <a:lnTo>
                    <a:pt x="4" y="798"/>
                  </a:lnTo>
                  <a:lnTo>
                    <a:pt x="5" y="804"/>
                  </a:lnTo>
                  <a:lnTo>
                    <a:pt x="7" y="808"/>
                  </a:lnTo>
                  <a:lnTo>
                    <a:pt x="7" y="811"/>
                  </a:lnTo>
                  <a:lnTo>
                    <a:pt x="7" y="817"/>
                  </a:lnTo>
                  <a:lnTo>
                    <a:pt x="4" y="833"/>
                  </a:lnTo>
                  <a:lnTo>
                    <a:pt x="2" y="848"/>
                  </a:lnTo>
                  <a:lnTo>
                    <a:pt x="2" y="854"/>
                  </a:lnTo>
                  <a:lnTo>
                    <a:pt x="2" y="857"/>
                  </a:lnTo>
                  <a:lnTo>
                    <a:pt x="4" y="861"/>
                  </a:lnTo>
                  <a:lnTo>
                    <a:pt x="7" y="865"/>
                  </a:lnTo>
                  <a:lnTo>
                    <a:pt x="13" y="865"/>
                  </a:lnTo>
                  <a:lnTo>
                    <a:pt x="20" y="865"/>
                  </a:lnTo>
                  <a:lnTo>
                    <a:pt x="24" y="859"/>
                  </a:lnTo>
                  <a:lnTo>
                    <a:pt x="28" y="846"/>
                  </a:lnTo>
                  <a:lnTo>
                    <a:pt x="29" y="833"/>
                  </a:lnTo>
                  <a:lnTo>
                    <a:pt x="31" y="822"/>
                  </a:lnTo>
                  <a:lnTo>
                    <a:pt x="33" y="811"/>
                  </a:lnTo>
                  <a:lnTo>
                    <a:pt x="33" y="808"/>
                  </a:lnTo>
                  <a:lnTo>
                    <a:pt x="33" y="806"/>
                  </a:lnTo>
                  <a:lnTo>
                    <a:pt x="37" y="798"/>
                  </a:lnTo>
                  <a:lnTo>
                    <a:pt x="40" y="793"/>
                  </a:lnTo>
                  <a:lnTo>
                    <a:pt x="42" y="787"/>
                  </a:lnTo>
                  <a:lnTo>
                    <a:pt x="42" y="784"/>
                  </a:lnTo>
                  <a:lnTo>
                    <a:pt x="44" y="772"/>
                  </a:lnTo>
                  <a:close/>
                  <a:moveTo>
                    <a:pt x="57" y="641"/>
                  </a:moveTo>
                  <a:lnTo>
                    <a:pt x="53" y="643"/>
                  </a:lnTo>
                  <a:lnTo>
                    <a:pt x="48" y="645"/>
                  </a:lnTo>
                  <a:lnTo>
                    <a:pt x="42" y="649"/>
                  </a:lnTo>
                  <a:lnTo>
                    <a:pt x="37" y="652"/>
                  </a:lnTo>
                  <a:lnTo>
                    <a:pt x="29" y="658"/>
                  </a:lnTo>
                  <a:lnTo>
                    <a:pt x="35" y="665"/>
                  </a:lnTo>
                  <a:lnTo>
                    <a:pt x="40" y="673"/>
                  </a:lnTo>
                  <a:lnTo>
                    <a:pt x="40" y="675"/>
                  </a:lnTo>
                  <a:lnTo>
                    <a:pt x="39" y="678"/>
                  </a:lnTo>
                  <a:lnTo>
                    <a:pt x="35" y="682"/>
                  </a:lnTo>
                  <a:lnTo>
                    <a:pt x="33" y="686"/>
                  </a:lnTo>
                  <a:lnTo>
                    <a:pt x="33" y="687"/>
                  </a:lnTo>
                  <a:lnTo>
                    <a:pt x="31" y="691"/>
                  </a:lnTo>
                  <a:lnTo>
                    <a:pt x="31" y="693"/>
                  </a:lnTo>
                  <a:lnTo>
                    <a:pt x="31" y="699"/>
                  </a:lnTo>
                  <a:lnTo>
                    <a:pt x="33" y="708"/>
                  </a:lnTo>
                  <a:lnTo>
                    <a:pt x="37" y="715"/>
                  </a:lnTo>
                  <a:lnTo>
                    <a:pt x="35" y="734"/>
                  </a:lnTo>
                  <a:lnTo>
                    <a:pt x="39" y="752"/>
                  </a:lnTo>
                  <a:lnTo>
                    <a:pt x="40" y="756"/>
                  </a:lnTo>
                  <a:lnTo>
                    <a:pt x="42" y="760"/>
                  </a:lnTo>
                  <a:lnTo>
                    <a:pt x="48" y="769"/>
                  </a:lnTo>
                  <a:lnTo>
                    <a:pt x="57" y="761"/>
                  </a:lnTo>
                  <a:lnTo>
                    <a:pt x="59" y="758"/>
                  </a:lnTo>
                  <a:lnTo>
                    <a:pt x="61" y="754"/>
                  </a:lnTo>
                  <a:lnTo>
                    <a:pt x="63" y="750"/>
                  </a:lnTo>
                  <a:lnTo>
                    <a:pt x="64" y="748"/>
                  </a:lnTo>
                  <a:lnTo>
                    <a:pt x="66" y="743"/>
                  </a:lnTo>
                  <a:lnTo>
                    <a:pt x="66" y="737"/>
                  </a:lnTo>
                  <a:lnTo>
                    <a:pt x="66" y="732"/>
                  </a:lnTo>
                  <a:lnTo>
                    <a:pt x="66" y="724"/>
                  </a:lnTo>
                  <a:lnTo>
                    <a:pt x="64" y="711"/>
                  </a:lnTo>
                  <a:lnTo>
                    <a:pt x="63" y="699"/>
                  </a:lnTo>
                  <a:lnTo>
                    <a:pt x="68" y="691"/>
                  </a:lnTo>
                  <a:lnTo>
                    <a:pt x="72" y="684"/>
                  </a:lnTo>
                  <a:lnTo>
                    <a:pt x="74" y="678"/>
                  </a:lnTo>
                  <a:lnTo>
                    <a:pt x="76" y="673"/>
                  </a:lnTo>
                  <a:lnTo>
                    <a:pt x="77" y="663"/>
                  </a:lnTo>
                  <a:lnTo>
                    <a:pt x="79" y="654"/>
                  </a:lnTo>
                  <a:lnTo>
                    <a:pt x="85" y="647"/>
                  </a:lnTo>
                  <a:lnTo>
                    <a:pt x="90" y="638"/>
                  </a:lnTo>
                  <a:lnTo>
                    <a:pt x="92" y="634"/>
                  </a:lnTo>
                  <a:lnTo>
                    <a:pt x="92" y="630"/>
                  </a:lnTo>
                  <a:lnTo>
                    <a:pt x="92" y="625"/>
                  </a:lnTo>
                  <a:lnTo>
                    <a:pt x="92" y="621"/>
                  </a:lnTo>
                  <a:lnTo>
                    <a:pt x="90" y="617"/>
                  </a:lnTo>
                  <a:lnTo>
                    <a:pt x="88" y="614"/>
                  </a:lnTo>
                  <a:lnTo>
                    <a:pt x="85" y="610"/>
                  </a:lnTo>
                  <a:lnTo>
                    <a:pt x="81" y="610"/>
                  </a:lnTo>
                  <a:lnTo>
                    <a:pt x="77" y="610"/>
                  </a:lnTo>
                  <a:lnTo>
                    <a:pt x="74" y="610"/>
                  </a:lnTo>
                  <a:lnTo>
                    <a:pt x="70" y="612"/>
                  </a:lnTo>
                  <a:lnTo>
                    <a:pt x="68" y="614"/>
                  </a:lnTo>
                  <a:lnTo>
                    <a:pt x="66" y="615"/>
                  </a:lnTo>
                  <a:lnTo>
                    <a:pt x="63" y="621"/>
                  </a:lnTo>
                  <a:lnTo>
                    <a:pt x="59" y="641"/>
                  </a:lnTo>
                  <a:lnTo>
                    <a:pt x="57" y="641"/>
                  </a:lnTo>
                  <a:close/>
                  <a:moveTo>
                    <a:pt x="111" y="503"/>
                  </a:moveTo>
                  <a:lnTo>
                    <a:pt x="103" y="508"/>
                  </a:lnTo>
                  <a:lnTo>
                    <a:pt x="101" y="510"/>
                  </a:lnTo>
                  <a:lnTo>
                    <a:pt x="100" y="512"/>
                  </a:lnTo>
                  <a:lnTo>
                    <a:pt x="98" y="519"/>
                  </a:lnTo>
                  <a:lnTo>
                    <a:pt x="96" y="529"/>
                  </a:lnTo>
                  <a:lnTo>
                    <a:pt x="92" y="545"/>
                  </a:lnTo>
                  <a:lnTo>
                    <a:pt x="90" y="562"/>
                  </a:lnTo>
                  <a:lnTo>
                    <a:pt x="88" y="571"/>
                  </a:lnTo>
                  <a:lnTo>
                    <a:pt x="87" y="578"/>
                  </a:lnTo>
                  <a:lnTo>
                    <a:pt x="88" y="582"/>
                  </a:lnTo>
                  <a:lnTo>
                    <a:pt x="88" y="584"/>
                  </a:lnTo>
                  <a:lnTo>
                    <a:pt x="90" y="588"/>
                  </a:lnTo>
                  <a:lnTo>
                    <a:pt x="92" y="590"/>
                  </a:lnTo>
                  <a:lnTo>
                    <a:pt x="100" y="593"/>
                  </a:lnTo>
                  <a:lnTo>
                    <a:pt x="105" y="588"/>
                  </a:lnTo>
                  <a:lnTo>
                    <a:pt x="107" y="584"/>
                  </a:lnTo>
                  <a:lnTo>
                    <a:pt x="109" y="580"/>
                  </a:lnTo>
                  <a:lnTo>
                    <a:pt x="114" y="571"/>
                  </a:lnTo>
                  <a:lnTo>
                    <a:pt x="116" y="560"/>
                  </a:lnTo>
                  <a:lnTo>
                    <a:pt x="118" y="549"/>
                  </a:lnTo>
                  <a:lnTo>
                    <a:pt x="120" y="538"/>
                  </a:lnTo>
                  <a:lnTo>
                    <a:pt x="120" y="530"/>
                  </a:lnTo>
                  <a:lnTo>
                    <a:pt x="120" y="523"/>
                  </a:lnTo>
                  <a:lnTo>
                    <a:pt x="120" y="517"/>
                  </a:lnTo>
                  <a:lnTo>
                    <a:pt x="118" y="514"/>
                  </a:lnTo>
                  <a:lnTo>
                    <a:pt x="118" y="512"/>
                  </a:lnTo>
                  <a:lnTo>
                    <a:pt x="116" y="508"/>
                  </a:lnTo>
                  <a:lnTo>
                    <a:pt x="111" y="503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57" name="Freeform 7"/>
            <p:cNvSpPr>
              <a:spLocks/>
            </p:cNvSpPr>
            <p:nvPr/>
          </p:nvSpPr>
          <p:spPr bwMode="auto">
            <a:xfrm>
              <a:off x="5332" y="2788"/>
              <a:ext cx="541" cy="713"/>
            </a:xfrm>
            <a:custGeom>
              <a:avLst/>
              <a:gdLst>
                <a:gd name="T0" fmla="*/ 463 w 541"/>
                <a:gd name="T1" fmla="*/ 636 h 713"/>
                <a:gd name="T2" fmla="*/ 476 w 541"/>
                <a:gd name="T3" fmla="*/ 682 h 713"/>
                <a:gd name="T4" fmla="*/ 465 w 541"/>
                <a:gd name="T5" fmla="*/ 706 h 713"/>
                <a:gd name="T6" fmla="*/ 425 w 541"/>
                <a:gd name="T7" fmla="*/ 651 h 713"/>
                <a:gd name="T8" fmla="*/ 399 w 541"/>
                <a:gd name="T9" fmla="*/ 597 h 713"/>
                <a:gd name="T10" fmla="*/ 365 w 541"/>
                <a:gd name="T11" fmla="*/ 536 h 713"/>
                <a:gd name="T12" fmla="*/ 321 w 541"/>
                <a:gd name="T13" fmla="*/ 499 h 713"/>
                <a:gd name="T14" fmla="*/ 286 w 541"/>
                <a:gd name="T15" fmla="*/ 455 h 713"/>
                <a:gd name="T16" fmla="*/ 251 w 541"/>
                <a:gd name="T17" fmla="*/ 392 h 713"/>
                <a:gd name="T18" fmla="*/ 207 w 541"/>
                <a:gd name="T19" fmla="*/ 331 h 713"/>
                <a:gd name="T20" fmla="*/ 151 w 541"/>
                <a:gd name="T21" fmla="*/ 264 h 713"/>
                <a:gd name="T22" fmla="*/ 114 w 541"/>
                <a:gd name="T23" fmla="*/ 242 h 713"/>
                <a:gd name="T24" fmla="*/ 83 w 541"/>
                <a:gd name="T25" fmla="*/ 196 h 713"/>
                <a:gd name="T26" fmla="*/ 68 w 541"/>
                <a:gd name="T27" fmla="*/ 159 h 713"/>
                <a:gd name="T28" fmla="*/ 31 w 541"/>
                <a:gd name="T29" fmla="*/ 111 h 713"/>
                <a:gd name="T30" fmla="*/ 42 w 541"/>
                <a:gd name="T31" fmla="*/ 94 h 713"/>
                <a:gd name="T32" fmla="*/ 53 w 541"/>
                <a:gd name="T33" fmla="*/ 74 h 713"/>
                <a:gd name="T34" fmla="*/ 46 w 541"/>
                <a:gd name="T35" fmla="*/ 52 h 713"/>
                <a:gd name="T36" fmla="*/ 29 w 541"/>
                <a:gd name="T37" fmla="*/ 37 h 713"/>
                <a:gd name="T38" fmla="*/ 1 w 541"/>
                <a:gd name="T39" fmla="*/ 21 h 713"/>
                <a:gd name="T40" fmla="*/ 7 w 541"/>
                <a:gd name="T41" fmla="*/ 15 h 713"/>
                <a:gd name="T42" fmla="*/ 20 w 541"/>
                <a:gd name="T43" fmla="*/ 4 h 713"/>
                <a:gd name="T44" fmla="*/ 40 w 541"/>
                <a:gd name="T45" fmla="*/ 6 h 713"/>
                <a:gd name="T46" fmla="*/ 68 w 541"/>
                <a:gd name="T47" fmla="*/ 48 h 713"/>
                <a:gd name="T48" fmla="*/ 107 w 541"/>
                <a:gd name="T49" fmla="*/ 78 h 713"/>
                <a:gd name="T50" fmla="*/ 110 w 541"/>
                <a:gd name="T51" fmla="*/ 93 h 713"/>
                <a:gd name="T52" fmla="*/ 155 w 541"/>
                <a:gd name="T53" fmla="*/ 111 h 713"/>
                <a:gd name="T54" fmla="*/ 157 w 541"/>
                <a:gd name="T55" fmla="*/ 139 h 713"/>
                <a:gd name="T56" fmla="*/ 153 w 541"/>
                <a:gd name="T57" fmla="*/ 152 h 713"/>
                <a:gd name="T58" fmla="*/ 170 w 541"/>
                <a:gd name="T59" fmla="*/ 172 h 713"/>
                <a:gd name="T60" fmla="*/ 223 w 541"/>
                <a:gd name="T61" fmla="*/ 205 h 713"/>
                <a:gd name="T62" fmla="*/ 242 w 541"/>
                <a:gd name="T63" fmla="*/ 226 h 713"/>
                <a:gd name="T64" fmla="*/ 332 w 541"/>
                <a:gd name="T65" fmla="*/ 296 h 713"/>
                <a:gd name="T66" fmla="*/ 391 w 541"/>
                <a:gd name="T67" fmla="*/ 346 h 713"/>
                <a:gd name="T68" fmla="*/ 437 w 541"/>
                <a:gd name="T69" fmla="*/ 362 h 713"/>
                <a:gd name="T70" fmla="*/ 450 w 541"/>
                <a:gd name="T71" fmla="*/ 377 h 713"/>
                <a:gd name="T72" fmla="*/ 380 w 541"/>
                <a:gd name="T73" fmla="*/ 373 h 713"/>
                <a:gd name="T74" fmla="*/ 345 w 541"/>
                <a:gd name="T75" fmla="*/ 397 h 713"/>
                <a:gd name="T76" fmla="*/ 354 w 541"/>
                <a:gd name="T77" fmla="*/ 429 h 713"/>
                <a:gd name="T78" fmla="*/ 365 w 541"/>
                <a:gd name="T79" fmla="*/ 471 h 713"/>
                <a:gd name="T80" fmla="*/ 386 w 541"/>
                <a:gd name="T81" fmla="*/ 508 h 713"/>
                <a:gd name="T82" fmla="*/ 419 w 541"/>
                <a:gd name="T83" fmla="*/ 556 h 713"/>
                <a:gd name="T84" fmla="*/ 482 w 541"/>
                <a:gd name="T85" fmla="*/ 590 h 713"/>
                <a:gd name="T86" fmla="*/ 509 w 541"/>
                <a:gd name="T87" fmla="*/ 579 h 713"/>
                <a:gd name="T88" fmla="*/ 535 w 541"/>
                <a:gd name="T89" fmla="*/ 610 h 713"/>
                <a:gd name="T90" fmla="*/ 535 w 541"/>
                <a:gd name="T91" fmla="*/ 641 h 713"/>
                <a:gd name="T92" fmla="*/ 515 w 541"/>
                <a:gd name="T93" fmla="*/ 619 h 713"/>
                <a:gd name="T94" fmla="*/ 482 w 541"/>
                <a:gd name="T95" fmla="*/ 628 h 71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41"/>
                <a:gd name="T145" fmla="*/ 0 h 713"/>
                <a:gd name="T146" fmla="*/ 541 w 541"/>
                <a:gd name="T147" fmla="*/ 713 h 71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41" h="713">
                  <a:moveTo>
                    <a:pt x="469" y="630"/>
                  </a:moveTo>
                  <a:lnTo>
                    <a:pt x="467" y="632"/>
                  </a:lnTo>
                  <a:lnTo>
                    <a:pt x="465" y="634"/>
                  </a:lnTo>
                  <a:lnTo>
                    <a:pt x="463" y="636"/>
                  </a:lnTo>
                  <a:lnTo>
                    <a:pt x="463" y="640"/>
                  </a:lnTo>
                  <a:lnTo>
                    <a:pt x="465" y="647"/>
                  </a:lnTo>
                  <a:lnTo>
                    <a:pt x="467" y="656"/>
                  </a:lnTo>
                  <a:lnTo>
                    <a:pt x="476" y="682"/>
                  </a:lnTo>
                  <a:lnTo>
                    <a:pt x="485" y="713"/>
                  </a:lnTo>
                  <a:lnTo>
                    <a:pt x="478" y="713"/>
                  </a:lnTo>
                  <a:lnTo>
                    <a:pt x="473" y="710"/>
                  </a:lnTo>
                  <a:lnTo>
                    <a:pt x="465" y="706"/>
                  </a:lnTo>
                  <a:lnTo>
                    <a:pt x="458" y="699"/>
                  </a:lnTo>
                  <a:lnTo>
                    <a:pt x="445" y="686"/>
                  </a:lnTo>
                  <a:lnTo>
                    <a:pt x="428" y="673"/>
                  </a:lnTo>
                  <a:lnTo>
                    <a:pt x="425" y="651"/>
                  </a:lnTo>
                  <a:lnTo>
                    <a:pt x="419" y="634"/>
                  </a:lnTo>
                  <a:lnTo>
                    <a:pt x="415" y="621"/>
                  </a:lnTo>
                  <a:lnTo>
                    <a:pt x="412" y="614"/>
                  </a:lnTo>
                  <a:lnTo>
                    <a:pt x="399" y="597"/>
                  </a:lnTo>
                  <a:lnTo>
                    <a:pt x="375" y="571"/>
                  </a:lnTo>
                  <a:lnTo>
                    <a:pt x="371" y="560"/>
                  </a:lnTo>
                  <a:lnTo>
                    <a:pt x="369" y="547"/>
                  </a:lnTo>
                  <a:lnTo>
                    <a:pt x="365" y="536"/>
                  </a:lnTo>
                  <a:lnTo>
                    <a:pt x="358" y="527"/>
                  </a:lnTo>
                  <a:lnTo>
                    <a:pt x="345" y="514"/>
                  </a:lnTo>
                  <a:lnTo>
                    <a:pt x="330" y="505"/>
                  </a:lnTo>
                  <a:lnTo>
                    <a:pt x="321" y="499"/>
                  </a:lnTo>
                  <a:lnTo>
                    <a:pt x="314" y="494"/>
                  </a:lnTo>
                  <a:lnTo>
                    <a:pt x="306" y="486"/>
                  </a:lnTo>
                  <a:lnTo>
                    <a:pt x="299" y="479"/>
                  </a:lnTo>
                  <a:lnTo>
                    <a:pt x="286" y="455"/>
                  </a:lnTo>
                  <a:lnTo>
                    <a:pt x="277" y="433"/>
                  </a:lnTo>
                  <a:lnTo>
                    <a:pt x="271" y="422"/>
                  </a:lnTo>
                  <a:lnTo>
                    <a:pt x="262" y="407"/>
                  </a:lnTo>
                  <a:lnTo>
                    <a:pt x="251" y="392"/>
                  </a:lnTo>
                  <a:lnTo>
                    <a:pt x="238" y="373"/>
                  </a:lnTo>
                  <a:lnTo>
                    <a:pt x="223" y="359"/>
                  </a:lnTo>
                  <a:lnTo>
                    <a:pt x="214" y="344"/>
                  </a:lnTo>
                  <a:lnTo>
                    <a:pt x="207" y="331"/>
                  </a:lnTo>
                  <a:lnTo>
                    <a:pt x="201" y="320"/>
                  </a:lnTo>
                  <a:lnTo>
                    <a:pt x="192" y="298"/>
                  </a:lnTo>
                  <a:lnTo>
                    <a:pt x="177" y="274"/>
                  </a:lnTo>
                  <a:lnTo>
                    <a:pt x="151" y="264"/>
                  </a:lnTo>
                  <a:lnTo>
                    <a:pt x="125" y="257"/>
                  </a:lnTo>
                  <a:lnTo>
                    <a:pt x="127" y="250"/>
                  </a:lnTo>
                  <a:lnTo>
                    <a:pt x="123" y="244"/>
                  </a:lnTo>
                  <a:lnTo>
                    <a:pt x="114" y="242"/>
                  </a:lnTo>
                  <a:lnTo>
                    <a:pt x="107" y="242"/>
                  </a:lnTo>
                  <a:lnTo>
                    <a:pt x="99" y="224"/>
                  </a:lnTo>
                  <a:lnTo>
                    <a:pt x="90" y="203"/>
                  </a:lnTo>
                  <a:lnTo>
                    <a:pt x="83" y="196"/>
                  </a:lnTo>
                  <a:lnTo>
                    <a:pt x="77" y="189"/>
                  </a:lnTo>
                  <a:lnTo>
                    <a:pt x="74" y="179"/>
                  </a:lnTo>
                  <a:lnTo>
                    <a:pt x="72" y="172"/>
                  </a:lnTo>
                  <a:lnTo>
                    <a:pt x="68" y="159"/>
                  </a:lnTo>
                  <a:lnTo>
                    <a:pt x="68" y="146"/>
                  </a:lnTo>
                  <a:lnTo>
                    <a:pt x="50" y="131"/>
                  </a:lnTo>
                  <a:lnTo>
                    <a:pt x="35" y="118"/>
                  </a:lnTo>
                  <a:lnTo>
                    <a:pt x="31" y="111"/>
                  </a:lnTo>
                  <a:lnTo>
                    <a:pt x="29" y="104"/>
                  </a:lnTo>
                  <a:lnTo>
                    <a:pt x="31" y="98"/>
                  </a:lnTo>
                  <a:lnTo>
                    <a:pt x="37" y="91"/>
                  </a:lnTo>
                  <a:lnTo>
                    <a:pt x="42" y="94"/>
                  </a:lnTo>
                  <a:lnTo>
                    <a:pt x="50" y="100"/>
                  </a:lnTo>
                  <a:lnTo>
                    <a:pt x="55" y="91"/>
                  </a:lnTo>
                  <a:lnTo>
                    <a:pt x="57" y="80"/>
                  </a:lnTo>
                  <a:lnTo>
                    <a:pt x="53" y="74"/>
                  </a:lnTo>
                  <a:lnTo>
                    <a:pt x="50" y="70"/>
                  </a:lnTo>
                  <a:lnTo>
                    <a:pt x="50" y="63"/>
                  </a:lnTo>
                  <a:lnTo>
                    <a:pt x="48" y="57"/>
                  </a:lnTo>
                  <a:lnTo>
                    <a:pt x="46" y="52"/>
                  </a:lnTo>
                  <a:lnTo>
                    <a:pt x="42" y="45"/>
                  </a:lnTo>
                  <a:lnTo>
                    <a:pt x="38" y="41"/>
                  </a:lnTo>
                  <a:lnTo>
                    <a:pt x="35" y="39"/>
                  </a:lnTo>
                  <a:lnTo>
                    <a:pt x="29" y="37"/>
                  </a:lnTo>
                  <a:lnTo>
                    <a:pt x="22" y="35"/>
                  </a:lnTo>
                  <a:lnTo>
                    <a:pt x="13" y="30"/>
                  </a:lnTo>
                  <a:lnTo>
                    <a:pt x="3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7" y="15"/>
                  </a:lnTo>
                  <a:lnTo>
                    <a:pt x="13" y="17"/>
                  </a:lnTo>
                  <a:lnTo>
                    <a:pt x="18" y="11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0" y="6"/>
                  </a:lnTo>
                  <a:lnTo>
                    <a:pt x="48" y="13"/>
                  </a:lnTo>
                  <a:lnTo>
                    <a:pt x="50" y="24"/>
                  </a:lnTo>
                  <a:lnTo>
                    <a:pt x="51" y="35"/>
                  </a:lnTo>
                  <a:lnTo>
                    <a:pt x="68" y="48"/>
                  </a:lnTo>
                  <a:lnTo>
                    <a:pt x="88" y="59"/>
                  </a:lnTo>
                  <a:lnTo>
                    <a:pt x="107" y="69"/>
                  </a:lnTo>
                  <a:lnTo>
                    <a:pt x="116" y="76"/>
                  </a:lnTo>
                  <a:lnTo>
                    <a:pt x="107" y="78"/>
                  </a:lnTo>
                  <a:lnTo>
                    <a:pt x="99" y="80"/>
                  </a:lnTo>
                  <a:lnTo>
                    <a:pt x="99" y="85"/>
                  </a:lnTo>
                  <a:lnTo>
                    <a:pt x="105" y="91"/>
                  </a:lnTo>
                  <a:lnTo>
                    <a:pt x="110" y="93"/>
                  </a:lnTo>
                  <a:lnTo>
                    <a:pt x="116" y="96"/>
                  </a:lnTo>
                  <a:lnTo>
                    <a:pt x="133" y="100"/>
                  </a:lnTo>
                  <a:lnTo>
                    <a:pt x="147" y="102"/>
                  </a:lnTo>
                  <a:lnTo>
                    <a:pt x="155" y="111"/>
                  </a:lnTo>
                  <a:lnTo>
                    <a:pt x="159" y="120"/>
                  </a:lnTo>
                  <a:lnTo>
                    <a:pt x="162" y="130"/>
                  </a:lnTo>
                  <a:lnTo>
                    <a:pt x="164" y="139"/>
                  </a:lnTo>
                  <a:lnTo>
                    <a:pt x="157" y="139"/>
                  </a:lnTo>
                  <a:lnTo>
                    <a:pt x="147" y="137"/>
                  </a:lnTo>
                  <a:lnTo>
                    <a:pt x="147" y="142"/>
                  </a:lnTo>
                  <a:lnTo>
                    <a:pt x="149" y="148"/>
                  </a:lnTo>
                  <a:lnTo>
                    <a:pt x="153" y="152"/>
                  </a:lnTo>
                  <a:lnTo>
                    <a:pt x="157" y="154"/>
                  </a:lnTo>
                  <a:lnTo>
                    <a:pt x="164" y="157"/>
                  </a:lnTo>
                  <a:lnTo>
                    <a:pt x="170" y="161"/>
                  </a:lnTo>
                  <a:lnTo>
                    <a:pt x="170" y="172"/>
                  </a:lnTo>
                  <a:lnTo>
                    <a:pt x="171" y="183"/>
                  </a:lnTo>
                  <a:lnTo>
                    <a:pt x="195" y="191"/>
                  </a:lnTo>
                  <a:lnTo>
                    <a:pt x="216" y="200"/>
                  </a:lnTo>
                  <a:lnTo>
                    <a:pt x="223" y="205"/>
                  </a:lnTo>
                  <a:lnTo>
                    <a:pt x="229" y="213"/>
                  </a:lnTo>
                  <a:lnTo>
                    <a:pt x="232" y="220"/>
                  </a:lnTo>
                  <a:lnTo>
                    <a:pt x="234" y="227"/>
                  </a:lnTo>
                  <a:lnTo>
                    <a:pt x="242" y="226"/>
                  </a:lnTo>
                  <a:lnTo>
                    <a:pt x="249" y="220"/>
                  </a:lnTo>
                  <a:lnTo>
                    <a:pt x="275" y="248"/>
                  </a:lnTo>
                  <a:lnTo>
                    <a:pt x="304" y="272"/>
                  </a:lnTo>
                  <a:lnTo>
                    <a:pt x="332" y="296"/>
                  </a:lnTo>
                  <a:lnTo>
                    <a:pt x="354" y="314"/>
                  </a:lnTo>
                  <a:lnTo>
                    <a:pt x="364" y="325"/>
                  </a:lnTo>
                  <a:lnTo>
                    <a:pt x="371" y="335"/>
                  </a:lnTo>
                  <a:lnTo>
                    <a:pt x="391" y="346"/>
                  </a:lnTo>
                  <a:lnTo>
                    <a:pt x="412" y="357"/>
                  </a:lnTo>
                  <a:lnTo>
                    <a:pt x="423" y="357"/>
                  </a:lnTo>
                  <a:lnTo>
                    <a:pt x="432" y="359"/>
                  </a:lnTo>
                  <a:lnTo>
                    <a:pt x="437" y="362"/>
                  </a:lnTo>
                  <a:lnTo>
                    <a:pt x="445" y="364"/>
                  </a:lnTo>
                  <a:lnTo>
                    <a:pt x="449" y="368"/>
                  </a:lnTo>
                  <a:lnTo>
                    <a:pt x="450" y="372"/>
                  </a:lnTo>
                  <a:lnTo>
                    <a:pt x="450" y="377"/>
                  </a:lnTo>
                  <a:lnTo>
                    <a:pt x="449" y="381"/>
                  </a:lnTo>
                  <a:lnTo>
                    <a:pt x="421" y="375"/>
                  </a:lnTo>
                  <a:lnTo>
                    <a:pt x="393" y="373"/>
                  </a:lnTo>
                  <a:lnTo>
                    <a:pt x="380" y="373"/>
                  </a:lnTo>
                  <a:lnTo>
                    <a:pt x="369" y="377"/>
                  </a:lnTo>
                  <a:lnTo>
                    <a:pt x="358" y="381"/>
                  </a:lnTo>
                  <a:lnTo>
                    <a:pt x="347" y="388"/>
                  </a:lnTo>
                  <a:lnTo>
                    <a:pt x="345" y="397"/>
                  </a:lnTo>
                  <a:lnTo>
                    <a:pt x="345" y="407"/>
                  </a:lnTo>
                  <a:lnTo>
                    <a:pt x="347" y="414"/>
                  </a:lnTo>
                  <a:lnTo>
                    <a:pt x="351" y="420"/>
                  </a:lnTo>
                  <a:lnTo>
                    <a:pt x="354" y="429"/>
                  </a:lnTo>
                  <a:lnTo>
                    <a:pt x="360" y="438"/>
                  </a:lnTo>
                  <a:lnTo>
                    <a:pt x="360" y="449"/>
                  </a:lnTo>
                  <a:lnTo>
                    <a:pt x="362" y="460"/>
                  </a:lnTo>
                  <a:lnTo>
                    <a:pt x="365" y="471"/>
                  </a:lnTo>
                  <a:lnTo>
                    <a:pt x="369" y="482"/>
                  </a:lnTo>
                  <a:lnTo>
                    <a:pt x="375" y="490"/>
                  </a:lnTo>
                  <a:lnTo>
                    <a:pt x="380" y="499"/>
                  </a:lnTo>
                  <a:lnTo>
                    <a:pt x="386" y="508"/>
                  </a:lnTo>
                  <a:lnTo>
                    <a:pt x="389" y="518"/>
                  </a:lnTo>
                  <a:lnTo>
                    <a:pt x="397" y="536"/>
                  </a:lnTo>
                  <a:lnTo>
                    <a:pt x="404" y="549"/>
                  </a:lnTo>
                  <a:lnTo>
                    <a:pt x="419" y="556"/>
                  </a:lnTo>
                  <a:lnTo>
                    <a:pt x="434" y="560"/>
                  </a:lnTo>
                  <a:lnTo>
                    <a:pt x="449" y="566"/>
                  </a:lnTo>
                  <a:lnTo>
                    <a:pt x="463" y="571"/>
                  </a:lnTo>
                  <a:lnTo>
                    <a:pt x="482" y="590"/>
                  </a:lnTo>
                  <a:lnTo>
                    <a:pt x="495" y="599"/>
                  </a:lnTo>
                  <a:lnTo>
                    <a:pt x="498" y="586"/>
                  </a:lnTo>
                  <a:lnTo>
                    <a:pt x="500" y="575"/>
                  </a:lnTo>
                  <a:lnTo>
                    <a:pt x="509" y="579"/>
                  </a:lnTo>
                  <a:lnTo>
                    <a:pt x="517" y="586"/>
                  </a:lnTo>
                  <a:lnTo>
                    <a:pt x="524" y="593"/>
                  </a:lnTo>
                  <a:lnTo>
                    <a:pt x="532" y="601"/>
                  </a:lnTo>
                  <a:lnTo>
                    <a:pt x="535" y="610"/>
                  </a:lnTo>
                  <a:lnTo>
                    <a:pt x="539" y="621"/>
                  </a:lnTo>
                  <a:lnTo>
                    <a:pt x="541" y="632"/>
                  </a:lnTo>
                  <a:lnTo>
                    <a:pt x="541" y="645"/>
                  </a:lnTo>
                  <a:lnTo>
                    <a:pt x="535" y="641"/>
                  </a:lnTo>
                  <a:lnTo>
                    <a:pt x="530" y="632"/>
                  </a:lnTo>
                  <a:lnTo>
                    <a:pt x="526" y="627"/>
                  </a:lnTo>
                  <a:lnTo>
                    <a:pt x="521" y="623"/>
                  </a:lnTo>
                  <a:lnTo>
                    <a:pt x="515" y="619"/>
                  </a:lnTo>
                  <a:lnTo>
                    <a:pt x="508" y="617"/>
                  </a:lnTo>
                  <a:lnTo>
                    <a:pt x="495" y="625"/>
                  </a:lnTo>
                  <a:lnTo>
                    <a:pt x="487" y="628"/>
                  </a:lnTo>
                  <a:lnTo>
                    <a:pt x="482" y="628"/>
                  </a:lnTo>
                  <a:lnTo>
                    <a:pt x="469" y="63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58" name="Freeform 8"/>
            <p:cNvSpPr>
              <a:spLocks noEditPoints="1"/>
            </p:cNvSpPr>
            <p:nvPr/>
          </p:nvSpPr>
          <p:spPr bwMode="auto">
            <a:xfrm>
              <a:off x="5010" y="711"/>
              <a:ext cx="811" cy="956"/>
            </a:xfrm>
            <a:custGeom>
              <a:avLst/>
              <a:gdLst>
                <a:gd name="T0" fmla="*/ 139 w 811"/>
                <a:gd name="T1" fmla="*/ 124 h 956"/>
                <a:gd name="T2" fmla="*/ 152 w 811"/>
                <a:gd name="T3" fmla="*/ 209 h 956"/>
                <a:gd name="T4" fmla="*/ 115 w 811"/>
                <a:gd name="T5" fmla="*/ 187 h 956"/>
                <a:gd name="T6" fmla="*/ 769 w 811"/>
                <a:gd name="T7" fmla="*/ 641 h 956"/>
                <a:gd name="T8" fmla="*/ 754 w 811"/>
                <a:gd name="T9" fmla="*/ 568 h 956"/>
                <a:gd name="T10" fmla="*/ 739 w 811"/>
                <a:gd name="T11" fmla="*/ 536 h 956"/>
                <a:gd name="T12" fmla="*/ 774 w 811"/>
                <a:gd name="T13" fmla="*/ 523 h 956"/>
                <a:gd name="T14" fmla="*/ 795 w 811"/>
                <a:gd name="T15" fmla="*/ 481 h 956"/>
                <a:gd name="T16" fmla="*/ 748 w 811"/>
                <a:gd name="T17" fmla="*/ 451 h 956"/>
                <a:gd name="T18" fmla="*/ 662 w 811"/>
                <a:gd name="T19" fmla="*/ 457 h 956"/>
                <a:gd name="T20" fmla="*/ 636 w 811"/>
                <a:gd name="T21" fmla="*/ 459 h 956"/>
                <a:gd name="T22" fmla="*/ 604 w 811"/>
                <a:gd name="T23" fmla="*/ 468 h 956"/>
                <a:gd name="T24" fmla="*/ 580 w 811"/>
                <a:gd name="T25" fmla="*/ 473 h 956"/>
                <a:gd name="T26" fmla="*/ 601 w 811"/>
                <a:gd name="T27" fmla="*/ 459 h 956"/>
                <a:gd name="T28" fmla="*/ 589 w 811"/>
                <a:gd name="T29" fmla="*/ 338 h 956"/>
                <a:gd name="T30" fmla="*/ 554 w 811"/>
                <a:gd name="T31" fmla="*/ 338 h 956"/>
                <a:gd name="T32" fmla="*/ 517 w 811"/>
                <a:gd name="T33" fmla="*/ 309 h 956"/>
                <a:gd name="T34" fmla="*/ 536 w 811"/>
                <a:gd name="T35" fmla="*/ 281 h 956"/>
                <a:gd name="T36" fmla="*/ 602 w 811"/>
                <a:gd name="T37" fmla="*/ 298 h 956"/>
                <a:gd name="T38" fmla="*/ 625 w 811"/>
                <a:gd name="T39" fmla="*/ 226 h 956"/>
                <a:gd name="T40" fmla="*/ 674 w 811"/>
                <a:gd name="T41" fmla="*/ 233 h 956"/>
                <a:gd name="T42" fmla="*/ 737 w 811"/>
                <a:gd name="T43" fmla="*/ 185 h 956"/>
                <a:gd name="T44" fmla="*/ 752 w 811"/>
                <a:gd name="T45" fmla="*/ 131 h 956"/>
                <a:gd name="T46" fmla="*/ 710 w 811"/>
                <a:gd name="T47" fmla="*/ 135 h 956"/>
                <a:gd name="T48" fmla="*/ 689 w 811"/>
                <a:gd name="T49" fmla="*/ 106 h 956"/>
                <a:gd name="T50" fmla="*/ 643 w 811"/>
                <a:gd name="T51" fmla="*/ 102 h 956"/>
                <a:gd name="T52" fmla="*/ 667 w 811"/>
                <a:gd name="T53" fmla="*/ 72 h 956"/>
                <a:gd name="T54" fmla="*/ 645 w 811"/>
                <a:gd name="T55" fmla="*/ 13 h 956"/>
                <a:gd name="T56" fmla="*/ 578 w 811"/>
                <a:gd name="T57" fmla="*/ 45 h 956"/>
                <a:gd name="T58" fmla="*/ 547 w 811"/>
                <a:gd name="T59" fmla="*/ 78 h 956"/>
                <a:gd name="T60" fmla="*/ 516 w 811"/>
                <a:gd name="T61" fmla="*/ 131 h 956"/>
                <a:gd name="T62" fmla="*/ 578 w 811"/>
                <a:gd name="T63" fmla="*/ 135 h 956"/>
                <a:gd name="T64" fmla="*/ 538 w 811"/>
                <a:gd name="T65" fmla="*/ 152 h 956"/>
                <a:gd name="T66" fmla="*/ 482 w 811"/>
                <a:gd name="T67" fmla="*/ 152 h 956"/>
                <a:gd name="T68" fmla="*/ 458 w 811"/>
                <a:gd name="T69" fmla="*/ 170 h 956"/>
                <a:gd name="T70" fmla="*/ 388 w 811"/>
                <a:gd name="T71" fmla="*/ 196 h 956"/>
                <a:gd name="T72" fmla="*/ 266 w 811"/>
                <a:gd name="T73" fmla="*/ 266 h 956"/>
                <a:gd name="T74" fmla="*/ 231 w 811"/>
                <a:gd name="T75" fmla="*/ 292 h 956"/>
                <a:gd name="T76" fmla="*/ 185 w 811"/>
                <a:gd name="T77" fmla="*/ 348 h 956"/>
                <a:gd name="T78" fmla="*/ 166 w 811"/>
                <a:gd name="T79" fmla="*/ 399 h 956"/>
                <a:gd name="T80" fmla="*/ 100 w 811"/>
                <a:gd name="T81" fmla="*/ 447 h 956"/>
                <a:gd name="T82" fmla="*/ 124 w 811"/>
                <a:gd name="T83" fmla="*/ 486 h 956"/>
                <a:gd name="T84" fmla="*/ 194 w 811"/>
                <a:gd name="T85" fmla="*/ 501 h 956"/>
                <a:gd name="T86" fmla="*/ 176 w 811"/>
                <a:gd name="T87" fmla="*/ 536 h 956"/>
                <a:gd name="T88" fmla="*/ 124 w 811"/>
                <a:gd name="T89" fmla="*/ 547 h 956"/>
                <a:gd name="T90" fmla="*/ 72 w 811"/>
                <a:gd name="T91" fmla="*/ 586 h 956"/>
                <a:gd name="T92" fmla="*/ 17 w 811"/>
                <a:gd name="T93" fmla="*/ 643 h 956"/>
                <a:gd name="T94" fmla="*/ 70 w 811"/>
                <a:gd name="T95" fmla="*/ 721 h 956"/>
                <a:gd name="T96" fmla="*/ 30 w 811"/>
                <a:gd name="T97" fmla="*/ 821 h 956"/>
                <a:gd name="T98" fmla="*/ 54 w 811"/>
                <a:gd name="T99" fmla="*/ 889 h 956"/>
                <a:gd name="T100" fmla="*/ 135 w 811"/>
                <a:gd name="T101" fmla="*/ 928 h 956"/>
                <a:gd name="T102" fmla="*/ 213 w 811"/>
                <a:gd name="T103" fmla="*/ 946 h 956"/>
                <a:gd name="T104" fmla="*/ 287 w 811"/>
                <a:gd name="T105" fmla="*/ 917 h 956"/>
                <a:gd name="T106" fmla="*/ 342 w 811"/>
                <a:gd name="T107" fmla="*/ 878 h 956"/>
                <a:gd name="T108" fmla="*/ 379 w 811"/>
                <a:gd name="T109" fmla="*/ 848 h 956"/>
                <a:gd name="T110" fmla="*/ 425 w 811"/>
                <a:gd name="T111" fmla="*/ 797 h 956"/>
                <a:gd name="T112" fmla="*/ 505 w 811"/>
                <a:gd name="T113" fmla="*/ 754 h 956"/>
                <a:gd name="T114" fmla="*/ 547 w 811"/>
                <a:gd name="T115" fmla="*/ 786 h 956"/>
                <a:gd name="T116" fmla="*/ 621 w 811"/>
                <a:gd name="T117" fmla="*/ 778 h 956"/>
                <a:gd name="T118" fmla="*/ 676 w 811"/>
                <a:gd name="T119" fmla="*/ 738 h 956"/>
                <a:gd name="T120" fmla="*/ 713 w 811"/>
                <a:gd name="T121" fmla="*/ 645 h 956"/>
                <a:gd name="T122" fmla="*/ 106 w 811"/>
                <a:gd name="T123" fmla="*/ 499 h 956"/>
                <a:gd name="T124" fmla="*/ 69 w 811"/>
                <a:gd name="T125" fmla="*/ 516 h 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11"/>
                <a:gd name="T190" fmla="*/ 0 h 956"/>
                <a:gd name="T191" fmla="*/ 811 w 811"/>
                <a:gd name="T192" fmla="*/ 956 h 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11" h="956">
                  <a:moveTo>
                    <a:pt x="111" y="155"/>
                  </a:moveTo>
                  <a:lnTo>
                    <a:pt x="109" y="152"/>
                  </a:lnTo>
                  <a:lnTo>
                    <a:pt x="109" y="146"/>
                  </a:lnTo>
                  <a:lnTo>
                    <a:pt x="109" y="141"/>
                  </a:lnTo>
                  <a:lnTo>
                    <a:pt x="111" y="137"/>
                  </a:lnTo>
                  <a:lnTo>
                    <a:pt x="115" y="133"/>
                  </a:lnTo>
                  <a:lnTo>
                    <a:pt x="120" y="131"/>
                  </a:lnTo>
                  <a:lnTo>
                    <a:pt x="126" y="130"/>
                  </a:lnTo>
                  <a:lnTo>
                    <a:pt x="133" y="131"/>
                  </a:lnTo>
                  <a:lnTo>
                    <a:pt x="139" y="124"/>
                  </a:lnTo>
                  <a:lnTo>
                    <a:pt x="146" y="119"/>
                  </a:lnTo>
                  <a:lnTo>
                    <a:pt x="152" y="117"/>
                  </a:lnTo>
                  <a:lnTo>
                    <a:pt x="159" y="117"/>
                  </a:lnTo>
                  <a:lnTo>
                    <a:pt x="161" y="131"/>
                  </a:lnTo>
                  <a:lnTo>
                    <a:pt x="163" y="144"/>
                  </a:lnTo>
                  <a:lnTo>
                    <a:pt x="163" y="157"/>
                  </a:lnTo>
                  <a:lnTo>
                    <a:pt x="161" y="170"/>
                  </a:lnTo>
                  <a:lnTo>
                    <a:pt x="157" y="185"/>
                  </a:lnTo>
                  <a:lnTo>
                    <a:pt x="154" y="202"/>
                  </a:lnTo>
                  <a:lnTo>
                    <a:pt x="152" y="209"/>
                  </a:lnTo>
                  <a:lnTo>
                    <a:pt x="150" y="218"/>
                  </a:lnTo>
                  <a:lnTo>
                    <a:pt x="146" y="226"/>
                  </a:lnTo>
                  <a:lnTo>
                    <a:pt x="142" y="229"/>
                  </a:lnTo>
                  <a:lnTo>
                    <a:pt x="137" y="228"/>
                  </a:lnTo>
                  <a:lnTo>
                    <a:pt x="135" y="226"/>
                  </a:lnTo>
                  <a:lnTo>
                    <a:pt x="131" y="220"/>
                  </a:lnTo>
                  <a:lnTo>
                    <a:pt x="130" y="216"/>
                  </a:lnTo>
                  <a:lnTo>
                    <a:pt x="126" y="205"/>
                  </a:lnTo>
                  <a:lnTo>
                    <a:pt x="122" y="194"/>
                  </a:lnTo>
                  <a:lnTo>
                    <a:pt x="115" y="187"/>
                  </a:lnTo>
                  <a:lnTo>
                    <a:pt x="109" y="181"/>
                  </a:lnTo>
                  <a:lnTo>
                    <a:pt x="106" y="176"/>
                  </a:lnTo>
                  <a:lnTo>
                    <a:pt x="106" y="170"/>
                  </a:lnTo>
                  <a:lnTo>
                    <a:pt x="106" y="163"/>
                  </a:lnTo>
                  <a:lnTo>
                    <a:pt x="111" y="155"/>
                  </a:lnTo>
                  <a:close/>
                  <a:moveTo>
                    <a:pt x="765" y="664"/>
                  </a:moveTo>
                  <a:lnTo>
                    <a:pt x="769" y="658"/>
                  </a:lnTo>
                  <a:lnTo>
                    <a:pt x="771" y="651"/>
                  </a:lnTo>
                  <a:lnTo>
                    <a:pt x="771" y="647"/>
                  </a:lnTo>
                  <a:lnTo>
                    <a:pt x="769" y="641"/>
                  </a:lnTo>
                  <a:lnTo>
                    <a:pt x="767" y="636"/>
                  </a:lnTo>
                  <a:lnTo>
                    <a:pt x="761" y="629"/>
                  </a:lnTo>
                  <a:lnTo>
                    <a:pt x="767" y="621"/>
                  </a:lnTo>
                  <a:lnTo>
                    <a:pt x="767" y="617"/>
                  </a:lnTo>
                  <a:lnTo>
                    <a:pt x="765" y="612"/>
                  </a:lnTo>
                  <a:lnTo>
                    <a:pt x="761" y="603"/>
                  </a:lnTo>
                  <a:lnTo>
                    <a:pt x="763" y="593"/>
                  </a:lnTo>
                  <a:lnTo>
                    <a:pt x="765" y="584"/>
                  </a:lnTo>
                  <a:lnTo>
                    <a:pt x="759" y="575"/>
                  </a:lnTo>
                  <a:lnTo>
                    <a:pt x="754" y="568"/>
                  </a:lnTo>
                  <a:lnTo>
                    <a:pt x="756" y="564"/>
                  </a:lnTo>
                  <a:lnTo>
                    <a:pt x="758" y="558"/>
                  </a:lnTo>
                  <a:lnTo>
                    <a:pt x="759" y="553"/>
                  </a:lnTo>
                  <a:lnTo>
                    <a:pt x="758" y="547"/>
                  </a:lnTo>
                  <a:lnTo>
                    <a:pt x="748" y="545"/>
                  </a:lnTo>
                  <a:lnTo>
                    <a:pt x="735" y="545"/>
                  </a:lnTo>
                  <a:lnTo>
                    <a:pt x="734" y="545"/>
                  </a:lnTo>
                  <a:lnTo>
                    <a:pt x="734" y="542"/>
                  </a:lnTo>
                  <a:lnTo>
                    <a:pt x="735" y="540"/>
                  </a:lnTo>
                  <a:lnTo>
                    <a:pt x="739" y="536"/>
                  </a:lnTo>
                  <a:lnTo>
                    <a:pt x="741" y="534"/>
                  </a:lnTo>
                  <a:lnTo>
                    <a:pt x="745" y="532"/>
                  </a:lnTo>
                  <a:lnTo>
                    <a:pt x="748" y="534"/>
                  </a:lnTo>
                  <a:lnTo>
                    <a:pt x="752" y="538"/>
                  </a:lnTo>
                  <a:lnTo>
                    <a:pt x="754" y="538"/>
                  </a:lnTo>
                  <a:lnTo>
                    <a:pt x="758" y="538"/>
                  </a:lnTo>
                  <a:lnTo>
                    <a:pt x="759" y="538"/>
                  </a:lnTo>
                  <a:lnTo>
                    <a:pt x="763" y="536"/>
                  </a:lnTo>
                  <a:lnTo>
                    <a:pt x="769" y="531"/>
                  </a:lnTo>
                  <a:lnTo>
                    <a:pt x="774" y="523"/>
                  </a:lnTo>
                  <a:lnTo>
                    <a:pt x="787" y="508"/>
                  </a:lnTo>
                  <a:lnTo>
                    <a:pt x="796" y="497"/>
                  </a:lnTo>
                  <a:lnTo>
                    <a:pt x="802" y="494"/>
                  </a:lnTo>
                  <a:lnTo>
                    <a:pt x="806" y="492"/>
                  </a:lnTo>
                  <a:lnTo>
                    <a:pt x="809" y="490"/>
                  </a:lnTo>
                  <a:lnTo>
                    <a:pt x="811" y="490"/>
                  </a:lnTo>
                  <a:lnTo>
                    <a:pt x="811" y="488"/>
                  </a:lnTo>
                  <a:lnTo>
                    <a:pt x="811" y="484"/>
                  </a:lnTo>
                  <a:lnTo>
                    <a:pt x="804" y="483"/>
                  </a:lnTo>
                  <a:lnTo>
                    <a:pt x="795" y="481"/>
                  </a:lnTo>
                  <a:lnTo>
                    <a:pt x="796" y="475"/>
                  </a:lnTo>
                  <a:lnTo>
                    <a:pt x="796" y="468"/>
                  </a:lnTo>
                  <a:lnTo>
                    <a:pt x="793" y="462"/>
                  </a:lnTo>
                  <a:lnTo>
                    <a:pt x="787" y="457"/>
                  </a:lnTo>
                  <a:lnTo>
                    <a:pt x="769" y="462"/>
                  </a:lnTo>
                  <a:lnTo>
                    <a:pt x="752" y="468"/>
                  </a:lnTo>
                  <a:lnTo>
                    <a:pt x="752" y="464"/>
                  </a:lnTo>
                  <a:lnTo>
                    <a:pt x="752" y="459"/>
                  </a:lnTo>
                  <a:lnTo>
                    <a:pt x="752" y="455"/>
                  </a:lnTo>
                  <a:lnTo>
                    <a:pt x="748" y="451"/>
                  </a:lnTo>
                  <a:lnTo>
                    <a:pt x="737" y="457"/>
                  </a:lnTo>
                  <a:lnTo>
                    <a:pt x="728" y="466"/>
                  </a:lnTo>
                  <a:lnTo>
                    <a:pt x="722" y="462"/>
                  </a:lnTo>
                  <a:lnTo>
                    <a:pt x="715" y="459"/>
                  </a:lnTo>
                  <a:lnTo>
                    <a:pt x="708" y="470"/>
                  </a:lnTo>
                  <a:lnTo>
                    <a:pt x="700" y="475"/>
                  </a:lnTo>
                  <a:lnTo>
                    <a:pt x="695" y="466"/>
                  </a:lnTo>
                  <a:lnTo>
                    <a:pt x="687" y="453"/>
                  </a:lnTo>
                  <a:lnTo>
                    <a:pt x="674" y="455"/>
                  </a:lnTo>
                  <a:lnTo>
                    <a:pt x="662" y="457"/>
                  </a:lnTo>
                  <a:lnTo>
                    <a:pt x="662" y="453"/>
                  </a:lnTo>
                  <a:lnTo>
                    <a:pt x="660" y="449"/>
                  </a:lnTo>
                  <a:lnTo>
                    <a:pt x="660" y="447"/>
                  </a:lnTo>
                  <a:lnTo>
                    <a:pt x="656" y="447"/>
                  </a:lnTo>
                  <a:lnTo>
                    <a:pt x="645" y="449"/>
                  </a:lnTo>
                  <a:lnTo>
                    <a:pt x="636" y="449"/>
                  </a:lnTo>
                  <a:lnTo>
                    <a:pt x="634" y="453"/>
                  </a:lnTo>
                  <a:lnTo>
                    <a:pt x="632" y="455"/>
                  </a:lnTo>
                  <a:lnTo>
                    <a:pt x="634" y="457"/>
                  </a:lnTo>
                  <a:lnTo>
                    <a:pt x="636" y="459"/>
                  </a:lnTo>
                  <a:lnTo>
                    <a:pt x="639" y="462"/>
                  </a:lnTo>
                  <a:lnTo>
                    <a:pt x="643" y="466"/>
                  </a:lnTo>
                  <a:lnTo>
                    <a:pt x="639" y="470"/>
                  </a:lnTo>
                  <a:lnTo>
                    <a:pt x="634" y="470"/>
                  </a:lnTo>
                  <a:lnTo>
                    <a:pt x="630" y="468"/>
                  </a:lnTo>
                  <a:lnTo>
                    <a:pt x="626" y="470"/>
                  </a:lnTo>
                  <a:lnTo>
                    <a:pt x="617" y="473"/>
                  </a:lnTo>
                  <a:lnTo>
                    <a:pt x="614" y="473"/>
                  </a:lnTo>
                  <a:lnTo>
                    <a:pt x="610" y="471"/>
                  </a:lnTo>
                  <a:lnTo>
                    <a:pt x="604" y="468"/>
                  </a:lnTo>
                  <a:lnTo>
                    <a:pt x="601" y="466"/>
                  </a:lnTo>
                  <a:lnTo>
                    <a:pt x="599" y="468"/>
                  </a:lnTo>
                  <a:lnTo>
                    <a:pt x="593" y="479"/>
                  </a:lnTo>
                  <a:lnTo>
                    <a:pt x="586" y="497"/>
                  </a:lnTo>
                  <a:lnTo>
                    <a:pt x="577" y="499"/>
                  </a:lnTo>
                  <a:lnTo>
                    <a:pt x="565" y="501"/>
                  </a:lnTo>
                  <a:lnTo>
                    <a:pt x="577" y="486"/>
                  </a:lnTo>
                  <a:lnTo>
                    <a:pt x="586" y="473"/>
                  </a:lnTo>
                  <a:lnTo>
                    <a:pt x="584" y="471"/>
                  </a:lnTo>
                  <a:lnTo>
                    <a:pt x="580" y="473"/>
                  </a:lnTo>
                  <a:lnTo>
                    <a:pt x="577" y="475"/>
                  </a:lnTo>
                  <a:lnTo>
                    <a:pt x="571" y="477"/>
                  </a:lnTo>
                  <a:lnTo>
                    <a:pt x="565" y="481"/>
                  </a:lnTo>
                  <a:lnTo>
                    <a:pt x="562" y="481"/>
                  </a:lnTo>
                  <a:lnTo>
                    <a:pt x="556" y="481"/>
                  </a:lnTo>
                  <a:lnTo>
                    <a:pt x="554" y="477"/>
                  </a:lnTo>
                  <a:lnTo>
                    <a:pt x="562" y="471"/>
                  </a:lnTo>
                  <a:lnTo>
                    <a:pt x="571" y="466"/>
                  </a:lnTo>
                  <a:lnTo>
                    <a:pt x="586" y="462"/>
                  </a:lnTo>
                  <a:lnTo>
                    <a:pt x="601" y="459"/>
                  </a:lnTo>
                  <a:lnTo>
                    <a:pt x="606" y="455"/>
                  </a:lnTo>
                  <a:lnTo>
                    <a:pt x="610" y="447"/>
                  </a:lnTo>
                  <a:lnTo>
                    <a:pt x="614" y="442"/>
                  </a:lnTo>
                  <a:lnTo>
                    <a:pt x="617" y="433"/>
                  </a:lnTo>
                  <a:lnTo>
                    <a:pt x="621" y="418"/>
                  </a:lnTo>
                  <a:lnTo>
                    <a:pt x="623" y="405"/>
                  </a:lnTo>
                  <a:lnTo>
                    <a:pt x="612" y="383"/>
                  </a:lnTo>
                  <a:lnTo>
                    <a:pt x="604" y="361"/>
                  </a:lnTo>
                  <a:lnTo>
                    <a:pt x="595" y="348"/>
                  </a:lnTo>
                  <a:lnTo>
                    <a:pt x="589" y="338"/>
                  </a:lnTo>
                  <a:lnTo>
                    <a:pt x="588" y="333"/>
                  </a:lnTo>
                  <a:lnTo>
                    <a:pt x="584" y="329"/>
                  </a:lnTo>
                  <a:lnTo>
                    <a:pt x="580" y="325"/>
                  </a:lnTo>
                  <a:lnTo>
                    <a:pt x="575" y="324"/>
                  </a:lnTo>
                  <a:lnTo>
                    <a:pt x="573" y="322"/>
                  </a:lnTo>
                  <a:lnTo>
                    <a:pt x="569" y="324"/>
                  </a:lnTo>
                  <a:lnTo>
                    <a:pt x="567" y="325"/>
                  </a:lnTo>
                  <a:lnTo>
                    <a:pt x="565" y="327"/>
                  </a:lnTo>
                  <a:lnTo>
                    <a:pt x="560" y="333"/>
                  </a:lnTo>
                  <a:lnTo>
                    <a:pt x="554" y="338"/>
                  </a:lnTo>
                  <a:lnTo>
                    <a:pt x="551" y="337"/>
                  </a:lnTo>
                  <a:lnTo>
                    <a:pt x="547" y="335"/>
                  </a:lnTo>
                  <a:lnTo>
                    <a:pt x="543" y="333"/>
                  </a:lnTo>
                  <a:lnTo>
                    <a:pt x="541" y="329"/>
                  </a:lnTo>
                  <a:lnTo>
                    <a:pt x="540" y="324"/>
                  </a:lnTo>
                  <a:lnTo>
                    <a:pt x="538" y="316"/>
                  </a:lnTo>
                  <a:lnTo>
                    <a:pt x="525" y="316"/>
                  </a:lnTo>
                  <a:lnTo>
                    <a:pt x="519" y="316"/>
                  </a:lnTo>
                  <a:lnTo>
                    <a:pt x="516" y="313"/>
                  </a:lnTo>
                  <a:lnTo>
                    <a:pt x="517" y="309"/>
                  </a:lnTo>
                  <a:lnTo>
                    <a:pt x="519" y="305"/>
                  </a:lnTo>
                  <a:lnTo>
                    <a:pt x="521" y="303"/>
                  </a:lnTo>
                  <a:lnTo>
                    <a:pt x="523" y="303"/>
                  </a:lnTo>
                  <a:lnTo>
                    <a:pt x="525" y="303"/>
                  </a:lnTo>
                  <a:lnTo>
                    <a:pt x="529" y="305"/>
                  </a:lnTo>
                  <a:lnTo>
                    <a:pt x="534" y="305"/>
                  </a:lnTo>
                  <a:lnTo>
                    <a:pt x="530" y="292"/>
                  </a:lnTo>
                  <a:lnTo>
                    <a:pt x="525" y="281"/>
                  </a:lnTo>
                  <a:lnTo>
                    <a:pt x="530" y="279"/>
                  </a:lnTo>
                  <a:lnTo>
                    <a:pt x="536" y="281"/>
                  </a:lnTo>
                  <a:lnTo>
                    <a:pt x="540" y="285"/>
                  </a:lnTo>
                  <a:lnTo>
                    <a:pt x="545" y="290"/>
                  </a:lnTo>
                  <a:lnTo>
                    <a:pt x="553" y="301"/>
                  </a:lnTo>
                  <a:lnTo>
                    <a:pt x="558" y="305"/>
                  </a:lnTo>
                  <a:lnTo>
                    <a:pt x="569" y="301"/>
                  </a:lnTo>
                  <a:lnTo>
                    <a:pt x="575" y="300"/>
                  </a:lnTo>
                  <a:lnTo>
                    <a:pt x="582" y="301"/>
                  </a:lnTo>
                  <a:lnTo>
                    <a:pt x="589" y="305"/>
                  </a:lnTo>
                  <a:lnTo>
                    <a:pt x="597" y="303"/>
                  </a:lnTo>
                  <a:lnTo>
                    <a:pt x="602" y="298"/>
                  </a:lnTo>
                  <a:lnTo>
                    <a:pt x="604" y="292"/>
                  </a:lnTo>
                  <a:lnTo>
                    <a:pt x="606" y="287"/>
                  </a:lnTo>
                  <a:lnTo>
                    <a:pt x="606" y="274"/>
                  </a:lnTo>
                  <a:lnTo>
                    <a:pt x="606" y="261"/>
                  </a:lnTo>
                  <a:lnTo>
                    <a:pt x="612" y="253"/>
                  </a:lnTo>
                  <a:lnTo>
                    <a:pt x="617" y="250"/>
                  </a:lnTo>
                  <a:lnTo>
                    <a:pt x="619" y="246"/>
                  </a:lnTo>
                  <a:lnTo>
                    <a:pt x="621" y="242"/>
                  </a:lnTo>
                  <a:lnTo>
                    <a:pt x="623" y="235"/>
                  </a:lnTo>
                  <a:lnTo>
                    <a:pt x="625" y="226"/>
                  </a:lnTo>
                  <a:lnTo>
                    <a:pt x="628" y="222"/>
                  </a:lnTo>
                  <a:lnTo>
                    <a:pt x="630" y="222"/>
                  </a:lnTo>
                  <a:lnTo>
                    <a:pt x="634" y="224"/>
                  </a:lnTo>
                  <a:lnTo>
                    <a:pt x="638" y="226"/>
                  </a:lnTo>
                  <a:lnTo>
                    <a:pt x="643" y="226"/>
                  </a:lnTo>
                  <a:lnTo>
                    <a:pt x="649" y="224"/>
                  </a:lnTo>
                  <a:lnTo>
                    <a:pt x="658" y="235"/>
                  </a:lnTo>
                  <a:lnTo>
                    <a:pt x="667" y="242"/>
                  </a:lnTo>
                  <a:lnTo>
                    <a:pt x="671" y="239"/>
                  </a:lnTo>
                  <a:lnTo>
                    <a:pt x="674" y="233"/>
                  </a:lnTo>
                  <a:lnTo>
                    <a:pt x="676" y="231"/>
                  </a:lnTo>
                  <a:lnTo>
                    <a:pt x="680" y="229"/>
                  </a:lnTo>
                  <a:lnTo>
                    <a:pt x="684" y="229"/>
                  </a:lnTo>
                  <a:lnTo>
                    <a:pt x="687" y="229"/>
                  </a:lnTo>
                  <a:lnTo>
                    <a:pt x="689" y="220"/>
                  </a:lnTo>
                  <a:lnTo>
                    <a:pt x="693" y="213"/>
                  </a:lnTo>
                  <a:lnTo>
                    <a:pt x="698" y="207"/>
                  </a:lnTo>
                  <a:lnTo>
                    <a:pt x="706" y="202"/>
                  </a:lnTo>
                  <a:lnTo>
                    <a:pt x="721" y="192"/>
                  </a:lnTo>
                  <a:lnTo>
                    <a:pt x="737" y="185"/>
                  </a:lnTo>
                  <a:lnTo>
                    <a:pt x="734" y="174"/>
                  </a:lnTo>
                  <a:lnTo>
                    <a:pt x="728" y="163"/>
                  </a:lnTo>
                  <a:lnTo>
                    <a:pt x="737" y="165"/>
                  </a:lnTo>
                  <a:lnTo>
                    <a:pt x="748" y="165"/>
                  </a:lnTo>
                  <a:lnTo>
                    <a:pt x="747" y="154"/>
                  </a:lnTo>
                  <a:lnTo>
                    <a:pt x="743" y="144"/>
                  </a:lnTo>
                  <a:lnTo>
                    <a:pt x="752" y="143"/>
                  </a:lnTo>
                  <a:lnTo>
                    <a:pt x="756" y="139"/>
                  </a:lnTo>
                  <a:lnTo>
                    <a:pt x="756" y="135"/>
                  </a:lnTo>
                  <a:lnTo>
                    <a:pt x="752" y="131"/>
                  </a:lnTo>
                  <a:lnTo>
                    <a:pt x="748" y="130"/>
                  </a:lnTo>
                  <a:lnTo>
                    <a:pt x="743" y="128"/>
                  </a:lnTo>
                  <a:lnTo>
                    <a:pt x="737" y="128"/>
                  </a:lnTo>
                  <a:lnTo>
                    <a:pt x="732" y="131"/>
                  </a:lnTo>
                  <a:lnTo>
                    <a:pt x="728" y="135"/>
                  </a:lnTo>
                  <a:lnTo>
                    <a:pt x="721" y="141"/>
                  </a:lnTo>
                  <a:lnTo>
                    <a:pt x="715" y="141"/>
                  </a:lnTo>
                  <a:lnTo>
                    <a:pt x="711" y="139"/>
                  </a:lnTo>
                  <a:lnTo>
                    <a:pt x="710" y="137"/>
                  </a:lnTo>
                  <a:lnTo>
                    <a:pt x="710" y="135"/>
                  </a:lnTo>
                  <a:lnTo>
                    <a:pt x="717" y="131"/>
                  </a:lnTo>
                  <a:lnTo>
                    <a:pt x="724" y="126"/>
                  </a:lnTo>
                  <a:lnTo>
                    <a:pt x="724" y="124"/>
                  </a:lnTo>
                  <a:lnTo>
                    <a:pt x="722" y="122"/>
                  </a:lnTo>
                  <a:lnTo>
                    <a:pt x="721" y="120"/>
                  </a:lnTo>
                  <a:lnTo>
                    <a:pt x="717" y="120"/>
                  </a:lnTo>
                  <a:lnTo>
                    <a:pt x="710" y="120"/>
                  </a:lnTo>
                  <a:lnTo>
                    <a:pt x="702" y="119"/>
                  </a:lnTo>
                  <a:lnTo>
                    <a:pt x="697" y="113"/>
                  </a:lnTo>
                  <a:lnTo>
                    <a:pt x="689" y="106"/>
                  </a:lnTo>
                  <a:lnTo>
                    <a:pt x="686" y="109"/>
                  </a:lnTo>
                  <a:lnTo>
                    <a:pt x="678" y="115"/>
                  </a:lnTo>
                  <a:lnTo>
                    <a:pt x="676" y="109"/>
                  </a:lnTo>
                  <a:lnTo>
                    <a:pt x="674" y="106"/>
                  </a:lnTo>
                  <a:lnTo>
                    <a:pt x="667" y="106"/>
                  </a:lnTo>
                  <a:lnTo>
                    <a:pt x="662" y="107"/>
                  </a:lnTo>
                  <a:lnTo>
                    <a:pt x="654" y="109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3" y="102"/>
                  </a:lnTo>
                  <a:lnTo>
                    <a:pt x="645" y="100"/>
                  </a:lnTo>
                  <a:lnTo>
                    <a:pt x="649" y="98"/>
                  </a:lnTo>
                  <a:lnTo>
                    <a:pt x="654" y="94"/>
                  </a:lnTo>
                  <a:lnTo>
                    <a:pt x="663" y="91"/>
                  </a:lnTo>
                  <a:lnTo>
                    <a:pt x="665" y="89"/>
                  </a:lnTo>
                  <a:lnTo>
                    <a:pt x="665" y="85"/>
                  </a:lnTo>
                  <a:lnTo>
                    <a:pt x="663" y="82"/>
                  </a:lnTo>
                  <a:lnTo>
                    <a:pt x="662" y="78"/>
                  </a:lnTo>
                  <a:lnTo>
                    <a:pt x="663" y="74"/>
                  </a:lnTo>
                  <a:lnTo>
                    <a:pt x="667" y="72"/>
                  </a:lnTo>
                  <a:lnTo>
                    <a:pt x="669" y="69"/>
                  </a:lnTo>
                  <a:lnTo>
                    <a:pt x="667" y="65"/>
                  </a:lnTo>
                  <a:lnTo>
                    <a:pt x="656" y="65"/>
                  </a:lnTo>
                  <a:lnTo>
                    <a:pt x="643" y="65"/>
                  </a:lnTo>
                  <a:lnTo>
                    <a:pt x="652" y="54"/>
                  </a:lnTo>
                  <a:lnTo>
                    <a:pt x="662" y="45"/>
                  </a:lnTo>
                  <a:lnTo>
                    <a:pt x="652" y="39"/>
                  </a:lnTo>
                  <a:lnTo>
                    <a:pt x="641" y="34"/>
                  </a:lnTo>
                  <a:lnTo>
                    <a:pt x="643" y="22"/>
                  </a:lnTo>
                  <a:lnTo>
                    <a:pt x="645" y="13"/>
                  </a:lnTo>
                  <a:lnTo>
                    <a:pt x="647" y="9"/>
                  </a:lnTo>
                  <a:lnTo>
                    <a:pt x="645" y="6"/>
                  </a:lnTo>
                  <a:lnTo>
                    <a:pt x="643" y="2"/>
                  </a:lnTo>
                  <a:lnTo>
                    <a:pt x="639" y="0"/>
                  </a:lnTo>
                  <a:lnTo>
                    <a:pt x="632" y="8"/>
                  </a:lnTo>
                  <a:lnTo>
                    <a:pt x="617" y="26"/>
                  </a:lnTo>
                  <a:lnTo>
                    <a:pt x="610" y="30"/>
                  </a:lnTo>
                  <a:lnTo>
                    <a:pt x="601" y="32"/>
                  </a:lnTo>
                  <a:lnTo>
                    <a:pt x="589" y="39"/>
                  </a:lnTo>
                  <a:lnTo>
                    <a:pt x="578" y="45"/>
                  </a:lnTo>
                  <a:lnTo>
                    <a:pt x="567" y="50"/>
                  </a:lnTo>
                  <a:lnTo>
                    <a:pt x="553" y="52"/>
                  </a:lnTo>
                  <a:lnTo>
                    <a:pt x="547" y="54"/>
                  </a:lnTo>
                  <a:lnTo>
                    <a:pt x="543" y="58"/>
                  </a:lnTo>
                  <a:lnTo>
                    <a:pt x="541" y="63"/>
                  </a:lnTo>
                  <a:lnTo>
                    <a:pt x="540" y="70"/>
                  </a:lnTo>
                  <a:lnTo>
                    <a:pt x="534" y="76"/>
                  </a:lnTo>
                  <a:lnTo>
                    <a:pt x="532" y="83"/>
                  </a:lnTo>
                  <a:lnTo>
                    <a:pt x="540" y="80"/>
                  </a:lnTo>
                  <a:lnTo>
                    <a:pt x="547" y="78"/>
                  </a:lnTo>
                  <a:lnTo>
                    <a:pt x="545" y="83"/>
                  </a:lnTo>
                  <a:lnTo>
                    <a:pt x="541" y="89"/>
                  </a:lnTo>
                  <a:lnTo>
                    <a:pt x="541" y="98"/>
                  </a:lnTo>
                  <a:lnTo>
                    <a:pt x="540" y="106"/>
                  </a:lnTo>
                  <a:lnTo>
                    <a:pt x="532" y="104"/>
                  </a:lnTo>
                  <a:lnTo>
                    <a:pt x="525" y="102"/>
                  </a:lnTo>
                  <a:lnTo>
                    <a:pt x="521" y="109"/>
                  </a:lnTo>
                  <a:lnTo>
                    <a:pt x="519" y="120"/>
                  </a:lnTo>
                  <a:lnTo>
                    <a:pt x="517" y="128"/>
                  </a:lnTo>
                  <a:lnTo>
                    <a:pt x="516" y="131"/>
                  </a:lnTo>
                  <a:lnTo>
                    <a:pt x="516" y="135"/>
                  </a:lnTo>
                  <a:lnTo>
                    <a:pt x="516" y="139"/>
                  </a:lnTo>
                  <a:lnTo>
                    <a:pt x="525" y="135"/>
                  </a:lnTo>
                  <a:lnTo>
                    <a:pt x="536" y="130"/>
                  </a:lnTo>
                  <a:lnTo>
                    <a:pt x="545" y="135"/>
                  </a:lnTo>
                  <a:lnTo>
                    <a:pt x="554" y="139"/>
                  </a:lnTo>
                  <a:lnTo>
                    <a:pt x="560" y="133"/>
                  </a:lnTo>
                  <a:lnTo>
                    <a:pt x="567" y="130"/>
                  </a:lnTo>
                  <a:lnTo>
                    <a:pt x="575" y="131"/>
                  </a:lnTo>
                  <a:lnTo>
                    <a:pt x="578" y="135"/>
                  </a:lnTo>
                  <a:lnTo>
                    <a:pt x="577" y="137"/>
                  </a:lnTo>
                  <a:lnTo>
                    <a:pt x="567" y="141"/>
                  </a:lnTo>
                  <a:lnTo>
                    <a:pt x="567" y="146"/>
                  </a:lnTo>
                  <a:lnTo>
                    <a:pt x="565" y="157"/>
                  </a:lnTo>
                  <a:lnTo>
                    <a:pt x="558" y="157"/>
                  </a:lnTo>
                  <a:lnTo>
                    <a:pt x="553" y="157"/>
                  </a:lnTo>
                  <a:lnTo>
                    <a:pt x="549" y="157"/>
                  </a:lnTo>
                  <a:lnTo>
                    <a:pt x="543" y="159"/>
                  </a:lnTo>
                  <a:lnTo>
                    <a:pt x="541" y="157"/>
                  </a:lnTo>
                  <a:lnTo>
                    <a:pt x="538" y="152"/>
                  </a:lnTo>
                  <a:lnTo>
                    <a:pt x="534" y="150"/>
                  </a:lnTo>
                  <a:lnTo>
                    <a:pt x="527" y="150"/>
                  </a:lnTo>
                  <a:lnTo>
                    <a:pt x="514" y="152"/>
                  </a:lnTo>
                  <a:lnTo>
                    <a:pt x="506" y="152"/>
                  </a:lnTo>
                  <a:lnTo>
                    <a:pt x="497" y="148"/>
                  </a:lnTo>
                  <a:lnTo>
                    <a:pt x="488" y="139"/>
                  </a:lnTo>
                  <a:lnTo>
                    <a:pt x="484" y="139"/>
                  </a:lnTo>
                  <a:lnTo>
                    <a:pt x="482" y="143"/>
                  </a:lnTo>
                  <a:lnTo>
                    <a:pt x="482" y="148"/>
                  </a:lnTo>
                  <a:lnTo>
                    <a:pt x="482" y="152"/>
                  </a:lnTo>
                  <a:lnTo>
                    <a:pt x="473" y="150"/>
                  </a:lnTo>
                  <a:lnTo>
                    <a:pt x="449" y="146"/>
                  </a:lnTo>
                  <a:lnTo>
                    <a:pt x="447" y="152"/>
                  </a:lnTo>
                  <a:lnTo>
                    <a:pt x="447" y="157"/>
                  </a:lnTo>
                  <a:lnTo>
                    <a:pt x="449" y="161"/>
                  </a:lnTo>
                  <a:lnTo>
                    <a:pt x="451" y="161"/>
                  </a:lnTo>
                  <a:lnTo>
                    <a:pt x="455" y="163"/>
                  </a:lnTo>
                  <a:lnTo>
                    <a:pt x="458" y="161"/>
                  </a:lnTo>
                  <a:lnTo>
                    <a:pt x="458" y="167"/>
                  </a:lnTo>
                  <a:lnTo>
                    <a:pt x="458" y="170"/>
                  </a:lnTo>
                  <a:lnTo>
                    <a:pt x="456" y="172"/>
                  </a:lnTo>
                  <a:lnTo>
                    <a:pt x="453" y="174"/>
                  </a:lnTo>
                  <a:lnTo>
                    <a:pt x="444" y="168"/>
                  </a:lnTo>
                  <a:lnTo>
                    <a:pt x="432" y="165"/>
                  </a:lnTo>
                  <a:lnTo>
                    <a:pt x="425" y="181"/>
                  </a:lnTo>
                  <a:lnTo>
                    <a:pt x="416" y="194"/>
                  </a:lnTo>
                  <a:lnTo>
                    <a:pt x="414" y="185"/>
                  </a:lnTo>
                  <a:lnTo>
                    <a:pt x="414" y="178"/>
                  </a:lnTo>
                  <a:lnTo>
                    <a:pt x="403" y="185"/>
                  </a:lnTo>
                  <a:lnTo>
                    <a:pt x="388" y="196"/>
                  </a:lnTo>
                  <a:lnTo>
                    <a:pt x="375" y="209"/>
                  </a:lnTo>
                  <a:lnTo>
                    <a:pt x="362" y="222"/>
                  </a:lnTo>
                  <a:lnTo>
                    <a:pt x="355" y="224"/>
                  </a:lnTo>
                  <a:lnTo>
                    <a:pt x="344" y="224"/>
                  </a:lnTo>
                  <a:lnTo>
                    <a:pt x="336" y="226"/>
                  </a:lnTo>
                  <a:lnTo>
                    <a:pt x="329" y="229"/>
                  </a:lnTo>
                  <a:lnTo>
                    <a:pt x="318" y="237"/>
                  </a:lnTo>
                  <a:lnTo>
                    <a:pt x="307" y="246"/>
                  </a:lnTo>
                  <a:lnTo>
                    <a:pt x="281" y="261"/>
                  </a:lnTo>
                  <a:lnTo>
                    <a:pt x="266" y="266"/>
                  </a:lnTo>
                  <a:lnTo>
                    <a:pt x="268" y="263"/>
                  </a:lnTo>
                  <a:lnTo>
                    <a:pt x="270" y="259"/>
                  </a:lnTo>
                  <a:lnTo>
                    <a:pt x="270" y="257"/>
                  </a:lnTo>
                  <a:lnTo>
                    <a:pt x="268" y="257"/>
                  </a:lnTo>
                  <a:lnTo>
                    <a:pt x="257" y="264"/>
                  </a:lnTo>
                  <a:lnTo>
                    <a:pt x="250" y="272"/>
                  </a:lnTo>
                  <a:lnTo>
                    <a:pt x="244" y="281"/>
                  </a:lnTo>
                  <a:lnTo>
                    <a:pt x="240" y="290"/>
                  </a:lnTo>
                  <a:lnTo>
                    <a:pt x="235" y="290"/>
                  </a:lnTo>
                  <a:lnTo>
                    <a:pt x="231" y="292"/>
                  </a:lnTo>
                  <a:lnTo>
                    <a:pt x="226" y="294"/>
                  </a:lnTo>
                  <a:lnTo>
                    <a:pt x="222" y="298"/>
                  </a:lnTo>
                  <a:lnTo>
                    <a:pt x="216" y="303"/>
                  </a:lnTo>
                  <a:lnTo>
                    <a:pt x="211" y="311"/>
                  </a:lnTo>
                  <a:lnTo>
                    <a:pt x="202" y="316"/>
                  </a:lnTo>
                  <a:lnTo>
                    <a:pt x="194" y="320"/>
                  </a:lnTo>
                  <a:lnTo>
                    <a:pt x="189" y="324"/>
                  </a:lnTo>
                  <a:lnTo>
                    <a:pt x="187" y="327"/>
                  </a:lnTo>
                  <a:lnTo>
                    <a:pt x="185" y="337"/>
                  </a:lnTo>
                  <a:lnTo>
                    <a:pt x="185" y="348"/>
                  </a:lnTo>
                  <a:lnTo>
                    <a:pt x="178" y="351"/>
                  </a:lnTo>
                  <a:lnTo>
                    <a:pt x="172" y="355"/>
                  </a:lnTo>
                  <a:lnTo>
                    <a:pt x="168" y="359"/>
                  </a:lnTo>
                  <a:lnTo>
                    <a:pt x="168" y="362"/>
                  </a:lnTo>
                  <a:lnTo>
                    <a:pt x="168" y="372"/>
                  </a:lnTo>
                  <a:lnTo>
                    <a:pt x="166" y="379"/>
                  </a:lnTo>
                  <a:lnTo>
                    <a:pt x="161" y="381"/>
                  </a:lnTo>
                  <a:lnTo>
                    <a:pt x="157" y="385"/>
                  </a:lnTo>
                  <a:lnTo>
                    <a:pt x="163" y="392"/>
                  </a:lnTo>
                  <a:lnTo>
                    <a:pt x="166" y="399"/>
                  </a:lnTo>
                  <a:lnTo>
                    <a:pt x="159" y="403"/>
                  </a:lnTo>
                  <a:lnTo>
                    <a:pt x="150" y="405"/>
                  </a:lnTo>
                  <a:lnTo>
                    <a:pt x="141" y="410"/>
                  </a:lnTo>
                  <a:lnTo>
                    <a:pt x="135" y="416"/>
                  </a:lnTo>
                  <a:lnTo>
                    <a:pt x="131" y="425"/>
                  </a:lnTo>
                  <a:lnTo>
                    <a:pt x="122" y="438"/>
                  </a:lnTo>
                  <a:lnTo>
                    <a:pt x="115" y="442"/>
                  </a:lnTo>
                  <a:lnTo>
                    <a:pt x="106" y="444"/>
                  </a:lnTo>
                  <a:lnTo>
                    <a:pt x="104" y="446"/>
                  </a:lnTo>
                  <a:lnTo>
                    <a:pt x="100" y="447"/>
                  </a:lnTo>
                  <a:lnTo>
                    <a:pt x="98" y="449"/>
                  </a:lnTo>
                  <a:lnTo>
                    <a:pt x="98" y="453"/>
                  </a:lnTo>
                  <a:lnTo>
                    <a:pt x="98" y="457"/>
                  </a:lnTo>
                  <a:lnTo>
                    <a:pt x="100" y="459"/>
                  </a:lnTo>
                  <a:lnTo>
                    <a:pt x="102" y="460"/>
                  </a:lnTo>
                  <a:lnTo>
                    <a:pt x="106" y="462"/>
                  </a:lnTo>
                  <a:lnTo>
                    <a:pt x="113" y="464"/>
                  </a:lnTo>
                  <a:lnTo>
                    <a:pt x="120" y="466"/>
                  </a:lnTo>
                  <a:lnTo>
                    <a:pt x="122" y="477"/>
                  </a:lnTo>
                  <a:lnTo>
                    <a:pt x="124" y="486"/>
                  </a:lnTo>
                  <a:lnTo>
                    <a:pt x="141" y="484"/>
                  </a:lnTo>
                  <a:lnTo>
                    <a:pt x="155" y="479"/>
                  </a:lnTo>
                  <a:lnTo>
                    <a:pt x="159" y="481"/>
                  </a:lnTo>
                  <a:lnTo>
                    <a:pt x="161" y="483"/>
                  </a:lnTo>
                  <a:lnTo>
                    <a:pt x="166" y="483"/>
                  </a:lnTo>
                  <a:lnTo>
                    <a:pt x="174" y="483"/>
                  </a:lnTo>
                  <a:lnTo>
                    <a:pt x="179" y="486"/>
                  </a:lnTo>
                  <a:lnTo>
                    <a:pt x="187" y="494"/>
                  </a:lnTo>
                  <a:lnTo>
                    <a:pt x="190" y="497"/>
                  </a:lnTo>
                  <a:lnTo>
                    <a:pt x="194" y="501"/>
                  </a:lnTo>
                  <a:lnTo>
                    <a:pt x="198" y="503"/>
                  </a:lnTo>
                  <a:lnTo>
                    <a:pt x="203" y="503"/>
                  </a:lnTo>
                  <a:lnTo>
                    <a:pt x="203" y="507"/>
                  </a:lnTo>
                  <a:lnTo>
                    <a:pt x="203" y="508"/>
                  </a:lnTo>
                  <a:lnTo>
                    <a:pt x="203" y="510"/>
                  </a:lnTo>
                  <a:lnTo>
                    <a:pt x="202" y="512"/>
                  </a:lnTo>
                  <a:lnTo>
                    <a:pt x="196" y="514"/>
                  </a:lnTo>
                  <a:lnTo>
                    <a:pt x="190" y="518"/>
                  </a:lnTo>
                  <a:lnTo>
                    <a:pt x="185" y="527"/>
                  </a:lnTo>
                  <a:lnTo>
                    <a:pt x="176" y="536"/>
                  </a:lnTo>
                  <a:lnTo>
                    <a:pt x="172" y="534"/>
                  </a:lnTo>
                  <a:lnTo>
                    <a:pt x="168" y="529"/>
                  </a:lnTo>
                  <a:lnTo>
                    <a:pt x="166" y="527"/>
                  </a:lnTo>
                  <a:lnTo>
                    <a:pt x="165" y="525"/>
                  </a:lnTo>
                  <a:lnTo>
                    <a:pt x="163" y="525"/>
                  </a:lnTo>
                  <a:lnTo>
                    <a:pt x="159" y="525"/>
                  </a:lnTo>
                  <a:lnTo>
                    <a:pt x="148" y="532"/>
                  </a:lnTo>
                  <a:lnTo>
                    <a:pt x="137" y="536"/>
                  </a:lnTo>
                  <a:lnTo>
                    <a:pt x="131" y="544"/>
                  </a:lnTo>
                  <a:lnTo>
                    <a:pt x="124" y="547"/>
                  </a:lnTo>
                  <a:lnTo>
                    <a:pt x="118" y="544"/>
                  </a:lnTo>
                  <a:lnTo>
                    <a:pt x="115" y="536"/>
                  </a:lnTo>
                  <a:lnTo>
                    <a:pt x="107" y="538"/>
                  </a:lnTo>
                  <a:lnTo>
                    <a:pt x="98" y="540"/>
                  </a:lnTo>
                  <a:lnTo>
                    <a:pt x="93" y="538"/>
                  </a:lnTo>
                  <a:lnTo>
                    <a:pt x="87" y="536"/>
                  </a:lnTo>
                  <a:lnTo>
                    <a:pt x="85" y="549"/>
                  </a:lnTo>
                  <a:lnTo>
                    <a:pt x="83" y="562"/>
                  </a:lnTo>
                  <a:lnTo>
                    <a:pt x="80" y="575"/>
                  </a:lnTo>
                  <a:lnTo>
                    <a:pt x="72" y="586"/>
                  </a:lnTo>
                  <a:lnTo>
                    <a:pt x="63" y="599"/>
                  </a:lnTo>
                  <a:lnTo>
                    <a:pt x="54" y="608"/>
                  </a:lnTo>
                  <a:lnTo>
                    <a:pt x="48" y="614"/>
                  </a:lnTo>
                  <a:lnTo>
                    <a:pt x="41" y="616"/>
                  </a:lnTo>
                  <a:lnTo>
                    <a:pt x="33" y="616"/>
                  </a:lnTo>
                  <a:lnTo>
                    <a:pt x="28" y="614"/>
                  </a:lnTo>
                  <a:lnTo>
                    <a:pt x="24" y="619"/>
                  </a:lnTo>
                  <a:lnTo>
                    <a:pt x="21" y="627"/>
                  </a:lnTo>
                  <a:lnTo>
                    <a:pt x="19" y="634"/>
                  </a:lnTo>
                  <a:lnTo>
                    <a:pt x="17" y="643"/>
                  </a:lnTo>
                  <a:lnTo>
                    <a:pt x="9" y="654"/>
                  </a:lnTo>
                  <a:lnTo>
                    <a:pt x="4" y="662"/>
                  </a:lnTo>
                  <a:lnTo>
                    <a:pt x="0" y="669"/>
                  </a:lnTo>
                  <a:lnTo>
                    <a:pt x="0" y="675"/>
                  </a:lnTo>
                  <a:lnTo>
                    <a:pt x="15" y="684"/>
                  </a:lnTo>
                  <a:lnTo>
                    <a:pt x="32" y="693"/>
                  </a:lnTo>
                  <a:lnTo>
                    <a:pt x="46" y="702"/>
                  </a:lnTo>
                  <a:lnTo>
                    <a:pt x="61" y="714"/>
                  </a:lnTo>
                  <a:lnTo>
                    <a:pt x="67" y="717"/>
                  </a:lnTo>
                  <a:lnTo>
                    <a:pt x="70" y="721"/>
                  </a:lnTo>
                  <a:lnTo>
                    <a:pt x="72" y="725"/>
                  </a:lnTo>
                  <a:lnTo>
                    <a:pt x="74" y="728"/>
                  </a:lnTo>
                  <a:lnTo>
                    <a:pt x="72" y="734"/>
                  </a:lnTo>
                  <a:lnTo>
                    <a:pt x="67" y="743"/>
                  </a:lnTo>
                  <a:lnTo>
                    <a:pt x="63" y="762"/>
                  </a:lnTo>
                  <a:lnTo>
                    <a:pt x="59" y="776"/>
                  </a:lnTo>
                  <a:lnTo>
                    <a:pt x="54" y="786"/>
                  </a:lnTo>
                  <a:lnTo>
                    <a:pt x="50" y="793"/>
                  </a:lnTo>
                  <a:lnTo>
                    <a:pt x="39" y="806"/>
                  </a:lnTo>
                  <a:lnTo>
                    <a:pt x="30" y="821"/>
                  </a:lnTo>
                  <a:lnTo>
                    <a:pt x="24" y="832"/>
                  </a:lnTo>
                  <a:lnTo>
                    <a:pt x="21" y="841"/>
                  </a:lnTo>
                  <a:lnTo>
                    <a:pt x="19" y="848"/>
                  </a:lnTo>
                  <a:lnTo>
                    <a:pt x="19" y="854"/>
                  </a:lnTo>
                  <a:lnTo>
                    <a:pt x="26" y="854"/>
                  </a:lnTo>
                  <a:lnTo>
                    <a:pt x="33" y="856"/>
                  </a:lnTo>
                  <a:lnTo>
                    <a:pt x="32" y="865"/>
                  </a:lnTo>
                  <a:lnTo>
                    <a:pt x="32" y="876"/>
                  </a:lnTo>
                  <a:lnTo>
                    <a:pt x="45" y="885"/>
                  </a:lnTo>
                  <a:lnTo>
                    <a:pt x="54" y="889"/>
                  </a:lnTo>
                  <a:lnTo>
                    <a:pt x="63" y="891"/>
                  </a:lnTo>
                  <a:lnTo>
                    <a:pt x="72" y="891"/>
                  </a:lnTo>
                  <a:lnTo>
                    <a:pt x="87" y="889"/>
                  </a:lnTo>
                  <a:lnTo>
                    <a:pt x="104" y="891"/>
                  </a:lnTo>
                  <a:lnTo>
                    <a:pt x="111" y="898"/>
                  </a:lnTo>
                  <a:lnTo>
                    <a:pt x="118" y="911"/>
                  </a:lnTo>
                  <a:lnTo>
                    <a:pt x="120" y="917"/>
                  </a:lnTo>
                  <a:lnTo>
                    <a:pt x="126" y="922"/>
                  </a:lnTo>
                  <a:lnTo>
                    <a:pt x="130" y="926"/>
                  </a:lnTo>
                  <a:lnTo>
                    <a:pt x="135" y="928"/>
                  </a:lnTo>
                  <a:lnTo>
                    <a:pt x="144" y="926"/>
                  </a:lnTo>
                  <a:lnTo>
                    <a:pt x="152" y="924"/>
                  </a:lnTo>
                  <a:lnTo>
                    <a:pt x="159" y="926"/>
                  </a:lnTo>
                  <a:lnTo>
                    <a:pt x="166" y="930"/>
                  </a:lnTo>
                  <a:lnTo>
                    <a:pt x="168" y="939"/>
                  </a:lnTo>
                  <a:lnTo>
                    <a:pt x="170" y="946"/>
                  </a:lnTo>
                  <a:lnTo>
                    <a:pt x="172" y="952"/>
                  </a:lnTo>
                  <a:lnTo>
                    <a:pt x="176" y="956"/>
                  </a:lnTo>
                  <a:lnTo>
                    <a:pt x="194" y="952"/>
                  </a:lnTo>
                  <a:lnTo>
                    <a:pt x="213" y="946"/>
                  </a:lnTo>
                  <a:lnTo>
                    <a:pt x="222" y="944"/>
                  </a:lnTo>
                  <a:lnTo>
                    <a:pt x="233" y="943"/>
                  </a:lnTo>
                  <a:lnTo>
                    <a:pt x="244" y="943"/>
                  </a:lnTo>
                  <a:lnTo>
                    <a:pt x="257" y="943"/>
                  </a:lnTo>
                  <a:lnTo>
                    <a:pt x="261" y="937"/>
                  </a:lnTo>
                  <a:lnTo>
                    <a:pt x="263" y="932"/>
                  </a:lnTo>
                  <a:lnTo>
                    <a:pt x="266" y="928"/>
                  </a:lnTo>
                  <a:lnTo>
                    <a:pt x="270" y="924"/>
                  </a:lnTo>
                  <a:lnTo>
                    <a:pt x="279" y="919"/>
                  </a:lnTo>
                  <a:lnTo>
                    <a:pt x="287" y="917"/>
                  </a:lnTo>
                  <a:lnTo>
                    <a:pt x="296" y="917"/>
                  </a:lnTo>
                  <a:lnTo>
                    <a:pt x="305" y="917"/>
                  </a:lnTo>
                  <a:lnTo>
                    <a:pt x="312" y="915"/>
                  </a:lnTo>
                  <a:lnTo>
                    <a:pt x="318" y="913"/>
                  </a:lnTo>
                  <a:lnTo>
                    <a:pt x="329" y="906"/>
                  </a:lnTo>
                  <a:lnTo>
                    <a:pt x="338" y="898"/>
                  </a:lnTo>
                  <a:lnTo>
                    <a:pt x="340" y="891"/>
                  </a:lnTo>
                  <a:lnTo>
                    <a:pt x="340" y="884"/>
                  </a:lnTo>
                  <a:lnTo>
                    <a:pt x="340" y="882"/>
                  </a:lnTo>
                  <a:lnTo>
                    <a:pt x="342" y="878"/>
                  </a:lnTo>
                  <a:lnTo>
                    <a:pt x="344" y="876"/>
                  </a:lnTo>
                  <a:lnTo>
                    <a:pt x="347" y="874"/>
                  </a:lnTo>
                  <a:lnTo>
                    <a:pt x="349" y="865"/>
                  </a:lnTo>
                  <a:lnTo>
                    <a:pt x="353" y="856"/>
                  </a:lnTo>
                  <a:lnTo>
                    <a:pt x="355" y="852"/>
                  </a:lnTo>
                  <a:lnTo>
                    <a:pt x="357" y="848"/>
                  </a:lnTo>
                  <a:lnTo>
                    <a:pt x="360" y="847"/>
                  </a:lnTo>
                  <a:lnTo>
                    <a:pt x="364" y="845"/>
                  </a:lnTo>
                  <a:lnTo>
                    <a:pt x="372" y="847"/>
                  </a:lnTo>
                  <a:lnTo>
                    <a:pt x="379" y="848"/>
                  </a:lnTo>
                  <a:lnTo>
                    <a:pt x="381" y="837"/>
                  </a:lnTo>
                  <a:lnTo>
                    <a:pt x="384" y="826"/>
                  </a:lnTo>
                  <a:lnTo>
                    <a:pt x="390" y="824"/>
                  </a:lnTo>
                  <a:lnTo>
                    <a:pt x="397" y="824"/>
                  </a:lnTo>
                  <a:lnTo>
                    <a:pt x="401" y="823"/>
                  </a:lnTo>
                  <a:lnTo>
                    <a:pt x="405" y="821"/>
                  </a:lnTo>
                  <a:lnTo>
                    <a:pt x="408" y="815"/>
                  </a:lnTo>
                  <a:lnTo>
                    <a:pt x="412" y="808"/>
                  </a:lnTo>
                  <a:lnTo>
                    <a:pt x="421" y="802"/>
                  </a:lnTo>
                  <a:lnTo>
                    <a:pt x="425" y="797"/>
                  </a:lnTo>
                  <a:lnTo>
                    <a:pt x="427" y="789"/>
                  </a:lnTo>
                  <a:lnTo>
                    <a:pt x="431" y="780"/>
                  </a:lnTo>
                  <a:lnTo>
                    <a:pt x="432" y="776"/>
                  </a:lnTo>
                  <a:lnTo>
                    <a:pt x="436" y="774"/>
                  </a:lnTo>
                  <a:lnTo>
                    <a:pt x="442" y="773"/>
                  </a:lnTo>
                  <a:lnTo>
                    <a:pt x="449" y="771"/>
                  </a:lnTo>
                  <a:lnTo>
                    <a:pt x="460" y="758"/>
                  </a:lnTo>
                  <a:lnTo>
                    <a:pt x="469" y="749"/>
                  </a:lnTo>
                  <a:lnTo>
                    <a:pt x="488" y="750"/>
                  </a:lnTo>
                  <a:lnTo>
                    <a:pt x="505" y="754"/>
                  </a:lnTo>
                  <a:lnTo>
                    <a:pt x="516" y="749"/>
                  </a:lnTo>
                  <a:lnTo>
                    <a:pt x="525" y="743"/>
                  </a:lnTo>
                  <a:lnTo>
                    <a:pt x="530" y="741"/>
                  </a:lnTo>
                  <a:lnTo>
                    <a:pt x="536" y="741"/>
                  </a:lnTo>
                  <a:lnTo>
                    <a:pt x="541" y="739"/>
                  </a:lnTo>
                  <a:lnTo>
                    <a:pt x="547" y="741"/>
                  </a:lnTo>
                  <a:lnTo>
                    <a:pt x="549" y="752"/>
                  </a:lnTo>
                  <a:lnTo>
                    <a:pt x="545" y="767"/>
                  </a:lnTo>
                  <a:lnTo>
                    <a:pt x="545" y="776"/>
                  </a:lnTo>
                  <a:lnTo>
                    <a:pt x="547" y="786"/>
                  </a:lnTo>
                  <a:lnTo>
                    <a:pt x="551" y="797"/>
                  </a:lnTo>
                  <a:lnTo>
                    <a:pt x="556" y="810"/>
                  </a:lnTo>
                  <a:lnTo>
                    <a:pt x="560" y="811"/>
                  </a:lnTo>
                  <a:lnTo>
                    <a:pt x="562" y="811"/>
                  </a:lnTo>
                  <a:lnTo>
                    <a:pt x="565" y="810"/>
                  </a:lnTo>
                  <a:lnTo>
                    <a:pt x="569" y="808"/>
                  </a:lnTo>
                  <a:lnTo>
                    <a:pt x="575" y="800"/>
                  </a:lnTo>
                  <a:lnTo>
                    <a:pt x="580" y="795"/>
                  </a:lnTo>
                  <a:lnTo>
                    <a:pt x="601" y="786"/>
                  </a:lnTo>
                  <a:lnTo>
                    <a:pt x="621" y="778"/>
                  </a:lnTo>
                  <a:lnTo>
                    <a:pt x="643" y="782"/>
                  </a:lnTo>
                  <a:lnTo>
                    <a:pt x="665" y="787"/>
                  </a:lnTo>
                  <a:lnTo>
                    <a:pt x="669" y="782"/>
                  </a:lnTo>
                  <a:lnTo>
                    <a:pt x="671" y="778"/>
                  </a:lnTo>
                  <a:lnTo>
                    <a:pt x="673" y="774"/>
                  </a:lnTo>
                  <a:lnTo>
                    <a:pt x="673" y="769"/>
                  </a:lnTo>
                  <a:lnTo>
                    <a:pt x="674" y="762"/>
                  </a:lnTo>
                  <a:lnTo>
                    <a:pt x="674" y="754"/>
                  </a:lnTo>
                  <a:lnTo>
                    <a:pt x="674" y="745"/>
                  </a:lnTo>
                  <a:lnTo>
                    <a:pt x="676" y="738"/>
                  </a:lnTo>
                  <a:lnTo>
                    <a:pt x="680" y="732"/>
                  </a:lnTo>
                  <a:lnTo>
                    <a:pt x="684" y="726"/>
                  </a:lnTo>
                  <a:lnTo>
                    <a:pt x="687" y="712"/>
                  </a:lnTo>
                  <a:lnTo>
                    <a:pt x="697" y="697"/>
                  </a:lnTo>
                  <a:lnTo>
                    <a:pt x="695" y="686"/>
                  </a:lnTo>
                  <a:lnTo>
                    <a:pt x="693" y="677"/>
                  </a:lnTo>
                  <a:lnTo>
                    <a:pt x="693" y="669"/>
                  </a:lnTo>
                  <a:lnTo>
                    <a:pt x="695" y="662"/>
                  </a:lnTo>
                  <a:lnTo>
                    <a:pt x="704" y="654"/>
                  </a:lnTo>
                  <a:lnTo>
                    <a:pt x="713" y="645"/>
                  </a:lnTo>
                  <a:lnTo>
                    <a:pt x="717" y="647"/>
                  </a:lnTo>
                  <a:lnTo>
                    <a:pt x="719" y="649"/>
                  </a:lnTo>
                  <a:lnTo>
                    <a:pt x="721" y="654"/>
                  </a:lnTo>
                  <a:lnTo>
                    <a:pt x="722" y="658"/>
                  </a:lnTo>
                  <a:lnTo>
                    <a:pt x="732" y="658"/>
                  </a:lnTo>
                  <a:lnTo>
                    <a:pt x="747" y="656"/>
                  </a:lnTo>
                  <a:lnTo>
                    <a:pt x="756" y="660"/>
                  </a:lnTo>
                  <a:lnTo>
                    <a:pt x="765" y="664"/>
                  </a:lnTo>
                  <a:close/>
                  <a:moveTo>
                    <a:pt x="100" y="494"/>
                  </a:moveTo>
                  <a:lnTo>
                    <a:pt x="106" y="499"/>
                  </a:lnTo>
                  <a:lnTo>
                    <a:pt x="111" y="505"/>
                  </a:lnTo>
                  <a:lnTo>
                    <a:pt x="113" y="510"/>
                  </a:lnTo>
                  <a:lnTo>
                    <a:pt x="113" y="519"/>
                  </a:lnTo>
                  <a:lnTo>
                    <a:pt x="102" y="523"/>
                  </a:lnTo>
                  <a:lnTo>
                    <a:pt x="91" y="525"/>
                  </a:lnTo>
                  <a:lnTo>
                    <a:pt x="80" y="525"/>
                  </a:lnTo>
                  <a:lnTo>
                    <a:pt x="69" y="523"/>
                  </a:lnTo>
                  <a:lnTo>
                    <a:pt x="67" y="519"/>
                  </a:lnTo>
                  <a:lnTo>
                    <a:pt x="67" y="518"/>
                  </a:lnTo>
                  <a:lnTo>
                    <a:pt x="69" y="516"/>
                  </a:lnTo>
                  <a:lnTo>
                    <a:pt x="70" y="514"/>
                  </a:lnTo>
                  <a:lnTo>
                    <a:pt x="76" y="512"/>
                  </a:lnTo>
                  <a:lnTo>
                    <a:pt x="83" y="510"/>
                  </a:lnTo>
                  <a:lnTo>
                    <a:pt x="85" y="505"/>
                  </a:lnTo>
                  <a:lnTo>
                    <a:pt x="93" y="499"/>
                  </a:lnTo>
                  <a:lnTo>
                    <a:pt x="98" y="494"/>
                  </a:lnTo>
                  <a:lnTo>
                    <a:pt x="100" y="494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59" name="Freeform 9"/>
            <p:cNvSpPr>
              <a:spLocks/>
            </p:cNvSpPr>
            <p:nvPr/>
          </p:nvSpPr>
          <p:spPr bwMode="auto">
            <a:xfrm>
              <a:off x="4964" y="1585"/>
              <a:ext cx="600" cy="773"/>
            </a:xfrm>
            <a:custGeom>
              <a:avLst/>
              <a:gdLst>
                <a:gd name="T0" fmla="*/ 305 w 600"/>
                <a:gd name="T1" fmla="*/ 773 h 773"/>
                <a:gd name="T2" fmla="*/ 323 w 600"/>
                <a:gd name="T3" fmla="*/ 747 h 773"/>
                <a:gd name="T4" fmla="*/ 355 w 600"/>
                <a:gd name="T5" fmla="*/ 736 h 773"/>
                <a:gd name="T6" fmla="*/ 345 w 600"/>
                <a:gd name="T7" fmla="*/ 710 h 773"/>
                <a:gd name="T8" fmla="*/ 357 w 600"/>
                <a:gd name="T9" fmla="*/ 678 h 773"/>
                <a:gd name="T10" fmla="*/ 401 w 600"/>
                <a:gd name="T11" fmla="*/ 664 h 773"/>
                <a:gd name="T12" fmla="*/ 418 w 600"/>
                <a:gd name="T13" fmla="*/ 645 h 773"/>
                <a:gd name="T14" fmla="*/ 453 w 600"/>
                <a:gd name="T15" fmla="*/ 634 h 773"/>
                <a:gd name="T16" fmla="*/ 440 w 600"/>
                <a:gd name="T17" fmla="*/ 665 h 773"/>
                <a:gd name="T18" fmla="*/ 464 w 600"/>
                <a:gd name="T19" fmla="*/ 678 h 773"/>
                <a:gd name="T20" fmla="*/ 497 w 600"/>
                <a:gd name="T21" fmla="*/ 625 h 773"/>
                <a:gd name="T22" fmla="*/ 538 w 600"/>
                <a:gd name="T23" fmla="*/ 573 h 773"/>
                <a:gd name="T24" fmla="*/ 521 w 600"/>
                <a:gd name="T25" fmla="*/ 551 h 773"/>
                <a:gd name="T26" fmla="*/ 499 w 600"/>
                <a:gd name="T27" fmla="*/ 573 h 773"/>
                <a:gd name="T28" fmla="*/ 469 w 600"/>
                <a:gd name="T29" fmla="*/ 497 h 773"/>
                <a:gd name="T30" fmla="*/ 458 w 600"/>
                <a:gd name="T31" fmla="*/ 412 h 773"/>
                <a:gd name="T32" fmla="*/ 447 w 600"/>
                <a:gd name="T33" fmla="*/ 357 h 773"/>
                <a:gd name="T34" fmla="*/ 464 w 600"/>
                <a:gd name="T35" fmla="*/ 322 h 773"/>
                <a:gd name="T36" fmla="*/ 499 w 600"/>
                <a:gd name="T37" fmla="*/ 283 h 773"/>
                <a:gd name="T38" fmla="*/ 512 w 600"/>
                <a:gd name="T39" fmla="*/ 250 h 773"/>
                <a:gd name="T40" fmla="*/ 532 w 600"/>
                <a:gd name="T41" fmla="*/ 268 h 773"/>
                <a:gd name="T42" fmla="*/ 558 w 600"/>
                <a:gd name="T43" fmla="*/ 305 h 773"/>
                <a:gd name="T44" fmla="*/ 589 w 600"/>
                <a:gd name="T45" fmla="*/ 320 h 773"/>
                <a:gd name="T46" fmla="*/ 595 w 600"/>
                <a:gd name="T47" fmla="*/ 281 h 773"/>
                <a:gd name="T48" fmla="*/ 582 w 600"/>
                <a:gd name="T49" fmla="*/ 196 h 773"/>
                <a:gd name="T50" fmla="*/ 552 w 600"/>
                <a:gd name="T51" fmla="*/ 167 h 773"/>
                <a:gd name="T52" fmla="*/ 502 w 600"/>
                <a:gd name="T53" fmla="*/ 130 h 773"/>
                <a:gd name="T54" fmla="*/ 477 w 600"/>
                <a:gd name="T55" fmla="*/ 95 h 773"/>
                <a:gd name="T56" fmla="*/ 454 w 600"/>
                <a:gd name="T57" fmla="*/ 72 h 773"/>
                <a:gd name="T58" fmla="*/ 419 w 600"/>
                <a:gd name="T59" fmla="*/ 46 h 773"/>
                <a:gd name="T60" fmla="*/ 406 w 600"/>
                <a:gd name="T61" fmla="*/ 26 h 773"/>
                <a:gd name="T62" fmla="*/ 388 w 600"/>
                <a:gd name="T63" fmla="*/ 2 h 773"/>
                <a:gd name="T64" fmla="*/ 375 w 600"/>
                <a:gd name="T65" fmla="*/ 32 h 773"/>
                <a:gd name="T66" fmla="*/ 325 w 600"/>
                <a:gd name="T67" fmla="*/ 45 h 773"/>
                <a:gd name="T68" fmla="*/ 290 w 600"/>
                <a:gd name="T69" fmla="*/ 69 h 773"/>
                <a:gd name="T70" fmla="*/ 218 w 600"/>
                <a:gd name="T71" fmla="*/ 78 h 773"/>
                <a:gd name="T72" fmla="*/ 190 w 600"/>
                <a:gd name="T73" fmla="*/ 50 h 773"/>
                <a:gd name="T74" fmla="*/ 177 w 600"/>
                <a:gd name="T75" fmla="*/ 89 h 773"/>
                <a:gd name="T76" fmla="*/ 152 w 600"/>
                <a:gd name="T77" fmla="*/ 120 h 773"/>
                <a:gd name="T78" fmla="*/ 111 w 600"/>
                <a:gd name="T79" fmla="*/ 189 h 773"/>
                <a:gd name="T80" fmla="*/ 100 w 600"/>
                <a:gd name="T81" fmla="*/ 204 h 773"/>
                <a:gd name="T82" fmla="*/ 103 w 600"/>
                <a:gd name="T83" fmla="*/ 224 h 773"/>
                <a:gd name="T84" fmla="*/ 124 w 600"/>
                <a:gd name="T85" fmla="*/ 244 h 773"/>
                <a:gd name="T86" fmla="*/ 127 w 600"/>
                <a:gd name="T87" fmla="*/ 289 h 773"/>
                <a:gd name="T88" fmla="*/ 144 w 600"/>
                <a:gd name="T89" fmla="*/ 335 h 773"/>
                <a:gd name="T90" fmla="*/ 116 w 600"/>
                <a:gd name="T91" fmla="*/ 377 h 773"/>
                <a:gd name="T92" fmla="*/ 76 w 600"/>
                <a:gd name="T93" fmla="*/ 401 h 773"/>
                <a:gd name="T94" fmla="*/ 46 w 600"/>
                <a:gd name="T95" fmla="*/ 414 h 773"/>
                <a:gd name="T96" fmla="*/ 55 w 600"/>
                <a:gd name="T97" fmla="*/ 436 h 773"/>
                <a:gd name="T98" fmla="*/ 50 w 600"/>
                <a:gd name="T99" fmla="*/ 460 h 773"/>
                <a:gd name="T100" fmla="*/ 24 w 600"/>
                <a:gd name="T101" fmla="*/ 471 h 773"/>
                <a:gd name="T102" fmla="*/ 6 w 600"/>
                <a:gd name="T103" fmla="*/ 490 h 773"/>
                <a:gd name="T104" fmla="*/ 22 w 600"/>
                <a:gd name="T105" fmla="*/ 529 h 773"/>
                <a:gd name="T106" fmla="*/ 61 w 600"/>
                <a:gd name="T107" fmla="*/ 612 h 773"/>
                <a:gd name="T108" fmla="*/ 79 w 600"/>
                <a:gd name="T109" fmla="*/ 654 h 773"/>
                <a:gd name="T110" fmla="*/ 137 w 600"/>
                <a:gd name="T111" fmla="*/ 632 h 773"/>
                <a:gd name="T112" fmla="*/ 188 w 600"/>
                <a:gd name="T113" fmla="*/ 677 h 773"/>
                <a:gd name="T114" fmla="*/ 183 w 600"/>
                <a:gd name="T115" fmla="*/ 743 h 773"/>
                <a:gd name="T116" fmla="*/ 212 w 600"/>
                <a:gd name="T117" fmla="*/ 741 h 773"/>
                <a:gd name="T118" fmla="*/ 272 w 600"/>
                <a:gd name="T119" fmla="*/ 749 h 7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773"/>
                <a:gd name="T182" fmla="*/ 600 w 600"/>
                <a:gd name="T183" fmla="*/ 773 h 7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773">
                  <a:moveTo>
                    <a:pt x="285" y="773"/>
                  </a:moveTo>
                  <a:lnTo>
                    <a:pt x="290" y="771"/>
                  </a:lnTo>
                  <a:lnTo>
                    <a:pt x="297" y="769"/>
                  </a:lnTo>
                  <a:lnTo>
                    <a:pt x="299" y="771"/>
                  </a:lnTo>
                  <a:lnTo>
                    <a:pt x="303" y="773"/>
                  </a:lnTo>
                  <a:lnTo>
                    <a:pt x="305" y="773"/>
                  </a:lnTo>
                  <a:lnTo>
                    <a:pt x="305" y="771"/>
                  </a:lnTo>
                  <a:lnTo>
                    <a:pt x="307" y="769"/>
                  </a:lnTo>
                  <a:lnTo>
                    <a:pt x="307" y="763"/>
                  </a:lnTo>
                  <a:lnTo>
                    <a:pt x="310" y="758"/>
                  </a:lnTo>
                  <a:lnTo>
                    <a:pt x="320" y="754"/>
                  </a:lnTo>
                  <a:lnTo>
                    <a:pt x="323" y="747"/>
                  </a:lnTo>
                  <a:lnTo>
                    <a:pt x="327" y="741"/>
                  </a:lnTo>
                  <a:lnTo>
                    <a:pt x="333" y="741"/>
                  </a:lnTo>
                  <a:lnTo>
                    <a:pt x="340" y="745"/>
                  </a:lnTo>
                  <a:lnTo>
                    <a:pt x="344" y="745"/>
                  </a:lnTo>
                  <a:lnTo>
                    <a:pt x="349" y="741"/>
                  </a:lnTo>
                  <a:lnTo>
                    <a:pt x="355" y="736"/>
                  </a:lnTo>
                  <a:lnTo>
                    <a:pt x="358" y="730"/>
                  </a:lnTo>
                  <a:lnTo>
                    <a:pt x="344" y="726"/>
                  </a:lnTo>
                  <a:lnTo>
                    <a:pt x="338" y="723"/>
                  </a:lnTo>
                  <a:lnTo>
                    <a:pt x="345" y="717"/>
                  </a:lnTo>
                  <a:lnTo>
                    <a:pt x="347" y="712"/>
                  </a:lnTo>
                  <a:lnTo>
                    <a:pt x="345" y="710"/>
                  </a:lnTo>
                  <a:lnTo>
                    <a:pt x="338" y="708"/>
                  </a:lnTo>
                  <a:lnTo>
                    <a:pt x="340" y="699"/>
                  </a:lnTo>
                  <a:lnTo>
                    <a:pt x="347" y="688"/>
                  </a:lnTo>
                  <a:lnTo>
                    <a:pt x="349" y="682"/>
                  </a:lnTo>
                  <a:lnTo>
                    <a:pt x="351" y="678"/>
                  </a:lnTo>
                  <a:lnTo>
                    <a:pt x="357" y="678"/>
                  </a:lnTo>
                  <a:lnTo>
                    <a:pt x="364" y="678"/>
                  </a:lnTo>
                  <a:lnTo>
                    <a:pt x="373" y="671"/>
                  </a:lnTo>
                  <a:lnTo>
                    <a:pt x="382" y="664"/>
                  </a:lnTo>
                  <a:lnTo>
                    <a:pt x="390" y="667"/>
                  </a:lnTo>
                  <a:lnTo>
                    <a:pt x="401" y="667"/>
                  </a:lnTo>
                  <a:lnTo>
                    <a:pt x="401" y="664"/>
                  </a:lnTo>
                  <a:lnTo>
                    <a:pt x="399" y="662"/>
                  </a:lnTo>
                  <a:lnTo>
                    <a:pt x="399" y="656"/>
                  </a:lnTo>
                  <a:lnTo>
                    <a:pt x="405" y="649"/>
                  </a:lnTo>
                  <a:lnTo>
                    <a:pt x="410" y="647"/>
                  </a:lnTo>
                  <a:lnTo>
                    <a:pt x="414" y="645"/>
                  </a:lnTo>
                  <a:lnTo>
                    <a:pt x="418" y="645"/>
                  </a:lnTo>
                  <a:lnTo>
                    <a:pt x="421" y="649"/>
                  </a:lnTo>
                  <a:lnTo>
                    <a:pt x="429" y="653"/>
                  </a:lnTo>
                  <a:lnTo>
                    <a:pt x="432" y="654"/>
                  </a:lnTo>
                  <a:lnTo>
                    <a:pt x="442" y="645"/>
                  </a:lnTo>
                  <a:lnTo>
                    <a:pt x="449" y="636"/>
                  </a:lnTo>
                  <a:lnTo>
                    <a:pt x="453" y="634"/>
                  </a:lnTo>
                  <a:lnTo>
                    <a:pt x="458" y="636"/>
                  </a:lnTo>
                  <a:lnTo>
                    <a:pt x="462" y="638"/>
                  </a:lnTo>
                  <a:lnTo>
                    <a:pt x="464" y="641"/>
                  </a:lnTo>
                  <a:lnTo>
                    <a:pt x="456" y="651"/>
                  </a:lnTo>
                  <a:lnTo>
                    <a:pt x="449" y="660"/>
                  </a:lnTo>
                  <a:lnTo>
                    <a:pt x="440" y="665"/>
                  </a:lnTo>
                  <a:lnTo>
                    <a:pt x="430" y="671"/>
                  </a:lnTo>
                  <a:lnTo>
                    <a:pt x="436" y="677"/>
                  </a:lnTo>
                  <a:lnTo>
                    <a:pt x="442" y="680"/>
                  </a:lnTo>
                  <a:lnTo>
                    <a:pt x="447" y="682"/>
                  </a:lnTo>
                  <a:lnTo>
                    <a:pt x="453" y="682"/>
                  </a:lnTo>
                  <a:lnTo>
                    <a:pt x="464" y="678"/>
                  </a:lnTo>
                  <a:lnTo>
                    <a:pt x="473" y="675"/>
                  </a:lnTo>
                  <a:lnTo>
                    <a:pt x="475" y="656"/>
                  </a:lnTo>
                  <a:lnTo>
                    <a:pt x="478" y="638"/>
                  </a:lnTo>
                  <a:lnTo>
                    <a:pt x="486" y="643"/>
                  </a:lnTo>
                  <a:lnTo>
                    <a:pt x="493" y="647"/>
                  </a:lnTo>
                  <a:lnTo>
                    <a:pt x="497" y="625"/>
                  </a:lnTo>
                  <a:lnTo>
                    <a:pt x="502" y="603"/>
                  </a:lnTo>
                  <a:lnTo>
                    <a:pt x="515" y="597"/>
                  </a:lnTo>
                  <a:lnTo>
                    <a:pt x="528" y="593"/>
                  </a:lnTo>
                  <a:lnTo>
                    <a:pt x="527" y="584"/>
                  </a:lnTo>
                  <a:lnTo>
                    <a:pt x="527" y="577"/>
                  </a:lnTo>
                  <a:lnTo>
                    <a:pt x="538" y="573"/>
                  </a:lnTo>
                  <a:lnTo>
                    <a:pt x="549" y="564"/>
                  </a:lnTo>
                  <a:lnTo>
                    <a:pt x="547" y="560"/>
                  </a:lnTo>
                  <a:lnTo>
                    <a:pt x="543" y="556"/>
                  </a:lnTo>
                  <a:lnTo>
                    <a:pt x="536" y="555"/>
                  </a:lnTo>
                  <a:lnTo>
                    <a:pt x="528" y="553"/>
                  </a:lnTo>
                  <a:lnTo>
                    <a:pt x="521" y="551"/>
                  </a:lnTo>
                  <a:lnTo>
                    <a:pt x="517" y="553"/>
                  </a:lnTo>
                  <a:lnTo>
                    <a:pt x="514" y="556"/>
                  </a:lnTo>
                  <a:lnTo>
                    <a:pt x="512" y="560"/>
                  </a:lnTo>
                  <a:lnTo>
                    <a:pt x="508" y="566"/>
                  </a:lnTo>
                  <a:lnTo>
                    <a:pt x="504" y="569"/>
                  </a:lnTo>
                  <a:lnTo>
                    <a:pt x="499" y="573"/>
                  </a:lnTo>
                  <a:lnTo>
                    <a:pt x="493" y="573"/>
                  </a:lnTo>
                  <a:lnTo>
                    <a:pt x="486" y="555"/>
                  </a:lnTo>
                  <a:lnTo>
                    <a:pt x="477" y="527"/>
                  </a:lnTo>
                  <a:lnTo>
                    <a:pt x="471" y="518"/>
                  </a:lnTo>
                  <a:lnTo>
                    <a:pt x="469" y="507"/>
                  </a:lnTo>
                  <a:lnTo>
                    <a:pt x="469" y="497"/>
                  </a:lnTo>
                  <a:lnTo>
                    <a:pt x="469" y="488"/>
                  </a:lnTo>
                  <a:lnTo>
                    <a:pt x="469" y="470"/>
                  </a:lnTo>
                  <a:lnTo>
                    <a:pt x="471" y="449"/>
                  </a:lnTo>
                  <a:lnTo>
                    <a:pt x="464" y="436"/>
                  </a:lnTo>
                  <a:lnTo>
                    <a:pt x="458" y="425"/>
                  </a:lnTo>
                  <a:lnTo>
                    <a:pt x="458" y="412"/>
                  </a:lnTo>
                  <a:lnTo>
                    <a:pt x="458" y="399"/>
                  </a:lnTo>
                  <a:lnTo>
                    <a:pt x="447" y="386"/>
                  </a:lnTo>
                  <a:lnTo>
                    <a:pt x="440" y="374"/>
                  </a:lnTo>
                  <a:lnTo>
                    <a:pt x="442" y="368"/>
                  </a:lnTo>
                  <a:lnTo>
                    <a:pt x="443" y="362"/>
                  </a:lnTo>
                  <a:lnTo>
                    <a:pt x="447" y="357"/>
                  </a:lnTo>
                  <a:lnTo>
                    <a:pt x="451" y="353"/>
                  </a:lnTo>
                  <a:lnTo>
                    <a:pt x="451" y="344"/>
                  </a:lnTo>
                  <a:lnTo>
                    <a:pt x="453" y="338"/>
                  </a:lnTo>
                  <a:lnTo>
                    <a:pt x="454" y="333"/>
                  </a:lnTo>
                  <a:lnTo>
                    <a:pt x="456" y="327"/>
                  </a:lnTo>
                  <a:lnTo>
                    <a:pt x="464" y="322"/>
                  </a:lnTo>
                  <a:lnTo>
                    <a:pt x="475" y="314"/>
                  </a:lnTo>
                  <a:lnTo>
                    <a:pt x="475" y="305"/>
                  </a:lnTo>
                  <a:lnTo>
                    <a:pt x="477" y="298"/>
                  </a:lnTo>
                  <a:lnTo>
                    <a:pt x="478" y="289"/>
                  </a:lnTo>
                  <a:lnTo>
                    <a:pt x="482" y="281"/>
                  </a:lnTo>
                  <a:lnTo>
                    <a:pt x="499" y="283"/>
                  </a:lnTo>
                  <a:lnTo>
                    <a:pt x="510" y="283"/>
                  </a:lnTo>
                  <a:lnTo>
                    <a:pt x="510" y="276"/>
                  </a:lnTo>
                  <a:lnTo>
                    <a:pt x="510" y="265"/>
                  </a:lnTo>
                  <a:lnTo>
                    <a:pt x="510" y="259"/>
                  </a:lnTo>
                  <a:lnTo>
                    <a:pt x="510" y="253"/>
                  </a:lnTo>
                  <a:lnTo>
                    <a:pt x="512" y="250"/>
                  </a:lnTo>
                  <a:lnTo>
                    <a:pt x="514" y="250"/>
                  </a:lnTo>
                  <a:lnTo>
                    <a:pt x="517" y="252"/>
                  </a:lnTo>
                  <a:lnTo>
                    <a:pt x="521" y="259"/>
                  </a:lnTo>
                  <a:lnTo>
                    <a:pt x="525" y="263"/>
                  </a:lnTo>
                  <a:lnTo>
                    <a:pt x="528" y="266"/>
                  </a:lnTo>
                  <a:lnTo>
                    <a:pt x="532" y="268"/>
                  </a:lnTo>
                  <a:lnTo>
                    <a:pt x="539" y="270"/>
                  </a:lnTo>
                  <a:lnTo>
                    <a:pt x="541" y="283"/>
                  </a:lnTo>
                  <a:lnTo>
                    <a:pt x="543" y="294"/>
                  </a:lnTo>
                  <a:lnTo>
                    <a:pt x="551" y="298"/>
                  </a:lnTo>
                  <a:lnTo>
                    <a:pt x="554" y="300"/>
                  </a:lnTo>
                  <a:lnTo>
                    <a:pt x="558" y="305"/>
                  </a:lnTo>
                  <a:lnTo>
                    <a:pt x="560" y="313"/>
                  </a:lnTo>
                  <a:lnTo>
                    <a:pt x="567" y="303"/>
                  </a:lnTo>
                  <a:lnTo>
                    <a:pt x="576" y="296"/>
                  </a:lnTo>
                  <a:lnTo>
                    <a:pt x="582" y="307"/>
                  </a:lnTo>
                  <a:lnTo>
                    <a:pt x="586" y="318"/>
                  </a:lnTo>
                  <a:lnTo>
                    <a:pt x="589" y="320"/>
                  </a:lnTo>
                  <a:lnTo>
                    <a:pt x="595" y="318"/>
                  </a:lnTo>
                  <a:lnTo>
                    <a:pt x="595" y="305"/>
                  </a:lnTo>
                  <a:lnTo>
                    <a:pt x="595" y="300"/>
                  </a:lnTo>
                  <a:lnTo>
                    <a:pt x="597" y="296"/>
                  </a:lnTo>
                  <a:lnTo>
                    <a:pt x="600" y="290"/>
                  </a:lnTo>
                  <a:lnTo>
                    <a:pt x="595" y="281"/>
                  </a:lnTo>
                  <a:lnTo>
                    <a:pt x="586" y="263"/>
                  </a:lnTo>
                  <a:lnTo>
                    <a:pt x="582" y="246"/>
                  </a:lnTo>
                  <a:lnTo>
                    <a:pt x="580" y="231"/>
                  </a:lnTo>
                  <a:lnTo>
                    <a:pt x="580" y="215"/>
                  </a:lnTo>
                  <a:lnTo>
                    <a:pt x="582" y="198"/>
                  </a:lnTo>
                  <a:lnTo>
                    <a:pt x="582" y="196"/>
                  </a:lnTo>
                  <a:lnTo>
                    <a:pt x="582" y="194"/>
                  </a:lnTo>
                  <a:lnTo>
                    <a:pt x="569" y="185"/>
                  </a:lnTo>
                  <a:lnTo>
                    <a:pt x="563" y="180"/>
                  </a:lnTo>
                  <a:lnTo>
                    <a:pt x="562" y="176"/>
                  </a:lnTo>
                  <a:lnTo>
                    <a:pt x="562" y="172"/>
                  </a:lnTo>
                  <a:lnTo>
                    <a:pt x="552" y="167"/>
                  </a:lnTo>
                  <a:lnTo>
                    <a:pt x="539" y="159"/>
                  </a:lnTo>
                  <a:lnTo>
                    <a:pt x="538" y="152"/>
                  </a:lnTo>
                  <a:lnTo>
                    <a:pt x="534" y="144"/>
                  </a:lnTo>
                  <a:lnTo>
                    <a:pt x="530" y="135"/>
                  </a:lnTo>
                  <a:lnTo>
                    <a:pt x="525" y="130"/>
                  </a:lnTo>
                  <a:lnTo>
                    <a:pt x="502" y="130"/>
                  </a:lnTo>
                  <a:lnTo>
                    <a:pt x="484" y="128"/>
                  </a:lnTo>
                  <a:lnTo>
                    <a:pt x="488" y="117"/>
                  </a:lnTo>
                  <a:lnTo>
                    <a:pt x="491" y="107"/>
                  </a:lnTo>
                  <a:lnTo>
                    <a:pt x="488" y="102"/>
                  </a:lnTo>
                  <a:lnTo>
                    <a:pt x="482" y="98"/>
                  </a:lnTo>
                  <a:lnTo>
                    <a:pt x="477" y="95"/>
                  </a:lnTo>
                  <a:lnTo>
                    <a:pt x="473" y="93"/>
                  </a:lnTo>
                  <a:lnTo>
                    <a:pt x="467" y="87"/>
                  </a:lnTo>
                  <a:lnTo>
                    <a:pt x="467" y="83"/>
                  </a:lnTo>
                  <a:lnTo>
                    <a:pt x="467" y="80"/>
                  </a:lnTo>
                  <a:lnTo>
                    <a:pt x="466" y="76"/>
                  </a:lnTo>
                  <a:lnTo>
                    <a:pt x="454" y="72"/>
                  </a:lnTo>
                  <a:lnTo>
                    <a:pt x="443" y="69"/>
                  </a:lnTo>
                  <a:lnTo>
                    <a:pt x="432" y="65"/>
                  </a:lnTo>
                  <a:lnTo>
                    <a:pt x="421" y="56"/>
                  </a:lnTo>
                  <a:lnTo>
                    <a:pt x="419" y="54"/>
                  </a:lnTo>
                  <a:lnTo>
                    <a:pt x="419" y="50"/>
                  </a:lnTo>
                  <a:lnTo>
                    <a:pt x="419" y="46"/>
                  </a:lnTo>
                  <a:lnTo>
                    <a:pt x="421" y="43"/>
                  </a:lnTo>
                  <a:lnTo>
                    <a:pt x="421" y="39"/>
                  </a:lnTo>
                  <a:lnTo>
                    <a:pt x="421" y="35"/>
                  </a:lnTo>
                  <a:lnTo>
                    <a:pt x="419" y="32"/>
                  </a:lnTo>
                  <a:lnTo>
                    <a:pt x="414" y="28"/>
                  </a:lnTo>
                  <a:lnTo>
                    <a:pt x="406" y="26"/>
                  </a:lnTo>
                  <a:lnTo>
                    <a:pt x="401" y="24"/>
                  </a:lnTo>
                  <a:lnTo>
                    <a:pt x="397" y="21"/>
                  </a:lnTo>
                  <a:lnTo>
                    <a:pt x="393" y="19"/>
                  </a:lnTo>
                  <a:lnTo>
                    <a:pt x="392" y="10"/>
                  </a:lnTo>
                  <a:lnTo>
                    <a:pt x="392" y="0"/>
                  </a:lnTo>
                  <a:lnTo>
                    <a:pt x="388" y="2"/>
                  </a:lnTo>
                  <a:lnTo>
                    <a:pt x="386" y="6"/>
                  </a:lnTo>
                  <a:lnTo>
                    <a:pt x="386" y="8"/>
                  </a:lnTo>
                  <a:lnTo>
                    <a:pt x="386" y="11"/>
                  </a:lnTo>
                  <a:lnTo>
                    <a:pt x="386" y="19"/>
                  </a:lnTo>
                  <a:lnTo>
                    <a:pt x="384" y="24"/>
                  </a:lnTo>
                  <a:lnTo>
                    <a:pt x="375" y="32"/>
                  </a:lnTo>
                  <a:lnTo>
                    <a:pt x="364" y="39"/>
                  </a:lnTo>
                  <a:lnTo>
                    <a:pt x="358" y="41"/>
                  </a:lnTo>
                  <a:lnTo>
                    <a:pt x="351" y="43"/>
                  </a:lnTo>
                  <a:lnTo>
                    <a:pt x="342" y="43"/>
                  </a:lnTo>
                  <a:lnTo>
                    <a:pt x="333" y="43"/>
                  </a:lnTo>
                  <a:lnTo>
                    <a:pt x="325" y="45"/>
                  </a:lnTo>
                  <a:lnTo>
                    <a:pt x="316" y="50"/>
                  </a:lnTo>
                  <a:lnTo>
                    <a:pt x="312" y="54"/>
                  </a:lnTo>
                  <a:lnTo>
                    <a:pt x="309" y="58"/>
                  </a:lnTo>
                  <a:lnTo>
                    <a:pt x="307" y="63"/>
                  </a:lnTo>
                  <a:lnTo>
                    <a:pt x="303" y="69"/>
                  </a:lnTo>
                  <a:lnTo>
                    <a:pt x="290" y="69"/>
                  </a:lnTo>
                  <a:lnTo>
                    <a:pt x="279" y="69"/>
                  </a:lnTo>
                  <a:lnTo>
                    <a:pt x="268" y="70"/>
                  </a:lnTo>
                  <a:lnTo>
                    <a:pt x="259" y="72"/>
                  </a:lnTo>
                  <a:lnTo>
                    <a:pt x="240" y="78"/>
                  </a:lnTo>
                  <a:lnTo>
                    <a:pt x="222" y="82"/>
                  </a:lnTo>
                  <a:lnTo>
                    <a:pt x="218" y="78"/>
                  </a:lnTo>
                  <a:lnTo>
                    <a:pt x="216" y="72"/>
                  </a:lnTo>
                  <a:lnTo>
                    <a:pt x="214" y="65"/>
                  </a:lnTo>
                  <a:lnTo>
                    <a:pt x="212" y="56"/>
                  </a:lnTo>
                  <a:lnTo>
                    <a:pt x="207" y="52"/>
                  </a:lnTo>
                  <a:lnTo>
                    <a:pt x="200" y="50"/>
                  </a:lnTo>
                  <a:lnTo>
                    <a:pt x="190" y="50"/>
                  </a:lnTo>
                  <a:lnTo>
                    <a:pt x="183" y="54"/>
                  </a:lnTo>
                  <a:lnTo>
                    <a:pt x="185" y="63"/>
                  </a:lnTo>
                  <a:lnTo>
                    <a:pt x="187" y="72"/>
                  </a:lnTo>
                  <a:lnTo>
                    <a:pt x="181" y="78"/>
                  </a:lnTo>
                  <a:lnTo>
                    <a:pt x="177" y="83"/>
                  </a:lnTo>
                  <a:lnTo>
                    <a:pt x="177" y="89"/>
                  </a:lnTo>
                  <a:lnTo>
                    <a:pt x="177" y="93"/>
                  </a:lnTo>
                  <a:lnTo>
                    <a:pt x="177" y="104"/>
                  </a:lnTo>
                  <a:lnTo>
                    <a:pt x="177" y="111"/>
                  </a:lnTo>
                  <a:lnTo>
                    <a:pt x="164" y="111"/>
                  </a:lnTo>
                  <a:lnTo>
                    <a:pt x="153" y="111"/>
                  </a:lnTo>
                  <a:lnTo>
                    <a:pt x="152" y="120"/>
                  </a:lnTo>
                  <a:lnTo>
                    <a:pt x="152" y="133"/>
                  </a:lnTo>
                  <a:lnTo>
                    <a:pt x="133" y="141"/>
                  </a:lnTo>
                  <a:lnTo>
                    <a:pt x="115" y="148"/>
                  </a:lnTo>
                  <a:lnTo>
                    <a:pt x="109" y="167"/>
                  </a:lnTo>
                  <a:lnTo>
                    <a:pt x="103" y="178"/>
                  </a:lnTo>
                  <a:lnTo>
                    <a:pt x="111" y="189"/>
                  </a:lnTo>
                  <a:lnTo>
                    <a:pt x="120" y="196"/>
                  </a:lnTo>
                  <a:lnTo>
                    <a:pt x="116" y="200"/>
                  </a:lnTo>
                  <a:lnTo>
                    <a:pt x="113" y="202"/>
                  </a:lnTo>
                  <a:lnTo>
                    <a:pt x="109" y="204"/>
                  </a:lnTo>
                  <a:lnTo>
                    <a:pt x="105" y="204"/>
                  </a:lnTo>
                  <a:lnTo>
                    <a:pt x="100" y="204"/>
                  </a:lnTo>
                  <a:lnTo>
                    <a:pt x="98" y="205"/>
                  </a:lnTo>
                  <a:lnTo>
                    <a:pt x="96" y="209"/>
                  </a:lnTo>
                  <a:lnTo>
                    <a:pt x="96" y="213"/>
                  </a:lnTo>
                  <a:lnTo>
                    <a:pt x="96" y="220"/>
                  </a:lnTo>
                  <a:lnTo>
                    <a:pt x="100" y="224"/>
                  </a:lnTo>
                  <a:lnTo>
                    <a:pt x="103" y="224"/>
                  </a:lnTo>
                  <a:lnTo>
                    <a:pt x="109" y="224"/>
                  </a:lnTo>
                  <a:lnTo>
                    <a:pt x="113" y="224"/>
                  </a:lnTo>
                  <a:lnTo>
                    <a:pt x="118" y="226"/>
                  </a:lnTo>
                  <a:lnTo>
                    <a:pt x="124" y="228"/>
                  </a:lnTo>
                  <a:lnTo>
                    <a:pt x="127" y="233"/>
                  </a:lnTo>
                  <a:lnTo>
                    <a:pt x="124" y="244"/>
                  </a:lnTo>
                  <a:lnTo>
                    <a:pt x="116" y="252"/>
                  </a:lnTo>
                  <a:lnTo>
                    <a:pt x="113" y="257"/>
                  </a:lnTo>
                  <a:lnTo>
                    <a:pt x="111" y="263"/>
                  </a:lnTo>
                  <a:lnTo>
                    <a:pt x="113" y="270"/>
                  </a:lnTo>
                  <a:lnTo>
                    <a:pt x="118" y="277"/>
                  </a:lnTo>
                  <a:lnTo>
                    <a:pt x="127" y="289"/>
                  </a:lnTo>
                  <a:lnTo>
                    <a:pt x="137" y="298"/>
                  </a:lnTo>
                  <a:lnTo>
                    <a:pt x="142" y="303"/>
                  </a:lnTo>
                  <a:lnTo>
                    <a:pt x="146" y="309"/>
                  </a:lnTo>
                  <a:lnTo>
                    <a:pt x="150" y="314"/>
                  </a:lnTo>
                  <a:lnTo>
                    <a:pt x="152" y="322"/>
                  </a:lnTo>
                  <a:lnTo>
                    <a:pt x="144" y="335"/>
                  </a:lnTo>
                  <a:lnTo>
                    <a:pt x="135" y="357"/>
                  </a:lnTo>
                  <a:lnTo>
                    <a:pt x="129" y="362"/>
                  </a:lnTo>
                  <a:lnTo>
                    <a:pt x="124" y="366"/>
                  </a:lnTo>
                  <a:lnTo>
                    <a:pt x="120" y="368"/>
                  </a:lnTo>
                  <a:lnTo>
                    <a:pt x="118" y="372"/>
                  </a:lnTo>
                  <a:lnTo>
                    <a:pt x="116" y="377"/>
                  </a:lnTo>
                  <a:lnTo>
                    <a:pt x="115" y="385"/>
                  </a:lnTo>
                  <a:lnTo>
                    <a:pt x="98" y="383"/>
                  </a:lnTo>
                  <a:lnTo>
                    <a:pt x="81" y="383"/>
                  </a:lnTo>
                  <a:lnTo>
                    <a:pt x="79" y="388"/>
                  </a:lnTo>
                  <a:lnTo>
                    <a:pt x="76" y="394"/>
                  </a:lnTo>
                  <a:lnTo>
                    <a:pt x="76" y="401"/>
                  </a:lnTo>
                  <a:lnTo>
                    <a:pt x="74" y="407"/>
                  </a:lnTo>
                  <a:lnTo>
                    <a:pt x="67" y="409"/>
                  </a:lnTo>
                  <a:lnTo>
                    <a:pt x="57" y="409"/>
                  </a:lnTo>
                  <a:lnTo>
                    <a:pt x="54" y="409"/>
                  </a:lnTo>
                  <a:lnTo>
                    <a:pt x="50" y="410"/>
                  </a:lnTo>
                  <a:lnTo>
                    <a:pt x="46" y="414"/>
                  </a:lnTo>
                  <a:lnTo>
                    <a:pt x="44" y="418"/>
                  </a:lnTo>
                  <a:lnTo>
                    <a:pt x="43" y="423"/>
                  </a:lnTo>
                  <a:lnTo>
                    <a:pt x="44" y="429"/>
                  </a:lnTo>
                  <a:lnTo>
                    <a:pt x="48" y="431"/>
                  </a:lnTo>
                  <a:lnTo>
                    <a:pt x="52" y="435"/>
                  </a:lnTo>
                  <a:lnTo>
                    <a:pt x="55" y="436"/>
                  </a:lnTo>
                  <a:lnTo>
                    <a:pt x="59" y="440"/>
                  </a:lnTo>
                  <a:lnTo>
                    <a:pt x="61" y="447"/>
                  </a:lnTo>
                  <a:lnTo>
                    <a:pt x="61" y="457"/>
                  </a:lnTo>
                  <a:lnTo>
                    <a:pt x="57" y="460"/>
                  </a:lnTo>
                  <a:lnTo>
                    <a:pt x="54" y="460"/>
                  </a:lnTo>
                  <a:lnTo>
                    <a:pt x="50" y="460"/>
                  </a:lnTo>
                  <a:lnTo>
                    <a:pt x="46" y="459"/>
                  </a:lnTo>
                  <a:lnTo>
                    <a:pt x="41" y="455"/>
                  </a:lnTo>
                  <a:lnTo>
                    <a:pt x="35" y="453"/>
                  </a:lnTo>
                  <a:lnTo>
                    <a:pt x="33" y="462"/>
                  </a:lnTo>
                  <a:lnTo>
                    <a:pt x="31" y="470"/>
                  </a:lnTo>
                  <a:lnTo>
                    <a:pt x="24" y="471"/>
                  </a:lnTo>
                  <a:lnTo>
                    <a:pt x="17" y="470"/>
                  </a:lnTo>
                  <a:lnTo>
                    <a:pt x="13" y="471"/>
                  </a:lnTo>
                  <a:lnTo>
                    <a:pt x="9" y="473"/>
                  </a:lnTo>
                  <a:lnTo>
                    <a:pt x="4" y="477"/>
                  </a:lnTo>
                  <a:lnTo>
                    <a:pt x="0" y="484"/>
                  </a:lnTo>
                  <a:lnTo>
                    <a:pt x="6" y="490"/>
                  </a:lnTo>
                  <a:lnTo>
                    <a:pt x="9" y="497"/>
                  </a:lnTo>
                  <a:lnTo>
                    <a:pt x="11" y="503"/>
                  </a:lnTo>
                  <a:lnTo>
                    <a:pt x="11" y="508"/>
                  </a:lnTo>
                  <a:lnTo>
                    <a:pt x="11" y="518"/>
                  </a:lnTo>
                  <a:lnTo>
                    <a:pt x="13" y="525"/>
                  </a:lnTo>
                  <a:lnTo>
                    <a:pt x="22" y="529"/>
                  </a:lnTo>
                  <a:lnTo>
                    <a:pt x="28" y="534"/>
                  </a:lnTo>
                  <a:lnTo>
                    <a:pt x="28" y="549"/>
                  </a:lnTo>
                  <a:lnTo>
                    <a:pt x="26" y="560"/>
                  </a:lnTo>
                  <a:lnTo>
                    <a:pt x="33" y="575"/>
                  </a:lnTo>
                  <a:lnTo>
                    <a:pt x="46" y="593"/>
                  </a:lnTo>
                  <a:lnTo>
                    <a:pt x="61" y="612"/>
                  </a:lnTo>
                  <a:lnTo>
                    <a:pt x="70" y="623"/>
                  </a:lnTo>
                  <a:lnTo>
                    <a:pt x="67" y="643"/>
                  </a:lnTo>
                  <a:lnTo>
                    <a:pt x="67" y="660"/>
                  </a:lnTo>
                  <a:lnTo>
                    <a:pt x="70" y="660"/>
                  </a:lnTo>
                  <a:lnTo>
                    <a:pt x="74" y="658"/>
                  </a:lnTo>
                  <a:lnTo>
                    <a:pt x="79" y="654"/>
                  </a:lnTo>
                  <a:lnTo>
                    <a:pt x="83" y="651"/>
                  </a:lnTo>
                  <a:lnTo>
                    <a:pt x="92" y="638"/>
                  </a:lnTo>
                  <a:lnTo>
                    <a:pt x="100" y="627"/>
                  </a:lnTo>
                  <a:lnTo>
                    <a:pt x="109" y="627"/>
                  </a:lnTo>
                  <a:lnTo>
                    <a:pt x="122" y="627"/>
                  </a:lnTo>
                  <a:lnTo>
                    <a:pt x="137" y="632"/>
                  </a:lnTo>
                  <a:lnTo>
                    <a:pt x="152" y="640"/>
                  </a:lnTo>
                  <a:lnTo>
                    <a:pt x="166" y="647"/>
                  </a:lnTo>
                  <a:lnTo>
                    <a:pt x="179" y="658"/>
                  </a:lnTo>
                  <a:lnTo>
                    <a:pt x="183" y="664"/>
                  </a:lnTo>
                  <a:lnTo>
                    <a:pt x="187" y="671"/>
                  </a:lnTo>
                  <a:lnTo>
                    <a:pt x="188" y="677"/>
                  </a:lnTo>
                  <a:lnTo>
                    <a:pt x="188" y="682"/>
                  </a:lnTo>
                  <a:lnTo>
                    <a:pt x="187" y="704"/>
                  </a:lnTo>
                  <a:lnTo>
                    <a:pt x="183" y="721"/>
                  </a:lnTo>
                  <a:lnTo>
                    <a:pt x="181" y="728"/>
                  </a:lnTo>
                  <a:lnTo>
                    <a:pt x="181" y="736"/>
                  </a:lnTo>
                  <a:lnTo>
                    <a:pt x="183" y="743"/>
                  </a:lnTo>
                  <a:lnTo>
                    <a:pt x="190" y="749"/>
                  </a:lnTo>
                  <a:lnTo>
                    <a:pt x="194" y="750"/>
                  </a:lnTo>
                  <a:lnTo>
                    <a:pt x="198" y="749"/>
                  </a:lnTo>
                  <a:lnTo>
                    <a:pt x="201" y="747"/>
                  </a:lnTo>
                  <a:lnTo>
                    <a:pt x="207" y="745"/>
                  </a:lnTo>
                  <a:lnTo>
                    <a:pt x="212" y="741"/>
                  </a:lnTo>
                  <a:lnTo>
                    <a:pt x="222" y="739"/>
                  </a:lnTo>
                  <a:lnTo>
                    <a:pt x="233" y="738"/>
                  </a:lnTo>
                  <a:lnTo>
                    <a:pt x="248" y="739"/>
                  </a:lnTo>
                  <a:lnTo>
                    <a:pt x="257" y="741"/>
                  </a:lnTo>
                  <a:lnTo>
                    <a:pt x="266" y="745"/>
                  </a:lnTo>
                  <a:lnTo>
                    <a:pt x="272" y="749"/>
                  </a:lnTo>
                  <a:lnTo>
                    <a:pt x="275" y="754"/>
                  </a:lnTo>
                  <a:lnTo>
                    <a:pt x="281" y="762"/>
                  </a:lnTo>
                  <a:lnTo>
                    <a:pt x="285" y="773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0" name="Freeform 10"/>
            <p:cNvSpPr>
              <a:spLocks/>
            </p:cNvSpPr>
            <p:nvPr/>
          </p:nvSpPr>
          <p:spPr bwMode="auto">
            <a:xfrm>
              <a:off x="3706" y="1733"/>
              <a:ext cx="41" cy="33"/>
            </a:xfrm>
            <a:custGeom>
              <a:avLst/>
              <a:gdLst>
                <a:gd name="T0" fmla="*/ 6 w 41"/>
                <a:gd name="T1" fmla="*/ 15 h 33"/>
                <a:gd name="T2" fmla="*/ 4 w 41"/>
                <a:gd name="T3" fmla="*/ 11 h 33"/>
                <a:gd name="T4" fmla="*/ 0 w 41"/>
                <a:gd name="T5" fmla="*/ 7 h 33"/>
                <a:gd name="T6" fmla="*/ 0 w 41"/>
                <a:gd name="T7" fmla="*/ 6 h 33"/>
                <a:gd name="T8" fmla="*/ 0 w 41"/>
                <a:gd name="T9" fmla="*/ 4 h 33"/>
                <a:gd name="T10" fmla="*/ 0 w 41"/>
                <a:gd name="T11" fmla="*/ 2 h 33"/>
                <a:gd name="T12" fmla="*/ 4 w 41"/>
                <a:gd name="T13" fmla="*/ 2 h 33"/>
                <a:gd name="T14" fmla="*/ 6 w 41"/>
                <a:gd name="T15" fmla="*/ 0 h 33"/>
                <a:gd name="T16" fmla="*/ 9 w 41"/>
                <a:gd name="T17" fmla="*/ 2 h 33"/>
                <a:gd name="T18" fmla="*/ 13 w 41"/>
                <a:gd name="T19" fmla="*/ 4 h 33"/>
                <a:gd name="T20" fmla="*/ 17 w 41"/>
                <a:gd name="T21" fmla="*/ 6 h 33"/>
                <a:gd name="T22" fmla="*/ 24 w 41"/>
                <a:gd name="T23" fmla="*/ 2 h 33"/>
                <a:gd name="T24" fmla="*/ 30 w 41"/>
                <a:gd name="T25" fmla="*/ 0 h 33"/>
                <a:gd name="T26" fmla="*/ 33 w 41"/>
                <a:gd name="T27" fmla="*/ 0 h 33"/>
                <a:gd name="T28" fmla="*/ 37 w 41"/>
                <a:gd name="T29" fmla="*/ 0 h 33"/>
                <a:gd name="T30" fmla="*/ 41 w 41"/>
                <a:gd name="T31" fmla="*/ 4 h 33"/>
                <a:gd name="T32" fmla="*/ 41 w 41"/>
                <a:gd name="T33" fmla="*/ 7 h 33"/>
                <a:gd name="T34" fmla="*/ 41 w 41"/>
                <a:gd name="T35" fmla="*/ 13 h 33"/>
                <a:gd name="T36" fmla="*/ 37 w 41"/>
                <a:gd name="T37" fmla="*/ 20 h 33"/>
                <a:gd name="T38" fmla="*/ 37 w 41"/>
                <a:gd name="T39" fmla="*/ 26 h 33"/>
                <a:gd name="T40" fmla="*/ 35 w 41"/>
                <a:gd name="T41" fmla="*/ 28 h 33"/>
                <a:gd name="T42" fmla="*/ 33 w 41"/>
                <a:gd name="T43" fmla="*/ 30 h 33"/>
                <a:gd name="T44" fmla="*/ 30 w 41"/>
                <a:gd name="T45" fmla="*/ 32 h 33"/>
                <a:gd name="T46" fmla="*/ 22 w 41"/>
                <a:gd name="T47" fmla="*/ 33 h 33"/>
                <a:gd name="T48" fmla="*/ 15 w 41"/>
                <a:gd name="T49" fmla="*/ 32 h 33"/>
                <a:gd name="T50" fmla="*/ 4 w 41"/>
                <a:gd name="T51" fmla="*/ 28 h 33"/>
                <a:gd name="T52" fmla="*/ 0 w 41"/>
                <a:gd name="T53" fmla="*/ 26 h 33"/>
                <a:gd name="T54" fmla="*/ 2 w 41"/>
                <a:gd name="T55" fmla="*/ 20 h 33"/>
                <a:gd name="T56" fmla="*/ 6 w 41"/>
                <a:gd name="T57" fmla="*/ 15 h 3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1"/>
                <a:gd name="T88" fmla="*/ 0 h 33"/>
                <a:gd name="T89" fmla="*/ 41 w 41"/>
                <a:gd name="T90" fmla="*/ 33 h 3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1" h="33">
                  <a:moveTo>
                    <a:pt x="6" y="15"/>
                  </a:moveTo>
                  <a:lnTo>
                    <a:pt x="4" y="11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4"/>
                  </a:lnTo>
                  <a:lnTo>
                    <a:pt x="41" y="7"/>
                  </a:lnTo>
                  <a:lnTo>
                    <a:pt x="41" y="13"/>
                  </a:lnTo>
                  <a:lnTo>
                    <a:pt x="37" y="20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3" y="30"/>
                  </a:lnTo>
                  <a:lnTo>
                    <a:pt x="30" y="32"/>
                  </a:lnTo>
                  <a:lnTo>
                    <a:pt x="22" y="33"/>
                  </a:lnTo>
                  <a:lnTo>
                    <a:pt x="15" y="32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1" name="Freeform 11"/>
            <p:cNvSpPr>
              <a:spLocks noEditPoints="1"/>
            </p:cNvSpPr>
            <p:nvPr/>
          </p:nvSpPr>
          <p:spPr bwMode="auto">
            <a:xfrm>
              <a:off x="4160" y="1219"/>
              <a:ext cx="845" cy="370"/>
            </a:xfrm>
            <a:custGeom>
              <a:avLst/>
              <a:gdLst>
                <a:gd name="T0" fmla="*/ 172 w 845"/>
                <a:gd name="T1" fmla="*/ 309 h 370"/>
                <a:gd name="T2" fmla="*/ 194 w 845"/>
                <a:gd name="T3" fmla="*/ 311 h 370"/>
                <a:gd name="T4" fmla="*/ 185 w 845"/>
                <a:gd name="T5" fmla="*/ 281 h 370"/>
                <a:gd name="T6" fmla="*/ 204 w 845"/>
                <a:gd name="T7" fmla="*/ 339 h 370"/>
                <a:gd name="T8" fmla="*/ 207 w 845"/>
                <a:gd name="T9" fmla="*/ 355 h 370"/>
                <a:gd name="T10" fmla="*/ 261 w 845"/>
                <a:gd name="T11" fmla="*/ 335 h 370"/>
                <a:gd name="T12" fmla="*/ 289 w 845"/>
                <a:gd name="T13" fmla="*/ 318 h 370"/>
                <a:gd name="T14" fmla="*/ 272 w 845"/>
                <a:gd name="T15" fmla="*/ 300 h 370"/>
                <a:gd name="T16" fmla="*/ 246 w 845"/>
                <a:gd name="T17" fmla="*/ 287 h 370"/>
                <a:gd name="T18" fmla="*/ 209 w 845"/>
                <a:gd name="T19" fmla="*/ 296 h 370"/>
                <a:gd name="T20" fmla="*/ 72 w 845"/>
                <a:gd name="T21" fmla="*/ 359 h 370"/>
                <a:gd name="T22" fmla="*/ 98 w 845"/>
                <a:gd name="T23" fmla="*/ 370 h 370"/>
                <a:gd name="T24" fmla="*/ 82 w 845"/>
                <a:gd name="T25" fmla="*/ 351 h 370"/>
                <a:gd name="T26" fmla="*/ 23 w 845"/>
                <a:gd name="T27" fmla="*/ 272 h 370"/>
                <a:gd name="T28" fmla="*/ 28 w 845"/>
                <a:gd name="T29" fmla="*/ 257 h 370"/>
                <a:gd name="T30" fmla="*/ 13 w 845"/>
                <a:gd name="T31" fmla="*/ 237 h 370"/>
                <a:gd name="T32" fmla="*/ 48 w 845"/>
                <a:gd name="T33" fmla="*/ 218 h 370"/>
                <a:gd name="T34" fmla="*/ 47 w 845"/>
                <a:gd name="T35" fmla="*/ 237 h 370"/>
                <a:gd name="T36" fmla="*/ 60 w 845"/>
                <a:gd name="T37" fmla="*/ 266 h 370"/>
                <a:gd name="T38" fmla="*/ 104 w 845"/>
                <a:gd name="T39" fmla="*/ 287 h 370"/>
                <a:gd name="T40" fmla="*/ 130 w 845"/>
                <a:gd name="T41" fmla="*/ 270 h 370"/>
                <a:gd name="T42" fmla="*/ 132 w 845"/>
                <a:gd name="T43" fmla="*/ 261 h 370"/>
                <a:gd name="T44" fmla="*/ 146 w 845"/>
                <a:gd name="T45" fmla="*/ 244 h 370"/>
                <a:gd name="T46" fmla="*/ 170 w 845"/>
                <a:gd name="T47" fmla="*/ 226 h 370"/>
                <a:gd name="T48" fmla="*/ 198 w 845"/>
                <a:gd name="T49" fmla="*/ 209 h 370"/>
                <a:gd name="T50" fmla="*/ 163 w 845"/>
                <a:gd name="T51" fmla="*/ 202 h 370"/>
                <a:gd name="T52" fmla="*/ 141 w 845"/>
                <a:gd name="T53" fmla="*/ 176 h 370"/>
                <a:gd name="T54" fmla="*/ 150 w 845"/>
                <a:gd name="T55" fmla="*/ 163 h 370"/>
                <a:gd name="T56" fmla="*/ 161 w 845"/>
                <a:gd name="T57" fmla="*/ 191 h 370"/>
                <a:gd name="T58" fmla="*/ 211 w 845"/>
                <a:gd name="T59" fmla="*/ 189 h 370"/>
                <a:gd name="T60" fmla="*/ 202 w 845"/>
                <a:gd name="T61" fmla="*/ 157 h 370"/>
                <a:gd name="T62" fmla="*/ 194 w 845"/>
                <a:gd name="T63" fmla="*/ 133 h 370"/>
                <a:gd name="T64" fmla="*/ 154 w 845"/>
                <a:gd name="T65" fmla="*/ 137 h 370"/>
                <a:gd name="T66" fmla="*/ 104 w 845"/>
                <a:gd name="T67" fmla="*/ 143 h 370"/>
                <a:gd name="T68" fmla="*/ 100 w 845"/>
                <a:gd name="T69" fmla="*/ 163 h 370"/>
                <a:gd name="T70" fmla="*/ 115 w 845"/>
                <a:gd name="T71" fmla="*/ 183 h 370"/>
                <a:gd name="T72" fmla="*/ 84 w 845"/>
                <a:gd name="T73" fmla="*/ 174 h 370"/>
                <a:gd name="T74" fmla="*/ 56 w 845"/>
                <a:gd name="T75" fmla="*/ 167 h 370"/>
                <a:gd name="T76" fmla="*/ 37 w 845"/>
                <a:gd name="T77" fmla="*/ 202 h 370"/>
                <a:gd name="T78" fmla="*/ 257 w 845"/>
                <a:gd name="T79" fmla="*/ 145 h 370"/>
                <a:gd name="T80" fmla="*/ 290 w 845"/>
                <a:gd name="T81" fmla="*/ 146 h 370"/>
                <a:gd name="T82" fmla="*/ 322 w 845"/>
                <a:gd name="T83" fmla="*/ 100 h 370"/>
                <a:gd name="T84" fmla="*/ 311 w 845"/>
                <a:gd name="T85" fmla="*/ 85 h 370"/>
                <a:gd name="T86" fmla="*/ 283 w 845"/>
                <a:gd name="T87" fmla="*/ 95 h 370"/>
                <a:gd name="T88" fmla="*/ 248 w 845"/>
                <a:gd name="T89" fmla="*/ 104 h 370"/>
                <a:gd name="T90" fmla="*/ 231 w 845"/>
                <a:gd name="T91" fmla="*/ 128 h 370"/>
                <a:gd name="T92" fmla="*/ 217 w 845"/>
                <a:gd name="T93" fmla="*/ 130 h 370"/>
                <a:gd name="T94" fmla="*/ 235 w 845"/>
                <a:gd name="T95" fmla="*/ 148 h 370"/>
                <a:gd name="T96" fmla="*/ 196 w 845"/>
                <a:gd name="T97" fmla="*/ 24 h 370"/>
                <a:gd name="T98" fmla="*/ 200 w 845"/>
                <a:gd name="T99" fmla="*/ 2 h 370"/>
                <a:gd name="T100" fmla="*/ 187 w 845"/>
                <a:gd name="T101" fmla="*/ 13 h 370"/>
                <a:gd name="T102" fmla="*/ 734 w 845"/>
                <a:gd name="T103" fmla="*/ 141 h 370"/>
                <a:gd name="T104" fmla="*/ 745 w 845"/>
                <a:gd name="T105" fmla="*/ 152 h 370"/>
                <a:gd name="T106" fmla="*/ 762 w 845"/>
                <a:gd name="T107" fmla="*/ 133 h 370"/>
                <a:gd name="T108" fmla="*/ 769 w 845"/>
                <a:gd name="T109" fmla="*/ 126 h 370"/>
                <a:gd name="T110" fmla="*/ 750 w 845"/>
                <a:gd name="T111" fmla="*/ 128 h 370"/>
                <a:gd name="T112" fmla="*/ 782 w 845"/>
                <a:gd name="T113" fmla="*/ 117 h 370"/>
                <a:gd name="T114" fmla="*/ 789 w 845"/>
                <a:gd name="T115" fmla="*/ 113 h 370"/>
                <a:gd name="T116" fmla="*/ 839 w 845"/>
                <a:gd name="T117" fmla="*/ 180 h 370"/>
                <a:gd name="T118" fmla="*/ 835 w 845"/>
                <a:gd name="T119" fmla="*/ 180 h 370"/>
                <a:gd name="T120" fmla="*/ 834 w 845"/>
                <a:gd name="T121" fmla="*/ 189 h 370"/>
                <a:gd name="T122" fmla="*/ 841 w 845"/>
                <a:gd name="T123" fmla="*/ 181 h 37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845"/>
                <a:gd name="T187" fmla="*/ 0 h 370"/>
                <a:gd name="T188" fmla="*/ 845 w 845"/>
                <a:gd name="T189" fmla="*/ 370 h 37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845" h="370">
                  <a:moveTo>
                    <a:pt x="170" y="289"/>
                  </a:moveTo>
                  <a:lnTo>
                    <a:pt x="169" y="291"/>
                  </a:lnTo>
                  <a:lnTo>
                    <a:pt x="169" y="292"/>
                  </a:lnTo>
                  <a:lnTo>
                    <a:pt x="169" y="294"/>
                  </a:lnTo>
                  <a:lnTo>
                    <a:pt x="169" y="296"/>
                  </a:lnTo>
                  <a:lnTo>
                    <a:pt x="167" y="298"/>
                  </a:lnTo>
                  <a:lnTo>
                    <a:pt x="169" y="300"/>
                  </a:lnTo>
                  <a:lnTo>
                    <a:pt x="169" y="302"/>
                  </a:lnTo>
                  <a:lnTo>
                    <a:pt x="169" y="303"/>
                  </a:lnTo>
                  <a:lnTo>
                    <a:pt x="169" y="305"/>
                  </a:lnTo>
                  <a:lnTo>
                    <a:pt x="170" y="305"/>
                  </a:lnTo>
                  <a:lnTo>
                    <a:pt x="170" y="307"/>
                  </a:lnTo>
                  <a:lnTo>
                    <a:pt x="172" y="309"/>
                  </a:lnTo>
                  <a:lnTo>
                    <a:pt x="174" y="311"/>
                  </a:lnTo>
                  <a:lnTo>
                    <a:pt x="176" y="311"/>
                  </a:lnTo>
                  <a:lnTo>
                    <a:pt x="178" y="313"/>
                  </a:lnTo>
                  <a:lnTo>
                    <a:pt x="181" y="313"/>
                  </a:lnTo>
                  <a:lnTo>
                    <a:pt x="183" y="315"/>
                  </a:lnTo>
                  <a:lnTo>
                    <a:pt x="185" y="315"/>
                  </a:lnTo>
                  <a:lnTo>
                    <a:pt x="187" y="315"/>
                  </a:lnTo>
                  <a:lnTo>
                    <a:pt x="189" y="315"/>
                  </a:lnTo>
                  <a:lnTo>
                    <a:pt x="189" y="313"/>
                  </a:lnTo>
                  <a:lnTo>
                    <a:pt x="191" y="313"/>
                  </a:lnTo>
                  <a:lnTo>
                    <a:pt x="193" y="313"/>
                  </a:lnTo>
                  <a:lnTo>
                    <a:pt x="194" y="311"/>
                  </a:lnTo>
                  <a:lnTo>
                    <a:pt x="196" y="309"/>
                  </a:lnTo>
                  <a:lnTo>
                    <a:pt x="198" y="309"/>
                  </a:lnTo>
                  <a:lnTo>
                    <a:pt x="200" y="305"/>
                  </a:lnTo>
                  <a:lnTo>
                    <a:pt x="198" y="302"/>
                  </a:lnTo>
                  <a:lnTo>
                    <a:pt x="198" y="298"/>
                  </a:lnTo>
                  <a:lnTo>
                    <a:pt x="196" y="294"/>
                  </a:lnTo>
                  <a:lnTo>
                    <a:pt x="196" y="291"/>
                  </a:lnTo>
                  <a:lnTo>
                    <a:pt x="194" y="289"/>
                  </a:lnTo>
                  <a:lnTo>
                    <a:pt x="193" y="287"/>
                  </a:lnTo>
                  <a:lnTo>
                    <a:pt x="191" y="285"/>
                  </a:lnTo>
                  <a:lnTo>
                    <a:pt x="189" y="283"/>
                  </a:lnTo>
                  <a:lnTo>
                    <a:pt x="185" y="281"/>
                  </a:lnTo>
                  <a:lnTo>
                    <a:pt x="183" y="281"/>
                  </a:lnTo>
                  <a:lnTo>
                    <a:pt x="181" y="281"/>
                  </a:lnTo>
                  <a:lnTo>
                    <a:pt x="178" y="283"/>
                  </a:lnTo>
                  <a:lnTo>
                    <a:pt x="176" y="283"/>
                  </a:lnTo>
                  <a:lnTo>
                    <a:pt x="174" y="285"/>
                  </a:lnTo>
                  <a:lnTo>
                    <a:pt x="172" y="287"/>
                  </a:lnTo>
                  <a:lnTo>
                    <a:pt x="170" y="289"/>
                  </a:lnTo>
                  <a:close/>
                  <a:moveTo>
                    <a:pt x="204" y="327"/>
                  </a:moveTo>
                  <a:lnTo>
                    <a:pt x="204" y="331"/>
                  </a:lnTo>
                  <a:lnTo>
                    <a:pt x="206" y="337"/>
                  </a:lnTo>
                  <a:lnTo>
                    <a:pt x="204" y="337"/>
                  </a:lnTo>
                  <a:lnTo>
                    <a:pt x="204" y="339"/>
                  </a:lnTo>
                  <a:lnTo>
                    <a:pt x="200" y="342"/>
                  </a:lnTo>
                  <a:lnTo>
                    <a:pt x="198" y="348"/>
                  </a:lnTo>
                  <a:lnTo>
                    <a:pt x="198" y="350"/>
                  </a:lnTo>
                  <a:lnTo>
                    <a:pt x="198" y="351"/>
                  </a:lnTo>
                  <a:lnTo>
                    <a:pt x="198" y="353"/>
                  </a:lnTo>
                  <a:lnTo>
                    <a:pt x="200" y="353"/>
                  </a:lnTo>
                  <a:lnTo>
                    <a:pt x="200" y="355"/>
                  </a:lnTo>
                  <a:lnTo>
                    <a:pt x="202" y="355"/>
                  </a:lnTo>
                  <a:lnTo>
                    <a:pt x="204" y="355"/>
                  </a:lnTo>
                  <a:lnTo>
                    <a:pt x="206" y="355"/>
                  </a:lnTo>
                  <a:lnTo>
                    <a:pt x="207" y="355"/>
                  </a:lnTo>
                  <a:lnTo>
                    <a:pt x="209" y="355"/>
                  </a:lnTo>
                  <a:lnTo>
                    <a:pt x="211" y="353"/>
                  </a:lnTo>
                  <a:lnTo>
                    <a:pt x="218" y="350"/>
                  </a:lnTo>
                  <a:lnTo>
                    <a:pt x="226" y="344"/>
                  </a:lnTo>
                  <a:lnTo>
                    <a:pt x="230" y="346"/>
                  </a:lnTo>
                  <a:lnTo>
                    <a:pt x="233" y="346"/>
                  </a:lnTo>
                  <a:lnTo>
                    <a:pt x="237" y="348"/>
                  </a:lnTo>
                  <a:lnTo>
                    <a:pt x="239" y="348"/>
                  </a:lnTo>
                  <a:lnTo>
                    <a:pt x="241" y="348"/>
                  </a:lnTo>
                  <a:lnTo>
                    <a:pt x="242" y="348"/>
                  </a:lnTo>
                  <a:lnTo>
                    <a:pt x="250" y="344"/>
                  </a:lnTo>
                  <a:lnTo>
                    <a:pt x="257" y="339"/>
                  </a:lnTo>
                  <a:lnTo>
                    <a:pt x="261" y="335"/>
                  </a:lnTo>
                  <a:lnTo>
                    <a:pt x="266" y="329"/>
                  </a:lnTo>
                  <a:lnTo>
                    <a:pt x="268" y="329"/>
                  </a:lnTo>
                  <a:lnTo>
                    <a:pt x="270" y="329"/>
                  </a:lnTo>
                  <a:lnTo>
                    <a:pt x="276" y="329"/>
                  </a:lnTo>
                  <a:lnTo>
                    <a:pt x="281" y="329"/>
                  </a:lnTo>
                  <a:lnTo>
                    <a:pt x="283" y="327"/>
                  </a:lnTo>
                  <a:lnTo>
                    <a:pt x="285" y="327"/>
                  </a:lnTo>
                  <a:lnTo>
                    <a:pt x="287" y="326"/>
                  </a:lnTo>
                  <a:lnTo>
                    <a:pt x="289" y="324"/>
                  </a:lnTo>
                  <a:lnTo>
                    <a:pt x="289" y="322"/>
                  </a:lnTo>
                  <a:lnTo>
                    <a:pt x="289" y="318"/>
                  </a:lnTo>
                  <a:lnTo>
                    <a:pt x="289" y="316"/>
                  </a:lnTo>
                  <a:lnTo>
                    <a:pt x="289" y="315"/>
                  </a:lnTo>
                  <a:lnTo>
                    <a:pt x="287" y="313"/>
                  </a:lnTo>
                  <a:lnTo>
                    <a:pt x="285" y="313"/>
                  </a:lnTo>
                  <a:lnTo>
                    <a:pt x="283" y="311"/>
                  </a:lnTo>
                  <a:lnTo>
                    <a:pt x="281" y="309"/>
                  </a:lnTo>
                  <a:lnTo>
                    <a:pt x="278" y="307"/>
                  </a:lnTo>
                  <a:lnTo>
                    <a:pt x="276" y="307"/>
                  </a:lnTo>
                  <a:lnTo>
                    <a:pt x="276" y="305"/>
                  </a:lnTo>
                  <a:lnTo>
                    <a:pt x="274" y="303"/>
                  </a:lnTo>
                  <a:lnTo>
                    <a:pt x="274" y="302"/>
                  </a:lnTo>
                  <a:lnTo>
                    <a:pt x="272" y="300"/>
                  </a:lnTo>
                  <a:lnTo>
                    <a:pt x="270" y="300"/>
                  </a:lnTo>
                  <a:lnTo>
                    <a:pt x="270" y="298"/>
                  </a:lnTo>
                  <a:lnTo>
                    <a:pt x="268" y="298"/>
                  </a:lnTo>
                  <a:lnTo>
                    <a:pt x="265" y="296"/>
                  </a:lnTo>
                  <a:lnTo>
                    <a:pt x="261" y="294"/>
                  </a:lnTo>
                  <a:lnTo>
                    <a:pt x="257" y="294"/>
                  </a:lnTo>
                  <a:lnTo>
                    <a:pt x="252" y="292"/>
                  </a:lnTo>
                  <a:lnTo>
                    <a:pt x="250" y="291"/>
                  </a:lnTo>
                  <a:lnTo>
                    <a:pt x="248" y="289"/>
                  </a:lnTo>
                  <a:lnTo>
                    <a:pt x="246" y="287"/>
                  </a:lnTo>
                  <a:lnTo>
                    <a:pt x="244" y="287"/>
                  </a:lnTo>
                  <a:lnTo>
                    <a:pt x="242" y="287"/>
                  </a:lnTo>
                  <a:lnTo>
                    <a:pt x="241" y="287"/>
                  </a:lnTo>
                  <a:lnTo>
                    <a:pt x="239" y="287"/>
                  </a:lnTo>
                  <a:lnTo>
                    <a:pt x="233" y="287"/>
                  </a:lnTo>
                  <a:lnTo>
                    <a:pt x="228" y="289"/>
                  </a:lnTo>
                  <a:lnTo>
                    <a:pt x="224" y="289"/>
                  </a:lnTo>
                  <a:lnTo>
                    <a:pt x="220" y="289"/>
                  </a:lnTo>
                  <a:lnTo>
                    <a:pt x="218" y="289"/>
                  </a:lnTo>
                  <a:lnTo>
                    <a:pt x="217" y="289"/>
                  </a:lnTo>
                  <a:lnTo>
                    <a:pt x="213" y="289"/>
                  </a:lnTo>
                  <a:lnTo>
                    <a:pt x="211" y="292"/>
                  </a:lnTo>
                  <a:lnTo>
                    <a:pt x="209" y="296"/>
                  </a:lnTo>
                  <a:lnTo>
                    <a:pt x="207" y="300"/>
                  </a:lnTo>
                  <a:lnTo>
                    <a:pt x="206" y="303"/>
                  </a:lnTo>
                  <a:lnTo>
                    <a:pt x="204" y="305"/>
                  </a:lnTo>
                  <a:lnTo>
                    <a:pt x="204" y="309"/>
                  </a:lnTo>
                  <a:lnTo>
                    <a:pt x="204" y="311"/>
                  </a:lnTo>
                  <a:lnTo>
                    <a:pt x="204" y="315"/>
                  </a:lnTo>
                  <a:lnTo>
                    <a:pt x="204" y="316"/>
                  </a:lnTo>
                  <a:lnTo>
                    <a:pt x="204" y="320"/>
                  </a:lnTo>
                  <a:lnTo>
                    <a:pt x="204" y="322"/>
                  </a:lnTo>
                  <a:lnTo>
                    <a:pt x="204" y="326"/>
                  </a:lnTo>
                  <a:lnTo>
                    <a:pt x="204" y="327"/>
                  </a:lnTo>
                  <a:close/>
                  <a:moveTo>
                    <a:pt x="71" y="357"/>
                  </a:moveTo>
                  <a:lnTo>
                    <a:pt x="72" y="359"/>
                  </a:lnTo>
                  <a:lnTo>
                    <a:pt x="74" y="361"/>
                  </a:lnTo>
                  <a:lnTo>
                    <a:pt x="76" y="363"/>
                  </a:lnTo>
                  <a:lnTo>
                    <a:pt x="78" y="364"/>
                  </a:lnTo>
                  <a:lnTo>
                    <a:pt x="80" y="364"/>
                  </a:lnTo>
                  <a:lnTo>
                    <a:pt x="82" y="366"/>
                  </a:lnTo>
                  <a:lnTo>
                    <a:pt x="85" y="368"/>
                  </a:lnTo>
                  <a:lnTo>
                    <a:pt x="87" y="368"/>
                  </a:lnTo>
                  <a:lnTo>
                    <a:pt x="89" y="370"/>
                  </a:lnTo>
                  <a:lnTo>
                    <a:pt x="91" y="370"/>
                  </a:lnTo>
                  <a:lnTo>
                    <a:pt x="93" y="370"/>
                  </a:lnTo>
                  <a:lnTo>
                    <a:pt x="97" y="370"/>
                  </a:lnTo>
                  <a:lnTo>
                    <a:pt x="98" y="370"/>
                  </a:lnTo>
                  <a:lnTo>
                    <a:pt x="100" y="368"/>
                  </a:lnTo>
                  <a:lnTo>
                    <a:pt x="102" y="368"/>
                  </a:lnTo>
                  <a:lnTo>
                    <a:pt x="104" y="366"/>
                  </a:lnTo>
                  <a:lnTo>
                    <a:pt x="104" y="364"/>
                  </a:lnTo>
                  <a:lnTo>
                    <a:pt x="104" y="363"/>
                  </a:lnTo>
                  <a:lnTo>
                    <a:pt x="104" y="361"/>
                  </a:lnTo>
                  <a:lnTo>
                    <a:pt x="104" y="359"/>
                  </a:lnTo>
                  <a:lnTo>
                    <a:pt x="102" y="359"/>
                  </a:lnTo>
                  <a:lnTo>
                    <a:pt x="102" y="357"/>
                  </a:lnTo>
                  <a:lnTo>
                    <a:pt x="98" y="357"/>
                  </a:lnTo>
                  <a:lnTo>
                    <a:pt x="91" y="353"/>
                  </a:lnTo>
                  <a:lnTo>
                    <a:pt x="82" y="351"/>
                  </a:lnTo>
                  <a:lnTo>
                    <a:pt x="78" y="351"/>
                  </a:lnTo>
                  <a:lnTo>
                    <a:pt x="74" y="351"/>
                  </a:lnTo>
                  <a:lnTo>
                    <a:pt x="72" y="351"/>
                  </a:lnTo>
                  <a:lnTo>
                    <a:pt x="71" y="351"/>
                  </a:lnTo>
                  <a:lnTo>
                    <a:pt x="71" y="355"/>
                  </a:lnTo>
                  <a:lnTo>
                    <a:pt x="71" y="357"/>
                  </a:lnTo>
                  <a:close/>
                  <a:moveTo>
                    <a:pt x="8" y="250"/>
                  </a:moveTo>
                  <a:lnTo>
                    <a:pt x="12" y="259"/>
                  </a:lnTo>
                  <a:lnTo>
                    <a:pt x="17" y="268"/>
                  </a:lnTo>
                  <a:lnTo>
                    <a:pt x="19" y="270"/>
                  </a:lnTo>
                  <a:lnTo>
                    <a:pt x="21" y="270"/>
                  </a:lnTo>
                  <a:lnTo>
                    <a:pt x="21" y="272"/>
                  </a:lnTo>
                  <a:lnTo>
                    <a:pt x="23" y="272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8" y="274"/>
                  </a:lnTo>
                  <a:lnTo>
                    <a:pt x="30" y="272"/>
                  </a:lnTo>
                  <a:lnTo>
                    <a:pt x="32" y="272"/>
                  </a:lnTo>
                  <a:lnTo>
                    <a:pt x="34" y="270"/>
                  </a:lnTo>
                  <a:lnTo>
                    <a:pt x="34" y="268"/>
                  </a:lnTo>
                  <a:lnTo>
                    <a:pt x="34" y="266"/>
                  </a:lnTo>
                  <a:lnTo>
                    <a:pt x="32" y="261"/>
                  </a:lnTo>
                  <a:lnTo>
                    <a:pt x="28" y="257"/>
                  </a:lnTo>
                  <a:lnTo>
                    <a:pt x="26" y="255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48"/>
                  </a:lnTo>
                  <a:lnTo>
                    <a:pt x="24" y="244"/>
                  </a:lnTo>
                  <a:lnTo>
                    <a:pt x="24" y="242"/>
                  </a:lnTo>
                  <a:lnTo>
                    <a:pt x="23" y="242"/>
                  </a:lnTo>
                  <a:lnTo>
                    <a:pt x="21" y="241"/>
                  </a:lnTo>
                  <a:lnTo>
                    <a:pt x="19" y="241"/>
                  </a:lnTo>
                  <a:lnTo>
                    <a:pt x="17" y="239"/>
                  </a:lnTo>
                  <a:lnTo>
                    <a:pt x="15" y="239"/>
                  </a:lnTo>
                  <a:lnTo>
                    <a:pt x="13" y="237"/>
                  </a:lnTo>
                  <a:lnTo>
                    <a:pt x="13" y="235"/>
                  </a:lnTo>
                  <a:lnTo>
                    <a:pt x="12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31"/>
                  </a:lnTo>
                  <a:lnTo>
                    <a:pt x="0" y="231"/>
                  </a:lnTo>
                  <a:lnTo>
                    <a:pt x="4" y="241"/>
                  </a:lnTo>
                  <a:lnTo>
                    <a:pt x="8" y="250"/>
                  </a:lnTo>
                  <a:close/>
                  <a:moveTo>
                    <a:pt x="45" y="217"/>
                  </a:moveTo>
                  <a:lnTo>
                    <a:pt x="47" y="217"/>
                  </a:lnTo>
                  <a:lnTo>
                    <a:pt x="48" y="218"/>
                  </a:lnTo>
                  <a:lnTo>
                    <a:pt x="47" y="220"/>
                  </a:lnTo>
                  <a:lnTo>
                    <a:pt x="45" y="220"/>
                  </a:lnTo>
                  <a:lnTo>
                    <a:pt x="43" y="222"/>
                  </a:lnTo>
                  <a:lnTo>
                    <a:pt x="41" y="222"/>
                  </a:lnTo>
                  <a:lnTo>
                    <a:pt x="41" y="224"/>
                  </a:lnTo>
                  <a:lnTo>
                    <a:pt x="39" y="226"/>
                  </a:lnTo>
                  <a:lnTo>
                    <a:pt x="39" y="228"/>
                  </a:lnTo>
                  <a:lnTo>
                    <a:pt x="39" y="230"/>
                  </a:lnTo>
                  <a:lnTo>
                    <a:pt x="41" y="231"/>
                  </a:lnTo>
                  <a:lnTo>
                    <a:pt x="41" y="233"/>
                  </a:lnTo>
                  <a:lnTo>
                    <a:pt x="47" y="237"/>
                  </a:lnTo>
                  <a:lnTo>
                    <a:pt x="50" y="239"/>
                  </a:lnTo>
                  <a:lnTo>
                    <a:pt x="52" y="241"/>
                  </a:lnTo>
                  <a:lnTo>
                    <a:pt x="54" y="242"/>
                  </a:lnTo>
                  <a:lnTo>
                    <a:pt x="54" y="244"/>
                  </a:lnTo>
                  <a:lnTo>
                    <a:pt x="52" y="250"/>
                  </a:lnTo>
                  <a:lnTo>
                    <a:pt x="52" y="255"/>
                  </a:lnTo>
                  <a:lnTo>
                    <a:pt x="50" y="257"/>
                  </a:lnTo>
                  <a:lnTo>
                    <a:pt x="52" y="259"/>
                  </a:lnTo>
                  <a:lnTo>
                    <a:pt x="54" y="261"/>
                  </a:lnTo>
                  <a:lnTo>
                    <a:pt x="56" y="265"/>
                  </a:lnTo>
                  <a:lnTo>
                    <a:pt x="58" y="265"/>
                  </a:lnTo>
                  <a:lnTo>
                    <a:pt x="60" y="266"/>
                  </a:lnTo>
                  <a:lnTo>
                    <a:pt x="61" y="266"/>
                  </a:lnTo>
                  <a:lnTo>
                    <a:pt x="63" y="268"/>
                  </a:lnTo>
                  <a:lnTo>
                    <a:pt x="65" y="268"/>
                  </a:lnTo>
                  <a:lnTo>
                    <a:pt x="74" y="270"/>
                  </a:lnTo>
                  <a:lnTo>
                    <a:pt x="84" y="272"/>
                  </a:lnTo>
                  <a:lnTo>
                    <a:pt x="87" y="272"/>
                  </a:lnTo>
                  <a:lnTo>
                    <a:pt x="91" y="272"/>
                  </a:lnTo>
                  <a:lnTo>
                    <a:pt x="93" y="274"/>
                  </a:lnTo>
                  <a:lnTo>
                    <a:pt x="93" y="276"/>
                  </a:lnTo>
                  <a:lnTo>
                    <a:pt x="97" y="279"/>
                  </a:lnTo>
                  <a:lnTo>
                    <a:pt x="98" y="283"/>
                  </a:lnTo>
                  <a:lnTo>
                    <a:pt x="100" y="285"/>
                  </a:lnTo>
                  <a:lnTo>
                    <a:pt x="104" y="287"/>
                  </a:lnTo>
                  <a:lnTo>
                    <a:pt x="106" y="287"/>
                  </a:lnTo>
                  <a:lnTo>
                    <a:pt x="108" y="285"/>
                  </a:lnTo>
                  <a:lnTo>
                    <a:pt x="111" y="283"/>
                  </a:lnTo>
                  <a:lnTo>
                    <a:pt x="117" y="279"/>
                  </a:lnTo>
                  <a:lnTo>
                    <a:pt x="119" y="279"/>
                  </a:lnTo>
                  <a:lnTo>
                    <a:pt x="121" y="281"/>
                  </a:lnTo>
                  <a:lnTo>
                    <a:pt x="124" y="281"/>
                  </a:lnTo>
                  <a:lnTo>
                    <a:pt x="128" y="281"/>
                  </a:lnTo>
                  <a:lnTo>
                    <a:pt x="130" y="281"/>
                  </a:lnTo>
                  <a:lnTo>
                    <a:pt x="130" y="276"/>
                  </a:lnTo>
                  <a:lnTo>
                    <a:pt x="130" y="274"/>
                  </a:lnTo>
                  <a:lnTo>
                    <a:pt x="130" y="270"/>
                  </a:lnTo>
                  <a:lnTo>
                    <a:pt x="130" y="268"/>
                  </a:lnTo>
                  <a:lnTo>
                    <a:pt x="130" y="265"/>
                  </a:lnTo>
                  <a:lnTo>
                    <a:pt x="128" y="259"/>
                  </a:lnTo>
                  <a:lnTo>
                    <a:pt x="126" y="254"/>
                  </a:lnTo>
                  <a:lnTo>
                    <a:pt x="126" y="250"/>
                  </a:lnTo>
                  <a:lnTo>
                    <a:pt x="124" y="246"/>
                  </a:lnTo>
                  <a:lnTo>
                    <a:pt x="126" y="248"/>
                  </a:lnTo>
                  <a:lnTo>
                    <a:pt x="128" y="252"/>
                  </a:lnTo>
                  <a:lnTo>
                    <a:pt x="128" y="255"/>
                  </a:lnTo>
                  <a:lnTo>
                    <a:pt x="130" y="259"/>
                  </a:lnTo>
                  <a:lnTo>
                    <a:pt x="132" y="261"/>
                  </a:lnTo>
                  <a:lnTo>
                    <a:pt x="133" y="261"/>
                  </a:lnTo>
                  <a:lnTo>
                    <a:pt x="135" y="261"/>
                  </a:lnTo>
                  <a:lnTo>
                    <a:pt x="137" y="259"/>
                  </a:lnTo>
                  <a:lnTo>
                    <a:pt x="139" y="259"/>
                  </a:lnTo>
                  <a:lnTo>
                    <a:pt x="141" y="257"/>
                  </a:lnTo>
                  <a:lnTo>
                    <a:pt x="143" y="255"/>
                  </a:lnTo>
                  <a:lnTo>
                    <a:pt x="145" y="254"/>
                  </a:lnTo>
                  <a:lnTo>
                    <a:pt x="145" y="250"/>
                  </a:lnTo>
                  <a:lnTo>
                    <a:pt x="146" y="246"/>
                  </a:lnTo>
                  <a:lnTo>
                    <a:pt x="146" y="244"/>
                  </a:lnTo>
                  <a:lnTo>
                    <a:pt x="148" y="242"/>
                  </a:lnTo>
                  <a:lnTo>
                    <a:pt x="152" y="241"/>
                  </a:lnTo>
                  <a:lnTo>
                    <a:pt x="156" y="239"/>
                  </a:lnTo>
                  <a:lnTo>
                    <a:pt x="156" y="237"/>
                  </a:lnTo>
                  <a:lnTo>
                    <a:pt x="157" y="235"/>
                  </a:lnTo>
                  <a:lnTo>
                    <a:pt x="159" y="233"/>
                  </a:lnTo>
                  <a:lnTo>
                    <a:pt x="161" y="231"/>
                  </a:lnTo>
                  <a:lnTo>
                    <a:pt x="165" y="228"/>
                  </a:lnTo>
                  <a:lnTo>
                    <a:pt x="167" y="222"/>
                  </a:lnTo>
                  <a:lnTo>
                    <a:pt x="169" y="224"/>
                  </a:lnTo>
                  <a:lnTo>
                    <a:pt x="170" y="226"/>
                  </a:lnTo>
                  <a:lnTo>
                    <a:pt x="174" y="228"/>
                  </a:lnTo>
                  <a:lnTo>
                    <a:pt x="176" y="230"/>
                  </a:lnTo>
                  <a:lnTo>
                    <a:pt x="178" y="230"/>
                  </a:lnTo>
                  <a:lnTo>
                    <a:pt x="180" y="230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7" y="224"/>
                  </a:lnTo>
                  <a:lnTo>
                    <a:pt x="191" y="222"/>
                  </a:lnTo>
                  <a:lnTo>
                    <a:pt x="194" y="217"/>
                  </a:lnTo>
                  <a:lnTo>
                    <a:pt x="198" y="213"/>
                  </a:lnTo>
                  <a:lnTo>
                    <a:pt x="198" y="211"/>
                  </a:lnTo>
                  <a:lnTo>
                    <a:pt x="198" y="209"/>
                  </a:lnTo>
                  <a:lnTo>
                    <a:pt x="198" y="207"/>
                  </a:lnTo>
                  <a:lnTo>
                    <a:pt x="198" y="206"/>
                  </a:lnTo>
                  <a:lnTo>
                    <a:pt x="196" y="206"/>
                  </a:lnTo>
                  <a:lnTo>
                    <a:pt x="196" y="204"/>
                  </a:lnTo>
                  <a:lnTo>
                    <a:pt x="194" y="204"/>
                  </a:lnTo>
                  <a:lnTo>
                    <a:pt x="193" y="204"/>
                  </a:lnTo>
                  <a:lnTo>
                    <a:pt x="191" y="204"/>
                  </a:lnTo>
                  <a:lnTo>
                    <a:pt x="185" y="204"/>
                  </a:lnTo>
                  <a:lnTo>
                    <a:pt x="180" y="204"/>
                  </a:lnTo>
                  <a:lnTo>
                    <a:pt x="176" y="204"/>
                  </a:lnTo>
                  <a:lnTo>
                    <a:pt x="170" y="204"/>
                  </a:lnTo>
                  <a:lnTo>
                    <a:pt x="167" y="202"/>
                  </a:lnTo>
                  <a:lnTo>
                    <a:pt x="163" y="202"/>
                  </a:lnTo>
                  <a:lnTo>
                    <a:pt x="159" y="200"/>
                  </a:lnTo>
                  <a:lnTo>
                    <a:pt x="157" y="200"/>
                  </a:lnTo>
                  <a:lnTo>
                    <a:pt x="156" y="198"/>
                  </a:lnTo>
                  <a:lnTo>
                    <a:pt x="154" y="196"/>
                  </a:lnTo>
                  <a:lnTo>
                    <a:pt x="150" y="193"/>
                  </a:lnTo>
                  <a:lnTo>
                    <a:pt x="148" y="191"/>
                  </a:lnTo>
                  <a:lnTo>
                    <a:pt x="146" y="189"/>
                  </a:lnTo>
                  <a:lnTo>
                    <a:pt x="145" y="185"/>
                  </a:lnTo>
                  <a:lnTo>
                    <a:pt x="145" y="183"/>
                  </a:lnTo>
                  <a:lnTo>
                    <a:pt x="143" y="181"/>
                  </a:lnTo>
                  <a:lnTo>
                    <a:pt x="141" y="180"/>
                  </a:lnTo>
                  <a:lnTo>
                    <a:pt x="141" y="176"/>
                  </a:lnTo>
                  <a:lnTo>
                    <a:pt x="141" y="174"/>
                  </a:lnTo>
                  <a:lnTo>
                    <a:pt x="141" y="172"/>
                  </a:lnTo>
                  <a:lnTo>
                    <a:pt x="141" y="170"/>
                  </a:lnTo>
                  <a:lnTo>
                    <a:pt x="141" y="169"/>
                  </a:lnTo>
                  <a:lnTo>
                    <a:pt x="143" y="167"/>
                  </a:lnTo>
                  <a:lnTo>
                    <a:pt x="143" y="165"/>
                  </a:lnTo>
                  <a:lnTo>
                    <a:pt x="145" y="165"/>
                  </a:lnTo>
                  <a:lnTo>
                    <a:pt x="145" y="163"/>
                  </a:lnTo>
                  <a:lnTo>
                    <a:pt x="148" y="163"/>
                  </a:lnTo>
                  <a:lnTo>
                    <a:pt x="150" y="161"/>
                  </a:lnTo>
                  <a:lnTo>
                    <a:pt x="150" y="163"/>
                  </a:lnTo>
                  <a:lnTo>
                    <a:pt x="150" y="165"/>
                  </a:lnTo>
                  <a:lnTo>
                    <a:pt x="150" y="169"/>
                  </a:lnTo>
                  <a:lnTo>
                    <a:pt x="150" y="172"/>
                  </a:lnTo>
                  <a:lnTo>
                    <a:pt x="150" y="176"/>
                  </a:lnTo>
                  <a:lnTo>
                    <a:pt x="150" y="178"/>
                  </a:lnTo>
                  <a:lnTo>
                    <a:pt x="150" y="180"/>
                  </a:lnTo>
                  <a:lnTo>
                    <a:pt x="152" y="181"/>
                  </a:lnTo>
                  <a:lnTo>
                    <a:pt x="152" y="183"/>
                  </a:lnTo>
                  <a:lnTo>
                    <a:pt x="152" y="185"/>
                  </a:lnTo>
                  <a:lnTo>
                    <a:pt x="154" y="187"/>
                  </a:lnTo>
                  <a:lnTo>
                    <a:pt x="156" y="189"/>
                  </a:lnTo>
                  <a:lnTo>
                    <a:pt x="157" y="189"/>
                  </a:lnTo>
                  <a:lnTo>
                    <a:pt x="161" y="191"/>
                  </a:lnTo>
                  <a:lnTo>
                    <a:pt x="165" y="193"/>
                  </a:lnTo>
                  <a:lnTo>
                    <a:pt x="169" y="194"/>
                  </a:lnTo>
                  <a:lnTo>
                    <a:pt x="170" y="194"/>
                  </a:lnTo>
                  <a:lnTo>
                    <a:pt x="174" y="194"/>
                  </a:lnTo>
                  <a:lnTo>
                    <a:pt x="176" y="196"/>
                  </a:lnTo>
                  <a:lnTo>
                    <a:pt x="180" y="196"/>
                  </a:lnTo>
                  <a:lnTo>
                    <a:pt x="193" y="196"/>
                  </a:lnTo>
                  <a:lnTo>
                    <a:pt x="206" y="194"/>
                  </a:lnTo>
                  <a:lnTo>
                    <a:pt x="207" y="194"/>
                  </a:lnTo>
                  <a:lnTo>
                    <a:pt x="209" y="193"/>
                  </a:lnTo>
                  <a:lnTo>
                    <a:pt x="211" y="191"/>
                  </a:lnTo>
                  <a:lnTo>
                    <a:pt x="211" y="189"/>
                  </a:lnTo>
                  <a:lnTo>
                    <a:pt x="211" y="185"/>
                  </a:lnTo>
                  <a:lnTo>
                    <a:pt x="209" y="181"/>
                  </a:lnTo>
                  <a:lnTo>
                    <a:pt x="207" y="176"/>
                  </a:lnTo>
                  <a:lnTo>
                    <a:pt x="207" y="174"/>
                  </a:lnTo>
                  <a:lnTo>
                    <a:pt x="207" y="172"/>
                  </a:lnTo>
                  <a:lnTo>
                    <a:pt x="207" y="170"/>
                  </a:lnTo>
                  <a:lnTo>
                    <a:pt x="209" y="169"/>
                  </a:lnTo>
                  <a:lnTo>
                    <a:pt x="207" y="169"/>
                  </a:lnTo>
                  <a:lnTo>
                    <a:pt x="207" y="167"/>
                  </a:lnTo>
                  <a:lnTo>
                    <a:pt x="207" y="165"/>
                  </a:lnTo>
                  <a:lnTo>
                    <a:pt x="207" y="163"/>
                  </a:lnTo>
                  <a:lnTo>
                    <a:pt x="204" y="159"/>
                  </a:lnTo>
                  <a:lnTo>
                    <a:pt x="202" y="157"/>
                  </a:lnTo>
                  <a:lnTo>
                    <a:pt x="200" y="154"/>
                  </a:lnTo>
                  <a:lnTo>
                    <a:pt x="198" y="152"/>
                  </a:lnTo>
                  <a:lnTo>
                    <a:pt x="198" y="150"/>
                  </a:lnTo>
                  <a:lnTo>
                    <a:pt x="198" y="148"/>
                  </a:lnTo>
                  <a:lnTo>
                    <a:pt x="198" y="146"/>
                  </a:lnTo>
                  <a:lnTo>
                    <a:pt x="200" y="146"/>
                  </a:lnTo>
                  <a:lnTo>
                    <a:pt x="200" y="141"/>
                  </a:lnTo>
                  <a:lnTo>
                    <a:pt x="200" y="137"/>
                  </a:lnTo>
                  <a:lnTo>
                    <a:pt x="200" y="135"/>
                  </a:lnTo>
                  <a:lnTo>
                    <a:pt x="200" y="133"/>
                  </a:lnTo>
                  <a:lnTo>
                    <a:pt x="198" y="133"/>
                  </a:lnTo>
                  <a:lnTo>
                    <a:pt x="196" y="133"/>
                  </a:lnTo>
                  <a:lnTo>
                    <a:pt x="194" y="133"/>
                  </a:lnTo>
                  <a:lnTo>
                    <a:pt x="189" y="133"/>
                  </a:lnTo>
                  <a:lnTo>
                    <a:pt x="185" y="135"/>
                  </a:lnTo>
                  <a:lnTo>
                    <a:pt x="183" y="137"/>
                  </a:lnTo>
                  <a:lnTo>
                    <a:pt x="181" y="137"/>
                  </a:lnTo>
                  <a:lnTo>
                    <a:pt x="180" y="139"/>
                  </a:lnTo>
                  <a:lnTo>
                    <a:pt x="174" y="135"/>
                  </a:lnTo>
                  <a:lnTo>
                    <a:pt x="169" y="133"/>
                  </a:lnTo>
                  <a:lnTo>
                    <a:pt x="167" y="133"/>
                  </a:lnTo>
                  <a:lnTo>
                    <a:pt x="161" y="135"/>
                  </a:lnTo>
                  <a:lnTo>
                    <a:pt x="156" y="135"/>
                  </a:lnTo>
                  <a:lnTo>
                    <a:pt x="154" y="137"/>
                  </a:lnTo>
                  <a:lnTo>
                    <a:pt x="152" y="139"/>
                  </a:lnTo>
                  <a:lnTo>
                    <a:pt x="148" y="143"/>
                  </a:lnTo>
                  <a:lnTo>
                    <a:pt x="145" y="146"/>
                  </a:lnTo>
                  <a:lnTo>
                    <a:pt x="143" y="148"/>
                  </a:lnTo>
                  <a:lnTo>
                    <a:pt x="141" y="150"/>
                  </a:lnTo>
                  <a:lnTo>
                    <a:pt x="141" y="152"/>
                  </a:lnTo>
                  <a:lnTo>
                    <a:pt x="137" y="152"/>
                  </a:lnTo>
                  <a:lnTo>
                    <a:pt x="135" y="154"/>
                  </a:lnTo>
                  <a:lnTo>
                    <a:pt x="124" y="148"/>
                  </a:lnTo>
                  <a:lnTo>
                    <a:pt x="113" y="145"/>
                  </a:lnTo>
                  <a:lnTo>
                    <a:pt x="109" y="145"/>
                  </a:lnTo>
                  <a:lnTo>
                    <a:pt x="106" y="143"/>
                  </a:lnTo>
                  <a:lnTo>
                    <a:pt x="104" y="143"/>
                  </a:lnTo>
                  <a:lnTo>
                    <a:pt x="104" y="145"/>
                  </a:lnTo>
                  <a:lnTo>
                    <a:pt x="102" y="145"/>
                  </a:lnTo>
                  <a:lnTo>
                    <a:pt x="100" y="145"/>
                  </a:lnTo>
                  <a:lnTo>
                    <a:pt x="98" y="148"/>
                  </a:lnTo>
                  <a:lnTo>
                    <a:pt x="98" y="150"/>
                  </a:lnTo>
                  <a:lnTo>
                    <a:pt x="98" y="152"/>
                  </a:lnTo>
                  <a:lnTo>
                    <a:pt x="100" y="154"/>
                  </a:lnTo>
                  <a:lnTo>
                    <a:pt x="102" y="157"/>
                  </a:lnTo>
                  <a:lnTo>
                    <a:pt x="102" y="159"/>
                  </a:lnTo>
                  <a:lnTo>
                    <a:pt x="102" y="161"/>
                  </a:lnTo>
                  <a:lnTo>
                    <a:pt x="100" y="163"/>
                  </a:lnTo>
                  <a:lnTo>
                    <a:pt x="100" y="165"/>
                  </a:lnTo>
                  <a:lnTo>
                    <a:pt x="100" y="167"/>
                  </a:lnTo>
                  <a:lnTo>
                    <a:pt x="100" y="169"/>
                  </a:lnTo>
                  <a:lnTo>
                    <a:pt x="102" y="170"/>
                  </a:lnTo>
                  <a:lnTo>
                    <a:pt x="102" y="172"/>
                  </a:lnTo>
                  <a:lnTo>
                    <a:pt x="104" y="174"/>
                  </a:lnTo>
                  <a:lnTo>
                    <a:pt x="108" y="176"/>
                  </a:lnTo>
                  <a:lnTo>
                    <a:pt x="111" y="178"/>
                  </a:lnTo>
                  <a:lnTo>
                    <a:pt x="113" y="180"/>
                  </a:lnTo>
                  <a:lnTo>
                    <a:pt x="115" y="181"/>
                  </a:lnTo>
                  <a:lnTo>
                    <a:pt x="115" y="183"/>
                  </a:lnTo>
                  <a:lnTo>
                    <a:pt x="117" y="185"/>
                  </a:lnTo>
                  <a:lnTo>
                    <a:pt x="117" y="187"/>
                  </a:lnTo>
                  <a:lnTo>
                    <a:pt x="117" y="189"/>
                  </a:lnTo>
                  <a:lnTo>
                    <a:pt x="109" y="191"/>
                  </a:lnTo>
                  <a:lnTo>
                    <a:pt x="104" y="189"/>
                  </a:lnTo>
                  <a:lnTo>
                    <a:pt x="102" y="187"/>
                  </a:lnTo>
                  <a:lnTo>
                    <a:pt x="98" y="185"/>
                  </a:lnTo>
                  <a:lnTo>
                    <a:pt x="93" y="181"/>
                  </a:lnTo>
                  <a:lnTo>
                    <a:pt x="89" y="178"/>
                  </a:lnTo>
                  <a:lnTo>
                    <a:pt x="87" y="176"/>
                  </a:lnTo>
                  <a:lnTo>
                    <a:pt x="85" y="174"/>
                  </a:lnTo>
                  <a:lnTo>
                    <a:pt x="84" y="174"/>
                  </a:lnTo>
                  <a:lnTo>
                    <a:pt x="82" y="174"/>
                  </a:lnTo>
                  <a:lnTo>
                    <a:pt x="76" y="174"/>
                  </a:lnTo>
                  <a:lnTo>
                    <a:pt x="69" y="174"/>
                  </a:lnTo>
                  <a:lnTo>
                    <a:pt x="67" y="172"/>
                  </a:lnTo>
                  <a:lnTo>
                    <a:pt x="65" y="172"/>
                  </a:lnTo>
                  <a:lnTo>
                    <a:pt x="65" y="170"/>
                  </a:lnTo>
                  <a:lnTo>
                    <a:pt x="63" y="169"/>
                  </a:lnTo>
                  <a:lnTo>
                    <a:pt x="60" y="169"/>
                  </a:lnTo>
                  <a:lnTo>
                    <a:pt x="58" y="167"/>
                  </a:lnTo>
                  <a:lnTo>
                    <a:pt x="56" y="167"/>
                  </a:lnTo>
                  <a:lnTo>
                    <a:pt x="54" y="169"/>
                  </a:lnTo>
                  <a:lnTo>
                    <a:pt x="52" y="169"/>
                  </a:lnTo>
                  <a:lnTo>
                    <a:pt x="50" y="170"/>
                  </a:lnTo>
                  <a:lnTo>
                    <a:pt x="48" y="172"/>
                  </a:lnTo>
                  <a:lnTo>
                    <a:pt x="45" y="178"/>
                  </a:lnTo>
                  <a:lnTo>
                    <a:pt x="43" y="185"/>
                  </a:lnTo>
                  <a:lnTo>
                    <a:pt x="43" y="187"/>
                  </a:lnTo>
                  <a:lnTo>
                    <a:pt x="43" y="189"/>
                  </a:lnTo>
                  <a:lnTo>
                    <a:pt x="41" y="193"/>
                  </a:lnTo>
                  <a:lnTo>
                    <a:pt x="41" y="194"/>
                  </a:lnTo>
                  <a:lnTo>
                    <a:pt x="39" y="198"/>
                  </a:lnTo>
                  <a:lnTo>
                    <a:pt x="37" y="202"/>
                  </a:lnTo>
                  <a:lnTo>
                    <a:pt x="36" y="204"/>
                  </a:lnTo>
                  <a:lnTo>
                    <a:pt x="36" y="206"/>
                  </a:lnTo>
                  <a:lnTo>
                    <a:pt x="36" y="207"/>
                  </a:lnTo>
                  <a:lnTo>
                    <a:pt x="36" y="209"/>
                  </a:lnTo>
                  <a:lnTo>
                    <a:pt x="37" y="211"/>
                  </a:lnTo>
                  <a:lnTo>
                    <a:pt x="39" y="213"/>
                  </a:lnTo>
                  <a:lnTo>
                    <a:pt x="41" y="215"/>
                  </a:lnTo>
                  <a:lnTo>
                    <a:pt x="43" y="215"/>
                  </a:lnTo>
                  <a:lnTo>
                    <a:pt x="45" y="217"/>
                  </a:lnTo>
                  <a:close/>
                  <a:moveTo>
                    <a:pt x="257" y="145"/>
                  </a:moveTo>
                  <a:lnTo>
                    <a:pt x="265" y="143"/>
                  </a:lnTo>
                  <a:lnTo>
                    <a:pt x="272" y="141"/>
                  </a:lnTo>
                  <a:lnTo>
                    <a:pt x="274" y="141"/>
                  </a:lnTo>
                  <a:lnTo>
                    <a:pt x="274" y="143"/>
                  </a:lnTo>
                  <a:lnTo>
                    <a:pt x="278" y="145"/>
                  </a:lnTo>
                  <a:lnTo>
                    <a:pt x="279" y="145"/>
                  </a:lnTo>
                  <a:lnTo>
                    <a:pt x="281" y="146"/>
                  </a:lnTo>
                  <a:lnTo>
                    <a:pt x="283" y="146"/>
                  </a:lnTo>
                  <a:lnTo>
                    <a:pt x="285" y="146"/>
                  </a:lnTo>
                  <a:lnTo>
                    <a:pt x="287" y="146"/>
                  </a:lnTo>
                  <a:lnTo>
                    <a:pt x="289" y="146"/>
                  </a:lnTo>
                  <a:lnTo>
                    <a:pt x="290" y="146"/>
                  </a:lnTo>
                  <a:lnTo>
                    <a:pt x="292" y="143"/>
                  </a:lnTo>
                  <a:lnTo>
                    <a:pt x="296" y="141"/>
                  </a:lnTo>
                  <a:lnTo>
                    <a:pt x="303" y="133"/>
                  </a:lnTo>
                  <a:lnTo>
                    <a:pt x="309" y="124"/>
                  </a:lnTo>
                  <a:lnTo>
                    <a:pt x="313" y="122"/>
                  </a:lnTo>
                  <a:lnTo>
                    <a:pt x="314" y="119"/>
                  </a:lnTo>
                  <a:lnTo>
                    <a:pt x="316" y="115"/>
                  </a:lnTo>
                  <a:lnTo>
                    <a:pt x="318" y="113"/>
                  </a:lnTo>
                  <a:lnTo>
                    <a:pt x="320" y="109"/>
                  </a:lnTo>
                  <a:lnTo>
                    <a:pt x="320" y="106"/>
                  </a:lnTo>
                  <a:lnTo>
                    <a:pt x="322" y="104"/>
                  </a:lnTo>
                  <a:lnTo>
                    <a:pt x="322" y="102"/>
                  </a:lnTo>
                  <a:lnTo>
                    <a:pt x="322" y="100"/>
                  </a:lnTo>
                  <a:lnTo>
                    <a:pt x="322" y="98"/>
                  </a:lnTo>
                  <a:lnTo>
                    <a:pt x="322" y="96"/>
                  </a:lnTo>
                  <a:lnTo>
                    <a:pt x="322" y="95"/>
                  </a:lnTo>
                  <a:lnTo>
                    <a:pt x="322" y="91"/>
                  </a:lnTo>
                  <a:lnTo>
                    <a:pt x="320" y="89"/>
                  </a:lnTo>
                  <a:lnTo>
                    <a:pt x="320" y="87"/>
                  </a:lnTo>
                  <a:lnTo>
                    <a:pt x="318" y="85"/>
                  </a:lnTo>
                  <a:lnTo>
                    <a:pt x="316" y="85"/>
                  </a:lnTo>
                  <a:lnTo>
                    <a:pt x="314" y="85"/>
                  </a:lnTo>
                  <a:lnTo>
                    <a:pt x="313" y="85"/>
                  </a:lnTo>
                  <a:lnTo>
                    <a:pt x="311" y="85"/>
                  </a:lnTo>
                  <a:lnTo>
                    <a:pt x="307" y="89"/>
                  </a:lnTo>
                  <a:lnTo>
                    <a:pt x="303" y="93"/>
                  </a:lnTo>
                  <a:lnTo>
                    <a:pt x="302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6" y="93"/>
                  </a:lnTo>
                  <a:lnTo>
                    <a:pt x="294" y="91"/>
                  </a:lnTo>
                  <a:lnTo>
                    <a:pt x="292" y="91"/>
                  </a:lnTo>
                  <a:lnTo>
                    <a:pt x="290" y="91"/>
                  </a:lnTo>
                  <a:lnTo>
                    <a:pt x="289" y="93"/>
                  </a:lnTo>
                  <a:lnTo>
                    <a:pt x="285" y="95"/>
                  </a:lnTo>
                  <a:lnTo>
                    <a:pt x="283" y="95"/>
                  </a:lnTo>
                  <a:lnTo>
                    <a:pt x="281" y="96"/>
                  </a:lnTo>
                  <a:lnTo>
                    <a:pt x="279" y="100"/>
                  </a:lnTo>
                  <a:lnTo>
                    <a:pt x="276" y="102"/>
                  </a:lnTo>
                  <a:lnTo>
                    <a:pt x="274" y="106"/>
                  </a:lnTo>
                  <a:lnTo>
                    <a:pt x="270" y="108"/>
                  </a:lnTo>
                  <a:lnTo>
                    <a:pt x="265" y="108"/>
                  </a:lnTo>
                  <a:lnTo>
                    <a:pt x="257" y="106"/>
                  </a:lnTo>
                  <a:lnTo>
                    <a:pt x="255" y="106"/>
                  </a:lnTo>
                  <a:lnTo>
                    <a:pt x="254" y="104"/>
                  </a:lnTo>
                  <a:lnTo>
                    <a:pt x="252" y="104"/>
                  </a:lnTo>
                  <a:lnTo>
                    <a:pt x="250" y="104"/>
                  </a:lnTo>
                  <a:lnTo>
                    <a:pt x="248" y="104"/>
                  </a:lnTo>
                  <a:lnTo>
                    <a:pt x="246" y="104"/>
                  </a:lnTo>
                  <a:lnTo>
                    <a:pt x="244" y="104"/>
                  </a:lnTo>
                  <a:lnTo>
                    <a:pt x="244" y="106"/>
                  </a:lnTo>
                  <a:lnTo>
                    <a:pt x="242" y="106"/>
                  </a:lnTo>
                  <a:lnTo>
                    <a:pt x="241" y="106"/>
                  </a:lnTo>
                  <a:lnTo>
                    <a:pt x="241" y="108"/>
                  </a:lnTo>
                  <a:lnTo>
                    <a:pt x="239" y="109"/>
                  </a:lnTo>
                  <a:lnTo>
                    <a:pt x="237" y="111"/>
                  </a:lnTo>
                  <a:lnTo>
                    <a:pt x="235" y="113"/>
                  </a:lnTo>
                  <a:lnTo>
                    <a:pt x="233" y="121"/>
                  </a:lnTo>
                  <a:lnTo>
                    <a:pt x="231" y="128"/>
                  </a:lnTo>
                  <a:lnTo>
                    <a:pt x="230" y="128"/>
                  </a:lnTo>
                  <a:lnTo>
                    <a:pt x="228" y="126"/>
                  </a:lnTo>
                  <a:lnTo>
                    <a:pt x="226" y="122"/>
                  </a:lnTo>
                  <a:lnTo>
                    <a:pt x="224" y="122"/>
                  </a:lnTo>
                  <a:lnTo>
                    <a:pt x="222" y="121"/>
                  </a:lnTo>
                  <a:lnTo>
                    <a:pt x="220" y="122"/>
                  </a:lnTo>
                  <a:lnTo>
                    <a:pt x="218" y="122"/>
                  </a:lnTo>
                  <a:lnTo>
                    <a:pt x="217" y="124"/>
                  </a:lnTo>
                  <a:lnTo>
                    <a:pt x="215" y="126"/>
                  </a:lnTo>
                  <a:lnTo>
                    <a:pt x="217" y="130"/>
                  </a:lnTo>
                  <a:lnTo>
                    <a:pt x="218" y="133"/>
                  </a:lnTo>
                  <a:lnTo>
                    <a:pt x="218" y="135"/>
                  </a:lnTo>
                  <a:lnTo>
                    <a:pt x="220" y="137"/>
                  </a:lnTo>
                  <a:lnTo>
                    <a:pt x="220" y="139"/>
                  </a:lnTo>
                  <a:lnTo>
                    <a:pt x="222" y="141"/>
                  </a:lnTo>
                  <a:lnTo>
                    <a:pt x="224" y="143"/>
                  </a:lnTo>
                  <a:lnTo>
                    <a:pt x="226" y="145"/>
                  </a:lnTo>
                  <a:lnTo>
                    <a:pt x="228" y="145"/>
                  </a:lnTo>
                  <a:lnTo>
                    <a:pt x="230" y="146"/>
                  </a:lnTo>
                  <a:lnTo>
                    <a:pt x="231" y="146"/>
                  </a:lnTo>
                  <a:lnTo>
                    <a:pt x="233" y="146"/>
                  </a:lnTo>
                  <a:lnTo>
                    <a:pt x="235" y="148"/>
                  </a:lnTo>
                  <a:lnTo>
                    <a:pt x="239" y="148"/>
                  </a:lnTo>
                  <a:lnTo>
                    <a:pt x="242" y="148"/>
                  </a:lnTo>
                  <a:lnTo>
                    <a:pt x="244" y="148"/>
                  </a:lnTo>
                  <a:lnTo>
                    <a:pt x="248" y="146"/>
                  </a:lnTo>
                  <a:lnTo>
                    <a:pt x="252" y="146"/>
                  </a:lnTo>
                  <a:lnTo>
                    <a:pt x="257" y="145"/>
                  </a:lnTo>
                  <a:close/>
                  <a:moveTo>
                    <a:pt x="185" y="23"/>
                  </a:moveTo>
                  <a:lnTo>
                    <a:pt x="187" y="23"/>
                  </a:lnTo>
                  <a:lnTo>
                    <a:pt x="189" y="24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4" y="24"/>
                  </a:lnTo>
                  <a:lnTo>
                    <a:pt x="196" y="24"/>
                  </a:lnTo>
                  <a:lnTo>
                    <a:pt x="202" y="23"/>
                  </a:lnTo>
                  <a:lnTo>
                    <a:pt x="206" y="17"/>
                  </a:lnTo>
                  <a:lnTo>
                    <a:pt x="206" y="15"/>
                  </a:lnTo>
                  <a:lnTo>
                    <a:pt x="206" y="13"/>
                  </a:lnTo>
                  <a:lnTo>
                    <a:pt x="206" y="11"/>
                  </a:lnTo>
                  <a:lnTo>
                    <a:pt x="206" y="10"/>
                  </a:lnTo>
                  <a:lnTo>
                    <a:pt x="206" y="8"/>
                  </a:lnTo>
                  <a:lnTo>
                    <a:pt x="204" y="6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8" y="2"/>
                  </a:lnTo>
                  <a:lnTo>
                    <a:pt x="198" y="0"/>
                  </a:lnTo>
                  <a:lnTo>
                    <a:pt x="196" y="0"/>
                  </a:lnTo>
                  <a:lnTo>
                    <a:pt x="194" y="2"/>
                  </a:lnTo>
                  <a:lnTo>
                    <a:pt x="193" y="2"/>
                  </a:lnTo>
                  <a:lnTo>
                    <a:pt x="191" y="4"/>
                  </a:lnTo>
                  <a:lnTo>
                    <a:pt x="191" y="6"/>
                  </a:lnTo>
                  <a:lnTo>
                    <a:pt x="189" y="8"/>
                  </a:lnTo>
                  <a:lnTo>
                    <a:pt x="189" y="10"/>
                  </a:lnTo>
                  <a:lnTo>
                    <a:pt x="187" y="13"/>
                  </a:lnTo>
                  <a:lnTo>
                    <a:pt x="187" y="17"/>
                  </a:lnTo>
                  <a:lnTo>
                    <a:pt x="185" y="23"/>
                  </a:lnTo>
                  <a:close/>
                  <a:moveTo>
                    <a:pt x="747" y="146"/>
                  </a:moveTo>
                  <a:lnTo>
                    <a:pt x="747" y="146"/>
                  </a:lnTo>
                  <a:lnTo>
                    <a:pt x="747" y="145"/>
                  </a:lnTo>
                  <a:lnTo>
                    <a:pt x="745" y="143"/>
                  </a:lnTo>
                  <a:lnTo>
                    <a:pt x="741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2" y="143"/>
                  </a:lnTo>
                  <a:lnTo>
                    <a:pt x="732" y="145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4" y="150"/>
                  </a:lnTo>
                  <a:lnTo>
                    <a:pt x="736" y="150"/>
                  </a:lnTo>
                  <a:lnTo>
                    <a:pt x="738" y="152"/>
                  </a:lnTo>
                  <a:lnTo>
                    <a:pt x="739" y="152"/>
                  </a:lnTo>
                  <a:lnTo>
                    <a:pt x="741" y="154"/>
                  </a:lnTo>
                  <a:lnTo>
                    <a:pt x="743" y="154"/>
                  </a:lnTo>
                  <a:lnTo>
                    <a:pt x="745" y="152"/>
                  </a:lnTo>
                  <a:lnTo>
                    <a:pt x="747" y="152"/>
                  </a:lnTo>
                  <a:lnTo>
                    <a:pt x="747" y="150"/>
                  </a:lnTo>
                  <a:lnTo>
                    <a:pt x="747" y="148"/>
                  </a:lnTo>
                  <a:lnTo>
                    <a:pt x="747" y="146"/>
                  </a:lnTo>
                  <a:close/>
                  <a:moveTo>
                    <a:pt x="767" y="126"/>
                  </a:moveTo>
                  <a:lnTo>
                    <a:pt x="765" y="126"/>
                  </a:lnTo>
                  <a:lnTo>
                    <a:pt x="763" y="126"/>
                  </a:lnTo>
                  <a:lnTo>
                    <a:pt x="762" y="130"/>
                  </a:lnTo>
                  <a:lnTo>
                    <a:pt x="762" y="133"/>
                  </a:lnTo>
                  <a:lnTo>
                    <a:pt x="763" y="135"/>
                  </a:lnTo>
                  <a:lnTo>
                    <a:pt x="763" y="137"/>
                  </a:lnTo>
                  <a:lnTo>
                    <a:pt x="765" y="137"/>
                  </a:lnTo>
                  <a:lnTo>
                    <a:pt x="765" y="139"/>
                  </a:lnTo>
                  <a:lnTo>
                    <a:pt x="767" y="139"/>
                  </a:lnTo>
                  <a:lnTo>
                    <a:pt x="769" y="137"/>
                  </a:lnTo>
                  <a:lnTo>
                    <a:pt x="771" y="137"/>
                  </a:lnTo>
                  <a:lnTo>
                    <a:pt x="771" y="133"/>
                  </a:lnTo>
                  <a:lnTo>
                    <a:pt x="771" y="130"/>
                  </a:lnTo>
                  <a:lnTo>
                    <a:pt x="771" y="128"/>
                  </a:lnTo>
                  <a:lnTo>
                    <a:pt x="769" y="126"/>
                  </a:lnTo>
                  <a:lnTo>
                    <a:pt x="767" y="126"/>
                  </a:lnTo>
                  <a:close/>
                  <a:moveTo>
                    <a:pt x="749" y="119"/>
                  </a:moveTo>
                  <a:lnTo>
                    <a:pt x="749" y="119"/>
                  </a:lnTo>
                  <a:lnTo>
                    <a:pt x="745" y="119"/>
                  </a:lnTo>
                  <a:lnTo>
                    <a:pt x="743" y="122"/>
                  </a:lnTo>
                  <a:lnTo>
                    <a:pt x="743" y="126"/>
                  </a:lnTo>
                  <a:lnTo>
                    <a:pt x="745" y="128"/>
                  </a:lnTo>
                  <a:lnTo>
                    <a:pt x="747" y="128"/>
                  </a:lnTo>
                  <a:lnTo>
                    <a:pt x="749" y="130"/>
                  </a:lnTo>
                  <a:lnTo>
                    <a:pt x="750" y="128"/>
                  </a:lnTo>
                  <a:lnTo>
                    <a:pt x="752" y="128"/>
                  </a:lnTo>
                  <a:lnTo>
                    <a:pt x="754" y="126"/>
                  </a:lnTo>
                  <a:lnTo>
                    <a:pt x="754" y="122"/>
                  </a:lnTo>
                  <a:lnTo>
                    <a:pt x="754" y="121"/>
                  </a:lnTo>
                  <a:lnTo>
                    <a:pt x="752" y="119"/>
                  </a:lnTo>
                  <a:lnTo>
                    <a:pt x="750" y="119"/>
                  </a:lnTo>
                  <a:lnTo>
                    <a:pt x="749" y="119"/>
                  </a:lnTo>
                  <a:close/>
                  <a:moveTo>
                    <a:pt x="786" y="111"/>
                  </a:moveTo>
                  <a:lnTo>
                    <a:pt x="786" y="111"/>
                  </a:lnTo>
                  <a:lnTo>
                    <a:pt x="784" y="113"/>
                  </a:lnTo>
                  <a:lnTo>
                    <a:pt x="782" y="113"/>
                  </a:lnTo>
                  <a:lnTo>
                    <a:pt x="782" y="117"/>
                  </a:lnTo>
                  <a:lnTo>
                    <a:pt x="782" y="119"/>
                  </a:lnTo>
                  <a:lnTo>
                    <a:pt x="782" y="121"/>
                  </a:lnTo>
                  <a:lnTo>
                    <a:pt x="784" y="122"/>
                  </a:lnTo>
                  <a:lnTo>
                    <a:pt x="786" y="122"/>
                  </a:lnTo>
                  <a:lnTo>
                    <a:pt x="787" y="122"/>
                  </a:lnTo>
                  <a:lnTo>
                    <a:pt x="789" y="122"/>
                  </a:lnTo>
                  <a:lnTo>
                    <a:pt x="791" y="121"/>
                  </a:lnTo>
                  <a:lnTo>
                    <a:pt x="791" y="117"/>
                  </a:lnTo>
                  <a:lnTo>
                    <a:pt x="791" y="115"/>
                  </a:lnTo>
                  <a:lnTo>
                    <a:pt x="791" y="113"/>
                  </a:lnTo>
                  <a:lnTo>
                    <a:pt x="789" y="113"/>
                  </a:lnTo>
                  <a:lnTo>
                    <a:pt x="787" y="111"/>
                  </a:lnTo>
                  <a:lnTo>
                    <a:pt x="786" y="111"/>
                  </a:lnTo>
                  <a:close/>
                  <a:moveTo>
                    <a:pt x="841" y="167"/>
                  </a:moveTo>
                  <a:lnTo>
                    <a:pt x="839" y="167"/>
                  </a:lnTo>
                  <a:lnTo>
                    <a:pt x="837" y="167"/>
                  </a:lnTo>
                  <a:lnTo>
                    <a:pt x="837" y="169"/>
                  </a:lnTo>
                  <a:lnTo>
                    <a:pt x="835" y="172"/>
                  </a:lnTo>
                  <a:lnTo>
                    <a:pt x="835" y="176"/>
                  </a:lnTo>
                  <a:lnTo>
                    <a:pt x="837" y="178"/>
                  </a:lnTo>
                  <a:lnTo>
                    <a:pt x="839" y="180"/>
                  </a:lnTo>
                  <a:lnTo>
                    <a:pt x="841" y="180"/>
                  </a:lnTo>
                  <a:lnTo>
                    <a:pt x="843" y="180"/>
                  </a:lnTo>
                  <a:lnTo>
                    <a:pt x="843" y="178"/>
                  </a:lnTo>
                  <a:lnTo>
                    <a:pt x="845" y="178"/>
                  </a:lnTo>
                  <a:lnTo>
                    <a:pt x="845" y="174"/>
                  </a:lnTo>
                  <a:lnTo>
                    <a:pt x="845" y="169"/>
                  </a:lnTo>
                  <a:lnTo>
                    <a:pt x="843" y="167"/>
                  </a:lnTo>
                  <a:lnTo>
                    <a:pt x="841" y="167"/>
                  </a:lnTo>
                  <a:close/>
                  <a:moveTo>
                    <a:pt x="835" y="180"/>
                  </a:moveTo>
                  <a:lnTo>
                    <a:pt x="835" y="180"/>
                  </a:lnTo>
                  <a:lnTo>
                    <a:pt x="834" y="180"/>
                  </a:lnTo>
                  <a:lnTo>
                    <a:pt x="832" y="181"/>
                  </a:lnTo>
                  <a:lnTo>
                    <a:pt x="832" y="183"/>
                  </a:lnTo>
                  <a:lnTo>
                    <a:pt x="832" y="185"/>
                  </a:lnTo>
                  <a:lnTo>
                    <a:pt x="832" y="187"/>
                  </a:lnTo>
                  <a:lnTo>
                    <a:pt x="834" y="189"/>
                  </a:lnTo>
                  <a:lnTo>
                    <a:pt x="835" y="189"/>
                  </a:lnTo>
                  <a:lnTo>
                    <a:pt x="837" y="189"/>
                  </a:lnTo>
                  <a:lnTo>
                    <a:pt x="839" y="189"/>
                  </a:lnTo>
                  <a:lnTo>
                    <a:pt x="839" y="187"/>
                  </a:lnTo>
                  <a:lnTo>
                    <a:pt x="841" y="187"/>
                  </a:lnTo>
                  <a:lnTo>
                    <a:pt x="841" y="185"/>
                  </a:lnTo>
                  <a:lnTo>
                    <a:pt x="841" y="183"/>
                  </a:lnTo>
                  <a:lnTo>
                    <a:pt x="841" y="181"/>
                  </a:lnTo>
                  <a:lnTo>
                    <a:pt x="839" y="181"/>
                  </a:lnTo>
                  <a:lnTo>
                    <a:pt x="839" y="180"/>
                  </a:lnTo>
                  <a:lnTo>
                    <a:pt x="837" y="180"/>
                  </a:lnTo>
                  <a:lnTo>
                    <a:pt x="835" y="18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2" name="Freeform 12"/>
            <p:cNvSpPr>
              <a:spLocks/>
            </p:cNvSpPr>
            <p:nvPr/>
          </p:nvSpPr>
          <p:spPr bwMode="auto">
            <a:xfrm>
              <a:off x="5053" y="3394"/>
              <a:ext cx="247" cy="204"/>
            </a:xfrm>
            <a:custGeom>
              <a:avLst/>
              <a:gdLst>
                <a:gd name="T0" fmla="*/ 7 w 247"/>
                <a:gd name="T1" fmla="*/ 141 h 204"/>
                <a:gd name="T2" fmla="*/ 20 w 247"/>
                <a:gd name="T3" fmla="*/ 157 h 204"/>
                <a:gd name="T4" fmla="*/ 35 w 247"/>
                <a:gd name="T5" fmla="*/ 174 h 204"/>
                <a:gd name="T6" fmla="*/ 37 w 247"/>
                <a:gd name="T7" fmla="*/ 187 h 204"/>
                <a:gd name="T8" fmla="*/ 50 w 247"/>
                <a:gd name="T9" fmla="*/ 192 h 204"/>
                <a:gd name="T10" fmla="*/ 64 w 247"/>
                <a:gd name="T11" fmla="*/ 198 h 204"/>
                <a:gd name="T12" fmla="*/ 87 w 247"/>
                <a:gd name="T13" fmla="*/ 194 h 204"/>
                <a:gd name="T14" fmla="*/ 107 w 247"/>
                <a:gd name="T15" fmla="*/ 178 h 204"/>
                <a:gd name="T16" fmla="*/ 136 w 247"/>
                <a:gd name="T17" fmla="*/ 148 h 204"/>
                <a:gd name="T18" fmla="*/ 153 w 247"/>
                <a:gd name="T19" fmla="*/ 120 h 204"/>
                <a:gd name="T20" fmla="*/ 173 w 247"/>
                <a:gd name="T21" fmla="*/ 102 h 204"/>
                <a:gd name="T22" fmla="*/ 186 w 247"/>
                <a:gd name="T23" fmla="*/ 82 h 204"/>
                <a:gd name="T24" fmla="*/ 207 w 247"/>
                <a:gd name="T25" fmla="*/ 58 h 204"/>
                <a:gd name="T26" fmla="*/ 223 w 247"/>
                <a:gd name="T27" fmla="*/ 39 h 204"/>
                <a:gd name="T28" fmla="*/ 234 w 247"/>
                <a:gd name="T29" fmla="*/ 32 h 204"/>
                <a:gd name="T30" fmla="*/ 245 w 247"/>
                <a:gd name="T31" fmla="*/ 11 h 204"/>
                <a:gd name="T32" fmla="*/ 247 w 247"/>
                <a:gd name="T33" fmla="*/ 2 h 204"/>
                <a:gd name="T34" fmla="*/ 234 w 247"/>
                <a:gd name="T35" fmla="*/ 2 h 204"/>
                <a:gd name="T36" fmla="*/ 218 w 247"/>
                <a:gd name="T37" fmla="*/ 8 h 204"/>
                <a:gd name="T38" fmla="*/ 199 w 247"/>
                <a:gd name="T39" fmla="*/ 21 h 204"/>
                <a:gd name="T40" fmla="*/ 184 w 247"/>
                <a:gd name="T41" fmla="*/ 41 h 204"/>
                <a:gd name="T42" fmla="*/ 171 w 247"/>
                <a:gd name="T43" fmla="*/ 56 h 204"/>
                <a:gd name="T44" fmla="*/ 160 w 247"/>
                <a:gd name="T45" fmla="*/ 58 h 204"/>
                <a:gd name="T46" fmla="*/ 146 w 247"/>
                <a:gd name="T47" fmla="*/ 54 h 204"/>
                <a:gd name="T48" fmla="*/ 123 w 247"/>
                <a:gd name="T49" fmla="*/ 41 h 204"/>
                <a:gd name="T50" fmla="*/ 98 w 247"/>
                <a:gd name="T51" fmla="*/ 39 h 204"/>
                <a:gd name="T52" fmla="*/ 70 w 247"/>
                <a:gd name="T53" fmla="*/ 41 h 204"/>
                <a:gd name="T54" fmla="*/ 53 w 247"/>
                <a:gd name="T55" fmla="*/ 52 h 204"/>
                <a:gd name="T56" fmla="*/ 37 w 247"/>
                <a:gd name="T57" fmla="*/ 65 h 204"/>
                <a:gd name="T58" fmla="*/ 26 w 247"/>
                <a:gd name="T59" fmla="*/ 63 h 204"/>
                <a:gd name="T60" fmla="*/ 16 w 247"/>
                <a:gd name="T61" fmla="*/ 78 h 204"/>
                <a:gd name="T62" fmla="*/ 11 w 247"/>
                <a:gd name="T63" fmla="*/ 107 h 204"/>
                <a:gd name="T64" fmla="*/ 5 w 247"/>
                <a:gd name="T65" fmla="*/ 122 h 2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7"/>
                <a:gd name="T100" fmla="*/ 0 h 204"/>
                <a:gd name="T101" fmla="*/ 247 w 247"/>
                <a:gd name="T102" fmla="*/ 204 h 20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7" h="204">
                  <a:moveTo>
                    <a:pt x="0" y="130"/>
                  </a:moveTo>
                  <a:lnTo>
                    <a:pt x="7" y="141"/>
                  </a:lnTo>
                  <a:lnTo>
                    <a:pt x="13" y="150"/>
                  </a:lnTo>
                  <a:lnTo>
                    <a:pt x="20" y="157"/>
                  </a:lnTo>
                  <a:lnTo>
                    <a:pt x="33" y="167"/>
                  </a:lnTo>
                  <a:lnTo>
                    <a:pt x="35" y="174"/>
                  </a:lnTo>
                  <a:lnTo>
                    <a:pt x="35" y="180"/>
                  </a:lnTo>
                  <a:lnTo>
                    <a:pt x="37" y="187"/>
                  </a:lnTo>
                  <a:lnTo>
                    <a:pt x="44" y="192"/>
                  </a:lnTo>
                  <a:lnTo>
                    <a:pt x="50" y="192"/>
                  </a:lnTo>
                  <a:lnTo>
                    <a:pt x="57" y="192"/>
                  </a:lnTo>
                  <a:lnTo>
                    <a:pt x="64" y="198"/>
                  </a:lnTo>
                  <a:lnTo>
                    <a:pt x="79" y="204"/>
                  </a:lnTo>
                  <a:lnTo>
                    <a:pt x="87" y="194"/>
                  </a:lnTo>
                  <a:lnTo>
                    <a:pt x="92" y="187"/>
                  </a:lnTo>
                  <a:lnTo>
                    <a:pt x="107" y="178"/>
                  </a:lnTo>
                  <a:lnTo>
                    <a:pt x="133" y="165"/>
                  </a:lnTo>
                  <a:lnTo>
                    <a:pt x="136" y="148"/>
                  </a:lnTo>
                  <a:lnTo>
                    <a:pt x="142" y="130"/>
                  </a:lnTo>
                  <a:lnTo>
                    <a:pt x="153" y="120"/>
                  </a:lnTo>
                  <a:lnTo>
                    <a:pt x="168" y="115"/>
                  </a:lnTo>
                  <a:lnTo>
                    <a:pt x="173" y="102"/>
                  </a:lnTo>
                  <a:lnTo>
                    <a:pt x="179" y="91"/>
                  </a:lnTo>
                  <a:lnTo>
                    <a:pt x="186" y="82"/>
                  </a:lnTo>
                  <a:lnTo>
                    <a:pt x="192" y="72"/>
                  </a:lnTo>
                  <a:lnTo>
                    <a:pt x="207" y="58"/>
                  </a:lnTo>
                  <a:lnTo>
                    <a:pt x="218" y="39"/>
                  </a:lnTo>
                  <a:lnTo>
                    <a:pt x="223" y="39"/>
                  </a:lnTo>
                  <a:lnTo>
                    <a:pt x="229" y="39"/>
                  </a:lnTo>
                  <a:lnTo>
                    <a:pt x="234" y="32"/>
                  </a:lnTo>
                  <a:lnTo>
                    <a:pt x="242" y="19"/>
                  </a:lnTo>
                  <a:lnTo>
                    <a:pt x="245" y="11"/>
                  </a:lnTo>
                  <a:lnTo>
                    <a:pt x="247" y="8"/>
                  </a:lnTo>
                  <a:lnTo>
                    <a:pt x="247" y="2"/>
                  </a:lnTo>
                  <a:lnTo>
                    <a:pt x="244" y="0"/>
                  </a:lnTo>
                  <a:lnTo>
                    <a:pt x="234" y="2"/>
                  </a:lnTo>
                  <a:lnTo>
                    <a:pt x="225" y="6"/>
                  </a:lnTo>
                  <a:lnTo>
                    <a:pt x="218" y="8"/>
                  </a:lnTo>
                  <a:lnTo>
                    <a:pt x="212" y="11"/>
                  </a:lnTo>
                  <a:lnTo>
                    <a:pt x="199" y="21"/>
                  </a:lnTo>
                  <a:lnTo>
                    <a:pt x="192" y="32"/>
                  </a:lnTo>
                  <a:lnTo>
                    <a:pt x="184" y="41"/>
                  </a:lnTo>
                  <a:lnTo>
                    <a:pt x="177" y="48"/>
                  </a:lnTo>
                  <a:lnTo>
                    <a:pt x="171" y="56"/>
                  </a:lnTo>
                  <a:lnTo>
                    <a:pt x="166" y="58"/>
                  </a:lnTo>
                  <a:lnTo>
                    <a:pt x="160" y="58"/>
                  </a:lnTo>
                  <a:lnTo>
                    <a:pt x="153" y="56"/>
                  </a:lnTo>
                  <a:lnTo>
                    <a:pt x="146" y="54"/>
                  </a:lnTo>
                  <a:lnTo>
                    <a:pt x="138" y="48"/>
                  </a:lnTo>
                  <a:lnTo>
                    <a:pt x="123" y="41"/>
                  </a:lnTo>
                  <a:lnTo>
                    <a:pt x="111" y="34"/>
                  </a:lnTo>
                  <a:lnTo>
                    <a:pt x="98" y="39"/>
                  </a:lnTo>
                  <a:lnTo>
                    <a:pt x="85" y="46"/>
                  </a:lnTo>
                  <a:lnTo>
                    <a:pt x="70" y="41"/>
                  </a:lnTo>
                  <a:lnTo>
                    <a:pt x="61" y="39"/>
                  </a:lnTo>
                  <a:lnTo>
                    <a:pt x="53" y="52"/>
                  </a:lnTo>
                  <a:lnTo>
                    <a:pt x="42" y="63"/>
                  </a:lnTo>
                  <a:lnTo>
                    <a:pt x="37" y="65"/>
                  </a:lnTo>
                  <a:lnTo>
                    <a:pt x="31" y="63"/>
                  </a:lnTo>
                  <a:lnTo>
                    <a:pt x="26" y="63"/>
                  </a:lnTo>
                  <a:lnTo>
                    <a:pt x="22" y="59"/>
                  </a:lnTo>
                  <a:lnTo>
                    <a:pt x="16" y="78"/>
                  </a:lnTo>
                  <a:lnTo>
                    <a:pt x="13" y="98"/>
                  </a:lnTo>
                  <a:lnTo>
                    <a:pt x="11" y="107"/>
                  </a:lnTo>
                  <a:lnTo>
                    <a:pt x="9" y="115"/>
                  </a:lnTo>
                  <a:lnTo>
                    <a:pt x="5" y="122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3" name="Freeform 13"/>
            <p:cNvSpPr>
              <a:spLocks/>
            </p:cNvSpPr>
            <p:nvPr/>
          </p:nvSpPr>
          <p:spPr bwMode="auto">
            <a:xfrm>
              <a:off x="5228" y="3337"/>
              <a:ext cx="303" cy="647"/>
            </a:xfrm>
            <a:custGeom>
              <a:avLst/>
              <a:gdLst>
                <a:gd name="T0" fmla="*/ 93 w 303"/>
                <a:gd name="T1" fmla="*/ 277 h 647"/>
                <a:gd name="T2" fmla="*/ 96 w 303"/>
                <a:gd name="T3" fmla="*/ 292 h 647"/>
                <a:gd name="T4" fmla="*/ 85 w 303"/>
                <a:gd name="T5" fmla="*/ 323 h 647"/>
                <a:gd name="T6" fmla="*/ 93 w 303"/>
                <a:gd name="T7" fmla="*/ 353 h 647"/>
                <a:gd name="T8" fmla="*/ 94 w 303"/>
                <a:gd name="T9" fmla="*/ 370 h 647"/>
                <a:gd name="T10" fmla="*/ 91 w 303"/>
                <a:gd name="T11" fmla="*/ 392 h 647"/>
                <a:gd name="T12" fmla="*/ 57 w 303"/>
                <a:gd name="T13" fmla="*/ 408 h 647"/>
                <a:gd name="T14" fmla="*/ 24 w 303"/>
                <a:gd name="T15" fmla="*/ 425 h 647"/>
                <a:gd name="T16" fmla="*/ 0 w 303"/>
                <a:gd name="T17" fmla="*/ 462 h 647"/>
                <a:gd name="T18" fmla="*/ 32 w 303"/>
                <a:gd name="T19" fmla="*/ 501 h 647"/>
                <a:gd name="T20" fmla="*/ 56 w 303"/>
                <a:gd name="T21" fmla="*/ 560 h 647"/>
                <a:gd name="T22" fmla="*/ 69 w 303"/>
                <a:gd name="T23" fmla="*/ 610 h 647"/>
                <a:gd name="T24" fmla="*/ 33 w 303"/>
                <a:gd name="T25" fmla="*/ 621 h 647"/>
                <a:gd name="T26" fmla="*/ 37 w 303"/>
                <a:gd name="T27" fmla="*/ 630 h 647"/>
                <a:gd name="T28" fmla="*/ 59 w 303"/>
                <a:gd name="T29" fmla="*/ 647 h 647"/>
                <a:gd name="T30" fmla="*/ 89 w 303"/>
                <a:gd name="T31" fmla="*/ 619 h 647"/>
                <a:gd name="T32" fmla="*/ 96 w 303"/>
                <a:gd name="T33" fmla="*/ 588 h 647"/>
                <a:gd name="T34" fmla="*/ 98 w 303"/>
                <a:gd name="T35" fmla="*/ 571 h 647"/>
                <a:gd name="T36" fmla="*/ 113 w 303"/>
                <a:gd name="T37" fmla="*/ 562 h 647"/>
                <a:gd name="T38" fmla="*/ 122 w 303"/>
                <a:gd name="T39" fmla="*/ 556 h 647"/>
                <a:gd name="T40" fmla="*/ 131 w 303"/>
                <a:gd name="T41" fmla="*/ 556 h 647"/>
                <a:gd name="T42" fmla="*/ 135 w 303"/>
                <a:gd name="T43" fmla="*/ 577 h 647"/>
                <a:gd name="T44" fmla="*/ 165 w 303"/>
                <a:gd name="T45" fmla="*/ 571 h 647"/>
                <a:gd name="T46" fmla="*/ 192 w 303"/>
                <a:gd name="T47" fmla="*/ 560 h 647"/>
                <a:gd name="T48" fmla="*/ 220 w 303"/>
                <a:gd name="T49" fmla="*/ 536 h 647"/>
                <a:gd name="T50" fmla="*/ 248 w 303"/>
                <a:gd name="T51" fmla="*/ 493 h 647"/>
                <a:gd name="T52" fmla="*/ 274 w 303"/>
                <a:gd name="T53" fmla="*/ 431 h 647"/>
                <a:gd name="T54" fmla="*/ 270 w 303"/>
                <a:gd name="T55" fmla="*/ 388 h 647"/>
                <a:gd name="T56" fmla="*/ 287 w 303"/>
                <a:gd name="T57" fmla="*/ 353 h 647"/>
                <a:gd name="T58" fmla="*/ 285 w 303"/>
                <a:gd name="T59" fmla="*/ 305 h 647"/>
                <a:gd name="T60" fmla="*/ 301 w 303"/>
                <a:gd name="T61" fmla="*/ 220 h 647"/>
                <a:gd name="T62" fmla="*/ 299 w 303"/>
                <a:gd name="T63" fmla="*/ 128 h 647"/>
                <a:gd name="T64" fmla="*/ 301 w 303"/>
                <a:gd name="T65" fmla="*/ 70 h 647"/>
                <a:gd name="T66" fmla="*/ 283 w 303"/>
                <a:gd name="T67" fmla="*/ 54 h 647"/>
                <a:gd name="T68" fmla="*/ 263 w 303"/>
                <a:gd name="T69" fmla="*/ 63 h 647"/>
                <a:gd name="T70" fmla="*/ 259 w 303"/>
                <a:gd name="T71" fmla="*/ 41 h 647"/>
                <a:gd name="T72" fmla="*/ 244 w 303"/>
                <a:gd name="T73" fmla="*/ 24 h 647"/>
                <a:gd name="T74" fmla="*/ 237 w 303"/>
                <a:gd name="T75" fmla="*/ 9 h 647"/>
                <a:gd name="T76" fmla="*/ 226 w 303"/>
                <a:gd name="T77" fmla="*/ 2 h 647"/>
                <a:gd name="T78" fmla="*/ 202 w 303"/>
                <a:gd name="T79" fmla="*/ 17 h 647"/>
                <a:gd name="T80" fmla="*/ 179 w 303"/>
                <a:gd name="T81" fmla="*/ 41 h 647"/>
                <a:gd name="T82" fmla="*/ 187 w 303"/>
                <a:gd name="T83" fmla="*/ 55 h 647"/>
                <a:gd name="T84" fmla="*/ 194 w 303"/>
                <a:gd name="T85" fmla="*/ 70 h 647"/>
                <a:gd name="T86" fmla="*/ 211 w 303"/>
                <a:gd name="T87" fmla="*/ 68 h 647"/>
                <a:gd name="T88" fmla="*/ 226 w 303"/>
                <a:gd name="T89" fmla="*/ 76 h 647"/>
                <a:gd name="T90" fmla="*/ 220 w 303"/>
                <a:gd name="T91" fmla="*/ 103 h 647"/>
                <a:gd name="T92" fmla="*/ 202 w 303"/>
                <a:gd name="T93" fmla="*/ 113 h 647"/>
                <a:gd name="T94" fmla="*/ 192 w 303"/>
                <a:gd name="T95" fmla="*/ 120 h 647"/>
                <a:gd name="T96" fmla="*/ 207 w 303"/>
                <a:gd name="T97" fmla="*/ 152 h 647"/>
                <a:gd name="T98" fmla="*/ 189 w 303"/>
                <a:gd name="T99" fmla="*/ 172 h 647"/>
                <a:gd name="T100" fmla="*/ 168 w 303"/>
                <a:gd name="T101" fmla="*/ 174 h 647"/>
                <a:gd name="T102" fmla="*/ 152 w 303"/>
                <a:gd name="T103" fmla="*/ 185 h 647"/>
                <a:gd name="T104" fmla="*/ 129 w 303"/>
                <a:gd name="T105" fmla="*/ 194 h 647"/>
                <a:gd name="T106" fmla="*/ 107 w 303"/>
                <a:gd name="T107" fmla="*/ 177 h 647"/>
                <a:gd name="T108" fmla="*/ 104 w 303"/>
                <a:gd name="T109" fmla="*/ 183 h 647"/>
                <a:gd name="T110" fmla="*/ 91 w 303"/>
                <a:gd name="T111" fmla="*/ 205 h 647"/>
                <a:gd name="T112" fmla="*/ 91 w 303"/>
                <a:gd name="T113" fmla="*/ 224 h 647"/>
                <a:gd name="T114" fmla="*/ 89 w 303"/>
                <a:gd name="T115" fmla="*/ 251 h 64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03"/>
                <a:gd name="T175" fmla="*/ 0 h 647"/>
                <a:gd name="T176" fmla="*/ 303 w 303"/>
                <a:gd name="T177" fmla="*/ 647 h 64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03" h="647">
                  <a:moveTo>
                    <a:pt x="80" y="261"/>
                  </a:moveTo>
                  <a:lnTo>
                    <a:pt x="85" y="270"/>
                  </a:lnTo>
                  <a:lnTo>
                    <a:pt x="93" y="277"/>
                  </a:lnTo>
                  <a:lnTo>
                    <a:pt x="94" y="283"/>
                  </a:lnTo>
                  <a:lnTo>
                    <a:pt x="96" y="286"/>
                  </a:lnTo>
                  <a:lnTo>
                    <a:pt x="96" y="292"/>
                  </a:lnTo>
                  <a:lnTo>
                    <a:pt x="96" y="298"/>
                  </a:lnTo>
                  <a:lnTo>
                    <a:pt x="89" y="310"/>
                  </a:lnTo>
                  <a:lnTo>
                    <a:pt x="85" y="323"/>
                  </a:lnTo>
                  <a:lnTo>
                    <a:pt x="85" y="333"/>
                  </a:lnTo>
                  <a:lnTo>
                    <a:pt x="87" y="344"/>
                  </a:lnTo>
                  <a:lnTo>
                    <a:pt x="93" y="353"/>
                  </a:lnTo>
                  <a:lnTo>
                    <a:pt x="98" y="362"/>
                  </a:lnTo>
                  <a:lnTo>
                    <a:pt x="96" y="366"/>
                  </a:lnTo>
                  <a:lnTo>
                    <a:pt x="94" y="370"/>
                  </a:lnTo>
                  <a:lnTo>
                    <a:pt x="93" y="375"/>
                  </a:lnTo>
                  <a:lnTo>
                    <a:pt x="93" y="381"/>
                  </a:lnTo>
                  <a:lnTo>
                    <a:pt x="91" y="392"/>
                  </a:lnTo>
                  <a:lnTo>
                    <a:pt x="89" y="403"/>
                  </a:lnTo>
                  <a:lnTo>
                    <a:pt x="72" y="405"/>
                  </a:lnTo>
                  <a:lnTo>
                    <a:pt x="57" y="408"/>
                  </a:lnTo>
                  <a:lnTo>
                    <a:pt x="43" y="407"/>
                  </a:lnTo>
                  <a:lnTo>
                    <a:pt x="28" y="407"/>
                  </a:lnTo>
                  <a:lnTo>
                    <a:pt x="24" y="425"/>
                  </a:lnTo>
                  <a:lnTo>
                    <a:pt x="21" y="440"/>
                  </a:lnTo>
                  <a:lnTo>
                    <a:pt x="8" y="453"/>
                  </a:lnTo>
                  <a:lnTo>
                    <a:pt x="0" y="462"/>
                  </a:lnTo>
                  <a:lnTo>
                    <a:pt x="9" y="473"/>
                  </a:lnTo>
                  <a:lnTo>
                    <a:pt x="24" y="486"/>
                  </a:lnTo>
                  <a:lnTo>
                    <a:pt x="32" y="501"/>
                  </a:lnTo>
                  <a:lnTo>
                    <a:pt x="41" y="519"/>
                  </a:lnTo>
                  <a:lnTo>
                    <a:pt x="48" y="540"/>
                  </a:lnTo>
                  <a:lnTo>
                    <a:pt x="56" y="560"/>
                  </a:lnTo>
                  <a:lnTo>
                    <a:pt x="63" y="580"/>
                  </a:lnTo>
                  <a:lnTo>
                    <a:pt x="67" y="597"/>
                  </a:lnTo>
                  <a:lnTo>
                    <a:pt x="69" y="610"/>
                  </a:lnTo>
                  <a:lnTo>
                    <a:pt x="69" y="617"/>
                  </a:lnTo>
                  <a:lnTo>
                    <a:pt x="52" y="619"/>
                  </a:lnTo>
                  <a:lnTo>
                    <a:pt x="33" y="621"/>
                  </a:lnTo>
                  <a:lnTo>
                    <a:pt x="33" y="623"/>
                  </a:lnTo>
                  <a:lnTo>
                    <a:pt x="35" y="626"/>
                  </a:lnTo>
                  <a:lnTo>
                    <a:pt x="37" y="630"/>
                  </a:lnTo>
                  <a:lnTo>
                    <a:pt x="43" y="634"/>
                  </a:lnTo>
                  <a:lnTo>
                    <a:pt x="52" y="643"/>
                  </a:lnTo>
                  <a:lnTo>
                    <a:pt x="59" y="647"/>
                  </a:lnTo>
                  <a:lnTo>
                    <a:pt x="78" y="641"/>
                  </a:lnTo>
                  <a:lnTo>
                    <a:pt x="91" y="636"/>
                  </a:lnTo>
                  <a:lnTo>
                    <a:pt x="89" y="619"/>
                  </a:lnTo>
                  <a:lnTo>
                    <a:pt x="89" y="604"/>
                  </a:lnTo>
                  <a:lnTo>
                    <a:pt x="93" y="597"/>
                  </a:lnTo>
                  <a:lnTo>
                    <a:pt x="96" y="588"/>
                  </a:lnTo>
                  <a:lnTo>
                    <a:pt x="98" y="584"/>
                  </a:lnTo>
                  <a:lnTo>
                    <a:pt x="98" y="578"/>
                  </a:lnTo>
                  <a:lnTo>
                    <a:pt x="98" y="571"/>
                  </a:lnTo>
                  <a:lnTo>
                    <a:pt x="96" y="562"/>
                  </a:lnTo>
                  <a:lnTo>
                    <a:pt x="105" y="562"/>
                  </a:lnTo>
                  <a:lnTo>
                    <a:pt x="113" y="562"/>
                  </a:lnTo>
                  <a:lnTo>
                    <a:pt x="117" y="562"/>
                  </a:lnTo>
                  <a:lnTo>
                    <a:pt x="118" y="560"/>
                  </a:lnTo>
                  <a:lnTo>
                    <a:pt x="122" y="556"/>
                  </a:lnTo>
                  <a:lnTo>
                    <a:pt x="124" y="553"/>
                  </a:lnTo>
                  <a:lnTo>
                    <a:pt x="128" y="554"/>
                  </a:lnTo>
                  <a:lnTo>
                    <a:pt x="131" y="556"/>
                  </a:lnTo>
                  <a:lnTo>
                    <a:pt x="131" y="564"/>
                  </a:lnTo>
                  <a:lnTo>
                    <a:pt x="131" y="569"/>
                  </a:lnTo>
                  <a:lnTo>
                    <a:pt x="135" y="577"/>
                  </a:lnTo>
                  <a:lnTo>
                    <a:pt x="141" y="578"/>
                  </a:lnTo>
                  <a:lnTo>
                    <a:pt x="152" y="575"/>
                  </a:lnTo>
                  <a:lnTo>
                    <a:pt x="165" y="571"/>
                  </a:lnTo>
                  <a:lnTo>
                    <a:pt x="176" y="569"/>
                  </a:lnTo>
                  <a:lnTo>
                    <a:pt x="189" y="569"/>
                  </a:lnTo>
                  <a:lnTo>
                    <a:pt x="192" y="560"/>
                  </a:lnTo>
                  <a:lnTo>
                    <a:pt x="198" y="551"/>
                  </a:lnTo>
                  <a:lnTo>
                    <a:pt x="209" y="541"/>
                  </a:lnTo>
                  <a:lnTo>
                    <a:pt x="220" y="536"/>
                  </a:lnTo>
                  <a:lnTo>
                    <a:pt x="231" y="528"/>
                  </a:lnTo>
                  <a:lnTo>
                    <a:pt x="238" y="519"/>
                  </a:lnTo>
                  <a:lnTo>
                    <a:pt x="248" y="493"/>
                  </a:lnTo>
                  <a:lnTo>
                    <a:pt x="259" y="464"/>
                  </a:lnTo>
                  <a:lnTo>
                    <a:pt x="268" y="443"/>
                  </a:lnTo>
                  <a:lnTo>
                    <a:pt x="274" y="431"/>
                  </a:lnTo>
                  <a:lnTo>
                    <a:pt x="274" y="416"/>
                  </a:lnTo>
                  <a:lnTo>
                    <a:pt x="272" y="403"/>
                  </a:lnTo>
                  <a:lnTo>
                    <a:pt x="270" y="388"/>
                  </a:lnTo>
                  <a:lnTo>
                    <a:pt x="268" y="373"/>
                  </a:lnTo>
                  <a:lnTo>
                    <a:pt x="277" y="362"/>
                  </a:lnTo>
                  <a:lnTo>
                    <a:pt x="287" y="353"/>
                  </a:lnTo>
                  <a:lnTo>
                    <a:pt x="283" y="338"/>
                  </a:lnTo>
                  <a:lnTo>
                    <a:pt x="277" y="323"/>
                  </a:lnTo>
                  <a:lnTo>
                    <a:pt x="285" y="305"/>
                  </a:lnTo>
                  <a:lnTo>
                    <a:pt x="292" y="281"/>
                  </a:lnTo>
                  <a:lnTo>
                    <a:pt x="296" y="253"/>
                  </a:lnTo>
                  <a:lnTo>
                    <a:pt x="301" y="220"/>
                  </a:lnTo>
                  <a:lnTo>
                    <a:pt x="303" y="188"/>
                  </a:lnTo>
                  <a:lnTo>
                    <a:pt x="303" y="157"/>
                  </a:lnTo>
                  <a:lnTo>
                    <a:pt x="299" y="128"/>
                  </a:lnTo>
                  <a:lnTo>
                    <a:pt x="292" y="102"/>
                  </a:lnTo>
                  <a:lnTo>
                    <a:pt x="298" y="83"/>
                  </a:lnTo>
                  <a:lnTo>
                    <a:pt x="301" y="70"/>
                  </a:lnTo>
                  <a:lnTo>
                    <a:pt x="301" y="57"/>
                  </a:lnTo>
                  <a:lnTo>
                    <a:pt x="299" y="46"/>
                  </a:lnTo>
                  <a:lnTo>
                    <a:pt x="283" y="54"/>
                  </a:lnTo>
                  <a:lnTo>
                    <a:pt x="272" y="57"/>
                  </a:lnTo>
                  <a:lnTo>
                    <a:pt x="266" y="61"/>
                  </a:lnTo>
                  <a:lnTo>
                    <a:pt x="263" y="63"/>
                  </a:lnTo>
                  <a:lnTo>
                    <a:pt x="259" y="61"/>
                  </a:lnTo>
                  <a:lnTo>
                    <a:pt x="259" y="57"/>
                  </a:lnTo>
                  <a:lnTo>
                    <a:pt x="259" y="41"/>
                  </a:lnTo>
                  <a:lnTo>
                    <a:pt x="255" y="31"/>
                  </a:lnTo>
                  <a:lnTo>
                    <a:pt x="251" y="28"/>
                  </a:lnTo>
                  <a:lnTo>
                    <a:pt x="244" y="24"/>
                  </a:lnTo>
                  <a:lnTo>
                    <a:pt x="240" y="18"/>
                  </a:lnTo>
                  <a:lnTo>
                    <a:pt x="238" y="13"/>
                  </a:lnTo>
                  <a:lnTo>
                    <a:pt x="237" y="9"/>
                  </a:lnTo>
                  <a:lnTo>
                    <a:pt x="235" y="7"/>
                  </a:lnTo>
                  <a:lnTo>
                    <a:pt x="231" y="4"/>
                  </a:lnTo>
                  <a:lnTo>
                    <a:pt x="226" y="2"/>
                  </a:lnTo>
                  <a:lnTo>
                    <a:pt x="218" y="0"/>
                  </a:lnTo>
                  <a:lnTo>
                    <a:pt x="211" y="0"/>
                  </a:lnTo>
                  <a:lnTo>
                    <a:pt x="202" y="17"/>
                  </a:lnTo>
                  <a:lnTo>
                    <a:pt x="192" y="35"/>
                  </a:lnTo>
                  <a:lnTo>
                    <a:pt x="187" y="37"/>
                  </a:lnTo>
                  <a:lnTo>
                    <a:pt x="179" y="41"/>
                  </a:lnTo>
                  <a:lnTo>
                    <a:pt x="179" y="44"/>
                  </a:lnTo>
                  <a:lnTo>
                    <a:pt x="181" y="50"/>
                  </a:lnTo>
                  <a:lnTo>
                    <a:pt x="187" y="55"/>
                  </a:lnTo>
                  <a:lnTo>
                    <a:pt x="190" y="59"/>
                  </a:lnTo>
                  <a:lnTo>
                    <a:pt x="192" y="67"/>
                  </a:lnTo>
                  <a:lnTo>
                    <a:pt x="194" y="70"/>
                  </a:lnTo>
                  <a:lnTo>
                    <a:pt x="198" y="72"/>
                  </a:lnTo>
                  <a:lnTo>
                    <a:pt x="202" y="74"/>
                  </a:lnTo>
                  <a:lnTo>
                    <a:pt x="211" y="68"/>
                  </a:lnTo>
                  <a:lnTo>
                    <a:pt x="218" y="65"/>
                  </a:lnTo>
                  <a:lnTo>
                    <a:pt x="224" y="70"/>
                  </a:lnTo>
                  <a:lnTo>
                    <a:pt x="226" y="76"/>
                  </a:lnTo>
                  <a:lnTo>
                    <a:pt x="227" y="83"/>
                  </a:lnTo>
                  <a:lnTo>
                    <a:pt x="226" y="91"/>
                  </a:lnTo>
                  <a:lnTo>
                    <a:pt x="220" y="103"/>
                  </a:lnTo>
                  <a:lnTo>
                    <a:pt x="214" y="109"/>
                  </a:lnTo>
                  <a:lnTo>
                    <a:pt x="209" y="111"/>
                  </a:lnTo>
                  <a:lnTo>
                    <a:pt x="202" y="113"/>
                  </a:lnTo>
                  <a:lnTo>
                    <a:pt x="198" y="115"/>
                  </a:lnTo>
                  <a:lnTo>
                    <a:pt x="194" y="116"/>
                  </a:lnTo>
                  <a:lnTo>
                    <a:pt x="192" y="120"/>
                  </a:lnTo>
                  <a:lnTo>
                    <a:pt x="190" y="124"/>
                  </a:lnTo>
                  <a:lnTo>
                    <a:pt x="200" y="137"/>
                  </a:lnTo>
                  <a:lnTo>
                    <a:pt x="207" y="152"/>
                  </a:lnTo>
                  <a:lnTo>
                    <a:pt x="200" y="161"/>
                  </a:lnTo>
                  <a:lnTo>
                    <a:pt x="194" y="168"/>
                  </a:lnTo>
                  <a:lnTo>
                    <a:pt x="189" y="172"/>
                  </a:lnTo>
                  <a:lnTo>
                    <a:pt x="185" y="174"/>
                  </a:lnTo>
                  <a:lnTo>
                    <a:pt x="176" y="172"/>
                  </a:lnTo>
                  <a:lnTo>
                    <a:pt x="168" y="174"/>
                  </a:lnTo>
                  <a:lnTo>
                    <a:pt x="165" y="179"/>
                  </a:lnTo>
                  <a:lnTo>
                    <a:pt x="161" y="187"/>
                  </a:lnTo>
                  <a:lnTo>
                    <a:pt x="152" y="185"/>
                  </a:lnTo>
                  <a:lnTo>
                    <a:pt x="144" y="185"/>
                  </a:lnTo>
                  <a:lnTo>
                    <a:pt x="137" y="190"/>
                  </a:lnTo>
                  <a:lnTo>
                    <a:pt x="129" y="194"/>
                  </a:lnTo>
                  <a:lnTo>
                    <a:pt x="122" y="187"/>
                  </a:lnTo>
                  <a:lnTo>
                    <a:pt x="111" y="177"/>
                  </a:lnTo>
                  <a:lnTo>
                    <a:pt x="107" y="177"/>
                  </a:lnTo>
                  <a:lnTo>
                    <a:pt x="105" y="179"/>
                  </a:lnTo>
                  <a:lnTo>
                    <a:pt x="104" y="181"/>
                  </a:lnTo>
                  <a:lnTo>
                    <a:pt x="104" y="183"/>
                  </a:lnTo>
                  <a:lnTo>
                    <a:pt x="102" y="188"/>
                  </a:lnTo>
                  <a:lnTo>
                    <a:pt x="96" y="196"/>
                  </a:lnTo>
                  <a:lnTo>
                    <a:pt x="91" y="205"/>
                  </a:lnTo>
                  <a:lnTo>
                    <a:pt x="89" y="211"/>
                  </a:lnTo>
                  <a:lnTo>
                    <a:pt x="89" y="218"/>
                  </a:lnTo>
                  <a:lnTo>
                    <a:pt x="91" y="224"/>
                  </a:lnTo>
                  <a:lnTo>
                    <a:pt x="96" y="233"/>
                  </a:lnTo>
                  <a:lnTo>
                    <a:pt x="96" y="240"/>
                  </a:lnTo>
                  <a:lnTo>
                    <a:pt x="89" y="251"/>
                  </a:lnTo>
                  <a:lnTo>
                    <a:pt x="80" y="261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4" name="Freeform 14"/>
            <p:cNvSpPr>
              <a:spLocks noEditPoints="1"/>
            </p:cNvSpPr>
            <p:nvPr/>
          </p:nvSpPr>
          <p:spPr bwMode="auto">
            <a:xfrm>
              <a:off x="4759" y="2212"/>
              <a:ext cx="768" cy="1386"/>
            </a:xfrm>
            <a:custGeom>
              <a:avLst/>
              <a:gdLst>
                <a:gd name="T0" fmla="*/ 532 w 768"/>
                <a:gd name="T1" fmla="*/ 1343 h 1386"/>
                <a:gd name="T2" fmla="*/ 558 w 768"/>
                <a:gd name="T3" fmla="*/ 1343 h 1386"/>
                <a:gd name="T4" fmla="*/ 606 w 768"/>
                <a:gd name="T5" fmla="*/ 1315 h 1386"/>
                <a:gd name="T6" fmla="*/ 669 w 768"/>
                <a:gd name="T7" fmla="*/ 1262 h 1386"/>
                <a:gd name="T8" fmla="*/ 693 w 768"/>
                <a:gd name="T9" fmla="*/ 1195 h 1386"/>
                <a:gd name="T10" fmla="*/ 656 w 768"/>
                <a:gd name="T11" fmla="*/ 1162 h 1386"/>
                <a:gd name="T12" fmla="*/ 720 w 768"/>
                <a:gd name="T13" fmla="*/ 1153 h 1386"/>
                <a:gd name="T14" fmla="*/ 763 w 768"/>
                <a:gd name="T15" fmla="*/ 1121 h 1386"/>
                <a:gd name="T16" fmla="*/ 739 w 768"/>
                <a:gd name="T17" fmla="*/ 999 h 1386"/>
                <a:gd name="T18" fmla="*/ 700 w 768"/>
                <a:gd name="T19" fmla="*/ 942 h 1386"/>
                <a:gd name="T20" fmla="*/ 659 w 768"/>
                <a:gd name="T21" fmla="*/ 835 h 1386"/>
                <a:gd name="T22" fmla="*/ 604 w 768"/>
                <a:gd name="T23" fmla="*/ 744 h 1386"/>
                <a:gd name="T24" fmla="*/ 556 w 768"/>
                <a:gd name="T25" fmla="*/ 711 h 1386"/>
                <a:gd name="T26" fmla="*/ 495 w 768"/>
                <a:gd name="T27" fmla="*/ 691 h 1386"/>
                <a:gd name="T28" fmla="*/ 454 w 768"/>
                <a:gd name="T29" fmla="*/ 728 h 1386"/>
                <a:gd name="T30" fmla="*/ 453 w 768"/>
                <a:gd name="T31" fmla="*/ 737 h 1386"/>
                <a:gd name="T32" fmla="*/ 419 w 768"/>
                <a:gd name="T33" fmla="*/ 800 h 1386"/>
                <a:gd name="T34" fmla="*/ 403 w 768"/>
                <a:gd name="T35" fmla="*/ 750 h 1386"/>
                <a:gd name="T36" fmla="*/ 395 w 768"/>
                <a:gd name="T37" fmla="*/ 789 h 1386"/>
                <a:gd name="T38" fmla="*/ 357 w 768"/>
                <a:gd name="T39" fmla="*/ 754 h 1386"/>
                <a:gd name="T40" fmla="*/ 305 w 768"/>
                <a:gd name="T41" fmla="*/ 765 h 1386"/>
                <a:gd name="T42" fmla="*/ 297 w 768"/>
                <a:gd name="T43" fmla="*/ 670 h 1386"/>
                <a:gd name="T44" fmla="*/ 323 w 768"/>
                <a:gd name="T45" fmla="*/ 574 h 1386"/>
                <a:gd name="T46" fmla="*/ 320 w 768"/>
                <a:gd name="T47" fmla="*/ 517 h 1386"/>
                <a:gd name="T48" fmla="*/ 338 w 768"/>
                <a:gd name="T49" fmla="*/ 456 h 1386"/>
                <a:gd name="T50" fmla="*/ 349 w 768"/>
                <a:gd name="T51" fmla="*/ 290 h 1386"/>
                <a:gd name="T52" fmla="*/ 453 w 768"/>
                <a:gd name="T53" fmla="*/ 173 h 1386"/>
                <a:gd name="T54" fmla="*/ 473 w 768"/>
                <a:gd name="T55" fmla="*/ 172 h 1386"/>
                <a:gd name="T56" fmla="*/ 453 w 768"/>
                <a:gd name="T57" fmla="*/ 112 h 1386"/>
                <a:gd name="T58" fmla="*/ 388 w 768"/>
                <a:gd name="T59" fmla="*/ 94 h 1386"/>
                <a:gd name="T60" fmla="*/ 305 w 768"/>
                <a:gd name="T61" fmla="*/ 0 h 1386"/>
                <a:gd name="T62" fmla="*/ 281 w 768"/>
                <a:gd name="T63" fmla="*/ 53 h 1386"/>
                <a:gd name="T64" fmla="*/ 222 w 768"/>
                <a:gd name="T65" fmla="*/ 61 h 1386"/>
                <a:gd name="T66" fmla="*/ 133 w 768"/>
                <a:gd name="T67" fmla="*/ 88 h 1386"/>
                <a:gd name="T68" fmla="*/ 120 w 768"/>
                <a:gd name="T69" fmla="*/ 251 h 1386"/>
                <a:gd name="T70" fmla="*/ 185 w 768"/>
                <a:gd name="T71" fmla="*/ 351 h 1386"/>
                <a:gd name="T72" fmla="*/ 142 w 768"/>
                <a:gd name="T73" fmla="*/ 401 h 1386"/>
                <a:gd name="T74" fmla="*/ 68 w 768"/>
                <a:gd name="T75" fmla="*/ 452 h 1386"/>
                <a:gd name="T76" fmla="*/ 9 w 768"/>
                <a:gd name="T77" fmla="*/ 482 h 1386"/>
                <a:gd name="T78" fmla="*/ 4 w 768"/>
                <a:gd name="T79" fmla="*/ 565 h 1386"/>
                <a:gd name="T80" fmla="*/ 22 w 768"/>
                <a:gd name="T81" fmla="*/ 680 h 1386"/>
                <a:gd name="T82" fmla="*/ 63 w 768"/>
                <a:gd name="T83" fmla="*/ 778 h 1386"/>
                <a:gd name="T84" fmla="*/ 148 w 768"/>
                <a:gd name="T85" fmla="*/ 774 h 1386"/>
                <a:gd name="T86" fmla="*/ 109 w 768"/>
                <a:gd name="T87" fmla="*/ 850 h 1386"/>
                <a:gd name="T88" fmla="*/ 109 w 768"/>
                <a:gd name="T89" fmla="*/ 929 h 1386"/>
                <a:gd name="T90" fmla="*/ 168 w 768"/>
                <a:gd name="T91" fmla="*/ 964 h 1386"/>
                <a:gd name="T92" fmla="*/ 225 w 768"/>
                <a:gd name="T93" fmla="*/ 929 h 1386"/>
                <a:gd name="T94" fmla="*/ 312 w 768"/>
                <a:gd name="T95" fmla="*/ 868 h 1386"/>
                <a:gd name="T96" fmla="*/ 334 w 768"/>
                <a:gd name="T97" fmla="*/ 942 h 1386"/>
                <a:gd name="T98" fmla="*/ 283 w 768"/>
                <a:gd name="T99" fmla="*/ 979 h 1386"/>
                <a:gd name="T100" fmla="*/ 227 w 768"/>
                <a:gd name="T101" fmla="*/ 1077 h 1386"/>
                <a:gd name="T102" fmla="*/ 253 w 768"/>
                <a:gd name="T103" fmla="*/ 1179 h 1386"/>
                <a:gd name="T104" fmla="*/ 321 w 768"/>
                <a:gd name="T105" fmla="*/ 1245 h 1386"/>
                <a:gd name="T106" fmla="*/ 332 w 768"/>
                <a:gd name="T107" fmla="*/ 1247 h 1386"/>
                <a:gd name="T108" fmla="*/ 379 w 768"/>
                <a:gd name="T109" fmla="*/ 1228 h 1386"/>
                <a:gd name="T110" fmla="*/ 486 w 768"/>
                <a:gd name="T111" fmla="*/ 1214 h 1386"/>
                <a:gd name="T112" fmla="*/ 523 w 768"/>
                <a:gd name="T113" fmla="*/ 1221 h 1386"/>
                <a:gd name="T114" fmla="*/ 332 w 768"/>
                <a:gd name="T115" fmla="*/ 709 h 1386"/>
                <a:gd name="T116" fmla="*/ 390 w 768"/>
                <a:gd name="T117" fmla="*/ 685 h 1386"/>
                <a:gd name="T118" fmla="*/ 360 w 768"/>
                <a:gd name="T119" fmla="*/ 711 h 1386"/>
                <a:gd name="T120" fmla="*/ 386 w 768"/>
                <a:gd name="T121" fmla="*/ 735 h 1386"/>
                <a:gd name="T122" fmla="*/ 401 w 768"/>
                <a:gd name="T123" fmla="*/ 728 h 138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8"/>
                <a:gd name="T187" fmla="*/ 0 h 1386"/>
                <a:gd name="T188" fmla="*/ 768 w 768"/>
                <a:gd name="T189" fmla="*/ 1386 h 138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8" h="1386">
                  <a:moveTo>
                    <a:pt x="523" y="1221"/>
                  </a:moveTo>
                  <a:lnTo>
                    <a:pt x="519" y="1232"/>
                  </a:lnTo>
                  <a:lnTo>
                    <a:pt x="519" y="1243"/>
                  </a:lnTo>
                  <a:lnTo>
                    <a:pt x="519" y="1254"/>
                  </a:lnTo>
                  <a:lnTo>
                    <a:pt x="521" y="1265"/>
                  </a:lnTo>
                  <a:lnTo>
                    <a:pt x="536" y="1284"/>
                  </a:lnTo>
                  <a:lnTo>
                    <a:pt x="545" y="1295"/>
                  </a:lnTo>
                  <a:lnTo>
                    <a:pt x="536" y="1310"/>
                  </a:lnTo>
                  <a:lnTo>
                    <a:pt x="526" y="1330"/>
                  </a:lnTo>
                  <a:lnTo>
                    <a:pt x="526" y="1336"/>
                  </a:lnTo>
                  <a:lnTo>
                    <a:pt x="528" y="1339"/>
                  </a:lnTo>
                  <a:lnTo>
                    <a:pt x="532" y="1343"/>
                  </a:lnTo>
                  <a:lnTo>
                    <a:pt x="534" y="1345"/>
                  </a:lnTo>
                  <a:lnTo>
                    <a:pt x="541" y="1349"/>
                  </a:lnTo>
                  <a:lnTo>
                    <a:pt x="545" y="1354"/>
                  </a:lnTo>
                  <a:lnTo>
                    <a:pt x="545" y="1367"/>
                  </a:lnTo>
                  <a:lnTo>
                    <a:pt x="547" y="1382"/>
                  </a:lnTo>
                  <a:lnTo>
                    <a:pt x="549" y="1384"/>
                  </a:lnTo>
                  <a:lnTo>
                    <a:pt x="549" y="1386"/>
                  </a:lnTo>
                  <a:lnTo>
                    <a:pt x="558" y="1376"/>
                  </a:lnTo>
                  <a:lnTo>
                    <a:pt x="565" y="1365"/>
                  </a:lnTo>
                  <a:lnTo>
                    <a:pt x="565" y="1358"/>
                  </a:lnTo>
                  <a:lnTo>
                    <a:pt x="560" y="1349"/>
                  </a:lnTo>
                  <a:lnTo>
                    <a:pt x="558" y="1343"/>
                  </a:lnTo>
                  <a:lnTo>
                    <a:pt x="558" y="1336"/>
                  </a:lnTo>
                  <a:lnTo>
                    <a:pt x="560" y="1330"/>
                  </a:lnTo>
                  <a:lnTo>
                    <a:pt x="565" y="1321"/>
                  </a:lnTo>
                  <a:lnTo>
                    <a:pt x="571" y="1313"/>
                  </a:lnTo>
                  <a:lnTo>
                    <a:pt x="573" y="1308"/>
                  </a:lnTo>
                  <a:lnTo>
                    <a:pt x="573" y="1306"/>
                  </a:lnTo>
                  <a:lnTo>
                    <a:pt x="574" y="1304"/>
                  </a:lnTo>
                  <a:lnTo>
                    <a:pt x="576" y="1302"/>
                  </a:lnTo>
                  <a:lnTo>
                    <a:pt x="580" y="1302"/>
                  </a:lnTo>
                  <a:lnTo>
                    <a:pt x="591" y="1312"/>
                  </a:lnTo>
                  <a:lnTo>
                    <a:pt x="598" y="1319"/>
                  </a:lnTo>
                  <a:lnTo>
                    <a:pt x="606" y="1315"/>
                  </a:lnTo>
                  <a:lnTo>
                    <a:pt x="613" y="1310"/>
                  </a:lnTo>
                  <a:lnTo>
                    <a:pt x="621" y="1310"/>
                  </a:lnTo>
                  <a:lnTo>
                    <a:pt x="630" y="1312"/>
                  </a:lnTo>
                  <a:lnTo>
                    <a:pt x="634" y="1304"/>
                  </a:lnTo>
                  <a:lnTo>
                    <a:pt x="637" y="1299"/>
                  </a:lnTo>
                  <a:lnTo>
                    <a:pt x="645" y="1297"/>
                  </a:lnTo>
                  <a:lnTo>
                    <a:pt x="654" y="1299"/>
                  </a:lnTo>
                  <a:lnTo>
                    <a:pt x="658" y="1297"/>
                  </a:lnTo>
                  <a:lnTo>
                    <a:pt x="663" y="1293"/>
                  </a:lnTo>
                  <a:lnTo>
                    <a:pt x="669" y="1286"/>
                  </a:lnTo>
                  <a:lnTo>
                    <a:pt x="676" y="1277"/>
                  </a:lnTo>
                  <a:lnTo>
                    <a:pt x="669" y="1262"/>
                  </a:lnTo>
                  <a:lnTo>
                    <a:pt x="659" y="1249"/>
                  </a:lnTo>
                  <a:lnTo>
                    <a:pt x="661" y="1245"/>
                  </a:lnTo>
                  <a:lnTo>
                    <a:pt x="663" y="1241"/>
                  </a:lnTo>
                  <a:lnTo>
                    <a:pt x="667" y="1240"/>
                  </a:lnTo>
                  <a:lnTo>
                    <a:pt x="671" y="1238"/>
                  </a:lnTo>
                  <a:lnTo>
                    <a:pt x="678" y="1236"/>
                  </a:lnTo>
                  <a:lnTo>
                    <a:pt x="683" y="1234"/>
                  </a:lnTo>
                  <a:lnTo>
                    <a:pt x="689" y="1228"/>
                  </a:lnTo>
                  <a:lnTo>
                    <a:pt x="695" y="1216"/>
                  </a:lnTo>
                  <a:lnTo>
                    <a:pt x="696" y="1208"/>
                  </a:lnTo>
                  <a:lnTo>
                    <a:pt x="695" y="1201"/>
                  </a:lnTo>
                  <a:lnTo>
                    <a:pt x="693" y="1195"/>
                  </a:lnTo>
                  <a:lnTo>
                    <a:pt x="687" y="1190"/>
                  </a:lnTo>
                  <a:lnTo>
                    <a:pt x="680" y="1193"/>
                  </a:lnTo>
                  <a:lnTo>
                    <a:pt x="671" y="1199"/>
                  </a:lnTo>
                  <a:lnTo>
                    <a:pt x="667" y="1197"/>
                  </a:lnTo>
                  <a:lnTo>
                    <a:pt x="663" y="1195"/>
                  </a:lnTo>
                  <a:lnTo>
                    <a:pt x="661" y="1192"/>
                  </a:lnTo>
                  <a:lnTo>
                    <a:pt x="659" y="1184"/>
                  </a:lnTo>
                  <a:lnTo>
                    <a:pt x="656" y="1180"/>
                  </a:lnTo>
                  <a:lnTo>
                    <a:pt x="650" y="1175"/>
                  </a:lnTo>
                  <a:lnTo>
                    <a:pt x="648" y="1169"/>
                  </a:lnTo>
                  <a:lnTo>
                    <a:pt x="648" y="1166"/>
                  </a:lnTo>
                  <a:lnTo>
                    <a:pt x="656" y="1162"/>
                  </a:lnTo>
                  <a:lnTo>
                    <a:pt x="661" y="1160"/>
                  </a:lnTo>
                  <a:lnTo>
                    <a:pt x="671" y="1142"/>
                  </a:lnTo>
                  <a:lnTo>
                    <a:pt x="680" y="1125"/>
                  </a:lnTo>
                  <a:lnTo>
                    <a:pt x="687" y="1125"/>
                  </a:lnTo>
                  <a:lnTo>
                    <a:pt x="695" y="1127"/>
                  </a:lnTo>
                  <a:lnTo>
                    <a:pt x="700" y="1129"/>
                  </a:lnTo>
                  <a:lnTo>
                    <a:pt x="704" y="1132"/>
                  </a:lnTo>
                  <a:lnTo>
                    <a:pt x="706" y="1134"/>
                  </a:lnTo>
                  <a:lnTo>
                    <a:pt x="707" y="1138"/>
                  </a:lnTo>
                  <a:lnTo>
                    <a:pt x="709" y="1143"/>
                  </a:lnTo>
                  <a:lnTo>
                    <a:pt x="713" y="1149"/>
                  </a:lnTo>
                  <a:lnTo>
                    <a:pt x="720" y="1153"/>
                  </a:lnTo>
                  <a:lnTo>
                    <a:pt x="724" y="1156"/>
                  </a:lnTo>
                  <a:lnTo>
                    <a:pt x="728" y="1166"/>
                  </a:lnTo>
                  <a:lnTo>
                    <a:pt x="728" y="1182"/>
                  </a:lnTo>
                  <a:lnTo>
                    <a:pt x="728" y="1186"/>
                  </a:lnTo>
                  <a:lnTo>
                    <a:pt x="732" y="1188"/>
                  </a:lnTo>
                  <a:lnTo>
                    <a:pt x="735" y="1186"/>
                  </a:lnTo>
                  <a:lnTo>
                    <a:pt x="741" y="1182"/>
                  </a:lnTo>
                  <a:lnTo>
                    <a:pt x="752" y="1179"/>
                  </a:lnTo>
                  <a:lnTo>
                    <a:pt x="768" y="1171"/>
                  </a:lnTo>
                  <a:lnTo>
                    <a:pt x="765" y="1158"/>
                  </a:lnTo>
                  <a:lnTo>
                    <a:pt x="759" y="1143"/>
                  </a:lnTo>
                  <a:lnTo>
                    <a:pt x="763" y="1121"/>
                  </a:lnTo>
                  <a:lnTo>
                    <a:pt x="767" y="1097"/>
                  </a:lnTo>
                  <a:lnTo>
                    <a:pt x="767" y="1086"/>
                  </a:lnTo>
                  <a:lnTo>
                    <a:pt x="767" y="1077"/>
                  </a:lnTo>
                  <a:lnTo>
                    <a:pt x="765" y="1068"/>
                  </a:lnTo>
                  <a:lnTo>
                    <a:pt x="763" y="1060"/>
                  </a:lnTo>
                  <a:lnTo>
                    <a:pt x="761" y="1055"/>
                  </a:lnTo>
                  <a:lnTo>
                    <a:pt x="759" y="1042"/>
                  </a:lnTo>
                  <a:lnTo>
                    <a:pt x="757" y="1034"/>
                  </a:lnTo>
                  <a:lnTo>
                    <a:pt x="752" y="1027"/>
                  </a:lnTo>
                  <a:lnTo>
                    <a:pt x="746" y="1018"/>
                  </a:lnTo>
                  <a:lnTo>
                    <a:pt x="739" y="1007"/>
                  </a:lnTo>
                  <a:lnTo>
                    <a:pt x="739" y="999"/>
                  </a:lnTo>
                  <a:lnTo>
                    <a:pt x="737" y="990"/>
                  </a:lnTo>
                  <a:lnTo>
                    <a:pt x="732" y="985"/>
                  </a:lnTo>
                  <a:lnTo>
                    <a:pt x="726" y="979"/>
                  </a:lnTo>
                  <a:lnTo>
                    <a:pt x="722" y="975"/>
                  </a:lnTo>
                  <a:lnTo>
                    <a:pt x="719" y="973"/>
                  </a:lnTo>
                  <a:lnTo>
                    <a:pt x="717" y="970"/>
                  </a:lnTo>
                  <a:lnTo>
                    <a:pt x="717" y="966"/>
                  </a:lnTo>
                  <a:lnTo>
                    <a:pt x="717" y="961"/>
                  </a:lnTo>
                  <a:lnTo>
                    <a:pt x="717" y="953"/>
                  </a:lnTo>
                  <a:lnTo>
                    <a:pt x="713" y="949"/>
                  </a:lnTo>
                  <a:lnTo>
                    <a:pt x="704" y="946"/>
                  </a:lnTo>
                  <a:lnTo>
                    <a:pt x="700" y="942"/>
                  </a:lnTo>
                  <a:lnTo>
                    <a:pt x="695" y="937"/>
                  </a:lnTo>
                  <a:lnTo>
                    <a:pt x="689" y="929"/>
                  </a:lnTo>
                  <a:lnTo>
                    <a:pt x="683" y="918"/>
                  </a:lnTo>
                  <a:lnTo>
                    <a:pt x="674" y="900"/>
                  </a:lnTo>
                  <a:lnTo>
                    <a:pt x="667" y="887"/>
                  </a:lnTo>
                  <a:lnTo>
                    <a:pt x="663" y="876"/>
                  </a:lnTo>
                  <a:lnTo>
                    <a:pt x="663" y="866"/>
                  </a:lnTo>
                  <a:lnTo>
                    <a:pt x="665" y="861"/>
                  </a:lnTo>
                  <a:lnTo>
                    <a:pt x="669" y="855"/>
                  </a:lnTo>
                  <a:lnTo>
                    <a:pt x="661" y="850"/>
                  </a:lnTo>
                  <a:lnTo>
                    <a:pt x="658" y="844"/>
                  </a:lnTo>
                  <a:lnTo>
                    <a:pt x="659" y="835"/>
                  </a:lnTo>
                  <a:lnTo>
                    <a:pt x="663" y="828"/>
                  </a:lnTo>
                  <a:lnTo>
                    <a:pt x="661" y="820"/>
                  </a:lnTo>
                  <a:lnTo>
                    <a:pt x="661" y="815"/>
                  </a:lnTo>
                  <a:lnTo>
                    <a:pt x="661" y="809"/>
                  </a:lnTo>
                  <a:lnTo>
                    <a:pt x="663" y="800"/>
                  </a:lnTo>
                  <a:lnTo>
                    <a:pt x="656" y="791"/>
                  </a:lnTo>
                  <a:lnTo>
                    <a:pt x="647" y="778"/>
                  </a:lnTo>
                  <a:lnTo>
                    <a:pt x="634" y="776"/>
                  </a:lnTo>
                  <a:lnTo>
                    <a:pt x="628" y="772"/>
                  </a:lnTo>
                  <a:lnTo>
                    <a:pt x="623" y="765"/>
                  </a:lnTo>
                  <a:lnTo>
                    <a:pt x="617" y="746"/>
                  </a:lnTo>
                  <a:lnTo>
                    <a:pt x="604" y="744"/>
                  </a:lnTo>
                  <a:lnTo>
                    <a:pt x="597" y="743"/>
                  </a:lnTo>
                  <a:lnTo>
                    <a:pt x="600" y="737"/>
                  </a:lnTo>
                  <a:lnTo>
                    <a:pt x="602" y="731"/>
                  </a:lnTo>
                  <a:lnTo>
                    <a:pt x="602" y="726"/>
                  </a:lnTo>
                  <a:lnTo>
                    <a:pt x="600" y="720"/>
                  </a:lnTo>
                  <a:lnTo>
                    <a:pt x="597" y="717"/>
                  </a:lnTo>
                  <a:lnTo>
                    <a:pt x="591" y="713"/>
                  </a:lnTo>
                  <a:lnTo>
                    <a:pt x="584" y="713"/>
                  </a:lnTo>
                  <a:lnTo>
                    <a:pt x="576" y="713"/>
                  </a:lnTo>
                  <a:lnTo>
                    <a:pt x="569" y="711"/>
                  </a:lnTo>
                  <a:lnTo>
                    <a:pt x="562" y="711"/>
                  </a:lnTo>
                  <a:lnTo>
                    <a:pt x="556" y="711"/>
                  </a:lnTo>
                  <a:lnTo>
                    <a:pt x="549" y="711"/>
                  </a:lnTo>
                  <a:lnTo>
                    <a:pt x="545" y="707"/>
                  </a:lnTo>
                  <a:lnTo>
                    <a:pt x="541" y="704"/>
                  </a:lnTo>
                  <a:lnTo>
                    <a:pt x="538" y="702"/>
                  </a:lnTo>
                  <a:lnTo>
                    <a:pt x="536" y="700"/>
                  </a:lnTo>
                  <a:lnTo>
                    <a:pt x="530" y="698"/>
                  </a:lnTo>
                  <a:lnTo>
                    <a:pt x="525" y="698"/>
                  </a:lnTo>
                  <a:lnTo>
                    <a:pt x="517" y="693"/>
                  </a:lnTo>
                  <a:lnTo>
                    <a:pt x="512" y="691"/>
                  </a:lnTo>
                  <a:lnTo>
                    <a:pt x="508" y="693"/>
                  </a:lnTo>
                  <a:lnTo>
                    <a:pt x="502" y="694"/>
                  </a:lnTo>
                  <a:lnTo>
                    <a:pt x="495" y="691"/>
                  </a:lnTo>
                  <a:lnTo>
                    <a:pt x="488" y="691"/>
                  </a:lnTo>
                  <a:lnTo>
                    <a:pt x="484" y="693"/>
                  </a:lnTo>
                  <a:lnTo>
                    <a:pt x="480" y="694"/>
                  </a:lnTo>
                  <a:lnTo>
                    <a:pt x="473" y="700"/>
                  </a:lnTo>
                  <a:lnTo>
                    <a:pt x="464" y="709"/>
                  </a:lnTo>
                  <a:lnTo>
                    <a:pt x="458" y="709"/>
                  </a:lnTo>
                  <a:lnTo>
                    <a:pt x="451" y="709"/>
                  </a:lnTo>
                  <a:lnTo>
                    <a:pt x="449" y="709"/>
                  </a:lnTo>
                  <a:lnTo>
                    <a:pt x="447" y="711"/>
                  </a:lnTo>
                  <a:lnTo>
                    <a:pt x="445" y="711"/>
                  </a:lnTo>
                  <a:lnTo>
                    <a:pt x="443" y="713"/>
                  </a:lnTo>
                  <a:lnTo>
                    <a:pt x="454" y="728"/>
                  </a:lnTo>
                  <a:lnTo>
                    <a:pt x="469" y="750"/>
                  </a:lnTo>
                  <a:lnTo>
                    <a:pt x="469" y="755"/>
                  </a:lnTo>
                  <a:lnTo>
                    <a:pt x="469" y="761"/>
                  </a:lnTo>
                  <a:lnTo>
                    <a:pt x="467" y="763"/>
                  </a:lnTo>
                  <a:lnTo>
                    <a:pt x="465" y="767"/>
                  </a:lnTo>
                  <a:lnTo>
                    <a:pt x="462" y="767"/>
                  </a:lnTo>
                  <a:lnTo>
                    <a:pt x="460" y="767"/>
                  </a:lnTo>
                  <a:lnTo>
                    <a:pt x="458" y="763"/>
                  </a:lnTo>
                  <a:lnTo>
                    <a:pt x="458" y="759"/>
                  </a:lnTo>
                  <a:lnTo>
                    <a:pt x="458" y="748"/>
                  </a:lnTo>
                  <a:lnTo>
                    <a:pt x="456" y="737"/>
                  </a:lnTo>
                  <a:lnTo>
                    <a:pt x="453" y="737"/>
                  </a:lnTo>
                  <a:lnTo>
                    <a:pt x="451" y="737"/>
                  </a:lnTo>
                  <a:lnTo>
                    <a:pt x="451" y="739"/>
                  </a:lnTo>
                  <a:lnTo>
                    <a:pt x="449" y="743"/>
                  </a:lnTo>
                  <a:lnTo>
                    <a:pt x="449" y="750"/>
                  </a:lnTo>
                  <a:lnTo>
                    <a:pt x="449" y="763"/>
                  </a:lnTo>
                  <a:lnTo>
                    <a:pt x="445" y="768"/>
                  </a:lnTo>
                  <a:lnTo>
                    <a:pt x="443" y="774"/>
                  </a:lnTo>
                  <a:lnTo>
                    <a:pt x="443" y="779"/>
                  </a:lnTo>
                  <a:lnTo>
                    <a:pt x="445" y="785"/>
                  </a:lnTo>
                  <a:lnTo>
                    <a:pt x="436" y="792"/>
                  </a:lnTo>
                  <a:lnTo>
                    <a:pt x="429" y="798"/>
                  </a:lnTo>
                  <a:lnTo>
                    <a:pt x="419" y="800"/>
                  </a:lnTo>
                  <a:lnTo>
                    <a:pt x="416" y="800"/>
                  </a:lnTo>
                  <a:lnTo>
                    <a:pt x="417" y="791"/>
                  </a:lnTo>
                  <a:lnTo>
                    <a:pt x="421" y="783"/>
                  </a:lnTo>
                  <a:lnTo>
                    <a:pt x="419" y="778"/>
                  </a:lnTo>
                  <a:lnTo>
                    <a:pt x="417" y="774"/>
                  </a:lnTo>
                  <a:lnTo>
                    <a:pt x="419" y="768"/>
                  </a:lnTo>
                  <a:lnTo>
                    <a:pt x="421" y="763"/>
                  </a:lnTo>
                  <a:lnTo>
                    <a:pt x="412" y="763"/>
                  </a:lnTo>
                  <a:lnTo>
                    <a:pt x="397" y="767"/>
                  </a:lnTo>
                  <a:lnTo>
                    <a:pt x="395" y="761"/>
                  </a:lnTo>
                  <a:lnTo>
                    <a:pt x="397" y="757"/>
                  </a:lnTo>
                  <a:lnTo>
                    <a:pt x="403" y="750"/>
                  </a:lnTo>
                  <a:lnTo>
                    <a:pt x="406" y="741"/>
                  </a:lnTo>
                  <a:lnTo>
                    <a:pt x="403" y="741"/>
                  </a:lnTo>
                  <a:lnTo>
                    <a:pt x="399" y="741"/>
                  </a:lnTo>
                  <a:lnTo>
                    <a:pt x="395" y="743"/>
                  </a:lnTo>
                  <a:lnTo>
                    <a:pt x="390" y="744"/>
                  </a:lnTo>
                  <a:lnTo>
                    <a:pt x="386" y="748"/>
                  </a:lnTo>
                  <a:lnTo>
                    <a:pt x="384" y="752"/>
                  </a:lnTo>
                  <a:lnTo>
                    <a:pt x="382" y="755"/>
                  </a:lnTo>
                  <a:lnTo>
                    <a:pt x="382" y="759"/>
                  </a:lnTo>
                  <a:lnTo>
                    <a:pt x="390" y="772"/>
                  </a:lnTo>
                  <a:lnTo>
                    <a:pt x="395" y="785"/>
                  </a:lnTo>
                  <a:lnTo>
                    <a:pt x="395" y="789"/>
                  </a:lnTo>
                  <a:lnTo>
                    <a:pt x="393" y="791"/>
                  </a:lnTo>
                  <a:lnTo>
                    <a:pt x="390" y="792"/>
                  </a:lnTo>
                  <a:lnTo>
                    <a:pt x="388" y="792"/>
                  </a:lnTo>
                  <a:lnTo>
                    <a:pt x="381" y="794"/>
                  </a:lnTo>
                  <a:lnTo>
                    <a:pt x="377" y="792"/>
                  </a:lnTo>
                  <a:lnTo>
                    <a:pt x="375" y="783"/>
                  </a:lnTo>
                  <a:lnTo>
                    <a:pt x="375" y="774"/>
                  </a:lnTo>
                  <a:lnTo>
                    <a:pt x="369" y="770"/>
                  </a:lnTo>
                  <a:lnTo>
                    <a:pt x="364" y="767"/>
                  </a:lnTo>
                  <a:lnTo>
                    <a:pt x="360" y="763"/>
                  </a:lnTo>
                  <a:lnTo>
                    <a:pt x="358" y="759"/>
                  </a:lnTo>
                  <a:lnTo>
                    <a:pt x="357" y="754"/>
                  </a:lnTo>
                  <a:lnTo>
                    <a:pt x="357" y="744"/>
                  </a:lnTo>
                  <a:lnTo>
                    <a:pt x="353" y="743"/>
                  </a:lnTo>
                  <a:lnTo>
                    <a:pt x="351" y="743"/>
                  </a:lnTo>
                  <a:lnTo>
                    <a:pt x="347" y="743"/>
                  </a:lnTo>
                  <a:lnTo>
                    <a:pt x="345" y="744"/>
                  </a:lnTo>
                  <a:lnTo>
                    <a:pt x="342" y="748"/>
                  </a:lnTo>
                  <a:lnTo>
                    <a:pt x="340" y="752"/>
                  </a:lnTo>
                  <a:lnTo>
                    <a:pt x="327" y="755"/>
                  </a:lnTo>
                  <a:lnTo>
                    <a:pt x="318" y="763"/>
                  </a:lnTo>
                  <a:lnTo>
                    <a:pt x="314" y="765"/>
                  </a:lnTo>
                  <a:lnTo>
                    <a:pt x="310" y="767"/>
                  </a:lnTo>
                  <a:lnTo>
                    <a:pt x="305" y="765"/>
                  </a:lnTo>
                  <a:lnTo>
                    <a:pt x="297" y="763"/>
                  </a:lnTo>
                  <a:lnTo>
                    <a:pt x="286" y="767"/>
                  </a:lnTo>
                  <a:lnTo>
                    <a:pt x="275" y="768"/>
                  </a:lnTo>
                  <a:lnTo>
                    <a:pt x="273" y="755"/>
                  </a:lnTo>
                  <a:lnTo>
                    <a:pt x="273" y="744"/>
                  </a:lnTo>
                  <a:lnTo>
                    <a:pt x="273" y="737"/>
                  </a:lnTo>
                  <a:lnTo>
                    <a:pt x="277" y="731"/>
                  </a:lnTo>
                  <a:lnTo>
                    <a:pt x="286" y="720"/>
                  </a:lnTo>
                  <a:lnTo>
                    <a:pt x="297" y="707"/>
                  </a:lnTo>
                  <a:lnTo>
                    <a:pt x="297" y="691"/>
                  </a:lnTo>
                  <a:lnTo>
                    <a:pt x="294" y="676"/>
                  </a:lnTo>
                  <a:lnTo>
                    <a:pt x="297" y="670"/>
                  </a:lnTo>
                  <a:lnTo>
                    <a:pt x="303" y="661"/>
                  </a:lnTo>
                  <a:lnTo>
                    <a:pt x="305" y="652"/>
                  </a:lnTo>
                  <a:lnTo>
                    <a:pt x="307" y="643"/>
                  </a:lnTo>
                  <a:lnTo>
                    <a:pt x="310" y="633"/>
                  </a:lnTo>
                  <a:lnTo>
                    <a:pt x="316" y="626"/>
                  </a:lnTo>
                  <a:lnTo>
                    <a:pt x="320" y="611"/>
                  </a:lnTo>
                  <a:lnTo>
                    <a:pt x="321" y="591"/>
                  </a:lnTo>
                  <a:lnTo>
                    <a:pt x="327" y="585"/>
                  </a:lnTo>
                  <a:lnTo>
                    <a:pt x="329" y="580"/>
                  </a:lnTo>
                  <a:lnTo>
                    <a:pt x="327" y="578"/>
                  </a:lnTo>
                  <a:lnTo>
                    <a:pt x="327" y="576"/>
                  </a:lnTo>
                  <a:lnTo>
                    <a:pt x="323" y="574"/>
                  </a:lnTo>
                  <a:lnTo>
                    <a:pt x="320" y="573"/>
                  </a:lnTo>
                  <a:lnTo>
                    <a:pt x="318" y="567"/>
                  </a:lnTo>
                  <a:lnTo>
                    <a:pt x="316" y="558"/>
                  </a:lnTo>
                  <a:lnTo>
                    <a:pt x="316" y="554"/>
                  </a:lnTo>
                  <a:lnTo>
                    <a:pt x="318" y="548"/>
                  </a:lnTo>
                  <a:lnTo>
                    <a:pt x="320" y="543"/>
                  </a:lnTo>
                  <a:lnTo>
                    <a:pt x="323" y="539"/>
                  </a:lnTo>
                  <a:lnTo>
                    <a:pt x="323" y="534"/>
                  </a:lnTo>
                  <a:lnTo>
                    <a:pt x="320" y="530"/>
                  </a:lnTo>
                  <a:lnTo>
                    <a:pt x="320" y="526"/>
                  </a:lnTo>
                  <a:lnTo>
                    <a:pt x="320" y="523"/>
                  </a:lnTo>
                  <a:lnTo>
                    <a:pt x="320" y="517"/>
                  </a:lnTo>
                  <a:lnTo>
                    <a:pt x="323" y="512"/>
                  </a:lnTo>
                  <a:lnTo>
                    <a:pt x="323" y="508"/>
                  </a:lnTo>
                  <a:lnTo>
                    <a:pt x="323" y="500"/>
                  </a:lnTo>
                  <a:lnTo>
                    <a:pt x="323" y="497"/>
                  </a:lnTo>
                  <a:lnTo>
                    <a:pt x="323" y="493"/>
                  </a:lnTo>
                  <a:lnTo>
                    <a:pt x="325" y="489"/>
                  </a:lnTo>
                  <a:lnTo>
                    <a:pt x="327" y="488"/>
                  </a:lnTo>
                  <a:lnTo>
                    <a:pt x="329" y="480"/>
                  </a:lnTo>
                  <a:lnTo>
                    <a:pt x="329" y="476"/>
                  </a:lnTo>
                  <a:lnTo>
                    <a:pt x="331" y="471"/>
                  </a:lnTo>
                  <a:lnTo>
                    <a:pt x="338" y="462"/>
                  </a:lnTo>
                  <a:lnTo>
                    <a:pt x="338" y="456"/>
                  </a:lnTo>
                  <a:lnTo>
                    <a:pt x="338" y="447"/>
                  </a:lnTo>
                  <a:lnTo>
                    <a:pt x="338" y="438"/>
                  </a:lnTo>
                  <a:lnTo>
                    <a:pt x="344" y="428"/>
                  </a:lnTo>
                  <a:lnTo>
                    <a:pt x="345" y="419"/>
                  </a:lnTo>
                  <a:lnTo>
                    <a:pt x="344" y="406"/>
                  </a:lnTo>
                  <a:lnTo>
                    <a:pt x="340" y="393"/>
                  </a:lnTo>
                  <a:lnTo>
                    <a:pt x="338" y="380"/>
                  </a:lnTo>
                  <a:lnTo>
                    <a:pt x="344" y="366"/>
                  </a:lnTo>
                  <a:lnTo>
                    <a:pt x="355" y="351"/>
                  </a:lnTo>
                  <a:lnTo>
                    <a:pt x="351" y="327"/>
                  </a:lnTo>
                  <a:lnTo>
                    <a:pt x="347" y="301"/>
                  </a:lnTo>
                  <a:lnTo>
                    <a:pt x="349" y="290"/>
                  </a:lnTo>
                  <a:lnTo>
                    <a:pt x="353" y="279"/>
                  </a:lnTo>
                  <a:lnTo>
                    <a:pt x="358" y="268"/>
                  </a:lnTo>
                  <a:lnTo>
                    <a:pt x="364" y="257"/>
                  </a:lnTo>
                  <a:lnTo>
                    <a:pt x="369" y="253"/>
                  </a:lnTo>
                  <a:lnTo>
                    <a:pt x="377" y="247"/>
                  </a:lnTo>
                  <a:lnTo>
                    <a:pt x="381" y="240"/>
                  </a:lnTo>
                  <a:lnTo>
                    <a:pt x="382" y="233"/>
                  </a:lnTo>
                  <a:lnTo>
                    <a:pt x="390" y="225"/>
                  </a:lnTo>
                  <a:lnTo>
                    <a:pt x="397" y="218"/>
                  </a:lnTo>
                  <a:lnTo>
                    <a:pt x="434" y="186"/>
                  </a:lnTo>
                  <a:lnTo>
                    <a:pt x="449" y="172"/>
                  </a:lnTo>
                  <a:lnTo>
                    <a:pt x="453" y="173"/>
                  </a:lnTo>
                  <a:lnTo>
                    <a:pt x="456" y="177"/>
                  </a:lnTo>
                  <a:lnTo>
                    <a:pt x="458" y="181"/>
                  </a:lnTo>
                  <a:lnTo>
                    <a:pt x="460" y="184"/>
                  </a:lnTo>
                  <a:lnTo>
                    <a:pt x="464" y="190"/>
                  </a:lnTo>
                  <a:lnTo>
                    <a:pt x="465" y="192"/>
                  </a:lnTo>
                  <a:lnTo>
                    <a:pt x="469" y="194"/>
                  </a:lnTo>
                  <a:lnTo>
                    <a:pt x="475" y="192"/>
                  </a:lnTo>
                  <a:lnTo>
                    <a:pt x="478" y="190"/>
                  </a:lnTo>
                  <a:lnTo>
                    <a:pt x="478" y="186"/>
                  </a:lnTo>
                  <a:lnTo>
                    <a:pt x="478" y="183"/>
                  </a:lnTo>
                  <a:lnTo>
                    <a:pt x="477" y="179"/>
                  </a:lnTo>
                  <a:lnTo>
                    <a:pt x="473" y="172"/>
                  </a:lnTo>
                  <a:lnTo>
                    <a:pt x="471" y="164"/>
                  </a:lnTo>
                  <a:lnTo>
                    <a:pt x="473" y="159"/>
                  </a:lnTo>
                  <a:lnTo>
                    <a:pt x="477" y="155"/>
                  </a:lnTo>
                  <a:lnTo>
                    <a:pt x="482" y="151"/>
                  </a:lnTo>
                  <a:lnTo>
                    <a:pt x="490" y="146"/>
                  </a:lnTo>
                  <a:lnTo>
                    <a:pt x="486" y="135"/>
                  </a:lnTo>
                  <a:lnTo>
                    <a:pt x="480" y="127"/>
                  </a:lnTo>
                  <a:lnTo>
                    <a:pt x="477" y="122"/>
                  </a:lnTo>
                  <a:lnTo>
                    <a:pt x="471" y="118"/>
                  </a:lnTo>
                  <a:lnTo>
                    <a:pt x="462" y="114"/>
                  </a:lnTo>
                  <a:lnTo>
                    <a:pt x="453" y="112"/>
                  </a:lnTo>
                  <a:lnTo>
                    <a:pt x="438" y="111"/>
                  </a:lnTo>
                  <a:lnTo>
                    <a:pt x="427" y="112"/>
                  </a:lnTo>
                  <a:lnTo>
                    <a:pt x="417" y="114"/>
                  </a:lnTo>
                  <a:lnTo>
                    <a:pt x="412" y="118"/>
                  </a:lnTo>
                  <a:lnTo>
                    <a:pt x="406" y="120"/>
                  </a:lnTo>
                  <a:lnTo>
                    <a:pt x="403" y="122"/>
                  </a:lnTo>
                  <a:lnTo>
                    <a:pt x="399" y="123"/>
                  </a:lnTo>
                  <a:lnTo>
                    <a:pt x="395" y="122"/>
                  </a:lnTo>
                  <a:lnTo>
                    <a:pt x="388" y="116"/>
                  </a:lnTo>
                  <a:lnTo>
                    <a:pt x="386" y="109"/>
                  </a:lnTo>
                  <a:lnTo>
                    <a:pt x="386" y="101"/>
                  </a:lnTo>
                  <a:lnTo>
                    <a:pt x="388" y="94"/>
                  </a:lnTo>
                  <a:lnTo>
                    <a:pt x="392" y="77"/>
                  </a:lnTo>
                  <a:lnTo>
                    <a:pt x="393" y="55"/>
                  </a:lnTo>
                  <a:lnTo>
                    <a:pt x="393" y="50"/>
                  </a:lnTo>
                  <a:lnTo>
                    <a:pt x="392" y="44"/>
                  </a:lnTo>
                  <a:lnTo>
                    <a:pt x="388" y="37"/>
                  </a:lnTo>
                  <a:lnTo>
                    <a:pt x="384" y="31"/>
                  </a:lnTo>
                  <a:lnTo>
                    <a:pt x="371" y="20"/>
                  </a:lnTo>
                  <a:lnTo>
                    <a:pt x="357" y="13"/>
                  </a:lnTo>
                  <a:lnTo>
                    <a:pt x="342" y="5"/>
                  </a:lnTo>
                  <a:lnTo>
                    <a:pt x="327" y="0"/>
                  </a:lnTo>
                  <a:lnTo>
                    <a:pt x="314" y="0"/>
                  </a:lnTo>
                  <a:lnTo>
                    <a:pt x="305" y="0"/>
                  </a:lnTo>
                  <a:lnTo>
                    <a:pt x="297" y="11"/>
                  </a:lnTo>
                  <a:lnTo>
                    <a:pt x="288" y="22"/>
                  </a:lnTo>
                  <a:lnTo>
                    <a:pt x="284" y="27"/>
                  </a:lnTo>
                  <a:lnTo>
                    <a:pt x="279" y="31"/>
                  </a:lnTo>
                  <a:lnTo>
                    <a:pt x="275" y="33"/>
                  </a:lnTo>
                  <a:lnTo>
                    <a:pt x="272" y="33"/>
                  </a:lnTo>
                  <a:lnTo>
                    <a:pt x="277" y="38"/>
                  </a:lnTo>
                  <a:lnTo>
                    <a:pt x="281" y="44"/>
                  </a:lnTo>
                  <a:lnTo>
                    <a:pt x="283" y="46"/>
                  </a:lnTo>
                  <a:lnTo>
                    <a:pt x="283" y="48"/>
                  </a:lnTo>
                  <a:lnTo>
                    <a:pt x="283" y="51"/>
                  </a:lnTo>
                  <a:lnTo>
                    <a:pt x="281" y="53"/>
                  </a:lnTo>
                  <a:lnTo>
                    <a:pt x="275" y="57"/>
                  </a:lnTo>
                  <a:lnTo>
                    <a:pt x="270" y="59"/>
                  </a:lnTo>
                  <a:lnTo>
                    <a:pt x="266" y="57"/>
                  </a:lnTo>
                  <a:lnTo>
                    <a:pt x="262" y="53"/>
                  </a:lnTo>
                  <a:lnTo>
                    <a:pt x="257" y="46"/>
                  </a:lnTo>
                  <a:lnTo>
                    <a:pt x="253" y="42"/>
                  </a:lnTo>
                  <a:lnTo>
                    <a:pt x="249" y="48"/>
                  </a:lnTo>
                  <a:lnTo>
                    <a:pt x="249" y="53"/>
                  </a:lnTo>
                  <a:lnTo>
                    <a:pt x="240" y="51"/>
                  </a:lnTo>
                  <a:lnTo>
                    <a:pt x="229" y="51"/>
                  </a:lnTo>
                  <a:lnTo>
                    <a:pt x="223" y="55"/>
                  </a:lnTo>
                  <a:lnTo>
                    <a:pt x="222" y="61"/>
                  </a:lnTo>
                  <a:lnTo>
                    <a:pt x="222" y="64"/>
                  </a:lnTo>
                  <a:lnTo>
                    <a:pt x="222" y="70"/>
                  </a:lnTo>
                  <a:lnTo>
                    <a:pt x="223" y="74"/>
                  </a:lnTo>
                  <a:lnTo>
                    <a:pt x="223" y="79"/>
                  </a:lnTo>
                  <a:lnTo>
                    <a:pt x="222" y="85"/>
                  </a:lnTo>
                  <a:lnTo>
                    <a:pt x="218" y="90"/>
                  </a:lnTo>
                  <a:lnTo>
                    <a:pt x="194" y="90"/>
                  </a:lnTo>
                  <a:lnTo>
                    <a:pt x="166" y="88"/>
                  </a:lnTo>
                  <a:lnTo>
                    <a:pt x="151" y="87"/>
                  </a:lnTo>
                  <a:lnTo>
                    <a:pt x="140" y="87"/>
                  </a:lnTo>
                  <a:lnTo>
                    <a:pt x="137" y="87"/>
                  </a:lnTo>
                  <a:lnTo>
                    <a:pt x="133" y="88"/>
                  </a:lnTo>
                  <a:lnTo>
                    <a:pt x="131" y="90"/>
                  </a:lnTo>
                  <a:lnTo>
                    <a:pt x="131" y="94"/>
                  </a:lnTo>
                  <a:lnTo>
                    <a:pt x="133" y="109"/>
                  </a:lnTo>
                  <a:lnTo>
                    <a:pt x="137" y="129"/>
                  </a:lnTo>
                  <a:lnTo>
                    <a:pt x="140" y="146"/>
                  </a:lnTo>
                  <a:lnTo>
                    <a:pt x="140" y="155"/>
                  </a:lnTo>
                  <a:lnTo>
                    <a:pt x="137" y="183"/>
                  </a:lnTo>
                  <a:lnTo>
                    <a:pt x="127" y="208"/>
                  </a:lnTo>
                  <a:lnTo>
                    <a:pt x="124" y="221"/>
                  </a:lnTo>
                  <a:lnTo>
                    <a:pt x="120" y="233"/>
                  </a:lnTo>
                  <a:lnTo>
                    <a:pt x="120" y="244"/>
                  </a:lnTo>
                  <a:lnTo>
                    <a:pt x="120" y="251"/>
                  </a:lnTo>
                  <a:lnTo>
                    <a:pt x="126" y="260"/>
                  </a:lnTo>
                  <a:lnTo>
                    <a:pt x="131" y="266"/>
                  </a:lnTo>
                  <a:lnTo>
                    <a:pt x="137" y="269"/>
                  </a:lnTo>
                  <a:lnTo>
                    <a:pt x="144" y="273"/>
                  </a:lnTo>
                  <a:lnTo>
                    <a:pt x="148" y="286"/>
                  </a:lnTo>
                  <a:lnTo>
                    <a:pt x="150" y="299"/>
                  </a:lnTo>
                  <a:lnTo>
                    <a:pt x="161" y="318"/>
                  </a:lnTo>
                  <a:lnTo>
                    <a:pt x="172" y="329"/>
                  </a:lnTo>
                  <a:lnTo>
                    <a:pt x="177" y="334"/>
                  </a:lnTo>
                  <a:lnTo>
                    <a:pt x="181" y="338"/>
                  </a:lnTo>
                  <a:lnTo>
                    <a:pt x="183" y="345"/>
                  </a:lnTo>
                  <a:lnTo>
                    <a:pt x="185" y="351"/>
                  </a:lnTo>
                  <a:lnTo>
                    <a:pt x="183" y="354"/>
                  </a:lnTo>
                  <a:lnTo>
                    <a:pt x="179" y="356"/>
                  </a:lnTo>
                  <a:lnTo>
                    <a:pt x="174" y="354"/>
                  </a:lnTo>
                  <a:lnTo>
                    <a:pt x="168" y="353"/>
                  </a:lnTo>
                  <a:lnTo>
                    <a:pt x="161" y="356"/>
                  </a:lnTo>
                  <a:lnTo>
                    <a:pt x="157" y="360"/>
                  </a:lnTo>
                  <a:lnTo>
                    <a:pt x="155" y="366"/>
                  </a:lnTo>
                  <a:lnTo>
                    <a:pt x="153" y="371"/>
                  </a:lnTo>
                  <a:lnTo>
                    <a:pt x="153" y="377"/>
                  </a:lnTo>
                  <a:lnTo>
                    <a:pt x="151" y="384"/>
                  </a:lnTo>
                  <a:lnTo>
                    <a:pt x="148" y="393"/>
                  </a:lnTo>
                  <a:lnTo>
                    <a:pt x="142" y="401"/>
                  </a:lnTo>
                  <a:lnTo>
                    <a:pt x="135" y="408"/>
                  </a:lnTo>
                  <a:lnTo>
                    <a:pt x="129" y="412"/>
                  </a:lnTo>
                  <a:lnTo>
                    <a:pt x="124" y="414"/>
                  </a:lnTo>
                  <a:lnTo>
                    <a:pt x="116" y="415"/>
                  </a:lnTo>
                  <a:lnTo>
                    <a:pt x="107" y="417"/>
                  </a:lnTo>
                  <a:lnTo>
                    <a:pt x="100" y="421"/>
                  </a:lnTo>
                  <a:lnTo>
                    <a:pt x="98" y="434"/>
                  </a:lnTo>
                  <a:lnTo>
                    <a:pt x="102" y="454"/>
                  </a:lnTo>
                  <a:lnTo>
                    <a:pt x="92" y="456"/>
                  </a:lnTo>
                  <a:lnTo>
                    <a:pt x="85" y="454"/>
                  </a:lnTo>
                  <a:lnTo>
                    <a:pt x="78" y="452"/>
                  </a:lnTo>
                  <a:lnTo>
                    <a:pt x="68" y="452"/>
                  </a:lnTo>
                  <a:lnTo>
                    <a:pt x="63" y="460"/>
                  </a:lnTo>
                  <a:lnTo>
                    <a:pt x="57" y="469"/>
                  </a:lnTo>
                  <a:lnTo>
                    <a:pt x="50" y="467"/>
                  </a:lnTo>
                  <a:lnTo>
                    <a:pt x="41" y="463"/>
                  </a:lnTo>
                  <a:lnTo>
                    <a:pt x="37" y="471"/>
                  </a:lnTo>
                  <a:lnTo>
                    <a:pt x="31" y="478"/>
                  </a:lnTo>
                  <a:lnTo>
                    <a:pt x="26" y="478"/>
                  </a:lnTo>
                  <a:lnTo>
                    <a:pt x="20" y="476"/>
                  </a:lnTo>
                  <a:lnTo>
                    <a:pt x="17" y="476"/>
                  </a:lnTo>
                  <a:lnTo>
                    <a:pt x="15" y="476"/>
                  </a:lnTo>
                  <a:lnTo>
                    <a:pt x="11" y="478"/>
                  </a:lnTo>
                  <a:lnTo>
                    <a:pt x="9" y="482"/>
                  </a:lnTo>
                  <a:lnTo>
                    <a:pt x="6" y="488"/>
                  </a:lnTo>
                  <a:lnTo>
                    <a:pt x="6" y="493"/>
                  </a:lnTo>
                  <a:lnTo>
                    <a:pt x="6" y="497"/>
                  </a:lnTo>
                  <a:lnTo>
                    <a:pt x="7" y="499"/>
                  </a:lnTo>
                  <a:lnTo>
                    <a:pt x="13" y="502"/>
                  </a:lnTo>
                  <a:lnTo>
                    <a:pt x="15" y="508"/>
                  </a:lnTo>
                  <a:lnTo>
                    <a:pt x="7" y="515"/>
                  </a:lnTo>
                  <a:lnTo>
                    <a:pt x="2" y="521"/>
                  </a:lnTo>
                  <a:lnTo>
                    <a:pt x="4" y="534"/>
                  </a:lnTo>
                  <a:lnTo>
                    <a:pt x="7" y="545"/>
                  </a:lnTo>
                  <a:lnTo>
                    <a:pt x="6" y="556"/>
                  </a:lnTo>
                  <a:lnTo>
                    <a:pt x="4" y="565"/>
                  </a:lnTo>
                  <a:lnTo>
                    <a:pt x="11" y="573"/>
                  </a:lnTo>
                  <a:lnTo>
                    <a:pt x="17" y="584"/>
                  </a:lnTo>
                  <a:lnTo>
                    <a:pt x="9" y="585"/>
                  </a:lnTo>
                  <a:lnTo>
                    <a:pt x="0" y="591"/>
                  </a:lnTo>
                  <a:lnTo>
                    <a:pt x="15" y="604"/>
                  </a:lnTo>
                  <a:lnTo>
                    <a:pt x="30" y="615"/>
                  </a:lnTo>
                  <a:lnTo>
                    <a:pt x="24" y="624"/>
                  </a:lnTo>
                  <a:lnTo>
                    <a:pt x="20" y="635"/>
                  </a:lnTo>
                  <a:lnTo>
                    <a:pt x="30" y="645"/>
                  </a:lnTo>
                  <a:lnTo>
                    <a:pt x="37" y="654"/>
                  </a:lnTo>
                  <a:lnTo>
                    <a:pt x="30" y="667"/>
                  </a:lnTo>
                  <a:lnTo>
                    <a:pt x="22" y="680"/>
                  </a:lnTo>
                  <a:lnTo>
                    <a:pt x="39" y="685"/>
                  </a:lnTo>
                  <a:lnTo>
                    <a:pt x="55" y="696"/>
                  </a:lnTo>
                  <a:lnTo>
                    <a:pt x="54" y="707"/>
                  </a:lnTo>
                  <a:lnTo>
                    <a:pt x="54" y="722"/>
                  </a:lnTo>
                  <a:lnTo>
                    <a:pt x="46" y="730"/>
                  </a:lnTo>
                  <a:lnTo>
                    <a:pt x="44" y="737"/>
                  </a:lnTo>
                  <a:lnTo>
                    <a:pt x="44" y="744"/>
                  </a:lnTo>
                  <a:lnTo>
                    <a:pt x="48" y="750"/>
                  </a:lnTo>
                  <a:lnTo>
                    <a:pt x="57" y="759"/>
                  </a:lnTo>
                  <a:lnTo>
                    <a:pt x="65" y="765"/>
                  </a:lnTo>
                  <a:lnTo>
                    <a:pt x="65" y="772"/>
                  </a:lnTo>
                  <a:lnTo>
                    <a:pt x="63" y="778"/>
                  </a:lnTo>
                  <a:lnTo>
                    <a:pt x="63" y="783"/>
                  </a:lnTo>
                  <a:lnTo>
                    <a:pt x="59" y="787"/>
                  </a:lnTo>
                  <a:lnTo>
                    <a:pt x="68" y="783"/>
                  </a:lnTo>
                  <a:lnTo>
                    <a:pt x="96" y="772"/>
                  </a:lnTo>
                  <a:lnTo>
                    <a:pt x="111" y="768"/>
                  </a:lnTo>
                  <a:lnTo>
                    <a:pt x="124" y="765"/>
                  </a:lnTo>
                  <a:lnTo>
                    <a:pt x="137" y="765"/>
                  </a:lnTo>
                  <a:lnTo>
                    <a:pt x="144" y="767"/>
                  </a:lnTo>
                  <a:lnTo>
                    <a:pt x="146" y="768"/>
                  </a:lnTo>
                  <a:lnTo>
                    <a:pt x="148" y="770"/>
                  </a:lnTo>
                  <a:lnTo>
                    <a:pt x="148" y="772"/>
                  </a:lnTo>
                  <a:lnTo>
                    <a:pt x="148" y="774"/>
                  </a:lnTo>
                  <a:lnTo>
                    <a:pt x="146" y="778"/>
                  </a:lnTo>
                  <a:lnTo>
                    <a:pt x="144" y="783"/>
                  </a:lnTo>
                  <a:lnTo>
                    <a:pt x="146" y="789"/>
                  </a:lnTo>
                  <a:lnTo>
                    <a:pt x="148" y="794"/>
                  </a:lnTo>
                  <a:lnTo>
                    <a:pt x="144" y="798"/>
                  </a:lnTo>
                  <a:lnTo>
                    <a:pt x="139" y="800"/>
                  </a:lnTo>
                  <a:lnTo>
                    <a:pt x="137" y="803"/>
                  </a:lnTo>
                  <a:lnTo>
                    <a:pt x="133" y="807"/>
                  </a:lnTo>
                  <a:lnTo>
                    <a:pt x="131" y="815"/>
                  </a:lnTo>
                  <a:lnTo>
                    <a:pt x="129" y="826"/>
                  </a:lnTo>
                  <a:lnTo>
                    <a:pt x="116" y="839"/>
                  </a:lnTo>
                  <a:lnTo>
                    <a:pt x="109" y="850"/>
                  </a:lnTo>
                  <a:lnTo>
                    <a:pt x="109" y="866"/>
                  </a:lnTo>
                  <a:lnTo>
                    <a:pt x="109" y="885"/>
                  </a:lnTo>
                  <a:lnTo>
                    <a:pt x="103" y="894"/>
                  </a:lnTo>
                  <a:lnTo>
                    <a:pt x="98" y="903"/>
                  </a:lnTo>
                  <a:lnTo>
                    <a:pt x="96" y="907"/>
                  </a:lnTo>
                  <a:lnTo>
                    <a:pt x="94" y="911"/>
                  </a:lnTo>
                  <a:lnTo>
                    <a:pt x="94" y="916"/>
                  </a:lnTo>
                  <a:lnTo>
                    <a:pt x="96" y="922"/>
                  </a:lnTo>
                  <a:lnTo>
                    <a:pt x="100" y="925"/>
                  </a:lnTo>
                  <a:lnTo>
                    <a:pt x="102" y="927"/>
                  </a:lnTo>
                  <a:lnTo>
                    <a:pt x="105" y="929"/>
                  </a:lnTo>
                  <a:lnTo>
                    <a:pt x="109" y="929"/>
                  </a:lnTo>
                  <a:lnTo>
                    <a:pt x="116" y="929"/>
                  </a:lnTo>
                  <a:lnTo>
                    <a:pt x="126" y="925"/>
                  </a:lnTo>
                  <a:lnTo>
                    <a:pt x="133" y="924"/>
                  </a:lnTo>
                  <a:lnTo>
                    <a:pt x="142" y="924"/>
                  </a:lnTo>
                  <a:lnTo>
                    <a:pt x="151" y="924"/>
                  </a:lnTo>
                  <a:lnTo>
                    <a:pt x="161" y="929"/>
                  </a:lnTo>
                  <a:lnTo>
                    <a:pt x="163" y="935"/>
                  </a:lnTo>
                  <a:lnTo>
                    <a:pt x="164" y="942"/>
                  </a:lnTo>
                  <a:lnTo>
                    <a:pt x="164" y="949"/>
                  </a:lnTo>
                  <a:lnTo>
                    <a:pt x="164" y="955"/>
                  </a:lnTo>
                  <a:lnTo>
                    <a:pt x="166" y="961"/>
                  </a:lnTo>
                  <a:lnTo>
                    <a:pt x="168" y="964"/>
                  </a:lnTo>
                  <a:lnTo>
                    <a:pt x="174" y="966"/>
                  </a:lnTo>
                  <a:lnTo>
                    <a:pt x="181" y="966"/>
                  </a:lnTo>
                  <a:lnTo>
                    <a:pt x="188" y="966"/>
                  </a:lnTo>
                  <a:lnTo>
                    <a:pt x="192" y="962"/>
                  </a:lnTo>
                  <a:lnTo>
                    <a:pt x="194" y="959"/>
                  </a:lnTo>
                  <a:lnTo>
                    <a:pt x="196" y="953"/>
                  </a:lnTo>
                  <a:lnTo>
                    <a:pt x="196" y="949"/>
                  </a:lnTo>
                  <a:lnTo>
                    <a:pt x="196" y="944"/>
                  </a:lnTo>
                  <a:lnTo>
                    <a:pt x="198" y="940"/>
                  </a:lnTo>
                  <a:lnTo>
                    <a:pt x="201" y="937"/>
                  </a:lnTo>
                  <a:lnTo>
                    <a:pt x="212" y="935"/>
                  </a:lnTo>
                  <a:lnTo>
                    <a:pt x="225" y="929"/>
                  </a:lnTo>
                  <a:lnTo>
                    <a:pt x="233" y="909"/>
                  </a:lnTo>
                  <a:lnTo>
                    <a:pt x="244" y="888"/>
                  </a:lnTo>
                  <a:lnTo>
                    <a:pt x="259" y="887"/>
                  </a:lnTo>
                  <a:lnTo>
                    <a:pt x="270" y="887"/>
                  </a:lnTo>
                  <a:lnTo>
                    <a:pt x="275" y="879"/>
                  </a:lnTo>
                  <a:lnTo>
                    <a:pt x="283" y="870"/>
                  </a:lnTo>
                  <a:lnTo>
                    <a:pt x="286" y="866"/>
                  </a:lnTo>
                  <a:lnTo>
                    <a:pt x="290" y="864"/>
                  </a:lnTo>
                  <a:lnTo>
                    <a:pt x="296" y="863"/>
                  </a:lnTo>
                  <a:lnTo>
                    <a:pt x="303" y="863"/>
                  </a:lnTo>
                  <a:lnTo>
                    <a:pt x="308" y="864"/>
                  </a:lnTo>
                  <a:lnTo>
                    <a:pt x="312" y="868"/>
                  </a:lnTo>
                  <a:lnTo>
                    <a:pt x="314" y="874"/>
                  </a:lnTo>
                  <a:lnTo>
                    <a:pt x="316" y="879"/>
                  </a:lnTo>
                  <a:lnTo>
                    <a:pt x="318" y="892"/>
                  </a:lnTo>
                  <a:lnTo>
                    <a:pt x="318" y="905"/>
                  </a:lnTo>
                  <a:lnTo>
                    <a:pt x="323" y="911"/>
                  </a:lnTo>
                  <a:lnTo>
                    <a:pt x="331" y="914"/>
                  </a:lnTo>
                  <a:lnTo>
                    <a:pt x="334" y="918"/>
                  </a:lnTo>
                  <a:lnTo>
                    <a:pt x="336" y="922"/>
                  </a:lnTo>
                  <a:lnTo>
                    <a:pt x="338" y="927"/>
                  </a:lnTo>
                  <a:lnTo>
                    <a:pt x="338" y="935"/>
                  </a:lnTo>
                  <a:lnTo>
                    <a:pt x="338" y="938"/>
                  </a:lnTo>
                  <a:lnTo>
                    <a:pt x="334" y="942"/>
                  </a:lnTo>
                  <a:lnTo>
                    <a:pt x="331" y="944"/>
                  </a:lnTo>
                  <a:lnTo>
                    <a:pt x="327" y="946"/>
                  </a:lnTo>
                  <a:lnTo>
                    <a:pt x="316" y="949"/>
                  </a:lnTo>
                  <a:lnTo>
                    <a:pt x="303" y="953"/>
                  </a:lnTo>
                  <a:lnTo>
                    <a:pt x="292" y="955"/>
                  </a:lnTo>
                  <a:lnTo>
                    <a:pt x="281" y="957"/>
                  </a:lnTo>
                  <a:lnTo>
                    <a:pt x="273" y="959"/>
                  </a:lnTo>
                  <a:lnTo>
                    <a:pt x="270" y="961"/>
                  </a:lnTo>
                  <a:lnTo>
                    <a:pt x="270" y="966"/>
                  </a:lnTo>
                  <a:lnTo>
                    <a:pt x="273" y="972"/>
                  </a:lnTo>
                  <a:lnTo>
                    <a:pt x="277" y="975"/>
                  </a:lnTo>
                  <a:lnTo>
                    <a:pt x="283" y="979"/>
                  </a:lnTo>
                  <a:lnTo>
                    <a:pt x="288" y="983"/>
                  </a:lnTo>
                  <a:lnTo>
                    <a:pt x="292" y="986"/>
                  </a:lnTo>
                  <a:lnTo>
                    <a:pt x="296" y="990"/>
                  </a:lnTo>
                  <a:lnTo>
                    <a:pt x="297" y="994"/>
                  </a:lnTo>
                  <a:lnTo>
                    <a:pt x="288" y="1003"/>
                  </a:lnTo>
                  <a:lnTo>
                    <a:pt x="270" y="1023"/>
                  </a:lnTo>
                  <a:lnTo>
                    <a:pt x="264" y="1034"/>
                  </a:lnTo>
                  <a:lnTo>
                    <a:pt x="262" y="1044"/>
                  </a:lnTo>
                  <a:lnTo>
                    <a:pt x="260" y="1051"/>
                  </a:lnTo>
                  <a:lnTo>
                    <a:pt x="259" y="1060"/>
                  </a:lnTo>
                  <a:lnTo>
                    <a:pt x="242" y="1068"/>
                  </a:lnTo>
                  <a:lnTo>
                    <a:pt x="227" y="1077"/>
                  </a:lnTo>
                  <a:lnTo>
                    <a:pt x="233" y="1090"/>
                  </a:lnTo>
                  <a:lnTo>
                    <a:pt x="240" y="1103"/>
                  </a:lnTo>
                  <a:lnTo>
                    <a:pt x="233" y="1116"/>
                  </a:lnTo>
                  <a:lnTo>
                    <a:pt x="225" y="1127"/>
                  </a:lnTo>
                  <a:lnTo>
                    <a:pt x="222" y="1132"/>
                  </a:lnTo>
                  <a:lnTo>
                    <a:pt x="220" y="1140"/>
                  </a:lnTo>
                  <a:lnTo>
                    <a:pt x="218" y="1149"/>
                  </a:lnTo>
                  <a:lnTo>
                    <a:pt x="220" y="1158"/>
                  </a:lnTo>
                  <a:lnTo>
                    <a:pt x="229" y="1166"/>
                  </a:lnTo>
                  <a:lnTo>
                    <a:pt x="236" y="1171"/>
                  </a:lnTo>
                  <a:lnTo>
                    <a:pt x="244" y="1175"/>
                  </a:lnTo>
                  <a:lnTo>
                    <a:pt x="253" y="1179"/>
                  </a:lnTo>
                  <a:lnTo>
                    <a:pt x="272" y="1182"/>
                  </a:lnTo>
                  <a:lnTo>
                    <a:pt x="296" y="1186"/>
                  </a:lnTo>
                  <a:lnTo>
                    <a:pt x="297" y="1195"/>
                  </a:lnTo>
                  <a:lnTo>
                    <a:pt x="299" y="1212"/>
                  </a:lnTo>
                  <a:lnTo>
                    <a:pt x="303" y="1223"/>
                  </a:lnTo>
                  <a:lnTo>
                    <a:pt x="305" y="1230"/>
                  </a:lnTo>
                  <a:lnTo>
                    <a:pt x="310" y="1240"/>
                  </a:lnTo>
                  <a:lnTo>
                    <a:pt x="320" y="1243"/>
                  </a:lnTo>
                  <a:lnTo>
                    <a:pt x="320" y="1245"/>
                  </a:lnTo>
                  <a:lnTo>
                    <a:pt x="321" y="1245"/>
                  </a:lnTo>
                  <a:lnTo>
                    <a:pt x="325" y="1245"/>
                  </a:lnTo>
                  <a:lnTo>
                    <a:pt x="329" y="1247"/>
                  </a:lnTo>
                  <a:lnTo>
                    <a:pt x="331" y="1247"/>
                  </a:lnTo>
                  <a:lnTo>
                    <a:pt x="332" y="1247"/>
                  </a:lnTo>
                  <a:lnTo>
                    <a:pt x="334" y="1247"/>
                  </a:lnTo>
                  <a:lnTo>
                    <a:pt x="334" y="1245"/>
                  </a:lnTo>
                  <a:lnTo>
                    <a:pt x="336" y="1245"/>
                  </a:lnTo>
                  <a:lnTo>
                    <a:pt x="347" y="1234"/>
                  </a:lnTo>
                  <a:lnTo>
                    <a:pt x="355" y="1221"/>
                  </a:lnTo>
                  <a:lnTo>
                    <a:pt x="364" y="1223"/>
                  </a:lnTo>
                  <a:lnTo>
                    <a:pt x="379" y="1228"/>
                  </a:lnTo>
                  <a:lnTo>
                    <a:pt x="392" y="1221"/>
                  </a:lnTo>
                  <a:lnTo>
                    <a:pt x="405" y="1216"/>
                  </a:lnTo>
                  <a:lnTo>
                    <a:pt x="417" y="1223"/>
                  </a:lnTo>
                  <a:lnTo>
                    <a:pt x="432" y="1230"/>
                  </a:lnTo>
                  <a:lnTo>
                    <a:pt x="440" y="1236"/>
                  </a:lnTo>
                  <a:lnTo>
                    <a:pt x="447" y="1238"/>
                  </a:lnTo>
                  <a:lnTo>
                    <a:pt x="454" y="1240"/>
                  </a:lnTo>
                  <a:lnTo>
                    <a:pt x="460" y="1240"/>
                  </a:lnTo>
                  <a:lnTo>
                    <a:pt x="465" y="1238"/>
                  </a:lnTo>
                  <a:lnTo>
                    <a:pt x="471" y="1230"/>
                  </a:lnTo>
                  <a:lnTo>
                    <a:pt x="478" y="1223"/>
                  </a:lnTo>
                  <a:lnTo>
                    <a:pt x="486" y="1214"/>
                  </a:lnTo>
                  <a:lnTo>
                    <a:pt x="493" y="1203"/>
                  </a:lnTo>
                  <a:lnTo>
                    <a:pt x="506" y="1193"/>
                  </a:lnTo>
                  <a:lnTo>
                    <a:pt x="512" y="1190"/>
                  </a:lnTo>
                  <a:lnTo>
                    <a:pt x="519" y="1188"/>
                  </a:lnTo>
                  <a:lnTo>
                    <a:pt x="528" y="1184"/>
                  </a:lnTo>
                  <a:lnTo>
                    <a:pt x="538" y="1182"/>
                  </a:lnTo>
                  <a:lnTo>
                    <a:pt x="541" y="1184"/>
                  </a:lnTo>
                  <a:lnTo>
                    <a:pt x="541" y="1190"/>
                  </a:lnTo>
                  <a:lnTo>
                    <a:pt x="539" y="1193"/>
                  </a:lnTo>
                  <a:lnTo>
                    <a:pt x="536" y="1201"/>
                  </a:lnTo>
                  <a:lnTo>
                    <a:pt x="528" y="1214"/>
                  </a:lnTo>
                  <a:lnTo>
                    <a:pt x="523" y="1221"/>
                  </a:lnTo>
                  <a:close/>
                  <a:moveTo>
                    <a:pt x="331" y="726"/>
                  </a:moveTo>
                  <a:lnTo>
                    <a:pt x="336" y="720"/>
                  </a:lnTo>
                  <a:lnTo>
                    <a:pt x="340" y="713"/>
                  </a:lnTo>
                  <a:lnTo>
                    <a:pt x="344" y="713"/>
                  </a:lnTo>
                  <a:lnTo>
                    <a:pt x="349" y="713"/>
                  </a:lnTo>
                  <a:lnTo>
                    <a:pt x="349" y="707"/>
                  </a:lnTo>
                  <a:lnTo>
                    <a:pt x="349" y="702"/>
                  </a:lnTo>
                  <a:lnTo>
                    <a:pt x="344" y="700"/>
                  </a:lnTo>
                  <a:lnTo>
                    <a:pt x="342" y="700"/>
                  </a:lnTo>
                  <a:lnTo>
                    <a:pt x="338" y="700"/>
                  </a:lnTo>
                  <a:lnTo>
                    <a:pt x="336" y="702"/>
                  </a:lnTo>
                  <a:lnTo>
                    <a:pt x="332" y="709"/>
                  </a:lnTo>
                  <a:lnTo>
                    <a:pt x="332" y="718"/>
                  </a:lnTo>
                  <a:lnTo>
                    <a:pt x="331" y="718"/>
                  </a:lnTo>
                  <a:lnTo>
                    <a:pt x="329" y="720"/>
                  </a:lnTo>
                  <a:lnTo>
                    <a:pt x="329" y="722"/>
                  </a:lnTo>
                  <a:lnTo>
                    <a:pt x="331" y="726"/>
                  </a:lnTo>
                  <a:close/>
                  <a:moveTo>
                    <a:pt x="362" y="682"/>
                  </a:moveTo>
                  <a:lnTo>
                    <a:pt x="369" y="683"/>
                  </a:lnTo>
                  <a:lnTo>
                    <a:pt x="375" y="685"/>
                  </a:lnTo>
                  <a:lnTo>
                    <a:pt x="382" y="682"/>
                  </a:lnTo>
                  <a:lnTo>
                    <a:pt x="390" y="678"/>
                  </a:lnTo>
                  <a:lnTo>
                    <a:pt x="390" y="682"/>
                  </a:lnTo>
                  <a:lnTo>
                    <a:pt x="390" y="685"/>
                  </a:lnTo>
                  <a:lnTo>
                    <a:pt x="388" y="689"/>
                  </a:lnTo>
                  <a:lnTo>
                    <a:pt x="384" y="694"/>
                  </a:lnTo>
                  <a:lnTo>
                    <a:pt x="386" y="700"/>
                  </a:lnTo>
                  <a:lnTo>
                    <a:pt x="388" y="707"/>
                  </a:lnTo>
                  <a:lnTo>
                    <a:pt x="388" y="711"/>
                  </a:lnTo>
                  <a:lnTo>
                    <a:pt x="388" y="715"/>
                  </a:lnTo>
                  <a:lnTo>
                    <a:pt x="388" y="717"/>
                  </a:lnTo>
                  <a:lnTo>
                    <a:pt x="386" y="717"/>
                  </a:lnTo>
                  <a:lnTo>
                    <a:pt x="377" y="713"/>
                  </a:lnTo>
                  <a:lnTo>
                    <a:pt x="369" y="709"/>
                  </a:lnTo>
                  <a:lnTo>
                    <a:pt x="366" y="709"/>
                  </a:lnTo>
                  <a:lnTo>
                    <a:pt x="360" y="711"/>
                  </a:lnTo>
                  <a:lnTo>
                    <a:pt x="358" y="709"/>
                  </a:lnTo>
                  <a:lnTo>
                    <a:pt x="358" y="706"/>
                  </a:lnTo>
                  <a:lnTo>
                    <a:pt x="360" y="704"/>
                  </a:lnTo>
                  <a:lnTo>
                    <a:pt x="360" y="691"/>
                  </a:lnTo>
                  <a:lnTo>
                    <a:pt x="362" y="682"/>
                  </a:lnTo>
                  <a:close/>
                  <a:moveTo>
                    <a:pt x="388" y="728"/>
                  </a:moveTo>
                  <a:lnTo>
                    <a:pt x="388" y="730"/>
                  </a:lnTo>
                  <a:lnTo>
                    <a:pt x="390" y="731"/>
                  </a:lnTo>
                  <a:lnTo>
                    <a:pt x="388" y="735"/>
                  </a:lnTo>
                  <a:lnTo>
                    <a:pt x="386" y="735"/>
                  </a:lnTo>
                  <a:lnTo>
                    <a:pt x="386" y="731"/>
                  </a:lnTo>
                  <a:lnTo>
                    <a:pt x="386" y="730"/>
                  </a:lnTo>
                  <a:lnTo>
                    <a:pt x="388" y="728"/>
                  </a:lnTo>
                  <a:close/>
                  <a:moveTo>
                    <a:pt x="401" y="728"/>
                  </a:moveTo>
                  <a:lnTo>
                    <a:pt x="403" y="728"/>
                  </a:lnTo>
                  <a:lnTo>
                    <a:pt x="405" y="730"/>
                  </a:lnTo>
                  <a:lnTo>
                    <a:pt x="403" y="730"/>
                  </a:lnTo>
                  <a:lnTo>
                    <a:pt x="401" y="731"/>
                  </a:lnTo>
                  <a:lnTo>
                    <a:pt x="397" y="730"/>
                  </a:lnTo>
                  <a:lnTo>
                    <a:pt x="397" y="728"/>
                  </a:lnTo>
                  <a:lnTo>
                    <a:pt x="401" y="728"/>
                  </a:lnTo>
                  <a:close/>
                  <a:moveTo>
                    <a:pt x="395" y="667"/>
                  </a:moveTo>
                  <a:lnTo>
                    <a:pt x="395" y="667"/>
                  </a:lnTo>
                  <a:lnTo>
                    <a:pt x="395" y="669"/>
                  </a:lnTo>
                  <a:lnTo>
                    <a:pt x="395" y="670"/>
                  </a:lnTo>
                  <a:lnTo>
                    <a:pt x="393" y="669"/>
                  </a:lnTo>
                  <a:lnTo>
                    <a:pt x="393" y="667"/>
                  </a:lnTo>
                  <a:lnTo>
                    <a:pt x="395" y="667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5" name="Freeform 15"/>
            <p:cNvSpPr>
              <a:spLocks/>
            </p:cNvSpPr>
            <p:nvPr/>
          </p:nvSpPr>
          <p:spPr bwMode="auto">
            <a:xfrm>
              <a:off x="4308" y="2977"/>
              <a:ext cx="789" cy="547"/>
            </a:xfrm>
            <a:custGeom>
              <a:avLst/>
              <a:gdLst>
                <a:gd name="T0" fmla="*/ 229 w 789"/>
                <a:gd name="T1" fmla="*/ 354 h 547"/>
                <a:gd name="T2" fmla="*/ 312 w 789"/>
                <a:gd name="T3" fmla="*/ 342 h 547"/>
                <a:gd name="T4" fmla="*/ 331 w 789"/>
                <a:gd name="T5" fmla="*/ 332 h 547"/>
                <a:gd name="T6" fmla="*/ 420 w 789"/>
                <a:gd name="T7" fmla="*/ 375 h 547"/>
                <a:gd name="T8" fmla="*/ 453 w 789"/>
                <a:gd name="T9" fmla="*/ 412 h 547"/>
                <a:gd name="T10" fmla="*/ 484 w 789"/>
                <a:gd name="T11" fmla="*/ 443 h 547"/>
                <a:gd name="T12" fmla="*/ 519 w 789"/>
                <a:gd name="T13" fmla="*/ 480 h 547"/>
                <a:gd name="T14" fmla="*/ 567 w 789"/>
                <a:gd name="T15" fmla="*/ 537 h 547"/>
                <a:gd name="T16" fmla="*/ 628 w 789"/>
                <a:gd name="T17" fmla="*/ 534 h 547"/>
                <a:gd name="T18" fmla="*/ 689 w 789"/>
                <a:gd name="T19" fmla="*/ 537 h 547"/>
                <a:gd name="T20" fmla="*/ 745 w 789"/>
                <a:gd name="T21" fmla="*/ 547 h 547"/>
                <a:gd name="T22" fmla="*/ 761 w 789"/>
                <a:gd name="T23" fmla="*/ 495 h 547"/>
                <a:gd name="T24" fmla="*/ 767 w 789"/>
                <a:gd name="T25" fmla="*/ 476 h 547"/>
                <a:gd name="T26" fmla="*/ 748 w 789"/>
                <a:gd name="T27" fmla="*/ 430 h 547"/>
                <a:gd name="T28" fmla="*/ 687 w 789"/>
                <a:gd name="T29" fmla="*/ 406 h 547"/>
                <a:gd name="T30" fmla="*/ 673 w 789"/>
                <a:gd name="T31" fmla="*/ 367 h 547"/>
                <a:gd name="T32" fmla="*/ 678 w 789"/>
                <a:gd name="T33" fmla="*/ 312 h 547"/>
                <a:gd name="T34" fmla="*/ 715 w 789"/>
                <a:gd name="T35" fmla="*/ 269 h 547"/>
                <a:gd name="T36" fmla="*/ 743 w 789"/>
                <a:gd name="T37" fmla="*/ 221 h 547"/>
                <a:gd name="T38" fmla="*/ 721 w 789"/>
                <a:gd name="T39" fmla="*/ 201 h 547"/>
                <a:gd name="T40" fmla="*/ 754 w 789"/>
                <a:gd name="T41" fmla="*/ 188 h 547"/>
                <a:gd name="T42" fmla="*/ 789 w 789"/>
                <a:gd name="T43" fmla="*/ 173 h 547"/>
                <a:gd name="T44" fmla="*/ 782 w 789"/>
                <a:gd name="T45" fmla="*/ 149 h 547"/>
                <a:gd name="T46" fmla="*/ 765 w 789"/>
                <a:gd name="T47" fmla="*/ 109 h 547"/>
                <a:gd name="T48" fmla="*/ 741 w 789"/>
                <a:gd name="T49" fmla="*/ 99 h 547"/>
                <a:gd name="T50" fmla="*/ 710 w 789"/>
                <a:gd name="T51" fmla="*/ 122 h 547"/>
                <a:gd name="T52" fmla="*/ 652 w 789"/>
                <a:gd name="T53" fmla="*/ 172 h 547"/>
                <a:gd name="T54" fmla="*/ 645 w 789"/>
                <a:gd name="T55" fmla="*/ 194 h 547"/>
                <a:gd name="T56" fmla="*/ 619 w 789"/>
                <a:gd name="T57" fmla="*/ 199 h 547"/>
                <a:gd name="T58" fmla="*/ 614 w 789"/>
                <a:gd name="T59" fmla="*/ 170 h 547"/>
                <a:gd name="T60" fmla="*/ 577 w 789"/>
                <a:gd name="T61" fmla="*/ 160 h 547"/>
                <a:gd name="T62" fmla="*/ 551 w 789"/>
                <a:gd name="T63" fmla="*/ 160 h 547"/>
                <a:gd name="T64" fmla="*/ 549 w 789"/>
                <a:gd name="T65" fmla="*/ 138 h 547"/>
                <a:gd name="T66" fmla="*/ 567 w 789"/>
                <a:gd name="T67" fmla="*/ 74 h 547"/>
                <a:gd name="T68" fmla="*/ 590 w 789"/>
                <a:gd name="T69" fmla="*/ 35 h 547"/>
                <a:gd name="T70" fmla="*/ 597 w 789"/>
                <a:gd name="T71" fmla="*/ 13 h 547"/>
                <a:gd name="T72" fmla="*/ 595 w 789"/>
                <a:gd name="T73" fmla="*/ 2 h 547"/>
                <a:gd name="T74" fmla="*/ 523 w 789"/>
                <a:gd name="T75" fmla="*/ 16 h 547"/>
                <a:gd name="T76" fmla="*/ 466 w 789"/>
                <a:gd name="T77" fmla="*/ 42 h 547"/>
                <a:gd name="T78" fmla="*/ 436 w 789"/>
                <a:gd name="T79" fmla="*/ 85 h 547"/>
                <a:gd name="T80" fmla="*/ 368 w 789"/>
                <a:gd name="T81" fmla="*/ 98 h 547"/>
                <a:gd name="T82" fmla="*/ 329 w 789"/>
                <a:gd name="T83" fmla="*/ 114 h 547"/>
                <a:gd name="T84" fmla="*/ 233 w 789"/>
                <a:gd name="T85" fmla="*/ 127 h 547"/>
                <a:gd name="T86" fmla="*/ 205 w 789"/>
                <a:gd name="T87" fmla="*/ 109 h 547"/>
                <a:gd name="T88" fmla="*/ 126 w 789"/>
                <a:gd name="T89" fmla="*/ 107 h 547"/>
                <a:gd name="T90" fmla="*/ 50 w 789"/>
                <a:gd name="T91" fmla="*/ 92 h 547"/>
                <a:gd name="T92" fmla="*/ 2 w 789"/>
                <a:gd name="T93" fmla="*/ 118 h 547"/>
                <a:gd name="T94" fmla="*/ 39 w 789"/>
                <a:gd name="T95" fmla="*/ 153 h 547"/>
                <a:gd name="T96" fmla="*/ 35 w 789"/>
                <a:gd name="T97" fmla="*/ 175 h 547"/>
                <a:gd name="T98" fmla="*/ 63 w 789"/>
                <a:gd name="T99" fmla="*/ 162 h 547"/>
                <a:gd name="T100" fmla="*/ 89 w 789"/>
                <a:gd name="T101" fmla="*/ 168 h 547"/>
                <a:gd name="T102" fmla="*/ 96 w 789"/>
                <a:gd name="T103" fmla="*/ 199 h 547"/>
                <a:gd name="T104" fmla="*/ 128 w 789"/>
                <a:gd name="T105" fmla="*/ 190 h 547"/>
                <a:gd name="T106" fmla="*/ 128 w 789"/>
                <a:gd name="T107" fmla="*/ 242 h 547"/>
                <a:gd name="T108" fmla="*/ 152 w 789"/>
                <a:gd name="T109" fmla="*/ 258 h 547"/>
                <a:gd name="T110" fmla="*/ 148 w 789"/>
                <a:gd name="T111" fmla="*/ 297 h 547"/>
                <a:gd name="T112" fmla="*/ 178 w 789"/>
                <a:gd name="T113" fmla="*/ 327 h 5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9"/>
                <a:gd name="T172" fmla="*/ 0 h 547"/>
                <a:gd name="T173" fmla="*/ 789 w 789"/>
                <a:gd name="T174" fmla="*/ 547 h 5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9" h="547">
                  <a:moveTo>
                    <a:pt x="192" y="360"/>
                  </a:moveTo>
                  <a:lnTo>
                    <a:pt x="194" y="358"/>
                  </a:lnTo>
                  <a:lnTo>
                    <a:pt x="196" y="358"/>
                  </a:lnTo>
                  <a:lnTo>
                    <a:pt x="211" y="356"/>
                  </a:lnTo>
                  <a:lnTo>
                    <a:pt x="229" y="354"/>
                  </a:lnTo>
                  <a:lnTo>
                    <a:pt x="244" y="342"/>
                  </a:lnTo>
                  <a:lnTo>
                    <a:pt x="259" y="332"/>
                  </a:lnTo>
                  <a:lnTo>
                    <a:pt x="279" y="334"/>
                  </a:lnTo>
                  <a:lnTo>
                    <a:pt x="299" y="340"/>
                  </a:lnTo>
                  <a:lnTo>
                    <a:pt x="312" y="342"/>
                  </a:lnTo>
                  <a:lnTo>
                    <a:pt x="322" y="343"/>
                  </a:lnTo>
                  <a:lnTo>
                    <a:pt x="324" y="342"/>
                  </a:lnTo>
                  <a:lnTo>
                    <a:pt x="327" y="340"/>
                  </a:lnTo>
                  <a:lnTo>
                    <a:pt x="329" y="338"/>
                  </a:lnTo>
                  <a:lnTo>
                    <a:pt x="331" y="332"/>
                  </a:lnTo>
                  <a:lnTo>
                    <a:pt x="355" y="336"/>
                  </a:lnTo>
                  <a:lnTo>
                    <a:pt x="375" y="336"/>
                  </a:lnTo>
                  <a:lnTo>
                    <a:pt x="392" y="351"/>
                  </a:lnTo>
                  <a:lnTo>
                    <a:pt x="414" y="366"/>
                  </a:lnTo>
                  <a:lnTo>
                    <a:pt x="420" y="375"/>
                  </a:lnTo>
                  <a:lnTo>
                    <a:pt x="425" y="384"/>
                  </a:lnTo>
                  <a:lnTo>
                    <a:pt x="434" y="386"/>
                  </a:lnTo>
                  <a:lnTo>
                    <a:pt x="442" y="390"/>
                  </a:lnTo>
                  <a:lnTo>
                    <a:pt x="447" y="401"/>
                  </a:lnTo>
                  <a:lnTo>
                    <a:pt x="453" y="412"/>
                  </a:lnTo>
                  <a:lnTo>
                    <a:pt x="458" y="415"/>
                  </a:lnTo>
                  <a:lnTo>
                    <a:pt x="464" y="423"/>
                  </a:lnTo>
                  <a:lnTo>
                    <a:pt x="469" y="430"/>
                  </a:lnTo>
                  <a:lnTo>
                    <a:pt x="471" y="439"/>
                  </a:lnTo>
                  <a:lnTo>
                    <a:pt x="484" y="443"/>
                  </a:lnTo>
                  <a:lnTo>
                    <a:pt x="492" y="445"/>
                  </a:lnTo>
                  <a:lnTo>
                    <a:pt x="495" y="452"/>
                  </a:lnTo>
                  <a:lnTo>
                    <a:pt x="501" y="467"/>
                  </a:lnTo>
                  <a:lnTo>
                    <a:pt x="514" y="476"/>
                  </a:lnTo>
                  <a:lnTo>
                    <a:pt x="519" y="480"/>
                  </a:lnTo>
                  <a:lnTo>
                    <a:pt x="521" y="488"/>
                  </a:lnTo>
                  <a:lnTo>
                    <a:pt x="521" y="500"/>
                  </a:lnTo>
                  <a:lnTo>
                    <a:pt x="536" y="515"/>
                  </a:lnTo>
                  <a:lnTo>
                    <a:pt x="553" y="526"/>
                  </a:lnTo>
                  <a:lnTo>
                    <a:pt x="567" y="537"/>
                  </a:lnTo>
                  <a:lnTo>
                    <a:pt x="580" y="543"/>
                  </a:lnTo>
                  <a:lnTo>
                    <a:pt x="595" y="545"/>
                  </a:lnTo>
                  <a:lnTo>
                    <a:pt x="608" y="545"/>
                  </a:lnTo>
                  <a:lnTo>
                    <a:pt x="617" y="541"/>
                  </a:lnTo>
                  <a:lnTo>
                    <a:pt x="628" y="534"/>
                  </a:lnTo>
                  <a:lnTo>
                    <a:pt x="641" y="536"/>
                  </a:lnTo>
                  <a:lnTo>
                    <a:pt x="654" y="537"/>
                  </a:lnTo>
                  <a:lnTo>
                    <a:pt x="665" y="532"/>
                  </a:lnTo>
                  <a:lnTo>
                    <a:pt x="678" y="530"/>
                  </a:lnTo>
                  <a:lnTo>
                    <a:pt x="689" y="537"/>
                  </a:lnTo>
                  <a:lnTo>
                    <a:pt x="700" y="543"/>
                  </a:lnTo>
                  <a:lnTo>
                    <a:pt x="726" y="543"/>
                  </a:lnTo>
                  <a:lnTo>
                    <a:pt x="745" y="545"/>
                  </a:lnTo>
                  <a:lnTo>
                    <a:pt x="745" y="547"/>
                  </a:lnTo>
                  <a:lnTo>
                    <a:pt x="750" y="539"/>
                  </a:lnTo>
                  <a:lnTo>
                    <a:pt x="754" y="532"/>
                  </a:lnTo>
                  <a:lnTo>
                    <a:pt x="756" y="524"/>
                  </a:lnTo>
                  <a:lnTo>
                    <a:pt x="758" y="515"/>
                  </a:lnTo>
                  <a:lnTo>
                    <a:pt x="761" y="495"/>
                  </a:lnTo>
                  <a:lnTo>
                    <a:pt x="767" y="476"/>
                  </a:lnTo>
                  <a:lnTo>
                    <a:pt x="759" y="471"/>
                  </a:lnTo>
                  <a:lnTo>
                    <a:pt x="756" y="463"/>
                  </a:lnTo>
                  <a:lnTo>
                    <a:pt x="752" y="454"/>
                  </a:lnTo>
                  <a:lnTo>
                    <a:pt x="750" y="445"/>
                  </a:lnTo>
                  <a:lnTo>
                    <a:pt x="748" y="430"/>
                  </a:lnTo>
                  <a:lnTo>
                    <a:pt x="747" y="421"/>
                  </a:lnTo>
                  <a:lnTo>
                    <a:pt x="723" y="417"/>
                  </a:lnTo>
                  <a:lnTo>
                    <a:pt x="704" y="414"/>
                  </a:lnTo>
                  <a:lnTo>
                    <a:pt x="695" y="410"/>
                  </a:lnTo>
                  <a:lnTo>
                    <a:pt x="687" y="406"/>
                  </a:lnTo>
                  <a:lnTo>
                    <a:pt x="680" y="401"/>
                  </a:lnTo>
                  <a:lnTo>
                    <a:pt x="671" y="393"/>
                  </a:lnTo>
                  <a:lnTo>
                    <a:pt x="669" y="384"/>
                  </a:lnTo>
                  <a:lnTo>
                    <a:pt x="671" y="375"/>
                  </a:lnTo>
                  <a:lnTo>
                    <a:pt x="673" y="367"/>
                  </a:lnTo>
                  <a:lnTo>
                    <a:pt x="676" y="362"/>
                  </a:lnTo>
                  <a:lnTo>
                    <a:pt x="684" y="351"/>
                  </a:lnTo>
                  <a:lnTo>
                    <a:pt x="691" y="338"/>
                  </a:lnTo>
                  <a:lnTo>
                    <a:pt x="684" y="325"/>
                  </a:lnTo>
                  <a:lnTo>
                    <a:pt x="678" y="312"/>
                  </a:lnTo>
                  <a:lnTo>
                    <a:pt x="693" y="303"/>
                  </a:lnTo>
                  <a:lnTo>
                    <a:pt x="710" y="295"/>
                  </a:lnTo>
                  <a:lnTo>
                    <a:pt x="711" y="286"/>
                  </a:lnTo>
                  <a:lnTo>
                    <a:pt x="713" y="279"/>
                  </a:lnTo>
                  <a:lnTo>
                    <a:pt x="715" y="269"/>
                  </a:lnTo>
                  <a:lnTo>
                    <a:pt x="721" y="258"/>
                  </a:lnTo>
                  <a:lnTo>
                    <a:pt x="739" y="238"/>
                  </a:lnTo>
                  <a:lnTo>
                    <a:pt x="748" y="229"/>
                  </a:lnTo>
                  <a:lnTo>
                    <a:pt x="747" y="225"/>
                  </a:lnTo>
                  <a:lnTo>
                    <a:pt x="743" y="221"/>
                  </a:lnTo>
                  <a:lnTo>
                    <a:pt x="739" y="218"/>
                  </a:lnTo>
                  <a:lnTo>
                    <a:pt x="734" y="214"/>
                  </a:lnTo>
                  <a:lnTo>
                    <a:pt x="728" y="210"/>
                  </a:lnTo>
                  <a:lnTo>
                    <a:pt x="724" y="207"/>
                  </a:lnTo>
                  <a:lnTo>
                    <a:pt x="721" y="201"/>
                  </a:lnTo>
                  <a:lnTo>
                    <a:pt x="721" y="196"/>
                  </a:lnTo>
                  <a:lnTo>
                    <a:pt x="724" y="194"/>
                  </a:lnTo>
                  <a:lnTo>
                    <a:pt x="732" y="192"/>
                  </a:lnTo>
                  <a:lnTo>
                    <a:pt x="743" y="190"/>
                  </a:lnTo>
                  <a:lnTo>
                    <a:pt x="754" y="188"/>
                  </a:lnTo>
                  <a:lnTo>
                    <a:pt x="767" y="184"/>
                  </a:lnTo>
                  <a:lnTo>
                    <a:pt x="778" y="181"/>
                  </a:lnTo>
                  <a:lnTo>
                    <a:pt x="782" y="179"/>
                  </a:lnTo>
                  <a:lnTo>
                    <a:pt x="785" y="177"/>
                  </a:lnTo>
                  <a:lnTo>
                    <a:pt x="789" y="173"/>
                  </a:lnTo>
                  <a:lnTo>
                    <a:pt x="789" y="170"/>
                  </a:lnTo>
                  <a:lnTo>
                    <a:pt x="789" y="162"/>
                  </a:lnTo>
                  <a:lnTo>
                    <a:pt x="787" y="157"/>
                  </a:lnTo>
                  <a:lnTo>
                    <a:pt x="785" y="153"/>
                  </a:lnTo>
                  <a:lnTo>
                    <a:pt x="782" y="149"/>
                  </a:lnTo>
                  <a:lnTo>
                    <a:pt x="774" y="146"/>
                  </a:lnTo>
                  <a:lnTo>
                    <a:pt x="769" y="140"/>
                  </a:lnTo>
                  <a:lnTo>
                    <a:pt x="769" y="127"/>
                  </a:lnTo>
                  <a:lnTo>
                    <a:pt x="767" y="114"/>
                  </a:lnTo>
                  <a:lnTo>
                    <a:pt x="765" y="109"/>
                  </a:lnTo>
                  <a:lnTo>
                    <a:pt x="763" y="103"/>
                  </a:lnTo>
                  <a:lnTo>
                    <a:pt x="759" y="99"/>
                  </a:lnTo>
                  <a:lnTo>
                    <a:pt x="754" y="98"/>
                  </a:lnTo>
                  <a:lnTo>
                    <a:pt x="747" y="98"/>
                  </a:lnTo>
                  <a:lnTo>
                    <a:pt x="741" y="99"/>
                  </a:lnTo>
                  <a:lnTo>
                    <a:pt x="737" y="101"/>
                  </a:lnTo>
                  <a:lnTo>
                    <a:pt x="734" y="105"/>
                  </a:lnTo>
                  <a:lnTo>
                    <a:pt x="726" y="114"/>
                  </a:lnTo>
                  <a:lnTo>
                    <a:pt x="721" y="122"/>
                  </a:lnTo>
                  <a:lnTo>
                    <a:pt x="710" y="122"/>
                  </a:lnTo>
                  <a:lnTo>
                    <a:pt x="695" y="123"/>
                  </a:lnTo>
                  <a:lnTo>
                    <a:pt x="684" y="144"/>
                  </a:lnTo>
                  <a:lnTo>
                    <a:pt x="676" y="164"/>
                  </a:lnTo>
                  <a:lnTo>
                    <a:pt x="663" y="170"/>
                  </a:lnTo>
                  <a:lnTo>
                    <a:pt x="652" y="172"/>
                  </a:lnTo>
                  <a:lnTo>
                    <a:pt x="649" y="175"/>
                  </a:lnTo>
                  <a:lnTo>
                    <a:pt x="647" y="179"/>
                  </a:lnTo>
                  <a:lnTo>
                    <a:pt x="647" y="184"/>
                  </a:lnTo>
                  <a:lnTo>
                    <a:pt x="647" y="188"/>
                  </a:lnTo>
                  <a:lnTo>
                    <a:pt x="645" y="194"/>
                  </a:lnTo>
                  <a:lnTo>
                    <a:pt x="643" y="197"/>
                  </a:lnTo>
                  <a:lnTo>
                    <a:pt x="639" y="201"/>
                  </a:lnTo>
                  <a:lnTo>
                    <a:pt x="632" y="201"/>
                  </a:lnTo>
                  <a:lnTo>
                    <a:pt x="625" y="201"/>
                  </a:lnTo>
                  <a:lnTo>
                    <a:pt x="619" y="199"/>
                  </a:lnTo>
                  <a:lnTo>
                    <a:pt x="617" y="196"/>
                  </a:lnTo>
                  <a:lnTo>
                    <a:pt x="615" y="190"/>
                  </a:lnTo>
                  <a:lnTo>
                    <a:pt x="615" y="184"/>
                  </a:lnTo>
                  <a:lnTo>
                    <a:pt x="615" y="177"/>
                  </a:lnTo>
                  <a:lnTo>
                    <a:pt x="614" y="170"/>
                  </a:lnTo>
                  <a:lnTo>
                    <a:pt x="612" y="164"/>
                  </a:lnTo>
                  <a:lnTo>
                    <a:pt x="602" y="159"/>
                  </a:lnTo>
                  <a:lnTo>
                    <a:pt x="593" y="159"/>
                  </a:lnTo>
                  <a:lnTo>
                    <a:pt x="584" y="159"/>
                  </a:lnTo>
                  <a:lnTo>
                    <a:pt x="577" y="160"/>
                  </a:lnTo>
                  <a:lnTo>
                    <a:pt x="567" y="164"/>
                  </a:lnTo>
                  <a:lnTo>
                    <a:pt x="560" y="164"/>
                  </a:lnTo>
                  <a:lnTo>
                    <a:pt x="556" y="164"/>
                  </a:lnTo>
                  <a:lnTo>
                    <a:pt x="553" y="162"/>
                  </a:lnTo>
                  <a:lnTo>
                    <a:pt x="551" y="160"/>
                  </a:lnTo>
                  <a:lnTo>
                    <a:pt x="547" y="157"/>
                  </a:lnTo>
                  <a:lnTo>
                    <a:pt x="545" y="151"/>
                  </a:lnTo>
                  <a:lnTo>
                    <a:pt x="545" y="146"/>
                  </a:lnTo>
                  <a:lnTo>
                    <a:pt x="547" y="142"/>
                  </a:lnTo>
                  <a:lnTo>
                    <a:pt x="549" y="138"/>
                  </a:lnTo>
                  <a:lnTo>
                    <a:pt x="554" y="129"/>
                  </a:lnTo>
                  <a:lnTo>
                    <a:pt x="560" y="120"/>
                  </a:lnTo>
                  <a:lnTo>
                    <a:pt x="560" y="101"/>
                  </a:lnTo>
                  <a:lnTo>
                    <a:pt x="560" y="85"/>
                  </a:lnTo>
                  <a:lnTo>
                    <a:pt x="567" y="74"/>
                  </a:lnTo>
                  <a:lnTo>
                    <a:pt x="580" y="61"/>
                  </a:lnTo>
                  <a:lnTo>
                    <a:pt x="582" y="50"/>
                  </a:lnTo>
                  <a:lnTo>
                    <a:pt x="584" y="42"/>
                  </a:lnTo>
                  <a:lnTo>
                    <a:pt x="588" y="38"/>
                  </a:lnTo>
                  <a:lnTo>
                    <a:pt x="590" y="35"/>
                  </a:lnTo>
                  <a:lnTo>
                    <a:pt x="595" y="33"/>
                  </a:lnTo>
                  <a:lnTo>
                    <a:pt x="599" y="29"/>
                  </a:lnTo>
                  <a:lnTo>
                    <a:pt x="597" y="24"/>
                  </a:lnTo>
                  <a:lnTo>
                    <a:pt x="595" y="18"/>
                  </a:lnTo>
                  <a:lnTo>
                    <a:pt x="597" y="13"/>
                  </a:lnTo>
                  <a:lnTo>
                    <a:pt x="599" y="9"/>
                  </a:lnTo>
                  <a:lnTo>
                    <a:pt x="599" y="7"/>
                  </a:lnTo>
                  <a:lnTo>
                    <a:pt x="599" y="5"/>
                  </a:lnTo>
                  <a:lnTo>
                    <a:pt x="597" y="3"/>
                  </a:lnTo>
                  <a:lnTo>
                    <a:pt x="595" y="2"/>
                  </a:lnTo>
                  <a:lnTo>
                    <a:pt x="588" y="0"/>
                  </a:lnTo>
                  <a:lnTo>
                    <a:pt x="577" y="0"/>
                  </a:lnTo>
                  <a:lnTo>
                    <a:pt x="562" y="3"/>
                  </a:lnTo>
                  <a:lnTo>
                    <a:pt x="549" y="7"/>
                  </a:lnTo>
                  <a:lnTo>
                    <a:pt x="523" y="16"/>
                  </a:lnTo>
                  <a:lnTo>
                    <a:pt x="510" y="22"/>
                  </a:lnTo>
                  <a:lnTo>
                    <a:pt x="488" y="31"/>
                  </a:lnTo>
                  <a:lnTo>
                    <a:pt x="466" y="42"/>
                  </a:lnTo>
                  <a:lnTo>
                    <a:pt x="447" y="51"/>
                  </a:lnTo>
                  <a:lnTo>
                    <a:pt x="442" y="59"/>
                  </a:lnTo>
                  <a:lnTo>
                    <a:pt x="445" y="70"/>
                  </a:lnTo>
                  <a:lnTo>
                    <a:pt x="445" y="81"/>
                  </a:lnTo>
                  <a:lnTo>
                    <a:pt x="436" y="85"/>
                  </a:lnTo>
                  <a:lnTo>
                    <a:pt x="427" y="85"/>
                  </a:lnTo>
                  <a:lnTo>
                    <a:pt x="416" y="83"/>
                  </a:lnTo>
                  <a:lnTo>
                    <a:pt x="401" y="83"/>
                  </a:lnTo>
                  <a:lnTo>
                    <a:pt x="386" y="90"/>
                  </a:lnTo>
                  <a:lnTo>
                    <a:pt x="368" y="98"/>
                  </a:lnTo>
                  <a:lnTo>
                    <a:pt x="357" y="96"/>
                  </a:lnTo>
                  <a:lnTo>
                    <a:pt x="348" y="98"/>
                  </a:lnTo>
                  <a:lnTo>
                    <a:pt x="342" y="99"/>
                  </a:lnTo>
                  <a:lnTo>
                    <a:pt x="336" y="103"/>
                  </a:lnTo>
                  <a:lnTo>
                    <a:pt x="329" y="114"/>
                  </a:lnTo>
                  <a:lnTo>
                    <a:pt x="316" y="123"/>
                  </a:lnTo>
                  <a:lnTo>
                    <a:pt x="298" y="118"/>
                  </a:lnTo>
                  <a:lnTo>
                    <a:pt x="279" y="112"/>
                  </a:lnTo>
                  <a:lnTo>
                    <a:pt x="255" y="120"/>
                  </a:lnTo>
                  <a:lnTo>
                    <a:pt x="233" y="127"/>
                  </a:lnTo>
                  <a:lnTo>
                    <a:pt x="227" y="125"/>
                  </a:lnTo>
                  <a:lnTo>
                    <a:pt x="222" y="123"/>
                  </a:lnTo>
                  <a:lnTo>
                    <a:pt x="218" y="118"/>
                  </a:lnTo>
                  <a:lnTo>
                    <a:pt x="211" y="114"/>
                  </a:lnTo>
                  <a:lnTo>
                    <a:pt x="205" y="109"/>
                  </a:lnTo>
                  <a:lnTo>
                    <a:pt x="196" y="105"/>
                  </a:lnTo>
                  <a:lnTo>
                    <a:pt x="187" y="101"/>
                  </a:lnTo>
                  <a:lnTo>
                    <a:pt x="172" y="101"/>
                  </a:lnTo>
                  <a:lnTo>
                    <a:pt x="146" y="105"/>
                  </a:lnTo>
                  <a:lnTo>
                    <a:pt x="126" y="107"/>
                  </a:lnTo>
                  <a:lnTo>
                    <a:pt x="113" y="99"/>
                  </a:lnTo>
                  <a:lnTo>
                    <a:pt x="100" y="92"/>
                  </a:lnTo>
                  <a:lnTo>
                    <a:pt x="76" y="88"/>
                  </a:lnTo>
                  <a:lnTo>
                    <a:pt x="65" y="85"/>
                  </a:lnTo>
                  <a:lnTo>
                    <a:pt x="50" y="92"/>
                  </a:lnTo>
                  <a:lnTo>
                    <a:pt x="39" y="96"/>
                  </a:lnTo>
                  <a:lnTo>
                    <a:pt x="26" y="98"/>
                  </a:lnTo>
                  <a:lnTo>
                    <a:pt x="9" y="99"/>
                  </a:lnTo>
                  <a:lnTo>
                    <a:pt x="6" y="109"/>
                  </a:lnTo>
                  <a:lnTo>
                    <a:pt x="2" y="118"/>
                  </a:lnTo>
                  <a:lnTo>
                    <a:pt x="0" y="123"/>
                  </a:lnTo>
                  <a:lnTo>
                    <a:pt x="2" y="129"/>
                  </a:lnTo>
                  <a:lnTo>
                    <a:pt x="19" y="136"/>
                  </a:lnTo>
                  <a:lnTo>
                    <a:pt x="39" y="146"/>
                  </a:lnTo>
                  <a:lnTo>
                    <a:pt x="39" y="153"/>
                  </a:lnTo>
                  <a:lnTo>
                    <a:pt x="35" y="160"/>
                  </a:lnTo>
                  <a:lnTo>
                    <a:pt x="33" y="164"/>
                  </a:lnTo>
                  <a:lnTo>
                    <a:pt x="32" y="168"/>
                  </a:lnTo>
                  <a:lnTo>
                    <a:pt x="33" y="172"/>
                  </a:lnTo>
                  <a:lnTo>
                    <a:pt x="35" y="175"/>
                  </a:lnTo>
                  <a:lnTo>
                    <a:pt x="43" y="177"/>
                  </a:lnTo>
                  <a:lnTo>
                    <a:pt x="48" y="177"/>
                  </a:lnTo>
                  <a:lnTo>
                    <a:pt x="54" y="173"/>
                  </a:lnTo>
                  <a:lnTo>
                    <a:pt x="59" y="168"/>
                  </a:lnTo>
                  <a:lnTo>
                    <a:pt x="63" y="162"/>
                  </a:lnTo>
                  <a:lnTo>
                    <a:pt x="70" y="159"/>
                  </a:lnTo>
                  <a:lnTo>
                    <a:pt x="76" y="157"/>
                  </a:lnTo>
                  <a:lnTo>
                    <a:pt x="82" y="159"/>
                  </a:lnTo>
                  <a:lnTo>
                    <a:pt x="87" y="162"/>
                  </a:lnTo>
                  <a:lnTo>
                    <a:pt x="89" y="168"/>
                  </a:lnTo>
                  <a:lnTo>
                    <a:pt x="89" y="175"/>
                  </a:lnTo>
                  <a:lnTo>
                    <a:pt x="91" y="183"/>
                  </a:lnTo>
                  <a:lnTo>
                    <a:pt x="91" y="190"/>
                  </a:lnTo>
                  <a:lnTo>
                    <a:pt x="93" y="196"/>
                  </a:lnTo>
                  <a:lnTo>
                    <a:pt x="96" y="199"/>
                  </a:lnTo>
                  <a:lnTo>
                    <a:pt x="102" y="201"/>
                  </a:lnTo>
                  <a:lnTo>
                    <a:pt x="111" y="194"/>
                  </a:lnTo>
                  <a:lnTo>
                    <a:pt x="118" y="184"/>
                  </a:lnTo>
                  <a:lnTo>
                    <a:pt x="124" y="186"/>
                  </a:lnTo>
                  <a:lnTo>
                    <a:pt x="128" y="190"/>
                  </a:lnTo>
                  <a:lnTo>
                    <a:pt x="130" y="194"/>
                  </a:lnTo>
                  <a:lnTo>
                    <a:pt x="133" y="197"/>
                  </a:lnTo>
                  <a:lnTo>
                    <a:pt x="135" y="208"/>
                  </a:lnTo>
                  <a:lnTo>
                    <a:pt x="135" y="221"/>
                  </a:lnTo>
                  <a:lnTo>
                    <a:pt x="128" y="242"/>
                  </a:lnTo>
                  <a:lnTo>
                    <a:pt x="124" y="258"/>
                  </a:lnTo>
                  <a:lnTo>
                    <a:pt x="131" y="258"/>
                  </a:lnTo>
                  <a:lnTo>
                    <a:pt x="141" y="257"/>
                  </a:lnTo>
                  <a:lnTo>
                    <a:pt x="146" y="257"/>
                  </a:lnTo>
                  <a:lnTo>
                    <a:pt x="152" y="258"/>
                  </a:lnTo>
                  <a:lnTo>
                    <a:pt x="157" y="262"/>
                  </a:lnTo>
                  <a:lnTo>
                    <a:pt x="161" y="271"/>
                  </a:lnTo>
                  <a:lnTo>
                    <a:pt x="157" y="281"/>
                  </a:lnTo>
                  <a:lnTo>
                    <a:pt x="152" y="292"/>
                  </a:lnTo>
                  <a:lnTo>
                    <a:pt x="148" y="297"/>
                  </a:lnTo>
                  <a:lnTo>
                    <a:pt x="146" y="303"/>
                  </a:lnTo>
                  <a:lnTo>
                    <a:pt x="146" y="308"/>
                  </a:lnTo>
                  <a:lnTo>
                    <a:pt x="148" y="316"/>
                  </a:lnTo>
                  <a:lnTo>
                    <a:pt x="161" y="323"/>
                  </a:lnTo>
                  <a:lnTo>
                    <a:pt x="178" y="327"/>
                  </a:lnTo>
                  <a:lnTo>
                    <a:pt x="192" y="36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6" name="Freeform 16"/>
            <p:cNvSpPr>
              <a:spLocks noEditPoints="1"/>
            </p:cNvSpPr>
            <p:nvPr/>
          </p:nvSpPr>
          <p:spPr bwMode="auto">
            <a:xfrm>
              <a:off x="5734" y="1923"/>
              <a:ext cx="431" cy="627"/>
            </a:xfrm>
            <a:custGeom>
              <a:avLst/>
              <a:gdLst>
                <a:gd name="T0" fmla="*/ 34 w 431"/>
                <a:gd name="T1" fmla="*/ 420 h 627"/>
                <a:gd name="T2" fmla="*/ 120 w 431"/>
                <a:gd name="T3" fmla="*/ 490 h 627"/>
                <a:gd name="T4" fmla="*/ 180 w 431"/>
                <a:gd name="T5" fmla="*/ 531 h 627"/>
                <a:gd name="T6" fmla="*/ 216 w 431"/>
                <a:gd name="T7" fmla="*/ 549 h 627"/>
                <a:gd name="T8" fmla="*/ 235 w 431"/>
                <a:gd name="T9" fmla="*/ 566 h 627"/>
                <a:gd name="T10" fmla="*/ 268 w 431"/>
                <a:gd name="T11" fmla="*/ 588 h 627"/>
                <a:gd name="T12" fmla="*/ 303 w 431"/>
                <a:gd name="T13" fmla="*/ 618 h 627"/>
                <a:gd name="T14" fmla="*/ 337 w 431"/>
                <a:gd name="T15" fmla="*/ 625 h 627"/>
                <a:gd name="T16" fmla="*/ 329 w 431"/>
                <a:gd name="T17" fmla="*/ 605 h 627"/>
                <a:gd name="T18" fmla="*/ 329 w 431"/>
                <a:gd name="T19" fmla="*/ 579 h 627"/>
                <a:gd name="T20" fmla="*/ 325 w 431"/>
                <a:gd name="T21" fmla="*/ 542 h 627"/>
                <a:gd name="T22" fmla="*/ 316 w 431"/>
                <a:gd name="T23" fmla="*/ 510 h 627"/>
                <a:gd name="T24" fmla="*/ 300 w 431"/>
                <a:gd name="T25" fmla="*/ 483 h 627"/>
                <a:gd name="T26" fmla="*/ 285 w 431"/>
                <a:gd name="T27" fmla="*/ 459 h 627"/>
                <a:gd name="T28" fmla="*/ 266 w 431"/>
                <a:gd name="T29" fmla="*/ 449 h 627"/>
                <a:gd name="T30" fmla="*/ 270 w 431"/>
                <a:gd name="T31" fmla="*/ 438 h 627"/>
                <a:gd name="T32" fmla="*/ 290 w 431"/>
                <a:gd name="T33" fmla="*/ 387 h 627"/>
                <a:gd name="T34" fmla="*/ 290 w 431"/>
                <a:gd name="T35" fmla="*/ 376 h 627"/>
                <a:gd name="T36" fmla="*/ 268 w 431"/>
                <a:gd name="T37" fmla="*/ 355 h 627"/>
                <a:gd name="T38" fmla="*/ 244 w 431"/>
                <a:gd name="T39" fmla="*/ 337 h 627"/>
                <a:gd name="T40" fmla="*/ 235 w 431"/>
                <a:gd name="T41" fmla="*/ 289 h 627"/>
                <a:gd name="T42" fmla="*/ 250 w 431"/>
                <a:gd name="T43" fmla="*/ 261 h 627"/>
                <a:gd name="T44" fmla="*/ 261 w 431"/>
                <a:gd name="T45" fmla="*/ 224 h 627"/>
                <a:gd name="T46" fmla="*/ 216 w 431"/>
                <a:gd name="T47" fmla="*/ 204 h 627"/>
                <a:gd name="T48" fmla="*/ 178 w 431"/>
                <a:gd name="T49" fmla="*/ 163 h 627"/>
                <a:gd name="T50" fmla="*/ 185 w 431"/>
                <a:gd name="T51" fmla="*/ 126 h 627"/>
                <a:gd name="T52" fmla="*/ 202 w 431"/>
                <a:gd name="T53" fmla="*/ 113 h 627"/>
                <a:gd name="T54" fmla="*/ 200 w 431"/>
                <a:gd name="T55" fmla="*/ 97 h 627"/>
                <a:gd name="T56" fmla="*/ 168 w 431"/>
                <a:gd name="T57" fmla="*/ 80 h 627"/>
                <a:gd name="T58" fmla="*/ 150 w 431"/>
                <a:gd name="T59" fmla="*/ 85 h 627"/>
                <a:gd name="T60" fmla="*/ 126 w 431"/>
                <a:gd name="T61" fmla="*/ 74 h 627"/>
                <a:gd name="T62" fmla="*/ 106 w 431"/>
                <a:gd name="T63" fmla="*/ 63 h 627"/>
                <a:gd name="T64" fmla="*/ 67 w 431"/>
                <a:gd name="T65" fmla="*/ 98 h 627"/>
                <a:gd name="T66" fmla="*/ 41 w 431"/>
                <a:gd name="T67" fmla="*/ 111 h 627"/>
                <a:gd name="T68" fmla="*/ 47 w 431"/>
                <a:gd name="T69" fmla="*/ 148 h 627"/>
                <a:gd name="T70" fmla="*/ 63 w 431"/>
                <a:gd name="T71" fmla="*/ 193 h 627"/>
                <a:gd name="T72" fmla="*/ 56 w 431"/>
                <a:gd name="T73" fmla="*/ 230 h 627"/>
                <a:gd name="T74" fmla="*/ 21 w 431"/>
                <a:gd name="T75" fmla="*/ 248 h 627"/>
                <a:gd name="T76" fmla="*/ 11 w 431"/>
                <a:gd name="T77" fmla="*/ 265 h 627"/>
                <a:gd name="T78" fmla="*/ 19 w 431"/>
                <a:gd name="T79" fmla="*/ 283 h 627"/>
                <a:gd name="T80" fmla="*/ 52 w 431"/>
                <a:gd name="T81" fmla="*/ 283 h 627"/>
                <a:gd name="T82" fmla="*/ 69 w 431"/>
                <a:gd name="T83" fmla="*/ 285 h 627"/>
                <a:gd name="T84" fmla="*/ 58 w 431"/>
                <a:gd name="T85" fmla="*/ 337 h 627"/>
                <a:gd name="T86" fmla="*/ 39 w 431"/>
                <a:gd name="T87" fmla="*/ 366 h 627"/>
                <a:gd name="T88" fmla="*/ 13 w 431"/>
                <a:gd name="T89" fmla="*/ 390 h 627"/>
                <a:gd name="T90" fmla="*/ 412 w 431"/>
                <a:gd name="T91" fmla="*/ 0 h 627"/>
                <a:gd name="T92" fmla="*/ 416 w 431"/>
                <a:gd name="T93" fmla="*/ 8 h 627"/>
                <a:gd name="T94" fmla="*/ 337 w 431"/>
                <a:gd name="T95" fmla="*/ 37 h 627"/>
                <a:gd name="T96" fmla="*/ 361 w 431"/>
                <a:gd name="T97" fmla="*/ 37 h 627"/>
                <a:gd name="T98" fmla="*/ 379 w 431"/>
                <a:gd name="T99" fmla="*/ 43 h 627"/>
                <a:gd name="T100" fmla="*/ 340 w 431"/>
                <a:gd name="T101" fmla="*/ 45 h 627"/>
                <a:gd name="T102" fmla="*/ 331 w 431"/>
                <a:gd name="T103" fmla="*/ 36 h 6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31"/>
                <a:gd name="T157" fmla="*/ 0 h 627"/>
                <a:gd name="T158" fmla="*/ 431 w 431"/>
                <a:gd name="T159" fmla="*/ 627 h 6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31" h="627">
                  <a:moveTo>
                    <a:pt x="0" y="394"/>
                  </a:moveTo>
                  <a:lnTo>
                    <a:pt x="8" y="400"/>
                  </a:lnTo>
                  <a:lnTo>
                    <a:pt x="19" y="407"/>
                  </a:lnTo>
                  <a:lnTo>
                    <a:pt x="34" y="420"/>
                  </a:lnTo>
                  <a:lnTo>
                    <a:pt x="52" y="442"/>
                  </a:lnTo>
                  <a:lnTo>
                    <a:pt x="76" y="457"/>
                  </a:lnTo>
                  <a:lnTo>
                    <a:pt x="100" y="470"/>
                  </a:lnTo>
                  <a:lnTo>
                    <a:pt x="120" y="490"/>
                  </a:lnTo>
                  <a:lnTo>
                    <a:pt x="137" y="503"/>
                  </a:lnTo>
                  <a:lnTo>
                    <a:pt x="152" y="514"/>
                  </a:lnTo>
                  <a:lnTo>
                    <a:pt x="168" y="522"/>
                  </a:lnTo>
                  <a:lnTo>
                    <a:pt x="180" y="531"/>
                  </a:lnTo>
                  <a:lnTo>
                    <a:pt x="191" y="538"/>
                  </a:lnTo>
                  <a:lnTo>
                    <a:pt x="198" y="544"/>
                  </a:lnTo>
                  <a:lnTo>
                    <a:pt x="205" y="546"/>
                  </a:lnTo>
                  <a:lnTo>
                    <a:pt x="216" y="549"/>
                  </a:lnTo>
                  <a:lnTo>
                    <a:pt x="220" y="549"/>
                  </a:lnTo>
                  <a:lnTo>
                    <a:pt x="226" y="557"/>
                  </a:lnTo>
                  <a:lnTo>
                    <a:pt x="229" y="562"/>
                  </a:lnTo>
                  <a:lnTo>
                    <a:pt x="235" y="566"/>
                  </a:lnTo>
                  <a:lnTo>
                    <a:pt x="239" y="568"/>
                  </a:lnTo>
                  <a:lnTo>
                    <a:pt x="248" y="571"/>
                  </a:lnTo>
                  <a:lnTo>
                    <a:pt x="257" y="577"/>
                  </a:lnTo>
                  <a:lnTo>
                    <a:pt x="268" y="588"/>
                  </a:lnTo>
                  <a:lnTo>
                    <a:pt x="277" y="601"/>
                  </a:lnTo>
                  <a:lnTo>
                    <a:pt x="283" y="608"/>
                  </a:lnTo>
                  <a:lnTo>
                    <a:pt x="290" y="612"/>
                  </a:lnTo>
                  <a:lnTo>
                    <a:pt x="303" y="618"/>
                  </a:lnTo>
                  <a:lnTo>
                    <a:pt x="318" y="621"/>
                  </a:lnTo>
                  <a:lnTo>
                    <a:pt x="327" y="625"/>
                  </a:lnTo>
                  <a:lnTo>
                    <a:pt x="335" y="627"/>
                  </a:lnTo>
                  <a:lnTo>
                    <a:pt x="337" y="625"/>
                  </a:lnTo>
                  <a:lnTo>
                    <a:pt x="337" y="621"/>
                  </a:lnTo>
                  <a:lnTo>
                    <a:pt x="335" y="618"/>
                  </a:lnTo>
                  <a:lnTo>
                    <a:pt x="333" y="614"/>
                  </a:lnTo>
                  <a:lnTo>
                    <a:pt x="329" y="605"/>
                  </a:lnTo>
                  <a:lnTo>
                    <a:pt x="327" y="599"/>
                  </a:lnTo>
                  <a:lnTo>
                    <a:pt x="329" y="590"/>
                  </a:lnTo>
                  <a:lnTo>
                    <a:pt x="331" y="584"/>
                  </a:lnTo>
                  <a:lnTo>
                    <a:pt x="329" y="579"/>
                  </a:lnTo>
                  <a:lnTo>
                    <a:pt x="322" y="568"/>
                  </a:lnTo>
                  <a:lnTo>
                    <a:pt x="327" y="555"/>
                  </a:lnTo>
                  <a:lnTo>
                    <a:pt x="327" y="549"/>
                  </a:lnTo>
                  <a:lnTo>
                    <a:pt x="325" y="542"/>
                  </a:lnTo>
                  <a:lnTo>
                    <a:pt x="320" y="531"/>
                  </a:lnTo>
                  <a:lnTo>
                    <a:pt x="322" y="522"/>
                  </a:lnTo>
                  <a:lnTo>
                    <a:pt x="322" y="516"/>
                  </a:lnTo>
                  <a:lnTo>
                    <a:pt x="316" y="510"/>
                  </a:lnTo>
                  <a:lnTo>
                    <a:pt x="309" y="503"/>
                  </a:lnTo>
                  <a:lnTo>
                    <a:pt x="307" y="494"/>
                  </a:lnTo>
                  <a:lnTo>
                    <a:pt x="303" y="488"/>
                  </a:lnTo>
                  <a:lnTo>
                    <a:pt x="300" y="483"/>
                  </a:lnTo>
                  <a:lnTo>
                    <a:pt x="296" y="477"/>
                  </a:lnTo>
                  <a:lnTo>
                    <a:pt x="287" y="470"/>
                  </a:lnTo>
                  <a:lnTo>
                    <a:pt x="283" y="464"/>
                  </a:lnTo>
                  <a:lnTo>
                    <a:pt x="285" y="459"/>
                  </a:lnTo>
                  <a:lnTo>
                    <a:pt x="285" y="453"/>
                  </a:lnTo>
                  <a:lnTo>
                    <a:pt x="285" y="449"/>
                  </a:lnTo>
                  <a:lnTo>
                    <a:pt x="281" y="449"/>
                  </a:lnTo>
                  <a:lnTo>
                    <a:pt x="266" y="449"/>
                  </a:lnTo>
                  <a:lnTo>
                    <a:pt x="261" y="449"/>
                  </a:lnTo>
                  <a:lnTo>
                    <a:pt x="259" y="444"/>
                  </a:lnTo>
                  <a:lnTo>
                    <a:pt x="261" y="440"/>
                  </a:lnTo>
                  <a:lnTo>
                    <a:pt x="270" y="438"/>
                  </a:lnTo>
                  <a:lnTo>
                    <a:pt x="276" y="433"/>
                  </a:lnTo>
                  <a:lnTo>
                    <a:pt x="279" y="411"/>
                  </a:lnTo>
                  <a:lnTo>
                    <a:pt x="287" y="388"/>
                  </a:lnTo>
                  <a:lnTo>
                    <a:pt x="290" y="387"/>
                  </a:lnTo>
                  <a:lnTo>
                    <a:pt x="296" y="387"/>
                  </a:lnTo>
                  <a:lnTo>
                    <a:pt x="298" y="383"/>
                  </a:lnTo>
                  <a:lnTo>
                    <a:pt x="301" y="379"/>
                  </a:lnTo>
                  <a:lnTo>
                    <a:pt x="290" y="376"/>
                  </a:lnTo>
                  <a:lnTo>
                    <a:pt x="279" y="370"/>
                  </a:lnTo>
                  <a:lnTo>
                    <a:pt x="276" y="363"/>
                  </a:lnTo>
                  <a:lnTo>
                    <a:pt x="272" y="359"/>
                  </a:lnTo>
                  <a:lnTo>
                    <a:pt x="268" y="355"/>
                  </a:lnTo>
                  <a:lnTo>
                    <a:pt x="265" y="353"/>
                  </a:lnTo>
                  <a:lnTo>
                    <a:pt x="255" y="352"/>
                  </a:lnTo>
                  <a:lnTo>
                    <a:pt x="250" y="348"/>
                  </a:lnTo>
                  <a:lnTo>
                    <a:pt x="244" y="337"/>
                  </a:lnTo>
                  <a:lnTo>
                    <a:pt x="242" y="326"/>
                  </a:lnTo>
                  <a:lnTo>
                    <a:pt x="240" y="313"/>
                  </a:lnTo>
                  <a:lnTo>
                    <a:pt x="240" y="302"/>
                  </a:lnTo>
                  <a:lnTo>
                    <a:pt x="235" y="289"/>
                  </a:lnTo>
                  <a:lnTo>
                    <a:pt x="235" y="278"/>
                  </a:lnTo>
                  <a:lnTo>
                    <a:pt x="237" y="272"/>
                  </a:lnTo>
                  <a:lnTo>
                    <a:pt x="240" y="268"/>
                  </a:lnTo>
                  <a:lnTo>
                    <a:pt x="250" y="261"/>
                  </a:lnTo>
                  <a:lnTo>
                    <a:pt x="261" y="252"/>
                  </a:lnTo>
                  <a:lnTo>
                    <a:pt x="263" y="244"/>
                  </a:lnTo>
                  <a:lnTo>
                    <a:pt x="263" y="233"/>
                  </a:lnTo>
                  <a:lnTo>
                    <a:pt x="261" y="224"/>
                  </a:lnTo>
                  <a:lnTo>
                    <a:pt x="255" y="218"/>
                  </a:lnTo>
                  <a:lnTo>
                    <a:pt x="242" y="213"/>
                  </a:lnTo>
                  <a:lnTo>
                    <a:pt x="226" y="207"/>
                  </a:lnTo>
                  <a:lnTo>
                    <a:pt x="216" y="204"/>
                  </a:lnTo>
                  <a:lnTo>
                    <a:pt x="207" y="200"/>
                  </a:lnTo>
                  <a:lnTo>
                    <a:pt x="196" y="191"/>
                  </a:lnTo>
                  <a:lnTo>
                    <a:pt x="187" y="180"/>
                  </a:lnTo>
                  <a:lnTo>
                    <a:pt x="178" y="163"/>
                  </a:lnTo>
                  <a:lnTo>
                    <a:pt x="172" y="148"/>
                  </a:lnTo>
                  <a:lnTo>
                    <a:pt x="170" y="135"/>
                  </a:lnTo>
                  <a:lnTo>
                    <a:pt x="172" y="126"/>
                  </a:lnTo>
                  <a:lnTo>
                    <a:pt x="185" y="126"/>
                  </a:lnTo>
                  <a:lnTo>
                    <a:pt x="194" y="122"/>
                  </a:lnTo>
                  <a:lnTo>
                    <a:pt x="198" y="121"/>
                  </a:lnTo>
                  <a:lnTo>
                    <a:pt x="200" y="119"/>
                  </a:lnTo>
                  <a:lnTo>
                    <a:pt x="202" y="113"/>
                  </a:lnTo>
                  <a:lnTo>
                    <a:pt x="204" y="108"/>
                  </a:lnTo>
                  <a:lnTo>
                    <a:pt x="204" y="104"/>
                  </a:lnTo>
                  <a:lnTo>
                    <a:pt x="202" y="100"/>
                  </a:lnTo>
                  <a:lnTo>
                    <a:pt x="200" y="97"/>
                  </a:lnTo>
                  <a:lnTo>
                    <a:pt x="194" y="95"/>
                  </a:lnTo>
                  <a:lnTo>
                    <a:pt x="185" y="89"/>
                  </a:lnTo>
                  <a:lnTo>
                    <a:pt x="174" y="84"/>
                  </a:lnTo>
                  <a:lnTo>
                    <a:pt x="168" y="80"/>
                  </a:lnTo>
                  <a:lnTo>
                    <a:pt x="163" y="78"/>
                  </a:lnTo>
                  <a:lnTo>
                    <a:pt x="159" y="78"/>
                  </a:lnTo>
                  <a:lnTo>
                    <a:pt x="156" y="80"/>
                  </a:lnTo>
                  <a:lnTo>
                    <a:pt x="150" y="85"/>
                  </a:lnTo>
                  <a:lnTo>
                    <a:pt x="144" y="89"/>
                  </a:lnTo>
                  <a:lnTo>
                    <a:pt x="139" y="82"/>
                  </a:lnTo>
                  <a:lnTo>
                    <a:pt x="135" y="76"/>
                  </a:lnTo>
                  <a:lnTo>
                    <a:pt x="126" y="74"/>
                  </a:lnTo>
                  <a:lnTo>
                    <a:pt x="117" y="72"/>
                  </a:lnTo>
                  <a:lnTo>
                    <a:pt x="111" y="71"/>
                  </a:lnTo>
                  <a:lnTo>
                    <a:pt x="107" y="69"/>
                  </a:lnTo>
                  <a:lnTo>
                    <a:pt x="106" y="63"/>
                  </a:lnTo>
                  <a:lnTo>
                    <a:pt x="104" y="58"/>
                  </a:lnTo>
                  <a:lnTo>
                    <a:pt x="83" y="84"/>
                  </a:lnTo>
                  <a:lnTo>
                    <a:pt x="76" y="93"/>
                  </a:lnTo>
                  <a:lnTo>
                    <a:pt x="67" y="98"/>
                  </a:lnTo>
                  <a:lnTo>
                    <a:pt x="54" y="104"/>
                  </a:lnTo>
                  <a:lnTo>
                    <a:pt x="48" y="106"/>
                  </a:lnTo>
                  <a:lnTo>
                    <a:pt x="45" y="108"/>
                  </a:lnTo>
                  <a:lnTo>
                    <a:pt x="41" y="111"/>
                  </a:lnTo>
                  <a:lnTo>
                    <a:pt x="39" y="115"/>
                  </a:lnTo>
                  <a:lnTo>
                    <a:pt x="39" y="126"/>
                  </a:lnTo>
                  <a:lnTo>
                    <a:pt x="43" y="137"/>
                  </a:lnTo>
                  <a:lnTo>
                    <a:pt x="47" y="148"/>
                  </a:lnTo>
                  <a:lnTo>
                    <a:pt x="54" y="159"/>
                  </a:lnTo>
                  <a:lnTo>
                    <a:pt x="58" y="172"/>
                  </a:lnTo>
                  <a:lnTo>
                    <a:pt x="63" y="185"/>
                  </a:lnTo>
                  <a:lnTo>
                    <a:pt x="63" y="193"/>
                  </a:lnTo>
                  <a:lnTo>
                    <a:pt x="63" y="202"/>
                  </a:lnTo>
                  <a:lnTo>
                    <a:pt x="63" y="211"/>
                  </a:lnTo>
                  <a:lnTo>
                    <a:pt x="61" y="220"/>
                  </a:lnTo>
                  <a:lnTo>
                    <a:pt x="56" y="230"/>
                  </a:lnTo>
                  <a:lnTo>
                    <a:pt x="48" y="235"/>
                  </a:lnTo>
                  <a:lnTo>
                    <a:pt x="39" y="239"/>
                  </a:lnTo>
                  <a:lnTo>
                    <a:pt x="30" y="242"/>
                  </a:lnTo>
                  <a:lnTo>
                    <a:pt x="21" y="248"/>
                  </a:lnTo>
                  <a:lnTo>
                    <a:pt x="15" y="254"/>
                  </a:lnTo>
                  <a:lnTo>
                    <a:pt x="13" y="255"/>
                  </a:lnTo>
                  <a:lnTo>
                    <a:pt x="11" y="259"/>
                  </a:lnTo>
                  <a:lnTo>
                    <a:pt x="11" y="265"/>
                  </a:lnTo>
                  <a:lnTo>
                    <a:pt x="11" y="270"/>
                  </a:lnTo>
                  <a:lnTo>
                    <a:pt x="13" y="276"/>
                  </a:lnTo>
                  <a:lnTo>
                    <a:pt x="15" y="279"/>
                  </a:lnTo>
                  <a:lnTo>
                    <a:pt x="19" y="283"/>
                  </a:lnTo>
                  <a:lnTo>
                    <a:pt x="23" y="285"/>
                  </a:lnTo>
                  <a:lnTo>
                    <a:pt x="32" y="285"/>
                  </a:lnTo>
                  <a:lnTo>
                    <a:pt x="43" y="285"/>
                  </a:lnTo>
                  <a:lnTo>
                    <a:pt x="52" y="283"/>
                  </a:lnTo>
                  <a:lnTo>
                    <a:pt x="61" y="283"/>
                  </a:lnTo>
                  <a:lnTo>
                    <a:pt x="65" y="283"/>
                  </a:lnTo>
                  <a:lnTo>
                    <a:pt x="67" y="283"/>
                  </a:lnTo>
                  <a:lnTo>
                    <a:pt x="69" y="285"/>
                  </a:lnTo>
                  <a:lnTo>
                    <a:pt x="69" y="289"/>
                  </a:lnTo>
                  <a:lnTo>
                    <a:pt x="67" y="311"/>
                  </a:lnTo>
                  <a:lnTo>
                    <a:pt x="65" y="333"/>
                  </a:lnTo>
                  <a:lnTo>
                    <a:pt x="58" y="337"/>
                  </a:lnTo>
                  <a:lnTo>
                    <a:pt x="52" y="342"/>
                  </a:lnTo>
                  <a:lnTo>
                    <a:pt x="47" y="350"/>
                  </a:lnTo>
                  <a:lnTo>
                    <a:pt x="43" y="357"/>
                  </a:lnTo>
                  <a:lnTo>
                    <a:pt x="39" y="366"/>
                  </a:lnTo>
                  <a:lnTo>
                    <a:pt x="34" y="374"/>
                  </a:lnTo>
                  <a:lnTo>
                    <a:pt x="30" y="379"/>
                  </a:lnTo>
                  <a:lnTo>
                    <a:pt x="24" y="383"/>
                  </a:lnTo>
                  <a:lnTo>
                    <a:pt x="13" y="390"/>
                  </a:lnTo>
                  <a:lnTo>
                    <a:pt x="0" y="394"/>
                  </a:lnTo>
                  <a:close/>
                  <a:moveTo>
                    <a:pt x="399" y="10"/>
                  </a:moveTo>
                  <a:lnTo>
                    <a:pt x="405" y="4"/>
                  </a:lnTo>
                  <a:lnTo>
                    <a:pt x="412" y="0"/>
                  </a:lnTo>
                  <a:lnTo>
                    <a:pt x="422" y="0"/>
                  </a:lnTo>
                  <a:lnTo>
                    <a:pt x="431" y="0"/>
                  </a:lnTo>
                  <a:lnTo>
                    <a:pt x="423" y="6"/>
                  </a:lnTo>
                  <a:lnTo>
                    <a:pt x="416" y="8"/>
                  </a:lnTo>
                  <a:lnTo>
                    <a:pt x="409" y="10"/>
                  </a:lnTo>
                  <a:lnTo>
                    <a:pt x="399" y="10"/>
                  </a:lnTo>
                  <a:close/>
                  <a:moveTo>
                    <a:pt x="335" y="32"/>
                  </a:moveTo>
                  <a:lnTo>
                    <a:pt x="337" y="37"/>
                  </a:lnTo>
                  <a:lnTo>
                    <a:pt x="342" y="39"/>
                  </a:lnTo>
                  <a:lnTo>
                    <a:pt x="348" y="39"/>
                  </a:lnTo>
                  <a:lnTo>
                    <a:pt x="353" y="39"/>
                  </a:lnTo>
                  <a:lnTo>
                    <a:pt x="361" y="37"/>
                  </a:lnTo>
                  <a:lnTo>
                    <a:pt x="368" y="37"/>
                  </a:lnTo>
                  <a:lnTo>
                    <a:pt x="375" y="39"/>
                  </a:lnTo>
                  <a:lnTo>
                    <a:pt x="381" y="41"/>
                  </a:lnTo>
                  <a:lnTo>
                    <a:pt x="379" y="43"/>
                  </a:lnTo>
                  <a:lnTo>
                    <a:pt x="379" y="47"/>
                  </a:lnTo>
                  <a:lnTo>
                    <a:pt x="364" y="47"/>
                  </a:lnTo>
                  <a:lnTo>
                    <a:pt x="348" y="47"/>
                  </a:lnTo>
                  <a:lnTo>
                    <a:pt x="340" y="45"/>
                  </a:lnTo>
                  <a:lnTo>
                    <a:pt x="335" y="45"/>
                  </a:lnTo>
                  <a:lnTo>
                    <a:pt x="329" y="43"/>
                  </a:lnTo>
                  <a:lnTo>
                    <a:pt x="325" y="39"/>
                  </a:lnTo>
                  <a:lnTo>
                    <a:pt x="331" y="36"/>
                  </a:lnTo>
                  <a:lnTo>
                    <a:pt x="335" y="32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7" name="Freeform 17"/>
            <p:cNvSpPr>
              <a:spLocks noEditPoints="1"/>
            </p:cNvSpPr>
            <p:nvPr/>
          </p:nvSpPr>
          <p:spPr bwMode="auto">
            <a:xfrm>
              <a:off x="5356" y="1356"/>
              <a:ext cx="482" cy="961"/>
            </a:xfrm>
            <a:custGeom>
              <a:avLst/>
              <a:gdLst>
                <a:gd name="T0" fmla="*/ 203 w 482"/>
                <a:gd name="T1" fmla="*/ 409 h 961"/>
                <a:gd name="T2" fmla="*/ 195 w 482"/>
                <a:gd name="T3" fmla="*/ 401 h 961"/>
                <a:gd name="T4" fmla="*/ 155 w 482"/>
                <a:gd name="T5" fmla="*/ 362 h 961"/>
                <a:gd name="T6" fmla="*/ 192 w 482"/>
                <a:gd name="T7" fmla="*/ 301 h 961"/>
                <a:gd name="T8" fmla="*/ 188 w 482"/>
                <a:gd name="T9" fmla="*/ 338 h 961"/>
                <a:gd name="T10" fmla="*/ 223 w 482"/>
                <a:gd name="T11" fmla="*/ 384 h 961"/>
                <a:gd name="T12" fmla="*/ 255 w 482"/>
                <a:gd name="T13" fmla="*/ 423 h 961"/>
                <a:gd name="T14" fmla="*/ 271 w 482"/>
                <a:gd name="T15" fmla="*/ 433 h 961"/>
                <a:gd name="T16" fmla="*/ 256 w 482"/>
                <a:gd name="T17" fmla="*/ 508 h 961"/>
                <a:gd name="T18" fmla="*/ 280 w 482"/>
                <a:gd name="T19" fmla="*/ 614 h 961"/>
                <a:gd name="T20" fmla="*/ 319 w 482"/>
                <a:gd name="T21" fmla="*/ 750 h 961"/>
                <a:gd name="T22" fmla="*/ 288 w 482"/>
                <a:gd name="T23" fmla="*/ 804 h 961"/>
                <a:gd name="T24" fmla="*/ 319 w 482"/>
                <a:gd name="T25" fmla="*/ 835 h 961"/>
                <a:gd name="T26" fmla="*/ 328 w 482"/>
                <a:gd name="T27" fmla="*/ 870 h 961"/>
                <a:gd name="T28" fmla="*/ 369 w 482"/>
                <a:gd name="T29" fmla="*/ 952 h 961"/>
                <a:gd name="T30" fmla="*/ 417 w 482"/>
                <a:gd name="T31" fmla="*/ 933 h 961"/>
                <a:gd name="T32" fmla="*/ 447 w 482"/>
                <a:gd name="T33" fmla="*/ 856 h 961"/>
                <a:gd name="T34" fmla="*/ 410 w 482"/>
                <a:gd name="T35" fmla="*/ 852 h 961"/>
                <a:gd name="T36" fmla="*/ 389 w 482"/>
                <a:gd name="T37" fmla="*/ 826 h 961"/>
                <a:gd name="T38" fmla="*/ 434 w 482"/>
                <a:gd name="T39" fmla="*/ 797 h 961"/>
                <a:gd name="T40" fmla="*/ 432 w 482"/>
                <a:gd name="T41" fmla="*/ 726 h 961"/>
                <a:gd name="T42" fmla="*/ 426 w 482"/>
                <a:gd name="T43" fmla="*/ 673 h 961"/>
                <a:gd name="T44" fmla="*/ 480 w 482"/>
                <a:gd name="T45" fmla="*/ 614 h 961"/>
                <a:gd name="T46" fmla="*/ 450 w 482"/>
                <a:gd name="T47" fmla="*/ 599 h 961"/>
                <a:gd name="T48" fmla="*/ 445 w 482"/>
                <a:gd name="T49" fmla="*/ 623 h 961"/>
                <a:gd name="T50" fmla="*/ 395 w 482"/>
                <a:gd name="T51" fmla="*/ 582 h 961"/>
                <a:gd name="T52" fmla="*/ 375 w 482"/>
                <a:gd name="T53" fmla="*/ 530 h 961"/>
                <a:gd name="T54" fmla="*/ 362 w 482"/>
                <a:gd name="T55" fmla="*/ 512 h 961"/>
                <a:gd name="T56" fmla="*/ 328 w 482"/>
                <a:gd name="T57" fmla="*/ 468 h 961"/>
                <a:gd name="T58" fmla="*/ 352 w 482"/>
                <a:gd name="T59" fmla="*/ 438 h 961"/>
                <a:gd name="T60" fmla="*/ 373 w 482"/>
                <a:gd name="T61" fmla="*/ 425 h 961"/>
                <a:gd name="T62" fmla="*/ 360 w 482"/>
                <a:gd name="T63" fmla="*/ 386 h 961"/>
                <a:gd name="T64" fmla="*/ 373 w 482"/>
                <a:gd name="T65" fmla="*/ 375 h 961"/>
                <a:gd name="T66" fmla="*/ 389 w 482"/>
                <a:gd name="T67" fmla="*/ 314 h 961"/>
                <a:gd name="T68" fmla="*/ 415 w 482"/>
                <a:gd name="T69" fmla="*/ 251 h 961"/>
                <a:gd name="T70" fmla="*/ 480 w 482"/>
                <a:gd name="T71" fmla="*/ 235 h 961"/>
                <a:gd name="T72" fmla="*/ 452 w 482"/>
                <a:gd name="T73" fmla="*/ 170 h 961"/>
                <a:gd name="T74" fmla="*/ 445 w 482"/>
                <a:gd name="T75" fmla="*/ 128 h 961"/>
                <a:gd name="T76" fmla="*/ 425 w 482"/>
                <a:gd name="T77" fmla="*/ 98 h 961"/>
                <a:gd name="T78" fmla="*/ 419 w 482"/>
                <a:gd name="T79" fmla="*/ 56 h 961"/>
                <a:gd name="T80" fmla="*/ 419 w 482"/>
                <a:gd name="T81" fmla="*/ 19 h 961"/>
                <a:gd name="T82" fmla="*/ 371 w 482"/>
                <a:gd name="T83" fmla="*/ 2 h 961"/>
                <a:gd name="T84" fmla="*/ 351 w 482"/>
                <a:gd name="T85" fmla="*/ 52 h 961"/>
                <a:gd name="T86" fmla="*/ 328 w 482"/>
                <a:gd name="T87" fmla="*/ 117 h 961"/>
                <a:gd name="T88" fmla="*/ 275 w 482"/>
                <a:gd name="T89" fmla="*/ 133 h 961"/>
                <a:gd name="T90" fmla="*/ 214 w 482"/>
                <a:gd name="T91" fmla="*/ 166 h 961"/>
                <a:gd name="T92" fmla="*/ 201 w 482"/>
                <a:gd name="T93" fmla="*/ 96 h 961"/>
                <a:gd name="T94" fmla="*/ 142 w 482"/>
                <a:gd name="T95" fmla="*/ 105 h 961"/>
                <a:gd name="T96" fmla="*/ 85 w 482"/>
                <a:gd name="T97" fmla="*/ 135 h 961"/>
                <a:gd name="T98" fmla="*/ 55 w 482"/>
                <a:gd name="T99" fmla="*/ 178 h 961"/>
                <a:gd name="T100" fmla="*/ 18 w 482"/>
                <a:gd name="T101" fmla="*/ 200 h 961"/>
                <a:gd name="T102" fmla="*/ 0 w 482"/>
                <a:gd name="T103" fmla="*/ 229 h 961"/>
                <a:gd name="T104" fmla="*/ 22 w 482"/>
                <a:gd name="T105" fmla="*/ 257 h 961"/>
                <a:gd name="T106" fmla="*/ 27 w 482"/>
                <a:gd name="T107" fmla="*/ 283 h 961"/>
                <a:gd name="T108" fmla="*/ 75 w 482"/>
                <a:gd name="T109" fmla="*/ 312 h 961"/>
                <a:gd name="T110" fmla="*/ 96 w 482"/>
                <a:gd name="T111" fmla="*/ 346 h 961"/>
                <a:gd name="T112" fmla="*/ 147 w 482"/>
                <a:gd name="T113" fmla="*/ 388 h 961"/>
                <a:gd name="T114" fmla="*/ 425 w 482"/>
                <a:gd name="T115" fmla="*/ 490 h 961"/>
                <a:gd name="T116" fmla="*/ 419 w 482"/>
                <a:gd name="T117" fmla="*/ 553 h 961"/>
                <a:gd name="T118" fmla="*/ 402 w 482"/>
                <a:gd name="T119" fmla="*/ 516 h 961"/>
                <a:gd name="T120" fmla="*/ 415 w 482"/>
                <a:gd name="T121" fmla="*/ 484 h 96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2"/>
                <a:gd name="T184" fmla="*/ 0 h 961"/>
                <a:gd name="T185" fmla="*/ 482 w 482"/>
                <a:gd name="T186" fmla="*/ 961 h 96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2" h="961">
                  <a:moveTo>
                    <a:pt x="190" y="423"/>
                  </a:moveTo>
                  <a:lnTo>
                    <a:pt x="190" y="418"/>
                  </a:lnTo>
                  <a:lnTo>
                    <a:pt x="192" y="412"/>
                  </a:lnTo>
                  <a:lnTo>
                    <a:pt x="194" y="410"/>
                  </a:lnTo>
                  <a:lnTo>
                    <a:pt x="197" y="409"/>
                  </a:lnTo>
                  <a:lnTo>
                    <a:pt x="201" y="409"/>
                  </a:lnTo>
                  <a:lnTo>
                    <a:pt x="203" y="409"/>
                  </a:lnTo>
                  <a:lnTo>
                    <a:pt x="207" y="410"/>
                  </a:lnTo>
                  <a:lnTo>
                    <a:pt x="208" y="414"/>
                  </a:lnTo>
                  <a:lnTo>
                    <a:pt x="212" y="410"/>
                  </a:lnTo>
                  <a:lnTo>
                    <a:pt x="212" y="407"/>
                  </a:lnTo>
                  <a:lnTo>
                    <a:pt x="210" y="405"/>
                  </a:lnTo>
                  <a:lnTo>
                    <a:pt x="207" y="403"/>
                  </a:lnTo>
                  <a:lnTo>
                    <a:pt x="195" y="401"/>
                  </a:lnTo>
                  <a:lnTo>
                    <a:pt x="190" y="401"/>
                  </a:lnTo>
                  <a:lnTo>
                    <a:pt x="177" y="388"/>
                  </a:lnTo>
                  <a:lnTo>
                    <a:pt x="171" y="381"/>
                  </a:lnTo>
                  <a:lnTo>
                    <a:pt x="170" y="373"/>
                  </a:lnTo>
                  <a:lnTo>
                    <a:pt x="168" y="370"/>
                  </a:lnTo>
                  <a:lnTo>
                    <a:pt x="160" y="364"/>
                  </a:lnTo>
                  <a:lnTo>
                    <a:pt x="155" y="362"/>
                  </a:lnTo>
                  <a:lnTo>
                    <a:pt x="151" y="359"/>
                  </a:lnTo>
                  <a:lnTo>
                    <a:pt x="146" y="349"/>
                  </a:lnTo>
                  <a:lnTo>
                    <a:pt x="153" y="336"/>
                  </a:lnTo>
                  <a:lnTo>
                    <a:pt x="170" y="303"/>
                  </a:lnTo>
                  <a:lnTo>
                    <a:pt x="175" y="303"/>
                  </a:lnTo>
                  <a:lnTo>
                    <a:pt x="183" y="305"/>
                  </a:lnTo>
                  <a:lnTo>
                    <a:pt x="192" y="301"/>
                  </a:lnTo>
                  <a:lnTo>
                    <a:pt x="195" y="301"/>
                  </a:lnTo>
                  <a:lnTo>
                    <a:pt x="195" y="307"/>
                  </a:lnTo>
                  <a:lnTo>
                    <a:pt x="192" y="312"/>
                  </a:lnTo>
                  <a:lnTo>
                    <a:pt x="190" y="316"/>
                  </a:lnTo>
                  <a:lnTo>
                    <a:pt x="186" y="318"/>
                  </a:lnTo>
                  <a:lnTo>
                    <a:pt x="186" y="327"/>
                  </a:lnTo>
                  <a:lnTo>
                    <a:pt x="188" y="338"/>
                  </a:lnTo>
                  <a:lnTo>
                    <a:pt x="190" y="349"/>
                  </a:lnTo>
                  <a:lnTo>
                    <a:pt x="195" y="357"/>
                  </a:lnTo>
                  <a:lnTo>
                    <a:pt x="201" y="364"/>
                  </a:lnTo>
                  <a:lnTo>
                    <a:pt x="205" y="370"/>
                  </a:lnTo>
                  <a:lnTo>
                    <a:pt x="210" y="372"/>
                  </a:lnTo>
                  <a:lnTo>
                    <a:pt x="218" y="375"/>
                  </a:lnTo>
                  <a:lnTo>
                    <a:pt x="223" y="384"/>
                  </a:lnTo>
                  <a:lnTo>
                    <a:pt x="231" y="392"/>
                  </a:lnTo>
                  <a:lnTo>
                    <a:pt x="240" y="397"/>
                  </a:lnTo>
                  <a:lnTo>
                    <a:pt x="251" y="401"/>
                  </a:lnTo>
                  <a:lnTo>
                    <a:pt x="255" y="407"/>
                  </a:lnTo>
                  <a:lnTo>
                    <a:pt x="255" y="412"/>
                  </a:lnTo>
                  <a:lnTo>
                    <a:pt x="255" y="420"/>
                  </a:lnTo>
                  <a:lnTo>
                    <a:pt x="255" y="423"/>
                  </a:lnTo>
                  <a:lnTo>
                    <a:pt x="256" y="425"/>
                  </a:lnTo>
                  <a:lnTo>
                    <a:pt x="262" y="423"/>
                  </a:lnTo>
                  <a:lnTo>
                    <a:pt x="264" y="421"/>
                  </a:lnTo>
                  <a:lnTo>
                    <a:pt x="266" y="423"/>
                  </a:lnTo>
                  <a:lnTo>
                    <a:pt x="268" y="423"/>
                  </a:lnTo>
                  <a:lnTo>
                    <a:pt x="269" y="427"/>
                  </a:lnTo>
                  <a:lnTo>
                    <a:pt x="271" y="433"/>
                  </a:lnTo>
                  <a:lnTo>
                    <a:pt x="271" y="436"/>
                  </a:lnTo>
                  <a:lnTo>
                    <a:pt x="269" y="440"/>
                  </a:lnTo>
                  <a:lnTo>
                    <a:pt x="269" y="444"/>
                  </a:lnTo>
                  <a:lnTo>
                    <a:pt x="264" y="451"/>
                  </a:lnTo>
                  <a:lnTo>
                    <a:pt x="258" y="458"/>
                  </a:lnTo>
                  <a:lnTo>
                    <a:pt x="256" y="482"/>
                  </a:lnTo>
                  <a:lnTo>
                    <a:pt x="256" y="508"/>
                  </a:lnTo>
                  <a:lnTo>
                    <a:pt x="262" y="518"/>
                  </a:lnTo>
                  <a:lnTo>
                    <a:pt x="268" y="527"/>
                  </a:lnTo>
                  <a:lnTo>
                    <a:pt x="271" y="534"/>
                  </a:lnTo>
                  <a:lnTo>
                    <a:pt x="273" y="543"/>
                  </a:lnTo>
                  <a:lnTo>
                    <a:pt x="279" y="566"/>
                  </a:lnTo>
                  <a:lnTo>
                    <a:pt x="280" y="590"/>
                  </a:lnTo>
                  <a:lnTo>
                    <a:pt x="280" y="614"/>
                  </a:lnTo>
                  <a:lnTo>
                    <a:pt x="282" y="636"/>
                  </a:lnTo>
                  <a:lnTo>
                    <a:pt x="295" y="656"/>
                  </a:lnTo>
                  <a:lnTo>
                    <a:pt x="306" y="676"/>
                  </a:lnTo>
                  <a:lnTo>
                    <a:pt x="310" y="708"/>
                  </a:lnTo>
                  <a:lnTo>
                    <a:pt x="314" y="726"/>
                  </a:lnTo>
                  <a:lnTo>
                    <a:pt x="317" y="737"/>
                  </a:lnTo>
                  <a:lnTo>
                    <a:pt x="319" y="750"/>
                  </a:lnTo>
                  <a:lnTo>
                    <a:pt x="312" y="763"/>
                  </a:lnTo>
                  <a:lnTo>
                    <a:pt x="308" y="776"/>
                  </a:lnTo>
                  <a:lnTo>
                    <a:pt x="308" y="785"/>
                  </a:lnTo>
                  <a:lnTo>
                    <a:pt x="306" y="795"/>
                  </a:lnTo>
                  <a:lnTo>
                    <a:pt x="299" y="798"/>
                  </a:lnTo>
                  <a:lnTo>
                    <a:pt x="290" y="800"/>
                  </a:lnTo>
                  <a:lnTo>
                    <a:pt x="288" y="804"/>
                  </a:lnTo>
                  <a:lnTo>
                    <a:pt x="290" y="808"/>
                  </a:lnTo>
                  <a:lnTo>
                    <a:pt x="292" y="811"/>
                  </a:lnTo>
                  <a:lnTo>
                    <a:pt x="295" y="815"/>
                  </a:lnTo>
                  <a:lnTo>
                    <a:pt x="304" y="819"/>
                  </a:lnTo>
                  <a:lnTo>
                    <a:pt x="317" y="822"/>
                  </a:lnTo>
                  <a:lnTo>
                    <a:pt x="319" y="828"/>
                  </a:lnTo>
                  <a:lnTo>
                    <a:pt x="319" y="835"/>
                  </a:lnTo>
                  <a:lnTo>
                    <a:pt x="321" y="839"/>
                  </a:lnTo>
                  <a:lnTo>
                    <a:pt x="321" y="843"/>
                  </a:lnTo>
                  <a:lnTo>
                    <a:pt x="325" y="846"/>
                  </a:lnTo>
                  <a:lnTo>
                    <a:pt x="328" y="850"/>
                  </a:lnTo>
                  <a:lnTo>
                    <a:pt x="327" y="858"/>
                  </a:lnTo>
                  <a:lnTo>
                    <a:pt x="327" y="863"/>
                  </a:lnTo>
                  <a:lnTo>
                    <a:pt x="328" y="870"/>
                  </a:lnTo>
                  <a:lnTo>
                    <a:pt x="332" y="876"/>
                  </a:lnTo>
                  <a:lnTo>
                    <a:pt x="332" y="882"/>
                  </a:lnTo>
                  <a:lnTo>
                    <a:pt x="332" y="889"/>
                  </a:lnTo>
                  <a:lnTo>
                    <a:pt x="334" y="896"/>
                  </a:lnTo>
                  <a:lnTo>
                    <a:pt x="338" y="904"/>
                  </a:lnTo>
                  <a:lnTo>
                    <a:pt x="354" y="926"/>
                  </a:lnTo>
                  <a:lnTo>
                    <a:pt x="369" y="952"/>
                  </a:lnTo>
                  <a:lnTo>
                    <a:pt x="375" y="957"/>
                  </a:lnTo>
                  <a:lnTo>
                    <a:pt x="378" y="961"/>
                  </a:lnTo>
                  <a:lnTo>
                    <a:pt x="391" y="957"/>
                  </a:lnTo>
                  <a:lnTo>
                    <a:pt x="402" y="950"/>
                  </a:lnTo>
                  <a:lnTo>
                    <a:pt x="408" y="946"/>
                  </a:lnTo>
                  <a:lnTo>
                    <a:pt x="412" y="941"/>
                  </a:lnTo>
                  <a:lnTo>
                    <a:pt x="417" y="933"/>
                  </a:lnTo>
                  <a:lnTo>
                    <a:pt x="421" y="924"/>
                  </a:lnTo>
                  <a:lnTo>
                    <a:pt x="425" y="917"/>
                  </a:lnTo>
                  <a:lnTo>
                    <a:pt x="430" y="909"/>
                  </a:lnTo>
                  <a:lnTo>
                    <a:pt x="436" y="904"/>
                  </a:lnTo>
                  <a:lnTo>
                    <a:pt x="443" y="900"/>
                  </a:lnTo>
                  <a:lnTo>
                    <a:pt x="445" y="878"/>
                  </a:lnTo>
                  <a:lnTo>
                    <a:pt x="447" y="856"/>
                  </a:lnTo>
                  <a:lnTo>
                    <a:pt x="447" y="852"/>
                  </a:lnTo>
                  <a:lnTo>
                    <a:pt x="445" y="850"/>
                  </a:lnTo>
                  <a:lnTo>
                    <a:pt x="443" y="850"/>
                  </a:lnTo>
                  <a:lnTo>
                    <a:pt x="439" y="850"/>
                  </a:lnTo>
                  <a:lnTo>
                    <a:pt x="430" y="850"/>
                  </a:lnTo>
                  <a:lnTo>
                    <a:pt x="421" y="852"/>
                  </a:lnTo>
                  <a:lnTo>
                    <a:pt x="410" y="852"/>
                  </a:lnTo>
                  <a:lnTo>
                    <a:pt x="401" y="852"/>
                  </a:lnTo>
                  <a:lnTo>
                    <a:pt x="397" y="850"/>
                  </a:lnTo>
                  <a:lnTo>
                    <a:pt x="393" y="846"/>
                  </a:lnTo>
                  <a:lnTo>
                    <a:pt x="391" y="843"/>
                  </a:lnTo>
                  <a:lnTo>
                    <a:pt x="389" y="837"/>
                  </a:lnTo>
                  <a:lnTo>
                    <a:pt x="389" y="832"/>
                  </a:lnTo>
                  <a:lnTo>
                    <a:pt x="389" y="826"/>
                  </a:lnTo>
                  <a:lnTo>
                    <a:pt x="391" y="822"/>
                  </a:lnTo>
                  <a:lnTo>
                    <a:pt x="393" y="821"/>
                  </a:lnTo>
                  <a:lnTo>
                    <a:pt x="399" y="815"/>
                  </a:lnTo>
                  <a:lnTo>
                    <a:pt x="408" y="809"/>
                  </a:lnTo>
                  <a:lnTo>
                    <a:pt x="417" y="806"/>
                  </a:lnTo>
                  <a:lnTo>
                    <a:pt x="426" y="802"/>
                  </a:lnTo>
                  <a:lnTo>
                    <a:pt x="434" y="797"/>
                  </a:lnTo>
                  <a:lnTo>
                    <a:pt x="439" y="787"/>
                  </a:lnTo>
                  <a:lnTo>
                    <a:pt x="441" y="778"/>
                  </a:lnTo>
                  <a:lnTo>
                    <a:pt x="441" y="769"/>
                  </a:lnTo>
                  <a:lnTo>
                    <a:pt x="441" y="760"/>
                  </a:lnTo>
                  <a:lnTo>
                    <a:pt x="441" y="752"/>
                  </a:lnTo>
                  <a:lnTo>
                    <a:pt x="436" y="739"/>
                  </a:lnTo>
                  <a:lnTo>
                    <a:pt x="432" y="726"/>
                  </a:lnTo>
                  <a:lnTo>
                    <a:pt x="425" y="715"/>
                  </a:lnTo>
                  <a:lnTo>
                    <a:pt x="421" y="704"/>
                  </a:lnTo>
                  <a:lnTo>
                    <a:pt x="417" y="693"/>
                  </a:lnTo>
                  <a:lnTo>
                    <a:pt x="417" y="682"/>
                  </a:lnTo>
                  <a:lnTo>
                    <a:pt x="419" y="678"/>
                  </a:lnTo>
                  <a:lnTo>
                    <a:pt x="423" y="675"/>
                  </a:lnTo>
                  <a:lnTo>
                    <a:pt x="426" y="673"/>
                  </a:lnTo>
                  <a:lnTo>
                    <a:pt x="432" y="671"/>
                  </a:lnTo>
                  <a:lnTo>
                    <a:pt x="445" y="665"/>
                  </a:lnTo>
                  <a:lnTo>
                    <a:pt x="454" y="660"/>
                  </a:lnTo>
                  <a:lnTo>
                    <a:pt x="461" y="651"/>
                  </a:lnTo>
                  <a:lnTo>
                    <a:pt x="482" y="625"/>
                  </a:lnTo>
                  <a:lnTo>
                    <a:pt x="480" y="619"/>
                  </a:lnTo>
                  <a:lnTo>
                    <a:pt x="480" y="614"/>
                  </a:lnTo>
                  <a:lnTo>
                    <a:pt x="480" y="604"/>
                  </a:lnTo>
                  <a:lnTo>
                    <a:pt x="478" y="597"/>
                  </a:lnTo>
                  <a:lnTo>
                    <a:pt x="474" y="593"/>
                  </a:lnTo>
                  <a:lnTo>
                    <a:pt x="471" y="591"/>
                  </a:lnTo>
                  <a:lnTo>
                    <a:pt x="463" y="591"/>
                  </a:lnTo>
                  <a:lnTo>
                    <a:pt x="458" y="593"/>
                  </a:lnTo>
                  <a:lnTo>
                    <a:pt x="450" y="599"/>
                  </a:lnTo>
                  <a:lnTo>
                    <a:pt x="445" y="604"/>
                  </a:lnTo>
                  <a:lnTo>
                    <a:pt x="441" y="606"/>
                  </a:lnTo>
                  <a:lnTo>
                    <a:pt x="441" y="608"/>
                  </a:lnTo>
                  <a:lnTo>
                    <a:pt x="441" y="610"/>
                  </a:lnTo>
                  <a:lnTo>
                    <a:pt x="443" y="614"/>
                  </a:lnTo>
                  <a:lnTo>
                    <a:pt x="445" y="619"/>
                  </a:lnTo>
                  <a:lnTo>
                    <a:pt x="445" y="623"/>
                  </a:lnTo>
                  <a:lnTo>
                    <a:pt x="437" y="627"/>
                  </a:lnTo>
                  <a:lnTo>
                    <a:pt x="432" y="627"/>
                  </a:lnTo>
                  <a:lnTo>
                    <a:pt x="426" y="627"/>
                  </a:lnTo>
                  <a:lnTo>
                    <a:pt x="421" y="625"/>
                  </a:lnTo>
                  <a:lnTo>
                    <a:pt x="413" y="617"/>
                  </a:lnTo>
                  <a:lnTo>
                    <a:pt x="406" y="608"/>
                  </a:lnTo>
                  <a:lnTo>
                    <a:pt x="395" y="582"/>
                  </a:lnTo>
                  <a:lnTo>
                    <a:pt x="384" y="556"/>
                  </a:lnTo>
                  <a:lnTo>
                    <a:pt x="384" y="551"/>
                  </a:lnTo>
                  <a:lnTo>
                    <a:pt x="384" y="547"/>
                  </a:lnTo>
                  <a:lnTo>
                    <a:pt x="380" y="545"/>
                  </a:lnTo>
                  <a:lnTo>
                    <a:pt x="375" y="538"/>
                  </a:lnTo>
                  <a:lnTo>
                    <a:pt x="373" y="534"/>
                  </a:lnTo>
                  <a:lnTo>
                    <a:pt x="375" y="530"/>
                  </a:lnTo>
                  <a:lnTo>
                    <a:pt x="375" y="529"/>
                  </a:lnTo>
                  <a:lnTo>
                    <a:pt x="373" y="527"/>
                  </a:lnTo>
                  <a:lnTo>
                    <a:pt x="371" y="525"/>
                  </a:lnTo>
                  <a:lnTo>
                    <a:pt x="364" y="523"/>
                  </a:lnTo>
                  <a:lnTo>
                    <a:pt x="362" y="518"/>
                  </a:lnTo>
                  <a:lnTo>
                    <a:pt x="362" y="514"/>
                  </a:lnTo>
                  <a:lnTo>
                    <a:pt x="362" y="512"/>
                  </a:lnTo>
                  <a:lnTo>
                    <a:pt x="360" y="512"/>
                  </a:lnTo>
                  <a:lnTo>
                    <a:pt x="356" y="512"/>
                  </a:lnTo>
                  <a:lnTo>
                    <a:pt x="349" y="514"/>
                  </a:lnTo>
                  <a:lnTo>
                    <a:pt x="341" y="501"/>
                  </a:lnTo>
                  <a:lnTo>
                    <a:pt x="336" y="490"/>
                  </a:lnTo>
                  <a:lnTo>
                    <a:pt x="330" y="477"/>
                  </a:lnTo>
                  <a:lnTo>
                    <a:pt x="328" y="468"/>
                  </a:lnTo>
                  <a:lnTo>
                    <a:pt x="338" y="464"/>
                  </a:lnTo>
                  <a:lnTo>
                    <a:pt x="343" y="460"/>
                  </a:lnTo>
                  <a:lnTo>
                    <a:pt x="345" y="455"/>
                  </a:lnTo>
                  <a:lnTo>
                    <a:pt x="345" y="449"/>
                  </a:lnTo>
                  <a:lnTo>
                    <a:pt x="343" y="440"/>
                  </a:lnTo>
                  <a:lnTo>
                    <a:pt x="343" y="436"/>
                  </a:lnTo>
                  <a:lnTo>
                    <a:pt x="352" y="438"/>
                  </a:lnTo>
                  <a:lnTo>
                    <a:pt x="360" y="442"/>
                  </a:lnTo>
                  <a:lnTo>
                    <a:pt x="362" y="442"/>
                  </a:lnTo>
                  <a:lnTo>
                    <a:pt x="365" y="442"/>
                  </a:lnTo>
                  <a:lnTo>
                    <a:pt x="369" y="440"/>
                  </a:lnTo>
                  <a:lnTo>
                    <a:pt x="371" y="434"/>
                  </a:lnTo>
                  <a:lnTo>
                    <a:pt x="373" y="429"/>
                  </a:lnTo>
                  <a:lnTo>
                    <a:pt x="373" y="425"/>
                  </a:lnTo>
                  <a:lnTo>
                    <a:pt x="371" y="421"/>
                  </a:lnTo>
                  <a:lnTo>
                    <a:pt x="367" y="418"/>
                  </a:lnTo>
                  <a:lnTo>
                    <a:pt x="360" y="414"/>
                  </a:lnTo>
                  <a:lnTo>
                    <a:pt x="358" y="410"/>
                  </a:lnTo>
                  <a:lnTo>
                    <a:pt x="360" y="407"/>
                  </a:lnTo>
                  <a:lnTo>
                    <a:pt x="360" y="405"/>
                  </a:lnTo>
                  <a:lnTo>
                    <a:pt x="360" y="386"/>
                  </a:lnTo>
                  <a:lnTo>
                    <a:pt x="358" y="366"/>
                  </a:lnTo>
                  <a:lnTo>
                    <a:pt x="360" y="364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5" y="366"/>
                  </a:lnTo>
                  <a:lnTo>
                    <a:pt x="369" y="370"/>
                  </a:lnTo>
                  <a:lnTo>
                    <a:pt x="373" y="375"/>
                  </a:lnTo>
                  <a:lnTo>
                    <a:pt x="384" y="383"/>
                  </a:lnTo>
                  <a:lnTo>
                    <a:pt x="401" y="390"/>
                  </a:lnTo>
                  <a:lnTo>
                    <a:pt x="395" y="375"/>
                  </a:lnTo>
                  <a:lnTo>
                    <a:pt x="386" y="349"/>
                  </a:lnTo>
                  <a:lnTo>
                    <a:pt x="388" y="340"/>
                  </a:lnTo>
                  <a:lnTo>
                    <a:pt x="391" y="329"/>
                  </a:lnTo>
                  <a:lnTo>
                    <a:pt x="389" y="314"/>
                  </a:lnTo>
                  <a:lnTo>
                    <a:pt x="388" y="303"/>
                  </a:lnTo>
                  <a:lnTo>
                    <a:pt x="389" y="298"/>
                  </a:lnTo>
                  <a:lnTo>
                    <a:pt x="393" y="290"/>
                  </a:lnTo>
                  <a:lnTo>
                    <a:pt x="399" y="281"/>
                  </a:lnTo>
                  <a:lnTo>
                    <a:pt x="406" y="270"/>
                  </a:lnTo>
                  <a:lnTo>
                    <a:pt x="410" y="259"/>
                  </a:lnTo>
                  <a:lnTo>
                    <a:pt x="415" y="251"/>
                  </a:lnTo>
                  <a:lnTo>
                    <a:pt x="432" y="246"/>
                  </a:lnTo>
                  <a:lnTo>
                    <a:pt x="447" y="244"/>
                  </a:lnTo>
                  <a:lnTo>
                    <a:pt x="463" y="244"/>
                  </a:lnTo>
                  <a:lnTo>
                    <a:pt x="480" y="242"/>
                  </a:lnTo>
                  <a:lnTo>
                    <a:pt x="482" y="240"/>
                  </a:lnTo>
                  <a:lnTo>
                    <a:pt x="482" y="237"/>
                  </a:lnTo>
                  <a:lnTo>
                    <a:pt x="480" y="235"/>
                  </a:lnTo>
                  <a:lnTo>
                    <a:pt x="476" y="231"/>
                  </a:lnTo>
                  <a:lnTo>
                    <a:pt x="469" y="226"/>
                  </a:lnTo>
                  <a:lnTo>
                    <a:pt x="463" y="218"/>
                  </a:lnTo>
                  <a:lnTo>
                    <a:pt x="458" y="207"/>
                  </a:lnTo>
                  <a:lnTo>
                    <a:pt x="456" y="194"/>
                  </a:lnTo>
                  <a:lnTo>
                    <a:pt x="454" y="183"/>
                  </a:lnTo>
                  <a:lnTo>
                    <a:pt x="452" y="170"/>
                  </a:lnTo>
                  <a:lnTo>
                    <a:pt x="449" y="161"/>
                  </a:lnTo>
                  <a:lnTo>
                    <a:pt x="447" y="152"/>
                  </a:lnTo>
                  <a:lnTo>
                    <a:pt x="450" y="144"/>
                  </a:lnTo>
                  <a:lnTo>
                    <a:pt x="452" y="141"/>
                  </a:lnTo>
                  <a:lnTo>
                    <a:pt x="452" y="137"/>
                  </a:lnTo>
                  <a:lnTo>
                    <a:pt x="450" y="133"/>
                  </a:lnTo>
                  <a:lnTo>
                    <a:pt x="445" y="128"/>
                  </a:lnTo>
                  <a:lnTo>
                    <a:pt x="432" y="126"/>
                  </a:lnTo>
                  <a:lnTo>
                    <a:pt x="436" y="113"/>
                  </a:lnTo>
                  <a:lnTo>
                    <a:pt x="437" y="100"/>
                  </a:lnTo>
                  <a:lnTo>
                    <a:pt x="434" y="98"/>
                  </a:lnTo>
                  <a:lnTo>
                    <a:pt x="430" y="98"/>
                  </a:lnTo>
                  <a:lnTo>
                    <a:pt x="426" y="98"/>
                  </a:lnTo>
                  <a:lnTo>
                    <a:pt x="425" y="98"/>
                  </a:lnTo>
                  <a:lnTo>
                    <a:pt x="425" y="96"/>
                  </a:lnTo>
                  <a:lnTo>
                    <a:pt x="425" y="94"/>
                  </a:lnTo>
                  <a:lnTo>
                    <a:pt x="430" y="85"/>
                  </a:lnTo>
                  <a:lnTo>
                    <a:pt x="432" y="78"/>
                  </a:lnTo>
                  <a:lnTo>
                    <a:pt x="426" y="72"/>
                  </a:lnTo>
                  <a:lnTo>
                    <a:pt x="417" y="61"/>
                  </a:lnTo>
                  <a:lnTo>
                    <a:pt x="419" y="56"/>
                  </a:lnTo>
                  <a:lnTo>
                    <a:pt x="421" y="48"/>
                  </a:lnTo>
                  <a:lnTo>
                    <a:pt x="423" y="44"/>
                  </a:lnTo>
                  <a:lnTo>
                    <a:pt x="423" y="39"/>
                  </a:lnTo>
                  <a:lnTo>
                    <a:pt x="421" y="32"/>
                  </a:lnTo>
                  <a:lnTo>
                    <a:pt x="419" y="24"/>
                  </a:lnTo>
                  <a:lnTo>
                    <a:pt x="419" y="20"/>
                  </a:lnTo>
                  <a:lnTo>
                    <a:pt x="419" y="19"/>
                  </a:lnTo>
                  <a:lnTo>
                    <a:pt x="410" y="15"/>
                  </a:lnTo>
                  <a:lnTo>
                    <a:pt x="401" y="11"/>
                  </a:lnTo>
                  <a:lnTo>
                    <a:pt x="386" y="13"/>
                  </a:lnTo>
                  <a:lnTo>
                    <a:pt x="376" y="13"/>
                  </a:lnTo>
                  <a:lnTo>
                    <a:pt x="375" y="9"/>
                  </a:lnTo>
                  <a:lnTo>
                    <a:pt x="373" y="4"/>
                  </a:lnTo>
                  <a:lnTo>
                    <a:pt x="371" y="2"/>
                  </a:lnTo>
                  <a:lnTo>
                    <a:pt x="367" y="0"/>
                  </a:lnTo>
                  <a:lnTo>
                    <a:pt x="358" y="9"/>
                  </a:lnTo>
                  <a:lnTo>
                    <a:pt x="349" y="17"/>
                  </a:lnTo>
                  <a:lnTo>
                    <a:pt x="347" y="24"/>
                  </a:lnTo>
                  <a:lnTo>
                    <a:pt x="347" y="32"/>
                  </a:lnTo>
                  <a:lnTo>
                    <a:pt x="349" y="41"/>
                  </a:lnTo>
                  <a:lnTo>
                    <a:pt x="351" y="52"/>
                  </a:lnTo>
                  <a:lnTo>
                    <a:pt x="341" y="67"/>
                  </a:lnTo>
                  <a:lnTo>
                    <a:pt x="338" y="81"/>
                  </a:lnTo>
                  <a:lnTo>
                    <a:pt x="334" y="87"/>
                  </a:lnTo>
                  <a:lnTo>
                    <a:pt x="330" y="93"/>
                  </a:lnTo>
                  <a:lnTo>
                    <a:pt x="328" y="100"/>
                  </a:lnTo>
                  <a:lnTo>
                    <a:pt x="328" y="109"/>
                  </a:lnTo>
                  <a:lnTo>
                    <a:pt x="328" y="117"/>
                  </a:lnTo>
                  <a:lnTo>
                    <a:pt x="327" y="124"/>
                  </a:lnTo>
                  <a:lnTo>
                    <a:pt x="327" y="129"/>
                  </a:lnTo>
                  <a:lnTo>
                    <a:pt x="325" y="133"/>
                  </a:lnTo>
                  <a:lnTo>
                    <a:pt x="323" y="137"/>
                  </a:lnTo>
                  <a:lnTo>
                    <a:pt x="319" y="142"/>
                  </a:lnTo>
                  <a:lnTo>
                    <a:pt x="297" y="137"/>
                  </a:lnTo>
                  <a:lnTo>
                    <a:pt x="275" y="133"/>
                  </a:lnTo>
                  <a:lnTo>
                    <a:pt x="255" y="141"/>
                  </a:lnTo>
                  <a:lnTo>
                    <a:pt x="234" y="150"/>
                  </a:lnTo>
                  <a:lnTo>
                    <a:pt x="229" y="155"/>
                  </a:lnTo>
                  <a:lnTo>
                    <a:pt x="223" y="163"/>
                  </a:lnTo>
                  <a:lnTo>
                    <a:pt x="219" y="165"/>
                  </a:lnTo>
                  <a:lnTo>
                    <a:pt x="216" y="166"/>
                  </a:lnTo>
                  <a:lnTo>
                    <a:pt x="214" y="166"/>
                  </a:lnTo>
                  <a:lnTo>
                    <a:pt x="210" y="165"/>
                  </a:lnTo>
                  <a:lnTo>
                    <a:pt x="205" y="152"/>
                  </a:lnTo>
                  <a:lnTo>
                    <a:pt x="201" y="141"/>
                  </a:lnTo>
                  <a:lnTo>
                    <a:pt x="199" y="131"/>
                  </a:lnTo>
                  <a:lnTo>
                    <a:pt x="199" y="122"/>
                  </a:lnTo>
                  <a:lnTo>
                    <a:pt x="203" y="107"/>
                  </a:lnTo>
                  <a:lnTo>
                    <a:pt x="201" y="96"/>
                  </a:lnTo>
                  <a:lnTo>
                    <a:pt x="195" y="94"/>
                  </a:lnTo>
                  <a:lnTo>
                    <a:pt x="190" y="96"/>
                  </a:lnTo>
                  <a:lnTo>
                    <a:pt x="184" y="96"/>
                  </a:lnTo>
                  <a:lnTo>
                    <a:pt x="179" y="98"/>
                  </a:lnTo>
                  <a:lnTo>
                    <a:pt x="170" y="104"/>
                  </a:lnTo>
                  <a:lnTo>
                    <a:pt x="159" y="109"/>
                  </a:lnTo>
                  <a:lnTo>
                    <a:pt x="142" y="105"/>
                  </a:lnTo>
                  <a:lnTo>
                    <a:pt x="123" y="104"/>
                  </a:lnTo>
                  <a:lnTo>
                    <a:pt x="114" y="113"/>
                  </a:lnTo>
                  <a:lnTo>
                    <a:pt x="103" y="126"/>
                  </a:lnTo>
                  <a:lnTo>
                    <a:pt x="96" y="128"/>
                  </a:lnTo>
                  <a:lnTo>
                    <a:pt x="90" y="129"/>
                  </a:lnTo>
                  <a:lnTo>
                    <a:pt x="86" y="131"/>
                  </a:lnTo>
                  <a:lnTo>
                    <a:pt x="85" y="135"/>
                  </a:lnTo>
                  <a:lnTo>
                    <a:pt x="81" y="144"/>
                  </a:lnTo>
                  <a:lnTo>
                    <a:pt x="79" y="152"/>
                  </a:lnTo>
                  <a:lnTo>
                    <a:pt x="75" y="157"/>
                  </a:lnTo>
                  <a:lnTo>
                    <a:pt x="66" y="163"/>
                  </a:lnTo>
                  <a:lnTo>
                    <a:pt x="62" y="170"/>
                  </a:lnTo>
                  <a:lnTo>
                    <a:pt x="59" y="176"/>
                  </a:lnTo>
                  <a:lnTo>
                    <a:pt x="55" y="178"/>
                  </a:lnTo>
                  <a:lnTo>
                    <a:pt x="51" y="179"/>
                  </a:lnTo>
                  <a:lnTo>
                    <a:pt x="44" y="179"/>
                  </a:lnTo>
                  <a:lnTo>
                    <a:pt x="38" y="181"/>
                  </a:lnTo>
                  <a:lnTo>
                    <a:pt x="35" y="192"/>
                  </a:lnTo>
                  <a:lnTo>
                    <a:pt x="33" y="203"/>
                  </a:lnTo>
                  <a:lnTo>
                    <a:pt x="26" y="202"/>
                  </a:lnTo>
                  <a:lnTo>
                    <a:pt x="18" y="200"/>
                  </a:lnTo>
                  <a:lnTo>
                    <a:pt x="14" y="202"/>
                  </a:lnTo>
                  <a:lnTo>
                    <a:pt x="11" y="203"/>
                  </a:lnTo>
                  <a:lnTo>
                    <a:pt x="9" y="207"/>
                  </a:lnTo>
                  <a:lnTo>
                    <a:pt x="7" y="211"/>
                  </a:lnTo>
                  <a:lnTo>
                    <a:pt x="3" y="220"/>
                  </a:lnTo>
                  <a:lnTo>
                    <a:pt x="1" y="229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1" y="248"/>
                  </a:lnTo>
                  <a:lnTo>
                    <a:pt x="5" y="250"/>
                  </a:lnTo>
                  <a:lnTo>
                    <a:pt x="9" y="253"/>
                  </a:lnTo>
                  <a:lnTo>
                    <a:pt x="14" y="255"/>
                  </a:lnTo>
                  <a:lnTo>
                    <a:pt x="22" y="257"/>
                  </a:lnTo>
                  <a:lnTo>
                    <a:pt x="27" y="261"/>
                  </a:lnTo>
                  <a:lnTo>
                    <a:pt x="29" y="264"/>
                  </a:lnTo>
                  <a:lnTo>
                    <a:pt x="29" y="268"/>
                  </a:lnTo>
                  <a:lnTo>
                    <a:pt x="29" y="272"/>
                  </a:lnTo>
                  <a:lnTo>
                    <a:pt x="27" y="275"/>
                  </a:lnTo>
                  <a:lnTo>
                    <a:pt x="27" y="279"/>
                  </a:lnTo>
                  <a:lnTo>
                    <a:pt x="27" y="283"/>
                  </a:lnTo>
                  <a:lnTo>
                    <a:pt x="29" y="285"/>
                  </a:lnTo>
                  <a:lnTo>
                    <a:pt x="40" y="294"/>
                  </a:lnTo>
                  <a:lnTo>
                    <a:pt x="51" y="298"/>
                  </a:lnTo>
                  <a:lnTo>
                    <a:pt x="62" y="301"/>
                  </a:lnTo>
                  <a:lnTo>
                    <a:pt x="74" y="305"/>
                  </a:lnTo>
                  <a:lnTo>
                    <a:pt x="75" y="309"/>
                  </a:lnTo>
                  <a:lnTo>
                    <a:pt x="75" y="312"/>
                  </a:lnTo>
                  <a:lnTo>
                    <a:pt x="75" y="316"/>
                  </a:lnTo>
                  <a:lnTo>
                    <a:pt x="81" y="322"/>
                  </a:lnTo>
                  <a:lnTo>
                    <a:pt x="85" y="324"/>
                  </a:lnTo>
                  <a:lnTo>
                    <a:pt x="90" y="327"/>
                  </a:lnTo>
                  <a:lnTo>
                    <a:pt x="96" y="331"/>
                  </a:lnTo>
                  <a:lnTo>
                    <a:pt x="99" y="336"/>
                  </a:lnTo>
                  <a:lnTo>
                    <a:pt x="96" y="346"/>
                  </a:lnTo>
                  <a:lnTo>
                    <a:pt x="92" y="357"/>
                  </a:lnTo>
                  <a:lnTo>
                    <a:pt x="110" y="359"/>
                  </a:lnTo>
                  <a:lnTo>
                    <a:pt x="133" y="359"/>
                  </a:lnTo>
                  <a:lnTo>
                    <a:pt x="138" y="364"/>
                  </a:lnTo>
                  <a:lnTo>
                    <a:pt x="142" y="373"/>
                  </a:lnTo>
                  <a:lnTo>
                    <a:pt x="146" y="381"/>
                  </a:lnTo>
                  <a:lnTo>
                    <a:pt x="147" y="388"/>
                  </a:lnTo>
                  <a:lnTo>
                    <a:pt x="160" y="396"/>
                  </a:lnTo>
                  <a:lnTo>
                    <a:pt x="170" y="401"/>
                  </a:lnTo>
                  <a:lnTo>
                    <a:pt x="170" y="405"/>
                  </a:lnTo>
                  <a:lnTo>
                    <a:pt x="171" y="409"/>
                  </a:lnTo>
                  <a:lnTo>
                    <a:pt x="177" y="414"/>
                  </a:lnTo>
                  <a:lnTo>
                    <a:pt x="190" y="423"/>
                  </a:lnTo>
                  <a:close/>
                  <a:moveTo>
                    <a:pt x="425" y="490"/>
                  </a:moveTo>
                  <a:lnTo>
                    <a:pt x="423" y="505"/>
                  </a:lnTo>
                  <a:lnTo>
                    <a:pt x="421" y="519"/>
                  </a:lnTo>
                  <a:lnTo>
                    <a:pt x="423" y="536"/>
                  </a:lnTo>
                  <a:lnTo>
                    <a:pt x="425" y="553"/>
                  </a:lnTo>
                  <a:lnTo>
                    <a:pt x="423" y="554"/>
                  </a:lnTo>
                  <a:lnTo>
                    <a:pt x="421" y="554"/>
                  </a:lnTo>
                  <a:lnTo>
                    <a:pt x="419" y="553"/>
                  </a:lnTo>
                  <a:lnTo>
                    <a:pt x="417" y="551"/>
                  </a:lnTo>
                  <a:lnTo>
                    <a:pt x="413" y="543"/>
                  </a:lnTo>
                  <a:lnTo>
                    <a:pt x="412" y="530"/>
                  </a:lnTo>
                  <a:lnTo>
                    <a:pt x="408" y="527"/>
                  </a:lnTo>
                  <a:lnTo>
                    <a:pt x="404" y="523"/>
                  </a:lnTo>
                  <a:lnTo>
                    <a:pt x="402" y="519"/>
                  </a:lnTo>
                  <a:lnTo>
                    <a:pt x="402" y="516"/>
                  </a:lnTo>
                  <a:lnTo>
                    <a:pt x="404" y="510"/>
                  </a:lnTo>
                  <a:lnTo>
                    <a:pt x="410" y="505"/>
                  </a:lnTo>
                  <a:lnTo>
                    <a:pt x="406" y="497"/>
                  </a:lnTo>
                  <a:lnTo>
                    <a:pt x="404" y="490"/>
                  </a:lnTo>
                  <a:lnTo>
                    <a:pt x="404" y="484"/>
                  </a:lnTo>
                  <a:lnTo>
                    <a:pt x="406" y="481"/>
                  </a:lnTo>
                  <a:lnTo>
                    <a:pt x="415" y="484"/>
                  </a:lnTo>
                  <a:lnTo>
                    <a:pt x="425" y="49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8" name="Freeform 18"/>
            <p:cNvSpPr>
              <a:spLocks/>
            </p:cNvSpPr>
            <p:nvPr/>
          </p:nvSpPr>
          <p:spPr bwMode="auto">
            <a:xfrm>
              <a:off x="5271" y="3740"/>
              <a:ext cx="46" cy="53"/>
            </a:xfrm>
            <a:custGeom>
              <a:avLst/>
              <a:gdLst>
                <a:gd name="T0" fmla="*/ 40 w 46"/>
                <a:gd name="T1" fmla="*/ 0 h 53"/>
                <a:gd name="T2" fmla="*/ 26 w 46"/>
                <a:gd name="T3" fmla="*/ 2 h 53"/>
                <a:gd name="T4" fmla="*/ 14 w 46"/>
                <a:gd name="T5" fmla="*/ 5 h 53"/>
                <a:gd name="T6" fmla="*/ 9 w 46"/>
                <a:gd name="T7" fmla="*/ 5 h 53"/>
                <a:gd name="T8" fmla="*/ 5 w 46"/>
                <a:gd name="T9" fmla="*/ 4 h 53"/>
                <a:gd name="T10" fmla="*/ 2 w 46"/>
                <a:gd name="T11" fmla="*/ 11 h 53"/>
                <a:gd name="T12" fmla="*/ 0 w 46"/>
                <a:gd name="T13" fmla="*/ 16 h 53"/>
                <a:gd name="T14" fmla="*/ 5 w 46"/>
                <a:gd name="T15" fmla="*/ 24 h 53"/>
                <a:gd name="T16" fmla="*/ 13 w 46"/>
                <a:gd name="T17" fmla="*/ 29 h 53"/>
                <a:gd name="T18" fmla="*/ 16 w 46"/>
                <a:gd name="T19" fmla="*/ 42 h 53"/>
                <a:gd name="T20" fmla="*/ 24 w 46"/>
                <a:gd name="T21" fmla="*/ 52 h 53"/>
                <a:gd name="T22" fmla="*/ 31 w 46"/>
                <a:gd name="T23" fmla="*/ 53 h 53"/>
                <a:gd name="T24" fmla="*/ 38 w 46"/>
                <a:gd name="T25" fmla="*/ 52 h 53"/>
                <a:gd name="T26" fmla="*/ 42 w 46"/>
                <a:gd name="T27" fmla="*/ 48 h 53"/>
                <a:gd name="T28" fmla="*/ 46 w 46"/>
                <a:gd name="T29" fmla="*/ 42 h 53"/>
                <a:gd name="T30" fmla="*/ 46 w 46"/>
                <a:gd name="T31" fmla="*/ 31 h 53"/>
                <a:gd name="T32" fmla="*/ 44 w 46"/>
                <a:gd name="T33" fmla="*/ 20 h 53"/>
                <a:gd name="T34" fmla="*/ 42 w 46"/>
                <a:gd name="T35" fmla="*/ 11 h 53"/>
                <a:gd name="T36" fmla="*/ 40 w 46"/>
                <a:gd name="T37" fmla="*/ 0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6"/>
                <a:gd name="T58" fmla="*/ 0 h 53"/>
                <a:gd name="T59" fmla="*/ 46 w 46"/>
                <a:gd name="T60" fmla="*/ 53 h 5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6" h="53">
                  <a:moveTo>
                    <a:pt x="40" y="0"/>
                  </a:moveTo>
                  <a:lnTo>
                    <a:pt x="26" y="2"/>
                  </a:lnTo>
                  <a:lnTo>
                    <a:pt x="14" y="5"/>
                  </a:lnTo>
                  <a:lnTo>
                    <a:pt x="9" y="5"/>
                  </a:lnTo>
                  <a:lnTo>
                    <a:pt x="5" y="4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5" y="24"/>
                  </a:lnTo>
                  <a:lnTo>
                    <a:pt x="13" y="29"/>
                  </a:lnTo>
                  <a:lnTo>
                    <a:pt x="16" y="42"/>
                  </a:lnTo>
                  <a:lnTo>
                    <a:pt x="24" y="52"/>
                  </a:lnTo>
                  <a:lnTo>
                    <a:pt x="31" y="53"/>
                  </a:lnTo>
                  <a:lnTo>
                    <a:pt x="38" y="52"/>
                  </a:lnTo>
                  <a:lnTo>
                    <a:pt x="42" y="48"/>
                  </a:lnTo>
                  <a:lnTo>
                    <a:pt x="46" y="42"/>
                  </a:lnTo>
                  <a:lnTo>
                    <a:pt x="46" y="31"/>
                  </a:lnTo>
                  <a:lnTo>
                    <a:pt x="44" y="20"/>
                  </a:lnTo>
                  <a:lnTo>
                    <a:pt x="42" y="11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69" name="Freeform 19"/>
            <p:cNvSpPr>
              <a:spLocks/>
            </p:cNvSpPr>
            <p:nvPr/>
          </p:nvSpPr>
          <p:spPr bwMode="auto">
            <a:xfrm>
              <a:off x="2832" y="1491"/>
              <a:ext cx="946" cy="830"/>
            </a:xfrm>
            <a:custGeom>
              <a:avLst/>
              <a:gdLst>
                <a:gd name="T0" fmla="*/ 841 w 946"/>
                <a:gd name="T1" fmla="*/ 299 h 830"/>
                <a:gd name="T2" fmla="*/ 863 w 946"/>
                <a:gd name="T3" fmla="*/ 310 h 830"/>
                <a:gd name="T4" fmla="*/ 813 w 946"/>
                <a:gd name="T5" fmla="*/ 357 h 830"/>
                <a:gd name="T6" fmla="*/ 741 w 946"/>
                <a:gd name="T7" fmla="*/ 408 h 830"/>
                <a:gd name="T8" fmla="*/ 759 w 946"/>
                <a:gd name="T9" fmla="*/ 364 h 830"/>
                <a:gd name="T10" fmla="*/ 830 w 946"/>
                <a:gd name="T11" fmla="*/ 283 h 830"/>
                <a:gd name="T12" fmla="*/ 863 w 946"/>
                <a:gd name="T13" fmla="*/ 242 h 830"/>
                <a:gd name="T14" fmla="*/ 891 w 946"/>
                <a:gd name="T15" fmla="*/ 207 h 830"/>
                <a:gd name="T16" fmla="*/ 891 w 946"/>
                <a:gd name="T17" fmla="*/ 163 h 830"/>
                <a:gd name="T18" fmla="*/ 887 w 946"/>
                <a:gd name="T19" fmla="*/ 146 h 830"/>
                <a:gd name="T20" fmla="*/ 883 w 946"/>
                <a:gd name="T21" fmla="*/ 102 h 830"/>
                <a:gd name="T22" fmla="*/ 863 w 946"/>
                <a:gd name="T23" fmla="*/ 92 h 830"/>
                <a:gd name="T24" fmla="*/ 828 w 946"/>
                <a:gd name="T25" fmla="*/ 65 h 830"/>
                <a:gd name="T26" fmla="*/ 765 w 946"/>
                <a:gd name="T27" fmla="*/ 92 h 830"/>
                <a:gd name="T28" fmla="*/ 747 w 946"/>
                <a:gd name="T29" fmla="*/ 55 h 830"/>
                <a:gd name="T30" fmla="*/ 697 w 946"/>
                <a:gd name="T31" fmla="*/ 54 h 830"/>
                <a:gd name="T32" fmla="*/ 704 w 946"/>
                <a:gd name="T33" fmla="*/ 15 h 830"/>
                <a:gd name="T34" fmla="*/ 669 w 946"/>
                <a:gd name="T35" fmla="*/ 9 h 830"/>
                <a:gd name="T36" fmla="*/ 638 w 946"/>
                <a:gd name="T37" fmla="*/ 33 h 830"/>
                <a:gd name="T38" fmla="*/ 623 w 946"/>
                <a:gd name="T39" fmla="*/ 94 h 830"/>
                <a:gd name="T40" fmla="*/ 615 w 946"/>
                <a:gd name="T41" fmla="*/ 109 h 830"/>
                <a:gd name="T42" fmla="*/ 588 w 946"/>
                <a:gd name="T43" fmla="*/ 137 h 830"/>
                <a:gd name="T44" fmla="*/ 514 w 946"/>
                <a:gd name="T45" fmla="*/ 150 h 830"/>
                <a:gd name="T46" fmla="*/ 453 w 946"/>
                <a:gd name="T47" fmla="*/ 135 h 830"/>
                <a:gd name="T48" fmla="*/ 427 w 946"/>
                <a:gd name="T49" fmla="*/ 161 h 830"/>
                <a:gd name="T50" fmla="*/ 372 w 946"/>
                <a:gd name="T51" fmla="*/ 174 h 830"/>
                <a:gd name="T52" fmla="*/ 325 w 946"/>
                <a:gd name="T53" fmla="*/ 216 h 830"/>
                <a:gd name="T54" fmla="*/ 307 w 946"/>
                <a:gd name="T55" fmla="*/ 238 h 830"/>
                <a:gd name="T56" fmla="*/ 307 w 946"/>
                <a:gd name="T57" fmla="*/ 307 h 830"/>
                <a:gd name="T58" fmla="*/ 285 w 946"/>
                <a:gd name="T59" fmla="*/ 298 h 830"/>
                <a:gd name="T60" fmla="*/ 165 w 946"/>
                <a:gd name="T61" fmla="*/ 286 h 830"/>
                <a:gd name="T62" fmla="*/ 126 w 946"/>
                <a:gd name="T63" fmla="*/ 349 h 830"/>
                <a:gd name="T64" fmla="*/ 159 w 946"/>
                <a:gd name="T65" fmla="*/ 427 h 830"/>
                <a:gd name="T66" fmla="*/ 157 w 946"/>
                <a:gd name="T67" fmla="*/ 525 h 830"/>
                <a:gd name="T68" fmla="*/ 157 w 946"/>
                <a:gd name="T69" fmla="*/ 625 h 830"/>
                <a:gd name="T70" fmla="*/ 122 w 946"/>
                <a:gd name="T71" fmla="*/ 575 h 830"/>
                <a:gd name="T72" fmla="*/ 142 w 946"/>
                <a:gd name="T73" fmla="*/ 508 h 830"/>
                <a:gd name="T74" fmla="*/ 118 w 946"/>
                <a:gd name="T75" fmla="*/ 497 h 830"/>
                <a:gd name="T76" fmla="*/ 150 w 946"/>
                <a:gd name="T77" fmla="*/ 442 h 830"/>
                <a:gd name="T78" fmla="*/ 58 w 946"/>
                <a:gd name="T79" fmla="*/ 364 h 830"/>
                <a:gd name="T80" fmla="*/ 63 w 946"/>
                <a:gd name="T81" fmla="*/ 419 h 830"/>
                <a:gd name="T82" fmla="*/ 74 w 946"/>
                <a:gd name="T83" fmla="*/ 480 h 830"/>
                <a:gd name="T84" fmla="*/ 28 w 946"/>
                <a:gd name="T85" fmla="*/ 547 h 830"/>
                <a:gd name="T86" fmla="*/ 13 w 946"/>
                <a:gd name="T87" fmla="*/ 601 h 830"/>
                <a:gd name="T88" fmla="*/ 82 w 946"/>
                <a:gd name="T89" fmla="*/ 638 h 830"/>
                <a:gd name="T90" fmla="*/ 85 w 946"/>
                <a:gd name="T91" fmla="*/ 721 h 830"/>
                <a:gd name="T92" fmla="*/ 128 w 946"/>
                <a:gd name="T93" fmla="*/ 815 h 830"/>
                <a:gd name="T94" fmla="*/ 191 w 946"/>
                <a:gd name="T95" fmla="*/ 758 h 830"/>
                <a:gd name="T96" fmla="*/ 240 w 946"/>
                <a:gd name="T97" fmla="*/ 826 h 830"/>
                <a:gd name="T98" fmla="*/ 401 w 946"/>
                <a:gd name="T99" fmla="*/ 759 h 830"/>
                <a:gd name="T100" fmla="*/ 444 w 946"/>
                <a:gd name="T101" fmla="*/ 700 h 830"/>
                <a:gd name="T102" fmla="*/ 590 w 946"/>
                <a:gd name="T103" fmla="*/ 638 h 830"/>
                <a:gd name="T104" fmla="*/ 697 w 946"/>
                <a:gd name="T105" fmla="*/ 691 h 830"/>
                <a:gd name="T106" fmla="*/ 758 w 946"/>
                <a:gd name="T107" fmla="*/ 684 h 830"/>
                <a:gd name="T108" fmla="*/ 820 w 946"/>
                <a:gd name="T109" fmla="*/ 650 h 830"/>
                <a:gd name="T110" fmla="*/ 900 w 946"/>
                <a:gd name="T111" fmla="*/ 573 h 830"/>
                <a:gd name="T112" fmla="*/ 922 w 946"/>
                <a:gd name="T113" fmla="*/ 471 h 830"/>
                <a:gd name="T114" fmla="*/ 868 w 946"/>
                <a:gd name="T115" fmla="*/ 384 h 830"/>
                <a:gd name="T116" fmla="*/ 865 w 946"/>
                <a:gd name="T117" fmla="*/ 318 h 8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946"/>
                <a:gd name="T178" fmla="*/ 0 h 830"/>
                <a:gd name="T179" fmla="*/ 946 w 946"/>
                <a:gd name="T180" fmla="*/ 830 h 83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946" h="830">
                  <a:moveTo>
                    <a:pt x="874" y="303"/>
                  </a:moveTo>
                  <a:lnTo>
                    <a:pt x="874" y="303"/>
                  </a:lnTo>
                  <a:lnTo>
                    <a:pt x="872" y="301"/>
                  </a:lnTo>
                  <a:lnTo>
                    <a:pt x="872" y="294"/>
                  </a:lnTo>
                  <a:lnTo>
                    <a:pt x="867" y="286"/>
                  </a:lnTo>
                  <a:lnTo>
                    <a:pt x="861" y="294"/>
                  </a:lnTo>
                  <a:lnTo>
                    <a:pt x="854" y="299"/>
                  </a:lnTo>
                  <a:lnTo>
                    <a:pt x="850" y="296"/>
                  </a:lnTo>
                  <a:lnTo>
                    <a:pt x="844" y="294"/>
                  </a:lnTo>
                  <a:lnTo>
                    <a:pt x="841" y="299"/>
                  </a:lnTo>
                  <a:lnTo>
                    <a:pt x="833" y="305"/>
                  </a:lnTo>
                  <a:lnTo>
                    <a:pt x="830" y="312"/>
                  </a:lnTo>
                  <a:lnTo>
                    <a:pt x="828" y="318"/>
                  </a:lnTo>
                  <a:lnTo>
                    <a:pt x="833" y="320"/>
                  </a:lnTo>
                  <a:lnTo>
                    <a:pt x="839" y="318"/>
                  </a:lnTo>
                  <a:lnTo>
                    <a:pt x="846" y="314"/>
                  </a:lnTo>
                  <a:lnTo>
                    <a:pt x="854" y="309"/>
                  </a:lnTo>
                  <a:lnTo>
                    <a:pt x="859" y="309"/>
                  </a:lnTo>
                  <a:lnTo>
                    <a:pt x="863" y="309"/>
                  </a:lnTo>
                  <a:lnTo>
                    <a:pt x="863" y="310"/>
                  </a:lnTo>
                  <a:lnTo>
                    <a:pt x="865" y="312"/>
                  </a:lnTo>
                  <a:lnTo>
                    <a:pt x="861" y="320"/>
                  </a:lnTo>
                  <a:lnTo>
                    <a:pt x="856" y="329"/>
                  </a:lnTo>
                  <a:lnTo>
                    <a:pt x="850" y="334"/>
                  </a:lnTo>
                  <a:lnTo>
                    <a:pt x="844" y="344"/>
                  </a:lnTo>
                  <a:lnTo>
                    <a:pt x="832" y="338"/>
                  </a:lnTo>
                  <a:lnTo>
                    <a:pt x="822" y="333"/>
                  </a:lnTo>
                  <a:lnTo>
                    <a:pt x="820" y="344"/>
                  </a:lnTo>
                  <a:lnTo>
                    <a:pt x="820" y="355"/>
                  </a:lnTo>
                  <a:lnTo>
                    <a:pt x="813" y="357"/>
                  </a:lnTo>
                  <a:lnTo>
                    <a:pt x="806" y="357"/>
                  </a:lnTo>
                  <a:lnTo>
                    <a:pt x="804" y="366"/>
                  </a:lnTo>
                  <a:lnTo>
                    <a:pt x="800" y="375"/>
                  </a:lnTo>
                  <a:lnTo>
                    <a:pt x="780" y="375"/>
                  </a:lnTo>
                  <a:lnTo>
                    <a:pt x="765" y="375"/>
                  </a:lnTo>
                  <a:lnTo>
                    <a:pt x="759" y="384"/>
                  </a:lnTo>
                  <a:lnTo>
                    <a:pt x="754" y="395"/>
                  </a:lnTo>
                  <a:lnTo>
                    <a:pt x="752" y="401"/>
                  </a:lnTo>
                  <a:lnTo>
                    <a:pt x="747" y="405"/>
                  </a:lnTo>
                  <a:lnTo>
                    <a:pt x="741" y="408"/>
                  </a:lnTo>
                  <a:lnTo>
                    <a:pt x="734" y="410"/>
                  </a:lnTo>
                  <a:lnTo>
                    <a:pt x="732" y="408"/>
                  </a:lnTo>
                  <a:lnTo>
                    <a:pt x="730" y="407"/>
                  </a:lnTo>
                  <a:lnTo>
                    <a:pt x="732" y="403"/>
                  </a:lnTo>
                  <a:lnTo>
                    <a:pt x="735" y="399"/>
                  </a:lnTo>
                  <a:lnTo>
                    <a:pt x="743" y="390"/>
                  </a:lnTo>
                  <a:lnTo>
                    <a:pt x="748" y="386"/>
                  </a:lnTo>
                  <a:lnTo>
                    <a:pt x="748" y="381"/>
                  </a:lnTo>
                  <a:lnTo>
                    <a:pt x="747" y="375"/>
                  </a:lnTo>
                  <a:lnTo>
                    <a:pt x="759" y="364"/>
                  </a:lnTo>
                  <a:lnTo>
                    <a:pt x="774" y="355"/>
                  </a:lnTo>
                  <a:lnTo>
                    <a:pt x="774" y="346"/>
                  </a:lnTo>
                  <a:lnTo>
                    <a:pt x="774" y="336"/>
                  </a:lnTo>
                  <a:lnTo>
                    <a:pt x="787" y="333"/>
                  </a:lnTo>
                  <a:lnTo>
                    <a:pt x="802" y="329"/>
                  </a:lnTo>
                  <a:lnTo>
                    <a:pt x="806" y="318"/>
                  </a:lnTo>
                  <a:lnTo>
                    <a:pt x="809" y="307"/>
                  </a:lnTo>
                  <a:lnTo>
                    <a:pt x="820" y="299"/>
                  </a:lnTo>
                  <a:lnTo>
                    <a:pt x="832" y="292"/>
                  </a:lnTo>
                  <a:lnTo>
                    <a:pt x="830" y="283"/>
                  </a:lnTo>
                  <a:lnTo>
                    <a:pt x="826" y="270"/>
                  </a:lnTo>
                  <a:lnTo>
                    <a:pt x="830" y="266"/>
                  </a:lnTo>
                  <a:lnTo>
                    <a:pt x="835" y="266"/>
                  </a:lnTo>
                  <a:lnTo>
                    <a:pt x="841" y="262"/>
                  </a:lnTo>
                  <a:lnTo>
                    <a:pt x="846" y="253"/>
                  </a:lnTo>
                  <a:lnTo>
                    <a:pt x="850" y="251"/>
                  </a:lnTo>
                  <a:lnTo>
                    <a:pt x="856" y="251"/>
                  </a:lnTo>
                  <a:lnTo>
                    <a:pt x="857" y="249"/>
                  </a:lnTo>
                  <a:lnTo>
                    <a:pt x="859" y="248"/>
                  </a:lnTo>
                  <a:lnTo>
                    <a:pt x="863" y="242"/>
                  </a:lnTo>
                  <a:lnTo>
                    <a:pt x="863" y="233"/>
                  </a:lnTo>
                  <a:lnTo>
                    <a:pt x="868" y="231"/>
                  </a:lnTo>
                  <a:lnTo>
                    <a:pt x="874" y="229"/>
                  </a:lnTo>
                  <a:lnTo>
                    <a:pt x="878" y="227"/>
                  </a:lnTo>
                  <a:lnTo>
                    <a:pt x="880" y="225"/>
                  </a:lnTo>
                  <a:lnTo>
                    <a:pt x="881" y="222"/>
                  </a:lnTo>
                  <a:lnTo>
                    <a:pt x="881" y="214"/>
                  </a:lnTo>
                  <a:lnTo>
                    <a:pt x="883" y="211"/>
                  </a:lnTo>
                  <a:lnTo>
                    <a:pt x="887" y="209"/>
                  </a:lnTo>
                  <a:lnTo>
                    <a:pt x="891" y="207"/>
                  </a:lnTo>
                  <a:lnTo>
                    <a:pt x="894" y="207"/>
                  </a:lnTo>
                  <a:lnTo>
                    <a:pt x="896" y="205"/>
                  </a:lnTo>
                  <a:lnTo>
                    <a:pt x="900" y="200"/>
                  </a:lnTo>
                  <a:lnTo>
                    <a:pt x="902" y="192"/>
                  </a:lnTo>
                  <a:lnTo>
                    <a:pt x="904" y="179"/>
                  </a:lnTo>
                  <a:lnTo>
                    <a:pt x="904" y="174"/>
                  </a:lnTo>
                  <a:lnTo>
                    <a:pt x="902" y="168"/>
                  </a:lnTo>
                  <a:lnTo>
                    <a:pt x="900" y="164"/>
                  </a:lnTo>
                  <a:lnTo>
                    <a:pt x="896" y="163"/>
                  </a:lnTo>
                  <a:lnTo>
                    <a:pt x="891" y="163"/>
                  </a:lnTo>
                  <a:lnTo>
                    <a:pt x="883" y="161"/>
                  </a:lnTo>
                  <a:lnTo>
                    <a:pt x="876" y="155"/>
                  </a:lnTo>
                  <a:lnTo>
                    <a:pt x="870" y="148"/>
                  </a:lnTo>
                  <a:lnTo>
                    <a:pt x="870" y="144"/>
                  </a:lnTo>
                  <a:lnTo>
                    <a:pt x="868" y="142"/>
                  </a:lnTo>
                  <a:lnTo>
                    <a:pt x="868" y="139"/>
                  </a:lnTo>
                  <a:lnTo>
                    <a:pt x="870" y="137"/>
                  </a:lnTo>
                  <a:lnTo>
                    <a:pt x="878" y="139"/>
                  </a:lnTo>
                  <a:lnTo>
                    <a:pt x="885" y="140"/>
                  </a:lnTo>
                  <a:lnTo>
                    <a:pt x="887" y="146"/>
                  </a:lnTo>
                  <a:lnTo>
                    <a:pt x="889" y="150"/>
                  </a:lnTo>
                  <a:lnTo>
                    <a:pt x="891" y="150"/>
                  </a:lnTo>
                  <a:lnTo>
                    <a:pt x="894" y="150"/>
                  </a:lnTo>
                  <a:lnTo>
                    <a:pt x="894" y="139"/>
                  </a:lnTo>
                  <a:lnTo>
                    <a:pt x="894" y="133"/>
                  </a:lnTo>
                  <a:lnTo>
                    <a:pt x="892" y="128"/>
                  </a:lnTo>
                  <a:lnTo>
                    <a:pt x="887" y="124"/>
                  </a:lnTo>
                  <a:lnTo>
                    <a:pt x="887" y="116"/>
                  </a:lnTo>
                  <a:lnTo>
                    <a:pt x="885" y="109"/>
                  </a:lnTo>
                  <a:lnTo>
                    <a:pt x="883" y="102"/>
                  </a:lnTo>
                  <a:lnTo>
                    <a:pt x="878" y="100"/>
                  </a:lnTo>
                  <a:lnTo>
                    <a:pt x="874" y="107"/>
                  </a:lnTo>
                  <a:lnTo>
                    <a:pt x="872" y="115"/>
                  </a:lnTo>
                  <a:lnTo>
                    <a:pt x="867" y="111"/>
                  </a:lnTo>
                  <a:lnTo>
                    <a:pt x="865" y="107"/>
                  </a:lnTo>
                  <a:lnTo>
                    <a:pt x="863" y="105"/>
                  </a:lnTo>
                  <a:lnTo>
                    <a:pt x="865" y="102"/>
                  </a:lnTo>
                  <a:lnTo>
                    <a:pt x="865" y="96"/>
                  </a:lnTo>
                  <a:lnTo>
                    <a:pt x="865" y="92"/>
                  </a:lnTo>
                  <a:lnTo>
                    <a:pt x="863" y="92"/>
                  </a:lnTo>
                  <a:lnTo>
                    <a:pt x="859" y="92"/>
                  </a:lnTo>
                  <a:lnTo>
                    <a:pt x="850" y="96"/>
                  </a:lnTo>
                  <a:lnTo>
                    <a:pt x="844" y="96"/>
                  </a:lnTo>
                  <a:lnTo>
                    <a:pt x="843" y="91"/>
                  </a:lnTo>
                  <a:lnTo>
                    <a:pt x="844" y="83"/>
                  </a:lnTo>
                  <a:lnTo>
                    <a:pt x="839" y="78"/>
                  </a:lnTo>
                  <a:lnTo>
                    <a:pt x="835" y="74"/>
                  </a:lnTo>
                  <a:lnTo>
                    <a:pt x="833" y="70"/>
                  </a:lnTo>
                  <a:lnTo>
                    <a:pt x="832" y="67"/>
                  </a:lnTo>
                  <a:lnTo>
                    <a:pt x="828" y="65"/>
                  </a:lnTo>
                  <a:lnTo>
                    <a:pt x="822" y="67"/>
                  </a:lnTo>
                  <a:lnTo>
                    <a:pt x="809" y="72"/>
                  </a:lnTo>
                  <a:lnTo>
                    <a:pt x="795" y="76"/>
                  </a:lnTo>
                  <a:lnTo>
                    <a:pt x="776" y="72"/>
                  </a:lnTo>
                  <a:lnTo>
                    <a:pt x="761" y="72"/>
                  </a:lnTo>
                  <a:lnTo>
                    <a:pt x="759" y="74"/>
                  </a:lnTo>
                  <a:lnTo>
                    <a:pt x="761" y="78"/>
                  </a:lnTo>
                  <a:lnTo>
                    <a:pt x="763" y="81"/>
                  </a:lnTo>
                  <a:lnTo>
                    <a:pt x="767" y="87"/>
                  </a:lnTo>
                  <a:lnTo>
                    <a:pt x="765" y="92"/>
                  </a:lnTo>
                  <a:lnTo>
                    <a:pt x="761" y="94"/>
                  </a:lnTo>
                  <a:lnTo>
                    <a:pt x="758" y="96"/>
                  </a:lnTo>
                  <a:lnTo>
                    <a:pt x="750" y="98"/>
                  </a:lnTo>
                  <a:lnTo>
                    <a:pt x="745" y="96"/>
                  </a:lnTo>
                  <a:lnTo>
                    <a:pt x="741" y="94"/>
                  </a:lnTo>
                  <a:lnTo>
                    <a:pt x="737" y="92"/>
                  </a:lnTo>
                  <a:lnTo>
                    <a:pt x="735" y="89"/>
                  </a:lnTo>
                  <a:lnTo>
                    <a:pt x="745" y="74"/>
                  </a:lnTo>
                  <a:lnTo>
                    <a:pt x="750" y="57"/>
                  </a:lnTo>
                  <a:lnTo>
                    <a:pt x="747" y="55"/>
                  </a:lnTo>
                  <a:lnTo>
                    <a:pt x="743" y="54"/>
                  </a:lnTo>
                  <a:lnTo>
                    <a:pt x="739" y="55"/>
                  </a:lnTo>
                  <a:lnTo>
                    <a:pt x="735" y="55"/>
                  </a:lnTo>
                  <a:lnTo>
                    <a:pt x="724" y="57"/>
                  </a:lnTo>
                  <a:lnTo>
                    <a:pt x="715" y="59"/>
                  </a:lnTo>
                  <a:lnTo>
                    <a:pt x="711" y="55"/>
                  </a:lnTo>
                  <a:lnTo>
                    <a:pt x="710" y="52"/>
                  </a:lnTo>
                  <a:lnTo>
                    <a:pt x="704" y="52"/>
                  </a:lnTo>
                  <a:lnTo>
                    <a:pt x="700" y="54"/>
                  </a:lnTo>
                  <a:lnTo>
                    <a:pt x="697" y="54"/>
                  </a:lnTo>
                  <a:lnTo>
                    <a:pt x="695" y="52"/>
                  </a:lnTo>
                  <a:lnTo>
                    <a:pt x="693" y="50"/>
                  </a:lnTo>
                  <a:lnTo>
                    <a:pt x="693" y="46"/>
                  </a:lnTo>
                  <a:lnTo>
                    <a:pt x="695" y="41"/>
                  </a:lnTo>
                  <a:lnTo>
                    <a:pt x="702" y="35"/>
                  </a:lnTo>
                  <a:lnTo>
                    <a:pt x="711" y="31"/>
                  </a:lnTo>
                  <a:lnTo>
                    <a:pt x="719" y="28"/>
                  </a:lnTo>
                  <a:lnTo>
                    <a:pt x="715" y="20"/>
                  </a:lnTo>
                  <a:lnTo>
                    <a:pt x="708" y="15"/>
                  </a:lnTo>
                  <a:lnTo>
                    <a:pt x="704" y="15"/>
                  </a:lnTo>
                  <a:lnTo>
                    <a:pt x="702" y="15"/>
                  </a:lnTo>
                  <a:lnTo>
                    <a:pt x="699" y="15"/>
                  </a:lnTo>
                  <a:lnTo>
                    <a:pt x="695" y="11"/>
                  </a:lnTo>
                  <a:lnTo>
                    <a:pt x="693" y="6"/>
                  </a:lnTo>
                  <a:lnTo>
                    <a:pt x="689" y="2"/>
                  </a:lnTo>
                  <a:lnTo>
                    <a:pt x="686" y="0"/>
                  </a:lnTo>
                  <a:lnTo>
                    <a:pt x="680" y="0"/>
                  </a:lnTo>
                  <a:lnTo>
                    <a:pt x="675" y="0"/>
                  </a:lnTo>
                  <a:lnTo>
                    <a:pt x="671" y="4"/>
                  </a:lnTo>
                  <a:lnTo>
                    <a:pt x="669" y="9"/>
                  </a:lnTo>
                  <a:lnTo>
                    <a:pt x="665" y="13"/>
                  </a:lnTo>
                  <a:lnTo>
                    <a:pt x="662" y="15"/>
                  </a:lnTo>
                  <a:lnTo>
                    <a:pt x="658" y="17"/>
                  </a:lnTo>
                  <a:lnTo>
                    <a:pt x="656" y="19"/>
                  </a:lnTo>
                  <a:lnTo>
                    <a:pt x="656" y="20"/>
                  </a:lnTo>
                  <a:lnTo>
                    <a:pt x="654" y="26"/>
                  </a:lnTo>
                  <a:lnTo>
                    <a:pt x="652" y="31"/>
                  </a:lnTo>
                  <a:lnTo>
                    <a:pt x="647" y="33"/>
                  </a:lnTo>
                  <a:lnTo>
                    <a:pt x="641" y="33"/>
                  </a:lnTo>
                  <a:lnTo>
                    <a:pt x="638" y="33"/>
                  </a:lnTo>
                  <a:lnTo>
                    <a:pt x="634" y="37"/>
                  </a:lnTo>
                  <a:lnTo>
                    <a:pt x="632" y="43"/>
                  </a:lnTo>
                  <a:lnTo>
                    <a:pt x="630" y="50"/>
                  </a:lnTo>
                  <a:lnTo>
                    <a:pt x="626" y="61"/>
                  </a:lnTo>
                  <a:lnTo>
                    <a:pt x="625" y="72"/>
                  </a:lnTo>
                  <a:lnTo>
                    <a:pt x="619" y="76"/>
                  </a:lnTo>
                  <a:lnTo>
                    <a:pt x="619" y="79"/>
                  </a:lnTo>
                  <a:lnTo>
                    <a:pt x="623" y="85"/>
                  </a:lnTo>
                  <a:lnTo>
                    <a:pt x="625" y="91"/>
                  </a:lnTo>
                  <a:lnTo>
                    <a:pt x="623" y="94"/>
                  </a:lnTo>
                  <a:lnTo>
                    <a:pt x="623" y="100"/>
                  </a:lnTo>
                  <a:lnTo>
                    <a:pt x="630" y="104"/>
                  </a:lnTo>
                  <a:lnTo>
                    <a:pt x="639" y="109"/>
                  </a:lnTo>
                  <a:lnTo>
                    <a:pt x="641" y="111"/>
                  </a:lnTo>
                  <a:lnTo>
                    <a:pt x="643" y="115"/>
                  </a:lnTo>
                  <a:lnTo>
                    <a:pt x="643" y="116"/>
                  </a:lnTo>
                  <a:lnTo>
                    <a:pt x="641" y="120"/>
                  </a:lnTo>
                  <a:lnTo>
                    <a:pt x="634" y="116"/>
                  </a:lnTo>
                  <a:lnTo>
                    <a:pt x="623" y="111"/>
                  </a:lnTo>
                  <a:lnTo>
                    <a:pt x="615" y="109"/>
                  </a:lnTo>
                  <a:lnTo>
                    <a:pt x="604" y="105"/>
                  </a:lnTo>
                  <a:lnTo>
                    <a:pt x="591" y="105"/>
                  </a:lnTo>
                  <a:lnTo>
                    <a:pt x="575" y="105"/>
                  </a:lnTo>
                  <a:lnTo>
                    <a:pt x="578" y="115"/>
                  </a:lnTo>
                  <a:lnTo>
                    <a:pt x="586" y="122"/>
                  </a:lnTo>
                  <a:lnTo>
                    <a:pt x="590" y="128"/>
                  </a:lnTo>
                  <a:lnTo>
                    <a:pt x="593" y="131"/>
                  </a:lnTo>
                  <a:lnTo>
                    <a:pt x="593" y="137"/>
                  </a:lnTo>
                  <a:lnTo>
                    <a:pt x="593" y="140"/>
                  </a:lnTo>
                  <a:lnTo>
                    <a:pt x="588" y="137"/>
                  </a:lnTo>
                  <a:lnTo>
                    <a:pt x="582" y="131"/>
                  </a:lnTo>
                  <a:lnTo>
                    <a:pt x="575" y="129"/>
                  </a:lnTo>
                  <a:lnTo>
                    <a:pt x="569" y="128"/>
                  </a:lnTo>
                  <a:lnTo>
                    <a:pt x="564" y="128"/>
                  </a:lnTo>
                  <a:lnTo>
                    <a:pt x="558" y="131"/>
                  </a:lnTo>
                  <a:lnTo>
                    <a:pt x="553" y="137"/>
                  </a:lnTo>
                  <a:lnTo>
                    <a:pt x="549" y="144"/>
                  </a:lnTo>
                  <a:lnTo>
                    <a:pt x="540" y="148"/>
                  </a:lnTo>
                  <a:lnTo>
                    <a:pt x="529" y="153"/>
                  </a:lnTo>
                  <a:lnTo>
                    <a:pt x="514" y="150"/>
                  </a:lnTo>
                  <a:lnTo>
                    <a:pt x="505" y="150"/>
                  </a:lnTo>
                  <a:lnTo>
                    <a:pt x="508" y="144"/>
                  </a:lnTo>
                  <a:lnTo>
                    <a:pt x="510" y="137"/>
                  </a:lnTo>
                  <a:lnTo>
                    <a:pt x="490" y="133"/>
                  </a:lnTo>
                  <a:lnTo>
                    <a:pt x="469" y="129"/>
                  </a:lnTo>
                  <a:lnTo>
                    <a:pt x="466" y="135"/>
                  </a:lnTo>
                  <a:lnTo>
                    <a:pt x="462" y="139"/>
                  </a:lnTo>
                  <a:lnTo>
                    <a:pt x="458" y="137"/>
                  </a:lnTo>
                  <a:lnTo>
                    <a:pt x="457" y="135"/>
                  </a:lnTo>
                  <a:lnTo>
                    <a:pt x="453" y="135"/>
                  </a:lnTo>
                  <a:lnTo>
                    <a:pt x="449" y="137"/>
                  </a:lnTo>
                  <a:lnTo>
                    <a:pt x="449" y="140"/>
                  </a:lnTo>
                  <a:lnTo>
                    <a:pt x="449" y="142"/>
                  </a:lnTo>
                  <a:lnTo>
                    <a:pt x="453" y="142"/>
                  </a:lnTo>
                  <a:lnTo>
                    <a:pt x="455" y="144"/>
                  </a:lnTo>
                  <a:lnTo>
                    <a:pt x="460" y="146"/>
                  </a:lnTo>
                  <a:lnTo>
                    <a:pt x="462" y="148"/>
                  </a:lnTo>
                  <a:lnTo>
                    <a:pt x="451" y="155"/>
                  </a:lnTo>
                  <a:lnTo>
                    <a:pt x="433" y="164"/>
                  </a:lnTo>
                  <a:lnTo>
                    <a:pt x="427" y="161"/>
                  </a:lnTo>
                  <a:lnTo>
                    <a:pt x="423" y="161"/>
                  </a:lnTo>
                  <a:lnTo>
                    <a:pt x="418" y="163"/>
                  </a:lnTo>
                  <a:lnTo>
                    <a:pt x="412" y="166"/>
                  </a:lnTo>
                  <a:lnTo>
                    <a:pt x="405" y="166"/>
                  </a:lnTo>
                  <a:lnTo>
                    <a:pt x="399" y="163"/>
                  </a:lnTo>
                  <a:lnTo>
                    <a:pt x="396" y="163"/>
                  </a:lnTo>
                  <a:lnTo>
                    <a:pt x="392" y="163"/>
                  </a:lnTo>
                  <a:lnTo>
                    <a:pt x="386" y="166"/>
                  </a:lnTo>
                  <a:lnTo>
                    <a:pt x="381" y="172"/>
                  </a:lnTo>
                  <a:lnTo>
                    <a:pt x="372" y="174"/>
                  </a:lnTo>
                  <a:lnTo>
                    <a:pt x="362" y="170"/>
                  </a:lnTo>
                  <a:lnTo>
                    <a:pt x="359" y="172"/>
                  </a:lnTo>
                  <a:lnTo>
                    <a:pt x="351" y="174"/>
                  </a:lnTo>
                  <a:lnTo>
                    <a:pt x="346" y="181"/>
                  </a:lnTo>
                  <a:lnTo>
                    <a:pt x="336" y="192"/>
                  </a:lnTo>
                  <a:lnTo>
                    <a:pt x="327" y="192"/>
                  </a:lnTo>
                  <a:lnTo>
                    <a:pt x="322" y="194"/>
                  </a:lnTo>
                  <a:lnTo>
                    <a:pt x="325" y="205"/>
                  </a:lnTo>
                  <a:lnTo>
                    <a:pt x="327" y="214"/>
                  </a:lnTo>
                  <a:lnTo>
                    <a:pt x="325" y="216"/>
                  </a:lnTo>
                  <a:lnTo>
                    <a:pt x="320" y="220"/>
                  </a:lnTo>
                  <a:lnTo>
                    <a:pt x="316" y="224"/>
                  </a:lnTo>
                  <a:lnTo>
                    <a:pt x="311" y="224"/>
                  </a:lnTo>
                  <a:lnTo>
                    <a:pt x="305" y="216"/>
                  </a:lnTo>
                  <a:lnTo>
                    <a:pt x="300" y="211"/>
                  </a:lnTo>
                  <a:lnTo>
                    <a:pt x="298" y="214"/>
                  </a:lnTo>
                  <a:lnTo>
                    <a:pt x="298" y="218"/>
                  </a:lnTo>
                  <a:lnTo>
                    <a:pt x="300" y="224"/>
                  </a:lnTo>
                  <a:lnTo>
                    <a:pt x="301" y="227"/>
                  </a:lnTo>
                  <a:lnTo>
                    <a:pt x="307" y="238"/>
                  </a:lnTo>
                  <a:lnTo>
                    <a:pt x="311" y="249"/>
                  </a:lnTo>
                  <a:lnTo>
                    <a:pt x="307" y="257"/>
                  </a:lnTo>
                  <a:lnTo>
                    <a:pt x="305" y="262"/>
                  </a:lnTo>
                  <a:lnTo>
                    <a:pt x="307" y="268"/>
                  </a:lnTo>
                  <a:lnTo>
                    <a:pt x="307" y="272"/>
                  </a:lnTo>
                  <a:lnTo>
                    <a:pt x="307" y="277"/>
                  </a:lnTo>
                  <a:lnTo>
                    <a:pt x="305" y="283"/>
                  </a:lnTo>
                  <a:lnTo>
                    <a:pt x="309" y="292"/>
                  </a:lnTo>
                  <a:lnTo>
                    <a:pt x="312" y="299"/>
                  </a:lnTo>
                  <a:lnTo>
                    <a:pt x="307" y="307"/>
                  </a:lnTo>
                  <a:lnTo>
                    <a:pt x="301" y="312"/>
                  </a:lnTo>
                  <a:lnTo>
                    <a:pt x="294" y="316"/>
                  </a:lnTo>
                  <a:lnTo>
                    <a:pt x="288" y="316"/>
                  </a:lnTo>
                  <a:lnTo>
                    <a:pt x="283" y="316"/>
                  </a:lnTo>
                  <a:lnTo>
                    <a:pt x="281" y="316"/>
                  </a:lnTo>
                  <a:lnTo>
                    <a:pt x="277" y="312"/>
                  </a:lnTo>
                  <a:lnTo>
                    <a:pt x="279" y="309"/>
                  </a:lnTo>
                  <a:lnTo>
                    <a:pt x="283" y="303"/>
                  </a:lnTo>
                  <a:lnTo>
                    <a:pt x="285" y="299"/>
                  </a:lnTo>
                  <a:lnTo>
                    <a:pt x="285" y="298"/>
                  </a:lnTo>
                  <a:lnTo>
                    <a:pt x="281" y="294"/>
                  </a:lnTo>
                  <a:lnTo>
                    <a:pt x="268" y="296"/>
                  </a:lnTo>
                  <a:lnTo>
                    <a:pt x="257" y="299"/>
                  </a:lnTo>
                  <a:lnTo>
                    <a:pt x="242" y="296"/>
                  </a:lnTo>
                  <a:lnTo>
                    <a:pt x="227" y="296"/>
                  </a:lnTo>
                  <a:lnTo>
                    <a:pt x="213" y="294"/>
                  </a:lnTo>
                  <a:lnTo>
                    <a:pt x="196" y="294"/>
                  </a:lnTo>
                  <a:lnTo>
                    <a:pt x="185" y="292"/>
                  </a:lnTo>
                  <a:lnTo>
                    <a:pt x="172" y="288"/>
                  </a:lnTo>
                  <a:lnTo>
                    <a:pt x="165" y="286"/>
                  </a:lnTo>
                  <a:lnTo>
                    <a:pt x="157" y="286"/>
                  </a:lnTo>
                  <a:lnTo>
                    <a:pt x="150" y="286"/>
                  </a:lnTo>
                  <a:lnTo>
                    <a:pt x="142" y="288"/>
                  </a:lnTo>
                  <a:lnTo>
                    <a:pt x="137" y="294"/>
                  </a:lnTo>
                  <a:lnTo>
                    <a:pt x="133" y="298"/>
                  </a:lnTo>
                  <a:lnTo>
                    <a:pt x="130" y="305"/>
                  </a:lnTo>
                  <a:lnTo>
                    <a:pt x="130" y="310"/>
                  </a:lnTo>
                  <a:lnTo>
                    <a:pt x="130" y="323"/>
                  </a:lnTo>
                  <a:lnTo>
                    <a:pt x="130" y="336"/>
                  </a:lnTo>
                  <a:lnTo>
                    <a:pt x="126" y="349"/>
                  </a:lnTo>
                  <a:lnTo>
                    <a:pt x="122" y="360"/>
                  </a:lnTo>
                  <a:lnTo>
                    <a:pt x="122" y="366"/>
                  </a:lnTo>
                  <a:lnTo>
                    <a:pt x="122" y="371"/>
                  </a:lnTo>
                  <a:lnTo>
                    <a:pt x="122" y="375"/>
                  </a:lnTo>
                  <a:lnTo>
                    <a:pt x="124" y="377"/>
                  </a:lnTo>
                  <a:lnTo>
                    <a:pt x="141" y="386"/>
                  </a:lnTo>
                  <a:lnTo>
                    <a:pt x="154" y="397"/>
                  </a:lnTo>
                  <a:lnTo>
                    <a:pt x="154" y="410"/>
                  </a:lnTo>
                  <a:lnTo>
                    <a:pt x="154" y="421"/>
                  </a:lnTo>
                  <a:lnTo>
                    <a:pt x="159" y="427"/>
                  </a:lnTo>
                  <a:lnTo>
                    <a:pt x="165" y="432"/>
                  </a:lnTo>
                  <a:lnTo>
                    <a:pt x="168" y="436"/>
                  </a:lnTo>
                  <a:lnTo>
                    <a:pt x="168" y="442"/>
                  </a:lnTo>
                  <a:lnTo>
                    <a:pt x="168" y="447"/>
                  </a:lnTo>
                  <a:lnTo>
                    <a:pt x="168" y="456"/>
                  </a:lnTo>
                  <a:lnTo>
                    <a:pt x="161" y="469"/>
                  </a:lnTo>
                  <a:lnTo>
                    <a:pt x="155" y="482"/>
                  </a:lnTo>
                  <a:lnTo>
                    <a:pt x="155" y="497"/>
                  </a:lnTo>
                  <a:lnTo>
                    <a:pt x="157" y="510"/>
                  </a:lnTo>
                  <a:lnTo>
                    <a:pt x="157" y="525"/>
                  </a:lnTo>
                  <a:lnTo>
                    <a:pt x="157" y="540"/>
                  </a:lnTo>
                  <a:lnTo>
                    <a:pt x="150" y="553"/>
                  </a:lnTo>
                  <a:lnTo>
                    <a:pt x="141" y="565"/>
                  </a:lnTo>
                  <a:lnTo>
                    <a:pt x="139" y="582"/>
                  </a:lnTo>
                  <a:lnTo>
                    <a:pt x="139" y="595"/>
                  </a:lnTo>
                  <a:lnTo>
                    <a:pt x="144" y="602"/>
                  </a:lnTo>
                  <a:lnTo>
                    <a:pt x="154" y="612"/>
                  </a:lnTo>
                  <a:lnTo>
                    <a:pt x="157" y="615"/>
                  </a:lnTo>
                  <a:lnTo>
                    <a:pt x="159" y="621"/>
                  </a:lnTo>
                  <a:lnTo>
                    <a:pt x="157" y="625"/>
                  </a:lnTo>
                  <a:lnTo>
                    <a:pt x="154" y="628"/>
                  </a:lnTo>
                  <a:lnTo>
                    <a:pt x="148" y="628"/>
                  </a:lnTo>
                  <a:lnTo>
                    <a:pt x="144" y="630"/>
                  </a:lnTo>
                  <a:lnTo>
                    <a:pt x="141" y="628"/>
                  </a:lnTo>
                  <a:lnTo>
                    <a:pt x="139" y="626"/>
                  </a:lnTo>
                  <a:lnTo>
                    <a:pt x="133" y="619"/>
                  </a:lnTo>
                  <a:lnTo>
                    <a:pt x="124" y="604"/>
                  </a:lnTo>
                  <a:lnTo>
                    <a:pt x="124" y="589"/>
                  </a:lnTo>
                  <a:lnTo>
                    <a:pt x="126" y="582"/>
                  </a:lnTo>
                  <a:lnTo>
                    <a:pt x="122" y="575"/>
                  </a:lnTo>
                  <a:lnTo>
                    <a:pt x="111" y="565"/>
                  </a:lnTo>
                  <a:lnTo>
                    <a:pt x="111" y="562"/>
                  </a:lnTo>
                  <a:lnTo>
                    <a:pt x="113" y="558"/>
                  </a:lnTo>
                  <a:lnTo>
                    <a:pt x="117" y="554"/>
                  </a:lnTo>
                  <a:lnTo>
                    <a:pt x="124" y="553"/>
                  </a:lnTo>
                  <a:lnTo>
                    <a:pt x="128" y="540"/>
                  </a:lnTo>
                  <a:lnTo>
                    <a:pt x="133" y="527"/>
                  </a:lnTo>
                  <a:lnTo>
                    <a:pt x="141" y="521"/>
                  </a:lnTo>
                  <a:lnTo>
                    <a:pt x="142" y="514"/>
                  </a:lnTo>
                  <a:lnTo>
                    <a:pt x="142" y="508"/>
                  </a:lnTo>
                  <a:lnTo>
                    <a:pt x="139" y="503"/>
                  </a:lnTo>
                  <a:lnTo>
                    <a:pt x="133" y="508"/>
                  </a:lnTo>
                  <a:lnTo>
                    <a:pt x="130" y="516"/>
                  </a:lnTo>
                  <a:lnTo>
                    <a:pt x="126" y="519"/>
                  </a:lnTo>
                  <a:lnTo>
                    <a:pt x="124" y="521"/>
                  </a:lnTo>
                  <a:lnTo>
                    <a:pt x="118" y="523"/>
                  </a:lnTo>
                  <a:lnTo>
                    <a:pt x="113" y="521"/>
                  </a:lnTo>
                  <a:lnTo>
                    <a:pt x="113" y="514"/>
                  </a:lnTo>
                  <a:lnTo>
                    <a:pt x="115" y="506"/>
                  </a:lnTo>
                  <a:lnTo>
                    <a:pt x="118" y="497"/>
                  </a:lnTo>
                  <a:lnTo>
                    <a:pt x="124" y="490"/>
                  </a:lnTo>
                  <a:lnTo>
                    <a:pt x="124" y="480"/>
                  </a:lnTo>
                  <a:lnTo>
                    <a:pt x="126" y="473"/>
                  </a:lnTo>
                  <a:lnTo>
                    <a:pt x="139" y="471"/>
                  </a:lnTo>
                  <a:lnTo>
                    <a:pt x="155" y="464"/>
                  </a:lnTo>
                  <a:lnTo>
                    <a:pt x="157" y="456"/>
                  </a:lnTo>
                  <a:lnTo>
                    <a:pt x="161" y="449"/>
                  </a:lnTo>
                  <a:lnTo>
                    <a:pt x="159" y="445"/>
                  </a:lnTo>
                  <a:lnTo>
                    <a:pt x="155" y="444"/>
                  </a:lnTo>
                  <a:lnTo>
                    <a:pt x="150" y="442"/>
                  </a:lnTo>
                  <a:lnTo>
                    <a:pt x="142" y="440"/>
                  </a:lnTo>
                  <a:lnTo>
                    <a:pt x="128" y="438"/>
                  </a:lnTo>
                  <a:lnTo>
                    <a:pt x="117" y="434"/>
                  </a:lnTo>
                  <a:lnTo>
                    <a:pt x="109" y="412"/>
                  </a:lnTo>
                  <a:lnTo>
                    <a:pt x="102" y="394"/>
                  </a:lnTo>
                  <a:lnTo>
                    <a:pt x="89" y="377"/>
                  </a:lnTo>
                  <a:lnTo>
                    <a:pt x="74" y="360"/>
                  </a:lnTo>
                  <a:lnTo>
                    <a:pt x="67" y="360"/>
                  </a:lnTo>
                  <a:lnTo>
                    <a:pt x="59" y="360"/>
                  </a:lnTo>
                  <a:lnTo>
                    <a:pt x="58" y="364"/>
                  </a:lnTo>
                  <a:lnTo>
                    <a:pt x="59" y="368"/>
                  </a:lnTo>
                  <a:lnTo>
                    <a:pt x="59" y="371"/>
                  </a:lnTo>
                  <a:lnTo>
                    <a:pt x="63" y="375"/>
                  </a:lnTo>
                  <a:lnTo>
                    <a:pt x="70" y="379"/>
                  </a:lnTo>
                  <a:lnTo>
                    <a:pt x="83" y="381"/>
                  </a:lnTo>
                  <a:lnTo>
                    <a:pt x="83" y="397"/>
                  </a:lnTo>
                  <a:lnTo>
                    <a:pt x="80" y="408"/>
                  </a:lnTo>
                  <a:lnTo>
                    <a:pt x="74" y="414"/>
                  </a:lnTo>
                  <a:lnTo>
                    <a:pt x="69" y="418"/>
                  </a:lnTo>
                  <a:lnTo>
                    <a:pt x="63" y="419"/>
                  </a:lnTo>
                  <a:lnTo>
                    <a:pt x="56" y="421"/>
                  </a:lnTo>
                  <a:lnTo>
                    <a:pt x="52" y="423"/>
                  </a:lnTo>
                  <a:lnTo>
                    <a:pt x="50" y="429"/>
                  </a:lnTo>
                  <a:lnTo>
                    <a:pt x="52" y="436"/>
                  </a:lnTo>
                  <a:lnTo>
                    <a:pt x="56" y="442"/>
                  </a:lnTo>
                  <a:lnTo>
                    <a:pt x="61" y="449"/>
                  </a:lnTo>
                  <a:lnTo>
                    <a:pt x="65" y="455"/>
                  </a:lnTo>
                  <a:lnTo>
                    <a:pt x="70" y="462"/>
                  </a:lnTo>
                  <a:lnTo>
                    <a:pt x="72" y="471"/>
                  </a:lnTo>
                  <a:lnTo>
                    <a:pt x="74" y="480"/>
                  </a:lnTo>
                  <a:lnTo>
                    <a:pt x="74" y="493"/>
                  </a:lnTo>
                  <a:lnTo>
                    <a:pt x="74" y="503"/>
                  </a:lnTo>
                  <a:lnTo>
                    <a:pt x="74" y="512"/>
                  </a:lnTo>
                  <a:lnTo>
                    <a:pt x="72" y="519"/>
                  </a:lnTo>
                  <a:lnTo>
                    <a:pt x="69" y="525"/>
                  </a:lnTo>
                  <a:lnTo>
                    <a:pt x="59" y="525"/>
                  </a:lnTo>
                  <a:lnTo>
                    <a:pt x="48" y="525"/>
                  </a:lnTo>
                  <a:lnTo>
                    <a:pt x="41" y="536"/>
                  </a:lnTo>
                  <a:lnTo>
                    <a:pt x="34" y="543"/>
                  </a:lnTo>
                  <a:lnTo>
                    <a:pt x="28" y="547"/>
                  </a:lnTo>
                  <a:lnTo>
                    <a:pt x="21" y="551"/>
                  </a:lnTo>
                  <a:lnTo>
                    <a:pt x="15" y="553"/>
                  </a:lnTo>
                  <a:lnTo>
                    <a:pt x="9" y="554"/>
                  </a:lnTo>
                  <a:lnTo>
                    <a:pt x="6" y="558"/>
                  </a:lnTo>
                  <a:lnTo>
                    <a:pt x="2" y="564"/>
                  </a:lnTo>
                  <a:lnTo>
                    <a:pt x="0" y="571"/>
                  </a:lnTo>
                  <a:lnTo>
                    <a:pt x="2" y="577"/>
                  </a:lnTo>
                  <a:lnTo>
                    <a:pt x="4" y="580"/>
                  </a:lnTo>
                  <a:lnTo>
                    <a:pt x="6" y="586"/>
                  </a:lnTo>
                  <a:lnTo>
                    <a:pt x="13" y="601"/>
                  </a:lnTo>
                  <a:lnTo>
                    <a:pt x="21" y="625"/>
                  </a:lnTo>
                  <a:lnTo>
                    <a:pt x="26" y="628"/>
                  </a:lnTo>
                  <a:lnTo>
                    <a:pt x="35" y="628"/>
                  </a:lnTo>
                  <a:lnTo>
                    <a:pt x="43" y="628"/>
                  </a:lnTo>
                  <a:lnTo>
                    <a:pt x="52" y="626"/>
                  </a:lnTo>
                  <a:lnTo>
                    <a:pt x="59" y="625"/>
                  </a:lnTo>
                  <a:lnTo>
                    <a:pt x="67" y="623"/>
                  </a:lnTo>
                  <a:lnTo>
                    <a:pt x="72" y="623"/>
                  </a:lnTo>
                  <a:lnTo>
                    <a:pt x="76" y="625"/>
                  </a:lnTo>
                  <a:lnTo>
                    <a:pt x="82" y="638"/>
                  </a:lnTo>
                  <a:lnTo>
                    <a:pt x="82" y="649"/>
                  </a:lnTo>
                  <a:lnTo>
                    <a:pt x="82" y="658"/>
                  </a:lnTo>
                  <a:lnTo>
                    <a:pt x="83" y="667"/>
                  </a:lnTo>
                  <a:lnTo>
                    <a:pt x="85" y="678"/>
                  </a:lnTo>
                  <a:lnTo>
                    <a:pt x="87" y="687"/>
                  </a:lnTo>
                  <a:lnTo>
                    <a:pt x="85" y="697"/>
                  </a:lnTo>
                  <a:lnTo>
                    <a:pt x="83" y="704"/>
                  </a:lnTo>
                  <a:lnTo>
                    <a:pt x="80" y="710"/>
                  </a:lnTo>
                  <a:lnTo>
                    <a:pt x="78" y="711"/>
                  </a:lnTo>
                  <a:lnTo>
                    <a:pt x="85" y="721"/>
                  </a:lnTo>
                  <a:lnTo>
                    <a:pt x="93" y="730"/>
                  </a:lnTo>
                  <a:lnTo>
                    <a:pt x="89" y="739"/>
                  </a:lnTo>
                  <a:lnTo>
                    <a:pt x="83" y="754"/>
                  </a:lnTo>
                  <a:lnTo>
                    <a:pt x="96" y="771"/>
                  </a:lnTo>
                  <a:lnTo>
                    <a:pt x="107" y="787"/>
                  </a:lnTo>
                  <a:lnTo>
                    <a:pt x="111" y="798"/>
                  </a:lnTo>
                  <a:lnTo>
                    <a:pt x="113" y="809"/>
                  </a:lnTo>
                  <a:lnTo>
                    <a:pt x="117" y="819"/>
                  </a:lnTo>
                  <a:lnTo>
                    <a:pt x="122" y="822"/>
                  </a:lnTo>
                  <a:lnTo>
                    <a:pt x="128" y="815"/>
                  </a:lnTo>
                  <a:lnTo>
                    <a:pt x="137" y="800"/>
                  </a:lnTo>
                  <a:lnTo>
                    <a:pt x="148" y="784"/>
                  </a:lnTo>
                  <a:lnTo>
                    <a:pt x="155" y="769"/>
                  </a:lnTo>
                  <a:lnTo>
                    <a:pt x="159" y="761"/>
                  </a:lnTo>
                  <a:lnTo>
                    <a:pt x="167" y="756"/>
                  </a:lnTo>
                  <a:lnTo>
                    <a:pt x="174" y="752"/>
                  </a:lnTo>
                  <a:lnTo>
                    <a:pt x="181" y="750"/>
                  </a:lnTo>
                  <a:lnTo>
                    <a:pt x="185" y="752"/>
                  </a:lnTo>
                  <a:lnTo>
                    <a:pt x="187" y="754"/>
                  </a:lnTo>
                  <a:lnTo>
                    <a:pt x="191" y="758"/>
                  </a:lnTo>
                  <a:lnTo>
                    <a:pt x="192" y="763"/>
                  </a:lnTo>
                  <a:lnTo>
                    <a:pt x="196" y="776"/>
                  </a:lnTo>
                  <a:lnTo>
                    <a:pt x="200" y="789"/>
                  </a:lnTo>
                  <a:lnTo>
                    <a:pt x="202" y="804"/>
                  </a:lnTo>
                  <a:lnTo>
                    <a:pt x="207" y="815"/>
                  </a:lnTo>
                  <a:lnTo>
                    <a:pt x="209" y="820"/>
                  </a:lnTo>
                  <a:lnTo>
                    <a:pt x="213" y="826"/>
                  </a:lnTo>
                  <a:lnTo>
                    <a:pt x="216" y="828"/>
                  </a:lnTo>
                  <a:lnTo>
                    <a:pt x="222" y="830"/>
                  </a:lnTo>
                  <a:lnTo>
                    <a:pt x="240" y="826"/>
                  </a:lnTo>
                  <a:lnTo>
                    <a:pt x="263" y="822"/>
                  </a:lnTo>
                  <a:lnTo>
                    <a:pt x="285" y="826"/>
                  </a:lnTo>
                  <a:lnTo>
                    <a:pt x="309" y="830"/>
                  </a:lnTo>
                  <a:lnTo>
                    <a:pt x="322" y="826"/>
                  </a:lnTo>
                  <a:lnTo>
                    <a:pt x="333" y="819"/>
                  </a:lnTo>
                  <a:lnTo>
                    <a:pt x="342" y="809"/>
                  </a:lnTo>
                  <a:lnTo>
                    <a:pt x="351" y="798"/>
                  </a:lnTo>
                  <a:lnTo>
                    <a:pt x="366" y="780"/>
                  </a:lnTo>
                  <a:lnTo>
                    <a:pt x="379" y="765"/>
                  </a:lnTo>
                  <a:lnTo>
                    <a:pt x="401" y="759"/>
                  </a:lnTo>
                  <a:lnTo>
                    <a:pt x="421" y="756"/>
                  </a:lnTo>
                  <a:lnTo>
                    <a:pt x="423" y="747"/>
                  </a:lnTo>
                  <a:lnTo>
                    <a:pt x="427" y="737"/>
                  </a:lnTo>
                  <a:lnTo>
                    <a:pt x="434" y="735"/>
                  </a:lnTo>
                  <a:lnTo>
                    <a:pt x="442" y="732"/>
                  </a:lnTo>
                  <a:lnTo>
                    <a:pt x="442" y="724"/>
                  </a:lnTo>
                  <a:lnTo>
                    <a:pt x="442" y="713"/>
                  </a:lnTo>
                  <a:lnTo>
                    <a:pt x="440" y="710"/>
                  </a:lnTo>
                  <a:lnTo>
                    <a:pt x="442" y="704"/>
                  </a:lnTo>
                  <a:lnTo>
                    <a:pt x="444" y="700"/>
                  </a:lnTo>
                  <a:lnTo>
                    <a:pt x="445" y="697"/>
                  </a:lnTo>
                  <a:lnTo>
                    <a:pt x="471" y="680"/>
                  </a:lnTo>
                  <a:lnTo>
                    <a:pt x="495" y="665"/>
                  </a:lnTo>
                  <a:lnTo>
                    <a:pt x="508" y="660"/>
                  </a:lnTo>
                  <a:lnTo>
                    <a:pt x="523" y="656"/>
                  </a:lnTo>
                  <a:lnTo>
                    <a:pt x="540" y="654"/>
                  </a:lnTo>
                  <a:lnTo>
                    <a:pt x="556" y="654"/>
                  </a:lnTo>
                  <a:lnTo>
                    <a:pt x="571" y="649"/>
                  </a:lnTo>
                  <a:lnTo>
                    <a:pt x="582" y="639"/>
                  </a:lnTo>
                  <a:lnTo>
                    <a:pt x="590" y="638"/>
                  </a:lnTo>
                  <a:lnTo>
                    <a:pt x="597" y="638"/>
                  </a:lnTo>
                  <a:lnTo>
                    <a:pt x="604" y="639"/>
                  </a:lnTo>
                  <a:lnTo>
                    <a:pt x="614" y="645"/>
                  </a:lnTo>
                  <a:lnTo>
                    <a:pt x="612" y="660"/>
                  </a:lnTo>
                  <a:lnTo>
                    <a:pt x="606" y="673"/>
                  </a:lnTo>
                  <a:lnTo>
                    <a:pt x="625" y="671"/>
                  </a:lnTo>
                  <a:lnTo>
                    <a:pt x="654" y="673"/>
                  </a:lnTo>
                  <a:lnTo>
                    <a:pt x="667" y="678"/>
                  </a:lnTo>
                  <a:lnTo>
                    <a:pt x="686" y="687"/>
                  </a:lnTo>
                  <a:lnTo>
                    <a:pt x="697" y="691"/>
                  </a:lnTo>
                  <a:lnTo>
                    <a:pt x="708" y="693"/>
                  </a:lnTo>
                  <a:lnTo>
                    <a:pt x="719" y="691"/>
                  </a:lnTo>
                  <a:lnTo>
                    <a:pt x="730" y="687"/>
                  </a:lnTo>
                  <a:lnTo>
                    <a:pt x="728" y="684"/>
                  </a:lnTo>
                  <a:lnTo>
                    <a:pt x="726" y="680"/>
                  </a:lnTo>
                  <a:lnTo>
                    <a:pt x="735" y="676"/>
                  </a:lnTo>
                  <a:lnTo>
                    <a:pt x="743" y="674"/>
                  </a:lnTo>
                  <a:lnTo>
                    <a:pt x="748" y="678"/>
                  </a:lnTo>
                  <a:lnTo>
                    <a:pt x="752" y="682"/>
                  </a:lnTo>
                  <a:lnTo>
                    <a:pt x="758" y="684"/>
                  </a:lnTo>
                  <a:lnTo>
                    <a:pt x="761" y="682"/>
                  </a:lnTo>
                  <a:lnTo>
                    <a:pt x="763" y="680"/>
                  </a:lnTo>
                  <a:lnTo>
                    <a:pt x="763" y="678"/>
                  </a:lnTo>
                  <a:lnTo>
                    <a:pt x="763" y="674"/>
                  </a:lnTo>
                  <a:lnTo>
                    <a:pt x="763" y="671"/>
                  </a:lnTo>
                  <a:lnTo>
                    <a:pt x="769" y="667"/>
                  </a:lnTo>
                  <a:lnTo>
                    <a:pt x="774" y="667"/>
                  </a:lnTo>
                  <a:lnTo>
                    <a:pt x="785" y="667"/>
                  </a:lnTo>
                  <a:lnTo>
                    <a:pt x="800" y="667"/>
                  </a:lnTo>
                  <a:lnTo>
                    <a:pt x="820" y="650"/>
                  </a:lnTo>
                  <a:lnTo>
                    <a:pt x="837" y="638"/>
                  </a:lnTo>
                  <a:lnTo>
                    <a:pt x="850" y="639"/>
                  </a:lnTo>
                  <a:lnTo>
                    <a:pt x="865" y="641"/>
                  </a:lnTo>
                  <a:lnTo>
                    <a:pt x="868" y="621"/>
                  </a:lnTo>
                  <a:lnTo>
                    <a:pt x="868" y="601"/>
                  </a:lnTo>
                  <a:lnTo>
                    <a:pt x="872" y="595"/>
                  </a:lnTo>
                  <a:lnTo>
                    <a:pt x="876" y="589"/>
                  </a:lnTo>
                  <a:lnTo>
                    <a:pt x="883" y="586"/>
                  </a:lnTo>
                  <a:lnTo>
                    <a:pt x="894" y="580"/>
                  </a:lnTo>
                  <a:lnTo>
                    <a:pt x="900" y="573"/>
                  </a:lnTo>
                  <a:lnTo>
                    <a:pt x="902" y="562"/>
                  </a:lnTo>
                  <a:lnTo>
                    <a:pt x="924" y="540"/>
                  </a:lnTo>
                  <a:lnTo>
                    <a:pt x="946" y="517"/>
                  </a:lnTo>
                  <a:lnTo>
                    <a:pt x="944" y="512"/>
                  </a:lnTo>
                  <a:lnTo>
                    <a:pt x="942" y="508"/>
                  </a:lnTo>
                  <a:lnTo>
                    <a:pt x="941" y="504"/>
                  </a:lnTo>
                  <a:lnTo>
                    <a:pt x="937" y="501"/>
                  </a:lnTo>
                  <a:lnTo>
                    <a:pt x="929" y="493"/>
                  </a:lnTo>
                  <a:lnTo>
                    <a:pt x="924" y="488"/>
                  </a:lnTo>
                  <a:lnTo>
                    <a:pt x="922" y="471"/>
                  </a:lnTo>
                  <a:lnTo>
                    <a:pt x="920" y="455"/>
                  </a:lnTo>
                  <a:lnTo>
                    <a:pt x="917" y="447"/>
                  </a:lnTo>
                  <a:lnTo>
                    <a:pt x="913" y="442"/>
                  </a:lnTo>
                  <a:lnTo>
                    <a:pt x="909" y="436"/>
                  </a:lnTo>
                  <a:lnTo>
                    <a:pt x="904" y="432"/>
                  </a:lnTo>
                  <a:lnTo>
                    <a:pt x="892" y="425"/>
                  </a:lnTo>
                  <a:lnTo>
                    <a:pt x="883" y="418"/>
                  </a:lnTo>
                  <a:lnTo>
                    <a:pt x="878" y="405"/>
                  </a:lnTo>
                  <a:lnTo>
                    <a:pt x="874" y="390"/>
                  </a:lnTo>
                  <a:lnTo>
                    <a:pt x="868" y="384"/>
                  </a:lnTo>
                  <a:lnTo>
                    <a:pt x="867" y="379"/>
                  </a:lnTo>
                  <a:lnTo>
                    <a:pt x="867" y="373"/>
                  </a:lnTo>
                  <a:lnTo>
                    <a:pt x="868" y="368"/>
                  </a:lnTo>
                  <a:lnTo>
                    <a:pt x="870" y="359"/>
                  </a:lnTo>
                  <a:lnTo>
                    <a:pt x="872" y="351"/>
                  </a:lnTo>
                  <a:lnTo>
                    <a:pt x="865" y="346"/>
                  </a:lnTo>
                  <a:lnTo>
                    <a:pt x="861" y="340"/>
                  </a:lnTo>
                  <a:lnTo>
                    <a:pt x="859" y="334"/>
                  </a:lnTo>
                  <a:lnTo>
                    <a:pt x="859" y="329"/>
                  </a:lnTo>
                  <a:lnTo>
                    <a:pt x="865" y="318"/>
                  </a:lnTo>
                  <a:lnTo>
                    <a:pt x="874" y="303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0" name="Freeform 20"/>
            <p:cNvSpPr>
              <a:spLocks/>
            </p:cNvSpPr>
            <p:nvPr/>
          </p:nvSpPr>
          <p:spPr bwMode="auto">
            <a:xfrm>
              <a:off x="3706" y="1733"/>
              <a:ext cx="41" cy="33"/>
            </a:xfrm>
            <a:custGeom>
              <a:avLst/>
              <a:gdLst>
                <a:gd name="T0" fmla="*/ 6 w 41"/>
                <a:gd name="T1" fmla="*/ 15 h 33"/>
                <a:gd name="T2" fmla="*/ 4 w 41"/>
                <a:gd name="T3" fmla="*/ 11 h 33"/>
                <a:gd name="T4" fmla="*/ 0 w 41"/>
                <a:gd name="T5" fmla="*/ 7 h 33"/>
                <a:gd name="T6" fmla="*/ 0 w 41"/>
                <a:gd name="T7" fmla="*/ 6 h 33"/>
                <a:gd name="T8" fmla="*/ 0 w 41"/>
                <a:gd name="T9" fmla="*/ 4 h 33"/>
                <a:gd name="T10" fmla="*/ 0 w 41"/>
                <a:gd name="T11" fmla="*/ 2 h 33"/>
                <a:gd name="T12" fmla="*/ 4 w 41"/>
                <a:gd name="T13" fmla="*/ 2 h 33"/>
                <a:gd name="T14" fmla="*/ 6 w 41"/>
                <a:gd name="T15" fmla="*/ 0 h 33"/>
                <a:gd name="T16" fmla="*/ 9 w 41"/>
                <a:gd name="T17" fmla="*/ 2 h 33"/>
                <a:gd name="T18" fmla="*/ 13 w 41"/>
                <a:gd name="T19" fmla="*/ 4 h 33"/>
                <a:gd name="T20" fmla="*/ 17 w 41"/>
                <a:gd name="T21" fmla="*/ 6 h 33"/>
                <a:gd name="T22" fmla="*/ 24 w 41"/>
                <a:gd name="T23" fmla="*/ 2 h 33"/>
                <a:gd name="T24" fmla="*/ 30 w 41"/>
                <a:gd name="T25" fmla="*/ 0 h 33"/>
                <a:gd name="T26" fmla="*/ 33 w 41"/>
                <a:gd name="T27" fmla="*/ 0 h 33"/>
                <a:gd name="T28" fmla="*/ 37 w 41"/>
                <a:gd name="T29" fmla="*/ 0 h 33"/>
                <a:gd name="T30" fmla="*/ 41 w 41"/>
                <a:gd name="T31" fmla="*/ 4 h 33"/>
                <a:gd name="T32" fmla="*/ 41 w 41"/>
                <a:gd name="T33" fmla="*/ 7 h 33"/>
                <a:gd name="T34" fmla="*/ 41 w 41"/>
                <a:gd name="T35" fmla="*/ 13 h 33"/>
                <a:gd name="T36" fmla="*/ 37 w 41"/>
                <a:gd name="T37" fmla="*/ 20 h 33"/>
                <a:gd name="T38" fmla="*/ 37 w 41"/>
                <a:gd name="T39" fmla="*/ 26 h 33"/>
                <a:gd name="T40" fmla="*/ 35 w 41"/>
                <a:gd name="T41" fmla="*/ 28 h 33"/>
                <a:gd name="T42" fmla="*/ 33 w 41"/>
                <a:gd name="T43" fmla="*/ 30 h 33"/>
                <a:gd name="T44" fmla="*/ 30 w 41"/>
                <a:gd name="T45" fmla="*/ 32 h 33"/>
                <a:gd name="T46" fmla="*/ 22 w 41"/>
                <a:gd name="T47" fmla="*/ 33 h 33"/>
                <a:gd name="T48" fmla="*/ 15 w 41"/>
                <a:gd name="T49" fmla="*/ 32 h 33"/>
                <a:gd name="T50" fmla="*/ 4 w 41"/>
                <a:gd name="T51" fmla="*/ 28 h 33"/>
                <a:gd name="T52" fmla="*/ 0 w 41"/>
                <a:gd name="T53" fmla="*/ 26 h 33"/>
                <a:gd name="T54" fmla="*/ 2 w 41"/>
                <a:gd name="T55" fmla="*/ 20 h 33"/>
                <a:gd name="T56" fmla="*/ 6 w 41"/>
                <a:gd name="T57" fmla="*/ 15 h 3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1"/>
                <a:gd name="T88" fmla="*/ 0 h 33"/>
                <a:gd name="T89" fmla="*/ 41 w 41"/>
                <a:gd name="T90" fmla="*/ 33 h 3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1" h="33">
                  <a:moveTo>
                    <a:pt x="6" y="15"/>
                  </a:moveTo>
                  <a:lnTo>
                    <a:pt x="4" y="11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4"/>
                  </a:lnTo>
                  <a:lnTo>
                    <a:pt x="41" y="7"/>
                  </a:lnTo>
                  <a:lnTo>
                    <a:pt x="41" y="13"/>
                  </a:lnTo>
                  <a:lnTo>
                    <a:pt x="37" y="20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3" y="30"/>
                  </a:lnTo>
                  <a:lnTo>
                    <a:pt x="30" y="32"/>
                  </a:lnTo>
                  <a:lnTo>
                    <a:pt x="22" y="33"/>
                  </a:lnTo>
                  <a:lnTo>
                    <a:pt x="15" y="32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1" name="Freeform 21"/>
            <p:cNvSpPr>
              <a:spLocks/>
            </p:cNvSpPr>
            <p:nvPr/>
          </p:nvSpPr>
          <p:spPr bwMode="auto">
            <a:xfrm>
              <a:off x="3837" y="2990"/>
              <a:ext cx="663" cy="833"/>
            </a:xfrm>
            <a:custGeom>
              <a:avLst/>
              <a:gdLst>
                <a:gd name="T0" fmla="*/ 52 w 663"/>
                <a:gd name="T1" fmla="*/ 827 h 833"/>
                <a:gd name="T2" fmla="*/ 113 w 663"/>
                <a:gd name="T3" fmla="*/ 831 h 833"/>
                <a:gd name="T4" fmla="*/ 176 w 663"/>
                <a:gd name="T5" fmla="*/ 831 h 833"/>
                <a:gd name="T6" fmla="*/ 292 w 663"/>
                <a:gd name="T7" fmla="*/ 761 h 833"/>
                <a:gd name="T8" fmla="*/ 346 w 663"/>
                <a:gd name="T9" fmla="*/ 707 h 833"/>
                <a:gd name="T10" fmla="*/ 381 w 663"/>
                <a:gd name="T11" fmla="*/ 705 h 833"/>
                <a:gd name="T12" fmla="*/ 455 w 663"/>
                <a:gd name="T13" fmla="*/ 702 h 833"/>
                <a:gd name="T14" fmla="*/ 512 w 663"/>
                <a:gd name="T15" fmla="*/ 722 h 833"/>
                <a:gd name="T16" fmla="*/ 569 w 663"/>
                <a:gd name="T17" fmla="*/ 693 h 833"/>
                <a:gd name="T18" fmla="*/ 612 w 663"/>
                <a:gd name="T19" fmla="*/ 669 h 833"/>
                <a:gd name="T20" fmla="*/ 610 w 663"/>
                <a:gd name="T21" fmla="*/ 643 h 833"/>
                <a:gd name="T22" fmla="*/ 604 w 663"/>
                <a:gd name="T23" fmla="*/ 572 h 833"/>
                <a:gd name="T24" fmla="*/ 625 w 663"/>
                <a:gd name="T25" fmla="*/ 502 h 833"/>
                <a:gd name="T26" fmla="*/ 619 w 663"/>
                <a:gd name="T27" fmla="*/ 449 h 833"/>
                <a:gd name="T28" fmla="*/ 584 w 663"/>
                <a:gd name="T29" fmla="*/ 421 h 833"/>
                <a:gd name="T30" fmla="*/ 628 w 663"/>
                <a:gd name="T31" fmla="*/ 377 h 833"/>
                <a:gd name="T32" fmla="*/ 649 w 663"/>
                <a:gd name="T33" fmla="*/ 314 h 833"/>
                <a:gd name="T34" fmla="*/ 619 w 663"/>
                <a:gd name="T35" fmla="*/ 284 h 833"/>
                <a:gd name="T36" fmla="*/ 623 w 663"/>
                <a:gd name="T37" fmla="*/ 245 h 833"/>
                <a:gd name="T38" fmla="*/ 599 w 663"/>
                <a:gd name="T39" fmla="*/ 229 h 833"/>
                <a:gd name="T40" fmla="*/ 599 w 663"/>
                <a:gd name="T41" fmla="*/ 177 h 833"/>
                <a:gd name="T42" fmla="*/ 567 w 663"/>
                <a:gd name="T43" fmla="*/ 186 h 833"/>
                <a:gd name="T44" fmla="*/ 560 w 663"/>
                <a:gd name="T45" fmla="*/ 155 h 833"/>
                <a:gd name="T46" fmla="*/ 534 w 663"/>
                <a:gd name="T47" fmla="*/ 149 h 833"/>
                <a:gd name="T48" fmla="*/ 506 w 663"/>
                <a:gd name="T49" fmla="*/ 162 h 833"/>
                <a:gd name="T50" fmla="*/ 510 w 663"/>
                <a:gd name="T51" fmla="*/ 140 h 833"/>
                <a:gd name="T52" fmla="*/ 473 w 663"/>
                <a:gd name="T53" fmla="*/ 105 h 833"/>
                <a:gd name="T54" fmla="*/ 473 w 663"/>
                <a:gd name="T55" fmla="*/ 88 h 833"/>
                <a:gd name="T56" fmla="*/ 449 w 663"/>
                <a:gd name="T57" fmla="*/ 64 h 833"/>
                <a:gd name="T58" fmla="*/ 432 w 663"/>
                <a:gd name="T59" fmla="*/ 50 h 833"/>
                <a:gd name="T60" fmla="*/ 416 w 663"/>
                <a:gd name="T61" fmla="*/ 29 h 833"/>
                <a:gd name="T62" fmla="*/ 397 w 663"/>
                <a:gd name="T63" fmla="*/ 3 h 833"/>
                <a:gd name="T64" fmla="*/ 379 w 663"/>
                <a:gd name="T65" fmla="*/ 11 h 833"/>
                <a:gd name="T66" fmla="*/ 346 w 663"/>
                <a:gd name="T67" fmla="*/ 5 h 833"/>
                <a:gd name="T68" fmla="*/ 342 w 663"/>
                <a:gd name="T69" fmla="*/ 27 h 833"/>
                <a:gd name="T70" fmla="*/ 344 w 663"/>
                <a:gd name="T71" fmla="*/ 77 h 833"/>
                <a:gd name="T72" fmla="*/ 360 w 663"/>
                <a:gd name="T73" fmla="*/ 101 h 833"/>
                <a:gd name="T74" fmla="*/ 335 w 663"/>
                <a:gd name="T75" fmla="*/ 138 h 833"/>
                <a:gd name="T76" fmla="*/ 288 w 663"/>
                <a:gd name="T77" fmla="*/ 177 h 833"/>
                <a:gd name="T78" fmla="*/ 323 w 663"/>
                <a:gd name="T79" fmla="*/ 255 h 833"/>
                <a:gd name="T80" fmla="*/ 366 w 663"/>
                <a:gd name="T81" fmla="*/ 280 h 833"/>
                <a:gd name="T82" fmla="*/ 384 w 663"/>
                <a:gd name="T83" fmla="*/ 314 h 833"/>
                <a:gd name="T84" fmla="*/ 320 w 663"/>
                <a:gd name="T85" fmla="*/ 380 h 833"/>
                <a:gd name="T86" fmla="*/ 270 w 663"/>
                <a:gd name="T87" fmla="*/ 428 h 833"/>
                <a:gd name="T88" fmla="*/ 292 w 663"/>
                <a:gd name="T89" fmla="*/ 462 h 833"/>
                <a:gd name="T90" fmla="*/ 294 w 663"/>
                <a:gd name="T91" fmla="*/ 502 h 833"/>
                <a:gd name="T92" fmla="*/ 250 w 663"/>
                <a:gd name="T93" fmla="*/ 539 h 833"/>
                <a:gd name="T94" fmla="*/ 222 w 663"/>
                <a:gd name="T95" fmla="*/ 545 h 833"/>
                <a:gd name="T96" fmla="*/ 176 w 663"/>
                <a:gd name="T97" fmla="*/ 580 h 833"/>
                <a:gd name="T98" fmla="*/ 133 w 663"/>
                <a:gd name="T99" fmla="*/ 622 h 833"/>
                <a:gd name="T100" fmla="*/ 59 w 663"/>
                <a:gd name="T101" fmla="*/ 646 h 833"/>
                <a:gd name="T102" fmla="*/ 26 w 663"/>
                <a:gd name="T103" fmla="*/ 656 h 833"/>
                <a:gd name="T104" fmla="*/ 28 w 663"/>
                <a:gd name="T105" fmla="*/ 672 h 833"/>
                <a:gd name="T106" fmla="*/ 20 w 663"/>
                <a:gd name="T107" fmla="*/ 700 h 833"/>
                <a:gd name="T108" fmla="*/ 43 w 663"/>
                <a:gd name="T109" fmla="*/ 735 h 833"/>
                <a:gd name="T110" fmla="*/ 9 w 663"/>
                <a:gd name="T111" fmla="*/ 752 h 83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3"/>
                <a:gd name="T169" fmla="*/ 0 h 833"/>
                <a:gd name="T170" fmla="*/ 663 w 663"/>
                <a:gd name="T171" fmla="*/ 833 h 83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3" h="833">
                  <a:moveTo>
                    <a:pt x="4" y="792"/>
                  </a:moveTo>
                  <a:lnTo>
                    <a:pt x="19" y="805"/>
                  </a:lnTo>
                  <a:lnTo>
                    <a:pt x="33" y="818"/>
                  </a:lnTo>
                  <a:lnTo>
                    <a:pt x="41" y="824"/>
                  </a:lnTo>
                  <a:lnTo>
                    <a:pt x="52" y="827"/>
                  </a:lnTo>
                  <a:lnTo>
                    <a:pt x="65" y="829"/>
                  </a:lnTo>
                  <a:lnTo>
                    <a:pt x="81" y="827"/>
                  </a:lnTo>
                  <a:lnTo>
                    <a:pt x="94" y="826"/>
                  </a:lnTo>
                  <a:lnTo>
                    <a:pt x="104" y="827"/>
                  </a:lnTo>
                  <a:lnTo>
                    <a:pt x="113" y="831"/>
                  </a:lnTo>
                  <a:lnTo>
                    <a:pt x="124" y="833"/>
                  </a:lnTo>
                  <a:lnTo>
                    <a:pt x="135" y="829"/>
                  </a:lnTo>
                  <a:lnTo>
                    <a:pt x="148" y="822"/>
                  </a:lnTo>
                  <a:lnTo>
                    <a:pt x="161" y="827"/>
                  </a:lnTo>
                  <a:lnTo>
                    <a:pt x="176" y="831"/>
                  </a:lnTo>
                  <a:lnTo>
                    <a:pt x="200" y="815"/>
                  </a:lnTo>
                  <a:lnTo>
                    <a:pt x="224" y="798"/>
                  </a:lnTo>
                  <a:lnTo>
                    <a:pt x="251" y="792"/>
                  </a:lnTo>
                  <a:lnTo>
                    <a:pt x="279" y="785"/>
                  </a:lnTo>
                  <a:lnTo>
                    <a:pt x="292" y="761"/>
                  </a:lnTo>
                  <a:lnTo>
                    <a:pt x="301" y="739"/>
                  </a:lnTo>
                  <a:lnTo>
                    <a:pt x="318" y="728"/>
                  </a:lnTo>
                  <a:lnTo>
                    <a:pt x="333" y="720"/>
                  </a:lnTo>
                  <a:lnTo>
                    <a:pt x="340" y="715"/>
                  </a:lnTo>
                  <a:lnTo>
                    <a:pt x="346" y="707"/>
                  </a:lnTo>
                  <a:lnTo>
                    <a:pt x="351" y="704"/>
                  </a:lnTo>
                  <a:lnTo>
                    <a:pt x="359" y="700"/>
                  </a:lnTo>
                  <a:lnTo>
                    <a:pt x="366" y="700"/>
                  </a:lnTo>
                  <a:lnTo>
                    <a:pt x="373" y="704"/>
                  </a:lnTo>
                  <a:lnTo>
                    <a:pt x="381" y="705"/>
                  </a:lnTo>
                  <a:lnTo>
                    <a:pt x="388" y="711"/>
                  </a:lnTo>
                  <a:lnTo>
                    <a:pt x="401" y="718"/>
                  </a:lnTo>
                  <a:lnTo>
                    <a:pt x="414" y="722"/>
                  </a:lnTo>
                  <a:lnTo>
                    <a:pt x="436" y="713"/>
                  </a:lnTo>
                  <a:lnTo>
                    <a:pt x="455" y="702"/>
                  </a:lnTo>
                  <a:lnTo>
                    <a:pt x="468" y="704"/>
                  </a:lnTo>
                  <a:lnTo>
                    <a:pt x="480" y="707"/>
                  </a:lnTo>
                  <a:lnTo>
                    <a:pt x="492" y="713"/>
                  </a:lnTo>
                  <a:lnTo>
                    <a:pt x="501" y="718"/>
                  </a:lnTo>
                  <a:lnTo>
                    <a:pt x="512" y="722"/>
                  </a:lnTo>
                  <a:lnTo>
                    <a:pt x="525" y="726"/>
                  </a:lnTo>
                  <a:lnTo>
                    <a:pt x="538" y="726"/>
                  </a:lnTo>
                  <a:lnTo>
                    <a:pt x="553" y="724"/>
                  </a:lnTo>
                  <a:lnTo>
                    <a:pt x="560" y="709"/>
                  </a:lnTo>
                  <a:lnTo>
                    <a:pt x="569" y="693"/>
                  </a:lnTo>
                  <a:lnTo>
                    <a:pt x="580" y="687"/>
                  </a:lnTo>
                  <a:lnTo>
                    <a:pt x="595" y="681"/>
                  </a:lnTo>
                  <a:lnTo>
                    <a:pt x="602" y="678"/>
                  </a:lnTo>
                  <a:lnTo>
                    <a:pt x="608" y="674"/>
                  </a:lnTo>
                  <a:lnTo>
                    <a:pt x="612" y="669"/>
                  </a:lnTo>
                  <a:lnTo>
                    <a:pt x="615" y="661"/>
                  </a:lnTo>
                  <a:lnTo>
                    <a:pt x="615" y="656"/>
                  </a:lnTo>
                  <a:lnTo>
                    <a:pt x="613" y="650"/>
                  </a:lnTo>
                  <a:lnTo>
                    <a:pt x="612" y="646"/>
                  </a:lnTo>
                  <a:lnTo>
                    <a:pt x="610" y="643"/>
                  </a:lnTo>
                  <a:lnTo>
                    <a:pt x="604" y="637"/>
                  </a:lnTo>
                  <a:lnTo>
                    <a:pt x="599" y="630"/>
                  </a:lnTo>
                  <a:lnTo>
                    <a:pt x="599" y="613"/>
                  </a:lnTo>
                  <a:lnTo>
                    <a:pt x="601" y="593"/>
                  </a:lnTo>
                  <a:lnTo>
                    <a:pt x="604" y="572"/>
                  </a:lnTo>
                  <a:lnTo>
                    <a:pt x="608" y="556"/>
                  </a:lnTo>
                  <a:lnTo>
                    <a:pt x="610" y="543"/>
                  </a:lnTo>
                  <a:lnTo>
                    <a:pt x="613" y="530"/>
                  </a:lnTo>
                  <a:lnTo>
                    <a:pt x="619" y="517"/>
                  </a:lnTo>
                  <a:lnTo>
                    <a:pt x="625" y="502"/>
                  </a:lnTo>
                  <a:lnTo>
                    <a:pt x="626" y="491"/>
                  </a:lnTo>
                  <a:lnTo>
                    <a:pt x="626" y="480"/>
                  </a:lnTo>
                  <a:lnTo>
                    <a:pt x="626" y="471"/>
                  </a:lnTo>
                  <a:lnTo>
                    <a:pt x="625" y="462"/>
                  </a:lnTo>
                  <a:lnTo>
                    <a:pt x="619" y="449"/>
                  </a:lnTo>
                  <a:lnTo>
                    <a:pt x="613" y="438"/>
                  </a:lnTo>
                  <a:lnTo>
                    <a:pt x="604" y="434"/>
                  </a:lnTo>
                  <a:lnTo>
                    <a:pt x="595" y="430"/>
                  </a:lnTo>
                  <a:lnTo>
                    <a:pt x="588" y="426"/>
                  </a:lnTo>
                  <a:lnTo>
                    <a:pt x="584" y="421"/>
                  </a:lnTo>
                  <a:lnTo>
                    <a:pt x="586" y="414"/>
                  </a:lnTo>
                  <a:lnTo>
                    <a:pt x="589" y="406"/>
                  </a:lnTo>
                  <a:lnTo>
                    <a:pt x="599" y="399"/>
                  </a:lnTo>
                  <a:lnTo>
                    <a:pt x="608" y="391"/>
                  </a:lnTo>
                  <a:lnTo>
                    <a:pt x="628" y="377"/>
                  </a:lnTo>
                  <a:lnTo>
                    <a:pt x="643" y="365"/>
                  </a:lnTo>
                  <a:lnTo>
                    <a:pt x="654" y="354"/>
                  </a:lnTo>
                  <a:lnTo>
                    <a:pt x="663" y="347"/>
                  </a:lnTo>
                  <a:lnTo>
                    <a:pt x="649" y="314"/>
                  </a:lnTo>
                  <a:lnTo>
                    <a:pt x="632" y="310"/>
                  </a:lnTo>
                  <a:lnTo>
                    <a:pt x="619" y="303"/>
                  </a:lnTo>
                  <a:lnTo>
                    <a:pt x="617" y="295"/>
                  </a:lnTo>
                  <a:lnTo>
                    <a:pt x="617" y="290"/>
                  </a:lnTo>
                  <a:lnTo>
                    <a:pt x="619" y="284"/>
                  </a:lnTo>
                  <a:lnTo>
                    <a:pt x="623" y="279"/>
                  </a:lnTo>
                  <a:lnTo>
                    <a:pt x="628" y="268"/>
                  </a:lnTo>
                  <a:lnTo>
                    <a:pt x="632" y="258"/>
                  </a:lnTo>
                  <a:lnTo>
                    <a:pt x="628" y="249"/>
                  </a:lnTo>
                  <a:lnTo>
                    <a:pt x="623" y="245"/>
                  </a:lnTo>
                  <a:lnTo>
                    <a:pt x="617" y="244"/>
                  </a:lnTo>
                  <a:lnTo>
                    <a:pt x="612" y="244"/>
                  </a:lnTo>
                  <a:lnTo>
                    <a:pt x="602" y="245"/>
                  </a:lnTo>
                  <a:lnTo>
                    <a:pt x="595" y="245"/>
                  </a:lnTo>
                  <a:lnTo>
                    <a:pt x="599" y="229"/>
                  </a:lnTo>
                  <a:lnTo>
                    <a:pt x="606" y="208"/>
                  </a:lnTo>
                  <a:lnTo>
                    <a:pt x="606" y="195"/>
                  </a:lnTo>
                  <a:lnTo>
                    <a:pt x="604" y="184"/>
                  </a:lnTo>
                  <a:lnTo>
                    <a:pt x="601" y="181"/>
                  </a:lnTo>
                  <a:lnTo>
                    <a:pt x="599" y="177"/>
                  </a:lnTo>
                  <a:lnTo>
                    <a:pt x="595" y="173"/>
                  </a:lnTo>
                  <a:lnTo>
                    <a:pt x="589" y="171"/>
                  </a:lnTo>
                  <a:lnTo>
                    <a:pt x="582" y="181"/>
                  </a:lnTo>
                  <a:lnTo>
                    <a:pt x="573" y="188"/>
                  </a:lnTo>
                  <a:lnTo>
                    <a:pt x="567" y="186"/>
                  </a:lnTo>
                  <a:lnTo>
                    <a:pt x="564" y="183"/>
                  </a:lnTo>
                  <a:lnTo>
                    <a:pt x="562" y="177"/>
                  </a:lnTo>
                  <a:lnTo>
                    <a:pt x="562" y="170"/>
                  </a:lnTo>
                  <a:lnTo>
                    <a:pt x="560" y="162"/>
                  </a:lnTo>
                  <a:lnTo>
                    <a:pt x="560" y="155"/>
                  </a:lnTo>
                  <a:lnTo>
                    <a:pt x="558" y="149"/>
                  </a:lnTo>
                  <a:lnTo>
                    <a:pt x="553" y="146"/>
                  </a:lnTo>
                  <a:lnTo>
                    <a:pt x="547" y="144"/>
                  </a:lnTo>
                  <a:lnTo>
                    <a:pt x="541" y="146"/>
                  </a:lnTo>
                  <a:lnTo>
                    <a:pt x="534" y="149"/>
                  </a:lnTo>
                  <a:lnTo>
                    <a:pt x="530" y="155"/>
                  </a:lnTo>
                  <a:lnTo>
                    <a:pt x="525" y="160"/>
                  </a:lnTo>
                  <a:lnTo>
                    <a:pt x="519" y="164"/>
                  </a:lnTo>
                  <a:lnTo>
                    <a:pt x="514" y="164"/>
                  </a:lnTo>
                  <a:lnTo>
                    <a:pt x="506" y="162"/>
                  </a:lnTo>
                  <a:lnTo>
                    <a:pt x="504" y="159"/>
                  </a:lnTo>
                  <a:lnTo>
                    <a:pt x="503" y="155"/>
                  </a:lnTo>
                  <a:lnTo>
                    <a:pt x="504" y="151"/>
                  </a:lnTo>
                  <a:lnTo>
                    <a:pt x="506" y="147"/>
                  </a:lnTo>
                  <a:lnTo>
                    <a:pt x="510" y="140"/>
                  </a:lnTo>
                  <a:lnTo>
                    <a:pt x="510" y="133"/>
                  </a:lnTo>
                  <a:lnTo>
                    <a:pt x="490" y="123"/>
                  </a:lnTo>
                  <a:lnTo>
                    <a:pt x="473" y="116"/>
                  </a:lnTo>
                  <a:lnTo>
                    <a:pt x="471" y="110"/>
                  </a:lnTo>
                  <a:lnTo>
                    <a:pt x="473" y="105"/>
                  </a:lnTo>
                  <a:lnTo>
                    <a:pt x="477" y="96"/>
                  </a:lnTo>
                  <a:lnTo>
                    <a:pt x="480" y="86"/>
                  </a:lnTo>
                  <a:lnTo>
                    <a:pt x="477" y="88"/>
                  </a:lnTo>
                  <a:lnTo>
                    <a:pt x="473" y="88"/>
                  </a:lnTo>
                  <a:lnTo>
                    <a:pt x="462" y="86"/>
                  </a:lnTo>
                  <a:lnTo>
                    <a:pt x="455" y="83"/>
                  </a:lnTo>
                  <a:lnTo>
                    <a:pt x="451" y="77"/>
                  </a:lnTo>
                  <a:lnTo>
                    <a:pt x="449" y="70"/>
                  </a:lnTo>
                  <a:lnTo>
                    <a:pt x="449" y="64"/>
                  </a:lnTo>
                  <a:lnTo>
                    <a:pt x="449" y="57"/>
                  </a:lnTo>
                  <a:lnTo>
                    <a:pt x="447" y="51"/>
                  </a:lnTo>
                  <a:lnTo>
                    <a:pt x="445" y="48"/>
                  </a:lnTo>
                  <a:lnTo>
                    <a:pt x="440" y="48"/>
                  </a:lnTo>
                  <a:lnTo>
                    <a:pt x="432" y="50"/>
                  </a:lnTo>
                  <a:lnTo>
                    <a:pt x="429" y="51"/>
                  </a:lnTo>
                  <a:lnTo>
                    <a:pt x="425" y="50"/>
                  </a:lnTo>
                  <a:lnTo>
                    <a:pt x="421" y="48"/>
                  </a:lnTo>
                  <a:lnTo>
                    <a:pt x="418" y="44"/>
                  </a:lnTo>
                  <a:lnTo>
                    <a:pt x="416" y="29"/>
                  </a:lnTo>
                  <a:lnTo>
                    <a:pt x="416" y="14"/>
                  </a:lnTo>
                  <a:lnTo>
                    <a:pt x="412" y="11"/>
                  </a:lnTo>
                  <a:lnTo>
                    <a:pt x="408" y="7"/>
                  </a:lnTo>
                  <a:lnTo>
                    <a:pt x="403" y="5"/>
                  </a:lnTo>
                  <a:lnTo>
                    <a:pt x="397" y="3"/>
                  </a:lnTo>
                  <a:lnTo>
                    <a:pt x="392" y="9"/>
                  </a:lnTo>
                  <a:lnTo>
                    <a:pt x="388" y="14"/>
                  </a:lnTo>
                  <a:lnTo>
                    <a:pt x="379" y="11"/>
                  </a:lnTo>
                  <a:lnTo>
                    <a:pt x="371" y="3"/>
                  </a:lnTo>
                  <a:lnTo>
                    <a:pt x="366" y="1"/>
                  </a:lnTo>
                  <a:lnTo>
                    <a:pt x="360" y="0"/>
                  </a:lnTo>
                  <a:lnTo>
                    <a:pt x="355" y="0"/>
                  </a:lnTo>
                  <a:lnTo>
                    <a:pt x="346" y="5"/>
                  </a:lnTo>
                  <a:lnTo>
                    <a:pt x="344" y="7"/>
                  </a:lnTo>
                  <a:lnTo>
                    <a:pt x="342" y="11"/>
                  </a:lnTo>
                  <a:lnTo>
                    <a:pt x="340" y="14"/>
                  </a:lnTo>
                  <a:lnTo>
                    <a:pt x="340" y="18"/>
                  </a:lnTo>
                  <a:lnTo>
                    <a:pt x="342" y="27"/>
                  </a:lnTo>
                  <a:lnTo>
                    <a:pt x="346" y="40"/>
                  </a:lnTo>
                  <a:lnTo>
                    <a:pt x="340" y="50"/>
                  </a:lnTo>
                  <a:lnTo>
                    <a:pt x="335" y="62"/>
                  </a:lnTo>
                  <a:lnTo>
                    <a:pt x="338" y="70"/>
                  </a:lnTo>
                  <a:lnTo>
                    <a:pt x="344" y="77"/>
                  </a:lnTo>
                  <a:lnTo>
                    <a:pt x="344" y="86"/>
                  </a:lnTo>
                  <a:lnTo>
                    <a:pt x="346" y="96"/>
                  </a:lnTo>
                  <a:lnTo>
                    <a:pt x="351" y="99"/>
                  </a:lnTo>
                  <a:lnTo>
                    <a:pt x="359" y="99"/>
                  </a:lnTo>
                  <a:lnTo>
                    <a:pt x="360" y="101"/>
                  </a:lnTo>
                  <a:lnTo>
                    <a:pt x="364" y="105"/>
                  </a:lnTo>
                  <a:lnTo>
                    <a:pt x="366" y="110"/>
                  </a:lnTo>
                  <a:lnTo>
                    <a:pt x="368" y="123"/>
                  </a:lnTo>
                  <a:lnTo>
                    <a:pt x="357" y="129"/>
                  </a:lnTo>
                  <a:lnTo>
                    <a:pt x="335" y="138"/>
                  </a:lnTo>
                  <a:lnTo>
                    <a:pt x="309" y="146"/>
                  </a:lnTo>
                  <a:lnTo>
                    <a:pt x="292" y="149"/>
                  </a:lnTo>
                  <a:lnTo>
                    <a:pt x="288" y="159"/>
                  </a:lnTo>
                  <a:lnTo>
                    <a:pt x="287" y="168"/>
                  </a:lnTo>
                  <a:lnTo>
                    <a:pt x="288" y="177"/>
                  </a:lnTo>
                  <a:lnTo>
                    <a:pt x="292" y="186"/>
                  </a:lnTo>
                  <a:lnTo>
                    <a:pt x="301" y="205"/>
                  </a:lnTo>
                  <a:lnTo>
                    <a:pt x="309" y="221"/>
                  </a:lnTo>
                  <a:lnTo>
                    <a:pt x="316" y="238"/>
                  </a:lnTo>
                  <a:lnTo>
                    <a:pt x="323" y="255"/>
                  </a:lnTo>
                  <a:lnTo>
                    <a:pt x="329" y="268"/>
                  </a:lnTo>
                  <a:lnTo>
                    <a:pt x="336" y="275"/>
                  </a:lnTo>
                  <a:lnTo>
                    <a:pt x="347" y="277"/>
                  </a:lnTo>
                  <a:lnTo>
                    <a:pt x="360" y="279"/>
                  </a:lnTo>
                  <a:lnTo>
                    <a:pt x="366" y="280"/>
                  </a:lnTo>
                  <a:lnTo>
                    <a:pt x="371" y="284"/>
                  </a:lnTo>
                  <a:lnTo>
                    <a:pt x="377" y="288"/>
                  </a:lnTo>
                  <a:lnTo>
                    <a:pt x="381" y="292"/>
                  </a:lnTo>
                  <a:lnTo>
                    <a:pt x="384" y="301"/>
                  </a:lnTo>
                  <a:lnTo>
                    <a:pt x="384" y="314"/>
                  </a:lnTo>
                  <a:lnTo>
                    <a:pt x="384" y="327"/>
                  </a:lnTo>
                  <a:lnTo>
                    <a:pt x="383" y="336"/>
                  </a:lnTo>
                  <a:lnTo>
                    <a:pt x="357" y="347"/>
                  </a:lnTo>
                  <a:lnTo>
                    <a:pt x="333" y="360"/>
                  </a:lnTo>
                  <a:lnTo>
                    <a:pt x="320" y="380"/>
                  </a:lnTo>
                  <a:lnTo>
                    <a:pt x="303" y="404"/>
                  </a:lnTo>
                  <a:lnTo>
                    <a:pt x="292" y="414"/>
                  </a:lnTo>
                  <a:lnTo>
                    <a:pt x="281" y="421"/>
                  </a:lnTo>
                  <a:lnTo>
                    <a:pt x="275" y="425"/>
                  </a:lnTo>
                  <a:lnTo>
                    <a:pt x="270" y="428"/>
                  </a:lnTo>
                  <a:lnTo>
                    <a:pt x="264" y="434"/>
                  </a:lnTo>
                  <a:lnTo>
                    <a:pt x="262" y="439"/>
                  </a:lnTo>
                  <a:lnTo>
                    <a:pt x="272" y="449"/>
                  </a:lnTo>
                  <a:lnTo>
                    <a:pt x="285" y="456"/>
                  </a:lnTo>
                  <a:lnTo>
                    <a:pt x="292" y="462"/>
                  </a:lnTo>
                  <a:lnTo>
                    <a:pt x="298" y="465"/>
                  </a:lnTo>
                  <a:lnTo>
                    <a:pt x="301" y="471"/>
                  </a:lnTo>
                  <a:lnTo>
                    <a:pt x="303" y="476"/>
                  </a:lnTo>
                  <a:lnTo>
                    <a:pt x="301" y="487"/>
                  </a:lnTo>
                  <a:lnTo>
                    <a:pt x="294" y="502"/>
                  </a:lnTo>
                  <a:lnTo>
                    <a:pt x="287" y="517"/>
                  </a:lnTo>
                  <a:lnTo>
                    <a:pt x="281" y="526"/>
                  </a:lnTo>
                  <a:lnTo>
                    <a:pt x="268" y="532"/>
                  </a:lnTo>
                  <a:lnTo>
                    <a:pt x="257" y="534"/>
                  </a:lnTo>
                  <a:lnTo>
                    <a:pt x="250" y="539"/>
                  </a:lnTo>
                  <a:lnTo>
                    <a:pt x="244" y="545"/>
                  </a:lnTo>
                  <a:lnTo>
                    <a:pt x="238" y="545"/>
                  </a:lnTo>
                  <a:lnTo>
                    <a:pt x="233" y="545"/>
                  </a:lnTo>
                  <a:lnTo>
                    <a:pt x="227" y="543"/>
                  </a:lnTo>
                  <a:lnTo>
                    <a:pt x="222" y="545"/>
                  </a:lnTo>
                  <a:lnTo>
                    <a:pt x="214" y="554"/>
                  </a:lnTo>
                  <a:lnTo>
                    <a:pt x="209" y="563"/>
                  </a:lnTo>
                  <a:lnTo>
                    <a:pt x="198" y="565"/>
                  </a:lnTo>
                  <a:lnTo>
                    <a:pt x="187" y="567"/>
                  </a:lnTo>
                  <a:lnTo>
                    <a:pt x="176" y="580"/>
                  </a:lnTo>
                  <a:lnTo>
                    <a:pt x="168" y="593"/>
                  </a:lnTo>
                  <a:lnTo>
                    <a:pt x="161" y="596"/>
                  </a:lnTo>
                  <a:lnTo>
                    <a:pt x="150" y="602"/>
                  </a:lnTo>
                  <a:lnTo>
                    <a:pt x="142" y="611"/>
                  </a:lnTo>
                  <a:lnTo>
                    <a:pt x="133" y="622"/>
                  </a:lnTo>
                  <a:lnTo>
                    <a:pt x="120" y="620"/>
                  </a:lnTo>
                  <a:lnTo>
                    <a:pt x="104" y="619"/>
                  </a:lnTo>
                  <a:lnTo>
                    <a:pt x="87" y="632"/>
                  </a:lnTo>
                  <a:lnTo>
                    <a:pt x="70" y="643"/>
                  </a:lnTo>
                  <a:lnTo>
                    <a:pt x="59" y="646"/>
                  </a:lnTo>
                  <a:lnTo>
                    <a:pt x="50" y="648"/>
                  </a:lnTo>
                  <a:lnTo>
                    <a:pt x="41" y="648"/>
                  </a:lnTo>
                  <a:lnTo>
                    <a:pt x="33" y="650"/>
                  </a:lnTo>
                  <a:lnTo>
                    <a:pt x="30" y="652"/>
                  </a:lnTo>
                  <a:lnTo>
                    <a:pt x="26" y="656"/>
                  </a:lnTo>
                  <a:lnTo>
                    <a:pt x="24" y="661"/>
                  </a:lnTo>
                  <a:lnTo>
                    <a:pt x="22" y="665"/>
                  </a:lnTo>
                  <a:lnTo>
                    <a:pt x="24" y="669"/>
                  </a:lnTo>
                  <a:lnTo>
                    <a:pt x="26" y="670"/>
                  </a:lnTo>
                  <a:lnTo>
                    <a:pt x="28" y="672"/>
                  </a:lnTo>
                  <a:lnTo>
                    <a:pt x="30" y="674"/>
                  </a:lnTo>
                  <a:lnTo>
                    <a:pt x="32" y="676"/>
                  </a:lnTo>
                  <a:lnTo>
                    <a:pt x="32" y="678"/>
                  </a:lnTo>
                  <a:lnTo>
                    <a:pt x="24" y="687"/>
                  </a:lnTo>
                  <a:lnTo>
                    <a:pt x="20" y="700"/>
                  </a:lnTo>
                  <a:lnTo>
                    <a:pt x="17" y="711"/>
                  </a:lnTo>
                  <a:lnTo>
                    <a:pt x="13" y="724"/>
                  </a:lnTo>
                  <a:lnTo>
                    <a:pt x="28" y="728"/>
                  </a:lnTo>
                  <a:lnTo>
                    <a:pt x="43" y="728"/>
                  </a:lnTo>
                  <a:lnTo>
                    <a:pt x="43" y="735"/>
                  </a:lnTo>
                  <a:lnTo>
                    <a:pt x="39" y="741"/>
                  </a:lnTo>
                  <a:lnTo>
                    <a:pt x="32" y="744"/>
                  </a:lnTo>
                  <a:lnTo>
                    <a:pt x="24" y="746"/>
                  </a:lnTo>
                  <a:lnTo>
                    <a:pt x="17" y="750"/>
                  </a:lnTo>
                  <a:lnTo>
                    <a:pt x="9" y="752"/>
                  </a:lnTo>
                  <a:lnTo>
                    <a:pt x="4" y="755"/>
                  </a:lnTo>
                  <a:lnTo>
                    <a:pt x="0" y="759"/>
                  </a:lnTo>
                  <a:lnTo>
                    <a:pt x="0" y="772"/>
                  </a:lnTo>
                  <a:lnTo>
                    <a:pt x="4" y="792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2" name="Freeform 22"/>
            <p:cNvSpPr>
              <a:spLocks/>
            </p:cNvSpPr>
            <p:nvPr/>
          </p:nvSpPr>
          <p:spPr bwMode="auto">
            <a:xfrm>
              <a:off x="3617" y="3283"/>
              <a:ext cx="276" cy="381"/>
            </a:xfrm>
            <a:custGeom>
              <a:avLst/>
              <a:gdLst>
                <a:gd name="T0" fmla="*/ 174 w 276"/>
                <a:gd name="T1" fmla="*/ 200 h 381"/>
                <a:gd name="T2" fmla="*/ 144 w 276"/>
                <a:gd name="T3" fmla="*/ 252 h 381"/>
                <a:gd name="T4" fmla="*/ 119 w 276"/>
                <a:gd name="T5" fmla="*/ 287 h 381"/>
                <a:gd name="T6" fmla="*/ 83 w 276"/>
                <a:gd name="T7" fmla="*/ 324 h 381"/>
                <a:gd name="T8" fmla="*/ 65 w 276"/>
                <a:gd name="T9" fmla="*/ 340 h 381"/>
                <a:gd name="T10" fmla="*/ 54 w 276"/>
                <a:gd name="T11" fmla="*/ 339 h 381"/>
                <a:gd name="T12" fmla="*/ 41 w 276"/>
                <a:gd name="T13" fmla="*/ 329 h 381"/>
                <a:gd name="T14" fmla="*/ 34 w 276"/>
                <a:gd name="T15" fmla="*/ 333 h 381"/>
                <a:gd name="T16" fmla="*/ 39 w 276"/>
                <a:gd name="T17" fmla="*/ 342 h 381"/>
                <a:gd name="T18" fmla="*/ 45 w 276"/>
                <a:gd name="T19" fmla="*/ 350 h 381"/>
                <a:gd name="T20" fmla="*/ 41 w 276"/>
                <a:gd name="T21" fmla="*/ 353 h 381"/>
                <a:gd name="T22" fmla="*/ 32 w 276"/>
                <a:gd name="T23" fmla="*/ 357 h 381"/>
                <a:gd name="T24" fmla="*/ 13 w 276"/>
                <a:gd name="T25" fmla="*/ 359 h 381"/>
                <a:gd name="T26" fmla="*/ 4 w 276"/>
                <a:gd name="T27" fmla="*/ 363 h 381"/>
                <a:gd name="T28" fmla="*/ 0 w 276"/>
                <a:gd name="T29" fmla="*/ 366 h 381"/>
                <a:gd name="T30" fmla="*/ 2 w 276"/>
                <a:gd name="T31" fmla="*/ 374 h 381"/>
                <a:gd name="T32" fmla="*/ 11 w 276"/>
                <a:gd name="T33" fmla="*/ 379 h 381"/>
                <a:gd name="T34" fmla="*/ 35 w 276"/>
                <a:gd name="T35" fmla="*/ 381 h 381"/>
                <a:gd name="T36" fmla="*/ 65 w 276"/>
                <a:gd name="T37" fmla="*/ 377 h 381"/>
                <a:gd name="T38" fmla="*/ 95 w 276"/>
                <a:gd name="T39" fmla="*/ 364 h 381"/>
                <a:gd name="T40" fmla="*/ 119 w 276"/>
                <a:gd name="T41" fmla="*/ 329 h 381"/>
                <a:gd name="T42" fmla="*/ 139 w 276"/>
                <a:gd name="T43" fmla="*/ 302 h 381"/>
                <a:gd name="T44" fmla="*/ 156 w 276"/>
                <a:gd name="T45" fmla="*/ 292 h 381"/>
                <a:gd name="T46" fmla="*/ 165 w 276"/>
                <a:gd name="T47" fmla="*/ 283 h 381"/>
                <a:gd name="T48" fmla="*/ 187 w 276"/>
                <a:gd name="T49" fmla="*/ 270 h 381"/>
                <a:gd name="T50" fmla="*/ 213 w 276"/>
                <a:gd name="T51" fmla="*/ 248 h 381"/>
                <a:gd name="T52" fmla="*/ 231 w 276"/>
                <a:gd name="T53" fmla="*/ 220 h 381"/>
                <a:gd name="T54" fmla="*/ 235 w 276"/>
                <a:gd name="T55" fmla="*/ 198 h 381"/>
                <a:gd name="T56" fmla="*/ 229 w 276"/>
                <a:gd name="T57" fmla="*/ 180 h 381"/>
                <a:gd name="T58" fmla="*/ 240 w 276"/>
                <a:gd name="T59" fmla="*/ 172 h 381"/>
                <a:gd name="T60" fmla="*/ 248 w 276"/>
                <a:gd name="T61" fmla="*/ 176 h 381"/>
                <a:gd name="T62" fmla="*/ 248 w 276"/>
                <a:gd name="T63" fmla="*/ 183 h 381"/>
                <a:gd name="T64" fmla="*/ 250 w 276"/>
                <a:gd name="T65" fmla="*/ 187 h 381"/>
                <a:gd name="T66" fmla="*/ 261 w 276"/>
                <a:gd name="T67" fmla="*/ 169 h 381"/>
                <a:gd name="T68" fmla="*/ 268 w 276"/>
                <a:gd name="T69" fmla="*/ 128 h 381"/>
                <a:gd name="T70" fmla="*/ 268 w 276"/>
                <a:gd name="T71" fmla="*/ 102 h 381"/>
                <a:gd name="T72" fmla="*/ 272 w 276"/>
                <a:gd name="T73" fmla="*/ 71 h 381"/>
                <a:gd name="T74" fmla="*/ 274 w 276"/>
                <a:gd name="T75" fmla="*/ 41 h 381"/>
                <a:gd name="T76" fmla="*/ 268 w 276"/>
                <a:gd name="T77" fmla="*/ 28 h 381"/>
                <a:gd name="T78" fmla="*/ 270 w 276"/>
                <a:gd name="T79" fmla="*/ 15 h 381"/>
                <a:gd name="T80" fmla="*/ 270 w 276"/>
                <a:gd name="T81" fmla="*/ 4 h 381"/>
                <a:gd name="T82" fmla="*/ 257 w 276"/>
                <a:gd name="T83" fmla="*/ 0 h 381"/>
                <a:gd name="T84" fmla="*/ 246 w 276"/>
                <a:gd name="T85" fmla="*/ 15 h 381"/>
                <a:gd name="T86" fmla="*/ 240 w 276"/>
                <a:gd name="T87" fmla="*/ 37 h 381"/>
                <a:gd name="T88" fmla="*/ 239 w 276"/>
                <a:gd name="T89" fmla="*/ 56 h 381"/>
                <a:gd name="T90" fmla="*/ 231 w 276"/>
                <a:gd name="T91" fmla="*/ 76 h 381"/>
                <a:gd name="T92" fmla="*/ 228 w 276"/>
                <a:gd name="T93" fmla="*/ 95 h 381"/>
                <a:gd name="T94" fmla="*/ 220 w 276"/>
                <a:gd name="T95" fmla="*/ 124 h 381"/>
                <a:gd name="T96" fmla="*/ 204 w 276"/>
                <a:gd name="T97" fmla="*/ 157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81"/>
                <a:gd name="T149" fmla="*/ 276 w 276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81">
                  <a:moveTo>
                    <a:pt x="196" y="174"/>
                  </a:moveTo>
                  <a:lnTo>
                    <a:pt x="174" y="200"/>
                  </a:lnTo>
                  <a:lnTo>
                    <a:pt x="152" y="226"/>
                  </a:lnTo>
                  <a:lnTo>
                    <a:pt x="144" y="252"/>
                  </a:lnTo>
                  <a:lnTo>
                    <a:pt x="135" y="272"/>
                  </a:lnTo>
                  <a:lnTo>
                    <a:pt x="119" y="287"/>
                  </a:lnTo>
                  <a:lnTo>
                    <a:pt x="98" y="302"/>
                  </a:lnTo>
                  <a:lnTo>
                    <a:pt x="83" y="324"/>
                  </a:lnTo>
                  <a:lnTo>
                    <a:pt x="69" y="339"/>
                  </a:lnTo>
                  <a:lnTo>
                    <a:pt x="65" y="340"/>
                  </a:lnTo>
                  <a:lnTo>
                    <a:pt x="59" y="340"/>
                  </a:lnTo>
                  <a:lnTo>
                    <a:pt x="54" y="339"/>
                  </a:lnTo>
                  <a:lnTo>
                    <a:pt x="50" y="335"/>
                  </a:lnTo>
                  <a:lnTo>
                    <a:pt x="41" y="329"/>
                  </a:lnTo>
                  <a:lnTo>
                    <a:pt x="34" y="327"/>
                  </a:lnTo>
                  <a:lnTo>
                    <a:pt x="34" y="333"/>
                  </a:lnTo>
                  <a:lnTo>
                    <a:pt x="35" y="337"/>
                  </a:lnTo>
                  <a:lnTo>
                    <a:pt x="39" y="342"/>
                  </a:lnTo>
                  <a:lnTo>
                    <a:pt x="45" y="348"/>
                  </a:lnTo>
                  <a:lnTo>
                    <a:pt x="45" y="350"/>
                  </a:lnTo>
                  <a:lnTo>
                    <a:pt x="43" y="352"/>
                  </a:lnTo>
                  <a:lnTo>
                    <a:pt x="41" y="353"/>
                  </a:lnTo>
                  <a:lnTo>
                    <a:pt x="39" y="355"/>
                  </a:lnTo>
                  <a:lnTo>
                    <a:pt x="32" y="357"/>
                  </a:lnTo>
                  <a:lnTo>
                    <a:pt x="23" y="357"/>
                  </a:lnTo>
                  <a:lnTo>
                    <a:pt x="13" y="359"/>
                  </a:lnTo>
                  <a:lnTo>
                    <a:pt x="6" y="361"/>
                  </a:lnTo>
                  <a:lnTo>
                    <a:pt x="4" y="363"/>
                  </a:lnTo>
                  <a:lnTo>
                    <a:pt x="2" y="364"/>
                  </a:lnTo>
                  <a:lnTo>
                    <a:pt x="0" y="366"/>
                  </a:lnTo>
                  <a:lnTo>
                    <a:pt x="0" y="368"/>
                  </a:lnTo>
                  <a:lnTo>
                    <a:pt x="2" y="374"/>
                  </a:lnTo>
                  <a:lnTo>
                    <a:pt x="6" y="376"/>
                  </a:lnTo>
                  <a:lnTo>
                    <a:pt x="11" y="379"/>
                  </a:lnTo>
                  <a:lnTo>
                    <a:pt x="19" y="379"/>
                  </a:lnTo>
                  <a:lnTo>
                    <a:pt x="35" y="381"/>
                  </a:lnTo>
                  <a:lnTo>
                    <a:pt x="48" y="381"/>
                  </a:lnTo>
                  <a:lnTo>
                    <a:pt x="65" y="377"/>
                  </a:lnTo>
                  <a:lnTo>
                    <a:pt x="80" y="370"/>
                  </a:lnTo>
                  <a:lnTo>
                    <a:pt x="95" y="364"/>
                  </a:lnTo>
                  <a:lnTo>
                    <a:pt x="111" y="357"/>
                  </a:lnTo>
                  <a:lnTo>
                    <a:pt x="119" y="329"/>
                  </a:lnTo>
                  <a:lnTo>
                    <a:pt x="128" y="305"/>
                  </a:lnTo>
                  <a:lnTo>
                    <a:pt x="139" y="302"/>
                  </a:lnTo>
                  <a:lnTo>
                    <a:pt x="152" y="300"/>
                  </a:lnTo>
                  <a:lnTo>
                    <a:pt x="156" y="292"/>
                  </a:lnTo>
                  <a:lnTo>
                    <a:pt x="159" y="287"/>
                  </a:lnTo>
                  <a:lnTo>
                    <a:pt x="165" y="283"/>
                  </a:lnTo>
                  <a:lnTo>
                    <a:pt x="172" y="278"/>
                  </a:lnTo>
                  <a:lnTo>
                    <a:pt x="187" y="270"/>
                  </a:lnTo>
                  <a:lnTo>
                    <a:pt x="207" y="261"/>
                  </a:lnTo>
                  <a:lnTo>
                    <a:pt x="213" y="248"/>
                  </a:lnTo>
                  <a:lnTo>
                    <a:pt x="216" y="230"/>
                  </a:lnTo>
                  <a:lnTo>
                    <a:pt x="231" y="220"/>
                  </a:lnTo>
                  <a:lnTo>
                    <a:pt x="244" y="209"/>
                  </a:lnTo>
                  <a:lnTo>
                    <a:pt x="235" y="198"/>
                  </a:lnTo>
                  <a:lnTo>
                    <a:pt x="226" y="185"/>
                  </a:lnTo>
                  <a:lnTo>
                    <a:pt x="229" y="180"/>
                  </a:lnTo>
                  <a:lnTo>
                    <a:pt x="233" y="176"/>
                  </a:lnTo>
                  <a:lnTo>
                    <a:pt x="240" y="172"/>
                  </a:lnTo>
                  <a:lnTo>
                    <a:pt x="248" y="170"/>
                  </a:lnTo>
                  <a:lnTo>
                    <a:pt x="248" y="176"/>
                  </a:lnTo>
                  <a:lnTo>
                    <a:pt x="248" y="180"/>
                  </a:lnTo>
                  <a:lnTo>
                    <a:pt x="248" y="183"/>
                  </a:lnTo>
                  <a:lnTo>
                    <a:pt x="248" y="185"/>
                  </a:lnTo>
                  <a:lnTo>
                    <a:pt x="250" y="187"/>
                  </a:lnTo>
                  <a:lnTo>
                    <a:pt x="253" y="187"/>
                  </a:lnTo>
                  <a:lnTo>
                    <a:pt x="261" y="169"/>
                  </a:lnTo>
                  <a:lnTo>
                    <a:pt x="270" y="137"/>
                  </a:lnTo>
                  <a:lnTo>
                    <a:pt x="268" y="128"/>
                  </a:lnTo>
                  <a:lnTo>
                    <a:pt x="265" y="115"/>
                  </a:lnTo>
                  <a:lnTo>
                    <a:pt x="268" y="102"/>
                  </a:lnTo>
                  <a:lnTo>
                    <a:pt x="270" y="87"/>
                  </a:lnTo>
                  <a:lnTo>
                    <a:pt x="272" y="71"/>
                  </a:lnTo>
                  <a:lnTo>
                    <a:pt x="274" y="50"/>
                  </a:lnTo>
                  <a:lnTo>
                    <a:pt x="274" y="41"/>
                  </a:lnTo>
                  <a:lnTo>
                    <a:pt x="270" y="34"/>
                  </a:lnTo>
                  <a:lnTo>
                    <a:pt x="268" y="28"/>
                  </a:lnTo>
                  <a:lnTo>
                    <a:pt x="266" y="24"/>
                  </a:lnTo>
                  <a:lnTo>
                    <a:pt x="270" y="15"/>
                  </a:lnTo>
                  <a:lnTo>
                    <a:pt x="276" y="6"/>
                  </a:lnTo>
                  <a:lnTo>
                    <a:pt x="270" y="4"/>
                  </a:lnTo>
                  <a:lnTo>
                    <a:pt x="265" y="2"/>
                  </a:lnTo>
                  <a:lnTo>
                    <a:pt x="257" y="0"/>
                  </a:lnTo>
                  <a:lnTo>
                    <a:pt x="253" y="2"/>
                  </a:lnTo>
                  <a:lnTo>
                    <a:pt x="246" y="15"/>
                  </a:lnTo>
                  <a:lnTo>
                    <a:pt x="240" y="26"/>
                  </a:lnTo>
                  <a:lnTo>
                    <a:pt x="240" y="37"/>
                  </a:lnTo>
                  <a:lnTo>
                    <a:pt x="240" y="47"/>
                  </a:lnTo>
                  <a:lnTo>
                    <a:pt x="239" y="56"/>
                  </a:lnTo>
                  <a:lnTo>
                    <a:pt x="237" y="65"/>
                  </a:lnTo>
                  <a:lnTo>
                    <a:pt x="231" y="76"/>
                  </a:lnTo>
                  <a:lnTo>
                    <a:pt x="229" y="87"/>
                  </a:lnTo>
                  <a:lnTo>
                    <a:pt x="228" y="95"/>
                  </a:lnTo>
                  <a:lnTo>
                    <a:pt x="228" y="104"/>
                  </a:lnTo>
                  <a:lnTo>
                    <a:pt x="220" y="124"/>
                  </a:lnTo>
                  <a:lnTo>
                    <a:pt x="213" y="141"/>
                  </a:lnTo>
                  <a:lnTo>
                    <a:pt x="204" y="157"/>
                  </a:lnTo>
                  <a:lnTo>
                    <a:pt x="196" y="174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3" name="Freeform 23"/>
            <p:cNvSpPr>
              <a:spLocks/>
            </p:cNvSpPr>
            <p:nvPr/>
          </p:nvSpPr>
          <p:spPr bwMode="auto">
            <a:xfrm>
              <a:off x="3362" y="3100"/>
              <a:ext cx="859" cy="682"/>
            </a:xfrm>
            <a:custGeom>
              <a:avLst/>
              <a:gdLst>
                <a:gd name="T0" fmla="*/ 60 w 859"/>
                <a:gd name="T1" fmla="*/ 542 h 682"/>
                <a:gd name="T2" fmla="*/ 100 w 859"/>
                <a:gd name="T3" fmla="*/ 555 h 682"/>
                <a:gd name="T4" fmla="*/ 176 w 859"/>
                <a:gd name="T5" fmla="*/ 586 h 682"/>
                <a:gd name="T6" fmla="*/ 194 w 859"/>
                <a:gd name="T7" fmla="*/ 640 h 682"/>
                <a:gd name="T8" fmla="*/ 268 w 859"/>
                <a:gd name="T9" fmla="*/ 677 h 682"/>
                <a:gd name="T10" fmla="*/ 326 w 859"/>
                <a:gd name="T11" fmla="*/ 653 h 682"/>
                <a:gd name="T12" fmla="*/ 401 w 859"/>
                <a:gd name="T13" fmla="*/ 649 h 682"/>
                <a:gd name="T14" fmla="*/ 435 w 859"/>
                <a:gd name="T15" fmla="*/ 680 h 682"/>
                <a:gd name="T16" fmla="*/ 477 w 859"/>
                <a:gd name="T17" fmla="*/ 680 h 682"/>
                <a:gd name="T18" fmla="*/ 484 w 859"/>
                <a:gd name="T19" fmla="*/ 642 h 682"/>
                <a:gd name="T20" fmla="*/ 518 w 859"/>
                <a:gd name="T21" fmla="*/ 618 h 682"/>
                <a:gd name="T22" fmla="*/ 507 w 859"/>
                <a:gd name="T23" fmla="*/ 568 h 682"/>
                <a:gd name="T24" fmla="*/ 497 w 859"/>
                <a:gd name="T25" fmla="*/ 555 h 682"/>
                <a:gd name="T26" fmla="*/ 525 w 859"/>
                <a:gd name="T27" fmla="*/ 538 h 682"/>
                <a:gd name="T28" fmla="*/ 608 w 859"/>
                <a:gd name="T29" fmla="*/ 512 h 682"/>
                <a:gd name="T30" fmla="*/ 662 w 859"/>
                <a:gd name="T31" fmla="*/ 457 h 682"/>
                <a:gd name="T32" fmla="*/ 708 w 859"/>
                <a:gd name="T33" fmla="*/ 435 h 682"/>
                <a:gd name="T34" fmla="*/ 756 w 859"/>
                <a:gd name="T35" fmla="*/ 416 h 682"/>
                <a:gd name="T36" fmla="*/ 773 w 859"/>
                <a:gd name="T37" fmla="*/ 355 h 682"/>
                <a:gd name="T38" fmla="*/ 745 w 859"/>
                <a:gd name="T39" fmla="*/ 318 h 682"/>
                <a:gd name="T40" fmla="*/ 808 w 859"/>
                <a:gd name="T41" fmla="*/ 250 h 682"/>
                <a:gd name="T42" fmla="*/ 856 w 859"/>
                <a:gd name="T43" fmla="*/ 182 h 682"/>
                <a:gd name="T44" fmla="*/ 811 w 859"/>
                <a:gd name="T45" fmla="*/ 165 h 682"/>
                <a:gd name="T46" fmla="*/ 767 w 859"/>
                <a:gd name="T47" fmla="*/ 76 h 682"/>
                <a:gd name="T48" fmla="*/ 767 w 859"/>
                <a:gd name="T49" fmla="*/ 39 h 682"/>
                <a:gd name="T50" fmla="*/ 765 w 859"/>
                <a:gd name="T51" fmla="*/ 0 h 682"/>
                <a:gd name="T52" fmla="*/ 752 w 859"/>
                <a:gd name="T53" fmla="*/ 25 h 682"/>
                <a:gd name="T54" fmla="*/ 715 w 859"/>
                <a:gd name="T55" fmla="*/ 69 h 682"/>
                <a:gd name="T56" fmla="*/ 662 w 859"/>
                <a:gd name="T57" fmla="*/ 80 h 682"/>
                <a:gd name="T58" fmla="*/ 630 w 859"/>
                <a:gd name="T59" fmla="*/ 74 h 682"/>
                <a:gd name="T60" fmla="*/ 582 w 859"/>
                <a:gd name="T61" fmla="*/ 65 h 682"/>
                <a:gd name="T62" fmla="*/ 510 w 859"/>
                <a:gd name="T63" fmla="*/ 97 h 682"/>
                <a:gd name="T64" fmla="*/ 464 w 859"/>
                <a:gd name="T65" fmla="*/ 119 h 682"/>
                <a:gd name="T66" fmla="*/ 471 w 859"/>
                <a:gd name="T67" fmla="*/ 152 h 682"/>
                <a:gd name="T68" fmla="*/ 471 w 859"/>
                <a:gd name="T69" fmla="*/ 206 h 682"/>
                <a:gd name="T70" fmla="*/ 492 w 859"/>
                <a:gd name="T71" fmla="*/ 248 h 682"/>
                <a:gd name="T72" fmla="*/ 508 w 859"/>
                <a:gd name="T73" fmla="*/ 185 h 682"/>
                <a:gd name="T74" fmla="*/ 521 w 859"/>
                <a:gd name="T75" fmla="*/ 207 h 682"/>
                <a:gd name="T76" fmla="*/ 525 w 859"/>
                <a:gd name="T77" fmla="*/ 270 h 682"/>
                <a:gd name="T78" fmla="*/ 508 w 859"/>
                <a:gd name="T79" fmla="*/ 370 h 682"/>
                <a:gd name="T80" fmla="*/ 503 w 859"/>
                <a:gd name="T81" fmla="*/ 353 h 682"/>
                <a:gd name="T82" fmla="*/ 499 w 859"/>
                <a:gd name="T83" fmla="*/ 392 h 682"/>
                <a:gd name="T84" fmla="*/ 427 w 859"/>
                <a:gd name="T85" fmla="*/ 461 h 682"/>
                <a:gd name="T86" fmla="*/ 383 w 859"/>
                <a:gd name="T87" fmla="*/ 488 h 682"/>
                <a:gd name="T88" fmla="*/ 303 w 859"/>
                <a:gd name="T89" fmla="*/ 564 h 682"/>
                <a:gd name="T90" fmla="*/ 279 w 859"/>
                <a:gd name="T91" fmla="*/ 579 h 682"/>
                <a:gd name="T92" fmla="*/ 255 w 859"/>
                <a:gd name="T93" fmla="*/ 577 h 682"/>
                <a:gd name="T94" fmla="*/ 222 w 859"/>
                <a:gd name="T95" fmla="*/ 555 h 682"/>
                <a:gd name="T96" fmla="*/ 213 w 859"/>
                <a:gd name="T97" fmla="*/ 531 h 682"/>
                <a:gd name="T98" fmla="*/ 187 w 859"/>
                <a:gd name="T99" fmla="*/ 505 h 682"/>
                <a:gd name="T100" fmla="*/ 137 w 859"/>
                <a:gd name="T101" fmla="*/ 479 h 682"/>
                <a:gd name="T102" fmla="*/ 74 w 859"/>
                <a:gd name="T103" fmla="*/ 409 h 682"/>
                <a:gd name="T104" fmla="*/ 2 w 859"/>
                <a:gd name="T105" fmla="*/ 455 h 682"/>
                <a:gd name="T106" fmla="*/ 0 w 859"/>
                <a:gd name="T107" fmla="*/ 499 h 68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59"/>
                <a:gd name="T163" fmla="*/ 0 h 682"/>
                <a:gd name="T164" fmla="*/ 859 w 859"/>
                <a:gd name="T165" fmla="*/ 682 h 68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59" h="682">
                  <a:moveTo>
                    <a:pt x="2" y="512"/>
                  </a:moveTo>
                  <a:lnTo>
                    <a:pt x="12" y="520"/>
                  </a:lnTo>
                  <a:lnTo>
                    <a:pt x="23" y="525"/>
                  </a:lnTo>
                  <a:lnTo>
                    <a:pt x="34" y="529"/>
                  </a:lnTo>
                  <a:lnTo>
                    <a:pt x="47" y="533"/>
                  </a:lnTo>
                  <a:lnTo>
                    <a:pt x="60" y="542"/>
                  </a:lnTo>
                  <a:lnTo>
                    <a:pt x="69" y="547"/>
                  </a:lnTo>
                  <a:lnTo>
                    <a:pt x="72" y="551"/>
                  </a:lnTo>
                  <a:lnTo>
                    <a:pt x="78" y="551"/>
                  </a:lnTo>
                  <a:lnTo>
                    <a:pt x="82" y="551"/>
                  </a:lnTo>
                  <a:lnTo>
                    <a:pt x="87" y="549"/>
                  </a:lnTo>
                  <a:lnTo>
                    <a:pt x="100" y="555"/>
                  </a:lnTo>
                  <a:lnTo>
                    <a:pt x="120" y="562"/>
                  </a:lnTo>
                  <a:lnTo>
                    <a:pt x="145" y="571"/>
                  </a:lnTo>
                  <a:lnTo>
                    <a:pt x="163" y="577"/>
                  </a:lnTo>
                  <a:lnTo>
                    <a:pt x="170" y="581"/>
                  </a:lnTo>
                  <a:lnTo>
                    <a:pt x="174" y="583"/>
                  </a:lnTo>
                  <a:lnTo>
                    <a:pt x="176" y="586"/>
                  </a:lnTo>
                  <a:lnTo>
                    <a:pt x="178" y="590"/>
                  </a:lnTo>
                  <a:lnTo>
                    <a:pt x="178" y="597"/>
                  </a:lnTo>
                  <a:lnTo>
                    <a:pt x="178" y="608"/>
                  </a:lnTo>
                  <a:lnTo>
                    <a:pt x="180" y="618"/>
                  </a:lnTo>
                  <a:lnTo>
                    <a:pt x="185" y="627"/>
                  </a:lnTo>
                  <a:lnTo>
                    <a:pt x="194" y="640"/>
                  </a:lnTo>
                  <a:lnTo>
                    <a:pt x="205" y="656"/>
                  </a:lnTo>
                  <a:lnTo>
                    <a:pt x="224" y="666"/>
                  </a:lnTo>
                  <a:lnTo>
                    <a:pt x="242" y="679"/>
                  </a:lnTo>
                  <a:lnTo>
                    <a:pt x="254" y="679"/>
                  </a:lnTo>
                  <a:lnTo>
                    <a:pt x="265" y="679"/>
                  </a:lnTo>
                  <a:lnTo>
                    <a:pt x="268" y="677"/>
                  </a:lnTo>
                  <a:lnTo>
                    <a:pt x="274" y="677"/>
                  </a:lnTo>
                  <a:lnTo>
                    <a:pt x="278" y="675"/>
                  </a:lnTo>
                  <a:lnTo>
                    <a:pt x="279" y="671"/>
                  </a:lnTo>
                  <a:lnTo>
                    <a:pt x="294" y="666"/>
                  </a:lnTo>
                  <a:lnTo>
                    <a:pt x="309" y="660"/>
                  </a:lnTo>
                  <a:lnTo>
                    <a:pt x="326" y="653"/>
                  </a:lnTo>
                  <a:lnTo>
                    <a:pt x="338" y="647"/>
                  </a:lnTo>
                  <a:lnTo>
                    <a:pt x="351" y="649"/>
                  </a:lnTo>
                  <a:lnTo>
                    <a:pt x="364" y="651"/>
                  </a:lnTo>
                  <a:lnTo>
                    <a:pt x="375" y="651"/>
                  </a:lnTo>
                  <a:lnTo>
                    <a:pt x="388" y="647"/>
                  </a:lnTo>
                  <a:lnTo>
                    <a:pt x="401" y="649"/>
                  </a:lnTo>
                  <a:lnTo>
                    <a:pt x="411" y="653"/>
                  </a:lnTo>
                  <a:lnTo>
                    <a:pt x="418" y="658"/>
                  </a:lnTo>
                  <a:lnTo>
                    <a:pt x="423" y="664"/>
                  </a:lnTo>
                  <a:lnTo>
                    <a:pt x="427" y="669"/>
                  </a:lnTo>
                  <a:lnTo>
                    <a:pt x="431" y="675"/>
                  </a:lnTo>
                  <a:lnTo>
                    <a:pt x="435" y="680"/>
                  </a:lnTo>
                  <a:lnTo>
                    <a:pt x="440" y="682"/>
                  </a:lnTo>
                  <a:lnTo>
                    <a:pt x="449" y="680"/>
                  </a:lnTo>
                  <a:lnTo>
                    <a:pt x="459" y="679"/>
                  </a:lnTo>
                  <a:lnTo>
                    <a:pt x="468" y="679"/>
                  </a:lnTo>
                  <a:lnTo>
                    <a:pt x="477" y="680"/>
                  </a:lnTo>
                  <a:lnTo>
                    <a:pt x="479" y="682"/>
                  </a:lnTo>
                  <a:lnTo>
                    <a:pt x="475" y="662"/>
                  </a:lnTo>
                  <a:lnTo>
                    <a:pt x="475" y="649"/>
                  </a:lnTo>
                  <a:lnTo>
                    <a:pt x="479" y="645"/>
                  </a:lnTo>
                  <a:lnTo>
                    <a:pt x="484" y="642"/>
                  </a:lnTo>
                  <a:lnTo>
                    <a:pt x="492" y="640"/>
                  </a:lnTo>
                  <a:lnTo>
                    <a:pt x="499" y="636"/>
                  </a:lnTo>
                  <a:lnTo>
                    <a:pt x="507" y="634"/>
                  </a:lnTo>
                  <a:lnTo>
                    <a:pt x="514" y="631"/>
                  </a:lnTo>
                  <a:lnTo>
                    <a:pt x="518" y="625"/>
                  </a:lnTo>
                  <a:lnTo>
                    <a:pt x="518" y="618"/>
                  </a:lnTo>
                  <a:lnTo>
                    <a:pt x="503" y="618"/>
                  </a:lnTo>
                  <a:lnTo>
                    <a:pt x="488" y="614"/>
                  </a:lnTo>
                  <a:lnTo>
                    <a:pt x="492" y="601"/>
                  </a:lnTo>
                  <a:lnTo>
                    <a:pt x="495" y="590"/>
                  </a:lnTo>
                  <a:lnTo>
                    <a:pt x="499" y="577"/>
                  </a:lnTo>
                  <a:lnTo>
                    <a:pt x="507" y="568"/>
                  </a:lnTo>
                  <a:lnTo>
                    <a:pt x="507" y="566"/>
                  </a:lnTo>
                  <a:lnTo>
                    <a:pt x="505" y="564"/>
                  </a:lnTo>
                  <a:lnTo>
                    <a:pt x="503" y="562"/>
                  </a:lnTo>
                  <a:lnTo>
                    <a:pt x="501" y="560"/>
                  </a:lnTo>
                  <a:lnTo>
                    <a:pt x="499" y="559"/>
                  </a:lnTo>
                  <a:lnTo>
                    <a:pt x="497" y="555"/>
                  </a:lnTo>
                  <a:lnTo>
                    <a:pt x="499" y="551"/>
                  </a:lnTo>
                  <a:lnTo>
                    <a:pt x="501" y="546"/>
                  </a:lnTo>
                  <a:lnTo>
                    <a:pt x="505" y="542"/>
                  </a:lnTo>
                  <a:lnTo>
                    <a:pt x="508" y="540"/>
                  </a:lnTo>
                  <a:lnTo>
                    <a:pt x="516" y="538"/>
                  </a:lnTo>
                  <a:lnTo>
                    <a:pt x="525" y="538"/>
                  </a:lnTo>
                  <a:lnTo>
                    <a:pt x="534" y="536"/>
                  </a:lnTo>
                  <a:lnTo>
                    <a:pt x="545" y="533"/>
                  </a:lnTo>
                  <a:lnTo>
                    <a:pt x="562" y="522"/>
                  </a:lnTo>
                  <a:lnTo>
                    <a:pt x="579" y="509"/>
                  </a:lnTo>
                  <a:lnTo>
                    <a:pt x="595" y="510"/>
                  </a:lnTo>
                  <a:lnTo>
                    <a:pt x="608" y="512"/>
                  </a:lnTo>
                  <a:lnTo>
                    <a:pt x="617" y="501"/>
                  </a:lnTo>
                  <a:lnTo>
                    <a:pt x="625" y="492"/>
                  </a:lnTo>
                  <a:lnTo>
                    <a:pt x="636" y="486"/>
                  </a:lnTo>
                  <a:lnTo>
                    <a:pt x="643" y="483"/>
                  </a:lnTo>
                  <a:lnTo>
                    <a:pt x="651" y="470"/>
                  </a:lnTo>
                  <a:lnTo>
                    <a:pt x="662" y="457"/>
                  </a:lnTo>
                  <a:lnTo>
                    <a:pt x="673" y="455"/>
                  </a:lnTo>
                  <a:lnTo>
                    <a:pt x="684" y="453"/>
                  </a:lnTo>
                  <a:lnTo>
                    <a:pt x="689" y="444"/>
                  </a:lnTo>
                  <a:lnTo>
                    <a:pt x="697" y="435"/>
                  </a:lnTo>
                  <a:lnTo>
                    <a:pt x="702" y="433"/>
                  </a:lnTo>
                  <a:lnTo>
                    <a:pt x="708" y="435"/>
                  </a:lnTo>
                  <a:lnTo>
                    <a:pt x="713" y="435"/>
                  </a:lnTo>
                  <a:lnTo>
                    <a:pt x="719" y="435"/>
                  </a:lnTo>
                  <a:lnTo>
                    <a:pt x="725" y="429"/>
                  </a:lnTo>
                  <a:lnTo>
                    <a:pt x="732" y="424"/>
                  </a:lnTo>
                  <a:lnTo>
                    <a:pt x="743" y="422"/>
                  </a:lnTo>
                  <a:lnTo>
                    <a:pt x="756" y="416"/>
                  </a:lnTo>
                  <a:lnTo>
                    <a:pt x="762" y="407"/>
                  </a:lnTo>
                  <a:lnTo>
                    <a:pt x="769" y="392"/>
                  </a:lnTo>
                  <a:lnTo>
                    <a:pt x="776" y="377"/>
                  </a:lnTo>
                  <a:lnTo>
                    <a:pt x="778" y="366"/>
                  </a:lnTo>
                  <a:lnTo>
                    <a:pt x="776" y="361"/>
                  </a:lnTo>
                  <a:lnTo>
                    <a:pt x="773" y="355"/>
                  </a:lnTo>
                  <a:lnTo>
                    <a:pt x="767" y="352"/>
                  </a:lnTo>
                  <a:lnTo>
                    <a:pt x="760" y="346"/>
                  </a:lnTo>
                  <a:lnTo>
                    <a:pt x="747" y="339"/>
                  </a:lnTo>
                  <a:lnTo>
                    <a:pt x="737" y="329"/>
                  </a:lnTo>
                  <a:lnTo>
                    <a:pt x="739" y="324"/>
                  </a:lnTo>
                  <a:lnTo>
                    <a:pt x="745" y="318"/>
                  </a:lnTo>
                  <a:lnTo>
                    <a:pt x="750" y="315"/>
                  </a:lnTo>
                  <a:lnTo>
                    <a:pt x="756" y="311"/>
                  </a:lnTo>
                  <a:lnTo>
                    <a:pt x="767" y="304"/>
                  </a:lnTo>
                  <a:lnTo>
                    <a:pt x="778" y="294"/>
                  </a:lnTo>
                  <a:lnTo>
                    <a:pt x="795" y="270"/>
                  </a:lnTo>
                  <a:lnTo>
                    <a:pt x="808" y="250"/>
                  </a:lnTo>
                  <a:lnTo>
                    <a:pt x="832" y="237"/>
                  </a:lnTo>
                  <a:lnTo>
                    <a:pt x="858" y="226"/>
                  </a:lnTo>
                  <a:lnTo>
                    <a:pt x="859" y="217"/>
                  </a:lnTo>
                  <a:lnTo>
                    <a:pt x="859" y="204"/>
                  </a:lnTo>
                  <a:lnTo>
                    <a:pt x="859" y="191"/>
                  </a:lnTo>
                  <a:lnTo>
                    <a:pt x="856" y="182"/>
                  </a:lnTo>
                  <a:lnTo>
                    <a:pt x="852" y="178"/>
                  </a:lnTo>
                  <a:lnTo>
                    <a:pt x="846" y="174"/>
                  </a:lnTo>
                  <a:lnTo>
                    <a:pt x="841" y="170"/>
                  </a:lnTo>
                  <a:lnTo>
                    <a:pt x="835" y="169"/>
                  </a:lnTo>
                  <a:lnTo>
                    <a:pt x="822" y="167"/>
                  </a:lnTo>
                  <a:lnTo>
                    <a:pt x="811" y="165"/>
                  </a:lnTo>
                  <a:lnTo>
                    <a:pt x="804" y="158"/>
                  </a:lnTo>
                  <a:lnTo>
                    <a:pt x="798" y="145"/>
                  </a:lnTo>
                  <a:lnTo>
                    <a:pt x="791" y="128"/>
                  </a:lnTo>
                  <a:lnTo>
                    <a:pt x="784" y="111"/>
                  </a:lnTo>
                  <a:lnTo>
                    <a:pt x="776" y="95"/>
                  </a:lnTo>
                  <a:lnTo>
                    <a:pt x="767" y="76"/>
                  </a:lnTo>
                  <a:lnTo>
                    <a:pt x="763" y="67"/>
                  </a:lnTo>
                  <a:lnTo>
                    <a:pt x="762" y="58"/>
                  </a:lnTo>
                  <a:lnTo>
                    <a:pt x="763" y="49"/>
                  </a:lnTo>
                  <a:lnTo>
                    <a:pt x="767" y="39"/>
                  </a:lnTo>
                  <a:lnTo>
                    <a:pt x="782" y="21"/>
                  </a:lnTo>
                  <a:lnTo>
                    <a:pt x="789" y="12"/>
                  </a:lnTo>
                  <a:lnTo>
                    <a:pt x="784" y="6"/>
                  </a:lnTo>
                  <a:lnTo>
                    <a:pt x="778" y="2"/>
                  </a:lnTo>
                  <a:lnTo>
                    <a:pt x="771" y="0"/>
                  </a:lnTo>
                  <a:lnTo>
                    <a:pt x="765" y="0"/>
                  </a:lnTo>
                  <a:lnTo>
                    <a:pt x="760" y="2"/>
                  </a:lnTo>
                  <a:lnTo>
                    <a:pt x="758" y="4"/>
                  </a:lnTo>
                  <a:lnTo>
                    <a:pt x="756" y="8"/>
                  </a:lnTo>
                  <a:lnTo>
                    <a:pt x="754" y="12"/>
                  </a:lnTo>
                  <a:lnTo>
                    <a:pt x="754" y="19"/>
                  </a:lnTo>
                  <a:lnTo>
                    <a:pt x="752" y="25"/>
                  </a:lnTo>
                  <a:lnTo>
                    <a:pt x="739" y="26"/>
                  </a:lnTo>
                  <a:lnTo>
                    <a:pt x="726" y="28"/>
                  </a:lnTo>
                  <a:lnTo>
                    <a:pt x="728" y="43"/>
                  </a:lnTo>
                  <a:lnTo>
                    <a:pt x="726" y="58"/>
                  </a:lnTo>
                  <a:lnTo>
                    <a:pt x="721" y="65"/>
                  </a:lnTo>
                  <a:lnTo>
                    <a:pt x="715" y="69"/>
                  </a:lnTo>
                  <a:lnTo>
                    <a:pt x="710" y="71"/>
                  </a:lnTo>
                  <a:lnTo>
                    <a:pt x="704" y="73"/>
                  </a:lnTo>
                  <a:lnTo>
                    <a:pt x="697" y="82"/>
                  </a:lnTo>
                  <a:lnTo>
                    <a:pt x="689" y="89"/>
                  </a:lnTo>
                  <a:lnTo>
                    <a:pt x="673" y="85"/>
                  </a:lnTo>
                  <a:lnTo>
                    <a:pt x="662" y="80"/>
                  </a:lnTo>
                  <a:lnTo>
                    <a:pt x="653" y="84"/>
                  </a:lnTo>
                  <a:lnTo>
                    <a:pt x="643" y="85"/>
                  </a:lnTo>
                  <a:lnTo>
                    <a:pt x="638" y="84"/>
                  </a:lnTo>
                  <a:lnTo>
                    <a:pt x="634" y="82"/>
                  </a:lnTo>
                  <a:lnTo>
                    <a:pt x="632" y="78"/>
                  </a:lnTo>
                  <a:lnTo>
                    <a:pt x="630" y="74"/>
                  </a:lnTo>
                  <a:lnTo>
                    <a:pt x="627" y="67"/>
                  </a:lnTo>
                  <a:lnTo>
                    <a:pt x="621" y="63"/>
                  </a:lnTo>
                  <a:lnTo>
                    <a:pt x="616" y="69"/>
                  </a:lnTo>
                  <a:lnTo>
                    <a:pt x="610" y="76"/>
                  </a:lnTo>
                  <a:lnTo>
                    <a:pt x="597" y="69"/>
                  </a:lnTo>
                  <a:lnTo>
                    <a:pt x="582" y="65"/>
                  </a:lnTo>
                  <a:lnTo>
                    <a:pt x="573" y="76"/>
                  </a:lnTo>
                  <a:lnTo>
                    <a:pt x="564" y="91"/>
                  </a:lnTo>
                  <a:lnTo>
                    <a:pt x="545" y="91"/>
                  </a:lnTo>
                  <a:lnTo>
                    <a:pt x="531" y="87"/>
                  </a:lnTo>
                  <a:lnTo>
                    <a:pt x="520" y="91"/>
                  </a:lnTo>
                  <a:lnTo>
                    <a:pt x="510" y="97"/>
                  </a:lnTo>
                  <a:lnTo>
                    <a:pt x="505" y="102"/>
                  </a:lnTo>
                  <a:lnTo>
                    <a:pt x="497" y="108"/>
                  </a:lnTo>
                  <a:lnTo>
                    <a:pt x="488" y="110"/>
                  </a:lnTo>
                  <a:lnTo>
                    <a:pt x="477" y="113"/>
                  </a:lnTo>
                  <a:lnTo>
                    <a:pt x="470" y="115"/>
                  </a:lnTo>
                  <a:lnTo>
                    <a:pt x="464" y="119"/>
                  </a:lnTo>
                  <a:lnTo>
                    <a:pt x="460" y="124"/>
                  </a:lnTo>
                  <a:lnTo>
                    <a:pt x="457" y="132"/>
                  </a:lnTo>
                  <a:lnTo>
                    <a:pt x="457" y="137"/>
                  </a:lnTo>
                  <a:lnTo>
                    <a:pt x="460" y="145"/>
                  </a:lnTo>
                  <a:lnTo>
                    <a:pt x="466" y="148"/>
                  </a:lnTo>
                  <a:lnTo>
                    <a:pt x="471" y="152"/>
                  </a:lnTo>
                  <a:lnTo>
                    <a:pt x="483" y="159"/>
                  </a:lnTo>
                  <a:lnTo>
                    <a:pt x="488" y="165"/>
                  </a:lnTo>
                  <a:lnTo>
                    <a:pt x="483" y="174"/>
                  </a:lnTo>
                  <a:lnTo>
                    <a:pt x="475" y="185"/>
                  </a:lnTo>
                  <a:lnTo>
                    <a:pt x="473" y="195"/>
                  </a:lnTo>
                  <a:lnTo>
                    <a:pt x="471" y="206"/>
                  </a:lnTo>
                  <a:lnTo>
                    <a:pt x="473" y="215"/>
                  </a:lnTo>
                  <a:lnTo>
                    <a:pt x="475" y="226"/>
                  </a:lnTo>
                  <a:lnTo>
                    <a:pt x="479" y="246"/>
                  </a:lnTo>
                  <a:lnTo>
                    <a:pt x="484" y="270"/>
                  </a:lnTo>
                  <a:lnTo>
                    <a:pt x="486" y="259"/>
                  </a:lnTo>
                  <a:lnTo>
                    <a:pt x="492" y="248"/>
                  </a:lnTo>
                  <a:lnTo>
                    <a:pt x="494" y="239"/>
                  </a:lnTo>
                  <a:lnTo>
                    <a:pt x="495" y="230"/>
                  </a:lnTo>
                  <a:lnTo>
                    <a:pt x="495" y="220"/>
                  </a:lnTo>
                  <a:lnTo>
                    <a:pt x="495" y="209"/>
                  </a:lnTo>
                  <a:lnTo>
                    <a:pt x="501" y="198"/>
                  </a:lnTo>
                  <a:lnTo>
                    <a:pt x="508" y="185"/>
                  </a:lnTo>
                  <a:lnTo>
                    <a:pt x="512" y="183"/>
                  </a:lnTo>
                  <a:lnTo>
                    <a:pt x="520" y="185"/>
                  </a:lnTo>
                  <a:lnTo>
                    <a:pt x="525" y="187"/>
                  </a:lnTo>
                  <a:lnTo>
                    <a:pt x="531" y="189"/>
                  </a:lnTo>
                  <a:lnTo>
                    <a:pt x="525" y="198"/>
                  </a:lnTo>
                  <a:lnTo>
                    <a:pt x="521" y="207"/>
                  </a:lnTo>
                  <a:lnTo>
                    <a:pt x="523" y="211"/>
                  </a:lnTo>
                  <a:lnTo>
                    <a:pt x="525" y="217"/>
                  </a:lnTo>
                  <a:lnTo>
                    <a:pt x="529" y="224"/>
                  </a:lnTo>
                  <a:lnTo>
                    <a:pt x="529" y="233"/>
                  </a:lnTo>
                  <a:lnTo>
                    <a:pt x="527" y="254"/>
                  </a:lnTo>
                  <a:lnTo>
                    <a:pt x="525" y="270"/>
                  </a:lnTo>
                  <a:lnTo>
                    <a:pt x="523" y="285"/>
                  </a:lnTo>
                  <a:lnTo>
                    <a:pt x="520" y="298"/>
                  </a:lnTo>
                  <a:lnTo>
                    <a:pt x="523" y="311"/>
                  </a:lnTo>
                  <a:lnTo>
                    <a:pt x="525" y="320"/>
                  </a:lnTo>
                  <a:lnTo>
                    <a:pt x="516" y="352"/>
                  </a:lnTo>
                  <a:lnTo>
                    <a:pt x="508" y="370"/>
                  </a:lnTo>
                  <a:lnTo>
                    <a:pt x="505" y="370"/>
                  </a:lnTo>
                  <a:lnTo>
                    <a:pt x="503" y="368"/>
                  </a:lnTo>
                  <a:lnTo>
                    <a:pt x="503" y="366"/>
                  </a:lnTo>
                  <a:lnTo>
                    <a:pt x="503" y="363"/>
                  </a:lnTo>
                  <a:lnTo>
                    <a:pt x="503" y="359"/>
                  </a:lnTo>
                  <a:lnTo>
                    <a:pt x="503" y="353"/>
                  </a:lnTo>
                  <a:lnTo>
                    <a:pt x="495" y="355"/>
                  </a:lnTo>
                  <a:lnTo>
                    <a:pt x="488" y="359"/>
                  </a:lnTo>
                  <a:lnTo>
                    <a:pt x="484" y="363"/>
                  </a:lnTo>
                  <a:lnTo>
                    <a:pt x="481" y="368"/>
                  </a:lnTo>
                  <a:lnTo>
                    <a:pt x="490" y="381"/>
                  </a:lnTo>
                  <a:lnTo>
                    <a:pt x="499" y="392"/>
                  </a:lnTo>
                  <a:lnTo>
                    <a:pt x="486" y="403"/>
                  </a:lnTo>
                  <a:lnTo>
                    <a:pt x="471" y="413"/>
                  </a:lnTo>
                  <a:lnTo>
                    <a:pt x="468" y="431"/>
                  </a:lnTo>
                  <a:lnTo>
                    <a:pt x="462" y="444"/>
                  </a:lnTo>
                  <a:lnTo>
                    <a:pt x="442" y="453"/>
                  </a:lnTo>
                  <a:lnTo>
                    <a:pt x="427" y="461"/>
                  </a:lnTo>
                  <a:lnTo>
                    <a:pt x="420" y="466"/>
                  </a:lnTo>
                  <a:lnTo>
                    <a:pt x="414" y="470"/>
                  </a:lnTo>
                  <a:lnTo>
                    <a:pt x="411" y="475"/>
                  </a:lnTo>
                  <a:lnTo>
                    <a:pt x="407" y="483"/>
                  </a:lnTo>
                  <a:lnTo>
                    <a:pt x="394" y="485"/>
                  </a:lnTo>
                  <a:lnTo>
                    <a:pt x="383" y="488"/>
                  </a:lnTo>
                  <a:lnTo>
                    <a:pt x="374" y="512"/>
                  </a:lnTo>
                  <a:lnTo>
                    <a:pt x="366" y="540"/>
                  </a:lnTo>
                  <a:lnTo>
                    <a:pt x="350" y="547"/>
                  </a:lnTo>
                  <a:lnTo>
                    <a:pt x="335" y="553"/>
                  </a:lnTo>
                  <a:lnTo>
                    <a:pt x="320" y="560"/>
                  </a:lnTo>
                  <a:lnTo>
                    <a:pt x="303" y="564"/>
                  </a:lnTo>
                  <a:lnTo>
                    <a:pt x="302" y="564"/>
                  </a:lnTo>
                  <a:lnTo>
                    <a:pt x="300" y="564"/>
                  </a:lnTo>
                  <a:lnTo>
                    <a:pt x="296" y="573"/>
                  </a:lnTo>
                  <a:lnTo>
                    <a:pt x="290" y="579"/>
                  </a:lnTo>
                  <a:lnTo>
                    <a:pt x="285" y="579"/>
                  </a:lnTo>
                  <a:lnTo>
                    <a:pt x="279" y="579"/>
                  </a:lnTo>
                  <a:lnTo>
                    <a:pt x="272" y="584"/>
                  </a:lnTo>
                  <a:lnTo>
                    <a:pt x="266" y="588"/>
                  </a:lnTo>
                  <a:lnTo>
                    <a:pt x="263" y="586"/>
                  </a:lnTo>
                  <a:lnTo>
                    <a:pt x="259" y="584"/>
                  </a:lnTo>
                  <a:lnTo>
                    <a:pt x="257" y="581"/>
                  </a:lnTo>
                  <a:lnTo>
                    <a:pt x="255" y="577"/>
                  </a:lnTo>
                  <a:lnTo>
                    <a:pt x="254" y="568"/>
                  </a:lnTo>
                  <a:lnTo>
                    <a:pt x="250" y="562"/>
                  </a:lnTo>
                  <a:lnTo>
                    <a:pt x="239" y="562"/>
                  </a:lnTo>
                  <a:lnTo>
                    <a:pt x="226" y="564"/>
                  </a:lnTo>
                  <a:lnTo>
                    <a:pt x="224" y="560"/>
                  </a:lnTo>
                  <a:lnTo>
                    <a:pt x="222" y="555"/>
                  </a:lnTo>
                  <a:lnTo>
                    <a:pt x="222" y="549"/>
                  </a:lnTo>
                  <a:lnTo>
                    <a:pt x="222" y="544"/>
                  </a:lnTo>
                  <a:lnTo>
                    <a:pt x="220" y="538"/>
                  </a:lnTo>
                  <a:lnTo>
                    <a:pt x="218" y="535"/>
                  </a:lnTo>
                  <a:lnTo>
                    <a:pt x="217" y="533"/>
                  </a:lnTo>
                  <a:lnTo>
                    <a:pt x="213" y="531"/>
                  </a:lnTo>
                  <a:lnTo>
                    <a:pt x="205" y="531"/>
                  </a:lnTo>
                  <a:lnTo>
                    <a:pt x="200" y="527"/>
                  </a:lnTo>
                  <a:lnTo>
                    <a:pt x="196" y="518"/>
                  </a:lnTo>
                  <a:lnTo>
                    <a:pt x="194" y="512"/>
                  </a:lnTo>
                  <a:lnTo>
                    <a:pt x="191" y="507"/>
                  </a:lnTo>
                  <a:lnTo>
                    <a:pt x="187" y="505"/>
                  </a:lnTo>
                  <a:lnTo>
                    <a:pt x="174" y="503"/>
                  </a:lnTo>
                  <a:lnTo>
                    <a:pt x="159" y="505"/>
                  </a:lnTo>
                  <a:lnTo>
                    <a:pt x="154" y="503"/>
                  </a:lnTo>
                  <a:lnTo>
                    <a:pt x="148" y="498"/>
                  </a:lnTo>
                  <a:lnTo>
                    <a:pt x="143" y="488"/>
                  </a:lnTo>
                  <a:lnTo>
                    <a:pt x="137" y="479"/>
                  </a:lnTo>
                  <a:lnTo>
                    <a:pt x="130" y="470"/>
                  </a:lnTo>
                  <a:lnTo>
                    <a:pt x="120" y="462"/>
                  </a:lnTo>
                  <a:lnTo>
                    <a:pt x="111" y="453"/>
                  </a:lnTo>
                  <a:lnTo>
                    <a:pt x="102" y="448"/>
                  </a:lnTo>
                  <a:lnTo>
                    <a:pt x="84" y="424"/>
                  </a:lnTo>
                  <a:lnTo>
                    <a:pt x="74" y="409"/>
                  </a:lnTo>
                  <a:lnTo>
                    <a:pt x="52" y="425"/>
                  </a:lnTo>
                  <a:lnTo>
                    <a:pt x="23" y="451"/>
                  </a:lnTo>
                  <a:lnTo>
                    <a:pt x="19" y="453"/>
                  </a:lnTo>
                  <a:lnTo>
                    <a:pt x="13" y="455"/>
                  </a:lnTo>
                  <a:lnTo>
                    <a:pt x="8" y="455"/>
                  </a:lnTo>
                  <a:lnTo>
                    <a:pt x="2" y="455"/>
                  </a:lnTo>
                  <a:lnTo>
                    <a:pt x="4" y="461"/>
                  </a:lnTo>
                  <a:lnTo>
                    <a:pt x="4" y="468"/>
                  </a:lnTo>
                  <a:lnTo>
                    <a:pt x="2" y="475"/>
                  </a:lnTo>
                  <a:lnTo>
                    <a:pt x="2" y="485"/>
                  </a:lnTo>
                  <a:lnTo>
                    <a:pt x="0" y="492"/>
                  </a:lnTo>
                  <a:lnTo>
                    <a:pt x="0" y="499"/>
                  </a:lnTo>
                  <a:lnTo>
                    <a:pt x="0" y="507"/>
                  </a:lnTo>
                  <a:lnTo>
                    <a:pt x="2" y="512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4" name="Freeform 24"/>
            <p:cNvSpPr>
              <a:spLocks/>
            </p:cNvSpPr>
            <p:nvPr/>
          </p:nvSpPr>
          <p:spPr bwMode="auto">
            <a:xfrm>
              <a:off x="2858" y="3481"/>
              <a:ext cx="527" cy="335"/>
            </a:xfrm>
            <a:custGeom>
              <a:avLst/>
              <a:gdLst>
                <a:gd name="T0" fmla="*/ 33 w 527"/>
                <a:gd name="T1" fmla="*/ 268 h 335"/>
                <a:gd name="T2" fmla="*/ 48 w 527"/>
                <a:gd name="T3" fmla="*/ 274 h 335"/>
                <a:gd name="T4" fmla="*/ 65 w 527"/>
                <a:gd name="T5" fmla="*/ 274 h 335"/>
                <a:gd name="T6" fmla="*/ 102 w 527"/>
                <a:gd name="T7" fmla="*/ 253 h 335"/>
                <a:gd name="T8" fmla="*/ 120 w 527"/>
                <a:gd name="T9" fmla="*/ 250 h 335"/>
                <a:gd name="T10" fmla="*/ 190 w 527"/>
                <a:gd name="T11" fmla="*/ 229 h 335"/>
                <a:gd name="T12" fmla="*/ 196 w 527"/>
                <a:gd name="T13" fmla="*/ 259 h 335"/>
                <a:gd name="T14" fmla="*/ 237 w 527"/>
                <a:gd name="T15" fmla="*/ 246 h 335"/>
                <a:gd name="T16" fmla="*/ 272 w 527"/>
                <a:gd name="T17" fmla="*/ 253 h 335"/>
                <a:gd name="T18" fmla="*/ 281 w 527"/>
                <a:gd name="T19" fmla="*/ 277 h 335"/>
                <a:gd name="T20" fmla="*/ 314 w 527"/>
                <a:gd name="T21" fmla="*/ 312 h 335"/>
                <a:gd name="T22" fmla="*/ 336 w 527"/>
                <a:gd name="T23" fmla="*/ 309 h 335"/>
                <a:gd name="T24" fmla="*/ 368 w 527"/>
                <a:gd name="T25" fmla="*/ 327 h 335"/>
                <a:gd name="T26" fmla="*/ 386 w 527"/>
                <a:gd name="T27" fmla="*/ 327 h 335"/>
                <a:gd name="T28" fmla="*/ 401 w 527"/>
                <a:gd name="T29" fmla="*/ 331 h 335"/>
                <a:gd name="T30" fmla="*/ 416 w 527"/>
                <a:gd name="T31" fmla="*/ 335 h 335"/>
                <a:gd name="T32" fmla="*/ 451 w 527"/>
                <a:gd name="T33" fmla="*/ 309 h 335"/>
                <a:gd name="T34" fmla="*/ 467 w 527"/>
                <a:gd name="T35" fmla="*/ 294 h 335"/>
                <a:gd name="T36" fmla="*/ 473 w 527"/>
                <a:gd name="T37" fmla="*/ 279 h 335"/>
                <a:gd name="T38" fmla="*/ 456 w 527"/>
                <a:gd name="T39" fmla="*/ 216 h 335"/>
                <a:gd name="T40" fmla="*/ 467 w 527"/>
                <a:gd name="T41" fmla="*/ 187 h 335"/>
                <a:gd name="T42" fmla="*/ 490 w 527"/>
                <a:gd name="T43" fmla="*/ 165 h 335"/>
                <a:gd name="T44" fmla="*/ 506 w 527"/>
                <a:gd name="T45" fmla="*/ 131 h 335"/>
                <a:gd name="T46" fmla="*/ 504 w 527"/>
                <a:gd name="T47" fmla="*/ 111 h 335"/>
                <a:gd name="T48" fmla="*/ 508 w 527"/>
                <a:gd name="T49" fmla="*/ 87 h 335"/>
                <a:gd name="T50" fmla="*/ 512 w 527"/>
                <a:gd name="T51" fmla="*/ 74 h 335"/>
                <a:gd name="T52" fmla="*/ 527 w 527"/>
                <a:gd name="T53" fmla="*/ 70 h 335"/>
                <a:gd name="T54" fmla="*/ 508 w 527"/>
                <a:gd name="T55" fmla="*/ 43 h 335"/>
                <a:gd name="T56" fmla="*/ 495 w 527"/>
                <a:gd name="T57" fmla="*/ 48 h 335"/>
                <a:gd name="T58" fmla="*/ 480 w 527"/>
                <a:gd name="T59" fmla="*/ 50 h 335"/>
                <a:gd name="T60" fmla="*/ 466 w 527"/>
                <a:gd name="T61" fmla="*/ 32 h 335"/>
                <a:gd name="T62" fmla="*/ 453 w 527"/>
                <a:gd name="T63" fmla="*/ 24 h 335"/>
                <a:gd name="T64" fmla="*/ 410 w 527"/>
                <a:gd name="T65" fmla="*/ 0 h 335"/>
                <a:gd name="T66" fmla="*/ 395 w 527"/>
                <a:gd name="T67" fmla="*/ 11 h 335"/>
                <a:gd name="T68" fmla="*/ 373 w 527"/>
                <a:gd name="T69" fmla="*/ 17 h 335"/>
                <a:gd name="T70" fmla="*/ 336 w 527"/>
                <a:gd name="T71" fmla="*/ 15 h 335"/>
                <a:gd name="T72" fmla="*/ 320 w 527"/>
                <a:gd name="T73" fmla="*/ 11 h 335"/>
                <a:gd name="T74" fmla="*/ 309 w 527"/>
                <a:gd name="T75" fmla="*/ 11 h 335"/>
                <a:gd name="T76" fmla="*/ 299 w 527"/>
                <a:gd name="T77" fmla="*/ 57 h 335"/>
                <a:gd name="T78" fmla="*/ 246 w 527"/>
                <a:gd name="T79" fmla="*/ 104 h 335"/>
                <a:gd name="T80" fmla="*/ 207 w 527"/>
                <a:gd name="T81" fmla="*/ 128 h 335"/>
                <a:gd name="T82" fmla="*/ 176 w 527"/>
                <a:gd name="T83" fmla="*/ 139 h 335"/>
                <a:gd name="T84" fmla="*/ 159 w 527"/>
                <a:gd name="T85" fmla="*/ 131 h 335"/>
                <a:gd name="T86" fmla="*/ 122 w 527"/>
                <a:gd name="T87" fmla="*/ 120 h 335"/>
                <a:gd name="T88" fmla="*/ 94 w 527"/>
                <a:gd name="T89" fmla="*/ 94 h 335"/>
                <a:gd name="T90" fmla="*/ 68 w 527"/>
                <a:gd name="T91" fmla="*/ 96 h 335"/>
                <a:gd name="T92" fmla="*/ 61 w 527"/>
                <a:gd name="T93" fmla="*/ 115 h 335"/>
                <a:gd name="T94" fmla="*/ 24 w 527"/>
                <a:gd name="T95" fmla="*/ 126 h 335"/>
                <a:gd name="T96" fmla="*/ 0 w 527"/>
                <a:gd name="T97" fmla="*/ 161 h 335"/>
                <a:gd name="T98" fmla="*/ 17 w 527"/>
                <a:gd name="T99" fmla="*/ 202 h 335"/>
                <a:gd name="T100" fmla="*/ 41 w 527"/>
                <a:gd name="T101" fmla="*/ 235 h 335"/>
                <a:gd name="T102" fmla="*/ 41 w 527"/>
                <a:gd name="T103" fmla="*/ 246 h 335"/>
                <a:gd name="T104" fmla="*/ 26 w 527"/>
                <a:gd name="T105" fmla="*/ 242 h 335"/>
                <a:gd name="T106" fmla="*/ 17 w 527"/>
                <a:gd name="T107" fmla="*/ 240 h 335"/>
                <a:gd name="T108" fmla="*/ 17 w 527"/>
                <a:gd name="T109" fmla="*/ 257 h 3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27"/>
                <a:gd name="T166" fmla="*/ 0 h 335"/>
                <a:gd name="T167" fmla="*/ 527 w 527"/>
                <a:gd name="T168" fmla="*/ 335 h 33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27" h="335">
                  <a:moveTo>
                    <a:pt x="32" y="270"/>
                  </a:moveTo>
                  <a:lnTo>
                    <a:pt x="32" y="268"/>
                  </a:lnTo>
                  <a:lnTo>
                    <a:pt x="33" y="268"/>
                  </a:lnTo>
                  <a:lnTo>
                    <a:pt x="39" y="268"/>
                  </a:lnTo>
                  <a:lnTo>
                    <a:pt x="44" y="272"/>
                  </a:lnTo>
                  <a:lnTo>
                    <a:pt x="48" y="274"/>
                  </a:lnTo>
                  <a:lnTo>
                    <a:pt x="54" y="275"/>
                  </a:lnTo>
                  <a:lnTo>
                    <a:pt x="59" y="275"/>
                  </a:lnTo>
                  <a:lnTo>
                    <a:pt x="65" y="274"/>
                  </a:lnTo>
                  <a:lnTo>
                    <a:pt x="80" y="266"/>
                  </a:lnTo>
                  <a:lnTo>
                    <a:pt x="94" y="257"/>
                  </a:lnTo>
                  <a:lnTo>
                    <a:pt x="102" y="253"/>
                  </a:lnTo>
                  <a:lnTo>
                    <a:pt x="109" y="251"/>
                  </a:lnTo>
                  <a:lnTo>
                    <a:pt x="115" y="250"/>
                  </a:lnTo>
                  <a:lnTo>
                    <a:pt x="120" y="250"/>
                  </a:lnTo>
                  <a:lnTo>
                    <a:pt x="148" y="239"/>
                  </a:lnTo>
                  <a:lnTo>
                    <a:pt x="174" y="229"/>
                  </a:lnTo>
                  <a:lnTo>
                    <a:pt x="190" y="229"/>
                  </a:lnTo>
                  <a:lnTo>
                    <a:pt x="201" y="231"/>
                  </a:lnTo>
                  <a:lnTo>
                    <a:pt x="196" y="248"/>
                  </a:lnTo>
                  <a:lnTo>
                    <a:pt x="196" y="259"/>
                  </a:lnTo>
                  <a:lnTo>
                    <a:pt x="209" y="253"/>
                  </a:lnTo>
                  <a:lnTo>
                    <a:pt x="224" y="250"/>
                  </a:lnTo>
                  <a:lnTo>
                    <a:pt x="237" y="246"/>
                  </a:lnTo>
                  <a:lnTo>
                    <a:pt x="251" y="246"/>
                  </a:lnTo>
                  <a:lnTo>
                    <a:pt x="262" y="250"/>
                  </a:lnTo>
                  <a:lnTo>
                    <a:pt x="272" y="253"/>
                  </a:lnTo>
                  <a:lnTo>
                    <a:pt x="277" y="257"/>
                  </a:lnTo>
                  <a:lnTo>
                    <a:pt x="279" y="264"/>
                  </a:lnTo>
                  <a:lnTo>
                    <a:pt x="281" y="277"/>
                  </a:lnTo>
                  <a:lnTo>
                    <a:pt x="285" y="292"/>
                  </a:lnTo>
                  <a:lnTo>
                    <a:pt x="299" y="303"/>
                  </a:lnTo>
                  <a:lnTo>
                    <a:pt x="314" y="312"/>
                  </a:lnTo>
                  <a:lnTo>
                    <a:pt x="322" y="311"/>
                  </a:lnTo>
                  <a:lnTo>
                    <a:pt x="329" y="311"/>
                  </a:lnTo>
                  <a:lnTo>
                    <a:pt x="336" y="309"/>
                  </a:lnTo>
                  <a:lnTo>
                    <a:pt x="344" y="312"/>
                  </a:lnTo>
                  <a:lnTo>
                    <a:pt x="357" y="322"/>
                  </a:lnTo>
                  <a:lnTo>
                    <a:pt x="368" y="327"/>
                  </a:lnTo>
                  <a:lnTo>
                    <a:pt x="373" y="327"/>
                  </a:lnTo>
                  <a:lnTo>
                    <a:pt x="381" y="327"/>
                  </a:lnTo>
                  <a:lnTo>
                    <a:pt x="386" y="327"/>
                  </a:lnTo>
                  <a:lnTo>
                    <a:pt x="394" y="325"/>
                  </a:lnTo>
                  <a:lnTo>
                    <a:pt x="397" y="327"/>
                  </a:lnTo>
                  <a:lnTo>
                    <a:pt x="401" y="331"/>
                  </a:lnTo>
                  <a:lnTo>
                    <a:pt x="405" y="333"/>
                  </a:lnTo>
                  <a:lnTo>
                    <a:pt x="410" y="335"/>
                  </a:lnTo>
                  <a:lnTo>
                    <a:pt x="416" y="335"/>
                  </a:lnTo>
                  <a:lnTo>
                    <a:pt x="423" y="333"/>
                  </a:lnTo>
                  <a:lnTo>
                    <a:pt x="438" y="322"/>
                  </a:lnTo>
                  <a:lnTo>
                    <a:pt x="451" y="309"/>
                  </a:lnTo>
                  <a:lnTo>
                    <a:pt x="456" y="303"/>
                  </a:lnTo>
                  <a:lnTo>
                    <a:pt x="464" y="298"/>
                  </a:lnTo>
                  <a:lnTo>
                    <a:pt x="467" y="294"/>
                  </a:lnTo>
                  <a:lnTo>
                    <a:pt x="471" y="290"/>
                  </a:lnTo>
                  <a:lnTo>
                    <a:pt x="473" y="285"/>
                  </a:lnTo>
                  <a:lnTo>
                    <a:pt x="473" y="279"/>
                  </a:lnTo>
                  <a:lnTo>
                    <a:pt x="464" y="259"/>
                  </a:lnTo>
                  <a:lnTo>
                    <a:pt x="455" y="233"/>
                  </a:lnTo>
                  <a:lnTo>
                    <a:pt x="456" y="216"/>
                  </a:lnTo>
                  <a:lnTo>
                    <a:pt x="460" y="202"/>
                  </a:lnTo>
                  <a:lnTo>
                    <a:pt x="464" y="194"/>
                  </a:lnTo>
                  <a:lnTo>
                    <a:pt x="467" y="187"/>
                  </a:lnTo>
                  <a:lnTo>
                    <a:pt x="471" y="181"/>
                  </a:lnTo>
                  <a:lnTo>
                    <a:pt x="477" y="176"/>
                  </a:lnTo>
                  <a:lnTo>
                    <a:pt x="490" y="165"/>
                  </a:lnTo>
                  <a:lnTo>
                    <a:pt x="497" y="159"/>
                  </a:lnTo>
                  <a:lnTo>
                    <a:pt x="501" y="152"/>
                  </a:lnTo>
                  <a:lnTo>
                    <a:pt x="506" y="131"/>
                  </a:lnTo>
                  <a:lnTo>
                    <a:pt x="504" y="126"/>
                  </a:lnTo>
                  <a:lnTo>
                    <a:pt x="504" y="118"/>
                  </a:lnTo>
                  <a:lnTo>
                    <a:pt x="504" y="111"/>
                  </a:lnTo>
                  <a:lnTo>
                    <a:pt x="506" y="104"/>
                  </a:lnTo>
                  <a:lnTo>
                    <a:pt x="506" y="94"/>
                  </a:lnTo>
                  <a:lnTo>
                    <a:pt x="508" y="87"/>
                  </a:lnTo>
                  <a:lnTo>
                    <a:pt x="508" y="80"/>
                  </a:lnTo>
                  <a:lnTo>
                    <a:pt x="506" y="74"/>
                  </a:lnTo>
                  <a:lnTo>
                    <a:pt x="512" y="74"/>
                  </a:lnTo>
                  <a:lnTo>
                    <a:pt x="517" y="74"/>
                  </a:lnTo>
                  <a:lnTo>
                    <a:pt x="521" y="72"/>
                  </a:lnTo>
                  <a:lnTo>
                    <a:pt x="527" y="70"/>
                  </a:lnTo>
                  <a:lnTo>
                    <a:pt x="517" y="52"/>
                  </a:lnTo>
                  <a:lnTo>
                    <a:pt x="514" y="43"/>
                  </a:lnTo>
                  <a:lnTo>
                    <a:pt x="508" y="43"/>
                  </a:lnTo>
                  <a:lnTo>
                    <a:pt x="503" y="44"/>
                  </a:lnTo>
                  <a:lnTo>
                    <a:pt x="499" y="46"/>
                  </a:lnTo>
                  <a:lnTo>
                    <a:pt x="495" y="48"/>
                  </a:lnTo>
                  <a:lnTo>
                    <a:pt x="491" y="50"/>
                  </a:lnTo>
                  <a:lnTo>
                    <a:pt x="486" y="50"/>
                  </a:lnTo>
                  <a:lnTo>
                    <a:pt x="480" y="50"/>
                  </a:lnTo>
                  <a:lnTo>
                    <a:pt x="475" y="44"/>
                  </a:lnTo>
                  <a:lnTo>
                    <a:pt x="469" y="37"/>
                  </a:lnTo>
                  <a:lnTo>
                    <a:pt x="466" y="32"/>
                  </a:lnTo>
                  <a:lnTo>
                    <a:pt x="462" y="28"/>
                  </a:lnTo>
                  <a:lnTo>
                    <a:pt x="460" y="26"/>
                  </a:lnTo>
                  <a:lnTo>
                    <a:pt x="453" y="24"/>
                  </a:lnTo>
                  <a:lnTo>
                    <a:pt x="445" y="19"/>
                  </a:lnTo>
                  <a:lnTo>
                    <a:pt x="425" y="6"/>
                  </a:lnTo>
                  <a:lnTo>
                    <a:pt x="410" y="0"/>
                  </a:lnTo>
                  <a:lnTo>
                    <a:pt x="403" y="2"/>
                  </a:lnTo>
                  <a:lnTo>
                    <a:pt x="394" y="6"/>
                  </a:lnTo>
                  <a:lnTo>
                    <a:pt x="395" y="11"/>
                  </a:lnTo>
                  <a:lnTo>
                    <a:pt x="395" y="15"/>
                  </a:lnTo>
                  <a:lnTo>
                    <a:pt x="388" y="17"/>
                  </a:lnTo>
                  <a:lnTo>
                    <a:pt x="373" y="17"/>
                  </a:lnTo>
                  <a:lnTo>
                    <a:pt x="358" y="15"/>
                  </a:lnTo>
                  <a:lnTo>
                    <a:pt x="344" y="15"/>
                  </a:lnTo>
                  <a:lnTo>
                    <a:pt x="336" y="15"/>
                  </a:lnTo>
                  <a:lnTo>
                    <a:pt x="329" y="15"/>
                  </a:lnTo>
                  <a:lnTo>
                    <a:pt x="323" y="13"/>
                  </a:lnTo>
                  <a:lnTo>
                    <a:pt x="320" y="11"/>
                  </a:lnTo>
                  <a:lnTo>
                    <a:pt x="316" y="9"/>
                  </a:lnTo>
                  <a:lnTo>
                    <a:pt x="312" y="9"/>
                  </a:lnTo>
                  <a:lnTo>
                    <a:pt x="309" y="11"/>
                  </a:lnTo>
                  <a:lnTo>
                    <a:pt x="303" y="15"/>
                  </a:lnTo>
                  <a:lnTo>
                    <a:pt x="301" y="35"/>
                  </a:lnTo>
                  <a:lnTo>
                    <a:pt x="299" y="57"/>
                  </a:lnTo>
                  <a:lnTo>
                    <a:pt x="283" y="74"/>
                  </a:lnTo>
                  <a:lnTo>
                    <a:pt x="264" y="89"/>
                  </a:lnTo>
                  <a:lnTo>
                    <a:pt x="246" y="104"/>
                  </a:lnTo>
                  <a:lnTo>
                    <a:pt x="227" y="117"/>
                  </a:lnTo>
                  <a:lnTo>
                    <a:pt x="216" y="122"/>
                  </a:lnTo>
                  <a:lnTo>
                    <a:pt x="207" y="128"/>
                  </a:lnTo>
                  <a:lnTo>
                    <a:pt x="196" y="135"/>
                  </a:lnTo>
                  <a:lnTo>
                    <a:pt x="183" y="139"/>
                  </a:lnTo>
                  <a:lnTo>
                    <a:pt x="176" y="139"/>
                  </a:lnTo>
                  <a:lnTo>
                    <a:pt x="168" y="137"/>
                  </a:lnTo>
                  <a:lnTo>
                    <a:pt x="165" y="135"/>
                  </a:lnTo>
                  <a:lnTo>
                    <a:pt x="159" y="131"/>
                  </a:lnTo>
                  <a:lnTo>
                    <a:pt x="152" y="124"/>
                  </a:lnTo>
                  <a:lnTo>
                    <a:pt x="142" y="117"/>
                  </a:lnTo>
                  <a:lnTo>
                    <a:pt x="122" y="120"/>
                  </a:lnTo>
                  <a:lnTo>
                    <a:pt x="107" y="124"/>
                  </a:lnTo>
                  <a:lnTo>
                    <a:pt x="102" y="107"/>
                  </a:lnTo>
                  <a:lnTo>
                    <a:pt x="94" y="94"/>
                  </a:lnTo>
                  <a:lnTo>
                    <a:pt x="81" y="93"/>
                  </a:lnTo>
                  <a:lnTo>
                    <a:pt x="72" y="93"/>
                  </a:lnTo>
                  <a:lnTo>
                    <a:pt x="68" y="96"/>
                  </a:lnTo>
                  <a:lnTo>
                    <a:pt x="65" y="102"/>
                  </a:lnTo>
                  <a:lnTo>
                    <a:pt x="63" y="107"/>
                  </a:lnTo>
                  <a:lnTo>
                    <a:pt x="61" y="115"/>
                  </a:lnTo>
                  <a:lnTo>
                    <a:pt x="56" y="122"/>
                  </a:lnTo>
                  <a:lnTo>
                    <a:pt x="48" y="128"/>
                  </a:lnTo>
                  <a:lnTo>
                    <a:pt x="24" y="126"/>
                  </a:lnTo>
                  <a:lnTo>
                    <a:pt x="0" y="124"/>
                  </a:lnTo>
                  <a:lnTo>
                    <a:pt x="0" y="144"/>
                  </a:lnTo>
                  <a:lnTo>
                    <a:pt x="0" y="161"/>
                  </a:lnTo>
                  <a:lnTo>
                    <a:pt x="2" y="178"/>
                  </a:lnTo>
                  <a:lnTo>
                    <a:pt x="6" y="189"/>
                  </a:lnTo>
                  <a:lnTo>
                    <a:pt x="17" y="202"/>
                  </a:lnTo>
                  <a:lnTo>
                    <a:pt x="30" y="218"/>
                  </a:lnTo>
                  <a:lnTo>
                    <a:pt x="35" y="227"/>
                  </a:lnTo>
                  <a:lnTo>
                    <a:pt x="41" y="235"/>
                  </a:lnTo>
                  <a:lnTo>
                    <a:pt x="41" y="239"/>
                  </a:lnTo>
                  <a:lnTo>
                    <a:pt x="41" y="242"/>
                  </a:lnTo>
                  <a:lnTo>
                    <a:pt x="41" y="246"/>
                  </a:lnTo>
                  <a:lnTo>
                    <a:pt x="39" y="248"/>
                  </a:lnTo>
                  <a:lnTo>
                    <a:pt x="32" y="246"/>
                  </a:lnTo>
                  <a:lnTo>
                    <a:pt x="26" y="242"/>
                  </a:lnTo>
                  <a:lnTo>
                    <a:pt x="22" y="240"/>
                  </a:lnTo>
                  <a:lnTo>
                    <a:pt x="19" y="239"/>
                  </a:lnTo>
                  <a:lnTo>
                    <a:pt x="17" y="240"/>
                  </a:lnTo>
                  <a:lnTo>
                    <a:pt x="13" y="244"/>
                  </a:lnTo>
                  <a:lnTo>
                    <a:pt x="13" y="251"/>
                  </a:lnTo>
                  <a:lnTo>
                    <a:pt x="17" y="257"/>
                  </a:lnTo>
                  <a:lnTo>
                    <a:pt x="22" y="264"/>
                  </a:lnTo>
                  <a:lnTo>
                    <a:pt x="32" y="27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5" name="Freeform 25"/>
            <p:cNvSpPr>
              <a:spLocks/>
            </p:cNvSpPr>
            <p:nvPr/>
          </p:nvSpPr>
          <p:spPr bwMode="auto">
            <a:xfrm>
              <a:off x="3213" y="2585"/>
              <a:ext cx="1025" cy="1103"/>
            </a:xfrm>
            <a:custGeom>
              <a:avLst/>
              <a:gdLst>
                <a:gd name="T0" fmla="*/ 456 w 1025"/>
                <a:gd name="T1" fmla="*/ 28 h 1103"/>
                <a:gd name="T2" fmla="*/ 462 w 1025"/>
                <a:gd name="T3" fmla="*/ 79 h 1103"/>
                <a:gd name="T4" fmla="*/ 458 w 1025"/>
                <a:gd name="T5" fmla="*/ 175 h 1103"/>
                <a:gd name="T6" fmla="*/ 432 w 1025"/>
                <a:gd name="T7" fmla="*/ 246 h 1103"/>
                <a:gd name="T8" fmla="*/ 417 w 1025"/>
                <a:gd name="T9" fmla="*/ 342 h 1103"/>
                <a:gd name="T10" fmla="*/ 415 w 1025"/>
                <a:gd name="T11" fmla="*/ 392 h 1103"/>
                <a:gd name="T12" fmla="*/ 443 w 1025"/>
                <a:gd name="T13" fmla="*/ 434 h 1103"/>
                <a:gd name="T14" fmla="*/ 393 w 1025"/>
                <a:gd name="T15" fmla="*/ 479 h 1103"/>
                <a:gd name="T16" fmla="*/ 353 w 1025"/>
                <a:gd name="T17" fmla="*/ 440 h 1103"/>
                <a:gd name="T18" fmla="*/ 321 w 1025"/>
                <a:gd name="T19" fmla="*/ 467 h 1103"/>
                <a:gd name="T20" fmla="*/ 264 w 1025"/>
                <a:gd name="T21" fmla="*/ 523 h 1103"/>
                <a:gd name="T22" fmla="*/ 258 w 1025"/>
                <a:gd name="T23" fmla="*/ 578 h 1103"/>
                <a:gd name="T24" fmla="*/ 229 w 1025"/>
                <a:gd name="T25" fmla="*/ 560 h 1103"/>
                <a:gd name="T26" fmla="*/ 194 w 1025"/>
                <a:gd name="T27" fmla="*/ 547 h 1103"/>
                <a:gd name="T28" fmla="*/ 153 w 1025"/>
                <a:gd name="T29" fmla="*/ 558 h 1103"/>
                <a:gd name="T30" fmla="*/ 101 w 1025"/>
                <a:gd name="T31" fmla="*/ 632 h 1103"/>
                <a:gd name="T32" fmla="*/ 74 w 1025"/>
                <a:gd name="T33" fmla="*/ 715 h 1103"/>
                <a:gd name="T34" fmla="*/ 52 w 1025"/>
                <a:gd name="T35" fmla="*/ 774 h 1103"/>
                <a:gd name="T36" fmla="*/ 2 w 1025"/>
                <a:gd name="T37" fmla="*/ 844 h 1103"/>
                <a:gd name="T38" fmla="*/ 70 w 1025"/>
                <a:gd name="T39" fmla="*/ 902 h 1103"/>
                <a:gd name="T40" fmla="*/ 131 w 1025"/>
                <a:gd name="T41" fmla="*/ 946 h 1103"/>
                <a:gd name="T42" fmla="*/ 172 w 1025"/>
                <a:gd name="T43" fmla="*/ 966 h 1103"/>
                <a:gd name="T44" fmla="*/ 286 w 1025"/>
                <a:gd name="T45" fmla="*/ 994 h 1103"/>
                <a:gd name="T46" fmla="*/ 345 w 1025"/>
                <a:gd name="T47" fmla="*/ 1033 h 1103"/>
                <a:gd name="T48" fmla="*/ 371 w 1025"/>
                <a:gd name="T49" fmla="*/ 1070 h 1103"/>
                <a:gd name="T50" fmla="*/ 412 w 1025"/>
                <a:gd name="T51" fmla="*/ 1101 h 1103"/>
                <a:gd name="T52" fmla="*/ 436 w 1025"/>
                <a:gd name="T53" fmla="*/ 1079 h 1103"/>
                <a:gd name="T54" fmla="*/ 410 w 1025"/>
                <a:gd name="T55" fmla="*/ 1059 h 1103"/>
                <a:gd name="T56" fmla="*/ 443 w 1025"/>
                <a:gd name="T57" fmla="*/ 1040 h 1103"/>
                <a:gd name="T58" fmla="*/ 473 w 1025"/>
                <a:gd name="T59" fmla="*/ 1037 h 1103"/>
                <a:gd name="T60" fmla="*/ 608 w 1025"/>
                <a:gd name="T61" fmla="*/ 855 h 1103"/>
                <a:gd name="T62" fmla="*/ 622 w 1025"/>
                <a:gd name="T63" fmla="*/ 730 h 1103"/>
                <a:gd name="T64" fmla="*/ 609 w 1025"/>
                <a:gd name="T65" fmla="*/ 660 h 1103"/>
                <a:gd name="T66" fmla="*/ 654 w 1025"/>
                <a:gd name="T67" fmla="*/ 617 h 1103"/>
                <a:gd name="T68" fmla="*/ 759 w 1025"/>
                <a:gd name="T69" fmla="*/ 591 h 1103"/>
                <a:gd name="T70" fmla="*/ 802 w 1025"/>
                <a:gd name="T71" fmla="*/ 599 h 1103"/>
                <a:gd name="T72" fmla="*/ 875 w 1025"/>
                <a:gd name="T73" fmla="*/ 573 h 1103"/>
                <a:gd name="T74" fmla="*/ 909 w 1025"/>
                <a:gd name="T75" fmla="*/ 517 h 1103"/>
                <a:gd name="T76" fmla="*/ 959 w 1025"/>
                <a:gd name="T77" fmla="*/ 543 h 1103"/>
                <a:gd name="T78" fmla="*/ 968 w 1025"/>
                <a:gd name="T79" fmla="*/ 491 h 1103"/>
                <a:gd name="T80" fmla="*/ 966 w 1025"/>
                <a:gd name="T81" fmla="*/ 416 h 1103"/>
                <a:gd name="T82" fmla="*/ 1016 w 1025"/>
                <a:gd name="T83" fmla="*/ 414 h 1103"/>
                <a:gd name="T84" fmla="*/ 1005 w 1025"/>
                <a:gd name="T85" fmla="*/ 355 h 1103"/>
                <a:gd name="T86" fmla="*/ 988 w 1025"/>
                <a:gd name="T87" fmla="*/ 321 h 1103"/>
                <a:gd name="T88" fmla="*/ 957 w 1025"/>
                <a:gd name="T89" fmla="*/ 323 h 1103"/>
                <a:gd name="T90" fmla="*/ 914 w 1025"/>
                <a:gd name="T91" fmla="*/ 301 h 1103"/>
                <a:gd name="T92" fmla="*/ 826 w 1025"/>
                <a:gd name="T93" fmla="*/ 264 h 1103"/>
                <a:gd name="T94" fmla="*/ 792 w 1025"/>
                <a:gd name="T95" fmla="*/ 347 h 1103"/>
                <a:gd name="T96" fmla="*/ 750 w 1025"/>
                <a:gd name="T97" fmla="*/ 423 h 1103"/>
                <a:gd name="T98" fmla="*/ 715 w 1025"/>
                <a:gd name="T99" fmla="*/ 390 h 1103"/>
                <a:gd name="T100" fmla="*/ 639 w 1025"/>
                <a:gd name="T101" fmla="*/ 429 h 1103"/>
                <a:gd name="T102" fmla="*/ 613 w 1025"/>
                <a:gd name="T103" fmla="*/ 362 h 1103"/>
                <a:gd name="T104" fmla="*/ 635 w 1025"/>
                <a:gd name="T105" fmla="*/ 257 h 1103"/>
                <a:gd name="T106" fmla="*/ 574 w 1025"/>
                <a:gd name="T107" fmla="*/ 146 h 1103"/>
                <a:gd name="T108" fmla="*/ 545 w 1025"/>
                <a:gd name="T109" fmla="*/ 57 h 1103"/>
                <a:gd name="T110" fmla="*/ 515 w 1025"/>
                <a:gd name="T111" fmla="*/ 41 h 1103"/>
                <a:gd name="T112" fmla="*/ 504 w 1025"/>
                <a:gd name="T113" fmla="*/ 5 h 11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5"/>
                <a:gd name="T172" fmla="*/ 0 h 1103"/>
                <a:gd name="T173" fmla="*/ 1025 w 1025"/>
                <a:gd name="T174" fmla="*/ 1103 h 110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5" h="1103">
                  <a:moveTo>
                    <a:pt x="504" y="5"/>
                  </a:moveTo>
                  <a:lnTo>
                    <a:pt x="510" y="11"/>
                  </a:lnTo>
                  <a:lnTo>
                    <a:pt x="511" y="18"/>
                  </a:lnTo>
                  <a:lnTo>
                    <a:pt x="511" y="20"/>
                  </a:lnTo>
                  <a:lnTo>
                    <a:pt x="510" y="24"/>
                  </a:lnTo>
                  <a:lnTo>
                    <a:pt x="506" y="28"/>
                  </a:lnTo>
                  <a:lnTo>
                    <a:pt x="502" y="30"/>
                  </a:lnTo>
                  <a:lnTo>
                    <a:pt x="471" y="30"/>
                  </a:lnTo>
                  <a:lnTo>
                    <a:pt x="456" y="28"/>
                  </a:lnTo>
                  <a:lnTo>
                    <a:pt x="458" y="41"/>
                  </a:lnTo>
                  <a:lnTo>
                    <a:pt x="458" y="50"/>
                  </a:lnTo>
                  <a:lnTo>
                    <a:pt x="458" y="55"/>
                  </a:lnTo>
                  <a:lnTo>
                    <a:pt x="456" y="61"/>
                  </a:lnTo>
                  <a:lnTo>
                    <a:pt x="451" y="68"/>
                  </a:lnTo>
                  <a:lnTo>
                    <a:pt x="451" y="79"/>
                  </a:lnTo>
                  <a:lnTo>
                    <a:pt x="454" y="79"/>
                  </a:lnTo>
                  <a:lnTo>
                    <a:pt x="460" y="79"/>
                  </a:lnTo>
                  <a:lnTo>
                    <a:pt x="462" y="79"/>
                  </a:lnTo>
                  <a:lnTo>
                    <a:pt x="463" y="81"/>
                  </a:lnTo>
                  <a:lnTo>
                    <a:pt x="463" y="85"/>
                  </a:lnTo>
                  <a:lnTo>
                    <a:pt x="463" y="92"/>
                  </a:lnTo>
                  <a:lnTo>
                    <a:pt x="456" y="96"/>
                  </a:lnTo>
                  <a:lnTo>
                    <a:pt x="447" y="100"/>
                  </a:lnTo>
                  <a:lnTo>
                    <a:pt x="454" y="120"/>
                  </a:lnTo>
                  <a:lnTo>
                    <a:pt x="467" y="148"/>
                  </a:lnTo>
                  <a:lnTo>
                    <a:pt x="462" y="161"/>
                  </a:lnTo>
                  <a:lnTo>
                    <a:pt x="458" y="175"/>
                  </a:lnTo>
                  <a:lnTo>
                    <a:pt x="460" y="187"/>
                  </a:lnTo>
                  <a:lnTo>
                    <a:pt x="460" y="196"/>
                  </a:lnTo>
                  <a:lnTo>
                    <a:pt x="451" y="205"/>
                  </a:lnTo>
                  <a:lnTo>
                    <a:pt x="439" y="214"/>
                  </a:lnTo>
                  <a:lnTo>
                    <a:pt x="441" y="227"/>
                  </a:lnTo>
                  <a:lnTo>
                    <a:pt x="445" y="233"/>
                  </a:lnTo>
                  <a:lnTo>
                    <a:pt x="443" y="238"/>
                  </a:lnTo>
                  <a:lnTo>
                    <a:pt x="438" y="242"/>
                  </a:lnTo>
                  <a:lnTo>
                    <a:pt x="432" y="246"/>
                  </a:lnTo>
                  <a:lnTo>
                    <a:pt x="425" y="249"/>
                  </a:lnTo>
                  <a:lnTo>
                    <a:pt x="412" y="255"/>
                  </a:lnTo>
                  <a:lnTo>
                    <a:pt x="403" y="262"/>
                  </a:lnTo>
                  <a:lnTo>
                    <a:pt x="403" y="277"/>
                  </a:lnTo>
                  <a:lnTo>
                    <a:pt x="401" y="299"/>
                  </a:lnTo>
                  <a:lnTo>
                    <a:pt x="403" y="316"/>
                  </a:lnTo>
                  <a:lnTo>
                    <a:pt x="406" y="327"/>
                  </a:lnTo>
                  <a:lnTo>
                    <a:pt x="410" y="336"/>
                  </a:lnTo>
                  <a:lnTo>
                    <a:pt x="417" y="342"/>
                  </a:lnTo>
                  <a:lnTo>
                    <a:pt x="430" y="345"/>
                  </a:lnTo>
                  <a:lnTo>
                    <a:pt x="441" y="347"/>
                  </a:lnTo>
                  <a:lnTo>
                    <a:pt x="441" y="358"/>
                  </a:lnTo>
                  <a:lnTo>
                    <a:pt x="438" y="368"/>
                  </a:lnTo>
                  <a:lnTo>
                    <a:pt x="434" y="375"/>
                  </a:lnTo>
                  <a:lnTo>
                    <a:pt x="428" y="381"/>
                  </a:lnTo>
                  <a:lnTo>
                    <a:pt x="423" y="384"/>
                  </a:lnTo>
                  <a:lnTo>
                    <a:pt x="419" y="388"/>
                  </a:lnTo>
                  <a:lnTo>
                    <a:pt x="415" y="392"/>
                  </a:lnTo>
                  <a:lnTo>
                    <a:pt x="414" y="395"/>
                  </a:lnTo>
                  <a:lnTo>
                    <a:pt x="415" y="401"/>
                  </a:lnTo>
                  <a:lnTo>
                    <a:pt x="419" y="405"/>
                  </a:lnTo>
                  <a:lnTo>
                    <a:pt x="423" y="408"/>
                  </a:lnTo>
                  <a:lnTo>
                    <a:pt x="428" y="410"/>
                  </a:lnTo>
                  <a:lnTo>
                    <a:pt x="434" y="414"/>
                  </a:lnTo>
                  <a:lnTo>
                    <a:pt x="439" y="418"/>
                  </a:lnTo>
                  <a:lnTo>
                    <a:pt x="441" y="425"/>
                  </a:lnTo>
                  <a:lnTo>
                    <a:pt x="443" y="434"/>
                  </a:lnTo>
                  <a:lnTo>
                    <a:pt x="441" y="440"/>
                  </a:lnTo>
                  <a:lnTo>
                    <a:pt x="436" y="445"/>
                  </a:lnTo>
                  <a:lnTo>
                    <a:pt x="430" y="449"/>
                  </a:lnTo>
                  <a:lnTo>
                    <a:pt x="423" y="455"/>
                  </a:lnTo>
                  <a:lnTo>
                    <a:pt x="419" y="469"/>
                  </a:lnTo>
                  <a:lnTo>
                    <a:pt x="415" y="482"/>
                  </a:lnTo>
                  <a:lnTo>
                    <a:pt x="410" y="484"/>
                  </a:lnTo>
                  <a:lnTo>
                    <a:pt x="399" y="482"/>
                  </a:lnTo>
                  <a:lnTo>
                    <a:pt x="393" y="479"/>
                  </a:lnTo>
                  <a:lnTo>
                    <a:pt x="390" y="477"/>
                  </a:lnTo>
                  <a:lnTo>
                    <a:pt x="386" y="471"/>
                  </a:lnTo>
                  <a:lnTo>
                    <a:pt x="384" y="467"/>
                  </a:lnTo>
                  <a:lnTo>
                    <a:pt x="378" y="464"/>
                  </a:lnTo>
                  <a:lnTo>
                    <a:pt x="373" y="462"/>
                  </a:lnTo>
                  <a:lnTo>
                    <a:pt x="366" y="464"/>
                  </a:lnTo>
                  <a:lnTo>
                    <a:pt x="362" y="464"/>
                  </a:lnTo>
                  <a:lnTo>
                    <a:pt x="358" y="455"/>
                  </a:lnTo>
                  <a:lnTo>
                    <a:pt x="353" y="440"/>
                  </a:lnTo>
                  <a:lnTo>
                    <a:pt x="349" y="434"/>
                  </a:lnTo>
                  <a:lnTo>
                    <a:pt x="345" y="432"/>
                  </a:lnTo>
                  <a:lnTo>
                    <a:pt x="340" y="434"/>
                  </a:lnTo>
                  <a:lnTo>
                    <a:pt x="334" y="443"/>
                  </a:lnTo>
                  <a:lnTo>
                    <a:pt x="327" y="445"/>
                  </a:lnTo>
                  <a:lnTo>
                    <a:pt x="321" y="451"/>
                  </a:lnTo>
                  <a:lnTo>
                    <a:pt x="319" y="455"/>
                  </a:lnTo>
                  <a:lnTo>
                    <a:pt x="319" y="462"/>
                  </a:lnTo>
                  <a:lnTo>
                    <a:pt x="321" y="467"/>
                  </a:lnTo>
                  <a:lnTo>
                    <a:pt x="321" y="473"/>
                  </a:lnTo>
                  <a:lnTo>
                    <a:pt x="319" y="479"/>
                  </a:lnTo>
                  <a:lnTo>
                    <a:pt x="318" y="484"/>
                  </a:lnTo>
                  <a:lnTo>
                    <a:pt x="299" y="491"/>
                  </a:lnTo>
                  <a:lnTo>
                    <a:pt x="282" y="499"/>
                  </a:lnTo>
                  <a:lnTo>
                    <a:pt x="279" y="514"/>
                  </a:lnTo>
                  <a:lnTo>
                    <a:pt x="279" y="525"/>
                  </a:lnTo>
                  <a:lnTo>
                    <a:pt x="269" y="523"/>
                  </a:lnTo>
                  <a:lnTo>
                    <a:pt x="264" y="523"/>
                  </a:lnTo>
                  <a:lnTo>
                    <a:pt x="258" y="525"/>
                  </a:lnTo>
                  <a:lnTo>
                    <a:pt x="255" y="528"/>
                  </a:lnTo>
                  <a:lnTo>
                    <a:pt x="253" y="532"/>
                  </a:lnTo>
                  <a:lnTo>
                    <a:pt x="253" y="538"/>
                  </a:lnTo>
                  <a:lnTo>
                    <a:pt x="253" y="543"/>
                  </a:lnTo>
                  <a:lnTo>
                    <a:pt x="253" y="549"/>
                  </a:lnTo>
                  <a:lnTo>
                    <a:pt x="257" y="562"/>
                  </a:lnTo>
                  <a:lnTo>
                    <a:pt x="258" y="573"/>
                  </a:lnTo>
                  <a:lnTo>
                    <a:pt x="258" y="578"/>
                  </a:lnTo>
                  <a:lnTo>
                    <a:pt x="260" y="582"/>
                  </a:lnTo>
                  <a:lnTo>
                    <a:pt x="258" y="586"/>
                  </a:lnTo>
                  <a:lnTo>
                    <a:pt x="257" y="588"/>
                  </a:lnTo>
                  <a:lnTo>
                    <a:pt x="253" y="588"/>
                  </a:lnTo>
                  <a:lnTo>
                    <a:pt x="247" y="586"/>
                  </a:lnTo>
                  <a:lnTo>
                    <a:pt x="244" y="584"/>
                  </a:lnTo>
                  <a:lnTo>
                    <a:pt x="240" y="580"/>
                  </a:lnTo>
                  <a:lnTo>
                    <a:pt x="234" y="571"/>
                  </a:lnTo>
                  <a:lnTo>
                    <a:pt x="229" y="560"/>
                  </a:lnTo>
                  <a:lnTo>
                    <a:pt x="223" y="551"/>
                  </a:lnTo>
                  <a:lnTo>
                    <a:pt x="218" y="541"/>
                  </a:lnTo>
                  <a:lnTo>
                    <a:pt x="216" y="538"/>
                  </a:lnTo>
                  <a:lnTo>
                    <a:pt x="212" y="536"/>
                  </a:lnTo>
                  <a:lnTo>
                    <a:pt x="210" y="536"/>
                  </a:lnTo>
                  <a:lnTo>
                    <a:pt x="207" y="536"/>
                  </a:lnTo>
                  <a:lnTo>
                    <a:pt x="201" y="538"/>
                  </a:lnTo>
                  <a:lnTo>
                    <a:pt x="197" y="541"/>
                  </a:lnTo>
                  <a:lnTo>
                    <a:pt x="194" y="547"/>
                  </a:lnTo>
                  <a:lnTo>
                    <a:pt x="192" y="552"/>
                  </a:lnTo>
                  <a:lnTo>
                    <a:pt x="188" y="560"/>
                  </a:lnTo>
                  <a:lnTo>
                    <a:pt x="185" y="565"/>
                  </a:lnTo>
                  <a:lnTo>
                    <a:pt x="179" y="569"/>
                  </a:lnTo>
                  <a:lnTo>
                    <a:pt x="170" y="571"/>
                  </a:lnTo>
                  <a:lnTo>
                    <a:pt x="162" y="569"/>
                  </a:lnTo>
                  <a:lnTo>
                    <a:pt x="157" y="565"/>
                  </a:lnTo>
                  <a:lnTo>
                    <a:pt x="155" y="560"/>
                  </a:lnTo>
                  <a:lnTo>
                    <a:pt x="153" y="558"/>
                  </a:lnTo>
                  <a:lnTo>
                    <a:pt x="138" y="556"/>
                  </a:lnTo>
                  <a:lnTo>
                    <a:pt x="120" y="558"/>
                  </a:lnTo>
                  <a:lnTo>
                    <a:pt x="111" y="580"/>
                  </a:lnTo>
                  <a:lnTo>
                    <a:pt x="101" y="599"/>
                  </a:lnTo>
                  <a:lnTo>
                    <a:pt x="92" y="612"/>
                  </a:lnTo>
                  <a:lnTo>
                    <a:pt x="87" y="619"/>
                  </a:lnTo>
                  <a:lnTo>
                    <a:pt x="94" y="625"/>
                  </a:lnTo>
                  <a:lnTo>
                    <a:pt x="103" y="628"/>
                  </a:lnTo>
                  <a:lnTo>
                    <a:pt x="101" y="632"/>
                  </a:lnTo>
                  <a:lnTo>
                    <a:pt x="98" y="636"/>
                  </a:lnTo>
                  <a:lnTo>
                    <a:pt x="105" y="639"/>
                  </a:lnTo>
                  <a:lnTo>
                    <a:pt x="112" y="647"/>
                  </a:lnTo>
                  <a:lnTo>
                    <a:pt x="112" y="665"/>
                  </a:lnTo>
                  <a:lnTo>
                    <a:pt x="111" y="678"/>
                  </a:lnTo>
                  <a:lnTo>
                    <a:pt x="103" y="687"/>
                  </a:lnTo>
                  <a:lnTo>
                    <a:pt x="90" y="698"/>
                  </a:lnTo>
                  <a:lnTo>
                    <a:pt x="81" y="708"/>
                  </a:lnTo>
                  <a:lnTo>
                    <a:pt x="74" y="715"/>
                  </a:lnTo>
                  <a:lnTo>
                    <a:pt x="70" y="722"/>
                  </a:lnTo>
                  <a:lnTo>
                    <a:pt x="68" y="728"/>
                  </a:lnTo>
                  <a:lnTo>
                    <a:pt x="64" y="741"/>
                  </a:lnTo>
                  <a:lnTo>
                    <a:pt x="66" y="758"/>
                  </a:lnTo>
                  <a:lnTo>
                    <a:pt x="61" y="758"/>
                  </a:lnTo>
                  <a:lnTo>
                    <a:pt x="59" y="759"/>
                  </a:lnTo>
                  <a:lnTo>
                    <a:pt x="55" y="763"/>
                  </a:lnTo>
                  <a:lnTo>
                    <a:pt x="53" y="765"/>
                  </a:lnTo>
                  <a:lnTo>
                    <a:pt x="52" y="774"/>
                  </a:lnTo>
                  <a:lnTo>
                    <a:pt x="52" y="782"/>
                  </a:lnTo>
                  <a:lnTo>
                    <a:pt x="50" y="791"/>
                  </a:lnTo>
                  <a:lnTo>
                    <a:pt x="50" y="800"/>
                  </a:lnTo>
                  <a:lnTo>
                    <a:pt x="48" y="809"/>
                  </a:lnTo>
                  <a:lnTo>
                    <a:pt x="44" y="815"/>
                  </a:lnTo>
                  <a:lnTo>
                    <a:pt x="24" y="820"/>
                  </a:lnTo>
                  <a:lnTo>
                    <a:pt x="2" y="830"/>
                  </a:lnTo>
                  <a:lnTo>
                    <a:pt x="0" y="837"/>
                  </a:lnTo>
                  <a:lnTo>
                    <a:pt x="2" y="844"/>
                  </a:lnTo>
                  <a:lnTo>
                    <a:pt x="5" y="854"/>
                  </a:lnTo>
                  <a:lnTo>
                    <a:pt x="11" y="863"/>
                  </a:lnTo>
                  <a:lnTo>
                    <a:pt x="26" y="883"/>
                  </a:lnTo>
                  <a:lnTo>
                    <a:pt x="39" y="902"/>
                  </a:lnTo>
                  <a:lnTo>
                    <a:pt x="48" y="898"/>
                  </a:lnTo>
                  <a:lnTo>
                    <a:pt x="55" y="896"/>
                  </a:lnTo>
                  <a:lnTo>
                    <a:pt x="70" y="902"/>
                  </a:lnTo>
                  <a:lnTo>
                    <a:pt x="90" y="915"/>
                  </a:lnTo>
                  <a:lnTo>
                    <a:pt x="98" y="920"/>
                  </a:lnTo>
                  <a:lnTo>
                    <a:pt x="105" y="922"/>
                  </a:lnTo>
                  <a:lnTo>
                    <a:pt x="107" y="924"/>
                  </a:lnTo>
                  <a:lnTo>
                    <a:pt x="111" y="928"/>
                  </a:lnTo>
                  <a:lnTo>
                    <a:pt x="114" y="933"/>
                  </a:lnTo>
                  <a:lnTo>
                    <a:pt x="120" y="940"/>
                  </a:lnTo>
                  <a:lnTo>
                    <a:pt x="125" y="946"/>
                  </a:lnTo>
                  <a:lnTo>
                    <a:pt x="131" y="946"/>
                  </a:lnTo>
                  <a:lnTo>
                    <a:pt x="136" y="946"/>
                  </a:lnTo>
                  <a:lnTo>
                    <a:pt x="140" y="944"/>
                  </a:lnTo>
                  <a:lnTo>
                    <a:pt x="144" y="942"/>
                  </a:lnTo>
                  <a:lnTo>
                    <a:pt x="148" y="940"/>
                  </a:lnTo>
                  <a:lnTo>
                    <a:pt x="153" y="939"/>
                  </a:lnTo>
                  <a:lnTo>
                    <a:pt x="159" y="939"/>
                  </a:lnTo>
                  <a:lnTo>
                    <a:pt x="162" y="948"/>
                  </a:lnTo>
                  <a:lnTo>
                    <a:pt x="172" y="966"/>
                  </a:lnTo>
                  <a:lnTo>
                    <a:pt x="201" y="940"/>
                  </a:lnTo>
                  <a:lnTo>
                    <a:pt x="223" y="924"/>
                  </a:lnTo>
                  <a:lnTo>
                    <a:pt x="233" y="939"/>
                  </a:lnTo>
                  <a:lnTo>
                    <a:pt x="251" y="963"/>
                  </a:lnTo>
                  <a:lnTo>
                    <a:pt x="260" y="968"/>
                  </a:lnTo>
                  <a:lnTo>
                    <a:pt x="269" y="977"/>
                  </a:lnTo>
                  <a:lnTo>
                    <a:pt x="279" y="985"/>
                  </a:lnTo>
                  <a:lnTo>
                    <a:pt x="286" y="994"/>
                  </a:lnTo>
                  <a:lnTo>
                    <a:pt x="292" y="1003"/>
                  </a:lnTo>
                  <a:lnTo>
                    <a:pt x="297" y="1013"/>
                  </a:lnTo>
                  <a:lnTo>
                    <a:pt x="303" y="1018"/>
                  </a:lnTo>
                  <a:lnTo>
                    <a:pt x="308" y="1020"/>
                  </a:lnTo>
                  <a:lnTo>
                    <a:pt x="323" y="1018"/>
                  </a:lnTo>
                  <a:lnTo>
                    <a:pt x="336" y="1020"/>
                  </a:lnTo>
                  <a:lnTo>
                    <a:pt x="340" y="1022"/>
                  </a:lnTo>
                  <a:lnTo>
                    <a:pt x="343" y="1027"/>
                  </a:lnTo>
                  <a:lnTo>
                    <a:pt x="345" y="1033"/>
                  </a:lnTo>
                  <a:lnTo>
                    <a:pt x="349" y="1042"/>
                  </a:lnTo>
                  <a:lnTo>
                    <a:pt x="354" y="1046"/>
                  </a:lnTo>
                  <a:lnTo>
                    <a:pt x="362" y="1046"/>
                  </a:lnTo>
                  <a:lnTo>
                    <a:pt x="366" y="1048"/>
                  </a:lnTo>
                  <a:lnTo>
                    <a:pt x="367" y="1050"/>
                  </a:lnTo>
                  <a:lnTo>
                    <a:pt x="369" y="1053"/>
                  </a:lnTo>
                  <a:lnTo>
                    <a:pt x="371" y="1059"/>
                  </a:lnTo>
                  <a:lnTo>
                    <a:pt x="371" y="1064"/>
                  </a:lnTo>
                  <a:lnTo>
                    <a:pt x="371" y="1070"/>
                  </a:lnTo>
                  <a:lnTo>
                    <a:pt x="373" y="1075"/>
                  </a:lnTo>
                  <a:lnTo>
                    <a:pt x="375" y="1079"/>
                  </a:lnTo>
                  <a:lnTo>
                    <a:pt x="388" y="1077"/>
                  </a:lnTo>
                  <a:lnTo>
                    <a:pt x="399" y="1077"/>
                  </a:lnTo>
                  <a:lnTo>
                    <a:pt x="403" y="1083"/>
                  </a:lnTo>
                  <a:lnTo>
                    <a:pt x="404" y="1092"/>
                  </a:lnTo>
                  <a:lnTo>
                    <a:pt x="406" y="1096"/>
                  </a:lnTo>
                  <a:lnTo>
                    <a:pt x="408" y="1099"/>
                  </a:lnTo>
                  <a:lnTo>
                    <a:pt x="412" y="1101"/>
                  </a:lnTo>
                  <a:lnTo>
                    <a:pt x="415" y="1103"/>
                  </a:lnTo>
                  <a:lnTo>
                    <a:pt x="421" y="1099"/>
                  </a:lnTo>
                  <a:lnTo>
                    <a:pt x="428" y="1094"/>
                  </a:lnTo>
                  <a:lnTo>
                    <a:pt x="434" y="1094"/>
                  </a:lnTo>
                  <a:lnTo>
                    <a:pt x="439" y="1094"/>
                  </a:lnTo>
                  <a:lnTo>
                    <a:pt x="445" y="1088"/>
                  </a:lnTo>
                  <a:lnTo>
                    <a:pt x="449" y="1079"/>
                  </a:lnTo>
                  <a:lnTo>
                    <a:pt x="436" y="1079"/>
                  </a:lnTo>
                  <a:lnTo>
                    <a:pt x="421" y="1077"/>
                  </a:lnTo>
                  <a:lnTo>
                    <a:pt x="415" y="1075"/>
                  </a:lnTo>
                  <a:lnTo>
                    <a:pt x="410" y="1074"/>
                  </a:lnTo>
                  <a:lnTo>
                    <a:pt x="406" y="1072"/>
                  </a:lnTo>
                  <a:lnTo>
                    <a:pt x="404" y="1066"/>
                  </a:lnTo>
                  <a:lnTo>
                    <a:pt x="404" y="1064"/>
                  </a:lnTo>
                  <a:lnTo>
                    <a:pt x="406" y="1062"/>
                  </a:lnTo>
                  <a:lnTo>
                    <a:pt x="408" y="1061"/>
                  </a:lnTo>
                  <a:lnTo>
                    <a:pt x="410" y="1059"/>
                  </a:lnTo>
                  <a:lnTo>
                    <a:pt x="417" y="1057"/>
                  </a:lnTo>
                  <a:lnTo>
                    <a:pt x="427" y="1055"/>
                  </a:lnTo>
                  <a:lnTo>
                    <a:pt x="436" y="1055"/>
                  </a:lnTo>
                  <a:lnTo>
                    <a:pt x="443" y="1053"/>
                  </a:lnTo>
                  <a:lnTo>
                    <a:pt x="445" y="1051"/>
                  </a:lnTo>
                  <a:lnTo>
                    <a:pt x="447" y="1050"/>
                  </a:lnTo>
                  <a:lnTo>
                    <a:pt x="449" y="1048"/>
                  </a:lnTo>
                  <a:lnTo>
                    <a:pt x="449" y="1046"/>
                  </a:lnTo>
                  <a:lnTo>
                    <a:pt x="443" y="1040"/>
                  </a:lnTo>
                  <a:lnTo>
                    <a:pt x="439" y="1035"/>
                  </a:lnTo>
                  <a:lnTo>
                    <a:pt x="438" y="1031"/>
                  </a:lnTo>
                  <a:lnTo>
                    <a:pt x="438" y="1025"/>
                  </a:lnTo>
                  <a:lnTo>
                    <a:pt x="445" y="1027"/>
                  </a:lnTo>
                  <a:lnTo>
                    <a:pt x="454" y="1033"/>
                  </a:lnTo>
                  <a:lnTo>
                    <a:pt x="458" y="1037"/>
                  </a:lnTo>
                  <a:lnTo>
                    <a:pt x="463" y="1038"/>
                  </a:lnTo>
                  <a:lnTo>
                    <a:pt x="469" y="1038"/>
                  </a:lnTo>
                  <a:lnTo>
                    <a:pt x="473" y="1037"/>
                  </a:lnTo>
                  <a:lnTo>
                    <a:pt x="487" y="1022"/>
                  </a:lnTo>
                  <a:lnTo>
                    <a:pt x="502" y="1000"/>
                  </a:lnTo>
                  <a:lnTo>
                    <a:pt x="523" y="985"/>
                  </a:lnTo>
                  <a:lnTo>
                    <a:pt x="539" y="970"/>
                  </a:lnTo>
                  <a:lnTo>
                    <a:pt x="548" y="950"/>
                  </a:lnTo>
                  <a:lnTo>
                    <a:pt x="556" y="924"/>
                  </a:lnTo>
                  <a:lnTo>
                    <a:pt x="578" y="898"/>
                  </a:lnTo>
                  <a:lnTo>
                    <a:pt x="600" y="872"/>
                  </a:lnTo>
                  <a:lnTo>
                    <a:pt x="608" y="855"/>
                  </a:lnTo>
                  <a:lnTo>
                    <a:pt x="617" y="839"/>
                  </a:lnTo>
                  <a:lnTo>
                    <a:pt x="624" y="822"/>
                  </a:lnTo>
                  <a:lnTo>
                    <a:pt x="632" y="802"/>
                  </a:lnTo>
                  <a:lnTo>
                    <a:pt x="632" y="793"/>
                  </a:lnTo>
                  <a:lnTo>
                    <a:pt x="633" y="785"/>
                  </a:lnTo>
                  <a:lnTo>
                    <a:pt x="628" y="761"/>
                  </a:lnTo>
                  <a:lnTo>
                    <a:pt x="624" y="741"/>
                  </a:lnTo>
                  <a:lnTo>
                    <a:pt x="622" y="730"/>
                  </a:lnTo>
                  <a:lnTo>
                    <a:pt x="620" y="721"/>
                  </a:lnTo>
                  <a:lnTo>
                    <a:pt x="622" y="710"/>
                  </a:lnTo>
                  <a:lnTo>
                    <a:pt x="624" y="700"/>
                  </a:lnTo>
                  <a:lnTo>
                    <a:pt x="632" y="689"/>
                  </a:lnTo>
                  <a:lnTo>
                    <a:pt x="637" y="680"/>
                  </a:lnTo>
                  <a:lnTo>
                    <a:pt x="632" y="674"/>
                  </a:lnTo>
                  <a:lnTo>
                    <a:pt x="620" y="667"/>
                  </a:lnTo>
                  <a:lnTo>
                    <a:pt x="615" y="663"/>
                  </a:lnTo>
                  <a:lnTo>
                    <a:pt x="609" y="660"/>
                  </a:lnTo>
                  <a:lnTo>
                    <a:pt x="606" y="652"/>
                  </a:lnTo>
                  <a:lnTo>
                    <a:pt x="606" y="647"/>
                  </a:lnTo>
                  <a:lnTo>
                    <a:pt x="609" y="639"/>
                  </a:lnTo>
                  <a:lnTo>
                    <a:pt x="613" y="634"/>
                  </a:lnTo>
                  <a:lnTo>
                    <a:pt x="619" y="630"/>
                  </a:lnTo>
                  <a:lnTo>
                    <a:pt x="626" y="628"/>
                  </a:lnTo>
                  <a:lnTo>
                    <a:pt x="637" y="625"/>
                  </a:lnTo>
                  <a:lnTo>
                    <a:pt x="646" y="623"/>
                  </a:lnTo>
                  <a:lnTo>
                    <a:pt x="654" y="617"/>
                  </a:lnTo>
                  <a:lnTo>
                    <a:pt x="659" y="612"/>
                  </a:lnTo>
                  <a:lnTo>
                    <a:pt x="669" y="606"/>
                  </a:lnTo>
                  <a:lnTo>
                    <a:pt x="680" y="602"/>
                  </a:lnTo>
                  <a:lnTo>
                    <a:pt x="694" y="606"/>
                  </a:lnTo>
                  <a:lnTo>
                    <a:pt x="713" y="606"/>
                  </a:lnTo>
                  <a:lnTo>
                    <a:pt x="722" y="591"/>
                  </a:lnTo>
                  <a:lnTo>
                    <a:pt x="731" y="580"/>
                  </a:lnTo>
                  <a:lnTo>
                    <a:pt x="746" y="584"/>
                  </a:lnTo>
                  <a:lnTo>
                    <a:pt x="759" y="591"/>
                  </a:lnTo>
                  <a:lnTo>
                    <a:pt x="765" y="584"/>
                  </a:lnTo>
                  <a:lnTo>
                    <a:pt x="770" y="578"/>
                  </a:lnTo>
                  <a:lnTo>
                    <a:pt x="776" y="582"/>
                  </a:lnTo>
                  <a:lnTo>
                    <a:pt x="779" y="589"/>
                  </a:lnTo>
                  <a:lnTo>
                    <a:pt x="781" y="593"/>
                  </a:lnTo>
                  <a:lnTo>
                    <a:pt x="783" y="597"/>
                  </a:lnTo>
                  <a:lnTo>
                    <a:pt x="787" y="599"/>
                  </a:lnTo>
                  <a:lnTo>
                    <a:pt x="792" y="600"/>
                  </a:lnTo>
                  <a:lnTo>
                    <a:pt x="802" y="599"/>
                  </a:lnTo>
                  <a:lnTo>
                    <a:pt x="811" y="595"/>
                  </a:lnTo>
                  <a:lnTo>
                    <a:pt x="822" y="600"/>
                  </a:lnTo>
                  <a:lnTo>
                    <a:pt x="838" y="604"/>
                  </a:lnTo>
                  <a:lnTo>
                    <a:pt x="846" y="597"/>
                  </a:lnTo>
                  <a:lnTo>
                    <a:pt x="853" y="588"/>
                  </a:lnTo>
                  <a:lnTo>
                    <a:pt x="859" y="586"/>
                  </a:lnTo>
                  <a:lnTo>
                    <a:pt x="864" y="584"/>
                  </a:lnTo>
                  <a:lnTo>
                    <a:pt x="870" y="580"/>
                  </a:lnTo>
                  <a:lnTo>
                    <a:pt x="875" y="573"/>
                  </a:lnTo>
                  <a:lnTo>
                    <a:pt x="877" y="558"/>
                  </a:lnTo>
                  <a:lnTo>
                    <a:pt x="875" y="543"/>
                  </a:lnTo>
                  <a:lnTo>
                    <a:pt x="888" y="541"/>
                  </a:lnTo>
                  <a:lnTo>
                    <a:pt x="901" y="540"/>
                  </a:lnTo>
                  <a:lnTo>
                    <a:pt x="903" y="534"/>
                  </a:lnTo>
                  <a:lnTo>
                    <a:pt x="903" y="527"/>
                  </a:lnTo>
                  <a:lnTo>
                    <a:pt x="905" y="523"/>
                  </a:lnTo>
                  <a:lnTo>
                    <a:pt x="907" y="519"/>
                  </a:lnTo>
                  <a:lnTo>
                    <a:pt x="909" y="517"/>
                  </a:lnTo>
                  <a:lnTo>
                    <a:pt x="914" y="515"/>
                  </a:lnTo>
                  <a:lnTo>
                    <a:pt x="920" y="515"/>
                  </a:lnTo>
                  <a:lnTo>
                    <a:pt x="927" y="517"/>
                  </a:lnTo>
                  <a:lnTo>
                    <a:pt x="933" y="521"/>
                  </a:lnTo>
                  <a:lnTo>
                    <a:pt x="938" y="527"/>
                  </a:lnTo>
                  <a:lnTo>
                    <a:pt x="931" y="536"/>
                  </a:lnTo>
                  <a:lnTo>
                    <a:pt x="916" y="554"/>
                  </a:lnTo>
                  <a:lnTo>
                    <a:pt x="935" y="551"/>
                  </a:lnTo>
                  <a:lnTo>
                    <a:pt x="959" y="543"/>
                  </a:lnTo>
                  <a:lnTo>
                    <a:pt x="981" y="534"/>
                  </a:lnTo>
                  <a:lnTo>
                    <a:pt x="992" y="528"/>
                  </a:lnTo>
                  <a:lnTo>
                    <a:pt x="990" y="515"/>
                  </a:lnTo>
                  <a:lnTo>
                    <a:pt x="988" y="510"/>
                  </a:lnTo>
                  <a:lnTo>
                    <a:pt x="984" y="506"/>
                  </a:lnTo>
                  <a:lnTo>
                    <a:pt x="983" y="504"/>
                  </a:lnTo>
                  <a:lnTo>
                    <a:pt x="975" y="504"/>
                  </a:lnTo>
                  <a:lnTo>
                    <a:pt x="970" y="501"/>
                  </a:lnTo>
                  <a:lnTo>
                    <a:pt x="968" y="491"/>
                  </a:lnTo>
                  <a:lnTo>
                    <a:pt x="968" y="482"/>
                  </a:lnTo>
                  <a:lnTo>
                    <a:pt x="962" y="475"/>
                  </a:lnTo>
                  <a:lnTo>
                    <a:pt x="959" y="467"/>
                  </a:lnTo>
                  <a:lnTo>
                    <a:pt x="964" y="455"/>
                  </a:lnTo>
                  <a:lnTo>
                    <a:pt x="970" y="445"/>
                  </a:lnTo>
                  <a:lnTo>
                    <a:pt x="966" y="432"/>
                  </a:lnTo>
                  <a:lnTo>
                    <a:pt x="964" y="423"/>
                  </a:lnTo>
                  <a:lnTo>
                    <a:pt x="964" y="419"/>
                  </a:lnTo>
                  <a:lnTo>
                    <a:pt x="966" y="416"/>
                  </a:lnTo>
                  <a:lnTo>
                    <a:pt x="968" y="412"/>
                  </a:lnTo>
                  <a:lnTo>
                    <a:pt x="970" y="410"/>
                  </a:lnTo>
                  <a:lnTo>
                    <a:pt x="979" y="405"/>
                  </a:lnTo>
                  <a:lnTo>
                    <a:pt x="984" y="405"/>
                  </a:lnTo>
                  <a:lnTo>
                    <a:pt x="990" y="406"/>
                  </a:lnTo>
                  <a:lnTo>
                    <a:pt x="995" y="408"/>
                  </a:lnTo>
                  <a:lnTo>
                    <a:pt x="1003" y="416"/>
                  </a:lnTo>
                  <a:lnTo>
                    <a:pt x="1012" y="419"/>
                  </a:lnTo>
                  <a:lnTo>
                    <a:pt x="1016" y="414"/>
                  </a:lnTo>
                  <a:lnTo>
                    <a:pt x="1021" y="408"/>
                  </a:lnTo>
                  <a:lnTo>
                    <a:pt x="1025" y="399"/>
                  </a:lnTo>
                  <a:lnTo>
                    <a:pt x="1025" y="394"/>
                  </a:lnTo>
                  <a:lnTo>
                    <a:pt x="1023" y="390"/>
                  </a:lnTo>
                  <a:lnTo>
                    <a:pt x="1019" y="386"/>
                  </a:lnTo>
                  <a:lnTo>
                    <a:pt x="1012" y="382"/>
                  </a:lnTo>
                  <a:lnTo>
                    <a:pt x="1008" y="375"/>
                  </a:lnTo>
                  <a:lnTo>
                    <a:pt x="1007" y="362"/>
                  </a:lnTo>
                  <a:lnTo>
                    <a:pt x="1005" y="355"/>
                  </a:lnTo>
                  <a:lnTo>
                    <a:pt x="1001" y="351"/>
                  </a:lnTo>
                  <a:lnTo>
                    <a:pt x="997" y="349"/>
                  </a:lnTo>
                  <a:lnTo>
                    <a:pt x="995" y="349"/>
                  </a:lnTo>
                  <a:lnTo>
                    <a:pt x="992" y="349"/>
                  </a:lnTo>
                  <a:lnTo>
                    <a:pt x="990" y="347"/>
                  </a:lnTo>
                  <a:lnTo>
                    <a:pt x="986" y="344"/>
                  </a:lnTo>
                  <a:lnTo>
                    <a:pt x="988" y="334"/>
                  </a:lnTo>
                  <a:lnTo>
                    <a:pt x="988" y="329"/>
                  </a:lnTo>
                  <a:lnTo>
                    <a:pt x="988" y="321"/>
                  </a:lnTo>
                  <a:lnTo>
                    <a:pt x="984" y="318"/>
                  </a:lnTo>
                  <a:lnTo>
                    <a:pt x="981" y="314"/>
                  </a:lnTo>
                  <a:lnTo>
                    <a:pt x="977" y="312"/>
                  </a:lnTo>
                  <a:lnTo>
                    <a:pt x="971" y="310"/>
                  </a:lnTo>
                  <a:lnTo>
                    <a:pt x="966" y="310"/>
                  </a:lnTo>
                  <a:lnTo>
                    <a:pt x="964" y="316"/>
                  </a:lnTo>
                  <a:lnTo>
                    <a:pt x="960" y="321"/>
                  </a:lnTo>
                  <a:lnTo>
                    <a:pt x="959" y="323"/>
                  </a:lnTo>
                  <a:lnTo>
                    <a:pt x="957" y="323"/>
                  </a:lnTo>
                  <a:lnTo>
                    <a:pt x="953" y="323"/>
                  </a:lnTo>
                  <a:lnTo>
                    <a:pt x="947" y="320"/>
                  </a:lnTo>
                  <a:lnTo>
                    <a:pt x="942" y="323"/>
                  </a:lnTo>
                  <a:lnTo>
                    <a:pt x="935" y="327"/>
                  </a:lnTo>
                  <a:lnTo>
                    <a:pt x="925" y="329"/>
                  </a:lnTo>
                  <a:lnTo>
                    <a:pt x="916" y="327"/>
                  </a:lnTo>
                  <a:lnTo>
                    <a:pt x="916" y="318"/>
                  </a:lnTo>
                  <a:lnTo>
                    <a:pt x="916" y="309"/>
                  </a:lnTo>
                  <a:lnTo>
                    <a:pt x="914" y="301"/>
                  </a:lnTo>
                  <a:lnTo>
                    <a:pt x="911" y="294"/>
                  </a:lnTo>
                  <a:lnTo>
                    <a:pt x="907" y="288"/>
                  </a:lnTo>
                  <a:lnTo>
                    <a:pt x="901" y="283"/>
                  </a:lnTo>
                  <a:lnTo>
                    <a:pt x="896" y="277"/>
                  </a:lnTo>
                  <a:lnTo>
                    <a:pt x="888" y="273"/>
                  </a:lnTo>
                  <a:lnTo>
                    <a:pt x="875" y="266"/>
                  </a:lnTo>
                  <a:lnTo>
                    <a:pt x="859" y="264"/>
                  </a:lnTo>
                  <a:lnTo>
                    <a:pt x="842" y="262"/>
                  </a:lnTo>
                  <a:lnTo>
                    <a:pt x="826" y="264"/>
                  </a:lnTo>
                  <a:lnTo>
                    <a:pt x="814" y="286"/>
                  </a:lnTo>
                  <a:lnTo>
                    <a:pt x="809" y="301"/>
                  </a:lnTo>
                  <a:lnTo>
                    <a:pt x="807" y="310"/>
                  </a:lnTo>
                  <a:lnTo>
                    <a:pt x="807" y="318"/>
                  </a:lnTo>
                  <a:lnTo>
                    <a:pt x="809" y="321"/>
                  </a:lnTo>
                  <a:lnTo>
                    <a:pt x="811" y="325"/>
                  </a:lnTo>
                  <a:lnTo>
                    <a:pt x="809" y="331"/>
                  </a:lnTo>
                  <a:lnTo>
                    <a:pt x="807" y="338"/>
                  </a:lnTo>
                  <a:lnTo>
                    <a:pt x="792" y="347"/>
                  </a:lnTo>
                  <a:lnTo>
                    <a:pt x="778" y="358"/>
                  </a:lnTo>
                  <a:lnTo>
                    <a:pt x="774" y="375"/>
                  </a:lnTo>
                  <a:lnTo>
                    <a:pt x="768" y="390"/>
                  </a:lnTo>
                  <a:lnTo>
                    <a:pt x="766" y="395"/>
                  </a:lnTo>
                  <a:lnTo>
                    <a:pt x="763" y="401"/>
                  </a:lnTo>
                  <a:lnTo>
                    <a:pt x="759" y="405"/>
                  </a:lnTo>
                  <a:lnTo>
                    <a:pt x="753" y="406"/>
                  </a:lnTo>
                  <a:lnTo>
                    <a:pt x="753" y="416"/>
                  </a:lnTo>
                  <a:lnTo>
                    <a:pt x="750" y="423"/>
                  </a:lnTo>
                  <a:lnTo>
                    <a:pt x="746" y="423"/>
                  </a:lnTo>
                  <a:lnTo>
                    <a:pt x="744" y="419"/>
                  </a:lnTo>
                  <a:lnTo>
                    <a:pt x="744" y="418"/>
                  </a:lnTo>
                  <a:lnTo>
                    <a:pt x="744" y="412"/>
                  </a:lnTo>
                  <a:lnTo>
                    <a:pt x="742" y="405"/>
                  </a:lnTo>
                  <a:lnTo>
                    <a:pt x="741" y="397"/>
                  </a:lnTo>
                  <a:lnTo>
                    <a:pt x="729" y="386"/>
                  </a:lnTo>
                  <a:lnTo>
                    <a:pt x="722" y="379"/>
                  </a:lnTo>
                  <a:lnTo>
                    <a:pt x="715" y="390"/>
                  </a:lnTo>
                  <a:lnTo>
                    <a:pt x="709" y="394"/>
                  </a:lnTo>
                  <a:lnTo>
                    <a:pt x="705" y="395"/>
                  </a:lnTo>
                  <a:lnTo>
                    <a:pt x="700" y="395"/>
                  </a:lnTo>
                  <a:lnTo>
                    <a:pt x="685" y="403"/>
                  </a:lnTo>
                  <a:lnTo>
                    <a:pt x="676" y="405"/>
                  </a:lnTo>
                  <a:lnTo>
                    <a:pt x="670" y="405"/>
                  </a:lnTo>
                  <a:lnTo>
                    <a:pt x="661" y="406"/>
                  </a:lnTo>
                  <a:lnTo>
                    <a:pt x="650" y="419"/>
                  </a:lnTo>
                  <a:lnTo>
                    <a:pt x="639" y="429"/>
                  </a:lnTo>
                  <a:lnTo>
                    <a:pt x="628" y="423"/>
                  </a:lnTo>
                  <a:lnTo>
                    <a:pt x="620" y="418"/>
                  </a:lnTo>
                  <a:lnTo>
                    <a:pt x="617" y="408"/>
                  </a:lnTo>
                  <a:lnTo>
                    <a:pt x="613" y="401"/>
                  </a:lnTo>
                  <a:lnTo>
                    <a:pt x="613" y="392"/>
                  </a:lnTo>
                  <a:lnTo>
                    <a:pt x="613" y="384"/>
                  </a:lnTo>
                  <a:lnTo>
                    <a:pt x="613" y="379"/>
                  </a:lnTo>
                  <a:lnTo>
                    <a:pt x="615" y="375"/>
                  </a:lnTo>
                  <a:lnTo>
                    <a:pt x="613" y="362"/>
                  </a:lnTo>
                  <a:lnTo>
                    <a:pt x="611" y="349"/>
                  </a:lnTo>
                  <a:lnTo>
                    <a:pt x="611" y="338"/>
                  </a:lnTo>
                  <a:lnTo>
                    <a:pt x="613" y="327"/>
                  </a:lnTo>
                  <a:lnTo>
                    <a:pt x="617" y="316"/>
                  </a:lnTo>
                  <a:lnTo>
                    <a:pt x="622" y="305"/>
                  </a:lnTo>
                  <a:lnTo>
                    <a:pt x="628" y="296"/>
                  </a:lnTo>
                  <a:lnTo>
                    <a:pt x="633" y="288"/>
                  </a:lnTo>
                  <a:lnTo>
                    <a:pt x="633" y="272"/>
                  </a:lnTo>
                  <a:lnTo>
                    <a:pt x="635" y="257"/>
                  </a:lnTo>
                  <a:lnTo>
                    <a:pt x="620" y="248"/>
                  </a:lnTo>
                  <a:lnTo>
                    <a:pt x="608" y="238"/>
                  </a:lnTo>
                  <a:lnTo>
                    <a:pt x="596" y="225"/>
                  </a:lnTo>
                  <a:lnTo>
                    <a:pt x="585" y="212"/>
                  </a:lnTo>
                  <a:lnTo>
                    <a:pt x="589" y="192"/>
                  </a:lnTo>
                  <a:lnTo>
                    <a:pt x="593" y="170"/>
                  </a:lnTo>
                  <a:lnTo>
                    <a:pt x="587" y="161"/>
                  </a:lnTo>
                  <a:lnTo>
                    <a:pt x="578" y="153"/>
                  </a:lnTo>
                  <a:lnTo>
                    <a:pt x="574" y="146"/>
                  </a:lnTo>
                  <a:lnTo>
                    <a:pt x="572" y="139"/>
                  </a:lnTo>
                  <a:lnTo>
                    <a:pt x="571" y="126"/>
                  </a:lnTo>
                  <a:lnTo>
                    <a:pt x="572" y="111"/>
                  </a:lnTo>
                  <a:lnTo>
                    <a:pt x="572" y="105"/>
                  </a:lnTo>
                  <a:lnTo>
                    <a:pt x="571" y="98"/>
                  </a:lnTo>
                  <a:lnTo>
                    <a:pt x="567" y="89"/>
                  </a:lnTo>
                  <a:lnTo>
                    <a:pt x="561" y="79"/>
                  </a:lnTo>
                  <a:lnTo>
                    <a:pt x="552" y="65"/>
                  </a:lnTo>
                  <a:lnTo>
                    <a:pt x="545" y="57"/>
                  </a:lnTo>
                  <a:lnTo>
                    <a:pt x="536" y="59"/>
                  </a:lnTo>
                  <a:lnTo>
                    <a:pt x="528" y="61"/>
                  </a:lnTo>
                  <a:lnTo>
                    <a:pt x="523" y="63"/>
                  </a:lnTo>
                  <a:lnTo>
                    <a:pt x="521" y="63"/>
                  </a:lnTo>
                  <a:lnTo>
                    <a:pt x="517" y="61"/>
                  </a:lnTo>
                  <a:lnTo>
                    <a:pt x="517" y="59"/>
                  </a:lnTo>
                  <a:lnTo>
                    <a:pt x="515" y="54"/>
                  </a:lnTo>
                  <a:lnTo>
                    <a:pt x="515" y="48"/>
                  </a:lnTo>
                  <a:lnTo>
                    <a:pt x="515" y="41"/>
                  </a:lnTo>
                  <a:lnTo>
                    <a:pt x="517" y="35"/>
                  </a:lnTo>
                  <a:lnTo>
                    <a:pt x="524" y="37"/>
                  </a:lnTo>
                  <a:lnTo>
                    <a:pt x="530" y="37"/>
                  </a:lnTo>
                  <a:lnTo>
                    <a:pt x="534" y="35"/>
                  </a:lnTo>
                  <a:lnTo>
                    <a:pt x="534" y="33"/>
                  </a:lnTo>
                  <a:lnTo>
                    <a:pt x="536" y="30"/>
                  </a:lnTo>
                  <a:lnTo>
                    <a:pt x="534" y="24"/>
                  </a:lnTo>
                  <a:lnTo>
                    <a:pt x="519" y="0"/>
                  </a:lnTo>
                  <a:lnTo>
                    <a:pt x="504" y="5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6" name="Freeform 26"/>
            <p:cNvSpPr>
              <a:spLocks/>
            </p:cNvSpPr>
            <p:nvPr/>
          </p:nvSpPr>
          <p:spPr bwMode="auto">
            <a:xfrm>
              <a:off x="2603" y="3514"/>
              <a:ext cx="296" cy="291"/>
            </a:xfrm>
            <a:custGeom>
              <a:avLst/>
              <a:gdLst>
                <a:gd name="T0" fmla="*/ 0 w 296"/>
                <a:gd name="T1" fmla="*/ 145 h 291"/>
                <a:gd name="T2" fmla="*/ 0 w 296"/>
                <a:gd name="T3" fmla="*/ 159 h 291"/>
                <a:gd name="T4" fmla="*/ 21 w 296"/>
                <a:gd name="T5" fmla="*/ 170 h 291"/>
                <a:gd name="T6" fmla="*/ 33 w 296"/>
                <a:gd name="T7" fmla="*/ 180 h 291"/>
                <a:gd name="T8" fmla="*/ 39 w 296"/>
                <a:gd name="T9" fmla="*/ 218 h 291"/>
                <a:gd name="T10" fmla="*/ 52 w 296"/>
                <a:gd name="T11" fmla="*/ 237 h 291"/>
                <a:gd name="T12" fmla="*/ 69 w 296"/>
                <a:gd name="T13" fmla="*/ 244 h 291"/>
                <a:gd name="T14" fmla="*/ 89 w 296"/>
                <a:gd name="T15" fmla="*/ 242 h 291"/>
                <a:gd name="T16" fmla="*/ 118 w 296"/>
                <a:gd name="T17" fmla="*/ 242 h 291"/>
                <a:gd name="T18" fmla="*/ 131 w 296"/>
                <a:gd name="T19" fmla="*/ 261 h 291"/>
                <a:gd name="T20" fmla="*/ 146 w 296"/>
                <a:gd name="T21" fmla="*/ 278 h 291"/>
                <a:gd name="T22" fmla="*/ 159 w 296"/>
                <a:gd name="T23" fmla="*/ 285 h 291"/>
                <a:gd name="T24" fmla="*/ 185 w 296"/>
                <a:gd name="T25" fmla="*/ 287 h 291"/>
                <a:gd name="T26" fmla="*/ 248 w 296"/>
                <a:gd name="T27" fmla="*/ 274 h 291"/>
                <a:gd name="T28" fmla="*/ 281 w 296"/>
                <a:gd name="T29" fmla="*/ 263 h 291"/>
                <a:gd name="T30" fmla="*/ 285 w 296"/>
                <a:gd name="T31" fmla="*/ 244 h 291"/>
                <a:gd name="T32" fmla="*/ 272 w 296"/>
                <a:gd name="T33" fmla="*/ 224 h 291"/>
                <a:gd name="T34" fmla="*/ 272 w 296"/>
                <a:gd name="T35" fmla="*/ 207 h 291"/>
                <a:gd name="T36" fmla="*/ 281 w 296"/>
                <a:gd name="T37" fmla="*/ 209 h 291"/>
                <a:gd name="T38" fmla="*/ 296 w 296"/>
                <a:gd name="T39" fmla="*/ 213 h 291"/>
                <a:gd name="T40" fmla="*/ 296 w 296"/>
                <a:gd name="T41" fmla="*/ 202 h 291"/>
                <a:gd name="T42" fmla="*/ 272 w 296"/>
                <a:gd name="T43" fmla="*/ 169 h 291"/>
                <a:gd name="T44" fmla="*/ 255 w 296"/>
                <a:gd name="T45" fmla="*/ 128 h 291"/>
                <a:gd name="T46" fmla="*/ 248 w 296"/>
                <a:gd name="T47" fmla="*/ 95 h 291"/>
                <a:gd name="T48" fmla="*/ 238 w 296"/>
                <a:gd name="T49" fmla="*/ 109 h 291"/>
                <a:gd name="T50" fmla="*/ 227 w 296"/>
                <a:gd name="T51" fmla="*/ 113 h 291"/>
                <a:gd name="T52" fmla="*/ 224 w 296"/>
                <a:gd name="T53" fmla="*/ 106 h 291"/>
                <a:gd name="T54" fmla="*/ 218 w 296"/>
                <a:gd name="T55" fmla="*/ 84 h 291"/>
                <a:gd name="T56" fmla="*/ 220 w 296"/>
                <a:gd name="T57" fmla="*/ 58 h 291"/>
                <a:gd name="T58" fmla="*/ 240 w 296"/>
                <a:gd name="T59" fmla="*/ 45 h 291"/>
                <a:gd name="T60" fmla="*/ 246 w 296"/>
                <a:gd name="T61" fmla="*/ 28 h 291"/>
                <a:gd name="T62" fmla="*/ 235 w 296"/>
                <a:gd name="T63" fmla="*/ 23 h 291"/>
                <a:gd name="T64" fmla="*/ 216 w 296"/>
                <a:gd name="T65" fmla="*/ 13 h 291"/>
                <a:gd name="T66" fmla="*/ 211 w 296"/>
                <a:gd name="T67" fmla="*/ 23 h 291"/>
                <a:gd name="T68" fmla="*/ 200 w 296"/>
                <a:gd name="T69" fmla="*/ 21 h 291"/>
                <a:gd name="T70" fmla="*/ 190 w 296"/>
                <a:gd name="T71" fmla="*/ 8 h 291"/>
                <a:gd name="T72" fmla="*/ 170 w 296"/>
                <a:gd name="T73" fmla="*/ 0 h 291"/>
                <a:gd name="T74" fmla="*/ 159 w 296"/>
                <a:gd name="T75" fmla="*/ 24 h 291"/>
                <a:gd name="T76" fmla="*/ 142 w 296"/>
                <a:gd name="T77" fmla="*/ 34 h 291"/>
                <a:gd name="T78" fmla="*/ 109 w 296"/>
                <a:gd name="T79" fmla="*/ 47 h 291"/>
                <a:gd name="T80" fmla="*/ 59 w 296"/>
                <a:gd name="T81" fmla="*/ 67 h 291"/>
                <a:gd name="T82" fmla="*/ 24 w 296"/>
                <a:gd name="T83" fmla="*/ 72 h 291"/>
                <a:gd name="T84" fmla="*/ 2 w 296"/>
                <a:gd name="T85" fmla="*/ 82 h 291"/>
                <a:gd name="T86" fmla="*/ 11 w 296"/>
                <a:gd name="T87" fmla="*/ 115 h 29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96"/>
                <a:gd name="T133" fmla="*/ 0 h 291"/>
                <a:gd name="T134" fmla="*/ 296 w 296"/>
                <a:gd name="T135" fmla="*/ 291 h 29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96" h="291">
                  <a:moveTo>
                    <a:pt x="0" y="121"/>
                  </a:moveTo>
                  <a:lnTo>
                    <a:pt x="2" y="133"/>
                  </a:lnTo>
                  <a:lnTo>
                    <a:pt x="0" y="145"/>
                  </a:lnTo>
                  <a:lnTo>
                    <a:pt x="0" y="148"/>
                  </a:lnTo>
                  <a:lnTo>
                    <a:pt x="0" y="154"/>
                  </a:lnTo>
                  <a:lnTo>
                    <a:pt x="0" y="159"/>
                  </a:lnTo>
                  <a:lnTo>
                    <a:pt x="4" y="165"/>
                  </a:lnTo>
                  <a:lnTo>
                    <a:pt x="11" y="169"/>
                  </a:lnTo>
                  <a:lnTo>
                    <a:pt x="21" y="170"/>
                  </a:lnTo>
                  <a:lnTo>
                    <a:pt x="26" y="172"/>
                  </a:lnTo>
                  <a:lnTo>
                    <a:pt x="30" y="174"/>
                  </a:lnTo>
                  <a:lnTo>
                    <a:pt x="33" y="180"/>
                  </a:lnTo>
                  <a:lnTo>
                    <a:pt x="35" y="185"/>
                  </a:lnTo>
                  <a:lnTo>
                    <a:pt x="37" y="202"/>
                  </a:lnTo>
                  <a:lnTo>
                    <a:pt x="39" y="218"/>
                  </a:lnTo>
                  <a:lnTo>
                    <a:pt x="43" y="224"/>
                  </a:lnTo>
                  <a:lnTo>
                    <a:pt x="46" y="231"/>
                  </a:lnTo>
                  <a:lnTo>
                    <a:pt x="52" y="237"/>
                  </a:lnTo>
                  <a:lnTo>
                    <a:pt x="57" y="242"/>
                  </a:lnTo>
                  <a:lnTo>
                    <a:pt x="63" y="244"/>
                  </a:lnTo>
                  <a:lnTo>
                    <a:pt x="69" y="244"/>
                  </a:lnTo>
                  <a:lnTo>
                    <a:pt x="74" y="244"/>
                  </a:lnTo>
                  <a:lnTo>
                    <a:pt x="78" y="244"/>
                  </a:lnTo>
                  <a:lnTo>
                    <a:pt x="89" y="242"/>
                  </a:lnTo>
                  <a:lnTo>
                    <a:pt x="102" y="242"/>
                  </a:lnTo>
                  <a:lnTo>
                    <a:pt x="111" y="242"/>
                  </a:lnTo>
                  <a:lnTo>
                    <a:pt x="118" y="242"/>
                  </a:lnTo>
                  <a:lnTo>
                    <a:pt x="124" y="242"/>
                  </a:lnTo>
                  <a:lnTo>
                    <a:pt x="126" y="244"/>
                  </a:lnTo>
                  <a:lnTo>
                    <a:pt x="131" y="261"/>
                  </a:lnTo>
                  <a:lnTo>
                    <a:pt x="139" y="270"/>
                  </a:lnTo>
                  <a:lnTo>
                    <a:pt x="142" y="274"/>
                  </a:lnTo>
                  <a:lnTo>
                    <a:pt x="146" y="278"/>
                  </a:lnTo>
                  <a:lnTo>
                    <a:pt x="152" y="278"/>
                  </a:lnTo>
                  <a:lnTo>
                    <a:pt x="155" y="278"/>
                  </a:lnTo>
                  <a:lnTo>
                    <a:pt x="159" y="285"/>
                  </a:lnTo>
                  <a:lnTo>
                    <a:pt x="163" y="291"/>
                  </a:lnTo>
                  <a:lnTo>
                    <a:pt x="174" y="291"/>
                  </a:lnTo>
                  <a:lnTo>
                    <a:pt x="185" y="287"/>
                  </a:lnTo>
                  <a:lnTo>
                    <a:pt x="200" y="281"/>
                  </a:lnTo>
                  <a:lnTo>
                    <a:pt x="218" y="278"/>
                  </a:lnTo>
                  <a:lnTo>
                    <a:pt x="248" y="274"/>
                  </a:lnTo>
                  <a:lnTo>
                    <a:pt x="270" y="268"/>
                  </a:lnTo>
                  <a:lnTo>
                    <a:pt x="277" y="266"/>
                  </a:lnTo>
                  <a:lnTo>
                    <a:pt x="281" y="263"/>
                  </a:lnTo>
                  <a:lnTo>
                    <a:pt x="283" y="259"/>
                  </a:lnTo>
                  <a:lnTo>
                    <a:pt x="285" y="254"/>
                  </a:lnTo>
                  <a:lnTo>
                    <a:pt x="285" y="244"/>
                  </a:lnTo>
                  <a:lnTo>
                    <a:pt x="287" y="237"/>
                  </a:lnTo>
                  <a:lnTo>
                    <a:pt x="277" y="231"/>
                  </a:lnTo>
                  <a:lnTo>
                    <a:pt x="272" y="224"/>
                  </a:lnTo>
                  <a:lnTo>
                    <a:pt x="268" y="218"/>
                  </a:lnTo>
                  <a:lnTo>
                    <a:pt x="268" y="211"/>
                  </a:lnTo>
                  <a:lnTo>
                    <a:pt x="272" y="207"/>
                  </a:lnTo>
                  <a:lnTo>
                    <a:pt x="274" y="206"/>
                  </a:lnTo>
                  <a:lnTo>
                    <a:pt x="277" y="207"/>
                  </a:lnTo>
                  <a:lnTo>
                    <a:pt x="281" y="209"/>
                  </a:lnTo>
                  <a:lnTo>
                    <a:pt x="287" y="213"/>
                  </a:lnTo>
                  <a:lnTo>
                    <a:pt x="294" y="215"/>
                  </a:lnTo>
                  <a:lnTo>
                    <a:pt x="296" y="213"/>
                  </a:lnTo>
                  <a:lnTo>
                    <a:pt x="296" y="209"/>
                  </a:lnTo>
                  <a:lnTo>
                    <a:pt x="296" y="206"/>
                  </a:lnTo>
                  <a:lnTo>
                    <a:pt x="296" y="202"/>
                  </a:lnTo>
                  <a:lnTo>
                    <a:pt x="290" y="194"/>
                  </a:lnTo>
                  <a:lnTo>
                    <a:pt x="285" y="185"/>
                  </a:lnTo>
                  <a:lnTo>
                    <a:pt x="272" y="169"/>
                  </a:lnTo>
                  <a:lnTo>
                    <a:pt x="261" y="156"/>
                  </a:lnTo>
                  <a:lnTo>
                    <a:pt x="257" y="145"/>
                  </a:lnTo>
                  <a:lnTo>
                    <a:pt x="255" y="128"/>
                  </a:lnTo>
                  <a:lnTo>
                    <a:pt x="255" y="111"/>
                  </a:lnTo>
                  <a:lnTo>
                    <a:pt x="255" y="91"/>
                  </a:lnTo>
                  <a:lnTo>
                    <a:pt x="248" y="95"/>
                  </a:lnTo>
                  <a:lnTo>
                    <a:pt x="240" y="98"/>
                  </a:lnTo>
                  <a:lnTo>
                    <a:pt x="240" y="104"/>
                  </a:lnTo>
                  <a:lnTo>
                    <a:pt x="238" y="109"/>
                  </a:lnTo>
                  <a:lnTo>
                    <a:pt x="237" y="113"/>
                  </a:lnTo>
                  <a:lnTo>
                    <a:pt x="231" y="115"/>
                  </a:lnTo>
                  <a:lnTo>
                    <a:pt x="227" y="113"/>
                  </a:lnTo>
                  <a:lnTo>
                    <a:pt x="226" y="111"/>
                  </a:lnTo>
                  <a:lnTo>
                    <a:pt x="226" y="109"/>
                  </a:lnTo>
                  <a:lnTo>
                    <a:pt x="224" y="106"/>
                  </a:lnTo>
                  <a:lnTo>
                    <a:pt x="224" y="98"/>
                  </a:lnTo>
                  <a:lnTo>
                    <a:pt x="222" y="93"/>
                  </a:lnTo>
                  <a:lnTo>
                    <a:pt x="218" y="84"/>
                  </a:lnTo>
                  <a:lnTo>
                    <a:pt x="216" y="72"/>
                  </a:lnTo>
                  <a:lnTo>
                    <a:pt x="216" y="65"/>
                  </a:lnTo>
                  <a:lnTo>
                    <a:pt x="220" y="58"/>
                  </a:lnTo>
                  <a:lnTo>
                    <a:pt x="224" y="54"/>
                  </a:lnTo>
                  <a:lnTo>
                    <a:pt x="229" y="52"/>
                  </a:lnTo>
                  <a:lnTo>
                    <a:pt x="240" y="45"/>
                  </a:lnTo>
                  <a:lnTo>
                    <a:pt x="244" y="39"/>
                  </a:lnTo>
                  <a:lnTo>
                    <a:pt x="246" y="34"/>
                  </a:lnTo>
                  <a:lnTo>
                    <a:pt x="246" y="28"/>
                  </a:lnTo>
                  <a:lnTo>
                    <a:pt x="244" y="24"/>
                  </a:lnTo>
                  <a:lnTo>
                    <a:pt x="238" y="23"/>
                  </a:lnTo>
                  <a:lnTo>
                    <a:pt x="235" y="23"/>
                  </a:lnTo>
                  <a:lnTo>
                    <a:pt x="229" y="21"/>
                  </a:lnTo>
                  <a:lnTo>
                    <a:pt x="222" y="15"/>
                  </a:lnTo>
                  <a:lnTo>
                    <a:pt x="216" y="13"/>
                  </a:lnTo>
                  <a:lnTo>
                    <a:pt x="214" y="15"/>
                  </a:lnTo>
                  <a:lnTo>
                    <a:pt x="213" y="21"/>
                  </a:lnTo>
                  <a:lnTo>
                    <a:pt x="211" y="23"/>
                  </a:lnTo>
                  <a:lnTo>
                    <a:pt x="209" y="23"/>
                  </a:lnTo>
                  <a:lnTo>
                    <a:pt x="205" y="23"/>
                  </a:lnTo>
                  <a:lnTo>
                    <a:pt x="200" y="21"/>
                  </a:lnTo>
                  <a:lnTo>
                    <a:pt x="194" y="17"/>
                  </a:lnTo>
                  <a:lnTo>
                    <a:pt x="192" y="11"/>
                  </a:lnTo>
                  <a:lnTo>
                    <a:pt x="190" y="8"/>
                  </a:lnTo>
                  <a:lnTo>
                    <a:pt x="190" y="2"/>
                  </a:lnTo>
                  <a:lnTo>
                    <a:pt x="181" y="0"/>
                  </a:lnTo>
                  <a:lnTo>
                    <a:pt x="170" y="0"/>
                  </a:lnTo>
                  <a:lnTo>
                    <a:pt x="166" y="10"/>
                  </a:lnTo>
                  <a:lnTo>
                    <a:pt x="163" y="21"/>
                  </a:lnTo>
                  <a:lnTo>
                    <a:pt x="159" y="24"/>
                  </a:lnTo>
                  <a:lnTo>
                    <a:pt x="154" y="28"/>
                  </a:lnTo>
                  <a:lnTo>
                    <a:pt x="148" y="32"/>
                  </a:lnTo>
                  <a:lnTo>
                    <a:pt x="142" y="34"/>
                  </a:lnTo>
                  <a:lnTo>
                    <a:pt x="131" y="30"/>
                  </a:lnTo>
                  <a:lnTo>
                    <a:pt x="122" y="30"/>
                  </a:lnTo>
                  <a:lnTo>
                    <a:pt x="109" y="47"/>
                  </a:lnTo>
                  <a:lnTo>
                    <a:pt x="91" y="65"/>
                  </a:lnTo>
                  <a:lnTo>
                    <a:pt x="74" y="65"/>
                  </a:lnTo>
                  <a:lnTo>
                    <a:pt x="59" y="67"/>
                  </a:lnTo>
                  <a:lnTo>
                    <a:pt x="46" y="69"/>
                  </a:lnTo>
                  <a:lnTo>
                    <a:pt x="32" y="72"/>
                  </a:lnTo>
                  <a:lnTo>
                    <a:pt x="24" y="72"/>
                  </a:lnTo>
                  <a:lnTo>
                    <a:pt x="17" y="74"/>
                  </a:lnTo>
                  <a:lnTo>
                    <a:pt x="9" y="76"/>
                  </a:lnTo>
                  <a:lnTo>
                    <a:pt x="2" y="82"/>
                  </a:lnTo>
                  <a:lnTo>
                    <a:pt x="13" y="98"/>
                  </a:lnTo>
                  <a:lnTo>
                    <a:pt x="22" y="111"/>
                  </a:lnTo>
                  <a:lnTo>
                    <a:pt x="11" y="115"/>
                  </a:lnTo>
                  <a:lnTo>
                    <a:pt x="0" y="121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7" name="Freeform 27"/>
            <p:cNvSpPr>
              <a:spLocks/>
            </p:cNvSpPr>
            <p:nvPr/>
          </p:nvSpPr>
          <p:spPr bwMode="auto">
            <a:xfrm>
              <a:off x="2352" y="3307"/>
              <a:ext cx="445" cy="328"/>
            </a:xfrm>
            <a:custGeom>
              <a:avLst/>
              <a:gdLst>
                <a:gd name="T0" fmla="*/ 13 w 445"/>
                <a:gd name="T1" fmla="*/ 73 h 328"/>
                <a:gd name="T2" fmla="*/ 28 w 445"/>
                <a:gd name="T3" fmla="*/ 145 h 328"/>
                <a:gd name="T4" fmla="*/ 37 w 445"/>
                <a:gd name="T5" fmla="*/ 267 h 328"/>
                <a:gd name="T6" fmla="*/ 42 w 445"/>
                <a:gd name="T7" fmla="*/ 278 h 328"/>
                <a:gd name="T8" fmla="*/ 70 w 445"/>
                <a:gd name="T9" fmla="*/ 267 h 328"/>
                <a:gd name="T10" fmla="*/ 81 w 445"/>
                <a:gd name="T11" fmla="*/ 235 h 328"/>
                <a:gd name="T12" fmla="*/ 102 w 445"/>
                <a:gd name="T13" fmla="*/ 246 h 328"/>
                <a:gd name="T14" fmla="*/ 105 w 445"/>
                <a:gd name="T15" fmla="*/ 267 h 328"/>
                <a:gd name="T16" fmla="*/ 113 w 445"/>
                <a:gd name="T17" fmla="*/ 272 h 328"/>
                <a:gd name="T18" fmla="*/ 122 w 445"/>
                <a:gd name="T19" fmla="*/ 296 h 328"/>
                <a:gd name="T20" fmla="*/ 131 w 445"/>
                <a:gd name="T21" fmla="*/ 302 h 328"/>
                <a:gd name="T22" fmla="*/ 179 w 445"/>
                <a:gd name="T23" fmla="*/ 298 h 328"/>
                <a:gd name="T24" fmla="*/ 192 w 445"/>
                <a:gd name="T25" fmla="*/ 302 h 328"/>
                <a:gd name="T26" fmla="*/ 199 w 445"/>
                <a:gd name="T27" fmla="*/ 294 h 328"/>
                <a:gd name="T28" fmla="*/ 222 w 445"/>
                <a:gd name="T29" fmla="*/ 298 h 328"/>
                <a:gd name="T30" fmla="*/ 246 w 445"/>
                <a:gd name="T31" fmla="*/ 318 h 328"/>
                <a:gd name="T32" fmla="*/ 251 w 445"/>
                <a:gd name="T33" fmla="*/ 328 h 328"/>
                <a:gd name="T34" fmla="*/ 264 w 445"/>
                <a:gd name="T35" fmla="*/ 305 h 328"/>
                <a:gd name="T36" fmla="*/ 268 w 445"/>
                <a:gd name="T37" fmla="*/ 281 h 328"/>
                <a:gd name="T38" fmla="*/ 297 w 445"/>
                <a:gd name="T39" fmla="*/ 276 h 328"/>
                <a:gd name="T40" fmla="*/ 342 w 445"/>
                <a:gd name="T41" fmla="*/ 272 h 328"/>
                <a:gd name="T42" fmla="*/ 382 w 445"/>
                <a:gd name="T43" fmla="*/ 237 h 328"/>
                <a:gd name="T44" fmla="*/ 405 w 445"/>
                <a:gd name="T45" fmla="*/ 235 h 328"/>
                <a:gd name="T46" fmla="*/ 417 w 445"/>
                <a:gd name="T47" fmla="*/ 217 h 328"/>
                <a:gd name="T48" fmla="*/ 441 w 445"/>
                <a:gd name="T49" fmla="*/ 209 h 328"/>
                <a:gd name="T50" fmla="*/ 434 w 445"/>
                <a:gd name="T51" fmla="*/ 200 h 328"/>
                <a:gd name="T52" fmla="*/ 440 w 445"/>
                <a:gd name="T53" fmla="*/ 174 h 328"/>
                <a:gd name="T54" fmla="*/ 436 w 445"/>
                <a:gd name="T55" fmla="*/ 154 h 328"/>
                <a:gd name="T56" fmla="*/ 425 w 445"/>
                <a:gd name="T57" fmla="*/ 132 h 328"/>
                <a:gd name="T58" fmla="*/ 416 w 445"/>
                <a:gd name="T59" fmla="*/ 106 h 328"/>
                <a:gd name="T60" fmla="*/ 397 w 445"/>
                <a:gd name="T61" fmla="*/ 69 h 328"/>
                <a:gd name="T62" fmla="*/ 373 w 445"/>
                <a:gd name="T63" fmla="*/ 47 h 328"/>
                <a:gd name="T64" fmla="*/ 366 w 445"/>
                <a:gd name="T65" fmla="*/ 36 h 328"/>
                <a:gd name="T66" fmla="*/ 356 w 445"/>
                <a:gd name="T67" fmla="*/ 43 h 328"/>
                <a:gd name="T68" fmla="*/ 336 w 445"/>
                <a:gd name="T69" fmla="*/ 54 h 328"/>
                <a:gd name="T70" fmla="*/ 305 w 445"/>
                <a:gd name="T71" fmla="*/ 48 h 328"/>
                <a:gd name="T72" fmla="*/ 275 w 445"/>
                <a:gd name="T73" fmla="*/ 54 h 328"/>
                <a:gd name="T74" fmla="*/ 259 w 445"/>
                <a:gd name="T75" fmla="*/ 56 h 328"/>
                <a:gd name="T76" fmla="*/ 240 w 445"/>
                <a:gd name="T77" fmla="*/ 65 h 328"/>
                <a:gd name="T78" fmla="*/ 236 w 445"/>
                <a:gd name="T79" fmla="*/ 78 h 328"/>
                <a:gd name="T80" fmla="*/ 216 w 445"/>
                <a:gd name="T81" fmla="*/ 91 h 328"/>
                <a:gd name="T82" fmla="*/ 207 w 445"/>
                <a:gd name="T83" fmla="*/ 69 h 328"/>
                <a:gd name="T84" fmla="*/ 218 w 445"/>
                <a:gd name="T85" fmla="*/ 54 h 328"/>
                <a:gd name="T86" fmla="*/ 212 w 445"/>
                <a:gd name="T87" fmla="*/ 41 h 328"/>
                <a:gd name="T88" fmla="*/ 185 w 445"/>
                <a:gd name="T89" fmla="*/ 21 h 328"/>
                <a:gd name="T90" fmla="*/ 170 w 445"/>
                <a:gd name="T91" fmla="*/ 4 h 328"/>
                <a:gd name="T92" fmla="*/ 127 w 445"/>
                <a:gd name="T93" fmla="*/ 12 h 328"/>
                <a:gd name="T94" fmla="*/ 78 w 445"/>
                <a:gd name="T95" fmla="*/ 19 h 328"/>
                <a:gd name="T96" fmla="*/ 30 w 445"/>
                <a:gd name="T97" fmla="*/ 28 h 328"/>
                <a:gd name="T98" fmla="*/ 5 w 445"/>
                <a:gd name="T99" fmla="*/ 21 h 32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45"/>
                <a:gd name="T151" fmla="*/ 0 h 328"/>
                <a:gd name="T152" fmla="*/ 445 w 445"/>
                <a:gd name="T153" fmla="*/ 328 h 32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45" h="328">
                  <a:moveTo>
                    <a:pt x="0" y="36"/>
                  </a:moveTo>
                  <a:lnTo>
                    <a:pt x="7" y="54"/>
                  </a:lnTo>
                  <a:lnTo>
                    <a:pt x="13" y="73"/>
                  </a:lnTo>
                  <a:lnTo>
                    <a:pt x="18" y="91"/>
                  </a:lnTo>
                  <a:lnTo>
                    <a:pt x="20" y="106"/>
                  </a:lnTo>
                  <a:lnTo>
                    <a:pt x="28" y="145"/>
                  </a:lnTo>
                  <a:lnTo>
                    <a:pt x="33" y="185"/>
                  </a:lnTo>
                  <a:lnTo>
                    <a:pt x="35" y="226"/>
                  </a:lnTo>
                  <a:lnTo>
                    <a:pt x="37" y="267"/>
                  </a:lnTo>
                  <a:lnTo>
                    <a:pt x="37" y="274"/>
                  </a:lnTo>
                  <a:lnTo>
                    <a:pt x="39" y="278"/>
                  </a:lnTo>
                  <a:lnTo>
                    <a:pt x="42" y="278"/>
                  </a:lnTo>
                  <a:lnTo>
                    <a:pt x="52" y="274"/>
                  </a:lnTo>
                  <a:lnTo>
                    <a:pt x="61" y="270"/>
                  </a:lnTo>
                  <a:lnTo>
                    <a:pt x="70" y="267"/>
                  </a:lnTo>
                  <a:lnTo>
                    <a:pt x="72" y="252"/>
                  </a:lnTo>
                  <a:lnTo>
                    <a:pt x="76" y="239"/>
                  </a:lnTo>
                  <a:lnTo>
                    <a:pt x="81" y="235"/>
                  </a:lnTo>
                  <a:lnTo>
                    <a:pt x="89" y="235"/>
                  </a:lnTo>
                  <a:lnTo>
                    <a:pt x="96" y="239"/>
                  </a:lnTo>
                  <a:lnTo>
                    <a:pt x="102" y="246"/>
                  </a:lnTo>
                  <a:lnTo>
                    <a:pt x="103" y="257"/>
                  </a:lnTo>
                  <a:lnTo>
                    <a:pt x="103" y="265"/>
                  </a:lnTo>
                  <a:lnTo>
                    <a:pt x="105" y="267"/>
                  </a:lnTo>
                  <a:lnTo>
                    <a:pt x="107" y="268"/>
                  </a:lnTo>
                  <a:lnTo>
                    <a:pt x="109" y="270"/>
                  </a:lnTo>
                  <a:lnTo>
                    <a:pt x="113" y="272"/>
                  </a:lnTo>
                  <a:lnTo>
                    <a:pt x="114" y="281"/>
                  </a:lnTo>
                  <a:lnTo>
                    <a:pt x="118" y="292"/>
                  </a:lnTo>
                  <a:lnTo>
                    <a:pt x="122" y="296"/>
                  </a:lnTo>
                  <a:lnTo>
                    <a:pt x="124" y="300"/>
                  </a:lnTo>
                  <a:lnTo>
                    <a:pt x="127" y="302"/>
                  </a:lnTo>
                  <a:lnTo>
                    <a:pt x="131" y="302"/>
                  </a:lnTo>
                  <a:lnTo>
                    <a:pt x="151" y="303"/>
                  </a:lnTo>
                  <a:lnTo>
                    <a:pt x="172" y="305"/>
                  </a:lnTo>
                  <a:lnTo>
                    <a:pt x="179" y="298"/>
                  </a:lnTo>
                  <a:lnTo>
                    <a:pt x="181" y="289"/>
                  </a:lnTo>
                  <a:lnTo>
                    <a:pt x="187" y="296"/>
                  </a:lnTo>
                  <a:lnTo>
                    <a:pt x="192" y="302"/>
                  </a:lnTo>
                  <a:lnTo>
                    <a:pt x="194" y="298"/>
                  </a:lnTo>
                  <a:lnTo>
                    <a:pt x="198" y="296"/>
                  </a:lnTo>
                  <a:lnTo>
                    <a:pt x="199" y="294"/>
                  </a:lnTo>
                  <a:lnTo>
                    <a:pt x="205" y="294"/>
                  </a:lnTo>
                  <a:lnTo>
                    <a:pt x="212" y="294"/>
                  </a:lnTo>
                  <a:lnTo>
                    <a:pt x="222" y="298"/>
                  </a:lnTo>
                  <a:lnTo>
                    <a:pt x="231" y="305"/>
                  </a:lnTo>
                  <a:lnTo>
                    <a:pt x="240" y="311"/>
                  </a:lnTo>
                  <a:lnTo>
                    <a:pt x="246" y="318"/>
                  </a:lnTo>
                  <a:lnTo>
                    <a:pt x="251" y="326"/>
                  </a:lnTo>
                  <a:lnTo>
                    <a:pt x="251" y="328"/>
                  </a:lnTo>
                  <a:lnTo>
                    <a:pt x="262" y="322"/>
                  </a:lnTo>
                  <a:lnTo>
                    <a:pt x="273" y="318"/>
                  </a:lnTo>
                  <a:lnTo>
                    <a:pt x="264" y="305"/>
                  </a:lnTo>
                  <a:lnTo>
                    <a:pt x="253" y="289"/>
                  </a:lnTo>
                  <a:lnTo>
                    <a:pt x="260" y="283"/>
                  </a:lnTo>
                  <a:lnTo>
                    <a:pt x="268" y="281"/>
                  </a:lnTo>
                  <a:lnTo>
                    <a:pt x="275" y="279"/>
                  </a:lnTo>
                  <a:lnTo>
                    <a:pt x="283" y="279"/>
                  </a:lnTo>
                  <a:lnTo>
                    <a:pt x="297" y="276"/>
                  </a:lnTo>
                  <a:lnTo>
                    <a:pt x="310" y="274"/>
                  </a:lnTo>
                  <a:lnTo>
                    <a:pt x="325" y="272"/>
                  </a:lnTo>
                  <a:lnTo>
                    <a:pt x="342" y="272"/>
                  </a:lnTo>
                  <a:lnTo>
                    <a:pt x="360" y="254"/>
                  </a:lnTo>
                  <a:lnTo>
                    <a:pt x="373" y="237"/>
                  </a:lnTo>
                  <a:lnTo>
                    <a:pt x="382" y="237"/>
                  </a:lnTo>
                  <a:lnTo>
                    <a:pt x="393" y="241"/>
                  </a:lnTo>
                  <a:lnTo>
                    <a:pt x="399" y="239"/>
                  </a:lnTo>
                  <a:lnTo>
                    <a:pt x="405" y="235"/>
                  </a:lnTo>
                  <a:lnTo>
                    <a:pt x="410" y="231"/>
                  </a:lnTo>
                  <a:lnTo>
                    <a:pt x="414" y="228"/>
                  </a:lnTo>
                  <a:lnTo>
                    <a:pt x="417" y="217"/>
                  </a:lnTo>
                  <a:lnTo>
                    <a:pt x="421" y="207"/>
                  </a:lnTo>
                  <a:lnTo>
                    <a:pt x="432" y="207"/>
                  </a:lnTo>
                  <a:lnTo>
                    <a:pt x="441" y="209"/>
                  </a:lnTo>
                  <a:lnTo>
                    <a:pt x="441" y="207"/>
                  </a:lnTo>
                  <a:lnTo>
                    <a:pt x="440" y="206"/>
                  </a:lnTo>
                  <a:lnTo>
                    <a:pt x="434" y="200"/>
                  </a:lnTo>
                  <a:lnTo>
                    <a:pt x="429" y="191"/>
                  </a:lnTo>
                  <a:lnTo>
                    <a:pt x="434" y="180"/>
                  </a:lnTo>
                  <a:lnTo>
                    <a:pt x="440" y="174"/>
                  </a:lnTo>
                  <a:lnTo>
                    <a:pt x="432" y="167"/>
                  </a:lnTo>
                  <a:lnTo>
                    <a:pt x="427" y="159"/>
                  </a:lnTo>
                  <a:lnTo>
                    <a:pt x="436" y="154"/>
                  </a:lnTo>
                  <a:lnTo>
                    <a:pt x="445" y="148"/>
                  </a:lnTo>
                  <a:lnTo>
                    <a:pt x="436" y="141"/>
                  </a:lnTo>
                  <a:lnTo>
                    <a:pt x="425" y="132"/>
                  </a:lnTo>
                  <a:lnTo>
                    <a:pt x="425" y="122"/>
                  </a:lnTo>
                  <a:lnTo>
                    <a:pt x="425" y="111"/>
                  </a:lnTo>
                  <a:lnTo>
                    <a:pt x="416" y="106"/>
                  </a:lnTo>
                  <a:lnTo>
                    <a:pt x="408" y="98"/>
                  </a:lnTo>
                  <a:lnTo>
                    <a:pt x="405" y="82"/>
                  </a:lnTo>
                  <a:lnTo>
                    <a:pt x="397" y="69"/>
                  </a:lnTo>
                  <a:lnTo>
                    <a:pt x="388" y="61"/>
                  </a:lnTo>
                  <a:lnTo>
                    <a:pt x="379" y="54"/>
                  </a:lnTo>
                  <a:lnTo>
                    <a:pt x="373" y="47"/>
                  </a:lnTo>
                  <a:lnTo>
                    <a:pt x="368" y="39"/>
                  </a:lnTo>
                  <a:lnTo>
                    <a:pt x="366" y="37"/>
                  </a:lnTo>
                  <a:lnTo>
                    <a:pt x="366" y="36"/>
                  </a:lnTo>
                  <a:lnTo>
                    <a:pt x="364" y="36"/>
                  </a:lnTo>
                  <a:lnTo>
                    <a:pt x="360" y="37"/>
                  </a:lnTo>
                  <a:lnTo>
                    <a:pt x="356" y="43"/>
                  </a:lnTo>
                  <a:lnTo>
                    <a:pt x="349" y="47"/>
                  </a:lnTo>
                  <a:lnTo>
                    <a:pt x="344" y="50"/>
                  </a:lnTo>
                  <a:lnTo>
                    <a:pt x="336" y="54"/>
                  </a:lnTo>
                  <a:lnTo>
                    <a:pt x="325" y="54"/>
                  </a:lnTo>
                  <a:lnTo>
                    <a:pt x="316" y="56"/>
                  </a:lnTo>
                  <a:lnTo>
                    <a:pt x="305" y="48"/>
                  </a:lnTo>
                  <a:lnTo>
                    <a:pt x="292" y="45"/>
                  </a:lnTo>
                  <a:lnTo>
                    <a:pt x="284" y="48"/>
                  </a:lnTo>
                  <a:lnTo>
                    <a:pt x="275" y="54"/>
                  </a:lnTo>
                  <a:lnTo>
                    <a:pt x="270" y="50"/>
                  </a:lnTo>
                  <a:lnTo>
                    <a:pt x="262" y="48"/>
                  </a:lnTo>
                  <a:lnTo>
                    <a:pt x="259" y="56"/>
                  </a:lnTo>
                  <a:lnTo>
                    <a:pt x="253" y="65"/>
                  </a:lnTo>
                  <a:lnTo>
                    <a:pt x="247" y="65"/>
                  </a:lnTo>
                  <a:lnTo>
                    <a:pt x="240" y="65"/>
                  </a:lnTo>
                  <a:lnTo>
                    <a:pt x="240" y="71"/>
                  </a:lnTo>
                  <a:lnTo>
                    <a:pt x="238" y="74"/>
                  </a:lnTo>
                  <a:lnTo>
                    <a:pt x="236" y="78"/>
                  </a:lnTo>
                  <a:lnTo>
                    <a:pt x="233" y="82"/>
                  </a:lnTo>
                  <a:lnTo>
                    <a:pt x="225" y="87"/>
                  </a:lnTo>
                  <a:lnTo>
                    <a:pt x="216" y="91"/>
                  </a:lnTo>
                  <a:lnTo>
                    <a:pt x="212" y="84"/>
                  </a:lnTo>
                  <a:lnTo>
                    <a:pt x="209" y="74"/>
                  </a:lnTo>
                  <a:lnTo>
                    <a:pt x="207" y="69"/>
                  </a:lnTo>
                  <a:lnTo>
                    <a:pt x="211" y="65"/>
                  </a:lnTo>
                  <a:lnTo>
                    <a:pt x="214" y="60"/>
                  </a:lnTo>
                  <a:lnTo>
                    <a:pt x="218" y="54"/>
                  </a:lnTo>
                  <a:lnTo>
                    <a:pt x="218" y="48"/>
                  </a:lnTo>
                  <a:lnTo>
                    <a:pt x="216" y="45"/>
                  </a:lnTo>
                  <a:lnTo>
                    <a:pt x="212" y="41"/>
                  </a:lnTo>
                  <a:lnTo>
                    <a:pt x="209" y="39"/>
                  </a:lnTo>
                  <a:lnTo>
                    <a:pt x="196" y="30"/>
                  </a:lnTo>
                  <a:lnTo>
                    <a:pt x="185" y="21"/>
                  </a:lnTo>
                  <a:lnTo>
                    <a:pt x="179" y="10"/>
                  </a:lnTo>
                  <a:lnTo>
                    <a:pt x="177" y="0"/>
                  </a:lnTo>
                  <a:lnTo>
                    <a:pt x="170" y="4"/>
                  </a:lnTo>
                  <a:lnTo>
                    <a:pt x="157" y="12"/>
                  </a:lnTo>
                  <a:lnTo>
                    <a:pt x="142" y="12"/>
                  </a:lnTo>
                  <a:lnTo>
                    <a:pt x="127" y="12"/>
                  </a:lnTo>
                  <a:lnTo>
                    <a:pt x="113" y="17"/>
                  </a:lnTo>
                  <a:lnTo>
                    <a:pt x="96" y="21"/>
                  </a:lnTo>
                  <a:lnTo>
                    <a:pt x="78" y="19"/>
                  </a:lnTo>
                  <a:lnTo>
                    <a:pt x="59" y="17"/>
                  </a:lnTo>
                  <a:lnTo>
                    <a:pt x="44" y="21"/>
                  </a:lnTo>
                  <a:lnTo>
                    <a:pt x="30" y="28"/>
                  </a:lnTo>
                  <a:lnTo>
                    <a:pt x="17" y="19"/>
                  </a:lnTo>
                  <a:lnTo>
                    <a:pt x="9" y="12"/>
                  </a:lnTo>
                  <a:lnTo>
                    <a:pt x="5" y="21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8" name="Freeform 28"/>
            <p:cNvSpPr>
              <a:spLocks/>
            </p:cNvSpPr>
            <p:nvPr/>
          </p:nvSpPr>
          <p:spPr bwMode="auto">
            <a:xfrm>
              <a:off x="3353" y="1628"/>
              <a:ext cx="19" cy="7"/>
            </a:xfrm>
            <a:custGeom>
              <a:avLst/>
              <a:gdLst>
                <a:gd name="T0" fmla="*/ 0 w 19"/>
                <a:gd name="T1" fmla="*/ 3 h 7"/>
                <a:gd name="T2" fmla="*/ 4 w 19"/>
                <a:gd name="T3" fmla="*/ 2 h 7"/>
                <a:gd name="T4" fmla="*/ 9 w 19"/>
                <a:gd name="T5" fmla="*/ 0 h 7"/>
                <a:gd name="T6" fmla="*/ 15 w 19"/>
                <a:gd name="T7" fmla="*/ 2 h 7"/>
                <a:gd name="T8" fmla="*/ 19 w 19"/>
                <a:gd name="T9" fmla="*/ 3 h 7"/>
                <a:gd name="T10" fmla="*/ 15 w 19"/>
                <a:gd name="T11" fmla="*/ 7 h 7"/>
                <a:gd name="T12" fmla="*/ 8 w 19"/>
                <a:gd name="T13" fmla="*/ 7 h 7"/>
                <a:gd name="T14" fmla="*/ 2 w 19"/>
                <a:gd name="T15" fmla="*/ 5 h 7"/>
                <a:gd name="T16" fmla="*/ 0 w 19"/>
                <a:gd name="T17" fmla="*/ 3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7"/>
                <a:gd name="T29" fmla="*/ 19 w 19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7">
                  <a:moveTo>
                    <a:pt x="0" y="3"/>
                  </a:moveTo>
                  <a:lnTo>
                    <a:pt x="4" y="2"/>
                  </a:lnTo>
                  <a:lnTo>
                    <a:pt x="9" y="0"/>
                  </a:lnTo>
                  <a:lnTo>
                    <a:pt x="15" y="2"/>
                  </a:lnTo>
                  <a:lnTo>
                    <a:pt x="19" y="3"/>
                  </a:lnTo>
                  <a:lnTo>
                    <a:pt x="15" y="7"/>
                  </a:lnTo>
                  <a:lnTo>
                    <a:pt x="8" y="7"/>
                  </a:lnTo>
                  <a:lnTo>
                    <a:pt x="2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79" name="Freeform 29"/>
            <p:cNvSpPr>
              <a:spLocks noEditPoints="1"/>
            </p:cNvSpPr>
            <p:nvPr/>
          </p:nvSpPr>
          <p:spPr bwMode="auto">
            <a:xfrm>
              <a:off x="2910" y="1194"/>
              <a:ext cx="672" cy="643"/>
            </a:xfrm>
            <a:custGeom>
              <a:avLst/>
              <a:gdLst>
                <a:gd name="T0" fmla="*/ 140 w 672"/>
                <a:gd name="T1" fmla="*/ 401 h 643"/>
                <a:gd name="T2" fmla="*/ 137 w 672"/>
                <a:gd name="T3" fmla="*/ 434 h 643"/>
                <a:gd name="T4" fmla="*/ 168 w 672"/>
                <a:gd name="T5" fmla="*/ 397 h 643"/>
                <a:gd name="T6" fmla="*/ 157 w 672"/>
                <a:gd name="T7" fmla="*/ 395 h 643"/>
                <a:gd name="T8" fmla="*/ 135 w 672"/>
                <a:gd name="T9" fmla="*/ 552 h 643"/>
                <a:gd name="T10" fmla="*/ 129 w 672"/>
                <a:gd name="T11" fmla="*/ 548 h 643"/>
                <a:gd name="T12" fmla="*/ 155 w 672"/>
                <a:gd name="T13" fmla="*/ 561 h 643"/>
                <a:gd name="T14" fmla="*/ 192 w 672"/>
                <a:gd name="T15" fmla="*/ 558 h 643"/>
                <a:gd name="T16" fmla="*/ 183 w 672"/>
                <a:gd name="T17" fmla="*/ 559 h 643"/>
                <a:gd name="T18" fmla="*/ 192 w 672"/>
                <a:gd name="T19" fmla="*/ 537 h 643"/>
                <a:gd name="T20" fmla="*/ 7 w 672"/>
                <a:gd name="T21" fmla="*/ 602 h 643"/>
                <a:gd name="T22" fmla="*/ 18 w 672"/>
                <a:gd name="T23" fmla="*/ 609 h 643"/>
                <a:gd name="T24" fmla="*/ 4 w 672"/>
                <a:gd name="T25" fmla="*/ 639 h 643"/>
                <a:gd name="T26" fmla="*/ 669 w 672"/>
                <a:gd name="T27" fmla="*/ 334 h 643"/>
                <a:gd name="T28" fmla="*/ 672 w 672"/>
                <a:gd name="T29" fmla="*/ 332 h 643"/>
                <a:gd name="T30" fmla="*/ 648 w 672"/>
                <a:gd name="T31" fmla="*/ 321 h 643"/>
                <a:gd name="T32" fmla="*/ 451 w 672"/>
                <a:gd name="T33" fmla="*/ 426 h 643"/>
                <a:gd name="T34" fmla="*/ 425 w 672"/>
                <a:gd name="T35" fmla="*/ 415 h 643"/>
                <a:gd name="T36" fmla="*/ 425 w 672"/>
                <a:gd name="T37" fmla="*/ 425 h 643"/>
                <a:gd name="T38" fmla="*/ 403 w 672"/>
                <a:gd name="T39" fmla="*/ 419 h 643"/>
                <a:gd name="T40" fmla="*/ 395 w 672"/>
                <a:gd name="T41" fmla="*/ 397 h 643"/>
                <a:gd name="T42" fmla="*/ 421 w 672"/>
                <a:gd name="T43" fmla="*/ 393 h 643"/>
                <a:gd name="T44" fmla="*/ 436 w 672"/>
                <a:gd name="T45" fmla="*/ 384 h 643"/>
                <a:gd name="T46" fmla="*/ 430 w 672"/>
                <a:gd name="T47" fmla="*/ 388 h 643"/>
                <a:gd name="T48" fmla="*/ 452 w 672"/>
                <a:gd name="T49" fmla="*/ 367 h 643"/>
                <a:gd name="T50" fmla="*/ 436 w 672"/>
                <a:gd name="T51" fmla="*/ 345 h 643"/>
                <a:gd name="T52" fmla="*/ 427 w 672"/>
                <a:gd name="T53" fmla="*/ 362 h 643"/>
                <a:gd name="T54" fmla="*/ 301 w 672"/>
                <a:gd name="T55" fmla="*/ 328 h 643"/>
                <a:gd name="T56" fmla="*/ 401 w 672"/>
                <a:gd name="T57" fmla="*/ 57 h 643"/>
                <a:gd name="T58" fmla="*/ 438 w 672"/>
                <a:gd name="T59" fmla="*/ 22 h 643"/>
                <a:gd name="T60" fmla="*/ 464 w 672"/>
                <a:gd name="T61" fmla="*/ 1 h 643"/>
                <a:gd name="T62" fmla="*/ 488 w 672"/>
                <a:gd name="T63" fmla="*/ 48 h 643"/>
                <a:gd name="T64" fmla="*/ 476 w 672"/>
                <a:gd name="T65" fmla="*/ 88 h 643"/>
                <a:gd name="T66" fmla="*/ 415 w 672"/>
                <a:gd name="T67" fmla="*/ 107 h 643"/>
                <a:gd name="T68" fmla="*/ 397 w 672"/>
                <a:gd name="T69" fmla="*/ 81 h 643"/>
                <a:gd name="T70" fmla="*/ 438 w 672"/>
                <a:gd name="T71" fmla="*/ 107 h 643"/>
                <a:gd name="T72" fmla="*/ 482 w 672"/>
                <a:gd name="T73" fmla="*/ 109 h 643"/>
                <a:gd name="T74" fmla="*/ 486 w 672"/>
                <a:gd name="T75" fmla="*/ 121 h 643"/>
                <a:gd name="T76" fmla="*/ 523 w 672"/>
                <a:gd name="T77" fmla="*/ 151 h 643"/>
                <a:gd name="T78" fmla="*/ 510 w 672"/>
                <a:gd name="T79" fmla="*/ 179 h 643"/>
                <a:gd name="T80" fmla="*/ 486 w 672"/>
                <a:gd name="T81" fmla="*/ 218 h 643"/>
                <a:gd name="T82" fmla="*/ 447 w 672"/>
                <a:gd name="T83" fmla="*/ 197 h 643"/>
                <a:gd name="T84" fmla="*/ 417 w 672"/>
                <a:gd name="T85" fmla="*/ 153 h 643"/>
                <a:gd name="T86" fmla="*/ 430 w 672"/>
                <a:gd name="T87" fmla="*/ 125 h 643"/>
                <a:gd name="T88" fmla="*/ 414 w 672"/>
                <a:gd name="T89" fmla="*/ 120 h 643"/>
                <a:gd name="T90" fmla="*/ 384 w 672"/>
                <a:gd name="T91" fmla="*/ 125 h 643"/>
                <a:gd name="T92" fmla="*/ 539 w 672"/>
                <a:gd name="T93" fmla="*/ 199 h 643"/>
                <a:gd name="T94" fmla="*/ 556 w 672"/>
                <a:gd name="T95" fmla="*/ 171 h 643"/>
                <a:gd name="T96" fmla="*/ 578 w 672"/>
                <a:gd name="T97" fmla="*/ 166 h 643"/>
                <a:gd name="T98" fmla="*/ 595 w 672"/>
                <a:gd name="T99" fmla="*/ 182 h 643"/>
                <a:gd name="T100" fmla="*/ 619 w 672"/>
                <a:gd name="T101" fmla="*/ 208 h 643"/>
                <a:gd name="T102" fmla="*/ 608 w 672"/>
                <a:gd name="T103" fmla="*/ 251 h 643"/>
                <a:gd name="T104" fmla="*/ 539 w 672"/>
                <a:gd name="T105" fmla="*/ 275 h 643"/>
                <a:gd name="T106" fmla="*/ 512 w 672"/>
                <a:gd name="T107" fmla="*/ 264 h 643"/>
                <a:gd name="T108" fmla="*/ 367 w 672"/>
                <a:gd name="T109" fmla="*/ 136 h 643"/>
                <a:gd name="T110" fmla="*/ 373 w 672"/>
                <a:gd name="T111" fmla="*/ 146 h 643"/>
                <a:gd name="T112" fmla="*/ 382 w 672"/>
                <a:gd name="T113" fmla="*/ 127 h 643"/>
                <a:gd name="T114" fmla="*/ 384 w 672"/>
                <a:gd name="T115" fmla="*/ 147 h 643"/>
                <a:gd name="T116" fmla="*/ 384 w 672"/>
                <a:gd name="T117" fmla="*/ 147 h 643"/>
                <a:gd name="T118" fmla="*/ 393 w 672"/>
                <a:gd name="T119" fmla="*/ 153 h 643"/>
                <a:gd name="T120" fmla="*/ 488 w 672"/>
                <a:gd name="T121" fmla="*/ 61 h 643"/>
                <a:gd name="T122" fmla="*/ 419 w 672"/>
                <a:gd name="T123" fmla="*/ 7 h 64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72"/>
                <a:gd name="T187" fmla="*/ 0 h 643"/>
                <a:gd name="T188" fmla="*/ 672 w 672"/>
                <a:gd name="T189" fmla="*/ 643 h 64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72" h="643">
                  <a:moveTo>
                    <a:pt x="140" y="395"/>
                  </a:moveTo>
                  <a:lnTo>
                    <a:pt x="142" y="395"/>
                  </a:lnTo>
                  <a:lnTo>
                    <a:pt x="142" y="393"/>
                  </a:lnTo>
                  <a:lnTo>
                    <a:pt x="144" y="393"/>
                  </a:lnTo>
                  <a:lnTo>
                    <a:pt x="146" y="393"/>
                  </a:lnTo>
                  <a:lnTo>
                    <a:pt x="146" y="395"/>
                  </a:lnTo>
                  <a:lnTo>
                    <a:pt x="148" y="395"/>
                  </a:lnTo>
                  <a:lnTo>
                    <a:pt x="148" y="397"/>
                  </a:lnTo>
                  <a:lnTo>
                    <a:pt x="149" y="397"/>
                  </a:lnTo>
                  <a:lnTo>
                    <a:pt x="149" y="401"/>
                  </a:lnTo>
                  <a:lnTo>
                    <a:pt x="151" y="402"/>
                  </a:lnTo>
                  <a:lnTo>
                    <a:pt x="151" y="404"/>
                  </a:lnTo>
                  <a:lnTo>
                    <a:pt x="151" y="406"/>
                  </a:lnTo>
                  <a:lnTo>
                    <a:pt x="151" y="408"/>
                  </a:lnTo>
                  <a:lnTo>
                    <a:pt x="149" y="410"/>
                  </a:lnTo>
                  <a:lnTo>
                    <a:pt x="146" y="408"/>
                  </a:lnTo>
                  <a:lnTo>
                    <a:pt x="144" y="406"/>
                  </a:lnTo>
                  <a:lnTo>
                    <a:pt x="142" y="404"/>
                  </a:lnTo>
                  <a:lnTo>
                    <a:pt x="140" y="402"/>
                  </a:lnTo>
                  <a:lnTo>
                    <a:pt x="140" y="401"/>
                  </a:lnTo>
                  <a:lnTo>
                    <a:pt x="140" y="399"/>
                  </a:lnTo>
                  <a:lnTo>
                    <a:pt x="140" y="397"/>
                  </a:lnTo>
                  <a:lnTo>
                    <a:pt x="140" y="395"/>
                  </a:lnTo>
                  <a:close/>
                  <a:moveTo>
                    <a:pt x="142" y="449"/>
                  </a:moveTo>
                  <a:lnTo>
                    <a:pt x="142" y="450"/>
                  </a:lnTo>
                  <a:lnTo>
                    <a:pt x="140" y="452"/>
                  </a:lnTo>
                  <a:lnTo>
                    <a:pt x="135" y="454"/>
                  </a:lnTo>
                  <a:lnTo>
                    <a:pt x="129" y="454"/>
                  </a:lnTo>
                  <a:lnTo>
                    <a:pt x="127" y="452"/>
                  </a:lnTo>
                  <a:lnTo>
                    <a:pt x="125" y="452"/>
                  </a:lnTo>
                  <a:lnTo>
                    <a:pt x="124" y="452"/>
                  </a:lnTo>
                  <a:lnTo>
                    <a:pt x="124" y="450"/>
                  </a:lnTo>
                  <a:lnTo>
                    <a:pt x="122" y="450"/>
                  </a:lnTo>
                  <a:lnTo>
                    <a:pt x="122" y="449"/>
                  </a:lnTo>
                  <a:lnTo>
                    <a:pt x="122" y="447"/>
                  </a:lnTo>
                  <a:lnTo>
                    <a:pt x="122" y="445"/>
                  </a:lnTo>
                  <a:lnTo>
                    <a:pt x="124" y="443"/>
                  </a:lnTo>
                  <a:lnTo>
                    <a:pt x="124" y="441"/>
                  </a:lnTo>
                  <a:lnTo>
                    <a:pt x="125" y="441"/>
                  </a:lnTo>
                  <a:lnTo>
                    <a:pt x="127" y="439"/>
                  </a:lnTo>
                  <a:lnTo>
                    <a:pt x="129" y="437"/>
                  </a:lnTo>
                  <a:lnTo>
                    <a:pt x="133" y="436"/>
                  </a:lnTo>
                  <a:lnTo>
                    <a:pt x="137" y="434"/>
                  </a:lnTo>
                  <a:lnTo>
                    <a:pt x="138" y="434"/>
                  </a:lnTo>
                  <a:lnTo>
                    <a:pt x="140" y="432"/>
                  </a:lnTo>
                  <a:lnTo>
                    <a:pt x="142" y="432"/>
                  </a:lnTo>
                  <a:lnTo>
                    <a:pt x="144" y="432"/>
                  </a:lnTo>
                  <a:lnTo>
                    <a:pt x="144" y="434"/>
                  </a:lnTo>
                  <a:lnTo>
                    <a:pt x="146" y="434"/>
                  </a:lnTo>
                  <a:lnTo>
                    <a:pt x="146" y="436"/>
                  </a:lnTo>
                  <a:lnTo>
                    <a:pt x="146" y="437"/>
                  </a:lnTo>
                  <a:lnTo>
                    <a:pt x="146" y="439"/>
                  </a:lnTo>
                  <a:lnTo>
                    <a:pt x="146" y="441"/>
                  </a:lnTo>
                  <a:lnTo>
                    <a:pt x="144" y="443"/>
                  </a:lnTo>
                  <a:lnTo>
                    <a:pt x="142" y="445"/>
                  </a:lnTo>
                  <a:lnTo>
                    <a:pt x="142" y="447"/>
                  </a:lnTo>
                  <a:lnTo>
                    <a:pt x="142" y="449"/>
                  </a:lnTo>
                  <a:close/>
                  <a:moveTo>
                    <a:pt x="159" y="391"/>
                  </a:moveTo>
                  <a:lnTo>
                    <a:pt x="161" y="389"/>
                  </a:lnTo>
                  <a:lnTo>
                    <a:pt x="162" y="391"/>
                  </a:lnTo>
                  <a:lnTo>
                    <a:pt x="164" y="391"/>
                  </a:lnTo>
                  <a:lnTo>
                    <a:pt x="166" y="391"/>
                  </a:lnTo>
                  <a:lnTo>
                    <a:pt x="166" y="393"/>
                  </a:lnTo>
                  <a:lnTo>
                    <a:pt x="168" y="395"/>
                  </a:lnTo>
                  <a:lnTo>
                    <a:pt x="168" y="397"/>
                  </a:lnTo>
                  <a:lnTo>
                    <a:pt x="170" y="397"/>
                  </a:lnTo>
                  <a:lnTo>
                    <a:pt x="172" y="397"/>
                  </a:lnTo>
                  <a:lnTo>
                    <a:pt x="173" y="397"/>
                  </a:lnTo>
                  <a:lnTo>
                    <a:pt x="175" y="399"/>
                  </a:lnTo>
                  <a:lnTo>
                    <a:pt x="175" y="401"/>
                  </a:lnTo>
                  <a:lnTo>
                    <a:pt x="177" y="401"/>
                  </a:lnTo>
                  <a:lnTo>
                    <a:pt x="177" y="402"/>
                  </a:lnTo>
                  <a:lnTo>
                    <a:pt x="177" y="404"/>
                  </a:lnTo>
                  <a:lnTo>
                    <a:pt x="177" y="406"/>
                  </a:lnTo>
                  <a:lnTo>
                    <a:pt x="177" y="410"/>
                  </a:lnTo>
                  <a:lnTo>
                    <a:pt x="177" y="412"/>
                  </a:lnTo>
                  <a:lnTo>
                    <a:pt x="175" y="412"/>
                  </a:lnTo>
                  <a:lnTo>
                    <a:pt x="173" y="412"/>
                  </a:lnTo>
                  <a:lnTo>
                    <a:pt x="172" y="410"/>
                  </a:lnTo>
                  <a:lnTo>
                    <a:pt x="170" y="410"/>
                  </a:lnTo>
                  <a:lnTo>
                    <a:pt x="168" y="408"/>
                  </a:lnTo>
                  <a:lnTo>
                    <a:pt x="166" y="408"/>
                  </a:lnTo>
                  <a:lnTo>
                    <a:pt x="166" y="406"/>
                  </a:lnTo>
                  <a:lnTo>
                    <a:pt x="161" y="401"/>
                  </a:lnTo>
                  <a:lnTo>
                    <a:pt x="157" y="395"/>
                  </a:lnTo>
                  <a:lnTo>
                    <a:pt x="155" y="391"/>
                  </a:lnTo>
                  <a:lnTo>
                    <a:pt x="157" y="391"/>
                  </a:lnTo>
                  <a:lnTo>
                    <a:pt x="159" y="391"/>
                  </a:lnTo>
                  <a:close/>
                  <a:moveTo>
                    <a:pt x="137" y="548"/>
                  </a:moveTo>
                  <a:lnTo>
                    <a:pt x="138" y="546"/>
                  </a:lnTo>
                  <a:lnTo>
                    <a:pt x="140" y="546"/>
                  </a:lnTo>
                  <a:lnTo>
                    <a:pt x="142" y="546"/>
                  </a:lnTo>
                  <a:lnTo>
                    <a:pt x="142" y="548"/>
                  </a:lnTo>
                  <a:lnTo>
                    <a:pt x="144" y="548"/>
                  </a:lnTo>
                  <a:lnTo>
                    <a:pt x="146" y="548"/>
                  </a:lnTo>
                  <a:lnTo>
                    <a:pt x="146" y="550"/>
                  </a:lnTo>
                  <a:lnTo>
                    <a:pt x="148" y="550"/>
                  </a:lnTo>
                  <a:lnTo>
                    <a:pt x="148" y="552"/>
                  </a:lnTo>
                  <a:lnTo>
                    <a:pt x="148" y="554"/>
                  </a:lnTo>
                  <a:lnTo>
                    <a:pt x="148" y="556"/>
                  </a:lnTo>
                  <a:lnTo>
                    <a:pt x="149" y="558"/>
                  </a:lnTo>
                  <a:lnTo>
                    <a:pt x="144" y="558"/>
                  </a:lnTo>
                  <a:lnTo>
                    <a:pt x="142" y="558"/>
                  </a:lnTo>
                  <a:lnTo>
                    <a:pt x="138" y="556"/>
                  </a:lnTo>
                  <a:lnTo>
                    <a:pt x="137" y="556"/>
                  </a:lnTo>
                  <a:lnTo>
                    <a:pt x="137" y="554"/>
                  </a:lnTo>
                  <a:lnTo>
                    <a:pt x="135" y="554"/>
                  </a:lnTo>
                  <a:lnTo>
                    <a:pt x="135" y="552"/>
                  </a:lnTo>
                  <a:lnTo>
                    <a:pt x="135" y="550"/>
                  </a:lnTo>
                  <a:lnTo>
                    <a:pt x="137" y="550"/>
                  </a:lnTo>
                  <a:lnTo>
                    <a:pt x="137" y="548"/>
                  </a:lnTo>
                  <a:close/>
                  <a:moveTo>
                    <a:pt x="114" y="550"/>
                  </a:moveTo>
                  <a:lnTo>
                    <a:pt x="114" y="550"/>
                  </a:lnTo>
                  <a:lnTo>
                    <a:pt x="114" y="548"/>
                  </a:lnTo>
                  <a:lnTo>
                    <a:pt x="114" y="546"/>
                  </a:lnTo>
                  <a:lnTo>
                    <a:pt x="116" y="546"/>
                  </a:lnTo>
                  <a:lnTo>
                    <a:pt x="116" y="545"/>
                  </a:lnTo>
                  <a:lnTo>
                    <a:pt x="118" y="545"/>
                  </a:lnTo>
                  <a:lnTo>
                    <a:pt x="120" y="545"/>
                  </a:lnTo>
                  <a:lnTo>
                    <a:pt x="122" y="545"/>
                  </a:lnTo>
                  <a:lnTo>
                    <a:pt x="124" y="546"/>
                  </a:lnTo>
                  <a:lnTo>
                    <a:pt x="125" y="546"/>
                  </a:lnTo>
                  <a:lnTo>
                    <a:pt x="127" y="548"/>
                  </a:lnTo>
                  <a:lnTo>
                    <a:pt x="129" y="548"/>
                  </a:lnTo>
                  <a:lnTo>
                    <a:pt x="131" y="550"/>
                  </a:lnTo>
                  <a:lnTo>
                    <a:pt x="129" y="552"/>
                  </a:lnTo>
                  <a:lnTo>
                    <a:pt x="127" y="554"/>
                  </a:lnTo>
                  <a:lnTo>
                    <a:pt x="125" y="554"/>
                  </a:lnTo>
                  <a:lnTo>
                    <a:pt x="124" y="554"/>
                  </a:lnTo>
                  <a:lnTo>
                    <a:pt x="122" y="554"/>
                  </a:lnTo>
                  <a:lnTo>
                    <a:pt x="120" y="554"/>
                  </a:lnTo>
                  <a:lnTo>
                    <a:pt x="118" y="554"/>
                  </a:lnTo>
                  <a:lnTo>
                    <a:pt x="116" y="554"/>
                  </a:lnTo>
                  <a:lnTo>
                    <a:pt x="116" y="552"/>
                  </a:lnTo>
                  <a:lnTo>
                    <a:pt x="114" y="552"/>
                  </a:lnTo>
                  <a:lnTo>
                    <a:pt x="114" y="550"/>
                  </a:lnTo>
                  <a:close/>
                  <a:moveTo>
                    <a:pt x="153" y="572"/>
                  </a:moveTo>
                  <a:lnTo>
                    <a:pt x="151" y="571"/>
                  </a:lnTo>
                  <a:lnTo>
                    <a:pt x="151" y="569"/>
                  </a:lnTo>
                  <a:lnTo>
                    <a:pt x="151" y="567"/>
                  </a:lnTo>
                  <a:lnTo>
                    <a:pt x="153" y="565"/>
                  </a:lnTo>
                  <a:lnTo>
                    <a:pt x="153" y="563"/>
                  </a:lnTo>
                  <a:lnTo>
                    <a:pt x="155" y="563"/>
                  </a:lnTo>
                  <a:lnTo>
                    <a:pt x="155" y="561"/>
                  </a:lnTo>
                  <a:lnTo>
                    <a:pt x="157" y="561"/>
                  </a:lnTo>
                  <a:lnTo>
                    <a:pt x="159" y="561"/>
                  </a:lnTo>
                  <a:lnTo>
                    <a:pt x="161" y="561"/>
                  </a:lnTo>
                  <a:lnTo>
                    <a:pt x="162" y="563"/>
                  </a:lnTo>
                  <a:lnTo>
                    <a:pt x="162" y="565"/>
                  </a:lnTo>
                  <a:lnTo>
                    <a:pt x="162" y="567"/>
                  </a:lnTo>
                  <a:lnTo>
                    <a:pt x="161" y="569"/>
                  </a:lnTo>
                  <a:lnTo>
                    <a:pt x="161" y="571"/>
                  </a:lnTo>
                  <a:lnTo>
                    <a:pt x="159" y="571"/>
                  </a:lnTo>
                  <a:lnTo>
                    <a:pt x="159" y="572"/>
                  </a:lnTo>
                  <a:lnTo>
                    <a:pt x="157" y="572"/>
                  </a:lnTo>
                  <a:lnTo>
                    <a:pt x="155" y="572"/>
                  </a:lnTo>
                  <a:lnTo>
                    <a:pt x="153" y="572"/>
                  </a:lnTo>
                  <a:close/>
                  <a:moveTo>
                    <a:pt x="188" y="556"/>
                  </a:moveTo>
                  <a:lnTo>
                    <a:pt x="190" y="556"/>
                  </a:lnTo>
                  <a:lnTo>
                    <a:pt x="192" y="556"/>
                  </a:lnTo>
                  <a:lnTo>
                    <a:pt x="192" y="558"/>
                  </a:lnTo>
                  <a:lnTo>
                    <a:pt x="194" y="559"/>
                  </a:lnTo>
                  <a:lnTo>
                    <a:pt x="194" y="561"/>
                  </a:lnTo>
                  <a:lnTo>
                    <a:pt x="194" y="563"/>
                  </a:lnTo>
                  <a:lnTo>
                    <a:pt x="192" y="565"/>
                  </a:lnTo>
                  <a:lnTo>
                    <a:pt x="192" y="567"/>
                  </a:lnTo>
                  <a:lnTo>
                    <a:pt x="190" y="567"/>
                  </a:lnTo>
                  <a:lnTo>
                    <a:pt x="188" y="567"/>
                  </a:lnTo>
                  <a:lnTo>
                    <a:pt x="186" y="567"/>
                  </a:lnTo>
                  <a:lnTo>
                    <a:pt x="185" y="567"/>
                  </a:lnTo>
                  <a:lnTo>
                    <a:pt x="185" y="565"/>
                  </a:lnTo>
                  <a:lnTo>
                    <a:pt x="183" y="565"/>
                  </a:lnTo>
                  <a:lnTo>
                    <a:pt x="183" y="563"/>
                  </a:lnTo>
                  <a:lnTo>
                    <a:pt x="183" y="561"/>
                  </a:lnTo>
                  <a:lnTo>
                    <a:pt x="183" y="559"/>
                  </a:lnTo>
                  <a:lnTo>
                    <a:pt x="183" y="558"/>
                  </a:lnTo>
                  <a:lnTo>
                    <a:pt x="185" y="558"/>
                  </a:lnTo>
                  <a:lnTo>
                    <a:pt x="185" y="556"/>
                  </a:lnTo>
                  <a:lnTo>
                    <a:pt x="186" y="556"/>
                  </a:lnTo>
                  <a:lnTo>
                    <a:pt x="188" y="556"/>
                  </a:lnTo>
                  <a:close/>
                  <a:moveTo>
                    <a:pt x="188" y="528"/>
                  </a:moveTo>
                  <a:lnTo>
                    <a:pt x="190" y="528"/>
                  </a:lnTo>
                  <a:lnTo>
                    <a:pt x="192" y="528"/>
                  </a:lnTo>
                  <a:lnTo>
                    <a:pt x="192" y="530"/>
                  </a:lnTo>
                  <a:lnTo>
                    <a:pt x="194" y="530"/>
                  </a:lnTo>
                  <a:lnTo>
                    <a:pt x="194" y="532"/>
                  </a:lnTo>
                  <a:lnTo>
                    <a:pt x="194" y="534"/>
                  </a:lnTo>
                  <a:lnTo>
                    <a:pt x="194" y="535"/>
                  </a:lnTo>
                  <a:lnTo>
                    <a:pt x="192" y="535"/>
                  </a:lnTo>
                  <a:lnTo>
                    <a:pt x="192" y="537"/>
                  </a:lnTo>
                  <a:lnTo>
                    <a:pt x="190" y="537"/>
                  </a:lnTo>
                  <a:lnTo>
                    <a:pt x="188" y="537"/>
                  </a:lnTo>
                  <a:lnTo>
                    <a:pt x="186" y="537"/>
                  </a:lnTo>
                  <a:lnTo>
                    <a:pt x="186" y="535"/>
                  </a:lnTo>
                  <a:lnTo>
                    <a:pt x="185" y="535"/>
                  </a:lnTo>
                  <a:lnTo>
                    <a:pt x="185" y="534"/>
                  </a:lnTo>
                  <a:lnTo>
                    <a:pt x="185" y="532"/>
                  </a:lnTo>
                  <a:lnTo>
                    <a:pt x="185" y="530"/>
                  </a:lnTo>
                  <a:lnTo>
                    <a:pt x="186" y="528"/>
                  </a:lnTo>
                  <a:lnTo>
                    <a:pt x="188" y="528"/>
                  </a:lnTo>
                  <a:close/>
                  <a:moveTo>
                    <a:pt x="7" y="602"/>
                  </a:moveTo>
                  <a:lnTo>
                    <a:pt x="7" y="602"/>
                  </a:lnTo>
                  <a:lnTo>
                    <a:pt x="7" y="600"/>
                  </a:lnTo>
                  <a:lnTo>
                    <a:pt x="9" y="598"/>
                  </a:lnTo>
                  <a:lnTo>
                    <a:pt x="9" y="596"/>
                  </a:lnTo>
                  <a:lnTo>
                    <a:pt x="9" y="595"/>
                  </a:lnTo>
                  <a:lnTo>
                    <a:pt x="11" y="595"/>
                  </a:lnTo>
                  <a:lnTo>
                    <a:pt x="13" y="593"/>
                  </a:lnTo>
                  <a:lnTo>
                    <a:pt x="15" y="593"/>
                  </a:lnTo>
                  <a:lnTo>
                    <a:pt x="16" y="593"/>
                  </a:lnTo>
                  <a:lnTo>
                    <a:pt x="18" y="593"/>
                  </a:lnTo>
                  <a:lnTo>
                    <a:pt x="20" y="595"/>
                  </a:lnTo>
                  <a:lnTo>
                    <a:pt x="20" y="596"/>
                  </a:lnTo>
                  <a:lnTo>
                    <a:pt x="20" y="598"/>
                  </a:lnTo>
                  <a:lnTo>
                    <a:pt x="20" y="600"/>
                  </a:lnTo>
                  <a:lnTo>
                    <a:pt x="18" y="600"/>
                  </a:lnTo>
                  <a:lnTo>
                    <a:pt x="18" y="602"/>
                  </a:lnTo>
                  <a:lnTo>
                    <a:pt x="16" y="602"/>
                  </a:lnTo>
                  <a:lnTo>
                    <a:pt x="13" y="604"/>
                  </a:lnTo>
                  <a:lnTo>
                    <a:pt x="11" y="604"/>
                  </a:lnTo>
                  <a:lnTo>
                    <a:pt x="7" y="602"/>
                  </a:lnTo>
                  <a:close/>
                  <a:moveTo>
                    <a:pt x="16" y="607"/>
                  </a:moveTo>
                  <a:lnTo>
                    <a:pt x="16" y="607"/>
                  </a:lnTo>
                  <a:lnTo>
                    <a:pt x="18" y="609"/>
                  </a:lnTo>
                  <a:lnTo>
                    <a:pt x="20" y="611"/>
                  </a:lnTo>
                  <a:lnTo>
                    <a:pt x="20" y="613"/>
                  </a:lnTo>
                  <a:lnTo>
                    <a:pt x="20" y="615"/>
                  </a:lnTo>
                  <a:lnTo>
                    <a:pt x="20" y="617"/>
                  </a:lnTo>
                  <a:lnTo>
                    <a:pt x="20" y="619"/>
                  </a:lnTo>
                  <a:lnTo>
                    <a:pt x="20" y="620"/>
                  </a:lnTo>
                  <a:lnTo>
                    <a:pt x="20" y="624"/>
                  </a:lnTo>
                  <a:lnTo>
                    <a:pt x="20" y="628"/>
                  </a:lnTo>
                  <a:lnTo>
                    <a:pt x="20" y="631"/>
                  </a:lnTo>
                  <a:lnTo>
                    <a:pt x="18" y="635"/>
                  </a:lnTo>
                  <a:lnTo>
                    <a:pt x="18" y="639"/>
                  </a:lnTo>
                  <a:lnTo>
                    <a:pt x="16" y="641"/>
                  </a:lnTo>
                  <a:lnTo>
                    <a:pt x="15" y="643"/>
                  </a:lnTo>
                  <a:lnTo>
                    <a:pt x="13" y="643"/>
                  </a:lnTo>
                  <a:lnTo>
                    <a:pt x="11" y="643"/>
                  </a:lnTo>
                  <a:lnTo>
                    <a:pt x="9" y="643"/>
                  </a:lnTo>
                  <a:lnTo>
                    <a:pt x="7" y="643"/>
                  </a:lnTo>
                  <a:lnTo>
                    <a:pt x="7" y="641"/>
                  </a:lnTo>
                  <a:lnTo>
                    <a:pt x="5" y="641"/>
                  </a:lnTo>
                  <a:lnTo>
                    <a:pt x="4" y="639"/>
                  </a:lnTo>
                  <a:lnTo>
                    <a:pt x="2" y="637"/>
                  </a:lnTo>
                  <a:lnTo>
                    <a:pt x="2" y="635"/>
                  </a:lnTo>
                  <a:lnTo>
                    <a:pt x="2" y="633"/>
                  </a:lnTo>
                  <a:lnTo>
                    <a:pt x="0" y="631"/>
                  </a:lnTo>
                  <a:lnTo>
                    <a:pt x="0" y="630"/>
                  </a:lnTo>
                  <a:lnTo>
                    <a:pt x="0" y="628"/>
                  </a:lnTo>
                  <a:lnTo>
                    <a:pt x="0" y="626"/>
                  </a:lnTo>
                  <a:lnTo>
                    <a:pt x="0" y="624"/>
                  </a:lnTo>
                  <a:lnTo>
                    <a:pt x="0" y="622"/>
                  </a:lnTo>
                  <a:lnTo>
                    <a:pt x="2" y="620"/>
                  </a:lnTo>
                  <a:lnTo>
                    <a:pt x="2" y="619"/>
                  </a:lnTo>
                  <a:lnTo>
                    <a:pt x="2" y="617"/>
                  </a:lnTo>
                  <a:lnTo>
                    <a:pt x="4" y="615"/>
                  </a:lnTo>
                  <a:lnTo>
                    <a:pt x="5" y="613"/>
                  </a:lnTo>
                  <a:lnTo>
                    <a:pt x="7" y="611"/>
                  </a:lnTo>
                  <a:lnTo>
                    <a:pt x="9" y="611"/>
                  </a:lnTo>
                  <a:lnTo>
                    <a:pt x="11" y="609"/>
                  </a:lnTo>
                  <a:lnTo>
                    <a:pt x="13" y="609"/>
                  </a:lnTo>
                  <a:lnTo>
                    <a:pt x="13" y="607"/>
                  </a:lnTo>
                  <a:lnTo>
                    <a:pt x="16" y="607"/>
                  </a:lnTo>
                  <a:close/>
                  <a:moveTo>
                    <a:pt x="670" y="332"/>
                  </a:moveTo>
                  <a:lnTo>
                    <a:pt x="670" y="334"/>
                  </a:lnTo>
                  <a:lnTo>
                    <a:pt x="669" y="334"/>
                  </a:lnTo>
                  <a:lnTo>
                    <a:pt x="667" y="334"/>
                  </a:lnTo>
                  <a:lnTo>
                    <a:pt x="665" y="332"/>
                  </a:lnTo>
                  <a:lnTo>
                    <a:pt x="663" y="330"/>
                  </a:lnTo>
                  <a:lnTo>
                    <a:pt x="663" y="328"/>
                  </a:lnTo>
                  <a:lnTo>
                    <a:pt x="663" y="327"/>
                  </a:lnTo>
                  <a:lnTo>
                    <a:pt x="663" y="325"/>
                  </a:lnTo>
                  <a:lnTo>
                    <a:pt x="665" y="325"/>
                  </a:lnTo>
                  <a:lnTo>
                    <a:pt x="667" y="325"/>
                  </a:lnTo>
                  <a:lnTo>
                    <a:pt x="669" y="325"/>
                  </a:lnTo>
                  <a:lnTo>
                    <a:pt x="669" y="327"/>
                  </a:lnTo>
                  <a:lnTo>
                    <a:pt x="670" y="327"/>
                  </a:lnTo>
                  <a:lnTo>
                    <a:pt x="670" y="328"/>
                  </a:lnTo>
                  <a:lnTo>
                    <a:pt x="672" y="328"/>
                  </a:lnTo>
                  <a:lnTo>
                    <a:pt x="672" y="330"/>
                  </a:lnTo>
                  <a:lnTo>
                    <a:pt x="672" y="332"/>
                  </a:lnTo>
                  <a:lnTo>
                    <a:pt x="670" y="332"/>
                  </a:lnTo>
                  <a:close/>
                  <a:moveTo>
                    <a:pt x="654" y="314"/>
                  </a:moveTo>
                  <a:lnTo>
                    <a:pt x="656" y="314"/>
                  </a:lnTo>
                  <a:lnTo>
                    <a:pt x="656" y="316"/>
                  </a:lnTo>
                  <a:lnTo>
                    <a:pt x="657" y="316"/>
                  </a:lnTo>
                  <a:lnTo>
                    <a:pt x="659" y="316"/>
                  </a:lnTo>
                  <a:lnTo>
                    <a:pt x="659" y="317"/>
                  </a:lnTo>
                  <a:lnTo>
                    <a:pt x="661" y="317"/>
                  </a:lnTo>
                  <a:lnTo>
                    <a:pt x="661" y="319"/>
                  </a:lnTo>
                  <a:lnTo>
                    <a:pt x="661" y="321"/>
                  </a:lnTo>
                  <a:lnTo>
                    <a:pt x="659" y="321"/>
                  </a:lnTo>
                  <a:lnTo>
                    <a:pt x="659" y="323"/>
                  </a:lnTo>
                  <a:lnTo>
                    <a:pt x="657" y="323"/>
                  </a:lnTo>
                  <a:lnTo>
                    <a:pt x="656" y="323"/>
                  </a:lnTo>
                  <a:lnTo>
                    <a:pt x="654" y="323"/>
                  </a:lnTo>
                  <a:lnTo>
                    <a:pt x="652" y="323"/>
                  </a:lnTo>
                  <a:lnTo>
                    <a:pt x="650" y="323"/>
                  </a:lnTo>
                  <a:lnTo>
                    <a:pt x="650" y="321"/>
                  </a:lnTo>
                  <a:lnTo>
                    <a:pt x="648" y="321"/>
                  </a:lnTo>
                  <a:lnTo>
                    <a:pt x="648" y="319"/>
                  </a:lnTo>
                  <a:lnTo>
                    <a:pt x="648" y="317"/>
                  </a:lnTo>
                  <a:lnTo>
                    <a:pt x="650" y="316"/>
                  </a:lnTo>
                  <a:lnTo>
                    <a:pt x="652" y="316"/>
                  </a:lnTo>
                  <a:lnTo>
                    <a:pt x="654" y="316"/>
                  </a:lnTo>
                  <a:lnTo>
                    <a:pt x="654" y="314"/>
                  </a:lnTo>
                  <a:close/>
                  <a:moveTo>
                    <a:pt x="441" y="417"/>
                  </a:moveTo>
                  <a:lnTo>
                    <a:pt x="441" y="417"/>
                  </a:lnTo>
                  <a:lnTo>
                    <a:pt x="443" y="417"/>
                  </a:lnTo>
                  <a:lnTo>
                    <a:pt x="443" y="415"/>
                  </a:lnTo>
                  <a:lnTo>
                    <a:pt x="445" y="415"/>
                  </a:lnTo>
                  <a:lnTo>
                    <a:pt x="445" y="417"/>
                  </a:lnTo>
                  <a:lnTo>
                    <a:pt x="447" y="417"/>
                  </a:lnTo>
                  <a:lnTo>
                    <a:pt x="449" y="421"/>
                  </a:lnTo>
                  <a:lnTo>
                    <a:pt x="451" y="426"/>
                  </a:lnTo>
                  <a:lnTo>
                    <a:pt x="451" y="428"/>
                  </a:lnTo>
                  <a:lnTo>
                    <a:pt x="451" y="430"/>
                  </a:lnTo>
                  <a:lnTo>
                    <a:pt x="449" y="432"/>
                  </a:lnTo>
                  <a:lnTo>
                    <a:pt x="447" y="432"/>
                  </a:lnTo>
                  <a:lnTo>
                    <a:pt x="445" y="432"/>
                  </a:lnTo>
                  <a:lnTo>
                    <a:pt x="445" y="430"/>
                  </a:lnTo>
                  <a:lnTo>
                    <a:pt x="443" y="430"/>
                  </a:lnTo>
                  <a:lnTo>
                    <a:pt x="443" y="428"/>
                  </a:lnTo>
                  <a:lnTo>
                    <a:pt x="441" y="428"/>
                  </a:lnTo>
                  <a:lnTo>
                    <a:pt x="441" y="426"/>
                  </a:lnTo>
                  <a:lnTo>
                    <a:pt x="441" y="425"/>
                  </a:lnTo>
                  <a:lnTo>
                    <a:pt x="439" y="425"/>
                  </a:lnTo>
                  <a:lnTo>
                    <a:pt x="439" y="423"/>
                  </a:lnTo>
                  <a:lnTo>
                    <a:pt x="439" y="421"/>
                  </a:lnTo>
                  <a:lnTo>
                    <a:pt x="441" y="419"/>
                  </a:lnTo>
                  <a:lnTo>
                    <a:pt x="441" y="417"/>
                  </a:lnTo>
                  <a:close/>
                  <a:moveTo>
                    <a:pt x="421" y="419"/>
                  </a:moveTo>
                  <a:lnTo>
                    <a:pt x="421" y="417"/>
                  </a:lnTo>
                  <a:lnTo>
                    <a:pt x="423" y="417"/>
                  </a:lnTo>
                  <a:lnTo>
                    <a:pt x="425" y="415"/>
                  </a:lnTo>
                  <a:lnTo>
                    <a:pt x="427" y="415"/>
                  </a:lnTo>
                  <a:lnTo>
                    <a:pt x="428" y="415"/>
                  </a:lnTo>
                  <a:lnTo>
                    <a:pt x="428" y="417"/>
                  </a:lnTo>
                  <a:lnTo>
                    <a:pt x="430" y="417"/>
                  </a:lnTo>
                  <a:lnTo>
                    <a:pt x="432" y="417"/>
                  </a:lnTo>
                  <a:lnTo>
                    <a:pt x="434" y="419"/>
                  </a:lnTo>
                  <a:lnTo>
                    <a:pt x="436" y="421"/>
                  </a:lnTo>
                  <a:lnTo>
                    <a:pt x="436" y="423"/>
                  </a:lnTo>
                  <a:lnTo>
                    <a:pt x="438" y="426"/>
                  </a:lnTo>
                  <a:lnTo>
                    <a:pt x="436" y="426"/>
                  </a:lnTo>
                  <a:lnTo>
                    <a:pt x="436" y="428"/>
                  </a:lnTo>
                  <a:lnTo>
                    <a:pt x="434" y="428"/>
                  </a:lnTo>
                  <a:lnTo>
                    <a:pt x="432" y="428"/>
                  </a:lnTo>
                  <a:lnTo>
                    <a:pt x="430" y="428"/>
                  </a:lnTo>
                  <a:lnTo>
                    <a:pt x="428" y="426"/>
                  </a:lnTo>
                  <a:lnTo>
                    <a:pt x="427" y="426"/>
                  </a:lnTo>
                  <a:lnTo>
                    <a:pt x="425" y="425"/>
                  </a:lnTo>
                  <a:lnTo>
                    <a:pt x="423" y="425"/>
                  </a:lnTo>
                  <a:lnTo>
                    <a:pt x="421" y="423"/>
                  </a:lnTo>
                  <a:lnTo>
                    <a:pt x="421" y="421"/>
                  </a:lnTo>
                  <a:lnTo>
                    <a:pt x="421" y="419"/>
                  </a:lnTo>
                  <a:close/>
                  <a:moveTo>
                    <a:pt x="419" y="421"/>
                  </a:moveTo>
                  <a:lnTo>
                    <a:pt x="419" y="423"/>
                  </a:lnTo>
                  <a:lnTo>
                    <a:pt x="417" y="423"/>
                  </a:lnTo>
                  <a:lnTo>
                    <a:pt x="415" y="425"/>
                  </a:lnTo>
                  <a:lnTo>
                    <a:pt x="412" y="425"/>
                  </a:lnTo>
                  <a:lnTo>
                    <a:pt x="406" y="425"/>
                  </a:lnTo>
                  <a:lnTo>
                    <a:pt x="404" y="425"/>
                  </a:lnTo>
                  <a:lnTo>
                    <a:pt x="403" y="423"/>
                  </a:lnTo>
                  <a:lnTo>
                    <a:pt x="401" y="421"/>
                  </a:lnTo>
                  <a:lnTo>
                    <a:pt x="403" y="419"/>
                  </a:lnTo>
                  <a:lnTo>
                    <a:pt x="403" y="417"/>
                  </a:lnTo>
                  <a:lnTo>
                    <a:pt x="404" y="417"/>
                  </a:lnTo>
                  <a:lnTo>
                    <a:pt x="406" y="417"/>
                  </a:lnTo>
                  <a:lnTo>
                    <a:pt x="406" y="415"/>
                  </a:lnTo>
                  <a:lnTo>
                    <a:pt x="408" y="415"/>
                  </a:lnTo>
                  <a:lnTo>
                    <a:pt x="410" y="415"/>
                  </a:lnTo>
                  <a:lnTo>
                    <a:pt x="412" y="415"/>
                  </a:lnTo>
                  <a:lnTo>
                    <a:pt x="414" y="415"/>
                  </a:lnTo>
                  <a:lnTo>
                    <a:pt x="415" y="417"/>
                  </a:lnTo>
                  <a:lnTo>
                    <a:pt x="417" y="417"/>
                  </a:lnTo>
                  <a:lnTo>
                    <a:pt x="419" y="419"/>
                  </a:lnTo>
                  <a:lnTo>
                    <a:pt x="419" y="421"/>
                  </a:lnTo>
                  <a:close/>
                  <a:moveTo>
                    <a:pt x="408" y="393"/>
                  </a:moveTo>
                  <a:lnTo>
                    <a:pt x="406" y="395"/>
                  </a:lnTo>
                  <a:lnTo>
                    <a:pt x="403" y="397"/>
                  </a:lnTo>
                  <a:lnTo>
                    <a:pt x="399" y="397"/>
                  </a:lnTo>
                  <a:lnTo>
                    <a:pt x="397" y="397"/>
                  </a:lnTo>
                  <a:lnTo>
                    <a:pt x="395" y="397"/>
                  </a:lnTo>
                  <a:lnTo>
                    <a:pt x="395" y="395"/>
                  </a:lnTo>
                  <a:lnTo>
                    <a:pt x="393" y="393"/>
                  </a:lnTo>
                  <a:lnTo>
                    <a:pt x="391" y="393"/>
                  </a:lnTo>
                  <a:lnTo>
                    <a:pt x="393" y="391"/>
                  </a:lnTo>
                  <a:lnTo>
                    <a:pt x="395" y="389"/>
                  </a:lnTo>
                  <a:lnTo>
                    <a:pt x="397" y="388"/>
                  </a:lnTo>
                  <a:lnTo>
                    <a:pt x="399" y="388"/>
                  </a:lnTo>
                  <a:lnTo>
                    <a:pt x="401" y="388"/>
                  </a:lnTo>
                  <a:lnTo>
                    <a:pt x="403" y="388"/>
                  </a:lnTo>
                  <a:lnTo>
                    <a:pt x="404" y="389"/>
                  </a:lnTo>
                  <a:lnTo>
                    <a:pt x="406" y="391"/>
                  </a:lnTo>
                  <a:lnTo>
                    <a:pt x="408" y="393"/>
                  </a:lnTo>
                  <a:close/>
                  <a:moveTo>
                    <a:pt x="419" y="382"/>
                  </a:moveTo>
                  <a:lnTo>
                    <a:pt x="419" y="384"/>
                  </a:lnTo>
                  <a:lnTo>
                    <a:pt x="421" y="384"/>
                  </a:lnTo>
                  <a:lnTo>
                    <a:pt x="421" y="388"/>
                  </a:lnTo>
                  <a:lnTo>
                    <a:pt x="423" y="391"/>
                  </a:lnTo>
                  <a:lnTo>
                    <a:pt x="421" y="393"/>
                  </a:lnTo>
                  <a:lnTo>
                    <a:pt x="419" y="393"/>
                  </a:lnTo>
                  <a:lnTo>
                    <a:pt x="419" y="395"/>
                  </a:lnTo>
                  <a:lnTo>
                    <a:pt x="417" y="395"/>
                  </a:lnTo>
                  <a:lnTo>
                    <a:pt x="417" y="393"/>
                  </a:lnTo>
                  <a:lnTo>
                    <a:pt x="415" y="393"/>
                  </a:lnTo>
                  <a:lnTo>
                    <a:pt x="415" y="391"/>
                  </a:lnTo>
                  <a:lnTo>
                    <a:pt x="414" y="391"/>
                  </a:lnTo>
                  <a:lnTo>
                    <a:pt x="414" y="389"/>
                  </a:lnTo>
                  <a:lnTo>
                    <a:pt x="414" y="388"/>
                  </a:lnTo>
                  <a:lnTo>
                    <a:pt x="414" y="386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19" y="382"/>
                  </a:lnTo>
                  <a:close/>
                  <a:moveTo>
                    <a:pt x="432" y="384"/>
                  </a:moveTo>
                  <a:lnTo>
                    <a:pt x="434" y="384"/>
                  </a:lnTo>
                  <a:lnTo>
                    <a:pt x="436" y="384"/>
                  </a:lnTo>
                  <a:lnTo>
                    <a:pt x="438" y="384"/>
                  </a:lnTo>
                  <a:lnTo>
                    <a:pt x="439" y="384"/>
                  </a:lnTo>
                  <a:lnTo>
                    <a:pt x="441" y="384"/>
                  </a:lnTo>
                  <a:lnTo>
                    <a:pt x="443" y="386"/>
                  </a:lnTo>
                  <a:lnTo>
                    <a:pt x="445" y="386"/>
                  </a:lnTo>
                  <a:lnTo>
                    <a:pt x="445" y="388"/>
                  </a:lnTo>
                  <a:lnTo>
                    <a:pt x="447" y="388"/>
                  </a:lnTo>
                  <a:lnTo>
                    <a:pt x="447" y="389"/>
                  </a:lnTo>
                  <a:lnTo>
                    <a:pt x="449" y="391"/>
                  </a:lnTo>
                  <a:lnTo>
                    <a:pt x="449" y="395"/>
                  </a:lnTo>
                  <a:lnTo>
                    <a:pt x="451" y="397"/>
                  </a:lnTo>
                  <a:lnTo>
                    <a:pt x="445" y="395"/>
                  </a:lnTo>
                  <a:lnTo>
                    <a:pt x="441" y="395"/>
                  </a:lnTo>
                  <a:lnTo>
                    <a:pt x="436" y="393"/>
                  </a:lnTo>
                  <a:lnTo>
                    <a:pt x="434" y="393"/>
                  </a:lnTo>
                  <a:lnTo>
                    <a:pt x="434" y="391"/>
                  </a:lnTo>
                  <a:lnTo>
                    <a:pt x="432" y="391"/>
                  </a:lnTo>
                  <a:lnTo>
                    <a:pt x="430" y="389"/>
                  </a:lnTo>
                  <a:lnTo>
                    <a:pt x="430" y="388"/>
                  </a:lnTo>
                  <a:lnTo>
                    <a:pt x="430" y="386"/>
                  </a:lnTo>
                  <a:lnTo>
                    <a:pt x="432" y="384"/>
                  </a:lnTo>
                  <a:close/>
                  <a:moveTo>
                    <a:pt x="428" y="375"/>
                  </a:moveTo>
                  <a:lnTo>
                    <a:pt x="428" y="375"/>
                  </a:lnTo>
                  <a:lnTo>
                    <a:pt x="428" y="373"/>
                  </a:lnTo>
                  <a:lnTo>
                    <a:pt x="428" y="371"/>
                  </a:lnTo>
                  <a:lnTo>
                    <a:pt x="428" y="369"/>
                  </a:lnTo>
                  <a:lnTo>
                    <a:pt x="432" y="367"/>
                  </a:lnTo>
                  <a:lnTo>
                    <a:pt x="434" y="367"/>
                  </a:lnTo>
                  <a:lnTo>
                    <a:pt x="439" y="365"/>
                  </a:lnTo>
                  <a:lnTo>
                    <a:pt x="445" y="362"/>
                  </a:lnTo>
                  <a:lnTo>
                    <a:pt x="447" y="362"/>
                  </a:lnTo>
                  <a:lnTo>
                    <a:pt x="449" y="362"/>
                  </a:lnTo>
                  <a:lnTo>
                    <a:pt x="451" y="362"/>
                  </a:lnTo>
                  <a:lnTo>
                    <a:pt x="451" y="364"/>
                  </a:lnTo>
                  <a:lnTo>
                    <a:pt x="452" y="364"/>
                  </a:lnTo>
                  <a:lnTo>
                    <a:pt x="452" y="365"/>
                  </a:lnTo>
                  <a:lnTo>
                    <a:pt x="454" y="365"/>
                  </a:lnTo>
                  <a:lnTo>
                    <a:pt x="452" y="367"/>
                  </a:lnTo>
                  <a:lnTo>
                    <a:pt x="452" y="369"/>
                  </a:lnTo>
                  <a:lnTo>
                    <a:pt x="452" y="371"/>
                  </a:lnTo>
                  <a:lnTo>
                    <a:pt x="451" y="371"/>
                  </a:lnTo>
                  <a:lnTo>
                    <a:pt x="447" y="373"/>
                  </a:lnTo>
                  <a:lnTo>
                    <a:pt x="443" y="373"/>
                  </a:lnTo>
                  <a:lnTo>
                    <a:pt x="441" y="373"/>
                  </a:lnTo>
                  <a:lnTo>
                    <a:pt x="439" y="373"/>
                  </a:lnTo>
                  <a:lnTo>
                    <a:pt x="438" y="375"/>
                  </a:lnTo>
                  <a:lnTo>
                    <a:pt x="436" y="375"/>
                  </a:lnTo>
                  <a:lnTo>
                    <a:pt x="432" y="375"/>
                  </a:lnTo>
                  <a:lnTo>
                    <a:pt x="430" y="375"/>
                  </a:lnTo>
                  <a:lnTo>
                    <a:pt x="428" y="375"/>
                  </a:lnTo>
                  <a:close/>
                  <a:moveTo>
                    <a:pt x="425" y="360"/>
                  </a:moveTo>
                  <a:lnTo>
                    <a:pt x="425" y="360"/>
                  </a:lnTo>
                  <a:lnTo>
                    <a:pt x="425" y="358"/>
                  </a:lnTo>
                  <a:lnTo>
                    <a:pt x="425" y="356"/>
                  </a:lnTo>
                  <a:lnTo>
                    <a:pt x="427" y="354"/>
                  </a:lnTo>
                  <a:lnTo>
                    <a:pt x="428" y="354"/>
                  </a:lnTo>
                  <a:lnTo>
                    <a:pt x="430" y="352"/>
                  </a:lnTo>
                  <a:lnTo>
                    <a:pt x="432" y="351"/>
                  </a:lnTo>
                  <a:lnTo>
                    <a:pt x="434" y="349"/>
                  </a:lnTo>
                  <a:lnTo>
                    <a:pt x="436" y="347"/>
                  </a:lnTo>
                  <a:lnTo>
                    <a:pt x="436" y="345"/>
                  </a:lnTo>
                  <a:lnTo>
                    <a:pt x="438" y="343"/>
                  </a:lnTo>
                  <a:lnTo>
                    <a:pt x="439" y="343"/>
                  </a:lnTo>
                  <a:lnTo>
                    <a:pt x="441" y="343"/>
                  </a:lnTo>
                  <a:lnTo>
                    <a:pt x="443" y="343"/>
                  </a:lnTo>
                  <a:lnTo>
                    <a:pt x="445" y="343"/>
                  </a:lnTo>
                  <a:lnTo>
                    <a:pt x="447" y="343"/>
                  </a:lnTo>
                  <a:lnTo>
                    <a:pt x="447" y="345"/>
                  </a:lnTo>
                  <a:lnTo>
                    <a:pt x="449" y="347"/>
                  </a:lnTo>
                  <a:lnTo>
                    <a:pt x="449" y="349"/>
                  </a:lnTo>
                  <a:lnTo>
                    <a:pt x="447" y="351"/>
                  </a:lnTo>
                  <a:lnTo>
                    <a:pt x="445" y="356"/>
                  </a:lnTo>
                  <a:lnTo>
                    <a:pt x="441" y="360"/>
                  </a:lnTo>
                  <a:lnTo>
                    <a:pt x="439" y="362"/>
                  </a:lnTo>
                  <a:lnTo>
                    <a:pt x="438" y="362"/>
                  </a:lnTo>
                  <a:lnTo>
                    <a:pt x="434" y="364"/>
                  </a:lnTo>
                  <a:lnTo>
                    <a:pt x="430" y="364"/>
                  </a:lnTo>
                  <a:lnTo>
                    <a:pt x="428" y="364"/>
                  </a:lnTo>
                  <a:lnTo>
                    <a:pt x="427" y="362"/>
                  </a:lnTo>
                  <a:lnTo>
                    <a:pt x="425" y="360"/>
                  </a:lnTo>
                  <a:close/>
                  <a:moveTo>
                    <a:pt x="318" y="323"/>
                  </a:moveTo>
                  <a:lnTo>
                    <a:pt x="318" y="323"/>
                  </a:lnTo>
                  <a:lnTo>
                    <a:pt x="318" y="325"/>
                  </a:lnTo>
                  <a:lnTo>
                    <a:pt x="318" y="327"/>
                  </a:lnTo>
                  <a:lnTo>
                    <a:pt x="316" y="327"/>
                  </a:lnTo>
                  <a:lnTo>
                    <a:pt x="316" y="328"/>
                  </a:lnTo>
                  <a:lnTo>
                    <a:pt x="314" y="328"/>
                  </a:lnTo>
                  <a:lnTo>
                    <a:pt x="314" y="330"/>
                  </a:lnTo>
                  <a:lnTo>
                    <a:pt x="312" y="330"/>
                  </a:lnTo>
                  <a:lnTo>
                    <a:pt x="310" y="330"/>
                  </a:lnTo>
                  <a:lnTo>
                    <a:pt x="308" y="332"/>
                  </a:lnTo>
                  <a:lnTo>
                    <a:pt x="306" y="332"/>
                  </a:lnTo>
                  <a:lnTo>
                    <a:pt x="305" y="332"/>
                  </a:lnTo>
                  <a:lnTo>
                    <a:pt x="305" y="330"/>
                  </a:lnTo>
                  <a:lnTo>
                    <a:pt x="303" y="330"/>
                  </a:lnTo>
                  <a:lnTo>
                    <a:pt x="301" y="330"/>
                  </a:lnTo>
                  <a:lnTo>
                    <a:pt x="301" y="328"/>
                  </a:lnTo>
                  <a:lnTo>
                    <a:pt x="301" y="327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3" y="323"/>
                  </a:lnTo>
                  <a:lnTo>
                    <a:pt x="303" y="321"/>
                  </a:lnTo>
                  <a:lnTo>
                    <a:pt x="305" y="321"/>
                  </a:lnTo>
                  <a:lnTo>
                    <a:pt x="306" y="319"/>
                  </a:lnTo>
                  <a:lnTo>
                    <a:pt x="308" y="319"/>
                  </a:lnTo>
                  <a:lnTo>
                    <a:pt x="310" y="319"/>
                  </a:lnTo>
                  <a:lnTo>
                    <a:pt x="312" y="319"/>
                  </a:lnTo>
                  <a:lnTo>
                    <a:pt x="314" y="319"/>
                  </a:lnTo>
                  <a:lnTo>
                    <a:pt x="314" y="321"/>
                  </a:lnTo>
                  <a:lnTo>
                    <a:pt x="316" y="321"/>
                  </a:lnTo>
                  <a:lnTo>
                    <a:pt x="318" y="323"/>
                  </a:lnTo>
                  <a:close/>
                  <a:moveTo>
                    <a:pt x="395" y="64"/>
                  </a:moveTo>
                  <a:lnTo>
                    <a:pt x="397" y="62"/>
                  </a:lnTo>
                  <a:lnTo>
                    <a:pt x="399" y="61"/>
                  </a:lnTo>
                  <a:lnTo>
                    <a:pt x="401" y="57"/>
                  </a:lnTo>
                  <a:lnTo>
                    <a:pt x="404" y="55"/>
                  </a:lnTo>
                  <a:lnTo>
                    <a:pt x="406" y="53"/>
                  </a:lnTo>
                  <a:lnTo>
                    <a:pt x="408" y="51"/>
                  </a:lnTo>
                  <a:lnTo>
                    <a:pt x="406" y="48"/>
                  </a:lnTo>
                  <a:lnTo>
                    <a:pt x="404" y="42"/>
                  </a:lnTo>
                  <a:lnTo>
                    <a:pt x="404" y="40"/>
                  </a:lnTo>
                  <a:lnTo>
                    <a:pt x="404" y="38"/>
                  </a:lnTo>
                  <a:lnTo>
                    <a:pt x="404" y="36"/>
                  </a:lnTo>
                  <a:lnTo>
                    <a:pt x="404" y="35"/>
                  </a:lnTo>
                  <a:lnTo>
                    <a:pt x="406" y="35"/>
                  </a:lnTo>
                  <a:lnTo>
                    <a:pt x="408" y="35"/>
                  </a:lnTo>
                  <a:lnTo>
                    <a:pt x="412" y="33"/>
                  </a:lnTo>
                  <a:lnTo>
                    <a:pt x="417" y="31"/>
                  </a:lnTo>
                  <a:lnTo>
                    <a:pt x="419" y="29"/>
                  </a:lnTo>
                  <a:lnTo>
                    <a:pt x="421" y="29"/>
                  </a:lnTo>
                  <a:lnTo>
                    <a:pt x="421" y="27"/>
                  </a:lnTo>
                  <a:lnTo>
                    <a:pt x="423" y="25"/>
                  </a:lnTo>
                  <a:lnTo>
                    <a:pt x="425" y="24"/>
                  </a:lnTo>
                  <a:lnTo>
                    <a:pt x="427" y="24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30" y="22"/>
                  </a:lnTo>
                  <a:lnTo>
                    <a:pt x="434" y="22"/>
                  </a:lnTo>
                  <a:lnTo>
                    <a:pt x="436" y="22"/>
                  </a:lnTo>
                  <a:lnTo>
                    <a:pt x="438" y="22"/>
                  </a:lnTo>
                  <a:lnTo>
                    <a:pt x="443" y="20"/>
                  </a:lnTo>
                  <a:lnTo>
                    <a:pt x="447" y="20"/>
                  </a:lnTo>
                  <a:lnTo>
                    <a:pt x="449" y="18"/>
                  </a:lnTo>
                  <a:lnTo>
                    <a:pt x="449" y="16"/>
                  </a:lnTo>
                  <a:lnTo>
                    <a:pt x="451" y="16"/>
                  </a:lnTo>
                  <a:lnTo>
                    <a:pt x="451" y="14"/>
                  </a:lnTo>
                  <a:lnTo>
                    <a:pt x="451" y="12"/>
                  </a:lnTo>
                  <a:lnTo>
                    <a:pt x="451" y="11"/>
                  </a:lnTo>
                  <a:lnTo>
                    <a:pt x="451" y="9"/>
                  </a:lnTo>
                  <a:lnTo>
                    <a:pt x="451" y="7"/>
                  </a:lnTo>
                  <a:lnTo>
                    <a:pt x="451" y="5"/>
                  </a:lnTo>
                  <a:lnTo>
                    <a:pt x="451" y="3"/>
                  </a:lnTo>
                  <a:lnTo>
                    <a:pt x="452" y="3"/>
                  </a:lnTo>
                  <a:lnTo>
                    <a:pt x="452" y="1"/>
                  </a:lnTo>
                  <a:lnTo>
                    <a:pt x="454" y="1"/>
                  </a:lnTo>
                  <a:lnTo>
                    <a:pt x="458" y="0"/>
                  </a:lnTo>
                  <a:lnTo>
                    <a:pt x="460" y="1"/>
                  </a:lnTo>
                  <a:lnTo>
                    <a:pt x="462" y="1"/>
                  </a:lnTo>
                  <a:lnTo>
                    <a:pt x="464" y="1"/>
                  </a:lnTo>
                  <a:lnTo>
                    <a:pt x="465" y="3"/>
                  </a:lnTo>
                  <a:lnTo>
                    <a:pt x="465" y="5"/>
                  </a:lnTo>
                  <a:lnTo>
                    <a:pt x="467" y="7"/>
                  </a:lnTo>
                  <a:lnTo>
                    <a:pt x="467" y="9"/>
                  </a:lnTo>
                  <a:lnTo>
                    <a:pt x="467" y="11"/>
                  </a:lnTo>
                  <a:lnTo>
                    <a:pt x="469" y="16"/>
                  </a:lnTo>
                  <a:lnTo>
                    <a:pt x="469" y="22"/>
                  </a:lnTo>
                  <a:lnTo>
                    <a:pt x="469" y="24"/>
                  </a:lnTo>
                  <a:lnTo>
                    <a:pt x="469" y="25"/>
                  </a:lnTo>
                  <a:lnTo>
                    <a:pt x="469" y="27"/>
                  </a:lnTo>
                  <a:lnTo>
                    <a:pt x="469" y="29"/>
                  </a:lnTo>
                  <a:lnTo>
                    <a:pt x="471" y="29"/>
                  </a:lnTo>
                  <a:lnTo>
                    <a:pt x="471" y="31"/>
                  </a:lnTo>
                  <a:lnTo>
                    <a:pt x="473" y="33"/>
                  </a:lnTo>
                  <a:lnTo>
                    <a:pt x="475" y="35"/>
                  </a:lnTo>
                  <a:lnTo>
                    <a:pt x="478" y="36"/>
                  </a:lnTo>
                  <a:lnTo>
                    <a:pt x="482" y="40"/>
                  </a:lnTo>
                  <a:lnTo>
                    <a:pt x="484" y="42"/>
                  </a:lnTo>
                  <a:lnTo>
                    <a:pt x="484" y="44"/>
                  </a:lnTo>
                  <a:lnTo>
                    <a:pt x="486" y="46"/>
                  </a:lnTo>
                  <a:lnTo>
                    <a:pt x="488" y="48"/>
                  </a:lnTo>
                  <a:lnTo>
                    <a:pt x="488" y="49"/>
                  </a:lnTo>
                  <a:lnTo>
                    <a:pt x="488" y="51"/>
                  </a:lnTo>
                  <a:lnTo>
                    <a:pt x="488" y="53"/>
                  </a:lnTo>
                  <a:lnTo>
                    <a:pt x="488" y="55"/>
                  </a:lnTo>
                  <a:lnTo>
                    <a:pt x="488" y="57"/>
                  </a:lnTo>
                  <a:lnTo>
                    <a:pt x="486" y="59"/>
                  </a:lnTo>
                  <a:lnTo>
                    <a:pt x="484" y="61"/>
                  </a:lnTo>
                  <a:lnTo>
                    <a:pt x="482" y="62"/>
                  </a:lnTo>
                  <a:lnTo>
                    <a:pt x="480" y="64"/>
                  </a:lnTo>
                  <a:lnTo>
                    <a:pt x="478" y="66"/>
                  </a:lnTo>
                  <a:lnTo>
                    <a:pt x="476" y="68"/>
                  </a:lnTo>
                  <a:lnTo>
                    <a:pt x="476" y="70"/>
                  </a:lnTo>
                  <a:lnTo>
                    <a:pt x="476" y="72"/>
                  </a:lnTo>
                  <a:lnTo>
                    <a:pt x="476" y="75"/>
                  </a:lnTo>
                  <a:lnTo>
                    <a:pt x="478" y="81"/>
                  </a:lnTo>
                  <a:lnTo>
                    <a:pt x="478" y="83"/>
                  </a:lnTo>
                  <a:lnTo>
                    <a:pt x="478" y="85"/>
                  </a:lnTo>
                  <a:lnTo>
                    <a:pt x="478" y="86"/>
                  </a:lnTo>
                  <a:lnTo>
                    <a:pt x="476" y="86"/>
                  </a:lnTo>
                  <a:lnTo>
                    <a:pt x="476" y="88"/>
                  </a:lnTo>
                  <a:lnTo>
                    <a:pt x="475" y="90"/>
                  </a:lnTo>
                  <a:lnTo>
                    <a:pt x="473" y="90"/>
                  </a:lnTo>
                  <a:lnTo>
                    <a:pt x="471" y="90"/>
                  </a:lnTo>
                  <a:lnTo>
                    <a:pt x="469" y="92"/>
                  </a:lnTo>
                  <a:lnTo>
                    <a:pt x="465" y="92"/>
                  </a:lnTo>
                  <a:lnTo>
                    <a:pt x="460" y="92"/>
                  </a:lnTo>
                  <a:lnTo>
                    <a:pt x="458" y="92"/>
                  </a:lnTo>
                  <a:lnTo>
                    <a:pt x="454" y="92"/>
                  </a:lnTo>
                  <a:lnTo>
                    <a:pt x="452" y="92"/>
                  </a:lnTo>
                  <a:lnTo>
                    <a:pt x="451" y="94"/>
                  </a:lnTo>
                  <a:lnTo>
                    <a:pt x="449" y="94"/>
                  </a:lnTo>
                  <a:lnTo>
                    <a:pt x="447" y="94"/>
                  </a:lnTo>
                  <a:lnTo>
                    <a:pt x="447" y="96"/>
                  </a:lnTo>
                  <a:lnTo>
                    <a:pt x="445" y="96"/>
                  </a:lnTo>
                  <a:lnTo>
                    <a:pt x="441" y="97"/>
                  </a:lnTo>
                  <a:lnTo>
                    <a:pt x="438" y="99"/>
                  </a:lnTo>
                  <a:lnTo>
                    <a:pt x="434" y="101"/>
                  </a:lnTo>
                  <a:lnTo>
                    <a:pt x="430" y="103"/>
                  </a:lnTo>
                  <a:lnTo>
                    <a:pt x="427" y="103"/>
                  </a:lnTo>
                  <a:lnTo>
                    <a:pt x="425" y="105"/>
                  </a:lnTo>
                  <a:lnTo>
                    <a:pt x="423" y="105"/>
                  </a:lnTo>
                  <a:lnTo>
                    <a:pt x="421" y="105"/>
                  </a:lnTo>
                  <a:lnTo>
                    <a:pt x="417" y="105"/>
                  </a:lnTo>
                  <a:lnTo>
                    <a:pt x="415" y="107"/>
                  </a:lnTo>
                  <a:lnTo>
                    <a:pt x="414" y="107"/>
                  </a:lnTo>
                  <a:lnTo>
                    <a:pt x="412" y="107"/>
                  </a:lnTo>
                  <a:lnTo>
                    <a:pt x="410" y="107"/>
                  </a:lnTo>
                  <a:lnTo>
                    <a:pt x="408" y="105"/>
                  </a:lnTo>
                  <a:lnTo>
                    <a:pt x="406" y="105"/>
                  </a:lnTo>
                  <a:lnTo>
                    <a:pt x="404" y="105"/>
                  </a:lnTo>
                  <a:lnTo>
                    <a:pt x="403" y="103"/>
                  </a:lnTo>
                  <a:lnTo>
                    <a:pt x="401" y="101"/>
                  </a:lnTo>
                  <a:lnTo>
                    <a:pt x="401" y="99"/>
                  </a:lnTo>
                  <a:lnTo>
                    <a:pt x="401" y="97"/>
                  </a:lnTo>
                  <a:lnTo>
                    <a:pt x="399" y="97"/>
                  </a:lnTo>
                  <a:lnTo>
                    <a:pt x="399" y="96"/>
                  </a:lnTo>
                  <a:lnTo>
                    <a:pt x="401" y="96"/>
                  </a:lnTo>
                  <a:lnTo>
                    <a:pt x="401" y="94"/>
                  </a:lnTo>
                  <a:lnTo>
                    <a:pt x="401" y="92"/>
                  </a:lnTo>
                  <a:lnTo>
                    <a:pt x="403" y="90"/>
                  </a:lnTo>
                  <a:lnTo>
                    <a:pt x="403" y="88"/>
                  </a:lnTo>
                  <a:lnTo>
                    <a:pt x="404" y="85"/>
                  </a:lnTo>
                  <a:lnTo>
                    <a:pt x="406" y="83"/>
                  </a:lnTo>
                  <a:lnTo>
                    <a:pt x="408" y="81"/>
                  </a:lnTo>
                  <a:lnTo>
                    <a:pt x="406" y="81"/>
                  </a:lnTo>
                  <a:lnTo>
                    <a:pt x="404" y="81"/>
                  </a:lnTo>
                  <a:lnTo>
                    <a:pt x="401" y="81"/>
                  </a:lnTo>
                  <a:lnTo>
                    <a:pt x="397" y="81"/>
                  </a:lnTo>
                  <a:lnTo>
                    <a:pt x="395" y="81"/>
                  </a:lnTo>
                  <a:lnTo>
                    <a:pt x="393" y="81"/>
                  </a:lnTo>
                  <a:lnTo>
                    <a:pt x="393" y="79"/>
                  </a:lnTo>
                  <a:lnTo>
                    <a:pt x="391" y="79"/>
                  </a:lnTo>
                  <a:lnTo>
                    <a:pt x="391" y="77"/>
                  </a:lnTo>
                  <a:lnTo>
                    <a:pt x="391" y="75"/>
                  </a:lnTo>
                  <a:lnTo>
                    <a:pt x="391" y="73"/>
                  </a:lnTo>
                  <a:lnTo>
                    <a:pt x="391" y="72"/>
                  </a:lnTo>
                  <a:lnTo>
                    <a:pt x="391" y="70"/>
                  </a:lnTo>
                  <a:lnTo>
                    <a:pt x="393" y="68"/>
                  </a:lnTo>
                  <a:lnTo>
                    <a:pt x="393" y="66"/>
                  </a:lnTo>
                  <a:lnTo>
                    <a:pt x="395" y="64"/>
                  </a:lnTo>
                  <a:close/>
                  <a:moveTo>
                    <a:pt x="432" y="116"/>
                  </a:moveTo>
                  <a:lnTo>
                    <a:pt x="434" y="112"/>
                  </a:lnTo>
                  <a:lnTo>
                    <a:pt x="434" y="110"/>
                  </a:lnTo>
                  <a:lnTo>
                    <a:pt x="436" y="109"/>
                  </a:lnTo>
                  <a:lnTo>
                    <a:pt x="436" y="107"/>
                  </a:lnTo>
                  <a:lnTo>
                    <a:pt x="438" y="107"/>
                  </a:lnTo>
                  <a:lnTo>
                    <a:pt x="439" y="105"/>
                  </a:lnTo>
                  <a:lnTo>
                    <a:pt x="441" y="105"/>
                  </a:lnTo>
                  <a:lnTo>
                    <a:pt x="447" y="105"/>
                  </a:lnTo>
                  <a:lnTo>
                    <a:pt x="451" y="105"/>
                  </a:lnTo>
                  <a:lnTo>
                    <a:pt x="454" y="103"/>
                  </a:lnTo>
                  <a:lnTo>
                    <a:pt x="458" y="101"/>
                  </a:lnTo>
                  <a:lnTo>
                    <a:pt x="460" y="99"/>
                  </a:lnTo>
                  <a:lnTo>
                    <a:pt x="462" y="99"/>
                  </a:lnTo>
                  <a:lnTo>
                    <a:pt x="464" y="99"/>
                  </a:lnTo>
                  <a:lnTo>
                    <a:pt x="465" y="99"/>
                  </a:lnTo>
                  <a:lnTo>
                    <a:pt x="467" y="97"/>
                  </a:lnTo>
                  <a:lnTo>
                    <a:pt x="469" y="97"/>
                  </a:lnTo>
                  <a:lnTo>
                    <a:pt x="471" y="97"/>
                  </a:lnTo>
                  <a:lnTo>
                    <a:pt x="473" y="97"/>
                  </a:lnTo>
                  <a:lnTo>
                    <a:pt x="475" y="99"/>
                  </a:lnTo>
                  <a:lnTo>
                    <a:pt x="476" y="99"/>
                  </a:lnTo>
                  <a:lnTo>
                    <a:pt x="478" y="101"/>
                  </a:lnTo>
                  <a:lnTo>
                    <a:pt x="480" y="101"/>
                  </a:lnTo>
                  <a:lnTo>
                    <a:pt x="482" y="103"/>
                  </a:lnTo>
                  <a:lnTo>
                    <a:pt x="482" y="105"/>
                  </a:lnTo>
                  <a:lnTo>
                    <a:pt x="482" y="107"/>
                  </a:lnTo>
                  <a:lnTo>
                    <a:pt x="482" y="109"/>
                  </a:lnTo>
                  <a:lnTo>
                    <a:pt x="482" y="112"/>
                  </a:lnTo>
                  <a:lnTo>
                    <a:pt x="480" y="114"/>
                  </a:lnTo>
                  <a:lnTo>
                    <a:pt x="478" y="120"/>
                  </a:lnTo>
                  <a:lnTo>
                    <a:pt x="476" y="125"/>
                  </a:lnTo>
                  <a:lnTo>
                    <a:pt x="476" y="127"/>
                  </a:lnTo>
                  <a:lnTo>
                    <a:pt x="475" y="129"/>
                  </a:lnTo>
                  <a:lnTo>
                    <a:pt x="475" y="131"/>
                  </a:lnTo>
                  <a:lnTo>
                    <a:pt x="475" y="133"/>
                  </a:lnTo>
                  <a:lnTo>
                    <a:pt x="475" y="134"/>
                  </a:lnTo>
                  <a:lnTo>
                    <a:pt x="476" y="134"/>
                  </a:lnTo>
                  <a:lnTo>
                    <a:pt x="476" y="136"/>
                  </a:lnTo>
                  <a:lnTo>
                    <a:pt x="478" y="136"/>
                  </a:lnTo>
                  <a:lnTo>
                    <a:pt x="478" y="138"/>
                  </a:lnTo>
                  <a:lnTo>
                    <a:pt x="480" y="138"/>
                  </a:lnTo>
                  <a:lnTo>
                    <a:pt x="480" y="136"/>
                  </a:lnTo>
                  <a:lnTo>
                    <a:pt x="482" y="136"/>
                  </a:lnTo>
                  <a:lnTo>
                    <a:pt x="482" y="134"/>
                  </a:lnTo>
                  <a:lnTo>
                    <a:pt x="484" y="134"/>
                  </a:lnTo>
                  <a:lnTo>
                    <a:pt x="484" y="129"/>
                  </a:lnTo>
                  <a:lnTo>
                    <a:pt x="484" y="125"/>
                  </a:lnTo>
                  <a:lnTo>
                    <a:pt x="484" y="123"/>
                  </a:lnTo>
                  <a:lnTo>
                    <a:pt x="486" y="121"/>
                  </a:lnTo>
                  <a:lnTo>
                    <a:pt x="488" y="120"/>
                  </a:lnTo>
                  <a:lnTo>
                    <a:pt x="489" y="118"/>
                  </a:lnTo>
                  <a:lnTo>
                    <a:pt x="493" y="116"/>
                  </a:lnTo>
                  <a:lnTo>
                    <a:pt x="499" y="112"/>
                  </a:lnTo>
                  <a:lnTo>
                    <a:pt x="500" y="112"/>
                  </a:lnTo>
                  <a:lnTo>
                    <a:pt x="502" y="110"/>
                  </a:lnTo>
                  <a:lnTo>
                    <a:pt x="504" y="112"/>
                  </a:lnTo>
                  <a:lnTo>
                    <a:pt x="508" y="116"/>
                  </a:lnTo>
                  <a:lnTo>
                    <a:pt x="512" y="118"/>
                  </a:lnTo>
                  <a:lnTo>
                    <a:pt x="513" y="120"/>
                  </a:lnTo>
                  <a:lnTo>
                    <a:pt x="515" y="120"/>
                  </a:lnTo>
                  <a:lnTo>
                    <a:pt x="515" y="121"/>
                  </a:lnTo>
                  <a:lnTo>
                    <a:pt x="517" y="121"/>
                  </a:lnTo>
                  <a:lnTo>
                    <a:pt x="517" y="123"/>
                  </a:lnTo>
                  <a:lnTo>
                    <a:pt x="519" y="125"/>
                  </a:lnTo>
                  <a:lnTo>
                    <a:pt x="521" y="127"/>
                  </a:lnTo>
                  <a:lnTo>
                    <a:pt x="521" y="129"/>
                  </a:lnTo>
                  <a:lnTo>
                    <a:pt x="523" y="133"/>
                  </a:lnTo>
                  <a:lnTo>
                    <a:pt x="523" y="134"/>
                  </a:lnTo>
                  <a:lnTo>
                    <a:pt x="523" y="136"/>
                  </a:lnTo>
                  <a:lnTo>
                    <a:pt x="523" y="138"/>
                  </a:lnTo>
                  <a:lnTo>
                    <a:pt x="523" y="140"/>
                  </a:lnTo>
                  <a:lnTo>
                    <a:pt x="523" y="144"/>
                  </a:lnTo>
                  <a:lnTo>
                    <a:pt x="521" y="149"/>
                  </a:lnTo>
                  <a:lnTo>
                    <a:pt x="523" y="151"/>
                  </a:lnTo>
                  <a:lnTo>
                    <a:pt x="523" y="153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1" y="158"/>
                  </a:lnTo>
                  <a:lnTo>
                    <a:pt x="521" y="160"/>
                  </a:lnTo>
                  <a:lnTo>
                    <a:pt x="519" y="162"/>
                  </a:lnTo>
                  <a:lnTo>
                    <a:pt x="519" y="164"/>
                  </a:lnTo>
                  <a:lnTo>
                    <a:pt x="517" y="164"/>
                  </a:lnTo>
                  <a:lnTo>
                    <a:pt x="515" y="166"/>
                  </a:lnTo>
                  <a:lnTo>
                    <a:pt x="513" y="166"/>
                  </a:lnTo>
                  <a:lnTo>
                    <a:pt x="512" y="166"/>
                  </a:lnTo>
                  <a:lnTo>
                    <a:pt x="510" y="168"/>
                  </a:lnTo>
                  <a:lnTo>
                    <a:pt x="508" y="168"/>
                  </a:lnTo>
                  <a:lnTo>
                    <a:pt x="506" y="168"/>
                  </a:lnTo>
                  <a:lnTo>
                    <a:pt x="506" y="170"/>
                  </a:lnTo>
                  <a:lnTo>
                    <a:pt x="506" y="171"/>
                  </a:lnTo>
                  <a:lnTo>
                    <a:pt x="506" y="173"/>
                  </a:lnTo>
                  <a:lnTo>
                    <a:pt x="508" y="175"/>
                  </a:lnTo>
                  <a:lnTo>
                    <a:pt x="508" y="177"/>
                  </a:lnTo>
                  <a:lnTo>
                    <a:pt x="510" y="177"/>
                  </a:lnTo>
                  <a:lnTo>
                    <a:pt x="510" y="179"/>
                  </a:lnTo>
                  <a:lnTo>
                    <a:pt x="512" y="179"/>
                  </a:lnTo>
                  <a:lnTo>
                    <a:pt x="513" y="181"/>
                  </a:lnTo>
                  <a:lnTo>
                    <a:pt x="517" y="182"/>
                  </a:lnTo>
                  <a:lnTo>
                    <a:pt x="519" y="182"/>
                  </a:lnTo>
                  <a:lnTo>
                    <a:pt x="519" y="184"/>
                  </a:lnTo>
                  <a:lnTo>
                    <a:pt x="521" y="184"/>
                  </a:lnTo>
                  <a:lnTo>
                    <a:pt x="521" y="186"/>
                  </a:lnTo>
                  <a:lnTo>
                    <a:pt x="521" y="188"/>
                  </a:lnTo>
                  <a:lnTo>
                    <a:pt x="521" y="190"/>
                  </a:lnTo>
                  <a:lnTo>
                    <a:pt x="521" y="192"/>
                  </a:lnTo>
                  <a:lnTo>
                    <a:pt x="517" y="199"/>
                  </a:lnTo>
                  <a:lnTo>
                    <a:pt x="513" y="206"/>
                  </a:lnTo>
                  <a:lnTo>
                    <a:pt x="512" y="208"/>
                  </a:lnTo>
                  <a:lnTo>
                    <a:pt x="510" y="210"/>
                  </a:lnTo>
                  <a:lnTo>
                    <a:pt x="508" y="212"/>
                  </a:lnTo>
                  <a:lnTo>
                    <a:pt x="508" y="214"/>
                  </a:lnTo>
                  <a:lnTo>
                    <a:pt x="504" y="214"/>
                  </a:lnTo>
                  <a:lnTo>
                    <a:pt x="502" y="214"/>
                  </a:lnTo>
                  <a:lnTo>
                    <a:pt x="500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3" y="214"/>
                  </a:lnTo>
                  <a:lnTo>
                    <a:pt x="489" y="216"/>
                  </a:lnTo>
                  <a:lnTo>
                    <a:pt x="486" y="218"/>
                  </a:lnTo>
                  <a:lnTo>
                    <a:pt x="484" y="218"/>
                  </a:lnTo>
                  <a:lnTo>
                    <a:pt x="482" y="218"/>
                  </a:lnTo>
                  <a:lnTo>
                    <a:pt x="480" y="218"/>
                  </a:lnTo>
                  <a:lnTo>
                    <a:pt x="478" y="218"/>
                  </a:lnTo>
                  <a:lnTo>
                    <a:pt x="475" y="216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2"/>
                  </a:lnTo>
                  <a:lnTo>
                    <a:pt x="469" y="212"/>
                  </a:lnTo>
                  <a:lnTo>
                    <a:pt x="469" y="210"/>
                  </a:lnTo>
                  <a:lnTo>
                    <a:pt x="467" y="208"/>
                  </a:lnTo>
                  <a:lnTo>
                    <a:pt x="467" y="205"/>
                  </a:lnTo>
                  <a:lnTo>
                    <a:pt x="465" y="203"/>
                  </a:lnTo>
                  <a:lnTo>
                    <a:pt x="464" y="201"/>
                  </a:lnTo>
                  <a:lnTo>
                    <a:pt x="462" y="201"/>
                  </a:lnTo>
                  <a:lnTo>
                    <a:pt x="462" y="199"/>
                  </a:lnTo>
                  <a:lnTo>
                    <a:pt x="456" y="199"/>
                  </a:lnTo>
                  <a:lnTo>
                    <a:pt x="452" y="199"/>
                  </a:lnTo>
                  <a:lnTo>
                    <a:pt x="451" y="199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5" y="197"/>
                  </a:lnTo>
                  <a:lnTo>
                    <a:pt x="445" y="195"/>
                  </a:lnTo>
                  <a:lnTo>
                    <a:pt x="443" y="195"/>
                  </a:lnTo>
                  <a:lnTo>
                    <a:pt x="441" y="194"/>
                  </a:lnTo>
                  <a:lnTo>
                    <a:pt x="438" y="194"/>
                  </a:lnTo>
                  <a:lnTo>
                    <a:pt x="436" y="192"/>
                  </a:lnTo>
                  <a:lnTo>
                    <a:pt x="434" y="192"/>
                  </a:lnTo>
                  <a:lnTo>
                    <a:pt x="434" y="190"/>
                  </a:lnTo>
                  <a:lnTo>
                    <a:pt x="432" y="190"/>
                  </a:lnTo>
                  <a:lnTo>
                    <a:pt x="430" y="188"/>
                  </a:lnTo>
                  <a:lnTo>
                    <a:pt x="428" y="186"/>
                  </a:lnTo>
                  <a:lnTo>
                    <a:pt x="427" y="184"/>
                  </a:lnTo>
                  <a:lnTo>
                    <a:pt x="427" y="182"/>
                  </a:lnTo>
                  <a:lnTo>
                    <a:pt x="425" y="181"/>
                  </a:lnTo>
                  <a:lnTo>
                    <a:pt x="425" y="179"/>
                  </a:lnTo>
                  <a:lnTo>
                    <a:pt x="423" y="177"/>
                  </a:lnTo>
                  <a:lnTo>
                    <a:pt x="423" y="175"/>
                  </a:lnTo>
                  <a:lnTo>
                    <a:pt x="423" y="173"/>
                  </a:lnTo>
                  <a:lnTo>
                    <a:pt x="421" y="171"/>
                  </a:lnTo>
                  <a:lnTo>
                    <a:pt x="421" y="164"/>
                  </a:lnTo>
                  <a:lnTo>
                    <a:pt x="421" y="155"/>
                  </a:lnTo>
                  <a:lnTo>
                    <a:pt x="419" y="155"/>
                  </a:lnTo>
                  <a:lnTo>
                    <a:pt x="419" y="153"/>
                  </a:lnTo>
                  <a:lnTo>
                    <a:pt x="417" y="153"/>
                  </a:lnTo>
                  <a:lnTo>
                    <a:pt x="414" y="151"/>
                  </a:lnTo>
                  <a:lnTo>
                    <a:pt x="412" y="149"/>
                  </a:lnTo>
                  <a:lnTo>
                    <a:pt x="408" y="147"/>
                  </a:lnTo>
                  <a:lnTo>
                    <a:pt x="406" y="146"/>
                  </a:lnTo>
                  <a:lnTo>
                    <a:pt x="404" y="146"/>
                  </a:lnTo>
                  <a:lnTo>
                    <a:pt x="404" y="144"/>
                  </a:lnTo>
                  <a:lnTo>
                    <a:pt x="404" y="142"/>
                  </a:lnTo>
                  <a:lnTo>
                    <a:pt x="404" y="140"/>
                  </a:lnTo>
                  <a:lnTo>
                    <a:pt x="406" y="138"/>
                  </a:lnTo>
                  <a:lnTo>
                    <a:pt x="408" y="136"/>
                  </a:lnTo>
                  <a:lnTo>
                    <a:pt x="412" y="134"/>
                  </a:lnTo>
                  <a:lnTo>
                    <a:pt x="414" y="133"/>
                  </a:lnTo>
                  <a:lnTo>
                    <a:pt x="414" y="131"/>
                  </a:lnTo>
                  <a:lnTo>
                    <a:pt x="415" y="131"/>
                  </a:lnTo>
                  <a:lnTo>
                    <a:pt x="417" y="129"/>
                  </a:lnTo>
                  <a:lnTo>
                    <a:pt x="419" y="129"/>
                  </a:lnTo>
                  <a:lnTo>
                    <a:pt x="419" y="127"/>
                  </a:lnTo>
                  <a:lnTo>
                    <a:pt x="423" y="127"/>
                  </a:lnTo>
                  <a:lnTo>
                    <a:pt x="425" y="127"/>
                  </a:lnTo>
                  <a:lnTo>
                    <a:pt x="428" y="125"/>
                  </a:lnTo>
                  <a:lnTo>
                    <a:pt x="430" y="125"/>
                  </a:lnTo>
                  <a:lnTo>
                    <a:pt x="432" y="125"/>
                  </a:lnTo>
                  <a:lnTo>
                    <a:pt x="432" y="120"/>
                  </a:lnTo>
                  <a:lnTo>
                    <a:pt x="432" y="116"/>
                  </a:lnTo>
                  <a:close/>
                  <a:moveTo>
                    <a:pt x="373" y="94"/>
                  </a:moveTo>
                  <a:lnTo>
                    <a:pt x="375" y="94"/>
                  </a:lnTo>
                  <a:lnTo>
                    <a:pt x="377" y="92"/>
                  </a:lnTo>
                  <a:lnTo>
                    <a:pt x="379" y="94"/>
                  </a:lnTo>
                  <a:lnTo>
                    <a:pt x="380" y="94"/>
                  </a:lnTo>
                  <a:lnTo>
                    <a:pt x="382" y="94"/>
                  </a:lnTo>
                  <a:lnTo>
                    <a:pt x="384" y="94"/>
                  </a:lnTo>
                  <a:lnTo>
                    <a:pt x="386" y="96"/>
                  </a:lnTo>
                  <a:lnTo>
                    <a:pt x="388" y="96"/>
                  </a:lnTo>
                  <a:lnTo>
                    <a:pt x="390" y="97"/>
                  </a:lnTo>
                  <a:lnTo>
                    <a:pt x="393" y="99"/>
                  </a:lnTo>
                  <a:lnTo>
                    <a:pt x="397" y="101"/>
                  </a:lnTo>
                  <a:lnTo>
                    <a:pt x="399" y="103"/>
                  </a:lnTo>
                  <a:lnTo>
                    <a:pt x="401" y="105"/>
                  </a:lnTo>
                  <a:lnTo>
                    <a:pt x="403" y="107"/>
                  </a:lnTo>
                  <a:lnTo>
                    <a:pt x="406" y="109"/>
                  </a:lnTo>
                  <a:lnTo>
                    <a:pt x="408" y="110"/>
                  </a:lnTo>
                  <a:lnTo>
                    <a:pt x="408" y="112"/>
                  </a:lnTo>
                  <a:lnTo>
                    <a:pt x="410" y="114"/>
                  </a:lnTo>
                  <a:lnTo>
                    <a:pt x="412" y="116"/>
                  </a:lnTo>
                  <a:lnTo>
                    <a:pt x="414" y="118"/>
                  </a:lnTo>
                  <a:lnTo>
                    <a:pt x="414" y="120"/>
                  </a:lnTo>
                  <a:lnTo>
                    <a:pt x="415" y="120"/>
                  </a:lnTo>
                  <a:lnTo>
                    <a:pt x="415" y="121"/>
                  </a:lnTo>
                  <a:lnTo>
                    <a:pt x="414" y="123"/>
                  </a:lnTo>
                  <a:lnTo>
                    <a:pt x="414" y="125"/>
                  </a:lnTo>
                  <a:lnTo>
                    <a:pt x="412" y="125"/>
                  </a:lnTo>
                  <a:lnTo>
                    <a:pt x="412" y="127"/>
                  </a:lnTo>
                  <a:lnTo>
                    <a:pt x="412" y="129"/>
                  </a:lnTo>
                  <a:lnTo>
                    <a:pt x="410" y="129"/>
                  </a:lnTo>
                  <a:lnTo>
                    <a:pt x="410" y="131"/>
                  </a:lnTo>
                  <a:lnTo>
                    <a:pt x="408" y="131"/>
                  </a:lnTo>
                  <a:lnTo>
                    <a:pt x="408" y="133"/>
                  </a:lnTo>
                  <a:lnTo>
                    <a:pt x="406" y="133"/>
                  </a:lnTo>
                  <a:lnTo>
                    <a:pt x="404" y="133"/>
                  </a:lnTo>
                  <a:lnTo>
                    <a:pt x="403" y="133"/>
                  </a:lnTo>
                  <a:lnTo>
                    <a:pt x="401" y="133"/>
                  </a:lnTo>
                  <a:lnTo>
                    <a:pt x="399" y="133"/>
                  </a:lnTo>
                  <a:lnTo>
                    <a:pt x="397" y="133"/>
                  </a:lnTo>
                  <a:lnTo>
                    <a:pt x="393" y="131"/>
                  </a:lnTo>
                  <a:lnTo>
                    <a:pt x="391" y="131"/>
                  </a:lnTo>
                  <a:lnTo>
                    <a:pt x="390" y="129"/>
                  </a:lnTo>
                  <a:lnTo>
                    <a:pt x="388" y="127"/>
                  </a:lnTo>
                  <a:lnTo>
                    <a:pt x="386" y="127"/>
                  </a:lnTo>
                  <a:lnTo>
                    <a:pt x="384" y="125"/>
                  </a:lnTo>
                  <a:lnTo>
                    <a:pt x="382" y="123"/>
                  </a:lnTo>
                  <a:lnTo>
                    <a:pt x="380" y="121"/>
                  </a:lnTo>
                  <a:lnTo>
                    <a:pt x="379" y="118"/>
                  </a:lnTo>
                  <a:lnTo>
                    <a:pt x="375" y="116"/>
                  </a:lnTo>
                  <a:lnTo>
                    <a:pt x="375" y="112"/>
                  </a:lnTo>
                  <a:lnTo>
                    <a:pt x="373" y="110"/>
                  </a:lnTo>
                  <a:lnTo>
                    <a:pt x="371" y="109"/>
                  </a:lnTo>
                  <a:lnTo>
                    <a:pt x="369" y="107"/>
                  </a:lnTo>
                  <a:lnTo>
                    <a:pt x="369" y="105"/>
                  </a:lnTo>
                  <a:lnTo>
                    <a:pt x="369" y="103"/>
                  </a:lnTo>
                  <a:lnTo>
                    <a:pt x="367" y="101"/>
                  </a:lnTo>
                  <a:lnTo>
                    <a:pt x="367" y="99"/>
                  </a:lnTo>
                  <a:lnTo>
                    <a:pt x="367" y="97"/>
                  </a:lnTo>
                  <a:lnTo>
                    <a:pt x="367" y="96"/>
                  </a:lnTo>
                  <a:lnTo>
                    <a:pt x="369" y="94"/>
                  </a:lnTo>
                  <a:lnTo>
                    <a:pt x="371" y="94"/>
                  </a:lnTo>
                  <a:lnTo>
                    <a:pt x="373" y="94"/>
                  </a:lnTo>
                  <a:close/>
                  <a:moveTo>
                    <a:pt x="539" y="203"/>
                  </a:moveTo>
                  <a:lnTo>
                    <a:pt x="539" y="201"/>
                  </a:lnTo>
                  <a:lnTo>
                    <a:pt x="539" y="199"/>
                  </a:lnTo>
                  <a:lnTo>
                    <a:pt x="539" y="197"/>
                  </a:lnTo>
                  <a:lnTo>
                    <a:pt x="541" y="195"/>
                  </a:lnTo>
                  <a:lnTo>
                    <a:pt x="541" y="194"/>
                  </a:lnTo>
                  <a:lnTo>
                    <a:pt x="541" y="192"/>
                  </a:lnTo>
                  <a:lnTo>
                    <a:pt x="543" y="192"/>
                  </a:lnTo>
                  <a:lnTo>
                    <a:pt x="543" y="190"/>
                  </a:lnTo>
                  <a:lnTo>
                    <a:pt x="541" y="184"/>
                  </a:lnTo>
                  <a:lnTo>
                    <a:pt x="541" y="179"/>
                  </a:lnTo>
                  <a:lnTo>
                    <a:pt x="541" y="177"/>
                  </a:lnTo>
                  <a:lnTo>
                    <a:pt x="543" y="175"/>
                  </a:lnTo>
                  <a:lnTo>
                    <a:pt x="543" y="173"/>
                  </a:lnTo>
                  <a:lnTo>
                    <a:pt x="543" y="171"/>
                  </a:lnTo>
                  <a:lnTo>
                    <a:pt x="545" y="170"/>
                  </a:lnTo>
                  <a:lnTo>
                    <a:pt x="545" y="168"/>
                  </a:lnTo>
                  <a:lnTo>
                    <a:pt x="547" y="168"/>
                  </a:lnTo>
                  <a:lnTo>
                    <a:pt x="547" y="166"/>
                  </a:lnTo>
                  <a:lnTo>
                    <a:pt x="548" y="166"/>
                  </a:lnTo>
                  <a:lnTo>
                    <a:pt x="550" y="166"/>
                  </a:lnTo>
                  <a:lnTo>
                    <a:pt x="552" y="166"/>
                  </a:lnTo>
                  <a:lnTo>
                    <a:pt x="552" y="168"/>
                  </a:lnTo>
                  <a:lnTo>
                    <a:pt x="554" y="168"/>
                  </a:lnTo>
                  <a:lnTo>
                    <a:pt x="556" y="170"/>
                  </a:lnTo>
                  <a:lnTo>
                    <a:pt x="556" y="171"/>
                  </a:lnTo>
                  <a:lnTo>
                    <a:pt x="558" y="171"/>
                  </a:lnTo>
                  <a:lnTo>
                    <a:pt x="558" y="173"/>
                  </a:lnTo>
                  <a:lnTo>
                    <a:pt x="558" y="171"/>
                  </a:lnTo>
                  <a:lnTo>
                    <a:pt x="560" y="170"/>
                  </a:lnTo>
                  <a:lnTo>
                    <a:pt x="560" y="168"/>
                  </a:lnTo>
                  <a:lnTo>
                    <a:pt x="561" y="164"/>
                  </a:lnTo>
                  <a:lnTo>
                    <a:pt x="561" y="162"/>
                  </a:lnTo>
                  <a:lnTo>
                    <a:pt x="563" y="162"/>
                  </a:lnTo>
                  <a:lnTo>
                    <a:pt x="563" y="160"/>
                  </a:lnTo>
                  <a:lnTo>
                    <a:pt x="565" y="160"/>
                  </a:lnTo>
                  <a:lnTo>
                    <a:pt x="565" y="158"/>
                  </a:lnTo>
                  <a:lnTo>
                    <a:pt x="567" y="158"/>
                  </a:lnTo>
                  <a:lnTo>
                    <a:pt x="569" y="158"/>
                  </a:lnTo>
                  <a:lnTo>
                    <a:pt x="571" y="158"/>
                  </a:lnTo>
                  <a:lnTo>
                    <a:pt x="572" y="158"/>
                  </a:lnTo>
                  <a:lnTo>
                    <a:pt x="574" y="158"/>
                  </a:lnTo>
                  <a:lnTo>
                    <a:pt x="574" y="160"/>
                  </a:lnTo>
                  <a:lnTo>
                    <a:pt x="576" y="160"/>
                  </a:lnTo>
                  <a:lnTo>
                    <a:pt x="576" y="162"/>
                  </a:lnTo>
                  <a:lnTo>
                    <a:pt x="578" y="164"/>
                  </a:lnTo>
                  <a:lnTo>
                    <a:pt x="578" y="166"/>
                  </a:lnTo>
                  <a:lnTo>
                    <a:pt x="578" y="168"/>
                  </a:lnTo>
                  <a:lnTo>
                    <a:pt x="576" y="171"/>
                  </a:lnTo>
                  <a:lnTo>
                    <a:pt x="576" y="173"/>
                  </a:lnTo>
                  <a:lnTo>
                    <a:pt x="574" y="179"/>
                  </a:lnTo>
                  <a:lnTo>
                    <a:pt x="574" y="184"/>
                  </a:lnTo>
                  <a:lnTo>
                    <a:pt x="574" y="188"/>
                  </a:lnTo>
                  <a:lnTo>
                    <a:pt x="574" y="190"/>
                  </a:lnTo>
                  <a:lnTo>
                    <a:pt x="576" y="190"/>
                  </a:lnTo>
                  <a:lnTo>
                    <a:pt x="578" y="190"/>
                  </a:lnTo>
                  <a:lnTo>
                    <a:pt x="580" y="190"/>
                  </a:lnTo>
                  <a:lnTo>
                    <a:pt x="582" y="188"/>
                  </a:lnTo>
                  <a:lnTo>
                    <a:pt x="584" y="186"/>
                  </a:lnTo>
                  <a:lnTo>
                    <a:pt x="585" y="184"/>
                  </a:lnTo>
                  <a:lnTo>
                    <a:pt x="587" y="184"/>
                  </a:lnTo>
                  <a:lnTo>
                    <a:pt x="589" y="182"/>
                  </a:lnTo>
                  <a:lnTo>
                    <a:pt x="591" y="182"/>
                  </a:lnTo>
                  <a:lnTo>
                    <a:pt x="593" y="182"/>
                  </a:lnTo>
                  <a:lnTo>
                    <a:pt x="595" y="182"/>
                  </a:lnTo>
                  <a:lnTo>
                    <a:pt x="597" y="182"/>
                  </a:lnTo>
                  <a:lnTo>
                    <a:pt x="597" y="184"/>
                  </a:lnTo>
                  <a:lnTo>
                    <a:pt x="598" y="184"/>
                  </a:lnTo>
                  <a:lnTo>
                    <a:pt x="600" y="186"/>
                  </a:lnTo>
                  <a:lnTo>
                    <a:pt x="602" y="190"/>
                  </a:lnTo>
                  <a:lnTo>
                    <a:pt x="604" y="192"/>
                  </a:lnTo>
                  <a:lnTo>
                    <a:pt x="606" y="194"/>
                  </a:lnTo>
                  <a:lnTo>
                    <a:pt x="606" y="195"/>
                  </a:lnTo>
                  <a:lnTo>
                    <a:pt x="606" y="197"/>
                  </a:lnTo>
                  <a:lnTo>
                    <a:pt x="604" y="199"/>
                  </a:lnTo>
                  <a:lnTo>
                    <a:pt x="604" y="201"/>
                  </a:lnTo>
                  <a:lnTo>
                    <a:pt x="604" y="203"/>
                  </a:lnTo>
                  <a:lnTo>
                    <a:pt x="602" y="205"/>
                  </a:lnTo>
                  <a:lnTo>
                    <a:pt x="602" y="206"/>
                  </a:lnTo>
                  <a:lnTo>
                    <a:pt x="604" y="206"/>
                  </a:lnTo>
                  <a:lnTo>
                    <a:pt x="606" y="208"/>
                  </a:lnTo>
                  <a:lnTo>
                    <a:pt x="608" y="208"/>
                  </a:lnTo>
                  <a:lnTo>
                    <a:pt x="611" y="208"/>
                  </a:lnTo>
                  <a:lnTo>
                    <a:pt x="615" y="208"/>
                  </a:lnTo>
                  <a:lnTo>
                    <a:pt x="617" y="208"/>
                  </a:lnTo>
                  <a:lnTo>
                    <a:pt x="619" y="208"/>
                  </a:lnTo>
                  <a:lnTo>
                    <a:pt x="621" y="208"/>
                  </a:lnTo>
                  <a:lnTo>
                    <a:pt x="622" y="208"/>
                  </a:lnTo>
                  <a:lnTo>
                    <a:pt x="624" y="208"/>
                  </a:lnTo>
                  <a:lnTo>
                    <a:pt x="624" y="210"/>
                  </a:lnTo>
                  <a:lnTo>
                    <a:pt x="626" y="210"/>
                  </a:lnTo>
                  <a:lnTo>
                    <a:pt x="626" y="214"/>
                  </a:lnTo>
                  <a:lnTo>
                    <a:pt x="626" y="218"/>
                  </a:lnTo>
                  <a:lnTo>
                    <a:pt x="626" y="219"/>
                  </a:lnTo>
                  <a:lnTo>
                    <a:pt x="626" y="223"/>
                  </a:lnTo>
                  <a:lnTo>
                    <a:pt x="626" y="225"/>
                  </a:lnTo>
                  <a:lnTo>
                    <a:pt x="626" y="227"/>
                  </a:lnTo>
                  <a:lnTo>
                    <a:pt x="626" y="231"/>
                  </a:lnTo>
                  <a:lnTo>
                    <a:pt x="624" y="232"/>
                  </a:lnTo>
                  <a:lnTo>
                    <a:pt x="624" y="234"/>
                  </a:lnTo>
                  <a:lnTo>
                    <a:pt x="624" y="236"/>
                  </a:lnTo>
                  <a:lnTo>
                    <a:pt x="622" y="238"/>
                  </a:lnTo>
                  <a:lnTo>
                    <a:pt x="622" y="240"/>
                  </a:lnTo>
                  <a:lnTo>
                    <a:pt x="621" y="242"/>
                  </a:lnTo>
                  <a:lnTo>
                    <a:pt x="619" y="243"/>
                  </a:lnTo>
                  <a:lnTo>
                    <a:pt x="619" y="245"/>
                  </a:lnTo>
                  <a:lnTo>
                    <a:pt x="617" y="245"/>
                  </a:lnTo>
                  <a:lnTo>
                    <a:pt x="615" y="247"/>
                  </a:lnTo>
                  <a:lnTo>
                    <a:pt x="613" y="249"/>
                  </a:lnTo>
                  <a:lnTo>
                    <a:pt x="611" y="251"/>
                  </a:lnTo>
                  <a:lnTo>
                    <a:pt x="609" y="251"/>
                  </a:lnTo>
                  <a:lnTo>
                    <a:pt x="608" y="251"/>
                  </a:lnTo>
                  <a:lnTo>
                    <a:pt x="606" y="253"/>
                  </a:lnTo>
                  <a:lnTo>
                    <a:pt x="604" y="253"/>
                  </a:lnTo>
                  <a:lnTo>
                    <a:pt x="602" y="253"/>
                  </a:lnTo>
                  <a:lnTo>
                    <a:pt x="600" y="253"/>
                  </a:lnTo>
                  <a:lnTo>
                    <a:pt x="598" y="253"/>
                  </a:lnTo>
                  <a:lnTo>
                    <a:pt x="597" y="253"/>
                  </a:lnTo>
                  <a:lnTo>
                    <a:pt x="595" y="253"/>
                  </a:lnTo>
                  <a:lnTo>
                    <a:pt x="593" y="253"/>
                  </a:lnTo>
                  <a:lnTo>
                    <a:pt x="591" y="253"/>
                  </a:lnTo>
                  <a:lnTo>
                    <a:pt x="589" y="255"/>
                  </a:lnTo>
                  <a:lnTo>
                    <a:pt x="587" y="255"/>
                  </a:lnTo>
                  <a:lnTo>
                    <a:pt x="582" y="256"/>
                  </a:lnTo>
                  <a:lnTo>
                    <a:pt x="576" y="258"/>
                  </a:lnTo>
                  <a:lnTo>
                    <a:pt x="574" y="260"/>
                  </a:lnTo>
                  <a:lnTo>
                    <a:pt x="571" y="260"/>
                  </a:lnTo>
                  <a:lnTo>
                    <a:pt x="569" y="260"/>
                  </a:lnTo>
                  <a:lnTo>
                    <a:pt x="565" y="260"/>
                  </a:lnTo>
                  <a:lnTo>
                    <a:pt x="563" y="262"/>
                  </a:lnTo>
                  <a:lnTo>
                    <a:pt x="561" y="262"/>
                  </a:lnTo>
                  <a:lnTo>
                    <a:pt x="558" y="262"/>
                  </a:lnTo>
                  <a:lnTo>
                    <a:pt x="556" y="262"/>
                  </a:lnTo>
                  <a:lnTo>
                    <a:pt x="552" y="264"/>
                  </a:lnTo>
                  <a:lnTo>
                    <a:pt x="550" y="266"/>
                  </a:lnTo>
                  <a:lnTo>
                    <a:pt x="545" y="269"/>
                  </a:lnTo>
                  <a:lnTo>
                    <a:pt x="541" y="273"/>
                  </a:lnTo>
                  <a:lnTo>
                    <a:pt x="539" y="275"/>
                  </a:lnTo>
                  <a:lnTo>
                    <a:pt x="537" y="275"/>
                  </a:lnTo>
                  <a:lnTo>
                    <a:pt x="536" y="277"/>
                  </a:lnTo>
                  <a:lnTo>
                    <a:pt x="534" y="277"/>
                  </a:lnTo>
                  <a:lnTo>
                    <a:pt x="530" y="277"/>
                  </a:lnTo>
                  <a:lnTo>
                    <a:pt x="530" y="279"/>
                  </a:lnTo>
                  <a:lnTo>
                    <a:pt x="528" y="279"/>
                  </a:lnTo>
                  <a:lnTo>
                    <a:pt x="526" y="277"/>
                  </a:lnTo>
                  <a:lnTo>
                    <a:pt x="524" y="277"/>
                  </a:lnTo>
                  <a:lnTo>
                    <a:pt x="523" y="277"/>
                  </a:lnTo>
                  <a:lnTo>
                    <a:pt x="519" y="277"/>
                  </a:lnTo>
                  <a:lnTo>
                    <a:pt x="517" y="277"/>
                  </a:lnTo>
                  <a:lnTo>
                    <a:pt x="515" y="275"/>
                  </a:lnTo>
                  <a:lnTo>
                    <a:pt x="513" y="275"/>
                  </a:lnTo>
                  <a:lnTo>
                    <a:pt x="512" y="273"/>
                  </a:lnTo>
                  <a:lnTo>
                    <a:pt x="510" y="271"/>
                  </a:lnTo>
                  <a:lnTo>
                    <a:pt x="510" y="269"/>
                  </a:lnTo>
                  <a:lnTo>
                    <a:pt x="510" y="267"/>
                  </a:lnTo>
                  <a:lnTo>
                    <a:pt x="510" y="266"/>
                  </a:lnTo>
                  <a:lnTo>
                    <a:pt x="512" y="266"/>
                  </a:lnTo>
                  <a:lnTo>
                    <a:pt x="512" y="264"/>
                  </a:lnTo>
                  <a:lnTo>
                    <a:pt x="513" y="262"/>
                  </a:lnTo>
                  <a:lnTo>
                    <a:pt x="513" y="260"/>
                  </a:lnTo>
                  <a:lnTo>
                    <a:pt x="515" y="258"/>
                  </a:lnTo>
                  <a:lnTo>
                    <a:pt x="517" y="255"/>
                  </a:lnTo>
                  <a:lnTo>
                    <a:pt x="519" y="255"/>
                  </a:lnTo>
                  <a:lnTo>
                    <a:pt x="519" y="253"/>
                  </a:lnTo>
                  <a:lnTo>
                    <a:pt x="519" y="249"/>
                  </a:lnTo>
                  <a:lnTo>
                    <a:pt x="519" y="245"/>
                  </a:lnTo>
                  <a:lnTo>
                    <a:pt x="521" y="242"/>
                  </a:lnTo>
                  <a:lnTo>
                    <a:pt x="521" y="240"/>
                  </a:lnTo>
                  <a:lnTo>
                    <a:pt x="523" y="236"/>
                  </a:lnTo>
                  <a:lnTo>
                    <a:pt x="523" y="234"/>
                  </a:lnTo>
                  <a:lnTo>
                    <a:pt x="524" y="231"/>
                  </a:lnTo>
                  <a:lnTo>
                    <a:pt x="526" y="229"/>
                  </a:lnTo>
                  <a:lnTo>
                    <a:pt x="528" y="227"/>
                  </a:lnTo>
                  <a:lnTo>
                    <a:pt x="530" y="225"/>
                  </a:lnTo>
                  <a:lnTo>
                    <a:pt x="532" y="223"/>
                  </a:lnTo>
                  <a:lnTo>
                    <a:pt x="534" y="221"/>
                  </a:lnTo>
                  <a:lnTo>
                    <a:pt x="537" y="219"/>
                  </a:lnTo>
                  <a:lnTo>
                    <a:pt x="541" y="218"/>
                  </a:lnTo>
                  <a:lnTo>
                    <a:pt x="541" y="212"/>
                  </a:lnTo>
                  <a:lnTo>
                    <a:pt x="539" y="206"/>
                  </a:lnTo>
                  <a:lnTo>
                    <a:pt x="539" y="205"/>
                  </a:lnTo>
                  <a:lnTo>
                    <a:pt x="539" y="203"/>
                  </a:lnTo>
                  <a:close/>
                  <a:moveTo>
                    <a:pt x="366" y="136"/>
                  </a:moveTo>
                  <a:lnTo>
                    <a:pt x="367" y="136"/>
                  </a:lnTo>
                  <a:lnTo>
                    <a:pt x="369" y="136"/>
                  </a:lnTo>
                  <a:lnTo>
                    <a:pt x="369" y="140"/>
                  </a:lnTo>
                  <a:lnTo>
                    <a:pt x="369" y="142"/>
                  </a:lnTo>
                  <a:lnTo>
                    <a:pt x="369" y="144"/>
                  </a:lnTo>
                  <a:lnTo>
                    <a:pt x="367" y="144"/>
                  </a:lnTo>
                  <a:lnTo>
                    <a:pt x="367" y="146"/>
                  </a:lnTo>
                  <a:lnTo>
                    <a:pt x="366" y="146"/>
                  </a:lnTo>
                  <a:lnTo>
                    <a:pt x="364" y="144"/>
                  </a:lnTo>
                  <a:lnTo>
                    <a:pt x="364" y="140"/>
                  </a:lnTo>
                  <a:lnTo>
                    <a:pt x="364" y="138"/>
                  </a:lnTo>
                  <a:lnTo>
                    <a:pt x="364" y="136"/>
                  </a:lnTo>
                  <a:lnTo>
                    <a:pt x="366" y="136"/>
                  </a:lnTo>
                  <a:close/>
                  <a:moveTo>
                    <a:pt x="373" y="146"/>
                  </a:moveTo>
                  <a:lnTo>
                    <a:pt x="373" y="146"/>
                  </a:lnTo>
                  <a:lnTo>
                    <a:pt x="375" y="146"/>
                  </a:lnTo>
                  <a:lnTo>
                    <a:pt x="377" y="147"/>
                  </a:lnTo>
                  <a:lnTo>
                    <a:pt x="377" y="149"/>
                  </a:lnTo>
                  <a:lnTo>
                    <a:pt x="377" y="151"/>
                  </a:lnTo>
                  <a:lnTo>
                    <a:pt x="375" y="151"/>
                  </a:lnTo>
                  <a:lnTo>
                    <a:pt x="373" y="151"/>
                  </a:lnTo>
                  <a:lnTo>
                    <a:pt x="371" y="151"/>
                  </a:lnTo>
                  <a:lnTo>
                    <a:pt x="369" y="151"/>
                  </a:lnTo>
                  <a:lnTo>
                    <a:pt x="369" y="149"/>
                  </a:lnTo>
                  <a:lnTo>
                    <a:pt x="369" y="147"/>
                  </a:lnTo>
                  <a:lnTo>
                    <a:pt x="371" y="146"/>
                  </a:lnTo>
                  <a:lnTo>
                    <a:pt x="373" y="146"/>
                  </a:lnTo>
                  <a:close/>
                  <a:moveTo>
                    <a:pt x="379" y="127"/>
                  </a:moveTo>
                  <a:lnTo>
                    <a:pt x="380" y="127"/>
                  </a:lnTo>
                  <a:lnTo>
                    <a:pt x="382" y="127"/>
                  </a:lnTo>
                  <a:lnTo>
                    <a:pt x="384" y="129"/>
                  </a:lnTo>
                  <a:lnTo>
                    <a:pt x="384" y="131"/>
                  </a:lnTo>
                  <a:lnTo>
                    <a:pt x="384" y="133"/>
                  </a:lnTo>
                  <a:lnTo>
                    <a:pt x="382" y="133"/>
                  </a:lnTo>
                  <a:lnTo>
                    <a:pt x="380" y="133"/>
                  </a:lnTo>
                  <a:lnTo>
                    <a:pt x="379" y="133"/>
                  </a:lnTo>
                  <a:lnTo>
                    <a:pt x="375" y="133"/>
                  </a:lnTo>
                  <a:lnTo>
                    <a:pt x="373" y="133"/>
                  </a:lnTo>
                  <a:lnTo>
                    <a:pt x="371" y="133"/>
                  </a:lnTo>
                  <a:lnTo>
                    <a:pt x="371" y="131"/>
                  </a:lnTo>
                  <a:lnTo>
                    <a:pt x="371" y="129"/>
                  </a:lnTo>
                  <a:lnTo>
                    <a:pt x="373" y="127"/>
                  </a:lnTo>
                  <a:lnTo>
                    <a:pt x="375" y="127"/>
                  </a:lnTo>
                  <a:lnTo>
                    <a:pt x="379" y="127"/>
                  </a:lnTo>
                  <a:close/>
                  <a:moveTo>
                    <a:pt x="384" y="147"/>
                  </a:moveTo>
                  <a:lnTo>
                    <a:pt x="386" y="147"/>
                  </a:lnTo>
                  <a:lnTo>
                    <a:pt x="386" y="149"/>
                  </a:lnTo>
                  <a:lnTo>
                    <a:pt x="388" y="149"/>
                  </a:lnTo>
                  <a:lnTo>
                    <a:pt x="388" y="151"/>
                  </a:lnTo>
                  <a:lnTo>
                    <a:pt x="388" y="153"/>
                  </a:lnTo>
                  <a:lnTo>
                    <a:pt x="386" y="153"/>
                  </a:lnTo>
                  <a:lnTo>
                    <a:pt x="384" y="155"/>
                  </a:lnTo>
                  <a:lnTo>
                    <a:pt x="382" y="155"/>
                  </a:lnTo>
                  <a:lnTo>
                    <a:pt x="380" y="153"/>
                  </a:lnTo>
                  <a:lnTo>
                    <a:pt x="380" y="151"/>
                  </a:lnTo>
                  <a:lnTo>
                    <a:pt x="380" y="149"/>
                  </a:lnTo>
                  <a:lnTo>
                    <a:pt x="382" y="149"/>
                  </a:lnTo>
                  <a:lnTo>
                    <a:pt x="382" y="147"/>
                  </a:lnTo>
                  <a:lnTo>
                    <a:pt x="384" y="147"/>
                  </a:lnTo>
                  <a:close/>
                  <a:moveTo>
                    <a:pt x="397" y="149"/>
                  </a:moveTo>
                  <a:lnTo>
                    <a:pt x="397" y="149"/>
                  </a:lnTo>
                  <a:lnTo>
                    <a:pt x="399" y="149"/>
                  </a:lnTo>
                  <a:lnTo>
                    <a:pt x="399" y="151"/>
                  </a:lnTo>
                  <a:lnTo>
                    <a:pt x="401" y="151"/>
                  </a:lnTo>
                  <a:lnTo>
                    <a:pt x="401" y="153"/>
                  </a:lnTo>
                  <a:lnTo>
                    <a:pt x="401" y="155"/>
                  </a:lnTo>
                  <a:lnTo>
                    <a:pt x="401" y="157"/>
                  </a:lnTo>
                  <a:lnTo>
                    <a:pt x="401" y="158"/>
                  </a:lnTo>
                  <a:lnTo>
                    <a:pt x="399" y="158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58"/>
                  </a:lnTo>
                  <a:lnTo>
                    <a:pt x="393" y="158"/>
                  </a:lnTo>
                  <a:lnTo>
                    <a:pt x="393" y="157"/>
                  </a:lnTo>
                  <a:lnTo>
                    <a:pt x="393" y="155"/>
                  </a:lnTo>
                  <a:lnTo>
                    <a:pt x="393" y="153"/>
                  </a:lnTo>
                  <a:lnTo>
                    <a:pt x="393" y="151"/>
                  </a:lnTo>
                  <a:lnTo>
                    <a:pt x="395" y="151"/>
                  </a:lnTo>
                  <a:lnTo>
                    <a:pt x="395" y="149"/>
                  </a:lnTo>
                  <a:lnTo>
                    <a:pt x="397" y="149"/>
                  </a:lnTo>
                  <a:close/>
                  <a:moveTo>
                    <a:pt x="489" y="59"/>
                  </a:moveTo>
                  <a:lnTo>
                    <a:pt x="491" y="59"/>
                  </a:lnTo>
                  <a:lnTo>
                    <a:pt x="493" y="59"/>
                  </a:lnTo>
                  <a:lnTo>
                    <a:pt x="493" y="61"/>
                  </a:lnTo>
                  <a:lnTo>
                    <a:pt x="493" y="62"/>
                  </a:lnTo>
                  <a:lnTo>
                    <a:pt x="493" y="64"/>
                  </a:lnTo>
                  <a:lnTo>
                    <a:pt x="493" y="66"/>
                  </a:lnTo>
                  <a:lnTo>
                    <a:pt x="491" y="66"/>
                  </a:lnTo>
                  <a:lnTo>
                    <a:pt x="489" y="66"/>
                  </a:lnTo>
                  <a:lnTo>
                    <a:pt x="488" y="66"/>
                  </a:lnTo>
                  <a:lnTo>
                    <a:pt x="488" y="64"/>
                  </a:lnTo>
                  <a:lnTo>
                    <a:pt x="488" y="62"/>
                  </a:lnTo>
                  <a:lnTo>
                    <a:pt x="488" y="61"/>
                  </a:lnTo>
                  <a:lnTo>
                    <a:pt x="488" y="59"/>
                  </a:lnTo>
                  <a:lnTo>
                    <a:pt x="489" y="59"/>
                  </a:lnTo>
                  <a:close/>
                  <a:moveTo>
                    <a:pt x="421" y="7"/>
                  </a:moveTo>
                  <a:lnTo>
                    <a:pt x="421" y="7"/>
                  </a:lnTo>
                  <a:lnTo>
                    <a:pt x="423" y="7"/>
                  </a:lnTo>
                  <a:lnTo>
                    <a:pt x="423" y="9"/>
                  </a:lnTo>
                  <a:lnTo>
                    <a:pt x="425" y="11"/>
                  </a:lnTo>
                  <a:lnTo>
                    <a:pt x="425" y="12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14"/>
                  </a:lnTo>
                  <a:lnTo>
                    <a:pt x="419" y="14"/>
                  </a:lnTo>
                  <a:lnTo>
                    <a:pt x="417" y="14"/>
                  </a:lnTo>
                  <a:lnTo>
                    <a:pt x="417" y="12"/>
                  </a:lnTo>
                  <a:lnTo>
                    <a:pt x="417" y="11"/>
                  </a:lnTo>
                  <a:lnTo>
                    <a:pt x="417" y="9"/>
                  </a:lnTo>
                  <a:lnTo>
                    <a:pt x="419" y="7"/>
                  </a:lnTo>
                  <a:lnTo>
                    <a:pt x="421" y="7"/>
                  </a:lnTo>
                  <a:close/>
                  <a:moveTo>
                    <a:pt x="379" y="1"/>
                  </a:moveTo>
                  <a:lnTo>
                    <a:pt x="382" y="1"/>
                  </a:lnTo>
                  <a:lnTo>
                    <a:pt x="384" y="1"/>
                  </a:lnTo>
                  <a:lnTo>
                    <a:pt x="386" y="3"/>
                  </a:lnTo>
                  <a:lnTo>
                    <a:pt x="386" y="5"/>
                  </a:lnTo>
                  <a:lnTo>
                    <a:pt x="386" y="7"/>
                  </a:lnTo>
                  <a:lnTo>
                    <a:pt x="384" y="9"/>
                  </a:lnTo>
                  <a:lnTo>
                    <a:pt x="380" y="9"/>
                  </a:lnTo>
                  <a:lnTo>
                    <a:pt x="377" y="9"/>
                  </a:lnTo>
                  <a:lnTo>
                    <a:pt x="375" y="9"/>
                  </a:lnTo>
                  <a:lnTo>
                    <a:pt x="373" y="7"/>
                  </a:lnTo>
                  <a:lnTo>
                    <a:pt x="371" y="7"/>
                  </a:lnTo>
                  <a:lnTo>
                    <a:pt x="371" y="5"/>
                  </a:lnTo>
                  <a:lnTo>
                    <a:pt x="371" y="3"/>
                  </a:lnTo>
                  <a:lnTo>
                    <a:pt x="373" y="3"/>
                  </a:lnTo>
                  <a:lnTo>
                    <a:pt x="377" y="1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0" name="Freeform 30"/>
            <p:cNvSpPr>
              <a:spLocks/>
            </p:cNvSpPr>
            <p:nvPr/>
          </p:nvSpPr>
          <p:spPr bwMode="auto">
            <a:xfrm>
              <a:off x="3048" y="2129"/>
              <a:ext cx="676" cy="940"/>
            </a:xfrm>
            <a:custGeom>
              <a:avLst/>
              <a:gdLst>
                <a:gd name="T0" fmla="*/ 514 w 676"/>
                <a:gd name="T1" fmla="*/ 890 h 940"/>
                <a:gd name="T2" fmla="*/ 543 w 676"/>
                <a:gd name="T3" fmla="*/ 920 h 940"/>
                <a:gd name="T4" fmla="*/ 575 w 676"/>
                <a:gd name="T5" fmla="*/ 940 h 940"/>
                <a:gd name="T6" fmla="*/ 606 w 676"/>
                <a:gd name="T7" fmla="*/ 896 h 940"/>
                <a:gd name="T8" fmla="*/ 588 w 676"/>
                <a:gd name="T9" fmla="*/ 864 h 940"/>
                <a:gd name="T10" fmla="*/ 588 w 676"/>
                <a:gd name="T11" fmla="*/ 840 h 940"/>
                <a:gd name="T12" fmla="*/ 595 w 676"/>
                <a:gd name="T13" fmla="*/ 801 h 940"/>
                <a:gd name="T14" fmla="*/ 568 w 676"/>
                <a:gd name="T15" fmla="*/ 733 h 940"/>
                <a:gd name="T16" fmla="*/ 608 w 676"/>
                <a:gd name="T17" fmla="*/ 694 h 940"/>
                <a:gd name="T18" fmla="*/ 625 w 676"/>
                <a:gd name="T19" fmla="*/ 643 h 940"/>
                <a:gd name="T20" fmla="*/ 621 w 676"/>
                <a:gd name="T21" fmla="*/ 552 h 940"/>
                <a:gd name="T22" fmla="*/ 619 w 676"/>
                <a:gd name="T23" fmla="*/ 535 h 940"/>
                <a:gd name="T24" fmla="*/ 623 w 676"/>
                <a:gd name="T25" fmla="*/ 497 h 940"/>
                <a:gd name="T26" fmla="*/ 676 w 676"/>
                <a:gd name="T27" fmla="*/ 476 h 940"/>
                <a:gd name="T28" fmla="*/ 652 w 676"/>
                <a:gd name="T29" fmla="*/ 458 h 940"/>
                <a:gd name="T30" fmla="*/ 606 w 676"/>
                <a:gd name="T31" fmla="*/ 452 h 940"/>
                <a:gd name="T32" fmla="*/ 586 w 676"/>
                <a:gd name="T33" fmla="*/ 437 h 940"/>
                <a:gd name="T34" fmla="*/ 593 w 676"/>
                <a:gd name="T35" fmla="*/ 408 h 940"/>
                <a:gd name="T36" fmla="*/ 606 w 676"/>
                <a:gd name="T37" fmla="*/ 334 h 940"/>
                <a:gd name="T38" fmla="*/ 586 w 676"/>
                <a:gd name="T39" fmla="*/ 258 h 940"/>
                <a:gd name="T40" fmla="*/ 564 w 676"/>
                <a:gd name="T41" fmla="*/ 240 h 940"/>
                <a:gd name="T42" fmla="*/ 595 w 676"/>
                <a:gd name="T43" fmla="*/ 158 h 940"/>
                <a:gd name="T44" fmla="*/ 566 w 676"/>
                <a:gd name="T45" fmla="*/ 53 h 940"/>
                <a:gd name="T46" fmla="*/ 558 w 676"/>
                <a:gd name="T47" fmla="*/ 29 h 940"/>
                <a:gd name="T48" fmla="*/ 545 w 676"/>
                <a:gd name="T49" fmla="*/ 44 h 940"/>
                <a:gd name="T50" fmla="*/ 510 w 676"/>
                <a:gd name="T51" fmla="*/ 42 h 940"/>
                <a:gd name="T52" fmla="*/ 470 w 676"/>
                <a:gd name="T53" fmla="*/ 49 h 940"/>
                <a:gd name="T54" fmla="*/ 398 w 676"/>
                <a:gd name="T55" fmla="*/ 7 h 940"/>
                <a:gd name="T56" fmla="*/ 340 w 676"/>
                <a:gd name="T57" fmla="*/ 16 h 940"/>
                <a:gd name="T58" fmla="*/ 229 w 676"/>
                <a:gd name="T59" fmla="*/ 59 h 940"/>
                <a:gd name="T60" fmla="*/ 226 w 676"/>
                <a:gd name="T61" fmla="*/ 94 h 940"/>
                <a:gd name="T62" fmla="*/ 163 w 676"/>
                <a:gd name="T63" fmla="*/ 127 h 940"/>
                <a:gd name="T64" fmla="*/ 93 w 676"/>
                <a:gd name="T65" fmla="*/ 221 h 940"/>
                <a:gd name="T66" fmla="*/ 23 w 676"/>
                <a:gd name="T67" fmla="*/ 271 h 940"/>
                <a:gd name="T68" fmla="*/ 0 w 676"/>
                <a:gd name="T69" fmla="*/ 341 h 940"/>
                <a:gd name="T70" fmla="*/ 4 w 676"/>
                <a:gd name="T71" fmla="*/ 393 h 940"/>
                <a:gd name="T72" fmla="*/ 19 w 676"/>
                <a:gd name="T73" fmla="*/ 415 h 940"/>
                <a:gd name="T74" fmla="*/ 67 w 676"/>
                <a:gd name="T75" fmla="*/ 445 h 940"/>
                <a:gd name="T76" fmla="*/ 100 w 676"/>
                <a:gd name="T77" fmla="*/ 478 h 940"/>
                <a:gd name="T78" fmla="*/ 93 w 676"/>
                <a:gd name="T79" fmla="*/ 567 h 940"/>
                <a:gd name="T80" fmla="*/ 43 w 676"/>
                <a:gd name="T81" fmla="*/ 587 h 940"/>
                <a:gd name="T82" fmla="*/ 26 w 676"/>
                <a:gd name="T83" fmla="*/ 654 h 940"/>
                <a:gd name="T84" fmla="*/ 39 w 676"/>
                <a:gd name="T85" fmla="*/ 752 h 940"/>
                <a:gd name="T86" fmla="*/ 78 w 676"/>
                <a:gd name="T87" fmla="*/ 753 h 940"/>
                <a:gd name="T88" fmla="*/ 108 w 676"/>
                <a:gd name="T89" fmla="*/ 707 h 940"/>
                <a:gd name="T90" fmla="*/ 120 w 676"/>
                <a:gd name="T91" fmla="*/ 718 h 940"/>
                <a:gd name="T92" fmla="*/ 161 w 676"/>
                <a:gd name="T93" fmla="*/ 733 h 940"/>
                <a:gd name="T94" fmla="*/ 191 w 676"/>
                <a:gd name="T95" fmla="*/ 774 h 940"/>
                <a:gd name="T96" fmla="*/ 174 w 676"/>
                <a:gd name="T97" fmla="*/ 822 h 940"/>
                <a:gd name="T98" fmla="*/ 205 w 676"/>
                <a:gd name="T99" fmla="*/ 866 h 940"/>
                <a:gd name="T100" fmla="*/ 246 w 676"/>
                <a:gd name="T101" fmla="*/ 870 h 940"/>
                <a:gd name="T102" fmla="*/ 263 w 676"/>
                <a:gd name="T103" fmla="*/ 853 h 940"/>
                <a:gd name="T104" fmla="*/ 342 w 676"/>
                <a:gd name="T105" fmla="*/ 851 h 940"/>
                <a:gd name="T106" fmla="*/ 374 w 676"/>
                <a:gd name="T107" fmla="*/ 831 h 940"/>
                <a:gd name="T108" fmla="*/ 459 w 676"/>
                <a:gd name="T109" fmla="*/ 855 h 940"/>
                <a:gd name="T110" fmla="*/ 486 w 676"/>
                <a:gd name="T111" fmla="*/ 874 h 94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76"/>
                <a:gd name="T169" fmla="*/ 0 h 940"/>
                <a:gd name="T170" fmla="*/ 676 w 676"/>
                <a:gd name="T171" fmla="*/ 940 h 94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76" h="940">
                  <a:moveTo>
                    <a:pt x="492" y="901"/>
                  </a:moveTo>
                  <a:lnTo>
                    <a:pt x="495" y="899"/>
                  </a:lnTo>
                  <a:lnTo>
                    <a:pt x="499" y="899"/>
                  </a:lnTo>
                  <a:lnTo>
                    <a:pt x="505" y="890"/>
                  </a:lnTo>
                  <a:lnTo>
                    <a:pt x="510" y="888"/>
                  </a:lnTo>
                  <a:lnTo>
                    <a:pt x="514" y="890"/>
                  </a:lnTo>
                  <a:lnTo>
                    <a:pt x="518" y="896"/>
                  </a:lnTo>
                  <a:lnTo>
                    <a:pt x="523" y="911"/>
                  </a:lnTo>
                  <a:lnTo>
                    <a:pt x="527" y="920"/>
                  </a:lnTo>
                  <a:lnTo>
                    <a:pt x="531" y="920"/>
                  </a:lnTo>
                  <a:lnTo>
                    <a:pt x="538" y="918"/>
                  </a:lnTo>
                  <a:lnTo>
                    <a:pt x="543" y="920"/>
                  </a:lnTo>
                  <a:lnTo>
                    <a:pt x="549" y="923"/>
                  </a:lnTo>
                  <a:lnTo>
                    <a:pt x="551" y="927"/>
                  </a:lnTo>
                  <a:lnTo>
                    <a:pt x="555" y="933"/>
                  </a:lnTo>
                  <a:lnTo>
                    <a:pt x="558" y="935"/>
                  </a:lnTo>
                  <a:lnTo>
                    <a:pt x="564" y="938"/>
                  </a:lnTo>
                  <a:lnTo>
                    <a:pt x="575" y="940"/>
                  </a:lnTo>
                  <a:lnTo>
                    <a:pt x="580" y="938"/>
                  </a:lnTo>
                  <a:lnTo>
                    <a:pt x="584" y="925"/>
                  </a:lnTo>
                  <a:lnTo>
                    <a:pt x="588" y="911"/>
                  </a:lnTo>
                  <a:lnTo>
                    <a:pt x="595" y="905"/>
                  </a:lnTo>
                  <a:lnTo>
                    <a:pt x="601" y="901"/>
                  </a:lnTo>
                  <a:lnTo>
                    <a:pt x="606" y="896"/>
                  </a:lnTo>
                  <a:lnTo>
                    <a:pt x="608" y="890"/>
                  </a:lnTo>
                  <a:lnTo>
                    <a:pt x="606" y="881"/>
                  </a:lnTo>
                  <a:lnTo>
                    <a:pt x="604" y="874"/>
                  </a:lnTo>
                  <a:lnTo>
                    <a:pt x="599" y="870"/>
                  </a:lnTo>
                  <a:lnTo>
                    <a:pt x="593" y="866"/>
                  </a:lnTo>
                  <a:lnTo>
                    <a:pt x="588" y="864"/>
                  </a:lnTo>
                  <a:lnTo>
                    <a:pt x="584" y="861"/>
                  </a:lnTo>
                  <a:lnTo>
                    <a:pt x="580" y="857"/>
                  </a:lnTo>
                  <a:lnTo>
                    <a:pt x="579" y="851"/>
                  </a:lnTo>
                  <a:lnTo>
                    <a:pt x="580" y="848"/>
                  </a:lnTo>
                  <a:lnTo>
                    <a:pt x="584" y="844"/>
                  </a:lnTo>
                  <a:lnTo>
                    <a:pt x="588" y="840"/>
                  </a:lnTo>
                  <a:lnTo>
                    <a:pt x="593" y="837"/>
                  </a:lnTo>
                  <a:lnTo>
                    <a:pt x="599" y="831"/>
                  </a:lnTo>
                  <a:lnTo>
                    <a:pt x="603" y="824"/>
                  </a:lnTo>
                  <a:lnTo>
                    <a:pt x="606" y="814"/>
                  </a:lnTo>
                  <a:lnTo>
                    <a:pt x="606" y="803"/>
                  </a:lnTo>
                  <a:lnTo>
                    <a:pt x="595" y="801"/>
                  </a:lnTo>
                  <a:lnTo>
                    <a:pt x="582" y="798"/>
                  </a:lnTo>
                  <a:lnTo>
                    <a:pt x="575" y="792"/>
                  </a:lnTo>
                  <a:lnTo>
                    <a:pt x="571" y="783"/>
                  </a:lnTo>
                  <a:lnTo>
                    <a:pt x="568" y="772"/>
                  </a:lnTo>
                  <a:lnTo>
                    <a:pt x="566" y="755"/>
                  </a:lnTo>
                  <a:lnTo>
                    <a:pt x="568" y="733"/>
                  </a:lnTo>
                  <a:lnTo>
                    <a:pt x="568" y="718"/>
                  </a:lnTo>
                  <a:lnTo>
                    <a:pt x="577" y="711"/>
                  </a:lnTo>
                  <a:lnTo>
                    <a:pt x="590" y="705"/>
                  </a:lnTo>
                  <a:lnTo>
                    <a:pt x="597" y="702"/>
                  </a:lnTo>
                  <a:lnTo>
                    <a:pt x="603" y="698"/>
                  </a:lnTo>
                  <a:lnTo>
                    <a:pt x="608" y="694"/>
                  </a:lnTo>
                  <a:lnTo>
                    <a:pt x="610" y="689"/>
                  </a:lnTo>
                  <a:lnTo>
                    <a:pt x="606" y="683"/>
                  </a:lnTo>
                  <a:lnTo>
                    <a:pt x="604" y="670"/>
                  </a:lnTo>
                  <a:lnTo>
                    <a:pt x="616" y="661"/>
                  </a:lnTo>
                  <a:lnTo>
                    <a:pt x="625" y="652"/>
                  </a:lnTo>
                  <a:lnTo>
                    <a:pt x="625" y="643"/>
                  </a:lnTo>
                  <a:lnTo>
                    <a:pt x="623" y="631"/>
                  </a:lnTo>
                  <a:lnTo>
                    <a:pt x="627" y="617"/>
                  </a:lnTo>
                  <a:lnTo>
                    <a:pt x="632" y="604"/>
                  </a:lnTo>
                  <a:lnTo>
                    <a:pt x="619" y="576"/>
                  </a:lnTo>
                  <a:lnTo>
                    <a:pt x="612" y="556"/>
                  </a:lnTo>
                  <a:lnTo>
                    <a:pt x="621" y="552"/>
                  </a:lnTo>
                  <a:lnTo>
                    <a:pt x="628" y="548"/>
                  </a:lnTo>
                  <a:lnTo>
                    <a:pt x="628" y="541"/>
                  </a:lnTo>
                  <a:lnTo>
                    <a:pt x="628" y="537"/>
                  </a:lnTo>
                  <a:lnTo>
                    <a:pt x="627" y="535"/>
                  </a:lnTo>
                  <a:lnTo>
                    <a:pt x="625" y="535"/>
                  </a:lnTo>
                  <a:lnTo>
                    <a:pt x="619" y="535"/>
                  </a:lnTo>
                  <a:lnTo>
                    <a:pt x="616" y="535"/>
                  </a:lnTo>
                  <a:lnTo>
                    <a:pt x="616" y="524"/>
                  </a:lnTo>
                  <a:lnTo>
                    <a:pt x="621" y="517"/>
                  </a:lnTo>
                  <a:lnTo>
                    <a:pt x="623" y="511"/>
                  </a:lnTo>
                  <a:lnTo>
                    <a:pt x="623" y="506"/>
                  </a:lnTo>
                  <a:lnTo>
                    <a:pt x="623" y="497"/>
                  </a:lnTo>
                  <a:lnTo>
                    <a:pt x="621" y="484"/>
                  </a:lnTo>
                  <a:lnTo>
                    <a:pt x="636" y="486"/>
                  </a:lnTo>
                  <a:lnTo>
                    <a:pt x="667" y="486"/>
                  </a:lnTo>
                  <a:lnTo>
                    <a:pt x="671" y="484"/>
                  </a:lnTo>
                  <a:lnTo>
                    <a:pt x="675" y="480"/>
                  </a:lnTo>
                  <a:lnTo>
                    <a:pt x="676" y="476"/>
                  </a:lnTo>
                  <a:lnTo>
                    <a:pt x="676" y="474"/>
                  </a:lnTo>
                  <a:lnTo>
                    <a:pt x="675" y="467"/>
                  </a:lnTo>
                  <a:lnTo>
                    <a:pt x="669" y="461"/>
                  </a:lnTo>
                  <a:lnTo>
                    <a:pt x="669" y="463"/>
                  </a:lnTo>
                  <a:lnTo>
                    <a:pt x="662" y="460"/>
                  </a:lnTo>
                  <a:lnTo>
                    <a:pt x="652" y="458"/>
                  </a:lnTo>
                  <a:lnTo>
                    <a:pt x="641" y="458"/>
                  </a:lnTo>
                  <a:lnTo>
                    <a:pt x="632" y="460"/>
                  </a:lnTo>
                  <a:lnTo>
                    <a:pt x="625" y="454"/>
                  </a:lnTo>
                  <a:lnTo>
                    <a:pt x="619" y="449"/>
                  </a:lnTo>
                  <a:lnTo>
                    <a:pt x="612" y="449"/>
                  </a:lnTo>
                  <a:lnTo>
                    <a:pt x="606" y="452"/>
                  </a:lnTo>
                  <a:lnTo>
                    <a:pt x="603" y="452"/>
                  </a:lnTo>
                  <a:lnTo>
                    <a:pt x="599" y="452"/>
                  </a:lnTo>
                  <a:lnTo>
                    <a:pt x="595" y="450"/>
                  </a:lnTo>
                  <a:lnTo>
                    <a:pt x="588" y="445"/>
                  </a:lnTo>
                  <a:lnTo>
                    <a:pt x="586" y="441"/>
                  </a:lnTo>
                  <a:lnTo>
                    <a:pt x="586" y="437"/>
                  </a:lnTo>
                  <a:lnTo>
                    <a:pt x="586" y="434"/>
                  </a:lnTo>
                  <a:lnTo>
                    <a:pt x="590" y="430"/>
                  </a:lnTo>
                  <a:lnTo>
                    <a:pt x="595" y="423"/>
                  </a:lnTo>
                  <a:lnTo>
                    <a:pt x="603" y="419"/>
                  </a:lnTo>
                  <a:lnTo>
                    <a:pt x="597" y="413"/>
                  </a:lnTo>
                  <a:lnTo>
                    <a:pt x="593" y="408"/>
                  </a:lnTo>
                  <a:lnTo>
                    <a:pt x="608" y="389"/>
                  </a:lnTo>
                  <a:lnTo>
                    <a:pt x="625" y="364"/>
                  </a:lnTo>
                  <a:lnTo>
                    <a:pt x="616" y="356"/>
                  </a:lnTo>
                  <a:lnTo>
                    <a:pt x="612" y="347"/>
                  </a:lnTo>
                  <a:lnTo>
                    <a:pt x="608" y="341"/>
                  </a:lnTo>
                  <a:lnTo>
                    <a:pt x="606" y="334"/>
                  </a:lnTo>
                  <a:lnTo>
                    <a:pt x="593" y="321"/>
                  </a:lnTo>
                  <a:lnTo>
                    <a:pt x="580" y="306"/>
                  </a:lnTo>
                  <a:lnTo>
                    <a:pt x="584" y="288"/>
                  </a:lnTo>
                  <a:lnTo>
                    <a:pt x="588" y="271"/>
                  </a:lnTo>
                  <a:lnTo>
                    <a:pt x="588" y="264"/>
                  </a:lnTo>
                  <a:lnTo>
                    <a:pt x="586" y="258"/>
                  </a:lnTo>
                  <a:lnTo>
                    <a:pt x="580" y="255"/>
                  </a:lnTo>
                  <a:lnTo>
                    <a:pt x="577" y="253"/>
                  </a:lnTo>
                  <a:lnTo>
                    <a:pt x="571" y="249"/>
                  </a:lnTo>
                  <a:lnTo>
                    <a:pt x="568" y="247"/>
                  </a:lnTo>
                  <a:lnTo>
                    <a:pt x="566" y="243"/>
                  </a:lnTo>
                  <a:lnTo>
                    <a:pt x="564" y="240"/>
                  </a:lnTo>
                  <a:lnTo>
                    <a:pt x="584" y="232"/>
                  </a:lnTo>
                  <a:lnTo>
                    <a:pt x="603" y="225"/>
                  </a:lnTo>
                  <a:lnTo>
                    <a:pt x="603" y="212"/>
                  </a:lnTo>
                  <a:lnTo>
                    <a:pt x="601" y="195"/>
                  </a:lnTo>
                  <a:lnTo>
                    <a:pt x="597" y="179"/>
                  </a:lnTo>
                  <a:lnTo>
                    <a:pt x="595" y="158"/>
                  </a:lnTo>
                  <a:lnTo>
                    <a:pt x="593" y="131"/>
                  </a:lnTo>
                  <a:lnTo>
                    <a:pt x="592" y="107"/>
                  </a:lnTo>
                  <a:lnTo>
                    <a:pt x="588" y="86"/>
                  </a:lnTo>
                  <a:lnTo>
                    <a:pt x="582" y="70"/>
                  </a:lnTo>
                  <a:lnTo>
                    <a:pt x="575" y="61"/>
                  </a:lnTo>
                  <a:lnTo>
                    <a:pt x="566" y="53"/>
                  </a:lnTo>
                  <a:lnTo>
                    <a:pt x="562" y="48"/>
                  </a:lnTo>
                  <a:lnTo>
                    <a:pt x="558" y="44"/>
                  </a:lnTo>
                  <a:lnTo>
                    <a:pt x="558" y="36"/>
                  </a:lnTo>
                  <a:lnTo>
                    <a:pt x="558" y="29"/>
                  </a:lnTo>
                  <a:lnTo>
                    <a:pt x="553" y="29"/>
                  </a:lnTo>
                  <a:lnTo>
                    <a:pt x="547" y="33"/>
                  </a:lnTo>
                  <a:lnTo>
                    <a:pt x="547" y="36"/>
                  </a:lnTo>
                  <a:lnTo>
                    <a:pt x="547" y="40"/>
                  </a:lnTo>
                  <a:lnTo>
                    <a:pt x="547" y="42"/>
                  </a:lnTo>
                  <a:lnTo>
                    <a:pt x="545" y="44"/>
                  </a:lnTo>
                  <a:lnTo>
                    <a:pt x="542" y="46"/>
                  </a:lnTo>
                  <a:lnTo>
                    <a:pt x="536" y="44"/>
                  </a:lnTo>
                  <a:lnTo>
                    <a:pt x="532" y="40"/>
                  </a:lnTo>
                  <a:lnTo>
                    <a:pt x="527" y="36"/>
                  </a:lnTo>
                  <a:lnTo>
                    <a:pt x="519" y="38"/>
                  </a:lnTo>
                  <a:lnTo>
                    <a:pt x="510" y="42"/>
                  </a:lnTo>
                  <a:lnTo>
                    <a:pt x="512" y="46"/>
                  </a:lnTo>
                  <a:lnTo>
                    <a:pt x="514" y="49"/>
                  </a:lnTo>
                  <a:lnTo>
                    <a:pt x="503" y="53"/>
                  </a:lnTo>
                  <a:lnTo>
                    <a:pt x="492" y="55"/>
                  </a:lnTo>
                  <a:lnTo>
                    <a:pt x="481" y="53"/>
                  </a:lnTo>
                  <a:lnTo>
                    <a:pt x="470" y="49"/>
                  </a:lnTo>
                  <a:lnTo>
                    <a:pt x="451" y="40"/>
                  </a:lnTo>
                  <a:lnTo>
                    <a:pt x="438" y="35"/>
                  </a:lnTo>
                  <a:lnTo>
                    <a:pt x="409" y="33"/>
                  </a:lnTo>
                  <a:lnTo>
                    <a:pt x="390" y="35"/>
                  </a:lnTo>
                  <a:lnTo>
                    <a:pt x="396" y="22"/>
                  </a:lnTo>
                  <a:lnTo>
                    <a:pt x="398" y="7"/>
                  </a:lnTo>
                  <a:lnTo>
                    <a:pt x="388" y="1"/>
                  </a:lnTo>
                  <a:lnTo>
                    <a:pt x="381" y="0"/>
                  </a:lnTo>
                  <a:lnTo>
                    <a:pt x="374" y="0"/>
                  </a:lnTo>
                  <a:lnTo>
                    <a:pt x="366" y="1"/>
                  </a:lnTo>
                  <a:lnTo>
                    <a:pt x="355" y="11"/>
                  </a:lnTo>
                  <a:lnTo>
                    <a:pt x="340" y="16"/>
                  </a:lnTo>
                  <a:lnTo>
                    <a:pt x="324" y="16"/>
                  </a:lnTo>
                  <a:lnTo>
                    <a:pt x="307" y="18"/>
                  </a:lnTo>
                  <a:lnTo>
                    <a:pt x="292" y="22"/>
                  </a:lnTo>
                  <a:lnTo>
                    <a:pt x="279" y="27"/>
                  </a:lnTo>
                  <a:lnTo>
                    <a:pt x="255" y="42"/>
                  </a:lnTo>
                  <a:lnTo>
                    <a:pt x="229" y="59"/>
                  </a:lnTo>
                  <a:lnTo>
                    <a:pt x="228" y="62"/>
                  </a:lnTo>
                  <a:lnTo>
                    <a:pt x="226" y="66"/>
                  </a:lnTo>
                  <a:lnTo>
                    <a:pt x="224" y="72"/>
                  </a:lnTo>
                  <a:lnTo>
                    <a:pt x="226" y="75"/>
                  </a:lnTo>
                  <a:lnTo>
                    <a:pt x="226" y="86"/>
                  </a:lnTo>
                  <a:lnTo>
                    <a:pt x="226" y="94"/>
                  </a:lnTo>
                  <a:lnTo>
                    <a:pt x="218" y="97"/>
                  </a:lnTo>
                  <a:lnTo>
                    <a:pt x="211" y="99"/>
                  </a:lnTo>
                  <a:lnTo>
                    <a:pt x="207" y="109"/>
                  </a:lnTo>
                  <a:lnTo>
                    <a:pt x="205" y="118"/>
                  </a:lnTo>
                  <a:lnTo>
                    <a:pt x="185" y="121"/>
                  </a:lnTo>
                  <a:lnTo>
                    <a:pt x="163" y="127"/>
                  </a:lnTo>
                  <a:lnTo>
                    <a:pt x="143" y="151"/>
                  </a:lnTo>
                  <a:lnTo>
                    <a:pt x="115" y="182"/>
                  </a:lnTo>
                  <a:lnTo>
                    <a:pt x="109" y="195"/>
                  </a:lnTo>
                  <a:lnTo>
                    <a:pt x="104" y="205"/>
                  </a:lnTo>
                  <a:lnTo>
                    <a:pt x="98" y="214"/>
                  </a:lnTo>
                  <a:lnTo>
                    <a:pt x="93" y="221"/>
                  </a:lnTo>
                  <a:lnTo>
                    <a:pt x="82" y="234"/>
                  </a:lnTo>
                  <a:lnTo>
                    <a:pt x="71" y="242"/>
                  </a:lnTo>
                  <a:lnTo>
                    <a:pt x="58" y="247"/>
                  </a:lnTo>
                  <a:lnTo>
                    <a:pt x="45" y="253"/>
                  </a:lnTo>
                  <a:lnTo>
                    <a:pt x="34" y="260"/>
                  </a:lnTo>
                  <a:lnTo>
                    <a:pt x="23" y="271"/>
                  </a:lnTo>
                  <a:lnTo>
                    <a:pt x="17" y="280"/>
                  </a:lnTo>
                  <a:lnTo>
                    <a:pt x="13" y="293"/>
                  </a:lnTo>
                  <a:lnTo>
                    <a:pt x="11" y="306"/>
                  </a:lnTo>
                  <a:lnTo>
                    <a:pt x="8" y="321"/>
                  </a:lnTo>
                  <a:lnTo>
                    <a:pt x="2" y="330"/>
                  </a:lnTo>
                  <a:lnTo>
                    <a:pt x="0" y="341"/>
                  </a:lnTo>
                  <a:lnTo>
                    <a:pt x="10" y="354"/>
                  </a:lnTo>
                  <a:lnTo>
                    <a:pt x="17" y="369"/>
                  </a:lnTo>
                  <a:lnTo>
                    <a:pt x="15" y="376"/>
                  </a:lnTo>
                  <a:lnTo>
                    <a:pt x="8" y="384"/>
                  </a:lnTo>
                  <a:lnTo>
                    <a:pt x="6" y="389"/>
                  </a:lnTo>
                  <a:lnTo>
                    <a:pt x="4" y="393"/>
                  </a:lnTo>
                  <a:lnTo>
                    <a:pt x="2" y="397"/>
                  </a:lnTo>
                  <a:lnTo>
                    <a:pt x="4" y="402"/>
                  </a:lnTo>
                  <a:lnTo>
                    <a:pt x="8" y="408"/>
                  </a:lnTo>
                  <a:lnTo>
                    <a:pt x="11" y="412"/>
                  </a:lnTo>
                  <a:lnTo>
                    <a:pt x="15" y="415"/>
                  </a:lnTo>
                  <a:lnTo>
                    <a:pt x="19" y="415"/>
                  </a:lnTo>
                  <a:lnTo>
                    <a:pt x="26" y="417"/>
                  </a:lnTo>
                  <a:lnTo>
                    <a:pt x="32" y="419"/>
                  </a:lnTo>
                  <a:lnTo>
                    <a:pt x="39" y="428"/>
                  </a:lnTo>
                  <a:lnTo>
                    <a:pt x="48" y="436"/>
                  </a:lnTo>
                  <a:lnTo>
                    <a:pt x="58" y="441"/>
                  </a:lnTo>
                  <a:lnTo>
                    <a:pt x="67" y="445"/>
                  </a:lnTo>
                  <a:lnTo>
                    <a:pt x="74" y="449"/>
                  </a:lnTo>
                  <a:lnTo>
                    <a:pt x="84" y="452"/>
                  </a:lnTo>
                  <a:lnTo>
                    <a:pt x="89" y="456"/>
                  </a:lnTo>
                  <a:lnTo>
                    <a:pt x="96" y="463"/>
                  </a:lnTo>
                  <a:lnTo>
                    <a:pt x="98" y="469"/>
                  </a:lnTo>
                  <a:lnTo>
                    <a:pt x="100" y="478"/>
                  </a:lnTo>
                  <a:lnTo>
                    <a:pt x="100" y="487"/>
                  </a:lnTo>
                  <a:lnTo>
                    <a:pt x="98" y="500"/>
                  </a:lnTo>
                  <a:lnTo>
                    <a:pt x="93" y="524"/>
                  </a:lnTo>
                  <a:lnTo>
                    <a:pt x="89" y="548"/>
                  </a:lnTo>
                  <a:lnTo>
                    <a:pt x="91" y="558"/>
                  </a:lnTo>
                  <a:lnTo>
                    <a:pt x="93" y="567"/>
                  </a:lnTo>
                  <a:lnTo>
                    <a:pt x="93" y="571"/>
                  </a:lnTo>
                  <a:lnTo>
                    <a:pt x="93" y="576"/>
                  </a:lnTo>
                  <a:lnTo>
                    <a:pt x="91" y="580"/>
                  </a:lnTo>
                  <a:lnTo>
                    <a:pt x="89" y="585"/>
                  </a:lnTo>
                  <a:lnTo>
                    <a:pt x="67" y="587"/>
                  </a:lnTo>
                  <a:lnTo>
                    <a:pt x="43" y="587"/>
                  </a:lnTo>
                  <a:lnTo>
                    <a:pt x="32" y="591"/>
                  </a:lnTo>
                  <a:lnTo>
                    <a:pt x="23" y="595"/>
                  </a:lnTo>
                  <a:lnTo>
                    <a:pt x="13" y="600"/>
                  </a:lnTo>
                  <a:lnTo>
                    <a:pt x="8" y="609"/>
                  </a:lnTo>
                  <a:lnTo>
                    <a:pt x="15" y="626"/>
                  </a:lnTo>
                  <a:lnTo>
                    <a:pt x="26" y="654"/>
                  </a:lnTo>
                  <a:lnTo>
                    <a:pt x="23" y="672"/>
                  </a:lnTo>
                  <a:lnTo>
                    <a:pt x="23" y="691"/>
                  </a:lnTo>
                  <a:lnTo>
                    <a:pt x="23" y="707"/>
                  </a:lnTo>
                  <a:lnTo>
                    <a:pt x="26" y="726"/>
                  </a:lnTo>
                  <a:lnTo>
                    <a:pt x="32" y="741"/>
                  </a:lnTo>
                  <a:lnTo>
                    <a:pt x="39" y="752"/>
                  </a:lnTo>
                  <a:lnTo>
                    <a:pt x="43" y="755"/>
                  </a:lnTo>
                  <a:lnTo>
                    <a:pt x="47" y="759"/>
                  </a:lnTo>
                  <a:lnTo>
                    <a:pt x="52" y="763"/>
                  </a:lnTo>
                  <a:lnTo>
                    <a:pt x="56" y="763"/>
                  </a:lnTo>
                  <a:lnTo>
                    <a:pt x="69" y="759"/>
                  </a:lnTo>
                  <a:lnTo>
                    <a:pt x="78" y="753"/>
                  </a:lnTo>
                  <a:lnTo>
                    <a:pt x="85" y="746"/>
                  </a:lnTo>
                  <a:lnTo>
                    <a:pt x="93" y="741"/>
                  </a:lnTo>
                  <a:lnTo>
                    <a:pt x="100" y="726"/>
                  </a:lnTo>
                  <a:lnTo>
                    <a:pt x="104" y="713"/>
                  </a:lnTo>
                  <a:lnTo>
                    <a:pt x="106" y="711"/>
                  </a:lnTo>
                  <a:lnTo>
                    <a:pt x="108" y="707"/>
                  </a:lnTo>
                  <a:lnTo>
                    <a:pt x="109" y="707"/>
                  </a:lnTo>
                  <a:lnTo>
                    <a:pt x="113" y="707"/>
                  </a:lnTo>
                  <a:lnTo>
                    <a:pt x="117" y="709"/>
                  </a:lnTo>
                  <a:lnTo>
                    <a:pt x="119" y="711"/>
                  </a:lnTo>
                  <a:lnTo>
                    <a:pt x="120" y="715"/>
                  </a:lnTo>
                  <a:lnTo>
                    <a:pt x="120" y="718"/>
                  </a:lnTo>
                  <a:lnTo>
                    <a:pt x="120" y="724"/>
                  </a:lnTo>
                  <a:lnTo>
                    <a:pt x="122" y="729"/>
                  </a:lnTo>
                  <a:lnTo>
                    <a:pt x="126" y="733"/>
                  </a:lnTo>
                  <a:lnTo>
                    <a:pt x="133" y="735"/>
                  </a:lnTo>
                  <a:lnTo>
                    <a:pt x="146" y="733"/>
                  </a:lnTo>
                  <a:lnTo>
                    <a:pt x="161" y="733"/>
                  </a:lnTo>
                  <a:lnTo>
                    <a:pt x="170" y="735"/>
                  </a:lnTo>
                  <a:lnTo>
                    <a:pt x="178" y="739"/>
                  </a:lnTo>
                  <a:lnTo>
                    <a:pt x="183" y="746"/>
                  </a:lnTo>
                  <a:lnTo>
                    <a:pt x="189" y="755"/>
                  </a:lnTo>
                  <a:lnTo>
                    <a:pt x="191" y="765"/>
                  </a:lnTo>
                  <a:lnTo>
                    <a:pt x="191" y="774"/>
                  </a:lnTo>
                  <a:lnTo>
                    <a:pt x="189" y="779"/>
                  </a:lnTo>
                  <a:lnTo>
                    <a:pt x="185" y="783"/>
                  </a:lnTo>
                  <a:lnTo>
                    <a:pt x="178" y="790"/>
                  </a:lnTo>
                  <a:lnTo>
                    <a:pt x="170" y="800"/>
                  </a:lnTo>
                  <a:lnTo>
                    <a:pt x="172" y="811"/>
                  </a:lnTo>
                  <a:lnTo>
                    <a:pt x="174" y="822"/>
                  </a:lnTo>
                  <a:lnTo>
                    <a:pt x="176" y="835"/>
                  </a:lnTo>
                  <a:lnTo>
                    <a:pt x="180" y="844"/>
                  </a:lnTo>
                  <a:lnTo>
                    <a:pt x="183" y="853"/>
                  </a:lnTo>
                  <a:lnTo>
                    <a:pt x="191" y="857"/>
                  </a:lnTo>
                  <a:lnTo>
                    <a:pt x="198" y="862"/>
                  </a:lnTo>
                  <a:lnTo>
                    <a:pt x="205" y="866"/>
                  </a:lnTo>
                  <a:lnTo>
                    <a:pt x="217" y="862"/>
                  </a:lnTo>
                  <a:lnTo>
                    <a:pt x="226" y="859"/>
                  </a:lnTo>
                  <a:lnTo>
                    <a:pt x="233" y="861"/>
                  </a:lnTo>
                  <a:lnTo>
                    <a:pt x="237" y="866"/>
                  </a:lnTo>
                  <a:lnTo>
                    <a:pt x="241" y="868"/>
                  </a:lnTo>
                  <a:lnTo>
                    <a:pt x="246" y="870"/>
                  </a:lnTo>
                  <a:lnTo>
                    <a:pt x="253" y="868"/>
                  </a:lnTo>
                  <a:lnTo>
                    <a:pt x="263" y="866"/>
                  </a:lnTo>
                  <a:lnTo>
                    <a:pt x="265" y="862"/>
                  </a:lnTo>
                  <a:lnTo>
                    <a:pt x="263" y="859"/>
                  </a:lnTo>
                  <a:lnTo>
                    <a:pt x="261" y="857"/>
                  </a:lnTo>
                  <a:lnTo>
                    <a:pt x="263" y="853"/>
                  </a:lnTo>
                  <a:lnTo>
                    <a:pt x="263" y="851"/>
                  </a:lnTo>
                  <a:lnTo>
                    <a:pt x="266" y="848"/>
                  </a:lnTo>
                  <a:lnTo>
                    <a:pt x="287" y="848"/>
                  </a:lnTo>
                  <a:lnTo>
                    <a:pt x="309" y="850"/>
                  </a:lnTo>
                  <a:lnTo>
                    <a:pt x="329" y="851"/>
                  </a:lnTo>
                  <a:lnTo>
                    <a:pt x="342" y="851"/>
                  </a:lnTo>
                  <a:lnTo>
                    <a:pt x="348" y="848"/>
                  </a:lnTo>
                  <a:lnTo>
                    <a:pt x="353" y="842"/>
                  </a:lnTo>
                  <a:lnTo>
                    <a:pt x="357" y="838"/>
                  </a:lnTo>
                  <a:lnTo>
                    <a:pt x="361" y="835"/>
                  </a:lnTo>
                  <a:lnTo>
                    <a:pt x="366" y="833"/>
                  </a:lnTo>
                  <a:lnTo>
                    <a:pt x="374" y="831"/>
                  </a:lnTo>
                  <a:lnTo>
                    <a:pt x="392" y="837"/>
                  </a:lnTo>
                  <a:lnTo>
                    <a:pt x="409" y="844"/>
                  </a:lnTo>
                  <a:lnTo>
                    <a:pt x="422" y="846"/>
                  </a:lnTo>
                  <a:lnTo>
                    <a:pt x="434" y="846"/>
                  </a:lnTo>
                  <a:lnTo>
                    <a:pt x="447" y="850"/>
                  </a:lnTo>
                  <a:lnTo>
                    <a:pt x="459" y="855"/>
                  </a:lnTo>
                  <a:lnTo>
                    <a:pt x="468" y="853"/>
                  </a:lnTo>
                  <a:lnTo>
                    <a:pt x="477" y="851"/>
                  </a:lnTo>
                  <a:lnTo>
                    <a:pt x="484" y="857"/>
                  </a:lnTo>
                  <a:lnTo>
                    <a:pt x="486" y="864"/>
                  </a:lnTo>
                  <a:lnTo>
                    <a:pt x="488" y="868"/>
                  </a:lnTo>
                  <a:lnTo>
                    <a:pt x="486" y="874"/>
                  </a:lnTo>
                  <a:lnTo>
                    <a:pt x="483" y="881"/>
                  </a:lnTo>
                  <a:lnTo>
                    <a:pt x="481" y="886"/>
                  </a:lnTo>
                  <a:lnTo>
                    <a:pt x="486" y="894"/>
                  </a:lnTo>
                  <a:lnTo>
                    <a:pt x="492" y="901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1" name="Freeform 31"/>
            <p:cNvSpPr>
              <a:spLocks/>
            </p:cNvSpPr>
            <p:nvPr/>
          </p:nvSpPr>
          <p:spPr bwMode="auto">
            <a:xfrm>
              <a:off x="2808" y="2202"/>
              <a:ext cx="732" cy="1418"/>
            </a:xfrm>
            <a:custGeom>
              <a:avLst/>
              <a:gdLst>
                <a:gd name="T0" fmla="*/ 69 w 732"/>
                <a:gd name="T1" fmla="*/ 58 h 1418"/>
                <a:gd name="T2" fmla="*/ 69 w 732"/>
                <a:gd name="T3" fmla="*/ 141 h 1418"/>
                <a:gd name="T4" fmla="*/ 67 w 732"/>
                <a:gd name="T5" fmla="*/ 198 h 1418"/>
                <a:gd name="T6" fmla="*/ 83 w 732"/>
                <a:gd name="T7" fmla="*/ 287 h 1418"/>
                <a:gd name="T8" fmla="*/ 135 w 732"/>
                <a:gd name="T9" fmla="*/ 316 h 1418"/>
                <a:gd name="T10" fmla="*/ 80 w 732"/>
                <a:gd name="T11" fmla="*/ 398 h 1418"/>
                <a:gd name="T12" fmla="*/ 65 w 732"/>
                <a:gd name="T13" fmla="*/ 483 h 1418"/>
                <a:gd name="T14" fmla="*/ 30 w 732"/>
                <a:gd name="T15" fmla="*/ 536 h 1418"/>
                <a:gd name="T16" fmla="*/ 54 w 732"/>
                <a:gd name="T17" fmla="*/ 599 h 1418"/>
                <a:gd name="T18" fmla="*/ 15 w 732"/>
                <a:gd name="T19" fmla="*/ 669 h 1418"/>
                <a:gd name="T20" fmla="*/ 24 w 732"/>
                <a:gd name="T21" fmla="*/ 712 h 1418"/>
                <a:gd name="T22" fmla="*/ 111 w 732"/>
                <a:gd name="T23" fmla="*/ 741 h 1418"/>
                <a:gd name="T24" fmla="*/ 131 w 732"/>
                <a:gd name="T25" fmla="*/ 780 h 1418"/>
                <a:gd name="T26" fmla="*/ 131 w 732"/>
                <a:gd name="T27" fmla="*/ 808 h 1418"/>
                <a:gd name="T28" fmla="*/ 128 w 732"/>
                <a:gd name="T29" fmla="*/ 891 h 1418"/>
                <a:gd name="T30" fmla="*/ 124 w 732"/>
                <a:gd name="T31" fmla="*/ 948 h 1418"/>
                <a:gd name="T32" fmla="*/ 120 w 732"/>
                <a:gd name="T33" fmla="*/ 1022 h 1418"/>
                <a:gd name="T34" fmla="*/ 141 w 732"/>
                <a:gd name="T35" fmla="*/ 1072 h 1418"/>
                <a:gd name="T36" fmla="*/ 124 w 732"/>
                <a:gd name="T37" fmla="*/ 1141 h 1418"/>
                <a:gd name="T38" fmla="*/ 189 w 732"/>
                <a:gd name="T39" fmla="*/ 1135 h 1418"/>
                <a:gd name="T40" fmla="*/ 218 w 732"/>
                <a:gd name="T41" fmla="*/ 1218 h 1418"/>
                <a:gd name="T42" fmla="*/ 200 w 732"/>
                <a:gd name="T43" fmla="*/ 1307 h 1418"/>
                <a:gd name="T44" fmla="*/ 172 w 732"/>
                <a:gd name="T45" fmla="*/ 1344 h 1418"/>
                <a:gd name="T46" fmla="*/ 202 w 732"/>
                <a:gd name="T47" fmla="*/ 1403 h 1418"/>
                <a:gd name="T48" fmla="*/ 277 w 732"/>
                <a:gd name="T49" fmla="*/ 1396 h 1418"/>
                <a:gd name="T50" fmla="*/ 366 w 732"/>
                <a:gd name="T51" fmla="*/ 1288 h 1418"/>
                <a:gd name="T52" fmla="*/ 445 w 732"/>
                <a:gd name="T53" fmla="*/ 1294 h 1418"/>
                <a:gd name="T54" fmla="*/ 405 w 732"/>
                <a:gd name="T55" fmla="*/ 1220 h 1418"/>
                <a:gd name="T56" fmla="*/ 458 w 732"/>
                <a:gd name="T57" fmla="*/ 1148 h 1418"/>
                <a:gd name="T58" fmla="*/ 486 w 732"/>
                <a:gd name="T59" fmla="*/ 1091 h 1418"/>
                <a:gd name="T60" fmla="*/ 508 w 732"/>
                <a:gd name="T61" fmla="*/ 1011 h 1418"/>
                <a:gd name="T62" fmla="*/ 560 w 732"/>
                <a:gd name="T63" fmla="*/ 943 h 1418"/>
                <a:gd name="T64" fmla="*/ 602 w 732"/>
                <a:gd name="T65" fmla="*/ 924 h 1418"/>
                <a:gd name="T66" fmla="*/ 639 w 732"/>
                <a:gd name="T67" fmla="*/ 954 h 1418"/>
                <a:gd name="T68" fmla="*/ 663 w 732"/>
                <a:gd name="T69" fmla="*/ 956 h 1418"/>
                <a:gd name="T70" fmla="*/ 674 w 732"/>
                <a:gd name="T71" fmla="*/ 906 h 1418"/>
                <a:gd name="T72" fmla="*/ 721 w 732"/>
                <a:gd name="T73" fmla="*/ 813 h 1418"/>
                <a:gd name="T74" fmla="*/ 687 w 732"/>
                <a:gd name="T75" fmla="*/ 777 h 1418"/>
                <a:gd name="T76" fmla="*/ 593 w 732"/>
                <a:gd name="T77" fmla="*/ 769 h 1418"/>
                <a:gd name="T78" fmla="*/ 501 w 732"/>
                <a:gd name="T79" fmla="*/ 784 h 1418"/>
                <a:gd name="T80" fmla="*/ 466 w 732"/>
                <a:gd name="T81" fmla="*/ 786 h 1418"/>
                <a:gd name="T82" fmla="*/ 412 w 732"/>
                <a:gd name="T83" fmla="*/ 738 h 1418"/>
                <a:gd name="T84" fmla="*/ 418 w 732"/>
                <a:gd name="T85" fmla="*/ 666 h 1418"/>
                <a:gd name="T86" fmla="*/ 360 w 732"/>
                <a:gd name="T87" fmla="*/ 642 h 1418"/>
                <a:gd name="T88" fmla="*/ 333 w 732"/>
                <a:gd name="T89" fmla="*/ 668 h 1418"/>
                <a:gd name="T90" fmla="*/ 272 w 732"/>
                <a:gd name="T91" fmla="*/ 668 h 1418"/>
                <a:gd name="T92" fmla="*/ 263 w 732"/>
                <a:gd name="T93" fmla="*/ 522 h 1418"/>
                <a:gd name="T94" fmla="*/ 331 w 732"/>
                <a:gd name="T95" fmla="*/ 485 h 1418"/>
                <a:gd name="T96" fmla="*/ 324 w 732"/>
                <a:gd name="T97" fmla="*/ 379 h 1418"/>
                <a:gd name="T98" fmla="*/ 255 w 732"/>
                <a:gd name="T99" fmla="*/ 342 h 1418"/>
                <a:gd name="T100" fmla="*/ 257 w 732"/>
                <a:gd name="T101" fmla="*/ 296 h 1418"/>
                <a:gd name="T102" fmla="*/ 274 w 732"/>
                <a:gd name="T103" fmla="*/ 187 h 1418"/>
                <a:gd name="T104" fmla="*/ 355 w 732"/>
                <a:gd name="T105" fmla="*/ 109 h 1418"/>
                <a:gd name="T106" fmla="*/ 233 w 732"/>
                <a:gd name="T107" fmla="*/ 109 h 1418"/>
                <a:gd name="T108" fmla="*/ 205 w 732"/>
                <a:gd name="T109" fmla="*/ 39 h 1418"/>
                <a:gd name="T110" fmla="*/ 141 w 732"/>
                <a:gd name="T111" fmla="*/ 108 h 1418"/>
                <a:gd name="T112" fmla="*/ 102 w 732"/>
                <a:gd name="T113" fmla="*/ 0 h 14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32"/>
                <a:gd name="T172" fmla="*/ 0 h 1418"/>
                <a:gd name="T173" fmla="*/ 732 w 732"/>
                <a:gd name="T174" fmla="*/ 1418 h 14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32" h="1418">
                  <a:moveTo>
                    <a:pt x="102" y="0"/>
                  </a:moveTo>
                  <a:lnTo>
                    <a:pt x="94" y="4"/>
                  </a:lnTo>
                  <a:lnTo>
                    <a:pt x="87" y="8"/>
                  </a:lnTo>
                  <a:lnTo>
                    <a:pt x="87" y="17"/>
                  </a:lnTo>
                  <a:lnTo>
                    <a:pt x="85" y="26"/>
                  </a:lnTo>
                  <a:lnTo>
                    <a:pt x="69" y="23"/>
                  </a:lnTo>
                  <a:lnTo>
                    <a:pt x="58" y="19"/>
                  </a:lnTo>
                  <a:lnTo>
                    <a:pt x="63" y="37"/>
                  </a:lnTo>
                  <a:lnTo>
                    <a:pt x="69" y="58"/>
                  </a:lnTo>
                  <a:lnTo>
                    <a:pt x="65" y="71"/>
                  </a:lnTo>
                  <a:lnTo>
                    <a:pt x="59" y="84"/>
                  </a:lnTo>
                  <a:lnTo>
                    <a:pt x="69" y="100"/>
                  </a:lnTo>
                  <a:lnTo>
                    <a:pt x="82" y="119"/>
                  </a:lnTo>
                  <a:lnTo>
                    <a:pt x="82" y="124"/>
                  </a:lnTo>
                  <a:lnTo>
                    <a:pt x="80" y="128"/>
                  </a:lnTo>
                  <a:lnTo>
                    <a:pt x="78" y="132"/>
                  </a:lnTo>
                  <a:lnTo>
                    <a:pt x="74" y="135"/>
                  </a:lnTo>
                  <a:lnTo>
                    <a:pt x="69" y="141"/>
                  </a:lnTo>
                  <a:lnTo>
                    <a:pt x="65" y="146"/>
                  </a:lnTo>
                  <a:lnTo>
                    <a:pt x="69" y="158"/>
                  </a:lnTo>
                  <a:lnTo>
                    <a:pt x="74" y="170"/>
                  </a:lnTo>
                  <a:lnTo>
                    <a:pt x="70" y="176"/>
                  </a:lnTo>
                  <a:lnTo>
                    <a:pt x="67" y="180"/>
                  </a:lnTo>
                  <a:lnTo>
                    <a:pt x="65" y="182"/>
                  </a:lnTo>
                  <a:lnTo>
                    <a:pt x="65" y="185"/>
                  </a:lnTo>
                  <a:lnTo>
                    <a:pt x="65" y="191"/>
                  </a:lnTo>
                  <a:lnTo>
                    <a:pt x="67" y="198"/>
                  </a:lnTo>
                  <a:lnTo>
                    <a:pt x="80" y="215"/>
                  </a:lnTo>
                  <a:lnTo>
                    <a:pt x="91" y="230"/>
                  </a:lnTo>
                  <a:lnTo>
                    <a:pt x="93" y="241"/>
                  </a:lnTo>
                  <a:lnTo>
                    <a:pt x="93" y="252"/>
                  </a:lnTo>
                  <a:lnTo>
                    <a:pt x="91" y="259"/>
                  </a:lnTo>
                  <a:lnTo>
                    <a:pt x="89" y="267"/>
                  </a:lnTo>
                  <a:lnTo>
                    <a:pt x="85" y="272"/>
                  </a:lnTo>
                  <a:lnTo>
                    <a:pt x="83" y="279"/>
                  </a:lnTo>
                  <a:lnTo>
                    <a:pt x="83" y="287"/>
                  </a:lnTo>
                  <a:lnTo>
                    <a:pt x="85" y="294"/>
                  </a:lnTo>
                  <a:lnTo>
                    <a:pt x="91" y="300"/>
                  </a:lnTo>
                  <a:lnTo>
                    <a:pt x="96" y="303"/>
                  </a:lnTo>
                  <a:lnTo>
                    <a:pt x="104" y="305"/>
                  </a:lnTo>
                  <a:lnTo>
                    <a:pt x="111" y="307"/>
                  </a:lnTo>
                  <a:lnTo>
                    <a:pt x="118" y="307"/>
                  </a:lnTo>
                  <a:lnTo>
                    <a:pt x="126" y="309"/>
                  </a:lnTo>
                  <a:lnTo>
                    <a:pt x="131" y="311"/>
                  </a:lnTo>
                  <a:lnTo>
                    <a:pt x="135" y="316"/>
                  </a:lnTo>
                  <a:lnTo>
                    <a:pt x="130" y="331"/>
                  </a:lnTo>
                  <a:lnTo>
                    <a:pt x="122" y="346"/>
                  </a:lnTo>
                  <a:lnTo>
                    <a:pt x="124" y="361"/>
                  </a:lnTo>
                  <a:lnTo>
                    <a:pt x="122" y="374"/>
                  </a:lnTo>
                  <a:lnTo>
                    <a:pt x="107" y="379"/>
                  </a:lnTo>
                  <a:lnTo>
                    <a:pt x="89" y="383"/>
                  </a:lnTo>
                  <a:lnTo>
                    <a:pt x="85" y="398"/>
                  </a:lnTo>
                  <a:lnTo>
                    <a:pt x="83" y="400"/>
                  </a:lnTo>
                  <a:lnTo>
                    <a:pt x="80" y="398"/>
                  </a:lnTo>
                  <a:lnTo>
                    <a:pt x="76" y="400"/>
                  </a:lnTo>
                  <a:lnTo>
                    <a:pt x="85" y="414"/>
                  </a:lnTo>
                  <a:lnTo>
                    <a:pt x="94" y="429"/>
                  </a:lnTo>
                  <a:lnTo>
                    <a:pt x="93" y="437"/>
                  </a:lnTo>
                  <a:lnTo>
                    <a:pt x="89" y="442"/>
                  </a:lnTo>
                  <a:lnTo>
                    <a:pt x="83" y="449"/>
                  </a:lnTo>
                  <a:lnTo>
                    <a:pt x="76" y="455"/>
                  </a:lnTo>
                  <a:lnTo>
                    <a:pt x="72" y="468"/>
                  </a:lnTo>
                  <a:lnTo>
                    <a:pt x="65" y="483"/>
                  </a:lnTo>
                  <a:lnTo>
                    <a:pt x="61" y="488"/>
                  </a:lnTo>
                  <a:lnTo>
                    <a:pt x="58" y="494"/>
                  </a:lnTo>
                  <a:lnTo>
                    <a:pt x="54" y="496"/>
                  </a:lnTo>
                  <a:lnTo>
                    <a:pt x="50" y="499"/>
                  </a:lnTo>
                  <a:lnTo>
                    <a:pt x="43" y="501"/>
                  </a:lnTo>
                  <a:lnTo>
                    <a:pt x="37" y="507"/>
                  </a:lnTo>
                  <a:lnTo>
                    <a:pt x="32" y="518"/>
                  </a:lnTo>
                  <a:lnTo>
                    <a:pt x="30" y="527"/>
                  </a:lnTo>
                  <a:lnTo>
                    <a:pt x="30" y="536"/>
                  </a:lnTo>
                  <a:lnTo>
                    <a:pt x="33" y="547"/>
                  </a:lnTo>
                  <a:lnTo>
                    <a:pt x="43" y="555"/>
                  </a:lnTo>
                  <a:lnTo>
                    <a:pt x="56" y="560"/>
                  </a:lnTo>
                  <a:lnTo>
                    <a:pt x="63" y="564"/>
                  </a:lnTo>
                  <a:lnTo>
                    <a:pt x="67" y="571"/>
                  </a:lnTo>
                  <a:lnTo>
                    <a:pt x="67" y="579"/>
                  </a:lnTo>
                  <a:lnTo>
                    <a:pt x="65" y="590"/>
                  </a:lnTo>
                  <a:lnTo>
                    <a:pt x="61" y="595"/>
                  </a:lnTo>
                  <a:lnTo>
                    <a:pt x="54" y="599"/>
                  </a:lnTo>
                  <a:lnTo>
                    <a:pt x="46" y="601"/>
                  </a:lnTo>
                  <a:lnTo>
                    <a:pt x="35" y="603"/>
                  </a:lnTo>
                  <a:lnTo>
                    <a:pt x="17" y="607"/>
                  </a:lnTo>
                  <a:lnTo>
                    <a:pt x="0" y="610"/>
                  </a:lnTo>
                  <a:lnTo>
                    <a:pt x="6" y="627"/>
                  </a:lnTo>
                  <a:lnTo>
                    <a:pt x="11" y="642"/>
                  </a:lnTo>
                  <a:lnTo>
                    <a:pt x="13" y="653"/>
                  </a:lnTo>
                  <a:lnTo>
                    <a:pt x="15" y="664"/>
                  </a:lnTo>
                  <a:lnTo>
                    <a:pt x="15" y="669"/>
                  </a:lnTo>
                  <a:lnTo>
                    <a:pt x="13" y="673"/>
                  </a:lnTo>
                  <a:lnTo>
                    <a:pt x="9" y="679"/>
                  </a:lnTo>
                  <a:lnTo>
                    <a:pt x="6" y="682"/>
                  </a:lnTo>
                  <a:lnTo>
                    <a:pt x="4" y="686"/>
                  </a:lnTo>
                  <a:lnTo>
                    <a:pt x="2" y="692"/>
                  </a:lnTo>
                  <a:lnTo>
                    <a:pt x="4" y="697"/>
                  </a:lnTo>
                  <a:lnTo>
                    <a:pt x="6" y="703"/>
                  </a:lnTo>
                  <a:lnTo>
                    <a:pt x="15" y="708"/>
                  </a:lnTo>
                  <a:lnTo>
                    <a:pt x="24" y="712"/>
                  </a:lnTo>
                  <a:lnTo>
                    <a:pt x="37" y="712"/>
                  </a:lnTo>
                  <a:lnTo>
                    <a:pt x="50" y="714"/>
                  </a:lnTo>
                  <a:lnTo>
                    <a:pt x="65" y="714"/>
                  </a:lnTo>
                  <a:lnTo>
                    <a:pt x="78" y="716"/>
                  </a:lnTo>
                  <a:lnTo>
                    <a:pt x="89" y="717"/>
                  </a:lnTo>
                  <a:lnTo>
                    <a:pt x="100" y="723"/>
                  </a:lnTo>
                  <a:lnTo>
                    <a:pt x="106" y="730"/>
                  </a:lnTo>
                  <a:lnTo>
                    <a:pt x="109" y="736"/>
                  </a:lnTo>
                  <a:lnTo>
                    <a:pt x="111" y="741"/>
                  </a:lnTo>
                  <a:lnTo>
                    <a:pt x="111" y="749"/>
                  </a:lnTo>
                  <a:lnTo>
                    <a:pt x="111" y="756"/>
                  </a:lnTo>
                  <a:lnTo>
                    <a:pt x="111" y="762"/>
                  </a:lnTo>
                  <a:lnTo>
                    <a:pt x="113" y="769"/>
                  </a:lnTo>
                  <a:lnTo>
                    <a:pt x="117" y="777"/>
                  </a:lnTo>
                  <a:lnTo>
                    <a:pt x="118" y="778"/>
                  </a:lnTo>
                  <a:lnTo>
                    <a:pt x="122" y="780"/>
                  </a:lnTo>
                  <a:lnTo>
                    <a:pt x="126" y="780"/>
                  </a:lnTo>
                  <a:lnTo>
                    <a:pt x="131" y="780"/>
                  </a:lnTo>
                  <a:lnTo>
                    <a:pt x="141" y="778"/>
                  </a:lnTo>
                  <a:lnTo>
                    <a:pt x="152" y="777"/>
                  </a:lnTo>
                  <a:lnTo>
                    <a:pt x="154" y="782"/>
                  </a:lnTo>
                  <a:lnTo>
                    <a:pt x="154" y="791"/>
                  </a:lnTo>
                  <a:lnTo>
                    <a:pt x="154" y="801"/>
                  </a:lnTo>
                  <a:lnTo>
                    <a:pt x="154" y="808"/>
                  </a:lnTo>
                  <a:lnTo>
                    <a:pt x="146" y="806"/>
                  </a:lnTo>
                  <a:lnTo>
                    <a:pt x="135" y="804"/>
                  </a:lnTo>
                  <a:lnTo>
                    <a:pt x="131" y="808"/>
                  </a:lnTo>
                  <a:lnTo>
                    <a:pt x="126" y="812"/>
                  </a:lnTo>
                  <a:lnTo>
                    <a:pt x="118" y="819"/>
                  </a:lnTo>
                  <a:lnTo>
                    <a:pt x="113" y="828"/>
                  </a:lnTo>
                  <a:lnTo>
                    <a:pt x="109" y="841"/>
                  </a:lnTo>
                  <a:lnTo>
                    <a:pt x="107" y="852"/>
                  </a:lnTo>
                  <a:lnTo>
                    <a:pt x="107" y="863"/>
                  </a:lnTo>
                  <a:lnTo>
                    <a:pt x="109" y="874"/>
                  </a:lnTo>
                  <a:lnTo>
                    <a:pt x="118" y="884"/>
                  </a:lnTo>
                  <a:lnTo>
                    <a:pt x="128" y="891"/>
                  </a:lnTo>
                  <a:lnTo>
                    <a:pt x="137" y="895"/>
                  </a:lnTo>
                  <a:lnTo>
                    <a:pt x="144" y="897"/>
                  </a:lnTo>
                  <a:lnTo>
                    <a:pt x="150" y="898"/>
                  </a:lnTo>
                  <a:lnTo>
                    <a:pt x="155" y="902"/>
                  </a:lnTo>
                  <a:lnTo>
                    <a:pt x="157" y="904"/>
                  </a:lnTo>
                  <a:lnTo>
                    <a:pt x="159" y="910"/>
                  </a:lnTo>
                  <a:lnTo>
                    <a:pt x="150" y="923"/>
                  </a:lnTo>
                  <a:lnTo>
                    <a:pt x="139" y="937"/>
                  </a:lnTo>
                  <a:lnTo>
                    <a:pt x="124" y="948"/>
                  </a:lnTo>
                  <a:lnTo>
                    <a:pt x="111" y="958"/>
                  </a:lnTo>
                  <a:lnTo>
                    <a:pt x="115" y="967"/>
                  </a:lnTo>
                  <a:lnTo>
                    <a:pt x="118" y="978"/>
                  </a:lnTo>
                  <a:lnTo>
                    <a:pt x="113" y="985"/>
                  </a:lnTo>
                  <a:lnTo>
                    <a:pt x="109" y="995"/>
                  </a:lnTo>
                  <a:lnTo>
                    <a:pt x="106" y="1004"/>
                  </a:lnTo>
                  <a:lnTo>
                    <a:pt x="106" y="1011"/>
                  </a:lnTo>
                  <a:lnTo>
                    <a:pt x="111" y="1017"/>
                  </a:lnTo>
                  <a:lnTo>
                    <a:pt x="120" y="1022"/>
                  </a:lnTo>
                  <a:lnTo>
                    <a:pt x="126" y="1026"/>
                  </a:lnTo>
                  <a:lnTo>
                    <a:pt x="130" y="1028"/>
                  </a:lnTo>
                  <a:lnTo>
                    <a:pt x="131" y="1033"/>
                  </a:lnTo>
                  <a:lnTo>
                    <a:pt x="133" y="1037"/>
                  </a:lnTo>
                  <a:lnTo>
                    <a:pt x="137" y="1043"/>
                  </a:lnTo>
                  <a:lnTo>
                    <a:pt x="142" y="1050"/>
                  </a:lnTo>
                  <a:lnTo>
                    <a:pt x="146" y="1056"/>
                  </a:lnTo>
                  <a:lnTo>
                    <a:pt x="146" y="1063"/>
                  </a:lnTo>
                  <a:lnTo>
                    <a:pt x="141" y="1072"/>
                  </a:lnTo>
                  <a:lnTo>
                    <a:pt x="133" y="1076"/>
                  </a:lnTo>
                  <a:lnTo>
                    <a:pt x="128" y="1078"/>
                  </a:lnTo>
                  <a:lnTo>
                    <a:pt x="120" y="1083"/>
                  </a:lnTo>
                  <a:lnTo>
                    <a:pt x="109" y="1093"/>
                  </a:lnTo>
                  <a:lnTo>
                    <a:pt x="100" y="1104"/>
                  </a:lnTo>
                  <a:lnTo>
                    <a:pt x="107" y="1122"/>
                  </a:lnTo>
                  <a:lnTo>
                    <a:pt x="117" y="1133"/>
                  </a:lnTo>
                  <a:lnTo>
                    <a:pt x="120" y="1137"/>
                  </a:lnTo>
                  <a:lnTo>
                    <a:pt x="124" y="1141"/>
                  </a:lnTo>
                  <a:lnTo>
                    <a:pt x="128" y="1142"/>
                  </a:lnTo>
                  <a:lnTo>
                    <a:pt x="133" y="1142"/>
                  </a:lnTo>
                  <a:lnTo>
                    <a:pt x="152" y="1129"/>
                  </a:lnTo>
                  <a:lnTo>
                    <a:pt x="161" y="1120"/>
                  </a:lnTo>
                  <a:lnTo>
                    <a:pt x="166" y="1124"/>
                  </a:lnTo>
                  <a:lnTo>
                    <a:pt x="174" y="1133"/>
                  </a:lnTo>
                  <a:lnTo>
                    <a:pt x="179" y="1135"/>
                  </a:lnTo>
                  <a:lnTo>
                    <a:pt x="187" y="1135"/>
                  </a:lnTo>
                  <a:lnTo>
                    <a:pt x="189" y="1135"/>
                  </a:lnTo>
                  <a:lnTo>
                    <a:pt x="192" y="1137"/>
                  </a:lnTo>
                  <a:lnTo>
                    <a:pt x="196" y="1139"/>
                  </a:lnTo>
                  <a:lnTo>
                    <a:pt x="198" y="1142"/>
                  </a:lnTo>
                  <a:lnTo>
                    <a:pt x="202" y="1150"/>
                  </a:lnTo>
                  <a:lnTo>
                    <a:pt x="203" y="1157"/>
                  </a:lnTo>
                  <a:lnTo>
                    <a:pt x="205" y="1168"/>
                  </a:lnTo>
                  <a:lnTo>
                    <a:pt x="207" y="1183"/>
                  </a:lnTo>
                  <a:lnTo>
                    <a:pt x="213" y="1203"/>
                  </a:lnTo>
                  <a:lnTo>
                    <a:pt x="218" y="1218"/>
                  </a:lnTo>
                  <a:lnTo>
                    <a:pt x="216" y="1231"/>
                  </a:lnTo>
                  <a:lnTo>
                    <a:pt x="209" y="1250"/>
                  </a:lnTo>
                  <a:lnTo>
                    <a:pt x="216" y="1274"/>
                  </a:lnTo>
                  <a:lnTo>
                    <a:pt x="224" y="1294"/>
                  </a:lnTo>
                  <a:lnTo>
                    <a:pt x="222" y="1298"/>
                  </a:lnTo>
                  <a:lnTo>
                    <a:pt x="218" y="1301"/>
                  </a:lnTo>
                  <a:lnTo>
                    <a:pt x="213" y="1303"/>
                  </a:lnTo>
                  <a:lnTo>
                    <a:pt x="205" y="1305"/>
                  </a:lnTo>
                  <a:lnTo>
                    <a:pt x="200" y="1307"/>
                  </a:lnTo>
                  <a:lnTo>
                    <a:pt x="196" y="1311"/>
                  </a:lnTo>
                  <a:lnTo>
                    <a:pt x="192" y="1318"/>
                  </a:lnTo>
                  <a:lnTo>
                    <a:pt x="192" y="1329"/>
                  </a:lnTo>
                  <a:lnTo>
                    <a:pt x="189" y="1329"/>
                  </a:lnTo>
                  <a:lnTo>
                    <a:pt x="183" y="1329"/>
                  </a:lnTo>
                  <a:lnTo>
                    <a:pt x="185" y="1336"/>
                  </a:lnTo>
                  <a:lnTo>
                    <a:pt x="187" y="1342"/>
                  </a:lnTo>
                  <a:lnTo>
                    <a:pt x="179" y="1342"/>
                  </a:lnTo>
                  <a:lnTo>
                    <a:pt x="172" y="1344"/>
                  </a:lnTo>
                  <a:lnTo>
                    <a:pt x="166" y="1346"/>
                  </a:lnTo>
                  <a:lnTo>
                    <a:pt x="161" y="1351"/>
                  </a:lnTo>
                  <a:lnTo>
                    <a:pt x="154" y="1362"/>
                  </a:lnTo>
                  <a:lnTo>
                    <a:pt x="146" y="1373"/>
                  </a:lnTo>
                  <a:lnTo>
                    <a:pt x="152" y="1388"/>
                  </a:lnTo>
                  <a:lnTo>
                    <a:pt x="157" y="1403"/>
                  </a:lnTo>
                  <a:lnTo>
                    <a:pt x="172" y="1399"/>
                  </a:lnTo>
                  <a:lnTo>
                    <a:pt x="192" y="1396"/>
                  </a:lnTo>
                  <a:lnTo>
                    <a:pt x="202" y="1403"/>
                  </a:lnTo>
                  <a:lnTo>
                    <a:pt x="209" y="1410"/>
                  </a:lnTo>
                  <a:lnTo>
                    <a:pt x="215" y="1414"/>
                  </a:lnTo>
                  <a:lnTo>
                    <a:pt x="218" y="1416"/>
                  </a:lnTo>
                  <a:lnTo>
                    <a:pt x="226" y="1418"/>
                  </a:lnTo>
                  <a:lnTo>
                    <a:pt x="233" y="1418"/>
                  </a:lnTo>
                  <a:lnTo>
                    <a:pt x="246" y="1414"/>
                  </a:lnTo>
                  <a:lnTo>
                    <a:pt x="257" y="1407"/>
                  </a:lnTo>
                  <a:lnTo>
                    <a:pt x="266" y="1401"/>
                  </a:lnTo>
                  <a:lnTo>
                    <a:pt x="277" y="1396"/>
                  </a:lnTo>
                  <a:lnTo>
                    <a:pt x="296" y="1383"/>
                  </a:lnTo>
                  <a:lnTo>
                    <a:pt x="314" y="1368"/>
                  </a:lnTo>
                  <a:lnTo>
                    <a:pt x="333" y="1353"/>
                  </a:lnTo>
                  <a:lnTo>
                    <a:pt x="349" y="1336"/>
                  </a:lnTo>
                  <a:lnTo>
                    <a:pt x="351" y="1314"/>
                  </a:lnTo>
                  <a:lnTo>
                    <a:pt x="353" y="1294"/>
                  </a:lnTo>
                  <a:lnTo>
                    <a:pt x="359" y="1290"/>
                  </a:lnTo>
                  <a:lnTo>
                    <a:pt x="362" y="1288"/>
                  </a:lnTo>
                  <a:lnTo>
                    <a:pt x="366" y="1288"/>
                  </a:lnTo>
                  <a:lnTo>
                    <a:pt x="370" y="1290"/>
                  </a:lnTo>
                  <a:lnTo>
                    <a:pt x="373" y="1292"/>
                  </a:lnTo>
                  <a:lnTo>
                    <a:pt x="379" y="1294"/>
                  </a:lnTo>
                  <a:lnTo>
                    <a:pt x="386" y="1294"/>
                  </a:lnTo>
                  <a:lnTo>
                    <a:pt x="394" y="1294"/>
                  </a:lnTo>
                  <a:lnTo>
                    <a:pt x="408" y="1294"/>
                  </a:lnTo>
                  <a:lnTo>
                    <a:pt x="423" y="1296"/>
                  </a:lnTo>
                  <a:lnTo>
                    <a:pt x="438" y="1296"/>
                  </a:lnTo>
                  <a:lnTo>
                    <a:pt x="445" y="1294"/>
                  </a:lnTo>
                  <a:lnTo>
                    <a:pt x="445" y="1290"/>
                  </a:lnTo>
                  <a:lnTo>
                    <a:pt x="444" y="1285"/>
                  </a:lnTo>
                  <a:lnTo>
                    <a:pt x="431" y="1266"/>
                  </a:lnTo>
                  <a:lnTo>
                    <a:pt x="416" y="1246"/>
                  </a:lnTo>
                  <a:lnTo>
                    <a:pt x="410" y="1237"/>
                  </a:lnTo>
                  <a:lnTo>
                    <a:pt x="407" y="1227"/>
                  </a:lnTo>
                  <a:lnTo>
                    <a:pt x="405" y="1220"/>
                  </a:lnTo>
                  <a:lnTo>
                    <a:pt x="407" y="1213"/>
                  </a:lnTo>
                  <a:lnTo>
                    <a:pt x="429" y="1203"/>
                  </a:lnTo>
                  <a:lnTo>
                    <a:pt x="449" y="1198"/>
                  </a:lnTo>
                  <a:lnTo>
                    <a:pt x="453" y="1192"/>
                  </a:lnTo>
                  <a:lnTo>
                    <a:pt x="455" y="1183"/>
                  </a:lnTo>
                  <a:lnTo>
                    <a:pt x="455" y="1174"/>
                  </a:lnTo>
                  <a:lnTo>
                    <a:pt x="457" y="1165"/>
                  </a:lnTo>
                  <a:lnTo>
                    <a:pt x="457" y="1157"/>
                  </a:lnTo>
                  <a:lnTo>
                    <a:pt x="458" y="1148"/>
                  </a:lnTo>
                  <a:lnTo>
                    <a:pt x="460" y="1146"/>
                  </a:lnTo>
                  <a:lnTo>
                    <a:pt x="464" y="1142"/>
                  </a:lnTo>
                  <a:lnTo>
                    <a:pt x="466" y="1141"/>
                  </a:lnTo>
                  <a:lnTo>
                    <a:pt x="471" y="1141"/>
                  </a:lnTo>
                  <a:lnTo>
                    <a:pt x="469" y="1124"/>
                  </a:lnTo>
                  <a:lnTo>
                    <a:pt x="473" y="1111"/>
                  </a:lnTo>
                  <a:lnTo>
                    <a:pt x="475" y="1105"/>
                  </a:lnTo>
                  <a:lnTo>
                    <a:pt x="479" y="1098"/>
                  </a:lnTo>
                  <a:lnTo>
                    <a:pt x="486" y="1091"/>
                  </a:lnTo>
                  <a:lnTo>
                    <a:pt x="495" y="1081"/>
                  </a:lnTo>
                  <a:lnTo>
                    <a:pt x="508" y="1070"/>
                  </a:lnTo>
                  <a:lnTo>
                    <a:pt x="516" y="1061"/>
                  </a:lnTo>
                  <a:lnTo>
                    <a:pt x="517" y="1048"/>
                  </a:lnTo>
                  <a:lnTo>
                    <a:pt x="517" y="1030"/>
                  </a:lnTo>
                  <a:lnTo>
                    <a:pt x="510" y="1022"/>
                  </a:lnTo>
                  <a:lnTo>
                    <a:pt x="503" y="1019"/>
                  </a:lnTo>
                  <a:lnTo>
                    <a:pt x="506" y="1015"/>
                  </a:lnTo>
                  <a:lnTo>
                    <a:pt x="508" y="1011"/>
                  </a:lnTo>
                  <a:lnTo>
                    <a:pt x="499" y="1008"/>
                  </a:lnTo>
                  <a:lnTo>
                    <a:pt x="492" y="1002"/>
                  </a:lnTo>
                  <a:lnTo>
                    <a:pt x="497" y="995"/>
                  </a:lnTo>
                  <a:lnTo>
                    <a:pt x="506" y="982"/>
                  </a:lnTo>
                  <a:lnTo>
                    <a:pt x="516" y="963"/>
                  </a:lnTo>
                  <a:lnTo>
                    <a:pt x="525" y="941"/>
                  </a:lnTo>
                  <a:lnTo>
                    <a:pt x="543" y="939"/>
                  </a:lnTo>
                  <a:lnTo>
                    <a:pt x="558" y="941"/>
                  </a:lnTo>
                  <a:lnTo>
                    <a:pt x="560" y="943"/>
                  </a:lnTo>
                  <a:lnTo>
                    <a:pt x="562" y="948"/>
                  </a:lnTo>
                  <a:lnTo>
                    <a:pt x="567" y="952"/>
                  </a:lnTo>
                  <a:lnTo>
                    <a:pt x="575" y="954"/>
                  </a:lnTo>
                  <a:lnTo>
                    <a:pt x="584" y="952"/>
                  </a:lnTo>
                  <a:lnTo>
                    <a:pt x="590" y="948"/>
                  </a:lnTo>
                  <a:lnTo>
                    <a:pt x="593" y="943"/>
                  </a:lnTo>
                  <a:lnTo>
                    <a:pt x="597" y="935"/>
                  </a:lnTo>
                  <a:lnTo>
                    <a:pt x="599" y="930"/>
                  </a:lnTo>
                  <a:lnTo>
                    <a:pt x="602" y="924"/>
                  </a:lnTo>
                  <a:lnTo>
                    <a:pt x="606" y="921"/>
                  </a:lnTo>
                  <a:lnTo>
                    <a:pt x="612" y="919"/>
                  </a:lnTo>
                  <a:lnTo>
                    <a:pt x="615" y="919"/>
                  </a:lnTo>
                  <a:lnTo>
                    <a:pt x="617" y="919"/>
                  </a:lnTo>
                  <a:lnTo>
                    <a:pt x="621" y="921"/>
                  </a:lnTo>
                  <a:lnTo>
                    <a:pt x="623" y="924"/>
                  </a:lnTo>
                  <a:lnTo>
                    <a:pt x="628" y="934"/>
                  </a:lnTo>
                  <a:lnTo>
                    <a:pt x="634" y="943"/>
                  </a:lnTo>
                  <a:lnTo>
                    <a:pt x="639" y="954"/>
                  </a:lnTo>
                  <a:lnTo>
                    <a:pt x="645" y="963"/>
                  </a:lnTo>
                  <a:lnTo>
                    <a:pt x="649" y="967"/>
                  </a:lnTo>
                  <a:lnTo>
                    <a:pt x="652" y="969"/>
                  </a:lnTo>
                  <a:lnTo>
                    <a:pt x="658" y="971"/>
                  </a:lnTo>
                  <a:lnTo>
                    <a:pt x="662" y="971"/>
                  </a:lnTo>
                  <a:lnTo>
                    <a:pt x="663" y="969"/>
                  </a:lnTo>
                  <a:lnTo>
                    <a:pt x="665" y="965"/>
                  </a:lnTo>
                  <a:lnTo>
                    <a:pt x="663" y="961"/>
                  </a:lnTo>
                  <a:lnTo>
                    <a:pt x="663" y="956"/>
                  </a:lnTo>
                  <a:lnTo>
                    <a:pt x="662" y="945"/>
                  </a:lnTo>
                  <a:lnTo>
                    <a:pt x="658" y="932"/>
                  </a:lnTo>
                  <a:lnTo>
                    <a:pt x="658" y="926"/>
                  </a:lnTo>
                  <a:lnTo>
                    <a:pt x="658" y="921"/>
                  </a:lnTo>
                  <a:lnTo>
                    <a:pt x="658" y="915"/>
                  </a:lnTo>
                  <a:lnTo>
                    <a:pt x="660" y="911"/>
                  </a:lnTo>
                  <a:lnTo>
                    <a:pt x="663" y="908"/>
                  </a:lnTo>
                  <a:lnTo>
                    <a:pt x="669" y="906"/>
                  </a:lnTo>
                  <a:lnTo>
                    <a:pt x="674" y="906"/>
                  </a:lnTo>
                  <a:lnTo>
                    <a:pt x="684" y="908"/>
                  </a:lnTo>
                  <a:lnTo>
                    <a:pt x="684" y="897"/>
                  </a:lnTo>
                  <a:lnTo>
                    <a:pt x="687" y="882"/>
                  </a:lnTo>
                  <a:lnTo>
                    <a:pt x="704" y="874"/>
                  </a:lnTo>
                  <a:lnTo>
                    <a:pt x="723" y="867"/>
                  </a:lnTo>
                  <a:lnTo>
                    <a:pt x="726" y="847"/>
                  </a:lnTo>
                  <a:lnTo>
                    <a:pt x="732" y="828"/>
                  </a:lnTo>
                  <a:lnTo>
                    <a:pt x="726" y="821"/>
                  </a:lnTo>
                  <a:lnTo>
                    <a:pt x="721" y="813"/>
                  </a:lnTo>
                  <a:lnTo>
                    <a:pt x="723" y="808"/>
                  </a:lnTo>
                  <a:lnTo>
                    <a:pt x="726" y="801"/>
                  </a:lnTo>
                  <a:lnTo>
                    <a:pt x="728" y="795"/>
                  </a:lnTo>
                  <a:lnTo>
                    <a:pt x="726" y="791"/>
                  </a:lnTo>
                  <a:lnTo>
                    <a:pt x="724" y="784"/>
                  </a:lnTo>
                  <a:lnTo>
                    <a:pt x="717" y="778"/>
                  </a:lnTo>
                  <a:lnTo>
                    <a:pt x="708" y="780"/>
                  </a:lnTo>
                  <a:lnTo>
                    <a:pt x="699" y="782"/>
                  </a:lnTo>
                  <a:lnTo>
                    <a:pt x="687" y="777"/>
                  </a:lnTo>
                  <a:lnTo>
                    <a:pt x="674" y="773"/>
                  </a:lnTo>
                  <a:lnTo>
                    <a:pt x="662" y="773"/>
                  </a:lnTo>
                  <a:lnTo>
                    <a:pt x="649" y="771"/>
                  </a:lnTo>
                  <a:lnTo>
                    <a:pt x="632" y="764"/>
                  </a:lnTo>
                  <a:lnTo>
                    <a:pt x="614" y="758"/>
                  </a:lnTo>
                  <a:lnTo>
                    <a:pt x="606" y="760"/>
                  </a:lnTo>
                  <a:lnTo>
                    <a:pt x="601" y="762"/>
                  </a:lnTo>
                  <a:lnTo>
                    <a:pt x="597" y="765"/>
                  </a:lnTo>
                  <a:lnTo>
                    <a:pt x="593" y="769"/>
                  </a:lnTo>
                  <a:lnTo>
                    <a:pt x="588" y="775"/>
                  </a:lnTo>
                  <a:lnTo>
                    <a:pt x="582" y="778"/>
                  </a:lnTo>
                  <a:lnTo>
                    <a:pt x="569" y="778"/>
                  </a:lnTo>
                  <a:lnTo>
                    <a:pt x="549" y="777"/>
                  </a:lnTo>
                  <a:lnTo>
                    <a:pt x="527" y="775"/>
                  </a:lnTo>
                  <a:lnTo>
                    <a:pt x="506" y="775"/>
                  </a:lnTo>
                  <a:lnTo>
                    <a:pt x="503" y="778"/>
                  </a:lnTo>
                  <a:lnTo>
                    <a:pt x="503" y="780"/>
                  </a:lnTo>
                  <a:lnTo>
                    <a:pt x="501" y="784"/>
                  </a:lnTo>
                  <a:lnTo>
                    <a:pt x="503" y="786"/>
                  </a:lnTo>
                  <a:lnTo>
                    <a:pt x="505" y="789"/>
                  </a:lnTo>
                  <a:lnTo>
                    <a:pt x="503" y="793"/>
                  </a:lnTo>
                  <a:lnTo>
                    <a:pt x="493" y="795"/>
                  </a:lnTo>
                  <a:lnTo>
                    <a:pt x="486" y="797"/>
                  </a:lnTo>
                  <a:lnTo>
                    <a:pt x="481" y="795"/>
                  </a:lnTo>
                  <a:lnTo>
                    <a:pt x="477" y="793"/>
                  </a:lnTo>
                  <a:lnTo>
                    <a:pt x="473" y="788"/>
                  </a:lnTo>
                  <a:lnTo>
                    <a:pt x="466" y="786"/>
                  </a:lnTo>
                  <a:lnTo>
                    <a:pt x="457" y="789"/>
                  </a:lnTo>
                  <a:lnTo>
                    <a:pt x="445" y="793"/>
                  </a:lnTo>
                  <a:lnTo>
                    <a:pt x="438" y="789"/>
                  </a:lnTo>
                  <a:lnTo>
                    <a:pt x="431" y="784"/>
                  </a:lnTo>
                  <a:lnTo>
                    <a:pt x="423" y="780"/>
                  </a:lnTo>
                  <a:lnTo>
                    <a:pt x="420" y="771"/>
                  </a:lnTo>
                  <a:lnTo>
                    <a:pt x="416" y="762"/>
                  </a:lnTo>
                  <a:lnTo>
                    <a:pt x="414" y="749"/>
                  </a:lnTo>
                  <a:lnTo>
                    <a:pt x="412" y="738"/>
                  </a:lnTo>
                  <a:lnTo>
                    <a:pt x="410" y="727"/>
                  </a:lnTo>
                  <a:lnTo>
                    <a:pt x="418" y="717"/>
                  </a:lnTo>
                  <a:lnTo>
                    <a:pt x="425" y="710"/>
                  </a:lnTo>
                  <a:lnTo>
                    <a:pt x="429" y="706"/>
                  </a:lnTo>
                  <a:lnTo>
                    <a:pt x="431" y="701"/>
                  </a:lnTo>
                  <a:lnTo>
                    <a:pt x="431" y="692"/>
                  </a:lnTo>
                  <a:lnTo>
                    <a:pt x="429" y="682"/>
                  </a:lnTo>
                  <a:lnTo>
                    <a:pt x="423" y="673"/>
                  </a:lnTo>
                  <a:lnTo>
                    <a:pt x="418" y="666"/>
                  </a:lnTo>
                  <a:lnTo>
                    <a:pt x="410" y="662"/>
                  </a:lnTo>
                  <a:lnTo>
                    <a:pt x="401" y="660"/>
                  </a:lnTo>
                  <a:lnTo>
                    <a:pt x="386" y="660"/>
                  </a:lnTo>
                  <a:lnTo>
                    <a:pt x="373" y="662"/>
                  </a:lnTo>
                  <a:lnTo>
                    <a:pt x="366" y="660"/>
                  </a:lnTo>
                  <a:lnTo>
                    <a:pt x="362" y="656"/>
                  </a:lnTo>
                  <a:lnTo>
                    <a:pt x="360" y="651"/>
                  </a:lnTo>
                  <a:lnTo>
                    <a:pt x="360" y="645"/>
                  </a:lnTo>
                  <a:lnTo>
                    <a:pt x="360" y="642"/>
                  </a:lnTo>
                  <a:lnTo>
                    <a:pt x="359" y="638"/>
                  </a:lnTo>
                  <a:lnTo>
                    <a:pt x="357" y="636"/>
                  </a:lnTo>
                  <a:lnTo>
                    <a:pt x="353" y="634"/>
                  </a:lnTo>
                  <a:lnTo>
                    <a:pt x="349" y="634"/>
                  </a:lnTo>
                  <a:lnTo>
                    <a:pt x="348" y="634"/>
                  </a:lnTo>
                  <a:lnTo>
                    <a:pt x="346" y="638"/>
                  </a:lnTo>
                  <a:lnTo>
                    <a:pt x="344" y="640"/>
                  </a:lnTo>
                  <a:lnTo>
                    <a:pt x="340" y="653"/>
                  </a:lnTo>
                  <a:lnTo>
                    <a:pt x="333" y="668"/>
                  </a:lnTo>
                  <a:lnTo>
                    <a:pt x="325" y="673"/>
                  </a:lnTo>
                  <a:lnTo>
                    <a:pt x="318" y="680"/>
                  </a:lnTo>
                  <a:lnTo>
                    <a:pt x="309" y="686"/>
                  </a:lnTo>
                  <a:lnTo>
                    <a:pt x="296" y="690"/>
                  </a:lnTo>
                  <a:lnTo>
                    <a:pt x="292" y="690"/>
                  </a:lnTo>
                  <a:lnTo>
                    <a:pt x="287" y="686"/>
                  </a:lnTo>
                  <a:lnTo>
                    <a:pt x="283" y="682"/>
                  </a:lnTo>
                  <a:lnTo>
                    <a:pt x="279" y="679"/>
                  </a:lnTo>
                  <a:lnTo>
                    <a:pt x="272" y="668"/>
                  </a:lnTo>
                  <a:lnTo>
                    <a:pt x="266" y="653"/>
                  </a:lnTo>
                  <a:lnTo>
                    <a:pt x="263" y="634"/>
                  </a:lnTo>
                  <a:lnTo>
                    <a:pt x="263" y="618"/>
                  </a:lnTo>
                  <a:lnTo>
                    <a:pt x="263" y="599"/>
                  </a:lnTo>
                  <a:lnTo>
                    <a:pt x="266" y="581"/>
                  </a:lnTo>
                  <a:lnTo>
                    <a:pt x="255" y="553"/>
                  </a:lnTo>
                  <a:lnTo>
                    <a:pt x="248" y="536"/>
                  </a:lnTo>
                  <a:lnTo>
                    <a:pt x="253" y="527"/>
                  </a:lnTo>
                  <a:lnTo>
                    <a:pt x="263" y="522"/>
                  </a:lnTo>
                  <a:lnTo>
                    <a:pt x="272" y="518"/>
                  </a:lnTo>
                  <a:lnTo>
                    <a:pt x="283" y="514"/>
                  </a:lnTo>
                  <a:lnTo>
                    <a:pt x="307" y="514"/>
                  </a:lnTo>
                  <a:lnTo>
                    <a:pt x="329" y="512"/>
                  </a:lnTo>
                  <a:lnTo>
                    <a:pt x="331" y="507"/>
                  </a:lnTo>
                  <a:lnTo>
                    <a:pt x="333" y="503"/>
                  </a:lnTo>
                  <a:lnTo>
                    <a:pt x="333" y="498"/>
                  </a:lnTo>
                  <a:lnTo>
                    <a:pt x="333" y="494"/>
                  </a:lnTo>
                  <a:lnTo>
                    <a:pt x="331" y="485"/>
                  </a:lnTo>
                  <a:lnTo>
                    <a:pt x="329" y="475"/>
                  </a:lnTo>
                  <a:lnTo>
                    <a:pt x="333" y="451"/>
                  </a:lnTo>
                  <a:lnTo>
                    <a:pt x="338" y="427"/>
                  </a:lnTo>
                  <a:lnTo>
                    <a:pt x="340" y="414"/>
                  </a:lnTo>
                  <a:lnTo>
                    <a:pt x="340" y="405"/>
                  </a:lnTo>
                  <a:lnTo>
                    <a:pt x="338" y="396"/>
                  </a:lnTo>
                  <a:lnTo>
                    <a:pt x="336" y="390"/>
                  </a:lnTo>
                  <a:lnTo>
                    <a:pt x="329" y="383"/>
                  </a:lnTo>
                  <a:lnTo>
                    <a:pt x="324" y="379"/>
                  </a:lnTo>
                  <a:lnTo>
                    <a:pt x="314" y="376"/>
                  </a:lnTo>
                  <a:lnTo>
                    <a:pt x="307" y="372"/>
                  </a:lnTo>
                  <a:lnTo>
                    <a:pt x="298" y="368"/>
                  </a:lnTo>
                  <a:lnTo>
                    <a:pt x="288" y="363"/>
                  </a:lnTo>
                  <a:lnTo>
                    <a:pt x="279" y="355"/>
                  </a:lnTo>
                  <a:lnTo>
                    <a:pt x="272" y="346"/>
                  </a:lnTo>
                  <a:lnTo>
                    <a:pt x="266" y="344"/>
                  </a:lnTo>
                  <a:lnTo>
                    <a:pt x="259" y="342"/>
                  </a:lnTo>
                  <a:lnTo>
                    <a:pt x="255" y="342"/>
                  </a:lnTo>
                  <a:lnTo>
                    <a:pt x="251" y="339"/>
                  </a:lnTo>
                  <a:lnTo>
                    <a:pt x="248" y="335"/>
                  </a:lnTo>
                  <a:lnTo>
                    <a:pt x="244" y="329"/>
                  </a:lnTo>
                  <a:lnTo>
                    <a:pt x="242" y="324"/>
                  </a:lnTo>
                  <a:lnTo>
                    <a:pt x="244" y="320"/>
                  </a:lnTo>
                  <a:lnTo>
                    <a:pt x="246" y="316"/>
                  </a:lnTo>
                  <a:lnTo>
                    <a:pt x="248" y="311"/>
                  </a:lnTo>
                  <a:lnTo>
                    <a:pt x="255" y="303"/>
                  </a:lnTo>
                  <a:lnTo>
                    <a:pt x="257" y="296"/>
                  </a:lnTo>
                  <a:lnTo>
                    <a:pt x="250" y="281"/>
                  </a:lnTo>
                  <a:lnTo>
                    <a:pt x="240" y="268"/>
                  </a:lnTo>
                  <a:lnTo>
                    <a:pt x="242" y="257"/>
                  </a:lnTo>
                  <a:lnTo>
                    <a:pt x="248" y="248"/>
                  </a:lnTo>
                  <a:lnTo>
                    <a:pt x="251" y="233"/>
                  </a:lnTo>
                  <a:lnTo>
                    <a:pt x="253" y="220"/>
                  </a:lnTo>
                  <a:lnTo>
                    <a:pt x="257" y="207"/>
                  </a:lnTo>
                  <a:lnTo>
                    <a:pt x="263" y="198"/>
                  </a:lnTo>
                  <a:lnTo>
                    <a:pt x="274" y="187"/>
                  </a:lnTo>
                  <a:lnTo>
                    <a:pt x="285" y="180"/>
                  </a:lnTo>
                  <a:lnTo>
                    <a:pt x="298" y="174"/>
                  </a:lnTo>
                  <a:lnTo>
                    <a:pt x="311" y="169"/>
                  </a:lnTo>
                  <a:lnTo>
                    <a:pt x="322" y="161"/>
                  </a:lnTo>
                  <a:lnTo>
                    <a:pt x="333" y="148"/>
                  </a:lnTo>
                  <a:lnTo>
                    <a:pt x="338" y="141"/>
                  </a:lnTo>
                  <a:lnTo>
                    <a:pt x="344" y="132"/>
                  </a:lnTo>
                  <a:lnTo>
                    <a:pt x="349" y="122"/>
                  </a:lnTo>
                  <a:lnTo>
                    <a:pt x="355" y="109"/>
                  </a:lnTo>
                  <a:lnTo>
                    <a:pt x="344" y="115"/>
                  </a:lnTo>
                  <a:lnTo>
                    <a:pt x="333" y="119"/>
                  </a:lnTo>
                  <a:lnTo>
                    <a:pt x="309" y="115"/>
                  </a:lnTo>
                  <a:lnTo>
                    <a:pt x="287" y="111"/>
                  </a:lnTo>
                  <a:lnTo>
                    <a:pt x="264" y="115"/>
                  </a:lnTo>
                  <a:lnTo>
                    <a:pt x="246" y="119"/>
                  </a:lnTo>
                  <a:lnTo>
                    <a:pt x="240" y="117"/>
                  </a:lnTo>
                  <a:lnTo>
                    <a:pt x="237" y="115"/>
                  </a:lnTo>
                  <a:lnTo>
                    <a:pt x="233" y="109"/>
                  </a:lnTo>
                  <a:lnTo>
                    <a:pt x="231" y="104"/>
                  </a:lnTo>
                  <a:lnTo>
                    <a:pt x="226" y="93"/>
                  </a:lnTo>
                  <a:lnTo>
                    <a:pt x="224" y="78"/>
                  </a:lnTo>
                  <a:lnTo>
                    <a:pt x="220" y="65"/>
                  </a:lnTo>
                  <a:lnTo>
                    <a:pt x="216" y="52"/>
                  </a:lnTo>
                  <a:lnTo>
                    <a:pt x="215" y="47"/>
                  </a:lnTo>
                  <a:lnTo>
                    <a:pt x="211" y="43"/>
                  </a:lnTo>
                  <a:lnTo>
                    <a:pt x="209" y="41"/>
                  </a:lnTo>
                  <a:lnTo>
                    <a:pt x="205" y="39"/>
                  </a:lnTo>
                  <a:lnTo>
                    <a:pt x="198" y="41"/>
                  </a:lnTo>
                  <a:lnTo>
                    <a:pt x="191" y="45"/>
                  </a:lnTo>
                  <a:lnTo>
                    <a:pt x="183" y="50"/>
                  </a:lnTo>
                  <a:lnTo>
                    <a:pt x="179" y="58"/>
                  </a:lnTo>
                  <a:lnTo>
                    <a:pt x="172" y="73"/>
                  </a:lnTo>
                  <a:lnTo>
                    <a:pt x="161" y="89"/>
                  </a:lnTo>
                  <a:lnTo>
                    <a:pt x="152" y="104"/>
                  </a:lnTo>
                  <a:lnTo>
                    <a:pt x="146" y="111"/>
                  </a:lnTo>
                  <a:lnTo>
                    <a:pt x="141" y="108"/>
                  </a:lnTo>
                  <a:lnTo>
                    <a:pt x="137" y="98"/>
                  </a:lnTo>
                  <a:lnTo>
                    <a:pt x="135" y="87"/>
                  </a:lnTo>
                  <a:lnTo>
                    <a:pt x="131" y="76"/>
                  </a:lnTo>
                  <a:lnTo>
                    <a:pt x="120" y="60"/>
                  </a:lnTo>
                  <a:lnTo>
                    <a:pt x="107" y="43"/>
                  </a:lnTo>
                  <a:lnTo>
                    <a:pt x="113" y="28"/>
                  </a:lnTo>
                  <a:lnTo>
                    <a:pt x="117" y="19"/>
                  </a:lnTo>
                  <a:lnTo>
                    <a:pt x="109" y="1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2" name="Freeform 32"/>
            <p:cNvSpPr>
              <a:spLocks/>
            </p:cNvSpPr>
            <p:nvPr/>
          </p:nvSpPr>
          <p:spPr bwMode="auto">
            <a:xfrm>
              <a:off x="2716" y="3178"/>
              <a:ext cx="238" cy="384"/>
            </a:xfrm>
            <a:custGeom>
              <a:avLst/>
              <a:gdLst>
                <a:gd name="T0" fmla="*/ 183 w 238"/>
                <a:gd name="T1" fmla="*/ 139 h 384"/>
                <a:gd name="T2" fmla="*/ 181 w 238"/>
                <a:gd name="T3" fmla="*/ 152 h 384"/>
                <a:gd name="T4" fmla="*/ 190 w 238"/>
                <a:gd name="T5" fmla="*/ 174 h 384"/>
                <a:gd name="T6" fmla="*/ 172 w 238"/>
                <a:gd name="T7" fmla="*/ 198 h 384"/>
                <a:gd name="T8" fmla="*/ 175 w 238"/>
                <a:gd name="T9" fmla="*/ 214 h 384"/>
                <a:gd name="T10" fmla="*/ 181 w 238"/>
                <a:gd name="T11" fmla="*/ 214 h 384"/>
                <a:gd name="T12" fmla="*/ 203 w 238"/>
                <a:gd name="T13" fmla="*/ 218 h 384"/>
                <a:gd name="T14" fmla="*/ 188 w 238"/>
                <a:gd name="T15" fmla="*/ 246 h 384"/>
                <a:gd name="T16" fmla="*/ 164 w 238"/>
                <a:gd name="T17" fmla="*/ 266 h 384"/>
                <a:gd name="T18" fmla="*/ 168 w 238"/>
                <a:gd name="T19" fmla="*/ 305 h 384"/>
                <a:gd name="T20" fmla="*/ 177 w 238"/>
                <a:gd name="T21" fmla="*/ 338 h 384"/>
                <a:gd name="T22" fmla="*/ 161 w 238"/>
                <a:gd name="T23" fmla="*/ 366 h 384"/>
                <a:gd name="T24" fmla="*/ 138 w 238"/>
                <a:gd name="T25" fmla="*/ 381 h 384"/>
                <a:gd name="T26" fmla="*/ 129 w 238"/>
                <a:gd name="T27" fmla="*/ 379 h 384"/>
                <a:gd name="T28" fmla="*/ 133 w 238"/>
                <a:gd name="T29" fmla="*/ 364 h 384"/>
                <a:gd name="T30" fmla="*/ 122 w 238"/>
                <a:gd name="T31" fmla="*/ 359 h 384"/>
                <a:gd name="T32" fmla="*/ 103 w 238"/>
                <a:gd name="T33" fmla="*/ 349 h 384"/>
                <a:gd name="T34" fmla="*/ 98 w 238"/>
                <a:gd name="T35" fmla="*/ 359 h 384"/>
                <a:gd name="T36" fmla="*/ 87 w 238"/>
                <a:gd name="T37" fmla="*/ 357 h 384"/>
                <a:gd name="T38" fmla="*/ 77 w 238"/>
                <a:gd name="T39" fmla="*/ 344 h 384"/>
                <a:gd name="T40" fmla="*/ 76 w 238"/>
                <a:gd name="T41" fmla="*/ 335 h 384"/>
                <a:gd name="T42" fmla="*/ 70 w 238"/>
                <a:gd name="T43" fmla="*/ 309 h 384"/>
                <a:gd name="T44" fmla="*/ 63 w 238"/>
                <a:gd name="T45" fmla="*/ 288 h 384"/>
                <a:gd name="T46" fmla="*/ 72 w 238"/>
                <a:gd name="T47" fmla="*/ 270 h 384"/>
                <a:gd name="T48" fmla="*/ 61 w 238"/>
                <a:gd name="T49" fmla="*/ 240 h 384"/>
                <a:gd name="T50" fmla="*/ 41 w 238"/>
                <a:gd name="T51" fmla="*/ 211 h 384"/>
                <a:gd name="T52" fmla="*/ 15 w 238"/>
                <a:gd name="T53" fmla="*/ 183 h 384"/>
                <a:gd name="T54" fmla="*/ 2 w 238"/>
                <a:gd name="T55" fmla="*/ 165 h 384"/>
                <a:gd name="T56" fmla="*/ 5 w 238"/>
                <a:gd name="T57" fmla="*/ 124 h 384"/>
                <a:gd name="T58" fmla="*/ 13 w 238"/>
                <a:gd name="T59" fmla="*/ 80 h 384"/>
                <a:gd name="T60" fmla="*/ 7 w 238"/>
                <a:gd name="T61" fmla="*/ 52 h 384"/>
                <a:gd name="T62" fmla="*/ 9 w 238"/>
                <a:gd name="T63" fmla="*/ 37 h 384"/>
                <a:gd name="T64" fmla="*/ 41 w 238"/>
                <a:gd name="T65" fmla="*/ 26 h 384"/>
                <a:gd name="T66" fmla="*/ 70 w 238"/>
                <a:gd name="T67" fmla="*/ 19 h 384"/>
                <a:gd name="T68" fmla="*/ 100 w 238"/>
                <a:gd name="T69" fmla="*/ 0 h 384"/>
                <a:gd name="T70" fmla="*/ 140 w 238"/>
                <a:gd name="T71" fmla="*/ 6 h 384"/>
                <a:gd name="T72" fmla="*/ 168 w 238"/>
                <a:gd name="T73" fmla="*/ 19 h 384"/>
                <a:gd name="T74" fmla="*/ 203 w 238"/>
                <a:gd name="T75" fmla="*/ 13 h 384"/>
                <a:gd name="T76" fmla="*/ 198 w 238"/>
                <a:gd name="T77" fmla="*/ 35 h 384"/>
                <a:gd name="T78" fmla="*/ 218 w 238"/>
                <a:gd name="T79" fmla="*/ 50 h 384"/>
                <a:gd name="T80" fmla="*/ 225 w 238"/>
                <a:gd name="T81" fmla="*/ 61 h 384"/>
                <a:gd name="T82" fmla="*/ 238 w 238"/>
                <a:gd name="T83" fmla="*/ 80 h 384"/>
                <a:gd name="T84" fmla="*/ 225 w 238"/>
                <a:gd name="T85" fmla="*/ 100 h 384"/>
                <a:gd name="T86" fmla="*/ 201 w 238"/>
                <a:gd name="T87" fmla="*/ 117 h 384"/>
                <a:gd name="T88" fmla="*/ 192 w 238"/>
                <a:gd name="T89" fmla="*/ 128 h 38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8"/>
                <a:gd name="T136" fmla="*/ 0 h 384"/>
                <a:gd name="T137" fmla="*/ 238 w 238"/>
                <a:gd name="T138" fmla="*/ 384 h 38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8" h="384">
                  <a:moveTo>
                    <a:pt x="192" y="128"/>
                  </a:moveTo>
                  <a:lnTo>
                    <a:pt x="186" y="133"/>
                  </a:lnTo>
                  <a:lnTo>
                    <a:pt x="183" y="139"/>
                  </a:lnTo>
                  <a:lnTo>
                    <a:pt x="181" y="142"/>
                  </a:lnTo>
                  <a:lnTo>
                    <a:pt x="181" y="148"/>
                  </a:lnTo>
                  <a:lnTo>
                    <a:pt x="181" y="152"/>
                  </a:lnTo>
                  <a:lnTo>
                    <a:pt x="183" y="157"/>
                  </a:lnTo>
                  <a:lnTo>
                    <a:pt x="188" y="166"/>
                  </a:lnTo>
                  <a:lnTo>
                    <a:pt x="190" y="174"/>
                  </a:lnTo>
                  <a:lnTo>
                    <a:pt x="183" y="183"/>
                  </a:lnTo>
                  <a:lnTo>
                    <a:pt x="174" y="194"/>
                  </a:lnTo>
                  <a:lnTo>
                    <a:pt x="172" y="198"/>
                  </a:lnTo>
                  <a:lnTo>
                    <a:pt x="170" y="203"/>
                  </a:lnTo>
                  <a:lnTo>
                    <a:pt x="172" y="209"/>
                  </a:lnTo>
                  <a:lnTo>
                    <a:pt x="175" y="214"/>
                  </a:lnTo>
                  <a:lnTo>
                    <a:pt x="177" y="216"/>
                  </a:lnTo>
                  <a:lnTo>
                    <a:pt x="179" y="216"/>
                  </a:lnTo>
                  <a:lnTo>
                    <a:pt x="181" y="214"/>
                  </a:lnTo>
                  <a:lnTo>
                    <a:pt x="183" y="211"/>
                  </a:lnTo>
                  <a:lnTo>
                    <a:pt x="188" y="214"/>
                  </a:lnTo>
                  <a:lnTo>
                    <a:pt x="203" y="218"/>
                  </a:lnTo>
                  <a:lnTo>
                    <a:pt x="199" y="224"/>
                  </a:lnTo>
                  <a:lnTo>
                    <a:pt x="192" y="233"/>
                  </a:lnTo>
                  <a:lnTo>
                    <a:pt x="188" y="246"/>
                  </a:lnTo>
                  <a:lnTo>
                    <a:pt x="188" y="253"/>
                  </a:lnTo>
                  <a:lnTo>
                    <a:pt x="177" y="259"/>
                  </a:lnTo>
                  <a:lnTo>
                    <a:pt x="164" y="266"/>
                  </a:lnTo>
                  <a:lnTo>
                    <a:pt x="168" y="279"/>
                  </a:lnTo>
                  <a:lnTo>
                    <a:pt x="175" y="292"/>
                  </a:lnTo>
                  <a:lnTo>
                    <a:pt x="168" y="305"/>
                  </a:lnTo>
                  <a:lnTo>
                    <a:pt x="161" y="318"/>
                  </a:lnTo>
                  <a:lnTo>
                    <a:pt x="170" y="327"/>
                  </a:lnTo>
                  <a:lnTo>
                    <a:pt x="177" y="338"/>
                  </a:lnTo>
                  <a:lnTo>
                    <a:pt x="172" y="349"/>
                  </a:lnTo>
                  <a:lnTo>
                    <a:pt x="168" y="359"/>
                  </a:lnTo>
                  <a:lnTo>
                    <a:pt x="161" y="366"/>
                  </a:lnTo>
                  <a:lnTo>
                    <a:pt x="155" y="372"/>
                  </a:lnTo>
                  <a:lnTo>
                    <a:pt x="148" y="377"/>
                  </a:lnTo>
                  <a:lnTo>
                    <a:pt x="138" y="381"/>
                  </a:lnTo>
                  <a:lnTo>
                    <a:pt x="131" y="383"/>
                  </a:lnTo>
                  <a:lnTo>
                    <a:pt x="122" y="384"/>
                  </a:lnTo>
                  <a:lnTo>
                    <a:pt x="129" y="379"/>
                  </a:lnTo>
                  <a:lnTo>
                    <a:pt x="133" y="373"/>
                  </a:lnTo>
                  <a:lnTo>
                    <a:pt x="133" y="370"/>
                  </a:lnTo>
                  <a:lnTo>
                    <a:pt x="133" y="364"/>
                  </a:lnTo>
                  <a:lnTo>
                    <a:pt x="131" y="360"/>
                  </a:lnTo>
                  <a:lnTo>
                    <a:pt x="125" y="359"/>
                  </a:lnTo>
                  <a:lnTo>
                    <a:pt x="122" y="359"/>
                  </a:lnTo>
                  <a:lnTo>
                    <a:pt x="116" y="357"/>
                  </a:lnTo>
                  <a:lnTo>
                    <a:pt x="109" y="351"/>
                  </a:lnTo>
                  <a:lnTo>
                    <a:pt x="103" y="349"/>
                  </a:lnTo>
                  <a:lnTo>
                    <a:pt x="101" y="351"/>
                  </a:lnTo>
                  <a:lnTo>
                    <a:pt x="100" y="357"/>
                  </a:lnTo>
                  <a:lnTo>
                    <a:pt x="98" y="359"/>
                  </a:lnTo>
                  <a:lnTo>
                    <a:pt x="96" y="359"/>
                  </a:lnTo>
                  <a:lnTo>
                    <a:pt x="92" y="359"/>
                  </a:lnTo>
                  <a:lnTo>
                    <a:pt x="87" y="357"/>
                  </a:lnTo>
                  <a:lnTo>
                    <a:pt x="81" y="353"/>
                  </a:lnTo>
                  <a:lnTo>
                    <a:pt x="79" y="347"/>
                  </a:lnTo>
                  <a:lnTo>
                    <a:pt x="77" y="344"/>
                  </a:lnTo>
                  <a:lnTo>
                    <a:pt x="77" y="338"/>
                  </a:lnTo>
                  <a:lnTo>
                    <a:pt x="77" y="336"/>
                  </a:lnTo>
                  <a:lnTo>
                    <a:pt x="76" y="335"/>
                  </a:lnTo>
                  <a:lnTo>
                    <a:pt x="70" y="329"/>
                  </a:lnTo>
                  <a:lnTo>
                    <a:pt x="65" y="320"/>
                  </a:lnTo>
                  <a:lnTo>
                    <a:pt x="70" y="309"/>
                  </a:lnTo>
                  <a:lnTo>
                    <a:pt x="76" y="303"/>
                  </a:lnTo>
                  <a:lnTo>
                    <a:pt x="68" y="296"/>
                  </a:lnTo>
                  <a:lnTo>
                    <a:pt x="63" y="288"/>
                  </a:lnTo>
                  <a:lnTo>
                    <a:pt x="72" y="283"/>
                  </a:lnTo>
                  <a:lnTo>
                    <a:pt x="81" y="277"/>
                  </a:lnTo>
                  <a:lnTo>
                    <a:pt x="72" y="270"/>
                  </a:lnTo>
                  <a:lnTo>
                    <a:pt x="61" y="261"/>
                  </a:lnTo>
                  <a:lnTo>
                    <a:pt x="61" y="251"/>
                  </a:lnTo>
                  <a:lnTo>
                    <a:pt x="61" y="240"/>
                  </a:lnTo>
                  <a:lnTo>
                    <a:pt x="52" y="235"/>
                  </a:lnTo>
                  <a:lnTo>
                    <a:pt x="44" y="227"/>
                  </a:lnTo>
                  <a:lnTo>
                    <a:pt x="41" y="211"/>
                  </a:lnTo>
                  <a:lnTo>
                    <a:pt x="33" y="198"/>
                  </a:lnTo>
                  <a:lnTo>
                    <a:pt x="24" y="190"/>
                  </a:lnTo>
                  <a:lnTo>
                    <a:pt x="15" y="183"/>
                  </a:lnTo>
                  <a:lnTo>
                    <a:pt x="9" y="176"/>
                  </a:lnTo>
                  <a:lnTo>
                    <a:pt x="4" y="168"/>
                  </a:lnTo>
                  <a:lnTo>
                    <a:pt x="2" y="165"/>
                  </a:lnTo>
                  <a:lnTo>
                    <a:pt x="0" y="165"/>
                  </a:lnTo>
                  <a:lnTo>
                    <a:pt x="4" y="144"/>
                  </a:lnTo>
                  <a:lnTo>
                    <a:pt x="5" y="124"/>
                  </a:lnTo>
                  <a:lnTo>
                    <a:pt x="4" y="107"/>
                  </a:lnTo>
                  <a:lnTo>
                    <a:pt x="5" y="92"/>
                  </a:lnTo>
                  <a:lnTo>
                    <a:pt x="13" y="80"/>
                  </a:lnTo>
                  <a:lnTo>
                    <a:pt x="20" y="61"/>
                  </a:lnTo>
                  <a:lnTo>
                    <a:pt x="13" y="57"/>
                  </a:lnTo>
                  <a:lnTo>
                    <a:pt x="7" y="52"/>
                  </a:lnTo>
                  <a:lnTo>
                    <a:pt x="9" y="48"/>
                  </a:lnTo>
                  <a:lnTo>
                    <a:pt x="11" y="43"/>
                  </a:lnTo>
                  <a:lnTo>
                    <a:pt x="9" y="37"/>
                  </a:lnTo>
                  <a:lnTo>
                    <a:pt x="5" y="33"/>
                  </a:lnTo>
                  <a:lnTo>
                    <a:pt x="24" y="28"/>
                  </a:lnTo>
                  <a:lnTo>
                    <a:pt x="41" y="26"/>
                  </a:lnTo>
                  <a:lnTo>
                    <a:pt x="50" y="24"/>
                  </a:lnTo>
                  <a:lnTo>
                    <a:pt x="61" y="22"/>
                  </a:lnTo>
                  <a:lnTo>
                    <a:pt x="70" y="19"/>
                  </a:lnTo>
                  <a:lnTo>
                    <a:pt x="81" y="15"/>
                  </a:lnTo>
                  <a:lnTo>
                    <a:pt x="94" y="6"/>
                  </a:lnTo>
                  <a:lnTo>
                    <a:pt x="100" y="0"/>
                  </a:lnTo>
                  <a:lnTo>
                    <a:pt x="114" y="4"/>
                  </a:lnTo>
                  <a:lnTo>
                    <a:pt x="129" y="7"/>
                  </a:lnTo>
                  <a:lnTo>
                    <a:pt x="140" y="6"/>
                  </a:lnTo>
                  <a:lnTo>
                    <a:pt x="150" y="4"/>
                  </a:lnTo>
                  <a:lnTo>
                    <a:pt x="157" y="11"/>
                  </a:lnTo>
                  <a:lnTo>
                    <a:pt x="168" y="19"/>
                  </a:lnTo>
                  <a:lnTo>
                    <a:pt x="188" y="13"/>
                  </a:lnTo>
                  <a:lnTo>
                    <a:pt x="207" y="4"/>
                  </a:lnTo>
                  <a:lnTo>
                    <a:pt x="203" y="13"/>
                  </a:lnTo>
                  <a:lnTo>
                    <a:pt x="199" y="20"/>
                  </a:lnTo>
                  <a:lnTo>
                    <a:pt x="198" y="28"/>
                  </a:lnTo>
                  <a:lnTo>
                    <a:pt x="198" y="35"/>
                  </a:lnTo>
                  <a:lnTo>
                    <a:pt x="203" y="41"/>
                  </a:lnTo>
                  <a:lnTo>
                    <a:pt x="212" y="46"/>
                  </a:lnTo>
                  <a:lnTo>
                    <a:pt x="218" y="50"/>
                  </a:lnTo>
                  <a:lnTo>
                    <a:pt x="222" y="52"/>
                  </a:lnTo>
                  <a:lnTo>
                    <a:pt x="223" y="57"/>
                  </a:lnTo>
                  <a:lnTo>
                    <a:pt x="225" y="61"/>
                  </a:lnTo>
                  <a:lnTo>
                    <a:pt x="229" y="67"/>
                  </a:lnTo>
                  <a:lnTo>
                    <a:pt x="234" y="74"/>
                  </a:lnTo>
                  <a:lnTo>
                    <a:pt x="238" y="80"/>
                  </a:lnTo>
                  <a:lnTo>
                    <a:pt x="238" y="87"/>
                  </a:lnTo>
                  <a:lnTo>
                    <a:pt x="233" y="96"/>
                  </a:lnTo>
                  <a:lnTo>
                    <a:pt x="225" y="100"/>
                  </a:lnTo>
                  <a:lnTo>
                    <a:pt x="220" y="102"/>
                  </a:lnTo>
                  <a:lnTo>
                    <a:pt x="212" y="107"/>
                  </a:lnTo>
                  <a:lnTo>
                    <a:pt x="201" y="117"/>
                  </a:lnTo>
                  <a:lnTo>
                    <a:pt x="192" y="128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3" name="Freeform 33"/>
            <p:cNvSpPr>
              <a:spLocks/>
            </p:cNvSpPr>
            <p:nvPr/>
          </p:nvSpPr>
          <p:spPr bwMode="auto">
            <a:xfrm>
              <a:off x="2819" y="3306"/>
              <a:ext cx="213" cy="323"/>
            </a:xfrm>
            <a:custGeom>
              <a:avLst/>
              <a:gdLst>
                <a:gd name="T0" fmla="*/ 17 w 213"/>
                <a:gd name="T1" fmla="*/ 258 h 323"/>
                <a:gd name="T2" fmla="*/ 8 w 213"/>
                <a:gd name="T3" fmla="*/ 262 h 323"/>
                <a:gd name="T4" fmla="*/ 0 w 213"/>
                <a:gd name="T5" fmla="*/ 273 h 323"/>
                <a:gd name="T6" fmla="*/ 2 w 213"/>
                <a:gd name="T7" fmla="*/ 292 h 323"/>
                <a:gd name="T8" fmla="*/ 8 w 213"/>
                <a:gd name="T9" fmla="*/ 306 h 323"/>
                <a:gd name="T10" fmla="*/ 10 w 213"/>
                <a:gd name="T11" fmla="*/ 317 h 323"/>
                <a:gd name="T12" fmla="*/ 11 w 213"/>
                <a:gd name="T13" fmla="*/ 321 h 323"/>
                <a:gd name="T14" fmla="*/ 21 w 213"/>
                <a:gd name="T15" fmla="*/ 321 h 323"/>
                <a:gd name="T16" fmla="*/ 24 w 213"/>
                <a:gd name="T17" fmla="*/ 312 h 323"/>
                <a:gd name="T18" fmla="*/ 32 w 213"/>
                <a:gd name="T19" fmla="*/ 303 h 323"/>
                <a:gd name="T20" fmla="*/ 63 w 213"/>
                <a:gd name="T21" fmla="*/ 301 h 323"/>
                <a:gd name="T22" fmla="*/ 95 w 213"/>
                <a:gd name="T23" fmla="*/ 297 h 323"/>
                <a:gd name="T24" fmla="*/ 102 w 213"/>
                <a:gd name="T25" fmla="*/ 282 h 323"/>
                <a:gd name="T26" fmla="*/ 107 w 213"/>
                <a:gd name="T27" fmla="*/ 271 h 323"/>
                <a:gd name="T28" fmla="*/ 120 w 213"/>
                <a:gd name="T29" fmla="*/ 268 h 323"/>
                <a:gd name="T30" fmla="*/ 133 w 213"/>
                <a:gd name="T31" fmla="*/ 269 h 323"/>
                <a:gd name="T32" fmla="*/ 143 w 213"/>
                <a:gd name="T33" fmla="*/ 258 h 323"/>
                <a:gd name="T34" fmla="*/ 155 w 213"/>
                <a:gd name="T35" fmla="*/ 242 h 323"/>
                <a:gd name="T36" fmla="*/ 168 w 213"/>
                <a:gd name="T37" fmla="*/ 238 h 323"/>
                <a:gd name="T38" fmla="*/ 174 w 213"/>
                <a:gd name="T39" fmla="*/ 232 h 323"/>
                <a:gd name="T40" fmla="*/ 178 w 213"/>
                <a:gd name="T41" fmla="*/ 225 h 323"/>
                <a:gd name="T42" fmla="*/ 181 w 213"/>
                <a:gd name="T43" fmla="*/ 214 h 323"/>
                <a:gd name="T44" fmla="*/ 189 w 213"/>
                <a:gd name="T45" fmla="*/ 203 h 323"/>
                <a:gd name="T46" fmla="*/ 202 w 213"/>
                <a:gd name="T47" fmla="*/ 199 h 323"/>
                <a:gd name="T48" fmla="*/ 211 w 213"/>
                <a:gd name="T49" fmla="*/ 194 h 323"/>
                <a:gd name="T50" fmla="*/ 205 w 213"/>
                <a:gd name="T51" fmla="*/ 170 h 323"/>
                <a:gd name="T52" fmla="*/ 205 w 213"/>
                <a:gd name="T53" fmla="*/ 127 h 323"/>
                <a:gd name="T54" fmla="*/ 202 w 213"/>
                <a:gd name="T55" fmla="*/ 99 h 323"/>
                <a:gd name="T56" fmla="*/ 194 w 213"/>
                <a:gd name="T57" fmla="*/ 64 h 323"/>
                <a:gd name="T58" fmla="*/ 191 w 213"/>
                <a:gd name="T59" fmla="*/ 46 h 323"/>
                <a:gd name="T60" fmla="*/ 185 w 213"/>
                <a:gd name="T61" fmla="*/ 35 h 323"/>
                <a:gd name="T62" fmla="*/ 178 w 213"/>
                <a:gd name="T63" fmla="*/ 31 h 323"/>
                <a:gd name="T64" fmla="*/ 168 w 213"/>
                <a:gd name="T65" fmla="*/ 31 h 323"/>
                <a:gd name="T66" fmla="*/ 155 w 213"/>
                <a:gd name="T67" fmla="*/ 20 h 323"/>
                <a:gd name="T68" fmla="*/ 141 w 213"/>
                <a:gd name="T69" fmla="*/ 25 h 323"/>
                <a:gd name="T70" fmla="*/ 117 w 213"/>
                <a:gd name="T71" fmla="*/ 38 h 323"/>
                <a:gd name="T72" fmla="*/ 109 w 213"/>
                <a:gd name="T73" fmla="*/ 33 h 323"/>
                <a:gd name="T74" fmla="*/ 96 w 213"/>
                <a:gd name="T75" fmla="*/ 18 h 323"/>
                <a:gd name="T76" fmla="*/ 83 w 213"/>
                <a:gd name="T77" fmla="*/ 5 h 323"/>
                <a:gd name="T78" fmla="*/ 78 w 213"/>
                <a:gd name="T79" fmla="*/ 14 h 323"/>
                <a:gd name="T80" fmla="*/ 78 w 213"/>
                <a:gd name="T81" fmla="*/ 24 h 323"/>
                <a:gd name="T82" fmla="*/ 85 w 213"/>
                <a:gd name="T83" fmla="*/ 38 h 323"/>
                <a:gd name="T84" fmla="*/ 80 w 213"/>
                <a:gd name="T85" fmla="*/ 55 h 323"/>
                <a:gd name="T86" fmla="*/ 69 w 213"/>
                <a:gd name="T87" fmla="*/ 70 h 323"/>
                <a:gd name="T88" fmla="*/ 69 w 213"/>
                <a:gd name="T89" fmla="*/ 81 h 323"/>
                <a:gd name="T90" fmla="*/ 74 w 213"/>
                <a:gd name="T91" fmla="*/ 88 h 323"/>
                <a:gd name="T92" fmla="*/ 78 w 213"/>
                <a:gd name="T93" fmla="*/ 86 h 323"/>
                <a:gd name="T94" fmla="*/ 85 w 213"/>
                <a:gd name="T95" fmla="*/ 86 h 323"/>
                <a:gd name="T96" fmla="*/ 96 w 213"/>
                <a:gd name="T97" fmla="*/ 96 h 323"/>
                <a:gd name="T98" fmla="*/ 85 w 213"/>
                <a:gd name="T99" fmla="*/ 118 h 323"/>
                <a:gd name="T100" fmla="*/ 74 w 213"/>
                <a:gd name="T101" fmla="*/ 131 h 323"/>
                <a:gd name="T102" fmla="*/ 65 w 213"/>
                <a:gd name="T103" fmla="*/ 151 h 323"/>
                <a:gd name="T104" fmla="*/ 65 w 213"/>
                <a:gd name="T105" fmla="*/ 177 h 323"/>
                <a:gd name="T106" fmla="*/ 67 w 213"/>
                <a:gd name="T107" fmla="*/ 199 h 323"/>
                <a:gd name="T108" fmla="*/ 69 w 213"/>
                <a:gd name="T109" fmla="*/ 221 h 323"/>
                <a:gd name="T110" fmla="*/ 58 w 213"/>
                <a:gd name="T111" fmla="*/ 238 h 323"/>
                <a:gd name="T112" fmla="*/ 45 w 213"/>
                <a:gd name="T113" fmla="*/ 249 h 323"/>
                <a:gd name="T114" fmla="*/ 28 w 213"/>
                <a:gd name="T115" fmla="*/ 255 h 32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3"/>
                <a:gd name="T175" fmla="*/ 0 h 323"/>
                <a:gd name="T176" fmla="*/ 213 w 213"/>
                <a:gd name="T177" fmla="*/ 323 h 32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3" h="323">
                  <a:moveTo>
                    <a:pt x="19" y="256"/>
                  </a:moveTo>
                  <a:lnTo>
                    <a:pt x="17" y="258"/>
                  </a:lnTo>
                  <a:lnTo>
                    <a:pt x="13" y="260"/>
                  </a:lnTo>
                  <a:lnTo>
                    <a:pt x="8" y="262"/>
                  </a:lnTo>
                  <a:lnTo>
                    <a:pt x="4" y="266"/>
                  </a:lnTo>
                  <a:lnTo>
                    <a:pt x="0" y="273"/>
                  </a:lnTo>
                  <a:lnTo>
                    <a:pt x="0" y="280"/>
                  </a:lnTo>
                  <a:lnTo>
                    <a:pt x="2" y="292"/>
                  </a:lnTo>
                  <a:lnTo>
                    <a:pt x="6" y="301"/>
                  </a:lnTo>
                  <a:lnTo>
                    <a:pt x="8" y="306"/>
                  </a:lnTo>
                  <a:lnTo>
                    <a:pt x="8" y="314"/>
                  </a:lnTo>
                  <a:lnTo>
                    <a:pt x="10" y="317"/>
                  </a:lnTo>
                  <a:lnTo>
                    <a:pt x="10" y="319"/>
                  </a:lnTo>
                  <a:lnTo>
                    <a:pt x="11" y="321"/>
                  </a:lnTo>
                  <a:lnTo>
                    <a:pt x="15" y="323"/>
                  </a:lnTo>
                  <a:lnTo>
                    <a:pt x="21" y="321"/>
                  </a:lnTo>
                  <a:lnTo>
                    <a:pt x="22" y="317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2" y="303"/>
                  </a:lnTo>
                  <a:lnTo>
                    <a:pt x="39" y="299"/>
                  </a:lnTo>
                  <a:lnTo>
                    <a:pt x="63" y="301"/>
                  </a:lnTo>
                  <a:lnTo>
                    <a:pt x="87" y="303"/>
                  </a:lnTo>
                  <a:lnTo>
                    <a:pt x="95" y="297"/>
                  </a:lnTo>
                  <a:lnTo>
                    <a:pt x="100" y="290"/>
                  </a:lnTo>
                  <a:lnTo>
                    <a:pt x="102" y="282"/>
                  </a:lnTo>
                  <a:lnTo>
                    <a:pt x="104" y="277"/>
                  </a:lnTo>
                  <a:lnTo>
                    <a:pt x="107" y="271"/>
                  </a:lnTo>
                  <a:lnTo>
                    <a:pt x="111" y="268"/>
                  </a:lnTo>
                  <a:lnTo>
                    <a:pt x="120" y="268"/>
                  </a:lnTo>
                  <a:lnTo>
                    <a:pt x="133" y="269"/>
                  </a:lnTo>
                  <a:lnTo>
                    <a:pt x="135" y="269"/>
                  </a:lnTo>
                  <a:lnTo>
                    <a:pt x="143" y="258"/>
                  </a:lnTo>
                  <a:lnTo>
                    <a:pt x="150" y="247"/>
                  </a:lnTo>
                  <a:lnTo>
                    <a:pt x="155" y="242"/>
                  </a:lnTo>
                  <a:lnTo>
                    <a:pt x="161" y="240"/>
                  </a:lnTo>
                  <a:lnTo>
                    <a:pt x="168" y="238"/>
                  </a:lnTo>
                  <a:lnTo>
                    <a:pt x="176" y="238"/>
                  </a:lnTo>
                  <a:lnTo>
                    <a:pt x="174" y="232"/>
                  </a:lnTo>
                  <a:lnTo>
                    <a:pt x="172" y="225"/>
                  </a:lnTo>
                  <a:lnTo>
                    <a:pt x="178" y="225"/>
                  </a:lnTo>
                  <a:lnTo>
                    <a:pt x="181" y="225"/>
                  </a:lnTo>
                  <a:lnTo>
                    <a:pt x="181" y="214"/>
                  </a:lnTo>
                  <a:lnTo>
                    <a:pt x="185" y="207"/>
                  </a:lnTo>
                  <a:lnTo>
                    <a:pt x="189" y="203"/>
                  </a:lnTo>
                  <a:lnTo>
                    <a:pt x="194" y="201"/>
                  </a:lnTo>
                  <a:lnTo>
                    <a:pt x="202" y="199"/>
                  </a:lnTo>
                  <a:lnTo>
                    <a:pt x="207" y="197"/>
                  </a:lnTo>
                  <a:lnTo>
                    <a:pt x="211" y="194"/>
                  </a:lnTo>
                  <a:lnTo>
                    <a:pt x="213" y="190"/>
                  </a:lnTo>
                  <a:lnTo>
                    <a:pt x="205" y="170"/>
                  </a:lnTo>
                  <a:lnTo>
                    <a:pt x="198" y="146"/>
                  </a:lnTo>
                  <a:lnTo>
                    <a:pt x="205" y="127"/>
                  </a:lnTo>
                  <a:lnTo>
                    <a:pt x="207" y="114"/>
                  </a:lnTo>
                  <a:lnTo>
                    <a:pt x="202" y="99"/>
                  </a:lnTo>
                  <a:lnTo>
                    <a:pt x="196" y="79"/>
                  </a:lnTo>
                  <a:lnTo>
                    <a:pt x="194" y="64"/>
                  </a:lnTo>
                  <a:lnTo>
                    <a:pt x="192" y="53"/>
                  </a:lnTo>
                  <a:lnTo>
                    <a:pt x="191" y="46"/>
                  </a:lnTo>
                  <a:lnTo>
                    <a:pt x="187" y="38"/>
                  </a:lnTo>
                  <a:lnTo>
                    <a:pt x="185" y="35"/>
                  </a:lnTo>
                  <a:lnTo>
                    <a:pt x="181" y="33"/>
                  </a:lnTo>
                  <a:lnTo>
                    <a:pt x="178" y="31"/>
                  </a:lnTo>
                  <a:lnTo>
                    <a:pt x="176" y="31"/>
                  </a:lnTo>
                  <a:lnTo>
                    <a:pt x="168" y="31"/>
                  </a:lnTo>
                  <a:lnTo>
                    <a:pt x="163" y="29"/>
                  </a:lnTo>
                  <a:lnTo>
                    <a:pt x="155" y="20"/>
                  </a:lnTo>
                  <a:lnTo>
                    <a:pt x="150" y="16"/>
                  </a:lnTo>
                  <a:lnTo>
                    <a:pt x="141" y="25"/>
                  </a:lnTo>
                  <a:lnTo>
                    <a:pt x="122" y="38"/>
                  </a:lnTo>
                  <a:lnTo>
                    <a:pt x="117" y="38"/>
                  </a:lnTo>
                  <a:lnTo>
                    <a:pt x="113" y="37"/>
                  </a:lnTo>
                  <a:lnTo>
                    <a:pt x="109" y="33"/>
                  </a:lnTo>
                  <a:lnTo>
                    <a:pt x="106" y="29"/>
                  </a:lnTo>
                  <a:lnTo>
                    <a:pt x="96" y="18"/>
                  </a:lnTo>
                  <a:lnTo>
                    <a:pt x="89" y="0"/>
                  </a:lnTo>
                  <a:lnTo>
                    <a:pt x="83" y="5"/>
                  </a:lnTo>
                  <a:lnTo>
                    <a:pt x="80" y="11"/>
                  </a:lnTo>
                  <a:lnTo>
                    <a:pt x="78" y="14"/>
                  </a:lnTo>
                  <a:lnTo>
                    <a:pt x="78" y="20"/>
                  </a:lnTo>
                  <a:lnTo>
                    <a:pt x="78" y="24"/>
                  </a:lnTo>
                  <a:lnTo>
                    <a:pt x="80" y="29"/>
                  </a:lnTo>
                  <a:lnTo>
                    <a:pt x="85" y="38"/>
                  </a:lnTo>
                  <a:lnTo>
                    <a:pt x="87" y="46"/>
                  </a:lnTo>
                  <a:lnTo>
                    <a:pt x="80" y="55"/>
                  </a:lnTo>
                  <a:lnTo>
                    <a:pt x="71" y="66"/>
                  </a:lnTo>
                  <a:lnTo>
                    <a:pt x="69" y="70"/>
                  </a:lnTo>
                  <a:lnTo>
                    <a:pt x="67" y="75"/>
                  </a:lnTo>
                  <a:lnTo>
                    <a:pt x="69" y="81"/>
                  </a:lnTo>
                  <a:lnTo>
                    <a:pt x="72" y="86"/>
                  </a:lnTo>
                  <a:lnTo>
                    <a:pt x="74" y="88"/>
                  </a:lnTo>
                  <a:lnTo>
                    <a:pt x="76" y="88"/>
                  </a:lnTo>
                  <a:lnTo>
                    <a:pt x="78" y="86"/>
                  </a:lnTo>
                  <a:lnTo>
                    <a:pt x="80" y="83"/>
                  </a:lnTo>
                  <a:lnTo>
                    <a:pt x="85" y="86"/>
                  </a:lnTo>
                  <a:lnTo>
                    <a:pt x="100" y="90"/>
                  </a:lnTo>
                  <a:lnTo>
                    <a:pt x="96" y="96"/>
                  </a:lnTo>
                  <a:lnTo>
                    <a:pt x="89" y="105"/>
                  </a:lnTo>
                  <a:lnTo>
                    <a:pt x="85" y="118"/>
                  </a:lnTo>
                  <a:lnTo>
                    <a:pt x="85" y="125"/>
                  </a:lnTo>
                  <a:lnTo>
                    <a:pt x="74" y="131"/>
                  </a:lnTo>
                  <a:lnTo>
                    <a:pt x="61" y="138"/>
                  </a:lnTo>
                  <a:lnTo>
                    <a:pt x="65" y="151"/>
                  </a:lnTo>
                  <a:lnTo>
                    <a:pt x="72" y="164"/>
                  </a:lnTo>
                  <a:lnTo>
                    <a:pt x="65" y="177"/>
                  </a:lnTo>
                  <a:lnTo>
                    <a:pt x="58" y="190"/>
                  </a:lnTo>
                  <a:lnTo>
                    <a:pt x="67" y="199"/>
                  </a:lnTo>
                  <a:lnTo>
                    <a:pt x="74" y="210"/>
                  </a:lnTo>
                  <a:lnTo>
                    <a:pt x="69" y="221"/>
                  </a:lnTo>
                  <a:lnTo>
                    <a:pt x="65" y="231"/>
                  </a:lnTo>
                  <a:lnTo>
                    <a:pt x="58" y="238"/>
                  </a:lnTo>
                  <a:lnTo>
                    <a:pt x="52" y="244"/>
                  </a:lnTo>
                  <a:lnTo>
                    <a:pt x="45" y="249"/>
                  </a:lnTo>
                  <a:lnTo>
                    <a:pt x="35" y="253"/>
                  </a:lnTo>
                  <a:lnTo>
                    <a:pt x="28" y="255"/>
                  </a:lnTo>
                  <a:lnTo>
                    <a:pt x="19" y="256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4" name="Freeform 34"/>
            <p:cNvSpPr>
              <a:spLocks/>
            </p:cNvSpPr>
            <p:nvPr/>
          </p:nvSpPr>
          <p:spPr bwMode="auto">
            <a:xfrm>
              <a:off x="2284" y="3012"/>
              <a:ext cx="452" cy="386"/>
            </a:xfrm>
            <a:custGeom>
              <a:avLst/>
              <a:gdLst>
                <a:gd name="T0" fmla="*/ 1 w 452"/>
                <a:gd name="T1" fmla="*/ 229 h 386"/>
                <a:gd name="T2" fmla="*/ 16 w 452"/>
                <a:gd name="T3" fmla="*/ 233 h 386"/>
                <a:gd name="T4" fmla="*/ 38 w 452"/>
                <a:gd name="T5" fmla="*/ 229 h 386"/>
                <a:gd name="T6" fmla="*/ 55 w 452"/>
                <a:gd name="T7" fmla="*/ 233 h 386"/>
                <a:gd name="T8" fmla="*/ 68 w 452"/>
                <a:gd name="T9" fmla="*/ 223 h 386"/>
                <a:gd name="T10" fmla="*/ 66 w 452"/>
                <a:gd name="T11" fmla="*/ 244 h 386"/>
                <a:gd name="T12" fmla="*/ 40 w 452"/>
                <a:gd name="T13" fmla="*/ 242 h 386"/>
                <a:gd name="T14" fmla="*/ 31 w 452"/>
                <a:gd name="T15" fmla="*/ 251 h 386"/>
                <a:gd name="T16" fmla="*/ 37 w 452"/>
                <a:gd name="T17" fmla="*/ 273 h 386"/>
                <a:gd name="T18" fmla="*/ 57 w 452"/>
                <a:gd name="T19" fmla="*/ 305 h 386"/>
                <a:gd name="T20" fmla="*/ 77 w 452"/>
                <a:gd name="T21" fmla="*/ 307 h 386"/>
                <a:gd name="T22" fmla="*/ 112 w 452"/>
                <a:gd name="T23" fmla="*/ 316 h 386"/>
                <a:gd name="T24" fmla="*/ 164 w 452"/>
                <a:gd name="T25" fmla="*/ 316 h 386"/>
                <a:gd name="T26" fmla="*/ 210 w 452"/>
                <a:gd name="T27" fmla="*/ 307 h 386"/>
                <a:gd name="T28" fmla="*/ 245 w 452"/>
                <a:gd name="T29" fmla="*/ 295 h 386"/>
                <a:gd name="T30" fmla="*/ 264 w 452"/>
                <a:gd name="T31" fmla="*/ 325 h 386"/>
                <a:gd name="T32" fmla="*/ 284 w 452"/>
                <a:gd name="T33" fmla="*/ 340 h 386"/>
                <a:gd name="T34" fmla="*/ 282 w 452"/>
                <a:gd name="T35" fmla="*/ 355 h 386"/>
                <a:gd name="T36" fmla="*/ 277 w 452"/>
                <a:gd name="T37" fmla="*/ 369 h 386"/>
                <a:gd name="T38" fmla="*/ 293 w 452"/>
                <a:gd name="T39" fmla="*/ 382 h 386"/>
                <a:gd name="T40" fmla="*/ 306 w 452"/>
                <a:gd name="T41" fmla="*/ 369 h 386"/>
                <a:gd name="T42" fmla="*/ 315 w 452"/>
                <a:gd name="T43" fmla="*/ 360 h 386"/>
                <a:gd name="T44" fmla="*/ 330 w 452"/>
                <a:gd name="T45" fmla="*/ 343 h 386"/>
                <a:gd name="T46" fmla="*/ 352 w 452"/>
                <a:gd name="T47" fmla="*/ 343 h 386"/>
                <a:gd name="T48" fmla="*/ 384 w 452"/>
                <a:gd name="T49" fmla="*/ 351 h 386"/>
                <a:gd name="T50" fmla="*/ 412 w 452"/>
                <a:gd name="T51" fmla="*/ 345 h 386"/>
                <a:gd name="T52" fmla="*/ 428 w 452"/>
                <a:gd name="T53" fmla="*/ 332 h 386"/>
                <a:gd name="T54" fmla="*/ 436 w 452"/>
                <a:gd name="T55" fmla="*/ 310 h 386"/>
                <a:gd name="T56" fmla="*/ 437 w 452"/>
                <a:gd name="T57" fmla="*/ 258 h 386"/>
                <a:gd name="T58" fmla="*/ 445 w 452"/>
                <a:gd name="T59" fmla="*/ 223 h 386"/>
                <a:gd name="T60" fmla="*/ 443 w 452"/>
                <a:gd name="T61" fmla="*/ 209 h 386"/>
                <a:gd name="T62" fmla="*/ 430 w 452"/>
                <a:gd name="T63" fmla="*/ 196 h 386"/>
                <a:gd name="T64" fmla="*/ 404 w 452"/>
                <a:gd name="T65" fmla="*/ 207 h 386"/>
                <a:gd name="T66" fmla="*/ 391 w 452"/>
                <a:gd name="T67" fmla="*/ 212 h 386"/>
                <a:gd name="T68" fmla="*/ 386 w 452"/>
                <a:gd name="T69" fmla="*/ 177 h 386"/>
                <a:gd name="T70" fmla="*/ 386 w 452"/>
                <a:gd name="T71" fmla="*/ 140 h 386"/>
                <a:gd name="T72" fmla="*/ 365 w 452"/>
                <a:gd name="T73" fmla="*/ 149 h 386"/>
                <a:gd name="T74" fmla="*/ 336 w 452"/>
                <a:gd name="T75" fmla="*/ 151 h 386"/>
                <a:gd name="T76" fmla="*/ 304 w 452"/>
                <a:gd name="T77" fmla="*/ 109 h 386"/>
                <a:gd name="T78" fmla="*/ 258 w 452"/>
                <a:gd name="T79" fmla="*/ 109 h 386"/>
                <a:gd name="T80" fmla="*/ 249 w 452"/>
                <a:gd name="T81" fmla="*/ 92 h 386"/>
                <a:gd name="T82" fmla="*/ 208 w 452"/>
                <a:gd name="T83" fmla="*/ 44 h 386"/>
                <a:gd name="T84" fmla="*/ 140 w 452"/>
                <a:gd name="T85" fmla="*/ 9 h 386"/>
                <a:gd name="T86" fmla="*/ 103 w 452"/>
                <a:gd name="T87" fmla="*/ 16 h 386"/>
                <a:gd name="T88" fmla="*/ 81 w 452"/>
                <a:gd name="T89" fmla="*/ 44 h 386"/>
                <a:gd name="T90" fmla="*/ 85 w 452"/>
                <a:gd name="T91" fmla="*/ 61 h 386"/>
                <a:gd name="T92" fmla="*/ 83 w 452"/>
                <a:gd name="T93" fmla="*/ 76 h 386"/>
                <a:gd name="T94" fmla="*/ 66 w 452"/>
                <a:gd name="T95" fmla="*/ 79 h 386"/>
                <a:gd name="T96" fmla="*/ 42 w 452"/>
                <a:gd name="T97" fmla="*/ 70 h 386"/>
                <a:gd name="T98" fmla="*/ 18 w 452"/>
                <a:gd name="T99" fmla="*/ 94 h 386"/>
                <a:gd name="T100" fmla="*/ 14 w 452"/>
                <a:gd name="T101" fmla="*/ 113 h 386"/>
                <a:gd name="T102" fmla="*/ 5 w 452"/>
                <a:gd name="T103" fmla="*/ 140 h 386"/>
                <a:gd name="T104" fmla="*/ 16 w 452"/>
                <a:gd name="T105" fmla="*/ 168 h 386"/>
                <a:gd name="T106" fmla="*/ 7 w 452"/>
                <a:gd name="T107" fmla="*/ 188 h 386"/>
                <a:gd name="T108" fmla="*/ 0 w 452"/>
                <a:gd name="T109" fmla="*/ 201 h 3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52"/>
                <a:gd name="T166" fmla="*/ 0 h 386"/>
                <a:gd name="T167" fmla="*/ 452 w 452"/>
                <a:gd name="T168" fmla="*/ 386 h 38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52" h="386">
                  <a:moveTo>
                    <a:pt x="1" y="229"/>
                  </a:moveTo>
                  <a:lnTo>
                    <a:pt x="1" y="229"/>
                  </a:lnTo>
                  <a:lnTo>
                    <a:pt x="7" y="233"/>
                  </a:lnTo>
                  <a:lnTo>
                    <a:pt x="13" y="233"/>
                  </a:lnTo>
                  <a:lnTo>
                    <a:pt x="16" y="233"/>
                  </a:lnTo>
                  <a:lnTo>
                    <a:pt x="22" y="233"/>
                  </a:lnTo>
                  <a:lnTo>
                    <a:pt x="31" y="231"/>
                  </a:lnTo>
                  <a:lnTo>
                    <a:pt x="38" y="229"/>
                  </a:lnTo>
                  <a:lnTo>
                    <a:pt x="46" y="231"/>
                  </a:lnTo>
                  <a:lnTo>
                    <a:pt x="51" y="233"/>
                  </a:lnTo>
                  <a:lnTo>
                    <a:pt x="55" y="233"/>
                  </a:lnTo>
                  <a:lnTo>
                    <a:pt x="59" y="231"/>
                  </a:lnTo>
                  <a:lnTo>
                    <a:pt x="64" y="227"/>
                  </a:lnTo>
                  <a:lnTo>
                    <a:pt x="68" y="223"/>
                  </a:lnTo>
                  <a:lnTo>
                    <a:pt x="70" y="231"/>
                  </a:lnTo>
                  <a:lnTo>
                    <a:pt x="68" y="236"/>
                  </a:lnTo>
                  <a:lnTo>
                    <a:pt x="66" y="244"/>
                  </a:lnTo>
                  <a:lnTo>
                    <a:pt x="61" y="247"/>
                  </a:lnTo>
                  <a:lnTo>
                    <a:pt x="49" y="246"/>
                  </a:lnTo>
                  <a:lnTo>
                    <a:pt x="40" y="242"/>
                  </a:lnTo>
                  <a:lnTo>
                    <a:pt x="37" y="244"/>
                  </a:lnTo>
                  <a:lnTo>
                    <a:pt x="33" y="246"/>
                  </a:lnTo>
                  <a:lnTo>
                    <a:pt x="31" y="251"/>
                  </a:lnTo>
                  <a:lnTo>
                    <a:pt x="31" y="257"/>
                  </a:lnTo>
                  <a:lnTo>
                    <a:pt x="33" y="268"/>
                  </a:lnTo>
                  <a:lnTo>
                    <a:pt x="37" y="273"/>
                  </a:lnTo>
                  <a:lnTo>
                    <a:pt x="42" y="281"/>
                  </a:lnTo>
                  <a:lnTo>
                    <a:pt x="51" y="292"/>
                  </a:lnTo>
                  <a:lnTo>
                    <a:pt x="57" y="305"/>
                  </a:lnTo>
                  <a:lnTo>
                    <a:pt x="68" y="331"/>
                  </a:lnTo>
                  <a:lnTo>
                    <a:pt x="73" y="316"/>
                  </a:lnTo>
                  <a:lnTo>
                    <a:pt x="77" y="307"/>
                  </a:lnTo>
                  <a:lnTo>
                    <a:pt x="85" y="314"/>
                  </a:lnTo>
                  <a:lnTo>
                    <a:pt x="98" y="323"/>
                  </a:lnTo>
                  <a:lnTo>
                    <a:pt x="112" y="316"/>
                  </a:lnTo>
                  <a:lnTo>
                    <a:pt x="127" y="312"/>
                  </a:lnTo>
                  <a:lnTo>
                    <a:pt x="146" y="314"/>
                  </a:lnTo>
                  <a:lnTo>
                    <a:pt x="164" y="316"/>
                  </a:lnTo>
                  <a:lnTo>
                    <a:pt x="181" y="312"/>
                  </a:lnTo>
                  <a:lnTo>
                    <a:pt x="195" y="307"/>
                  </a:lnTo>
                  <a:lnTo>
                    <a:pt x="210" y="307"/>
                  </a:lnTo>
                  <a:lnTo>
                    <a:pt x="225" y="307"/>
                  </a:lnTo>
                  <a:lnTo>
                    <a:pt x="238" y="299"/>
                  </a:lnTo>
                  <a:lnTo>
                    <a:pt x="245" y="295"/>
                  </a:lnTo>
                  <a:lnTo>
                    <a:pt x="247" y="305"/>
                  </a:lnTo>
                  <a:lnTo>
                    <a:pt x="253" y="316"/>
                  </a:lnTo>
                  <a:lnTo>
                    <a:pt x="264" y="325"/>
                  </a:lnTo>
                  <a:lnTo>
                    <a:pt x="277" y="334"/>
                  </a:lnTo>
                  <a:lnTo>
                    <a:pt x="280" y="336"/>
                  </a:lnTo>
                  <a:lnTo>
                    <a:pt x="284" y="340"/>
                  </a:lnTo>
                  <a:lnTo>
                    <a:pt x="286" y="343"/>
                  </a:lnTo>
                  <a:lnTo>
                    <a:pt x="286" y="349"/>
                  </a:lnTo>
                  <a:lnTo>
                    <a:pt x="282" y="355"/>
                  </a:lnTo>
                  <a:lnTo>
                    <a:pt x="279" y="360"/>
                  </a:lnTo>
                  <a:lnTo>
                    <a:pt x="275" y="364"/>
                  </a:lnTo>
                  <a:lnTo>
                    <a:pt x="277" y="369"/>
                  </a:lnTo>
                  <a:lnTo>
                    <a:pt x="280" y="379"/>
                  </a:lnTo>
                  <a:lnTo>
                    <a:pt x="284" y="386"/>
                  </a:lnTo>
                  <a:lnTo>
                    <a:pt x="293" y="382"/>
                  </a:lnTo>
                  <a:lnTo>
                    <a:pt x="301" y="377"/>
                  </a:lnTo>
                  <a:lnTo>
                    <a:pt x="304" y="373"/>
                  </a:lnTo>
                  <a:lnTo>
                    <a:pt x="306" y="369"/>
                  </a:lnTo>
                  <a:lnTo>
                    <a:pt x="308" y="366"/>
                  </a:lnTo>
                  <a:lnTo>
                    <a:pt x="308" y="360"/>
                  </a:lnTo>
                  <a:lnTo>
                    <a:pt x="315" y="360"/>
                  </a:lnTo>
                  <a:lnTo>
                    <a:pt x="321" y="360"/>
                  </a:lnTo>
                  <a:lnTo>
                    <a:pt x="327" y="351"/>
                  </a:lnTo>
                  <a:lnTo>
                    <a:pt x="330" y="343"/>
                  </a:lnTo>
                  <a:lnTo>
                    <a:pt x="338" y="345"/>
                  </a:lnTo>
                  <a:lnTo>
                    <a:pt x="343" y="349"/>
                  </a:lnTo>
                  <a:lnTo>
                    <a:pt x="352" y="343"/>
                  </a:lnTo>
                  <a:lnTo>
                    <a:pt x="360" y="340"/>
                  </a:lnTo>
                  <a:lnTo>
                    <a:pt x="373" y="343"/>
                  </a:lnTo>
                  <a:lnTo>
                    <a:pt x="384" y="351"/>
                  </a:lnTo>
                  <a:lnTo>
                    <a:pt x="393" y="349"/>
                  </a:lnTo>
                  <a:lnTo>
                    <a:pt x="404" y="349"/>
                  </a:lnTo>
                  <a:lnTo>
                    <a:pt x="412" y="345"/>
                  </a:lnTo>
                  <a:lnTo>
                    <a:pt x="417" y="342"/>
                  </a:lnTo>
                  <a:lnTo>
                    <a:pt x="424" y="338"/>
                  </a:lnTo>
                  <a:lnTo>
                    <a:pt x="428" y="332"/>
                  </a:lnTo>
                  <a:lnTo>
                    <a:pt x="430" y="331"/>
                  </a:lnTo>
                  <a:lnTo>
                    <a:pt x="432" y="331"/>
                  </a:lnTo>
                  <a:lnTo>
                    <a:pt x="436" y="310"/>
                  </a:lnTo>
                  <a:lnTo>
                    <a:pt x="437" y="290"/>
                  </a:lnTo>
                  <a:lnTo>
                    <a:pt x="436" y="273"/>
                  </a:lnTo>
                  <a:lnTo>
                    <a:pt x="437" y="258"/>
                  </a:lnTo>
                  <a:lnTo>
                    <a:pt x="445" y="246"/>
                  </a:lnTo>
                  <a:lnTo>
                    <a:pt x="452" y="227"/>
                  </a:lnTo>
                  <a:lnTo>
                    <a:pt x="445" y="223"/>
                  </a:lnTo>
                  <a:lnTo>
                    <a:pt x="439" y="218"/>
                  </a:lnTo>
                  <a:lnTo>
                    <a:pt x="441" y="214"/>
                  </a:lnTo>
                  <a:lnTo>
                    <a:pt x="443" y="209"/>
                  </a:lnTo>
                  <a:lnTo>
                    <a:pt x="441" y="203"/>
                  </a:lnTo>
                  <a:lnTo>
                    <a:pt x="437" y="199"/>
                  </a:lnTo>
                  <a:lnTo>
                    <a:pt x="430" y="196"/>
                  </a:lnTo>
                  <a:lnTo>
                    <a:pt x="424" y="194"/>
                  </a:lnTo>
                  <a:lnTo>
                    <a:pt x="415" y="201"/>
                  </a:lnTo>
                  <a:lnTo>
                    <a:pt x="404" y="207"/>
                  </a:lnTo>
                  <a:lnTo>
                    <a:pt x="400" y="209"/>
                  </a:lnTo>
                  <a:lnTo>
                    <a:pt x="395" y="210"/>
                  </a:lnTo>
                  <a:lnTo>
                    <a:pt x="391" y="212"/>
                  </a:lnTo>
                  <a:lnTo>
                    <a:pt x="384" y="210"/>
                  </a:lnTo>
                  <a:lnTo>
                    <a:pt x="386" y="199"/>
                  </a:lnTo>
                  <a:lnTo>
                    <a:pt x="386" y="177"/>
                  </a:lnTo>
                  <a:lnTo>
                    <a:pt x="391" y="159"/>
                  </a:lnTo>
                  <a:lnTo>
                    <a:pt x="393" y="138"/>
                  </a:lnTo>
                  <a:lnTo>
                    <a:pt x="386" y="140"/>
                  </a:lnTo>
                  <a:lnTo>
                    <a:pt x="376" y="146"/>
                  </a:lnTo>
                  <a:lnTo>
                    <a:pt x="371" y="148"/>
                  </a:lnTo>
                  <a:lnTo>
                    <a:pt x="365" y="149"/>
                  </a:lnTo>
                  <a:lnTo>
                    <a:pt x="358" y="149"/>
                  </a:lnTo>
                  <a:lnTo>
                    <a:pt x="351" y="148"/>
                  </a:lnTo>
                  <a:lnTo>
                    <a:pt x="336" y="151"/>
                  </a:lnTo>
                  <a:lnTo>
                    <a:pt x="325" y="153"/>
                  </a:lnTo>
                  <a:lnTo>
                    <a:pt x="315" y="133"/>
                  </a:lnTo>
                  <a:lnTo>
                    <a:pt x="304" y="109"/>
                  </a:lnTo>
                  <a:lnTo>
                    <a:pt x="279" y="111"/>
                  </a:lnTo>
                  <a:lnTo>
                    <a:pt x="262" y="113"/>
                  </a:lnTo>
                  <a:lnTo>
                    <a:pt x="258" y="109"/>
                  </a:lnTo>
                  <a:lnTo>
                    <a:pt x="255" y="103"/>
                  </a:lnTo>
                  <a:lnTo>
                    <a:pt x="253" y="98"/>
                  </a:lnTo>
                  <a:lnTo>
                    <a:pt x="249" y="92"/>
                  </a:lnTo>
                  <a:lnTo>
                    <a:pt x="245" y="79"/>
                  </a:lnTo>
                  <a:lnTo>
                    <a:pt x="242" y="68"/>
                  </a:lnTo>
                  <a:lnTo>
                    <a:pt x="208" y="44"/>
                  </a:lnTo>
                  <a:lnTo>
                    <a:pt x="175" y="24"/>
                  </a:lnTo>
                  <a:lnTo>
                    <a:pt x="157" y="16"/>
                  </a:lnTo>
                  <a:lnTo>
                    <a:pt x="140" y="9"/>
                  </a:lnTo>
                  <a:lnTo>
                    <a:pt x="122" y="3"/>
                  </a:lnTo>
                  <a:lnTo>
                    <a:pt x="101" y="0"/>
                  </a:lnTo>
                  <a:lnTo>
                    <a:pt x="103" y="16"/>
                  </a:lnTo>
                  <a:lnTo>
                    <a:pt x="103" y="31"/>
                  </a:lnTo>
                  <a:lnTo>
                    <a:pt x="92" y="39"/>
                  </a:lnTo>
                  <a:lnTo>
                    <a:pt x="81" y="44"/>
                  </a:lnTo>
                  <a:lnTo>
                    <a:pt x="81" y="52"/>
                  </a:lnTo>
                  <a:lnTo>
                    <a:pt x="83" y="57"/>
                  </a:lnTo>
                  <a:lnTo>
                    <a:pt x="85" y="61"/>
                  </a:lnTo>
                  <a:lnTo>
                    <a:pt x="86" y="64"/>
                  </a:lnTo>
                  <a:lnTo>
                    <a:pt x="85" y="70"/>
                  </a:lnTo>
                  <a:lnTo>
                    <a:pt x="83" y="76"/>
                  </a:lnTo>
                  <a:lnTo>
                    <a:pt x="77" y="79"/>
                  </a:lnTo>
                  <a:lnTo>
                    <a:pt x="72" y="79"/>
                  </a:lnTo>
                  <a:lnTo>
                    <a:pt x="66" y="79"/>
                  </a:lnTo>
                  <a:lnTo>
                    <a:pt x="61" y="76"/>
                  </a:lnTo>
                  <a:lnTo>
                    <a:pt x="51" y="72"/>
                  </a:lnTo>
                  <a:lnTo>
                    <a:pt x="42" y="70"/>
                  </a:lnTo>
                  <a:lnTo>
                    <a:pt x="33" y="79"/>
                  </a:lnTo>
                  <a:lnTo>
                    <a:pt x="25" y="92"/>
                  </a:lnTo>
                  <a:lnTo>
                    <a:pt x="18" y="94"/>
                  </a:lnTo>
                  <a:lnTo>
                    <a:pt x="11" y="98"/>
                  </a:lnTo>
                  <a:lnTo>
                    <a:pt x="13" y="105"/>
                  </a:lnTo>
                  <a:lnTo>
                    <a:pt x="14" y="113"/>
                  </a:lnTo>
                  <a:lnTo>
                    <a:pt x="7" y="118"/>
                  </a:lnTo>
                  <a:lnTo>
                    <a:pt x="1" y="127"/>
                  </a:lnTo>
                  <a:lnTo>
                    <a:pt x="5" y="140"/>
                  </a:lnTo>
                  <a:lnTo>
                    <a:pt x="13" y="153"/>
                  </a:lnTo>
                  <a:lnTo>
                    <a:pt x="14" y="161"/>
                  </a:lnTo>
                  <a:lnTo>
                    <a:pt x="16" y="168"/>
                  </a:lnTo>
                  <a:lnTo>
                    <a:pt x="16" y="175"/>
                  </a:lnTo>
                  <a:lnTo>
                    <a:pt x="14" y="185"/>
                  </a:lnTo>
                  <a:lnTo>
                    <a:pt x="7" y="188"/>
                  </a:lnTo>
                  <a:lnTo>
                    <a:pt x="3" y="192"/>
                  </a:lnTo>
                  <a:lnTo>
                    <a:pt x="1" y="196"/>
                  </a:lnTo>
                  <a:lnTo>
                    <a:pt x="0" y="201"/>
                  </a:lnTo>
                  <a:lnTo>
                    <a:pt x="0" y="216"/>
                  </a:lnTo>
                  <a:lnTo>
                    <a:pt x="1" y="229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5" name="Freeform 35"/>
            <p:cNvSpPr>
              <a:spLocks/>
            </p:cNvSpPr>
            <p:nvPr/>
          </p:nvSpPr>
          <p:spPr bwMode="auto">
            <a:xfrm>
              <a:off x="2079" y="2818"/>
              <a:ext cx="321" cy="449"/>
            </a:xfrm>
            <a:custGeom>
              <a:avLst/>
              <a:gdLst>
                <a:gd name="T0" fmla="*/ 22 w 321"/>
                <a:gd name="T1" fmla="*/ 240 h 449"/>
                <a:gd name="T2" fmla="*/ 18 w 321"/>
                <a:gd name="T3" fmla="*/ 270 h 449"/>
                <a:gd name="T4" fmla="*/ 20 w 321"/>
                <a:gd name="T5" fmla="*/ 294 h 449"/>
                <a:gd name="T6" fmla="*/ 0 w 321"/>
                <a:gd name="T7" fmla="*/ 334 h 449"/>
                <a:gd name="T8" fmla="*/ 9 w 321"/>
                <a:gd name="T9" fmla="*/ 343 h 449"/>
                <a:gd name="T10" fmla="*/ 35 w 321"/>
                <a:gd name="T11" fmla="*/ 349 h 449"/>
                <a:gd name="T12" fmla="*/ 42 w 321"/>
                <a:gd name="T13" fmla="*/ 351 h 449"/>
                <a:gd name="T14" fmla="*/ 51 w 321"/>
                <a:gd name="T15" fmla="*/ 343 h 449"/>
                <a:gd name="T16" fmla="*/ 53 w 321"/>
                <a:gd name="T17" fmla="*/ 360 h 449"/>
                <a:gd name="T18" fmla="*/ 49 w 321"/>
                <a:gd name="T19" fmla="*/ 377 h 449"/>
                <a:gd name="T20" fmla="*/ 61 w 321"/>
                <a:gd name="T21" fmla="*/ 379 h 449"/>
                <a:gd name="T22" fmla="*/ 77 w 321"/>
                <a:gd name="T23" fmla="*/ 384 h 449"/>
                <a:gd name="T24" fmla="*/ 94 w 321"/>
                <a:gd name="T25" fmla="*/ 395 h 449"/>
                <a:gd name="T26" fmla="*/ 101 w 321"/>
                <a:gd name="T27" fmla="*/ 393 h 449"/>
                <a:gd name="T28" fmla="*/ 107 w 321"/>
                <a:gd name="T29" fmla="*/ 399 h 449"/>
                <a:gd name="T30" fmla="*/ 96 w 321"/>
                <a:gd name="T31" fmla="*/ 408 h 449"/>
                <a:gd name="T32" fmla="*/ 81 w 321"/>
                <a:gd name="T33" fmla="*/ 417 h 449"/>
                <a:gd name="T34" fmla="*/ 83 w 321"/>
                <a:gd name="T35" fmla="*/ 432 h 449"/>
                <a:gd name="T36" fmla="*/ 94 w 321"/>
                <a:gd name="T37" fmla="*/ 430 h 449"/>
                <a:gd name="T38" fmla="*/ 109 w 321"/>
                <a:gd name="T39" fmla="*/ 432 h 449"/>
                <a:gd name="T40" fmla="*/ 114 w 321"/>
                <a:gd name="T41" fmla="*/ 443 h 449"/>
                <a:gd name="T42" fmla="*/ 127 w 321"/>
                <a:gd name="T43" fmla="*/ 441 h 449"/>
                <a:gd name="T44" fmla="*/ 147 w 321"/>
                <a:gd name="T45" fmla="*/ 441 h 449"/>
                <a:gd name="T46" fmla="*/ 173 w 321"/>
                <a:gd name="T47" fmla="*/ 443 h 449"/>
                <a:gd name="T48" fmla="*/ 206 w 321"/>
                <a:gd name="T49" fmla="*/ 423 h 449"/>
                <a:gd name="T50" fmla="*/ 206 w 321"/>
                <a:gd name="T51" fmla="*/ 390 h 449"/>
                <a:gd name="T52" fmla="*/ 219 w 321"/>
                <a:gd name="T53" fmla="*/ 379 h 449"/>
                <a:gd name="T54" fmla="*/ 219 w 321"/>
                <a:gd name="T55" fmla="*/ 355 h 449"/>
                <a:gd name="T56" fmla="*/ 206 w 321"/>
                <a:gd name="T57" fmla="*/ 321 h 449"/>
                <a:gd name="T58" fmla="*/ 218 w 321"/>
                <a:gd name="T59" fmla="*/ 299 h 449"/>
                <a:gd name="T60" fmla="*/ 230 w 321"/>
                <a:gd name="T61" fmla="*/ 286 h 449"/>
                <a:gd name="T62" fmla="*/ 256 w 321"/>
                <a:gd name="T63" fmla="*/ 266 h 449"/>
                <a:gd name="T64" fmla="*/ 277 w 321"/>
                <a:gd name="T65" fmla="*/ 273 h 449"/>
                <a:gd name="T66" fmla="*/ 290 w 321"/>
                <a:gd name="T67" fmla="*/ 264 h 449"/>
                <a:gd name="T68" fmla="*/ 288 w 321"/>
                <a:gd name="T69" fmla="*/ 251 h 449"/>
                <a:gd name="T70" fmla="*/ 297 w 321"/>
                <a:gd name="T71" fmla="*/ 233 h 449"/>
                <a:gd name="T72" fmla="*/ 306 w 321"/>
                <a:gd name="T73" fmla="*/ 194 h 449"/>
                <a:gd name="T74" fmla="*/ 297 w 321"/>
                <a:gd name="T75" fmla="*/ 161 h 449"/>
                <a:gd name="T76" fmla="*/ 303 w 321"/>
                <a:gd name="T77" fmla="*/ 137 h 449"/>
                <a:gd name="T78" fmla="*/ 310 w 321"/>
                <a:gd name="T79" fmla="*/ 129 h 449"/>
                <a:gd name="T80" fmla="*/ 306 w 321"/>
                <a:gd name="T81" fmla="*/ 111 h 449"/>
                <a:gd name="T82" fmla="*/ 321 w 321"/>
                <a:gd name="T83" fmla="*/ 57 h 449"/>
                <a:gd name="T84" fmla="*/ 306 w 321"/>
                <a:gd name="T85" fmla="*/ 66 h 449"/>
                <a:gd name="T86" fmla="*/ 262 w 321"/>
                <a:gd name="T87" fmla="*/ 79 h 449"/>
                <a:gd name="T88" fmla="*/ 214 w 321"/>
                <a:gd name="T89" fmla="*/ 66 h 449"/>
                <a:gd name="T90" fmla="*/ 162 w 321"/>
                <a:gd name="T91" fmla="*/ 46 h 449"/>
                <a:gd name="T92" fmla="*/ 138 w 321"/>
                <a:gd name="T93" fmla="*/ 24 h 449"/>
                <a:gd name="T94" fmla="*/ 138 w 321"/>
                <a:gd name="T95" fmla="*/ 0 h 449"/>
                <a:gd name="T96" fmla="*/ 120 w 321"/>
                <a:gd name="T97" fmla="*/ 9 h 449"/>
                <a:gd name="T98" fmla="*/ 99 w 321"/>
                <a:gd name="T99" fmla="*/ 37 h 449"/>
                <a:gd name="T100" fmla="*/ 105 w 321"/>
                <a:gd name="T101" fmla="*/ 100 h 449"/>
                <a:gd name="T102" fmla="*/ 110 w 321"/>
                <a:gd name="T103" fmla="*/ 138 h 449"/>
                <a:gd name="T104" fmla="*/ 103 w 321"/>
                <a:gd name="T105" fmla="*/ 149 h 449"/>
                <a:gd name="T106" fmla="*/ 90 w 321"/>
                <a:gd name="T107" fmla="*/ 153 h 449"/>
                <a:gd name="T108" fmla="*/ 79 w 321"/>
                <a:gd name="T109" fmla="*/ 153 h 449"/>
                <a:gd name="T110" fmla="*/ 66 w 321"/>
                <a:gd name="T111" fmla="*/ 161 h 449"/>
                <a:gd name="T112" fmla="*/ 57 w 321"/>
                <a:gd name="T113" fmla="*/ 183 h 449"/>
                <a:gd name="T114" fmla="*/ 49 w 321"/>
                <a:gd name="T115" fmla="*/ 186 h 449"/>
                <a:gd name="T116" fmla="*/ 40 w 321"/>
                <a:gd name="T117" fmla="*/ 192 h 449"/>
                <a:gd name="T118" fmla="*/ 29 w 321"/>
                <a:gd name="T119" fmla="*/ 222 h 4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21"/>
                <a:gd name="T181" fmla="*/ 0 h 449"/>
                <a:gd name="T182" fmla="*/ 321 w 321"/>
                <a:gd name="T183" fmla="*/ 449 h 44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21" h="449">
                  <a:moveTo>
                    <a:pt x="22" y="240"/>
                  </a:moveTo>
                  <a:lnTo>
                    <a:pt x="22" y="240"/>
                  </a:lnTo>
                  <a:lnTo>
                    <a:pt x="22" y="255"/>
                  </a:lnTo>
                  <a:lnTo>
                    <a:pt x="20" y="264"/>
                  </a:lnTo>
                  <a:lnTo>
                    <a:pt x="18" y="270"/>
                  </a:lnTo>
                  <a:lnTo>
                    <a:pt x="18" y="275"/>
                  </a:lnTo>
                  <a:lnTo>
                    <a:pt x="18" y="282"/>
                  </a:lnTo>
                  <a:lnTo>
                    <a:pt x="20" y="294"/>
                  </a:lnTo>
                  <a:lnTo>
                    <a:pt x="12" y="308"/>
                  </a:lnTo>
                  <a:lnTo>
                    <a:pt x="1" y="329"/>
                  </a:lnTo>
                  <a:lnTo>
                    <a:pt x="0" y="334"/>
                  </a:lnTo>
                  <a:lnTo>
                    <a:pt x="1" y="340"/>
                  </a:lnTo>
                  <a:lnTo>
                    <a:pt x="3" y="342"/>
                  </a:lnTo>
                  <a:lnTo>
                    <a:pt x="9" y="343"/>
                  </a:lnTo>
                  <a:lnTo>
                    <a:pt x="18" y="345"/>
                  </a:lnTo>
                  <a:lnTo>
                    <a:pt x="31" y="347"/>
                  </a:lnTo>
                  <a:lnTo>
                    <a:pt x="35" y="349"/>
                  </a:lnTo>
                  <a:lnTo>
                    <a:pt x="38" y="353"/>
                  </a:lnTo>
                  <a:lnTo>
                    <a:pt x="40" y="353"/>
                  </a:lnTo>
                  <a:lnTo>
                    <a:pt x="42" y="351"/>
                  </a:lnTo>
                  <a:lnTo>
                    <a:pt x="44" y="347"/>
                  </a:lnTo>
                  <a:lnTo>
                    <a:pt x="46" y="340"/>
                  </a:lnTo>
                  <a:lnTo>
                    <a:pt x="51" y="343"/>
                  </a:lnTo>
                  <a:lnTo>
                    <a:pt x="55" y="349"/>
                  </a:lnTo>
                  <a:lnTo>
                    <a:pt x="55" y="355"/>
                  </a:lnTo>
                  <a:lnTo>
                    <a:pt x="53" y="360"/>
                  </a:lnTo>
                  <a:lnTo>
                    <a:pt x="51" y="367"/>
                  </a:lnTo>
                  <a:lnTo>
                    <a:pt x="49" y="373"/>
                  </a:lnTo>
                  <a:lnTo>
                    <a:pt x="49" y="377"/>
                  </a:lnTo>
                  <a:lnTo>
                    <a:pt x="51" y="380"/>
                  </a:lnTo>
                  <a:lnTo>
                    <a:pt x="55" y="380"/>
                  </a:lnTo>
                  <a:lnTo>
                    <a:pt x="61" y="379"/>
                  </a:lnTo>
                  <a:lnTo>
                    <a:pt x="66" y="375"/>
                  </a:lnTo>
                  <a:lnTo>
                    <a:pt x="70" y="371"/>
                  </a:lnTo>
                  <a:lnTo>
                    <a:pt x="77" y="384"/>
                  </a:lnTo>
                  <a:lnTo>
                    <a:pt x="86" y="393"/>
                  </a:lnTo>
                  <a:lnTo>
                    <a:pt x="90" y="395"/>
                  </a:lnTo>
                  <a:lnTo>
                    <a:pt x="94" y="395"/>
                  </a:lnTo>
                  <a:lnTo>
                    <a:pt x="97" y="395"/>
                  </a:lnTo>
                  <a:lnTo>
                    <a:pt x="99" y="395"/>
                  </a:lnTo>
                  <a:lnTo>
                    <a:pt x="101" y="393"/>
                  </a:lnTo>
                  <a:lnTo>
                    <a:pt x="105" y="393"/>
                  </a:lnTo>
                  <a:lnTo>
                    <a:pt x="107" y="395"/>
                  </a:lnTo>
                  <a:lnTo>
                    <a:pt x="107" y="399"/>
                  </a:lnTo>
                  <a:lnTo>
                    <a:pt x="107" y="403"/>
                  </a:lnTo>
                  <a:lnTo>
                    <a:pt x="101" y="406"/>
                  </a:lnTo>
                  <a:lnTo>
                    <a:pt x="96" y="408"/>
                  </a:lnTo>
                  <a:lnTo>
                    <a:pt x="90" y="410"/>
                  </a:lnTo>
                  <a:lnTo>
                    <a:pt x="85" y="414"/>
                  </a:lnTo>
                  <a:lnTo>
                    <a:pt x="81" y="417"/>
                  </a:lnTo>
                  <a:lnTo>
                    <a:pt x="79" y="423"/>
                  </a:lnTo>
                  <a:lnTo>
                    <a:pt x="79" y="430"/>
                  </a:lnTo>
                  <a:lnTo>
                    <a:pt x="83" y="432"/>
                  </a:lnTo>
                  <a:lnTo>
                    <a:pt x="86" y="434"/>
                  </a:lnTo>
                  <a:lnTo>
                    <a:pt x="90" y="432"/>
                  </a:lnTo>
                  <a:lnTo>
                    <a:pt x="94" y="430"/>
                  </a:lnTo>
                  <a:lnTo>
                    <a:pt x="101" y="427"/>
                  </a:lnTo>
                  <a:lnTo>
                    <a:pt x="107" y="427"/>
                  </a:lnTo>
                  <a:lnTo>
                    <a:pt x="109" y="432"/>
                  </a:lnTo>
                  <a:lnTo>
                    <a:pt x="110" y="438"/>
                  </a:lnTo>
                  <a:lnTo>
                    <a:pt x="112" y="441"/>
                  </a:lnTo>
                  <a:lnTo>
                    <a:pt x="114" y="443"/>
                  </a:lnTo>
                  <a:lnTo>
                    <a:pt x="118" y="447"/>
                  </a:lnTo>
                  <a:lnTo>
                    <a:pt x="121" y="449"/>
                  </a:lnTo>
                  <a:lnTo>
                    <a:pt x="127" y="441"/>
                  </a:lnTo>
                  <a:lnTo>
                    <a:pt x="133" y="436"/>
                  </a:lnTo>
                  <a:lnTo>
                    <a:pt x="138" y="436"/>
                  </a:lnTo>
                  <a:lnTo>
                    <a:pt x="147" y="441"/>
                  </a:lnTo>
                  <a:lnTo>
                    <a:pt x="153" y="443"/>
                  </a:lnTo>
                  <a:lnTo>
                    <a:pt x="162" y="445"/>
                  </a:lnTo>
                  <a:lnTo>
                    <a:pt x="173" y="443"/>
                  </a:lnTo>
                  <a:lnTo>
                    <a:pt x="188" y="440"/>
                  </a:lnTo>
                  <a:lnTo>
                    <a:pt x="199" y="432"/>
                  </a:lnTo>
                  <a:lnTo>
                    <a:pt x="206" y="423"/>
                  </a:lnTo>
                  <a:lnTo>
                    <a:pt x="205" y="410"/>
                  </a:lnTo>
                  <a:lnTo>
                    <a:pt x="205" y="395"/>
                  </a:lnTo>
                  <a:lnTo>
                    <a:pt x="206" y="390"/>
                  </a:lnTo>
                  <a:lnTo>
                    <a:pt x="208" y="386"/>
                  </a:lnTo>
                  <a:lnTo>
                    <a:pt x="212" y="382"/>
                  </a:lnTo>
                  <a:lnTo>
                    <a:pt x="219" y="379"/>
                  </a:lnTo>
                  <a:lnTo>
                    <a:pt x="221" y="369"/>
                  </a:lnTo>
                  <a:lnTo>
                    <a:pt x="221" y="362"/>
                  </a:lnTo>
                  <a:lnTo>
                    <a:pt x="219" y="355"/>
                  </a:lnTo>
                  <a:lnTo>
                    <a:pt x="218" y="347"/>
                  </a:lnTo>
                  <a:lnTo>
                    <a:pt x="210" y="334"/>
                  </a:lnTo>
                  <a:lnTo>
                    <a:pt x="206" y="321"/>
                  </a:lnTo>
                  <a:lnTo>
                    <a:pt x="212" y="312"/>
                  </a:lnTo>
                  <a:lnTo>
                    <a:pt x="219" y="307"/>
                  </a:lnTo>
                  <a:lnTo>
                    <a:pt x="218" y="299"/>
                  </a:lnTo>
                  <a:lnTo>
                    <a:pt x="216" y="292"/>
                  </a:lnTo>
                  <a:lnTo>
                    <a:pt x="223" y="288"/>
                  </a:lnTo>
                  <a:lnTo>
                    <a:pt x="230" y="286"/>
                  </a:lnTo>
                  <a:lnTo>
                    <a:pt x="238" y="273"/>
                  </a:lnTo>
                  <a:lnTo>
                    <a:pt x="247" y="264"/>
                  </a:lnTo>
                  <a:lnTo>
                    <a:pt x="256" y="266"/>
                  </a:lnTo>
                  <a:lnTo>
                    <a:pt x="266" y="270"/>
                  </a:lnTo>
                  <a:lnTo>
                    <a:pt x="271" y="273"/>
                  </a:lnTo>
                  <a:lnTo>
                    <a:pt x="277" y="273"/>
                  </a:lnTo>
                  <a:lnTo>
                    <a:pt x="282" y="273"/>
                  </a:lnTo>
                  <a:lnTo>
                    <a:pt x="288" y="270"/>
                  </a:lnTo>
                  <a:lnTo>
                    <a:pt x="290" y="264"/>
                  </a:lnTo>
                  <a:lnTo>
                    <a:pt x="291" y="258"/>
                  </a:lnTo>
                  <a:lnTo>
                    <a:pt x="290" y="255"/>
                  </a:lnTo>
                  <a:lnTo>
                    <a:pt x="288" y="251"/>
                  </a:lnTo>
                  <a:lnTo>
                    <a:pt x="286" y="246"/>
                  </a:lnTo>
                  <a:lnTo>
                    <a:pt x="286" y="238"/>
                  </a:lnTo>
                  <a:lnTo>
                    <a:pt x="297" y="233"/>
                  </a:lnTo>
                  <a:lnTo>
                    <a:pt x="308" y="225"/>
                  </a:lnTo>
                  <a:lnTo>
                    <a:pt x="308" y="210"/>
                  </a:lnTo>
                  <a:lnTo>
                    <a:pt x="306" y="194"/>
                  </a:lnTo>
                  <a:lnTo>
                    <a:pt x="301" y="175"/>
                  </a:lnTo>
                  <a:lnTo>
                    <a:pt x="297" y="161"/>
                  </a:lnTo>
                  <a:lnTo>
                    <a:pt x="299" y="149"/>
                  </a:lnTo>
                  <a:lnTo>
                    <a:pt x="301" y="140"/>
                  </a:lnTo>
                  <a:lnTo>
                    <a:pt x="303" y="137"/>
                  </a:lnTo>
                  <a:lnTo>
                    <a:pt x="304" y="133"/>
                  </a:lnTo>
                  <a:lnTo>
                    <a:pt x="308" y="131"/>
                  </a:lnTo>
                  <a:lnTo>
                    <a:pt x="310" y="129"/>
                  </a:lnTo>
                  <a:lnTo>
                    <a:pt x="312" y="127"/>
                  </a:lnTo>
                  <a:lnTo>
                    <a:pt x="312" y="122"/>
                  </a:lnTo>
                  <a:lnTo>
                    <a:pt x="306" y="111"/>
                  </a:lnTo>
                  <a:lnTo>
                    <a:pt x="303" y="101"/>
                  </a:lnTo>
                  <a:lnTo>
                    <a:pt x="312" y="81"/>
                  </a:lnTo>
                  <a:lnTo>
                    <a:pt x="321" y="57"/>
                  </a:lnTo>
                  <a:lnTo>
                    <a:pt x="306" y="66"/>
                  </a:lnTo>
                  <a:lnTo>
                    <a:pt x="291" y="72"/>
                  </a:lnTo>
                  <a:lnTo>
                    <a:pt x="277" y="77"/>
                  </a:lnTo>
                  <a:lnTo>
                    <a:pt x="262" y="79"/>
                  </a:lnTo>
                  <a:lnTo>
                    <a:pt x="243" y="70"/>
                  </a:lnTo>
                  <a:lnTo>
                    <a:pt x="229" y="61"/>
                  </a:lnTo>
                  <a:lnTo>
                    <a:pt x="214" y="66"/>
                  </a:lnTo>
                  <a:lnTo>
                    <a:pt x="199" y="70"/>
                  </a:lnTo>
                  <a:lnTo>
                    <a:pt x="181" y="59"/>
                  </a:lnTo>
                  <a:lnTo>
                    <a:pt x="162" y="46"/>
                  </a:lnTo>
                  <a:lnTo>
                    <a:pt x="147" y="46"/>
                  </a:lnTo>
                  <a:lnTo>
                    <a:pt x="133" y="44"/>
                  </a:lnTo>
                  <a:lnTo>
                    <a:pt x="138" y="24"/>
                  </a:lnTo>
                  <a:lnTo>
                    <a:pt x="145" y="3"/>
                  </a:lnTo>
                  <a:lnTo>
                    <a:pt x="142" y="2"/>
                  </a:lnTo>
                  <a:lnTo>
                    <a:pt x="138" y="0"/>
                  </a:lnTo>
                  <a:lnTo>
                    <a:pt x="133" y="2"/>
                  </a:lnTo>
                  <a:lnTo>
                    <a:pt x="127" y="5"/>
                  </a:lnTo>
                  <a:lnTo>
                    <a:pt x="120" y="9"/>
                  </a:lnTo>
                  <a:lnTo>
                    <a:pt x="114" y="16"/>
                  </a:lnTo>
                  <a:lnTo>
                    <a:pt x="107" y="26"/>
                  </a:lnTo>
                  <a:lnTo>
                    <a:pt x="99" y="37"/>
                  </a:lnTo>
                  <a:lnTo>
                    <a:pt x="97" y="57"/>
                  </a:lnTo>
                  <a:lnTo>
                    <a:pt x="99" y="79"/>
                  </a:lnTo>
                  <a:lnTo>
                    <a:pt x="105" y="100"/>
                  </a:lnTo>
                  <a:lnTo>
                    <a:pt x="110" y="116"/>
                  </a:lnTo>
                  <a:lnTo>
                    <a:pt x="110" y="129"/>
                  </a:lnTo>
                  <a:lnTo>
                    <a:pt x="110" y="138"/>
                  </a:lnTo>
                  <a:lnTo>
                    <a:pt x="109" y="144"/>
                  </a:lnTo>
                  <a:lnTo>
                    <a:pt x="107" y="148"/>
                  </a:lnTo>
                  <a:lnTo>
                    <a:pt x="103" y="149"/>
                  </a:lnTo>
                  <a:lnTo>
                    <a:pt x="101" y="151"/>
                  </a:lnTo>
                  <a:lnTo>
                    <a:pt x="96" y="153"/>
                  </a:lnTo>
                  <a:lnTo>
                    <a:pt x="90" y="153"/>
                  </a:lnTo>
                  <a:lnTo>
                    <a:pt x="85" y="151"/>
                  </a:lnTo>
                  <a:lnTo>
                    <a:pt x="79" y="146"/>
                  </a:lnTo>
                  <a:lnTo>
                    <a:pt x="79" y="153"/>
                  </a:lnTo>
                  <a:lnTo>
                    <a:pt x="75" y="157"/>
                  </a:lnTo>
                  <a:lnTo>
                    <a:pt x="70" y="159"/>
                  </a:lnTo>
                  <a:lnTo>
                    <a:pt x="66" y="161"/>
                  </a:lnTo>
                  <a:lnTo>
                    <a:pt x="64" y="172"/>
                  </a:lnTo>
                  <a:lnTo>
                    <a:pt x="64" y="183"/>
                  </a:lnTo>
                  <a:lnTo>
                    <a:pt x="57" y="183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49" y="186"/>
                  </a:lnTo>
                  <a:lnTo>
                    <a:pt x="48" y="188"/>
                  </a:lnTo>
                  <a:lnTo>
                    <a:pt x="46" y="188"/>
                  </a:lnTo>
                  <a:lnTo>
                    <a:pt x="40" y="192"/>
                  </a:lnTo>
                  <a:lnTo>
                    <a:pt x="35" y="194"/>
                  </a:lnTo>
                  <a:lnTo>
                    <a:pt x="31" y="209"/>
                  </a:lnTo>
                  <a:lnTo>
                    <a:pt x="29" y="222"/>
                  </a:lnTo>
                  <a:lnTo>
                    <a:pt x="25" y="231"/>
                  </a:lnTo>
                  <a:lnTo>
                    <a:pt x="22" y="24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6" name="Freeform 36"/>
            <p:cNvSpPr>
              <a:spLocks/>
            </p:cNvSpPr>
            <p:nvPr/>
          </p:nvSpPr>
          <p:spPr bwMode="auto">
            <a:xfrm>
              <a:off x="2376" y="2736"/>
              <a:ext cx="591" cy="488"/>
            </a:xfrm>
            <a:custGeom>
              <a:avLst/>
              <a:gdLst>
                <a:gd name="T0" fmla="*/ 345 w 591"/>
                <a:gd name="T1" fmla="*/ 475 h 488"/>
                <a:gd name="T2" fmla="*/ 390 w 591"/>
                <a:gd name="T3" fmla="*/ 466 h 488"/>
                <a:gd name="T4" fmla="*/ 421 w 591"/>
                <a:gd name="T5" fmla="*/ 457 h 488"/>
                <a:gd name="T6" fmla="*/ 454 w 591"/>
                <a:gd name="T7" fmla="*/ 446 h 488"/>
                <a:gd name="T8" fmla="*/ 490 w 591"/>
                <a:gd name="T9" fmla="*/ 446 h 488"/>
                <a:gd name="T10" fmla="*/ 528 w 591"/>
                <a:gd name="T11" fmla="*/ 455 h 488"/>
                <a:gd name="T12" fmla="*/ 550 w 591"/>
                <a:gd name="T13" fmla="*/ 444 h 488"/>
                <a:gd name="T14" fmla="*/ 556 w 591"/>
                <a:gd name="T15" fmla="*/ 414 h 488"/>
                <a:gd name="T16" fmla="*/ 591 w 591"/>
                <a:gd name="T17" fmla="*/ 376 h 488"/>
                <a:gd name="T18" fmla="*/ 582 w 591"/>
                <a:gd name="T19" fmla="*/ 364 h 488"/>
                <a:gd name="T20" fmla="*/ 560 w 591"/>
                <a:gd name="T21" fmla="*/ 357 h 488"/>
                <a:gd name="T22" fmla="*/ 539 w 591"/>
                <a:gd name="T23" fmla="*/ 329 h 488"/>
                <a:gd name="T24" fmla="*/ 545 w 591"/>
                <a:gd name="T25" fmla="*/ 294 h 488"/>
                <a:gd name="T26" fmla="*/ 563 w 591"/>
                <a:gd name="T27" fmla="*/ 274 h 488"/>
                <a:gd name="T28" fmla="*/ 586 w 591"/>
                <a:gd name="T29" fmla="*/ 274 h 488"/>
                <a:gd name="T30" fmla="*/ 586 w 591"/>
                <a:gd name="T31" fmla="*/ 248 h 488"/>
                <a:gd name="T32" fmla="*/ 563 w 591"/>
                <a:gd name="T33" fmla="*/ 246 h 488"/>
                <a:gd name="T34" fmla="*/ 550 w 591"/>
                <a:gd name="T35" fmla="*/ 244 h 488"/>
                <a:gd name="T36" fmla="*/ 543 w 591"/>
                <a:gd name="T37" fmla="*/ 228 h 488"/>
                <a:gd name="T38" fmla="*/ 543 w 591"/>
                <a:gd name="T39" fmla="*/ 207 h 488"/>
                <a:gd name="T40" fmla="*/ 532 w 591"/>
                <a:gd name="T41" fmla="*/ 189 h 488"/>
                <a:gd name="T42" fmla="*/ 497 w 591"/>
                <a:gd name="T43" fmla="*/ 180 h 488"/>
                <a:gd name="T44" fmla="*/ 456 w 591"/>
                <a:gd name="T45" fmla="*/ 178 h 488"/>
                <a:gd name="T46" fmla="*/ 436 w 591"/>
                <a:gd name="T47" fmla="*/ 163 h 488"/>
                <a:gd name="T48" fmla="*/ 438 w 591"/>
                <a:gd name="T49" fmla="*/ 148 h 488"/>
                <a:gd name="T50" fmla="*/ 447 w 591"/>
                <a:gd name="T51" fmla="*/ 135 h 488"/>
                <a:gd name="T52" fmla="*/ 443 w 591"/>
                <a:gd name="T53" fmla="*/ 108 h 488"/>
                <a:gd name="T54" fmla="*/ 412 w 591"/>
                <a:gd name="T55" fmla="*/ 71 h 488"/>
                <a:gd name="T56" fmla="*/ 349 w 591"/>
                <a:gd name="T57" fmla="*/ 84 h 488"/>
                <a:gd name="T58" fmla="*/ 323 w 591"/>
                <a:gd name="T59" fmla="*/ 69 h 488"/>
                <a:gd name="T60" fmla="*/ 301 w 591"/>
                <a:gd name="T61" fmla="*/ 49 h 488"/>
                <a:gd name="T62" fmla="*/ 277 w 591"/>
                <a:gd name="T63" fmla="*/ 50 h 488"/>
                <a:gd name="T64" fmla="*/ 249 w 591"/>
                <a:gd name="T65" fmla="*/ 45 h 488"/>
                <a:gd name="T66" fmla="*/ 229 w 591"/>
                <a:gd name="T67" fmla="*/ 26 h 488"/>
                <a:gd name="T68" fmla="*/ 201 w 591"/>
                <a:gd name="T69" fmla="*/ 21 h 488"/>
                <a:gd name="T70" fmla="*/ 172 w 591"/>
                <a:gd name="T71" fmla="*/ 2 h 488"/>
                <a:gd name="T72" fmla="*/ 157 w 591"/>
                <a:gd name="T73" fmla="*/ 15 h 488"/>
                <a:gd name="T74" fmla="*/ 135 w 591"/>
                <a:gd name="T75" fmla="*/ 36 h 488"/>
                <a:gd name="T76" fmla="*/ 113 w 591"/>
                <a:gd name="T77" fmla="*/ 65 h 488"/>
                <a:gd name="T78" fmla="*/ 83 w 591"/>
                <a:gd name="T79" fmla="*/ 91 h 488"/>
                <a:gd name="T80" fmla="*/ 46 w 591"/>
                <a:gd name="T81" fmla="*/ 130 h 488"/>
                <a:gd name="T82" fmla="*/ 24 w 591"/>
                <a:gd name="T83" fmla="*/ 139 h 488"/>
                <a:gd name="T84" fmla="*/ 9 w 591"/>
                <a:gd name="T85" fmla="*/ 193 h 488"/>
                <a:gd name="T86" fmla="*/ 13 w 591"/>
                <a:gd name="T87" fmla="*/ 211 h 488"/>
                <a:gd name="T88" fmla="*/ 6 w 591"/>
                <a:gd name="T89" fmla="*/ 219 h 488"/>
                <a:gd name="T90" fmla="*/ 0 w 591"/>
                <a:gd name="T91" fmla="*/ 243 h 488"/>
                <a:gd name="T92" fmla="*/ 9 w 591"/>
                <a:gd name="T93" fmla="*/ 276 h 488"/>
                <a:gd name="T94" fmla="*/ 65 w 591"/>
                <a:gd name="T95" fmla="*/ 292 h 488"/>
                <a:gd name="T96" fmla="*/ 150 w 591"/>
                <a:gd name="T97" fmla="*/ 344 h 488"/>
                <a:gd name="T98" fmla="*/ 161 w 591"/>
                <a:gd name="T99" fmla="*/ 374 h 488"/>
                <a:gd name="T100" fmla="*/ 170 w 591"/>
                <a:gd name="T101" fmla="*/ 389 h 488"/>
                <a:gd name="T102" fmla="*/ 223 w 591"/>
                <a:gd name="T103" fmla="*/ 409 h 488"/>
                <a:gd name="T104" fmla="*/ 259 w 591"/>
                <a:gd name="T105" fmla="*/ 424 h 488"/>
                <a:gd name="T106" fmla="*/ 279 w 591"/>
                <a:gd name="T107" fmla="*/ 424 h 488"/>
                <a:gd name="T108" fmla="*/ 301 w 591"/>
                <a:gd name="T109" fmla="*/ 414 h 488"/>
                <a:gd name="T110" fmla="*/ 294 w 591"/>
                <a:gd name="T111" fmla="*/ 475 h 488"/>
                <a:gd name="T112" fmla="*/ 303 w 591"/>
                <a:gd name="T113" fmla="*/ 486 h 488"/>
                <a:gd name="T114" fmla="*/ 323 w 591"/>
                <a:gd name="T115" fmla="*/ 477 h 488"/>
                <a:gd name="T116" fmla="*/ 345 w 591"/>
                <a:gd name="T117" fmla="*/ 475 h 4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91"/>
                <a:gd name="T178" fmla="*/ 0 h 488"/>
                <a:gd name="T179" fmla="*/ 591 w 591"/>
                <a:gd name="T180" fmla="*/ 488 h 4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91" h="488">
                  <a:moveTo>
                    <a:pt x="345" y="475"/>
                  </a:moveTo>
                  <a:lnTo>
                    <a:pt x="345" y="475"/>
                  </a:lnTo>
                  <a:lnTo>
                    <a:pt x="364" y="470"/>
                  </a:lnTo>
                  <a:lnTo>
                    <a:pt x="381" y="468"/>
                  </a:lnTo>
                  <a:lnTo>
                    <a:pt x="390" y="466"/>
                  </a:lnTo>
                  <a:lnTo>
                    <a:pt x="401" y="464"/>
                  </a:lnTo>
                  <a:lnTo>
                    <a:pt x="410" y="461"/>
                  </a:lnTo>
                  <a:lnTo>
                    <a:pt x="421" y="457"/>
                  </a:lnTo>
                  <a:lnTo>
                    <a:pt x="434" y="448"/>
                  </a:lnTo>
                  <a:lnTo>
                    <a:pt x="440" y="442"/>
                  </a:lnTo>
                  <a:lnTo>
                    <a:pt x="454" y="446"/>
                  </a:lnTo>
                  <a:lnTo>
                    <a:pt x="469" y="449"/>
                  </a:lnTo>
                  <a:lnTo>
                    <a:pt x="480" y="448"/>
                  </a:lnTo>
                  <a:lnTo>
                    <a:pt x="490" y="446"/>
                  </a:lnTo>
                  <a:lnTo>
                    <a:pt x="497" y="453"/>
                  </a:lnTo>
                  <a:lnTo>
                    <a:pt x="508" y="461"/>
                  </a:lnTo>
                  <a:lnTo>
                    <a:pt x="528" y="455"/>
                  </a:lnTo>
                  <a:lnTo>
                    <a:pt x="547" y="446"/>
                  </a:lnTo>
                  <a:lnTo>
                    <a:pt x="549" y="444"/>
                  </a:lnTo>
                  <a:lnTo>
                    <a:pt x="550" y="444"/>
                  </a:lnTo>
                  <a:lnTo>
                    <a:pt x="547" y="433"/>
                  </a:lnTo>
                  <a:lnTo>
                    <a:pt x="543" y="424"/>
                  </a:lnTo>
                  <a:lnTo>
                    <a:pt x="556" y="414"/>
                  </a:lnTo>
                  <a:lnTo>
                    <a:pt x="571" y="403"/>
                  </a:lnTo>
                  <a:lnTo>
                    <a:pt x="582" y="389"/>
                  </a:lnTo>
                  <a:lnTo>
                    <a:pt x="591" y="376"/>
                  </a:lnTo>
                  <a:lnTo>
                    <a:pt x="589" y="370"/>
                  </a:lnTo>
                  <a:lnTo>
                    <a:pt x="587" y="368"/>
                  </a:lnTo>
                  <a:lnTo>
                    <a:pt x="582" y="364"/>
                  </a:lnTo>
                  <a:lnTo>
                    <a:pt x="576" y="363"/>
                  </a:lnTo>
                  <a:lnTo>
                    <a:pt x="569" y="361"/>
                  </a:lnTo>
                  <a:lnTo>
                    <a:pt x="560" y="357"/>
                  </a:lnTo>
                  <a:lnTo>
                    <a:pt x="550" y="350"/>
                  </a:lnTo>
                  <a:lnTo>
                    <a:pt x="541" y="340"/>
                  </a:lnTo>
                  <a:lnTo>
                    <a:pt x="539" y="329"/>
                  </a:lnTo>
                  <a:lnTo>
                    <a:pt x="539" y="318"/>
                  </a:lnTo>
                  <a:lnTo>
                    <a:pt x="541" y="307"/>
                  </a:lnTo>
                  <a:lnTo>
                    <a:pt x="545" y="294"/>
                  </a:lnTo>
                  <a:lnTo>
                    <a:pt x="550" y="285"/>
                  </a:lnTo>
                  <a:lnTo>
                    <a:pt x="558" y="278"/>
                  </a:lnTo>
                  <a:lnTo>
                    <a:pt x="563" y="274"/>
                  </a:lnTo>
                  <a:lnTo>
                    <a:pt x="567" y="270"/>
                  </a:lnTo>
                  <a:lnTo>
                    <a:pt x="578" y="272"/>
                  </a:lnTo>
                  <a:lnTo>
                    <a:pt x="586" y="274"/>
                  </a:lnTo>
                  <a:lnTo>
                    <a:pt x="586" y="267"/>
                  </a:lnTo>
                  <a:lnTo>
                    <a:pt x="586" y="257"/>
                  </a:lnTo>
                  <a:lnTo>
                    <a:pt x="586" y="248"/>
                  </a:lnTo>
                  <a:lnTo>
                    <a:pt x="584" y="243"/>
                  </a:lnTo>
                  <a:lnTo>
                    <a:pt x="573" y="244"/>
                  </a:lnTo>
                  <a:lnTo>
                    <a:pt x="563" y="246"/>
                  </a:lnTo>
                  <a:lnTo>
                    <a:pt x="558" y="246"/>
                  </a:lnTo>
                  <a:lnTo>
                    <a:pt x="554" y="246"/>
                  </a:lnTo>
                  <a:lnTo>
                    <a:pt x="550" y="244"/>
                  </a:lnTo>
                  <a:lnTo>
                    <a:pt x="549" y="243"/>
                  </a:lnTo>
                  <a:lnTo>
                    <a:pt x="545" y="235"/>
                  </a:lnTo>
                  <a:lnTo>
                    <a:pt x="543" y="228"/>
                  </a:lnTo>
                  <a:lnTo>
                    <a:pt x="543" y="222"/>
                  </a:lnTo>
                  <a:lnTo>
                    <a:pt x="543" y="215"/>
                  </a:lnTo>
                  <a:lnTo>
                    <a:pt x="543" y="207"/>
                  </a:lnTo>
                  <a:lnTo>
                    <a:pt x="541" y="202"/>
                  </a:lnTo>
                  <a:lnTo>
                    <a:pt x="538" y="196"/>
                  </a:lnTo>
                  <a:lnTo>
                    <a:pt x="532" y="189"/>
                  </a:lnTo>
                  <a:lnTo>
                    <a:pt x="521" y="183"/>
                  </a:lnTo>
                  <a:lnTo>
                    <a:pt x="510" y="182"/>
                  </a:lnTo>
                  <a:lnTo>
                    <a:pt x="497" y="180"/>
                  </a:lnTo>
                  <a:lnTo>
                    <a:pt x="482" y="180"/>
                  </a:lnTo>
                  <a:lnTo>
                    <a:pt x="469" y="178"/>
                  </a:lnTo>
                  <a:lnTo>
                    <a:pt x="456" y="178"/>
                  </a:lnTo>
                  <a:lnTo>
                    <a:pt x="447" y="174"/>
                  </a:lnTo>
                  <a:lnTo>
                    <a:pt x="438" y="169"/>
                  </a:lnTo>
                  <a:lnTo>
                    <a:pt x="436" y="163"/>
                  </a:lnTo>
                  <a:lnTo>
                    <a:pt x="434" y="158"/>
                  </a:lnTo>
                  <a:lnTo>
                    <a:pt x="436" y="152"/>
                  </a:lnTo>
                  <a:lnTo>
                    <a:pt x="438" y="148"/>
                  </a:lnTo>
                  <a:lnTo>
                    <a:pt x="441" y="145"/>
                  </a:lnTo>
                  <a:lnTo>
                    <a:pt x="445" y="139"/>
                  </a:lnTo>
                  <a:lnTo>
                    <a:pt x="447" y="135"/>
                  </a:lnTo>
                  <a:lnTo>
                    <a:pt x="447" y="130"/>
                  </a:lnTo>
                  <a:lnTo>
                    <a:pt x="445" y="119"/>
                  </a:lnTo>
                  <a:lnTo>
                    <a:pt x="443" y="108"/>
                  </a:lnTo>
                  <a:lnTo>
                    <a:pt x="438" y="93"/>
                  </a:lnTo>
                  <a:lnTo>
                    <a:pt x="432" y="76"/>
                  </a:lnTo>
                  <a:lnTo>
                    <a:pt x="412" y="71"/>
                  </a:lnTo>
                  <a:lnTo>
                    <a:pt x="395" y="63"/>
                  </a:lnTo>
                  <a:lnTo>
                    <a:pt x="371" y="73"/>
                  </a:lnTo>
                  <a:lnTo>
                    <a:pt x="349" y="84"/>
                  </a:lnTo>
                  <a:lnTo>
                    <a:pt x="342" y="78"/>
                  </a:lnTo>
                  <a:lnTo>
                    <a:pt x="338" y="69"/>
                  </a:lnTo>
                  <a:lnTo>
                    <a:pt x="323" y="69"/>
                  </a:lnTo>
                  <a:lnTo>
                    <a:pt x="310" y="69"/>
                  </a:lnTo>
                  <a:lnTo>
                    <a:pt x="305" y="58"/>
                  </a:lnTo>
                  <a:lnTo>
                    <a:pt x="301" y="49"/>
                  </a:lnTo>
                  <a:lnTo>
                    <a:pt x="294" y="49"/>
                  </a:lnTo>
                  <a:lnTo>
                    <a:pt x="284" y="50"/>
                  </a:lnTo>
                  <a:lnTo>
                    <a:pt x="277" y="50"/>
                  </a:lnTo>
                  <a:lnTo>
                    <a:pt x="270" y="50"/>
                  </a:lnTo>
                  <a:lnTo>
                    <a:pt x="260" y="49"/>
                  </a:lnTo>
                  <a:lnTo>
                    <a:pt x="249" y="45"/>
                  </a:lnTo>
                  <a:lnTo>
                    <a:pt x="240" y="36"/>
                  </a:lnTo>
                  <a:lnTo>
                    <a:pt x="235" y="26"/>
                  </a:lnTo>
                  <a:lnTo>
                    <a:pt x="229" y="26"/>
                  </a:lnTo>
                  <a:lnTo>
                    <a:pt x="222" y="26"/>
                  </a:lnTo>
                  <a:lnTo>
                    <a:pt x="212" y="26"/>
                  </a:lnTo>
                  <a:lnTo>
                    <a:pt x="201" y="21"/>
                  </a:lnTo>
                  <a:lnTo>
                    <a:pt x="188" y="10"/>
                  </a:lnTo>
                  <a:lnTo>
                    <a:pt x="175" y="0"/>
                  </a:lnTo>
                  <a:lnTo>
                    <a:pt x="172" y="2"/>
                  </a:lnTo>
                  <a:lnTo>
                    <a:pt x="166" y="4"/>
                  </a:lnTo>
                  <a:lnTo>
                    <a:pt x="163" y="10"/>
                  </a:lnTo>
                  <a:lnTo>
                    <a:pt x="157" y="15"/>
                  </a:lnTo>
                  <a:lnTo>
                    <a:pt x="148" y="21"/>
                  </a:lnTo>
                  <a:lnTo>
                    <a:pt x="137" y="26"/>
                  </a:lnTo>
                  <a:lnTo>
                    <a:pt x="135" y="36"/>
                  </a:lnTo>
                  <a:lnTo>
                    <a:pt x="131" y="45"/>
                  </a:lnTo>
                  <a:lnTo>
                    <a:pt x="122" y="54"/>
                  </a:lnTo>
                  <a:lnTo>
                    <a:pt x="113" y="65"/>
                  </a:lnTo>
                  <a:lnTo>
                    <a:pt x="109" y="74"/>
                  </a:lnTo>
                  <a:lnTo>
                    <a:pt x="102" y="87"/>
                  </a:lnTo>
                  <a:lnTo>
                    <a:pt x="83" y="91"/>
                  </a:lnTo>
                  <a:lnTo>
                    <a:pt x="63" y="93"/>
                  </a:lnTo>
                  <a:lnTo>
                    <a:pt x="54" y="111"/>
                  </a:lnTo>
                  <a:lnTo>
                    <a:pt x="46" y="130"/>
                  </a:lnTo>
                  <a:lnTo>
                    <a:pt x="35" y="135"/>
                  </a:lnTo>
                  <a:lnTo>
                    <a:pt x="24" y="139"/>
                  </a:lnTo>
                  <a:lnTo>
                    <a:pt x="15" y="163"/>
                  </a:lnTo>
                  <a:lnTo>
                    <a:pt x="6" y="183"/>
                  </a:lnTo>
                  <a:lnTo>
                    <a:pt x="9" y="193"/>
                  </a:lnTo>
                  <a:lnTo>
                    <a:pt x="15" y="204"/>
                  </a:lnTo>
                  <a:lnTo>
                    <a:pt x="15" y="209"/>
                  </a:lnTo>
                  <a:lnTo>
                    <a:pt x="13" y="211"/>
                  </a:lnTo>
                  <a:lnTo>
                    <a:pt x="11" y="213"/>
                  </a:lnTo>
                  <a:lnTo>
                    <a:pt x="7" y="215"/>
                  </a:lnTo>
                  <a:lnTo>
                    <a:pt x="6" y="219"/>
                  </a:lnTo>
                  <a:lnTo>
                    <a:pt x="4" y="222"/>
                  </a:lnTo>
                  <a:lnTo>
                    <a:pt x="2" y="231"/>
                  </a:lnTo>
                  <a:lnTo>
                    <a:pt x="0" y="243"/>
                  </a:lnTo>
                  <a:lnTo>
                    <a:pt x="4" y="257"/>
                  </a:lnTo>
                  <a:lnTo>
                    <a:pt x="9" y="276"/>
                  </a:lnTo>
                  <a:lnTo>
                    <a:pt x="30" y="279"/>
                  </a:lnTo>
                  <a:lnTo>
                    <a:pt x="48" y="285"/>
                  </a:lnTo>
                  <a:lnTo>
                    <a:pt x="65" y="292"/>
                  </a:lnTo>
                  <a:lnTo>
                    <a:pt x="83" y="300"/>
                  </a:lnTo>
                  <a:lnTo>
                    <a:pt x="116" y="320"/>
                  </a:lnTo>
                  <a:lnTo>
                    <a:pt x="150" y="344"/>
                  </a:lnTo>
                  <a:lnTo>
                    <a:pt x="153" y="355"/>
                  </a:lnTo>
                  <a:lnTo>
                    <a:pt x="157" y="368"/>
                  </a:lnTo>
                  <a:lnTo>
                    <a:pt x="161" y="374"/>
                  </a:lnTo>
                  <a:lnTo>
                    <a:pt x="163" y="379"/>
                  </a:lnTo>
                  <a:lnTo>
                    <a:pt x="166" y="385"/>
                  </a:lnTo>
                  <a:lnTo>
                    <a:pt x="170" y="389"/>
                  </a:lnTo>
                  <a:lnTo>
                    <a:pt x="187" y="387"/>
                  </a:lnTo>
                  <a:lnTo>
                    <a:pt x="212" y="385"/>
                  </a:lnTo>
                  <a:lnTo>
                    <a:pt x="223" y="409"/>
                  </a:lnTo>
                  <a:lnTo>
                    <a:pt x="233" y="429"/>
                  </a:lnTo>
                  <a:lnTo>
                    <a:pt x="244" y="427"/>
                  </a:lnTo>
                  <a:lnTo>
                    <a:pt x="259" y="424"/>
                  </a:lnTo>
                  <a:lnTo>
                    <a:pt x="266" y="425"/>
                  </a:lnTo>
                  <a:lnTo>
                    <a:pt x="273" y="425"/>
                  </a:lnTo>
                  <a:lnTo>
                    <a:pt x="279" y="424"/>
                  </a:lnTo>
                  <a:lnTo>
                    <a:pt x="284" y="422"/>
                  </a:lnTo>
                  <a:lnTo>
                    <a:pt x="294" y="416"/>
                  </a:lnTo>
                  <a:lnTo>
                    <a:pt x="301" y="414"/>
                  </a:lnTo>
                  <a:lnTo>
                    <a:pt x="299" y="435"/>
                  </a:lnTo>
                  <a:lnTo>
                    <a:pt x="294" y="453"/>
                  </a:lnTo>
                  <a:lnTo>
                    <a:pt x="294" y="475"/>
                  </a:lnTo>
                  <a:lnTo>
                    <a:pt x="292" y="486"/>
                  </a:lnTo>
                  <a:lnTo>
                    <a:pt x="299" y="488"/>
                  </a:lnTo>
                  <a:lnTo>
                    <a:pt x="303" y="486"/>
                  </a:lnTo>
                  <a:lnTo>
                    <a:pt x="308" y="485"/>
                  </a:lnTo>
                  <a:lnTo>
                    <a:pt x="312" y="483"/>
                  </a:lnTo>
                  <a:lnTo>
                    <a:pt x="323" y="477"/>
                  </a:lnTo>
                  <a:lnTo>
                    <a:pt x="332" y="470"/>
                  </a:lnTo>
                  <a:lnTo>
                    <a:pt x="338" y="472"/>
                  </a:lnTo>
                  <a:lnTo>
                    <a:pt x="345" y="475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7" name="Freeform 37"/>
            <p:cNvSpPr>
              <a:spLocks/>
            </p:cNvSpPr>
            <p:nvPr/>
          </p:nvSpPr>
          <p:spPr bwMode="auto">
            <a:xfrm>
              <a:off x="1602" y="2339"/>
              <a:ext cx="430" cy="490"/>
            </a:xfrm>
            <a:custGeom>
              <a:avLst/>
              <a:gdLst>
                <a:gd name="T0" fmla="*/ 321 w 430"/>
                <a:gd name="T1" fmla="*/ 33 h 490"/>
                <a:gd name="T2" fmla="*/ 303 w 430"/>
                <a:gd name="T3" fmla="*/ 61 h 490"/>
                <a:gd name="T4" fmla="*/ 266 w 430"/>
                <a:gd name="T5" fmla="*/ 102 h 490"/>
                <a:gd name="T6" fmla="*/ 233 w 430"/>
                <a:gd name="T7" fmla="*/ 130 h 490"/>
                <a:gd name="T8" fmla="*/ 216 w 430"/>
                <a:gd name="T9" fmla="*/ 133 h 490"/>
                <a:gd name="T10" fmla="*/ 198 w 430"/>
                <a:gd name="T11" fmla="*/ 152 h 490"/>
                <a:gd name="T12" fmla="*/ 198 w 430"/>
                <a:gd name="T13" fmla="*/ 166 h 490"/>
                <a:gd name="T14" fmla="*/ 205 w 430"/>
                <a:gd name="T15" fmla="*/ 178 h 490"/>
                <a:gd name="T16" fmla="*/ 192 w 430"/>
                <a:gd name="T17" fmla="*/ 200 h 490"/>
                <a:gd name="T18" fmla="*/ 194 w 430"/>
                <a:gd name="T19" fmla="*/ 216 h 490"/>
                <a:gd name="T20" fmla="*/ 190 w 430"/>
                <a:gd name="T21" fmla="*/ 229 h 490"/>
                <a:gd name="T22" fmla="*/ 140 w 430"/>
                <a:gd name="T23" fmla="*/ 253 h 490"/>
                <a:gd name="T24" fmla="*/ 118 w 430"/>
                <a:gd name="T25" fmla="*/ 274 h 490"/>
                <a:gd name="T26" fmla="*/ 107 w 430"/>
                <a:gd name="T27" fmla="*/ 263 h 490"/>
                <a:gd name="T28" fmla="*/ 94 w 430"/>
                <a:gd name="T29" fmla="*/ 253 h 490"/>
                <a:gd name="T30" fmla="*/ 83 w 430"/>
                <a:gd name="T31" fmla="*/ 259 h 490"/>
                <a:gd name="T32" fmla="*/ 76 w 430"/>
                <a:gd name="T33" fmla="*/ 277 h 490"/>
                <a:gd name="T34" fmla="*/ 70 w 430"/>
                <a:gd name="T35" fmla="*/ 300 h 490"/>
                <a:gd name="T36" fmla="*/ 50 w 430"/>
                <a:gd name="T37" fmla="*/ 301 h 490"/>
                <a:gd name="T38" fmla="*/ 41 w 430"/>
                <a:gd name="T39" fmla="*/ 292 h 490"/>
                <a:gd name="T40" fmla="*/ 30 w 430"/>
                <a:gd name="T41" fmla="*/ 287 h 490"/>
                <a:gd name="T42" fmla="*/ 0 w 430"/>
                <a:gd name="T43" fmla="*/ 325 h 490"/>
                <a:gd name="T44" fmla="*/ 2 w 430"/>
                <a:gd name="T45" fmla="*/ 325 h 490"/>
                <a:gd name="T46" fmla="*/ 9 w 430"/>
                <a:gd name="T47" fmla="*/ 349 h 490"/>
                <a:gd name="T48" fmla="*/ 28 w 430"/>
                <a:gd name="T49" fmla="*/ 361 h 490"/>
                <a:gd name="T50" fmla="*/ 61 w 430"/>
                <a:gd name="T51" fmla="*/ 392 h 490"/>
                <a:gd name="T52" fmla="*/ 72 w 430"/>
                <a:gd name="T53" fmla="*/ 386 h 490"/>
                <a:gd name="T54" fmla="*/ 96 w 430"/>
                <a:gd name="T55" fmla="*/ 401 h 490"/>
                <a:gd name="T56" fmla="*/ 137 w 430"/>
                <a:gd name="T57" fmla="*/ 434 h 490"/>
                <a:gd name="T58" fmla="*/ 166 w 430"/>
                <a:gd name="T59" fmla="*/ 446 h 490"/>
                <a:gd name="T60" fmla="*/ 194 w 430"/>
                <a:gd name="T61" fmla="*/ 457 h 490"/>
                <a:gd name="T62" fmla="*/ 225 w 430"/>
                <a:gd name="T63" fmla="*/ 458 h 490"/>
                <a:gd name="T64" fmla="*/ 251 w 430"/>
                <a:gd name="T65" fmla="*/ 479 h 490"/>
                <a:gd name="T66" fmla="*/ 272 w 430"/>
                <a:gd name="T67" fmla="*/ 490 h 490"/>
                <a:gd name="T68" fmla="*/ 308 w 430"/>
                <a:gd name="T69" fmla="*/ 481 h 490"/>
                <a:gd name="T70" fmla="*/ 323 w 430"/>
                <a:gd name="T71" fmla="*/ 477 h 490"/>
                <a:gd name="T72" fmla="*/ 336 w 430"/>
                <a:gd name="T73" fmla="*/ 434 h 490"/>
                <a:gd name="T74" fmla="*/ 358 w 430"/>
                <a:gd name="T75" fmla="*/ 423 h 490"/>
                <a:gd name="T76" fmla="*/ 384 w 430"/>
                <a:gd name="T77" fmla="*/ 431 h 490"/>
                <a:gd name="T78" fmla="*/ 419 w 430"/>
                <a:gd name="T79" fmla="*/ 420 h 490"/>
                <a:gd name="T80" fmla="*/ 419 w 430"/>
                <a:gd name="T81" fmla="*/ 409 h 490"/>
                <a:gd name="T82" fmla="*/ 425 w 430"/>
                <a:gd name="T83" fmla="*/ 383 h 490"/>
                <a:gd name="T84" fmla="*/ 430 w 430"/>
                <a:gd name="T85" fmla="*/ 377 h 490"/>
                <a:gd name="T86" fmla="*/ 421 w 430"/>
                <a:gd name="T87" fmla="*/ 344 h 490"/>
                <a:gd name="T88" fmla="*/ 427 w 430"/>
                <a:gd name="T89" fmla="*/ 314 h 490"/>
                <a:gd name="T90" fmla="*/ 410 w 430"/>
                <a:gd name="T91" fmla="*/ 281 h 490"/>
                <a:gd name="T92" fmla="*/ 414 w 430"/>
                <a:gd name="T93" fmla="*/ 222 h 490"/>
                <a:gd name="T94" fmla="*/ 408 w 430"/>
                <a:gd name="T95" fmla="*/ 185 h 490"/>
                <a:gd name="T96" fmla="*/ 406 w 430"/>
                <a:gd name="T97" fmla="*/ 159 h 490"/>
                <a:gd name="T98" fmla="*/ 425 w 430"/>
                <a:gd name="T99" fmla="*/ 122 h 490"/>
                <a:gd name="T100" fmla="*/ 414 w 430"/>
                <a:gd name="T101" fmla="*/ 81 h 490"/>
                <a:gd name="T102" fmla="*/ 393 w 430"/>
                <a:gd name="T103" fmla="*/ 54 h 490"/>
                <a:gd name="T104" fmla="*/ 369 w 430"/>
                <a:gd name="T105" fmla="*/ 35 h 490"/>
                <a:gd name="T106" fmla="*/ 356 w 430"/>
                <a:gd name="T107" fmla="*/ 11 h 490"/>
                <a:gd name="T108" fmla="*/ 351 w 430"/>
                <a:gd name="T109" fmla="*/ 0 h 49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30"/>
                <a:gd name="T166" fmla="*/ 0 h 490"/>
                <a:gd name="T167" fmla="*/ 430 w 430"/>
                <a:gd name="T168" fmla="*/ 490 h 49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30" h="490">
                  <a:moveTo>
                    <a:pt x="342" y="4"/>
                  </a:moveTo>
                  <a:lnTo>
                    <a:pt x="329" y="24"/>
                  </a:lnTo>
                  <a:lnTo>
                    <a:pt x="321" y="33"/>
                  </a:lnTo>
                  <a:lnTo>
                    <a:pt x="318" y="37"/>
                  </a:lnTo>
                  <a:lnTo>
                    <a:pt x="310" y="45"/>
                  </a:lnTo>
                  <a:lnTo>
                    <a:pt x="303" y="61"/>
                  </a:lnTo>
                  <a:lnTo>
                    <a:pt x="296" y="78"/>
                  </a:lnTo>
                  <a:lnTo>
                    <a:pt x="283" y="89"/>
                  </a:lnTo>
                  <a:lnTo>
                    <a:pt x="266" y="102"/>
                  </a:lnTo>
                  <a:lnTo>
                    <a:pt x="249" y="113"/>
                  </a:lnTo>
                  <a:lnTo>
                    <a:pt x="242" y="124"/>
                  </a:lnTo>
                  <a:lnTo>
                    <a:pt x="233" y="130"/>
                  </a:lnTo>
                  <a:lnTo>
                    <a:pt x="225" y="130"/>
                  </a:lnTo>
                  <a:lnTo>
                    <a:pt x="220" y="131"/>
                  </a:lnTo>
                  <a:lnTo>
                    <a:pt x="216" y="133"/>
                  </a:lnTo>
                  <a:lnTo>
                    <a:pt x="211" y="139"/>
                  </a:lnTo>
                  <a:lnTo>
                    <a:pt x="203" y="144"/>
                  </a:lnTo>
                  <a:lnTo>
                    <a:pt x="198" y="152"/>
                  </a:lnTo>
                  <a:lnTo>
                    <a:pt x="196" y="159"/>
                  </a:lnTo>
                  <a:lnTo>
                    <a:pt x="196" y="163"/>
                  </a:lnTo>
                  <a:lnTo>
                    <a:pt x="198" y="166"/>
                  </a:lnTo>
                  <a:lnTo>
                    <a:pt x="201" y="170"/>
                  </a:lnTo>
                  <a:lnTo>
                    <a:pt x="203" y="174"/>
                  </a:lnTo>
                  <a:lnTo>
                    <a:pt x="205" y="178"/>
                  </a:lnTo>
                  <a:lnTo>
                    <a:pt x="205" y="183"/>
                  </a:lnTo>
                  <a:lnTo>
                    <a:pt x="198" y="191"/>
                  </a:lnTo>
                  <a:lnTo>
                    <a:pt x="192" y="200"/>
                  </a:lnTo>
                  <a:lnTo>
                    <a:pt x="192" y="205"/>
                  </a:lnTo>
                  <a:lnTo>
                    <a:pt x="194" y="213"/>
                  </a:lnTo>
                  <a:lnTo>
                    <a:pt x="194" y="216"/>
                  </a:lnTo>
                  <a:lnTo>
                    <a:pt x="194" y="220"/>
                  </a:lnTo>
                  <a:lnTo>
                    <a:pt x="194" y="226"/>
                  </a:lnTo>
                  <a:lnTo>
                    <a:pt x="190" y="229"/>
                  </a:lnTo>
                  <a:lnTo>
                    <a:pt x="164" y="237"/>
                  </a:lnTo>
                  <a:lnTo>
                    <a:pt x="146" y="239"/>
                  </a:lnTo>
                  <a:lnTo>
                    <a:pt x="140" y="253"/>
                  </a:lnTo>
                  <a:lnTo>
                    <a:pt x="135" y="270"/>
                  </a:lnTo>
                  <a:lnTo>
                    <a:pt x="126" y="274"/>
                  </a:lnTo>
                  <a:lnTo>
                    <a:pt x="118" y="274"/>
                  </a:lnTo>
                  <a:lnTo>
                    <a:pt x="114" y="272"/>
                  </a:lnTo>
                  <a:lnTo>
                    <a:pt x="111" y="268"/>
                  </a:lnTo>
                  <a:lnTo>
                    <a:pt x="107" y="263"/>
                  </a:lnTo>
                  <a:lnTo>
                    <a:pt x="103" y="259"/>
                  </a:lnTo>
                  <a:lnTo>
                    <a:pt x="100" y="255"/>
                  </a:lnTo>
                  <a:lnTo>
                    <a:pt x="94" y="253"/>
                  </a:lnTo>
                  <a:lnTo>
                    <a:pt x="90" y="255"/>
                  </a:lnTo>
                  <a:lnTo>
                    <a:pt x="87" y="257"/>
                  </a:lnTo>
                  <a:lnTo>
                    <a:pt x="83" y="259"/>
                  </a:lnTo>
                  <a:lnTo>
                    <a:pt x="81" y="263"/>
                  </a:lnTo>
                  <a:lnTo>
                    <a:pt x="78" y="270"/>
                  </a:lnTo>
                  <a:lnTo>
                    <a:pt x="76" y="277"/>
                  </a:lnTo>
                  <a:lnTo>
                    <a:pt x="76" y="287"/>
                  </a:lnTo>
                  <a:lnTo>
                    <a:pt x="74" y="294"/>
                  </a:lnTo>
                  <a:lnTo>
                    <a:pt x="70" y="300"/>
                  </a:lnTo>
                  <a:lnTo>
                    <a:pt x="63" y="303"/>
                  </a:lnTo>
                  <a:lnTo>
                    <a:pt x="55" y="303"/>
                  </a:lnTo>
                  <a:lnTo>
                    <a:pt x="50" y="301"/>
                  </a:lnTo>
                  <a:lnTo>
                    <a:pt x="46" y="298"/>
                  </a:lnTo>
                  <a:lnTo>
                    <a:pt x="42" y="296"/>
                  </a:lnTo>
                  <a:lnTo>
                    <a:pt x="41" y="292"/>
                  </a:lnTo>
                  <a:lnTo>
                    <a:pt x="37" y="288"/>
                  </a:lnTo>
                  <a:lnTo>
                    <a:pt x="35" y="287"/>
                  </a:lnTo>
                  <a:lnTo>
                    <a:pt x="30" y="287"/>
                  </a:lnTo>
                  <a:lnTo>
                    <a:pt x="17" y="305"/>
                  </a:lnTo>
                  <a:lnTo>
                    <a:pt x="0" y="325"/>
                  </a:lnTo>
                  <a:lnTo>
                    <a:pt x="2" y="325"/>
                  </a:lnTo>
                  <a:lnTo>
                    <a:pt x="4" y="336"/>
                  </a:lnTo>
                  <a:lnTo>
                    <a:pt x="7" y="344"/>
                  </a:lnTo>
                  <a:lnTo>
                    <a:pt x="9" y="349"/>
                  </a:lnTo>
                  <a:lnTo>
                    <a:pt x="13" y="353"/>
                  </a:lnTo>
                  <a:lnTo>
                    <a:pt x="20" y="357"/>
                  </a:lnTo>
                  <a:lnTo>
                    <a:pt x="28" y="361"/>
                  </a:lnTo>
                  <a:lnTo>
                    <a:pt x="42" y="375"/>
                  </a:lnTo>
                  <a:lnTo>
                    <a:pt x="61" y="392"/>
                  </a:lnTo>
                  <a:lnTo>
                    <a:pt x="63" y="390"/>
                  </a:lnTo>
                  <a:lnTo>
                    <a:pt x="66" y="388"/>
                  </a:lnTo>
                  <a:lnTo>
                    <a:pt x="72" y="386"/>
                  </a:lnTo>
                  <a:lnTo>
                    <a:pt x="78" y="388"/>
                  </a:lnTo>
                  <a:lnTo>
                    <a:pt x="83" y="388"/>
                  </a:lnTo>
                  <a:lnTo>
                    <a:pt x="96" y="401"/>
                  </a:lnTo>
                  <a:lnTo>
                    <a:pt x="109" y="414"/>
                  </a:lnTo>
                  <a:lnTo>
                    <a:pt x="124" y="421"/>
                  </a:lnTo>
                  <a:lnTo>
                    <a:pt x="137" y="434"/>
                  </a:lnTo>
                  <a:lnTo>
                    <a:pt x="146" y="433"/>
                  </a:lnTo>
                  <a:lnTo>
                    <a:pt x="155" y="433"/>
                  </a:lnTo>
                  <a:lnTo>
                    <a:pt x="166" y="446"/>
                  </a:lnTo>
                  <a:lnTo>
                    <a:pt x="177" y="460"/>
                  </a:lnTo>
                  <a:lnTo>
                    <a:pt x="194" y="457"/>
                  </a:lnTo>
                  <a:lnTo>
                    <a:pt x="211" y="451"/>
                  </a:lnTo>
                  <a:lnTo>
                    <a:pt x="216" y="453"/>
                  </a:lnTo>
                  <a:lnTo>
                    <a:pt x="225" y="458"/>
                  </a:lnTo>
                  <a:lnTo>
                    <a:pt x="233" y="464"/>
                  </a:lnTo>
                  <a:lnTo>
                    <a:pt x="242" y="471"/>
                  </a:lnTo>
                  <a:lnTo>
                    <a:pt x="251" y="479"/>
                  </a:lnTo>
                  <a:lnTo>
                    <a:pt x="259" y="484"/>
                  </a:lnTo>
                  <a:lnTo>
                    <a:pt x="266" y="490"/>
                  </a:lnTo>
                  <a:lnTo>
                    <a:pt x="272" y="490"/>
                  </a:lnTo>
                  <a:lnTo>
                    <a:pt x="284" y="484"/>
                  </a:lnTo>
                  <a:lnTo>
                    <a:pt x="297" y="481"/>
                  </a:lnTo>
                  <a:lnTo>
                    <a:pt x="308" y="481"/>
                  </a:lnTo>
                  <a:lnTo>
                    <a:pt x="320" y="482"/>
                  </a:lnTo>
                  <a:lnTo>
                    <a:pt x="323" y="477"/>
                  </a:lnTo>
                  <a:lnTo>
                    <a:pt x="327" y="473"/>
                  </a:lnTo>
                  <a:lnTo>
                    <a:pt x="332" y="455"/>
                  </a:lnTo>
                  <a:lnTo>
                    <a:pt x="336" y="434"/>
                  </a:lnTo>
                  <a:lnTo>
                    <a:pt x="344" y="427"/>
                  </a:lnTo>
                  <a:lnTo>
                    <a:pt x="351" y="423"/>
                  </a:lnTo>
                  <a:lnTo>
                    <a:pt x="358" y="423"/>
                  </a:lnTo>
                  <a:lnTo>
                    <a:pt x="364" y="423"/>
                  </a:lnTo>
                  <a:lnTo>
                    <a:pt x="375" y="429"/>
                  </a:lnTo>
                  <a:lnTo>
                    <a:pt x="384" y="431"/>
                  </a:lnTo>
                  <a:lnTo>
                    <a:pt x="401" y="425"/>
                  </a:lnTo>
                  <a:lnTo>
                    <a:pt x="417" y="420"/>
                  </a:lnTo>
                  <a:lnTo>
                    <a:pt x="419" y="420"/>
                  </a:lnTo>
                  <a:lnTo>
                    <a:pt x="419" y="416"/>
                  </a:lnTo>
                  <a:lnTo>
                    <a:pt x="419" y="412"/>
                  </a:lnTo>
                  <a:lnTo>
                    <a:pt x="419" y="409"/>
                  </a:lnTo>
                  <a:lnTo>
                    <a:pt x="419" y="399"/>
                  </a:lnTo>
                  <a:lnTo>
                    <a:pt x="421" y="390"/>
                  </a:lnTo>
                  <a:lnTo>
                    <a:pt x="425" y="383"/>
                  </a:lnTo>
                  <a:lnTo>
                    <a:pt x="430" y="377"/>
                  </a:lnTo>
                  <a:lnTo>
                    <a:pt x="425" y="364"/>
                  </a:lnTo>
                  <a:lnTo>
                    <a:pt x="423" y="353"/>
                  </a:lnTo>
                  <a:lnTo>
                    <a:pt x="421" y="344"/>
                  </a:lnTo>
                  <a:lnTo>
                    <a:pt x="423" y="333"/>
                  </a:lnTo>
                  <a:lnTo>
                    <a:pt x="425" y="324"/>
                  </a:lnTo>
                  <a:lnTo>
                    <a:pt x="427" y="314"/>
                  </a:lnTo>
                  <a:lnTo>
                    <a:pt x="427" y="305"/>
                  </a:lnTo>
                  <a:lnTo>
                    <a:pt x="425" y="296"/>
                  </a:lnTo>
                  <a:lnTo>
                    <a:pt x="410" y="281"/>
                  </a:lnTo>
                  <a:lnTo>
                    <a:pt x="395" y="266"/>
                  </a:lnTo>
                  <a:lnTo>
                    <a:pt x="405" y="244"/>
                  </a:lnTo>
                  <a:lnTo>
                    <a:pt x="414" y="222"/>
                  </a:lnTo>
                  <a:lnTo>
                    <a:pt x="410" y="211"/>
                  </a:lnTo>
                  <a:lnTo>
                    <a:pt x="406" y="198"/>
                  </a:lnTo>
                  <a:lnTo>
                    <a:pt x="408" y="185"/>
                  </a:lnTo>
                  <a:lnTo>
                    <a:pt x="410" y="172"/>
                  </a:lnTo>
                  <a:lnTo>
                    <a:pt x="408" y="165"/>
                  </a:lnTo>
                  <a:lnTo>
                    <a:pt x="406" y="159"/>
                  </a:lnTo>
                  <a:lnTo>
                    <a:pt x="416" y="148"/>
                  </a:lnTo>
                  <a:lnTo>
                    <a:pt x="427" y="137"/>
                  </a:lnTo>
                  <a:lnTo>
                    <a:pt x="425" y="122"/>
                  </a:lnTo>
                  <a:lnTo>
                    <a:pt x="421" y="102"/>
                  </a:lnTo>
                  <a:lnTo>
                    <a:pt x="417" y="91"/>
                  </a:lnTo>
                  <a:lnTo>
                    <a:pt x="414" y="81"/>
                  </a:lnTo>
                  <a:lnTo>
                    <a:pt x="410" y="74"/>
                  </a:lnTo>
                  <a:lnTo>
                    <a:pt x="405" y="69"/>
                  </a:lnTo>
                  <a:lnTo>
                    <a:pt x="393" y="54"/>
                  </a:lnTo>
                  <a:lnTo>
                    <a:pt x="388" y="46"/>
                  </a:lnTo>
                  <a:lnTo>
                    <a:pt x="377" y="41"/>
                  </a:lnTo>
                  <a:lnTo>
                    <a:pt x="369" y="35"/>
                  </a:lnTo>
                  <a:lnTo>
                    <a:pt x="364" y="30"/>
                  </a:lnTo>
                  <a:lnTo>
                    <a:pt x="360" y="24"/>
                  </a:lnTo>
                  <a:lnTo>
                    <a:pt x="356" y="11"/>
                  </a:lnTo>
                  <a:lnTo>
                    <a:pt x="351" y="0"/>
                  </a:lnTo>
                  <a:lnTo>
                    <a:pt x="345" y="2"/>
                  </a:lnTo>
                  <a:lnTo>
                    <a:pt x="342" y="4"/>
                  </a:lnTo>
                  <a:close/>
                </a:path>
              </a:pathLst>
            </a:custGeom>
            <a:solidFill>
              <a:srgbClr val="93D593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8" name="Freeform 38"/>
            <p:cNvSpPr>
              <a:spLocks noEditPoints="1"/>
            </p:cNvSpPr>
            <p:nvPr/>
          </p:nvSpPr>
          <p:spPr bwMode="auto">
            <a:xfrm>
              <a:off x="2175" y="1692"/>
              <a:ext cx="768" cy="1020"/>
            </a:xfrm>
            <a:custGeom>
              <a:avLst/>
              <a:gdLst>
                <a:gd name="T0" fmla="*/ 692 w 768"/>
                <a:gd name="T1" fmla="*/ 133 h 1020"/>
                <a:gd name="T2" fmla="*/ 691 w 768"/>
                <a:gd name="T3" fmla="*/ 1004 h 1020"/>
                <a:gd name="T4" fmla="*/ 713 w 768"/>
                <a:gd name="T5" fmla="*/ 908 h 1020"/>
                <a:gd name="T6" fmla="*/ 759 w 768"/>
                <a:gd name="T7" fmla="*/ 819 h 1020"/>
                <a:gd name="T8" fmla="*/ 724 w 768"/>
                <a:gd name="T9" fmla="*/ 769 h 1020"/>
                <a:gd name="T10" fmla="*/ 707 w 768"/>
                <a:gd name="T11" fmla="*/ 680 h 1020"/>
                <a:gd name="T12" fmla="*/ 698 w 768"/>
                <a:gd name="T13" fmla="*/ 581 h 1020"/>
                <a:gd name="T14" fmla="*/ 740 w 768"/>
                <a:gd name="T15" fmla="*/ 503 h 1020"/>
                <a:gd name="T16" fmla="*/ 716 w 768"/>
                <a:gd name="T17" fmla="*/ 424 h 1020"/>
                <a:gd name="T18" fmla="*/ 659 w 768"/>
                <a:gd name="T19" fmla="*/ 363 h 1020"/>
                <a:gd name="T20" fmla="*/ 729 w 768"/>
                <a:gd name="T21" fmla="*/ 318 h 1020"/>
                <a:gd name="T22" fmla="*/ 707 w 768"/>
                <a:gd name="T23" fmla="*/ 228 h 1020"/>
                <a:gd name="T24" fmla="*/ 716 w 768"/>
                <a:gd name="T25" fmla="*/ 170 h 1020"/>
                <a:gd name="T26" fmla="*/ 689 w 768"/>
                <a:gd name="T27" fmla="*/ 200 h 1020"/>
                <a:gd name="T28" fmla="*/ 655 w 768"/>
                <a:gd name="T29" fmla="*/ 176 h 1020"/>
                <a:gd name="T30" fmla="*/ 661 w 768"/>
                <a:gd name="T31" fmla="*/ 233 h 1020"/>
                <a:gd name="T32" fmla="*/ 694 w 768"/>
                <a:gd name="T33" fmla="*/ 278 h 1020"/>
                <a:gd name="T34" fmla="*/ 613 w 768"/>
                <a:gd name="T35" fmla="*/ 217 h 1020"/>
                <a:gd name="T36" fmla="*/ 628 w 768"/>
                <a:gd name="T37" fmla="*/ 158 h 1020"/>
                <a:gd name="T38" fmla="*/ 644 w 768"/>
                <a:gd name="T39" fmla="*/ 95 h 1020"/>
                <a:gd name="T40" fmla="*/ 574 w 768"/>
                <a:gd name="T41" fmla="*/ 165 h 1020"/>
                <a:gd name="T42" fmla="*/ 543 w 768"/>
                <a:gd name="T43" fmla="*/ 278 h 1020"/>
                <a:gd name="T44" fmla="*/ 497 w 768"/>
                <a:gd name="T45" fmla="*/ 366 h 1020"/>
                <a:gd name="T46" fmla="*/ 541 w 768"/>
                <a:gd name="T47" fmla="*/ 374 h 1020"/>
                <a:gd name="T48" fmla="*/ 602 w 768"/>
                <a:gd name="T49" fmla="*/ 429 h 1020"/>
                <a:gd name="T50" fmla="*/ 580 w 768"/>
                <a:gd name="T51" fmla="*/ 485 h 1020"/>
                <a:gd name="T52" fmla="*/ 609 w 768"/>
                <a:gd name="T53" fmla="*/ 555 h 1020"/>
                <a:gd name="T54" fmla="*/ 554 w 768"/>
                <a:gd name="T55" fmla="*/ 520 h 1020"/>
                <a:gd name="T56" fmla="*/ 569 w 768"/>
                <a:gd name="T57" fmla="*/ 418 h 1020"/>
                <a:gd name="T58" fmla="*/ 508 w 768"/>
                <a:gd name="T59" fmla="*/ 405 h 1020"/>
                <a:gd name="T60" fmla="*/ 447 w 768"/>
                <a:gd name="T61" fmla="*/ 512 h 1020"/>
                <a:gd name="T62" fmla="*/ 327 w 768"/>
                <a:gd name="T63" fmla="*/ 549 h 1020"/>
                <a:gd name="T64" fmla="*/ 286 w 768"/>
                <a:gd name="T65" fmla="*/ 494 h 1020"/>
                <a:gd name="T66" fmla="*/ 351 w 768"/>
                <a:gd name="T67" fmla="*/ 522 h 1020"/>
                <a:gd name="T68" fmla="*/ 437 w 768"/>
                <a:gd name="T69" fmla="*/ 466 h 1020"/>
                <a:gd name="T70" fmla="*/ 474 w 768"/>
                <a:gd name="T71" fmla="*/ 403 h 1020"/>
                <a:gd name="T72" fmla="*/ 489 w 768"/>
                <a:gd name="T73" fmla="*/ 296 h 1020"/>
                <a:gd name="T74" fmla="*/ 519 w 768"/>
                <a:gd name="T75" fmla="*/ 180 h 1020"/>
                <a:gd name="T76" fmla="*/ 582 w 768"/>
                <a:gd name="T77" fmla="*/ 93 h 1020"/>
                <a:gd name="T78" fmla="*/ 493 w 768"/>
                <a:gd name="T79" fmla="*/ 56 h 1020"/>
                <a:gd name="T80" fmla="*/ 402 w 768"/>
                <a:gd name="T81" fmla="*/ 128 h 1020"/>
                <a:gd name="T82" fmla="*/ 375 w 768"/>
                <a:gd name="T83" fmla="*/ 161 h 1020"/>
                <a:gd name="T84" fmla="*/ 345 w 768"/>
                <a:gd name="T85" fmla="*/ 259 h 1020"/>
                <a:gd name="T86" fmla="*/ 349 w 768"/>
                <a:gd name="T87" fmla="*/ 342 h 1020"/>
                <a:gd name="T88" fmla="*/ 306 w 768"/>
                <a:gd name="T89" fmla="*/ 346 h 1020"/>
                <a:gd name="T90" fmla="*/ 273 w 768"/>
                <a:gd name="T91" fmla="*/ 267 h 1020"/>
                <a:gd name="T92" fmla="*/ 232 w 768"/>
                <a:gd name="T93" fmla="*/ 372 h 1020"/>
                <a:gd name="T94" fmla="*/ 88 w 768"/>
                <a:gd name="T95" fmla="*/ 409 h 1020"/>
                <a:gd name="T96" fmla="*/ 5 w 768"/>
                <a:gd name="T97" fmla="*/ 538 h 1020"/>
                <a:gd name="T98" fmla="*/ 98 w 768"/>
                <a:gd name="T99" fmla="*/ 577 h 1020"/>
                <a:gd name="T100" fmla="*/ 133 w 768"/>
                <a:gd name="T101" fmla="*/ 649 h 1020"/>
                <a:gd name="T102" fmla="*/ 201 w 768"/>
                <a:gd name="T103" fmla="*/ 647 h 1020"/>
                <a:gd name="T104" fmla="*/ 242 w 768"/>
                <a:gd name="T105" fmla="*/ 767 h 1020"/>
                <a:gd name="T106" fmla="*/ 338 w 768"/>
                <a:gd name="T107" fmla="*/ 830 h 1020"/>
                <a:gd name="T108" fmla="*/ 461 w 768"/>
                <a:gd name="T109" fmla="*/ 923 h 1020"/>
                <a:gd name="T110" fmla="*/ 561 w 768"/>
                <a:gd name="T111" fmla="*/ 913 h 1020"/>
                <a:gd name="T112" fmla="*/ 631 w 768"/>
                <a:gd name="T113" fmla="*/ 987 h 1020"/>
                <a:gd name="T114" fmla="*/ 694 w 768"/>
                <a:gd name="T115" fmla="*/ 84 h 1020"/>
                <a:gd name="T116" fmla="*/ 696 w 768"/>
                <a:gd name="T117" fmla="*/ 54 h 1020"/>
                <a:gd name="T118" fmla="*/ 670 w 768"/>
                <a:gd name="T119" fmla="*/ 52 h 1020"/>
                <a:gd name="T120" fmla="*/ 639 w 768"/>
                <a:gd name="T121" fmla="*/ 67 h 1020"/>
                <a:gd name="T122" fmla="*/ 582 w 768"/>
                <a:gd name="T123" fmla="*/ 26 h 102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8"/>
                <a:gd name="T187" fmla="*/ 0 h 1020"/>
                <a:gd name="T188" fmla="*/ 768 w 768"/>
                <a:gd name="T189" fmla="*/ 1020 h 102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8" h="1020">
                  <a:moveTo>
                    <a:pt x="715" y="150"/>
                  </a:moveTo>
                  <a:lnTo>
                    <a:pt x="709" y="154"/>
                  </a:lnTo>
                  <a:lnTo>
                    <a:pt x="700" y="154"/>
                  </a:lnTo>
                  <a:lnTo>
                    <a:pt x="689" y="154"/>
                  </a:lnTo>
                  <a:lnTo>
                    <a:pt x="678" y="154"/>
                  </a:lnTo>
                  <a:lnTo>
                    <a:pt x="676" y="148"/>
                  </a:lnTo>
                  <a:lnTo>
                    <a:pt x="676" y="145"/>
                  </a:lnTo>
                  <a:lnTo>
                    <a:pt x="679" y="143"/>
                  </a:lnTo>
                  <a:lnTo>
                    <a:pt x="683" y="143"/>
                  </a:lnTo>
                  <a:lnTo>
                    <a:pt x="689" y="135"/>
                  </a:lnTo>
                  <a:lnTo>
                    <a:pt x="692" y="133"/>
                  </a:lnTo>
                  <a:lnTo>
                    <a:pt x="698" y="132"/>
                  </a:lnTo>
                  <a:lnTo>
                    <a:pt x="702" y="133"/>
                  </a:lnTo>
                  <a:lnTo>
                    <a:pt x="709" y="141"/>
                  </a:lnTo>
                  <a:lnTo>
                    <a:pt x="715" y="150"/>
                  </a:lnTo>
                  <a:close/>
                  <a:moveTo>
                    <a:pt x="668" y="1020"/>
                  </a:moveTo>
                  <a:lnTo>
                    <a:pt x="670" y="1019"/>
                  </a:lnTo>
                  <a:lnTo>
                    <a:pt x="670" y="1017"/>
                  </a:lnTo>
                  <a:lnTo>
                    <a:pt x="676" y="1011"/>
                  </a:lnTo>
                  <a:lnTo>
                    <a:pt x="683" y="1009"/>
                  </a:lnTo>
                  <a:lnTo>
                    <a:pt x="687" y="1006"/>
                  </a:lnTo>
                  <a:lnTo>
                    <a:pt x="691" y="1004"/>
                  </a:lnTo>
                  <a:lnTo>
                    <a:pt x="694" y="998"/>
                  </a:lnTo>
                  <a:lnTo>
                    <a:pt x="698" y="993"/>
                  </a:lnTo>
                  <a:lnTo>
                    <a:pt x="705" y="978"/>
                  </a:lnTo>
                  <a:lnTo>
                    <a:pt x="709" y="965"/>
                  </a:lnTo>
                  <a:lnTo>
                    <a:pt x="716" y="959"/>
                  </a:lnTo>
                  <a:lnTo>
                    <a:pt x="722" y="952"/>
                  </a:lnTo>
                  <a:lnTo>
                    <a:pt x="726" y="947"/>
                  </a:lnTo>
                  <a:lnTo>
                    <a:pt x="727" y="939"/>
                  </a:lnTo>
                  <a:lnTo>
                    <a:pt x="718" y="924"/>
                  </a:lnTo>
                  <a:lnTo>
                    <a:pt x="709" y="910"/>
                  </a:lnTo>
                  <a:lnTo>
                    <a:pt x="713" y="908"/>
                  </a:lnTo>
                  <a:lnTo>
                    <a:pt x="716" y="910"/>
                  </a:lnTo>
                  <a:lnTo>
                    <a:pt x="718" y="908"/>
                  </a:lnTo>
                  <a:lnTo>
                    <a:pt x="722" y="893"/>
                  </a:lnTo>
                  <a:lnTo>
                    <a:pt x="740" y="889"/>
                  </a:lnTo>
                  <a:lnTo>
                    <a:pt x="755" y="884"/>
                  </a:lnTo>
                  <a:lnTo>
                    <a:pt x="757" y="871"/>
                  </a:lnTo>
                  <a:lnTo>
                    <a:pt x="755" y="856"/>
                  </a:lnTo>
                  <a:lnTo>
                    <a:pt x="763" y="841"/>
                  </a:lnTo>
                  <a:lnTo>
                    <a:pt x="768" y="826"/>
                  </a:lnTo>
                  <a:lnTo>
                    <a:pt x="764" y="821"/>
                  </a:lnTo>
                  <a:lnTo>
                    <a:pt x="759" y="819"/>
                  </a:lnTo>
                  <a:lnTo>
                    <a:pt x="751" y="817"/>
                  </a:lnTo>
                  <a:lnTo>
                    <a:pt x="744" y="817"/>
                  </a:lnTo>
                  <a:lnTo>
                    <a:pt x="737" y="815"/>
                  </a:lnTo>
                  <a:lnTo>
                    <a:pt x="729" y="813"/>
                  </a:lnTo>
                  <a:lnTo>
                    <a:pt x="724" y="810"/>
                  </a:lnTo>
                  <a:lnTo>
                    <a:pt x="718" y="804"/>
                  </a:lnTo>
                  <a:lnTo>
                    <a:pt x="716" y="797"/>
                  </a:lnTo>
                  <a:lnTo>
                    <a:pt x="716" y="789"/>
                  </a:lnTo>
                  <a:lnTo>
                    <a:pt x="718" y="782"/>
                  </a:lnTo>
                  <a:lnTo>
                    <a:pt x="722" y="777"/>
                  </a:lnTo>
                  <a:lnTo>
                    <a:pt x="724" y="769"/>
                  </a:lnTo>
                  <a:lnTo>
                    <a:pt x="726" y="762"/>
                  </a:lnTo>
                  <a:lnTo>
                    <a:pt x="726" y="751"/>
                  </a:lnTo>
                  <a:lnTo>
                    <a:pt x="724" y="740"/>
                  </a:lnTo>
                  <a:lnTo>
                    <a:pt x="713" y="725"/>
                  </a:lnTo>
                  <a:lnTo>
                    <a:pt x="700" y="708"/>
                  </a:lnTo>
                  <a:lnTo>
                    <a:pt x="698" y="701"/>
                  </a:lnTo>
                  <a:lnTo>
                    <a:pt x="698" y="695"/>
                  </a:lnTo>
                  <a:lnTo>
                    <a:pt x="698" y="692"/>
                  </a:lnTo>
                  <a:lnTo>
                    <a:pt x="700" y="690"/>
                  </a:lnTo>
                  <a:lnTo>
                    <a:pt x="703" y="686"/>
                  </a:lnTo>
                  <a:lnTo>
                    <a:pt x="707" y="680"/>
                  </a:lnTo>
                  <a:lnTo>
                    <a:pt x="702" y="668"/>
                  </a:lnTo>
                  <a:lnTo>
                    <a:pt x="698" y="656"/>
                  </a:lnTo>
                  <a:lnTo>
                    <a:pt x="702" y="651"/>
                  </a:lnTo>
                  <a:lnTo>
                    <a:pt x="707" y="645"/>
                  </a:lnTo>
                  <a:lnTo>
                    <a:pt x="711" y="642"/>
                  </a:lnTo>
                  <a:lnTo>
                    <a:pt x="713" y="638"/>
                  </a:lnTo>
                  <a:lnTo>
                    <a:pt x="715" y="634"/>
                  </a:lnTo>
                  <a:lnTo>
                    <a:pt x="715" y="629"/>
                  </a:lnTo>
                  <a:lnTo>
                    <a:pt x="702" y="610"/>
                  </a:lnTo>
                  <a:lnTo>
                    <a:pt x="692" y="594"/>
                  </a:lnTo>
                  <a:lnTo>
                    <a:pt x="698" y="581"/>
                  </a:lnTo>
                  <a:lnTo>
                    <a:pt x="702" y="568"/>
                  </a:lnTo>
                  <a:lnTo>
                    <a:pt x="696" y="547"/>
                  </a:lnTo>
                  <a:lnTo>
                    <a:pt x="691" y="529"/>
                  </a:lnTo>
                  <a:lnTo>
                    <a:pt x="702" y="533"/>
                  </a:lnTo>
                  <a:lnTo>
                    <a:pt x="718" y="536"/>
                  </a:lnTo>
                  <a:lnTo>
                    <a:pt x="720" y="527"/>
                  </a:lnTo>
                  <a:lnTo>
                    <a:pt x="720" y="518"/>
                  </a:lnTo>
                  <a:lnTo>
                    <a:pt x="727" y="514"/>
                  </a:lnTo>
                  <a:lnTo>
                    <a:pt x="735" y="510"/>
                  </a:lnTo>
                  <a:lnTo>
                    <a:pt x="737" y="509"/>
                  </a:lnTo>
                  <a:lnTo>
                    <a:pt x="740" y="503"/>
                  </a:lnTo>
                  <a:lnTo>
                    <a:pt x="742" y="496"/>
                  </a:lnTo>
                  <a:lnTo>
                    <a:pt x="744" y="486"/>
                  </a:lnTo>
                  <a:lnTo>
                    <a:pt x="742" y="477"/>
                  </a:lnTo>
                  <a:lnTo>
                    <a:pt x="740" y="466"/>
                  </a:lnTo>
                  <a:lnTo>
                    <a:pt x="739" y="457"/>
                  </a:lnTo>
                  <a:lnTo>
                    <a:pt x="739" y="448"/>
                  </a:lnTo>
                  <a:lnTo>
                    <a:pt x="739" y="437"/>
                  </a:lnTo>
                  <a:lnTo>
                    <a:pt x="733" y="424"/>
                  </a:lnTo>
                  <a:lnTo>
                    <a:pt x="729" y="422"/>
                  </a:lnTo>
                  <a:lnTo>
                    <a:pt x="724" y="422"/>
                  </a:lnTo>
                  <a:lnTo>
                    <a:pt x="716" y="424"/>
                  </a:lnTo>
                  <a:lnTo>
                    <a:pt x="709" y="425"/>
                  </a:lnTo>
                  <a:lnTo>
                    <a:pt x="700" y="427"/>
                  </a:lnTo>
                  <a:lnTo>
                    <a:pt x="692" y="427"/>
                  </a:lnTo>
                  <a:lnTo>
                    <a:pt x="683" y="427"/>
                  </a:lnTo>
                  <a:lnTo>
                    <a:pt x="678" y="424"/>
                  </a:lnTo>
                  <a:lnTo>
                    <a:pt x="670" y="400"/>
                  </a:lnTo>
                  <a:lnTo>
                    <a:pt x="663" y="385"/>
                  </a:lnTo>
                  <a:lnTo>
                    <a:pt x="661" y="379"/>
                  </a:lnTo>
                  <a:lnTo>
                    <a:pt x="659" y="376"/>
                  </a:lnTo>
                  <a:lnTo>
                    <a:pt x="657" y="370"/>
                  </a:lnTo>
                  <a:lnTo>
                    <a:pt x="659" y="363"/>
                  </a:lnTo>
                  <a:lnTo>
                    <a:pt x="663" y="357"/>
                  </a:lnTo>
                  <a:lnTo>
                    <a:pt x="666" y="353"/>
                  </a:lnTo>
                  <a:lnTo>
                    <a:pt x="672" y="352"/>
                  </a:lnTo>
                  <a:lnTo>
                    <a:pt x="678" y="350"/>
                  </a:lnTo>
                  <a:lnTo>
                    <a:pt x="685" y="346"/>
                  </a:lnTo>
                  <a:lnTo>
                    <a:pt x="691" y="342"/>
                  </a:lnTo>
                  <a:lnTo>
                    <a:pt x="698" y="335"/>
                  </a:lnTo>
                  <a:lnTo>
                    <a:pt x="705" y="324"/>
                  </a:lnTo>
                  <a:lnTo>
                    <a:pt x="716" y="324"/>
                  </a:lnTo>
                  <a:lnTo>
                    <a:pt x="726" y="324"/>
                  </a:lnTo>
                  <a:lnTo>
                    <a:pt x="729" y="318"/>
                  </a:lnTo>
                  <a:lnTo>
                    <a:pt x="731" y="311"/>
                  </a:lnTo>
                  <a:lnTo>
                    <a:pt x="731" y="302"/>
                  </a:lnTo>
                  <a:lnTo>
                    <a:pt x="731" y="292"/>
                  </a:lnTo>
                  <a:lnTo>
                    <a:pt x="731" y="279"/>
                  </a:lnTo>
                  <a:lnTo>
                    <a:pt x="729" y="270"/>
                  </a:lnTo>
                  <a:lnTo>
                    <a:pt x="727" y="261"/>
                  </a:lnTo>
                  <a:lnTo>
                    <a:pt x="722" y="254"/>
                  </a:lnTo>
                  <a:lnTo>
                    <a:pt x="718" y="248"/>
                  </a:lnTo>
                  <a:lnTo>
                    <a:pt x="713" y="241"/>
                  </a:lnTo>
                  <a:lnTo>
                    <a:pt x="709" y="235"/>
                  </a:lnTo>
                  <a:lnTo>
                    <a:pt x="707" y="228"/>
                  </a:lnTo>
                  <a:lnTo>
                    <a:pt x="709" y="222"/>
                  </a:lnTo>
                  <a:lnTo>
                    <a:pt x="713" y="220"/>
                  </a:lnTo>
                  <a:lnTo>
                    <a:pt x="720" y="218"/>
                  </a:lnTo>
                  <a:lnTo>
                    <a:pt x="726" y="217"/>
                  </a:lnTo>
                  <a:lnTo>
                    <a:pt x="731" y="213"/>
                  </a:lnTo>
                  <a:lnTo>
                    <a:pt x="737" y="207"/>
                  </a:lnTo>
                  <a:lnTo>
                    <a:pt x="740" y="196"/>
                  </a:lnTo>
                  <a:lnTo>
                    <a:pt x="740" y="180"/>
                  </a:lnTo>
                  <a:lnTo>
                    <a:pt x="727" y="178"/>
                  </a:lnTo>
                  <a:lnTo>
                    <a:pt x="720" y="174"/>
                  </a:lnTo>
                  <a:lnTo>
                    <a:pt x="716" y="170"/>
                  </a:lnTo>
                  <a:lnTo>
                    <a:pt x="716" y="167"/>
                  </a:lnTo>
                  <a:lnTo>
                    <a:pt x="715" y="163"/>
                  </a:lnTo>
                  <a:lnTo>
                    <a:pt x="716" y="159"/>
                  </a:lnTo>
                  <a:lnTo>
                    <a:pt x="703" y="161"/>
                  </a:lnTo>
                  <a:lnTo>
                    <a:pt x="689" y="163"/>
                  </a:lnTo>
                  <a:lnTo>
                    <a:pt x="694" y="174"/>
                  </a:lnTo>
                  <a:lnTo>
                    <a:pt x="702" y="187"/>
                  </a:lnTo>
                  <a:lnTo>
                    <a:pt x="700" y="193"/>
                  </a:lnTo>
                  <a:lnTo>
                    <a:pt x="698" y="198"/>
                  </a:lnTo>
                  <a:lnTo>
                    <a:pt x="694" y="200"/>
                  </a:lnTo>
                  <a:lnTo>
                    <a:pt x="689" y="200"/>
                  </a:lnTo>
                  <a:lnTo>
                    <a:pt x="683" y="198"/>
                  </a:lnTo>
                  <a:lnTo>
                    <a:pt x="679" y="196"/>
                  </a:lnTo>
                  <a:lnTo>
                    <a:pt x="676" y="193"/>
                  </a:lnTo>
                  <a:lnTo>
                    <a:pt x="676" y="189"/>
                  </a:lnTo>
                  <a:lnTo>
                    <a:pt x="674" y="183"/>
                  </a:lnTo>
                  <a:lnTo>
                    <a:pt x="672" y="176"/>
                  </a:lnTo>
                  <a:lnTo>
                    <a:pt x="670" y="174"/>
                  </a:lnTo>
                  <a:lnTo>
                    <a:pt x="668" y="172"/>
                  </a:lnTo>
                  <a:lnTo>
                    <a:pt x="663" y="174"/>
                  </a:lnTo>
                  <a:lnTo>
                    <a:pt x="659" y="176"/>
                  </a:lnTo>
                  <a:lnTo>
                    <a:pt x="655" y="176"/>
                  </a:lnTo>
                  <a:lnTo>
                    <a:pt x="650" y="176"/>
                  </a:lnTo>
                  <a:lnTo>
                    <a:pt x="646" y="176"/>
                  </a:lnTo>
                  <a:lnTo>
                    <a:pt x="644" y="178"/>
                  </a:lnTo>
                  <a:lnTo>
                    <a:pt x="642" y="189"/>
                  </a:lnTo>
                  <a:lnTo>
                    <a:pt x="642" y="196"/>
                  </a:lnTo>
                  <a:lnTo>
                    <a:pt x="642" y="204"/>
                  </a:lnTo>
                  <a:lnTo>
                    <a:pt x="642" y="209"/>
                  </a:lnTo>
                  <a:lnTo>
                    <a:pt x="648" y="217"/>
                  </a:lnTo>
                  <a:lnTo>
                    <a:pt x="654" y="224"/>
                  </a:lnTo>
                  <a:lnTo>
                    <a:pt x="657" y="228"/>
                  </a:lnTo>
                  <a:lnTo>
                    <a:pt x="661" y="233"/>
                  </a:lnTo>
                  <a:lnTo>
                    <a:pt x="666" y="237"/>
                  </a:lnTo>
                  <a:lnTo>
                    <a:pt x="676" y="239"/>
                  </a:lnTo>
                  <a:lnTo>
                    <a:pt x="679" y="250"/>
                  </a:lnTo>
                  <a:lnTo>
                    <a:pt x="683" y="261"/>
                  </a:lnTo>
                  <a:lnTo>
                    <a:pt x="687" y="265"/>
                  </a:lnTo>
                  <a:lnTo>
                    <a:pt x="692" y="268"/>
                  </a:lnTo>
                  <a:lnTo>
                    <a:pt x="696" y="270"/>
                  </a:lnTo>
                  <a:lnTo>
                    <a:pt x="698" y="272"/>
                  </a:lnTo>
                  <a:lnTo>
                    <a:pt x="698" y="274"/>
                  </a:lnTo>
                  <a:lnTo>
                    <a:pt x="698" y="278"/>
                  </a:lnTo>
                  <a:lnTo>
                    <a:pt x="694" y="278"/>
                  </a:lnTo>
                  <a:lnTo>
                    <a:pt x="689" y="278"/>
                  </a:lnTo>
                  <a:lnTo>
                    <a:pt x="681" y="274"/>
                  </a:lnTo>
                  <a:lnTo>
                    <a:pt x="670" y="267"/>
                  </a:lnTo>
                  <a:lnTo>
                    <a:pt x="665" y="255"/>
                  </a:lnTo>
                  <a:lnTo>
                    <a:pt x="657" y="244"/>
                  </a:lnTo>
                  <a:lnTo>
                    <a:pt x="644" y="244"/>
                  </a:lnTo>
                  <a:lnTo>
                    <a:pt x="633" y="241"/>
                  </a:lnTo>
                  <a:lnTo>
                    <a:pt x="626" y="230"/>
                  </a:lnTo>
                  <a:lnTo>
                    <a:pt x="618" y="222"/>
                  </a:lnTo>
                  <a:lnTo>
                    <a:pt x="615" y="220"/>
                  </a:lnTo>
                  <a:lnTo>
                    <a:pt x="613" y="217"/>
                  </a:lnTo>
                  <a:lnTo>
                    <a:pt x="613" y="211"/>
                  </a:lnTo>
                  <a:lnTo>
                    <a:pt x="617" y="206"/>
                  </a:lnTo>
                  <a:lnTo>
                    <a:pt x="620" y="198"/>
                  </a:lnTo>
                  <a:lnTo>
                    <a:pt x="624" y="193"/>
                  </a:lnTo>
                  <a:lnTo>
                    <a:pt x="624" y="187"/>
                  </a:lnTo>
                  <a:lnTo>
                    <a:pt x="624" y="182"/>
                  </a:lnTo>
                  <a:lnTo>
                    <a:pt x="622" y="178"/>
                  </a:lnTo>
                  <a:lnTo>
                    <a:pt x="622" y="172"/>
                  </a:lnTo>
                  <a:lnTo>
                    <a:pt x="622" y="169"/>
                  </a:lnTo>
                  <a:lnTo>
                    <a:pt x="624" y="165"/>
                  </a:lnTo>
                  <a:lnTo>
                    <a:pt x="628" y="158"/>
                  </a:lnTo>
                  <a:lnTo>
                    <a:pt x="633" y="154"/>
                  </a:lnTo>
                  <a:lnTo>
                    <a:pt x="641" y="148"/>
                  </a:lnTo>
                  <a:lnTo>
                    <a:pt x="650" y="146"/>
                  </a:lnTo>
                  <a:lnTo>
                    <a:pt x="648" y="139"/>
                  </a:lnTo>
                  <a:lnTo>
                    <a:pt x="648" y="130"/>
                  </a:lnTo>
                  <a:lnTo>
                    <a:pt x="650" y="122"/>
                  </a:lnTo>
                  <a:lnTo>
                    <a:pt x="650" y="113"/>
                  </a:lnTo>
                  <a:lnTo>
                    <a:pt x="652" y="106"/>
                  </a:lnTo>
                  <a:lnTo>
                    <a:pt x="652" y="100"/>
                  </a:lnTo>
                  <a:lnTo>
                    <a:pt x="650" y="97"/>
                  </a:lnTo>
                  <a:lnTo>
                    <a:pt x="644" y="95"/>
                  </a:lnTo>
                  <a:lnTo>
                    <a:pt x="641" y="102"/>
                  </a:lnTo>
                  <a:lnTo>
                    <a:pt x="635" y="108"/>
                  </a:lnTo>
                  <a:lnTo>
                    <a:pt x="637" y="115"/>
                  </a:lnTo>
                  <a:lnTo>
                    <a:pt x="637" y="122"/>
                  </a:lnTo>
                  <a:lnTo>
                    <a:pt x="635" y="128"/>
                  </a:lnTo>
                  <a:lnTo>
                    <a:pt x="630" y="135"/>
                  </a:lnTo>
                  <a:lnTo>
                    <a:pt x="618" y="148"/>
                  </a:lnTo>
                  <a:lnTo>
                    <a:pt x="607" y="158"/>
                  </a:lnTo>
                  <a:lnTo>
                    <a:pt x="594" y="158"/>
                  </a:lnTo>
                  <a:lnTo>
                    <a:pt x="582" y="158"/>
                  </a:lnTo>
                  <a:lnTo>
                    <a:pt x="574" y="165"/>
                  </a:lnTo>
                  <a:lnTo>
                    <a:pt x="567" y="174"/>
                  </a:lnTo>
                  <a:lnTo>
                    <a:pt x="559" y="178"/>
                  </a:lnTo>
                  <a:lnTo>
                    <a:pt x="552" y="185"/>
                  </a:lnTo>
                  <a:lnTo>
                    <a:pt x="557" y="198"/>
                  </a:lnTo>
                  <a:lnTo>
                    <a:pt x="561" y="211"/>
                  </a:lnTo>
                  <a:lnTo>
                    <a:pt x="557" y="220"/>
                  </a:lnTo>
                  <a:lnTo>
                    <a:pt x="556" y="230"/>
                  </a:lnTo>
                  <a:lnTo>
                    <a:pt x="557" y="246"/>
                  </a:lnTo>
                  <a:lnTo>
                    <a:pt x="557" y="261"/>
                  </a:lnTo>
                  <a:lnTo>
                    <a:pt x="550" y="270"/>
                  </a:lnTo>
                  <a:lnTo>
                    <a:pt x="543" y="278"/>
                  </a:lnTo>
                  <a:lnTo>
                    <a:pt x="535" y="281"/>
                  </a:lnTo>
                  <a:lnTo>
                    <a:pt x="528" y="287"/>
                  </a:lnTo>
                  <a:lnTo>
                    <a:pt x="526" y="294"/>
                  </a:lnTo>
                  <a:lnTo>
                    <a:pt x="522" y="303"/>
                  </a:lnTo>
                  <a:lnTo>
                    <a:pt x="515" y="315"/>
                  </a:lnTo>
                  <a:lnTo>
                    <a:pt x="508" y="326"/>
                  </a:lnTo>
                  <a:lnTo>
                    <a:pt x="508" y="339"/>
                  </a:lnTo>
                  <a:lnTo>
                    <a:pt x="506" y="348"/>
                  </a:lnTo>
                  <a:lnTo>
                    <a:pt x="502" y="357"/>
                  </a:lnTo>
                  <a:lnTo>
                    <a:pt x="497" y="364"/>
                  </a:lnTo>
                  <a:lnTo>
                    <a:pt x="497" y="366"/>
                  </a:lnTo>
                  <a:lnTo>
                    <a:pt x="498" y="368"/>
                  </a:lnTo>
                  <a:lnTo>
                    <a:pt x="500" y="368"/>
                  </a:lnTo>
                  <a:lnTo>
                    <a:pt x="504" y="368"/>
                  </a:lnTo>
                  <a:lnTo>
                    <a:pt x="511" y="368"/>
                  </a:lnTo>
                  <a:lnTo>
                    <a:pt x="517" y="370"/>
                  </a:lnTo>
                  <a:lnTo>
                    <a:pt x="522" y="377"/>
                  </a:lnTo>
                  <a:lnTo>
                    <a:pt x="526" y="381"/>
                  </a:lnTo>
                  <a:lnTo>
                    <a:pt x="530" y="381"/>
                  </a:lnTo>
                  <a:lnTo>
                    <a:pt x="533" y="379"/>
                  </a:lnTo>
                  <a:lnTo>
                    <a:pt x="537" y="377"/>
                  </a:lnTo>
                  <a:lnTo>
                    <a:pt x="541" y="374"/>
                  </a:lnTo>
                  <a:lnTo>
                    <a:pt x="546" y="374"/>
                  </a:lnTo>
                  <a:lnTo>
                    <a:pt x="552" y="376"/>
                  </a:lnTo>
                  <a:lnTo>
                    <a:pt x="561" y="383"/>
                  </a:lnTo>
                  <a:lnTo>
                    <a:pt x="567" y="390"/>
                  </a:lnTo>
                  <a:lnTo>
                    <a:pt x="576" y="394"/>
                  </a:lnTo>
                  <a:lnTo>
                    <a:pt x="580" y="398"/>
                  </a:lnTo>
                  <a:lnTo>
                    <a:pt x="580" y="403"/>
                  </a:lnTo>
                  <a:lnTo>
                    <a:pt x="582" y="411"/>
                  </a:lnTo>
                  <a:lnTo>
                    <a:pt x="594" y="420"/>
                  </a:lnTo>
                  <a:lnTo>
                    <a:pt x="600" y="425"/>
                  </a:lnTo>
                  <a:lnTo>
                    <a:pt x="602" y="429"/>
                  </a:lnTo>
                  <a:lnTo>
                    <a:pt x="602" y="433"/>
                  </a:lnTo>
                  <a:lnTo>
                    <a:pt x="602" y="437"/>
                  </a:lnTo>
                  <a:lnTo>
                    <a:pt x="598" y="442"/>
                  </a:lnTo>
                  <a:lnTo>
                    <a:pt x="600" y="455"/>
                  </a:lnTo>
                  <a:lnTo>
                    <a:pt x="602" y="461"/>
                  </a:lnTo>
                  <a:lnTo>
                    <a:pt x="600" y="464"/>
                  </a:lnTo>
                  <a:lnTo>
                    <a:pt x="594" y="470"/>
                  </a:lnTo>
                  <a:lnTo>
                    <a:pt x="593" y="475"/>
                  </a:lnTo>
                  <a:lnTo>
                    <a:pt x="591" y="481"/>
                  </a:lnTo>
                  <a:lnTo>
                    <a:pt x="585" y="481"/>
                  </a:lnTo>
                  <a:lnTo>
                    <a:pt x="580" y="485"/>
                  </a:lnTo>
                  <a:lnTo>
                    <a:pt x="578" y="490"/>
                  </a:lnTo>
                  <a:lnTo>
                    <a:pt x="576" y="498"/>
                  </a:lnTo>
                  <a:lnTo>
                    <a:pt x="572" y="505"/>
                  </a:lnTo>
                  <a:lnTo>
                    <a:pt x="572" y="512"/>
                  </a:lnTo>
                  <a:lnTo>
                    <a:pt x="572" y="516"/>
                  </a:lnTo>
                  <a:lnTo>
                    <a:pt x="574" y="520"/>
                  </a:lnTo>
                  <a:lnTo>
                    <a:pt x="583" y="527"/>
                  </a:lnTo>
                  <a:lnTo>
                    <a:pt x="600" y="533"/>
                  </a:lnTo>
                  <a:lnTo>
                    <a:pt x="602" y="536"/>
                  </a:lnTo>
                  <a:lnTo>
                    <a:pt x="604" y="549"/>
                  </a:lnTo>
                  <a:lnTo>
                    <a:pt x="609" y="555"/>
                  </a:lnTo>
                  <a:lnTo>
                    <a:pt x="615" y="564"/>
                  </a:lnTo>
                  <a:lnTo>
                    <a:pt x="617" y="570"/>
                  </a:lnTo>
                  <a:lnTo>
                    <a:pt x="618" y="573"/>
                  </a:lnTo>
                  <a:lnTo>
                    <a:pt x="617" y="577"/>
                  </a:lnTo>
                  <a:lnTo>
                    <a:pt x="615" y="579"/>
                  </a:lnTo>
                  <a:lnTo>
                    <a:pt x="604" y="564"/>
                  </a:lnTo>
                  <a:lnTo>
                    <a:pt x="591" y="544"/>
                  </a:lnTo>
                  <a:lnTo>
                    <a:pt x="572" y="536"/>
                  </a:lnTo>
                  <a:lnTo>
                    <a:pt x="557" y="529"/>
                  </a:lnTo>
                  <a:lnTo>
                    <a:pt x="556" y="525"/>
                  </a:lnTo>
                  <a:lnTo>
                    <a:pt x="554" y="520"/>
                  </a:lnTo>
                  <a:lnTo>
                    <a:pt x="554" y="514"/>
                  </a:lnTo>
                  <a:lnTo>
                    <a:pt x="554" y="509"/>
                  </a:lnTo>
                  <a:lnTo>
                    <a:pt x="554" y="503"/>
                  </a:lnTo>
                  <a:lnTo>
                    <a:pt x="556" y="498"/>
                  </a:lnTo>
                  <a:lnTo>
                    <a:pt x="559" y="492"/>
                  </a:lnTo>
                  <a:lnTo>
                    <a:pt x="563" y="488"/>
                  </a:lnTo>
                  <a:lnTo>
                    <a:pt x="572" y="477"/>
                  </a:lnTo>
                  <a:lnTo>
                    <a:pt x="576" y="466"/>
                  </a:lnTo>
                  <a:lnTo>
                    <a:pt x="576" y="455"/>
                  </a:lnTo>
                  <a:lnTo>
                    <a:pt x="570" y="437"/>
                  </a:lnTo>
                  <a:lnTo>
                    <a:pt x="569" y="418"/>
                  </a:lnTo>
                  <a:lnTo>
                    <a:pt x="569" y="409"/>
                  </a:lnTo>
                  <a:lnTo>
                    <a:pt x="565" y="407"/>
                  </a:lnTo>
                  <a:lnTo>
                    <a:pt x="561" y="407"/>
                  </a:lnTo>
                  <a:lnTo>
                    <a:pt x="552" y="405"/>
                  </a:lnTo>
                  <a:lnTo>
                    <a:pt x="539" y="405"/>
                  </a:lnTo>
                  <a:lnTo>
                    <a:pt x="530" y="405"/>
                  </a:lnTo>
                  <a:lnTo>
                    <a:pt x="521" y="401"/>
                  </a:lnTo>
                  <a:lnTo>
                    <a:pt x="515" y="401"/>
                  </a:lnTo>
                  <a:lnTo>
                    <a:pt x="513" y="401"/>
                  </a:lnTo>
                  <a:lnTo>
                    <a:pt x="509" y="403"/>
                  </a:lnTo>
                  <a:lnTo>
                    <a:pt x="508" y="405"/>
                  </a:lnTo>
                  <a:lnTo>
                    <a:pt x="506" y="411"/>
                  </a:lnTo>
                  <a:lnTo>
                    <a:pt x="504" y="416"/>
                  </a:lnTo>
                  <a:lnTo>
                    <a:pt x="498" y="420"/>
                  </a:lnTo>
                  <a:lnTo>
                    <a:pt x="493" y="427"/>
                  </a:lnTo>
                  <a:lnTo>
                    <a:pt x="495" y="438"/>
                  </a:lnTo>
                  <a:lnTo>
                    <a:pt x="497" y="451"/>
                  </a:lnTo>
                  <a:lnTo>
                    <a:pt x="497" y="464"/>
                  </a:lnTo>
                  <a:lnTo>
                    <a:pt x="491" y="477"/>
                  </a:lnTo>
                  <a:lnTo>
                    <a:pt x="478" y="485"/>
                  </a:lnTo>
                  <a:lnTo>
                    <a:pt x="461" y="496"/>
                  </a:lnTo>
                  <a:lnTo>
                    <a:pt x="447" y="512"/>
                  </a:lnTo>
                  <a:lnTo>
                    <a:pt x="426" y="531"/>
                  </a:lnTo>
                  <a:lnTo>
                    <a:pt x="402" y="538"/>
                  </a:lnTo>
                  <a:lnTo>
                    <a:pt x="386" y="544"/>
                  </a:lnTo>
                  <a:lnTo>
                    <a:pt x="375" y="549"/>
                  </a:lnTo>
                  <a:lnTo>
                    <a:pt x="367" y="553"/>
                  </a:lnTo>
                  <a:lnTo>
                    <a:pt x="364" y="557"/>
                  </a:lnTo>
                  <a:lnTo>
                    <a:pt x="360" y="558"/>
                  </a:lnTo>
                  <a:lnTo>
                    <a:pt x="356" y="560"/>
                  </a:lnTo>
                  <a:lnTo>
                    <a:pt x="349" y="562"/>
                  </a:lnTo>
                  <a:lnTo>
                    <a:pt x="338" y="555"/>
                  </a:lnTo>
                  <a:lnTo>
                    <a:pt x="327" y="549"/>
                  </a:lnTo>
                  <a:lnTo>
                    <a:pt x="317" y="546"/>
                  </a:lnTo>
                  <a:lnTo>
                    <a:pt x="304" y="542"/>
                  </a:lnTo>
                  <a:lnTo>
                    <a:pt x="297" y="534"/>
                  </a:lnTo>
                  <a:lnTo>
                    <a:pt x="290" y="525"/>
                  </a:lnTo>
                  <a:lnTo>
                    <a:pt x="284" y="520"/>
                  </a:lnTo>
                  <a:lnTo>
                    <a:pt x="280" y="512"/>
                  </a:lnTo>
                  <a:lnTo>
                    <a:pt x="277" y="499"/>
                  </a:lnTo>
                  <a:lnTo>
                    <a:pt x="275" y="488"/>
                  </a:lnTo>
                  <a:lnTo>
                    <a:pt x="279" y="488"/>
                  </a:lnTo>
                  <a:lnTo>
                    <a:pt x="282" y="490"/>
                  </a:lnTo>
                  <a:lnTo>
                    <a:pt x="286" y="494"/>
                  </a:lnTo>
                  <a:lnTo>
                    <a:pt x="288" y="499"/>
                  </a:lnTo>
                  <a:lnTo>
                    <a:pt x="291" y="509"/>
                  </a:lnTo>
                  <a:lnTo>
                    <a:pt x="297" y="514"/>
                  </a:lnTo>
                  <a:lnTo>
                    <a:pt x="301" y="503"/>
                  </a:lnTo>
                  <a:lnTo>
                    <a:pt x="304" y="496"/>
                  </a:lnTo>
                  <a:lnTo>
                    <a:pt x="310" y="509"/>
                  </a:lnTo>
                  <a:lnTo>
                    <a:pt x="312" y="522"/>
                  </a:lnTo>
                  <a:lnTo>
                    <a:pt x="319" y="525"/>
                  </a:lnTo>
                  <a:lnTo>
                    <a:pt x="330" y="525"/>
                  </a:lnTo>
                  <a:lnTo>
                    <a:pt x="343" y="525"/>
                  </a:lnTo>
                  <a:lnTo>
                    <a:pt x="351" y="522"/>
                  </a:lnTo>
                  <a:lnTo>
                    <a:pt x="352" y="512"/>
                  </a:lnTo>
                  <a:lnTo>
                    <a:pt x="356" y="507"/>
                  </a:lnTo>
                  <a:lnTo>
                    <a:pt x="371" y="505"/>
                  </a:lnTo>
                  <a:lnTo>
                    <a:pt x="380" y="505"/>
                  </a:lnTo>
                  <a:lnTo>
                    <a:pt x="388" y="501"/>
                  </a:lnTo>
                  <a:lnTo>
                    <a:pt x="391" y="499"/>
                  </a:lnTo>
                  <a:lnTo>
                    <a:pt x="399" y="488"/>
                  </a:lnTo>
                  <a:lnTo>
                    <a:pt x="412" y="468"/>
                  </a:lnTo>
                  <a:lnTo>
                    <a:pt x="421" y="468"/>
                  </a:lnTo>
                  <a:lnTo>
                    <a:pt x="432" y="468"/>
                  </a:lnTo>
                  <a:lnTo>
                    <a:pt x="437" y="466"/>
                  </a:lnTo>
                  <a:lnTo>
                    <a:pt x="439" y="461"/>
                  </a:lnTo>
                  <a:lnTo>
                    <a:pt x="441" y="455"/>
                  </a:lnTo>
                  <a:lnTo>
                    <a:pt x="441" y="449"/>
                  </a:lnTo>
                  <a:lnTo>
                    <a:pt x="443" y="437"/>
                  </a:lnTo>
                  <a:lnTo>
                    <a:pt x="445" y="429"/>
                  </a:lnTo>
                  <a:lnTo>
                    <a:pt x="450" y="422"/>
                  </a:lnTo>
                  <a:lnTo>
                    <a:pt x="461" y="418"/>
                  </a:lnTo>
                  <a:lnTo>
                    <a:pt x="469" y="414"/>
                  </a:lnTo>
                  <a:lnTo>
                    <a:pt x="473" y="411"/>
                  </a:lnTo>
                  <a:lnTo>
                    <a:pt x="474" y="407"/>
                  </a:lnTo>
                  <a:lnTo>
                    <a:pt x="474" y="403"/>
                  </a:lnTo>
                  <a:lnTo>
                    <a:pt x="469" y="392"/>
                  </a:lnTo>
                  <a:lnTo>
                    <a:pt x="461" y="379"/>
                  </a:lnTo>
                  <a:lnTo>
                    <a:pt x="461" y="364"/>
                  </a:lnTo>
                  <a:lnTo>
                    <a:pt x="463" y="353"/>
                  </a:lnTo>
                  <a:lnTo>
                    <a:pt x="467" y="344"/>
                  </a:lnTo>
                  <a:lnTo>
                    <a:pt x="474" y="333"/>
                  </a:lnTo>
                  <a:lnTo>
                    <a:pt x="476" y="324"/>
                  </a:lnTo>
                  <a:lnTo>
                    <a:pt x="480" y="313"/>
                  </a:lnTo>
                  <a:lnTo>
                    <a:pt x="482" y="307"/>
                  </a:lnTo>
                  <a:lnTo>
                    <a:pt x="485" y="302"/>
                  </a:lnTo>
                  <a:lnTo>
                    <a:pt x="489" y="296"/>
                  </a:lnTo>
                  <a:lnTo>
                    <a:pt x="495" y="292"/>
                  </a:lnTo>
                  <a:lnTo>
                    <a:pt x="498" y="278"/>
                  </a:lnTo>
                  <a:lnTo>
                    <a:pt x="502" y="261"/>
                  </a:lnTo>
                  <a:lnTo>
                    <a:pt x="509" y="254"/>
                  </a:lnTo>
                  <a:lnTo>
                    <a:pt x="515" y="250"/>
                  </a:lnTo>
                  <a:lnTo>
                    <a:pt x="519" y="244"/>
                  </a:lnTo>
                  <a:lnTo>
                    <a:pt x="522" y="239"/>
                  </a:lnTo>
                  <a:lnTo>
                    <a:pt x="526" y="230"/>
                  </a:lnTo>
                  <a:lnTo>
                    <a:pt x="528" y="215"/>
                  </a:lnTo>
                  <a:lnTo>
                    <a:pt x="524" y="196"/>
                  </a:lnTo>
                  <a:lnTo>
                    <a:pt x="519" y="180"/>
                  </a:lnTo>
                  <a:lnTo>
                    <a:pt x="519" y="176"/>
                  </a:lnTo>
                  <a:lnTo>
                    <a:pt x="521" y="172"/>
                  </a:lnTo>
                  <a:lnTo>
                    <a:pt x="524" y="169"/>
                  </a:lnTo>
                  <a:lnTo>
                    <a:pt x="528" y="167"/>
                  </a:lnTo>
                  <a:lnTo>
                    <a:pt x="535" y="163"/>
                  </a:lnTo>
                  <a:lnTo>
                    <a:pt x="543" y="161"/>
                  </a:lnTo>
                  <a:lnTo>
                    <a:pt x="556" y="141"/>
                  </a:lnTo>
                  <a:lnTo>
                    <a:pt x="570" y="124"/>
                  </a:lnTo>
                  <a:lnTo>
                    <a:pt x="576" y="115"/>
                  </a:lnTo>
                  <a:lnTo>
                    <a:pt x="580" y="104"/>
                  </a:lnTo>
                  <a:lnTo>
                    <a:pt x="582" y="93"/>
                  </a:lnTo>
                  <a:lnTo>
                    <a:pt x="582" y="76"/>
                  </a:lnTo>
                  <a:lnTo>
                    <a:pt x="580" y="69"/>
                  </a:lnTo>
                  <a:lnTo>
                    <a:pt x="576" y="63"/>
                  </a:lnTo>
                  <a:lnTo>
                    <a:pt x="572" y="60"/>
                  </a:lnTo>
                  <a:lnTo>
                    <a:pt x="567" y="56"/>
                  </a:lnTo>
                  <a:lnTo>
                    <a:pt x="552" y="50"/>
                  </a:lnTo>
                  <a:lnTo>
                    <a:pt x="533" y="47"/>
                  </a:lnTo>
                  <a:lnTo>
                    <a:pt x="530" y="37"/>
                  </a:lnTo>
                  <a:lnTo>
                    <a:pt x="524" y="32"/>
                  </a:lnTo>
                  <a:lnTo>
                    <a:pt x="506" y="45"/>
                  </a:lnTo>
                  <a:lnTo>
                    <a:pt x="493" y="56"/>
                  </a:lnTo>
                  <a:lnTo>
                    <a:pt x="491" y="61"/>
                  </a:lnTo>
                  <a:lnTo>
                    <a:pt x="487" y="67"/>
                  </a:lnTo>
                  <a:lnTo>
                    <a:pt x="484" y="71"/>
                  </a:lnTo>
                  <a:lnTo>
                    <a:pt x="480" y="76"/>
                  </a:lnTo>
                  <a:lnTo>
                    <a:pt x="469" y="84"/>
                  </a:lnTo>
                  <a:lnTo>
                    <a:pt x="460" y="95"/>
                  </a:lnTo>
                  <a:lnTo>
                    <a:pt x="450" y="104"/>
                  </a:lnTo>
                  <a:lnTo>
                    <a:pt x="441" y="113"/>
                  </a:lnTo>
                  <a:lnTo>
                    <a:pt x="432" y="119"/>
                  </a:lnTo>
                  <a:lnTo>
                    <a:pt x="421" y="122"/>
                  </a:lnTo>
                  <a:lnTo>
                    <a:pt x="402" y="128"/>
                  </a:lnTo>
                  <a:lnTo>
                    <a:pt x="380" y="132"/>
                  </a:lnTo>
                  <a:lnTo>
                    <a:pt x="376" y="133"/>
                  </a:lnTo>
                  <a:lnTo>
                    <a:pt x="376" y="135"/>
                  </a:lnTo>
                  <a:lnTo>
                    <a:pt x="376" y="137"/>
                  </a:lnTo>
                  <a:lnTo>
                    <a:pt x="378" y="139"/>
                  </a:lnTo>
                  <a:lnTo>
                    <a:pt x="382" y="145"/>
                  </a:lnTo>
                  <a:lnTo>
                    <a:pt x="382" y="148"/>
                  </a:lnTo>
                  <a:lnTo>
                    <a:pt x="376" y="152"/>
                  </a:lnTo>
                  <a:lnTo>
                    <a:pt x="375" y="156"/>
                  </a:lnTo>
                  <a:lnTo>
                    <a:pt x="373" y="158"/>
                  </a:lnTo>
                  <a:lnTo>
                    <a:pt x="375" y="161"/>
                  </a:lnTo>
                  <a:lnTo>
                    <a:pt x="380" y="167"/>
                  </a:lnTo>
                  <a:lnTo>
                    <a:pt x="382" y="172"/>
                  </a:lnTo>
                  <a:lnTo>
                    <a:pt x="376" y="178"/>
                  </a:lnTo>
                  <a:lnTo>
                    <a:pt x="369" y="183"/>
                  </a:lnTo>
                  <a:lnTo>
                    <a:pt x="365" y="196"/>
                  </a:lnTo>
                  <a:lnTo>
                    <a:pt x="364" y="206"/>
                  </a:lnTo>
                  <a:lnTo>
                    <a:pt x="341" y="220"/>
                  </a:lnTo>
                  <a:lnTo>
                    <a:pt x="332" y="230"/>
                  </a:lnTo>
                  <a:lnTo>
                    <a:pt x="336" y="239"/>
                  </a:lnTo>
                  <a:lnTo>
                    <a:pt x="343" y="252"/>
                  </a:lnTo>
                  <a:lnTo>
                    <a:pt x="345" y="259"/>
                  </a:lnTo>
                  <a:lnTo>
                    <a:pt x="345" y="265"/>
                  </a:lnTo>
                  <a:lnTo>
                    <a:pt x="349" y="267"/>
                  </a:lnTo>
                  <a:lnTo>
                    <a:pt x="356" y="267"/>
                  </a:lnTo>
                  <a:lnTo>
                    <a:pt x="352" y="279"/>
                  </a:lnTo>
                  <a:lnTo>
                    <a:pt x="343" y="291"/>
                  </a:lnTo>
                  <a:lnTo>
                    <a:pt x="343" y="300"/>
                  </a:lnTo>
                  <a:lnTo>
                    <a:pt x="343" y="307"/>
                  </a:lnTo>
                  <a:lnTo>
                    <a:pt x="345" y="315"/>
                  </a:lnTo>
                  <a:lnTo>
                    <a:pt x="349" y="322"/>
                  </a:lnTo>
                  <a:lnTo>
                    <a:pt x="351" y="335"/>
                  </a:lnTo>
                  <a:lnTo>
                    <a:pt x="349" y="342"/>
                  </a:lnTo>
                  <a:lnTo>
                    <a:pt x="345" y="346"/>
                  </a:lnTo>
                  <a:lnTo>
                    <a:pt x="332" y="352"/>
                  </a:lnTo>
                  <a:lnTo>
                    <a:pt x="327" y="355"/>
                  </a:lnTo>
                  <a:lnTo>
                    <a:pt x="321" y="359"/>
                  </a:lnTo>
                  <a:lnTo>
                    <a:pt x="319" y="361"/>
                  </a:lnTo>
                  <a:lnTo>
                    <a:pt x="316" y="363"/>
                  </a:lnTo>
                  <a:lnTo>
                    <a:pt x="312" y="363"/>
                  </a:lnTo>
                  <a:lnTo>
                    <a:pt x="308" y="361"/>
                  </a:lnTo>
                  <a:lnTo>
                    <a:pt x="310" y="355"/>
                  </a:lnTo>
                  <a:lnTo>
                    <a:pt x="312" y="350"/>
                  </a:lnTo>
                  <a:lnTo>
                    <a:pt x="306" y="346"/>
                  </a:lnTo>
                  <a:lnTo>
                    <a:pt x="301" y="340"/>
                  </a:lnTo>
                  <a:lnTo>
                    <a:pt x="303" y="333"/>
                  </a:lnTo>
                  <a:lnTo>
                    <a:pt x="304" y="324"/>
                  </a:lnTo>
                  <a:lnTo>
                    <a:pt x="299" y="316"/>
                  </a:lnTo>
                  <a:lnTo>
                    <a:pt x="293" y="309"/>
                  </a:lnTo>
                  <a:lnTo>
                    <a:pt x="293" y="303"/>
                  </a:lnTo>
                  <a:lnTo>
                    <a:pt x="291" y="298"/>
                  </a:lnTo>
                  <a:lnTo>
                    <a:pt x="284" y="289"/>
                  </a:lnTo>
                  <a:lnTo>
                    <a:pt x="275" y="279"/>
                  </a:lnTo>
                  <a:lnTo>
                    <a:pt x="275" y="272"/>
                  </a:lnTo>
                  <a:lnTo>
                    <a:pt x="273" y="267"/>
                  </a:lnTo>
                  <a:lnTo>
                    <a:pt x="266" y="265"/>
                  </a:lnTo>
                  <a:lnTo>
                    <a:pt x="260" y="267"/>
                  </a:lnTo>
                  <a:lnTo>
                    <a:pt x="258" y="278"/>
                  </a:lnTo>
                  <a:lnTo>
                    <a:pt x="255" y="287"/>
                  </a:lnTo>
                  <a:lnTo>
                    <a:pt x="249" y="294"/>
                  </a:lnTo>
                  <a:lnTo>
                    <a:pt x="245" y="300"/>
                  </a:lnTo>
                  <a:lnTo>
                    <a:pt x="234" y="309"/>
                  </a:lnTo>
                  <a:lnTo>
                    <a:pt x="225" y="322"/>
                  </a:lnTo>
                  <a:lnTo>
                    <a:pt x="234" y="344"/>
                  </a:lnTo>
                  <a:lnTo>
                    <a:pt x="242" y="370"/>
                  </a:lnTo>
                  <a:lnTo>
                    <a:pt x="232" y="372"/>
                  </a:lnTo>
                  <a:lnTo>
                    <a:pt x="227" y="372"/>
                  </a:lnTo>
                  <a:lnTo>
                    <a:pt x="225" y="377"/>
                  </a:lnTo>
                  <a:lnTo>
                    <a:pt x="223" y="385"/>
                  </a:lnTo>
                  <a:lnTo>
                    <a:pt x="208" y="388"/>
                  </a:lnTo>
                  <a:lnTo>
                    <a:pt x="184" y="390"/>
                  </a:lnTo>
                  <a:lnTo>
                    <a:pt x="171" y="401"/>
                  </a:lnTo>
                  <a:lnTo>
                    <a:pt x="155" y="411"/>
                  </a:lnTo>
                  <a:lnTo>
                    <a:pt x="133" y="405"/>
                  </a:lnTo>
                  <a:lnTo>
                    <a:pt x="105" y="401"/>
                  </a:lnTo>
                  <a:lnTo>
                    <a:pt x="96" y="405"/>
                  </a:lnTo>
                  <a:lnTo>
                    <a:pt x="88" y="409"/>
                  </a:lnTo>
                  <a:lnTo>
                    <a:pt x="83" y="413"/>
                  </a:lnTo>
                  <a:lnTo>
                    <a:pt x="79" y="418"/>
                  </a:lnTo>
                  <a:lnTo>
                    <a:pt x="70" y="427"/>
                  </a:lnTo>
                  <a:lnTo>
                    <a:pt x="61" y="437"/>
                  </a:lnTo>
                  <a:lnTo>
                    <a:pt x="48" y="437"/>
                  </a:lnTo>
                  <a:lnTo>
                    <a:pt x="33" y="437"/>
                  </a:lnTo>
                  <a:lnTo>
                    <a:pt x="37" y="457"/>
                  </a:lnTo>
                  <a:lnTo>
                    <a:pt x="38" y="479"/>
                  </a:lnTo>
                  <a:lnTo>
                    <a:pt x="14" y="512"/>
                  </a:lnTo>
                  <a:lnTo>
                    <a:pt x="0" y="533"/>
                  </a:lnTo>
                  <a:lnTo>
                    <a:pt x="5" y="538"/>
                  </a:lnTo>
                  <a:lnTo>
                    <a:pt x="16" y="542"/>
                  </a:lnTo>
                  <a:lnTo>
                    <a:pt x="18" y="549"/>
                  </a:lnTo>
                  <a:lnTo>
                    <a:pt x="20" y="555"/>
                  </a:lnTo>
                  <a:lnTo>
                    <a:pt x="24" y="562"/>
                  </a:lnTo>
                  <a:lnTo>
                    <a:pt x="27" y="566"/>
                  </a:lnTo>
                  <a:lnTo>
                    <a:pt x="38" y="570"/>
                  </a:lnTo>
                  <a:lnTo>
                    <a:pt x="51" y="571"/>
                  </a:lnTo>
                  <a:lnTo>
                    <a:pt x="62" y="571"/>
                  </a:lnTo>
                  <a:lnTo>
                    <a:pt x="74" y="573"/>
                  </a:lnTo>
                  <a:lnTo>
                    <a:pt x="86" y="573"/>
                  </a:lnTo>
                  <a:lnTo>
                    <a:pt x="98" y="577"/>
                  </a:lnTo>
                  <a:lnTo>
                    <a:pt x="110" y="586"/>
                  </a:lnTo>
                  <a:lnTo>
                    <a:pt x="125" y="597"/>
                  </a:lnTo>
                  <a:lnTo>
                    <a:pt x="127" y="603"/>
                  </a:lnTo>
                  <a:lnTo>
                    <a:pt x="125" y="607"/>
                  </a:lnTo>
                  <a:lnTo>
                    <a:pt x="122" y="610"/>
                  </a:lnTo>
                  <a:lnTo>
                    <a:pt x="118" y="612"/>
                  </a:lnTo>
                  <a:lnTo>
                    <a:pt x="114" y="614"/>
                  </a:lnTo>
                  <a:lnTo>
                    <a:pt x="110" y="616"/>
                  </a:lnTo>
                  <a:lnTo>
                    <a:pt x="109" y="619"/>
                  </a:lnTo>
                  <a:lnTo>
                    <a:pt x="109" y="623"/>
                  </a:lnTo>
                  <a:lnTo>
                    <a:pt x="133" y="649"/>
                  </a:lnTo>
                  <a:lnTo>
                    <a:pt x="149" y="662"/>
                  </a:lnTo>
                  <a:lnTo>
                    <a:pt x="158" y="656"/>
                  </a:lnTo>
                  <a:lnTo>
                    <a:pt x="168" y="649"/>
                  </a:lnTo>
                  <a:lnTo>
                    <a:pt x="175" y="651"/>
                  </a:lnTo>
                  <a:lnTo>
                    <a:pt x="182" y="653"/>
                  </a:lnTo>
                  <a:lnTo>
                    <a:pt x="184" y="642"/>
                  </a:lnTo>
                  <a:lnTo>
                    <a:pt x="186" y="632"/>
                  </a:lnTo>
                  <a:lnTo>
                    <a:pt x="192" y="632"/>
                  </a:lnTo>
                  <a:lnTo>
                    <a:pt x="195" y="634"/>
                  </a:lnTo>
                  <a:lnTo>
                    <a:pt x="197" y="640"/>
                  </a:lnTo>
                  <a:lnTo>
                    <a:pt x="201" y="647"/>
                  </a:lnTo>
                  <a:lnTo>
                    <a:pt x="203" y="655"/>
                  </a:lnTo>
                  <a:lnTo>
                    <a:pt x="208" y="664"/>
                  </a:lnTo>
                  <a:lnTo>
                    <a:pt x="214" y="671"/>
                  </a:lnTo>
                  <a:lnTo>
                    <a:pt x="223" y="679"/>
                  </a:lnTo>
                  <a:lnTo>
                    <a:pt x="223" y="699"/>
                  </a:lnTo>
                  <a:lnTo>
                    <a:pt x="223" y="728"/>
                  </a:lnTo>
                  <a:lnTo>
                    <a:pt x="225" y="738"/>
                  </a:lnTo>
                  <a:lnTo>
                    <a:pt x="231" y="745"/>
                  </a:lnTo>
                  <a:lnTo>
                    <a:pt x="236" y="753"/>
                  </a:lnTo>
                  <a:lnTo>
                    <a:pt x="242" y="760"/>
                  </a:lnTo>
                  <a:lnTo>
                    <a:pt x="242" y="767"/>
                  </a:lnTo>
                  <a:lnTo>
                    <a:pt x="242" y="777"/>
                  </a:lnTo>
                  <a:lnTo>
                    <a:pt x="243" y="780"/>
                  </a:lnTo>
                  <a:lnTo>
                    <a:pt x="245" y="782"/>
                  </a:lnTo>
                  <a:lnTo>
                    <a:pt x="251" y="786"/>
                  </a:lnTo>
                  <a:lnTo>
                    <a:pt x="256" y="788"/>
                  </a:lnTo>
                  <a:lnTo>
                    <a:pt x="271" y="788"/>
                  </a:lnTo>
                  <a:lnTo>
                    <a:pt x="286" y="791"/>
                  </a:lnTo>
                  <a:lnTo>
                    <a:pt x="297" y="801"/>
                  </a:lnTo>
                  <a:lnTo>
                    <a:pt x="310" y="812"/>
                  </a:lnTo>
                  <a:lnTo>
                    <a:pt x="323" y="823"/>
                  </a:lnTo>
                  <a:lnTo>
                    <a:pt x="338" y="830"/>
                  </a:lnTo>
                  <a:lnTo>
                    <a:pt x="358" y="834"/>
                  </a:lnTo>
                  <a:lnTo>
                    <a:pt x="376" y="836"/>
                  </a:lnTo>
                  <a:lnTo>
                    <a:pt x="382" y="854"/>
                  </a:lnTo>
                  <a:lnTo>
                    <a:pt x="389" y="873"/>
                  </a:lnTo>
                  <a:lnTo>
                    <a:pt x="402" y="873"/>
                  </a:lnTo>
                  <a:lnTo>
                    <a:pt x="417" y="876"/>
                  </a:lnTo>
                  <a:lnTo>
                    <a:pt x="424" y="898"/>
                  </a:lnTo>
                  <a:lnTo>
                    <a:pt x="432" y="919"/>
                  </a:lnTo>
                  <a:lnTo>
                    <a:pt x="443" y="923"/>
                  </a:lnTo>
                  <a:lnTo>
                    <a:pt x="454" y="923"/>
                  </a:lnTo>
                  <a:lnTo>
                    <a:pt x="461" y="923"/>
                  </a:lnTo>
                  <a:lnTo>
                    <a:pt x="469" y="924"/>
                  </a:lnTo>
                  <a:lnTo>
                    <a:pt x="478" y="928"/>
                  </a:lnTo>
                  <a:lnTo>
                    <a:pt x="491" y="934"/>
                  </a:lnTo>
                  <a:lnTo>
                    <a:pt x="498" y="934"/>
                  </a:lnTo>
                  <a:lnTo>
                    <a:pt x="509" y="932"/>
                  </a:lnTo>
                  <a:lnTo>
                    <a:pt x="519" y="928"/>
                  </a:lnTo>
                  <a:lnTo>
                    <a:pt x="528" y="923"/>
                  </a:lnTo>
                  <a:lnTo>
                    <a:pt x="537" y="919"/>
                  </a:lnTo>
                  <a:lnTo>
                    <a:pt x="546" y="915"/>
                  </a:lnTo>
                  <a:lnTo>
                    <a:pt x="554" y="913"/>
                  </a:lnTo>
                  <a:lnTo>
                    <a:pt x="561" y="913"/>
                  </a:lnTo>
                  <a:lnTo>
                    <a:pt x="570" y="928"/>
                  </a:lnTo>
                  <a:lnTo>
                    <a:pt x="583" y="948"/>
                  </a:lnTo>
                  <a:lnTo>
                    <a:pt x="589" y="948"/>
                  </a:lnTo>
                  <a:lnTo>
                    <a:pt x="594" y="948"/>
                  </a:lnTo>
                  <a:lnTo>
                    <a:pt x="598" y="950"/>
                  </a:lnTo>
                  <a:lnTo>
                    <a:pt x="604" y="952"/>
                  </a:lnTo>
                  <a:lnTo>
                    <a:pt x="611" y="963"/>
                  </a:lnTo>
                  <a:lnTo>
                    <a:pt x="622" y="983"/>
                  </a:lnTo>
                  <a:lnTo>
                    <a:pt x="624" y="985"/>
                  </a:lnTo>
                  <a:lnTo>
                    <a:pt x="628" y="987"/>
                  </a:lnTo>
                  <a:lnTo>
                    <a:pt x="631" y="987"/>
                  </a:lnTo>
                  <a:lnTo>
                    <a:pt x="637" y="985"/>
                  </a:lnTo>
                  <a:lnTo>
                    <a:pt x="644" y="982"/>
                  </a:lnTo>
                  <a:lnTo>
                    <a:pt x="654" y="980"/>
                  </a:lnTo>
                  <a:lnTo>
                    <a:pt x="663" y="998"/>
                  </a:lnTo>
                  <a:lnTo>
                    <a:pt x="668" y="1020"/>
                  </a:lnTo>
                  <a:close/>
                  <a:moveTo>
                    <a:pt x="683" y="85"/>
                  </a:moveTo>
                  <a:lnTo>
                    <a:pt x="683" y="84"/>
                  </a:lnTo>
                  <a:lnTo>
                    <a:pt x="687" y="82"/>
                  </a:lnTo>
                  <a:lnTo>
                    <a:pt x="689" y="82"/>
                  </a:lnTo>
                  <a:lnTo>
                    <a:pt x="694" y="84"/>
                  </a:lnTo>
                  <a:lnTo>
                    <a:pt x="692" y="85"/>
                  </a:lnTo>
                  <a:lnTo>
                    <a:pt x="687" y="85"/>
                  </a:lnTo>
                  <a:lnTo>
                    <a:pt x="683" y="85"/>
                  </a:lnTo>
                  <a:close/>
                  <a:moveTo>
                    <a:pt x="694" y="52"/>
                  </a:moveTo>
                  <a:lnTo>
                    <a:pt x="694" y="58"/>
                  </a:lnTo>
                  <a:lnTo>
                    <a:pt x="694" y="61"/>
                  </a:lnTo>
                  <a:lnTo>
                    <a:pt x="696" y="63"/>
                  </a:lnTo>
                  <a:lnTo>
                    <a:pt x="700" y="65"/>
                  </a:lnTo>
                  <a:lnTo>
                    <a:pt x="702" y="61"/>
                  </a:lnTo>
                  <a:lnTo>
                    <a:pt x="700" y="58"/>
                  </a:lnTo>
                  <a:lnTo>
                    <a:pt x="696" y="54"/>
                  </a:lnTo>
                  <a:lnTo>
                    <a:pt x="694" y="52"/>
                  </a:lnTo>
                  <a:close/>
                  <a:moveTo>
                    <a:pt x="670" y="48"/>
                  </a:moveTo>
                  <a:lnTo>
                    <a:pt x="676" y="47"/>
                  </a:lnTo>
                  <a:lnTo>
                    <a:pt x="681" y="43"/>
                  </a:lnTo>
                  <a:lnTo>
                    <a:pt x="685" y="47"/>
                  </a:lnTo>
                  <a:lnTo>
                    <a:pt x="685" y="50"/>
                  </a:lnTo>
                  <a:lnTo>
                    <a:pt x="683" y="50"/>
                  </a:lnTo>
                  <a:lnTo>
                    <a:pt x="681" y="50"/>
                  </a:lnTo>
                  <a:lnTo>
                    <a:pt x="676" y="52"/>
                  </a:lnTo>
                  <a:lnTo>
                    <a:pt x="670" y="54"/>
                  </a:lnTo>
                  <a:lnTo>
                    <a:pt x="670" y="52"/>
                  </a:lnTo>
                  <a:lnTo>
                    <a:pt x="670" y="48"/>
                  </a:lnTo>
                  <a:close/>
                  <a:moveTo>
                    <a:pt x="648" y="65"/>
                  </a:moveTo>
                  <a:lnTo>
                    <a:pt x="648" y="71"/>
                  </a:lnTo>
                  <a:lnTo>
                    <a:pt x="646" y="74"/>
                  </a:lnTo>
                  <a:lnTo>
                    <a:pt x="642" y="76"/>
                  </a:lnTo>
                  <a:lnTo>
                    <a:pt x="637" y="80"/>
                  </a:lnTo>
                  <a:lnTo>
                    <a:pt x="635" y="80"/>
                  </a:lnTo>
                  <a:lnTo>
                    <a:pt x="635" y="76"/>
                  </a:lnTo>
                  <a:lnTo>
                    <a:pt x="635" y="74"/>
                  </a:lnTo>
                  <a:lnTo>
                    <a:pt x="635" y="73"/>
                  </a:lnTo>
                  <a:lnTo>
                    <a:pt x="639" y="67"/>
                  </a:lnTo>
                  <a:lnTo>
                    <a:pt x="648" y="65"/>
                  </a:lnTo>
                  <a:close/>
                  <a:moveTo>
                    <a:pt x="533" y="23"/>
                  </a:moveTo>
                  <a:lnTo>
                    <a:pt x="543" y="15"/>
                  </a:lnTo>
                  <a:lnTo>
                    <a:pt x="548" y="6"/>
                  </a:lnTo>
                  <a:lnTo>
                    <a:pt x="556" y="2"/>
                  </a:lnTo>
                  <a:lnTo>
                    <a:pt x="563" y="0"/>
                  </a:lnTo>
                  <a:lnTo>
                    <a:pt x="570" y="2"/>
                  </a:lnTo>
                  <a:lnTo>
                    <a:pt x="578" y="10"/>
                  </a:lnTo>
                  <a:lnTo>
                    <a:pt x="582" y="17"/>
                  </a:lnTo>
                  <a:lnTo>
                    <a:pt x="583" y="23"/>
                  </a:lnTo>
                  <a:lnTo>
                    <a:pt x="582" y="26"/>
                  </a:lnTo>
                  <a:lnTo>
                    <a:pt x="580" y="28"/>
                  </a:lnTo>
                  <a:lnTo>
                    <a:pt x="576" y="32"/>
                  </a:lnTo>
                  <a:lnTo>
                    <a:pt x="570" y="34"/>
                  </a:lnTo>
                  <a:lnTo>
                    <a:pt x="561" y="34"/>
                  </a:lnTo>
                  <a:lnTo>
                    <a:pt x="552" y="30"/>
                  </a:lnTo>
                  <a:lnTo>
                    <a:pt x="543" y="30"/>
                  </a:lnTo>
                  <a:lnTo>
                    <a:pt x="537" y="30"/>
                  </a:lnTo>
                  <a:lnTo>
                    <a:pt x="533" y="28"/>
                  </a:lnTo>
                  <a:lnTo>
                    <a:pt x="533" y="23"/>
                  </a:lnTo>
                  <a:close/>
                </a:path>
              </a:pathLst>
            </a:custGeom>
            <a:solidFill>
              <a:srgbClr val="93D593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89" name="Freeform 39"/>
            <p:cNvSpPr>
              <a:spLocks/>
            </p:cNvSpPr>
            <p:nvPr/>
          </p:nvSpPr>
          <p:spPr bwMode="auto">
            <a:xfrm>
              <a:off x="1953" y="2129"/>
              <a:ext cx="922" cy="746"/>
            </a:xfrm>
            <a:custGeom>
              <a:avLst/>
              <a:gdLst>
                <a:gd name="T0" fmla="*/ 486 w 922"/>
                <a:gd name="T1" fmla="*/ 700 h 746"/>
                <a:gd name="T2" fmla="*/ 545 w 922"/>
                <a:gd name="T3" fmla="*/ 661 h 746"/>
                <a:gd name="T4" fmla="*/ 580 w 922"/>
                <a:gd name="T5" fmla="*/ 622 h 746"/>
                <a:gd name="T6" fmla="*/ 611 w 922"/>
                <a:gd name="T7" fmla="*/ 617 h 746"/>
                <a:gd name="T8" fmla="*/ 658 w 922"/>
                <a:gd name="T9" fmla="*/ 633 h 746"/>
                <a:gd name="T10" fmla="*/ 700 w 922"/>
                <a:gd name="T11" fmla="*/ 657 h 746"/>
                <a:gd name="T12" fmla="*/ 733 w 922"/>
                <a:gd name="T13" fmla="*/ 676 h 746"/>
                <a:gd name="T14" fmla="*/ 794 w 922"/>
                <a:gd name="T15" fmla="*/ 680 h 746"/>
                <a:gd name="T16" fmla="*/ 872 w 922"/>
                <a:gd name="T17" fmla="*/ 680 h 746"/>
                <a:gd name="T18" fmla="*/ 920 w 922"/>
                <a:gd name="T19" fmla="*/ 663 h 746"/>
                <a:gd name="T20" fmla="*/ 898 w 922"/>
                <a:gd name="T21" fmla="*/ 628 h 746"/>
                <a:gd name="T22" fmla="*/ 890 w 922"/>
                <a:gd name="T23" fmla="*/ 583 h 746"/>
                <a:gd name="T24" fmla="*/ 853 w 922"/>
                <a:gd name="T25" fmla="*/ 550 h 746"/>
                <a:gd name="T26" fmla="*/ 826 w 922"/>
                <a:gd name="T27" fmla="*/ 515 h 746"/>
                <a:gd name="T28" fmla="*/ 792 w 922"/>
                <a:gd name="T29" fmla="*/ 491 h 746"/>
                <a:gd name="T30" fmla="*/ 750 w 922"/>
                <a:gd name="T31" fmla="*/ 486 h 746"/>
                <a:gd name="T32" fmla="*/ 700 w 922"/>
                <a:gd name="T33" fmla="*/ 491 h 746"/>
                <a:gd name="T34" fmla="*/ 654 w 922"/>
                <a:gd name="T35" fmla="*/ 482 h 746"/>
                <a:gd name="T36" fmla="*/ 604 w 922"/>
                <a:gd name="T37" fmla="*/ 417 h 746"/>
                <a:gd name="T38" fmla="*/ 532 w 922"/>
                <a:gd name="T39" fmla="*/ 375 h 746"/>
                <a:gd name="T40" fmla="*/ 473 w 922"/>
                <a:gd name="T41" fmla="*/ 349 h 746"/>
                <a:gd name="T42" fmla="*/ 464 w 922"/>
                <a:gd name="T43" fmla="*/ 323 h 746"/>
                <a:gd name="T44" fmla="*/ 445 w 922"/>
                <a:gd name="T45" fmla="*/ 262 h 746"/>
                <a:gd name="T46" fmla="*/ 423 w 922"/>
                <a:gd name="T47" fmla="*/ 210 h 746"/>
                <a:gd name="T48" fmla="*/ 406 w 922"/>
                <a:gd name="T49" fmla="*/ 205 h 746"/>
                <a:gd name="T50" fmla="*/ 371 w 922"/>
                <a:gd name="T51" fmla="*/ 225 h 746"/>
                <a:gd name="T52" fmla="*/ 336 w 922"/>
                <a:gd name="T53" fmla="*/ 177 h 746"/>
                <a:gd name="T54" fmla="*/ 347 w 922"/>
                <a:gd name="T55" fmla="*/ 160 h 746"/>
                <a:gd name="T56" fmla="*/ 284 w 922"/>
                <a:gd name="T57" fmla="*/ 134 h 746"/>
                <a:gd name="T58" fmla="*/ 242 w 922"/>
                <a:gd name="T59" fmla="*/ 118 h 746"/>
                <a:gd name="T60" fmla="*/ 236 w 922"/>
                <a:gd name="T61" fmla="*/ 75 h 746"/>
                <a:gd name="T62" fmla="*/ 240 w 922"/>
                <a:gd name="T63" fmla="*/ 0 h 746"/>
                <a:gd name="T64" fmla="*/ 199 w 922"/>
                <a:gd name="T65" fmla="*/ 25 h 746"/>
                <a:gd name="T66" fmla="*/ 163 w 922"/>
                <a:gd name="T67" fmla="*/ 5 h 746"/>
                <a:gd name="T68" fmla="*/ 140 w 922"/>
                <a:gd name="T69" fmla="*/ 24 h 746"/>
                <a:gd name="T70" fmla="*/ 114 w 922"/>
                <a:gd name="T71" fmla="*/ 38 h 746"/>
                <a:gd name="T72" fmla="*/ 96 w 922"/>
                <a:gd name="T73" fmla="*/ 92 h 746"/>
                <a:gd name="T74" fmla="*/ 39 w 922"/>
                <a:gd name="T75" fmla="*/ 157 h 746"/>
                <a:gd name="T76" fmla="*/ 31 w 922"/>
                <a:gd name="T77" fmla="*/ 184 h 746"/>
                <a:gd name="T78" fmla="*/ 0 w 922"/>
                <a:gd name="T79" fmla="*/ 210 h 746"/>
                <a:gd name="T80" fmla="*/ 26 w 922"/>
                <a:gd name="T81" fmla="*/ 251 h 746"/>
                <a:gd name="T82" fmla="*/ 63 w 922"/>
                <a:gd name="T83" fmla="*/ 291 h 746"/>
                <a:gd name="T84" fmla="*/ 65 w 922"/>
                <a:gd name="T85" fmla="*/ 358 h 746"/>
                <a:gd name="T86" fmla="*/ 55 w 922"/>
                <a:gd name="T87" fmla="*/ 408 h 746"/>
                <a:gd name="T88" fmla="*/ 59 w 922"/>
                <a:gd name="T89" fmla="*/ 491 h 746"/>
                <a:gd name="T90" fmla="*/ 72 w 922"/>
                <a:gd name="T91" fmla="*/ 543 h 746"/>
                <a:gd name="T92" fmla="*/ 89 w 922"/>
                <a:gd name="T93" fmla="*/ 593 h 746"/>
                <a:gd name="T94" fmla="*/ 155 w 922"/>
                <a:gd name="T95" fmla="*/ 587 h 746"/>
                <a:gd name="T96" fmla="*/ 238 w 922"/>
                <a:gd name="T97" fmla="*/ 569 h 746"/>
                <a:gd name="T98" fmla="*/ 299 w 922"/>
                <a:gd name="T99" fmla="*/ 583 h 746"/>
                <a:gd name="T100" fmla="*/ 344 w 922"/>
                <a:gd name="T101" fmla="*/ 602 h 746"/>
                <a:gd name="T102" fmla="*/ 369 w 922"/>
                <a:gd name="T103" fmla="*/ 678 h 746"/>
                <a:gd name="T104" fmla="*/ 390 w 922"/>
                <a:gd name="T105" fmla="*/ 707 h 746"/>
                <a:gd name="T106" fmla="*/ 412 w 922"/>
                <a:gd name="T107" fmla="*/ 728 h 74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922"/>
                <a:gd name="T163" fmla="*/ 0 h 746"/>
                <a:gd name="T164" fmla="*/ 922 w 922"/>
                <a:gd name="T165" fmla="*/ 746 h 74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922" h="746">
                  <a:moveTo>
                    <a:pt x="447" y="746"/>
                  </a:moveTo>
                  <a:lnTo>
                    <a:pt x="458" y="742"/>
                  </a:lnTo>
                  <a:lnTo>
                    <a:pt x="469" y="737"/>
                  </a:lnTo>
                  <a:lnTo>
                    <a:pt x="477" y="718"/>
                  </a:lnTo>
                  <a:lnTo>
                    <a:pt x="486" y="700"/>
                  </a:lnTo>
                  <a:lnTo>
                    <a:pt x="506" y="698"/>
                  </a:lnTo>
                  <a:lnTo>
                    <a:pt x="525" y="694"/>
                  </a:lnTo>
                  <a:lnTo>
                    <a:pt x="532" y="681"/>
                  </a:lnTo>
                  <a:lnTo>
                    <a:pt x="536" y="672"/>
                  </a:lnTo>
                  <a:lnTo>
                    <a:pt x="545" y="661"/>
                  </a:lnTo>
                  <a:lnTo>
                    <a:pt x="554" y="652"/>
                  </a:lnTo>
                  <a:lnTo>
                    <a:pt x="558" y="643"/>
                  </a:lnTo>
                  <a:lnTo>
                    <a:pt x="560" y="633"/>
                  </a:lnTo>
                  <a:lnTo>
                    <a:pt x="571" y="628"/>
                  </a:lnTo>
                  <a:lnTo>
                    <a:pt x="580" y="622"/>
                  </a:lnTo>
                  <a:lnTo>
                    <a:pt x="586" y="617"/>
                  </a:lnTo>
                  <a:lnTo>
                    <a:pt x="589" y="611"/>
                  </a:lnTo>
                  <a:lnTo>
                    <a:pt x="595" y="609"/>
                  </a:lnTo>
                  <a:lnTo>
                    <a:pt x="598" y="607"/>
                  </a:lnTo>
                  <a:lnTo>
                    <a:pt x="611" y="617"/>
                  </a:lnTo>
                  <a:lnTo>
                    <a:pt x="624" y="628"/>
                  </a:lnTo>
                  <a:lnTo>
                    <a:pt x="635" y="633"/>
                  </a:lnTo>
                  <a:lnTo>
                    <a:pt x="645" y="633"/>
                  </a:lnTo>
                  <a:lnTo>
                    <a:pt x="652" y="633"/>
                  </a:lnTo>
                  <a:lnTo>
                    <a:pt x="658" y="633"/>
                  </a:lnTo>
                  <a:lnTo>
                    <a:pt x="663" y="643"/>
                  </a:lnTo>
                  <a:lnTo>
                    <a:pt x="672" y="652"/>
                  </a:lnTo>
                  <a:lnTo>
                    <a:pt x="683" y="656"/>
                  </a:lnTo>
                  <a:lnTo>
                    <a:pt x="693" y="657"/>
                  </a:lnTo>
                  <a:lnTo>
                    <a:pt x="700" y="657"/>
                  </a:lnTo>
                  <a:lnTo>
                    <a:pt x="707" y="657"/>
                  </a:lnTo>
                  <a:lnTo>
                    <a:pt x="717" y="656"/>
                  </a:lnTo>
                  <a:lnTo>
                    <a:pt x="724" y="656"/>
                  </a:lnTo>
                  <a:lnTo>
                    <a:pt x="728" y="665"/>
                  </a:lnTo>
                  <a:lnTo>
                    <a:pt x="733" y="676"/>
                  </a:lnTo>
                  <a:lnTo>
                    <a:pt x="746" y="676"/>
                  </a:lnTo>
                  <a:lnTo>
                    <a:pt x="761" y="676"/>
                  </a:lnTo>
                  <a:lnTo>
                    <a:pt x="765" y="685"/>
                  </a:lnTo>
                  <a:lnTo>
                    <a:pt x="772" y="691"/>
                  </a:lnTo>
                  <a:lnTo>
                    <a:pt x="794" y="680"/>
                  </a:lnTo>
                  <a:lnTo>
                    <a:pt x="818" y="670"/>
                  </a:lnTo>
                  <a:lnTo>
                    <a:pt x="835" y="678"/>
                  </a:lnTo>
                  <a:lnTo>
                    <a:pt x="855" y="683"/>
                  </a:lnTo>
                  <a:lnTo>
                    <a:pt x="872" y="680"/>
                  </a:lnTo>
                  <a:lnTo>
                    <a:pt x="890" y="676"/>
                  </a:lnTo>
                  <a:lnTo>
                    <a:pt x="901" y="674"/>
                  </a:lnTo>
                  <a:lnTo>
                    <a:pt x="909" y="672"/>
                  </a:lnTo>
                  <a:lnTo>
                    <a:pt x="916" y="668"/>
                  </a:lnTo>
                  <a:lnTo>
                    <a:pt x="920" y="663"/>
                  </a:lnTo>
                  <a:lnTo>
                    <a:pt x="922" y="652"/>
                  </a:lnTo>
                  <a:lnTo>
                    <a:pt x="922" y="644"/>
                  </a:lnTo>
                  <a:lnTo>
                    <a:pt x="918" y="637"/>
                  </a:lnTo>
                  <a:lnTo>
                    <a:pt x="911" y="633"/>
                  </a:lnTo>
                  <a:lnTo>
                    <a:pt x="898" y="628"/>
                  </a:lnTo>
                  <a:lnTo>
                    <a:pt x="888" y="620"/>
                  </a:lnTo>
                  <a:lnTo>
                    <a:pt x="885" y="611"/>
                  </a:lnTo>
                  <a:lnTo>
                    <a:pt x="885" y="602"/>
                  </a:lnTo>
                  <a:lnTo>
                    <a:pt x="887" y="595"/>
                  </a:lnTo>
                  <a:lnTo>
                    <a:pt x="890" y="583"/>
                  </a:lnTo>
                  <a:lnTo>
                    <a:pt x="885" y="561"/>
                  </a:lnTo>
                  <a:lnTo>
                    <a:pt x="876" y="543"/>
                  </a:lnTo>
                  <a:lnTo>
                    <a:pt x="866" y="545"/>
                  </a:lnTo>
                  <a:lnTo>
                    <a:pt x="859" y="548"/>
                  </a:lnTo>
                  <a:lnTo>
                    <a:pt x="853" y="550"/>
                  </a:lnTo>
                  <a:lnTo>
                    <a:pt x="850" y="550"/>
                  </a:lnTo>
                  <a:lnTo>
                    <a:pt x="846" y="548"/>
                  </a:lnTo>
                  <a:lnTo>
                    <a:pt x="844" y="546"/>
                  </a:lnTo>
                  <a:lnTo>
                    <a:pt x="833" y="526"/>
                  </a:lnTo>
                  <a:lnTo>
                    <a:pt x="826" y="515"/>
                  </a:lnTo>
                  <a:lnTo>
                    <a:pt x="820" y="513"/>
                  </a:lnTo>
                  <a:lnTo>
                    <a:pt x="816" y="511"/>
                  </a:lnTo>
                  <a:lnTo>
                    <a:pt x="811" y="511"/>
                  </a:lnTo>
                  <a:lnTo>
                    <a:pt x="805" y="511"/>
                  </a:lnTo>
                  <a:lnTo>
                    <a:pt x="792" y="491"/>
                  </a:lnTo>
                  <a:lnTo>
                    <a:pt x="783" y="476"/>
                  </a:lnTo>
                  <a:lnTo>
                    <a:pt x="776" y="476"/>
                  </a:lnTo>
                  <a:lnTo>
                    <a:pt x="768" y="478"/>
                  </a:lnTo>
                  <a:lnTo>
                    <a:pt x="759" y="482"/>
                  </a:lnTo>
                  <a:lnTo>
                    <a:pt x="750" y="486"/>
                  </a:lnTo>
                  <a:lnTo>
                    <a:pt x="741" y="491"/>
                  </a:lnTo>
                  <a:lnTo>
                    <a:pt x="731" y="495"/>
                  </a:lnTo>
                  <a:lnTo>
                    <a:pt x="720" y="497"/>
                  </a:lnTo>
                  <a:lnTo>
                    <a:pt x="713" y="497"/>
                  </a:lnTo>
                  <a:lnTo>
                    <a:pt x="700" y="491"/>
                  </a:lnTo>
                  <a:lnTo>
                    <a:pt x="691" y="487"/>
                  </a:lnTo>
                  <a:lnTo>
                    <a:pt x="683" y="486"/>
                  </a:lnTo>
                  <a:lnTo>
                    <a:pt x="676" y="486"/>
                  </a:lnTo>
                  <a:lnTo>
                    <a:pt x="665" y="486"/>
                  </a:lnTo>
                  <a:lnTo>
                    <a:pt x="654" y="482"/>
                  </a:lnTo>
                  <a:lnTo>
                    <a:pt x="646" y="461"/>
                  </a:lnTo>
                  <a:lnTo>
                    <a:pt x="639" y="439"/>
                  </a:lnTo>
                  <a:lnTo>
                    <a:pt x="624" y="436"/>
                  </a:lnTo>
                  <a:lnTo>
                    <a:pt x="611" y="436"/>
                  </a:lnTo>
                  <a:lnTo>
                    <a:pt x="604" y="417"/>
                  </a:lnTo>
                  <a:lnTo>
                    <a:pt x="598" y="399"/>
                  </a:lnTo>
                  <a:lnTo>
                    <a:pt x="580" y="397"/>
                  </a:lnTo>
                  <a:lnTo>
                    <a:pt x="560" y="393"/>
                  </a:lnTo>
                  <a:lnTo>
                    <a:pt x="545" y="386"/>
                  </a:lnTo>
                  <a:lnTo>
                    <a:pt x="532" y="375"/>
                  </a:lnTo>
                  <a:lnTo>
                    <a:pt x="519" y="364"/>
                  </a:lnTo>
                  <a:lnTo>
                    <a:pt x="508" y="354"/>
                  </a:lnTo>
                  <a:lnTo>
                    <a:pt x="493" y="351"/>
                  </a:lnTo>
                  <a:lnTo>
                    <a:pt x="478" y="351"/>
                  </a:lnTo>
                  <a:lnTo>
                    <a:pt x="473" y="349"/>
                  </a:lnTo>
                  <a:lnTo>
                    <a:pt x="467" y="345"/>
                  </a:lnTo>
                  <a:lnTo>
                    <a:pt x="465" y="343"/>
                  </a:lnTo>
                  <a:lnTo>
                    <a:pt x="464" y="340"/>
                  </a:lnTo>
                  <a:lnTo>
                    <a:pt x="464" y="330"/>
                  </a:lnTo>
                  <a:lnTo>
                    <a:pt x="464" y="323"/>
                  </a:lnTo>
                  <a:lnTo>
                    <a:pt x="458" y="316"/>
                  </a:lnTo>
                  <a:lnTo>
                    <a:pt x="453" y="308"/>
                  </a:lnTo>
                  <a:lnTo>
                    <a:pt x="447" y="301"/>
                  </a:lnTo>
                  <a:lnTo>
                    <a:pt x="445" y="291"/>
                  </a:lnTo>
                  <a:lnTo>
                    <a:pt x="445" y="262"/>
                  </a:lnTo>
                  <a:lnTo>
                    <a:pt x="445" y="242"/>
                  </a:lnTo>
                  <a:lnTo>
                    <a:pt x="436" y="234"/>
                  </a:lnTo>
                  <a:lnTo>
                    <a:pt x="430" y="227"/>
                  </a:lnTo>
                  <a:lnTo>
                    <a:pt x="425" y="218"/>
                  </a:lnTo>
                  <a:lnTo>
                    <a:pt x="423" y="210"/>
                  </a:lnTo>
                  <a:lnTo>
                    <a:pt x="419" y="203"/>
                  </a:lnTo>
                  <a:lnTo>
                    <a:pt x="417" y="197"/>
                  </a:lnTo>
                  <a:lnTo>
                    <a:pt x="414" y="195"/>
                  </a:lnTo>
                  <a:lnTo>
                    <a:pt x="408" y="195"/>
                  </a:lnTo>
                  <a:lnTo>
                    <a:pt x="406" y="205"/>
                  </a:lnTo>
                  <a:lnTo>
                    <a:pt x="404" y="216"/>
                  </a:lnTo>
                  <a:lnTo>
                    <a:pt x="397" y="214"/>
                  </a:lnTo>
                  <a:lnTo>
                    <a:pt x="390" y="212"/>
                  </a:lnTo>
                  <a:lnTo>
                    <a:pt x="380" y="219"/>
                  </a:lnTo>
                  <a:lnTo>
                    <a:pt x="371" y="225"/>
                  </a:lnTo>
                  <a:lnTo>
                    <a:pt x="355" y="212"/>
                  </a:lnTo>
                  <a:lnTo>
                    <a:pt x="331" y="186"/>
                  </a:lnTo>
                  <a:lnTo>
                    <a:pt x="331" y="182"/>
                  </a:lnTo>
                  <a:lnTo>
                    <a:pt x="332" y="179"/>
                  </a:lnTo>
                  <a:lnTo>
                    <a:pt x="336" y="177"/>
                  </a:lnTo>
                  <a:lnTo>
                    <a:pt x="340" y="175"/>
                  </a:lnTo>
                  <a:lnTo>
                    <a:pt x="344" y="173"/>
                  </a:lnTo>
                  <a:lnTo>
                    <a:pt x="347" y="170"/>
                  </a:lnTo>
                  <a:lnTo>
                    <a:pt x="349" y="166"/>
                  </a:lnTo>
                  <a:lnTo>
                    <a:pt x="347" y="160"/>
                  </a:lnTo>
                  <a:lnTo>
                    <a:pt x="332" y="149"/>
                  </a:lnTo>
                  <a:lnTo>
                    <a:pt x="320" y="140"/>
                  </a:lnTo>
                  <a:lnTo>
                    <a:pt x="308" y="136"/>
                  </a:lnTo>
                  <a:lnTo>
                    <a:pt x="296" y="136"/>
                  </a:lnTo>
                  <a:lnTo>
                    <a:pt x="284" y="134"/>
                  </a:lnTo>
                  <a:lnTo>
                    <a:pt x="273" y="134"/>
                  </a:lnTo>
                  <a:lnTo>
                    <a:pt x="260" y="133"/>
                  </a:lnTo>
                  <a:lnTo>
                    <a:pt x="249" y="129"/>
                  </a:lnTo>
                  <a:lnTo>
                    <a:pt x="246" y="125"/>
                  </a:lnTo>
                  <a:lnTo>
                    <a:pt x="242" y="118"/>
                  </a:lnTo>
                  <a:lnTo>
                    <a:pt x="240" y="112"/>
                  </a:lnTo>
                  <a:lnTo>
                    <a:pt x="238" y="105"/>
                  </a:lnTo>
                  <a:lnTo>
                    <a:pt x="227" y="101"/>
                  </a:lnTo>
                  <a:lnTo>
                    <a:pt x="222" y="96"/>
                  </a:lnTo>
                  <a:lnTo>
                    <a:pt x="236" y="75"/>
                  </a:lnTo>
                  <a:lnTo>
                    <a:pt x="260" y="42"/>
                  </a:lnTo>
                  <a:lnTo>
                    <a:pt x="259" y="20"/>
                  </a:lnTo>
                  <a:lnTo>
                    <a:pt x="255" y="0"/>
                  </a:lnTo>
                  <a:lnTo>
                    <a:pt x="247" y="0"/>
                  </a:lnTo>
                  <a:lnTo>
                    <a:pt x="240" y="0"/>
                  </a:lnTo>
                  <a:lnTo>
                    <a:pt x="231" y="5"/>
                  </a:lnTo>
                  <a:lnTo>
                    <a:pt x="222" y="9"/>
                  </a:lnTo>
                  <a:lnTo>
                    <a:pt x="214" y="14"/>
                  </a:lnTo>
                  <a:lnTo>
                    <a:pt x="207" y="20"/>
                  </a:lnTo>
                  <a:lnTo>
                    <a:pt x="199" y="25"/>
                  </a:lnTo>
                  <a:lnTo>
                    <a:pt x="192" y="31"/>
                  </a:lnTo>
                  <a:lnTo>
                    <a:pt x="183" y="35"/>
                  </a:lnTo>
                  <a:lnTo>
                    <a:pt x="172" y="38"/>
                  </a:lnTo>
                  <a:lnTo>
                    <a:pt x="168" y="18"/>
                  </a:lnTo>
                  <a:lnTo>
                    <a:pt x="163" y="5"/>
                  </a:lnTo>
                  <a:lnTo>
                    <a:pt x="157" y="5"/>
                  </a:lnTo>
                  <a:lnTo>
                    <a:pt x="151" y="9"/>
                  </a:lnTo>
                  <a:lnTo>
                    <a:pt x="146" y="14"/>
                  </a:lnTo>
                  <a:lnTo>
                    <a:pt x="140" y="20"/>
                  </a:lnTo>
                  <a:lnTo>
                    <a:pt x="140" y="24"/>
                  </a:lnTo>
                  <a:lnTo>
                    <a:pt x="138" y="27"/>
                  </a:lnTo>
                  <a:lnTo>
                    <a:pt x="137" y="31"/>
                  </a:lnTo>
                  <a:lnTo>
                    <a:pt x="133" y="33"/>
                  </a:lnTo>
                  <a:lnTo>
                    <a:pt x="126" y="35"/>
                  </a:lnTo>
                  <a:lnTo>
                    <a:pt x="114" y="38"/>
                  </a:lnTo>
                  <a:lnTo>
                    <a:pt x="114" y="48"/>
                  </a:lnTo>
                  <a:lnTo>
                    <a:pt x="113" y="61"/>
                  </a:lnTo>
                  <a:lnTo>
                    <a:pt x="111" y="70"/>
                  </a:lnTo>
                  <a:lnTo>
                    <a:pt x="105" y="81"/>
                  </a:lnTo>
                  <a:lnTo>
                    <a:pt x="96" y="92"/>
                  </a:lnTo>
                  <a:lnTo>
                    <a:pt x="85" y="103"/>
                  </a:lnTo>
                  <a:lnTo>
                    <a:pt x="72" y="112"/>
                  </a:lnTo>
                  <a:lnTo>
                    <a:pt x="59" y="123"/>
                  </a:lnTo>
                  <a:lnTo>
                    <a:pt x="48" y="144"/>
                  </a:lnTo>
                  <a:lnTo>
                    <a:pt x="39" y="157"/>
                  </a:lnTo>
                  <a:lnTo>
                    <a:pt x="35" y="162"/>
                  </a:lnTo>
                  <a:lnTo>
                    <a:pt x="31" y="168"/>
                  </a:lnTo>
                  <a:lnTo>
                    <a:pt x="31" y="173"/>
                  </a:lnTo>
                  <a:lnTo>
                    <a:pt x="31" y="179"/>
                  </a:lnTo>
                  <a:lnTo>
                    <a:pt x="31" y="184"/>
                  </a:lnTo>
                  <a:lnTo>
                    <a:pt x="28" y="190"/>
                  </a:lnTo>
                  <a:lnTo>
                    <a:pt x="26" y="194"/>
                  </a:lnTo>
                  <a:lnTo>
                    <a:pt x="20" y="199"/>
                  </a:lnTo>
                  <a:lnTo>
                    <a:pt x="11" y="205"/>
                  </a:lnTo>
                  <a:lnTo>
                    <a:pt x="0" y="210"/>
                  </a:lnTo>
                  <a:lnTo>
                    <a:pt x="5" y="221"/>
                  </a:lnTo>
                  <a:lnTo>
                    <a:pt x="9" y="234"/>
                  </a:lnTo>
                  <a:lnTo>
                    <a:pt x="13" y="240"/>
                  </a:lnTo>
                  <a:lnTo>
                    <a:pt x="18" y="245"/>
                  </a:lnTo>
                  <a:lnTo>
                    <a:pt x="26" y="251"/>
                  </a:lnTo>
                  <a:lnTo>
                    <a:pt x="37" y="256"/>
                  </a:lnTo>
                  <a:lnTo>
                    <a:pt x="42" y="264"/>
                  </a:lnTo>
                  <a:lnTo>
                    <a:pt x="54" y="279"/>
                  </a:lnTo>
                  <a:lnTo>
                    <a:pt x="59" y="284"/>
                  </a:lnTo>
                  <a:lnTo>
                    <a:pt x="63" y="291"/>
                  </a:lnTo>
                  <a:lnTo>
                    <a:pt x="66" y="301"/>
                  </a:lnTo>
                  <a:lnTo>
                    <a:pt x="70" y="312"/>
                  </a:lnTo>
                  <a:lnTo>
                    <a:pt x="74" y="332"/>
                  </a:lnTo>
                  <a:lnTo>
                    <a:pt x="76" y="347"/>
                  </a:lnTo>
                  <a:lnTo>
                    <a:pt x="65" y="358"/>
                  </a:lnTo>
                  <a:lnTo>
                    <a:pt x="55" y="369"/>
                  </a:lnTo>
                  <a:lnTo>
                    <a:pt x="57" y="375"/>
                  </a:lnTo>
                  <a:lnTo>
                    <a:pt x="59" y="382"/>
                  </a:lnTo>
                  <a:lnTo>
                    <a:pt x="57" y="395"/>
                  </a:lnTo>
                  <a:lnTo>
                    <a:pt x="55" y="408"/>
                  </a:lnTo>
                  <a:lnTo>
                    <a:pt x="59" y="421"/>
                  </a:lnTo>
                  <a:lnTo>
                    <a:pt x="63" y="432"/>
                  </a:lnTo>
                  <a:lnTo>
                    <a:pt x="54" y="454"/>
                  </a:lnTo>
                  <a:lnTo>
                    <a:pt x="44" y="476"/>
                  </a:lnTo>
                  <a:lnTo>
                    <a:pt x="59" y="491"/>
                  </a:lnTo>
                  <a:lnTo>
                    <a:pt x="74" y="506"/>
                  </a:lnTo>
                  <a:lnTo>
                    <a:pt x="76" y="515"/>
                  </a:lnTo>
                  <a:lnTo>
                    <a:pt x="76" y="524"/>
                  </a:lnTo>
                  <a:lnTo>
                    <a:pt x="74" y="534"/>
                  </a:lnTo>
                  <a:lnTo>
                    <a:pt x="72" y="543"/>
                  </a:lnTo>
                  <a:lnTo>
                    <a:pt x="70" y="554"/>
                  </a:lnTo>
                  <a:lnTo>
                    <a:pt x="72" y="563"/>
                  </a:lnTo>
                  <a:lnTo>
                    <a:pt x="74" y="574"/>
                  </a:lnTo>
                  <a:lnTo>
                    <a:pt x="79" y="587"/>
                  </a:lnTo>
                  <a:lnTo>
                    <a:pt x="89" y="593"/>
                  </a:lnTo>
                  <a:lnTo>
                    <a:pt x="98" y="595"/>
                  </a:lnTo>
                  <a:lnTo>
                    <a:pt x="107" y="596"/>
                  </a:lnTo>
                  <a:lnTo>
                    <a:pt x="116" y="595"/>
                  </a:lnTo>
                  <a:lnTo>
                    <a:pt x="135" y="591"/>
                  </a:lnTo>
                  <a:lnTo>
                    <a:pt x="155" y="587"/>
                  </a:lnTo>
                  <a:lnTo>
                    <a:pt x="168" y="585"/>
                  </a:lnTo>
                  <a:lnTo>
                    <a:pt x="183" y="585"/>
                  </a:lnTo>
                  <a:lnTo>
                    <a:pt x="198" y="587"/>
                  </a:lnTo>
                  <a:lnTo>
                    <a:pt x="211" y="585"/>
                  </a:lnTo>
                  <a:lnTo>
                    <a:pt x="238" y="569"/>
                  </a:lnTo>
                  <a:lnTo>
                    <a:pt x="255" y="558"/>
                  </a:lnTo>
                  <a:lnTo>
                    <a:pt x="264" y="572"/>
                  </a:lnTo>
                  <a:lnTo>
                    <a:pt x="271" y="587"/>
                  </a:lnTo>
                  <a:lnTo>
                    <a:pt x="284" y="587"/>
                  </a:lnTo>
                  <a:lnTo>
                    <a:pt x="299" y="583"/>
                  </a:lnTo>
                  <a:lnTo>
                    <a:pt x="308" y="583"/>
                  </a:lnTo>
                  <a:lnTo>
                    <a:pt x="318" y="583"/>
                  </a:lnTo>
                  <a:lnTo>
                    <a:pt x="327" y="587"/>
                  </a:lnTo>
                  <a:lnTo>
                    <a:pt x="336" y="593"/>
                  </a:lnTo>
                  <a:lnTo>
                    <a:pt x="344" y="602"/>
                  </a:lnTo>
                  <a:lnTo>
                    <a:pt x="349" y="613"/>
                  </a:lnTo>
                  <a:lnTo>
                    <a:pt x="353" y="630"/>
                  </a:lnTo>
                  <a:lnTo>
                    <a:pt x="353" y="654"/>
                  </a:lnTo>
                  <a:lnTo>
                    <a:pt x="362" y="667"/>
                  </a:lnTo>
                  <a:lnTo>
                    <a:pt x="369" y="678"/>
                  </a:lnTo>
                  <a:lnTo>
                    <a:pt x="366" y="685"/>
                  </a:lnTo>
                  <a:lnTo>
                    <a:pt x="364" y="698"/>
                  </a:lnTo>
                  <a:lnTo>
                    <a:pt x="371" y="704"/>
                  </a:lnTo>
                  <a:lnTo>
                    <a:pt x="380" y="705"/>
                  </a:lnTo>
                  <a:lnTo>
                    <a:pt x="390" y="707"/>
                  </a:lnTo>
                  <a:lnTo>
                    <a:pt x="395" y="707"/>
                  </a:lnTo>
                  <a:lnTo>
                    <a:pt x="403" y="713"/>
                  </a:lnTo>
                  <a:lnTo>
                    <a:pt x="406" y="716"/>
                  </a:lnTo>
                  <a:lnTo>
                    <a:pt x="410" y="722"/>
                  </a:lnTo>
                  <a:lnTo>
                    <a:pt x="412" y="728"/>
                  </a:lnTo>
                  <a:lnTo>
                    <a:pt x="417" y="733"/>
                  </a:lnTo>
                  <a:lnTo>
                    <a:pt x="423" y="737"/>
                  </a:lnTo>
                  <a:lnTo>
                    <a:pt x="432" y="742"/>
                  </a:lnTo>
                  <a:lnTo>
                    <a:pt x="447" y="746"/>
                  </a:lnTo>
                  <a:close/>
                </a:path>
              </a:pathLst>
            </a:custGeom>
            <a:solidFill>
              <a:srgbClr val="93D593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0" name="Freeform 40"/>
            <p:cNvSpPr>
              <a:spLocks/>
            </p:cNvSpPr>
            <p:nvPr/>
          </p:nvSpPr>
          <p:spPr bwMode="auto">
            <a:xfrm>
              <a:off x="1903" y="2687"/>
              <a:ext cx="497" cy="373"/>
            </a:xfrm>
            <a:custGeom>
              <a:avLst/>
              <a:gdLst>
                <a:gd name="T0" fmla="*/ 133 w 497"/>
                <a:gd name="T1" fmla="*/ 340 h 373"/>
                <a:gd name="T2" fmla="*/ 152 w 497"/>
                <a:gd name="T3" fmla="*/ 358 h 373"/>
                <a:gd name="T4" fmla="*/ 170 w 497"/>
                <a:gd name="T5" fmla="*/ 371 h 373"/>
                <a:gd name="T6" fmla="*/ 201 w 497"/>
                <a:gd name="T7" fmla="*/ 362 h 373"/>
                <a:gd name="T8" fmla="*/ 211 w 497"/>
                <a:gd name="T9" fmla="*/ 325 h 373"/>
                <a:gd name="T10" fmla="*/ 224 w 497"/>
                <a:gd name="T11" fmla="*/ 319 h 373"/>
                <a:gd name="T12" fmla="*/ 225 w 497"/>
                <a:gd name="T13" fmla="*/ 312 h 373"/>
                <a:gd name="T14" fmla="*/ 240 w 497"/>
                <a:gd name="T15" fmla="*/ 303 h 373"/>
                <a:gd name="T16" fmla="*/ 251 w 497"/>
                <a:gd name="T17" fmla="*/ 288 h 373"/>
                <a:gd name="T18" fmla="*/ 261 w 497"/>
                <a:gd name="T19" fmla="*/ 282 h 373"/>
                <a:gd name="T20" fmla="*/ 277 w 497"/>
                <a:gd name="T21" fmla="*/ 282 h 373"/>
                <a:gd name="T22" fmla="*/ 285 w 497"/>
                <a:gd name="T23" fmla="*/ 275 h 373"/>
                <a:gd name="T24" fmla="*/ 286 w 497"/>
                <a:gd name="T25" fmla="*/ 247 h 373"/>
                <a:gd name="T26" fmla="*/ 273 w 497"/>
                <a:gd name="T27" fmla="*/ 188 h 373"/>
                <a:gd name="T28" fmla="*/ 290 w 497"/>
                <a:gd name="T29" fmla="*/ 147 h 373"/>
                <a:gd name="T30" fmla="*/ 309 w 497"/>
                <a:gd name="T31" fmla="*/ 133 h 373"/>
                <a:gd name="T32" fmla="*/ 321 w 497"/>
                <a:gd name="T33" fmla="*/ 134 h 373"/>
                <a:gd name="T34" fmla="*/ 323 w 497"/>
                <a:gd name="T35" fmla="*/ 177 h 373"/>
                <a:gd name="T36" fmla="*/ 375 w 497"/>
                <a:gd name="T37" fmla="*/ 201 h 373"/>
                <a:gd name="T38" fmla="*/ 419 w 497"/>
                <a:gd name="T39" fmla="*/ 201 h 373"/>
                <a:gd name="T40" fmla="*/ 467 w 497"/>
                <a:gd name="T41" fmla="*/ 203 h 373"/>
                <a:gd name="T42" fmla="*/ 497 w 497"/>
                <a:gd name="T43" fmla="*/ 188 h 373"/>
                <a:gd name="T44" fmla="*/ 473 w 497"/>
                <a:gd name="T45" fmla="*/ 179 h 373"/>
                <a:gd name="T46" fmla="*/ 460 w 497"/>
                <a:gd name="T47" fmla="*/ 164 h 373"/>
                <a:gd name="T48" fmla="*/ 445 w 497"/>
                <a:gd name="T49" fmla="*/ 149 h 373"/>
                <a:gd name="T50" fmla="*/ 421 w 497"/>
                <a:gd name="T51" fmla="*/ 146 h 373"/>
                <a:gd name="T52" fmla="*/ 419 w 497"/>
                <a:gd name="T53" fmla="*/ 120 h 373"/>
                <a:gd name="T54" fmla="*/ 403 w 497"/>
                <a:gd name="T55" fmla="*/ 72 h 373"/>
                <a:gd name="T56" fmla="*/ 386 w 497"/>
                <a:gd name="T57" fmla="*/ 35 h 373"/>
                <a:gd name="T58" fmla="*/ 358 w 497"/>
                <a:gd name="T59" fmla="*/ 25 h 373"/>
                <a:gd name="T60" fmla="*/ 321 w 497"/>
                <a:gd name="T61" fmla="*/ 29 h 373"/>
                <a:gd name="T62" fmla="*/ 288 w 497"/>
                <a:gd name="T63" fmla="*/ 11 h 373"/>
                <a:gd name="T64" fmla="*/ 233 w 497"/>
                <a:gd name="T65" fmla="*/ 27 h 373"/>
                <a:gd name="T66" fmla="*/ 185 w 497"/>
                <a:gd name="T67" fmla="*/ 33 h 373"/>
                <a:gd name="T68" fmla="*/ 148 w 497"/>
                <a:gd name="T69" fmla="*/ 37 h 373"/>
                <a:gd name="T70" fmla="*/ 129 w 497"/>
                <a:gd name="T71" fmla="*/ 29 h 373"/>
                <a:gd name="T72" fmla="*/ 120 w 497"/>
                <a:gd name="T73" fmla="*/ 42 h 373"/>
                <a:gd name="T74" fmla="*/ 118 w 497"/>
                <a:gd name="T75" fmla="*/ 64 h 373"/>
                <a:gd name="T76" fmla="*/ 116 w 497"/>
                <a:gd name="T77" fmla="*/ 72 h 373"/>
                <a:gd name="T78" fmla="*/ 74 w 497"/>
                <a:gd name="T79" fmla="*/ 81 h 373"/>
                <a:gd name="T80" fmla="*/ 50 w 497"/>
                <a:gd name="T81" fmla="*/ 75 h 373"/>
                <a:gd name="T82" fmla="*/ 31 w 497"/>
                <a:gd name="T83" fmla="*/ 107 h 373"/>
                <a:gd name="T84" fmla="*/ 7 w 497"/>
                <a:gd name="T85" fmla="*/ 146 h 373"/>
                <a:gd name="T86" fmla="*/ 0 w 497"/>
                <a:gd name="T87" fmla="*/ 162 h 373"/>
                <a:gd name="T88" fmla="*/ 7 w 497"/>
                <a:gd name="T89" fmla="*/ 181 h 373"/>
                <a:gd name="T90" fmla="*/ 35 w 497"/>
                <a:gd name="T91" fmla="*/ 212 h 373"/>
                <a:gd name="T92" fmla="*/ 61 w 497"/>
                <a:gd name="T93" fmla="*/ 236 h 373"/>
                <a:gd name="T94" fmla="*/ 91 w 497"/>
                <a:gd name="T95" fmla="*/ 280 h 373"/>
                <a:gd name="T96" fmla="*/ 115 w 497"/>
                <a:gd name="T97" fmla="*/ 310 h 373"/>
                <a:gd name="T98" fmla="*/ 116 w 497"/>
                <a:gd name="T99" fmla="*/ 319 h 373"/>
                <a:gd name="T100" fmla="*/ 115 w 497"/>
                <a:gd name="T101" fmla="*/ 336 h 3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97"/>
                <a:gd name="T154" fmla="*/ 0 h 373"/>
                <a:gd name="T155" fmla="*/ 497 w 497"/>
                <a:gd name="T156" fmla="*/ 373 h 37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97" h="373">
                  <a:moveTo>
                    <a:pt x="115" y="336"/>
                  </a:moveTo>
                  <a:lnTo>
                    <a:pt x="124" y="338"/>
                  </a:lnTo>
                  <a:lnTo>
                    <a:pt x="133" y="340"/>
                  </a:lnTo>
                  <a:lnTo>
                    <a:pt x="140" y="345"/>
                  </a:lnTo>
                  <a:lnTo>
                    <a:pt x="146" y="349"/>
                  </a:lnTo>
                  <a:lnTo>
                    <a:pt x="152" y="358"/>
                  </a:lnTo>
                  <a:lnTo>
                    <a:pt x="157" y="364"/>
                  </a:lnTo>
                  <a:lnTo>
                    <a:pt x="164" y="367"/>
                  </a:lnTo>
                  <a:lnTo>
                    <a:pt x="170" y="371"/>
                  </a:lnTo>
                  <a:lnTo>
                    <a:pt x="183" y="373"/>
                  </a:lnTo>
                  <a:lnTo>
                    <a:pt x="198" y="371"/>
                  </a:lnTo>
                  <a:lnTo>
                    <a:pt x="201" y="362"/>
                  </a:lnTo>
                  <a:lnTo>
                    <a:pt x="205" y="353"/>
                  </a:lnTo>
                  <a:lnTo>
                    <a:pt x="207" y="340"/>
                  </a:lnTo>
                  <a:lnTo>
                    <a:pt x="211" y="325"/>
                  </a:lnTo>
                  <a:lnTo>
                    <a:pt x="216" y="323"/>
                  </a:lnTo>
                  <a:lnTo>
                    <a:pt x="222" y="319"/>
                  </a:lnTo>
                  <a:lnTo>
                    <a:pt x="224" y="319"/>
                  </a:lnTo>
                  <a:lnTo>
                    <a:pt x="225" y="317"/>
                  </a:lnTo>
                  <a:lnTo>
                    <a:pt x="227" y="314"/>
                  </a:lnTo>
                  <a:lnTo>
                    <a:pt x="225" y="312"/>
                  </a:lnTo>
                  <a:lnTo>
                    <a:pt x="233" y="314"/>
                  </a:lnTo>
                  <a:lnTo>
                    <a:pt x="240" y="314"/>
                  </a:lnTo>
                  <a:lnTo>
                    <a:pt x="240" y="303"/>
                  </a:lnTo>
                  <a:lnTo>
                    <a:pt x="242" y="292"/>
                  </a:lnTo>
                  <a:lnTo>
                    <a:pt x="246" y="290"/>
                  </a:lnTo>
                  <a:lnTo>
                    <a:pt x="251" y="288"/>
                  </a:lnTo>
                  <a:lnTo>
                    <a:pt x="255" y="284"/>
                  </a:lnTo>
                  <a:lnTo>
                    <a:pt x="255" y="277"/>
                  </a:lnTo>
                  <a:lnTo>
                    <a:pt x="261" y="282"/>
                  </a:lnTo>
                  <a:lnTo>
                    <a:pt x="266" y="284"/>
                  </a:lnTo>
                  <a:lnTo>
                    <a:pt x="272" y="284"/>
                  </a:lnTo>
                  <a:lnTo>
                    <a:pt x="277" y="282"/>
                  </a:lnTo>
                  <a:lnTo>
                    <a:pt x="279" y="280"/>
                  </a:lnTo>
                  <a:lnTo>
                    <a:pt x="283" y="279"/>
                  </a:lnTo>
                  <a:lnTo>
                    <a:pt x="285" y="275"/>
                  </a:lnTo>
                  <a:lnTo>
                    <a:pt x="286" y="269"/>
                  </a:lnTo>
                  <a:lnTo>
                    <a:pt x="286" y="260"/>
                  </a:lnTo>
                  <a:lnTo>
                    <a:pt x="286" y="247"/>
                  </a:lnTo>
                  <a:lnTo>
                    <a:pt x="281" y="231"/>
                  </a:lnTo>
                  <a:lnTo>
                    <a:pt x="275" y="210"/>
                  </a:lnTo>
                  <a:lnTo>
                    <a:pt x="273" y="188"/>
                  </a:lnTo>
                  <a:lnTo>
                    <a:pt x="275" y="168"/>
                  </a:lnTo>
                  <a:lnTo>
                    <a:pt x="283" y="157"/>
                  </a:lnTo>
                  <a:lnTo>
                    <a:pt x="290" y="147"/>
                  </a:lnTo>
                  <a:lnTo>
                    <a:pt x="296" y="140"/>
                  </a:lnTo>
                  <a:lnTo>
                    <a:pt x="303" y="136"/>
                  </a:lnTo>
                  <a:lnTo>
                    <a:pt x="309" y="133"/>
                  </a:lnTo>
                  <a:lnTo>
                    <a:pt x="314" y="131"/>
                  </a:lnTo>
                  <a:lnTo>
                    <a:pt x="318" y="133"/>
                  </a:lnTo>
                  <a:lnTo>
                    <a:pt x="321" y="134"/>
                  </a:lnTo>
                  <a:lnTo>
                    <a:pt x="314" y="155"/>
                  </a:lnTo>
                  <a:lnTo>
                    <a:pt x="309" y="175"/>
                  </a:lnTo>
                  <a:lnTo>
                    <a:pt x="323" y="177"/>
                  </a:lnTo>
                  <a:lnTo>
                    <a:pt x="338" y="177"/>
                  </a:lnTo>
                  <a:lnTo>
                    <a:pt x="357" y="190"/>
                  </a:lnTo>
                  <a:lnTo>
                    <a:pt x="375" y="201"/>
                  </a:lnTo>
                  <a:lnTo>
                    <a:pt x="390" y="197"/>
                  </a:lnTo>
                  <a:lnTo>
                    <a:pt x="405" y="192"/>
                  </a:lnTo>
                  <a:lnTo>
                    <a:pt x="419" y="201"/>
                  </a:lnTo>
                  <a:lnTo>
                    <a:pt x="438" y="210"/>
                  </a:lnTo>
                  <a:lnTo>
                    <a:pt x="453" y="208"/>
                  </a:lnTo>
                  <a:lnTo>
                    <a:pt x="467" y="203"/>
                  </a:lnTo>
                  <a:lnTo>
                    <a:pt x="482" y="197"/>
                  </a:lnTo>
                  <a:lnTo>
                    <a:pt x="497" y="188"/>
                  </a:lnTo>
                  <a:lnTo>
                    <a:pt x="482" y="184"/>
                  </a:lnTo>
                  <a:lnTo>
                    <a:pt x="473" y="179"/>
                  </a:lnTo>
                  <a:lnTo>
                    <a:pt x="467" y="175"/>
                  </a:lnTo>
                  <a:lnTo>
                    <a:pt x="462" y="170"/>
                  </a:lnTo>
                  <a:lnTo>
                    <a:pt x="460" y="164"/>
                  </a:lnTo>
                  <a:lnTo>
                    <a:pt x="456" y="158"/>
                  </a:lnTo>
                  <a:lnTo>
                    <a:pt x="453" y="155"/>
                  </a:lnTo>
                  <a:lnTo>
                    <a:pt x="445" y="149"/>
                  </a:lnTo>
                  <a:lnTo>
                    <a:pt x="440" y="149"/>
                  </a:lnTo>
                  <a:lnTo>
                    <a:pt x="430" y="147"/>
                  </a:lnTo>
                  <a:lnTo>
                    <a:pt x="421" y="146"/>
                  </a:lnTo>
                  <a:lnTo>
                    <a:pt x="414" y="140"/>
                  </a:lnTo>
                  <a:lnTo>
                    <a:pt x="416" y="127"/>
                  </a:lnTo>
                  <a:lnTo>
                    <a:pt x="419" y="120"/>
                  </a:lnTo>
                  <a:lnTo>
                    <a:pt x="412" y="109"/>
                  </a:lnTo>
                  <a:lnTo>
                    <a:pt x="403" y="96"/>
                  </a:lnTo>
                  <a:lnTo>
                    <a:pt x="403" y="72"/>
                  </a:lnTo>
                  <a:lnTo>
                    <a:pt x="399" y="55"/>
                  </a:lnTo>
                  <a:lnTo>
                    <a:pt x="394" y="44"/>
                  </a:lnTo>
                  <a:lnTo>
                    <a:pt x="386" y="35"/>
                  </a:lnTo>
                  <a:lnTo>
                    <a:pt x="377" y="29"/>
                  </a:lnTo>
                  <a:lnTo>
                    <a:pt x="368" y="25"/>
                  </a:lnTo>
                  <a:lnTo>
                    <a:pt x="358" y="25"/>
                  </a:lnTo>
                  <a:lnTo>
                    <a:pt x="349" y="25"/>
                  </a:lnTo>
                  <a:lnTo>
                    <a:pt x="334" y="29"/>
                  </a:lnTo>
                  <a:lnTo>
                    <a:pt x="321" y="29"/>
                  </a:lnTo>
                  <a:lnTo>
                    <a:pt x="314" y="14"/>
                  </a:lnTo>
                  <a:lnTo>
                    <a:pt x="305" y="0"/>
                  </a:lnTo>
                  <a:lnTo>
                    <a:pt x="288" y="11"/>
                  </a:lnTo>
                  <a:lnTo>
                    <a:pt x="261" y="27"/>
                  </a:lnTo>
                  <a:lnTo>
                    <a:pt x="248" y="29"/>
                  </a:lnTo>
                  <a:lnTo>
                    <a:pt x="233" y="27"/>
                  </a:lnTo>
                  <a:lnTo>
                    <a:pt x="218" y="27"/>
                  </a:lnTo>
                  <a:lnTo>
                    <a:pt x="205" y="29"/>
                  </a:lnTo>
                  <a:lnTo>
                    <a:pt x="185" y="33"/>
                  </a:lnTo>
                  <a:lnTo>
                    <a:pt x="166" y="37"/>
                  </a:lnTo>
                  <a:lnTo>
                    <a:pt x="157" y="38"/>
                  </a:lnTo>
                  <a:lnTo>
                    <a:pt x="148" y="37"/>
                  </a:lnTo>
                  <a:lnTo>
                    <a:pt x="139" y="35"/>
                  </a:lnTo>
                  <a:lnTo>
                    <a:pt x="129" y="29"/>
                  </a:lnTo>
                  <a:lnTo>
                    <a:pt x="124" y="35"/>
                  </a:lnTo>
                  <a:lnTo>
                    <a:pt x="120" y="42"/>
                  </a:lnTo>
                  <a:lnTo>
                    <a:pt x="118" y="51"/>
                  </a:lnTo>
                  <a:lnTo>
                    <a:pt x="118" y="61"/>
                  </a:lnTo>
                  <a:lnTo>
                    <a:pt x="118" y="64"/>
                  </a:lnTo>
                  <a:lnTo>
                    <a:pt x="118" y="68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00" y="77"/>
                  </a:lnTo>
                  <a:lnTo>
                    <a:pt x="83" y="83"/>
                  </a:lnTo>
                  <a:lnTo>
                    <a:pt x="74" y="81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0" y="75"/>
                  </a:lnTo>
                  <a:lnTo>
                    <a:pt x="43" y="79"/>
                  </a:lnTo>
                  <a:lnTo>
                    <a:pt x="35" y="86"/>
                  </a:lnTo>
                  <a:lnTo>
                    <a:pt x="31" y="107"/>
                  </a:lnTo>
                  <a:lnTo>
                    <a:pt x="26" y="125"/>
                  </a:lnTo>
                  <a:lnTo>
                    <a:pt x="17" y="136"/>
                  </a:lnTo>
                  <a:lnTo>
                    <a:pt x="7" y="146"/>
                  </a:lnTo>
                  <a:lnTo>
                    <a:pt x="4" y="151"/>
                  </a:lnTo>
                  <a:lnTo>
                    <a:pt x="2" y="157"/>
                  </a:lnTo>
                  <a:lnTo>
                    <a:pt x="0" y="162"/>
                  </a:lnTo>
                  <a:lnTo>
                    <a:pt x="0" y="166"/>
                  </a:lnTo>
                  <a:lnTo>
                    <a:pt x="2" y="173"/>
                  </a:lnTo>
                  <a:lnTo>
                    <a:pt x="7" y="181"/>
                  </a:lnTo>
                  <a:lnTo>
                    <a:pt x="15" y="190"/>
                  </a:lnTo>
                  <a:lnTo>
                    <a:pt x="26" y="201"/>
                  </a:lnTo>
                  <a:lnTo>
                    <a:pt x="35" y="212"/>
                  </a:lnTo>
                  <a:lnTo>
                    <a:pt x="44" y="225"/>
                  </a:lnTo>
                  <a:lnTo>
                    <a:pt x="52" y="231"/>
                  </a:lnTo>
                  <a:lnTo>
                    <a:pt x="61" y="236"/>
                  </a:lnTo>
                  <a:lnTo>
                    <a:pt x="68" y="253"/>
                  </a:lnTo>
                  <a:lnTo>
                    <a:pt x="76" y="271"/>
                  </a:lnTo>
                  <a:lnTo>
                    <a:pt x="91" y="280"/>
                  </a:lnTo>
                  <a:lnTo>
                    <a:pt x="104" y="288"/>
                  </a:lnTo>
                  <a:lnTo>
                    <a:pt x="109" y="303"/>
                  </a:lnTo>
                  <a:lnTo>
                    <a:pt x="115" y="310"/>
                  </a:lnTo>
                  <a:lnTo>
                    <a:pt x="116" y="312"/>
                  </a:lnTo>
                  <a:lnTo>
                    <a:pt x="116" y="316"/>
                  </a:lnTo>
                  <a:lnTo>
                    <a:pt x="116" y="319"/>
                  </a:lnTo>
                  <a:lnTo>
                    <a:pt x="116" y="323"/>
                  </a:lnTo>
                  <a:lnTo>
                    <a:pt x="116" y="330"/>
                  </a:lnTo>
                  <a:lnTo>
                    <a:pt x="115" y="336"/>
                  </a:lnTo>
                  <a:close/>
                </a:path>
              </a:pathLst>
            </a:custGeom>
            <a:solidFill>
              <a:srgbClr val="93D593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1" name="Freeform 41"/>
            <p:cNvSpPr>
              <a:spLocks/>
            </p:cNvSpPr>
            <p:nvPr/>
          </p:nvSpPr>
          <p:spPr bwMode="auto">
            <a:xfrm>
              <a:off x="1722" y="2790"/>
              <a:ext cx="297" cy="242"/>
            </a:xfrm>
            <a:custGeom>
              <a:avLst/>
              <a:gdLst>
                <a:gd name="T0" fmla="*/ 44 w 297"/>
                <a:gd name="T1" fmla="*/ 196 h 242"/>
                <a:gd name="T2" fmla="*/ 85 w 297"/>
                <a:gd name="T3" fmla="*/ 211 h 242"/>
                <a:gd name="T4" fmla="*/ 115 w 297"/>
                <a:gd name="T5" fmla="*/ 218 h 242"/>
                <a:gd name="T6" fmla="*/ 131 w 297"/>
                <a:gd name="T7" fmla="*/ 213 h 242"/>
                <a:gd name="T8" fmla="*/ 148 w 297"/>
                <a:gd name="T9" fmla="*/ 214 h 242"/>
                <a:gd name="T10" fmla="*/ 179 w 297"/>
                <a:gd name="T11" fmla="*/ 227 h 242"/>
                <a:gd name="T12" fmla="*/ 229 w 297"/>
                <a:gd name="T13" fmla="*/ 240 h 242"/>
                <a:gd name="T14" fmla="*/ 249 w 297"/>
                <a:gd name="T15" fmla="*/ 242 h 242"/>
                <a:gd name="T16" fmla="*/ 260 w 297"/>
                <a:gd name="T17" fmla="*/ 238 h 242"/>
                <a:gd name="T18" fmla="*/ 273 w 297"/>
                <a:gd name="T19" fmla="*/ 237 h 242"/>
                <a:gd name="T20" fmla="*/ 288 w 297"/>
                <a:gd name="T21" fmla="*/ 235 h 242"/>
                <a:gd name="T22" fmla="*/ 296 w 297"/>
                <a:gd name="T23" fmla="*/ 233 h 242"/>
                <a:gd name="T24" fmla="*/ 297 w 297"/>
                <a:gd name="T25" fmla="*/ 227 h 242"/>
                <a:gd name="T26" fmla="*/ 297 w 297"/>
                <a:gd name="T27" fmla="*/ 216 h 242"/>
                <a:gd name="T28" fmla="*/ 297 w 297"/>
                <a:gd name="T29" fmla="*/ 209 h 242"/>
                <a:gd name="T30" fmla="*/ 290 w 297"/>
                <a:gd name="T31" fmla="*/ 200 h 242"/>
                <a:gd name="T32" fmla="*/ 272 w 297"/>
                <a:gd name="T33" fmla="*/ 177 h 242"/>
                <a:gd name="T34" fmla="*/ 249 w 297"/>
                <a:gd name="T35" fmla="*/ 150 h 242"/>
                <a:gd name="T36" fmla="*/ 233 w 297"/>
                <a:gd name="T37" fmla="*/ 128 h 242"/>
                <a:gd name="T38" fmla="*/ 216 w 297"/>
                <a:gd name="T39" fmla="*/ 109 h 242"/>
                <a:gd name="T40" fmla="*/ 196 w 297"/>
                <a:gd name="T41" fmla="*/ 87 h 242"/>
                <a:gd name="T42" fmla="*/ 183 w 297"/>
                <a:gd name="T43" fmla="*/ 70 h 242"/>
                <a:gd name="T44" fmla="*/ 181 w 297"/>
                <a:gd name="T45" fmla="*/ 55 h 242"/>
                <a:gd name="T46" fmla="*/ 192 w 297"/>
                <a:gd name="T47" fmla="*/ 39 h 242"/>
                <a:gd name="T48" fmla="*/ 188 w 297"/>
                <a:gd name="T49" fmla="*/ 30 h 242"/>
                <a:gd name="T50" fmla="*/ 164 w 297"/>
                <a:gd name="T51" fmla="*/ 33 h 242"/>
                <a:gd name="T52" fmla="*/ 146 w 297"/>
                <a:gd name="T53" fmla="*/ 39 h 242"/>
                <a:gd name="T54" fmla="*/ 131 w 297"/>
                <a:gd name="T55" fmla="*/ 28 h 242"/>
                <a:gd name="T56" fmla="*/ 113 w 297"/>
                <a:gd name="T57" fmla="*/ 13 h 242"/>
                <a:gd name="T58" fmla="*/ 96 w 297"/>
                <a:gd name="T59" fmla="*/ 2 h 242"/>
                <a:gd name="T60" fmla="*/ 74 w 297"/>
                <a:gd name="T61" fmla="*/ 6 h 242"/>
                <a:gd name="T62" fmla="*/ 59 w 297"/>
                <a:gd name="T63" fmla="*/ 22 h 242"/>
                <a:gd name="T64" fmla="*/ 55 w 297"/>
                <a:gd name="T65" fmla="*/ 50 h 242"/>
                <a:gd name="T66" fmla="*/ 46 w 297"/>
                <a:gd name="T67" fmla="*/ 72 h 242"/>
                <a:gd name="T68" fmla="*/ 30 w 297"/>
                <a:gd name="T69" fmla="*/ 83 h 242"/>
                <a:gd name="T70" fmla="*/ 9 w 297"/>
                <a:gd name="T71" fmla="*/ 96 h 242"/>
                <a:gd name="T72" fmla="*/ 0 w 297"/>
                <a:gd name="T73" fmla="*/ 105 h 242"/>
                <a:gd name="T74" fmla="*/ 2 w 297"/>
                <a:gd name="T75" fmla="*/ 111 h 242"/>
                <a:gd name="T76" fmla="*/ 13 w 297"/>
                <a:gd name="T77" fmla="*/ 124 h 242"/>
                <a:gd name="T78" fmla="*/ 22 w 297"/>
                <a:gd name="T79" fmla="*/ 139 h 242"/>
                <a:gd name="T80" fmla="*/ 28 w 297"/>
                <a:gd name="T81" fmla="*/ 159 h 242"/>
                <a:gd name="T82" fmla="*/ 26 w 297"/>
                <a:gd name="T83" fmla="*/ 179 h 2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7"/>
                <a:gd name="T127" fmla="*/ 0 h 242"/>
                <a:gd name="T128" fmla="*/ 297 w 297"/>
                <a:gd name="T129" fmla="*/ 242 h 24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7" h="242">
                  <a:moveTo>
                    <a:pt x="24" y="189"/>
                  </a:moveTo>
                  <a:lnTo>
                    <a:pt x="44" y="196"/>
                  </a:lnTo>
                  <a:lnTo>
                    <a:pt x="65" y="203"/>
                  </a:lnTo>
                  <a:lnTo>
                    <a:pt x="85" y="211"/>
                  </a:lnTo>
                  <a:lnTo>
                    <a:pt x="107" y="218"/>
                  </a:lnTo>
                  <a:lnTo>
                    <a:pt x="115" y="218"/>
                  </a:lnTo>
                  <a:lnTo>
                    <a:pt x="126" y="214"/>
                  </a:lnTo>
                  <a:lnTo>
                    <a:pt x="131" y="213"/>
                  </a:lnTo>
                  <a:lnTo>
                    <a:pt x="139" y="213"/>
                  </a:lnTo>
                  <a:lnTo>
                    <a:pt x="148" y="214"/>
                  </a:lnTo>
                  <a:lnTo>
                    <a:pt x="157" y="220"/>
                  </a:lnTo>
                  <a:lnTo>
                    <a:pt x="179" y="227"/>
                  </a:lnTo>
                  <a:lnTo>
                    <a:pt x="212" y="237"/>
                  </a:lnTo>
                  <a:lnTo>
                    <a:pt x="229" y="240"/>
                  </a:lnTo>
                  <a:lnTo>
                    <a:pt x="244" y="242"/>
                  </a:lnTo>
                  <a:lnTo>
                    <a:pt x="249" y="242"/>
                  </a:lnTo>
                  <a:lnTo>
                    <a:pt x="255" y="240"/>
                  </a:lnTo>
                  <a:lnTo>
                    <a:pt x="260" y="238"/>
                  </a:lnTo>
                  <a:lnTo>
                    <a:pt x="264" y="235"/>
                  </a:lnTo>
                  <a:lnTo>
                    <a:pt x="273" y="237"/>
                  </a:lnTo>
                  <a:lnTo>
                    <a:pt x="281" y="237"/>
                  </a:lnTo>
                  <a:lnTo>
                    <a:pt x="288" y="235"/>
                  </a:lnTo>
                  <a:lnTo>
                    <a:pt x="296" y="233"/>
                  </a:lnTo>
                  <a:lnTo>
                    <a:pt x="297" y="227"/>
                  </a:lnTo>
                  <a:lnTo>
                    <a:pt x="297" y="220"/>
                  </a:lnTo>
                  <a:lnTo>
                    <a:pt x="297" y="216"/>
                  </a:lnTo>
                  <a:lnTo>
                    <a:pt x="297" y="213"/>
                  </a:lnTo>
                  <a:lnTo>
                    <a:pt x="297" y="209"/>
                  </a:lnTo>
                  <a:lnTo>
                    <a:pt x="296" y="207"/>
                  </a:lnTo>
                  <a:lnTo>
                    <a:pt x="290" y="200"/>
                  </a:lnTo>
                  <a:lnTo>
                    <a:pt x="285" y="185"/>
                  </a:lnTo>
                  <a:lnTo>
                    <a:pt x="272" y="177"/>
                  </a:lnTo>
                  <a:lnTo>
                    <a:pt x="257" y="168"/>
                  </a:lnTo>
                  <a:lnTo>
                    <a:pt x="249" y="150"/>
                  </a:lnTo>
                  <a:lnTo>
                    <a:pt x="242" y="133"/>
                  </a:lnTo>
                  <a:lnTo>
                    <a:pt x="233" y="128"/>
                  </a:lnTo>
                  <a:lnTo>
                    <a:pt x="225" y="122"/>
                  </a:lnTo>
                  <a:lnTo>
                    <a:pt x="216" y="109"/>
                  </a:lnTo>
                  <a:lnTo>
                    <a:pt x="207" y="98"/>
                  </a:lnTo>
                  <a:lnTo>
                    <a:pt x="196" y="87"/>
                  </a:lnTo>
                  <a:lnTo>
                    <a:pt x="188" y="78"/>
                  </a:lnTo>
                  <a:lnTo>
                    <a:pt x="183" y="70"/>
                  </a:lnTo>
                  <a:lnTo>
                    <a:pt x="181" y="63"/>
                  </a:lnTo>
                  <a:lnTo>
                    <a:pt x="181" y="55"/>
                  </a:lnTo>
                  <a:lnTo>
                    <a:pt x="185" y="48"/>
                  </a:lnTo>
                  <a:lnTo>
                    <a:pt x="192" y="39"/>
                  </a:lnTo>
                  <a:lnTo>
                    <a:pt x="200" y="31"/>
                  </a:lnTo>
                  <a:lnTo>
                    <a:pt x="188" y="30"/>
                  </a:lnTo>
                  <a:lnTo>
                    <a:pt x="177" y="30"/>
                  </a:lnTo>
                  <a:lnTo>
                    <a:pt x="164" y="33"/>
                  </a:lnTo>
                  <a:lnTo>
                    <a:pt x="152" y="39"/>
                  </a:lnTo>
                  <a:lnTo>
                    <a:pt x="146" y="39"/>
                  </a:lnTo>
                  <a:lnTo>
                    <a:pt x="139" y="33"/>
                  </a:lnTo>
                  <a:lnTo>
                    <a:pt x="131" y="28"/>
                  </a:lnTo>
                  <a:lnTo>
                    <a:pt x="122" y="20"/>
                  </a:lnTo>
                  <a:lnTo>
                    <a:pt x="113" y="13"/>
                  </a:lnTo>
                  <a:lnTo>
                    <a:pt x="105" y="7"/>
                  </a:lnTo>
                  <a:lnTo>
                    <a:pt x="96" y="2"/>
                  </a:lnTo>
                  <a:lnTo>
                    <a:pt x="91" y="0"/>
                  </a:lnTo>
                  <a:lnTo>
                    <a:pt x="74" y="6"/>
                  </a:lnTo>
                  <a:lnTo>
                    <a:pt x="57" y="9"/>
                  </a:lnTo>
                  <a:lnTo>
                    <a:pt x="59" y="22"/>
                  </a:lnTo>
                  <a:lnTo>
                    <a:pt x="57" y="37"/>
                  </a:lnTo>
                  <a:lnTo>
                    <a:pt x="55" y="50"/>
                  </a:lnTo>
                  <a:lnTo>
                    <a:pt x="55" y="67"/>
                  </a:lnTo>
                  <a:lnTo>
                    <a:pt x="46" y="72"/>
                  </a:lnTo>
                  <a:lnTo>
                    <a:pt x="33" y="76"/>
                  </a:lnTo>
                  <a:lnTo>
                    <a:pt x="30" y="83"/>
                  </a:lnTo>
                  <a:lnTo>
                    <a:pt x="22" y="92"/>
                  </a:lnTo>
                  <a:lnTo>
                    <a:pt x="9" y="96"/>
                  </a:lnTo>
                  <a:lnTo>
                    <a:pt x="2" y="102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2" y="111"/>
                  </a:lnTo>
                  <a:lnTo>
                    <a:pt x="4" y="116"/>
                  </a:lnTo>
                  <a:lnTo>
                    <a:pt x="13" y="124"/>
                  </a:lnTo>
                  <a:lnTo>
                    <a:pt x="19" y="131"/>
                  </a:lnTo>
                  <a:lnTo>
                    <a:pt x="22" y="139"/>
                  </a:lnTo>
                  <a:lnTo>
                    <a:pt x="26" y="144"/>
                  </a:lnTo>
                  <a:lnTo>
                    <a:pt x="28" y="159"/>
                  </a:lnTo>
                  <a:lnTo>
                    <a:pt x="28" y="172"/>
                  </a:lnTo>
                  <a:lnTo>
                    <a:pt x="26" y="179"/>
                  </a:lnTo>
                  <a:lnTo>
                    <a:pt x="24" y="189"/>
                  </a:lnTo>
                  <a:close/>
                </a:path>
              </a:pathLst>
            </a:custGeom>
            <a:solidFill>
              <a:srgbClr val="93D593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2" name="Freeform 42"/>
            <p:cNvSpPr>
              <a:spLocks/>
            </p:cNvSpPr>
            <p:nvPr/>
          </p:nvSpPr>
          <p:spPr bwMode="auto">
            <a:xfrm>
              <a:off x="1478" y="2725"/>
              <a:ext cx="303" cy="327"/>
            </a:xfrm>
            <a:custGeom>
              <a:avLst/>
              <a:gdLst>
                <a:gd name="T0" fmla="*/ 30 w 303"/>
                <a:gd name="T1" fmla="*/ 315 h 327"/>
                <a:gd name="T2" fmla="*/ 67 w 303"/>
                <a:gd name="T3" fmla="*/ 327 h 327"/>
                <a:gd name="T4" fmla="*/ 91 w 303"/>
                <a:gd name="T5" fmla="*/ 322 h 327"/>
                <a:gd name="T6" fmla="*/ 91 w 303"/>
                <a:gd name="T7" fmla="*/ 283 h 327"/>
                <a:gd name="T8" fmla="*/ 104 w 303"/>
                <a:gd name="T9" fmla="*/ 279 h 327"/>
                <a:gd name="T10" fmla="*/ 133 w 303"/>
                <a:gd name="T11" fmla="*/ 281 h 327"/>
                <a:gd name="T12" fmla="*/ 152 w 303"/>
                <a:gd name="T13" fmla="*/ 303 h 327"/>
                <a:gd name="T14" fmla="*/ 163 w 303"/>
                <a:gd name="T15" fmla="*/ 302 h 327"/>
                <a:gd name="T16" fmla="*/ 142 w 303"/>
                <a:gd name="T17" fmla="*/ 259 h 327"/>
                <a:gd name="T18" fmla="*/ 155 w 303"/>
                <a:gd name="T19" fmla="*/ 239 h 327"/>
                <a:gd name="T20" fmla="*/ 159 w 303"/>
                <a:gd name="T21" fmla="*/ 213 h 327"/>
                <a:gd name="T22" fmla="*/ 189 w 303"/>
                <a:gd name="T23" fmla="*/ 224 h 327"/>
                <a:gd name="T24" fmla="*/ 222 w 303"/>
                <a:gd name="T25" fmla="*/ 242 h 327"/>
                <a:gd name="T26" fmla="*/ 257 w 303"/>
                <a:gd name="T27" fmla="*/ 248 h 327"/>
                <a:gd name="T28" fmla="*/ 272 w 303"/>
                <a:gd name="T29" fmla="*/ 237 h 327"/>
                <a:gd name="T30" fmla="*/ 266 w 303"/>
                <a:gd name="T31" fmla="*/ 204 h 327"/>
                <a:gd name="T32" fmla="*/ 248 w 303"/>
                <a:gd name="T33" fmla="*/ 181 h 327"/>
                <a:gd name="T34" fmla="*/ 244 w 303"/>
                <a:gd name="T35" fmla="*/ 170 h 327"/>
                <a:gd name="T36" fmla="*/ 266 w 303"/>
                <a:gd name="T37" fmla="*/ 157 h 327"/>
                <a:gd name="T38" fmla="*/ 290 w 303"/>
                <a:gd name="T39" fmla="*/ 137 h 327"/>
                <a:gd name="T40" fmla="*/ 301 w 303"/>
                <a:gd name="T41" fmla="*/ 102 h 327"/>
                <a:gd name="T42" fmla="*/ 290 w 303"/>
                <a:gd name="T43" fmla="*/ 60 h 327"/>
                <a:gd name="T44" fmla="*/ 261 w 303"/>
                <a:gd name="T45" fmla="*/ 48 h 327"/>
                <a:gd name="T46" fmla="*/ 220 w 303"/>
                <a:gd name="T47" fmla="*/ 15 h 327"/>
                <a:gd name="T48" fmla="*/ 196 w 303"/>
                <a:gd name="T49" fmla="*/ 0 h 327"/>
                <a:gd name="T50" fmla="*/ 185 w 303"/>
                <a:gd name="T51" fmla="*/ 11 h 327"/>
                <a:gd name="T52" fmla="*/ 168 w 303"/>
                <a:gd name="T53" fmla="*/ 32 h 327"/>
                <a:gd name="T54" fmla="*/ 174 w 303"/>
                <a:gd name="T55" fmla="*/ 58 h 327"/>
                <a:gd name="T56" fmla="*/ 163 w 303"/>
                <a:gd name="T57" fmla="*/ 58 h 327"/>
                <a:gd name="T58" fmla="*/ 152 w 303"/>
                <a:gd name="T59" fmla="*/ 54 h 327"/>
                <a:gd name="T60" fmla="*/ 139 w 303"/>
                <a:gd name="T61" fmla="*/ 63 h 327"/>
                <a:gd name="T62" fmla="*/ 129 w 303"/>
                <a:gd name="T63" fmla="*/ 52 h 327"/>
                <a:gd name="T64" fmla="*/ 105 w 303"/>
                <a:gd name="T65" fmla="*/ 48 h 327"/>
                <a:gd name="T66" fmla="*/ 93 w 303"/>
                <a:gd name="T67" fmla="*/ 39 h 327"/>
                <a:gd name="T68" fmla="*/ 85 w 303"/>
                <a:gd name="T69" fmla="*/ 10 h 327"/>
                <a:gd name="T70" fmla="*/ 72 w 303"/>
                <a:gd name="T71" fmla="*/ 6 h 327"/>
                <a:gd name="T72" fmla="*/ 54 w 303"/>
                <a:gd name="T73" fmla="*/ 23 h 327"/>
                <a:gd name="T74" fmla="*/ 43 w 303"/>
                <a:gd name="T75" fmla="*/ 56 h 327"/>
                <a:gd name="T76" fmla="*/ 54 w 303"/>
                <a:gd name="T77" fmla="*/ 84 h 327"/>
                <a:gd name="T78" fmla="*/ 80 w 303"/>
                <a:gd name="T79" fmla="*/ 91 h 327"/>
                <a:gd name="T80" fmla="*/ 100 w 303"/>
                <a:gd name="T81" fmla="*/ 98 h 327"/>
                <a:gd name="T82" fmla="*/ 128 w 303"/>
                <a:gd name="T83" fmla="*/ 106 h 327"/>
                <a:gd name="T84" fmla="*/ 141 w 303"/>
                <a:gd name="T85" fmla="*/ 102 h 327"/>
                <a:gd name="T86" fmla="*/ 152 w 303"/>
                <a:gd name="T87" fmla="*/ 111 h 327"/>
                <a:gd name="T88" fmla="*/ 146 w 303"/>
                <a:gd name="T89" fmla="*/ 120 h 327"/>
                <a:gd name="T90" fmla="*/ 128 w 303"/>
                <a:gd name="T91" fmla="*/ 137 h 327"/>
                <a:gd name="T92" fmla="*/ 104 w 303"/>
                <a:gd name="T93" fmla="*/ 137 h 327"/>
                <a:gd name="T94" fmla="*/ 70 w 303"/>
                <a:gd name="T95" fmla="*/ 143 h 327"/>
                <a:gd name="T96" fmla="*/ 28 w 303"/>
                <a:gd name="T97" fmla="*/ 209 h 327"/>
                <a:gd name="T98" fmla="*/ 8 w 303"/>
                <a:gd name="T99" fmla="*/ 228 h 327"/>
                <a:gd name="T100" fmla="*/ 0 w 303"/>
                <a:gd name="T101" fmla="*/ 259 h 327"/>
                <a:gd name="T102" fmla="*/ 8 w 303"/>
                <a:gd name="T103" fmla="*/ 268 h 327"/>
                <a:gd name="T104" fmla="*/ 24 w 303"/>
                <a:gd name="T105" fmla="*/ 263 h 327"/>
                <a:gd name="T106" fmla="*/ 39 w 303"/>
                <a:gd name="T107" fmla="*/ 278 h 327"/>
                <a:gd name="T108" fmla="*/ 48 w 303"/>
                <a:gd name="T109" fmla="*/ 296 h 327"/>
                <a:gd name="T110" fmla="*/ 30 w 303"/>
                <a:gd name="T111" fmla="*/ 315 h 32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03"/>
                <a:gd name="T169" fmla="*/ 0 h 327"/>
                <a:gd name="T170" fmla="*/ 303 w 303"/>
                <a:gd name="T171" fmla="*/ 327 h 32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03" h="327">
                  <a:moveTo>
                    <a:pt x="30" y="315"/>
                  </a:moveTo>
                  <a:lnTo>
                    <a:pt x="30" y="315"/>
                  </a:lnTo>
                  <a:lnTo>
                    <a:pt x="45" y="322"/>
                  </a:lnTo>
                  <a:lnTo>
                    <a:pt x="59" y="326"/>
                  </a:lnTo>
                  <a:lnTo>
                    <a:pt x="67" y="327"/>
                  </a:lnTo>
                  <a:lnTo>
                    <a:pt x="76" y="327"/>
                  </a:lnTo>
                  <a:lnTo>
                    <a:pt x="83" y="326"/>
                  </a:lnTo>
                  <a:lnTo>
                    <a:pt x="91" y="322"/>
                  </a:lnTo>
                  <a:lnTo>
                    <a:pt x="91" y="305"/>
                  </a:lnTo>
                  <a:lnTo>
                    <a:pt x="87" y="287"/>
                  </a:lnTo>
                  <a:lnTo>
                    <a:pt x="91" y="283"/>
                  </a:lnTo>
                  <a:lnTo>
                    <a:pt x="94" y="281"/>
                  </a:lnTo>
                  <a:lnTo>
                    <a:pt x="98" y="281"/>
                  </a:lnTo>
                  <a:lnTo>
                    <a:pt x="104" y="279"/>
                  </a:lnTo>
                  <a:lnTo>
                    <a:pt x="115" y="279"/>
                  </a:lnTo>
                  <a:lnTo>
                    <a:pt x="124" y="279"/>
                  </a:lnTo>
                  <a:lnTo>
                    <a:pt x="133" y="281"/>
                  </a:lnTo>
                  <a:lnTo>
                    <a:pt x="139" y="287"/>
                  </a:lnTo>
                  <a:lnTo>
                    <a:pt x="146" y="292"/>
                  </a:lnTo>
                  <a:lnTo>
                    <a:pt x="152" y="303"/>
                  </a:lnTo>
                  <a:lnTo>
                    <a:pt x="155" y="305"/>
                  </a:lnTo>
                  <a:lnTo>
                    <a:pt x="159" y="305"/>
                  </a:lnTo>
                  <a:lnTo>
                    <a:pt x="163" y="302"/>
                  </a:lnTo>
                  <a:lnTo>
                    <a:pt x="163" y="298"/>
                  </a:lnTo>
                  <a:lnTo>
                    <a:pt x="152" y="279"/>
                  </a:lnTo>
                  <a:lnTo>
                    <a:pt x="142" y="259"/>
                  </a:lnTo>
                  <a:lnTo>
                    <a:pt x="150" y="254"/>
                  </a:lnTo>
                  <a:lnTo>
                    <a:pt x="159" y="250"/>
                  </a:lnTo>
                  <a:lnTo>
                    <a:pt x="155" y="239"/>
                  </a:lnTo>
                  <a:lnTo>
                    <a:pt x="150" y="228"/>
                  </a:lnTo>
                  <a:lnTo>
                    <a:pt x="152" y="220"/>
                  </a:lnTo>
                  <a:lnTo>
                    <a:pt x="159" y="213"/>
                  </a:lnTo>
                  <a:lnTo>
                    <a:pt x="168" y="207"/>
                  </a:lnTo>
                  <a:lnTo>
                    <a:pt x="174" y="207"/>
                  </a:lnTo>
                  <a:lnTo>
                    <a:pt x="189" y="224"/>
                  </a:lnTo>
                  <a:lnTo>
                    <a:pt x="202" y="235"/>
                  </a:lnTo>
                  <a:lnTo>
                    <a:pt x="213" y="241"/>
                  </a:lnTo>
                  <a:lnTo>
                    <a:pt x="222" y="242"/>
                  </a:lnTo>
                  <a:lnTo>
                    <a:pt x="235" y="242"/>
                  </a:lnTo>
                  <a:lnTo>
                    <a:pt x="244" y="244"/>
                  </a:lnTo>
                  <a:lnTo>
                    <a:pt x="257" y="248"/>
                  </a:lnTo>
                  <a:lnTo>
                    <a:pt x="268" y="254"/>
                  </a:lnTo>
                  <a:lnTo>
                    <a:pt x="270" y="244"/>
                  </a:lnTo>
                  <a:lnTo>
                    <a:pt x="272" y="237"/>
                  </a:lnTo>
                  <a:lnTo>
                    <a:pt x="272" y="224"/>
                  </a:lnTo>
                  <a:lnTo>
                    <a:pt x="270" y="209"/>
                  </a:lnTo>
                  <a:lnTo>
                    <a:pt x="266" y="204"/>
                  </a:lnTo>
                  <a:lnTo>
                    <a:pt x="263" y="196"/>
                  </a:lnTo>
                  <a:lnTo>
                    <a:pt x="257" y="189"/>
                  </a:lnTo>
                  <a:lnTo>
                    <a:pt x="248" y="181"/>
                  </a:lnTo>
                  <a:lnTo>
                    <a:pt x="246" y="176"/>
                  </a:lnTo>
                  <a:lnTo>
                    <a:pt x="244" y="172"/>
                  </a:lnTo>
                  <a:lnTo>
                    <a:pt x="244" y="170"/>
                  </a:lnTo>
                  <a:lnTo>
                    <a:pt x="246" y="167"/>
                  </a:lnTo>
                  <a:lnTo>
                    <a:pt x="253" y="161"/>
                  </a:lnTo>
                  <a:lnTo>
                    <a:pt x="266" y="157"/>
                  </a:lnTo>
                  <a:lnTo>
                    <a:pt x="274" y="148"/>
                  </a:lnTo>
                  <a:lnTo>
                    <a:pt x="277" y="141"/>
                  </a:lnTo>
                  <a:lnTo>
                    <a:pt x="290" y="137"/>
                  </a:lnTo>
                  <a:lnTo>
                    <a:pt x="299" y="132"/>
                  </a:lnTo>
                  <a:lnTo>
                    <a:pt x="299" y="115"/>
                  </a:lnTo>
                  <a:lnTo>
                    <a:pt x="301" y="102"/>
                  </a:lnTo>
                  <a:lnTo>
                    <a:pt x="303" y="87"/>
                  </a:lnTo>
                  <a:lnTo>
                    <a:pt x="301" y="74"/>
                  </a:lnTo>
                  <a:lnTo>
                    <a:pt x="290" y="60"/>
                  </a:lnTo>
                  <a:lnTo>
                    <a:pt x="279" y="47"/>
                  </a:lnTo>
                  <a:lnTo>
                    <a:pt x="270" y="47"/>
                  </a:lnTo>
                  <a:lnTo>
                    <a:pt x="261" y="48"/>
                  </a:lnTo>
                  <a:lnTo>
                    <a:pt x="248" y="35"/>
                  </a:lnTo>
                  <a:lnTo>
                    <a:pt x="233" y="28"/>
                  </a:lnTo>
                  <a:lnTo>
                    <a:pt x="220" y="15"/>
                  </a:lnTo>
                  <a:lnTo>
                    <a:pt x="207" y="2"/>
                  </a:lnTo>
                  <a:lnTo>
                    <a:pt x="202" y="2"/>
                  </a:lnTo>
                  <a:lnTo>
                    <a:pt x="196" y="0"/>
                  </a:lnTo>
                  <a:lnTo>
                    <a:pt x="190" y="2"/>
                  </a:lnTo>
                  <a:lnTo>
                    <a:pt x="187" y="4"/>
                  </a:lnTo>
                  <a:lnTo>
                    <a:pt x="185" y="11"/>
                  </a:lnTo>
                  <a:lnTo>
                    <a:pt x="185" y="21"/>
                  </a:lnTo>
                  <a:lnTo>
                    <a:pt x="176" y="24"/>
                  </a:lnTo>
                  <a:lnTo>
                    <a:pt x="168" y="32"/>
                  </a:lnTo>
                  <a:lnTo>
                    <a:pt x="174" y="41"/>
                  </a:lnTo>
                  <a:lnTo>
                    <a:pt x="178" y="54"/>
                  </a:lnTo>
                  <a:lnTo>
                    <a:pt x="174" y="58"/>
                  </a:lnTo>
                  <a:lnTo>
                    <a:pt x="170" y="60"/>
                  </a:lnTo>
                  <a:lnTo>
                    <a:pt x="166" y="60"/>
                  </a:lnTo>
                  <a:lnTo>
                    <a:pt x="163" y="58"/>
                  </a:lnTo>
                  <a:lnTo>
                    <a:pt x="159" y="56"/>
                  </a:lnTo>
                  <a:lnTo>
                    <a:pt x="155" y="54"/>
                  </a:lnTo>
                  <a:lnTo>
                    <a:pt x="152" y="54"/>
                  </a:lnTo>
                  <a:lnTo>
                    <a:pt x="148" y="56"/>
                  </a:lnTo>
                  <a:lnTo>
                    <a:pt x="144" y="61"/>
                  </a:lnTo>
                  <a:lnTo>
                    <a:pt x="139" y="63"/>
                  </a:lnTo>
                  <a:lnTo>
                    <a:pt x="133" y="61"/>
                  </a:lnTo>
                  <a:lnTo>
                    <a:pt x="131" y="56"/>
                  </a:lnTo>
                  <a:lnTo>
                    <a:pt x="129" y="52"/>
                  </a:lnTo>
                  <a:lnTo>
                    <a:pt x="124" y="50"/>
                  </a:lnTo>
                  <a:lnTo>
                    <a:pt x="117" y="48"/>
                  </a:lnTo>
                  <a:lnTo>
                    <a:pt x="105" y="48"/>
                  </a:lnTo>
                  <a:lnTo>
                    <a:pt x="93" y="50"/>
                  </a:lnTo>
                  <a:lnTo>
                    <a:pt x="85" y="48"/>
                  </a:lnTo>
                  <a:lnTo>
                    <a:pt x="93" y="39"/>
                  </a:lnTo>
                  <a:lnTo>
                    <a:pt x="98" y="24"/>
                  </a:lnTo>
                  <a:lnTo>
                    <a:pt x="93" y="15"/>
                  </a:lnTo>
                  <a:lnTo>
                    <a:pt x="85" y="10"/>
                  </a:lnTo>
                  <a:lnTo>
                    <a:pt x="81" y="8"/>
                  </a:lnTo>
                  <a:lnTo>
                    <a:pt x="78" y="6"/>
                  </a:lnTo>
                  <a:lnTo>
                    <a:pt x="72" y="6"/>
                  </a:lnTo>
                  <a:lnTo>
                    <a:pt x="67" y="6"/>
                  </a:lnTo>
                  <a:lnTo>
                    <a:pt x="61" y="11"/>
                  </a:lnTo>
                  <a:lnTo>
                    <a:pt x="54" y="23"/>
                  </a:lnTo>
                  <a:lnTo>
                    <a:pt x="48" y="34"/>
                  </a:lnTo>
                  <a:lnTo>
                    <a:pt x="45" y="45"/>
                  </a:lnTo>
                  <a:lnTo>
                    <a:pt x="43" y="56"/>
                  </a:lnTo>
                  <a:lnTo>
                    <a:pt x="43" y="67"/>
                  </a:lnTo>
                  <a:lnTo>
                    <a:pt x="46" y="76"/>
                  </a:lnTo>
                  <a:lnTo>
                    <a:pt x="54" y="84"/>
                  </a:lnTo>
                  <a:lnTo>
                    <a:pt x="65" y="84"/>
                  </a:lnTo>
                  <a:lnTo>
                    <a:pt x="74" y="82"/>
                  </a:lnTo>
                  <a:lnTo>
                    <a:pt x="80" y="91"/>
                  </a:lnTo>
                  <a:lnTo>
                    <a:pt x="85" y="100"/>
                  </a:lnTo>
                  <a:lnTo>
                    <a:pt x="93" y="100"/>
                  </a:lnTo>
                  <a:lnTo>
                    <a:pt x="100" y="98"/>
                  </a:lnTo>
                  <a:lnTo>
                    <a:pt x="109" y="104"/>
                  </a:lnTo>
                  <a:lnTo>
                    <a:pt x="120" y="108"/>
                  </a:lnTo>
                  <a:lnTo>
                    <a:pt x="128" y="106"/>
                  </a:lnTo>
                  <a:lnTo>
                    <a:pt x="133" y="104"/>
                  </a:lnTo>
                  <a:lnTo>
                    <a:pt x="137" y="102"/>
                  </a:lnTo>
                  <a:lnTo>
                    <a:pt x="141" y="102"/>
                  </a:lnTo>
                  <a:lnTo>
                    <a:pt x="144" y="102"/>
                  </a:lnTo>
                  <a:lnTo>
                    <a:pt x="148" y="104"/>
                  </a:lnTo>
                  <a:lnTo>
                    <a:pt x="152" y="111"/>
                  </a:lnTo>
                  <a:lnTo>
                    <a:pt x="152" y="115"/>
                  </a:lnTo>
                  <a:lnTo>
                    <a:pt x="150" y="119"/>
                  </a:lnTo>
                  <a:lnTo>
                    <a:pt x="146" y="120"/>
                  </a:lnTo>
                  <a:lnTo>
                    <a:pt x="137" y="122"/>
                  </a:lnTo>
                  <a:lnTo>
                    <a:pt x="131" y="126"/>
                  </a:lnTo>
                  <a:lnTo>
                    <a:pt x="128" y="137"/>
                  </a:lnTo>
                  <a:lnTo>
                    <a:pt x="124" y="146"/>
                  </a:lnTo>
                  <a:lnTo>
                    <a:pt x="115" y="143"/>
                  </a:lnTo>
                  <a:lnTo>
                    <a:pt x="104" y="137"/>
                  </a:lnTo>
                  <a:lnTo>
                    <a:pt x="87" y="133"/>
                  </a:lnTo>
                  <a:lnTo>
                    <a:pt x="74" y="133"/>
                  </a:lnTo>
                  <a:lnTo>
                    <a:pt x="70" y="143"/>
                  </a:lnTo>
                  <a:lnTo>
                    <a:pt x="65" y="159"/>
                  </a:lnTo>
                  <a:lnTo>
                    <a:pt x="48" y="181"/>
                  </a:lnTo>
                  <a:lnTo>
                    <a:pt x="28" y="209"/>
                  </a:lnTo>
                  <a:lnTo>
                    <a:pt x="21" y="217"/>
                  </a:lnTo>
                  <a:lnTo>
                    <a:pt x="13" y="224"/>
                  </a:lnTo>
                  <a:lnTo>
                    <a:pt x="8" y="228"/>
                  </a:lnTo>
                  <a:lnTo>
                    <a:pt x="6" y="235"/>
                  </a:lnTo>
                  <a:lnTo>
                    <a:pt x="2" y="246"/>
                  </a:lnTo>
                  <a:lnTo>
                    <a:pt x="0" y="259"/>
                  </a:lnTo>
                  <a:lnTo>
                    <a:pt x="2" y="266"/>
                  </a:lnTo>
                  <a:lnTo>
                    <a:pt x="4" y="268"/>
                  </a:lnTo>
                  <a:lnTo>
                    <a:pt x="8" y="268"/>
                  </a:lnTo>
                  <a:lnTo>
                    <a:pt x="13" y="266"/>
                  </a:lnTo>
                  <a:lnTo>
                    <a:pt x="19" y="263"/>
                  </a:lnTo>
                  <a:lnTo>
                    <a:pt x="24" y="263"/>
                  </a:lnTo>
                  <a:lnTo>
                    <a:pt x="30" y="266"/>
                  </a:lnTo>
                  <a:lnTo>
                    <a:pt x="35" y="272"/>
                  </a:lnTo>
                  <a:lnTo>
                    <a:pt x="39" y="278"/>
                  </a:lnTo>
                  <a:lnTo>
                    <a:pt x="45" y="283"/>
                  </a:lnTo>
                  <a:lnTo>
                    <a:pt x="48" y="289"/>
                  </a:lnTo>
                  <a:lnTo>
                    <a:pt x="48" y="296"/>
                  </a:lnTo>
                  <a:lnTo>
                    <a:pt x="37" y="305"/>
                  </a:lnTo>
                  <a:lnTo>
                    <a:pt x="30" y="311"/>
                  </a:lnTo>
                  <a:lnTo>
                    <a:pt x="30" y="315"/>
                  </a:lnTo>
                  <a:close/>
                </a:path>
              </a:pathLst>
            </a:custGeom>
            <a:solidFill>
              <a:srgbClr val="93D593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3" name="Freeform 43"/>
            <p:cNvSpPr>
              <a:spLocks/>
            </p:cNvSpPr>
            <p:nvPr/>
          </p:nvSpPr>
          <p:spPr bwMode="auto">
            <a:xfrm>
              <a:off x="349" y="2975"/>
              <a:ext cx="211" cy="321"/>
            </a:xfrm>
            <a:custGeom>
              <a:avLst/>
              <a:gdLst>
                <a:gd name="T0" fmla="*/ 12 w 211"/>
                <a:gd name="T1" fmla="*/ 151 h 321"/>
                <a:gd name="T2" fmla="*/ 2 w 211"/>
                <a:gd name="T3" fmla="*/ 162 h 321"/>
                <a:gd name="T4" fmla="*/ 6 w 211"/>
                <a:gd name="T5" fmla="*/ 186 h 321"/>
                <a:gd name="T6" fmla="*/ 25 w 211"/>
                <a:gd name="T7" fmla="*/ 249 h 321"/>
                <a:gd name="T8" fmla="*/ 26 w 211"/>
                <a:gd name="T9" fmla="*/ 292 h 321"/>
                <a:gd name="T10" fmla="*/ 32 w 211"/>
                <a:gd name="T11" fmla="*/ 307 h 321"/>
                <a:gd name="T12" fmla="*/ 60 w 211"/>
                <a:gd name="T13" fmla="*/ 318 h 321"/>
                <a:gd name="T14" fmla="*/ 113 w 211"/>
                <a:gd name="T15" fmla="*/ 290 h 321"/>
                <a:gd name="T16" fmla="*/ 119 w 211"/>
                <a:gd name="T17" fmla="*/ 251 h 321"/>
                <a:gd name="T18" fmla="*/ 121 w 211"/>
                <a:gd name="T19" fmla="*/ 229 h 321"/>
                <a:gd name="T20" fmla="*/ 124 w 211"/>
                <a:gd name="T21" fmla="*/ 212 h 321"/>
                <a:gd name="T22" fmla="*/ 130 w 211"/>
                <a:gd name="T23" fmla="*/ 192 h 321"/>
                <a:gd name="T24" fmla="*/ 146 w 211"/>
                <a:gd name="T25" fmla="*/ 188 h 321"/>
                <a:gd name="T26" fmla="*/ 159 w 211"/>
                <a:gd name="T27" fmla="*/ 168 h 321"/>
                <a:gd name="T28" fmla="*/ 189 w 211"/>
                <a:gd name="T29" fmla="*/ 155 h 321"/>
                <a:gd name="T30" fmla="*/ 185 w 211"/>
                <a:gd name="T31" fmla="*/ 151 h 321"/>
                <a:gd name="T32" fmla="*/ 159 w 211"/>
                <a:gd name="T33" fmla="*/ 153 h 321"/>
                <a:gd name="T34" fmla="*/ 159 w 211"/>
                <a:gd name="T35" fmla="*/ 150 h 321"/>
                <a:gd name="T36" fmla="*/ 170 w 211"/>
                <a:gd name="T37" fmla="*/ 148 h 321"/>
                <a:gd name="T38" fmla="*/ 187 w 211"/>
                <a:gd name="T39" fmla="*/ 114 h 321"/>
                <a:gd name="T40" fmla="*/ 183 w 211"/>
                <a:gd name="T41" fmla="*/ 90 h 321"/>
                <a:gd name="T42" fmla="*/ 194 w 211"/>
                <a:gd name="T43" fmla="*/ 70 h 321"/>
                <a:gd name="T44" fmla="*/ 209 w 211"/>
                <a:gd name="T45" fmla="*/ 50 h 321"/>
                <a:gd name="T46" fmla="*/ 187 w 211"/>
                <a:gd name="T47" fmla="*/ 15 h 321"/>
                <a:gd name="T48" fmla="*/ 126 w 211"/>
                <a:gd name="T49" fmla="*/ 0 h 321"/>
                <a:gd name="T50" fmla="*/ 122 w 211"/>
                <a:gd name="T51" fmla="*/ 11 h 321"/>
                <a:gd name="T52" fmla="*/ 128 w 211"/>
                <a:gd name="T53" fmla="*/ 24 h 321"/>
                <a:gd name="T54" fmla="*/ 91 w 211"/>
                <a:gd name="T55" fmla="*/ 22 h 321"/>
                <a:gd name="T56" fmla="*/ 102 w 211"/>
                <a:gd name="T57" fmla="*/ 28 h 321"/>
                <a:gd name="T58" fmla="*/ 113 w 211"/>
                <a:gd name="T59" fmla="*/ 39 h 321"/>
                <a:gd name="T60" fmla="*/ 100 w 211"/>
                <a:gd name="T61" fmla="*/ 50 h 321"/>
                <a:gd name="T62" fmla="*/ 115 w 211"/>
                <a:gd name="T63" fmla="*/ 72 h 321"/>
                <a:gd name="T64" fmla="*/ 111 w 211"/>
                <a:gd name="T65" fmla="*/ 79 h 321"/>
                <a:gd name="T66" fmla="*/ 130 w 211"/>
                <a:gd name="T67" fmla="*/ 85 h 321"/>
                <a:gd name="T68" fmla="*/ 143 w 211"/>
                <a:gd name="T69" fmla="*/ 94 h 321"/>
                <a:gd name="T70" fmla="*/ 137 w 211"/>
                <a:gd name="T71" fmla="*/ 105 h 321"/>
                <a:gd name="T72" fmla="*/ 119 w 211"/>
                <a:gd name="T73" fmla="*/ 114 h 321"/>
                <a:gd name="T74" fmla="*/ 95 w 211"/>
                <a:gd name="T75" fmla="*/ 124 h 321"/>
                <a:gd name="T76" fmla="*/ 87 w 211"/>
                <a:gd name="T77" fmla="*/ 146 h 321"/>
                <a:gd name="T78" fmla="*/ 78 w 211"/>
                <a:gd name="T79" fmla="*/ 153 h 321"/>
                <a:gd name="T80" fmla="*/ 54 w 211"/>
                <a:gd name="T81" fmla="*/ 144 h 321"/>
                <a:gd name="T82" fmla="*/ 39 w 211"/>
                <a:gd name="T83" fmla="*/ 151 h 321"/>
                <a:gd name="T84" fmla="*/ 21 w 211"/>
                <a:gd name="T85" fmla="*/ 146 h 321"/>
                <a:gd name="T86" fmla="*/ 4 w 211"/>
                <a:gd name="T87" fmla="*/ 129 h 32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1"/>
                <a:gd name="T133" fmla="*/ 0 h 321"/>
                <a:gd name="T134" fmla="*/ 211 w 211"/>
                <a:gd name="T135" fmla="*/ 321 h 32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1" h="321">
                  <a:moveTo>
                    <a:pt x="4" y="129"/>
                  </a:moveTo>
                  <a:lnTo>
                    <a:pt x="8" y="142"/>
                  </a:lnTo>
                  <a:lnTo>
                    <a:pt x="12" y="151"/>
                  </a:lnTo>
                  <a:lnTo>
                    <a:pt x="6" y="155"/>
                  </a:lnTo>
                  <a:lnTo>
                    <a:pt x="4" y="159"/>
                  </a:lnTo>
                  <a:lnTo>
                    <a:pt x="2" y="162"/>
                  </a:lnTo>
                  <a:lnTo>
                    <a:pt x="0" y="166"/>
                  </a:lnTo>
                  <a:lnTo>
                    <a:pt x="2" y="175"/>
                  </a:lnTo>
                  <a:lnTo>
                    <a:pt x="6" y="186"/>
                  </a:lnTo>
                  <a:lnTo>
                    <a:pt x="15" y="207"/>
                  </a:lnTo>
                  <a:lnTo>
                    <a:pt x="23" y="233"/>
                  </a:lnTo>
                  <a:lnTo>
                    <a:pt x="25" y="249"/>
                  </a:lnTo>
                  <a:lnTo>
                    <a:pt x="25" y="262"/>
                  </a:lnTo>
                  <a:lnTo>
                    <a:pt x="25" y="275"/>
                  </a:lnTo>
                  <a:lnTo>
                    <a:pt x="26" y="292"/>
                  </a:lnTo>
                  <a:lnTo>
                    <a:pt x="26" y="297"/>
                  </a:lnTo>
                  <a:lnTo>
                    <a:pt x="28" y="303"/>
                  </a:lnTo>
                  <a:lnTo>
                    <a:pt x="32" y="307"/>
                  </a:lnTo>
                  <a:lnTo>
                    <a:pt x="36" y="310"/>
                  </a:lnTo>
                  <a:lnTo>
                    <a:pt x="47" y="314"/>
                  </a:lnTo>
                  <a:lnTo>
                    <a:pt x="60" y="318"/>
                  </a:lnTo>
                  <a:lnTo>
                    <a:pt x="85" y="320"/>
                  </a:lnTo>
                  <a:lnTo>
                    <a:pt x="111" y="321"/>
                  </a:lnTo>
                  <a:lnTo>
                    <a:pt x="113" y="290"/>
                  </a:lnTo>
                  <a:lnTo>
                    <a:pt x="115" y="268"/>
                  </a:lnTo>
                  <a:lnTo>
                    <a:pt x="117" y="259"/>
                  </a:lnTo>
                  <a:lnTo>
                    <a:pt x="119" y="251"/>
                  </a:lnTo>
                  <a:lnTo>
                    <a:pt x="119" y="244"/>
                  </a:lnTo>
                  <a:lnTo>
                    <a:pt x="117" y="235"/>
                  </a:lnTo>
                  <a:lnTo>
                    <a:pt x="121" y="229"/>
                  </a:lnTo>
                  <a:lnTo>
                    <a:pt x="124" y="223"/>
                  </a:lnTo>
                  <a:lnTo>
                    <a:pt x="124" y="218"/>
                  </a:lnTo>
                  <a:lnTo>
                    <a:pt x="124" y="212"/>
                  </a:lnTo>
                  <a:lnTo>
                    <a:pt x="122" y="205"/>
                  </a:lnTo>
                  <a:lnTo>
                    <a:pt x="124" y="196"/>
                  </a:lnTo>
                  <a:lnTo>
                    <a:pt x="130" y="192"/>
                  </a:lnTo>
                  <a:lnTo>
                    <a:pt x="135" y="190"/>
                  </a:lnTo>
                  <a:lnTo>
                    <a:pt x="141" y="188"/>
                  </a:lnTo>
                  <a:lnTo>
                    <a:pt x="146" y="188"/>
                  </a:lnTo>
                  <a:lnTo>
                    <a:pt x="152" y="181"/>
                  </a:lnTo>
                  <a:lnTo>
                    <a:pt x="156" y="172"/>
                  </a:lnTo>
                  <a:lnTo>
                    <a:pt x="159" y="168"/>
                  </a:lnTo>
                  <a:lnTo>
                    <a:pt x="165" y="162"/>
                  </a:lnTo>
                  <a:lnTo>
                    <a:pt x="174" y="159"/>
                  </a:lnTo>
                  <a:lnTo>
                    <a:pt x="189" y="155"/>
                  </a:lnTo>
                  <a:lnTo>
                    <a:pt x="189" y="153"/>
                  </a:lnTo>
                  <a:lnTo>
                    <a:pt x="187" y="151"/>
                  </a:lnTo>
                  <a:lnTo>
                    <a:pt x="185" y="151"/>
                  </a:lnTo>
                  <a:lnTo>
                    <a:pt x="182" y="151"/>
                  </a:lnTo>
                  <a:lnTo>
                    <a:pt x="170" y="151"/>
                  </a:lnTo>
                  <a:lnTo>
                    <a:pt x="159" y="153"/>
                  </a:lnTo>
                  <a:lnTo>
                    <a:pt x="158" y="151"/>
                  </a:lnTo>
                  <a:lnTo>
                    <a:pt x="158" y="150"/>
                  </a:lnTo>
                  <a:lnTo>
                    <a:pt x="159" y="150"/>
                  </a:lnTo>
                  <a:lnTo>
                    <a:pt x="161" y="148"/>
                  </a:lnTo>
                  <a:lnTo>
                    <a:pt x="167" y="148"/>
                  </a:lnTo>
                  <a:lnTo>
                    <a:pt x="170" y="148"/>
                  </a:lnTo>
                  <a:lnTo>
                    <a:pt x="178" y="137"/>
                  </a:lnTo>
                  <a:lnTo>
                    <a:pt x="183" y="125"/>
                  </a:lnTo>
                  <a:lnTo>
                    <a:pt x="187" y="114"/>
                  </a:lnTo>
                  <a:lnTo>
                    <a:pt x="189" y="105"/>
                  </a:lnTo>
                  <a:lnTo>
                    <a:pt x="185" y="98"/>
                  </a:lnTo>
                  <a:lnTo>
                    <a:pt x="183" y="90"/>
                  </a:lnTo>
                  <a:lnTo>
                    <a:pt x="180" y="81"/>
                  </a:lnTo>
                  <a:lnTo>
                    <a:pt x="182" y="70"/>
                  </a:lnTo>
                  <a:lnTo>
                    <a:pt x="194" y="70"/>
                  </a:lnTo>
                  <a:lnTo>
                    <a:pt x="211" y="68"/>
                  </a:lnTo>
                  <a:lnTo>
                    <a:pt x="211" y="59"/>
                  </a:lnTo>
                  <a:lnTo>
                    <a:pt x="209" y="50"/>
                  </a:lnTo>
                  <a:lnTo>
                    <a:pt x="204" y="40"/>
                  </a:lnTo>
                  <a:lnTo>
                    <a:pt x="198" y="31"/>
                  </a:lnTo>
                  <a:lnTo>
                    <a:pt x="187" y="15"/>
                  </a:lnTo>
                  <a:lnTo>
                    <a:pt x="174" y="4"/>
                  </a:lnTo>
                  <a:lnTo>
                    <a:pt x="146" y="4"/>
                  </a:lnTo>
                  <a:lnTo>
                    <a:pt x="126" y="0"/>
                  </a:lnTo>
                  <a:lnTo>
                    <a:pt x="122" y="4"/>
                  </a:lnTo>
                  <a:lnTo>
                    <a:pt x="122" y="7"/>
                  </a:lnTo>
                  <a:lnTo>
                    <a:pt x="122" y="11"/>
                  </a:lnTo>
                  <a:lnTo>
                    <a:pt x="124" y="15"/>
                  </a:lnTo>
                  <a:lnTo>
                    <a:pt x="130" y="20"/>
                  </a:lnTo>
                  <a:lnTo>
                    <a:pt x="128" y="24"/>
                  </a:lnTo>
                  <a:lnTo>
                    <a:pt x="109" y="20"/>
                  </a:lnTo>
                  <a:lnTo>
                    <a:pt x="91" y="18"/>
                  </a:lnTo>
                  <a:lnTo>
                    <a:pt x="91" y="22"/>
                  </a:lnTo>
                  <a:lnTo>
                    <a:pt x="93" y="24"/>
                  </a:lnTo>
                  <a:lnTo>
                    <a:pt x="97" y="26"/>
                  </a:lnTo>
                  <a:lnTo>
                    <a:pt x="102" y="28"/>
                  </a:lnTo>
                  <a:lnTo>
                    <a:pt x="106" y="29"/>
                  </a:lnTo>
                  <a:lnTo>
                    <a:pt x="111" y="33"/>
                  </a:lnTo>
                  <a:lnTo>
                    <a:pt x="113" y="39"/>
                  </a:lnTo>
                  <a:lnTo>
                    <a:pt x="115" y="44"/>
                  </a:lnTo>
                  <a:lnTo>
                    <a:pt x="108" y="48"/>
                  </a:lnTo>
                  <a:lnTo>
                    <a:pt x="100" y="50"/>
                  </a:lnTo>
                  <a:lnTo>
                    <a:pt x="109" y="59"/>
                  </a:lnTo>
                  <a:lnTo>
                    <a:pt x="117" y="65"/>
                  </a:lnTo>
                  <a:lnTo>
                    <a:pt x="115" y="72"/>
                  </a:lnTo>
                  <a:lnTo>
                    <a:pt x="111" y="76"/>
                  </a:lnTo>
                  <a:lnTo>
                    <a:pt x="109" y="77"/>
                  </a:lnTo>
                  <a:lnTo>
                    <a:pt x="111" y="79"/>
                  </a:lnTo>
                  <a:lnTo>
                    <a:pt x="113" y="83"/>
                  </a:lnTo>
                  <a:lnTo>
                    <a:pt x="121" y="89"/>
                  </a:lnTo>
                  <a:lnTo>
                    <a:pt x="130" y="85"/>
                  </a:lnTo>
                  <a:lnTo>
                    <a:pt x="137" y="85"/>
                  </a:lnTo>
                  <a:lnTo>
                    <a:pt x="141" y="89"/>
                  </a:lnTo>
                  <a:lnTo>
                    <a:pt x="143" y="94"/>
                  </a:lnTo>
                  <a:lnTo>
                    <a:pt x="143" y="98"/>
                  </a:lnTo>
                  <a:lnTo>
                    <a:pt x="141" y="101"/>
                  </a:lnTo>
                  <a:lnTo>
                    <a:pt x="137" y="105"/>
                  </a:lnTo>
                  <a:lnTo>
                    <a:pt x="132" y="109"/>
                  </a:lnTo>
                  <a:lnTo>
                    <a:pt x="126" y="111"/>
                  </a:lnTo>
                  <a:lnTo>
                    <a:pt x="119" y="114"/>
                  </a:lnTo>
                  <a:lnTo>
                    <a:pt x="111" y="116"/>
                  </a:lnTo>
                  <a:lnTo>
                    <a:pt x="102" y="116"/>
                  </a:lnTo>
                  <a:lnTo>
                    <a:pt x="95" y="124"/>
                  </a:lnTo>
                  <a:lnTo>
                    <a:pt x="91" y="133"/>
                  </a:lnTo>
                  <a:lnTo>
                    <a:pt x="87" y="142"/>
                  </a:lnTo>
                  <a:lnTo>
                    <a:pt x="87" y="146"/>
                  </a:lnTo>
                  <a:lnTo>
                    <a:pt x="84" y="150"/>
                  </a:lnTo>
                  <a:lnTo>
                    <a:pt x="82" y="151"/>
                  </a:lnTo>
                  <a:lnTo>
                    <a:pt x="78" y="153"/>
                  </a:lnTo>
                  <a:lnTo>
                    <a:pt x="69" y="148"/>
                  </a:lnTo>
                  <a:lnTo>
                    <a:pt x="61" y="140"/>
                  </a:lnTo>
                  <a:lnTo>
                    <a:pt x="54" y="144"/>
                  </a:lnTo>
                  <a:lnTo>
                    <a:pt x="47" y="148"/>
                  </a:lnTo>
                  <a:lnTo>
                    <a:pt x="43" y="150"/>
                  </a:lnTo>
                  <a:lnTo>
                    <a:pt x="39" y="151"/>
                  </a:lnTo>
                  <a:lnTo>
                    <a:pt x="34" y="151"/>
                  </a:lnTo>
                  <a:lnTo>
                    <a:pt x="30" y="150"/>
                  </a:lnTo>
                  <a:lnTo>
                    <a:pt x="21" y="146"/>
                  </a:lnTo>
                  <a:lnTo>
                    <a:pt x="13" y="140"/>
                  </a:lnTo>
                  <a:lnTo>
                    <a:pt x="10" y="135"/>
                  </a:lnTo>
                  <a:lnTo>
                    <a:pt x="4" y="129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4" name="Freeform 44"/>
            <p:cNvSpPr>
              <a:spLocks/>
            </p:cNvSpPr>
            <p:nvPr/>
          </p:nvSpPr>
          <p:spPr bwMode="auto">
            <a:xfrm>
              <a:off x="294" y="2967"/>
              <a:ext cx="137" cy="95"/>
            </a:xfrm>
            <a:custGeom>
              <a:avLst/>
              <a:gdLst>
                <a:gd name="T0" fmla="*/ 0 w 137"/>
                <a:gd name="T1" fmla="*/ 23 h 95"/>
                <a:gd name="T2" fmla="*/ 0 w 137"/>
                <a:gd name="T3" fmla="*/ 34 h 95"/>
                <a:gd name="T4" fmla="*/ 2 w 137"/>
                <a:gd name="T5" fmla="*/ 45 h 95"/>
                <a:gd name="T6" fmla="*/ 4 w 137"/>
                <a:gd name="T7" fmla="*/ 54 h 95"/>
                <a:gd name="T8" fmla="*/ 6 w 137"/>
                <a:gd name="T9" fmla="*/ 61 h 95"/>
                <a:gd name="T10" fmla="*/ 11 w 137"/>
                <a:gd name="T11" fmla="*/ 69 h 95"/>
                <a:gd name="T12" fmla="*/ 20 w 137"/>
                <a:gd name="T13" fmla="*/ 76 h 95"/>
                <a:gd name="T14" fmla="*/ 31 w 137"/>
                <a:gd name="T15" fmla="*/ 82 h 95"/>
                <a:gd name="T16" fmla="*/ 48 w 137"/>
                <a:gd name="T17" fmla="*/ 85 h 95"/>
                <a:gd name="T18" fmla="*/ 52 w 137"/>
                <a:gd name="T19" fmla="*/ 87 h 95"/>
                <a:gd name="T20" fmla="*/ 54 w 137"/>
                <a:gd name="T21" fmla="*/ 93 h 95"/>
                <a:gd name="T22" fmla="*/ 57 w 137"/>
                <a:gd name="T23" fmla="*/ 95 h 95"/>
                <a:gd name="T24" fmla="*/ 61 w 137"/>
                <a:gd name="T25" fmla="*/ 95 h 95"/>
                <a:gd name="T26" fmla="*/ 67 w 137"/>
                <a:gd name="T27" fmla="*/ 95 h 95"/>
                <a:gd name="T28" fmla="*/ 70 w 137"/>
                <a:gd name="T29" fmla="*/ 93 h 95"/>
                <a:gd name="T30" fmla="*/ 74 w 137"/>
                <a:gd name="T31" fmla="*/ 89 h 95"/>
                <a:gd name="T32" fmla="*/ 76 w 137"/>
                <a:gd name="T33" fmla="*/ 82 h 95"/>
                <a:gd name="T34" fmla="*/ 78 w 137"/>
                <a:gd name="T35" fmla="*/ 73 h 95"/>
                <a:gd name="T36" fmla="*/ 78 w 137"/>
                <a:gd name="T37" fmla="*/ 65 h 95"/>
                <a:gd name="T38" fmla="*/ 78 w 137"/>
                <a:gd name="T39" fmla="*/ 56 h 95"/>
                <a:gd name="T40" fmla="*/ 80 w 137"/>
                <a:gd name="T41" fmla="*/ 48 h 95"/>
                <a:gd name="T42" fmla="*/ 81 w 137"/>
                <a:gd name="T43" fmla="*/ 43 h 95"/>
                <a:gd name="T44" fmla="*/ 87 w 137"/>
                <a:gd name="T45" fmla="*/ 37 h 95"/>
                <a:gd name="T46" fmla="*/ 104 w 137"/>
                <a:gd name="T47" fmla="*/ 48 h 95"/>
                <a:gd name="T48" fmla="*/ 116 w 137"/>
                <a:gd name="T49" fmla="*/ 58 h 95"/>
                <a:gd name="T50" fmla="*/ 126 w 137"/>
                <a:gd name="T51" fmla="*/ 48 h 95"/>
                <a:gd name="T52" fmla="*/ 137 w 137"/>
                <a:gd name="T53" fmla="*/ 41 h 95"/>
                <a:gd name="T54" fmla="*/ 128 w 137"/>
                <a:gd name="T55" fmla="*/ 36 h 95"/>
                <a:gd name="T56" fmla="*/ 118 w 137"/>
                <a:gd name="T57" fmla="*/ 32 h 95"/>
                <a:gd name="T58" fmla="*/ 111 w 137"/>
                <a:gd name="T59" fmla="*/ 15 h 95"/>
                <a:gd name="T60" fmla="*/ 104 w 137"/>
                <a:gd name="T61" fmla="*/ 0 h 95"/>
                <a:gd name="T62" fmla="*/ 96 w 137"/>
                <a:gd name="T63" fmla="*/ 10 h 95"/>
                <a:gd name="T64" fmla="*/ 91 w 137"/>
                <a:gd name="T65" fmla="*/ 19 h 95"/>
                <a:gd name="T66" fmla="*/ 78 w 137"/>
                <a:gd name="T67" fmla="*/ 24 h 95"/>
                <a:gd name="T68" fmla="*/ 65 w 137"/>
                <a:gd name="T69" fmla="*/ 28 h 95"/>
                <a:gd name="T70" fmla="*/ 52 w 137"/>
                <a:gd name="T71" fmla="*/ 21 h 95"/>
                <a:gd name="T72" fmla="*/ 39 w 137"/>
                <a:gd name="T73" fmla="*/ 17 h 95"/>
                <a:gd name="T74" fmla="*/ 31 w 137"/>
                <a:gd name="T75" fmla="*/ 21 h 95"/>
                <a:gd name="T76" fmla="*/ 24 w 137"/>
                <a:gd name="T77" fmla="*/ 24 h 95"/>
                <a:gd name="T78" fmla="*/ 19 w 137"/>
                <a:gd name="T79" fmla="*/ 26 h 95"/>
                <a:gd name="T80" fmla="*/ 13 w 137"/>
                <a:gd name="T81" fmla="*/ 26 h 95"/>
                <a:gd name="T82" fmla="*/ 7 w 137"/>
                <a:gd name="T83" fmla="*/ 24 h 95"/>
                <a:gd name="T84" fmla="*/ 0 w 137"/>
                <a:gd name="T85" fmla="*/ 23 h 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7"/>
                <a:gd name="T130" fmla="*/ 0 h 95"/>
                <a:gd name="T131" fmla="*/ 137 w 137"/>
                <a:gd name="T132" fmla="*/ 95 h 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7" h="95">
                  <a:moveTo>
                    <a:pt x="0" y="23"/>
                  </a:moveTo>
                  <a:lnTo>
                    <a:pt x="0" y="34"/>
                  </a:lnTo>
                  <a:lnTo>
                    <a:pt x="2" y="45"/>
                  </a:lnTo>
                  <a:lnTo>
                    <a:pt x="4" y="54"/>
                  </a:lnTo>
                  <a:lnTo>
                    <a:pt x="6" y="61"/>
                  </a:lnTo>
                  <a:lnTo>
                    <a:pt x="11" y="69"/>
                  </a:lnTo>
                  <a:lnTo>
                    <a:pt x="20" y="76"/>
                  </a:lnTo>
                  <a:lnTo>
                    <a:pt x="31" y="82"/>
                  </a:lnTo>
                  <a:lnTo>
                    <a:pt x="48" y="85"/>
                  </a:lnTo>
                  <a:lnTo>
                    <a:pt x="52" y="87"/>
                  </a:lnTo>
                  <a:lnTo>
                    <a:pt x="54" y="93"/>
                  </a:lnTo>
                  <a:lnTo>
                    <a:pt x="57" y="95"/>
                  </a:lnTo>
                  <a:lnTo>
                    <a:pt x="61" y="95"/>
                  </a:lnTo>
                  <a:lnTo>
                    <a:pt x="67" y="95"/>
                  </a:lnTo>
                  <a:lnTo>
                    <a:pt x="70" y="93"/>
                  </a:lnTo>
                  <a:lnTo>
                    <a:pt x="74" y="89"/>
                  </a:lnTo>
                  <a:lnTo>
                    <a:pt x="76" y="82"/>
                  </a:lnTo>
                  <a:lnTo>
                    <a:pt x="78" y="73"/>
                  </a:lnTo>
                  <a:lnTo>
                    <a:pt x="78" y="65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1" y="43"/>
                  </a:lnTo>
                  <a:lnTo>
                    <a:pt x="87" y="37"/>
                  </a:lnTo>
                  <a:lnTo>
                    <a:pt x="104" y="48"/>
                  </a:lnTo>
                  <a:lnTo>
                    <a:pt x="116" y="58"/>
                  </a:lnTo>
                  <a:lnTo>
                    <a:pt x="126" y="48"/>
                  </a:lnTo>
                  <a:lnTo>
                    <a:pt x="137" y="41"/>
                  </a:lnTo>
                  <a:lnTo>
                    <a:pt x="128" y="36"/>
                  </a:lnTo>
                  <a:lnTo>
                    <a:pt x="118" y="32"/>
                  </a:lnTo>
                  <a:lnTo>
                    <a:pt x="111" y="15"/>
                  </a:lnTo>
                  <a:lnTo>
                    <a:pt x="104" y="0"/>
                  </a:lnTo>
                  <a:lnTo>
                    <a:pt x="96" y="10"/>
                  </a:lnTo>
                  <a:lnTo>
                    <a:pt x="91" y="19"/>
                  </a:lnTo>
                  <a:lnTo>
                    <a:pt x="78" y="24"/>
                  </a:lnTo>
                  <a:lnTo>
                    <a:pt x="65" y="28"/>
                  </a:lnTo>
                  <a:lnTo>
                    <a:pt x="52" y="21"/>
                  </a:lnTo>
                  <a:lnTo>
                    <a:pt x="39" y="17"/>
                  </a:lnTo>
                  <a:lnTo>
                    <a:pt x="31" y="21"/>
                  </a:lnTo>
                  <a:lnTo>
                    <a:pt x="24" y="24"/>
                  </a:lnTo>
                  <a:lnTo>
                    <a:pt x="19" y="26"/>
                  </a:lnTo>
                  <a:lnTo>
                    <a:pt x="13" y="26"/>
                  </a:lnTo>
                  <a:lnTo>
                    <a:pt x="7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5" name="Freeform 45"/>
            <p:cNvSpPr>
              <a:spLocks/>
            </p:cNvSpPr>
            <p:nvPr/>
          </p:nvSpPr>
          <p:spPr bwMode="auto">
            <a:xfrm>
              <a:off x="348" y="3004"/>
              <a:ext cx="144" cy="124"/>
            </a:xfrm>
            <a:custGeom>
              <a:avLst/>
              <a:gdLst>
                <a:gd name="T0" fmla="*/ 3 w 144"/>
                <a:gd name="T1" fmla="*/ 76 h 124"/>
                <a:gd name="T2" fmla="*/ 11 w 144"/>
                <a:gd name="T3" fmla="*/ 106 h 124"/>
                <a:gd name="T4" fmla="*/ 22 w 144"/>
                <a:gd name="T5" fmla="*/ 117 h 124"/>
                <a:gd name="T6" fmla="*/ 35 w 144"/>
                <a:gd name="T7" fmla="*/ 122 h 124"/>
                <a:gd name="T8" fmla="*/ 44 w 144"/>
                <a:gd name="T9" fmla="*/ 121 h 124"/>
                <a:gd name="T10" fmla="*/ 55 w 144"/>
                <a:gd name="T11" fmla="*/ 115 h 124"/>
                <a:gd name="T12" fmla="*/ 70 w 144"/>
                <a:gd name="T13" fmla="*/ 119 h 124"/>
                <a:gd name="T14" fmla="*/ 83 w 144"/>
                <a:gd name="T15" fmla="*/ 122 h 124"/>
                <a:gd name="T16" fmla="*/ 88 w 144"/>
                <a:gd name="T17" fmla="*/ 117 h 124"/>
                <a:gd name="T18" fmla="*/ 92 w 144"/>
                <a:gd name="T19" fmla="*/ 104 h 124"/>
                <a:gd name="T20" fmla="*/ 103 w 144"/>
                <a:gd name="T21" fmla="*/ 87 h 124"/>
                <a:gd name="T22" fmla="*/ 120 w 144"/>
                <a:gd name="T23" fmla="*/ 85 h 124"/>
                <a:gd name="T24" fmla="*/ 133 w 144"/>
                <a:gd name="T25" fmla="*/ 80 h 124"/>
                <a:gd name="T26" fmla="*/ 142 w 144"/>
                <a:gd name="T27" fmla="*/ 72 h 124"/>
                <a:gd name="T28" fmla="*/ 144 w 144"/>
                <a:gd name="T29" fmla="*/ 65 h 124"/>
                <a:gd name="T30" fmla="*/ 138 w 144"/>
                <a:gd name="T31" fmla="*/ 56 h 124"/>
                <a:gd name="T32" fmla="*/ 122 w 144"/>
                <a:gd name="T33" fmla="*/ 60 h 124"/>
                <a:gd name="T34" fmla="*/ 112 w 144"/>
                <a:gd name="T35" fmla="*/ 50 h 124"/>
                <a:gd name="T36" fmla="*/ 112 w 144"/>
                <a:gd name="T37" fmla="*/ 47 h 124"/>
                <a:gd name="T38" fmla="*/ 118 w 144"/>
                <a:gd name="T39" fmla="*/ 36 h 124"/>
                <a:gd name="T40" fmla="*/ 101 w 144"/>
                <a:gd name="T41" fmla="*/ 21 h 124"/>
                <a:gd name="T42" fmla="*/ 96 w 144"/>
                <a:gd name="T43" fmla="*/ 21 h 124"/>
                <a:gd name="T44" fmla="*/ 88 w 144"/>
                <a:gd name="T45" fmla="*/ 11 h 124"/>
                <a:gd name="T46" fmla="*/ 83 w 144"/>
                <a:gd name="T47" fmla="*/ 4 h 124"/>
                <a:gd name="T48" fmla="*/ 72 w 144"/>
                <a:gd name="T49" fmla="*/ 11 h 124"/>
                <a:gd name="T50" fmla="*/ 50 w 144"/>
                <a:gd name="T51" fmla="*/ 11 h 124"/>
                <a:gd name="T52" fmla="*/ 27 w 144"/>
                <a:gd name="T53" fmla="*/ 6 h 124"/>
                <a:gd name="T54" fmla="*/ 24 w 144"/>
                <a:gd name="T55" fmla="*/ 19 h 124"/>
                <a:gd name="T56" fmla="*/ 24 w 144"/>
                <a:gd name="T57" fmla="*/ 36 h 124"/>
                <a:gd name="T58" fmla="*/ 20 w 144"/>
                <a:gd name="T59" fmla="*/ 52 h 124"/>
                <a:gd name="T60" fmla="*/ 13 w 144"/>
                <a:gd name="T61" fmla="*/ 58 h 124"/>
                <a:gd name="T62" fmla="*/ 3 w 144"/>
                <a:gd name="T63" fmla="*/ 58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4"/>
                <a:gd name="T97" fmla="*/ 0 h 124"/>
                <a:gd name="T98" fmla="*/ 144 w 144"/>
                <a:gd name="T99" fmla="*/ 124 h 12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4" h="124">
                  <a:moveTo>
                    <a:pt x="0" y="56"/>
                  </a:moveTo>
                  <a:lnTo>
                    <a:pt x="3" y="76"/>
                  </a:lnTo>
                  <a:lnTo>
                    <a:pt x="5" y="100"/>
                  </a:lnTo>
                  <a:lnTo>
                    <a:pt x="11" y="106"/>
                  </a:lnTo>
                  <a:lnTo>
                    <a:pt x="14" y="111"/>
                  </a:lnTo>
                  <a:lnTo>
                    <a:pt x="22" y="117"/>
                  </a:lnTo>
                  <a:lnTo>
                    <a:pt x="31" y="121"/>
                  </a:lnTo>
                  <a:lnTo>
                    <a:pt x="35" y="122"/>
                  </a:lnTo>
                  <a:lnTo>
                    <a:pt x="40" y="122"/>
                  </a:lnTo>
                  <a:lnTo>
                    <a:pt x="44" y="121"/>
                  </a:lnTo>
                  <a:lnTo>
                    <a:pt x="48" y="119"/>
                  </a:lnTo>
                  <a:lnTo>
                    <a:pt x="55" y="115"/>
                  </a:lnTo>
                  <a:lnTo>
                    <a:pt x="62" y="111"/>
                  </a:lnTo>
                  <a:lnTo>
                    <a:pt x="70" y="119"/>
                  </a:lnTo>
                  <a:lnTo>
                    <a:pt x="79" y="124"/>
                  </a:lnTo>
                  <a:lnTo>
                    <a:pt x="83" y="122"/>
                  </a:lnTo>
                  <a:lnTo>
                    <a:pt x="85" y="121"/>
                  </a:lnTo>
                  <a:lnTo>
                    <a:pt x="88" y="117"/>
                  </a:lnTo>
                  <a:lnTo>
                    <a:pt x="88" y="113"/>
                  </a:lnTo>
                  <a:lnTo>
                    <a:pt x="92" y="104"/>
                  </a:lnTo>
                  <a:lnTo>
                    <a:pt x="96" y="95"/>
                  </a:lnTo>
                  <a:lnTo>
                    <a:pt x="103" y="87"/>
                  </a:lnTo>
                  <a:lnTo>
                    <a:pt x="112" y="87"/>
                  </a:lnTo>
                  <a:lnTo>
                    <a:pt x="120" y="85"/>
                  </a:lnTo>
                  <a:lnTo>
                    <a:pt x="127" y="82"/>
                  </a:lnTo>
                  <a:lnTo>
                    <a:pt x="133" y="80"/>
                  </a:lnTo>
                  <a:lnTo>
                    <a:pt x="138" y="76"/>
                  </a:lnTo>
                  <a:lnTo>
                    <a:pt x="142" y="72"/>
                  </a:lnTo>
                  <a:lnTo>
                    <a:pt x="144" y="69"/>
                  </a:lnTo>
                  <a:lnTo>
                    <a:pt x="144" y="65"/>
                  </a:lnTo>
                  <a:lnTo>
                    <a:pt x="142" y="60"/>
                  </a:lnTo>
                  <a:lnTo>
                    <a:pt x="138" y="56"/>
                  </a:lnTo>
                  <a:lnTo>
                    <a:pt x="131" y="56"/>
                  </a:lnTo>
                  <a:lnTo>
                    <a:pt x="122" y="60"/>
                  </a:lnTo>
                  <a:lnTo>
                    <a:pt x="114" y="54"/>
                  </a:lnTo>
                  <a:lnTo>
                    <a:pt x="112" y="50"/>
                  </a:lnTo>
                  <a:lnTo>
                    <a:pt x="110" y="48"/>
                  </a:lnTo>
                  <a:lnTo>
                    <a:pt x="112" y="47"/>
                  </a:lnTo>
                  <a:lnTo>
                    <a:pt x="116" y="43"/>
                  </a:lnTo>
                  <a:lnTo>
                    <a:pt x="118" y="36"/>
                  </a:lnTo>
                  <a:lnTo>
                    <a:pt x="110" y="30"/>
                  </a:lnTo>
                  <a:lnTo>
                    <a:pt x="101" y="21"/>
                  </a:lnTo>
                  <a:lnTo>
                    <a:pt x="96" y="21"/>
                  </a:lnTo>
                  <a:lnTo>
                    <a:pt x="90" y="19"/>
                  </a:lnTo>
                  <a:lnTo>
                    <a:pt x="88" y="11"/>
                  </a:lnTo>
                  <a:lnTo>
                    <a:pt x="83" y="4"/>
                  </a:lnTo>
                  <a:lnTo>
                    <a:pt x="72" y="11"/>
                  </a:lnTo>
                  <a:lnTo>
                    <a:pt x="62" y="21"/>
                  </a:lnTo>
                  <a:lnTo>
                    <a:pt x="50" y="11"/>
                  </a:lnTo>
                  <a:lnTo>
                    <a:pt x="33" y="0"/>
                  </a:lnTo>
                  <a:lnTo>
                    <a:pt x="27" y="6"/>
                  </a:lnTo>
                  <a:lnTo>
                    <a:pt x="26" y="11"/>
                  </a:lnTo>
                  <a:lnTo>
                    <a:pt x="24" y="19"/>
                  </a:lnTo>
                  <a:lnTo>
                    <a:pt x="24" y="28"/>
                  </a:lnTo>
                  <a:lnTo>
                    <a:pt x="24" y="36"/>
                  </a:lnTo>
                  <a:lnTo>
                    <a:pt x="22" y="45"/>
                  </a:lnTo>
                  <a:lnTo>
                    <a:pt x="20" y="52"/>
                  </a:lnTo>
                  <a:lnTo>
                    <a:pt x="16" y="56"/>
                  </a:lnTo>
                  <a:lnTo>
                    <a:pt x="13" y="58"/>
                  </a:lnTo>
                  <a:lnTo>
                    <a:pt x="7" y="58"/>
                  </a:lnTo>
                  <a:lnTo>
                    <a:pt x="3" y="58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6" name="Freeform 46"/>
            <p:cNvSpPr>
              <a:spLocks/>
            </p:cNvSpPr>
            <p:nvPr/>
          </p:nvSpPr>
          <p:spPr bwMode="auto">
            <a:xfrm>
              <a:off x="612" y="2744"/>
              <a:ext cx="172" cy="307"/>
            </a:xfrm>
            <a:custGeom>
              <a:avLst/>
              <a:gdLst>
                <a:gd name="T0" fmla="*/ 140 w 172"/>
                <a:gd name="T1" fmla="*/ 281 h 307"/>
                <a:gd name="T2" fmla="*/ 125 w 172"/>
                <a:gd name="T3" fmla="*/ 257 h 307"/>
                <a:gd name="T4" fmla="*/ 127 w 172"/>
                <a:gd name="T5" fmla="*/ 242 h 307"/>
                <a:gd name="T6" fmla="*/ 135 w 172"/>
                <a:gd name="T7" fmla="*/ 240 h 307"/>
                <a:gd name="T8" fmla="*/ 148 w 172"/>
                <a:gd name="T9" fmla="*/ 249 h 307"/>
                <a:gd name="T10" fmla="*/ 157 w 172"/>
                <a:gd name="T11" fmla="*/ 235 h 307"/>
                <a:gd name="T12" fmla="*/ 164 w 172"/>
                <a:gd name="T13" fmla="*/ 194 h 307"/>
                <a:gd name="T14" fmla="*/ 170 w 172"/>
                <a:gd name="T15" fmla="*/ 168 h 307"/>
                <a:gd name="T16" fmla="*/ 159 w 172"/>
                <a:gd name="T17" fmla="*/ 153 h 307"/>
                <a:gd name="T18" fmla="*/ 135 w 172"/>
                <a:gd name="T19" fmla="*/ 135 h 307"/>
                <a:gd name="T20" fmla="*/ 142 w 172"/>
                <a:gd name="T21" fmla="*/ 116 h 307"/>
                <a:gd name="T22" fmla="*/ 153 w 172"/>
                <a:gd name="T23" fmla="*/ 101 h 307"/>
                <a:gd name="T24" fmla="*/ 149 w 172"/>
                <a:gd name="T25" fmla="*/ 90 h 307"/>
                <a:gd name="T26" fmla="*/ 144 w 172"/>
                <a:gd name="T27" fmla="*/ 79 h 307"/>
                <a:gd name="T28" fmla="*/ 142 w 172"/>
                <a:gd name="T29" fmla="*/ 68 h 307"/>
                <a:gd name="T30" fmla="*/ 149 w 172"/>
                <a:gd name="T31" fmla="*/ 59 h 307"/>
                <a:gd name="T32" fmla="*/ 161 w 172"/>
                <a:gd name="T33" fmla="*/ 48 h 307"/>
                <a:gd name="T34" fmla="*/ 157 w 172"/>
                <a:gd name="T35" fmla="*/ 35 h 307"/>
                <a:gd name="T36" fmla="*/ 151 w 172"/>
                <a:gd name="T37" fmla="*/ 24 h 307"/>
                <a:gd name="T38" fmla="*/ 144 w 172"/>
                <a:gd name="T39" fmla="*/ 22 h 307"/>
                <a:gd name="T40" fmla="*/ 129 w 172"/>
                <a:gd name="T41" fmla="*/ 15 h 307"/>
                <a:gd name="T42" fmla="*/ 114 w 172"/>
                <a:gd name="T43" fmla="*/ 9 h 307"/>
                <a:gd name="T44" fmla="*/ 107 w 172"/>
                <a:gd name="T45" fmla="*/ 7 h 307"/>
                <a:gd name="T46" fmla="*/ 100 w 172"/>
                <a:gd name="T47" fmla="*/ 2 h 307"/>
                <a:gd name="T48" fmla="*/ 88 w 172"/>
                <a:gd name="T49" fmla="*/ 0 h 307"/>
                <a:gd name="T50" fmla="*/ 81 w 172"/>
                <a:gd name="T51" fmla="*/ 4 h 307"/>
                <a:gd name="T52" fmla="*/ 81 w 172"/>
                <a:gd name="T53" fmla="*/ 15 h 307"/>
                <a:gd name="T54" fmla="*/ 81 w 172"/>
                <a:gd name="T55" fmla="*/ 31 h 307"/>
                <a:gd name="T56" fmla="*/ 85 w 172"/>
                <a:gd name="T57" fmla="*/ 42 h 307"/>
                <a:gd name="T58" fmla="*/ 92 w 172"/>
                <a:gd name="T59" fmla="*/ 46 h 307"/>
                <a:gd name="T60" fmla="*/ 81 w 172"/>
                <a:gd name="T61" fmla="*/ 63 h 307"/>
                <a:gd name="T62" fmla="*/ 70 w 172"/>
                <a:gd name="T63" fmla="*/ 101 h 307"/>
                <a:gd name="T64" fmla="*/ 72 w 172"/>
                <a:gd name="T65" fmla="*/ 142 h 307"/>
                <a:gd name="T66" fmla="*/ 74 w 172"/>
                <a:gd name="T67" fmla="*/ 175 h 307"/>
                <a:gd name="T68" fmla="*/ 70 w 172"/>
                <a:gd name="T69" fmla="*/ 190 h 307"/>
                <a:gd name="T70" fmla="*/ 57 w 172"/>
                <a:gd name="T71" fmla="*/ 194 h 307"/>
                <a:gd name="T72" fmla="*/ 35 w 172"/>
                <a:gd name="T73" fmla="*/ 188 h 307"/>
                <a:gd name="T74" fmla="*/ 24 w 172"/>
                <a:gd name="T75" fmla="*/ 179 h 307"/>
                <a:gd name="T76" fmla="*/ 20 w 172"/>
                <a:gd name="T77" fmla="*/ 186 h 307"/>
                <a:gd name="T78" fmla="*/ 22 w 172"/>
                <a:gd name="T79" fmla="*/ 203 h 307"/>
                <a:gd name="T80" fmla="*/ 24 w 172"/>
                <a:gd name="T81" fmla="*/ 214 h 307"/>
                <a:gd name="T82" fmla="*/ 16 w 172"/>
                <a:gd name="T83" fmla="*/ 225 h 307"/>
                <a:gd name="T84" fmla="*/ 0 w 172"/>
                <a:gd name="T85" fmla="*/ 236 h 307"/>
                <a:gd name="T86" fmla="*/ 4 w 172"/>
                <a:gd name="T87" fmla="*/ 244 h 307"/>
                <a:gd name="T88" fmla="*/ 15 w 172"/>
                <a:gd name="T89" fmla="*/ 251 h 307"/>
                <a:gd name="T90" fmla="*/ 22 w 172"/>
                <a:gd name="T91" fmla="*/ 270 h 307"/>
                <a:gd name="T92" fmla="*/ 33 w 172"/>
                <a:gd name="T93" fmla="*/ 284 h 307"/>
                <a:gd name="T94" fmla="*/ 53 w 172"/>
                <a:gd name="T95" fmla="*/ 288 h 307"/>
                <a:gd name="T96" fmla="*/ 87 w 172"/>
                <a:gd name="T97" fmla="*/ 299 h 307"/>
                <a:gd name="T98" fmla="*/ 105 w 172"/>
                <a:gd name="T99" fmla="*/ 307 h 307"/>
                <a:gd name="T100" fmla="*/ 129 w 172"/>
                <a:gd name="T101" fmla="*/ 305 h 307"/>
                <a:gd name="T102" fmla="*/ 144 w 172"/>
                <a:gd name="T103" fmla="*/ 303 h 307"/>
                <a:gd name="T104" fmla="*/ 151 w 172"/>
                <a:gd name="T105" fmla="*/ 297 h 3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2"/>
                <a:gd name="T160" fmla="*/ 0 h 307"/>
                <a:gd name="T161" fmla="*/ 172 w 172"/>
                <a:gd name="T162" fmla="*/ 307 h 3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2" h="307">
                  <a:moveTo>
                    <a:pt x="153" y="294"/>
                  </a:moveTo>
                  <a:lnTo>
                    <a:pt x="140" y="281"/>
                  </a:lnTo>
                  <a:lnTo>
                    <a:pt x="131" y="268"/>
                  </a:lnTo>
                  <a:lnTo>
                    <a:pt x="125" y="257"/>
                  </a:lnTo>
                  <a:lnTo>
                    <a:pt x="124" y="247"/>
                  </a:lnTo>
                  <a:lnTo>
                    <a:pt x="127" y="242"/>
                  </a:lnTo>
                  <a:lnTo>
                    <a:pt x="129" y="240"/>
                  </a:lnTo>
                  <a:lnTo>
                    <a:pt x="135" y="240"/>
                  </a:lnTo>
                  <a:lnTo>
                    <a:pt x="140" y="242"/>
                  </a:lnTo>
                  <a:lnTo>
                    <a:pt x="148" y="249"/>
                  </a:lnTo>
                  <a:lnTo>
                    <a:pt x="153" y="253"/>
                  </a:lnTo>
                  <a:lnTo>
                    <a:pt x="157" y="235"/>
                  </a:lnTo>
                  <a:lnTo>
                    <a:pt x="159" y="214"/>
                  </a:lnTo>
                  <a:lnTo>
                    <a:pt x="164" y="194"/>
                  </a:lnTo>
                  <a:lnTo>
                    <a:pt x="172" y="175"/>
                  </a:lnTo>
                  <a:lnTo>
                    <a:pt x="170" y="168"/>
                  </a:lnTo>
                  <a:lnTo>
                    <a:pt x="166" y="161"/>
                  </a:lnTo>
                  <a:lnTo>
                    <a:pt x="159" y="153"/>
                  </a:lnTo>
                  <a:lnTo>
                    <a:pt x="149" y="146"/>
                  </a:lnTo>
                  <a:lnTo>
                    <a:pt x="135" y="135"/>
                  </a:lnTo>
                  <a:lnTo>
                    <a:pt x="129" y="127"/>
                  </a:lnTo>
                  <a:lnTo>
                    <a:pt x="142" y="116"/>
                  </a:lnTo>
                  <a:lnTo>
                    <a:pt x="153" y="107"/>
                  </a:lnTo>
                  <a:lnTo>
                    <a:pt x="153" y="101"/>
                  </a:lnTo>
                  <a:lnTo>
                    <a:pt x="153" y="96"/>
                  </a:lnTo>
                  <a:lnTo>
                    <a:pt x="149" y="90"/>
                  </a:lnTo>
                  <a:lnTo>
                    <a:pt x="146" y="85"/>
                  </a:lnTo>
                  <a:lnTo>
                    <a:pt x="144" y="79"/>
                  </a:lnTo>
                  <a:lnTo>
                    <a:pt x="142" y="74"/>
                  </a:lnTo>
                  <a:lnTo>
                    <a:pt x="142" y="68"/>
                  </a:lnTo>
                  <a:lnTo>
                    <a:pt x="144" y="63"/>
                  </a:lnTo>
                  <a:lnTo>
                    <a:pt x="149" y="59"/>
                  </a:lnTo>
                  <a:lnTo>
                    <a:pt x="161" y="57"/>
                  </a:lnTo>
                  <a:lnTo>
                    <a:pt x="161" y="48"/>
                  </a:lnTo>
                  <a:lnTo>
                    <a:pt x="159" y="41"/>
                  </a:lnTo>
                  <a:lnTo>
                    <a:pt x="157" y="35"/>
                  </a:lnTo>
                  <a:lnTo>
                    <a:pt x="155" y="28"/>
                  </a:lnTo>
                  <a:lnTo>
                    <a:pt x="151" y="24"/>
                  </a:lnTo>
                  <a:lnTo>
                    <a:pt x="148" y="24"/>
                  </a:lnTo>
                  <a:lnTo>
                    <a:pt x="144" y="22"/>
                  </a:lnTo>
                  <a:lnTo>
                    <a:pt x="138" y="22"/>
                  </a:lnTo>
                  <a:lnTo>
                    <a:pt x="129" y="15"/>
                  </a:lnTo>
                  <a:lnTo>
                    <a:pt x="120" y="7"/>
                  </a:lnTo>
                  <a:lnTo>
                    <a:pt x="114" y="9"/>
                  </a:lnTo>
                  <a:lnTo>
                    <a:pt x="109" y="9"/>
                  </a:lnTo>
                  <a:lnTo>
                    <a:pt x="107" y="7"/>
                  </a:lnTo>
                  <a:lnTo>
                    <a:pt x="103" y="5"/>
                  </a:lnTo>
                  <a:lnTo>
                    <a:pt x="100" y="2"/>
                  </a:lnTo>
                  <a:lnTo>
                    <a:pt x="96" y="0"/>
                  </a:lnTo>
                  <a:lnTo>
                    <a:pt x="88" y="0"/>
                  </a:lnTo>
                  <a:lnTo>
                    <a:pt x="85" y="2"/>
                  </a:lnTo>
                  <a:lnTo>
                    <a:pt x="81" y="4"/>
                  </a:lnTo>
                  <a:lnTo>
                    <a:pt x="77" y="7"/>
                  </a:lnTo>
                  <a:lnTo>
                    <a:pt x="81" y="15"/>
                  </a:lnTo>
                  <a:lnTo>
                    <a:pt x="81" y="24"/>
                  </a:lnTo>
                  <a:lnTo>
                    <a:pt x="81" y="31"/>
                  </a:lnTo>
                  <a:lnTo>
                    <a:pt x="81" y="42"/>
                  </a:lnTo>
                  <a:lnTo>
                    <a:pt x="85" y="42"/>
                  </a:lnTo>
                  <a:lnTo>
                    <a:pt x="88" y="44"/>
                  </a:lnTo>
                  <a:lnTo>
                    <a:pt x="92" y="46"/>
                  </a:lnTo>
                  <a:lnTo>
                    <a:pt x="92" y="52"/>
                  </a:lnTo>
                  <a:lnTo>
                    <a:pt x="81" y="63"/>
                  </a:lnTo>
                  <a:lnTo>
                    <a:pt x="70" y="81"/>
                  </a:lnTo>
                  <a:lnTo>
                    <a:pt x="70" y="101"/>
                  </a:lnTo>
                  <a:lnTo>
                    <a:pt x="74" y="124"/>
                  </a:lnTo>
                  <a:lnTo>
                    <a:pt x="72" y="142"/>
                  </a:lnTo>
                  <a:lnTo>
                    <a:pt x="74" y="164"/>
                  </a:lnTo>
                  <a:lnTo>
                    <a:pt x="74" y="175"/>
                  </a:lnTo>
                  <a:lnTo>
                    <a:pt x="72" y="183"/>
                  </a:lnTo>
                  <a:lnTo>
                    <a:pt x="70" y="190"/>
                  </a:lnTo>
                  <a:lnTo>
                    <a:pt x="68" y="194"/>
                  </a:lnTo>
                  <a:lnTo>
                    <a:pt x="57" y="194"/>
                  </a:lnTo>
                  <a:lnTo>
                    <a:pt x="42" y="194"/>
                  </a:lnTo>
                  <a:lnTo>
                    <a:pt x="35" y="188"/>
                  </a:lnTo>
                  <a:lnTo>
                    <a:pt x="29" y="183"/>
                  </a:lnTo>
                  <a:lnTo>
                    <a:pt x="24" y="179"/>
                  </a:lnTo>
                  <a:lnTo>
                    <a:pt x="16" y="177"/>
                  </a:lnTo>
                  <a:lnTo>
                    <a:pt x="20" y="186"/>
                  </a:lnTo>
                  <a:lnTo>
                    <a:pt x="24" y="199"/>
                  </a:lnTo>
                  <a:lnTo>
                    <a:pt x="22" y="203"/>
                  </a:lnTo>
                  <a:lnTo>
                    <a:pt x="18" y="209"/>
                  </a:lnTo>
                  <a:lnTo>
                    <a:pt x="24" y="214"/>
                  </a:lnTo>
                  <a:lnTo>
                    <a:pt x="29" y="218"/>
                  </a:lnTo>
                  <a:lnTo>
                    <a:pt x="16" y="225"/>
                  </a:lnTo>
                  <a:lnTo>
                    <a:pt x="2" y="233"/>
                  </a:lnTo>
                  <a:lnTo>
                    <a:pt x="0" y="236"/>
                  </a:lnTo>
                  <a:lnTo>
                    <a:pt x="2" y="240"/>
                  </a:lnTo>
                  <a:lnTo>
                    <a:pt x="4" y="244"/>
                  </a:lnTo>
                  <a:lnTo>
                    <a:pt x="7" y="246"/>
                  </a:lnTo>
                  <a:lnTo>
                    <a:pt x="15" y="251"/>
                  </a:lnTo>
                  <a:lnTo>
                    <a:pt x="20" y="257"/>
                  </a:lnTo>
                  <a:lnTo>
                    <a:pt x="22" y="270"/>
                  </a:lnTo>
                  <a:lnTo>
                    <a:pt x="26" y="281"/>
                  </a:lnTo>
                  <a:lnTo>
                    <a:pt x="33" y="284"/>
                  </a:lnTo>
                  <a:lnTo>
                    <a:pt x="42" y="288"/>
                  </a:lnTo>
                  <a:lnTo>
                    <a:pt x="53" y="288"/>
                  </a:lnTo>
                  <a:lnTo>
                    <a:pt x="64" y="286"/>
                  </a:lnTo>
                  <a:lnTo>
                    <a:pt x="87" y="299"/>
                  </a:lnTo>
                  <a:lnTo>
                    <a:pt x="98" y="307"/>
                  </a:lnTo>
                  <a:lnTo>
                    <a:pt x="105" y="307"/>
                  </a:lnTo>
                  <a:lnTo>
                    <a:pt x="116" y="303"/>
                  </a:lnTo>
                  <a:lnTo>
                    <a:pt x="129" y="305"/>
                  </a:lnTo>
                  <a:lnTo>
                    <a:pt x="138" y="305"/>
                  </a:lnTo>
                  <a:lnTo>
                    <a:pt x="144" y="303"/>
                  </a:lnTo>
                  <a:lnTo>
                    <a:pt x="148" y="301"/>
                  </a:lnTo>
                  <a:lnTo>
                    <a:pt x="151" y="297"/>
                  </a:lnTo>
                  <a:lnTo>
                    <a:pt x="153" y="294"/>
                  </a:lnTo>
                  <a:close/>
                </a:path>
              </a:pathLst>
            </a:custGeom>
            <a:solidFill>
              <a:schemeClr val="hlink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7" name="Freeform 47"/>
            <p:cNvSpPr>
              <a:spLocks/>
            </p:cNvSpPr>
            <p:nvPr/>
          </p:nvSpPr>
          <p:spPr bwMode="auto">
            <a:xfrm>
              <a:off x="276" y="2906"/>
              <a:ext cx="122" cy="89"/>
            </a:xfrm>
            <a:custGeom>
              <a:avLst/>
              <a:gdLst>
                <a:gd name="T0" fmla="*/ 0 w 122"/>
                <a:gd name="T1" fmla="*/ 23 h 89"/>
                <a:gd name="T2" fmla="*/ 1 w 122"/>
                <a:gd name="T3" fmla="*/ 24 h 89"/>
                <a:gd name="T4" fmla="*/ 3 w 122"/>
                <a:gd name="T5" fmla="*/ 24 h 89"/>
                <a:gd name="T6" fmla="*/ 11 w 122"/>
                <a:gd name="T7" fmla="*/ 41 h 89"/>
                <a:gd name="T8" fmla="*/ 14 w 122"/>
                <a:gd name="T9" fmla="*/ 56 h 89"/>
                <a:gd name="T10" fmla="*/ 18 w 122"/>
                <a:gd name="T11" fmla="*/ 71 h 89"/>
                <a:gd name="T12" fmla="*/ 18 w 122"/>
                <a:gd name="T13" fmla="*/ 85 h 89"/>
                <a:gd name="T14" fmla="*/ 18 w 122"/>
                <a:gd name="T15" fmla="*/ 84 h 89"/>
                <a:gd name="T16" fmla="*/ 18 w 122"/>
                <a:gd name="T17" fmla="*/ 84 h 89"/>
                <a:gd name="T18" fmla="*/ 25 w 122"/>
                <a:gd name="T19" fmla="*/ 85 h 89"/>
                <a:gd name="T20" fmla="*/ 31 w 122"/>
                <a:gd name="T21" fmla="*/ 87 h 89"/>
                <a:gd name="T22" fmla="*/ 37 w 122"/>
                <a:gd name="T23" fmla="*/ 87 h 89"/>
                <a:gd name="T24" fmla="*/ 42 w 122"/>
                <a:gd name="T25" fmla="*/ 85 h 89"/>
                <a:gd name="T26" fmla="*/ 49 w 122"/>
                <a:gd name="T27" fmla="*/ 82 h 89"/>
                <a:gd name="T28" fmla="*/ 57 w 122"/>
                <a:gd name="T29" fmla="*/ 78 h 89"/>
                <a:gd name="T30" fmla="*/ 70 w 122"/>
                <a:gd name="T31" fmla="*/ 82 h 89"/>
                <a:gd name="T32" fmla="*/ 83 w 122"/>
                <a:gd name="T33" fmla="*/ 89 h 89"/>
                <a:gd name="T34" fmla="*/ 96 w 122"/>
                <a:gd name="T35" fmla="*/ 85 h 89"/>
                <a:gd name="T36" fmla="*/ 109 w 122"/>
                <a:gd name="T37" fmla="*/ 80 h 89"/>
                <a:gd name="T38" fmla="*/ 112 w 122"/>
                <a:gd name="T39" fmla="*/ 78 h 89"/>
                <a:gd name="T40" fmla="*/ 114 w 122"/>
                <a:gd name="T41" fmla="*/ 71 h 89"/>
                <a:gd name="T42" fmla="*/ 118 w 122"/>
                <a:gd name="T43" fmla="*/ 65 h 89"/>
                <a:gd name="T44" fmla="*/ 122 w 122"/>
                <a:gd name="T45" fmla="*/ 61 h 89"/>
                <a:gd name="T46" fmla="*/ 120 w 122"/>
                <a:gd name="T47" fmla="*/ 56 h 89"/>
                <a:gd name="T48" fmla="*/ 114 w 122"/>
                <a:gd name="T49" fmla="*/ 52 h 89"/>
                <a:gd name="T50" fmla="*/ 107 w 122"/>
                <a:gd name="T51" fmla="*/ 50 h 89"/>
                <a:gd name="T52" fmla="*/ 98 w 122"/>
                <a:gd name="T53" fmla="*/ 50 h 89"/>
                <a:gd name="T54" fmla="*/ 92 w 122"/>
                <a:gd name="T55" fmla="*/ 49 h 89"/>
                <a:gd name="T56" fmla="*/ 88 w 122"/>
                <a:gd name="T57" fmla="*/ 47 h 89"/>
                <a:gd name="T58" fmla="*/ 83 w 122"/>
                <a:gd name="T59" fmla="*/ 45 h 89"/>
                <a:gd name="T60" fmla="*/ 77 w 122"/>
                <a:gd name="T61" fmla="*/ 39 h 89"/>
                <a:gd name="T62" fmla="*/ 72 w 122"/>
                <a:gd name="T63" fmla="*/ 21 h 89"/>
                <a:gd name="T64" fmla="*/ 70 w 122"/>
                <a:gd name="T65" fmla="*/ 2 h 89"/>
                <a:gd name="T66" fmla="*/ 55 w 122"/>
                <a:gd name="T67" fmla="*/ 0 h 89"/>
                <a:gd name="T68" fmla="*/ 40 w 122"/>
                <a:gd name="T69" fmla="*/ 0 h 89"/>
                <a:gd name="T70" fmla="*/ 27 w 122"/>
                <a:gd name="T71" fmla="*/ 2 h 89"/>
                <a:gd name="T72" fmla="*/ 16 w 122"/>
                <a:gd name="T73" fmla="*/ 8 h 89"/>
                <a:gd name="T74" fmla="*/ 7 w 122"/>
                <a:gd name="T75" fmla="*/ 15 h 89"/>
                <a:gd name="T76" fmla="*/ 0 w 122"/>
                <a:gd name="T77" fmla="*/ 23 h 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2"/>
                <a:gd name="T118" fmla="*/ 0 h 89"/>
                <a:gd name="T119" fmla="*/ 122 w 122"/>
                <a:gd name="T120" fmla="*/ 89 h 8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2" h="89">
                  <a:moveTo>
                    <a:pt x="0" y="23"/>
                  </a:moveTo>
                  <a:lnTo>
                    <a:pt x="1" y="24"/>
                  </a:lnTo>
                  <a:lnTo>
                    <a:pt x="3" y="24"/>
                  </a:lnTo>
                  <a:lnTo>
                    <a:pt x="11" y="41"/>
                  </a:lnTo>
                  <a:lnTo>
                    <a:pt x="14" y="56"/>
                  </a:lnTo>
                  <a:lnTo>
                    <a:pt x="18" y="71"/>
                  </a:lnTo>
                  <a:lnTo>
                    <a:pt x="18" y="85"/>
                  </a:lnTo>
                  <a:lnTo>
                    <a:pt x="18" y="84"/>
                  </a:lnTo>
                  <a:lnTo>
                    <a:pt x="25" y="85"/>
                  </a:lnTo>
                  <a:lnTo>
                    <a:pt x="31" y="87"/>
                  </a:lnTo>
                  <a:lnTo>
                    <a:pt x="37" y="87"/>
                  </a:lnTo>
                  <a:lnTo>
                    <a:pt x="42" y="85"/>
                  </a:lnTo>
                  <a:lnTo>
                    <a:pt x="49" y="82"/>
                  </a:lnTo>
                  <a:lnTo>
                    <a:pt x="57" y="78"/>
                  </a:lnTo>
                  <a:lnTo>
                    <a:pt x="70" y="82"/>
                  </a:lnTo>
                  <a:lnTo>
                    <a:pt x="83" y="89"/>
                  </a:lnTo>
                  <a:lnTo>
                    <a:pt x="96" y="85"/>
                  </a:lnTo>
                  <a:lnTo>
                    <a:pt x="109" y="80"/>
                  </a:lnTo>
                  <a:lnTo>
                    <a:pt x="112" y="78"/>
                  </a:lnTo>
                  <a:lnTo>
                    <a:pt x="114" y="71"/>
                  </a:lnTo>
                  <a:lnTo>
                    <a:pt x="118" y="65"/>
                  </a:lnTo>
                  <a:lnTo>
                    <a:pt x="122" y="61"/>
                  </a:lnTo>
                  <a:lnTo>
                    <a:pt x="120" y="56"/>
                  </a:lnTo>
                  <a:lnTo>
                    <a:pt x="114" y="52"/>
                  </a:lnTo>
                  <a:lnTo>
                    <a:pt x="107" y="50"/>
                  </a:lnTo>
                  <a:lnTo>
                    <a:pt x="98" y="50"/>
                  </a:lnTo>
                  <a:lnTo>
                    <a:pt x="92" y="49"/>
                  </a:lnTo>
                  <a:lnTo>
                    <a:pt x="88" y="47"/>
                  </a:lnTo>
                  <a:lnTo>
                    <a:pt x="83" y="45"/>
                  </a:lnTo>
                  <a:lnTo>
                    <a:pt x="77" y="39"/>
                  </a:lnTo>
                  <a:lnTo>
                    <a:pt x="72" y="21"/>
                  </a:lnTo>
                  <a:lnTo>
                    <a:pt x="70" y="2"/>
                  </a:lnTo>
                  <a:lnTo>
                    <a:pt x="55" y="0"/>
                  </a:lnTo>
                  <a:lnTo>
                    <a:pt x="40" y="0"/>
                  </a:lnTo>
                  <a:lnTo>
                    <a:pt x="27" y="2"/>
                  </a:lnTo>
                  <a:lnTo>
                    <a:pt x="16" y="8"/>
                  </a:lnTo>
                  <a:lnTo>
                    <a:pt x="7" y="15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8" name="Freeform 48"/>
            <p:cNvSpPr>
              <a:spLocks/>
            </p:cNvSpPr>
            <p:nvPr/>
          </p:nvSpPr>
          <p:spPr bwMode="auto">
            <a:xfrm>
              <a:off x="226" y="2799"/>
              <a:ext cx="123" cy="130"/>
            </a:xfrm>
            <a:custGeom>
              <a:avLst/>
              <a:gdLst>
                <a:gd name="T0" fmla="*/ 0 w 123"/>
                <a:gd name="T1" fmla="*/ 35 h 130"/>
                <a:gd name="T2" fmla="*/ 7 w 123"/>
                <a:gd name="T3" fmla="*/ 54 h 130"/>
                <a:gd name="T4" fmla="*/ 11 w 123"/>
                <a:gd name="T5" fmla="*/ 69 h 130"/>
                <a:gd name="T6" fmla="*/ 16 w 123"/>
                <a:gd name="T7" fmla="*/ 83 h 130"/>
                <a:gd name="T8" fmla="*/ 20 w 123"/>
                <a:gd name="T9" fmla="*/ 95 h 130"/>
                <a:gd name="T10" fmla="*/ 35 w 123"/>
                <a:gd name="T11" fmla="*/ 111 h 130"/>
                <a:gd name="T12" fmla="*/ 50 w 123"/>
                <a:gd name="T13" fmla="*/ 130 h 130"/>
                <a:gd name="T14" fmla="*/ 57 w 123"/>
                <a:gd name="T15" fmla="*/ 122 h 130"/>
                <a:gd name="T16" fmla="*/ 66 w 123"/>
                <a:gd name="T17" fmla="*/ 115 h 130"/>
                <a:gd name="T18" fmla="*/ 77 w 123"/>
                <a:gd name="T19" fmla="*/ 109 h 130"/>
                <a:gd name="T20" fmla="*/ 90 w 123"/>
                <a:gd name="T21" fmla="*/ 107 h 130"/>
                <a:gd name="T22" fmla="*/ 96 w 123"/>
                <a:gd name="T23" fmla="*/ 107 h 130"/>
                <a:gd name="T24" fmla="*/ 103 w 123"/>
                <a:gd name="T25" fmla="*/ 107 h 130"/>
                <a:gd name="T26" fmla="*/ 103 w 123"/>
                <a:gd name="T27" fmla="*/ 95 h 130"/>
                <a:gd name="T28" fmla="*/ 105 w 123"/>
                <a:gd name="T29" fmla="*/ 85 h 130"/>
                <a:gd name="T30" fmla="*/ 107 w 123"/>
                <a:gd name="T31" fmla="*/ 82 h 130"/>
                <a:gd name="T32" fmla="*/ 111 w 123"/>
                <a:gd name="T33" fmla="*/ 78 h 130"/>
                <a:gd name="T34" fmla="*/ 116 w 123"/>
                <a:gd name="T35" fmla="*/ 76 h 130"/>
                <a:gd name="T36" fmla="*/ 123 w 123"/>
                <a:gd name="T37" fmla="*/ 72 h 130"/>
                <a:gd name="T38" fmla="*/ 109 w 123"/>
                <a:gd name="T39" fmla="*/ 50 h 130"/>
                <a:gd name="T40" fmla="*/ 92 w 123"/>
                <a:gd name="T41" fmla="*/ 22 h 130"/>
                <a:gd name="T42" fmla="*/ 87 w 123"/>
                <a:gd name="T43" fmla="*/ 28 h 130"/>
                <a:gd name="T44" fmla="*/ 81 w 123"/>
                <a:gd name="T45" fmla="*/ 35 h 130"/>
                <a:gd name="T46" fmla="*/ 74 w 123"/>
                <a:gd name="T47" fmla="*/ 39 h 130"/>
                <a:gd name="T48" fmla="*/ 64 w 123"/>
                <a:gd name="T49" fmla="*/ 43 h 130"/>
                <a:gd name="T50" fmla="*/ 59 w 123"/>
                <a:gd name="T51" fmla="*/ 39 h 130"/>
                <a:gd name="T52" fmla="*/ 55 w 123"/>
                <a:gd name="T53" fmla="*/ 35 h 130"/>
                <a:gd name="T54" fmla="*/ 55 w 123"/>
                <a:gd name="T55" fmla="*/ 30 h 130"/>
                <a:gd name="T56" fmla="*/ 55 w 123"/>
                <a:gd name="T57" fmla="*/ 22 h 130"/>
                <a:gd name="T58" fmla="*/ 55 w 123"/>
                <a:gd name="T59" fmla="*/ 17 h 130"/>
                <a:gd name="T60" fmla="*/ 55 w 123"/>
                <a:gd name="T61" fmla="*/ 11 h 130"/>
                <a:gd name="T62" fmla="*/ 53 w 123"/>
                <a:gd name="T63" fmla="*/ 6 h 130"/>
                <a:gd name="T64" fmla="*/ 50 w 123"/>
                <a:gd name="T65" fmla="*/ 0 h 130"/>
                <a:gd name="T66" fmla="*/ 44 w 123"/>
                <a:gd name="T67" fmla="*/ 0 h 130"/>
                <a:gd name="T68" fmla="*/ 40 w 123"/>
                <a:gd name="T69" fmla="*/ 0 h 130"/>
                <a:gd name="T70" fmla="*/ 39 w 123"/>
                <a:gd name="T71" fmla="*/ 4 h 130"/>
                <a:gd name="T72" fmla="*/ 35 w 123"/>
                <a:gd name="T73" fmla="*/ 6 h 130"/>
                <a:gd name="T74" fmla="*/ 24 w 123"/>
                <a:gd name="T75" fmla="*/ 10 h 130"/>
                <a:gd name="T76" fmla="*/ 15 w 123"/>
                <a:gd name="T77" fmla="*/ 13 h 130"/>
                <a:gd name="T78" fmla="*/ 11 w 123"/>
                <a:gd name="T79" fmla="*/ 15 h 130"/>
                <a:gd name="T80" fmla="*/ 7 w 123"/>
                <a:gd name="T81" fmla="*/ 21 h 130"/>
                <a:gd name="T82" fmla="*/ 3 w 123"/>
                <a:gd name="T83" fmla="*/ 28 h 130"/>
                <a:gd name="T84" fmla="*/ 0 w 123"/>
                <a:gd name="T85" fmla="*/ 35 h 1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3"/>
                <a:gd name="T130" fmla="*/ 0 h 130"/>
                <a:gd name="T131" fmla="*/ 123 w 123"/>
                <a:gd name="T132" fmla="*/ 130 h 13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3" h="130">
                  <a:moveTo>
                    <a:pt x="0" y="35"/>
                  </a:moveTo>
                  <a:lnTo>
                    <a:pt x="7" y="54"/>
                  </a:lnTo>
                  <a:lnTo>
                    <a:pt x="11" y="69"/>
                  </a:lnTo>
                  <a:lnTo>
                    <a:pt x="16" y="83"/>
                  </a:lnTo>
                  <a:lnTo>
                    <a:pt x="20" y="95"/>
                  </a:lnTo>
                  <a:lnTo>
                    <a:pt x="35" y="111"/>
                  </a:lnTo>
                  <a:lnTo>
                    <a:pt x="50" y="130"/>
                  </a:lnTo>
                  <a:lnTo>
                    <a:pt x="57" y="122"/>
                  </a:lnTo>
                  <a:lnTo>
                    <a:pt x="66" y="115"/>
                  </a:lnTo>
                  <a:lnTo>
                    <a:pt x="77" y="109"/>
                  </a:lnTo>
                  <a:lnTo>
                    <a:pt x="90" y="107"/>
                  </a:lnTo>
                  <a:lnTo>
                    <a:pt x="96" y="107"/>
                  </a:lnTo>
                  <a:lnTo>
                    <a:pt x="103" y="107"/>
                  </a:lnTo>
                  <a:lnTo>
                    <a:pt x="103" y="95"/>
                  </a:lnTo>
                  <a:lnTo>
                    <a:pt x="105" y="85"/>
                  </a:lnTo>
                  <a:lnTo>
                    <a:pt x="107" y="82"/>
                  </a:lnTo>
                  <a:lnTo>
                    <a:pt x="111" y="78"/>
                  </a:lnTo>
                  <a:lnTo>
                    <a:pt x="116" y="76"/>
                  </a:lnTo>
                  <a:lnTo>
                    <a:pt x="123" y="72"/>
                  </a:lnTo>
                  <a:lnTo>
                    <a:pt x="109" y="50"/>
                  </a:lnTo>
                  <a:lnTo>
                    <a:pt x="92" y="22"/>
                  </a:lnTo>
                  <a:lnTo>
                    <a:pt x="87" y="28"/>
                  </a:lnTo>
                  <a:lnTo>
                    <a:pt x="81" y="35"/>
                  </a:lnTo>
                  <a:lnTo>
                    <a:pt x="74" y="39"/>
                  </a:lnTo>
                  <a:lnTo>
                    <a:pt x="64" y="43"/>
                  </a:lnTo>
                  <a:lnTo>
                    <a:pt x="59" y="39"/>
                  </a:lnTo>
                  <a:lnTo>
                    <a:pt x="55" y="35"/>
                  </a:lnTo>
                  <a:lnTo>
                    <a:pt x="55" y="30"/>
                  </a:lnTo>
                  <a:lnTo>
                    <a:pt x="55" y="22"/>
                  </a:lnTo>
                  <a:lnTo>
                    <a:pt x="55" y="17"/>
                  </a:lnTo>
                  <a:lnTo>
                    <a:pt x="55" y="11"/>
                  </a:lnTo>
                  <a:lnTo>
                    <a:pt x="53" y="6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9" y="4"/>
                  </a:lnTo>
                  <a:lnTo>
                    <a:pt x="35" y="6"/>
                  </a:lnTo>
                  <a:lnTo>
                    <a:pt x="24" y="10"/>
                  </a:lnTo>
                  <a:lnTo>
                    <a:pt x="15" y="13"/>
                  </a:lnTo>
                  <a:lnTo>
                    <a:pt x="11" y="15"/>
                  </a:lnTo>
                  <a:lnTo>
                    <a:pt x="7" y="21"/>
                  </a:lnTo>
                  <a:lnTo>
                    <a:pt x="3" y="28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599" name="Freeform 49"/>
            <p:cNvSpPr>
              <a:spLocks/>
            </p:cNvSpPr>
            <p:nvPr/>
          </p:nvSpPr>
          <p:spPr bwMode="auto">
            <a:xfrm>
              <a:off x="183" y="2528"/>
              <a:ext cx="229" cy="314"/>
            </a:xfrm>
            <a:custGeom>
              <a:avLst/>
              <a:gdLst>
                <a:gd name="T0" fmla="*/ 183 w 229"/>
                <a:gd name="T1" fmla="*/ 29 h 314"/>
                <a:gd name="T2" fmla="*/ 174 w 229"/>
                <a:gd name="T3" fmla="*/ 27 h 314"/>
                <a:gd name="T4" fmla="*/ 155 w 229"/>
                <a:gd name="T5" fmla="*/ 14 h 314"/>
                <a:gd name="T6" fmla="*/ 139 w 229"/>
                <a:gd name="T7" fmla="*/ 5 h 314"/>
                <a:gd name="T8" fmla="*/ 130 w 229"/>
                <a:gd name="T9" fmla="*/ 22 h 314"/>
                <a:gd name="T10" fmla="*/ 131 w 229"/>
                <a:gd name="T11" fmla="*/ 29 h 314"/>
                <a:gd name="T12" fmla="*/ 131 w 229"/>
                <a:gd name="T13" fmla="*/ 48 h 314"/>
                <a:gd name="T14" fmla="*/ 124 w 229"/>
                <a:gd name="T15" fmla="*/ 57 h 314"/>
                <a:gd name="T16" fmla="*/ 111 w 229"/>
                <a:gd name="T17" fmla="*/ 50 h 314"/>
                <a:gd name="T18" fmla="*/ 106 w 229"/>
                <a:gd name="T19" fmla="*/ 46 h 314"/>
                <a:gd name="T20" fmla="*/ 94 w 229"/>
                <a:gd name="T21" fmla="*/ 44 h 314"/>
                <a:gd name="T22" fmla="*/ 80 w 229"/>
                <a:gd name="T23" fmla="*/ 48 h 314"/>
                <a:gd name="T24" fmla="*/ 67 w 229"/>
                <a:gd name="T25" fmla="*/ 57 h 314"/>
                <a:gd name="T26" fmla="*/ 48 w 229"/>
                <a:gd name="T27" fmla="*/ 57 h 314"/>
                <a:gd name="T28" fmla="*/ 35 w 229"/>
                <a:gd name="T29" fmla="*/ 48 h 314"/>
                <a:gd name="T30" fmla="*/ 22 w 229"/>
                <a:gd name="T31" fmla="*/ 42 h 314"/>
                <a:gd name="T32" fmla="*/ 24 w 229"/>
                <a:gd name="T33" fmla="*/ 29 h 314"/>
                <a:gd name="T34" fmla="*/ 24 w 229"/>
                <a:gd name="T35" fmla="*/ 18 h 314"/>
                <a:gd name="T36" fmla="*/ 15 w 229"/>
                <a:gd name="T37" fmla="*/ 14 h 314"/>
                <a:gd name="T38" fmla="*/ 4 w 229"/>
                <a:gd name="T39" fmla="*/ 18 h 314"/>
                <a:gd name="T40" fmla="*/ 0 w 229"/>
                <a:gd name="T41" fmla="*/ 33 h 314"/>
                <a:gd name="T42" fmla="*/ 0 w 229"/>
                <a:gd name="T43" fmla="*/ 74 h 314"/>
                <a:gd name="T44" fmla="*/ 2 w 229"/>
                <a:gd name="T45" fmla="*/ 127 h 314"/>
                <a:gd name="T46" fmla="*/ 8 w 229"/>
                <a:gd name="T47" fmla="*/ 186 h 314"/>
                <a:gd name="T48" fmla="*/ 8 w 229"/>
                <a:gd name="T49" fmla="*/ 229 h 314"/>
                <a:gd name="T50" fmla="*/ 4 w 229"/>
                <a:gd name="T51" fmla="*/ 255 h 314"/>
                <a:gd name="T52" fmla="*/ 11 w 229"/>
                <a:gd name="T53" fmla="*/ 268 h 314"/>
                <a:gd name="T54" fmla="*/ 22 w 229"/>
                <a:gd name="T55" fmla="*/ 271 h 314"/>
                <a:gd name="T56" fmla="*/ 35 w 229"/>
                <a:gd name="T57" fmla="*/ 290 h 314"/>
                <a:gd name="T58" fmla="*/ 46 w 229"/>
                <a:gd name="T59" fmla="*/ 299 h 314"/>
                <a:gd name="T60" fmla="*/ 54 w 229"/>
                <a:gd name="T61" fmla="*/ 286 h 314"/>
                <a:gd name="T62" fmla="*/ 67 w 229"/>
                <a:gd name="T63" fmla="*/ 281 h 314"/>
                <a:gd name="T64" fmla="*/ 82 w 229"/>
                <a:gd name="T65" fmla="*/ 275 h 314"/>
                <a:gd name="T66" fmla="*/ 87 w 229"/>
                <a:gd name="T67" fmla="*/ 271 h 314"/>
                <a:gd name="T68" fmla="*/ 96 w 229"/>
                <a:gd name="T69" fmla="*/ 277 h 314"/>
                <a:gd name="T70" fmla="*/ 98 w 229"/>
                <a:gd name="T71" fmla="*/ 288 h 314"/>
                <a:gd name="T72" fmla="*/ 98 w 229"/>
                <a:gd name="T73" fmla="*/ 301 h 314"/>
                <a:gd name="T74" fmla="*/ 102 w 229"/>
                <a:gd name="T75" fmla="*/ 310 h 314"/>
                <a:gd name="T76" fmla="*/ 117 w 229"/>
                <a:gd name="T77" fmla="*/ 310 h 314"/>
                <a:gd name="T78" fmla="*/ 130 w 229"/>
                <a:gd name="T79" fmla="*/ 299 h 314"/>
                <a:gd name="T80" fmla="*/ 141 w 229"/>
                <a:gd name="T81" fmla="*/ 281 h 314"/>
                <a:gd name="T82" fmla="*/ 154 w 229"/>
                <a:gd name="T83" fmla="*/ 269 h 314"/>
                <a:gd name="T84" fmla="*/ 165 w 229"/>
                <a:gd name="T85" fmla="*/ 262 h 314"/>
                <a:gd name="T86" fmla="*/ 174 w 229"/>
                <a:gd name="T87" fmla="*/ 242 h 314"/>
                <a:gd name="T88" fmla="*/ 179 w 229"/>
                <a:gd name="T89" fmla="*/ 218 h 314"/>
                <a:gd name="T90" fmla="*/ 178 w 229"/>
                <a:gd name="T91" fmla="*/ 201 h 314"/>
                <a:gd name="T92" fmla="*/ 181 w 229"/>
                <a:gd name="T93" fmla="*/ 192 h 314"/>
                <a:gd name="T94" fmla="*/ 198 w 229"/>
                <a:gd name="T95" fmla="*/ 196 h 314"/>
                <a:gd name="T96" fmla="*/ 211 w 229"/>
                <a:gd name="T97" fmla="*/ 201 h 314"/>
                <a:gd name="T98" fmla="*/ 211 w 229"/>
                <a:gd name="T99" fmla="*/ 196 h 314"/>
                <a:gd name="T100" fmla="*/ 215 w 229"/>
                <a:gd name="T101" fmla="*/ 192 h 314"/>
                <a:gd name="T102" fmla="*/ 222 w 229"/>
                <a:gd name="T103" fmla="*/ 186 h 314"/>
                <a:gd name="T104" fmla="*/ 229 w 229"/>
                <a:gd name="T105" fmla="*/ 172 h 314"/>
                <a:gd name="T106" fmla="*/ 218 w 229"/>
                <a:gd name="T107" fmla="*/ 157 h 314"/>
                <a:gd name="T108" fmla="*/ 209 w 229"/>
                <a:gd name="T109" fmla="*/ 131 h 314"/>
                <a:gd name="T110" fmla="*/ 224 w 229"/>
                <a:gd name="T111" fmla="*/ 112 h 314"/>
                <a:gd name="T112" fmla="*/ 227 w 229"/>
                <a:gd name="T113" fmla="*/ 98 h 314"/>
                <a:gd name="T114" fmla="*/ 222 w 229"/>
                <a:gd name="T115" fmla="*/ 87 h 314"/>
                <a:gd name="T116" fmla="*/ 200 w 229"/>
                <a:gd name="T117" fmla="*/ 74 h 314"/>
                <a:gd name="T118" fmla="*/ 189 w 229"/>
                <a:gd name="T119" fmla="*/ 61 h 314"/>
                <a:gd name="T120" fmla="*/ 192 w 229"/>
                <a:gd name="T121" fmla="*/ 46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9"/>
                <a:gd name="T184" fmla="*/ 0 h 314"/>
                <a:gd name="T185" fmla="*/ 229 w 229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9" h="314">
                  <a:moveTo>
                    <a:pt x="187" y="33"/>
                  </a:moveTo>
                  <a:lnTo>
                    <a:pt x="183" y="29"/>
                  </a:lnTo>
                  <a:lnTo>
                    <a:pt x="178" y="24"/>
                  </a:lnTo>
                  <a:lnTo>
                    <a:pt x="174" y="27"/>
                  </a:lnTo>
                  <a:lnTo>
                    <a:pt x="166" y="29"/>
                  </a:lnTo>
                  <a:lnTo>
                    <a:pt x="155" y="14"/>
                  </a:lnTo>
                  <a:lnTo>
                    <a:pt x="142" y="0"/>
                  </a:lnTo>
                  <a:lnTo>
                    <a:pt x="139" y="5"/>
                  </a:lnTo>
                  <a:lnTo>
                    <a:pt x="133" y="16"/>
                  </a:lnTo>
                  <a:lnTo>
                    <a:pt x="130" y="22"/>
                  </a:lnTo>
                  <a:lnTo>
                    <a:pt x="130" y="26"/>
                  </a:lnTo>
                  <a:lnTo>
                    <a:pt x="131" y="29"/>
                  </a:lnTo>
                  <a:lnTo>
                    <a:pt x="135" y="31"/>
                  </a:lnTo>
                  <a:lnTo>
                    <a:pt x="131" y="48"/>
                  </a:lnTo>
                  <a:lnTo>
                    <a:pt x="130" y="66"/>
                  </a:lnTo>
                  <a:lnTo>
                    <a:pt x="124" y="57"/>
                  </a:lnTo>
                  <a:lnTo>
                    <a:pt x="118" y="48"/>
                  </a:lnTo>
                  <a:lnTo>
                    <a:pt x="111" y="50"/>
                  </a:lnTo>
                  <a:lnTo>
                    <a:pt x="109" y="53"/>
                  </a:lnTo>
                  <a:lnTo>
                    <a:pt x="106" y="46"/>
                  </a:lnTo>
                  <a:lnTo>
                    <a:pt x="102" y="40"/>
                  </a:lnTo>
                  <a:lnTo>
                    <a:pt x="94" y="44"/>
                  </a:lnTo>
                  <a:lnTo>
                    <a:pt x="87" y="50"/>
                  </a:lnTo>
                  <a:lnTo>
                    <a:pt x="80" y="48"/>
                  </a:lnTo>
                  <a:lnTo>
                    <a:pt x="74" y="48"/>
                  </a:lnTo>
                  <a:lnTo>
                    <a:pt x="67" y="57"/>
                  </a:lnTo>
                  <a:lnTo>
                    <a:pt x="54" y="66"/>
                  </a:lnTo>
                  <a:lnTo>
                    <a:pt x="48" y="57"/>
                  </a:lnTo>
                  <a:lnTo>
                    <a:pt x="43" y="51"/>
                  </a:lnTo>
                  <a:lnTo>
                    <a:pt x="35" y="48"/>
                  </a:lnTo>
                  <a:lnTo>
                    <a:pt x="28" y="46"/>
                  </a:lnTo>
                  <a:lnTo>
                    <a:pt x="22" y="42"/>
                  </a:lnTo>
                  <a:lnTo>
                    <a:pt x="21" y="38"/>
                  </a:lnTo>
                  <a:lnTo>
                    <a:pt x="24" y="29"/>
                  </a:lnTo>
                  <a:lnTo>
                    <a:pt x="24" y="24"/>
                  </a:lnTo>
                  <a:lnTo>
                    <a:pt x="24" y="18"/>
                  </a:lnTo>
                  <a:lnTo>
                    <a:pt x="22" y="16"/>
                  </a:lnTo>
                  <a:lnTo>
                    <a:pt x="15" y="14"/>
                  </a:lnTo>
                  <a:lnTo>
                    <a:pt x="8" y="14"/>
                  </a:lnTo>
                  <a:lnTo>
                    <a:pt x="4" y="18"/>
                  </a:lnTo>
                  <a:lnTo>
                    <a:pt x="2" y="22"/>
                  </a:lnTo>
                  <a:lnTo>
                    <a:pt x="0" y="33"/>
                  </a:lnTo>
                  <a:lnTo>
                    <a:pt x="2" y="48"/>
                  </a:lnTo>
                  <a:lnTo>
                    <a:pt x="0" y="74"/>
                  </a:lnTo>
                  <a:lnTo>
                    <a:pt x="0" y="98"/>
                  </a:lnTo>
                  <a:lnTo>
                    <a:pt x="2" y="127"/>
                  </a:lnTo>
                  <a:lnTo>
                    <a:pt x="4" y="157"/>
                  </a:lnTo>
                  <a:lnTo>
                    <a:pt x="8" y="186"/>
                  </a:lnTo>
                  <a:lnTo>
                    <a:pt x="11" y="216"/>
                  </a:lnTo>
                  <a:lnTo>
                    <a:pt x="8" y="229"/>
                  </a:lnTo>
                  <a:lnTo>
                    <a:pt x="6" y="244"/>
                  </a:lnTo>
                  <a:lnTo>
                    <a:pt x="4" y="255"/>
                  </a:lnTo>
                  <a:lnTo>
                    <a:pt x="4" y="268"/>
                  </a:lnTo>
                  <a:lnTo>
                    <a:pt x="11" y="268"/>
                  </a:lnTo>
                  <a:lnTo>
                    <a:pt x="17" y="268"/>
                  </a:lnTo>
                  <a:lnTo>
                    <a:pt x="22" y="271"/>
                  </a:lnTo>
                  <a:lnTo>
                    <a:pt x="28" y="277"/>
                  </a:lnTo>
                  <a:lnTo>
                    <a:pt x="35" y="290"/>
                  </a:lnTo>
                  <a:lnTo>
                    <a:pt x="43" y="306"/>
                  </a:lnTo>
                  <a:lnTo>
                    <a:pt x="46" y="299"/>
                  </a:lnTo>
                  <a:lnTo>
                    <a:pt x="50" y="292"/>
                  </a:lnTo>
                  <a:lnTo>
                    <a:pt x="54" y="286"/>
                  </a:lnTo>
                  <a:lnTo>
                    <a:pt x="58" y="284"/>
                  </a:lnTo>
                  <a:lnTo>
                    <a:pt x="67" y="281"/>
                  </a:lnTo>
                  <a:lnTo>
                    <a:pt x="78" y="277"/>
                  </a:lnTo>
                  <a:lnTo>
                    <a:pt x="82" y="275"/>
                  </a:lnTo>
                  <a:lnTo>
                    <a:pt x="83" y="271"/>
                  </a:lnTo>
                  <a:lnTo>
                    <a:pt x="87" y="271"/>
                  </a:lnTo>
                  <a:lnTo>
                    <a:pt x="93" y="271"/>
                  </a:lnTo>
                  <a:lnTo>
                    <a:pt x="96" y="277"/>
                  </a:lnTo>
                  <a:lnTo>
                    <a:pt x="98" y="282"/>
                  </a:lnTo>
                  <a:lnTo>
                    <a:pt x="98" y="288"/>
                  </a:lnTo>
                  <a:lnTo>
                    <a:pt x="98" y="293"/>
                  </a:lnTo>
                  <a:lnTo>
                    <a:pt x="98" y="301"/>
                  </a:lnTo>
                  <a:lnTo>
                    <a:pt x="98" y="306"/>
                  </a:lnTo>
                  <a:lnTo>
                    <a:pt x="102" y="310"/>
                  </a:lnTo>
                  <a:lnTo>
                    <a:pt x="107" y="314"/>
                  </a:lnTo>
                  <a:lnTo>
                    <a:pt x="117" y="310"/>
                  </a:lnTo>
                  <a:lnTo>
                    <a:pt x="124" y="306"/>
                  </a:lnTo>
                  <a:lnTo>
                    <a:pt x="130" y="299"/>
                  </a:lnTo>
                  <a:lnTo>
                    <a:pt x="135" y="293"/>
                  </a:lnTo>
                  <a:lnTo>
                    <a:pt x="141" y="281"/>
                  </a:lnTo>
                  <a:lnTo>
                    <a:pt x="148" y="269"/>
                  </a:lnTo>
                  <a:lnTo>
                    <a:pt x="154" y="269"/>
                  </a:lnTo>
                  <a:lnTo>
                    <a:pt x="161" y="269"/>
                  </a:lnTo>
                  <a:lnTo>
                    <a:pt x="165" y="262"/>
                  </a:lnTo>
                  <a:lnTo>
                    <a:pt x="166" y="253"/>
                  </a:lnTo>
                  <a:lnTo>
                    <a:pt x="174" y="242"/>
                  </a:lnTo>
                  <a:lnTo>
                    <a:pt x="181" y="231"/>
                  </a:lnTo>
                  <a:lnTo>
                    <a:pt x="179" y="218"/>
                  </a:lnTo>
                  <a:lnTo>
                    <a:pt x="178" y="207"/>
                  </a:lnTo>
                  <a:lnTo>
                    <a:pt x="178" y="201"/>
                  </a:lnTo>
                  <a:lnTo>
                    <a:pt x="179" y="197"/>
                  </a:lnTo>
                  <a:lnTo>
                    <a:pt x="181" y="192"/>
                  </a:lnTo>
                  <a:lnTo>
                    <a:pt x="187" y="188"/>
                  </a:lnTo>
                  <a:lnTo>
                    <a:pt x="198" y="196"/>
                  </a:lnTo>
                  <a:lnTo>
                    <a:pt x="209" y="203"/>
                  </a:lnTo>
                  <a:lnTo>
                    <a:pt x="211" y="201"/>
                  </a:lnTo>
                  <a:lnTo>
                    <a:pt x="211" y="197"/>
                  </a:lnTo>
                  <a:lnTo>
                    <a:pt x="211" y="196"/>
                  </a:lnTo>
                  <a:lnTo>
                    <a:pt x="213" y="194"/>
                  </a:lnTo>
                  <a:lnTo>
                    <a:pt x="215" y="192"/>
                  </a:lnTo>
                  <a:lnTo>
                    <a:pt x="218" y="192"/>
                  </a:lnTo>
                  <a:lnTo>
                    <a:pt x="222" y="186"/>
                  </a:lnTo>
                  <a:lnTo>
                    <a:pt x="226" y="179"/>
                  </a:lnTo>
                  <a:lnTo>
                    <a:pt x="229" y="172"/>
                  </a:lnTo>
                  <a:lnTo>
                    <a:pt x="229" y="166"/>
                  </a:lnTo>
                  <a:lnTo>
                    <a:pt x="218" y="157"/>
                  </a:lnTo>
                  <a:lnTo>
                    <a:pt x="207" y="144"/>
                  </a:lnTo>
                  <a:lnTo>
                    <a:pt x="209" y="131"/>
                  </a:lnTo>
                  <a:lnTo>
                    <a:pt x="215" y="120"/>
                  </a:lnTo>
                  <a:lnTo>
                    <a:pt x="224" y="112"/>
                  </a:lnTo>
                  <a:lnTo>
                    <a:pt x="227" y="103"/>
                  </a:lnTo>
                  <a:lnTo>
                    <a:pt x="227" y="98"/>
                  </a:lnTo>
                  <a:lnTo>
                    <a:pt x="226" y="92"/>
                  </a:lnTo>
                  <a:lnTo>
                    <a:pt x="222" y="87"/>
                  </a:lnTo>
                  <a:lnTo>
                    <a:pt x="218" y="83"/>
                  </a:lnTo>
                  <a:lnTo>
                    <a:pt x="200" y="74"/>
                  </a:lnTo>
                  <a:lnTo>
                    <a:pt x="181" y="68"/>
                  </a:lnTo>
                  <a:lnTo>
                    <a:pt x="189" y="61"/>
                  </a:lnTo>
                  <a:lnTo>
                    <a:pt x="194" y="55"/>
                  </a:lnTo>
                  <a:lnTo>
                    <a:pt x="192" y="46"/>
                  </a:lnTo>
                  <a:lnTo>
                    <a:pt x="187" y="33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0" name="Freeform 50"/>
            <p:cNvSpPr>
              <a:spLocks/>
            </p:cNvSpPr>
            <p:nvPr/>
          </p:nvSpPr>
          <p:spPr bwMode="auto">
            <a:xfrm>
              <a:off x="562" y="2459"/>
              <a:ext cx="351" cy="342"/>
            </a:xfrm>
            <a:custGeom>
              <a:avLst/>
              <a:gdLst>
                <a:gd name="T0" fmla="*/ 262 w 351"/>
                <a:gd name="T1" fmla="*/ 318 h 342"/>
                <a:gd name="T2" fmla="*/ 264 w 351"/>
                <a:gd name="T3" fmla="*/ 290 h 342"/>
                <a:gd name="T4" fmla="*/ 283 w 351"/>
                <a:gd name="T5" fmla="*/ 283 h 342"/>
                <a:gd name="T6" fmla="*/ 325 w 351"/>
                <a:gd name="T7" fmla="*/ 279 h 342"/>
                <a:gd name="T8" fmla="*/ 351 w 351"/>
                <a:gd name="T9" fmla="*/ 274 h 342"/>
                <a:gd name="T10" fmla="*/ 332 w 351"/>
                <a:gd name="T11" fmla="*/ 226 h 342"/>
                <a:gd name="T12" fmla="*/ 312 w 351"/>
                <a:gd name="T13" fmla="*/ 220 h 342"/>
                <a:gd name="T14" fmla="*/ 305 w 351"/>
                <a:gd name="T15" fmla="*/ 205 h 342"/>
                <a:gd name="T16" fmla="*/ 294 w 351"/>
                <a:gd name="T17" fmla="*/ 196 h 342"/>
                <a:gd name="T18" fmla="*/ 283 w 351"/>
                <a:gd name="T19" fmla="*/ 183 h 342"/>
                <a:gd name="T20" fmla="*/ 284 w 351"/>
                <a:gd name="T21" fmla="*/ 170 h 342"/>
                <a:gd name="T22" fmla="*/ 312 w 351"/>
                <a:gd name="T23" fmla="*/ 130 h 342"/>
                <a:gd name="T24" fmla="*/ 301 w 351"/>
                <a:gd name="T25" fmla="*/ 107 h 342"/>
                <a:gd name="T26" fmla="*/ 288 w 351"/>
                <a:gd name="T27" fmla="*/ 95 h 342"/>
                <a:gd name="T28" fmla="*/ 273 w 351"/>
                <a:gd name="T29" fmla="*/ 95 h 342"/>
                <a:gd name="T30" fmla="*/ 257 w 351"/>
                <a:gd name="T31" fmla="*/ 80 h 342"/>
                <a:gd name="T32" fmla="*/ 247 w 351"/>
                <a:gd name="T33" fmla="*/ 65 h 342"/>
                <a:gd name="T34" fmla="*/ 240 w 351"/>
                <a:gd name="T35" fmla="*/ 48 h 342"/>
                <a:gd name="T36" fmla="*/ 212 w 351"/>
                <a:gd name="T37" fmla="*/ 35 h 342"/>
                <a:gd name="T38" fmla="*/ 187 w 351"/>
                <a:gd name="T39" fmla="*/ 13 h 342"/>
                <a:gd name="T40" fmla="*/ 170 w 351"/>
                <a:gd name="T41" fmla="*/ 2 h 342"/>
                <a:gd name="T42" fmla="*/ 151 w 351"/>
                <a:gd name="T43" fmla="*/ 13 h 342"/>
                <a:gd name="T44" fmla="*/ 114 w 351"/>
                <a:gd name="T45" fmla="*/ 35 h 342"/>
                <a:gd name="T46" fmla="*/ 122 w 351"/>
                <a:gd name="T47" fmla="*/ 61 h 342"/>
                <a:gd name="T48" fmla="*/ 118 w 351"/>
                <a:gd name="T49" fmla="*/ 85 h 342"/>
                <a:gd name="T50" fmla="*/ 103 w 351"/>
                <a:gd name="T51" fmla="*/ 106 h 342"/>
                <a:gd name="T52" fmla="*/ 79 w 351"/>
                <a:gd name="T53" fmla="*/ 152 h 342"/>
                <a:gd name="T54" fmla="*/ 65 w 351"/>
                <a:gd name="T55" fmla="*/ 172 h 342"/>
                <a:gd name="T56" fmla="*/ 42 w 351"/>
                <a:gd name="T57" fmla="*/ 170 h 342"/>
                <a:gd name="T58" fmla="*/ 20 w 351"/>
                <a:gd name="T59" fmla="*/ 172 h 342"/>
                <a:gd name="T60" fmla="*/ 17 w 351"/>
                <a:gd name="T61" fmla="*/ 185 h 342"/>
                <a:gd name="T62" fmla="*/ 9 w 351"/>
                <a:gd name="T63" fmla="*/ 204 h 342"/>
                <a:gd name="T64" fmla="*/ 0 w 351"/>
                <a:gd name="T65" fmla="*/ 250 h 342"/>
                <a:gd name="T66" fmla="*/ 18 w 351"/>
                <a:gd name="T67" fmla="*/ 276 h 342"/>
                <a:gd name="T68" fmla="*/ 26 w 351"/>
                <a:gd name="T69" fmla="*/ 292 h 342"/>
                <a:gd name="T70" fmla="*/ 41 w 351"/>
                <a:gd name="T71" fmla="*/ 277 h 342"/>
                <a:gd name="T72" fmla="*/ 79 w 351"/>
                <a:gd name="T73" fmla="*/ 290 h 342"/>
                <a:gd name="T74" fmla="*/ 87 w 351"/>
                <a:gd name="T75" fmla="*/ 289 h 342"/>
                <a:gd name="T76" fmla="*/ 92 w 351"/>
                <a:gd name="T77" fmla="*/ 277 h 342"/>
                <a:gd name="T78" fmla="*/ 114 w 351"/>
                <a:gd name="T79" fmla="*/ 300 h 342"/>
                <a:gd name="T80" fmla="*/ 127 w 351"/>
                <a:gd name="T81" fmla="*/ 292 h 342"/>
                <a:gd name="T82" fmla="*/ 127 w 351"/>
                <a:gd name="T83" fmla="*/ 292 h 342"/>
                <a:gd name="T84" fmla="*/ 138 w 351"/>
                <a:gd name="T85" fmla="*/ 285 h 342"/>
                <a:gd name="T86" fmla="*/ 153 w 351"/>
                <a:gd name="T87" fmla="*/ 290 h 342"/>
                <a:gd name="T88" fmla="*/ 164 w 351"/>
                <a:gd name="T89" fmla="*/ 294 h 342"/>
                <a:gd name="T90" fmla="*/ 188 w 351"/>
                <a:gd name="T91" fmla="*/ 307 h 342"/>
                <a:gd name="T92" fmla="*/ 201 w 351"/>
                <a:gd name="T93" fmla="*/ 309 h 342"/>
                <a:gd name="T94" fmla="*/ 209 w 351"/>
                <a:gd name="T95" fmla="*/ 326 h 342"/>
                <a:gd name="T96" fmla="*/ 225 w 351"/>
                <a:gd name="T97" fmla="*/ 340 h 34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51"/>
                <a:gd name="T148" fmla="*/ 0 h 342"/>
                <a:gd name="T149" fmla="*/ 351 w 351"/>
                <a:gd name="T150" fmla="*/ 342 h 34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51" h="342">
                  <a:moveTo>
                    <a:pt x="249" y="333"/>
                  </a:moveTo>
                  <a:lnTo>
                    <a:pt x="257" y="326"/>
                  </a:lnTo>
                  <a:lnTo>
                    <a:pt x="262" y="318"/>
                  </a:lnTo>
                  <a:lnTo>
                    <a:pt x="264" y="309"/>
                  </a:lnTo>
                  <a:lnTo>
                    <a:pt x="264" y="298"/>
                  </a:lnTo>
                  <a:lnTo>
                    <a:pt x="264" y="290"/>
                  </a:lnTo>
                  <a:lnTo>
                    <a:pt x="268" y="287"/>
                  </a:lnTo>
                  <a:lnTo>
                    <a:pt x="273" y="285"/>
                  </a:lnTo>
                  <a:lnTo>
                    <a:pt x="283" y="283"/>
                  </a:lnTo>
                  <a:lnTo>
                    <a:pt x="301" y="283"/>
                  </a:lnTo>
                  <a:lnTo>
                    <a:pt x="320" y="285"/>
                  </a:lnTo>
                  <a:lnTo>
                    <a:pt x="325" y="279"/>
                  </a:lnTo>
                  <a:lnTo>
                    <a:pt x="332" y="276"/>
                  </a:lnTo>
                  <a:lnTo>
                    <a:pt x="340" y="274"/>
                  </a:lnTo>
                  <a:lnTo>
                    <a:pt x="351" y="274"/>
                  </a:lnTo>
                  <a:lnTo>
                    <a:pt x="342" y="257"/>
                  </a:lnTo>
                  <a:lnTo>
                    <a:pt x="334" y="241"/>
                  </a:lnTo>
                  <a:lnTo>
                    <a:pt x="332" y="226"/>
                  </a:lnTo>
                  <a:lnTo>
                    <a:pt x="332" y="218"/>
                  </a:lnTo>
                  <a:lnTo>
                    <a:pt x="321" y="218"/>
                  </a:lnTo>
                  <a:lnTo>
                    <a:pt x="312" y="220"/>
                  </a:lnTo>
                  <a:lnTo>
                    <a:pt x="308" y="215"/>
                  </a:lnTo>
                  <a:lnTo>
                    <a:pt x="307" y="209"/>
                  </a:lnTo>
                  <a:lnTo>
                    <a:pt x="305" y="205"/>
                  </a:lnTo>
                  <a:lnTo>
                    <a:pt x="303" y="202"/>
                  </a:lnTo>
                  <a:lnTo>
                    <a:pt x="299" y="200"/>
                  </a:lnTo>
                  <a:lnTo>
                    <a:pt x="294" y="196"/>
                  </a:lnTo>
                  <a:lnTo>
                    <a:pt x="290" y="192"/>
                  </a:lnTo>
                  <a:lnTo>
                    <a:pt x="284" y="187"/>
                  </a:lnTo>
                  <a:lnTo>
                    <a:pt x="283" y="183"/>
                  </a:lnTo>
                  <a:lnTo>
                    <a:pt x="283" y="180"/>
                  </a:lnTo>
                  <a:lnTo>
                    <a:pt x="283" y="176"/>
                  </a:lnTo>
                  <a:lnTo>
                    <a:pt x="284" y="170"/>
                  </a:lnTo>
                  <a:lnTo>
                    <a:pt x="297" y="154"/>
                  </a:lnTo>
                  <a:lnTo>
                    <a:pt x="312" y="137"/>
                  </a:lnTo>
                  <a:lnTo>
                    <a:pt x="312" y="130"/>
                  </a:lnTo>
                  <a:lnTo>
                    <a:pt x="310" y="122"/>
                  </a:lnTo>
                  <a:lnTo>
                    <a:pt x="307" y="115"/>
                  </a:lnTo>
                  <a:lnTo>
                    <a:pt x="301" y="107"/>
                  </a:lnTo>
                  <a:lnTo>
                    <a:pt x="295" y="100"/>
                  </a:lnTo>
                  <a:lnTo>
                    <a:pt x="292" y="96"/>
                  </a:lnTo>
                  <a:lnTo>
                    <a:pt x="288" y="95"/>
                  </a:lnTo>
                  <a:lnTo>
                    <a:pt x="284" y="95"/>
                  </a:lnTo>
                  <a:lnTo>
                    <a:pt x="279" y="95"/>
                  </a:lnTo>
                  <a:lnTo>
                    <a:pt x="273" y="95"/>
                  </a:lnTo>
                  <a:lnTo>
                    <a:pt x="270" y="85"/>
                  </a:lnTo>
                  <a:lnTo>
                    <a:pt x="266" y="78"/>
                  </a:lnTo>
                  <a:lnTo>
                    <a:pt x="257" y="80"/>
                  </a:lnTo>
                  <a:lnTo>
                    <a:pt x="249" y="80"/>
                  </a:lnTo>
                  <a:lnTo>
                    <a:pt x="247" y="74"/>
                  </a:lnTo>
                  <a:lnTo>
                    <a:pt x="247" y="65"/>
                  </a:lnTo>
                  <a:lnTo>
                    <a:pt x="247" y="61"/>
                  </a:lnTo>
                  <a:lnTo>
                    <a:pt x="246" y="56"/>
                  </a:lnTo>
                  <a:lnTo>
                    <a:pt x="240" y="48"/>
                  </a:lnTo>
                  <a:lnTo>
                    <a:pt x="233" y="43"/>
                  </a:lnTo>
                  <a:lnTo>
                    <a:pt x="223" y="39"/>
                  </a:lnTo>
                  <a:lnTo>
                    <a:pt x="212" y="35"/>
                  </a:lnTo>
                  <a:lnTo>
                    <a:pt x="201" y="30"/>
                  </a:lnTo>
                  <a:lnTo>
                    <a:pt x="194" y="22"/>
                  </a:lnTo>
                  <a:lnTo>
                    <a:pt x="187" y="13"/>
                  </a:lnTo>
                  <a:lnTo>
                    <a:pt x="179" y="6"/>
                  </a:lnTo>
                  <a:lnTo>
                    <a:pt x="174" y="4"/>
                  </a:lnTo>
                  <a:lnTo>
                    <a:pt x="170" y="2"/>
                  </a:lnTo>
                  <a:lnTo>
                    <a:pt x="166" y="0"/>
                  </a:lnTo>
                  <a:lnTo>
                    <a:pt x="161" y="0"/>
                  </a:lnTo>
                  <a:lnTo>
                    <a:pt x="151" y="13"/>
                  </a:lnTo>
                  <a:lnTo>
                    <a:pt x="144" y="28"/>
                  </a:lnTo>
                  <a:lnTo>
                    <a:pt x="131" y="34"/>
                  </a:lnTo>
                  <a:lnTo>
                    <a:pt x="114" y="35"/>
                  </a:lnTo>
                  <a:lnTo>
                    <a:pt x="118" y="45"/>
                  </a:lnTo>
                  <a:lnTo>
                    <a:pt x="120" y="52"/>
                  </a:lnTo>
                  <a:lnTo>
                    <a:pt x="122" y="61"/>
                  </a:lnTo>
                  <a:lnTo>
                    <a:pt x="122" y="69"/>
                  </a:lnTo>
                  <a:lnTo>
                    <a:pt x="120" y="76"/>
                  </a:lnTo>
                  <a:lnTo>
                    <a:pt x="118" y="85"/>
                  </a:lnTo>
                  <a:lnTo>
                    <a:pt x="116" y="91"/>
                  </a:lnTo>
                  <a:lnTo>
                    <a:pt x="113" y="98"/>
                  </a:lnTo>
                  <a:lnTo>
                    <a:pt x="103" y="106"/>
                  </a:lnTo>
                  <a:lnTo>
                    <a:pt x="92" y="111"/>
                  </a:lnTo>
                  <a:lnTo>
                    <a:pt x="87" y="130"/>
                  </a:lnTo>
                  <a:lnTo>
                    <a:pt x="79" y="152"/>
                  </a:lnTo>
                  <a:lnTo>
                    <a:pt x="76" y="161"/>
                  </a:lnTo>
                  <a:lnTo>
                    <a:pt x="70" y="168"/>
                  </a:lnTo>
                  <a:lnTo>
                    <a:pt x="65" y="172"/>
                  </a:lnTo>
                  <a:lnTo>
                    <a:pt x="59" y="174"/>
                  </a:lnTo>
                  <a:lnTo>
                    <a:pt x="50" y="172"/>
                  </a:lnTo>
                  <a:lnTo>
                    <a:pt x="42" y="170"/>
                  </a:lnTo>
                  <a:lnTo>
                    <a:pt x="33" y="168"/>
                  </a:lnTo>
                  <a:lnTo>
                    <a:pt x="26" y="170"/>
                  </a:lnTo>
                  <a:lnTo>
                    <a:pt x="20" y="172"/>
                  </a:lnTo>
                  <a:lnTo>
                    <a:pt x="18" y="176"/>
                  </a:lnTo>
                  <a:lnTo>
                    <a:pt x="18" y="180"/>
                  </a:lnTo>
                  <a:lnTo>
                    <a:pt x="17" y="185"/>
                  </a:lnTo>
                  <a:lnTo>
                    <a:pt x="7" y="191"/>
                  </a:lnTo>
                  <a:lnTo>
                    <a:pt x="2" y="194"/>
                  </a:lnTo>
                  <a:lnTo>
                    <a:pt x="9" y="204"/>
                  </a:lnTo>
                  <a:lnTo>
                    <a:pt x="17" y="220"/>
                  </a:lnTo>
                  <a:lnTo>
                    <a:pt x="9" y="233"/>
                  </a:lnTo>
                  <a:lnTo>
                    <a:pt x="0" y="250"/>
                  </a:lnTo>
                  <a:lnTo>
                    <a:pt x="5" y="257"/>
                  </a:lnTo>
                  <a:lnTo>
                    <a:pt x="15" y="268"/>
                  </a:lnTo>
                  <a:lnTo>
                    <a:pt x="18" y="276"/>
                  </a:lnTo>
                  <a:lnTo>
                    <a:pt x="22" y="281"/>
                  </a:lnTo>
                  <a:lnTo>
                    <a:pt x="26" y="287"/>
                  </a:lnTo>
                  <a:lnTo>
                    <a:pt x="26" y="292"/>
                  </a:lnTo>
                  <a:lnTo>
                    <a:pt x="28" y="290"/>
                  </a:lnTo>
                  <a:lnTo>
                    <a:pt x="33" y="283"/>
                  </a:lnTo>
                  <a:lnTo>
                    <a:pt x="41" y="277"/>
                  </a:lnTo>
                  <a:lnTo>
                    <a:pt x="50" y="276"/>
                  </a:lnTo>
                  <a:lnTo>
                    <a:pt x="66" y="283"/>
                  </a:lnTo>
                  <a:lnTo>
                    <a:pt x="79" y="290"/>
                  </a:lnTo>
                  <a:lnTo>
                    <a:pt x="83" y="290"/>
                  </a:lnTo>
                  <a:lnTo>
                    <a:pt x="85" y="290"/>
                  </a:lnTo>
                  <a:lnTo>
                    <a:pt x="87" y="289"/>
                  </a:lnTo>
                  <a:lnTo>
                    <a:pt x="89" y="285"/>
                  </a:lnTo>
                  <a:lnTo>
                    <a:pt x="90" y="279"/>
                  </a:lnTo>
                  <a:lnTo>
                    <a:pt x="92" y="277"/>
                  </a:lnTo>
                  <a:lnTo>
                    <a:pt x="100" y="287"/>
                  </a:lnTo>
                  <a:lnTo>
                    <a:pt x="107" y="298"/>
                  </a:lnTo>
                  <a:lnTo>
                    <a:pt x="114" y="300"/>
                  </a:lnTo>
                  <a:lnTo>
                    <a:pt x="118" y="298"/>
                  </a:lnTo>
                  <a:lnTo>
                    <a:pt x="124" y="296"/>
                  </a:lnTo>
                  <a:lnTo>
                    <a:pt x="127" y="292"/>
                  </a:lnTo>
                  <a:lnTo>
                    <a:pt x="131" y="289"/>
                  </a:lnTo>
                  <a:lnTo>
                    <a:pt x="135" y="287"/>
                  </a:lnTo>
                  <a:lnTo>
                    <a:pt x="138" y="285"/>
                  </a:lnTo>
                  <a:lnTo>
                    <a:pt x="146" y="285"/>
                  </a:lnTo>
                  <a:lnTo>
                    <a:pt x="150" y="287"/>
                  </a:lnTo>
                  <a:lnTo>
                    <a:pt x="153" y="290"/>
                  </a:lnTo>
                  <a:lnTo>
                    <a:pt x="157" y="292"/>
                  </a:lnTo>
                  <a:lnTo>
                    <a:pt x="159" y="294"/>
                  </a:lnTo>
                  <a:lnTo>
                    <a:pt x="164" y="294"/>
                  </a:lnTo>
                  <a:lnTo>
                    <a:pt x="170" y="292"/>
                  </a:lnTo>
                  <a:lnTo>
                    <a:pt x="179" y="300"/>
                  </a:lnTo>
                  <a:lnTo>
                    <a:pt x="188" y="307"/>
                  </a:lnTo>
                  <a:lnTo>
                    <a:pt x="194" y="307"/>
                  </a:lnTo>
                  <a:lnTo>
                    <a:pt x="198" y="309"/>
                  </a:lnTo>
                  <a:lnTo>
                    <a:pt x="201" y="309"/>
                  </a:lnTo>
                  <a:lnTo>
                    <a:pt x="205" y="313"/>
                  </a:lnTo>
                  <a:lnTo>
                    <a:pt x="207" y="320"/>
                  </a:lnTo>
                  <a:lnTo>
                    <a:pt x="209" y="326"/>
                  </a:lnTo>
                  <a:lnTo>
                    <a:pt x="211" y="333"/>
                  </a:lnTo>
                  <a:lnTo>
                    <a:pt x="211" y="342"/>
                  </a:lnTo>
                  <a:lnTo>
                    <a:pt x="225" y="340"/>
                  </a:lnTo>
                  <a:lnTo>
                    <a:pt x="249" y="333"/>
                  </a:lnTo>
                  <a:close/>
                </a:path>
              </a:pathLst>
            </a:custGeom>
            <a:solidFill>
              <a:schemeClr val="hlink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1" name="Freeform 51"/>
            <p:cNvSpPr>
              <a:spLocks/>
            </p:cNvSpPr>
            <p:nvPr/>
          </p:nvSpPr>
          <p:spPr bwMode="auto">
            <a:xfrm>
              <a:off x="364" y="2480"/>
              <a:ext cx="320" cy="341"/>
            </a:xfrm>
            <a:custGeom>
              <a:avLst/>
              <a:gdLst>
                <a:gd name="T0" fmla="*/ 200 w 320"/>
                <a:gd name="T1" fmla="*/ 13 h 341"/>
                <a:gd name="T2" fmla="*/ 178 w 320"/>
                <a:gd name="T3" fmla="*/ 24 h 341"/>
                <a:gd name="T4" fmla="*/ 172 w 320"/>
                <a:gd name="T5" fmla="*/ 38 h 341"/>
                <a:gd name="T6" fmla="*/ 146 w 320"/>
                <a:gd name="T7" fmla="*/ 35 h 341"/>
                <a:gd name="T8" fmla="*/ 133 w 320"/>
                <a:gd name="T9" fmla="*/ 68 h 341"/>
                <a:gd name="T10" fmla="*/ 109 w 320"/>
                <a:gd name="T11" fmla="*/ 70 h 341"/>
                <a:gd name="T12" fmla="*/ 98 w 320"/>
                <a:gd name="T13" fmla="*/ 72 h 341"/>
                <a:gd name="T14" fmla="*/ 83 w 320"/>
                <a:gd name="T15" fmla="*/ 46 h 341"/>
                <a:gd name="T16" fmla="*/ 54 w 320"/>
                <a:gd name="T17" fmla="*/ 46 h 341"/>
                <a:gd name="T18" fmla="*/ 37 w 320"/>
                <a:gd name="T19" fmla="*/ 33 h 341"/>
                <a:gd name="T20" fmla="*/ 17 w 320"/>
                <a:gd name="T21" fmla="*/ 40 h 341"/>
                <a:gd name="T22" fmla="*/ 13 w 320"/>
                <a:gd name="T23" fmla="*/ 59 h 341"/>
                <a:gd name="T24" fmla="*/ 26 w 320"/>
                <a:gd name="T25" fmla="*/ 70 h 341"/>
                <a:gd name="T26" fmla="*/ 39 w 320"/>
                <a:gd name="T27" fmla="*/ 86 h 341"/>
                <a:gd name="T28" fmla="*/ 32 w 320"/>
                <a:gd name="T29" fmla="*/ 99 h 341"/>
                <a:gd name="T30" fmla="*/ 26 w 320"/>
                <a:gd name="T31" fmla="*/ 94 h 341"/>
                <a:gd name="T32" fmla="*/ 6 w 320"/>
                <a:gd name="T33" fmla="*/ 81 h 341"/>
                <a:gd name="T34" fmla="*/ 8 w 320"/>
                <a:gd name="T35" fmla="*/ 109 h 341"/>
                <a:gd name="T36" fmla="*/ 37 w 320"/>
                <a:gd name="T37" fmla="*/ 131 h 341"/>
                <a:gd name="T38" fmla="*/ 46 w 320"/>
                <a:gd name="T39" fmla="*/ 146 h 341"/>
                <a:gd name="T40" fmla="*/ 34 w 320"/>
                <a:gd name="T41" fmla="*/ 168 h 341"/>
                <a:gd name="T42" fmla="*/ 37 w 320"/>
                <a:gd name="T43" fmla="*/ 205 h 341"/>
                <a:gd name="T44" fmla="*/ 45 w 320"/>
                <a:gd name="T45" fmla="*/ 227 h 341"/>
                <a:gd name="T46" fmla="*/ 37 w 320"/>
                <a:gd name="T47" fmla="*/ 240 h 341"/>
                <a:gd name="T48" fmla="*/ 52 w 320"/>
                <a:gd name="T49" fmla="*/ 256 h 341"/>
                <a:gd name="T50" fmla="*/ 76 w 320"/>
                <a:gd name="T51" fmla="*/ 264 h 341"/>
                <a:gd name="T52" fmla="*/ 96 w 320"/>
                <a:gd name="T53" fmla="*/ 266 h 341"/>
                <a:gd name="T54" fmla="*/ 107 w 320"/>
                <a:gd name="T55" fmla="*/ 258 h 341"/>
                <a:gd name="T56" fmla="*/ 118 w 320"/>
                <a:gd name="T57" fmla="*/ 271 h 341"/>
                <a:gd name="T58" fmla="*/ 133 w 320"/>
                <a:gd name="T59" fmla="*/ 290 h 341"/>
                <a:gd name="T60" fmla="*/ 141 w 320"/>
                <a:gd name="T61" fmla="*/ 327 h 341"/>
                <a:gd name="T62" fmla="*/ 159 w 320"/>
                <a:gd name="T63" fmla="*/ 327 h 341"/>
                <a:gd name="T64" fmla="*/ 161 w 320"/>
                <a:gd name="T65" fmla="*/ 341 h 341"/>
                <a:gd name="T66" fmla="*/ 172 w 320"/>
                <a:gd name="T67" fmla="*/ 336 h 341"/>
                <a:gd name="T68" fmla="*/ 194 w 320"/>
                <a:gd name="T69" fmla="*/ 323 h 341"/>
                <a:gd name="T70" fmla="*/ 215 w 320"/>
                <a:gd name="T71" fmla="*/ 319 h 341"/>
                <a:gd name="T72" fmla="*/ 235 w 320"/>
                <a:gd name="T73" fmla="*/ 305 h 341"/>
                <a:gd name="T74" fmla="*/ 246 w 320"/>
                <a:gd name="T75" fmla="*/ 290 h 341"/>
                <a:gd name="T76" fmla="*/ 239 w 320"/>
                <a:gd name="T77" fmla="*/ 282 h 341"/>
                <a:gd name="T78" fmla="*/ 227 w 320"/>
                <a:gd name="T79" fmla="*/ 284 h 341"/>
                <a:gd name="T80" fmla="*/ 220 w 320"/>
                <a:gd name="T81" fmla="*/ 277 h 341"/>
                <a:gd name="T82" fmla="*/ 220 w 320"/>
                <a:gd name="T83" fmla="*/ 260 h 341"/>
                <a:gd name="T84" fmla="*/ 202 w 320"/>
                <a:gd name="T85" fmla="*/ 236 h 341"/>
                <a:gd name="T86" fmla="*/ 215 w 320"/>
                <a:gd name="T87" fmla="*/ 199 h 341"/>
                <a:gd name="T88" fmla="*/ 205 w 320"/>
                <a:gd name="T89" fmla="*/ 170 h 341"/>
                <a:gd name="T90" fmla="*/ 216 w 320"/>
                <a:gd name="T91" fmla="*/ 155 h 341"/>
                <a:gd name="T92" fmla="*/ 231 w 320"/>
                <a:gd name="T93" fmla="*/ 147 h 341"/>
                <a:gd name="T94" fmla="*/ 257 w 320"/>
                <a:gd name="T95" fmla="*/ 153 h 341"/>
                <a:gd name="T96" fmla="*/ 274 w 320"/>
                <a:gd name="T97" fmla="*/ 140 h 341"/>
                <a:gd name="T98" fmla="*/ 290 w 320"/>
                <a:gd name="T99" fmla="*/ 90 h 341"/>
                <a:gd name="T100" fmla="*/ 314 w 320"/>
                <a:gd name="T101" fmla="*/ 70 h 341"/>
                <a:gd name="T102" fmla="*/ 320 w 320"/>
                <a:gd name="T103" fmla="*/ 48 h 341"/>
                <a:gd name="T104" fmla="*/ 316 w 320"/>
                <a:gd name="T105" fmla="*/ 24 h 341"/>
                <a:gd name="T106" fmla="*/ 312 w 320"/>
                <a:gd name="T107" fmla="*/ 14 h 341"/>
                <a:gd name="T108" fmla="*/ 279 w 320"/>
                <a:gd name="T109" fmla="*/ 25 h 341"/>
                <a:gd name="T110" fmla="*/ 242 w 320"/>
                <a:gd name="T111" fmla="*/ 14 h 341"/>
                <a:gd name="T112" fmla="*/ 218 w 320"/>
                <a:gd name="T113" fmla="*/ 0 h 34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20"/>
                <a:gd name="T172" fmla="*/ 0 h 341"/>
                <a:gd name="T173" fmla="*/ 320 w 320"/>
                <a:gd name="T174" fmla="*/ 341 h 34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20" h="341">
                  <a:moveTo>
                    <a:pt x="218" y="0"/>
                  </a:moveTo>
                  <a:lnTo>
                    <a:pt x="209" y="7"/>
                  </a:lnTo>
                  <a:lnTo>
                    <a:pt x="200" y="13"/>
                  </a:lnTo>
                  <a:lnTo>
                    <a:pt x="189" y="16"/>
                  </a:lnTo>
                  <a:lnTo>
                    <a:pt x="178" y="16"/>
                  </a:lnTo>
                  <a:lnTo>
                    <a:pt x="178" y="24"/>
                  </a:lnTo>
                  <a:lnTo>
                    <a:pt x="178" y="29"/>
                  </a:lnTo>
                  <a:lnTo>
                    <a:pt x="176" y="35"/>
                  </a:lnTo>
                  <a:lnTo>
                    <a:pt x="172" y="38"/>
                  </a:lnTo>
                  <a:lnTo>
                    <a:pt x="165" y="33"/>
                  </a:lnTo>
                  <a:lnTo>
                    <a:pt x="155" y="27"/>
                  </a:lnTo>
                  <a:lnTo>
                    <a:pt x="146" y="35"/>
                  </a:lnTo>
                  <a:lnTo>
                    <a:pt x="143" y="38"/>
                  </a:lnTo>
                  <a:lnTo>
                    <a:pt x="139" y="48"/>
                  </a:lnTo>
                  <a:lnTo>
                    <a:pt x="133" y="68"/>
                  </a:lnTo>
                  <a:lnTo>
                    <a:pt x="124" y="64"/>
                  </a:lnTo>
                  <a:lnTo>
                    <a:pt x="117" y="64"/>
                  </a:lnTo>
                  <a:lnTo>
                    <a:pt x="109" y="70"/>
                  </a:lnTo>
                  <a:lnTo>
                    <a:pt x="106" y="74"/>
                  </a:lnTo>
                  <a:lnTo>
                    <a:pt x="100" y="74"/>
                  </a:lnTo>
                  <a:lnTo>
                    <a:pt x="98" y="72"/>
                  </a:lnTo>
                  <a:lnTo>
                    <a:pt x="94" y="61"/>
                  </a:lnTo>
                  <a:lnTo>
                    <a:pt x="89" y="51"/>
                  </a:lnTo>
                  <a:lnTo>
                    <a:pt x="83" y="46"/>
                  </a:lnTo>
                  <a:lnTo>
                    <a:pt x="78" y="42"/>
                  </a:lnTo>
                  <a:lnTo>
                    <a:pt x="69" y="44"/>
                  </a:lnTo>
                  <a:lnTo>
                    <a:pt x="54" y="46"/>
                  </a:lnTo>
                  <a:lnTo>
                    <a:pt x="48" y="38"/>
                  </a:lnTo>
                  <a:lnTo>
                    <a:pt x="43" y="35"/>
                  </a:lnTo>
                  <a:lnTo>
                    <a:pt x="37" y="33"/>
                  </a:lnTo>
                  <a:lnTo>
                    <a:pt x="30" y="33"/>
                  </a:lnTo>
                  <a:lnTo>
                    <a:pt x="24" y="37"/>
                  </a:lnTo>
                  <a:lnTo>
                    <a:pt x="17" y="40"/>
                  </a:lnTo>
                  <a:lnTo>
                    <a:pt x="13" y="46"/>
                  </a:lnTo>
                  <a:lnTo>
                    <a:pt x="8" y="51"/>
                  </a:lnTo>
                  <a:lnTo>
                    <a:pt x="13" y="59"/>
                  </a:lnTo>
                  <a:lnTo>
                    <a:pt x="17" y="64"/>
                  </a:lnTo>
                  <a:lnTo>
                    <a:pt x="22" y="68"/>
                  </a:lnTo>
                  <a:lnTo>
                    <a:pt x="26" y="70"/>
                  </a:lnTo>
                  <a:lnTo>
                    <a:pt x="35" y="74"/>
                  </a:lnTo>
                  <a:lnTo>
                    <a:pt x="39" y="79"/>
                  </a:lnTo>
                  <a:lnTo>
                    <a:pt x="39" y="86"/>
                  </a:lnTo>
                  <a:lnTo>
                    <a:pt x="37" y="96"/>
                  </a:lnTo>
                  <a:lnTo>
                    <a:pt x="35" y="98"/>
                  </a:lnTo>
                  <a:lnTo>
                    <a:pt x="32" y="99"/>
                  </a:lnTo>
                  <a:lnTo>
                    <a:pt x="30" y="98"/>
                  </a:lnTo>
                  <a:lnTo>
                    <a:pt x="26" y="94"/>
                  </a:lnTo>
                  <a:lnTo>
                    <a:pt x="21" y="90"/>
                  </a:lnTo>
                  <a:lnTo>
                    <a:pt x="13" y="85"/>
                  </a:lnTo>
                  <a:lnTo>
                    <a:pt x="6" y="81"/>
                  </a:lnTo>
                  <a:lnTo>
                    <a:pt x="11" y="94"/>
                  </a:lnTo>
                  <a:lnTo>
                    <a:pt x="13" y="103"/>
                  </a:lnTo>
                  <a:lnTo>
                    <a:pt x="8" y="109"/>
                  </a:lnTo>
                  <a:lnTo>
                    <a:pt x="0" y="116"/>
                  </a:lnTo>
                  <a:lnTo>
                    <a:pt x="19" y="122"/>
                  </a:lnTo>
                  <a:lnTo>
                    <a:pt x="37" y="131"/>
                  </a:lnTo>
                  <a:lnTo>
                    <a:pt x="41" y="135"/>
                  </a:lnTo>
                  <a:lnTo>
                    <a:pt x="45" y="140"/>
                  </a:lnTo>
                  <a:lnTo>
                    <a:pt x="46" y="146"/>
                  </a:lnTo>
                  <a:lnTo>
                    <a:pt x="46" y="151"/>
                  </a:lnTo>
                  <a:lnTo>
                    <a:pt x="43" y="160"/>
                  </a:lnTo>
                  <a:lnTo>
                    <a:pt x="34" y="168"/>
                  </a:lnTo>
                  <a:lnTo>
                    <a:pt x="28" y="179"/>
                  </a:lnTo>
                  <a:lnTo>
                    <a:pt x="26" y="192"/>
                  </a:lnTo>
                  <a:lnTo>
                    <a:pt x="37" y="205"/>
                  </a:lnTo>
                  <a:lnTo>
                    <a:pt x="48" y="214"/>
                  </a:lnTo>
                  <a:lnTo>
                    <a:pt x="48" y="220"/>
                  </a:lnTo>
                  <a:lnTo>
                    <a:pt x="45" y="227"/>
                  </a:lnTo>
                  <a:lnTo>
                    <a:pt x="41" y="234"/>
                  </a:lnTo>
                  <a:lnTo>
                    <a:pt x="37" y="240"/>
                  </a:lnTo>
                  <a:lnTo>
                    <a:pt x="41" y="245"/>
                  </a:lnTo>
                  <a:lnTo>
                    <a:pt x="46" y="251"/>
                  </a:lnTo>
                  <a:lnTo>
                    <a:pt x="52" y="256"/>
                  </a:lnTo>
                  <a:lnTo>
                    <a:pt x="59" y="260"/>
                  </a:lnTo>
                  <a:lnTo>
                    <a:pt x="67" y="262"/>
                  </a:lnTo>
                  <a:lnTo>
                    <a:pt x="76" y="264"/>
                  </a:lnTo>
                  <a:lnTo>
                    <a:pt x="83" y="264"/>
                  </a:lnTo>
                  <a:lnTo>
                    <a:pt x="91" y="264"/>
                  </a:lnTo>
                  <a:lnTo>
                    <a:pt x="96" y="266"/>
                  </a:lnTo>
                  <a:lnTo>
                    <a:pt x="100" y="264"/>
                  </a:lnTo>
                  <a:lnTo>
                    <a:pt x="106" y="262"/>
                  </a:lnTo>
                  <a:lnTo>
                    <a:pt x="107" y="258"/>
                  </a:lnTo>
                  <a:lnTo>
                    <a:pt x="113" y="260"/>
                  </a:lnTo>
                  <a:lnTo>
                    <a:pt x="118" y="264"/>
                  </a:lnTo>
                  <a:lnTo>
                    <a:pt x="118" y="271"/>
                  </a:lnTo>
                  <a:lnTo>
                    <a:pt x="120" y="280"/>
                  </a:lnTo>
                  <a:lnTo>
                    <a:pt x="126" y="286"/>
                  </a:lnTo>
                  <a:lnTo>
                    <a:pt x="133" y="290"/>
                  </a:lnTo>
                  <a:lnTo>
                    <a:pt x="135" y="306"/>
                  </a:lnTo>
                  <a:lnTo>
                    <a:pt x="137" y="323"/>
                  </a:lnTo>
                  <a:lnTo>
                    <a:pt x="141" y="327"/>
                  </a:lnTo>
                  <a:lnTo>
                    <a:pt x="146" y="329"/>
                  </a:lnTo>
                  <a:lnTo>
                    <a:pt x="154" y="329"/>
                  </a:lnTo>
                  <a:lnTo>
                    <a:pt x="159" y="327"/>
                  </a:lnTo>
                  <a:lnTo>
                    <a:pt x="159" y="334"/>
                  </a:lnTo>
                  <a:lnTo>
                    <a:pt x="157" y="340"/>
                  </a:lnTo>
                  <a:lnTo>
                    <a:pt x="161" y="341"/>
                  </a:lnTo>
                  <a:lnTo>
                    <a:pt x="163" y="341"/>
                  </a:lnTo>
                  <a:lnTo>
                    <a:pt x="167" y="340"/>
                  </a:lnTo>
                  <a:lnTo>
                    <a:pt x="172" y="336"/>
                  </a:lnTo>
                  <a:lnTo>
                    <a:pt x="179" y="330"/>
                  </a:lnTo>
                  <a:lnTo>
                    <a:pt x="185" y="325"/>
                  </a:lnTo>
                  <a:lnTo>
                    <a:pt x="194" y="323"/>
                  </a:lnTo>
                  <a:lnTo>
                    <a:pt x="203" y="321"/>
                  </a:lnTo>
                  <a:lnTo>
                    <a:pt x="209" y="321"/>
                  </a:lnTo>
                  <a:lnTo>
                    <a:pt x="215" y="319"/>
                  </a:lnTo>
                  <a:lnTo>
                    <a:pt x="220" y="317"/>
                  </a:lnTo>
                  <a:lnTo>
                    <a:pt x="226" y="312"/>
                  </a:lnTo>
                  <a:lnTo>
                    <a:pt x="235" y="305"/>
                  </a:lnTo>
                  <a:lnTo>
                    <a:pt x="242" y="297"/>
                  </a:lnTo>
                  <a:lnTo>
                    <a:pt x="246" y="293"/>
                  </a:lnTo>
                  <a:lnTo>
                    <a:pt x="246" y="290"/>
                  </a:lnTo>
                  <a:lnTo>
                    <a:pt x="246" y="286"/>
                  </a:lnTo>
                  <a:lnTo>
                    <a:pt x="244" y="282"/>
                  </a:lnTo>
                  <a:lnTo>
                    <a:pt x="239" y="282"/>
                  </a:lnTo>
                  <a:lnTo>
                    <a:pt x="233" y="284"/>
                  </a:lnTo>
                  <a:lnTo>
                    <a:pt x="229" y="284"/>
                  </a:lnTo>
                  <a:lnTo>
                    <a:pt x="227" y="284"/>
                  </a:lnTo>
                  <a:lnTo>
                    <a:pt x="224" y="284"/>
                  </a:lnTo>
                  <a:lnTo>
                    <a:pt x="220" y="282"/>
                  </a:lnTo>
                  <a:lnTo>
                    <a:pt x="220" y="277"/>
                  </a:lnTo>
                  <a:lnTo>
                    <a:pt x="224" y="271"/>
                  </a:lnTo>
                  <a:lnTo>
                    <a:pt x="224" y="266"/>
                  </a:lnTo>
                  <a:lnTo>
                    <a:pt x="220" y="260"/>
                  </a:lnTo>
                  <a:lnTo>
                    <a:pt x="216" y="253"/>
                  </a:lnTo>
                  <a:lnTo>
                    <a:pt x="213" y="247"/>
                  </a:lnTo>
                  <a:lnTo>
                    <a:pt x="202" y="236"/>
                  </a:lnTo>
                  <a:lnTo>
                    <a:pt x="198" y="229"/>
                  </a:lnTo>
                  <a:lnTo>
                    <a:pt x="207" y="212"/>
                  </a:lnTo>
                  <a:lnTo>
                    <a:pt x="215" y="199"/>
                  </a:lnTo>
                  <a:lnTo>
                    <a:pt x="207" y="183"/>
                  </a:lnTo>
                  <a:lnTo>
                    <a:pt x="200" y="173"/>
                  </a:lnTo>
                  <a:lnTo>
                    <a:pt x="205" y="170"/>
                  </a:lnTo>
                  <a:lnTo>
                    <a:pt x="215" y="164"/>
                  </a:lnTo>
                  <a:lnTo>
                    <a:pt x="216" y="159"/>
                  </a:lnTo>
                  <a:lnTo>
                    <a:pt x="216" y="155"/>
                  </a:lnTo>
                  <a:lnTo>
                    <a:pt x="218" y="151"/>
                  </a:lnTo>
                  <a:lnTo>
                    <a:pt x="224" y="149"/>
                  </a:lnTo>
                  <a:lnTo>
                    <a:pt x="231" y="147"/>
                  </a:lnTo>
                  <a:lnTo>
                    <a:pt x="240" y="149"/>
                  </a:lnTo>
                  <a:lnTo>
                    <a:pt x="248" y="151"/>
                  </a:lnTo>
                  <a:lnTo>
                    <a:pt x="257" y="153"/>
                  </a:lnTo>
                  <a:lnTo>
                    <a:pt x="263" y="151"/>
                  </a:lnTo>
                  <a:lnTo>
                    <a:pt x="268" y="147"/>
                  </a:lnTo>
                  <a:lnTo>
                    <a:pt x="274" y="140"/>
                  </a:lnTo>
                  <a:lnTo>
                    <a:pt x="277" y="131"/>
                  </a:lnTo>
                  <a:lnTo>
                    <a:pt x="285" y="109"/>
                  </a:lnTo>
                  <a:lnTo>
                    <a:pt x="290" y="90"/>
                  </a:lnTo>
                  <a:lnTo>
                    <a:pt x="301" y="85"/>
                  </a:lnTo>
                  <a:lnTo>
                    <a:pt x="311" y="77"/>
                  </a:lnTo>
                  <a:lnTo>
                    <a:pt x="314" y="70"/>
                  </a:lnTo>
                  <a:lnTo>
                    <a:pt x="316" y="64"/>
                  </a:lnTo>
                  <a:lnTo>
                    <a:pt x="318" y="55"/>
                  </a:lnTo>
                  <a:lnTo>
                    <a:pt x="320" y="48"/>
                  </a:lnTo>
                  <a:lnTo>
                    <a:pt x="320" y="40"/>
                  </a:lnTo>
                  <a:lnTo>
                    <a:pt x="318" y="31"/>
                  </a:lnTo>
                  <a:lnTo>
                    <a:pt x="316" y="24"/>
                  </a:lnTo>
                  <a:lnTo>
                    <a:pt x="312" y="14"/>
                  </a:lnTo>
                  <a:lnTo>
                    <a:pt x="301" y="18"/>
                  </a:lnTo>
                  <a:lnTo>
                    <a:pt x="290" y="22"/>
                  </a:lnTo>
                  <a:lnTo>
                    <a:pt x="279" y="25"/>
                  </a:lnTo>
                  <a:lnTo>
                    <a:pt x="266" y="25"/>
                  </a:lnTo>
                  <a:lnTo>
                    <a:pt x="253" y="20"/>
                  </a:lnTo>
                  <a:lnTo>
                    <a:pt x="242" y="14"/>
                  </a:lnTo>
                  <a:lnTo>
                    <a:pt x="229" y="7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2" name="Freeform 52"/>
            <p:cNvSpPr>
              <a:spLocks/>
            </p:cNvSpPr>
            <p:nvPr/>
          </p:nvSpPr>
          <p:spPr bwMode="auto">
            <a:xfrm>
              <a:off x="423" y="2735"/>
              <a:ext cx="281" cy="308"/>
            </a:xfrm>
            <a:custGeom>
              <a:avLst/>
              <a:gdLst>
                <a:gd name="T0" fmla="*/ 174 w 281"/>
                <a:gd name="T1" fmla="*/ 297 h 308"/>
                <a:gd name="T2" fmla="*/ 209 w 281"/>
                <a:gd name="T3" fmla="*/ 288 h 308"/>
                <a:gd name="T4" fmla="*/ 209 w 281"/>
                <a:gd name="T5" fmla="*/ 266 h 308"/>
                <a:gd name="T6" fmla="*/ 193 w 281"/>
                <a:gd name="T7" fmla="*/ 253 h 308"/>
                <a:gd name="T8" fmla="*/ 191 w 281"/>
                <a:gd name="T9" fmla="*/ 242 h 308"/>
                <a:gd name="T10" fmla="*/ 213 w 281"/>
                <a:gd name="T11" fmla="*/ 223 h 308"/>
                <a:gd name="T12" fmla="*/ 213 w 281"/>
                <a:gd name="T13" fmla="*/ 208 h 308"/>
                <a:gd name="T14" fmla="*/ 213 w 281"/>
                <a:gd name="T15" fmla="*/ 188 h 308"/>
                <a:gd name="T16" fmla="*/ 231 w 281"/>
                <a:gd name="T17" fmla="*/ 203 h 308"/>
                <a:gd name="T18" fmla="*/ 259 w 281"/>
                <a:gd name="T19" fmla="*/ 199 h 308"/>
                <a:gd name="T20" fmla="*/ 263 w 281"/>
                <a:gd name="T21" fmla="*/ 173 h 308"/>
                <a:gd name="T22" fmla="*/ 259 w 281"/>
                <a:gd name="T23" fmla="*/ 110 h 308"/>
                <a:gd name="T24" fmla="*/ 281 w 281"/>
                <a:gd name="T25" fmla="*/ 61 h 308"/>
                <a:gd name="T26" fmla="*/ 274 w 281"/>
                <a:gd name="T27" fmla="*/ 51 h 308"/>
                <a:gd name="T28" fmla="*/ 270 w 281"/>
                <a:gd name="T29" fmla="*/ 33 h 308"/>
                <a:gd name="T30" fmla="*/ 266 w 281"/>
                <a:gd name="T31" fmla="*/ 16 h 308"/>
                <a:gd name="T32" fmla="*/ 257 w 281"/>
                <a:gd name="T33" fmla="*/ 22 h 308"/>
                <a:gd name="T34" fmla="*/ 239 w 281"/>
                <a:gd name="T35" fmla="*/ 11 h 308"/>
                <a:gd name="T36" fmla="*/ 228 w 281"/>
                <a:gd name="T37" fmla="*/ 9 h 308"/>
                <a:gd name="T38" fmla="*/ 222 w 281"/>
                <a:gd name="T39" fmla="*/ 14 h 308"/>
                <a:gd name="T40" fmla="*/ 189 w 281"/>
                <a:gd name="T41" fmla="*/ 0 h 308"/>
                <a:gd name="T42" fmla="*/ 167 w 281"/>
                <a:gd name="T43" fmla="*/ 14 h 308"/>
                <a:gd name="T44" fmla="*/ 161 w 281"/>
                <a:gd name="T45" fmla="*/ 27 h 308"/>
                <a:gd name="T46" fmla="*/ 170 w 281"/>
                <a:gd name="T47" fmla="*/ 29 h 308"/>
                <a:gd name="T48" fmla="*/ 185 w 281"/>
                <a:gd name="T49" fmla="*/ 27 h 308"/>
                <a:gd name="T50" fmla="*/ 187 w 281"/>
                <a:gd name="T51" fmla="*/ 38 h 308"/>
                <a:gd name="T52" fmla="*/ 167 w 281"/>
                <a:gd name="T53" fmla="*/ 57 h 308"/>
                <a:gd name="T54" fmla="*/ 150 w 281"/>
                <a:gd name="T55" fmla="*/ 66 h 308"/>
                <a:gd name="T56" fmla="*/ 126 w 281"/>
                <a:gd name="T57" fmla="*/ 70 h 308"/>
                <a:gd name="T58" fmla="*/ 108 w 281"/>
                <a:gd name="T59" fmla="*/ 85 h 308"/>
                <a:gd name="T60" fmla="*/ 98 w 281"/>
                <a:gd name="T61" fmla="*/ 85 h 308"/>
                <a:gd name="T62" fmla="*/ 95 w 281"/>
                <a:gd name="T63" fmla="*/ 74 h 308"/>
                <a:gd name="T64" fmla="*/ 78 w 281"/>
                <a:gd name="T65" fmla="*/ 68 h 308"/>
                <a:gd name="T66" fmla="*/ 67 w 281"/>
                <a:gd name="T67" fmla="*/ 31 h 308"/>
                <a:gd name="T68" fmla="*/ 59 w 281"/>
                <a:gd name="T69" fmla="*/ 9 h 308"/>
                <a:gd name="T70" fmla="*/ 47 w 281"/>
                <a:gd name="T71" fmla="*/ 7 h 308"/>
                <a:gd name="T72" fmla="*/ 32 w 281"/>
                <a:gd name="T73" fmla="*/ 9 h 308"/>
                <a:gd name="T74" fmla="*/ 8 w 281"/>
                <a:gd name="T75" fmla="*/ 7 h 308"/>
                <a:gd name="T76" fmla="*/ 2 w 281"/>
                <a:gd name="T77" fmla="*/ 18 h 308"/>
                <a:gd name="T78" fmla="*/ 21 w 281"/>
                <a:gd name="T79" fmla="*/ 40 h 308"/>
                <a:gd name="T80" fmla="*/ 56 w 281"/>
                <a:gd name="T81" fmla="*/ 55 h 308"/>
                <a:gd name="T82" fmla="*/ 74 w 281"/>
                <a:gd name="T83" fmla="*/ 101 h 308"/>
                <a:gd name="T84" fmla="*/ 78 w 281"/>
                <a:gd name="T85" fmla="*/ 144 h 308"/>
                <a:gd name="T86" fmla="*/ 96 w 281"/>
                <a:gd name="T87" fmla="*/ 188 h 308"/>
                <a:gd name="T88" fmla="*/ 109 w 281"/>
                <a:gd name="T89" fmla="*/ 223 h 308"/>
                <a:gd name="T90" fmla="*/ 104 w 281"/>
                <a:gd name="T91" fmla="*/ 242 h 308"/>
                <a:gd name="T92" fmla="*/ 113 w 281"/>
                <a:gd name="T93" fmla="*/ 255 h 308"/>
                <a:gd name="T94" fmla="*/ 135 w 281"/>
                <a:gd name="T95" fmla="*/ 290 h 3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81"/>
                <a:gd name="T145" fmla="*/ 0 h 308"/>
                <a:gd name="T146" fmla="*/ 281 w 281"/>
                <a:gd name="T147" fmla="*/ 308 h 30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81" h="308">
                  <a:moveTo>
                    <a:pt x="137" y="308"/>
                  </a:moveTo>
                  <a:lnTo>
                    <a:pt x="156" y="303"/>
                  </a:lnTo>
                  <a:lnTo>
                    <a:pt x="174" y="297"/>
                  </a:lnTo>
                  <a:lnTo>
                    <a:pt x="193" y="290"/>
                  </a:lnTo>
                  <a:lnTo>
                    <a:pt x="205" y="286"/>
                  </a:lnTo>
                  <a:lnTo>
                    <a:pt x="209" y="288"/>
                  </a:lnTo>
                  <a:lnTo>
                    <a:pt x="215" y="290"/>
                  </a:lnTo>
                  <a:lnTo>
                    <a:pt x="211" y="279"/>
                  </a:lnTo>
                  <a:lnTo>
                    <a:pt x="209" y="266"/>
                  </a:lnTo>
                  <a:lnTo>
                    <a:pt x="204" y="260"/>
                  </a:lnTo>
                  <a:lnTo>
                    <a:pt x="196" y="255"/>
                  </a:lnTo>
                  <a:lnTo>
                    <a:pt x="193" y="253"/>
                  </a:lnTo>
                  <a:lnTo>
                    <a:pt x="191" y="249"/>
                  </a:lnTo>
                  <a:lnTo>
                    <a:pt x="189" y="245"/>
                  </a:lnTo>
                  <a:lnTo>
                    <a:pt x="191" y="242"/>
                  </a:lnTo>
                  <a:lnTo>
                    <a:pt x="205" y="234"/>
                  </a:lnTo>
                  <a:lnTo>
                    <a:pt x="218" y="227"/>
                  </a:lnTo>
                  <a:lnTo>
                    <a:pt x="213" y="223"/>
                  </a:lnTo>
                  <a:lnTo>
                    <a:pt x="207" y="218"/>
                  </a:lnTo>
                  <a:lnTo>
                    <a:pt x="211" y="212"/>
                  </a:lnTo>
                  <a:lnTo>
                    <a:pt x="213" y="208"/>
                  </a:lnTo>
                  <a:lnTo>
                    <a:pt x="209" y="195"/>
                  </a:lnTo>
                  <a:lnTo>
                    <a:pt x="205" y="186"/>
                  </a:lnTo>
                  <a:lnTo>
                    <a:pt x="213" y="188"/>
                  </a:lnTo>
                  <a:lnTo>
                    <a:pt x="218" y="192"/>
                  </a:lnTo>
                  <a:lnTo>
                    <a:pt x="224" y="197"/>
                  </a:lnTo>
                  <a:lnTo>
                    <a:pt x="231" y="203"/>
                  </a:lnTo>
                  <a:lnTo>
                    <a:pt x="246" y="203"/>
                  </a:lnTo>
                  <a:lnTo>
                    <a:pt x="257" y="203"/>
                  </a:lnTo>
                  <a:lnTo>
                    <a:pt x="259" y="199"/>
                  </a:lnTo>
                  <a:lnTo>
                    <a:pt x="261" y="192"/>
                  </a:lnTo>
                  <a:lnTo>
                    <a:pt x="263" y="184"/>
                  </a:lnTo>
                  <a:lnTo>
                    <a:pt x="263" y="173"/>
                  </a:lnTo>
                  <a:lnTo>
                    <a:pt x="261" y="151"/>
                  </a:lnTo>
                  <a:lnTo>
                    <a:pt x="263" y="133"/>
                  </a:lnTo>
                  <a:lnTo>
                    <a:pt x="259" y="110"/>
                  </a:lnTo>
                  <a:lnTo>
                    <a:pt x="259" y="90"/>
                  </a:lnTo>
                  <a:lnTo>
                    <a:pt x="270" y="72"/>
                  </a:lnTo>
                  <a:lnTo>
                    <a:pt x="281" y="61"/>
                  </a:lnTo>
                  <a:lnTo>
                    <a:pt x="281" y="55"/>
                  </a:lnTo>
                  <a:lnTo>
                    <a:pt x="277" y="53"/>
                  </a:lnTo>
                  <a:lnTo>
                    <a:pt x="274" y="51"/>
                  </a:lnTo>
                  <a:lnTo>
                    <a:pt x="270" y="51"/>
                  </a:lnTo>
                  <a:lnTo>
                    <a:pt x="270" y="40"/>
                  </a:lnTo>
                  <a:lnTo>
                    <a:pt x="270" y="33"/>
                  </a:lnTo>
                  <a:lnTo>
                    <a:pt x="270" y="24"/>
                  </a:lnTo>
                  <a:lnTo>
                    <a:pt x="266" y="16"/>
                  </a:lnTo>
                  <a:lnTo>
                    <a:pt x="263" y="20"/>
                  </a:lnTo>
                  <a:lnTo>
                    <a:pt x="257" y="22"/>
                  </a:lnTo>
                  <a:lnTo>
                    <a:pt x="253" y="24"/>
                  </a:lnTo>
                  <a:lnTo>
                    <a:pt x="246" y="22"/>
                  </a:lnTo>
                  <a:lnTo>
                    <a:pt x="239" y="11"/>
                  </a:lnTo>
                  <a:lnTo>
                    <a:pt x="231" y="1"/>
                  </a:lnTo>
                  <a:lnTo>
                    <a:pt x="229" y="3"/>
                  </a:lnTo>
                  <a:lnTo>
                    <a:pt x="228" y="9"/>
                  </a:lnTo>
                  <a:lnTo>
                    <a:pt x="226" y="13"/>
                  </a:lnTo>
                  <a:lnTo>
                    <a:pt x="224" y="14"/>
                  </a:lnTo>
                  <a:lnTo>
                    <a:pt x="222" y="14"/>
                  </a:lnTo>
                  <a:lnTo>
                    <a:pt x="218" y="14"/>
                  </a:lnTo>
                  <a:lnTo>
                    <a:pt x="205" y="7"/>
                  </a:lnTo>
                  <a:lnTo>
                    <a:pt x="189" y="0"/>
                  </a:lnTo>
                  <a:lnTo>
                    <a:pt x="180" y="1"/>
                  </a:lnTo>
                  <a:lnTo>
                    <a:pt x="172" y="7"/>
                  </a:lnTo>
                  <a:lnTo>
                    <a:pt x="167" y="14"/>
                  </a:lnTo>
                  <a:lnTo>
                    <a:pt x="165" y="16"/>
                  </a:lnTo>
                  <a:lnTo>
                    <a:pt x="163" y="20"/>
                  </a:lnTo>
                  <a:lnTo>
                    <a:pt x="161" y="27"/>
                  </a:lnTo>
                  <a:lnTo>
                    <a:pt x="165" y="29"/>
                  </a:lnTo>
                  <a:lnTo>
                    <a:pt x="168" y="29"/>
                  </a:lnTo>
                  <a:lnTo>
                    <a:pt x="170" y="29"/>
                  </a:lnTo>
                  <a:lnTo>
                    <a:pt x="174" y="29"/>
                  </a:lnTo>
                  <a:lnTo>
                    <a:pt x="180" y="27"/>
                  </a:lnTo>
                  <a:lnTo>
                    <a:pt x="185" y="27"/>
                  </a:lnTo>
                  <a:lnTo>
                    <a:pt x="187" y="31"/>
                  </a:lnTo>
                  <a:lnTo>
                    <a:pt x="187" y="35"/>
                  </a:lnTo>
                  <a:lnTo>
                    <a:pt x="187" y="38"/>
                  </a:lnTo>
                  <a:lnTo>
                    <a:pt x="183" y="42"/>
                  </a:lnTo>
                  <a:lnTo>
                    <a:pt x="176" y="50"/>
                  </a:lnTo>
                  <a:lnTo>
                    <a:pt x="167" y="57"/>
                  </a:lnTo>
                  <a:lnTo>
                    <a:pt x="161" y="62"/>
                  </a:lnTo>
                  <a:lnTo>
                    <a:pt x="156" y="64"/>
                  </a:lnTo>
                  <a:lnTo>
                    <a:pt x="150" y="66"/>
                  </a:lnTo>
                  <a:lnTo>
                    <a:pt x="144" y="66"/>
                  </a:lnTo>
                  <a:lnTo>
                    <a:pt x="135" y="68"/>
                  </a:lnTo>
                  <a:lnTo>
                    <a:pt x="126" y="70"/>
                  </a:lnTo>
                  <a:lnTo>
                    <a:pt x="120" y="75"/>
                  </a:lnTo>
                  <a:lnTo>
                    <a:pt x="113" y="81"/>
                  </a:lnTo>
                  <a:lnTo>
                    <a:pt x="108" y="85"/>
                  </a:lnTo>
                  <a:lnTo>
                    <a:pt x="104" y="86"/>
                  </a:lnTo>
                  <a:lnTo>
                    <a:pt x="102" y="86"/>
                  </a:lnTo>
                  <a:lnTo>
                    <a:pt x="98" y="85"/>
                  </a:lnTo>
                  <a:lnTo>
                    <a:pt x="100" y="79"/>
                  </a:lnTo>
                  <a:lnTo>
                    <a:pt x="100" y="72"/>
                  </a:lnTo>
                  <a:lnTo>
                    <a:pt x="95" y="74"/>
                  </a:lnTo>
                  <a:lnTo>
                    <a:pt x="87" y="74"/>
                  </a:lnTo>
                  <a:lnTo>
                    <a:pt x="82" y="72"/>
                  </a:lnTo>
                  <a:lnTo>
                    <a:pt x="78" y="68"/>
                  </a:lnTo>
                  <a:lnTo>
                    <a:pt x="76" y="51"/>
                  </a:lnTo>
                  <a:lnTo>
                    <a:pt x="74" y="35"/>
                  </a:lnTo>
                  <a:lnTo>
                    <a:pt x="67" y="31"/>
                  </a:lnTo>
                  <a:lnTo>
                    <a:pt x="61" y="25"/>
                  </a:lnTo>
                  <a:lnTo>
                    <a:pt x="59" y="16"/>
                  </a:lnTo>
                  <a:lnTo>
                    <a:pt x="59" y="9"/>
                  </a:lnTo>
                  <a:lnTo>
                    <a:pt x="54" y="5"/>
                  </a:lnTo>
                  <a:lnTo>
                    <a:pt x="48" y="3"/>
                  </a:lnTo>
                  <a:lnTo>
                    <a:pt x="47" y="7"/>
                  </a:lnTo>
                  <a:lnTo>
                    <a:pt x="41" y="9"/>
                  </a:lnTo>
                  <a:lnTo>
                    <a:pt x="37" y="11"/>
                  </a:lnTo>
                  <a:lnTo>
                    <a:pt x="32" y="9"/>
                  </a:lnTo>
                  <a:lnTo>
                    <a:pt x="24" y="9"/>
                  </a:lnTo>
                  <a:lnTo>
                    <a:pt x="17" y="9"/>
                  </a:lnTo>
                  <a:lnTo>
                    <a:pt x="8" y="7"/>
                  </a:lnTo>
                  <a:lnTo>
                    <a:pt x="0" y="5"/>
                  </a:lnTo>
                  <a:lnTo>
                    <a:pt x="0" y="11"/>
                  </a:lnTo>
                  <a:lnTo>
                    <a:pt x="2" y="18"/>
                  </a:lnTo>
                  <a:lnTo>
                    <a:pt x="10" y="25"/>
                  </a:lnTo>
                  <a:lnTo>
                    <a:pt x="19" y="33"/>
                  </a:lnTo>
                  <a:lnTo>
                    <a:pt x="21" y="40"/>
                  </a:lnTo>
                  <a:lnTo>
                    <a:pt x="23" y="46"/>
                  </a:lnTo>
                  <a:lnTo>
                    <a:pt x="39" y="51"/>
                  </a:lnTo>
                  <a:lnTo>
                    <a:pt x="56" y="55"/>
                  </a:lnTo>
                  <a:lnTo>
                    <a:pt x="63" y="70"/>
                  </a:lnTo>
                  <a:lnTo>
                    <a:pt x="71" y="85"/>
                  </a:lnTo>
                  <a:lnTo>
                    <a:pt x="74" y="101"/>
                  </a:lnTo>
                  <a:lnTo>
                    <a:pt x="78" y="116"/>
                  </a:lnTo>
                  <a:lnTo>
                    <a:pt x="78" y="131"/>
                  </a:lnTo>
                  <a:lnTo>
                    <a:pt x="78" y="144"/>
                  </a:lnTo>
                  <a:lnTo>
                    <a:pt x="80" y="159"/>
                  </a:lnTo>
                  <a:lnTo>
                    <a:pt x="84" y="171"/>
                  </a:lnTo>
                  <a:lnTo>
                    <a:pt x="96" y="188"/>
                  </a:lnTo>
                  <a:lnTo>
                    <a:pt x="106" y="207"/>
                  </a:lnTo>
                  <a:lnTo>
                    <a:pt x="109" y="214"/>
                  </a:lnTo>
                  <a:lnTo>
                    <a:pt x="109" y="223"/>
                  </a:lnTo>
                  <a:lnTo>
                    <a:pt x="109" y="231"/>
                  </a:lnTo>
                  <a:lnTo>
                    <a:pt x="106" y="238"/>
                  </a:lnTo>
                  <a:lnTo>
                    <a:pt x="104" y="242"/>
                  </a:lnTo>
                  <a:lnTo>
                    <a:pt x="100" y="244"/>
                  </a:lnTo>
                  <a:lnTo>
                    <a:pt x="113" y="255"/>
                  </a:lnTo>
                  <a:lnTo>
                    <a:pt x="124" y="271"/>
                  </a:lnTo>
                  <a:lnTo>
                    <a:pt x="130" y="280"/>
                  </a:lnTo>
                  <a:lnTo>
                    <a:pt x="135" y="290"/>
                  </a:lnTo>
                  <a:lnTo>
                    <a:pt x="137" y="299"/>
                  </a:lnTo>
                  <a:lnTo>
                    <a:pt x="137" y="308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3" name="Freeform 53"/>
            <p:cNvSpPr>
              <a:spLocks/>
            </p:cNvSpPr>
            <p:nvPr/>
          </p:nvSpPr>
          <p:spPr bwMode="auto">
            <a:xfrm>
              <a:off x="318" y="2716"/>
              <a:ext cx="214" cy="309"/>
            </a:xfrm>
            <a:custGeom>
              <a:avLst/>
              <a:gdLst>
                <a:gd name="T0" fmla="*/ 205 w 214"/>
                <a:gd name="T1" fmla="*/ 263 h 309"/>
                <a:gd name="T2" fmla="*/ 211 w 214"/>
                <a:gd name="T3" fmla="*/ 257 h 309"/>
                <a:gd name="T4" fmla="*/ 214 w 214"/>
                <a:gd name="T5" fmla="*/ 242 h 309"/>
                <a:gd name="T6" fmla="*/ 211 w 214"/>
                <a:gd name="T7" fmla="*/ 226 h 309"/>
                <a:gd name="T8" fmla="*/ 189 w 214"/>
                <a:gd name="T9" fmla="*/ 190 h 309"/>
                <a:gd name="T10" fmla="*/ 183 w 214"/>
                <a:gd name="T11" fmla="*/ 163 h 309"/>
                <a:gd name="T12" fmla="*/ 183 w 214"/>
                <a:gd name="T13" fmla="*/ 135 h 309"/>
                <a:gd name="T14" fmla="*/ 176 w 214"/>
                <a:gd name="T15" fmla="*/ 104 h 309"/>
                <a:gd name="T16" fmla="*/ 161 w 214"/>
                <a:gd name="T17" fmla="*/ 74 h 309"/>
                <a:gd name="T18" fmla="*/ 128 w 214"/>
                <a:gd name="T19" fmla="*/ 65 h 309"/>
                <a:gd name="T20" fmla="*/ 124 w 214"/>
                <a:gd name="T21" fmla="*/ 52 h 309"/>
                <a:gd name="T22" fmla="*/ 107 w 214"/>
                <a:gd name="T23" fmla="*/ 37 h 309"/>
                <a:gd name="T24" fmla="*/ 105 w 214"/>
                <a:gd name="T25" fmla="*/ 24 h 309"/>
                <a:gd name="T26" fmla="*/ 91 w 214"/>
                <a:gd name="T27" fmla="*/ 15 h 309"/>
                <a:gd name="T28" fmla="*/ 83 w 214"/>
                <a:gd name="T29" fmla="*/ 4 h 309"/>
                <a:gd name="T30" fmla="*/ 78 w 214"/>
                <a:gd name="T31" fmla="*/ 6 h 309"/>
                <a:gd name="T32" fmla="*/ 76 w 214"/>
                <a:gd name="T33" fmla="*/ 9 h 309"/>
                <a:gd name="T34" fmla="*/ 74 w 214"/>
                <a:gd name="T35" fmla="*/ 15 h 309"/>
                <a:gd name="T36" fmla="*/ 52 w 214"/>
                <a:gd name="T37" fmla="*/ 0 h 309"/>
                <a:gd name="T38" fmla="*/ 44 w 214"/>
                <a:gd name="T39" fmla="*/ 9 h 309"/>
                <a:gd name="T40" fmla="*/ 43 w 214"/>
                <a:gd name="T41" fmla="*/ 19 h 309"/>
                <a:gd name="T42" fmla="*/ 46 w 214"/>
                <a:gd name="T43" fmla="*/ 43 h 309"/>
                <a:gd name="T44" fmla="*/ 31 w 214"/>
                <a:gd name="T45" fmla="*/ 65 h 309"/>
                <a:gd name="T46" fmla="*/ 26 w 214"/>
                <a:gd name="T47" fmla="*/ 81 h 309"/>
                <a:gd name="T48" fmla="*/ 13 w 214"/>
                <a:gd name="T49" fmla="*/ 81 h 309"/>
                <a:gd name="T50" fmla="*/ 0 w 214"/>
                <a:gd name="T51" fmla="*/ 105 h 309"/>
                <a:gd name="T52" fmla="*/ 17 w 214"/>
                <a:gd name="T53" fmla="*/ 133 h 309"/>
                <a:gd name="T54" fmla="*/ 24 w 214"/>
                <a:gd name="T55" fmla="*/ 159 h 309"/>
                <a:gd name="T56" fmla="*/ 15 w 214"/>
                <a:gd name="T57" fmla="*/ 165 h 309"/>
                <a:gd name="T58" fmla="*/ 11 w 214"/>
                <a:gd name="T59" fmla="*/ 178 h 309"/>
                <a:gd name="T60" fmla="*/ 11 w 214"/>
                <a:gd name="T61" fmla="*/ 190 h 309"/>
                <a:gd name="T62" fmla="*/ 28 w 214"/>
                <a:gd name="T63" fmla="*/ 192 h 309"/>
                <a:gd name="T64" fmla="*/ 35 w 214"/>
                <a:gd name="T65" fmla="*/ 229 h 309"/>
                <a:gd name="T66" fmla="*/ 46 w 214"/>
                <a:gd name="T67" fmla="*/ 237 h 309"/>
                <a:gd name="T68" fmla="*/ 56 w 214"/>
                <a:gd name="T69" fmla="*/ 240 h 309"/>
                <a:gd name="T70" fmla="*/ 72 w 214"/>
                <a:gd name="T71" fmla="*/ 242 h 309"/>
                <a:gd name="T72" fmla="*/ 80 w 214"/>
                <a:gd name="T73" fmla="*/ 251 h 309"/>
                <a:gd name="T74" fmla="*/ 94 w 214"/>
                <a:gd name="T75" fmla="*/ 283 h 309"/>
                <a:gd name="T76" fmla="*/ 113 w 214"/>
                <a:gd name="T77" fmla="*/ 292 h 309"/>
                <a:gd name="T78" fmla="*/ 120 w 214"/>
                <a:gd name="T79" fmla="*/ 307 h 309"/>
                <a:gd name="T80" fmla="*/ 131 w 214"/>
                <a:gd name="T81" fmla="*/ 309 h 309"/>
                <a:gd name="T82" fmla="*/ 131 w 214"/>
                <a:gd name="T83" fmla="*/ 309 h 309"/>
                <a:gd name="T84" fmla="*/ 131 w 214"/>
                <a:gd name="T85" fmla="*/ 309 h 309"/>
                <a:gd name="T86" fmla="*/ 146 w 214"/>
                <a:gd name="T87" fmla="*/ 303 h 309"/>
                <a:gd name="T88" fmla="*/ 142 w 214"/>
                <a:gd name="T89" fmla="*/ 292 h 309"/>
                <a:gd name="T90" fmla="*/ 133 w 214"/>
                <a:gd name="T91" fmla="*/ 287 h 309"/>
                <a:gd name="T92" fmla="*/ 124 w 214"/>
                <a:gd name="T93" fmla="*/ 283 h 309"/>
                <a:gd name="T94" fmla="*/ 122 w 214"/>
                <a:gd name="T95" fmla="*/ 277 h 309"/>
                <a:gd name="T96" fmla="*/ 159 w 214"/>
                <a:gd name="T97" fmla="*/ 283 h 309"/>
                <a:gd name="T98" fmla="*/ 155 w 214"/>
                <a:gd name="T99" fmla="*/ 274 h 309"/>
                <a:gd name="T100" fmla="*/ 153 w 214"/>
                <a:gd name="T101" fmla="*/ 266 h 309"/>
                <a:gd name="T102" fmla="*/ 157 w 214"/>
                <a:gd name="T103" fmla="*/ 259 h 309"/>
                <a:gd name="T104" fmla="*/ 205 w 214"/>
                <a:gd name="T105" fmla="*/ 263 h 30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14"/>
                <a:gd name="T160" fmla="*/ 0 h 309"/>
                <a:gd name="T161" fmla="*/ 214 w 214"/>
                <a:gd name="T162" fmla="*/ 309 h 30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14" h="309">
                  <a:moveTo>
                    <a:pt x="205" y="263"/>
                  </a:moveTo>
                  <a:lnTo>
                    <a:pt x="205" y="263"/>
                  </a:lnTo>
                  <a:lnTo>
                    <a:pt x="209" y="261"/>
                  </a:lnTo>
                  <a:lnTo>
                    <a:pt x="211" y="257"/>
                  </a:lnTo>
                  <a:lnTo>
                    <a:pt x="214" y="250"/>
                  </a:lnTo>
                  <a:lnTo>
                    <a:pt x="214" y="242"/>
                  </a:lnTo>
                  <a:lnTo>
                    <a:pt x="214" y="233"/>
                  </a:lnTo>
                  <a:lnTo>
                    <a:pt x="211" y="226"/>
                  </a:lnTo>
                  <a:lnTo>
                    <a:pt x="201" y="207"/>
                  </a:lnTo>
                  <a:lnTo>
                    <a:pt x="189" y="190"/>
                  </a:lnTo>
                  <a:lnTo>
                    <a:pt x="185" y="178"/>
                  </a:lnTo>
                  <a:lnTo>
                    <a:pt x="183" y="163"/>
                  </a:lnTo>
                  <a:lnTo>
                    <a:pt x="183" y="150"/>
                  </a:lnTo>
                  <a:lnTo>
                    <a:pt x="183" y="135"/>
                  </a:lnTo>
                  <a:lnTo>
                    <a:pt x="179" y="120"/>
                  </a:lnTo>
                  <a:lnTo>
                    <a:pt x="176" y="104"/>
                  </a:lnTo>
                  <a:lnTo>
                    <a:pt x="168" y="89"/>
                  </a:lnTo>
                  <a:lnTo>
                    <a:pt x="161" y="74"/>
                  </a:lnTo>
                  <a:lnTo>
                    <a:pt x="144" y="70"/>
                  </a:lnTo>
                  <a:lnTo>
                    <a:pt x="128" y="65"/>
                  </a:lnTo>
                  <a:lnTo>
                    <a:pt x="126" y="59"/>
                  </a:lnTo>
                  <a:lnTo>
                    <a:pt x="124" y="52"/>
                  </a:lnTo>
                  <a:lnTo>
                    <a:pt x="115" y="44"/>
                  </a:lnTo>
                  <a:lnTo>
                    <a:pt x="107" y="37"/>
                  </a:lnTo>
                  <a:lnTo>
                    <a:pt x="105" y="30"/>
                  </a:lnTo>
                  <a:lnTo>
                    <a:pt x="105" y="24"/>
                  </a:lnTo>
                  <a:lnTo>
                    <a:pt x="98" y="20"/>
                  </a:lnTo>
                  <a:lnTo>
                    <a:pt x="91" y="15"/>
                  </a:lnTo>
                  <a:lnTo>
                    <a:pt x="87" y="9"/>
                  </a:lnTo>
                  <a:lnTo>
                    <a:pt x="83" y="4"/>
                  </a:lnTo>
                  <a:lnTo>
                    <a:pt x="80" y="4"/>
                  </a:lnTo>
                  <a:lnTo>
                    <a:pt x="78" y="6"/>
                  </a:lnTo>
                  <a:lnTo>
                    <a:pt x="76" y="8"/>
                  </a:lnTo>
                  <a:lnTo>
                    <a:pt x="76" y="9"/>
                  </a:lnTo>
                  <a:lnTo>
                    <a:pt x="76" y="13"/>
                  </a:lnTo>
                  <a:lnTo>
                    <a:pt x="74" y="15"/>
                  </a:lnTo>
                  <a:lnTo>
                    <a:pt x="63" y="8"/>
                  </a:lnTo>
                  <a:lnTo>
                    <a:pt x="52" y="0"/>
                  </a:lnTo>
                  <a:lnTo>
                    <a:pt x="46" y="4"/>
                  </a:lnTo>
                  <a:lnTo>
                    <a:pt x="44" y="9"/>
                  </a:lnTo>
                  <a:lnTo>
                    <a:pt x="43" y="13"/>
                  </a:lnTo>
                  <a:lnTo>
                    <a:pt x="43" y="19"/>
                  </a:lnTo>
                  <a:lnTo>
                    <a:pt x="44" y="30"/>
                  </a:lnTo>
                  <a:lnTo>
                    <a:pt x="46" y="43"/>
                  </a:lnTo>
                  <a:lnTo>
                    <a:pt x="39" y="54"/>
                  </a:lnTo>
                  <a:lnTo>
                    <a:pt x="31" y="65"/>
                  </a:lnTo>
                  <a:lnTo>
                    <a:pt x="30" y="74"/>
                  </a:lnTo>
                  <a:lnTo>
                    <a:pt x="26" y="81"/>
                  </a:lnTo>
                  <a:lnTo>
                    <a:pt x="19" y="81"/>
                  </a:lnTo>
                  <a:lnTo>
                    <a:pt x="13" y="81"/>
                  </a:lnTo>
                  <a:lnTo>
                    <a:pt x="6" y="93"/>
                  </a:lnTo>
                  <a:lnTo>
                    <a:pt x="0" y="105"/>
                  </a:lnTo>
                  <a:lnTo>
                    <a:pt x="17" y="133"/>
                  </a:lnTo>
                  <a:lnTo>
                    <a:pt x="31" y="155"/>
                  </a:lnTo>
                  <a:lnTo>
                    <a:pt x="24" y="159"/>
                  </a:lnTo>
                  <a:lnTo>
                    <a:pt x="19" y="161"/>
                  </a:lnTo>
                  <a:lnTo>
                    <a:pt x="15" y="165"/>
                  </a:lnTo>
                  <a:lnTo>
                    <a:pt x="13" y="168"/>
                  </a:lnTo>
                  <a:lnTo>
                    <a:pt x="11" y="178"/>
                  </a:lnTo>
                  <a:lnTo>
                    <a:pt x="11" y="190"/>
                  </a:lnTo>
                  <a:lnTo>
                    <a:pt x="19" y="190"/>
                  </a:lnTo>
                  <a:lnTo>
                    <a:pt x="28" y="192"/>
                  </a:lnTo>
                  <a:lnTo>
                    <a:pt x="30" y="211"/>
                  </a:lnTo>
                  <a:lnTo>
                    <a:pt x="35" y="229"/>
                  </a:lnTo>
                  <a:lnTo>
                    <a:pt x="41" y="235"/>
                  </a:lnTo>
                  <a:lnTo>
                    <a:pt x="46" y="237"/>
                  </a:lnTo>
                  <a:lnTo>
                    <a:pt x="50" y="239"/>
                  </a:lnTo>
                  <a:lnTo>
                    <a:pt x="56" y="240"/>
                  </a:lnTo>
                  <a:lnTo>
                    <a:pt x="65" y="240"/>
                  </a:lnTo>
                  <a:lnTo>
                    <a:pt x="72" y="242"/>
                  </a:lnTo>
                  <a:lnTo>
                    <a:pt x="78" y="246"/>
                  </a:lnTo>
                  <a:lnTo>
                    <a:pt x="80" y="251"/>
                  </a:lnTo>
                  <a:lnTo>
                    <a:pt x="87" y="266"/>
                  </a:lnTo>
                  <a:lnTo>
                    <a:pt x="94" y="283"/>
                  </a:lnTo>
                  <a:lnTo>
                    <a:pt x="104" y="287"/>
                  </a:lnTo>
                  <a:lnTo>
                    <a:pt x="113" y="292"/>
                  </a:lnTo>
                  <a:lnTo>
                    <a:pt x="118" y="299"/>
                  </a:lnTo>
                  <a:lnTo>
                    <a:pt x="120" y="307"/>
                  </a:lnTo>
                  <a:lnTo>
                    <a:pt x="126" y="309"/>
                  </a:lnTo>
                  <a:lnTo>
                    <a:pt x="131" y="309"/>
                  </a:lnTo>
                  <a:lnTo>
                    <a:pt x="139" y="307"/>
                  </a:lnTo>
                  <a:lnTo>
                    <a:pt x="146" y="303"/>
                  </a:lnTo>
                  <a:lnTo>
                    <a:pt x="144" y="298"/>
                  </a:lnTo>
                  <a:lnTo>
                    <a:pt x="142" y="292"/>
                  </a:lnTo>
                  <a:lnTo>
                    <a:pt x="137" y="288"/>
                  </a:lnTo>
                  <a:lnTo>
                    <a:pt x="133" y="287"/>
                  </a:lnTo>
                  <a:lnTo>
                    <a:pt x="128" y="285"/>
                  </a:lnTo>
                  <a:lnTo>
                    <a:pt x="124" y="283"/>
                  </a:lnTo>
                  <a:lnTo>
                    <a:pt x="122" y="281"/>
                  </a:lnTo>
                  <a:lnTo>
                    <a:pt x="122" y="277"/>
                  </a:lnTo>
                  <a:lnTo>
                    <a:pt x="140" y="279"/>
                  </a:lnTo>
                  <a:lnTo>
                    <a:pt x="159" y="283"/>
                  </a:lnTo>
                  <a:lnTo>
                    <a:pt x="161" y="279"/>
                  </a:lnTo>
                  <a:lnTo>
                    <a:pt x="155" y="274"/>
                  </a:lnTo>
                  <a:lnTo>
                    <a:pt x="153" y="270"/>
                  </a:lnTo>
                  <a:lnTo>
                    <a:pt x="153" y="266"/>
                  </a:lnTo>
                  <a:lnTo>
                    <a:pt x="153" y="263"/>
                  </a:lnTo>
                  <a:lnTo>
                    <a:pt x="157" y="259"/>
                  </a:lnTo>
                  <a:lnTo>
                    <a:pt x="177" y="263"/>
                  </a:lnTo>
                  <a:lnTo>
                    <a:pt x="205" y="263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4" name="Freeform 54"/>
            <p:cNvSpPr>
              <a:spLocks/>
            </p:cNvSpPr>
            <p:nvPr/>
          </p:nvSpPr>
          <p:spPr bwMode="auto">
            <a:xfrm>
              <a:off x="218" y="2650"/>
              <a:ext cx="95" cy="146"/>
            </a:xfrm>
            <a:custGeom>
              <a:avLst/>
              <a:gdLst>
                <a:gd name="T0" fmla="*/ 48 w 95"/>
                <a:gd name="T1" fmla="*/ 94 h 146"/>
                <a:gd name="T2" fmla="*/ 30 w 95"/>
                <a:gd name="T3" fmla="*/ 103 h 146"/>
                <a:gd name="T4" fmla="*/ 10 w 95"/>
                <a:gd name="T5" fmla="*/ 103 h 146"/>
                <a:gd name="T6" fmla="*/ 0 w 95"/>
                <a:gd name="T7" fmla="*/ 112 h 146"/>
                <a:gd name="T8" fmla="*/ 2 w 95"/>
                <a:gd name="T9" fmla="*/ 127 h 146"/>
                <a:gd name="T10" fmla="*/ 0 w 95"/>
                <a:gd name="T11" fmla="*/ 138 h 146"/>
                <a:gd name="T12" fmla="*/ 10 w 95"/>
                <a:gd name="T13" fmla="*/ 146 h 146"/>
                <a:gd name="T14" fmla="*/ 21 w 95"/>
                <a:gd name="T15" fmla="*/ 140 h 146"/>
                <a:gd name="T16" fmla="*/ 37 w 95"/>
                <a:gd name="T17" fmla="*/ 131 h 146"/>
                <a:gd name="T18" fmla="*/ 54 w 95"/>
                <a:gd name="T19" fmla="*/ 120 h 146"/>
                <a:gd name="T20" fmla="*/ 58 w 95"/>
                <a:gd name="T21" fmla="*/ 122 h 146"/>
                <a:gd name="T22" fmla="*/ 54 w 95"/>
                <a:gd name="T23" fmla="*/ 129 h 146"/>
                <a:gd name="T24" fmla="*/ 56 w 95"/>
                <a:gd name="T25" fmla="*/ 136 h 146"/>
                <a:gd name="T26" fmla="*/ 61 w 95"/>
                <a:gd name="T27" fmla="*/ 140 h 146"/>
                <a:gd name="T28" fmla="*/ 67 w 95"/>
                <a:gd name="T29" fmla="*/ 140 h 146"/>
                <a:gd name="T30" fmla="*/ 74 w 95"/>
                <a:gd name="T31" fmla="*/ 135 h 146"/>
                <a:gd name="T32" fmla="*/ 87 w 95"/>
                <a:gd name="T33" fmla="*/ 120 h 146"/>
                <a:gd name="T34" fmla="*/ 95 w 95"/>
                <a:gd name="T35" fmla="*/ 96 h 146"/>
                <a:gd name="T36" fmla="*/ 87 w 95"/>
                <a:gd name="T37" fmla="*/ 66 h 146"/>
                <a:gd name="T38" fmla="*/ 74 w 95"/>
                <a:gd name="T39" fmla="*/ 48 h 146"/>
                <a:gd name="T40" fmla="*/ 54 w 95"/>
                <a:gd name="T41" fmla="*/ 38 h 146"/>
                <a:gd name="T42" fmla="*/ 39 w 95"/>
                <a:gd name="T43" fmla="*/ 20 h 146"/>
                <a:gd name="T44" fmla="*/ 32 w 95"/>
                <a:gd name="T45" fmla="*/ 5 h 146"/>
                <a:gd name="T46" fmla="*/ 26 w 95"/>
                <a:gd name="T47" fmla="*/ 0 h 146"/>
                <a:gd name="T48" fmla="*/ 21 w 95"/>
                <a:gd name="T49" fmla="*/ 3 h 146"/>
                <a:gd name="T50" fmla="*/ 19 w 95"/>
                <a:gd name="T51" fmla="*/ 13 h 146"/>
                <a:gd name="T52" fmla="*/ 26 w 95"/>
                <a:gd name="T53" fmla="*/ 27 h 146"/>
                <a:gd name="T54" fmla="*/ 34 w 95"/>
                <a:gd name="T55" fmla="*/ 40 h 146"/>
                <a:gd name="T56" fmla="*/ 37 w 95"/>
                <a:gd name="T57" fmla="*/ 55 h 146"/>
                <a:gd name="T58" fmla="*/ 52 w 95"/>
                <a:gd name="T59" fmla="*/ 57 h 146"/>
                <a:gd name="T60" fmla="*/ 63 w 95"/>
                <a:gd name="T61" fmla="*/ 62 h 146"/>
                <a:gd name="T62" fmla="*/ 59 w 95"/>
                <a:gd name="T63" fmla="*/ 79 h 1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5"/>
                <a:gd name="T97" fmla="*/ 0 h 146"/>
                <a:gd name="T98" fmla="*/ 95 w 95"/>
                <a:gd name="T99" fmla="*/ 146 h 14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5" h="146">
                  <a:moveTo>
                    <a:pt x="56" y="86"/>
                  </a:moveTo>
                  <a:lnTo>
                    <a:pt x="48" y="94"/>
                  </a:lnTo>
                  <a:lnTo>
                    <a:pt x="39" y="99"/>
                  </a:lnTo>
                  <a:lnTo>
                    <a:pt x="30" y="103"/>
                  </a:lnTo>
                  <a:lnTo>
                    <a:pt x="21" y="105"/>
                  </a:lnTo>
                  <a:lnTo>
                    <a:pt x="10" y="103"/>
                  </a:lnTo>
                  <a:lnTo>
                    <a:pt x="0" y="105"/>
                  </a:lnTo>
                  <a:lnTo>
                    <a:pt x="0" y="112"/>
                  </a:lnTo>
                  <a:lnTo>
                    <a:pt x="4" y="120"/>
                  </a:lnTo>
                  <a:lnTo>
                    <a:pt x="2" y="127"/>
                  </a:lnTo>
                  <a:lnTo>
                    <a:pt x="2" y="133"/>
                  </a:lnTo>
                  <a:lnTo>
                    <a:pt x="0" y="138"/>
                  </a:lnTo>
                  <a:lnTo>
                    <a:pt x="4" y="144"/>
                  </a:lnTo>
                  <a:lnTo>
                    <a:pt x="10" y="146"/>
                  </a:lnTo>
                  <a:lnTo>
                    <a:pt x="15" y="144"/>
                  </a:lnTo>
                  <a:lnTo>
                    <a:pt x="21" y="140"/>
                  </a:lnTo>
                  <a:lnTo>
                    <a:pt x="26" y="136"/>
                  </a:lnTo>
                  <a:lnTo>
                    <a:pt x="37" y="131"/>
                  </a:lnTo>
                  <a:lnTo>
                    <a:pt x="48" y="122"/>
                  </a:lnTo>
                  <a:lnTo>
                    <a:pt x="54" y="120"/>
                  </a:lnTo>
                  <a:lnTo>
                    <a:pt x="58" y="120"/>
                  </a:lnTo>
                  <a:lnTo>
                    <a:pt x="58" y="122"/>
                  </a:lnTo>
                  <a:lnTo>
                    <a:pt x="56" y="125"/>
                  </a:lnTo>
                  <a:lnTo>
                    <a:pt x="54" y="129"/>
                  </a:lnTo>
                  <a:lnTo>
                    <a:pt x="54" y="133"/>
                  </a:lnTo>
                  <a:lnTo>
                    <a:pt x="56" y="136"/>
                  </a:lnTo>
                  <a:lnTo>
                    <a:pt x="59" y="138"/>
                  </a:lnTo>
                  <a:lnTo>
                    <a:pt x="61" y="140"/>
                  </a:lnTo>
                  <a:lnTo>
                    <a:pt x="65" y="140"/>
                  </a:lnTo>
                  <a:lnTo>
                    <a:pt x="67" y="140"/>
                  </a:lnTo>
                  <a:lnTo>
                    <a:pt x="71" y="138"/>
                  </a:lnTo>
                  <a:lnTo>
                    <a:pt x="74" y="135"/>
                  </a:lnTo>
                  <a:lnTo>
                    <a:pt x="80" y="129"/>
                  </a:lnTo>
                  <a:lnTo>
                    <a:pt x="87" y="120"/>
                  </a:lnTo>
                  <a:lnTo>
                    <a:pt x="91" y="107"/>
                  </a:lnTo>
                  <a:lnTo>
                    <a:pt x="95" y="96"/>
                  </a:lnTo>
                  <a:lnTo>
                    <a:pt x="95" y="83"/>
                  </a:lnTo>
                  <a:lnTo>
                    <a:pt x="87" y="66"/>
                  </a:lnTo>
                  <a:lnTo>
                    <a:pt x="82" y="51"/>
                  </a:lnTo>
                  <a:lnTo>
                    <a:pt x="74" y="48"/>
                  </a:lnTo>
                  <a:lnTo>
                    <a:pt x="65" y="46"/>
                  </a:lnTo>
                  <a:lnTo>
                    <a:pt x="54" y="38"/>
                  </a:lnTo>
                  <a:lnTo>
                    <a:pt x="45" y="27"/>
                  </a:lnTo>
                  <a:lnTo>
                    <a:pt x="39" y="20"/>
                  </a:lnTo>
                  <a:lnTo>
                    <a:pt x="34" y="9"/>
                  </a:lnTo>
                  <a:lnTo>
                    <a:pt x="32" y="5"/>
                  </a:lnTo>
                  <a:lnTo>
                    <a:pt x="30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1" y="3"/>
                  </a:lnTo>
                  <a:lnTo>
                    <a:pt x="19" y="7"/>
                  </a:lnTo>
                  <a:lnTo>
                    <a:pt x="19" y="13"/>
                  </a:lnTo>
                  <a:lnTo>
                    <a:pt x="21" y="18"/>
                  </a:lnTo>
                  <a:lnTo>
                    <a:pt x="26" y="27"/>
                  </a:lnTo>
                  <a:lnTo>
                    <a:pt x="32" y="35"/>
                  </a:lnTo>
                  <a:lnTo>
                    <a:pt x="34" y="40"/>
                  </a:lnTo>
                  <a:lnTo>
                    <a:pt x="34" y="48"/>
                  </a:lnTo>
                  <a:lnTo>
                    <a:pt x="37" y="55"/>
                  </a:lnTo>
                  <a:lnTo>
                    <a:pt x="41" y="61"/>
                  </a:lnTo>
                  <a:lnTo>
                    <a:pt x="52" y="57"/>
                  </a:lnTo>
                  <a:lnTo>
                    <a:pt x="59" y="55"/>
                  </a:lnTo>
                  <a:lnTo>
                    <a:pt x="63" y="62"/>
                  </a:lnTo>
                  <a:lnTo>
                    <a:pt x="61" y="70"/>
                  </a:lnTo>
                  <a:lnTo>
                    <a:pt x="59" y="79"/>
                  </a:lnTo>
                  <a:lnTo>
                    <a:pt x="56" y="86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5" name="Freeform 55"/>
            <p:cNvSpPr>
              <a:spLocks/>
            </p:cNvSpPr>
            <p:nvPr/>
          </p:nvSpPr>
          <p:spPr bwMode="auto">
            <a:xfrm>
              <a:off x="2237" y="1487"/>
              <a:ext cx="178" cy="229"/>
            </a:xfrm>
            <a:custGeom>
              <a:avLst/>
              <a:gdLst>
                <a:gd name="T0" fmla="*/ 84 w 178"/>
                <a:gd name="T1" fmla="*/ 224 h 229"/>
                <a:gd name="T2" fmla="*/ 85 w 178"/>
                <a:gd name="T3" fmla="*/ 211 h 229"/>
                <a:gd name="T4" fmla="*/ 82 w 178"/>
                <a:gd name="T5" fmla="*/ 183 h 229"/>
                <a:gd name="T6" fmla="*/ 89 w 178"/>
                <a:gd name="T7" fmla="*/ 144 h 229"/>
                <a:gd name="T8" fmla="*/ 93 w 178"/>
                <a:gd name="T9" fmla="*/ 126 h 229"/>
                <a:gd name="T10" fmla="*/ 93 w 178"/>
                <a:gd name="T11" fmla="*/ 115 h 229"/>
                <a:gd name="T12" fmla="*/ 108 w 178"/>
                <a:gd name="T13" fmla="*/ 104 h 229"/>
                <a:gd name="T14" fmla="*/ 122 w 178"/>
                <a:gd name="T15" fmla="*/ 89 h 229"/>
                <a:gd name="T16" fmla="*/ 128 w 178"/>
                <a:gd name="T17" fmla="*/ 78 h 229"/>
                <a:gd name="T18" fmla="*/ 135 w 178"/>
                <a:gd name="T19" fmla="*/ 76 h 229"/>
                <a:gd name="T20" fmla="*/ 141 w 178"/>
                <a:gd name="T21" fmla="*/ 72 h 229"/>
                <a:gd name="T22" fmla="*/ 146 w 178"/>
                <a:gd name="T23" fmla="*/ 69 h 229"/>
                <a:gd name="T24" fmla="*/ 156 w 178"/>
                <a:gd name="T25" fmla="*/ 63 h 229"/>
                <a:gd name="T26" fmla="*/ 163 w 178"/>
                <a:gd name="T27" fmla="*/ 59 h 229"/>
                <a:gd name="T28" fmla="*/ 169 w 178"/>
                <a:gd name="T29" fmla="*/ 50 h 229"/>
                <a:gd name="T30" fmla="*/ 176 w 178"/>
                <a:gd name="T31" fmla="*/ 48 h 229"/>
                <a:gd name="T32" fmla="*/ 178 w 178"/>
                <a:gd name="T33" fmla="*/ 41 h 229"/>
                <a:gd name="T34" fmla="*/ 167 w 178"/>
                <a:gd name="T35" fmla="*/ 23 h 229"/>
                <a:gd name="T36" fmla="*/ 145 w 178"/>
                <a:gd name="T37" fmla="*/ 6 h 229"/>
                <a:gd name="T38" fmla="*/ 122 w 178"/>
                <a:gd name="T39" fmla="*/ 2 h 229"/>
                <a:gd name="T40" fmla="*/ 109 w 178"/>
                <a:gd name="T41" fmla="*/ 11 h 229"/>
                <a:gd name="T42" fmla="*/ 100 w 178"/>
                <a:gd name="T43" fmla="*/ 13 h 229"/>
                <a:gd name="T44" fmla="*/ 95 w 178"/>
                <a:gd name="T45" fmla="*/ 8 h 229"/>
                <a:gd name="T46" fmla="*/ 89 w 178"/>
                <a:gd name="T47" fmla="*/ 8 h 229"/>
                <a:gd name="T48" fmla="*/ 84 w 178"/>
                <a:gd name="T49" fmla="*/ 13 h 229"/>
                <a:gd name="T50" fmla="*/ 89 w 178"/>
                <a:gd name="T51" fmla="*/ 23 h 229"/>
                <a:gd name="T52" fmla="*/ 85 w 178"/>
                <a:gd name="T53" fmla="*/ 32 h 229"/>
                <a:gd name="T54" fmla="*/ 65 w 178"/>
                <a:gd name="T55" fmla="*/ 45 h 229"/>
                <a:gd name="T56" fmla="*/ 45 w 178"/>
                <a:gd name="T57" fmla="*/ 58 h 229"/>
                <a:gd name="T58" fmla="*/ 36 w 178"/>
                <a:gd name="T59" fmla="*/ 48 h 229"/>
                <a:gd name="T60" fmla="*/ 28 w 178"/>
                <a:gd name="T61" fmla="*/ 43 h 229"/>
                <a:gd name="T62" fmla="*/ 15 w 178"/>
                <a:gd name="T63" fmla="*/ 54 h 229"/>
                <a:gd name="T64" fmla="*/ 4 w 178"/>
                <a:gd name="T65" fmla="*/ 69 h 229"/>
                <a:gd name="T66" fmla="*/ 0 w 178"/>
                <a:gd name="T67" fmla="*/ 83 h 229"/>
                <a:gd name="T68" fmla="*/ 10 w 178"/>
                <a:gd name="T69" fmla="*/ 89 h 229"/>
                <a:gd name="T70" fmla="*/ 19 w 178"/>
                <a:gd name="T71" fmla="*/ 95 h 229"/>
                <a:gd name="T72" fmla="*/ 26 w 178"/>
                <a:gd name="T73" fmla="*/ 108 h 229"/>
                <a:gd name="T74" fmla="*/ 28 w 178"/>
                <a:gd name="T75" fmla="*/ 122 h 229"/>
                <a:gd name="T76" fmla="*/ 37 w 178"/>
                <a:gd name="T77" fmla="*/ 122 h 229"/>
                <a:gd name="T78" fmla="*/ 41 w 178"/>
                <a:gd name="T79" fmla="*/ 128 h 229"/>
                <a:gd name="T80" fmla="*/ 26 w 178"/>
                <a:gd name="T81" fmla="*/ 126 h 229"/>
                <a:gd name="T82" fmla="*/ 24 w 178"/>
                <a:gd name="T83" fmla="*/ 135 h 229"/>
                <a:gd name="T84" fmla="*/ 32 w 178"/>
                <a:gd name="T85" fmla="*/ 143 h 229"/>
                <a:gd name="T86" fmla="*/ 28 w 178"/>
                <a:gd name="T87" fmla="*/ 146 h 229"/>
                <a:gd name="T88" fmla="*/ 24 w 178"/>
                <a:gd name="T89" fmla="*/ 144 h 229"/>
                <a:gd name="T90" fmla="*/ 17 w 178"/>
                <a:gd name="T91" fmla="*/ 139 h 229"/>
                <a:gd name="T92" fmla="*/ 10 w 178"/>
                <a:gd name="T93" fmla="*/ 156 h 229"/>
                <a:gd name="T94" fmla="*/ 13 w 178"/>
                <a:gd name="T95" fmla="*/ 163 h 229"/>
                <a:gd name="T96" fmla="*/ 23 w 178"/>
                <a:gd name="T97" fmla="*/ 174 h 229"/>
                <a:gd name="T98" fmla="*/ 19 w 178"/>
                <a:gd name="T99" fmla="*/ 191 h 229"/>
                <a:gd name="T100" fmla="*/ 23 w 178"/>
                <a:gd name="T101" fmla="*/ 194 h 229"/>
                <a:gd name="T102" fmla="*/ 36 w 178"/>
                <a:gd name="T103" fmla="*/ 194 h 229"/>
                <a:gd name="T104" fmla="*/ 45 w 178"/>
                <a:gd name="T105" fmla="*/ 205 h 229"/>
                <a:gd name="T106" fmla="*/ 50 w 178"/>
                <a:gd name="T107" fmla="*/ 209 h 229"/>
                <a:gd name="T108" fmla="*/ 60 w 178"/>
                <a:gd name="T109" fmla="*/ 209 h 229"/>
                <a:gd name="T110" fmla="*/ 69 w 178"/>
                <a:gd name="T111" fmla="*/ 226 h 229"/>
                <a:gd name="T112" fmla="*/ 80 w 178"/>
                <a:gd name="T113" fmla="*/ 229 h 22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8"/>
                <a:gd name="T172" fmla="*/ 0 h 229"/>
                <a:gd name="T173" fmla="*/ 178 w 178"/>
                <a:gd name="T174" fmla="*/ 229 h 22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8" h="229">
                  <a:moveTo>
                    <a:pt x="80" y="229"/>
                  </a:moveTo>
                  <a:lnTo>
                    <a:pt x="84" y="224"/>
                  </a:lnTo>
                  <a:lnTo>
                    <a:pt x="84" y="218"/>
                  </a:lnTo>
                  <a:lnTo>
                    <a:pt x="85" y="211"/>
                  </a:lnTo>
                  <a:lnTo>
                    <a:pt x="84" y="202"/>
                  </a:lnTo>
                  <a:lnTo>
                    <a:pt x="82" y="183"/>
                  </a:lnTo>
                  <a:lnTo>
                    <a:pt x="82" y="165"/>
                  </a:lnTo>
                  <a:lnTo>
                    <a:pt x="89" y="144"/>
                  </a:lnTo>
                  <a:lnTo>
                    <a:pt x="95" y="132"/>
                  </a:lnTo>
                  <a:lnTo>
                    <a:pt x="93" y="126"/>
                  </a:lnTo>
                  <a:lnTo>
                    <a:pt x="93" y="120"/>
                  </a:lnTo>
                  <a:lnTo>
                    <a:pt x="93" y="115"/>
                  </a:lnTo>
                  <a:lnTo>
                    <a:pt x="95" y="113"/>
                  </a:lnTo>
                  <a:lnTo>
                    <a:pt x="108" y="104"/>
                  </a:lnTo>
                  <a:lnTo>
                    <a:pt x="120" y="95"/>
                  </a:lnTo>
                  <a:lnTo>
                    <a:pt x="122" y="89"/>
                  </a:lnTo>
                  <a:lnTo>
                    <a:pt x="120" y="80"/>
                  </a:lnTo>
                  <a:lnTo>
                    <a:pt x="128" y="78"/>
                  </a:lnTo>
                  <a:lnTo>
                    <a:pt x="133" y="80"/>
                  </a:lnTo>
                  <a:lnTo>
                    <a:pt x="135" y="76"/>
                  </a:lnTo>
                  <a:lnTo>
                    <a:pt x="135" y="72"/>
                  </a:lnTo>
                  <a:lnTo>
                    <a:pt x="141" y="72"/>
                  </a:lnTo>
                  <a:lnTo>
                    <a:pt x="145" y="74"/>
                  </a:lnTo>
                  <a:lnTo>
                    <a:pt x="146" y="69"/>
                  </a:lnTo>
                  <a:lnTo>
                    <a:pt x="152" y="65"/>
                  </a:lnTo>
                  <a:lnTo>
                    <a:pt x="156" y="63"/>
                  </a:lnTo>
                  <a:lnTo>
                    <a:pt x="161" y="65"/>
                  </a:lnTo>
                  <a:lnTo>
                    <a:pt x="163" y="59"/>
                  </a:lnTo>
                  <a:lnTo>
                    <a:pt x="163" y="50"/>
                  </a:lnTo>
                  <a:lnTo>
                    <a:pt x="169" y="50"/>
                  </a:lnTo>
                  <a:lnTo>
                    <a:pt x="174" y="50"/>
                  </a:lnTo>
                  <a:lnTo>
                    <a:pt x="176" y="48"/>
                  </a:lnTo>
                  <a:lnTo>
                    <a:pt x="178" y="45"/>
                  </a:lnTo>
                  <a:lnTo>
                    <a:pt x="178" y="41"/>
                  </a:lnTo>
                  <a:lnTo>
                    <a:pt x="176" y="34"/>
                  </a:lnTo>
                  <a:lnTo>
                    <a:pt x="167" y="23"/>
                  </a:lnTo>
                  <a:lnTo>
                    <a:pt x="156" y="13"/>
                  </a:lnTo>
                  <a:lnTo>
                    <a:pt x="145" y="6"/>
                  </a:lnTo>
                  <a:lnTo>
                    <a:pt x="132" y="0"/>
                  </a:lnTo>
                  <a:lnTo>
                    <a:pt x="122" y="2"/>
                  </a:lnTo>
                  <a:lnTo>
                    <a:pt x="115" y="6"/>
                  </a:lnTo>
                  <a:lnTo>
                    <a:pt x="109" y="11"/>
                  </a:lnTo>
                  <a:lnTo>
                    <a:pt x="106" y="17"/>
                  </a:lnTo>
                  <a:lnTo>
                    <a:pt x="100" y="13"/>
                  </a:lnTo>
                  <a:lnTo>
                    <a:pt x="96" y="10"/>
                  </a:lnTo>
                  <a:lnTo>
                    <a:pt x="95" y="8"/>
                  </a:lnTo>
                  <a:lnTo>
                    <a:pt x="91" y="8"/>
                  </a:lnTo>
                  <a:lnTo>
                    <a:pt x="89" y="8"/>
                  </a:lnTo>
                  <a:lnTo>
                    <a:pt x="85" y="8"/>
                  </a:lnTo>
                  <a:lnTo>
                    <a:pt x="84" y="13"/>
                  </a:lnTo>
                  <a:lnTo>
                    <a:pt x="87" y="17"/>
                  </a:lnTo>
                  <a:lnTo>
                    <a:pt x="89" y="23"/>
                  </a:lnTo>
                  <a:lnTo>
                    <a:pt x="91" y="26"/>
                  </a:lnTo>
                  <a:lnTo>
                    <a:pt x="85" y="32"/>
                  </a:lnTo>
                  <a:lnTo>
                    <a:pt x="80" y="37"/>
                  </a:lnTo>
                  <a:lnTo>
                    <a:pt x="65" y="45"/>
                  </a:lnTo>
                  <a:lnTo>
                    <a:pt x="50" y="56"/>
                  </a:lnTo>
                  <a:lnTo>
                    <a:pt x="45" y="58"/>
                  </a:lnTo>
                  <a:lnTo>
                    <a:pt x="39" y="54"/>
                  </a:lnTo>
                  <a:lnTo>
                    <a:pt x="36" y="48"/>
                  </a:lnTo>
                  <a:lnTo>
                    <a:pt x="34" y="41"/>
                  </a:lnTo>
                  <a:lnTo>
                    <a:pt x="28" y="43"/>
                  </a:lnTo>
                  <a:lnTo>
                    <a:pt x="23" y="47"/>
                  </a:lnTo>
                  <a:lnTo>
                    <a:pt x="15" y="54"/>
                  </a:lnTo>
                  <a:lnTo>
                    <a:pt x="10" y="61"/>
                  </a:lnTo>
                  <a:lnTo>
                    <a:pt x="4" y="69"/>
                  </a:lnTo>
                  <a:lnTo>
                    <a:pt x="0" y="76"/>
                  </a:lnTo>
                  <a:lnTo>
                    <a:pt x="0" y="83"/>
                  </a:lnTo>
                  <a:lnTo>
                    <a:pt x="0" y="87"/>
                  </a:lnTo>
                  <a:lnTo>
                    <a:pt x="10" y="89"/>
                  </a:lnTo>
                  <a:lnTo>
                    <a:pt x="17" y="87"/>
                  </a:lnTo>
                  <a:lnTo>
                    <a:pt x="19" y="95"/>
                  </a:lnTo>
                  <a:lnTo>
                    <a:pt x="23" y="102"/>
                  </a:lnTo>
                  <a:lnTo>
                    <a:pt x="26" y="108"/>
                  </a:lnTo>
                  <a:lnTo>
                    <a:pt x="32" y="113"/>
                  </a:lnTo>
                  <a:lnTo>
                    <a:pt x="28" y="122"/>
                  </a:lnTo>
                  <a:lnTo>
                    <a:pt x="34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1" y="128"/>
                  </a:lnTo>
                  <a:lnTo>
                    <a:pt x="34" y="128"/>
                  </a:lnTo>
                  <a:lnTo>
                    <a:pt x="26" y="126"/>
                  </a:lnTo>
                  <a:lnTo>
                    <a:pt x="24" y="132"/>
                  </a:lnTo>
                  <a:lnTo>
                    <a:pt x="24" y="135"/>
                  </a:lnTo>
                  <a:lnTo>
                    <a:pt x="30" y="137"/>
                  </a:lnTo>
                  <a:lnTo>
                    <a:pt x="32" y="143"/>
                  </a:lnTo>
                  <a:lnTo>
                    <a:pt x="30" y="144"/>
                  </a:lnTo>
                  <a:lnTo>
                    <a:pt x="28" y="146"/>
                  </a:lnTo>
                  <a:lnTo>
                    <a:pt x="26" y="144"/>
                  </a:lnTo>
                  <a:lnTo>
                    <a:pt x="24" y="144"/>
                  </a:lnTo>
                  <a:lnTo>
                    <a:pt x="21" y="141"/>
                  </a:lnTo>
                  <a:lnTo>
                    <a:pt x="17" y="139"/>
                  </a:lnTo>
                  <a:lnTo>
                    <a:pt x="12" y="148"/>
                  </a:lnTo>
                  <a:lnTo>
                    <a:pt x="10" y="156"/>
                  </a:lnTo>
                  <a:lnTo>
                    <a:pt x="12" y="159"/>
                  </a:lnTo>
                  <a:lnTo>
                    <a:pt x="13" y="163"/>
                  </a:lnTo>
                  <a:lnTo>
                    <a:pt x="19" y="167"/>
                  </a:lnTo>
                  <a:lnTo>
                    <a:pt x="23" y="174"/>
                  </a:lnTo>
                  <a:lnTo>
                    <a:pt x="19" y="183"/>
                  </a:lnTo>
                  <a:lnTo>
                    <a:pt x="19" y="191"/>
                  </a:lnTo>
                  <a:lnTo>
                    <a:pt x="21" y="194"/>
                  </a:lnTo>
                  <a:lnTo>
                    <a:pt x="23" y="194"/>
                  </a:lnTo>
                  <a:lnTo>
                    <a:pt x="30" y="193"/>
                  </a:lnTo>
                  <a:lnTo>
                    <a:pt x="36" y="194"/>
                  </a:lnTo>
                  <a:lnTo>
                    <a:pt x="41" y="202"/>
                  </a:lnTo>
                  <a:lnTo>
                    <a:pt x="45" y="205"/>
                  </a:lnTo>
                  <a:lnTo>
                    <a:pt x="48" y="207"/>
                  </a:lnTo>
                  <a:lnTo>
                    <a:pt x="50" y="209"/>
                  </a:lnTo>
                  <a:lnTo>
                    <a:pt x="54" y="207"/>
                  </a:lnTo>
                  <a:lnTo>
                    <a:pt x="60" y="209"/>
                  </a:lnTo>
                  <a:lnTo>
                    <a:pt x="65" y="220"/>
                  </a:lnTo>
                  <a:lnTo>
                    <a:pt x="69" y="226"/>
                  </a:lnTo>
                  <a:lnTo>
                    <a:pt x="74" y="229"/>
                  </a:lnTo>
                  <a:lnTo>
                    <a:pt x="80" y="229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6" name="Freeform 56"/>
            <p:cNvSpPr>
              <a:spLocks/>
            </p:cNvSpPr>
            <p:nvPr/>
          </p:nvSpPr>
          <p:spPr bwMode="auto">
            <a:xfrm>
              <a:off x="2236" y="1587"/>
              <a:ext cx="13" cy="26"/>
            </a:xfrm>
            <a:custGeom>
              <a:avLst/>
              <a:gdLst>
                <a:gd name="T0" fmla="*/ 1 w 13"/>
                <a:gd name="T1" fmla="*/ 0 h 26"/>
                <a:gd name="T2" fmla="*/ 0 w 13"/>
                <a:gd name="T3" fmla="*/ 4 h 26"/>
                <a:gd name="T4" fmla="*/ 0 w 13"/>
                <a:gd name="T5" fmla="*/ 8 h 26"/>
                <a:gd name="T6" fmla="*/ 1 w 13"/>
                <a:gd name="T7" fmla="*/ 11 h 26"/>
                <a:gd name="T8" fmla="*/ 3 w 13"/>
                <a:gd name="T9" fmla="*/ 15 h 26"/>
                <a:gd name="T10" fmla="*/ 1 w 13"/>
                <a:gd name="T11" fmla="*/ 22 h 26"/>
                <a:gd name="T12" fmla="*/ 0 w 13"/>
                <a:gd name="T13" fmla="*/ 26 h 26"/>
                <a:gd name="T14" fmla="*/ 3 w 13"/>
                <a:gd name="T15" fmla="*/ 26 h 26"/>
                <a:gd name="T16" fmla="*/ 5 w 13"/>
                <a:gd name="T17" fmla="*/ 26 h 26"/>
                <a:gd name="T18" fmla="*/ 7 w 13"/>
                <a:gd name="T19" fmla="*/ 24 h 26"/>
                <a:gd name="T20" fmla="*/ 9 w 13"/>
                <a:gd name="T21" fmla="*/ 22 h 26"/>
                <a:gd name="T22" fmla="*/ 11 w 13"/>
                <a:gd name="T23" fmla="*/ 19 h 26"/>
                <a:gd name="T24" fmla="*/ 13 w 13"/>
                <a:gd name="T25" fmla="*/ 13 h 26"/>
                <a:gd name="T26" fmla="*/ 13 w 13"/>
                <a:gd name="T27" fmla="*/ 8 h 26"/>
                <a:gd name="T28" fmla="*/ 11 w 13"/>
                <a:gd name="T29" fmla="*/ 4 h 26"/>
                <a:gd name="T30" fmla="*/ 5 w 13"/>
                <a:gd name="T31" fmla="*/ 0 h 26"/>
                <a:gd name="T32" fmla="*/ 1 w 13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26"/>
                <a:gd name="T53" fmla="*/ 13 w 13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26">
                  <a:moveTo>
                    <a:pt x="1" y="0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1" y="11"/>
                  </a:lnTo>
                  <a:lnTo>
                    <a:pt x="3" y="15"/>
                  </a:lnTo>
                  <a:lnTo>
                    <a:pt x="1" y="22"/>
                  </a:lnTo>
                  <a:lnTo>
                    <a:pt x="0" y="26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9" y="22"/>
                  </a:lnTo>
                  <a:lnTo>
                    <a:pt x="11" y="19"/>
                  </a:lnTo>
                  <a:lnTo>
                    <a:pt x="13" y="13"/>
                  </a:lnTo>
                  <a:lnTo>
                    <a:pt x="13" y="8"/>
                  </a:lnTo>
                  <a:lnTo>
                    <a:pt x="11" y="4"/>
                  </a:lnTo>
                  <a:lnTo>
                    <a:pt x="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7" name="Freeform 57"/>
            <p:cNvSpPr>
              <a:spLocks noEditPoints="1"/>
            </p:cNvSpPr>
            <p:nvPr/>
          </p:nvSpPr>
          <p:spPr bwMode="auto">
            <a:xfrm>
              <a:off x="2660" y="920"/>
              <a:ext cx="289" cy="201"/>
            </a:xfrm>
            <a:custGeom>
              <a:avLst/>
              <a:gdLst>
                <a:gd name="T0" fmla="*/ 102 w 289"/>
                <a:gd name="T1" fmla="*/ 28 h 201"/>
                <a:gd name="T2" fmla="*/ 211 w 289"/>
                <a:gd name="T3" fmla="*/ 83 h 201"/>
                <a:gd name="T4" fmla="*/ 226 w 289"/>
                <a:gd name="T5" fmla="*/ 67 h 201"/>
                <a:gd name="T6" fmla="*/ 222 w 289"/>
                <a:gd name="T7" fmla="*/ 55 h 201"/>
                <a:gd name="T8" fmla="*/ 276 w 289"/>
                <a:gd name="T9" fmla="*/ 115 h 201"/>
                <a:gd name="T10" fmla="*/ 209 w 289"/>
                <a:gd name="T11" fmla="*/ 91 h 201"/>
                <a:gd name="T12" fmla="*/ 213 w 289"/>
                <a:gd name="T13" fmla="*/ 89 h 201"/>
                <a:gd name="T14" fmla="*/ 191 w 289"/>
                <a:gd name="T15" fmla="*/ 96 h 201"/>
                <a:gd name="T16" fmla="*/ 156 w 289"/>
                <a:gd name="T17" fmla="*/ 76 h 201"/>
                <a:gd name="T18" fmla="*/ 148 w 289"/>
                <a:gd name="T19" fmla="*/ 98 h 201"/>
                <a:gd name="T20" fmla="*/ 167 w 289"/>
                <a:gd name="T21" fmla="*/ 102 h 201"/>
                <a:gd name="T22" fmla="*/ 189 w 289"/>
                <a:gd name="T23" fmla="*/ 109 h 201"/>
                <a:gd name="T24" fmla="*/ 176 w 289"/>
                <a:gd name="T25" fmla="*/ 92 h 201"/>
                <a:gd name="T26" fmla="*/ 146 w 289"/>
                <a:gd name="T27" fmla="*/ 102 h 201"/>
                <a:gd name="T28" fmla="*/ 126 w 289"/>
                <a:gd name="T29" fmla="*/ 94 h 201"/>
                <a:gd name="T30" fmla="*/ 152 w 289"/>
                <a:gd name="T31" fmla="*/ 118 h 201"/>
                <a:gd name="T32" fmla="*/ 254 w 289"/>
                <a:gd name="T33" fmla="*/ 102 h 201"/>
                <a:gd name="T34" fmla="*/ 180 w 289"/>
                <a:gd name="T35" fmla="*/ 126 h 201"/>
                <a:gd name="T36" fmla="*/ 189 w 289"/>
                <a:gd name="T37" fmla="*/ 133 h 201"/>
                <a:gd name="T38" fmla="*/ 159 w 289"/>
                <a:gd name="T39" fmla="*/ 129 h 201"/>
                <a:gd name="T40" fmla="*/ 169 w 289"/>
                <a:gd name="T41" fmla="*/ 150 h 201"/>
                <a:gd name="T42" fmla="*/ 169 w 289"/>
                <a:gd name="T43" fmla="*/ 137 h 201"/>
                <a:gd name="T44" fmla="*/ 154 w 289"/>
                <a:gd name="T45" fmla="*/ 176 h 201"/>
                <a:gd name="T46" fmla="*/ 161 w 289"/>
                <a:gd name="T47" fmla="*/ 174 h 201"/>
                <a:gd name="T48" fmla="*/ 163 w 289"/>
                <a:gd name="T49" fmla="*/ 194 h 201"/>
                <a:gd name="T50" fmla="*/ 133 w 289"/>
                <a:gd name="T51" fmla="*/ 194 h 201"/>
                <a:gd name="T52" fmla="*/ 102 w 289"/>
                <a:gd name="T53" fmla="*/ 85 h 201"/>
                <a:gd name="T54" fmla="*/ 106 w 289"/>
                <a:gd name="T55" fmla="*/ 85 h 201"/>
                <a:gd name="T56" fmla="*/ 187 w 289"/>
                <a:gd name="T57" fmla="*/ 87 h 201"/>
                <a:gd name="T58" fmla="*/ 178 w 289"/>
                <a:gd name="T59" fmla="*/ 68 h 201"/>
                <a:gd name="T60" fmla="*/ 235 w 289"/>
                <a:gd name="T61" fmla="*/ 181 h 201"/>
                <a:gd name="T62" fmla="*/ 278 w 289"/>
                <a:gd name="T63" fmla="*/ 177 h 201"/>
                <a:gd name="T64" fmla="*/ 281 w 289"/>
                <a:gd name="T65" fmla="*/ 155 h 201"/>
                <a:gd name="T66" fmla="*/ 266 w 289"/>
                <a:gd name="T67" fmla="*/ 157 h 201"/>
                <a:gd name="T68" fmla="*/ 231 w 289"/>
                <a:gd name="T69" fmla="*/ 174 h 201"/>
                <a:gd name="T70" fmla="*/ 220 w 289"/>
                <a:gd name="T71" fmla="*/ 148 h 201"/>
                <a:gd name="T72" fmla="*/ 237 w 289"/>
                <a:gd name="T73" fmla="*/ 133 h 201"/>
                <a:gd name="T74" fmla="*/ 172 w 289"/>
                <a:gd name="T75" fmla="*/ 165 h 201"/>
                <a:gd name="T76" fmla="*/ 198 w 289"/>
                <a:gd name="T77" fmla="*/ 181 h 201"/>
                <a:gd name="T78" fmla="*/ 228 w 289"/>
                <a:gd name="T79" fmla="*/ 159 h 201"/>
                <a:gd name="T80" fmla="*/ 189 w 289"/>
                <a:gd name="T81" fmla="*/ 144 h 201"/>
                <a:gd name="T82" fmla="*/ 135 w 289"/>
                <a:gd name="T83" fmla="*/ 168 h 201"/>
                <a:gd name="T84" fmla="*/ 157 w 289"/>
                <a:gd name="T85" fmla="*/ 170 h 201"/>
                <a:gd name="T86" fmla="*/ 157 w 289"/>
                <a:gd name="T87" fmla="*/ 144 h 201"/>
                <a:gd name="T88" fmla="*/ 130 w 289"/>
                <a:gd name="T89" fmla="*/ 139 h 201"/>
                <a:gd name="T90" fmla="*/ 113 w 289"/>
                <a:gd name="T91" fmla="*/ 159 h 201"/>
                <a:gd name="T92" fmla="*/ 67 w 289"/>
                <a:gd name="T93" fmla="*/ 109 h 201"/>
                <a:gd name="T94" fmla="*/ 85 w 289"/>
                <a:gd name="T95" fmla="*/ 126 h 201"/>
                <a:gd name="T96" fmla="*/ 84 w 289"/>
                <a:gd name="T97" fmla="*/ 104 h 201"/>
                <a:gd name="T98" fmla="*/ 48 w 289"/>
                <a:gd name="T99" fmla="*/ 100 h 201"/>
                <a:gd name="T100" fmla="*/ 32 w 289"/>
                <a:gd name="T101" fmla="*/ 107 h 201"/>
                <a:gd name="T102" fmla="*/ 6 w 289"/>
                <a:gd name="T103" fmla="*/ 63 h 201"/>
                <a:gd name="T104" fmla="*/ 30 w 289"/>
                <a:gd name="T105" fmla="*/ 68 h 201"/>
                <a:gd name="T106" fmla="*/ 71 w 289"/>
                <a:gd name="T107" fmla="*/ 78 h 201"/>
                <a:gd name="T108" fmla="*/ 87 w 289"/>
                <a:gd name="T109" fmla="*/ 55 h 201"/>
                <a:gd name="T110" fmla="*/ 67 w 289"/>
                <a:gd name="T111" fmla="*/ 39 h 201"/>
                <a:gd name="T112" fmla="*/ 26 w 289"/>
                <a:gd name="T113" fmla="*/ 46 h 201"/>
                <a:gd name="T114" fmla="*/ 6 w 289"/>
                <a:gd name="T115" fmla="*/ 63 h 201"/>
                <a:gd name="T116" fmla="*/ 48 w 289"/>
                <a:gd name="T117" fmla="*/ 35 h 201"/>
                <a:gd name="T118" fmla="*/ 63 w 289"/>
                <a:gd name="T119" fmla="*/ 30 h 201"/>
                <a:gd name="T120" fmla="*/ 19 w 289"/>
                <a:gd name="T121" fmla="*/ 4 h 201"/>
                <a:gd name="T122" fmla="*/ 4 w 289"/>
                <a:gd name="T123" fmla="*/ 13 h 2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9"/>
                <a:gd name="T187" fmla="*/ 0 h 201"/>
                <a:gd name="T188" fmla="*/ 289 w 289"/>
                <a:gd name="T189" fmla="*/ 201 h 20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9" h="201">
                  <a:moveTo>
                    <a:pt x="100" y="28"/>
                  </a:moveTo>
                  <a:lnTo>
                    <a:pt x="100" y="28"/>
                  </a:lnTo>
                  <a:lnTo>
                    <a:pt x="97" y="28"/>
                  </a:lnTo>
                  <a:lnTo>
                    <a:pt x="97" y="31"/>
                  </a:lnTo>
                  <a:lnTo>
                    <a:pt x="97" y="35"/>
                  </a:lnTo>
                  <a:lnTo>
                    <a:pt x="98" y="37"/>
                  </a:lnTo>
                  <a:lnTo>
                    <a:pt x="100" y="37"/>
                  </a:lnTo>
                  <a:lnTo>
                    <a:pt x="104" y="37"/>
                  </a:lnTo>
                  <a:lnTo>
                    <a:pt x="106" y="33"/>
                  </a:lnTo>
                  <a:lnTo>
                    <a:pt x="106" y="31"/>
                  </a:lnTo>
                  <a:lnTo>
                    <a:pt x="106" y="30"/>
                  </a:lnTo>
                  <a:lnTo>
                    <a:pt x="104" y="28"/>
                  </a:lnTo>
                  <a:lnTo>
                    <a:pt x="102" y="28"/>
                  </a:lnTo>
                  <a:lnTo>
                    <a:pt x="100" y="28"/>
                  </a:lnTo>
                  <a:close/>
                  <a:moveTo>
                    <a:pt x="198" y="65"/>
                  </a:moveTo>
                  <a:lnTo>
                    <a:pt x="196" y="67"/>
                  </a:lnTo>
                  <a:lnTo>
                    <a:pt x="196" y="68"/>
                  </a:lnTo>
                  <a:lnTo>
                    <a:pt x="194" y="68"/>
                  </a:lnTo>
                  <a:lnTo>
                    <a:pt x="194" y="70"/>
                  </a:lnTo>
                  <a:lnTo>
                    <a:pt x="194" y="72"/>
                  </a:lnTo>
                  <a:lnTo>
                    <a:pt x="194" y="74"/>
                  </a:lnTo>
                  <a:lnTo>
                    <a:pt x="196" y="74"/>
                  </a:lnTo>
                  <a:lnTo>
                    <a:pt x="196" y="76"/>
                  </a:lnTo>
                  <a:lnTo>
                    <a:pt x="200" y="78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11" y="83"/>
                  </a:lnTo>
                  <a:lnTo>
                    <a:pt x="211" y="78"/>
                  </a:lnTo>
                  <a:lnTo>
                    <a:pt x="211" y="74"/>
                  </a:lnTo>
                  <a:lnTo>
                    <a:pt x="211" y="72"/>
                  </a:lnTo>
                  <a:lnTo>
                    <a:pt x="209" y="70"/>
                  </a:lnTo>
                  <a:lnTo>
                    <a:pt x="209" y="68"/>
                  </a:lnTo>
                  <a:lnTo>
                    <a:pt x="207" y="68"/>
                  </a:lnTo>
                  <a:lnTo>
                    <a:pt x="204" y="67"/>
                  </a:lnTo>
                  <a:lnTo>
                    <a:pt x="200" y="65"/>
                  </a:lnTo>
                  <a:lnTo>
                    <a:pt x="198" y="65"/>
                  </a:lnTo>
                  <a:close/>
                  <a:moveTo>
                    <a:pt x="215" y="59"/>
                  </a:moveTo>
                  <a:lnTo>
                    <a:pt x="217" y="61"/>
                  </a:lnTo>
                  <a:lnTo>
                    <a:pt x="218" y="65"/>
                  </a:lnTo>
                  <a:lnTo>
                    <a:pt x="222" y="65"/>
                  </a:lnTo>
                  <a:lnTo>
                    <a:pt x="224" y="67"/>
                  </a:lnTo>
                  <a:lnTo>
                    <a:pt x="226" y="67"/>
                  </a:lnTo>
                  <a:lnTo>
                    <a:pt x="228" y="68"/>
                  </a:lnTo>
                  <a:lnTo>
                    <a:pt x="230" y="68"/>
                  </a:lnTo>
                  <a:lnTo>
                    <a:pt x="231" y="68"/>
                  </a:lnTo>
                  <a:lnTo>
                    <a:pt x="235" y="67"/>
                  </a:lnTo>
                  <a:lnTo>
                    <a:pt x="239" y="67"/>
                  </a:lnTo>
                  <a:lnTo>
                    <a:pt x="244" y="65"/>
                  </a:lnTo>
                  <a:lnTo>
                    <a:pt x="248" y="63"/>
                  </a:lnTo>
                  <a:lnTo>
                    <a:pt x="244" y="61"/>
                  </a:lnTo>
                  <a:lnTo>
                    <a:pt x="239" y="57"/>
                  </a:lnTo>
                  <a:lnTo>
                    <a:pt x="235" y="55"/>
                  </a:lnTo>
                  <a:lnTo>
                    <a:pt x="231" y="55"/>
                  </a:lnTo>
                  <a:lnTo>
                    <a:pt x="230" y="55"/>
                  </a:lnTo>
                  <a:lnTo>
                    <a:pt x="228" y="55"/>
                  </a:lnTo>
                  <a:lnTo>
                    <a:pt x="224" y="55"/>
                  </a:lnTo>
                  <a:lnTo>
                    <a:pt x="222" y="55"/>
                  </a:lnTo>
                  <a:lnTo>
                    <a:pt x="220" y="55"/>
                  </a:lnTo>
                  <a:lnTo>
                    <a:pt x="218" y="57"/>
                  </a:lnTo>
                  <a:lnTo>
                    <a:pt x="215" y="59"/>
                  </a:lnTo>
                  <a:close/>
                  <a:moveTo>
                    <a:pt x="276" y="92"/>
                  </a:moveTo>
                  <a:lnTo>
                    <a:pt x="272" y="96"/>
                  </a:lnTo>
                  <a:lnTo>
                    <a:pt x="272" y="98"/>
                  </a:lnTo>
                  <a:lnTo>
                    <a:pt x="270" y="100"/>
                  </a:lnTo>
                  <a:lnTo>
                    <a:pt x="270" y="102"/>
                  </a:lnTo>
                  <a:lnTo>
                    <a:pt x="270" y="104"/>
                  </a:lnTo>
                  <a:lnTo>
                    <a:pt x="272" y="107"/>
                  </a:lnTo>
                  <a:lnTo>
                    <a:pt x="272" y="109"/>
                  </a:lnTo>
                  <a:lnTo>
                    <a:pt x="274" y="113"/>
                  </a:lnTo>
                  <a:lnTo>
                    <a:pt x="276" y="115"/>
                  </a:lnTo>
                  <a:lnTo>
                    <a:pt x="278" y="115"/>
                  </a:lnTo>
                  <a:lnTo>
                    <a:pt x="278" y="116"/>
                  </a:lnTo>
                  <a:lnTo>
                    <a:pt x="279" y="116"/>
                  </a:lnTo>
                  <a:lnTo>
                    <a:pt x="281" y="118"/>
                  </a:lnTo>
                  <a:lnTo>
                    <a:pt x="283" y="118"/>
                  </a:lnTo>
                  <a:lnTo>
                    <a:pt x="289" y="118"/>
                  </a:lnTo>
                  <a:lnTo>
                    <a:pt x="283" y="105"/>
                  </a:lnTo>
                  <a:lnTo>
                    <a:pt x="276" y="92"/>
                  </a:lnTo>
                  <a:close/>
                  <a:moveTo>
                    <a:pt x="213" y="89"/>
                  </a:moveTo>
                  <a:lnTo>
                    <a:pt x="213" y="89"/>
                  </a:lnTo>
                  <a:lnTo>
                    <a:pt x="211" y="89"/>
                  </a:lnTo>
                  <a:lnTo>
                    <a:pt x="209" y="89"/>
                  </a:lnTo>
                  <a:lnTo>
                    <a:pt x="209" y="91"/>
                  </a:lnTo>
                  <a:lnTo>
                    <a:pt x="207" y="92"/>
                  </a:lnTo>
                  <a:lnTo>
                    <a:pt x="207" y="94"/>
                  </a:lnTo>
                  <a:lnTo>
                    <a:pt x="209" y="96"/>
                  </a:lnTo>
                  <a:lnTo>
                    <a:pt x="209" y="98"/>
                  </a:lnTo>
                  <a:lnTo>
                    <a:pt x="211" y="100"/>
                  </a:lnTo>
                  <a:lnTo>
                    <a:pt x="211" y="102"/>
                  </a:lnTo>
                  <a:lnTo>
                    <a:pt x="213" y="104"/>
                  </a:lnTo>
                  <a:lnTo>
                    <a:pt x="215" y="105"/>
                  </a:lnTo>
                  <a:lnTo>
                    <a:pt x="218" y="107"/>
                  </a:lnTo>
                  <a:lnTo>
                    <a:pt x="220" y="102"/>
                  </a:lnTo>
                  <a:lnTo>
                    <a:pt x="220" y="98"/>
                  </a:lnTo>
                  <a:lnTo>
                    <a:pt x="220" y="94"/>
                  </a:lnTo>
                  <a:lnTo>
                    <a:pt x="218" y="92"/>
                  </a:lnTo>
                  <a:lnTo>
                    <a:pt x="217" y="91"/>
                  </a:lnTo>
                  <a:lnTo>
                    <a:pt x="213" y="89"/>
                  </a:lnTo>
                  <a:close/>
                  <a:moveTo>
                    <a:pt x="185" y="92"/>
                  </a:moveTo>
                  <a:lnTo>
                    <a:pt x="183" y="92"/>
                  </a:lnTo>
                  <a:lnTo>
                    <a:pt x="183" y="94"/>
                  </a:lnTo>
                  <a:lnTo>
                    <a:pt x="181" y="94"/>
                  </a:lnTo>
                  <a:lnTo>
                    <a:pt x="181" y="96"/>
                  </a:lnTo>
                  <a:lnTo>
                    <a:pt x="180" y="98"/>
                  </a:lnTo>
                  <a:lnTo>
                    <a:pt x="181" y="100"/>
                  </a:lnTo>
                  <a:lnTo>
                    <a:pt x="183" y="102"/>
                  </a:lnTo>
                  <a:lnTo>
                    <a:pt x="187" y="104"/>
                  </a:lnTo>
                  <a:lnTo>
                    <a:pt x="189" y="102"/>
                  </a:lnTo>
                  <a:lnTo>
                    <a:pt x="191" y="102"/>
                  </a:lnTo>
                  <a:lnTo>
                    <a:pt x="191" y="100"/>
                  </a:lnTo>
                  <a:lnTo>
                    <a:pt x="191" y="96"/>
                  </a:lnTo>
                  <a:lnTo>
                    <a:pt x="189" y="94"/>
                  </a:lnTo>
                  <a:lnTo>
                    <a:pt x="187" y="92"/>
                  </a:lnTo>
                  <a:lnTo>
                    <a:pt x="185" y="92"/>
                  </a:lnTo>
                  <a:close/>
                  <a:moveTo>
                    <a:pt x="167" y="92"/>
                  </a:moveTo>
                  <a:lnTo>
                    <a:pt x="167" y="96"/>
                  </a:lnTo>
                  <a:lnTo>
                    <a:pt x="167" y="98"/>
                  </a:lnTo>
                  <a:lnTo>
                    <a:pt x="165" y="96"/>
                  </a:lnTo>
                  <a:lnTo>
                    <a:pt x="163" y="92"/>
                  </a:lnTo>
                  <a:lnTo>
                    <a:pt x="161" y="91"/>
                  </a:lnTo>
                  <a:lnTo>
                    <a:pt x="161" y="89"/>
                  </a:lnTo>
                  <a:lnTo>
                    <a:pt x="159" y="87"/>
                  </a:lnTo>
                  <a:lnTo>
                    <a:pt x="157" y="81"/>
                  </a:lnTo>
                  <a:lnTo>
                    <a:pt x="156" y="76"/>
                  </a:lnTo>
                  <a:lnTo>
                    <a:pt x="154" y="74"/>
                  </a:lnTo>
                  <a:lnTo>
                    <a:pt x="152" y="72"/>
                  </a:lnTo>
                  <a:lnTo>
                    <a:pt x="150" y="72"/>
                  </a:lnTo>
                  <a:lnTo>
                    <a:pt x="148" y="72"/>
                  </a:lnTo>
                  <a:lnTo>
                    <a:pt x="146" y="72"/>
                  </a:lnTo>
                  <a:lnTo>
                    <a:pt x="145" y="74"/>
                  </a:lnTo>
                  <a:lnTo>
                    <a:pt x="143" y="81"/>
                  </a:lnTo>
                  <a:lnTo>
                    <a:pt x="145" y="87"/>
                  </a:lnTo>
                  <a:lnTo>
                    <a:pt x="146" y="92"/>
                  </a:lnTo>
                  <a:lnTo>
                    <a:pt x="148" y="98"/>
                  </a:lnTo>
                  <a:lnTo>
                    <a:pt x="150" y="102"/>
                  </a:lnTo>
                  <a:lnTo>
                    <a:pt x="150" y="107"/>
                  </a:lnTo>
                  <a:lnTo>
                    <a:pt x="152" y="111"/>
                  </a:lnTo>
                  <a:lnTo>
                    <a:pt x="154" y="115"/>
                  </a:lnTo>
                  <a:lnTo>
                    <a:pt x="154" y="118"/>
                  </a:lnTo>
                  <a:lnTo>
                    <a:pt x="156" y="120"/>
                  </a:lnTo>
                  <a:lnTo>
                    <a:pt x="157" y="122"/>
                  </a:lnTo>
                  <a:lnTo>
                    <a:pt x="159" y="124"/>
                  </a:lnTo>
                  <a:lnTo>
                    <a:pt x="163" y="128"/>
                  </a:lnTo>
                  <a:lnTo>
                    <a:pt x="165" y="124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0"/>
                  </a:lnTo>
                  <a:lnTo>
                    <a:pt x="165" y="111"/>
                  </a:lnTo>
                  <a:lnTo>
                    <a:pt x="167" y="102"/>
                  </a:lnTo>
                  <a:lnTo>
                    <a:pt x="167" y="107"/>
                  </a:lnTo>
                  <a:lnTo>
                    <a:pt x="167" y="111"/>
                  </a:lnTo>
                  <a:lnTo>
                    <a:pt x="169" y="118"/>
                  </a:lnTo>
                  <a:lnTo>
                    <a:pt x="178" y="120"/>
                  </a:lnTo>
                  <a:lnTo>
                    <a:pt x="180" y="116"/>
                  </a:lnTo>
                  <a:lnTo>
                    <a:pt x="181" y="118"/>
                  </a:lnTo>
                  <a:lnTo>
                    <a:pt x="181" y="120"/>
                  </a:lnTo>
                  <a:lnTo>
                    <a:pt x="183" y="120"/>
                  </a:lnTo>
                  <a:lnTo>
                    <a:pt x="185" y="120"/>
                  </a:lnTo>
                  <a:lnTo>
                    <a:pt x="187" y="120"/>
                  </a:lnTo>
                  <a:lnTo>
                    <a:pt x="187" y="118"/>
                  </a:lnTo>
                  <a:lnTo>
                    <a:pt x="189" y="116"/>
                  </a:lnTo>
                  <a:lnTo>
                    <a:pt x="189" y="109"/>
                  </a:lnTo>
                  <a:lnTo>
                    <a:pt x="187" y="105"/>
                  </a:lnTo>
                  <a:lnTo>
                    <a:pt x="185" y="105"/>
                  </a:lnTo>
                  <a:lnTo>
                    <a:pt x="183" y="105"/>
                  </a:lnTo>
                  <a:lnTo>
                    <a:pt x="181" y="105"/>
                  </a:lnTo>
                  <a:lnTo>
                    <a:pt x="181" y="107"/>
                  </a:lnTo>
                  <a:lnTo>
                    <a:pt x="180" y="109"/>
                  </a:lnTo>
                  <a:lnTo>
                    <a:pt x="180" y="105"/>
                  </a:lnTo>
                  <a:lnTo>
                    <a:pt x="178" y="100"/>
                  </a:lnTo>
                  <a:lnTo>
                    <a:pt x="176" y="96"/>
                  </a:lnTo>
                  <a:lnTo>
                    <a:pt x="176" y="92"/>
                  </a:lnTo>
                  <a:lnTo>
                    <a:pt x="174" y="91"/>
                  </a:lnTo>
                  <a:lnTo>
                    <a:pt x="172" y="91"/>
                  </a:lnTo>
                  <a:lnTo>
                    <a:pt x="170" y="91"/>
                  </a:lnTo>
                  <a:lnTo>
                    <a:pt x="169" y="91"/>
                  </a:lnTo>
                  <a:lnTo>
                    <a:pt x="169" y="92"/>
                  </a:lnTo>
                  <a:lnTo>
                    <a:pt x="167" y="92"/>
                  </a:lnTo>
                  <a:close/>
                  <a:moveTo>
                    <a:pt x="130" y="96"/>
                  </a:moveTo>
                  <a:lnTo>
                    <a:pt x="133" y="98"/>
                  </a:lnTo>
                  <a:lnTo>
                    <a:pt x="137" y="98"/>
                  </a:lnTo>
                  <a:lnTo>
                    <a:pt x="139" y="100"/>
                  </a:lnTo>
                  <a:lnTo>
                    <a:pt x="141" y="102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6" y="102"/>
                  </a:lnTo>
                  <a:lnTo>
                    <a:pt x="148" y="100"/>
                  </a:lnTo>
                  <a:lnTo>
                    <a:pt x="146" y="96"/>
                  </a:lnTo>
                  <a:lnTo>
                    <a:pt x="145" y="92"/>
                  </a:lnTo>
                  <a:lnTo>
                    <a:pt x="143" y="89"/>
                  </a:lnTo>
                  <a:lnTo>
                    <a:pt x="141" y="87"/>
                  </a:lnTo>
                  <a:lnTo>
                    <a:pt x="139" y="87"/>
                  </a:lnTo>
                  <a:lnTo>
                    <a:pt x="137" y="85"/>
                  </a:lnTo>
                  <a:lnTo>
                    <a:pt x="133" y="83"/>
                  </a:lnTo>
                  <a:lnTo>
                    <a:pt x="132" y="83"/>
                  </a:lnTo>
                  <a:lnTo>
                    <a:pt x="128" y="85"/>
                  </a:lnTo>
                  <a:lnTo>
                    <a:pt x="126" y="87"/>
                  </a:lnTo>
                  <a:lnTo>
                    <a:pt x="124" y="89"/>
                  </a:lnTo>
                  <a:lnTo>
                    <a:pt x="124" y="92"/>
                  </a:lnTo>
                  <a:lnTo>
                    <a:pt x="126" y="94"/>
                  </a:lnTo>
                  <a:lnTo>
                    <a:pt x="128" y="94"/>
                  </a:lnTo>
                  <a:lnTo>
                    <a:pt x="130" y="96"/>
                  </a:lnTo>
                  <a:close/>
                  <a:moveTo>
                    <a:pt x="135" y="111"/>
                  </a:moveTo>
                  <a:lnTo>
                    <a:pt x="135" y="113"/>
                  </a:lnTo>
                  <a:lnTo>
                    <a:pt x="135" y="115"/>
                  </a:lnTo>
                  <a:lnTo>
                    <a:pt x="137" y="116"/>
                  </a:lnTo>
                  <a:lnTo>
                    <a:pt x="137" y="118"/>
                  </a:lnTo>
                  <a:lnTo>
                    <a:pt x="139" y="120"/>
                  </a:lnTo>
                  <a:lnTo>
                    <a:pt x="141" y="122"/>
                  </a:lnTo>
                  <a:lnTo>
                    <a:pt x="146" y="124"/>
                  </a:lnTo>
                  <a:lnTo>
                    <a:pt x="152" y="126"/>
                  </a:lnTo>
                  <a:lnTo>
                    <a:pt x="152" y="122"/>
                  </a:lnTo>
                  <a:lnTo>
                    <a:pt x="152" y="120"/>
                  </a:lnTo>
                  <a:lnTo>
                    <a:pt x="152" y="118"/>
                  </a:lnTo>
                  <a:lnTo>
                    <a:pt x="152" y="116"/>
                  </a:lnTo>
                  <a:lnTo>
                    <a:pt x="148" y="113"/>
                  </a:lnTo>
                  <a:lnTo>
                    <a:pt x="146" y="111"/>
                  </a:lnTo>
                  <a:lnTo>
                    <a:pt x="145" y="109"/>
                  </a:lnTo>
                  <a:lnTo>
                    <a:pt x="143" y="109"/>
                  </a:lnTo>
                  <a:lnTo>
                    <a:pt x="141" y="109"/>
                  </a:lnTo>
                  <a:lnTo>
                    <a:pt x="139" y="109"/>
                  </a:lnTo>
                  <a:lnTo>
                    <a:pt x="137" y="109"/>
                  </a:lnTo>
                  <a:lnTo>
                    <a:pt x="135" y="111"/>
                  </a:lnTo>
                  <a:close/>
                  <a:moveTo>
                    <a:pt x="257" y="98"/>
                  </a:moveTo>
                  <a:lnTo>
                    <a:pt x="255" y="100"/>
                  </a:lnTo>
                  <a:lnTo>
                    <a:pt x="254" y="102"/>
                  </a:lnTo>
                  <a:lnTo>
                    <a:pt x="252" y="104"/>
                  </a:lnTo>
                  <a:lnTo>
                    <a:pt x="252" y="105"/>
                  </a:lnTo>
                  <a:lnTo>
                    <a:pt x="252" y="111"/>
                  </a:lnTo>
                  <a:lnTo>
                    <a:pt x="255" y="115"/>
                  </a:lnTo>
                  <a:lnTo>
                    <a:pt x="259" y="115"/>
                  </a:lnTo>
                  <a:lnTo>
                    <a:pt x="261" y="115"/>
                  </a:lnTo>
                  <a:lnTo>
                    <a:pt x="263" y="111"/>
                  </a:lnTo>
                  <a:lnTo>
                    <a:pt x="263" y="107"/>
                  </a:lnTo>
                  <a:lnTo>
                    <a:pt x="263" y="102"/>
                  </a:lnTo>
                  <a:lnTo>
                    <a:pt x="259" y="98"/>
                  </a:lnTo>
                  <a:lnTo>
                    <a:pt x="257" y="98"/>
                  </a:lnTo>
                  <a:close/>
                  <a:moveTo>
                    <a:pt x="183" y="126"/>
                  </a:moveTo>
                  <a:lnTo>
                    <a:pt x="181" y="126"/>
                  </a:lnTo>
                  <a:lnTo>
                    <a:pt x="180" y="126"/>
                  </a:lnTo>
                  <a:lnTo>
                    <a:pt x="178" y="128"/>
                  </a:lnTo>
                  <a:lnTo>
                    <a:pt x="178" y="129"/>
                  </a:lnTo>
                  <a:lnTo>
                    <a:pt x="176" y="131"/>
                  </a:lnTo>
                  <a:lnTo>
                    <a:pt x="178" y="133"/>
                  </a:lnTo>
                  <a:lnTo>
                    <a:pt x="178" y="135"/>
                  </a:lnTo>
                  <a:lnTo>
                    <a:pt x="180" y="135"/>
                  </a:lnTo>
                  <a:lnTo>
                    <a:pt x="181" y="137"/>
                  </a:lnTo>
                  <a:lnTo>
                    <a:pt x="183" y="137"/>
                  </a:lnTo>
                  <a:lnTo>
                    <a:pt x="187" y="137"/>
                  </a:lnTo>
                  <a:lnTo>
                    <a:pt x="189" y="135"/>
                  </a:lnTo>
                  <a:lnTo>
                    <a:pt x="189" y="133"/>
                  </a:lnTo>
                  <a:lnTo>
                    <a:pt x="191" y="131"/>
                  </a:lnTo>
                  <a:lnTo>
                    <a:pt x="191" y="129"/>
                  </a:lnTo>
                  <a:lnTo>
                    <a:pt x="189" y="129"/>
                  </a:lnTo>
                  <a:lnTo>
                    <a:pt x="189" y="128"/>
                  </a:lnTo>
                  <a:lnTo>
                    <a:pt x="187" y="126"/>
                  </a:lnTo>
                  <a:lnTo>
                    <a:pt x="185" y="126"/>
                  </a:lnTo>
                  <a:lnTo>
                    <a:pt x="183" y="126"/>
                  </a:lnTo>
                  <a:close/>
                  <a:moveTo>
                    <a:pt x="163" y="128"/>
                  </a:moveTo>
                  <a:lnTo>
                    <a:pt x="163" y="128"/>
                  </a:lnTo>
                  <a:lnTo>
                    <a:pt x="161" y="128"/>
                  </a:lnTo>
                  <a:lnTo>
                    <a:pt x="161" y="129"/>
                  </a:lnTo>
                  <a:lnTo>
                    <a:pt x="159" y="129"/>
                  </a:lnTo>
                  <a:lnTo>
                    <a:pt x="159" y="133"/>
                  </a:lnTo>
                  <a:lnTo>
                    <a:pt x="159" y="139"/>
                  </a:lnTo>
                  <a:lnTo>
                    <a:pt x="159" y="140"/>
                  </a:lnTo>
                  <a:lnTo>
                    <a:pt x="161" y="140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5" y="140"/>
                  </a:lnTo>
                  <a:lnTo>
                    <a:pt x="165" y="142"/>
                  </a:lnTo>
                  <a:lnTo>
                    <a:pt x="165" y="144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48"/>
                  </a:lnTo>
                  <a:lnTo>
                    <a:pt x="176" y="146"/>
                  </a:lnTo>
                  <a:lnTo>
                    <a:pt x="176" y="144"/>
                  </a:lnTo>
                  <a:lnTo>
                    <a:pt x="178" y="142"/>
                  </a:lnTo>
                  <a:lnTo>
                    <a:pt x="176" y="142"/>
                  </a:lnTo>
                  <a:lnTo>
                    <a:pt x="176" y="140"/>
                  </a:lnTo>
                  <a:lnTo>
                    <a:pt x="174" y="139"/>
                  </a:lnTo>
                  <a:lnTo>
                    <a:pt x="172" y="137"/>
                  </a:lnTo>
                  <a:lnTo>
                    <a:pt x="170" y="137"/>
                  </a:lnTo>
                  <a:lnTo>
                    <a:pt x="169" y="137"/>
                  </a:lnTo>
                  <a:lnTo>
                    <a:pt x="169" y="139"/>
                  </a:lnTo>
                  <a:lnTo>
                    <a:pt x="167" y="139"/>
                  </a:lnTo>
                  <a:lnTo>
                    <a:pt x="169" y="137"/>
                  </a:lnTo>
                  <a:lnTo>
                    <a:pt x="169" y="135"/>
                  </a:lnTo>
                  <a:lnTo>
                    <a:pt x="167" y="131"/>
                  </a:lnTo>
                  <a:lnTo>
                    <a:pt x="165" y="128"/>
                  </a:lnTo>
                  <a:lnTo>
                    <a:pt x="163" y="128"/>
                  </a:lnTo>
                  <a:close/>
                  <a:moveTo>
                    <a:pt x="159" y="174"/>
                  </a:moveTo>
                  <a:lnTo>
                    <a:pt x="157" y="174"/>
                  </a:lnTo>
                  <a:lnTo>
                    <a:pt x="156" y="174"/>
                  </a:lnTo>
                  <a:lnTo>
                    <a:pt x="154" y="176"/>
                  </a:lnTo>
                  <a:lnTo>
                    <a:pt x="154" y="177"/>
                  </a:lnTo>
                  <a:lnTo>
                    <a:pt x="154" y="179"/>
                  </a:lnTo>
                  <a:lnTo>
                    <a:pt x="156" y="181"/>
                  </a:lnTo>
                  <a:lnTo>
                    <a:pt x="157" y="181"/>
                  </a:lnTo>
                  <a:lnTo>
                    <a:pt x="159" y="183"/>
                  </a:lnTo>
                  <a:lnTo>
                    <a:pt x="159" y="181"/>
                  </a:lnTo>
                  <a:lnTo>
                    <a:pt x="161" y="181"/>
                  </a:lnTo>
                  <a:lnTo>
                    <a:pt x="163" y="179"/>
                  </a:lnTo>
                  <a:lnTo>
                    <a:pt x="163" y="177"/>
                  </a:lnTo>
                  <a:lnTo>
                    <a:pt x="163" y="176"/>
                  </a:lnTo>
                  <a:lnTo>
                    <a:pt x="161" y="174"/>
                  </a:lnTo>
                  <a:lnTo>
                    <a:pt x="159" y="174"/>
                  </a:lnTo>
                  <a:close/>
                  <a:moveTo>
                    <a:pt x="156" y="183"/>
                  </a:moveTo>
                  <a:lnTo>
                    <a:pt x="154" y="185"/>
                  </a:lnTo>
                  <a:lnTo>
                    <a:pt x="152" y="185"/>
                  </a:lnTo>
                  <a:lnTo>
                    <a:pt x="148" y="190"/>
                  </a:lnTo>
                  <a:lnTo>
                    <a:pt x="148" y="196"/>
                  </a:lnTo>
                  <a:lnTo>
                    <a:pt x="150" y="200"/>
                  </a:lnTo>
                  <a:lnTo>
                    <a:pt x="154" y="201"/>
                  </a:lnTo>
                  <a:lnTo>
                    <a:pt x="156" y="201"/>
                  </a:lnTo>
                  <a:lnTo>
                    <a:pt x="159" y="200"/>
                  </a:lnTo>
                  <a:lnTo>
                    <a:pt x="161" y="198"/>
                  </a:lnTo>
                  <a:lnTo>
                    <a:pt x="163" y="194"/>
                  </a:lnTo>
                  <a:lnTo>
                    <a:pt x="163" y="189"/>
                  </a:lnTo>
                  <a:lnTo>
                    <a:pt x="159" y="185"/>
                  </a:lnTo>
                  <a:lnTo>
                    <a:pt x="157" y="185"/>
                  </a:lnTo>
                  <a:lnTo>
                    <a:pt x="156" y="183"/>
                  </a:lnTo>
                  <a:close/>
                  <a:moveTo>
                    <a:pt x="141" y="185"/>
                  </a:moveTo>
                  <a:lnTo>
                    <a:pt x="137" y="187"/>
                  </a:lnTo>
                  <a:lnTo>
                    <a:pt x="135" y="187"/>
                  </a:lnTo>
                  <a:lnTo>
                    <a:pt x="133" y="189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3" y="194"/>
                  </a:lnTo>
                  <a:lnTo>
                    <a:pt x="135" y="194"/>
                  </a:lnTo>
                  <a:lnTo>
                    <a:pt x="141" y="196"/>
                  </a:lnTo>
                  <a:lnTo>
                    <a:pt x="146" y="194"/>
                  </a:lnTo>
                  <a:lnTo>
                    <a:pt x="146" y="192"/>
                  </a:lnTo>
                  <a:lnTo>
                    <a:pt x="148" y="192"/>
                  </a:lnTo>
                  <a:lnTo>
                    <a:pt x="148" y="190"/>
                  </a:lnTo>
                  <a:lnTo>
                    <a:pt x="146" y="189"/>
                  </a:lnTo>
                  <a:lnTo>
                    <a:pt x="146" y="187"/>
                  </a:lnTo>
                  <a:lnTo>
                    <a:pt x="143" y="187"/>
                  </a:lnTo>
                  <a:lnTo>
                    <a:pt x="141" y="185"/>
                  </a:lnTo>
                  <a:close/>
                  <a:moveTo>
                    <a:pt x="102" y="85"/>
                  </a:moveTo>
                  <a:lnTo>
                    <a:pt x="100" y="85"/>
                  </a:lnTo>
                  <a:lnTo>
                    <a:pt x="98" y="87"/>
                  </a:lnTo>
                  <a:lnTo>
                    <a:pt x="97" y="91"/>
                  </a:lnTo>
                  <a:lnTo>
                    <a:pt x="98" y="94"/>
                  </a:lnTo>
                  <a:lnTo>
                    <a:pt x="100" y="96"/>
                  </a:lnTo>
                  <a:lnTo>
                    <a:pt x="102" y="96"/>
                  </a:lnTo>
                  <a:lnTo>
                    <a:pt x="104" y="96"/>
                  </a:lnTo>
                  <a:lnTo>
                    <a:pt x="106" y="96"/>
                  </a:lnTo>
                  <a:lnTo>
                    <a:pt x="106" y="94"/>
                  </a:lnTo>
                  <a:lnTo>
                    <a:pt x="108" y="92"/>
                  </a:lnTo>
                  <a:lnTo>
                    <a:pt x="108" y="91"/>
                  </a:lnTo>
                  <a:lnTo>
                    <a:pt x="108" y="87"/>
                  </a:lnTo>
                  <a:lnTo>
                    <a:pt x="106" y="87"/>
                  </a:lnTo>
                  <a:lnTo>
                    <a:pt x="106" y="85"/>
                  </a:lnTo>
                  <a:lnTo>
                    <a:pt x="104" y="85"/>
                  </a:lnTo>
                  <a:lnTo>
                    <a:pt x="102" y="85"/>
                  </a:lnTo>
                  <a:close/>
                  <a:moveTo>
                    <a:pt x="167" y="76"/>
                  </a:moveTo>
                  <a:lnTo>
                    <a:pt x="169" y="80"/>
                  </a:lnTo>
                  <a:lnTo>
                    <a:pt x="170" y="81"/>
                  </a:lnTo>
                  <a:lnTo>
                    <a:pt x="172" y="81"/>
                  </a:lnTo>
                  <a:lnTo>
                    <a:pt x="174" y="83"/>
                  </a:lnTo>
                  <a:lnTo>
                    <a:pt x="176" y="85"/>
                  </a:lnTo>
                  <a:lnTo>
                    <a:pt x="180" y="85"/>
                  </a:lnTo>
                  <a:lnTo>
                    <a:pt x="181" y="87"/>
                  </a:lnTo>
                  <a:lnTo>
                    <a:pt x="183" y="87"/>
                  </a:lnTo>
                  <a:lnTo>
                    <a:pt x="185" y="87"/>
                  </a:lnTo>
                  <a:lnTo>
                    <a:pt x="187" y="87"/>
                  </a:lnTo>
                  <a:lnTo>
                    <a:pt x="189" y="87"/>
                  </a:lnTo>
                  <a:lnTo>
                    <a:pt x="191" y="85"/>
                  </a:lnTo>
                  <a:lnTo>
                    <a:pt x="191" y="83"/>
                  </a:lnTo>
                  <a:lnTo>
                    <a:pt x="193" y="81"/>
                  </a:lnTo>
                  <a:lnTo>
                    <a:pt x="193" y="80"/>
                  </a:lnTo>
                  <a:lnTo>
                    <a:pt x="193" y="78"/>
                  </a:lnTo>
                  <a:lnTo>
                    <a:pt x="193" y="72"/>
                  </a:lnTo>
                  <a:lnTo>
                    <a:pt x="191" y="67"/>
                  </a:lnTo>
                  <a:lnTo>
                    <a:pt x="185" y="70"/>
                  </a:lnTo>
                  <a:lnTo>
                    <a:pt x="183" y="70"/>
                  </a:lnTo>
                  <a:lnTo>
                    <a:pt x="181" y="70"/>
                  </a:lnTo>
                  <a:lnTo>
                    <a:pt x="180" y="70"/>
                  </a:lnTo>
                  <a:lnTo>
                    <a:pt x="178" y="68"/>
                  </a:lnTo>
                  <a:lnTo>
                    <a:pt x="176" y="67"/>
                  </a:lnTo>
                  <a:lnTo>
                    <a:pt x="174" y="67"/>
                  </a:lnTo>
                  <a:lnTo>
                    <a:pt x="172" y="67"/>
                  </a:lnTo>
                  <a:lnTo>
                    <a:pt x="170" y="67"/>
                  </a:lnTo>
                  <a:lnTo>
                    <a:pt x="169" y="67"/>
                  </a:lnTo>
                  <a:lnTo>
                    <a:pt x="165" y="68"/>
                  </a:lnTo>
                  <a:lnTo>
                    <a:pt x="165" y="72"/>
                  </a:lnTo>
                  <a:lnTo>
                    <a:pt x="165" y="74"/>
                  </a:lnTo>
                  <a:lnTo>
                    <a:pt x="167" y="76"/>
                  </a:lnTo>
                  <a:close/>
                  <a:moveTo>
                    <a:pt x="233" y="179"/>
                  </a:moveTo>
                  <a:lnTo>
                    <a:pt x="233" y="179"/>
                  </a:lnTo>
                  <a:lnTo>
                    <a:pt x="235" y="181"/>
                  </a:lnTo>
                  <a:lnTo>
                    <a:pt x="239" y="183"/>
                  </a:lnTo>
                  <a:lnTo>
                    <a:pt x="241" y="185"/>
                  </a:lnTo>
                  <a:lnTo>
                    <a:pt x="242" y="185"/>
                  </a:lnTo>
                  <a:lnTo>
                    <a:pt x="244" y="187"/>
                  </a:lnTo>
                  <a:lnTo>
                    <a:pt x="246" y="187"/>
                  </a:lnTo>
                  <a:lnTo>
                    <a:pt x="248" y="187"/>
                  </a:lnTo>
                  <a:lnTo>
                    <a:pt x="250" y="187"/>
                  </a:lnTo>
                  <a:lnTo>
                    <a:pt x="254" y="187"/>
                  </a:lnTo>
                  <a:lnTo>
                    <a:pt x="255" y="187"/>
                  </a:lnTo>
                  <a:lnTo>
                    <a:pt x="257" y="187"/>
                  </a:lnTo>
                  <a:lnTo>
                    <a:pt x="261" y="187"/>
                  </a:lnTo>
                  <a:lnTo>
                    <a:pt x="265" y="185"/>
                  </a:lnTo>
                  <a:lnTo>
                    <a:pt x="274" y="179"/>
                  </a:lnTo>
                  <a:lnTo>
                    <a:pt x="278" y="177"/>
                  </a:lnTo>
                  <a:lnTo>
                    <a:pt x="279" y="177"/>
                  </a:lnTo>
                  <a:lnTo>
                    <a:pt x="281" y="176"/>
                  </a:lnTo>
                  <a:lnTo>
                    <a:pt x="281" y="174"/>
                  </a:lnTo>
                  <a:lnTo>
                    <a:pt x="283" y="172"/>
                  </a:lnTo>
                  <a:lnTo>
                    <a:pt x="283" y="170"/>
                  </a:lnTo>
                  <a:lnTo>
                    <a:pt x="283" y="168"/>
                  </a:lnTo>
                  <a:lnTo>
                    <a:pt x="283" y="166"/>
                  </a:lnTo>
                  <a:lnTo>
                    <a:pt x="283" y="163"/>
                  </a:lnTo>
                  <a:lnTo>
                    <a:pt x="283" y="161"/>
                  </a:lnTo>
                  <a:lnTo>
                    <a:pt x="281" y="157"/>
                  </a:lnTo>
                  <a:lnTo>
                    <a:pt x="281" y="155"/>
                  </a:lnTo>
                  <a:lnTo>
                    <a:pt x="279" y="153"/>
                  </a:lnTo>
                  <a:lnTo>
                    <a:pt x="278" y="152"/>
                  </a:lnTo>
                  <a:lnTo>
                    <a:pt x="276" y="152"/>
                  </a:lnTo>
                  <a:lnTo>
                    <a:pt x="274" y="152"/>
                  </a:lnTo>
                  <a:lnTo>
                    <a:pt x="270" y="152"/>
                  </a:lnTo>
                  <a:lnTo>
                    <a:pt x="268" y="153"/>
                  </a:lnTo>
                  <a:lnTo>
                    <a:pt x="268" y="155"/>
                  </a:lnTo>
                  <a:lnTo>
                    <a:pt x="266" y="157"/>
                  </a:lnTo>
                  <a:lnTo>
                    <a:pt x="266" y="159"/>
                  </a:lnTo>
                  <a:lnTo>
                    <a:pt x="266" y="157"/>
                  </a:lnTo>
                  <a:lnTo>
                    <a:pt x="263" y="157"/>
                  </a:lnTo>
                  <a:lnTo>
                    <a:pt x="259" y="157"/>
                  </a:lnTo>
                  <a:lnTo>
                    <a:pt x="250" y="157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39" y="159"/>
                  </a:lnTo>
                  <a:lnTo>
                    <a:pt x="237" y="161"/>
                  </a:lnTo>
                  <a:lnTo>
                    <a:pt x="237" y="163"/>
                  </a:lnTo>
                  <a:lnTo>
                    <a:pt x="235" y="165"/>
                  </a:lnTo>
                  <a:lnTo>
                    <a:pt x="233" y="165"/>
                  </a:lnTo>
                  <a:lnTo>
                    <a:pt x="233" y="166"/>
                  </a:lnTo>
                  <a:lnTo>
                    <a:pt x="233" y="168"/>
                  </a:lnTo>
                  <a:lnTo>
                    <a:pt x="231" y="170"/>
                  </a:lnTo>
                  <a:lnTo>
                    <a:pt x="231" y="172"/>
                  </a:lnTo>
                  <a:lnTo>
                    <a:pt x="231" y="174"/>
                  </a:lnTo>
                  <a:lnTo>
                    <a:pt x="231" y="176"/>
                  </a:lnTo>
                  <a:lnTo>
                    <a:pt x="233" y="177"/>
                  </a:lnTo>
                  <a:lnTo>
                    <a:pt x="233" y="179"/>
                  </a:lnTo>
                  <a:close/>
                  <a:moveTo>
                    <a:pt x="202" y="133"/>
                  </a:moveTo>
                  <a:lnTo>
                    <a:pt x="204" y="139"/>
                  </a:lnTo>
                  <a:lnTo>
                    <a:pt x="206" y="140"/>
                  </a:lnTo>
                  <a:lnTo>
                    <a:pt x="207" y="142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3" y="146"/>
                  </a:lnTo>
                  <a:lnTo>
                    <a:pt x="215" y="146"/>
                  </a:lnTo>
                  <a:lnTo>
                    <a:pt x="217" y="148"/>
                  </a:lnTo>
                  <a:lnTo>
                    <a:pt x="220" y="148"/>
                  </a:lnTo>
                  <a:lnTo>
                    <a:pt x="224" y="148"/>
                  </a:lnTo>
                  <a:lnTo>
                    <a:pt x="228" y="148"/>
                  </a:lnTo>
                  <a:lnTo>
                    <a:pt x="230" y="146"/>
                  </a:lnTo>
                  <a:lnTo>
                    <a:pt x="231" y="146"/>
                  </a:lnTo>
                  <a:lnTo>
                    <a:pt x="233" y="146"/>
                  </a:lnTo>
                  <a:lnTo>
                    <a:pt x="233" y="144"/>
                  </a:lnTo>
                  <a:lnTo>
                    <a:pt x="235" y="144"/>
                  </a:lnTo>
                  <a:lnTo>
                    <a:pt x="235" y="142"/>
                  </a:lnTo>
                  <a:lnTo>
                    <a:pt x="237" y="142"/>
                  </a:lnTo>
                  <a:lnTo>
                    <a:pt x="237" y="140"/>
                  </a:lnTo>
                  <a:lnTo>
                    <a:pt x="237" y="139"/>
                  </a:lnTo>
                  <a:lnTo>
                    <a:pt x="237" y="137"/>
                  </a:lnTo>
                  <a:lnTo>
                    <a:pt x="237" y="135"/>
                  </a:lnTo>
                  <a:lnTo>
                    <a:pt x="237" y="133"/>
                  </a:lnTo>
                  <a:lnTo>
                    <a:pt x="235" y="131"/>
                  </a:lnTo>
                  <a:lnTo>
                    <a:pt x="233" y="129"/>
                  </a:lnTo>
                  <a:lnTo>
                    <a:pt x="224" y="129"/>
                  </a:lnTo>
                  <a:lnTo>
                    <a:pt x="215" y="129"/>
                  </a:lnTo>
                  <a:lnTo>
                    <a:pt x="209" y="131"/>
                  </a:lnTo>
                  <a:lnTo>
                    <a:pt x="206" y="131"/>
                  </a:lnTo>
                  <a:lnTo>
                    <a:pt x="202" y="133"/>
                  </a:lnTo>
                  <a:close/>
                  <a:moveTo>
                    <a:pt x="187" y="144"/>
                  </a:moveTo>
                  <a:lnTo>
                    <a:pt x="178" y="153"/>
                  </a:lnTo>
                  <a:lnTo>
                    <a:pt x="176" y="155"/>
                  </a:lnTo>
                  <a:lnTo>
                    <a:pt x="174" y="157"/>
                  </a:lnTo>
                  <a:lnTo>
                    <a:pt x="172" y="159"/>
                  </a:lnTo>
                  <a:lnTo>
                    <a:pt x="172" y="161"/>
                  </a:lnTo>
                  <a:lnTo>
                    <a:pt x="172" y="163"/>
                  </a:lnTo>
                  <a:lnTo>
                    <a:pt x="172" y="165"/>
                  </a:lnTo>
                  <a:lnTo>
                    <a:pt x="172" y="166"/>
                  </a:lnTo>
                  <a:lnTo>
                    <a:pt x="172" y="168"/>
                  </a:lnTo>
                  <a:lnTo>
                    <a:pt x="174" y="170"/>
                  </a:lnTo>
                  <a:lnTo>
                    <a:pt x="174" y="172"/>
                  </a:lnTo>
                  <a:lnTo>
                    <a:pt x="176" y="174"/>
                  </a:lnTo>
                  <a:lnTo>
                    <a:pt x="178" y="176"/>
                  </a:lnTo>
                  <a:lnTo>
                    <a:pt x="180" y="177"/>
                  </a:lnTo>
                  <a:lnTo>
                    <a:pt x="181" y="177"/>
                  </a:lnTo>
                  <a:lnTo>
                    <a:pt x="185" y="179"/>
                  </a:lnTo>
                  <a:lnTo>
                    <a:pt x="187" y="181"/>
                  </a:lnTo>
                  <a:lnTo>
                    <a:pt x="189" y="181"/>
                  </a:lnTo>
                  <a:lnTo>
                    <a:pt x="193" y="181"/>
                  </a:lnTo>
                  <a:lnTo>
                    <a:pt x="196" y="181"/>
                  </a:lnTo>
                  <a:lnTo>
                    <a:pt x="198" y="181"/>
                  </a:lnTo>
                  <a:lnTo>
                    <a:pt x="202" y="179"/>
                  </a:lnTo>
                  <a:lnTo>
                    <a:pt x="204" y="179"/>
                  </a:lnTo>
                  <a:lnTo>
                    <a:pt x="206" y="179"/>
                  </a:lnTo>
                  <a:lnTo>
                    <a:pt x="209" y="177"/>
                  </a:lnTo>
                  <a:lnTo>
                    <a:pt x="211" y="177"/>
                  </a:lnTo>
                  <a:lnTo>
                    <a:pt x="218" y="172"/>
                  </a:lnTo>
                  <a:lnTo>
                    <a:pt x="226" y="168"/>
                  </a:lnTo>
                  <a:lnTo>
                    <a:pt x="226" y="166"/>
                  </a:lnTo>
                  <a:lnTo>
                    <a:pt x="228" y="166"/>
                  </a:lnTo>
                  <a:lnTo>
                    <a:pt x="228" y="165"/>
                  </a:lnTo>
                  <a:lnTo>
                    <a:pt x="228" y="163"/>
                  </a:lnTo>
                  <a:lnTo>
                    <a:pt x="228" y="161"/>
                  </a:lnTo>
                  <a:lnTo>
                    <a:pt x="228" y="159"/>
                  </a:lnTo>
                  <a:lnTo>
                    <a:pt x="226" y="157"/>
                  </a:lnTo>
                  <a:lnTo>
                    <a:pt x="224" y="155"/>
                  </a:lnTo>
                  <a:lnTo>
                    <a:pt x="222" y="155"/>
                  </a:lnTo>
                  <a:lnTo>
                    <a:pt x="220" y="153"/>
                  </a:lnTo>
                  <a:lnTo>
                    <a:pt x="213" y="152"/>
                  </a:lnTo>
                  <a:lnTo>
                    <a:pt x="204" y="150"/>
                  </a:lnTo>
                  <a:lnTo>
                    <a:pt x="202" y="150"/>
                  </a:lnTo>
                  <a:lnTo>
                    <a:pt x="200" y="148"/>
                  </a:lnTo>
                  <a:lnTo>
                    <a:pt x="198" y="146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1" y="144"/>
                  </a:lnTo>
                  <a:lnTo>
                    <a:pt x="189" y="144"/>
                  </a:lnTo>
                  <a:lnTo>
                    <a:pt x="187" y="144"/>
                  </a:lnTo>
                  <a:close/>
                  <a:moveTo>
                    <a:pt x="143" y="142"/>
                  </a:moveTo>
                  <a:lnTo>
                    <a:pt x="143" y="144"/>
                  </a:lnTo>
                  <a:lnTo>
                    <a:pt x="143" y="146"/>
                  </a:lnTo>
                  <a:lnTo>
                    <a:pt x="141" y="148"/>
                  </a:lnTo>
                  <a:lnTo>
                    <a:pt x="139" y="153"/>
                  </a:lnTo>
                  <a:lnTo>
                    <a:pt x="135" y="157"/>
                  </a:lnTo>
                  <a:lnTo>
                    <a:pt x="135" y="159"/>
                  </a:lnTo>
                  <a:lnTo>
                    <a:pt x="135" y="161"/>
                  </a:lnTo>
                  <a:lnTo>
                    <a:pt x="133" y="163"/>
                  </a:lnTo>
                  <a:lnTo>
                    <a:pt x="133" y="165"/>
                  </a:lnTo>
                  <a:lnTo>
                    <a:pt x="133" y="168"/>
                  </a:lnTo>
                  <a:lnTo>
                    <a:pt x="135" y="168"/>
                  </a:lnTo>
                  <a:lnTo>
                    <a:pt x="135" y="170"/>
                  </a:lnTo>
                  <a:lnTo>
                    <a:pt x="139" y="172"/>
                  </a:lnTo>
                  <a:lnTo>
                    <a:pt x="141" y="172"/>
                  </a:lnTo>
                  <a:lnTo>
                    <a:pt x="143" y="172"/>
                  </a:lnTo>
                  <a:lnTo>
                    <a:pt x="145" y="172"/>
                  </a:lnTo>
                  <a:lnTo>
                    <a:pt x="146" y="172"/>
                  </a:lnTo>
                  <a:lnTo>
                    <a:pt x="148" y="170"/>
                  </a:lnTo>
                  <a:lnTo>
                    <a:pt x="150" y="170"/>
                  </a:lnTo>
                  <a:lnTo>
                    <a:pt x="152" y="168"/>
                  </a:lnTo>
                  <a:lnTo>
                    <a:pt x="154" y="168"/>
                  </a:lnTo>
                  <a:lnTo>
                    <a:pt x="156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9" y="172"/>
                  </a:lnTo>
                  <a:lnTo>
                    <a:pt x="161" y="172"/>
                  </a:lnTo>
                  <a:lnTo>
                    <a:pt x="163" y="172"/>
                  </a:lnTo>
                  <a:lnTo>
                    <a:pt x="167" y="172"/>
                  </a:lnTo>
                  <a:lnTo>
                    <a:pt x="167" y="170"/>
                  </a:lnTo>
                  <a:lnTo>
                    <a:pt x="167" y="168"/>
                  </a:lnTo>
                  <a:lnTo>
                    <a:pt x="167" y="166"/>
                  </a:lnTo>
                  <a:lnTo>
                    <a:pt x="167" y="165"/>
                  </a:lnTo>
                  <a:lnTo>
                    <a:pt x="167" y="163"/>
                  </a:lnTo>
                  <a:lnTo>
                    <a:pt x="167" y="161"/>
                  </a:lnTo>
                  <a:lnTo>
                    <a:pt x="165" y="157"/>
                  </a:lnTo>
                  <a:lnTo>
                    <a:pt x="163" y="153"/>
                  </a:lnTo>
                  <a:lnTo>
                    <a:pt x="161" y="150"/>
                  </a:lnTo>
                  <a:lnTo>
                    <a:pt x="159" y="148"/>
                  </a:lnTo>
                  <a:lnTo>
                    <a:pt x="157" y="144"/>
                  </a:lnTo>
                  <a:lnTo>
                    <a:pt x="156" y="144"/>
                  </a:lnTo>
                  <a:lnTo>
                    <a:pt x="156" y="142"/>
                  </a:lnTo>
                  <a:lnTo>
                    <a:pt x="152" y="140"/>
                  </a:lnTo>
                  <a:lnTo>
                    <a:pt x="152" y="139"/>
                  </a:lnTo>
                  <a:lnTo>
                    <a:pt x="150" y="139"/>
                  </a:lnTo>
                  <a:lnTo>
                    <a:pt x="148" y="139"/>
                  </a:lnTo>
                  <a:lnTo>
                    <a:pt x="146" y="139"/>
                  </a:lnTo>
                  <a:lnTo>
                    <a:pt x="145" y="139"/>
                  </a:lnTo>
                  <a:lnTo>
                    <a:pt x="143" y="140"/>
                  </a:lnTo>
                  <a:lnTo>
                    <a:pt x="143" y="142"/>
                  </a:lnTo>
                  <a:close/>
                  <a:moveTo>
                    <a:pt x="135" y="140"/>
                  </a:moveTo>
                  <a:lnTo>
                    <a:pt x="133" y="139"/>
                  </a:lnTo>
                  <a:lnTo>
                    <a:pt x="132" y="139"/>
                  </a:lnTo>
                  <a:lnTo>
                    <a:pt x="130" y="139"/>
                  </a:lnTo>
                  <a:lnTo>
                    <a:pt x="126" y="140"/>
                  </a:lnTo>
                  <a:lnTo>
                    <a:pt x="122" y="142"/>
                  </a:lnTo>
                  <a:lnTo>
                    <a:pt x="121" y="144"/>
                  </a:lnTo>
                  <a:lnTo>
                    <a:pt x="119" y="144"/>
                  </a:lnTo>
                  <a:lnTo>
                    <a:pt x="115" y="146"/>
                  </a:lnTo>
                  <a:lnTo>
                    <a:pt x="111" y="148"/>
                  </a:lnTo>
                  <a:lnTo>
                    <a:pt x="109" y="148"/>
                  </a:lnTo>
                  <a:lnTo>
                    <a:pt x="109" y="150"/>
                  </a:lnTo>
                  <a:lnTo>
                    <a:pt x="109" y="152"/>
                  </a:lnTo>
                  <a:lnTo>
                    <a:pt x="109" y="153"/>
                  </a:lnTo>
                  <a:lnTo>
                    <a:pt x="109" y="155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3" y="159"/>
                  </a:lnTo>
                  <a:lnTo>
                    <a:pt x="115" y="161"/>
                  </a:lnTo>
                  <a:lnTo>
                    <a:pt x="117" y="161"/>
                  </a:lnTo>
                  <a:lnTo>
                    <a:pt x="119" y="161"/>
                  </a:lnTo>
                  <a:lnTo>
                    <a:pt x="122" y="161"/>
                  </a:lnTo>
                  <a:lnTo>
                    <a:pt x="124" y="159"/>
                  </a:lnTo>
                  <a:lnTo>
                    <a:pt x="126" y="159"/>
                  </a:lnTo>
                  <a:lnTo>
                    <a:pt x="128" y="157"/>
                  </a:lnTo>
                  <a:lnTo>
                    <a:pt x="132" y="153"/>
                  </a:lnTo>
                  <a:lnTo>
                    <a:pt x="135" y="150"/>
                  </a:lnTo>
                  <a:lnTo>
                    <a:pt x="135" y="148"/>
                  </a:lnTo>
                  <a:lnTo>
                    <a:pt x="137" y="146"/>
                  </a:lnTo>
                  <a:lnTo>
                    <a:pt x="135" y="142"/>
                  </a:lnTo>
                  <a:lnTo>
                    <a:pt x="135" y="140"/>
                  </a:lnTo>
                  <a:close/>
                  <a:moveTo>
                    <a:pt x="67" y="107"/>
                  </a:moveTo>
                  <a:lnTo>
                    <a:pt x="67" y="109"/>
                  </a:lnTo>
                  <a:lnTo>
                    <a:pt x="67" y="111"/>
                  </a:lnTo>
                  <a:lnTo>
                    <a:pt x="67" y="113"/>
                  </a:lnTo>
                  <a:lnTo>
                    <a:pt x="69" y="115"/>
                  </a:lnTo>
                  <a:lnTo>
                    <a:pt x="69" y="116"/>
                  </a:lnTo>
                  <a:lnTo>
                    <a:pt x="71" y="116"/>
                  </a:lnTo>
                  <a:lnTo>
                    <a:pt x="71" y="118"/>
                  </a:lnTo>
                  <a:lnTo>
                    <a:pt x="72" y="120"/>
                  </a:lnTo>
                  <a:lnTo>
                    <a:pt x="74" y="122"/>
                  </a:lnTo>
                  <a:lnTo>
                    <a:pt x="76" y="124"/>
                  </a:lnTo>
                  <a:lnTo>
                    <a:pt x="78" y="124"/>
                  </a:lnTo>
                  <a:lnTo>
                    <a:pt x="80" y="126"/>
                  </a:lnTo>
                  <a:lnTo>
                    <a:pt x="84" y="126"/>
                  </a:lnTo>
                  <a:lnTo>
                    <a:pt x="85" y="126"/>
                  </a:lnTo>
                  <a:lnTo>
                    <a:pt x="89" y="126"/>
                  </a:lnTo>
                  <a:lnTo>
                    <a:pt x="91" y="126"/>
                  </a:lnTo>
                  <a:lnTo>
                    <a:pt x="95" y="124"/>
                  </a:lnTo>
                  <a:lnTo>
                    <a:pt x="98" y="122"/>
                  </a:lnTo>
                  <a:lnTo>
                    <a:pt x="98" y="120"/>
                  </a:lnTo>
                  <a:lnTo>
                    <a:pt x="98" y="116"/>
                  </a:lnTo>
                  <a:lnTo>
                    <a:pt x="97" y="116"/>
                  </a:lnTo>
                  <a:lnTo>
                    <a:pt x="97" y="115"/>
                  </a:lnTo>
                  <a:lnTo>
                    <a:pt x="95" y="113"/>
                  </a:lnTo>
                  <a:lnTo>
                    <a:pt x="93" y="109"/>
                  </a:lnTo>
                  <a:lnTo>
                    <a:pt x="89" y="107"/>
                  </a:lnTo>
                  <a:lnTo>
                    <a:pt x="87" y="107"/>
                  </a:lnTo>
                  <a:lnTo>
                    <a:pt x="85" y="105"/>
                  </a:lnTo>
                  <a:lnTo>
                    <a:pt x="84" y="104"/>
                  </a:lnTo>
                  <a:lnTo>
                    <a:pt x="82" y="104"/>
                  </a:lnTo>
                  <a:lnTo>
                    <a:pt x="80" y="104"/>
                  </a:lnTo>
                  <a:lnTo>
                    <a:pt x="78" y="104"/>
                  </a:lnTo>
                  <a:lnTo>
                    <a:pt x="76" y="104"/>
                  </a:lnTo>
                  <a:lnTo>
                    <a:pt x="74" y="104"/>
                  </a:lnTo>
                  <a:lnTo>
                    <a:pt x="72" y="104"/>
                  </a:lnTo>
                  <a:lnTo>
                    <a:pt x="71" y="104"/>
                  </a:lnTo>
                  <a:lnTo>
                    <a:pt x="69" y="105"/>
                  </a:lnTo>
                  <a:lnTo>
                    <a:pt x="67" y="107"/>
                  </a:lnTo>
                  <a:close/>
                  <a:moveTo>
                    <a:pt x="52" y="109"/>
                  </a:moveTo>
                  <a:lnTo>
                    <a:pt x="52" y="105"/>
                  </a:lnTo>
                  <a:lnTo>
                    <a:pt x="50" y="104"/>
                  </a:lnTo>
                  <a:lnTo>
                    <a:pt x="50" y="102"/>
                  </a:lnTo>
                  <a:lnTo>
                    <a:pt x="48" y="100"/>
                  </a:lnTo>
                  <a:lnTo>
                    <a:pt x="47" y="98"/>
                  </a:lnTo>
                  <a:lnTo>
                    <a:pt x="45" y="96"/>
                  </a:lnTo>
                  <a:lnTo>
                    <a:pt x="43" y="96"/>
                  </a:lnTo>
                  <a:lnTo>
                    <a:pt x="39" y="96"/>
                  </a:lnTo>
                  <a:lnTo>
                    <a:pt x="36" y="96"/>
                  </a:lnTo>
                  <a:lnTo>
                    <a:pt x="34" y="96"/>
                  </a:lnTo>
                  <a:lnTo>
                    <a:pt x="30" y="96"/>
                  </a:lnTo>
                  <a:lnTo>
                    <a:pt x="30" y="98"/>
                  </a:lnTo>
                  <a:lnTo>
                    <a:pt x="30" y="100"/>
                  </a:lnTo>
                  <a:lnTo>
                    <a:pt x="30" y="102"/>
                  </a:lnTo>
                  <a:lnTo>
                    <a:pt x="30" y="104"/>
                  </a:lnTo>
                  <a:lnTo>
                    <a:pt x="32" y="105"/>
                  </a:lnTo>
                  <a:lnTo>
                    <a:pt x="32" y="107"/>
                  </a:lnTo>
                  <a:lnTo>
                    <a:pt x="34" y="107"/>
                  </a:lnTo>
                  <a:lnTo>
                    <a:pt x="36" y="109"/>
                  </a:lnTo>
                  <a:lnTo>
                    <a:pt x="37" y="111"/>
                  </a:lnTo>
                  <a:lnTo>
                    <a:pt x="41" y="113"/>
                  </a:lnTo>
                  <a:lnTo>
                    <a:pt x="43" y="113"/>
                  </a:lnTo>
                  <a:lnTo>
                    <a:pt x="47" y="113"/>
                  </a:lnTo>
                  <a:lnTo>
                    <a:pt x="48" y="113"/>
                  </a:lnTo>
                  <a:lnTo>
                    <a:pt x="50" y="113"/>
                  </a:lnTo>
                  <a:lnTo>
                    <a:pt x="52" y="111"/>
                  </a:lnTo>
                  <a:lnTo>
                    <a:pt x="52" y="109"/>
                  </a:lnTo>
                  <a:close/>
                  <a:moveTo>
                    <a:pt x="6" y="63"/>
                  </a:moveTo>
                  <a:lnTo>
                    <a:pt x="6" y="63"/>
                  </a:lnTo>
                  <a:lnTo>
                    <a:pt x="6" y="65"/>
                  </a:lnTo>
                  <a:lnTo>
                    <a:pt x="6" y="67"/>
                  </a:lnTo>
                  <a:lnTo>
                    <a:pt x="8" y="68"/>
                  </a:lnTo>
                  <a:lnTo>
                    <a:pt x="10" y="70"/>
                  </a:lnTo>
                  <a:lnTo>
                    <a:pt x="12" y="70"/>
                  </a:lnTo>
                  <a:lnTo>
                    <a:pt x="13" y="72"/>
                  </a:lnTo>
                  <a:lnTo>
                    <a:pt x="15" y="72"/>
                  </a:lnTo>
                  <a:lnTo>
                    <a:pt x="17" y="72"/>
                  </a:lnTo>
                  <a:lnTo>
                    <a:pt x="19" y="72"/>
                  </a:lnTo>
                  <a:lnTo>
                    <a:pt x="23" y="72"/>
                  </a:lnTo>
                  <a:lnTo>
                    <a:pt x="24" y="72"/>
                  </a:lnTo>
                  <a:lnTo>
                    <a:pt x="26" y="70"/>
                  </a:lnTo>
                  <a:lnTo>
                    <a:pt x="30" y="68"/>
                  </a:lnTo>
                  <a:lnTo>
                    <a:pt x="32" y="68"/>
                  </a:lnTo>
                  <a:lnTo>
                    <a:pt x="34" y="67"/>
                  </a:lnTo>
                  <a:lnTo>
                    <a:pt x="36" y="65"/>
                  </a:lnTo>
                  <a:lnTo>
                    <a:pt x="37" y="65"/>
                  </a:lnTo>
                  <a:lnTo>
                    <a:pt x="39" y="65"/>
                  </a:lnTo>
                  <a:lnTo>
                    <a:pt x="45" y="68"/>
                  </a:lnTo>
                  <a:lnTo>
                    <a:pt x="50" y="72"/>
                  </a:lnTo>
                  <a:lnTo>
                    <a:pt x="54" y="74"/>
                  </a:lnTo>
                  <a:lnTo>
                    <a:pt x="58" y="74"/>
                  </a:lnTo>
                  <a:lnTo>
                    <a:pt x="60" y="76"/>
                  </a:lnTo>
                  <a:lnTo>
                    <a:pt x="63" y="76"/>
                  </a:lnTo>
                  <a:lnTo>
                    <a:pt x="65" y="76"/>
                  </a:lnTo>
                  <a:lnTo>
                    <a:pt x="67" y="78"/>
                  </a:lnTo>
                  <a:lnTo>
                    <a:pt x="71" y="78"/>
                  </a:lnTo>
                  <a:lnTo>
                    <a:pt x="72" y="78"/>
                  </a:lnTo>
                  <a:lnTo>
                    <a:pt x="76" y="78"/>
                  </a:lnTo>
                  <a:lnTo>
                    <a:pt x="80" y="76"/>
                  </a:lnTo>
                  <a:lnTo>
                    <a:pt x="82" y="76"/>
                  </a:lnTo>
                  <a:lnTo>
                    <a:pt x="85" y="74"/>
                  </a:lnTo>
                  <a:lnTo>
                    <a:pt x="89" y="72"/>
                  </a:lnTo>
                  <a:lnTo>
                    <a:pt x="91" y="70"/>
                  </a:lnTo>
                  <a:lnTo>
                    <a:pt x="91" y="68"/>
                  </a:lnTo>
                  <a:lnTo>
                    <a:pt x="93" y="67"/>
                  </a:lnTo>
                  <a:lnTo>
                    <a:pt x="93" y="65"/>
                  </a:lnTo>
                  <a:lnTo>
                    <a:pt x="93" y="63"/>
                  </a:lnTo>
                  <a:lnTo>
                    <a:pt x="91" y="63"/>
                  </a:lnTo>
                  <a:lnTo>
                    <a:pt x="91" y="59"/>
                  </a:lnTo>
                  <a:lnTo>
                    <a:pt x="87" y="55"/>
                  </a:lnTo>
                  <a:lnTo>
                    <a:pt x="87" y="54"/>
                  </a:lnTo>
                  <a:lnTo>
                    <a:pt x="85" y="48"/>
                  </a:lnTo>
                  <a:lnTo>
                    <a:pt x="84" y="43"/>
                  </a:lnTo>
                  <a:lnTo>
                    <a:pt x="82" y="41"/>
                  </a:lnTo>
                  <a:lnTo>
                    <a:pt x="82" y="39"/>
                  </a:lnTo>
                  <a:lnTo>
                    <a:pt x="80" y="37"/>
                  </a:lnTo>
                  <a:lnTo>
                    <a:pt x="78" y="35"/>
                  </a:lnTo>
                  <a:lnTo>
                    <a:pt x="74" y="35"/>
                  </a:lnTo>
                  <a:lnTo>
                    <a:pt x="72" y="35"/>
                  </a:lnTo>
                  <a:lnTo>
                    <a:pt x="71" y="35"/>
                  </a:lnTo>
                  <a:lnTo>
                    <a:pt x="69" y="37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1" y="44"/>
                  </a:lnTo>
                  <a:lnTo>
                    <a:pt x="58" y="50"/>
                  </a:lnTo>
                  <a:lnTo>
                    <a:pt x="54" y="52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5" y="48"/>
                  </a:lnTo>
                  <a:lnTo>
                    <a:pt x="41" y="43"/>
                  </a:lnTo>
                  <a:lnTo>
                    <a:pt x="39" y="43"/>
                  </a:lnTo>
                  <a:lnTo>
                    <a:pt x="37" y="43"/>
                  </a:lnTo>
                  <a:lnTo>
                    <a:pt x="36" y="43"/>
                  </a:lnTo>
                  <a:lnTo>
                    <a:pt x="32" y="43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26" y="46"/>
                  </a:lnTo>
                  <a:lnTo>
                    <a:pt x="21" y="44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6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8" y="52"/>
                  </a:lnTo>
                  <a:lnTo>
                    <a:pt x="8" y="55"/>
                  </a:lnTo>
                  <a:lnTo>
                    <a:pt x="8" y="57"/>
                  </a:lnTo>
                  <a:lnTo>
                    <a:pt x="8" y="59"/>
                  </a:lnTo>
                  <a:lnTo>
                    <a:pt x="6" y="63"/>
                  </a:lnTo>
                  <a:close/>
                  <a:moveTo>
                    <a:pt x="26" y="30"/>
                  </a:moveTo>
                  <a:lnTo>
                    <a:pt x="28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2" y="30"/>
                  </a:lnTo>
                  <a:lnTo>
                    <a:pt x="36" y="31"/>
                  </a:lnTo>
                  <a:lnTo>
                    <a:pt x="39" y="33"/>
                  </a:lnTo>
                  <a:lnTo>
                    <a:pt x="41" y="33"/>
                  </a:lnTo>
                  <a:lnTo>
                    <a:pt x="43" y="33"/>
                  </a:lnTo>
                  <a:lnTo>
                    <a:pt x="45" y="31"/>
                  </a:lnTo>
                  <a:lnTo>
                    <a:pt x="47" y="31"/>
                  </a:lnTo>
                  <a:lnTo>
                    <a:pt x="48" y="31"/>
                  </a:lnTo>
                  <a:lnTo>
                    <a:pt x="48" y="33"/>
                  </a:lnTo>
                  <a:lnTo>
                    <a:pt x="48" y="35"/>
                  </a:lnTo>
                  <a:lnTo>
                    <a:pt x="48" y="37"/>
                  </a:lnTo>
                  <a:lnTo>
                    <a:pt x="50" y="39"/>
                  </a:lnTo>
                  <a:lnTo>
                    <a:pt x="52" y="41"/>
                  </a:lnTo>
                  <a:lnTo>
                    <a:pt x="54" y="41"/>
                  </a:lnTo>
                  <a:lnTo>
                    <a:pt x="56" y="41"/>
                  </a:lnTo>
                  <a:lnTo>
                    <a:pt x="58" y="41"/>
                  </a:lnTo>
                  <a:lnTo>
                    <a:pt x="60" y="41"/>
                  </a:lnTo>
                  <a:lnTo>
                    <a:pt x="60" y="39"/>
                  </a:lnTo>
                  <a:lnTo>
                    <a:pt x="61" y="39"/>
                  </a:lnTo>
                  <a:lnTo>
                    <a:pt x="63" y="37"/>
                  </a:lnTo>
                  <a:lnTo>
                    <a:pt x="63" y="35"/>
                  </a:lnTo>
                  <a:lnTo>
                    <a:pt x="63" y="33"/>
                  </a:lnTo>
                  <a:lnTo>
                    <a:pt x="63" y="31"/>
                  </a:lnTo>
                  <a:lnTo>
                    <a:pt x="63" y="30"/>
                  </a:lnTo>
                  <a:lnTo>
                    <a:pt x="63" y="28"/>
                  </a:lnTo>
                  <a:lnTo>
                    <a:pt x="61" y="26"/>
                  </a:lnTo>
                  <a:lnTo>
                    <a:pt x="61" y="24"/>
                  </a:lnTo>
                  <a:lnTo>
                    <a:pt x="60" y="22"/>
                  </a:lnTo>
                  <a:lnTo>
                    <a:pt x="58" y="20"/>
                  </a:lnTo>
                  <a:lnTo>
                    <a:pt x="56" y="19"/>
                  </a:lnTo>
                  <a:lnTo>
                    <a:pt x="54" y="19"/>
                  </a:lnTo>
                  <a:lnTo>
                    <a:pt x="52" y="17"/>
                  </a:lnTo>
                  <a:lnTo>
                    <a:pt x="48" y="17"/>
                  </a:lnTo>
                  <a:lnTo>
                    <a:pt x="47" y="15"/>
                  </a:lnTo>
                  <a:lnTo>
                    <a:pt x="39" y="13"/>
                  </a:lnTo>
                  <a:lnTo>
                    <a:pt x="30" y="11"/>
                  </a:lnTo>
                  <a:lnTo>
                    <a:pt x="24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5"/>
                  </a:lnTo>
                  <a:lnTo>
                    <a:pt x="8" y="19"/>
                  </a:lnTo>
                  <a:lnTo>
                    <a:pt x="12" y="24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7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3" y="31"/>
                  </a:lnTo>
                  <a:lnTo>
                    <a:pt x="24" y="31"/>
                  </a:lnTo>
                  <a:lnTo>
                    <a:pt x="26" y="31"/>
                  </a:lnTo>
                  <a:lnTo>
                    <a:pt x="26" y="3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8" name="Freeform 58"/>
            <p:cNvSpPr>
              <a:spLocks/>
            </p:cNvSpPr>
            <p:nvPr/>
          </p:nvSpPr>
          <p:spPr bwMode="auto">
            <a:xfrm>
              <a:off x="2014" y="1633"/>
              <a:ext cx="70" cy="50"/>
            </a:xfrm>
            <a:custGeom>
              <a:avLst/>
              <a:gdLst>
                <a:gd name="T0" fmla="*/ 2 w 70"/>
                <a:gd name="T1" fmla="*/ 35 h 50"/>
                <a:gd name="T2" fmla="*/ 7 w 70"/>
                <a:gd name="T3" fmla="*/ 43 h 50"/>
                <a:gd name="T4" fmla="*/ 13 w 70"/>
                <a:gd name="T5" fmla="*/ 47 h 50"/>
                <a:gd name="T6" fmla="*/ 20 w 70"/>
                <a:gd name="T7" fmla="*/ 50 h 50"/>
                <a:gd name="T8" fmla="*/ 26 w 70"/>
                <a:gd name="T9" fmla="*/ 50 h 50"/>
                <a:gd name="T10" fmla="*/ 39 w 70"/>
                <a:gd name="T11" fmla="*/ 50 h 50"/>
                <a:gd name="T12" fmla="*/ 53 w 70"/>
                <a:gd name="T13" fmla="*/ 47 h 50"/>
                <a:gd name="T14" fmla="*/ 61 w 70"/>
                <a:gd name="T15" fmla="*/ 48 h 50"/>
                <a:gd name="T16" fmla="*/ 65 w 70"/>
                <a:gd name="T17" fmla="*/ 47 h 50"/>
                <a:gd name="T18" fmla="*/ 68 w 70"/>
                <a:gd name="T19" fmla="*/ 45 h 50"/>
                <a:gd name="T20" fmla="*/ 70 w 70"/>
                <a:gd name="T21" fmla="*/ 43 h 50"/>
                <a:gd name="T22" fmla="*/ 70 w 70"/>
                <a:gd name="T23" fmla="*/ 35 h 50"/>
                <a:gd name="T24" fmla="*/ 65 w 70"/>
                <a:gd name="T25" fmla="*/ 26 h 50"/>
                <a:gd name="T26" fmla="*/ 65 w 70"/>
                <a:gd name="T27" fmla="*/ 19 h 50"/>
                <a:gd name="T28" fmla="*/ 63 w 70"/>
                <a:gd name="T29" fmla="*/ 11 h 50"/>
                <a:gd name="T30" fmla="*/ 61 w 70"/>
                <a:gd name="T31" fmla="*/ 8 h 50"/>
                <a:gd name="T32" fmla="*/ 59 w 70"/>
                <a:gd name="T33" fmla="*/ 4 h 50"/>
                <a:gd name="T34" fmla="*/ 53 w 70"/>
                <a:gd name="T35" fmla="*/ 2 h 50"/>
                <a:gd name="T36" fmla="*/ 46 w 70"/>
                <a:gd name="T37" fmla="*/ 0 h 50"/>
                <a:gd name="T38" fmla="*/ 42 w 70"/>
                <a:gd name="T39" fmla="*/ 0 h 50"/>
                <a:gd name="T40" fmla="*/ 39 w 70"/>
                <a:gd name="T41" fmla="*/ 2 h 50"/>
                <a:gd name="T42" fmla="*/ 35 w 70"/>
                <a:gd name="T43" fmla="*/ 4 h 50"/>
                <a:gd name="T44" fmla="*/ 31 w 70"/>
                <a:gd name="T45" fmla="*/ 6 h 50"/>
                <a:gd name="T46" fmla="*/ 26 w 70"/>
                <a:gd name="T47" fmla="*/ 13 h 50"/>
                <a:gd name="T48" fmla="*/ 18 w 70"/>
                <a:gd name="T49" fmla="*/ 19 h 50"/>
                <a:gd name="T50" fmla="*/ 11 w 70"/>
                <a:gd name="T51" fmla="*/ 22 h 50"/>
                <a:gd name="T52" fmla="*/ 4 w 70"/>
                <a:gd name="T53" fmla="*/ 26 h 50"/>
                <a:gd name="T54" fmla="*/ 2 w 70"/>
                <a:gd name="T55" fmla="*/ 28 h 50"/>
                <a:gd name="T56" fmla="*/ 0 w 70"/>
                <a:gd name="T57" fmla="*/ 30 h 50"/>
                <a:gd name="T58" fmla="*/ 0 w 70"/>
                <a:gd name="T59" fmla="*/ 32 h 50"/>
                <a:gd name="T60" fmla="*/ 2 w 70"/>
                <a:gd name="T61" fmla="*/ 35 h 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70"/>
                <a:gd name="T94" fmla="*/ 0 h 50"/>
                <a:gd name="T95" fmla="*/ 70 w 70"/>
                <a:gd name="T96" fmla="*/ 50 h 5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70" h="50">
                  <a:moveTo>
                    <a:pt x="2" y="35"/>
                  </a:moveTo>
                  <a:lnTo>
                    <a:pt x="7" y="43"/>
                  </a:lnTo>
                  <a:lnTo>
                    <a:pt x="13" y="47"/>
                  </a:lnTo>
                  <a:lnTo>
                    <a:pt x="20" y="50"/>
                  </a:lnTo>
                  <a:lnTo>
                    <a:pt x="26" y="50"/>
                  </a:lnTo>
                  <a:lnTo>
                    <a:pt x="39" y="50"/>
                  </a:lnTo>
                  <a:lnTo>
                    <a:pt x="53" y="47"/>
                  </a:lnTo>
                  <a:lnTo>
                    <a:pt x="61" y="48"/>
                  </a:lnTo>
                  <a:lnTo>
                    <a:pt x="65" y="47"/>
                  </a:lnTo>
                  <a:lnTo>
                    <a:pt x="68" y="45"/>
                  </a:lnTo>
                  <a:lnTo>
                    <a:pt x="70" y="43"/>
                  </a:lnTo>
                  <a:lnTo>
                    <a:pt x="70" y="35"/>
                  </a:lnTo>
                  <a:lnTo>
                    <a:pt x="65" y="26"/>
                  </a:lnTo>
                  <a:lnTo>
                    <a:pt x="65" y="19"/>
                  </a:lnTo>
                  <a:lnTo>
                    <a:pt x="63" y="11"/>
                  </a:lnTo>
                  <a:lnTo>
                    <a:pt x="61" y="8"/>
                  </a:lnTo>
                  <a:lnTo>
                    <a:pt x="59" y="4"/>
                  </a:lnTo>
                  <a:lnTo>
                    <a:pt x="53" y="2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5" y="4"/>
                  </a:lnTo>
                  <a:lnTo>
                    <a:pt x="31" y="6"/>
                  </a:lnTo>
                  <a:lnTo>
                    <a:pt x="26" y="13"/>
                  </a:lnTo>
                  <a:lnTo>
                    <a:pt x="18" y="19"/>
                  </a:lnTo>
                  <a:lnTo>
                    <a:pt x="11" y="22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2" y="35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09" name="Freeform 59"/>
            <p:cNvSpPr>
              <a:spLocks/>
            </p:cNvSpPr>
            <p:nvPr/>
          </p:nvSpPr>
          <p:spPr bwMode="auto">
            <a:xfrm>
              <a:off x="2317" y="1752"/>
              <a:ext cx="40" cy="79"/>
            </a:xfrm>
            <a:custGeom>
              <a:avLst/>
              <a:gdLst>
                <a:gd name="T0" fmla="*/ 0 w 40"/>
                <a:gd name="T1" fmla="*/ 18 h 79"/>
                <a:gd name="T2" fmla="*/ 2 w 40"/>
                <a:gd name="T3" fmla="*/ 33 h 79"/>
                <a:gd name="T4" fmla="*/ 4 w 40"/>
                <a:gd name="T5" fmla="*/ 48 h 79"/>
                <a:gd name="T6" fmla="*/ 5 w 40"/>
                <a:gd name="T7" fmla="*/ 62 h 79"/>
                <a:gd name="T8" fmla="*/ 5 w 40"/>
                <a:gd name="T9" fmla="*/ 75 h 79"/>
                <a:gd name="T10" fmla="*/ 11 w 40"/>
                <a:gd name="T11" fmla="*/ 77 h 79"/>
                <a:gd name="T12" fmla="*/ 18 w 40"/>
                <a:gd name="T13" fmla="*/ 79 h 79"/>
                <a:gd name="T14" fmla="*/ 26 w 40"/>
                <a:gd name="T15" fmla="*/ 79 h 79"/>
                <a:gd name="T16" fmla="*/ 33 w 40"/>
                <a:gd name="T17" fmla="*/ 73 h 79"/>
                <a:gd name="T18" fmla="*/ 37 w 40"/>
                <a:gd name="T19" fmla="*/ 59 h 79"/>
                <a:gd name="T20" fmla="*/ 40 w 40"/>
                <a:gd name="T21" fmla="*/ 46 h 79"/>
                <a:gd name="T22" fmla="*/ 31 w 40"/>
                <a:gd name="T23" fmla="*/ 22 h 79"/>
                <a:gd name="T24" fmla="*/ 20 w 40"/>
                <a:gd name="T25" fmla="*/ 0 h 79"/>
                <a:gd name="T26" fmla="*/ 20 w 40"/>
                <a:gd name="T27" fmla="*/ 1 h 79"/>
                <a:gd name="T28" fmla="*/ 15 w 40"/>
                <a:gd name="T29" fmla="*/ 9 h 79"/>
                <a:gd name="T30" fmla="*/ 9 w 40"/>
                <a:gd name="T31" fmla="*/ 14 h 79"/>
                <a:gd name="T32" fmla="*/ 0 w 40"/>
                <a:gd name="T33" fmla="*/ 18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0"/>
                <a:gd name="T52" fmla="*/ 0 h 79"/>
                <a:gd name="T53" fmla="*/ 40 w 40"/>
                <a:gd name="T54" fmla="*/ 79 h 7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0" h="79">
                  <a:moveTo>
                    <a:pt x="0" y="18"/>
                  </a:moveTo>
                  <a:lnTo>
                    <a:pt x="2" y="33"/>
                  </a:lnTo>
                  <a:lnTo>
                    <a:pt x="4" y="48"/>
                  </a:lnTo>
                  <a:lnTo>
                    <a:pt x="5" y="62"/>
                  </a:lnTo>
                  <a:lnTo>
                    <a:pt x="5" y="75"/>
                  </a:lnTo>
                  <a:lnTo>
                    <a:pt x="11" y="77"/>
                  </a:lnTo>
                  <a:lnTo>
                    <a:pt x="18" y="79"/>
                  </a:lnTo>
                  <a:lnTo>
                    <a:pt x="26" y="79"/>
                  </a:lnTo>
                  <a:lnTo>
                    <a:pt x="33" y="73"/>
                  </a:lnTo>
                  <a:lnTo>
                    <a:pt x="37" y="59"/>
                  </a:lnTo>
                  <a:lnTo>
                    <a:pt x="40" y="46"/>
                  </a:lnTo>
                  <a:lnTo>
                    <a:pt x="31" y="22"/>
                  </a:lnTo>
                  <a:lnTo>
                    <a:pt x="20" y="0"/>
                  </a:lnTo>
                  <a:lnTo>
                    <a:pt x="20" y="1"/>
                  </a:lnTo>
                  <a:lnTo>
                    <a:pt x="15" y="9"/>
                  </a:lnTo>
                  <a:lnTo>
                    <a:pt x="9" y="1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0" name="Freeform 60"/>
            <p:cNvSpPr>
              <a:spLocks/>
            </p:cNvSpPr>
            <p:nvPr/>
          </p:nvSpPr>
          <p:spPr bwMode="auto">
            <a:xfrm>
              <a:off x="2282" y="1833"/>
              <a:ext cx="7" cy="17"/>
            </a:xfrm>
            <a:custGeom>
              <a:avLst/>
              <a:gdLst>
                <a:gd name="T0" fmla="*/ 2 w 7"/>
                <a:gd name="T1" fmla="*/ 0 h 17"/>
                <a:gd name="T2" fmla="*/ 0 w 7"/>
                <a:gd name="T3" fmla="*/ 9 h 17"/>
                <a:gd name="T4" fmla="*/ 2 w 7"/>
                <a:gd name="T5" fmla="*/ 17 h 17"/>
                <a:gd name="T6" fmla="*/ 5 w 7"/>
                <a:gd name="T7" fmla="*/ 13 h 17"/>
                <a:gd name="T8" fmla="*/ 7 w 7"/>
                <a:gd name="T9" fmla="*/ 7 h 17"/>
                <a:gd name="T10" fmla="*/ 7 w 7"/>
                <a:gd name="T11" fmla="*/ 4 h 17"/>
                <a:gd name="T12" fmla="*/ 5 w 7"/>
                <a:gd name="T13" fmla="*/ 0 h 17"/>
                <a:gd name="T14" fmla="*/ 3 w 7"/>
                <a:gd name="T15" fmla="*/ 0 h 17"/>
                <a:gd name="T16" fmla="*/ 2 w 7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17"/>
                <a:gd name="T29" fmla="*/ 7 w 7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17">
                  <a:moveTo>
                    <a:pt x="2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5" y="13"/>
                  </a:lnTo>
                  <a:lnTo>
                    <a:pt x="7" y="7"/>
                  </a:lnTo>
                  <a:lnTo>
                    <a:pt x="7" y="4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1" name="Freeform 61"/>
            <p:cNvSpPr>
              <a:spLocks/>
            </p:cNvSpPr>
            <p:nvPr/>
          </p:nvSpPr>
          <p:spPr bwMode="auto">
            <a:xfrm>
              <a:off x="2396" y="1386"/>
              <a:ext cx="431" cy="146"/>
            </a:xfrm>
            <a:custGeom>
              <a:avLst/>
              <a:gdLst>
                <a:gd name="T0" fmla="*/ 19 w 431"/>
                <a:gd name="T1" fmla="*/ 122 h 146"/>
                <a:gd name="T2" fmla="*/ 30 w 431"/>
                <a:gd name="T3" fmla="*/ 133 h 146"/>
                <a:gd name="T4" fmla="*/ 32 w 431"/>
                <a:gd name="T5" fmla="*/ 146 h 146"/>
                <a:gd name="T6" fmla="*/ 48 w 431"/>
                <a:gd name="T7" fmla="*/ 142 h 146"/>
                <a:gd name="T8" fmla="*/ 56 w 431"/>
                <a:gd name="T9" fmla="*/ 116 h 146"/>
                <a:gd name="T10" fmla="*/ 69 w 431"/>
                <a:gd name="T11" fmla="*/ 122 h 146"/>
                <a:gd name="T12" fmla="*/ 80 w 431"/>
                <a:gd name="T13" fmla="*/ 122 h 146"/>
                <a:gd name="T14" fmla="*/ 95 w 431"/>
                <a:gd name="T15" fmla="*/ 105 h 146"/>
                <a:gd name="T16" fmla="*/ 111 w 431"/>
                <a:gd name="T17" fmla="*/ 114 h 146"/>
                <a:gd name="T18" fmla="*/ 137 w 431"/>
                <a:gd name="T19" fmla="*/ 85 h 146"/>
                <a:gd name="T20" fmla="*/ 137 w 431"/>
                <a:gd name="T21" fmla="*/ 94 h 146"/>
                <a:gd name="T22" fmla="*/ 146 w 431"/>
                <a:gd name="T23" fmla="*/ 96 h 146"/>
                <a:gd name="T24" fmla="*/ 152 w 431"/>
                <a:gd name="T25" fmla="*/ 85 h 146"/>
                <a:gd name="T26" fmla="*/ 157 w 431"/>
                <a:gd name="T27" fmla="*/ 92 h 146"/>
                <a:gd name="T28" fmla="*/ 174 w 431"/>
                <a:gd name="T29" fmla="*/ 94 h 146"/>
                <a:gd name="T30" fmla="*/ 187 w 431"/>
                <a:gd name="T31" fmla="*/ 83 h 146"/>
                <a:gd name="T32" fmla="*/ 196 w 431"/>
                <a:gd name="T33" fmla="*/ 77 h 146"/>
                <a:gd name="T34" fmla="*/ 211 w 431"/>
                <a:gd name="T35" fmla="*/ 74 h 146"/>
                <a:gd name="T36" fmla="*/ 224 w 431"/>
                <a:gd name="T37" fmla="*/ 72 h 146"/>
                <a:gd name="T38" fmla="*/ 240 w 431"/>
                <a:gd name="T39" fmla="*/ 74 h 146"/>
                <a:gd name="T40" fmla="*/ 272 w 431"/>
                <a:gd name="T41" fmla="*/ 70 h 146"/>
                <a:gd name="T42" fmla="*/ 300 w 431"/>
                <a:gd name="T43" fmla="*/ 74 h 146"/>
                <a:gd name="T44" fmla="*/ 320 w 431"/>
                <a:gd name="T45" fmla="*/ 79 h 146"/>
                <a:gd name="T46" fmla="*/ 344 w 431"/>
                <a:gd name="T47" fmla="*/ 75 h 146"/>
                <a:gd name="T48" fmla="*/ 359 w 431"/>
                <a:gd name="T49" fmla="*/ 77 h 146"/>
                <a:gd name="T50" fmla="*/ 385 w 431"/>
                <a:gd name="T51" fmla="*/ 70 h 146"/>
                <a:gd name="T52" fmla="*/ 407 w 431"/>
                <a:gd name="T53" fmla="*/ 70 h 146"/>
                <a:gd name="T54" fmla="*/ 429 w 431"/>
                <a:gd name="T55" fmla="*/ 42 h 146"/>
                <a:gd name="T56" fmla="*/ 429 w 431"/>
                <a:gd name="T57" fmla="*/ 27 h 146"/>
                <a:gd name="T58" fmla="*/ 407 w 431"/>
                <a:gd name="T59" fmla="*/ 16 h 146"/>
                <a:gd name="T60" fmla="*/ 381 w 431"/>
                <a:gd name="T61" fmla="*/ 18 h 146"/>
                <a:gd name="T62" fmla="*/ 353 w 431"/>
                <a:gd name="T63" fmla="*/ 27 h 146"/>
                <a:gd name="T64" fmla="*/ 320 w 431"/>
                <a:gd name="T65" fmla="*/ 20 h 146"/>
                <a:gd name="T66" fmla="*/ 285 w 431"/>
                <a:gd name="T67" fmla="*/ 9 h 146"/>
                <a:gd name="T68" fmla="*/ 261 w 431"/>
                <a:gd name="T69" fmla="*/ 9 h 146"/>
                <a:gd name="T70" fmla="*/ 250 w 431"/>
                <a:gd name="T71" fmla="*/ 11 h 146"/>
                <a:gd name="T72" fmla="*/ 228 w 431"/>
                <a:gd name="T73" fmla="*/ 7 h 146"/>
                <a:gd name="T74" fmla="*/ 194 w 431"/>
                <a:gd name="T75" fmla="*/ 3 h 146"/>
                <a:gd name="T76" fmla="*/ 172 w 431"/>
                <a:gd name="T77" fmla="*/ 9 h 146"/>
                <a:gd name="T78" fmla="*/ 150 w 431"/>
                <a:gd name="T79" fmla="*/ 16 h 146"/>
                <a:gd name="T80" fmla="*/ 133 w 431"/>
                <a:gd name="T81" fmla="*/ 24 h 146"/>
                <a:gd name="T82" fmla="*/ 122 w 431"/>
                <a:gd name="T83" fmla="*/ 13 h 146"/>
                <a:gd name="T84" fmla="*/ 113 w 431"/>
                <a:gd name="T85" fmla="*/ 11 h 146"/>
                <a:gd name="T86" fmla="*/ 109 w 431"/>
                <a:gd name="T87" fmla="*/ 18 h 146"/>
                <a:gd name="T88" fmla="*/ 117 w 431"/>
                <a:gd name="T89" fmla="*/ 31 h 146"/>
                <a:gd name="T90" fmla="*/ 102 w 431"/>
                <a:gd name="T91" fmla="*/ 33 h 146"/>
                <a:gd name="T92" fmla="*/ 104 w 431"/>
                <a:gd name="T93" fmla="*/ 51 h 146"/>
                <a:gd name="T94" fmla="*/ 87 w 431"/>
                <a:gd name="T95" fmla="*/ 42 h 146"/>
                <a:gd name="T96" fmla="*/ 83 w 431"/>
                <a:gd name="T97" fmla="*/ 46 h 146"/>
                <a:gd name="T98" fmla="*/ 80 w 431"/>
                <a:gd name="T99" fmla="*/ 55 h 146"/>
                <a:gd name="T100" fmla="*/ 61 w 431"/>
                <a:gd name="T101" fmla="*/ 61 h 146"/>
                <a:gd name="T102" fmla="*/ 59 w 431"/>
                <a:gd name="T103" fmla="*/ 68 h 146"/>
                <a:gd name="T104" fmla="*/ 58 w 431"/>
                <a:gd name="T105" fmla="*/ 75 h 146"/>
                <a:gd name="T106" fmla="*/ 35 w 431"/>
                <a:gd name="T107" fmla="*/ 66 h 146"/>
                <a:gd name="T108" fmla="*/ 24 w 431"/>
                <a:gd name="T109" fmla="*/ 75 h 146"/>
                <a:gd name="T110" fmla="*/ 2 w 431"/>
                <a:gd name="T111" fmla="*/ 74 h 146"/>
                <a:gd name="T112" fmla="*/ 11 w 431"/>
                <a:gd name="T113" fmla="*/ 83 h 146"/>
                <a:gd name="T114" fmla="*/ 21 w 431"/>
                <a:gd name="T115" fmla="*/ 96 h 146"/>
                <a:gd name="T116" fmla="*/ 0 w 431"/>
                <a:gd name="T117" fmla="*/ 98 h 1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31"/>
                <a:gd name="T178" fmla="*/ 0 h 146"/>
                <a:gd name="T179" fmla="*/ 431 w 431"/>
                <a:gd name="T180" fmla="*/ 146 h 14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31" h="146">
                  <a:moveTo>
                    <a:pt x="0" y="98"/>
                  </a:moveTo>
                  <a:lnTo>
                    <a:pt x="8" y="107"/>
                  </a:lnTo>
                  <a:lnTo>
                    <a:pt x="19" y="122"/>
                  </a:lnTo>
                  <a:lnTo>
                    <a:pt x="22" y="127"/>
                  </a:lnTo>
                  <a:lnTo>
                    <a:pt x="28" y="131"/>
                  </a:lnTo>
                  <a:lnTo>
                    <a:pt x="30" y="133"/>
                  </a:lnTo>
                  <a:lnTo>
                    <a:pt x="32" y="135"/>
                  </a:lnTo>
                  <a:lnTo>
                    <a:pt x="34" y="140"/>
                  </a:lnTo>
                  <a:lnTo>
                    <a:pt x="32" y="146"/>
                  </a:lnTo>
                  <a:lnTo>
                    <a:pt x="41" y="146"/>
                  </a:lnTo>
                  <a:lnTo>
                    <a:pt x="46" y="146"/>
                  </a:lnTo>
                  <a:lnTo>
                    <a:pt x="48" y="142"/>
                  </a:lnTo>
                  <a:lnTo>
                    <a:pt x="50" y="138"/>
                  </a:lnTo>
                  <a:lnTo>
                    <a:pt x="52" y="127"/>
                  </a:lnTo>
                  <a:lnTo>
                    <a:pt x="56" y="116"/>
                  </a:lnTo>
                  <a:lnTo>
                    <a:pt x="61" y="124"/>
                  </a:lnTo>
                  <a:lnTo>
                    <a:pt x="63" y="133"/>
                  </a:lnTo>
                  <a:lnTo>
                    <a:pt x="69" y="122"/>
                  </a:lnTo>
                  <a:lnTo>
                    <a:pt x="72" y="109"/>
                  </a:lnTo>
                  <a:lnTo>
                    <a:pt x="76" y="118"/>
                  </a:lnTo>
                  <a:lnTo>
                    <a:pt x="80" y="122"/>
                  </a:lnTo>
                  <a:lnTo>
                    <a:pt x="85" y="120"/>
                  </a:lnTo>
                  <a:lnTo>
                    <a:pt x="91" y="112"/>
                  </a:lnTo>
                  <a:lnTo>
                    <a:pt x="95" y="105"/>
                  </a:lnTo>
                  <a:lnTo>
                    <a:pt x="96" y="98"/>
                  </a:lnTo>
                  <a:lnTo>
                    <a:pt x="102" y="107"/>
                  </a:lnTo>
                  <a:lnTo>
                    <a:pt x="111" y="114"/>
                  </a:lnTo>
                  <a:lnTo>
                    <a:pt x="130" y="92"/>
                  </a:lnTo>
                  <a:lnTo>
                    <a:pt x="137" y="83"/>
                  </a:lnTo>
                  <a:lnTo>
                    <a:pt x="137" y="85"/>
                  </a:lnTo>
                  <a:lnTo>
                    <a:pt x="137" y="90"/>
                  </a:lnTo>
                  <a:lnTo>
                    <a:pt x="137" y="92"/>
                  </a:lnTo>
                  <a:lnTo>
                    <a:pt x="137" y="94"/>
                  </a:lnTo>
                  <a:lnTo>
                    <a:pt x="139" y="96"/>
                  </a:lnTo>
                  <a:lnTo>
                    <a:pt x="141" y="98"/>
                  </a:lnTo>
                  <a:lnTo>
                    <a:pt x="146" y="96"/>
                  </a:lnTo>
                  <a:lnTo>
                    <a:pt x="150" y="90"/>
                  </a:lnTo>
                  <a:lnTo>
                    <a:pt x="152" y="87"/>
                  </a:lnTo>
                  <a:lnTo>
                    <a:pt x="152" y="85"/>
                  </a:lnTo>
                  <a:lnTo>
                    <a:pt x="157" y="85"/>
                  </a:lnTo>
                  <a:lnTo>
                    <a:pt x="157" y="88"/>
                  </a:lnTo>
                  <a:lnTo>
                    <a:pt x="157" y="92"/>
                  </a:lnTo>
                  <a:lnTo>
                    <a:pt x="157" y="94"/>
                  </a:lnTo>
                  <a:lnTo>
                    <a:pt x="167" y="94"/>
                  </a:lnTo>
                  <a:lnTo>
                    <a:pt x="174" y="94"/>
                  </a:lnTo>
                  <a:lnTo>
                    <a:pt x="183" y="92"/>
                  </a:lnTo>
                  <a:lnTo>
                    <a:pt x="189" y="88"/>
                  </a:lnTo>
                  <a:lnTo>
                    <a:pt x="187" y="83"/>
                  </a:lnTo>
                  <a:lnTo>
                    <a:pt x="185" y="77"/>
                  </a:lnTo>
                  <a:lnTo>
                    <a:pt x="191" y="75"/>
                  </a:lnTo>
                  <a:lnTo>
                    <a:pt x="196" y="77"/>
                  </a:lnTo>
                  <a:lnTo>
                    <a:pt x="200" y="79"/>
                  </a:lnTo>
                  <a:lnTo>
                    <a:pt x="202" y="79"/>
                  </a:lnTo>
                  <a:lnTo>
                    <a:pt x="211" y="74"/>
                  </a:lnTo>
                  <a:lnTo>
                    <a:pt x="216" y="72"/>
                  </a:lnTo>
                  <a:lnTo>
                    <a:pt x="220" y="72"/>
                  </a:lnTo>
                  <a:lnTo>
                    <a:pt x="224" y="72"/>
                  </a:lnTo>
                  <a:lnTo>
                    <a:pt x="228" y="75"/>
                  </a:lnTo>
                  <a:lnTo>
                    <a:pt x="231" y="77"/>
                  </a:lnTo>
                  <a:lnTo>
                    <a:pt x="240" y="74"/>
                  </a:lnTo>
                  <a:lnTo>
                    <a:pt x="252" y="68"/>
                  </a:lnTo>
                  <a:lnTo>
                    <a:pt x="264" y="72"/>
                  </a:lnTo>
                  <a:lnTo>
                    <a:pt x="272" y="70"/>
                  </a:lnTo>
                  <a:lnTo>
                    <a:pt x="279" y="68"/>
                  </a:lnTo>
                  <a:lnTo>
                    <a:pt x="287" y="66"/>
                  </a:lnTo>
                  <a:lnTo>
                    <a:pt x="300" y="74"/>
                  </a:lnTo>
                  <a:lnTo>
                    <a:pt x="309" y="79"/>
                  </a:lnTo>
                  <a:lnTo>
                    <a:pt x="314" y="79"/>
                  </a:lnTo>
                  <a:lnTo>
                    <a:pt x="320" y="79"/>
                  </a:lnTo>
                  <a:lnTo>
                    <a:pt x="327" y="74"/>
                  </a:lnTo>
                  <a:lnTo>
                    <a:pt x="336" y="72"/>
                  </a:lnTo>
                  <a:lnTo>
                    <a:pt x="344" y="75"/>
                  </a:lnTo>
                  <a:lnTo>
                    <a:pt x="351" y="77"/>
                  </a:lnTo>
                  <a:lnTo>
                    <a:pt x="355" y="77"/>
                  </a:lnTo>
                  <a:lnTo>
                    <a:pt x="359" y="77"/>
                  </a:lnTo>
                  <a:lnTo>
                    <a:pt x="366" y="72"/>
                  </a:lnTo>
                  <a:lnTo>
                    <a:pt x="375" y="68"/>
                  </a:lnTo>
                  <a:lnTo>
                    <a:pt x="385" y="70"/>
                  </a:lnTo>
                  <a:lnTo>
                    <a:pt x="392" y="72"/>
                  </a:lnTo>
                  <a:lnTo>
                    <a:pt x="397" y="72"/>
                  </a:lnTo>
                  <a:lnTo>
                    <a:pt x="407" y="70"/>
                  </a:lnTo>
                  <a:lnTo>
                    <a:pt x="418" y="59"/>
                  </a:lnTo>
                  <a:lnTo>
                    <a:pt x="425" y="50"/>
                  </a:lnTo>
                  <a:lnTo>
                    <a:pt x="429" y="42"/>
                  </a:lnTo>
                  <a:lnTo>
                    <a:pt x="431" y="37"/>
                  </a:lnTo>
                  <a:lnTo>
                    <a:pt x="431" y="31"/>
                  </a:lnTo>
                  <a:lnTo>
                    <a:pt x="429" y="27"/>
                  </a:lnTo>
                  <a:lnTo>
                    <a:pt x="425" y="24"/>
                  </a:lnTo>
                  <a:lnTo>
                    <a:pt x="420" y="22"/>
                  </a:lnTo>
                  <a:lnTo>
                    <a:pt x="407" y="16"/>
                  </a:lnTo>
                  <a:lnTo>
                    <a:pt x="396" y="14"/>
                  </a:lnTo>
                  <a:lnTo>
                    <a:pt x="386" y="16"/>
                  </a:lnTo>
                  <a:lnTo>
                    <a:pt x="381" y="18"/>
                  </a:lnTo>
                  <a:lnTo>
                    <a:pt x="373" y="24"/>
                  </a:lnTo>
                  <a:lnTo>
                    <a:pt x="368" y="29"/>
                  </a:lnTo>
                  <a:lnTo>
                    <a:pt x="353" y="27"/>
                  </a:lnTo>
                  <a:lnTo>
                    <a:pt x="338" y="27"/>
                  </a:lnTo>
                  <a:lnTo>
                    <a:pt x="329" y="24"/>
                  </a:lnTo>
                  <a:lnTo>
                    <a:pt x="320" y="20"/>
                  </a:lnTo>
                  <a:lnTo>
                    <a:pt x="309" y="22"/>
                  </a:lnTo>
                  <a:lnTo>
                    <a:pt x="298" y="22"/>
                  </a:lnTo>
                  <a:lnTo>
                    <a:pt x="285" y="9"/>
                  </a:lnTo>
                  <a:lnTo>
                    <a:pt x="272" y="0"/>
                  </a:lnTo>
                  <a:lnTo>
                    <a:pt x="266" y="3"/>
                  </a:lnTo>
                  <a:lnTo>
                    <a:pt x="261" y="9"/>
                  </a:lnTo>
                  <a:lnTo>
                    <a:pt x="257" y="11"/>
                  </a:lnTo>
                  <a:lnTo>
                    <a:pt x="253" y="13"/>
                  </a:lnTo>
                  <a:lnTo>
                    <a:pt x="250" y="11"/>
                  </a:lnTo>
                  <a:lnTo>
                    <a:pt x="242" y="7"/>
                  </a:lnTo>
                  <a:lnTo>
                    <a:pt x="235" y="9"/>
                  </a:lnTo>
                  <a:lnTo>
                    <a:pt x="228" y="7"/>
                  </a:lnTo>
                  <a:lnTo>
                    <a:pt x="215" y="2"/>
                  </a:lnTo>
                  <a:lnTo>
                    <a:pt x="203" y="0"/>
                  </a:lnTo>
                  <a:lnTo>
                    <a:pt x="194" y="3"/>
                  </a:lnTo>
                  <a:lnTo>
                    <a:pt x="187" y="7"/>
                  </a:lnTo>
                  <a:lnTo>
                    <a:pt x="179" y="7"/>
                  </a:lnTo>
                  <a:lnTo>
                    <a:pt x="172" y="9"/>
                  </a:lnTo>
                  <a:lnTo>
                    <a:pt x="165" y="14"/>
                  </a:lnTo>
                  <a:lnTo>
                    <a:pt x="157" y="18"/>
                  </a:lnTo>
                  <a:lnTo>
                    <a:pt x="150" y="16"/>
                  </a:lnTo>
                  <a:lnTo>
                    <a:pt x="144" y="14"/>
                  </a:lnTo>
                  <a:lnTo>
                    <a:pt x="139" y="18"/>
                  </a:lnTo>
                  <a:lnTo>
                    <a:pt x="133" y="24"/>
                  </a:lnTo>
                  <a:lnTo>
                    <a:pt x="128" y="20"/>
                  </a:lnTo>
                  <a:lnTo>
                    <a:pt x="124" y="14"/>
                  </a:lnTo>
                  <a:lnTo>
                    <a:pt x="122" y="13"/>
                  </a:lnTo>
                  <a:lnTo>
                    <a:pt x="119" y="11"/>
                  </a:lnTo>
                  <a:lnTo>
                    <a:pt x="117" y="11"/>
                  </a:lnTo>
                  <a:lnTo>
                    <a:pt x="113" y="11"/>
                  </a:lnTo>
                  <a:lnTo>
                    <a:pt x="111" y="13"/>
                  </a:lnTo>
                  <a:lnTo>
                    <a:pt x="109" y="16"/>
                  </a:lnTo>
                  <a:lnTo>
                    <a:pt x="109" y="18"/>
                  </a:lnTo>
                  <a:lnTo>
                    <a:pt x="111" y="22"/>
                  </a:lnTo>
                  <a:lnTo>
                    <a:pt x="115" y="27"/>
                  </a:lnTo>
                  <a:lnTo>
                    <a:pt x="117" y="31"/>
                  </a:lnTo>
                  <a:lnTo>
                    <a:pt x="111" y="33"/>
                  </a:lnTo>
                  <a:lnTo>
                    <a:pt x="106" y="33"/>
                  </a:lnTo>
                  <a:lnTo>
                    <a:pt x="102" y="33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4" y="51"/>
                  </a:lnTo>
                  <a:lnTo>
                    <a:pt x="98" y="46"/>
                  </a:lnTo>
                  <a:lnTo>
                    <a:pt x="91" y="42"/>
                  </a:lnTo>
                  <a:lnTo>
                    <a:pt x="87" y="42"/>
                  </a:lnTo>
                  <a:lnTo>
                    <a:pt x="85" y="42"/>
                  </a:lnTo>
                  <a:lnTo>
                    <a:pt x="83" y="42"/>
                  </a:lnTo>
                  <a:lnTo>
                    <a:pt x="83" y="46"/>
                  </a:lnTo>
                  <a:lnTo>
                    <a:pt x="83" y="51"/>
                  </a:lnTo>
                  <a:lnTo>
                    <a:pt x="83" y="59"/>
                  </a:lnTo>
                  <a:lnTo>
                    <a:pt x="80" y="55"/>
                  </a:lnTo>
                  <a:lnTo>
                    <a:pt x="74" y="53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9" y="63"/>
                  </a:lnTo>
                  <a:lnTo>
                    <a:pt x="58" y="66"/>
                  </a:lnTo>
                  <a:lnTo>
                    <a:pt x="59" y="68"/>
                  </a:lnTo>
                  <a:lnTo>
                    <a:pt x="61" y="70"/>
                  </a:lnTo>
                  <a:lnTo>
                    <a:pt x="59" y="74"/>
                  </a:lnTo>
                  <a:lnTo>
                    <a:pt x="58" y="75"/>
                  </a:lnTo>
                  <a:lnTo>
                    <a:pt x="50" y="72"/>
                  </a:lnTo>
                  <a:lnTo>
                    <a:pt x="41" y="66"/>
                  </a:lnTo>
                  <a:lnTo>
                    <a:pt x="35" y="66"/>
                  </a:lnTo>
                  <a:lnTo>
                    <a:pt x="32" y="68"/>
                  </a:lnTo>
                  <a:lnTo>
                    <a:pt x="28" y="72"/>
                  </a:lnTo>
                  <a:lnTo>
                    <a:pt x="24" y="75"/>
                  </a:lnTo>
                  <a:lnTo>
                    <a:pt x="15" y="72"/>
                  </a:lnTo>
                  <a:lnTo>
                    <a:pt x="2" y="70"/>
                  </a:lnTo>
                  <a:lnTo>
                    <a:pt x="2" y="74"/>
                  </a:lnTo>
                  <a:lnTo>
                    <a:pt x="4" y="77"/>
                  </a:lnTo>
                  <a:lnTo>
                    <a:pt x="8" y="81"/>
                  </a:lnTo>
                  <a:lnTo>
                    <a:pt x="11" y="83"/>
                  </a:lnTo>
                  <a:lnTo>
                    <a:pt x="21" y="88"/>
                  </a:lnTo>
                  <a:lnTo>
                    <a:pt x="26" y="96"/>
                  </a:lnTo>
                  <a:lnTo>
                    <a:pt x="21" y="96"/>
                  </a:lnTo>
                  <a:lnTo>
                    <a:pt x="13" y="94"/>
                  </a:lnTo>
                  <a:lnTo>
                    <a:pt x="6" y="96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2" name="Freeform 62"/>
            <p:cNvSpPr>
              <a:spLocks/>
            </p:cNvSpPr>
            <p:nvPr/>
          </p:nvSpPr>
          <p:spPr bwMode="auto">
            <a:xfrm>
              <a:off x="1776" y="1567"/>
              <a:ext cx="672" cy="464"/>
            </a:xfrm>
            <a:custGeom>
              <a:avLst/>
              <a:gdLst>
                <a:gd name="T0" fmla="*/ 641 w 672"/>
                <a:gd name="T1" fmla="*/ 319 h 464"/>
                <a:gd name="T2" fmla="*/ 581 w 672"/>
                <a:gd name="T3" fmla="*/ 264 h 464"/>
                <a:gd name="T4" fmla="*/ 559 w 672"/>
                <a:gd name="T5" fmla="*/ 270 h 464"/>
                <a:gd name="T6" fmla="*/ 550 w 672"/>
                <a:gd name="T7" fmla="*/ 290 h 464"/>
                <a:gd name="T8" fmla="*/ 548 w 672"/>
                <a:gd name="T9" fmla="*/ 318 h 464"/>
                <a:gd name="T10" fmla="*/ 517 w 672"/>
                <a:gd name="T11" fmla="*/ 327 h 464"/>
                <a:gd name="T12" fmla="*/ 495 w 672"/>
                <a:gd name="T13" fmla="*/ 334 h 464"/>
                <a:gd name="T14" fmla="*/ 480 w 672"/>
                <a:gd name="T15" fmla="*/ 336 h 464"/>
                <a:gd name="T16" fmla="*/ 498 w 672"/>
                <a:gd name="T17" fmla="*/ 316 h 464"/>
                <a:gd name="T18" fmla="*/ 500 w 672"/>
                <a:gd name="T19" fmla="*/ 288 h 464"/>
                <a:gd name="T20" fmla="*/ 471 w 672"/>
                <a:gd name="T21" fmla="*/ 294 h 464"/>
                <a:gd name="T22" fmla="*/ 447 w 672"/>
                <a:gd name="T23" fmla="*/ 288 h 464"/>
                <a:gd name="T24" fmla="*/ 410 w 672"/>
                <a:gd name="T25" fmla="*/ 264 h 464"/>
                <a:gd name="T26" fmla="*/ 371 w 672"/>
                <a:gd name="T27" fmla="*/ 262 h 464"/>
                <a:gd name="T28" fmla="*/ 354 w 672"/>
                <a:gd name="T29" fmla="*/ 266 h 464"/>
                <a:gd name="T30" fmla="*/ 336 w 672"/>
                <a:gd name="T31" fmla="*/ 246 h 464"/>
                <a:gd name="T32" fmla="*/ 345 w 672"/>
                <a:gd name="T33" fmla="*/ 231 h 464"/>
                <a:gd name="T34" fmla="*/ 380 w 672"/>
                <a:gd name="T35" fmla="*/ 210 h 464"/>
                <a:gd name="T36" fmla="*/ 376 w 672"/>
                <a:gd name="T37" fmla="*/ 201 h 464"/>
                <a:gd name="T38" fmla="*/ 323 w 672"/>
                <a:gd name="T39" fmla="*/ 196 h 464"/>
                <a:gd name="T40" fmla="*/ 308 w 672"/>
                <a:gd name="T41" fmla="*/ 210 h 464"/>
                <a:gd name="T42" fmla="*/ 293 w 672"/>
                <a:gd name="T43" fmla="*/ 188 h 464"/>
                <a:gd name="T44" fmla="*/ 212 w 672"/>
                <a:gd name="T45" fmla="*/ 175 h 464"/>
                <a:gd name="T46" fmla="*/ 199 w 672"/>
                <a:gd name="T47" fmla="*/ 162 h 464"/>
                <a:gd name="T48" fmla="*/ 158 w 672"/>
                <a:gd name="T49" fmla="*/ 162 h 464"/>
                <a:gd name="T50" fmla="*/ 114 w 672"/>
                <a:gd name="T51" fmla="*/ 185 h 464"/>
                <a:gd name="T52" fmla="*/ 83 w 672"/>
                <a:gd name="T53" fmla="*/ 173 h 464"/>
                <a:gd name="T54" fmla="*/ 73 w 672"/>
                <a:gd name="T55" fmla="*/ 140 h 464"/>
                <a:gd name="T56" fmla="*/ 72 w 672"/>
                <a:gd name="T57" fmla="*/ 114 h 464"/>
                <a:gd name="T58" fmla="*/ 88 w 672"/>
                <a:gd name="T59" fmla="*/ 98 h 464"/>
                <a:gd name="T60" fmla="*/ 129 w 672"/>
                <a:gd name="T61" fmla="*/ 103 h 464"/>
                <a:gd name="T62" fmla="*/ 151 w 672"/>
                <a:gd name="T63" fmla="*/ 111 h 464"/>
                <a:gd name="T64" fmla="*/ 158 w 672"/>
                <a:gd name="T65" fmla="*/ 81 h 464"/>
                <a:gd name="T66" fmla="*/ 166 w 672"/>
                <a:gd name="T67" fmla="*/ 57 h 464"/>
                <a:gd name="T68" fmla="*/ 134 w 672"/>
                <a:gd name="T69" fmla="*/ 22 h 464"/>
                <a:gd name="T70" fmla="*/ 120 w 672"/>
                <a:gd name="T71" fmla="*/ 26 h 464"/>
                <a:gd name="T72" fmla="*/ 86 w 672"/>
                <a:gd name="T73" fmla="*/ 70 h 464"/>
                <a:gd name="T74" fmla="*/ 51 w 672"/>
                <a:gd name="T75" fmla="*/ 79 h 464"/>
                <a:gd name="T76" fmla="*/ 38 w 672"/>
                <a:gd name="T77" fmla="*/ 120 h 464"/>
                <a:gd name="T78" fmla="*/ 18 w 672"/>
                <a:gd name="T79" fmla="*/ 131 h 464"/>
                <a:gd name="T80" fmla="*/ 0 w 672"/>
                <a:gd name="T81" fmla="*/ 140 h 464"/>
                <a:gd name="T82" fmla="*/ 14 w 672"/>
                <a:gd name="T83" fmla="*/ 188 h 464"/>
                <a:gd name="T84" fmla="*/ 48 w 672"/>
                <a:gd name="T85" fmla="*/ 249 h 464"/>
                <a:gd name="T86" fmla="*/ 66 w 672"/>
                <a:gd name="T87" fmla="*/ 242 h 464"/>
                <a:gd name="T88" fmla="*/ 142 w 672"/>
                <a:gd name="T89" fmla="*/ 268 h 464"/>
                <a:gd name="T90" fmla="*/ 231 w 672"/>
                <a:gd name="T91" fmla="*/ 279 h 464"/>
                <a:gd name="T92" fmla="*/ 279 w 672"/>
                <a:gd name="T93" fmla="*/ 325 h 464"/>
                <a:gd name="T94" fmla="*/ 482 w 672"/>
                <a:gd name="T95" fmla="*/ 462 h 464"/>
                <a:gd name="T96" fmla="*/ 524 w 672"/>
                <a:gd name="T97" fmla="*/ 451 h 464"/>
                <a:gd name="T98" fmla="*/ 585 w 672"/>
                <a:gd name="T99" fmla="*/ 430 h 464"/>
                <a:gd name="T100" fmla="*/ 646 w 672"/>
                <a:gd name="T101" fmla="*/ 423 h 464"/>
                <a:gd name="T102" fmla="*/ 665 w 672"/>
                <a:gd name="T103" fmla="*/ 390 h 46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72"/>
                <a:gd name="T157" fmla="*/ 0 h 464"/>
                <a:gd name="T158" fmla="*/ 672 w 672"/>
                <a:gd name="T159" fmla="*/ 464 h 46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72" h="464">
                  <a:moveTo>
                    <a:pt x="672" y="392"/>
                  </a:moveTo>
                  <a:lnTo>
                    <a:pt x="666" y="375"/>
                  </a:lnTo>
                  <a:lnTo>
                    <a:pt x="659" y="356"/>
                  </a:lnTo>
                  <a:lnTo>
                    <a:pt x="650" y="338"/>
                  </a:lnTo>
                  <a:lnTo>
                    <a:pt x="641" y="319"/>
                  </a:lnTo>
                  <a:lnTo>
                    <a:pt x="622" y="303"/>
                  </a:lnTo>
                  <a:lnTo>
                    <a:pt x="600" y="283"/>
                  </a:lnTo>
                  <a:lnTo>
                    <a:pt x="591" y="270"/>
                  </a:lnTo>
                  <a:lnTo>
                    <a:pt x="585" y="264"/>
                  </a:lnTo>
                  <a:lnTo>
                    <a:pt x="581" y="264"/>
                  </a:lnTo>
                  <a:lnTo>
                    <a:pt x="578" y="264"/>
                  </a:lnTo>
                  <a:lnTo>
                    <a:pt x="574" y="266"/>
                  </a:lnTo>
                  <a:lnTo>
                    <a:pt x="572" y="270"/>
                  </a:lnTo>
                  <a:lnTo>
                    <a:pt x="565" y="268"/>
                  </a:lnTo>
                  <a:lnTo>
                    <a:pt x="559" y="270"/>
                  </a:lnTo>
                  <a:lnTo>
                    <a:pt x="557" y="270"/>
                  </a:lnTo>
                  <a:lnTo>
                    <a:pt x="556" y="273"/>
                  </a:lnTo>
                  <a:lnTo>
                    <a:pt x="556" y="277"/>
                  </a:lnTo>
                  <a:lnTo>
                    <a:pt x="554" y="283"/>
                  </a:lnTo>
                  <a:lnTo>
                    <a:pt x="550" y="290"/>
                  </a:lnTo>
                  <a:lnTo>
                    <a:pt x="545" y="299"/>
                  </a:lnTo>
                  <a:lnTo>
                    <a:pt x="545" y="303"/>
                  </a:lnTo>
                  <a:lnTo>
                    <a:pt x="548" y="305"/>
                  </a:lnTo>
                  <a:lnTo>
                    <a:pt x="550" y="308"/>
                  </a:lnTo>
                  <a:lnTo>
                    <a:pt x="548" y="318"/>
                  </a:lnTo>
                  <a:lnTo>
                    <a:pt x="543" y="323"/>
                  </a:lnTo>
                  <a:lnTo>
                    <a:pt x="539" y="327"/>
                  </a:lnTo>
                  <a:lnTo>
                    <a:pt x="533" y="331"/>
                  </a:lnTo>
                  <a:lnTo>
                    <a:pt x="526" y="334"/>
                  </a:lnTo>
                  <a:lnTo>
                    <a:pt x="517" y="327"/>
                  </a:lnTo>
                  <a:lnTo>
                    <a:pt x="504" y="319"/>
                  </a:lnTo>
                  <a:lnTo>
                    <a:pt x="500" y="321"/>
                  </a:lnTo>
                  <a:lnTo>
                    <a:pt x="497" y="325"/>
                  </a:lnTo>
                  <a:lnTo>
                    <a:pt x="495" y="329"/>
                  </a:lnTo>
                  <a:lnTo>
                    <a:pt x="495" y="334"/>
                  </a:lnTo>
                  <a:lnTo>
                    <a:pt x="493" y="338"/>
                  </a:lnTo>
                  <a:lnTo>
                    <a:pt x="491" y="342"/>
                  </a:lnTo>
                  <a:lnTo>
                    <a:pt x="487" y="343"/>
                  </a:lnTo>
                  <a:lnTo>
                    <a:pt x="484" y="342"/>
                  </a:lnTo>
                  <a:lnTo>
                    <a:pt x="480" y="336"/>
                  </a:lnTo>
                  <a:lnTo>
                    <a:pt x="480" y="331"/>
                  </a:lnTo>
                  <a:lnTo>
                    <a:pt x="480" y="327"/>
                  </a:lnTo>
                  <a:lnTo>
                    <a:pt x="484" y="323"/>
                  </a:lnTo>
                  <a:lnTo>
                    <a:pt x="491" y="318"/>
                  </a:lnTo>
                  <a:lnTo>
                    <a:pt x="498" y="316"/>
                  </a:lnTo>
                  <a:lnTo>
                    <a:pt x="497" y="305"/>
                  </a:lnTo>
                  <a:lnTo>
                    <a:pt x="498" y="297"/>
                  </a:lnTo>
                  <a:lnTo>
                    <a:pt x="504" y="295"/>
                  </a:lnTo>
                  <a:lnTo>
                    <a:pt x="504" y="292"/>
                  </a:lnTo>
                  <a:lnTo>
                    <a:pt x="500" y="288"/>
                  </a:lnTo>
                  <a:lnTo>
                    <a:pt x="493" y="286"/>
                  </a:lnTo>
                  <a:lnTo>
                    <a:pt x="482" y="286"/>
                  </a:lnTo>
                  <a:lnTo>
                    <a:pt x="478" y="288"/>
                  </a:lnTo>
                  <a:lnTo>
                    <a:pt x="474" y="292"/>
                  </a:lnTo>
                  <a:lnTo>
                    <a:pt x="471" y="294"/>
                  </a:lnTo>
                  <a:lnTo>
                    <a:pt x="469" y="290"/>
                  </a:lnTo>
                  <a:lnTo>
                    <a:pt x="465" y="288"/>
                  </a:lnTo>
                  <a:lnTo>
                    <a:pt x="461" y="286"/>
                  </a:lnTo>
                  <a:lnTo>
                    <a:pt x="456" y="286"/>
                  </a:lnTo>
                  <a:lnTo>
                    <a:pt x="447" y="288"/>
                  </a:lnTo>
                  <a:lnTo>
                    <a:pt x="436" y="290"/>
                  </a:lnTo>
                  <a:lnTo>
                    <a:pt x="428" y="284"/>
                  </a:lnTo>
                  <a:lnTo>
                    <a:pt x="421" y="275"/>
                  </a:lnTo>
                  <a:lnTo>
                    <a:pt x="417" y="270"/>
                  </a:lnTo>
                  <a:lnTo>
                    <a:pt x="410" y="264"/>
                  </a:lnTo>
                  <a:lnTo>
                    <a:pt x="402" y="260"/>
                  </a:lnTo>
                  <a:lnTo>
                    <a:pt x="389" y="257"/>
                  </a:lnTo>
                  <a:lnTo>
                    <a:pt x="382" y="257"/>
                  </a:lnTo>
                  <a:lnTo>
                    <a:pt x="376" y="258"/>
                  </a:lnTo>
                  <a:lnTo>
                    <a:pt x="371" y="262"/>
                  </a:lnTo>
                  <a:lnTo>
                    <a:pt x="367" y="264"/>
                  </a:lnTo>
                  <a:lnTo>
                    <a:pt x="364" y="270"/>
                  </a:lnTo>
                  <a:lnTo>
                    <a:pt x="358" y="271"/>
                  </a:lnTo>
                  <a:lnTo>
                    <a:pt x="356" y="270"/>
                  </a:lnTo>
                  <a:lnTo>
                    <a:pt x="354" y="266"/>
                  </a:lnTo>
                  <a:lnTo>
                    <a:pt x="352" y="258"/>
                  </a:lnTo>
                  <a:lnTo>
                    <a:pt x="351" y="251"/>
                  </a:lnTo>
                  <a:lnTo>
                    <a:pt x="347" y="249"/>
                  </a:lnTo>
                  <a:lnTo>
                    <a:pt x="340" y="247"/>
                  </a:lnTo>
                  <a:lnTo>
                    <a:pt x="336" y="246"/>
                  </a:lnTo>
                  <a:lnTo>
                    <a:pt x="334" y="244"/>
                  </a:lnTo>
                  <a:lnTo>
                    <a:pt x="332" y="238"/>
                  </a:lnTo>
                  <a:lnTo>
                    <a:pt x="332" y="231"/>
                  </a:lnTo>
                  <a:lnTo>
                    <a:pt x="341" y="233"/>
                  </a:lnTo>
                  <a:lnTo>
                    <a:pt x="345" y="231"/>
                  </a:lnTo>
                  <a:lnTo>
                    <a:pt x="347" y="225"/>
                  </a:lnTo>
                  <a:lnTo>
                    <a:pt x="351" y="218"/>
                  </a:lnTo>
                  <a:lnTo>
                    <a:pt x="360" y="214"/>
                  </a:lnTo>
                  <a:lnTo>
                    <a:pt x="373" y="205"/>
                  </a:lnTo>
                  <a:lnTo>
                    <a:pt x="380" y="210"/>
                  </a:lnTo>
                  <a:lnTo>
                    <a:pt x="388" y="212"/>
                  </a:lnTo>
                  <a:lnTo>
                    <a:pt x="389" y="209"/>
                  </a:lnTo>
                  <a:lnTo>
                    <a:pt x="388" y="205"/>
                  </a:lnTo>
                  <a:lnTo>
                    <a:pt x="384" y="203"/>
                  </a:lnTo>
                  <a:lnTo>
                    <a:pt x="376" y="201"/>
                  </a:lnTo>
                  <a:lnTo>
                    <a:pt x="365" y="199"/>
                  </a:lnTo>
                  <a:lnTo>
                    <a:pt x="351" y="198"/>
                  </a:lnTo>
                  <a:lnTo>
                    <a:pt x="336" y="192"/>
                  </a:lnTo>
                  <a:lnTo>
                    <a:pt x="325" y="190"/>
                  </a:lnTo>
                  <a:lnTo>
                    <a:pt x="323" y="196"/>
                  </a:lnTo>
                  <a:lnTo>
                    <a:pt x="321" y="205"/>
                  </a:lnTo>
                  <a:lnTo>
                    <a:pt x="321" y="207"/>
                  </a:lnTo>
                  <a:lnTo>
                    <a:pt x="317" y="210"/>
                  </a:lnTo>
                  <a:lnTo>
                    <a:pt x="314" y="212"/>
                  </a:lnTo>
                  <a:lnTo>
                    <a:pt x="308" y="210"/>
                  </a:lnTo>
                  <a:lnTo>
                    <a:pt x="308" y="205"/>
                  </a:lnTo>
                  <a:lnTo>
                    <a:pt x="310" y="201"/>
                  </a:lnTo>
                  <a:lnTo>
                    <a:pt x="310" y="196"/>
                  </a:lnTo>
                  <a:lnTo>
                    <a:pt x="306" y="190"/>
                  </a:lnTo>
                  <a:lnTo>
                    <a:pt x="293" y="188"/>
                  </a:lnTo>
                  <a:lnTo>
                    <a:pt x="280" y="188"/>
                  </a:lnTo>
                  <a:lnTo>
                    <a:pt x="271" y="181"/>
                  </a:lnTo>
                  <a:lnTo>
                    <a:pt x="264" y="177"/>
                  </a:lnTo>
                  <a:lnTo>
                    <a:pt x="247" y="175"/>
                  </a:lnTo>
                  <a:lnTo>
                    <a:pt x="212" y="175"/>
                  </a:lnTo>
                  <a:lnTo>
                    <a:pt x="206" y="173"/>
                  </a:lnTo>
                  <a:lnTo>
                    <a:pt x="205" y="172"/>
                  </a:lnTo>
                  <a:lnTo>
                    <a:pt x="203" y="170"/>
                  </a:lnTo>
                  <a:lnTo>
                    <a:pt x="201" y="168"/>
                  </a:lnTo>
                  <a:lnTo>
                    <a:pt x="199" y="162"/>
                  </a:lnTo>
                  <a:lnTo>
                    <a:pt x="197" y="159"/>
                  </a:lnTo>
                  <a:lnTo>
                    <a:pt x="192" y="164"/>
                  </a:lnTo>
                  <a:lnTo>
                    <a:pt x="184" y="172"/>
                  </a:lnTo>
                  <a:lnTo>
                    <a:pt x="170" y="168"/>
                  </a:lnTo>
                  <a:lnTo>
                    <a:pt x="158" y="162"/>
                  </a:lnTo>
                  <a:lnTo>
                    <a:pt x="147" y="170"/>
                  </a:lnTo>
                  <a:lnTo>
                    <a:pt x="136" y="177"/>
                  </a:lnTo>
                  <a:lnTo>
                    <a:pt x="129" y="181"/>
                  </a:lnTo>
                  <a:lnTo>
                    <a:pt x="123" y="183"/>
                  </a:lnTo>
                  <a:lnTo>
                    <a:pt x="114" y="185"/>
                  </a:lnTo>
                  <a:lnTo>
                    <a:pt x="107" y="186"/>
                  </a:lnTo>
                  <a:lnTo>
                    <a:pt x="98" y="185"/>
                  </a:lnTo>
                  <a:lnTo>
                    <a:pt x="92" y="181"/>
                  </a:lnTo>
                  <a:lnTo>
                    <a:pt x="86" y="177"/>
                  </a:lnTo>
                  <a:lnTo>
                    <a:pt x="83" y="173"/>
                  </a:lnTo>
                  <a:lnTo>
                    <a:pt x="75" y="166"/>
                  </a:lnTo>
                  <a:lnTo>
                    <a:pt x="68" y="159"/>
                  </a:lnTo>
                  <a:lnTo>
                    <a:pt x="68" y="153"/>
                  </a:lnTo>
                  <a:lnTo>
                    <a:pt x="70" y="148"/>
                  </a:lnTo>
                  <a:lnTo>
                    <a:pt x="73" y="140"/>
                  </a:lnTo>
                  <a:lnTo>
                    <a:pt x="77" y="133"/>
                  </a:lnTo>
                  <a:lnTo>
                    <a:pt x="75" y="127"/>
                  </a:lnTo>
                  <a:lnTo>
                    <a:pt x="72" y="122"/>
                  </a:lnTo>
                  <a:lnTo>
                    <a:pt x="72" y="118"/>
                  </a:lnTo>
                  <a:lnTo>
                    <a:pt x="72" y="114"/>
                  </a:lnTo>
                  <a:lnTo>
                    <a:pt x="72" y="111"/>
                  </a:lnTo>
                  <a:lnTo>
                    <a:pt x="75" y="105"/>
                  </a:lnTo>
                  <a:lnTo>
                    <a:pt x="79" y="101"/>
                  </a:lnTo>
                  <a:lnTo>
                    <a:pt x="83" y="100"/>
                  </a:lnTo>
                  <a:lnTo>
                    <a:pt x="88" y="98"/>
                  </a:lnTo>
                  <a:lnTo>
                    <a:pt x="94" y="100"/>
                  </a:lnTo>
                  <a:lnTo>
                    <a:pt x="107" y="96"/>
                  </a:lnTo>
                  <a:lnTo>
                    <a:pt x="114" y="94"/>
                  </a:lnTo>
                  <a:lnTo>
                    <a:pt x="122" y="98"/>
                  </a:lnTo>
                  <a:lnTo>
                    <a:pt x="129" y="103"/>
                  </a:lnTo>
                  <a:lnTo>
                    <a:pt x="131" y="107"/>
                  </a:lnTo>
                  <a:lnTo>
                    <a:pt x="136" y="111"/>
                  </a:lnTo>
                  <a:lnTo>
                    <a:pt x="140" y="116"/>
                  </a:lnTo>
                  <a:lnTo>
                    <a:pt x="146" y="118"/>
                  </a:lnTo>
                  <a:lnTo>
                    <a:pt x="151" y="111"/>
                  </a:lnTo>
                  <a:lnTo>
                    <a:pt x="153" y="100"/>
                  </a:lnTo>
                  <a:lnTo>
                    <a:pt x="155" y="98"/>
                  </a:lnTo>
                  <a:lnTo>
                    <a:pt x="157" y="90"/>
                  </a:lnTo>
                  <a:lnTo>
                    <a:pt x="158" y="81"/>
                  </a:lnTo>
                  <a:lnTo>
                    <a:pt x="158" y="76"/>
                  </a:lnTo>
                  <a:lnTo>
                    <a:pt x="158" y="70"/>
                  </a:lnTo>
                  <a:lnTo>
                    <a:pt x="160" y="64"/>
                  </a:lnTo>
                  <a:lnTo>
                    <a:pt x="164" y="61"/>
                  </a:lnTo>
                  <a:lnTo>
                    <a:pt x="166" y="57"/>
                  </a:lnTo>
                  <a:lnTo>
                    <a:pt x="166" y="55"/>
                  </a:lnTo>
                  <a:lnTo>
                    <a:pt x="162" y="46"/>
                  </a:lnTo>
                  <a:lnTo>
                    <a:pt x="155" y="37"/>
                  </a:lnTo>
                  <a:lnTo>
                    <a:pt x="144" y="29"/>
                  </a:lnTo>
                  <a:lnTo>
                    <a:pt x="134" y="22"/>
                  </a:lnTo>
                  <a:lnTo>
                    <a:pt x="131" y="11"/>
                  </a:lnTo>
                  <a:lnTo>
                    <a:pt x="129" y="0"/>
                  </a:lnTo>
                  <a:lnTo>
                    <a:pt x="125" y="5"/>
                  </a:lnTo>
                  <a:lnTo>
                    <a:pt x="122" y="15"/>
                  </a:lnTo>
                  <a:lnTo>
                    <a:pt x="120" y="26"/>
                  </a:lnTo>
                  <a:lnTo>
                    <a:pt x="120" y="37"/>
                  </a:lnTo>
                  <a:lnTo>
                    <a:pt x="110" y="46"/>
                  </a:lnTo>
                  <a:lnTo>
                    <a:pt x="103" y="50"/>
                  </a:lnTo>
                  <a:lnTo>
                    <a:pt x="96" y="61"/>
                  </a:lnTo>
                  <a:lnTo>
                    <a:pt x="86" y="70"/>
                  </a:lnTo>
                  <a:lnTo>
                    <a:pt x="77" y="68"/>
                  </a:lnTo>
                  <a:lnTo>
                    <a:pt x="70" y="66"/>
                  </a:lnTo>
                  <a:lnTo>
                    <a:pt x="64" y="72"/>
                  </a:lnTo>
                  <a:lnTo>
                    <a:pt x="61" y="76"/>
                  </a:lnTo>
                  <a:lnTo>
                    <a:pt x="51" y="79"/>
                  </a:lnTo>
                  <a:lnTo>
                    <a:pt x="44" y="83"/>
                  </a:lnTo>
                  <a:lnTo>
                    <a:pt x="42" y="96"/>
                  </a:lnTo>
                  <a:lnTo>
                    <a:pt x="44" y="109"/>
                  </a:lnTo>
                  <a:lnTo>
                    <a:pt x="42" y="114"/>
                  </a:lnTo>
                  <a:lnTo>
                    <a:pt x="38" y="120"/>
                  </a:lnTo>
                  <a:lnTo>
                    <a:pt x="35" y="122"/>
                  </a:lnTo>
                  <a:lnTo>
                    <a:pt x="29" y="124"/>
                  </a:lnTo>
                  <a:lnTo>
                    <a:pt x="22" y="125"/>
                  </a:lnTo>
                  <a:lnTo>
                    <a:pt x="20" y="127"/>
                  </a:lnTo>
                  <a:lnTo>
                    <a:pt x="18" y="131"/>
                  </a:lnTo>
                  <a:lnTo>
                    <a:pt x="16" y="138"/>
                  </a:lnTo>
                  <a:lnTo>
                    <a:pt x="14" y="140"/>
                  </a:lnTo>
                  <a:lnTo>
                    <a:pt x="9" y="142"/>
                  </a:lnTo>
                  <a:lnTo>
                    <a:pt x="5" y="140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1" y="164"/>
                  </a:lnTo>
                  <a:lnTo>
                    <a:pt x="5" y="172"/>
                  </a:lnTo>
                  <a:lnTo>
                    <a:pt x="9" y="179"/>
                  </a:lnTo>
                  <a:lnTo>
                    <a:pt x="14" y="188"/>
                  </a:lnTo>
                  <a:lnTo>
                    <a:pt x="22" y="198"/>
                  </a:lnTo>
                  <a:lnTo>
                    <a:pt x="31" y="225"/>
                  </a:lnTo>
                  <a:lnTo>
                    <a:pt x="38" y="244"/>
                  </a:lnTo>
                  <a:lnTo>
                    <a:pt x="42" y="247"/>
                  </a:lnTo>
                  <a:lnTo>
                    <a:pt x="48" y="249"/>
                  </a:lnTo>
                  <a:lnTo>
                    <a:pt x="55" y="251"/>
                  </a:lnTo>
                  <a:lnTo>
                    <a:pt x="64" y="251"/>
                  </a:lnTo>
                  <a:lnTo>
                    <a:pt x="62" y="246"/>
                  </a:lnTo>
                  <a:lnTo>
                    <a:pt x="61" y="242"/>
                  </a:lnTo>
                  <a:lnTo>
                    <a:pt x="66" y="242"/>
                  </a:lnTo>
                  <a:lnTo>
                    <a:pt x="75" y="242"/>
                  </a:lnTo>
                  <a:lnTo>
                    <a:pt x="90" y="251"/>
                  </a:lnTo>
                  <a:lnTo>
                    <a:pt x="107" y="264"/>
                  </a:lnTo>
                  <a:lnTo>
                    <a:pt x="123" y="264"/>
                  </a:lnTo>
                  <a:lnTo>
                    <a:pt x="142" y="268"/>
                  </a:lnTo>
                  <a:lnTo>
                    <a:pt x="160" y="271"/>
                  </a:lnTo>
                  <a:lnTo>
                    <a:pt x="181" y="275"/>
                  </a:lnTo>
                  <a:lnTo>
                    <a:pt x="199" y="279"/>
                  </a:lnTo>
                  <a:lnTo>
                    <a:pt x="216" y="281"/>
                  </a:lnTo>
                  <a:lnTo>
                    <a:pt x="231" y="279"/>
                  </a:lnTo>
                  <a:lnTo>
                    <a:pt x="243" y="277"/>
                  </a:lnTo>
                  <a:lnTo>
                    <a:pt x="247" y="288"/>
                  </a:lnTo>
                  <a:lnTo>
                    <a:pt x="255" y="299"/>
                  </a:lnTo>
                  <a:lnTo>
                    <a:pt x="266" y="312"/>
                  </a:lnTo>
                  <a:lnTo>
                    <a:pt x="279" y="325"/>
                  </a:lnTo>
                  <a:lnTo>
                    <a:pt x="312" y="353"/>
                  </a:lnTo>
                  <a:lnTo>
                    <a:pt x="347" y="379"/>
                  </a:lnTo>
                  <a:lnTo>
                    <a:pt x="421" y="427"/>
                  </a:lnTo>
                  <a:lnTo>
                    <a:pt x="471" y="460"/>
                  </a:lnTo>
                  <a:lnTo>
                    <a:pt x="482" y="462"/>
                  </a:lnTo>
                  <a:lnTo>
                    <a:pt x="491" y="464"/>
                  </a:lnTo>
                  <a:lnTo>
                    <a:pt x="498" y="464"/>
                  </a:lnTo>
                  <a:lnTo>
                    <a:pt x="506" y="462"/>
                  </a:lnTo>
                  <a:lnTo>
                    <a:pt x="517" y="458"/>
                  </a:lnTo>
                  <a:lnTo>
                    <a:pt x="524" y="451"/>
                  </a:lnTo>
                  <a:lnTo>
                    <a:pt x="537" y="436"/>
                  </a:lnTo>
                  <a:lnTo>
                    <a:pt x="548" y="427"/>
                  </a:lnTo>
                  <a:lnTo>
                    <a:pt x="563" y="428"/>
                  </a:lnTo>
                  <a:lnTo>
                    <a:pt x="580" y="432"/>
                  </a:lnTo>
                  <a:lnTo>
                    <a:pt x="585" y="430"/>
                  </a:lnTo>
                  <a:lnTo>
                    <a:pt x="593" y="425"/>
                  </a:lnTo>
                  <a:lnTo>
                    <a:pt x="604" y="421"/>
                  </a:lnTo>
                  <a:lnTo>
                    <a:pt x="620" y="417"/>
                  </a:lnTo>
                  <a:lnTo>
                    <a:pt x="633" y="419"/>
                  </a:lnTo>
                  <a:lnTo>
                    <a:pt x="646" y="423"/>
                  </a:lnTo>
                  <a:lnTo>
                    <a:pt x="650" y="417"/>
                  </a:lnTo>
                  <a:lnTo>
                    <a:pt x="654" y="410"/>
                  </a:lnTo>
                  <a:lnTo>
                    <a:pt x="657" y="403"/>
                  </a:lnTo>
                  <a:lnTo>
                    <a:pt x="659" y="392"/>
                  </a:lnTo>
                  <a:lnTo>
                    <a:pt x="665" y="390"/>
                  </a:lnTo>
                  <a:lnTo>
                    <a:pt x="672" y="392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3" name="Freeform 63"/>
            <p:cNvSpPr>
              <a:spLocks/>
            </p:cNvSpPr>
            <p:nvPr/>
          </p:nvSpPr>
          <p:spPr bwMode="auto">
            <a:xfrm>
              <a:off x="1504" y="1175"/>
              <a:ext cx="294" cy="440"/>
            </a:xfrm>
            <a:custGeom>
              <a:avLst/>
              <a:gdLst>
                <a:gd name="T0" fmla="*/ 72 w 294"/>
                <a:gd name="T1" fmla="*/ 216 h 440"/>
                <a:gd name="T2" fmla="*/ 87 w 294"/>
                <a:gd name="T3" fmla="*/ 187 h 440"/>
                <a:gd name="T4" fmla="*/ 85 w 294"/>
                <a:gd name="T5" fmla="*/ 229 h 440"/>
                <a:gd name="T6" fmla="*/ 89 w 294"/>
                <a:gd name="T7" fmla="*/ 251 h 440"/>
                <a:gd name="T8" fmla="*/ 96 w 294"/>
                <a:gd name="T9" fmla="*/ 255 h 440"/>
                <a:gd name="T10" fmla="*/ 94 w 294"/>
                <a:gd name="T11" fmla="*/ 277 h 440"/>
                <a:gd name="T12" fmla="*/ 92 w 294"/>
                <a:gd name="T13" fmla="*/ 301 h 440"/>
                <a:gd name="T14" fmla="*/ 118 w 294"/>
                <a:gd name="T15" fmla="*/ 373 h 440"/>
                <a:gd name="T16" fmla="*/ 146 w 294"/>
                <a:gd name="T17" fmla="*/ 418 h 440"/>
                <a:gd name="T18" fmla="*/ 164 w 294"/>
                <a:gd name="T19" fmla="*/ 432 h 440"/>
                <a:gd name="T20" fmla="*/ 188 w 294"/>
                <a:gd name="T21" fmla="*/ 440 h 440"/>
                <a:gd name="T22" fmla="*/ 225 w 294"/>
                <a:gd name="T23" fmla="*/ 436 h 440"/>
                <a:gd name="T24" fmla="*/ 266 w 294"/>
                <a:gd name="T25" fmla="*/ 425 h 440"/>
                <a:gd name="T26" fmla="*/ 277 w 294"/>
                <a:gd name="T27" fmla="*/ 399 h 440"/>
                <a:gd name="T28" fmla="*/ 290 w 294"/>
                <a:gd name="T29" fmla="*/ 342 h 440"/>
                <a:gd name="T30" fmla="*/ 288 w 294"/>
                <a:gd name="T31" fmla="*/ 285 h 440"/>
                <a:gd name="T32" fmla="*/ 288 w 294"/>
                <a:gd name="T33" fmla="*/ 214 h 440"/>
                <a:gd name="T34" fmla="*/ 285 w 294"/>
                <a:gd name="T35" fmla="*/ 166 h 440"/>
                <a:gd name="T36" fmla="*/ 270 w 294"/>
                <a:gd name="T37" fmla="*/ 133 h 440"/>
                <a:gd name="T38" fmla="*/ 253 w 294"/>
                <a:gd name="T39" fmla="*/ 124 h 440"/>
                <a:gd name="T40" fmla="*/ 259 w 294"/>
                <a:gd name="T41" fmla="*/ 118 h 440"/>
                <a:gd name="T42" fmla="*/ 261 w 294"/>
                <a:gd name="T43" fmla="*/ 102 h 440"/>
                <a:gd name="T44" fmla="*/ 253 w 294"/>
                <a:gd name="T45" fmla="*/ 81 h 440"/>
                <a:gd name="T46" fmla="*/ 264 w 294"/>
                <a:gd name="T47" fmla="*/ 85 h 440"/>
                <a:gd name="T48" fmla="*/ 272 w 294"/>
                <a:gd name="T49" fmla="*/ 94 h 440"/>
                <a:gd name="T50" fmla="*/ 281 w 294"/>
                <a:gd name="T51" fmla="*/ 87 h 440"/>
                <a:gd name="T52" fmla="*/ 283 w 294"/>
                <a:gd name="T53" fmla="*/ 67 h 440"/>
                <a:gd name="T54" fmla="*/ 275 w 294"/>
                <a:gd name="T55" fmla="*/ 55 h 440"/>
                <a:gd name="T56" fmla="*/ 255 w 294"/>
                <a:gd name="T57" fmla="*/ 54 h 440"/>
                <a:gd name="T58" fmla="*/ 251 w 294"/>
                <a:gd name="T59" fmla="*/ 35 h 440"/>
                <a:gd name="T60" fmla="*/ 231 w 294"/>
                <a:gd name="T61" fmla="*/ 35 h 440"/>
                <a:gd name="T62" fmla="*/ 192 w 294"/>
                <a:gd name="T63" fmla="*/ 7 h 440"/>
                <a:gd name="T64" fmla="*/ 176 w 294"/>
                <a:gd name="T65" fmla="*/ 0 h 440"/>
                <a:gd name="T66" fmla="*/ 135 w 294"/>
                <a:gd name="T67" fmla="*/ 15 h 440"/>
                <a:gd name="T68" fmla="*/ 109 w 294"/>
                <a:gd name="T69" fmla="*/ 20 h 440"/>
                <a:gd name="T70" fmla="*/ 103 w 294"/>
                <a:gd name="T71" fmla="*/ 44 h 440"/>
                <a:gd name="T72" fmla="*/ 89 w 294"/>
                <a:gd name="T73" fmla="*/ 89 h 440"/>
                <a:gd name="T74" fmla="*/ 76 w 294"/>
                <a:gd name="T75" fmla="*/ 98 h 440"/>
                <a:gd name="T76" fmla="*/ 22 w 294"/>
                <a:gd name="T77" fmla="*/ 98 h 440"/>
                <a:gd name="T78" fmla="*/ 11 w 294"/>
                <a:gd name="T79" fmla="*/ 128 h 440"/>
                <a:gd name="T80" fmla="*/ 44 w 294"/>
                <a:gd name="T81" fmla="*/ 187 h 440"/>
                <a:gd name="T82" fmla="*/ 31 w 294"/>
                <a:gd name="T83" fmla="*/ 196 h 440"/>
                <a:gd name="T84" fmla="*/ 28 w 294"/>
                <a:gd name="T85" fmla="*/ 214 h 440"/>
                <a:gd name="T86" fmla="*/ 43 w 294"/>
                <a:gd name="T87" fmla="*/ 222 h 440"/>
                <a:gd name="T88" fmla="*/ 72 w 294"/>
                <a:gd name="T89" fmla="*/ 224 h 4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94"/>
                <a:gd name="T136" fmla="*/ 0 h 440"/>
                <a:gd name="T137" fmla="*/ 294 w 294"/>
                <a:gd name="T138" fmla="*/ 440 h 44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94" h="440">
                  <a:moveTo>
                    <a:pt x="72" y="224"/>
                  </a:moveTo>
                  <a:lnTo>
                    <a:pt x="72" y="220"/>
                  </a:lnTo>
                  <a:lnTo>
                    <a:pt x="72" y="216"/>
                  </a:lnTo>
                  <a:lnTo>
                    <a:pt x="78" y="201"/>
                  </a:lnTo>
                  <a:lnTo>
                    <a:pt x="81" y="192"/>
                  </a:lnTo>
                  <a:lnTo>
                    <a:pt x="87" y="187"/>
                  </a:lnTo>
                  <a:lnTo>
                    <a:pt x="91" y="185"/>
                  </a:lnTo>
                  <a:lnTo>
                    <a:pt x="89" y="207"/>
                  </a:lnTo>
                  <a:lnTo>
                    <a:pt x="85" y="229"/>
                  </a:lnTo>
                  <a:lnTo>
                    <a:pt x="87" y="238"/>
                  </a:lnTo>
                  <a:lnTo>
                    <a:pt x="87" y="248"/>
                  </a:lnTo>
                  <a:lnTo>
                    <a:pt x="89" y="251"/>
                  </a:lnTo>
                  <a:lnTo>
                    <a:pt x="91" y="255"/>
                  </a:lnTo>
                  <a:lnTo>
                    <a:pt x="92" y="257"/>
                  </a:lnTo>
                  <a:lnTo>
                    <a:pt x="96" y="255"/>
                  </a:lnTo>
                  <a:lnTo>
                    <a:pt x="94" y="264"/>
                  </a:lnTo>
                  <a:lnTo>
                    <a:pt x="91" y="272"/>
                  </a:lnTo>
                  <a:lnTo>
                    <a:pt x="94" y="277"/>
                  </a:lnTo>
                  <a:lnTo>
                    <a:pt x="94" y="285"/>
                  </a:lnTo>
                  <a:lnTo>
                    <a:pt x="94" y="292"/>
                  </a:lnTo>
                  <a:lnTo>
                    <a:pt x="92" y="301"/>
                  </a:lnTo>
                  <a:lnTo>
                    <a:pt x="102" y="323"/>
                  </a:lnTo>
                  <a:lnTo>
                    <a:pt x="113" y="357"/>
                  </a:lnTo>
                  <a:lnTo>
                    <a:pt x="118" y="373"/>
                  </a:lnTo>
                  <a:lnTo>
                    <a:pt x="126" y="390"/>
                  </a:lnTo>
                  <a:lnTo>
                    <a:pt x="135" y="405"/>
                  </a:lnTo>
                  <a:lnTo>
                    <a:pt x="146" y="418"/>
                  </a:lnTo>
                  <a:lnTo>
                    <a:pt x="152" y="423"/>
                  </a:lnTo>
                  <a:lnTo>
                    <a:pt x="159" y="429"/>
                  </a:lnTo>
                  <a:lnTo>
                    <a:pt x="164" y="432"/>
                  </a:lnTo>
                  <a:lnTo>
                    <a:pt x="172" y="436"/>
                  </a:lnTo>
                  <a:lnTo>
                    <a:pt x="181" y="438"/>
                  </a:lnTo>
                  <a:lnTo>
                    <a:pt x="188" y="440"/>
                  </a:lnTo>
                  <a:lnTo>
                    <a:pt x="198" y="438"/>
                  </a:lnTo>
                  <a:lnTo>
                    <a:pt x="209" y="438"/>
                  </a:lnTo>
                  <a:lnTo>
                    <a:pt x="225" y="436"/>
                  </a:lnTo>
                  <a:lnTo>
                    <a:pt x="240" y="434"/>
                  </a:lnTo>
                  <a:lnTo>
                    <a:pt x="251" y="431"/>
                  </a:lnTo>
                  <a:lnTo>
                    <a:pt x="266" y="425"/>
                  </a:lnTo>
                  <a:lnTo>
                    <a:pt x="270" y="416"/>
                  </a:lnTo>
                  <a:lnTo>
                    <a:pt x="272" y="405"/>
                  </a:lnTo>
                  <a:lnTo>
                    <a:pt x="277" y="399"/>
                  </a:lnTo>
                  <a:lnTo>
                    <a:pt x="285" y="392"/>
                  </a:lnTo>
                  <a:lnTo>
                    <a:pt x="288" y="366"/>
                  </a:lnTo>
                  <a:lnTo>
                    <a:pt x="290" y="342"/>
                  </a:lnTo>
                  <a:lnTo>
                    <a:pt x="286" y="329"/>
                  </a:lnTo>
                  <a:lnTo>
                    <a:pt x="283" y="316"/>
                  </a:lnTo>
                  <a:lnTo>
                    <a:pt x="288" y="285"/>
                  </a:lnTo>
                  <a:lnTo>
                    <a:pt x="290" y="261"/>
                  </a:lnTo>
                  <a:lnTo>
                    <a:pt x="288" y="238"/>
                  </a:lnTo>
                  <a:lnTo>
                    <a:pt x="288" y="214"/>
                  </a:lnTo>
                  <a:lnTo>
                    <a:pt x="294" y="200"/>
                  </a:lnTo>
                  <a:lnTo>
                    <a:pt x="294" y="185"/>
                  </a:lnTo>
                  <a:lnTo>
                    <a:pt x="285" y="166"/>
                  </a:lnTo>
                  <a:lnTo>
                    <a:pt x="273" y="146"/>
                  </a:lnTo>
                  <a:lnTo>
                    <a:pt x="272" y="140"/>
                  </a:lnTo>
                  <a:lnTo>
                    <a:pt x="270" y="133"/>
                  </a:lnTo>
                  <a:lnTo>
                    <a:pt x="266" y="129"/>
                  </a:lnTo>
                  <a:lnTo>
                    <a:pt x="261" y="128"/>
                  </a:lnTo>
                  <a:lnTo>
                    <a:pt x="253" y="124"/>
                  </a:lnTo>
                  <a:lnTo>
                    <a:pt x="242" y="124"/>
                  </a:lnTo>
                  <a:lnTo>
                    <a:pt x="249" y="120"/>
                  </a:lnTo>
                  <a:lnTo>
                    <a:pt x="259" y="118"/>
                  </a:lnTo>
                  <a:lnTo>
                    <a:pt x="264" y="113"/>
                  </a:lnTo>
                  <a:lnTo>
                    <a:pt x="268" y="109"/>
                  </a:lnTo>
                  <a:lnTo>
                    <a:pt x="261" y="102"/>
                  </a:lnTo>
                  <a:lnTo>
                    <a:pt x="255" y="94"/>
                  </a:lnTo>
                  <a:lnTo>
                    <a:pt x="253" y="87"/>
                  </a:lnTo>
                  <a:lnTo>
                    <a:pt x="253" y="81"/>
                  </a:lnTo>
                  <a:lnTo>
                    <a:pt x="257" y="78"/>
                  </a:lnTo>
                  <a:lnTo>
                    <a:pt x="261" y="74"/>
                  </a:lnTo>
                  <a:lnTo>
                    <a:pt x="264" y="85"/>
                  </a:lnTo>
                  <a:lnTo>
                    <a:pt x="268" y="91"/>
                  </a:lnTo>
                  <a:lnTo>
                    <a:pt x="270" y="92"/>
                  </a:lnTo>
                  <a:lnTo>
                    <a:pt x="272" y="94"/>
                  </a:lnTo>
                  <a:lnTo>
                    <a:pt x="275" y="94"/>
                  </a:lnTo>
                  <a:lnTo>
                    <a:pt x="277" y="92"/>
                  </a:lnTo>
                  <a:lnTo>
                    <a:pt x="281" y="87"/>
                  </a:lnTo>
                  <a:lnTo>
                    <a:pt x="283" y="80"/>
                  </a:lnTo>
                  <a:lnTo>
                    <a:pt x="283" y="74"/>
                  </a:lnTo>
                  <a:lnTo>
                    <a:pt x="283" y="67"/>
                  </a:lnTo>
                  <a:lnTo>
                    <a:pt x="281" y="61"/>
                  </a:lnTo>
                  <a:lnTo>
                    <a:pt x="279" y="57"/>
                  </a:lnTo>
                  <a:lnTo>
                    <a:pt x="275" y="55"/>
                  </a:lnTo>
                  <a:lnTo>
                    <a:pt x="272" y="54"/>
                  </a:lnTo>
                  <a:lnTo>
                    <a:pt x="264" y="52"/>
                  </a:lnTo>
                  <a:lnTo>
                    <a:pt x="255" y="54"/>
                  </a:lnTo>
                  <a:lnTo>
                    <a:pt x="257" y="43"/>
                  </a:lnTo>
                  <a:lnTo>
                    <a:pt x="259" y="31"/>
                  </a:lnTo>
                  <a:lnTo>
                    <a:pt x="251" y="35"/>
                  </a:lnTo>
                  <a:lnTo>
                    <a:pt x="244" y="37"/>
                  </a:lnTo>
                  <a:lnTo>
                    <a:pt x="237" y="37"/>
                  </a:lnTo>
                  <a:lnTo>
                    <a:pt x="231" y="35"/>
                  </a:lnTo>
                  <a:lnTo>
                    <a:pt x="214" y="26"/>
                  </a:lnTo>
                  <a:lnTo>
                    <a:pt x="200" y="13"/>
                  </a:lnTo>
                  <a:lnTo>
                    <a:pt x="192" y="7"/>
                  </a:lnTo>
                  <a:lnTo>
                    <a:pt x="187" y="4"/>
                  </a:lnTo>
                  <a:lnTo>
                    <a:pt x="181" y="0"/>
                  </a:lnTo>
                  <a:lnTo>
                    <a:pt x="176" y="0"/>
                  </a:lnTo>
                  <a:lnTo>
                    <a:pt x="163" y="7"/>
                  </a:lnTo>
                  <a:lnTo>
                    <a:pt x="152" y="15"/>
                  </a:lnTo>
                  <a:lnTo>
                    <a:pt x="135" y="15"/>
                  </a:lnTo>
                  <a:lnTo>
                    <a:pt x="116" y="17"/>
                  </a:lnTo>
                  <a:lnTo>
                    <a:pt x="113" y="19"/>
                  </a:lnTo>
                  <a:lnTo>
                    <a:pt x="109" y="20"/>
                  </a:lnTo>
                  <a:lnTo>
                    <a:pt x="107" y="26"/>
                  </a:lnTo>
                  <a:lnTo>
                    <a:pt x="107" y="30"/>
                  </a:lnTo>
                  <a:lnTo>
                    <a:pt x="103" y="44"/>
                  </a:lnTo>
                  <a:lnTo>
                    <a:pt x="100" y="65"/>
                  </a:lnTo>
                  <a:lnTo>
                    <a:pt x="96" y="80"/>
                  </a:lnTo>
                  <a:lnTo>
                    <a:pt x="89" y="89"/>
                  </a:lnTo>
                  <a:lnTo>
                    <a:pt x="85" y="92"/>
                  </a:lnTo>
                  <a:lnTo>
                    <a:pt x="79" y="96"/>
                  </a:lnTo>
                  <a:lnTo>
                    <a:pt x="76" y="98"/>
                  </a:lnTo>
                  <a:lnTo>
                    <a:pt x="68" y="98"/>
                  </a:lnTo>
                  <a:lnTo>
                    <a:pt x="46" y="98"/>
                  </a:lnTo>
                  <a:lnTo>
                    <a:pt x="22" y="98"/>
                  </a:lnTo>
                  <a:lnTo>
                    <a:pt x="9" y="104"/>
                  </a:lnTo>
                  <a:lnTo>
                    <a:pt x="0" y="111"/>
                  </a:lnTo>
                  <a:lnTo>
                    <a:pt x="11" y="128"/>
                  </a:lnTo>
                  <a:lnTo>
                    <a:pt x="24" y="150"/>
                  </a:lnTo>
                  <a:lnTo>
                    <a:pt x="37" y="170"/>
                  </a:lnTo>
                  <a:lnTo>
                    <a:pt x="44" y="187"/>
                  </a:lnTo>
                  <a:lnTo>
                    <a:pt x="41" y="189"/>
                  </a:lnTo>
                  <a:lnTo>
                    <a:pt x="35" y="192"/>
                  </a:lnTo>
                  <a:lnTo>
                    <a:pt x="31" y="196"/>
                  </a:lnTo>
                  <a:lnTo>
                    <a:pt x="30" y="200"/>
                  </a:lnTo>
                  <a:lnTo>
                    <a:pt x="28" y="207"/>
                  </a:lnTo>
                  <a:lnTo>
                    <a:pt x="28" y="214"/>
                  </a:lnTo>
                  <a:lnTo>
                    <a:pt x="31" y="218"/>
                  </a:lnTo>
                  <a:lnTo>
                    <a:pt x="35" y="222"/>
                  </a:lnTo>
                  <a:lnTo>
                    <a:pt x="43" y="222"/>
                  </a:lnTo>
                  <a:lnTo>
                    <a:pt x="48" y="222"/>
                  </a:lnTo>
                  <a:lnTo>
                    <a:pt x="61" y="220"/>
                  </a:lnTo>
                  <a:lnTo>
                    <a:pt x="72" y="224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4" name="Freeform 64"/>
            <p:cNvSpPr>
              <a:spLocks/>
            </p:cNvSpPr>
            <p:nvPr/>
          </p:nvSpPr>
          <p:spPr bwMode="auto">
            <a:xfrm>
              <a:off x="1284" y="1582"/>
              <a:ext cx="599" cy="550"/>
            </a:xfrm>
            <a:custGeom>
              <a:avLst/>
              <a:gdLst>
                <a:gd name="T0" fmla="*/ 481 w 599"/>
                <a:gd name="T1" fmla="*/ 134 h 550"/>
                <a:gd name="T2" fmla="*/ 464 w 599"/>
                <a:gd name="T3" fmla="*/ 125 h 550"/>
                <a:gd name="T4" fmla="*/ 462 w 599"/>
                <a:gd name="T5" fmla="*/ 86 h 550"/>
                <a:gd name="T6" fmla="*/ 397 w 599"/>
                <a:gd name="T7" fmla="*/ 68 h 550"/>
                <a:gd name="T8" fmla="*/ 335 w 599"/>
                <a:gd name="T9" fmla="*/ 62 h 550"/>
                <a:gd name="T10" fmla="*/ 318 w 599"/>
                <a:gd name="T11" fmla="*/ 101 h 550"/>
                <a:gd name="T12" fmla="*/ 288 w 599"/>
                <a:gd name="T13" fmla="*/ 114 h 550"/>
                <a:gd name="T14" fmla="*/ 270 w 599"/>
                <a:gd name="T15" fmla="*/ 75 h 550"/>
                <a:gd name="T16" fmla="*/ 248 w 599"/>
                <a:gd name="T17" fmla="*/ 57 h 550"/>
                <a:gd name="T18" fmla="*/ 266 w 599"/>
                <a:gd name="T19" fmla="*/ 53 h 550"/>
                <a:gd name="T20" fmla="*/ 266 w 599"/>
                <a:gd name="T21" fmla="*/ 14 h 550"/>
                <a:gd name="T22" fmla="*/ 253 w 599"/>
                <a:gd name="T23" fmla="*/ 1 h 550"/>
                <a:gd name="T24" fmla="*/ 233 w 599"/>
                <a:gd name="T25" fmla="*/ 5 h 550"/>
                <a:gd name="T26" fmla="*/ 226 w 599"/>
                <a:gd name="T27" fmla="*/ 16 h 550"/>
                <a:gd name="T28" fmla="*/ 213 w 599"/>
                <a:gd name="T29" fmla="*/ 46 h 550"/>
                <a:gd name="T30" fmla="*/ 226 w 599"/>
                <a:gd name="T31" fmla="*/ 57 h 550"/>
                <a:gd name="T32" fmla="*/ 216 w 599"/>
                <a:gd name="T33" fmla="*/ 77 h 550"/>
                <a:gd name="T34" fmla="*/ 187 w 599"/>
                <a:gd name="T35" fmla="*/ 83 h 550"/>
                <a:gd name="T36" fmla="*/ 179 w 599"/>
                <a:gd name="T37" fmla="*/ 57 h 550"/>
                <a:gd name="T38" fmla="*/ 141 w 599"/>
                <a:gd name="T39" fmla="*/ 46 h 550"/>
                <a:gd name="T40" fmla="*/ 98 w 599"/>
                <a:gd name="T41" fmla="*/ 81 h 550"/>
                <a:gd name="T42" fmla="*/ 93 w 599"/>
                <a:gd name="T43" fmla="*/ 116 h 550"/>
                <a:gd name="T44" fmla="*/ 111 w 599"/>
                <a:gd name="T45" fmla="*/ 129 h 550"/>
                <a:gd name="T46" fmla="*/ 85 w 599"/>
                <a:gd name="T47" fmla="*/ 153 h 550"/>
                <a:gd name="T48" fmla="*/ 45 w 599"/>
                <a:gd name="T49" fmla="*/ 197 h 550"/>
                <a:gd name="T50" fmla="*/ 13 w 599"/>
                <a:gd name="T51" fmla="*/ 229 h 550"/>
                <a:gd name="T52" fmla="*/ 2 w 599"/>
                <a:gd name="T53" fmla="*/ 269 h 550"/>
                <a:gd name="T54" fmla="*/ 28 w 599"/>
                <a:gd name="T55" fmla="*/ 304 h 550"/>
                <a:gd name="T56" fmla="*/ 59 w 599"/>
                <a:gd name="T57" fmla="*/ 347 h 550"/>
                <a:gd name="T58" fmla="*/ 104 w 599"/>
                <a:gd name="T59" fmla="*/ 378 h 550"/>
                <a:gd name="T60" fmla="*/ 155 w 599"/>
                <a:gd name="T61" fmla="*/ 413 h 550"/>
                <a:gd name="T62" fmla="*/ 196 w 599"/>
                <a:gd name="T63" fmla="*/ 450 h 550"/>
                <a:gd name="T64" fmla="*/ 207 w 599"/>
                <a:gd name="T65" fmla="*/ 471 h 550"/>
                <a:gd name="T66" fmla="*/ 224 w 599"/>
                <a:gd name="T67" fmla="*/ 497 h 550"/>
                <a:gd name="T68" fmla="*/ 255 w 599"/>
                <a:gd name="T69" fmla="*/ 504 h 550"/>
                <a:gd name="T70" fmla="*/ 263 w 599"/>
                <a:gd name="T71" fmla="*/ 537 h 550"/>
                <a:gd name="T72" fmla="*/ 296 w 599"/>
                <a:gd name="T73" fmla="*/ 539 h 550"/>
                <a:gd name="T74" fmla="*/ 331 w 599"/>
                <a:gd name="T75" fmla="*/ 548 h 550"/>
                <a:gd name="T76" fmla="*/ 344 w 599"/>
                <a:gd name="T77" fmla="*/ 521 h 550"/>
                <a:gd name="T78" fmla="*/ 364 w 599"/>
                <a:gd name="T79" fmla="*/ 500 h 550"/>
                <a:gd name="T80" fmla="*/ 403 w 599"/>
                <a:gd name="T81" fmla="*/ 439 h 550"/>
                <a:gd name="T82" fmla="*/ 372 w 599"/>
                <a:gd name="T83" fmla="*/ 445 h 550"/>
                <a:gd name="T84" fmla="*/ 322 w 599"/>
                <a:gd name="T85" fmla="*/ 445 h 550"/>
                <a:gd name="T86" fmla="*/ 336 w 599"/>
                <a:gd name="T87" fmla="*/ 421 h 550"/>
                <a:gd name="T88" fmla="*/ 348 w 599"/>
                <a:gd name="T89" fmla="*/ 402 h 550"/>
                <a:gd name="T90" fmla="*/ 377 w 599"/>
                <a:gd name="T91" fmla="*/ 378 h 550"/>
                <a:gd name="T92" fmla="*/ 405 w 599"/>
                <a:gd name="T93" fmla="*/ 323 h 550"/>
                <a:gd name="T94" fmla="*/ 381 w 599"/>
                <a:gd name="T95" fmla="*/ 280 h 550"/>
                <a:gd name="T96" fmla="*/ 386 w 599"/>
                <a:gd name="T97" fmla="*/ 264 h 550"/>
                <a:gd name="T98" fmla="*/ 414 w 599"/>
                <a:gd name="T99" fmla="*/ 288 h 550"/>
                <a:gd name="T100" fmla="*/ 464 w 599"/>
                <a:gd name="T101" fmla="*/ 328 h 550"/>
                <a:gd name="T102" fmla="*/ 477 w 599"/>
                <a:gd name="T103" fmla="*/ 349 h 550"/>
                <a:gd name="T104" fmla="*/ 525 w 599"/>
                <a:gd name="T105" fmla="*/ 362 h 550"/>
                <a:gd name="T106" fmla="*/ 551 w 599"/>
                <a:gd name="T107" fmla="*/ 373 h 550"/>
                <a:gd name="T108" fmla="*/ 554 w 599"/>
                <a:gd name="T109" fmla="*/ 323 h 550"/>
                <a:gd name="T110" fmla="*/ 599 w 599"/>
                <a:gd name="T111" fmla="*/ 249 h 550"/>
                <a:gd name="T112" fmla="*/ 553 w 599"/>
                <a:gd name="T113" fmla="*/ 227 h 550"/>
                <a:gd name="T114" fmla="*/ 534 w 599"/>
                <a:gd name="T115" fmla="*/ 232 h 550"/>
                <a:gd name="T116" fmla="*/ 501 w 599"/>
                <a:gd name="T117" fmla="*/ 164 h 5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99"/>
                <a:gd name="T178" fmla="*/ 0 h 550"/>
                <a:gd name="T179" fmla="*/ 599 w 599"/>
                <a:gd name="T180" fmla="*/ 550 h 5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99" h="550">
                  <a:moveTo>
                    <a:pt x="492" y="125"/>
                  </a:moveTo>
                  <a:lnTo>
                    <a:pt x="492" y="125"/>
                  </a:lnTo>
                  <a:lnTo>
                    <a:pt x="490" y="125"/>
                  </a:lnTo>
                  <a:lnTo>
                    <a:pt x="486" y="129"/>
                  </a:lnTo>
                  <a:lnTo>
                    <a:pt x="481" y="134"/>
                  </a:lnTo>
                  <a:lnTo>
                    <a:pt x="477" y="138"/>
                  </a:lnTo>
                  <a:lnTo>
                    <a:pt x="471" y="138"/>
                  </a:lnTo>
                  <a:lnTo>
                    <a:pt x="469" y="133"/>
                  </a:lnTo>
                  <a:lnTo>
                    <a:pt x="469" y="129"/>
                  </a:lnTo>
                  <a:lnTo>
                    <a:pt x="464" y="125"/>
                  </a:lnTo>
                  <a:lnTo>
                    <a:pt x="460" y="120"/>
                  </a:lnTo>
                  <a:lnTo>
                    <a:pt x="469" y="116"/>
                  </a:lnTo>
                  <a:lnTo>
                    <a:pt x="477" y="107"/>
                  </a:lnTo>
                  <a:lnTo>
                    <a:pt x="471" y="96"/>
                  </a:lnTo>
                  <a:lnTo>
                    <a:pt x="462" y="86"/>
                  </a:lnTo>
                  <a:lnTo>
                    <a:pt x="460" y="75"/>
                  </a:lnTo>
                  <a:lnTo>
                    <a:pt x="457" y="70"/>
                  </a:lnTo>
                  <a:lnTo>
                    <a:pt x="434" y="70"/>
                  </a:lnTo>
                  <a:lnTo>
                    <a:pt x="408" y="73"/>
                  </a:lnTo>
                  <a:lnTo>
                    <a:pt x="397" y="68"/>
                  </a:lnTo>
                  <a:lnTo>
                    <a:pt x="388" y="61"/>
                  </a:lnTo>
                  <a:lnTo>
                    <a:pt x="375" y="59"/>
                  </a:lnTo>
                  <a:lnTo>
                    <a:pt x="357" y="61"/>
                  </a:lnTo>
                  <a:lnTo>
                    <a:pt x="344" y="61"/>
                  </a:lnTo>
                  <a:lnTo>
                    <a:pt x="335" y="62"/>
                  </a:lnTo>
                  <a:lnTo>
                    <a:pt x="331" y="68"/>
                  </a:lnTo>
                  <a:lnTo>
                    <a:pt x="327" y="73"/>
                  </a:lnTo>
                  <a:lnTo>
                    <a:pt x="325" y="83"/>
                  </a:lnTo>
                  <a:lnTo>
                    <a:pt x="322" y="90"/>
                  </a:lnTo>
                  <a:lnTo>
                    <a:pt x="318" y="101"/>
                  </a:lnTo>
                  <a:lnTo>
                    <a:pt x="312" y="109"/>
                  </a:lnTo>
                  <a:lnTo>
                    <a:pt x="309" y="112"/>
                  </a:lnTo>
                  <a:lnTo>
                    <a:pt x="303" y="114"/>
                  </a:lnTo>
                  <a:lnTo>
                    <a:pt x="298" y="116"/>
                  </a:lnTo>
                  <a:lnTo>
                    <a:pt x="288" y="114"/>
                  </a:lnTo>
                  <a:lnTo>
                    <a:pt x="285" y="112"/>
                  </a:lnTo>
                  <a:lnTo>
                    <a:pt x="279" y="110"/>
                  </a:lnTo>
                  <a:lnTo>
                    <a:pt x="275" y="101"/>
                  </a:lnTo>
                  <a:lnTo>
                    <a:pt x="272" y="85"/>
                  </a:lnTo>
                  <a:lnTo>
                    <a:pt x="270" y="75"/>
                  </a:lnTo>
                  <a:lnTo>
                    <a:pt x="268" y="66"/>
                  </a:lnTo>
                  <a:lnTo>
                    <a:pt x="261" y="62"/>
                  </a:lnTo>
                  <a:lnTo>
                    <a:pt x="253" y="61"/>
                  </a:lnTo>
                  <a:lnTo>
                    <a:pt x="248" y="59"/>
                  </a:lnTo>
                  <a:lnTo>
                    <a:pt x="248" y="57"/>
                  </a:lnTo>
                  <a:lnTo>
                    <a:pt x="250" y="55"/>
                  </a:lnTo>
                  <a:lnTo>
                    <a:pt x="253" y="53"/>
                  </a:lnTo>
                  <a:lnTo>
                    <a:pt x="257" y="53"/>
                  </a:lnTo>
                  <a:lnTo>
                    <a:pt x="263" y="55"/>
                  </a:lnTo>
                  <a:lnTo>
                    <a:pt x="266" y="53"/>
                  </a:lnTo>
                  <a:lnTo>
                    <a:pt x="268" y="49"/>
                  </a:lnTo>
                  <a:lnTo>
                    <a:pt x="266" y="46"/>
                  </a:lnTo>
                  <a:lnTo>
                    <a:pt x="263" y="38"/>
                  </a:lnTo>
                  <a:lnTo>
                    <a:pt x="264" y="25"/>
                  </a:lnTo>
                  <a:lnTo>
                    <a:pt x="266" y="14"/>
                  </a:lnTo>
                  <a:lnTo>
                    <a:pt x="264" y="7"/>
                  </a:lnTo>
                  <a:lnTo>
                    <a:pt x="261" y="0"/>
                  </a:lnTo>
                  <a:lnTo>
                    <a:pt x="257" y="0"/>
                  </a:lnTo>
                  <a:lnTo>
                    <a:pt x="255" y="1"/>
                  </a:lnTo>
                  <a:lnTo>
                    <a:pt x="253" y="1"/>
                  </a:lnTo>
                  <a:lnTo>
                    <a:pt x="251" y="3"/>
                  </a:lnTo>
                  <a:lnTo>
                    <a:pt x="250" y="9"/>
                  </a:lnTo>
                  <a:lnTo>
                    <a:pt x="246" y="11"/>
                  </a:lnTo>
                  <a:lnTo>
                    <a:pt x="239" y="9"/>
                  </a:lnTo>
                  <a:lnTo>
                    <a:pt x="233" y="5"/>
                  </a:lnTo>
                  <a:lnTo>
                    <a:pt x="231" y="3"/>
                  </a:lnTo>
                  <a:lnTo>
                    <a:pt x="229" y="3"/>
                  </a:lnTo>
                  <a:lnTo>
                    <a:pt x="227" y="5"/>
                  </a:lnTo>
                  <a:lnTo>
                    <a:pt x="227" y="7"/>
                  </a:lnTo>
                  <a:lnTo>
                    <a:pt x="226" y="16"/>
                  </a:lnTo>
                  <a:lnTo>
                    <a:pt x="222" y="29"/>
                  </a:lnTo>
                  <a:lnTo>
                    <a:pt x="218" y="35"/>
                  </a:lnTo>
                  <a:lnTo>
                    <a:pt x="215" y="38"/>
                  </a:lnTo>
                  <a:lnTo>
                    <a:pt x="213" y="42"/>
                  </a:lnTo>
                  <a:lnTo>
                    <a:pt x="213" y="46"/>
                  </a:lnTo>
                  <a:lnTo>
                    <a:pt x="215" y="49"/>
                  </a:lnTo>
                  <a:lnTo>
                    <a:pt x="216" y="51"/>
                  </a:lnTo>
                  <a:lnTo>
                    <a:pt x="218" y="53"/>
                  </a:lnTo>
                  <a:lnTo>
                    <a:pt x="224" y="55"/>
                  </a:lnTo>
                  <a:lnTo>
                    <a:pt x="226" y="57"/>
                  </a:lnTo>
                  <a:lnTo>
                    <a:pt x="227" y="59"/>
                  </a:lnTo>
                  <a:lnTo>
                    <a:pt x="226" y="62"/>
                  </a:lnTo>
                  <a:lnTo>
                    <a:pt x="226" y="64"/>
                  </a:lnTo>
                  <a:lnTo>
                    <a:pt x="222" y="72"/>
                  </a:lnTo>
                  <a:lnTo>
                    <a:pt x="216" y="77"/>
                  </a:lnTo>
                  <a:lnTo>
                    <a:pt x="213" y="81"/>
                  </a:lnTo>
                  <a:lnTo>
                    <a:pt x="209" y="85"/>
                  </a:lnTo>
                  <a:lnTo>
                    <a:pt x="203" y="88"/>
                  </a:lnTo>
                  <a:lnTo>
                    <a:pt x="196" y="88"/>
                  </a:lnTo>
                  <a:lnTo>
                    <a:pt x="187" y="83"/>
                  </a:lnTo>
                  <a:lnTo>
                    <a:pt x="181" y="77"/>
                  </a:lnTo>
                  <a:lnTo>
                    <a:pt x="179" y="73"/>
                  </a:lnTo>
                  <a:lnTo>
                    <a:pt x="178" y="68"/>
                  </a:lnTo>
                  <a:lnTo>
                    <a:pt x="178" y="64"/>
                  </a:lnTo>
                  <a:lnTo>
                    <a:pt x="179" y="57"/>
                  </a:lnTo>
                  <a:lnTo>
                    <a:pt x="176" y="53"/>
                  </a:lnTo>
                  <a:lnTo>
                    <a:pt x="168" y="49"/>
                  </a:lnTo>
                  <a:lnTo>
                    <a:pt x="159" y="53"/>
                  </a:lnTo>
                  <a:lnTo>
                    <a:pt x="152" y="55"/>
                  </a:lnTo>
                  <a:lnTo>
                    <a:pt x="141" y="46"/>
                  </a:lnTo>
                  <a:lnTo>
                    <a:pt x="131" y="38"/>
                  </a:lnTo>
                  <a:lnTo>
                    <a:pt x="124" y="46"/>
                  </a:lnTo>
                  <a:lnTo>
                    <a:pt x="120" y="55"/>
                  </a:lnTo>
                  <a:lnTo>
                    <a:pt x="111" y="66"/>
                  </a:lnTo>
                  <a:lnTo>
                    <a:pt x="98" y="81"/>
                  </a:lnTo>
                  <a:lnTo>
                    <a:pt x="93" y="90"/>
                  </a:lnTo>
                  <a:lnTo>
                    <a:pt x="89" y="98"/>
                  </a:lnTo>
                  <a:lnTo>
                    <a:pt x="87" y="105"/>
                  </a:lnTo>
                  <a:lnTo>
                    <a:pt x="89" y="112"/>
                  </a:lnTo>
                  <a:lnTo>
                    <a:pt x="93" y="116"/>
                  </a:lnTo>
                  <a:lnTo>
                    <a:pt x="98" y="118"/>
                  </a:lnTo>
                  <a:lnTo>
                    <a:pt x="102" y="118"/>
                  </a:lnTo>
                  <a:lnTo>
                    <a:pt x="106" y="122"/>
                  </a:lnTo>
                  <a:lnTo>
                    <a:pt x="107" y="123"/>
                  </a:lnTo>
                  <a:lnTo>
                    <a:pt x="111" y="129"/>
                  </a:lnTo>
                  <a:lnTo>
                    <a:pt x="109" y="134"/>
                  </a:lnTo>
                  <a:lnTo>
                    <a:pt x="106" y="138"/>
                  </a:lnTo>
                  <a:lnTo>
                    <a:pt x="102" y="142"/>
                  </a:lnTo>
                  <a:lnTo>
                    <a:pt x="96" y="146"/>
                  </a:lnTo>
                  <a:lnTo>
                    <a:pt x="85" y="153"/>
                  </a:lnTo>
                  <a:lnTo>
                    <a:pt x="72" y="160"/>
                  </a:lnTo>
                  <a:lnTo>
                    <a:pt x="67" y="171"/>
                  </a:lnTo>
                  <a:lnTo>
                    <a:pt x="59" y="184"/>
                  </a:lnTo>
                  <a:lnTo>
                    <a:pt x="52" y="192"/>
                  </a:lnTo>
                  <a:lnTo>
                    <a:pt x="45" y="197"/>
                  </a:lnTo>
                  <a:lnTo>
                    <a:pt x="35" y="199"/>
                  </a:lnTo>
                  <a:lnTo>
                    <a:pt x="22" y="199"/>
                  </a:lnTo>
                  <a:lnTo>
                    <a:pt x="21" y="210"/>
                  </a:lnTo>
                  <a:lnTo>
                    <a:pt x="17" y="221"/>
                  </a:lnTo>
                  <a:lnTo>
                    <a:pt x="13" y="229"/>
                  </a:lnTo>
                  <a:lnTo>
                    <a:pt x="9" y="234"/>
                  </a:lnTo>
                  <a:lnTo>
                    <a:pt x="4" y="243"/>
                  </a:lnTo>
                  <a:lnTo>
                    <a:pt x="0" y="253"/>
                  </a:lnTo>
                  <a:lnTo>
                    <a:pt x="0" y="262"/>
                  </a:lnTo>
                  <a:lnTo>
                    <a:pt x="2" y="269"/>
                  </a:lnTo>
                  <a:lnTo>
                    <a:pt x="4" y="275"/>
                  </a:lnTo>
                  <a:lnTo>
                    <a:pt x="8" y="279"/>
                  </a:lnTo>
                  <a:lnTo>
                    <a:pt x="17" y="284"/>
                  </a:lnTo>
                  <a:lnTo>
                    <a:pt x="24" y="297"/>
                  </a:lnTo>
                  <a:lnTo>
                    <a:pt x="28" y="304"/>
                  </a:lnTo>
                  <a:lnTo>
                    <a:pt x="32" y="316"/>
                  </a:lnTo>
                  <a:lnTo>
                    <a:pt x="39" y="321"/>
                  </a:lnTo>
                  <a:lnTo>
                    <a:pt x="48" y="328"/>
                  </a:lnTo>
                  <a:lnTo>
                    <a:pt x="54" y="338"/>
                  </a:lnTo>
                  <a:lnTo>
                    <a:pt x="59" y="347"/>
                  </a:lnTo>
                  <a:lnTo>
                    <a:pt x="74" y="347"/>
                  </a:lnTo>
                  <a:lnTo>
                    <a:pt x="89" y="351"/>
                  </a:lnTo>
                  <a:lnTo>
                    <a:pt x="93" y="364"/>
                  </a:lnTo>
                  <a:lnTo>
                    <a:pt x="96" y="377"/>
                  </a:lnTo>
                  <a:lnTo>
                    <a:pt x="104" y="378"/>
                  </a:lnTo>
                  <a:lnTo>
                    <a:pt x="111" y="382"/>
                  </a:lnTo>
                  <a:lnTo>
                    <a:pt x="115" y="391"/>
                  </a:lnTo>
                  <a:lnTo>
                    <a:pt x="124" y="404"/>
                  </a:lnTo>
                  <a:lnTo>
                    <a:pt x="142" y="410"/>
                  </a:lnTo>
                  <a:lnTo>
                    <a:pt x="155" y="413"/>
                  </a:lnTo>
                  <a:lnTo>
                    <a:pt x="157" y="425"/>
                  </a:lnTo>
                  <a:lnTo>
                    <a:pt x="161" y="439"/>
                  </a:lnTo>
                  <a:lnTo>
                    <a:pt x="172" y="447"/>
                  </a:lnTo>
                  <a:lnTo>
                    <a:pt x="185" y="454"/>
                  </a:lnTo>
                  <a:lnTo>
                    <a:pt x="196" y="450"/>
                  </a:lnTo>
                  <a:lnTo>
                    <a:pt x="207" y="450"/>
                  </a:lnTo>
                  <a:lnTo>
                    <a:pt x="213" y="454"/>
                  </a:lnTo>
                  <a:lnTo>
                    <a:pt x="216" y="462"/>
                  </a:lnTo>
                  <a:lnTo>
                    <a:pt x="213" y="467"/>
                  </a:lnTo>
                  <a:lnTo>
                    <a:pt x="207" y="471"/>
                  </a:lnTo>
                  <a:lnTo>
                    <a:pt x="205" y="474"/>
                  </a:lnTo>
                  <a:lnTo>
                    <a:pt x="205" y="478"/>
                  </a:lnTo>
                  <a:lnTo>
                    <a:pt x="207" y="482"/>
                  </a:lnTo>
                  <a:lnTo>
                    <a:pt x="213" y="487"/>
                  </a:lnTo>
                  <a:lnTo>
                    <a:pt x="224" y="497"/>
                  </a:lnTo>
                  <a:lnTo>
                    <a:pt x="237" y="506"/>
                  </a:lnTo>
                  <a:lnTo>
                    <a:pt x="240" y="504"/>
                  </a:lnTo>
                  <a:lnTo>
                    <a:pt x="244" y="502"/>
                  </a:lnTo>
                  <a:lnTo>
                    <a:pt x="250" y="502"/>
                  </a:lnTo>
                  <a:lnTo>
                    <a:pt x="255" y="504"/>
                  </a:lnTo>
                  <a:lnTo>
                    <a:pt x="259" y="508"/>
                  </a:lnTo>
                  <a:lnTo>
                    <a:pt x="263" y="511"/>
                  </a:lnTo>
                  <a:lnTo>
                    <a:pt x="264" y="519"/>
                  </a:lnTo>
                  <a:lnTo>
                    <a:pt x="263" y="528"/>
                  </a:lnTo>
                  <a:lnTo>
                    <a:pt x="263" y="537"/>
                  </a:lnTo>
                  <a:lnTo>
                    <a:pt x="264" y="541"/>
                  </a:lnTo>
                  <a:lnTo>
                    <a:pt x="268" y="543"/>
                  </a:lnTo>
                  <a:lnTo>
                    <a:pt x="274" y="543"/>
                  </a:lnTo>
                  <a:lnTo>
                    <a:pt x="285" y="539"/>
                  </a:lnTo>
                  <a:lnTo>
                    <a:pt x="296" y="539"/>
                  </a:lnTo>
                  <a:lnTo>
                    <a:pt x="299" y="541"/>
                  </a:lnTo>
                  <a:lnTo>
                    <a:pt x="305" y="547"/>
                  </a:lnTo>
                  <a:lnTo>
                    <a:pt x="311" y="550"/>
                  </a:lnTo>
                  <a:lnTo>
                    <a:pt x="322" y="550"/>
                  </a:lnTo>
                  <a:lnTo>
                    <a:pt x="331" y="548"/>
                  </a:lnTo>
                  <a:lnTo>
                    <a:pt x="338" y="543"/>
                  </a:lnTo>
                  <a:lnTo>
                    <a:pt x="344" y="535"/>
                  </a:lnTo>
                  <a:lnTo>
                    <a:pt x="348" y="528"/>
                  </a:lnTo>
                  <a:lnTo>
                    <a:pt x="348" y="524"/>
                  </a:lnTo>
                  <a:lnTo>
                    <a:pt x="344" y="521"/>
                  </a:lnTo>
                  <a:lnTo>
                    <a:pt x="342" y="517"/>
                  </a:lnTo>
                  <a:lnTo>
                    <a:pt x="342" y="515"/>
                  </a:lnTo>
                  <a:lnTo>
                    <a:pt x="346" y="511"/>
                  </a:lnTo>
                  <a:lnTo>
                    <a:pt x="349" y="506"/>
                  </a:lnTo>
                  <a:lnTo>
                    <a:pt x="364" y="500"/>
                  </a:lnTo>
                  <a:lnTo>
                    <a:pt x="381" y="491"/>
                  </a:lnTo>
                  <a:lnTo>
                    <a:pt x="397" y="482"/>
                  </a:lnTo>
                  <a:lnTo>
                    <a:pt x="414" y="476"/>
                  </a:lnTo>
                  <a:lnTo>
                    <a:pt x="408" y="458"/>
                  </a:lnTo>
                  <a:lnTo>
                    <a:pt x="403" y="439"/>
                  </a:lnTo>
                  <a:lnTo>
                    <a:pt x="394" y="443"/>
                  </a:lnTo>
                  <a:lnTo>
                    <a:pt x="386" y="447"/>
                  </a:lnTo>
                  <a:lnTo>
                    <a:pt x="383" y="445"/>
                  </a:lnTo>
                  <a:lnTo>
                    <a:pt x="383" y="441"/>
                  </a:lnTo>
                  <a:lnTo>
                    <a:pt x="372" y="445"/>
                  </a:lnTo>
                  <a:lnTo>
                    <a:pt x="353" y="454"/>
                  </a:lnTo>
                  <a:lnTo>
                    <a:pt x="346" y="450"/>
                  </a:lnTo>
                  <a:lnTo>
                    <a:pt x="340" y="443"/>
                  </a:lnTo>
                  <a:lnTo>
                    <a:pt x="329" y="447"/>
                  </a:lnTo>
                  <a:lnTo>
                    <a:pt x="322" y="445"/>
                  </a:lnTo>
                  <a:lnTo>
                    <a:pt x="325" y="441"/>
                  </a:lnTo>
                  <a:lnTo>
                    <a:pt x="327" y="436"/>
                  </a:lnTo>
                  <a:lnTo>
                    <a:pt x="329" y="428"/>
                  </a:lnTo>
                  <a:lnTo>
                    <a:pt x="329" y="421"/>
                  </a:lnTo>
                  <a:lnTo>
                    <a:pt x="336" y="421"/>
                  </a:lnTo>
                  <a:lnTo>
                    <a:pt x="340" y="419"/>
                  </a:lnTo>
                  <a:lnTo>
                    <a:pt x="344" y="417"/>
                  </a:lnTo>
                  <a:lnTo>
                    <a:pt x="346" y="413"/>
                  </a:lnTo>
                  <a:lnTo>
                    <a:pt x="346" y="408"/>
                  </a:lnTo>
                  <a:lnTo>
                    <a:pt x="348" y="402"/>
                  </a:lnTo>
                  <a:lnTo>
                    <a:pt x="349" y="399"/>
                  </a:lnTo>
                  <a:lnTo>
                    <a:pt x="353" y="397"/>
                  </a:lnTo>
                  <a:lnTo>
                    <a:pt x="364" y="397"/>
                  </a:lnTo>
                  <a:lnTo>
                    <a:pt x="379" y="395"/>
                  </a:lnTo>
                  <a:lnTo>
                    <a:pt x="377" y="378"/>
                  </a:lnTo>
                  <a:lnTo>
                    <a:pt x="373" y="358"/>
                  </a:lnTo>
                  <a:lnTo>
                    <a:pt x="388" y="347"/>
                  </a:lnTo>
                  <a:lnTo>
                    <a:pt x="405" y="334"/>
                  </a:lnTo>
                  <a:lnTo>
                    <a:pt x="405" y="328"/>
                  </a:lnTo>
                  <a:lnTo>
                    <a:pt x="405" y="323"/>
                  </a:lnTo>
                  <a:lnTo>
                    <a:pt x="403" y="316"/>
                  </a:lnTo>
                  <a:lnTo>
                    <a:pt x="399" y="310"/>
                  </a:lnTo>
                  <a:lnTo>
                    <a:pt x="392" y="299"/>
                  </a:lnTo>
                  <a:lnTo>
                    <a:pt x="383" y="286"/>
                  </a:lnTo>
                  <a:lnTo>
                    <a:pt x="381" y="280"/>
                  </a:lnTo>
                  <a:lnTo>
                    <a:pt x="381" y="273"/>
                  </a:lnTo>
                  <a:lnTo>
                    <a:pt x="381" y="269"/>
                  </a:lnTo>
                  <a:lnTo>
                    <a:pt x="383" y="266"/>
                  </a:lnTo>
                  <a:lnTo>
                    <a:pt x="384" y="264"/>
                  </a:lnTo>
                  <a:lnTo>
                    <a:pt x="386" y="264"/>
                  </a:lnTo>
                  <a:lnTo>
                    <a:pt x="394" y="268"/>
                  </a:lnTo>
                  <a:lnTo>
                    <a:pt x="401" y="271"/>
                  </a:lnTo>
                  <a:lnTo>
                    <a:pt x="405" y="275"/>
                  </a:lnTo>
                  <a:lnTo>
                    <a:pt x="408" y="279"/>
                  </a:lnTo>
                  <a:lnTo>
                    <a:pt x="414" y="288"/>
                  </a:lnTo>
                  <a:lnTo>
                    <a:pt x="421" y="299"/>
                  </a:lnTo>
                  <a:lnTo>
                    <a:pt x="436" y="310"/>
                  </a:lnTo>
                  <a:lnTo>
                    <a:pt x="455" y="319"/>
                  </a:lnTo>
                  <a:lnTo>
                    <a:pt x="460" y="325"/>
                  </a:lnTo>
                  <a:lnTo>
                    <a:pt x="464" y="328"/>
                  </a:lnTo>
                  <a:lnTo>
                    <a:pt x="464" y="334"/>
                  </a:lnTo>
                  <a:lnTo>
                    <a:pt x="466" y="338"/>
                  </a:lnTo>
                  <a:lnTo>
                    <a:pt x="464" y="345"/>
                  </a:lnTo>
                  <a:lnTo>
                    <a:pt x="466" y="349"/>
                  </a:lnTo>
                  <a:lnTo>
                    <a:pt x="477" y="349"/>
                  </a:lnTo>
                  <a:lnTo>
                    <a:pt x="492" y="351"/>
                  </a:lnTo>
                  <a:lnTo>
                    <a:pt x="503" y="356"/>
                  </a:lnTo>
                  <a:lnTo>
                    <a:pt x="516" y="362"/>
                  </a:lnTo>
                  <a:lnTo>
                    <a:pt x="519" y="362"/>
                  </a:lnTo>
                  <a:lnTo>
                    <a:pt x="525" y="362"/>
                  </a:lnTo>
                  <a:lnTo>
                    <a:pt x="529" y="369"/>
                  </a:lnTo>
                  <a:lnTo>
                    <a:pt x="530" y="377"/>
                  </a:lnTo>
                  <a:lnTo>
                    <a:pt x="538" y="377"/>
                  </a:lnTo>
                  <a:lnTo>
                    <a:pt x="545" y="375"/>
                  </a:lnTo>
                  <a:lnTo>
                    <a:pt x="551" y="373"/>
                  </a:lnTo>
                  <a:lnTo>
                    <a:pt x="556" y="369"/>
                  </a:lnTo>
                  <a:lnTo>
                    <a:pt x="551" y="360"/>
                  </a:lnTo>
                  <a:lnTo>
                    <a:pt x="545" y="351"/>
                  </a:lnTo>
                  <a:lnTo>
                    <a:pt x="549" y="334"/>
                  </a:lnTo>
                  <a:lnTo>
                    <a:pt x="554" y="323"/>
                  </a:lnTo>
                  <a:lnTo>
                    <a:pt x="547" y="312"/>
                  </a:lnTo>
                  <a:lnTo>
                    <a:pt x="545" y="301"/>
                  </a:lnTo>
                  <a:lnTo>
                    <a:pt x="571" y="275"/>
                  </a:lnTo>
                  <a:lnTo>
                    <a:pt x="599" y="249"/>
                  </a:lnTo>
                  <a:lnTo>
                    <a:pt x="582" y="236"/>
                  </a:lnTo>
                  <a:lnTo>
                    <a:pt x="567" y="227"/>
                  </a:lnTo>
                  <a:lnTo>
                    <a:pt x="558" y="227"/>
                  </a:lnTo>
                  <a:lnTo>
                    <a:pt x="553" y="227"/>
                  </a:lnTo>
                  <a:lnTo>
                    <a:pt x="554" y="231"/>
                  </a:lnTo>
                  <a:lnTo>
                    <a:pt x="556" y="236"/>
                  </a:lnTo>
                  <a:lnTo>
                    <a:pt x="547" y="236"/>
                  </a:lnTo>
                  <a:lnTo>
                    <a:pt x="540" y="234"/>
                  </a:lnTo>
                  <a:lnTo>
                    <a:pt x="534" y="232"/>
                  </a:lnTo>
                  <a:lnTo>
                    <a:pt x="530" y="229"/>
                  </a:lnTo>
                  <a:lnTo>
                    <a:pt x="523" y="210"/>
                  </a:lnTo>
                  <a:lnTo>
                    <a:pt x="514" y="183"/>
                  </a:lnTo>
                  <a:lnTo>
                    <a:pt x="506" y="173"/>
                  </a:lnTo>
                  <a:lnTo>
                    <a:pt x="501" y="164"/>
                  </a:lnTo>
                  <a:lnTo>
                    <a:pt x="497" y="157"/>
                  </a:lnTo>
                  <a:lnTo>
                    <a:pt x="493" y="149"/>
                  </a:lnTo>
                  <a:lnTo>
                    <a:pt x="492" y="136"/>
                  </a:lnTo>
                  <a:lnTo>
                    <a:pt x="492" y="125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5" name="Freeform 65"/>
            <p:cNvSpPr>
              <a:spLocks/>
            </p:cNvSpPr>
            <p:nvPr/>
          </p:nvSpPr>
          <p:spPr bwMode="auto">
            <a:xfrm>
              <a:off x="1066" y="1541"/>
              <a:ext cx="122" cy="131"/>
            </a:xfrm>
            <a:custGeom>
              <a:avLst/>
              <a:gdLst>
                <a:gd name="T0" fmla="*/ 28 w 122"/>
                <a:gd name="T1" fmla="*/ 50 h 131"/>
                <a:gd name="T2" fmla="*/ 37 w 122"/>
                <a:gd name="T3" fmla="*/ 44 h 131"/>
                <a:gd name="T4" fmla="*/ 45 w 122"/>
                <a:gd name="T5" fmla="*/ 39 h 131"/>
                <a:gd name="T6" fmla="*/ 48 w 122"/>
                <a:gd name="T7" fmla="*/ 24 h 131"/>
                <a:gd name="T8" fmla="*/ 54 w 122"/>
                <a:gd name="T9" fmla="*/ 11 h 131"/>
                <a:gd name="T10" fmla="*/ 65 w 122"/>
                <a:gd name="T11" fmla="*/ 7 h 131"/>
                <a:gd name="T12" fmla="*/ 78 w 122"/>
                <a:gd name="T13" fmla="*/ 5 h 131"/>
                <a:gd name="T14" fmla="*/ 83 w 122"/>
                <a:gd name="T15" fmla="*/ 2 h 131"/>
                <a:gd name="T16" fmla="*/ 89 w 122"/>
                <a:gd name="T17" fmla="*/ 0 h 131"/>
                <a:gd name="T18" fmla="*/ 94 w 122"/>
                <a:gd name="T19" fmla="*/ 4 h 131"/>
                <a:gd name="T20" fmla="*/ 100 w 122"/>
                <a:gd name="T21" fmla="*/ 9 h 131"/>
                <a:gd name="T22" fmla="*/ 107 w 122"/>
                <a:gd name="T23" fmla="*/ 9 h 131"/>
                <a:gd name="T24" fmla="*/ 113 w 122"/>
                <a:gd name="T25" fmla="*/ 11 h 131"/>
                <a:gd name="T26" fmla="*/ 113 w 122"/>
                <a:gd name="T27" fmla="*/ 17 h 131"/>
                <a:gd name="T28" fmla="*/ 113 w 122"/>
                <a:gd name="T29" fmla="*/ 24 h 131"/>
                <a:gd name="T30" fmla="*/ 120 w 122"/>
                <a:gd name="T31" fmla="*/ 31 h 131"/>
                <a:gd name="T32" fmla="*/ 122 w 122"/>
                <a:gd name="T33" fmla="*/ 41 h 131"/>
                <a:gd name="T34" fmla="*/ 117 w 122"/>
                <a:gd name="T35" fmla="*/ 52 h 131"/>
                <a:gd name="T36" fmla="*/ 107 w 122"/>
                <a:gd name="T37" fmla="*/ 61 h 131"/>
                <a:gd name="T38" fmla="*/ 102 w 122"/>
                <a:gd name="T39" fmla="*/ 78 h 131"/>
                <a:gd name="T40" fmla="*/ 98 w 122"/>
                <a:gd name="T41" fmla="*/ 96 h 131"/>
                <a:gd name="T42" fmla="*/ 91 w 122"/>
                <a:gd name="T43" fmla="*/ 111 h 131"/>
                <a:gd name="T44" fmla="*/ 82 w 122"/>
                <a:gd name="T45" fmla="*/ 126 h 131"/>
                <a:gd name="T46" fmla="*/ 72 w 122"/>
                <a:gd name="T47" fmla="*/ 126 h 131"/>
                <a:gd name="T48" fmla="*/ 65 w 122"/>
                <a:gd name="T49" fmla="*/ 124 h 131"/>
                <a:gd name="T50" fmla="*/ 58 w 122"/>
                <a:gd name="T51" fmla="*/ 126 h 131"/>
                <a:gd name="T52" fmla="*/ 50 w 122"/>
                <a:gd name="T53" fmla="*/ 129 h 131"/>
                <a:gd name="T54" fmla="*/ 43 w 122"/>
                <a:gd name="T55" fmla="*/ 131 h 131"/>
                <a:gd name="T56" fmla="*/ 35 w 122"/>
                <a:gd name="T57" fmla="*/ 131 h 131"/>
                <a:gd name="T58" fmla="*/ 32 w 122"/>
                <a:gd name="T59" fmla="*/ 120 h 131"/>
                <a:gd name="T60" fmla="*/ 26 w 122"/>
                <a:gd name="T61" fmla="*/ 107 h 131"/>
                <a:gd name="T62" fmla="*/ 11 w 122"/>
                <a:gd name="T63" fmla="*/ 103 h 131"/>
                <a:gd name="T64" fmla="*/ 0 w 122"/>
                <a:gd name="T65" fmla="*/ 98 h 131"/>
                <a:gd name="T66" fmla="*/ 0 w 122"/>
                <a:gd name="T67" fmla="*/ 92 h 131"/>
                <a:gd name="T68" fmla="*/ 0 w 122"/>
                <a:gd name="T69" fmla="*/ 87 h 131"/>
                <a:gd name="T70" fmla="*/ 4 w 122"/>
                <a:gd name="T71" fmla="*/ 83 h 131"/>
                <a:gd name="T72" fmla="*/ 8 w 122"/>
                <a:gd name="T73" fmla="*/ 79 h 131"/>
                <a:gd name="T74" fmla="*/ 15 w 122"/>
                <a:gd name="T75" fmla="*/ 74 h 131"/>
                <a:gd name="T76" fmla="*/ 22 w 122"/>
                <a:gd name="T77" fmla="*/ 70 h 131"/>
                <a:gd name="T78" fmla="*/ 24 w 122"/>
                <a:gd name="T79" fmla="*/ 59 h 131"/>
                <a:gd name="T80" fmla="*/ 28 w 122"/>
                <a:gd name="T81" fmla="*/ 50 h 1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2"/>
                <a:gd name="T124" fmla="*/ 0 h 131"/>
                <a:gd name="T125" fmla="*/ 122 w 122"/>
                <a:gd name="T126" fmla="*/ 131 h 13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2" h="131">
                  <a:moveTo>
                    <a:pt x="28" y="50"/>
                  </a:moveTo>
                  <a:lnTo>
                    <a:pt x="37" y="44"/>
                  </a:lnTo>
                  <a:lnTo>
                    <a:pt x="45" y="39"/>
                  </a:lnTo>
                  <a:lnTo>
                    <a:pt x="48" y="24"/>
                  </a:lnTo>
                  <a:lnTo>
                    <a:pt x="54" y="11"/>
                  </a:lnTo>
                  <a:lnTo>
                    <a:pt x="65" y="7"/>
                  </a:lnTo>
                  <a:lnTo>
                    <a:pt x="78" y="5"/>
                  </a:lnTo>
                  <a:lnTo>
                    <a:pt x="83" y="2"/>
                  </a:lnTo>
                  <a:lnTo>
                    <a:pt x="89" y="0"/>
                  </a:lnTo>
                  <a:lnTo>
                    <a:pt x="94" y="4"/>
                  </a:lnTo>
                  <a:lnTo>
                    <a:pt x="100" y="9"/>
                  </a:lnTo>
                  <a:lnTo>
                    <a:pt x="107" y="9"/>
                  </a:lnTo>
                  <a:lnTo>
                    <a:pt x="113" y="11"/>
                  </a:lnTo>
                  <a:lnTo>
                    <a:pt x="113" y="17"/>
                  </a:lnTo>
                  <a:lnTo>
                    <a:pt x="113" y="24"/>
                  </a:lnTo>
                  <a:lnTo>
                    <a:pt x="120" y="31"/>
                  </a:lnTo>
                  <a:lnTo>
                    <a:pt x="122" y="41"/>
                  </a:lnTo>
                  <a:lnTo>
                    <a:pt x="117" y="52"/>
                  </a:lnTo>
                  <a:lnTo>
                    <a:pt x="107" y="61"/>
                  </a:lnTo>
                  <a:lnTo>
                    <a:pt x="102" y="78"/>
                  </a:lnTo>
                  <a:lnTo>
                    <a:pt x="98" y="96"/>
                  </a:lnTo>
                  <a:lnTo>
                    <a:pt x="91" y="111"/>
                  </a:lnTo>
                  <a:lnTo>
                    <a:pt x="82" y="126"/>
                  </a:lnTo>
                  <a:lnTo>
                    <a:pt x="72" y="126"/>
                  </a:lnTo>
                  <a:lnTo>
                    <a:pt x="65" y="124"/>
                  </a:lnTo>
                  <a:lnTo>
                    <a:pt x="58" y="126"/>
                  </a:lnTo>
                  <a:lnTo>
                    <a:pt x="50" y="129"/>
                  </a:lnTo>
                  <a:lnTo>
                    <a:pt x="43" y="131"/>
                  </a:lnTo>
                  <a:lnTo>
                    <a:pt x="35" y="131"/>
                  </a:lnTo>
                  <a:lnTo>
                    <a:pt x="32" y="120"/>
                  </a:lnTo>
                  <a:lnTo>
                    <a:pt x="26" y="107"/>
                  </a:lnTo>
                  <a:lnTo>
                    <a:pt x="11" y="103"/>
                  </a:lnTo>
                  <a:lnTo>
                    <a:pt x="0" y="98"/>
                  </a:lnTo>
                  <a:lnTo>
                    <a:pt x="0" y="92"/>
                  </a:lnTo>
                  <a:lnTo>
                    <a:pt x="0" y="87"/>
                  </a:lnTo>
                  <a:lnTo>
                    <a:pt x="4" y="83"/>
                  </a:lnTo>
                  <a:lnTo>
                    <a:pt x="8" y="79"/>
                  </a:lnTo>
                  <a:lnTo>
                    <a:pt x="15" y="74"/>
                  </a:lnTo>
                  <a:lnTo>
                    <a:pt x="22" y="70"/>
                  </a:lnTo>
                  <a:lnTo>
                    <a:pt x="24" y="59"/>
                  </a:lnTo>
                  <a:lnTo>
                    <a:pt x="28" y="5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6" name="Freeform 66"/>
            <p:cNvSpPr>
              <a:spLocks/>
            </p:cNvSpPr>
            <p:nvPr/>
          </p:nvSpPr>
          <p:spPr bwMode="auto">
            <a:xfrm>
              <a:off x="1231" y="1624"/>
              <a:ext cx="110" cy="133"/>
            </a:xfrm>
            <a:custGeom>
              <a:avLst/>
              <a:gdLst>
                <a:gd name="T0" fmla="*/ 38 w 110"/>
                <a:gd name="T1" fmla="*/ 48 h 133"/>
                <a:gd name="T2" fmla="*/ 40 w 110"/>
                <a:gd name="T3" fmla="*/ 31 h 133"/>
                <a:gd name="T4" fmla="*/ 46 w 110"/>
                <a:gd name="T5" fmla="*/ 22 h 133"/>
                <a:gd name="T6" fmla="*/ 48 w 110"/>
                <a:gd name="T7" fmla="*/ 28 h 133"/>
                <a:gd name="T8" fmla="*/ 53 w 110"/>
                <a:gd name="T9" fmla="*/ 33 h 133"/>
                <a:gd name="T10" fmla="*/ 68 w 110"/>
                <a:gd name="T11" fmla="*/ 24 h 133"/>
                <a:gd name="T12" fmla="*/ 81 w 110"/>
                <a:gd name="T13" fmla="*/ 13 h 133"/>
                <a:gd name="T14" fmla="*/ 70 w 110"/>
                <a:gd name="T15" fmla="*/ 35 h 133"/>
                <a:gd name="T16" fmla="*/ 61 w 110"/>
                <a:gd name="T17" fmla="*/ 54 h 133"/>
                <a:gd name="T18" fmla="*/ 66 w 110"/>
                <a:gd name="T19" fmla="*/ 50 h 133"/>
                <a:gd name="T20" fmla="*/ 74 w 110"/>
                <a:gd name="T21" fmla="*/ 48 h 133"/>
                <a:gd name="T22" fmla="*/ 75 w 110"/>
                <a:gd name="T23" fmla="*/ 54 h 133"/>
                <a:gd name="T24" fmla="*/ 79 w 110"/>
                <a:gd name="T25" fmla="*/ 59 h 133"/>
                <a:gd name="T26" fmla="*/ 88 w 110"/>
                <a:gd name="T27" fmla="*/ 52 h 133"/>
                <a:gd name="T28" fmla="*/ 94 w 110"/>
                <a:gd name="T29" fmla="*/ 44 h 133"/>
                <a:gd name="T30" fmla="*/ 96 w 110"/>
                <a:gd name="T31" fmla="*/ 37 h 133"/>
                <a:gd name="T32" fmla="*/ 96 w 110"/>
                <a:gd name="T33" fmla="*/ 26 h 133"/>
                <a:gd name="T34" fmla="*/ 99 w 110"/>
                <a:gd name="T35" fmla="*/ 11 h 133"/>
                <a:gd name="T36" fmla="*/ 103 w 110"/>
                <a:gd name="T37" fmla="*/ 0 h 133"/>
                <a:gd name="T38" fmla="*/ 107 w 110"/>
                <a:gd name="T39" fmla="*/ 2 h 133"/>
                <a:gd name="T40" fmla="*/ 109 w 110"/>
                <a:gd name="T41" fmla="*/ 4 h 133"/>
                <a:gd name="T42" fmla="*/ 110 w 110"/>
                <a:gd name="T43" fmla="*/ 7 h 133"/>
                <a:gd name="T44" fmla="*/ 110 w 110"/>
                <a:gd name="T45" fmla="*/ 11 h 133"/>
                <a:gd name="T46" fmla="*/ 110 w 110"/>
                <a:gd name="T47" fmla="*/ 19 h 133"/>
                <a:gd name="T48" fmla="*/ 109 w 110"/>
                <a:gd name="T49" fmla="*/ 30 h 133"/>
                <a:gd name="T50" fmla="*/ 109 w 110"/>
                <a:gd name="T51" fmla="*/ 39 h 133"/>
                <a:gd name="T52" fmla="*/ 109 w 110"/>
                <a:gd name="T53" fmla="*/ 48 h 133"/>
                <a:gd name="T54" fmla="*/ 107 w 110"/>
                <a:gd name="T55" fmla="*/ 56 h 133"/>
                <a:gd name="T56" fmla="*/ 103 w 110"/>
                <a:gd name="T57" fmla="*/ 63 h 133"/>
                <a:gd name="T58" fmla="*/ 96 w 110"/>
                <a:gd name="T59" fmla="*/ 68 h 133"/>
                <a:gd name="T60" fmla="*/ 86 w 110"/>
                <a:gd name="T61" fmla="*/ 72 h 133"/>
                <a:gd name="T62" fmla="*/ 81 w 110"/>
                <a:gd name="T63" fmla="*/ 76 h 133"/>
                <a:gd name="T64" fmla="*/ 77 w 110"/>
                <a:gd name="T65" fmla="*/ 80 h 133"/>
                <a:gd name="T66" fmla="*/ 74 w 110"/>
                <a:gd name="T67" fmla="*/ 89 h 133"/>
                <a:gd name="T68" fmla="*/ 70 w 110"/>
                <a:gd name="T69" fmla="*/ 100 h 133"/>
                <a:gd name="T70" fmla="*/ 64 w 110"/>
                <a:gd name="T71" fmla="*/ 105 h 133"/>
                <a:gd name="T72" fmla="*/ 57 w 110"/>
                <a:gd name="T73" fmla="*/ 109 h 133"/>
                <a:gd name="T74" fmla="*/ 53 w 110"/>
                <a:gd name="T75" fmla="*/ 115 h 133"/>
                <a:gd name="T76" fmla="*/ 50 w 110"/>
                <a:gd name="T77" fmla="*/ 120 h 133"/>
                <a:gd name="T78" fmla="*/ 44 w 110"/>
                <a:gd name="T79" fmla="*/ 126 h 133"/>
                <a:gd name="T80" fmla="*/ 38 w 110"/>
                <a:gd name="T81" fmla="*/ 129 h 133"/>
                <a:gd name="T82" fmla="*/ 29 w 110"/>
                <a:gd name="T83" fmla="*/ 133 h 133"/>
                <a:gd name="T84" fmla="*/ 18 w 110"/>
                <a:gd name="T85" fmla="*/ 133 h 133"/>
                <a:gd name="T86" fmla="*/ 11 w 110"/>
                <a:gd name="T87" fmla="*/ 131 h 133"/>
                <a:gd name="T88" fmla="*/ 3 w 110"/>
                <a:gd name="T89" fmla="*/ 128 h 133"/>
                <a:gd name="T90" fmla="*/ 1 w 110"/>
                <a:gd name="T91" fmla="*/ 124 h 133"/>
                <a:gd name="T92" fmla="*/ 0 w 110"/>
                <a:gd name="T93" fmla="*/ 122 h 133"/>
                <a:gd name="T94" fmla="*/ 0 w 110"/>
                <a:gd name="T95" fmla="*/ 118 h 133"/>
                <a:gd name="T96" fmla="*/ 0 w 110"/>
                <a:gd name="T97" fmla="*/ 115 h 133"/>
                <a:gd name="T98" fmla="*/ 7 w 110"/>
                <a:gd name="T99" fmla="*/ 111 h 133"/>
                <a:gd name="T100" fmla="*/ 14 w 110"/>
                <a:gd name="T101" fmla="*/ 109 h 133"/>
                <a:gd name="T102" fmla="*/ 20 w 110"/>
                <a:gd name="T103" fmla="*/ 107 h 133"/>
                <a:gd name="T104" fmla="*/ 26 w 110"/>
                <a:gd name="T105" fmla="*/ 102 h 133"/>
                <a:gd name="T106" fmla="*/ 22 w 110"/>
                <a:gd name="T107" fmla="*/ 80 h 133"/>
                <a:gd name="T108" fmla="*/ 20 w 110"/>
                <a:gd name="T109" fmla="*/ 57 h 133"/>
                <a:gd name="T110" fmla="*/ 24 w 110"/>
                <a:gd name="T111" fmla="*/ 52 h 133"/>
                <a:gd name="T112" fmla="*/ 27 w 110"/>
                <a:gd name="T113" fmla="*/ 50 h 133"/>
                <a:gd name="T114" fmla="*/ 33 w 110"/>
                <a:gd name="T115" fmla="*/ 48 h 133"/>
                <a:gd name="T116" fmla="*/ 38 w 110"/>
                <a:gd name="T117" fmla="*/ 48 h 1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0"/>
                <a:gd name="T178" fmla="*/ 0 h 133"/>
                <a:gd name="T179" fmla="*/ 110 w 110"/>
                <a:gd name="T180" fmla="*/ 133 h 13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0" h="133">
                  <a:moveTo>
                    <a:pt x="38" y="48"/>
                  </a:moveTo>
                  <a:lnTo>
                    <a:pt x="40" y="31"/>
                  </a:lnTo>
                  <a:lnTo>
                    <a:pt x="46" y="22"/>
                  </a:lnTo>
                  <a:lnTo>
                    <a:pt x="48" y="28"/>
                  </a:lnTo>
                  <a:lnTo>
                    <a:pt x="53" y="33"/>
                  </a:lnTo>
                  <a:lnTo>
                    <a:pt x="68" y="24"/>
                  </a:lnTo>
                  <a:lnTo>
                    <a:pt x="81" y="13"/>
                  </a:lnTo>
                  <a:lnTo>
                    <a:pt x="70" y="35"/>
                  </a:lnTo>
                  <a:lnTo>
                    <a:pt x="61" y="54"/>
                  </a:lnTo>
                  <a:lnTo>
                    <a:pt x="66" y="50"/>
                  </a:lnTo>
                  <a:lnTo>
                    <a:pt x="74" y="48"/>
                  </a:lnTo>
                  <a:lnTo>
                    <a:pt x="75" y="54"/>
                  </a:lnTo>
                  <a:lnTo>
                    <a:pt x="79" y="59"/>
                  </a:lnTo>
                  <a:lnTo>
                    <a:pt x="88" y="52"/>
                  </a:lnTo>
                  <a:lnTo>
                    <a:pt x="94" y="44"/>
                  </a:lnTo>
                  <a:lnTo>
                    <a:pt x="96" y="37"/>
                  </a:lnTo>
                  <a:lnTo>
                    <a:pt x="96" y="26"/>
                  </a:lnTo>
                  <a:lnTo>
                    <a:pt x="99" y="11"/>
                  </a:lnTo>
                  <a:lnTo>
                    <a:pt x="103" y="0"/>
                  </a:lnTo>
                  <a:lnTo>
                    <a:pt x="107" y="2"/>
                  </a:lnTo>
                  <a:lnTo>
                    <a:pt x="109" y="4"/>
                  </a:lnTo>
                  <a:lnTo>
                    <a:pt x="110" y="7"/>
                  </a:lnTo>
                  <a:lnTo>
                    <a:pt x="110" y="11"/>
                  </a:lnTo>
                  <a:lnTo>
                    <a:pt x="110" y="19"/>
                  </a:lnTo>
                  <a:lnTo>
                    <a:pt x="109" y="30"/>
                  </a:lnTo>
                  <a:lnTo>
                    <a:pt x="109" y="39"/>
                  </a:lnTo>
                  <a:lnTo>
                    <a:pt x="109" y="48"/>
                  </a:lnTo>
                  <a:lnTo>
                    <a:pt x="107" y="56"/>
                  </a:lnTo>
                  <a:lnTo>
                    <a:pt x="103" y="63"/>
                  </a:lnTo>
                  <a:lnTo>
                    <a:pt x="96" y="68"/>
                  </a:lnTo>
                  <a:lnTo>
                    <a:pt x="86" y="72"/>
                  </a:lnTo>
                  <a:lnTo>
                    <a:pt x="81" y="76"/>
                  </a:lnTo>
                  <a:lnTo>
                    <a:pt x="77" y="80"/>
                  </a:lnTo>
                  <a:lnTo>
                    <a:pt x="74" y="89"/>
                  </a:lnTo>
                  <a:lnTo>
                    <a:pt x="70" y="100"/>
                  </a:lnTo>
                  <a:lnTo>
                    <a:pt x="64" y="105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44" y="126"/>
                  </a:lnTo>
                  <a:lnTo>
                    <a:pt x="38" y="129"/>
                  </a:lnTo>
                  <a:lnTo>
                    <a:pt x="29" y="133"/>
                  </a:lnTo>
                  <a:lnTo>
                    <a:pt x="18" y="133"/>
                  </a:lnTo>
                  <a:lnTo>
                    <a:pt x="11" y="131"/>
                  </a:lnTo>
                  <a:lnTo>
                    <a:pt x="3" y="128"/>
                  </a:lnTo>
                  <a:lnTo>
                    <a:pt x="1" y="124"/>
                  </a:lnTo>
                  <a:lnTo>
                    <a:pt x="0" y="122"/>
                  </a:lnTo>
                  <a:lnTo>
                    <a:pt x="0" y="118"/>
                  </a:lnTo>
                  <a:lnTo>
                    <a:pt x="0" y="115"/>
                  </a:lnTo>
                  <a:lnTo>
                    <a:pt x="7" y="111"/>
                  </a:lnTo>
                  <a:lnTo>
                    <a:pt x="14" y="109"/>
                  </a:lnTo>
                  <a:lnTo>
                    <a:pt x="20" y="107"/>
                  </a:lnTo>
                  <a:lnTo>
                    <a:pt x="26" y="102"/>
                  </a:lnTo>
                  <a:lnTo>
                    <a:pt x="22" y="80"/>
                  </a:lnTo>
                  <a:lnTo>
                    <a:pt x="20" y="57"/>
                  </a:lnTo>
                  <a:lnTo>
                    <a:pt x="24" y="52"/>
                  </a:lnTo>
                  <a:lnTo>
                    <a:pt x="27" y="50"/>
                  </a:lnTo>
                  <a:lnTo>
                    <a:pt x="33" y="48"/>
                  </a:lnTo>
                  <a:lnTo>
                    <a:pt x="38" y="48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7" name="Freeform 67"/>
            <p:cNvSpPr>
              <a:spLocks/>
            </p:cNvSpPr>
            <p:nvPr/>
          </p:nvSpPr>
          <p:spPr bwMode="auto">
            <a:xfrm>
              <a:off x="1118" y="1286"/>
              <a:ext cx="458" cy="495"/>
            </a:xfrm>
            <a:custGeom>
              <a:avLst/>
              <a:gdLst>
                <a:gd name="T0" fmla="*/ 336 w 458"/>
                <a:gd name="T1" fmla="*/ 325 h 495"/>
                <a:gd name="T2" fmla="*/ 340 w 458"/>
                <a:gd name="T3" fmla="*/ 272 h 495"/>
                <a:gd name="T4" fmla="*/ 366 w 458"/>
                <a:gd name="T5" fmla="*/ 248 h 495"/>
                <a:gd name="T6" fmla="*/ 381 w 458"/>
                <a:gd name="T7" fmla="*/ 235 h 495"/>
                <a:gd name="T8" fmla="*/ 392 w 458"/>
                <a:gd name="T9" fmla="*/ 218 h 495"/>
                <a:gd name="T10" fmla="*/ 421 w 458"/>
                <a:gd name="T11" fmla="*/ 211 h 495"/>
                <a:gd name="T12" fmla="*/ 438 w 458"/>
                <a:gd name="T13" fmla="*/ 188 h 495"/>
                <a:gd name="T14" fmla="*/ 441 w 458"/>
                <a:gd name="T15" fmla="*/ 140 h 495"/>
                <a:gd name="T16" fmla="*/ 451 w 458"/>
                <a:gd name="T17" fmla="*/ 122 h 495"/>
                <a:gd name="T18" fmla="*/ 447 w 458"/>
                <a:gd name="T19" fmla="*/ 109 h 495"/>
                <a:gd name="T20" fmla="*/ 417 w 458"/>
                <a:gd name="T21" fmla="*/ 107 h 495"/>
                <a:gd name="T22" fmla="*/ 417 w 458"/>
                <a:gd name="T23" fmla="*/ 85 h 495"/>
                <a:gd name="T24" fmla="*/ 423 w 458"/>
                <a:gd name="T25" fmla="*/ 59 h 495"/>
                <a:gd name="T26" fmla="*/ 369 w 458"/>
                <a:gd name="T27" fmla="*/ 31 h 495"/>
                <a:gd name="T28" fmla="*/ 329 w 458"/>
                <a:gd name="T29" fmla="*/ 61 h 495"/>
                <a:gd name="T30" fmla="*/ 297 w 458"/>
                <a:gd name="T31" fmla="*/ 79 h 495"/>
                <a:gd name="T32" fmla="*/ 262 w 458"/>
                <a:gd name="T33" fmla="*/ 92 h 495"/>
                <a:gd name="T34" fmla="*/ 262 w 458"/>
                <a:gd name="T35" fmla="*/ 120 h 495"/>
                <a:gd name="T36" fmla="*/ 240 w 458"/>
                <a:gd name="T37" fmla="*/ 127 h 495"/>
                <a:gd name="T38" fmla="*/ 229 w 458"/>
                <a:gd name="T39" fmla="*/ 137 h 495"/>
                <a:gd name="T40" fmla="*/ 231 w 458"/>
                <a:gd name="T41" fmla="*/ 153 h 495"/>
                <a:gd name="T42" fmla="*/ 181 w 458"/>
                <a:gd name="T43" fmla="*/ 168 h 495"/>
                <a:gd name="T44" fmla="*/ 179 w 458"/>
                <a:gd name="T45" fmla="*/ 199 h 495"/>
                <a:gd name="T46" fmla="*/ 168 w 458"/>
                <a:gd name="T47" fmla="*/ 233 h 495"/>
                <a:gd name="T48" fmla="*/ 127 w 458"/>
                <a:gd name="T49" fmla="*/ 246 h 495"/>
                <a:gd name="T50" fmla="*/ 0 w 458"/>
                <a:gd name="T51" fmla="*/ 248 h 495"/>
                <a:gd name="T52" fmla="*/ 13 w 458"/>
                <a:gd name="T53" fmla="*/ 262 h 495"/>
                <a:gd name="T54" fmla="*/ 42 w 458"/>
                <a:gd name="T55" fmla="*/ 259 h 495"/>
                <a:gd name="T56" fmla="*/ 61 w 458"/>
                <a:gd name="T57" fmla="*/ 272 h 495"/>
                <a:gd name="T58" fmla="*/ 65 w 458"/>
                <a:gd name="T59" fmla="*/ 307 h 495"/>
                <a:gd name="T60" fmla="*/ 41 w 458"/>
                <a:gd name="T61" fmla="*/ 364 h 495"/>
                <a:gd name="T62" fmla="*/ 41 w 458"/>
                <a:gd name="T63" fmla="*/ 377 h 495"/>
                <a:gd name="T64" fmla="*/ 63 w 458"/>
                <a:gd name="T65" fmla="*/ 382 h 495"/>
                <a:gd name="T66" fmla="*/ 79 w 458"/>
                <a:gd name="T67" fmla="*/ 381 h 495"/>
                <a:gd name="T68" fmla="*/ 79 w 458"/>
                <a:gd name="T69" fmla="*/ 366 h 495"/>
                <a:gd name="T70" fmla="*/ 90 w 458"/>
                <a:gd name="T71" fmla="*/ 384 h 495"/>
                <a:gd name="T72" fmla="*/ 107 w 458"/>
                <a:gd name="T73" fmla="*/ 408 h 495"/>
                <a:gd name="T74" fmla="*/ 124 w 458"/>
                <a:gd name="T75" fmla="*/ 434 h 495"/>
                <a:gd name="T76" fmla="*/ 135 w 458"/>
                <a:gd name="T77" fmla="*/ 443 h 495"/>
                <a:gd name="T78" fmla="*/ 137 w 458"/>
                <a:gd name="T79" fmla="*/ 390 h 495"/>
                <a:gd name="T80" fmla="*/ 153 w 458"/>
                <a:gd name="T81" fmla="*/ 369 h 495"/>
                <a:gd name="T82" fmla="*/ 181 w 458"/>
                <a:gd name="T83" fmla="*/ 362 h 495"/>
                <a:gd name="T84" fmla="*/ 179 w 458"/>
                <a:gd name="T85" fmla="*/ 388 h 495"/>
                <a:gd name="T86" fmla="*/ 201 w 458"/>
                <a:gd name="T87" fmla="*/ 390 h 495"/>
                <a:gd name="T88" fmla="*/ 212 w 458"/>
                <a:gd name="T89" fmla="*/ 349 h 495"/>
                <a:gd name="T90" fmla="*/ 223 w 458"/>
                <a:gd name="T91" fmla="*/ 345 h 495"/>
                <a:gd name="T92" fmla="*/ 222 w 458"/>
                <a:gd name="T93" fmla="*/ 377 h 495"/>
                <a:gd name="T94" fmla="*/ 209 w 458"/>
                <a:gd name="T95" fmla="*/ 406 h 495"/>
                <a:gd name="T96" fmla="*/ 187 w 458"/>
                <a:gd name="T97" fmla="*/ 427 h 495"/>
                <a:gd name="T98" fmla="*/ 166 w 458"/>
                <a:gd name="T99" fmla="*/ 453 h 495"/>
                <a:gd name="T100" fmla="*/ 177 w 458"/>
                <a:gd name="T101" fmla="*/ 466 h 495"/>
                <a:gd name="T102" fmla="*/ 188 w 458"/>
                <a:gd name="T103" fmla="*/ 490 h 495"/>
                <a:gd name="T104" fmla="*/ 205 w 458"/>
                <a:gd name="T105" fmla="*/ 495 h 495"/>
                <a:gd name="T106" fmla="*/ 233 w 458"/>
                <a:gd name="T107" fmla="*/ 466 h 495"/>
                <a:gd name="T108" fmla="*/ 268 w 458"/>
                <a:gd name="T109" fmla="*/ 438 h 495"/>
                <a:gd name="T110" fmla="*/ 273 w 458"/>
                <a:gd name="T111" fmla="*/ 419 h 495"/>
                <a:gd name="T112" fmla="*/ 259 w 458"/>
                <a:gd name="T113" fmla="*/ 412 h 495"/>
                <a:gd name="T114" fmla="*/ 259 w 458"/>
                <a:gd name="T115" fmla="*/ 386 h 495"/>
                <a:gd name="T116" fmla="*/ 290 w 458"/>
                <a:gd name="T117" fmla="*/ 342 h 495"/>
                <a:gd name="T118" fmla="*/ 325 w 458"/>
                <a:gd name="T119" fmla="*/ 349 h 49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58"/>
                <a:gd name="T181" fmla="*/ 0 h 495"/>
                <a:gd name="T182" fmla="*/ 458 w 458"/>
                <a:gd name="T183" fmla="*/ 495 h 49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58" h="495">
                  <a:moveTo>
                    <a:pt x="334" y="345"/>
                  </a:moveTo>
                  <a:lnTo>
                    <a:pt x="331" y="342"/>
                  </a:lnTo>
                  <a:lnTo>
                    <a:pt x="331" y="338"/>
                  </a:lnTo>
                  <a:lnTo>
                    <a:pt x="336" y="325"/>
                  </a:lnTo>
                  <a:lnTo>
                    <a:pt x="345" y="312"/>
                  </a:lnTo>
                  <a:lnTo>
                    <a:pt x="344" y="299"/>
                  </a:lnTo>
                  <a:lnTo>
                    <a:pt x="340" y="284"/>
                  </a:lnTo>
                  <a:lnTo>
                    <a:pt x="340" y="272"/>
                  </a:lnTo>
                  <a:lnTo>
                    <a:pt x="342" y="262"/>
                  </a:lnTo>
                  <a:lnTo>
                    <a:pt x="353" y="257"/>
                  </a:lnTo>
                  <a:lnTo>
                    <a:pt x="364" y="251"/>
                  </a:lnTo>
                  <a:lnTo>
                    <a:pt x="366" y="248"/>
                  </a:lnTo>
                  <a:lnTo>
                    <a:pt x="369" y="242"/>
                  </a:lnTo>
                  <a:lnTo>
                    <a:pt x="373" y="240"/>
                  </a:lnTo>
                  <a:lnTo>
                    <a:pt x="379" y="238"/>
                  </a:lnTo>
                  <a:lnTo>
                    <a:pt x="381" y="235"/>
                  </a:lnTo>
                  <a:lnTo>
                    <a:pt x="382" y="229"/>
                  </a:lnTo>
                  <a:lnTo>
                    <a:pt x="382" y="225"/>
                  </a:lnTo>
                  <a:lnTo>
                    <a:pt x="381" y="220"/>
                  </a:lnTo>
                  <a:lnTo>
                    <a:pt x="392" y="218"/>
                  </a:lnTo>
                  <a:lnTo>
                    <a:pt x="406" y="218"/>
                  </a:lnTo>
                  <a:lnTo>
                    <a:pt x="414" y="214"/>
                  </a:lnTo>
                  <a:lnTo>
                    <a:pt x="417" y="212"/>
                  </a:lnTo>
                  <a:lnTo>
                    <a:pt x="421" y="211"/>
                  </a:lnTo>
                  <a:lnTo>
                    <a:pt x="429" y="211"/>
                  </a:lnTo>
                  <a:lnTo>
                    <a:pt x="432" y="205"/>
                  </a:lnTo>
                  <a:lnTo>
                    <a:pt x="436" y="198"/>
                  </a:lnTo>
                  <a:lnTo>
                    <a:pt x="438" y="188"/>
                  </a:lnTo>
                  <a:lnTo>
                    <a:pt x="438" y="181"/>
                  </a:lnTo>
                  <a:lnTo>
                    <a:pt x="438" y="163"/>
                  </a:lnTo>
                  <a:lnTo>
                    <a:pt x="436" y="144"/>
                  </a:lnTo>
                  <a:lnTo>
                    <a:pt x="441" y="140"/>
                  </a:lnTo>
                  <a:lnTo>
                    <a:pt x="445" y="135"/>
                  </a:lnTo>
                  <a:lnTo>
                    <a:pt x="447" y="129"/>
                  </a:lnTo>
                  <a:lnTo>
                    <a:pt x="447" y="124"/>
                  </a:lnTo>
                  <a:lnTo>
                    <a:pt x="451" y="122"/>
                  </a:lnTo>
                  <a:lnTo>
                    <a:pt x="454" y="120"/>
                  </a:lnTo>
                  <a:lnTo>
                    <a:pt x="456" y="116"/>
                  </a:lnTo>
                  <a:lnTo>
                    <a:pt x="458" y="113"/>
                  </a:lnTo>
                  <a:lnTo>
                    <a:pt x="447" y="109"/>
                  </a:lnTo>
                  <a:lnTo>
                    <a:pt x="434" y="111"/>
                  </a:lnTo>
                  <a:lnTo>
                    <a:pt x="429" y="111"/>
                  </a:lnTo>
                  <a:lnTo>
                    <a:pt x="421" y="111"/>
                  </a:lnTo>
                  <a:lnTo>
                    <a:pt x="417" y="107"/>
                  </a:lnTo>
                  <a:lnTo>
                    <a:pt x="414" y="103"/>
                  </a:lnTo>
                  <a:lnTo>
                    <a:pt x="414" y="96"/>
                  </a:lnTo>
                  <a:lnTo>
                    <a:pt x="416" y="89"/>
                  </a:lnTo>
                  <a:lnTo>
                    <a:pt x="417" y="85"/>
                  </a:lnTo>
                  <a:lnTo>
                    <a:pt x="421" y="81"/>
                  </a:lnTo>
                  <a:lnTo>
                    <a:pt x="427" y="78"/>
                  </a:lnTo>
                  <a:lnTo>
                    <a:pt x="430" y="76"/>
                  </a:lnTo>
                  <a:lnTo>
                    <a:pt x="423" y="59"/>
                  </a:lnTo>
                  <a:lnTo>
                    <a:pt x="410" y="39"/>
                  </a:lnTo>
                  <a:lnTo>
                    <a:pt x="397" y="17"/>
                  </a:lnTo>
                  <a:lnTo>
                    <a:pt x="386" y="0"/>
                  </a:lnTo>
                  <a:lnTo>
                    <a:pt x="369" y="31"/>
                  </a:lnTo>
                  <a:lnTo>
                    <a:pt x="356" y="54"/>
                  </a:lnTo>
                  <a:lnTo>
                    <a:pt x="349" y="59"/>
                  </a:lnTo>
                  <a:lnTo>
                    <a:pt x="340" y="61"/>
                  </a:lnTo>
                  <a:lnTo>
                    <a:pt x="329" y="61"/>
                  </a:lnTo>
                  <a:lnTo>
                    <a:pt x="316" y="61"/>
                  </a:lnTo>
                  <a:lnTo>
                    <a:pt x="308" y="70"/>
                  </a:lnTo>
                  <a:lnTo>
                    <a:pt x="303" y="76"/>
                  </a:lnTo>
                  <a:lnTo>
                    <a:pt x="297" y="79"/>
                  </a:lnTo>
                  <a:lnTo>
                    <a:pt x="290" y="81"/>
                  </a:lnTo>
                  <a:lnTo>
                    <a:pt x="277" y="83"/>
                  </a:lnTo>
                  <a:lnTo>
                    <a:pt x="262" y="83"/>
                  </a:lnTo>
                  <a:lnTo>
                    <a:pt x="262" y="92"/>
                  </a:lnTo>
                  <a:lnTo>
                    <a:pt x="264" y="109"/>
                  </a:lnTo>
                  <a:lnTo>
                    <a:pt x="264" y="113"/>
                  </a:lnTo>
                  <a:lnTo>
                    <a:pt x="264" y="118"/>
                  </a:lnTo>
                  <a:lnTo>
                    <a:pt x="262" y="120"/>
                  </a:lnTo>
                  <a:lnTo>
                    <a:pt x="259" y="124"/>
                  </a:lnTo>
                  <a:lnTo>
                    <a:pt x="255" y="126"/>
                  </a:lnTo>
                  <a:lnTo>
                    <a:pt x="248" y="127"/>
                  </a:lnTo>
                  <a:lnTo>
                    <a:pt x="240" y="127"/>
                  </a:lnTo>
                  <a:lnTo>
                    <a:pt x="231" y="126"/>
                  </a:lnTo>
                  <a:lnTo>
                    <a:pt x="229" y="129"/>
                  </a:lnTo>
                  <a:lnTo>
                    <a:pt x="229" y="133"/>
                  </a:lnTo>
                  <a:lnTo>
                    <a:pt x="229" y="137"/>
                  </a:lnTo>
                  <a:lnTo>
                    <a:pt x="231" y="140"/>
                  </a:lnTo>
                  <a:lnTo>
                    <a:pt x="233" y="146"/>
                  </a:lnTo>
                  <a:lnTo>
                    <a:pt x="233" y="150"/>
                  </a:lnTo>
                  <a:lnTo>
                    <a:pt x="231" y="153"/>
                  </a:lnTo>
                  <a:lnTo>
                    <a:pt x="223" y="157"/>
                  </a:lnTo>
                  <a:lnTo>
                    <a:pt x="205" y="157"/>
                  </a:lnTo>
                  <a:lnTo>
                    <a:pt x="187" y="161"/>
                  </a:lnTo>
                  <a:lnTo>
                    <a:pt x="181" y="168"/>
                  </a:lnTo>
                  <a:lnTo>
                    <a:pt x="179" y="175"/>
                  </a:lnTo>
                  <a:lnTo>
                    <a:pt x="179" y="183"/>
                  </a:lnTo>
                  <a:lnTo>
                    <a:pt x="179" y="190"/>
                  </a:lnTo>
                  <a:lnTo>
                    <a:pt x="179" y="199"/>
                  </a:lnTo>
                  <a:lnTo>
                    <a:pt x="179" y="207"/>
                  </a:lnTo>
                  <a:lnTo>
                    <a:pt x="177" y="216"/>
                  </a:lnTo>
                  <a:lnTo>
                    <a:pt x="174" y="227"/>
                  </a:lnTo>
                  <a:lnTo>
                    <a:pt x="168" y="233"/>
                  </a:lnTo>
                  <a:lnTo>
                    <a:pt x="163" y="236"/>
                  </a:lnTo>
                  <a:lnTo>
                    <a:pt x="155" y="240"/>
                  </a:lnTo>
                  <a:lnTo>
                    <a:pt x="146" y="244"/>
                  </a:lnTo>
                  <a:lnTo>
                    <a:pt x="127" y="246"/>
                  </a:lnTo>
                  <a:lnTo>
                    <a:pt x="105" y="246"/>
                  </a:lnTo>
                  <a:lnTo>
                    <a:pt x="55" y="240"/>
                  </a:lnTo>
                  <a:lnTo>
                    <a:pt x="0" y="229"/>
                  </a:lnTo>
                  <a:lnTo>
                    <a:pt x="0" y="248"/>
                  </a:lnTo>
                  <a:lnTo>
                    <a:pt x="0" y="268"/>
                  </a:lnTo>
                  <a:lnTo>
                    <a:pt x="2" y="268"/>
                  </a:lnTo>
                  <a:lnTo>
                    <a:pt x="2" y="266"/>
                  </a:lnTo>
                  <a:lnTo>
                    <a:pt x="13" y="262"/>
                  </a:lnTo>
                  <a:lnTo>
                    <a:pt x="26" y="260"/>
                  </a:lnTo>
                  <a:lnTo>
                    <a:pt x="31" y="257"/>
                  </a:lnTo>
                  <a:lnTo>
                    <a:pt x="37" y="255"/>
                  </a:lnTo>
                  <a:lnTo>
                    <a:pt x="42" y="259"/>
                  </a:lnTo>
                  <a:lnTo>
                    <a:pt x="48" y="264"/>
                  </a:lnTo>
                  <a:lnTo>
                    <a:pt x="55" y="264"/>
                  </a:lnTo>
                  <a:lnTo>
                    <a:pt x="61" y="266"/>
                  </a:lnTo>
                  <a:lnTo>
                    <a:pt x="61" y="272"/>
                  </a:lnTo>
                  <a:lnTo>
                    <a:pt x="61" y="279"/>
                  </a:lnTo>
                  <a:lnTo>
                    <a:pt x="68" y="286"/>
                  </a:lnTo>
                  <a:lnTo>
                    <a:pt x="70" y="296"/>
                  </a:lnTo>
                  <a:lnTo>
                    <a:pt x="65" y="307"/>
                  </a:lnTo>
                  <a:lnTo>
                    <a:pt x="55" y="316"/>
                  </a:lnTo>
                  <a:lnTo>
                    <a:pt x="52" y="333"/>
                  </a:lnTo>
                  <a:lnTo>
                    <a:pt x="46" y="349"/>
                  </a:lnTo>
                  <a:lnTo>
                    <a:pt x="41" y="364"/>
                  </a:lnTo>
                  <a:lnTo>
                    <a:pt x="31" y="379"/>
                  </a:lnTo>
                  <a:lnTo>
                    <a:pt x="35" y="379"/>
                  </a:lnTo>
                  <a:lnTo>
                    <a:pt x="39" y="379"/>
                  </a:lnTo>
                  <a:lnTo>
                    <a:pt x="41" y="377"/>
                  </a:lnTo>
                  <a:lnTo>
                    <a:pt x="42" y="373"/>
                  </a:lnTo>
                  <a:lnTo>
                    <a:pt x="44" y="371"/>
                  </a:lnTo>
                  <a:lnTo>
                    <a:pt x="50" y="369"/>
                  </a:lnTo>
                  <a:lnTo>
                    <a:pt x="63" y="382"/>
                  </a:lnTo>
                  <a:lnTo>
                    <a:pt x="74" y="388"/>
                  </a:lnTo>
                  <a:lnTo>
                    <a:pt x="78" y="386"/>
                  </a:lnTo>
                  <a:lnTo>
                    <a:pt x="79" y="384"/>
                  </a:lnTo>
                  <a:lnTo>
                    <a:pt x="79" y="381"/>
                  </a:lnTo>
                  <a:lnTo>
                    <a:pt x="78" y="377"/>
                  </a:lnTo>
                  <a:lnTo>
                    <a:pt x="76" y="371"/>
                  </a:lnTo>
                  <a:lnTo>
                    <a:pt x="76" y="366"/>
                  </a:lnTo>
                  <a:lnTo>
                    <a:pt x="79" y="366"/>
                  </a:lnTo>
                  <a:lnTo>
                    <a:pt x="83" y="368"/>
                  </a:lnTo>
                  <a:lnTo>
                    <a:pt x="85" y="369"/>
                  </a:lnTo>
                  <a:lnTo>
                    <a:pt x="89" y="375"/>
                  </a:lnTo>
                  <a:lnTo>
                    <a:pt x="90" y="384"/>
                  </a:lnTo>
                  <a:lnTo>
                    <a:pt x="92" y="395"/>
                  </a:lnTo>
                  <a:lnTo>
                    <a:pt x="94" y="403"/>
                  </a:lnTo>
                  <a:lnTo>
                    <a:pt x="100" y="406"/>
                  </a:lnTo>
                  <a:lnTo>
                    <a:pt x="107" y="408"/>
                  </a:lnTo>
                  <a:lnTo>
                    <a:pt x="116" y="410"/>
                  </a:lnTo>
                  <a:lnTo>
                    <a:pt x="120" y="416"/>
                  </a:lnTo>
                  <a:lnTo>
                    <a:pt x="122" y="423"/>
                  </a:lnTo>
                  <a:lnTo>
                    <a:pt x="124" y="434"/>
                  </a:lnTo>
                  <a:lnTo>
                    <a:pt x="124" y="449"/>
                  </a:lnTo>
                  <a:lnTo>
                    <a:pt x="127" y="447"/>
                  </a:lnTo>
                  <a:lnTo>
                    <a:pt x="133" y="445"/>
                  </a:lnTo>
                  <a:lnTo>
                    <a:pt x="135" y="443"/>
                  </a:lnTo>
                  <a:lnTo>
                    <a:pt x="139" y="440"/>
                  </a:lnTo>
                  <a:lnTo>
                    <a:pt x="135" y="418"/>
                  </a:lnTo>
                  <a:lnTo>
                    <a:pt x="133" y="395"/>
                  </a:lnTo>
                  <a:lnTo>
                    <a:pt x="137" y="390"/>
                  </a:lnTo>
                  <a:lnTo>
                    <a:pt x="140" y="388"/>
                  </a:lnTo>
                  <a:lnTo>
                    <a:pt x="146" y="386"/>
                  </a:lnTo>
                  <a:lnTo>
                    <a:pt x="151" y="386"/>
                  </a:lnTo>
                  <a:lnTo>
                    <a:pt x="153" y="369"/>
                  </a:lnTo>
                  <a:lnTo>
                    <a:pt x="159" y="360"/>
                  </a:lnTo>
                  <a:lnTo>
                    <a:pt x="161" y="366"/>
                  </a:lnTo>
                  <a:lnTo>
                    <a:pt x="166" y="371"/>
                  </a:lnTo>
                  <a:lnTo>
                    <a:pt x="181" y="362"/>
                  </a:lnTo>
                  <a:lnTo>
                    <a:pt x="194" y="351"/>
                  </a:lnTo>
                  <a:lnTo>
                    <a:pt x="183" y="373"/>
                  </a:lnTo>
                  <a:lnTo>
                    <a:pt x="174" y="392"/>
                  </a:lnTo>
                  <a:lnTo>
                    <a:pt x="179" y="388"/>
                  </a:lnTo>
                  <a:lnTo>
                    <a:pt x="187" y="386"/>
                  </a:lnTo>
                  <a:lnTo>
                    <a:pt x="188" y="392"/>
                  </a:lnTo>
                  <a:lnTo>
                    <a:pt x="192" y="397"/>
                  </a:lnTo>
                  <a:lnTo>
                    <a:pt x="201" y="390"/>
                  </a:lnTo>
                  <a:lnTo>
                    <a:pt x="207" y="382"/>
                  </a:lnTo>
                  <a:lnTo>
                    <a:pt x="209" y="375"/>
                  </a:lnTo>
                  <a:lnTo>
                    <a:pt x="209" y="364"/>
                  </a:lnTo>
                  <a:lnTo>
                    <a:pt x="212" y="349"/>
                  </a:lnTo>
                  <a:lnTo>
                    <a:pt x="216" y="338"/>
                  </a:lnTo>
                  <a:lnTo>
                    <a:pt x="220" y="340"/>
                  </a:lnTo>
                  <a:lnTo>
                    <a:pt x="222" y="342"/>
                  </a:lnTo>
                  <a:lnTo>
                    <a:pt x="223" y="345"/>
                  </a:lnTo>
                  <a:lnTo>
                    <a:pt x="223" y="349"/>
                  </a:lnTo>
                  <a:lnTo>
                    <a:pt x="223" y="357"/>
                  </a:lnTo>
                  <a:lnTo>
                    <a:pt x="222" y="368"/>
                  </a:lnTo>
                  <a:lnTo>
                    <a:pt x="222" y="377"/>
                  </a:lnTo>
                  <a:lnTo>
                    <a:pt x="222" y="386"/>
                  </a:lnTo>
                  <a:lnTo>
                    <a:pt x="220" y="394"/>
                  </a:lnTo>
                  <a:lnTo>
                    <a:pt x="216" y="401"/>
                  </a:lnTo>
                  <a:lnTo>
                    <a:pt x="209" y="406"/>
                  </a:lnTo>
                  <a:lnTo>
                    <a:pt x="199" y="410"/>
                  </a:lnTo>
                  <a:lnTo>
                    <a:pt x="194" y="414"/>
                  </a:lnTo>
                  <a:lnTo>
                    <a:pt x="190" y="418"/>
                  </a:lnTo>
                  <a:lnTo>
                    <a:pt x="187" y="427"/>
                  </a:lnTo>
                  <a:lnTo>
                    <a:pt x="183" y="438"/>
                  </a:lnTo>
                  <a:lnTo>
                    <a:pt x="177" y="443"/>
                  </a:lnTo>
                  <a:lnTo>
                    <a:pt x="170" y="447"/>
                  </a:lnTo>
                  <a:lnTo>
                    <a:pt x="166" y="453"/>
                  </a:lnTo>
                  <a:lnTo>
                    <a:pt x="163" y="458"/>
                  </a:lnTo>
                  <a:lnTo>
                    <a:pt x="166" y="458"/>
                  </a:lnTo>
                  <a:lnTo>
                    <a:pt x="172" y="462"/>
                  </a:lnTo>
                  <a:lnTo>
                    <a:pt x="177" y="466"/>
                  </a:lnTo>
                  <a:lnTo>
                    <a:pt x="181" y="471"/>
                  </a:lnTo>
                  <a:lnTo>
                    <a:pt x="185" y="479"/>
                  </a:lnTo>
                  <a:lnTo>
                    <a:pt x="187" y="484"/>
                  </a:lnTo>
                  <a:lnTo>
                    <a:pt x="188" y="490"/>
                  </a:lnTo>
                  <a:lnTo>
                    <a:pt x="188" y="495"/>
                  </a:lnTo>
                  <a:lnTo>
                    <a:pt x="190" y="495"/>
                  </a:lnTo>
                  <a:lnTo>
                    <a:pt x="194" y="495"/>
                  </a:lnTo>
                  <a:lnTo>
                    <a:pt x="205" y="495"/>
                  </a:lnTo>
                  <a:lnTo>
                    <a:pt x="214" y="491"/>
                  </a:lnTo>
                  <a:lnTo>
                    <a:pt x="220" y="486"/>
                  </a:lnTo>
                  <a:lnTo>
                    <a:pt x="225" y="480"/>
                  </a:lnTo>
                  <a:lnTo>
                    <a:pt x="233" y="466"/>
                  </a:lnTo>
                  <a:lnTo>
                    <a:pt x="238" y="456"/>
                  </a:lnTo>
                  <a:lnTo>
                    <a:pt x="251" y="449"/>
                  </a:lnTo>
                  <a:lnTo>
                    <a:pt x="262" y="442"/>
                  </a:lnTo>
                  <a:lnTo>
                    <a:pt x="268" y="438"/>
                  </a:lnTo>
                  <a:lnTo>
                    <a:pt x="272" y="434"/>
                  </a:lnTo>
                  <a:lnTo>
                    <a:pt x="275" y="430"/>
                  </a:lnTo>
                  <a:lnTo>
                    <a:pt x="277" y="425"/>
                  </a:lnTo>
                  <a:lnTo>
                    <a:pt x="273" y="419"/>
                  </a:lnTo>
                  <a:lnTo>
                    <a:pt x="272" y="418"/>
                  </a:lnTo>
                  <a:lnTo>
                    <a:pt x="268" y="414"/>
                  </a:lnTo>
                  <a:lnTo>
                    <a:pt x="264" y="414"/>
                  </a:lnTo>
                  <a:lnTo>
                    <a:pt x="259" y="412"/>
                  </a:lnTo>
                  <a:lnTo>
                    <a:pt x="255" y="408"/>
                  </a:lnTo>
                  <a:lnTo>
                    <a:pt x="253" y="401"/>
                  </a:lnTo>
                  <a:lnTo>
                    <a:pt x="255" y="394"/>
                  </a:lnTo>
                  <a:lnTo>
                    <a:pt x="259" y="386"/>
                  </a:lnTo>
                  <a:lnTo>
                    <a:pt x="264" y="377"/>
                  </a:lnTo>
                  <a:lnTo>
                    <a:pt x="277" y="362"/>
                  </a:lnTo>
                  <a:lnTo>
                    <a:pt x="286" y="351"/>
                  </a:lnTo>
                  <a:lnTo>
                    <a:pt x="290" y="342"/>
                  </a:lnTo>
                  <a:lnTo>
                    <a:pt x="297" y="334"/>
                  </a:lnTo>
                  <a:lnTo>
                    <a:pt x="307" y="342"/>
                  </a:lnTo>
                  <a:lnTo>
                    <a:pt x="318" y="351"/>
                  </a:lnTo>
                  <a:lnTo>
                    <a:pt x="325" y="349"/>
                  </a:lnTo>
                  <a:lnTo>
                    <a:pt x="334" y="345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8" name="Freeform 68"/>
            <p:cNvSpPr>
              <a:spLocks/>
            </p:cNvSpPr>
            <p:nvPr/>
          </p:nvSpPr>
          <p:spPr bwMode="auto">
            <a:xfrm>
              <a:off x="1486" y="1831"/>
              <a:ext cx="936" cy="517"/>
            </a:xfrm>
            <a:custGeom>
              <a:avLst/>
              <a:gdLst>
                <a:gd name="T0" fmla="*/ 48 w 936"/>
                <a:gd name="T1" fmla="*/ 338 h 517"/>
                <a:gd name="T2" fmla="*/ 7 w 936"/>
                <a:gd name="T3" fmla="*/ 366 h 517"/>
                <a:gd name="T4" fmla="*/ 11 w 936"/>
                <a:gd name="T5" fmla="*/ 412 h 517"/>
                <a:gd name="T6" fmla="*/ 24 w 936"/>
                <a:gd name="T7" fmla="*/ 436 h 517"/>
                <a:gd name="T8" fmla="*/ 38 w 936"/>
                <a:gd name="T9" fmla="*/ 414 h 517"/>
                <a:gd name="T10" fmla="*/ 94 w 936"/>
                <a:gd name="T11" fmla="*/ 423 h 517"/>
                <a:gd name="T12" fmla="*/ 110 w 936"/>
                <a:gd name="T13" fmla="*/ 442 h 517"/>
                <a:gd name="T14" fmla="*/ 155 w 936"/>
                <a:gd name="T15" fmla="*/ 434 h 517"/>
                <a:gd name="T16" fmla="*/ 168 w 936"/>
                <a:gd name="T17" fmla="*/ 427 h 517"/>
                <a:gd name="T18" fmla="*/ 175 w 936"/>
                <a:gd name="T19" fmla="*/ 397 h 517"/>
                <a:gd name="T20" fmla="*/ 195 w 936"/>
                <a:gd name="T21" fmla="*/ 401 h 517"/>
                <a:gd name="T22" fmla="*/ 225 w 936"/>
                <a:gd name="T23" fmla="*/ 414 h 517"/>
                <a:gd name="T24" fmla="*/ 251 w 936"/>
                <a:gd name="T25" fmla="*/ 442 h 517"/>
                <a:gd name="T26" fmla="*/ 301 w 936"/>
                <a:gd name="T27" fmla="*/ 475 h 517"/>
                <a:gd name="T28" fmla="*/ 338 w 936"/>
                <a:gd name="T29" fmla="*/ 488 h 517"/>
                <a:gd name="T30" fmla="*/ 412 w 936"/>
                <a:gd name="T31" fmla="*/ 506 h 517"/>
                <a:gd name="T32" fmla="*/ 467 w 936"/>
                <a:gd name="T33" fmla="*/ 508 h 517"/>
                <a:gd name="T34" fmla="*/ 495 w 936"/>
                <a:gd name="T35" fmla="*/ 488 h 517"/>
                <a:gd name="T36" fmla="*/ 502 w 936"/>
                <a:gd name="T37" fmla="*/ 460 h 517"/>
                <a:gd name="T38" fmla="*/ 552 w 936"/>
                <a:gd name="T39" fmla="*/ 401 h 517"/>
                <a:gd name="T40" fmla="*/ 581 w 936"/>
                <a:gd name="T41" fmla="*/ 346 h 517"/>
                <a:gd name="T42" fmla="*/ 605 w 936"/>
                <a:gd name="T43" fmla="*/ 325 h 517"/>
                <a:gd name="T44" fmla="*/ 624 w 936"/>
                <a:gd name="T45" fmla="*/ 303 h 517"/>
                <a:gd name="T46" fmla="*/ 659 w 936"/>
                <a:gd name="T47" fmla="*/ 329 h 517"/>
                <a:gd name="T48" fmla="*/ 698 w 936"/>
                <a:gd name="T49" fmla="*/ 303 h 517"/>
                <a:gd name="T50" fmla="*/ 750 w 936"/>
                <a:gd name="T51" fmla="*/ 298 h 517"/>
                <a:gd name="T52" fmla="*/ 785 w 936"/>
                <a:gd name="T53" fmla="*/ 266 h 517"/>
                <a:gd name="T54" fmla="*/ 873 w 936"/>
                <a:gd name="T55" fmla="*/ 251 h 517"/>
                <a:gd name="T56" fmla="*/ 921 w 936"/>
                <a:gd name="T57" fmla="*/ 233 h 517"/>
                <a:gd name="T58" fmla="*/ 936 w 936"/>
                <a:gd name="T59" fmla="*/ 159 h 517"/>
                <a:gd name="T60" fmla="*/ 875 w 936"/>
                <a:gd name="T61" fmla="*/ 166 h 517"/>
                <a:gd name="T62" fmla="*/ 814 w 936"/>
                <a:gd name="T63" fmla="*/ 187 h 517"/>
                <a:gd name="T64" fmla="*/ 772 w 936"/>
                <a:gd name="T65" fmla="*/ 198 h 517"/>
                <a:gd name="T66" fmla="*/ 569 w 936"/>
                <a:gd name="T67" fmla="*/ 61 h 517"/>
                <a:gd name="T68" fmla="*/ 521 w 936"/>
                <a:gd name="T69" fmla="*/ 15 h 517"/>
                <a:gd name="T70" fmla="*/ 432 w 936"/>
                <a:gd name="T71" fmla="*/ 4 h 517"/>
                <a:gd name="T72" fmla="*/ 369 w 936"/>
                <a:gd name="T73" fmla="*/ 26 h 517"/>
                <a:gd name="T74" fmla="*/ 343 w 936"/>
                <a:gd name="T75" fmla="*/ 102 h 517"/>
                <a:gd name="T76" fmla="*/ 336 w 936"/>
                <a:gd name="T77" fmla="*/ 128 h 517"/>
                <a:gd name="T78" fmla="*/ 314 w 936"/>
                <a:gd name="T79" fmla="*/ 113 h 517"/>
                <a:gd name="T80" fmla="*/ 262 w 936"/>
                <a:gd name="T81" fmla="*/ 96 h 517"/>
                <a:gd name="T82" fmla="*/ 253 w 936"/>
                <a:gd name="T83" fmla="*/ 70 h 517"/>
                <a:gd name="T84" fmla="*/ 203 w 936"/>
                <a:gd name="T85" fmla="*/ 26 h 517"/>
                <a:gd name="T86" fmla="*/ 181 w 936"/>
                <a:gd name="T87" fmla="*/ 17 h 517"/>
                <a:gd name="T88" fmla="*/ 190 w 936"/>
                <a:gd name="T89" fmla="*/ 50 h 517"/>
                <a:gd name="T90" fmla="*/ 203 w 936"/>
                <a:gd name="T91" fmla="*/ 85 h 517"/>
                <a:gd name="T92" fmla="*/ 162 w 936"/>
                <a:gd name="T93" fmla="*/ 148 h 517"/>
                <a:gd name="T94" fmla="*/ 144 w 936"/>
                <a:gd name="T95" fmla="*/ 164 h 517"/>
                <a:gd name="T96" fmla="*/ 127 w 936"/>
                <a:gd name="T97" fmla="*/ 179 h 517"/>
                <a:gd name="T98" fmla="*/ 138 w 936"/>
                <a:gd name="T99" fmla="*/ 194 h 517"/>
                <a:gd name="T100" fmla="*/ 181 w 936"/>
                <a:gd name="T101" fmla="*/ 196 h 517"/>
                <a:gd name="T102" fmla="*/ 212 w 936"/>
                <a:gd name="T103" fmla="*/ 227 h 517"/>
                <a:gd name="T104" fmla="*/ 144 w 936"/>
                <a:gd name="T105" fmla="*/ 262 h 517"/>
                <a:gd name="T106" fmla="*/ 146 w 936"/>
                <a:gd name="T107" fmla="*/ 279 h 517"/>
                <a:gd name="T108" fmla="*/ 109 w 936"/>
                <a:gd name="T109" fmla="*/ 301 h 517"/>
                <a:gd name="T110" fmla="*/ 66 w 936"/>
                <a:gd name="T111" fmla="*/ 294 h 51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36"/>
                <a:gd name="T169" fmla="*/ 0 h 517"/>
                <a:gd name="T170" fmla="*/ 936 w 936"/>
                <a:gd name="T171" fmla="*/ 517 h 51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36" h="517">
                  <a:moveTo>
                    <a:pt x="66" y="294"/>
                  </a:moveTo>
                  <a:lnTo>
                    <a:pt x="61" y="305"/>
                  </a:lnTo>
                  <a:lnTo>
                    <a:pt x="55" y="312"/>
                  </a:lnTo>
                  <a:lnTo>
                    <a:pt x="51" y="325"/>
                  </a:lnTo>
                  <a:lnTo>
                    <a:pt x="48" y="338"/>
                  </a:lnTo>
                  <a:lnTo>
                    <a:pt x="35" y="344"/>
                  </a:lnTo>
                  <a:lnTo>
                    <a:pt x="20" y="349"/>
                  </a:lnTo>
                  <a:lnTo>
                    <a:pt x="18" y="355"/>
                  </a:lnTo>
                  <a:lnTo>
                    <a:pt x="16" y="360"/>
                  </a:lnTo>
                  <a:lnTo>
                    <a:pt x="7" y="366"/>
                  </a:lnTo>
                  <a:lnTo>
                    <a:pt x="0" y="373"/>
                  </a:lnTo>
                  <a:lnTo>
                    <a:pt x="9" y="386"/>
                  </a:lnTo>
                  <a:lnTo>
                    <a:pt x="18" y="399"/>
                  </a:lnTo>
                  <a:lnTo>
                    <a:pt x="16" y="405"/>
                  </a:lnTo>
                  <a:lnTo>
                    <a:pt x="11" y="412"/>
                  </a:lnTo>
                  <a:lnTo>
                    <a:pt x="9" y="416"/>
                  </a:lnTo>
                  <a:lnTo>
                    <a:pt x="9" y="421"/>
                  </a:lnTo>
                  <a:lnTo>
                    <a:pt x="13" y="427"/>
                  </a:lnTo>
                  <a:lnTo>
                    <a:pt x="18" y="434"/>
                  </a:lnTo>
                  <a:lnTo>
                    <a:pt x="24" y="436"/>
                  </a:lnTo>
                  <a:lnTo>
                    <a:pt x="29" y="436"/>
                  </a:lnTo>
                  <a:lnTo>
                    <a:pt x="31" y="434"/>
                  </a:lnTo>
                  <a:lnTo>
                    <a:pt x="33" y="431"/>
                  </a:lnTo>
                  <a:lnTo>
                    <a:pt x="37" y="421"/>
                  </a:lnTo>
                  <a:lnTo>
                    <a:pt x="38" y="414"/>
                  </a:lnTo>
                  <a:lnTo>
                    <a:pt x="46" y="414"/>
                  </a:lnTo>
                  <a:lnTo>
                    <a:pt x="55" y="416"/>
                  </a:lnTo>
                  <a:lnTo>
                    <a:pt x="68" y="418"/>
                  </a:lnTo>
                  <a:lnTo>
                    <a:pt x="79" y="421"/>
                  </a:lnTo>
                  <a:lnTo>
                    <a:pt x="94" y="423"/>
                  </a:lnTo>
                  <a:lnTo>
                    <a:pt x="107" y="427"/>
                  </a:lnTo>
                  <a:lnTo>
                    <a:pt x="110" y="432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0" y="442"/>
                  </a:lnTo>
                  <a:lnTo>
                    <a:pt x="112" y="445"/>
                  </a:lnTo>
                  <a:lnTo>
                    <a:pt x="116" y="445"/>
                  </a:lnTo>
                  <a:lnTo>
                    <a:pt x="129" y="438"/>
                  </a:lnTo>
                  <a:lnTo>
                    <a:pt x="142" y="429"/>
                  </a:lnTo>
                  <a:lnTo>
                    <a:pt x="155" y="434"/>
                  </a:lnTo>
                  <a:lnTo>
                    <a:pt x="162" y="440"/>
                  </a:lnTo>
                  <a:lnTo>
                    <a:pt x="166" y="438"/>
                  </a:lnTo>
                  <a:lnTo>
                    <a:pt x="168" y="434"/>
                  </a:lnTo>
                  <a:lnTo>
                    <a:pt x="168" y="431"/>
                  </a:lnTo>
                  <a:lnTo>
                    <a:pt x="168" y="427"/>
                  </a:lnTo>
                  <a:lnTo>
                    <a:pt x="164" y="419"/>
                  </a:lnTo>
                  <a:lnTo>
                    <a:pt x="162" y="412"/>
                  </a:lnTo>
                  <a:lnTo>
                    <a:pt x="164" y="407"/>
                  </a:lnTo>
                  <a:lnTo>
                    <a:pt x="170" y="401"/>
                  </a:lnTo>
                  <a:lnTo>
                    <a:pt x="175" y="397"/>
                  </a:lnTo>
                  <a:lnTo>
                    <a:pt x="181" y="395"/>
                  </a:lnTo>
                  <a:lnTo>
                    <a:pt x="184" y="399"/>
                  </a:lnTo>
                  <a:lnTo>
                    <a:pt x="190" y="405"/>
                  </a:lnTo>
                  <a:lnTo>
                    <a:pt x="192" y="403"/>
                  </a:lnTo>
                  <a:lnTo>
                    <a:pt x="195" y="401"/>
                  </a:lnTo>
                  <a:lnTo>
                    <a:pt x="197" y="403"/>
                  </a:lnTo>
                  <a:lnTo>
                    <a:pt x="199" y="405"/>
                  </a:lnTo>
                  <a:lnTo>
                    <a:pt x="205" y="407"/>
                  </a:lnTo>
                  <a:lnTo>
                    <a:pt x="214" y="405"/>
                  </a:lnTo>
                  <a:lnTo>
                    <a:pt x="225" y="414"/>
                  </a:lnTo>
                  <a:lnTo>
                    <a:pt x="234" y="429"/>
                  </a:lnTo>
                  <a:lnTo>
                    <a:pt x="232" y="434"/>
                  </a:lnTo>
                  <a:lnTo>
                    <a:pt x="232" y="442"/>
                  </a:lnTo>
                  <a:lnTo>
                    <a:pt x="242" y="442"/>
                  </a:lnTo>
                  <a:lnTo>
                    <a:pt x="251" y="442"/>
                  </a:lnTo>
                  <a:lnTo>
                    <a:pt x="262" y="456"/>
                  </a:lnTo>
                  <a:lnTo>
                    <a:pt x="271" y="473"/>
                  </a:lnTo>
                  <a:lnTo>
                    <a:pt x="280" y="471"/>
                  </a:lnTo>
                  <a:lnTo>
                    <a:pt x="291" y="469"/>
                  </a:lnTo>
                  <a:lnTo>
                    <a:pt x="301" y="475"/>
                  </a:lnTo>
                  <a:lnTo>
                    <a:pt x="310" y="480"/>
                  </a:lnTo>
                  <a:lnTo>
                    <a:pt x="315" y="480"/>
                  </a:lnTo>
                  <a:lnTo>
                    <a:pt x="321" y="480"/>
                  </a:lnTo>
                  <a:lnTo>
                    <a:pt x="328" y="484"/>
                  </a:lnTo>
                  <a:lnTo>
                    <a:pt x="338" y="488"/>
                  </a:lnTo>
                  <a:lnTo>
                    <a:pt x="352" y="484"/>
                  </a:lnTo>
                  <a:lnTo>
                    <a:pt x="367" y="480"/>
                  </a:lnTo>
                  <a:lnTo>
                    <a:pt x="386" y="490"/>
                  </a:lnTo>
                  <a:lnTo>
                    <a:pt x="402" y="501"/>
                  </a:lnTo>
                  <a:lnTo>
                    <a:pt x="412" y="506"/>
                  </a:lnTo>
                  <a:lnTo>
                    <a:pt x="421" y="510"/>
                  </a:lnTo>
                  <a:lnTo>
                    <a:pt x="430" y="516"/>
                  </a:lnTo>
                  <a:lnTo>
                    <a:pt x="439" y="517"/>
                  </a:lnTo>
                  <a:lnTo>
                    <a:pt x="452" y="514"/>
                  </a:lnTo>
                  <a:lnTo>
                    <a:pt x="467" y="508"/>
                  </a:lnTo>
                  <a:lnTo>
                    <a:pt x="478" y="503"/>
                  </a:lnTo>
                  <a:lnTo>
                    <a:pt x="487" y="497"/>
                  </a:lnTo>
                  <a:lnTo>
                    <a:pt x="493" y="492"/>
                  </a:lnTo>
                  <a:lnTo>
                    <a:pt x="495" y="488"/>
                  </a:lnTo>
                  <a:lnTo>
                    <a:pt x="498" y="482"/>
                  </a:lnTo>
                  <a:lnTo>
                    <a:pt x="498" y="477"/>
                  </a:lnTo>
                  <a:lnTo>
                    <a:pt x="498" y="471"/>
                  </a:lnTo>
                  <a:lnTo>
                    <a:pt x="498" y="466"/>
                  </a:lnTo>
                  <a:lnTo>
                    <a:pt x="502" y="460"/>
                  </a:lnTo>
                  <a:lnTo>
                    <a:pt x="506" y="455"/>
                  </a:lnTo>
                  <a:lnTo>
                    <a:pt x="515" y="442"/>
                  </a:lnTo>
                  <a:lnTo>
                    <a:pt x="526" y="421"/>
                  </a:lnTo>
                  <a:lnTo>
                    <a:pt x="539" y="410"/>
                  </a:lnTo>
                  <a:lnTo>
                    <a:pt x="552" y="401"/>
                  </a:lnTo>
                  <a:lnTo>
                    <a:pt x="563" y="390"/>
                  </a:lnTo>
                  <a:lnTo>
                    <a:pt x="572" y="379"/>
                  </a:lnTo>
                  <a:lnTo>
                    <a:pt x="578" y="368"/>
                  </a:lnTo>
                  <a:lnTo>
                    <a:pt x="580" y="359"/>
                  </a:lnTo>
                  <a:lnTo>
                    <a:pt x="581" y="346"/>
                  </a:lnTo>
                  <a:lnTo>
                    <a:pt x="581" y="336"/>
                  </a:lnTo>
                  <a:lnTo>
                    <a:pt x="593" y="333"/>
                  </a:lnTo>
                  <a:lnTo>
                    <a:pt x="600" y="331"/>
                  </a:lnTo>
                  <a:lnTo>
                    <a:pt x="604" y="329"/>
                  </a:lnTo>
                  <a:lnTo>
                    <a:pt x="605" y="325"/>
                  </a:lnTo>
                  <a:lnTo>
                    <a:pt x="607" y="322"/>
                  </a:lnTo>
                  <a:lnTo>
                    <a:pt x="607" y="318"/>
                  </a:lnTo>
                  <a:lnTo>
                    <a:pt x="613" y="312"/>
                  </a:lnTo>
                  <a:lnTo>
                    <a:pt x="618" y="307"/>
                  </a:lnTo>
                  <a:lnTo>
                    <a:pt x="624" y="303"/>
                  </a:lnTo>
                  <a:lnTo>
                    <a:pt x="630" y="303"/>
                  </a:lnTo>
                  <a:lnTo>
                    <a:pt x="635" y="316"/>
                  </a:lnTo>
                  <a:lnTo>
                    <a:pt x="639" y="336"/>
                  </a:lnTo>
                  <a:lnTo>
                    <a:pt x="650" y="333"/>
                  </a:lnTo>
                  <a:lnTo>
                    <a:pt x="659" y="329"/>
                  </a:lnTo>
                  <a:lnTo>
                    <a:pt x="666" y="323"/>
                  </a:lnTo>
                  <a:lnTo>
                    <a:pt x="674" y="318"/>
                  </a:lnTo>
                  <a:lnTo>
                    <a:pt x="681" y="312"/>
                  </a:lnTo>
                  <a:lnTo>
                    <a:pt x="689" y="307"/>
                  </a:lnTo>
                  <a:lnTo>
                    <a:pt x="698" y="303"/>
                  </a:lnTo>
                  <a:lnTo>
                    <a:pt x="707" y="298"/>
                  </a:lnTo>
                  <a:lnTo>
                    <a:pt x="714" y="298"/>
                  </a:lnTo>
                  <a:lnTo>
                    <a:pt x="722" y="298"/>
                  </a:lnTo>
                  <a:lnTo>
                    <a:pt x="737" y="298"/>
                  </a:lnTo>
                  <a:lnTo>
                    <a:pt x="750" y="298"/>
                  </a:lnTo>
                  <a:lnTo>
                    <a:pt x="759" y="288"/>
                  </a:lnTo>
                  <a:lnTo>
                    <a:pt x="768" y="279"/>
                  </a:lnTo>
                  <a:lnTo>
                    <a:pt x="772" y="274"/>
                  </a:lnTo>
                  <a:lnTo>
                    <a:pt x="777" y="270"/>
                  </a:lnTo>
                  <a:lnTo>
                    <a:pt x="785" y="266"/>
                  </a:lnTo>
                  <a:lnTo>
                    <a:pt x="794" y="262"/>
                  </a:lnTo>
                  <a:lnTo>
                    <a:pt x="822" y="266"/>
                  </a:lnTo>
                  <a:lnTo>
                    <a:pt x="844" y="272"/>
                  </a:lnTo>
                  <a:lnTo>
                    <a:pt x="860" y="262"/>
                  </a:lnTo>
                  <a:lnTo>
                    <a:pt x="873" y="251"/>
                  </a:lnTo>
                  <a:lnTo>
                    <a:pt x="897" y="249"/>
                  </a:lnTo>
                  <a:lnTo>
                    <a:pt x="912" y="246"/>
                  </a:lnTo>
                  <a:lnTo>
                    <a:pt x="914" y="238"/>
                  </a:lnTo>
                  <a:lnTo>
                    <a:pt x="916" y="233"/>
                  </a:lnTo>
                  <a:lnTo>
                    <a:pt x="921" y="233"/>
                  </a:lnTo>
                  <a:lnTo>
                    <a:pt x="931" y="231"/>
                  </a:lnTo>
                  <a:lnTo>
                    <a:pt x="923" y="205"/>
                  </a:lnTo>
                  <a:lnTo>
                    <a:pt x="914" y="183"/>
                  </a:lnTo>
                  <a:lnTo>
                    <a:pt x="923" y="170"/>
                  </a:lnTo>
                  <a:lnTo>
                    <a:pt x="936" y="159"/>
                  </a:lnTo>
                  <a:lnTo>
                    <a:pt x="923" y="155"/>
                  </a:lnTo>
                  <a:lnTo>
                    <a:pt x="910" y="153"/>
                  </a:lnTo>
                  <a:lnTo>
                    <a:pt x="894" y="157"/>
                  </a:lnTo>
                  <a:lnTo>
                    <a:pt x="883" y="161"/>
                  </a:lnTo>
                  <a:lnTo>
                    <a:pt x="875" y="166"/>
                  </a:lnTo>
                  <a:lnTo>
                    <a:pt x="870" y="168"/>
                  </a:lnTo>
                  <a:lnTo>
                    <a:pt x="853" y="164"/>
                  </a:lnTo>
                  <a:lnTo>
                    <a:pt x="838" y="163"/>
                  </a:lnTo>
                  <a:lnTo>
                    <a:pt x="827" y="172"/>
                  </a:lnTo>
                  <a:lnTo>
                    <a:pt x="814" y="187"/>
                  </a:lnTo>
                  <a:lnTo>
                    <a:pt x="807" y="194"/>
                  </a:lnTo>
                  <a:lnTo>
                    <a:pt x="796" y="198"/>
                  </a:lnTo>
                  <a:lnTo>
                    <a:pt x="788" y="200"/>
                  </a:lnTo>
                  <a:lnTo>
                    <a:pt x="781" y="200"/>
                  </a:lnTo>
                  <a:lnTo>
                    <a:pt x="772" y="198"/>
                  </a:lnTo>
                  <a:lnTo>
                    <a:pt x="761" y="196"/>
                  </a:lnTo>
                  <a:lnTo>
                    <a:pt x="711" y="163"/>
                  </a:lnTo>
                  <a:lnTo>
                    <a:pt x="637" y="115"/>
                  </a:lnTo>
                  <a:lnTo>
                    <a:pt x="602" y="89"/>
                  </a:lnTo>
                  <a:lnTo>
                    <a:pt x="569" y="61"/>
                  </a:lnTo>
                  <a:lnTo>
                    <a:pt x="556" y="48"/>
                  </a:lnTo>
                  <a:lnTo>
                    <a:pt x="545" y="35"/>
                  </a:lnTo>
                  <a:lnTo>
                    <a:pt x="537" y="24"/>
                  </a:lnTo>
                  <a:lnTo>
                    <a:pt x="533" y="13"/>
                  </a:lnTo>
                  <a:lnTo>
                    <a:pt x="521" y="15"/>
                  </a:lnTo>
                  <a:lnTo>
                    <a:pt x="506" y="17"/>
                  </a:lnTo>
                  <a:lnTo>
                    <a:pt x="489" y="15"/>
                  </a:lnTo>
                  <a:lnTo>
                    <a:pt x="471" y="11"/>
                  </a:lnTo>
                  <a:lnTo>
                    <a:pt x="450" y="7"/>
                  </a:lnTo>
                  <a:lnTo>
                    <a:pt x="432" y="4"/>
                  </a:lnTo>
                  <a:lnTo>
                    <a:pt x="413" y="0"/>
                  </a:lnTo>
                  <a:lnTo>
                    <a:pt x="397" y="0"/>
                  </a:lnTo>
                  <a:lnTo>
                    <a:pt x="369" y="26"/>
                  </a:lnTo>
                  <a:lnTo>
                    <a:pt x="343" y="52"/>
                  </a:lnTo>
                  <a:lnTo>
                    <a:pt x="345" y="63"/>
                  </a:lnTo>
                  <a:lnTo>
                    <a:pt x="352" y="74"/>
                  </a:lnTo>
                  <a:lnTo>
                    <a:pt x="347" y="85"/>
                  </a:lnTo>
                  <a:lnTo>
                    <a:pt x="343" y="102"/>
                  </a:lnTo>
                  <a:lnTo>
                    <a:pt x="349" y="111"/>
                  </a:lnTo>
                  <a:lnTo>
                    <a:pt x="354" y="120"/>
                  </a:lnTo>
                  <a:lnTo>
                    <a:pt x="349" y="124"/>
                  </a:lnTo>
                  <a:lnTo>
                    <a:pt x="343" y="126"/>
                  </a:lnTo>
                  <a:lnTo>
                    <a:pt x="336" y="128"/>
                  </a:lnTo>
                  <a:lnTo>
                    <a:pt x="328" y="128"/>
                  </a:lnTo>
                  <a:lnTo>
                    <a:pt x="327" y="120"/>
                  </a:lnTo>
                  <a:lnTo>
                    <a:pt x="323" y="113"/>
                  </a:lnTo>
                  <a:lnTo>
                    <a:pt x="317" y="113"/>
                  </a:lnTo>
                  <a:lnTo>
                    <a:pt x="314" y="113"/>
                  </a:lnTo>
                  <a:lnTo>
                    <a:pt x="301" y="107"/>
                  </a:lnTo>
                  <a:lnTo>
                    <a:pt x="290" y="102"/>
                  </a:lnTo>
                  <a:lnTo>
                    <a:pt x="275" y="100"/>
                  </a:lnTo>
                  <a:lnTo>
                    <a:pt x="264" y="100"/>
                  </a:lnTo>
                  <a:lnTo>
                    <a:pt x="262" y="96"/>
                  </a:lnTo>
                  <a:lnTo>
                    <a:pt x="264" y="89"/>
                  </a:lnTo>
                  <a:lnTo>
                    <a:pt x="262" y="85"/>
                  </a:lnTo>
                  <a:lnTo>
                    <a:pt x="262" y="79"/>
                  </a:lnTo>
                  <a:lnTo>
                    <a:pt x="258" y="76"/>
                  </a:lnTo>
                  <a:lnTo>
                    <a:pt x="253" y="70"/>
                  </a:lnTo>
                  <a:lnTo>
                    <a:pt x="234" y="61"/>
                  </a:lnTo>
                  <a:lnTo>
                    <a:pt x="219" y="50"/>
                  </a:lnTo>
                  <a:lnTo>
                    <a:pt x="212" y="39"/>
                  </a:lnTo>
                  <a:lnTo>
                    <a:pt x="206" y="30"/>
                  </a:lnTo>
                  <a:lnTo>
                    <a:pt x="203" y="26"/>
                  </a:lnTo>
                  <a:lnTo>
                    <a:pt x="199" y="22"/>
                  </a:lnTo>
                  <a:lnTo>
                    <a:pt x="192" y="19"/>
                  </a:lnTo>
                  <a:lnTo>
                    <a:pt x="184" y="15"/>
                  </a:lnTo>
                  <a:lnTo>
                    <a:pt x="182" y="15"/>
                  </a:lnTo>
                  <a:lnTo>
                    <a:pt x="181" y="17"/>
                  </a:lnTo>
                  <a:lnTo>
                    <a:pt x="179" y="20"/>
                  </a:lnTo>
                  <a:lnTo>
                    <a:pt x="179" y="24"/>
                  </a:lnTo>
                  <a:lnTo>
                    <a:pt x="179" y="31"/>
                  </a:lnTo>
                  <a:lnTo>
                    <a:pt x="181" y="37"/>
                  </a:lnTo>
                  <a:lnTo>
                    <a:pt x="190" y="50"/>
                  </a:lnTo>
                  <a:lnTo>
                    <a:pt x="197" y="61"/>
                  </a:lnTo>
                  <a:lnTo>
                    <a:pt x="201" y="67"/>
                  </a:lnTo>
                  <a:lnTo>
                    <a:pt x="203" y="74"/>
                  </a:lnTo>
                  <a:lnTo>
                    <a:pt x="203" y="79"/>
                  </a:lnTo>
                  <a:lnTo>
                    <a:pt x="203" y="85"/>
                  </a:lnTo>
                  <a:lnTo>
                    <a:pt x="186" y="98"/>
                  </a:lnTo>
                  <a:lnTo>
                    <a:pt x="171" y="109"/>
                  </a:lnTo>
                  <a:lnTo>
                    <a:pt x="175" y="129"/>
                  </a:lnTo>
                  <a:lnTo>
                    <a:pt x="177" y="146"/>
                  </a:lnTo>
                  <a:lnTo>
                    <a:pt x="162" y="148"/>
                  </a:lnTo>
                  <a:lnTo>
                    <a:pt x="151" y="148"/>
                  </a:lnTo>
                  <a:lnTo>
                    <a:pt x="147" y="150"/>
                  </a:lnTo>
                  <a:lnTo>
                    <a:pt x="146" y="153"/>
                  </a:lnTo>
                  <a:lnTo>
                    <a:pt x="144" y="159"/>
                  </a:lnTo>
                  <a:lnTo>
                    <a:pt x="144" y="164"/>
                  </a:lnTo>
                  <a:lnTo>
                    <a:pt x="142" y="168"/>
                  </a:lnTo>
                  <a:lnTo>
                    <a:pt x="138" y="170"/>
                  </a:lnTo>
                  <a:lnTo>
                    <a:pt x="134" y="172"/>
                  </a:lnTo>
                  <a:lnTo>
                    <a:pt x="127" y="172"/>
                  </a:lnTo>
                  <a:lnTo>
                    <a:pt x="127" y="179"/>
                  </a:lnTo>
                  <a:lnTo>
                    <a:pt x="125" y="187"/>
                  </a:lnTo>
                  <a:lnTo>
                    <a:pt x="123" y="192"/>
                  </a:lnTo>
                  <a:lnTo>
                    <a:pt x="120" y="196"/>
                  </a:lnTo>
                  <a:lnTo>
                    <a:pt x="127" y="198"/>
                  </a:lnTo>
                  <a:lnTo>
                    <a:pt x="138" y="194"/>
                  </a:lnTo>
                  <a:lnTo>
                    <a:pt x="144" y="201"/>
                  </a:lnTo>
                  <a:lnTo>
                    <a:pt x="151" y="205"/>
                  </a:lnTo>
                  <a:lnTo>
                    <a:pt x="170" y="196"/>
                  </a:lnTo>
                  <a:lnTo>
                    <a:pt x="181" y="192"/>
                  </a:lnTo>
                  <a:lnTo>
                    <a:pt x="181" y="196"/>
                  </a:lnTo>
                  <a:lnTo>
                    <a:pt x="184" y="198"/>
                  </a:lnTo>
                  <a:lnTo>
                    <a:pt x="192" y="194"/>
                  </a:lnTo>
                  <a:lnTo>
                    <a:pt x="201" y="190"/>
                  </a:lnTo>
                  <a:lnTo>
                    <a:pt x="206" y="209"/>
                  </a:lnTo>
                  <a:lnTo>
                    <a:pt x="212" y="227"/>
                  </a:lnTo>
                  <a:lnTo>
                    <a:pt x="195" y="233"/>
                  </a:lnTo>
                  <a:lnTo>
                    <a:pt x="179" y="242"/>
                  </a:lnTo>
                  <a:lnTo>
                    <a:pt x="162" y="251"/>
                  </a:lnTo>
                  <a:lnTo>
                    <a:pt x="147" y="257"/>
                  </a:lnTo>
                  <a:lnTo>
                    <a:pt x="144" y="262"/>
                  </a:lnTo>
                  <a:lnTo>
                    <a:pt x="140" y="266"/>
                  </a:lnTo>
                  <a:lnTo>
                    <a:pt x="140" y="268"/>
                  </a:lnTo>
                  <a:lnTo>
                    <a:pt x="142" y="272"/>
                  </a:lnTo>
                  <a:lnTo>
                    <a:pt x="146" y="275"/>
                  </a:lnTo>
                  <a:lnTo>
                    <a:pt x="146" y="279"/>
                  </a:lnTo>
                  <a:lnTo>
                    <a:pt x="142" y="286"/>
                  </a:lnTo>
                  <a:lnTo>
                    <a:pt x="136" y="294"/>
                  </a:lnTo>
                  <a:lnTo>
                    <a:pt x="129" y="299"/>
                  </a:lnTo>
                  <a:lnTo>
                    <a:pt x="120" y="301"/>
                  </a:lnTo>
                  <a:lnTo>
                    <a:pt x="109" y="301"/>
                  </a:lnTo>
                  <a:lnTo>
                    <a:pt x="103" y="298"/>
                  </a:lnTo>
                  <a:lnTo>
                    <a:pt x="97" y="292"/>
                  </a:lnTo>
                  <a:lnTo>
                    <a:pt x="94" y="290"/>
                  </a:lnTo>
                  <a:lnTo>
                    <a:pt x="81" y="292"/>
                  </a:lnTo>
                  <a:lnTo>
                    <a:pt x="66" y="294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19" name="Freeform 69"/>
            <p:cNvSpPr>
              <a:spLocks/>
            </p:cNvSpPr>
            <p:nvPr/>
          </p:nvSpPr>
          <p:spPr bwMode="auto">
            <a:xfrm>
              <a:off x="715" y="1561"/>
              <a:ext cx="211" cy="276"/>
            </a:xfrm>
            <a:custGeom>
              <a:avLst/>
              <a:gdLst>
                <a:gd name="T0" fmla="*/ 191 w 211"/>
                <a:gd name="T1" fmla="*/ 6 h 276"/>
                <a:gd name="T2" fmla="*/ 176 w 211"/>
                <a:gd name="T3" fmla="*/ 15 h 276"/>
                <a:gd name="T4" fmla="*/ 157 w 211"/>
                <a:gd name="T5" fmla="*/ 22 h 276"/>
                <a:gd name="T6" fmla="*/ 146 w 211"/>
                <a:gd name="T7" fmla="*/ 32 h 276"/>
                <a:gd name="T8" fmla="*/ 135 w 211"/>
                <a:gd name="T9" fmla="*/ 56 h 276"/>
                <a:gd name="T10" fmla="*/ 120 w 211"/>
                <a:gd name="T11" fmla="*/ 65 h 276"/>
                <a:gd name="T12" fmla="*/ 122 w 211"/>
                <a:gd name="T13" fmla="*/ 52 h 276"/>
                <a:gd name="T14" fmla="*/ 130 w 211"/>
                <a:gd name="T15" fmla="*/ 35 h 276"/>
                <a:gd name="T16" fmla="*/ 107 w 211"/>
                <a:gd name="T17" fmla="*/ 35 h 276"/>
                <a:gd name="T18" fmla="*/ 89 w 211"/>
                <a:gd name="T19" fmla="*/ 43 h 276"/>
                <a:gd name="T20" fmla="*/ 85 w 211"/>
                <a:gd name="T21" fmla="*/ 48 h 276"/>
                <a:gd name="T22" fmla="*/ 80 w 211"/>
                <a:gd name="T23" fmla="*/ 59 h 276"/>
                <a:gd name="T24" fmla="*/ 70 w 211"/>
                <a:gd name="T25" fmla="*/ 69 h 276"/>
                <a:gd name="T26" fmla="*/ 58 w 211"/>
                <a:gd name="T27" fmla="*/ 70 h 276"/>
                <a:gd name="T28" fmla="*/ 48 w 211"/>
                <a:gd name="T29" fmla="*/ 72 h 276"/>
                <a:gd name="T30" fmla="*/ 43 w 211"/>
                <a:gd name="T31" fmla="*/ 82 h 276"/>
                <a:gd name="T32" fmla="*/ 30 w 211"/>
                <a:gd name="T33" fmla="*/ 109 h 276"/>
                <a:gd name="T34" fmla="*/ 13 w 211"/>
                <a:gd name="T35" fmla="*/ 120 h 276"/>
                <a:gd name="T36" fmla="*/ 0 w 211"/>
                <a:gd name="T37" fmla="*/ 128 h 276"/>
                <a:gd name="T38" fmla="*/ 0 w 211"/>
                <a:gd name="T39" fmla="*/ 143 h 276"/>
                <a:gd name="T40" fmla="*/ 8 w 211"/>
                <a:gd name="T41" fmla="*/ 165 h 276"/>
                <a:gd name="T42" fmla="*/ 17 w 211"/>
                <a:gd name="T43" fmla="*/ 181 h 276"/>
                <a:gd name="T44" fmla="*/ 13 w 211"/>
                <a:gd name="T45" fmla="*/ 189 h 276"/>
                <a:gd name="T46" fmla="*/ 9 w 211"/>
                <a:gd name="T47" fmla="*/ 192 h 276"/>
                <a:gd name="T48" fmla="*/ 8 w 211"/>
                <a:gd name="T49" fmla="*/ 200 h 276"/>
                <a:gd name="T50" fmla="*/ 13 w 211"/>
                <a:gd name="T51" fmla="*/ 209 h 276"/>
                <a:gd name="T52" fmla="*/ 22 w 211"/>
                <a:gd name="T53" fmla="*/ 218 h 276"/>
                <a:gd name="T54" fmla="*/ 28 w 211"/>
                <a:gd name="T55" fmla="*/ 235 h 276"/>
                <a:gd name="T56" fmla="*/ 28 w 211"/>
                <a:gd name="T57" fmla="*/ 250 h 276"/>
                <a:gd name="T58" fmla="*/ 34 w 211"/>
                <a:gd name="T59" fmla="*/ 259 h 276"/>
                <a:gd name="T60" fmla="*/ 45 w 211"/>
                <a:gd name="T61" fmla="*/ 268 h 276"/>
                <a:gd name="T62" fmla="*/ 50 w 211"/>
                <a:gd name="T63" fmla="*/ 276 h 276"/>
                <a:gd name="T64" fmla="*/ 59 w 211"/>
                <a:gd name="T65" fmla="*/ 272 h 276"/>
                <a:gd name="T66" fmla="*/ 76 w 211"/>
                <a:gd name="T67" fmla="*/ 264 h 276"/>
                <a:gd name="T68" fmla="*/ 85 w 211"/>
                <a:gd name="T69" fmla="*/ 253 h 276"/>
                <a:gd name="T70" fmla="*/ 89 w 211"/>
                <a:gd name="T71" fmla="*/ 244 h 276"/>
                <a:gd name="T72" fmla="*/ 87 w 211"/>
                <a:gd name="T73" fmla="*/ 233 h 276"/>
                <a:gd name="T74" fmla="*/ 85 w 211"/>
                <a:gd name="T75" fmla="*/ 220 h 276"/>
                <a:gd name="T76" fmla="*/ 96 w 211"/>
                <a:gd name="T77" fmla="*/ 207 h 276"/>
                <a:gd name="T78" fmla="*/ 109 w 211"/>
                <a:gd name="T79" fmla="*/ 194 h 276"/>
                <a:gd name="T80" fmla="*/ 115 w 211"/>
                <a:gd name="T81" fmla="*/ 185 h 276"/>
                <a:gd name="T82" fmla="*/ 124 w 211"/>
                <a:gd name="T83" fmla="*/ 176 h 276"/>
                <a:gd name="T84" fmla="*/ 126 w 211"/>
                <a:gd name="T85" fmla="*/ 165 h 276"/>
                <a:gd name="T86" fmla="*/ 137 w 211"/>
                <a:gd name="T87" fmla="*/ 159 h 276"/>
                <a:gd name="T88" fmla="*/ 152 w 211"/>
                <a:gd name="T89" fmla="*/ 150 h 276"/>
                <a:gd name="T90" fmla="*/ 167 w 211"/>
                <a:gd name="T91" fmla="*/ 107 h 276"/>
                <a:gd name="T92" fmla="*/ 172 w 211"/>
                <a:gd name="T93" fmla="*/ 82 h 276"/>
                <a:gd name="T94" fmla="*/ 179 w 211"/>
                <a:gd name="T95" fmla="*/ 80 h 276"/>
                <a:gd name="T96" fmla="*/ 192 w 211"/>
                <a:gd name="T97" fmla="*/ 82 h 276"/>
                <a:gd name="T98" fmla="*/ 202 w 211"/>
                <a:gd name="T99" fmla="*/ 69 h 276"/>
                <a:gd name="T100" fmla="*/ 207 w 211"/>
                <a:gd name="T101" fmla="*/ 50 h 276"/>
                <a:gd name="T102" fmla="*/ 209 w 211"/>
                <a:gd name="T103" fmla="*/ 26 h 276"/>
                <a:gd name="T104" fmla="*/ 200 w 211"/>
                <a:gd name="T105" fmla="*/ 2 h 2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11"/>
                <a:gd name="T160" fmla="*/ 0 h 276"/>
                <a:gd name="T161" fmla="*/ 211 w 211"/>
                <a:gd name="T162" fmla="*/ 276 h 2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11" h="276">
                  <a:moveTo>
                    <a:pt x="198" y="0"/>
                  </a:moveTo>
                  <a:lnTo>
                    <a:pt x="191" y="6"/>
                  </a:lnTo>
                  <a:lnTo>
                    <a:pt x="183" y="9"/>
                  </a:lnTo>
                  <a:lnTo>
                    <a:pt x="176" y="15"/>
                  </a:lnTo>
                  <a:lnTo>
                    <a:pt x="168" y="22"/>
                  </a:lnTo>
                  <a:lnTo>
                    <a:pt x="157" y="22"/>
                  </a:lnTo>
                  <a:lnTo>
                    <a:pt x="150" y="26"/>
                  </a:lnTo>
                  <a:lnTo>
                    <a:pt x="146" y="32"/>
                  </a:lnTo>
                  <a:lnTo>
                    <a:pt x="144" y="43"/>
                  </a:lnTo>
                  <a:lnTo>
                    <a:pt x="135" y="56"/>
                  </a:lnTo>
                  <a:lnTo>
                    <a:pt x="126" y="65"/>
                  </a:lnTo>
                  <a:lnTo>
                    <a:pt x="120" y="65"/>
                  </a:lnTo>
                  <a:lnTo>
                    <a:pt x="115" y="65"/>
                  </a:lnTo>
                  <a:lnTo>
                    <a:pt x="122" y="52"/>
                  </a:lnTo>
                  <a:lnTo>
                    <a:pt x="128" y="43"/>
                  </a:lnTo>
                  <a:lnTo>
                    <a:pt x="130" y="35"/>
                  </a:lnTo>
                  <a:lnTo>
                    <a:pt x="128" y="30"/>
                  </a:lnTo>
                  <a:lnTo>
                    <a:pt x="107" y="35"/>
                  </a:lnTo>
                  <a:lnTo>
                    <a:pt x="94" y="41"/>
                  </a:lnTo>
                  <a:lnTo>
                    <a:pt x="89" y="43"/>
                  </a:lnTo>
                  <a:lnTo>
                    <a:pt x="87" y="45"/>
                  </a:lnTo>
                  <a:lnTo>
                    <a:pt x="85" y="48"/>
                  </a:lnTo>
                  <a:lnTo>
                    <a:pt x="83" y="52"/>
                  </a:lnTo>
                  <a:lnTo>
                    <a:pt x="80" y="59"/>
                  </a:lnTo>
                  <a:lnTo>
                    <a:pt x="76" y="63"/>
                  </a:lnTo>
                  <a:lnTo>
                    <a:pt x="70" y="69"/>
                  </a:lnTo>
                  <a:lnTo>
                    <a:pt x="65" y="70"/>
                  </a:lnTo>
                  <a:lnTo>
                    <a:pt x="58" y="70"/>
                  </a:lnTo>
                  <a:lnTo>
                    <a:pt x="52" y="70"/>
                  </a:lnTo>
                  <a:lnTo>
                    <a:pt x="48" y="72"/>
                  </a:lnTo>
                  <a:lnTo>
                    <a:pt x="45" y="74"/>
                  </a:lnTo>
                  <a:lnTo>
                    <a:pt x="43" y="82"/>
                  </a:lnTo>
                  <a:lnTo>
                    <a:pt x="37" y="96"/>
                  </a:lnTo>
                  <a:lnTo>
                    <a:pt x="30" y="109"/>
                  </a:lnTo>
                  <a:lnTo>
                    <a:pt x="22" y="117"/>
                  </a:lnTo>
                  <a:lnTo>
                    <a:pt x="13" y="120"/>
                  </a:lnTo>
                  <a:lnTo>
                    <a:pt x="4" y="122"/>
                  </a:lnTo>
                  <a:lnTo>
                    <a:pt x="0" y="128"/>
                  </a:lnTo>
                  <a:lnTo>
                    <a:pt x="0" y="135"/>
                  </a:lnTo>
                  <a:lnTo>
                    <a:pt x="0" y="143"/>
                  </a:lnTo>
                  <a:lnTo>
                    <a:pt x="2" y="150"/>
                  </a:lnTo>
                  <a:lnTo>
                    <a:pt x="8" y="165"/>
                  </a:lnTo>
                  <a:lnTo>
                    <a:pt x="17" y="178"/>
                  </a:lnTo>
                  <a:lnTo>
                    <a:pt x="17" y="181"/>
                  </a:lnTo>
                  <a:lnTo>
                    <a:pt x="15" y="185"/>
                  </a:lnTo>
                  <a:lnTo>
                    <a:pt x="13" y="189"/>
                  </a:lnTo>
                  <a:lnTo>
                    <a:pt x="11" y="191"/>
                  </a:lnTo>
                  <a:lnTo>
                    <a:pt x="9" y="192"/>
                  </a:lnTo>
                  <a:lnTo>
                    <a:pt x="8" y="196"/>
                  </a:lnTo>
                  <a:lnTo>
                    <a:pt x="8" y="200"/>
                  </a:lnTo>
                  <a:lnTo>
                    <a:pt x="9" y="205"/>
                  </a:lnTo>
                  <a:lnTo>
                    <a:pt x="13" y="209"/>
                  </a:lnTo>
                  <a:lnTo>
                    <a:pt x="19" y="213"/>
                  </a:lnTo>
                  <a:lnTo>
                    <a:pt x="22" y="218"/>
                  </a:lnTo>
                  <a:lnTo>
                    <a:pt x="26" y="228"/>
                  </a:lnTo>
                  <a:lnTo>
                    <a:pt x="28" y="235"/>
                  </a:lnTo>
                  <a:lnTo>
                    <a:pt x="30" y="242"/>
                  </a:lnTo>
                  <a:lnTo>
                    <a:pt x="28" y="250"/>
                  </a:lnTo>
                  <a:lnTo>
                    <a:pt x="26" y="253"/>
                  </a:lnTo>
                  <a:lnTo>
                    <a:pt x="34" y="259"/>
                  </a:lnTo>
                  <a:lnTo>
                    <a:pt x="39" y="263"/>
                  </a:lnTo>
                  <a:lnTo>
                    <a:pt x="45" y="268"/>
                  </a:lnTo>
                  <a:lnTo>
                    <a:pt x="50" y="274"/>
                  </a:lnTo>
                  <a:lnTo>
                    <a:pt x="50" y="276"/>
                  </a:lnTo>
                  <a:lnTo>
                    <a:pt x="59" y="272"/>
                  </a:lnTo>
                  <a:lnTo>
                    <a:pt x="69" y="268"/>
                  </a:lnTo>
                  <a:lnTo>
                    <a:pt x="76" y="264"/>
                  </a:lnTo>
                  <a:lnTo>
                    <a:pt x="82" y="259"/>
                  </a:lnTo>
                  <a:lnTo>
                    <a:pt x="85" y="253"/>
                  </a:lnTo>
                  <a:lnTo>
                    <a:pt x="89" y="248"/>
                  </a:lnTo>
                  <a:lnTo>
                    <a:pt x="89" y="244"/>
                  </a:lnTo>
                  <a:lnTo>
                    <a:pt x="89" y="240"/>
                  </a:lnTo>
                  <a:lnTo>
                    <a:pt x="87" y="233"/>
                  </a:lnTo>
                  <a:lnTo>
                    <a:pt x="85" y="226"/>
                  </a:lnTo>
                  <a:lnTo>
                    <a:pt x="85" y="220"/>
                  </a:lnTo>
                  <a:lnTo>
                    <a:pt x="89" y="213"/>
                  </a:lnTo>
                  <a:lnTo>
                    <a:pt x="96" y="207"/>
                  </a:lnTo>
                  <a:lnTo>
                    <a:pt x="107" y="200"/>
                  </a:lnTo>
                  <a:lnTo>
                    <a:pt x="109" y="194"/>
                  </a:lnTo>
                  <a:lnTo>
                    <a:pt x="111" y="189"/>
                  </a:lnTo>
                  <a:lnTo>
                    <a:pt x="115" y="185"/>
                  </a:lnTo>
                  <a:lnTo>
                    <a:pt x="120" y="179"/>
                  </a:lnTo>
                  <a:lnTo>
                    <a:pt x="124" y="176"/>
                  </a:lnTo>
                  <a:lnTo>
                    <a:pt x="126" y="170"/>
                  </a:lnTo>
                  <a:lnTo>
                    <a:pt x="126" y="165"/>
                  </a:lnTo>
                  <a:lnTo>
                    <a:pt x="128" y="161"/>
                  </a:lnTo>
                  <a:lnTo>
                    <a:pt x="137" y="159"/>
                  </a:lnTo>
                  <a:lnTo>
                    <a:pt x="144" y="159"/>
                  </a:lnTo>
                  <a:lnTo>
                    <a:pt x="152" y="150"/>
                  </a:lnTo>
                  <a:lnTo>
                    <a:pt x="165" y="137"/>
                  </a:lnTo>
                  <a:lnTo>
                    <a:pt x="167" y="107"/>
                  </a:lnTo>
                  <a:lnTo>
                    <a:pt x="170" y="83"/>
                  </a:lnTo>
                  <a:lnTo>
                    <a:pt x="172" y="82"/>
                  </a:lnTo>
                  <a:lnTo>
                    <a:pt x="176" y="80"/>
                  </a:lnTo>
                  <a:lnTo>
                    <a:pt x="179" y="80"/>
                  </a:lnTo>
                  <a:lnTo>
                    <a:pt x="183" y="80"/>
                  </a:lnTo>
                  <a:lnTo>
                    <a:pt x="192" y="82"/>
                  </a:lnTo>
                  <a:lnTo>
                    <a:pt x="200" y="82"/>
                  </a:lnTo>
                  <a:lnTo>
                    <a:pt x="202" y="69"/>
                  </a:lnTo>
                  <a:lnTo>
                    <a:pt x="202" y="58"/>
                  </a:lnTo>
                  <a:lnTo>
                    <a:pt x="207" y="50"/>
                  </a:lnTo>
                  <a:lnTo>
                    <a:pt x="211" y="39"/>
                  </a:lnTo>
                  <a:lnTo>
                    <a:pt x="209" y="26"/>
                  </a:lnTo>
                  <a:lnTo>
                    <a:pt x="200" y="4"/>
                  </a:lnTo>
                  <a:lnTo>
                    <a:pt x="200" y="2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0" name="Freeform 70"/>
            <p:cNvSpPr>
              <a:spLocks/>
            </p:cNvSpPr>
            <p:nvPr/>
          </p:nvSpPr>
          <p:spPr bwMode="auto">
            <a:xfrm>
              <a:off x="913" y="1500"/>
              <a:ext cx="336" cy="314"/>
            </a:xfrm>
            <a:custGeom>
              <a:avLst/>
              <a:gdLst>
                <a:gd name="T0" fmla="*/ 155 w 336"/>
                <a:gd name="T1" fmla="*/ 6 h 314"/>
                <a:gd name="T2" fmla="*/ 120 w 336"/>
                <a:gd name="T3" fmla="*/ 8 h 314"/>
                <a:gd name="T4" fmla="*/ 140 w 336"/>
                <a:gd name="T5" fmla="*/ 17 h 314"/>
                <a:gd name="T6" fmla="*/ 129 w 336"/>
                <a:gd name="T7" fmla="*/ 24 h 314"/>
                <a:gd name="T8" fmla="*/ 118 w 336"/>
                <a:gd name="T9" fmla="*/ 34 h 314"/>
                <a:gd name="T10" fmla="*/ 118 w 336"/>
                <a:gd name="T11" fmla="*/ 48 h 314"/>
                <a:gd name="T12" fmla="*/ 122 w 336"/>
                <a:gd name="T13" fmla="*/ 61 h 314"/>
                <a:gd name="T14" fmla="*/ 129 w 336"/>
                <a:gd name="T15" fmla="*/ 70 h 314"/>
                <a:gd name="T16" fmla="*/ 131 w 336"/>
                <a:gd name="T17" fmla="*/ 93 h 314"/>
                <a:gd name="T18" fmla="*/ 116 w 336"/>
                <a:gd name="T19" fmla="*/ 104 h 314"/>
                <a:gd name="T20" fmla="*/ 109 w 336"/>
                <a:gd name="T21" fmla="*/ 93 h 314"/>
                <a:gd name="T22" fmla="*/ 105 w 336"/>
                <a:gd name="T23" fmla="*/ 70 h 314"/>
                <a:gd name="T24" fmla="*/ 85 w 336"/>
                <a:gd name="T25" fmla="*/ 65 h 314"/>
                <a:gd name="T26" fmla="*/ 76 w 336"/>
                <a:gd name="T27" fmla="*/ 50 h 314"/>
                <a:gd name="T28" fmla="*/ 66 w 336"/>
                <a:gd name="T29" fmla="*/ 43 h 314"/>
                <a:gd name="T30" fmla="*/ 52 w 336"/>
                <a:gd name="T31" fmla="*/ 39 h 314"/>
                <a:gd name="T32" fmla="*/ 24 w 336"/>
                <a:gd name="T33" fmla="*/ 56 h 314"/>
                <a:gd name="T34" fmla="*/ 2 w 336"/>
                <a:gd name="T35" fmla="*/ 61 h 314"/>
                <a:gd name="T36" fmla="*/ 2 w 336"/>
                <a:gd name="T37" fmla="*/ 65 h 314"/>
                <a:gd name="T38" fmla="*/ 9 w 336"/>
                <a:gd name="T39" fmla="*/ 111 h 314"/>
                <a:gd name="T40" fmla="*/ 2 w 336"/>
                <a:gd name="T41" fmla="*/ 143 h 314"/>
                <a:gd name="T42" fmla="*/ 5 w 336"/>
                <a:gd name="T43" fmla="*/ 148 h 314"/>
                <a:gd name="T44" fmla="*/ 18 w 336"/>
                <a:gd name="T45" fmla="*/ 152 h 314"/>
                <a:gd name="T46" fmla="*/ 41 w 336"/>
                <a:gd name="T47" fmla="*/ 157 h 314"/>
                <a:gd name="T48" fmla="*/ 61 w 336"/>
                <a:gd name="T49" fmla="*/ 165 h 314"/>
                <a:gd name="T50" fmla="*/ 85 w 336"/>
                <a:gd name="T51" fmla="*/ 170 h 314"/>
                <a:gd name="T52" fmla="*/ 118 w 336"/>
                <a:gd name="T53" fmla="*/ 172 h 314"/>
                <a:gd name="T54" fmla="*/ 120 w 336"/>
                <a:gd name="T55" fmla="*/ 207 h 314"/>
                <a:gd name="T56" fmla="*/ 138 w 336"/>
                <a:gd name="T57" fmla="*/ 220 h 314"/>
                <a:gd name="T58" fmla="*/ 151 w 336"/>
                <a:gd name="T59" fmla="*/ 252 h 314"/>
                <a:gd name="T60" fmla="*/ 155 w 336"/>
                <a:gd name="T61" fmla="*/ 283 h 314"/>
                <a:gd name="T62" fmla="*/ 159 w 336"/>
                <a:gd name="T63" fmla="*/ 296 h 314"/>
                <a:gd name="T64" fmla="*/ 183 w 336"/>
                <a:gd name="T65" fmla="*/ 298 h 314"/>
                <a:gd name="T66" fmla="*/ 190 w 336"/>
                <a:gd name="T67" fmla="*/ 311 h 314"/>
                <a:gd name="T68" fmla="*/ 199 w 336"/>
                <a:gd name="T69" fmla="*/ 314 h 314"/>
                <a:gd name="T70" fmla="*/ 216 w 336"/>
                <a:gd name="T71" fmla="*/ 301 h 314"/>
                <a:gd name="T72" fmla="*/ 223 w 336"/>
                <a:gd name="T73" fmla="*/ 281 h 314"/>
                <a:gd name="T74" fmla="*/ 242 w 336"/>
                <a:gd name="T75" fmla="*/ 253 h 314"/>
                <a:gd name="T76" fmla="*/ 273 w 336"/>
                <a:gd name="T77" fmla="*/ 244 h 314"/>
                <a:gd name="T78" fmla="*/ 284 w 336"/>
                <a:gd name="T79" fmla="*/ 242 h 314"/>
                <a:gd name="T80" fmla="*/ 290 w 336"/>
                <a:gd name="T81" fmla="*/ 231 h 314"/>
                <a:gd name="T82" fmla="*/ 314 w 336"/>
                <a:gd name="T83" fmla="*/ 239 h 314"/>
                <a:gd name="T84" fmla="*/ 334 w 336"/>
                <a:gd name="T85" fmla="*/ 237 h 314"/>
                <a:gd name="T86" fmla="*/ 332 w 336"/>
                <a:gd name="T87" fmla="*/ 233 h 314"/>
                <a:gd name="T88" fmla="*/ 327 w 336"/>
                <a:gd name="T89" fmla="*/ 209 h 314"/>
                <a:gd name="T90" fmla="*/ 312 w 336"/>
                <a:gd name="T91" fmla="*/ 194 h 314"/>
                <a:gd name="T92" fmla="*/ 297 w 336"/>
                <a:gd name="T93" fmla="*/ 181 h 314"/>
                <a:gd name="T94" fmla="*/ 290 w 336"/>
                <a:gd name="T95" fmla="*/ 155 h 314"/>
                <a:gd name="T96" fmla="*/ 281 w 336"/>
                <a:gd name="T97" fmla="*/ 152 h 314"/>
                <a:gd name="T98" fmla="*/ 284 w 336"/>
                <a:gd name="T99" fmla="*/ 167 h 314"/>
                <a:gd name="T100" fmla="*/ 279 w 336"/>
                <a:gd name="T101" fmla="*/ 174 h 314"/>
                <a:gd name="T102" fmla="*/ 249 w 336"/>
                <a:gd name="T103" fmla="*/ 157 h 314"/>
                <a:gd name="T104" fmla="*/ 244 w 336"/>
                <a:gd name="T105" fmla="*/ 165 h 314"/>
                <a:gd name="T106" fmla="*/ 236 w 336"/>
                <a:gd name="T107" fmla="*/ 167 h 314"/>
                <a:gd name="T108" fmla="*/ 218 w 336"/>
                <a:gd name="T109" fmla="*/ 165 h 314"/>
                <a:gd name="T110" fmla="*/ 196 w 336"/>
                <a:gd name="T111" fmla="*/ 172 h 314"/>
                <a:gd name="T112" fmla="*/ 179 w 336"/>
                <a:gd name="T113" fmla="*/ 148 h 314"/>
                <a:gd name="T114" fmla="*/ 153 w 336"/>
                <a:gd name="T115" fmla="*/ 133 h 314"/>
                <a:gd name="T116" fmla="*/ 161 w 336"/>
                <a:gd name="T117" fmla="*/ 120 h 314"/>
                <a:gd name="T118" fmla="*/ 177 w 336"/>
                <a:gd name="T119" fmla="*/ 100 h 314"/>
                <a:gd name="T120" fmla="*/ 198 w 336"/>
                <a:gd name="T121" fmla="*/ 80 h 314"/>
                <a:gd name="T122" fmla="*/ 205 w 336"/>
                <a:gd name="T123" fmla="*/ 34 h 3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6"/>
                <a:gd name="T187" fmla="*/ 0 h 314"/>
                <a:gd name="T188" fmla="*/ 336 w 336"/>
                <a:gd name="T189" fmla="*/ 314 h 3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6" h="314">
                  <a:moveTo>
                    <a:pt x="194" y="13"/>
                  </a:moveTo>
                  <a:lnTo>
                    <a:pt x="174" y="10"/>
                  </a:lnTo>
                  <a:lnTo>
                    <a:pt x="155" y="6"/>
                  </a:lnTo>
                  <a:lnTo>
                    <a:pt x="135" y="2"/>
                  </a:lnTo>
                  <a:lnTo>
                    <a:pt x="116" y="0"/>
                  </a:lnTo>
                  <a:lnTo>
                    <a:pt x="120" y="8"/>
                  </a:lnTo>
                  <a:lnTo>
                    <a:pt x="126" y="11"/>
                  </a:lnTo>
                  <a:lnTo>
                    <a:pt x="131" y="15"/>
                  </a:lnTo>
                  <a:lnTo>
                    <a:pt x="140" y="17"/>
                  </a:lnTo>
                  <a:lnTo>
                    <a:pt x="140" y="21"/>
                  </a:lnTo>
                  <a:lnTo>
                    <a:pt x="137" y="22"/>
                  </a:lnTo>
                  <a:lnTo>
                    <a:pt x="129" y="24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8" y="34"/>
                  </a:lnTo>
                  <a:lnTo>
                    <a:pt x="118" y="37"/>
                  </a:lnTo>
                  <a:lnTo>
                    <a:pt x="120" y="43"/>
                  </a:lnTo>
                  <a:lnTo>
                    <a:pt x="118" y="48"/>
                  </a:lnTo>
                  <a:lnTo>
                    <a:pt x="118" y="54"/>
                  </a:lnTo>
                  <a:lnTo>
                    <a:pt x="118" y="58"/>
                  </a:lnTo>
                  <a:lnTo>
                    <a:pt x="122" y="61"/>
                  </a:lnTo>
                  <a:lnTo>
                    <a:pt x="126" y="63"/>
                  </a:lnTo>
                  <a:lnTo>
                    <a:pt x="127" y="67"/>
                  </a:lnTo>
                  <a:lnTo>
                    <a:pt x="129" y="70"/>
                  </a:lnTo>
                  <a:lnTo>
                    <a:pt x="129" y="76"/>
                  </a:lnTo>
                  <a:lnTo>
                    <a:pt x="131" y="85"/>
                  </a:lnTo>
                  <a:lnTo>
                    <a:pt x="131" y="93"/>
                  </a:lnTo>
                  <a:lnTo>
                    <a:pt x="129" y="100"/>
                  </a:lnTo>
                  <a:lnTo>
                    <a:pt x="126" y="104"/>
                  </a:lnTo>
                  <a:lnTo>
                    <a:pt x="116" y="104"/>
                  </a:lnTo>
                  <a:lnTo>
                    <a:pt x="113" y="100"/>
                  </a:lnTo>
                  <a:lnTo>
                    <a:pt x="109" y="98"/>
                  </a:lnTo>
                  <a:lnTo>
                    <a:pt x="109" y="93"/>
                  </a:lnTo>
                  <a:lnTo>
                    <a:pt x="109" y="83"/>
                  </a:lnTo>
                  <a:lnTo>
                    <a:pt x="109" y="76"/>
                  </a:lnTo>
                  <a:lnTo>
                    <a:pt x="105" y="70"/>
                  </a:lnTo>
                  <a:lnTo>
                    <a:pt x="100" y="67"/>
                  </a:lnTo>
                  <a:lnTo>
                    <a:pt x="94" y="65"/>
                  </a:lnTo>
                  <a:lnTo>
                    <a:pt x="85" y="65"/>
                  </a:lnTo>
                  <a:lnTo>
                    <a:pt x="83" y="58"/>
                  </a:lnTo>
                  <a:lnTo>
                    <a:pt x="83" y="50"/>
                  </a:lnTo>
                  <a:lnTo>
                    <a:pt x="76" y="50"/>
                  </a:lnTo>
                  <a:lnTo>
                    <a:pt x="65" y="50"/>
                  </a:lnTo>
                  <a:lnTo>
                    <a:pt x="66" y="46"/>
                  </a:lnTo>
                  <a:lnTo>
                    <a:pt x="66" y="43"/>
                  </a:lnTo>
                  <a:lnTo>
                    <a:pt x="65" y="41"/>
                  </a:lnTo>
                  <a:lnTo>
                    <a:pt x="63" y="39"/>
                  </a:lnTo>
                  <a:lnTo>
                    <a:pt x="52" y="39"/>
                  </a:lnTo>
                  <a:lnTo>
                    <a:pt x="39" y="45"/>
                  </a:lnTo>
                  <a:lnTo>
                    <a:pt x="31" y="52"/>
                  </a:lnTo>
                  <a:lnTo>
                    <a:pt x="24" y="56"/>
                  </a:lnTo>
                  <a:lnTo>
                    <a:pt x="15" y="58"/>
                  </a:lnTo>
                  <a:lnTo>
                    <a:pt x="4" y="59"/>
                  </a:lnTo>
                  <a:lnTo>
                    <a:pt x="2" y="61"/>
                  </a:lnTo>
                  <a:lnTo>
                    <a:pt x="0" y="61"/>
                  </a:lnTo>
                  <a:lnTo>
                    <a:pt x="2" y="63"/>
                  </a:lnTo>
                  <a:lnTo>
                    <a:pt x="2" y="65"/>
                  </a:lnTo>
                  <a:lnTo>
                    <a:pt x="11" y="87"/>
                  </a:lnTo>
                  <a:lnTo>
                    <a:pt x="13" y="100"/>
                  </a:lnTo>
                  <a:lnTo>
                    <a:pt x="9" y="111"/>
                  </a:lnTo>
                  <a:lnTo>
                    <a:pt x="4" y="119"/>
                  </a:lnTo>
                  <a:lnTo>
                    <a:pt x="4" y="130"/>
                  </a:lnTo>
                  <a:lnTo>
                    <a:pt x="2" y="143"/>
                  </a:lnTo>
                  <a:lnTo>
                    <a:pt x="0" y="143"/>
                  </a:lnTo>
                  <a:lnTo>
                    <a:pt x="5" y="148"/>
                  </a:lnTo>
                  <a:lnTo>
                    <a:pt x="9" y="152"/>
                  </a:lnTo>
                  <a:lnTo>
                    <a:pt x="15" y="154"/>
                  </a:lnTo>
                  <a:lnTo>
                    <a:pt x="18" y="152"/>
                  </a:lnTo>
                  <a:lnTo>
                    <a:pt x="26" y="152"/>
                  </a:lnTo>
                  <a:lnTo>
                    <a:pt x="33" y="152"/>
                  </a:lnTo>
                  <a:lnTo>
                    <a:pt x="41" y="157"/>
                  </a:lnTo>
                  <a:lnTo>
                    <a:pt x="48" y="161"/>
                  </a:lnTo>
                  <a:lnTo>
                    <a:pt x="53" y="165"/>
                  </a:lnTo>
                  <a:lnTo>
                    <a:pt x="61" y="165"/>
                  </a:lnTo>
                  <a:lnTo>
                    <a:pt x="72" y="163"/>
                  </a:lnTo>
                  <a:lnTo>
                    <a:pt x="83" y="159"/>
                  </a:lnTo>
                  <a:lnTo>
                    <a:pt x="85" y="170"/>
                  </a:lnTo>
                  <a:lnTo>
                    <a:pt x="85" y="178"/>
                  </a:lnTo>
                  <a:lnTo>
                    <a:pt x="98" y="176"/>
                  </a:lnTo>
                  <a:lnTo>
                    <a:pt x="118" y="172"/>
                  </a:lnTo>
                  <a:lnTo>
                    <a:pt x="122" y="189"/>
                  </a:lnTo>
                  <a:lnTo>
                    <a:pt x="122" y="200"/>
                  </a:lnTo>
                  <a:lnTo>
                    <a:pt x="120" y="207"/>
                  </a:lnTo>
                  <a:lnTo>
                    <a:pt x="120" y="216"/>
                  </a:lnTo>
                  <a:lnTo>
                    <a:pt x="127" y="220"/>
                  </a:lnTo>
                  <a:lnTo>
                    <a:pt x="138" y="220"/>
                  </a:lnTo>
                  <a:lnTo>
                    <a:pt x="140" y="231"/>
                  </a:lnTo>
                  <a:lnTo>
                    <a:pt x="142" y="242"/>
                  </a:lnTo>
                  <a:lnTo>
                    <a:pt x="151" y="252"/>
                  </a:lnTo>
                  <a:lnTo>
                    <a:pt x="157" y="263"/>
                  </a:lnTo>
                  <a:lnTo>
                    <a:pt x="155" y="272"/>
                  </a:lnTo>
                  <a:lnTo>
                    <a:pt x="155" y="283"/>
                  </a:lnTo>
                  <a:lnTo>
                    <a:pt x="155" y="287"/>
                  </a:lnTo>
                  <a:lnTo>
                    <a:pt x="157" y="292"/>
                  </a:lnTo>
                  <a:lnTo>
                    <a:pt x="159" y="296"/>
                  </a:lnTo>
                  <a:lnTo>
                    <a:pt x="162" y="301"/>
                  </a:lnTo>
                  <a:lnTo>
                    <a:pt x="172" y="298"/>
                  </a:lnTo>
                  <a:lnTo>
                    <a:pt x="183" y="298"/>
                  </a:lnTo>
                  <a:lnTo>
                    <a:pt x="186" y="301"/>
                  </a:lnTo>
                  <a:lnTo>
                    <a:pt x="188" y="307"/>
                  </a:lnTo>
                  <a:lnTo>
                    <a:pt x="190" y="311"/>
                  </a:lnTo>
                  <a:lnTo>
                    <a:pt x="194" y="313"/>
                  </a:lnTo>
                  <a:lnTo>
                    <a:pt x="196" y="314"/>
                  </a:lnTo>
                  <a:lnTo>
                    <a:pt x="199" y="314"/>
                  </a:lnTo>
                  <a:lnTo>
                    <a:pt x="203" y="307"/>
                  </a:lnTo>
                  <a:lnTo>
                    <a:pt x="207" y="298"/>
                  </a:lnTo>
                  <a:lnTo>
                    <a:pt x="216" y="301"/>
                  </a:lnTo>
                  <a:lnTo>
                    <a:pt x="225" y="305"/>
                  </a:lnTo>
                  <a:lnTo>
                    <a:pt x="225" y="292"/>
                  </a:lnTo>
                  <a:lnTo>
                    <a:pt x="223" y="281"/>
                  </a:lnTo>
                  <a:lnTo>
                    <a:pt x="229" y="272"/>
                  </a:lnTo>
                  <a:lnTo>
                    <a:pt x="236" y="263"/>
                  </a:lnTo>
                  <a:lnTo>
                    <a:pt x="242" y="253"/>
                  </a:lnTo>
                  <a:lnTo>
                    <a:pt x="251" y="248"/>
                  </a:lnTo>
                  <a:lnTo>
                    <a:pt x="260" y="246"/>
                  </a:lnTo>
                  <a:lnTo>
                    <a:pt x="273" y="244"/>
                  </a:lnTo>
                  <a:lnTo>
                    <a:pt x="279" y="244"/>
                  </a:lnTo>
                  <a:lnTo>
                    <a:pt x="281" y="244"/>
                  </a:lnTo>
                  <a:lnTo>
                    <a:pt x="284" y="242"/>
                  </a:lnTo>
                  <a:lnTo>
                    <a:pt x="284" y="239"/>
                  </a:lnTo>
                  <a:lnTo>
                    <a:pt x="286" y="235"/>
                  </a:lnTo>
                  <a:lnTo>
                    <a:pt x="290" y="231"/>
                  </a:lnTo>
                  <a:lnTo>
                    <a:pt x="299" y="235"/>
                  </a:lnTo>
                  <a:lnTo>
                    <a:pt x="307" y="237"/>
                  </a:lnTo>
                  <a:lnTo>
                    <a:pt x="314" y="239"/>
                  </a:lnTo>
                  <a:lnTo>
                    <a:pt x="321" y="239"/>
                  </a:lnTo>
                  <a:lnTo>
                    <a:pt x="329" y="239"/>
                  </a:lnTo>
                  <a:lnTo>
                    <a:pt x="334" y="237"/>
                  </a:lnTo>
                  <a:lnTo>
                    <a:pt x="334" y="235"/>
                  </a:lnTo>
                  <a:lnTo>
                    <a:pt x="336" y="231"/>
                  </a:lnTo>
                  <a:lnTo>
                    <a:pt x="332" y="233"/>
                  </a:lnTo>
                  <a:lnTo>
                    <a:pt x="329" y="235"/>
                  </a:lnTo>
                  <a:lnTo>
                    <a:pt x="329" y="220"/>
                  </a:lnTo>
                  <a:lnTo>
                    <a:pt x="327" y="209"/>
                  </a:lnTo>
                  <a:lnTo>
                    <a:pt x="325" y="202"/>
                  </a:lnTo>
                  <a:lnTo>
                    <a:pt x="321" y="196"/>
                  </a:lnTo>
                  <a:lnTo>
                    <a:pt x="312" y="194"/>
                  </a:lnTo>
                  <a:lnTo>
                    <a:pt x="305" y="192"/>
                  </a:lnTo>
                  <a:lnTo>
                    <a:pt x="299" y="189"/>
                  </a:lnTo>
                  <a:lnTo>
                    <a:pt x="297" y="181"/>
                  </a:lnTo>
                  <a:lnTo>
                    <a:pt x="295" y="170"/>
                  </a:lnTo>
                  <a:lnTo>
                    <a:pt x="294" y="161"/>
                  </a:lnTo>
                  <a:lnTo>
                    <a:pt x="290" y="155"/>
                  </a:lnTo>
                  <a:lnTo>
                    <a:pt x="288" y="154"/>
                  </a:lnTo>
                  <a:lnTo>
                    <a:pt x="284" y="152"/>
                  </a:lnTo>
                  <a:lnTo>
                    <a:pt x="281" y="152"/>
                  </a:lnTo>
                  <a:lnTo>
                    <a:pt x="281" y="157"/>
                  </a:lnTo>
                  <a:lnTo>
                    <a:pt x="283" y="163"/>
                  </a:lnTo>
                  <a:lnTo>
                    <a:pt x="284" y="167"/>
                  </a:lnTo>
                  <a:lnTo>
                    <a:pt x="284" y="170"/>
                  </a:lnTo>
                  <a:lnTo>
                    <a:pt x="283" y="172"/>
                  </a:lnTo>
                  <a:lnTo>
                    <a:pt x="279" y="174"/>
                  </a:lnTo>
                  <a:lnTo>
                    <a:pt x="268" y="168"/>
                  </a:lnTo>
                  <a:lnTo>
                    <a:pt x="255" y="155"/>
                  </a:lnTo>
                  <a:lnTo>
                    <a:pt x="249" y="157"/>
                  </a:lnTo>
                  <a:lnTo>
                    <a:pt x="247" y="159"/>
                  </a:lnTo>
                  <a:lnTo>
                    <a:pt x="246" y="163"/>
                  </a:lnTo>
                  <a:lnTo>
                    <a:pt x="244" y="165"/>
                  </a:lnTo>
                  <a:lnTo>
                    <a:pt x="240" y="165"/>
                  </a:lnTo>
                  <a:lnTo>
                    <a:pt x="236" y="165"/>
                  </a:lnTo>
                  <a:lnTo>
                    <a:pt x="236" y="167"/>
                  </a:lnTo>
                  <a:lnTo>
                    <a:pt x="235" y="167"/>
                  </a:lnTo>
                  <a:lnTo>
                    <a:pt x="225" y="167"/>
                  </a:lnTo>
                  <a:lnTo>
                    <a:pt x="218" y="165"/>
                  </a:lnTo>
                  <a:lnTo>
                    <a:pt x="211" y="167"/>
                  </a:lnTo>
                  <a:lnTo>
                    <a:pt x="203" y="170"/>
                  </a:lnTo>
                  <a:lnTo>
                    <a:pt x="196" y="172"/>
                  </a:lnTo>
                  <a:lnTo>
                    <a:pt x="188" y="172"/>
                  </a:lnTo>
                  <a:lnTo>
                    <a:pt x="185" y="161"/>
                  </a:lnTo>
                  <a:lnTo>
                    <a:pt x="179" y="148"/>
                  </a:lnTo>
                  <a:lnTo>
                    <a:pt x="164" y="144"/>
                  </a:lnTo>
                  <a:lnTo>
                    <a:pt x="153" y="139"/>
                  </a:lnTo>
                  <a:lnTo>
                    <a:pt x="153" y="133"/>
                  </a:lnTo>
                  <a:lnTo>
                    <a:pt x="153" y="128"/>
                  </a:lnTo>
                  <a:lnTo>
                    <a:pt x="157" y="124"/>
                  </a:lnTo>
                  <a:lnTo>
                    <a:pt x="161" y="120"/>
                  </a:lnTo>
                  <a:lnTo>
                    <a:pt x="168" y="115"/>
                  </a:lnTo>
                  <a:lnTo>
                    <a:pt x="175" y="111"/>
                  </a:lnTo>
                  <a:lnTo>
                    <a:pt x="177" y="100"/>
                  </a:lnTo>
                  <a:lnTo>
                    <a:pt x="181" y="91"/>
                  </a:lnTo>
                  <a:lnTo>
                    <a:pt x="190" y="85"/>
                  </a:lnTo>
                  <a:lnTo>
                    <a:pt x="198" y="80"/>
                  </a:lnTo>
                  <a:lnTo>
                    <a:pt x="201" y="67"/>
                  </a:lnTo>
                  <a:lnTo>
                    <a:pt x="205" y="54"/>
                  </a:lnTo>
                  <a:lnTo>
                    <a:pt x="205" y="34"/>
                  </a:lnTo>
                  <a:lnTo>
                    <a:pt x="205" y="15"/>
                  </a:lnTo>
                  <a:lnTo>
                    <a:pt x="194" y="13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1" name="Freeform 71"/>
            <p:cNvSpPr>
              <a:spLocks/>
            </p:cNvSpPr>
            <p:nvPr/>
          </p:nvSpPr>
          <p:spPr bwMode="auto">
            <a:xfrm>
              <a:off x="1064" y="1731"/>
              <a:ext cx="457" cy="440"/>
            </a:xfrm>
            <a:custGeom>
              <a:avLst/>
              <a:gdLst>
                <a:gd name="T0" fmla="*/ 0 w 457"/>
                <a:gd name="T1" fmla="*/ 89 h 440"/>
                <a:gd name="T2" fmla="*/ 8 w 457"/>
                <a:gd name="T3" fmla="*/ 104 h 440"/>
                <a:gd name="T4" fmla="*/ 17 w 457"/>
                <a:gd name="T5" fmla="*/ 152 h 440"/>
                <a:gd name="T6" fmla="*/ 43 w 457"/>
                <a:gd name="T7" fmla="*/ 157 h 440"/>
                <a:gd name="T8" fmla="*/ 50 w 457"/>
                <a:gd name="T9" fmla="*/ 194 h 440"/>
                <a:gd name="T10" fmla="*/ 87 w 457"/>
                <a:gd name="T11" fmla="*/ 213 h 440"/>
                <a:gd name="T12" fmla="*/ 122 w 457"/>
                <a:gd name="T13" fmla="*/ 220 h 440"/>
                <a:gd name="T14" fmla="*/ 128 w 457"/>
                <a:gd name="T15" fmla="*/ 248 h 440"/>
                <a:gd name="T16" fmla="*/ 128 w 457"/>
                <a:gd name="T17" fmla="*/ 281 h 440"/>
                <a:gd name="T18" fmla="*/ 137 w 457"/>
                <a:gd name="T19" fmla="*/ 296 h 440"/>
                <a:gd name="T20" fmla="*/ 170 w 457"/>
                <a:gd name="T21" fmla="*/ 281 h 440"/>
                <a:gd name="T22" fmla="*/ 187 w 457"/>
                <a:gd name="T23" fmla="*/ 289 h 440"/>
                <a:gd name="T24" fmla="*/ 204 w 457"/>
                <a:gd name="T25" fmla="*/ 298 h 440"/>
                <a:gd name="T26" fmla="*/ 220 w 457"/>
                <a:gd name="T27" fmla="*/ 296 h 440"/>
                <a:gd name="T28" fmla="*/ 226 w 457"/>
                <a:gd name="T29" fmla="*/ 301 h 440"/>
                <a:gd name="T30" fmla="*/ 244 w 457"/>
                <a:gd name="T31" fmla="*/ 324 h 440"/>
                <a:gd name="T32" fmla="*/ 270 w 457"/>
                <a:gd name="T33" fmla="*/ 377 h 440"/>
                <a:gd name="T34" fmla="*/ 290 w 457"/>
                <a:gd name="T35" fmla="*/ 396 h 440"/>
                <a:gd name="T36" fmla="*/ 314 w 457"/>
                <a:gd name="T37" fmla="*/ 420 h 440"/>
                <a:gd name="T38" fmla="*/ 331 w 457"/>
                <a:gd name="T39" fmla="*/ 429 h 440"/>
                <a:gd name="T40" fmla="*/ 353 w 457"/>
                <a:gd name="T41" fmla="*/ 422 h 440"/>
                <a:gd name="T42" fmla="*/ 364 w 457"/>
                <a:gd name="T43" fmla="*/ 410 h 440"/>
                <a:gd name="T44" fmla="*/ 374 w 457"/>
                <a:gd name="T45" fmla="*/ 429 h 440"/>
                <a:gd name="T46" fmla="*/ 385 w 457"/>
                <a:gd name="T47" fmla="*/ 438 h 440"/>
                <a:gd name="T48" fmla="*/ 390 w 457"/>
                <a:gd name="T49" fmla="*/ 425 h 440"/>
                <a:gd name="T50" fmla="*/ 390 w 457"/>
                <a:gd name="T51" fmla="*/ 414 h 440"/>
                <a:gd name="T52" fmla="*/ 386 w 457"/>
                <a:gd name="T53" fmla="*/ 399 h 440"/>
                <a:gd name="T54" fmla="*/ 381 w 457"/>
                <a:gd name="T55" fmla="*/ 388 h 440"/>
                <a:gd name="T56" fmla="*/ 388 w 457"/>
                <a:gd name="T57" fmla="*/ 379 h 440"/>
                <a:gd name="T58" fmla="*/ 405 w 457"/>
                <a:gd name="T59" fmla="*/ 383 h 440"/>
                <a:gd name="T60" fmla="*/ 440 w 457"/>
                <a:gd name="T61" fmla="*/ 374 h 440"/>
                <a:gd name="T62" fmla="*/ 455 w 457"/>
                <a:gd name="T63" fmla="*/ 362 h 440"/>
                <a:gd name="T64" fmla="*/ 433 w 457"/>
                <a:gd name="T65" fmla="*/ 338 h 440"/>
                <a:gd name="T66" fmla="*/ 425 w 457"/>
                <a:gd name="T67" fmla="*/ 325 h 440"/>
                <a:gd name="T68" fmla="*/ 436 w 457"/>
                <a:gd name="T69" fmla="*/ 313 h 440"/>
                <a:gd name="T70" fmla="*/ 416 w 457"/>
                <a:gd name="T71" fmla="*/ 301 h 440"/>
                <a:gd name="T72" fmla="*/ 381 w 457"/>
                <a:gd name="T73" fmla="*/ 290 h 440"/>
                <a:gd name="T74" fmla="*/ 362 w 457"/>
                <a:gd name="T75" fmla="*/ 261 h 440"/>
                <a:gd name="T76" fmla="*/ 331 w 457"/>
                <a:gd name="T77" fmla="*/ 233 h 440"/>
                <a:gd name="T78" fmla="*/ 313 w 457"/>
                <a:gd name="T79" fmla="*/ 215 h 440"/>
                <a:gd name="T80" fmla="*/ 279 w 457"/>
                <a:gd name="T81" fmla="*/ 198 h 440"/>
                <a:gd name="T82" fmla="*/ 259 w 457"/>
                <a:gd name="T83" fmla="*/ 172 h 440"/>
                <a:gd name="T84" fmla="*/ 244 w 457"/>
                <a:gd name="T85" fmla="*/ 148 h 440"/>
                <a:gd name="T86" fmla="*/ 224 w 457"/>
                <a:gd name="T87" fmla="*/ 126 h 440"/>
                <a:gd name="T88" fmla="*/ 220 w 457"/>
                <a:gd name="T89" fmla="*/ 104 h 440"/>
                <a:gd name="T90" fmla="*/ 233 w 457"/>
                <a:gd name="T91" fmla="*/ 80 h 440"/>
                <a:gd name="T92" fmla="*/ 242 w 457"/>
                <a:gd name="T93" fmla="*/ 50 h 440"/>
                <a:gd name="T94" fmla="*/ 242 w 457"/>
                <a:gd name="T95" fmla="*/ 45 h 440"/>
                <a:gd name="T96" fmla="*/ 235 w 457"/>
                <a:gd name="T97" fmla="*/ 26 h 440"/>
                <a:gd name="T98" fmla="*/ 220 w 457"/>
                <a:gd name="T99" fmla="*/ 13 h 440"/>
                <a:gd name="T100" fmla="*/ 200 w 457"/>
                <a:gd name="T101" fmla="*/ 24 h 440"/>
                <a:gd name="T102" fmla="*/ 176 w 457"/>
                <a:gd name="T103" fmla="*/ 24 h 440"/>
                <a:gd name="T104" fmla="*/ 167 w 457"/>
                <a:gd name="T105" fmla="*/ 8 h 440"/>
                <a:gd name="T106" fmla="*/ 135 w 457"/>
                <a:gd name="T107" fmla="*/ 4 h 440"/>
                <a:gd name="T108" fmla="*/ 130 w 457"/>
                <a:gd name="T109" fmla="*/ 13 h 440"/>
                <a:gd name="T110" fmla="*/ 109 w 457"/>
                <a:gd name="T111" fmla="*/ 15 h 440"/>
                <a:gd name="T112" fmla="*/ 85 w 457"/>
                <a:gd name="T113" fmla="*/ 32 h 440"/>
                <a:gd name="T114" fmla="*/ 74 w 457"/>
                <a:gd name="T115" fmla="*/ 61 h 440"/>
                <a:gd name="T116" fmla="*/ 56 w 457"/>
                <a:gd name="T117" fmla="*/ 67 h 440"/>
                <a:gd name="T118" fmla="*/ 45 w 457"/>
                <a:gd name="T119" fmla="*/ 83 h 440"/>
                <a:gd name="T120" fmla="*/ 37 w 457"/>
                <a:gd name="T121" fmla="*/ 76 h 440"/>
                <a:gd name="T122" fmla="*/ 21 w 457"/>
                <a:gd name="T123" fmla="*/ 67 h 440"/>
                <a:gd name="T124" fmla="*/ 10 w 457"/>
                <a:gd name="T125" fmla="*/ 69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57"/>
                <a:gd name="T190" fmla="*/ 0 h 440"/>
                <a:gd name="T191" fmla="*/ 457 w 457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57" h="440">
                  <a:moveTo>
                    <a:pt x="10" y="69"/>
                  </a:moveTo>
                  <a:lnTo>
                    <a:pt x="4" y="80"/>
                  </a:lnTo>
                  <a:lnTo>
                    <a:pt x="0" y="89"/>
                  </a:lnTo>
                  <a:lnTo>
                    <a:pt x="2" y="94"/>
                  </a:lnTo>
                  <a:lnTo>
                    <a:pt x="4" y="100"/>
                  </a:lnTo>
                  <a:lnTo>
                    <a:pt x="8" y="104"/>
                  </a:lnTo>
                  <a:lnTo>
                    <a:pt x="15" y="111"/>
                  </a:lnTo>
                  <a:lnTo>
                    <a:pt x="17" y="130"/>
                  </a:lnTo>
                  <a:lnTo>
                    <a:pt x="17" y="152"/>
                  </a:lnTo>
                  <a:lnTo>
                    <a:pt x="28" y="152"/>
                  </a:lnTo>
                  <a:lnTo>
                    <a:pt x="37" y="154"/>
                  </a:lnTo>
                  <a:lnTo>
                    <a:pt x="43" y="157"/>
                  </a:lnTo>
                  <a:lnTo>
                    <a:pt x="48" y="165"/>
                  </a:lnTo>
                  <a:lnTo>
                    <a:pt x="50" y="179"/>
                  </a:lnTo>
                  <a:lnTo>
                    <a:pt x="50" y="194"/>
                  </a:lnTo>
                  <a:lnTo>
                    <a:pt x="65" y="198"/>
                  </a:lnTo>
                  <a:lnTo>
                    <a:pt x="78" y="200"/>
                  </a:lnTo>
                  <a:lnTo>
                    <a:pt x="87" y="213"/>
                  </a:lnTo>
                  <a:lnTo>
                    <a:pt x="100" y="224"/>
                  </a:lnTo>
                  <a:lnTo>
                    <a:pt x="113" y="222"/>
                  </a:lnTo>
                  <a:lnTo>
                    <a:pt x="122" y="220"/>
                  </a:lnTo>
                  <a:lnTo>
                    <a:pt x="128" y="228"/>
                  </a:lnTo>
                  <a:lnTo>
                    <a:pt x="128" y="237"/>
                  </a:lnTo>
                  <a:lnTo>
                    <a:pt x="128" y="248"/>
                  </a:lnTo>
                  <a:lnTo>
                    <a:pt x="126" y="259"/>
                  </a:lnTo>
                  <a:lnTo>
                    <a:pt x="126" y="270"/>
                  </a:lnTo>
                  <a:lnTo>
                    <a:pt x="128" y="281"/>
                  </a:lnTo>
                  <a:lnTo>
                    <a:pt x="130" y="287"/>
                  </a:lnTo>
                  <a:lnTo>
                    <a:pt x="133" y="292"/>
                  </a:lnTo>
                  <a:lnTo>
                    <a:pt x="137" y="296"/>
                  </a:lnTo>
                  <a:lnTo>
                    <a:pt x="143" y="301"/>
                  </a:lnTo>
                  <a:lnTo>
                    <a:pt x="156" y="292"/>
                  </a:lnTo>
                  <a:lnTo>
                    <a:pt x="170" y="281"/>
                  </a:lnTo>
                  <a:lnTo>
                    <a:pt x="176" y="283"/>
                  </a:lnTo>
                  <a:lnTo>
                    <a:pt x="181" y="285"/>
                  </a:lnTo>
                  <a:lnTo>
                    <a:pt x="187" y="289"/>
                  </a:lnTo>
                  <a:lnTo>
                    <a:pt x="193" y="292"/>
                  </a:lnTo>
                  <a:lnTo>
                    <a:pt x="198" y="296"/>
                  </a:lnTo>
                  <a:lnTo>
                    <a:pt x="204" y="298"/>
                  </a:lnTo>
                  <a:lnTo>
                    <a:pt x="209" y="298"/>
                  </a:lnTo>
                  <a:lnTo>
                    <a:pt x="218" y="296"/>
                  </a:lnTo>
                  <a:lnTo>
                    <a:pt x="220" y="296"/>
                  </a:lnTo>
                  <a:lnTo>
                    <a:pt x="222" y="296"/>
                  </a:lnTo>
                  <a:lnTo>
                    <a:pt x="224" y="298"/>
                  </a:lnTo>
                  <a:lnTo>
                    <a:pt x="226" y="301"/>
                  </a:lnTo>
                  <a:lnTo>
                    <a:pt x="229" y="309"/>
                  </a:lnTo>
                  <a:lnTo>
                    <a:pt x="235" y="314"/>
                  </a:lnTo>
                  <a:lnTo>
                    <a:pt x="244" y="324"/>
                  </a:lnTo>
                  <a:lnTo>
                    <a:pt x="253" y="335"/>
                  </a:lnTo>
                  <a:lnTo>
                    <a:pt x="261" y="351"/>
                  </a:lnTo>
                  <a:lnTo>
                    <a:pt x="270" y="377"/>
                  </a:lnTo>
                  <a:lnTo>
                    <a:pt x="274" y="383"/>
                  </a:lnTo>
                  <a:lnTo>
                    <a:pt x="281" y="390"/>
                  </a:lnTo>
                  <a:lnTo>
                    <a:pt x="290" y="396"/>
                  </a:lnTo>
                  <a:lnTo>
                    <a:pt x="300" y="401"/>
                  </a:lnTo>
                  <a:lnTo>
                    <a:pt x="307" y="410"/>
                  </a:lnTo>
                  <a:lnTo>
                    <a:pt x="314" y="420"/>
                  </a:lnTo>
                  <a:lnTo>
                    <a:pt x="320" y="423"/>
                  </a:lnTo>
                  <a:lnTo>
                    <a:pt x="326" y="427"/>
                  </a:lnTo>
                  <a:lnTo>
                    <a:pt x="331" y="429"/>
                  </a:lnTo>
                  <a:lnTo>
                    <a:pt x="340" y="429"/>
                  </a:lnTo>
                  <a:lnTo>
                    <a:pt x="348" y="427"/>
                  </a:lnTo>
                  <a:lnTo>
                    <a:pt x="353" y="422"/>
                  </a:lnTo>
                  <a:lnTo>
                    <a:pt x="357" y="416"/>
                  </a:lnTo>
                  <a:lnTo>
                    <a:pt x="361" y="409"/>
                  </a:lnTo>
                  <a:lnTo>
                    <a:pt x="364" y="410"/>
                  </a:lnTo>
                  <a:lnTo>
                    <a:pt x="368" y="414"/>
                  </a:lnTo>
                  <a:lnTo>
                    <a:pt x="372" y="422"/>
                  </a:lnTo>
                  <a:lnTo>
                    <a:pt x="374" y="429"/>
                  </a:lnTo>
                  <a:lnTo>
                    <a:pt x="377" y="434"/>
                  </a:lnTo>
                  <a:lnTo>
                    <a:pt x="383" y="440"/>
                  </a:lnTo>
                  <a:lnTo>
                    <a:pt x="385" y="438"/>
                  </a:lnTo>
                  <a:lnTo>
                    <a:pt x="388" y="436"/>
                  </a:lnTo>
                  <a:lnTo>
                    <a:pt x="390" y="431"/>
                  </a:lnTo>
                  <a:lnTo>
                    <a:pt x="390" y="425"/>
                  </a:lnTo>
                  <a:lnTo>
                    <a:pt x="388" y="422"/>
                  </a:lnTo>
                  <a:lnTo>
                    <a:pt x="386" y="418"/>
                  </a:lnTo>
                  <a:lnTo>
                    <a:pt x="390" y="414"/>
                  </a:lnTo>
                  <a:lnTo>
                    <a:pt x="394" y="410"/>
                  </a:lnTo>
                  <a:lnTo>
                    <a:pt x="390" y="405"/>
                  </a:lnTo>
                  <a:lnTo>
                    <a:pt x="386" y="399"/>
                  </a:lnTo>
                  <a:lnTo>
                    <a:pt x="385" y="398"/>
                  </a:lnTo>
                  <a:lnTo>
                    <a:pt x="383" y="394"/>
                  </a:lnTo>
                  <a:lnTo>
                    <a:pt x="381" y="388"/>
                  </a:lnTo>
                  <a:lnTo>
                    <a:pt x="383" y="383"/>
                  </a:lnTo>
                  <a:lnTo>
                    <a:pt x="386" y="379"/>
                  </a:lnTo>
                  <a:lnTo>
                    <a:pt x="388" y="379"/>
                  </a:lnTo>
                  <a:lnTo>
                    <a:pt x="394" y="381"/>
                  </a:lnTo>
                  <a:lnTo>
                    <a:pt x="399" y="381"/>
                  </a:lnTo>
                  <a:lnTo>
                    <a:pt x="405" y="383"/>
                  </a:lnTo>
                  <a:lnTo>
                    <a:pt x="414" y="381"/>
                  </a:lnTo>
                  <a:lnTo>
                    <a:pt x="425" y="379"/>
                  </a:lnTo>
                  <a:lnTo>
                    <a:pt x="440" y="374"/>
                  </a:lnTo>
                  <a:lnTo>
                    <a:pt x="446" y="370"/>
                  </a:lnTo>
                  <a:lnTo>
                    <a:pt x="451" y="366"/>
                  </a:lnTo>
                  <a:lnTo>
                    <a:pt x="455" y="362"/>
                  </a:lnTo>
                  <a:lnTo>
                    <a:pt x="457" y="357"/>
                  </a:lnTo>
                  <a:lnTo>
                    <a:pt x="444" y="348"/>
                  </a:lnTo>
                  <a:lnTo>
                    <a:pt x="433" y="338"/>
                  </a:lnTo>
                  <a:lnTo>
                    <a:pt x="427" y="333"/>
                  </a:lnTo>
                  <a:lnTo>
                    <a:pt x="425" y="329"/>
                  </a:lnTo>
                  <a:lnTo>
                    <a:pt x="425" y="325"/>
                  </a:lnTo>
                  <a:lnTo>
                    <a:pt x="427" y="322"/>
                  </a:lnTo>
                  <a:lnTo>
                    <a:pt x="433" y="318"/>
                  </a:lnTo>
                  <a:lnTo>
                    <a:pt x="436" y="313"/>
                  </a:lnTo>
                  <a:lnTo>
                    <a:pt x="433" y="305"/>
                  </a:lnTo>
                  <a:lnTo>
                    <a:pt x="427" y="301"/>
                  </a:lnTo>
                  <a:lnTo>
                    <a:pt x="416" y="301"/>
                  </a:lnTo>
                  <a:lnTo>
                    <a:pt x="405" y="305"/>
                  </a:lnTo>
                  <a:lnTo>
                    <a:pt x="392" y="298"/>
                  </a:lnTo>
                  <a:lnTo>
                    <a:pt x="381" y="290"/>
                  </a:lnTo>
                  <a:lnTo>
                    <a:pt x="377" y="276"/>
                  </a:lnTo>
                  <a:lnTo>
                    <a:pt x="375" y="264"/>
                  </a:lnTo>
                  <a:lnTo>
                    <a:pt x="362" y="261"/>
                  </a:lnTo>
                  <a:lnTo>
                    <a:pt x="344" y="255"/>
                  </a:lnTo>
                  <a:lnTo>
                    <a:pt x="335" y="242"/>
                  </a:lnTo>
                  <a:lnTo>
                    <a:pt x="331" y="233"/>
                  </a:lnTo>
                  <a:lnTo>
                    <a:pt x="324" y="229"/>
                  </a:lnTo>
                  <a:lnTo>
                    <a:pt x="316" y="228"/>
                  </a:lnTo>
                  <a:lnTo>
                    <a:pt x="313" y="215"/>
                  </a:lnTo>
                  <a:lnTo>
                    <a:pt x="309" y="202"/>
                  </a:lnTo>
                  <a:lnTo>
                    <a:pt x="294" y="198"/>
                  </a:lnTo>
                  <a:lnTo>
                    <a:pt x="279" y="198"/>
                  </a:lnTo>
                  <a:lnTo>
                    <a:pt x="274" y="189"/>
                  </a:lnTo>
                  <a:lnTo>
                    <a:pt x="268" y="179"/>
                  </a:lnTo>
                  <a:lnTo>
                    <a:pt x="259" y="172"/>
                  </a:lnTo>
                  <a:lnTo>
                    <a:pt x="252" y="167"/>
                  </a:lnTo>
                  <a:lnTo>
                    <a:pt x="248" y="155"/>
                  </a:lnTo>
                  <a:lnTo>
                    <a:pt x="244" y="148"/>
                  </a:lnTo>
                  <a:lnTo>
                    <a:pt x="237" y="135"/>
                  </a:lnTo>
                  <a:lnTo>
                    <a:pt x="228" y="130"/>
                  </a:lnTo>
                  <a:lnTo>
                    <a:pt x="224" y="126"/>
                  </a:lnTo>
                  <a:lnTo>
                    <a:pt x="222" y="120"/>
                  </a:lnTo>
                  <a:lnTo>
                    <a:pt x="220" y="113"/>
                  </a:lnTo>
                  <a:lnTo>
                    <a:pt x="220" y="104"/>
                  </a:lnTo>
                  <a:lnTo>
                    <a:pt x="224" y="94"/>
                  </a:lnTo>
                  <a:lnTo>
                    <a:pt x="229" y="85"/>
                  </a:lnTo>
                  <a:lnTo>
                    <a:pt x="233" y="80"/>
                  </a:lnTo>
                  <a:lnTo>
                    <a:pt x="237" y="72"/>
                  </a:lnTo>
                  <a:lnTo>
                    <a:pt x="241" y="61"/>
                  </a:lnTo>
                  <a:lnTo>
                    <a:pt x="242" y="50"/>
                  </a:lnTo>
                  <a:lnTo>
                    <a:pt x="242" y="45"/>
                  </a:lnTo>
                  <a:lnTo>
                    <a:pt x="241" y="39"/>
                  </a:lnTo>
                  <a:lnTo>
                    <a:pt x="239" y="34"/>
                  </a:lnTo>
                  <a:lnTo>
                    <a:pt x="235" y="26"/>
                  </a:lnTo>
                  <a:lnTo>
                    <a:pt x="231" y="21"/>
                  </a:lnTo>
                  <a:lnTo>
                    <a:pt x="226" y="17"/>
                  </a:lnTo>
                  <a:lnTo>
                    <a:pt x="220" y="13"/>
                  </a:lnTo>
                  <a:lnTo>
                    <a:pt x="217" y="13"/>
                  </a:lnTo>
                  <a:lnTo>
                    <a:pt x="207" y="21"/>
                  </a:lnTo>
                  <a:lnTo>
                    <a:pt x="200" y="24"/>
                  </a:lnTo>
                  <a:lnTo>
                    <a:pt x="191" y="26"/>
                  </a:lnTo>
                  <a:lnTo>
                    <a:pt x="183" y="26"/>
                  </a:lnTo>
                  <a:lnTo>
                    <a:pt x="176" y="24"/>
                  </a:lnTo>
                  <a:lnTo>
                    <a:pt x="170" y="21"/>
                  </a:lnTo>
                  <a:lnTo>
                    <a:pt x="167" y="15"/>
                  </a:lnTo>
                  <a:lnTo>
                    <a:pt x="167" y="8"/>
                  </a:lnTo>
                  <a:lnTo>
                    <a:pt x="154" y="6"/>
                  </a:lnTo>
                  <a:lnTo>
                    <a:pt x="139" y="0"/>
                  </a:lnTo>
                  <a:lnTo>
                    <a:pt x="135" y="4"/>
                  </a:lnTo>
                  <a:lnTo>
                    <a:pt x="133" y="8"/>
                  </a:lnTo>
                  <a:lnTo>
                    <a:pt x="133" y="11"/>
                  </a:lnTo>
                  <a:lnTo>
                    <a:pt x="130" y="13"/>
                  </a:lnTo>
                  <a:lnTo>
                    <a:pt x="128" y="13"/>
                  </a:lnTo>
                  <a:lnTo>
                    <a:pt x="122" y="13"/>
                  </a:lnTo>
                  <a:lnTo>
                    <a:pt x="109" y="15"/>
                  </a:lnTo>
                  <a:lnTo>
                    <a:pt x="100" y="17"/>
                  </a:lnTo>
                  <a:lnTo>
                    <a:pt x="91" y="22"/>
                  </a:lnTo>
                  <a:lnTo>
                    <a:pt x="85" y="32"/>
                  </a:lnTo>
                  <a:lnTo>
                    <a:pt x="78" y="41"/>
                  </a:lnTo>
                  <a:lnTo>
                    <a:pt x="72" y="50"/>
                  </a:lnTo>
                  <a:lnTo>
                    <a:pt x="74" y="61"/>
                  </a:lnTo>
                  <a:lnTo>
                    <a:pt x="74" y="74"/>
                  </a:lnTo>
                  <a:lnTo>
                    <a:pt x="65" y="70"/>
                  </a:lnTo>
                  <a:lnTo>
                    <a:pt x="56" y="67"/>
                  </a:lnTo>
                  <a:lnTo>
                    <a:pt x="52" y="76"/>
                  </a:lnTo>
                  <a:lnTo>
                    <a:pt x="48" y="83"/>
                  </a:lnTo>
                  <a:lnTo>
                    <a:pt x="45" y="83"/>
                  </a:lnTo>
                  <a:lnTo>
                    <a:pt x="43" y="82"/>
                  </a:lnTo>
                  <a:lnTo>
                    <a:pt x="39" y="80"/>
                  </a:lnTo>
                  <a:lnTo>
                    <a:pt x="37" y="76"/>
                  </a:lnTo>
                  <a:lnTo>
                    <a:pt x="35" y="70"/>
                  </a:lnTo>
                  <a:lnTo>
                    <a:pt x="32" y="67"/>
                  </a:lnTo>
                  <a:lnTo>
                    <a:pt x="21" y="67"/>
                  </a:lnTo>
                  <a:lnTo>
                    <a:pt x="11" y="70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2" name="Freeform 72"/>
            <p:cNvSpPr>
              <a:spLocks/>
            </p:cNvSpPr>
            <p:nvPr/>
          </p:nvSpPr>
          <p:spPr bwMode="auto">
            <a:xfrm>
              <a:off x="817" y="1641"/>
              <a:ext cx="264" cy="244"/>
            </a:xfrm>
            <a:custGeom>
              <a:avLst/>
              <a:gdLst>
                <a:gd name="T0" fmla="*/ 5 w 264"/>
                <a:gd name="T1" fmla="*/ 124 h 244"/>
                <a:gd name="T2" fmla="*/ 18 w 264"/>
                <a:gd name="T3" fmla="*/ 131 h 244"/>
                <a:gd name="T4" fmla="*/ 37 w 264"/>
                <a:gd name="T5" fmla="*/ 144 h 244"/>
                <a:gd name="T6" fmla="*/ 63 w 264"/>
                <a:gd name="T7" fmla="*/ 153 h 244"/>
                <a:gd name="T8" fmla="*/ 90 w 264"/>
                <a:gd name="T9" fmla="*/ 159 h 244"/>
                <a:gd name="T10" fmla="*/ 114 w 264"/>
                <a:gd name="T11" fmla="*/ 168 h 244"/>
                <a:gd name="T12" fmla="*/ 133 w 264"/>
                <a:gd name="T13" fmla="*/ 175 h 244"/>
                <a:gd name="T14" fmla="*/ 146 w 264"/>
                <a:gd name="T15" fmla="*/ 172 h 244"/>
                <a:gd name="T16" fmla="*/ 153 w 264"/>
                <a:gd name="T17" fmla="*/ 166 h 244"/>
                <a:gd name="T18" fmla="*/ 155 w 264"/>
                <a:gd name="T19" fmla="*/ 160 h 244"/>
                <a:gd name="T20" fmla="*/ 153 w 264"/>
                <a:gd name="T21" fmla="*/ 151 h 244"/>
                <a:gd name="T22" fmla="*/ 166 w 264"/>
                <a:gd name="T23" fmla="*/ 155 h 244"/>
                <a:gd name="T24" fmla="*/ 185 w 264"/>
                <a:gd name="T25" fmla="*/ 168 h 244"/>
                <a:gd name="T26" fmla="*/ 190 w 264"/>
                <a:gd name="T27" fmla="*/ 177 h 244"/>
                <a:gd name="T28" fmla="*/ 188 w 264"/>
                <a:gd name="T29" fmla="*/ 194 h 244"/>
                <a:gd name="T30" fmla="*/ 196 w 264"/>
                <a:gd name="T31" fmla="*/ 203 h 244"/>
                <a:gd name="T32" fmla="*/ 207 w 264"/>
                <a:gd name="T33" fmla="*/ 207 h 244"/>
                <a:gd name="T34" fmla="*/ 223 w 264"/>
                <a:gd name="T35" fmla="*/ 210 h 244"/>
                <a:gd name="T36" fmla="*/ 246 w 264"/>
                <a:gd name="T37" fmla="*/ 227 h 244"/>
                <a:gd name="T38" fmla="*/ 258 w 264"/>
                <a:gd name="T39" fmla="*/ 244 h 244"/>
                <a:gd name="T40" fmla="*/ 264 w 264"/>
                <a:gd name="T41" fmla="*/ 220 h 244"/>
                <a:gd name="T42" fmla="*/ 255 w 264"/>
                <a:gd name="T43" fmla="*/ 194 h 244"/>
                <a:gd name="T44" fmla="*/ 249 w 264"/>
                <a:gd name="T45" fmla="*/ 184 h 244"/>
                <a:gd name="T46" fmla="*/ 251 w 264"/>
                <a:gd name="T47" fmla="*/ 170 h 244"/>
                <a:gd name="T48" fmla="*/ 251 w 264"/>
                <a:gd name="T49" fmla="*/ 149 h 244"/>
                <a:gd name="T50" fmla="*/ 251 w 264"/>
                <a:gd name="T51" fmla="*/ 131 h 244"/>
                <a:gd name="T52" fmla="*/ 247 w 264"/>
                <a:gd name="T53" fmla="*/ 111 h 244"/>
                <a:gd name="T54" fmla="*/ 236 w 264"/>
                <a:gd name="T55" fmla="*/ 90 h 244"/>
                <a:gd name="T56" fmla="*/ 223 w 264"/>
                <a:gd name="T57" fmla="*/ 79 h 244"/>
                <a:gd name="T58" fmla="*/ 216 w 264"/>
                <a:gd name="T59" fmla="*/ 66 h 244"/>
                <a:gd name="T60" fmla="*/ 218 w 264"/>
                <a:gd name="T61" fmla="*/ 48 h 244"/>
                <a:gd name="T62" fmla="*/ 194 w 264"/>
                <a:gd name="T63" fmla="*/ 35 h 244"/>
                <a:gd name="T64" fmla="*/ 181 w 264"/>
                <a:gd name="T65" fmla="*/ 29 h 244"/>
                <a:gd name="T66" fmla="*/ 168 w 264"/>
                <a:gd name="T67" fmla="*/ 22 h 244"/>
                <a:gd name="T68" fmla="*/ 149 w 264"/>
                <a:gd name="T69" fmla="*/ 24 h 244"/>
                <a:gd name="T70" fmla="*/ 137 w 264"/>
                <a:gd name="T71" fmla="*/ 16 h 244"/>
                <a:gd name="T72" fmla="*/ 122 w 264"/>
                <a:gd name="T73" fmla="*/ 11 h 244"/>
                <a:gd name="T74" fmla="*/ 111 w 264"/>
                <a:gd name="T75" fmla="*/ 13 h 244"/>
                <a:gd name="T76" fmla="*/ 101 w 264"/>
                <a:gd name="T77" fmla="*/ 7 h 244"/>
                <a:gd name="T78" fmla="*/ 89 w 264"/>
                <a:gd name="T79" fmla="*/ 2 h 244"/>
                <a:gd name="T80" fmla="*/ 77 w 264"/>
                <a:gd name="T81" fmla="*/ 0 h 244"/>
                <a:gd name="T82" fmla="*/ 70 w 264"/>
                <a:gd name="T83" fmla="*/ 2 h 244"/>
                <a:gd name="T84" fmla="*/ 65 w 264"/>
                <a:gd name="T85" fmla="*/ 27 h 244"/>
                <a:gd name="T86" fmla="*/ 50 w 264"/>
                <a:gd name="T87" fmla="*/ 70 h 244"/>
                <a:gd name="T88" fmla="*/ 35 w 264"/>
                <a:gd name="T89" fmla="*/ 79 h 244"/>
                <a:gd name="T90" fmla="*/ 24 w 264"/>
                <a:gd name="T91" fmla="*/ 85 h 244"/>
                <a:gd name="T92" fmla="*/ 22 w 264"/>
                <a:gd name="T93" fmla="*/ 96 h 244"/>
                <a:gd name="T94" fmla="*/ 13 w 264"/>
                <a:gd name="T95" fmla="*/ 105 h 244"/>
                <a:gd name="T96" fmla="*/ 7 w 264"/>
                <a:gd name="T97" fmla="*/ 114 h 244"/>
                <a:gd name="T98" fmla="*/ 4 w 264"/>
                <a:gd name="T99" fmla="*/ 122 h 2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64"/>
                <a:gd name="T151" fmla="*/ 0 h 244"/>
                <a:gd name="T152" fmla="*/ 264 w 264"/>
                <a:gd name="T153" fmla="*/ 244 h 24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64" h="244">
                  <a:moveTo>
                    <a:pt x="0" y="124"/>
                  </a:moveTo>
                  <a:lnTo>
                    <a:pt x="5" y="124"/>
                  </a:lnTo>
                  <a:lnTo>
                    <a:pt x="11" y="125"/>
                  </a:lnTo>
                  <a:lnTo>
                    <a:pt x="18" y="131"/>
                  </a:lnTo>
                  <a:lnTo>
                    <a:pt x="26" y="138"/>
                  </a:lnTo>
                  <a:lnTo>
                    <a:pt x="37" y="144"/>
                  </a:lnTo>
                  <a:lnTo>
                    <a:pt x="50" y="144"/>
                  </a:lnTo>
                  <a:lnTo>
                    <a:pt x="63" y="153"/>
                  </a:lnTo>
                  <a:lnTo>
                    <a:pt x="76" y="160"/>
                  </a:lnTo>
                  <a:lnTo>
                    <a:pt x="90" y="159"/>
                  </a:lnTo>
                  <a:lnTo>
                    <a:pt x="103" y="159"/>
                  </a:lnTo>
                  <a:lnTo>
                    <a:pt x="114" y="168"/>
                  </a:lnTo>
                  <a:lnTo>
                    <a:pt x="125" y="175"/>
                  </a:lnTo>
                  <a:lnTo>
                    <a:pt x="133" y="175"/>
                  </a:lnTo>
                  <a:lnTo>
                    <a:pt x="140" y="173"/>
                  </a:lnTo>
                  <a:lnTo>
                    <a:pt x="146" y="172"/>
                  </a:lnTo>
                  <a:lnTo>
                    <a:pt x="149" y="168"/>
                  </a:lnTo>
                  <a:lnTo>
                    <a:pt x="153" y="166"/>
                  </a:lnTo>
                  <a:lnTo>
                    <a:pt x="155" y="162"/>
                  </a:lnTo>
                  <a:lnTo>
                    <a:pt x="155" y="160"/>
                  </a:lnTo>
                  <a:lnTo>
                    <a:pt x="155" y="157"/>
                  </a:lnTo>
                  <a:lnTo>
                    <a:pt x="153" y="151"/>
                  </a:lnTo>
                  <a:lnTo>
                    <a:pt x="155" y="148"/>
                  </a:lnTo>
                  <a:lnTo>
                    <a:pt x="166" y="155"/>
                  </a:lnTo>
                  <a:lnTo>
                    <a:pt x="179" y="168"/>
                  </a:lnTo>
                  <a:lnTo>
                    <a:pt x="185" y="168"/>
                  </a:lnTo>
                  <a:lnTo>
                    <a:pt x="192" y="170"/>
                  </a:lnTo>
                  <a:lnTo>
                    <a:pt x="190" y="177"/>
                  </a:lnTo>
                  <a:lnTo>
                    <a:pt x="188" y="186"/>
                  </a:lnTo>
                  <a:lnTo>
                    <a:pt x="188" y="194"/>
                  </a:lnTo>
                  <a:lnTo>
                    <a:pt x="190" y="203"/>
                  </a:lnTo>
                  <a:lnTo>
                    <a:pt x="196" y="203"/>
                  </a:lnTo>
                  <a:lnTo>
                    <a:pt x="203" y="203"/>
                  </a:lnTo>
                  <a:lnTo>
                    <a:pt x="207" y="207"/>
                  </a:lnTo>
                  <a:lnTo>
                    <a:pt x="216" y="212"/>
                  </a:lnTo>
                  <a:lnTo>
                    <a:pt x="223" y="210"/>
                  </a:lnTo>
                  <a:lnTo>
                    <a:pt x="236" y="214"/>
                  </a:lnTo>
                  <a:lnTo>
                    <a:pt x="246" y="227"/>
                  </a:lnTo>
                  <a:lnTo>
                    <a:pt x="253" y="242"/>
                  </a:lnTo>
                  <a:lnTo>
                    <a:pt x="258" y="244"/>
                  </a:lnTo>
                  <a:lnTo>
                    <a:pt x="264" y="242"/>
                  </a:lnTo>
                  <a:lnTo>
                    <a:pt x="264" y="220"/>
                  </a:lnTo>
                  <a:lnTo>
                    <a:pt x="262" y="201"/>
                  </a:lnTo>
                  <a:lnTo>
                    <a:pt x="255" y="194"/>
                  </a:lnTo>
                  <a:lnTo>
                    <a:pt x="251" y="190"/>
                  </a:lnTo>
                  <a:lnTo>
                    <a:pt x="249" y="184"/>
                  </a:lnTo>
                  <a:lnTo>
                    <a:pt x="247" y="179"/>
                  </a:lnTo>
                  <a:lnTo>
                    <a:pt x="251" y="170"/>
                  </a:lnTo>
                  <a:lnTo>
                    <a:pt x="257" y="159"/>
                  </a:lnTo>
                  <a:lnTo>
                    <a:pt x="251" y="149"/>
                  </a:lnTo>
                  <a:lnTo>
                    <a:pt x="251" y="140"/>
                  </a:lnTo>
                  <a:lnTo>
                    <a:pt x="251" y="131"/>
                  </a:lnTo>
                  <a:lnTo>
                    <a:pt x="253" y="122"/>
                  </a:lnTo>
                  <a:lnTo>
                    <a:pt x="247" y="111"/>
                  </a:lnTo>
                  <a:lnTo>
                    <a:pt x="238" y="101"/>
                  </a:lnTo>
                  <a:lnTo>
                    <a:pt x="236" y="90"/>
                  </a:lnTo>
                  <a:lnTo>
                    <a:pt x="234" y="79"/>
                  </a:lnTo>
                  <a:lnTo>
                    <a:pt x="223" y="79"/>
                  </a:lnTo>
                  <a:lnTo>
                    <a:pt x="216" y="75"/>
                  </a:lnTo>
                  <a:lnTo>
                    <a:pt x="216" y="66"/>
                  </a:lnTo>
                  <a:lnTo>
                    <a:pt x="218" y="59"/>
                  </a:lnTo>
                  <a:lnTo>
                    <a:pt x="218" y="48"/>
                  </a:lnTo>
                  <a:lnTo>
                    <a:pt x="214" y="31"/>
                  </a:lnTo>
                  <a:lnTo>
                    <a:pt x="194" y="35"/>
                  </a:lnTo>
                  <a:lnTo>
                    <a:pt x="181" y="37"/>
                  </a:lnTo>
                  <a:lnTo>
                    <a:pt x="181" y="29"/>
                  </a:lnTo>
                  <a:lnTo>
                    <a:pt x="179" y="18"/>
                  </a:lnTo>
                  <a:lnTo>
                    <a:pt x="168" y="22"/>
                  </a:lnTo>
                  <a:lnTo>
                    <a:pt x="157" y="24"/>
                  </a:lnTo>
                  <a:lnTo>
                    <a:pt x="149" y="24"/>
                  </a:lnTo>
                  <a:lnTo>
                    <a:pt x="144" y="20"/>
                  </a:lnTo>
                  <a:lnTo>
                    <a:pt x="137" y="16"/>
                  </a:lnTo>
                  <a:lnTo>
                    <a:pt x="129" y="11"/>
                  </a:lnTo>
                  <a:lnTo>
                    <a:pt x="122" y="11"/>
                  </a:lnTo>
                  <a:lnTo>
                    <a:pt x="114" y="11"/>
                  </a:lnTo>
                  <a:lnTo>
                    <a:pt x="111" y="13"/>
                  </a:lnTo>
                  <a:lnTo>
                    <a:pt x="105" y="11"/>
                  </a:lnTo>
                  <a:lnTo>
                    <a:pt x="101" y="7"/>
                  </a:lnTo>
                  <a:lnTo>
                    <a:pt x="96" y="2"/>
                  </a:lnTo>
                  <a:lnTo>
                    <a:pt x="89" y="2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0" y="2"/>
                  </a:lnTo>
                  <a:lnTo>
                    <a:pt x="68" y="3"/>
                  </a:lnTo>
                  <a:lnTo>
                    <a:pt x="65" y="27"/>
                  </a:lnTo>
                  <a:lnTo>
                    <a:pt x="63" y="57"/>
                  </a:lnTo>
                  <a:lnTo>
                    <a:pt x="50" y="70"/>
                  </a:lnTo>
                  <a:lnTo>
                    <a:pt x="42" y="79"/>
                  </a:lnTo>
                  <a:lnTo>
                    <a:pt x="35" y="79"/>
                  </a:lnTo>
                  <a:lnTo>
                    <a:pt x="26" y="81"/>
                  </a:lnTo>
                  <a:lnTo>
                    <a:pt x="24" y="85"/>
                  </a:lnTo>
                  <a:lnTo>
                    <a:pt x="24" y="90"/>
                  </a:lnTo>
                  <a:lnTo>
                    <a:pt x="22" y="96"/>
                  </a:lnTo>
                  <a:lnTo>
                    <a:pt x="18" y="99"/>
                  </a:lnTo>
                  <a:lnTo>
                    <a:pt x="13" y="105"/>
                  </a:lnTo>
                  <a:lnTo>
                    <a:pt x="9" y="109"/>
                  </a:lnTo>
                  <a:lnTo>
                    <a:pt x="7" y="114"/>
                  </a:lnTo>
                  <a:lnTo>
                    <a:pt x="5" y="120"/>
                  </a:lnTo>
                  <a:lnTo>
                    <a:pt x="4" y="122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3" name="Freeform 73"/>
            <p:cNvSpPr>
              <a:spLocks/>
            </p:cNvSpPr>
            <p:nvPr/>
          </p:nvSpPr>
          <p:spPr bwMode="auto">
            <a:xfrm>
              <a:off x="416" y="1382"/>
              <a:ext cx="96" cy="137"/>
            </a:xfrm>
            <a:custGeom>
              <a:avLst/>
              <a:gdLst>
                <a:gd name="T0" fmla="*/ 6 w 96"/>
                <a:gd name="T1" fmla="*/ 7 h 137"/>
                <a:gd name="T2" fmla="*/ 2 w 96"/>
                <a:gd name="T3" fmla="*/ 17 h 137"/>
                <a:gd name="T4" fmla="*/ 0 w 96"/>
                <a:gd name="T5" fmla="*/ 26 h 137"/>
                <a:gd name="T6" fmla="*/ 7 w 96"/>
                <a:gd name="T7" fmla="*/ 46 h 137"/>
                <a:gd name="T8" fmla="*/ 15 w 96"/>
                <a:gd name="T9" fmla="*/ 67 h 137"/>
                <a:gd name="T10" fmla="*/ 22 w 96"/>
                <a:gd name="T11" fmla="*/ 89 h 137"/>
                <a:gd name="T12" fmla="*/ 30 w 96"/>
                <a:gd name="T13" fmla="*/ 109 h 137"/>
                <a:gd name="T14" fmla="*/ 33 w 96"/>
                <a:gd name="T15" fmla="*/ 118 h 137"/>
                <a:gd name="T16" fmla="*/ 37 w 96"/>
                <a:gd name="T17" fmla="*/ 124 h 137"/>
                <a:gd name="T18" fmla="*/ 42 w 96"/>
                <a:gd name="T19" fmla="*/ 131 h 137"/>
                <a:gd name="T20" fmla="*/ 48 w 96"/>
                <a:gd name="T21" fmla="*/ 137 h 137"/>
                <a:gd name="T22" fmla="*/ 65 w 96"/>
                <a:gd name="T23" fmla="*/ 137 h 137"/>
                <a:gd name="T24" fmla="*/ 85 w 96"/>
                <a:gd name="T25" fmla="*/ 133 h 137"/>
                <a:gd name="T26" fmla="*/ 92 w 96"/>
                <a:gd name="T27" fmla="*/ 124 h 137"/>
                <a:gd name="T28" fmla="*/ 96 w 96"/>
                <a:gd name="T29" fmla="*/ 111 h 137"/>
                <a:gd name="T30" fmla="*/ 92 w 96"/>
                <a:gd name="T31" fmla="*/ 91 h 137"/>
                <a:gd name="T32" fmla="*/ 92 w 96"/>
                <a:gd name="T33" fmla="*/ 70 h 137"/>
                <a:gd name="T34" fmla="*/ 91 w 96"/>
                <a:gd name="T35" fmla="*/ 68 h 137"/>
                <a:gd name="T36" fmla="*/ 85 w 96"/>
                <a:gd name="T37" fmla="*/ 67 h 137"/>
                <a:gd name="T38" fmla="*/ 83 w 96"/>
                <a:gd name="T39" fmla="*/ 65 h 137"/>
                <a:gd name="T40" fmla="*/ 81 w 96"/>
                <a:gd name="T41" fmla="*/ 61 h 137"/>
                <a:gd name="T42" fmla="*/ 81 w 96"/>
                <a:gd name="T43" fmla="*/ 57 h 137"/>
                <a:gd name="T44" fmla="*/ 83 w 96"/>
                <a:gd name="T45" fmla="*/ 50 h 137"/>
                <a:gd name="T46" fmla="*/ 76 w 96"/>
                <a:gd name="T47" fmla="*/ 54 h 137"/>
                <a:gd name="T48" fmla="*/ 70 w 96"/>
                <a:gd name="T49" fmla="*/ 54 h 137"/>
                <a:gd name="T50" fmla="*/ 65 w 96"/>
                <a:gd name="T51" fmla="*/ 54 h 137"/>
                <a:gd name="T52" fmla="*/ 61 w 96"/>
                <a:gd name="T53" fmla="*/ 50 h 137"/>
                <a:gd name="T54" fmla="*/ 59 w 96"/>
                <a:gd name="T55" fmla="*/ 33 h 137"/>
                <a:gd name="T56" fmla="*/ 55 w 96"/>
                <a:gd name="T57" fmla="*/ 20 h 137"/>
                <a:gd name="T58" fmla="*/ 52 w 96"/>
                <a:gd name="T59" fmla="*/ 13 h 137"/>
                <a:gd name="T60" fmla="*/ 48 w 96"/>
                <a:gd name="T61" fmla="*/ 9 h 137"/>
                <a:gd name="T62" fmla="*/ 42 w 96"/>
                <a:gd name="T63" fmla="*/ 4 h 137"/>
                <a:gd name="T64" fmla="*/ 37 w 96"/>
                <a:gd name="T65" fmla="*/ 2 h 137"/>
                <a:gd name="T66" fmla="*/ 35 w 96"/>
                <a:gd name="T67" fmla="*/ 0 h 137"/>
                <a:gd name="T68" fmla="*/ 33 w 96"/>
                <a:gd name="T69" fmla="*/ 2 h 137"/>
                <a:gd name="T70" fmla="*/ 31 w 96"/>
                <a:gd name="T71" fmla="*/ 4 h 137"/>
                <a:gd name="T72" fmla="*/ 30 w 96"/>
                <a:gd name="T73" fmla="*/ 7 h 137"/>
                <a:gd name="T74" fmla="*/ 26 w 96"/>
                <a:gd name="T75" fmla="*/ 17 h 137"/>
                <a:gd name="T76" fmla="*/ 20 w 96"/>
                <a:gd name="T77" fmla="*/ 26 h 137"/>
                <a:gd name="T78" fmla="*/ 15 w 96"/>
                <a:gd name="T79" fmla="*/ 22 h 137"/>
                <a:gd name="T80" fmla="*/ 9 w 96"/>
                <a:gd name="T81" fmla="*/ 18 h 137"/>
                <a:gd name="T82" fmla="*/ 7 w 96"/>
                <a:gd name="T83" fmla="*/ 13 h 137"/>
                <a:gd name="T84" fmla="*/ 6 w 96"/>
                <a:gd name="T85" fmla="*/ 7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6"/>
                <a:gd name="T130" fmla="*/ 0 h 137"/>
                <a:gd name="T131" fmla="*/ 96 w 96"/>
                <a:gd name="T132" fmla="*/ 137 h 13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6" h="137">
                  <a:moveTo>
                    <a:pt x="6" y="7"/>
                  </a:moveTo>
                  <a:lnTo>
                    <a:pt x="2" y="17"/>
                  </a:lnTo>
                  <a:lnTo>
                    <a:pt x="0" y="26"/>
                  </a:lnTo>
                  <a:lnTo>
                    <a:pt x="7" y="46"/>
                  </a:lnTo>
                  <a:lnTo>
                    <a:pt x="15" y="67"/>
                  </a:lnTo>
                  <a:lnTo>
                    <a:pt x="22" y="89"/>
                  </a:lnTo>
                  <a:lnTo>
                    <a:pt x="30" y="109"/>
                  </a:lnTo>
                  <a:lnTo>
                    <a:pt x="33" y="118"/>
                  </a:lnTo>
                  <a:lnTo>
                    <a:pt x="37" y="124"/>
                  </a:lnTo>
                  <a:lnTo>
                    <a:pt x="42" y="131"/>
                  </a:lnTo>
                  <a:lnTo>
                    <a:pt x="48" y="137"/>
                  </a:lnTo>
                  <a:lnTo>
                    <a:pt x="65" y="137"/>
                  </a:lnTo>
                  <a:lnTo>
                    <a:pt x="85" y="133"/>
                  </a:lnTo>
                  <a:lnTo>
                    <a:pt x="92" y="124"/>
                  </a:lnTo>
                  <a:lnTo>
                    <a:pt x="96" y="111"/>
                  </a:lnTo>
                  <a:lnTo>
                    <a:pt x="92" y="91"/>
                  </a:lnTo>
                  <a:lnTo>
                    <a:pt x="92" y="70"/>
                  </a:lnTo>
                  <a:lnTo>
                    <a:pt x="91" y="68"/>
                  </a:lnTo>
                  <a:lnTo>
                    <a:pt x="85" y="67"/>
                  </a:lnTo>
                  <a:lnTo>
                    <a:pt x="83" y="65"/>
                  </a:lnTo>
                  <a:lnTo>
                    <a:pt x="81" y="61"/>
                  </a:lnTo>
                  <a:lnTo>
                    <a:pt x="81" y="57"/>
                  </a:lnTo>
                  <a:lnTo>
                    <a:pt x="83" y="50"/>
                  </a:lnTo>
                  <a:lnTo>
                    <a:pt x="76" y="54"/>
                  </a:lnTo>
                  <a:lnTo>
                    <a:pt x="70" y="54"/>
                  </a:lnTo>
                  <a:lnTo>
                    <a:pt x="65" y="54"/>
                  </a:lnTo>
                  <a:lnTo>
                    <a:pt x="61" y="50"/>
                  </a:lnTo>
                  <a:lnTo>
                    <a:pt x="59" y="33"/>
                  </a:lnTo>
                  <a:lnTo>
                    <a:pt x="55" y="20"/>
                  </a:lnTo>
                  <a:lnTo>
                    <a:pt x="52" y="13"/>
                  </a:lnTo>
                  <a:lnTo>
                    <a:pt x="48" y="9"/>
                  </a:lnTo>
                  <a:lnTo>
                    <a:pt x="42" y="4"/>
                  </a:lnTo>
                  <a:lnTo>
                    <a:pt x="37" y="2"/>
                  </a:lnTo>
                  <a:lnTo>
                    <a:pt x="35" y="0"/>
                  </a:lnTo>
                  <a:lnTo>
                    <a:pt x="33" y="2"/>
                  </a:lnTo>
                  <a:lnTo>
                    <a:pt x="31" y="4"/>
                  </a:lnTo>
                  <a:lnTo>
                    <a:pt x="30" y="7"/>
                  </a:lnTo>
                  <a:lnTo>
                    <a:pt x="26" y="17"/>
                  </a:lnTo>
                  <a:lnTo>
                    <a:pt x="20" y="26"/>
                  </a:lnTo>
                  <a:lnTo>
                    <a:pt x="15" y="22"/>
                  </a:lnTo>
                  <a:lnTo>
                    <a:pt x="9" y="18"/>
                  </a:lnTo>
                  <a:lnTo>
                    <a:pt x="7" y="13"/>
                  </a:lnTo>
                  <a:lnTo>
                    <a:pt x="6" y="7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4" name="Freeform 74"/>
            <p:cNvSpPr>
              <a:spLocks/>
            </p:cNvSpPr>
            <p:nvPr/>
          </p:nvSpPr>
          <p:spPr bwMode="auto">
            <a:xfrm>
              <a:off x="1506" y="2300"/>
              <a:ext cx="438" cy="366"/>
            </a:xfrm>
            <a:custGeom>
              <a:avLst/>
              <a:gdLst>
                <a:gd name="T0" fmla="*/ 94 w 438"/>
                <a:gd name="T1" fmla="*/ 122 h 366"/>
                <a:gd name="T2" fmla="*/ 79 w 438"/>
                <a:gd name="T3" fmla="*/ 143 h 366"/>
                <a:gd name="T4" fmla="*/ 70 w 438"/>
                <a:gd name="T5" fmla="*/ 163 h 366"/>
                <a:gd name="T6" fmla="*/ 39 w 438"/>
                <a:gd name="T7" fmla="*/ 204 h 366"/>
                <a:gd name="T8" fmla="*/ 33 w 438"/>
                <a:gd name="T9" fmla="*/ 230 h 366"/>
                <a:gd name="T10" fmla="*/ 28 w 438"/>
                <a:gd name="T11" fmla="*/ 241 h 366"/>
                <a:gd name="T12" fmla="*/ 2 w 438"/>
                <a:gd name="T13" fmla="*/ 255 h 366"/>
                <a:gd name="T14" fmla="*/ 0 w 438"/>
                <a:gd name="T15" fmla="*/ 283 h 366"/>
                <a:gd name="T16" fmla="*/ 24 w 438"/>
                <a:gd name="T17" fmla="*/ 316 h 366"/>
                <a:gd name="T18" fmla="*/ 55 w 438"/>
                <a:gd name="T19" fmla="*/ 329 h 366"/>
                <a:gd name="T20" fmla="*/ 72 w 438"/>
                <a:gd name="T21" fmla="*/ 344 h 366"/>
                <a:gd name="T22" fmla="*/ 83 w 438"/>
                <a:gd name="T23" fmla="*/ 366 h 366"/>
                <a:gd name="T24" fmla="*/ 96 w 438"/>
                <a:gd name="T25" fmla="*/ 364 h 366"/>
                <a:gd name="T26" fmla="*/ 113 w 438"/>
                <a:gd name="T27" fmla="*/ 344 h 366"/>
                <a:gd name="T28" fmla="*/ 133 w 438"/>
                <a:gd name="T29" fmla="*/ 327 h 366"/>
                <a:gd name="T30" fmla="*/ 142 w 438"/>
                <a:gd name="T31" fmla="*/ 337 h 366"/>
                <a:gd name="T32" fmla="*/ 159 w 438"/>
                <a:gd name="T33" fmla="*/ 342 h 366"/>
                <a:gd name="T34" fmla="*/ 172 w 438"/>
                <a:gd name="T35" fmla="*/ 326 h 366"/>
                <a:gd name="T36" fmla="*/ 177 w 438"/>
                <a:gd name="T37" fmla="*/ 302 h 366"/>
                <a:gd name="T38" fmla="*/ 186 w 438"/>
                <a:gd name="T39" fmla="*/ 294 h 366"/>
                <a:gd name="T40" fmla="*/ 199 w 438"/>
                <a:gd name="T41" fmla="*/ 298 h 366"/>
                <a:gd name="T42" fmla="*/ 210 w 438"/>
                <a:gd name="T43" fmla="*/ 311 h 366"/>
                <a:gd name="T44" fmla="*/ 231 w 438"/>
                <a:gd name="T45" fmla="*/ 309 h 366"/>
                <a:gd name="T46" fmla="*/ 260 w 438"/>
                <a:gd name="T47" fmla="*/ 276 h 366"/>
                <a:gd name="T48" fmla="*/ 290 w 438"/>
                <a:gd name="T49" fmla="*/ 259 h 366"/>
                <a:gd name="T50" fmla="*/ 288 w 438"/>
                <a:gd name="T51" fmla="*/ 244 h 366"/>
                <a:gd name="T52" fmla="*/ 301 w 438"/>
                <a:gd name="T53" fmla="*/ 222 h 366"/>
                <a:gd name="T54" fmla="*/ 297 w 438"/>
                <a:gd name="T55" fmla="*/ 209 h 366"/>
                <a:gd name="T56" fmla="*/ 292 w 438"/>
                <a:gd name="T57" fmla="*/ 198 h 366"/>
                <a:gd name="T58" fmla="*/ 307 w 438"/>
                <a:gd name="T59" fmla="*/ 178 h 366"/>
                <a:gd name="T60" fmla="*/ 321 w 438"/>
                <a:gd name="T61" fmla="*/ 169 h 366"/>
                <a:gd name="T62" fmla="*/ 345 w 438"/>
                <a:gd name="T63" fmla="*/ 152 h 366"/>
                <a:gd name="T64" fmla="*/ 392 w 438"/>
                <a:gd name="T65" fmla="*/ 117 h 366"/>
                <a:gd name="T66" fmla="*/ 414 w 438"/>
                <a:gd name="T67" fmla="*/ 76 h 366"/>
                <a:gd name="T68" fmla="*/ 438 w 438"/>
                <a:gd name="T69" fmla="*/ 43 h 366"/>
                <a:gd name="T70" fmla="*/ 427 w 438"/>
                <a:gd name="T71" fmla="*/ 47 h 366"/>
                <a:gd name="T72" fmla="*/ 401 w 438"/>
                <a:gd name="T73" fmla="*/ 41 h 366"/>
                <a:gd name="T74" fmla="*/ 366 w 438"/>
                <a:gd name="T75" fmla="*/ 21 h 366"/>
                <a:gd name="T76" fmla="*/ 318 w 438"/>
                <a:gd name="T77" fmla="*/ 19 h 366"/>
                <a:gd name="T78" fmla="*/ 295 w 438"/>
                <a:gd name="T79" fmla="*/ 11 h 366"/>
                <a:gd name="T80" fmla="*/ 271 w 438"/>
                <a:gd name="T81" fmla="*/ 0 h 366"/>
                <a:gd name="T82" fmla="*/ 240 w 438"/>
                <a:gd name="T83" fmla="*/ 21 h 366"/>
                <a:gd name="T84" fmla="*/ 225 w 438"/>
                <a:gd name="T85" fmla="*/ 63 h 366"/>
                <a:gd name="T86" fmla="*/ 199 w 438"/>
                <a:gd name="T87" fmla="*/ 100 h 366"/>
                <a:gd name="T88" fmla="*/ 192 w 438"/>
                <a:gd name="T89" fmla="*/ 122 h 366"/>
                <a:gd name="T90" fmla="*/ 207 w 438"/>
                <a:gd name="T91" fmla="*/ 150 h 366"/>
                <a:gd name="T92" fmla="*/ 192 w 438"/>
                <a:gd name="T93" fmla="*/ 157 h 366"/>
                <a:gd name="T94" fmla="*/ 148 w 438"/>
                <a:gd name="T95" fmla="*/ 145 h 366"/>
                <a:gd name="T96" fmla="*/ 127 w 438"/>
                <a:gd name="T97" fmla="*/ 145 h 366"/>
                <a:gd name="T98" fmla="*/ 118 w 438"/>
                <a:gd name="T99" fmla="*/ 148 h 366"/>
                <a:gd name="T100" fmla="*/ 107 w 438"/>
                <a:gd name="T101" fmla="*/ 135 h 3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38"/>
                <a:gd name="T154" fmla="*/ 0 h 366"/>
                <a:gd name="T155" fmla="*/ 438 w 438"/>
                <a:gd name="T156" fmla="*/ 366 h 36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38" h="366">
                  <a:moveTo>
                    <a:pt x="105" y="119"/>
                  </a:moveTo>
                  <a:lnTo>
                    <a:pt x="100" y="120"/>
                  </a:lnTo>
                  <a:lnTo>
                    <a:pt x="94" y="122"/>
                  </a:lnTo>
                  <a:lnTo>
                    <a:pt x="89" y="128"/>
                  </a:lnTo>
                  <a:lnTo>
                    <a:pt x="85" y="137"/>
                  </a:lnTo>
                  <a:lnTo>
                    <a:pt x="79" y="143"/>
                  </a:lnTo>
                  <a:lnTo>
                    <a:pt x="76" y="148"/>
                  </a:lnTo>
                  <a:lnTo>
                    <a:pt x="72" y="154"/>
                  </a:lnTo>
                  <a:lnTo>
                    <a:pt x="70" y="163"/>
                  </a:lnTo>
                  <a:lnTo>
                    <a:pt x="59" y="176"/>
                  </a:lnTo>
                  <a:lnTo>
                    <a:pt x="44" y="194"/>
                  </a:lnTo>
                  <a:lnTo>
                    <a:pt x="39" y="204"/>
                  </a:lnTo>
                  <a:lnTo>
                    <a:pt x="35" y="217"/>
                  </a:lnTo>
                  <a:lnTo>
                    <a:pt x="33" y="222"/>
                  </a:lnTo>
                  <a:lnTo>
                    <a:pt x="33" y="230"/>
                  </a:lnTo>
                  <a:lnTo>
                    <a:pt x="33" y="235"/>
                  </a:lnTo>
                  <a:lnTo>
                    <a:pt x="35" y="241"/>
                  </a:lnTo>
                  <a:lnTo>
                    <a:pt x="28" y="241"/>
                  </a:lnTo>
                  <a:lnTo>
                    <a:pt x="18" y="242"/>
                  </a:lnTo>
                  <a:lnTo>
                    <a:pt x="11" y="248"/>
                  </a:lnTo>
                  <a:lnTo>
                    <a:pt x="2" y="255"/>
                  </a:lnTo>
                  <a:lnTo>
                    <a:pt x="2" y="268"/>
                  </a:lnTo>
                  <a:lnTo>
                    <a:pt x="0" y="283"/>
                  </a:lnTo>
                  <a:lnTo>
                    <a:pt x="2" y="283"/>
                  </a:lnTo>
                  <a:lnTo>
                    <a:pt x="13" y="298"/>
                  </a:lnTo>
                  <a:lnTo>
                    <a:pt x="24" y="316"/>
                  </a:lnTo>
                  <a:lnTo>
                    <a:pt x="39" y="320"/>
                  </a:lnTo>
                  <a:lnTo>
                    <a:pt x="52" y="324"/>
                  </a:lnTo>
                  <a:lnTo>
                    <a:pt x="55" y="329"/>
                  </a:lnTo>
                  <a:lnTo>
                    <a:pt x="57" y="337"/>
                  </a:lnTo>
                  <a:lnTo>
                    <a:pt x="65" y="340"/>
                  </a:lnTo>
                  <a:lnTo>
                    <a:pt x="72" y="344"/>
                  </a:lnTo>
                  <a:lnTo>
                    <a:pt x="76" y="355"/>
                  </a:lnTo>
                  <a:lnTo>
                    <a:pt x="79" y="364"/>
                  </a:lnTo>
                  <a:lnTo>
                    <a:pt x="83" y="366"/>
                  </a:lnTo>
                  <a:lnTo>
                    <a:pt x="87" y="366"/>
                  </a:lnTo>
                  <a:lnTo>
                    <a:pt x="92" y="366"/>
                  </a:lnTo>
                  <a:lnTo>
                    <a:pt x="96" y="364"/>
                  </a:lnTo>
                  <a:lnTo>
                    <a:pt x="113" y="344"/>
                  </a:lnTo>
                  <a:lnTo>
                    <a:pt x="126" y="326"/>
                  </a:lnTo>
                  <a:lnTo>
                    <a:pt x="131" y="326"/>
                  </a:lnTo>
                  <a:lnTo>
                    <a:pt x="133" y="327"/>
                  </a:lnTo>
                  <a:lnTo>
                    <a:pt x="137" y="331"/>
                  </a:lnTo>
                  <a:lnTo>
                    <a:pt x="138" y="335"/>
                  </a:lnTo>
                  <a:lnTo>
                    <a:pt x="142" y="337"/>
                  </a:lnTo>
                  <a:lnTo>
                    <a:pt x="146" y="340"/>
                  </a:lnTo>
                  <a:lnTo>
                    <a:pt x="151" y="342"/>
                  </a:lnTo>
                  <a:lnTo>
                    <a:pt x="159" y="342"/>
                  </a:lnTo>
                  <a:lnTo>
                    <a:pt x="166" y="339"/>
                  </a:lnTo>
                  <a:lnTo>
                    <a:pt x="170" y="333"/>
                  </a:lnTo>
                  <a:lnTo>
                    <a:pt x="172" y="326"/>
                  </a:lnTo>
                  <a:lnTo>
                    <a:pt x="172" y="316"/>
                  </a:lnTo>
                  <a:lnTo>
                    <a:pt x="174" y="309"/>
                  </a:lnTo>
                  <a:lnTo>
                    <a:pt x="177" y="302"/>
                  </a:lnTo>
                  <a:lnTo>
                    <a:pt x="179" y="298"/>
                  </a:lnTo>
                  <a:lnTo>
                    <a:pt x="183" y="296"/>
                  </a:lnTo>
                  <a:lnTo>
                    <a:pt x="186" y="294"/>
                  </a:lnTo>
                  <a:lnTo>
                    <a:pt x="190" y="292"/>
                  </a:lnTo>
                  <a:lnTo>
                    <a:pt x="196" y="294"/>
                  </a:lnTo>
                  <a:lnTo>
                    <a:pt x="199" y="298"/>
                  </a:lnTo>
                  <a:lnTo>
                    <a:pt x="203" y="302"/>
                  </a:lnTo>
                  <a:lnTo>
                    <a:pt x="207" y="307"/>
                  </a:lnTo>
                  <a:lnTo>
                    <a:pt x="210" y="311"/>
                  </a:lnTo>
                  <a:lnTo>
                    <a:pt x="214" y="313"/>
                  </a:lnTo>
                  <a:lnTo>
                    <a:pt x="222" y="313"/>
                  </a:lnTo>
                  <a:lnTo>
                    <a:pt x="231" y="309"/>
                  </a:lnTo>
                  <a:lnTo>
                    <a:pt x="236" y="292"/>
                  </a:lnTo>
                  <a:lnTo>
                    <a:pt x="242" y="278"/>
                  </a:lnTo>
                  <a:lnTo>
                    <a:pt x="260" y="276"/>
                  </a:lnTo>
                  <a:lnTo>
                    <a:pt x="286" y="268"/>
                  </a:lnTo>
                  <a:lnTo>
                    <a:pt x="290" y="265"/>
                  </a:lnTo>
                  <a:lnTo>
                    <a:pt x="290" y="259"/>
                  </a:lnTo>
                  <a:lnTo>
                    <a:pt x="290" y="255"/>
                  </a:lnTo>
                  <a:lnTo>
                    <a:pt x="290" y="252"/>
                  </a:lnTo>
                  <a:lnTo>
                    <a:pt x="288" y="244"/>
                  </a:lnTo>
                  <a:lnTo>
                    <a:pt x="288" y="239"/>
                  </a:lnTo>
                  <a:lnTo>
                    <a:pt x="294" y="230"/>
                  </a:lnTo>
                  <a:lnTo>
                    <a:pt x="301" y="222"/>
                  </a:lnTo>
                  <a:lnTo>
                    <a:pt x="301" y="217"/>
                  </a:lnTo>
                  <a:lnTo>
                    <a:pt x="299" y="213"/>
                  </a:lnTo>
                  <a:lnTo>
                    <a:pt x="297" y="209"/>
                  </a:lnTo>
                  <a:lnTo>
                    <a:pt x="294" y="205"/>
                  </a:lnTo>
                  <a:lnTo>
                    <a:pt x="292" y="202"/>
                  </a:lnTo>
                  <a:lnTo>
                    <a:pt x="292" y="198"/>
                  </a:lnTo>
                  <a:lnTo>
                    <a:pt x="294" y="191"/>
                  </a:lnTo>
                  <a:lnTo>
                    <a:pt x="299" y="183"/>
                  </a:lnTo>
                  <a:lnTo>
                    <a:pt x="307" y="178"/>
                  </a:lnTo>
                  <a:lnTo>
                    <a:pt x="312" y="172"/>
                  </a:lnTo>
                  <a:lnTo>
                    <a:pt x="316" y="170"/>
                  </a:lnTo>
                  <a:lnTo>
                    <a:pt x="321" y="169"/>
                  </a:lnTo>
                  <a:lnTo>
                    <a:pt x="329" y="169"/>
                  </a:lnTo>
                  <a:lnTo>
                    <a:pt x="338" y="163"/>
                  </a:lnTo>
                  <a:lnTo>
                    <a:pt x="345" y="152"/>
                  </a:lnTo>
                  <a:lnTo>
                    <a:pt x="362" y="141"/>
                  </a:lnTo>
                  <a:lnTo>
                    <a:pt x="379" y="128"/>
                  </a:lnTo>
                  <a:lnTo>
                    <a:pt x="392" y="117"/>
                  </a:lnTo>
                  <a:lnTo>
                    <a:pt x="399" y="100"/>
                  </a:lnTo>
                  <a:lnTo>
                    <a:pt x="406" y="84"/>
                  </a:lnTo>
                  <a:lnTo>
                    <a:pt x="414" y="76"/>
                  </a:lnTo>
                  <a:lnTo>
                    <a:pt x="417" y="72"/>
                  </a:lnTo>
                  <a:lnTo>
                    <a:pt x="425" y="63"/>
                  </a:lnTo>
                  <a:lnTo>
                    <a:pt x="438" y="43"/>
                  </a:lnTo>
                  <a:lnTo>
                    <a:pt x="427" y="47"/>
                  </a:lnTo>
                  <a:lnTo>
                    <a:pt x="419" y="48"/>
                  </a:lnTo>
                  <a:lnTo>
                    <a:pt x="410" y="47"/>
                  </a:lnTo>
                  <a:lnTo>
                    <a:pt x="401" y="41"/>
                  </a:lnTo>
                  <a:lnTo>
                    <a:pt x="392" y="37"/>
                  </a:lnTo>
                  <a:lnTo>
                    <a:pt x="382" y="32"/>
                  </a:lnTo>
                  <a:lnTo>
                    <a:pt x="366" y="21"/>
                  </a:lnTo>
                  <a:lnTo>
                    <a:pt x="347" y="11"/>
                  </a:lnTo>
                  <a:lnTo>
                    <a:pt x="332" y="15"/>
                  </a:lnTo>
                  <a:lnTo>
                    <a:pt x="318" y="19"/>
                  </a:lnTo>
                  <a:lnTo>
                    <a:pt x="308" y="15"/>
                  </a:lnTo>
                  <a:lnTo>
                    <a:pt x="301" y="11"/>
                  </a:lnTo>
                  <a:lnTo>
                    <a:pt x="295" y="11"/>
                  </a:lnTo>
                  <a:lnTo>
                    <a:pt x="290" y="11"/>
                  </a:lnTo>
                  <a:lnTo>
                    <a:pt x="281" y="6"/>
                  </a:lnTo>
                  <a:lnTo>
                    <a:pt x="271" y="0"/>
                  </a:lnTo>
                  <a:lnTo>
                    <a:pt x="270" y="0"/>
                  </a:lnTo>
                  <a:lnTo>
                    <a:pt x="268" y="0"/>
                  </a:lnTo>
                  <a:lnTo>
                    <a:pt x="240" y="21"/>
                  </a:lnTo>
                  <a:lnTo>
                    <a:pt x="225" y="32"/>
                  </a:lnTo>
                  <a:lnTo>
                    <a:pt x="225" y="47"/>
                  </a:lnTo>
                  <a:lnTo>
                    <a:pt x="225" y="63"/>
                  </a:lnTo>
                  <a:lnTo>
                    <a:pt x="216" y="76"/>
                  </a:lnTo>
                  <a:lnTo>
                    <a:pt x="205" y="93"/>
                  </a:lnTo>
                  <a:lnTo>
                    <a:pt x="199" y="100"/>
                  </a:lnTo>
                  <a:lnTo>
                    <a:pt x="196" y="108"/>
                  </a:lnTo>
                  <a:lnTo>
                    <a:pt x="192" y="115"/>
                  </a:lnTo>
                  <a:lnTo>
                    <a:pt x="192" y="122"/>
                  </a:lnTo>
                  <a:lnTo>
                    <a:pt x="201" y="135"/>
                  </a:lnTo>
                  <a:lnTo>
                    <a:pt x="209" y="146"/>
                  </a:lnTo>
                  <a:lnTo>
                    <a:pt x="207" y="150"/>
                  </a:lnTo>
                  <a:lnTo>
                    <a:pt x="203" y="154"/>
                  </a:lnTo>
                  <a:lnTo>
                    <a:pt x="199" y="156"/>
                  </a:lnTo>
                  <a:lnTo>
                    <a:pt x="192" y="157"/>
                  </a:lnTo>
                  <a:lnTo>
                    <a:pt x="175" y="154"/>
                  </a:lnTo>
                  <a:lnTo>
                    <a:pt x="161" y="152"/>
                  </a:lnTo>
                  <a:lnTo>
                    <a:pt x="148" y="145"/>
                  </a:lnTo>
                  <a:lnTo>
                    <a:pt x="138" y="137"/>
                  </a:lnTo>
                  <a:lnTo>
                    <a:pt x="133" y="139"/>
                  </a:lnTo>
                  <a:lnTo>
                    <a:pt x="127" y="145"/>
                  </a:lnTo>
                  <a:lnTo>
                    <a:pt x="124" y="146"/>
                  </a:lnTo>
                  <a:lnTo>
                    <a:pt x="122" y="148"/>
                  </a:lnTo>
                  <a:lnTo>
                    <a:pt x="118" y="148"/>
                  </a:lnTo>
                  <a:lnTo>
                    <a:pt x="114" y="146"/>
                  </a:lnTo>
                  <a:lnTo>
                    <a:pt x="111" y="141"/>
                  </a:lnTo>
                  <a:lnTo>
                    <a:pt x="107" y="135"/>
                  </a:lnTo>
                  <a:lnTo>
                    <a:pt x="105" y="128"/>
                  </a:lnTo>
                  <a:lnTo>
                    <a:pt x="105" y="119"/>
                  </a:lnTo>
                  <a:close/>
                </a:path>
              </a:pathLst>
            </a:custGeom>
            <a:solidFill>
              <a:schemeClr val="accent2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5" name="Freeform 75"/>
            <p:cNvSpPr>
              <a:spLocks/>
            </p:cNvSpPr>
            <p:nvPr/>
          </p:nvSpPr>
          <p:spPr bwMode="auto">
            <a:xfrm>
              <a:off x="1124" y="2657"/>
              <a:ext cx="411" cy="504"/>
            </a:xfrm>
            <a:custGeom>
              <a:avLst/>
              <a:gdLst>
                <a:gd name="T0" fmla="*/ 1 w 411"/>
                <a:gd name="T1" fmla="*/ 137 h 504"/>
                <a:gd name="T2" fmla="*/ 3 w 411"/>
                <a:gd name="T3" fmla="*/ 152 h 504"/>
                <a:gd name="T4" fmla="*/ 18 w 411"/>
                <a:gd name="T5" fmla="*/ 153 h 504"/>
                <a:gd name="T6" fmla="*/ 44 w 411"/>
                <a:gd name="T7" fmla="*/ 152 h 504"/>
                <a:gd name="T8" fmla="*/ 55 w 411"/>
                <a:gd name="T9" fmla="*/ 164 h 504"/>
                <a:gd name="T10" fmla="*/ 66 w 411"/>
                <a:gd name="T11" fmla="*/ 201 h 504"/>
                <a:gd name="T12" fmla="*/ 84 w 411"/>
                <a:gd name="T13" fmla="*/ 275 h 504"/>
                <a:gd name="T14" fmla="*/ 77 w 411"/>
                <a:gd name="T15" fmla="*/ 303 h 504"/>
                <a:gd name="T16" fmla="*/ 94 w 411"/>
                <a:gd name="T17" fmla="*/ 309 h 504"/>
                <a:gd name="T18" fmla="*/ 108 w 411"/>
                <a:gd name="T19" fmla="*/ 279 h 504"/>
                <a:gd name="T20" fmla="*/ 120 w 411"/>
                <a:gd name="T21" fmla="*/ 290 h 504"/>
                <a:gd name="T22" fmla="*/ 114 w 411"/>
                <a:gd name="T23" fmla="*/ 329 h 504"/>
                <a:gd name="T24" fmla="*/ 136 w 411"/>
                <a:gd name="T25" fmla="*/ 349 h 504"/>
                <a:gd name="T26" fmla="*/ 203 w 411"/>
                <a:gd name="T27" fmla="*/ 351 h 504"/>
                <a:gd name="T28" fmla="*/ 217 w 411"/>
                <a:gd name="T29" fmla="*/ 379 h 504"/>
                <a:gd name="T30" fmla="*/ 251 w 411"/>
                <a:gd name="T31" fmla="*/ 383 h 504"/>
                <a:gd name="T32" fmla="*/ 267 w 411"/>
                <a:gd name="T33" fmla="*/ 419 h 504"/>
                <a:gd name="T34" fmla="*/ 293 w 411"/>
                <a:gd name="T35" fmla="*/ 466 h 504"/>
                <a:gd name="T36" fmla="*/ 312 w 411"/>
                <a:gd name="T37" fmla="*/ 466 h 504"/>
                <a:gd name="T38" fmla="*/ 349 w 411"/>
                <a:gd name="T39" fmla="*/ 497 h 504"/>
                <a:gd name="T40" fmla="*/ 391 w 411"/>
                <a:gd name="T41" fmla="*/ 501 h 504"/>
                <a:gd name="T42" fmla="*/ 411 w 411"/>
                <a:gd name="T43" fmla="*/ 484 h 504"/>
                <a:gd name="T44" fmla="*/ 391 w 411"/>
                <a:gd name="T45" fmla="*/ 432 h 504"/>
                <a:gd name="T46" fmla="*/ 384 w 411"/>
                <a:gd name="T47" fmla="*/ 379 h 504"/>
                <a:gd name="T48" fmla="*/ 399 w 411"/>
                <a:gd name="T49" fmla="*/ 351 h 504"/>
                <a:gd name="T50" fmla="*/ 378 w 411"/>
                <a:gd name="T51" fmla="*/ 331 h 504"/>
                <a:gd name="T52" fmla="*/ 358 w 411"/>
                <a:gd name="T53" fmla="*/ 336 h 504"/>
                <a:gd name="T54" fmla="*/ 354 w 411"/>
                <a:gd name="T55" fmla="*/ 323 h 504"/>
                <a:gd name="T56" fmla="*/ 326 w 411"/>
                <a:gd name="T57" fmla="*/ 331 h 504"/>
                <a:gd name="T58" fmla="*/ 314 w 411"/>
                <a:gd name="T59" fmla="*/ 346 h 504"/>
                <a:gd name="T60" fmla="*/ 299 w 411"/>
                <a:gd name="T61" fmla="*/ 333 h 504"/>
                <a:gd name="T62" fmla="*/ 280 w 411"/>
                <a:gd name="T63" fmla="*/ 327 h 504"/>
                <a:gd name="T64" fmla="*/ 249 w 411"/>
                <a:gd name="T65" fmla="*/ 309 h 504"/>
                <a:gd name="T66" fmla="*/ 229 w 411"/>
                <a:gd name="T67" fmla="*/ 318 h 504"/>
                <a:gd name="T68" fmla="*/ 247 w 411"/>
                <a:gd name="T69" fmla="*/ 283 h 504"/>
                <a:gd name="T70" fmla="*/ 253 w 411"/>
                <a:gd name="T71" fmla="*/ 246 h 504"/>
                <a:gd name="T72" fmla="*/ 256 w 411"/>
                <a:gd name="T73" fmla="*/ 224 h 504"/>
                <a:gd name="T74" fmla="*/ 219 w 411"/>
                <a:gd name="T75" fmla="*/ 225 h 504"/>
                <a:gd name="T76" fmla="*/ 212 w 411"/>
                <a:gd name="T77" fmla="*/ 203 h 504"/>
                <a:gd name="T78" fmla="*/ 223 w 411"/>
                <a:gd name="T79" fmla="*/ 185 h 504"/>
                <a:gd name="T80" fmla="*/ 229 w 411"/>
                <a:gd name="T81" fmla="*/ 133 h 504"/>
                <a:gd name="T82" fmla="*/ 219 w 411"/>
                <a:gd name="T83" fmla="*/ 68 h 504"/>
                <a:gd name="T84" fmla="*/ 217 w 411"/>
                <a:gd name="T85" fmla="*/ 33 h 504"/>
                <a:gd name="T86" fmla="*/ 212 w 411"/>
                <a:gd name="T87" fmla="*/ 15 h 504"/>
                <a:gd name="T88" fmla="*/ 181 w 411"/>
                <a:gd name="T89" fmla="*/ 22 h 504"/>
                <a:gd name="T90" fmla="*/ 136 w 411"/>
                <a:gd name="T91" fmla="*/ 68 h 504"/>
                <a:gd name="T92" fmla="*/ 81 w 411"/>
                <a:gd name="T93" fmla="*/ 85 h 504"/>
                <a:gd name="T94" fmla="*/ 60 w 411"/>
                <a:gd name="T95" fmla="*/ 89 h 504"/>
                <a:gd name="T96" fmla="*/ 42 w 411"/>
                <a:gd name="T97" fmla="*/ 105 h 5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11"/>
                <a:gd name="T148" fmla="*/ 0 h 504"/>
                <a:gd name="T149" fmla="*/ 411 w 411"/>
                <a:gd name="T150" fmla="*/ 504 h 5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11" h="504">
                  <a:moveTo>
                    <a:pt x="1" y="113"/>
                  </a:moveTo>
                  <a:lnTo>
                    <a:pt x="3" y="120"/>
                  </a:lnTo>
                  <a:lnTo>
                    <a:pt x="3" y="129"/>
                  </a:lnTo>
                  <a:lnTo>
                    <a:pt x="1" y="137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1" y="150"/>
                  </a:lnTo>
                  <a:lnTo>
                    <a:pt x="3" y="152"/>
                  </a:lnTo>
                  <a:lnTo>
                    <a:pt x="7" y="153"/>
                  </a:lnTo>
                  <a:lnTo>
                    <a:pt x="11" y="155"/>
                  </a:lnTo>
                  <a:lnTo>
                    <a:pt x="14" y="155"/>
                  </a:lnTo>
                  <a:lnTo>
                    <a:pt x="18" y="153"/>
                  </a:lnTo>
                  <a:lnTo>
                    <a:pt x="22" y="152"/>
                  </a:lnTo>
                  <a:lnTo>
                    <a:pt x="31" y="150"/>
                  </a:lnTo>
                  <a:lnTo>
                    <a:pt x="38" y="150"/>
                  </a:lnTo>
                  <a:lnTo>
                    <a:pt x="44" y="152"/>
                  </a:lnTo>
                  <a:lnTo>
                    <a:pt x="49" y="153"/>
                  </a:lnTo>
                  <a:lnTo>
                    <a:pt x="53" y="155"/>
                  </a:lnTo>
                  <a:lnTo>
                    <a:pt x="55" y="159"/>
                  </a:lnTo>
                  <a:lnTo>
                    <a:pt x="55" y="164"/>
                  </a:lnTo>
                  <a:lnTo>
                    <a:pt x="53" y="170"/>
                  </a:lnTo>
                  <a:lnTo>
                    <a:pt x="49" y="181"/>
                  </a:lnTo>
                  <a:lnTo>
                    <a:pt x="48" y="190"/>
                  </a:lnTo>
                  <a:lnTo>
                    <a:pt x="66" y="201"/>
                  </a:lnTo>
                  <a:lnTo>
                    <a:pt x="84" y="213"/>
                  </a:lnTo>
                  <a:lnTo>
                    <a:pt x="84" y="238"/>
                  </a:lnTo>
                  <a:lnTo>
                    <a:pt x="86" y="264"/>
                  </a:lnTo>
                  <a:lnTo>
                    <a:pt x="84" y="275"/>
                  </a:lnTo>
                  <a:lnTo>
                    <a:pt x="79" y="285"/>
                  </a:lnTo>
                  <a:lnTo>
                    <a:pt x="77" y="290"/>
                  </a:lnTo>
                  <a:lnTo>
                    <a:pt x="77" y="296"/>
                  </a:lnTo>
                  <a:lnTo>
                    <a:pt x="77" y="303"/>
                  </a:lnTo>
                  <a:lnTo>
                    <a:pt x="83" y="309"/>
                  </a:lnTo>
                  <a:lnTo>
                    <a:pt x="86" y="312"/>
                  </a:lnTo>
                  <a:lnTo>
                    <a:pt x="90" y="312"/>
                  </a:lnTo>
                  <a:lnTo>
                    <a:pt x="94" y="309"/>
                  </a:lnTo>
                  <a:lnTo>
                    <a:pt x="97" y="305"/>
                  </a:lnTo>
                  <a:lnTo>
                    <a:pt x="101" y="292"/>
                  </a:lnTo>
                  <a:lnTo>
                    <a:pt x="105" y="281"/>
                  </a:lnTo>
                  <a:lnTo>
                    <a:pt x="108" y="279"/>
                  </a:lnTo>
                  <a:lnTo>
                    <a:pt x="110" y="279"/>
                  </a:lnTo>
                  <a:lnTo>
                    <a:pt x="112" y="279"/>
                  </a:lnTo>
                  <a:lnTo>
                    <a:pt x="116" y="281"/>
                  </a:lnTo>
                  <a:lnTo>
                    <a:pt x="120" y="290"/>
                  </a:lnTo>
                  <a:lnTo>
                    <a:pt x="120" y="301"/>
                  </a:lnTo>
                  <a:lnTo>
                    <a:pt x="118" y="312"/>
                  </a:lnTo>
                  <a:lnTo>
                    <a:pt x="116" y="322"/>
                  </a:lnTo>
                  <a:lnTo>
                    <a:pt x="114" y="329"/>
                  </a:lnTo>
                  <a:lnTo>
                    <a:pt x="116" y="333"/>
                  </a:lnTo>
                  <a:lnTo>
                    <a:pt x="120" y="338"/>
                  </a:lnTo>
                  <a:lnTo>
                    <a:pt x="123" y="342"/>
                  </a:lnTo>
                  <a:lnTo>
                    <a:pt x="136" y="349"/>
                  </a:lnTo>
                  <a:lnTo>
                    <a:pt x="153" y="353"/>
                  </a:lnTo>
                  <a:lnTo>
                    <a:pt x="173" y="353"/>
                  </a:lnTo>
                  <a:lnTo>
                    <a:pt x="193" y="349"/>
                  </a:lnTo>
                  <a:lnTo>
                    <a:pt x="203" y="351"/>
                  </a:lnTo>
                  <a:lnTo>
                    <a:pt x="208" y="355"/>
                  </a:lnTo>
                  <a:lnTo>
                    <a:pt x="212" y="360"/>
                  </a:lnTo>
                  <a:lnTo>
                    <a:pt x="216" y="368"/>
                  </a:lnTo>
                  <a:lnTo>
                    <a:pt x="217" y="379"/>
                  </a:lnTo>
                  <a:lnTo>
                    <a:pt x="223" y="388"/>
                  </a:lnTo>
                  <a:lnTo>
                    <a:pt x="232" y="388"/>
                  </a:lnTo>
                  <a:lnTo>
                    <a:pt x="245" y="384"/>
                  </a:lnTo>
                  <a:lnTo>
                    <a:pt x="251" y="383"/>
                  </a:lnTo>
                  <a:lnTo>
                    <a:pt x="256" y="384"/>
                  </a:lnTo>
                  <a:lnTo>
                    <a:pt x="262" y="388"/>
                  </a:lnTo>
                  <a:lnTo>
                    <a:pt x="267" y="397"/>
                  </a:lnTo>
                  <a:lnTo>
                    <a:pt x="267" y="419"/>
                  </a:lnTo>
                  <a:lnTo>
                    <a:pt x="271" y="440"/>
                  </a:lnTo>
                  <a:lnTo>
                    <a:pt x="282" y="451"/>
                  </a:lnTo>
                  <a:lnTo>
                    <a:pt x="293" y="460"/>
                  </a:lnTo>
                  <a:lnTo>
                    <a:pt x="293" y="466"/>
                  </a:lnTo>
                  <a:lnTo>
                    <a:pt x="293" y="468"/>
                  </a:lnTo>
                  <a:lnTo>
                    <a:pt x="297" y="469"/>
                  </a:lnTo>
                  <a:lnTo>
                    <a:pt x="301" y="469"/>
                  </a:lnTo>
                  <a:lnTo>
                    <a:pt x="312" y="466"/>
                  </a:lnTo>
                  <a:lnTo>
                    <a:pt x="325" y="460"/>
                  </a:lnTo>
                  <a:lnTo>
                    <a:pt x="332" y="477"/>
                  </a:lnTo>
                  <a:lnTo>
                    <a:pt x="339" y="488"/>
                  </a:lnTo>
                  <a:lnTo>
                    <a:pt x="349" y="497"/>
                  </a:lnTo>
                  <a:lnTo>
                    <a:pt x="358" y="503"/>
                  </a:lnTo>
                  <a:lnTo>
                    <a:pt x="369" y="504"/>
                  </a:lnTo>
                  <a:lnTo>
                    <a:pt x="380" y="504"/>
                  </a:lnTo>
                  <a:lnTo>
                    <a:pt x="391" y="501"/>
                  </a:lnTo>
                  <a:lnTo>
                    <a:pt x="402" y="495"/>
                  </a:lnTo>
                  <a:lnTo>
                    <a:pt x="408" y="492"/>
                  </a:lnTo>
                  <a:lnTo>
                    <a:pt x="410" y="488"/>
                  </a:lnTo>
                  <a:lnTo>
                    <a:pt x="411" y="484"/>
                  </a:lnTo>
                  <a:lnTo>
                    <a:pt x="411" y="480"/>
                  </a:lnTo>
                  <a:lnTo>
                    <a:pt x="406" y="469"/>
                  </a:lnTo>
                  <a:lnTo>
                    <a:pt x="393" y="449"/>
                  </a:lnTo>
                  <a:lnTo>
                    <a:pt x="391" y="432"/>
                  </a:lnTo>
                  <a:lnTo>
                    <a:pt x="389" y="416"/>
                  </a:lnTo>
                  <a:lnTo>
                    <a:pt x="386" y="399"/>
                  </a:lnTo>
                  <a:lnTo>
                    <a:pt x="384" y="383"/>
                  </a:lnTo>
                  <a:lnTo>
                    <a:pt x="384" y="379"/>
                  </a:lnTo>
                  <a:lnTo>
                    <a:pt x="391" y="373"/>
                  </a:lnTo>
                  <a:lnTo>
                    <a:pt x="402" y="364"/>
                  </a:lnTo>
                  <a:lnTo>
                    <a:pt x="402" y="357"/>
                  </a:lnTo>
                  <a:lnTo>
                    <a:pt x="399" y="351"/>
                  </a:lnTo>
                  <a:lnTo>
                    <a:pt x="393" y="346"/>
                  </a:lnTo>
                  <a:lnTo>
                    <a:pt x="389" y="340"/>
                  </a:lnTo>
                  <a:lnTo>
                    <a:pt x="384" y="334"/>
                  </a:lnTo>
                  <a:lnTo>
                    <a:pt x="378" y="331"/>
                  </a:lnTo>
                  <a:lnTo>
                    <a:pt x="373" y="331"/>
                  </a:lnTo>
                  <a:lnTo>
                    <a:pt x="367" y="334"/>
                  </a:lnTo>
                  <a:lnTo>
                    <a:pt x="362" y="336"/>
                  </a:lnTo>
                  <a:lnTo>
                    <a:pt x="358" y="336"/>
                  </a:lnTo>
                  <a:lnTo>
                    <a:pt x="356" y="334"/>
                  </a:lnTo>
                  <a:lnTo>
                    <a:pt x="354" y="327"/>
                  </a:lnTo>
                  <a:lnTo>
                    <a:pt x="354" y="325"/>
                  </a:lnTo>
                  <a:lnTo>
                    <a:pt x="354" y="323"/>
                  </a:lnTo>
                  <a:lnTo>
                    <a:pt x="345" y="322"/>
                  </a:lnTo>
                  <a:lnTo>
                    <a:pt x="334" y="323"/>
                  </a:lnTo>
                  <a:lnTo>
                    <a:pt x="328" y="327"/>
                  </a:lnTo>
                  <a:lnTo>
                    <a:pt x="326" y="331"/>
                  </a:lnTo>
                  <a:lnTo>
                    <a:pt x="323" y="334"/>
                  </a:lnTo>
                  <a:lnTo>
                    <a:pt x="321" y="338"/>
                  </a:lnTo>
                  <a:lnTo>
                    <a:pt x="317" y="342"/>
                  </a:lnTo>
                  <a:lnTo>
                    <a:pt x="314" y="346"/>
                  </a:lnTo>
                  <a:lnTo>
                    <a:pt x="306" y="347"/>
                  </a:lnTo>
                  <a:lnTo>
                    <a:pt x="297" y="347"/>
                  </a:lnTo>
                  <a:lnTo>
                    <a:pt x="297" y="340"/>
                  </a:lnTo>
                  <a:lnTo>
                    <a:pt x="299" y="333"/>
                  </a:lnTo>
                  <a:lnTo>
                    <a:pt x="295" y="331"/>
                  </a:lnTo>
                  <a:lnTo>
                    <a:pt x="291" y="329"/>
                  </a:lnTo>
                  <a:lnTo>
                    <a:pt x="286" y="329"/>
                  </a:lnTo>
                  <a:lnTo>
                    <a:pt x="280" y="327"/>
                  </a:lnTo>
                  <a:lnTo>
                    <a:pt x="267" y="327"/>
                  </a:lnTo>
                  <a:lnTo>
                    <a:pt x="254" y="325"/>
                  </a:lnTo>
                  <a:lnTo>
                    <a:pt x="251" y="314"/>
                  </a:lnTo>
                  <a:lnTo>
                    <a:pt x="249" y="309"/>
                  </a:lnTo>
                  <a:lnTo>
                    <a:pt x="243" y="310"/>
                  </a:lnTo>
                  <a:lnTo>
                    <a:pt x="236" y="314"/>
                  </a:lnTo>
                  <a:lnTo>
                    <a:pt x="232" y="316"/>
                  </a:lnTo>
                  <a:lnTo>
                    <a:pt x="229" y="318"/>
                  </a:lnTo>
                  <a:lnTo>
                    <a:pt x="225" y="316"/>
                  </a:lnTo>
                  <a:lnTo>
                    <a:pt x="221" y="314"/>
                  </a:lnTo>
                  <a:lnTo>
                    <a:pt x="232" y="298"/>
                  </a:lnTo>
                  <a:lnTo>
                    <a:pt x="247" y="283"/>
                  </a:lnTo>
                  <a:lnTo>
                    <a:pt x="242" y="272"/>
                  </a:lnTo>
                  <a:lnTo>
                    <a:pt x="238" y="264"/>
                  </a:lnTo>
                  <a:lnTo>
                    <a:pt x="245" y="253"/>
                  </a:lnTo>
                  <a:lnTo>
                    <a:pt x="253" y="246"/>
                  </a:lnTo>
                  <a:lnTo>
                    <a:pt x="256" y="242"/>
                  </a:lnTo>
                  <a:lnTo>
                    <a:pt x="258" y="237"/>
                  </a:lnTo>
                  <a:lnTo>
                    <a:pt x="258" y="231"/>
                  </a:lnTo>
                  <a:lnTo>
                    <a:pt x="256" y="224"/>
                  </a:lnTo>
                  <a:lnTo>
                    <a:pt x="243" y="225"/>
                  </a:lnTo>
                  <a:lnTo>
                    <a:pt x="227" y="229"/>
                  </a:lnTo>
                  <a:lnTo>
                    <a:pt x="223" y="229"/>
                  </a:lnTo>
                  <a:lnTo>
                    <a:pt x="219" y="225"/>
                  </a:lnTo>
                  <a:lnTo>
                    <a:pt x="216" y="222"/>
                  </a:lnTo>
                  <a:lnTo>
                    <a:pt x="214" y="214"/>
                  </a:lnTo>
                  <a:lnTo>
                    <a:pt x="212" y="209"/>
                  </a:lnTo>
                  <a:lnTo>
                    <a:pt x="212" y="203"/>
                  </a:lnTo>
                  <a:lnTo>
                    <a:pt x="212" y="196"/>
                  </a:lnTo>
                  <a:lnTo>
                    <a:pt x="214" y="192"/>
                  </a:lnTo>
                  <a:lnTo>
                    <a:pt x="221" y="188"/>
                  </a:lnTo>
                  <a:lnTo>
                    <a:pt x="223" y="185"/>
                  </a:lnTo>
                  <a:lnTo>
                    <a:pt x="221" y="181"/>
                  </a:lnTo>
                  <a:lnTo>
                    <a:pt x="219" y="170"/>
                  </a:lnTo>
                  <a:lnTo>
                    <a:pt x="225" y="153"/>
                  </a:lnTo>
                  <a:lnTo>
                    <a:pt x="229" y="133"/>
                  </a:lnTo>
                  <a:lnTo>
                    <a:pt x="221" y="118"/>
                  </a:lnTo>
                  <a:lnTo>
                    <a:pt x="210" y="103"/>
                  </a:lnTo>
                  <a:lnTo>
                    <a:pt x="214" y="85"/>
                  </a:lnTo>
                  <a:lnTo>
                    <a:pt x="219" y="68"/>
                  </a:lnTo>
                  <a:lnTo>
                    <a:pt x="227" y="55"/>
                  </a:lnTo>
                  <a:lnTo>
                    <a:pt x="234" y="41"/>
                  </a:lnTo>
                  <a:lnTo>
                    <a:pt x="225" y="39"/>
                  </a:lnTo>
                  <a:lnTo>
                    <a:pt x="217" y="33"/>
                  </a:lnTo>
                  <a:lnTo>
                    <a:pt x="219" y="28"/>
                  </a:lnTo>
                  <a:lnTo>
                    <a:pt x="225" y="22"/>
                  </a:lnTo>
                  <a:lnTo>
                    <a:pt x="219" y="18"/>
                  </a:lnTo>
                  <a:lnTo>
                    <a:pt x="212" y="15"/>
                  </a:lnTo>
                  <a:lnTo>
                    <a:pt x="205" y="7"/>
                  </a:lnTo>
                  <a:lnTo>
                    <a:pt x="199" y="0"/>
                  </a:lnTo>
                  <a:lnTo>
                    <a:pt x="188" y="11"/>
                  </a:lnTo>
                  <a:lnTo>
                    <a:pt x="181" y="22"/>
                  </a:lnTo>
                  <a:lnTo>
                    <a:pt x="162" y="31"/>
                  </a:lnTo>
                  <a:lnTo>
                    <a:pt x="147" y="39"/>
                  </a:lnTo>
                  <a:lnTo>
                    <a:pt x="144" y="52"/>
                  </a:lnTo>
                  <a:lnTo>
                    <a:pt x="136" y="68"/>
                  </a:lnTo>
                  <a:lnTo>
                    <a:pt x="125" y="67"/>
                  </a:lnTo>
                  <a:lnTo>
                    <a:pt x="108" y="67"/>
                  </a:lnTo>
                  <a:lnTo>
                    <a:pt x="94" y="76"/>
                  </a:lnTo>
                  <a:lnTo>
                    <a:pt x="81" y="85"/>
                  </a:lnTo>
                  <a:lnTo>
                    <a:pt x="70" y="79"/>
                  </a:lnTo>
                  <a:lnTo>
                    <a:pt x="64" y="76"/>
                  </a:lnTo>
                  <a:lnTo>
                    <a:pt x="62" y="81"/>
                  </a:lnTo>
                  <a:lnTo>
                    <a:pt x="60" y="89"/>
                  </a:lnTo>
                  <a:lnTo>
                    <a:pt x="59" y="94"/>
                  </a:lnTo>
                  <a:lnTo>
                    <a:pt x="55" y="100"/>
                  </a:lnTo>
                  <a:lnTo>
                    <a:pt x="49" y="103"/>
                  </a:lnTo>
                  <a:lnTo>
                    <a:pt x="42" y="105"/>
                  </a:lnTo>
                  <a:lnTo>
                    <a:pt x="22" y="111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chemeClr val="accent2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6" name="Freeform 76"/>
            <p:cNvSpPr>
              <a:spLocks/>
            </p:cNvSpPr>
            <p:nvPr/>
          </p:nvSpPr>
          <p:spPr bwMode="auto">
            <a:xfrm>
              <a:off x="1334" y="2583"/>
              <a:ext cx="329" cy="421"/>
            </a:xfrm>
            <a:custGeom>
              <a:avLst/>
              <a:gdLst>
                <a:gd name="T0" fmla="*/ 296 w 329"/>
                <a:gd name="T1" fmla="*/ 117 h 421"/>
                <a:gd name="T2" fmla="*/ 277 w 329"/>
                <a:gd name="T3" fmla="*/ 105 h 421"/>
                <a:gd name="T4" fmla="*/ 270 w 329"/>
                <a:gd name="T5" fmla="*/ 81 h 421"/>
                <a:gd name="T6" fmla="*/ 255 w 329"/>
                <a:gd name="T7" fmla="*/ 83 h 421"/>
                <a:gd name="T8" fmla="*/ 244 w 329"/>
                <a:gd name="T9" fmla="*/ 61 h 421"/>
                <a:gd name="T10" fmla="*/ 227 w 329"/>
                <a:gd name="T11" fmla="*/ 46 h 421"/>
                <a:gd name="T12" fmla="*/ 196 w 329"/>
                <a:gd name="T13" fmla="*/ 33 h 421"/>
                <a:gd name="T14" fmla="*/ 168 w 329"/>
                <a:gd name="T15" fmla="*/ 4 h 421"/>
                <a:gd name="T16" fmla="*/ 144 w 329"/>
                <a:gd name="T17" fmla="*/ 19 h 421"/>
                <a:gd name="T18" fmla="*/ 133 w 329"/>
                <a:gd name="T19" fmla="*/ 32 h 421"/>
                <a:gd name="T20" fmla="*/ 133 w 329"/>
                <a:gd name="T21" fmla="*/ 48 h 421"/>
                <a:gd name="T22" fmla="*/ 111 w 329"/>
                <a:gd name="T23" fmla="*/ 50 h 421"/>
                <a:gd name="T24" fmla="*/ 74 w 329"/>
                <a:gd name="T25" fmla="*/ 50 h 421"/>
                <a:gd name="T26" fmla="*/ 63 w 329"/>
                <a:gd name="T27" fmla="*/ 46 h 421"/>
                <a:gd name="T28" fmla="*/ 65 w 329"/>
                <a:gd name="T29" fmla="*/ 78 h 421"/>
                <a:gd name="T30" fmla="*/ 17 w 329"/>
                <a:gd name="T31" fmla="*/ 129 h 421"/>
                <a:gd name="T32" fmla="*/ 0 w 329"/>
                <a:gd name="T33" fmla="*/ 177 h 421"/>
                <a:gd name="T34" fmla="*/ 15 w 329"/>
                <a:gd name="T35" fmla="*/ 227 h 421"/>
                <a:gd name="T36" fmla="*/ 13 w 329"/>
                <a:gd name="T37" fmla="*/ 259 h 421"/>
                <a:gd name="T38" fmla="*/ 2 w 329"/>
                <a:gd name="T39" fmla="*/ 270 h 421"/>
                <a:gd name="T40" fmla="*/ 4 w 329"/>
                <a:gd name="T41" fmla="*/ 288 h 421"/>
                <a:gd name="T42" fmla="*/ 13 w 329"/>
                <a:gd name="T43" fmla="*/ 303 h 421"/>
                <a:gd name="T44" fmla="*/ 46 w 329"/>
                <a:gd name="T45" fmla="*/ 298 h 421"/>
                <a:gd name="T46" fmla="*/ 46 w 329"/>
                <a:gd name="T47" fmla="*/ 316 h 421"/>
                <a:gd name="T48" fmla="*/ 28 w 329"/>
                <a:gd name="T49" fmla="*/ 338 h 421"/>
                <a:gd name="T50" fmla="*/ 22 w 329"/>
                <a:gd name="T51" fmla="*/ 372 h 421"/>
                <a:gd name="T52" fmla="*/ 19 w 329"/>
                <a:gd name="T53" fmla="*/ 392 h 421"/>
                <a:gd name="T54" fmla="*/ 33 w 329"/>
                <a:gd name="T55" fmla="*/ 384 h 421"/>
                <a:gd name="T56" fmla="*/ 44 w 329"/>
                <a:gd name="T57" fmla="*/ 399 h 421"/>
                <a:gd name="T58" fmla="*/ 76 w 329"/>
                <a:gd name="T59" fmla="*/ 403 h 421"/>
                <a:gd name="T60" fmla="*/ 89 w 329"/>
                <a:gd name="T61" fmla="*/ 407 h 421"/>
                <a:gd name="T62" fmla="*/ 96 w 329"/>
                <a:gd name="T63" fmla="*/ 421 h 421"/>
                <a:gd name="T64" fmla="*/ 111 w 329"/>
                <a:gd name="T65" fmla="*/ 412 h 421"/>
                <a:gd name="T66" fmla="*/ 118 w 329"/>
                <a:gd name="T67" fmla="*/ 401 h 421"/>
                <a:gd name="T68" fmla="*/ 144 w 329"/>
                <a:gd name="T69" fmla="*/ 397 h 421"/>
                <a:gd name="T70" fmla="*/ 150 w 329"/>
                <a:gd name="T71" fmla="*/ 375 h 421"/>
                <a:gd name="T72" fmla="*/ 165 w 329"/>
                <a:gd name="T73" fmla="*/ 359 h 421"/>
                <a:gd name="T74" fmla="*/ 209 w 329"/>
                <a:gd name="T75" fmla="*/ 301 h 421"/>
                <a:gd name="T76" fmla="*/ 231 w 329"/>
                <a:gd name="T77" fmla="*/ 275 h 421"/>
                <a:gd name="T78" fmla="*/ 268 w 329"/>
                <a:gd name="T79" fmla="*/ 288 h 421"/>
                <a:gd name="T80" fmla="*/ 281 w 329"/>
                <a:gd name="T81" fmla="*/ 264 h 421"/>
                <a:gd name="T82" fmla="*/ 296 w 329"/>
                <a:gd name="T83" fmla="*/ 257 h 421"/>
                <a:gd name="T84" fmla="*/ 288 w 329"/>
                <a:gd name="T85" fmla="*/ 244 h 421"/>
                <a:gd name="T86" fmla="*/ 277 w 329"/>
                <a:gd name="T87" fmla="*/ 246 h 421"/>
                <a:gd name="T88" fmla="*/ 253 w 329"/>
                <a:gd name="T89" fmla="*/ 246 h 421"/>
                <a:gd name="T90" fmla="*/ 229 w 329"/>
                <a:gd name="T91" fmla="*/ 242 h 421"/>
                <a:gd name="T92" fmla="*/ 209 w 329"/>
                <a:gd name="T93" fmla="*/ 226 h 421"/>
                <a:gd name="T94" fmla="*/ 187 w 329"/>
                <a:gd name="T95" fmla="*/ 209 h 421"/>
                <a:gd name="T96" fmla="*/ 192 w 329"/>
                <a:gd name="T97" fmla="*/ 176 h 421"/>
                <a:gd name="T98" fmla="*/ 211 w 329"/>
                <a:gd name="T99" fmla="*/ 148 h 421"/>
                <a:gd name="T100" fmla="*/ 225 w 329"/>
                <a:gd name="T101" fmla="*/ 150 h 421"/>
                <a:gd name="T102" fmla="*/ 242 w 329"/>
                <a:gd name="T103" fmla="*/ 166 h 421"/>
                <a:gd name="T104" fmla="*/ 237 w 329"/>
                <a:gd name="T105" fmla="*/ 192 h 421"/>
                <a:gd name="T106" fmla="*/ 268 w 329"/>
                <a:gd name="T107" fmla="*/ 192 h 421"/>
                <a:gd name="T108" fmla="*/ 277 w 329"/>
                <a:gd name="T109" fmla="*/ 203 h 421"/>
                <a:gd name="T110" fmla="*/ 292 w 329"/>
                <a:gd name="T111" fmla="*/ 198 h 421"/>
                <a:gd name="T112" fmla="*/ 303 w 329"/>
                <a:gd name="T113" fmla="*/ 198 h 421"/>
                <a:gd name="T114" fmla="*/ 314 w 329"/>
                <a:gd name="T115" fmla="*/ 202 h 421"/>
                <a:gd name="T116" fmla="*/ 318 w 329"/>
                <a:gd name="T117" fmla="*/ 183 h 421"/>
                <a:gd name="T118" fmla="*/ 329 w 329"/>
                <a:gd name="T119" fmla="*/ 163 h 4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29"/>
                <a:gd name="T181" fmla="*/ 0 h 421"/>
                <a:gd name="T182" fmla="*/ 329 w 329"/>
                <a:gd name="T183" fmla="*/ 421 h 4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29" h="421">
                  <a:moveTo>
                    <a:pt x="329" y="148"/>
                  </a:moveTo>
                  <a:lnTo>
                    <a:pt x="310" y="131"/>
                  </a:lnTo>
                  <a:lnTo>
                    <a:pt x="296" y="117"/>
                  </a:lnTo>
                  <a:lnTo>
                    <a:pt x="288" y="113"/>
                  </a:lnTo>
                  <a:lnTo>
                    <a:pt x="281" y="109"/>
                  </a:lnTo>
                  <a:lnTo>
                    <a:pt x="277" y="105"/>
                  </a:lnTo>
                  <a:lnTo>
                    <a:pt x="275" y="100"/>
                  </a:lnTo>
                  <a:lnTo>
                    <a:pt x="272" y="92"/>
                  </a:lnTo>
                  <a:lnTo>
                    <a:pt x="270" y="81"/>
                  </a:lnTo>
                  <a:lnTo>
                    <a:pt x="264" y="83"/>
                  </a:lnTo>
                  <a:lnTo>
                    <a:pt x="261" y="83"/>
                  </a:lnTo>
                  <a:lnTo>
                    <a:pt x="255" y="83"/>
                  </a:lnTo>
                  <a:lnTo>
                    <a:pt x="251" y="81"/>
                  </a:lnTo>
                  <a:lnTo>
                    <a:pt x="248" y="72"/>
                  </a:lnTo>
                  <a:lnTo>
                    <a:pt x="244" y="61"/>
                  </a:lnTo>
                  <a:lnTo>
                    <a:pt x="237" y="57"/>
                  </a:lnTo>
                  <a:lnTo>
                    <a:pt x="229" y="54"/>
                  </a:lnTo>
                  <a:lnTo>
                    <a:pt x="227" y="46"/>
                  </a:lnTo>
                  <a:lnTo>
                    <a:pt x="224" y="41"/>
                  </a:lnTo>
                  <a:lnTo>
                    <a:pt x="211" y="37"/>
                  </a:lnTo>
                  <a:lnTo>
                    <a:pt x="196" y="33"/>
                  </a:lnTo>
                  <a:lnTo>
                    <a:pt x="185" y="15"/>
                  </a:lnTo>
                  <a:lnTo>
                    <a:pt x="174" y="0"/>
                  </a:lnTo>
                  <a:lnTo>
                    <a:pt x="168" y="4"/>
                  </a:lnTo>
                  <a:lnTo>
                    <a:pt x="155" y="9"/>
                  </a:lnTo>
                  <a:lnTo>
                    <a:pt x="150" y="17"/>
                  </a:lnTo>
                  <a:lnTo>
                    <a:pt x="144" y="19"/>
                  </a:lnTo>
                  <a:lnTo>
                    <a:pt x="139" y="19"/>
                  </a:lnTo>
                  <a:lnTo>
                    <a:pt x="129" y="19"/>
                  </a:lnTo>
                  <a:lnTo>
                    <a:pt x="133" y="32"/>
                  </a:lnTo>
                  <a:lnTo>
                    <a:pt x="139" y="48"/>
                  </a:lnTo>
                  <a:lnTo>
                    <a:pt x="135" y="50"/>
                  </a:lnTo>
                  <a:lnTo>
                    <a:pt x="133" y="48"/>
                  </a:lnTo>
                  <a:lnTo>
                    <a:pt x="131" y="46"/>
                  </a:lnTo>
                  <a:lnTo>
                    <a:pt x="128" y="44"/>
                  </a:lnTo>
                  <a:lnTo>
                    <a:pt x="111" y="50"/>
                  </a:lnTo>
                  <a:lnTo>
                    <a:pt x="92" y="56"/>
                  </a:lnTo>
                  <a:lnTo>
                    <a:pt x="83" y="54"/>
                  </a:lnTo>
                  <a:lnTo>
                    <a:pt x="74" y="50"/>
                  </a:lnTo>
                  <a:lnTo>
                    <a:pt x="70" y="48"/>
                  </a:lnTo>
                  <a:lnTo>
                    <a:pt x="67" y="46"/>
                  </a:lnTo>
                  <a:lnTo>
                    <a:pt x="63" y="46"/>
                  </a:lnTo>
                  <a:lnTo>
                    <a:pt x="59" y="48"/>
                  </a:lnTo>
                  <a:lnTo>
                    <a:pt x="63" y="61"/>
                  </a:lnTo>
                  <a:lnTo>
                    <a:pt x="65" y="78"/>
                  </a:lnTo>
                  <a:lnTo>
                    <a:pt x="46" y="96"/>
                  </a:lnTo>
                  <a:lnTo>
                    <a:pt x="24" y="115"/>
                  </a:lnTo>
                  <a:lnTo>
                    <a:pt x="17" y="129"/>
                  </a:lnTo>
                  <a:lnTo>
                    <a:pt x="9" y="142"/>
                  </a:lnTo>
                  <a:lnTo>
                    <a:pt x="4" y="159"/>
                  </a:lnTo>
                  <a:lnTo>
                    <a:pt x="0" y="177"/>
                  </a:lnTo>
                  <a:lnTo>
                    <a:pt x="11" y="192"/>
                  </a:lnTo>
                  <a:lnTo>
                    <a:pt x="19" y="207"/>
                  </a:lnTo>
                  <a:lnTo>
                    <a:pt x="15" y="227"/>
                  </a:lnTo>
                  <a:lnTo>
                    <a:pt x="9" y="244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1" y="262"/>
                  </a:lnTo>
                  <a:lnTo>
                    <a:pt x="4" y="266"/>
                  </a:lnTo>
                  <a:lnTo>
                    <a:pt x="2" y="270"/>
                  </a:lnTo>
                  <a:lnTo>
                    <a:pt x="2" y="277"/>
                  </a:lnTo>
                  <a:lnTo>
                    <a:pt x="2" y="283"/>
                  </a:lnTo>
                  <a:lnTo>
                    <a:pt x="4" y="288"/>
                  </a:lnTo>
                  <a:lnTo>
                    <a:pt x="6" y="296"/>
                  </a:lnTo>
                  <a:lnTo>
                    <a:pt x="9" y="299"/>
                  </a:lnTo>
                  <a:lnTo>
                    <a:pt x="13" y="303"/>
                  </a:lnTo>
                  <a:lnTo>
                    <a:pt x="17" y="303"/>
                  </a:lnTo>
                  <a:lnTo>
                    <a:pt x="33" y="299"/>
                  </a:lnTo>
                  <a:lnTo>
                    <a:pt x="46" y="298"/>
                  </a:lnTo>
                  <a:lnTo>
                    <a:pt x="48" y="305"/>
                  </a:lnTo>
                  <a:lnTo>
                    <a:pt x="48" y="311"/>
                  </a:lnTo>
                  <a:lnTo>
                    <a:pt x="46" y="316"/>
                  </a:lnTo>
                  <a:lnTo>
                    <a:pt x="43" y="320"/>
                  </a:lnTo>
                  <a:lnTo>
                    <a:pt x="35" y="327"/>
                  </a:lnTo>
                  <a:lnTo>
                    <a:pt x="28" y="338"/>
                  </a:lnTo>
                  <a:lnTo>
                    <a:pt x="32" y="346"/>
                  </a:lnTo>
                  <a:lnTo>
                    <a:pt x="37" y="357"/>
                  </a:lnTo>
                  <a:lnTo>
                    <a:pt x="22" y="372"/>
                  </a:lnTo>
                  <a:lnTo>
                    <a:pt x="11" y="388"/>
                  </a:lnTo>
                  <a:lnTo>
                    <a:pt x="15" y="390"/>
                  </a:lnTo>
                  <a:lnTo>
                    <a:pt x="19" y="392"/>
                  </a:lnTo>
                  <a:lnTo>
                    <a:pt x="22" y="390"/>
                  </a:lnTo>
                  <a:lnTo>
                    <a:pt x="26" y="388"/>
                  </a:lnTo>
                  <a:lnTo>
                    <a:pt x="33" y="384"/>
                  </a:lnTo>
                  <a:lnTo>
                    <a:pt x="39" y="383"/>
                  </a:lnTo>
                  <a:lnTo>
                    <a:pt x="41" y="388"/>
                  </a:lnTo>
                  <a:lnTo>
                    <a:pt x="44" y="399"/>
                  </a:lnTo>
                  <a:lnTo>
                    <a:pt x="57" y="401"/>
                  </a:lnTo>
                  <a:lnTo>
                    <a:pt x="70" y="401"/>
                  </a:lnTo>
                  <a:lnTo>
                    <a:pt x="76" y="403"/>
                  </a:lnTo>
                  <a:lnTo>
                    <a:pt x="81" y="403"/>
                  </a:lnTo>
                  <a:lnTo>
                    <a:pt x="85" y="405"/>
                  </a:lnTo>
                  <a:lnTo>
                    <a:pt x="89" y="407"/>
                  </a:lnTo>
                  <a:lnTo>
                    <a:pt x="87" y="414"/>
                  </a:lnTo>
                  <a:lnTo>
                    <a:pt x="87" y="421"/>
                  </a:lnTo>
                  <a:lnTo>
                    <a:pt x="96" y="421"/>
                  </a:lnTo>
                  <a:lnTo>
                    <a:pt x="104" y="420"/>
                  </a:lnTo>
                  <a:lnTo>
                    <a:pt x="107" y="416"/>
                  </a:lnTo>
                  <a:lnTo>
                    <a:pt x="111" y="412"/>
                  </a:lnTo>
                  <a:lnTo>
                    <a:pt x="113" y="408"/>
                  </a:lnTo>
                  <a:lnTo>
                    <a:pt x="116" y="405"/>
                  </a:lnTo>
                  <a:lnTo>
                    <a:pt x="118" y="401"/>
                  </a:lnTo>
                  <a:lnTo>
                    <a:pt x="124" y="397"/>
                  </a:lnTo>
                  <a:lnTo>
                    <a:pt x="135" y="396"/>
                  </a:lnTo>
                  <a:lnTo>
                    <a:pt x="144" y="397"/>
                  </a:lnTo>
                  <a:lnTo>
                    <a:pt x="146" y="384"/>
                  </a:lnTo>
                  <a:lnTo>
                    <a:pt x="150" y="375"/>
                  </a:lnTo>
                  <a:lnTo>
                    <a:pt x="153" y="370"/>
                  </a:lnTo>
                  <a:lnTo>
                    <a:pt x="157" y="364"/>
                  </a:lnTo>
                  <a:lnTo>
                    <a:pt x="165" y="359"/>
                  </a:lnTo>
                  <a:lnTo>
                    <a:pt x="172" y="351"/>
                  </a:lnTo>
                  <a:lnTo>
                    <a:pt x="192" y="323"/>
                  </a:lnTo>
                  <a:lnTo>
                    <a:pt x="209" y="301"/>
                  </a:lnTo>
                  <a:lnTo>
                    <a:pt x="214" y="285"/>
                  </a:lnTo>
                  <a:lnTo>
                    <a:pt x="218" y="275"/>
                  </a:lnTo>
                  <a:lnTo>
                    <a:pt x="231" y="275"/>
                  </a:lnTo>
                  <a:lnTo>
                    <a:pt x="248" y="279"/>
                  </a:lnTo>
                  <a:lnTo>
                    <a:pt x="259" y="285"/>
                  </a:lnTo>
                  <a:lnTo>
                    <a:pt x="268" y="288"/>
                  </a:lnTo>
                  <a:lnTo>
                    <a:pt x="272" y="279"/>
                  </a:lnTo>
                  <a:lnTo>
                    <a:pt x="275" y="268"/>
                  </a:lnTo>
                  <a:lnTo>
                    <a:pt x="281" y="264"/>
                  </a:lnTo>
                  <a:lnTo>
                    <a:pt x="290" y="262"/>
                  </a:lnTo>
                  <a:lnTo>
                    <a:pt x="294" y="261"/>
                  </a:lnTo>
                  <a:lnTo>
                    <a:pt x="296" y="257"/>
                  </a:lnTo>
                  <a:lnTo>
                    <a:pt x="296" y="253"/>
                  </a:lnTo>
                  <a:lnTo>
                    <a:pt x="292" y="246"/>
                  </a:lnTo>
                  <a:lnTo>
                    <a:pt x="288" y="244"/>
                  </a:lnTo>
                  <a:lnTo>
                    <a:pt x="285" y="244"/>
                  </a:lnTo>
                  <a:lnTo>
                    <a:pt x="281" y="244"/>
                  </a:lnTo>
                  <a:lnTo>
                    <a:pt x="277" y="246"/>
                  </a:lnTo>
                  <a:lnTo>
                    <a:pt x="272" y="248"/>
                  </a:lnTo>
                  <a:lnTo>
                    <a:pt x="264" y="250"/>
                  </a:lnTo>
                  <a:lnTo>
                    <a:pt x="253" y="246"/>
                  </a:lnTo>
                  <a:lnTo>
                    <a:pt x="244" y="240"/>
                  </a:lnTo>
                  <a:lnTo>
                    <a:pt x="237" y="242"/>
                  </a:lnTo>
                  <a:lnTo>
                    <a:pt x="229" y="242"/>
                  </a:lnTo>
                  <a:lnTo>
                    <a:pt x="224" y="233"/>
                  </a:lnTo>
                  <a:lnTo>
                    <a:pt x="218" y="224"/>
                  </a:lnTo>
                  <a:lnTo>
                    <a:pt x="209" y="226"/>
                  </a:lnTo>
                  <a:lnTo>
                    <a:pt x="198" y="226"/>
                  </a:lnTo>
                  <a:lnTo>
                    <a:pt x="190" y="218"/>
                  </a:lnTo>
                  <a:lnTo>
                    <a:pt x="187" y="209"/>
                  </a:lnTo>
                  <a:lnTo>
                    <a:pt x="187" y="198"/>
                  </a:lnTo>
                  <a:lnTo>
                    <a:pt x="189" y="187"/>
                  </a:lnTo>
                  <a:lnTo>
                    <a:pt x="192" y="176"/>
                  </a:lnTo>
                  <a:lnTo>
                    <a:pt x="198" y="165"/>
                  </a:lnTo>
                  <a:lnTo>
                    <a:pt x="205" y="153"/>
                  </a:lnTo>
                  <a:lnTo>
                    <a:pt x="211" y="148"/>
                  </a:lnTo>
                  <a:lnTo>
                    <a:pt x="216" y="148"/>
                  </a:lnTo>
                  <a:lnTo>
                    <a:pt x="222" y="148"/>
                  </a:lnTo>
                  <a:lnTo>
                    <a:pt x="225" y="150"/>
                  </a:lnTo>
                  <a:lnTo>
                    <a:pt x="229" y="152"/>
                  </a:lnTo>
                  <a:lnTo>
                    <a:pt x="237" y="157"/>
                  </a:lnTo>
                  <a:lnTo>
                    <a:pt x="242" y="166"/>
                  </a:lnTo>
                  <a:lnTo>
                    <a:pt x="237" y="181"/>
                  </a:lnTo>
                  <a:lnTo>
                    <a:pt x="229" y="190"/>
                  </a:lnTo>
                  <a:lnTo>
                    <a:pt x="237" y="192"/>
                  </a:lnTo>
                  <a:lnTo>
                    <a:pt x="249" y="190"/>
                  </a:lnTo>
                  <a:lnTo>
                    <a:pt x="261" y="190"/>
                  </a:lnTo>
                  <a:lnTo>
                    <a:pt x="268" y="192"/>
                  </a:lnTo>
                  <a:lnTo>
                    <a:pt x="273" y="194"/>
                  </a:lnTo>
                  <a:lnTo>
                    <a:pt x="275" y="198"/>
                  </a:lnTo>
                  <a:lnTo>
                    <a:pt x="277" y="203"/>
                  </a:lnTo>
                  <a:lnTo>
                    <a:pt x="283" y="205"/>
                  </a:lnTo>
                  <a:lnTo>
                    <a:pt x="288" y="203"/>
                  </a:lnTo>
                  <a:lnTo>
                    <a:pt x="292" y="198"/>
                  </a:lnTo>
                  <a:lnTo>
                    <a:pt x="296" y="196"/>
                  </a:lnTo>
                  <a:lnTo>
                    <a:pt x="299" y="196"/>
                  </a:lnTo>
                  <a:lnTo>
                    <a:pt x="303" y="198"/>
                  </a:lnTo>
                  <a:lnTo>
                    <a:pt x="307" y="200"/>
                  </a:lnTo>
                  <a:lnTo>
                    <a:pt x="310" y="202"/>
                  </a:lnTo>
                  <a:lnTo>
                    <a:pt x="314" y="202"/>
                  </a:lnTo>
                  <a:lnTo>
                    <a:pt x="318" y="200"/>
                  </a:lnTo>
                  <a:lnTo>
                    <a:pt x="322" y="196"/>
                  </a:lnTo>
                  <a:lnTo>
                    <a:pt x="318" y="183"/>
                  </a:lnTo>
                  <a:lnTo>
                    <a:pt x="312" y="174"/>
                  </a:lnTo>
                  <a:lnTo>
                    <a:pt x="320" y="166"/>
                  </a:lnTo>
                  <a:lnTo>
                    <a:pt x="329" y="163"/>
                  </a:lnTo>
                  <a:lnTo>
                    <a:pt x="329" y="155"/>
                  </a:lnTo>
                  <a:lnTo>
                    <a:pt x="329" y="148"/>
                  </a:lnTo>
                  <a:close/>
                </a:path>
              </a:pathLst>
            </a:custGeom>
            <a:solidFill>
              <a:schemeClr val="accent2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7" name="Freeform 77"/>
            <p:cNvSpPr>
              <a:spLocks/>
            </p:cNvSpPr>
            <p:nvPr/>
          </p:nvSpPr>
          <p:spPr bwMode="auto">
            <a:xfrm>
              <a:off x="1281" y="2084"/>
              <a:ext cx="395" cy="421"/>
            </a:xfrm>
            <a:custGeom>
              <a:avLst/>
              <a:gdLst>
                <a:gd name="T0" fmla="*/ 223 w 395"/>
                <a:gd name="T1" fmla="*/ 21 h 421"/>
                <a:gd name="T2" fmla="*/ 177 w 395"/>
                <a:gd name="T3" fmla="*/ 28 h 421"/>
                <a:gd name="T4" fmla="*/ 166 w 395"/>
                <a:gd name="T5" fmla="*/ 41 h 421"/>
                <a:gd name="T6" fmla="*/ 173 w 395"/>
                <a:gd name="T7" fmla="*/ 61 h 421"/>
                <a:gd name="T8" fmla="*/ 171 w 395"/>
                <a:gd name="T9" fmla="*/ 83 h 421"/>
                <a:gd name="T10" fmla="*/ 149 w 395"/>
                <a:gd name="T11" fmla="*/ 117 h 421"/>
                <a:gd name="T12" fmla="*/ 138 w 395"/>
                <a:gd name="T13" fmla="*/ 131 h 421"/>
                <a:gd name="T14" fmla="*/ 86 w 395"/>
                <a:gd name="T15" fmla="*/ 131 h 421"/>
                <a:gd name="T16" fmla="*/ 59 w 395"/>
                <a:gd name="T17" fmla="*/ 148 h 421"/>
                <a:gd name="T18" fmla="*/ 51 w 395"/>
                <a:gd name="T19" fmla="*/ 207 h 421"/>
                <a:gd name="T20" fmla="*/ 0 w 395"/>
                <a:gd name="T21" fmla="*/ 227 h 421"/>
                <a:gd name="T22" fmla="*/ 38 w 395"/>
                <a:gd name="T23" fmla="*/ 264 h 421"/>
                <a:gd name="T24" fmla="*/ 73 w 395"/>
                <a:gd name="T25" fmla="*/ 272 h 421"/>
                <a:gd name="T26" fmla="*/ 92 w 395"/>
                <a:gd name="T27" fmla="*/ 285 h 421"/>
                <a:gd name="T28" fmla="*/ 90 w 395"/>
                <a:gd name="T29" fmla="*/ 342 h 421"/>
                <a:gd name="T30" fmla="*/ 90 w 395"/>
                <a:gd name="T31" fmla="*/ 377 h 421"/>
                <a:gd name="T32" fmla="*/ 92 w 395"/>
                <a:gd name="T33" fmla="*/ 414 h 421"/>
                <a:gd name="T34" fmla="*/ 114 w 395"/>
                <a:gd name="T35" fmla="*/ 420 h 421"/>
                <a:gd name="T36" fmla="*/ 116 w 395"/>
                <a:gd name="T37" fmla="*/ 388 h 421"/>
                <a:gd name="T38" fmla="*/ 149 w 395"/>
                <a:gd name="T39" fmla="*/ 386 h 421"/>
                <a:gd name="T40" fmla="*/ 151 w 395"/>
                <a:gd name="T41" fmla="*/ 362 h 421"/>
                <a:gd name="T42" fmla="*/ 166 w 395"/>
                <a:gd name="T43" fmla="*/ 336 h 421"/>
                <a:gd name="T44" fmla="*/ 179 w 395"/>
                <a:gd name="T45" fmla="*/ 351 h 421"/>
                <a:gd name="T46" fmla="*/ 212 w 395"/>
                <a:gd name="T47" fmla="*/ 336 h 421"/>
                <a:gd name="T48" fmla="*/ 227 w 395"/>
                <a:gd name="T49" fmla="*/ 301 h 421"/>
                <a:gd name="T50" fmla="*/ 266 w 395"/>
                <a:gd name="T51" fmla="*/ 296 h 421"/>
                <a:gd name="T52" fmla="*/ 295 w 395"/>
                <a:gd name="T53" fmla="*/ 311 h 421"/>
                <a:gd name="T54" fmla="*/ 304 w 395"/>
                <a:gd name="T55" fmla="*/ 340 h 421"/>
                <a:gd name="T56" fmla="*/ 330 w 395"/>
                <a:gd name="T57" fmla="*/ 335 h 421"/>
                <a:gd name="T58" fmla="*/ 330 w 395"/>
                <a:gd name="T59" fmla="*/ 335 h 421"/>
                <a:gd name="T60" fmla="*/ 328 w 395"/>
                <a:gd name="T61" fmla="*/ 331 h 421"/>
                <a:gd name="T62" fmla="*/ 328 w 395"/>
                <a:gd name="T63" fmla="*/ 324 h 421"/>
                <a:gd name="T64" fmla="*/ 328 w 395"/>
                <a:gd name="T65" fmla="*/ 320 h 421"/>
                <a:gd name="T66" fmla="*/ 328 w 395"/>
                <a:gd name="T67" fmla="*/ 320 h 421"/>
                <a:gd name="T68" fmla="*/ 328 w 395"/>
                <a:gd name="T69" fmla="*/ 318 h 421"/>
                <a:gd name="T70" fmla="*/ 328 w 395"/>
                <a:gd name="T71" fmla="*/ 316 h 421"/>
                <a:gd name="T72" fmla="*/ 328 w 395"/>
                <a:gd name="T73" fmla="*/ 314 h 421"/>
                <a:gd name="T74" fmla="*/ 336 w 395"/>
                <a:gd name="T75" fmla="*/ 307 h 421"/>
                <a:gd name="T76" fmla="*/ 345 w 395"/>
                <a:gd name="T77" fmla="*/ 303 h 421"/>
                <a:gd name="T78" fmla="*/ 345 w 395"/>
                <a:gd name="T79" fmla="*/ 303 h 421"/>
                <a:gd name="T80" fmla="*/ 345 w 395"/>
                <a:gd name="T81" fmla="*/ 303 h 421"/>
                <a:gd name="T82" fmla="*/ 347 w 395"/>
                <a:gd name="T83" fmla="*/ 298 h 421"/>
                <a:gd name="T84" fmla="*/ 338 w 395"/>
                <a:gd name="T85" fmla="*/ 279 h 421"/>
                <a:gd name="T86" fmla="*/ 369 w 395"/>
                <a:gd name="T87" fmla="*/ 255 h 421"/>
                <a:gd name="T88" fmla="*/ 395 w 395"/>
                <a:gd name="T89" fmla="*/ 235 h 421"/>
                <a:gd name="T90" fmla="*/ 376 w 395"/>
                <a:gd name="T91" fmla="*/ 209 h 421"/>
                <a:gd name="T92" fmla="*/ 356 w 395"/>
                <a:gd name="T93" fmla="*/ 178 h 421"/>
                <a:gd name="T94" fmla="*/ 317 w 395"/>
                <a:gd name="T95" fmla="*/ 192 h 421"/>
                <a:gd name="T96" fmla="*/ 312 w 395"/>
                <a:gd name="T97" fmla="*/ 174 h 421"/>
                <a:gd name="T98" fmla="*/ 251 w 395"/>
                <a:gd name="T99" fmla="*/ 161 h 421"/>
                <a:gd name="T100" fmla="*/ 234 w 395"/>
                <a:gd name="T101" fmla="*/ 183 h 421"/>
                <a:gd name="T102" fmla="*/ 214 w 395"/>
                <a:gd name="T103" fmla="*/ 163 h 421"/>
                <a:gd name="T104" fmla="*/ 205 w 395"/>
                <a:gd name="T105" fmla="*/ 120 h 421"/>
                <a:gd name="T106" fmla="*/ 240 w 395"/>
                <a:gd name="T107" fmla="*/ 91 h 421"/>
                <a:gd name="T108" fmla="*/ 271 w 395"/>
                <a:gd name="T109" fmla="*/ 41 h 421"/>
                <a:gd name="T110" fmla="*/ 266 w 395"/>
                <a:gd name="T111" fmla="*/ 26 h 421"/>
                <a:gd name="T112" fmla="*/ 253 w 395"/>
                <a:gd name="T113" fmla="*/ 0 h 421"/>
                <a:gd name="T114" fmla="*/ 240 w 395"/>
                <a:gd name="T115" fmla="*/ 4 h 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95"/>
                <a:gd name="T175" fmla="*/ 0 h 421"/>
                <a:gd name="T176" fmla="*/ 395 w 395"/>
                <a:gd name="T177" fmla="*/ 421 h 4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95" h="421">
                  <a:moveTo>
                    <a:pt x="240" y="4"/>
                  </a:moveTo>
                  <a:lnTo>
                    <a:pt x="238" y="9"/>
                  </a:lnTo>
                  <a:lnTo>
                    <a:pt x="234" y="13"/>
                  </a:lnTo>
                  <a:lnTo>
                    <a:pt x="229" y="17"/>
                  </a:lnTo>
                  <a:lnTo>
                    <a:pt x="223" y="21"/>
                  </a:lnTo>
                  <a:lnTo>
                    <a:pt x="208" y="26"/>
                  </a:lnTo>
                  <a:lnTo>
                    <a:pt x="197" y="28"/>
                  </a:lnTo>
                  <a:lnTo>
                    <a:pt x="188" y="30"/>
                  </a:lnTo>
                  <a:lnTo>
                    <a:pt x="182" y="28"/>
                  </a:lnTo>
                  <a:lnTo>
                    <a:pt x="177" y="28"/>
                  </a:lnTo>
                  <a:lnTo>
                    <a:pt x="171" y="26"/>
                  </a:lnTo>
                  <a:lnTo>
                    <a:pt x="169" y="26"/>
                  </a:lnTo>
                  <a:lnTo>
                    <a:pt x="166" y="30"/>
                  </a:lnTo>
                  <a:lnTo>
                    <a:pt x="164" y="35"/>
                  </a:lnTo>
                  <a:lnTo>
                    <a:pt x="166" y="41"/>
                  </a:lnTo>
                  <a:lnTo>
                    <a:pt x="168" y="45"/>
                  </a:lnTo>
                  <a:lnTo>
                    <a:pt x="169" y="46"/>
                  </a:lnTo>
                  <a:lnTo>
                    <a:pt x="173" y="52"/>
                  </a:lnTo>
                  <a:lnTo>
                    <a:pt x="177" y="57"/>
                  </a:lnTo>
                  <a:lnTo>
                    <a:pt x="173" y="61"/>
                  </a:lnTo>
                  <a:lnTo>
                    <a:pt x="169" y="65"/>
                  </a:lnTo>
                  <a:lnTo>
                    <a:pt x="171" y="69"/>
                  </a:lnTo>
                  <a:lnTo>
                    <a:pt x="173" y="72"/>
                  </a:lnTo>
                  <a:lnTo>
                    <a:pt x="173" y="78"/>
                  </a:lnTo>
                  <a:lnTo>
                    <a:pt x="171" y="83"/>
                  </a:lnTo>
                  <a:lnTo>
                    <a:pt x="162" y="89"/>
                  </a:lnTo>
                  <a:lnTo>
                    <a:pt x="155" y="94"/>
                  </a:lnTo>
                  <a:lnTo>
                    <a:pt x="149" y="100"/>
                  </a:lnTo>
                  <a:lnTo>
                    <a:pt x="149" y="107"/>
                  </a:lnTo>
                  <a:lnTo>
                    <a:pt x="149" y="117"/>
                  </a:lnTo>
                  <a:lnTo>
                    <a:pt x="149" y="126"/>
                  </a:lnTo>
                  <a:lnTo>
                    <a:pt x="147" y="131"/>
                  </a:lnTo>
                  <a:lnTo>
                    <a:pt x="145" y="133"/>
                  </a:lnTo>
                  <a:lnTo>
                    <a:pt x="144" y="133"/>
                  </a:lnTo>
                  <a:lnTo>
                    <a:pt x="138" y="131"/>
                  </a:lnTo>
                  <a:lnTo>
                    <a:pt x="133" y="131"/>
                  </a:lnTo>
                  <a:lnTo>
                    <a:pt x="123" y="130"/>
                  </a:lnTo>
                  <a:lnTo>
                    <a:pt x="112" y="131"/>
                  </a:lnTo>
                  <a:lnTo>
                    <a:pt x="97" y="135"/>
                  </a:lnTo>
                  <a:lnTo>
                    <a:pt x="86" y="131"/>
                  </a:lnTo>
                  <a:lnTo>
                    <a:pt x="79" y="131"/>
                  </a:lnTo>
                  <a:lnTo>
                    <a:pt x="75" y="135"/>
                  </a:lnTo>
                  <a:lnTo>
                    <a:pt x="70" y="139"/>
                  </a:lnTo>
                  <a:lnTo>
                    <a:pt x="62" y="144"/>
                  </a:lnTo>
                  <a:lnTo>
                    <a:pt x="59" y="148"/>
                  </a:lnTo>
                  <a:lnTo>
                    <a:pt x="68" y="168"/>
                  </a:lnTo>
                  <a:lnTo>
                    <a:pt x="75" y="198"/>
                  </a:lnTo>
                  <a:lnTo>
                    <a:pt x="66" y="200"/>
                  </a:lnTo>
                  <a:lnTo>
                    <a:pt x="57" y="202"/>
                  </a:lnTo>
                  <a:lnTo>
                    <a:pt x="51" y="207"/>
                  </a:lnTo>
                  <a:lnTo>
                    <a:pt x="46" y="209"/>
                  </a:lnTo>
                  <a:lnTo>
                    <a:pt x="35" y="200"/>
                  </a:lnTo>
                  <a:lnTo>
                    <a:pt x="25" y="194"/>
                  </a:lnTo>
                  <a:lnTo>
                    <a:pt x="16" y="207"/>
                  </a:lnTo>
                  <a:lnTo>
                    <a:pt x="0" y="227"/>
                  </a:lnTo>
                  <a:lnTo>
                    <a:pt x="7" y="239"/>
                  </a:lnTo>
                  <a:lnTo>
                    <a:pt x="16" y="248"/>
                  </a:lnTo>
                  <a:lnTo>
                    <a:pt x="24" y="255"/>
                  </a:lnTo>
                  <a:lnTo>
                    <a:pt x="31" y="261"/>
                  </a:lnTo>
                  <a:lnTo>
                    <a:pt x="38" y="264"/>
                  </a:lnTo>
                  <a:lnTo>
                    <a:pt x="46" y="266"/>
                  </a:lnTo>
                  <a:lnTo>
                    <a:pt x="53" y="266"/>
                  </a:lnTo>
                  <a:lnTo>
                    <a:pt x="60" y="266"/>
                  </a:lnTo>
                  <a:lnTo>
                    <a:pt x="68" y="268"/>
                  </a:lnTo>
                  <a:lnTo>
                    <a:pt x="73" y="272"/>
                  </a:lnTo>
                  <a:lnTo>
                    <a:pt x="77" y="277"/>
                  </a:lnTo>
                  <a:lnTo>
                    <a:pt x="81" y="285"/>
                  </a:lnTo>
                  <a:lnTo>
                    <a:pt x="86" y="279"/>
                  </a:lnTo>
                  <a:lnTo>
                    <a:pt x="92" y="276"/>
                  </a:lnTo>
                  <a:lnTo>
                    <a:pt x="92" y="285"/>
                  </a:lnTo>
                  <a:lnTo>
                    <a:pt x="88" y="296"/>
                  </a:lnTo>
                  <a:lnTo>
                    <a:pt x="92" y="300"/>
                  </a:lnTo>
                  <a:lnTo>
                    <a:pt x="96" y="307"/>
                  </a:lnTo>
                  <a:lnTo>
                    <a:pt x="94" y="324"/>
                  </a:lnTo>
                  <a:lnTo>
                    <a:pt x="90" y="342"/>
                  </a:lnTo>
                  <a:lnTo>
                    <a:pt x="92" y="351"/>
                  </a:lnTo>
                  <a:lnTo>
                    <a:pt x="96" y="361"/>
                  </a:lnTo>
                  <a:lnTo>
                    <a:pt x="94" y="368"/>
                  </a:lnTo>
                  <a:lnTo>
                    <a:pt x="92" y="373"/>
                  </a:lnTo>
                  <a:lnTo>
                    <a:pt x="90" y="377"/>
                  </a:lnTo>
                  <a:lnTo>
                    <a:pt x="90" y="381"/>
                  </a:lnTo>
                  <a:lnTo>
                    <a:pt x="92" y="388"/>
                  </a:lnTo>
                  <a:lnTo>
                    <a:pt x="94" y="396"/>
                  </a:lnTo>
                  <a:lnTo>
                    <a:pt x="92" y="407"/>
                  </a:lnTo>
                  <a:lnTo>
                    <a:pt x="92" y="414"/>
                  </a:lnTo>
                  <a:lnTo>
                    <a:pt x="96" y="418"/>
                  </a:lnTo>
                  <a:lnTo>
                    <a:pt x="103" y="421"/>
                  </a:lnTo>
                  <a:lnTo>
                    <a:pt x="107" y="421"/>
                  </a:lnTo>
                  <a:lnTo>
                    <a:pt x="110" y="421"/>
                  </a:lnTo>
                  <a:lnTo>
                    <a:pt x="114" y="420"/>
                  </a:lnTo>
                  <a:lnTo>
                    <a:pt x="116" y="416"/>
                  </a:lnTo>
                  <a:lnTo>
                    <a:pt x="118" y="412"/>
                  </a:lnTo>
                  <a:lnTo>
                    <a:pt x="120" y="407"/>
                  </a:lnTo>
                  <a:lnTo>
                    <a:pt x="118" y="399"/>
                  </a:lnTo>
                  <a:lnTo>
                    <a:pt x="116" y="388"/>
                  </a:lnTo>
                  <a:lnTo>
                    <a:pt x="121" y="388"/>
                  </a:lnTo>
                  <a:lnTo>
                    <a:pt x="129" y="390"/>
                  </a:lnTo>
                  <a:lnTo>
                    <a:pt x="136" y="390"/>
                  </a:lnTo>
                  <a:lnTo>
                    <a:pt x="144" y="388"/>
                  </a:lnTo>
                  <a:lnTo>
                    <a:pt x="149" y="386"/>
                  </a:lnTo>
                  <a:lnTo>
                    <a:pt x="153" y="385"/>
                  </a:lnTo>
                  <a:lnTo>
                    <a:pt x="155" y="379"/>
                  </a:lnTo>
                  <a:lnTo>
                    <a:pt x="155" y="373"/>
                  </a:lnTo>
                  <a:lnTo>
                    <a:pt x="153" y="368"/>
                  </a:lnTo>
                  <a:lnTo>
                    <a:pt x="151" y="362"/>
                  </a:lnTo>
                  <a:lnTo>
                    <a:pt x="151" y="357"/>
                  </a:lnTo>
                  <a:lnTo>
                    <a:pt x="151" y="351"/>
                  </a:lnTo>
                  <a:lnTo>
                    <a:pt x="155" y="346"/>
                  </a:lnTo>
                  <a:lnTo>
                    <a:pt x="160" y="340"/>
                  </a:lnTo>
                  <a:lnTo>
                    <a:pt x="166" y="336"/>
                  </a:lnTo>
                  <a:lnTo>
                    <a:pt x="169" y="338"/>
                  </a:lnTo>
                  <a:lnTo>
                    <a:pt x="171" y="340"/>
                  </a:lnTo>
                  <a:lnTo>
                    <a:pt x="173" y="344"/>
                  </a:lnTo>
                  <a:lnTo>
                    <a:pt x="177" y="348"/>
                  </a:lnTo>
                  <a:lnTo>
                    <a:pt x="179" y="351"/>
                  </a:lnTo>
                  <a:lnTo>
                    <a:pt x="184" y="353"/>
                  </a:lnTo>
                  <a:lnTo>
                    <a:pt x="190" y="353"/>
                  </a:lnTo>
                  <a:lnTo>
                    <a:pt x="201" y="349"/>
                  </a:lnTo>
                  <a:lnTo>
                    <a:pt x="206" y="344"/>
                  </a:lnTo>
                  <a:lnTo>
                    <a:pt x="212" y="336"/>
                  </a:lnTo>
                  <a:lnTo>
                    <a:pt x="214" y="329"/>
                  </a:lnTo>
                  <a:lnTo>
                    <a:pt x="216" y="324"/>
                  </a:lnTo>
                  <a:lnTo>
                    <a:pt x="218" y="316"/>
                  </a:lnTo>
                  <a:lnTo>
                    <a:pt x="221" y="307"/>
                  </a:lnTo>
                  <a:lnTo>
                    <a:pt x="227" y="301"/>
                  </a:lnTo>
                  <a:lnTo>
                    <a:pt x="238" y="294"/>
                  </a:lnTo>
                  <a:lnTo>
                    <a:pt x="253" y="288"/>
                  </a:lnTo>
                  <a:lnTo>
                    <a:pt x="258" y="288"/>
                  </a:lnTo>
                  <a:lnTo>
                    <a:pt x="262" y="292"/>
                  </a:lnTo>
                  <a:lnTo>
                    <a:pt x="266" y="296"/>
                  </a:lnTo>
                  <a:lnTo>
                    <a:pt x="267" y="300"/>
                  </a:lnTo>
                  <a:lnTo>
                    <a:pt x="269" y="311"/>
                  </a:lnTo>
                  <a:lnTo>
                    <a:pt x="273" y="316"/>
                  </a:lnTo>
                  <a:lnTo>
                    <a:pt x="286" y="314"/>
                  </a:lnTo>
                  <a:lnTo>
                    <a:pt x="295" y="311"/>
                  </a:lnTo>
                  <a:lnTo>
                    <a:pt x="295" y="320"/>
                  </a:lnTo>
                  <a:lnTo>
                    <a:pt x="297" y="327"/>
                  </a:lnTo>
                  <a:lnTo>
                    <a:pt x="299" y="333"/>
                  </a:lnTo>
                  <a:lnTo>
                    <a:pt x="301" y="336"/>
                  </a:lnTo>
                  <a:lnTo>
                    <a:pt x="304" y="340"/>
                  </a:lnTo>
                  <a:lnTo>
                    <a:pt x="308" y="340"/>
                  </a:lnTo>
                  <a:lnTo>
                    <a:pt x="312" y="342"/>
                  </a:lnTo>
                  <a:lnTo>
                    <a:pt x="317" y="340"/>
                  </a:lnTo>
                  <a:lnTo>
                    <a:pt x="323" y="336"/>
                  </a:lnTo>
                  <a:lnTo>
                    <a:pt x="330" y="335"/>
                  </a:lnTo>
                  <a:lnTo>
                    <a:pt x="328" y="333"/>
                  </a:lnTo>
                  <a:lnTo>
                    <a:pt x="328" y="331"/>
                  </a:lnTo>
                  <a:lnTo>
                    <a:pt x="328" y="327"/>
                  </a:lnTo>
                  <a:lnTo>
                    <a:pt x="328" y="324"/>
                  </a:lnTo>
                  <a:lnTo>
                    <a:pt x="328" y="322"/>
                  </a:lnTo>
                  <a:lnTo>
                    <a:pt x="328" y="320"/>
                  </a:lnTo>
                  <a:lnTo>
                    <a:pt x="328" y="318"/>
                  </a:lnTo>
                  <a:lnTo>
                    <a:pt x="328" y="316"/>
                  </a:lnTo>
                  <a:lnTo>
                    <a:pt x="328" y="314"/>
                  </a:lnTo>
                  <a:lnTo>
                    <a:pt x="330" y="314"/>
                  </a:lnTo>
                  <a:lnTo>
                    <a:pt x="330" y="312"/>
                  </a:lnTo>
                  <a:lnTo>
                    <a:pt x="336" y="307"/>
                  </a:lnTo>
                  <a:lnTo>
                    <a:pt x="345" y="303"/>
                  </a:lnTo>
                  <a:lnTo>
                    <a:pt x="345" y="301"/>
                  </a:lnTo>
                  <a:lnTo>
                    <a:pt x="347" y="298"/>
                  </a:lnTo>
                  <a:lnTo>
                    <a:pt x="345" y="294"/>
                  </a:lnTo>
                  <a:lnTo>
                    <a:pt x="343" y="290"/>
                  </a:lnTo>
                  <a:lnTo>
                    <a:pt x="341" y="287"/>
                  </a:lnTo>
                  <a:lnTo>
                    <a:pt x="338" y="283"/>
                  </a:lnTo>
                  <a:lnTo>
                    <a:pt x="338" y="279"/>
                  </a:lnTo>
                  <a:lnTo>
                    <a:pt x="339" y="274"/>
                  </a:lnTo>
                  <a:lnTo>
                    <a:pt x="345" y="266"/>
                  </a:lnTo>
                  <a:lnTo>
                    <a:pt x="352" y="259"/>
                  </a:lnTo>
                  <a:lnTo>
                    <a:pt x="362" y="255"/>
                  </a:lnTo>
                  <a:lnTo>
                    <a:pt x="369" y="255"/>
                  </a:lnTo>
                  <a:lnTo>
                    <a:pt x="375" y="255"/>
                  </a:lnTo>
                  <a:lnTo>
                    <a:pt x="380" y="255"/>
                  </a:lnTo>
                  <a:lnTo>
                    <a:pt x="386" y="253"/>
                  </a:lnTo>
                  <a:lnTo>
                    <a:pt x="391" y="248"/>
                  </a:lnTo>
                  <a:lnTo>
                    <a:pt x="395" y="235"/>
                  </a:lnTo>
                  <a:lnTo>
                    <a:pt x="395" y="227"/>
                  </a:lnTo>
                  <a:lnTo>
                    <a:pt x="393" y="222"/>
                  </a:lnTo>
                  <a:lnTo>
                    <a:pt x="389" y="218"/>
                  </a:lnTo>
                  <a:lnTo>
                    <a:pt x="382" y="215"/>
                  </a:lnTo>
                  <a:lnTo>
                    <a:pt x="376" y="209"/>
                  </a:lnTo>
                  <a:lnTo>
                    <a:pt x="371" y="203"/>
                  </a:lnTo>
                  <a:lnTo>
                    <a:pt x="365" y="196"/>
                  </a:lnTo>
                  <a:lnTo>
                    <a:pt x="363" y="187"/>
                  </a:lnTo>
                  <a:lnTo>
                    <a:pt x="360" y="183"/>
                  </a:lnTo>
                  <a:lnTo>
                    <a:pt x="356" y="178"/>
                  </a:lnTo>
                  <a:lnTo>
                    <a:pt x="352" y="176"/>
                  </a:lnTo>
                  <a:lnTo>
                    <a:pt x="347" y="176"/>
                  </a:lnTo>
                  <a:lnTo>
                    <a:pt x="334" y="185"/>
                  </a:lnTo>
                  <a:lnTo>
                    <a:pt x="321" y="192"/>
                  </a:lnTo>
                  <a:lnTo>
                    <a:pt x="317" y="192"/>
                  </a:lnTo>
                  <a:lnTo>
                    <a:pt x="315" y="189"/>
                  </a:lnTo>
                  <a:lnTo>
                    <a:pt x="314" y="187"/>
                  </a:lnTo>
                  <a:lnTo>
                    <a:pt x="314" y="185"/>
                  </a:lnTo>
                  <a:lnTo>
                    <a:pt x="315" y="179"/>
                  </a:lnTo>
                  <a:lnTo>
                    <a:pt x="312" y="174"/>
                  </a:lnTo>
                  <a:lnTo>
                    <a:pt x="299" y="170"/>
                  </a:lnTo>
                  <a:lnTo>
                    <a:pt x="284" y="168"/>
                  </a:lnTo>
                  <a:lnTo>
                    <a:pt x="273" y="165"/>
                  </a:lnTo>
                  <a:lnTo>
                    <a:pt x="260" y="163"/>
                  </a:lnTo>
                  <a:lnTo>
                    <a:pt x="251" y="161"/>
                  </a:lnTo>
                  <a:lnTo>
                    <a:pt x="243" y="161"/>
                  </a:lnTo>
                  <a:lnTo>
                    <a:pt x="242" y="168"/>
                  </a:lnTo>
                  <a:lnTo>
                    <a:pt x="238" y="178"/>
                  </a:lnTo>
                  <a:lnTo>
                    <a:pt x="236" y="181"/>
                  </a:lnTo>
                  <a:lnTo>
                    <a:pt x="234" y="183"/>
                  </a:lnTo>
                  <a:lnTo>
                    <a:pt x="229" y="183"/>
                  </a:lnTo>
                  <a:lnTo>
                    <a:pt x="223" y="181"/>
                  </a:lnTo>
                  <a:lnTo>
                    <a:pt x="218" y="174"/>
                  </a:lnTo>
                  <a:lnTo>
                    <a:pt x="214" y="168"/>
                  </a:lnTo>
                  <a:lnTo>
                    <a:pt x="214" y="163"/>
                  </a:lnTo>
                  <a:lnTo>
                    <a:pt x="216" y="159"/>
                  </a:lnTo>
                  <a:lnTo>
                    <a:pt x="221" y="152"/>
                  </a:lnTo>
                  <a:lnTo>
                    <a:pt x="223" y="146"/>
                  </a:lnTo>
                  <a:lnTo>
                    <a:pt x="214" y="133"/>
                  </a:lnTo>
                  <a:lnTo>
                    <a:pt x="205" y="120"/>
                  </a:lnTo>
                  <a:lnTo>
                    <a:pt x="212" y="113"/>
                  </a:lnTo>
                  <a:lnTo>
                    <a:pt x="221" y="107"/>
                  </a:lnTo>
                  <a:lnTo>
                    <a:pt x="223" y="102"/>
                  </a:lnTo>
                  <a:lnTo>
                    <a:pt x="225" y="96"/>
                  </a:lnTo>
                  <a:lnTo>
                    <a:pt x="240" y="91"/>
                  </a:lnTo>
                  <a:lnTo>
                    <a:pt x="253" y="85"/>
                  </a:lnTo>
                  <a:lnTo>
                    <a:pt x="256" y="72"/>
                  </a:lnTo>
                  <a:lnTo>
                    <a:pt x="260" y="59"/>
                  </a:lnTo>
                  <a:lnTo>
                    <a:pt x="266" y="52"/>
                  </a:lnTo>
                  <a:lnTo>
                    <a:pt x="271" y="41"/>
                  </a:lnTo>
                  <a:lnTo>
                    <a:pt x="267" y="39"/>
                  </a:lnTo>
                  <a:lnTo>
                    <a:pt x="266" y="37"/>
                  </a:lnTo>
                  <a:lnTo>
                    <a:pt x="266" y="32"/>
                  </a:lnTo>
                  <a:lnTo>
                    <a:pt x="266" y="26"/>
                  </a:lnTo>
                  <a:lnTo>
                    <a:pt x="267" y="17"/>
                  </a:lnTo>
                  <a:lnTo>
                    <a:pt x="266" y="9"/>
                  </a:lnTo>
                  <a:lnTo>
                    <a:pt x="262" y="6"/>
                  </a:lnTo>
                  <a:lnTo>
                    <a:pt x="258" y="2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3" y="2"/>
                  </a:lnTo>
                  <a:lnTo>
                    <a:pt x="240" y="4"/>
                  </a:lnTo>
                  <a:close/>
                </a:path>
              </a:pathLst>
            </a:custGeom>
            <a:solidFill>
              <a:schemeClr val="accent2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8" name="Freeform 78"/>
            <p:cNvSpPr>
              <a:spLocks/>
            </p:cNvSpPr>
            <p:nvPr/>
          </p:nvSpPr>
          <p:spPr bwMode="auto">
            <a:xfrm>
              <a:off x="1609" y="2226"/>
              <a:ext cx="165" cy="231"/>
            </a:xfrm>
            <a:custGeom>
              <a:avLst/>
              <a:gdLst>
                <a:gd name="T0" fmla="*/ 37 w 165"/>
                <a:gd name="T1" fmla="*/ 54 h 231"/>
                <a:gd name="T2" fmla="*/ 48 w 165"/>
                <a:gd name="T3" fmla="*/ 67 h 231"/>
                <a:gd name="T4" fmla="*/ 61 w 165"/>
                <a:gd name="T5" fmla="*/ 76 h 231"/>
                <a:gd name="T6" fmla="*/ 67 w 165"/>
                <a:gd name="T7" fmla="*/ 85 h 231"/>
                <a:gd name="T8" fmla="*/ 63 w 165"/>
                <a:gd name="T9" fmla="*/ 106 h 231"/>
                <a:gd name="T10" fmla="*/ 52 w 165"/>
                <a:gd name="T11" fmla="*/ 113 h 231"/>
                <a:gd name="T12" fmla="*/ 41 w 165"/>
                <a:gd name="T13" fmla="*/ 113 h 231"/>
                <a:gd name="T14" fmla="*/ 24 w 165"/>
                <a:gd name="T15" fmla="*/ 117 h 231"/>
                <a:gd name="T16" fmla="*/ 11 w 165"/>
                <a:gd name="T17" fmla="*/ 132 h 231"/>
                <a:gd name="T18" fmla="*/ 10 w 165"/>
                <a:gd name="T19" fmla="*/ 141 h 231"/>
                <a:gd name="T20" fmla="*/ 15 w 165"/>
                <a:gd name="T21" fmla="*/ 148 h 231"/>
                <a:gd name="T22" fmla="*/ 19 w 165"/>
                <a:gd name="T23" fmla="*/ 156 h 231"/>
                <a:gd name="T24" fmla="*/ 11 w 165"/>
                <a:gd name="T25" fmla="*/ 163 h 231"/>
                <a:gd name="T26" fmla="*/ 2 w 165"/>
                <a:gd name="T27" fmla="*/ 170 h 231"/>
                <a:gd name="T28" fmla="*/ 0 w 165"/>
                <a:gd name="T29" fmla="*/ 183 h 231"/>
                <a:gd name="T30" fmla="*/ 2 w 165"/>
                <a:gd name="T31" fmla="*/ 193 h 231"/>
                <a:gd name="T32" fmla="*/ 2 w 165"/>
                <a:gd name="T33" fmla="*/ 193 h 231"/>
                <a:gd name="T34" fmla="*/ 2 w 165"/>
                <a:gd name="T35" fmla="*/ 193 h 231"/>
                <a:gd name="T36" fmla="*/ 2 w 165"/>
                <a:gd name="T37" fmla="*/ 202 h 231"/>
                <a:gd name="T38" fmla="*/ 8 w 165"/>
                <a:gd name="T39" fmla="*/ 215 h 231"/>
                <a:gd name="T40" fmla="*/ 15 w 165"/>
                <a:gd name="T41" fmla="*/ 222 h 231"/>
                <a:gd name="T42" fmla="*/ 21 w 165"/>
                <a:gd name="T43" fmla="*/ 220 h 231"/>
                <a:gd name="T44" fmla="*/ 30 w 165"/>
                <a:gd name="T45" fmla="*/ 213 h 231"/>
                <a:gd name="T46" fmla="*/ 45 w 165"/>
                <a:gd name="T47" fmla="*/ 219 h 231"/>
                <a:gd name="T48" fmla="*/ 72 w 165"/>
                <a:gd name="T49" fmla="*/ 228 h 231"/>
                <a:gd name="T50" fmla="*/ 96 w 165"/>
                <a:gd name="T51" fmla="*/ 230 h 231"/>
                <a:gd name="T52" fmla="*/ 104 w 165"/>
                <a:gd name="T53" fmla="*/ 224 h 231"/>
                <a:gd name="T54" fmla="*/ 98 w 165"/>
                <a:gd name="T55" fmla="*/ 209 h 231"/>
                <a:gd name="T56" fmla="*/ 89 w 165"/>
                <a:gd name="T57" fmla="*/ 189 h 231"/>
                <a:gd name="T58" fmla="*/ 96 w 165"/>
                <a:gd name="T59" fmla="*/ 174 h 231"/>
                <a:gd name="T60" fmla="*/ 113 w 165"/>
                <a:gd name="T61" fmla="*/ 150 h 231"/>
                <a:gd name="T62" fmla="*/ 122 w 165"/>
                <a:gd name="T63" fmla="*/ 121 h 231"/>
                <a:gd name="T64" fmla="*/ 137 w 165"/>
                <a:gd name="T65" fmla="*/ 95 h 231"/>
                <a:gd name="T66" fmla="*/ 165 w 165"/>
                <a:gd name="T67" fmla="*/ 74 h 231"/>
                <a:gd name="T68" fmla="*/ 161 w 165"/>
                <a:gd name="T69" fmla="*/ 76 h 231"/>
                <a:gd name="T70" fmla="*/ 156 w 165"/>
                <a:gd name="T71" fmla="*/ 78 h 231"/>
                <a:gd name="T72" fmla="*/ 156 w 165"/>
                <a:gd name="T73" fmla="*/ 78 h 231"/>
                <a:gd name="T74" fmla="*/ 156 w 165"/>
                <a:gd name="T75" fmla="*/ 78 h 231"/>
                <a:gd name="T76" fmla="*/ 152 w 165"/>
                <a:gd name="T77" fmla="*/ 78 h 231"/>
                <a:gd name="T78" fmla="*/ 139 w 165"/>
                <a:gd name="T79" fmla="*/ 61 h 231"/>
                <a:gd name="T80" fmla="*/ 119 w 165"/>
                <a:gd name="T81" fmla="*/ 47 h 231"/>
                <a:gd name="T82" fmla="*/ 109 w 165"/>
                <a:gd name="T83" fmla="*/ 39 h 231"/>
                <a:gd name="T84" fmla="*/ 102 w 165"/>
                <a:gd name="T85" fmla="*/ 19 h 231"/>
                <a:gd name="T86" fmla="*/ 82 w 165"/>
                <a:gd name="T87" fmla="*/ 12 h 231"/>
                <a:gd name="T88" fmla="*/ 74 w 165"/>
                <a:gd name="T89" fmla="*/ 8 h 231"/>
                <a:gd name="T90" fmla="*/ 69 w 165"/>
                <a:gd name="T91" fmla="*/ 8 h 231"/>
                <a:gd name="T92" fmla="*/ 61 w 165"/>
                <a:gd name="T93" fmla="*/ 4 h 231"/>
                <a:gd name="T94" fmla="*/ 52 w 165"/>
                <a:gd name="T95" fmla="*/ 2 h 231"/>
                <a:gd name="T96" fmla="*/ 41 w 165"/>
                <a:gd name="T97" fmla="*/ 12 h 231"/>
                <a:gd name="T98" fmla="*/ 41 w 165"/>
                <a:gd name="T99" fmla="*/ 24 h 231"/>
                <a:gd name="T100" fmla="*/ 45 w 165"/>
                <a:gd name="T101" fmla="*/ 36 h 231"/>
                <a:gd name="T102" fmla="*/ 43 w 165"/>
                <a:gd name="T103" fmla="*/ 43 h 231"/>
                <a:gd name="T104" fmla="*/ 37 w 165"/>
                <a:gd name="T105" fmla="*/ 45 h 23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65"/>
                <a:gd name="T160" fmla="*/ 0 h 231"/>
                <a:gd name="T161" fmla="*/ 165 w 165"/>
                <a:gd name="T162" fmla="*/ 231 h 23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65" h="231">
                  <a:moveTo>
                    <a:pt x="35" y="45"/>
                  </a:moveTo>
                  <a:lnTo>
                    <a:pt x="37" y="54"/>
                  </a:lnTo>
                  <a:lnTo>
                    <a:pt x="43" y="61"/>
                  </a:lnTo>
                  <a:lnTo>
                    <a:pt x="48" y="67"/>
                  </a:lnTo>
                  <a:lnTo>
                    <a:pt x="54" y="73"/>
                  </a:lnTo>
                  <a:lnTo>
                    <a:pt x="61" y="76"/>
                  </a:lnTo>
                  <a:lnTo>
                    <a:pt x="65" y="80"/>
                  </a:lnTo>
                  <a:lnTo>
                    <a:pt x="67" y="85"/>
                  </a:lnTo>
                  <a:lnTo>
                    <a:pt x="67" y="93"/>
                  </a:lnTo>
                  <a:lnTo>
                    <a:pt x="63" y="106"/>
                  </a:lnTo>
                  <a:lnTo>
                    <a:pt x="58" y="111"/>
                  </a:lnTo>
                  <a:lnTo>
                    <a:pt x="52" y="113"/>
                  </a:lnTo>
                  <a:lnTo>
                    <a:pt x="47" y="113"/>
                  </a:lnTo>
                  <a:lnTo>
                    <a:pt x="41" y="113"/>
                  </a:lnTo>
                  <a:lnTo>
                    <a:pt x="34" y="113"/>
                  </a:lnTo>
                  <a:lnTo>
                    <a:pt x="24" y="117"/>
                  </a:lnTo>
                  <a:lnTo>
                    <a:pt x="17" y="124"/>
                  </a:lnTo>
                  <a:lnTo>
                    <a:pt x="11" y="132"/>
                  </a:lnTo>
                  <a:lnTo>
                    <a:pt x="10" y="137"/>
                  </a:lnTo>
                  <a:lnTo>
                    <a:pt x="10" y="141"/>
                  </a:lnTo>
                  <a:lnTo>
                    <a:pt x="13" y="145"/>
                  </a:lnTo>
                  <a:lnTo>
                    <a:pt x="15" y="148"/>
                  </a:lnTo>
                  <a:lnTo>
                    <a:pt x="17" y="152"/>
                  </a:lnTo>
                  <a:lnTo>
                    <a:pt x="19" y="156"/>
                  </a:lnTo>
                  <a:lnTo>
                    <a:pt x="17" y="159"/>
                  </a:lnTo>
                  <a:lnTo>
                    <a:pt x="11" y="163"/>
                  </a:lnTo>
                  <a:lnTo>
                    <a:pt x="4" y="167"/>
                  </a:lnTo>
                  <a:lnTo>
                    <a:pt x="2" y="170"/>
                  </a:lnTo>
                  <a:lnTo>
                    <a:pt x="0" y="176"/>
                  </a:lnTo>
                  <a:lnTo>
                    <a:pt x="0" y="183"/>
                  </a:lnTo>
                  <a:lnTo>
                    <a:pt x="2" y="193"/>
                  </a:lnTo>
                  <a:lnTo>
                    <a:pt x="2" y="202"/>
                  </a:lnTo>
                  <a:lnTo>
                    <a:pt x="4" y="209"/>
                  </a:lnTo>
                  <a:lnTo>
                    <a:pt x="8" y="215"/>
                  </a:lnTo>
                  <a:lnTo>
                    <a:pt x="11" y="220"/>
                  </a:lnTo>
                  <a:lnTo>
                    <a:pt x="15" y="222"/>
                  </a:lnTo>
                  <a:lnTo>
                    <a:pt x="19" y="222"/>
                  </a:lnTo>
                  <a:lnTo>
                    <a:pt x="21" y="220"/>
                  </a:lnTo>
                  <a:lnTo>
                    <a:pt x="24" y="219"/>
                  </a:lnTo>
                  <a:lnTo>
                    <a:pt x="30" y="213"/>
                  </a:lnTo>
                  <a:lnTo>
                    <a:pt x="35" y="211"/>
                  </a:lnTo>
                  <a:lnTo>
                    <a:pt x="45" y="219"/>
                  </a:lnTo>
                  <a:lnTo>
                    <a:pt x="58" y="226"/>
                  </a:lnTo>
                  <a:lnTo>
                    <a:pt x="72" y="228"/>
                  </a:lnTo>
                  <a:lnTo>
                    <a:pt x="89" y="231"/>
                  </a:lnTo>
                  <a:lnTo>
                    <a:pt x="96" y="230"/>
                  </a:lnTo>
                  <a:lnTo>
                    <a:pt x="100" y="228"/>
                  </a:lnTo>
                  <a:lnTo>
                    <a:pt x="104" y="224"/>
                  </a:lnTo>
                  <a:lnTo>
                    <a:pt x="106" y="220"/>
                  </a:lnTo>
                  <a:lnTo>
                    <a:pt x="98" y="209"/>
                  </a:lnTo>
                  <a:lnTo>
                    <a:pt x="89" y="196"/>
                  </a:lnTo>
                  <a:lnTo>
                    <a:pt x="89" y="189"/>
                  </a:lnTo>
                  <a:lnTo>
                    <a:pt x="93" y="182"/>
                  </a:lnTo>
                  <a:lnTo>
                    <a:pt x="96" y="174"/>
                  </a:lnTo>
                  <a:lnTo>
                    <a:pt x="102" y="167"/>
                  </a:lnTo>
                  <a:lnTo>
                    <a:pt x="113" y="150"/>
                  </a:lnTo>
                  <a:lnTo>
                    <a:pt x="122" y="137"/>
                  </a:lnTo>
                  <a:lnTo>
                    <a:pt x="122" y="121"/>
                  </a:lnTo>
                  <a:lnTo>
                    <a:pt x="122" y="106"/>
                  </a:lnTo>
                  <a:lnTo>
                    <a:pt x="137" y="95"/>
                  </a:lnTo>
                  <a:lnTo>
                    <a:pt x="165" y="74"/>
                  </a:lnTo>
                  <a:lnTo>
                    <a:pt x="161" y="76"/>
                  </a:lnTo>
                  <a:lnTo>
                    <a:pt x="156" y="78"/>
                  </a:lnTo>
                  <a:lnTo>
                    <a:pt x="152" y="78"/>
                  </a:lnTo>
                  <a:lnTo>
                    <a:pt x="148" y="78"/>
                  </a:lnTo>
                  <a:lnTo>
                    <a:pt x="139" y="61"/>
                  </a:lnTo>
                  <a:lnTo>
                    <a:pt x="128" y="47"/>
                  </a:lnTo>
                  <a:lnTo>
                    <a:pt x="119" y="47"/>
                  </a:lnTo>
                  <a:lnTo>
                    <a:pt x="109" y="47"/>
                  </a:lnTo>
                  <a:lnTo>
                    <a:pt x="109" y="39"/>
                  </a:lnTo>
                  <a:lnTo>
                    <a:pt x="111" y="34"/>
                  </a:lnTo>
                  <a:lnTo>
                    <a:pt x="102" y="19"/>
                  </a:lnTo>
                  <a:lnTo>
                    <a:pt x="91" y="10"/>
                  </a:lnTo>
                  <a:lnTo>
                    <a:pt x="82" y="12"/>
                  </a:lnTo>
                  <a:lnTo>
                    <a:pt x="76" y="10"/>
                  </a:lnTo>
                  <a:lnTo>
                    <a:pt x="74" y="8"/>
                  </a:lnTo>
                  <a:lnTo>
                    <a:pt x="72" y="6"/>
                  </a:lnTo>
                  <a:lnTo>
                    <a:pt x="69" y="8"/>
                  </a:lnTo>
                  <a:lnTo>
                    <a:pt x="67" y="10"/>
                  </a:lnTo>
                  <a:lnTo>
                    <a:pt x="61" y="4"/>
                  </a:lnTo>
                  <a:lnTo>
                    <a:pt x="58" y="0"/>
                  </a:lnTo>
                  <a:lnTo>
                    <a:pt x="52" y="2"/>
                  </a:lnTo>
                  <a:lnTo>
                    <a:pt x="47" y="6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41" y="24"/>
                  </a:lnTo>
                  <a:lnTo>
                    <a:pt x="45" y="32"/>
                  </a:lnTo>
                  <a:lnTo>
                    <a:pt x="45" y="36"/>
                  </a:lnTo>
                  <a:lnTo>
                    <a:pt x="45" y="39"/>
                  </a:lnTo>
                  <a:lnTo>
                    <a:pt x="43" y="43"/>
                  </a:lnTo>
                  <a:lnTo>
                    <a:pt x="39" y="45"/>
                  </a:lnTo>
                  <a:lnTo>
                    <a:pt x="37" y="45"/>
                  </a:lnTo>
                  <a:lnTo>
                    <a:pt x="35" y="45"/>
                  </a:lnTo>
                  <a:close/>
                </a:path>
              </a:pathLst>
            </a:custGeom>
            <a:solidFill>
              <a:schemeClr val="accent2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29" name="Freeform 79"/>
            <p:cNvSpPr>
              <a:spLocks/>
            </p:cNvSpPr>
            <p:nvPr/>
          </p:nvSpPr>
          <p:spPr bwMode="auto">
            <a:xfrm>
              <a:off x="1155" y="2415"/>
              <a:ext cx="329" cy="283"/>
            </a:xfrm>
            <a:custGeom>
              <a:avLst/>
              <a:gdLst>
                <a:gd name="T0" fmla="*/ 290 w 329"/>
                <a:gd name="T1" fmla="*/ 166 h 283"/>
                <a:gd name="T2" fmla="*/ 303 w 329"/>
                <a:gd name="T3" fmla="*/ 161 h 283"/>
                <a:gd name="T4" fmla="*/ 316 w 329"/>
                <a:gd name="T5" fmla="*/ 153 h 283"/>
                <a:gd name="T6" fmla="*/ 310 w 329"/>
                <a:gd name="T7" fmla="*/ 127 h 283"/>
                <a:gd name="T8" fmla="*/ 327 w 329"/>
                <a:gd name="T9" fmla="*/ 116 h 283"/>
                <a:gd name="T10" fmla="*/ 319 w 329"/>
                <a:gd name="T11" fmla="*/ 103 h 283"/>
                <a:gd name="T12" fmla="*/ 310 w 329"/>
                <a:gd name="T13" fmla="*/ 105 h 283"/>
                <a:gd name="T14" fmla="*/ 290 w 329"/>
                <a:gd name="T15" fmla="*/ 116 h 283"/>
                <a:gd name="T16" fmla="*/ 283 w 329"/>
                <a:gd name="T17" fmla="*/ 137 h 283"/>
                <a:gd name="T18" fmla="*/ 273 w 329"/>
                <a:gd name="T19" fmla="*/ 144 h 283"/>
                <a:gd name="T20" fmla="*/ 266 w 329"/>
                <a:gd name="T21" fmla="*/ 124 h 283"/>
                <a:gd name="T22" fmla="*/ 238 w 329"/>
                <a:gd name="T23" fmla="*/ 122 h 283"/>
                <a:gd name="T24" fmla="*/ 235 w 329"/>
                <a:gd name="T25" fmla="*/ 109 h 283"/>
                <a:gd name="T26" fmla="*/ 227 w 329"/>
                <a:gd name="T27" fmla="*/ 96 h 283"/>
                <a:gd name="T28" fmla="*/ 218 w 329"/>
                <a:gd name="T29" fmla="*/ 83 h 283"/>
                <a:gd name="T30" fmla="*/ 218 w 329"/>
                <a:gd name="T31" fmla="*/ 57 h 283"/>
                <a:gd name="T32" fmla="*/ 218 w 329"/>
                <a:gd name="T33" fmla="*/ 42 h 283"/>
                <a:gd name="T34" fmla="*/ 218 w 329"/>
                <a:gd name="T35" fmla="*/ 20 h 283"/>
                <a:gd name="T36" fmla="*/ 216 w 329"/>
                <a:gd name="T37" fmla="*/ 7 h 283"/>
                <a:gd name="T38" fmla="*/ 201 w 329"/>
                <a:gd name="T39" fmla="*/ 20 h 283"/>
                <a:gd name="T40" fmla="*/ 190 w 329"/>
                <a:gd name="T41" fmla="*/ 7 h 283"/>
                <a:gd name="T42" fmla="*/ 174 w 329"/>
                <a:gd name="T43" fmla="*/ 4 h 283"/>
                <a:gd name="T44" fmla="*/ 155 w 329"/>
                <a:gd name="T45" fmla="*/ 4 h 283"/>
                <a:gd name="T46" fmla="*/ 122 w 329"/>
                <a:gd name="T47" fmla="*/ 9 h 283"/>
                <a:gd name="T48" fmla="*/ 72 w 329"/>
                <a:gd name="T49" fmla="*/ 7 h 283"/>
                <a:gd name="T50" fmla="*/ 61 w 329"/>
                <a:gd name="T51" fmla="*/ 15 h 283"/>
                <a:gd name="T52" fmla="*/ 63 w 329"/>
                <a:gd name="T53" fmla="*/ 24 h 283"/>
                <a:gd name="T54" fmla="*/ 66 w 329"/>
                <a:gd name="T55" fmla="*/ 30 h 283"/>
                <a:gd name="T56" fmla="*/ 52 w 329"/>
                <a:gd name="T57" fmla="*/ 50 h 283"/>
                <a:gd name="T58" fmla="*/ 28 w 329"/>
                <a:gd name="T59" fmla="*/ 59 h 283"/>
                <a:gd name="T60" fmla="*/ 22 w 329"/>
                <a:gd name="T61" fmla="*/ 54 h 283"/>
                <a:gd name="T62" fmla="*/ 15 w 329"/>
                <a:gd name="T63" fmla="*/ 46 h 283"/>
                <a:gd name="T64" fmla="*/ 0 w 329"/>
                <a:gd name="T65" fmla="*/ 54 h 283"/>
                <a:gd name="T66" fmla="*/ 0 w 329"/>
                <a:gd name="T67" fmla="*/ 65 h 283"/>
                <a:gd name="T68" fmla="*/ 20 w 329"/>
                <a:gd name="T69" fmla="*/ 72 h 283"/>
                <a:gd name="T70" fmla="*/ 29 w 329"/>
                <a:gd name="T71" fmla="*/ 90 h 283"/>
                <a:gd name="T72" fmla="*/ 44 w 329"/>
                <a:gd name="T73" fmla="*/ 92 h 283"/>
                <a:gd name="T74" fmla="*/ 57 w 329"/>
                <a:gd name="T75" fmla="*/ 103 h 283"/>
                <a:gd name="T76" fmla="*/ 94 w 329"/>
                <a:gd name="T77" fmla="*/ 113 h 283"/>
                <a:gd name="T78" fmla="*/ 96 w 329"/>
                <a:gd name="T79" fmla="*/ 148 h 283"/>
                <a:gd name="T80" fmla="*/ 111 w 329"/>
                <a:gd name="T81" fmla="*/ 172 h 283"/>
                <a:gd name="T82" fmla="*/ 129 w 329"/>
                <a:gd name="T83" fmla="*/ 175 h 283"/>
                <a:gd name="T84" fmla="*/ 144 w 329"/>
                <a:gd name="T85" fmla="*/ 181 h 283"/>
                <a:gd name="T86" fmla="*/ 146 w 329"/>
                <a:gd name="T87" fmla="*/ 196 h 283"/>
                <a:gd name="T88" fmla="*/ 155 w 329"/>
                <a:gd name="T89" fmla="*/ 203 h 283"/>
                <a:gd name="T90" fmla="*/ 161 w 329"/>
                <a:gd name="T91" fmla="*/ 231 h 283"/>
                <a:gd name="T92" fmla="*/ 168 w 329"/>
                <a:gd name="T93" fmla="*/ 242 h 283"/>
                <a:gd name="T94" fmla="*/ 188 w 329"/>
                <a:gd name="T95" fmla="*/ 260 h 283"/>
                <a:gd name="T96" fmla="*/ 186 w 329"/>
                <a:gd name="T97" fmla="*/ 275 h 283"/>
                <a:gd name="T98" fmla="*/ 203 w 329"/>
                <a:gd name="T99" fmla="*/ 283 h 283"/>
                <a:gd name="T100" fmla="*/ 242 w 329"/>
                <a:gd name="T101" fmla="*/ 229 h 283"/>
                <a:gd name="T102" fmla="*/ 246 w 329"/>
                <a:gd name="T103" fmla="*/ 214 h 283"/>
                <a:gd name="T104" fmla="*/ 262 w 329"/>
                <a:gd name="T105" fmla="*/ 222 h 283"/>
                <a:gd name="T106" fmla="*/ 307 w 329"/>
                <a:gd name="T107" fmla="*/ 212 h 283"/>
                <a:gd name="T108" fmla="*/ 314 w 329"/>
                <a:gd name="T109" fmla="*/ 218 h 283"/>
                <a:gd name="T110" fmla="*/ 308 w 329"/>
                <a:gd name="T111" fmla="*/ 187 h 283"/>
                <a:gd name="T112" fmla="*/ 299 w 329"/>
                <a:gd name="T113" fmla="*/ 175 h 28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29"/>
                <a:gd name="T172" fmla="*/ 0 h 283"/>
                <a:gd name="T173" fmla="*/ 329 w 329"/>
                <a:gd name="T174" fmla="*/ 283 h 28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29" h="283">
                  <a:moveTo>
                    <a:pt x="292" y="174"/>
                  </a:moveTo>
                  <a:lnTo>
                    <a:pt x="290" y="170"/>
                  </a:lnTo>
                  <a:lnTo>
                    <a:pt x="290" y="166"/>
                  </a:lnTo>
                  <a:lnTo>
                    <a:pt x="292" y="164"/>
                  </a:lnTo>
                  <a:lnTo>
                    <a:pt x="297" y="163"/>
                  </a:lnTo>
                  <a:lnTo>
                    <a:pt x="303" y="161"/>
                  </a:lnTo>
                  <a:lnTo>
                    <a:pt x="308" y="159"/>
                  </a:lnTo>
                  <a:lnTo>
                    <a:pt x="314" y="157"/>
                  </a:lnTo>
                  <a:lnTo>
                    <a:pt x="316" y="153"/>
                  </a:lnTo>
                  <a:lnTo>
                    <a:pt x="310" y="142"/>
                  </a:lnTo>
                  <a:lnTo>
                    <a:pt x="301" y="133"/>
                  </a:lnTo>
                  <a:lnTo>
                    <a:pt x="310" y="127"/>
                  </a:lnTo>
                  <a:lnTo>
                    <a:pt x="319" y="122"/>
                  </a:lnTo>
                  <a:lnTo>
                    <a:pt x="325" y="120"/>
                  </a:lnTo>
                  <a:lnTo>
                    <a:pt x="327" y="116"/>
                  </a:lnTo>
                  <a:lnTo>
                    <a:pt x="329" y="113"/>
                  </a:lnTo>
                  <a:lnTo>
                    <a:pt x="325" y="107"/>
                  </a:lnTo>
                  <a:lnTo>
                    <a:pt x="319" y="103"/>
                  </a:lnTo>
                  <a:lnTo>
                    <a:pt x="316" y="103"/>
                  </a:lnTo>
                  <a:lnTo>
                    <a:pt x="312" y="103"/>
                  </a:lnTo>
                  <a:lnTo>
                    <a:pt x="310" y="105"/>
                  </a:lnTo>
                  <a:lnTo>
                    <a:pt x="305" y="109"/>
                  </a:lnTo>
                  <a:lnTo>
                    <a:pt x="299" y="113"/>
                  </a:lnTo>
                  <a:lnTo>
                    <a:pt x="290" y="116"/>
                  </a:lnTo>
                  <a:lnTo>
                    <a:pt x="283" y="118"/>
                  </a:lnTo>
                  <a:lnTo>
                    <a:pt x="283" y="126"/>
                  </a:lnTo>
                  <a:lnTo>
                    <a:pt x="283" y="137"/>
                  </a:lnTo>
                  <a:lnTo>
                    <a:pt x="279" y="140"/>
                  </a:lnTo>
                  <a:lnTo>
                    <a:pt x="277" y="144"/>
                  </a:lnTo>
                  <a:lnTo>
                    <a:pt x="273" y="144"/>
                  </a:lnTo>
                  <a:lnTo>
                    <a:pt x="270" y="142"/>
                  </a:lnTo>
                  <a:lnTo>
                    <a:pt x="268" y="133"/>
                  </a:lnTo>
                  <a:lnTo>
                    <a:pt x="266" y="124"/>
                  </a:lnTo>
                  <a:lnTo>
                    <a:pt x="255" y="126"/>
                  </a:lnTo>
                  <a:lnTo>
                    <a:pt x="240" y="127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6" y="113"/>
                  </a:lnTo>
                  <a:lnTo>
                    <a:pt x="235" y="109"/>
                  </a:lnTo>
                  <a:lnTo>
                    <a:pt x="231" y="105"/>
                  </a:lnTo>
                  <a:lnTo>
                    <a:pt x="225" y="103"/>
                  </a:lnTo>
                  <a:lnTo>
                    <a:pt x="227" y="96"/>
                  </a:lnTo>
                  <a:lnTo>
                    <a:pt x="227" y="90"/>
                  </a:lnTo>
                  <a:lnTo>
                    <a:pt x="222" y="87"/>
                  </a:lnTo>
                  <a:lnTo>
                    <a:pt x="218" y="83"/>
                  </a:lnTo>
                  <a:lnTo>
                    <a:pt x="218" y="76"/>
                  </a:lnTo>
                  <a:lnTo>
                    <a:pt x="220" y="65"/>
                  </a:lnTo>
                  <a:lnTo>
                    <a:pt x="218" y="57"/>
                  </a:lnTo>
                  <a:lnTo>
                    <a:pt x="216" y="50"/>
                  </a:lnTo>
                  <a:lnTo>
                    <a:pt x="216" y="46"/>
                  </a:lnTo>
                  <a:lnTo>
                    <a:pt x="218" y="42"/>
                  </a:lnTo>
                  <a:lnTo>
                    <a:pt x="220" y="37"/>
                  </a:lnTo>
                  <a:lnTo>
                    <a:pt x="222" y="30"/>
                  </a:lnTo>
                  <a:lnTo>
                    <a:pt x="218" y="20"/>
                  </a:lnTo>
                  <a:lnTo>
                    <a:pt x="216" y="11"/>
                  </a:lnTo>
                  <a:lnTo>
                    <a:pt x="216" y="9"/>
                  </a:lnTo>
                  <a:lnTo>
                    <a:pt x="216" y="7"/>
                  </a:lnTo>
                  <a:lnTo>
                    <a:pt x="212" y="13"/>
                  </a:lnTo>
                  <a:lnTo>
                    <a:pt x="207" y="17"/>
                  </a:lnTo>
                  <a:lnTo>
                    <a:pt x="201" y="20"/>
                  </a:lnTo>
                  <a:lnTo>
                    <a:pt x="194" y="20"/>
                  </a:lnTo>
                  <a:lnTo>
                    <a:pt x="194" y="13"/>
                  </a:lnTo>
                  <a:lnTo>
                    <a:pt x="190" y="7"/>
                  </a:lnTo>
                  <a:lnTo>
                    <a:pt x="183" y="9"/>
                  </a:lnTo>
                  <a:lnTo>
                    <a:pt x="175" y="9"/>
                  </a:lnTo>
                  <a:lnTo>
                    <a:pt x="174" y="4"/>
                  </a:lnTo>
                  <a:lnTo>
                    <a:pt x="174" y="0"/>
                  </a:lnTo>
                  <a:lnTo>
                    <a:pt x="162" y="0"/>
                  </a:lnTo>
                  <a:lnTo>
                    <a:pt x="155" y="4"/>
                  </a:lnTo>
                  <a:lnTo>
                    <a:pt x="151" y="7"/>
                  </a:lnTo>
                  <a:lnTo>
                    <a:pt x="146" y="11"/>
                  </a:lnTo>
                  <a:lnTo>
                    <a:pt x="122" y="9"/>
                  </a:lnTo>
                  <a:lnTo>
                    <a:pt x="98" y="5"/>
                  </a:lnTo>
                  <a:lnTo>
                    <a:pt x="85" y="5"/>
                  </a:lnTo>
                  <a:lnTo>
                    <a:pt x="72" y="7"/>
                  </a:lnTo>
                  <a:lnTo>
                    <a:pt x="68" y="9"/>
                  </a:lnTo>
                  <a:lnTo>
                    <a:pt x="65" y="11"/>
                  </a:lnTo>
                  <a:lnTo>
                    <a:pt x="61" y="15"/>
                  </a:lnTo>
                  <a:lnTo>
                    <a:pt x="59" y="18"/>
                  </a:lnTo>
                  <a:lnTo>
                    <a:pt x="59" y="20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6" y="26"/>
                  </a:lnTo>
                  <a:lnTo>
                    <a:pt x="66" y="30"/>
                  </a:lnTo>
                  <a:lnTo>
                    <a:pt x="66" y="33"/>
                  </a:lnTo>
                  <a:lnTo>
                    <a:pt x="59" y="42"/>
                  </a:lnTo>
                  <a:lnTo>
                    <a:pt x="52" y="50"/>
                  </a:lnTo>
                  <a:lnTo>
                    <a:pt x="41" y="54"/>
                  </a:lnTo>
                  <a:lnTo>
                    <a:pt x="29" y="59"/>
                  </a:lnTo>
                  <a:lnTo>
                    <a:pt x="28" y="59"/>
                  </a:lnTo>
                  <a:lnTo>
                    <a:pt x="26" y="57"/>
                  </a:lnTo>
                  <a:lnTo>
                    <a:pt x="24" y="57"/>
                  </a:lnTo>
                  <a:lnTo>
                    <a:pt x="22" y="54"/>
                  </a:lnTo>
                  <a:lnTo>
                    <a:pt x="20" y="50"/>
                  </a:lnTo>
                  <a:lnTo>
                    <a:pt x="18" y="46"/>
                  </a:lnTo>
                  <a:lnTo>
                    <a:pt x="15" y="46"/>
                  </a:lnTo>
                  <a:lnTo>
                    <a:pt x="9" y="46"/>
                  </a:lnTo>
                  <a:lnTo>
                    <a:pt x="4" y="48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0" y="65"/>
                  </a:lnTo>
                  <a:lnTo>
                    <a:pt x="2" y="68"/>
                  </a:lnTo>
                  <a:lnTo>
                    <a:pt x="9" y="72"/>
                  </a:lnTo>
                  <a:lnTo>
                    <a:pt x="20" y="72"/>
                  </a:lnTo>
                  <a:lnTo>
                    <a:pt x="24" y="81"/>
                  </a:lnTo>
                  <a:lnTo>
                    <a:pt x="28" y="87"/>
                  </a:lnTo>
                  <a:lnTo>
                    <a:pt x="29" y="90"/>
                  </a:lnTo>
                  <a:lnTo>
                    <a:pt x="35" y="92"/>
                  </a:lnTo>
                  <a:lnTo>
                    <a:pt x="41" y="90"/>
                  </a:lnTo>
                  <a:lnTo>
                    <a:pt x="44" y="92"/>
                  </a:lnTo>
                  <a:lnTo>
                    <a:pt x="48" y="94"/>
                  </a:lnTo>
                  <a:lnTo>
                    <a:pt x="52" y="98"/>
                  </a:lnTo>
                  <a:lnTo>
                    <a:pt x="57" y="103"/>
                  </a:lnTo>
                  <a:lnTo>
                    <a:pt x="65" y="109"/>
                  </a:lnTo>
                  <a:lnTo>
                    <a:pt x="79" y="109"/>
                  </a:lnTo>
                  <a:lnTo>
                    <a:pt x="94" y="113"/>
                  </a:lnTo>
                  <a:lnTo>
                    <a:pt x="94" y="124"/>
                  </a:lnTo>
                  <a:lnTo>
                    <a:pt x="92" y="137"/>
                  </a:lnTo>
                  <a:lnTo>
                    <a:pt x="96" y="148"/>
                  </a:lnTo>
                  <a:lnTo>
                    <a:pt x="100" y="157"/>
                  </a:lnTo>
                  <a:lnTo>
                    <a:pt x="105" y="166"/>
                  </a:lnTo>
                  <a:lnTo>
                    <a:pt x="111" y="172"/>
                  </a:lnTo>
                  <a:lnTo>
                    <a:pt x="118" y="174"/>
                  </a:lnTo>
                  <a:lnTo>
                    <a:pt x="124" y="175"/>
                  </a:lnTo>
                  <a:lnTo>
                    <a:pt x="129" y="175"/>
                  </a:lnTo>
                  <a:lnTo>
                    <a:pt x="135" y="177"/>
                  </a:lnTo>
                  <a:lnTo>
                    <a:pt x="140" y="179"/>
                  </a:lnTo>
                  <a:lnTo>
                    <a:pt x="144" y="181"/>
                  </a:lnTo>
                  <a:lnTo>
                    <a:pt x="146" y="187"/>
                  </a:lnTo>
                  <a:lnTo>
                    <a:pt x="146" y="192"/>
                  </a:lnTo>
                  <a:lnTo>
                    <a:pt x="146" y="196"/>
                  </a:lnTo>
                  <a:lnTo>
                    <a:pt x="148" y="198"/>
                  </a:lnTo>
                  <a:lnTo>
                    <a:pt x="151" y="200"/>
                  </a:lnTo>
                  <a:lnTo>
                    <a:pt x="155" y="203"/>
                  </a:lnTo>
                  <a:lnTo>
                    <a:pt x="155" y="211"/>
                  </a:lnTo>
                  <a:lnTo>
                    <a:pt x="155" y="220"/>
                  </a:lnTo>
                  <a:lnTo>
                    <a:pt x="161" y="231"/>
                  </a:lnTo>
                  <a:lnTo>
                    <a:pt x="168" y="242"/>
                  </a:lnTo>
                  <a:lnTo>
                    <a:pt x="174" y="249"/>
                  </a:lnTo>
                  <a:lnTo>
                    <a:pt x="181" y="257"/>
                  </a:lnTo>
                  <a:lnTo>
                    <a:pt x="188" y="260"/>
                  </a:lnTo>
                  <a:lnTo>
                    <a:pt x="194" y="264"/>
                  </a:lnTo>
                  <a:lnTo>
                    <a:pt x="188" y="270"/>
                  </a:lnTo>
                  <a:lnTo>
                    <a:pt x="186" y="275"/>
                  </a:lnTo>
                  <a:lnTo>
                    <a:pt x="194" y="281"/>
                  </a:lnTo>
                  <a:lnTo>
                    <a:pt x="203" y="283"/>
                  </a:lnTo>
                  <a:lnTo>
                    <a:pt x="225" y="264"/>
                  </a:lnTo>
                  <a:lnTo>
                    <a:pt x="244" y="246"/>
                  </a:lnTo>
                  <a:lnTo>
                    <a:pt x="242" y="229"/>
                  </a:lnTo>
                  <a:lnTo>
                    <a:pt x="238" y="216"/>
                  </a:lnTo>
                  <a:lnTo>
                    <a:pt x="242" y="214"/>
                  </a:lnTo>
                  <a:lnTo>
                    <a:pt x="246" y="214"/>
                  </a:lnTo>
                  <a:lnTo>
                    <a:pt x="249" y="216"/>
                  </a:lnTo>
                  <a:lnTo>
                    <a:pt x="253" y="218"/>
                  </a:lnTo>
                  <a:lnTo>
                    <a:pt x="262" y="222"/>
                  </a:lnTo>
                  <a:lnTo>
                    <a:pt x="271" y="224"/>
                  </a:lnTo>
                  <a:lnTo>
                    <a:pt x="290" y="218"/>
                  </a:lnTo>
                  <a:lnTo>
                    <a:pt x="307" y="212"/>
                  </a:lnTo>
                  <a:lnTo>
                    <a:pt x="310" y="214"/>
                  </a:lnTo>
                  <a:lnTo>
                    <a:pt x="312" y="216"/>
                  </a:lnTo>
                  <a:lnTo>
                    <a:pt x="314" y="218"/>
                  </a:lnTo>
                  <a:lnTo>
                    <a:pt x="318" y="216"/>
                  </a:lnTo>
                  <a:lnTo>
                    <a:pt x="312" y="200"/>
                  </a:lnTo>
                  <a:lnTo>
                    <a:pt x="308" y="187"/>
                  </a:lnTo>
                  <a:lnTo>
                    <a:pt x="308" y="183"/>
                  </a:lnTo>
                  <a:lnTo>
                    <a:pt x="305" y="179"/>
                  </a:lnTo>
                  <a:lnTo>
                    <a:pt x="299" y="175"/>
                  </a:lnTo>
                  <a:lnTo>
                    <a:pt x="292" y="174"/>
                  </a:lnTo>
                  <a:close/>
                </a:path>
              </a:pathLst>
            </a:custGeom>
            <a:solidFill>
              <a:schemeClr val="accent2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0" name="Freeform 80"/>
            <p:cNvSpPr>
              <a:spLocks/>
            </p:cNvSpPr>
            <p:nvPr/>
          </p:nvSpPr>
          <p:spPr bwMode="auto">
            <a:xfrm>
              <a:off x="1380" y="2372"/>
              <a:ext cx="218" cy="230"/>
            </a:xfrm>
            <a:custGeom>
              <a:avLst/>
              <a:gdLst>
                <a:gd name="T0" fmla="*/ 98 w 218"/>
                <a:gd name="T1" fmla="*/ 230 h 230"/>
                <a:gd name="T2" fmla="*/ 122 w 218"/>
                <a:gd name="T3" fmla="*/ 217 h 230"/>
                <a:gd name="T4" fmla="*/ 128 w 218"/>
                <a:gd name="T5" fmla="*/ 196 h 230"/>
                <a:gd name="T6" fmla="*/ 144 w 218"/>
                <a:gd name="T7" fmla="*/ 170 h 230"/>
                <a:gd name="T8" fmla="*/ 159 w 218"/>
                <a:gd name="T9" fmla="*/ 163 h 230"/>
                <a:gd name="T10" fmla="*/ 161 w 218"/>
                <a:gd name="T11" fmla="*/ 145 h 230"/>
                <a:gd name="T12" fmla="*/ 185 w 218"/>
                <a:gd name="T13" fmla="*/ 104 h 230"/>
                <a:gd name="T14" fmla="*/ 202 w 218"/>
                <a:gd name="T15" fmla="*/ 76 h 230"/>
                <a:gd name="T16" fmla="*/ 215 w 218"/>
                <a:gd name="T17" fmla="*/ 58 h 230"/>
                <a:gd name="T18" fmla="*/ 209 w 218"/>
                <a:gd name="T19" fmla="*/ 52 h 230"/>
                <a:gd name="T20" fmla="*/ 200 w 218"/>
                <a:gd name="T21" fmla="*/ 45 h 230"/>
                <a:gd name="T22" fmla="*/ 196 w 218"/>
                <a:gd name="T23" fmla="*/ 23 h 230"/>
                <a:gd name="T24" fmla="*/ 170 w 218"/>
                <a:gd name="T25" fmla="*/ 23 h 230"/>
                <a:gd name="T26" fmla="*/ 163 w 218"/>
                <a:gd name="T27" fmla="*/ 4 h 230"/>
                <a:gd name="T28" fmla="*/ 139 w 218"/>
                <a:gd name="T29" fmla="*/ 6 h 230"/>
                <a:gd name="T30" fmla="*/ 119 w 218"/>
                <a:gd name="T31" fmla="*/ 28 h 230"/>
                <a:gd name="T32" fmla="*/ 113 w 218"/>
                <a:gd name="T33" fmla="*/ 48 h 230"/>
                <a:gd name="T34" fmla="*/ 91 w 218"/>
                <a:gd name="T35" fmla="*/ 65 h 230"/>
                <a:gd name="T36" fmla="*/ 78 w 218"/>
                <a:gd name="T37" fmla="*/ 60 h 230"/>
                <a:gd name="T38" fmla="*/ 70 w 218"/>
                <a:gd name="T39" fmla="*/ 50 h 230"/>
                <a:gd name="T40" fmla="*/ 56 w 218"/>
                <a:gd name="T41" fmla="*/ 58 h 230"/>
                <a:gd name="T42" fmla="*/ 52 w 218"/>
                <a:gd name="T43" fmla="*/ 74 h 230"/>
                <a:gd name="T44" fmla="*/ 56 w 218"/>
                <a:gd name="T45" fmla="*/ 91 h 230"/>
                <a:gd name="T46" fmla="*/ 45 w 218"/>
                <a:gd name="T47" fmla="*/ 100 h 230"/>
                <a:gd name="T48" fmla="*/ 22 w 218"/>
                <a:gd name="T49" fmla="*/ 100 h 230"/>
                <a:gd name="T50" fmla="*/ 21 w 218"/>
                <a:gd name="T51" fmla="*/ 119 h 230"/>
                <a:gd name="T52" fmla="*/ 15 w 218"/>
                <a:gd name="T53" fmla="*/ 132 h 230"/>
                <a:gd name="T54" fmla="*/ 4 w 218"/>
                <a:gd name="T55" fmla="*/ 133 h 230"/>
                <a:gd name="T56" fmla="*/ 0 w 218"/>
                <a:gd name="T57" fmla="*/ 146 h 230"/>
                <a:gd name="T58" fmla="*/ 11 w 218"/>
                <a:gd name="T59" fmla="*/ 156 h 230"/>
                <a:gd name="T60" fmla="*/ 15 w 218"/>
                <a:gd name="T61" fmla="*/ 170 h 230"/>
                <a:gd name="T62" fmla="*/ 43 w 218"/>
                <a:gd name="T63" fmla="*/ 176 h 230"/>
                <a:gd name="T64" fmla="*/ 52 w 218"/>
                <a:gd name="T65" fmla="*/ 187 h 230"/>
                <a:gd name="T66" fmla="*/ 58 w 218"/>
                <a:gd name="T67" fmla="*/ 169 h 230"/>
                <a:gd name="T68" fmla="*/ 74 w 218"/>
                <a:gd name="T69" fmla="*/ 156 h 230"/>
                <a:gd name="T70" fmla="*/ 87 w 218"/>
                <a:gd name="T71" fmla="*/ 146 h 230"/>
                <a:gd name="T72" fmla="*/ 100 w 218"/>
                <a:gd name="T73" fmla="*/ 150 h 230"/>
                <a:gd name="T74" fmla="*/ 100 w 218"/>
                <a:gd name="T75" fmla="*/ 163 h 230"/>
                <a:gd name="T76" fmla="*/ 76 w 218"/>
                <a:gd name="T77" fmla="*/ 176 h 230"/>
                <a:gd name="T78" fmla="*/ 89 w 218"/>
                <a:gd name="T79" fmla="*/ 200 h 230"/>
                <a:gd name="T80" fmla="*/ 72 w 218"/>
                <a:gd name="T81" fmla="*/ 206 h 230"/>
                <a:gd name="T82" fmla="*/ 65 w 218"/>
                <a:gd name="T83" fmla="*/ 213 h 230"/>
                <a:gd name="T84" fmla="*/ 80 w 218"/>
                <a:gd name="T85" fmla="*/ 222 h 2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18"/>
                <a:gd name="T130" fmla="*/ 0 h 230"/>
                <a:gd name="T131" fmla="*/ 218 w 218"/>
                <a:gd name="T132" fmla="*/ 230 h 23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18" h="230">
                  <a:moveTo>
                    <a:pt x="83" y="230"/>
                  </a:moveTo>
                  <a:lnTo>
                    <a:pt x="93" y="230"/>
                  </a:lnTo>
                  <a:lnTo>
                    <a:pt x="98" y="230"/>
                  </a:lnTo>
                  <a:lnTo>
                    <a:pt x="104" y="228"/>
                  </a:lnTo>
                  <a:lnTo>
                    <a:pt x="109" y="220"/>
                  </a:lnTo>
                  <a:lnTo>
                    <a:pt x="122" y="217"/>
                  </a:lnTo>
                  <a:lnTo>
                    <a:pt x="126" y="211"/>
                  </a:lnTo>
                  <a:lnTo>
                    <a:pt x="128" y="196"/>
                  </a:lnTo>
                  <a:lnTo>
                    <a:pt x="128" y="183"/>
                  </a:lnTo>
                  <a:lnTo>
                    <a:pt x="137" y="176"/>
                  </a:lnTo>
                  <a:lnTo>
                    <a:pt x="144" y="170"/>
                  </a:lnTo>
                  <a:lnTo>
                    <a:pt x="154" y="169"/>
                  </a:lnTo>
                  <a:lnTo>
                    <a:pt x="161" y="169"/>
                  </a:lnTo>
                  <a:lnTo>
                    <a:pt x="159" y="163"/>
                  </a:lnTo>
                  <a:lnTo>
                    <a:pt x="159" y="158"/>
                  </a:lnTo>
                  <a:lnTo>
                    <a:pt x="159" y="150"/>
                  </a:lnTo>
                  <a:lnTo>
                    <a:pt x="161" y="145"/>
                  </a:lnTo>
                  <a:lnTo>
                    <a:pt x="165" y="132"/>
                  </a:lnTo>
                  <a:lnTo>
                    <a:pt x="170" y="122"/>
                  </a:lnTo>
                  <a:lnTo>
                    <a:pt x="185" y="104"/>
                  </a:lnTo>
                  <a:lnTo>
                    <a:pt x="196" y="91"/>
                  </a:lnTo>
                  <a:lnTo>
                    <a:pt x="198" y="82"/>
                  </a:lnTo>
                  <a:lnTo>
                    <a:pt x="202" y="76"/>
                  </a:lnTo>
                  <a:lnTo>
                    <a:pt x="205" y="71"/>
                  </a:lnTo>
                  <a:lnTo>
                    <a:pt x="211" y="65"/>
                  </a:lnTo>
                  <a:lnTo>
                    <a:pt x="215" y="58"/>
                  </a:lnTo>
                  <a:lnTo>
                    <a:pt x="218" y="52"/>
                  </a:lnTo>
                  <a:lnTo>
                    <a:pt x="213" y="54"/>
                  </a:lnTo>
                  <a:lnTo>
                    <a:pt x="209" y="52"/>
                  </a:lnTo>
                  <a:lnTo>
                    <a:pt x="205" y="52"/>
                  </a:lnTo>
                  <a:lnTo>
                    <a:pt x="202" y="48"/>
                  </a:lnTo>
                  <a:lnTo>
                    <a:pt x="200" y="45"/>
                  </a:lnTo>
                  <a:lnTo>
                    <a:pt x="198" y="39"/>
                  </a:lnTo>
                  <a:lnTo>
                    <a:pt x="196" y="32"/>
                  </a:lnTo>
                  <a:lnTo>
                    <a:pt x="196" y="23"/>
                  </a:lnTo>
                  <a:lnTo>
                    <a:pt x="187" y="26"/>
                  </a:lnTo>
                  <a:lnTo>
                    <a:pt x="174" y="28"/>
                  </a:lnTo>
                  <a:lnTo>
                    <a:pt x="170" y="23"/>
                  </a:lnTo>
                  <a:lnTo>
                    <a:pt x="168" y="12"/>
                  </a:lnTo>
                  <a:lnTo>
                    <a:pt x="167" y="8"/>
                  </a:lnTo>
                  <a:lnTo>
                    <a:pt x="163" y="4"/>
                  </a:lnTo>
                  <a:lnTo>
                    <a:pt x="159" y="0"/>
                  </a:lnTo>
                  <a:lnTo>
                    <a:pt x="154" y="0"/>
                  </a:lnTo>
                  <a:lnTo>
                    <a:pt x="139" y="6"/>
                  </a:lnTo>
                  <a:lnTo>
                    <a:pt x="128" y="13"/>
                  </a:lnTo>
                  <a:lnTo>
                    <a:pt x="122" y="19"/>
                  </a:lnTo>
                  <a:lnTo>
                    <a:pt x="119" y="28"/>
                  </a:lnTo>
                  <a:lnTo>
                    <a:pt x="117" y="36"/>
                  </a:lnTo>
                  <a:lnTo>
                    <a:pt x="115" y="41"/>
                  </a:lnTo>
                  <a:lnTo>
                    <a:pt x="113" y="48"/>
                  </a:lnTo>
                  <a:lnTo>
                    <a:pt x="107" y="56"/>
                  </a:lnTo>
                  <a:lnTo>
                    <a:pt x="102" y="61"/>
                  </a:lnTo>
                  <a:lnTo>
                    <a:pt x="91" y="65"/>
                  </a:lnTo>
                  <a:lnTo>
                    <a:pt x="85" y="65"/>
                  </a:lnTo>
                  <a:lnTo>
                    <a:pt x="80" y="63"/>
                  </a:lnTo>
                  <a:lnTo>
                    <a:pt x="78" y="60"/>
                  </a:lnTo>
                  <a:lnTo>
                    <a:pt x="74" y="56"/>
                  </a:lnTo>
                  <a:lnTo>
                    <a:pt x="72" y="52"/>
                  </a:lnTo>
                  <a:lnTo>
                    <a:pt x="70" y="50"/>
                  </a:lnTo>
                  <a:lnTo>
                    <a:pt x="67" y="48"/>
                  </a:lnTo>
                  <a:lnTo>
                    <a:pt x="61" y="52"/>
                  </a:lnTo>
                  <a:lnTo>
                    <a:pt x="56" y="58"/>
                  </a:lnTo>
                  <a:lnTo>
                    <a:pt x="52" y="63"/>
                  </a:lnTo>
                  <a:lnTo>
                    <a:pt x="52" y="69"/>
                  </a:lnTo>
                  <a:lnTo>
                    <a:pt x="52" y="74"/>
                  </a:lnTo>
                  <a:lnTo>
                    <a:pt x="54" y="80"/>
                  </a:lnTo>
                  <a:lnTo>
                    <a:pt x="56" y="85"/>
                  </a:lnTo>
                  <a:lnTo>
                    <a:pt x="56" y="91"/>
                  </a:lnTo>
                  <a:lnTo>
                    <a:pt x="54" y="97"/>
                  </a:lnTo>
                  <a:lnTo>
                    <a:pt x="50" y="98"/>
                  </a:lnTo>
                  <a:lnTo>
                    <a:pt x="45" y="100"/>
                  </a:lnTo>
                  <a:lnTo>
                    <a:pt x="37" y="102"/>
                  </a:lnTo>
                  <a:lnTo>
                    <a:pt x="30" y="102"/>
                  </a:lnTo>
                  <a:lnTo>
                    <a:pt x="22" y="100"/>
                  </a:lnTo>
                  <a:lnTo>
                    <a:pt x="17" y="100"/>
                  </a:lnTo>
                  <a:lnTo>
                    <a:pt x="19" y="111"/>
                  </a:lnTo>
                  <a:lnTo>
                    <a:pt x="21" y="119"/>
                  </a:lnTo>
                  <a:lnTo>
                    <a:pt x="19" y="124"/>
                  </a:lnTo>
                  <a:lnTo>
                    <a:pt x="17" y="128"/>
                  </a:lnTo>
                  <a:lnTo>
                    <a:pt x="15" y="132"/>
                  </a:lnTo>
                  <a:lnTo>
                    <a:pt x="11" y="133"/>
                  </a:lnTo>
                  <a:lnTo>
                    <a:pt x="8" y="133"/>
                  </a:lnTo>
                  <a:lnTo>
                    <a:pt x="4" y="133"/>
                  </a:lnTo>
                  <a:lnTo>
                    <a:pt x="2" y="133"/>
                  </a:lnTo>
                  <a:lnTo>
                    <a:pt x="2" y="139"/>
                  </a:lnTo>
                  <a:lnTo>
                    <a:pt x="0" y="146"/>
                  </a:lnTo>
                  <a:lnTo>
                    <a:pt x="6" y="148"/>
                  </a:lnTo>
                  <a:lnTo>
                    <a:pt x="10" y="152"/>
                  </a:lnTo>
                  <a:lnTo>
                    <a:pt x="11" y="156"/>
                  </a:lnTo>
                  <a:lnTo>
                    <a:pt x="11" y="159"/>
                  </a:lnTo>
                  <a:lnTo>
                    <a:pt x="13" y="165"/>
                  </a:lnTo>
                  <a:lnTo>
                    <a:pt x="15" y="170"/>
                  </a:lnTo>
                  <a:lnTo>
                    <a:pt x="30" y="169"/>
                  </a:lnTo>
                  <a:lnTo>
                    <a:pt x="41" y="167"/>
                  </a:lnTo>
                  <a:lnTo>
                    <a:pt x="43" y="176"/>
                  </a:lnTo>
                  <a:lnTo>
                    <a:pt x="45" y="185"/>
                  </a:lnTo>
                  <a:lnTo>
                    <a:pt x="48" y="187"/>
                  </a:lnTo>
                  <a:lnTo>
                    <a:pt x="52" y="187"/>
                  </a:lnTo>
                  <a:lnTo>
                    <a:pt x="54" y="183"/>
                  </a:lnTo>
                  <a:lnTo>
                    <a:pt x="58" y="180"/>
                  </a:lnTo>
                  <a:lnTo>
                    <a:pt x="58" y="169"/>
                  </a:lnTo>
                  <a:lnTo>
                    <a:pt x="58" y="161"/>
                  </a:lnTo>
                  <a:lnTo>
                    <a:pt x="65" y="159"/>
                  </a:lnTo>
                  <a:lnTo>
                    <a:pt x="74" y="156"/>
                  </a:lnTo>
                  <a:lnTo>
                    <a:pt x="80" y="152"/>
                  </a:lnTo>
                  <a:lnTo>
                    <a:pt x="85" y="148"/>
                  </a:lnTo>
                  <a:lnTo>
                    <a:pt x="87" y="146"/>
                  </a:lnTo>
                  <a:lnTo>
                    <a:pt x="91" y="146"/>
                  </a:lnTo>
                  <a:lnTo>
                    <a:pt x="94" y="146"/>
                  </a:lnTo>
                  <a:lnTo>
                    <a:pt x="100" y="150"/>
                  </a:lnTo>
                  <a:lnTo>
                    <a:pt x="104" y="156"/>
                  </a:lnTo>
                  <a:lnTo>
                    <a:pt x="102" y="159"/>
                  </a:lnTo>
                  <a:lnTo>
                    <a:pt x="100" y="163"/>
                  </a:lnTo>
                  <a:lnTo>
                    <a:pt x="94" y="165"/>
                  </a:lnTo>
                  <a:lnTo>
                    <a:pt x="85" y="170"/>
                  </a:lnTo>
                  <a:lnTo>
                    <a:pt x="76" y="176"/>
                  </a:lnTo>
                  <a:lnTo>
                    <a:pt x="85" y="185"/>
                  </a:lnTo>
                  <a:lnTo>
                    <a:pt x="91" y="196"/>
                  </a:lnTo>
                  <a:lnTo>
                    <a:pt x="89" y="200"/>
                  </a:lnTo>
                  <a:lnTo>
                    <a:pt x="83" y="202"/>
                  </a:lnTo>
                  <a:lnTo>
                    <a:pt x="78" y="204"/>
                  </a:lnTo>
                  <a:lnTo>
                    <a:pt x="72" y="206"/>
                  </a:lnTo>
                  <a:lnTo>
                    <a:pt x="67" y="207"/>
                  </a:lnTo>
                  <a:lnTo>
                    <a:pt x="65" y="209"/>
                  </a:lnTo>
                  <a:lnTo>
                    <a:pt x="65" y="213"/>
                  </a:lnTo>
                  <a:lnTo>
                    <a:pt x="67" y="217"/>
                  </a:lnTo>
                  <a:lnTo>
                    <a:pt x="74" y="218"/>
                  </a:lnTo>
                  <a:lnTo>
                    <a:pt x="80" y="222"/>
                  </a:lnTo>
                  <a:lnTo>
                    <a:pt x="83" y="226"/>
                  </a:lnTo>
                  <a:lnTo>
                    <a:pt x="83" y="230"/>
                  </a:lnTo>
                  <a:close/>
                </a:path>
              </a:pathLst>
            </a:custGeom>
            <a:solidFill>
              <a:schemeClr val="accent2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1" name="Freeform 81"/>
            <p:cNvSpPr>
              <a:spLocks/>
            </p:cNvSpPr>
            <p:nvPr/>
          </p:nvSpPr>
          <p:spPr bwMode="auto">
            <a:xfrm>
              <a:off x="1092" y="2559"/>
              <a:ext cx="231" cy="211"/>
            </a:xfrm>
            <a:custGeom>
              <a:avLst/>
              <a:gdLst>
                <a:gd name="T0" fmla="*/ 30 w 231"/>
                <a:gd name="T1" fmla="*/ 209 h 211"/>
                <a:gd name="T2" fmla="*/ 33 w 231"/>
                <a:gd name="T3" fmla="*/ 211 h 211"/>
                <a:gd name="T4" fmla="*/ 54 w 231"/>
                <a:gd name="T5" fmla="*/ 209 h 211"/>
                <a:gd name="T6" fmla="*/ 81 w 231"/>
                <a:gd name="T7" fmla="*/ 201 h 211"/>
                <a:gd name="T8" fmla="*/ 91 w 231"/>
                <a:gd name="T9" fmla="*/ 192 h 211"/>
                <a:gd name="T10" fmla="*/ 94 w 231"/>
                <a:gd name="T11" fmla="*/ 179 h 211"/>
                <a:gd name="T12" fmla="*/ 102 w 231"/>
                <a:gd name="T13" fmla="*/ 177 h 211"/>
                <a:gd name="T14" fmla="*/ 126 w 231"/>
                <a:gd name="T15" fmla="*/ 174 h 211"/>
                <a:gd name="T16" fmla="*/ 157 w 231"/>
                <a:gd name="T17" fmla="*/ 165 h 211"/>
                <a:gd name="T18" fmla="*/ 176 w 231"/>
                <a:gd name="T19" fmla="*/ 150 h 211"/>
                <a:gd name="T20" fmla="*/ 194 w 231"/>
                <a:gd name="T21" fmla="*/ 129 h 211"/>
                <a:gd name="T22" fmla="*/ 220 w 231"/>
                <a:gd name="T23" fmla="*/ 109 h 211"/>
                <a:gd name="T24" fmla="*/ 231 w 231"/>
                <a:gd name="T25" fmla="*/ 98 h 211"/>
                <a:gd name="T26" fmla="*/ 224 w 231"/>
                <a:gd name="T27" fmla="*/ 87 h 211"/>
                <a:gd name="T28" fmla="*/ 218 w 231"/>
                <a:gd name="T29" fmla="*/ 67 h 211"/>
                <a:gd name="T30" fmla="*/ 214 w 231"/>
                <a:gd name="T31" fmla="*/ 56 h 211"/>
                <a:gd name="T32" fmla="*/ 209 w 231"/>
                <a:gd name="T33" fmla="*/ 52 h 211"/>
                <a:gd name="T34" fmla="*/ 209 w 231"/>
                <a:gd name="T35" fmla="*/ 43 h 211"/>
                <a:gd name="T36" fmla="*/ 203 w 231"/>
                <a:gd name="T37" fmla="*/ 35 h 211"/>
                <a:gd name="T38" fmla="*/ 192 w 231"/>
                <a:gd name="T39" fmla="*/ 31 h 211"/>
                <a:gd name="T40" fmla="*/ 181 w 231"/>
                <a:gd name="T41" fmla="*/ 30 h 211"/>
                <a:gd name="T42" fmla="*/ 168 w 231"/>
                <a:gd name="T43" fmla="*/ 22 h 211"/>
                <a:gd name="T44" fmla="*/ 163 w 231"/>
                <a:gd name="T45" fmla="*/ 11 h 211"/>
                <a:gd name="T46" fmla="*/ 144 w 231"/>
                <a:gd name="T47" fmla="*/ 22 h 211"/>
                <a:gd name="T48" fmla="*/ 128 w 231"/>
                <a:gd name="T49" fmla="*/ 35 h 211"/>
                <a:gd name="T50" fmla="*/ 120 w 231"/>
                <a:gd name="T51" fmla="*/ 46 h 211"/>
                <a:gd name="T52" fmla="*/ 102 w 231"/>
                <a:gd name="T53" fmla="*/ 35 h 211"/>
                <a:gd name="T54" fmla="*/ 74 w 231"/>
                <a:gd name="T55" fmla="*/ 6 h 211"/>
                <a:gd name="T56" fmla="*/ 56 w 231"/>
                <a:gd name="T57" fmla="*/ 4 h 211"/>
                <a:gd name="T58" fmla="*/ 39 w 231"/>
                <a:gd name="T59" fmla="*/ 6 h 211"/>
                <a:gd name="T60" fmla="*/ 32 w 231"/>
                <a:gd name="T61" fmla="*/ 0 h 211"/>
                <a:gd name="T62" fmla="*/ 22 w 231"/>
                <a:gd name="T63" fmla="*/ 0 h 211"/>
                <a:gd name="T64" fmla="*/ 11 w 231"/>
                <a:gd name="T65" fmla="*/ 19 h 211"/>
                <a:gd name="T66" fmla="*/ 7 w 231"/>
                <a:gd name="T67" fmla="*/ 44 h 211"/>
                <a:gd name="T68" fmla="*/ 4 w 231"/>
                <a:gd name="T69" fmla="*/ 52 h 211"/>
                <a:gd name="T70" fmla="*/ 4 w 231"/>
                <a:gd name="T71" fmla="*/ 63 h 211"/>
                <a:gd name="T72" fmla="*/ 7 w 231"/>
                <a:gd name="T73" fmla="*/ 83 h 211"/>
                <a:gd name="T74" fmla="*/ 9 w 231"/>
                <a:gd name="T75" fmla="*/ 100 h 211"/>
                <a:gd name="T76" fmla="*/ 9 w 231"/>
                <a:gd name="T77" fmla="*/ 113 h 211"/>
                <a:gd name="T78" fmla="*/ 13 w 231"/>
                <a:gd name="T79" fmla="*/ 128 h 211"/>
                <a:gd name="T80" fmla="*/ 17 w 231"/>
                <a:gd name="T81" fmla="*/ 144 h 211"/>
                <a:gd name="T82" fmla="*/ 17 w 231"/>
                <a:gd name="T83" fmla="*/ 168 h 211"/>
                <a:gd name="T84" fmla="*/ 24 w 231"/>
                <a:gd name="T85" fmla="*/ 196 h 2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31"/>
                <a:gd name="T130" fmla="*/ 0 h 211"/>
                <a:gd name="T131" fmla="*/ 231 w 231"/>
                <a:gd name="T132" fmla="*/ 211 h 21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31" h="211">
                  <a:moveTo>
                    <a:pt x="26" y="209"/>
                  </a:moveTo>
                  <a:lnTo>
                    <a:pt x="30" y="209"/>
                  </a:lnTo>
                  <a:lnTo>
                    <a:pt x="33" y="209"/>
                  </a:lnTo>
                  <a:lnTo>
                    <a:pt x="33" y="211"/>
                  </a:lnTo>
                  <a:lnTo>
                    <a:pt x="54" y="209"/>
                  </a:lnTo>
                  <a:lnTo>
                    <a:pt x="74" y="203"/>
                  </a:lnTo>
                  <a:lnTo>
                    <a:pt x="81" y="201"/>
                  </a:lnTo>
                  <a:lnTo>
                    <a:pt x="87" y="198"/>
                  </a:lnTo>
                  <a:lnTo>
                    <a:pt x="91" y="192"/>
                  </a:lnTo>
                  <a:lnTo>
                    <a:pt x="92" y="187"/>
                  </a:lnTo>
                  <a:lnTo>
                    <a:pt x="94" y="179"/>
                  </a:lnTo>
                  <a:lnTo>
                    <a:pt x="96" y="174"/>
                  </a:lnTo>
                  <a:lnTo>
                    <a:pt x="102" y="177"/>
                  </a:lnTo>
                  <a:lnTo>
                    <a:pt x="113" y="183"/>
                  </a:lnTo>
                  <a:lnTo>
                    <a:pt x="126" y="174"/>
                  </a:lnTo>
                  <a:lnTo>
                    <a:pt x="140" y="165"/>
                  </a:lnTo>
                  <a:lnTo>
                    <a:pt x="157" y="165"/>
                  </a:lnTo>
                  <a:lnTo>
                    <a:pt x="168" y="166"/>
                  </a:lnTo>
                  <a:lnTo>
                    <a:pt x="176" y="150"/>
                  </a:lnTo>
                  <a:lnTo>
                    <a:pt x="179" y="137"/>
                  </a:lnTo>
                  <a:lnTo>
                    <a:pt x="194" y="129"/>
                  </a:lnTo>
                  <a:lnTo>
                    <a:pt x="213" y="120"/>
                  </a:lnTo>
                  <a:lnTo>
                    <a:pt x="220" y="109"/>
                  </a:lnTo>
                  <a:lnTo>
                    <a:pt x="231" y="98"/>
                  </a:lnTo>
                  <a:lnTo>
                    <a:pt x="224" y="87"/>
                  </a:lnTo>
                  <a:lnTo>
                    <a:pt x="218" y="76"/>
                  </a:lnTo>
                  <a:lnTo>
                    <a:pt x="218" y="67"/>
                  </a:lnTo>
                  <a:lnTo>
                    <a:pt x="218" y="59"/>
                  </a:lnTo>
                  <a:lnTo>
                    <a:pt x="214" y="56"/>
                  </a:lnTo>
                  <a:lnTo>
                    <a:pt x="211" y="54"/>
                  </a:lnTo>
                  <a:lnTo>
                    <a:pt x="209" y="52"/>
                  </a:lnTo>
                  <a:lnTo>
                    <a:pt x="209" y="48"/>
                  </a:lnTo>
                  <a:lnTo>
                    <a:pt x="209" y="43"/>
                  </a:lnTo>
                  <a:lnTo>
                    <a:pt x="207" y="37"/>
                  </a:lnTo>
                  <a:lnTo>
                    <a:pt x="203" y="35"/>
                  </a:lnTo>
                  <a:lnTo>
                    <a:pt x="198" y="33"/>
                  </a:lnTo>
                  <a:lnTo>
                    <a:pt x="192" y="31"/>
                  </a:lnTo>
                  <a:lnTo>
                    <a:pt x="187" y="31"/>
                  </a:lnTo>
                  <a:lnTo>
                    <a:pt x="181" y="30"/>
                  </a:lnTo>
                  <a:lnTo>
                    <a:pt x="174" y="28"/>
                  </a:lnTo>
                  <a:lnTo>
                    <a:pt x="168" y="22"/>
                  </a:lnTo>
                  <a:lnTo>
                    <a:pt x="163" y="13"/>
                  </a:lnTo>
                  <a:lnTo>
                    <a:pt x="163" y="11"/>
                  </a:lnTo>
                  <a:lnTo>
                    <a:pt x="161" y="9"/>
                  </a:lnTo>
                  <a:lnTo>
                    <a:pt x="144" y="22"/>
                  </a:lnTo>
                  <a:lnTo>
                    <a:pt x="131" y="30"/>
                  </a:lnTo>
                  <a:lnTo>
                    <a:pt x="128" y="35"/>
                  </a:lnTo>
                  <a:lnTo>
                    <a:pt x="126" y="41"/>
                  </a:lnTo>
                  <a:lnTo>
                    <a:pt x="120" y="46"/>
                  </a:lnTo>
                  <a:lnTo>
                    <a:pt x="115" y="48"/>
                  </a:lnTo>
                  <a:lnTo>
                    <a:pt x="102" y="35"/>
                  </a:lnTo>
                  <a:lnTo>
                    <a:pt x="85" y="17"/>
                  </a:lnTo>
                  <a:lnTo>
                    <a:pt x="74" y="6"/>
                  </a:lnTo>
                  <a:lnTo>
                    <a:pt x="65" y="0"/>
                  </a:lnTo>
                  <a:lnTo>
                    <a:pt x="56" y="4"/>
                  </a:lnTo>
                  <a:lnTo>
                    <a:pt x="46" y="7"/>
                  </a:lnTo>
                  <a:lnTo>
                    <a:pt x="39" y="6"/>
                  </a:lnTo>
                  <a:lnTo>
                    <a:pt x="33" y="2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11" y="19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48"/>
                  </a:lnTo>
                  <a:lnTo>
                    <a:pt x="4" y="52"/>
                  </a:lnTo>
                  <a:lnTo>
                    <a:pt x="0" y="56"/>
                  </a:lnTo>
                  <a:lnTo>
                    <a:pt x="4" y="63"/>
                  </a:lnTo>
                  <a:lnTo>
                    <a:pt x="7" y="70"/>
                  </a:lnTo>
                  <a:lnTo>
                    <a:pt x="7" y="83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3" y="105"/>
                  </a:lnTo>
                  <a:lnTo>
                    <a:pt x="9" y="113"/>
                  </a:lnTo>
                  <a:lnTo>
                    <a:pt x="7" y="122"/>
                  </a:lnTo>
                  <a:lnTo>
                    <a:pt x="13" y="128"/>
                  </a:lnTo>
                  <a:lnTo>
                    <a:pt x="19" y="135"/>
                  </a:lnTo>
                  <a:lnTo>
                    <a:pt x="17" y="144"/>
                  </a:lnTo>
                  <a:lnTo>
                    <a:pt x="13" y="153"/>
                  </a:lnTo>
                  <a:lnTo>
                    <a:pt x="17" y="168"/>
                  </a:lnTo>
                  <a:lnTo>
                    <a:pt x="20" y="181"/>
                  </a:lnTo>
                  <a:lnTo>
                    <a:pt x="24" y="196"/>
                  </a:lnTo>
                  <a:lnTo>
                    <a:pt x="26" y="209"/>
                  </a:lnTo>
                  <a:close/>
                </a:path>
              </a:pathLst>
            </a:custGeom>
            <a:solidFill>
              <a:schemeClr val="accent2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2" name="Freeform 82"/>
            <p:cNvSpPr>
              <a:spLocks/>
            </p:cNvSpPr>
            <p:nvPr/>
          </p:nvSpPr>
          <p:spPr bwMode="auto">
            <a:xfrm>
              <a:off x="795" y="2441"/>
              <a:ext cx="323" cy="368"/>
            </a:xfrm>
            <a:custGeom>
              <a:avLst/>
              <a:gdLst>
                <a:gd name="T0" fmla="*/ 123 w 323"/>
                <a:gd name="T1" fmla="*/ 292 h 368"/>
                <a:gd name="T2" fmla="*/ 118 w 323"/>
                <a:gd name="T3" fmla="*/ 351 h 368"/>
                <a:gd name="T4" fmla="*/ 129 w 323"/>
                <a:gd name="T5" fmla="*/ 368 h 368"/>
                <a:gd name="T6" fmla="*/ 147 w 323"/>
                <a:gd name="T7" fmla="*/ 366 h 368"/>
                <a:gd name="T8" fmla="*/ 159 w 323"/>
                <a:gd name="T9" fmla="*/ 356 h 368"/>
                <a:gd name="T10" fmla="*/ 162 w 323"/>
                <a:gd name="T11" fmla="*/ 336 h 368"/>
                <a:gd name="T12" fmla="*/ 166 w 323"/>
                <a:gd name="T13" fmla="*/ 323 h 368"/>
                <a:gd name="T14" fmla="*/ 181 w 323"/>
                <a:gd name="T15" fmla="*/ 316 h 368"/>
                <a:gd name="T16" fmla="*/ 197 w 323"/>
                <a:gd name="T17" fmla="*/ 321 h 368"/>
                <a:gd name="T18" fmla="*/ 210 w 323"/>
                <a:gd name="T19" fmla="*/ 329 h 368"/>
                <a:gd name="T20" fmla="*/ 225 w 323"/>
                <a:gd name="T21" fmla="*/ 319 h 368"/>
                <a:gd name="T22" fmla="*/ 249 w 323"/>
                <a:gd name="T23" fmla="*/ 321 h 368"/>
                <a:gd name="T24" fmla="*/ 304 w 323"/>
                <a:gd name="T25" fmla="*/ 323 h 368"/>
                <a:gd name="T26" fmla="*/ 319 w 323"/>
                <a:gd name="T27" fmla="*/ 329 h 368"/>
                <a:gd name="T28" fmla="*/ 317 w 323"/>
                <a:gd name="T29" fmla="*/ 299 h 368"/>
                <a:gd name="T30" fmla="*/ 314 w 323"/>
                <a:gd name="T31" fmla="*/ 262 h 368"/>
                <a:gd name="T32" fmla="*/ 304 w 323"/>
                <a:gd name="T33" fmla="*/ 240 h 368"/>
                <a:gd name="T34" fmla="*/ 306 w 323"/>
                <a:gd name="T35" fmla="*/ 218 h 368"/>
                <a:gd name="T36" fmla="*/ 304 w 323"/>
                <a:gd name="T37" fmla="*/ 188 h 368"/>
                <a:gd name="T38" fmla="*/ 286 w 323"/>
                <a:gd name="T39" fmla="*/ 166 h 368"/>
                <a:gd name="T40" fmla="*/ 266 w 323"/>
                <a:gd name="T41" fmla="*/ 149 h 368"/>
                <a:gd name="T42" fmla="*/ 231 w 323"/>
                <a:gd name="T43" fmla="*/ 125 h 368"/>
                <a:gd name="T44" fmla="*/ 184 w 323"/>
                <a:gd name="T45" fmla="*/ 105 h 368"/>
                <a:gd name="T46" fmla="*/ 157 w 323"/>
                <a:gd name="T47" fmla="*/ 81 h 368"/>
                <a:gd name="T48" fmla="*/ 133 w 323"/>
                <a:gd name="T49" fmla="*/ 53 h 368"/>
                <a:gd name="T50" fmla="*/ 116 w 323"/>
                <a:gd name="T51" fmla="*/ 50 h 368"/>
                <a:gd name="T52" fmla="*/ 98 w 323"/>
                <a:gd name="T53" fmla="*/ 35 h 368"/>
                <a:gd name="T54" fmla="*/ 75 w 323"/>
                <a:gd name="T55" fmla="*/ 15 h 368"/>
                <a:gd name="T56" fmla="*/ 59 w 323"/>
                <a:gd name="T57" fmla="*/ 9 h 368"/>
                <a:gd name="T58" fmla="*/ 20 w 323"/>
                <a:gd name="T59" fmla="*/ 37 h 368"/>
                <a:gd name="T60" fmla="*/ 9 w 323"/>
                <a:gd name="T61" fmla="*/ 57 h 368"/>
                <a:gd name="T62" fmla="*/ 0 w 323"/>
                <a:gd name="T63" fmla="*/ 61 h 368"/>
                <a:gd name="T64" fmla="*/ 13 w 323"/>
                <a:gd name="T65" fmla="*/ 74 h 368"/>
                <a:gd name="T66" fmla="*/ 14 w 323"/>
                <a:gd name="T67" fmla="*/ 92 h 368"/>
                <a:gd name="T68" fmla="*/ 33 w 323"/>
                <a:gd name="T69" fmla="*/ 96 h 368"/>
                <a:gd name="T70" fmla="*/ 46 w 323"/>
                <a:gd name="T71" fmla="*/ 113 h 368"/>
                <a:gd name="T72" fmla="*/ 59 w 323"/>
                <a:gd name="T73" fmla="*/ 114 h 368"/>
                <a:gd name="T74" fmla="*/ 74 w 323"/>
                <a:gd name="T75" fmla="*/ 133 h 368"/>
                <a:gd name="T76" fmla="*/ 79 w 323"/>
                <a:gd name="T77" fmla="*/ 155 h 368"/>
                <a:gd name="T78" fmla="*/ 50 w 323"/>
                <a:gd name="T79" fmla="*/ 194 h 368"/>
                <a:gd name="T80" fmla="*/ 51 w 323"/>
                <a:gd name="T81" fmla="*/ 205 h 368"/>
                <a:gd name="T82" fmla="*/ 66 w 323"/>
                <a:gd name="T83" fmla="*/ 218 h 368"/>
                <a:gd name="T84" fmla="*/ 74 w 323"/>
                <a:gd name="T85" fmla="*/ 227 h 368"/>
                <a:gd name="T86" fmla="*/ 88 w 323"/>
                <a:gd name="T87" fmla="*/ 236 h 368"/>
                <a:gd name="T88" fmla="*/ 101 w 323"/>
                <a:gd name="T89" fmla="*/ 259 h 3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23"/>
                <a:gd name="T136" fmla="*/ 0 h 368"/>
                <a:gd name="T137" fmla="*/ 323 w 323"/>
                <a:gd name="T138" fmla="*/ 368 h 36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23" h="368">
                  <a:moveTo>
                    <a:pt x="118" y="292"/>
                  </a:moveTo>
                  <a:lnTo>
                    <a:pt x="120" y="292"/>
                  </a:lnTo>
                  <a:lnTo>
                    <a:pt x="123" y="292"/>
                  </a:lnTo>
                  <a:lnTo>
                    <a:pt x="123" y="312"/>
                  </a:lnTo>
                  <a:lnTo>
                    <a:pt x="120" y="340"/>
                  </a:lnTo>
                  <a:lnTo>
                    <a:pt x="118" y="351"/>
                  </a:lnTo>
                  <a:lnTo>
                    <a:pt x="122" y="362"/>
                  </a:lnTo>
                  <a:lnTo>
                    <a:pt x="123" y="366"/>
                  </a:lnTo>
                  <a:lnTo>
                    <a:pt x="129" y="368"/>
                  </a:lnTo>
                  <a:lnTo>
                    <a:pt x="135" y="368"/>
                  </a:lnTo>
                  <a:lnTo>
                    <a:pt x="142" y="368"/>
                  </a:lnTo>
                  <a:lnTo>
                    <a:pt x="147" y="366"/>
                  </a:lnTo>
                  <a:lnTo>
                    <a:pt x="153" y="364"/>
                  </a:lnTo>
                  <a:lnTo>
                    <a:pt x="157" y="360"/>
                  </a:lnTo>
                  <a:lnTo>
                    <a:pt x="159" y="356"/>
                  </a:lnTo>
                  <a:lnTo>
                    <a:pt x="162" y="351"/>
                  </a:lnTo>
                  <a:lnTo>
                    <a:pt x="162" y="344"/>
                  </a:lnTo>
                  <a:lnTo>
                    <a:pt x="162" y="336"/>
                  </a:lnTo>
                  <a:lnTo>
                    <a:pt x="164" y="329"/>
                  </a:lnTo>
                  <a:lnTo>
                    <a:pt x="164" y="325"/>
                  </a:lnTo>
                  <a:lnTo>
                    <a:pt x="166" y="323"/>
                  </a:lnTo>
                  <a:lnTo>
                    <a:pt x="170" y="319"/>
                  </a:lnTo>
                  <a:lnTo>
                    <a:pt x="173" y="318"/>
                  </a:lnTo>
                  <a:lnTo>
                    <a:pt x="181" y="316"/>
                  </a:lnTo>
                  <a:lnTo>
                    <a:pt x="186" y="316"/>
                  </a:lnTo>
                  <a:lnTo>
                    <a:pt x="192" y="318"/>
                  </a:lnTo>
                  <a:lnTo>
                    <a:pt x="197" y="321"/>
                  </a:lnTo>
                  <a:lnTo>
                    <a:pt x="201" y="325"/>
                  </a:lnTo>
                  <a:lnTo>
                    <a:pt x="207" y="327"/>
                  </a:lnTo>
                  <a:lnTo>
                    <a:pt x="210" y="329"/>
                  </a:lnTo>
                  <a:lnTo>
                    <a:pt x="218" y="329"/>
                  </a:lnTo>
                  <a:lnTo>
                    <a:pt x="221" y="325"/>
                  </a:lnTo>
                  <a:lnTo>
                    <a:pt x="225" y="319"/>
                  </a:lnTo>
                  <a:lnTo>
                    <a:pt x="231" y="316"/>
                  </a:lnTo>
                  <a:lnTo>
                    <a:pt x="236" y="314"/>
                  </a:lnTo>
                  <a:lnTo>
                    <a:pt x="249" y="321"/>
                  </a:lnTo>
                  <a:lnTo>
                    <a:pt x="268" y="331"/>
                  </a:lnTo>
                  <a:lnTo>
                    <a:pt x="290" y="327"/>
                  </a:lnTo>
                  <a:lnTo>
                    <a:pt x="304" y="323"/>
                  </a:lnTo>
                  <a:lnTo>
                    <a:pt x="310" y="327"/>
                  </a:lnTo>
                  <a:lnTo>
                    <a:pt x="316" y="329"/>
                  </a:lnTo>
                  <a:lnTo>
                    <a:pt x="319" y="329"/>
                  </a:lnTo>
                  <a:lnTo>
                    <a:pt x="323" y="327"/>
                  </a:lnTo>
                  <a:lnTo>
                    <a:pt x="321" y="314"/>
                  </a:lnTo>
                  <a:lnTo>
                    <a:pt x="317" y="299"/>
                  </a:lnTo>
                  <a:lnTo>
                    <a:pt x="314" y="286"/>
                  </a:lnTo>
                  <a:lnTo>
                    <a:pt x="310" y="271"/>
                  </a:lnTo>
                  <a:lnTo>
                    <a:pt x="314" y="262"/>
                  </a:lnTo>
                  <a:lnTo>
                    <a:pt x="316" y="253"/>
                  </a:lnTo>
                  <a:lnTo>
                    <a:pt x="310" y="246"/>
                  </a:lnTo>
                  <a:lnTo>
                    <a:pt x="304" y="240"/>
                  </a:lnTo>
                  <a:lnTo>
                    <a:pt x="306" y="231"/>
                  </a:lnTo>
                  <a:lnTo>
                    <a:pt x="310" y="223"/>
                  </a:lnTo>
                  <a:lnTo>
                    <a:pt x="306" y="218"/>
                  </a:lnTo>
                  <a:lnTo>
                    <a:pt x="303" y="212"/>
                  </a:lnTo>
                  <a:lnTo>
                    <a:pt x="304" y="201"/>
                  </a:lnTo>
                  <a:lnTo>
                    <a:pt x="304" y="188"/>
                  </a:lnTo>
                  <a:lnTo>
                    <a:pt x="299" y="179"/>
                  </a:lnTo>
                  <a:lnTo>
                    <a:pt x="293" y="168"/>
                  </a:lnTo>
                  <a:lnTo>
                    <a:pt x="286" y="166"/>
                  </a:lnTo>
                  <a:lnTo>
                    <a:pt x="277" y="164"/>
                  </a:lnTo>
                  <a:lnTo>
                    <a:pt x="271" y="155"/>
                  </a:lnTo>
                  <a:lnTo>
                    <a:pt x="266" y="149"/>
                  </a:lnTo>
                  <a:lnTo>
                    <a:pt x="256" y="149"/>
                  </a:lnTo>
                  <a:lnTo>
                    <a:pt x="247" y="149"/>
                  </a:lnTo>
                  <a:lnTo>
                    <a:pt x="231" y="125"/>
                  </a:lnTo>
                  <a:lnTo>
                    <a:pt x="214" y="100"/>
                  </a:lnTo>
                  <a:lnTo>
                    <a:pt x="199" y="101"/>
                  </a:lnTo>
                  <a:lnTo>
                    <a:pt x="184" y="105"/>
                  </a:lnTo>
                  <a:lnTo>
                    <a:pt x="177" y="96"/>
                  </a:lnTo>
                  <a:lnTo>
                    <a:pt x="170" y="83"/>
                  </a:lnTo>
                  <a:lnTo>
                    <a:pt x="157" y="81"/>
                  </a:lnTo>
                  <a:lnTo>
                    <a:pt x="147" y="77"/>
                  </a:lnTo>
                  <a:lnTo>
                    <a:pt x="140" y="66"/>
                  </a:lnTo>
                  <a:lnTo>
                    <a:pt x="133" y="53"/>
                  </a:lnTo>
                  <a:lnTo>
                    <a:pt x="127" y="53"/>
                  </a:lnTo>
                  <a:lnTo>
                    <a:pt x="120" y="52"/>
                  </a:lnTo>
                  <a:lnTo>
                    <a:pt x="116" y="50"/>
                  </a:lnTo>
                  <a:lnTo>
                    <a:pt x="112" y="46"/>
                  </a:lnTo>
                  <a:lnTo>
                    <a:pt x="105" y="40"/>
                  </a:lnTo>
                  <a:lnTo>
                    <a:pt x="98" y="35"/>
                  </a:lnTo>
                  <a:lnTo>
                    <a:pt x="87" y="33"/>
                  </a:lnTo>
                  <a:lnTo>
                    <a:pt x="77" y="31"/>
                  </a:lnTo>
                  <a:lnTo>
                    <a:pt x="75" y="15"/>
                  </a:lnTo>
                  <a:lnTo>
                    <a:pt x="70" y="0"/>
                  </a:lnTo>
                  <a:lnTo>
                    <a:pt x="64" y="4"/>
                  </a:lnTo>
                  <a:lnTo>
                    <a:pt x="59" y="9"/>
                  </a:lnTo>
                  <a:lnTo>
                    <a:pt x="40" y="18"/>
                  </a:lnTo>
                  <a:lnTo>
                    <a:pt x="20" y="26"/>
                  </a:lnTo>
                  <a:lnTo>
                    <a:pt x="20" y="37"/>
                  </a:lnTo>
                  <a:lnTo>
                    <a:pt x="18" y="50"/>
                  </a:lnTo>
                  <a:lnTo>
                    <a:pt x="14" y="53"/>
                  </a:lnTo>
                  <a:lnTo>
                    <a:pt x="9" y="57"/>
                  </a:lnTo>
                  <a:lnTo>
                    <a:pt x="5" y="59"/>
                  </a:lnTo>
                  <a:lnTo>
                    <a:pt x="0" y="61"/>
                  </a:lnTo>
                  <a:lnTo>
                    <a:pt x="7" y="66"/>
                  </a:lnTo>
                  <a:lnTo>
                    <a:pt x="13" y="74"/>
                  </a:lnTo>
                  <a:lnTo>
                    <a:pt x="14" y="79"/>
                  </a:lnTo>
                  <a:lnTo>
                    <a:pt x="14" y="83"/>
                  </a:lnTo>
                  <a:lnTo>
                    <a:pt x="14" y="92"/>
                  </a:lnTo>
                  <a:lnTo>
                    <a:pt x="16" y="98"/>
                  </a:lnTo>
                  <a:lnTo>
                    <a:pt x="24" y="98"/>
                  </a:lnTo>
                  <a:lnTo>
                    <a:pt x="33" y="96"/>
                  </a:lnTo>
                  <a:lnTo>
                    <a:pt x="37" y="103"/>
                  </a:lnTo>
                  <a:lnTo>
                    <a:pt x="40" y="113"/>
                  </a:lnTo>
                  <a:lnTo>
                    <a:pt x="46" y="113"/>
                  </a:lnTo>
                  <a:lnTo>
                    <a:pt x="51" y="113"/>
                  </a:lnTo>
                  <a:lnTo>
                    <a:pt x="55" y="113"/>
                  </a:lnTo>
                  <a:lnTo>
                    <a:pt x="59" y="114"/>
                  </a:lnTo>
                  <a:lnTo>
                    <a:pt x="62" y="118"/>
                  </a:lnTo>
                  <a:lnTo>
                    <a:pt x="68" y="125"/>
                  </a:lnTo>
                  <a:lnTo>
                    <a:pt x="74" y="133"/>
                  </a:lnTo>
                  <a:lnTo>
                    <a:pt x="77" y="140"/>
                  </a:lnTo>
                  <a:lnTo>
                    <a:pt x="79" y="148"/>
                  </a:lnTo>
                  <a:lnTo>
                    <a:pt x="79" y="155"/>
                  </a:lnTo>
                  <a:lnTo>
                    <a:pt x="64" y="172"/>
                  </a:lnTo>
                  <a:lnTo>
                    <a:pt x="51" y="188"/>
                  </a:lnTo>
                  <a:lnTo>
                    <a:pt x="50" y="194"/>
                  </a:lnTo>
                  <a:lnTo>
                    <a:pt x="50" y="198"/>
                  </a:lnTo>
                  <a:lnTo>
                    <a:pt x="50" y="201"/>
                  </a:lnTo>
                  <a:lnTo>
                    <a:pt x="51" y="205"/>
                  </a:lnTo>
                  <a:lnTo>
                    <a:pt x="57" y="210"/>
                  </a:lnTo>
                  <a:lnTo>
                    <a:pt x="61" y="214"/>
                  </a:lnTo>
                  <a:lnTo>
                    <a:pt x="66" y="218"/>
                  </a:lnTo>
                  <a:lnTo>
                    <a:pt x="70" y="220"/>
                  </a:lnTo>
                  <a:lnTo>
                    <a:pt x="72" y="223"/>
                  </a:lnTo>
                  <a:lnTo>
                    <a:pt x="74" y="227"/>
                  </a:lnTo>
                  <a:lnTo>
                    <a:pt x="75" y="233"/>
                  </a:lnTo>
                  <a:lnTo>
                    <a:pt x="79" y="238"/>
                  </a:lnTo>
                  <a:lnTo>
                    <a:pt x="88" y="236"/>
                  </a:lnTo>
                  <a:lnTo>
                    <a:pt x="99" y="236"/>
                  </a:lnTo>
                  <a:lnTo>
                    <a:pt x="99" y="244"/>
                  </a:lnTo>
                  <a:lnTo>
                    <a:pt x="101" y="259"/>
                  </a:lnTo>
                  <a:lnTo>
                    <a:pt x="109" y="275"/>
                  </a:lnTo>
                  <a:lnTo>
                    <a:pt x="118" y="292"/>
                  </a:lnTo>
                  <a:close/>
                </a:path>
              </a:pathLst>
            </a:custGeom>
            <a:solidFill>
              <a:schemeClr val="accent2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3" name="Freeform 83"/>
            <p:cNvSpPr>
              <a:spLocks/>
            </p:cNvSpPr>
            <p:nvPr/>
          </p:nvSpPr>
          <p:spPr bwMode="auto">
            <a:xfrm>
              <a:off x="865" y="2334"/>
              <a:ext cx="216" cy="234"/>
            </a:xfrm>
            <a:custGeom>
              <a:avLst/>
              <a:gdLst>
                <a:gd name="T0" fmla="*/ 170 w 216"/>
                <a:gd name="T1" fmla="*/ 223 h 234"/>
                <a:gd name="T2" fmla="*/ 185 w 216"/>
                <a:gd name="T3" fmla="*/ 212 h 234"/>
                <a:gd name="T4" fmla="*/ 198 w 216"/>
                <a:gd name="T5" fmla="*/ 207 h 234"/>
                <a:gd name="T6" fmla="*/ 203 w 216"/>
                <a:gd name="T7" fmla="*/ 175 h 234"/>
                <a:gd name="T8" fmla="*/ 209 w 216"/>
                <a:gd name="T9" fmla="*/ 144 h 234"/>
                <a:gd name="T10" fmla="*/ 216 w 216"/>
                <a:gd name="T11" fmla="*/ 136 h 234"/>
                <a:gd name="T12" fmla="*/ 212 w 216"/>
                <a:gd name="T13" fmla="*/ 129 h 234"/>
                <a:gd name="T14" fmla="*/ 194 w 216"/>
                <a:gd name="T15" fmla="*/ 120 h 234"/>
                <a:gd name="T16" fmla="*/ 174 w 216"/>
                <a:gd name="T17" fmla="*/ 101 h 234"/>
                <a:gd name="T18" fmla="*/ 166 w 216"/>
                <a:gd name="T19" fmla="*/ 85 h 234"/>
                <a:gd name="T20" fmla="*/ 161 w 216"/>
                <a:gd name="T21" fmla="*/ 86 h 234"/>
                <a:gd name="T22" fmla="*/ 155 w 216"/>
                <a:gd name="T23" fmla="*/ 90 h 234"/>
                <a:gd name="T24" fmla="*/ 142 w 216"/>
                <a:gd name="T25" fmla="*/ 88 h 234"/>
                <a:gd name="T26" fmla="*/ 133 w 216"/>
                <a:gd name="T27" fmla="*/ 75 h 234"/>
                <a:gd name="T28" fmla="*/ 131 w 216"/>
                <a:gd name="T29" fmla="*/ 62 h 234"/>
                <a:gd name="T30" fmla="*/ 127 w 216"/>
                <a:gd name="T31" fmla="*/ 48 h 234"/>
                <a:gd name="T32" fmla="*/ 107 w 216"/>
                <a:gd name="T33" fmla="*/ 31 h 234"/>
                <a:gd name="T34" fmla="*/ 87 w 216"/>
                <a:gd name="T35" fmla="*/ 14 h 234"/>
                <a:gd name="T36" fmla="*/ 76 w 216"/>
                <a:gd name="T37" fmla="*/ 3 h 234"/>
                <a:gd name="T38" fmla="*/ 59 w 216"/>
                <a:gd name="T39" fmla="*/ 1 h 234"/>
                <a:gd name="T40" fmla="*/ 53 w 216"/>
                <a:gd name="T41" fmla="*/ 13 h 234"/>
                <a:gd name="T42" fmla="*/ 55 w 216"/>
                <a:gd name="T43" fmla="*/ 33 h 234"/>
                <a:gd name="T44" fmla="*/ 52 w 216"/>
                <a:gd name="T45" fmla="*/ 51 h 234"/>
                <a:gd name="T46" fmla="*/ 44 w 216"/>
                <a:gd name="T47" fmla="*/ 53 h 234"/>
                <a:gd name="T48" fmla="*/ 41 w 216"/>
                <a:gd name="T49" fmla="*/ 61 h 234"/>
                <a:gd name="T50" fmla="*/ 39 w 216"/>
                <a:gd name="T51" fmla="*/ 79 h 234"/>
                <a:gd name="T52" fmla="*/ 39 w 216"/>
                <a:gd name="T53" fmla="*/ 98 h 234"/>
                <a:gd name="T54" fmla="*/ 15 w 216"/>
                <a:gd name="T55" fmla="*/ 105 h 234"/>
                <a:gd name="T56" fmla="*/ 0 w 216"/>
                <a:gd name="T57" fmla="*/ 107 h 234"/>
                <a:gd name="T58" fmla="*/ 5 w 216"/>
                <a:gd name="T59" fmla="*/ 122 h 234"/>
                <a:gd name="T60" fmla="*/ 17 w 216"/>
                <a:gd name="T61" fmla="*/ 140 h 234"/>
                <a:gd name="T62" fmla="*/ 35 w 216"/>
                <a:gd name="T63" fmla="*/ 147 h 234"/>
                <a:gd name="T64" fmla="*/ 46 w 216"/>
                <a:gd name="T65" fmla="*/ 157 h 234"/>
                <a:gd name="T66" fmla="*/ 57 w 216"/>
                <a:gd name="T67" fmla="*/ 160 h 234"/>
                <a:gd name="T68" fmla="*/ 70 w 216"/>
                <a:gd name="T69" fmla="*/ 173 h 234"/>
                <a:gd name="T70" fmla="*/ 87 w 216"/>
                <a:gd name="T71" fmla="*/ 188 h 234"/>
                <a:gd name="T72" fmla="*/ 107 w 216"/>
                <a:gd name="T73" fmla="*/ 203 h 234"/>
                <a:gd name="T74" fmla="*/ 129 w 216"/>
                <a:gd name="T75" fmla="*/ 208 h 234"/>
                <a:gd name="T76" fmla="*/ 150 w 216"/>
                <a:gd name="T77" fmla="*/ 212 h 234"/>
                <a:gd name="T78" fmla="*/ 159 w 216"/>
                <a:gd name="T79" fmla="*/ 225 h 2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6"/>
                <a:gd name="T121" fmla="*/ 0 h 234"/>
                <a:gd name="T122" fmla="*/ 216 w 216"/>
                <a:gd name="T123" fmla="*/ 234 h 23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6" h="234">
                  <a:moveTo>
                    <a:pt x="162" y="234"/>
                  </a:moveTo>
                  <a:lnTo>
                    <a:pt x="170" y="223"/>
                  </a:lnTo>
                  <a:lnTo>
                    <a:pt x="179" y="212"/>
                  </a:lnTo>
                  <a:lnTo>
                    <a:pt x="185" y="212"/>
                  </a:lnTo>
                  <a:lnTo>
                    <a:pt x="192" y="210"/>
                  </a:lnTo>
                  <a:lnTo>
                    <a:pt x="198" y="207"/>
                  </a:lnTo>
                  <a:lnTo>
                    <a:pt x="203" y="201"/>
                  </a:lnTo>
                  <a:lnTo>
                    <a:pt x="203" y="175"/>
                  </a:lnTo>
                  <a:lnTo>
                    <a:pt x="203" y="149"/>
                  </a:lnTo>
                  <a:lnTo>
                    <a:pt x="209" y="144"/>
                  </a:lnTo>
                  <a:lnTo>
                    <a:pt x="216" y="140"/>
                  </a:lnTo>
                  <a:lnTo>
                    <a:pt x="216" y="136"/>
                  </a:lnTo>
                  <a:lnTo>
                    <a:pt x="216" y="133"/>
                  </a:lnTo>
                  <a:lnTo>
                    <a:pt x="212" y="129"/>
                  </a:lnTo>
                  <a:lnTo>
                    <a:pt x="209" y="123"/>
                  </a:lnTo>
                  <a:lnTo>
                    <a:pt x="194" y="120"/>
                  </a:lnTo>
                  <a:lnTo>
                    <a:pt x="179" y="118"/>
                  </a:lnTo>
                  <a:lnTo>
                    <a:pt x="174" y="101"/>
                  </a:lnTo>
                  <a:lnTo>
                    <a:pt x="172" y="86"/>
                  </a:lnTo>
                  <a:lnTo>
                    <a:pt x="166" y="85"/>
                  </a:lnTo>
                  <a:lnTo>
                    <a:pt x="162" y="85"/>
                  </a:lnTo>
                  <a:lnTo>
                    <a:pt x="161" y="86"/>
                  </a:lnTo>
                  <a:lnTo>
                    <a:pt x="159" y="86"/>
                  </a:lnTo>
                  <a:lnTo>
                    <a:pt x="155" y="90"/>
                  </a:lnTo>
                  <a:lnTo>
                    <a:pt x="151" y="92"/>
                  </a:lnTo>
                  <a:lnTo>
                    <a:pt x="142" y="88"/>
                  </a:lnTo>
                  <a:lnTo>
                    <a:pt x="137" y="83"/>
                  </a:lnTo>
                  <a:lnTo>
                    <a:pt x="133" y="75"/>
                  </a:lnTo>
                  <a:lnTo>
                    <a:pt x="131" y="68"/>
                  </a:lnTo>
                  <a:lnTo>
                    <a:pt x="131" y="62"/>
                  </a:lnTo>
                  <a:lnTo>
                    <a:pt x="129" y="55"/>
                  </a:lnTo>
                  <a:lnTo>
                    <a:pt x="127" y="48"/>
                  </a:lnTo>
                  <a:lnTo>
                    <a:pt x="124" y="42"/>
                  </a:lnTo>
                  <a:lnTo>
                    <a:pt x="107" y="31"/>
                  </a:lnTo>
                  <a:lnTo>
                    <a:pt x="90" y="22"/>
                  </a:lnTo>
                  <a:lnTo>
                    <a:pt x="87" y="14"/>
                  </a:lnTo>
                  <a:lnTo>
                    <a:pt x="81" y="9"/>
                  </a:lnTo>
                  <a:lnTo>
                    <a:pt x="76" y="3"/>
                  </a:lnTo>
                  <a:lnTo>
                    <a:pt x="66" y="0"/>
                  </a:lnTo>
                  <a:lnTo>
                    <a:pt x="59" y="1"/>
                  </a:lnTo>
                  <a:lnTo>
                    <a:pt x="55" y="5"/>
                  </a:lnTo>
                  <a:lnTo>
                    <a:pt x="53" y="13"/>
                  </a:lnTo>
                  <a:lnTo>
                    <a:pt x="53" y="18"/>
                  </a:lnTo>
                  <a:lnTo>
                    <a:pt x="55" y="33"/>
                  </a:lnTo>
                  <a:lnTo>
                    <a:pt x="55" y="48"/>
                  </a:lnTo>
                  <a:lnTo>
                    <a:pt x="52" y="51"/>
                  </a:lnTo>
                  <a:lnTo>
                    <a:pt x="46" y="51"/>
                  </a:lnTo>
                  <a:lnTo>
                    <a:pt x="44" y="53"/>
                  </a:lnTo>
                  <a:lnTo>
                    <a:pt x="42" y="57"/>
                  </a:lnTo>
                  <a:lnTo>
                    <a:pt x="41" y="61"/>
                  </a:lnTo>
                  <a:lnTo>
                    <a:pt x="39" y="70"/>
                  </a:lnTo>
                  <a:lnTo>
                    <a:pt x="39" y="79"/>
                  </a:lnTo>
                  <a:lnTo>
                    <a:pt x="41" y="88"/>
                  </a:lnTo>
                  <a:lnTo>
                    <a:pt x="39" y="98"/>
                  </a:lnTo>
                  <a:lnTo>
                    <a:pt x="33" y="103"/>
                  </a:lnTo>
                  <a:lnTo>
                    <a:pt x="15" y="105"/>
                  </a:lnTo>
                  <a:lnTo>
                    <a:pt x="0" y="107"/>
                  </a:lnTo>
                  <a:lnTo>
                    <a:pt x="5" y="122"/>
                  </a:lnTo>
                  <a:lnTo>
                    <a:pt x="7" y="138"/>
                  </a:lnTo>
                  <a:lnTo>
                    <a:pt x="17" y="140"/>
                  </a:lnTo>
                  <a:lnTo>
                    <a:pt x="28" y="142"/>
                  </a:lnTo>
                  <a:lnTo>
                    <a:pt x="35" y="147"/>
                  </a:lnTo>
                  <a:lnTo>
                    <a:pt x="42" y="153"/>
                  </a:lnTo>
                  <a:lnTo>
                    <a:pt x="46" y="157"/>
                  </a:lnTo>
                  <a:lnTo>
                    <a:pt x="50" y="159"/>
                  </a:lnTo>
                  <a:lnTo>
                    <a:pt x="57" y="160"/>
                  </a:lnTo>
                  <a:lnTo>
                    <a:pt x="63" y="160"/>
                  </a:lnTo>
                  <a:lnTo>
                    <a:pt x="70" y="173"/>
                  </a:lnTo>
                  <a:lnTo>
                    <a:pt x="77" y="184"/>
                  </a:lnTo>
                  <a:lnTo>
                    <a:pt x="87" y="188"/>
                  </a:lnTo>
                  <a:lnTo>
                    <a:pt x="100" y="190"/>
                  </a:lnTo>
                  <a:lnTo>
                    <a:pt x="107" y="203"/>
                  </a:lnTo>
                  <a:lnTo>
                    <a:pt x="114" y="212"/>
                  </a:lnTo>
                  <a:lnTo>
                    <a:pt x="129" y="208"/>
                  </a:lnTo>
                  <a:lnTo>
                    <a:pt x="144" y="207"/>
                  </a:lnTo>
                  <a:lnTo>
                    <a:pt x="150" y="212"/>
                  </a:lnTo>
                  <a:lnTo>
                    <a:pt x="155" y="218"/>
                  </a:lnTo>
                  <a:lnTo>
                    <a:pt x="159" y="225"/>
                  </a:lnTo>
                  <a:lnTo>
                    <a:pt x="162" y="234"/>
                  </a:lnTo>
                  <a:close/>
                </a:path>
              </a:pathLst>
            </a:custGeom>
            <a:solidFill>
              <a:schemeClr val="accent2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4" name="Freeform 84"/>
            <p:cNvSpPr>
              <a:spLocks/>
            </p:cNvSpPr>
            <p:nvPr/>
          </p:nvSpPr>
          <p:spPr bwMode="auto">
            <a:xfrm>
              <a:off x="1027" y="2448"/>
              <a:ext cx="226" cy="167"/>
            </a:xfrm>
            <a:custGeom>
              <a:avLst/>
              <a:gdLst>
                <a:gd name="T0" fmla="*/ 126 w 226"/>
                <a:gd name="T1" fmla="*/ 17 h 167"/>
                <a:gd name="T2" fmla="*/ 122 w 226"/>
                <a:gd name="T3" fmla="*/ 4 h 167"/>
                <a:gd name="T4" fmla="*/ 111 w 226"/>
                <a:gd name="T5" fmla="*/ 0 h 167"/>
                <a:gd name="T6" fmla="*/ 104 w 226"/>
                <a:gd name="T7" fmla="*/ 2 h 167"/>
                <a:gd name="T8" fmla="*/ 95 w 226"/>
                <a:gd name="T9" fmla="*/ 13 h 167"/>
                <a:gd name="T10" fmla="*/ 84 w 226"/>
                <a:gd name="T11" fmla="*/ 22 h 167"/>
                <a:gd name="T12" fmla="*/ 61 w 226"/>
                <a:gd name="T13" fmla="*/ 17 h 167"/>
                <a:gd name="T14" fmla="*/ 54 w 226"/>
                <a:gd name="T15" fmla="*/ 21 h 167"/>
                <a:gd name="T16" fmla="*/ 47 w 226"/>
                <a:gd name="T17" fmla="*/ 30 h 167"/>
                <a:gd name="T18" fmla="*/ 41 w 226"/>
                <a:gd name="T19" fmla="*/ 61 h 167"/>
                <a:gd name="T20" fmla="*/ 36 w 226"/>
                <a:gd name="T21" fmla="*/ 93 h 167"/>
                <a:gd name="T22" fmla="*/ 23 w 226"/>
                <a:gd name="T23" fmla="*/ 98 h 167"/>
                <a:gd name="T24" fmla="*/ 8 w 226"/>
                <a:gd name="T25" fmla="*/ 109 h 167"/>
                <a:gd name="T26" fmla="*/ 2 w 226"/>
                <a:gd name="T27" fmla="*/ 128 h 167"/>
                <a:gd name="T28" fmla="*/ 10 w 226"/>
                <a:gd name="T29" fmla="*/ 139 h 167"/>
                <a:gd name="T30" fmla="*/ 24 w 226"/>
                <a:gd name="T31" fmla="*/ 142 h 167"/>
                <a:gd name="T32" fmla="*/ 39 w 226"/>
                <a:gd name="T33" fmla="*/ 148 h 167"/>
                <a:gd name="T34" fmla="*/ 54 w 226"/>
                <a:gd name="T35" fmla="*/ 159 h 167"/>
                <a:gd name="T36" fmla="*/ 63 w 226"/>
                <a:gd name="T37" fmla="*/ 163 h 167"/>
                <a:gd name="T38" fmla="*/ 69 w 226"/>
                <a:gd name="T39" fmla="*/ 163 h 167"/>
                <a:gd name="T40" fmla="*/ 72 w 226"/>
                <a:gd name="T41" fmla="*/ 155 h 167"/>
                <a:gd name="T42" fmla="*/ 76 w 226"/>
                <a:gd name="T43" fmla="*/ 130 h 167"/>
                <a:gd name="T44" fmla="*/ 87 w 226"/>
                <a:gd name="T45" fmla="*/ 111 h 167"/>
                <a:gd name="T46" fmla="*/ 97 w 226"/>
                <a:gd name="T47" fmla="*/ 111 h 167"/>
                <a:gd name="T48" fmla="*/ 104 w 226"/>
                <a:gd name="T49" fmla="*/ 117 h 167"/>
                <a:gd name="T50" fmla="*/ 121 w 226"/>
                <a:gd name="T51" fmla="*/ 115 h 167"/>
                <a:gd name="T52" fmla="*/ 139 w 226"/>
                <a:gd name="T53" fmla="*/ 117 h 167"/>
                <a:gd name="T54" fmla="*/ 167 w 226"/>
                <a:gd name="T55" fmla="*/ 146 h 167"/>
                <a:gd name="T56" fmla="*/ 185 w 226"/>
                <a:gd name="T57" fmla="*/ 157 h 167"/>
                <a:gd name="T58" fmla="*/ 193 w 226"/>
                <a:gd name="T59" fmla="*/ 146 h 167"/>
                <a:gd name="T60" fmla="*/ 209 w 226"/>
                <a:gd name="T61" fmla="*/ 133 h 167"/>
                <a:gd name="T62" fmla="*/ 222 w 226"/>
                <a:gd name="T63" fmla="*/ 113 h 167"/>
                <a:gd name="T64" fmla="*/ 222 w 226"/>
                <a:gd name="T65" fmla="*/ 91 h 167"/>
                <a:gd name="T66" fmla="*/ 207 w 226"/>
                <a:gd name="T67" fmla="*/ 76 h 167"/>
                <a:gd name="T68" fmla="*/ 185 w 226"/>
                <a:gd name="T69" fmla="*/ 70 h 167"/>
                <a:gd name="T70" fmla="*/ 176 w 226"/>
                <a:gd name="T71" fmla="*/ 61 h 167"/>
                <a:gd name="T72" fmla="*/ 169 w 226"/>
                <a:gd name="T73" fmla="*/ 57 h 167"/>
                <a:gd name="T74" fmla="*/ 157 w 226"/>
                <a:gd name="T75" fmla="*/ 57 h 167"/>
                <a:gd name="T76" fmla="*/ 152 w 226"/>
                <a:gd name="T77" fmla="*/ 48 h 167"/>
                <a:gd name="T78" fmla="*/ 139 w 226"/>
                <a:gd name="T79" fmla="*/ 39 h 167"/>
                <a:gd name="T80" fmla="*/ 130 w 226"/>
                <a:gd name="T81" fmla="*/ 33 h 167"/>
                <a:gd name="T82" fmla="*/ 128 w 226"/>
                <a:gd name="T83" fmla="*/ 28 h 1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6"/>
                <a:gd name="T127" fmla="*/ 0 h 167"/>
                <a:gd name="T128" fmla="*/ 226 w 226"/>
                <a:gd name="T129" fmla="*/ 167 h 1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6" h="167">
                  <a:moveTo>
                    <a:pt x="128" y="24"/>
                  </a:moveTo>
                  <a:lnTo>
                    <a:pt x="126" y="17"/>
                  </a:lnTo>
                  <a:lnTo>
                    <a:pt x="126" y="11"/>
                  </a:lnTo>
                  <a:lnTo>
                    <a:pt x="122" y="4"/>
                  </a:lnTo>
                  <a:lnTo>
                    <a:pt x="119" y="0"/>
                  </a:lnTo>
                  <a:lnTo>
                    <a:pt x="111" y="0"/>
                  </a:lnTo>
                  <a:lnTo>
                    <a:pt x="108" y="0"/>
                  </a:lnTo>
                  <a:lnTo>
                    <a:pt x="104" y="2"/>
                  </a:lnTo>
                  <a:lnTo>
                    <a:pt x="100" y="6"/>
                  </a:lnTo>
                  <a:lnTo>
                    <a:pt x="95" y="13"/>
                  </a:lnTo>
                  <a:lnTo>
                    <a:pt x="91" y="21"/>
                  </a:lnTo>
                  <a:lnTo>
                    <a:pt x="84" y="22"/>
                  </a:lnTo>
                  <a:lnTo>
                    <a:pt x="72" y="21"/>
                  </a:lnTo>
                  <a:lnTo>
                    <a:pt x="61" y="17"/>
                  </a:lnTo>
                  <a:lnTo>
                    <a:pt x="50" y="13"/>
                  </a:lnTo>
                  <a:lnTo>
                    <a:pt x="54" y="21"/>
                  </a:lnTo>
                  <a:lnTo>
                    <a:pt x="54" y="26"/>
                  </a:lnTo>
                  <a:lnTo>
                    <a:pt x="47" y="30"/>
                  </a:lnTo>
                  <a:lnTo>
                    <a:pt x="41" y="35"/>
                  </a:lnTo>
                  <a:lnTo>
                    <a:pt x="41" y="61"/>
                  </a:lnTo>
                  <a:lnTo>
                    <a:pt x="41" y="87"/>
                  </a:lnTo>
                  <a:lnTo>
                    <a:pt x="36" y="93"/>
                  </a:lnTo>
                  <a:lnTo>
                    <a:pt x="30" y="96"/>
                  </a:lnTo>
                  <a:lnTo>
                    <a:pt x="23" y="98"/>
                  </a:lnTo>
                  <a:lnTo>
                    <a:pt x="17" y="98"/>
                  </a:lnTo>
                  <a:lnTo>
                    <a:pt x="8" y="109"/>
                  </a:lnTo>
                  <a:lnTo>
                    <a:pt x="0" y="120"/>
                  </a:lnTo>
                  <a:lnTo>
                    <a:pt x="2" y="128"/>
                  </a:lnTo>
                  <a:lnTo>
                    <a:pt x="6" y="133"/>
                  </a:lnTo>
                  <a:lnTo>
                    <a:pt x="10" y="139"/>
                  </a:lnTo>
                  <a:lnTo>
                    <a:pt x="15" y="142"/>
                  </a:lnTo>
                  <a:lnTo>
                    <a:pt x="24" y="142"/>
                  </a:lnTo>
                  <a:lnTo>
                    <a:pt x="34" y="142"/>
                  </a:lnTo>
                  <a:lnTo>
                    <a:pt x="39" y="148"/>
                  </a:lnTo>
                  <a:lnTo>
                    <a:pt x="45" y="157"/>
                  </a:lnTo>
                  <a:lnTo>
                    <a:pt x="54" y="159"/>
                  </a:lnTo>
                  <a:lnTo>
                    <a:pt x="61" y="161"/>
                  </a:lnTo>
                  <a:lnTo>
                    <a:pt x="63" y="163"/>
                  </a:lnTo>
                  <a:lnTo>
                    <a:pt x="65" y="167"/>
                  </a:lnTo>
                  <a:lnTo>
                    <a:pt x="69" y="163"/>
                  </a:lnTo>
                  <a:lnTo>
                    <a:pt x="72" y="159"/>
                  </a:lnTo>
                  <a:lnTo>
                    <a:pt x="72" y="155"/>
                  </a:lnTo>
                  <a:lnTo>
                    <a:pt x="72" y="152"/>
                  </a:lnTo>
                  <a:lnTo>
                    <a:pt x="76" y="130"/>
                  </a:lnTo>
                  <a:lnTo>
                    <a:pt x="80" y="113"/>
                  </a:lnTo>
                  <a:lnTo>
                    <a:pt x="87" y="111"/>
                  </a:lnTo>
                  <a:lnTo>
                    <a:pt x="93" y="111"/>
                  </a:lnTo>
                  <a:lnTo>
                    <a:pt x="97" y="111"/>
                  </a:lnTo>
                  <a:lnTo>
                    <a:pt x="98" y="113"/>
                  </a:lnTo>
                  <a:lnTo>
                    <a:pt x="104" y="117"/>
                  </a:lnTo>
                  <a:lnTo>
                    <a:pt x="111" y="118"/>
                  </a:lnTo>
                  <a:lnTo>
                    <a:pt x="121" y="115"/>
                  </a:lnTo>
                  <a:lnTo>
                    <a:pt x="130" y="111"/>
                  </a:lnTo>
                  <a:lnTo>
                    <a:pt x="139" y="117"/>
                  </a:lnTo>
                  <a:lnTo>
                    <a:pt x="150" y="128"/>
                  </a:lnTo>
                  <a:lnTo>
                    <a:pt x="167" y="146"/>
                  </a:lnTo>
                  <a:lnTo>
                    <a:pt x="180" y="159"/>
                  </a:lnTo>
                  <a:lnTo>
                    <a:pt x="185" y="157"/>
                  </a:lnTo>
                  <a:lnTo>
                    <a:pt x="191" y="152"/>
                  </a:lnTo>
                  <a:lnTo>
                    <a:pt x="193" y="146"/>
                  </a:lnTo>
                  <a:lnTo>
                    <a:pt x="196" y="141"/>
                  </a:lnTo>
                  <a:lnTo>
                    <a:pt x="209" y="133"/>
                  </a:lnTo>
                  <a:lnTo>
                    <a:pt x="226" y="120"/>
                  </a:lnTo>
                  <a:lnTo>
                    <a:pt x="222" y="113"/>
                  </a:lnTo>
                  <a:lnTo>
                    <a:pt x="220" y="104"/>
                  </a:lnTo>
                  <a:lnTo>
                    <a:pt x="222" y="91"/>
                  </a:lnTo>
                  <a:lnTo>
                    <a:pt x="222" y="80"/>
                  </a:lnTo>
                  <a:lnTo>
                    <a:pt x="207" y="76"/>
                  </a:lnTo>
                  <a:lnTo>
                    <a:pt x="193" y="76"/>
                  </a:lnTo>
                  <a:lnTo>
                    <a:pt x="185" y="70"/>
                  </a:lnTo>
                  <a:lnTo>
                    <a:pt x="180" y="65"/>
                  </a:lnTo>
                  <a:lnTo>
                    <a:pt x="176" y="61"/>
                  </a:lnTo>
                  <a:lnTo>
                    <a:pt x="172" y="59"/>
                  </a:lnTo>
                  <a:lnTo>
                    <a:pt x="169" y="57"/>
                  </a:lnTo>
                  <a:lnTo>
                    <a:pt x="163" y="59"/>
                  </a:lnTo>
                  <a:lnTo>
                    <a:pt x="157" y="57"/>
                  </a:lnTo>
                  <a:lnTo>
                    <a:pt x="156" y="54"/>
                  </a:lnTo>
                  <a:lnTo>
                    <a:pt x="152" y="48"/>
                  </a:lnTo>
                  <a:lnTo>
                    <a:pt x="148" y="39"/>
                  </a:lnTo>
                  <a:lnTo>
                    <a:pt x="139" y="39"/>
                  </a:lnTo>
                  <a:lnTo>
                    <a:pt x="132" y="35"/>
                  </a:lnTo>
                  <a:lnTo>
                    <a:pt x="130" y="33"/>
                  </a:lnTo>
                  <a:lnTo>
                    <a:pt x="128" y="32"/>
                  </a:lnTo>
                  <a:lnTo>
                    <a:pt x="128" y="28"/>
                  </a:lnTo>
                  <a:lnTo>
                    <a:pt x="128" y="24"/>
                  </a:lnTo>
                  <a:close/>
                </a:path>
              </a:pathLst>
            </a:custGeom>
            <a:solidFill>
              <a:schemeClr val="accent2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5" name="Freeform 85"/>
            <p:cNvSpPr>
              <a:spLocks/>
            </p:cNvSpPr>
            <p:nvPr/>
          </p:nvSpPr>
          <p:spPr bwMode="auto">
            <a:xfrm>
              <a:off x="944" y="2289"/>
              <a:ext cx="202" cy="181"/>
            </a:xfrm>
            <a:custGeom>
              <a:avLst/>
              <a:gdLst>
                <a:gd name="T0" fmla="*/ 2 w 202"/>
                <a:gd name="T1" fmla="*/ 52 h 181"/>
                <a:gd name="T2" fmla="*/ 6 w 202"/>
                <a:gd name="T3" fmla="*/ 45 h 181"/>
                <a:gd name="T4" fmla="*/ 21 w 202"/>
                <a:gd name="T5" fmla="*/ 43 h 181"/>
                <a:gd name="T6" fmla="*/ 32 w 202"/>
                <a:gd name="T7" fmla="*/ 41 h 181"/>
                <a:gd name="T8" fmla="*/ 39 w 202"/>
                <a:gd name="T9" fmla="*/ 34 h 181"/>
                <a:gd name="T10" fmla="*/ 52 w 202"/>
                <a:gd name="T11" fmla="*/ 24 h 181"/>
                <a:gd name="T12" fmla="*/ 63 w 202"/>
                <a:gd name="T13" fmla="*/ 8 h 181"/>
                <a:gd name="T14" fmla="*/ 76 w 202"/>
                <a:gd name="T15" fmla="*/ 8 h 181"/>
                <a:gd name="T16" fmla="*/ 96 w 202"/>
                <a:gd name="T17" fmla="*/ 22 h 181"/>
                <a:gd name="T18" fmla="*/ 109 w 202"/>
                <a:gd name="T19" fmla="*/ 39 h 181"/>
                <a:gd name="T20" fmla="*/ 109 w 202"/>
                <a:gd name="T21" fmla="*/ 56 h 181"/>
                <a:gd name="T22" fmla="*/ 113 w 202"/>
                <a:gd name="T23" fmla="*/ 71 h 181"/>
                <a:gd name="T24" fmla="*/ 113 w 202"/>
                <a:gd name="T25" fmla="*/ 83 h 181"/>
                <a:gd name="T26" fmla="*/ 126 w 202"/>
                <a:gd name="T27" fmla="*/ 96 h 181"/>
                <a:gd name="T28" fmla="*/ 146 w 202"/>
                <a:gd name="T29" fmla="*/ 100 h 181"/>
                <a:gd name="T30" fmla="*/ 163 w 202"/>
                <a:gd name="T31" fmla="*/ 96 h 181"/>
                <a:gd name="T32" fmla="*/ 176 w 202"/>
                <a:gd name="T33" fmla="*/ 87 h 181"/>
                <a:gd name="T34" fmla="*/ 185 w 202"/>
                <a:gd name="T35" fmla="*/ 87 h 181"/>
                <a:gd name="T36" fmla="*/ 187 w 202"/>
                <a:gd name="T37" fmla="*/ 91 h 181"/>
                <a:gd name="T38" fmla="*/ 183 w 202"/>
                <a:gd name="T39" fmla="*/ 102 h 181"/>
                <a:gd name="T40" fmla="*/ 187 w 202"/>
                <a:gd name="T41" fmla="*/ 109 h 181"/>
                <a:gd name="T42" fmla="*/ 196 w 202"/>
                <a:gd name="T43" fmla="*/ 113 h 181"/>
                <a:gd name="T44" fmla="*/ 202 w 202"/>
                <a:gd name="T45" fmla="*/ 119 h 181"/>
                <a:gd name="T46" fmla="*/ 198 w 202"/>
                <a:gd name="T47" fmla="*/ 143 h 181"/>
                <a:gd name="T48" fmla="*/ 185 w 202"/>
                <a:gd name="T49" fmla="*/ 163 h 181"/>
                <a:gd name="T50" fmla="*/ 178 w 202"/>
                <a:gd name="T51" fmla="*/ 174 h 181"/>
                <a:gd name="T52" fmla="*/ 167 w 202"/>
                <a:gd name="T53" fmla="*/ 181 h 181"/>
                <a:gd name="T54" fmla="*/ 144 w 202"/>
                <a:gd name="T55" fmla="*/ 176 h 181"/>
                <a:gd name="T56" fmla="*/ 131 w 202"/>
                <a:gd name="T57" fmla="*/ 170 h 181"/>
                <a:gd name="T58" fmla="*/ 115 w 202"/>
                <a:gd name="T59" fmla="*/ 165 h 181"/>
                <a:gd name="T60" fmla="*/ 95 w 202"/>
                <a:gd name="T61" fmla="*/ 146 h 181"/>
                <a:gd name="T62" fmla="*/ 87 w 202"/>
                <a:gd name="T63" fmla="*/ 130 h 181"/>
                <a:gd name="T64" fmla="*/ 82 w 202"/>
                <a:gd name="T65" fmla="*/ 131 h 181"/>
                <a:gd name="T66" fmla="*/ 76 w 202"/>
                <a:gd name="T67" fmla="*/ 135 h 181"/>
                <a:gd name="T68" fmla="*/ 63 w 202"/>
                <a:gd name="T69" fmla="*/ 133 h 181"/>
                <a:gd name="T70" fmla="*/ 54 w 202"/>
                <a:gd name="T71" fmla="*/ 120 h 181"/>
                <a:gd name="T72" fmla="*/ 52 w 202"/>
                <a:gd name="T73" fmla="*/ 107 h 181"/>
                <a:gd name="T74" fmla="*/ 48 w 202"/>
                <a:gd name="T75" fmla="*/ 93 h 181"/>
                <a:gd name="T76" fmla="*/ 28 w 202"/>
                <a:gd name="T77" fmla="*/ 76 h 181"/>
                <a:gd name="T78" fmla="*/ 6 w 202"/>
                <a:gd name="T79" fmla="*/ 59 h 18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02"/>
                <a:gd name="T121" fmla="*/ 0 h 181"/>
                <a:gd name="T122" fmla="*/ 202 w 202"/>
                <a:gd name="T123" fmla="*/ 181 h 18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02" h="181">
                  <a:moveTo>
                    <a:pt x="0" y="52"/>
                  </a:moveTo>
                  <a:lnTo>
                    <a:pt x="2" y="52"/>
                  </a:lnTo>
                  <a:lnTo>
                    <a:pt x="2" y="50"/>
                  </a:lnTo>
                  <a:lnTo>
                    <a:pt x="6" y="45"/>
                  </a:lnTo>
                  <a:lnTo>
                    <a:pt x="11" y="39"/>
                  </a:lnTo>
                  <a:lnTo>
                    <a:pt x="21" y="43"/>
                  </a:lnTo>
                  <a:lnTo>
                    <a:pt x="30" y="46"/>
                  </a:lnTo>
                  <a:lnTo>
                    <a:pt x="32" y="41"/>
                  </a:lnTo>
                  <a:lnTo>
                    <a:pt x="35" y="35"/>
                  </a:lnTo>
                  <a:lnTo>
                    <a:pt x="39" y="34"/>
                  </a:lnTo>
                  <a:lnTo>
                    <a:pt x="45" y="32"/>
                  </a:lnTo>
                  <a:lnTo>
                    <a:pt x="52" y="24"/>
                  </a:lnTo>
                  <a:lnTo>
                    <a:pt x="58" y="17"/>
                  </a:lnTo>
                  <a:lnTo>
                    <a:pt x="63" y="8"/>
                  </a:lnTo>
                  <a:lnTo>
                    <a:pt x="71" y="0"/>
                  </a:lnTo>
                  <a:lnTo>
                    <a:pt x="76" y="8"/>
                  </a:lnTo>
                  <a:lnTo>
                    <a:pt x="80" y="19"/>
                  </a:lnTo>
                  <a:lnTo>
                    <a:pt x="96" y="22"/>
                  </a:lnTo>
                  <a:lnTo>
                    <a:pt x="109" y="28"/>
                  </a:lnTo>
                  <a:lnTo>
                    <a:pt x="109" y="39"/>
                  </a:lnTo>
                  <a:lnTo>
                    <a:pt x="106" y="52"/>
                  </a:lnTo>
                  <a:lnTo>
                    <a:pt x="109" y="56"/>
                  </a:lnTo>
                  <a:lnTo>
                    <a:pt x="113" y="61"/>
                  </a:lnTo>
                  <a:lnTo>
                    <a:pt x="113" y="71"/>
                  </a:lnTo>
                  <a:lnTo>
                    <a:pt x="111" y="78"/>
                  </a:lnTo>
                  <a:lnTo>
                    <a:pt x="113" y="83"/>
                  </a:lnTo>
                  <a:lnTo>
                    <a:pt x="119" y="91"/>
                  </a:lnTo>
                  <a:lnTo>
                    <a:pt x="126" y="96"/>
                  </a:lnTo>
                  <a:lnTo>
                    <a:pt x="135" y="100"/>
                  </a:lnTo>
                  <a:lnTo>
                    <a:pt x="146" y="100"/>
                  </a:lnTo>
                  <a:lnTo>
                    <a:pt x="155" y="98"/>
                  </a:lnTo>
                  <a:lnTo>
                    <a:pt x="163" y="96"/>
                  </a:lnTo>
                  <a:lnTo>
                    <a:pt x="168" y="93"/>
                  </a:lnTo>
                  <a:lnTo>
                    <a:pt x="176" y="87"/>
                  </a:lnTo>
                  <a:lnTo>
                    <a:pt x="183" y="85"/>
                  </a:lnTo>
                  <a:lnTo>
                    <a:pt x="185" y="87"/>
                  </a:lnTo>
                  <a:lnTo>
                    <a:pt x="187" y="89"/>
                  </a:lnTo>
                  <a:lnTo>
                    <a:pt x="187" y="91"/>
                  </a:lnTo>
                  <a:lnTo>
                    <a:pt x="185" y="95"/>
                  </a:lnTo>
                  <a:lnTo>
                    <a:pt x="183" y="102"/>
                  </a:lnTo>
                  <a:lnTo>
                    <a:pt x="183" y="107"/>
                  </a:lnTo>
                  <a:lnTo>
                    <a:pt x="187" y="109"/>
                  </a:lnTo>
                  <a:lnTo>
                    <a:pt x="192" y="111"/>
                  </a:lnTo>
                  <a:lnTo>
                    <a:pt x="196" y="113"/>
                  </a:lnTo>
                  <a:lnTo>
                    <a:pt x="200" y="115"/>
                  </a:lnTo>
                  <a:lnTo>
                    <a:pt x="202" y="119"/>
                  </a:lnTo>
                  <a:lnTo>
                    <a:pt x="202" y="126"/>
                  </a:lnTo>
                  <a:lnTo>
                    <a:pt x="198" y="143"/>
                  </a:lnTo>
                  <a:lnTo>
                    <a:pt x="191" y="159"/>
                  </a:lnTo>
                  <a:lnTo>
                    <a:pt x="185" y="163"/>
                  </a:lnTo>
                  <a:lnTo>
                    <a:pt x="181" y="168"/>
                  </a:lnTo>
                  <a:lnTo>
                    <a:pt x="178" y="174"/>
                  </a:lnTo>
                  <a:lnTo>
                    <a:pt x="174" y="180"/>
                  </a:lnTo>
                  <a:lnTo>
                    <a:pt x="167" y="181"/>
                  </a:lnTo>
                  <a:lnTo>
                    <a:pt x="155" y="180"/>
                  </a:lnTo>
                  <a:lnTo>
                    <a:pt x="144" y="176"/>
                  </a:lnTo>
                  <a:lnTo>
                    <a:pt x="133" y="172"/>
                  </a:lnTo>
                  <a:lnTo>
                    <a:pt x="131" y="170"/>
                  </a:lnTo>
                  <a:lnTo>
                    <a:pt x="130" y="168"/>
                  </a:lnTo>
                  <a:lnTo>
                    <a:pt x="115" y="165"/>
                  </a:lnTo>
                  <a:lnTo>
                    <a:pt x="100" y="163"/>
                  </a:lnTo>
                  <a:lnTo>
                    <a:pt x="95" y="146"/>
                  </a:lnTo>
                  <a:lnTo>
                    <a:pt x="93" y="131"/>
                  </a:lnTo>
                  <a:lnTo>
                    <a:pt x="87" y="130"/>
                  </a:lnTo>
                  <a:lnTo>
                    <a:pt x="83" y="130"/>
                  </a:lnTo>
                  <a:lnTo>
                    <a:pt x="82" y="131"/>
                  </a:lnTo>
                  <a:lnTo>
                    <a:pt x="80" y="131"/>
                  </a:lnTo>
                  <a:lnTo>
                    <a:pt x="76" y="135"/>
                  </a:lnTo>
                  <a:lnTo>
                    <a:pt x="72" y="137"/>
                  </a:lnTo>
                  <a:lnTo>
                    <a:pt x="63" y="133"/>
                  </a:lnTo>
                  <a:lnTo>
                    <a:pt x="58" y="128"/>
                  </a:lnTo>
                  <a:lnTo>
                    <a:pt x="54" y="120"/>
                  </a:lnTo>
                  <a:lnTo>
                    <a:pt x="52" y="113"/>
                  </a:lnTo>
                  <a:lnTo>
                    <a:pt x="52" y="107"/>
                  </a:lnTo>
                  <a:lnTo>
                    <a:pt x="50" y="100"/>
                  </a:lnTo>
                  <a:lnTo>
                    <a:pt x="48" y="93"/>
                  </a:lnTo>
                  <a:lnTo>
                    <a:pt x="45" y="87"/>
                  </a:lnTo>
                  <a:lnTo>
                    <a:pt x="28" y="76"/>
                  </a:lnTo>
                  <a:lnTo>
                    <a:pt x="11" y="67"/>
                  </a:lnTo>
                  <a:lnTo>
                    <a:pt x="6" y="59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chemeClr val="accent2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6" name="Freeform 86"/>
            <p:cNvSpPr>
              <a:spLocks/>
            </p:cNvSpPr>
            <p:nvPr/>
          </p:nvSpPr>
          <p:spPr bwMode="auto">
            <a:xfrm>
              <a:off x="1208" y="2289"/>
              <a:ext cx="169" cy="146"/>
            </a:xfrm>
            <a:custGeom>
              <a:avLst/>
              <a:gdLst>
                <a:gd name="T0" fmla="*/ 4 w 169"/>
                <a:gd name="T1" fmla="*/ 63 h 146"/>
                <a:gd name="T2" fmla="*/ 2 w 169"/>
                <a:gd name="T3" fmla="*/ 46 h 146"/>
                <a:gd name="T4" fmla="*/ 2 w 169"/>
                <a:gd name="T5" fmla="*/ 30 h 146"/>
                <a:gd name="T6" fmla="*/ 0 w 169"/>
                <a:gd name="T7" fmla="*/ 22 h 146"/>
                <a:gd name="T8" fmla="*/ 2 w 169"/>
                <a:gd name="T9" fmla="*/ 15 h 146"/>
                <a:gd name="T10" fmla="*/ 2 w 169"/>
                <a:gd name="T11" fmla="*/ 8 h 146"/>
                <a:gd name="T12" fmla="*/ 6 w 169"/>
                <a:gd name="T13" fmla="*/ 2 h 146"/>
                <a:gd name="T14" fmla="*/ 21 w 169"/>
                <a:gd name="T15" fmla="*/ 0 h 146"/>
                <a:gd name="T16" fmla="*/ 36 w 169"/>
                <a:gd name="T17" fmla="*/ 2 h 146"/>
                <a:gd name="T18" fmla="*/ 45 w 169"/>
                <a:gd name="T19" fmla="*/ 4 h 146"/>
                <a:gd name="T20" fmla="*/ 54 w 169"/>
                <a:gd name="T21" fmla="*/ 10 h 146"/>
                <a:gd name="T22" fmla="*/ 63 w 169"/>
                <a:gd name="T23" fmla="*/ 15 h 146"/>
                <a:gd name="T24" fmla="*/ 73 w 169"/>
                <a:gd name="T25" fmla="*/ 22 h 146"/>
                <a:gd name="T26" fmla="*/ 73 w 169"/>
                <a:gd name="T27" fmla="*/ 22 h 146"/>
                <a:gd name="T28" fmla="*/ 80 w 169"/>
                <a:gd name="T29" fmla="*/ 34 h 146"/>
                <a:gd name="T30" fmla="*/ 89 w 169"/>
                <a:gd name="T31" fmla="*/ 43 h 146"/>
                <a:gd name="T32" fmla="*/ 97 w 169"/>
                <a:gd name="T33" fmla="*/ 50 h 146"/>
                <a:gd name="T34" fmla="*/ 104 w 169"/>
                <a:gd name="T35" fmla="*/ 56 h 146"/>
                <a:gd name="T36" fmla="*/ 111 w 169"/>
                <a:gd name="T37" fmla="*/ 59 h 146"/>
                <a:gd name="T38" fmla="*/ 119 w 169"/>
                <a:gd name="T39" fmla="*/ 61 h 146"/>
                <a:gd name="T40" fmla="*/ 126 w 169"/>
                <a:gd name="T41" fmla="*/ 61 h 146"/>
                <a:gd name="T42" fmla="*/ 133 w 169"/>
                <a:gd name="T43" fmla="*/ 61 h 146"/>
                <a:gd name="T44" fmla="*/ 141 w 169"/>
                <a:gd name="T45" fmla="*/ 63 h 146"/>
                <a:gd name="T46" fmla="*/ 146 w 169"/>
                <a:gd name="T47" fmla="*/ 67 h 146"/>
                <a:gd name="T48" fmla="*/ 150 w 169"/>
                <a:gd name="T49" fmla="*/ 72 h 146"/>
                <a:gd name="T50" fmla="*/ 154 w 169"/>
                <a:gd name="T51" fmla="*/ 80 h 146"/>
                <a:gd name="T52" fmla="*/ 159 w 169"/>
                <a:gd name="T53" fmla="*/ 74 h 146"/>
                <a:gd name="T54" fmla="*/ 165 w 169"/>
                <a:gd name="T55" fmla="*/ 71 h 146"/>
                <a:gd name="T56" fmla="*/ 165 w 169"/>
                <a:gd name="T57" fmla="*/ 80 h 146"/>
                <a:gd name="T58" fmla="*/ 161 w 169"/>
                <a:gd name="T59" fmla="*/ 91 h 146"/>
                <a:gd name="T60" fmla="*/ 165 w 169"/>
                <a:gd name="T61" fmla="*/ 95 h 146"/>
                <a:gd name="T62" fmla="*/ 169 w 169"/>
                <a:gd name="T63" fmla="*/ 102 h 146"/>
                <a:gd name="T64" fmla="*/ 167 w 169"/>
                <a:gd name="T65" fmla="*/ 117 h 146"/>
                <a:gd name="T66" fmla="*/ 163 w 169"/>
                <a:gd name="T67" fmla="*/ 133 h 146"/>
                <a:gd name="T68" fmla="*/ 159 w 169"/>
                <a:gd name="T69" fmla="*/ 139 h 146"/>
                <a:gd name="T70" fmla="*/ 154 w 169"/>
                <a:gd name="T71" fmla="*/ 143 h 146"/>
                <a:gd name="T72" fmla="*/ 148 w 169"/>
                <a:gd name="T73" fmla="*/ 146 h 146"/>
                <a:gd name="T74" fmla="*/ 141 w 169"/>
                <a:gd name="T75" fmla="*/ 146 h 146"/>
                <a:gd name="T76" fmla="*/ 141 w 169"/>
                <a:gd name="T77" fmla="*/ 139 h 146"/>
                <a:gd name="T78" fmla="*/ 137 w 169"/>
                <a:gd name="T79" fmla="*/ 133 h 146"/>
                <a:gd name="T80" fmla="*/ 130 w 169"/>
                <a:gd name="T81" fmla="*/ 135 h 146"/>
                <a:gd name="T82" fmla="*/ 122 w 169"/>
                <a:gd name="T83" fmla="*/ 135 h 146"/>
                <a:gd name="T84" fmla="*/ 121 w 169"/>
                <a:gd name="T85" fmla="*/ 130 h 146"/>
                <a:gd name="T86" fmla="*/ 121 w 169"/>
                <a:gd name="T87" fmla="*/ 126 h 146"/>
                <a:gd name="T88" fmla="*/ 109 w 169"/>
                <a:gd name="T89" fmla="*/ 126 h 146"/>
                <a:gd name="T90" fmla="*/ 102 w 169"/>
                <a:gd name="T91" fmla="*/ 130 h 146"/>
                <a:gd name="T92" fmla="*/ 98 w 169"/>
                <a:gd name="T93" fmla="*/ 133 h 146"/>
                <a:gd name="T94" fmla="*/ 93 w 169"/>
                <a:gd name="T95" fmla="*/ 137 h 146"/>
                <a:gd name="T96" fmla="*/ 76 w 169"/>
                <a:gd name="T97" fmla="*/ 137 h 146"/>
                <a:gd name="T98" fmla="*/ 60 w 169"/>
                <a:gd name="T99" fmla="*/ 133 h 146"/>
                <a:gd name="T100" fmla="*/ 49 w 169"/>
                <a:gd name="T101" fmla="*/ 111 h 146"/>
                <a:gd name="T102" fmla="*/ 50 w 169"/>
                <a:gd name="T103" fmla="*/ 91 h 146"/>
                <a:gd name="T104" fmla="*/ 50 w 169"/>
                <a:gd name="T105" fmla="*/ 72 h 146"/>
                <a:gd name="T106" fmla="*/ 32 w 169"/>
                <a:gd name="T107" fmla="*/ 67 h 146"/>
                <a:gd name="T108" fmla="*/ 6 w 169"/>
                <a:gd name="T109" fmla="*/ 63 h 146"/>
                <a:gd name="T110" fmla="*/ 4 w 169"/>
                <a:gd name="T111" fmla="*/ 63 h 146"/>
                <a:gd name="T112" fmla="*/ 4 w 169"/>
                <a:gd name="T113" fmla="*/ 63 h 1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"/>
                <a:gd name="T172" fmla="*/ 0 h 146"/>
                <a:gd name="T173" fmla="*/ 169 w 169"/>
                <a:gd name="T174" fmla="*/ 146 h 1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" h="146">
                  <a:moveTo>
                    <a:pt x="4" y="63"/>
                  </a:moveTo>
                  <a:lnTo>
                    <a:pt x="2" y="46"/>
                  </a:lnTo>
                  <a:lnTo>
                    <a:pt x="2" y="30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2" y="8"/>
                  </a:lnTo>
                  <a:lnTo>
                    <a:pt x="6" y="2"/>
                  </a:lnTo>
                  <a:lnTo>
                    <a:pt x="21" y="0"/>
                  </a:lnTo>
                  <a:lnTo>
                    <a:pt x="36" y="2"/>
                  </a:lnTo>
                  <a:lnTo>
                    <a:pt x="45" y="4"/>
                  </a:lnTo>
                  <a:lnTo>
                    <a:pt x="54" y="10"/>
                  </a:lnTo>
                  <a:lnTo>
                    <a:pt x="63" y="15"/>
                  </a:lnTo>
                  <a:lnTo>
                    <a:pt x="73" y="22"/>
                  </a:lnTo>
                  <a:lnTo>
                    <a:pt x="80" y="34"/>
                  </a:lnTo>
                  <a:lnTo>
                    <a:pt x="89" y="43"/>
                  </a:lnTo>
                  <a:lnTo>
                    <a:pt x="97" y="50"/>
                  </a:lnTo>
                  <a:lnTo>
                    <a:pt x="104" y="56"/>
                  </a:lnTo>
                  <a:lnTo>
                    <a:pt x="111" y="59"/>
                  </a:lnTo>
                  <a:lnTo>
                    <a:pt x="119" y="61"/>
                  </a:lnTo>
                  <a:lnTo>
                    <a:pt x="126" y="61"/>
                  </a:lnTo>
                  <a:lnTo>
                    <a:pt x="133" y="61"/>
                  </a:lnTo>
                  <a:lnTo>
                    <a:pt x="141" y="63"/>
                  </a:lnTo>
                  <a:lnTo>
                    <a:pt x="146" y="67"/>
                  </a:lnTo>
                  <a:lnTo>
                    <a:pt x="150" y="72"/>
                  </a:lnTo>
                  <a:lnTo>
                    <a:pt x="154" y="80"/>
                  </a:lnTo>
                  <a:lnTo>
                    <a:pt x="159" y="74"/>
                  </a:lnTo>
                  <a:lnTo>
                    <a:pt x="165" y="71"/>
                  </a:lnTo>
                  <a:lnTo>
                    <a:pt x="165" y="80"/>
                  </a:lnTo>
                  <a:lnTo>
                    <a:pt x="161" y="91"/>
                  </a:lnTo>
                  <a:lnTo>
                    <a:pt x="165" y="95"/>
                  </a:lnTo>
                  <a:lnTo>
                    <a:pt x="169" y="102"/>
                  </a:lnTo>
                  <a:lnTo>
                    <a:pt x="167" y="117"/>
                  </a:lnTo>
                  <a:lnTo>
                    <a:pt x="163" y="133"/>
                  </a:lnTo>
                  <a:lnTo>
                    <a:pt x="159" y="139"/>
                  </a:lnTo>
                  <a:lnTo>
                    <a:pt x="154" y="143"/>
                  </a:lnTo>
                  <a:lnTo>
                    <a:pt x="148" y="146"/>
                  </a:lnTo>
                  <a:lnTo>
                    <a:pt x="141" y="146"/>
                  </a:lnTo>
                  <a:lnTo>
                    <a:pt x="141" y="139"/>
                  </a:lnTo>
                  <a:lnTo>
                    <a:pt x="137" y="133"/>
                  </a:lnTo>
                  <a:lnTo>
                    <a:pt x="130" y="135"/>
                  </a:lnTo>
                  <a:lnTo>
                    <a:pt x="122" y="135"/>
                  </a:lnTo>
                  <a:lnTo>
                    <a:pt x="121" y="130"/>
                  </a:lnTo>
                  <a:lnTo>
                    <a:pt x="121" y="126"/>
                  </a:lnTo>
                  <a:lnTo>
                    <a:pt x="109" y="126"/>
                  </a:lnTo>
                  <a:lnTo>
                    <a:pt x="102" y="130"/>
                  </a:lnTo>
                  <a:lnTo>
                    <a:pt x="98" y="133"/>
                  </a:lnTo>
                  <a:lnTo>
                    <a:pt x="93" y="137"/>
                  </a:lnTo>
                  <a:lnTo>
                    <a:pt x="76" y="137"/>
                  </a:lnTo>
                  <a:lnTo>
                    <a:pt x="60" y="133"/>
                  </a:lnTo>
                  <a:lnTo>
                    <a:pt x="49" y="111"/>
                  </a:lnTo>
                  <a:lnTo>
                    <a:pt x="50" y="91"/>
                  </a:lnTo>
                  <a:lnTo>
                    <a:pt x="50" y="72"/>
                  </a:lnTo>
                  <a:lnTo>
                    <a:pt x="32" y="67"/>
                  </a:lnTo>
                  <a:lnTo>
                    <a:pt x="6" y="63"/>
                  </a:lnTo>
                  <a:lnTo>
                    <a:pt x="4" y="63"/>
                  </a:lnTo>
                  <a:close/>
                </a:path>
              </a:pathLst>
            </a:custGeom>
            <a:solidFill>
              <a:schemeClr val="accent2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7" name="Freeform 87"/>
            <p:cNvSpPr>
              <a:spLocks/>
            </p:cNvSpPr>
            <p:nvPr/>
          </p:nvSpPr>
          <p:spPr bwMode="auto">
            <a:xfrm>
              <a:off x="1135" y="2352"/>
              <a:ext cx="133" cy="122"/>
            </a:xfrm>
            <a:custGeom>
              <a:avLst/>
              <a:gdLst>
                <a:gd name="T0" fmla="*/ 1 w 133"/>
                <a:gd name="T1" fmla="*/ 48 h 122"/>
                <a:gd name="T2" fmla="*/ 14 w 133"/>
                <a:gd name="T3" fmla="*/ 44 h 122"/>
                <a:gd name="T4" fmla="*/ 29 w 133"/>
                <a:gd name="T5" fmla="*/ 43 h 122"/>
                <a:gd name="T6" fmla="*/ 38 w 133"/>
                <a:gd name="T7" fmla="*/ 46 h 122"/>
                <a:gd name="T8" fmla="*/ 46 w 133"/>
                <a:gd name="T9" fmla="*/ 44 h 122"/>
                <a:gd name="T10" fmla="*/ 49 w 133"/>
                <a:gd name="T11" fmla="*/ 37 h 122"/>
                <a:gd name="T12" fmla="*/ 49 w 133"/>
                <a:gd name="T13" fmla="*/ 26 h 122"/>
                <a:gd name="T14" fmla="*/ 59 w 133"/>
                <a:gd name="T15" fmla="*/ 20 h 122"/>
                <a:gd name="T16" fmla="*/ 66 w 133"/>
                <a:gd name="T17" fmla="*/ 17 h 122"/>
                <a:gd name="T18" fmla="*/ 73 w 133"/>
                <a:gd name="T19" fmla="*/ 6 h 122"/>
                <a:gd name="T20" fmla="*/ 79 w 133"/>
                <a:gd name="T21" fmla="*/ 0 h 122"/>
                <a:gd name="T22" fmla="*/ 105 w 133"/>
                <a:gd name="T23" fmla="*/ 4 h 122"/>
                <a:gd name="T24" fmla="*/ 123 w 133"/>
                <a:gd name="T25" fmla="*/ 9 h 122"/>
                <a:gd name="T26" fmla="*/ 123 w 133"/>
                <a:gd name="T27" fmla="*/ 28 h 122"/>
                <a:gd name="T28" fmla="*/ 122 w 133"/>
                <a:gd name="T29" fmla="*/ 48 h 122"/>
                <a:gd name="T30" fmla="*/ 133 w 133"/>
                <a:gd name="T31" fmla="*/ 70 h 122"/>
                <a:gd name="T32" fmla="*/ 125 w 133"/>
                <a:gd name="T33" fmla="*/ 70 h 122"/>
                <a:gd name="T34" fmla="*/ 118 w 133"/>
                <a:gd name="T35" fmla="*/ 68 h 122"/>
                <a:gd name="T36" fmla="*/ 105 w 133"/>
                <a:gd name="T37" fmla="*/ 68 h 122"/>
                <a:gd name="T38" fmla="*/ 92 w 133"/>
                <a:gd name="T39" fmla="*/ 70 h 122"/>
                <a:gd name="T40" fmla="*/ 88 w 133"/>
                <a:gd name="T41" fmla="*/ 72 h 122"/>
                <a:gd name="T42" fmla="*/ 85 w 133"/>
                <a:gd name="T43" fmla="*/ 74 h 122"/>
                <a:gd name="T44" fmla="*/ 81 w 133"/>
                <a:gd name="T45" fmla="*/ 78 h 122"/>
                <a:gd name="T46" fmla="*/ 79 w 133"/>
                <a:gd name="T47" fmla="*/ 81 h 122"/>
                <a:gd name="T48" fmla="*/ 79 w 133"/>
                <a:gd name="T49" fmla="*/ 83 h 122"/>
                <a:gd name="T50" fmla="*/ 83 w 133"/>
                <a:gd name="T51" fmla="*/ 87 h 122"/>
                <a:gd name="T52" fmla="*/ 85 w 133"/>
                <a:gd name="T53" fmla="*/ 87 h 122"/>
                <a:gd name="T54" fmla="*/ 86 w 133"/>
                <a:gd name="T55" fmla="*/ 89 h 122"/>
                <a:gd name="T56" fmla="*/ 86 w 133"/>
                <a:gd name="T57" fmla="*/ 93 h 122"/>
                <a:gd name="T58" fmla="*/ 86 w 133"/>
                <a:gd name="T59" fmla="*/ 96 h 122"/>
                <a:gd name="T60" fmla="*/ 79 w 133"/>
                <a:gd name="T61" fmla="*/ 105 h 122"/>
                <a:gd name="T62" fmla="*/ 72 w 133"/>
                <a:gd name="T63" fmla="*/ 113 h 122"/>
                <a:gd name="T64" fmla="*/ 61 w 133"/>
                <a:gd name="T65" fmla="*/ 117 h 122"/>
                <a:gd name="T66" fmla="*/ 49 w 133"/>
                <a:gd name="T67" fmla="*/ 122 h 122"/>
                <a:gd name="T68" fmla="*/ 48 w 133"/>
                <a:gd name="T69" fmla="*/ 122 h 122"/>
                <a:gd name="T70" fmla="*/ 46 w 133"/>
                <a:gd name="T71" fmla="*/ 120 h 122"/>
                <a:gd name="T72" fmla="*/ 44 w 133"/>
                <a:gd name="T73" fmla="*/ 120 h 122"/>
                <a:gd name="T74" fmla="*/ 42 w 133"/>
                <a:gd name="T75" fmla="*/ 117 h 122"/>
                <a:gd name="T76" fmla="*/ 40 w 133"/>
                <a:gd name="T77" fmla="*/ 113 h 122"/>
                <a:gd name="T78" fmla="*/ 38 w 133"/>
                <a:gd name="T79" fmla="*/ 109 h 122"/>
                <a:gd name="T80" fmla="*/ 35 w 133"/>
                <a:gd name="T81" fmla="*/ 109 h 122"/>
                <a:gd name="T82" fmla="*/ 29 w 133"/>
                <a:gd name="T83" fmla="*/ 109 h 122"/>
                <a:gd name="T84" fmla="*/ 24 w 133"/>
                <a:gd name="T85" fmla="*/ 111 h 122"/>
                <a:gd name="T86" fmla="*/ 20 w 133"/>
                <a:gd name="T87" fmla="*/ 117 h 122"/>
                <a:gd name="T88" fmla="*/ 20 w 133"/>
                <a:gd name="T89" fmla="*/ 118 h 122"/>
                <a:gd name="T90" fmla="*/ 20 w 133"/>
                <a:gd name="T91" fmla="*/ 120 h 122"/>
                <a:gd name="T92" fmla="*/ 18 w 133"/>
                <a:gd name="T93" fmla="*/ 113 h 122"/>
                <a:gd name="T94" fmla="*/ 18 w 133"/>
                <a:gd name="T95" fmla="*/ 107 h 122"/>
                <a:gd name="T96" fmla="*/ 14 w 133"/>
                <a:gd name="T97" fmla="*/ 100 h 122"/>
                <a:gd name="T98" fmla="*/ 11 w 133"/>
                <a:gd name="T99" fmla="*/ 96 h 122"/>
                <a:gd name="T100" fmla="*/ 5 w 133"/>
                <a:gd name="T101" fmla="*/ 96 h 122"/>
                <a:gd name="T102" fmla="*/ 0 w 133"/>
                <a:gd name="T103" fmla="*/ 96 h 122"/>
                <a:gd name="T104" fmla="*/ 7 w 133"/>
                <a:gd name="T105" fmla="*/ 80 h 122"/>
                <a:gd name="T106" fmla="*/ 11 w 133"/>
                <a:gd name="T107" fmla="*/ 63 h 122"/>
                <a:gd name="T108" fmla="*/ 11 w 133"/>
                <a:gd name="T109" fmla="*/ 56 h 122"/>
                <a:gd name="T110" fmla="*/ 7 w 133"/>
                <a:gd name="T111" fmla="*/ 52 h 122"/>
                <a:gd name="T112" fmla="*/ 5 w 133"/>
                <a:gd name="T113" fmla="*/ 48 h 122"/>
                <a:gd name="T114" fmla="*/ 1 w 133"/>
                <a:gd name="T115" fmla="*/ 48 h 12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"/>
                <a:gd name="T175" fmla="*/ 0 h 122"/>
                <a:gd name="T176" fmla="*/ 133 w 133"/>
                <a:gd name="T177" fmla="*/ 122 h 12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" h="122">
                  <a:moveTo>
                    <a:pt x="1" y="48"/>
                  </a:moveTo>
                  <a:lnTo>
                    <a:pt x="14" y="44"/>
                  </a:lnTo>
                  <a:lnTo>
                    <a:pt x="29" y="43"/>
                  </a:lnTo>
                  <a:lnTo>
                    <a:pt x="38" y="46"/>
                  </a:lnTo>
                  <a:lnTo>
                    <a:pt x="46" y="44"/>
                  </a:lnTo>
                  <a:lnTo>
                    <a:pt x="49" y="37"/>
                  </a:lnTo>
                  <a:lnTo>
                    <a:pt x="49" y="26"/>
                  </a:lnTo>
                  <a:lnTo>
                    <a:pt x="59" y="20"/>
                  </a:lnTo>
                  <a:lnTo>
                    <a:pt x="66" y="17"/>
                  </a:lnTo>
                  <a:lnTo>
                    <a:pt x="73" y="6"/>
                  </a:lnTo>
                  <a:lnTo>
                    <a:pt x="79" y="0"/>
                  </a:lnTo>
                  <a:lnTo>
                    <a:pt x="105" y="4"/>
                  </a:lnTo>
                  <a:lnTo>
                    <a:pt x="123" y="9"/>
                  </a:lnTo>
                  <a:lnTo>
                    <a:pt x="123" y="28"/>
                  </a:lnTo>
                  <a:lnTo>
                    <a:pt x="122" y="48"/>
                  </a:lnTo>
                  <a:lnTo>
                    <a:pt x="133" y="70"/>
                  </a:lnTo>
                  <a:lnTo>
                    <a:pt x="125" y="70"/>
                  </a:lnTo>
                  <a:lnTo>
                    <a:pt x="118" y="68"/>
                  </a:lnTo>
                  <a:lnTo>
                    <a:pt x="105" y="68"/>
                  </a:lnTo>
                  <a:lnTo>
                    <a:pt x="92" y="70"/>
                  </a:lnTo>
                  <a:lnTo>
                    <a:pt x="88" y="72"/>
                  </a:lnTo>
                  <a:lnTo>
                    <a:pt x="85" y="74"/>
                  </a:lnTo>
                  <a:lnTo>
                    <a:pt x="81" y="78"/>
                  </a:lnTo>
                  <a:lnTo>
                    <a:pt x="79" y="81"/>
                  </a:lnTo>
                  <a:lnTo>
                    <a:pt x="79" y="83"/>
                  </a:lnTo>
                  <a:lnTo>
                    <a:pt x="83" y="87"/>
                  </a:lnTo>
                  <a:lnTo>
                    <a:pt x="85" y="87"/>
                  </a:lnTo>
                  <a:lnTo>
                    <a:pt x="86" y="89"/>
                  </a:lnTo>
                  <a:lnTo>
                    <a:pt x="86" y="93"/>
                  </a:lnTo>
                  <a:lnTo>
                    <a:pt x="86" y="96"/>
                  </a:lnTo>
                  <a:lnTo>
                    <a:pt x="79" y="105"/>
                  </a:lnTo>
                  <a:lnTo>
                    <a:pt x="72" y="113"/>
                  </a:lnTo>
                  <a:lnTo>
                    <a:pt x="61" y="117"/>
                  </a:lnTo>
                  <a:lnTo>
                    <a:pt x="49" y="122"/>
                  </a:lnTo>
                  <a:lnTo>
                    <a:pt x="48" y="122"/>
                  </a:lnTo>
                  <a:lnTo>
                    <a:pt x="46" y="120"/>
                  </a:lnTo>
                  <a:lnTo>
                    <a:pt x="44" y="120"/>
                  </a:lnTo>
                  <a:lnTo>
                    <a:pt x="42" y="117"/>
                  </a:lnTo>
                  <a:lnTo>
                    <a:pt x="40" y="113"/>
                  </a:lnTo>
                  <a:lnTo>
                    <a:pt x="38" y="109"/>
                  </a:lnTo>
                  <a:lnTo>
                    <a:pt x="35" y="109"/>
                  </a:lnTo>
                  <a:lnTo>
                    <a:pt x="29" y="109"/>
                  </a:lnTo>
                  <a:lnTo>
                    <a:pt x="24" y="111"/>
                  </a:lnTo>
                  <a:lnTo>
                    <a:pt x="20" y="117"/>
                  </a:lnTo>
                  <a:lnTo>
                    <a:pt x="20" y="118"/>
                  </a:lnTo>
                  <a:lnTo>
                    <a:pt x="20" y="120"/>
                  </a:lnTo>
                  <a:lnTo>
                    <a:pt x="18" y="113"/>
                  </a:lnTo>
                  <a:lnTo>
                    <a:pt x="18" y="107"/>
                  </a:lnTo>
                  <a:lnTo>
                    <a:pt x="14" y="100"/>
                  </a:lnTo>
                  <a:lnTo>
                    <a:pt x="11" y="96"/>
                  </a:lnTo>
                  <a:lnTo>
                    <a:pt x="5" y="96"/>
                  </a:lnTo>
                  <a:lnTo>
                    <a:pt x="0" y="96"/>
                  </a:lnTo>
                  <a:lnTo>
                    <a:pt x="7" y="80"/>
                  </a:lnTo>
                  <a:lnTo>
                    <a:pt x="11" y="63"/>
                  </a:lnTo>
                  <a:lnTo>
                    <a:pt x="11" y="56"/>
                  </a:lnTo>
                  <a:lnTo>
                    <a:pt x="7" y="52"/>
                  </a:lnTo>
                  <a:lnTo>
                    <a:pt x="5" y="48"/>
                  </a:lnTo>
                  <a:lnTo>
                    <a:pt x="1" y="48"/>
                  </a:lnTo>
                  <a:close/>
                </a:path>
              </a:pathLst>
            </a:custGeom>
            <a:solidFill>
              <a:schemeClr val="accent2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8" name="Freeform 88"/>
            <p:cNvSpPr>
              <a:spLocks/>
            </p:cNvSpPr>
            <p:nvPr/>
          </p:nvSpPr>
          <p:spPr bwMode="auto">
            <a:xfrm>
              <a:off x="1016" y="2180"/>
              <a:ext cx="340" cy="220"/>
            </a:xfrm>
            <a:custGeom>
              <a:avLst/>
              <a:gdLst>
                <a:gd name="T0" fmla="*/ 11 w 340"/>
                <a:gd name="T1" fmla="*/ 69 h 220"/>
                <a:gd name="T2" fmla="*/ 34 w 340"/>
                <a:gd name="T3" fmla="*/ 63 h 220"/>
                <a:gd name="T4" fmla="*/ 58 w 340"/>
                <a:gd name="T5" fmla="*/ 63 h 220"/>
                <a:gd name="T6" fmla="*/ 78 w 340"/>
                <a:gd name="T7" fmla="*/ 67 h 220"/>
                <a:gd name="T8" fmla="*/ 95 w 340"/>
                <a:gd name="T9" fmla="*/ 70 h 220"/>
                <a:gd name="T10" fmla="*/ 106 w 340"/>
                <a:gd name="T11" fmla="*/ 69 h 220"/>
                <a:gd name="T12" fmla="*/ 106 w 340"/>
                <a:gd name="T13" fmla="*/ 58 h 220"/>
                <a:gd name="T14" fmla="*/ 102 w 340"/>
                <a:gd name="T15" fmla="*/ 41 h 220"/>
                <a:gd name="T16" fmla="*/ 119 w 340"/>
                <a:gd name="T17" fmla="*/ 32 h 220"/>
                <a:gd name="T18" fmla="*/ 139 w 340"/>
                <a:gd name="T19" fmla="*/ 22 h 220"/>
                <a:gd name="T20" fmla="*/ 172 w 340"/>
                <a:gd name="T21" fmla="*/ 11 h 220"/>
                <a:gd name="T22" fmla="*/ 200 w 340"/>
                <a:gd name="T23" fmla="*/ 4 h 220"/>
                <a:gd name="T24" fmla="*/ 207 w 340"/>
                <a:gd name="T25" fmla="*/ 10 h 220"/>
                <a:gd name="T26" fmla="*/ 224 w 340"/>
                <a:gd name="T27" fmla="*/ 21 h 220"/>
                <a:gd name="T28" fmla="*/ 244 w 340"/>
                <a:gd name="T29" fmla="*/ 21 h 220"/>
                <a:gd name="T30" fmla="*/ 259 w 340"/>
                <a:gd name="T31" fmla="*/ 15 h 220"/>
                <a:gd name="T32" fmla="*/ 272 w 340"/>
                <a:gd name="T33" fmla="*/ 13 h 220"/>
                <a:gd name="T34" fmla="*/ 279 w 340"/>
                <a:gd name="T35" fmla="*/ 17 h 220"/>
                <a:gd name="T36" fmla="*/ 283 w 340"/>
                <a:gd name="T37" fmla="*/ 26 h 220"/>
                <a:gd name="T38" fmla="*/ 287 w 340"/>
                <a:gd name="T39" fmla="*/ 37 h 220"/>
                <a:gd name="T40" fmla="*/ 309 w 340"/>
                <a:gd name="T41" fmla="*/ 45 h 220"/>
                <a:gd name="T42" fmla="*/ 324 w 340"/>
                <a:gd name="T43" fmla="*/ 52 h 220"/>
                <a:gd name="T44" fmla="*/ 333 w 340"/>
                <a:gd name="T45" fmla="*/ 72 h 220"/>
                <a:gd name="T46" fmla="*/ 331 w 340"/>
                <a:gd name="T47" fmla="*/ 104 h 220"/>
                <a:gd name="T48" fmla="*/ 316 w 340"/>
                <a:gd name="T49" fmla="*/ 111 h 220"/>
                <a:gd name="T50" fmla="*/ 300 w 340"/>
                <a:gd name="T51" fmla="*/ 104 h 220"/>
                <a:gd name="T52" fmla="*/ 281 w 340"/>
                <a:gd name="T53" fmla="*/ 111 h 220"/>
                <a:gd name="T54" fmla="*/ 265 w 340"/>
                <a:gd name="T55" fmla="*/ 131 h 220"/>
                <a:gd name="T56" fmla="*/ 255 w 340"/>
                <a:gd name="T57" fmla="*/ 124 h 220"/>
                <a:gd name="T58" fmla="*/ 237 w 340"/>
                <a:gd name="T59" fmla="*/ 113 h 220"/>
                <a:gd name="T60" fmla="*/ 213 w 340"/>
                <a:gd name="T61" fmla="*/ 109 h 220"/>
                <a:gd name="T62" fmla="*/ 194 w 340"/>
                <a:gd name="T63" fmla="*/ 117 h 220"/>
                <a:gd name="T64" fmla="*/ 192 w 340"/>
                <a:gd name="T65" fmla="*/ 131 h 220"/>
                <a:gd name="T66" fmla="*/ 194 w 340"/>
                <a:gd name="T67" fmla="*/ 155 h 220"/>
                <a:gd name="T68" fmla="*/ 192 w 340"/>
                <a:gd name="T69" fmla="*/ 180 h 220"/>
                <a:gd name="T70" fmla="*/ 178 w 340"/>
                <a:gd name="T71" fmla="*/ 192 h 220"/>
                <a:gd name="T72" fmla="*/ 168 w 340"/>
                <a:gd name="T73" fmla="*/ 209 h 220"/>
                <a:gd name="T74" fmla="*/ 157 w 340"/>
                <a:gd name="T75" fmla="*/ 218 h 220"/>
                <a:gd name="T76" fmla="*/ 133 w 340"/>
                <a:gd name="T77" fmla="*/ 216 h 220"/>
                <a:gd name="T78" fmla="*/ 115 w 340"/>
                <a:gd name="T79" fmla="*/ 218 h 220"/>
                <a:gd name="T80" fmla="*/ 111 w 340"/>
                <a:gd name="T81" fmla="*/ 211 h 220"/>
                <a:gd name="T82" fmla="*/ 115 w 340"/>
                <a:gd name="T83" fmla="*/ 200 h 220"/>
                <a:gd name="T84" fmla="*/ 113 w 340"/>
                <a:gd name="T85" fmla="*/ 196 h 220"/>
                <a:gd name="T86" fmla="*/ 104 w 340"/>
                <a:gd name="T87" fmla="*/ 196 h 220"/>
                <a:gd name="T88" fmla="*/ 91 w 340"/>
                <a:gd name="T89" fmla="*/ 205 h 220"/>
                <a:gd name="T90" fmla="*/ 74 w 340"/>
                <a:gd name="T91" fmla="*/ 209 h 220"/>
                <a:gd name="T92" fmla="*/ 54 w 340"/>
                <a:gd name="T93" fmla="*/ 205 h 220"/>
                <a:gd name="T94" fmla="*/ 41 w 340"/>
                <a:gd name="T95" fmla="*/ 192 h 220"/>
                <a:gd name="T96" fmla="*/ 41 w 340"/>
                <a:gd name="T97" fmla="*/ 180 h 220"/>
                <a:gd name="T98" fmla="*/ 37 w 340"/>
                <a:gd name="T99" fmla="*/ 165 h 220"/>
                <a:gd name="T100" fmla="*/ 37 w 340"/>
                <a:gd name="T101" fmla="*/ 148 h 220"/>
                <a:gd name="T102" fmla="*/ 24 w 340"/>
                <a:gd name="T103" fmla="*/ 131 h 220"/>
                <a:gd name="T104" fmla="*/ 4 w 340"/>
                <a:gd name="T105" fmla="*/ 119 h 220"/>
                <a:gd name="T106" fmla="*/ 0 w 340"/>
                <a:gd name="T107" fmla="*/ 109 h 220"/>
                <a:gd name="T108" fmla="*/ 2 w 340"/>
                <a:gd name="T109" fmla="*/ 102 h 220"/>
                <a:gd name="T110" fmla="*/ 10 w 340"/>
                <a:gd name="T111" fmla="*/ 93 h 220"/>
                <a:gd name="T112" fmla="*/ 2 w 340"/>
                <a:gd name="T113" fmla="*/ 83 h 220"/>
                <a:gd name="T114" fmla="*/ 0 w 340"/>
                <a:gd name="T115" fmla="*/ 70 h 2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40"/>
                <a:gd name="T175" fmla="*/ 0 h 220"/>
                <a:gd name="T176" fmla="*/ 340 w 340"/>
                <a:gd name="T177" fmla="*/ 220 h 2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40" h="220">
                  <a:moveTo>
                    <a:pt x="0" y="70"/>
                  </a:moveTo>
                  <a:lnTo>
                    <a:pt x="11" y="69"/>
                  </a:lnTo>
                  <a:lnTo>
                    <a:pt x="23" y="65"/>
                  </a:lnTo>
                  <a:lnTo>
                    <a:pt x="34" y="63"/>
                  </a:lnTo>
                  <a:lnTo>
                    <a:pt x="47" y="63"/>
                  </a:lnTo>
                  <a:lnTo>
                    <a:pt x="58" y="63"/>
                  </a:lnTo>
                  <a:lnTo>
                    <a:pt x="67" y="65"/>
                  </a:lnTo>
                  <a:lnTo>
                    <a:pt x="78" y="67"/>
                  </a:lnTo>
                  <a:lnTo>
                    <a:pt x="89" y="70"/>
                  </a:lnTo>
                  <a:lnTo>
                    <a:pt x="95" y="70"/>
                  </a:lnTo>
                  <a:lnTo>
                    <a:pt x="100" y="70"/>
                  </a:lnTo>
                  <a:lnTo>
                    <a:pt x="106" y="69"/>
                  </a:lnTo>
                  <a:lnTo>
                    <a:pt x="109" y="67"/>
                  </a:lnTo>
                  <a:lnTo>
                    <a:pt x="106" y="58"/>
                  </a:lnTo>
                  <a:lnTo>
                    <a:pt x="100" y="48"/>
                  </a:lnTo>
                  <a:lnTo>
                    <a:pt x="102" y="41"/>
                  </a:lnTo>
                  <a:lnTo>
                    <a:pt x="108" y="32"/>
                  </a:lnTo>
                  <a:lnTo>
                    <a:pt x="119" y="32"/>
                  </a:lnTo>
                  <a:lnTo>
                    <a:pt x="128" y="28"/>
                  </a:lnTo>
                  <a:lnTo>
                    <a:pt x="139" y="22"/>
                  </a:lnTo>
                  <a:lnTo>
                    <a:pt x="150" y="17"/>
                  </a:lnTo>
                  <a:lnTo>
                    <a:pt x="172" y="11"/>
                  </a:lnTo>
                  <a:lnTo>
                    <a:pt x="194" y="6"/>
                  </a:lnTo>
                  <a:lnTo>
                    <a:pt x="200" y="4"/>
                  </a:lnTo>
                  <a:lnTo>
                    <a:pt x="204" y="0"/>
                  </a:lnTo>
                  <a:lnTo>
                    <a:pt x="207" y="10"/>
                  </a:lnTo>
                  <a:lnTo>
                    <a:pt x="211" y="17"/>
                  </a:lnTo>
                  <a:lnTo>
                    <a:pt x="224" y="21"/>
                  </a:lnTo>
                  <a:lnTo>
                    <a:pt x="235" y="21"/>
                  </a:lnTo>
                  <a:lnTo>
                    <a:pt x="244" y="21"/>
                  </a:lnTo>
                  <a:lnTo>
                    <a:pt x="252" y="19"/>
                  </a:lnTo>
                  <a:lnTo>
                    <a:pt x="259" y="15"/>
                  </a:lnTo>
                  <a:lnTo>
                    <a:pt x="266" y="13"/>
                  </a:lnTo>
                  <a:lnTo>
                    <a:pt x="272" y="13"/>
                  </a:lnTo>
                  <a:lnTo>
                    <a:pt x="276" y="15"/>
                  </a:lnTo>
                  <a:lnTo>
                    <a:pt x="279" y="17"/>
                  </a:lnTo>
                  <a:lnTo>
                    <a:pt x="281" y="22"/>
                  </a:lnTo>
                  <a:lnTo>
                    <a:pt x="283" y="26"/>
                  </a:lnTo>
                  <a:lnTo>
                    <a:pt x="283" y="34"/>
                  </a:lnTo>
                  <a:lnTo>
                    <a:pt x="287" y="37"/>
                  </a:lnTo>
                  <a:lnTo>
                    <a:pt x="296" y="41"/>
                  </a:lnTo>
                  <a:lnTo>
                    <a:pt x="309" y="45"/>
                  </a:lnTo>
                  <a:lnTo>
                    <a:pt x="325" y="50"/>
                  </a:lnTo>
                  <a:lnTo>
                    <a:pt x="324" y="52"/>
                  </a:lnTo>
                  <a:lnTo>
                    <a:pt x="333" y="72"/>
                  </a:lnTo>
                  <a:lnTo>
                    <a:pt x="340" y="102"/>
                  </a:lnTo>
                  <a:lnTo>
                    <a:pt x="331" y="104"/>
                  </a:lnTo>
                  <a:lnTo>
                    <a:pt x="322" y="106"/>
                  </a:lnTo>
                  <a:lnTo>
                    <a:pt x="316" y="111"/>
                  </a:lnTo>
                  <a:lnTo>
                    <a:pt x="311" y="113"/>
                  </a:lnTo>
                  <a:lnTo>
                    <a:pt x="300" y="104"/>
                  </a:lnTo>
                  <a:lnTo>
                    <a:pt x="290" y="98"/>
                  </a:lnTo>
                  <a:lnTo>
                    <a:pt x="281" y="111"/>
                  </a:lnTo>
                  <a:lnTo>
                    <a:pt x="265" y="131"/>
                  </a:lnTo>
                  <a:lnTo>
                    <a:pt x="255" y="124"/>
                  </a:lnTo>
                  <a:lnTo>
                    <a:pt x="246" y="119"/>
                  </a:lnTo>
                  <a:lnTo>
                    <a:pt x="237" y="113"/>
                  </a:lnTo>
                  <a:lnTo>
                    <a:pt x="228" y="111"/>
                  </a:lnTo>
                  <a:lnTo>
                    <a:pt x="213" y="109"/>
                  </a:lnTo>
                  <a:lnTo>
                    <a:pt x="198" y="111"/>
                  </a:lnTo>
                  <a:lnTo>
                    <a:pt x="194" y="117"/>
                  </a:lnTo>
                  <a:lnTo>
                    <a:pt x="194" y="124"/>
                  </a:lnTo>
                  <a:lnTo>
                    <a:pt x="192" y="131"/>
                  </a:lnTo>
                  <a:lnTo>
                    <a:pt x="194" y="139"/>
                  </a:lnTo>
                  <a:lnTo>
                    <a:pt x="194" y="155"/>
                  </a:lnTo>
                  <a:lnTo>
                    <a:pt x="196" y="172"/>
                  </a:lnTo>
                  <a:lnTo>
                    <a:pt x="192" y="180"/>
                  </a:lnTo>
                  <a:lnTo>
                    <a:pt x="185" y="189"/>
                  </a:lnTo>
                  <a:lnTo>
                    <a:pt x="178" y="192"/>
                  </a:lnTo>
                  <a:lnTo>
                    <a:pt x="168" y="198"/>
                  </a:lnTo>
                  <a:lnTo>
                    <a:pt x="168" y="209"/>
                  </a:lnTo>
                  <a:lnTo>
                    <a:pt x="165" y="216"/>
                  </a:lnTo>
                  <a:lnTo>
                    <a:pt x="157" y="218"/>
                  </a:lnTo>
                  <a:lnTo>
                    <a:pt x="148" y="215"/>
                  </a:lnTo>
                  <a:lnTo>
                    <a:pt x="133" y="216"/>
                  </a:lnTo>
                  <a:lnTo>
                    <a:pt x="120" y="220"/>
                  </a:lnTo>
                  <a:lnTo>
                    <a:pt x="115" y="218"/>
                  </a:lnTo>
                  <a:lnTo>
                    <a:pt x="111" y="216"/>
                  </a:lnTo>
                  <a:lnTo>
                    <a:pt x="111" y="211"/>
                  </a:lnTo>
                  <a:lnTo>
                    <a:pt x="113" y="204"/>
                  </a:lnTo>
                  <a:lnTo>
                    <a:pt x="115" y="200"/>
                  </a:lnTo>
                  <a:lnTo>
                    <a:pt x="115" y="198"/>
                  </a:lnTo>
                  <a:lnTo>
                    <a:pt x="113" y="196"/>
                  </a:lnTo>
                  <a:lnTo>
                    <a:pt x="111" y="194"/>
                  </a:lnTo>
                  <a:lnTo>
                    <a:pt x="104" y="196"/>
                  </a:lnTo>
                  <a:lnTo>
                    <a:pt x="96" y="202"/>
                  </a:lnTo>
                  <a:lnTo>
                    <a:pt x="91" y="205"/>
                  </a:lnTo>
                  <a:lnTo>
                    <a:pt x="83" y="207"/>
                  </a:lnTo>
                  <a:lnTo>
                    <a:pt x="74" y="209"/>
                  </a:lnTo>
                  <a:lnTo>
                    <a:pt x="63" y="209"/>
                  </a:lnTo>
                  <a:lnTo>
                    <a:pt x="54" y="205"/>
                  </a:lnTo>
                  <a:lnTo>
                    <a:pt x="47" y="200"/>
                  </a:lnTo>
                  <a:lnTo>
                    <a:pt x="41" y="192"/>
                  </a:lnTo>
                  <a:lnTo>
                    <a:pt x="39" y="187"/>
                  </a:lnTo>
                  <a:lnTo>
                    <a:pt x="41" y="180"/>
                  </a:lnTo>
                  <a:lnTo>
                    <a:pt x="41" y="170"/>
                  </a:lnTo>
                  <a:lnTo>
                    <a:pt x="37" y="165"/>
                  </a:lnTo>
                  <a:lnTo>
                    <a:pt x="34" y="161"/>
                  </a:lnTo>
                  <a:lnTo>
                    <a:pt x="37" y="148"/>
                  </a:lnTo>
                  <a:lnTo>
                    <a:pt x="37" y="137"/>
                  </a:lnTo>
                  <a:lnTo>
                    <a:pt x="24" y="131"/>
                  </a:lnTo>
                  <a:lnTo>
                    <a:pt x="8" y="128"/>
                  </a:lnTo>
                  <a:lnTo>
                    <a:pt x="4" y="119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2" y="102"/>
                  </a:lnTo>
                  <a:lnTo>
                    <a:pt x="6" y="98"/>
                  </a:lnTo>
                  <a:lnTo>
                    <a:pt x="10" y="93"/>
                  </a:lnTo>
                  <a:lnTo>
                    <a:pt x="8" y="89"/>
                  </a:lnTo>
                  <a:lnTo>
                    <a:pt x="2" y="83"/>
                  </a:lnTo>
                  <a:lnTo>
                    <a:pt x="0" y="78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39" name="Freeform 89"/>
            <p:cNvSpPr>
              <a:spLocks/>
            </p:cNvSpPr>
            <p:nvPr/>
          </p:nvSpPr>
          <p:spPr bwMode="auto">
            <a:xfrm>
              <a:off x="505" y="2217"/>
              <a:ext cx="159" cy="213"/>
            </a:xfrm>
            <a:custGeom>
              <a:avLst/>
              <a:gdLst>
                <a:gd name="T0" fmla="*/ 33 w 159"/>
                <a:gd name="T1" fmla="*/ 0 h 213"/>
                <a:gd name="T2" fmla="*/ 14 w 159"/>
                <a:gd name="T3" fmla="*/ 11 h 213"/>
                <a:gd name="T4" fmla="*/ 0 w 159"/>
                <a:gd name="T5" fmla="*/ 22 h 213"/>
                <a:gd name="T6" fmla="*/ 0 w 159"/>
                <a:gd name="T7" fmla="*/ 30 h 213"/>
                <a:gd name="T8" fmla="*/ 2 w 159"/>
                <a:gd name="T9" fmla="*/ 35 h 213"/>
                <a:gd name="T10" fmla="*/ 7 w 159"/>
                <a:gd name="T11" fmla="*/ 43 h 213"/>
                <a:gd name="T12" fmla="*/ 13 w 159"/>
                <a:gd name="T13" fmla="*/ 52 h 213"/>
                <a:gd name="T14" fmla="*/ 13 w 159"/>
                <a:gd name="T15" fmla="*/ 61 h 213"/>
                <a:gd name="T16" fmla="*/ 11 w 159"/>
                <a:gd name="T17" fmla="*/ 70 h 213"/>
                <a:gd name="T18" fmla="*/ 13 w 159"/>
                <a:gd name="T19" fmla="*/ 80 h 213"/>
                <a:gd name="T20" fmla="*/ 16 w 159"/>
                <a:gd name="T21" fmla="*/ 87 h 213"/>
                <a:gd name="T22" fmla="*/ 40 w 159"/>
                <a:gd name="T23" fmla="*/ 98 h 213"/>
                <a:gd name="T24" fmla="*/ 61 w 159"/>
                <a:gd name="T25" fmla="*/ 109 h 213"/>
                <a:gd name="T26" fmla="*/ 53 w 159"/>
                <a:gd name="T27" fmla="*/ 128 h 213"/>
                <a:gd name="T28" fmla="*/ 44 w 159"/>
                <a:gd name="T29" fmla="*/ 150 h 213"/>
                <a:gd name="T30" fmla="*/ 46 w 159"/>
                <a:gd name="T31" fmla="*/ 157 h 213"/>
                <a:gd name="T32" fmla="*/ 51 w 159"/>
                <a:gd name="T33" fmla="*/ 163 h 213"/>
                <a:gd name="T34" fmla="*/ 59 w 159"/>
                <a:gd name="T35" fmla="*/ 168 h 213"/>
                <a:gd name="T36" fmla="*/ 64 w 159"/>
                <a:gd name="T37" fmla="*/ 174 h 213"/>
                <a:gd name="T38" fmla="*/ 66 w 159"/>
                <a:gd name="T39" fmla="*/ 189 h 213"/>
                <a:gd name="T40" fmla="*/ 74 w 159"/>
                <a:gd name="T41" fmla="*/ 213 h 213"/>
                <a:gd name="T42" fmla="*/ 83 w 159"/>
                <a:gd name="T43" fmla="*/ 211 h 213"/>
                <a:gd name="T44" fmla="*/ 92 w 159"/>
                <a:gd name="T45" fmla="*/ 205 h 213"/>
                <a:gd name="T46" fmla="*/ 99 w 159"/>
                <a:gd name="T47" fmla="*/ 196 h 213"/>
                <a:gd name="T48" fmla="*/ 107 w 159"/>
                <a:gd name="T49" fmla="*/ 181 h 213"/>
                <a:gd name="T50" fmla="*/ 116 w 159"/>
                <a:gd name="T51" fmla="*/ 170 h 213"/>
                <a:gd name="T52" fmla="*/ 123 w 159"/>
                <a:gd name="T53" fmla="*/ 163 h 213"/>
                <a:gd name="T54" fmla="*/ 125 w 159"/>
                <a:gd name="T55" fmla="*/ 154 h 213"/>
                <a:gd name="T56" fmla="*/ 125 w 159"/>
                <a:gd name="T57" fmla="*/ 144 h 213"/>
                <a:gd name="T58" fmla="*/ 136 w 159"/>
                <a:gd name="T59" fmla="*/ 141 h 213"/>
                <a:gd name="T60" fmla="*/ 147 w 159"/>
                <a:gd name="T61" fmla="*/ 135 h 213"/>
                <a:gd name="T62" fmla="*/ 144 w 159"/>
                <a:gd name="T63" fmla="*/ 122 h 213"/>
                <a:gd name="T64" fmla="*/ 142 w 159"/>
                <a:gd name="T65" fmla="*/ 111 h 213"/>
                <a:gd name="T66" fmla="*/ 149 w 159"/>
                <a:gd name="T67" fmla="*/ 109 h 213"/>
                <a:gd name="T68" fmla="*/ 159 w 159"/>
                <a:gd name="T69" fmla="*/ 109 h 213"/>
                <a:gd name="T70" fmla="*/ 159 w 159"/>
                <a:gd name="T71" fmla="*/ 102 h 213"/>
                <a:gd name="T72" fmla="*/ 155 w 159"/>
                <a:gd name="T73" fmla="*/ 93 h 213"/>
                <a:gd name="T74" fmla="*/ 147 w 159"/>
                <a:gd name="T75" fmla="*/ 80 h 213"/>
                <a:gd name="T76" fmla="*/ 138 w 159"/>
                <a:gd name="T77" fmla="*/ 67 h 213"/>
                <a:gd name="T78" fmla="*/ 129 w 159"/>
                <a:gd name="T79" fmla="*/ 54 h 213"/>
                <a:gd name="T80" fmla="*/ 118 w 159"/>
                <a:gd name="T81" fmla="*/ 46 h 213"/>
                <a:gd name="T82" fmla="*/ 98 w 159"/>
                <a:gd name="T83" fmla="*/ 39 h 213"/>
                <a:gd name="T84" fmla="*/ 77 w 159"/>
                <a:gd name="T85" fmla="*/ 32 h 213"/>
                <a:gd name="T86" fmla="*/ 55 w 159"/>
                <a:gd name="T87" fmla="*/ 15 h 213"/>
                <a:gd name="T88" fmla="*/ 33 w 159"/>
                <a:gd name="T89" fmla="*/ 0 h 2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59"/>
                <a:gd name="T136" fmla="*/ 0 h 213"/>
                <a:gd name="T137" fmla="*/ 159 w 159"/>
                <a:gd name="T138" fmla="*/ 213 h 2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59" h="213">
                  <a:moveTo>
                    <a:pt x="33" y="0"/>
                  </a:moveTo>
                  <a:lnTo>
                    <a:pt x="14" y="11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2" y="35"/>
                  </a:lnTo>
                  <a:lnTo>
                    <a:pt x="7" y="43"/>
                  </a:lnTo>
                  <a:lnTo>
                    <a:pt x="13" y="52"/>
                  </a:lnTo>
                  <a:lnTo>
                    <a:pt x="13" y="61"/>
                  </a:lnTo>
                  <a:lnTo>
                    <a:pt x="11" y="70"/>
                  </a:lnTo>
                  <a:lnTo>
                    <a:pt x="13" y="80"/>
                  </a:lnTo>
                  <a:lnTo>
                    <a:pt x="16" y="87"/>
                  </a:lnTo>
                  <a:lnTo>
                    <a:pt x="40" y="98"/>
                  </a:lnTo>
                  <a:lnTo>
                    <a:pt x="61" y="109"/>
                  </a:lnTo>
                  <a:lnTo>
                    <a:pt x="53" y="128"/>
                  </a:lnTo>
                  <a:lnTo>
                    <a:pt x="44" y="150"/>
                  </a:lnTo>
                  <a:lnTo>
                    <a:pt x="46" y="157"/>
                  </a:lnTo>
                  <a:lnTo>
                    <a:pt x="51" y="163"/>
                  </a:lnTo>
                  <a:lnTo>
                    <a:pt x="59" y="168"/>
                  </a:lnTo>
                  <a:lnTo>
                    <a:pt x="64" y="174"/>
                  </a:lnTo>
                  <a:lnTo>
                    <a:pt x="66" y="189"/>
                  </a:lnTo>
                  <a:lnTo>
                    <a:pt x="74" y="213"/>
                  </a:lnTo>
                  <a:lnTo>
                    <a:pt x="83" y="211"/>
                  </a:lnTo>
                  <a:lnTo>
                    <a:pt x="92" y="205"/>
                  </a:lnTo>
                  <a:lnTo>
                    <a:pt x="99" y="196"/>
                  </a:lnTo>
                  <a:lnTo>
                    <a:pt x="107" y="181"/>
                  </a:lnTo>
                  <a:lnTo>
                    <a:pt x="116" y="170"/>
                  </a:lnTo>
                  <a:lnTo>
                    <a:pt x="123" y="163"/>
                  </a:lnTo>
                  <a:lnTo>
                    <a:pt x="125" y="154"/>
                  </a:lnTo>
                  <a:lnTo>
                    <a:pt x="125" y="144"/>
                  </a:lnTo>
                  <a:lnTo>
                    <a:pt x="136" y="141"/>
                  </a:lnTo>
                  <a:lnTo>
                    <a:pt x="147" y="135"/>
                  </a:lnTo>
                  <a:lnTo>
                    <a:pt x="144" y="122"/>
                  </a:lnTo>
                  <a:lnTo>
                    <a:pt x="142" y="111"/>
                  </a:lnTo>
                  <a:lnTo>
                    <a:pt x="149" y="109"/>
                  </a:lnTo>
                  <a:lnTo>
                    <a:pt x="159" y="109"/>
                  </a:lnTo>
                  <a:lnTo>
                    <a:pt x="159" y="102"/>
                  </a:lnTo>
                  <a:lnTo>
                    <a:pt x="155" y="93"/>
                  </a:lnTo>
                  <a:lnTo>
                    <a:pt x="147" y="80"/>
                  </a:lnTo>
                  <a:lnTo>
                    <a:pt x="138" y="67"/>
                  </a:lnTo>
                  <a:lnTo>
                    <a:pt x="129" y="54"/>
                  </a:lnTo>
                  <a:lnTo>
                    <a:pt x="118" y="46"/>
                  </a:lnTo>
                  <a:lnTo>
                    <a:pt x="98" y="39"/>
                  </a:lnTo>
                  <a:lnTo>
                    <a:pt x="77" y="32"/>
                  </a:lnTo>
                  <a:lnTo>
                    <a:pt x="55" y="1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0" name="Freeform 90"/>
            <p:cNvSpPr>
              <a:spLocks/>
            </p:cNvSpPr>
            <p:nvPr/>
          </p:nvSpPr>
          <p:spPr bwMode="auto">
            <a:xfrm>
              <a:off x="579" y="2278"/>
              <a:ext cx="236" cy="227"/>
            </a:xfrm>
            <a:custGeom>
              <a:avLst/>
              <a:gdLst>
                <a:gd name="T0" fmla="*/ 0 w 236"/>
                <a:gd name="T1" fmla="*/ 155 h 227"/>
                <a:gd name="T2" fmla="*/ 5 w 236"/>
                <a:gd name="T3" fmla="*/ 161 h 227"/>
                <a:gd name="T4" fmla="*/ 7 w 236"/>
                <a:gd name="T5" fmla="*/ 172 h 227"/>
                <a:gd name="T6" fmla="*/ 5 w 236"/>
                <a:gd name="T7" fmla="*/ 189 h 227"/>
                <a:gd name="T8" fmla="*/ 3 w 236"/>
                <a:gd name="T9" fmla="*/ 202 h 227"/>
                <a:gd name="T10" fmla="*/ 3 w 236"/>
                <a:gd name="T11" fmla="*/ 202 h 227"/>
                <a:gd name="T12" fmla="*/ 14 w 236"/>
                <a:gd name="T13" fmla="*/ 209 h 227"/>
                <a:gd name="T14" fmla="*/ 38 w 236"/>
                <a:gd name="T15" fmla="*/ 222 h 227"/>
                <a:gd name="T16" fmla="*/ 64 w 236"/>
                <a:gd name="T17" fmla="*/ 227 h 227"/>
                <a:gd name="T18" fmla="*/ 86 w 236"/>
                <a:gd name="T19" fmla="*/ 220 h 227"/>
                <a:gd name="T20" fmla="*/ 97 w 236"/>
                <a:gd name="T21" fmla="*/ 216 h 227"/>
                <a:gd name="T22" fmla="*/ 97 w 236"/>
                <a:gd name="T23" fmla="*/ 216 h 227"/>
                <a:gd name="T24" fmla="*/ 97 w 236"/>
                <a:gd name="T25" fmla="*/ 216 h 227"/>
                <a:gd name="T26" fmla="*/ 114 w 236"/>
                <a:gd name="T27" fmla="*/ 215 h 227"/>
                <a:gd name="T28" fmla="*/ 134 w 236"/>
                <a:gd name="T29" fmla="*/ 194 h 227"/>
                <a:gd name="T30" fmla="*/ 149 w 236"/>
                <a:gd name="T31" fmla="*/ 181 h 227"/>
                <a:gd name="T32" fmla="*/ 157 w 236"/>
                <a:gd name="T33" fmla="*/ 185 h 227"/>
                <a:gd name="T34" fmla="*/ 170 w 236"/>
                <a:gd name="T35" fmla="*/ 194 h 227"/>
                <a:gd name="T36" fmla="*/ 184 w 236"/>
                <a:gd name="T37" fmla="*/ 211 h 227"/>
                <a:gd name="T38" fmla="*/ 205 w 236"/>
                <a:gd name="T39" fmla="*/ 220 h 227"/>
                <a:gd name="T40" fmla="*/ 221 w 236"/>
                <a:gd name="T41" fmla="*/ 222 h 227"/>
                <a:gd name="T42" fmla="*/ 230 w 236"/>
                <a:gd name="T43" fmla="*/ 216 h 227"/>
                <a:gd name="T44" fmla="*/ 236 w 236"/>
                <a:gd name="T45" fmla="*/ 200 h 227"/>
                <a:gd name="T46" fmla="*/ 234 w 236"/>
                <a:gd name="T47" fmla="*/ 179 h 227"/>
                <a:gd name="T48" fmla="*/ 205 w 236"/>
                <a:gd name="T49" fmla="*/ 142 h 227"/>
                <a:gd name="T50" fmla="*/ 190 w 236"/>
                <a:gd name="T51" fmla="*/ 115 h 227"/>
                <a:gd name="T52" fmla="*/ 195 w 236"/>
                <a:gd name="T53" fmla="*/ 107 h 227"/>
                <a:gd name="T54" fmla="*/ 197 w 236"/>
                <a:gd name="T55" fmla="*/ 102 h 227"/>
                <a:gd name="T56" fmla="*/ 192 w 236"/>
                <a:gd name="T57" fmla="*/ 89 h 227"/>
                <a:gd name="T58" fmla="*/ 184 w 236"/>
                <a:gd name="T59" fmla="*/ 80 h 227"/>
                <a:gd name="T60" fmla="*/ 171 w 236"/>
                <a:gd name="T61" fmla="*/ 74 h 227"/>
                <a:gd name="T62" fmla="*/ 162 w 236"/>
                <a:gd name="T63" fmla="*/ 50 h 227"/>
                <a:gd name="T64" fmla="*/ 153 w 236"/>
                <a:gd name="T65" fmla="*/ 26 h 227"/>
                <a:gd name="T66" fmla="*/ 140 w 236"/>
                <a:gd name="T67" fmla="*/ 8 h 227"/>
                <a:gd name="T68" fmla="*/ 134 w 236"/>
                <a:gd name="T69" fmla="*/ 2 h 227"/>
                <a:gd name="T70" fmla="*/ 127 w 236"/>
                <a:gd name="T71" fmla="*/ 4 h 227"/>
                <a:gd name="T72" fmla="*/ 116 w 236"/>
                <a:gd name="T73" fmla="*/ 13 h 227"/>
                <a:gd name="T74" fmla="*/ 110 w 236"/>
                <a:gd name="T75" fmla="*/ 11 h 227"/>
                <a:gd name="T76" fmla="*/ 96 w 236"/>
                <a:gd name="T77" fmla="*/ 21 h 227"/>
                <a:gd name="T78" fmla="*/ 85 w 236"/>
                <a:gd name="T79" fmla="*/ 43 h 227"/>
                <a:gd name="T80" fmla="*/ 75 w 236"/>
                <a:gd name="T81" fmla="*/ 48 h 227"/>
                <a:gd name="T82" fmla="*/ 70 w 236"/>
                <a:gd name="T83" fmla="*/ 61 h 227"/>
                <a:gd name="T84" fmla="*/ 62 w 236"/>
                <a:gd name="T85" fmla="*/ 80 h 227"/>
                <a:gd name="T86" fmla="*/ 51 w 236"/>
                <a:gd name="T87" fmla="*/ 93 h 227"/>
                <a:gd name="T88" fmla="*/ 42 w 236"/>
                <a:gd name="T89" fmla="*/ 109 h 227"/>
                <a:gd name="T90" fmla="*/ 25 w 236"/>
                <a:gd name="T91" fmla="*/ 135 h 227"/>
                <a:gd name="T92" fmla="*/ 9 w 236"/>
                <a:gd name="T93" fmla="*/ 150 h 22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6"/>
                <a:gd name="T142" fmla="*/ 0 h 227"/>
                <a:gd name="T143" fmla="*/ 236 w 236"/>
                <a:gd name="T144" fmla="*/ 227 h 22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6" h="227">
                  <a:moveTo>
                    <a:pt x="0" y="152"/>
                  </a:moveTo>
                  <a:lnTo>
                    <a:pt x="0" y="155"/>
                  </a:lnTo>
                  <a:lnTo>
                    <a:pt x="1" y="157"/>
                  </a:lnTo>
                  <a:lnTo>
                    <a:pt x="5" y="161"/>
                  </a:lnTo>
                  <a:lnTo>
                    <a:pt x="5" y="167"/>
                  </a:lnTo>
                  <a:lnTo>
                    <a:pt x="7" y="172"/>
                  </a:lnTo>
                  <a:lnTo>
                    <a:pt x="7" y="178"/>
                  </a:lnTo>
                  <a:lnTo>
                    <a:pt x="5" y="189"/>
                  </a:lnTo>
                  <a:lnTo>
                    <a:pt x="3" y="202"/>
                  </a:lnTo>
                  <a:lnTo>
                    <a:pt x="14" y="209"/>
                  </a:lnTo>
                  <a:lnTo>
                    <a:pt x="27" y="216"/>
                  </a:lnTo>
                  <a:lnTo>
                    <a:pt x="38" y="222"/>
                  </a:lnTo>
                  <a:lnTo>
                    <a:pt x="51" y="227"/>
                  </a:lnTo>
                  <a:lnTo>
                    <a:pt x="64" y="227"/>
                  </a:lnTo>
                  <a:lnTo>
                    <a:pt x="75" y="224"/>
                  </a:lnTo>
                  <a:lnTo>
                    <a:pt x="86" y="220"/>
                  </a:lnTo>
                  <a:lnTo>
                    <a:pt x="97" y="216"/>
                  </a:lnTo>
                  <a:lnTo>
                    <a:pt x="114" y="215"/>
                  </a:lnTo>
                  <a:lnTo>
                    <a:pt x="127" y="209"/>
                  </a:lnTo>
                  <a:lnTo>
                    <a:pt x="134" y="194"/>
                  </a:lnTo>
                  <a:lnTo>
                    <a:pt x="144" y="181"/>
                  </a:lnTo>
                  <a:lnTo>
                    <a:pt x="149" y="181"/>
                  </a:lnTo>
                  <a:lnTo>
                    <a:pt x="153" y="183"/>
                  </a:lnTo>
                  <a:lnTo>
                    <a:pt x="157" y="185"/>
                  </a:lnTo>
                  <a:lnTo>
                    <a:pt x="162" y="187"/>
                  </a:lnTo>
                  <a:lnTo>
                    <a:pt x="170" y="194"/>
                  </a:lnTo>
                  <a:lnTo>
                    <a:pt x="177" y="203"/>
                  </a:lnTo>
                  <a:lnTo>
                    <a:pt x="184" y="211"/>
                  </a:lnTo>
                  <a:lnTo>
                    <a:pt x="195" y="216"/>
                  </a:lnTo>
                  <a:lnTo>
                    <a:pt x="205" y="220"/>
                  </a:lnTo>
                  <a:lnTo>
                    <a:pt x="216" y="224"/>
                  </a:lnTo>
                  <a:lnTo>
                    <a:pt x="221" y="222"/>
                  </a:lnTo>
                  <a:lnTo>
                    <a:pt x="225" y="220"/>
                  </a:lnTo>
                  <a:lnTo>
                    <a:pt x="230" y="216"/>
                  </a:lnTo>
                  <a:lnTo>
                    <a:pt x="234" y="213"/>
                  </a:lnTo>
                  <a:lnTo>
                    <a:pt x="236" y="200"/>
                  </a:lnTo>
                  <a:lnTo>
                    <a:pt x="236" y="189"/>
                  </a:lnTo>
                  <a:lnTo>
                    <a:pt x="234" y="179"/>
                  </a:lnTo>
                  <a:lnTo>
                    <a:pt x="230" y="170"/>
                  </a:lnTo>
                  <a:lnTo>
                    <a:pt x="205" y="142"/>
                  </a:lnTo>
                  <a:lnTo>
                    <a:pt x="188" y="120"/>
                  </a:lnTo>
                  <a:lnTo>
                    <a:pt x="190" y="115"/>
                  </a:lnTo>
                  <a:lnTo>
                    <a:pt x="194" y="111"/>
                  </a:lnTo>
                  <a:lnTo>
                    <a:pt x="195" y="107"/>
                  </a:lnTo>
                  <a:lnTo>
                    <a:pt x="197" y="106"/>
                  </a:lnTo>
                  <a:lnTo>
                    <a:pt x="197" y="102"/>
                  </a:lnTo>
                  <a:lnTo>
                    <a:pt x="195" y="98"/>
                  </a:lnTo>
                  <a:lnTo>
                    <a:pt x="192" y="89"/>
                  </a:lnTo>
                  <a:lnTo>
                    <a:pt x="188" y="83"/>
                  </a:lnTo>
                  <a:lnTo>
                    <a:pt x="184" y="80"/>
                  </a:lnTo>
                  <a:lnTo>
                    <a:pt x="181" y="78"/>
                  </a:lnTo>
                  <a:lnTo>
                    <a:pt x="171" y="74"/>
                  </a:lnTo>
                  <a:lnTo>
                    <a:pt x="164" y="69"/>
                  </a:lnTo>
                  <a:lnTo>
                    <a:pt x="162" y="50"/>
                  </a:lnTo>
                  <a:lnTo>
                    <a:pt x="160" y="33"/>
                  </a:lnTo>
                  <a:lnTo>
                    <a:pt x="153" y="26"/>
                  </a:lnTo>
                  <a:lnTo>
                    <a:pt x="147" y="21"/>
                  </a:lnTo>
                  <a:lnTo>
                    <a:pt x="140" y="8"/>
                  </a:lnTo>
                  <a:lnTo>
                    <a:pt x="134" y="2"/>
                  </a:lnTo>
                  <a:lnTo>
                    <a:pt x="133" y="0"/>
                  </a:lnTo>
                  <a:lnTo>
                    <a:pt x="127" y="4"/>
                  </a:lnTo>
                  <a:lnTo>
                    <a:pt x="118" y="6"/>
                  </a:lnTo>
                  <a:lnTo>
                    <a:pt x="116" y="13"/>
                  </a:lnTo>
                  <a:lnTo>
                    <a:pt x="114" y="19"/>
                  </a:lnTo>
                  <a:lnTo>
                    <a:pt x="110" y="11"/>
                  </a:lnTo>
                  <a:lnTo>
                    <a:pt x="105" y="8"/>
                  </a:lnTo>
                  <a:lnTo>
                    <a:pt x="96" y="21"/>
                  </a:lnTo>
                  <a:lnTo>
                    <a:pt x="83" y="35"/>
                  </a:lnTo>
                  <a:lnTo>
                    <a:pt x="85" y="43"/>
                  </a:lnTo>
                  <a:lnTo>
                    <a:pt x="85" y="48"/>
                  </a:lnTo>
                  <a:lnTo>
                    <a:pt x="75" y="48"/>
                  </a:lnTo>
                  <a:lnTo>
                    <a:pt x="68" y="50"/>
                  </a:lnTo>
                  <a:lnTo>
                    <a:pt x="70" y="61"/>
                  </a:lnTo>
                  <a:lnTo>
                    <a:pt x="73" y="74"/>
                  </a:lnTo>
                  <a:lnTo>
                    <a:pt x="62" y="80"/>
                  </a:lnTo>
                  <a:lnTo>
                    <a:pt x="51" y="83"/>
                  </a:lnTo>
                  <a:lnTo>
                    <a:pt x="51" y="93"/>
                  </a:lnTo>
                  <a:lnTo>
                    <a:pt x="49" y="102"/>
                  </a:lnTo>
                  <a:lnTo>
                    <a:pt x="42" y="109"/>
                  </a:lnTo>
                  <a:lnTo>
                    <a:pt x="33" y="120"/>
                  </a:lnTo>
                  <a:lnTo>
                    <a:pt x="25" y="135"/>
                  </a:lnTo>
                  <a:lnTo>
                    <a:pt x="18" y="144"/>
                  </a:lnTo>
                  <a:lnTo>
                    <a:pt x="9" y="15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1" name="Freeform 91"/>
            <p:cNvSpPr>
              <a:spLocks/>
            </p:cNvSpPr>
            <p:nvPr/>
          </p:nvSpPr>
          <p:spPr bwMode="auto">
            <a:xfrm>
              <a:off x="523" y="2119"/>
              <a:ext cx="189" cy="194"/>
            </a:xfrm>
            <a:custGeom>
              <a:avLst/>
              <a:gdLst>
                <a:gd name="T0" fmla="*/ 44 w 189"/>
                <a:gd name="T1" fmla="*/ 6 h 194"/>
                <a:gd name="T2" fmla="*/ 20 w 189"/>
                <a:gd name="T3" fmla="*/ 19 h 194"/>
                <a:gd name="T4" fmla="*/ 0 w 189"/>
                <a:gd name="T5" fmla="*/ 28 h 194"/>
                <a:gd name="T6" fmla="*/ 8 w 189"/>
                <a:gd name="T7" fmla="*/ 41 h 194"/>
                <a:gd name="T8" fmla="*/ 19 w 189"/>
                <a:gd name="T9" fmla="*/ 61 h 194"/>
                <a:gd name="T10" fmla="*/ 20 w 189"/>
                <a:gd name="T11" fmla="*/ 74 h 194"/>
                <a:gd name="T12" fmla="*/ 20 w 189"/>
                <a:gd name="T13" fmla="*/ 85 h 194"/>
                <a:gd name="T14" fmla="*/ 19 w 189"/>
                <a:gd name="T15" fmla="*/ 93 h 194"/>
                <a:gd name="T16" fmla="*/ 15 w 189"/>
                <a:gd name="T17" fmla="*/ 98 h 194"/>
                <a:gd name="T18" fmla="*/ 37 w 189"/>
                <a:gd name="T19" fmla="*/ 113 h 194"/>
                <a:gd name="T20" fmla="*/ 59 w 189"/>
                <a:gd name="T21" fmla="*/ 130 h 194"/>
                <a:gd name="T22" fmla="*/ 80 w 189"/>
                <a:gd name="T23" fmla="*/ 137 h 194"/>
                <a:gd name="T24" fmla="*/ 100 w 189"/>
                <a:gd name="T25" fmla="*/ 144 h 194"/>
                <a:gd name="T26" fmla="*/ 111 w 189"/>
                <a:gd name="T27" fmla="*/ 152 h 194"/>
                <a:gd name="T28" fmla="*/ 120 w 189"/>
                <a:gd name="T29" fmla="*/ 165 h 194"/>
                <a:gd name="T30" fmla="*/ 129 w 189"/>
                <a:gd name="T31" fmla="*/ 178 h 194"/>
                <a:gd name="T32" fmla="*/ 137 w 189"/>
                <a:gd name="T33" fmla="*/ 191 h 194"/>
                <a:gd name="T34" fmla="*/ 139 w 189"/>
                <a:gd name="T35" fmla="*/ 192 h 194"/>
                <a:gd name="T36" fmla="*/ 139 w 189"/>
                <a:gd name="T37" fmla="*/ 194 h 194"/>
                <a:gd name="T38" fmla="*/ 152 w 189"/>
                <a:gd name="T39" fmla="*/ 180 h 194"/>
                <a:gd name="T40" fmla="*/ 161 w 189"/>
                <a:gd name="T41" fmla="*/ 167 h 194"/>
                <a:gd name="T42" fmla="*/ 166 w 189"/>
                <a:gd name="T43" fmla="*/ 170 h 194"/>
                <a:gd name="T44" fmla="*/ 170 w 189"/>
                <a:gd name="T45" fmla="*/ 178 h 194"/>
                <a:gd name="T46" fmla="*/ 172 w 189"/>
                <a:gd name="T47" fmla="*/ 172 h 194"/>
                <a:gd name="T48" fmla="*/ 174 w 189"/>
                <a:gd name="T49" fmla="*/ 165 h 194"/>
                <a:gd name="T50" fmla="*/ 183 w 189"/>
                <a:gd name="T51" fmla="*/ 163 h 194"/>
                <a:gd name="T52" fmla="*/ 189 w 189"/>
                <a:gd name="T53" fmla="*/ 159 h 194"/>
                <a:gd name="T54" fmla="*/ 177 w 189"/>
                <a:gd name="T55" fmla="*/ 156 h 194"/>
                <a:gd name="T56" fmla="*/ 170 w 189"/>
                <a:gd name="T57" fmla="*/ 150 h 194"/>
                <a:gd name="T58" fmla="*/ 165 w 189"/>
                <a:gd name="T59" fmla="*/ 144 h 194"/>
                <a:gd name="T60" fmla="*/ 159 w 189"/>
                <a:gd name="T61" fmla="*/ 137 h 194"/>
                <a:gd name="T62" fmla="*/ 153 w 189"/>
                <a:gd name="T63" fmla="*/ 135 h 194"/>
                <a:gd name="T64" fmla="*/ 148 w 189"/>
                <a:gd name="T65" fmla="*/ 133 h 194"/>
                <a:gd name="T66" fmla="*/ 142 w 189"/>
                <a:gd name="T67" fmla="*/ 128 h 194"/>
                <a:gd name="T68" fmla="*/ 139 w 189"/>
                <a:gd name="T69" fmla="*/ 122 h 194"/>
                <a:gd name="T70" fmla="*/ 137 w 189"/>
                <a:gd name="T71" fmla="*/ 109 h 194"/>
                <a:gd name="T72" fmla="*/ 137 w 189"/>
                <a:gd name="T73" fmla="*/ 95 h 194"/>
                <a:gd name="T74" fmla="*/ 139 w 189"/>
                <a:gd name="T75" fmla="*/ 80 h 194"/>
                <a:gd name="T76" fmla="*/ 142 w 189"/>
                <a:gd name="T77" fmla="*/ 65 h 194"/>
                <a:gd name="T78" fmla="*/ 141 w 189"/>
                <a:gd name="T79" fmla="*/ 59 h 194"/>
                <a:gd name="T80" fmla="*/ 139 w 189"/>
                <a:gd name="T81" fmla="*/ 54 h 194"/>
                <a:gd name="T82" fmla="*/ 133 w 189"/>
                <a:gd name="T83" fmla="*/ 48 h 194"/>
                <a:gd name="T84" fmla="*/ 128 w 189"/>
                <a:gd name="T85" fmla="*/ 46 h 194"/>
                <a:gd name="T86" fmla="*/ 118 w 189"/>
                <a:gd name="T87" fmla="*/ 41 h 194"/>
                <a:gd name="T88" fmla="*/ 115 w 189"/>
                <a:gd name="T89" fmla="*/ 35 h 194"/>
                <a:gd name="T90" fmla="*/ 115 w 189"/>
                <a:gd name="T91" fmla="*/ 32 h 194"/>
                <a:gd name="T92" fmla="*/ 115 w 189"/>
                <a:gd name="T93" fmla="*/ 28 h 194"/>
                <a:gd name="T94" fmla="*/ 115 w 189"/>
                <a:gd name="T95" fmla="*/ 24 h 194"/>
                <a:gd name="T96" fmla="*/ 113 w 189"/>
                <a:gd name="T97" fmla="*/ 22 h 194"/>
                <a:gd name="T98" fmla="*/ 111 w 189"/>
                <a:gd name="T99" fmla="*/ 19 h 194"/>
                <a:gd name="T100" fmla="*/ 107 w 189"/>
                <a:gd name="T101" fmla="*/ 15 h 194"/>
                <a:gd name="T102" fmla="*/ 100 w 189"/>
                <a:gd name="T103" fmla="*/ 10 h 194"/>
                <a:gd name="T104" fmla="*/ 91 w 189"/>
                <a:gd name="T105" fmla="*/ 2 h 194"/>
                <a:gd name="T106" fmla="*/ 85 w 189"/>
                <a:gd name="T107" fmla="*/ 6 h 194"/>
                <a:gd name="T108" fmla="*/ 78 w 189"/>
                <a:gd name="T109" fmla="*/ 11 h 194"/>
                <a:gd name="T110" fmla="*/ 72 w 189"/>
                <a:gd name="T111" fmla="*/ 11 h 194"/>
                <a:gd name="T112" fmla="*/ 68 w 189"/>
                <a:gd name="T113" fmla="*/ 8 h 194"/>
                <a:gd name="T114" fmla="*/ 63 w 189"/>
                <a:gd name="T115" fmla="*/ 4 h 194"/>
                <a:gd name="T116" fmla="*/ 59 w 189"/>
                <a:gd name="T117" fmla="*/ 0 h 194"/>
                <a:gd name="T118" fmla="*/ 54 w 189"/>
                <a:gd name="T119" fmla="*/ 2 h 194"/>
                <a:gd name="T120" fmla="*/ 44 w 189"/>
                <a:gd name="T121" fmla="*/ 6 h 19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9"/>
                <a:gd name="T184" fmla="*/ 0 h 194"/>
                <a:gd name="T185" fmla="*/ 189 w 189"/>
                <a:gd name="T186" fmla="*/ 194 h 19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9" h="194">
                  <a:moveTo>
                    <a:pt x="44" y="6"/>
                  </a:moveTo>
                  <a:lnTo>
                    <a:pt x="20" y="19"/>
                  </a:lnTo>
                  <a:lnTo>
                    <a:pt x="0" y="28"/>
                  </a:lnTo>
                  <a:lnTo>
                    <a:pt x="8" y="41"/>
                  </a:lnTo>
                  <a:lnTo>
                    <a:pt x="19" y="61"/>
                  </a:lnTo>
                  <a:lnTo>
                    <a:pt x="20" y="74"/>
                  </a:lnTo>
                  <a:lnTo>
                    <a:pt x="20" y="85"/>
                  </a:lnTo>
                  <a:lnTo>
                    <a:pt x="19" y="93"/>
                  </a:lnTo>
                  <a:lnTo>
                    <a:pt x="15" y="98"/>
                  </a:lnTo>
                  <a:lnTo>
                    <a:pt x="37" y="113"/>
                  </a:lnTo>
                  <a:lnTo>
                    <a:pt x="59" y="130"/>
                  </a:lnTo>
                  <a:lnTo>
                    <a:pt x="80" y="137"/>
                  </a:lnTo>
                  <a:lnTo>
                    <a:pt x="100" y="144"/>
                  </a:lnTo>
                  <a:lnTo>
                    <a:pt x="111" y="152"/>
                  </a:lnTo>
                  <a:lnTo>
                    <a:pt x="120" y="165"/>
                  </a:lnTo>
                  <a:lnTo>
                    <a:pt x="129" y="178"/>
                  </a:lnTo>
                  <a:lnTo>
                    <a:pt x="137" y="191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52" y="180"/>
                  </a:lnTo>
                  <a:lnTo>
                    <a:pt x="161" y="167"/>
                  </a:lnTo>
                  <a:lnTo>
                    <a:pt x="166" y="170"/>
                  </a:lnTo>
                  <a:lnTo>
                    <a:pt x="170" y="178"/>
                  </a:lnTo>
                  <a:lnTo>
                    <a:pt x="172" y="172"/>
                  </a:lnTo>
                  <a:lnTo>
                    <a:pt x="174" y="165"/>
                  </a:lnTo>
                  <a:lnTo>
                    <a:pt x="183" y="163"/>
                  </a:lnTo>
                  <a:lnTo>
                    <a:pt x="189" y="159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65" y="144"/>
                  </a:lnTo>
                  <a:lnTo>
                    <a:pt x="159" y="137"/>
                  </a:lnTo>
                  <a:lnTo>
                    <a:pt x="153" y="135"/>
                  </a:lnTo>
                  <a:lnTo>
                    <a:pt x="148" y="133"/>
                  </a:lnTo>
                  <a:lnTo>
                    <a:pt x="142" y="128"/>
                  </a:lnTo>
                  <a:lnTo>
                    <a:pt x="139" y="122"/>
                  </a:lnTo>
                  <a:lnTo>
                    <a:pt x="137" y="109"/>
                  </a:lnTo>
                  <a:lnTo>
                    <a:pt x="137" y="95"/>
                  </a:lnTo>
                  <a:lnTo>
                    <a:pt x="139" y="80"/>
                  </a:lnTo>
                  <a:lnTo>
                    <a:pt x="142" y="65"/>
                  </a:lnTo>
                  <a:lnTo>
                    <a:pt x="141" y="59"/>
                  </a:lnTo>
                  <a:lnTo>
                    <a:pt x="139" y="54"/>
                  </a:lnTo>
                  <a:lnTo>
                    <a:pt x="133" y="48"/>
                  </a:lnTo>
                  <a:lnTo>
                    <a:pt x="128" y="46"/>
                  </a:lnTo>
                  <a:lnTo>
                    <a:pt x="118" y="41"/>
                  </a:lnTo>
                  <a:lnTo>
                    <a:pt x="115" y="35"/>
                  </a:lnTo>
                  <a:lnTo>
                    <a:pt x="115" y="32"/>
                  </a:lnTo>
                  <a:lnTo>
                    <a:pt x="115" y="28"/>
                  </a:lnTo>
                  <a:lnTo>
                    <a:pt x="115" y="24"/>
                  </a:lnTo>
                  <a:lnTo>
                    <a:pt x="113" y="22"/>
                  </a:lnTo>
                  <a:lnTo>
                    <a:pt x="111" y="19"/>
                  </a:lnTo>
                  <a:lnTo>
                    <a:pt x="107" y="15"/>
                  </a:lnTo>
                  <a:lnTo>
                    <a:pt x="100" y="10"/>
                  </a:lnTo>
                  <a:lnTo>
                    <a:pt x="91" y="2"/>
                  </a:lnTo>
                  <a:lnTo>
                    <a:pt x="85" y="6"/>
                  </a:lnTo>
                  <a:lnTo>
                    <a:pt x="78" y="11"/>
                  </a:lnTo>
                  <a:lnTo>
                    <a:pt x="72" y="11"/>
                  </a:lnTo>
                  <a:lnTo>
                    <a:pt x="68" y="8"/>
                  </a:lnTo>
                  <a:lnTo>
                    <a:pt x="63" y="4"/>
                  </a:lnTo>
                  <a:lnTo>
                    <a:pt x="59" y="0"/>
                  </a:lnTo>
                  <a:lnTo>
                    <a:pt x="54" y="2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2" name="Freeform 92"/>
            <p:cNvSpPr>
              <a:spLocks/>
            </p:cNvSpPr>
            <p:nvPr/>
          </p:nvSpPr>
          <p:spPr bwMode="auto">
            <a:xfrm>
              <a:off x="641" y="1814"/>
              <a:ext cx="228" cy="193"/>
            </a:xfrm>
            <a:custGeom>
              <a:avLst/>
              <a:gdLst>
                <a:gd name="T0" fmla="*/ 95 w 228"/>
                <a:gd name="T1" fmla="*/ 6 h 193"/>
                <a:gd name="T2" fmla="*/ 83 w 228"/>
                <a:gd name="T3" fmla="*/ 11 h 193"/>
                <a:gd name="T4" fmla="*/ 72 w 228"/>
                <a:gd name="T5" fmla="*/ 19 h 193"/>
                <a:gd name="T6" fmla="*/ 61 w 228"/>
                <a:gd name="T7" fmla="*/ 26 h 193"/>
                <a:gd name="T8" fmla="*/ 48 w 228"/>
                <a:gd name="T9" fmla="*/ 34 h 193"/>
                <a:gd name="T10" fmla="*/ 39 w 228"/>
                <a:gd name="T11" fmla="*/ 45 h 193"/>
                <a:gd name="T12" fmla="*/ 19 w 228"/>
                <a:gd name="T13" fmla="*/ 67 h 193"/>
                <a:gd name="T14" fmla="*/ 17 w 228"/>
                <a:gd name="T15" fmla="*/ 82 h 193"/>
                <a:gd name="T16" fmla="*/ 10 w 228"/>
                <a:gd name="T17" fmla="*/ 115 h 193"/>
                <a:gd name="T18" fmla="*/ 4 w 228"/>
                <a:gd name="T19" fmla="*/ 139 h 193"/>
                <a:gd name="T20" fmla="*/ 4 w 228"/>
                <a:gd name="T21" fmla="*/ 154 h 193"/>
                <a:gd name="T22" fmla="*/ 15 w 228"/>
                <a:gd name="T23" fmla="*/ 169 h 193"/>
                <a:gd name="T24" fmla="*/ 45 w 228"/>
                <a:gd name="T25" fmla="*/ 178 h 193"/>
                <a:gd name="T26" fmla="*/ 76 w 228"/>
                <a:gd name="T27" fmla="*/ 167 h 193"/>
                <a:gd name="T28" fmla="*/ 98 w 228"/>
                <a:gd name="T29" fmla="*/ 167 h 193"/>
                <a:gd name="T30" fmla="*/ 108 w 228"/>
                <a:gd name="T31" fmla="*/ 183 h 193"/>
                <a:gd name="T32" fmla="*/ 119 w 228"/>
                <a:gd name="T33" fmla="*/ 191 h 193"/>
                <a:gd name="T34" fmla="*/ 135 w 228"/>
                <a:gd name="T35" fmla="*/ 193 h 193"/>
                <a:gd name="T36" fmla="*/ 152 w 228"/>
                <a:gd name="T37" fmla="*/ 191 h 193"/>
                <a:gd name="T38" fmla="*/ 178 w 228"/>
                <a:gd name="T39" fmla="*/ 183 h 193"/>
                <a:gd name="T40" fmla="*/ 191 w 228"/>
                <a:gd name="T41" fmla="*/ 174 h 193"/>
                <a:gd name="T42" fmla="*/ 202 w 228"/>
                <a:gd name="T43" fmla="*/ 163 h 193"/>
                <a:gd name="T44" fmla="*/ 216 w 228"/>
                <a:gd name="T45" fmla="*/ 159 h 193"/>
                <a:gd name="T46" fmla="*/ 224 w 228"/>
                <a:gd name="T47" fmla="*/ 156 h 193"/>
                <a:gd name="T48" fmla="*/ 228 w 228"/>
                <a:gd name="T49" fmla="*/ 145 h 193"/>
                <a:gd name="T50" fmla="*/ 222 w 228"/>
                <a:gd name="T51" fmla="*/ 128 h 193"/>
                <a:gd name="T52" fmla="*/ 211 w 228"/>
                <a:gd name="T53" fmla="*/ 115 h 193"/>
                <a:gd name="T54" fmla="*/ 202 w 228"/>
                <a:gd name="T55" fmla="*/ 96 h 193"/>
                <a:gd name="T56" fmla="*/ 183 w 228"/>
                <a:gd name="T57" fmla="*/ 89 h 193"/>
                <a:gd name="T58" fmla="*/ 144 w 228"/>
                <a:gd name="T59" fmla="*/ 67 h 193"/>
                <a:gd name="T60" fmla="*/ 130 w 228"/>
                <a:gd name="T61" fmla="*/ 36 h 193"/>
                <a:gd name="T62" fmla="*/ 119 w 228"/>
                <a:gd name="T63" fmla="*/ 15 h 193"/>
                <a:gd name="T64" fmla="*/ 108 w 228"/>
                <a:gd name="T65" fmla="*/ 6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8"/>
                <a:gd name="T100" fmla="*/ 0 h 193"/>
                <a:gd name="T101" fmla="*/ 228 w 228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8" h="193">
                  <a:moveTo>
                    <a:pt x="100" y="0"/>
                  </a:moveTo>
                  <a:lnTo>
                    <a:pt x="95" y="6"/>
                  </a:lnTo>
                  <a:lnTo>
                    <a:pt x="89" y="8"/>
                  </a:lnTo>
                  <a:lnTo>
                    <a:pt x="83" y="11"/>
                  </a:lnTo>
                  <a:lnTo>
                    <a:pt x="76" y="13"/>
                  </a:lnTo>
                  <a:lnTo>
                    <a:pt x="72" y="19"/>
                  </a:lnTo>
                  <a:lnTo>
                    <a:pt x="67" y="24"/>
                  </a:lnTo>
                  <a:lnTo>
                    <a:pt x="61" y="26"/>
                  </a:lnTo>
                  <a:lnTo>
                    <a:pt x="54" y="30"/>
                  </a:lnTo>
                  <a:lnTo>
                    <a:pt x="48" y="34"/>
                  </a:lnTo>
                  <a:lnTo>
                    <a:pt x="43" y="37"/>
                  </a:lnTo>
                  <a:lnTo>
                    <a:pt x="39" y="45"/>
                  </a:lnTo>
                  <a:lnTo>
                    <a:pt x="35" y="54"/>
                  </a:lnTo>
                  <a:lnTo>
                    <a:pt x="19" y="67"/>
                  </a:lnTo>
                  <a:lnTo>
                    <a:pt x="15" y="74"/>
                  </a:lnTo>
                  <a:lnTo>
                    <a:pt x="17" y="82"/>
                  </a:lnTo>
                  <a:lnTo>
                    <a:pt x="19" y="100"/>
                  </a:lnTo>
                  <a:lnTo>
                    <a:pt x="10" y="115"/>
                  </a:lnTo>
                  <a:lnTo>
                    <a:pt x="2" y="130"/>
                  </a:lnTo>
                  <a:lnTo>
                    <a:pt x="4" y="139"/>
                  </a:lnTo>
                  <a:lnTo>
                    <a:pt x="6" y="150"/>
                  </a:lnTo>
                  <a:lnTo>
                    <a:pt x="4" y="154"/>
                  </a:lnTo>
                  <a:lnTo>
                    <a:pt x="0" y="161"/>
                  </a:lnTo>
                  <a:lnTo>
                    <a:pt x="15" y="169"/>
                  </a:lnTo>
                  <a:lnTo>
                    <a:pt x="30" y="174"/>
                  </a:lnTo>
                  <a:lnTo>
                    <a:pt x="45" y="178"/>
                  </a:lnTo>
                  <a:lnTo>
                    <a:pt x="59" y="180"/>
                  </a:lnTo>
                  <a:lnTo>
                    <a:pt x="76" y="167"/>
                  </a:lnTo>
                  <a:lnTo>
                    <a:pt x="89" y="159"/>
                  </a:lnTo>
                  <a:lnTo>
                    <a:pt x="98" y="167"/>
                  </a:lnTo>
                  <a:lnTo>
                    <a:pt x="104" y="178"/>
                  </a:lnTo>
                  <a:lnTo>
                    <a:pt x="108" y="183"/>
                  </a:lnTo>
                  <a:lnTo>
                    <a:pt x="113" y="187"/>
                  </a:lnTo>
                  <a:lnTo>
                    <a:pt x="119" y="191"/>
                  </a:lnTo>
                  <a:lnTo>
                    <a:pt x="124" y="193"/>
                  </a:lnTo>
                  <a:lnTo>
                    <a:pt x="135" y="193"/>
                  </a:lnTo>
                  <a:lnTo>
                    <a:pt x="144" y="193"/>
                  </a:lnTo>
                  <a:lnTo>
                    <a:pt x="152" y="191"/>
                  </a:lnTo>
                  <a:lnTo>
                    <a:pt x="161" y="189"/>
                  </a:lnTo>
                  <a:lnTo>
                    <a:pt x="178" y="183"/>
                  </a:lnTo>
                  <a:lnTo>
                    <a:pt x="191" y="181"/>
                  </a:lnTo>
                  <a:lnTo>
                    <a:pt x="191" y="174"/>
                  </a:lnTo>
                  <a:lnTo>
                    <a:pt x="194" y="167"/>
                  </a:lnTo>
                  <a:lnTo>
                    <a:pt x="202" y="163"/>
                  </a:lnTo>
                  <a:lnTo>
                    <a:pt x="211" y="161"/>
                  </a:lnTo>
                  <a:lnTo>
                    <a:pt x="216" y="159"/>
                  </a:lnTo>
                  <a:lnTo>
                    <a:pt x="220" y="157"/>
                  </a:lnTo>
                  <a:lnTo>
                    <a:pt x="224" y="156"/>
                  </a:lnTo>
                  <a:lnTo>
                    <a:pt x="226" y="152"/>
                  </a:lnTo>
                  <a:lnTo>
                    <a:pt x="228" y="145"/>
                  </a:lnTo>
                  <a:lnTo>
                    <a:pt x="228" y="133"/>
                  </a:lnTo>
                  <a:lnTo>
                    <a:pt x="222" y="128"/>
                  </a:lnTo>
                  <a:lnTo>
                    <a:pt x="216" y="122"/>
                  </a:lnTo>
                  <a:lnTo>
                    <a:pt x="211" y="115"/>
                  </a:lnTo>
                  <a:lnTo>
                    <a:pt x="207" y="109"/>
                  </a:lnTo>
                  <a:lnTo>
                    <a:pt x="202" y="96"/>
                  </a:lnTo>
                  <a:lnTo>
                    <a:pt x="196" y="89"/>
                  </a:lnTo>
                  <a:lnTo>
                    <a:pt x="183" y="89"/>
                  </a:lnTo>
                  <a:lnTo>
                    <a:pt x="154" y="82"/>
                  </a:lnTo>
                  <a:lnTo>
                    <a:pt x="144" y="67"/>
                  </a:lnTo>
                  <a:lnTo>
                    <a:pt x="137" y="52"/>
                  </a:lnTo>
                  <a:lnTo>
                    <a:pt x="130" y="36"/>
                  </a:lnTo>
                  <a:lnTo>
                    <a:pt x="124" y="21"/>
                  </a:lnTo>
                  <a:lnTo>
                    <a:pt x="119" y="15"/>
                  </a:lnTo>
                  <a:lnTo>
                    <a:pt x="113" y="10"/>
                  </a:lnTo>
                  <a:lnTo>
                    <a:pt x="108" y="6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3" name="Freeform 93"/>
            <p:cNvSpPr>
              <a:spLocks/>
            </p:cNvSpPr>
            <p:nvPr/>
          </p:nvSpPr>
          <p:spPr bwMode="auto">
            <a:xfrm>
              <a:off x="514" y="1940"/>
              <a:ext cx="188" cy="190"/>
            </a:xfrm>
            <a:custGeom>
              <a:avLst/>
              <a:gdLst>
                <a:gd name="T0" fmla="*/ 126 w 188"/>
                <a:gd name="T1" fmla="*/ 39 h 190"/>
                <a:gd name="T2" fmla="*/ 118 w 188"/>
                <a:gd name="T3" fmla="*/ 44 h 190"/>
                <a:gd name="T4" fmla="*/ 96 w 188"/>
                <a:gd name="T5" fmla="*/ 46 h 190"/>
                <a:gd name="T6" fmla="*/ 81 w 188"/>
                <a:gd name="T7" fmla="*/ 31 h 190"/>
                <a:gd name="T8" fmla="*/ 74 w 188"/>
                <a:gd name="T9" fmla="*/ 11 h 190"/>
                <a:gd name="T10" fmla="*/ 65 w 188"/>
                <a:gd name="T11" fmla="*/ 2 h 190"/>
                <a:gd name="T12" fmla="*/ 52 w 188"/>
                <a:gd name="T13" fmla="*/ 7 h 190"/>
                <a:gd name="T14" fmla="*/ 26 w 188"/>
                <a:gd name="T15" fmla="*/ 31 h 190"/>
                <a:gd name="T16" fmla="*/ 2 w 188"/>
                <a:gd name="T17" fmla="*/ 59 h 190"/>
                <a:gd name="T18" fmla="*/ 4 w 188"/>
                <a:gd name="T19" fmla="*/ 76 h 190"/>
                <a:gd name="T20" fmla="*/ 22 w 188"/>
                <a:gd name="T21" fmla="*/ 87 h 190"/>
                <a:gd name="T22" fmla="*/ 44 w 188"/>
                <a:gd name="T23" fmla="*/ 105 h 190"/>
                <a:gd name="T24" fmla="*/ 66 w 188"/>
                <a:gd name="T25" fmla="*/ 133 h 190"/>
                <a:gd name="T26" fmla="*/ 74 w 188"/>
                <a:gd name="T27" fmla="*/ 155 h 190"/>
                <a:gd name="T28" fmla="*/ 66 w 188"/>
                <a:gd name="T29" fmla="*/ 163 h 190"/>
                <a:gd name="T30" fmla="*/ 55 w 188"/>
                <a:gd name="T31" fmla="*/ 170 h 190"/>
                <a:gd name="T32" fmla="*/ 52 w 188"/>
                <a:gd name="T33" fmla="*/ 179 h 190"/>
                <a:gd name="T34" fmla="*/ 53 w 188"/>
                <a:gd name="T35" fmla="*/ 185 h 190"/>
                <a:gd name="T36" fmla="*/ 63 w 188"/>
                <a:gd name="T37" fmla="*/ 181 h 190"/>
                <a:gd name="T38" fmla="*/ 72 w 188"/>
                <a:gd name="T39" fmla="*/ 183 h 190"/>
                <a:gd name="T40" fmla="*/ 81 w 188"/>
                <a:gd name="T41" fmla="*/ 190 h 190"/>
                <a:gd name="T42" fmla="*/ 92 w 188"/>
                <a:gd name="T43" fmla="*/ 187 h 190"/>
                <a:gd name="T44" fmla="*/ 98 w 188"/>
                <a:gd name="T45" fmla="*/ 183 h 190"/>
                <a:gd name="T46" fmla="*/ 100 w 188"/>
                <a:gd name="T47" fmla="*/ 174 h 190"/>
                <a:gd name="T48" fmla="*/ 111 w 188"/>
                <a:gd name="T49" fmla="*/ 168 h 190"/>
                <a:gd name="T50" fmla="*/ 126 w 188"/>
                <a:gd name="T51" fmla="*/ 157 h 190"/>
                <a:gd name="T52" fmla="*/ 131 w 188"/>
                <a:gd name="T53" fmla="*/ 150 h 190"/>
                <a:gd name="T54" fmla="*/ 142 w 188"/>
                <a:gd name="T55" fmla="*/ 157 h 190"/>
                <a:gd name="T56" fmla="*/ 151 w 188"/>
                <a:gd name="T57" fmla="*/ 159 h 190"/>
                <a:gd name="T58" fmla="*/ 166 w 188"/>
                <a:gd name="T59" fmla="*/ 146 h 190"/>
                <a:gd name="T60" fmla="*/ 179 w 188"/>
                <a:gd name="T61" fmla="*/ 131 h 190"/>
                <a:gd name="T62" fmla="*/ 179 w 188"/>
                <a:gd name="T63" fmla="*/ 124 h 190"/>
                <a:gd name="T64" fmla="*/ 175 w 188"/>
                <a:gd name="T65" fmla="*/ 113 h 190"/>
                <a:gd name="T66" fmla="*/ 181 w 188"/>
                <a:gd name="T67" fmla="*/ 94 h 190"/>
                <a:gd name="T68" fmla="*/ 188 w 188"/>
                <a:gd name="T69" fmla="*/ 68 h 190"/>
                <a:gd name="T70" fmla="*/ 185 w 188"/>
                <a:gd name="T71" fmla="*/ 55 h 190"/>
                <a:gd name="T72" fmla="*/ 172 w 188"/>
                <a:gd name="T73" fmla="*/ 52 h 190"/>
                <a:gd name="T74" fmla="*/ 142 w 188"/>
                <a:gd name="T75" fmla="*/ 43 h 1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8"/>
                <a:gd name="T115" fmla="*/ 0 h 190"/>
                <a:gd name="T116" fmla="*/ 188 w 188"/>
                <a:gd name="T117" fmla="*/ 190 h 19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8" h="190">
                  <a:moveTo>
                    <a:pt x="127" y="35"/>
                  </a:moveTo>
                  <a:lnTo>
                    <a:pt x="126" y="39"/>
                  </a:lnTo>
                  <a:lnTo>
                    <a:pt x="126" y="41"/>
                  </a:lnTo>
                  <a:lnTo>
                    <a:pt x="118" y="44"/>
                  </a:lnTo>
                  <a:lnTo>
                    <a:pt x="107" y="46"/>
                  </a:lnTo>
                  <a:lnTo>
                    <a:pt x="96" y="46"/>
                  </a:lnTo>
                  <a:lnTo>
                    <a:pt x="87" y="43"/>
                  </a:lnTo>
                  <a:lnTo>
                    <a:pt x="81" y="31"/>
                  </a:lnTo>
                  <a:lnTo>
                    <a:pt x="76" y="17"/>
                  </a:lnTo>
                  <a:lnTo>
                    <a:pt x="74" y="11"/>
                  </a:lnTo>
                  <a:lnTo>
                    <a:pt x="70" y="6"/>
                  </a:lnTo>
                  <a:lnTo>
                    <a:pt x="65" y="2"/>
                  </a:lnTo>
                  <a:lnTo>
                    <a:pt x="59" y="0"/>
                  </a:lnTo>
                  <a:lnTo>
                    <a:pt x="52" y="7"/>
                  </a:lnTo>
                  <a:lnTo>
                    <a:pt x="42" y="19"/>
                  </a:lnTo>
                  <a:lnTo>
                    <a:pt x="26" y="31"/>
                  </a:lnTo>
                  <a:lnTo>
                    <a:pt x="7" y="46"/>
                  </a:lnTo>
                  <a:lnTo>
                    <a:pt x="2" y="59"/>
                  </a:lnTo>
                  <a:lnTo>
                    <a:pt x="0" y="70"/>
                  </a:lnTo>
                  <a:lnTo>
                    <a:pt x="4" y="76"/>
                  </a:lnTo>
                  <a:lnTo>
                    <a:pt x="7" y="81"/>
                  </a:lnTo>
                  <a:lnTo>
                    <a:pt x="22" y="87"/>
                  </a:lnTo>
                  <a:lnTo>
                    <a:pt x="31" y="92"/>
                  </a:lnTo>
                  <a:lnTo>
                    <a:pt x="44" y="105"/>
                  </a:lnTo>
                  <a:lnTo>
                    <a:pt x="55" y="118"/>
                  </a:lnTo>
                  <a:lnTo>
                    <a:pt x="66" y="133"/>
                  </a:lnTo>
                  <a:lnTo>
                    <a:pt x="74" y="150"/>
                  </a:lnTo>
                  <a:lnTo>
                    <a:pt x="74" y="155"/>
                  </a:lnTo>
                  <a:lnTo>
                    <a:pt x="72" y="159"/>
                  </a:lnTo>
                  <a:lnTo>
                    <a:pt x="66" y="163"/>
                  </a:lnTo>
                  <a:lnTo>
                    <a:pt x="61" y="166"/>
                  </a:lnTo>
                  <a:lnTo>
                    <a:pt x="55" y="170"/>
                  </a:lnTo>
                  <a:lnTo>
                    <a:pt x="52" y="174"/>
                  </a:lnTo>
                  <a:lnTo>
                    <a:pt x="52" y="179"/>
                  </a:lnTo>
                  <a:lnTo>
                    <a:pt x="53" y="185"/>
                  </a:lnTo>
                  <a:lnTo>
                    <a:pt x="63" y="181"/>
                  </a:lnTo>
                  <a:lnTo>
                    <a:pt x="68" y="179"/>
                  </a:lnTo>
                  <a:lnTo>
                    <a:pt x="72" y="183"/>
                  </a:lnTo>
                  <a:lnTo>
                    <a:pt x="77" y="187"/>
                  </a:lnTo>
                  <a:lnTo>
                    <a:pt x="81" y="190"/>
                  </a:lnTo>
                  <a:lnTo>
                    <a:pt x="87" y="190"/>
                  </a:lnTo>
                  <a:lnTo>
                    <a:pt x="92" y="187"/>
                  </a:lnTo>
                  <a:lnTo>
                    <a:pt x="96" y="185"/>
                  </a:lnTo>
                  <a:lnTo>
                    <a:pt x="98" y="183"/>
                  </a:lnTo>
                  <a:lnTo>
                    <a:pt x="100" y="179"/>
                  </a:lnTo>
                  <a:lnTo>
                    <a:pt x="100" y="174"/>
                  </a:lnTo>
                  <a:lnTo>
                    <a:pt x="102" y="170"/>
                  </a:lnTo>
                  <a:lnTo>
                    <a:pt x="111" y="168"/>
                  </a:lnTo>
                  <a:lnTo>
                    <a:pt x="122" y="166"/>
                  </a:lnTo>
                  <a:lnTo>
                    <a:pt x="126" y="157"/>
                  </a:lnTo>
                  <a:lnTo>
                    <a:pt x="127" y="150"/>
                  </a:lnTo>
                  <a:lnTo>
                    <a:pt x="131" y="150"/>
                  </a:lnTo>
                  <a:lnTo>
                    <a:pt x="138" y="155"/>
                  </a:lnTo>
                  <a:lnTo>
                    <a:pt x="142" y="157"/>
                  </a:lnTo>
                  <a:lnTo>
                    <a:pt x="148" y="159"/>
                  </a:lnTo>
                  <a:lnTo>
                    <a:pt x="151" y="159"/>
                  </a:lnTo>
                  <a:lnTo>
                    <a:pt x="157" y="159"/>
                  </a:lnTo>
                  <a:lnTo>
                    <a:pt x="166" y="146"/>
                  </a:lnTo>
                  <a:lnTo>
                    <a:pt x="175" y="137"/>
                  </a:lnTo>
                  <a:lnTo>
                    <a:pt x="179" y="131"/>
                  </a:lnTo>
                  <a:lnTo>
                    <a:pt x="179" y="128"/>
                  </a:lnTo>
                  <a:lnTo>
                    <a:pt x="179" y="124"/>
                  </a:lnTo>
                  <a:lnTo>
                    <a:pt x="179" y="120"/>
                  </a:lnTo>
                  <a:lnTo>
                    <a:pt x="175" y="113"/>
                  </a:lnTo>
                  <a:lnTo>
                    <a:pt x="174" y="105"/>
                  </a:lnTo>
                  <a:lnTo>
                    <a:pt x="181" y="94"/>
                  </a:lnTo>
                  <a:lnTo>
                    <a:pt x="188" y="81"/>
                  </a:lnTo>
                  <a:lnTo>
                    <a:pt x="188" y="68"/>
                  </a:lnTo>
                  <a:lnTo>
                    <a:pt x="186" y="57"/>
                  </a:lnTo>
                  <a:lnTo>
                    <a:pt x="185" y="55"/>
                  </a:lnTo>
                  <a:lnTo>
                    <a:pt x="185" y="54"/>
                  </a:lnTo>
                  <a:lnTo>
                    <a:pt x="172" y="52"/>
                  </a:lnTo>
                  <a:lnTo>
                    <a:pt x="157" y="48"/>
                  </a:lnTo>
                  <a:lnTo>
                    <a:pt x="142" y="43"/>
                  </a:lnTo>
                  <a:lnTo>
                    <a:pt x="127" y="35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4" name="Freeform 94"/>
            <p:cNvSpPr>
              <a:spLocks/>
            </p:cNvSpPr>
            <p:nvPr/>
          </p:nvSpPr>
          <p:spPr bwMode="auto">
            <a:xfrm>
              <a:off x="767" y="2265"/>
              <a:ext cx="164" cy="202"/>
            </a:xfrm>
            <a:custGeom>
              <a:avLst/>
              <a:gdLst>
                <a:gd name="T0" fmla="*/ 113 w 164"/>
                <a:gd name="T1" fmla="*/ 174 h 202"/>
                <a:gd name="T2" fmla="*/ 137 w 164"/>
                <a:gd name="T3" fmla="*/ 167 h 202"/>
                <a:gd name="T4" fmla="*/ 137 w 164"/>
                <a:gd name="T5" fmla="*/ 148 h 202"/>
                <a:gd name="T6" fmla="*/ 139 w 164"/>
                <a:gd name="T7" fmla="*/ 130 h 202"/>
                <a:gd name="T8" fmla="*/ 142 w 164"/>
                <a:gd name="T9" fmla="*/ 122 h 202"/>
                <a:gd name="T10" fmla="*/ 150 w 164"/>
                <a:gd name="T11" fmla="*/ 120 h 202"/>
                <a:gd name="T12" fmla="*/ 153 w 164"/>
                <a:gd name="T13" fmla="*/ 102 h 202"/>
                <a:gd name="T14" fmla="*/ 151 w 164"/>
                <a:gd name="T15" fmla="*/ 80 h 202"/>
                <a:gd name="T16" fmla="*/ 157 w 164"/>
                <a:gd name="T17" fmla="*/ 70 h 202"/>
                <a:gd name="T18" fmla="*/ 157 w 164"/>
                <a:gd name="T19" fmla="*/ 54 h 202"/>
                <a:gd name="T20" fmla="*/ 144 w 164"/>
                <a:gd name="T21" fmla="*/ 43 h 202"/>
                <a:gd name="T22" fmla="*/ 133 w 164"/>
                <a:gd name="T23" fmla="*/ 45 h 202"/>
                <a:gd name="T24" fmla="*/ 124 w 164"/>
                <a:gd name="T25" fmla="*/ 50 h 202"/>
                <a:gd name="T26" fmla="*/ 116 w 164"/>
                <a:gd name="T27" fmla="*/ 34 h 202"/>
                <a:gd name="T28" fmla="*/ 111 w 164"/>
                <a:gd name="T29" fmla="*/ 19 h 202"/>
                <a:gd name="T30" fmla="*/ 102 w 164"/>
                <a:gd name="T31" fmla="*/ 19 h 202"/>
                <a:gd name="T32" fmla="*/ 90 w 164"/>
                <a:gd name="T33" fmla="*/ 19 h 202"/>
                <a:gd name="T34" fmla="*/ 85 w 164"/>
                <a:gd name="T35" fmla="*/ 11 h 202"/>
                <a:gd name="T36" fmla="*/ 79 w 164"/>
                <a:gd name="T37" fmla="*/ 2 h 202"/>
                <a:gd name="T38" fmla="*/ 74 w 164"/>
                <a:gd name="T39" fmla="*/ 10 h 202"/>
                <a:gd name="T40" fmla="*/ 74 w 164"/>
                <a:gd name="T41" fmla="*/ 22 h 202"/>
                <a:gd name="T42" fmla="*/ 48 w 164"/>
                <a:gd name="T43" fmla="*/ 39 h 202"/>
                <a:gd name="T44" fmla="*/ 24 w 164"/>
                <a:gd name="T45" fmla="*/ 70 h 202"/>
                <a:gd name="T46" fmla="*/ 17 w 164"/>
                <a:gd name="T47" fmla="*/ 102 h 202"/>
                <a:gd name="T48" fmla="*/ 7 w 164"/>
                <a:gd name="T49" fmla="*/ 109 h 202"/>
                <a:gd name="T50" fmla="*/ 9 w 164"/>
                <a:gd name="T51" fmla="*/ 115 h 202"/>
                <a:gd name="T52" fmla="*/ 7 w 164"/>
                <a:gd name="T53" fmla="*/ 120 h 202"/>
                <a:gd name="T54" fmla="*/ 2 w 164"/>
                <a:gd name="T55" fmla="*/ 128 h 202"/>
                <a:gd name="T56" fmla="*/ 17 w 164"/>
                <a:gd name="T57" fmla="*/ 155 h 202"/>
                <a:gd name="T58" fmla="*/ 46 w 164"/>
                <a:gd name="T59" fmla="*/ 192 h 202"/>
                <a:gd name="T60" fmla="*/ 48 w 164"/>
                <a:gd name="T61" fmla="*/ 202 h 202"/>
                <a:gd name="T62" fmla="*/ 48 w 164"/>
                <a:gd name="T63" fmla="*/ 202 h 202"/>
                <a:gd name="T64" fmla="*/ 87 w 164"/>
                <a:gd name="T65" fmla="*/ 185 h 202"/>
                <a:gd name="T66" fmla="*/ 98 w 164"/>
                <a:gd name="T67" fmla="*/ 176 h 2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4"/>
                <a:gd name="T103" fmla="*/ 0 h 202"/>
                <a:gd name="T104" fmla="*/ 164 w 164"/>
                <a:gd name="T105" fmla="*/ 202 h 2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4" h="202">
                  <a:moveTo>
                    <a:pt x="98" y="176"/>
                  </a:moveTo>
                  <a:lnTo>
                    <a:pt x="113" y="174"/>
                  </a:lnTo>
                  <a:lnTo>
                    <a:pt x="131" y="172"/>
                  </a:lnTo>
                  <a:lnTo>
                    <a:pt x="137" y="167"/>
                  </a:lnTo>
                  <a:lnTo>
                    <a:pt x="139" y="157"/>
                  </a:lnTo>
                  <a:lnTo>
                    <a:pt x="137" y="148"/>
                  </a:lnTo>
                  <a:lnTo>
                    <a:pt x="137" y="139"/>
                  </a:lnTo>
                  <a:lnTo>
                    <a:pt x="139" y="130"/>
                  </a:lnTo>
                  <a:lnTo>
                    <a:pt x="140" y="126"/>
                  </a:lnTo>
                  <a:lnTo>
                    <a:pt x="142" y="122"/>
                  </a:lnTo>
                  <a:lnTo>
                    <a:pt x="144" y="120"/>
                  </a:lnTo>
                  <a:lnTo>
                    <a:pt x="150" y="120"/>
                  </a:lnTo>
                  <a:lnTo>
                    <a:pt x="153" y="117"/>
                  </a:lnTo>
                  <a:lnTo>
                    <a:pt x="153" y="102"/>
                  </a:lnTo>
                  <a:lnTo>
                    <a:pt x="151" y="87"/>
                  </a:lnTo>
                  <a:lnTo>
                    <a:pt x="151" y="80"/>
                  </a:lnTo>
                  <a:lnTo>
                    <a:pt x="153" y="74"/>
                  </a:lnTo>
                  <a:lnTo>
                    <a:pt x="157" y="70"/>
                  </a:lnTo>
                  <a:lnTo>
                    <a:pt x="164" y="69"/>
                  </a:lnTo>
                  <a:lnTo>
                    <a:pt x="157" y="54"/>
                  </a:lnTo>
                  <a:lnTo>
                    <a:pt x="151" y="45"/>
                  </a:lnTo>
                  <a:lnTo>
                    <a:pt x="144" y="43"/>
                  </a:lnTo>
                  <a:lnTo>
                    <a:pt x="139" y="43"/>
                  </a:lnTo>
                  <a:lnTo>
                    <a:pt x="133" y="45"/>
                  </a:lnTo>
                  <a:lnTo>
                    <a:pt x="127" y="48"/>
                  </a:lnTo>
                  <a:lnTo>
                    <a:pt x="124" y="50"/>
                  </a:lnTo>
                  <a:lnTo>
                    <a:pt x="118" y="48"/>
                  </a:lnTo>
                  <a:lnTo>
                    <a:pt x="116" y="34"/>
                  </a:lnTo>
                  <a:lnTo>
                    <a:pt x="115" y="21"/>
                  </a:lnTo>
                  <a:lnTo>
                    <a:pt x="111" y="19"/>
                  </a:lnTo>
                  <a:lnTo>
                    <a:pt x="107" y="19"/>
                  </a:lnTo>
                  <a:lnTo>
                    <a:pt x="102" y="19"/>
                  </a:lnTo>
                  <a:lnTo>
                    <a:pt x="96" y="21"/>
                  </a:lnTo>
                  <a:lnTo>
                    <a:pt x="90" y="19"/>
                  </a:lnTo>
                  <a:lnTo>
                    <a:pt x="87" y="17"/>
                  </a:lnTo>
                  <a:lnTo>
                    <a:pt x="85" y="11"/>
                  </a:lnTo>
                  <a:lnTo>
                    <a:pt x="85" y="0"/>
                  </a:lnTo>
                  <a:lnTo>
                    <a:pt x="79" y="2"/>
                  </a:lnTo>
                  <a:lnTo>
                    <a:pt x="76" y="6"/>
                  </a:lnTo>
                  <a:lnTo>
                    <a:pt x="74" y="10"/>
                  </a:lnTo>
                  <a:lnTo>
                    <a:pt x="72" y="13"/>
                  </a:lnTo>
                  <a:lnTo>
                    <a:pt x="74" y="22"/>
                  </a:lnTo>
                  <a:lnTo>
                    <a:pt x="72" y="28"/>
                  </a:lnTo>
                  <a:lnTo>
                    <a:pt x="48" y="39"/>
                  </a:lnTo>
                  <a:lnTo>
                    <a:pt x="26" y="50"/>
                  </a:lnTo>
                  <a:lnTo>
                    <a:pt x="24" y="70"/>
                  </a:lnTo>
                  <a:lnTo>
                    <a:pt x="24" y="95"/>
                  </a:lnTo>
                  <a:lnTo>
                    <a:pt x="17" y="102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11"/>
                  </a:lnTo>
                  <a:lnTo>
                    <a:pt x="9" y="115"/>
                  </a:lnTo>
                  <a:lnTo>
                    <a:pt x="9" y="119"/>
                  </a:lnTo>
                  <a:lnTo>
                    <a:pt x="7" y="120"/>
                  </a:lnTo>
                  <a:lnTo>
                    <a:pt x="6" y="124"/>
                  </a:lnTo>
                  <a:lnTo>
                    <a:pt x="2" y="128"/>
                  </a:lnTo>
                  <a:lnTo>
                    <a:pt x="0" y="133"/>
                  </a:lnTo>
                  <a:lnTo>
                    <a:pt x="17" y="155"/>
                  </a:lnTo>
                  <a:lnTo>
                    <a:pt x="42" y="183"/>
                  </a:lnTo>
                  <a:lnTo>
                    <a:pt x="46" y="192"/>
                  </a:lnTo>
                  <a:lnTo>
                    <a:pt x="48" y="202"/>
                  </a:lnTo>
                  <a:lnTo>
                    <a:pt x="68" y="194"/>
                  </a:lnTo>
                  <a:lnTo>
                    <a:pt x="87" y="185"/>
                  </a:lnTo>
                  <a:lnTo>
                    <a:pt x="92" y="180"/>
                  </a:lnTo>
                  <a:lnTo>
                    <a:pt x="98" y="176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5" name="Freeform 95"/>
            <p:cNvSpPr>
              <a:spLocks/>
            </p:cNvSpPr>
            <p:nvPr/>
          </p:nvSpPr>
          <p:spPr bwMode="auto">
            <a:xfrm>
              <a:off x="682" y="2206"/>
              <a:ext cx="170" cy="166"/>
            </a:xfrm>
            <a:custGeom>
              <a:avLst/>
              <a:gdLst>
                <a:gd name="T0" fmla="*/ 170 w 170"/>
                <a:gd name="T1" fmla="*/ 59 h 166"/>
                <a:gd name="T2" fmla="*/ 170 w 170"/>
                <a:gd name="T3" fmla="*/ 54 h 166"/>
                <a:gd name="T4" fmla="*/ 168 w 170"/>
                <a:gd name="T5" fmla="*/ 50 h 166"/>
                <a:gd name="T6" fmla="*/ 157 w 170"/>
                <a:gd name="T7" fmla="*/ 44 h 166"/>
                <a:gd name="T8" fmla="*/ 146 w 170"/>
                <a:gd name="T9" fmla="*/ 43 h 166"/>
                <a:gd name="T10" fmla="*/ 148 w 170"/>
                <a:gd name="T11" fmla="*/ 32 h 166"/>
                <a:gd name="T12" fmla="*/ 148 w 170"/>
                <a:gd name="T13" fmla="*/ 11 h 166"/>
                <a:gd name="T14" fmla="*/ 118 w 170"/>
                <a:gd name="T15" fmla="*/ 22 h 166"/>
                <a:gd name="T16" fmla="*/ 103 w 170"/>
                <a:gd name="T17" fmla="*/ 32 h 166"/>
                <a:gd name="T18" fmla="*/ 100 w 170"/>
                <a:gd name="T19" fmla="*/ 30 h 166"/>
                <a:gd name="T20" fmla="*/ 94 w 170"/>
                <a:gd name="T21" fmla="*/ 26 h 166"/>
                <a:gd name="T22" fmla="*/ 91 w 170"/>
                <a:gd name="T23" fmla="*/ 22 h 166"/>
                <a:gd name="T24" fmla="*/ 85 w 170"/>
                <a:gd name="T25" fmla="*/ 17 h 166"/>
                <a:gd name="T26" fmla="*/ 79 w 170"/>
                <a:gd name="T27" fmla="*/ 8 h 166"/>
                <a:gd name="T28" fmla="*/ 76 w 170"/>
                <a:gd name="T29" fmla="*/ 0 h 166"/>
                <a:gd name="T30" fmla="*/ 59 w 170"/>
                <a:gd name="T31" fmla="*/ 8 h 166"/>
                <a:gd name="T32" fmla="*/ 37 w 170"/>
                <a:gd name="T33" fmla="*/ 17 h 166"/>
                <a:gd name="T34" fmla="*/ 35 w 170"/>
                <a:gd name="T35" fmla="*/ 26 h 166"/>
                <a:gd name="T36" fmla="*/ 28 w 170"/>
                <a:gd name="T37" fmla="*/ 35 h 166"/>
                <a:gd name="T38" fmla="*/ 24 w 170"/>
                <a:gd name="T39" fmla="*/ 39 h 166"/>
                <a:gd name="T40" fmla="*/ 17 w 170"/>
                <a:gd name="T41" fmla="*/ 44 h 166"/>
                <a:gd name="T42" fmla="*/ 9 w 170"/>
                <a:gd name="T43" fmla="*/ 48 h 166"/>
                <a:gd name="T44" fmla="*/ 0 w 170"/>
                <a:gd name="T45" fmla="*/ 50 h 166"/>
                <a:gd name="T46" fmla="*/ 0 w 170"/>
                <a:gd name="T47" fmla="*/ 50 h 166"/>
                <a:gd name="T48" fmla="*/ 0 w 170"/>
                <a:gd name="T49" fmla="*/ 50 h 166"/>
                <a:gd name="T50" fmla="*/ 6 w 170"/>
                <a:gd name="T51" fmla="*/ 57 h 166"/>
                <a:gd name="T52" fmla="*/ 11 w 170"/>
                <a:gd name="T53" fmla="*/ 63 h 166"/>
                <a:gd name="T54" fmla="*/ 18 w 170"/>
                <a:gd name="T55" fmla="*/ 69 h 166"/>
                <a:gd name="T56" fmla="*/ 30 w 170"/>
                <a:gd name="T57" fmla="*/ 72 h 166"/>
                <a:gd name="T58" fmla="*/ 30 w 170"/>
                <a:gd name="T59" fmla="*/ 72 h 166"/>
                <a:gd name="T60" fmla="*/ 30 w 170"/>
                <a:gd name="T61" fmla="*/ 72 h 166"/>
                <a:gd name="T62" fmla="*/ 30 w 170"/>
                <a:gd name="T63" fmla="*/ 72 h 166"/>
                <a:gd name="T64" fmla="*/ 31 w 170"/>
                <a:gd name="T65" fmla="*/ 74 h 166"/>
                <a:gd name="T66" fmla="*/ 31 w 170"/>
                <a:gd name="T67" fmla="*/ 74 h 166"/>
                <a:gd name="T68" fmla="*/ 37 w 170"/>
                <a:gd name="T69" fmla="*/ 80 h 166"/>
                <a:gd name="T70" fmla="*/ 44 w 170"/>
                <a:gd name="T71" fmla="*/ 93 h 166"/>
                <a:gd name="T72" fmla="*/ 50 w 170"/>
                <a:gd name="T73" fmla="*/ 98 h 166"/>
                <a:gd name="T74" fmla="*/ 57 w 170"/>
                <a:gd name="T75" fmla="*/ 105 h 166"/>
                <a:gd name="T76" fmla="*/ 59 w 170"/>
                <a:gd name="T77" fmla="*/ 122 h 166"/>
                <a:gd name="T78" fmla="*/ 61 w 170"/>
                <a:gd name="T79" fmla="*/ 141 h 166"/>
                <a:gd name="T80" fmla="*/ 68 w 170"/>
                <a:gd name="T81" fmla="*/ 146 h 166"/>
                <a:gd name="T82" fmla="*/ 76 w 170"/>
                <a:gd name="T83" fmla="*/ 150 h 166"/>
                <a:gd name="T84" fmla="*/ 81 w 170"/>
                <a:gd name="T85" fmla="*/ 152 h 166"/>
                <a:gd name="T86" fmla="*/ 85 w 170"/>
                <a:gd name="T87" fmla="*/ 155 h 166"/>
                <a:gd name="T88" fmla="*/ 89 w 170"/>
                <a:gd name="T89" fmla="*/ 159 h 166"/>
                <a:gd name="T90" fmla="*/ 92 w 170"/>
                <a:gd name="T91" fmla="*/ 166 h 166"/>
                <a:gd name="T92" fmla="*/ 102 w 170"/>
                <a:gd name="T93" fmla="*/ 161 h 166"/>
                <a:gd name="T94" fmla="*/ 109 w 170"/>
                <a:gd name="T95" fmla="*/ 154 h 166"/>
                <a:gd name="T96" fmla="*/ 109 w 170"/>
                <a:gd name="T97" fmla="*/ 129 h 166"/>
                <a:gd name="T98" fmla="*/ 111 w 170"/>
                <a:gd name="T99" fmla="*/ 109 h 166"/>
                <a:gd name="T100" fmla="*/ 133 w 170"/>
                <a:gd name="T101" fmla="*/ 98 h 166"/>
                <a:gd name="T102" fmla="*/ 157 w 170"/>
                <a:gd name="T103" fmla="*/ 87 h 166"/>
                <a:gd name="T104" fmla="*/ 159 w 170"/>
                <a:gd name="T105" fmla="*/ 81 h 166"/>
                <a:gd name="T106" fmla="*/ 157 w 170"/>
                <a:gd name="T107" fmla="*/ 72 h 166"/>
                <a:gd name="T108" fmla="*/ 159 w 170"/>
                <a:gd name="T109" fmla="*/ 69 h 166"/>
                <a:gd name="T110" fmla="*/ 161 w 170"/>
                <a:gd name="T111" fmla="*/ 65 h 166"/>
                <a:gd name="T112" fmla="*/ 164 w 170"/>
                <a:gd name="T113" fmla="*/ 61 h 166"/>
                <a:gd name="T114" fmla="*/ 170 w 170"/>
                <a:gd name="T115" fmla="*/ 59 h 1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0"/>
                <a:gd name="T175" fmla="*/ 0 h 166"/>
                <a:gd name="T176" fmla="*/ 170 w 170"/>
                <a:gd name="T177" fmla="*/ 166 h 1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0" h="166">
                  <a:moveTo>
                    <a:pt x="170" y="59"/>
                  </a:moveTo>
                  <a:lnTo>
                    <a:pt x="170" y="54"/>
                  </a:lnTo>
                  <a:lnTo>
                    <a:pt x="168" y="50"/>
                  </a:lnTo>
                  <a:lnTo>
                    <a:pt x="157" y="44"/>
                  </a:lnTo>
                  <a:lnTo>
                    <a:pt x="146" y="43"/>
                  </a:lnTo>
                  <a:lnTo>
                    <a:pt x="148" y="32"/>
                  </a:lnTo>
                  <a:lnTo>
                    <a:pt x="148" y="11"/>
                  </a:lnTo>
                  <a:lnTo>
                    <a:pt x="118" y="22"/>
                  </a:lnTo>
                  <a:lnTo>
                    <a:pt x="103" y="32"/>
                  </a:lnTo>
                  <a:lnTo>
                    <a:pt x="100" y="30"/>
                  </a:lnTo>
                  <a:lnTo>
                    <a:pt x="94" y="26"/>
                  </a:lnTo>
                  <a:lnTo>
                    <a:pt x="91" y="22"/>
                  </a:lnTo>
                  <a:lnTo>
                    <a:pt x="85" y="17"/>
                  </a:lnTo>
                  <a:lnTo>
                    <a:pt x="79" y="8"/>
                  </a:lnTo>
                  <a:lnTo>
                    <a:pt x="76" y="0"/>
                  </a:lnTo>
                  <a:lnTo>
                    <a:pt x="59" y="8"/>
                  </a:lnTo>
                  <a:lnTo>
                    <a:pt x="37" y="17"/>
                  </a:lnTo>
                  <a:lnTo>
                    <a:pt x="35" y="26"/>
                  </a:lnTo>
                  <a:lnTo>
                    <a:pt x="28" y="35"/>
                  </a:lnTo>
                  <a:lnTo>
                    <a:pt x="24" y="39"/>
                  </a:lnTo>
                  <a:lnTo>
                    <a:pt x="17" y="44"/>
                  </a:lnTo>
                  <a:lnTo>
                    <a:pt x="9" y="48"/>
                  </a:lnTo>
                  <a:lnTo>
                    <a:pt x="0" y="50"/>
                  </a:lnTo>
                  <a:lnTo>
                    <a:pt x="6" y="57"/>
                  </a:lnTo>
                  <a:lnTo>
                    <a:pt x="11" y="63"/>
                  </a:lnTo>
                  <a:lnTo>
                    <a:pt x="18" y="69"/>
                  </a:lnTo>
                  <a:lnTo>
                    <a:pt x="30" y="72"/>
                  </a:lnTo>
                  <a:lnTo>
                    <a:pt x="31" y="74"/>
                  </a:lnTo>
                  <a:lnTo>
                    <a:pt x="37" y="80"/>
                  </a:lnTo>
                  <a:lnTo>
                    <a:pt x="44" y="93"/>
                  </a:lnTo>
                  <a:lnTo>
                    <a:pt x="50" y="98"/>
                  </a:lnTo>
                  <a:lnTo>
                    <a:pt x="57" y="105"/>
                  </a:lnTo>
                  <a:lnTo>
                    <a:pt x="59" y="122"/>
                  </a:lnTo>
                  <a:lnTo>
                    <a:pt x="61" y="141"/>
                  </a:lnTo>
                  <a:lnTo>
                    <a:pt x="68" y="146"/>
                  </a:lnTo>
                  <a:lnTo>
                    <a:pt x="76" y="150"/>
                  </a:lnTo>
                  <a:lnTo>
                    <a:pt x="81" y="152"/>
                  </a:lnTo>
                  <a:lnTo>
                    <a:pt x="85" y="155"/>
                  </a:lnTo>
                  <a:lnTo>
                    <a:pt x="89" y="159"/>
                  </a:lnTo>
                  <a:lnTo>
                    <a:pt x="92" y="166"/>
                  </a:lnTo>
                  <a:lnTo>
                    <a:pt x="102" y="161"/>
                  </a:lnTo>
                  <a:lnTo>
                    <a:pt x="109" y="154"/>
                  </a:lnTo>
                  <a:lnTo>
                    <a:pt x="109" y="129"/>
                  </a:lnTo>
                  <a:lnTo>
                    <a:pt x="111" y="109"/>
                  </a:lnTo>
                  <a:lnTo>
                    <a:pt x="133" y="98"/>
                  </a:lnTo>
                  <a:lnTo>
                    <a:pt x="157" y="87"/>
                  </a:lnTo>
                  <a:lnTo>
                    <a:pt x="159" y="81"/>
                  </a:lnTo>
                  <a:lnTo>
                    <a:pt x="157" y="72"/>
                  </a:lnTo>
                  <a:lnTo>
                    <a:pt x="159" y="69"/>
                  </a:lnTo>
                  <a:lnTo>
                    <a:pt x="161" y="65"/>
                  </a:lnTo>
                  <a:lnTo>
                    <a:pt x="164" y="61"/>
                  </a:lnTo>
                  <a:lnTo>
                    <a:pt x="170" y="59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6" name="Freeform 96"/>
            <p:cNvSpPr>
              <a:spLocks/>
            </p:cNvSpPr>
            <p:nvPr/>
          </p:nvSpPr>
          <p:spPr bwMode="auto">
            <a:xfrm>
              <a:off x="614" y="2077"/>
              <a:ext cx="144" cy="179"/>
            </a:xfrm>
            <a:custGeom>
              <a:avLst/>
              <a:gdLst>
                <a:gd name="T0" fmla="*/ 75 w 144"/>
                <a:gd name="T1" fmla="*/ 0 h 179"/>
                <a:gd name="T2" fmla="*/ 90 w 144"/>
                <a:gd name="T3" fmla="*/ 7 h 179"/>
                <a:gd name="T4" fmla="*/ 107 w 144"/>
                <a:gd name="T5" fmla="*/ 15 h 179"/>
                <a:gd name="T6" fmla="*/ 109 w 144"/>
                <a:gd name="T7" fmla="*/ 20 h 179"/>
                <a:gd name="T8" fmla="*/ 112 w 144"/>
                <a:gd name="T9" fmla="*/ 26 h 179"/>
                <a:gd name="T10" fmla="*/ 114 w 144"/>
                <a:gd name="T11" fmla="*/ 29 h 179"/>
                <a:gd name="T12" fmla="*/ 120 w 144"/>
                <a:gd name="T13" fmla="*/ 33 h 179"/>
                <a:gd name="T14" fmla="*/ 118 w 144"/>
                <a:gd name="T15" fmla="*/ 52 h 179"/>
                <a:gd name="T16" fmla="*/ 116 w 144"/>
                <a:gd name="T17" fmla="*/ 70 h 179"/>
                <a:gd name="T18" fmla="*/ 120 w 144"/>
                <a:gd name="T19" fmla="*/ 79 h 179"/>
                <a:gd name="T20" fmla="*/ 123 w 144"/>
                <a:gd name="T21" fmla="*/ 87 h 179"/>
                <a:gd name="T22" fmla="*/ 129 w 144"/>
                <a:gd name="T23" fmla="*/ 94 h 179"/>
                <a:gd name="T24" fmla="*/ 136 w 144"/>
                <a:gd name="T25" fmla="*/ 101 h 179"/>
                <a:gd name="T26" fmla="*/ 140 w 144"/>
                <a:gd name="T27" fmla="*/ 114 h 179"/>
                <a:gd name="T28" fmla="*/ 144 w 144"/>
                <a:gd name="T29" fmla="*/ 129 h 179"/>
                <a:gd name="T30" fmla="*/ 127 w 144"/>
                <a:gd name="T31" fmla="*/ 137 h 179"/>
                <a:gd name="T32" fmla="*/ 105 w 144"/>
                <a:gd name="T33" fmla="*/ 146 h 179"/>
                <a:gd name="T34" fmla="*/ 103 w 144"/>
                <a:gd name="T35" fmla="*/ 155 h 179"/>
                <a:gd name="T36" fmla="*/ 96 w 144"/>
                <a:gd name="T37" fmla="*/ 164 h 179"/>
                <a:gd name="T38" fmla="*/ 92 w 144"/>
                <a:gd name="T39" fmla="*/ 168 h 179"/>
                <a:gd name="T40" fmla="*/ 85 w 144"/>
                <a:gd name="T41" fmla="*/ 173 h 179"/>
                <a:gd name="T42" fmla="*/ 77 w 144"/>
                <a:gd name="T43" fmla="*/ 177 h 179"/>
                <a:gd name="T44" fmla="*/ 68 w 144"/>
                <a:gd name="T45" fmla="*/ 179 h 179"/>
                <a:gd name="T46" fmla="*/ 62 w 144"/>
                <a:gd name="T47" fmla="*/ 177 h 179"/>
                <a:gd name="T48" fmla="*/ 57 w 144"/>
                <a:gd name="T49" fmla="*/ 175 h 179"/>
                <a:gd name="T50" fmla="*/ 51 w 144"/>
                <a:gd name="T51" fmla="*/ 170 h 179"/>
                <a:gd name="T52" fmla="*/ 48 w 144"/>
                <a:gd name="T53" fmla="*/ 164 h 179"/>
                <a:gd name="T54" fmla="*/ 46 w 144"/>
                <a:gd name="T55" fmla="*/ 151 h 179"/>
                <a:gd name="T56" fmla="*/ 46 w 144"/>
                <a:gd name="T57" fmla="*/ 137 h 179"/>
                <a:gd name="T58" fmla="*/ 48 w 144"/>
                <a:gd name="T59" fmla="*/ 122 h 179"/>
                <a:gd name="T60" fmla="*/ 51 w 144"/>
                <a:gd name="T61" fmla="*/ 107 h 179"/>
                <a:gd name="T62" fmla="*/ 50 w 144"/>
                <a:gd name="T63" fmla="*/ 101 h 179"/>
                <a:gd name="T64" fmla="*/ 48 w 144"/>
                <a:gd name="T65" fmla="*/ 96 h 179"/>
                <a:gd name="T66" fmla="*/ 42 w 144"/>
                <a:gd name="T67" fmla="*/ 90 h 179"/>
                <a:gd name="T68" fmla="*/ 37 w 144"/>
                <a:gd name="T69" fmla="*/ 88 h 179"/>
                <a:gd name="T70" fmla="*/ 27 w 144"/>
                <a:gd name="T71" fmla="*/ 83 h 179"/>
                <a:gd name="T72" fmla="*/ 24 w 144"/>
                <a:gd name="T73" fmla="*/ 77 h 179"/>
                <a:gd name="T74" fmla="*/ 24 w 144"/>
                <a:gd name="T75" fmla="*/ 74 h 179"/>
                <a:gd name="T76" fmla="*/ 24 w 144"/>
                <a:gd name="T77" fmla="*/ 70 h 179"/>
                <a:gd name="T78" fmla="*/ 24 w 144"/>
                <a:gd name="T79" fmla="*/ 66 h 179"/>
                <a:gd name="T80" fmla="*/ 22 w 144"/>
                <a:gd name="T81" fmla="*/ 64 h 179"/>
                <a:gd name="T82" fmla="*/ 20 w 144"/>
                <a:gd name="T83" fmla="*/ 61 h 179"/>
                <a:gd name="T84" fmla="*/ 16 w 144"/>
                <a:gd name="T85" fmla="*/ 57 h 179"/>
                <a:gd name="T86" fmla="*/ 9 w 144"/>
                <a:gd name="T87" fmla="*/ 52 h 179"/>
                <a:gd name="T88" fmla="*/ 0 w 144"/>
                <a:gd name="T89" fmla="*/ 44 h 179"/>
                <a:gd name="T90" fmla="*/ 0 w 144"/>
                <a:gd name="T91" fmla="*/ 39 h 179"/>
                <a:gd name="T92" fmla="*/ 2 w 144"/>
                <a:gd name="T93" fmla="*/ 33 h 179"/>
                <a:gd name="T94" fmla="*/ 11 w 144"/>
                <a:gd name="T95" fmla="*/ 31 h 179"/>
                <a:gd name="T96" fmla="*/ 22 w 144"/>
                <a:gd name="T97" fmla="*/ 29 h 179"/>
                <a:gd name="T98" fmla="*/ 26 w 144"/>
                <a:gd name="T99" fmla="*/ 20 h 179"/>
                <a:gd name="T100" fmla="*/ 27 w 144"/>
                <a:gd name="T101" fmla="*/ 13 h 179"/>
                <a:gd name="T102" fmla="*/ 31 w 144"/>
                <a:gd name="T103" fmla="*/ 13 h 179"/>
                <a:gd name="T104" fmla="*/ 38 w 144"/>
                <a:gd name="T105" fmla="*/ 18 h 179"/>
                <a:gd name="T106" fmla="*/ 42 w 144"/>
                <a:gd name="T107" fmla="*/ 20 h 179"/>
                <a:gd name="T108" fmla="*/ 48 w 144"/>
                <a:gd name="T109" fmla="*/ 22 h 179"/>
                <a:gd name="T110" fmla="*/ 51 w 144"/>
                <a:gd name="T111" fmla="*/ 22 h 179"/>
                <a:gd name="T112" fmla="*/ 57 w 144"/>
                <a:gd name="T113" fmla="*/ 22 h 179"/>
                <a:gd name="T114" fmla="*/ 66 w 144"/>
                <a:gd name="T115" fmla="*/ 11 h 179"/>
                <a:gd name="T116" fmla="*/ 75 w 144"/>
                <a:gd name="T117" fmla="*/ 0 h 1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4"/>
                <a:gd name="T178" fmla="*/ 0 h 179"/>
                <a:gd name="T179" fmla="*/ 144 w 144"/>
                <a:gd name="T180" fmla="*/ 179 h 1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4" h="179">
                  <a:moveTo>
                    <a:pt x="75" y="0"/>
                  </a:moveTo>
                  <a:lnTo>
                    <a:pt x="90" y="7"/>
                  </a:lnTo>
                  <a:lnTo>
                    <a:pt x="107" y="15"/>
                  </a:lnTo>
                  <a:lnTo>
                    <a:pt x="109" y="20"/>
                  </a:lnTo>
                  <a:lnTo>
                    <a:pt x="112" y="26"/>
                  </a:lnTo>
                  <a:lnTo>
                    <a:pt x="114" y="29"/>
                  </a:lnTo>
                  <a:lnTo>
                    <a:pt x="120" y="33"/>
                  </a:lnTo>
                  <a:lnTo>
                    <a:pt x="118" y="52"/>
                  </a:lnTo>
                  <a:lnTo>
                    <a:pt x="116" y="70"/>
                  </a:lnTo>
                  <a:lnTo>
                    <a:pt x="120" y="79"/>
                  </a:lnTo>
                  <a:lnTo>
                    <a:pt x="123" y="87"/>
                  </a:lnTo>
                  <a:lnTo>
                    <a:pt x="129" y="94"/>
                  </a:lnTo>
                  <a:lnTo>
                    <a:pt x="136" y="101"/>
                  </a:lnTo>
                  <a:lnTo>
                    <a:pt x="140" y="114"/>
                  </a:lnTo>
                  <a:lnTo>
                    <a:pt x="144" y="129"/>
                  </a:lnTo>
                  <a:lnTo>
                    <a:pt x="127" y="137"/>
                  </a:lnTo>
                  <a:lnTo>
                    <a:pt x="105" y="146"/>
                  </a:lnTo>
                  <a:lnTo>
                    <a:pt x="103" y="155"/>
                  </a:lnTo>
                  <a:lnTo>
                    <a:pt x="96" y="164"/>
                  </a:lnTo>
                  <a:lnTo>
                    <a:pt x="92" y="168"/>
                  </a:lnTo>
                  <a:lnTo>
                    <a:pt x="85" y="173"/>
                  </a:lnTo>
                  <a:lnTo>
                    <a:pt x="77" y="177"/>
                  </a:lnTo>
                  <a:lnTo>
                    <a:pt x="68" y="179"/>
                  </a:lnTo>
                  <a:lnTo>
                    <a:pt x="62" y="177"/>
                  </a:lnTo>
                  <a:lnTo>
                    <a:pt x="57" y="175"/>
                  </a:lnTo>
                  <a:lnTo>
                    <a:pt x="51" y="170"/>
                  </a:lnTo>
                  <a:lnTo>
                    <a:pt x="48" y="164"/>
                  </a:lnTo>
                  <a:lnTo>
                    <a:pt x="46" y="151"/>
                  </a:lnTo>
                  <a:lnTo>
                    <a:pt x="46" y="137"/>
                  </a:lnTo>
                  <a:lnTo>
                    <a:pt x="48" y="122"/>
                  </a:lnTo>
                  <a:lnTo>
                    <a:pt x="51" y="107"/>
                  </a:lnTo>
                  <a:lnTo>
                    <a:pt x="50" y="101"/>
                  </a:lnTo>
                  <a:lnTo>
                    <a:pt x="48" y="96"/>
                  </a:lnTo>
                  <a:lnTo>
                    <a:pt x="42" y="90"/>
                  </a:lnTo>
                  <a:lnTo>
                    <a:pt x="37" y="88"/>
                  </a:lnTo>
                  <a:lnTo>
                    <a:pt x="27" y="83"/>
                  </a:lnTo>
                  <a:lnTo>
                    <a:pt x="24" y="77"/>
                  </a:lnTo>
                  <a:lnTo>
                    <a:pt x="24" y="74"/>
                  </a:lnTo>
                  <a:lnTo>
                    <a:pt x="24" y="70"/>
                  </a:lnTo>
                  <a:lnTo>
                    <a:pt x="24" y="66"/>
                  </a:lnTo>
                  <a:lnTo>
                    <a:pt x="22" y="64"/>
                  </a:lnTo>
                  <a:lnTo>
                    <a:pt x="20" y="61"/>
                  </a:lnTo>
                  <a:lnTo>
                    <a:pt x="16" y="57"/>
                  </a:lnTo>
                  <a:lnTo>
                    <a:pt x="9" y="52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2" y="33"/>
                  </a:lnTo>
                  <a:lnTo>
                    <a:pt x="11" y="31"/>
                  </a:lnTo>
                  <a:lnTo>
                    <a:pt x="22" y="29"/>
                  </a:lnTo>
                  <a:lnTo>
                    <a:pt x="26" y="20"/>
                  </a:lnTo>
                  <a:lnTo>
                    <a:pt x="27" y="13"/>
                  </a:lnTo>
                  <a:lnTo>
                    <a:pt x="31" y="13"/>
                  </a:lnTo>
                  <a:lnTo>
                    <a:pt x="38" y="18"/>
                  </a:lnTo>
                  <a:lnTo>
                    <a:pt x="42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7" y="22"/>
                  </a:lnTo>
                  <a:lnTo>
                    <a:pt x="66" y="11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7" name="Freeform 97"/>
            <p:cNvSpPr>
              <a:spLocks/>
            </p:cNvSpPr>
            <p:nvPr/>
          </p:nvSpPr>
          <p:spPr bwMode="auto">
            <a:xfrm>
              <a:off x="765" y="1765"/>
              <a:ext cx="347" cy="273"/>
            </a:xfrm>
            <a:custGeom>
              <a:avLst/>
              <a:gdLst>
                <a:gd name="T0" fmla="*/ 142 w 347"/>
                <a:gd name="T1" fmla="*/ 186 h 273"/>
                <a:gd name="T2" fmla="*/ 153 w 347"/>
                <a:gd name="T3" fmla="*/ 197 h 273"/>
                <a:gd name="T4" fmla="*/ 159 w 347"/>
                <a:gd name="T5" fmla="*/ 221 h 273"/>
                <a:gd name="T6" fmla="*/ 174 w 347"/>
                <a:gd name="T7" fmla="*/ 223 h 273"/>
                <a:gd name="T8" fmla="*/ 189 w 347"/>
                <a:gd name="T9" fmla="*/ 230 h 273"/>
                <a:gd name="T10" fmla="*/ 216 w 347"/>
                <a:gd name="T11" fmla="*/ 242 h 273"/>
                <a:gd name="T12" fmla="*/ 233 w 347"/>
                <a:gd name="T13" fmla="*/ 247 h 273"/>
                <a:gd name="T14" fmla="*/ 244 w 347"/>
                <a:gd name="T15" fmla="*/ 260 h 273"/>
                <a:gd name="T16" fmla="*/ 264 w 347"/>
                <a:gd name="T17" fmla="*/ 258 h 273"/>
                <a:gd name="T18" fmla="*/ 285 w 347"/>
                <a:gd name="T19" fmla="*/ 230 h 273"/>
                <a:gd name="T20" fmla="*/ 294 w 347"/>
                <a:gd name="T21" fmla="*/ 206 h 273"/>
                <a:gd name="T22" fmla="*/ 299 w 347"/>
                <a:gd name="T23" fmla="*/ 192 h 273"/>
                <a:gd name="T24" fmla="*/ 303 w 347"/>
                <a:gd name="T25" fmla="*/ 182 h 273"/>
                <a:gd name="T26" fmla="*/ 316 w 347"/>
                <a:gd name="T27" fmla="*/ 171 h 273"/>
                <a:gd name="T28" fmla="*/ 333 w 347"/>
                <a:gd name="T29" fmla="*/ 160 h 273"/>
                <a:gd name="T30" fmla="*/ 344 w 347"/>
                <a:gd name="T31" fmla="*/ 144 h 273"/>
                <a:gd name="T32" fmla="*/ 347 w 347"/>
                <a:gd name="T33" fmla="*/ 131 h 273"/>
                <a:gd name="T34" fmla="*/ 342 w 347"/>
                <a:gd name="T35" fmla="*/ 123 h 273"/>
                <a:gd name="T36" fmla="*/ 327 w 347"/>
                <a:gd name="T37" fmla="*/ 118 h 273"/>
                <a:gd name="T38" fmla="*/ 316 w 347"/>
                <a:gd name="T39" fmla="*/ 118 h 273"/>
                <a:gd name="T40" fmla="*/ 305 w 347"/>
                <a:gd name="T41" fmla="*/ 118 h 273"/>
                <a:gd name="T42" fmla="*/ 288 w 347"/>
                <a:gd name="T43" fmla="*/ 90 h 273"/>
                <a:gd name="T44" fmla="*/ 268 w 347"/>
                <a:gd name="T45" fmla="*/ 88 h 273"/>
                <a:gd name="T46" fmla="*/ 255 w 347"/>
                <a:gd name="T47" fmla="*/ 79 h 273"/>
                <a:gd name="T48" fmla="*/ 242 w 347"/>
                <a:gd name="T49" fmla="*/ 79 h 273"/>
                <a:gd name="T50" fmla="*/ 240 w 347"/>
                <a:gd name="T51" fmla="*/ 62 h 273"/>
                <a:gd name="T52" fmla="*/ 244 w 347"/>
                <a:gd name="T53" fmla="*/ 46 h 273"/>
                <a:gd name="T54" fmla="*/ 231 w 347"/>
                <a:gd name="T55" fmla="*/ 44 h 273"/>
                <a:gd name="T56" fmla="*/ 207 w 347"/>
                <a:gd name="T57" fmla="*/ 24 h 273"/>
                <a:gd name="T58" fmla="*/ 207 w 347"/>
                <a:gd name="T59" fmla="*/ 33 h 273"/>
                <a:gd name="T60" fmla="*/ 207 w 347"/>
                <a:gd name="T61" fmla="*/ 38 h 273"/>
                <a:gd name="T62" fmla="*/ 201 w 347"/>
                <a:gd name="T63" fmla="*/ 44 h 273"/>
                <a:gd name="T64" fmla="*/ 192 w 347"/>
                <a:gd name="T65" fmla="*/ 49 h 273"/>
                <a:gd name="T66" fmla="*/ 177 w 347"/>
                <a:gd name="T67" fmla="*/ 51 h 273"/>
                <a:gd name="T68" fmla="*/ 155 w 347"/>
                <a:gd name="T69" fmla="*/ 35 h 273"/>
                <a:gd name="T70" fmla="*/ 128 w 347"/>
                <a:gd name="T71" fmla="*/ 36 h 273"/>
                <a:gd name="T72" fmla="*/ 102 w 347"/>
                <a:gd name="T73" fmla="*/ 20 h 273"/>
                <a:gd name="T74" fmla="*/ 78 w 347"/>
                <a:gd name="T75" fmla="*/ 14 h 273"/>
                <a:gd name="T76" fmla="*/ 63 w 347"/>
                <a:gd name="T77" fmla="*/ 1 h 273"/>
                <a:gd name="T78" fmla="*/ 52 w 347"/>
                <a:gd name="T79" fmla="*/ 0 h 273"/>
                <a:gd name="T80" fmla="*/ 37 w 347"/>
                <a:gd name="T81" fmla="*/ 11 h 273"/>
                <a:gd name="T82" fmla="*/ 35 w 347"/>
                <a:gd name="T83" fmla="*/ 22 h 273"/>
                <a:gd name="T84" fmla="*/ 39 w 347"/>
                <a:gd name="T85" fmla="*/ 36 h 273"/>
                <a:gd name="T86" fmla="*/ 39 w 347"/>
                <a:gd name="T87" fmla="*/ 44 h 273"/>
                <a:gd name="T88" fmla="*/ 32 w 347"/>
                <a:gd name="T89" fmla="*/ 55 h 273"/>
                <a:gd name="T90" fmla="*/ 19 w 347"/>
                <a:gd name="T91" fmla="*/ 64 h 273"/>
                <a:gd name="T92" fmla="*/ 0 w 347"/>
                <a:gd name="T93" fmla="*/ 72 h 273"/>
                <a:gd name="T94" fmla="*/ 13 w 347"/>
                <a:gd name="T95" fmla="*/ 101 h 273"/>
                <a:gd name="T96" fmla="*/ 30 w 347"/>
                <a:gd name="T97" fmla="*/ 131 h 273"/>
                <a:gd name="T98" fmla="*/ 72 w 347"/>
                <a:gd name="T99" fmla="*/ 138 h 273"/>
                <a:gd name="T100" fmla="*/ 83 w 347"/>
                <a:gd name="T101" fmla="*/ 158 h 273"/>
                <a:gd name="T102" fmla="*/ 92 w 347"/>
                <a:gd name="T103" fmla="*/ 171 h 273"/>
                <a:gd name="T104" fmla="*/ 104 w 347"/>
                <a:gd name="T105" fmla="*/ 182 h 273"/>
                <a:gd name="T106" fmla="*/ 124 w 347"/>
                <a:gd name="T107" fmla="*/ 194 h 2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47"/>
                <a:gd name="T163" fmla="*/ 0 h 273"/>
                <a:gd name="T164" fmla="*/ 347 w 347"/>
                <a:gd name="T165" fmla="*/ 273 h 2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47" h="273">
                  <a:moveTo>
                    <a:pt x="124" y="194"/>
                  </a:moveTo>
                  <a:lnTo>
                    <a:pt x="142" y="186"/>
                  </a:lnTo>
                  <a:lnTo>
                    <a:pt x="152" y="182"/>
                  </a:lnTo>
                  <a:lnTo>
                    <a:pt x="153" y="197"/>
                  </a:lnTo>
                  <a:lnTo>
                    <a:pt x="153" y="218"/>
                  </a:lnTo>
                  <a:lnTo>
                    <a:pt x="159" y="221"/>
                  </a:lnTo>
                  <a:lnTo>
                    <a:pt x="166" y="223"/>
                  </a:lnTo>
                  <a:lnTo>
                    <a:pt x="174" y="223"/>
                  </a:lnTo>
                  <a:lnTo>
                    <a:pt x="179" y="225"/>
                  </a:lnTo>
                  <a:lnTo>
                    <a:pt x="189" y="230"/>
                  </a:lnTo>
                  <a:lnTo>
                    <a:pt x="209" y="236"/>
                  </a:lnTo>
                  <a:lnTo>
                    <a:pt x="216" y="242"/>
                  </a:lnTo>
                  <a:lnTo>
                    <a:pt x="222" y="249"/>
                  </a:lnTo>
                  <a:lnTo>
                    <a:pt x="233" y="247"/>
                  </a:lnTo>
                  <a:lnTo>
                    <a:pt x="242" y="247"/>
                  </a:lnTo>
                  <a:lnTo>
                    <a:pt x="244" y="260"/>
                  </a:lnTo>
                  <a:lnTo>
                    <a:pt x="246" y="273"/>
                  </a:lnTo>
                  <a:lnTo>
                    <a:pt x="264" y="258"/>
                  </a:lnTo>
                  <a:lnTo>
                    <a:pt x="283" y="243"/>
                  </a:lnTo>
                  <a:lnTo>
                    <a:pt x="285" y="230"/>
                  </a:lnTo>
                  <a:lnTo>
                    <a:pt x="286" y="218"/>
                  </a:lnTo>
                  <a:lnTo>
                    <a:pt x="294" y="206"/>
                  </a:lnTo>
                  <a:lnTo>
                    <a:pt x="298" y="197"/>
                  </a:lnTo>
                  <a:lnTo>
                    <a:pt x="299" y="192"/>
                  </a:lnTo>
                  <a:lnTo>
                    <a:pt x="301" y="186"/>
                  </a:lnTo>
                  <a:lnTo>
                    <a:pt x="303" y="182"/>
                  </a:lnTo>
                  <a:lnTo>
                    <a:pt x="307" y="177"/>
                  </a:lnTo>
                  <a:lnTo>
                    <a:pt x="316" y="171"/>
                  </a:lnTo>
                  <a:lnTo>
                    <a:pt x="327" y="164"/>
                  </a:lnTo>
                  <a:lnTo>
                    <a:pt x="333" y="160"/>
                  </a:lnTo>
                  <a:lnTo>
                    <a:pt x="340" y="157"/>
                  </a:lnTo>
                  <a:lnTo>
                    <a:pt x="344" y="144"/>
                  </a:lnTo>
                  <a:lnTo>
                    <a:pt x="347" y="131"/>
                  </a:lnTo>
                  <a:lnTo>
                    <a:pt x="342" y="123"/>
                  </a:lnTo>
                  <a:lnTo>
                    <a:pt x="336" y="120"/>
                  </a:lnTo>
                  <a:lnTo>
                    <a:pt x="327" y="118"/>
                  </a:lnTo>
                  <a:lnTo>
                    <a:pt x="316" y="118"/>
                  </a:lnTo>
                  <a:lnTo>
                    <a:pt x="310" y="120"/>
                  </a:lnTo>
                  <a:lnTo>
                    <a:pt x="305" y="118"/>
                  </a:lnTo>
                  <a:lnTo>
                    <a:pt x="298" y="103"/>
                  </a:lnTo>
                  <a:lnTo>
                    <a:pt x="288" y="90"/>
                  </a:lnTo>
                  <a:lnTo>
                    <a:pt x="275" y="86"/>
                  </a:lnTo>
                  <a:lnTo>
                    <a:pt x="268" y="88"/>
                  </a:lnTo>
                  <a:lnTo>
                    <a:pt x="259" y="83"/>
                  </a:lnTo>
                  <a:lnTo>
                    <a:pt x="255" y="79"/>
                  </a:lnTo>
                  <a:lnTo>
                    <a:pt x="248" y="79"/>
                  </a:lnTo>
                  <a:lnTo>
                    <a:pt x="242" y="79"/>
                  </a:lnTo>
                  <a:lnTo>
                    <a:pt x="240" y="70"/>
                  </a:lnTo>
                  <a:lnTo>
                    <a:pt x="240" y="62"/>
                  </a:lnTo>
                  <a:lnTo>
                    <a:pt x="242" y="53"/>
                  </a:lnTo>
                  <a:lnTo>
                    <a:pt x="244" y="46"/>
                  </a:lnTo>
                  <a:lnTo>
                    <a:pt x="237" y="44"/>
                  </a:lnTo>
                  <a:lnTo>
                    <a:pt x="231" y="44"/>
                  </a:lnTo>
                  <a:lnTo>
                    <a:pt x="218" y="31"/>
                  </a:lnTo>
                  <a:lnTo>
                    <a:pt x="207" y="24"/>
                  </a:lnTo>
                  <a:lnTo>
                    <a:pt x="205" y="27"/>
                  </a:lnTo>
                  <a:lnTo>
                    <a:pt x="207" y="33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5" y="42"/>
                  </a:lnTo>
                  <a:lnTo>
                    <a:pt x="201" y="44"/>
                  </a:lnTo>
                  <a:lnTo>
                    <a:pt x="198" y="48"/>
                  </a:lnTo>
                  <a:lnTo>
                    <a:pt x="192" y="49"/>
                  </a:lnTo>
                  <a:lnTo>
                    <a:pt x="185" y="51"/>
                  </a:lnTo>
                  <a:lnTo>
                    <a:pt x="177" y="51"/>
                  </a:lnTo>
                  <a:lnTo>
                    <a:pt x="166" y="44"/>
                  </a:lnTo>
                  <a:lnTo>
                    <a:pt x="155" y="35"/>
                  </a:lnTo>
                  <a:lnTo>
                    <a:pt x="142" y="35"/>
                  </a:lnTo>
                  <a:lnTo>
                    <a:pt x="128" y="36"/>
                  </a:lnTo>
                  <a:lnTo>
                    <a:pt x="115" y="29"/>
                  </a:lnTo>
                  <a:lnTo>
                    <a:pt x="102" y="20"/>
                  </a:lnTo>
                  <a:lnTo>
                    <a:pt x="89" y="20"/>
                  </a:lnTo>
                  <a:lnTo>
                    <a:pt x="78" y="14"/>
                  </a:lnTo>
                  <a:lnTo>
                    <a:pt x="70" y="7"/>
                  </a:lnTo>
                  <a:lnTo>
                    <a:pt x="63" y="1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3" y="5"/>
                  </a:lnTo>
                  <a:lnTo>
                    <a:pt x="37" y="11"/>
                  </a:lnTo>
                  <a:lnTo>
                    <a:pt x="35" y="16"/>
                  </a:lnTo>
                  <a:lnTo>
                    <a:pt x="35" y="22"/>
                  </a:lnTo>
                  <a:lnTo>
                    <a:pt x="37" y="29"/>
                  </a:lnTo>
                  <a:lnTo>
                    <a:pt x="39" y="36"/>
                  </a:lnTo>
                  <a:lnTo>
                    <a:pt x="39" y="40"/>
                  </a:lnTo>
                  <a:lnTo>
                    <a:pt x="39" y="44"/>
                  </a:lnTo>
                  <a:lnTo>
                    <a:pt x="35" y="49"/>
                  </a:lnTo>
                  <a:lnTo>
                    <a:pt x="32" y="55"/>
                  </a:lnTo>
                  <a:lnTo>
                    <a:pt x="26" y="60"/>
                  </a:lnTo>
                  <a:lnTo>
                    <a:pt x="19" y="64"/>
                  </a:lnTo>
                  <a:lnTo>
                    <a:pt x="9" y="68"/>
                  </a:lnTo>
                  <a:lnTo>
                    <a:pt x="0" y="72"/>
                  </a:lnTo>
                  <a:lnTo>
                    <a:pt x="8" y="86"/>
                  </a:lnTo>
                  <a:lnTo>
                    <a:pt x="13" y="101"/>
                  </a:lnTo>
                  <a:lnTo>
                    <a:pt x="20" y="116"/>
                  </a:lnTo>
                  <a:lnTo>
                    <a:pt x="30" y="131"/>
                  </a:lnTo>
                  <a:lnTo>
                    <a:pt x="59" y="138"/>
                  </a:lnTo>
                  <a:lnTo>
                    <a:pt x="72" y="138"/>
                  </a:lnTo>
                  <a:lnTo>
                    <a:pt x="78" y="145"/>
                  </a:lnTo>
                  <a:lnTo>
                    <a:pt x="83" y="158"/>
                  </a:lnTo>
                  <a:lnTo>
                    <a:pt x="87" y="164"/>
                  </a:lnTo>
                  <a:lnTo>
                    <a:pt x="92" y="171"/>
                  </a:lnTo>
                  <a:lnTo>
                    <a:pt x="98" y="177"/>
                  </a:lnTo>
                  <a:lnTo>
                    <a:pt x="104" y="182"/>
                  </a:lnTo>
                  <a:lnTo>
                    <a:pt x="115" y="190"/>
                  </a:lnTo>
                  <a:lnTo>
                    <a:pt x="124" y="194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8" name="Freeform 98"/>
            <p:cNvSpPr>
              <a:spLocks/>
            </p:cNvSpPr>
            <p:nvPr/>
          </p:nvSpPr>
          <p:spPr bwMode="auto">
            <a:xfrm>
              <a:off x="688" y="1973"/>
              <a:ext cx="188" cy="137"/>
            </a:xfrm>
            <a:custGeom>
              <a:avLst/>
              <a:gdLst>
                <a:gd name="T0" fmla="*/ 155 w 188"/>
                <a:gd name="T1" fmla="*/ 28 h 137"/>
                <a:gd name="T2" fmla="*/ 155 w 188"/>
                <a:gd name="T3" fmla="*/ 39 h 137"/>
                <a:gd name="T4" fmla="*/ 157 w 188"/>
                <a:gd name="T5" fmla="*/ 50 h 137"/>
                <a:gd name="T6" fmla="*/ 169 w 188"/>
                <a:gd name="T7" fmla="*/ 58 h 137"/>
                <a:gd name="T8" fmla="*/ 181 w 188"/>
                <a:gd name="T9" fmla="*/ 63 h 137"/>
                <a:gd name="T10" fmla="*/ 184 w 188"/>
                <a:gd name="T11" fmla="*/ 69 h 137"/>
                <a:gd name="T12" fmla="*/ 186 w 188"/>
                <a:gd name="T13" fmla="*/ 72 h 137"/>
                <a:gd name="T14" fmla="*/ 188 w 188"/>
                <a:gd name="T15" fmla="*/ 78 h 137"/>
                <a:gd name="T16" fmla="*/ 188 w 188"/>
                <a:gd name="T17" fmla="*/ 83 h 137"/>
                <a:gd name="T18" fmla="*/ 171 w 188"/>
                <a:gd name="T19" fmla="*/ 107 h 137"/>
                <a:gd name="T20" fmla="*/ 160 w 188"/>
                <a:gd name="T21" fmla="*/ 132 h 137"/>
                <a:gd name="T22" fmla="*/ 145 w 188"/>
                <a:gd name="T23" fmla="*/ 124 h 137"/>
                <a:gd name="T24" fmla="*/ 133 w 188"/>
                <a:gd name="T25" fmla="*/ 120 h 137"/>
                <a:gd name="T26" fmla="*/ 121 w 188"/>
                <a:gd name="T27" fmla="*/ 115 h 137"/>
                <a:gd name="T28" fmla="*/ 110 w 188"/>
                <a:gd name="T29" fmla="*/ 115 h 137"/>
                <a:gd name="T30" fmla="*/ 101 w 188"/>
                <a:gd name="T31" fmla="*/ 111 h 137"/>
                <a:gd name="T32" fmla="*/ 92 w 188"/>
                <a:gd name="T33" fmla="*/ 109 h 137"/>
                <a:gd name="T34" fmla="*/ 83 w 188"/>
                <a:gd name="T35" fmla="*/ 117 h 137"/>
                <a:gd name="T36" fmla="*/ 81 w 188"/>
                <a:gd name="T37" fmla="*/ 124 h 137"/>
                <a:gd name="T38" fmla="*/ 72 w 188"/>
                <a:gd name="T39" fmla="*/ 122 h 137"/>
                <a:gd name="T40" fmla="*/ 62 w 188"/>
                <a:gd name="T41" fmla="*/ 120 h 137"/>
                <a:gd name="T42" fmla="*/ 55 w 188"/>
                <a:gd name="T43" fmla="*/ 128 h 137"/>
                <a:gd name="T44" fmla="*/ 46 w 188"/>
                <a:gd name="T45" fmla="*/ 137 h 137"/>
                <a:gd name="T46" fmla="*/ 46 w 188"/>
                <a:gd name="T47" fmla="*/ 137 h 137"/>
                <a:gd name="T48" fmla="*/ 46 w 188"/>
                <a:gd name="T49" fmla="*/ 137 h 137"/>
                <a:gd name="T50" fmla="*/ 40 w 188"/>
                <a:gd name="T51" fmla="*/ 133 h 137"/>
                <a:gd name="T52" fmla="*/ 38 w 188"/>
                <a:gd name="T53" fmla="*/ 130 h 137"/>
                <a:gd name="T54" fmla="*/ 35 w 188"/>
                <a:gd name="T55" fmla="*/ 124 h 137"/>
                <a:gd name="T56" fmla="*/ 33 w 188"/>
                <a:gd name="T57" fmla="*/ 119 h 137"/>
                <a:gd name="T58" fmla="*/ 16 w 188"/>
                <a:gd name="T59" fmla="*/ 111 h 137"/>
                <a:gd name="T60" fmla="*/ 1 w 188"/>
                <a:gd name="T61" fmla="*/ 104 h 137"/>
                <a:gd name="T62" fmla="*/ 1 w 188"/>
                <a:gd name="T63" fmla="*/ 104 h 137"/>
                <a:gd name="T64" fmla="*/ 1 w 188"/>
                <a:gd name="T65" fmla="*/ 104 h 137"/>
                <a:gd name="T66" fmla="*/ 5 w 188"/>
                <a:gd name="T67" fmla="*/ 98 h 137"/>
                <a:gd name="T68" fmla="*/ 5 w 188"/>
                <a:gd name="T69" fmla="*/ 95 h 137"/>
                <a:gd name="T70" fmla="*/ 5 w 188"/>
                <a:gd name="T71" fmla="*/ 91 h 137"/>
                <a:gd name="T72" fmla="*/ 5 w 188"/>
                <a:gd name="T73" fmla="*/ 87 h 137"/>
                <a:gd name="T74" fmla="*/ 1 w 188"/>
                <a:gd name="T75" fmla="*/ 80 h 137"/>
                <a:gd name="T76" fmla="*/ 0 w 188"/>
                <a:gd name="T77" fmla="*/ 72 h 137"/>
                <a:gd name="T78" fmla="*/ 7 w 188"/>
                <a:gd name="T79" fmla="*/ 61 h 137"/>
                <a:gd name="T80" fmla="*/ 14 w 188"/>
                <a:gd name="T81" fmla="*/ 48 h 137"/>
                <a:gd name="T82" fmla="*/ 14 w 188"/>
                <a:gd name="T83" fmla="*/ 35 h 137"/>
                <a:gd name="T84" fmla="*/ 12 w 188"/>
                <a:gd name="T85" fmla="*/ 24 h 137"/>
                <a:gd name="T86" fmla="*/ 11 w 188"/>
                <a:gd name="T87" fmla="*/ 22 h 137"/>
                <a:gd name="T88" fmla="*/ 11 w 188"/>
                <a:gd name="T89" fmla="*/ 21 h 137"/>
                <a:gd name="T90" fmla="*/ 11 w 188"/>
                <a:gd name="T91" fmla="*/ 21 h 137"/>
                <a:gd name="T92" fmla="*/ 12 w 188"/>
                <a:gd name="T93" fmla="*/ 21 h 137"/>
                <a:gd name="T94" fmla="*/ 29 w 188"/>
                <a:gd name="T95" fmla="*/ 8 h 137"/>
                <a:gd name="T96" fmla="*/ 42 w 188"/>
                <a:gd name="T97" fmla="*/ 0 h 137"/>
                <a:gd name="T98" fmla="*/ 51 w 188"/>
                <a:gd name="T99" fmla="*/ 8 h 137"/>
                <a:gd name="T100" fmla="*/ 57 w 188"/>
                <a:gd name="T101" fmla="*/ 19 h 137"/>
                <a:gd name="T102" fmla="*/ 61 w 188"/>
                <a:gd name="T103" fmla="*/ 24 h 137"/>
                <a:gd name="T104" fmla="*/ 66 w 188"/>
                <a:gd name="T105" fmla="*/ 28 h 137"/>
                <a:gd name="T106" fmla="*/ 72 w 188"/>
                <a:gd name="T107" fmla="*/ 32 h 137"/>
                <a:gd name="T108" fmla="*/ 77 w 188"/>
                <a:gd name="T109" fmla="*/ 34 h 137"/>
                <a:gd name="T110" fmla="*/ 88 w 188"/>
                <a:gd name="T111" fmla="*/ 34 h 137"/>
                <a:gd name="T112" fmla="*/ 97 w 188"/>
                <a:gd name="T113" fmla="*/ 34 h 137"/>
                <a:gd name="T114" fmla="*/ 105 w 188"/>
                <a:gd name="T115" fmla="*/ 32 h 137"/>
                <a:gd name="T116" fmla="*/ 114 w 188"/>
                <a:gd name="T117" fmla="*/ 30 h 137"/>
                <a:gd name="T118" fmla="*/ 131 w 188"/>
                <a:gd name="T119" fmla="*/ 24 h 137"/>
                <a:gd name="T120" fmla="*/ 144 w 188"/>
                <a:gd name="T121" fmla="*/ 22 h 137"/>
                <a:gd name="T122" fmla="*/ 149 w 188"/>
                <a:gd name="T123" fmla="*/ 24 h 137"/>
                <a:gd name="T124" fmla="*/ 155 w 188"/>
                <a:gd name="T125" fmla="*/ 28 h 13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88"/>
                <a:gd name="T190" fmla="*/ 0 h 137"/>
                <a:gd name="T191" fmla="*/ 188 w 188"/>
                <a:gd name="T192" fmla="*/ 137 h 13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88" h="137">
                  <a:moveTo>
                    <a:pt x="155" y="28"/>
                  </a:moveTo>
                  <a:lnTo>
                    <a:pt x="155" y="39"/>
                  </a:lnTo>
                  <a:lnTo>
                    <a:pt x="157" y="50"/>
                  </a:lnTo>
                  <a:lnTo>
                    <a:pt x="169" y="58"/>
                  </a:lnTo>
                  <a:lnTo>
                    <a:pt x="181" y="63"/>
                  </a:lnTo>
                  <a:lnTo>
                    <a:pt x="184" y="69"/>
                  </a:lnTo>
                  <a:lnTo>
                    <a:pt x="186" y="72"/>
                  </a:lnTo>
                  <a:lnTo>
                    <a:pt x="188" y="78"/>
                  </a:lnTo>
                  <a:lnTo>
                    <a:pt x="188" y="83"/>
                  </a:lnTo>
                  <a:lnTo>
                    <a:pt x="171" y="107"/>
                  </a:lnTo>
                  <a:lnTo>
                    <a:pt x="160" y="132"/>
                  </a:lnTo>
                  <a:lnTo>
                    <a:pt x="145" y="124"/>
                  </a:lnTo>
                  <a:lnTo>
                    <a:pt x="133" y="120"/>
                  </a:lnTo>
                  <a:lnTo>
                    <a:pt x="121" y="115"/>
                  </a:lnTo>
                  <a:lnTo>
                    <a:pt x="110" y="115"/>
                  </a:lnTo>
                  <a:lnTo>
                    <a:pt x="101" y="111"/>
                  </a:lnTo>
                  <a:lnTo>
                    <a:pt x="92" y="109"/>
                  </a:lnTo>
                  <a:lnTo>
                    <a:pt x="83" y="117"/>
                  </a:lnTo>
                  <a:lnTo>
                    <a:pt x="81" y="124"/>
                  </a:lnTo>
                  <a:lnTo>
                    <a:pt x="72" y="122"/>
                  </a:lnTo>
                  <a:lnTo>
                    <a:pt x="62" y="120"/>
                  </a:lnTo>
                  <a:lnTo>
                    <a:pt x="55" y="128"/>
                  </a:lnTo>
                  <a:lnTo>
                    <a:pt x="46" y="137"/>
                  </a:lnTo>
                  <a:lnTo>
                    <a:pt x="40" y="133"/>
                  </a:lnTo>
                  <a:lnTo>
                    <a:pt x="38" y="130"/>
                  </a:lnTo>
                  <a:lnTo>
                    <a:pt x="35" y="124"/>
                  </a:lnTo>
                  <a:lnTo>
                    <a:pt x="33" y="119"/>
                  </a:lnTo>
                  <a:lnTo>
                    <a:pt x="16" y="111"/>
                  </a:lnTo>
                  <a:lnTo>
                    <a:pt x="1" y="104"/>
                  </a:lnTo>
                  <a:lnTo>
                    <a:pt x="5" y="98"/>
                  </a:lnTo>
                  <a:lnTo>
                    <a:pt x="5" y="95"/>
                  </a:lnTo>
                  <a:lnTo>
                    <a:pt x="5" y="91"/>
                  </a:lnTo>
                  <a:lnTo>
                    <a:pt x="5" y="87"/>
                  </a:lnTo>
                  <a:lnTo>
                    <a:pt x="1" y="80"/>
                  </a:lnTo>
                  <a:lnTo>
                    <a:pt x="0" y="72"/>
                  </a:lnTo>
                  <a:lnTo>
                    <a:pt x="7" y="61"/>
                  </a:lnTo>
                  <a:lnTo>
                    <a:pt x="14" y="48"/>
                  </a:lnTo>
                  <a:lnTo>
                    <a:pt x="14" y="35"/>
                  </a:lnTo>
                  <a:lnTo>
                    <a:pt x="12" y="24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29" y="8"/>
                  </a:lnTo>
                  <a:lnTo>
                    <a:pt x="42" y="0"/>
                  </a:lnTo>
                  <a:lnTo>
                    <a:pt x="51" y="8"/>
                  </a:lnTo>
                  <a:lnTo>
                    <a:pt x="57" y="19"/>
                  </a:lnTo>
                  <a:lnTo>
                    <a:pt x="61" y="24"/>
                  </a:lnTo>
                  <a:lnTo>
                    <a:pt x="66" y="28"/>
                  </a:lnTo>
                  <a:lnTo>
                    <a:pt x="72" y="32"/>
                  </a:lnTo>
                  <a:lnTo>
                    <a:pt x="77" y="34"/>
                  </a:lnTo>
                  <a:lnTo>
                    <a:pt x="88" y="34"/>
                  </a:lnTo>
                  <a:lnTo>
                    <a:pt x="97" y="34"/>
                  </a:lnTo>
                  <a:lnTo>
                    <a:pt x="105" y="32"/>
                  </a:lnTo>
                  <a:lnTo>
                    <a:pt x="114" y="30"/>
                  </a:lnTo>
                  <a:lnTo>
                    <a:pt x="131" y="24"/>
                  </a:lnTo>
                  <a:lnTo>
                    <a:pt x="144" y="22"/>
                  </a:lnTo>
                  <a:lnTo>
                    <a:pt x="149" y="24"/>
                  </a:lnTo>
                  <a:lnTo>
                    <a:pt x="155" y="28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49" name="Freeform 99"/>
            <p:cNvSpPr>
              <a:spLocks/>
            </p:cNvSpPr>
            <p:nvPr/>
          </p:nvSpPr>
          <p:spPr bwMode="auto">
            <a:xfrm>
              <a:off x="730" y="2082"/>
              <a:ext cx="144" cy="156"/>
            </a:xfrm>
            <a:custGeom>
              <a:avLst/>
              <a:gdLst>
                <a:gd name="T0" fmla="*/ 28 w 144"/>
                <a:gd name="T1" fmla="*/ 124 h 156"/>
                <a:gd name="T2" fmla="*/ 28 w 144"/>
                <a:gd name="T3" fmla="*/ 124 h 156"/>
                <a:gd name="T4" fmla="*/ 28 w 144"/>
                <a:gd name="T5" fmla="*/ 124 h 156"/>
                <a:gd name="T6" fmla="*/ 31 w 144"/>
                <a:gd name="T7" fmla="*/ 132 h 156"/>
                <a:gd name="T8" fmla="*/ 37 w 144"/>
                <a:gd name="T9" fmla="*/ 141 h 156"/>
                <a:gd name="T10" fmla="*/ 43 w 144"/>
                <a:gd name="T11" fmla="*/ 146 h 156"/>
                <a:gd name="T12" fmla="*/ 46 w 144"/>
                <a:gd name="T13" fmla="*/ 150 h 156"/>
                <a:gd name="T14" fmla="*/ 52 w 144"/>
                <a:gd name="T15" fmla="*/ 154 h 156"/>
                <a:gd name="T16" fmla="*/ 55 w 144"/>
                <a:gd name="T17" fmla="*/ 156 h 156"/>
                <a:gd name="T18" fmla="*/ 70 w 144"/>
                <a:gd name="T19" fmla="*/ 146 h 156"/>
                <a:gd name="T20" fmla="*/ 100 w 144"/>
                <a:gd name="T21" fmla="*/ 135 h 156"/>
                <a:gd name="T22" fmla="*/ 105 w 144"/>
                <a:gd name="T23" fmla="*/ 130 h 156"/>
                <a:gd name="T24" fmla="*/ 111 w 144"/>
                <a:gd name="T25" fmla="*/ 124 h 156"/>
                <a:gd name="T26" fmla="*/ 122 w 144"/>
                <a:gd name="T27" fmla="*/ 106 h 156"/>
                <a:gd name="T28" fmla="*/ 129 w 144"/>
                <a:gd name="T29" fmla="*/ 83 h 156"/>
                <a:gd name="T30" fmla="*/ 135 w 144"/>
                <a:gd name="T31" fmla="*/ 78 h 156"/>
                <a:gd name="T32" fmla="*/ 140 w 144"/>
                <a:gd name="T33" fmla="*/ 71 h 156"/>
                <a:gd name="T34" fmla="*/ 142 w 144"/>
                <a:gd name="T35" fmla="*/ 63 h 156"/>
                <a:gd name="T36" fmla="*/ 144 w 144"/>
                <a:gd name="T37" fmla="*/ 56 h 156"/>
                <a:gd name="T38" fmla="*/ 139 w 144"/>
                <a:gd name="T39" fmla="*/ 47 h 156"/>
                <a:gd name="T40" fmla="*/ 133 w 144"/>
                <a:gd name="T41" fmla="*/ 37 h 156"/>
                <a:gd name="T42" fmla="*/ 126 w 144"/>
                <a:gd name="T43" fmla="*/ 28 h 156"/>
                <a:gd name="T44" fmla="*/ 118 w 144"/>
                <a:gd name="T45" fmla="*/ 21 h 156"/>
                <a:gd name="T46" fmla="*/ 118 w 144"/>
                <a:gd name="T47" fmla="*/ 21 h 156"/>
                <a:gd name="T48" fmla="*/ 118 w 144"/>
                <a:gd name="T49" fmla="*/ 23 h 156"/>
                <a:gd name="T50" fmla="*/ 103 w 144"/>
                <a:gd name="T51" fmla="*/ 15 h 156"/>
                <a:gd name="T52" fmla="*/ 91 w 144"/>
                <a:gd name="T53" fmla="*/ 11 h 156"/>
                <a:gd name="T54" fmla="*/ 79 w 144"/>
                <a:gd name="T55" fmla="*/ 6 h 156"/>
                <a:gd name="T56" fmla="*/ 68 w 144"/>
                <a:gd name="T57" fmla="*/ 6 h 156"/>
                <a:gd name="T58" fmla="*/ 59 w 144"/>
                <a:gd name="T59" fmla="*/ 2 h 156"/>
                <a:gd name="T60" fmla="*/ 50 w 144"/>
                <a:gd name="T61" fmla="*/ 0 h 156"/>
                <a:gd name="T62" fmla="*/ 41 w 144"/>
                <a:gd name="T63" fmla="*/ 8 h 156"/>
                <a:gd name="T64" fmla="*/ 39 w 144"/>
                <a:gd name="T65" fmla="*/ 15 h 156"/>
                <a:gd name="T66" fmla="*/ 30 w 144"/>
                <a:gd name="T67" fmla="*/ 13 h 156"/>
                <a:gd name="T68" fmla="*/ 20 w 144"/>
                <a:gd name="T69" fmla="*/ 11 h 156"/>
                <a:gd name="T70" fmla="*/ 13 w 144"/>
                <a:gd name="T71" fmla="*/ 19 h 156"/>
                <a:gd name="T72" fmla="*/ 4 w 144"/>
                <a:gd name="T73" fmla="*/ 28 h 156"/>
                <a:gd name="T74" fmla="*/ 2 w 144"/>
                <a:gd name="T75" fmla="*/ 47 h 156"/>
                <a:gd name="T76" fmla="*/ 0 w 144"/>
                <a:gd name="T77" fmla="*/ 65 h 156"/>
                <a:gd name="T78" fmla="*/ 4 w 144"/>
                <a:gd name="T79" fmla="*/ 74 h 156"/>
                <a:gd name="T80" fmla="*/ 7 w 144"/>
                <a:gd name="T81" fmla="*/ 82 h 156"/>
                <a:gd name="T82" fmla="*/ 13 w 144"/>
                <a:gd name="T83" fmla="*/ 89 h 156"/>
                <a:gd name="T84" fmla="*/ 20 w 144"/>
                <a:gd name="T85" fmla="*/ 96 h 156"/>
                <a:gd name="T86" fmla="*/ 24 w 144"/>
                <a:gd name="T87" fmla="*/ 109 h 156"/>
                <a:gd name="T88" fmla="*/ 28 w 144"/>
                <a:gd name="T89" fmla="*/ 124 h 1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156"/>
                <a:gd name="T137" fmla="*/ 144 w 144"/>
                <a:gd name="T138" fmla="*/ 156 h 15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156">
                  <a:moveTo>
                    <a:pt x="28" y="124"/>
                  </a:moveTo>
                  <a:lnTo>
                    <a:pt x="28" y="124"/>
                  </a:lnTo>
                  <a:lnTo>
                    <a:pt x="31" y="132"/>
                  </a:lnTo>
                  <a:lnTo>
                    <a:pt x="37" y="141"/>
                  </a:lnTo>
                  <a:lnTo>
                    <a:pt x="43" y="146"/>
                  </a:lnTo>
                  <a:lnTo>
                    <a:pt x="46" y="150"/>
                  </a:lnTo>
                  <a:lnTo>
                    <a:pt x="52" y="154"/>
                  </a:lnTo>
                  <a:lnTo>
                    <a:pt x="55" y="156"/>
                  </a:lnTo>
                  <a:lnTo>
                    <a:pt x="70" y="146"/>
                  </a:lnTo>
                  <a:lnTo>
                    <a:pt x="100" y="135"/>
                  </a:lnTo>
                  <a:lnTo>
                    <a:pt x="105" y="130"/>
                  </a:lnTo>
                  <a:lnTo>
                    <a:pt x="111" y="124"/>
                  </a:lnTo>
                  <a:lnTo>
                    <a:pt x="122" y="106"/>
                  </a:lnTo>
                  <a:lnTo>
                    <a:pt x="129" y="83"/>
                  </a:lnTo>
                  <a:lnTo>
                    <a:pt x="135" y="78"/>
                  </a:lnTo>
                  <a:lnTo>
                    <a:pt x="140" y="71"/>
                  </a:lnTo>
                  <a:lnTo>
                    <a:pt x="142" y="63"/>
                  </a:lnTo>
                  <a:lnTo>
                    <a:pt x="144" y="56"/>
                  </a:lnTo>
                  <a:lnTo>
                    <a:pt x="139" y="47"/>
                  </a:lnTo>
                  <a:lnTo>
                    <a:pt x="133" y="37"/>
                  </a:lnTo>
                  <a:lnTo>
                    <a:pt x="126" y="28"/>
                  </a:lnTo>
                  <a:lnTo>
                    <a:pt x="118" y="21"/>
                  </a:lnTo>
                  <a:lnTo>
                    <a:pt x="118" y="23"/>
                  </a:lnTo>
                  <a:lnTo>
                    <a:pt x="103" y="15"/>
                  </a:lnTo>
                  <a:lnTo>
                    <a:pt x="91" y="11"/>
                  </a:lnTo>
                  <a:lnTo>
                    <a:pt x="79" y="6"/>
                  </a:lnTo>
                  <a:lnTo>
                    <a:pt x="68" y="6"/>
                  </a:lnTo>
                  <a:lnTo>
                    <a:pt x="59" y="2"/>
                  </a:lnTo>
                  <a:lnTo>
                    <a:pt x="50" y="0"/>
                  </a:lnTo>
                  <a:lnTo>
                    <a:pt x="41" y="8"/>
                  </a:lnTo>
                  <a:lnTo>
                    <a:pt x="39" y="15"/>
                  </a:lnTo>
                  <a:lnTo>
                    <a:pt x="30" y="13"/>
                  </a:lnTo>
                  <a:lnTo>
                    <a:pt x="20" y="11"/>
                  </a:lnTo>
                  <a:lnTo>
                    <a:pt x="13" y="19"/>
                  </a:lnTo>
                  <a:lnTo>
                    <a:pt x="4" y="28"/>
                  </a:lnTo>
                  <a:lnTo>
                    <a:pt x="2" y="47"/>
                  </a:lnTo>
                  <a:lnTo>
                    <a:pt x="0" y="65"/>
                  </a:lnTo>
                  <a:lnTo>
                    <a:pt x="4" y="74"/>
                  </a:lnTo>
                  <a:lnTo>
                    <a:pt x="7" y="82"/>
                  </a:lnTo>
                  <a:lnTo>
                    <a:pt x="13" y="89"/>
                  </a:lnTo>
                  <a:lnTo>
                    <a:pt x="20" y="96"/>
                  </a:lnTo>
                  <a:lnTo>
                    <a:pt x="24" y="109"/>
                  </a:lnTo>
                  <a:lnTo>
                    <a:pt x="28" y="124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0" name="Freeform 100"/>
            <p:cNvSpPr>
              <a:spLocks/>
            </p:cNvSpPr>
            <p:nvPr/>
          </p:nvSpPr>
          <p:spPr bwMode="auto">
            <a:xfrm>
              <a:off x="832" y="1947"/>
              <a:ext cx="177" cy="231"/>
            </a:xfrm>
            <a:custGeom>
              <a:avLst/>
              <a:gdLst>
                <a:gd name="T0" fmla="*/ 159 w 177"/>
                <a:gd name="T1" fmla="*/ 108 h 231"/>
                <a:gd name="T2" fmla="*/ 140 w 177"/>
                <a:gd name="T3" fmla="*/ 128 h 231"/>
                <a:gd name="T4" fmla="*/ 133 w 177"/>
                <a:gd name="T5" fmla="*/ 148 h 231"/>
                <a:gd name="T6" fmla="*/ 129 w 177"/>
                <a:gd name="T7" fmla="*/ 163 h 231"/>
                <a:gd name="T8" fmla="*/ 131 w 177"/>
                <a:gd name="T9" fmla="*/ 180 h 231"/>
                <a:gd name="T10" fmla="*/ 146 w 177"/>
                <a:gd name="T11" fmla="*/ 189 h 231"/>
                <a:gd name="T12" fmla="*/ 157 w 177"/>
                <a:gd name="T13" fmla="*/ 193 h 231"/>
                <a:gd name="T14" fmla="*/ 157 w 177"/>
                <a:gd name="T15" fmla="*/ 213 h 231"/>
                <a:gd name="T16" fmla="*/ 153 w 177"/>
                <a:gd name="T17" fmla="*/ 226 h 231"/>
                <a:gd name="T18" fmla="*/ 140 w 177"/>
                <a:gd name="T19" fmla="*/ 224 h 231"/>
                <a:gd name="T20" fmla="*/ 122 w 177"/>
                <a:gd name="T21" fmla="*/ 226 h 231"/>
                <a:gd name="T22" fmla="*/ 98 w 177"/>
                <a:gd name="T23" fmla="*/ 230 h 231"/>
                <a:gd name="T24" fmla="*/ 83 w 177"/>
                <a:gd name="T25" fmla="*/ 224 h 231"/>
                <a:gd name="T26" fmla="*/ 74 w 177"/>
                <a:gd name="T27" fmla="*/ 217 h 231"/>
                <a:gd name="T28" fmla="*/ 66 w 177"/>
                <a:gd name="T29" fmla="*/ 211 h 231"/>
                <a:gd name="T30" fmla="*/ 53 w 177"/>
                <a:gd name="T31" fmla="*/ 220 h 231"/>
                <a:gd name="T32" fmla="*/ 37 w 177"/>
                <a:gd name="T33" fmla="*/ 228 h 231"/>
                <a:gd name="T34" fmla="*/ 27 w 177"/>
                <a:gd name="T35" fmla="*/ 220 h 231"/>
                <a:gd name="T36" fmla="*/ 33 w 177"/>
                <a:gd name="T37" fmla="*/ 213 h 231"/>
                <a:gd name="T38" fmla="*/ 40 w 177"/>
                <a:gd name="T39" fmla="*/ 198 h 231"/>
                <a:gd name="T40" fmla="*/ 37 w 177"/>
                <a:gd name="T41" fmla="*/ 182 h 231"/>
                <a:gd name="T42" fmla="*/ 24 w 177"/>
                <a:gd name="T43" fmla="*/ 163 h 231"/>
                <a:gd name="T44" fmla="*/ 27 w 177"/>
                <a:gd name="T45" fmla="*/ 133 h 231"/>
                <a:gd name="T46" fmla="*/ 44 w 177"/>
                <a:gd name="T47" fmla="*/ 104 h 231"/>
                <a:gd name="T48" fmla="*/ 40 w 177"/>
                <a:gd name="T49" fmla="*/ 95 h 231"/>
                <a:gd name="T50" fmla="*/ 25 w 177"/>
                <a:gd name="T51" fmla="*/ 84 h 231"/>
                <a:gd name="T52" fmla="*/ 11 w 177"/>
                <a:gd name="T53" fmla="*/ 65 h 231"/>
                <a:gd name="T54" fmla="*/ 5 w 177"/>
                <a:gd name="T55" fmla="*/ 50 h 231"/>
                <a:gd name="T56" fmla="*/ 0 w 177"/>
                <a:gd name="T57" fmla="*/ 41 h 231"/>
                <a:gd name="T58" fmla="*/ 11 w 177"/>
                <a:gd name="T59" fmla="*/ 30 h 231"/>
                <a:gd name="T60" fmla="*/ 25 w 177"/>
                <a:gd name="T61" fmla="*/ 26 h 231"/>
                <a:gd name="T62" fmla="*/ 33 w 177"/>
                <a:gd name="T63" fmla="*/ 23 h 231"/>
                <a:gd name="T64" fmla="*/ 37 w 177"/>
                <a:gd name="T65" fmla="*/ 12 h 231"/>
                <a:gd name="T66" fmla="*/ 48 w 177"/>
                <a:gd name="T67" fmla="*/ 8 h 231"/>
                <a:gd name="T68" fmla="*/ 75 w 177"/>
                <a:gd name="T69" fmla="*/ 4 h 231"/>
                <a:gd name="T70" fmla="*/ 86 w 177"/>
                <a:gd name="T71" fmla="*/ 15 h 231"/>
                <a:gd name="T72" fmla="*/ 92 w 177"/>
                <a:gd name="T73" fmla="*/ 39 h 231"/>
                <a:gd name="T74" fmla="*/ 107 w 177"/>
                <a:gd name="T75" fmla="*/ 41 h 231"/>
                <a:gd name="T76" fmla="*/ 122 w 177"/>
                <a:gd name="T77" fmla="*/ 48 h 231"/>
                <a:gd name="T78" fmla="*/ 149 w 177"/>
                <a:gd name="T79" fmla="*/ 60 h 231"/>
                <a:gd name="T80" fmla="*/ 166 w 177"/>
                <a:gd name="T81" fmla="*/ 65 h 231"/>
                <a:gd name="T82" fmla="*/ 177 w 177"/>
                <a:gd name="T83" fmla="*/ 78 h 231"/>
                <a:gd name="T84" fmla="*/ 175 w 177"/>
                <a:gd name="T85" fmla="*/ 95 h 2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77"/>
                <a:gd name="T130" fmla="*/ 0 h 231"/>
                <a:gd name="T131" fmla="*/ 177 w 177"/>
                <a:gd name="T132" fmla="*/ 231 h 23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77" h="231">
                  <a:moveTo>
                    <a:pt x="175" y="98"/>
                  </a:moveTo>
                  <a:lnTo>
                    <a:pt x="159" y="108"/>
                  </a:lnTo>
                  <a:lnTo>
                    <a:pt x="146" y="117"/>
                  </a:lnTo>
                  <a:lnTo>
                    <a:pt x="140" y="128"/>
                  </a:lnTo>
                  <a:lnTo>
                    <a:pt x="138" y="141"/>
                  </a:lnTo>
                  <a:lnTo>
                    <a:pt x="133" y="148"/>
                  </a:lnTo>
                  <a:lnTo>
                    <a:pt x="129" y="156"/>
                  </a:lnTo>
                  <a:lnTo>
                    <a:pt x="129" y="163"/>
                  </a:lnTo>
                  <a:lnTo>
                    <a:pt x="129" y="172"/>
                  </a:lnTo>
                  <a:lnTo>
                    <a:pt x="131" y="180"/>
                  </a:lnTo>
                  <a:lnTo>
                    <a:pt x="133" y="187"/>
                  </a:lnTo>
                  <a:lnTo>
                    <a:pt x="146" y="189"/>
                  </a:lnTo>
                  <a:lnTo>
                    <a:pt x="155" y="187"/>
                  </a:lnTo>
                  <a:lnTo>
                    <a:pt x="157" y="193"/>
                  </a:lnTo>
                  <a:lnTo>
                    <a:pt x="157" y="207"/>
                  </a:lnTo>
                  <a:lnTo>
                    <a:pt x="157" y="213"/>
                  </a:lnTo>
                  <a:lnTo>
                    <a:pt x="155" y="220"/>
                  </a:lnTo>
                  <a:lnTo>
                    <a:pt x="153" y="226"/>
                  </a:lnTo>
                  <a:lnTo>
                    <a:pt x="149" y="231"/>
                  </a:lnTo>
                  <a:lnTo>
                    <a:pt x="140" y="224"/>
                  </a:lnTo>
                  <a:lnTo>
                    <a:pt x="131" y="222"/>
                  </a:lnTo>
                  <a:lnTo>
                    <a:pt x="122" y="226"/>
                  </a:lnTo>
                  <a:lnTo>
                    <a:pt x="110" y="230"/>
                  </a:lnTo>
                  <a:lnTo>
                    <a:pt x="98" y="230"/>
                  </a:lnTo>
                  <a:lnTo>
                    <a:pt x="90" y="226"/>
                  </a:lnTo>
                  <a:lnTo>
                    <a:pt x="83" y="224"/>
                  </a:lnTo>
                  <a:lnTo>
                    <a:pt x="79" y="220"/>
                  </a:lnTo>
                  <a:lnTo>
                    <a:pt x="74" y="217"/>
                  </a:lnTo>
                  <a:lnTo>
                    <a:pt x="70" y="213"/>
                  </a:lnTo>
                  <a:lnTo>
                    <a:pt x="66" y="211"/>
                  </a:lnTo>
                  <a:lnTo>
                    <a:pt x="61" y="211"/>
                  </a:lnTo>
                  <a:lnTo>
                    <a:pt x="53" y="220"/>
                  </a:lnTo>
                  <a:lnTo>
                    <a:pt x="48" y="230"/>
                  </a:lnTo>
                  <a:lnTo>
                    <a:pt x="37" y="228"/>
                  </a:lnTo>
                  <a:lnTo>
                    <a:pt x="27" y="220"/>
                  </a:lnTo>
                  <a:lnTo>
                    <a:pt x="27" y="218"/>
                  </a:lnTo>
                  <a:lnTo>
                    <a:pt x="33" y="213"/>
                  </a:lnTo>
                  <a:lnTo>
                    <a:pt x="38" y="206"/>
                  </a:lnTo>
                  <a:lnTo>
                    <a:pt x="40" y="198"/>
                  </a:lnTo>
                  <a:lnTo>
                    <a:pt x="42" y="191"/>
                  </a:lnTo>
                  <a:lnTo>
                    <a:pt x="37" y="182"/>
                  </a:lnTo>
                  <a:lnTo>
                    <a:pt x="31" y="172"/>
                  </a:lnTo>
                  <a:lnTo>
                    <a:pt x="24" y="163"/>
                  </a:lnTo>
                  <a:lnTo>
                    <a:pt x="16" y="156"/>
                  </a:lnTo>
                  <a:lnTo>
                    <a:pt x="27" y="133"/>
                  </a:lnTo>
                  <a:lnTo>
                    <a:pt x="44" y="109"/>
                  </a:lnTo>
                  <a:lnTo>
                    <a:pt x="44" y="104"/>
                  </a:lnTo>
                  <a:lnTo>
                    <a:pt x="42" y="98"/>
                  </a:lnTo>
                  <a:lnTo>
                    <a:pt x="40" y="95"/>
                  </a:lnTo>
                  <a:lnTo>
                    <a:pt x="37" y="89"/>
                  </a:lnTo>
                  <a:lnTo>
                    <a:pt x="25" y="84"/>
                  </a:lnTo>
                  <a:lnTo>
                    <a:pt x="13" y="76"/>
                  </a:lnTo>
                  <a:lnTo>
                    <a:pt x="11" y="65"/>
                  </a:lnTo>
                  <a:lnTo>
                    <a:pt x="11" y="54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3" y="34"/>
                  </a:lnTo>
                  <a:lnTo>
                    <a:pt x="11" y="30"/>
                  </a:lnTo>
                  <a:lnTo>
                    <a:pt x="20" y="28"/>
                  </a:lnTo>
                  <a:lnTo>
                    <a:pt x="25" y="26"/>
                  </a:lnTo>
                  <a:lnTo>
                    <a:pt x="29" y="24"/>
                  </a:lnTo>
                  <a:lnTo>
                    <a:pt x="33" y="23"/>
                  </a:lnTo>
                  <a:lnTo>
                    <a:pt x="35" y="19"/>
                  </a:lnTo>
                  <a:lnTo>
                    <a:pt x="37" y="12"/>
                  </a:lnTo>
                  <a:lnTo>
                    <a:pt x="37" y="0"/>
                  </a:lnTo>
                  <a:lnTo>
                    <a:pt x="48" y="8"/>
                  </a:lnTo>
                  <a:lnTo>
                    <a:pt x="57" y="12"/>
                  </a:lnTo>
                  <a:lnTo>
                    <a:pt x="75" y="4"/>
                  </a:lnTo>
                  <a:lnTo>
                    <a:pt x="85" y="0"/>
                  </a:lnTo>
                  <a:lnTo>
                    <a:pt x="86" y="15"/>
                  </a:lnTo>
                  <a:lnTo>
                    <a:pt x="86" y="36"/>
                  </a:lnTo>
                  <a:lnTo>
                    <a:pt x="92" y="39"/>
                  </a:lnTo>
                  <a:lnTo>
                    <a:pt x="99" y="41"/>
                  </a:lnTo>
                  <a:lnTo>
                    <a:pt x="107" y="41"/>
                  </a:lnTo>
                  <a:lnTo>
                    <a:pt x="112" y="43"/>
                  </a:lnTo>
                  <a:lnTo>
                    <a:pt x="122" y="48"/>
                  </a:lnTo>
                  <a:lnTo>
                    <a:pt x="142" y="54"/>
                  </a:lnTo>
                  <a:lnTo>
                    <a:pt x="149" y="60"/>
                  </a:lnTo>
                  <a:lnTo>
                    <a:pt x="155" y="67"/>
                  </a:lnTo>
                  <a:lnTo>
                    <a:pt x="166" y="65"/>
                  </a:lnTo>
                  <a:lnTo>
                    <a:pt x="175" y="65"/>
                  </a:lnTo>
                  <a:lnTo>
                    <a:pt x="177" y="78"/>
                  </a:lnTo>
                  <a:lnTo>
                    <a:pt x="177" y="89"/>
                  </a:lnTo>
                  <a:lnTo>
                    <a:pt x="175" y="95"/>
                  </a:lnTo>
                  <a:lnTo>
                    <a:pt x="175" y="98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1" name="Freeform 101"/>
            <p:cNvSpPr>
              <a:spLocks/>
            </p:cNvSpPr>
            <p:nvPr/>
          </p:nvSpPr>
          <p:spPr bwMode="auto">
            <a:xfrm>
              <a:off x="828" y="2158"/>
              <a:ext cx="198" cy="183"/>
            </a:xfrm>
            <a:custGeom>
              <a:avLst/>
              <a:gdLst>
                <a:gd name="T0" fmla="*/ 41 w 198"/>
                <a:gd name="T1" fmla="*/ 17 h 183"/>
                <a:gd name="T2" fmla="*/ 57 w 198"/>
                <a:gd name="T3" fmla="*/ 9 h 183"/>
                <a:gd name="T4" fmla="*/ 70 w 198"/>
                <a:gd name="T5" fmla="*/ 0 h 183"/>
                <a:gd name="T6" fmla="*/ 78 w 198"/>
                <a:gd name="T7" fmla="*/ 6 h 183"/>
                <a:gd name="T8" fmla="*/ 87 w 198"/>
                <a:gd name="T9" fmla="*/ 13 h 183"/>
                <a:gd name="T10" fmla="*/ 102 w 198"/>
                <a:gd name="T11" fmla="*/ 19 h 183"/>
                <a:gd name="T12" fmla="*/ 126 w 198"/>
                <a:gd name="T13" fmla="*/ 15 h 183"/>
                <a:gd name="T14" fmla="*/ 142 w 198"/>
                <a:gd name="T15" fmla="*/ 13 h 183"/>
                <a:gd name="T16" fmla="*/ 157 w 198"/>
                <a:gd name="T17" fmla="*/ 22 h 183"/>
                <a:gd name="T18" fmla="*/ 164 w 198"/>
                <a:gd name="T19" fmla="*/ 39 h 183"/>
                <a:gd name="T20" fmla="*/ 175 w 198"/>
                <a:gd name="T21" fmla="*/ 65 h 183"/>
                <a:gd name="T22" fmla="*/ 188 w 198"/>
                <a:gd name="T23" fmla="*/ 92 h 183"/>
                <a:gd name="T24" fmla="*/ 196 w 198"/>
                <a:gd name="T25" fmla="*/ 111 h 183"/>
                <a:gd name="T26" fmla="*/ 194 w 198"/>
                <a:gd name="T27" fmla="*/ 120 h 183"/>
                <a:gd name="T28" fmla="*/ 188 w 198"/>
                <a:gd name="T29" fmla="*/ 128 h 183"/>
                <a:gd name="T30" fmla="*/ 188 w 198"/>
                <a:gd name="T31" fmla="*/ 131 h 183"/>
                <a:gd name="T32" fmla="*/ 179 w 198"/>
                <a:gd name="T33" fmla="*/ 139 h 183"/>
                <a:gd name="T34" fmla="*/ 168 w 198"/>
                <a:gd name="T35" fmla="*/ 155 h 183"/>
                <a:gd name="T36" fmla="*/ 155 w 198"/>
                <a:gd name="T37" fmla="*/ 165 h 183"/>
                <a:gd name="T38" fmla="*/ 148 w 198"/>
                <a:gd name="T39" fmla="*/ 172 h 183"/>
                <a:gd name="T40" fmla="*/ 137 w 198"/>
                <a:gd name="T41" fmla="*/ 174 h 183"/>
                <a:gd name="T42" fmla="*/ 122 w 198"/>
                <a:gd name="T43" fmla="*/ 176 h 183"/>
                <a:gd name="T44" fmla="*/ 118 w 198"/>
                <a:gd name="T45" fmla="*/ 183 h 183"/>
                <a:gd name="T46" fmla="*/ 111 w 198"/>
                <a:gd name="T47" fmla="*/ 179 h 183"/>
                <a:gd name="T48" fmla="*/ 103 w 198"/>
                <a:gd name="T49" fmla="*/ 176 h 183"/>
                <a:gd name="T50" fmla="*/ 96 w 198"/>
                <a:gd name="T51" fmla="*/ 161 h 183"/>
                <a:gd name="T52" fmla="*/ 83 w 198"/>
                <a:gd name="T53" fmla="*/ 150 h 183"/>
                <a:gd name="T54" fmla="*/ 72 w 198"/>
                <a:gd name="T55" fmla="*/ 152 h 183"/>
                <a:gd name="T56" fmla="*/ 63 w 198"/>
                <a:gd name="T57" fmla="*/ 157 h 183"/>
                <a:gd name="T58" fmla="*/ 55 w 198"/>
                <a:gd name="T59" fmla="*/ 141 h 183"/>
                <a:gd name="T60" fmla="*/ 50 w 198"/>
                <a:gd name="T61" fmla="*/ 126 h 183"/>
                <a:gd name="T62" fmla="*/ 41 w 198"/>
                <a:gd name="T63" fmla="*/ 126 h 183"/>
                <a:gd name="T64" fmla="*/ 29 w 198"/>
                <a:gd name="T65" fmla="*/ 126 h 183"/>
                <a:gd name="T66" fmla="*/ 24 w 198"/>
                <a:gd name="T67" fmla="*/ 118 h 183"/>
                <a:gd name="T68" fmla="*/ 24 w 198"/>
                <a:gd name="T69" fmla="*/ 107 h 183"/>
                <a:gd name="T70" fmla="*/ 24 w 198"/>
                <a:gd name="T71" fmla="*/ 102 h 183"/>
                <a:gd name="T72" fmla="*/ 11 w 198"/>
                <a:gd name="T73" fmla="*/ 92 h 183"/>
                <a:gd name="T74" fmla="*/ 2 w 198"/>
                <a:gd name="T75" fmla="*/ 80 h 183"/>
                <a:gd name="T76" fmla="*/ 2 w 198"/>
                <a:gd name="T77" fmla="*/ 59 h 183"/>
                <a:gd name="T78" fmla="*/ 2 w 198"/>
                <a:gd name="T79" fmla="*/ 59 h 183"/>
                <a:gd name="T80" fmla="*/ 13 w 198"/>
                <a:gd name="T81" fmla="*/ 48 h 183"/>
                <a:gd name="T82" fmla="*/ 31 w 198"/>
                <a:gd name="T83" fmla="*/ 9 h 18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8"/>
                <a:gd name="T127" fmla="*/ 0 h 183"/>
                <a:gd name="T128" fmla="*/ 198 w 198"/>
                <a:gd name="T129" fmla="*/ 183 h 18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8" h="183">
                  <a:moveTo>
                    <a:pt x="31" y="9"/>
                  </a:moveTo>
                  <a:lnTo>
                    <a:pt x="41" y="17"/>
                  </a:lnTo>
                  <a:lnTo>
                    <a:pt x="52" y="19"/>
                  </a:lnTo>
                  <a:lnTo>
                    <a:pt x="57" y="9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4" y="2"/>
                  </a:lnTo>
                  <a:lnTo>
                    <a:pt x="78" y="6"/>
                  </a:lnTo>
                  <a:lnTo>
                    <a:pt x="83" y="9"/>
                  </a:lnTo>
                  <a:lnTo>
                    <a:pt x="87" y="13"/>
                  </a:lnTo>
                  <a:lnTo>
                    <a:pt x="94" y="15"/>
                  </a:lnTo>
                  <a:lnTo>
                    <a:pt x="102" y="19"/>
                  </a:lnTo>
                  <a:lnTo>
                    <a:pt x="114" y="19"/>
                  </a:lnTo>
                  <a:lnTo>
                    <a:pt x="126" y="15"/>
                  </a:lnTo>
                  <a:lnTo>
                    <a:pt x="135" y="11"/>
                  </a:lnTo>
                  <a:lnTo>
                    <a:pt x="142" y="13"/>
                  </a:lnTo>
                  <a:lnTo>
                    <a:pt x="150" y="17"/>
                  </a:lnTo>
                  <a:lnTo>
                    <a:pt x="157" y="22"/>
                  </a:lnTo>
                  <a:lnTo>
                    <a:pt x="163" y="30"/>
                  </a:lnTo>
                  <a:lnTo>
                    <a:pt x="164" y="39"/>
                  </a:lnTo>
                  <a:lnTo>
                    <a:pt x="166" y="50"/>
                  </a:lnTo>
                  <a:lnTo>
                    <a:pt x="175" y="65"/>
                  </a:lnTo>
                  <a:lnTo>
                    <a:pt x="185" y="80"/>
                  </a:lnTo>
                  <a:lnTo>
                    <a:pt x="188" y="92"/>
                  </a:lnTo>
                  <a:lnTo>
                    <a:pt x="190" y="105"/>
                  </a:lnTo>
                  <a:lnTo>
                    <a:pt x="196" y="111"/>
                  </a:lnTo>
                  <a:lnTo>
                    <a:pt x="198" y="115"/>
                  </a:lnTo>
                  <a:lnTo>
                    <a:pt x="194" y="120"/>
                  </a:lnTo>
                  <a:lnTo>
                    <a:pt x="190" y="124"/>
                  </a:lnTo>
                  <a:lnTo>
                    <a:pt x="188" y="128"/>
                  </a:lnTo>
                  <a:lnTo>
                    <a:pt x="188" y="131"/>
                  </a:lnTo>
                  <a:lnTo>
                    <a:pt x="187" y="131"/>
                  </a:lnTo>
                  <a:lnTo>
                    <a:pt x="179" y="139"/>
                  </a:lnTo>
                  <a:lnTo>
                    <a:pt x="174" y="148"/>
                  </a:lnTo>
                  <a:lnTo>
                    <a:pt x="168" y="155"/>
                  </a:lnTo>
                  <a:lnTo>
                    <a:pt x="161" y="163"/>
                  </a:lnTo>
                  <a:lnTo>
                    <a:pt x="155" y="165"/>
                  </a:lnTo>
                  <a:lnTo>
                    <a:pt x="151" y="166"/>
                  </a:lnTo>
                  <a:lnTo>
                    <a:pt x="148" y="172"/>
                  </a:lnTo>
                  <a:lnTo>
                    <a:pt x="146" y="177"/>
                  </a:lnTo>
                  <a:lnTo>
                    <a:pt x="137" y="174"/>
                  </a:lnTo>
                  <a:lnTo>
                    <a:pt x="127" y="170"/>
                  </a:lnTo>
                  <a:lnTo>
                    <a:pt x="122" y="176"/>
                  </a:lnTo>
                  <a:lnTo>
                    <a:pt x="118" y="181"/>
                  </a:lnTo>
                  <a:lnTo>
                    <a:pt x="118" y="183"/>
                  </a:lnTo>
                  <a:lnTo>
                    <a:pt x="116" y="183"/>
                  </a:lnTo>
                  <a:lnTo>
                    <a:pt x="111" y="179"/>
                  </a:lnTo>
                  <a:lnTo>
                    <a:pt x="103" y="176"/>
                  </a:lnTo>
                  <a:lnTo>
                    <a:pt x="96" y="161"/>
                  </a:lnTo>
                  <a:lnTo>
                    <a:pt x="90" y="152"/>
                  </a:lnTo>
                  <a:lnTo>
                    <a:pt x="83" y="150"/>
                  </a:lnTo>
                  <a:lnTo>
                    <a:pt x="78" y="150"/>
                  </a:lnTo>
                  <a:lnTo>
                    <a:pt x="72" y="152"/>
                  </a:lnTo>
                  <a:lnTo>
                    <a:pt x="66" y="155"/>
                  </a:lnTo>
                  <a:lnTo>
                    <a:pt x="63" y="157"/>
                  </a:lnTo>
                  <a:lnTo>
                    <a:pt x="57" y="155"/>
                  </a:lnTo>
                  <a:lnTo>
                    <a:pt x="55" y="141"/>
                  </a:lnTo>
                  <a:lnTo>
                    <a:pt x="54" y="128"/>
                  </a:lnTo>
                  <a:lnTo>
                    <a:pt x="50" y="126"/>
                  </a:lnTo>
                  <a:lnTo>
                    <a:pt x="46" y="126"/>
                  </a:lnTo>
                  <a:lnTo>
                    <a:pt x="41" y="126"/>
                  </a:lnTo>
                  <a:lnTo>
                    <a:pt x="35" y="128"/>
                  </a:lnTo>
                  <a:lnTo>
                    <a:pt x="29" y="126"/>
                  </a:lnTo>
                  <a:lnTo>
                    <a:pt x="26" y="124"/>
                  </a:lnTo>
                  <a:lnTo>
                    <a:pt x="24" y="118"/>
                  </a:lnTo>
                  <a:lnTo>
                    <a:pt x="24" y="107"/>
                  </a:lnTo>
                  <a:lnTo>
                    <a:pt x="24" y="102"/>
                  </a:lnTo>
                  <a:lnTo>
                    <a:pt x="22" y="98"/>
                  </a:lnTo>
                  <a:lnTo>
                    <a:pt x="11" y="92"/>
                  </a:lnTo>
                  <a:lnTo>
                    <a:pt x="0" y="91"/>
                  </a:lnTo>
                  <a:lnTo>
                    <a:pt x="2" y="80"/>
                  </a:lnTo>
                  <a:lnTo>
                    <a:pt x="2" y="59"/>
                  </a:lnTo>
                  <a:lnTo>
                    <a:pt x="7" y="54"/>
                  </a:lnTo>
                  <a:lnTo>
                    <a:pt x="13" y="48"/>
                  </a:lnTo>
                  <a:lnTo>
                    <a:pt x="24" y="30"/>
                  </a:lnTo>
                  <a:lnTo>
                    <a:pt x="31" y="9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2" name="Freeform 102"/>
            <p:cNvSpPr>
              <a:spLocks/>
            </p:cNvSpPr>
            <p:nvPr/>
          </p:nvSpPr>
          <p:spPr bwMode="auto">
            <a:xfrm>
              <a:off x="961" y="2045"/>
              <a:ext cx="164" cy="205"/>
            </a:xfrm>
            <a:custGeom>
              <a:avLst/>
              <a:gdLst>
                <a:gd name="T0" fmla="*/ 159 w 164"/>
                <a:gd name="T1" fmla="*/ 161 h 205"/>
                <a:gd name="T2" fmla="*/ 148 w 164"/>
                <a:gd name="T3" fmla="*/ 152 h 205"/>
                <a:gd name="T4" fmla="*/ 142 w 164"/>
                <a:gd name="T5" fmla="*/ 143 h 205"/>
                <a:gd name="T6" fmla="*/ 131 w 164"/>
                <a:gd name="T7" fmla="*/ 133 h 205"/>
                <a:gd name="T8" fmla="*/ 122 w 164"/>
                <a:gd name="T9" fmla="*/ 122 h 205"/>
                <a:gd name="T10" fmla="*/ 116 w 164"/>
                <a:gd name="T11" fmla="*/ 113 h 205"/>
                <a:gd name="T12" fmla="*/ 105 w 164"/>
                <a:gd name="T13" fmla="*/ 91 h 205"/>
                <a:gd name="T14" fmla="*/ 92 w 164"/>
                <a:gd name="T15" fmla="*/ 76 h 205"/>
                <a:gd name="T16" fmla="*/ 85 w 164"/>
                <a:gd name="T17" fmla="*/ 60 h 205"/>
                <a:gd name="T18" fmla="*/ 85 w 164"/>
                <a:gd name="T19" fmla="*/ 41 h 205"/>
                <a:gd name="T20" fmla="*/ 76 w 164"/>
                <a:gd name="T21" fmla="*/ 32 h 205"/>
                <a:gd name="T22" fmla="*/ 57 w 164"/>
                <a:gd name="T23" fmla="*/ 21 h 205"/>
                <a:gd name="T24" fmla="*/ 48 w 164"/>
                <a:gd name="T25" fmla="*/ 10 h 205"/>
                <a:gd name="T26" fmla="*/ 46 w 164"/>
                <a:gd name="T27" fmla="*/ 0 h 205"/>
                <a:gd name="T28" fmla="*/ 30 w 164"/>
                <a:gd name="T29" fmla="*/ 10 h 205"/>
                <a:gd name="T30" fmla="*/ 11 w 164"/>
                <a:gd name="T31" fmla="*/ 30 h 205"/>
                <a:gd name="T32" fmla="*/ 4 w 164"/>
                <a:gd name="T33" fmla="*/ 50 h 205"/>
                <a:gd name="T34" fmla="*/ 0 w 164"/>
                <a:gd name="T35" fmla="*/ 65 h 205"/>
                <a:gd name="T36" fmla="*/ 2 w 164"/>
                <a:gd name="T37" fmla="*/ 82 h 205"/>
                <a:gd name="T38" fmla="*/ 17 w 164"/>
                <a:gd name="T39" fmla="*/ 91 h 205"/>
                <a:gd name="T40" fmla="*/ 28 w 164"/>
                <a:gd name="T41" fmla="*/ 95 h 205"/>
                <a:gd name="T42" fmla="*/ 28 w 164"/>
                <a:gd name="T43" fmla="*/ 115 h 205"/>
                <a:gd name="T44" fmla="*/ 24 w 164"/>
                <a:gd name="T45" fmla="*/ 128 h 205"/>
                <a:gd name="T46" fmla="*/ 20 w 164"/>
                <a:gd name="T47" fmla="*/ 133 h 205"/>
                <a:gd name="T48" fmla="*/ 30 w 164"/>
                <a:gd name="T49" fmla="*/ 143 h 205"/>
                <a:gd name="T50" fmla="*/ 33 w 164"/>
                <a:gd name="T51" fmla="*/ 163 h 205"/>
                <a:gd name="T52" fmla="*/ 52 w 164"/>
                <a:gd name="T53" fmla="*/ 193 h 205"/>
                <a:gd name="T54" fmla="*/ 55 w 164"/>
                <a:gd name="T55" fmla="*/ 205 h 205"/>
                <a:gd name="T56" fmla="*/ 78 w 164"/>
                <a:gd name="T57" fmla="*/ 200 h 205"/>
                <a:gd name="T58" fmla="*/ 102 w 164"/>
                <a:gd name="T59" fmla="*/ 198 h 205"/>
                <a:gd name="T60" fmla="*/ 122 w 164"/>
                <a:gd name="T61" fmla="*/ 200 h 205"/>
                <a:gd name="T62" fmla="*/ 144 w 164"/>
                <a:gd name="T63" fmla="*/ 205 h 205"/>
                <a:gd name="T64" fmla="*/ 155 w 164"/>
                <a:gd name="T65" fmla="*/ 205 h 205"/>
                <a:gd name="T66" fmla="*/ 164 w 164"/>
                <a:gd name="T67" fmla="*/ 202 h 205"/>
                <a:gd name="T68" fmla="*/ 155 w 164"/>
                <a:gd name="T69" fmla="*/ 183 h 205"/>
                <a:gd name="T70" fmla="*/ 163 w 164"/>
                <a:gd name="T71" fmla="*/ 167 h 205"/>
                <a:gd name="T72" fmla="*/ 163 w 164"/>
                <a:gd name="T73" fmla="*/ 167 h 20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64"/>
                <a:gd name="T112" fmla="*/ 0 h 205"/>
                <a:gd name="T113" fmla="*/ 164 w 164"/>
                <a:gd name="T114" fmla="*/ 205 h 20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64" h="205">
                  <a:moveTo>
                    <a:pt x="163" y="167"/>
                  </a:moveTo>
                  <a:lnTo>
                    <a:pt x="159" y="161"/>
                  </a:lnTo>
                  <a:lnTo>
                    <a:pt x="155" y="156"/>
                  </a:lnTo>
                  <a:lnTo>
                    <a:pt x="148" y="152"/>
                  </a:lnTo>
                  <a:lnTo>
                    <a:pt x="142" y="148"/>
                  </a:lnTo>
                  <a:lnTo>
                    <a:pt x="142" y="143"/>
                  </a:lnTo>
                  <a:lnTo>
                    <a:pt x="142" y="137"/>
                  </a:lnTo>
                  <a:lnTo>
                    <a:pt x="131" y="133"/>
                  </a:lnTo>
                  <a:lnTo>
                    <a:pt x="120" y="128"/>
                  </a:lnTo>
                  <a:lnTo>
                    <a:pt x="122" y="122"/>
                  </a:lnTo>
                  <a:lnTo>
                    <a:pt x="124" y="119"/>
                  </a:lnTo>
                  <a:lnTo>
                    <a:pt x="116" y="113"/>
                  </a:lnTo>
                  <a:lnTo>
                    <a:pt x="111" y="108"/>
                  </a:lnTo>
                  <a:lnTo>
                    <a:pt x="105" y="91"/>
                  </a:lnTo>
                  <a:lnTo>
                    <a:pt x="103" y="76"/>
                  </a:lnTo>
                  <a:lnTo>
                    <a:pt x="92" y="76"/>
                  </a:lnTo>
                  <a:lnTo>
                    <a:pt x="81" y="72"/>
                  </a:lnTo>
                  <a:lnTo>
                    <a:pt x="85" y="60"/>
                  </a:lnTo>
                  <a:lnTo>
                    <a:pt x="85" y="41"/>
                  </a:lnTo>
                  <a:lnTo>
                    <a:pt x="76" y="32"/>
                  </a:lnTo>
                  <a:lnTo>
                    <a:pt x="63" y="24"/>
                  </a:lnTo>
                  <a:lnTo>
                    <a:pt x="57" y="21"/>
                  </a:lnTo>
                  <a:lnTo>
                    <a:pt x="52" y="15"/>
                  </a:lnTo>
                  <a:lnTo>
                    <a:pt x="48" y="10"/>
                  </a:lnTo>
                  <a:lnTo>
                    <a:pt x="46" y="0"/>
                  </a:lnTo>
                  <a:lnTo>
                    <a:pt x="30" y="10"/>
                  </a:lnTo>
                  <a:lnTo>
                    <a:pt x="17" y="19"/>
                  </a:lnTo>
                  <a:lnTo>
                    <a:pt x="11" y="30"/>
                  </a:lnTo>
                  <a:lnTo>
                    <a:pt x="9" y="43"/>
                  </a:lnTo>
                  <a:lnTo>
                    <a:pt x="4" y="50"/>
                  </a:lnTo>
                  <a:lnTo>
                    <a:pt x="0" y="58"/>
                  </a:lnTo>
                  <a:lnTo>
                    <a:pt x="0" y="65"/>
                  </a:lnTo>
                  <a:lnTo>
                    <a:pt x="0" y="74"/>
                  </a:lnTo>
                  <a:lnTo>
                    <a:pt x="2" y="82"/>
                  </a:lnTo>
                  <a:lnTo>
                    <a:pt x="4" y="89"/>
                  </a:lnTo>
                  <a:lnTo>
                    <a:pt x="17" y="91"/>
                  </a:lnTo>
                  <a:lnTo>
                    <a:pt x="26" y="89"/>
                  </a:lnTo>
                  <a:lnTo>
                    <a:pt x="28" y="95"/>
                  </a:lnTo>
                  <a:lnTo>
                    <a:pt x="28" y="109"/>
                  </a:lnTo>
                  <a:lnTo>
                    <a:pt x="28" y="115"/>
                  </a:lnTo>
                  <a:lnTo>
                    <a:pt x="26" y="122"/>
                  </a:lnTo>
                  <a:lnTo>
                    <a:pt x="24" y="128"/>
                  </a:lnTo>
                  <a:lnTo>
                    <a:pt x="20" y="133"/>
                  </a:lnTo>
                  <a:lnTo>
                    <a:pt x="26" y="137"/>
                  </a:lnTo>
                  <a:lnTo>
                    <a:pt x="30" y="143"/>
                  </a:lnTo>
                  <a:lnTo>
                    <a:pt x="31" y="152"/>
                  </a:lnTo>
                  <a:lnTo>
                    <a:pt x="33" y="163"/>
                  </a:lnTo>
                  <a:lnTo>
                    <a:pt x="42" y="178"/>
                  </a:lnTo>
                  <a:lnTo>
                    <a:pt x="52" y="193"/>
                  </a:lnTo>
                  <a:lnTo>
                    <a:pt x="55" y="200"/>
                  </a:lnTo>
                  <a:lnTo>
                    <a:pt x="55" y="205"/>
                  </a:lnTo>
                  <a:lnTo>
                    <a:pt x="66" y="204"/>
                  </a:lnTo>
                  <a:lnTo>
                    <a:pt x="78" y="200"/>
                  </a:lnTo>
                  <a:lnTo>
                    <a:pt x="89" y="198"/>
                  </a:lnTo>
                  <a:lnTo>
                    <a:pt x="102" y="198"/>
                  </a:lnTo>
                  <a:lnTo>
                    <a:pt x="113" y="198"/>
                  </a:lnTo>
                  <a:lnTo>
                    <a:pt x="122" y="200"/>
                  </a:lnTo>
                  <a:lnTo>
                    <a:pt x="133" y="202"/>
                  </a:lnTo>
                  <a:lnTo>
                    <a:pt x="144" y="205"/>
                  </a:lnTo>
                  <a:lnTo>
                    <a:pt x="150" y="205"/>
                  </a:lnTo>
                  <a:lnTo>
                    <a:pt x="155" y="205"/>
                  </a:lnTo>
                  <a:lnTo>
                    <a:pt x="161" y="204"/>
                  </a:lnTo>
                  <a:lnTo>
                    <a:pt x="164" y="202"/>
                  </a:lnTo>
                  <a:lnTo>
                    <a:pt x="161" y="193"/>
                  </a:lnTo>
                  <a:lnTo>
                    <a:pt x="155" y="183"/>
                  </a:lnTo>
                  <a:lnTo>
                    <a:pt x="157" y="176"/>
                  </a:lnTo>
                  <a:lnTo>
                    <a:pt x="163" y="167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3" name="Freeform 103"/>
            <p:cNvSpPr>
              <a:spLocks/>
            </p:cNvSpPr>
            <p:nvPr/>
          </p:nvSpPr>
          <p:spPr bwMode="auto">
            <a:xfrm>
              <a:off x="1007" y="1896"/>
              <a:ext cx="198" cy="190"/>
            </a:xfrm>
            <a:custGeom>
              <a:avLst/>
              <a:gdLst>
                <a:gd name="T0" fmla="*/ 0 w 198"/>
                <a:gd name="T1" fmla="*/ 146 h 190"/>
                <a:gd name="T2" fmla="*/ 2 w 198"/>
                <a:gd name="T3" fmla="*/ 159 h 190"/>
                <a:gd name="T4" fmla="*/ 11 w 198"/>
                <a:gd name="T5" fmla="*/ 170 h 190"/>
                <a:gd name="T6" fmla="*/ 30 w 198"/>
                <a:gd name="T7" fmla="*/ 181 h 190"/>
                <a:gd name="T8" fmla="*/ 43 w 198"/>
                <a:gd name="T9" fmla="*/ 186 h 190"/>
                <a:gd name="T10" fmla="*/ 54 w 198"/>
                <a:gd name="T11" fmla="*/ 179 h 190"/>
                <a:gd name="T12" fmla="*/ 67 w 198"/>
                <a:gd name="T13" fmla="*/ 177 h 190"/>
                <a:gd name="T14" fmla="*/ 85 w 198"/>
                <a:gd name="T15" fmla="*/ 181 h 190"/>
                <a:gd name="T16" fmla="*/ 109 w 198"/>
                <a:gd name="T17" fmla="*/ 186 h 190"/>
                <a:gd name="T18" fmla="*/ 133 w 198"/>
                <a:gd name="T19" fmla="*/ 181 h 190"/>
                <a:gd name="T20" fmla="*/ 150 w 198"/>
                <a:gd name="T21" fmla="*/ 166 h 190"/>
                <a:gd name="T22" fmla="*/ 163 w 198"/>
                <a:gd name="T23" fmla="*/ 157 h 190"/>
                <a:gd name="T24" fmla="*/ 177 w 198"/>
                <a:gd name="T25" fmla="*/ 149 h 190"/>
                <a:gd name="T26" fmla="*/ 190 w 198"/>
                <a:gd name="T27" fmla="*/ 142 h 190"/>
                <a:gd name="T28" fmla="*/ 192 w 198"/>
                <a:gd name="T29" fmla="*/ 131 h 190"/>
                <a:gd name="T30" fmla="*/ 187 w 198"/>
                <a:gd name="T31" fmla="*/ 122 h 190"/>
                <a:gd name="T32" fmla="*/ 183 w 198"/>
                <a:gd name="T33" fmla="*/ 105 h 190"/>
                <a:gd name="T34" fmla="*/ 185 w 198"/>
                <a:gd name="T35" fmla="*/ 83 h 190"/>
                <a:gd name="T36" fmla="*/ 185 w 198"/>
                <a:gd name="T37" fmla="*/ 63 h 190"/>
                <a:gd name="T38" fmla="*/ 170 w 198"/>
                <a:gd name="T39" fmla="*/ 57 h 190"/>
                <a:gd name="T40" fmla="*/ 144 w 198"/>
                <a:gd name="T41" fmla="*/ 48 h 190"/>
                <a:gd name="T42" fmla="*/ 122 w 198"/>
                <a:gd name="T43" fmla="*/ 33 h 190"/>
                <a:gd name="T44" fmla="*/ 107 w 198"/>
                <a:gd name="T45" fmla="*/ 14 h 190"/>
                <a:gd name="T46" fmla="*/ 102 w 198"/>
                <a:gd name="T47" fmla="*/ 13 h 190"/>
                <a:gd name="T48" fmla="*/ 91 w 198"/>
                <a:gd name="T49" fmla="*/ 29 h 190"/>
                <a:gd name="T50" fmla="*/ 74 w 198"/>
                <a:gd name="T51" fmla="*/ 40 h 190"/>
                <a:gd name="T52" fmla="*/ 61 w 198"/>
                <a:gd name="T53" fmla="*/ 51 h 190"/>
                <a:gd name="T54" fmla="*/ 57 w 198"/>
                <a:gd name="T55" fmla="*/ 61 h 190"/>
                <a:gd name="T56" fmla="*/ 52 w 198"/>
                <a:gd name="T57" fmla="*/ 75 h 190"/>
                <a:gd name="T58" fmla="*/ 43 w 198"/>
                <a:gd name="T59" fmla="*/ 99 h 190"/>
                <a:gd name="T60" fmla="*/ 22 w 198"/>
                <a:gd name="T61" fmla="*/ 127 h 190"/>
                <a:gd name="T62" fmla="*/ 2 w 198"/>
                <a:gd name="T63" fmla="*/ 140 h 1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98"/>
                <a:gd name="T97" fmla="*/ 0 h 190"/>
                <a:gd name="T98" fmla="*/ 198 w 198"/>
                <a:gd name="T99" fmla="*/ 190 h 1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98" h="190">
                  <a:moveTo>
                    <a:pt x="2" y="140"/>
                  </a:moveTo>
                  <a:lnTo>
                    <a:pt x="0" y="146"/>
                  </a:lnTo>
                  <a:lnTo>
                    <a:pt x="0" y="149"/>
                  </a:lnTo>
                  <a:lnTo>
                    <a:pt x="2" y="159"/>
                  </a:lnTo>
                  <a:lnTo>
                    <a:pt x="6" y="164"/>
                  </a:lnTo>
                  <a:lnTo>
                    <a:pt x="11" y="170"/>
                  </a:lnTo>
                  <a:lnTo>
                    <a:pt x="17" y="173"/>
                  </a:lnTo>
                  <a:lnTo>
                    <a:pt x="30" y="181"/>
                  </a:lnTo>
                  <a:lnTo>
                    <a:pt x="39" y="190"/>
                  </a:lnTo>
                  <a:lnTo>
                    <a:pt x="43" y="186"/>
                  </a:lnTo>
                  <a:lnTo>
                    <a:pt x="48" y="181"/>
                  </a:lnTo>
                  <a:lnTo>
                    <a:pt x="54" y="179"/>
                  </a:lnTo>
                  <a:lnTo>
                    <a:pt x="59" y="177"/>
                  </a:lnTo>
                  <a:lnTo>
                    <a:pt x="67" y="177"/>
                  </a:lnTo>
                  <a:lnTo>
                    <a:pt x="76" y="177"/>
                  </a:lnTo>
                  <a:lnTo>
                    <a:pt x="85" y="181"/>
                  </a:lnTo>
                  <a:lnTo>
                    <a:pt x="94" y="186"/>
                  </a:lnTo>
                  <a:lnTo>
                    <a:pt x="109" y="186"/>
                  </a:lnTo>
                  <a:lnTo>
                    <a:pt x="122" y="184"/>
                  </a:lnTo>
                  <a:lnTo>
                    <a:pt x="133" y="181"/>
                  </a:lnTo>
                  <a:lnTo>
                    <a:pt x="142" y="173"/>
                  </a:lnTo>
                  <a:lnTo>
                    <a:pt x="150" y="166"/>
                  </a:lnTo>
                  <a:lnTo>
                    <a:pt x="155" y="160"/>
                  </a:lnTo>
                  <a:lnTo>
                    <a:pt x="163" y="157"/>
                  </a:lnTo>
                  <a:lnTo>
                    <a:pt x="170" y="153"/>
                  </a:lnTo>
                  <a:lnTo>
                    <a:pt x="177" y="149"/>
                  </a:lnTo>
                  <a:lnTo>
                    <a:pt x="185" y="146"/>
                  </a:lnTo>
                  <a:lnTo>
                    <a:pt x="190" y="142"/>
                  </a:lnTo>
                  <a:lnTo>
                    <a:pt x="198" y="135"/>
                  </a:lnTo>
                  <a:lnTo>
                    <a:pt x="192" y="131"/>
                  </a:lnTo>
                  <a:lnTo>
                    <a:pt x="189" y="125"/>
                  </a:lnTo>
                  <a:lnTo>
                    <a:pt x="187" y="122"/>
                  </a:lnTo>
                  <a:lnTo>
                    <a:pt x="185" y="116"/>
                  </a:lnTo>
                  <a:lnTo>
                    <a:pt x="183" y="105"/>
                  </a:lnTo>
                  <a:lnTo>
                    <a:pt x="183" y="94"/>
                  </a:lnTo>
                  <a:lnTo>
                    <a:pt x="185" y="83"/>
                  </a:lnTo>
                  <a:lnTo>
                    <a:pt x="185" y="72"/>
                  </a:lnTo>
                  <a:lnTo>
                    <a:pt x="185" y="63"/>
                  </a:lnTo>
                  <a:lnTo>
                    <a:pt x="179" y="55"/>
                  </a:lnTo>
                  <a:lnTo>
                    <a:pt x="170" y="57"/>
                  </a:lnTo>
                  <a:lnTo>
                    <a:pt x="157" y="59"/>
                  </a:lnTo>
                  <a:lnTo>
                    <a:pt x="144" y="48"/>
                  </a:lnTo>
                  <a:lnTo>
                    <a:pt x="135" y="35"/>
                  </a:lnTo>
                  <a:lnTo>
                    <a:pt x="122" y="33"/>
                  </a:lnTo>
                  <a:lnTo>
                    <a:pt x="107" y="29"/>
                  </a:lnTo>
                  <a:lnTo>
                    <a:pt x="107" y="14"/>
                  </a:lnTo>
                  <a:lnTo>
                    <a:pt x="105" y="0"/>
                  </a:lnTo>
                  <a:lnTo>
                    <a:pt x="102" y="13"/>
                  </a:lnTo>
                  <a:lnTo>
                    <a:pt x="98" y="26"/>
                  </a:lnTo>
                  <a:lnTo>
                    <a:pt x="91" y="29"/>
                  </a:lnTo>
                  <a:lnTo>
                    <a:pt x="85" y="33"/>
                  </a:lnTo>
                  <a:lnTo>
                    <a:pt x="74" y="40"/>
                  </a:lnTo>
                  <a:lnTo>
                    <a:pt x="65" y="46"/>
                  </a:lnTo>
                  <a:lnTo>
                    <a:pt x="61" y="51"/>
                  </a:lnTo>
                  <a:lnTo>
                    <a:pt x="59" y="55"/>
                  </a:lnTo>
                  <a:lnTo>
                    <a:pt x="57" y="61"/>
                  </a:lnTo>
                  <a:lnTo>
                    <a:pt x="56" y="66"/>
                  </a:lnTo>
                  <a:lnTo>
                    <a:pt x="52" y="75"/>
                  </a:lnTo>
                  <a:lnTo>
                    <a:pt x="44" y="87"/>
                  </a:lnTo>
                  <a:lnTo>
                    <a:pt x="43" y="99"/>
                  </a:lnTo>
                  <a:lnTo>
                    <a:pt x="41" y="112"/>
                  </a:lnTo>
                  <a:lnTo>
                    <a:pt x="22" y="127"/>
                  </a:lnTo>
                  <a:lnTo>
                    <a:pt x="4" y="142"/>
                  </a:lnTo>
                  <a:lnTo>
                    <a:pt x="2" y="140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4" name="Freeform 104"/>
            <p:cNvSpPr>
              <a:spLocks/>
            </p:cNvSpPr>
            <p:nvPr/>
          </p:nvSpPr>
          <p:spPr bwMode="auto">
            <a:xfrm>
              <a:off x="1042" y="2073"/>
              <a:ext cx="178" cy="139"/>
            </a:xfrm>
            <a:custGeom>
              <a:avLst/>
              <a:gdLst>
                <a:gd name="T0" fmla="*/ 82 w 178"/>
                <a:gd name="T1" fmla="*/ 139 h 139"/>
                <a:gd name="T2" fmla="*/ 78 w 178"/>
                <a:gd name="T3" fmla="*/ 133 h 139"/>
                <a:gd name="T4" fmla="*/ 74 w 178"/>
                <a:gd name="T5" fmla="*/ 128 h 139"/>
                <a:gd name="T6" fmla="*/ 67 w 178"/>
                <a:gd name="T7" fmla="*/ 124 h 139"/>
                <a:gd name="T8" fmla="*/ 61 w 178"/>
                <a:gd name="T9" fmla="*/ 120 h 139"/>
                <a:gd name="T10" fmla="*/ 61 w 178"/>
                <a:gd name="T11" fmla="*/ 115 h 139"/>
                <a:gd name="T12" fmla="*/ 61 w 178"/>
                <a:gd name="T13" fmla="*/ 109 h 139"/>
                <a:gd name="T14" fmla="*/ 50 w 178"/>
                <a:gd name="T15" fmla="*/ 105 h 139"/>
                <a:gd name="T16" fmla="*/ 39 w 178"/>
                <a:gd name="T17" fmla="*/ 100 h 139"/>
                <a:gd name="T18" fmla="*/ 41 w 178"/>
                <a:gd name="T19" fmla="*/ 94 h 139"/>
                <a:gd name="T20" fmla="*/ 43 w 178"/>
                <a:gd name="T21" fmla="*/ 91 h 139"/>
                <a:gd name="T22" fmla="*/ 35 w 178"/>
                <a:gd name="T23" fmla="*/ 85 h 139"/>
                <a:gd name="T24" fmla="*/ 30 w 178"/>
                <a:gd name="T25" fmla="*/ 80 h 139"/>
                <a:gd name="T26" fmla="*/ 24 w 178"/>
                <a:gd name="T27" fmla="*/ 63 h 139"/>
                <a:gd name="T28" fmla="*/ 22 w 178"/>
                <a:gd name="T29" fmla="*/ 48 h 139"/>
                <a:gd name="T30" fmla="*/ 11 w 178"/>
                <a:gd name="T31" fmla="*/ 48 h 139"/>
                <a:gd name="T32" fmla="*/ 0 w 178"/>
                <a:gd name="T33" fmla="*/ 44 h 139"/>
                <a:gd name="T34" fmla="*/ 4 w 178"/>
                <a:gd name="T35" fmla="*/ 32 h 139"/>
                <a:gd name="T36" fmla="*/ 4 w 178"/>
                <a:gd name="T37" fmla="*/ 13 h 139"/>
                <a:gd name="T38" fmla="*/ 4 w 178"/>
                <a:gd name="T39" fmla="*/ 13 h 139"/>
                <a:gd name="T40" fmla="*/ 8 w 178"/>
                <a:gd name="T41" fmla="*/ 9 h 139"/>
                <a:gd name="T42" fmla="*/ 15 w 178"/>
                <a:gd name="T43" fmla="*/ 4 h 139"/>
                <a:gd name="T44" fmla="*/ 19 w 178"/>
                <a:gd name="T45" fmla="*/ 2 h 139"/>
                <a:gd name="T46" fmla="*/ 24 w 178"/>
                <a:gd name="T47" fmla="*/ 0 h 139"/>
                <a:gd name="T48" fmla="*/ 32 w 178"/>
                <a:gd name="T49" fmla="*/ 0 h 139"/>
                <a:gd name="T50" fmla="*/ 41 w 178"/>
                <a:gd name="T51" fmla="*/ 0 h 139"/>
                <a:gd name="T52" fmla="*/ 50 w 178"/>
                <a:gd name="T53" fmla="*/ 4 h 139"/>
                <a:gd name="T54" fmla="*/ 59 w 178"/>
                <a:gd name="T55" fmla="*/ 9 h 139"/>
                <a:gd name="T56" fmla="*/ 70 w 178"/>
                <a:gd name="T57" fmla="*/ 15 h 139"/>
                <a:gd name="T58" fmla="*/ 83 w 178"/>
                <a:gd name="T59" fmla="*/ 24 h 139"/>
                <a:gd name="T60" fmla="*/ 94 w 178"/>
                <a:gd name="T61" fmla="*/ 33 h 139"/>
                <a:gd name="T62" fmla="*/ 106 w 178"/>
                <a:gd name="T63" fmla="*/ 43 h 139"/>
                <a:gd name="T64" fmla="*/ 118 w 178"/>
                <a:gd name="T65" fmla="*/ 43 h 139"/>
                <a:gd name="T66" fmla="*/ 130 w 178"/>
                <a:gd name="T67" fmla="*/ 41 h 139"/>
                <a:gd name="T68" fmla="*/ 131 w 178"/>
                <a:gd name="T69" fmla="*/ 48 h 139"/>
                <a:gd name="T70" fmla="*/ 131 w 178"/>
                <a:gd name="T71" fmla="*/ 57 h 139"/>
                <a:gd name="T72" fmla="*/ 144 w 178"/>
                <a:gd name="T73" fmla="*/ 63 h 139"/>
                <a:gd name="T74" fmla="*/ 155 w 178"/>
                <a:gd name="T75" fmla="*/ 70 h 139"/>
                <a:gd name="T76" fmla="*/ 150 w 178"/>
                <a:gd name="T77" fmla="*/ 81 h 139"/>
                <a:gd name="T78" fmla="*/ 146 w 178"/>
                <a:gd name="T79" fmla="*/ 91 h 139"/>
                <a:gd name="T80" fmla="*/ 155 w 178"/>
                <a:gd name="T81" fmla="*/ 89 h 139"/>
                <a:gd name="T82" fmla="*/ 168 w 178"/>
                <a:gd name="T83" fmla="*/ 87 h 139"/>
                <a:gd name="T84" fmla="*/ 176 w 178"/>
                <a:gd name="T85" fmla="*/ 96 h 139"/>
                <a:gd name="T86" fmla="*/ 178 w 178"/>
                <a:gd name="T87" fmla="*/ 107 h 139"/>
                <a:gd name="T88" fmla="*/ 174 w 178"/>
                <a:gd name="T89" fmla="*/ 111 h 139"/>
                <a:gd name="T90" fmla="*/ 168 w 178"/>
                <a:gd name="T91" fmla="*/ 113 h 139"/>
                <a:gd name="T92" fmla="*/ 146 w 178"/>
                <a:gd name="T93" fmla="*/ 118 h 139"/>
                <a:gd name="T94" fmla="*/ 124 w 178"/>
                <a:gd name="T95" fmla="*/ 124 h 139"/>
                <a:gd name="T96" fmla="*/ 113 w 178"/>
                <a:gd name="T97" fmla="*/ 129 h 139"/>
                <a:gd name="T98" fmla="*/ 102 w 178"/>
                <a:gd name="T99" fmla="*/ 135 h 139"/>
                <a:gd name="T100" fmla="*/ 93 w 178"/>
                <a:gd name="T101" fmla="*/ 139 h 139"/>
                <a:gd name="T102" fmla="*/ 82 w 178"/>
                <a:gd name="T103" fmla="*/ 139 h 13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8"/>
                <a:gd name="T157" fmla="*/ 0 h 139"/>
                <a:gd name="T158" fmla="*/ 178 w 178"/>
                <a:gd name="T159" fmla="*/ 139 h 13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8" h="139">
                  <a:moveTo>
                    <a:pt x="82" y="139"/>
                  </a:moveTo>
                  <a:lnTo>
                    <a:pt x="78" y="133"/>
                  </a:lnTo>
                  <a:lnTo>
                    <a:pt x="74" y="128"/>
                  </a:lnTo>
                  <a:lnTo>
                    <a:pt x="67" y="124"/>
                  </a:lnTo>
                  <a:lnTo>
                    <a:pt x="61" y="120"/>
                  </a:lnTo>
                  <a:lnTo>
                    <a:pt x="61" y="115"/>
                  </a:lnTo>
                  <a:lnTo>
                    <a:pt x="61" y="109"/>
                  </a:lnTo>
                  <a:lnTo>
                    <a:pt x="50" y="105"/>
                  </a:lnTo>
                  <a:lnTo>
                    <a:pt x="39" y="100"/>
                  </a:lnTo>
                  <a:lnTo>
                    <a:pt x="41" y="94"/>
                  </a:lnTo>
                  <a:lnTo>
                    <a:pt x="43" y="91"/>
                  </a:lnTo>
                  <a:lnTo>
                    <a:pt x="35" y="85"/>
                  </a:lnTo>
                  <a:lnTo>
                    <a:pt x="30" y="80"/>
                  </a:lnTo>
                  <a:lnTo>
                    <a:pt x="24" y="63"/>
                  </a:lnTo>
                  <a:lnTo>
                    <a:pt x="22" y="48"/>
                  </a:lnTo>
                  <a:lnTo>
                    <a:pt x="11" y="48"/>
                  </a:lnTo>
                  <a:lnTo>
                    <a:pt x="0" y="44"/>
                  </a:lnTo>
                  <a:lnTo>
                    <a:pt x="4" y="32"/>
                  </a:lnTo>
                  <a:lnTo>
                    <a:pt x="4" y="13"/>
                  </a:lnTo>
                  <a:lnTo>
                    <a:pt x="8" y="9"/>
                  </a:lnTo>
                  <a:lnTo>
                    <a:pt x="15" y="4"/>
                  </a:lnTo>
                  <a:lnTo>
                    <a:pt x="19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0"/>
                  </a:lnTo>
                  <a:lnTo>
                    <a:pt x="50" y="4"/>
                  </a:lnTo>
                  <a:lnTo>
                    <a:pt x="59" y="9"/>
                  </a:lnTo>
                  <a:lnTo>
                    <a:pt x="70" y="15"/>
                  </a:lnTo>
                  <a:lnTo>
                    <a:pt x="83" y="24"/>
                  </a:lnTo>
                  <a:lnTo>
                    <a:pt x="94" y="33"/>
                  </a:lnTo>
                  <a:lnTo>
                    <a:pt x="106" y="43"/>
                  </a:lnTo>
                  <a:lnTo>
                    <a:pt x="118" y="43"/>
                  </a:lnTo>
                  <a:lnTo>
                    <a:pt x="130" y="41"/>
                  </a:lnTo>
                  <a:lnTo>
                    <a:pt x="131" y="48"/>
                  </a:lnTo>
                  <a:lnTo>
                    <a:pt x="131" y="57"/>
                  </a:lnTo>
                  <a:lnTo>
                    <a:pt x="144" y="63"/>
                  </a:lnTo>
                  <a:lnTo>
                    <a:pt x="155" y="70"/>
                  </a:lnTo>
                  <a:lnTo>
                    <a:pt x="150" y="81"/>
                  </a:lnTo>
                  <a:lnTo>
                    <a:pt x="146" y="91"/>
                  </a:lnTo>
                  <a:lnTo>
                    <a:pt x="155" y="89"/>
                  </a:lnTo>
                  <a:lnTo>
                    <a:pt x="168" y="87"/>
                  </a:lnTo>
                  <a:lnTo>
                    <a:pt x="176" y="96"/>
                  </a:lnTo>
                  <a:lnTo>
                    <a:pt x="178" y="107"/>
                  </a:lnTo>
                  <a:lnTo>
                    <a:pt x="174" y="111"/>
                  </a:lnTo>
                  <a:lnTo>
                    <a:pt x="168" y="113"/>
                  </a:lnTo>
                  <a:lnTo>
                    <a:pt x="146" y="118"/>
                  </a:lnTo>
                  <a:lnTo>
                    <a:pt x="124" y="124"/>
                  </a:lnTo>
                  <a:lnTo>
                    <a:pt x="113" y="129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2" y="139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5" name="Freeform 105"/>
            <p:cNvSpPr>
              <a:spLocks/>
            </p:cNvSpPr>
            <p:nvPr/>
          </p:nvSpPr>
          <p:spPr bwMode="auto">
            <a:xfrm>
              <a:off x="1101" y="2012"/>
              <a:ext cx="346" cy="218"/>
            </a:xfrm>
            <a:custGeom>
              <a:avLst/>
              <a:gdLst>
                <a:gd name="T0" fmla="*/ 224 w 346"/>
                <a:gd name="T1" fmla="*/ 213 h 218"/>
                <a:gd name="T2" fmla="*/ 202 w 346"/>
                <a:gd name="T3" fmla="*/ 205 h 218"/>
                <a:gd name="T4" fmla="*/ 198 w 346"/>
                <a:gd name="T5" fmla="*/ 194 h 218"/>
                <a:gd name="T6" fmla="*/ 194 w 346"/>
                <a:gd name="T7" fmla="*/ 185 h 218"/>
                <a:gd name="T8" fmla="*/ 187 w 346"/>
                <a:gd name="T9" fmla="*/ 181 h 218"/>
                <a:gd name="T10" fmla="*/ 174 w 346"/>
                <a:gd name="T11" fmla="*/ 183 h 218"/>
                <a:gd name="T12" fmla="*/ 159 w 346"/>
                <a:gd name="T13" fmla="*/ 189 h 218"/>
                <a:gd name="T14" fmla="*/ 139 w 346"/>
                <a:gd name="T15" fmla="*/ 189 h 218"/>
                <a:gd name="T16" fmla="*/ 122 w 346"/>
                <a:gd name="T17" fmla="*/ 178 h 218"/>
                <a:gd name="T18" fmla="*/ 119 w 346"/>
                <a:gd name="T19" fmla="*/ 168 h 218"/>
                <a:gd name="T20" fmla="*/ 119 w 346"/>
                <a:gd name="T21" fmla="*/ 168 h 218"/>
                <a:gd name="T22" fmla="*/ 117 w 346"/>
                <a:gd name="T23" fmla="*/ 157 h 218"/>
                <a:gd name="T24" fmla="*/ 96 w 346"/>
                <a:gd name="T25" fmla="*/ 150 h 218"/>
                <a:gd name="T26" fmla="*/ 91 w 346"/>
                <a:gd name="T27" fmla="*/ 142 h 218"/>
                <a:gd name="T28" fmla="*/ 85 w 346"/>
                <a:gd name="T29" fmla="*/ 124 h 218"/>
                <a:gd name="T30" fmla="*/ 72 w 346"/>
                <a:gd name="T31" fmla="*/ 109 h 218"/>
                <a:gd name="T32" fmla="*/ 59 w 346"/>
                <a:gd name="T33" fmla="*/ 104 h 218"/>
                <a:gd name="T34" fmla="*/ 35 w 346"/>
                <a:gd name="T35" fmla="*/ 94 h 218"/>
                <a:gd name="T36" fmla="*/ 11 w 346"/>
                <a:gd name="T37" fmla="*/ 76 h 218"/>
                <a:gd name="T38" fmla="*/ 15 w 346"/>
                <a:gd name="T39" fmla="*/ 70 h 218"/>
                <a:gd name="T40" fmla="*/ 39 w 346"/>
                <a:gd name="T41" fmla="*/ 65 h 218"/>
                <a:gd name="T42" fmla="*/ 56 w 346"/>
                <a:gd name="T43" fmla="*/ 50 h 218"/>
                <a:gd name="T44" fmla="*/ 69 w 346"/>
                <a:gd name="T45" fmla="*/ 41 h 218"/>
                <a:gd name="T46" fmla="*/ 83 w 346"/>
                <a:gd name="T47" fmla="*/ 33 h 218"/>
                <a:gd name="T48" fmla="*/ 96 w 346"/>
                <a:gd name="T49" fmla="*/ 26 h 218"/>
                <a:gd name="T50" fmla="*/ 104 w 346"/>
                <a:gd name="T51" fmla="*/ 19 h 218"/>
                <a:gd name="T52" fmla="*/ 119 w 346"/>
                <a:gd name="T53" fmla="*/ 11 h 218"/>
                <a:gd name="T54" fmla="*/ 139 w 346"/>
                <a:gd name="T55" fmla="*/ 2 h 218"/>
                <a:gd name="T56" fmla="*/ 150 w 346"/>
                <a:gd name="T57" fmla="*/ 8 h 218"/>
                <a:gd name="T58" fmla="*/ 161 w 346"/>
                <a:gd name="T59" fmla="*/ 15 h 218"/>
                <a:gd name="T60" fmla="*/ 172 w 346"/>
                <a:gd name="T61" fmla="*/ 17 h 218"/>
                <a:gd name="T62" fmla="*/ 183 w 346"/>
                <a:gd name="T63" fmla="*/ 15 h 218"/>
                <a:gd name="T64" fmla="*/ 187 w 346"/>
                <a:gd name="T65" fmla="*/ 17 h 218"/>
                <a:gd name="T66" fmla="*/ 192 w 346"/>
                <a:gd name="T67" fmla="*/ 28 h 218"/>
                <a:gd name="T68" fmla="*/ 207 w 346"/>
                <a:gd name="T69" fmla="*/ 43 h 218"/>
                <a:gd name="T70" fmla="*/ 224 w 346"/>
                <a:gd name="T71" fmla="*/ 70 h 218"/>
                <a:gd name="T72" fmla="*/ 237 w 346"/>
                <a:gd name="T73" fmla="*/ 102 h 218"/>
                <a:gd name="T74" fmla="*/ 253 w 346"/>
                <a:gd name="T75" fmla="*/ 115 h 218"/>
                <a:gd name="T76" fmla="*/ 270 w 346"/>
                <a:gd name="T77" fmla="*/ 129 h 218"/>
                <a:gd name="T78" fmla="*/ 283 w 346"/>
                <a:gd name="T79" fmla="*/ 142 h 218"/>
                <a:gd name="T80" fmla="*/ 294 w 346"/>
                <a:gd name="T81" fmla="*/ 148 h 218"/>
                <a:gd name="T82" fmla="*/ 311 w 346"/>
                <a:gd name="T83" fmla="*/ 146 h 218"/>
                <a:gd name="T84" fmla="*/ 320 w 346"/>
                <a:gd name="T85" fmla="*/ 135 h 218"/>
                <a:gd name="T86" fmla="*/ 327 w 346"/>
                <a:gd name="T87" fmla="*/ 129 h 218"/>
                <a:gd name="T88" fmla="*/ 335 w 346"/>
                <a:gd name="T89" fmla="*/ 141 h 218"/>
                <a:gd name="T90" fmla="*/ 340 w 346"/>
                <a:gd name="T91" fmla="*/ 153 h 218"/>
                <a:gd name="T92" fmla="*/ 346 w 346"/>
                <a:gd name="T93" fmla="*/ 159 h 218"/>
                <a:gd name="T94" fmla="*/ 333 w 346"/>
                <a:gd name="T95" fmla="*/ 168 h 218"/>
                <a:gd name="T96" fmla="*/ 329 w 346"/>
                <a:gd name="T97" fmla="*/ 179 h 218"/>
                <a:gd name="T98" fmla="*/ 329 w 346"/>
                <a:gd name="T99" fmla="*/ 198 h 218"/>
                <a:gd name="T100" fmla="*/ 325 w 346"/>
                <a:gd name="T101" fmla="*/ 205 h 218"/>
                <a:gd name="T102" fmla="*/ 318 w 346"/>
                <a:gd name="T103" fmla="*/ 203 h 218"/>
                <a:gd name="T104" fmla="*/ 303 w 346"/>
                <a:gd name="T105" fmla="*/ 202 h 218"/>
                <a:gd name="T106" fmla="*/ 277 w 346"/>
                <a:gd name="T107" fmla="*/ 207 h 218"/>
                <a:gd name="T108" fmla="*/ 259 w 346"/>
                <a:gd name="T109" fmla="*/ 203 h 218"/>
                <a:gd name="T110" fmla="*/ 250 w 346"/>
                <a:gd name="T111" fmla="*/ 211 h 218"/>
                <a:gd name="T112" fmla="*/ 240 w 346"/>
                <a:gd name="T113" fmla="*/ 218 h 2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46"/>
                <a:gd name="T172" fmla="*/ 0 h 218"/>
                <a:gd name="T173" fmla="*/ 346 w 346"/>
                <a:gd name="T174" fmla="*/ 218 h 2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46" h="218">
                  <a:moveTo>
                    <a:pt x="240" y="218"/>
                  </a:moveTo>
                  <a:lnTo>
                    <a:pt x="224" y="213"/>
                  </a:lnTo>
                  <a:lnTo>
                    <a:pt x="211" y="209"/>
                  </a:lnTo>
                  <a:lnTo>
                    <a:pt x="202" y="205"/>
                  </a:lnTo>
                  <a:lnTo>
                    <a:pt x="198" y="202"/>
                  </a:lnTo>
                  <a:lnTo>
                    <a:pt x="198" y="194"/>
                  </a:lnTo>
                  <a:lnTo>
                    <a:pt x="196" y="190"/>
                  </a:lnTo>
                  <a:lnTo>
                    <a:pt x="194" y="185"/>
                  </a:lnTo>
                  <a:lnTo>
                    <a:pt x="191" y="183"/>
                  </a:lnTo>
                  <a:lnTo>
                    <a:pt x="187" y="181"/>
                  </a:lnTo>
                  <a:lnTo>
                    <a:pt x="181" y="181"/>
                  </a:lnTo>
                  <a:lnTo>
                    <a:pt x="174" y="183"/>
                  </a:lnTo>
                  <a:lnTo>
                    <a:pt x="167" y="187"/>
                  </a:lnTo>
                  <a:lnTo>
                    <a:pt x="159" y="189"/>
                  </a:lnTo>
                  <a:lnTo>
                    <a:pt x="150" y="189"/>
                  </a:lnTo>
                  <a:lnTo>
                    <a:pt x="139" y="189"/>
                  </a:lnTo>
                  <a:lnTo>
                    <a:pt x="126" y="185"/>
                  </a:lnTo>
                  <a:lnTo>
                    <a:pt x="122" y="178"/>
                  </a:lnTo>
                  <a:lnTo>
                    <a:pt x="120" y="168"/>
                  </a:lnTo>
                  <a:lnTo>
                    <a:pt x="119" y="168"/>
                  </a:lnTo>
                  <a:lnTo>
                    <a:pt x="117" y="157"/>
                  </a:lnTo>
                  <a:lnTo>
                    <a:pt x="109" y="148"/>
                  </a:lnTo>
                  <a:lnTo>
                    <a:pt x="96" y="150"/>
                  </a:lnTo>
                  <a:lnTo>
                    <a:pt x="87" y="152"/>
                  </a:lnTo>
                  <a:lnTo>
                    <a:pt x="91" y="142"/>
                  </a:lnTo>
                  <a:lnTo>
                    <a:pt x="96" y="131"/>
                  </a:lnTo>
                  <a:lnTo>
                    <a:pt x="85" y="124"/>
                  </a:lnTo>
                  <a:lnTo>
                    <a:pt x="72" y="118"/>
                  </a:lnTo>
                  <a:lnTo>
                    <a:pt x="72" y="109"/>
                  </a:lnTo>
                  <a:lnTo>
                    <a:pt x="71" y="102"/>
                  </a:lnTo>
                  <a:lnTo>
                    <a:pt x="59" y="104"/>
                  </a:lnTo>
                  <a:lnTo>
                    <a:pt x="47" y="104"/>
                  </a:lnTo>
                  <a:lnTo>
                    <a:pt x="35" y="94"/>
                  </a:lnTo>
                  <a:lnTo>
                    <a:pt x="24" y="85"/>
                  </a:lnTo>
                  <a:lnTo>
                    <a:pt x="11" y="76"/>
                  </a:lnTo>
                  <a:lnTo>
                    <a:pt x="0" y="70"/>
                  </a:lnTo>
                  <a:lnTo>
                    <a:pt x="15" y="70"/>
                  </a:lnTo>
                  <a:lnTo>
                    <a:pt x="28" y="68"/>
                  </a:lnTo>
                  <a:lnTo>
                    <a:pt x="39" y="65"/>
                  </a:lnTo>
                  <a:lnTo>
                    <a:pt x="48" y="57"/>
                  </a:lnTo>
                  <a:lnTo>
                    <a:pt x="56" y="50"/>
                  </a:lnTo>
                  <a:lnTo>
                    <a:pt x="61" y="44"/>
                  </a:lnTo>
                  <a:lnTo>
                    <a:pt x="69" y="41"/>
                  </a:lnTo>
                  <a:lnTo>
                    <a:pt x="76" y="37"/>
                  </a:lnTo>
                  <a:lnTo>
                    <a:pt x="83" y="33"/>
                  </a:lnTo>
                  <a:lnTo>
                    <a:pt x="91" y="30"/>
                  </a:lnTo>
                  <a:lnTo>
                    <a:pt x="96" y="26"/>
                  </a:lnTo>
                  <a:lnTo>
                    <a:pt x="104" y="19"/>
                  </a:lnTo>
                  <a:lnTo>
                    <a:pt x="106" y="20"/>
                  </a:lnTo>
                  <a:lnTo>
                    <a:pt x="119" y="11"/>
                  </a:lnTo>
                  <a:lnTo>
                    <a:pt x="133" y="0"/>
                  </a:lnTo>
                  <a:lnTo>
                    <a:pt x="139" y="2"/>
                  </a:lnTo>
                  <a:lnTo>
                    <a:pt x="144" y="4"/>
                  </a:lnTo>
                  <a:lnTo>
                    <a:pt x="150" y="8"/>
                  </a:lnTo>
                  <a:lnTo>
                    <a:pt x="156" y="11"/>
                  </a:lnTo>
                  <a:lnTo>
                    <a:pt x="161" y="15"/>
                  </a:lnTo>
                  <a:lnTo>
                    <a:pt x="167" y="17"/>
                  </a:lnTo>
                  <a:lnTo>
                    <a:pt x="172" y="17"/>
                  </a:lnTo>
                  <a:lnTo>
                    <a:pt x="181" y="15"/>
                  </a:lnTo>
                  <a:lnTo>
                    <a:pt x="183" y="15"/>
                  </a:lnTo>
                  <a:lnTo>
                    <a:pt x="185" y="15"/>
                  </a:lnTo>
                  <a:lnTo>
                    <a:pt x="187" y="17"/>
                  </a:lnTo>
                  <a:lnTo>
                    <a:pt x="189" y="20"/>
                  </a:lnTo>
                  <a:lnTo>
                    <a:pt x="192" y="28"/>
                  </a:lnTo>
                  <a:lnTo>
                    <a:pt x="198" y="33"/>
                  </a:lnTo>
                  <a:lnTo>
                    <a:pt x="207" y="43"/>
                  </a:lnTo>
                  <a:lnTo>
                    <a:pt x="216" y="54"/>
                  </a:lnTo>
                  <a:lnTo>
                    <a:pt x="224" y="70"/>
                  </a:lnTo>
                  <a:lnTo>
                    <a:pt x="233" y="96"/>
                  </a:lnTo>
                  <a:lnTo>
                    <a:pt x="237" y="102"/>
                  </a:lnTo>
                  <a:lnTo>
                    <a:pt x="244" y="109"/>
                  </a:lnTo>
                  <a:lnTo>
                    <a:pt x="253" y="115"/>
                  </a:lnTo>
                  <a:lnTo>
                    <a:pt x="263" y="120"/>
                  </a:lnTo>
                  <a:lnTo>
                    <a:pt x="270" y="129"/>
                  </a:lnTo>
                  <a:lnTo>
                    <a:pt x="277" y="139"/>
                  </a:lnTo>
                  <a:lnTo>
                    <a:pt x="283" y="142"/>
                  </a:lnTo>
                  <a:lnTo>
                    <a:pt x="289" y="146"/>
                  </a:lnTo>
                  <a:lnTo>
                    <a:pt x="294" y="148"/>
                  </a:lnTo>
                  <a:lnTo>
                    <a:pt x="303" y="148"/>
                  </a:lnTo>
                  <a:lnTo>
                    <a:pt x="311" y="146"/>
                  </a:lnTo>
                  <a:lnTo>
                    <a:pt x="316" y="141"/>
                  </a:lnTo>
                  <a:lnTo>
                    <a:pt x="320" y="135"/>
                  </a:lnTo>
                  <a:lnTo>
                    <a:pt x="324" y="128"/>
                  </a:lnTo>
                  <a:lnTo>
                    <a:pt x="327" y="129"/>
                  </a:lnTo>
                  <a:lnTo>
                    <a:pt x="331" y="133"/>
                  </a:lnTo>
                  <a:lnTo>
                    <a:pt x="335" y="141"/>
                  </a:lnTo>
                  <a:lnTo>
                    <a:pt x="337" y="148"/>
                  </a:lnTo>
                  <a:lnTo>
                    <a:pt x="340" y="153"/>
                  </a:lnTo>
                  <a:lnTo>
                    <a:pt x="346" y="159"/>
                  </a:lnTo>
                  <a:lnTo>
                    <a:pt x="338" y="163"/>
                  </a:lnTo>
                  <a:lnTo>
                    <a:pt x="333" y="168"/>
                  </a:lnTo>
                  <a:lnTo>
                    <a:pt x="329" y="174"/>
                  </a:lnTo>
                  <a:lnTo>
                    <a:pt x="329" y="179"/>
                  </a:lnTo>
                  <a:lnTo>
                    <a:pt x="329" y="189"/>
                  </a:lnTo>
                  <a:lnTo>
                    <a:pt x="329" y="198"/>
                  </a:lnTo>
                  <a:lnTo>
                    <a:pt x="327" y="203"/>
                  </a:lnTo>
                  <a:lnTo>
                    <a:pt x="325" y="205"/>
                  </a:lnTo>
                  <a:lnTo>
                    <a:pt x="324" y="205"/>
                  </a:lnTo>
                  <a:lnTo>
                    <a:pt x="318" y="203"/>
                  </a:lnTo>
                  <a:lnTo>
                    <a:pt x="313" y="203"/>
                  </a:lnTo>
                  <a:lnTo>
                    <a:pt x="303" y="202"/>
                  </a:lnTo>
                  <a:lnTo>
                    <a:pt x="292" y="203"/>
                  </a:lnTo>
                  <a:lnTo>
                    <a:pt x="277" y="207"/>
                  </a:lnTo>
                  <a:lnTo>
                    <a:pt x="266" y="203"/>
                  </a:lnTo>
                  <a:lnTo>
                    <a:pt x="259" y="203"/>
                  </a:lnTo>
                  <a:lnTo>
                    <a:pt x="255" y="207"/>
                  </a:lnTo>
                  <a:lnTo>
                    <a:pt x="250" y="211"/>
                  </a:lnTo>
                  <a:lnTo>
                    <a:pt x="244" y="216"/>
                  </a:lnTo>
                  <a:lnTo>
                    <a:pt x="240" y="218"/>
                  </a:lnTo>
                  <a:close/>
                </a:path>
              </a:pathLst>
            </a:custGeom>
            <a:solidFill>
              <a:srgbClr val="82B6E6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6" name="Freeform 106"/>
            <p:cNvSpPr>
              <a:spLocks noEditPoints="1"/>
            </p:cNvSpPr>
            <p:nvPr/>
          </p:nvSpPr>
          <p:spPr bwMode="auto">
            <a:xfrm>
              <a:off x="245" y="1181"/>
              <a:ext cx="5751" cy="2709"/>
            </a:xfrm>
            <a:custGeom>
              <a:avLst/>
              <a:gdLst>
                <a:gd name="T0" fmla="*/ 215 w 5751"/>
                <a:gd name="T1" fmla="*/ 2001 h 2709"/>
                <a:gd name="T2" fmla="*/ 841 w 5751"/>
                <a:gd name="T3" fmla="*/ 861 h 2709"/>
                <a:gd name="T4" fmla="*/ 2531 w 5751"/>
                <a:gd name="T5" fmla="*/ 2099 h 2709"/>
                <a:gd name="T6" fmla="*/ 2372 w 5751"/>
                <a:gd name="T7" fmla="*/ 2112 h 2709"/>
                <a:gd name="T8" fmla="*/ 1949 w 5751"/>
                <a:gd name="T9" fmla="*/ 1945 h 2709"/>
                <a:gd name="T10" fmla="*/ 2006 w 5751"/>
                <a:gd name="T11" fmla="*/ 1439 h 2709"/>
                <a:gd name="T12" fmla="*/ 1711 w 5751"/>
                <a:gd name="T13" fmla="*/ 1637 h 2709"/>
                <a:gd name="T14" fmla="*/ 3203 w 5751"/>
                <a:gd name="T15" fmla="*/ 1432 h 2709"/>
                <a:gd name="T16" fmla="*/ 2775 w 5751"/>
                <a:gd name="T17" fmla="*/ 957 h 2709"/>
                <a:gd name="T18" fmla="*/ 1803 w 5751"/>
                <a:gd name="T19" fmla="*/ 648 h 2709"/>
                <a:gd name="T20" fmla="*/ 1476 w 5751"/>
                <a:gd name="T21" fmla="*/ 123 h 2709"/>
                <a:gd name="T22" fmla="*/ 691 w 5751"/>
                <a:gd name="T23" fmla="*/ 755 h 2709"/>
                <a:gd name="T24" fmla="*/ 571 w 5751"/>
                <a:gd name="T25" fmla="*/ 454 h 2709"/>
                <a:gd name="T26" fmla="*/ 176 w 5751"/>
                <a:gd name="T27" fmla="*/ 238 h 2709"/>
                <a:gd name="T28" fmla="*/ 1426 w 5751"/>
                <a:gd name="T29" fmla="*/ 962 h 2709"/>
                <a:gd name="T30" fmla="*/ 946 w 5751"/>
                <a:gd name="T31" fmla="*/ 785 h 2709"/>
                <a:gd name="T32" fmla="*/ 1327 w 5751"/>
                <a:gd name="T33" fmla="*/ 530 h 2709"/>
                <a:gd name="T34" fmla="*/ 711 w 5751"/>
                <a:gd name="T35" fmla="*/ 534 h 2709"/>
                <a:gd name="T36" fmla="*/ 447 w 5751"/>
                <a:gd name="T37" fmla="*/ 711 h 2709"/>
                <a:gd name="T38" fmla="*/ 1046 w 5751"/>
                <a:gd name="T39" fmla="*/ 1276 h 2709"/>
                <a:gd name="T40" fmla="*/ 1201 w 5751"/>
                <a:gd name="T41" fmla="*/ 1129 h 2709"/>
                <a:gd name="T42" fmla="*/ 959 w 5751"/>
                <a:gd name="T43" fmla="*/ 1199 h 2709"/>
                <a:gd name="T44" fmla="*/ 809 w 5751"/>
                <a:gd name="T45" fmla="*/ 1245 h 2709"/>
                <a:gd name="T46" fmla="*/ 551 w 5751"/>
                <a:gd name="T47" fmla="*/ 955 h 2709"/>
                <a:gd name="T48" fmla="*/ 780 w 5751"/>
                <a:gd name="T49" fmla="*/ 959 h 2709"/>
                <a:gd name="T50" fmla="*/ 841 w 5751"/>
                <a:gd name="T51" fmla="*/ 927 h 2709"/>
                <a:gd name="T52" fmla="*/ 445 w 5751"/>
                <a:gd name="T53" fmla="*/ 959 h 2709"/>
                <a:gd name="T54" fmla="*/ 1244 w 5751"/>
                <a:gd name="T55" fmla="*/ 1328 h 2709"/>
                <a:gd name="T56" fmla="*/ 1221 w 5751"/>
                <a:gd name="T57" fmla="*/ 1548 h 2709"/>
                <a:gd name="T58" fmla="*/ 675 w 5751"/>
                <a:gd name="T59" fmla="*/ 881 h 2709"/>
                <a:gd name="T60" fmla="*/ 645 w 5751"/>
                <a:gd name="T61" fmla="*/ 1027 h 2709"/>
                <a:gd name="T62" fmla="*/ 584 w 5751"/>
                <a:gd name="T63" fmla="*/ 1173 h 2709"/>
                <a:gd name="T64" fmla="*/ 444 w 5751"/>
                <a:gd name="T65" fmla="*/ 1164 h 2709"/>
                <a:gd name="T66" fmla="*/ 283 w 5751"/>
                <a:gd name="T67" fmla="*/ 1082 h 2709"/>
                <a:gd name="T68" fmla="*/ 1061 w 5751"/>
                <a:gd name="T69" fmla="*/ 1738 h 2709"/>
                <a:gd name="T70" fmla="*/ 929 w 5751"/>
                <a:gd name="T71" fmla="*/ 1476 h 2709"/>
                <a:gd name="T72" fmla="*/ 689 w 5751"/>
                <a:gd name="T73" fmla="*/ 1411 h 2709"/>
                <a:gd name="T74" fmla="*/ 730 w 5751"/>
                <a:gd name="T75" fmla="*/ 1302 h 2709"/>
                <a:gd name="T76" fmla="*/ 290 w 5751"/>
                <a:gd name="T77" fmla="*/ 1639 h 2709"/>
                <a:gd name="T78" fmla="*/ 445 w 5751"/>
                <a:gd name="T79" fmla="*/ 1533 h 2709"/>
                <a:gd name="T80" fmla="*/ 167 w 5751"/>
                <a:gd name="T81" fmla="*/ 1393 h 2709"/>
                <a:gd name="T82" fmla="*/ 19 w 5751"/>
                <a:gd name="T83" fmla="*/ 1482 h 2709"/>
                <a:gd name="T84" fmla="*/ 78 w 5751"/>
                <a:gd name="T85" fmla="*/ 1781 h 2709"/>
                <a:gd name="T86" fmla="*/ 26 w 5751"/>
                <a:gd name="T87" fmla="*/ 1555 h 2709"/>
                <a:gd name="T88" fmla="*/ 122 w 5751"/>
                <a:gd name="T89" fmla="*/ 1637 h 2709"/>
                <a:gd name="T90" fmla="*/ 93 w 5751"/>
                <a:gd name="T91" fmla="*/ 1847 h 2709"/>
                <a:gd name="T92" fmla="*/ 3946 w 5751"/>
                <a:gd name="T93" fmla="*/ 2439 h 2709"/>
                <a:gd name="T94" fmla="*/ 3854 w 5751"/>
                <a:gd name="T95" fmla="*/ 2380 h 2709"/>
                <a:gd name="T96" fmla="*/ 3414 w 5751"/>
                <a:gd name="T97" fmla="*/ 2350 h 2709"/>
                <a:gd name="T98" fmla="*/ 3385 w 5751"/>
                <a:gd name="T99" fmla="*/ 2431 h 2709"/>
                <a:gd name="T100" fmla="*/ 4280 w 5751"/>
                <a:gd name="T101" fmla="*/ 1363 h 2709"/>
                <a:gd name="T102" fmla="*/ 5054 w 5751"/>
                <a:gd name="T103" fmla="*/ 2241 h 2709"/>
                <a:gd name="T104" fmla="*/ 4909 w 5751"/>
                <a:gd name="T105" fmla="*/ 2274 h 2709"/>
                <a:gd name="T106" fmla="*/ 5365 w 5751"/>
                <a:gd name="T107" fmla="*/ 5 h 2709"/>
                <a:gd name="T108" fmla="*/ 5090 w 5751"/>
                <a:gd name="T109" fmla="*/ 1066 h 2709"/>
                <a:gd name="T110" fmla="*/ 5742 w 5751"/>
                <a:gd name="T111" fmla="*/ 1166 h 2709"/>
                <a:gd name="T112" fmla="*/ 1397 w 5751"/>
                <a:gd name="T113" fmla="*/ 1363 h 2709"/>
                <a:gd name="T114" fmla="*/ 1498 w 5751"/>
                <a:gd name="T115" fmla="*/ 1535 h 2709"/>
                <a:gd name="T116" fmla="*/ 2762 w 5751"/>
                <a:gd name="T117" fmla="*/ 2278 h 2709"/>
                <a:gd name="T118" fmla="*/ 2888 w 5751"/>
                <a:gd name="T119" fmla="*/ 2476 h 2709"/>
                <a:gd name="T120" fmla="*/ 2376 w 5751"/>
                <a:gd name="T121" fmla="*/ 2230 h 270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751"/>
                <a:gd name="T184" fmla="*/ 0 h 2709"/>
                <a:gd name="T185" fmla="*/ 5751 w 5751"/>
                <a:gd name="T186" fmla="*/ 2709 h 270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751" h="2709">
                  <a:moveTo>
                    <a:pt x="5084" y="2690"/>
                  </a:moveTo>
                  <a:lnTo>
                    <a:pt x="5086" y="2692"/>
                  </a:lnTo>
                  <a:lnTo>
                    <a:pt x="5090" y="2694"/>
                  </a:lnTo>
                  <a:lnTo>
                    <a:pt x="5091" y="2696"/>
                  </a:lnTo>
                  <a:lnTo>
                    <a:pt x="5091" y="2699"/>
                  </a:lnTo>
                  <a:lnTo>
                    <a:pt x="5091" y="2703"/>
                  </a:lnTo>
                  <a:lnTo>
                    <a:pt x="5090" y="2705"/>
                  </a:lnTo>
                  <a:lnTo>
                    <a:pt x="5086" y="2707"/>
                  </a:lnTo>
                  <a:lnTo>
                    <a:pt x="5084" y="2709"/>
                  </a:lnTo>
                  <a:lnTo>
                    <a:pt x="5080" y="2707"/>
                  </a:lnTo>
                  <a:lnTo>
                    <a:pt x="5077" y="2705"/>
                  </a:lnTo>
                  <a:lnTo>
                    <a:pt x="5075" y="2703"/>
                  </a:lnTo>
                  <a:lnTo>
                    <a:pt x="5075" y="2699"/>
                  </a:lnTo>
                  <a:lnTo>
                    <a:pt x="5075" y="2696"/>
                  </a:lnTo>
                  <a:lnTo>
                    <a:pt x="5077" y="2694"/>
                  </a:lnTo>
                  <a:lnTo>
                    <a:pt x="5080" y="2692"/>
                  </a:lnTo>
                  <a:lnTo>
                    <a:pt x="5084" y="2690"/>
                  </a:lnTo>
                  <a:close/>
                  <a:moveTo>
                    <a:pt x="209" y="1984"/>
                  </a:moveTo>
                  <a:lnTo>
                    <a:pt x="213" y="1986"/>
                  </a:lnTo>
                  <a:lnTo>
                    <a:pt x="215" y="1988"/>
                  </a:lnTo>
                  <a:lnTo>
                    <a:pt x="216" y="1990"/>
                  </a:lnTo>
                  <a:lnTo>
                    <a:pt x="218" y="1993"/>
                  </a:lnTo>
                  <a:lnTo>
                    <a:pt x="216" y="1997"/>
                  </a:lnTo>
                  <a:lnTo>
                    <a:pt x="215" y="2001"/>
                  </a:lnTo>
                  <a:lnTo>
                    <a:pt x="213" y="2003"/>
                  </a:lnTo>
                  <a:lnTo>
                    <a:pt x="209" y="2003"/>
                  </a:lnTo>
                  <a:lnTo>
                    <a:pt x="205" y="2003"/>
                  </a:lnTo>
                  <a:lnTo>
                    <a:pt x="202" y="2001"/>
                  </a:lnTo>
                  <a:lnTo>
                    <a:pt x="200" y="1997"/>
                  </a:lnTo>
                  <a:lnTo>
                    <a:pt x="200" y="1993"/>
                  </a:lnTo>
                  <a:lnTo>
                    <a:pt x="200" y="1990"/>
                  </a:lnTo>
                  <a:lnTo>
                    <a:pt x="202" y="1988"/>
                  </a:lnTo>
                  <a:lnTo>
                    <a:pt x="205" y="1986"/>
                  </a:lnTo>
                  <a:lnTo>
                    <a:pt x="209" y="1984"/>
                  </a:lnTo>
                  <a:close/>
                  <a:moveTo>
                    <a:pt x="850" y="855"/>
                  </a:moveTo>
                  <a:lnTo>
                    <a:pt x="852" y="857"/>
                  </a:lnTo>
                  <a:lnTo>
                    <a:pt x="856" y="859"/>
                  </a:lnTo>
                  <a:lnTo>
                    <a:pt x="857" y="861"/>
                  </a:lnTo>
                  <a:lnTo>
                    <a:pt x="857" y="864"/>
                  </a:lnTo>
                  <a:lnTo>
                    <a:pt x="857" y="868"/>
                  </a:lnTo>
                  <a:lnTo>
                    <a:pt x="856" y="870"/>
                  </a:lnTo>
                  <a:lnTo>
                    <a:pt x="852" y="872"/>
                  </a:lnTo>
                  <a:lnTo>
                    <a:pt x="850" y="874"/>
                  </a:lnTo>
                  <a:lnTo>
                    <a:pt x="846" y="872"/>
                  </a:lnTo>
                  <a:lnTo>
                    <a:pt x="843" y="870"/>
                  </a:lnTo>
                  <a:lnTo>
                    <a:pt x="841" y="868"/>
                  </a:lnTo>
                  <a:lnTo>
                    <a:pt x="841" y="864"/>
                  </a:lnTo>
                  <a:lnTo>
                    <a:pt x="841" y="861"/>
                  </a:lnTo>
                  <a:lnTo>
                    <a:pt x="843" y="859"/>
                  </a:lnTo>
                  <a:lnTo>
                    <a:pt x="846" y="857"/>
                  </a:lnTo>
                  <a:lnTo>
                    <a:pt x="850" y="855"/>
                  </a:lnTo>
                  <a:close/>
                  <a:moveTo>
                    <a:pt x="2845" y="2080"/>
                  </a:moveTo>
                  <a:lnTo>
                    <a:pt x="2849" y="2080"/>
                  </a:lnTo>
                  <a:lnTo>
                    <a:pt x="2851" y="2082"/>
                  </a:lnTo>
                  <a:lnTo>
                    <a:pt x="2852" y="2084"/>
                  </a:lnTo>
                  <a:lnTo>
                    <a:pt x="2854" y="2088"/>
                  </a:lnTo>
                  <a:lnTo>
                    <a:pt x="2852" y="2091"/>
                  </a:lnTo>
                  <a:lnTo>
                    <a:pt x="2851" y="2095"/>
                  </a:lnTo>
                  <a:lnTo>
                    <a:pt x="2849" y="2097"/>
                  </a:lnTo>
                  <a:lnTo>
                    <a:pt x="2845" y="2097"/>
                  </a:lnTo>
                  <a:lnTo>
                    <a:pt x="2841" y="2097"/>
                  </a:lnTo>
                  <a:lnTo>
                    <a:pt x="2838" y="2095"/>
                  </a:lnTo>
                  <a:lnTo>
                    <a:pt x="2836" y="2091"/>
                  </a:lnTo>
                  <a:lnTo>
                    <a:pt x="2836" y="2088"/>
                  </a:lnTo>
                  <a:lnTo>
                    <a:pt x="2836" y="2084"/>
                  </a:lnTo>
                  <a:lnTo>
                    <a:pt x="2838" y="2082"/>
                  </a:lnTo>
                  <a:lnTo>
                    <a:pt x="2841" y="2080"/>
                  </a:lnTo>
                  <a:lnTo>
                    <a:pt x="2845" y="2080"/>
                  </a:lnTo>
                  <a:close/>
                  <a:moveTo>
                    <a:pt x="2522" y="2093"/>
                  </a:moveTo>
                  <a:lnTo>
                    <a:pt x="2526" y="2093"/>
                  </a:lnTo>
                  <a:lnTo>
                    <a:pt x="2529" y="2095"/>
                  </a:lnTo>
                  <a:lnTo>
                    <a:pt x="2531" y="2099"/>
                  </a:lnTo>
                  <a:lnTo>
                    <a:pt x="2531" y="2102"/>
                  </a:lnTo>
                  <a:lnTo>
                    <a:pt x="2531" y="2106"/>
                  </a:lnTo>
                  <a:lnTo>
                    <a:pt x="2529" y="2108"/>
                  </a:lnTo>
                  <a:lnTo>
                    <a:pt x="2526" y="2110"/>
                  </a:lnTo>
                  <a:lnTo>
                    <a:pt x="2522" y="2112"/>
                  </a:lnTo>
                  <a:lnTo>
                    <a:pt x="2520" y="2110"/>
                  </a:lnTo>
                  <a:lnTo>
                    <a:pt x="2516" y="2108"/>
                  </a:lnTo>
                  <a:lnTo>
                    <a:pt x="2514" y="2106"/>
                  </a:lnTo>
                  <a:lnTo>
                    <a:pt x="2514" y="2102"/>
                  </a:lnTo>
                  <a:lnTo>
                    <a:pt x="2514" y="2099"/>
                  </a:lnTo>
                  <a:lnTo>
                    <a:pt x="2516" y="2095"/>
                  </a:lnTo>
                  <a:lnTo>
                    <a:pt x="2520" y="2093"/>
                  </a:lnTo>
                  <a:lnTo>
                    <a:pt x="2522" y="2093"/>
                  </a:lnTo>
                  <a:close/>
                  <a:moveTo>
                    <a:pt x="2378" y="2097"/>
                  </a:moveTo>
                  <a:lnTo>
                    <a:pt x="2381" y="2097"/>
                  </a:lnTo>
                  <a:lnTo>
                    <a:pt x="2385" y="2101"/>
                  </a:lnTo>
                  <a:lnTo>
                    <a:pt x="2387" y="2102"/>
                  </a:lnTo>
                  <a:lnTo>
                    <a:pt x="2387" y="2106"/>
                  </a:lnTo>
                  <a:lnTo>
                    <a:pt x="2387" y="2110"/>
                  </a:lnTo>
                  <a:lnTo>
                    <a:pt x="2385" y="2112"/>
                  </a:lnTo>
                  <a:lnTo>
                    <a:pt x="2381" y="2114"/>
                  </a:lnTo>
                  <a:lnTo>
                    <a:pt x="2378" y="2115"/>
                  </a:lnTo>
                  <a:lnTo>
                    <a:pt x="2376" y="2114"/>
                  </a:lnTo>
                  <a:lnTo>
                    <a:pt x="2372" y="2112"/>
                  </a:lnTo>
                  <a:lnTo>
                    <a:pt x="2370" y="2110"/>
                  </a:lnTo>
                  <a:lnTo>
                    <a:pt x="2370" y="2106"/>
                  </a:lnTo>
                  <a:lnTo>
                    <a:pt x="2370" y="2102"/>
                  </a:lnTo>
                  <a:lnTo>
                    <a:pt x="2372" y="2101"/>
                  </a:lnTo>
                  <a:lnTo>
                    <a:pt x="2376" y="2097"/>
                  </a:lnTo>
                  <a:lnTo>
                    <a:pt x="2378" y="2097"/>
                  </a:lnTo>
                  <a:close/>
                  <a:moveTo>
                    <a:pt x="2505" y="1982"/>
                  </a:moveTo>
                  <a:lnTo>
                    <a:pt x="2507" y="1982"/>
                  </a:lnTo>
                  <a:lnTo>
                    <a:pt x="2511" y="1984"/>
                  </a:lnTo>
                  <a:lnTo>
                    <a:pt x="2513" y="1988"/>
                  </a:lnTo>
                  <a:lnTo>
                    <a:pt x="2513" y="1992"/>
                  </a:lnTo>
                  <a:lnTo>
                    <a:pt x="2513" y="1995"/>
                  </a:lnTo>
                  <a:lnTo>
                    <a:pt x="2511" y="1997"/>
                  </a:lnTo>
                  <a:lnTo>
                    <a:pt x="2507" y="1999"/>
                  </a:lnTo>
                  <a:lnTo>
                    <a:pt x="2505" y="1999"/>
                  </a:lnTo>
                  <a:lnTo>
                    <a:pt x="2502" y="1999"/>
                  </a:lnTo>
                  <a:lnTo>
                    <a:pt x="2498" y="1997"/>
                  </a:lnTo>
                  <a:lnTo>
                    <a:pt x="2496" y="1995"/>
                  </a:lnTo>
                  <a:lnTo>
                    <a:pt x="2496" y="1992"/>
                  </a:lnTo>
                  <a:lnTo>
                    <a:pt x="2496" y="1988"/>
                  </a:lnTo>
                  <a:lnTo>
                    <a:pt x="2498" y="1984"/>
                  </a:lnTo>
                  <a:lnTo>
                    <a:pt x="2502" y="1982"/>
                  </a:lnTo>
                  <a:lnTo>
                    <a:pt x="2505" y="1982"/>
                  </a:lnTo>
                  <a:close/>
                  <a:moveTo>
                    <a:pt x="1949" y="1945"/>
                  </a:moveTo>
                  <a:lnTo>
                    <a:pt x="1953" y="1947"/>
                  </a:lnTo>
                  <a:lnTo>
                    <a:pt x="1957" y="1949"/>
                  </a:lnTo>
                  <a:lnTo>
                    <a:pt x="1958" y="1951"/>
                  </a:lnTo>
                  <a:lnTo>
                    <a:pt x="1958" y="1955"/>
                  </a:lnTo>
                  <a:lnTo>
                    <a:pt x="1958" y="1958"/>
                  </a:lnTo>
                  <a:lnTo>
                    <a:pt x="1957" y="1960"/>
                  </a:lnTo>
                  <a:lnTo>
                    <a:pt x="1953" y="1962"/>
                  </a:lnTo>
                  <a:lnTo>
                    <a:pt x="1949" y="1964"/>
                  </a:lnTo>
                  <a:lnTo>
                    <a:pt x="1945" y="1962"/>
                  </a:lnTo>
                  <a:lnTo>
                    <a:pt x="1944" y="1960"/>
                  </a:lnTo>
                  <a:lnTo>
                    <a:pt x="1942" y="1958"/>
                  </a:lnTo>
                  <a:lnTo>
                    <a:pt x="1942" y="1955"/>
                  </a:lnTo>
                  <a:lnTo>
                    <a:pt x="1942" y="1951"/>
                  </a:lnTo>
                  <a:lnTo>
                    <a:pt x="1944" y="1949"/>
                  </a:lnTo>
                  <a:lnTo>
                    <a:pt x="1945" y="1947"/>
                  </a:lnTo>
                  <a:lnTo>
                    <a:pt x="1949" y="1945"/>
                  </a:lnTo>
                  <a:close/>
                  <a:moveTo>
                    <a:pt x="2003" y="1421"/>
                  </a:moveTo>
                  <a:lnTo>
                    <a:pt x="2006" y="1422"/>
                  </a:lnTo>
                  <a:lnTo>
                    <a:pt x="2008" y="1424"/>
                  </a:lnTo>
                  <a:lnTo>
                    <a:pt x="2010" y="1426"/>
                  </a:lnTo>
                  <a:lnTo>
                    <a:pt x="2012" y="1430"/>
                  </a:lnTo>
                  <a:lnTo>
                    <a:pt x="2010" y="1434"/>
                  </a:lnTo>
                  <a:lnTo>
                    <a:pt x="2008" y="1437"/>
                  </a:lnTo>
                  <a:lnTo>
                    <a:pt x="2006" y="1439"/>
                  </a:lnTo>
                  <a:lnTo>
                    <a:pt x="2003" y="1439"/>
                  </a:lnTo>
                  <a:lnTo>
                    <a:pt x="1999" y="1439"/>
                  </a:lnTo>
                  <a:lnTo>
                    <a:pt x="1997" y="1437"/>
                  </a:lnTo>
                  <a:lnTo>
                    <a:pt x="1995" y="1434"/>
                  </a:lnTo>
                  <a:lnTo>
                    <a:pt x="1994" y="1430"/>
                  </a:lnTo>
                  <a:lnTo>
                    <a:pt x="1995" y="1426"/>
                  </a:lnTo>
                  <a:lnTo>
                    <a:pt x="1997" y="1424"/>
                  </a:lnTo>
                  <a:lnTo>
                    <a:pt x="1999" y="1422"/>
                  </a:lnTo>
                  <a:lnTo>
                    <a:pt x="2003" y="1421"/>
                  </a:lnTo>
                  <a:close/>
                  <a:moveTo>
                    <a:pt x="1716" y="1633"/>
                  </a:moveTo>
                  <a:lnTo>
                    <a:pt x="1720" y="1635"/>
                  </a:lnTo>
                  <a:lnTo>
                    <a:pt x="1722" y="1637"/>
                  </a:lnTo>
                  <a:lnTo>
                    <a:pt x="1724" y="1639"/>
                  </a:lnTo>
                  <a:lnTo>
                    <a:pt x="1726" y="1642"/>
                  </a:lnTo>
                  <a:lnTo>
                    <a:pt x="1724" y="1646"/>
                  </a:lnTo>
                  <a:lnTo>
                    <a:pt x="1722" y="1648"/>
                  </a:lnTo>
                  <a:lnTo>
                    <a:pt x="1720" y="1650"/>
                  </a:lnTo>
                  <a:lnTo>
                    <a:pt x="1716" y="1652"/>
                  </a:lnTo>
                  <a:lnTo>
                    <a:pt x="1713" y="1650"/>
                  </a:lnTo>
                  <a:lnTo>
                    <a:pt x="1711" y="1648"/>
                  </a:lnTo>
                  <a:lnTo>
                    <a:pt x="1709" y="1646"/>
                  </a:lnTo>
                  <a:lnTo>
                    <a:pt x="1707" y="1642"/>
                  </a:lnTo>
                  <a:lnTo>
                    <a:pt x="1709" y="1639"/>
                  </a:lnTo>
                  <a:lnTo>
                    <a:pt x="1711" y="1637"/>
                  </a:lnTo>
                  <a:lnTo>
                    <a:pt x="1713" y="1635"/>
                  </a:lnTo>
                  <a:lnTo>
                    <a:pt x="1716" y="1633"/>
                  </a:lnTo>
                  <a:close/>
                  <a:moveTo>
                    <a:pt x="1619" y="1737"/>
                  </a:moveTo>
                  <a:lnTo>
                    <a:pt x="1622" y="1738"/>
                  </a:lnTo>
                  <a:lnTo>
                    <a:pt x="1626" y="1740"/>
                  </a:lnTo>
                  <a:lnTo>
                    <a:pt x="1628" y="1742"/>
                  </a:lnTo>
                  <a:lnTo>
                    <a:pt x="1628" y="1746"/>
                  </a:lnTo>
                  <a:lnTo>
                    <a:pt x="1628" y="1749"/>
                  </a:lnTo>
                  <a:lnTo>
                    <a:pt x="1626" y="1751"/>
                  </a:lnTo>
                  <a:lnTo>
                    <a:pt x="1622" y="1753"/>
                  </a:lnTo>
                  <a:lnTo>
                    <a:pt x="1619" y="1755"/>
                  </a:lnTo>
                  <a:lnTo>
                    <a:pt x="1617" y="1753"/>
                  </a:lnTo>
                  <a:lnTo>
                    <a:pt x="1613" y="1751"/>
                  </a:lnTo>
                  <a:lnTo>
                    <a:pt x="1611" y="1749"/>
                  </a:lnTo>
                  <a:lnTo>
                    <a:pt x="1611" y="1746"/>
                  </a:lnTo>
                  <a:lnTo>
                    <a:pt x="1611" y="1742"/>
                  </a:lnTo>
                  <a:lnTo>
                    <a:pt x="1613" y="1740"/>
                  </a:lnTo>
                  <a:lnTo>
                    <a:pt x="1617" y="1738"/>
                  </a:lnTo>
                  <a:lnTo>
                    <a:pt x="1619" y="1737"/>
                  </a:lnTo>
                  <a:close/>
                  <a:moveTo>
                    <a:pt x="3194" y="1422"/>
                  </a:moveTo>
                  <a:lnTo>
                    <a:pt x="3198" y="1424"/>
                  </a:lnTo>
                  <a:lnTo>
                    <a:pt x="3202" y="1426"/>
                  </a:lnTo>
                  <a:lnTo>
                    <a:pt x="3203" y="1428"/>
                  </a:lnTo>
                  <a:lnTo>
                    <a:pt x="3203" y="1432"/>
                  </a:lnTo>
                  <a:lnTo>
                    <a:pt x="3203" y="1435"/>
                  </a:lnTo>
                  <a:lnTo>
                    <a:pt x="3202" y="1437"/>
                  </a:lnTo>
                  <a:lnTo>
                    <a:pt x="3198" y="1439"/>
                  </a:lnTo>
                  <a:lnTo>
                    <a:pt x="3194" y="1441"/>
                  </a:lnTo>
                  <a:lnTo>
                    <a:pt x="3191" y="1439"/>
                  </a:lnTo>
                  <a:lnTo>
                    <a:pt x="3189" y="1437"/>
                  </a:lnTo>
                  <a:lnTo>
                    <a:pt x="3187" y="1435"/>
                  </a:lnTo>
                  <a:lnTo>
                    <a:pt x="3187" y="1432"/>
                  </a:lnTo>
                  <a:lnTo>
                    <a:pt x="3187" y="1428"/>
                  </a:lnTo>
                  <a:lnTo>
                    <a:pt x="3189" y="1426"/>
                  </a:lnTo>
                  <a:lnTo>
                    <a:pt x="3191" y="1424"/>
                  </a:lnTo>
                  <a:lnTo>
                    <a:pt x="3194" y="1422"/>
                  </a:lnTo>
                  <a:close/>
                  <a:moveTo>
                    <a:pt x="2782" y="944"/>
                  </a:moveTo>
                  <a:lnTo>
                    <a:pt x="2786" y="946"/>
                  </a:lnTo>
                  <a:lnTo>
                    <a:pt x="2790" y="948"/>
                  </a:lnTo>
                  <a:lnTo>
                    <a:pt x="2792" y="949"/>
                  </a:lnTo>
                  <a:lnTo>
                    <a:pt x="2792" y="953"/>
                  </a:lnTo>
                  <a:lnTo>
                    <a:pt x="2792" y="957"/>
                  </a:lnTo>
                  <a:lnTo>
                    <a:pt x="2790" y="960"/>
                  </a:lnTo>
                  <a:lnTo>
                    <a:pt x="2786" y="962"/>
                  </a:lnTo>
                  <a:lnTo>
                    <a:pt x="2782" y="962"/>
                  </a:lnTo>
                  <a:lnTo>
                    <a:pt x="2780" y="962"/>
                  </a:lnTo>
                  <a:lnTo>
                    <a:pt x="2777" y="960"/>
                  </a:lnTo>
                  <a:lnTo>
                    <a:pt x="2775" y="957"/>
                  </a:lnTo>
                  <a:lnTo>
                    <a:pt x="2775" y="953"/>
                  </a:lnTo>
                  <a:lnTo>
                    <a:pt x="2775" y="949"/>
                  </a:lnTo>
                  <a:lnTo>
                    <a:pt x="2777" y="948"/>
                  </a:lnTo>
                  <a:lnTo>
                    <a:pt x="2780" y="946"/>
                  </a:lnTo>
                  <a:lnTo>
                    <a:pt x="2782" y="944"/>
                  </a:lnTo>
                  <a:close/>
                  <a:moveTo>
                    <a:pt x="2112" y="972"/>
                  </a:moveTo>
                  <a:lnTo>
                    <a:pt x="2115" y="973"/>
                  </a:lnTo>
                  <a:lnTo>
                    <a:pt x="2119" y="975"/>
                  </a:lnTo>
                  <a:lnTo>
                    <a:pt x="2121" y="977"/>
                  </a:lnTo>
                  <a:lnTo>
                    <a:pt x="2121" y="981"/>
                  </a:lnTo>
                  <a:lnTo>
                    <a:pt x="2121" y="984"/>
                  </a:lnTo>
                  <a:lnTo>
                    <a:pt x="2119" y="986"/>
                  </a:lnTo>
                  <a:lnTo>
                    <a:pt x="2115" y="988"/>
                  </a:lnTo>
                  <a:lnTo>
                    <a:pt x="2112" y="990"/>
                  </a:lnTo>
                  <a:lnTo>
                    <a:pt x="2110" y="988"/>
                  </a:lnTo>
                  <a:lnTo>
                    <a:pt x="2106" y="986"/>
                  </a:lnTo>
                  <a:lnTo>
                    <a:pt x="2104" y="984"/>
                  </a:lnTo>
                  <a:lnTo>
                    <a:pt x="2104" y="981"/>
                  </a:lnTo>
                  <a:lnTo>
                    <a:pt x="2104" y="977"/>
                  </a:lnTo>
                  <a:lnTo>
                    <a:pt x="2106" y="975"/>
                  </a:lnTo>
                  <a:lnTo>
                    <a:pt x="2110" y="973"/>
                  </a:lnTo>
                  <a:lnTo>
                    <a:pt x="2112" y="972"/>
                  </a:lnTo>
                  <a:close/>
                  <a:moveTo>
                    <a:pt x="1800" y="648"/>
                  </a:moveTo>
                  <a:lnTo>
                    <a:pt x="1803" y="648"/>
                  </a:lnTo>
                  <a:lnTo>
                    <a:pt x="1805" y="650"/>
                  </a:lnTo>
                  <a:lnTo>
                    <a:pt x="1807" y="654"/>
                  </a:lnTo>
                  <a:lnTo>
                    <a:pt x="1809" y="657"/>
                  </a:lnTo>
                  <a:lnTo>
                    <a:pt x="1807" y="661"/>
                  </a:lnTo>
                  <a:lnTo>
                    <a:pt x="1805" y="663"/>
                  </a:lnTo>
                  <a:lnTo>
                    <a:pt x="1803" y="665"/>
                  </a:lnTo>
                  <a:lnTo>
                    <a:pt x="1800" y="667"/>
                  </a:lnTo>
                  <a:lnTo>
                    <a:pt x="1796" y="665"/>
                  </a:lnTo>
                  <a:lnTo>
                    <a:pt x="1792" y="663"/>
                  </a:lnTo>
                  <a:lnTo>
                    <a:pt x="1790" y="661"/>
                  </a:lnTo>
                  <a:lnTo>
                    <a:pt x="1790" y="657"/>
                  </a:lnTo>
                  <a:lnTo>
                    <a:pt x="1790" y="654"/>
                  </a:lnTo>
                  <a:lnTo>
                    <a:pt x="1792" y="650"/>
                  </a:lnTo>
                  <a:lnTo>
                    <a:pt x="1796" y="648"/>
                  </a:lnTo>
                  <a:lnTo>
                    <a:pt x="1800" y="648"/>
                  </a:lnTo>
                  <a:close/>
                  <a:moveTo>
                    <a:pt x="1476" y="107"/>
                  </a:moveTo>
                  <a:lnTo>
                    <a:pt x="1478" y="107"/>
                  </a:lnTo>
                  <a:lnTo>
                    <a:pt x="1482" y="109"/>
                  </a:lnTo>
                  <a:lnTo>
                    <a:pt x="1484" y="112"/>
                  </a:lnTo>
                  <a:lnTo>
                    <a:pt x="1484" y="114"/>
                  </a:lnTo>
                  <a:lnTo>
                    <a:pt x="1484" y="118"/>
                  </a:lnTo>
                  <a:lnTo>
                    <a:pt x="1482" y="122"/>
                  </a:lnTo>
                  <a:lnTo>
                    <a:pt x="1478" y="123"/>
                  </a:lnTo>
                  <a:lnTo>
                    <a:pt x="1476" y="123"/>
                  </a:lnTo>
                  <a:lnTo>
                    <a:pt x="1473" y="123"/>
                  </a:lnTo>
                  <a:lnTo>
                    <a:pt x="1469" y="122"/>
                  </a:lnTo>
                  <a:lnTo>
                    <a:pt x="1467" y="118"/>
                  </a:lnTo>
                  <a:lnTo>
                    <a:pt x="1467" y="114"/>
                  </a:lnTo>
                  <a:lnTo>
                    <a:pt x="1467" y="112"/>
                  </a:lnTo>
                  <a:lnTo>
                    <a:pt x="1469" y="109"/>
                  </a:lnTo>
                  <a:lnTo>
                    <a:pt x="1473" y="107"/>
                  </a:lnTo>
                  <a:lnTo>
                    <a:pt x="1476" y="107"/>
                  </a:lnTo>
                  <a:close/>
                  <a:moveTo>
                    <a:pt x="695" y="754"/>
                  </a:moveTo>
                  <a:lnTo>
                    <a:pt x="699" y="755"/>
                  </a:lnTo>
                  <a:lnTo>
                    <a:pt x="700" y="757"/>
                  </a:lnTo>
                  <a:lnTo>
                    <a:pt x="702" y="759"/>
                  </a:lnTo>
                  <a:lnTo>
                    <a:pt x="704" y="763"/>
                  </a:lnTo>
                  <a:lnTo>
                    <a:pt x="702" y="766"/>
                  </a:lnTo>
                  <a:lnTo>
                    <a:pt x="700" y="768"/>
                  </a:lnTo>
                  <a:lnTo>
                    <a:pt x="699" y="770"/>
                  </a:lnTo>
                  <a:lnTo>
                    <a:pt x="695" y="772"/>
                  </a:lnTo>
                  <a:lnTo>
                    <a:pt x="691" y="770"/>
                  </a:lnTo>
                  <a:lnTo>
                    <a:pt x="689" y="768"/>
                  </a:lnTo>
                  <a:lnTo>
                    <a:pt x="686" y="766"/>
                  </a:lnTo>
                  <a:lnTo>
                    <a:pt x="686" y="763"/>
                  </a:lnTo>
                  <a:lnTo>
                    <a:pt x="686" y="759"/>
                  </a:lnTo>
                  <a:lnTo>
                    <a:pt x="689" y="757"/>
                  </a:lnTo>
                  <a:lnTo>
                    <a:pt x="691" y="755"/>
                  </a:lnTo>
                  <a:lnTo>
                    <a:pt x="695" y="754"/>
                  </a:lnTo>
                  <a:close/>
                  <a:moveTo>
                    <a:pt x="784" y="423"/>
                  </a:moveTo>
                  <a:lnTo>
                    <a:pt x="785" y="423"/>
                  </a:lnTo>
                  <a:lnTo>
                    <a:pt x="789" y="425"/>
                  </a:lnTo>
                  <a:lnTo>
                    <a:pt x="791" y="428"/>
                  </a:lnTo>
                  <a:lnTo>
                    <a:pt x="791" y="432"/>
                  </a:lnTo>
                  <a:lnTo>
                    <a:pt x="791" y="436"/>
                  </a:lnTo>
                  <a:lnTo>
                    <a:pt x="789" y="438"/>
                  </a:lnTo>
                  <a:lnTo>
                    <a:pt x="785" y="439"/>
                  </a:lnTo>
                  <a:lnTo>
                    <a:pt x="784" y="441"/>
                  </a:lnTo>
                  <a:lnTo>
                    <a:pt x="780" y="439"/>
                  </a:lnTo>
                  <a:lnTo>
                    <a:pt x="776" y="438"/>
                  </a:lnTo>
                  <a:lnTo>
                    <a:pt x="774" y="436"/>
                  </a:lnTo>
                  <a:lnTo>
                    <a:pt x="774" y="432"/>
                  </a:lnTo>
                  <a:lnTo>
                    <a:pt x="774" y="428"/>
                  </a:lnTo>
                  <a:lnTo>
                    <a:pt x="776" y="425"/>
                  </a:lnTo>
                  <a:lnTo>
                    <a:pt x="780" y="423"/>
                  </a:lnTo>
                  <a:lnTo>
                    <a:pt x="784" y="423"/>
                  </a:lnTo>
                  <a:close/>
                  <a:moveTo>
                    <a:pt x="564" y="441"/>
                  </a:moveTo>
                  <a:lnTo>
                    <a:pt x="567" y="441"/>
                  </a:lnTo>
                  <a:lnTo>
                    <a:pt x="569" y="443"/>
                  </a:lnTo>
                  <a:lnTo>
                    <a:pt x="571" y="447"/>
                  </a:lnTo>
                  <a:lnTo>
                    <a:pt x="573" y="450"/>
                  </a:lnTo>
                  <a:lnTo>
                    <a:pt x="571" y="454"/>
                  </a:lnTo>
                  <a:lnTo>
                    <a:pt x="569" y="456"/>
                  </a:lnTo>
                  <a:lnTo>
                    <a:pt x="567" y="458"/>
                  </a:lnTo>
                  <a:lnTo>
                    <a:pt x="564" y="460"/>
                  </a:lnTo>
                  <a:lnTo>
                    <a:pt x="560" y="458"/>
                  </a:lnTo>
                  <a:lnTo>
                    <a:pt x="558" y="456"/>
                  </a:lnTo>
                  <a:lnTo>
                    <a:pt x="556" y="454"/>
                  </a:lnTo>
                  <a:lnTo>
                    <a:pt x="554" y="450"/>
                  </a:lnTo>
                  <a:lnTo>
                    <a:pt x="556" y="447"/>
                  </a:lnTo>
                  <a:lnTo>
                    <a:pt x="558" y="443"/>
                  </a:lnTo>
                  <a:lnTo>
                    <a:pt x="560" y="441"/>
                  </a:lnTo>
                  <a:lnTo>
                    <a:pt x="564" y="441"/>
                  </a:lnTo>
                  <a:close/>
                  <a:moveTo>
                    <a:pt x="185" y="229"/>
                  </a:moveTo>
                  <a:lnTo>
                    <a:pt x="189" y="229"/>
                  </a:lnTo>
                  <a:lnTo>
                    <a:pt x="191" y="231"/>
                  </a:lnTo>
                  <a:lnTo>
                    <a:pt x="192" y="234"/>
                  </a:lnTo>
                  <a:lnTo>
                    <a:pt x="194" y="238"/>
                  </a:lnTo>
                  <a:lnTo>
                    <a:pt x="192" y="240"/>
                  </a:lnTo>
                  <a:lnTo>
                    <a:pt x="191" y="244"/>
                  </a:lnTo>
                  <a:lnTo>
                    <a:pt x="189" y="245"/>
                  </a:lnTo>
                  <a:lnTo>
                    <a:pt x="185" y="245"/>
                  </a:lnTo>
                  <a:lnTo>
                    <a:pt x="181" y="245"/>
                  </a:lnTo>
                  <a:lnTo>
                    <a:pt x="178" y="244"/>
                  </a:lnTo>
                  <a:lnTo>
                    <a:pt x="176" y="240"/>
                  </a:lnTo>
                  <a:lnTo>
                    <a:pt x="176" y="238"/>
                  </a:lnTo>
                  <a:lnTo>
                    <a:pt x="176" y="234"/>
                  </a:lnTo>
                  <a:lnTo>
                    <a:pt x="178" y="231"/>
                  </a:lnTo>
                  <a:lnTo>
                    <a:pt x="181" y="229"/>
                  </a:lnTo>
                  <a:lnTo>
                    <a:pt x="185" y="229"/>
                  </a:lnTo>
                  <a:close/>
                  <a:moveTo>
                    <a:pt x="1415" y="1197"/>
                  </a:moveTo>
                  <a:lnTo>
                    <a:pt x="1419" y="1199"/>
                  </a:lnTo>
                  <a:lnTo>
                    <a:pt x="1421" y="1201"/>
                  </a:lnTo>
                  <a:lnTo>
                    <a:pt x="1423" y="1203"/>
                  </a:lnTo>
                  <a:lnTo>
                    <a:pt x="1423" y="1206"/>
                  </a:lnTo>
                  <a:lnTo>
                    <a:pt x="1423" y="1210"/>
                  </a:lnTo>
                  <a:lnTo>
                    <a:pt x="1421" y="1212"/>
                  </a:lnTo>
                  <a:lnTo>
                    <a:pt x="1419" y="1214"/>
                  </a:lnTo>
                  <a:lnTo>
                    <a:pt x="1415" y="1215"/>
                  </a:lnTo>
                  <a:lnTo>
                    <a:pt x="1412" y="1214"/>
                  </a:lnTo>
                  <a:lnTo>
                    <a:pt x="1408" y="1212"/>
                  </a:lnTo>
                  <a:lnTo>
                    <a:pt x="1406" y="1210"/>
                  </a:lnTo>
                  <a:lnTo>
                    <a:pt x="1406" y="1206"/>
                  </a:lnTo>
                  <a:lnTo>
                    <a:pt x="1406" y="1203"/>
                  </a:lnTo>
                  <a:lnTo>
                    <a:pt x="1408" y="1201"/>
                  </a:lnTo>
                  <a:lnTo>
                    <a:pt x="1412" y="1199"/>
                  </a:lnTo>
                  <a:lnTo>
                    <a:pt x="1415" y="1197"/>
                  </a:lnTo>
                  <a:close/>
                  <a:moveTo>
                    <a:pt x="1421" y="959"/>
                  </a:moveTo>
                  <a:lnTo>
                    <a:pt x="1425" y="960"/>
                  </a:lnTo>
                  <a:lnTo>
                    <a:pt x="1426" y="962"/>
                  </a:lnTo>
                  <a:lnTo>
                    <a:pt x="1428" y="964"/>
                  </a:lnTo>
                  <a:lnTo>
                    <a:pt x="1430" y="968"/>
                  </a:lnTo>
                  <a:lnTo>
                    <a:pt x="1428" y="972"/>
                  </a:lnTo>
                  <a:lnTo>
                    <a:pt x="1426" y="975"/>
                  </a:lnTo>
                  <a:lnTo>
                    <a:pt x="1425" y="977"/>
                  </a:lnTo>
                  <a:lnTo>
                    <a:pt x="1421" y="977"/>
                  </a:lnTo>
                  <a:lnTo>
                    <a:pt x="1417" y="977"/>
                  </a:lnTo>
                  <a:lnTo>
                    <a:pt x="1415" y="975"/>
                  </a:lnTo>
                  <a:lnTo>
                    <a:pt x="1413" y="972"/>
                  </a:lnTo>
                  <a:lnTo>
                    <a:pt x="1412" y="968"/>
                  </a:lnTo>
                  <a:lnTo>
                    <a:pt x="1413" y="964"/>
                  </a:lnTo>
                  <a:lnTo>
                    <a:pt x="1415" y="962"/>
                  </a:lnTo>
                  <a:lnTo>
                    <a:pt x="1417" y="960"/>
                  </a:lnTo>
                  <a:lnTo>
                    <a:pt x="1421" y="959"/>
                  </a:lnTo>
                  <a:close/>
                  <a:moveTo>
                    <a:pt x="950" y="768"/>
                  </a:moveTo>
                  <a:lnTo>
                    <a:pt x="953" y="768"/>
                  </a:lnTo>
                  <a:lnTo>
                    <a:pt x="957" y="770"/>
                  </a:lnTo>
                  <a:lnTo>
                    <a:pt x="959" y="774"/>
                  </a:lnTo>
                  <a:lnTo>
                    <a:pt x="959" y="778"/>
                  </a:lnTo>
                  <a:lnTo>
                    <a:pt x="959" y="779"/>
                  </a:lnTo>
                  <a:lnTo>
                    <a:pt x="957" y="783"/>
                  </a:lnTo>
                  <a:lnTo>
                    <a:pt x="953" y="785"/>
                  </a:lnTo>
                  <a:lnTo>
                    <a:pt x="950" y="785"/>
                  </a:lnTo>
                  <a:lnTo>
                    <a:pt x="946" y="785"/>
                  </a:lnTo>
                  <a:lnTo>
                    <a:pt x="944" y="783"/>
                  </a:lnTo>
                  <a:lnTo>
                    <a:pt x="942" y="779"/>
                  </a:lnTo>
                  <a:lnTo>
                    <a:pt x="942" y="778"/>
                  </a:lnTo>
                  <a:lnTo>
                    <a:pt x="942" y="774"/>
                  </a:lnTo>
                  <a:lnTo>
                    <a:pt x="944" y="770"/>
                  </a:lnTo>
                  <a:lnTo>
                    <a:pt x="946" y="768"/>
                  </a:lnTo>
                  <a:lnTo>
                    <a:pt x="950" y="768"/>
                  </a:lnTo>
                  <a:close/>
                  <a:moveTo>
                    <a:pt x="1327" y="530"/>
                  </a:moveTo>
                  <a:lnTo>
                    <a:pt x="1330" y="532"/>
                  </a:lnTo>
                  <a:lnTo>
                    <a:pt x="1332" y="534"/>
                  </a:lnTo>
                  <a:lnTo>
                    <a:pt x="1334" y="535"/>
                  </a:lnTo>
                  <a:lnTo>
                    <a:pt x="1336" y="539"/>
                  </a:lnTo>
                  <a:lnTo>
                    <a:pt x="1334" y="543"/>
                  </a:lnTo>
                  <a:lnTo>
                    <a:pt x="1332" y="547"/>
                  </a:lnTo>
                  <a:lnTo>
                    <a:pt x="1330" y="548"/>
                  </a:lnTo>
                  <a:lnTo>
                    <a:pt x="1327" y="548"/>
                  </a:lnTo>
                  <a:lnTo>
                    <a:pt x="1323" y="548"/>
                  </a:lnTo>
                  <a:lnTo>
                    <a:pt x="1319" y="547"/>
                  </a:lnTo>
                  <a:lnTo>
                    <a:pt x="1317" y="543"/>
                  </a:lnTo>
                  <a:lnTo>
                    <a:pt x="1317" y="539"/>
                  </a:lnTo>
                  <a:lnTo>
                    <a:pt x="1317" y="535"/>
                  </a:lnTo>
                  <a:lnTo>
                    <a:pt x="1319" y="534"/>
                  </a:lnTo>
                  <a:lnTo>
                    <a:pt x="1323" y="532"/>
                  </a:lnTo>
                  <a:lnTo>
                    <a:pt x="1327" y="530"/>
                  </a:lnTo>
                  <a:close/>
                  <a:moveTo>
                    <a:pt x="998" y="467"/>
                  </a:moveTo>
                  <a:lnTo>
                    <a:pt x="1002" y="467"/>
                  </a:lnTo>
                  <a:lnTo>
                    <a:pt x="1003" y="469"/>
                  </a:lnTo>
                  <a:lnTo>
                    <a:pt x="1005" y="473"/>
                  </a:lnTo>
                  <a:lnTo>
                    <a:pt x="1005" y="476"/>
                  </a:lnTo>
                  <a:lnTo>
                    <a:pt x="1005" y="480"/>
                  </a:lnTo>
                  <a:lnTo>
                    <a:pt x="1003" y="482"/>
                  </a:lnTo>
                  <a:lnTo>
                    <a:pt x="1002" y="484"/>
                  </a:lnTo>
                  <a:lnTo>
                    <a:pt x="998" y="486"/>
                  </a:lnTo>
                  <a:lnTo>
                    <a:pt x="994" y="484"/>
                  </a:lnTo>
                  <a:lnTo>
                    <a:pt x="990" y="482"/>
                  </a:lnTo>
                  <a:lnTo>
                    <a:pt x="989" y="480"/>
                  </a:lnTo>
                  <a:lnTo>
                    <a:pt x="989" y="476"/>
                  </a:lnTo>
                  <a:lnTo>
                    <a:pt x="989" y="473"/>
                  </a:lnTo>
                  <a:lnTo>
                    <a:pt x="990" y="469"/>
                  </a:lnTo>
                  <a:lnTo>
                    <a:pt x="994" y="467"/>
                  </a:lnTo>
                  <a:lnTo>
                    <a:pt x="998" y="467"/>
                  </a:lnTo>
                  <a:close/>
                  <a:moveTo>
                    <a:pt x="704" y="519"/>
                  </a:moveTo>
                  <a:lnTo>
                    <a:pt x="708" y="519"/>
                  </a:lnTo>
                  <a:lnTo>
                    <a:pt x="711" y="521"/>
                  </a:lnTo>
                  <a:lnTo>
                    <a:pt x="713" y="524"/>
                  </a:lnTo>
                  <a:lnTo>
                    <a:pt x="713" y="528"/>
                  </a:lnTo>
                  <a:lnTo>
                    <a:pt x="713" y="532"/>
                  </a:lnTo>
                  <a:lnTo>
                    <a:pt x="711" y="534"/>
                  </a:lnTo>
                  <a:lnTo>
                    <a:pt x="708" y="535"/>
                  </a:lnTo>
                  <a:lnTo>
                    <a:pt x="704" y="535"/>
                  </a:lnTo>
                  <a:lnTo>
                    <a:pt x="702" y="535"/>
                  </a:lnTo>
                  <a:lnTo>
                    <a:pt x="699" y="534"/>
                  </a:lnTo>
                  <a:lnTo>
                    <a:pt x="697" y="532"/>
                  </a:lnTo>
                  <a:lnTo>
                    <a:pt x="697" y="528"/>
                  </a:lnTo>
                  <a:lnTo>
                    <a:pt x="697" y="524"/>
                  </a:lnTo>
                  <a:lnTo>
                    <a:pt x="699" y="521"/>
                  </a:lnTo>
                  <a:lnTo>
                    <a:pt x="702" y="519"/>
                  </a:lnTo>
                  <a:lnTo>
                    <a:pt x="704" y="519"/>
                  </a:lnTo>
                  <a:close/>
                  <a:moveTo>
                    <a:pt x="455" y="707"/>
                  </a:moveTo>
                  <a:lnTo>
                    <a:pt x="458" y="707"/>
                  </a:lnTo>
                  <a:lnTo>
                    <a:pt x="462" y="709"/>
                  </a:lnTo>
                  <a:lnTo>
                    <a:pt x="464" y="711"/>
                  </a:lnTo>
                  <a:lnTo>
                    <a:pt x="464" y="715"/>
                  </a:lnTo>
                  <a:lnTo>
                    <a:pt x="464" y="718"/>
                  </a:lnTo>
                  <a:lnTo>
                    <a:pt x="462" y="722"/>
                  </a:lnTo>
                  <a:lnTo>
                    <a:pt x="458" y="724"/>
                  </a:lnTo>
                  <a:lnTo>
                    <a:pt x="455" y="724"/>
                  </a:lnTo>
                  <a:lnTo>
                    <a:pt x="453" y="724"/>
                  </a:lnTo>
                  <a:lnTo>
                    <a:pt x="449" y="722"/>
                  </a:lnTo>
                  <a:lnTo>
                    <a:pt x="447" y="718"/>
                  </a:lnTo>
                  <a:lnTo>
                    <a:pt x="447" y="715"/>
                  </a:lnTo>
                  <a:lnTo>
                    <a:pt x="447" y="711"/>
                  </a:lnTo>
                  <a:lnTo>
                    <a:pt x="449" y="709"/>
                  </a:lnTo>
                  <a:lnTo>
                    <a:pt x="453" y="707"/>
                  </a:lnTo>
                  <a:lnTo>
                    <a:pt x="455" y="707"/>
                  </a:lnTo>
                  <a:close/>
                  <a:moveTo>
                    <a:pt x="418" y="868"/>
                  </a:moveTo>
                  <a:lnTo>
                    <a:pt x="421" y="868"/>
                  </a:lnTo>
                  <a:lnTo>
                    <a:pt x="423" y="870"/>
                  </a:lnTo>
                  <a:lnTo>
                    <a:pt x="425" y="874"/>
                  </a:lnTo>
                  <a:lnTo>
                    <a:pt x="427" y="877"/>
                  </a:lnTo>
                  <a:lnTo>
                    <a:pt x="425" y="879"/>
                  </a:lnTo>
                  <a:lnTo>
                    <a:pt x="423" y="883"/>
                  </a:lnTo>
                  <a:lnTo>
                    <a:pt x="421" y="885"/>
                  </a:lnTo>
                  <a:lnTo>
                    <a:pt x="418" y="885"/>
                  </a:lnTo>
                  <a:lnTo>
                    <a:pt x="414" y="885"/>
                  </a:lnTo>
                  <a:lnTo>
                    <a:pt x="412" y="883"/>
                  </a:lnTo>
                  <a:lnTo>
                    <a:pt x="410" y="879"/>
                  </a:lnTo>
                  <a:lnTo>
                    <a:pt x="409" y="877"/>
                  </a:lnTo>
                  <a:lnTo>
                    <a:pt x="410" y="874"/>
                  </a:lnTo>
                  <a:lnTo>
                    <a:pt x="412" y="870"/>
                  </a:lnTo>
                  <a:lnTo>
                    <a:pt x="414" y="868"/>
                  </a:lnTo>
                  <a:lnTo>
                    <a:pt x="418" y="868"/>
                  </a:lnTo>
                  <a:close/>
                  <a:moveTo>
                    <a:pt x="1037" y="1271"/>
                  </a:moveTo>
                  <a:lnTo>
                    <a:pt x="1040" y="1273"/>
                  </a:lnTo>
                  <a:lnTo>
                    <a:pt x="1044" y="1275"/>
                  </a:lnTo>
                  <a:lnTo>
                    <a:pt x="1046" y="1276"/>
                  </a:lnTo>
                  <a:lnTo>
                    <a:pt x="1046" y="1280"/>
                  </a:lnTo>
                  <a:lnTo>
                    <a:pt x="1046" y="1284"/>
                  </a:lnTo>
                  <a:lnTo>
                    <a:pt x="1044" y="1286"/>
                  </a:lnTo>
                  <a:lnTo>
                    <a:pt x="1040" y="1288"/>
                  </a:lnTo>
                  <a:lnTo>
                    <a:pt x="1037" y="1289"/>
                  </a:lnTo>
                  <a:lnTo>
                    <a:pt x="1035" y="1288"/>
                  </a:lnTo>
                  <a:lnTo>
                    <a:pt x="1031" y="1286"/>
                  </a:lnTo>
                  <a:lnTo>
                    <a:pt x="1029" y="1284"/>
                  </a:lnTo>
                  <a:lnTo>
                    <a:pt x="1029" y="1280"/>
                  </a:lnTo>
                  <a:lnTo>
                    <a:pt x="1029" y="1276"/>
                  </a:lnTo>
                  <a:lnTo>
                    <a:pt x="1031" y="1275"/>
                  </a:lnTo>
                  <a:lnTo>
                    <a:pt x="1035" y="1273"/>
                  </a:lnTo>
                  <a:lnTo>
                    <a:pt x="1037" y="1271"/>
                  </a:lnTo>
                  <a:close/>
                  <a:moveTo>
                    <a:pt x="1208" y="1114"/>
                  </a:moveTo>
                  <a:lnTo>
                    <a:pt x="1212" y="1114"/>
                  </a:lnTo>
                  <a:lnTo>
                    <a:pt x="1214" y="1116"/>
                  </a:lnTo>
                  <a:lnTo>
                    <a:pt x="1216" y="1118"/>
                  </a:lnTo>
                  <a:lnTo>
                    <a:pt x="1216" y="1121"/>
                  </a:lnTo>
                  <a:lnTo>
                    <a:pt x="1216" y="1125"/>
                  </a:lnTo>
                  <a:lnTo>
                    <a:pt x="1214" y="1129"/>
                  </a:lnTo>
                  <a:lnTo>
                    <a:pt x="1212" y="1130"/>
                  </a:lnTo>
                  <a:lnTo>
                    <a:pt x="1208" y="1130"/>
                  </a:lnTo>
                  <a:lnTo>
                    <a:pt x="1205" y="1130"/>
                  </a:lnTo>
                  <a:lnTo>
                    <a:pt x="1201" y="1129"/>
                  </a:lnTo>
                  <a:lnTo>
                    <a:pt x="1199" y="1125"/>
                  </a:lnTo>
                  <a:lnTo>
                    <a:pt x="1199" y="1121"/>
                  </a:lnTo>
                  <a:lnTo>
                    <a:pt x="1199" y="1118"/>
                  </a:lnTo>
                  <a:lnTo>
                    <a:pt x="1201" y="1116"/>
                  </a:lnTo>
                  <a:lnTo>
                    <a:pt x="1205" y="1114"/>
                  </a:lnTo>
                  <a:lnTo>
                    <a:pt x="1208" y="1114"/>
                  </a:lnTo>
                  <a:close/>
                  <a:moveTo>
                    <a:pt x="1046" y="1180"/>
                  </a:moveTo>
                  <a:lnTo>
                    <a:pt x="1050" y="1180"/>
                  </a:lnTo>
                  <a:lnTo>
                    <a:pt x="1053" y="1182"/>
                  </a:lnTo>
                  <a:lnTo>
                    <a:pt x="1055" y="1186"/>
                  </a:lnTo>
                  <a:lnTo>
                    <a:pt x="1055" y="1188"/>
                  </a:lnTo>
                  <a:lnTo>
                    <a:pt x="1055" y="1191"/>
                  </a:lnTo>
                  <a:lnTo>
                    <a:pt x="1053" y="1195"/>
                  </a:lnTo>
                  <a:lnTo>
                    <a:pt x="1050" y="1197"/>
                  </a:lnTo>
                  <a:lnTo>
                    <a:pt x="1046" y="1197"/>
                  </a:lnTo>
                  <a:lnTo>
                    <a:pt x="1044" y="1197"/>
                  </a:lnTo>
                  <a:lnTo>
                    <a:pt x="1040" y="1195"/>
                  </a:lnTo>
                  <a:lnTo>
                    <a:pt x="1038" y="1191"/>
                  </a:lnTo>
                  <a:lnTo>
                    <a:pt x="1038" y="1188"/>
                  </a:lnTo>
                  <a:lnTo>
                    <a:pt x="1038" y="1186"/>
                  </a:lnTo>
                  <a:lnTo>
                    <a:pt x="1040" y="1182"/>
                  </a:lnTo>
                  <a:lnTo>
                    <a:pt x="1044" y="1180"/>
                  </a:lnTo>
                  <a:lnTo>
                    <a:pt x="1046" y="1180"/>
                  </a:lnTo>
                  <a:close/>
                  <a:moveTo>
                    <a:pt x="959" y="1199"/>
                  </a:moveTo>
                  <a:lnTo>
                    <a:pt x="961" y="1201"/>
                  </a:lnTo>
                  <a:lnTo>
                    <a:pt x="965" y="1203"/>
                  </a:lnTo>
                  <a:lnTo>
                    <a:pt x="966" y="1204"/>
                  </a:lnTo>
                  <a:lnTo>
                    <a:pt x="966" y="1208"/>
                  </a:lnTo>
                  <a:lnTo>
                    <a:pt x="966" y="1212"/>
                  </a:lnTo>
                  <a:lnTo>
                    <a:pt x="965" y="1214"/>
                  </a:lnTo>
                  <a:lnTo>
                    <a:pt x="961" y="1215"/>
                  </a:lnTo>
                  <a:lnTo>
                    <a:pt x="959" y="1217"/>
                  </a:lnTo>
                  <a:lnTo>
                    <a:pt x="955" y="1215"/>
                  </a:lnTo>
                  <a:lnTo>
                    <a:pt x="952" y="1214"/>
                  </a:lnTo>
                  <a:lnTo>
                    <a:pt x="950" y="1212"/>
                  </a:lnTo>
                  <a:lnTo>
                    <a:pt x="950" y="1208"/>
                  </a:lnTo>
                  <a:lnTo>
                    <a:pt x="950" y="1204"/>
                  </a:lnTo>
                  <a:lnTo>
                    <a:pt x="952" y="1203"/>
                  </a:lnTo>
                  <a:lnTo>
                    <a:pt x="955" y="1201"/>
                  </a:lnTo>
                  <a:lnTo>
                    <a:pt x="959" y="1199"/>
                  </a:lnTo>
                  <a:close/>
                  <a:moveTo>
                    <a:pt x="806" y="1228"/>
                  </a:moveTo>
                  <a:lnTo>
                    <a:pt x="809" y="1228"/>
                  </a:lnTo>
                  <a:lnTo>
                    <a:pt x="813" y="1230"/>
                  </a:lnTo>
                  <a:lnTo>
                    <a:pt x="815" y="1234"/>
                  </a:lnTo>
                  <a:lnTo>
                    <a:pt x="815" y="1236"/>
                  </a:lnTo>
                  <a:lnTo>
                    <a:pt x="815" y="1239"/>
                  </a:lnTo>
                  <a:lnTo>
                    <a:pt x="813" y="1243"/>
                  </a:lnTo>
                  <a:lnTo>
                    <a:pt x="809" y="1245"/>
                  </a:lnTo>
                  <a:lnTo>
                    <a:pt x="806" y="1245"/>
                  </a:lnTo>
                  <a:lnTo>
                    <a:pt x="804" y="1245"/>
                  </a:lnTo>
                  <a:lnTo>
                    <a:pt x="800" y="1243"/>
                  </a:lnTo>
                  <a:lnTo>
                    <a:pt x="798" y="1239"/>
                  </a:lnTo>
                  <a:lnTo>
                    <a:pt x="798" y="1236"/>
                  </a:lnTo>
                  <a:lnTo>
                    <a:pt x="798" y="1234"/>
                  </a:lnTo>
                  <a:lnTo>
                    <a:pt x="800" y="1230"/>
                  </a:lnTo>
                  <a:lnTo>
                    <a:pt x="804" y="1228"/>
                  </a:lnTo>
                  <a:lnTo>
                    <a:pt x="806" y="1228"/>
                  </a:lnTo>
                  <a:close/>
                  <a:moveTo>
                    <a:pt x="558" y="953"/>
                  </a:moveTo>
                  <a:lnTo>
                    <a:pt x="562" y="953"/>
                  </a:lnTo>
                  <a:lnTo>
                    <a:pt x="564" y="955"/>
                  </a:lnTo>
                  <a:lnTo>
                    <a:pt x="566" y="957"/>
                  </a:lnTo>
                  <a:lnTo>
                    <a:pt x="566" y="960"/>
                  </a:lnTo>
                  <a:lnTo>
                    <a:pt x="566" y="964"/>
                  </a:lnTo>
                  <a:lnTo>
                    <a:pt x="564" y="968"/>
                  </a:lnTo>
                  <a:lnTo>
                    <a:pt x="562" y="970"/>
                  </a:lnTo>
                  <a:lnTo>
                    <a:pt x="558" y="970"/>
                  </a:lnTo>
                  <a:lnTo>
                    <a:pt x="554" y="970"/>
                  </a:lnTo>
                  <a:lnTo>
                    <a:pt x="551" y="968"/>
                  </a:lnTo>
                  <a:lnTo>
                    <a:pt x="549" y="964"/>
                  </a:lnTo>
                  <a:lnTo>
                    <a:pt x="549" y="960"/>
                  </a:lnTo>
                  <a:lnTo>
                    <a:pt x="549" y="957"/>
                  </a:lnTo>
                  <a:lnTo>
                    <a:pt x="551" y="955"/>
                  </a:lnTo>
                  <a:lnTo>
                    <a:pt x="554" y="953"/>
                  </a:lnTo>
                  <a:lnTo>
                    <a:pt x="558" y="953"/>
                  </a:lnTo>
                  <a:close/>
                  <a:moveTo>
                    <a:pt x="885" y="1069"/>
                  </a:moveTo>
                  <a:lnTo>
                    <a:pt x="887" y="1071"/>
                  </a:lnTo>
                  <a:lnTo>
                    <a:pt x="891" y="1073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3" y="1082"/>
                  </a:lnTo>
                  <a:lnTo>
                    <a:pt x="891" y="1084"/>
                  </a:lnTo>
                  <a:lnTo>
                    <a:pt x="887" y="1086"/>
                  </a:lnTo>
                  <a:lnTo>
                    <a:pt x="885" y="1088"/>
                  </a:lnTo>
                  <a:lnTo>
                    <a:pt x="881" y="1086"/>
                  </a:lnTo>
                  <a:lnTo>
                    <a:pt x="878" y="1084"/>
                  </a:lnTo>
                  <a:lnTo>
                    <a:pt x="876" y="1082"/>
                  </a:lnTo>
                  <a:lnTo>
                    <a:pt x="876" y="1079"/>
                  </a:lnTo>
                  <a:lnTo>
                    <a:pt x="876" y="1075"/>
                  </a:lnTo>
                  <a:lnTo>
                    <a:pt x="878" y="1073"/>
                  </a:lnTo>
                  <a:lnTo>
                    <a:pt x="881" y="1071"/>
                  </a:lnTo>
                  <a:lnTo>
                    <a:pt x="885" y="1069"/>
                  </a:lnTo>
                  <a:close/>
                  <a:moveTo>
                    <a:pt x="771" y="949"/>
                  </a:moveTo>
                  <a:lnTo>
                    <a:pt x="774" y="951"/>
                  </a:lnTo>
                  <a:lnTo>
                    <a:pt x="778" y="953"/>
                  </a:lnTo>
                  <a:lnTo>
                    <a:pt x="780" y="955"/>
                  </a:lnTo>
                  <a:lnTo>
                    <a:pt x="780" y="959"/>
                  </a:lnTo>
                  <a:lnTo>
                    <a:pt x="780" y="962"/>
                  </a:lnTo>
                  <a:lnTo>
                    <a:pt x="778" y="964"/>
                  </a:lnTo>
                  <a:lnTo>
                    <a:pt x="774" y="966"/>
                  </a:lnTo>
                  <a:lnTo>
                    <a:pt x="771" y="968"/>
                  </a:lnTo>
                  <a:lnTo>
                    <a:pt x="767" y="966"/>
                  </a:lnTo>
                  <a:lnTo>
                    <a:pt x="765" y="964"/>
                  </a:lnTo>
                  <a:lnTo>
                    <a:pt x="763" y="962"/>
                  </a:lnTo>
                  <a:lnTo>
                    <a:pt x="761" y="959"/>
                  </a:lnTo>
                  <a:lnTo>
                    <a:pt x="763" y="955"/>
                  </a:lnTo>
                  <a:lnTo>
                    <a:pt x="765" y="953"/>
                  </a:lnTo>
                  <a:lnTo>
                    <a:pt x="767" y="951"/>
                  </a:lnTo>
                  <a:lnTo>
                    <a:pt x="771" y="949"/>
                  </a:lnTo>
                  <a:close/>
                  <a:moveTo>
                    <a:pt x="850" y="916"/>
                  </a:moveTo>
                  <a:lnTo>
                    <a:pt x="854" y="916"/>
                  </a:lnTo>
                  <a:lnTo>
                    <a:pt x="856" y="918"/>
                  </a:lnTo>
                  <a:lnTo>
                    <a:pt x="857" y="920"/>
                  </a:lnTo>
                  <a:lnTo>
                    <a:pt x="857" y="924"/>
                  </a:lnTo>
                  <a:lnTo>
                    <a:pt x="857" y="927"/>
                  </a:lnTo>
                  <a:lnTo>
                    <a:pt x="856" y="931"/>
                  </a:lnTo>
                  <a:lnTo>
                    <a:pt x="854" y="933"/>
                  </a:lnTo>
                  <a:lnTo>
                    <a:pt x="850" y="933"/>
                  </a:lnTo>
                  <a:lnTo>
                    <a:pt x="846" y="933"/>
                  </a:lnTo>
                  <a:lnTo>
                    <a:pt x="843" y="931"/>
                  </a:lnTo>
                  <a:lnTo>
                    <a:pt x="841" y="927"/>
                  </a:lnTo>
                  <a:lnTo>
                    <a:pt x="841" y="924"/>
                  </a:lnTo>
                  <a:lnTo>
                    <a:pt x="841" y="920"/>
                  </a:lnTo>
                  <a:lnTo>
                    <a:pt x="843" y="918"/>
                  </a:lnTo>
                  <a:lnTo>
                    <a:pt x="846" y="916"/>
                  </a:lnTo>
                  <a:lnTo>
                    <a:pt x="850" y="916"/>
                  </a:lnTo>
                  <a:close/>
                  <a:moveTo>
                    <a:pt x="902" y="890"/>
                  </a:moveTo>
                  <a:lnTo>
                    <a:pt x="905" y="892"/>
                  </a:lnTo>
                  <a:lnTo>
                    <a:pt x="909" y="894"/>
                  </a:lnTo>
                  <a:lnTo>
                    <a:pt x="911" y="896"/>
                  </a:lnTo>
                  <a:lnTo>
                    <a:pt x="911" y="899"/>
                  </a:lnTo>
                  <a:lnTo>
                    <a:pt x="911" y="903"/>
                  </a:lnTo>
                  <a:lnTo>
                    <a:pt x="909" y="905"/>
                  </a:lnTo>
                  <a:lnTo>
                    <a:pt x="905" y="907"/>
                  </a:lnTo>
                  <a:lnTo>
                    <a:pt x="902" y="909"/>
                  </a:lnTo>
                  <a:lnTo>
                    <a:pt x="898" y="907"/>
                  </a:lnTo>
                  <a:lnTo>
                    <a:pt x="896" y="905"/>
                  </a:lnTo>
                  <a:lnTo>
                    <a:pt x="894" y="903"/>
                  </a:lnTo>
                  <a:lnTo>
                    <a:pt x="894" y="899"/>
                  </a:lnTo>
                  <a:lnTo>
                    <a:pt x="894" y="896"/>
                  </a:lnTo>
                  <a:lnTo>
                    <a:pt x="896" y="894"/>
                  </a:lnTo>
                  <a:lnTo>
                    <a:pt x="898" y="892"/>
                  </a:lnTo>
                  <a:lnTo>
                    <a:pt x="902" y="890"/>
                  </a:lnTo>
                  <a:close/>
                  <a:moveTo>
                    <a:pt x="442" y="959"/>
                  </a:moveTo>
                  <a:lnTo>
                    <a:pt x="445" y="959"/>
                  </a:lnTo>
                  <a:lnTo>
                    <a:pt x="449" y="960"/>
                  </a:lnTo>
                  <a:lnTo>
                    <a:pt x="451" y="964"/>
                  </a:lnTo>
                  <a:lnTo>
                    <a:pt x="451" y="968"/>
                  </a:lnTo>
                  <a:lnTo>
                    <a:pt x="451" y="972"/>
                  </a:lnTo>
                  <a:lnTo>
                    <a:pt x="449" y="973"/>
                  </a:lnTo>
                  <a:lnTo>
                    <a:pt x="445" y="975"/>
                  </a:lnTo>
                  <a:lnTo>
                    <a:pt x="442" y="977"/>
                  </a:lnTo>
                  <a:lnTo>
                    <a:pt x="440" y="975"/>
                  </a:lnTo>
                  <a:lnTo>
                    <a:pt x="436" y="973"/>
                  </a:lnTo>
                  <a:lnTo>
                    <a:pt x="434" y="972"/>
                  </a:lnTo>
                  <a:lnTo>
                    <a:pt x="434" y="968"/>
                  </a:lnTo>
                  <a:lnTo>
                    <a:pt x="434" y="964"/>
                  </a:lnTo>
                  <a:lnTo>
                    <a:pt x="436" y="960"/>
                  </a:lnTo>
                  <a:lnTo>
                    <a:pt x="440" y="959"/>
                  </a:lnTo>
                  <a:lnTo>
                    <a:pt x="442" y="959"/>
                  </a:lnTo>
                  <a:close/>
                  <a:moveTo>
                    <a:pt x="1244" y="1312"/>
                  </a:moveTo>
                  <a:lnTo>
                    <a:pt x="1247" y="1312"/>
                  </a:lnTo>
                  <a:lnTo>
                    <a:pt x="1249" y="1313"/>
                  </a:lnTo>
                  <a:lnTo>
                    <a:pt x="1251" y="1317"/>
                  </a:lnTo>
                  <a:lnTo>
                    <a:pt x="1253" y="1319"/>
                  </a:lnTo>
                  <a:lnTo>
                    <a:pt x="1251" y="1323"/>
                  </a:lnTo>
                  <a:lnTo>
                    <a:pt x="1249" y="1326"/>
                  </a:lnTo>
                  <a:lnTo>
                    <a:pt x="1247" y="1328"/>
                  </a:lnTo>
                  <a:lnTo>
                    <a:pt x="1244" y="1328"/>
                  </a:lnTo>
                  <a:lnTo>
                    <a:pt x="1240" y="1328"/>
                  </a:lnTo>
                  <a:lnTo>
                    <a:pt x="1238" y="1326"/>
                  </a:lnTo>
                  <a:lnTo>
                    <a:pt x="1236" y="1323"/>
                  </a:lnTo>
                  <a:lnTo>
                    <a:pt x="1234" y="1319"/>
                  </a:lnTo>
                  <a:lnTo>
                    <a:pt x="1236" y="1317"/>
                  </a:lnTo>
                  <a:lnTo>
                    <a:pt x="1238" y="1313"/>
                  </a:lnTo>
                  <a:lnTo>
                    <a:pt x="1240" y="1312"/>
                  </a:lnTo>
                  <a:lnTo>
                    <a:pt x="1244" y="1312"/>
                  </a:lnTo>
                  <a:close/>
                  <a:moveTo>
                    <a:pt x="1225" y="1546"/>
                  </a:moveTo>
                  <a:lnTo>
                    <a:pt x="1229" y="1548"/>
                  </a:lnTo>
                  <a:lnTo>
                    <a:pt x="1231" y="1550"/>
                  </a:lnTo>
                  <a:lnTo>
                    <a:pt x="1232" y="1552"/>
                  </a:lnTo>
                  <a:lnTo>
                    <a:pt x="1234" y="1555"/>
                  </a:lnTo>
                  <a:lnTo>
                    <a:pt x="1232" y="1559"/>
                  </a:lnTo>
                  <a:lnTo>
                    <a:pt x="1231" y="1563"/>
                  </a:lnTo>
                  <a:lnTo>
                    <a:pt x="1229" y="1565"/>
                  </a:lnTo>
                  <a:lnTo>
                    <a:pt x="1225" y="1565"/>
                  </a:lnTo>
                  <a:lnTo>
                    <a:pt x="1221" y="1565"/>
                  </a:lnTo>
                  <a:lnTo>
                    <a:pt x="1219" y="1563"/>
                  </a:lnTo>
                  <a:lnTo>
                    <a:pt x="1218" y="1559"/>
                  </a:lnTo>
                  <a:lnTo>
                    <a:pt x="1216" y="1555"/>
                  </a:lnTo>
                  <a:lnTo>
                    <a:pt x="1218" y="1552"/>
                  </a:lnTo>
                  <a:lnTo>
                    <a:pt x="1219" y="1550"/>
                  </a:lnTo>
                  <a:lnTo>
                    <a:pt x="1221" y="1548"/>
                  </a:lnTo>
                  <a:lnTo>
                    <a:pt x="1225" y="1546"/>
                  </a:lnTo>
                  <a:close/>
                  <a:moveTo>
                    <a:pt x="549" y="877"/>
                  </a:moveTo>
                  <a:lnTo>
                    <a:pt x="551" y="877"/>
                  </a:lnTo>
                  <a:lnTo>
                    <a:pt x="554" y="879"/>
                  </a:lnTo>
                  <a:lnTo>
                    <a:pt x="556" y="883"/>
                  </a:lnTo>
                  <a:lnTo>
                    <a:pt x="556" y="887"/>
                  </a:lnTo>
                  <a:lnTo>
                    <a:pt x="556" y="890"/>
                  </a:lnTo>
                  <a:lnTo>
                    <a:pt x="554" y="892"/>
                  </a:lnTo>
                  <a:lnTo>
                    <a:pt x="551" y="894"/>
                  </a:lnTo>
                  <a:lnTo>
                    <a:pt x="549" y="896"/>
                  </a:lnTo>
                  <a:lnTo>
                    <a:pt x="545" y="894"/>
                  </a:lnTo>
                  <a:lnTo>
                    <a:pt x="542" y="892"/>
                  </a:lnTo>
                  <a:lnTo>
                    <a:pt x="540" y="890"/>
                  </a:lnTo>
                  <a:lnTo>
                    <a:pt x="540" y="887"/>
                  </a:lnTo>
                  <a:lnTo>
                    <a:pt x="540" y="883"/>
                  </a:lnTo>
                  <a:lnTo>
                    <a:pt x="542" y="879"/>
                  </a:lnTo>
                  <a:lnTo>
                    <a:pt x="545" y="877"/>
                  </a:lnTo>
                  <a:lnTo>
                    <a:pt x="549" y="877"/>
                  </a:lnTo>
                  <a:close/>
                  <a:moveTo>
                    <a:pt x="662" y="864"/>
                  </a:moveTo>
                  <a:lnTo>
                    <a:pt x="667" y="866"/>
                  </a:lnTo>
                  <a:lnTo>
                    <a:pt x="671" y="868"/>
                  </a:lnTo>
                  <a:lnTo>
                    <a:pt x="675" y="872"/>
                  </a:lnTo>
                  <a:lnTo>
                    <a:pt x="675" y="877"/>
                  </a:lnTo>
                  <a:lnTo>
                    <a:pt x="675" y="881"/>
                  </a:lnTo>
                  <a:lnTo>
                    <a:pt x="671" y="885"/>
                  </a:lnTo>
                  <a:lnTo>
                    <a:pt x="667" y="888"/>
                  </a:lnTo>
                  <a:lnTo>
                    <a:pt x="662" y="888"/>
                  </a:lnTo>
                  <a:lnTo>
                    <a:pt x="658" y="888"/>
                  </a:lnTo>
                  <a:lnTo>
                    <a:pt x="654" y="885"/>
                  </a:lnTo>
                  <a:lnTo>
                    <a:pt x="651" y="881"/>
                  </a:lnTo>
                  <a:lnTo>
                    <a:pt x="651" y="877"/>
                  </a:lnTo>
                  <a:lnTo>
                    <a:pt x="651" y="872"/>
                  </a:lnTo>
                  <a:lnTo>
                    <a:pt x="654" y="868"/>
                  </a:lnTo>
                  <a:lnTo>
                    <a:pt x="658" y="866"/>
                  </a:lnTo>
                  <a:lnTo>
                    <a:pt x="662" y="864"/>
                  </a:lnTo>
                  <a:close/>
                  <a:moveTo>
                    <a:pt x="654" y="1018"/>
                  </a:moveTo>
                  <a:lnTo>
                    <a:pt x="658" y="1018"/>
                  </a:lnTo>
                  <a:lnTo>
                    <a:pt x="660" y="1020"/>
                  </a:lnTo>
                  <a:lnTo>
                    <a:pt x="662" y="1023"/>
                  </a:lnTo>
                  <a:lnTo>
                    <a:pt x="662" y="1027"/>
                  </a:lnTo>
                  <a:lnTo>
                    <a:pt x="662" y="1031"/>
                  </a:lnTo>
                  <a:lnTo>
                    <a:pt x="660" y="1033"/>
                  </a:lnTo>
                  <a:lnTo>
                    <a:pt x="658" y="1034"/>
                  </a:lnTo>
                  <a:lnTo>
                    <a:pt x="654" y="1036"/>
                  </a:lnTo>
                  <a:lnTo>
                    <a:pt x="651" y="1034"/>
                  </a:lnTo>
                  <a:lnTo>
                    <a:pt x="647" y="1033"/>
                  </a:lnTo>
                  <a:lnTo>
                    <a:pt x="645" y="1031"/>
                  </a:lnTo>
                  <a:lnTo>
                    <a:pt x="645" y="1027"/>
                  </a:lnTo>
                  <a:lnTo>
                    <a:pt x="645" y="1023"/>
                  </a:lnTo>
                  <a:lnTo>
                    <a:pt x="647" y="1020"/>
                  </a:lnTo>
                  <a:lnTo>
                    <a:pt x="651" y="1018"/>
                  </a:lnTo>
                  <a:lnTo>
                    <a:pt x="654" y="1018"/>
                  </a:lnTo>
                  <a:close/>
                  <a:moveTo>
                    <a:pt x="516" y="1119"/>
                  </a:moveTo>
                  <a:lnTo>
                    <a:pt x="519" y="1119"/>
                  </a:lnTo>
                  <a:lnTo>
                    <a:pt x="523" y="1121"/>
                  </a:lnTo>
                  <a:lnTo>
                    <a:pt x="525" y="1123"/>
                  </a:lnTo>
                  <a:lnTo>
                    <a:pt x="525" y="1127"/>
                  </a:lnTo>
                  <a:lnTo>
                    <a:pt x="525" y="1130"/>
                  </a:lnTo>
                  <a:lnTo>
                    <a:pt x="523" y="1134"/>
                  </a:lnTo>
                  <a:lnTo>
                    <a:pt x="519" y="1136"/>
                  </a:lnTo>
                  <a:lnTo>
                    <a:pt x="516" y="1136"/>
                  </a:lnTo>
                  <a:lnTo>
                    <a:pt x="512" y="1136"/>
                  </a:lnTo>
                  <a:lnTo>
                    <a:pt x="510" y="1134"/>
                  </a:lnTo>
                  <a:lnTo>
                    <a:pt x="508" y="1130"/>
                  </a:lnTo>
                  <a:lnTo>
                    <a:pt x="506" y="1127"/>
                  </a:lnTo>
                  <a:lnTo>
                    <a:pt x="508" y="1123"/>
                  </a:lnTo>
                  <a:lnTo>
                    <a:pt x="510" y="1121"/>
                  </a:lnTo>
                  <a:lnTo>
                    <a:pt x="512" y="1119"/>
                  </a:lnTo>
                  <a:lnTo>
                    <a:pt x="516" y="1119"/>
                  </a:lnTo>
                  <a:close/>
                  <a:moveTo>
                    <a:pt x="578" y="1171"/>
                  </a:moveTo>
                  <a:lnTo>
                    <a:pt x="582" y="1171"/>
                  </a:lnTo>
                  <a:lnTo>
                    <a:pt x="584" y="1173"/>
                  </a:lnTo>
                  <a:lnTo>
                    <a:pt x="586" y="1177"/>
                  </a:lnTo>
                  <a:lnTo>
                    <a:pt x="588" y="1180"/>
                  </a:lnTo>
                  <a:lnTo>
                    <a:pt x="586" y="1184"/>
                  </a:lnTo>
                  <a:lnTo>
                    <a:pt x="584" y="1186"/>
                  </a:lnTo>
                  <a:lnTo>
                    <a:pt x="582" y="1188"/>
                  </a:lnTo>
                  <a:lnTo>
                    <a:pt x="578" y="1190"/>
                  </a:lnTo>
                  <a:lnTo>
                    <a:pt x="575" y="1188"/>
                  </a:lnTo>
                  <a:lnTo>
                    <a:pt x="573" y="1186"/>
                  </a:lnTo>
                  <a:lnTo>
                    <a:pt x="571" y="1184"/>
                  </a:lnTo>
                  <a:lnTo>
                    <a:pt x="569" y="1180"/>
                  </a:lnTo>
                  <a:lnTo>
                    <a:pt x="571" y="1177"/>
                  </a:lnTo>
                  <a:lnTo>
                    <a:pt x="573" y="1173"/>
                  </a:lnTo>
                  <a:lnTo>
                    <a:pt x="575" y="1171"/>
                  </a:lnTo>
                  <a:lnTo>
                    <a:pt x="578" y="1171"/>
                  </a:lnTo>
                  <a:close/>
                  <a:moveTo>
                    <a:pt x="447" y="1147"/>
                  </a:moveTo>
                  <a:lnTo>
                    <a:pt x="451" y="1147"/>
                  </a:lnTo>
                  <a:lnTo>
                    <a:pt x="455" y="1149"/>
                  </a:lnTo>
                  <a:lnTo>
                    <a:pt x="457" y="1151"/>
                  </a:lnTo>
                  <a:lnTo>
                    <a:pt x="457" y="1154"/>
                  </a:lnTo>
                  <a:lnTo>
                    <a:pt x="457" y="1158"/>
                  </a:lnTo>
                  <a:lnTo>
                    <a:pt x="455" y="1162"/>
                  </a:lnTo>
                  <a:lnTo>
                    <a:pt x="451" y="1164"/>
                  </a:lnTo>
                  <a:lnTo>
                    <a:pt x="447" y="1164"/>
                  </a:lnTo>
                  <a:lnTo>
                    <a:pt x="444" y="1164"/>
                  </a:lnTo>
                  <a:lnTo>
                    <a:pt x="442" y="1162"/>
                  </a:lnTo>
                  <a:lnTo>
                    <a:pt x="440" y="1158"/>
                  </a:lnTo>
                  <a:lnTo>
                    <a:pt x="438" y="1154"/>
                  </a:lnTo>
                  <a:lnTo>
                    <a:pt x="440" y="1151"/>
                  </a:lnTo>
                  <a:lnTo>
                    <a:pt x="442" y="1149"/>
                  </a:lnTo>
                  <a:lnTo>
                    <a:pt x="444" y="1147"/>
                  </a:lnTo>
                  <a:lnTo>
                    <a:pt x="447" y="1147"/>
                  </a:lnTo>
                  <a:close/>
                  <a:moveTo>
                    <a:pt x="283" y="1082"/>
                  </a:moveTo>
                  <a:lnTo>
                    <a:pt x="287" y="1084"/>
                  </a:lnTo>
                  <a:lnTo>
                    <a:pt x="290" y="1086"/>
                  </a:lnTo>
                  <a:lnTo>
                    <a:pt x="292" y="1088"/>
                  </a:lnTo>
                  <a:lnTo>
                    <a:pt x="292" y="1092"/>
                  </a:lnTo>
                  <a:lnTo>
                    <a:pt x="292" y="1095"/>
                  </a:lnTo>
                  <a:lnTo>
                    <a:pt x="290" y="1099"/>
                  </a:lnTo>
                  <a:lnTo>
                    <a:pt x="287" y="1101"/>
                  </a:lnTo>
                  <a:lnTo>
                    <a:pt x="283" y="1101"/>
                  </a:lnTo>
                  <a:lnTo>
                    <a:pt x="279" y="1101"/>
                  </a:lnTo>
                  <a:lnTo>
                    <a:pt x="277" y="1099"/>
                  </a:lnTo>
                  <a:lnTo>
                    <a:pt x="276" y="1095"/>
                  </a:lnTo>
                  <a:lnTo>
                    <a:pt x="276" y="1092"/>
                  </a:lnTo>
                  <a:lnTo>
                    <a:pt x="276" y="1088"/>
                  </a:lnTo>
                  <a:lnTo>
                    <a:pt x="277" y="1086"/>
                  </a:lnTo>
                  <a:lnTo>
                    <a:pt x="279" y="1084"/>
                  </a:lnTo>
                  <a:lnTo>
                    <a:pt x="283" y="1082"/>
                  </a:lnTo>
                  <a:close/>
                  <a:moveTo>
                    <a:pt x="370" y="1003"/>
                  </a:moveTo>
                  <a:lnTo>
                    <a:pt x="373" y="1003"/>
                  </a:lnTo>
                  <a:lnTo>
                    <a:pt x="375" y="1005"/>
                  </a:lnTo>
                  <a:lnTo>
                    <a:pt x="377" y="1009"/>
                  </a:lnTo>
                  <a:lnTo>
                    <a:pt x="377" y="1010"/>
                  </a:lnTo>
                  <a:lnTo>
                    <a:pt x="377" y="1014"/>
                  </a:lnTo>
                  <a:lnTo>
                    <a:pt x="375" y="1018"/>
                  </a:lnTo>
                  <a:lnTo>
                    <a:pt x="373" y="1020"/>
                  </a:lnTo>
                  <a:lnTo>
                    <a:pt x="370" y="1020"/>
                  </a:lnTo>
                  <a:lnTo>
                    <a:pt x="366" y="1020"/>
                  </a:lnTo>
                  <a:lnTo>
                    <a:pt x="362" y="1018"/>
                  </a:lnTo>
                  <a:lnTo>
                    <a:pt x="361" y="1014"/>
                  </a:lnTo>
                  <a:lnTo>
                    <a:pt x="361" y="1010"/>
                  </a:lnTo>
                  <a:lnTo>
                    <a:pt x="361" y="1009"/>
                  </a:lnTo>
                  <a:lnTo>
                    <a:pt x="362" y="1005"/>
                  </a:lnTo>
                  <a:lnTo>
                    <a:pt x="366" y="1003"/>
                  </a:lnTo>
                  <a:lnTo>
                    <a:pt x="370" y="1003"/>
                  </a:lnTo>
                  <a:close/>
                  <a:moveTo>
                    <a:pt x="1055" y="1724"/>
                  </a:moveTo>
                  <a:lnTo>
                    <a:pt x="1057" y="1724"/>
                  </a:lnTo>
                  <a:lnTo>
                    <a:pt x="1061" y="1725"/>
                  </a:lnTo>
                  <a:lnTo>
                    <a:pt x="1062" y="1729"/>
                  </a:lnTo>
                  <a:lnTo>
                    <a:pt x="1062" y="1731"/>
                  </a:lnTo>
                  <a:lnTo>
                    <a:pt x="1062" y="1735"/>
                  </a:lnTo>
                  <a:lnTo>
                    <a:pt x="1061" y="1738"/>
                  </a:lnTo>
                  <a:lnTo>
                    <a:pt x="1057" y="1740"/>
                  </a:lnTo>
                  <a:lnTo>
                    <a:pt x="1055" y="1740"/>
                  </a:lnTo>
                  <a:lnTo>
                    <a:pt x="1051" y="1740"/>
                  </a:lnTo>
                  <a:lnTo>
                    <a:pt x="1048" y="1738"/>
                  </a:lnTo>
                  <a:lnTo>
                    <a:pt x="1046" y="1735"/>
                  </a:lnTo>
                  <a:lnTo>
                    <a:pt x="1046" y="1731"/>
                  </a:lnTo>
                  <a:lnTo>
                    <a:pt x="1046" y="1729"/>
                  </a:lnTo>
                  <a:lnTo>
                    <a:pt x="1048" y="1725"/>
                  </a:lnTo>
                  <a:lnTo>
                    <a:pt x="1051" y="1724"/>
                  </a:lnTo>
                  <a:lnTo>
                    <a:pt x="1055" y="1724"/>
                  </a:lnTo>
                  <a:close/>
                  <a:moveTo>
                    <a:pt x="939" y="1470"/>
                  </a:moveTo>
                  <a:lnTo>
                    <a:pt x="942" y="1470"/>
                  </a:lnTo>
                  <a:lnTo>
                    <a:pt x="944" y="1472"/>
                  </a:lnTo>
                  <a:lnTo>
                    <a:pt x="946" y="1476"/>
                  </a:lnTo>
                  <a:lnTo>
                    <a:pt x="948" y="1480"/>
                  </a:lnTo>
                  <a:lnTo>
                    <a:pt x="946" y="1483"/>
                  </a:lnTo>
                  <a:lnTo>
                    <a:pt x="944" y="1485"/>
                  </a:lnTo>
                  <a:lnTo>
                    <a:pt x="942" y="1487"/>
                  </a:lnTo>
                  <a:lnTo>
                    <a:pt x="939" y="1487"/>
                  </a:lnTo>
                  <a:lnTo>
                    <a:pt x="935" y="1487"/>
                  </a:lnTo>
                  <a:lnTo>
                    <a:pt x="931" y="1485"/>
                  </a:lnTo>
                  <a:lnTo>
                    <a:pt x="929" y="1483"/>
                  </a:lnTo>
                  <a:lnTo>
                    <a:pt x="929" y="1480"/>
                  </a:lnTo>
                  <a:lnTo>
                    <a:pt x="929" y="1476"/>
                  </a:lnTo>
                  <a:lnTo>
                    <a:pt x="931" y="1472"/>
                  </a:lnTo>
                  <a:lnTo>
                    <a:pt x="935" y="1470"/>
                  </a:lnTo>
                  <a:lnTo>
                    <a:pt x="939" y="1470"/>
                  </a:lnTo>
                  <a:close/>
                  <a:moveTo>
                    <a:pt x="915" y="1332"/>
                  </a:moveTo>
                  <a:lnTo>
                    <a:pt x="918" y="1332"/>
                  </a:lnTo>
                  <a:lnTo>
                    <a:pt x="920" y="1334"/>
                  </a:lnTo>
                  <a:lnTo>
                    <a:pt x="922" y="1337"/>
                  </a:lnTo>
                  <a:lnTo>
                    <a:pt x="924" y="1341"/>
                  </a:lnTo>
                  <a:lnTo>
                    <a:pt x="922" y="1343"/>
                  </a:lnTo>
                  <a:lnTo>
                    <a:pt x="920" y="1347"/>
                  </a:lnTo>
                  <a:lnTo>
                    <a:pt x="918" y="1349"/>
                  </a:lnTo>
                  <a:lnTo>
                    <a:pt x="915" y="1349"/>
                  </a:lnTo>
                  <a:lnTo>
                    <a:pt x="911" y="1349"/>
                  </a:lnTo>
                  <a:lnTo>
                    <a:pt x="907" y="1347"/>
                  </a:lnTo>
                  <a:lnTo>
                    <a:pt x="905" y="1343"/>
                  </a:lnTo>
                  <a:lnTo>
                    <a:pt x="905" y="1341"/>
                  </a:lnTo>
                  <a:lnTo>
                    <a:pt x="905" y="1337"/>
                  </a:lnTo>
                  <a:lnTo>
                    <a:pt x="907" y="1334"/>
                  </a:lnTo>
                  <a:lnTo>
                    <a:pt x="911" y="1332"/>
                  </a:lnTo>
                  <a:lnTo>
                    <a:pt x="915" y="1332"/>
                  </a:lnTo>
                  <a:close/>
                  <a:moveTo>
                    <a:pt x="682" y="1406"/>
                  </a:moveTo>
                  <a:lnTo>
                    <a:pt x="686" y="1408"/>
                  </a:lnTo>
                  <a:lnTo>
                    <a:pt x="687" y="1409"/>
                  </a:lnTo>
                  <a:lnTo>
                    <a:pt x="689" y="1411"/>
                  </a:lnTo>
                  <a:lnTo>
                    <a:pt x="691" y="1415"/>
                  </a:lnTo>
                  <a:lnTo>
                    <a:pt x="689" y="1419"/>
                  </a:lnTo>
                  <a:lnTo>
                    <a:pt x="687" y="1421"/>
                  </a:lnTo>
                  <a:lnTo>
                    <a:pt x="686" y="1422"/>
                  </a:lnTo>
                  <a:lnTo>
                    <a:pt x="682" y="1424"/>
                  </a:lnTo>
                  <a:lnTo>
                    <a:pt x="678" y="1422"/>
                  </a:lnTo>
                  <a:lnTo>
                    <a:pt x="676" y="1421"/>
                  </a:lnTo>
                  <a:lnTo>
                    <a:pt x="675" y="1419"/>
                  </a:lnTo>
                  <a:lnTo>
                    <a:pt x="673" y="1415"/>
                  </a:lnTo>
                  <a:lnTo>
                    <a:pt x="675" y="1411"/>
                  </a:lnTo>
                  <a:lnTo>
                    <a:pt x="676" y="1409"/>
                  </a:lnTo>
                  <a:lnTo>
                    <a:pt x="678" y="1408"/>
                  </a:lnTo>
                  <a:lnTo>
                    <a:pt x="682" y="1406"/>
                  </a:lnTo>
                  <a:close/>
                  <a:moveTo>
                    <a:pt x="737" y="1288"/>
                  </a:moveTo>
                  <a:lnTo>
                    <a:pt x="741" y="1288"/>
                  </a:lnTo>
                  <a:lnTo>
                    <a:pt x="743" y="1289"/>
                  </a:lnTo>
                  <a:lnTo>
                    <a:pt x="745" y="1291"/>
                  </a:lnTo>
                  <a:lnTo>
                    <a:pt x="747" y="1295"/>
                  </a:lnTo>
                  <a:lnTo>
                    <a:pt x="745" y="1299"/>
                  </a:lnTo>
                  <a:lnTo>
                    <a:pt x="743" y="1302"/>
                  </a:lnTo>
                  <a:lnTo>
                    <a:pt x="741" y="1304"/>
                  </a:lnTo>
                  <a:lnTo>
                    <a:pt x="737" y="1304"/>
                  </a:lnTo>
                  <a:lnTo>
                    <a:pt x="734" y="1304"/>
                  </a:lnTo>
                  <a:lnTo>
                    <a:pt x="730" y="1302"/>
                  </a:lnTo>
                  <a:lnTo>
                    <a:pt x="728" y="1299"/>
                  </a:lnTo>
                  <a:lnTo>
                    <a:pt x="728" y="1295"/>
                  </a:lnTo>
                  <a:lnTo>
                    <a:pt x="728" y="1291"/>
                  </a:lnTo>
                  <a:lnTo>
                    <a:pt x="730" y="1289"/>
                  </a:lnTo>
                  <a:lnTo>
                    <a:pt x="734" y="1288"/>
                  </a:lnTo>
                  <a:lnTo>
                    <a:pt x="737" y="1288"/>
                  </a:lnTo>
                  <a:close/>
                  <a:moveTo>
                    <a:pt x="442" y="1801"/>
                  </a:moveTo>
                  <a:lnTo>
                    <a:pt x="445" y="1803"/>
                  </a:lnTo>
                  <a:lnTo>
                    <a:pt x="447" y="1805"/>
                  </a:lnTo>
                  <a:lnTo>
                    <a:pt x="449" y="1807"/>
                  </a:lnTo>
                  <a:lnTo>
                    <a:pt x="449" y="1810"/>
                  </a:lnTo>
                  <a:lnTo>
                    <a:pt x="449" y="1814"/>
                  </a:lnTo>
                  <a:lnTo>
                    <a:pt x="447" y="1818"/>
                  </a:lnTo>
                  <a:lnTo>
                    <a:pt x="445" y="1820"/>
                  </a:lnTo>
                  <a:lnTo>
                    <a:pt x="442" y="1820"/>
                  </a:lnTo>
                  <a:lnTo>
                    <a:pt x="438" y="1820"/>
                  </a:lnTo>
                  <a:lnTo>
                    <a:pt x="434" y="1818"/>
                  </a:lnTo>
                  <a:lnTo>
                    <a:pt x="433" y="1814"/>
                  </a:lnTo>
                  <a:lnTo>
                    <a:pt x="433" y="1810"/>
                  </a:lnTo>
                  <a:lnTo>
                    <a:pt x="433" y="1807"/>
                  </a:lnTo>
                  <a:lnTo>
                    <a:pt x="434" y="1805"/>
                  </a:lnTo>
                  <a:lnTo>
                    <a:pt x="438" y="1803"/>
                  </a:lnTo>
                  <a:lnTo>
                    <a:pt x="442" y="1801"/>
                  </a:lnTo>
                  <a:close/>
                  <a:moveTo>
                    <a:pt x="290" y="1639"/>
                  </a:moveTo>
                  <a:lnTo>
                    <a:pt x="294" y="1640"/>
                  </a:lnTo>
                  <a:lnTo>
                    <a:pt x="296" y="1642"/>
                  </a:lnTo>
                  <a:lnTo>
                    <a:pt x="298" y="1644"/>
                  </a:lnTo>
                  <a:lnTo>
                    <a:pt x="300" y="1648"/>
                  </a:lnTo>
                  <a:lnTo>
                    <a:pt x="298" y="1652"/>
                  </a:lnTo>
                  <a:lnTo>
                    <a:pt x="296" y="1655"/>
                  </a:lnTo>
                  <a:lnTo>
                    <a:pt x="294" y="1657"/>
                  </a:lnTo>
                  <a:lnTo>
                    <a:pt x="290" y="1657"/>
                  </a:lnTo>
                  <a:lnTo>
                    <a:pt x="287" y="1657"/>
                  </a:lnTo>
                  <a:lnTo>
                    <a:pt x="283" y="1655"/>
                  </a:lnTo>
                  <a:lnTo>
                    <a:pt x="281" y="1652"/>
                  </a:lnTo>
                  <a:lnTo>
                    <a:pt x="281" y="1648"/>
                  </a:lnTo>
                  <a:lnTo>
                    <a:pt x="281" y="1644"/>
                  </a:lnTo>
                  <a:lnTo>
                    <a:pt x="283" y="1642"/>
                  </a:lnTo>
                  <a:lnTo>
                    <a:pt x="287" y="1640"/>
                  </a:lnTo>
                  <a:lnTo>
                    <a:pt x="290" y="1639"/>
                  </a:lnTo>
                  <a:close/>
                  <a:moveTo>
                    <a:pt x="442" y="1517"/>
                  </a:moveTo>
                  <a:lnTo>
                    <a:pt x="445" y="1519"/>
                  </a:lnTo>
                  <a:lnTo>
                    <a:pt x="447" y="1520"/>
                  </a:lnTo>
                  <a:lnTo>
                    <a:pt x="451" y="1522"/>
                  </a:lnTo>
                  <a:lnTo>
                    <a:pt x="451" y="1526"/>
                  </a:lnTo>
                  <a:lnTo>
                    <a:pt x="451" y="1530"/>
                  </a:lnTo>
                  <a:lnTo>
                    <a:pt x="447" y="1531"/>
                  </a:lnTo>
                  <a:lnTo>
                    <a:pt x="445" y="1533"/>
                  </a:lnTo>
                  <a:lnTo>
                    <a:pt x="442" y="1535"/>
                  </a:lnTo>
                  <a:lnTo>
                    <a:pt x="438" y="1533"/>
                  </a:lnTo>
                  <a:lnTo>
                    <a:pt x="436" y="1531"/>
                  </a:lnTo>
                  <a:lnTo>
                    <a:pt x="434" y="1530"/>
                  </a:lnTo>
                  <a:lnTo>
                    <a:pt x="433" y="1526"/>
                  </a:lnTo>
                  <a:lnTo>
                    <a:pt x="434" y="1522"/>
                  </a:lnTo>
                  <a:lnTo>
                    <a:pt x="436" y="1520"/>
                  </a:lnTo>
                  <a:lnTo>
                    <a:pt x="438" y="1519"/>
                  </a:lnTo>
                  <a:lnTo>
                    <a:pt x="442" y="1517"/>
                  </a:lnTo>
                  <a:close/>
                  <a:moveTo>
                    <a:pt x="174" y="1391"/>
                  </a:moveTo>
                  <a:lnTo>
                    <a:pt x="176" y="1391"/>
                  </a:lnTo>
                  <a:lnTo>
                    <a:pt x="179" y="1393"/>
                  </a:lnTo>
                  <a:lnTo>
                    <a:pt x="181" y="1395"/>
                  </a:lnTo>
                  <a:lnTo>
                    <a:pt x="181" y="1398"/>
                  </a:lnTo>
                  <a:lnTo>
                    <a:pt x="181" y="1402"/>
                  </a:lnTo>
                  <a:lnTo>
                    <a:pt x="179" y="1406"/>
                  </a:lnTo>
                  <a:lnTo>
                    <a:pt x="176" y="1408"/>
                  </a:lnTo>
                  <a:lnTo>
                    <a:pt x="174" y="1408"/>
                  </a:lnTo>
                  <a:lnTo>
                    <a:pt x="170" y="1408"/>
                  </a:lnTo>
                  <a:lnTo>
                    <a:pt x="167" y="1406"/>
                  </a:lnTo>
                  <a:lnTo>
                    <a:pt x="165" y="1402"/>
                  </a:lnTo>
                  <a:lnTo>
                    <a:pt x="165" y="1398"/>
                  </a:lnTo>
                  <a:lnTo>
                    <a:pt x="165" y="1395"/>
                  </a:lnTo>
                  <a:lnTo>
                    <a:pt x="167" y="1393"/>
                  </a:lnTo>
                  <a:lnTo>
                    <a:pt x="170" y="1391"/>
                  </a:lnTo>
                  <a:lnTo>
                    <a:pt x="174" y="1391"/>
                  </a:lnTo>
                  <a:close/>
                  <a:moveTo>
                    <a:pt x="167" y="1884"/>
                  </a:moveTo>
                  <a:lnTo>
                    <a:pt x="170" y="1886"/>
                  </a:lnTo>
                  <a:lnTo>
                    <a:pt x="172" y="1888"/>
                  </a:lnTo>
                  <a:lnTo>
                    <a:pt x="174" y="1890"/>
                  </a:lnTo>
                  <a:lnTo>
                    <a:pt x="176" y="1894"/>
                  </a:lnTo>
                  <a:lnTo>
                    <a:pt x="174" y="1897"/>
                  </a:lnTo>
                  <a:lnTo>
                    <a:pt x="172" y="1899"/>
                  </a:lnTo>
                  <a:lnTo>
                    <a:pt x="170" y="1901"/>
                  </a:lnTo>
                  <a:lnTo>
                    <a:pt x="167" y="1903"/>
                  </a:lnTo>
                  <a:lnTo>
                    <a:pt x="163" y="1901"/>
                  </a:lnTo>
                  <a:lnTo>
                    <a:pt x="161" y="1899"/>
                  </a:lnTo>
                  <a:lnTo>
                    <a:pt x="159" y="1897"/>
                  </a:lnTo>
                  <a:lnTo>
                    <a:pt x="157" y="1894"/>
                  </a:lnTo>
                  <a:lnTo>
                    <a:pt x="159" y="1890"/>
                  </a:lnTo>
                  <a:lnTo>
                    <a:pt x="161" y="1888"/>
                  </a:lnTo>
                  <a:lnTo>
                    <a:pt x="163" y="1886"/>
                  </a:lnTo>
                  <a:lnTo>
                    <a:pt x="167" y="1884"/>
                  </a:lnTo>
                  <a:close/>
                  <a:moveTo>
                    <a:pt x="10" y="1472"/>
                  </a:moveTo>
                  <a:lnTo>
                    <a:pt x="13" y="1474"/>
                  </a:lnTo>
                  <a:lnTo>
                    <a:pt x="15" y="1476"/>
                  </a:lnTo>
                  <a:lnTo>
                    <a:pt x="17" y="1478"/>
                  </a:lnTo>
                  <a:lnTo>
                    <a:pt x="19" y="1482"/>
                  </a:lnTo>
                  <a:lnTo>
                    <a:pt x="17" y="1485"/>
                  </a:lnTo>
                  <a:lnTo>
                    <a:pt x="15" y="1487"/>
                  </a:lnTo>
                  <a:lnTo>
                    <a:pt x="13" y="1489"/>
                  </a:lnTo>
                  <a:lnTo>
                    <a:pt x="10" y="1491"/>
                  </a:lnTo>
                  <a:lnTo>
                    <a:pt x="6" y="1489"/>
                  </a:lnTo>
                  <a:lnTo>
                    <a:pt x="4" y="1487"/>
                  </a:lnTo>
                  <a:lnTo>
                    <a:pt x="2" y="1485"/>
                  </a:lnTo>
                  <a:lnTo>
                    <a:pt x="0" y="1482"/>
                  </a:lnTo>
                  <a:lnTo>
                    <a:pt x="2" y="1478"/>
                  </a:lnTo>
                  <a:lnTo>
                    <a:pt x="4" y="1476"/>
                  </a:lnTo>
                  <a:lnTo>
                    <a:pt x="6" y="1474"/>
                  </a:lnTo>
                  <a:lnTo>
                    <a:pt x="10" y="1472"/>
                  </a:lnTo>
                  <a:close/>
                  <a:moveTo>
                    <a:pt x="85" y="1768"/>
                  </a:moveTo>
                  <a:lnTo>
                    <a:pt x="89" y="1768"/>
                  </a:lnTo>
                  <a:lnTo>
                    <a:pt x="91" y="1770"/>
                  </a:lnTo>
                  <a:lnTo>
                    <a:pt x="93" y="1774"/>
                  </a:lnTo>
                  <a:lnTo>
                    <a:pt x="94" y="1777"/>
                  </a:lnTo>
                  <a:lnTo>
                    <a:pt x="93" y="1781"/>
                  </a:lnTo>
                  <a:lnTo>
                    <a:pt x="91" y="1783"/>
                  </a:lnTo>
                  <a:lnTo>
                    <a:pt x="89" y="1785"/>
                  </a:lnTo>
                  <a:lnTo>
                    <a:pt x="85" y="1786"/>
                  </a:lnTo>
                  <a:lnTo>
                    <a:pt x="82" y="1785"/>
                  </a:lnTo>
                  <a:lnTo>
                    <a:pt x="80" y="1783"/>
                  </a:lnTo>
                  <a:lnTo>
                    <a:pt x="78" y="1781"/>
                  </a:lnTo>
                  <a:lnTo>
                    <a:pt x="76" y="1777"/>
                  </a:lnTo>
                  <a:lnTo>
                    <a:pt x="78" y="1774"/>
                  </a:lnTo>
                  <a:lnTo>
                    <a:pt x="80" y="1770"/>
                  </a:lnTo>
                  <a:lnTo>
                    <a:pt x="82" y="1768"/>
                  </a:lnTo>
                  <a:lnTo>
                    <a:pt x="85" y="1768"/>
                  </a:lnTo>
                  <a:close/>
                  <a:moveTo>
                    <a:pt x="130" y="1853"/>
                  </a:moveTo>
                  <a:lnTo>
                    <a:pt x="133" y="1853"/>
                  </a:lnTo>
                  <a:lnTo>
                    <a:pt x="135" y="1855"/>
                  </a:lnTo>
                  <a:lnTo>
                    <a:pt x="137" y="1859"/>
                  </a:lnTo>
                  <a:lnTo>
                    <a:pt x="137" y="1860"/>
                  </a:lnTo>
                  <a:lnTo>
                    <a:pt x="137" y="1864"/>
                  </a:lnTo>
                  <a:lnTo>
                    <a:pt x="135" y="1868"/>
                  </a:lnTo>
                  <a:lnTo>
                    <a:pt x="133" y="1870"/>
                  </a:lnTo>
                  <a:lnTo>
                    <a:pt x="130" y="1870"/>
                  </a:lnTo>
                  <a:lnTo>
                    <a:pt x="126" y="1870"/>
                  </a:lnTo>
                  <a:lnTo>
                    <a:pt x="122" y="1868"/>
                  </a:lnTo>
                  <a:lnTo>
                    <a:pt x="120" y="1864"/>
                  </a:lnTo>
                  <a:lnTo>
                    <a:pt x="120" y="1860"/>
                  </a:lnTo>
                  <a:lnTo>
                    <a:pt x="120" y="1859"/>
                  </a:lnTo>
                  <a:lnTo>
                    <a:pt x="122" y="1855"/>
                  </a:lnTo>
                  <a:lnTo>
                    <a:pt x="126" y="1853"/>
                  </a:lnTo>
                  <a:lnTo>
                    <a:pt x="130" y="1853"/>
                  </a:lnTo>
                  <a:close/>
                  <a:moveTo>
                    <a:pt x="24" y="1555"/>
                  </a:moveTo>
                  <a:lnTo>
                    <a:pt x="26" y="1555"/>
                  </a:lnTo>
                  <a:lnTo>
                    <a:pt x="30" y="1557"/>
                  </a:lnTo>
                  <a:lnTo>
                    <a:pt x="32" y="1561"/>
                  </a:lnTo>
                  <a:lnTo>
                    <a:pt x="32" y="1565"/>
                  </a:lnTo>
                  <a:lnTo>
                    <a:pt x="32" y="1567"/>
                  </a:lnTo>
                  <a:lnTo>
                    <a:pt x="30" y="1570"/>
                  </a:lnTo>
                  <a:lnTo>
                    <a:pt x="26" y="1572"/>
                  </a:lnTo>
                  <a:lnTo>
                    <a:pt x="24" y="1572"/>
                  </a:lnTo>
                  <a:lnTo>
                    <a:pt x="21" y="1572"/>
                  </a:lnTo>
                  <a:lnTo>
                    <a:pt x="17" y="1570"/>
                  </a:lnTo>
                  <a:lnTo>
                    <a:pt x="15" y="1567"/>
                  </a:lnTo>
                  <a:lnTo>
                    <a:pt x="15" y="1565"/>
                  </a:lnTo>
                  <a:lnTo>
                    <a:pt x="15" y="1561"/>
                  </a:lnTo>
                  <a:lnTo>
                    <a:pt x="17" y="1557"/>
                  </a:lnTo>
                  <a:lnTo>
                    <a:pt x="21" y="1555"/>
                  </a:lnTo>
                  <a:lnTo>
                    <a:pt x="24" y="1555"/>
                  </a:lnTo>
                  <a:close/>
                  <a:moveTo>
                    <a:pt x="122" y="1620"/>
                  </a:moveTo>
                  <a:lnTo>
                    <a:pt x="124" y="1620"/>
                  </a:lnTo>
                  <a:lnTo>
                    <a:pt x="128" y="1622"/>
                  </a:lnTo>
                  <a:lnTo>
                    <a:pt x="130" y="1626"/>
                  </a:lnTo>
                  <a:lnTo>
                    <a:pt x="130" y="1629"/>
                  </a:lnTo>
                  <a:lnTo>
                    <a:pt x="130" y="1631"/>
                  </a:lnTo>
                  <a:lnTo>
                    <a:pt x="128" y="1635"/>
                  </a:lnTo>
                  <a:lnTo>
                    <a:pt x="124" y="1637"/>
                  </a:lnTo>
                  <a:lnTo>
                    <a:pt x="122" y="1637"/>
                  </a:lnTo>
                  <a:lnTo>
                    <a:pt x="119" y="1637"/>
                  </a:lnTo>
                  <a:lnTo>
                    <a:pt x="115" y="1635"/>
                  </a:lnTo>
                  <a:lnTo>
                    <a:pt x="113" y="1631"/>
                  </a:lnTo>
                  <a:lnTo>
                    <a:pt x="113" y="1629"/>
                  </a:lnTo>
                  <a:lnTo>
                    <a:pt x="113" y="1626"/>
                  </a:lnTo>
                  <a:lnTo>
                    <a:pt x="115" y="1622"/>
                  </a:lnTo>
                  <a:lnTo>
                    <a:pt x="119" y="1620"/>
                  </a:lnTo>
                  <a:lnTo>
                    <a:pt x="122" y="1620"/>
                  </a:lnTo>
                  <a:close/>
                  <a:moveTo>
                    <a:pt x="96" y="1847"/>
                  </a:moveTo>
                  <a:lnTo>
                    <a:pt x="100" y="1847"/>
                  </a:lnTo>
                  <a:lnTo>
                    <a:pt x="102" y="1849"/>
                  </a:lnTo>
                  <a:lnTo>
                    <a:pt x="104" y="1853"/>
                  </a:lnTo>
                  <a:lnTo>
                    <a:pt x="106" y="1857"/>
                  </a:lnTo>
                  <a:lnTo>
                    <a:pt x="104" y="1860"/>
                  </a:lnTo>
                  <a:lnTo>
                    <a:pt x="102" y="1862"/>
                  </a:lnTo>
                  <a:lnTo>
                    <a:pt x="100" y="1864"/>
                  </a:lnTo>
                  <a:lnTo>
                    <a:pt x="96" y="1864"/>
                  </a:lnTo>
                  <a:lnTo>
                    <a:pt x="93" y="1864"/>
                  </a:lnTo>
                  <a:lnTo>
                    <a:pt x="91" y="1862"/>
                  </a:lnTo>
                  <a:lnTo>
                    <a:pt x="89" y="1860"/>
                  </a:lnTo>
                  <a:lnTo>
                    <a:pt x="87" y="1857"/>
                  </a:lnTo>
                  <a:lnTo>
                    <a:pt x="89" y="1853"/>
                  </a:lnTo>
                  <a:lnTo>
                    <a:pt x="91" y="1849"/>
                  </a:lnTo>
                  <a:lnTo>
                    <a:pt x="93" y="1847"/>
                  </a:lnTo>
                  <a:lnTo>
                    <a:pt x="96" y="1847"/>
                  </a:lnTo>
                  <a:close/>
                  <a:moveTo>
                    <a:pt x="72" y="1672"/>
                  </a:moveTo>
                  <a:lnTo>
                    <a:pt x="76" y="1674"/>
                  </a:lnTo>
                  <a:lnTo>
                    <a:pt x="78" y="1676"/>
                  </a:lnTo>
                  <a:lnTo>
                    <a:pt x="80" y="1677"/>
                  </a:lnTo>
                  <a:lnTo>
                    <a:pt x="82" y="1681"/>
                  </a:lnTo>
                  <a:lnTo>
                    <a:pt x="80" y="1685"/>
                  </a:lnTo>
                  <a:lnTo>
                    <a:pt x="78" y="1687"/>
                  </a:lnTo>
                  <a:lnTo>
                    <a:pt x="76" y="1690"/>
                  </a:lnTo>
                  <a:lnTo>
                    <a:pt x="72" y="1690"/>
                  </a:lnTo>
                  <a:lnTo>
                    <a:pt x="69" y="1690"/>
                  </a:lnTo>
                  <a:lnTo>
                    <a:pt x="67" y="1687"/>
                  </a:lnTo>
                  <a:lnTo>
                    <a:pt x="65" y="1685"/>
                  </a:lnTo>
                  <a:lnTo>
                    <a:pt x="63" y="1681"/>
                  </a:lnTo>
                  <a:lnTo>
                    <a:pt x="65" y="1677"/>
                  </a:lnTo>
                  <a:lnTo>
                    <a:pt x="67" y="1676"/>
                  </a:lnTo>
                  <a:lnTo>
                    <a:pt x="69" y="1674"/>
                  </a:lnTo>
                  <a:lnTo>
                    <a:pt x="72" y="1672"/>
                  </a:lnTo>
                  <a:close/>
                  <a:moveTo>
                    <a:pt x="3937" y="2426"/>
                  </a:moveTo>
                  <a:lnTo>
                    <a:pt x="3941" y="2428"/>
                  </a:lnTo>
                  <a:lnTo>
                    <a:pt x="3944" y="2429"/>
                  </a:lnTo>
                  <a:lnTo>
                    <a:pt x="3946" y="2431"/>
                  </a:lnTo>
                  <a:lnTo>
                    <a:pt x="3946" y="2435"/>
                  </a:lnTo>
                  <a:lnTo>
                    <a:pt x="3946" y="2439"/>
                  </a:lnTo>
                  <a:lnTo>
                    <a:pt x="3944" y="2441"/>
                  </a:lnTo>
                  <a:lnTo>
                    <a:pt x="3941" y="2442"/>
                  </a:lnTo>
                  <a:lnTo>
                    <a:pt x="3937" y="2444"/>
                  </a:lnTo>
                  <a:lnTo>
                    <a:pt x="3933" y="2442"/>
                  </a:lnTo>
                  <a:lnTo>
                    <a:pt x="3931" y="2441"/>
                  </a:lnTo>
                  <a:lnTo>
                    <a:pt x="3929" y="2439"/>
                  </a:lnTo>
                  <a:lnTo>
                    <a:pt x="3928" y="2435"/>
                  </a:lnTo>
                  <a:lnTo>
                    <a:pt x="3929" y="2431"/>
                  </a:lnTo>
                  <a:lnTo>
                    <a:pt x="3931" y="2429"/>
                  </a:lnTo>
                  <a:lnTo>
                    <a:pt x="3933" y="2428"/>
                  </a:lnTo>
                  <a:lnTo>
                    <a:pt x="3937" y="2426"/>
                  </a:lnTo>
                  <a:close/>
                  <a:moveTo>
                    <a:pt x="3861" y="2370"/>
                  </a:moveTo>
                  <a:lnTo>
                    <a:pt x="3865" y="2370"/>
                  </a:lnTo>
                  <a:lnTo>
                    <a:pt x="3869" y="2372"/>
                  </a:lnTo>
                  <a:lnTo>
                    <a:pt x="3870" y="2376"/>
                  </a:lnTo>
                  <a:lnTo>
                    <a:pt x="3870" y="2380"/>
                  </a:lnTo>
                  <a:lnTo>
                    <a:pt x="3870" y="2381"/>
                  </a:lnTo>
                  <a:lnTo>
                    <a:pt x="3869" y="2385"/>
                  </a:lnTo>
                  <a:lnTo>
                    <a:pt x="3865" y="2387"/>
                  </a:lnTo>
                  <a:lnTo>
                    <a:pt x="3861" y="2387"/>
                  </a:lnTo>
                  <a:lnTo>
                    <a:pt x="3859" y="2387"/>
                  </a:lnTo>
                  <a:lnTo>
                    <a:pt x="3856" y="2385"/>
                  </a:lnTo>
                  <a:lnTo>
                    <a:pt x="3854" y="2381"/>
                  </a:lnTo>
                  <a:lnTo>
                    <a:pt x="3854" y="2380"/>
                  </a:lnTo>
                  <a:lnTo>
                    <a:pt x="3854" y="2376"/>
                  </a:lnTo>
                  <a:lnTo>
                    <a:pt x="3856" y="2372"/>
                  </a:lnTo>
                  <a:lnTo>
                    <a:pt x="3859" y="2370"/>
                  </a:lnTo>
                  <a:lnTo>
                    <a:pt x="3861" y="2370"/>
                  </a:lnTo>
                  <a:close/>
                  <a:moveTo>
                    <a:pt x="3571" y="2426"/>
                  </a:moveTo>
                  <a:lnTo>
                    <a:pt x="3575" y="2426"/>
                  </a:lnTo>
                  <a:lnTo>
                    <a:pt x="3577" y="2428"/>
                  </a:lnTo>
                  <a:lnTo>
                    <a:pt x="3578" y="2429"/>
                  </a:lnTo>
                  <a:lnTo>
                    <a:pt x="3580" y="2433"/>
                  </a:lnTo>
                  <a:lnTo>
                    <a:pt x="3578" y="2437"/>
                  </a:lnTo>
                  <a:lnTo>
                    <a:pt x="3577" y="2441"/>
                  </a:lnTo>
                  <a:lnTo>
                    <a:pt x="3575" y="2442"/>
                  </a:lnTo>
                  <a:lnTo>
                    <a:pt x="3571" y="2442"/>
                  </a:lnTo>
                  <a:lnTo>
                    <a:pt x="3567" y="2442"/>
                  </a:lnTo>
                  <a:lnTo>
                    <a:pt x="3566" y="2441"/>
                  </a:lnTo>
                  <a:lnTo>
                    <a:pt x="3564" y="2437"/>
                  </a:lnTo>
                  <a:lnTo>
                    <a:pt x="3562" y="2433"/>
                  </a:lnTo>
                  <a:lnTo>
                    <a:pt x="3564" y="2429"/>
                  </a:lnTo>
                  <a:lnTo>
                    <a:pt x="3566" y="2428"/>
                  </a:lnTo>
                  <a:lnTo>
                    <a:pt x="3567" y="2426"/>
                  </a:lnTo>
                  <a:lnTo>
                    <a:pt x="3571" y="2426"/>
                  </a:lnTo>
                  <a:close/>
                  <a:moveTo>
                    <a:pt x="3409" y="2348"/>
                  </a:moveTo>
                  <a:lnTo>
                    <a:pt x="3412" y="2348"/>
                  </a:lnTo>
                  <a:lnTo>
                    <a:pt x="3414" y="2350"/>
                  </a:lnTo>
                  <a:lnTo>
                    <a:pt x="3416" y="2354"/>
                  </a:lnTo>
                  <a:lnTo>
                    <a:pt x="3418" y="2357"/>
                  </a:lnTo>
                  <a:lnTo>
                    <a:pt x="3416" y="2361"/>
                  </a:lnTo>
                  <a:lnTo>
                    <a:pt x="3414" y="2363"/>
                  </a:lnTo>
                  <a:lnTo>
                    <a:pt x="3412" y="2365"/>
                  </a:lnTo>
                  <a:lnTo>
                    <a:pt x="3409" y="2367"/>
                  </a:lnTo>
                  <a:lnTo>
                    <a:pt x="3405" y="2365"/>
                  </a:lnTo>
                  <a:lnTo>
                    <a:pt x="3403" y="2363"/>
                  </a:lnTo>
                  <a:lnTo>
                    <a:pt x="3401" y="2361"/>
                  </a:lnTo>
                  <a:lnTo>
                    <a:pt x="3399" y="2357"/>
                  </a:lnTo>
                  <a:lnTo>
                    <a:pt x="3401" y="2354"/>
                  </a:lnTo>
                  <a:lnTo>
                    <a:pt x="3403" y="2350"/>
                  </a:lnTo>
                  <a:lnTo>
                    <a:pt x="3405" y="2348"/>
                  </a:lnTo>
                  <a:lnTo>
                    <a:pt x="3409" y="2348"/>
                  </a:lnTo>
                  <a:close/>
                  <a:moveTo>
                    <a:pt x="3388" y="2415"/>
                  </a:moveTo>
                  <a:lnTo>
                    <a:pt x="3392" y="2417"/>
                  </a:lnTo>
                  <a:lnTo>
                    <a:pt x="3394" y="2418"/>
                  </a:lnTo>
                  <a:lnTo>
                    <a:pt x="3396" y="2420"/>
                  </a:lnTo>
                  <a:lnTo>
                    <a:pt x="3397" y="2424"/>
                  </a:lnTo>
                  <a:lnTo>
                    <a:pt x="3396" y="2428"/>
                  </a:lnTo>
                  <a:lnTo>
                    <a:pt x="3394" y="2429"/>
                  </a:lnTo>
                  <a:lnTo>
                    <a:pt x="3392" y="2431"/>
                  </a:lnTo>
                  <a:lnTo>
                    <a:pt x="3388" y="2433"/>
                  </a:lnTo>
                  <a:lnTo>
                    <a:pt x="3385" y="2431"/>
                  </a:lnTo>
                  <a:lnTo>
                    <a:pt x="3383" y="2429"/>
                  </a:lnTo>
                  <a:lnTo>
                    <a:pt x="3381" y="2428"/>
                  </a:lnTo>
                  <a:lnTo>
                    <a:pt x="3379" y="2424"/>
                  </a:lnTo>
                  <a:lnTo>
                    <a:pt x="3381" y="2420"/>
                  </a:lnTo>
                  <a:lnTo>
                    <a:pt x="3383" y="2418"/>
                  </a:lnTo>
                  <a:lnTo>
                    <a:pt x="3385" y="2417"/>
                  </a:lnTo>
                  <a:lnTo>
                    <a:pt x="3388" y="2415"/>
                  </a:lnTo>
                  <a:close/>
                  <a:moveTo>
                    <a:pt x="4280" y="1363"/>
                  </a:moveTo>
                  <a:lnTo>
                    <a:pt x="4284" y="1365"/>
                  </a:lnTo>
                  <a:lnTo>
                    <a:pt x="4288" y="1367"/>
                  </a:lnTo>
                  <a:lnTo>
                    <a:pt x="4290" y="1369"/>
                  </a:lnTo>
                  <a:lnTo>
                    <a:pt x="4290" y="1373"/>
                  </a:lnTo>
                  <a:lnTo>
                    <a:pt x="4290" y="1376"/>
                  </a:lnTo>
                  <a:lnTo>
                    <a:pt x="4288" y="1378"/>
                  </a:lnTo>
                  <a:lnTo>
                    <a:pt x="4284" y="1380"/>
                  </a:lnTo>
                  <a:lnTo>
                    <a:pt x="4280" y="1382"/>
                  </a:lnTo>
                  <a:lnTo>
                    <a:pt x="4277" y="1380"/>
                  </a:lnTo>
                  <a:lnTo>
                    <a:pt x="4275" y="1378"/>
                  </a:lnTo>
                  <a:lnTo>
                    <a:pt x="4273" y="1376"/>
                  </a:lnTo>
                  <a:lnTo>
                    <a:pt x="4271" y="1373"/>
                  </a:lnTo>
                  <a:lnTo>
                    <a:pt x="4273" y="1369"/>
                  </a:lnTo>
                  <a:lnTo>
                    <a:pt x="4275" y="1367"/>
                  </a:lnTo>
                  <a:lnTo>
                    <a:pt x="4277" y="1365"/>
                  </a:lnTo>
                  <a:lnTo>
                    <a:pt x="4280" y="1363"/>
                  </a:lnTo>
                  <a:close/>
                  <a:moveTo>
                    <a:pt x="5588" y="2191"/>
                  </a:moveTo>
                  <a:lnTo>
                    <a:pt x="5592" y="2193"/>
                  </a:lnTo>
                  <a:lnTo>
                    <a:pt x="5594" y="2195"/>
                  </a:lnTo>
                  <a:lnTo>
                    <a:pt x="5596" y="2197"/>
                  </a:lnTo>
                  <a:lnTo>
                    <a:pt x="5598" y="2200"/>
                  </a:lnTo>
                  <a:lnTo>
                    <a:pt x="5596" y="2204"/>
                  </a:lnTo>
                  <a:lnTo>
                    <a:pt x="5594" y="2206"/>
                  </a:lnTo>
                  <a:lnTo>
                    <a:pt x="5592" y="2208"/>
                  </a:lnTo>
                  <a:lnTo>
                    <a:pt x="5588" y="2210"/>
                  </a:lnTo>
                  <a:lnTo>
                    <a:pt x="5585" y="2208"/>
                  </a:lnTo>
                  <a:lnTo>
                    <a:pt x="5583" y="2206"/>
                  </a:lnTo>
                  <a:lnTo>
                    <a:pt x="5581" y="2204"/>
                  </a:lnTo>
                  <a:lnTo>
                    <a:pt x="5579" y="2200"/>
                  </a:lnTo>
                  <a:lnTo>
                    <a:pt x="5581" y="2197"/>
                  </a:lnTo>
                  <a:lnTo>
                    <a:pt x="5583" y="2195"/>
                  </a:lnTo>
                  <a:lnTo>
                    <a:pt x="5585" y="2193"/>
                  </a:lnTo>
                  <a:lnTo>
                    <a:pt x="5588" y="2191"/>
                  </a:lnTo>
                  <a:close/>
                  <a:moveTo>
                    <a:pt x="5047" y="2226"/>
                  </a:moveTo>
                  <a:lnTo>
                    <a:pt x="5051" y="2226"/>
                  </a:lnTo>
                  <a:lnTo>
                    <a:pt x="5054" y="2228"/>
                  </a:lnTo>
                  <a:lnTo>
                    <a:pt x="5056" y="2232"/>
                  </a:lnTo>
                  <a:lnTo>
                    <a:pt x="5056" y="2235"/>
                  </a:lnTo>
                  <a:lnTo>
                    <a:pt x="5056" y="2239"/>
                  </a:lnTo>
                  <a:lnTo>
                    <a:pt x="5054" y="2241"/>
                  </a:lnTo>
                  <a:lnTo>
                    <a:pt x="5051" y="2243"/>
                  </a:lnTo>
                  <a:lnTo>
                    <a:pt x="5047" y="2245"/>
                  </a:lnTo>
                  <a:lnTo>
                    <a:pt x="5045" y="2243"/>
                  </a:lnTo>
                  <a:lnTo>
                    <a:pt x="5042" y="2241"/>
                  </a:lnTo>
                  <a:lnTo>
                    <a:pt x="5040" y="2239"/>
                  </a:lnTo>
                  <a:lnTo>
                    <a:pt x="5040" y="2235"/>
                  </a:lnTo>
                  <a:lnTo>
                    <a:pt x="5040" y="2232"/>
                  </a:lnTo>
                  <a:lnTo>
                    <a:pt x="5042" y="2228"/>
                  </a:lnTo>
                  <a:lnTo>
                    <a:pt x="5045" y="2226"/>
                  </a:lnTo>
                  <a:lnTo>
                    <a:pt x="5047" y="2226"/>
                  </a:lnTo>
                  <a:close/>
                  <a:moveTo>
                    <a:pt x="4918" y="2269"/>
                  </a:moveTo>
                  <a:lnTo>
                    <a:pt x="4920" y="2269"/>
                  </a:lnTo>
                  <a:lnTo>
                    <a:pt x="4923" y="2271"/>
                  </a:lnTo>
                  <a:lnTo>
                    <a:pt x="4925" y="2274"/>
                  </a:lnTo>
                  <a:lnTo>
                    <a:pt x="4925" y="2278"/>
                  </a:lnTo>
                  <a:lnTo>
                    <a:pt x="4925" y="2280"/>
                  </a:lnTo>
                  <a:lnTo>
                    <a:pt x="4923" y="2284"/>
                  </a:lnTo>
                  <a:lnTo>
                    <a:pt x="4920" y="2285"/>
                  </a:lnTo>
                  <a:lnTo>
                    <a:pt x="4918" y="2285"/>
                  </a:lnTo>
                  <a:lnTo>
                    <a:pt x="4914" y="2285"/>
                  </a:lnTo>
                  <a:lnTo>
                    <a:pt x="4910" y="2284"/>
                  </a:lnTo>
                  <a:lnTo>
                    <a:pt x="4909" y="2280"/>
                  </a:lnTo>
                  <a:lnTo>
                    <a:pt x="4909" y="2278"/>
                  </a:lnTo>
                  <a:lnTo>
                    <a:pt x="4909" y="2274"/>
                  </a:lnTo>
                  <a:lnTo>
                    <a:pt x="4910" y="2271"/>
                  </a:lnTo>
                  <a:lnTo>
                    <a:pt x="4914" y="2269"/>
                  </a:lnTo>
                  <a:lnTo>
                    <a:pt x="4918" y="2269"/>
                  </a:lnTo>
                  <a:close/>
                  <a:moveTo>
                    <a:pt x="4602" y="2298"/>
                  </a:moveTo>
                  <a:lnTo>
                    <a:pt x="4606" y="2300"/>
                  </a:lnTo>
                  <a:lnTo>
                    <a:pt x="4609" y="2302"/>
                  </a:lnTo>
                  <a:lnTo>
                    <a:pt x="4611" y="2304"/>
                  </a:lnTo>
                  <a:lnTo>
                    <a:pt x="4611" y="2308"/>
                  </a:lnTo>
                  <a:lnTo>
                    <a:pt x="4611" y="2311"/>
                  </a:lnTo>
                  <a:lnTo>
                    <a:pt x="4609" y="2313"/>
                  </a:lnTo>
                  <a:lnTo>
                    <a:pt x="4606" y="2315"/>
                  </a:lnTo>
                  <a:lnTo>
                    <a:pt x="4602" y="2317"/>
                  </a:lnTo>
                  <a:lnTo>
                    <a:pt x="4598" y="2315"/>
                  </a:lnTo>
                  <a:lnTo>
                    <a:pt x="4596" y="2313"/>
                  </a:lnTo>
                  <a:lnTo>
                    <a:pt x="4594" y="2311"/>
                  </a:lnTo>
                  <a:lnTo>
                    <a:pt x="4594" y="2308"/>
                  </a:lnTo>
                  <a:lnTo>
                    <a:pt x="4594" y="2304"/>
                  </a:lnTo>
                  <a:lnTo>
                    <a:pt x="4596" y="2302"/>
                  </a:lnTo>
                  <a:lnTo>
                    <a:pt x="4598" y="2300"/>
                  </a:lnTo>
                  <a:lnTo>
                    <a:pt x="4602" y="2298"/>
                  </a:lnTo>
                  <a:close/>
                  <a:moveTo>
                    <a:pt x="5357" y="0"/>
                  </a:moveTo>
                  <a:lnTo>
                    <a:pt x="5359" y="0"/>
                  </a:lnTo>
                  <a:lnTo>
                    <a:pt x="5363" y="1"/>
                  </a:lnTo>
                  <a:lnTo>
                    <a:pt x="5365" y="5"/>
                  </a:lnTo>
                  <a:lnTo>
                    <a:pt x="5365" y="9"/>
                  </a:lnTo>
                  <a:lnTo>
                    <a:pt x="5365" y="11"/>
                  </a:lnTo>
                  <a:lnTo>
                    <a:pt x="5363" y="14"/>
                  </a:lnTo>
                  <a:lnTo>
                    <a:pt x="5359" y="16"/>
                  </a:lnTo>
                  <a:lnTo>
                    <a:pt x="5357" y="16"/>
                  </a:lnTo>
                  <a:lnTo>
                    <a:pt x="5354" y="16"/>
                  </a:lnTo>
                  <a:lnTo>
                    <a:pt x="5350" y="14"/>
                  </a:lnTo>
                  <a:lnTo>
                    <a:pt x="5348" y="11"/>
                  </a:lnTo>
                  <a:lnTo>
                    <a:pt x="5348" y="9"/>
                  </a:lnTo>
                  <a:lnTo>
                    <a:pt x="5348" y="5"/>
                  </a:lnTo>
                  <a:lnTo>
                    <a:pt x="5350" y="1"/>
                  </a:lnTo>
                  <a:lnTo>
                    <a:pt x="5354" y="0"/>
                  </a:lnTo>
                  <a:lnTo>
                    <a:pt x="5357" y="0"/>
                  </a:lnTo>
                  <a:close/>
                  <a:moveTo>
                    <a:pt x="5095" y="1051"/>
                  </a:moveTo>
                  <a:lnTo>
                    <a:pt x="5099" y="1053"/>
                  </a:lnTo>
                  <a:lnTo>
                    <a:pt x="5102" y="1055"/>
                  </a:lnTo>
                  <a:lnTo>
                    <a:pt x="5104" y="1057"/>
                  </a:lnTo>
                  <a:lnTo>
                    <a:pt x="5104" y="1060"/>
                  </a:lnTo>
                  <a:lnTo>
                    <a:pt x="5104" y="1064"/>
                  </a:lnTo>
                  <a:lnTo>
                    <a:pt x="5102" y="1066"/>
                  </a:lnTo>
                  <a:lnTo>
                    <a:pt x="5099" y="1068"/>
                  </a:lnTo>
                  <a:lnTo>
                    <a:pt x="5095" y="1069"/>
                  </a:lnTo>
                  <a:lnTo>
                    <a:pt x="5091" y="1068"/>
                  </a:lnTo>
                  <a:lnTo>
                    <a:pt x="5090" y="1066"/>
                  </a:lnTo>
                  <a:lnTo>
                    <a:pt x="5088" y="1064"/>
                  </a:lnTo>
                  <a:lnTo>
                    <a:pt x="5086" y="1060"/>
                  </a:lnTo>
                  <a:lnTo>
                    <a:pt x="5088" y="1057"/>
                  </a:lnTo>
                  <a:lnTo>
                    <a:pt x="5090" y="1055"/>
                  </a:lnTo>
                  <a:lnTo>
                    <a:pt x="5091" y="1053"/>
                  </a:lnTo>
                  <a:lnTo>
                    <a:pt x="5095" y="1051"/>
                  </a:lnTo>
                  <a:close/>
                  <a:moveTo>
                    <a:pt x="5393" y="796"/>
                  </a:moveTo>
                  <a:lnTo>
                    <a:pt x="5396" y="798"/>
                  </a:lnTo>
                  <a:lnTo>
                    <a:pt x="5400" y="800"/>
                  </a:lnTo>
                  <a:lnTo>
                    <a:pt x="5402" y="802"/>
                  </a:lnTo>
                  <a:lnTo>
                    <a:pt x="5402" y="805"/>
                  </a:lnTo>
                  <a:lnTo>
                    <a:pt x="5402" y="809"/>
                  </a:lnTo>
                  <a:lnTo>
                    <a:pt x="5400" y="811"/>
                  </a:lnTo>
                  <a:lnTo>
                    <a:pt x="5396" y="813"/>
                  </a:lnTo>
                  <a:lnTo>
                    <a:pt x="5393" y="814"/>
                  </a:lnTo>
                  <a:lnTo>
                    <a:pt x="5391" y="813"/>
                  </a:lnTo>
                  <a:lnTo>
                    <a:pt x="5387" y="811"/>
                  </a:lnTo>
                  <a:lnTo>
                    <a:pt x="5385" y="809"/>
                  </a:lnTo>
                  <a:lnTo>
                    <a:pt x="5385" y="805"/>
                  </a:lnTo>
                  <a:lnTo>
                    <a:pt x="5385" y="802"/>
                  </a:lnTo>
                  <a:lnTo>
                    <a:pt x="5387" y="800"/>
                  </a:lnTo>
                  <a:lnTo>
                    <a:pt x="5391" y="798"/>
                  </a:lnTo>
                  <a:lnTo>
                    <a:pt x="5393" y="796"/>
                  </a:lnTo>
                  <a:close/>
                  <a:moveTo>
                    <a:pt x="5742" y="1166"/>
                  </a:moveTo>
                  <a:lnTo>
                    <a:pt x="5745" y="1166"/>
                  </a:lnTo>
                  <a:lnTo>
                    <a:pt x="5747" y="1167"/>
                  </a:lnTo>
                  <a:lnTo>
                    <a:pt x="5749" y="1171"/>
                  </a:lnTo>
                  <a:lnTo>
                    <a:pt x="5751" y="1175"/>
                  </a:lnTo>
                  <a:lnTo>
                    <a:pt x="5749" y="1177"/>
                  </a:lnTo>
                  <a:lnTo>
                    <a:pt x="5747" y="1180"/>
                  </a:lnTo>
                  <a:lnTo>
                    <a:pt x="5745" y="1182"/>
                  </a:lnTo>
                  <a:lnTo>
                    <a:pt x="5742" y="1182"/>
                  </a:lnTo>
                  <a:lnTo>
                    <a:pt x="5738" y="1182"/>
                  </a:lnTo>
                  <a:lnTo>
                    <a:pt x="5736" y="1180"/>
                  </a:lnTo>
                  <a:lnTo>
                    <a:pt x="5734" y="1177"/>
                  </a:lnTo>
                  <a:lnTo>
                    <a:pt x="5732" y="1175"/>
                  </a:lnTo>
                  <a:lnTo>
                    <a:pt x="5734" y="1171"/>
                  </a:lnTo>
                  <a:lnTo>
                    <a:pt x="5736" y="1167"/>
                  </a:lnTo>
                  <a:lnTo>
                    <a:pt x="5738" y="1166"/>
                  </a:lnTo>
                  <a:lnTo>
                    <a:pt x="5742" y="1166"/>
                  </a:lnTo>
                  <a:close/>
                  <a:moveTo>
                    <a:pt x="1393" y="1345"/>
                  </a:moveTo>
                  <a:lnTo>
                    <a:pt x="1397" y="1347"/>
                  </a:lnTo>
                  <a:lnTo>
                    <a:pt x="1401" y="1349"/>
                  </a:lnTo>
                  <a:lnTo>
                    <a:pt x="1402" y="1350"/>
                  </a:lnTo>
                  <a:lnTo>
                    <a:pt x="1402" y="1354"/>
                  </a:lnTo>
                  <a:lnTo>
                    <a:pt x="1402" y="1358"/>
                  </a:lnTo>
                  <a:lnTo>
                    <a:pt x="1401" y="1361"/>
                  </a:lnTo>
                  <a:lnTo>
                    <a:pt x="1397" y="1363"/>
                  </a:lnTo>
                  <a:lnTo>
                    <a:pt x="1393" y="1363"/>
                  </a:lnTo>
                  <a:lnTo>
                    <a:pt x="1391" y="1363"/>
                  </a:lnTo>
                  <a:lnTo>
                    <a:pt x="1388" y="1361"/>
                  </a:lnTo>
                  <a:lnTo>
                    <a:pt x="1386" y="1358"/>
                  </a:lnTo>
                  <a:lnTo>
                    <a:pt x="1386" y="1354"/>
                  </a:lnTo>
                  <a:lnTo>
                    <a:pt x="1386" y="1350"/>
                  </a:lnTo>
                  <a:lnTo>
                    <a:pt x="1388" y="1349"/>
                  </a:lnTo>
                  <a:lnTo>
                    <a:pt x="1391" y="1347"/>
                  </a:lnTo>
                  <a:lnTo>
                    <a:pt x="1393" y="1345"/>
                  </a:lnTo>
                  <a:close/>
                  <a:moveTo>
                    <a:pt x="1504" y="1531"/>
                  </a:moveTo>
                  <a:lnTo>
                    <a:pt x="1508" y="1533"/>
                  </a:lnTo>
                  <a:lnTo>
                    <a:pt x="1510" y="1535"/>
                  </a:lnTo>
                  <a:lnTo>
                    <a:pt x="1511" y="1537"/>
                  </a:lnTo>
                  <a:lnTo>
                    <a:pt x="1513" y="1541"/>
                  </a:lnTo>
                  <a:lnTo>
                    <a:pt x="1511" y="1544"/>
                  </a:lnTo>
                  <a:lnTo>
                    <a:pt x="1510" y="1546"/>
                  </a:lnTo>
                  <a:lnTo>
                    <a:pt x="1508" y="1548"/>
                  </a:lnTo>
                  <a:lnTo>
                    <a:pt x="1504" y="1550"/>
                  </a:lnTo>
                  <a:lnTo>
                    <a:pt x="1500" y="1548"/>
                  </a:lnTo>
                  <a:lnTo>
                    <a:pt x="1498" y="1546"/>
                  </a:lnTo>
                  <a:lnTo>
                    <a:pt x="1497" y="1544"/>
                  </a:lnTo>
                  <a:lnTo>
                    <a:pt x="1495" y="1541"/>
                  </a:lnTo>
                  <a:lnTo>
                    <a:pt x="1497" y="1537"/>
                  </a:lnTo>
                  <a:lnTo>
                    <a:pt x="1498" y="1535"/>
                  </a:lnTo>
                  <a:lnTo>
                    <a:pt x="1500" y="1533"/>
                  </a:lnTo>
                  <a:lnTo>
                    <a:pt x="1504" y="1531"/>
                  </a:lnTo>
                  <a:close/>
                  <a:moveTo>
                    <a:pt x="1456" y="1676"/>
                  </a:moveTo>
                  <a:lnTo>
                    <a:pt x="1460" y="1676"/>
                  </a:lnTo>
                  <a:lnTo>
                    <a:pt x="1461" y="1677"/>
                  </a:lnTo>
                  <a:lnTo>
                    <a:pt x="1463" y="1681"/>
                  </a:lnTo>
                  <a:lnTo>
                    <a:pt x="1465" y="1683"/>
                  </a:lnTo>
                  <a:lnTo>
                    <a:pt x="1463" y="1687"/>
                  </a:lnTo>
                  <a:lnTo>
                    <a:pt x="1461" y="1690"/>
                  </a:lnTo>
                  <a:lnTo>
                    <a:pt x="1460" y="1692"/>
                  </a:lnTo>
                  <a:lnTo>
                    <a:pt x="1456" y="1692"/>
                  </a:lnTo>
                  <a:lnTo>
                    <a:pt x="1452" y="1692"/>
                  </a:lnTo>
                  <a:lnTo>
                    <a:pt x="1450" y="1690"/>
                  </a:lnTo>
                  <a:lnTo>
                    <a:pt x="1447" y="1687"/>
                  </a:lnTo>
                  <a:lnTo>
                    <a:pt x="1447" y="1683"/>
                  </a:lnTo>
                  <a:lnTo>
                    <a:pt x="1447" y="1681"/>
                  </a:lnTo>
                  <a:lnTo>
                    <a:pt x="1450" y="1677"/>
                  </a:lnTo>
                  <a:lnTo>
                    <a:pt x="1452" y="1676"/>
                  </a:lnTo>
                  <a:lnTo>
                    <a:pt x="1456" y="1676"/>
                  </a:lnTo>
                  <a:close/>
                  <a:moveTo>
                    <a:pt x="2755" y="2271"/>
                  </a:moveTo>
                  <a:lnTo>
                    <a:pt x="2756" y="2271"/>
                  </a:lnTo>
                  <a:lnTo>
                    <a:pt x="2760" y="2272"/>
                  </a:lnTo>
                  <a:lnTo>
                    <a:pt x="2762" y="2276"/>
                  </a:lnTo>
                  <a:lnTo>
                    <a:pt x="2762" y="2278"/>
                  </a:lnTo>
                  <a:lnTo>
                    <a:pt x="2762" y="2282"/>
                  </a:lnTo>
                  <a:lnTo>
                    <a:pt x="2760" y="2285"/>
                  </a:lnTo>
                  <a:lnTo>
                    <a:pt x="2756" y="2287"/>
                  </a:lnTo>
                  <a:lnTo>
                    <a:pt x="2755" y="2287"/>
                  </a:lnTo>
                  <a:lnTo>
                    <a:pt x="2751" y="2287"/>
                  </a:lnTo>
                  <a:lnTo>
                    <a:pt x="2747" y="2285"/>
                  </a:lnTo>
                  <a:lnTo>
                    <a:pt x="2745" y="2282"/>
                  </a:lnTo>
                  <a:lnTo>
                    <a:pt x="2745" y="2278"/>
                  </a:lnTo>
                  <a:lnTo>
                    <a:pt x="2745" y="2276"/>
                  </a:lnTo>
                  <a:lnTo>
                    <a:pt x="2747" y="2272"/>
                  </a:lnTo>
                  <a:lnTo>
                    <a:pt x="2751" y="2271"/>
                  </a:lnTo>
                  <a:lnTo>
                    <a:pt x="2755" y="2271"/>
                  </a:lnTo>
                  <a:close/>
                  <a:moveTo>
                    <a:pt x="2895" y="2463"/>
                  </a:moveTo>
                  <a:lnTo>
                    <a:pt x="2899" y="2465"/>
                  </a:lnTo>
                  <a:lnTo>
                    <a:pt x="2901" y="2466"/>
                  </a:lnTo>
                  <a:lnTo>
                    <a:pt x="2902" y="2468"/>
                  </a:lnTo>
                  <a:lnTo>
                    <a:pt x="2904" y="2472"/>
                  </a:lnTo>
                  <a:lnTo>
                    <a:pt x="2902" y="2476"/>
                  </a:lnTo>
                  <a:lnTo>
                    <a:pt x="2901" y="2478"/>
                  </a:lnTo>
                  <a:lnTo>
                    <a:pt x="2899" y="2479"/>
                  </a:lnTo>
                  <a:lnTo>
                    <a:pt x="2895" y="2481"/>
                  </a:lnTo>
                  <a:lnTo>
                    <a:pt x="2891" y="2479"/>
                  </a:lnTo>
                  <a:lnTo>
                    <a:pt x="2889" y="2478"/>
                  </a:lnTo>
                  <a:lnTo>
                    <a:pt x="2888" y="2476"/>
                  </a:lnTo>
                  <a:lnTo>
                    <a:pt x="2886" y="2472"/>
                  </a:lnTo>
                  <a:lnTo>
                    <a:pt x="2888" y="2468"/>
                  </a:lnTo>
                  <a:lnTo>
                    <a:pt x="2889" y="2466"/>
                  </a:lnTo>
                  <a:lnTo>
                    <a:pt x="2891" y="2465"/>
                  </a:lnTo>
                  <a:lnTo>
                    <a:pt x="2895" y="2463"/>
                  </a:lnTo>
                  <a:close/>
                  <a:moveTo>
                    <a:pt x="2472" y="2372"/>
                  </a:moveTo>
                  <a:lnTo>
                    <a:pt x="2476" y="2372"/>
                  </a:lnTo>
                  <a:lnTo>
                    <a:pt x="2477" y="2374"/>
                  </a:lnTo>
                  <a:lnTo>
                    <a:pt x="2479" y="2378"/>
                  </a:lnTo>
                  <a:lnTo>
                    <a:pt x="2481" y="2380"/>
                  </a:lnTo>
                  <a:lnTo>
                    <a:pt x="2479" y="2383"/>
                  </a:lnTo>
                  <a:lnTo>
                    <a:pt x="2477" y="2387"/>
                  </a:lnTo>
                  <a:lnTo>
                    <a:pt x="2476" y="2389"/>
                  </a:lnTo>
                  <a:lnTo>
                    <a:pt x="2472" y="2389"/>
                  </a:lnTo>
                  <a:lnTo>
                    <a:pt x="2468" y="2389"/>
                  </a:lnTo>
                  <a:lnTo>
                    <a:pt x="2466" y="2387"/>
                  </a:lnTo>
                  <a:lnTo>
                    <a:pt x="2465" y="2383"/>
                  </a:lnTo>
                  <a:lnTo>
                    <a:pt x="2463" y="2380"/>
                  </a:lnTo>
                  <a:lnTo>
                    <a:pt x="2465" y="2378"/>
                  </a:lnTo>
                  <a:lnTo>
                    <a:pt x="2466" y="2374"/>
                  </a:lnTo>
                  <a:lnTo>
                    <a:pt x="2468" y="2372"/>
                  </a:lnTo>
                  <a:lnTo>
                    <a:pt x="2472" y="2372"/>
                  </a:lnTo>
                  <a:close/>
                  <a:moveTo>
                    <a:pt x="2372" y="2230"/>
                  </a:moveTo>
                  <a:lnTo>
                    <a:pt x="2376" y="2230"/>
                  </a:lnTo>
                  <a:lnTo>
                    <a:pt x="2380" y="2232"/>
                  </a:lnTo>
                  <a:lnTo>
                    <a:pt x="2381" y="2235"/>
                  </a:lnTo>
                  <a:lnTo>
                    <a:pt x="2381" y="2239"/>
                  </a:lnTo>
                  <a:lnTo>
                    <a:pt x="2381" y="2243"/>
                  </a:lnTo>
                  <a:lnTo>
                    <a:pt x="2380" y="2245"/>
                  </a:lnTo>
                  <a:lnTo>
                    <a:pt x="2376" y="2247"/>
                  </a:lnTo>
                  <a:lnTo>
                    <a:pt x="2372" y="2247"/>
                  </a:lnTo>
                  <a:lnTo>
                    <a:pt x="2369" y="2247"/>
                  </a:lnTo>
                  <a:lnTo>
                    <a:pt x="2367" y="2245"/>
                  </a:lnTo>
                  <a:lnTo>
                    <a:pt x="2365" y="2243"/>
                  </a:lnTo>
                  <a:lnTo>
                    <a:pt x="2363" y="2239"/>
                  </a:lnTo>
                  <a:lnTo>
                    <a:pt x="2365" y="2235"/>
                  </a:lnTo>
                  <a:lnTo>
                    <a:pt x="2367" y="2232"/>
                  </a:lnTo>
                  <a:lnTo>
                    <a:pt x="2369" y="2230"/>
                  </a:lnTo>
                  <a:lnTo>
                    <a:pt x="2372" y="223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7" name="Freeform 107"/>
            <p:cNvSpPr>
              <a:spLocks noEditPoints="1"/>
            </p:cNvSpPr>
            <p:nvPr/>
          </p:nvSpPr>
          <p:spPr bwMode="auto">
            <a:xfrm>
              <a:off x="5593" y="1206"/>
              <a:ext cx="150" cy="36"/>
            </a:xfrm>
            <a:custGeom>
              <a:avLst/>
              <a:gdLst>
                <a:gd name="T0" fmla="*/ 9 w 150"/>
                <a:gd name="T1" fmla="*/ 0 h 36"/>
                <a:gd name="T2" fmla="*/ 17 w 150"/>
                <a:gd name="T3" fmla="*/ 21 h 36"/>
                <a:gd name="T4" fmla="*/ 11 w 150"/>
                <a:gd name="T5" fmla="*/ 4 h 36"/>
                <a:gd name="T6" fmla="*/ 43 w 150"/>
                <a:gd name="T7" fmla="*/ 8 h 36"/>
                <a:gd name="T8" fmla="*/ 30 w 150"/>
                <a:gd name="T9" fmla="*/ 19 h 36"/>
                <a:gd name="T10" fmla="*/ 30 w 150"/>
                <a:gd name="T11" fmla="*/ 8 h 36"/>
                <a:gd name="T12" fmla="*/ 48 w 150"/>
                <a:gd name="T13" fmla="*/ 13 h 36"/>
                <a:gd name="T14" fmla="*/ 56 w 150"/>
                <a:gd name="T15" fmla="*/ 8 h 36"/>
                <a:gd name="T16" fmla="*/ 61 w 150"/>
                <a:gd name="T17" fmla="*/ 10 h 36"/>
                <a:gd name="T18" fmla="*/ 63 w 150"/>
                <a:gd name="T19" fmla="*/ 24 h 36"/>
                <a:gd name="T20" fmla="*/ 65 w 150"/>
                <a:gd name="T21" fmla="*/ 28 h 36"/>
                <a:gd name="T22" fmla="*/ 65 w 150"/>
                <a:gd name="T23" fmla="*/ 28 h 36"/>
                <a:gd name="T24" fmla="*/ 61 w 150"/>
                <a:gd name="T25" fmla="*/ 28 h 36"/>
                <a:gd name="T26" fmla="*/ 57 w 150"/>
                <a:gd name="T27" fmla="*/ 28 h 36"/>
                <a:gd name="T28" fmla="*/ 50 w 150"/>
                <a:gd name="T29" fmla="*/ 28 h 36"/>
                <a:gd name="T30" fmla="*/ 46 w 150"/>
                <a:gd name="T31" fmla="*/ 23 h 36"/>
                <a:gd name="T32" fmla="*/ 52 w 150"/>
                <a:gd name="T33" fmla="*/ 17 h 36"/>
                <a:gd name="T34" fmla="*/ 59 w 150"/>
                <a:gd name="T35" fmla="*/ 12 h 36"/>
                <a:gd name="T36" fmla="*/ 52 w 150"/>
                <a:gd name="T37" fmla="*/ 13 h 36"/>
                <a:gd name="T38" fmla="*/ 59 w 150"/>
                <a:gd name="T39" fmla="*/ 19 h 36"/>
                <a:gd name="T40" fmla="*/ 54 w 150"/>
                <a:gd name="T41" fmla="*/ 19 h 36"/>
                <a:gd name="T42" fmla="*/ 50 w 150"/>
                <a:gd name="T43" fmla="*/ 21 h 36"/>
                <a:gd name="T44" fmla="*/ 56 w 150"/>
                <a:gd name="T45" fmla="*/ 26 h 36"/>
                <a:gd name="T46" fmla="*/ 59 w 150"/>
                <a:gd name="T47" fmla="*/ 23 h 36"/>
                <a:gd name="T48" fmla="*/ 69 w 150"/>
                <a:gd name="T49" fmla="*/ 34 h 36"/>
                <a:gd name="T50" fmla="*/ 69 w 150"/>
                <a:gd name="T51" fmla="*/ 24 h 36"/>
                <a:gd name="T52" fmla="*/ 69 w 150"/>
                <a:gd name="T53" fmla="*/ 8 h 36"/>
                <a:gd name="T54" fmla="*/ 85 w 150"/>
                <a:gd name="T55" fmla="*/ 34 h 36"/>
                <a:gd name="T56" fmla="*/ 80 w 150"/>
                <a:gd name="T57" fmla="*/ 24 h 36"/>
                <a:gd name="T58" fmla="*/ 72 w 150"/>
                <a:gd name="T59" fmla="*/ 23 h 36"/>
                <a:gd name="T60" fmla="*/ 105 w 150"/>
                <a:gd name="T61" fmla="*/ 28 h 36"/>
                <a:gd name="T62" fmla="*/ 104 w 150"/>
                <a:gd name="T63" fmla="*/ 23 h 36"/>
                <a:gd name="T64" fmla="*/ 100 w 150"/>
                <a:gd name="T65" fmla="*/ 26 h 36"/>
                <a:gd name="T66" fmla="*/ 89 w 150"/>
                <a:gd name="T67" fmla="*/ 8 h 36"/>
                <a:gd name="T68" fmla="*/ 98 w 150"/>
                <a:gd name="T69" fmla="*/ 17 h 36"/>
                <a:gd name="T70" fmla="*/ 91 w 150"/>
                <a:gd name="T71" fmla="*/ 24 h 36"/>
                <a:gd name="T72" fmla="*/ 100 w 150"/>
                <a:gd name="T73" fmla="*/ 23 h 36"/>
                <a:gd name="T74" fmla="*/ 98 w 150"/>
                <a:gd name="T75" fmla="*/ 19 h 36"/>
                <a:gd name="T76" fmla="*/ 115 w 150"/>
                <a:gd name="T77" fmla="*/ 8 h 36"/>
                <a:gd name="T78" fmla="*/ 118 w 150"/>
                <a:gd name="T79" fmla="*/ 10 h 36"/>
                <a:gd name="T80" fmla="*/ 126 w 150"/>
                <a:gd name="T81" fmla="*/ 8 h 36"/>
                <a:gd name="T82" fmla="*/ 131 w 150"/>
                <a:gd name="T83" fmla="*/ 15 h 36"/>
                <a:gd name="T84" fmla="*/ 129 w 150"/>
                <a:gd name="T85" fmla="*/ 24 h 36"/>
                <a:gd name="T86" fmla="*/ 122 w 150"/>
                <a:gd name="T87" fmla="*/ 28 h 36"/>
                <a:gd name="T88" fmla="*/ 118 w 150"/>
                <a:gd name="T89" fmla="*/ 26 h 36"/>
                <a:gd name="T90" fmla="*/ 122 w 150"/>
                <a:gd name="T91" fmla="*/ 26 h 36"/>
                <a:gd name="T92" fmla="*/ 128 w 150"/>
                <a:gd name="T93" fmla="*/ 23 h 36"/>
                <a:gd name="T94" fmla="*/ 128 w 150"/>
                <a:gd name="T95" fmla="*/ 15 h 36"/>
                <a:gd name="T96" fmla="*/ 122 w 150"/>
                <a:gd name="T97" fmla="*/ 12 h 36"/>
                <a:gd name="T98" fmla="*/ 118 w 150"/>
                <a:gd name="T99" fmla="*/ 19 h 36"/>
                <a:gd name="T100" fmla="*/ 122 w 150"/>
                <a:gd name="T101" fmla="*/ 26 h 36"/>
                <a:gd name="T102" fmla="*/ 148 w 150"/>
                <a:gd name="T103" fmla="*/ 26 h 36"/>
                <a:gd name="T104" fmla="*/ 135 w 150"/>
                <a:gd name="T105" fmla="*/ 28 h 36"/>
                <a:gd name="T106" fmla="*/ 142 w 150"/>
                <a:gd name="T107" fmla="*/ 17 h 36"/>
                <a:gd name="T108" fmla="*/ 150 w 150"/>
                <a:gd name="T109" fmla="*/ 23 h 36"/>
                <a:gd name="T110" fmla="*/ 146 w 150"/>
                <a:gd name="T111" fmla="*/ 24 h 36"/>
                <a:gd name="T112" fmla="*/ 146 w 150"/>
                <a:gd name="T113" fmla="*/ 19 h 36"/>
                <a:gd name="T114" fmla="*/ 139 w 150"/>
                <a:gd name="T115" fmla="*/ 24 h 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0"/>
                <a:gd name="T175" fmla="*/ 0 h 36"/>
                <a:gd name="T176" fmla="*/ 150 w 150"/>
                <a:gd name="T177" fmla="*/ 36 h 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0" h="36">
                  <a:moveTo>
                    <a:pt x="8" y="21"/>
                  </a:moveTo>
                  <a:lnTo>
                    <a:pt x="4" y="28"/>
                  </a:lnTo>
                  <a:lnTo>
                    <a:pt x="0" y="28"/>
                  </a:lnTo>
                  <a:lnTo>
                    <a:pt x="9" y="0"/>
                  </a:lnTo>
                  <a:lnTo>
                    <a:pt x="15" y="0"/>
                  </a:lnTo>
                  <a:lnTo>
                    <a:pt x="24" y="28"/>
                  </a:lnTo>
                  <a:lnTo>
                    <a:pt x="21" y="28"/>
                  </a:lnTo>
                  <a:lnTo>
                    <a:pt x="17" y="21"/>
                  </a:lnTo>
                  <a:lnTo>
                    <a:pt x="8" y="21"/>
                  </a:lnTo>
                  <a:close/>
                  <a:moveTo>
                    <a:pt x="17" y="17"/>
                  </a:moveTo>
                  <a:lnTo>
                    <a:pt x="13" y="4"/>
                  </a:lnTo>
                  <a:lnTo>
                    <a:pt x="11" y="4"/>
                  </a:lnTo>
                  <a:lnTo>
                    <a:pt x="8" y="17"/>
                  </a:lnTo>
                  <a:lnTo>
                    <a:pt x="17" y="17"/>
                  </a:lnTo>
                  <a:close/>
                  <a:moveTo>
                    <a:pt x="39" y="8"/>
                  </a:moveTo>
                  <a:lnTo>
                    <a:pt x="43" y="8"/>
                  </a:lnTo>
                  <a:lnTo>
                    <a:pt x="43" y="28"/>
                  </a:lnTo>
                  <a:lnTo>
                    <a:pt x="39" y="28"/>
                  </a:lnTo>
                  <a:lnTo>
                    <a:pt x="39" y="19"/>
                  </a:lnTo>
                  <a:lnTo>
                    <a:pt x="30" y="19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0" y="17"/>
                  </a:lnTo>
                  <a:lnTo>
                    <a:pt x="39" y="17"/>
                  </a:lnTo>
                  <a:lnTo>
                    <a:pt x="39" y="8"/>
                  </a:lnTo>
                  <a:close/>
                  <a:moveTo>
                    <a:pt x="48" y="13"/>
                  </a:moveTo>
                  <a:lnTo>
                    <a:pt x="48" y="12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6" y="8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61" y="8"/>
                  </a:lnTo>
                  <a:lnTo>
                    <a:pt x="61" y="10"/>
                  </a:lnTo>
                  <a:lnTo>
                    <a:pt x="63" y="12"/>
                  </a:lnTo>
                  <a:lnTo>
                    <a:pt x="63" y="13"/>
                  </a:lnTo>
                  <a:lnTo>
                    <a:pt x="63" y="24"/>
                  </a:lnTo>
                  <a:lnTo>
                    <a:pt x="65" y="26"/>
                  </a:lnTo>
                  <a:lnTo>
                    <a:pt x="65" y="28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61" y="26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8"/>
                  </a:lnTo>
                  <a:lnTo>
                    <a:pt x="48" y="26"/>
                  </a:lnTo>
                  <a:lnTo>
                    <a:pt x="46" y="24"/>
                  </a:lnTo>
                  <a:lnTo>
                    <a:pt x="46" y="23"/>
                  </a:lnTo>
                  <a:lnTo>
                    <a:pt x="46" y="21"/>
                  </a:lnTo>
                  <a:lnTo>
                    <a:pt x="48" y="19"/>
                  </a:lnTo>
                  <a:lnTo>
                    <a:pt x="50" y="17"/>
                  </a:lnTo>
                  <a:lnTo>
                    <a:pt x="52" y="17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9" y="12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2"/>
                  </a:lnTo>
                  <a:lnTo>
                    <a:pt x="52" y="13"/>
                  </a:lnTo>
                  <a:lnTo>
                    <a:pt x="50" y="13"/>
                  </a:lnTo>
                  <a:lnTo>
                    <a:pt x="48" y="13"/>
                  </a:lnTo>
                  <a:close/>
                  <a:moveTo>
                    <a:pt x="59" y="17"/>
                  </a:moveTo>
                  <a:lnTo>
                    <a:pt x="59" y="19"/>
                  </a:lnTo>
                  <a:lnTo>
                    <a:pt x="57" y="19"/>
                  </a:lnTo>
                  <a:lnTo>
                    <a:pt x="54" y="19"/>
                  </a:lnTo>
                  <a:lnTo>
                    <a:pt x="52" y="19"/>
                  </a:lnTo>
                  <a:lnTo>
                    <a:pt x="52" y="21"/>
                  </a:lnTo>
                  <a:lnTo>
                    <a:pt x="50" y="21"/>
                  </a:lnTo>
                  <a:lnTo>
                    <a:pt x="50" y="23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6" y="26"/>
                  </a:lnTo>
                  <a:lnTo>
                    <a:pt x="57" y="24"/>
                  </a:lnTo>
                  <a:lnTo>
                    <a:pt x="59" y="23"/>
                  </a:lnTo>
                  <a:lnTo>
                    <a:pt x="59" y="21"/>
                  </a:lnTo>
                  <a:lnTo>
                    <a:pt x="59" y="17"/>
                  </a:lnTo>
                  <a:close/>
                  <a:moveTo>
                    <a:pt x="69" y="28"/>
                  </a:moveTo>
                  <a:lnTo>
                    <a:pt x="69" y="34"/>
                  </a:lnTo>
                  <a:lnTo>
                    <a:pt x="67" y="34"/>
                  </a:lnTo>
                  <a:lnTo>
                    <a:pt x="67" y="24"/>
                  </a:lnTo>
                  <a:lnTo>
                    <a:pt x="69" y="24"/>
                  </a:lnTo>
                  <a:lnTo>
                    <a:pt x="69" y="23"/>
                  </a:lnTo>
                  <a:lnTo>
                    <a:pt x="69" y="21"/>
                  </a:lnTo>
                  <a:lnTo>
                    <a:pt x="69" y="8"/>
                  </a:lnTo>
                  <a:lnTo>
                    <a:pt x="83" y="8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5" y="34"/>
                  </a:lnTo>
                  <a:lnTo>
                    <a:pt x="81" y="34"/>
                  </a:lnTo>
                  <a:lnTo>
                    <a:pt x="81" y="28"/>
                  </a:lnTo>
                  <a:lnTo>
                    <a:pt x="69" y="28"/>
                  </a:lnTo>
                  <a:close/>
                  <a:moveTo>
                    <a:pt x="80" y="24"/>
                  </a:moveTo>
                  <a:lnTo>
                    <a:pt x="80" y="12"/>
                  </a:lnTo>
                  <a:lnTo>
                    <a:pt x="72" y="12"/>
                  </a:lnTo>
                  <a:lnTo>
                    <a:pt x="72" y="21"/>
                  </a:lnTo>
                  <a:lnTo>
                    <a:pt x="72" y="23"/>
                  </a:lnTo>
                  <a:lnTo>
                    <a:pt x="70" y="24"/>
                  </a:lnTo>
                  <a:lnTo>
                    <a:pt x="80" y="24"/>
                  </a:lnTo>
                  <a:close/>
                  <a:moveTo>
                    <a:pt x="109" y="28"/>
                  </a:moveTo>
                  <a:lnTo>
                    <a:pt x="105" y="2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28"/>
                  </a:lnTo>
                  <a:close/>
                  <a:moveTo>
                    <a:pt x="104" y="23"/>
                  </a:moveTo>
                  <a:lnTo>
                    <a:pt x="104" y="24"/>
                  </a:lnTo>
                  <a:lnTo>
                    <a:pt x="102" y="24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6" y="28"/>
                  </a:lnTo>
                  <a:lnTo>
                    <a:pt x="89" y="28"/>
                  </a:lnTo>
                  <a:lnTo>
                    <a:pt x="89" y="8"/>
                  </a:lnTo>
                  <a:lnTo>
                    <a:pt x="91" y="8"/>
                  </a:lnTo>
                  <a:lnTo>
                    <a:pt x="91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102" y="17"/>
                  </a:lnTo>
                  <a:lnTo>
                    <a:pt x="102" y="19"/>
                  </a:lnTo>
                  <a:lnTo>
                    <a:pt x="104" y="23"/>
                  </a:lnTo>
                  <a:close/>
                  <a:moveTo>
                    <a:pt x="91" y="24"/>
                  </a:moveTo>
                  <a:lnTo>
                    <a:pt x="96" y="24"/>
                  </a:lnTo>
                  <a:lnTo>
                    <a:pt x="98" y="24"/>
                  </a:lnTo>
                  <a:lnTo>
                    <a:pt x="100" y="23"/>
                  </a:lnTo>
                  <a:lnTo>
                    <a:pt x="100" y="21"/>
                  </a:lnTo>
                  <a:lnTo>
                    <a:pt x="98" y="19"/>
                  </a:lnTo>
                  <a:lnTo>
                    <a:pt x="96" y="19"/>
                  </a:lnTo>
                  <a:lnTo>
                    <a:pt x="91" y="19"/>
                  </a:lnTo>
                  <a:lnTo>
                    <a:pt x="91" y="24"/>
                  </a:lnTo>
                  <a:close/>
                  <a:moveTo>
                    <a:pt x="115" y="8"/>
                  </a:moveTo>
                  <a:lnTo>
                    <a:pt x="118" y="8"/>
                  </a:lnTo>
                  <a:lnTo>
                    <a:pt x="118" y="12"/>
                  </a:lnTo>
                  <a:lnTo>
                    <a:pt x="118" y="10"/>
                  </a:lnTo>
                  <a:lnTo>
                    <a:pt x="120" y="8"/>
                  </a:lnTo>
                  <a:lnTo>
                    <a:pt x="122" y="8"/>
                  </a:lnTo>
                  <a:lnTo>
                    <a:pt x="124" y="8"/>
                  </a:lnTo>
                  <a:lnTo>
                    <a:pt x="126" y="8"/>
                  </a:lnTo>
                  <a:lnTo>
                    <a:pt x="128" y="10"/>
                  </a:lnTo>
                  <a:lnTo>
                    <a:pt x="129" y="10"/>
                  </a:lnTo>
                  <a:lnTo>
                    <a:pt x="131" y="13"/>
                  </a:lnTo>
                  <a:lnTo>
                    <a:pt x="131" y="15"/>
                  </a:lnTo>
                  <a:lnTo>
                    <a:pt x="131" y="17"/>
                  </a:lnTo>
                  <a:lnTo>
                    <a:pt x="131" y="21"/>
                  </a:lnTo>
                  <a:lnTo>
                    <a:pt x="131" y="23"/>
                  </a:lnTo>
                  <a:lnTo>
                    <a:pt x="129" y="24"/>
                  </a:lnTo>
                  <a:lnTo>
                    <a:pt x="128" y="26"/>
                  </a:lnTo>
                  <a:lnTo>
                    <a:pt x="126" y="28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18" y="26"/>
                  </a:lnTo>
                  <a:lnTo>
                    <a:pt x="118" y="36"/>
                  </a:lnTo>
                  <a:lnTo>
                    <a:pt x="115" y="36"/>
                  </a:lnTo>
                  <a:lnTo>
                    <a:pt x="115" y="8"/>
                  </a:lnTo>
                  <a:close/>
                  <a:moveTo>
                    <a:pt x="122" y="26"/>
                  </a:moveTo>
                  <a:lnTo>
                    <a:pt x="124" y="24"/>
                  </a:lnTo>
                  <a:lnTo>
                    <a:pt x="126" y="24"/>
                  </a:lnTo>
                  <a:lnTo>
                    <a:pt x="128" y="23"/>
                  </a:lnTo>
                  <a:lnTo>
                    <a:pt x="128" y="21"/>
                  </a:lnTo>
                  <a:lnTo>
                    <a:pt x="128" y="17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6" y="12"/>
                  </a:lnTo>
                  <a:lnTo>
                    <a:pt x="122" y="12"/>
                  </a:lnTo>
                  <a:lnTo>
                    <a:pt x="120" y="12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8" y="19"/>
                  </a:lnTo>
                  <a:lnTo>
                    <a:pt x="118" y="23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2" y="26"/>
                  </a:lnTo>
                  <a:close/>
                  <a:moveTo>
                    <a:pt x="150" y="23"/>
                  </a:moveTo>
                  <a:lnTo>
                    <a:pt x="150" y="24"/>
                  </a:lnTo>
                  <a:lnTo>
                    <a:pt x="148" y="26"/>
                  </a:lnTo>
                  <a:lnTo>
                    <a:pt x="146" y="28"/>
                  </a:lnTo>
                  <a:lnTo>
                    <a:pt x="142" y="28"/>
                  </a:lnTo>
                  <a:lnTo>
                    <a:pt x="135" y="28"/>
                  </a:lnTo>
                  <a:lnTo>
                    <a:pt x="135" y="8"/>
                  </a:lnTo>
                  <a:lnTo>
                    <a:pt x="139" y="8"/>
                  </a:lnTo>
                  <a:lnTo>
                    <a:pt x="139" y="17"/>
                  </a:lnTo>
                  <a:lnTo>
                    <a:pt x="142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50" y="19"/>
                  </a:lnTo>
                  <a:lnTo>
                    <a:pt x="150" y="23"/>
                  </a:lnTo>
                  <a:close/>
                  <a:moveTo>
                    <a:pt x="139" y="24"/>
                  </a:moveTo>
                  <a:lnTo>
                    <a:pt x="142" y="24"/>
                  </a:lnTo>
                  <a:lnTo>
                    <a:pt x="144" y="24"/>
                  </a:lnTo>
                  <a:lnTo>
                    <a:pt x="146" y="24"/>
                  </a:lnTo>
                  <a:lnTo>
                    <a:pt x="146" y="23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2" y="19"/>
                  </a:lnTo>
                  <a:lnTo>
                    <a:pt x="139" y="19"/>
                  </a:lnTo>
                  <a:lnTo>
                    <a:pt x="139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8" name="Freeform 108"/>
            <p:cNvSpPr>
              <a:spLocks noEditPoints="1"/>
            </p:cNvSpPr>
            <p:nvPr/>
          </p:nvSpPr>
          <p:spPr bwMode="auto">
            <a:xfrm>
              <a:off x="5261" y="2195"/>
              <a:ext cx="144" cy="33"/>
            </a:xfrm>
            <a:custGeom>
              <a:avLst/>
              <a:gdLst>
                <a:gd name="T0" fmla="*/ 22 w 144"/>
                <a:gd name="T1" fmla="*/ 6 h 33"/>
                <a:gd name="T2" fmla="*/ 3 w 144"/>
                <a:gd name="T3" fmla="*/ 6 h 33"/>
                <a:gd name="T4" fmla="*/ 0 w 144"/>
                <a:gd name="T5" fmla="*/ 28 h 33"/>
                <a:gd name="T6" fmla="*/ 22 w 144"/>
                <a:gd name="T7" fmla="*/ 0 h 33"/>
                <a:gd name="T8" fmla="*/ 31 w 144"/>
                <a:gd name="T9" fmla="*/ 11 h 33"/>
                <a:gd name="T10" fmla="*/ 42 w 144"/>
                <a:gd name="T11" fmla="*/ 7 h 33"/>
                <a:gd name="T12" fmla="*/ 46 w 144"/>
                <a:gd name="T13" fmla="*/ 24 h 33"/>
                <a:gd name="T14" fmla="*/ 48 w 144"/>
                <a:gd name="T15" fmla="*/ 28 h 33"/>
                <a:gd name="T16" fmla="*/ 48 w 144"/>
                <a:gd name="T17" fmla="*/ 28 h 33"/>
                <a:gd name="T18" fmla="*/ 44 w 144"/>
                <a:gd name="T19" fmla="*/ 26 h 33"/>
                <a:gd name="T20" fmla="*/ 35 w 144"/>
                <a:gd name="T21" fmla="*/ 28 h 33"/>
                <a:gd name="T22" fmla="*/ 29 w 144"/>
                <a:gd name="T23" fmla="*/ 22 h 33"/>
                <a:gd name="T24" fmla="*/ 42 w 144"/>
                <a:gd name="T25" fmla="*/ 17 h 33"/>
                <a:gd name="T26" fmla="*/ 37 w 144"/>
                <a:gd name="T27" fmla="*/ 11 h 33"/>
                <a:gd name="T28" fmla="*/ 44 w 144"/>
                <a:gd name="T29" fmla="*/ 19 h 33"/>
                <a:gd name="T30" fmla="*/ 37 w 144"/>
                <a:gd name="T31" fmla="*/ 19 h 33"/>
                <a:gd name="T32" fmla="*/ 33 w 144"/>
                <a:gd name="T33" fmla="*/ 22 h 33"/>
                <a:gd name="T34" fmla="*/ 42 w 144"/>
                <a:gd name="T35" fmla="*/ 24 h 33"/>
                <a:gd name="T36" fmla="*/ 55 w 144"/>
                <a:gd name="T37" fmla="*/ 11 h 33"/>
                <a:gd name="T38" fmla="*/ 64 w 144"/>
                <a:gd name="T39" fmla="*/ 11 h 33"/>
                <a:gd name="T40" fmla="*/ 72 w 144"/>
                <a:gd name="T41" fmla="*/ 7 h 33"/>
                <a:gd name="T42" fmla="*/ 81 w 144"/>
                <a:gd name="T43" fmla="*/ 9 h 33"/>
                <a:gd name="T44" fmla="*/ 83 w 144"/>
                <a:gd name="T45" fmla="*/ 26 h 33"/>
                <a:gd name="T46" fmla="*/ 85 w 144"/>
                <a:gd name="T47" fmla="*/ 28 h 33"/>
                <a:gd name="T48" fmla="*/ 81 w 144"/>
                <a:gd name="T49" fmla="*/ 28 h 33"/>
                <a:gd name="T50" fmla="*/ 77 w 144"/>
                <a:gd name="T51" fmla="*/ 28 h 33"/>
                <a:gd name="T52" fmla="*/ 68 w 144"/>
                <a:gd name="T53" fmla="*/ 26 h 33"/>
                <a:gd name="T54" fmla="*/ 68 w 144"/>
                <a:gd name="T55" fmla="*/ 19 h 33"/>
                <a:gd name="T56" fmla="*/ 79 w 144"/>
                <a:gd name="T57" fmla="*/ 13 h 33"/>
                <a:gd name="T58" fmla="*/ 70 w 144"/>
                <a:gd name="T59" fmla="*/ 13 h 33"/>
                <a:gd name="T60" fmla="*/ 77 w 144"/>
                <a:gd name="T61" fmla="*/ 19 h 33"/>
                <a:gd name="T62" fmla="*/ 72 w 144"/>
                <a:gd name="T63" fmla="*/ 20 h 33"/>
                <a:gd name="T64" fmla="*/ 74 w 144"/>
                <a:gd name="T65" fmla="*/ 26 h 33"/>
                <a:gd name="T66" fmla="*/ 79 w 144"/>
                <a:gd name="T67" fmla="*/ 22 h 33"/>
                <a:gd name="T68" fmla="*/ 86 w 144"/>
                <a:gd name="T69" fmla="*/ 33 h 33"/>
                <a:gd name="T70" fmla="*/ 88 w 144"/>
                <a:gd name="T71" fmla="*/ 22 h 33"/>
                <a:gd name="T72" fmla="*/ 105 w 144"/>
                <a:gd name="T73" fmla="*/ 24 h 33"/>
                <a:gd name="T74" fmla="*/ 99 w 144"/>
                <a:gd name="T75" fmla="*/ 24 h 33"/>
                <a:gd name="T76" fmla="*/ 90 w 144"/>
                <a:gd name="T77" fmla="*/ 24 h 33"/>
                <a:gd name="T78" fmla="*/ 112 w 144"/>
                <a:gd name="T79" fmla="*/ 7 h 33"/>
                <a:gd name="T80" fmla="*/ 122 w 144"/>
                <a:gd name="T81" fmla="*/ 9 h 33"/>
                <a:gd name="T82" fmla="*/ 123 w 144"/>
                <a:gd name="T83" fmla="*/ 26 h 33"/>
                <a:gd name="T84" fmla="*/ 123 w 144"/>
                <a:gd name="T85" fmla="*/ 28 h 33"/>
                <a:gd name="T86" fmla="*/ 122 w 144"/>
                <a:gd name="T87" fmla="*/ 28 h 33"/>
                <a:gd name="T88" fmla="*/ 116 w 144"/>
                <a:gd name="T89" fmla="*/ 28 h 33"/>
                <a:gd name="T90" fmla="*/ 109 w 144"/>
                <a:gd name="T91" fmla="*/ 26 h 33"/>
                <a:gd name="T92" fmla="*/ 107 w 144"/>
                <a:gd name="T93" fmla="*/ 19 h 33"/>
                <a:gd name="T94" fmla="*/ 120 w 144"/>
                <a:gd name="T95" fmla="*/ 13 h 33"/>
                <a:gd name="T96" fmla="*/ 111 w 144"/>
                <a:gd name="T97" fmla="*/ 13 h 33"/>
                <a:gd name="T98" fmla="*/ 118 w 144"/>
                <a:gd name="T99" fmla="*/ 19 h 33"/>
                <a:gd name="T100" fmla="*/ 111 w 144"/>
                <a:gd name="T101" fmla="*/ 20 h 33"/>
                <a:gd name="T102" fmla="*/ 112 w 144"/>
                <a:gd name="T103" fmla="*/ 26 h 33"/>
                <a:gd name="T104" fmla="*/ 120 w 144"/>
                <a:gd name="T105" fmla="*/ 22 h 33"/>
                <a:gd name="T106" fmla="*/ 144 w 144"/>
                <a:gd name="T107" fmla="*/ 28 h 33"/>
                <a:gd name="T108" fmla="*/ 129 w 144"/>
                <a:gd name="T109" fmla="*/ 28 h 33"/>
                <a:gd name="T110" fmla="*/ 140 w 144"/>
                <a:gd name="T111" fmla="*/ 7 h 3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33"/>
                <a:gd name="T170" fmla="*/ 144 w 144"/>
                <a:gd name="T171" fmla="*/ 33 h 3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33">
                  <a:moveTo>
                    <a:pt x="22" y="28"/>
                  </a:moveTo>
                  <a:lnTo>
                    <a:pt x="22" y="11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14" y="28"/>
                  </a:lnTo>
                  <a:lnTo>
                    <a:pt x="11" y="28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11"/>
                  </a:lnTo>
                  <a:lnTo>
                    <a:pt x="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5" y="0"/>
                  </a:lnTo>
                  <a:lnTo>
                    <a:pt x="13" y="24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6" y="28"/>
                  </a:lnTo>
                  <a:lnTo>
                    <a:pt x="22" y="28"/>
                  </a:lnTo>
                  <a:close/>
                  <a:moveTo>
                    <a:pt x="31" y="15"/>
                  </a:moveTo>
                  <a:lnTo>
                    <a:pt x="31" y="11"/>
                  </a:lnTo>
                  <a:lnTo>
                    <a:pt x="33" y="9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40" y="7"/>
                  </a:lnTo>
                  <a:lnTo>
                    <a:pt x="42" y="7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6" y="13"/>
                  </a:lnTo>
                  <a:lnTo>
                    <a:pt x="46" y="24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0" y="28"/>
                  </a:lnTo>
                  <a:lnTo>
                    <a:pt x="38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6"/>
                  </a:lnTo>
                  <a:lnTo>
                    <a:pt x="31" y="24"/>
                  </a:lnTo>
                  <a:lnTo>
                    <a:pt x="29" y="22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3" y="17"/>
                  </a:lnTo>
                  <a:lnTo>
                    <a:pt x="37" y="17"/>
                  </a:lnTo>
                  <a:lnTo>
                    <a:pt x="42" y="17"/>
                  </a:lnTo>
                  <a:lnTo>
                    <a:pt x="42" y="15"/>
                  </a:lnTo>
                  <a:lnTo>
                    <a:pt x="44" y="13"/>
                  </a:lnTo>
                  <a:lnTo>
                    <a:pt x="42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5" y="13"/>
                  </a:lnTo>
                  <a:lnTo>
                    <a:pt x="35" y="15"/>
                  </a:lnTo>
                  <a:lnTo>
                    <a:pt x="31" y="15"/>
                  </a:lnTo>
                  <a:close/>
                  <a:moveTo>
                    <a:pt x="44" y="19"/>
                  </a:moveTo>
                  <a:lnTo>
                    <a:pt x="42" y="19"/>
                  </a:lnTo>
                  <a:lnTo>
                    <a:pt x="40" y="19"/>
                  </a:lnTo>
                  <a:lnTo>
                    <a:pt x="38" y="19"/>
                  </a:lnTo>
                  <a:lnTo>
                    <a:pt x="37" y="19"/>
                  </a:lnTo>
                  <a:lnTo>
                    <a:pt x="35" y="20"/>
                  </a:lnTo>
                  <a:lnTo>
                    <a:pt x="33" y="20"/>
                  </a:lnTo>
                  <a:lnTo>
                    <a:pt x="33" y="22"/>
                  </a:lnTo>
                  <a:lnTo>
                    <a:pt x="35" y="24"/>
                  </a:lnTo>
                  <a:lnTo>
                    <a:pt x="37" y="26"/>
                  </a:lnTo>
                  <a:lnTo>
                    <a:pt x="38" y="26"/>
                  </a:lnTo>
                  <a:lnTo>
                    <a:pt x="40" y="24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4" y="20"/>
                  </a:lnTo>
                  <a:lnTo>
                    <a:pt x="44" y="19"/>
                  </a:lnTo>
                  <a:close/>
                  <a:moveTo>
                    <a:pt x="55" y="11"/>
                  </a:moveTo>
                  <a:lnTo>
                    <a:pt x="55" y="28"/>
                  </a:lnTo>
                  <a:lnTo>
                    <a:pt x="51" y="28"/>
                  </a:lnTo>
                  <a:lnTo>
                    <a:pt x="51" y="7"/>
                  </a:lnTo>
                  <a:lnTo>
                    <a:pt x="64" y="7"/>
                  </a:lnTo>
                  <a:lnTo>
                    <a:pt x="64" y="11"/>
                  </a:lnTo>
                  <a:lnTo>
                    <a:pt x="55" y="11"/>
                  </a:lnTo>
                  <a:close/>
                  <a:moveTo>
                    <a:pt x="68" y="15"/>
                  </a:moveTo>
                  <a:lnTo>
                    <a:pt x="68" y="11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5" y="7"/>
                  </a:lnTo>
                  <a:lnTo>
                    <a:pt x="77" y="7"/>
                  </a:lnTo>
                  <a:lnTo>
                    <a:pt x="79" y="9"/>
                  </a:lnTo>
                  <a:lnTo>
                    <a:pt x="81" y="9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5" y="26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1" y="28"/>
                  </a:lnTo>
                  <a:lnTo>
                    <a:pt x="79" y="26"/>
                  </a:lnTo>
                  <a:lnTo>
                    <a:pt x="77" y="26"/>
                  </a:lnTo>
                  <a:lnTo>
                    <a:pt x="77" y="28"/>
                  </a:lnTo>
                  <a:lnTo>
                    <a:pt x="75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6" y="24"/>
                  </a:lnTo>
                  <a:lnTo>
                    <a:pt x="66" y="22"/>
                  </a:lnTo>
                  <a:lnTo>
                    <a:pt x="66" y="20"/>
                  </a:lnTo>
                  <a:lnTo>
                    <a:pt x="68" y="19"/>
                  </a:lnTo>
                  <a:lnTo>
                    <a:pt x="70" y="17"/>
                  </a:lnTo>
                  <a:lnTo>
                    <a:pt x="72" y="17"/>
                  </a:lnTo>
                  <a:lnTo>
                    <a:pt x="77" y="17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7" y="11"/>
                  </a:lnTo>
                  <a:lnTo>
                    <a:pt x="75" y="11"/>
                  </a:lnTo>
                  <a:lnTo>
                    <a:pt x="72" y="11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68" y="15"/>
                  </a:lnTo>
                  <a:close/>
                  <a:moveTo>
                    <a:pt x="79" y="19"/>
                  </a:moveTo>
                  <a:lnTo>
                    <a:pt x="79" y="19"/>
                  </a:lnTo>
                  <a:lnTo>
                    <a:pt x="77" y="19"/>
                  </a:lnTo>
                  <a:lnTo>
                    <a:pt x="75" y="19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0" y="24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5" y="24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79" y="22"/>
                  </a:lnTo>
                  <a:lnTo>
                    <a:pt x="79" y="20"/>
                  </a:lnTo>
                  <a:lnTo>
                    <a:pt x="79" y="19"/>
                  </a:lnTo>
                  <a:close/>
                  <a:moveTo>
                    <a:pt x="88" y="28"/>
                  </a:moveTo>
                  <a:lnTo>
                    <a:pt x="88" y="33"/>
                  </a:lnTo>
                  <a:lnTo>
                    <a:pt x="86" y="33"/>
                  </a:lnTo>
                  <a:lnTo>
                    <a:pt x="86" y="24"/>
                  </a:lnTo>
                  <a:lnTo>
                    <a:pt x="88" y="24"/>
                  </a:lnTo>
                  <a:lnTo>
                    <a:pt x="88" y="22"/>
                  </a:lnTo>
                  <a:lnTo>
                    <a:pt x="88" y="20"/>
                  </a:lnTo>
                  <a:lnTo>
                    <a:pt x="88" y="7"/>
                  </a:lnTo>
                  <a:lnTo>
                    <a:pt x="103" y="7"/>
                  </a:lnTo>
                  <a:lnTo>
                    <a:pt x="103" y="24"/>
                  </a:lnTo>
                  <a:lnTo>
                    <a:pt x="105" y="24"/>
                  </a:lnTo>
                  <a:lnTo>
                    <a:pt x="105" y="33"/>
                  </a:lnTo>
                  <a:lnTo>
                    <a:pt x="101" y="33"/>
                  </a:lnTo>
                  <a:lnTo>
                    <a:pt x="101" y="28"/>
                  </a:lnTo>
                  <a:lnTo>
                    <a:pt x="88" y="28"/>
                  </a:lnTo>
                  <a:close/>
                  <a:moveTo>
                    <a:pt x="99" y="24"/>
                  </a:moveTo>
                  <a:lnTo>
                    <a:pt x="99" y="11"/>
                  </a:lnTo>
                  <a:lnTo>
                    <a:pt x="92" y="11"/>
                  </a:lnTo>
                  <a:lnTo>
                    <a:pt x="92" y="20"/>
                  </a:lnTo>
                  <a:lnTo>
                    <a:pt x="92" y="24"/>
                  </a:lnTo>
                  <a:lnTo>
                    <a:pt x="90" y="24"/>
                  </a:lnTo>
                  <a:lnTo>
                    <a:pt x="99" y="24"/>
                  </a:lnTo>
                  <a:close/>
                  <a:moveTo>
                    <a:pt x="107" y="15"/>
                  </a:moveTo>
                  <a:lnTo>
                    <a:pt x="109" y="11"/>
                  </a:lnTo>
                  <a:lnTo>
                    <a:pt x="109" y="9"/>
                  </a:lnTo>
                  <a:lnTo>
                    <a:pt x="112" y="7"/>
                  </a:lnTo>
                  <a:lnTo>
                    <a:pt x="116" y="7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2" y="9"/>
                  </a:lnTo>
                  <a:lnTo>
                    <a:pt x="122" y="11"/>
                  </a:lnTo>
                  <a:lnTo>
                    <a:pt x="123" y="13"/>
                  </a:lnTo>
                  <a:lnTo>
                    <a:pt x="123" y="24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8"/>
                  </a:lnTo>
                  <a:lnTo>
                    <a:pt x="123" y="28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6" y="28"/>
                  </a:lnTo>
                  <a:lnTo>
                    <a:pt x="114" y="28"/>
                  </a:lnTo>
                  <a:lnTo>
                    <a:pt x="112" y="2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7" y="24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7" y="19"/>
                  </a:lnTo>
                  <a:lnTo>
                    <a:pt x="109" y="17"/>
                  </a:lnTo>
                  <a:lnTo>
                    <a:pt x="112" y="17"/>
                  </a:lnTo>
                  <a:lnTo>
                    <a:pt x="118" y="17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1" y="13"/>
                  </a:lnTo>
                  <a:lnTo>
                    <a:pt x="111" y="15"/>
                  </a:lnTo>
                  <a:lnTo>
                    <a:pt x="107" y="15"/>
                  </a:lnTo>
                  <a:close/>
                  <a:moveTo>
                    <a:pt x="120" y="19"/>
                  </a:moveTo>
                  <a:lnTo>
                    <a:pt x="118" y="19"/>
                  </a:lnTo>
                  <a:lnTo>
                    <a:pt x="116" y="19"/>
                  </a:lnTo>
                  <a:lnTo>
                    <a:pt x="114" y="19"/>
                  </a:lnTo>
                  <a:lnTo>
                    <a:pt x="112" y="19"/>
                  </a:lnTo>
                  <a:lnTo>
                    <a:pt x="111" y="20"/>
                  </a:lnTo>
                  <a:lnTo>
                    <a:pt x="111" y="22"/>
                  </a:lnTo>
                  <a:lnTo>
                    <a:pt x="111" y="24"/>
                  </a:lnTo>
                  <a:lnTo>
                    <a:pt x="112" y="26"/>
                  </a:lnTo>
                  <a:lnTo>
                    <a:pt x="114" y="26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9"/>
                  </a:lnTo>
                  <a:close/>
                  <a:moveTo>
                    <a:pt x="140" y="7"/>
                  </a:moveTo>
                  <a:lnTo>
                    <a:pt x="144" y="7"/>
                  </a:lnTo>
                  <a:lnTo>
                    <a:pt x="144" y="28"/>
                  </a:lnTo>
                  <a:lnTo>
                    <a:pt x="140" y="28"/>
                  </a:lnTo>
                  <a:lnTo>
                    <a:pt x="140" y="19"/>
                  </a:lnTo>
                  <a:lnTo>
                    <a:pt x="131" y="19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17"/>
                  </a:lnTo>
                  <a:lnTo>
                    <a:pt x="140" y="17"/>
                  </a:lnTo>
                  <a:lnTo>
                    <a:pt x="140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59" name="Freeform 109"/>
            <p:cNvSpPr>
              <a:spLocks noEditPoints="1"/>
            </p:cNvSpPr>
            <p:nvPr/>
          </p:nvSpPr>
          <p:spPr bwMode="auto">
            <a:xfrm>
              <a:off x="5680" y="3368"/>
              <a:ext cx="209" cy="60"/>
            </a:xfrm>
            <a:custGeom>
              <a:avLst/>
              <a:gdLst>
                <a:gd name="T0" fmla="*/ 7 w 209"/>
                <a:gd name="T1" fmla="*/ 12 h 60"/>
                <a:gd name="T2" fmla="*/ 18 w 209"/>
                <a:gd name="T3" fmla="*/ 0 h 60"/>
                <a:gd name="T4" fmla="*/ 31 w 209"/>
                <a:gd name="T5" fmla="*/ 13 h 60"/>
                <a:gd name="T6" fmla="*/ 18 w 209"/>
                <a:gd name="T7" fmla="*/ 28 h 60"/>
                <a:gd name="T8" fmla="*/ 7 w 209"/>
                <a:gd name="T9" fmla="*/ 15 h 60"/>
                <a:gd name="T10" fmla="*/ 11 w 209"/>
                <a:gd name="T11" fmla="*/ 19 h 60"/>
                <a:gd name="T12" fmla="*/ 28 w 209"/>
                <a:gd name="T13" fmla="*/ 17 h 60"/>
                <a:gd name="T14" fmla="*/ 20 w 209"/>
                <a:gd name="T15" fmla="*/ 4 h 60"/>
                <a:gd name="T16" fmla="*/ 55 w 209"/>
                <a:gd name="T17" fmla="*/ 28 h 60"/>
                <a:gd name="T18" fmla="*/ 33 w 209"/>
                <a:gd name="T19" fmla="*/ 28 h 60"/>
                <a:gd name="T20" fmla="*/ 78 w 209"/>
                <a:gd name="T21" fmla="*/ 8 h 60"/>
                <a:gd name="T22" fmla="*/ 67 w 209"/>
                <a:gd name="T23" fmla="*/ 8 h 60"/>
                <a:gd name="T24" fmla="*/ 100 w 209"/>
                <a:gd name="T25" fmla="*/ 13 h 60"/>
                <a:gd name="T26" fmla="*/ 91 w 209"/>
                <a:gd name="T27" fmla="*/ 28 h 60"/>
                <a:gd name="T28" fmla="*/ 83 w 209"/>
                <a:gd name="T29" fmla="*/ 13 h 60"/>
                <a:gd name="T30" fmla="*/ 96 w 209"/>
                <a:gd name="T31" fmla="*/ 23 h 60"/>
                <a:gd name="T32" fmla="*/ 94 w 209"/>
                <a:gd name="T33" fmla="*/ 10 h 60"/>
                <a:gd name="T34" fmla="*/ 85 w 209"/>
                <a:gd name="T35" fmla="*/ 19 h 60"/>
                <a:gd name="T36" fmla="*/ 103 w 209"/>
                <a:gd name="T37" fmla="*/ 19 h 60"/>
                <a:gd name="T38" fmla="*/ 33 w 209"/>
                <a:gd name="T39" fmla="*/ 36 h 60"/>
                <a:gd name="T40" fmla="*/ 33 w 209"/>
                <a:gd name="T41" fmla="*/ 56 h 60"/>
                <a:gd name="T42" fmla="*/ 48 w 209"/>
                <a:gd name="T43" fmla="*/ 50 h 60"/>
                <a:gd name="T44" fmla="*/ 31 w 209"/>
                <a:gd name="T45" fmla="*/ 60 h 60"/>
                <a:gd name="T46" fmla="*/ 24 w 209"/>
                <a:gd name="T47" fmla="*/ 41 h 60"/>
                <a:gd name="T48" fmla="*/ 42 w 209"/>
                <a:gd name="T49" fmla="*/ 34 h 60"/>
                <a:gd name="T50" fmla="*/ 54 w 209"/>
                <a:gd name="T51" fmla="*/ 41 h 60"/>
                <a:gd name="T52" fmla="*/ 67 w 209"/>
                <a:gd name="T53" fmla="*/ 45 h 60"/>
                <a:gd name="T54" fmla="*/ 68 w 209"/>
                <a:gd name="T55" fmla="*/ 60 h 60"/>
                <a:gd name="T56" fmla="*/ 65 w 209"/>
                <a:gd name="T57" fmla="*/ 58 h 60"/>
                <a:gd name="T58" fmla="*/ 52 w 209"/>
                <a:gd name="T59" fmla="*/ 58 h 60"/>
                <a:gd name="T60" fmla="*/ 63 w 209"/>
                <a:gd name="T61" fmla="*/ 47 h 60"/>
                <a:gd name="T62" fmla="*/ 52 w 209"/>
                <a:gd name="T63" fmla="*/ 47 h 60"/>
                <a:gd name="T64" fmla="*/ 55 w 209"/>
                <a:gd name="T65" fmla="*/ 52 h 60"/>
                <a:gd name="T66" fmla="*/ 61 w 209"/>
                <a:gd name="T67" fmla="*/ 56 h 60"/>
                <a:gd name="T68" fmla="*/ 74 w 209"/>
                <a:gd name="T69" fmla="*/ 60 h 60"/>
                <a:gd name="T70" fmla="*/ 81 w 209"/>
                <a:gd name="T71" fmla="*/ 48 h 60"/>
                <a:gd name="T72" fmla="*/ 102 w 209"/>
                <a:gd name="T73" fmla="*/ 39 h 60"/>
                <a:gd name="T74" fmla="*/ 107 w 209"/>
                <a:gd name="T75" fmla="*/ 58 h 60"/>
                <a:gd name="T76" fmla="*/ 107 w 209"/>
                <a:gd name="T77" fmla="*/ 60 h 60"/>
                <a:gd name="T78" fmla="*/ 96 w 209"/>
                <a:gd name="T79" fmla="*/ 60 h 60"/>
                <a:gd name="T80" fmla="*/ 91 w 209"/>
                <a:gd name="T81" fmla="*/ 50 h 60"/>
                <a:gd name="T82" fmla="*/ 96 w 209"/>
                <a:gd name="T83" fmla="*/ 43 h 60"/>
                <a:gd name="T84" fmla="*/ 100 w 209"/>
                <a:gd name="T85" fmla="*/ 50 h 60"/>
                <a:gd name="T86" fmla="*/ 94 w 209"/>
                <a:gd name="T87" fmla="*/ 56 h 60"/>
                <a:gd name="T88" fmla="*/ 103 w 209"/>
                <a:gd name="T89" fmla="*/ 50 h 60"/>
                <a:gd name="T90" fmla="*/ 111 w 209"/>
                <a:gd name="T91" fmla="*/ 56 h 60"/>
                <a:gd name="T92" fmla="*/ 124 w 209"/>
                <a:gd name="T93" fmla="*/ 43 h 60"/>
                <a:gd name="T94" fmla="*/ 144 w 209"/>
                <a:gd name="T95" fmla="*/ 45 h 60"/>
                <a:gd name="T96" fmla="*/ 168 w 209"/>
                <a:gd name="T97" fmla="*/ 39 h 60"/>
                <a:gd name="T98" fmla="*/ 155 w 209"/>
                <a:gd name="T99" fmla="*/ 39 h 60"/>
                <a:gd name="T100" fmla="*/ 177 w 209"/>
                <a:gd name="T101" fmla="*/ 45 h 60"/>
                <a:gd name="T102" fmla="*/ 183 w 209"/>
                <a:gd name="T103" fmla="*/ 56 h 60"/>
                <a:gd name="T104" fmla="*/ 177 w 209"/>
                <a:gd name="T105" fmla="*/ 60 h 60"/>
                <a:gd name="T106" fmla="*/ 174 w 209"/>
                <a:gd name="T107" fmla="*/ 43 h 60"/>
                <a:gd name="T108" fmla="*/ 188 w 209"/>
                <a:gd name="T109" fmla="*/ 45 h 60"/>
                <a:gd name="T110" fmla="*/ 192 w 209"/>
                <a:gd name="T111" fmla="*/ 60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9"/>
                <a:gd name="T169" fmla="*/ 0 h 60"/>
                <a:gd name="T170" fmla="*/ 209 w 209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9" h="60">
                  <a:moveTo>
                    <a:pt x="7" y="15"/>
                  </a:moveTo>
                  <a:lnTo>
                    <a:pt x="4" y="15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8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1" y="10"/>
                  </a:lnTo>
                  <a:lnTo>
                    <a:pt x="31" y="12"/>
                  </a:lnTo>
                  <a:lnTo>
                    <a:pt x="31" y="13"/>
                  </a:lnTo>
                  <a:lnTo>
                    <a:pt x="31" y="17"/>
                  </a:lnTo>
                  <a:lnTo>
                    <a:pt x="31" y="19"/>
                  </a:lnTo>
                  <a:lnTo>
                    <a:pt x="30" y="21"/>
                  </a:lnTo>
                  <a:lnTo>
                    <a:pt x="30" y="23"/>
                  </a:lnTo>
                  <a:lnTo>
                    <a:pt x="28" y="26"/>
                  </a:lnTo>
                  <a:lnTo>
                    <a:pt x="24" y="26"/>
                  </a:lnTo>
                  <a:lnTo>
                    <a:pt x="22" y="28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close/>
                  <a:moveTo>
                    <a:pt x="18" y="2"/>
                  </a:moveTo>
                  <a:lnTo>
                    <a:pt x="17" y="4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1" y="8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1" y="19"/>
                  </a:lnTo>
                  <a:lnTo>
                    <a:pt x="13" y="23"/>
                  </a:lnTo>
                  <a:lnTo>
                    <a:pt x="15" y="24"/>
                  </a:lnTo>
                  <a:lnTo>
                    <a:pt x="18" y="24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3"/>
                  </a:lnTo>
                  <a:lnTo>
                    <a:pt x="26" y="19"/>
                  </a:lnTo>
                  <a:lnTo>
                    <a:pt x="28" y="17"/>
                  </a:lnTo>
                  <a:lnTo>
                    <a:pt x="28" y="13"/>
                  </a:lnTo>
                  <a:lnTo>
                    <a:pt x="28" y="12"/>
                  </a:lnTo>
                  <a:lnTo>
                    <a:pt x="28" y="10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8" y="2"/>
                  </a:lnTo>
                  <a:close/>
                  <a:moveTo>
                    <a:pt x="48" y="8"/>
                  </a:moveTo>
                  <a:lnTo>
                    <a:pt x="48" y="17"/>
                  </a:lnTo>
                  <a:lnTo>
                    <a:pt x="55" y="8"/>
                  </a:lnTo>
                  <a:lnTo>
                    <a:pt x="59" y="8"/>
                  </a:lnTo>
                  <a:lnTo>
                    <a:pt x="52" y="15"/>
                  </a:lnTo>
                  <a:lnTo>
                    <a:pt x="61" y="28"/>
                  </a:lnTo>
                  <a:lnTo>
                    <a:pt x="55" y="28"/>
                  </a:lnTo>
                  <a:lnTo>
                    <a:pt x="50" y="19"/>
                  </a:lnTo>
                  <a:lnTo>
                    <a:pt x="48" y="21"/>
                  </a:lnTo>
                  <a:lnTo>
                    <a:pt x="48" y="28"/>
                  </a:lnTo>
                  <a:lnTo>
                    <a:pt x="44" y="28"/>
                  </a:lnTo>
                  <a:lnTo>
                    <a:pt x="44" y="21"/>
                  </a:lnTo>
                  <a:lnTo>
                    <a:pt x="44" y="19"/>
                  </a:lnTo>
                  <a:lnTo>
                    <a:pt x="37" y="28"/>
                  </a:lnTo>
                  <a:lnTo>
                    <a:pt x="33" y="28"/>
                  </a:lnTo>
                  <a:lnTo>
                    <a:pt x="41" y="15"/>
                  </a:lnTo>
                  <a:lnTo>
                    <a:pt x="33" y="8"/>
                  </a:lnTo>
                  <a:lnTo>
                    <a:pt x="37" y="8"/>
                  </a:lnTo>
                  <a:lnTo>
                    <a:pt x="44" y="17"/>
                  </a:lnTo>
                  <a:lnTo>
                    <a:pt x="44" y="8"/>
                  </a:lnTo>
                  <a:lnTo>
                    <a:pt x="48" y="8"/>
                  </a:lnTo>
                  <a:close/>
                  <a:moveTo>
                    <a:pt x="76" y="8"/>
                  </a:moveTo>
                  <a:lnTo>
                    <a:pt x="78" y="8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6" y="19"/>
                  </a:lnTo>
                  <a:lnTo>
                    <a:pt x="67" y="19"/>
                  </a:lnTo>
                  <a:lnTo>
                    <a:pt x="67" y="28"/>
                  </a:lnTo>
                  <a:lnTo>
                    <a:pt x="63" y="28"/>
                  </a:lnTo>
                  <a:lnTo>
                    <a:pt x="63" y="8"/>
                  </a:lnTo>
                  <a:lnTo>
                    <a:pt x="67" y="8"/>
                  </a:lnTo>
                  <a:lnTo>
                    <a:pt x="67" y="15"/>
                  </a:lnTo>
                  <a:lnTo>
                    <a:pt x="76" y="15"/>
                  </a:lnTo>
                  <a:lnTo>
                    <a:pt x="76" y="8"/>
                  </a:lnTo>
                  <a:close/>
                  <a:moveTo>
                    <a:pt x="91" y="8"/>
                  </a:moveTo>
                  <a:lnTo>
                    <a:pt x="94" y="8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0" y="13"/>
                  </a:lnTo>
                  <a:lnTo>
                    <a:pt x="100" y="15"/>
                  </a:lnTo>
                  <a:lnTo>
                    <a:pt x="100" y="17"/>
                  </a:lnTo>
                  <a:lnTo>
                    <a:pt x="100" y="21"/>
                  </a:lnTo>
                  <a:lnTo>
                    <a:pt x="100" y="23"/>
                  </a:lnTo>
                  <a:lnTo>
                    <a:pt x="98" y="24"/>
                  </a:lnTo>
                  <a:lnTo>
                    <a:pt x="96" y="26"/>
                  </a:lnTo>
                  <a:lnTo>
                    <a:pt x="94" y="28"/>
                  </a:lnTo>
                  <a:lnTo>
                    <a:pt x="91" y="28"/>
                  </a:lnTo>
                  <a:lnTo>
                    <a:pt x="89" y="28"/>
                  </a:lnTo>
                  <a:lnTo>
                    <a:pt x="87" y="26"/>
                  </a:lnTo>
                  <a:lnTo>
                    <a:pt x="85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17"/>
                  </a:lnTo>
                  <a:lnTo>
                    <a:pt x="83" y="15"/>
                  </a:lnTo>
                  <a:lnTo>
                    <a:pt x="83" y="13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9" y="8"/>
                  </a:lnTo>
                  <a:lnTo>
                    <a:pt x="91" y="8"/>
                  </a:lnTo>
                  <a:close/>
                  <a:moveTo>
                    <a:pt x="91" y="24"/>
                  </a:moveTo>
                  <a:lnTo>
                    <a:pt x="94" y="24"/>
                  </a:lnTo>
                  <a:lnTo>
                    <a:pt x="96" y="23"/>
                  </a:lnTo>
                  <a:lnTo>
                    <a:pt x="96" y="21"/>
                  </a:lnTo>
                  <a:lnTo>
                    <a:pt x="96" y="19"/>
                  </a:lnTo>
                  <a:lnTo>
                    <a:pt x="98" y="17"/>
                  </a:lnTo>
                  <a:lnTo>
                    <a:pt x="96" y="15"/>
                  </a:lnTo>
                  <a:lnTo>
                    <a:pt x="96" y="13"/>
                  </a:lnTo>
                  <a:lnTo>
                    <a:pt x="94" y="12"/>
                  </a:lnTo>
                  <a:lnTo>
                    <a:pt x="94" y="10"/>
                  </a:lnTo>
                  <a:lnTo>
                    <a:pt x="91" y="10"/>
                  </a:lnTo>
                  <a:lnTo>
                    <a:pt x="89" y="10"/>
                  </a:lnTo>
                  <a:lnTo>
                    <a:pt x="89" y="12"/>
                  </a:lnTo>
                  <a:lnTo>
                    <a:pt x="87" y="13"/>
                  </a:lnTo>
                  <a:lnTo>
                    <a:pt x="87" y="15"/>
                  </a:lnTo>
                  <a:lnTo>
                    <a:pt x="85" y="15"/>
                  </a:lnTo>
                  <a:lnTo>
                    <a:pt x="85" y="17"/>
                  </a:lnTo>
                  <a:lnTo>
                    <a:pt x="85" y="19"/>
                  </a:lnTo>
                  <a:lnTo>
                    <a:pt x="87" y="21"/>
                  </a:lnTo>
                  <a:lnTo>
                    <a:pt x="87" y="23"/>
                  </a:lnTo>
                  <a:lnTo>
                    <a:pt x="89" y="24"/>
                  </a:lnTo>
                  <a:lnTo>
                    <a:pt x="91" y="24"/>
                  </a:lnTo>
                  <a:close/>
                  <a:moveTo>
                    <a:pt x="113" y="15"/>
                  </a:moveTo>
                  <a:lnTo>
                    <a:pt x="113" y="19"/>
                  </a:lnTo>
                  <a:lnTo>
                    <a:pt x="103" y="19"/>
                  </a:lnTo>
                  <a:lnTo>
                    <a:pt x="103" y="15"/>
                  </a:lnTo>
                  <a:lnTo>
                    <a:pt x="113" y="15"/>
                  </a:lnTo>
                  <a:close/>
                  <a:moveTo>
                    <a:pt x="44" y="41"/>
                  </a:moveTo>
                  <a:lnTo>
                    <a:pt x="42" y="37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7" y="36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0" y="37"/>
                  </a:lnTo>
                  <a:lnTo>
                    <a:pt x="30" y="39"/>
                  </a:lnTo>
                  <a:lnTo>
                    <a:pt x="28" y="43"/>
                  </a:lnTo>
                  <a:lnTo>
                    <a:pt x="28" y="47"/>
                  </a:lnTo>
                  <a:lnTo>
                    <a:pt x="28" y="50"/>
                  </a:lnTo>
                  <a:lnTo>
                    <a:pt x="30" y="54"/>
                  </a:lnTo>
                  <a:lnTo>
                    <a:pt x="33" y="56"/>
                  </a:lnTo>
                  <a:lnTo>
                    <a:pt x="37" y="58"/>
                  </a:lnTo>
                  <a:lnTo>
                    <a:pt x="39" y="58"/>
                  </a:lnTo>
                  <a:lnTo>
                    <a:pt x="39" y="56"/>
                  </a:lnTo>
                  <a:lnTo>
                    <a:pt x="41" y="56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8" y="50"/>
                  </a:lnTo>
                  <a:lnTo>
                    <a:pt x="46" y="54"/>
                  </a:lnTo>
                  <a:lnTo>
                    <a:pt x="44" y="56"/>
                  </a:lnTo>
                  <a:lnTo>
                    <a:pt x="42" y="58"/>
                  </a:lnTo>
                  <a:lnTo>
                    <a:pt x="41" y="60"/>
                  </a:lnTo>
                  <a:lnTo>
                    <a:pt x="39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0" y="58"/>
                  </a:lnTo>
                  <a:lnTo>
                    <a:pt x="28" y="58"/>
                  </a:lnTo>
                  <a:lnTo>
                    <a:pt x="26" y="54"/>
                  </a:lnTo>
                  <a:lnTo>
                    <a:pt x="24" y="52"/>
                  </a:lnTo>
                  <a:lnTo>
                    <a:pt x="24" y="48"/>
                  </a:lnTo>
                  <a:lnTo>
                    <a:pt x="24" y="47"/>
                  </a:lnTo>
                  <a:lnTo>
                    <a:pt x="24" y="43"/>
                  </a:lnTo>
                  <a:lnTo>
                    <a:pt x="24" y="41"/>
                  </a:lnTo>
                  <a:lnTo>
                    <a:pt x="26" y="37"/>
                  </a:lnTo>
                  <a:lnTo>
                    <a:pt x="28" y="36"/>
                  </a:lnTo>
                  <a:lnTo>
                    <a:pt x="30" y="34"/>
                  </a:lnTo>
                  <a:lnTo>
                    <a:pt x="31" y="34"/>
                  </a:lnTo>
                  <a:lnTo>
                    <a:pt x="33" y="32"/>
                  </a:lnTo>
                  <a:lnTo>
                    <a:pt x="37" y="32"/>
                  </a:lnTo>
                  <a:lnTo>
                    <a:pt x="39" y="32"/>
                  </a:lnTo>
                  <a:lnTo>
                    <a:pt x="42" y="34"/>
                  </a:lnTo>
                  <a:lnTo>
                    <a:pt x="44" y="34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8" y="41"/>
                  </a:lnTo>
                  <a:lnTo>
                    <a:pt x="44" y="41"/>
                  </a:lnTo>
                  <a:close/>
                  <a:moveTo>
                    <a:pt x="52" y="47"/>
                  </a:moveTo>
                  <a:lnTo>
                    <a:pt x="52" y="43"/>
                  </a:lnTo>
                  <a:lnTo>
                    <a:pt x="54" y="41"/>
                  </a:lnTo>
                  <a:lnTo>
                    <a:pt x="55" y="39"/>
                  </a:lnTo>
                  <a:lnTo>
                    <a:pt x="59" y="39"/>
                  </a:lnTo>
                  <a:lnTo>
                    <a:pt x="61" y="39"/>
                  </a:lnTo>
                  <a:lnTo>
                    <a:pt x="63" y="39"/>
                  </a:lnTo>
                  <a:lnTo>
                    <a:pt x="65" y="41"/>
                  </a:lnTo>
                  <a:lnTo>
                    <a:pt x="67" y="43"/>
                  </a:lnTo>
                  <a:lnTo>
                    <a:pt x="67" y="45"/>
                  </a:lnTo>
                  <a:lnTo>
                    <a:pt x="67" y="56"/>
                  </a:lnTo>
                  <a:lnTo>
                    <a:pt x="67" y="58"/>
                  </a:lnTo>
                  <a:lnTo>
                    <a:pt x="68" y="58"/>
                  </a:lnTo>
                  <a:lnTo>
                    <a:pt x="68" y="60"/>
                  </a:lnTo>
                  <a:lnTo>
                    <a:pt x="67" y="60"/>
                  </a:lnTo>
                  <a:lnTo>
                    <a:pt x="65" y="60"/>
                  </a:lnTo>
                  <a:lnTo>
                    <a:pt x="65" y="58"/>
                  </a:lnTo>
                  <a:lnTo>
                    <a:pt x="63" y="58"/>
                  </a:lnTo>
                  <a:lnTo>
                    <a:pt x="61" y="60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4" y="60"/>
                  </a:lnTo>
                  <a:lnTo>
                    <a:pt x="52" y="58"/>
                  </a:lnTo>
                  <a:lnTo>
                    <a:pt x="50" y="56"/>
                  </a:lnTo>
                  <a:lnTo>
                    <a:pt x="50" y="54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3" y="45"/>
                  </a:lnTo>
                  <a:lnTo>
                    <a:pt x="63" y="43"/>
                  </a:lnTo>
                  <a:lnTo>
                    <a:pt x="59" y="43"/>
                  </a:lnTo>
                  <a:lnTo>
                    <a:pt x="57" y="43"/>
                  </a:lnTo>
                  <a:lnTo>
                    <a:pt x="55" y="43"/>
                  </a:lnTo>
                  <a:lnTo>
                    <a:pt x="55" y="45"/>
                  </a:lnTo>
                  <a:lnTo>
                    <a:pt x="55" y="47"/>
                  </a:lnTo>
                  <a:lnTo>
                    <a:pt x="52" y="47"/>
                  </a:lnTo>
                  <a:close/>
                  <a:moveTo>
                    <a:pt x="63" y="50"/>
                  </a:moveTo>
                  <a:lnTo>
                    <a:pt x="63" y="50"/>
                  </a:lnTo>
                  <a:lnTo>
                    <a:pt x="61" y="50"/>
                  </a:lnTo>
                  <a:lnTo>
                    <a:pt x="57" y="50"/>
                  </a:lnTo>
                  <a:lnTo>
                    <a:pt x="55" y="50"/>
                  </a:lnTo>
                  <a:lnTo>
                    <a:pt x="55" y="52"/>
                  </a:lnTo>
                  <a:lnTo>
                    <a:pt x="54" y="52"/>
                  </a:lnTo>
                  <a:lnTo>
                    <a:pt x="54" y="54"/>
                  </a:lnTo>
                  <a:lnTo>
                    <a:pt x="55" y="56"/>
                  </a:lnTo>
                  <a:lnTo>
                    <a:pt x="57" y="58"/>
                  </a:lnTo>
                  <a:lnTo>
                    <a:pt x="59" y="58"/>
                  </a:lnTo>
                  <a:lnTo>
                    <a:pt x="61" y="56"/>
                  </a:lnTo>
                  <a:lnTo>
                    <a:pt x="63" y="56"/>
                  </a:lnTo>
                  <a:lnTo>
                    <a:pt x="63" y="54"/>
                  </a:lnTo>
                  <a:lnTo>
                    <a:pt x="63" y="52"/>
                  </a:lnTo>
                  <a:lnTo>
                    <a:pt x="63" y="50"/>
                  </a:lnTo>
                  <a:close/>
                  <a:moveTo>
                    <a:pt x="89" y="60"/>
                  </a:moveTo>
                  <a:lnTo>
                    <a:pt x="85" y="60"/>
                  </a:lnTo>
                  <a:lnTo>
                    <a:pt x="79" y="52"/>
                  </a:lnTo>
                  <a:lnTo>
                    <a:pt x="74" y="60"/>
                  </a:lnTo>
                  <a:lnTo>
                    <a:pt x="70" y="60"/>
                  </a:lnTo>
                  <a:lnTo>
                    <a:pt x="78" y="48"/>
                  </a:lnTo>
                  <a:lnTo>
                    <a:pt x="70" y="39"/>
                  </a:lnTo>
                  <a:lnTo>
                    <a:pt x="76" y="39"/>
                  </a:lnTo>
                  <a:lnTo>
                    <a:pt x="79" y="47"/>
                  </a:lnTo>
                  <a:lnTo>
                    <a:pt x="85" y="39"/>
                  </a:lnTo>
                  <a:lnTo>
                    <a:pt x="89" y="39"/>
                  </a:lnTo>
                  <a:lnTo>
                    <a:pt x="81" y="48"/>
                  </a:lnTo>
                  <a:lnTo>
                    <a:pt x="89" y="60"/>
                  </a:lnTo>
                  <a:close/>
                  <a:moveTo>
                    <a:pt x="91" y="47"/>
                  </a:moveTo>
                  <a:lnTo>
                    <a:pt x="92" y="43"/>
                  </a:lnTo>
                  <a:lnTo>
                    <a:pt x="92" y="41"/>
                  </a:lnTo>
                  <a:lnTo>
                    <a:pt x="96" y="39"/>
                  </a:lnTo>
                  <a:lnTo>
                    <a:pt x="100" y="39"/>
                  </a:lnTo>
                  <a:lnTo>
                    <a:pt x="102" y="39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5" y="43"/>
                  </a:lnTo>
                  <a:lnTo>
                    <a:pt x="107" y="45"/>
                  </a:lnTo>
                  <a:lnTo>
                    <a:pt x="107" y="56"/>
                  </a:lnTo>
                  <a:lnTo>
                    <a:pt x="107" y="58"/>
                  </a:lnTo>
                  <a:lnTo>
                    <a:pt x="109" y="58"/>
                  </a:lnTo>
                  <a:lnTo>
                    <a:pt x="109" y="60"/>
                  </a:lnTo>
                  <a:lnTo>
                    <a:pt x="107" y="60"/>
                  </a:lnTo>
                  <a:lnTo>
                    <a:pt x="105" y="60"/>
                  </a:lnTo>
                  <a:lnTo>
                    <a:pt x="103" y="60"/>
                  </a:lnTo>
                  <a:lnTo>
                    <a:pt x="103" y="58"/>
                  </a:lnTo>
                  <a:lnTo>
                    <a:pt x="102" y="58"/>
                  </a:lnTo>
                  <a:lnTo>
                    <a:pt x="100" y="60"/>
                  </a:lnTo>
                  <a:lnTo>
                    <a:pt x="98" y="60"/>
                  </a:lnTo>
                  <a:lnTo>
                    <a:pt x="96" y="60"/>
                  </a:lnTo>
                  <a:lnTo>
                    <a:pt x="94" y="60"/>
                  </a:lnTo>
                  <a:lnTo>
                    <a:pt x="92" y="60"/>
                  </a:lnTo>
                  <a:lnTo>
                    <a:pt x="92" y="58"/>
                  </a:lnTo>
                  <a:lnTo>
                    <a:pt x="91" y="58"/>
                  </a:lnTo>
                  <a:lnTo>
                    <a:pt x="91" y="56"/>
                  </a:lnTo>
                  <a:lnTo>
                    <a:pt x="91" y="54"/>
                  </a:lnTo>
                  <a:lnTo>
                    <a:pt x="91" y="52"/>
                  </a:lnTo>
                  <a:lnTo>
                    <a:pt x="91" y="50"/>
                  </a:lnTo>
                  <a:lnTo>
                    <a:pt x="92" y="48"/>
                  </a:lnTo>
                  <a:lnTo>
                    <a:pt x="96" y="48"/>
                  </a:lnTo>
                  <a:lnTo>
                    <a:pt x="102" y="48"/>
                  </a:lnTo>
                  <a:lnTo>
                    <a:pt x="103" y="47"/>
                  </a:lnTo>
                  <a:lnTo>
                    <a:pt x="103" y="45"/>
                  </a:lnTo>
                  <a:lnTo>
                    <a:pt x="102" y="43"/>
                  </a:lnTo>
                  <a:lnTo>
                    <a:pt x="98" y="43"/>
                  </a:lnTo>
                  <a:lnTo>
                    <a:pt x="96" y="43"/>
                  </a:lnTo>
                  <a:lnTo>
                    <a:pt x="94" y="45"/>
                  </a:lnTo>
                  <a:lnTo>
                    <a:pt x="94" y="47"/>
                  </a:lnTo>
                  <a:lnTo>
                    <a:pt x="91" y="47"/>
                  </a:lnTo>
                  <a:close/>
                  <a:moveTo>
                    <a:pt x="103" y="50"/>
                  </a:moveTo>
                  <a:lnTo>
                    <a:pt x="103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4" y="56"/>
                  </a:lnTo>
                  <a:lnTo>
                    <a:pt x="98" y="58"/>
                  </a:lnTo>
                  <a:lnTo>
                    <a:pt x="100" y="56"/>
                  </a:lnTo>
                  <a:lnTo>
                    <a:pt x="102" y="56"/>
                  </a:lnTo>
                  <a:lnTo>
                    <a:pt x="103" y="54"/>
                  </a:lnTo>
                  <a:lnTo>
                    <a:pt x="103" y="52"/>
                  </a:lnTo>
                  <a:lnTo>
                    <a:pt x="103" y="50"/>
                  </a:lnTo>
                  <a:close/>
                  <a:moveTo>
                    <a:pt x="115" y="43"/>
                  </a:moveTo>
                  <a:lnTo>
                    <a:pt x="115" y="54"/>
                  </a:lnTo>
                  <a:lnTo>
                    <a:pt x="115" y="56"/>
                  </a:lnTo>
                  <a:lnTo>
                    <a:pt x="115" y="58"/>
                  </a:lnTo>
                  <a:lnTo>
                    <a:pt x="113" y="60"/>
                  </a:lnTo>
                  <a:lnTo>
                    <a:pt x="111" y="60"/>
                  </a:lnTo>
                  <a:lnTo>
                    <a:pt x="111" y="56"/>
                  </a:lnTo>
                  <a:lnTo>
                    <a:pt x="113" y="56"/>
                  </a:lnTo>
                  <a:lnTo>
                    <a:pt x="113" y="54"/>
                  </a:lnTo>
                  <a:lnTo>
                    <a:pt x="113" y="39"/>
                  </a:lnTo>
                  <a:lnTo>
                    <a:pt x="126" y="39"/>
                  </a:lnTo>
                  <a:lnTo>
                    <a:pt x="126" y="60"/>
                  </a:lnTo>
                  <a:lnTo>
                    <a:pt x="124" y="60"/>
                  </a:lnTo>
                  <a:lnTo>
                    <a:pt x="124" y="43"/>
                  </a:lnTo>
                  <a:lnTo>
                    <a:pt x="115" y="43"/>
                  </a:lnTo>
                  <a:close/>
                  <a:moveTo>
                    <a:pt x="135" y="54"/>
                  </a:moveTo>
                  <a:lnTo>
                    <a:pt x="135" y="54"/>
                  </a:lnTo>
                  <a:lnTo>
                    <a:pt x="144" y="39"/>
                  </a:lnTo>
                  <a:lnTo>
                    <a:pt x="148" y="39"/>
                  </a:lnTo>
                  <a:lnTo>
                    <a:pt x="148" y="60"/>
                  </a:lnTo>
                  <a:lnTo>
                    <a:pt x="144" y="60"/>
                  </a:lnTo>
                  <a:lnTo>
                    <a:pt x="144" y="45"/>
                  </a:lnTo>
                  <a:lnTo>
                    <a:pt x="135" y="60"/>
                  </a:lnTo>
                  <a:lnTo>
                    <a:pt x="131" y="60"/>
                  </a:lnTo>
                  <a:lnTo>
                    <a:pt x="131" y="39"/>
                  </a:lnTo>
                  <a:lnTo>
                    <a:pt x="135" y="39"/>
                  </a:lnTo>
                  <a:lnTo>
                    <a:pt x="135" y="54"/>
                  </a:lnTo>
                  <a:close/>
                  <a:moveTo>
                    <a:pt x="164" y="39"/>
                  </a:moveTo>
                  <a:lnTo>
                    <a:pt x="168" y="39"/>
                  </a:lnTo>
                  <a:lnTo>
                    <a:pt x="168" y="60"/>
                  </a:lnTo>
                  <a:lnTo>
                    <a:pt x="164" y="60"/>
                  </a:lnTo>
                  <a:lnTo>
                    <a:pt x="164" y="50"/>
                  </a:lnTo>
                  <a:lnTo>
                    <a:pt x="155" y="50"/>
                  </a:lnTo>
                  <a:lnTo>
                    <a:pt x="155" y="60"/>
                  </a:lnTo>
                  <a:lnTo>
                    <a:pt x="151" y="60"/>
                  </a:lnTo>
                  <a:lnTo>
                    <a:pt x="151" y="39"/>
                  </a:lnTo>
                  <a:lnTo>
                    <a:pt x="155" y="39"/>
                  </a:lnTo>
                  <a:lnTo>
                    <a:pt x="155" y="48"/>
                  </a:lnTo>
                  <a:lnTo>
                    <a:pt x="164" y="48"/>
                  </a:lnTo>
                  <a:lnTo>
                    <a:pt x="164" y="39"/>
                  </a:lnTo>
                  <a:close/>
                  <a:moveTo>
                    <a:pt x="185" y="47"/>
                  </a:moveTo>
                  <a:lnTo>
                    <a:pt x="183" y="43"/>
                  </a:lnTo>
                  <a:lnTo>
                    <a:pt x="181" y="43"/>
                  </a:lnTo>
                  <a:lnTo>
                    <a:pt x="177" y="43"/>
                  </a:lnTo>
                  <a:lnTo>
                    <a:pt x="177" y="45"/>
                  </a:lnTo>
                  <a:lnTo>
                    <a:pt x="176" y="47"/>
                  </a:lnTo>
                  <a:lnTo>
                    <a:pt x="176" y="50"/>
                  </a:lnTo>
                  <a:lnTo>
                    <a:pt x="176" y="52"/>
                  </a:lnTo>
                  <a:lnTo>
                    <a:pt x="177" y="56"/>
                  </a:lnTo>
                  <a:lnTo>
                    <a:pt x="181" y="58"/>
                  </a:lnTo>
                  <a:lnTo>
                    <a:pt x="183" y="58"/>
                  </a:lnTo>
                  <a:lnTo>
                    <a:pt x="183" y="56"/>
                  </a:lnTo>
                  <a:lnTo>
                    <a:pt x="185" y="54"/>
                  </a:lnTo>
                  <a:lnTo>
                    <a:pt x="185" y="52"/>
                  </a:lnTo>
                  <a:lnTo>
                    <a:pt x="188" y="52"/>
                  </a:lnTo>
                  <a:lnTo>
                    <a:pt x="188" y="56"/>
                  </a:lnTo>
                  <a:lnTo>
                    <a:pt x="187" y="58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77" y="60"/>
                  </a:lnTo>
                  <a:lnTo>
                    <a:pt x="176" y="60"/>
                  </a:lnTo>
                  <a:lnTo>
                    <a:pt x="174" y="58"/>
                  </a:lnTo>
                  <a:lnTo>
                    <a:pt x="172" y="56"/>
                  </a:lnTo>
                  <a:lnTo>
                    <a:pt x="172" y="52"/>
                  </a:lnTo>
                  <a:lnTo>
                    <a:pt x="172" y="50"/>
                  </a:lnTo>
                  <a:lnTo>
                    <a:pt x="172" y="47"/>
                  </a:lnTo>
                  <a:lnTo>
                    <a:pt x="172" y="45"/>
                  </a:lnTo>
                  <a:lnTo>
                    <a:pt x="174" y="43"/>
                  </a:lnTo>
                  <a:lnTo>
                    <a:pt x="176" y="41"/>
                  </a:lnTo>
                  <a:lnTo>
                    <a:pt x="177" y="39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5" y="41"/>
                  </a:lnTo>
                  <a:lnTo>
                    <a:pt x="187" y="41"/>
                  </a:lnTo>
                  <a:lnTo>
                    <a:pt x="187" y="43"/>
                  </a:lnTo>
                  <a:lnTo>
                    <a:pt x="188" y="45"/>
                  </a:lnTo>
                  <a:lnTo>
                    <a:pt x="188" y="47"/>
                  </a:lnTo>
                  <a:lnTo>
                    <a:pt x="185" y="47"/>
                  </a:lnTo>
                  <a:close/>
                  <a:moveTo>
                    <a:pt x="209" y="60"/>
                  </a:moveTo>
                  <a:lnTo>
                    <a:pt x="203" y="6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60"/>
                  </a:lnTo>
                  <a:lnTo>
                    <a:pt x="192" y="60"/>
                  </a:lnTo>
                  <a:lnTo>
                    <a:pt x="192" y="39"/>
                  </a:lnTo>
                  <a:lnTo>
                    <a:pt x="196" y="39"/>
                  </a:lnTo>
                  <a:lnTo>
                    <a:pt x="196" y="48"/>
                  </a:lnTo>
                  <a:lnTo>
                    <a:pt x="203" y="39"/>
                  </a:lnTo>
                  <a:lnTo>
                    <a:pt x="207" y="39"/>
                  </a:lnTo>
                  <a:lnTo>
                    <a:pt x="200" y="48"/>
                  </a:lnTo>
                  <a:lnTo>
                    <a:pt x="209" y="6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0" name="Freeform 110"/>
            <p:cNvSpPr>
              <a:spLocks noEditPoints="1"/>
            </p:cNvSpPr>
            <p:nvPr/>
          </p:nvSpPr>
          <p:spPr bwMode="auto">
            <a:xfrm>
              <a:off x="5277" y="3437"/>
              <a:ext cx="187" cy="35"/>
            </a:xfrm>
            <a:custGeom>
              <a:avLst/>
              <a:gdLst>
                <a:gd name="T0" fmla="*/ 0 w 187"/>
                <a:gd name="T1" fmla="*/ 0 h 35"/>
                <a:gd name="T2" fmla="*/ 26 w 187"/>
                <a:gd name="T3" fmla="*/ 13 h 35"/>
                <a:gd name="T4" fmla="*/ 39 w 187"/>
                <a:gd name="T5" fmla="*/ 7 h 35"/>
                <a:gd name="T6" fmla="*/ 43 w 187"/>
                <a:gd name="T7" fmla="*/ 24 h 35"/>
                <a:gd name="T8" fmla="*/ 43 w 187"/>
                <a:gd name="T9" fmla="*/ 28 h 35"/>
                <a:gd name="T10" fmla="*/ 35 w 187"/>
                <a:gd name="T11" fmla="*/ 26 h 35"/>
                <a:gd name="T12" fmla="*/ 26 w 187"/>
                <a:gd name="T13" fmla="*/ 24 h 35"/>
                <a:gd name="T14" fmla="*/ 39 w 187"/>
                <a:gd name="T15" fmla="*/ 15 h 35"/>
                <a:gd name="T16" fmla="*/ 30 w 187"/>
                <a:gd name="T17" fmla="*/ 13 h 35"/>
                <a:gd name="T18" fmla="*/ 32 w 187"/>
                <a:gd name="T19" fmla="*/ 18 h 35"/>
                <a:gd name="T20" fmla="*/ 34 w 187"/>
                <a:gd name="T21" fmla="*/ 24 h 35"/>
                <a:gd name="T22" fmla="*/ 39 w 187"/>
                <a:gd name="T23" fmla="*/ 16 h 35"/>
                <a:gd name="T24" fmla="*/ 58 w 187"/>
                <a:gd name="T25" fmla="*/ 3 h 35"/>
                <a:gd name="T26" fmla="*/ 50 w 187"/>
                <a:gd name="T27" fmla="*/ 9 h 35"/>
                <a:gd name="T28" fmla="*/ 61 w 187"/>
                <a:gd name="T29" fmla="*/ 9 h 35"/>
                <a:gd name="T30" fmla="*/ 63 w 187"/>
                <a:gd name="T31" fmla="*/ 24 h 35"/>
                <a:gd name="T32" fmla="*/ 50 w 187"/>
                <a:gd name="T33" fmla="*/ 26 h 35"/>
                <a:gd name="T34" fmla="*/ 46 w 187"/>
                <a:gd name="T35" fmla="*/ 9 h 35"/>
                <a:gd name="T36" fmla="*/ 59 w 187"/>
                <a:gd name="T37" fmla="*/ 2 h 35"/>
                <a:gd name="T38" fmla="*/ 59 w 187"/>
                <a:gd name="T39" fmla="*/ 13 h 35"/>
                <a:gd name="T40" fmla="*/ 50 w 187"/>
                <a:gd name="T41" fmla="*/ 15 h 35"/>
                <a:gd name="T42" fmla="*/ 54 w 187"/>
                <a:gd name="T43" fmla="*/ 24 h 35"/>
                <a:gd name="T44" fmla="*/ 61 w 187"/>
                <a:gd name="T45" fmla="*/ 18 h 35"/>
                <a:gd name="T46" fmla="*/ 80 w 187"/>
                <a:gd name="T47" fmla="*/ 7 h 35"/>
                <a:gd name="T48" fmla="*/ 85 w 187"/>
                <a:gd name="T49" fmla="*/ 24 h 35"/>
                <a:gd name="T50" fmla="*/ 85 w 187"/>
                <a:gd name="T51" fmla="*/ 28 h 35"/>
                <a:gd name="T52" fmla="*/ 80 w 187"/>
                <a:gd name="T53" fmla="*/ 26 h 35"/>
                <a:gd name="T54" fmla="*/ 69 w 187"/>
                <a:gd name="T55" fmla="*/ 24 h 35"/>
                <a:gd name="T56" fmla="*/ 78 w 187"/>
                <a:gd name="T57" fmla="*/ 15 h 35"/>
                <a:gd name="T58" fmla="*/ 72 w 187"/>
                <a:gd name="T59" fmla="*/ 11 h 35"/>
                <a:gd name="T60" fmla="*/ 74 w 187"/>
                <a:gd name="T61" fmla="*/ 18 h 35"/>
                <a:gd name="T62" fmla="*/ 72 w 187"/>
                <a:gd name="T63" fmla="*/ 24 h 35"/>
                <a:gd name="T64" fmla="*/ 80 w 187"/>
                <a:gd name="T65" fmla="*/ 20 h 35"/>
                <a:gd name="T66" fmla="*/ 95 w 187"/>
                <a:gd name="T67" fmla="*/ 7 h 35"/>
                <a:gd name="T68" fmla="*/ 106 w 187"/>
                <a:gd name="T69" fmla="*/ 15 h 35"/>
                <a:gd name="T70" fmla="*/ 98 w 187"/>
                <a:gd name="T71" fmla="*/ 28 h 35"/>
                <a:gd name="T72" fmla="*/ 89 w 187"/>
                <a:gd name="T73" fmla="*/ 35 h 35"/>
                <a:gd name="T74" fmla="*/ 104 w 187"/>
                <a:gd name="T75" fmla="*/ 18 h 35"/>
                <a:gd name="T76" fmla="*/ 98 w 187"/>
                <a:gd name="T77" fmla="*/ 9 h 35"/>
                <a:gd name="T78" fmla="*/ 96 w 187"/>
                <a:gd name="T79" fmla="*/ 24 h 35"/>
                <a:gd name="T80" fmla="*/ 128 w 187"/>
                <a:gd name="T81" fmla="*/ 15 h 35"/>
                <a:gd name="T82" fmla="*/ 119 w 187"/>
                <a:gd name="T83" fmla="*/ 28 h 35"/>
                <a:gd name="T84" fmla="*/ 109 w 187"/>
                <a:gd name="T85" fmla="*/ 15 h 35"/>
                <a:gd name="T86" fmla="*/ 120 w 187"/>
                <a:gd name="T87" fmla="*/ 24 h 35"/>
                <a:gd name="T88" fmla="*/ 124 w 187"/>
                <a:gd name="T89" fmla="*/ 15 h 35"/>
                <a:gd name="T90" fmla="*/ 113 w 187"/>
                <a:gd name="T91" fmla="*/ 13 h 35"/>
                <a:gd name="T92" fmla="*/ 115 w 187"/>
                <a:gd name="T93" fmla="*/ 24 h 35"/>
                <a:gd name="T94" fmla="*/ 146 w 187"/>
                <a:gd name="T95" fmla="*/ 11 h 35"/>
                <a:gd name="T96" fmla="*/ 146 w 187"/>
                <a:gd name="T97" fmla="*/ 18 h 35"/>
                <a:gd name="T98" fmla="*/ 143 w 187"/>
                <a:gd name="T99" fmla="*/ 28 h 35"/>
                <a:gd name="T100" fmla="*/ 141 w 187"/>
                <a:gd name="T101" fmla="*/ 15 h 35"/>
                <a:gd name="T102" fmla="*/ 141 w 187"/>
                <a:gd name="T103" fmla="*/ 11 h 35"/>
                <a:gd name="T104" fmla="*/ 143 w 187"/>
                <a:gd name="T105" fmla="*/ 24 h 35"/>
                <a:gd name="T106" fmla="*/ 135 w 187"/>
                <a:gd name="T107" fmla="*/ 18 h 35"/>
                <a:gd name="T108" fmla="*/ 154 w 187"/>
                <a:gd name="T109" fmla="*/ 15 h 35"/>
                <a:gd name="T110" fmla="*/ 163 w 187"/>
                <a:gd name="T111" fmla="*/ 24 h 35"/>
                <a:gd name="T112" fmla="*/ 159 w 187"/>
                <a:gd name="T113" fmla="*/ 28 h 35"/>
                <a:gd name="T114" fmla="*/ 150 w 187"/>
                <a:gd name="T115" fmla="*/ 15 h 35"/>
                <a:gd name="T116" fmla="*/ 163 w 187"/>
                <a:gd name="T117" fmla="*/ 7 h 35"/>
                <a:gd name="T118" fmla="*/ 183 w 187"/>
                <a:gd name="T119" fmla="*/ 28 h 35"/>
                <a:gd name="T120" fmla="*/ 174 w 187"/>
                <a:gd name="T121" fmla="*/ 16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7"/>
                <a:gd name="T184" fmla="*/ 0 h 35"/>
                <a:gd name="T185" fmla="*/ 187 w 187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7" h="35">
                  <a:moveTo>
                    <a:pt x="24" y="28"/>
                  </a:moveTo>
                  <a:lnTo>
                    <a:pt x="19" y="28"/>
                  </a:lnTo>
                  <a:lnTo>
                    <a:pt x="11" y="16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10" y="13"/>
                  </a:lnTo>
                  <a:lnTo>
                    <a:pt x="0" y="0"/>
                  </a:lnTo>
                  <a:lnTo>
                    <a:pt x="6" y="0"/>
                  </a:lnTo>
                  <a:lnTo>
                    <a:pt x="11" y="1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13" y="13"/>
                  </a:lnTo>
                  <a:lnTo>
                    <a:pt x="24" y="28"/>
                  </a:lnTo>
                  <a:close/>
                  <a:moveTo>
                    <a:pt x="26" y="13"/>
                  </a:moveTo>
                  <a:lnTo>
                    <a:pt x="28" y="11"/>
                  </a:lnTo>
                  <a:lnTo>
                    <a:pt x="28" y="9"/>
                  </a:lnTo>
                  <a:lnTo>
                    <a:pt x="32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24"/>
                  </a:lnTo>
                  <a:lnTo>
                    <a:pt x="45" y="24"/>
                  </a:lnTo>
                  <a:lnTo>
                    <a:pt x="45" y="28"/>
                  </a:lnTo>
                  <a:lnTo>
                    <a:pt x="43" y="28"/>
                  </a:lnTo>
                  <a:lnTo>
                    <a:pt x="41" y="28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8" y="16"/>
                  </a:lnTo>
                  <a:lnTo>
                    <a:pt x="32" y="16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4" y="9"/>
                  </a:lnTo>
                  <a:lnTo>
                    <a:pt x="32" y="9"/>
                  </a:lnTo>
                  <a:lnTo>
                    <a:pt x="32" y="11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26" y="13"/>
                  </a:lnTo>
                  <a:close/>
                  <a:moveTo>
                    <a:pt x="39" y="16"/>
                  </a:moveTo>
                  <a:lnTo>
                    <a:pt x="37" y="16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4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6"/>
                  </a:lnTo>
                  <a:close/>
                  <a:moveTo>
                    <a:pt x="61" y="0"/>
                  </a:moveTo>
                  <a:lnTo>
                    <a:pt x="63" y="0"/>
                  </a:lnTo>
                  <a:lnTo>
                    <a:pt x="63" y="2"/>
                  </a:lnTo>
                  <a:lnTo>
                    <a:pt x="63" y="3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8" y="3"/>
                  </a:lnTo>
                  <a:lnTo>
                    <a:pt x="56" y="3"/>
                  </a:lnTo>
                  <a:lnTo>
                    <a:pt x="54" y="5"/>
                  </a:lnTo>
                  <a:lnTo>
                    <a:pt x="52" y="5"/>
                  </a:lnTo>
                  <a:lnTo>
                    <a:pt x="50" y="7"/>
                  </a:lnTo>
                  <a:lnTo>
                    <a:pt x="50" y="11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9" y="7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5" y="15"/>
                  </a:lnTo>
                  <a:lnTo>
                    <a:pt x="65" y="18"/>
                  </a:lnTo>
                  <a:lnTo>
                    <a:pt x="65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18"/>
                  </a:lnTo>
                  <a:lnTo>
                    <a:pt x="46" y="16"/>
                  </a:lnTo>
                  <a:lnTo>
                    <a:pt x="46" y="15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48" y="5"/>
                  </a:lnTo>
                  <a:lnTo>
                    <a:pt x="50" y="3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9" y="2"/>
                  </a:lnTo>
                  <a:lnTo>
                    <a:pt x="61" y="2"/>
                  </a:lnTo>
                  <a:lnTo>
                    <a:pt x="61" y="0"/>
                  </a:lnTo>
                  <a:close/>
                  <a:moveTo>
                    <a:pt x="61" y="18"/>
                  </a:moveTo>
                  <a:lnTo>
                    <a:pt x="61" y="16"/>
                  </a:lnTo>
                  <a:lnTo>
                    <a:pt x="61" y="15"/>
                  </a:lnTo>
                  <a:lnTo>
                    <a:pt x="59" y="13"/>
                  </a:lnTo>
                  <a:lnTo>
                    <a:pt x="59" y="11"/>
                  </a:lnTo>
                  <a:lnTo>
                    <a:pt x="58" y="11"/>
                  </a:lnTo>
                  <a:lnTo>
                    <a:pt x="56" y="11"/>
                  </a:lnTo>
                  <a:lnTo>
                    <a:pt x="54" y="11"/>
                  </a:lnTo>
                  <a:lnTo>
                    <a:pt x="52" y="11"/>
                  </a:lnTo>
                  <a:lnTo>
                    <a:pt x="52" y="13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2" y="22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61" y="20"/>
                  </a:lnTo>
                  <a:lnTo>
                    <a:pt x="61" y="18"/>
                  </a:lnTo>
                  <a:close/>
                  <a:moveTo>
                    <a:pt x="69" y="13"/>
                  </a:moveTo>
                  <a:lnTo>
                    <a:pt x="69" y="11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80" y="7"/>
                  </a:lnTo>
                  <a:lnTo>
                    <a:pt x="82" y="7"/>
                  </a:lnTo>
                  <a:lnTo>
                    <a:pt x="82" y="9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2" y="28"/>
                  </a:lnTo>
                  <a:lnTo>
                    <a:pt x="82" y="26"/>
                  </a:lnTo>
                  <a:lnTo>
                    <a:pt x="80" y="24"/>
                  </a:lnTo>
                  <a:lnTo>
                    <a:pt x="80" y="26"/>
                  </a:lnTo>
                  <a:lnTo>
                    <a:pt x="78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9" y="26"/>
                  </a:lnTo>
                  <a:lnTo>
                    <a:pt x="69" y="24"/>
                  </a:lnTo>
                  <a:lnTo>
                    <a:pt x="67" y="24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9" y="18"/>
                  </a:lnTo>
                  <a:lnTo>
                    <a:pt x="70" y="16"/>
                  </a:lnTo>
                  <a:lnTo>
                    <a:pt x="74" y="16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3"/>
                  </a:lnTo>
                  <a:lnTo>
                    <a:pt x="80" y="11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2" y="11"/>
                  </a:lnTo>
                  <a:lnTo>
                    <a:pt x="70" y="13"/>
                  </a:lnTo>
                  <a:lnTo>
                    <a:pt x="69" y="13"/>
                  </a:lnTo>
                  <a:close/>
                  <a:moveTo>
                    <a:pt x="80" y="16"/>
                  </a:moveTo>
                  <a:lnTo>
                    <a:pt x="80" y="16"/>
                  </a:lnTo>
                  <a:lnTo>
                    <a:pt x="80" y="18"/>
                  </a:lnTo>
                  <a:lnTo>
                    <a:pt x="78" y="18"/>
                  </a:lnTo>
                  <a:lnTo>
                    <a:pt x="74" y="18"/>
                  </a:lnTo>
                  <a:lnTo>
                    <a:pt x="72" y="18"/>
                  </a:lnTo>
                  <a:lnTo>
                    <a:pt x="72" y="20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0" y="20"/>
                  </a:lnTo>
                  <a:lnTo>
                    <a:pt x="80" y="16"/>
                  </a:lnTo>
                  <a:close/>
                  <a:moveTo>
                    <a:pt x="89" y="7"/>
                  </a:moveTo>
                  <a:lnTo>
                    <a:pt x="93" y="7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5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2" y="7"/>
                  </a:lnTo>
                  <a:lnTo>
                    <a:pt x="104" y="9"/>
                  </a:lnTo>
                  <a:lnTo>
                    <a:pt x="106" y="11"/>
                  </a:lnTo>
                  <a:lnTo>
                    <a:pt x="106" y="15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2"/>
                  </a:lnTo>
                  <a:lnTo>
                    <a:pt x="104" y="24"/>
                  </a:lnTo>
                  <a:lnTo>
                    <a:pt x="104" y="26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6" y="28"/>
                  </a:lnTo>
                  <a:lnTo>
                    <a:pt x="95" y="28"/>
                  </a:lnTo>
                  <a:lnTo>
                    <a:pt x="93" y="26"/>
                  </a:lnTo>
                  <a:lnTo>
                    <a:pt x="93" y="35"/>
                  </a:lnTo>
                  <a:lnTo>
                    <a:pt x="89" y="35"/>
                  </a:lnTo>
                  <a:lnTo>
                    <a:pt x="89" y="7"/>
                  </a:lnTo>
                  <a:close/>
                  <a:moveTo>
                    <a:pt x="98" y="24"/>
                  </a:moveTo>
                  <a:lnTo>
                    <a:pt x="100" y="24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4" y="18"/>
                  </a:lnTo>
                  <a:lnTo>
                    <a:pt x="104" y="16"/>
                  </a:lnTo>
                  <a:lnTo>
                    <a:pt x="104" y="15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0" y="11"/>
                  </a:lnTo>
                  <a:lnTo>
                    <a:pt x="98" y="9"/>
                  </a:lnTo>
                  <a:lnTo>
                    <a:pt x="95" y="11"/>
                  </a:lnTo>
                  <a:lnTo>
                    <a:pt x="93" y="15"/>
                  </a:lnTo>
                  <a:lnTo>
                    <a:pt x="93" y="18"/>
                  </a:lnTo>
                  <a:lnTo>
                    <a:pt x="93" y="20"/>
                  </a:lnTo>
                  <a:lnTo>
                    <a:pt x="95" y="24"/>
                  </a:lnTo>
                  <a:lnTo>
                    <a:pt x="96" y="24"/>
                  </a:lnTo>
                  <a:lnTo>
                    <a:pt x="98" y="24"/>
                  </a:lnTo>
                  <a:close/>
                  <a:moveTo>
                    <a:pt x="119" y="7"/>
                  </a:moveTo>
                  <a:lnTo>
                    <a:pt x="120" y="7"/>
                  </a:lnTo>
                  <a:lnTo>
                    <a:pt x="122" y="9"/>
                  </a:lnTo>
                  <a:lnTo>
                    <a:pt x="124" y="9"/>
                  </a:lnTo>
                  <a:lnTo>
                    <a:pt x="126" y="13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20"/>
                  </a:lnTo>
                  <a:lnTo>
                    <a:pt x="126" y="22"/>
                  </a:lnTo>
                  <a:lnTo>
                    <a:pt x="124" y="24"/>
                  </a:lnTo>
                  <a:lnTo>
                    <a:pt x="122" y="26"/>
                  </a:lnTo>
                  <a:lnTo>
                    <a:pt x="120" y="28"/>
                  </a:lnTo>
                  <a:lnTo>
                    <a:pt x="119" y="28"/>
                  </a:lnTo>
                  <a:lnTo>
                    <a:pt x="115" y="28"/>
                  </a:lnTo>
                  <a:lnTo>
                    <a:pt x="113" y="26"/>
                  </a:lnTo>
                  <a:lnTo>
                    <a:pt x="111" y="24"/>
                  </a:lnTo>
                  <a:lnTo>
                    <a:pt x="109" y="22"/>
                  </a:lnTo>
                  <a:lnTo>
                    <a:pt x="109" y="20"/>
                  </a:lnTo>
                  <a:lnTo>
                    <a:pt x="109" y="16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11" y="9"/>
                  </a:lnTo>
                  <a:lnTo>
                    <a:pt x="113" y="9"/>
                  </a:lnTo>
                  <a:lnTo>
                    <a:pt x="115" y="7"/>
                  </a:lnTo>
                  <a:lnTo>
                    <a:pt x="119" y="7"/>
                  </a:lnTo>
                  <a:close/>
                  <a:moveTo>
                    <a:pt x="119" y="24"/>
                  </a:moveTo>
                  <a:lnTo>
                    <a:pt x="120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2" y="13"/>
                  </a:lnTo>
                  <a:lnTo>
                    <a:pt x="122" y="11"/>
                  </a:lnTo>
                  <a:lnTo>
                    <a:pt x="120" y="9"/>
                  </a:lnTo>
                  <a:lnTo>
                    <a:pt x="119" y="9"/>
                  </a:lnTo>
                  <a:lnTo>
                    <a:pt x="117" y="9"/>
                  </a:lnTo>
                  <a:lnTo>
                    <a:pt x="115" y="11"/>
                  </a:lnTo>
                  <a:lnTo>
                    <a:pt x="113" y="13"/>
                  </a:lnTo>
                  <a:lnTo>
                    <a:pt x="113" y="15"/>
                  </a:lnTo>
                  <a:lnTo>
                    <a:pt x="113" y="16"/>
                  </a:lnTo>
                  <a:lnTo>
                    <a:pt x="113" y="18"/>
                  </a:lnTo>
                  <a:lnTo>
                    <a:pt x="113" y="20"/>
                  </a:lnTo>
                  <a:lnTo>
                    <a:pt x="113" y="22"/>
                  </a:lnTo>
                  <a:lnTo>
                    <a:pt x="115" y="24"/>
                  </a:lnTo>
                  <a:lnTo>
                    <a:pt x="117" y="24"/>
                  </a:lnTo>
                  <a:lnTo>
                    <a:pt x="119" y="24"/>
                  </a:lnTo>
                  <a:close/>
                  <a:moveTo>
                    <a:pt x="131" y="7"/>
                  </a:moveTo>
                  <a:lnTo>
                    <a:pt x="141" y="7"/>
                  </a:lnTo>
                  <a:lnTo>
                    <a:pt x="143" y="7"/>
                  </a:lnTo>
                  <a:lnTo>
                    <a:pt x="144" y="9"/>
                  </a:lnTo>
                  <a:lnTo>
                    <a:pt x="146" y="11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4" y="16"/>
                  </a:lnTo>
                  <a:lnTo>
                    <a:pt x="143" y="16"/>
                  </a:lnTo>
                  <a:lnTo>
                    <a:pt x="144" y="16"/>
                  </a:lnTo>
                  <a:lnTo>
                    <a:pt x="146" y="18"/>
                  </a:lnTo>
                  <a:lnTo>
                    <a:pt x="148" y="20"/>
                  </a:lnTo>
                  <a:lnTo>
                    <a:pt x="148" y="22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4" y="26"/>
                  </a:lnTo>
                  <a:lnTo>
                    <a:pt x="143" y="28"/>
                  </a:lnTo>
                  <a:lnTo>
                    <a:pt x="141" y="28"/>
                  </a:lnTo>
                  <a:lnTo>
                    <a:pt x="131" y="28"/>
                  </a:lnTo>
                  <a:lnTo>
                    <a:pt x="131" y="7"/>
                  </a:lnTo>
                  <a:close/>
                  <a:moveTo>
                    <a:pt x="135" y="16"/>
                  </a:moveTo>
                  <a:lnTo>
                    <a:pt x="139" y="16"/>
                  </a:lnTo>
                  <a:lnTo>
                    <a:pt x="141" y="15"/>
                  </a:lnTo>
                  <a:lnTo>
                    <a:pt x="143" y="15"/>
                  </a:lnTo>
                  <a:lnTo>
                    <a:pt x="143" y="13"/>
                  </a:lnTo>
                  <a:lnTo>
                    <a:pt x="143" y="11"/>
                  </a:lnTo>
                  <a:lnTo>
                    <a:pt x="141" y="11"/>
                  </a:lnTo>
                  <a:lnTo>
                    <a:pt x="139" y="11"/>
                  </a:lnTo>
                  <a:lnTo>
                    <a:pt x="135" y="11"/>
                  </a:lnTo>
                  <a:lnTo>
                    <a:pt x="135" y="16"/>
                  </a:lnTo>
                  <a:close/>
                  <a:moveTo>
                    <a:pt x="135" y="24"/>
                  </a:moveTo>
                  <a:lnTo>
                    <a:pt x="141" y="24"/>
                  </a:lnTo>
                  <a:lnTo>
                    <a:pt x="143" y="24"/>
                  </a:lnTo>
                  <a:lnTo>
                    <a:pt x="144" y="22"/>
                  </a:lnTo>
                  <a:lnTo>
                    <a:pt x="144" y="20"/>
                  </a:lnTo>
                  <a:lnTo>
                    <a:pt x="143" y="18"/>
                  </a:lnTo>
                  <a:lnTo>
                    <a:pt x="139" y="18"/>
                  </a:lnTo>
                  <a:lnTo>
                    <a:pt x="135" y="18"/>
                  </a:lnTo>
                  <a:lnTo>
                    <a:pt x="135" y="24"/>
                  </a:lnTo>
                  <a:close/>
                  <a:moveTo>
                    <a:pt x="165" y="15"/>
                  </a:moveTo>
                  <a:lnTo>
                    <a:pt x="163" y="11"/>
                  </a:lnTo>
                  <a:lnTo>
                    <a:pt x="159" y="9"/>
                  </a:lnTo>
                  <a:lnTo>
                    <a:pt x="157" y="11"/>
                  </a:lnTo>
                  <a:lnTo>
                    <a:pt x="155" y="13"/>
                  </a:lnTo>
                  <a:lnTo>
                    <a:pt x="154" y="15"/>
                  </a:lnTo>
                  <a:lnTo>
                    <a:pt x="154" y="16"/>
                  </a:lnTo>
                  <a:lnTo>
                    <a:pt x="154" y="20"/>
                  </a:lnTo>
                  <a:lnTo>
                    <a:pt x="155" y="22"/>
                  </a:lnTo>
                  <a:lnTo>
                    <a:pt x="157" y="24"/>
                  </a:lnTo>
                  <a:lnTo>
                    <a:pt x="159" y="24"/>
                  </a:lnTo>
                  <a:lnTo>
                    <a:pt x="161" y="24"/>
                  </a:lnTo>
                  <a:lnTo>
                    <a:pt x="163" y="24"/>
                  </a:lnTo>
                  <a:lnTo>
                    <a:pt x="163" y="22"/>
                  </a:lnTo>
                  <a:lnTo>
                    <a:pt x="165" y="20"/>
                  </a:lnTo>
                  <a:lnTo>
                    <a:pt x="167" y="20"/>
                  </a:lnTo>
                  <a:lnTo>
                    <a:pt x="167" y="22"/>
                  </a:lnTo>
                  <a:lnTo>
                    <a:pt x="165" y="26"/>
                  </a:lnTo>
                  <a:lnTo>
                    <a:pt x="163" y="28"/>
                  </a:lnTo>
                  <a:lnTo>
                    <a:pt x="159" y="28"/>
                  </a:lnTo>
                  <a:lnTo>
                    <a:pt x="157" y="28"/>
                  </a:lnTo>
                  <a:lnTo>
                    <a:pt x="154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0" y="20"/>
                  </a:lnTo>
                  <a:lnTo>
                    <a:pt x="150" y="18"/>
                  </a:lnTo>
                  <a:lnTo>
                    <a:pt x="150" y="15"/>
                  </a:lnTo>
                  <a:lnTo>
                    <a:pt x="152" y="13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7" y="7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11"/>
                  </a:lnTo>
                  <a:lnTo>
                    <a:pt x="167" y="13"/>
                  </a:lnTo>
                  <a:lnTo>
                    <a:pt x="167" y="15"/>
                  </a:lnTo>
                  <a:lnTo>
                    <a:pt x="165" y="15"/>
                  </a:lnTo>
                  <a:close/>
                  <a:moveTo>
                    <a:pt x="187" y="28"/>
                  </a:moveTo>
                  <a:lnTo>
                    <a:pt x="183" y="28"/>
                  </a:lnTo>
                  <a:lnTo>
                    <a:pt x="176" y="18"/>
                  </a:lnTo>
                  <a:lnTo>
                    <a:pt x="174" y="20"/>
                  </a:lnTo>
                  <a:lnTo>
                    <a:pt x="174" y="28"/>
                  </a:lnTo>
                  <a:lnTo>
                    <a:pt x="170" y="28"/>
                  </a:lnTo>
                  <a:lnTo>
                    <a:pt x="170" y="7"/>
                  </a:lnTo>
                  <a:lnTo>
                    <a:pt x="174" y="7"/>
                  </a:lnTo>
                  <a:lnTo>
                    <a:pt x="174" y="16"/>
                  </a:lnTo>
                  <a:lnTo>
                    <a:pt x="181" y="7"/>
                  </a:lnTo>
                  <a:lnTo>
                    <a:pt x="187" y="7"/>
                  </a:lnTo>
                  <a:lnTo>
                    <a:pt x="178" y="15"/>
                  </a:lnTo>
                  <a:lnTo>
                    <a:pt x="187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1" name="Freeform 111"/>
            <p:cNvSpPr>
              <a:spLocks noEditPoints="1"/>
            </p:cNvSpPr>
            <p:nvPr/>
          </p:nvSpPr>
          <p:spPr bwMode="auto">
            <a:xfrm>
              <a:off x="5274" y="3825"/>
              <a:ext cx="218" cy="33"/>
            </a:xfrm>
            <a:custGeom>
              <a:avLst/>
              <a:gdLst>
                <a:gd name="T0" fmla="*/ 18 w 218"/>
                <a:gd name="T1" fmla="*/ 4 h 33"/>
                <a:gd name="T2" fmla="*/ 18 w 218"/>
                <a:gd name="T3" fmla="*/ 15 h 33"/>
                <a:gd name="T4" fmla="*/ 16 w 218"/>
                <a:gd name="T5" fmla="*/ 26 h 33"/>
                <a:gd name="T6" fmla="*/ 9 w 218"/>
                <a:gd name="T7" fmla="*/ 13 h 33"/>
                <a:gd name="T8" fmla="*/ 14 w 218"/>
                <a:gd name="T9" fmla="*/ 5 h 33"/>
                <a:gd name="T10" fmla="*/ 11 w 218"/>
                <a:gd name="T11" fmla="*/ 24 h 33"/>
                <a:gd name="T12" fmla="*/ 11 w 218"/>
                <a:gd name="T13" fmla="*/ 15 h 33"/>
                <a:gd name="T14" fmla="*/ 25 w 218"/>
                <a:gd name="T15" fmla="*/ 26 h 33"/>
                <a:gd name="T16" fmla="*/ 24 w 218"/>
                <a:gd name="T17" fmla="*/ 24 h 33"/>
                <a:gd name="T18" fmla="*/ 35 w 218"/>
                <a:gd name="T19" fmla="*/ 11 h 33"/>
                <a:gd name="T20" fmla="*/ 51 w 218"/>
                <a:gd name="T21" fmla="*/ 7 h 33"/>
                <a:gd name="T22" fmla="*/ 59 w 218"/>
                <a:gd name="T23" fmla="*/ 13 h 33"/>
                <a:gd name="T24" fmla="*/ 61 w 218"/>
                <a:gd name="T25" fmla="*/ 28 h 33"/>
                <a:gd name="T26" fmla="*/ 59 w 218"/>
                <a:gd name="T27" fmla="*/ 28 h 33"/>
                <a:gd name="T28" fmla="*/ 53 w 218"/>
                <a:gd name="T29" fmla="*/ 28 h 33"/>
                <a:gd name="T30" fmla="*/ 42 w 218"/>
                <a:gd name="T31" fmla="*/ 26 h 33"/>
                <a:gd name="T32" fmla="*/ 48 w 218"/>
                <a:gd name="T33" fmla="*/ 16 h 33"/>
                <a:gd name="T34" fmla="*/ 48 w 218"/>
                <a:gd name="T35" fmla="*/ 11 h 33"/>
                <a:gd name="T36" fmla="*/ 55 w 218"/>
                <a:gd name="T37" fmla="*/ 18 h 33"/>
                <a:gd name="T38" fmla="*/ 48 w 218"/>
                <a:gd name="T39" fmla="*/ 20 h 33"/>
                <a:gd name="T40" fmla="*/ 51 w 218"/>
                <a:gd name="T41" fmla="*/ 26 h 33"/>
                <a:gd name="T42" fmla="*/ 55 w 218"/>
                <a:gd name="T43" fmla="*/ 18 h 33"/>
                <a:gd name="T44" fmla="*/ 64 w 218"/>
                <a:gd name="T45" fmla="*/ 24 h 33"/>
                <a:gd name="T46" fmla="*/ 79 w 218"/>
                <a:gd name="T47" fmla="*/ 26 h 33"/>
                <a:gd name="T48" fmla="*/ 75 w 218"/>
                <a:gd name="T49" fmla="*/ 26 h 33"/>
                <a:gd name="T50" fmla="*/ 75 w 218"/>
                <a:gd name="T51" fmla="*/ 26 h 33"/>
                <a:gd name="T52" fmla="*/ 96 w 218"/>
                <a:gd name="T53" fmla="*/ 28 h 33"/>
                <a:gd name="T54" fmla="*/ 86 w 218"/>
                <a:gd name="T55" fmla="*/ 7 h 33"/>
                <a:gd name="T56" fmla="*/ 120 w 218"/>
                <a:gd name="T57" fmla="*/ 11 h 33"/>
                <a:gd name="T58" fmla="*/ 118 w 218"/>
                <a:gd name="T59" fmla="*/ 18 h 33"/>
                <a:gd name="T60" fmla="*/ 120 w 218"/>
                <a:gd name="T61" fmla="*/ 26 h 33"/>
                <a:gd name="T62" fmla="*/ 107 w 218"/>
                <a:gd name="T63" fmla="*/ 16 h 33"/>
                <a:gd name="T64" fmla="*/ 116 w 218"/>
                <a:gd name="T65" fmla="*/ 15 h 33"/>
                <a:gd name="T66" fmla="*/ 107 w 218"/>
                <a:gd name="T67" fmla="*/ 11 h 33"/>
                <a:gd name="T68" fmla="*/ 118 w 218"/>
                <a:gd name="T69" fmla="*/ 24 h 33"/>
                <a:gd name="T70" fmla="*/ 107 w 218"/>
                <a:gd name="T71" fmla="*/ 18 h 33"/>
                <a:gd name="T72" fmla="*/ 140 w 218"/>
                <a:gd name="T73" fmla="*/ 13 h 33"/>
                <a:gd name="T74" fmla="*/ 138 w 218"/>
                <a:gd name="T75" fmla="*/ 26 h 33"/>
                <a:gd name="T76" fmla="*/ 125 w 218"/>
                <a:gd name="T77" fmla="*/ 22 h 33"/>
                <a:gd name="T78" fmla="*/ 127 w 218"/>
                <a:gd name="T79" fmla="*/ 9 h 33"/>
                <a:gd name="T80" fmla="*/ 138 w 218"/>
                <a:gd name="T81" fmla="*/ 22 h 33"/>
                <a:gd name="T82" fmla="*/ 138 w 218"/>
                <a:gd name="T83" fmla="*/ 13 h 33"/>
                <a:gd name="T84" fmla="*/ 129 w 218"/>
                <a:gd name="T85" fmla="*/ 13 h 33"/>
                <a:gd name="T86" fmla="*/ 129 w 218"/>
                <a:gd name="T87" fmla="*/ 22 h 33"/>
                <a:gd name="T88" fmla="*/ 153 w 218"/>
                <a:gd name="T89" fmla="*/ 11 h 33"/>
                <a:gd name="T90" fmla="*/ 149 w 218"/>
                <a:gd name="T91" fmla="*/ 24 h 33"/>
                <a:gd name="T92" fmla="*/ 158 w 218"/>
                <a:gd name="T93" fmla="*/ 20 h 33"/>
                <a:gd name="T94" fmla="*/ 151 w 218"/>
                <a:gd name="T95" fmla="*/ 28 h 33"/>
                <a:gd name="T96" fmla="*/ 144 w 218"/>
                <a:gd name="T97" fmla="*/ 15 h 33"/>
                <a:gd name="T98" fmla="*/ 157 w 218"/>
                <a:gd name="T99" fmla="*/ 7 h 33"/>
                <a:gd name="T100" fmla="*/ 158 w 218"/>
                <a:gd name="T101" fmla="*/ 15 h 33"/>
                <a:gd name="T102" fmla="*/ 162 w 218"/>
                <a:gd name="T103" fmla="*/ 7 h 33"/>
                <a:gd name="T104" fmla="*/ 194 w 218"/>
                <a:gd name="T105" fmla="*/ 9 h 33"/>
                <a:gd name="T106" fmla="*/ 195 w 218"/>
                <a:gd name="T107" fmla="*/ 22 h 33"/>
                <a:gd name="T108" fmla="*/ 182 w 218"/>
                <a:gd name="T109" fmla="*/ 26 h 33"/>
                <a:gd name="T110" fmla="*/ 181 w 218"/>
                <a:gd name="T111" fmla="*/ 13 h 33"/>
                <a:gd name="T112" fmla="*/ 190 w 218"/>
                <a:gd name="T113" fmla="*/ 26 h 33"/>
                <a:gd name="T114" fmla="*/ 194 w 218"/>
                <a:gd name="T115" fmla="*/ 16 h 33"/>
                <a:gd name="T116" fmla="*/ 186 w 218"/>
                <a:gd name="T117" fmla="*/ 11 h 33"/>
                <a:gd name="T118" fmla="*/ 182 w 218"/>
                <a:gd name="T119" fmla="*/ 20 h 33"/>
                <a:gd name="T120" fmla="*/ 218 w 218"/>
                <a:gd name="T121" fmla="*/ 28 h 33"/>
                <a:gd name="T122" fmla="*/ 201 w 218"/>
                <a:gd name="T123" fmla="*/ 7 h 33"/>
                <a:gd name="T124" fmla="*/ 218 w 218"/>
                <a:gd name="T125" fmla="*/ 28 h 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8"/>
                <a:gd name="T190" fmla="*/ 0 h 33"/>
                <a:gd name="T191" fmla="*/ 218 w 218"/>
                <a:gd name="T192" fmla="*/ 33 h 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8" h="33">
                  <a:moveTo>
                    <a:pt x="0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11"/>
                  </a:lnTo>
                  <a:lnTo>
                    <a:pt x="14" y="13"/>
                  </a:lnTo>
                  <a:lnTo>
                    <a:pt x="16" y="15"/>
                  </a:lnTo>
                  <a:lnTo>
                    <a:pt x="18" y="15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8"/>
                  </a:lnTo>
                  <a:lnTo>
                    <a:pt x="11" y="28"/>
                  </a:lnTo>
                  <a:lnTo>
                    <a:pt x="0" y="28"/>
                  </a:lnTo>
                  <a:lnTo>
                    <a:pt x="0" y="0"/>
                  </a:lnTo>
                  <a:close/>
                  <a:moveTo>
                    <a:pt x="3" y="13"/>
                  </a:moveTo>
                  <a:lnTo>
                    <a:pt x="9" y="13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9" y="4"/>
                  </a:lnTo>
                  <a:lnTo>
                    <a:pt x="3" y="4"/>
                  </a:lnTo>
                  <a:lnTo>
                    <a:pt x="3" y="13"/>
                  </a:lnTo>
                  <a:close/>
                  <a:moveTo>
                    <a:pt x="3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4" y="16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27" y="11"/>
                  </a:moveTo>
                  <a:lnTo>
                    <a:pt x="27" y="22"/>
                  </a:lnTo>
                  <a:lnTo>
                    <a:pt x="27" y="24"/>
                  </a:lnTo>
                  <a:lnTo>
                    <a:pt x="25" y="26"/>
                  </a:lnTo>
                  <a:lnTo>
                    <a:pt x="24" y="28"/>
                  </a:lnTo>
                  <a:lnTo>
                    <a:pt x="22" y="28"/>
                  </a:lnTo>
                  <a:lnTo>
                    <a:pt x="22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7"/>
                  </a:lnTo>
                  <a:lnTo>
                    <a:pt x="38" y="7"/>
                  </a:lnTo>
                  <a:lnTo>
                    <a:pt x="38" y="28"/>
                  </a:lnTo>
                  <a:lnTo>
                    <a:pt x="35" y="28"/>
                  </a:lnTo>
                  <a:lnTo>
                    <a:pt x="35" y="11"/>
                  </a:lnTo>
                  <a:lnTo>
                    <a:pt x="27" y="11"/>
                  </a:lnTo>
                  <a:close/>
                  <a:moveTo>
                    <a:pt x="44" y="15"/>
                  </a:moveTo>
                  <a:lnTo>
                    <a:pt x="44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3" y="7"/>
                  </a:lnTo>
                  <a:lnTo>
                    <a:pt x="55" y="9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5" y="26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4" y="18"/>
                  </a:lnTo>
                  <a:lnTo>
                    <a:pt x="46" y="16"/>
                  </a:lnTo>
                  <a:lnTo>
                    <a:pt x="48" y="16"/>
                  </a:lnTo>
                  <a:lnTo>
                    <a:pt x="53" y="16"/>
                  </a:lnTo>
                  <a:lnTo>
                    <a:pt x="55" y="15"/>
                  </a:lnTo>
                  <a:lnTo>
                    <a:pt x="55" y="13"/>
                  </a:lnTo>
                  <a:lnTo>
                    <a:pt x="53" y="11"/>
                  </a:lnTo>
                  <a:lnTo>
                    <a:pt x="51" y="11"/>
                  </a:lnTo>
                  <a:lnTo>
                    <a:pt x="48" y="11"/>
                  </a:lnTo>
                  <a:lnTo>
                    <a:pt x="46" y="13"/>
                  </a:lnTo>
                  <a:lnTo>
                    <a:pt x="46" y="15"/>
                  </a:lnTo>
                  <a:lnTo>
                    <a:pt x="44" y="15"/>
                  </a:lnTo>
                  <a:close/>
                  <a:moveTo>
                    <a:pt x="55" y="18"/>
                  </a:moveTo>
                  <a:lnTo>
                    <a:pt x="55" y="18"/>
                  </a:lnTo>
                  <a:lnTo>
                    <a:pt x="53" y="18"/>
                  </a:lnTo>
                  <a:lnTo>
                    <a:pt x="51" y="18"/>
                  </a:lnTo>
                  <a:lnTo>
                    <a:pt x="49" y="18"/>
                  </a:lnTo>
                  <a:lnTo>
                    <a:pt x="48" y="18"/>
                  </a:lnTo>
                  <a:lnTo>
                    <a:pt x="48" y="20"/>
                  </a:lnTo>
                  <a:lnTo>
                    <a:pt x="46" y="20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9" y="26"/>
                  </a:lnTo>
                  <a:lnTo>
                    <a:pt x="51" y="26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5" y="22"/>
                  </a:lnTo>
                  <a:lnTo>
                    <a:pt x="55" y="20"/>
                  </a:lnTo>
                  <a:lnTo>
                    <a:pt x="55" y="18"/>
                  </a:lnTo>
                  <a:close/>
                  <a:moveTo>
                    <a:pt x="64" y="28"/>
                  </a:moveTo>
                  <a:lnTo>
                    <a:pt x="64" y="33"/>
                  </a:lnTo>
                  <a:lnTo>
                    <a:pt x="62" y="33"/>
                  </a:lnTo>
                  <a:lnTo>
                    <a:pt x="62" y="26"/>
                  </a:lnTo>
                  <a:lnTo>
                    <a:pt x="64" y="24"/>
                  </a:lnTo>
                  <a:lnTo>
                    <a:pt x="64" y="22"/>
                  </a:lnTo>
                  <a:lnTo>
                    <a:pt x="64" y="20"/>
                  </a:lnTo>
                  <a:lnTo>
                    <a:pt x="64" y="7"/>
                  </a:lnTo>
                  <a:lnTo>
                    <a:pt x="79" y="7"/>
                  </a:lnTo>
                  <a:lnTo>
                    <a:pt x="79" y="26"/>
                  </a:lnTo>
                  <a:lnTo>
                    <a:pt x="81" y="26"/>
                  </a:lnTo>
                  <a:lnTo>
                    <a:pt x="81" y="33"/>
                  </a:lnTo>
                  <a:lnTo>
                    <a:pt x="77" y="33"/>
                  </a:lnTo>
                  <a:lnTo>
                    <a:pt x="77" y="28"/>
                  </a:lnTo>
                  <a:lnTo>
                    <a:pt x="64" y="28"/>
                  </a:lnTo>
                  <a:close/>
                  <a:moveTo>
                    <a:pt x="75" y="26"/>
                  </a:moveTo>
                  <a:lnTo>
                    <a:pt x="75" y="11"/>
                  </a:lnTo>
                  <a:lnTo>
                    <a:pt x="68" y="11"/>
                  </a:lnTo>
                  <a:lnTo>
                    <a:pt x="68" y="20"/>
                  </a:lnTo>
                  <a:lnTo>
                    <a:pt x="68" y="24"/>
                  </a:lnTo>
                  <a:lnTo>
                    <a:pt x="66" y="26"/>
                  </a:lnTo>
                  <a:lnTo>
                    <a:pt x="75" y="26"/>
                  </a:lnTo>
                  <a:close/>
                  <a:moveTo>
                    <a:pt x="86" y="22"/>
                  </a:moveTo>
                  <a:lnTo>
                    <a:pt x="86" y="22"/>
                  </a:lnTo>
                  <a:lnTo>
                    <a:pt x="96" y="7"/>
                  </a:lnTo>
                  <a:lnTo>
                    <a:pt x="99" y="7"/>
                  </a:lnTo>
                  <a:lnTo>
                    <a:pt x="99" y="28"/>
                  </a:lnTo>
                  <a:lnTo>
                    <a:pt x="96" y="28"/>
                  </a:lnTo>
                  <a:lnTo>
                    <a:pt x="96" y="13"/>
                  </a:lnTo>
                  <a:lnTo>
                    <a:pt x="86" y="28"/>
                  </a:lnTo>
                  <a:lnTo>
                    <a:pt x="83" y="28"/>
                  </a:lnTo>
                  <a:lnTo>
                    <a:pt x="83" y="7"/>
                  </a:lnTo>
                  <a:lnTo>
                    <a:pt x="86" y="7"/>
                  </a:lnTo>
                  <a:lnTo>
                    <a:pt x="86" y="22"/>
                  </a:lnTo>
                  <a:close/>
                  <a:moveTo>
                    <a:pt x="105" y="7"/>
                  </a:moveTo>
                  <a:lnTo>
                    <a:pt x="114" y="7"/>
                  </a:lnTo>
                  <a:lnTo>
                    <a:pt x="116" y="9"/>
                  </a:lnTo>
                  <a:lnTo>
                    <a:pt x="118" y="9"/>
                  </a:lnTo>
                  <a:lnTo>
                    <a:pt x="120" y="11"/>
                  </a:lnTo>
                  <a:lnTo>
                    <a:pt x="120" y="13"/>
                  </a:lnTo>
                  <a:lnTo>
                    <a:pt x="120" y="15"/>
                  </a:lnTo>
                  <a:lnTo>
                    <a:pt x="118" y="16"/>
                  </a:lnTo>
                  <a:lnTo>
                    <a:pt x="116" y="16"/>
                  </a:lnTo>
                  <a:lnTo>
                    <a:pt x="118" y="18"/>
                  </a:lnTo>
                  <a:lnTo>
                    <a:pt x="120" y="18"/>
                  </a:lnTo>
                  <a:lnTo>
                    <a:pt x="120" y="20"/>
                  </a:lnTo>
                  <a:lnTo>
                    <a:pt x="122" y="22"/>
                  </a:lnTo>
                  <a:lnTo>
                    <a:pt x="122" y="24"/>
                  </a:lnTo>
                  <a:lnTo>
                    <a:pt x="120" y="24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6" y="28"/>
                  </a:lnTo>
                  <a:lnTo>
                    <a:pt x="114" y="28"/>
                  </a:lnTo>
                  <a:lnTo>
                    <a:pt x="105" y="28"/>
                  </a:lnTo>
                  <a:lnTo>
                    <a:pt x="105" y="7"/>
                  </a:lnTo>
                  <a:close/>
                  <a:moveTo>
                    <a:pt x="107" y="16"/>
                  </a:moveTo>
                  <a:lnTo>
                    <a:pt x="112" y="16"/>
                  </a:lnTo>
                  <a:lnTo>
                    <a:pt x="114" y="16"/>
                  </a:lnTo>
                  <a:lnTo>
                    <a:pt x="116" y="15"/>
                  </a:lnTo>
                  <a:lnTo>
                    <a:pt x="116" y="13"/>
                  </a:lnTo>
                  <a:lnTo>
                    <a:pt x="116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07" y="11"/>
                  </a:lnTo>
                  <a:lnTo>
                    <a:pt x="107" y="16"/>
                  </a:lnTo>
                  <a:close/>
                  <a:moveTo>
                    <a:pt x="107" y="26"/>
                  </a:moveTo>
                  <a:lnTo>
                    <a:pt x="114" y="26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6" y="20"/>
                  </a:lnTo>
                  <a:lnTo>
                    <a:pt x="114" y="18"/>
                  </a:lnTo>
                  <a:lnTo>
                    <a:pt x="112" y="18"/>
                  </a:lnTo>
                  <a:lnTo>
                    <a:pt x="107" y="18"/>
                  </a:lnTo>
                  <a:lnTo>
                    <a:pt x="107" y="26"/>
                  </a:lnTo>
                  <a:close/>
                  <a:moveTo>
                    <a:pt x="133" y="7"/>
                  </a:moveTo>
                  <a:lnTo>
                    <a:pt x="136" y="7"/>
                  </a:lnTo>
                  <a:lnTo>
                    <a:pt x="138" y="9"/>
                  </a:lnTo>
                  <a:lnTo>
                    <a:pt x="140" y="11"/>
                  </a:lnTo>
                  <a:lnTo>
                    <a:pt x="140" y="13"/>
                  </a:lnTo>
                  <a:lnTo>
                    <a:pt x="142" y="15"/>
                  </a:lnTo>
                  <a:lnTo>
                    <a:pt x="142" y="18"/>
                  </a:lnTo>
                  <a:lnTo>
                    <a:pt x="142" y="20"/>
                  </a:lnTo>
                  <a:lnTo>
                    <a:pt x="140" y="22"/>
                  </a:lnTo>
                  <a:lnTo>
                    <a:pt x="140" y="26"/>
                  </a:lnTo>
                  <a:lnTo>
                    <a:pt x="138" y="26"/>
                  </a:lnTo>
                  <a:lnTo>
                    <a:pt x="136" y="28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7" y="26"/>
                  </a:lnTo>
                  <a:lnTo>
                    <a:pt x="125" y="26"/>
                  </a:lnTo>
                  <a:lnTo>
                    <a:pt x="125" y="22"/>
                  </a:lnTo>
                  <a:lnTo>
                    <a:pt x="123" y="20"/>
                  </a:lnTo>
                  <a:lnTo>
                    <a:pt x="123" y="18"/>
                  </a:lnTo>
                  <a:lnTo>
                    <a:pt x="123" y="15"/>
                  </a:lnTo>
                  <a:lnTo>
                    <a:pt x="125" y="13"/>
                  </a:lnTo>
                  <a:lnTo>
                    <a:pt x="125" y="11"/>
                  </a:lnTo>
                  <a:lnTo>
                    <a:pt x="127" y="9"/>
                  </a:lnTo>
                  <a:lnTo>
                    <a:pt x="131" y="7"/>
                  </a:lnTo>
                  <a:lnTo>
                    <a:pt x="133" y="7"/>
                  </a:lnTo>
                  <a:close/>
                  <a:moveTo>
                    <a:pt x="133" y="26"/>
                  </a:moveTo>
                  <a:lnTo>
                    <a:pt x="134" y="26"/>
                  </a:lnTo>
                  <a:lnTo>
                    <a:pt x="136" y="24"/>
                  </a:lnTo>
                  <a:lnTo>
                    <a:pt x="138" y="22"/>
                  </a:lnTo>
                  <a:lnTo>
                    <a:pt x="138" y="20"/>
                  </a:lnTo>
                  <a:lnTo>
                    <a:pt x="138" y="18"/>
                  </a:lnTo>
                  <a:lnTo>
                    <a:pt x="138" y="16"/>
                  </a:lnTo>
                  <a:lnTo>
                    <a:pt x="138" y="15"/>
                  </a:lnTo>
                  <a:lnTo>
                    <a:pt x="138" y="13"/>
                  </a:lnTo>
                  <a:lnTo>
                    <a:pt x="136" y="11"/>
                  </a:lnTo>
                  <a:lnTo>
                    <a:pt x="134" y="11"/>
                  </a:lnTo>
                  <a:lnTo>
                    <a:pt x="133" y="11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7" y="15"/>
                  </a:lnTo>
                  <a:lnTo>
                    <a:pt x="127" y="16"/>
                  </a:lnTo>
                  <a:lnTo>
                    <a:pt x="127" y="18"/>
                  </a:lnTo>
                  <a:lnTo>
                    <a:pt x="127" y="20"/>
                  </a:lnTo>
                  <a:lnTo>
                    <a:pt x="129" y="22"/>
                  </a:lnTo>
                  <a:lnTo>
                    <a:pt x="129" y="24"/>
                  </a:lnTo>
                  <a:lnTo>
                    <a:pt x="131" y="26"/>
                  </a:lnTo>
                  <a:lnTo>
                    <a:pt x="133" y="26"/>
                  </a:lnTo>
                  <a:close/>
                  <a:moveTo>
                    <a:pt x="158" y="15"/>
                  </a:moveTo>
                  <a:lnTo>
                    <a:pt x="157" y="11"/>
                  </a:lnTo>
                  <a:lnTo>
                    <a:pt x="153" y="11"/>
                  </a:lnTo>
                  <a:lnTo>
                    <a:pt x="151" y="11"/>
                  </a:lnTo>
                  <a:lnTo>
                    <a:pt x="149" y="13"/>
                  </a:lnTo>
                  <a:lnTo>
                    <a:pt x="147" y="15"/>
                  </a:lnTo>
                  <a:lnTo>
                    <a:pt x="147" y="18"/>
                  </a:lnTo>
                  <a:lnTo>
                    <a:pt x="147" y="20"/>
                  </a:lnTo>
                  <a:lnTo>
                    <a:pt x="149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5" y="26"/>
                  </a:lnTo>
                  <a:lnTo>
                    <a:pt x="157" y="24"/>
                  </a:lnTo>
                  <a:lnTo>
                    <a:pt x="157" y="22"/>
                  </a:lnTo>
                  <a:lnTo>
                    <a:pt x="158" y="20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58" y="26"/>
                  </a:lnTo>
                  <a:lnTo>
                    <a:pt x="157" y="28"/>
                  </a:lnTo>
                  <a:lnTo>
                    <a:pt x="153" y="28"/>
                  </a:lnTo>
                  <a:lnTo>
                    <a:pt x="151" y="28"/>
                  </a:lnTo>
                  <a:lnTo>
                    <a:pt x="149" y="28"/>
                  </a:lnTo>
                  <a:lnTo>
                    <a:pt x="147" y="26"/>
                  </a:lnTo>
                  <a:lnTo>
                    <a:pt x="146" y="24"/>
                  </a:lnTo>
                  <a:lnTo>
                    <a:pt x="144" y="20"/>
                  </a:lnTo>
                  <a:lnTo>
                    <a:pt x="144" y="18"/>
                  </a:lnTo>
                  <a:lnTo>
                    <a:pt x="144" y="15"/>
                  </a:lnTo>
                  <a:lnTo>
                    <a:pt x="146" y="13"/>
                  </a:lnTo>
                  <a:lnTo>
                    <a:pt x="147" y="11"/>
                  </a:lnTo>
                  <a:lnTo>
                    <a:pt x="149" y="9"/>
                  </a:lnTo>
                  <a:lnTo>
                    <a:pt x="151" y="7"/>
                  </a:lnTo>
                  <a:lnTo>
                    <a:pt x="153" y="7"/>
                  </a:lnTo>
                  <a:lnTo>
                    <a:pt x="157" y="7"/>
                  </a:lnTo>
                  <a:lnTo>
                    <a:pt x="158" y="9"/>
                  </a:lnTo>
                  <a:lnTo>
                    <a:pt x="160" y="11"/>
                  </a:lnTo>
                  <a:lnTo>
                    <a:pt x="160" y="13"/>
                  </a:lnTo>
                  <a:lnTo>
                    <a:pt x="160" y="15"/>
                  </a:lnTo>
                  <a:lnTo>
                    <a:pt x="158" y="15"/>
                  </a:lnTo>
                  <a:close/>
                  <a:moveTo>
                    <a:pt x="171" y="11"/>
                  </a:moveTo>
                  <a:lnTo>
                    <a:pt x="171" y="28"/>
                  </a:lnTo>
                  <a:lnTo>
                    <a:pt x="168" y="28"/>
                  </a:lnTo>
                  <a:lnTo>
                    <a:pt x="168" y="11"/>
                  </a:lnTo>
                  <a:lnTo>
                    <a:pt x="162" y="11"/>
                  </a:lnTo>
                  <a:lnTo>
                    <a:pt x="162" y="7"/>
                  </a:lnTo>
                  <a:lnTo>
                    <a:pt x="179" y="7"/>
                  </a:lnTo>
                  <a:lnTo>
                    <a:pt x="179" y="11"/>
                  </a:lnTo>
                  <a:lnTo>
                    <a:pt x="171" y="11"/>
                  </a:lnTo>
                  <a:close/>
                  <a:moveTo>
                    <a:pt x="188" y="7"/>
                  </a:moveTo>
                  <a:lnTo>
                    <a:pt x="192" y="7"/>
                  </a:lnTo>
                  <a:lnTo>
                    <a:pt x="194" y="9"/>
                  </a:lnTo>
                  <a:lnTo>
                    <a:pt x="195" y="11"/>
                  </a:lnTo>
                  <a:lnTo>
                    <a:pt x="195" y="13"/>
                  </a:lnTo>
                  <a:lnTo>
                    <a:pt x="197" y="15"/>
                  </a:lnTo>
                  <a:lnTo>
                    <a:pt x="197" y="18"/>
                  </a:lnTo>
                  <a:lnTo>
                    <a:pt x="197" y="20"/>
                  </a:lnTo>
                  <a:lnTo>
                    <a:pt x="195" y="22"/>
                  </a:lnTo>
                  <a:lnTo>
                    <a:pt x="195" y="26"/>
                  </a:lnTo>
                  <a:lnTo>
                    <a:pt x="194" y="26"/>
                  </a:lnTo>
                  <a:lnTo>
                    <a:pt x="192" y="28"/>
                  </a:lnTo>
                  <a:lnTo>
                    <a:pt x="188" y="28"/>
                  </a:lnTo>
                  <a:lnTo>
                    <a:pt x="186" y="28"/>
                  </a:lnTo>
                  <a:lnTo>
                    <a:pt x="182" y="26"/>
                  </a:lnTo>
                  <a:lnTo>
                    <a:pt x="181" y="26"/>
                  </a:lnTo>
                  <a:lnTo>
                    <a:pt x="181" y="22"/>
                  </a:lnTo>
                  <a:lnTo>
                    <a:pt x="179" y="20"/>
                  </a:lnTo>
                  <a:lnTo>
                    <a:pt x="179" y="18"/>
                  </a:lnTo>
                  <a:lnTo>
                    <a:pt x="179" y="15"/>
                  </a:lnTo>
                  <a:lnTo>
                    <a:pt x="181" y="13"/>
                  </a:lnTo>
                  <a:lnTo>
                    <a:pt x="181" y="11"/>
                  </a:lnTo>
                  <a:lnTo>
                    <a:pt x="182" y="9"/>
                  </a:lnTo>
                  <a:lnTo>
                    <a:pt x="186" y="7"/>
                  </a:lnTo>
                  <a:lnTo>
                    <a:pt x="188" y="7"/>
                  </a:lnTo>
                  <a:close/>
                  <a:moveTo>
                    <a:pt x="188" y="26"/>
                  </a:moveTo>
                  <a:lnTo>
                    <a:pt x="190" y="26"/>
                  </a:lnTo>
                  <a:lnTo>
                    <a:pt x="192" y="24"/>
                  </a:lnTo>
                  <a:lnTo>
                    <a:pt x="194" y="22"/>
                  </a:lnTo>
                  <a:lnTo>
                    <a:pt x="194" y="20"/>
                  </a:lnTo>
                  <a:lnTo>
                    <a:pt x="194" y="18"/>
                  </a:lnTo>
                  <a:lnTo>
                    <a:pt x="194" y="16"/>
                  </a:lnTo>
                  <a:lnTo>
                    <a:pt x="194" y="15"/>
                  </a:lnTo>
                  <a:lnTo>
                    <a:pt x="194" y="13"/>
                  </a:lnTo>
                  <a:lnTo>
                    <a:pt x="192" y="11"/>
                  </a:lnTo>
                  <a:lnTo>
                    <a:pt x="190" y="11"/>
                  </a:lnTo>
                  <a:lnTo>
                    <a:pt x="188" y="11"/>
                  </a:lnTo>
                  <a:lnTo>
                    <a:pt x="186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2" y="15"/>
                  </a:lnTo>
                  <a:lnTo>
                    <a:pt x="182" y="16"/>
                  </a:lnTo>
                  <a:lnTo>
                    <a:pt x="182" y="18"/>
                  </a:lnTo>
                  <a:lnTo>
                    <a:pt x="182" y="20"/>
                  </a:lnTo>
                  <a:lnTo>
                    <a:pt x="184" y="22"/>
                  </a:lnTo>
                  <a:lnTo>
                    <a:pt x="184" y="24"/>
                  </a:lnTo>
                  <a:lnTo>
                    <a:pt x="186" y="26"/>
                  </a:lnTo>
                  <a:lnTo>
                    <a:pt x="188" y="26"/>
                  </a:lnTo>
                  <a:close/>
                  <a:moveTo>
                    <a:pt x="218" y="28"/>
                  </a:moveTo>
                  <a:lnTo>
                    <a:pt x="214" y="28"/>
                  </a:lnTo>
                  <a:lnTo>
                    <a:pt x="207" y="18"/>
                  </a:lnTo>
                  <a:lnTo>
                    <a:pt x="205" y="20"/>
                  </a:lnTo>
                  <a:lnTo>
                    <a:pt x="205" y="28"/>
                  </a:lnTo>
                  <a:lnTo>
                    <a:pt x="201" y="28"/>
                  </a:lnTo>
                  <a:lnTo>
                    <a:pt x="201" y="7"/>
                  </a:lnTo>
                  <a:lnTo>
                    <a:pt x="205" y="7"/>
                  </a:lnTo>
                  <a:lnTo>
                    <a:pt x="205" y="16"/>
                  </a:lnTo>
                  <a:lnTo>
                    <a:pt x="212" y="7"/>
                  </a:lnTo>
                  <a:lnTo>
                    <a:pt x="218" y="7"/>
                  </a:lnTo>
                  <a:lnTo>
                    <a:pt x="208" y="16"/>
                  </a:lnTo>
                  <a:lnTo>
                    <a:pt x="218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2" name="Freeform 112"/>
            <p:cNvSpPr>
              <a:spLocks noEditPoints="1"/>
            </p:cNvSpPr>
            <p:nvPr/>
          </p:nvSpPr>
          <p:spPr bwMode="auto">
            <a:xfrm>
              <a:off x="5039" y="3470"/>
              <a:ext cx="212" cy="35"/>
            </a:xfrm>
            <a:custGeom>
              <a:avLst/>
              <a:gdLst>
                <a:gd name="T0" fmla="*/ 18 w 212"/>
                <a:gd name="T1" fmla="*/ 13 h 35"/>
                <a:gd name="T2" fmla="*/ 20 w 212"/>
                <a:gd name="T3" fmla="*/ 20 h 35"/>
                <a:gd name="T4" fmla="*/ 0 w 212"/>
                <a:gd name="T5" fmla="*/ 26 h 35"/>
                <a:gd name="T6" fmla="*/ 11 w 212"/>
                <a:gd name="T7" fmla="*/ 24 h 35"/>
                <a:gd name="T8" fmla="*/ 17 w 212"/>
                <a:gd name="T9" fmla="*/ 15 h 35"/>
                <a:gd name="T10" fmla="*/ 28 w 212"/>
                <a:gd name="T11" fmla="*/ 22 h 35"/>
                <a:gd name="T12" fmla="*/ 37 w 212"/>
                <a:gd name="T13" fmla="*/ 13 h 35"/>
                <a:gd name="T14" fmla="*/ 46 w 212"/>
                <a:gd name="T15" fmla="*/ 7 h 35"/>
                <a:gd name="T16" fmla="*/ 54 w 212"/>
                <a:gd name="T17" fmla="*/ 7 h 35"/>
                <a:gd name="T18" fmla="*/ 63 w 212"/>
                <a:gd name="T19" fmla="*/ 13 h 35"/>
                <a:gd name="T20" fmla="*/ 57 w 212"/>
                <a:gd name="T21" fmla="*/ 28 h 35"/>
                <a:gd name="T22" fmla="*/ 50 w 212"/>
                <a:gd name="T23" fmla="*/ 24 h 35"/>
                <a:gd name="T24" fmla="*/ 57 w 212"/>
                <a:gd name="T25" fmla="*/ 24 h 35"/>
                <a:gd name="T26" fmla="*/ 59 w 212"/>
                <a:gd name="T27" fmla="*/ 13 h 35"/>
                <a:gd name="T28" fmla="*/ 50 w 212"/>
                <a:gd name="T29" fmla="*/ 11 h 35"/>
                <a:gd name="T30" fmla="*/ 54 w 212"/>
                <a:gd name="T31" fmla="*/ 24 h 35"/>
                <a:gd name="T32" fmla="*/ 83 w 212"/>
                <a:gd name="T33" fmla="*/ 15 h 35"/>
                <a:gd name="T34" fmla="*/ 78 w 212"/>
                <a:gd name="T35" fmla="*/ 28 h 35"/>
                <a:gd name="T36" fmla="*/ 67 w 212"/>
                <a:gd name="T37" fmla="*/ 20 h 35"/>
                <a:gd name="T38" fmla="*/ 72 w 212"/>
                <a:gd name="T39" fmla="*/ 7 h 35"/>
                <a:gd name="T40" fmla="*/ 79 w 212"/>
                <a:gd name="T41" fmla="*/ 20 h 35"/>
                <a:gd name="T42" fmla="*/ 78 w 212"/>
                <a:gd name="T43" fmla="*/ 11 h 35"/>
                <a:gd name="T44" fmla="*/ 70 w 212"/>
                <a:gd name="T45" fmla="*/ 13 h 35"/>
                <a:gd name="T46" fmla="*/ 70 w 212"/>
                <a:gd name="T47" fmla="*/ 24 h 35"/>
                <a:gd name="T48" fmla="*/ 102 w 212"/>
                <a:gd name="T49" fmla="*/ 2 h 35"/>
                <a:gd name="T50" fmla="*/ 92 w 212"/>
                <a:gd name="T51" fmla="*/ 6 h 35"/>
                <a:gd name="T52" fmla="*/ 92 w 212"/>
                <a:gd name="T53" fmla="*/ 7 h 35"/>
                <a:gd name="T54" fmla="*/ 102 w 212"/>
                <a:gd name="T55" fmla="*/ 11 h 35"/>
                <a:gd name="T56" fmla="*/ 102 w 212"/>
                <a:gd name="T57" fmla="*/ 24 h 35"/>
                <a:gd name="T58" fmla="*/ 91 w 212"/>
                <a:gd name="T59" fmla="*/ 26 h 35"/>
                <a:gd name="T60" fmla="*/ 87 w 212"/>
                <a:gd name="T61" fmla="*/ 13 h 35"/>
                <a:gd name="T62" fmla="*/ 91 w 212"/>
                <a:gd name="T63" fmla="*/ 4 h 35"/>
                <a:gd name="T64" fmla="*/ 102 w 212"/>
                <a:gd name="T65" fmla="*/ 0 h 35"/>
                <a:gd name="T66" fmla="*/ 98 w 212"/>
                <a:gd name="T67" fmla="*/ 11 h 35"/>
                <a:gd name="T68" fmla="*/ 91 w 212"/>
                <a:gd name="T69" fmla="*/ 17 h 35"/>
                <a:gd name="T70" fmla="*/ 94 w 212"/>
                <a:gd name="T71" fmla="*/ 24 h 35"/>
                <a:gd name="T72" fmla="*/ 102 w 212"/>
                <a:gd name="T73" fmla="*/ 19 h 35"/>
                <a:gd name="T74" fmla="*/ 124 w 212"/>
                <a:gd name="T75" fmla="*/ 26 h 35"/>
                <a:gd name="T76" fmla="*/ 109 w 212"/>
                <a:gd name="T77" fmla="*/ 7 h 35"/>
                <a:gd name="T78" fmla="*/ 127 w 212"/>
                <a:gd name="T79" fmla="*/ 24 h 35"/>
                <a:gd name="T80" fmla="*/ 129 w 212"/>
                <a:gd name="T81" fmla="*/ 7 h 35"/>
                <a:gd name="T82" fmla="*/ 142 w 212"/>
                <a:gd name="T83" fmla="*/ 26 h 35"/>
                <a:gd name="T84" fmla="*/ 133 w 212"/>
                <a:gd name="T85" fmla="*/ 22 h 35"/>
                <a:gd name="T86" fmla="*/ 172 w 212"/>
                <a:gd name="T87" fmla="*/ 7 h 35"/>
                <a:gd name="T88" fmla="*/ 161 w 212"/>
                <a:gd name="T89" fmla="*/ 26 h 35"/>
                <a:gd name="T90" fmla="*/ 153 w 212"/>
                <a:gd name="T91" fmla="*/ 15 h 35"/>
                <a:gd name="T92" fmla="*/ 175 w 212"/>
                <a:gd name="T93" fmla="*/ 13 h 35"/>
                <a:gd name="T94" fmla="*/ 187 w 212"/>
                <a:gd name="T95" fmla="*/ 7 h 35"/>
                <a:gd name="T96" fmla="*/ 190 w 212"/>
                <a:gd name="T97" fmla="*/ 24 h 35"/>
                <a:gd name="T98" fmla="*/ 192 w 212"/>
                <a:gd name="T99" fmla="*/ 28 h 35"/>
                <a:gd name="T100" fmla="*/ 188 w 212"/>
                <a:gd name="T101" fmla="*/ 26 h 35"/>
                <a:gd name="T102" fmla="*/ 181 w 212"/>
                <a:gd name="T103" fmla="*/ 28 h 35"/>
                <a:gd name="T104" fmla="*/ 174 w 212"/>
                <a:gd name="T105" fmla="*/ 22 h 35"/>
                <a:gd name="T106" fmla="*/ 187 w 212"/>
                <a:gd name="T107" fmla="*/ 15 h 35"/>
                <a:gd name="T108" fmla="*/ 179 w 212"/>
                <a:gd name="T109" fmla="*/ 11 h 35"/>
                <a:gd name="T110" fmla="*/ 185 w 212"/>
                <a:gd name="T111" fmla="*/ 19 h 35"/>
                <a:gd name="T112" fmla="*/ 177 w 212"/>
                <a:gd name="T113" fmla="*/ 20 h 35"/>
                <a:gd name="T114" fmla="*/ 185 w 212"/>
                <a:gd name="T115" fmla="*/ 24 h 35"/>
                <a:gd name="T116" fmla="*/ 212 w 212"/>
                <a:gd name="T117" fmla="*/ 7 h 35"/>
                <a:gd name="T118" fmla="*/ 196 w 212"/>
                <a:gd name="T119" fmla="*/ 26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12"/>
                <a:gd name="T181" fmla="*/ 0 h 35"/>
                <a:gd name="T182" fmla="*/ 212 w 212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12" h="35">
                  <a:moveTo>
                    <a:pt x="4" y="4"/>
                  </a:moveTo>
                  <a:lnTo>
                    <a:pt x="4" y="11"/>
                  </a:lnTo>
                  <a:lnTo>
                    <a:pt x="13" y="11"/>
                  </a:lnTo>
                  <a:lnTo>
                    <a:pt x="15" y="11"/>
                  </a:lnTo>
                  <a:lnTo>
                    <a:pt x="17" y="11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9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3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4" y="4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5" y="24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7" y="15"/>
                  </a:lnTo>
                  <a:lnTo>
                    <a:pt x="15" y="15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4" y="24"/>
                  </a:lnTo>
                  <a:close/>
                  <a:moveTo>
                    <a:pt x="28" y="22"/>
                  </a:moveTo>
                  <a:lnTo>
                    <a:pt x="28" y="22"/>
                  </a:lnTo>
                  <a:lnTo>
                    <a:pt x="37" y="7"/>
                  </a:lnTo>
                  <a:lnTo>
                    <a:pt x="41" y="7"/>
                  </a:lnTo>
                  <a:lnTo>
                    <a:pt x="41" y="26"/>
                  </a:lnTo>
                  <a:lnTo>
                    <a:pt x="37" y="26"/>
                  </a:lnTo>
                  <a:lnTo>
                    <a:pt x="37" y="13"/>
                  </a:lnTo>
                  <a:lnTo>
                    <a:pt x="30" y="26"/>
                  </a:lnTo>
                  <a:lnTo>
                    <a:pt x="26" y="26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22"/>
                  </a:lnTo>
                  <a:close/>
                  <a:moveTo>
                    <a:pt x="46" y="7"/>
                  </a:moveTo>
                  <a:lnTo>
                    <a:pt x="48" y="7"/>
                  </a:lnTo>
                  <a:lnTo>
                    <a:pt x="48" y="9"/>
                  </a:lnTo>
                  <a:lnTo>
                    <a:pt x="50" y="9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7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7"/>
                  </a:lnTo>
                  <a:lnTo>
                    <a:pt x="63" y="19"/>
                  </a:lnTo>
                  <a:lnTo>
                    <a:pt x="63" y="22"/>
                  </a:lnTo>
                  <a:lnTo>
                    <a:pt x="61" y="24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50" y="24"/>
                  </a:lnTo>
                  <a:lnTo>
                    <a:pt x="50" y="35"/>
                  </a:lnTo>
                  <a:lnTo>
                    <a:pt x="46" y="35"/>
                  </a:lnTo>
                  <a:lnTo>
                    <a:pt x="46" y="7"/>
                  </a:lnTo>
                  <a:close/>
                  <a:moveTo>
                    <a:pt x="54" y="24"/>
                  </a:moveTo>
                  <a:lnTo>
                    <a:pt x="55" y="24"/>
                  </a:lnTo>
                  <a:lnTo>
                    <a:pt x="57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9"/>
                  </a:lnTo>
                  <a:lnTo>
                    <a:pt x="59" y="17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7" y="11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50" y="11"/>
                  </a:lnTo>
                  <a:lnTo>
                    <a:pt x="50" y="15"/>
                  </a:lnTo>
                  <a:lnTo>
                    <a:pt x="48" y="19"/>
                  </a:lnTo>
                  <a:lnTo>
                    <a:pt x="50" y="20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4" y="24"/>
                  </a:lnTo>
                  <a:close/>
                  <a:moveTo>
                    <a:pt x="74" y="7"/>
                  </a:moveTo>
                  <a:lnTo>
                    <a:pt x="78" y="7"/>
                  </a:lnTo>
                  <a:lnTo>
                    <a:pt x="79" y="7"/>
                  </a:lnTo>
                  <a:lnTo>
                    <a:pt x="81" y="9"/>
                  </a:lnTo>
                  <a:lnTo>
                    <a:pt x="83" y="11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1" y="24"/>
                  </a:lnTo>
                  <a:lnTo>
                    <a:pt x="79" y="26"/>
                  </a:lnTo>
                  <a:lnTo>
                    <a:pt x="78" y="28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5" y="17"/>
                  </a:lnTo>
                  <a:lnTo>
                    <a:pt x="67" y="15"/>
                  </a:lnTo>
                  <a:lnTo>
                    <a:pt x="67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close/>
                  <a:moveTo>
                    <a:pt x="74" y="24"/>
                  </a:moveTo>
                  <a:lnTo>
                    <a:pt x="76" y="24"/>
                  </a:lnTo>
                  <a:lnTo>
                    <a:pt x="78" y="24"/>
                  </a:lnTo>
                  <a:lnTo>
                    <a:pt x="79" y="22"/>
                  </a:lnTo>
                  <a:lnTo>
                    <a:pt x="79" y="20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8" y="11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2" y="9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68" y="15"/>
                  </a:lnTo>
                  <a:lnTo>
                    <a:pt x="68" y="17"/>
                  </a:lnTo>
                  <a:lnTo>
                    <a:pt x="68" y="19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4" y="24"/>
                  </a:lnTo>
                  <a:close/>
                  <a:moveTo>
                    <a:pt x="102" y="0"/>
                  </a:moveTo>
                  <a:lnTo>
                    <a:pt x="103" y="0"/>
                  </a:lnTo>
                  <a:lnTo>
                    <a:pt x="103" y="2"/>
                  </a:lnTo>
                  <a:lnTo>
                    <a:pt x="102" y="2"/>
                  </a:lnTo>
                  <a:lnTo>
                    <a:pt x="102" y="4"/>
                  </a:lnTo>
                  <a:lnTo>
                    <a:pt x="100" y="4"/>
                  </a:lnTo>
                  <a:lnTo>
                    <a:pt x="96" y="4"/>
                  </a:lnTo>
                  <a:lnTo>
                    <a:pt x="94" y="4"/>
                  </a:lnTo>
                  <a:lnTo>
                    <a:pt x="92" y="4"/>
                  </a:lnTo>
                  <a:lnTo>
                    <a:pt x="92" y="6"/>
                  </a:lnTo>
                  <a:lnTo>
                    <a:pt x="91" y="7"/>
                  </a:lnTo>
                  <a:lnTo>
                    <a:pt x="89" y="11"/>
                  </a:lnTo>
                  <a:lnTo>
                    <a:pt x="91" y="9"/>
                  </a:lnTo>
                  <a:lnTo>
                    <a:pt x="92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2" y="11"/>
                  </a:lnTo>
                  <a:lnTo>
                    <a:pt x="103" y="13"/>
                  </a:lnTo>
                  <a:lnTo>
                    <a:pt x="103" y="15"/>
                  </a:lnTo>
                  <a:lnTo>
                    <a:pt x="105" y="17"/>
                  </a:lnTo>
                  <a:lnTo>
                    <a:pt x="103" y="20"/>
                  </a:lnTo>
                  <a:lnTo>
                    <a:pt x="103" y="22"/>
                  </a:lnTo>
                  <a:lnTo>
                    <a:pt x="102" y="24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4" y="28"/>
                  </a:lnTo>
                  <a:lnTo>
                    <a:pt x="92" y="26"/>
                  </a:lnTo>
                  <a:lnTo>
                    <a:pt x="91" y="26"/>
                  </a:lnTo>
                  <a:lnTo>
                    <a:pt x="89" y="24"/>
                  </a:lnTo>
                  <a:lnTo>
                    <a:pt x="87" y="20"/>
                  </a:lnTo>
                  <a:lnTo>
                    <a:pt x="87" y="19"/>
                  </a:lnTo>
                  <a:lnTo>
                    <a:pt x="87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100" y="0"/>
                  </a:lnTo>
                  <a:lnTo>
                    <a:pt x="102" y="0"/>
                  </a:lnTo>
                  <a:close/>
                  <a:moveTo>
                    <a:pt x="102" y="17"/>
                  </a:moveTo>
                  <a:lnTo>
                    <a:pt x="102" y="17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98" y="11"/>
                  </a:lnTo>
                  <a:lnTo>
                    <a:pt x="96" y="9"/>
                  </a:lnTo>
                  <a:lnTo>
                    <a:pt x="94" y="11"/>
                  </a:lnTo>
                  <a:lnTo>
                    <a:pt x="92" y="11"/>
                  </a:lnTo>
                  <a:lnTo>
                    <a:pt x="91" y="13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1" y="19"/>
                  </a:lnTo>
                  <a:lnTo>
                    <a:pt x="91" y="20"/>
                  </a:lnTo>
                  <a:lnTo>
                    <a:pt x="91" y="22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2" y="19"/>
                  </a:lnTo>
                  <a:lnTo>
                    <a:pt x="102" y="17"/>
                  </a:lnTo>
                  <a:close/>
                  <a:moveTo>
                    <a:pt x="111" y="22"/>
                  </a:moveTo>
                  <a:lnTo>
                    <a:pt x="111" y="22"/>
                  </a:lnTo>
                  <a:lnTo>
                    <a:pt x="120" y="7"/>
                  </a:lnTo>
                  <a:lnTo>
                    <a:pt x="124" y="7"/>
                  </a:lnTo>
                  <a:lnTo>
                    <a:pt x="124" y="26"/>
                  </a:lnTo>
                  <a:lnTo>
                    <a:pt x="120" y="26"/>
                  </a:lnTo>
                  <a:lnTo>
                    <a:pt x="120" y="13"/>
                  </a:lnTo>
                  <a:lnTo>
                    <a:pt x="113" y="26"/>
                  </a:lnTo>
                  <a:lnTo>
                    <a:pt x="109" y="26"/>
                  </a:lnTo>
                  <a:lnTo>
                    <a:pt x="109" y="7"/>
                  </a:lnTo>
                  <a:lnTo>
                    <a:pt x="111" y="7"/>
                  </a:lnTo>
                  <a:lnTo>
                    <a:pt x="111" y="22"/>
                  </a:lnTo>
                  <a:close/>
                  <a:moveTo>
                    <a:pt x="129" y="26"/>
                  </a:moveTo>
                  <a:lnTo>
                    <a:pt x="129" y="31"/>
                  </a:lnTo>
                  <a:lnTo>
                    <a:pt x="127" y="31"/>
                  </a:lnTo>
                  <a:lnTo>
                    <a:pt x="127" y="24"/>
                  </a:lnTo>
                  <a:lnTo>
                    <a:pt x="129" y="22"/>
                  </a:lnTo>
                  <a:lnTo>
                    <a:pt x="129" y="20"/>
                  </a:lnTo>
                  <a:lnTo>
                    <a:pt x="129" y="7"/>
                  </a:lnTo>
                  <a:lnTo>
                    <a:pt x="144" y="7"/>
                  </a:lnTo>
                  <a:lnTo>
                    <a:pt x="144" y="24"/>
                  </a:lnTo>
                  <a:lnTo>
                    <a:pt x="146" y="24"/>
                  </a:lnTo>
                  <a:lnTo>
                    <a:pt x="146" y="31"/>
                  </a:lnTo>
                  <a:lnTo>
                    <a:pt x="142" y="31"/>
                  </a:lnTo>
                  <a:lnTo>
                    <a:pt x="142" y="26"/>
                  </a:lnTo>
                  <a:lnTo>
                    <a:pt x="129" y="26"/>
                  </a:lnTo>
                  <a:close/>
                  <a:moveTo>
                    <a:pt x="140" y="24"/>
                  </a:moveTo>
                  <a:lnTo>
                    <a:pt x="140" y="9"/>
                  </a:lnTo>
                  <a:lnTo>
                    <a:pt x="133" y="9"/>
                  </a:lnTo>
                  <a:lnTo>
                    <a:pt x="133" y="20"/>
                  </a:lnTo>
                  <a:lnTo>
                    <a:pt x="133" y="22"/>
                  </a:lnTo>
                  <a:lnTo>
                    <a:pt x="131" y="24"/>
                  </a:lnTo>
                  <a:lnTo>
                    <a:pt x="140" y="24"/>
                  </a:lnTo>
                  <a:close/>
                  <a:moveTo>
                    <a:pt x="161" y="7"/>
                  </a:moveTo>
                  <a:lnTo>
                    <a:pt x="161" y="15"/>
                  </a:lnTo>
                  <a:lnTo>
                    <a:pt x="168" y="7"/>
                  </a:lnTo>
                  <a:lnTo>
                    <a:pt x="172" y="7"/>
                  </a:lnTo>
                  <a:lnTo>
                    <a:pt x="164" y="15"/>
                  </a:lnTo>
                  <a:lnTo>
                    <a:pt x="174" y="26"/>
                  </a:lnTo>
                  <a:lnTo>
                    <a:pt x="168" y="26"/>
                  </a:lnTo>
                  <a:lnTo>
                    <a:pt x="163" y="19"/>
                  </a:lnTo>
                  <a:lnTo>
                    <a:pt x="161" y="19"/>
                  </a:lnTo>
                  <a:lnTo>
                    <a:pt x="161" y="26"/>
                  </a:lnTo>
                  <a:lnTo>
                    <a:pt x="157" y="26"/>
                  </a:lnTo>
                  <a:lnTo>
                    <a:pt x="157" y="19"/>
                  </a:lnTo>
                  <a:lnTo>
                    <a:pt x="150" y="26"/>
                  </a:lnTo>
                  <a:lnTo>
                    <a:pt x="146" y="26"/>
                  </a:lnTo>
                  <a:lnTo>
                    <a:pt x="153" y="15"/>
                  </a:lnTo>
                  <a:lnTo>
                    <a:pt x="146" y="7"/>
                  </a:lnTo>
                  <a:lnTo>
                    <a:pt x="150" y="7"/>
                  </a:lnTo>
                  <a:lnTo>
                    <a:pt x="157" y="15"/>
                  </a:lnTo>
                  <a:lnTo>
                    <a:pt x="157" y="7"/>
                  </a:lnTo>
                  <a:lnTo>
                    <a:pt x="161" y="7"/>
                  </a:lnTo>
                  <a:close/>
                  <a:moveTo>
                    <a:pt x="175" y="13"/>
                  </a:moveTo>
                  <a:lnTo>
                    <a:pt x="175" y="11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83" y="7"/>
                  </a:lnTo>
                  <a:lnTo>
                    <a:pt x="185" y="7"/>
                  </a:lnTo>
                  <a:lnTo>
                    <a:pt x="187" y="7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90" y="9"/>
                  </a:lnTo>
                  <a:lnTo>
                    <a:pt x="190" y="13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2" y="26"/>
                  </a:lnTo>
                  <a:lnTo>
                    <a:pt x="192" y="28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8" y="26"/>
                  </a:lnTo>
                  <a:lnTo>
                    <a:pt x="187" y="24"/>
                  </a:lnTo>
                  <a:lnTo>
                    <a:pt x="187" y="26"/>
                  </a:lnTo>
                  <a:lnTo>
                    <a:pt x="185" y="26"/>
                  </a:lnTo>
                  <a:lnTo>
                    <a:pt x="183" y="28"/>
                  </a:lnTo>
                  <a:lnTo>
                    <a:pt x="181" y="28"/>
                  </a:lnTo>
                  <a:lnTo>
                    <a:pt x="179" y="28"/>
                  </a:lnTo>
                  <a:lnTo>
                    <a:pt x="177" y="26"/>
                  </a:lnTo>
                  <a:lnTo>
                    <a:pt x="175" y="26"/>
                  </a:lnTo>
                  <a:lnTo>
                    <a:pt x="175" y="24"/>
                  </a:lnTo>
                  <a:lnTo>
                    <a:pt x="174" y="24"/>
                  </a:lnTo>
                  <a:lnTo>
                    <a:pt x="174" y="22"/>
                  </a:lnTo>
                  <a:lnTo>
                    <a:pt x="174" y="20"/>
                  </a:lnTo>
                  <a:lnTo>
                    <a:pt x="175" y="19"/>
                  </a:lnTo>
                  <a:lnTo>
                    <a:pt x="177" y="17"/>
                  </a:lnTo>
                  <a:lnTo>
                    <a:pt x="181" y="15"/>
                  </a:lnTo>
                  <a:lnTo>
                    <a:pt x="185" y="15"/>
                  </a:lnTo>
                  <a:lnTo>
                    <a:pt x="187" y="15"/>
                  </a:lnTo>
                  <a:lnTo>
                    <a:pt x="187" y="13"/>
                  </a:lnTo>
                  <a:lnTo>
                    <a:pt x="187" y="9"/>
                  </a:lnTo>
                  <a:lnTo>
                    <a:pt x="183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3"/>
                  </a:lnTo>
                  <a:lnTo>
                    <a:pt x="175" y="13"/>
                  </a:lnTo>
                  <a:close/>
                  <a:moveTo>
                    <a:pt x="187" y="17"/>
                  </a:moveTo>
                  <a:lnTo>
                    <a:pt x="187" y="17"/>
                  </a:lnTo>
                  <a:lnTo>
                    <a:pt x="185" y="19"/>
                  </a:lnTo>
                  <a:lnTo>
                    <a:pt x="181" y="19"/>
                  </a:lnTo>
                  <a:lnTo>
                    <a:pt x="179" y="19"/>
                  </a:lnTo>
                  <a:lnTo>
                    <a:pt x="177" y="20"/>
                  </a:lnTo>
                  <a:lnTo>
                    <a:pt x="179" y="24"/>
                  </a:lnTo>
                  <a:lnTo>
                    <a:pt x="181" y="24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7" y="22"/>
                  </a:lnTo>
                  <a:lnTo>
                    <a:pt x="187" y="20"/>
                  </a:lnTo>
                  <a:lnTo>
                    <a:pt x="187" y="17"/>
                  </a:lnTo>
                  <a:close/>
                  <a:moveTo>
                    <a:pt x="209" y="7"/>
                  </a:moveTo>
                  <a:lnTo>
                    <a:pt x="212" y="7"/>
                  </a:lnTo>
                  <a:lnTo>
                    <a:pt x="212" y="26"/>
                  </a:lnTo>
                  <a:lnTo>
                    <a:pt x="209" y="2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200" y="26"/>
                  </a:lnTo>
                  <a:lnTo>
                    <a:pt x="196" y="26"/>
                  </a:lnTo>
                  <a:lnTo>
                    <a:pt x="196" y="7"/>
                  </a:lnTo>
                  <a:lnTo>
                    <a:pt x="200" y="7"/>
                  </a:lnTo>
                  <a:lnTo>
                    <a:pt x="200" y="15"/>
                  </a:lnTo>
                  <a:lnTo>
                    <a:pt x="209" y="15"/>
                  </a:lnTo>
                  <a:lnTo>
                    <a:pt x="209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3" name="Freeform 113"/>
            <p:cNvSpPr>
              <a:spLocks noEditPoints="1"/>
            </p:cNvSpPr>
            <p:nvPr/>
          </p:nvSpPr>
          <p:spPr bwMode="auto">
            <a:xfrm>
              <a:off x="4764" y="3437"/>
              <a:ext cx="244" cy="33"/>
            </a:xfrm>
            <a:custGeom>
              <a:avLst/>
              <a:gdLst>
                <a:gd name="T0" fmla="*/ 18 w 244"/>
                <a:gd name="T1" fmla="*/ 15 h 33"/>
                <a:gd name="T2" fmla="*/ 16 w 244"/>
                <a:gd name="T3" fmla="*/ 26 h 33"/>
                <a:gd name="T4" fmla="*/ 18 w 244"/>
                <a:gd name="T5" fmla="*/ 3 h 33"/>
                <a:gd name="T6" fmla="*/ 16 w 244"/>
                <a:gd name="T7" fmla="*/ 20 h 33"/>
                <a:gd name="T8" fmla="*/ 27 w 244"/>
                <a:gd name="T9" fmla="*/ 11 h 33"/>
                <a:gd name="T10" fmla="*/ 22 w 244"/>
                <a:gd name="T11" fmla="*/ 24 h 33"/>
                <a:gd name="T12" fmla="*/ 35 w 244"/>
                <a:gd name="T13" fmla="*/ 28 h 33"/>
                <a:gd name="T14" fmla="*/ 51 w 244"/>
                <a:gd name="T15" fmla="*/ 7 h 33"/>
                <a:gd name="T16" fmla="*/ 59 w 244"/>
                <a:gd name="T17" fmla="*/ 24 h 33"/>
                <a:gd name="T18" fmla="*/ 59 w 244"/>
                <a:gd name="T19" fmla="*/ 28 h 33"/>
                <a:gd name="T20" fmla="*/ 55 w 244"/>
                <a:gd name="T21" fmla="*/ 26 h 33"/>
                <a:gd name="T22" fmla="*/ 44 w 244"/>
                <a:gd name="T23" fmla="*/ 28 h 33"/>
                <a:gd name="T24" fmla="*/ 44 w 244"/>
                <a:gd name="T25" fmla="*/ 16 h 33"/>
                <a:gd name="T26" fmla="*/ 48 w 244"/>
                <a:gd name="T27" fmla="*/ 11 h 33"/>
                <a:gd name="T28" fmla="*/ 53 w 244"/>
                <a:gd name="T29" fmla="*/ 18 h 33"/>
                <a:gd name="T30" fmla="*/ 46 w 244"/>
                <a:gd name="T31" fmla="*/ 20 h 33"/>
                <a:gd name="T32" fmla="*/ 53 w 244"/>
                <a:gd name="T33" fmla="*/ 24 h 33"/>
                <a:gd name="T34" fmla="*/ 64 w 244"/>
                <a:gd name="T35" fmla="*/ 7 h 33"/>
                <a:gd name="T36" fmla="*/ 92 w 244"/>
                <a:gd name="T37" fmla="*/ 11 h 33"/>
                <a:gd name="T38" fmla="*/ 90 w 244"/>
                <a:gd name="T39" fmla="*/ 26 h 33"/>
                <a:gd name="T40" fmla="*/ 77 w 244"/>
                <a:gd name="T41" fmla="*/ 20 h 33"/>
                <a:gd name="T42" fmla="*/ 85 w 244"/>
                <a:gd name="T43" fmla="*/ 7 h 33"/>
                <a:gd name="T44" fmla="*/ 92 w 244"/>
                <a:gd name="T45" fmla="*/ 18 h 33"/>
                <a:gd name="T46" fmla="*/ 83 w 244"/>
                <a:gd name="T47" fmla="*/ 11 h 33"/>
                <a:gd name="T48" fmla="*/ 81 w 244"/>
                <a:gd name="T49" fmla="*/ 20 h 33"/>
                <a:gd name="T50" fmla="*/ 111 w 244"/>
                <a:gd name="T51" fmla="*/ 9 h 33"/>
                <a:gd name="T52" fmla="*/ 111 w 244"/>
                <a:gd name="T53" fmla="*/ 16 h 33"/>
                <a:gd name="T54" fmla="*/ 114 w 244"/>
                <a:gd name="T55" fmla="*/ 26 h 33"/>
                <a:gd name="T56" fmla="*/ 107 w 244"/>
                <a:gd name="T57" fmla="*/ 16 h 33"/>
                <a:gd name="T58" fmla="*/ 111 w 244"/>
                <a:gd name="T59" fmla="*/ 13 h 33"/>
                <a:gd name="T60" fmla="*/ 107 w 244"/>
                <a:gd name="T61" fmla="*/ 26 h 33"/>
                <a:gd name="T62" fmla="*/ 109 w 244"/>
                <a:gd name="T63" fmla="*/ 18 h 33"/>
                <a:gd name="T64" fmla="*/ 135 w 244"/>
                <a:gd name="T65" fmla="*/ 26 h 33"/>
                <a:gd name="T66" fmla="*/ 120 w 244"/>
                <a:gd name="T67" fmla="*/ 24 h 33"/>
                <a:gd name="T68" fmla="*/ 125 w 244"/>
                <a:gd name="T69" fmla="*/ 7 h 33"/>
                <a:gd name="T70" fmla="*/ 136 w 244"/>
                <a:gd name="T71" fmla="*/ 18 h 33"/>
                <a:gd name="T72" fmla="*/ 129 w 244"/>
                <a:gd name="T73" fmla="*/ 24 h 33"/>
                <a:gd name="T74" fmla="*/ 133 w 244"/>
                <a:gd name="T75" fmla="*/ 13 h 33"/>
                <a:gd name="T76" fmla="*/ 122 w 244"/>
                <a:gd name="T77" fmla="*/ 13 h 33"/>
                <a:gd name="T78" fmla="*/ 144 w 244"/>
                <a:gd name="T79" fmla="*/ 7 h 33"/>
                <a:gd name="T80" fmla="*/ 159 w 244"/>
                <a:gd name="T81" fmla="*/ 7 h 33"/>
                <a:gd name="T82" fmla="*/ 184 w 244"/>
                <a:gd name="T83" fmla="*/ 22 h 33"/>
                <a:gd name="T84" fmla="*/ 172 w 244"/>
                <a:gd name="T85" fmla="*/ 28 h 33"/>
                <a:gd name="T86" fmla="*/ 168 w 244"/>
                <a:gd name="T87" fmla="*/ 13 h 33"/>
                <a:gd name="T88" fmla="*/ 183 w 244"/>
                <a:gd name="T89" fmla="*/ 11 h 33"/>
                <a:gd name="T90" fmla="*/ 173 w 244"/>
                <a:gd name="T91" fmla="*/ 26 h 33"/>
                <a:gd name="T92" fmla="*/ 181 w 244"/>
                <a:gd name="T93" fmla="*/ 22 h 33"/>
                <a:gd name="T94" fmla="*/ 173 w 244"/>
                <a:gd name="T95" fmla="*/ 11 h 33"/>
                <a:gd name="T96" fmla="*/ 201 w 244"/>
                <a:gd name="T97" fmla="*/ 7 h 33"/>
                <a:gd name="T98" fmla="*/ 188 w 244"/>
                <a:gd name="T99" fmla="*/ 28 h 33"/>
                <a:gd name="T100" fmla="*/ 220 w 244"/>
                <a:gd name="T101" fmla="*/ 11 h 33"/>
                <a:gd name="T102" fmla="*/ 212 w 244"/>
                <a:gd name="T103" fmla="*/ 24 h 33"/>
                <a:gd name="T104" fmla="*/ 223 w 244"/>
                <a:gd name="T105" fmla="*/ 20 h 33"/>
                <a:gd name="T106" fmla="*/ 210 w 244"/>
                <a:gd name="T107" fmla="*/ 26 h 33"/>
                <a:gd name="T108" fmla="*/ 212 w 244"/>
                <a:gd name="T109" fmla="*/ 9 h 33"/>
                <a:gd name="T110" fmla="*/ 223 w 244"/>
                <a:gd name="T111" fmla="*/ 13 h 33"/>
                <a:gd name="T112" fmla="*/ 231 w 244"/>
                <a:gd name="T113" fmla="*/ 28 h 33"/>
                <a:gd name="T114" fmla="*/ 234 w 244"/>
                <a:gd name="T115" fmla="*/ 16 h 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4"/>
                <a:gd name="T175" fmla="*/ 0 h 33"/>
                <a:gd name="T176" fmla="*/ 244 w 244"/>
                <a:gd name="T177" fmla="*/ 33 h 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4" h="33">
                  <a:moveTo>
                    <a:pt x="3" y="3"/>
                  </a:moveTo>
                  <a:lnTo>
                    <a:pt x="3" y="13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8" y="15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5" y="28"/>
                  </a:lnTo>
                  <a:lnTo>
                    <a:pt x="11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3"/>
                  </a:lnTo>
                  <a:lnTo>
                    <a:pt x="3" y="3"/>
                  </a:lnTo>
                  <a:close/>
                  <a:moveTo>
                    <a:pt x="3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18"/>
                  </a:lnTo>
                  <a:lnTo>
                    <a:pt x="15" y="16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27" y="11"/>
                  </a:moveTo>
                  <a:lnTo>
                    <a:pt x="27" y="22"/>
                  </a:lnTo>
                  <a:lnTo>
                    <a:pt x="27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2" y="28"/>
                  </a:lnTo>
                  <a:lnTo>
                    <a:pt x="22" y="26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7"/>
                  </a:lnTo>
                  <a:lnTo>
                    <a:pt x="39" y="7"/>
                  </a:lnTo>
                  <a:lnTo>
                    <a:pt x="39" y="28"/>
                  </a:lnTo>
                  <a:lnTo>
                    <a:pt x="35" y="28"/>
                  </a:lnTo>
                  <a:lnTo>
                    <a:pt x="35" y="11"/>
                  </a:lnTo>
                  <a:lnTo>
                    <a:pt x="27" y="11"/>
                  </a:lnTo>
                  <a:close/>
                  <a:moveTo>
                    <a:pt x="42" y="15"/>
                  </a:moveTo>
                  <a:lnTo>
                    <a:pt x="44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3" y="7"/>
                  </a:lnTo>
                  <a:lnTo>
                    <a:pt x="55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9" y="13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5" y="26"/>
                  </a:lnTo>
                  <a:lnTo>
                    <a:pt x="53" y="26"/>
                  </a:lnTo>
                  <a:lnTo>
                    <a:pt x="51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2" y="18"/>
                  </a:lnTo>
                  <a:lnTo>
                    <a:pt x="44" y="16"/>
                  </a:lnTo>
                  <a:lnTo>
                    <a:pt x="48" y="16"/>
                  </a:lnTo>
                  <a:lnTo>
                    <a:pt x="53" y="16"/>
                  </a:lnTo>
                  <a:lnTo>
                    <a:pt x="55" y="15"/>
                  </a:lnTo>
                  <a:lnTo>
                    <a:pt x="55" y="13"/>
                  </a:lnTo>
                  <a:lnTo>
                    <a:pt x="53" y="11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6" y="13"/>
                  </a:lnTo>
                  <a:lnTo>
                    <a:pt x="46" y="15"/>
                  </a:lnTo>
                  <a:lnTo>
                    <a:pt x="42" y="15"/>
                  </a:lnTo>
                  <a:close/>
                  <a:moveTo>
                    <a:pt x="55" y="18"/>
                  </a:moveTo>
                  <a:lnTo>
                    <a:pt x="55" y="18"/>
                  </a:lnTo>
                  <a:lnTo>
                    <a:pt x="53" y="18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48" y="18"/>
                  </a:lnTo>
                  <a:lnTo>
                    <a:pt x="48" y="20"/>
                  </a:lnTo>
                  <a:lnTo>
                    <a:pt x="46" y="20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50" y="26"/>
                  </a:lnTo>
                  <a:lnTo>
                    <a:pt x="51" y="26"/>
                  </a:lnTo>
                  <a:lnTo>
                    <a:pt x="53" y="24"/>
                  </a:lnTo>
                  <a:lnTo>
                    <a:pt x="55" y="22"/>
                  </a:lnTo>
                  <a:lnTo>
                    <a:pt x="55" y="20"/>
                  </a:lnTo>
                  <a:lnTo>
                    <a:pt x="55" y="18"/>
                  </a:lnTo>
                  <a:close/>
                  <a:moveTo>
                    <a:pt x="66" y="11"/>
                  </a:moveTo>
                  <a:lnTo>
                    <a:pt x="66" y="28"/>
                  </a:lnTo>
                  <a:lnTo>
                    <a:pt x="64" y="28"/>
                  </a:lnTo>
                  <a:lnTo>
                    <a:pt x="64" y="7"/>
                  </a:lnTo>
                  <a:lnTo>
                    <a:pt x="77" y="7"/>
                  </a:lnTo>
                  <a:lnTo>
                    <a:pt x="77" y="11"/>
                  </a:lnTo>
                  <a:lnTo>
                    <a:pt x="66" y="11"/>
                  </a:lnTo>
                  <a:close/>
                  <a:moveTo>
                    <a:pt x="85" y="7"/>
                  </a:moveTo>
                  <a:lnTo>
                    <a:pt x="88" y="7"/>
                  </a:lnTo>
                  <a:lnTo>
                    <a:pt x="90" y="9"/>
                  </a:lnTo>
                  <a:lnTo>
                    <a:pt x="92" y="11"/>
                  </a:lnTo>
                  <a:lnTo>
                    <a:pt x="94" y="13"/>
                  </a:lnTo>
                  <a:lnTo>
                    <a:pt x="94" y="15"/>
                  </a:lnTo>
                  <a:lnTo>
                    <a:pt x="94" y="18"/>
                  </a:lnTo>
                  <a:lnTo>
                    <a:pt x="94" y="20"/>
                  </a:lnTo>
                  <a:lnTo>
                    <a:pt x="94" y="22"/>
                  </a:lnTo>
                  <a:lnTo>
                    <a:pt x="92" y="26"/>
                  </a:lnTo>
                  <a:lnTo>
                    <a:pt x="90" y="26"/>
                  </a:lnTo>
                  <a:lnTo>
                    <a:pt x="88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1" y="26"/>
                  </a:lnTo>
                  <a:lnTo>
                    <a:pt x="79" y="26"/>
                  </a:lnTo>
                  <a:lnTo>
                    <a:pt x="77" y="22"/>
                  </a:lnTo>
                  <a:lnTo>
                    <a:pt x="77" y="20"/>
                  </a:lnTo>
                  <a:lnTo>
                    <a:pt x="77" y="18"/>
                  </a:lnTo>
                  <a:lnTo>
                    <a:pt x="77" y="15"/>
                  </a:lnTo>
                  <a:lnTo>
                    <a:pt x="77" y="13"/>
                  </a:lnTo>
                  <a:lnTo>
                    <a:pt x="79" y="11"/>
                  </a:lnTo>
                  <a:lnTo>
                    <a:pt x="81" y="9"/>
                  </a:lnTo>
                  <a:lnTo>
                    <a:pt x="83" y="7"/>
                  </a:lnTo>
                  <a:lnTo>
                    <a:pt x="85" y="7"/>
                  </a:lnTo>
                  <a:close/>
                  <a:moveTo>
                    <a:pt x="85" y="26"/>
                  </a:moveTo>
                  <a:lnTo>
                    <a:pt x="88" y="26"/>
                  </a:lnTo>
                  <a:lnTo>
                    <a:pt x="88" y="24"/>
                  </a:lnTo>
                  <a:lnTo>
                    <a:pt x="90" y="22"/>
                  </a:lnTo>
                  <a:lnTo>
                    <a:pt x="90" y="20"/>
                  </a:lnTo>
                  <a:lnTo>
                    <a:pt x="92" y="18"/>
                  </a:lnTo>
                  <a:lnTo>
                    <a:pt x="90" y="16"/>
                  </a:lnTo>
                  <a:lnTo>
                    <a:pt x="90" y="15"/>
                  </a:lnTo>
                  <a:lnTo>
                    <a:pt x="90" y="13"/>
                  </a:lnTo>
                  <a:lnTo>
                    <a:pt x="88" y="11"/>
                  </a:lnTo>
                  <a:lnTo>
                    <a:pt x="85" y="11"/>
                  </a:lnTo>
                  <a:lnTo>
                    <a:pt x="83" y="11"/>
                  </a:lnTo>
                  <a:lnTo>
                    <a:pt x="81" y="13"/>
                  </a:lnTo>
                  <a:lnTo>
                    <a:pt x="81" y="15"/>
                  </a:lnTo>
                  <a:lnTo>
                    <a:pt x="79" y="16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81" y="20"/>
                  </a:lnTo>
                  <a:lnTo>
                    <a:pt x="81" y="22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5" y="26"/>
                  </a:lnTo>
                  <a:close/>
                  <a:moveTo>
                    <a:pt x="98" y="7"/>
                  </a:moveTo>
                  <a:lnTo>
                    <a:pt x="109" y="7"/>
                  </a:lnTo>
                  <a:lnTo>
                    <a:pt x="111" y="9"/>
                  </a:lnTo>
                  <a:lnTo>
                    <a:pt x="112" y="9"/>
                  </a:lnTo>
                  <a:lnTo>
                    <a:pt x="114" y="11"/>
                  </a:lnTo>
                  <a:lnTo>
                    <a:pt x="114" y="13"/>
                  </a:lnTo>
                  <a:lnTo>
                    <a:pt x="114" y="15"/>
                  </a:lnTo>
                  <a:lnTo>
                    <a:pt x="112" y="15"/>
                  </a:lnTo>
                  <a:lnTo>
                    <a:pt x="112" y="16"/>
                  </a:lnTo>
                  <a:lnTo>
                    <a:pt x="111" y="16"/>
                  </a:lnTo>
                  <a:lnTo>
                    <a:pt x="112" y="18"/>
                  </a:lnTo>
                  <a:lnTo>
                    <a:pt x="114" y="18"/>
                  </a:lnTo>
                  <a:lnTo>
                    <a:pt x="114" y="20"/>
                  </a:lnTo>
                  <a:lnTo>
                    <a:pt x="114" y="22"/>
                  </a:lnTo>
                  <a:lnTo>
                    <a:pt x="114" y="24"/>
                  </a:lnTo>
                  <a:lnTo>
                    <a:pt x="114" y="26"/>
                  </a:lnTo>
                  <a:lnTo>
                    <a:pt x="112" y="2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98" y="28"/>
                  </a:lnTo>
                  <a:lnTo>
                    <a:pt x="98" y="7"/>
                  </a:lnTo>
                  <a:close/>
                  <a:moveTo>
                    <a:pt x="101" y="16"/>
                  </a:moveTo>
                  <a:lnTo>
                    <a:pt x="107" y="16"/>
                  </a:lnTo>
                  <a:lnTo>
                    <a:pt x="109" y="16"/>
                  </a:lnTo>
                  <a:lnTo>
                    <a:pt x="111" y="16"/>
                  </a:lnTo>
                  <a:lnTo>
                    <a:pt x="111" y="15"/>
                  </a:lnTo>
                  <a:lnTo>
                    <a:pt x="111" y="13"/>
                  </a:lnTo>
                  <a:lnTo>
                    <a:pt x="111" y="11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1" y="11"/>
                  </a:lnTo>
                  <a:lnTo>
                    <a:pt x="101" y="16"/>
                  </a:lnTo>
                  <a:close/>
                  <a:moveTo>
                    <a:pt x="101" y="26"/>
                  </a:moveTo>
                  <a:lnTo>
                    <a:pt x="107" y="26"/>
                  </a:lnTo>
                  <a:lnTo>
                    <a:pt x="109" y="24"/>
                  </a:lnTo>
                  <a:lnTo>
                    <a:pt x="111" y="24"/>
                  </a:lnTo>
                  <a:lnTo>
                    <a:pt x="112" y="24"/>
                  </a:lnTo>
                  <a:lnTo>
                    <a:pt x="112" y="22"/>
                  </a:lnTo>
                  <a:lnTo>
                    <a:pt x="112" y="20"/>
                  </a:lnTo>
                  <a:lnTo>
                    <a:pt x="111" y="20"/>
                  </a:lnTo>
                  <a:lnTo>
                    <a:pt x="109" y="18"/>
                  </a:lnTo>
                  <a:lnTo>
                    <a:pt x="107" y="18"/>
                  </a:lnTo>
                  <a:lnTo>
                    <a:pt x="101" y="18"/>
                  </a:lnTo>
                  <a:lnTo>
                    <a:pt x="101" y="26"/>
                  </a:lnTo>
                  <a:close/>
                  <a:moveTo>
                    <a:pt x="136" y="22"/>
                  </a:moveTo>
                  <a:lnTo>
                    <a:pt x="135" y="22"/>
                  </a:lnTo>
                  <a:lnTo>
                    <a:pt x="135" y="24"/>
                  </a:lnTo>
                  <a:lnTo>
                    <a:pt x="135" y="26"/>
                  </a:lnTo>
                  <a:lnTo>
                    <a:pt x="133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0" y="26"/>
                  </a:lnTo>
                  <a:lnTo>
                    <a:pt x="120" y="24"/>
                  </a:lnTo>
                  <a:lnTo>
                    <a:pt x="118" y="20"/>
                  </a:lnTo>
                  <a:lnTo>
                    <a:pt x="118" y="18"/>
                  </a:lnTo>
                  <a:lnTo>
                    <a:pt x="118" y="15"/>
                  </a:lnTo>
                  <a:lnTo>
                    <a:pt x="120" y="13"/>
                  </a:lnTo>
                  <a:lnTo>
                    <a:pt x="120" y="11"/>
                  </a:lnTo>
                  <a:lnTo>
                    <a:pt x="122" y="9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31" y="7"/>
                  </a:lnTo>
                  <a:lnTo>
                    <a:pt x="133" y="9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6" y="16"/>
                  </a:lnTo>
                  <a:lnTo>
                    <a:pt x="136" y="18"/>
                  </a:lnTo>
                  <a:lnTo>
                    <a:pt x="122" y="18"/>
                  </a:lnTo>
                  <a:lnTo>
                    <a:pt x="122" y="22"/>
                  </a:lnTo>
                  <a:lnTo>
                    <a:pt x="124" y="24"/>
                  </a:lnTo>
                  <a:lnTo>
                    <a:pt x="125" y="26"/>
                  </a:lnTo>
                  <a:lnTo>
                    <a:pt x="127" y="26"/>
                  </a:lnTo>
                  <a:lnTo>
                    <a:pt x="129" y="26"/>
                  </a:lnTo>
                  <a:lnTo>
                    <a:pt x="129" y="24"/>
                  </a:lnTo>
                  <a:lnTo>
                    <a:pt x="131" y="24"/>
                  </a:lnTo>
                  <a:lnTo>
                    <a:pt x="133" y="22"/>
                  </a:lnTo>
                  <a:lnTo>
                    <a:pt x="136" y="22"/>
                  </a:lnTo>
                  <a:close/>
                  <a:moveTo>
                    <a:pt x="133" y="16"/>
                  </a:moveTo>
                  <a:lnTo>
                    <a:pt x="133" y="13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7" y="11"/>
                  </a:lnTo>
                  <a:lnTo>
                    <a:pt x="125" y="11"/>
                  </a:lnTo>
                  <a:lnTo>
                    <a:pt x="124" y="11"/>
                  </a:lnTo>
                  <a:lnTo>
                    <a:pt x="124" y="13"/>
                  </a:lnTo>
                  <a:lnTo>
                    <a:pt x="122" y="13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33" y="16"/>
                  </a:lnTo>
                  <a:close/>
                  <a:moveTo>
                    <a:pt x="160" y="28"/>
                  </a:moveTo>
                  <a:lnTo>
                    <a:pt x="140" y="28"/>
                  </a:lnTo>
                  <a:lnTo>
                    <a:pt x="140" y="7"/>
                  </a:lnTo>
                  <a:lnTo>
                    <a:pt x="144" y="7"/>
                  </a:lnTo>
                  <a:lnTo>
                    <a:pt x="144" y="26"/>
                  </a:lnTo>
                  <a:lnTo>
                    <a:pt x="149" y="26"/>
                  </a:lnTo>
                  <a:lnTo>
                    <a:pt x="149" y="7"/>
                  </a:lnTo>
                  <a:lnTo>
                    <a:pt x="153" y="7"/>
                  </a:lnTo>
                  <a:lnTo>
                    <a:pt x="153" y="26"/>
                  </a:lnTo>
                  <a:lnTo>
                    <a:pt x="159" y="26"/>
                  </a:lnTo>
                  <a:lnTo>
                    <a:pt x="159" y="7"/>
                  </a:lnTo>
                  <a:lnTo>
                    <a:pt x="162" y="7"/>
                  </a:lnTo>
                  <a:lnTo>
                    <a:pt x="162" y="26"/>
                  </a:lnTo>
                  <a:lnTo>
                    <a:pt x="164" y="26"/>
                  </a:lnTo>
                  <a:lnTo>
                    <a:pt x="164" y="33"/>
                  </a:lnTo>
                  <a:lnTo>
                    <a:pt x="160" y="33"/>
                  </a:lnTo>
                  <a:lnTo>
                    <a:pt x="160" y="28"/>
                  </a:lnTo>
                  <a:close/>
                  <a:moveTo>
                    <a:pt x="184" y="22"/>
                  </a:moveTo>
                  <a:lnTo>
                    <a:pt x="183" y="22"/>
                  </a:lnTo>
                  <a:lnTo>
                    <a:pt x="183" y="24"/>
                  </a:lnTo>
                  <a:lnTo>
                    <a:pt x="181" y="26"/>
                  </a:lnTo>
                  <a:lnTo>
                    <a:pt x="181" y="28"/>
                  </a:lnTo>
                  <a:lnTo>
                    <a:pt x="177" y="28"/>
                  </a:lnTo>
                  <a:lnTo>
                    <a:pt x="175" y="28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68" y="26"/>
                  </a:lnTo>
                  <a:lnTo>
                    <a:pt x="168" y="24"/>
                  </a:lnTo>
                  <a:lnTo>
                    <a:pt x="166" y="20"/>
                  </a:lnTo>
                  <a:lnTo>
                    <a:pt x="166" y="18"/>
                  </a:lnTo>
                  <a:lnTo>
                    <a:pt x="166" y="15"/>
                  </a:lnTo>
                  <a:lnTo>
                    <a:pt x="168" y="13"/>
                  </a:lnTo>
                  <a:lnTo>
                    <a:pt x="168" y="11"/>
                  </a:lnTo>
                  <a:lnTo>
                    <a:pt x="170" y="9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81" y="9"/>
                  </a:lnTo>
                  <a:lnTo>
                    <a:pt x="183" y="11"/>
                  </a:lnTo>
                  <a:lnTo>
                    <a:pt x="183" y="13"/>
                  </a:lnTo>
                  <a:lnTo>
                    <a:pt x="184" y="16"/>
                  </a:lnTo>
                  <a:lnTo>
                    <a:pt x="184" y="18"/>
                  </a:lnTo>
                  <a:lnTo>
                    <a:pt x="170" y="18"/>
                  </a:lnTo>
                  <a:lnTo>
                    <a:pt x="170" y="22"/>
                  </a:lnTo>
                  <a:lnTo>
                    <a:pt x="172" y="24"/>
                  </a:lnTo>
                  <a:lnTo>
                    <a:pt x="173" y="26"/>
                  </a:lnTo>
                  <a:lnTo>
                    <a:pt x="175" y="26"/>
                  </a:lnTo>
                  <a:lnTo>
                    <a:pt x="177" y="26"/>
                  </a:lnTo>
                  <a:lnTo>
                    <a:pt x="177" y="24"/>
                  </a:lnTo>
                  <a:lnTo>
                    <a:pt x="179" y="24"/>
                  </a:lnTo>
                  <a:lnTo>
                    <a:pt x="181" y="22"/>
                  </a:lnTo>
                  <a:lnTo>
                    <a:pt x="184" y="22"/>
                  </a:lnTo>
                  <a:close/>
                  <a:moveTo>
                    <a:pt x="181" y="16"/>
                  </a:moveTo>
                  <a:lnTo>
                    <a:pt x="181" y="13"/>
                  </a:lnTo>
                  <a:lnTo>
                    <a:pt x="179" y="11"/>
                  </a:lnTo>
                  <a:lnTo>
                    <a:pt x="177" y="11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2" y="11"/>
                  </a:lnTo>
                  <a:lnTo>
                    <a:pt x="172" y="13"/>
                  </a:lnTo>
                  <a:lnTo>
                    <a:pt x="170" y="13"/>
                  </a:lnTo>
                  <a:lnTo>
                    <a:pt x="170" y="15"/>
                  </a:lnTo>
                  <a:lnTo>
                    <a:pt x="170" y="16"/>
                  </a:lnTo>
                  <a:lnTo>
                    <a:pt x="181" y="16"/>
                  </a:lnTo>
                  <a:close/>
                  <a:moveTo>
                    <a:pt x="201" y="7"/>
                  </a:moveTo>
                  <a:lnTo>
                    <a:pt x="203" y="7"/>
                  </a:lnTo>
                  <a:lnTo>
                    <a:pt x="203" y="28"/>
                  </a:lnTo>
                  <a:lnTo>
                    <a:pt x="201" y="28"/>
                  </a:lnTo>
                  <a:lnTo>
                    <a:pt x="201" y="18"/>
                  </a:lnTo>
                  <a:lnTo>
                    <a:pt x="192" y="18"/>
                  </a:lnTo>
                  <a:lnTo>
                    <a:pt x="192" y="28"/>
                  </a:lnTo>
                  <a:lnTo>
                    <a:pt x="188" y="28"/>
                  </a:lnTo>
                  <a:lnTo>
                    <a:pt x="188" y="7"/>
                  </a:lnTo>
                  <a:lnTo>
                    <a:pt x="192" y="7"/>
                  </a:lnTo>
                  <a:lnTo>
                    <a:pt x="192" y="16"/>
                  </a:lnTo>
                  <a:lnTo>
                    <a:pt x="201" y="16"/>
                  </a:lnTo>
                  <a:lnTo>
                    <a:pt x="201" y="7"/>
                  </a:lnTo>
                  <a:close/>
                  <a:moveTo>
                    <a:pt x="221" y="15"/>
                  </a:moveTo>
                  <a:lnTo>
                    <a:pt x="220" y="11"/>
                  </a:lnTo>
                  <a:lnTo>
                    <a:pt x="216" y="11"/>
                  </a:lnTo>
                  <a:lnTo>
                    <a:pt x="214" y="11"/>
                  </a:lnTo>
                  <a:lnTo>
                    <a:pt x="212" y="13"/>
                  </a:lnTo>
                  <a:lnTo>
                    <a:pt x="210" y="15"/>
                  </a:lnTo>
                  <a:lnTo>
                    <a:pt x="210" y="18"/>
                  </a:lnTo>
                  <a:lnTo>
                    <a:pt x="210" y="20"/>
                  </a:lnTo>
                  <a:lnTo>
                    <a:pt x="212" y="24"/>
                  </a:lnTo>
                  <a:lnTo>
                    <a:pt x="214" y="26"/>
                  </a:lnTo>
                  <a:lnTo>
                    <a:pt x="216" y="26"/>
                  </a:lnTo>
                  <a:lnTo>
                    <a:pt x="218" y="26"/>
                  </a:lnTo>
                  <a:lnTo>
                    <a:pt x="220" y="24"/>
                  </a:lnTo>
                  <a:lnTo>
                    <a:pt x="220" y="22"/>
                  </a:lnTo>
                  <a:lnTo>
                    <a:pt x="221" y="20"/>
                  </a:lnTo>
                  <a:lnTo>
                    <a:pt x="223" y="20"/>
                  </a:lnTo>
                  <a:lnTo>
                    <a:pt x="223" y="24"/>
                  </a:lnTo>
                  <a:lnTo>
                    <a:pt x="221" y="26"/>
                  </a:lnTo>
                  <a:lnTo>
                    <a:pt x="220" y="28"/>
                  </a:lnTo>
                  <a:lnTo>
                    <a:pt x="216" y="28"/>
                  </a:lnTo>
                  <a:lnTo>
                    <a:pt x="214" y="28"/>
                  </a:lnTo>
                  <a:lnTo>
                    <a:pt x="212" y="28"/>
                  </a:lnTo>
                  <a:lnTo>
                    <a:pt x="210" y="26"/>
                  </a:lnTo>
                  <a:lnTo>
                    <a:pt x="208" y="24"/>
                  </a:lnTo>
                  <a:lnTo>
                    <a:pt x="208" y="20"/>
                  </a:lnTo>
                  <a:lnTo>
                    <a:pt x="207" y="18"/>
                  </a:lnTo>
                  <a:lnTo>
                    <a:pt x="208" y="15"/>
                  </a:lnTo>
                  <a:lnTo>
                    <a:pt x="208" y="13"/>
                  </a:lnTo>
                  <a:lnTo>
                    <a:pt x="210" y="11"/>
                  </a:lnTo>
                  <a:lnTo>
                    <a:pt x="212" y="9"/>
                  </a:lnTo>
                  <a:lnTo>
                    <a:pt x="214" y="7"/>
                  </a:lnTo>
                  <a:lnTo>
                    <a:pt x="216" y="7"/>
                  </a:lnTo>
                  <a:lnTo>
                    <a:pt x="220" y="7"/>
                  </a:lnTo>
                  <a:lnTo>
                    <a:pt x="221" y="9"/>
                  </a:lnTo>
                  <a:lnTo>
                    <a:pt x="223" y="11"/>
                  </a:lnTo>
                  <a:lnTo>
                    <a:pt x="223" y="13"/>
                  </a:lnTo>
                  <a:lnTo>
                    <a:pt x="223" y="15"/>
                  </a:lnTo>
                  <a:lnTo>
                    <a:pt x="221" y="15"/>
                  </a:lnTo>
                  <a:close/>
                  <a:moveTo>
                    <a:pt x="244" y="28"/>
                  </a:moveTo>
                  <a:lnTo>
                    <a:pt x="240" y="28"/>
                  </a:lnTo>
                  <a:lnTo>
                    <a:pt x="233" y="18"/>
                  </a:lnTo>
                  <a:lnTo>
                    <a:pt x="231" y="20"/>
                  </a:lnTo>
                  <a:lnTo>
                    <a:pt x="231" y="28"/>
                  </a:lnTo>
                  <a:lnTo>
                    <a:pt x="227" y="28"/>
                  </a:lnTo>
                  <a:lnTo>
                    <a:pt x="227" y="7"/>
                  </a:lnTo>
                  <a:lnTo>
                    <a:pt x="231" y="7"/>
                  </a:lnTo>
                  <a:lnTo>
                    <a:pt x="231" y="16"/>
                  </a:lnTo>
                  <a:lnTo>
                    <a:pt x="240" y="7"/>
                  </a:lnTo>
                  <a:lnTo>
                    <a:pt x="244" y="7"/>
                  </a:lnTo>
                  <a:lnTo>
                    <a:pt x="234" y="16"/>
                  </a:lnTo>
                  <a:lnTo>
                    <a:pt x="244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4" name="Freeform 114"/>
            <p:cNvSpPr>
              <a:spLocks noEditPoints="1"/>
            </p:cNvSpPr>
            <p:nvPr/>
          </p:nvSpPr>
          <p:spPr bwMode="auto">
            <a:xfrm>
              <a:off x="4053" y="3574"/>
              <a:ext cx="81" cy="27"/>
            </a:xfrm>
            <a:custGeom>
              <a:avLst/>
              <a:gdLst>
                <a:gd name="T0" fmla="*/ 20 w 81"/>
                <a:gd name="T1" fmla="*/ 0 h 27"/>
                <a:gd name="T2" fmla="*/ 16 w 81"/>
                <a:gd name="T3" fmla="*/ 27 h 27"/>
                <a:gd name="T4" fmla="*/ 14 w 81"/>
                <a:gd name="T5" fmla="*/ 14 h 27"/>
                <a:gd name="T6" fmla="*/ 9 w 81"/>
                <a:gd name="T7" fmla="*/ 16 h 27"/>
                <a:gd name="T8" fmla="*/ 3 w 81"/>
                <a:gd name="T9" fmla="*/ 16 h 27"/>
                <a:gd name="T10" fmla="*/ 0 w 81"/>
                <a:gd name="T11" fmla="*/ 12 h 27"/>
                <a:gd name="T12" fmla="*/ 0 w 81"/>
                <a:gd name="T13" fmla="*/ 0 h 27"/>
                <a:gd name="T14" fmla="*/ 3 w 81"/>
                <a:gd name="T15" fmla="*/ 9 h 27"/>
                <a:gd name="T16" fmla="*/ 7 w 81"/>
                <a:gd name="T17" fmla="*/ 12 h 27"/>
                <a:gd name="T18" fmla="*/ 12 w 81"/>
                <a:gd name="T19" fmla="*/ 12 h 27"/>
                <a:gd name="T20" fmla="*/ 16 w 81"/>
                <a:gd name="T21" fmla="*/ 11 h 27"/>
                <a:gd name="T22" fmla="*/ 29 w 81"/>
                <a:gd name="T23" fmla="*/ 22 h 27"/>
                <a:gd name="T24" fmla="*/ 36 w 81"/>
                <a:gd name="T25" fmla="*/ 7 h 27"/>
                <a:gd name="T26" fmla="*/ 42 w 81"/>
                <a:gd name="T27" fmla="*/ 27 h 27"/>
                <a:gd name="T28" fmla="*/ 38 w 81"/>
                <a:gd name="T29" fmla="*/ 12 h 27"/>
                <a:gd name="T30" fmla="*/ 29 w 81"/>
                <a:gd name="T31" fmla="*/ 27 h 27"/>
                <a:gd name="T32" fmla="*/ 25 w 81"/>
                <a:gd name="T33" fmla="*/ 7 h 27"/>
                <a:gd name="T34" fmla="*/ 29 w 81"/>
                <a:gd name="T35" fmla="*/ 22 h 27"/>
                <a:gd name="T36" fmla="*/ 53 w 81"/>
                <a:gd name="T37" fmla="*/ 27 h 27"/>
                <a:gd name="T38" fmla="*/ 51 w 81"/>
                <a:gd name="T39" fmla="*/ 11 h 27"/>
                <a:gd name="T40" fmla="*/ 44 w 81"/>
                <a:gd name="T41" fmla="*/ 7 h 27"/>
                <a:gd name="T42" fmla="*/ 61 w 81"/>
                <a:gd name="T43" fmla="*/ 11 h 27"/>
                <a:gd name="T44" fmla="*/ 62 w 81"/>
                <a:gd name="T45" fmla="*/ 12 h 27"/>
                <a:gd name="T46" fmla="*/ 64 w 81"/>
                <a:gd name="T47" fmla="*/ 9 h 27"/>
                <a:gd name="T48" fmla="*/ 72 w 81"/>
                <a:gd name="T49" fmla="*/ 7 h 27"/>
                <a:gd name="T50" fmla="*/ 73 w 81"/>
                <a:gd name="T51" fmla="*/ 7 h 27"/>
                <a:gd name="T52" fmla="*/ 77 w 81"/>
                <a:gd name="T53" fmla="*/ 9 h 27"/>
                <a:gd name="T54" fmla="*/ 77 w 81"/>
                <a:gd name="T55" fmla="*/ 12 h 27"/>
                <a:gd name="T56" fmla="*/ 79 w 81"/>
                <a:gd name="T57" fmla="*/ 24 h 27"/>
                <a:gd name="T58" fmla="*/ 79 w 81"/>
                <a:gd name="T59" fmla="*/ 24 h 27"/>
                <a:gd name="T60" fmla="*/ 81 w 81"/>
                <a:gd name="T61" fmla="*/ 27 h 27"/>
                <a:gd name="T62" fmla="*/ 79 w 81"/>
                <a:gd name="T63" fmla="*/ 27 h 27"/>
                <a:gd name="T64" fmla="*/ 79 w 81"/>
                <a:gd name="T65" fmla="*/ 27 h 27"/>
                <a:gd name="T66" fmla="*/ 79 w 81"/>
                <a:gd name="T67" fmla="*/ 27 h 27"/>
                <a:gd name="T68" fmla="*/ 75 w 81"/>
                <a:gd name="T69" fmla="*/ 25 h 27"/>
                <a:gd name="T70" fmla="*/ 75 w 81"/>
                <a:gd name="T71" fmla="*/ 24 h 27"/>
                <a:gd name="T72" fmla="*/ 72 w 81"/>
                <a:gd name="T73" fmla="*/ 25 h 27"/>
                <a:gd name="T74" fmla="*/ 68 w 81"/>
                <a:gd name="T75" fmla="*/ 27 h 27"/>
                <a:gd name="T76" fmla="*/ 64 w 81"/>
                <a:gd name="T77" fmla="*/ 27 h 27"/>
                <a:gd name="T78" fmla="*/ 62 w 81"/>
                <a:gd name="T79" fmla="*/ 24 h 27"/>
                <a:gd name="T80" fmla="*/ 62 w 81"/>
                <a:gd name="T81" fmla="*/ 22 h 27"/>
                <a:gd name="T82" fmla="*/ 62 w 81"/>
                <a:gd name="T83" fmla="*/ 18 h 27"/>
                <a:gd name="T84" fmla="*/ 68 w 81"/>
                <a:gd name="T85" fmla="*/ 16 h 27"/>
                <a:gd name="T86" fmla="*/ 75 w 81"/>
                <a:gd name="T87" fmla="*/ 14 h 27"/>
                <a:gd name="T88" fmla="*/ 73 w 81"/>
                <a:gd name="T89" fmla="*/ 11 h 27"/>
                <a:gd name="T90" fmla="*/ 68 w 81"/>
                <a:gd name="T91" fmla="*/ 9 h 27"/>
                <a:gd name="T92" fmla="*/ 66 w 81"/>
                <a:gd name="T93" fmla="*/ 11 h 27"/>
                <a:gd name="T94" fmla="*/ 62 w 81"/>
                <a:gd name="T95" fmla="*/ 12 h 27"/>
                <a:gd name="T96" fmla="*/ 73 w 81"/>
                <a:gd name="T97" fmla="*/ 16 h 27"/>
                <a:gd name="T98" fmla="*/ 72 w 81"/>
                <a:gd name="T99" fmla="*/ 18 h 27"/>
                <a:gd name="T100" fmla="*/ 68 w 81"/>
                <a:gd name="T101" fmla="*/ 18 h 27"/>
                <a:gd name="T102" fmla="*/ 66 w 81"/>
                <a:gd name="T103" fmla="*/ 18 h 27"/>
                <a:gd name="T104" fmla="*/ 66 w 81"/>
                <a:gd name="T105" fmla="*/ 20 h 27"/>
                <a:gd name="T106" fmla="*/ 66 w 81"/>
                <a:gd name="T107" fmla="*/ 24 h 27"/>
                <a:gd name="T108" fmla="*/ 70 w 81"/>
                <a:gd name="T109" fmla="*/ 24 h 27"/>
                <a:gd name="T110" fmla="*/ 73 w 81"/>
                <a:gd name="T111" fmla="*/ 24 h 27"/>
                <a:gd name="T112" fmla="*/ 75 w 81"/>
                <a:gd name="T113" fmla="*/ 22 h 27"/>
                <a:gd name="T114" fmla="*/ 75 w 81"/>
                <a:gd name="T115" fmla="*/ 16 h 2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1"/>
                <a:gd name="T175" fmla="*/ 0 h 27"/>
                <a:gd name="T176" fmla="*/ 81 w 81"/>
                <a:gd name="T177" fmla="*/ 27 h 2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1" h="27">
                  <a:moveTo>
                    <a:pt x="16" y="0"/>
                  </a:moveTo>
                  <a:lnTo>
                    <a:pt x="20" y="0"/>
                  </a:lnTo>
                  <a:lnTo>
                    <a:pt x="20" y="27"/>
                  </a:lnTo>
                  <a:lnTo>
                    <a:pt x="16" y="27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9" y="16"/>
                  </a:lnTo>
                  <a:lnTo>
                    <a:pt x="7" y="16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9"/>
                  </a:lnTo>
                  <a:lnTo>
                    <a:pt x="3" y="12"/>
                  </a:lnTo>
                  <a:lnTo>
                    <a:pt x="7" y="12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0"/>
                  </a:lnTo>
                  <a:close/>
                  <a:moveTo>
                    <a:pt x="29" y="22"/>
                  </a:moveTo>
                  <a:lnTo>
                    <a:pt x="29" y="22"/>
                  </a:lnTo>
                  <a:lnTo>
                    <a:pt x="36" y="7"/>
                  </a:lnTo>
                  <a:lnTo>
                    <a:pt x="42" y="7"/>
                  </a:lnTo>
                  <a:lnTo>
                    <a:pt x="42" y="27"/>
                  </a:lnTo>
                  <a:lnTo>
                    <a:pt x="38" y="27"/>
                  </a:lnTo>
                  <a:lnTo>
                    <a:pt x="38" y="12"/>
                  </a:lnTo>
                  <a:lnTo>
                    <a:pt x="29" y="27"/>
                  </a:lnTo>
                  <a:lnTo>
                    <a:pt x="25" y="2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29" y="22"/>
                  </a:lnTo>
                  <a:close/>
                  <a:moveTo>
                    <a:pt x="53" y="11"/>
                  </a:moveTo>
                  <a:lnTo>
                    <a:pt x="53" y="27"/>
                  </a:lnTo>
                  <a:lnTo>
                    <a:pt x="51" y="27"/>
                  </a:lnTo>
                  <a:lnTo>
                    <a:pt x="51" y="11"/>
                  </a:lnTo>
                  <a:lnTo>
                    <a:pt x="44" y="11"/>
                  </a:lnTo>
                  <a:lnTo>
                    <a:pt x="44" y="7"/>
                  </a:lnTo>
                  <a:lnTo>
                    <a:pt x="61" y="7"/>
                  </a:lnTo>
                  <a:lnTo>
                    <a:pt x="61" y="11"/>
                  </a:lnTo>
                  <a:lnTo>
                    <a:pt x="53" y="11"/>
                  </a:lnTo>
                  <a:close/>
                  <a:moveTo>
                    <a:pt x="62" y="12"/>
                  </a:moveTo>
                  <a:lnTo>
                    <a:pt x="64" y="11"/>
                  </a:lnTo>
                  <a:lnTo>
                    <a:pt x="64" y="9"/>
                  </a:lnTo>
                  <a:lnTo>
                    <a:pt x="68" y="7"/>
                  </a:lnTo>
                  <a:lnTo>
                    <a:pt x="72" y="7"/>
                  </a:lnTo>
                  <a:lnTo>
                    <a:pt x="73" y="7"/>
                  </a:lnTo>
                  <a:lnTo>
                    <a:pt x="75" y="7"/>
                  </a:lnTo>
                  <a:lnTo>
                    <a:pt x="77" y="9"/>
                  </a:lnTo>
                  <a:lnTo>
                    <a:pt x="77" y="11"/>
                  </a:lnTo>
                  <a:lnTo>
                    <a:pt x="77" y="12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79" y="27"/>
                  </a:lnTo>
                  <a:lnTo>
                    <a:pt x="77" y="27"/>
                  </a:lnTo>
                  <a:lnTo>
                    <a:pt x="75" y="25"/>
                  </a:lnTo>
                  <a:lnTo>
                    <a:pt x="75" y="24"/>
                  </a:lnTo>
                  <a:lnTo>
                    <a:pt x="73" y="25"/>
                  </a:lnTo>
                  <a:lnTo>
                    <a:pt x="72" y="25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6" y="27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2" y="24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8"/>
                  </a:lnTo>
                  <a:lnTo>
                    <a:pt x="64" y="16"/>
                  </a:lnTo>
                  <a:lnTo>
                    <a:pt x="68" y="16"/>
                  </a:lnTo>
                  <a:lnTo>
                    <a:pt x="73" y="14"/>
                  </a:lnTo>
                  <a:lnTo>
                    <a:pt x="75" y="14"/>
                  </a:lnTo>
                  <a:lnTo>
                    <a:pt x="75" y="12"/>
                  </a:lnTo>
                  <a:lnTo>
                    <a:pt x="73" y="11"/>
                  </a:lnTo>
                  <a:lnTo>
                    <a:pt x="70" y="9"/>
                  </a:lnTo>
                  <a:lnTo>
                    <a:pt x="68" y="9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2" y="12"/>
                  </a:lnTo>
                  <a:close/>
                  <a:moveTo>
                    <a:pt x="75" y="16"/>
                  </a:moveTo>
                  <a:lnTo>
                    <a:pt x="73" y="16"/>
                  </a:lnTo>
                  <a:lnTo>
                    <a:pt x="73" y="18"/>
                  </a:lnTo>
                  <a:lnTo>
                    <a:pt x="72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6" y="18"/>
                  </a:lnTo>
                  <a:lnTo>
                    <a:pt x="66" y="20"/>
                  </a:lnTo>
                  <a:lnTo>
                    <a:pt x="64" y="22"/>
                  </a:lnTo>
                  <a:lnTo>
                    <a:pt x="66" y="24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3" y="22"/>
                  </a:lnTo>
                  <a:lnTo>
                    <a:pt x="75" y="22"/>
                  </a:lnTo>
                  <a:lnTo>
                    <a:pt x="75" y="20"/>
                  </a:lnTo>
                  <a:lnTo>
                    <a:pt x="75" y="1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5" name="Freeform 115"/>
            <p:cNvSpPr>
              <a:spLocks noEditPoints="1"/>
            </p:cNvSpPr>
            <p:nvPr/>
          </p:nvSpPr>
          <p:spPr bwMode="auto">
            <a:xfrm>
              <a:off x="4141" y="3631"/>
              <a:ext cx="159" cy="28"/>
            </a:xfrm>
            <a:custGeom>
              <a:avLst/>
              <a:gdLst>
                <a:gd name="T0" fmla="*/ 9 w 159"/>
                <a:gd name="T1" fmla="*/ 0 h 28"/>
                <a:gd name="T2" fmla="*/ 17 w 159"/>
                <a:gd name="T3" fmla="*/ 18 h 28"/>
                <a:gd name="T4" fmla="*/ 11 w 159"/>
                <a:gd name="T5" fmla="*/ 4 h 28"/>
                <a:gd name="T6" fmla="*/ 30 w 159"/>
                <a:gd name="T7" fmla="*/ 28 h 28"/>
                <a:gd name="T8" fmla="*/ 39 w 159"/>
                <a:gd name="T9" fmla="*/ 9 h 28"/>
                <a:gd name="T10" fmla="*/ 54 w 159"/>
                <a:gd name="T11" fmla="*/ 7 h 28"/>
                <a:gd name="T12" fmla="*/ 54 w 159"/>
                <a:gd name="T13" fmla="*/ 13 h 28"/>
                <a:gd name="T14" fmla="*/ 43 w 159"/>
                <a:gd name="T15" fmla="*/ 7 h 28"/>
                <a:gd name="T16" fmla="*/ 78 w 159"/>
                <a:gd name="T17" fmla="*/ 7 h 28"/>
                <a:gd name="T18" fmla="*/ 67 w 159"/>
                <a:gd name="T19" fmla="*/ 18 h 28"/>
                <a:gd name="T20" fmla="*/ 67 w 159"/>
                <a:gd name="T21" fmla="*/ 7 h 28"/>
                <a:gd name="T22" fmla="*/ 96 w 159"/>
                <a:gd name="T23" fmla="*/ 15 h 28"/>
                <a:gd name="T24" fmla="*/ 87 w 159"/>
                <a:gd name="T25" fmla="*/ 11 h 28"/>
                <a:gd name="T26" fmla="*/ 87 w 159"/>
                <a:gd name="T27" fmla="*/ 22 h 28"/>
                <a:gd name="T28" fmla="*/ 94 w 159"/>
                <a:gd name="T29" fmla="*/ 24 h 28"/>
                <a:gd name="T30" fmla="*/ 98 w 159"/>
                <a:gd name="T31" fmla="*/ 22 h 28"/>
                <a:gd name="T32" fmla="*/ 89 w 159"/>
                <a:gd name="T33" fmla="*/ 28 h 28"/>
                <a:gd name="T34" fmla="*/ 81 w 159"/>
                <a:gd name="T35" fmla="*/ 20 h 28"/>
                <a:gd name="T36" fmla="*/ 85 w 159"/>
                <a:gd name="T37" fmla="*/ 9 h 28"/>
                <a:gd name="T38" fmla="*/ 94 w 159"/>
                <a:gd name="T39" fmla="*/ 7 h 28"/>
                <a:gd name="T40" fmla="*/ 98 w 159"/>
                <a:gd name="T41" fmla="*/ 13 h 28"/>
                <a:gd name="T42" fmla="*/ 115 w 159"/>
                <a:gd name="T43" fmla="*/ 28 h 28"/>
                <a:gd name="T44" fmla="*/ 102 w 159"/>
                <a:gd name="T45" fmla="*/ 28 h 28"/>
                <a:gd name="T46" fmla="*/ 113 w 159"/>
                <a:gd name="T47" fmla="*/ 7 h 28"/>
                <a:gd name="T48" fmla="*/ 130 w 159"/>
                <a:gd name="T49" fmla="*/ 7 h 28"/>
                <a:gd name="T50" fmla="*/ 137 w 159"/>
                <a:gd name="T51" fmla="*/ 13 h 28"/>
                <a:gd name="T52" fmla="*/ 137 w 159"/>
                <a:gd name="T53" fmla="*/ 22 h 28"/>
                <a:gd name="T54" fmla="*/ 130 w 159"/>
                <a:gd name="T55" fmla="*/ 28 h 28"/>
                <a:gd name="T56" fmla="*/ 120 w 159"/>
                <a:gd name="T57" fmla="*/ 22 h 28"/>
                <a:gd name="T58" fmla="*/ 120 w 159"/>
                <a:gd name="T59" fmla="*/ 13 h 28"/>
                <a:gd name="T60" fmla="*/ 130 w 159"/>
                <a:gd name="T61" fmla="*/ 7 h 28"/>
                <a:gd name="T62" fmla="*/ 133 w 159"/>
                <a:gd name="T63" fmla="*/ 22 h 28"/>
                <a:gd name="T64" fmla="*/ 135 w 159"/>
                <a:gd name="T65" fmla="*/ 15 h 28"/>
                <a:gd name="T66" fmla="*/ 131 w 159"/>
                <a:gd name="T67" fmla="*/ 9 h 28"/>
                <a:gd name="T68" fmla="*/ 124 w 159"/>
                <a:gd name="T69" fmla="*/ 13 h 28"/>
                <a:gd name="T70" fmla="*/ 124 w 159"/>
                <a:gd name="T71" fmla="*/ 18 h 28"/>
                <a:gd name="T72" fmla="*/ 128 w 159"/>
                <a:gd name="T73" fmla="*/ 24 h 28"/>
                <a:gd name="T74" fmla="*/ 157 w 159"/>
                <a:gd name="T75" fmla="*/ 24 h 28"/>
                <a:gd name="T76" fmla="*/ 150 w 159"/>
                <a:gd name="T77" fmla="*/ 28 h 28"/>
                <a:gd name="T78" fmla="*/ 142 w 159"/>
                <a:gd name="T79" fmla="*/ 22 h 28"/>
                <a:gd name="T80" fmla="*/ 142 w 159"/>
                <a:gd name="T81" fmla="*/ 13 h 28"/>
                <a:gd name="T82" fmla="*/ 150 w 159"/>
                <a:gd name="T83" fmla="*/ 7 h 28"/>
                <a:gd name="T84" fmla="*/ 157 w 159"/>
                <a:gd name="T85" fmla="*/ 13 h 28"/>
                <a:gd name="T86" fmla="*/ 144 w 159"/>
                <a:gd name="T87" fmla="*/ 20 h 28"/>
                <a:gd name="T88" fmla="*/ 152 w 159"/>
                <a:gd name="T89" fmla="*/ 24 h 28"/>
                <a:gd name="T90" fmla="*/ 155 w 159"/>
                <a:gd name="T91" fmla="*/ 22 h 28"/>
                <a:gd name="T92" fmla="*/ 155 w 159"/>
                <a:gd name="T93" fmla="*/ 13 h 28"/>
                <a:gd name="T94" fmla="*/ 148 w 159"/>
                <a:gd name="T95" fmla="*/ 9 h 28"/>
                <a:gd name="T96" fmla="*/ 144 w 159"/>
                <a:gd name="T97" fmla="*/ 15 h 2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9"/>
                <a:gd name="T148" fmla="*/ 0 h 28"/>
                <a:gd name="T149" fmla="*/ 159 w 159"/>
                <a:gd name="T150" fmla="*/ 28 h 2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9" h="28">
                  <a:moveTo>
                    <a:pt x="6" y="18"/>
                  </a:moveTo>
                  <a:lnTo>
                    <a:pt x="4" y="28"/>
                  </a:lnTo>
                  <a:lnTo>
                    <a:pt x="0" y="28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4" y="28"/>
                  </a:lnTo>
                  <a:lnTo>
                    <a:pt x="19" y="28"/>
                  </a:lnTo>
                  <a:lnTo>
                    <a:pt x="17" y="18"/>
                  </a:lnTo>
                  <a:lnTo>
                    <a:pt x="6" y="18"/>
                  </a:lnTo>
                  <a:close/>
                  <a:moveTo>
                    <a:pt x="15" y="16"/>
                  </a:moveTo>
                  <a:lnTo>
                    <a:pt x="11" y="4"/>
                  </a:lnTo>
                  <a:lnTo>
                    <a:pt x="8" y="16"/>
                  </a:lnTo>
                  <a:lnTo>
                    <a:pt x="15" y="16"/>
                  </a:lnTo>
                  <a:close/>
                  <a:moveTo>
                    <a:pt x="30" y="9"/>
                  </a:moveTo>
                  <a:lnTo>
                    <a:pt x="30" y="28"/>
                  </a:lnTo>
                  <a:lnTo>
                    <a:pt x="26" y="28"/>
                  </a:lnTo>
                  <a:lnTo>
                    <a:pt x="26" y="7"/>
                  </a:lnTo>
                  <a:lnTo>
                    <a:pt x="39" y="7"/>
                  </a:lnTo>
                  <a:lnTo>
                    <a:pt x="39" y="9"/>
                  </a:lnTo>
                  <a:lnTo>
                    <a:pt x="30" y="9"/>
                  </a:lnTo>
                  <a:close/>
                  <a:moveTo>
                    <a:pt x="45" y="22"/>
                  </a:moveTo>
                  <a:lnTo>
                    <a:pt x="45" y="22"/>
                  </a:lnTo>
                  <a:lnTo>
                    <a:pt x="54" y="7"/>
                  </a:lnTo>
                  <a:lnTo>
                    <a:pt x="57" y="7"/>
                  </a:lnTo>
                  <a:lnTo>
                    <a:pt x="57" y="28"/>
                  </a:lnTo>
                  <a:lnTo>
                    <a:pt x="54" y="28"/>
                  </a:lnTo>
                  <a:lnTo>
                    <a:pt x="54" y="13"/>
                  </a:lnTo>
                  <a:lnTo>
                    <a:pt x="46" y="28"/>
                  </a:lnTo>
                  <a:lnTo>
                    <a:pt x="43" y="28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5" y="22"/>
                  </a:lnTo>
                  <a:close/>
                  <a:moveTo>
                    <a:pt x="76" y="7"/>
                  </a:moveTo>
                  <a:lnTo>
                    <a:pt x="78" y="7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6" y="18"/>
                  </a:lnTo>
                  <a:lnTo>
                    <a:pt x="67" y="18"/>
                  </a:lnTo>
                  <a:lnTo>
                    <a:pt x="67" y="28"/>
                  </a:lnTo>
                  <a:lnTo>
                    <a:pt x="63" y="28"/>
                  </a:lnTo>
                  <a:lnTo>
                    <a:pt x="63" y="7"/>
                  </a:lnTo>
                  <a:lnTo>
                    <a:pt x="67" y="7"/>
                  </a:lnTo>
                  <a:lnTo>
                    <a:pt x="67" y="15"/>
                  </a:lnTo>
                  <a:lnTo>
                    <a:pt x="76" y="15"/>
                  </a:lnTo>
                  <a:lnTo>
                    <a:pt x="76" y="7"/>
                  </a:lnTo>
                  <a:close/>
                  <a:moveTo>
                    <a:pt x="96" y="15"/>
                  </a:moveTo>
                  <a:lnTo>
                    <a:pt x="94" y="11"/>
                  </a:lnTo>
                  <a:lnTo>
                    <a:pt x="91" y="9"/>
                  </a:lnTo>
                  <a:lnTo>
                    <a:pt x="89" y="11"/>
                  </a:lnTo>
                  <a:lnTo>
                    <a:pt x="87" y="11"/>
                  </a:lnTo>
                  <a:lnTo>
                    <a:pt x="85" y="15"/>
                  </a:lnTo>
                  <a:lnTo>
                    <a:pt x="85" y="16"/>
                  </a:lnTo>
                  <a:lnTo>
                    <a:pt x="85" y="20"/>
                  </a:lnTo>
                  <a:lnTo>
                    <a:pt x="87" y="22"/>
                  </a:lnTo>
                  <a:lnTo>
                    <a:pt x="89" y="24"/>
                  </a:lnTo>
                  <a:lnTo>
                    <a:pt x="91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6" y="20"/>
                  </a:lnTo>
                  <a:lnTo>
                    <a:pt x="98" y="20"/>
                  </a:lnTo>
                  <a:lnTo>
                    <a:pt x="98" y="22"/>
                  </a:lnTo>
                  <a:lnTo>
                    <a:pt x="96" y="26"/>
                  </a:lnTo>
                  <a:lnTo>
                    <a:pt x="94" y="28"/>
                  </a:lnTo>
                  <a:lnTo>
                    <a:pt x="91" y="28"/>
                  </a:lnTo>
                  <a:lnTo>
                    <a:pt x="89" y="28"/>
                  </a:lnTo>
                  <a:lnTo>
                    <a:pt x="85" y="26"/>
                  </a:lnTo>
                  <a:lnTo>
                    <a:pt x="85" y="24"/>
                  </a:lnTo>
                  <a:lnTo>
                    <a:pt x="83" y="22"/>
                  </a:lnTo>
                  <a:lnTo>
                    <a:pt x="81" y="20"/>
                  </a:lnTo>
                  <a:lnTo>
                    <a:pt x="81" y="18"/>
                  </a:lnTo>
                  <a:lnTo>
                    <a:pt x="81" y="15"/>
                  </a:lnTo>
                  <a:lnTo>
                    <a:pt x="83" y="13"/>
                  </a:lnTo>
                  <a:lnTo>
                    <a:pt x="85" y="9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1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9"/>
                  </a:lnTo>
                  <a:lnTo>
                    <a:pt x="98" y="11"/>
                  </a:lnTo>
                  <a:lnTo>
                    <a:pt x="98" y="13"/>
                  </a:lnTo>
                  <a:lnTo>
                    <a:pt x="98" y="15"/>
                  </a:lnTo>
                  <a:lnTo>
                    <a:pt x="96" y="15"/>
                  </a:lnTo>
                  <a:close/>
                  <a:moveTo>
                    <a:pt x="118" y="28"/>
                  </a:moveTo>
                  <a:lnTo>
                    <a:pt x="115" y="28"/>
                  </a:lnTo>
                  <a:lnTo>
                    <a:pt x="107" y="18"/>
                  </a:lnTo>
                  <a:lnTo>
                    <a:pt x="106" y="20"/>
                  </a:lnTo>
                  <a:lnTo>
                    <a:pt x="106" y="28"/>
                  </a:lnTo>
                  <a:lnTo>
                    <a:pt x="102" y="28"/>
                  </a:lnTo>
                  <a:lnTo>
                    <a:pt x="102" y="7"/>
                  </a:lnTo>
                  <a:lnTo>
                    <a:pt x="106" y="7"/>
                  </a:lnTo>
                  <a:lnTo>
                    <a:pt x="106" y="15"/>
                  </a:lnTo>
                  <a:lnTo>
                    <a:pt x="113" y="7"/>
                  </a:lnTo>
                  <a:lnTo>
                    <a:pt x="118" y="7"/>
                  </a:lnTo>
                  <a:lnTo>
                    <a:pt x="109" y="15"/>
                  </a:lnTo>
                  <a:lnTo>
                    <a:pt x="118" y="28"/>
                  </a:lnTo>
                  <a:close/>
                  <a:moveTo>
                    <a:pt x="130" y="7"/>
                  </a:moveTo>
                  <a:lnTo>
                    <a:pt x="131" y="7"/>
                  </a:lnTo>
                  <a:lnTo>
                    <a:pt x="133" y="7"/>
                  </a:lnTo>
                  <a:lnTo>
                    <a:pt x="135" y="9"/>
                  </a:lnTo>
                  <a:lnTo>
                    <a:pt x="137" y="13"/>
                  </a:lnTo>
                  <a:lnTo>
                    <a:pt x="137" y="15"/>
                  </a:lnTo>
                  <a:lnTo>
                    <a:pt x="139" y="16"/>
                  </a:lnTo>
                  <a:lnTo>
                    <a:pt x="137" y="20"/>
                  </a:lnTo>
                  <a:lnTo>
                    <a:pt x="137" y="22"/>
                  </a:lnTo>
                  <a:lnTo>
                    <a:pt x="135" y="24"/>
                  </a:lnTo>
                  <a:lnTo>
                    <a:pt x="133" y="26"/>
                  </a:lnTo>
                  <a:lnTo>
                    <a:pt x="131" y="28"/>
                  </a:lnTo>
                  <a:lnTo>
                    <a:pt x="130" y="28"/>
                  </a:lnTo>
                  <a:lnTo>
                    <a:pt x="126" y="28"/>
                  </a:lnTo>
                  <a:lnTo>
                    <a:pt x="124" y="26"/>
                  </a:lnTo>
                  <a:lnTo>
                    <a:pt x="122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6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22" y="9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30" y="7"/>
                  </a:lnTo>
                  <a:close/>
                  <a:moveTo>
                    <a:pt x="130" y="24"/>
                  </a:moveTo>
                  <a:lnTo>
                    <a:pt x="131" y="24"/>
                  </a:lnTo>
                  <a:lnTo>
                    <a:pt x="133" y="22"/>
                  </a:lnTo>
                  <a:lnTo>
                    <a:pt x="133" y="20"/>
                  </a:lnTo>
                  <a:lnTo>
                    <a:pt x="135" y="18"/>
                  </a:lnTo>
                  <a:lnTo>
                    <a:pt x="135" y="16"/>
                  </a:lnTo>
                  <a:lnTo>
                    <a:pt x="135" y="15"/>
                  </a:lnTo>
                  <a:lnTo>
                    <a:pt x="133" y="13"/>
                  </a:lnTo>
                  <a:lnTo>
                    <a:pt x="131" y="11"/>
                  </a:lnTo>
                  <a:lnTo>
                    <a:pt x="131" y="9"/>
                  </a:lnTo>
                  <a:lnTo>
                    <a:pt x="130" y="9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4" y="16"/>
                  </a:lnTo>
                  <a:lnTo>
                    <a:pt x="124" y="18"/>
                  </a:lnTo>
                  <a:lnTo>
                    <a:pt x="124" y="20"/>
                  </a:lnTo>
                  <a:lnTo>
                    <a:pt x="124" y="22"/>
                  </a:lnTo>
                  <a:lnTo>
                    <a:pt x="126" y="24"/>
                  </a:lnTo>
                  <a:lnTo>
                    <a:pt x="128" y="24"/>
                  </a:lnTo>
                  <a:lnTo>
                    <a:pt x="130" y="24"/>
                  </a:lnTo>
                  <a:close/>
                  <a:moveTo>
                    <a:pt x="159" y="20"/>
                  </a:moveTo>
                  <a:lnTo>
                    <a:pt x="157" y="22"/>
                  </a:lnTo>
                  <a:lnTo>
                    <a:pt x="157" y="24"/>
                  </a:lnTo>
                  <a:lnTo>
                    <a:pt x="155" y="26"/>
                  </a:lnTo>
                  <a:lnTo>
                    <a:pt x="152" y="28"/>
                  </a:lnTo>
                  <a:lnTo>
                    <a:pt x="150" y="28"/>
                  </a:lnTo>
                  <a:lnTo>
                    <a:pt x="146" y="28"/>
                  </a:lnTo>
                  <a:lnTo>
                    <a:pt x="144" y="26"/>
                  </a:lnTo>
                  <a:lnTo>
                    <a:pt x="142" y="24"/>
                  </a:lnTo>
                  <a:lnTo>
                    <a:pt x="142" y="22"/>
                  </a:lnTo>
                  <a:lnTo>
                    <a:pt x="141" y="20"/>
                  </a:lnTo>
                  <a:lnTo>
                    <a:pt x="141" y="18"/>
                  </a:lnTo>
                  <a:lnTo>
                    <a:pt x="141" y="15"/>
                  </a:lnTo>
                  <a:lnTo>
                    <a:pt x="142" y="13"/>
                  </a:lnTo>
                  <a:lnTo>
                    <a:pt x="142" y="9"/>
                  </a:lnTo>
                  <a:lnTo>
                    <a:pt x="144" y="7"/>
                  </a:lnTo>
                  <a:lnTo>
                    <a:pt x="148" y="7"/>
                  </a:lnTo>
                  <a:lnTo>
                    <a:pt x="150" y="7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7" y="9"/>
                  </a:lnTo>
                  <a:lnTo>
                    <a:pt x="157" y="13"/>
                  </a:lnTo>
                  <a:lnTo>
                    <a:pt x="159" y="15"/>
                  </a:lnTo>
                  <a:lnTo>
                    <a:pt x="159" y="18"/>
                  </a:lnTo>
                  <a:lnTo>
                    <a:pt x="144" y="18"/>
                  </a:lnTo>
                  <a:lnTo>
                    <a:pt x="144" y="20"/>
                  </a:lnTo>
                  <a:lnTo>
                    <a:pt x="146" y="22"/>
                  </a:lnTo>
                  <a:lnTo>
                    <a:pt x="148" y="24"/>
                  </a:lnTo>
                  <a:lnTo>
                    <a:pt x="150" y="24"/>
                  </a:lnTo>
                  <a:lnTo>
                    <a:pt x="152" y="24"/>
                  </a:lnTo>
                  <a:lnTo>
                    <a:pt x="154" y="24"/>
                  </a:lnTo>
                  <a:lnTo>
                    <a:pt x="154" y="22"/>
                  </a:lnTo>
                  <a:lnTo>
                    <a:pt x="155" y="22"/>
                  </a:lnTo>
                  <a:lnTo>
                    <a:pt x="155" y="20"/>
                  </a:lnTo>
                  <a:lnTo>
                    <a:pt x="159" y="20"/>
                  </a:lnTo>
                  <a:close/>
                  <a:moveTo>
                    <a:pt x="155" y="15"/>
                  </a:moveTo>
                  <a:lnTo>
                    <a:pt x="155" y="13"/>
                  </a:lnTo>
                  <a:lnTo>
                    <a:pt x="154" y="11"/>
                  </a:lnTo>
                  <a:lnTo>
                    <a:pt x="152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6" y="11"/>
                  </a:lnTo>
                  <a:lnTo>
                    <a:pt x="144" y="13"/>
                  </a:lnTo>
                  <a:lnTo>
                    <a:pt x="144" y="15"/>
                  </a:lnTo>
                  <a:lnTo>
                    <a:pt x="155" y="15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6" name="Freeform 116"/>
            <p:cNvSpPr>
              <a:spLocks noEditPoints="1"/>
            </p:cNvSpPr>
            <p:nvPr/>
          </p:nvSpPr>
          <p:spPr bwMode="auto">
            <a:xfrm>
              <a:off x="4472" y="2565"/>
              <a:ext cx="116" cy="35"/>
            </a:xfrm>
            <a:custGeom>
              <a:avLst/>
              <a:gdLst>
                <a:gd name="T0" fmla="*/ 5 w 116"/>
                <a:gd name="T1" fmla="*/ 27 h 35"/>
                <a:gd name="T2" fmla="*/ 7 w 116"/>
                <a:gd name="T3" fmla="*/ 16 h 35"/>
                <a:gd name="T4" fmla="*/ 2 w 116"/>
                <a:gd name="T5" fmla="*/ 13 h 35"/>
                <a:gd name="T6" fmla="*/ 2 w 116"/>
                <a:gd name="T7" fmla="*/ 5 h 35"/>
                <a:gd name="T8" fmla="*/ 5 w 116"/>
                <a:gd name="T9" fmla="*/ 1 h 35"/>
                <a:gd name="T10" fmla="*/ 22 w 116"/>
                <a:gd name="T11" fmla="*/ 0 h 35"/>
                <a:gd name="T12" fmla="*/ 18 w 116"/>
                <a:gd name="T13" fmla="*/ 16 h 35"/>
                <a:gd name="T14" fmla="*/ 5 w 116"/>
                <a:gd name="T15" fmla="*/ 5 h 35"/>
                <a:gd name="T16" fmla="*/ 5 w 116"/>
                <a:gd name="T17" fmla="*/ 11 h 35"/>
                <a:gd name="T18" fmla="*/ 9 w 116"/>
                <a:gd name="T19" fmla="*/ 13 h 35"/>
                <a:gd name="T20" fmla="*/ 18 w 116"/>
                <a:gd name="T21" fmla="*/ 3 h 35"/>
                <a:gd name="T22" fmla="*/ 33 w 116"/>
                <a:gd name="T23" fmla="*/ 18 h 35"/>
                <a:gd name="T24" fmla="*/ 28 w 116"/>
                <a:gd name="T25" fmla="*/ 27 h 35"/>
                <a:gd name="T26" fmla="*/ 31 w 116"/>
                <a:gd name="T27" fmla="*/ 16 h 35"/>
                <a:gd name="T28" fmla="*/ 35 w 116"/>
                <a:gd name="T29" fmla="*/ 16 h 35"/>
                <a:gd name="T30" fmla="*/ 63 w 116"/>
                <a:gd name="T31" fmla="*/ 7 h 35"/>
                <a:gd name="T32" fmla="*/ 61 w 116"/>
                <a:gd name="T33" fmla="*/ 14 h 35"/>
                <a:gd name="T34" fmla="*/ 57 w 116"/>
                <a:gd name="T35" fmla="*/ 22 h 35"/>
                <a:gd name="T36" fmla="*/ 55 w 116"/>
                <a:gd name="T37" fmla="*/ 29 h 35"/>
                <a:gd name="T38" fmla="*/ 52 w 116"/>
                <a:gd name="T39" fmla="*/ 35 h 35"/>
                <a:gd name="T40" fmla="*/ 50 w 116"/>
                <a:gd name="T41" fmla="*/ 35 h 35"/>
                <a:gd name="T42" fmla="*/ 46 w 116"/>
                <a:gd name="T43" fmla="*/ 35 h 35"/>
                <a:gd name="T44" fmla="*/ 48 w 116"/>
                <a:gd name="T45" fmla="*/ 33 h 35"/>
                <a:gd name="T46" fmla="*/ 50 w 116"/>
                <a:gd name="T47" fmla="*/ 31 h 35"/>
                <a:gd name="T48" fmla="*/ 52 w 116"/>
                <a:gd name="T49" fmla="*/ 27 h 35"/>
                <a:gd name="T50" fmla="*/ 53 w 116"/>
                <a:gd name="T51" fmla="*/ 24 h 35"/>
                <a:gd name="T52" fmla="*/ 74 w 116"/>
                <a:gd name="T53" fmla="*/ 11 h 35"/>
                <a:gd name="T54" fmla="*/ 70 w 116"/>
                <a:gd name="T55" fmla="*/ 11 h 35"/>
                <a:gd name="T56" fmla="*/ 79 w 116"/>
                <a:gd name="T57" fmla="*/ 7 h 35"/>
                <a:gd name="T58" fmla="*/ 94 w 116"/>
                <a:gd name="T59" fmla="*/ 14 h 35"/>
                <a:gd name="T60" fmla="*/ 87 w 116"/>
                <a:gd name="T61" fmla="*/ 11 h 35"/>
                <a:gd name="T62" fmla="*/ 83 w 116"/>
                <a:gd name="T63" fmla="*/ 18 h 35"/>
                <a:gd name="T64" fmla="*/ 87 w 116"/>
                <a:gd name="T65" fmla="*/ 25 h 35"/>
                <a:gd name="T66" fmla="*/ 92 w 116"/>
                <a:gd name="T67" fmla="*/ 24 h 35"/>
                <a:gd name="T68" fmla="*/ 98 w 116"/>
                <a:gd name="T69" fmla="*/ 20 h 35"/>
                <a:gd name="T70" fmla="*/ 92 w 116"/>
                <a:gd name="T71" fmla="*/ 27 h 35"/>
                <a:gd name="T72" fmla="*/ 85 w 116"/>
                <a:gd name="T73" fmla="*/ 27 h 35"/>
                <a:gd name="T74" fmla="*/ 81 w 116"/>
                <a:gd name="T75" fmla="*/ 20 h 35"/>
                <a:gd name="T76" fmla="*/ 81 w 116"/>
                <a:gd name="T77" fmla="*/ 13 h 35"/>
                <a:gd name="T78" fmla="*/ 87 w 116"/>
                <a:gd name="T79" fmla="*/ 7 h 35"/>
                <a:gd name="T80" fmla="*/ 94 w 116"/>
                <a:gd name="T81" fmla="*/ 9 h 35"/>
                <a:gd name="T82" fmla="*/ 96 w 116"/>
                <a:gd name="T83" fmla="*/ 13 h 35"/>
                <a:gd name="T84" fmla="*/ 116 w 116"/>
                <a:gd name="T85" fmla="*/ 27 h 35"/>
                <a:gd name="T86" fmla="*/ 103 w 116"/>
                <a:gd name="T87" fmla="*/ 20 h 35"/>
                <a:gd name="T88" fmla="*/ 100 w 116"/>
                <a:gd name="T89" fmla="*/ 7 h 35"/>
                <a:gd name="T90" fmla="*/ 113 w 116"/>
                <a:gd name="T91" fmla="*/ 7 h 35"/>
                <a:gd name="T92" fmla="*/ 116 w 116"/>
                <a:gd name="T93" fmla="*/ 27 h 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16"/>
                <a:gd name="T142" fmla="*/ 0 h 35"/>
                <a:gd name="T143" fmla="*/ 116 w 116"/>
                <a:gd name="T144" fmla="*/ 35 h 3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16" h="35">
                  <a:moveTo>
                    <a:pt x="18" y="16"/>
                  </a:moveTo>
                  <a:lnTo>
                    <a:pt x="13" y="16"/>
                  </a:lnTo>
                  <a:lnTo>
                    <a:pt x="5" y="27"/>
                  </a:lnTo>
                  <a:lnTo>
                    <a:pt x="0" y="27"/>
                  </a:lnTo>
                  <a:lnTo>
                    <a:pt x="9" y="16"/>
                  </a:lnTo>
                  <a:lnTo>
                    <a:pt x="7" y="16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22" y="0"/>
                  </a:lnTo>
                  <a:lnTo>
                    <a:pt x="22" y="27"/>
                  </a:lnTo>
                  <a:lnTo>
                    <a:pt x="18" y="27"/>
                  </a:lnTo>
                  <a:lnTo>
                    <a:pt x="18" y="16"/>
                  </a:lnTo>
                  <a:close/>
                  <a:moveTo>
                    <a:pt x="18" y="3"/>
                  </a:moveTo>
                  <a:lnTo>
                    <a:pt x="9" y="3"/>
                  </a:lnTo>
                  <a:lnTo>
                    <a:pt x="5" y="5"/>
                  </a:lnTo>
                  <a:lnTo>
                    <a:pt x="5" y="9"/>
                  </a:lnTo>
                  <a:lnTo>
                    <a:pt x="5" y="11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8" y="13"/>
                  </a:lnTo>
                  <a:lnTo>
                    <a:pt x="18" y="3"/>
                  </a:lnTo>
                  <a:close/>
                  <a:moveTo>
                    <a:pt x="44" y="27"/>
                  </a:moveTo>
                  <a:lnTo>
                    <a:pt x="41" y="27"/>
                  </a:lnTo>
                  <a:lnTo>
                    <a:pt x="33" y="18"/>
                  </a:lnTo>
                  <a:lnTo>
                    <a:pt x="31" y="20"/>
                  </a:lnTo>
                  <a:lnTo>
                    <a:pt x="31" y="27"/>
                  </a:lnTo>
                  <a:lnTo>
                    <a:pt x="28" y="27"/>
                  </a:lnTo>
                  <a:lnTo>
                    <a:pt x="28" y="7"/>
                  </a:lnTo>
                  <a:lnTo>
                    <a:pt x="31" y="7"/>
                  </a:lnTo>
                  <a:lnTo>
                    <a:pt x="31" y="16"/>
                  </a:lnTo>
                  <a:lnTo>
                    <a:pt x="41" y="7"/>
                  </a:lnTo>
                  <a:lnTo>
                    <a:pt x="44" y="7"/>
                  </a:lnTo>
                  <a:lnTo>
                    <a:pt x="35" y="16"/>
                  </a:lnTo>
                  <a:lnTo>
                    <a:pt x="44" y="27"/>
                  </a:lnTo>
                  <a:close/>
                  <a:moveTo>
                    <a:pt x="59" y="7"/>
                  </a:moveTo>
                  <a:lnTo>
                    <a:pt x="63" y="7"/>
                  </a:lnTo>
                  <a:lnTo>
                    <a:pt x="63" y="11"/>
                  </a:lnTo>
                  <a:lnTo>
                    <a:pt x="61" y="13"/>
                  </a:lnTo>
                  <a:lnTo>
                    <a:pt x="61" y="14"/>
                  </a:lnTo>
                  <a:lnTo>
                    <a:pt x="59" y="16"/>
                  </a:lnTo>
                  <a:lnTo>
                    <a:pt x="59" y="20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5" y="27"/>
                  </a:lnTo>
                  <a:lnTo>
                    <a:pt x="55" y="29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2" y="35"/>
                  </a:lnTo>
                  <a:lnTo>
                    <a:pt x="50" y="35"/>
                  </a:lnTo>
                  <a:lnTo>
                    <a:pt x="48" y="35"/>
                  </a:lnTo>
                  <a:lnTo>
                    <a:pt x="46" y="35"/>
                  </a:lnTo>
                  <a:lnTo>
                    <a:pt x="46" y="33"/>
                  </a:lnTo>
                  <a:lnTo>
                    <a:pt x="48" y="33"/>
                  </a:lnTo>
                  <a:lnTo>
                    <a:pt x="50" y="33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29"/>
                  </a:lnTo>
                  <a:lnTo>
                    <a:pt x="52" y="27"/>
                  </a:lnTo>
                  <a:lnTo>
                    <a:pt x="44" y="7"/>
                  </a:lnTo>
                  <a:lnTo>
                    <a:pt x="48" y="7"/>
                  </a:lnTo>
                  <a:lnTo>
                    <a:pt x="53" y="24"/>
                  </a:lnTo>
                  <a:lnTo>
                    <a:pt x="59" y="7"/>
                  </a:lnTo>
                  <a:close/>
                  <a:moveTo>
                    <a:pt x="74" y="11"/>
                  </a:moveTo>
                  <a:lnTo>
                    <a:pt x="74" y="27"/>
                  </a:lnTo>
                  <a:lnTo>
                    <a:pt x="70" y="27"/>
                  </a:lnTo>
                  <a:lnTo>
                    <a:pt x="70" y="11"/>
                  </a:lnTo>
                  <a:lnTo>
                    <a:pt x="63" y="11"/>
                  </a:lnTo>
                  <a:lnTo>
                    <a:pt x="63" y="7"/>
                  </a:lnTo>
                  <a:lnTo>
                    <a:pt x="79" y="7"/>
                  </a:lnTo>
                  <a:lnTo>
                    <a:pt x="79" y="11"/>
                  </a:lnTo>
                  <a:lnTo>
                    <a:pt x="74" y="11"/>
                  </a:lnTo>
                  <a:close/>
                  <a:moveTo>
                    <a:pt x="94" y="14"/>
                  </a:moveTo>
                  <a:lnTo>
                    <a:pt x="92" y="11"/>
                  </a:lnTo>
                  <a:lnTo>
                    <a:pt x="89" y="11"/>
                  </a:lnTo>
                  <a:lnTo>
                    <a:pt x="87" y="11"/>
                  </a:lnTo>
                  <a:lnTo>
                    <a:pt x="85" y="13"/>
                  </a:lnTo>
                  <a:lnTo>
                    <a:pt x="85" y="14"/>
                  </a:lnTo>
                  <a:lnTo>
                    <a:pt x="83" y="18"/>
                  </a:lnTo>
                  <a:lnTo>
                    <a:pt x="85" y="22"/>
                  </a:lnTo>
                  <a:lnTo>
                    <a:pt x="85" y="24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90" y="25"/>
                  </a:lnTo>
                  <a:lnTo>
                    <a:pt x="92" y="24"/>
                  </a:lnTo>
                  <a:lnTo>
                    <a:pt x="92" y="22"/>
                  </a:lnTo>
                  <a:lnTo>
                    <a:pt x="94" y="20"/>
                  </a:lnTo>
                  <a:lnTo>
                    <a:pt x="98" y="20"/>
                  </a:lnTo>
                  <a:lnTo>
                    <a:pt x="96" y="24"/>
                  </a:lnTo>
                  <a:lnTo>
                    <a:pt x="94" y="25"/>
                  </a:lnTo>
                  <a:lnTo>
                    <a:pt x="92" y="27"/>
                  </a:lnTo>
                  <a:lnTo>
                    <a:pt x="89" y="27"/>
                  </a:lnTo>
                  <a:lnTo>
                    <a:pt x="87" y="27"/>
                  </a:lnTo>
                  <a:lnTo>
                    <a:pt x="85" y="27"/>
                  </a:lnTo>
                  <a:lnTo>
                    <a:pt x="83" y="25"/>
                  </a:lnTo>
                  <a:lnTo>
                    <a:pt x="81" y="24"/>
                  </a:lnTo>
                  <a:lnTo>
                    <a:pt x="81" y="20"/>
                  </a:lnTo>
                  <a:lnTo>
                    <a:pt x="79" y="18"/>
                  </a:lnTo>
                  <a:lnTo>
                    <a:pt x="81" y="14"/>
                  </a:lnTo>
                  <a:lnTo>
                    <a:pt x="81" y="13"/>
                  </a:lnTo>
                  <a:lnTo>
                    <a:pt x="83" y="11"/>
                  </a:lnTo>
                  <a:lnTo>
                    <a:pt x="85" y="9"/>
                  </a:lnTo>
                  <a:lnTo>
                    <a:pt x="87" y="7"/>
                  </a:lnTo>
                  <a:lnTo>
                    <a:pt x="90" y="7"/>
                  </a:lnTo>
                  <a:lnTo>
                    <a:pt x="92" y="7"/>
                  </a:lnTo>
                  <a:lnTo>
                    <a:pt x="94" y="9"/>
                  </a:lnTo>
                  <a:lnTo>
                    <a:pt x="96" y="11"/>
                  </a:lnTo>
                  <a:lnTo>
                    <a:pt x="96" y="13"/>
                  </a:lnTo>
                  <a:lnTo>
                    <a:pt x="98" y="14"/>
                  </a:lnTo>
                  <a:lnTo>
                    <a:pt x="94" y="14"/>
                  </a:lnTo>
                  <a:close/>
                  <a:moveTo>
                    <a:pt x="116" y="27"/>
                  </a:moveTo>
                  <a:lnTo>
                    <a:pt x="113" y="27"/>
                  </a:lnTo>
                  <a:lnTo>
                    <a:pt x="105" y="18"/>
                  </a:lnTo>
                  <a:lnTo>
                    <a:pt x="103" y="20"/>
                  </a:lnTo>
                  <a:lnTo>
                    <a:pt x="103" y="27"/>
                  </a:lnTo>
                  <a:lnTo>
                    <a:pt x="100" y="27"/>
                  </a:lnTo>
                  <a:lnTo>
                    <a:pt x="100" y="7"/>
                  </a:lnTo>
                  <a:lnTo>
                    <a:pt x="103" y="7"/>
                  </a:lnTo>
                  <a:lnTo>
                    <a:pt x="103" y="16"/>
                  </a:lnTo>
                  <a:lnTo>
                    <a:pt x="113" y="7"/>
                  </a:lnTo>
                  <a:lnTo>
                    <a:pt x="116" y="7"/>
                  </a:lnTo>
                  <a:lnTo>
                    <a:pt x="107" y="16"/>
                  </a:lnTo>
                  <a:lnTo>
                    <a:pt x="116" y="2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7" name="Freeform 117"/>
            <p:cNvSpPr>
              <a:spLocks noEditPoints="1"/>
            </p:cNvSpPr>
            <p:nvPr/>
          </p:nvSpPr>
          <p:spPr bwMode="auto">
            <a:xfrm>
              <a:off x="3783" y="3566"/>
              <a:ext cx="161" cy="32"/>
            </a:xfrm>
            <a:custGeom>
              <a:avLst/>
              <a:gdLst>
                <a:gd name="T0" fmla="*/ 5 w 161"/>
                <a:gd name="T1" fmla="*/ 28 h 32"/>
                <a:gd name="T2" fmla="*/ 7 w 161"/>
                <a:gd name="T3" fmla="*/ 24 h 32"/>
                <a:gd name="T4" fmla="*/ 0 w 161"/>
                <a:gd name="T5" fmla="*/ 0 h 32"/>
                <a:gd name="T6" fmla="*/ 24 w 161"/>
                <a:gd name="T7" fmla="*/ 0 h 32"/>
                <a:gd name="T8" fmla="*/ 29 w 161"/>
                <a:gd name="T9" fmla="*/ 9 h 32"/>
                <a:gd name="T10" fmla="*/ 26 w 161"/>
                <a:gd name="T11" fmla="*/ 26 h 32"/>
                <a:gd name="T12" fmla="*/ 26 w 161"/>
                <a:gd name="T13" fmla="*/ 24 h 32"/>
                <a:gd name="T14" fmla="*/ 40 w 161"/>
                <a:gd name="T15" fmla="*/ 8 h 32"/>
                <a:gd name="T16" fmla="*/ 29 w 161"/>
                <a:gd name="T17" fmla="*/ 9 h 32"/>
                <a:gd name="T18" fmla="*/ 50 w 161"/>
                <a:gd name="T19" fmla="*/ 8 h 32"/>
                <a:gd name="T20" fmla="*/ 57 w 161"/>
                <a:gd name="T21" fmla="*/ 8 h 32"/>
                <a:gd name="T22" fmla="*/ 61 w 161"/>
                <a:gd name="T23" fmla="*/ 24 h 32"/>
                <a:gd name="T24" fmla="*/ 63 w 161"/>
                <a:gd name="T25" fmla="*/ 24 h 32"/>
                <a:gd name="T26" fmla="*/ 61 w 161"/>
                <a:gd name="T27" fmla="*/ 28 h 32"/>
                <a:gd name="T28" fmla="*/ 59 w 161"/>
                <a:gd name="T29" fmla="*/ 28 h 32"/>
                <a:gd name="T30" fmla="*/ 55 w 161"/>
                <a:gd name="T31" fmla="*/ 26 h 32"/>
                <a:gd name="T32" fmla="*/ 48 w 161"/>
                <a:gd name="T33" fmla="*/ 28 h 32"/>
                <a:gd name="T34" fmla="*/ 44 w 161"/>
                <a:gd name="T35" fmla="*/ 24 h 32"/>
                <a:gd name="T36" fmla="*/ 48 w 161"/>
                <a:gd name="T37" fmla="*/ 17 h 32"/>
                <a:gd name="T38" fmla="*/ 57 w 161"/>
                <a:gd name="T39" fmla="*/ 13 h 32"/>
                <a:gd name="T40" fmla="*/ 50 w 161"/>
                <a:gd name="T41" fmla="*/ 11 h 32"/>
                <a:gd name="T42" fmla="*/ 57 w 161"/>
                <a:gd name="T43" fmla="*/ 17 h 32"/>
                <a:gd name="T44" fmla="*/ 52 w 161"/>
                <a:gd name="T45" fmla="*/ 19 h 32"/>
                <a:gd name="T46" fmla="*/ 48 w 161"/>
                <a:gd name="T47" fmla="*/ 19 h 32"/>
                <a:gd name="T48" fmla="*/ 52 w 161"/>
                <a:gd name="T49" fmla="*/ 24 h 32"/>
                <a:gd name="T50" fmla="*/ 57 w 161"/>
                <a:gd name="T51" fmla="*/ 22 h 32"/>
                <a:gd name="T52" fmla="*/ 79 w 161"/>
                <a:gd name="T53" fmla="*/ 8 h 32"/>
                <a:gd name="T54" fmla="*/ 79 w 161"/>
                <a:gd name="T55" fmla="*/ 19 h 32"/>
                <a:gd name="T56" fmla="*/ 66 w 161"/>
                <a:gd name="T57" fmla="*/ 8 h 32"/>
                <a:gd name="T58" fmla="*/ 79 w 161"/>
                <a:gd name="T59" fmla="*/ 8 h 32"/>
                <a:gd name="T60" fmla="*/ 87 w 161"/>
                <a:gd name="T61" fmla="*/ 15 h 32"/>
                <a:gd name="T62" fmla="*/ 105 w 161"/>
                <a:gd name="T63" fmla="*/ 28 h 32"/>
                <a:gd name="T64" fmla="*/ 103 w 161"/>
                <a:gd name="T65" fmla="*/ 24 h 32"/>
                <a:gd name="T66" fmla="*/ 109 w 161"/>
                <a:gd name="T67" fmla="*/ 20 h 32"/>
                <a:gd name="T68" fmla="*/ 118 w 161"/>
                <a:gd name="T69" fmla="*/ 0 h 32"/>
                <a:gd name="T70" fmla="*/ 107 w 161"/>
                <a:gd name="T71" fmla="*/ 28 h 32"/>
                <a:gd name="T72" fmla="*/ 122 w 161"/>
                <a:gd name="T73" fmla="*/ 24 h 32"/>
                <a:gd name="T74" fmla="*/ 124 w 161"/>
                <a:gd name="T75" fmla="*/ 22 h 32"/>
                <a:gd name="T76" fmla="*/ 138 w 161"/>
                <a:gd name="T77" fmla="*/ 24 h 32"/>
                <a:gd name="T78" fmla="*/ 137 w 161"/>
                <a:gd name="T79" fmla="*/ 26 h 32"/>
                <a:gd name="T80" fmla="*/ 127 w 161"/>
                <a:gd name="T81" fmla="*/ 9 h 32"/>
                <a:gd name="T82" fmla="*/ 135 w 161"/>
                <a:gd name="T83" fmla="*/ 24 h 32"/>
                <a:gd name="T84" fmla="*/ 155 w 161"/>
                <a:gd name="T85" fmla="*/ 11 h 32"/>
                <a:gd name="T86" fmla="*/ 149 w 161"/>
                <a:gd name="T87" fmla="*/ 9 h 32"/>
                <a:gd name="T88" fmla="*/ 142 w 161"/>
                <a:gd name="T89" fmla="*/ 13 h 32"/>
                <a:gd name="T90" fmla="*/ 146 w 161"/>
                <a:gd name="T91" fmla="*/ 8 h 32"/>
                <a:gd name="T92" fmla="*/ 155 w 161"/>
                <a:gd name="T93" fmla="*/ 8 h 32"/>
                <a:gd name="T94" fmla="*/ 161 w 161"/>
                <a:gd name="T95" fmla="*/ 17 h 32"/>
                <a:gd name="T96" fmla="*/ 155 w 161"/>
                <a:gd name="T97" fmla="*/ 26 h 32"/>
                <a:gd name="T98" fmla="*/ 146 w 161"/>
                <a:gd name="T99" fmla="*/ 26 h 32"/>
                <a:gd name="T100" fmla="*/ 142 w 161"/>
                <a:gd name="T101" fmla="*/ 20 h 32"/>
                <a:gd name="T102" fmla="*/ 148 w 161"/>
                <a:gd name="T103" fmla="*/ 22 h 32"/>
                <a:gd name="T104" fmla="*/ 153 w 161"/>
                <a:gd name="T105" fmla="*/ 24 h 32"/>
                <a:gd name="T106" fmla="*/ 148 w 161"/>
                <a:gd name="T107" fmla="*/ 19 h 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1"/>
                <a:gd name="T163" fmla="*/ 0 h 32"/>
                <a:gd name="T164" fmla="*/ 161 w 161"/>
                <a:gd name="T165" fmla="*/ 32 h 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1" h="32">
                  <a:moveTo>
                    <a:pt x="7" y="28"/>
                  </a:moveTo>
                  <a:lnTo>
                    <a:pt x="7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3" y="15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13" y="24"/>
                  </a:lnTo>
                  <a:lnTo>
                    <a:pt x="11" y="26"/>
                  </a:lnTo>
                  <a:lnTo>
                    <a:pt x="7" y="28"/>
                  </a:lnTo>
                  <a:close/>
                  <a:moveTo>
                    <a:pt x="29" y="9"/>
                  </a:moveTo>
                  <a:lnTo>
                    <a:pt x="29" y="22"/>
                  </a:lnTo>
                  <a:lnTo>
                    <a:pt x="29" y="24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8"/>
                  </a:lnTo>
                  <a:lnTo>
                    <a:pt x="40" y="8"/>
                  </a:lnTo>
                  <a:lnTo>
                    <a:pt x="40" y="26"/>
                  </a:lnTo>
                  <a:lnTo>
                    <a:pt x="37" y="26"/>
                  </a:lnTo>
                  <a:lnTo>
                    <a:pt x="37" y="9"/>
                  </a:lnTo>
                  <a:lnTo>
                    <a:pt x="29" y="9"/>
                  </a:lnTo>
                  <a:close/>
                  <a:moveTo>
                    <a:pt x="44" y="13"/>
                  </a:moveTo>
                  <a:lnTo>
                    <a:pt x="46" y="9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9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1" y="24"/>
                  </a:lnTo>
                  <a:lnTo>
                    <a:pt x="63" y="24"/>
                  </a:lnTo>
                  <a:lnTo>
                    <a:pt x="63" y="26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7" y="24"/>
                  </a:lnTo>
                  <a:lnTo>
                    <a:pt x="55" y="26"/>
                  </a:lnTo>
                  <a:lnTo>
                    <a:pt x="52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6" y="19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7" y="13"/>
                  </a:lnTo>
                  <a:lnTo>
                    <a:pt x="55" y="9"/>
                  </a:lnTo>
                  <a:lnTo>
                    <a:pt x="53" y="9"/>
                  </a:lnTo>
                  <a:lnTo>
                    <a:pt x="50" y="9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4" y="13"/>
                  </a:lnTo>
                  <a:close/>
                  <a:moveTo>
                    <a:pt x="57" y="17"/>
                  </a:moveTo>
                  <a:lnTo>
                    <a:pt x="57" y="17"/>
                  </a:lnTo>
                  <a:lnTo>
                    <a:pt x="55" y="17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0" y="19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52" y="24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7" y="17"/>
                  </a:lnTo>
                  <a:close/>
                  <a:moveTo>
                    <a:pt x="79" y="8"/>
                  </a:moveTo>
                  <a:lnTo>
                    <a:pt x="81" y="8"/>
                  </a:lnTo>
                  <a:lnTo>
                    <a:pt x="81" y="26"/>
                  </a:lnTo>
                  <a:lnTo>
                    <a:pt x="79" y="26"/>
                  </a:lnTo>
                  <a:lnTo>
                    <a:pt x="79" y="19"/>
                  </a:lnTo>
                  <a:lnTo>
                    <a:pt x="70" y="19"/>
                  </a:lnTo>
                  <a:lnTo>
                    <a:pt x="70" y="26"/>
                  </a:lnTo>
                  <a:lnTo>
                    <a:pt x="66" y="26"/>
                  </a:lnTo>
                  <a:lnTo>
                    <a:pt x="66" y="8"/>
                  </a:lnTo>
                  <a:lnTo>
                    <a:pt x="70" y="8"/>
                  </a:lnTo>
                  <a:lnTo>
                    <a:pt x="70" y="15"/>
                  </a:lnTo>
                  <a:lnTo>
                    <a:pt x="79" y="15"/>
                  </a:lnTo>
                  <a:lnTo>
                    <a:pt x="79" y="8"/>
                  </a:lnTo>
                  <a:close/>
                  <a:moveTo>
                    <a:pt x="96" y="15"/>
                  </a:moveTo>
                  <a:lnTo>
                    <a:pt x="96" y="19"/>
                  </a:lnTo>
                  <a:lnTo>
                    <a:pt x="87" y="19"/>
                  </a:lnTo>
                  <a:lnTo>
                    <a:pt x="87" y="15"/>
                  </a:lnTo>
                  <a:lnTo>
                    <a:pt x="96" y="15"/>
                  </a:lnTo>
                  <a:close/>
                  <a:moveTo>
                    <a:pt x="107" y="28"/>
                  </a:moveTo>
                  <a:lnTo>
                    <a:pt x="105" y="28"/>
                  </a:lnTo>
                  <a:lnTo>
                    <a:pt x="103" y="28"/>
                  </a:lnTo>
                  <a:lnTo>
                    <a:pt x="103" y="24"/>
                  </a:lnTo>
                  <a:lnTo>
                    <a:pt x="105" y="24"/>
                  </a:lnTo>
                  <a:lnTo>
                    <a:pt x="107" y="22"/>
                  </a:lnTo>
                  <a:lnTo>
                    <a:pt x="109" y="20"/>
                  </a:lnTo>
                  <a:lnTo>
                    <a:pt x="98" y="0"/>
                  </a:lnTo>
                  <a:lnTo>
                    <a:pt x="101" y="0"/>
                  </a:lnTo>
                  <a:lnTo>
                    <a:pt x="111" y="15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11" y="24"/>
                  </a:lnTo>
                  <a:lnTo>
                    <a:pt x="109" y="26"/>
                  </a:lnTo>
                  <a:lnTo>
                    <a:pt x="107" y="28"/>
                  </a:lnTo>
                  <a:close/>
                  <a:moveTo>
                    <a:pt x="125" y="26"/>
                  </a:moveTo>
                  <a:lnTo>
                    <a:pt x="125" y="32"/>
                  </a:lnTo>
                  <a:lnTo>
                    <a:pt x="122" y="32"/>
                  </a:lnTo>
                  <a:lnTo>
                    <a:pt x="122" y="24"/>
                  </a:lnTo>
                  <a:lnTo>
                    <a:pt x="124" y="24"/>
                  </a:lnTo>
                  <a:lnTo>
                    <a:pt x="124" y="22"/>
                  </a:lnTo>
                  <a:lnTo>
                    <a:pt x="124" y="20"/>
                  </a:lnTo>
                  <a:lnTo>
                    <a:pt x="124" y="8"/>
                  </a:lnTo>
                  <a:lnTo>
                    <a:pt x="138" y="8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0" y="32"/>
                  </a:lnTo>
                  <a:lnTo>
                    <a:pt x="137" y="32"/>
                  </a:lnTo>
                  <a:lnTo>
                    <a:pt x="137" y="26"/>
                  </a:lnTo>
                  <a:lnTo>
                    <a:pt x="125" y="26"/>
                  </a:lnTo>
                  <a:close/>
                  <a:moveTo>
                    <a:pt x="135" y="24"/>
                  </a:moveTo>
                  <a:lnTo>
                    <a:pt x="135" y="9"/>
                  </a:lnTo>
                  <a:lnTo>
                    <a:pt x="127" y="9"/>
                  </a:lnTo>
                  <a:lnTo>
                    <a:pt x="127" y="20"/>
                  </a:lnTo>
                  <a:lnTo>
                    <a:pt x="127" y="22"/>
                  </a:lnTo>
                  <a:lnTo>
                    <a:pt x="125" y="24"/>
                  </a:lnTo>
                  <a:lnTo>
                    <a:pt x="135" y="24"/>
                  </a:lnTo>
                  <a:close/>
                  <a:moveTo>
                    <a:pt x="157" y="15"/>
                  </a:moveTo>
                  <a:lnTo>
                    <a:pt x="157" y="13"/>
                  </a:lnTo>
                  <a:lnTo>
                    <a:pt x="155" y="13"/>
                  </a:lnTo>
                  <a:lnTo>
                    <a:pt x="155" y="11"/>
                  </a:lnTo>
                  <a:lnTo>
                    <a:pt x="153" y="11"/>
                  </a:lnTo>
                  <a:lnTo>
                    <a:pt x="153" y="9"/>
                  </a:lnTo>
                  <a:lnTo>
                    <a:pt x="151" y="9"/>
                  </a:lnTo>
                  <a:lnTo>
                    <a:pt x="149" y="9"/>
                  </a:lnTo>
                  <a:lnTo>
                    <a:pt x="148" y="11"/>
                  </a:lnTo>
                  <a:lnTo>
                    <a:pt x="146" y="13"/>
                  </a:lnTo>
                  <a:lnTo>
                    <a:pt x="142" y="13"/>
                  </a:lnTo>
                  <a:lnTo>
                    <a:pt x="144" y="11"/>
                  </a:lnTo>
                  <a:lnTo>
                    <a:pt x="146" y="9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8"/>
                  </a:lnTo>
                  <a:lnTo>
                    <a:pt x="157" y="9"/>
                  </a:lnTo>
                  <a:lnTo>
                    <a:pt x="159" y="11"/>
                  </a:lnTo>
                  <a:lnTo>
                    <a:pt x="161" y="15"/>
                  </a:lnTo>
                  <a:lnTo>
                    <a:pt x="161" y="17"/>
                  </a:lnTo>
                  <a:lnTo>
                    <a:pt x="161" y="20"/>
                  </a:lnTo>
                  <a:lnTo>
                    <a:pt x="159" y="22"/>
                  </a:lnTo>
                  <a:lnTo>
                    <a:pt x="157" y="24"/>
                  </a:lnTo>
                  <a:lnTo>
                    <a:pt x="155" y="26"/>
                  </a:lnTo>
                  <a:lnTo>
                    <a:pt x="153" y="28"/>
                  </a:lnTo>
                  <a:lnTo>
                    <a:pt x="151" y="28"/>
                  </a:lnTo>
                  <a:lnTo>
                    <a:pt x="148" y="28"/>
                  </a:lnTo>
                  <a:lnTo>
                    <a:pt x="146" y="26"/>
                  </a:lnTo>
                  <a:lnTo>
                    <a:pt x="146" y="24"/>
                  </a:lnTo>
                  <a:lnTo>
                    <a:pt x="144" y="24"/>
                  </a:lnTo>
                  <a:lnTo>
                    <a:pt x="142" y="22"/>
                  </a:lnTo>
                  <a:lnTo>
                    <a:pt x="142" y="20"/>
                  </a:lnTo>
                  <a:lnTo>
                    <a:pt x="146" y="20"/>
                  </a:lnTo>
                  <a:lnTo>
                    <a:pt x="146" y="22"/>
                  </a:lnTo>
                  <a:lnTo>
                    <a:pt x="148" y="22"/>
                  </a:lnTo>
                  <a:lnTo>
                    <a:pt x="148" y="24"/>
                  </a:lnTo>
                  <a:lnTo>
                    <a:pt x="149" y="24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19"/>
                  </a:lnTo>
                  <a:lnTo>
                    <a:pt x="148" y="19"/>
                  </a:lnTo>
                  <a:lnTo>
                    <a:pt x="148" y="15"/>
                  </a:lnTo>
                  <a:lnTo>
                    <a:pt x="157" y="15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8" name="Freeform 118"/>
            <p:cNvSpPr>
              <a:spLocks noEditPoints="1"/>
            </p:cNvSpPr>
            <p:nvPr/>
          </p:nvSpPr>
          <p:spPr bwMode="auto">
            <a:xfrm>
              <a:off x="3460" y="3483"/>
              <a:ext cx="284" cy="35"/>
            </a:xfrm>
            <a:custGeom>
              <a:avLst/>
              <a:gdLst>
                <a:gd name="T0" fmla="*/ 5 w 284"/>
                <a:gd name="T1" fmla="*/ 24 h 35"/>
                <a:gd name="T2" fmla="*/ 0 w 284"/>
                <a:gd name="T3" fmla="*/ 2 h 35"/>
                <a:gd name="T4" fmla="*/ 11 w 284"/>
                <a:gd name="T5" fmla="*/ 28 h 35"/>
                <a:gd name="T6" fmla="*/ 29 w 284"/>
                <a:gd name="T7" fmla="*/ 13 h 35"/>
                <a:gd name="T8" fmla="*/ 35 w 284"/>
                <a:gd name="T9" fmla="*/ 26 h 35"/>
                <a:gd name="T10" fmla="*/ 40 w 284"/>
                <a:gd name="T11" fmla="*/ 24 h 35"/>
                <a:gd name="T12" fmla="*/ 27 w 284"/>
                <a:gd name="T13" fmla="*/ 26 h 35"/>
                <a:gd name="T14" fmla="*/ 27 w 284"/>
                <a:gd name="T15" fmla="*/ 11 h 35"/>
                <a:gd name="T16" fmla="*/ 40 w 284"/>
                <a:gd name="T17" fmla="*/ 9 h 35"/>
                <a:gd name="T18" fmla="*/ 53 w 284"/>
                <a:gd name="T19" fmla="*/ 28 h 35"/>
                <a:gd name="T20" fmla="*/ 59 w 284"/>
                <a:gd name="T21" fmla="*/ 11 h 35"/>
                <a:gd name="T22" fmla="*/ 73 w 284"/>
                <a:gd name="T23" fmla="*/ 28 h 35"/>
                <a:gd name="T24" fmla="*/ 66 w 284"/>
                <a:gd name="T25" fmla="*/ 17 h 35"/>
                <a:gd name="T26" fmla="*/ 66 w 284"/>
                <a:gd name="T27" fmla="*/ 26 h 35"/>
                <a:gd name="T28" fmla="*/ 73 w 284"/>
                <a:gd name="T29" fmla="*/ 20 h 35"/>
                <a:gd name="T30" fmla="*/ 88 w 284"/>
                <a:gd name="T31" fmla="*/ 17 h 35"/>
                <a:gd name="T32" fmla="*/ 101 w 284"/>
                <a:gd name="T33" fmla="*/ 28 h 35"/>
                <a:gd name="T34" fmla="*/ 92 w 284"/>
                <a:gd name="T35" fmla="*/ 17 h 35"/>
                <a:gd name="T36" fmla="*/ 97 w 284"/>
                <a:gd name="T37" fmla="*/ 4 h 35"/>
                <a:gd name="T38" fmla="*/ 114 w 284"/>
                <a:gd name="T39" fmla="*/ 4 h 35"/>
                <a:gd name="T40" fmla="*/ 118 w 284"/>
                <a:gd name="T41" fmla="*/ 17 h 35"/>
                <a:gd name="T42" fmla="*/ 109 w 284"/>
                <a:gd name="T43" fmla="*/ 28 h 35"/>
                <a:gd name="T44" fmla="*/ 97 w 284"/>
                <a:gd name="T45" fmla="*/ 9 h 35"/>
                <a:gd name="T46" fmla="*/ 99 w 284"/>
                <a:gd name="T47" fmla="*/ 24 h 35"/>
                <a:gd name="T48" fmla="*/ 114 w 284"/>
                <a:gd name="T49" fmla="*/ 20 h 35"/>
                <a:gd name="T50" fmla="*/ 110 w 284"/>
                <a:gd name="T51" fmla="*/ 6 h 35"/>
                <a:gd name="T52" fmla="*/ 125 w 284"/>
                <a:gd name="T53" fmla="*/ 11 h 35"/>
                <a:gd name="T54" fmla="*/ 136 w 284"/>
                <a:gd name="T55" fmla="*/ 9 h 35"/>
                <a:gd name="T56" fmla="*/ 138 w 284"/>
                <a:gd name="T57" fmla="*/ 22 h 35"/>
                <a:gd name="T58" fmla="*/ 127 w 284"/>
                <a:gd name="T59" fmla="*/ 28 h 35"/>
                <a:gd name="T60" fmla="*/ 121 w 284"/>
                <a:gd name="T61" fmla="*/ 9 h 35"/>
                <a:gd name="T62" fmla="*/ 136 w 284"/>
                <a:gd name="T63" fmla="*/ 20 h 35"/>
                <a:gd name="T64" fmla="*/ 133 w 284"/>
                <a:gd name="T65" fmla="*/ 11 h 35"/>
                <a:gd name="T66" fmla="*/ 125 w 284"/>
                <a:gd name="T67" fmla="*/ 22 h 35"/>
                <a:gd name="T68" fmla="*/ 140 w 284"/>
                <a:gd name="T69" fmla="*/ 33 h 35"/>
                <a:gd name="T70" fmla="*/ 144 w 284"/>
                <a:gd name="T71" fmla="*/ 22 h 35"/>
                <a:gd name="T72" fmla="*/ 157 w 284"/>
                <a:gd name="T73" fmla="*/ 33 h 35"/>
                <a:gd name="T74" fmla="*/ 146 w 284"/>
                <a:gd name="T75" fmla="*/ 22 h 35"/>
                <a:gd name="T76" fmla="*/ 181 w 284"/>
                <a:gd name="T77" fmla="*/ 9 h 35"/>
                <a:gd name="T78" fmla="*/ 175 w 284"/>
                <a:gd name="T79" fmla="*/ 26 h 35"/>
                <a:gd name="T80" fmla="*/ 166 w 284"/>
                <a:gd name="T81" fmla="*/ 9 h 35"/>
                <a:gd name="T82" fmla="*/ 177 w 284"/>
                <a:gd name="T83" fmla="*/ 22 h 35"/>
                <a:gd name="T84" fmla="*/ 173 w 284"/>
                <a:gd name="T85" fmla="*/ 22 h 35"/>
                <a:gd name="T86" fmla="*/ 166 w 284"/>
                <a:gd name="T87" fmla="*/ 26 h 35"/>
                <a:gd name="T88" fmla="*/ 192 w 284"/>
                <a:gd name="T89" fmla="*/ 18 h 35"/>
                <a:gd name="T90" fmla="*/ 201 w 284"/>
                <a:gd name="T91" fmla="*/ 17 h 35"/>
                <a:gd name="T92" fmla="*/ 212 w 284"/>
                <a:gd name="T93" fmla="*/ 13 h 35"/>
                <a:gd name="T94" fmla="*/ 218 w 284"/>
                <a:gd name="T95" fmla="*/ 26 h 35"/>
                <a:gd name="T96" fmla="*/ 225 w 284"/>
                <a:gd name="T97" fmla="*/ 24 h 35"/>
                <a:gd name="T98" fmla="*/ 210 w 284"/>
                <a:gd name="T99" fmla="*/ 26 h 35"/>
                <a:gd name="T100" fmla="*/ 210 w 284"/>
                <a:gd name="T101" fmla="*/ 11 h 35"/>
                <a:gd name="T102" fmla="*/ 223 w 284"/>
                <a:gd name="T103" fmla="*/ 9 h 35"/>
                <a:gd name="T104" fmla="*/ 240 w 284"/>
                <a:gd name="T105" fmla="*/ 28 h 35"/>
                <a:gd name="T106" fmla="*/ 230 w 284"/>
                <a:gd name="T107" fmla="*/ 9 h 35"/>
                <a:gd name="T108" fmla="*/ 251 w 284"/>
                <a:gd name="T109" fmla="*/ 24 h 35"/>
                <a:gd name="T110" fmla="*/ 260 w 284"/>
                <a:gd name="T111" fmla="*/ 13 h 35"/>
                <a:gd name="T112" fmla="*/ 251 w 284"/>
                <a:gd name="T113" fmla="*/ 24 h 35"/>
                <a:gd name="T114" fmla="*/ 280 w 284"/>
                <a:gd name="T115" fmla="*/ 28 h 35"/>
                <a:gd name="T116" fmla="*/ 271 w 284"/>
                <a:gd name="T117" fmla="*/ 9 h 35"/>
                <a:gd name="T118" fmla="*/ 269 w 284"/>
                <a:gd name="T119" fmla="*/ 0 h 35"/>
                <a:gd name="T120" fmla="*/ 277 w 284"/>
                <a:gd name="T121" fmla="*/ 4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4"/>
                <a:gd name="T184" fmla="*/ 0 h 35"/>
                <a:gd name="T185" fmla="*/ 284 w 284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4" h="35">
                  <a:moveTo>
                    <a:pt x="9" y="28"/>
                  </a:moveTo>
                  <a:lnTo>
                    <a:pt x="9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11" y="20"/>
                  </a:lnTo>
                  <a:lnTo>
                    <a:pt x="0" y="2"/>
                  </a:lnTo>
                  <a:lnTo>
                    <a:pt x="3" y="2"/>
                  </a:lnTo>
                  <a:lnTo>
                    <a:pt x="12" y="17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12" y="24"/>
                  </a:lnTo>
                  <a:lnTo>
                    <a:pt x="11" y="28"/>
                  </a:lnTo>
                  <a:lnTo>
                    <a:pt x="9" y="28"/>
                  </a:lnTo>
                  <a:close/>
                  <a:moveTo>
                    <a:pt x="38" y="15"/>
                  </a:moveTo>
                  <a:lnTo>
                    <a:pt x="37" y="11"/>
                  </a:lnTo>
                  <a:lnTo>
                    <a:pt x="35" y="11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29" y="18"/>
                  </a:lnTo>
                  <a:lnTo>
                    <a:pt x="29" y="22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7" y="24"/>
                  </a:lnTo>
                  <a:lnTo>
                    <a:pt x="38" y="22"/>
                  </a:lnTo>
                  <a:lnTo>
                    <a:pt x="38" y="20"/>
                  </a:lnTo>
                  <a:lnTo>
                    <a:pt x="42" y="20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5" y="24"/>
                  </a:lnTo>
                  <a:lnTo>
                    <a:pt x="25" y="22"/>
                  </a:lnTo>
                  <a:lnTo>
                    <a:pt x="25" y="18"/>
                  </a:lnTo>
                  <a:lnTo>
                    <a:pt x="25" y="17"/>
                  </a:lnTo>
                  <a:lnTo>
                    <a:pt x="25" y="13"/>
                  </a:lnTo>
                  <a:lnTo>
                    <a:pt x="27" y="11"/>
                  </a:lnTo>
                  <a:lnTo>
                    <a:pt x="29" y="9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8" y="9"/>
                  </a:lnTo>
                  <a:lnTo>
                    <a:pt x="40" y="9"/>
                  </a:lnTo>
                  <a:lnTo>
                    <a:pt x="40" y="11"/>
                  </a:lnTo>
                  <a:lnTo>
                    <a:pt x="42" y="13"/>
                  </a:lnTo>
                  <a:lnTo>
                    <a:pt x="42" y="15"/>
                  </a:lnTo>
                  <a:lnTo>
                    <a:pt x="38" y="15"/>
                  </a:lnTo>
                  <a:close/>
                  <a:moveTo>
                    <a:pt x="53" y="11"/>
                  </a:moveTo>
                  <a:lnTo>
                    <a:pt x="53" y="28"/>
                  </a:lnTo>
                  <a:lnTo>
                    <a:pt x="49" y="28"/>
                  </a:lnTo>
                  <a:lnTo>
                    <a:pt x="49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53" y="11"/>
                  </a:lnTo>
                  <a:close/>
                  <a:moveTo>
                    <a:pt x="77" y="22"/>
                  </a:moveTo>
                  <a:lnTo>
                    <a:pt x="77" y="24"/>
                  </a:lnTo>
                  <a:lnTo>
                    <a:pt x="75" y="26"/>
                  </a:lnTo>
                  <a:lnTo>
                    <a:pt x="73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2" y="28"/>
                  </a:lnTo>
                  <a:lnTo>
                    <a:pt x="62" y="9"/>
                  </a:lnTo>
                  <a:lnTo>
                    <a:pt x="66" y="9"/>
                  </a:lnTo>
                  <a:lnTo>
                    <a:pt x="66" y="17"/>
                  </a:lnTo>
                  <a:lnTo>
                    <a:pt x="70" y="17"/>
                  </a:lnTo>
                  <a:lnTo>
                    <a:pt x="73" y="17"/>
                  </a:lnTo>
                  <a:lnTo>
                    <a:pt x="75" y="18"/>
                  </a:lnTo>
                  <a:lnTo>
                    <a:pt x="77" y="20"/>
                  </a:lnTo>
                  <a:lnTo>
                    <a:pt x="77" y="22"/>
                  </a:lnTo>
                  <a:close/>
                  <a:moveTo>
                    <a:pt x="66" y="26"/>
                  </a:moveTo>
                  <a:lnTo>
                    <a:pt x="70" y="26"/>
                  </a:lnTo>
                  <a:lnTo>
                    <a:pt x="72" y="26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3" y="22"/>
                  </a:lnTo>
                  <a:lnTo>
                    <a:pt x="73" y="20"/>
                  </a:lnTo>
                  <a:lnTo>
                    <a:pt x="72" y="20"/>
                  </a:lnTo>
                  <a:lnTo>
                    <a:pt x="70" y="18"/>
                  </a:lnTo>
                  <a:lnTo>
                    <a:pt x="66" y="18"/>
                  </a:lnTo>
                  <a:lnTo>
                    <a:pt x="66" y="26"/>
                  </a:lnTo>
                  <a:close/>
                  <a:moveTo>
                    <a:pt x="88" y="17"/>
                  </a:moveTo>
                  <a:lnTo>
                    <a:pt x="88" y="18"/>
                  </a:lnTo>
                  <a:lnTo>
                    <a:pt x="79" y="18"/>
                  </a:lnTo>
                  <a:lnTo>
                    <a:pt x="79" y="17"/>
                  </a:lnTo>
                  <a:lnTo>
                    <a:pt x="88" y="17"/>
                  </a:lnTo>
                  <a:close/>
                  <a:moveTo>
                    <a:pt x="105" y="30"/>
                  </a:moveTo>
                  <a:lnTo>
                    <a:pt x="101" y="28"/>
                  </a:lnTo>
                  <a:lnTo>
                    <a:pt x="99" y="28"/>
                  </a:lnTo>
                  <a:lnTo>
                    <a:pt x="97" y="26"/>
                  </a:lnTo>
                  <a:lnTo>
                    <a:pt x="96" y="24"/>
                  </a:lnTo>
                  <a:lnTo>
                    <a:pt x="94" y="22"/>
                  </a:lnTo>
                  <a:lnTo>
                    <a:pt x="92" y="20"/>
                  </a:lnTo>
                  <a:lnTo>
                    <a:pt x="92" y="17"/>
                  </a:lnTo>
                  <a:lnTo>
                    <a:pt x="92" y="15"/>
                  </a:lnTo>
                  <a:lnTo>
                    <a:pt x="92" y="13"/>
                  </a:lnTo>
                  <a:lnTo>
                    <a:pt x="92" y="9"/>
                  </a:lnTo>
                  <a:lnTo>
                    <a:pt x="94" y="7"/>
                  </a:lnTo>
                  <a:lnTo>
                    <a:pt x="96" y="6"/>
                  </a:lnTo>
                  <a:lnTo>
                    <a:pt x="97" y="4"/>
                  </a:lnTo>
                  <a:lnTo>
                    <a:pt x="99" y="2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14" y="4"/>
                  </a:lnTo>
                  <a:lnTo>
                    <a:pt x="116" y="6"/>
                  </a:lnTo>
                  <a:lnTo>
                    <a:pt x="116" y="7"/>
                  </a:lnTo>
                  <a:lnTo>
                    <a:pt x="118" y="9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8" y="17"/>
                  </a:lnTo>
                  <a:lnTo>
                    <a:pt x="118" y="20"/>
                  </a:lnTo>
                  <a:lnTo>
                    <a:pt x="116" y="22"/>
                  </a:lnTo>
                  <a:lnTo>
                    <a:pt x="116" y="24"/>
                  </a:lnTo>
                  <a:lnTo>
                    <a:pt x="114" y="26"/>
                  </a:lnTo>
                  <a:lnTo>
                    <a:pt x="110" y="28"/>
                  </a:lnTo>
                  <a:lnTo>
                    <a:pt x="109" y="28"/>
                  </a:lnTo>
                  <a:lnTo>
                    <a:pt x="105" y="30"/>
                  </a:lnTo>
                  <a:close/>
                  <a:moveTo>
                    <a:pt x="105" y="4"/>
                  </a:moveTo>
                  <a:lnTo>
                    <a:pt x="103" y="4"/>
                  </a:lnTo>
                  <a:lnTo>
                    <a:pt x="99" y="6"/>
                  </a:lnTo>
                  <a:lnTo>
                    <a:pt x="97" y="7"/>
                  </a:lnTo>
                  <a:lnTo>
                    <a:pt x="97" y="9"/>
                  </a:lnTo>
                  <a:lnTo>
                    <a:pt x="96" y="11"/>
                  </a:lnTo>
                  <a:lnTo>
                    <a:pt x="96" y="15"/>
                  </a:lnTo>
                  <a:lnTo>
                    <a:pt x="96" y="18"/>
                  </a:lnTo>
                  <a:lnTo>
                    <a:pt x="97" y="20"/>
                  </a:lnTo>
                  <a:lnTo>
                    <a:pt x="97" y="22"/>
                  </a:lnTo>
                  <a:lnTo>
                    <a:pt x="99" y="24"/>
                  </a:lnTo>
                  <a:lnTo>
                    <a:pt x="103" y="26"/>
                  </a:lnTo>
                  <a:lnTo>
                    <a:pt x="105" y="26"/>
                  </a:lnTo>
                  <a:lnTo>
                    <a:pt x="109" y="26"/>
                  </a:lnTo>
                  <a:lnTo>
                    <a:pt x="110" y="24"/>
                  </a:lnTo>
                  <a:lnTo>
                    <a:pt x="112" y="22"/>
                  </a:lnTo>
                  <a:lnTo>
                    <a:pt x="114" y="20"/>
                  </a:lnTo>
                  <a:lnTo>
                    <a:pt x="114" y="18"/>
                  </a:lnTo>
                  <a:lnTo>
                    <a:pt x="114" y="15"/>
                  </a:lnTo>
                  <a:lnTo>
                    <a:pt x="114" y="11"/>
                  </a:lnTo>
                  <a:lnTo>
                    <a:pt x="114" y="9"/>
                  </a:lnTo>
                  <a:lnTo>
                    <a:pt x="112" y="7"/>
                  </a:lnTo>
                  <a:lnTo>
                    <a:pt x="110" y="6"/>
                  </a:lnTo>
                  <a:lnTo>
                    <a:pt x="109" y="4"/>
                  </a:lnTo>
                  <a:lnTo>
                    <a:pt x="105" y="4"/>
                  </a:lnTo>
                  <a:close/>
                  <a:moveTo>
                    <a:pt x="121" y="9"/>
                  </a:moveTo>
                  <a:lnTo>
                    <a:pt x="125" y="9"/>
                  </a:lnTo>
                  <a:lnTo>
                    <a:pt x="125" y="11"/>
                  </a:lnTo>
                  <a:lnTo>
                    <a:pt x="127" y="9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36" y="9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40" y="15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38" y="22"/>
                  </a:lnTo>
                  <a:lnTo>
                    <a:pt x="138" y="26"/>
                  </a:lnTo>
                  <a:lnTo>
                    <a:pt x="136" y="28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5" y="26"/>
                  </a:lnTo>
                  <a:lnTo>
                    <a:pt x="125" y="35"/>
                  </a:lnTo>
                  <a:lnTo>
                    <a:pt x="121" y="35"/>
                  </a:lnTo>
                  <a:lnTo>
                    <a:pt x="121" y="9"/>
                  </a:lnTo>
                  <a:close/>
                  <a:moveTo>
                    <a:pt x="131" y="26"/>
                  </a:moveTo>
                  <a:lnTo>
                    <a:pt x="133" y="26"/>
                  </a:lnTo>
                  <a:lnTo>
                    <a:pt x="134" y="24"/>
                  </a:lnTo>
                  <a:lnTo>
                    <a:pt x="134" y="22"/>
                  </a:lnTo>
                  <a:lnTo>
                    <a:pt x="136" y="20"/>
                  </a:lnTo>
                  <a:lnTo>
                    <a:pt x="136" y="18"/>
                  </a:lnTo>
                  <a:lnTo>
                    <a:pt x="136" y="17"/>
                  </a:lnTo>
                  <a:lnTo>
                    <a:pt x="136" y="15"/>
                  </a:lnTo>
                  <a:lnTo>
                    <a:pt x="134" y="13"/>
                  </a:lnTo>
                  <a:lnTo>
                    <a:pt x="133" y="11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7" y="13"/>
                  </a:lnTo>
                  <a:lnTo>
                    <a:pt x="125" y="15"/>
                  </a:lnTo>
                  <a:lnTo>
                    <a:pt x="125" y="18"/>
                  </a:lnTo>
                  <a:lnTo>
                    <a:pt x="125" y="22"/>
                  </a:lnTo>
                  <a:lnTo>
                    <a:pt x="127" y="24"/>
                  </a:lnTo>
                  <a:lnTo>
                    <a:pt x="129" y="26"/>
                  </a:lnTo>
                  <a:lnTo>
                    <a:pt x="131" y="26"/>
                  </a:lnTo>
                  <a:close/>
                  <a:moveTo>
                    <a:pt x="144" y="28"/>
                  </a:moveTo>
                  <a:lnTo>
                    <a:pt x="144" y="33"/>
                  </a:lnTo>
                  <a:lnTo>
                    <a:pt x="140" y="33"/>
                  </a:lnTo>
                  <a:lnTo>
                    <a:pt x="140" y="26"/>
                  </a:lnTo>
                  <a:lnTo>
                    <a:pt x="142" y="26"/>
                  </a:lnTo>
                  <a:lnTo>
                    <a:pt x="142" y="24"/>
                  </a:lnTo>
                  <a:lnTo>
                    <a:pt x="144" y="22"/>
                  </a:lnTo>
                  <a:lnTo>
                    <a:pt x="144" y="9"/>
                  </a:lnTo>
                  <a:lnTo>
                    <a:pt x="157" y="9"/>
                  </a:lnTo>
                  <a:lnTo>
                    <a:pt x="157" y="26"/>
                  </a:lnTo>
                  <a:lnTo>
                    <a:pt x="158" y="26"/>
                  </a:lnTo>
                  <a:lnTo>
                    <a:pt x="158" y="33"/>
                  </a:lnTo>
                  <a:lnTo>
                    <a:pt x="157" y="33"/>
                  </a:lnTo>
                  <a:lnTo>
                    <a:pt x="157" y="28"/>
                  </a:lnTo>
                  <a:lnTo>
                    <a:pt x="144" y="28"/>
                  </a:lnTo>
                  <a:close/>
                  <a:moveTo>
                    <a:pt x="155" y="26"/>
                  </a:moveTo>
                  <a:lnTo>
                    <a:pt x="155" y="11"/>
                  </a:lnTo>
                  <a:lnTo>
                    <a:pt x="146" y="11"/>
                  </a:lnTo>
                  <a:lnTo>
                    <a:pt x="146" y="22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55" y="26"/>
                  </a:lnTo>
                  <a:close/>
                  <a:moveTo>
                    <a:pt x="184" y="28"/>
                  </a:moveTo>
                  <a:lnTo>
                    <a:pt x="181" y="28"/>
                  </a:lnTo>
                  <a:lnTo>
                    <a:pt x="181" y="9"/>
                  </a:lnTo>
                  <a:lnTo>
                    <a:pt x="184" y="9"/>
                  </a:lnTo>
                  <a:lnTo>
                    <a:pt x="184" y="28"/>
                  </a:lnTo>
                  <a:close/>
                  <a:moveTo>
                    <a:pt x="177" y="22"/>
                  </a:moveTo>
                  <a:lnTo>
                    <a:pt x="177" y="24"/>
                  </a:lnTo>
                  <a:lnTo>
                    <a:pt x="177" y="26"/>
                  </a:lnTo>
                  <a:lnTo>
                    <a:pt x="175" y="26"/>
                  </a:lnTo>
                  <a:lnTo>
                    <a:pt x="173" y="28"/>
                  </a:lnTo>
                  <a:lnTo>
                    <a:pt x="171" y="28"/>
                  </a:lnTo>
                  <a:lnTo>
                    <a:pt x="170" y="28"/>
                  </a:lnTo>
                  <a:lnTo>
                    <a:pt x="162" y="28"/>
                  </a:lnTo>
                  <a:lnTo>
                    <a:pt x="162" y="9"/>
                  </a:lnTo>
                  <a:lnTo>
                    <a:pt x="166" y="9"/>
                  </a:lnTo>
                  <a:lnTo>
                    <a:pt x="166" y="17"/>
                  </a:lnTo>
                  <a:lnTo>
                    <a:pt x="170" y="17"/>
                  </a:lnTo>
                  <a:lnTo>
                    <a:pt x="173" y="17"/>
                  </a:lnTo>
                  <a:lnTo>
                    <a:pt x="175" y="18"/>
                  </a:lnTo>
                  <a:lnTo>
                    <a:pt x="177" y="20"/>
                  </a:lnTo>
                  <a:lnTo>
                    <a:pt x="177" y="22"/>
                  </a:lnTo>
                  <a:close/>
                  <a:moveTo>
                    <a:pt x="166" y="26"/>
                  </a:moveTo>
                  <a:lnTo>
                    <a:pt x="170" y="26"/>
                  </a:lnTo>
                  <a:lnTo>
                    <a:pt x="171" y="26"/>
                  </a:lnTo>
                  <a:lnTo>
                    <a:pt x="173" y="24"/>
                  </a:lnTo>
                  <a:lnTo>
                    <a:pt x="173" y="22"/>
                  </a:lnTo>
                  <a:lnTo>
                    <a:pt x="173" y="20"/>
                  </a:lnTo>
                  <a:lnTo>
                    <a:pt x="171" y="20"/>
                  </a:lnTo>
                  <a:lnTo>
                    <a:pt x="170" y="18"/>
                  </a:lnTo>
                  <a:lnTo>
                    <a:pt x="166" y="18"/>
                  </a:lnTo>
                  <a:lnTo>
                    <a:pt x="166" y="26"/>
                  </a:lnTo>
                  <a:close/>
                  <a:moveTo>
                    <a:pt x="201" y="9"/>
                  </a:moveTo>
                  <a:lnTo>
                    <a:pt x="205" y="9"/>
                  </a:lnTo>
                  <a:lnTo>
                    <a:pt x="205" y="28"/>
                  </a:lnTo>
                  <a:lnTo>
                    <a:pt x="201" y="28"/>
                  </a:lnTo>
                  <a:lnTo>
                    <a:pt x="201" y="18"/>
                  </a:lnTo>
                  <a:lnTo>
                    <a:pt x="192" y="18"/>
                  </a:lnTo>
                  <a:lnTo>
                    <a:pt x="192" y="28"/>
                  </a:lnTo>
                  <a:lnTo>
                    <a:pt x="188" y="28"/>
                  </a:lnTo>
                  <a:lnTo>
                    <a:pt x="188" y="9"/>
                  </a:lnTo>
                  <a:lnTo>
                    <a:pt x="192" y="9"/>
                  </a:lnTo>
                  <a:lnTo>
                    <a:pt x="192" y="17"/>
                  </a:lnTo>
                  <a:lnTo>
                    <a:pt x="201" y="17"/>
                  </a:lnTo>
                  <a:lnTo>
                    <a:pt x="201" y="9"/>
                  </a:lnTo>
                  <a:close/>
                  <a:moveTo>
                    <a:pt x="221" y="15"/>
                  </a:moveTo>
                  <a:lnTo>
                    <a:pt x="219" y="11"/>
                  </a:lnTo>
                  <a:lnTo>
                    <a:pt x="218" y="11"/>
                  </a:lnTo>
                  <a:lnTo>
                    <a:pt x="214" y="11"/>
                  </a:lnTo>
                  <a:lnTo>
                    <a:pt x="212" y="13"/>
                  </a:lnTo>
                  <a:lnTo>
                    <a:pt x="212" y="15"/>
                  </a:lnTo>
                  <a:lnTo>
                    <a:pt x="212" y="18"/>
                  </a:lnTo>
                  <a:lnTo>
                    <a:pt x="212" y="22"/>
                  </a:lnTo>
                  <a:lnTo>
                    <a:pt x="212" y="24"/>
                  </a:lnTo>
                  <a:lnTo>
                    <a:pt x="214" y="26"/>
                  </a:lnTo>
                  <a:lnTo>
                    <a:pt x="218" y="26"/>
                  </a:lnTo>
                  <a:lnTo>
                    <a:pt x="219" y="26"/>
                  </a:lnTo>
                  <a:lnTo>
                    <a:pt x="219" y="24"/>
                  </a:lnTo>
                  <a:lnTo>
                    <a:pt x="221" y="22"/>
                  </a:lnTo>
                  <a:lnTo>
                    <a:pt x="221" y="20"/>
                  </a:lnTo>
                  <a:lnTo>
                    <a:pt x="225" y="20"/>
                  </a:lnTo>
                  <a:lnTo>
                    <a:pt x="225" y="24"/>
                  </a:lnTo>
                  <a:lnTo>
                    <a:pt x="223" y="26"/>
                  </a:lnTo>
                  <a:lnTo>
                    <a:pt x="219" y="28"/>
                  </a:lnTo>
                  <a:lnTo>
                    <a:pt x="218" y="28"/>
                  </a:lnTo>
                  <a:lnTo>
                    <a:pt x="214" y="28"/>
                  </a:lnTo>
                  <a:lnTo>
                    <a:pt x="212" y="28"/>
                  </a:lnTo>
                  <a:lnTo>
                    <a:pt x="210" y="26"/>
                  </a:lnTo>
                  <a:lnTo>
                    <a:pt x="208" y="24"/>
                  </a:lnTo>
                  <a:lnTo>
                    <a:pt x="208" y="22"/>
                  </a:lnTo>
                  <a:lnTo>
                    <a:pt x="208" y="18"/>
                  </a:lnTo>
                  <a:lnTo>
                    <a:pt x="208" y="17"/>
                  </a:lnTo>
                  <a:lnTo>
                    <a:pt x="208" y="13"/>
                  </a:lnTo>
                  <a:lnTo>
                    <a:pt x="210" y="11"/>
                  </a:lnTo>
                  <a:lnTo>
                    <a:pt x="212" y="9"/>
                  </a:lnTo>
                  <a:lnTo>
                    <a:pt x="214" y="7"/>
                  </a:lnTo>
                  <a:lnTo>
                    <a:pt x="218" y="7"/>
                  </a:lnTo>
                  <a:lnTo>
                    <a:pt x="219" y="7"/>
                  </a:lnTo>
                  <a:lnTo>
                    <a:pt x="221" y="9"/>
                  </a:lnTo>
                  <a:lnTo>
                    <a:pt x="223" y="9"/>
                  </a:lnTo>
                  <a:lnTo>
                    <a:pt x="223" y="11"/>
                  </a:lnTo>
                  <a:lnTo>
                    <a:pt x="225" y="13"/>
                  </a:lnTo>
                  <a:lnTo>
                    <a:pt x="225" y="15"/>
                  </a:lnTo>
                  <a:lnTo>
                    <a:pt x="221" y="15"/>
                  </a:lnTo>
                  <a:close/>
                  <a:moveTo>
                    <a:pt x="245" y="28"/>
                  </a:moveTo>
                  <a:lnTo>
                    <a:pt x="240" y="28"/>
                  </a:lnTo>
                  <a:lnTo>
                    <a:pt x="232" y="18"/>
                  </a:lnTo>
                  <a:lnTo>
                    <a:pt x="230" y="20"/>
                  </a:lnTo>
                  <a:lnTo>
                    <a:pt x="230" y="28"/>
                  </a:lnTo>
                  <a:lnTo>
                    <a:pt x="229" y="28"/>
                  </a:lnTo>
                  <a:lnTo>
                    <a:pt x="229" y="9"/>
                  </a:lnTo>
                  <a:lnTo>
                    <a:pt x="230" y="9"/>
                  </a:lnTo>
                  <a:lnTo>
                    <a:pt x="230" y="17"/>
                  </a:lnTo>
                  <a:lnTo>
                    <a:pt x="240" y="9"/>
                  </a:lnTo>
                  <a:lnTo>
                    <a:pt x="243" y="9"/>
                  </a:lnTo>
                  <a:lnTo>
                    <a:pt x="236" y="17"/>
                  </a:lnTo>
                  <a:lnTo>
                    <a:pt x="245" y="28"/>
                  </a:lnTo>
                  <a:close/>
                  <a:moveTo>
                    <a:pt x="251" y="24"/>
                  </a:moveTo>
                  <a:lnTo>
                    <a:pt x="251" y="24"/>
                  </a:lnTo>
                  <a:lnTo>
                    <a:pt x="258" y="9"/>
                  </a:lnTo>
                  <a:lnTo>
                    <a:pt x="262" y="9"/>
                  </a:lnTo>
                  <a:lnTo>
                    <a:pt x="262" y="28"/>
                  </a:lnTo>
                  <a:lnTo>
                    <a:pt x="260" y="28"/>
                  </a:lnTo>
                  <a:lnTo>
                    <a:pt x="260" y="13"/>
                  </a:lnTo>
                  <a:lnTo>
                    <a:pt x="251" y="28"/>
                  </a:lnTo>
                  <a:lnTo>
                    <a:pt x="247" y="28"/>
                  </a:lnTo>
                  <a:lnTo>
                    <a:pt x="247" y="9"/>
                  </a:lnTo>
                  <a:lnTo>
                    <a:pt x="251" y="9"/>
                  </a:lnTo>
                  <a:lnTo>
                    <a:pt x="251" y="24"/>
                  </a:lnTo>
                  <a:close/>
                  <a:moveTo>
                    <a:pt x="271" y="24"/>
                  </a:moveTo>
                  <a:lnTo>
                    <a:pt x="271" y="24"/>
                  </a:lnTo>
                  <a:lnTo>
                    <a:pt x="280" y="9"/>
                  </a:lnTo>
                  <a:lnTo>
                    <a:pt x="284" y="9"/>
                  </a:lnTo>
                  <a:lnTo>
                    <a:pt x="284" y="28"/>
                  </a:lnTo>
                  <a:lnTo>
                    <a:pt x="280" y="28"/>
                  </a:lnTo>
                  <a:lnTo>
                    <a:pt x="280" y="13"/>
                  </a:lnTo>
                  <a:lnTo>
                    <a:pt x="271" y="28"/>
                  </a:lnTo>
                  <a:lnTo>
                    <a:pt x="267" y="28"/>
                  </a:lnTo>
                  <a:lnTo>
                    <a:pt x="267" y="9"/>
                  </a:lnTo>
                  <a:lnTo>
                    <a:pt x="271" y="9"/>
                  </a:lnTo>
                  <a:lnTo>
                    <a:pt x="271" y="24"/>
                  </a:lnTo>
                  <a:close/>
                  <a:moveTo>
                    <a:pt x="282" y="0"/>
                  </a:moveTo>
                  <a:lnTo>
                    <a:pt x="280" y="4"/>
                  </a:lnTo>
                  <a:lnTo>
                    <a:pt x="275" y="6"/>
                  </a:lnTo>
                  <a:lnTo>
                    <a:pt x="271" y="4"/>
                  </a:lnTo>
                  <a:lnTo>
                    <a:pt x="269" y="0"/>
                  </a:lnTo>
                  <a:lnTo>
                    <a:pt x="271" y="0"/>
                  </a:lnTo>
                  <a:lnTo>
                    <a:pt x="273" y="2"/>
                  </a:lnTo>
                  <a:lnTo>
                    <a:pt x="275" y="4"/>
                  </a:lnTo>
                  <a:lnTo>
                    <a:pt x="277" y="4"/>
                  </a:lnTo>
                  <a:lnTo>
                    <a:pt x="279" y="4"/>
                  </a:lnTo>
                  <a:lnTo>
                    <a:pt x="279" y="2"/>
                  </a:lnTo>
                  <a:lnTo>
                    <a:pt x="280" y="0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69" name="Freeform 119"/>
            <p:cNvSpPr>
              <a:spLocks noEditPoints="1"/>
            </p:cNvSpPr>
            <p:nvPr/>
          </p:nvSpPr>
          <p:spPr bwMode="auto">
            <a:xfrm>
              <a:off x="3395" y="2559"/>
              <a:ext cx="79" cy="35"/>
            </a:xfrm>
            <a:custGeom>
              <a:avLst/>
              <a:gdLst>
                <a:gd name="T0" fmla="*/ 20 w 79"/>
                <a:gd name="T1" fmla="*/ 4 h 35"/>
                <a:gd name="T2" fmla="*/ 9 w 79"/>
                <a:gd name="T3" fmla="*/ 26 h 35"/>
                <a:gd name="T4" fmla="*/ 0 w 79"/>
                <a:gd name="T5" fmla="*/ 0 h 35"/>
                <a:gd name="T6" fmla="*/ 37 w 79"/>
                <a:gd name="T7" fmla="*/ 9 h 35"/>
                <a:gd name="T8" fmla="*/ 35 w 79"/>
                <a:gd name="T9" fmla="*/ 17 h 35"/>
                <a:gd name="T10" fmla="*/ 31 w 79"/>
                <a:gd name="T11" fmla="*/ 24 h 35"/>
                <a:gd name="T12" fmla="*/ 29 w 79"/>
                <a:gd name="T13" fmla="*/ 31 h 35"/>
                <a:gd name="T14" fmla="*/ 26 w 79"/>
                <a:gd name="T15" fmla="*/ 35 h 35"/>
                <a:gd name="T16" fmla="*/ 24 w 79"/>
                <a:gd name="T17" fmla="*/ 35 h 35"/>
                <a:gd name="T18" fmla="*/ 22 w 79"/>
                <a:gd name="T19" fmla="*/ 31 h 35"/>
                <a:gd name="T20" fmla="*/ 24 w 79"/>
                <a:gd name="T21" fmla="*/ 31 h 35"/>
                <a:gd name="T22" fmla="*/ 26 w 79"/>
                <a:gd name="T23" fmla="*/ 30 h 35"/>
                <a:gd name="T24" fmla="*/ 20 w 79"/>
                <a:gd name="T25" fmla="*/ 7 h 35"/>
                <a:gd name="T26" fmla="*/ 29 w 79"/>
                <a:gd name="T27" fmla="*/ 24 h 35"/>
                <a:gd name="T28" fmla="*/ 44 w 79"/>
                <a:gd name="T29" fmla="*/ 7 h 35"/>
                <a:gd name="T30" fmla="*/ 44 w 79"/>
                <a:gd name="T31" fmla="*/ 9 h 35"/>
                <a:gd name="T32" fmla="*/ 50 w 79"/>
                <a:gd name="T33" fmla="*/ 7 h 35"/>
                <a:gd name="T34" fmla="*/ 55 w 79"/>
                <a:gd name="T35" fmla="*/ 9 h 35"/>
                <a:gd name="T36" fmla="*/ 57 w 79"/>
                <a:gd name="T37" fmla="*/ 17 h 35"/>
                <a:gd name="T38" fmla="*/ 55 w 79"/>
                <a:gd name="T39" fmla="*/ 24 h 35"/>
                <a:gd name="T40" fmla="*/ 50 w 79"/>
                <a:gd name="T41" fmla="*/ 28 h 35"/>
                <a:gd name="T42" fmla="*/ 44 w 79"/>
                <a:gd name="T43" fmla="*/ 26 h 35"/>
                <a:gd name="T44" fmla="*/ 44 w 79"/>
                <a:gd name="T45" fmla="*/ 35 h 35"/>
                <a:gd name="T46" fmla="*/ 50 w 79"/>
                <a:gd name="T47" fmla="*/ 24 h 35"/>
                <a:gd name="T48" fmla="*/ 53 w 79"/>
                <a:gd name="T49" fmla="*/ 22 h 35"/>
                <a:gd name="T50" fmla="*/ 55 w 79"/>
                <a:gd name="T51" fmla="*/ 17 h 35"/>
                <a:gd name="T52" fmla="*/ 53 w 79"/>
                <a:gd name="T53" fmla="*/ 13 h 35"/>
                <a:gd name="T54" fmla="*/ 50 w 79"/>
                <a:gd name="T55" fmla="*/ 9 h 35"/>
                <a:gd name="T56" fmla="*/ 44 w 79"/>
                <a:gd name="T57" fmla="*/ 15 h 35"/>
                <a:gd name="T58" fmla="*/ 46 w 79"/>
                <a:gd name="T59" fmla="*/ 22 h 35"/>
                <a:gd name="T60" fmla="*/ 61 w 79"/>
                <a:gd name="T61" fmla="*/ 13 h 35"/>
                <a:gd name="T62" fmla="*/ 66 w 79"/>
                <a:gd name="T63" fmla="*/ 7 h 35"/>
                <a:gd name="T64" fmla="*/ 72 w 79"/>
                <a:gd name="T65" fmla="*/ 7 h 35"/>
                <a:gd name="T66" fmla="*/ 76 w 79"/>
                <a:gd name="T67" fmla="*/ 9 h 35"/>
                <a:gd name="T68" fmla="*/ 77 w 79"/>
                <a:gd name="T69" fmla="*/ 24 h 35"/>
                <a:gd name="T70" fmla="*/ 79 w 79"/>
                <a:gd name="T71" fmla="*/ 24 h 35"/>
                <a:gd name="T72" fmla="*/ 77 w 79"/>
                <a:gd name="T73" fmla="*/ 28 h 35"/>
                <a:gd name="T74" fmla="*/ 77 w 79"/>
                <a:gd name="T75" fmla="*/ 28 h 35"/>
                <a:gd name="T76" fmla="*/ 74 w 79"/>
                <a:gd name="T77" fmla="*/ 26 h 35"/>
                <a:gd name="T78" fmla="*/ 72 w 79"/>
                <a:gd name="T79" fmla="*/ 26 h 35"/>
                <a:gd name="T80" fmla="*/ 66 w 79"/>
                <a:gd name="T81" fmla="*/ 28 h 35"/>
                <a:gd name="T82" fmla="*/ 63 w 79"/>
                <a:gd name="T83" fmla="*/ 26 h 35"/>
                <a:gd name="T84" fmla="*/ 61 w 79"/>
                <a:gd name="T85" fmla="*/ 22 h 35"/>
                <a:gd name="T86" fmla="*/ 63 w 79"/>
                <a:gd name="T87" fmla="*/ 17 h 35"/>
                <a:gd name="T88" fmla="*/ 74 w 79"/>
                <a:gd name="T89" fmla="*/ 15 h 35"/>
                <a:gd name="T90" fmla="*/ 68 w 79"/>
                <a:gd name="T91" fmla="*/ 9 h 35"/>
                <a:gd name="T92" fmla="*/ 65 w 79"/>
                <a:gd name="T93" fmla="*/ 11 h 35"/>
                <a:gd name="T94" fmla="*/ 74 w 79"/>
                <a:gd name="T95" fmla="*/ 17 h 35"/>
                <a:gd name="T96" fmla="*/ 70 w 79"/>
                <a:gd name="T97" fmla="*/ 19 h 35"/>
                <a:gd name="T98" fmla="*/ 66 w 79"/>
                <a:gd name="T99" fmla="*/ 19 h 35"/>
                <a:gd name="T100" fmla="*/ 65 w 79"/>
                <a:gd name="T101" fmla="*/ 20 h 35"/>
                <a:gd name="T102" fmla="*/ 68 w 79"/>
                <a:gd name="T103" fmla="*/ 24 h 35"/>
                <a:gd name="T104" fmla="*/ 72 w 79"/>
                <a:gd name="T105" fmla="*/ 24 h 35"/>
                <a:gd name="T106" fmla="*/ 74 w 79"/>
                <a:gd name="T107" fmla="*/ 20 h 3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"/>
                <a:gd name="T163" fmla="*/ 0 h 35"/>
                <a:gd name="T164" fmla="*/ 79 w 79"/>
                <a:gd name="T165" fmla="*/ 35 h 3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" h="35"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13" y="4"/>
                  </a:lnTo>
                  <a:lnTo>
                    <a:pt x="13" y="26"/>
                  </a:lnTo>
                  <a:lnTo>
                    <a:pt x="9" y="26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0"/>
                  </a:lnTo>
                  <a:close/>
                  <a:moveTo>
                    <a:pt x="35" y="7"/>
                  </a:moveTo>
                  <a:lnTo>
                    <a:pt x="39" y="7"/>
                  </a:lnTo>
                  <a:lnTo>
                    <a:pt x="37" y="9"/>
                  </a:lnTo>
                  <a:lnTo>
                    <a:pt x="37" y="11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3" y="19"/>
                  </a:lnTo>
                  <a:lnTo>
                    <a:pt x="33" y="22"/>
                  </a:lnTo>
                  <a:lnTo>
                    <a:pt x="31" y="24"/>
                  </a:lnTo>
                  <a:lnTo>
                    <a:pt x="31" y="26"/>
                  </a:lnTo>
                  <a:lnTo>
                    <a:pt x="29" y="30"/>
                  </a:lnTo>
                  <a:lnTo>
                    <a:pt x="29" y="31"/>
                  </a:lnTo>
                  <a:lnTo>
                    <a:pt x="28" y="33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2" y="31"/>
                  </a:lnTo>
                  <a:lnTo>
                    <a:pt x="24" y="31"/>
                  </a:lnTo>
                  <a:lnTo>
                    <a:pt x="26" y="31"/>
                  </a:lnTo>
                  <a:lnTo>
                    <a:pt x="26" y="30"/>
                  </a:lnTo>
                  <a:lnTo>
                    <a:pt x="28" y="28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9" y="24"/>
                  </a:lnTo>
                  <a:lnTo>
                    <a:pt x="35" y="7"/>
                  </a:lnTo>
                  <a:close/>
                  <a:moveTo>
                    <a:pt x="41" y="7"/>
                  </a:moveTo>
                  <a:lnTo>
                    <a:pt x="44" y="7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5" y="9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7"/>
                  </a:lnTo>
                  <a:lnTo>
                    <a:pt x="57" y="19"/>
                  </a:lnTo>
                  <a:lnTo>
                    <a:pt x="57" y="22"/>
                  </a:lnTo>
                  <a:lnTo>
                    <a:pt x="55" y="24"/>
                  </a:lnTo>
                  <a:lnTo>
                    <a:pt x="53" y="26"/>
                  </a:lnTo>
                  <a:lnTo>
                    <a:pt x="52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4" y="35"/>
                  </a:lnTo>
                  <a:lnTo>
                    <a:pt x="41" y="35"/>
                  </a:lnTo>
                  <a:lnTo>
                    <a:pt x="41" y="7"/>
                  </a:lnTo>
                  <a:close/>
                  <a:moveTo>
                    <a:pt x="50" y="24"/>
                  </a:moveTo>
                  <a:lnTo>
                    <a:pt x="52" y="24"/>
                  </a:lnTo>
                  <a:lnTo>
                    <a:pt x="53" y="22"/>
                  </a:lnTo>
                  <a:lnTo>
                    <a:pt x="53" y="20"/>
                  </a:lnTo>
                  <a:lnTo>
                    <a:pt x="53" y="19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3"/>
                  </a:lnTo>
                  <a:lnTo>
                    <a:pt x="53" y="11"/>
                  </a:lnTo>
                  <a:lnTo>
                    <a:pt x="52" y="9"/>
                  </a:lnTo>
                  <a:lnTo>
                    <a:pt x="50" y="9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4" y="15"/>
                  </a:lnTo>
                  <a:lnTo>
                    <a:pt x="44" y="19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8" y="24"/>
                  </a:lnTo>
                  <a:lnTo>
                    <a:pt x="50" y="24"/>
                  </a:lnTo>
                  <a:close/>
                  <a:moveTo>
                    <a:pt x="61" y="13"/>
                  </a:moveTo>
                  <a:lnTo>
                    <a:pt x="63" y="11"/>
                  </a:lnTo>
                  <a:lnTo>
                    <a:pt x="63" y="7"/>
                  </a:lnTo>
                  <a:lnTo>
                    <a:pt x="66" y="7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9"/>
                  </a:lnTo>
                  <a:lnTo>
                    <a:pt x="77" y="13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8"/>
                  </a:lnTo>
                  <a:lnTo>
                    <a:pt x="77" y="28"/>
                  </a:lnTo>
                  <a:lnTo>
                    <a:pt x="76" y="28"/>
                  </a:lnTo>
                  <a:lnTo>
                    <a:pt x="74" y="26"/>
                  </a:lnTo>
                  <a:lnTo>
                    <a:pt x="74" y="24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68" y="28"/>
                  </a:lnTo>
                  <a:lnTo>
                    <a:pt x="66" y="28"/>
                  </a:lnTo>
                  <a:lnTo>
                    <a:pt x="65" y="28"/>
                  </a:lnTo>
                  <a:lnTo>
                    <a:pt x="63" y="26"/>
                  </a:lnTo>
                  <a:lnTo>
                    <a:pt x="61" y="24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72" y="15"/>
                  </a:lnTo>
                  <a:lnTo>
                    <a:pt x="74" y="15"/>
                  </a:lnTo>
                  <a:lnTo>
                    <a:pt x="74" y="13"/>
                  </a:lnTo>
                  <a:lnTo>
                    <a:pt x="72" y="11"/>
                  </a:lnTo>
                  <a:lnTo>
                    <a:pt x="68" y="9"/>
                  </a:lnTo>
                  <a:lnTo>
                    <a:pt x="66" y="9"/>
                  </a:lnTo>
                  <a:lnTo>
                    <a:pt x="66" y="11"/>
                  </a:lnTo>
                  <a:lnTo>
                    <a:pt x="65" y="11"/>
                  </a:lnTo>
                  <a:lnTo>
                    <a:pt x="65" y="13"/>
                  </a:lnTo>
                  <a:lnTo>
                    <a:pt x="61" y="13"/>
                  </a:lnTo>
                  <a:close/>
                  <a:moveTo>
                    <a:pt x="74" y="17"/>
                  </a:moveTo>
                  <a:lnTo>
                    <a:pt x="74" y="17"/>
                  </a:lnTo>
                  <a:lnTo>
                    <a:pt x="72" y="17"/>
                  </a:lnTo>
                  <a:lnTo>
                    <a:pt x="70" y="19"/>
                  </a:lnTo>
                  <a:lnTo>
                    <a:pt x="68" y="19"/>
                  </a:lnTo>
                  <a:lnTo>
                    <a:pt x="66" y="19"/>
                  </a:lnTo>
                  <a:lnTo>
                    <a:pt x="65" y="19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2" y="22"/>
                  </a:lnTo>
                  <a:lnTo>
                    <a:pt x="74" y="20"/>
                  </a:lnTo>
                  <a:lnTo>
                    <a:pt x="74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0" name="Freeform 120"/>
            <p:cNvSpPr>
              <a:spLocks noEditPoints="1"/>
            </p:cNvSpPr>
            <p:nvPr/>
          </p:nvSpPr>
          <p:spPr bwMode="auto">
            <a:xfrm>
              <a:off x="3532" y="3557"/>
              <a:ext cx="136" cy="35"/>
            </a:xfrm>
            <a:custGeom>
              <a:avLst/>
              <a:gdLst>
                <a:gd name="T0" fmla="*/ 16 w 136"/>
                <a:gd name="T1" fmla="*/ 0 h 35"/>
                <a:gd name="T2" fmla="*/ 18 w 136"/>
                <a:gd name="T3" fmla="*/ 28 h 35"/>
                <a:gd name="T4" fmla="*/ 3 w 136"/>
                <a:gd name="T5" fmla="*/ 28 h 35"/>
                <a:gd name="T6" fmla="*/ 3 w 136"/>
                <a:gd name="T7" fmla="*/ 0 h 35"/>
                <a:gd name="T8" fmla="*/ 29 w 136"/>
                <a:gd name="T9" fmla="*/ 7 h 35"/>
                <a:gd name="T10" fmla="*/ 31 w 136"/>
                <a:gd name="T11" fmla="*/ 9 h 35"/>
                <a:gd name="T12" fmla="*/ 35 w 136"/>
                <a:gd name="T13" fmla="*/ 7 h 35"/>
                <a:gd name="T14" fmla="*/ 42 w 136"/>
                <a:gd name="T15" fmla="*/ 11 h 35"/>
                <a:gd name="T16" fmla="*/ 44 w 136"/>
                <a:gd name="T17" fmla="*/ 17 h 35"/>
                <a:gd name="T18" fmla="*/ 42 w 136"/>
                <a:gd name="T19" fmla="*/ 24 h 35"/>
                <a:gd name="T20" fmla="*/ 35 w 136"/>
                <a:gd name="T21" fmla="*/ 28 h 35"/>
                <a:gd name="T22" fmla="*/ 31 w 136"/>
                <a:gd name="T23" fmla="*/ 26 h 35"/>
                <a:gd name="T24" fmla="*/ 29 w 136"/>
                <a:gd name="T25" fmla="*/ 35 h 35"/>
                <a:gd name="T26" fmla="*/ 35 w 136"/>
                <a:gd name="T27" fmla="*/ 26 h 35"/>
                <a:gd name="T28" fmla="*/ 38 w 136"/>
                <a:gd name="T29" fmla="*/ 24 h 35"/>
                <a:gd name="T30" fmla="*/ 40 w 136"/>
                <a:gd name="T31" fmla="*/ 18 h 35"/>
                <a:gd name="T32" fmla="*/ 40 w 136"/>
                <a:gd name="T33" fmla="*/ 13 h 35"/>
                <a:gd name="T34" fmla="*/ 35 w 136"/>
                <a:gd name="T35" fmla="*/ 11 h 35"/>
                <a:gd name="T36" fmla="*/ 29 w 136"/>
                <a:gd name="T37" fmla="*/ 15 h 35"/>
                <a:gd name="T38" fmla="*/ 31 w 136"/>
                <a:gd name="T39" fmla="*/ 24 h 35"/>
                <a:gd name="T40" fmla="*/ 64 w 136"/>
                <a:gd name="T41" fmla="*/ 28 h 35"/>
                <a:gd name="T42" fmla="*/ 51 w 136"/>
                <a:gd name="T43" fmla="*/ 20 h 35"/>
                <a:gd name="T44" fmla="*/ 48 w 136"/>
                <a:gd name="T45" fmla="*/ 7 h 35"/>
                <a:gd name="T46" fmla="*/ 59 w 136"/>
                <a:gd name="T47" fmla="*/ 7 h 35"/>
                <a:gd name="T48" fmla="*/ 64 w 136"/>
                <a:gd name="T49" fmla="*/ 28 h 35"/>
                <a:gd name="T50" fmla="*/ 81 w 136"/>
                <a:gd name="T51" fmla="*/ 11 h 35"/>
                <a:gd name="T52" fmla="*/ 79 w 136"/>
                <a:gd name="T53" fmla="*/ 17 h 35"/>
                <a:gd name="T54" fmla="*/ 75 w 136"/>
                <a:gd name="T55" fmla="*/ 26 h 35"/>
                <a:gd name="T56" fmla="*/ 74 w 136"/>
                <a:gd name="T57" fmla="*/ 31 h 35"/>
                <a:gd name="T58" fmla="*/ 70 w 136"/>
                <a:gd name="T59" fmla="*/ 35 h 35"/>
                <a:gd name="T60" fmla="*/ 68 w 136"/>
                <a:gd name="T61" fmla="*/ 35 h 35"/>
                <a:gd name="T62" fmla="*/ 66 w 136"/>
                <a:gd name="T63" fmla="*/ 33 h 35"/>
                <a:gd name="T64" fmla="*/ 68 w 136"/>
                <a:gd name="T65" fmla="*/ 33 h 35"/>
                <a:gd name="T66" fmla="*/ 70 w 136"/>
                <a:gd name="T67" fmla="*/ 31 h 35"/>
                <a:gd name="T68" fmla="*/ 64 w 136"/>
                <a:gd name="T69" fmla="*/ 7 h 35"/>
                <a:gd name="T70" fmla="*/ 74 w 136"/>
                <a:gd name="T71" fmla="*/ 24 h 35"/>
                <a:gd name="T72" fmla="*/ 92 w 136"/>
                <a:gd name="T73" fmla="*/ 28 h 35"/>
                <a:gd name="T74" fmla="*/ 83 w 136"/>
                <a:gd name="T75" fmla="*/ 11 h 35"/>
                <a:gd name="T76" fmla="*/ 99 w 136"/>
                <a:gd name="T77" fmla="*/ 11 h 35"/>
                <a:gd name="T78" fmla="*/ 112 w 136"/>
                <a:gd name="T79" fmla="*/ 11 h 35"/>
                <a:gd name="T80" fmla="*/ 105 w 136"/>
                <a:gd name="T81" fmla="*/ 13 h 35"/>
                <a:gd name="T82" fmla="*/ 103 w 136"/>
                <a:gd name="T83" fmla="*/ 22 h 35"/>
                <a:gd name="T84" fmla="*/ 109 w 136"/>
                <a:gd name="T85" fmla="*/ 26 h 35"/>
                <a:gd name="T86" fmla="*/ 112 w 136"/>
                <a:gd name="T87" fmla="*/ 22 h 35"/>
                <a:gd name="T88" fmla="*/ 116 w 136"/>
                <a:gd name="T89" fmla="*/ 24 h 35"/>
                <a:gd name="T90" fmla="*/ 109 w 136"/>
                <a:gd name="T91" fmla="*/ 28 h 35"/>
                <a:gd name="T92" fmla="*/ 101 w 136"/>
                <a:gd name="T93" fmla="*/ 26 h 35"/>
                <a:gd name="T94" fmla="*/ 99 w 136"/>
                <a:gd name="T95" fmla="*/ 18 h 35"/>
                <a:gd name="T96" fmla="*/ 101 w 136"/>
                <a:gd name="T97" fmla="*/ 11 h 35"/>
                <a:gd name="T98" fmla="*/ 109 w 136"/>
                <a:gd name="T99" fmla="*/ 7 h 35"/>
                <a:gd name="T100" fmla="*/ 114 w 136"/>
                <a:gd name="T101" fmla="*/ 9 h 35"/>
                <a:gd name="T102" fmla="*/ 116 w 136"/>
                <a:gd name="T103" fmla="*/ 15 h 35"/>
                <a:gd name="T104" fmla="*/ 131 w 136"/>
                <a:gd name="T105" fmla="*/ 28 h 35"/>
                <a:gd name="T106" fmla="*/ 123 w 136"/>
                <a:gd name="T107" fmla="*/ 28 h 35"/>
                <a:gd name="T108" fmla="*/ 123 w 136"/>
                <a:gd name="T109" fmla="*/ 7 h 35"/>
                <a:gd name="T110" fmla="*/ 134 w 136"/>
                <a:gd name="T111" fmla="*/ 7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6"/>
                <a:gd name="T169" fmla="*/ 0 h 35"/>
                <a:gd name="T170" fmla="*/ 136 w 136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6" h="35">
                  <a:moveTo>
                    <a:pt x="3" y="22"/>
                  </a:moveTo>
                  <a:lnTo>
                    <a:pt x="3" y="2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2" y="28"/>
                  </a:lnTo>
                  <a:lnTo>
                    <a:pt x="18" y="28"/>
                  </a:lnTo>
                  <a:lnTo>
                    <a:pt x="18" y="5"/>
                  </a:lnTo>
                  <a:lnTo>
                    <a:pt x="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22"/>
                  </a:lnTo>
                  <a:close/>
                  <a:moveTo>
                    <a:pt x="27" y="7"/>
                  </a:moveTo>
                  <a:lnTo>
                    <a:pt x="29" y="7"/>
                  </a:lnTo>
                  <a:lnTo>
                    <a:pt x="29" y="11"/>
                  </a:lnTo>
                  <a:lnTo>
                    <a:pt x="31" y="9"/>
                  </a:lnTo>
                  <a:lnTo>
                    <a:pt x="33" y="9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8" y="7"/>
                  </a:lnTo>
                  <a:lnTo>
                    <a:pt x="40" y="9"/>
                  </a:lnTo>
                  <a:lnTo>
                    <a:pt x="42" y="11"/>
                  </a:lnTo>
                  <a:lnTo>
                    <a:pt x="42" y="13"/>
                  </a:lnTo>
                  <a:lnTo>
                    <a:pt x="44" y="15"/>
                  </a:lnTo>
                  <a:lnTo>
                    <a:pt x="44" y="17"/>
                  </a:lnTo>
                  <a:lnTo>
                    <a:pt x="44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0" y="26"/>
                  </a:lnTo>
                  <a:lnTo>
                    <a:pt x="38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31" y="26"/>
                  </a:lnTo>
                  <a:lnTo>
                    <a:pt x="29" y="26"/>
                  </a:lnTo>
                  <a:lnTo>
                    <a:pt x="29" y="35"/>
                  </a:lnTo>
                  <a:lnTo>
                    <a:pt x="27" y="35"/>
                  </a:lnTo>
                  <a:lnTo>
                    <a:pt x="27" y="7"/>
                  </a:lnTo>
                  <a:close/>
                  <a:moveTo>
                    <a:pt x="35" y="26"/>
                  </a:moveTo>
                  <a:lnTo>
                    <a:pt x="37" y="26"/>
                  </a:lnTo>
                  <a:lnTo>
                    <a:pt x="38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29" y="15"/>
                  </a:lnTo>
                  <a:lnTo>
                    <a:pt x="29" y="18"/>
                  </a:lnTo>
                  <a:lnTo>
                    <a:pt x="29" y="22"/>
                  </a:lnTo>
                  <a:lnTo>
                    <a:pt x="31" y="24"/>
                  </a:lnTo>
                  <a:lnTo>
                    <a:pt x="33" y="26"/>
                  </a:lnTo>
                  <a:lnTo>
                    <a:pt x="35" y="26"/>
                  </a:lnTo>
                  <a:close/>
                  <a:moveTo>
                    <a:pt x="64" y="28"/>
                  </a:moveTo>
                  <a:lnTo>
                    <a:pt x="59" y="28"/>
                  </a:lnTo>
                  <a:lnTo>
                    <a:pt x="51" y="18"/>
                  </a:lnTo>
                  <a:lnTo>
                    <a:pt x="51" y="20"/>
                  </a:lnTo>
                  <a:lnTo>
                    <a:pt x="51" y="28"/>
                  </a:lnTo>
                  <a:lnTo>
                    <a:pt x="48" y="28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1" y="17"/>
                  </a:lnTo>
                  <a:lnTo>
                    <a:pt x="59" y="7"/>
                  </a:lnTo>
                  <a:lnTo>
                    <a:pt x="62" y="7"/>
                  </a:lnTo>
                  <a:lnTo>
                    <a:pt x="55" y="17"/>
                  </a:lnTo>
                  <a:lnTo>
                    <a:pt x="64" y="28"/>
                  </a:lnTo>
                  <a:close/>
                  <a:moveTo>
                    <a:pt x="79" y="7"/>
                  </a:moveTo>
                  <a:lnTo>
                    <a:pt x="83" y="7"/>
                  </a:lnTo>
                  <a:lnTo>
                    <a:pt x="81" y="11"/>
                  </a:lnTo>
                  <a:lnTo>
                    <a:pt x="81" y="13"/>
                  </a:lnTo>
                  <a:lnTo>
                    <a:pt x="79" y="15"/>
                  </a:lnTo>
                  <a:lnTo>
                    <a:pt x="79" y="17"/>
                  </a:lnTo>
                  <a:lnTo>
                    <a:pt x="77" y="20"/>
                  </a:lnTo>
                  <a:lnTo>
                    <a:pt x="77" y="22"/>
                  </a:lnTo>
                  <a:lnTo>
                    <a:pt x="75" y="26"/>
                  </a:lnTo>
                  <a:lnTo>
                    <a:pt x="75" y="28"/>
                  </a:lnTo>
                  <a:lnTo>
                    <a:pt x="74" y="29"/>
                  </a:lnTo>
                  <a:lnTo>
                    <a:pt x="74" y="31"/>
                  </a:lnTo>
                  <a:lnTo>
                    <a:pt x="72" y="33"/>
                  </a:lnTo>
                  <a:lnTo>
                    <a:pt x="72" y="35"/>
                  </a:lnTo>
                  <a:lnTo>
                    <a:pt x="70" y="35"/>
                  </a:lnTo>
                  <a:lnTo>
                    <a:pt x="68" y="35"/>
                  </a:lnTo>
                  <a:lnTo>
                    <a:pt x="66" y="35"/>
                  </a:lnTo>
                  <a:lnTo>
                    <a:pt x="66" y="33"/>
                  </a:lnTo>
                  <a:lnTo>
                    <a:pt x="68" y="33"/>
                  </a:lnTo>
                  <a:lnTo>
                    <a:pt x="70" y="33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2" y="28"/>
                  </a:lnTo>
                  <a:lnTo>
                    <a:pt x="64" y="7"/>
                  </a:lnTo>
                  <a:lnTo>
                    <a:pt x="68" y="7"/>
                  </a:lnTo>
                  <a:lnTo>
                    <a:pt x="74" y="24"/>
                  </a:lnTo>
                  <a:lnTo>
                    <a:pt x="79" y="7"/>
                  </a:lnTo>
                  <a:close/>
                  <a:moveTo>
                    <a:pt x="92" y="11"/>
                  </a:moveTo>
                  <a:lnTo>
                    <a:pt x="92" y="28"/>
                  </a:lnTo>
                  <a:lnTo>
                    <a:pt x="88" y="28"/>
                  </a:lnTo>
                  <a:lnTo>
                    <a:pt x="88" y="11"/>
                  </a:lnTo>
                  <a:lnTo>
                    <a:pt x="83" y="11"/>
                  </a:lnTo>
                  <a:lnTo>
                    <a:pt x="83" y="7"/>
                  </a:lnTo>
                  <a:lnTo>
                    <a:pt x="99" y="7"/>
                  </a:lnTo>
                  <a:lnTo>
                    <a:pt x="99" y="11"/>
                  </a:lnTo>
                  <a:lnTo>
                    <a:pt x="92" y="11"/>
                  </a:lnTo>
                  <a:close/>
                  <a:moveTo>
                    <a:pt x="112" y="15"/>
                  </a:moveTo>
                  <a:lnTo>
                    <a:pt x="112" y="11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5" y="13"/>
                  </a:lnTo>
                  <a:lnTo>
                    <a:pt x="103" y="15"/>
                  </a:lnTo>
                  <a:lnTo>
                    <a:pt x="103" y="18"/>
                  </a:lnTo>
                  <a:lnTo>
                    <a:pt x="103" y="22"/>
                  </a:lnTo>
                  <a:lnTo>
                    <a:pt x="105" y="24"/>
                  </a:lnTo>
                  <a:lnTo>
                    <a:pt x="107" y="26"/>
                  </a:lnTo>
                  <a:lnTo>
                    <a:pt x="109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2" y="22"/>
                  </a:lnTo>
                  <a:lnTo>
                    <a:pt x="112" y="20"/>
                  </a:lnTo>
                  <a:lnTo>
                    <a:pt x="116" y="20"/>
                  </a:lnTo>
                  <a:lnTo>
                    <a:pt x="116" y="24"/>
                  </a:lnTo>
                  <a:lnTo>
                    <a:pt x="114" y="26"/>
                  </a:lnTo>
                  <a:lnTo>
                    <a:pt x="112" y="28"/>
                  </a:lnTo>
                  <a:lnTo>
                    <a:pt x="109" y="28"/>
                  </a:lnTo>
                  <a:lnTo>
                    <a:pt x="105" y="28"/>
                  </a:lnTo>
                  <a:lnTo>
                    <a:pt x="103" y="28"/>
                  </a:lnTo>
                  <a:lnTo>
                    <a:pt x="101" y="26"/>
                  </a:lnTo>
                  <a:lnTo>
                    <a:pt x="101" y="24"/>
                  </a:lnTo>
                  <a:lnTo>
                    <a:pt x="99" y="20"/>
                  </a:lnTo>
                  <a:lnTo>
                    <a:pt x="99" y="18"/>
                  </a:lnTo>
                  <a:lnTo>
                    <a:pt x="99" y="15"/>
                  </a:lnTo>
                  <a:lnTo>
                    <a:pt x="101" y="13"/>
                  </a:lnTo>
                  <a:lnTo>
                    <a:pt x="101" y="11"/>
                  </a:lnTo>
                  <a:lnTo>
                    <a:pt x="103" y="9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0" y="7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6" y="11"/>
                  </a:lnTo>
                  <a:lnTo>
                    <a:pt x="116" y="13"/>
                  </a:lnTo>
                  <a:lnTo>
                    <a:pt x="116" y="15"/>
                  </a:lnTo>
                  <a:lnTo>
                    <a:pt x="112" y="15"/>
                  </a:lnTo>
                  <a:close/>
                  <a:moveTo>
                    <a:pt x="136" y="28"/>
                  </a:moveTo>
                  <a:lnTo>
                    <a:pt x="131" y="28"/>
                  </a:lnTo>
                  <a:lnTo>
                    <a:pt x="123" y="18"/>
                  </a:lnTo>
                  <a:lnTo>
                    <a:pt x="123" y="20"/>
                  </a:lnTo>
                  <a:lnTo>
                    <a:pt x="123" y="28"/>
                  </a:lnTo>
                  <a:lnTo>
                    <a:pt x="120" y="28"/>
                  </a:lnTo>
                  <a:lnTo>
                    <a:pt x="120" y="7"/>
                  </a:lnTo>
                  <a:lnTo>
                    <a:pt x="123" y="7"/>
                  </a:lnTo>
                  <a:lnTo>
                    <a:pt x="123" y="17"/>
                  </a:lnTo>
                  <a:lnTo>
                    <a:pt x="131" y="7"/>
                  </a:lnTo>
                  <a:lnTo>
                    <a:pt x="134" y="7"/>
                  </a:lnTo>
                  <a:lnTo>
                    <a:pt x="127" y="17"/>
                  </a:lnTo>
                  <a:lnTo>
                    <a:pt x="136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1" name="Freeform 121"/>
            <p:cNvSpPr>
              <a:spLocks noEditPoints="1"/>
            </p:cNvSpPr>
            <p:nvPr/>
          </p:nvSpPr>
          <p:spPr bwMode="auto">
            <a:xfrm>
              <a:off x="2987" y="3282"/>
              <a:ext cx="203" cy="35"/>
            </a:xfrm>
            <a:custGeom>
              <a:avLst/>
              <a:gdLst>
                <a:gd name="T0" fmla="*/ 16 w 203"/>
                <a:gd name="T1" fmla="*/ 0 h 35"/>
                <a:gd name="T2" fmla="*/ 3 w 203"/>
                <a:gd name="T3" fmla="*/ 18 h 35"/>
                <a:gd name="T4" fmla="*/ 27 w 203"/>
                <a:gd name="T5" fmla="*/ 9 h 35"/>
                <a:gd name="T6" fmla="*/ 38 w 203"/>
                <a:gd name="T7" fmla="*/ 9 h 35"/>
                <a:gd name="T8" fmla="*/ 38 w 203"/>
                <a:gd name="T9" fmla="*/ 24 h 35"/>
                <a:gd name="T10" fmla="*/ 27 w 203"/>
                <a:gd name="T11" fmla="*/ 25 h 35"/>
                <a:gd name="T12" fmla="*/ 33 w 203"/>
                <a:gd name="T13" fmla="*/ 25 h 35"/>
                <a:gd name="T14" fmla="*/ 37 w 203"/>
                <a:gd name="T15" fmla="*/ 18 h 35"/>
                <a:gd name="T16" fmla="*/ 33 w 203"/>
                <a:gd name="T17" fmla="*/ 11 h 35"/>
                <a:gd name="T18" fmla="*/ 29 w 203"/>
                <a:gd name="T19" fmla="*/ 24 h 35"/>
                <a:gd name="T20" fmla="*/ 50 w 203"/>
                <a:gd name="T21" fmla="*/ 7 h 35"/>
                <a:gd name="T22" fmla="*/ 59 w 203"/>
                <a:gd name="T23" fmla="*/ 11 h 35"/>
                <a:gd name="T24" fmla="*/ 62 w 203"/>
                <a:gd name="T25" fmla="*/ 25 h 35"/>
                <a:gd name="T26" fmla="*/ 61 w 203"/>
                <a:gd name="T27" fmla="*/ 27 h 35"/>
                <a:gd name="T28" fmla="*/ 55 w 203"/>
                <a:gd name="T29" fmla="*/ 25 h 35"/>
                <a:gd name="T30" fmla="*/ 46 w 203"/>
                <a:gd name="T31" fmla="*/ 25 h 35"/>
                <a:gd name="T32" fmla="*/ 46 w 203"/>
                <a:gd name="T33" fmla="*/ 16 h 35"/>
                <a:gd name="T34" fmla="*/ 51 w 203"/>
                <a:gd name="T35" fmla="*/ 9 h 35"/>
                <a:gd name="T36" fmla="*/ 57 w 203"/>
                <a:gd name="T37" fmla="*/ 16 h 35"/>
                <a:gd name="T38" fmla="*/ 50 w 203"/>
                <a:gd name="T39" fmla="*/ 18 h 35"/>
                <a:gd name="T40" fmla="*/ 50 w 203"/>
                <a:gd name="T41" fmla="*/ 25 h 35"/>
                <a:gd name="T42" fmla="*/ 57 w 203"/>
                <a:gd name="T43" fmla="*/ 20 h 35"/>
                <a:gd name="T44" fmla="*/ 68 w 203"/>
                <a:gd name="T45" fmla="*/ 13 h 35"/>
                <a:gd name="T46" fmla="*/ 74 w 203"/>
                <a:gd name="T47" fmla="*/ 25 h 35"/>
                <a:gd name="T48" fmla="*/ 79 w 203"/>
                <a:gd name="T49" fmla="*/ 24 h 35"/>
                <a:gd name="T50" fmla="*/ 66 w 203"/>
                <a:gd name="T51" fmla="*/ 25 h 35"/>
                <a:gd name="T52" fmla="*/ 66 w 203"/>
                <a:gd name="T53" fmla="*/ 11 h 35"/>
                <a:gd name="T54" fmla="*/ 79 w 203"/>
                <a:gd name="T55" fmla="*/ 9 h 35"/>
                <a:gd name="T56" fmla="*/ 99 w 203"/>
                <a:gd name="T57" fmla="*/ 7 h 35"/>
                <a:gd name="T58" fmla="*/ 85 w 203"/>
                <a:gd name="T59" fmla="*/ 27 h 35"/>
                <a:gd name="T60" fmla="*/ 112 w 203"/>
                <a:gd name="T61" fmla="*/ 7 h 35"/>
                <a:gd name="T62" fmla="*/ 122 w 203"/>
                <a:gd name="T63" fmla="*/ 18 h 35"/>
                <a:gd name="T64" fmla="*/ 112 w 203"/>
                <a:gd name="T65" fmla="*/ 27 h 35"/>
                <a:gd name="T66" fmla="*/ 103 w 203"/>
                <a:gd name="T67" fmla="*/ 18 h 35"/>
                <a:gd name="T68" fmla="*/ 112 w 203"/>
                <a:gd name="T69" fmla="*/ 7 h 35"/>
                <a:gd name="T70" fmla="*/ 118 w 203"/>
                <a:gd name="T71" fmla="*/ 18 h 35"/>
                <a:gd name="T72" fmla="*/ 114 w 203"/>
                <a:gd name="T73" fmla="*/ 11 h 35"/>
                <a:gd name="T74" fmla="*/ 107 w 203"/>
                <a:gd name="T75" fmla="*/ 16 h 35"/>
                <a:gd name="T76" fmla="*/ 110 w 203"/>
                <a:gd name="T77" fmla="*/ 24 h 35"/>
                <a:gd name="T78" fmla="*/ 127 w 203"/>
                <a:gd name="T79" fmla="*/ 18 h 35"/>
                <a:gd name="T80" fmla="*/ 131 w 203"/>
                <a:gd name="T81" fmla="*/ 7 h 35"/>
                <a:gd name="T82" fmla="*/ 135 w 203"/>
                <a:gd name="T83" fmla="*/ 18 h 35"/>
                <a:gd name="T84" fmla="*/ 129 w 203"/>
                <a:gd name="T85" fmla="*/ 13 h 35"/>
                <a:gd name="T86" fmla="*/ 149 w 203"/>
                <a:gd name="T87" fmla="*/ 7 h 35"/>
                <a:gd name="T88" fmla="*/ 155 w 203"/>
                <a:gd name="T89" fmla="*/ 7 h 35"/>
                <a:gd name="T90" fmla="*/ 164 w 203"/>
                <a:gd name="T91" fmla="*/ 16 h 35"/>
                <a:gd name="T92" fmla="*/ 155 w 203"/>
                <a:gd name="T93" fmla="*/ 27 h 35"/>
                <a:gd name="T94" fmla="*/ 149 w 203"/>
                <a:gd name="T95" fmla="*/ 35 h 35"/>
                <a:gd name="T96" fmla="*/ 159 w 203"/>
                <a:gd name="T97" fmla="*/ 24 h 35"/>
                <a:gd name="T98" fmla="*/ 159 w 203"/>
                <a:gd name="T99" fmla="*/ 13 h 35"/>
                <a:gd name="T100" fmla="*/ 149 w 203"/>
                <a:gd name="T101" fmla="*/ 14 h 35"/>
                <a:gd name="T102" fmla="*/ 179 w 203"/>
                <a:gd name="T103" fmla="*/ 14 h 35"/>
                <a:gd name="T104" fmla="*/ 170 w 203"/>
                <a:gd name="T105" fmla="*/ 18 h 35"/>
                <a:gd name="T106" fmla="*/ 177 w 203"/>
                <a:gd name="T107" fmla="*/ 24 h 35"/>
                <a:gd name="T108" fmla="*/ 179 w 203"/>
                <a:gd name="T109" fmla="*/ 27 h 35"/>
                <a:gd name="T110" fmla="*/ 166 w 203"/>
                <a:gd name="T111" fmla="*/ 20 h 35"/>
                <a:gd name="T112" fmla="*/ 173 w 203"/>
                <a:gd name="T113" fmla="*/ 7 h 35"/>
                <a:gd name="T114" fmla="*/ 183 w 203"/>
                <a:gd name="T115" fmla="*/ 13 h 35"/>
                <a:gd name="T116" fmla="*/ 190 w 203"/>
                <a:gd name="T117" fmla="*/ 20 h 35"/>
                <a:gd name="T118" fmla="*/ 197 w 203"/>
                <a:gd name="T119" fmla="*/ 7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03"/>
                <a:gd name="T181" fmla="*/ 0 h 35"/>
                <a:gd name="T182" fmla="*/ 203 w 203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03" h="35">
                  <a:moveTo>
                    <a:pt x="3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13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9" y="11"/>
                  </a:lnTo>
                  <a:lnTo>
                    <a:pt x="22" y="27"/>
                  </a:lnTo>
                  <a:lnTo>
                    <a:pt x="16" y="27"/>
                  </a:lnTo>
                  <a:lnTo>
                    <a:pt x="7" y="14"/>
                  </a:lnTo>
                  <a:lnTo>
                    <a:pt x="3" y="18"/>
                  </a:lnTo>
                  <a:lnTo>
                    <a:pt x="3" y="27"/>
                  </a:lnTo>
                  <a:close/>
                  <a:moveTo>
                    <a:pt x="24" y="7"/>
                  </a:moveTo>
                  <a:lnTo>
                    <a:pt x="27" y="7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40" y="13"/>
                  </a:lnTo>
                  <a:lnTo>
                    <a:pt x="40" y="14"/>
                  </a:lnTo>
                  <a:lnTo>
                    <a:pt x="40" y="16"/>
                  </a:lnTo>
                  <a:lnTo>
                    <a:pt x="40" y="20"/>
                  </a:lnTo>
                  <a:lnTo>
                    <a:pt x="40" y="22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9" y="27"/>
                  </a:lnTo>
                  <a:lnTo>
                    <a:pt x="27" y="25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24" y="7"/>
                  </a:lnTo>
                  <a:close/>
                  <a:moveTo>
                    <a:pt x="33" y="25"/>
                  </a:moveTo>
                  <a:lnTo>
                    <a:pt x="33" y="25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7" y="16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7" y="14"/>
                  </a:lnTo>
                  <a:lnTo>
                    <a:pt x="27" y="18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4"/>
                  </a:lnTo>
                  <a:lnTo>
                    <a:pt x="33" y="25"/>
                  </a:lnTo>
                  <a:close/>
                  <a:moveTo>
                    <a:pt x="44" y="14"/>
                  </a:moveTo>
                  <a:lnTo>
                    <a:pt x="46" y="11"/>
                  </a:lnTo>
                  <a:lnTo>
                    <a:pt x="46" y="9"/>
                  </a:lnTo>
                  <a:lnTo>
                    <a:pt x="50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61" y="13"/>
                  </a:lnTo>
                  <a:lnTo>
                    <a:pt x="61" y="24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2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5" y="25"/>
                  </a:lnTo>
                  <a:lnTo>
                    <a:pt x="53" y="27"/>
                  </a:lnTo>
                  <a:lnTo>
                    <a:pt x="51" y="27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4" y="25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4" y="18"/>
                  </a:lnTo>
                  <a:lnTo>
                    <a:pt x="46" y="16"/>
                  </a:lnTo>
                  <a:lnTo>
                    <a:pt x="50" y="16"/>
                  </a:lnTo>
                  <a:lnTo>
                    <a:pt x="55" y="14"/>
                  </a:lnTo>
                  <a:lnTo>
                    <a:pt x="57" y="14"/>
                  </a:lnTo>
                  <a:lnTo>
                    <a:pt x="57" y="13"/>
                  </a:lnTo>
                  <a:lnTo>
                    <a:pt x="55" y="11"/>
                  </a:lnTo>
                  <a:lnTo>
                    <a:pt x="51" y="9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8" y="14"/>
                  </a:lnTo>
                  <a:lnTo>
                    <a:pt x="44" y="14"/>
                  </a:lnTo>
                  <a:close/>
                  <a:moveTo>
                    <a:pt x="57" y="16"/>
                  </a:moveTo>
                  <a:lnTo>
                    <a:pt x="55" y="18"/>
                  </a:lnTo>
                  <a:lnTo>
                    <a:pt x="53" y="18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0" y="25"/>
                  </a:lnTo>
                  <a:lnTo>
                    <a:pt x="51" y="25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5" y="22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7" y="16"/>
                  </a:lnTo>
                  <a:close/>
                  <a:moveTo>
                    <a:pt x="77" y="14"/>
                  </a:moveTo>
                  <a:lnTo>
                    <a:pt x="75" y="11"/>
                  </a:lnTo>
                  <a:lnTo>
                    <a:pt x="74" y="11"/>
                  </a:lnTo>
                  <a:lnTo>
                    <a:pt x="70" y="11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4" y="25"/>
                  </a:lnTo>
                  <a:lnTo>
                    <a:pt x="74" y="24"/>
                  </a:lnTo>
                  <a:lnTo>
                    <a:pt x="75" y="24"/>
                  </a:lnTo>
                  <a:lnTo>
                    <a:pt x="77" y="22"/>
                  </a:lnTo>
                  <a:lnTo>
                    <a:pt x="77" y="20"/>
                  </a:lnTo>
                  <a:lnTo>
                    <a:pt x="81" y="20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75" y="27"/>
                  </a:lnTo>
                  <a:lnTo>
                    <a:pt x="74" y="27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6" y="25"/>
                  </a:lnTo>
                  <a:lnTo>
                    <a:pt x="64" y="24"/>
                  </a:lnTo>
                  <a:lnTo>
                    <a:pt x="64" y="20"/>
                  </a:lnTo>
                  <a:lnTo>
                    <a:pt x="64" y="18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6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4" y="7"/>
                  </a:lnTo>
                  <a:lnTo>
                    <a:pt x="75" y="7"/>
                  </a:lnTo>
                  <a:lnTo>
                    <a:pt x="77" y="9"/>
                  </a:lnTo>
                  <a:lnTo>
                    <a:pt x="79" y="9"/>
                  </a:lnTo>
                  <a:lnTo>
                    <a:pt x="79" y="11"/>
                  </a:lnTo>
                  <a:lnTo>
                    <a:pt x="81" y="13"/>
                  </a:lnTo>
                  <a:lnTo>
                    <a:pt x="81" y="14"/>
                  </a:lnTo>
                  <a:lnTo>
                    <a:pt x="77" y="14"/>
                  </a:lnTo>
                  <a:close/>
                  <a:moveTo>
                    <a:pt x="96" y="7"/>
                  </a:moveTo>
                  <a:lnTo>
                    <a:pt x="99" y="7"/>
                  </a:lnTo>
                  <a:lnTo>
                    <a:pt x="99" y="27"/>
                  </a:lnTo>
                  <a:lnTo>
                    <a:pt x="96" y="27"/>
                  </a:lnTo>
                  <a:lnTo>
                    <a:pt x="96" y="18"/>
                  </a:lnTo>
                  <a:lnTo>
                    <a:pt x="88" y="18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5" y="7"/>
                  </a:lnTo>
                  <a:lnTo>
                    <a:pt x="88" y="7"/>
                  </a:lnTo>
                  <a:lnTo>
                    <a:pt x="88" y="16"/>
                  </a:lnTo>
                  <a:lnTo>
                    <a:pt x="96" y="16"/>
                  </a:lnTo>
                  <a:lnTo>
                    <a:pt x="96" y="7"/>
                  </a:lnTo>
                  <a:close/>
                  <a:moveTo>
                    <a:pt x="112" y="7"/>
                  </a:moveTo>
                  <a:lnTo>
                    <a:pt x="116" y="7"/>
                  </a:lnTo>
                  <a:lnTo>
                    <a:pt x="118" y="9"/>
                  </a:lnTo>
                  <a:lnTo>
                    <a:pt x="120" y="11"/>
                  </a:lnTo>
                  <a:lnTo>
                    <a:pt x="122" y="13"/>
                  </a:lnTo>
                  <a:lnTo>
                    <a:pt x="122" y="14"/>
                  </a:lnTo>
                  <a:lnTo>
                    <a:pt x="122" y="18"/>
                  </a:lnTo>
                  <a:lnTo>
                    <a:pt x="122" y="20"/>
                  </a:lnTo>
                  <a:lnTo>
                    <a:pt x="122" y="22"/>
                  </a:lnTo>
                  <a:lnTo>
                    <a:pt x="120" y="24"/>
                  </a:lnTo>
                  <a:lnTo>
                    <a:pt x="118" y="25"/>
                  </a:lnTo>
                  <a:lnTo>
                    <a:pt x="116" y="27"/>
                  </a:lnTo>
                  <a:lnTo>
                    <a:pt x="112" y="27"/>
                  </a:lnTo>
                  <a:lnTo>
                    <a:pt x="110" y="27"/>
                  </a:lnTo>
                  <a:lnTo>
                    <a:pt x="109" y="25"/>
                  </a:lnTo>
                  <a:lnTo>
                    <a:pt x="107" y="24"/>
                  </a:lnTo>
                  <a:lnTo>
                    <a:pt x="105" y="22"/>
                  </a:lnTo>
                  <a:lnTo>
                    <a:pt x="103" y="20"/>
                  </a:lnTo>
                  <a:lnTo>
                    <a:pt x="103" y="18"/>
                  </a:lnTo>
                  <a:lnTo>
                    <a:pt x="103" y="14"/>
                  </a:lnTo>
                  <a:lnTo>
                    <a:pt x="105" y="13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0" y="7"/>
                  </a:lnTo>
                  <a:lnTo>
                    <a:pt x="112" y="7"/>
                  </a:lnTo>
                  <a:close/>
                  <a:moveTo>
                    <a:pt x="112" y="25"/>
                  </a:moveTo>
                  <a:lnTo>
                    <a:pt x="114" y="24"/>
                  </a:lnTo>
                  <a:lnTo>
                    <a:pt x="116" y="24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8" y="18"/>
                  </a:lnTo>
                  <a:lnTo>
                    <a:pt x="118" y="16"/>
                  </a:lnTo>
                  <a:lnTo>
                    <a:pt x="118" y="14"/>
                  </a:lnTo>
                  <a:lnTo>
                    <a:pt x="118" y="13"/>
                  </a:lnTo>
                  <a:lnTo>
                    <a:pt x="116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0" y="11"/>
                  </a:lnTo>
                  <a:lnTo>
                    <a:pt x="109" y="11"/>
                  </a:lnTo>
                  <a:lnTo>
                    <a:pt x="109" y="13"/>
                  </a:lnTo>
                  <a:lnTo>
                    <a:pt x="107" y="14"/>
                  </a:lnTo>
                  <a:lnTo>
                    <a:pt x="107" y="16"/>
                  </a:lnTo>
                  <a:lnTo>
                    <a:pt x="107" y="18"/>
                  </a:lnTo>
                  <a:lnTo>
                    <a:pt x="107" y="20"/>
                  </a:lnTo>
                  <a:lnTo>
                    <a:pt x="109" y="22"/>
                  </a:lnTo>
                  <a:lnTo>
                    <a:pt x="109" y="24"/>
                  </a:lnTo>
                  <a:lnTo>
                    <a:pt x="110" y="24"/>
                  </a:lnTo>
                  <a:lnTo>
                    <a:pt x="112" y="25"/>
                  </a:lnTo>
                  <a:close/>
                  <a:moveTo>
                    <a:pt x="125" y="27"/>
                  </a:moveTo>
                  <a:lnTo>
                    <a:pt x="131" y="18"/>
                  </a:lnTo>
                  <a:lnTo>
                    <a:pt x="129" y="18"/>
                  </a:lnTo>
                  <a:lnTo>
                    <a:pt x="127" y="18"/>
                  </a:lnTo>
                  <a:lnTo>
                    <a:pt x="127" y="16"/>
                  </a:lnTo>
                  <a:lnTo>
                    <a:pt x="125" y="14"/>
                  </a:lnTo>
                  <a:lnTo>
                    <a:pt x="125" y="13"/>
                  </a:lnTo>
                  <a:lnTo>
                    <a:pt x="127" y="11"/>
                  </a:lnTo>
                  <a:lnTo>
                    <a:pt x="127" y="9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42" y="7"/>
                  </a:lnTo>
                  <a:lnTo>
                    <a:pt x="142" y="27"/>
                  </a:lnTo>
                  <a:lnTo>
                    <a:pt x="138" y="27"/>
                  </a:lnTo>
                  <a:lnTo>
                    <a:pt x="138" y="18"/>
                  </a:lnTo>
                  <a:lnTo>
                    <a:pt x="135" y="18"/>
                  </a:lnTo>
                  <a:lnTo>
                    <a:pt x="129" y="27"/>
                  </a:lnTo>
                  <a:lnTo>
                    <a:pt x="125" y="27"/>
                  </a:lnTo>
                  <a:close/>
                  <a:moveTo>
                    <a:pt x="138" y="11"/>
                  </a:moveTo>
                  <a:lnTo>
                    <a:pt x="133" y="11"/>
                  </a:lnTo>
                  <a:lnTo>
                    <a:pt x="131" y="11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3" y="16"/>
                  </a:lnTo>
                  <a:lnTo>
                    <a:pt x="138" y="16"/>
                  </a:lnTo>
                  <a:lnTo>
                    <a:pt x="138" y="11"/>
                  </a:lnTo>
                  <a:close/>
                  <a:moveTo>
                    <a:pt x="147" y="7"/>
                  </a:moveTo>
                  <a:lnTo>
                    <a:pt x="149" y="7"/>
                  </a:lnTo>
                  <a:lnTo>
                    <a:pt x="149" y="11"/>
                  </a:lnTo>
                  <a:lnTo>
                    <a:pt x="151" y="9"/>
                  </a:lnTo>
                  <a:lnTo>
                    <a:pt x="151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9" y="7"/>
                  </a:lnTo>
                  <a:lnTo>
                    <a:pt x="160" y="9"/>
                  </a:lnTo>
                  <a:lnTo>
                    <a:pt x="162" y="9"/>
                  </a:lnTo>
                  <a:lnTo>
                    <a:pt x="162" y="13"/>
                  </a:lnTo>
                  <a:lnTo>
                    <a:pt x="164" y="14"/>
                  </a:lnTo>
                  <a:lnTo>
                    <a:pt x="164" y="16"/>
                  </a:lnTo>
                  <a:lnTo>
                    <a:pt x="164" y="20"/>
                  </a:lnTo>
                  <a:lnTo>
                    <a:pt x="162" y="22"/>
                  </a:lnTo>
                  <a:lnTo>
                    <a:pt x="162" y="24"/>
                  </a:lnTo>
                  <a:lnTo>
                    <a:pt x="160" y="25"/>
                  </a:lnTo>
                  <a:lnTo>
                    <a:pt x="159" y="27"/>
                  </a:lnTo>
                  <a:lnTo>
                    <a:pt x="155" y="27"/>
                  </a:lnTo>
                  <a:lnTo>
                    <a:pt x="153" y="27"/>
                  </a:lnTo>
                  <a:lnTo>
                    <a:pt x="151" y="27"/>
                  </a:lnTo>
                  <a:lnTo>
                    <a:pt x="151" y="25"/>
                  </a:lnTo>
                  <a:lnTo>
                    <a:pt x="149" y="25"/>
                  </a:lnTo>
                  <a:lnTo>
                    <a:pt x="149" y="35"/>
                  </a:lnTo>
                  <a:lnTo>
                    <a:pt x="147" y="35"/>
                  </a:lnTo>
                  <a:lnTo>
                    <a:pt x="147" y="7"/>
                  </a:lnTo>
                  <a:close/>
                  <a:moveTo>
                    <a:pt x="155" y="25"/>
                  </a:moveTo>
                  <a:lnTo>
                    <a:pt x="157" y="25"/>
                  </a:lnTo>
                  <a:lnTo>
                    <a:pt x="159" y="24"/>
                  </a:lnTo>
                  <a:lnTo>
                    <a:pt x="160" y="22"/>
                  </a:lnTo>
                  <a:lnTo>
                    <a:pt x="160" y="20"/>
                  </a:lnTo>
                  <a:lnTo>
                    <a:pt x="160" y="18"/>
                  </a:lnTo>
                  <a:lnTo>
                    <a:pt x="160" y="16"/>
                  </a:lnTo>
                  <a:lnTo>
                    <a:pt x="160" y="14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3" y="11"/>
                  </a:lnTo>
                  <a:lnTo>
                    <a:pt x="151" y="13"/>
                  </a:lnTo>
                  <a:lnTo>
                    <a:pt x="149" y="14"/>
                  </a:lnTo>
                  <a:lnTo>
                    <a:pt x="149" y="18"/>
                  </a:lnTo>
                  <a:lnTo>
                    <a:pt x="149" y="22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5"/>
                  </a:lnTo>
                  <a:close/>
                  <a:moveTo>
                    <a:pt x="179" y="14"/>
                  </a:moveTo>
                  <a:lnTo>
                    <a:pt x="179" y="11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1" y="13"/>
                  </a:lnTo>
                  <a:lnTo>
                    <a:pt x="170" y="14"/>
                  </a:lnTo>
                  <a:lnTo>
                    <a:pt x="170" y="18"/>
                  </a:lnTo>
                  <a:lnTo>
                    <a:pt x="170" y="20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5" y="25"/>
                  </a:lnTo>
                  <a:lnTo>
                    <a:pt x="177" y="24"/>
                  </a:lnTo>
                  <a:lnTo>
                    <a:pt x="179" y="22"/>
                  </a:lnTo>
                  <a:lnTo>
                    <a:pt x="179" y="20"/>
                  </a:lnTo>
                  <a:lnTo>
                    <a:pt x="183" y="20"/>
                  </a:lnTo>
                  <a:lnTo>
                    <a:pt x="183" y="24"/>
                  </a:lnTo>
                  <a:lnTo>
                    <a:pt x="181" y="25"/>
                  </a:lnTo>
                  <a:lnTo>
                    <a:pt x="179" y="27"/>
                  </a:lnTo>
                  <a:lnTo>
                    <a:pt x="175" y="27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68" y="25"/>
                  </a:lnTo>
                  <a:lnTo>
                    <a:pt x="168" y="24"/>
                  </a:lnTo>
                  <a:lnTo>
                    <a:pt x="166" y="20"/>
                  </a:lnTo>
                  <a:lnTo>
                    <a:pt x="166" y="18"/>
                  </a:lnTo>
                  <a:lnTo>
                    <a:pt x="166" y="14"/>
                  </a:lnTo>
                  <a:lnTo>
                    <a:pt x="168" y="13"/>
                  </a:lnTo>
                  <a:lnTo>
                    <a:pt x="168" y="11"/>
                  </a:lnTo>
                  <a:lnTo>
                    <a:pt x="170" y="9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9" y="9"/>
                  </a:lnTo>
                  <a:lnTo>
                    <a:pt x="181" y="9"/>
                  </a:lnTo>
                  <a:lnTo>
                    <a:pt x="183" y="11"/>
                  </a:lnTo>
                  <a:lnTo>
                    <a:pt x="183" y="13"/>
                  </a:lnTo>
                  <a:lnTo>
                    <a:pt x="183" y="14"/>
                  </a:lnTo>
                  <a:lnTo>
                    <a:pt x="179" y="14"/>
                  </a:lnTo>
                  <a:close/>
                  <a:moveTo>
                    <a:pt x="203" y="27"/>
                  </a:moveTo>
                  <a:lnTo>
                    <a:pt x="197" y="27"/>
                  </a:lnTo>
                  <a:lnTo>
                    <a:pt x="192" y="18"/>
                  </a:lnTo>
                  <a:lnTo>
                    <a:pt x="190" y="20"/>
                  </a:lnTo>
                  <a:lnTo>
                    <a:pt x="190" y="27"/>
                  </a:lnTo>
                  <a:lnTo>
                    <a:pt x="186" y="27"/>
                  </a:lnTo>
                  <a:lnTo>
                    <a:pt x="186" y="7"/>
                  </a:lnTo>
                  <a:lnTo>
                    <a:pt x="190" y="7"/>
                  </a:lnTo>
                  <a:lnTo>
                    <a:pt x="190" y="16"/>
                  </a:lnTo>
                  <a:lnTo>
                    <a:pt x="197" y="7"/>
                  </a:lnTo>
                  <a:lnTo>
                    <a:pt x="201" y="7"/>
                  </a:lnTo>
                  <a:lnTo>
                    <a:pt x="194" y="16"/>
                  </a:lnTo>
                  <a:lnTo>
                    <a:pt x="203" y="2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2" name="Freeform 122"/>
            <p:cNvSpPr>
              <a:spLocks noEditPoints="1"/>
            </p:cNvSpPr>
            <p:nvPr/>
          </p:nvSpPr>
          <p:spPr bwMode="auto">
            <a:xfrm>
              <a:off x="3101" y="3601"/>
              <a:ext cx="111" cy="28"/>
            </a:xfrm>
            <a:custGeom>
              <a:avLst/>
              <a:gdLst>
                <a:gd name="T0" fmla="*/ 0 w 111"/>
                <a:gd name="T1" fmla="*/ 0 h 28"/>
                <a:gd name="T2" fmla="*/ 17 w 111"/>
                <a:gd name="T3" fmla="*/ 0 h 28"/>
                <a:gd name="T4" fmla="*/ 22 w 111"/>
                <a:gd name="T5" fmla="*/ 28 h 28"/>
                <a:gd name="T6" fmla="*/ 4 w 111"/>
                <a:gd name="T7" fmla="*/ 19 h 28"/>
                <a:gd name="T8" fmla="*/ 43 w 111"/>
                <a:gd name="T9" fmla="*/ 28 h 28"/>
                <a:gd name="T10" fmla="*/ 46 w 111"/>
                <a:gd name="T11" fmla="*/ 28 h 28"/>
                <a:gd name="T12" fmla="*/ 39 w 111"/>
                <a:gd name="T13" fmla="*/ 24 h 28"/>
                <a:gd name="T14" fmla="*/ 35 w 111"/>
                <a:gd name="T15" fmla="*/ 28 h 28"/>
                <a:gd name="T16" fmla="*/ 26 w 111"/>
                <a:gd name="T17" fmla="*/ 8 h 28"/>
                <a:gd name="T18" fmla="*/ 33 w 111"/>
                <a:gd name="T19" fmla="*/ 17 h 28"/>
                <a:gd name="T20" fmla="*/ 41 w 111"/>
                <a:gd name="T21" fmla="*/ 21 h 28"/>
                <a:gd name="T22" fmla="*/ 33 w 111"/>
                <a:gd name="T23" fmla="*/ 26 h 28"/>
                <a:gd name="T24" fmla="*/ 37 w 111"/>
                <a:gd name="T25" fmla="*/ 24 h 28"/>
                <a:gd name="T26" fmla="*/ 35 w 111"/>
                <a:gd name="T27" fmla="*/ 21 h 28"/>
                <a:gd name="T28" fmla="*/ 30 w 111"/>
                <a:gd name="T29" fmla="*/ 19 h 28"/>
                <a:gd name="T30" fmla="*/ 59 w 111"/>
                <a:gd name="T31" fmla="*/ 17 h 28"/>
                <a:gd name="T32" fmla="*/ 63 w 111"/>
                <a:gd name="T33" fmla="*/ 13 h 28"/>
                <a:gd name="T34" fmla="*/ 56 w 111"/>
                <a:gd name="T35" fmla="*/ 11 h 28"/>
                <a:gd name="T36" fmla="*/ 52 w 111"/>
                <a:gd name="T37" fmla="*/ 13 h 28"/>
                <a:gd name="T38" fmla="*/ 54 w 111"/>
                <a:gd name="T39" fmla="*/ 9 h 28"/>
                <a:gd name="T40" fmla="*/ 61 w 111"/>
                <a:gd name="T41" fmla="*/ 8 h 28"/>
                <a:gd name="T42" fmla="*/ 65 w 111"/>
                <a:gd name="T43" fmla="*/ 11 h 28"/>
                <a:gd name="T44" fmla="*/ 67 w 111"/>
                <a:gd name="T45" fmla="*/ 15 h 28"/>
                <a:gd name="T46" fmla="*/ 63 w 111"/>
                <a:gd name="T47" fmla="*/ 17 h 28"/>
                <a:gd name="T48" fmla="*/ 67 w 111"/>
                <a:gd name="T49" fmla="*/ 24 h 28"/>
                <a:gd name="T50" fmla="*/ 63 w 111"/>
                <a:gd name="T51" fmla="*/ 28 h 28"/>
                <a:gd name="T52" fmla="*/ 56 w 111"/>
                <a:gd name="T53" fmla="*/ 28 h 28"/>
                <a:gd name="T54" fmla="*/ 52 w 111"/>
                <a:gd name="T55" fmla="*/ 24 h 28"/>
                <a:gd name="T56" fmla="*/ 54 w 111"/>
                <a:gd name="T57" fmla="*/ 22 h 28"/>
                <a:gd name="T58" fmla="*/ 56 w 111"/>
                <a:gd name="T59" fmla="*/ 24 h 28"/>
                <a:gd name="T60" fmla="*/ 59 w 111"/>
                <a:gd name="T61" fmla="*/ 26 h 28"/>
                <a:gd name="T62" fmla="*/ 63 w 111"/>
                <a:gd name="T63" fmla="*/ 21 h 28"/>
                <a:gd name="T64" fmla="*/ 57 w 111"/>
                <a:gd name="T65" fmla="*/ 19 h 28"/>
                <a:gd name="T66" fmla="*/ 56 w 111"/>
                <a:gd name="T67" fmla="*/ 19 h 28"/>
                <a:gd name="T68" fmla="*/ 56 w 111"/>
                <a:gd name="T69" fmla="*/ 17 h 28"/>
                <a:gd name="T70" fmla="*/ 59 w 111"/>
                <a:gd name="T71" fmla="*/ 17 h 28"/>
                <a:gd name="T72" fmla="*/ 89 w 111"/>
                <a:gd name="T73" fmla="*/ 8 h 28"/>
                <a:gd name="T74" fmla="*/ 85 w 111"/>
                <a:gd name="T75" fmla="*/ 22 h 28"/>
                <a:gd name="T76" fmla="*/ 83 w 111"/>
                <a:gd name="T77" fmla="*/ 26 h 28"/>
                <a:gd name="T78" fmla="*/ 78 w 111"/>
                <a:gd name="T79" fmla="*/ 28 h 28"/>
                <a:gd name="T80" fmla="*/ 74 w 111"/>
                <a:gd name="T81" fmla="*/ 8 h 28"/>
                <a:gd name="T82" fmla="*/ 81 w 111"/>
                <a:gd name="T83" fmla="*/ 17 h 28"/>
                <a:gd name="T84" fmla="*/ 85 w 111"/>
                <a:gd name="T85" fmla="*/ 22 h 28"/>
                <a:gd name="T86" fmla="*/ 80 w 111"/>
                <a:gd name="T87" fmla="*/ 24 h 28"/>
                <a:gd name="T88" fmla="*/ 81 w 111"/>
                <a:gd name="T89" fmla="*/ 22 h 28"/>
                <a:gd name="T90" fmla="*/ 80 w 111"/>
                <a:gd name="T91" fmla="*/ 19 h 28"/>
                <a:gd name="T92" fmla="*/ 74 w 111"/>
                <a:gd name="T93" fmla="*/ 26 h 28"/>
                <a:gd name="T94" fmla="*/ 100 w 111"/>
                <a:gd name="T95" fmla="*/ 24 h 28"/>
                <a:gd name="T96" fmla="*/ 94 w 111"/>
                <a:gd name="T97" fmla="*/ 28 h 28"/>
                <a:gd name="T98" fmla="*/ 96 w 111"/>
                <a:gd name="T99" fmla="*/ 24 h 28"/>
                <a:gd name="T100" fmla="*/ 98 w 111"/>
                <a:gd name="T101" fmla="*/ 8 h 28"/>
                <a:gd name="T102" fmla="*/ 107 w 111"/>
                <a:gd name="T103" fmla="*/ 28 h 2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"/>
                <a:gd name="T157" fmla="*/ 0 h 28"/>
                <a:gd name="T158" fmla="*/ 111 w 111"/>
                <a:gd name="T159" fmla="*/ 28 h 2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" h="28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8"/>
                  </a:lnTo>
                  <a:lnTo>
                    <a:pt x="19" y="28"/>
                  </a:lnTo>
                  <a:lnTo>
                    <a:pt x="9" y="15"/>
                  </a:lnTo>
                  <a:lnTo>
                    <a:pt x="4" y="19"/>
                  </a:lnTo>
                  <a:lnTo>
                    <a:pt x="4" y="28"/>
                  </a:lnTo>
                  <a:close/>
                  <a:moveTo>
                    <a:pt x="46" y="28"/>
                  </a:moveTo>
                  <a:lnTo>
                    <a:pt x="43" y="2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28"/>
                  </a:lnTo>
                  <a:close/>
                  <a:moveTo>
                    <a:pt x="41" y="22"/>
                  </a:moveTo>
                  <a:lnTo>
                    <a:pt x="41" y="24"/>
                  </a:lnTo>
                  <a:lnTo>
                    <a:pt x="39" y="24"/>
                  </a:lnTo>
                  <a:lnTo>
                    <a:pt x="39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26" y="28"/>
                  </a:lnTo>
                  <a:lnTo>
                    <a:pt x="26" y="8"/>
                  </a:lnTo>
                  <a:lnTo>
                    <a:pt x="30" y="8"/>
                  </a:lnTo>
                  <a:lnTo>
                    <a:pt x="30" y="17"/>
                  </a:lnTo>
                  <a:lnTo>
                    <a:pt x="33" y="17"/>
                  </a:lnTo>
                  <a:lnTo>
                    <a:pt x="37" y="17"/>
                  </a:lnTo>
                  <a:lnTo>
                    <a:pt x="39" y="19"/>
                  </a:lnTo>
                  <a:lnTo>
                    <a:pt x="41" y="21"/>
                  </a:lnTo>
                  <a:lnTo>
                    <a:pt x="41" y="22"/>
                  </a:lnTo>
                  <a:close/>
                  <a:moveTo>
                    <a:pt x="30" y="26"/>
                  </a:moveTo>
                  <a:lnTo>
                    <a:pt x="33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1"/>
                  </a:lnTo>
                  <a:lnTo>
                    <a:pt x="35" y="21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0" y="19"/>
                  </a:lnTo>
                  <a:lnTo>
                    <a:pt x="30" y="26"/>
                  </a:lnTo>
                  <a:close/>
                  <a:moveTo>
                    <a:pt x="59" y="17"/>
                  </a:moveTo>
                  <a:lnTo>
                    <a:pt x="59" y="17"/>
                  </a:lnTo>
                  <a:lnTo>
                    <a:pt x="61" y="15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6" y="11"/>
                  </a:lnTo>
                  <a:lnTo>
                    <a:pt x="54" y="15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2" y="11"/>
                  </a:lnTo>
                  <a:lnTo>
                    <a:pt x="52" y="9"/>
                  </a:lnTo>
                  <a:lnTo>
                    <a:pt x="54" y="9"/>
                  </a:lnTo>
                  <a:lnTo>
                    <a:pt x="56" y="8"/>
                  </a:lnTo>
                  <a:lnTo>
                    <a:pt x="59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5" y="11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67" y="19"/>
                  </a:lnTo>
                  <a:lnTo>
                    <a:pt x="67" y="22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5" y="26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6"/>
                  </a:lnTo>
                  <a:lnTo>
                    <a:pt x="52" y="24"/>
                  </a:lnTo>
                  <a:lnTo>
                    <a:pt x="50" y="22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6" y="26"/>
                  </a:lnTo>
                  <a:lnTo>
                    <a:pt x="57" y="26"/>
                  </a:lnTo>
                  <a:lnTo>
                    <a:pt x="59" y="26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1" y="19"/>
                  </a:lnTo>
                  <a:lnTo>
                    <a:pt x="57" y="19"/>
                  </a:lnTo>
                  <a:lnTo>
                    <a:pt x="56" y="19"/>
                  </a:lnTo>
                  <a:lnTo>
                    <a:pt x="56" y="17"/>
                  </a:lnTo>
                  <a:lnTo>
                    <a:pt x="57" y="17"/>
                  </a:lnTo>
                  <a:lnTo>
                    <a:pt x="59" y="17"/>
                  </a:lnTo>
                  <a:close/>
                  <a:moveTo>
                    <a:pt x="93" y="28"/>
                  </a:moveTo>
                  <a:lnTo>
                    <a:pt x="89" y="28"/>
                  </a:lnTo>
                  <a:lnTo>
                    <a:pt x="89" y="8"/>
                  </a:lnTo>
                  <a:lnTo>
                    <a:pt x="93" y="8"/>
                  </a:lnTo>
                  <a:lnTo>
                    <a:pt x="93" y="28"/>
                  </a:lnTo>
                  <a:close/>
                  <a:moveTo>
                    <a:pt x="85" y="22"/>
                  </a:moveTo>
                  <a:lnTo>
                    <a:pt x="85" y="24"/>
                  </a:lnTo>
                  <a:lnTo>
                    <a:pt x="83" y="26"/>
                  </a:lnTo>
                  <a:lnTo>
                    <a:pt x="83" y="28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0" y="28"/>
                  </a:lnTo>
                  <a:lnTo>
                    <a:pt x="70" y="8"/>
                  </a:lnTo>
                  <a:lnTo>
                    <a:pt x="74" y="8"/>
                  </a:lnTo>
                  <a:lnTo>
                    <a:pt x="74" y="17"/>
                  </a:lnTo>
                  <a:lnTo>
                    <a:pt x="78" y="17"/>
                  </a:lnTo>
                  <a:lnTo>
                    <a:pt x="81" y="17"/>
                  </a:lnTo>
                  <a:lnTo>
                    <a:pt x="83" y="19"/>
                  </a:lnTo>
                  <a:lnTo>
                    <a:pt x="85" y="21"/>
                  </a:lnTo>
                  <a:lnTo>
                    <a:pt x="85" y="22"/>
                  </a:lnTo>
                  <a:close/>
                  <a:moveTo>
                    <a:pt x="74" y="26"/>
                  </a:moveTo>
                  <a:lnTo>
                    <a:pt x="78" y="26"/>
                  </a:lnTo>
                  <a:lnTo>
                    <a:pt x="80" y="24"/>
                  </a:lnTo>
                  <a:lnTo>
                    <a:pt x="81" y="24"/>
                  </a:lnTo>
                  <a:lnTo>
                    <a:pt x="81" y="22"/>
                  </a:lnTo>
                  <a:lnTo>
                    <a:pt x="81" y="21"/>
                  </a:lnTo>
                  <a:lnTo>
                    <a:pt x="80" y="19"/>
                  </a:lnTo>
                  <a:lnTo>
                    <a:pt x="78" y="19"/>
                  </a:lnTo>
                  <a:lnTo>
                    <a:pt x="74" y="19"/>
                  </a:lnTo>
                  <a:lnTo>
                    <a:pt x="74" y="26"/>
                  </a:lnTo>
                  <a:close/>
                  <a:moveTo>
                    <a:pt x="100" y="11"/>
                  </a:moveTo>
                  <a:lnTo>
                    <a:pt x="100" y="22"/>
                  </a:lnTo>
                  <a:lnTo>
                    <a:pt x="100" y="24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6" y="24"/>
                  </a:lnTo>
                  <a:lnTo>
                    <a:pt x="98" y="22"/>
                  </a:lnTo>
                  <a:lnTo>
                    <a:pt x="98" y="8"/>
                  </a:lnTo>
                  <a:lnTo>
                    <a:pt x="111" y="8"/>
                  </a:lnTo>
                  <a:lnTo>
                    <a:pt x="111" y="28"/>
                  </a:lnTo>
                  <a:lnTo>
                    <a:pt x="107" y="28"/>
                  </a:lnTo>
                  <a:lnTo>
                    <a:pt x="107" y="11"/>
                  </a:lnTo>
                  <a:lnTo>
                    <a:pt x="100" y="1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3" name="Freeform 123"/>
            <p:cNvSpPr>
              <a:spLocks noEditPoints="1"/>
            </p:cNvSpPr>
            <p:nvPr/>
          </p:nvSpPr>
          <p:spPr bwMode="auto">
            <a:xfrm>
              <a:off x="2961" y="2145"/>
              <a:ext cx="142" cy="35"/>
            </a:xfrm>
            <a:custGeom>
              <a:avLst/>
              <a:gdLst>
                <a:gd name="T0" fmla="*/ 0 w 142"/>
                <a:gd name="T1" fmla="*/ 24 h 35"/>
                <a:gd name="T2" fmla="*/ 3 w 142"/>
                <a:gd name="T3" fmla="*/ 19 h 35"/>
                <a:gd name="T4" fmla="*/ 22 w 142"/>
                <a:gd name="T5" fmla="*/ 24 h 35"/>
                <a:gd name="T6" fmla="*/ 20 w 142"/>
                <a:gd name="T7" fmla="*/ 28 h 35"/>
                <a:gd name="T8" fmla="*/ 18 w 142"/>
                <a:gd name="T9" fmla="*/ 4 h 35"/>
                <a:gd name="T10" fmla="*/ 5 w 142"/>
                <a:gd name="T11" fmla="*/ 24 h 35"/>
                <a:gd name="T12" fmla="*/ 40 w 142"/>
                <a:gd name="T13" fmla="*/ 13 h 35"/>
                <a:gd name="T14" fmla="*/ 39 w 142"/>
                <a:gd name="T15" fmla="*/ 22 h 35"/>
                <a:gd name="T16" fmla="*/ 33 w 142"/>
                <a:gd name="T17" fmla="*/ 32 h 35"/>
                <a:gd name="T18" fmla="*/ 31 w 142"/>
                <a:gd name="T19" fmla="*/ 35 h 35"/>
                <a:gd name="T20" fmla="*/ 28 w 142"/>
                <a:gd name="T21" fmla="*/ 35 h 35"/>
                <a:gd name="T22" fmla="*/ 29 w 142"/>
                <a:gd name="T23" fmla="*/ 33 h 35"/>
                <a:gd name="T24" fmla="*/ 31 w 142"/>
                <a:gd name="T25" fmla="*/ 30 h 35"/>
                <a:gd name="T26" fmla="*/ 33 w 142"/>
                <a:gd name="T27" fmla="*/ 24 h 35"/>
                <a:gd name="T28" fmla="*/ 46 w 142"/>
                <a:gd name="T29" fmla="*/ 33 h 35"/>
                <a:gd name="T30" fmla="*/ 46 w 142"/>
                <a:gd name="T31" fmla="*/ 24 h 35"/>
                <a:gd name="T32" fmla="*/ 46 w 142"/>
                <a:gd name="T33" fmla="*/ 8 h 35"/>
                <a:gd name="T34" fmla="*/ 63 w 142"/>
                <a:gd name="T35" fmla="*/ 33 h 35"/>
                <a:gd name="T36" fmla="*/ 57 w 142"/>
                <a:gd name="T37" fmla="*/ 24 h 35"/>
                <a:gd name="T38" fmla="*/ 50 w 142"/>
                <a:gd name="T39" fmla="*/ 22 h 35"/>
                <a:gd name="T40" fmla="*/ 68 w 142"/>
                <a:gd name="T41" fmla="*/ 22 h 35"/>
                <a:gd name="T42" fmla="*/ 77 w 142"/>
                <a:gd name="T43" fmla="*/ 28 h 35"/>
                <a:gd name="T44" fmla="*/ 64 w 142"/>
                <a:gd name="T45" fmla="*/ 28 h 35"/>
                <a:gd name="T46" fmla="*/ 98 w 142"/>
                <a:gd name="T47" fmla="*/ 8 h 35"/>
                <a:gd name="T48" fmla="*/ 98 w 142"/>
                <a:gd name="T49" fmla="*/ 19 h 35"/>
                <a:gd name="T50" fmla="*/ 87 w 142"/>
                <a:gd name="T51" fmla="*/ 8 h 35"/>
                <a:gd name="T52" fmla="*/ 98 w 142"/>
                <a:gd name="T53" fmla="*/ 8 h 35"/>
                <a:gd name="T54" fmla="*/ 111 w 142"/>
                <a:gd name="T55" fmla="*/ 20 h 35"/>
                <a:gd name="T56" fmla="*/ 111 w 142"/>
                <a:gd name="T57" fmla="*/ 8 h 35"/>
                <a:gd name="T58" fmla="*/ 114 w 142"/>
                <a:gd name="T59" fmla="*/ 17 h 35"/>
                <a:gd name="T60" fmla="*/ 127 w 142"/>
                <a:gd name="T61" fmla="*/ 9 h 35"/>
                <a:gd name="T62" fmla="*/ 136 w 142"/>
                <a:gd name="T63" fmla="*/ 8 h 35"/>
                <a:gd name="T64" fmla="*/ 140 w 142"/>
                <a:gd name="T65" fmla="*/ 13 h 35"/>
                <a:gd name="T66" fmla="*/ 142 w 142"/>
                <a:gd name="T67" fmla="*/ 26 h 35"/>
                <a:gd name="T68" fmla="*/ 142 w 142"/>
                <a:gd name="T69" fmla="*/ 28 h 35"/>
                <a:gd name="T70" fmla="*/ 140 w 142"/>
                <a:gd name="T71" fmla="*/ 28 h 35"/>
                <a:gd name="T72" fmla="*/ 138 w 142"/>
                <a:gd name="T73" fmla="*/ 24 h 35"/>
                <a:gd name="T74" fmla="*/ 131 w 142"/>
                <a:gd name="T75" fmla="*/ 28 h 35"/>
                <a:gd name="T76" fmla="*/ 125 w 142"/>
                <a:gd name="T77" fmla="*/ 26 h 35"/>
                <a:gd name="T78" fmla="*/ 125 w 142"/>
                <a:gd name="T79" fmla="*/ 19 h 35"/>
                <a:gd name="T80" fmla="*/ 136 w 142"/>
                <a:gd name="T81" fmla="*/ 15 h 35"/>
                <a:gd name="T82" fmla="*/ 131 w 142"/>
                <a:gd name="T83" fmla="*/ 11 h 35"/>
                <a:gd name="T84" fmla="*/ 125 w 142"/>
                <a:gd name="T85" fmla="*/ 13 h 35"/>
                <a:gd name="T86" fmla="*/ 135 w 142"/>
                <a:gd name="T87" fmla="*/ 19 h 35"/>
                <a:gd name="T88" fmla="*/ 129 w 142"/>
                <a:gd name="T89" fmla="*/ 20 h 35"/>
                <a:gd name="T90" fmla="*/ 129 w 142"/>
                <a:gd name="T91" fmla="*/ 24 h 35"/>
                <a:gd name="T92" fmla="*/ 135 w 142"/>
                <a:gd name="T93" fmla="*/ 24 h 35"/>
                <a:gd name="T94" fmla="*/ 136 w 142"/>
                <a:gd name="T95" fmla="*/ 17 h 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2"/>
                <a:gd name="T145" fmla="*/ 0 h 35"/>
                <a:gd name="T146" fmla="*/ 142 w 142"/>
                <a:gd name="T147" fmla="*/ 35 h 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2" h="35">
                  <a:moveTo>
                    <a:pt x="3" y="28"/>
                  </a:moveTo>
                  <a:lnTo>
                    <a:pt x="3" y="3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0"/>
                  </a:lnTo>
                  <a:lnTo>
                    <a:pt x="22" y="0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4" y="33"/>
                  </a:lnTo>
                  <a:lnTo>
                    <a:pt x="20" y="33"/>
                  </a:lnTo>
                  <a:lnTo>
                    <a:pt x="20" y="28"/>
                  </a:lnTo>
                  <a:lnTo>
                    <a:pt x="3" y="28"/>
                  </a:lnTo>
                  <a:close/>
                  <a:moveTo>
                    <a:pt x="5" y="24"/>
                  </a:moveTo>
                  <a:lnTo>
                    <a:pt x="18" y="24"/>
                  </a:lnTo>
                  <a:lnTo>
                    <a:pt x="18" y="4"/>
                  </a:lnTo>
                  <a:lnTo>
                    <a:pt x="7" y="4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5" y="24"/>
                  </a:lnTo>
                  <a:close/>
                  <a:moveTo>
                    <a:pt x="39" y="8"/>
                  </a:moveTo>
                  <a:lnTo>
                    <a:pt x="42" y="8"/>
                  </a:lnTo>
                  <a:lnTo>
                    <a:pt x="42" y="9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40" y="17"/>
                  </a:lnTo>
                  <a:lnTo>
                    <a:pt x="39" y="19"/>
                  </a:lnTo>
                  <a:lnTo>
                    <a:pt x="39" y="22"/>
                  </a:lnTo>
                  <a:lnTo>
                    <a:pt x="37" y="26"/>
                  </a:lnTo>
                  <a:lnTo>
                    <a:pt x="37" y="28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3" y="33"/>
                  </a:lnTo>
                  <a:lnTo>
                    <a:pt x="31" y="35"/>
                  </a:lnTo>
                  <a:lnTo>
                    <a:pt x="29" y="35"/>
                  </a:lnTo>
                  <a:lnTo>
                    <a:pt x="28" y="35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29" y="32"/>
                  </a:lnTo>
                  <a:lnTo>
                    <a:pt x="31" y="32"/>
                  </a:lnTo>
                  <a:lnTo>
                    <a:pt x="31" y="30"/>
                  </a:lnTo>
                  <a:lnTo>
                    <a:pt x="33" y="28"/>
                  </a:lnTo>
                  <a:lnTo>
                    <a:pt x="26" y="8"/>
                  </a:lnTo>
                  <a:lnTo>
                    <a:pt x="29" y="8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9" y="8"/>
                  </a:lnTo>
                  <a:close/>
                  <a:moveTo>
                    <a:pt x="46" y="28"/>
                  </a:moveTo>
                  <a:lnTo>
                    <a:pt x="46" y="33"/>
                  </a:lnTo>
                  <a:lnTo>
                    <a:pt x="44" y="33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6" y="8"/>
                  </a:lnTo>
                  <a:lnTo>
                    <a:pt x="61" y="8"/>
                  </a:lnTo>
                  <a:lnTo>
                    <a:pt x="61" y="24"/>
                  </a:lnTo>
                  <a:lnTo>
                    <a:pt x="63" y="24"/>
                  </a:lnTo>
                  <a:lnTo>
                    <a:pt x="63" y="33"/>
                  </a:lnTo>
                  <a:lnTo>
                    <a:pt x="59" y="33"/>
                  </a:lnTo>
                  <a:lnTo>
                    <a:pt x="59" y="28"/>
                  </a:lnTo>
                  <a:lnTo>
                    <a:pt x="46" y="28"/>
                  </a:lnTo>
                  <a:close/>
                  <a:moveTo>
                    <a:pt x="57" y="24"/>
                  </a:moveTo>
                  <a:lnTo>
                    <a:pt x="57" y="11"/>
                  </a:lnTo>
                  <a:lnTo>
                    <a:pt x="50" y="11"/>
                  </a:lnTo>
                  <a:lnTo>
                    <a:pt x="50" y="20"/>
                  </a:lnTo>
                  <a:lnTo>
                    <a:pt x="50" y="22"/>
                  </a:lnTo>
                  <a:lnTo>
                    <a:pt x="48" y="24"/>
                  </a:lnTo>
                  <a:lnTo>
                    <a:pt x="57" y="24"/>
                  </a:lnTo>
                  <a:close/>
                  <a:moveTo>
                    <a:pt x="68" y="22"/>
                  </a:moveTo>
                  <a:lnTo>
                    <a:pt x="68" y="22"/>
                  </a:lnTo>
                  <a:lnTo>
                    <a:pt x="77" y="8"/>
                  </a:lnTo>
                  <a:lnTo>
                    <a:pt x="81" y="8"/>
                  </a:lnTo>
                  <a:lnTo>
                    <a:pt x="81" y="28"/>
                  </a:lnTo>
                  <a:lnTo>
                    <a:pt x="77" y="28"/>
                  </a:lnTo>
                  <a:lnTo>
                    <a:pt x="77" y="13"/>
                  </a:lnTo>
                  <a:lnTo>
                    <a:pt x="68" y="28"/>
                  </a:lnTo>
                  <a:lnTo>
                    <a:pt x="64" y="28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68" y="22"/>
                  </a:lnTo>
                  <a:close/>
                  <a:moveTo>
                    <a:pt x="98" y="8"/>
                  </a:moveTo>
                  <a:lnTo>
                    <a:pt x="101" y="8"/>
                  </a:lnTo>
                  <a:lnTo>
                    <a:pt x="101" y="28"/>
                  </a:lnTo>
                  <a:lnTo>
                    <a:pt x="98" y="28"/>
                  </a:lnTo>
                  <a:lnTo>
                    <a:pt x="98" y="19"/>
                  </a:lnTo>
                  <a:lnTo>
                    <a:pt x="88" y="19"/>
                  </a:lnTo>
                  <a:lnTo>
                    <a:pt x="88" y="28"/>
                  </a:lnTo>
                  <a:lnTo>
                    <a:pt x="87" y="28"/>
                  </a:lnTo>
                  <a:lnTo>
                    <a:pt x="87" y="8"/>
                  </a:lnTo>
                  <a:lnTo>
                    <a:pt x="88" y="8"/>
                  </a:lnTo>
                  <a:lnTo>
                    <a:pt x="88" y="17"/>
                  </a:lnTo>
                  <a:lnTo>
                    <a:pt x="98" y="17"/>
                  </a:lnTo>
                  <a:lnTo>
                    <a:pt x="98" y="8"/>
                  </a:lnTo>
                  <a:close/>
                  <a:moveTo>
                    <a:pt x="124" y="28"/>
                  </a:moveTo>
                  <a:lnTo>
                    <a:pt x="118" y="28"/>
                  </a:lnTo>
                  <a:lnTo>
                    <a:pt x="112" y="19"/>
                  </a:lnTo>
                  <a:lnTo>
                    <a:pt x="111" y="20"/>
                  </a:lnTo>
                  <a:lnTo>
                    <a:pt x="111" y="28"/>
                  </a:lnTo>
                  <a:lnTo>
                    <a:pt x="107" y="28"/>
                  </a:lnTo>
                  <a:lnTo>
                    <a:pt x="107" y="8"/>
                  </a:lnTo>
                  <a:lnTo>
                    <a:pt x="111" y="8"/>
                  </a:lnTo>
                  <a:lnTo>
                    <a:pt x="111" y="17"/>
                  </a:lnTo>
                  <a:lnTo>
                    <a:pt x="118" y="8"/>
                  </a:lnTo>
                  <a:lnTo>
                    <a:pt x="122" y="8"/>
                  </a:lnTo>
                  <a:lnTo>
                    <a:pt x="114" y="17"/>
                  </a:lnTo>
                  <a:lnTo>
                    <a:pt x="124" y="28"/>
                  </a:lnTo>
                  <a:close/>
                  <a:moveTo>
                    <a:pt x="125" y="13"/>
                  </a:moveTo>
                  <a:lnTo>
                    <a:pt x="125" y="11"/>
                  </a:lnTo>
                  <a:lnTo>
                    <a:pt x="127" y="9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8"/>
                  </a:lnTo>
                  <a:lnTo>
                    <a:pt x="136" y="8"/>
                  </a:lnTo>
                  <a:lnTo>
                    <a:pt x="138" y="8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3"/>
                  </a:lnTo>
                  <a:lnTo>
                    <a:pt x="140" y="24"/>
                  </a:lnTo>
                  <a:lnTo>
                    <a:pt x="142" y="26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8" y="26"/>
                  </a:lnTo>
                  <a:lnTo>
                    <a:pt x="138" y="24"/>
                  </a:lnTo>
                  <a:lnTo>
                    <a:pt x="136" y="26"/>
                  </a:lnTo>
                  <a:lnTo>
                    <a:pt x="135" y="28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5" y="26"/>
                  </a:lnTo>
                  <a:lnTo>
                    <a:pt x="125" y="24"/>
                  </a:lnTo>
                  <a:lnTo>
                    <a:pt x="124" y="22"/>
                  </a:lnTo>
                  <a:lnTo>
                    <a:pt x="125" y="20"/>
                  </a:lnTo>
                  <a:lnTo>
                    <a:pt x="125" y="19"/>
                  </a:lnTo>
                  <a:lnTo>
                    <a:pt x="127" y="17"/>
                  </a:lnTo>
                  <a:lnTo>
                    <a:pt x="131" y="17"/>
                  </a:lnTo>
                  <a:lnTo>
                    <a:pt x="136" y="15"/>
                  </a:lnTo>
                  <a:lnTo>
                    <a:pt x="138" y="13"/>
                  </a:lnTo>
                  <a:lnTo>
                    <a:pt x="136" y="11"/>
                  </a:lnTo>
                  <a:lnTo>
                    <a:pt x="133" y="9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5" y="13"/>
                  </a:lnTo>
                  <a:close/>
                  <a:moveTo>
                    <a:pt x="136" y="17"/>
                  </a:moveTo>
                  <a:lnTo>
                    <a:pt x="136" y="19"/>
                  </a:lnTo>
                  <a:lnTo>
                    <a:pt x="135" y="19"/>
                  </a:lnTo>
                  <a:lnTo>
                    <a:pt x="133" y="19"/>
                  </a:lnTo>
                  <a:lnTo>
                    <a:pt x="131" y="19"/>
                  </a:lnTo>
                  <a:lnTo>
                    <a:pt x="129" y="19"/>
                  </a:lnTo>
                  <a:lnTo>
                    <a:pt x="129" y="20"/>
                  </a:lnTo>
                  <a:lnTo>
                    <a:pt x="127" y="20"/>
                  </a:lnTo>
                  <a:lnTo>
                    <a:pt x="127" y="22"/>
                  </a:lnTo>
                  <a:lnTo>
                    <a:pt x="129" y="24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5" y="24"/>
                  </a:lnTo>
                  <a:lnTo>
                    <a:pt x="136" y="22"/>
                  </a:lnTo>
                  <a:lnTo>
                    <a:pt x="136" y="20"/>
                  </a:lnTo>
                  <a:lnTo>
                    <a:pt x="136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4" name="Freeform 124"/>
            <p:cNvSpPr>
              <a:spLocks noEditPoints="1"/>
            </p:cNvSpPr>
            <p:nvPr/>
          </p:nvSpPr>
          <p:spPr bwMode="auto">
            <a:xfrm>
              <a:off x="2885" y="3470"/>
              <a:ext cx="126" cy="26"/>
            </a:xfrm>
            <a:custGeom>
              <a:avLst/>
              <a:gdLst>
                <a:gd name="T0" fmla="*/ 15 w 126"/>
                <a:gd name="T1" fmla="*/ 0 h 26"/>
                <a:gd name="T2" fmla="*/ 17 w 126"/>
                <a:gd name="T3" fmla="*/ 15 h 26"/>
                <a:gd name="T4" fmla="*/ 41 w 126"/>
                <a:gd name="T5" fmla="*/ 0 h 26"/>
                <a:gd name="T6" fmla="*/ 39 w 126"/>
                <a:gd name="T7" fmla="*/ 4 h 26"/>
                <a:gd name="T8" fmla="*/ 31 w 126"/>
                <a:gd name="T9" fmla="*/ 7 h 26"/>
                <a:gd name="T10" fmla="*/ 31 w 126"/>
                <a:gd name="T11" fmla="*/ 7 h 26"/>
                <a:gd name="T12" fmla="*/ 41 w 126"/>
                <a:gd name="T13" fmla="*/ 7 h 26"/>
                <a:gd name="T14" fmla="*/ 44 w 126"/>
                <a:gd name="T15" fmla="*/ 19 h 26"/>
                <a:gd name="T16" fmla="*/ 35 w 126"/>
                <a:gd name="T17" fmla="*/ 26 h 26"/>
                <a:gd name="T18" fmla="*/ 28 w 126"/>
                <a:gd name="T19" fmla="*/ 22 h 26"/>
                <a:gd name="T20" fmla="*/ 28 w 126"/>
                <a:gd name="T21" fmla="*/ 11 h 26"/>
                <a:gd name="T22" fmla="*/ 30 w 126"/>
                <a:gd name="T23" fmla="*/ 2 h 26"/>
                <a:gd name="T24" fmla="*/ 41 w 126"/>
                <a:gd name="T25" fmla="*/ 0 h 26"/>
                <a:gd name="T26" fmla="*/ 41 w 126"/>
                <a:gd name="T27" fmla="*/ 11 h 26"/>
                <a:gd name="T28" fmla="*/ 33 w 126"/>
                <a:gd name="T29" fmla="*/ 11 h 26"/>
                <a:gd name="T30" fmla="*/ 30 w 126"/>
                <a:gd name="T31" fmla="*/ 19 h 26"/>
                <a:gd name="T32" fmla="*/ 35 w 126"/>
                <a:gd name="T33" fmla="*/ 24 h 26"/>
                <a:gd name="T34" fmla="*/ 41 w 126"/>
                <a:gd name="T35" fmla="*/ 19 h 26"/>
                <a:gd name="T36" fmla="*/ 54 w 126"/>
                <a:gd name="T37" fmla="*/ 6 h 26"/>
                <a:gd name="T38" fmla="*/ 63 w 126"/>
                <a:gd name="T39" fmla="*/ 7 h 26"/>
                <a:gd name="T40" fmla="*/ 65 w 126"/>
                <a:gd name="T41" fmla="*/ 24 h 26"/>
                <a:gd name="T42" fmla="*/ 65 w 126"/>
                <a:gd name="T43" fmla="*/ 26 h 26"/>
                <a:gd name="T44" fmla="*/ 63 w 126"/>
                <a:gd name="T45" fmla="*/ 26 h 26"/>
                <a:gd name="T46" fmla="*/ 57 w 126"/>
                <a:gd name="T47" fmla="*/ 26 h 26"/>
                <a:gd name="T48" fmla="*/ 50 w 126"/>
                <a:gd name="T49" fmla="*/ 26 h 26"/>
                <a:gd name="T50" fmla="*/ 48 w 126"/>
                <a:gd name="T51" fmla="*/ 17 h 26"/>
                <a:gd name="T52" fmla="*/ 61 w 126"/>
                <a:gd name="T53" fmla="*/ 11 h 26"/>
                <a:gd name="T54" fmla="*/ 52 w 126"/>
                <a:gd name="T55" fmla="*/ 11 h 26"/>
                <a:gd name="T56" fmla="*/ 59 w 126"/>
                <a:gd name="T57" fmla="*/ 17 h 26"/>
                <a:gd name="T58" fmla="*/ 52 w 126"/>
                <a:gd name="T59" fmla="*/ 19 h 26"/>
                <a:gd name="T60" fmla="*/ 55 w 126"/>
                <a:gd name="T61" fmla="*/ 24 h 26"/>
                <a:gd name="T62" fmla="*/ 61 w 126"/>
                <a:gd name="T63" fmla="*/ 20 h 26"/>
                <a:gd name="T64" fmla="*/ 74 w 126"/>
                <a:gd name="T65" fmla="*/ 17 h 26"/>
                <a:gd name="T66" fmla="*/ 72 w 126"/>
                <a:gd name="T67" fmla="*/ 6 h 26"/>
                <a:gd name="T68" fmla="*/ 85 w 126"/>
                <a:gd name="T69" fmla="*/ 26 h 26"/>
                <a:gd name="T70" fmla="*/ 96 w 126"/>
                <a:gd name="T71" fmla="*/ 6 h 26"/>
                <a:gd name="T72" fmla="*/ 104 w 126"/>
                <a:gd name="T73" fmla="*/ 9 h 26"/>
                <a:gd name="T74" fmla="*/ 105 w 126"/>
                <a:gd name="T75" fmla="*/ 24 h 26"/>
                <a:gd name="T76" fmla="*/ 105 w 126"/>
                <a:gd name="T77" fmla="*/ 26 h 26"/>
                <a:gd name="T78" fmla="*/ 102 w 126"/>
                <a:gd name="T79" fmla="*/ 26 h 26"/>
                <a:gd name="T80" fmla="*/ 96 w 126"/>
                <a:gd name="T81" fmla="*/ 26 h 26"/>
                <a:gd name="T82" fmla="*/ 89 w 126"/>
                <a:gd name="T83" fmla="*/ 24 h 26"/>
                <a:gd name="T84" fmla="*/ 91 w 126"/>
                <a:gd name="T85" fmla="*/ 15 h 26"/>
                <a:gd name="T86" fmla="*/ 100 w 126"/>
                <a:gd name="T87" fmla="*/ 9 h 26"/>
                <a:gd name="T88" fmla="*/ 91 w 126"/>
                <a:gd name="T89" fmla="*/ 13 h 26"/>
                <a:gd name="T90" fmla="*/ 98 w 126"/>
                <a:gd name="T91" fmla="*/ 17 h 26"/>
                <a:gd name="T92" fmla="*/ 91 w 126"/>
                <a:gd name="T93" fmla="*/ 19 h 26"/>
                <a:gd name="T94" fmla="*/ 96 w 126"/>
                <a:gd name="T95" fmla="*/ 24 h 26"/>
                <a:gd name="T96" fmla="*/ 100 w 126"/>
                <a:gd name="T97" fmla="*/ 19 h 26"/>
                <a:gd name="T98" fmla="*/ 122 w 126"/>
                <a:gd name="T99" fmla="*/ 26 h 26"/>
                <a:gd name="T100" fmla="*/ 109 w 126"/>
                <a:gd name="T101" fmla="*/ 6 h 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26"/>
                <a:gd name="T154" fmla="*/ 0 h 26"/>
                <a:gd name="T155" fmla="*/ 126 w 126"/>
                <a:gd name="T156" fmla="*/ 26 h 2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26" h="26">
                  <a:moveTo>
                    <a:pt x="7" y="19"/>
                  </a:moveTo>
                  <a:lnTo>
                    <a:pt x="4" y="26"/>
                  </a:lnTo>
                  <a:lnTo>
                    <a:pt x="0" y="26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4" y="26"/>
                  </a:lnTo>
                  <a:lnTo>
                    <a:pt x="20" y="26"/>
                  </a:lnTo>
                  <a:lnTo>
                    <a:pt x="19" y="19"/>
                  </a:lnTo>
                  <a:lnTo>
                    <a:pt x="7" y="19"/>
                  </a:lnTo>
                  <a:close/>
                  <a:moveTo>
                    <a:pt x="17" y="15"/>
                  </a:moveTo>
                  <a:lnTo>
                    <a:pt x="13" y="4"/>
                  </a:lnTo>
                  <a:lnTo>
                    <a:pt x="9" y="15"/>
                  </a:lnTo>
                  <a:lnTo>
                    <a:pt x="17" y="15"/>
                  </a:lnTo>
                  <a:close/>
                  <a:moveTo>
                    <a:pt x="41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41" y="2"/>
                  </a:lnTo>
                  <a:lnTo>
                    <a:pt x="39" y="4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3" y="4"/>
                  </a:lnTo>
                  <a:lnTo>
                    <a:pt x="31" y="6"/>
                  </a:lnTo>
                  <a:lnTo>
                    <a:pt x="31" y="7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6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3" y="9"/>
                  </a:lnTo>
                  <a:lnTo>
                    <a:pt x="44" y="11"/>
                  </a:lnTo>
                  <a:lnTo>
                    <a:pt x="44" y="15"/>
                  </a:lnTo>
                  <a:lnTo>
                    <a:pt x="44" y="17"/>
                  </a:lnTo>
                  <a:lnTo>
                    <a:pt x="44" y="19"/>
                  </a:lnTo>
                  <a:lnTo>
                    <a:pt x="44" y="22"/>
                  </a:lnTo>
                  <a:lnTo>
                    <a:pt x="43" y="24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6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1" y="0"/>
                  </a:lnTo>
                  <a:close/>
                  <a:moveTo>
                    <a:pt x="41" y="17"/>
                  </a:moveTo>
                  <a:lnTo>
                    <a:pt x="41" y="15"/>
                  </a:lnTo>
                  <a:lnTo>
                    <a:pt x="41" y="13"/>
                  </a:lnTo>
                  <a:lnTo>
                    <a:pt x="41" y="11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0" y="15"/>
                  </a:lnTo>
                  <a:lnTo>
                    <a:pt x="30" y="17"/>
                  </a:lnTo>
                  <a:lnTo>
                    <a:pt x="30" y="19"/>
                  </a:lnTo>
                  <a:lnTo>
                    <a:pt x="31" y="20"/>
                  </a:lnTo>
                  <a:lnTo>
                    <a:pt x="33" y="22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41" y="20"/>
                  </a:lnTo>
                  <a:lnTo>
                    <a:pt x="41" y="19"/>
                  </a:lnTo>
                  <a:lnTo>
                    <a:pt x="41" y="17"/>
                  </a:lnTo>
                  <a:close/>
                  <a:moveTo>
                    <a:pt x="48" y="13"/>
                  </a:moveTo>
                  <a:lnTo>
                    <a:pt x="50" y="9"/>
                  </a:lnTo>
                  <a:lnTo>
                    <a:pt x="50" y="7"/>
                  </a:lnTo>
                  <a:lnTo>
                    <a:pt x="54" y="6"/>
                  </a:lnTo>
                  <a:lnTo>
                    <a:pt x="57" y="6"/>
                  </a:lnTo>
                  <a:lnTo>
                    <a:pt x="59" y="6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3" y="9"/>
                  </a:lnTo>
                  <a:lnTo>
                    <a:pt x="65" y="11"/>
                  </a:lnTo>
                  <a:lnTo>
                    <a:pt x="65" y="22"/>
                  </a:lnTo>
                  <a:lnTo>
                    <a:pt x="65" y="24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5" y="26"/>
                  </a:lnTo>
                  <a:lnTo>
                    <a:pt x="63" y="26"/>
                  </a:lnTo>
                  <a:lnTo>
                    <a:pt x="61" y="26"/>
                  </a:lnTo>
                  <a:lnTo>
                    <a:pt x="61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5" y="26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4" y="15"/>
                  </a:lnTo>
                  <a:lnTo>
                    <a:pt x="59" y="15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9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2" y="11"/>
                  </a:lnTo>
                  <a:lnTo>
                    <a:pt x="52" y="13"/>
                  </a:lnTo>
                  <a:lnTo>
                    <a:pt x="48" y="13"/>
                  </a:lnTo>
                  <a:close/>
                  <a:moveTo>
                    <a:pt x="61" y="17"/>
                  </a:moveTo>
                  <a:lnTo>
                    <a:pt x="59" y="17"/>
                  </a:lnTo>
                  <a:lnTo>
                    <a:pt x="57" y="17"/>
                  </a:lnTo>
                  <a:lnTo>
                    <a:pt x="55" y="17"/>
                  </a:lnTo>
                  <a:lnTo>
                    <a:pt x="54" y="17"/>
                  </a:lnTo>
                  <a:lnTo>
                    <a:pt x="54" y="19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2"/>
                  </a:lnTo>
                  <a:lnTo>
                    <a:pt x="55" y="24"/>
                  </a:lnTo>
                  <a:lnTo>
                    <a:pt x="57" y="24"/>
                  </a:lnTo>
                  <a:lnTo>
                    <a:pt x="59" y="22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61" y="17"/>
                  </a:lnTo>
                  <a:close/>
                  <a:moveTo>
                    <a:pt x="85" y="26"/>
                  </a:moveTo>
                  <a:lnTo>
                    <a:pt x="81" y="26"/>
                  </a:lnTo>
                  <a:lnTo>
                    <a:pt x="74" y="17"/>
                  </a:lnTo>
                  <a:lnTo>
                    <a:pt x="72" y="19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2" y="15"/>
                  </a:lnTo>
                  <a:lnTo>
                    <a:pt x="81" y="6"/>
                  </a:lnTo>
                  <a:lnTo>
                    <a:pt x="85" y="6"/>
                  </a:lnTo>
                  <a:lnTo>
                    <a:pt x="78" y="15"/>
                  </a:lnTo>
                  <a:lnTo>
                    <a:pt x="85" y="26"/>
                  </a:lnTo>
                  <a:close/>
                  <a:moveTo>
                    <a:pt x="89" y="13"/>
                  </a:moveTo>
                  <a:lnTo>
                    <a:pt x="89" y="9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6" y="6"/>
                  </a:lnTo>
                  <a:lnTo>
                    <a:pt x="98" y="6"/>
                  </a:lnTo>
                  <a:lnTo>
                    <a:pt x="100" y="6"/>
                  </a:lnTo>
                  <a:lnTo>
                    <a:pt x="100" y="7"/>
                  </a:lnTo>
                  <a:lnTo>
                    <a:pt x="102" y="7"/>
                  </a:lnTo>
                  <a:lnTo>
                    <a:pt x="104" y="9"/>
                  </a:lnTo>
                  <a:lnTo>
                    <a:pt x="104" y="11"/>
                  </a:lnTo>
                  <a:lnTo>
                    <a:pt x="104" y="22"/>
                  </a:lnTo>
                  <a:lnTo>
                    <a:pt x="104" y="24"/>
                  </a:lnTo>
                  <a:lnTo>
                    <a:pt x="105" y="24"/>
                  </a:lnTo>
                  <a:lnTo>
                    <a:pt x="105" y="26"/>
                  </a:lnTo>
                  <a:lnTo>
                    <a:pt x="104" y="26"/>
                  </a:lnTo>
                  <a:lnTo>
                    <a:pt x="102" y="26"/>
                  </a:lnTo>
                  <a:lnTo>
                    <a:pt x="100" y="24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2" y="26"/>
                  </a:lnTo>
                  <a:lnTo>
                    <a:pt x="91" y="26"/>
                  </a:lnTo>
                  <a:lnTo>
                    <a:pt x="89" y="26"/>
                  </a:lnTo>
                  <a:lnTo>
                    <a:pt x="89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7" y="19"/>
                  </a:lnTo>
                  <a:lnTo>
                    <a:pt x="89" y="17"/>
                  </a:lnTo>
                  <a:lnTo>
                    <a:pt x="91" y="15"/>
                  </a:lnTo>
                  <a:lnTo>
                    <a:pt x="92" y="15"/>
                  </a:lnTo>
                  <a:lnTo>
                    <a:pt x="98" y="15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100" y="9"/>
                  </a:lnTo>
                  <a:lnTo>
                    <a:pt x="96" y="9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91" y="13"/>
                  </a:lnTo>
                  <a:lnTo>
                    <a:pt x="89" y="13"/>
                  </a:lnTo>
                  <a:close/>
                  <a:moveTo>
                    <a:pt x="100" y="17"/>
                  </a:moveTo>
                  <a:lnTo>
                    <a:pt x="100" y="17"/>
                  </a:lnTo>
                  <a:lnTo>
                    <a:pt x="98" y="17"/>
                  </a:lnTo>
                  <a:lnTo>
                    <a:pt x="94" y="17"/>
                  </a:lnTo>
                  <a:lnTo>
                    <a:pt x="92" y="19"/>
                  </a:lnTo>
                  <a:lnTo>
                    <a:pt x="91" y="19"/>
                  </a:lnTo>
                  <a:lnTo>
                    <a:pt x="91" y="20"/>
                  </a:lnTo>
                  <a:lnTo>
                    <a:pt x="91" y="22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9"/>
                  </a:lnTo>
                  <a:lnTo>
                    <a:pt x="100" y="17"/>
                  </a:lnTo>
                  <a:close/>
                  <a:moveTo>
                    <a:pt x="122" y="6"/>
                  </a:moveTo>
                  <a:lnTo>
                    <a:pt x="126" y="6"/>
                  </a:lnTo>
                  <a:lnTo>
                    <a:pt x="126" y="26"/>
                  </a:lnTo>
                  <a:lnTo>
                    <a:pt x="122" y="26"/>
                  </a:lnTo>
                  <a:lnTo>
                    <a:pt x="122" y="17"/>
                  </a:lnTo>
                  <a:lnTo>
                    <a:pt x="113" y="17"/>
                  </a:lnTo>
                  <a:lnTo>
                    <a:pt x="113" y="26"/>
                  </a:lnTo>
                  <a:lnTo>
                    <a:pt x="109" y="26"/>
                  </a:lnTo>
                  <a:lnTo>
                    <a:pt x="109" y="6"/>
                  </a:lnTo>
                  <a:lnTo>
                    <a:pt x="113" y="6"/>
                  </a:lnTo>
                  <a:lnTo>
                    <a:pt x="113" y="15"/>
                  </a:lnTo>
                  <a:lnTo>
                    <a:pt x="122" y="15"/>
                  </a:lnTo>
                  <a:lnTo>
                    <a:pt x="122" y="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5" name="Freeform 125"/>
            <p:cNvSpPr>
              <a:spLocks noEditPoints="1"/>
            </p:cNvSpPr>
            <p:nvPr/>
          </p:nvSpPr>
          <p:spPr bwMode="auto">
            <a:xfrm>
              <a:off x="2678" y="3620"/>
              <a:ext cx="141" cy="27"/>
            </a:xfrm>
            <a:custGeom>
              <a:avLst/>
              <a:gdLst>
                <a:gd name="T0" fmla="*/ 129 w 141"/>
                <a:gd name="T1" fmla="*/ 16 h 27"/>
                <a:gd name="T2" fmla="*/ 124 w 141"/>
                <a:gd name="T3" fmla="*/ 26 h 27"/>
                <a:gd name="T4" fmla="*/ 128 w 141"/>
                <a:gd name="T5" fmla="*/ 15 h 27"/>
                <a:gd name="T6" fmla="*/ 131 w 141"/>
                <a:gd name="T7" fmla="*/ 15 h 27"/>
                <a:gd name="T8" fmla="*/ 117 w 141"/>
                <a:gd name="T9" fmla="*/ 11 h 27"/>
                <a:gd name="T10" fmla="*/ 109 w 141"/>
                <a:gd name="T11" fmla="*/ 11 h 27"/>
                <a:gd name="T12" fmla="*/ 107 w 141"/>
                <a:gd name="T13" fmla="*/ 20 h 27"/>
                <a:gd name="T14" fmla="*/ 113 w 141"/>
                <a:gd name="T15" fmla="*/ 24 h 27"/>
                <a:gd name="T16" fmla="*/ 117 w 141"/>
                <a:gd name="T17" fmla="*/ 22 h 27"/>
                <a:gd name="T18" fmla="*/ 120 w 141"/>
                <a:gd name="T19" fmla="*/ 22 h 27"/>
                <a:gd name="T20" fmla="*/ 113 w 141"/>
                <a:gd name="T21" fmla="*/ 27 h 27"/>
                <a:gd name="T22" fmla="*/ 105 w 141"/>
                <a:gd name="T23" fmla="*/ 24 h 27"/>
                <a:gd name="T24" fmla="*/ 104 w 141"/>
                <a:gd name="T25" fmla="*/ 16 h 27"/>
                <a:gd name="T26" fmla="*/ 105 w 141"/>
                <a:gd name="T27" fmla="*/ 9 h 27"/>
                <a:gd name="T28" fmla="*/ 113 w 141"/>
                <a:gd name="T29" fmla="*/ 7 h 27"/>
                <a:gd name="T30" fmla="*/ 118 w 141"/>
                <a:gd name="T31" fmla="*/ 9 h 27"/>
                <a:gd name="T32" fmla="*/ 120 w 141"/>
                <a:gd name="T33" fmla="*/ 13 h 27"/>
                <a:gd name="T34" fmla="*/ 96 w 141"/>
                <a:gd name="T35" fmla="*/ 3 h 27"/>
                <a:gd name="T36" fmla="*/ 87 w 141"/>
                <a:gd name="T37" fmla="*/ 0 h 27"/>
                <a:gd name="T38" fmla="*/ 89 w 141"/>
                <a:gd name="T39" fmla="*/ 2 h 27"/>
                <a:gd name="T40" fmla="*/ 94 w 141"/>
                <a:gd name="T41" fmla="*/ 2 h 27"/>
                <a:gd name="T42" fmla="*/ 96 w 141"/>
                <a:gd name="T43" fmla="*/ 0 h 27"/>
                <a:gd name="T44" fmla="*/ 87 w 141"/>
                <a:gd name="T45" fmla="*/ 22 h 27"/>
                <a:gd name="T46" fmla="*/ 100 w 141"/>
                <a:gd name="T47" fmla="*/ 26 h 27"/>
                <a:gd name="T48" fmla="*/ 96 w 141"/>
                <a:gd name="T49" fmla="*/ 11 h 27"/>
                <a:gd name="T50" fmla="*/ 85 w 141"/>
                <a:gd name="T51" fmla="*/ 7 h 27"/>
                <a:gd name="T52" fmla="*/ 76 w 141"/>
                <a:gd name="T53" fmla="*/ 16 h 27"/>
                <a:gd name="T54" fmla="*/ 72 w 141"/>
                <a:gd name="T55" fmla="*/ 18 h 27"/>
                <a:gd name="T56" fmla="*/ 69 w 141"/>
                <a:gd name="T57" fmla="*/ 18 h 27"/>
                <a:gd name="T58" fmla="*/ 67 w 141"/>
                <a:gd name="T59" fmla="*/ 20 h 27"/>
                <a:gd name="T60" fmla="*/ 69 w 141"/>
                <a:gd name="T61" fmla="*/ 24 h 27"/>
                <a:gd name="T62" fmla="*/ 74 w 141"/>
                <a:gd name="T63" fmla="*/ 24 h 27"/>
                <a:gd name="T64" fmla="*/ 76 w 141"/>
                <a:gd name="T65" fmla="*/ 20 h 27"/>
                <a:gd name="T66" fmla="*/ 65 w 141"/>
                <a:gd name="T67" fmla="*/ 9 h 27"/>
                <a:gd name="T68" fmla="*/ 72 w 141"/>
                <a:gd name="T69" fmla="*/ 7 h 27"/>
                <a:gd name="T70" fmla="*/ 76 w 141"/>
                <a:gd name="T71" fmla="*/ 7 h 27"/>
                <a:gd name="T72" fmla="*/ 80 w 141"/>
                <a:gd name="T73" fmla="*/ 11 h 27"/>
                <a:gd name="T74" fmla="*/ 80 w 141"/>
                <a:gd name="T75" fmla="*/ 24 h 27"/>
                <a:gd name="T76" fmla="*/ 81 w 141"/>
                <a:gd name="T77" fmla="*/ 26 h 27"/>
                <a:gd name="T78" fmla="*/ 80 w 141"/>
                <a:gd name="T79" fmla="*/ 27 h 27"/>
                <a:gd name="T80" fmla="*/ 80 w 141"/>
                <a:gd name="T81" fmla="*/ 27 h 27"/>
                <a:gd name="T82" fmla="*/ 76 w 141"/>
                <a:gd name="T83" fmla="*/ 26 h 27"/>
                <a:gd name="T84" fmla="*/ 72 w 141"/>
                <a:gd name="T85" fmla="*/ 26 h 27"/>
                <a:gd name="T86" fmla="*/ 67 w 141"/>
                <a:gd name="T87" fmla="*/ 27 h 27"/>
                <a:gd name="T88" fmla="*/ 63 w 141"/>
                <a:gd name="T89" fmla="*/ 24 h 27"/>
                <a:gd name="T90" fmla="*/ 63 w 141"/>
                <a:gd name="T91" fmla="*/ 20 h 27"/>
                <a:gd name="T92" fmla="*/ 69 w 141"/>
                <a:gd name="T93" fmla="*/ 15 h 27"/>
                <a:gd name="T94" fmla="*/ 76 w 141"/>
                <a:gd name="T95" fmla="*/ 13 h 27"/>
                <a:gd name="T96" fmla="*/ 69 w 141"/>
                <a:gd name="T97" fmla="*/ 9 h 27"/>
                <a:gd name="T98" fmla="*/ 67 w 141"/>
                <a:gd name="T99" fmla="*/ 13 h 27"/>
                <a:gd name="T100" fmla="*/ 54 w 141"/>
                <a:gd name="T101" fmla="*/ 26 h 27"/>
                <a:gd name="T102" fmla="*/ 44 w 141"/>
                <a:gd name="T103" fmla="*/ 9 h 27"/>
                <a:gd name="T104" fmla="*/ 61 w 141"/>
                <a:gd name="T105" fmla="*/ 9 h 27"/>
                <a:gd name="T106" fmla="*/ 32 w 141"/>
                <a:gd name="T107" fmla="*/ 22 h 27"/>
                <a:gd name="T108" fmla="*/ 28 w 141"/>
                <a:gd name="T109" fmla="*/ 26 h 27"/>
                <a:gd name="T110" fmla="*/ 26 w 141"/>
                <a:gd name="T111" fmla="*/ 24 h 27"/>
                <a:gd name="T112" fmla="*/ 28 w 141"/>
                <a:gd name="T113" fmla="*/ 22 h 27"/>
                <a:gd name="T114" fmla="*/ 43 w 141"/>
                <a:gd name="T115" fmla="*/ 26 h 27"/>
                <a:gd name="T116" fmla="*/ 32 w 141"/>
                <a:gd name="T117" fmla="*/ 9 h 27"/>
                <a:gd name="T118" fmla="*/ 13 w 141"/>
                <a:gd name="T119" fmla="*/ 3 h 27"/>
                <a:gd name="T120" fmla="*/ 8 w 141"/>
                <a:gd name="T121" fmla="*/ 18 h 27"/>
                <a:gd name="T122" fmla="*/ 11 w 141"/>
                <a:gd name="T123" fmla="*/ 0 h 27"/>
                <a:gd name="T124" fmla="*/ 20 w 141"/>
                <a:gd name="T125" fmla="*/ 26 h 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41"/>
                <a:gd name="T190" fmla="*/ 0 h 27"/>
                <a:gd name="T191" fmla="*/ 141 w 141"/>
                <a:gd name="T192" fmla="*/ 27 h 2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41" h="27">
                  <a:moveTo>
                    <a:pt x="141" y="26"/>
                  </a:moveTo>
                  <a:lnTo>
                    <a:pt x="137" y="26"/>
                  </a:lnTo>
                  <a:lnTo>
                    <a:pt x="129" y="16"/>
                  </a:lnTo>
                  <a:lnTo>
                    <a:pt x="128" y="18"/>
                  </a:lnTo>
                  <a:lnTo>
                    <a:pt x="128" y="26"/>
                  </a:lnTo>
                  <a:lnTo>
                    <a:pt x="124" y="26"/>
                  </a:lnTo>
                  <a:lnTo>
                    <a:pt x="124" y="7"/>
                  </a:lnTo>
                  <a:lnTo>
                    <a:pt x="128" y="7"/>
                  </a:lnTo>
                  <a:lnTo>
                    <a:pt x="128" y="15"/>
                  </a:lnTo>
                  <a:lnTo>
                    <a:pt x="135" y="7"/>
                  </a:lnTo>
                  <a:lnTo>
                    <a:pt x="141" y="7"/>
                  </a:lnTo>
                  <a:lnTo>
                    <a:pt x="131" y="15"/>
                  </a:lnTo>
                  <a:lnTo>
                    <a:pt x="141" y="26"/>
                  </a:lnTo>
                  <a:close/>
                  <a:moveTo>
                    <a:pt x="117" y="13"/>
                  </a:moveTo>
                  <a:lnTo>
                    <a:pt x="117" y="11"/>
                  </a:lnTo>
                  <a:lnTo>
                    <a:pt x="113" y="9"/>
                  </a:lnTo>
                  <a:lnTo>
                    <a:pt x="111" y="9"/>
                  </a:lnTo>
                  <a:lnTo>
                    <a:pt x="109" y="11"/>
                  </a:lnTo>
                  <a:lnTo>
                    <a:pt x="107" y="15"/>
                  </a:lnTo>
                  <a:lnTo>
                    <a:pt x="107" y="16"/>
                  </a:lnTo>
                  <a:lnTo>
                    <a:pt x="107" y="20"/>
                  </a:lnTo>
                  <a:lnTo>
                    <a:pt x="109" y="22"/>
                  </a:lnTo>
                  <a:lnTo>
                    <a:pt x="111" y="24"/>
                  </a:lnTo>
                  <a:lnTo>
                    <a:pt x="113" y="24"/>
                  </a:lnTo>
                  <a:lnTo>
                    <a:pt x="115" y="24"/>
                  </a:lnTo>
                  <a:lnTo>
                    <a:pt x="117" y="24"/>
                  </a:lnTo>
                  <a:lnTo>
                    <a:pt x="117" y="22"/>
                  </a:lnTo>
                  <a:lnTo>
                    <a:pt x="117" y="20"/>
                  </a:lnTo>
                  <a:lnTo>
                    <a:pt x="120" y="20"/>
                  </a:lnTo>
                  <a:lnTo>
                    <a:pt x="120" y="22"/>
                  </a:lnTo>
                  <a:lnTo>
                    <a:pt x="118" y="24"/>
                  </a:lnTo>
                  <a:lnTo>
                    <a:pt x="117" y="26"/>
                  </a:lnTo>
                  <a:lnTo>
                    <a:pt x="113" y="27"/>
                  </a:lnTo>
                  <a:lnTo>
                    <a:pt x="109" y="27"/>
                  </a:lnTo>
                  <a:lnTo>
                    <a:pt x="107" y="26"/>
                  </a:lnTo>
                  <a:lnTo>
                    <a:pt x="105" y="24"/>
                  </a:lnTo>
                  <a:lnTo>
                    <a:pt x="105" y="22"/>
                  </a:lnTo>
                  <a:lnTo>
                    <a:pt x="104" y="20"/>
                  </a:lnTo>
                  <a:lnTo>
                    <a:pt x="104" y="16"/>
                  </a:lnTo>
                  <a:lnTo>
                    <a:pt x="104" y="15"/>
                  </a:lnTo>
                  <a:lnTo>
                    <a:pt x="105" y="11"/>
                  </a:lnTo>
                  <a:lnTo>
                    <a:pt x="105" y="9"/>
                  </a:lnTo>
                  <a:lnTo>
                    <a:pt x="107" y="7"/>
                  </a:lnTo>
                  <a:lnTo>
                    <a:pt x="111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7" y="7"/>
                  </a:lnTo>
                  <a:lnTo>
                    <a:pt x="118" y="9"/>
                  </a:lnTo>
                  <a:lnTo>
                    <a:pt x="120" y="11"/>
                  </a:lnTo>
                  <a:lnTo>
                    <a:pt x="120" y="13"/>
                  </a:lnTo>
                  <a:lnTo>
                    <a:pt x="117" y="13"/>
                  </a:lnTo>
                  <a:close/>
                  <a:moveTo>
                    <a:pt x="98" y="0"/>
                  </a:moveTo>
                  <a:lnTo>
                    <a:pt x="96" y="3"/>
                  </a:lnTo>
                  <a:lnTo>
                    <a:pt x="93" y="3"/>
                  </a:lnTo>
                  <a:lnTo>
                    <a:pt x="89" y="3"/>
                  </a:lnTo>
                  <a:lnTo>
                    <a:pt x="87" y="0"/>
                  </a:lnTo>
                  <a:lnTo>
                    <a:pt x="89" y="0"/>
                  </a:lnTo>
                  <a:lnTo>
                    <a:pt x="89" y="2"/>
                  </a:lnTo>
                  <a:lnTo>
                    <a:pt x="91" y="2"/>
                  </a:lnTo>
                  <a:lnTo>
                    <a:pt x="93" y="2"/>
                  </a:lnTo>
                  <a:lnTo>
                    <a:pt x="94" y="2"/>
                  </a:lnTo>
                  <a:lnTo>
                    <a:pt x="96" y="0"/>
                  </a:lnTo>
                  <a:lnTo>
                    <a:pt x="98" y="0"/>
                  </a:lnTo>
                  <a:close/>
                  <a:moveTo>
                    <a:pt x="87" y="22"/>
                  </a:moveTo>
                  <a:lnTo>
                    <a:pt x="87" y="22"/>
                  </a:lnTo>
                  <a:lnTo>
                    <a:pt x="96" y="7"/>
                  </a:lnTo>
                  <a:lnTo>
                    <a:pt x="100" y="7"/>
                  </a:lnTo>
                  <a:lnTo>
                    <a:pt x="100" y="26"/>
                  </a:lnTo>
                  <a:lnTo>
                    <a:pt x="96" y="26"/>
                  </a:lnTo>
                  <a:lnTo>
                    <a:pt x="96" y="11"/>
                  </a:lnTo>
                  <a:lnTo>
                    <a:pt x="89" y="26"/>
                  </a:lnTo>
                  <a:lnTo>
                    <a:pt x="85" y="26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7" y="22"/>
                  </a:lnTo>
                  <a:close/>
                  <a:moveTo>
                    <a:pt x="76" y="16"/>
                  </a:moveTo>
                  <a:lnTo>
                    <a:pt x="74" y="16"/>
                  </a:lnTo>
                  <a:lnTo>
                    <a:pt x="72" y="18"/>
                  </a:lnTo>
                  <a:lnTo>
                    <a:pt x="70" y="18"/>
                  </a:lnTo>
                  <a:lnTo>
                    <a:pt x="69" y="18"/>
                  </a:lnTo>
                  <a:lnTo>
                    <a:pt x="67" y="18"/>
                  </a:lnTo>
                  <a:lnTo>
                    <a:pt x="67" y="20"/>
                  </a:lnTo>
                  <a:lnTo>
                    <a:pt x="67" y="24"/>
                  </a:lnTo>
                  <a:lnTo>
                    <a:pt x="69" y="24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4" y="22"/>
                  </a:lnTo>
                  <a:lnTo>
                    <a:pt x="76" y="20"/>
                  </a:lnTo>
                  <a:lnTo>
                    <a:pt x="76" y="16"/>
                  </a:lnTo>
                  <a:close/>
                  <a:moveTo>
                    <a:pt x="63" y="13"/>
                  </a:moveTo>
                  <a:lnTo>
                    <a:pt x="65" y="9"/>
                  </a:lnTo>
                  <a:lnTo>
                    <a:pt x="65" y="7"/>
                  </a:lnTo>
                  <a:lnTo>
                    <a:pt x="69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8" y="9"/>
                  </a:lnTo>
                  <a:lnTo>
                    <a:pt x="80" y="11"/>
                  </a:lnTo>
                  <a:lnTo>
                    <a:pt x="80" y="24"/>
                  </a:lnTo>
                  <a:lnTo>
                    <a:pt x="81" y="24"/>
                  </a:lnTo>
                  <a:lnTo>
                    <a:pt x="81" y="26"/>
                  </a:lnTo>
                  <a:lnTo>
                    <a:pt x="80" y="27"/>
                  </a:lnTo>
                  <a:lnTo>
                    <a:pt x="78" y="27"/>
                  </a:lnTo>
                  <a:lnTo>
                    <a:pt x="76" y="26"/>
                  </a:lnTo>
                  <a:lnTo>
                    <a:pt x="76" y="24"/>
                  </a:lnTo>
                  <a:lnTo>
                    <a:pt x="74" y="26"/>
                  </a:lnTo>
                  <a:lnTo>
                    <a:pt x="72" y="26"/>
                  </a:lnTo>
                  <a:lnTo>
                    <a:pt x="70" y="27"/>
                  </a:lnTo>
                  <a:lnTo>
                    <a:pt x="69" y="27"/>
                  </a:lnTo>
                  <a:lnTo>
                    <a:pt x="67" y="27"/>
                  </a:lnTo>
                  <a:lnTo>
                    <a:pt x="65" y="26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3" y="18"/>
                  </a:lnTo>
                  <a:lnTo>
                    <a:pt x="65" y="16"/>
                  </a:lnTo>
                  <a:lnTo>
                    <a:pt x="69" y="15"/>
                  </a:lnTo>
                  <a:lnTo>
                    <a:pt x="74" y="15"/>
                  </a:lnTo>
                  <a:lnTo>
                    <a:pt x="76" y="15"/>
                  </a:lnTo>
                  <a:lnTo>
                    <a:pt x="76" y="13"/>
                  </a:lnTo>
                  <a:lnTo>
                    <a:pt x="74" y="9"/>
                  </a:lnTo>
                  <a:lnTo>
                    <a:pt x="70" y="9"/>
                  </a:lnTo>
                  <a:lnTo>
                    <a:pt x="69" y="9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3" y="13"/>
                  </a:lnTo>
                  <a:close/>
                  <a:moveTo>
                    <a:pt x="54" y="9"/>
                  </a:moveTo>
                  <a:lnTo>
                    <a:pt x="54" y="26"/>
                  </a:lnTo>
                  <a:lnTo>
                    <a:pt x="52" y="26"/>
                  </a:lnTo>
                  <a:lnTo>
                    <a:pt x="52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54" y="9"/>
                  </a:lnTo>
                  <a:close/>
                  <a:moveTo>
                    <a:pt x="32" y="9"/>
                  </a:moveTo>
                  <a:lnTo>
                    <a:pt x="32" y="22"/>
                  </a:lnTo>
                  <a:lnTo>
                    <a:pt x="32" y="24"/>
                  </a:lnTo>
                  <a:lnTo>
                    <a:pt x="30" y="26"/>
                  </a:lnTo>
                  <a:lnTo>
                    <a:pt x="28" y="26"/>
                  </a:lnTo>
                  <a:lnTo>
                    <a:pt x="26" y="27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7"/>
                  </a:lnTo>
                  <a:lnTo>
                    <a:pt x="43" y="7"/>
                  </a:lnTo>
                  <a:lnTo>
                    <a:pt x="43" y="26"/>
                  </a:lnTo>
                  <a:lnTo>
                    <a:pt x="39" y="26"/>
                  </a:lnTo>
                  <a:lnTo>
                    <a:pt x="39" y="9"/>
                  </a:lnTo>
                  <a:lnTo>
                    <a:pt x="32" y="9"/>
                  </a:lnTo>
                  <a:close/>
                  <a:moveTo>
                    <a:pt x="17" y="15"/>
                  </a:moveTo>
                  <a:lnTo>
                    <a:pt x="13" y="3"/>
                  </a:lnTo>
                  <a:lnTo>
                    <a:pt x="8" y="15"/>
                  </a:lnTo>
                  <a:lnTo>
                    <a:pt x="17" y="15"/>
                  </a:lnTo>
                  <a:close/>
                  <a:moveTo>
                    <a:pt x="8" y="18"/>
                  </a:moveTo>
                  <a:lnTo>
                    <a:pt x="4" y="26"/>
                  </a:lnTo>
                  <a:lnTo>
                    <a:pt x="0" y="26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4" y="26"/>
                  </a:lnTo>
                  <a:lnTo>
                    <a:pt x="20" y="26"/>
                  </a:lnTo>
                  <a:lnTo>
                    <a:pt x="19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6" name="Freeform 126"/>
            <p:cNvSpPr>
              <a:spLocks noEditPoints="1"/>
            </p:cNvSpPr>
            <p:nvPr/>
          </p:nvSpPr>
          <p:spPr bwMode="auto">
            <a:xfrm>
              <a:off x="2673" y="3585"/>
              <a:ext cx="112" cy="33"/>
            </a:xfrm>
            <a:custGeom>
              <a:avLst/>
              <a:gdLst>
                <a:gd name="T0" fmla="*/ 103 w 112"/>
                <a:gd name="T1" fmla="*/ 16 h 33"/>
                <a:gd name="T2" fmla="*/ 90 w 112"/>
                <a:gd name="T3" fmla="*/ 24 h 33"/>
                <a:gd name="T4" fmla="*/ 96 w 112"/>
                <a:gd name="T5" fmla="*/ 20 h 33"/>
                <a:gd name="T6" fmla="*/ 96 w 112"/>
                <a:gd name="T7" fmla="*/ 16 h 33"/>
                <a:gd name="T8" fmla="*/ 96 w 112"/>
                <a:gd name="T9" fmla="*/ 11 h 33"/>
                <a:gd name="T10" fmla="*/ 90 w 112"/>
                <a:gd name="T11" fmla="*/ 9 h 33"/>
                <a:gd name="T12" fmla="*/ 86 w 112"/>
                <a:gd name="T13" fmla="*/ 11 h 33"/>
                <a:gd name="T14" fmla="*/ 85 w 112"/>
                <a:gd name="T15" fmla="*/ 16 h 33"/>
                <a:gd name="T16" fmla="*/ 86 w 112"/>
                <a:gd name="T17" fmla="*/ 20 h 33"/>
                <a:gd name="T18" fmla="*/ 90 w 112"/>
                <a:gd name="T19" fmla="*/ 24 h 33"/>
                <a:gd name="T20" fmla="*/ 96 w 112"/>
                <a:gd name="T21" fmla="*/ 7 h 33"/>
                <a:gd name="T22" fmla="*/ 99 w 112"/>
                <a:gd name="T23" fmla="*/ 13 h 33"/>
                <a:gd name="T24" fmla="*/ 99 w 112"/>
                <a:gd name="T25" fmla="*/ 22 h 33"/>
                <a:gd name="T26" fmla="*/ 94 w 112"/>
                <a:gd name="T27" fmla="*/ 25 h 33"/>
                <a:gd name="T28" fmla="*/ 86 w 112"/>
                <a:gd name="T29" fmla="*/ 25 h 33"/>
                <a:gd name="T30" fmla="*/ 83 w 112"/>
                <a:gd name="T31" fmla="*/ 18 h 33"/>
                <a:gd name="T32" fmla="*/ 83 w 112"/>
                <a:gd name="T33" fmla="*/ 11 h 33"/>
                <a:gd name="T34" fmla="*/ 88 w 112"/>
                <a:gd name="T35" fmla="*/ 5 h 33"/>
                <a:gd name="T36" fmla="*/ 77 w 112"/>
                <a:gd name="T37" fmla="*/ 5 h 33"/>
                <a:gd name="T38" fmla="*/ 75 w 112"/>
                <a:gd name="T39" fmla="*/ 16 h 33"/>
                <a:gd name="T40" fmla="*/ 62 w 112"/>
                <a:gd name="T41" fmla="*/ 25 h 33"/>
                <a:gd name="T42" fmla="*/ 66 w 112"/>
                <a:gd name="T43" fmla="*/ 14 h 33"/>
                <a:gd name="T44" fmla="*/ 49 w 112"/>
                <a:gd name="T45" fmla="*/ 24 h 33"/>
                <a:gd name="T46" fmla="*/ 53 w 112"/>
                <a:gd name="T47" fmla="*/ 22 h 33"/>
                <a:gd name="T48" fmla="*/ 55 w 112"/>
                <a:gd name="T49" fmla="*/ 16 h 33"/>
                <a:gd name="T50" fmla="*/ 55 w 112"/>
                <a:gd name="T51" fmla="*/ 11 h 33"/>
                <a:gd name="T52" fmla="*/ 49 w 112"/>
                <a:gd name="T53" fmla="*/ 9 h 33"/>
                <a:gd name="T54" fmla="*/ 44 w 112"/>
                <a:gd name="T55" fmla="*/ 13 h 33"/>
                <a:gd name="T56" fmla="*/ 46 w 112"/>
                <a:gd name="T57" fmla="*/ 22 h 33"/>
                <a:gd name="T58" fmla="*/ 42 w 112"/>
                <a:gd name="T59" fmla="*/ 5 h 33"/>
                <a:gd name="T60" fmla="*/ 44 w 112"/>
                <a:gd name="T61" fmla="*/ 9 h 33"/>
                <a:gd name="T62" fmla="*/ 48 w 112"/>
                <a:gd name="T63" fmla="*/ 5 h 33"/>
                <a:gd name="T64" fmla="*/ 55 w 112"/>
                <a:gd name="T65" fmla="*/ 7 h 33"/>
                <a:gd name="T66" fmla="*/ 59 w 112"/>
                <a:gd name="T67" fmla="*/ 13 h 33"/>
                <a:gd name="T68" fmla="*/ 57 w 112"/>
                <a:gd name="T69" fmla="*/ 20 h 33"/>
                <a:gd name="T70" fmla="*/ 53 w 112"/>
                <a:gd name="T71" fmla="*/ 25 h 33"/>
                <a:gd name="T72" fmla="*/ 46 w 112"/>
                <a:gd name="T73" fmla="*/ 25 h 33"/>
                <a:gd name="T74" fmla="*/ 44 w 112"/>
                <a:gd name="T75" fmla="*/ 24 h 33"/>
                <a:gd name="T76" fmla="*/ 42 w 112"/>
                <a:gd name="T77" fmla="*/ 5 h 33"/>
                <a:gd name="T78" fmla="*/ 31 w 112"/>
                <a:gd name="T79" fmla="*/ 22 h 33"/>
                <a:gd name="T80" fmla="*/ 35 w 112"/>
                <a:gd name="T81" fmla="*/ 18 h 33"/>
                <a:gd name="T82" fmla="*/ 33 w 112"/>
                <a:gd name="T83" fmla="*/ 13 h 33"/>
                <a:gd name="T84" fmla="*/ 31 w 112"/>
                <a:gd name="T85" fmla="*/ 9 h 33"/>
                <a:gd name="T86" fmla="*/ 25 w 112"/>
                <a:gd name="T87" fmla="*/ 9 h 33"/>
                <a:gd name="T88" fmla="*/ 24 w 112"/>
                <a:gd name="T89" fmla="*/ 14 h 33"/>
                <a:gd name="T90" fmla="*/ 24 w 112"/>
                <a:gd name="T91" fmla="*/ 20 h 33"/>
                <a:gd name="T92" fmla="*/ 27 w 112"/>
                <a:gd name="T93" fmla="*/ 24 h 33"/>
                <a:gd name="T94" fmla="*/ 31 w 112"/>
                <a:gd name="T95" fmla="*/ 5 h 33"/>
                <a:gd name="T96" fmla="*/ 37 w 112"/>
                <a:gd name="T97" fmla="*/ 11 h 33"/>
                <a:gd name="T98" fmla="*/ 37 w 112"/>
                <a:gd name="T99" fmla="*/ 18 h 33"/>
                <a:gd name="T100" fmla="*/ 33 w 112"/>
                <a:gd name="T101" fmla="*/ 25 h 33"/>
                <a:gd name="T102" fmla="*/ 25 w 112"/>
                <a:gd name="T103" fmla="*/ 25 h 33"/>
                <a:gd name="T104" fmla="*/ 20 w 112"/>
                <a:gd name="T105" fmla="*/ 22 h 33"/>
                <a:gd name="T106" fmla="*/ 20 w 112"/>
                <a:gd name="T107" fmla="*/ 13 h 33"/>
                <a:gd name="T108" fmla="*/ 24 w 112"/>
                <a:gd name="T109" fmla="*/ 7 h 33"/>
                <a:gd name="T110" fmla="*/ 3 w 112"/>
                <a:gd name="T111" fmla="*/ 25 h 33"/>
                <a:gd name="T112" fmla="*/ 18 w 112"/>
                <a:gd name="T113" fmla="*/ 0 h 33"/>
                <a:gd name="T114" fmla="*/ 3 w 112"/>
                <a:gd name="T115" fmla="*/ 25 h 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2"/>
                <a:gd name="T175" fmla="*/ 0 h 33"/>
                <a:gd name="T176" fmla="*/ 112 w 112"/>
                <a:gd name="T177" fmla="*/ 33 h 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2" h="33">
                  <a:moveTo>
                    <a:pt x="112" y="14"/>
                  </a:moveTo>
                  <a:lnTo>
                    <a:pt x="112" y="16"/>
                  </a:lnTo>
                  <a:lnTo>
                    <a:pt x="103" y="16"/>
                  </a:lnTo>
                  <a:lnTo>
                    <a:pt x="103" y="14"/>
                  </a:lnTo>
                  <a:lnTo>
                    <a:pt x="112" y="14"/>
                  </a:lnTo>
                  <a:close/>
                  <a:moveTo>
                    <a:pt x="90" y="24"/>
                  </a:moveTo>
                  <a:lnTo>
                    <a:pt x="92" y="24"/>
                  </a:lnTo>
                  <a:lnTo>
                    <a:pt x="94" y="22"/>
                  </a:lnTo>
                  <a:lnTo>
                    <a:pt x="96" y="20"/>
                  </a:lnTo>
                  <a:lnTo>
                    <a:pt x="96" y="18"/>
                  </a:lnTo>
                  <a:lnTo>
                    <a:pt x="96" y="16"/>
                  </a:lnTo>
                  <a:lnTo>
                    <a:pt x="96" y="14"/>
                  </a:lnTo>
                  <a:lnTo>
                    <a:pt x="96" y="13"/>
                  </a:lnTo>
                  <a:lnTo>
                    <a:pt x="96" y="11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0" y="9"/>
                  </a:lnTo>
                  <a:lnTo>
                    <a:pt x="88" y="9"/>
                  </a:lnTo>
                  <a:lnTo>
                    <a:pt x="86" y="11"/>
                  </a:lnTo>
                  <a:lnTo>
                    <a:pt x="86" y="13"/>
                  </a:lnTo>
                  <a:lnTo>
                    <a:pt x="85" y="14"/>
                  </a:lnTo>
                  <a:lnTo>
                    <a:pt x="85" y="16"/>
                  </a:lnTo>
                  <a:lnTo>
                    <a:pt x="85" y="18"/>
                  </a:lnTo>
                  <a:lnTo>
                    <a:pt x="86" y="20"/>
                  </a:lnTo>
                  <a:lnTo>
                    <a:pt x="88" y="22"/>
                  </a:lnTo>
                  <a:lnTo>
                    <a:pt x="88" y="24"/>
                  </a:lnTo>
                  <a:lnTo>
                    <a:pt x="90" y="24"/>
                  </a:lnTo>
                  <a:close/>
                  <a:moveTo>
                    <a:pt x="90" y="5"/>
                  </a:moveTo>
                  <a:lnTo>
                    <a:pt x="94" y="5"/>
                  </a:lnTo>
                  <a:lnTo>
                    <a:pt x="96" y="7"/>
                  </a:lnTo>
                  <a:lnTo>
                    <a:pt x="98" y="9"/>
                  </a:lnTo>
                  <a:lnTo>
                    <a:pt x="99" y="11"/>
                  </a:lnTo>
                  <a:lnTo>
                    <a:pt x="99" y="13"/>
                  </a:lnTo>
                  <a:lnTo>
                    <a:pt x="99" y="16"/>
                  </a:lnTo>
                  <a:lnTo>
                    <a:pt x="99" y="18"/>
                  </a:lnTo>
                  <a:lnTo>
                    <a:pt x="99" y="22"/>
                  </a:lnTo>
                  <a:lnTo>
                    <a:pt x="98" y="24"/>
                  </a:lnTo>
                  <a:lnTo>
                    <a:pt x="96" y="25"/>
                  </a:lnTo>
                  <a:lnTo>
                    <a:pt x="94" y="25"/>
                  </a:lnTo>
                  <a:lnTo>
                    <a:pt x="90" y="25"/>
                  </a:lnTo>
                  <a:lnTo>
                    <a:pt x="88" y="25"/>
                  </a:lnTo>
                  <a:lnTo>
                    <a:pt x="86" y="25"/>
                  </a:lnTo>
                  <a:lnTo>
                    <a:pt x="85" y="24"/>
                  </a:lnTo>
                  <a:lnTo>
                    <a:pt x="83" y="22"/>
                  </a:lnTo>
                  <a:lnTo>
                    <a:pt x="83" y="18"/>
                  </a:lnTo>
                  <a:lnTo>
                    <a:pt x="81" y="16"/>
                  </a:lnTo>
                  <a:lnTo>
                    <a:pt x="83" y="13"/>
                  </a:lnTo>
                  <a:lnTo>
                    <a:pt x="83" y="11"/>
                  </a:lnTo>
                  <a:lnTo>
                    <a:pt x="85" y="9"/>
                  </a:lnTo>
                  <a:lnTo>
                    <a:pt x="86" y="7"/>
                  </a:lnTo>
                  <a:lnTo>
                    <a:pt x="88" y="5"/>
                  </a:lnTo>
                  <a:lnTo>
                    <a:pt x="90" y="5"/>
                  </a:lnTo>
                  <a:close/>
                  <a:moveTo>
                    <a:pt x="75" y="5"/>
                  </a:moveTo>
                  <a:lnTo>
                    <a:pt x="77" y="5"/>
                  </a:lnTo>
                  <a:lnTo>
                    <a:pt x="77" y="25"/>
                  </a:lnTo>
                  <a:lnTo>
                    <a:pt x="75" y="25"/>
                  </a:lnTo>
                  <a:lnTo>
                    <a:pt x="75" y="16"/>
                  </a:lnTo>
                  <a:lnTo>
                    <a:pt x="66" y="16"/>
                  </a:lnTo>
                  <a:lnTo>
                    <a:pt x="66" y="25"/>
                  </a:lnTo>
                  <a:lnTo>
                    <a:pt x="62" y="25"/>
                  </a:lnTo>
                  <a:lnTo>
                    <a:pt x="62" y="5"/>
                  </a:lnTo>
                  <a:lnTo>
                    <a:pt x="66" y="5"/>
                  </a:lnTo>
                  <a:lnTo>
                    <a:pt x="66" y="14"/>
                  </a:lnTo>
                  <a:lnTo>
                    <a:pt x="75" y="14"/>
                  </a:lnTo>
                  <a:lnTo>
                    <a:pt x="75" y="5"/>
                  </a:lnTo>
                  <a:close/>
                  <a:moveTo>
                    <a:pt x="49" y="24"/>
                  </a:moveTo>
                  <a:lnTo>
                    <a:pt x="51" y="24"/>
                  </a:lnTo>
                  <a:lnTo>
                    <a:pt x="53" y="22"/>
                  </a:lnTo>
                  <a:lnTo>
                    <a:pt x="55" y="20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4"/>
                  </a:lnTo>
                  <a:lnTo>
                    <a:pt x="55" y="13"/>
                  </a:lnTo>
                  <a:lnTo>
                    <a:pt x="55" y="11"/>
                  </a:lnTo>
                  <a:lnTo>
                    <a:pt x="53" y="9"/>
                  </a:lnTo>
                  <a:lnTo>
                    <a:pt x="51" y="9"/>
                  </a:lnTo>
                  <a:lnTo>
                    <a:pt x="49" y="9"/>
                  </a:lnTo>
                  <a:lnTo>
                    <a:pt x="48" y="9"/>
                  </a:lnTo>
                  <a:lnTo>
                    <a:pt x="46" y="11"/>
                  </a:lnTo>
                  <a:lnTo>
                    <a:pt x="44" y="13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8" y="24"/>
                  </a:lnTo>
                  <a:lnTo>
                    <a:pt x="49" y="24"/>
                  </a:lnTo>
                  <a:close/>
                  <a:moveTo>
                    <a:pt x="42" y="5"/>
                  </a:moveTo>
                  <a:lnTo>
                    <a:pt x="44" y="5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3" y="5"/>
                  </a:lnTo>
                  <a:lnTo>
                    <a:pt x="55" y="7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9" y="13"/>
                  </a:lnTo>
                  <a:lnTo>
                    <a:pt x="59" y="14"/>
                  </a:lnTo>
                  <a:lnTo>
                    <a:pt x="59" y="18"/>
                  </a:lnTo>
                  <a:lnTo>
                    <a:pt x="57" y="20"/>
                  </a:lnTo>
                  <a:lnTo>
                    <a:pt x="57" y="22"/>
                  </a:lnTo>
                  <a:lnTo>
                    <a:pt x="55" y="24"/>
                  </a:lnTo>
                  <a:lnTo>
                    <a:pt x="53" y="25"/>
                  </a:lnTo>
                  <a:lnTo>
                    <a:pt x="49" y="25"/>
                  </a:lnTo>
                  <a:lnTo>
                    <a:pt x="48" y="25"/>
                  </a:lnTo>
                  <a:lnTo>
                    <a:pt x="46" y="25"/>
                  </a:lnTo>
                  <a:lnTo>
                    <a:pt x="44" y="24"/>
                  </a:lnTo>
                  <a:lnTo>
                    <a:pt x="44" y="33"/>
                  </a:lnTo>
                  <a:lnTo>
                    <a:pt x="42" y="33"/>
                  </a:lnTo>
                  <a:lnTo>
                    <a:pt x="42" y="5"/>
                  </a:lnTo>
                  <a:close/>
                  <a:moveTo>
                    <a:pt x="29" y="24"/>
                  </a:moveTo>
                  <a:lnTo>
                    <a:pt x="31" y="24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6"/>
                  </a:lnTo>
                  <a:lnTo>
                    <a:pt x="35" y="14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4" y="11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5" y="22"/>
                  </a:lnTo>
                  <a:lnTo>
                    <a:pt x="27" y="24"/>
                  </a:lnTo>
                  <a:lnTo>
                    <a:pt x="29" y="24"/>
                  </a:lnTo>
                  <a:close/>
                  <a:moveTo>
                    <a:pt x="29" y="5"/>
                  </a:moveTo>
                  <a:lnTo>
                    <a:pt x="31" y="5"/>
                  </a:lnTo>
                  <a:lnTo>
                    <a:pt x="33" y="7"/>
                  </a:lnTo>
                  <a:lnTo>
                    <a:pt x="35" y="9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7" y="16"/>
                  </a:lnTo>
                  <a:lnTo>
                    <a:pt x="37" y="18"/>
                  </a:lnTo>
                  <a:lnTo>
                    <a:pt x="37" y="22"/>
                  </a:lnTo>
                  <a:lnTo>
                    <a:pt x="35" y="24"/>
                  </a:lnTo>
                  <a:lnTo>
                    <a:pt x="33" y="25"/>
                  </a:lnTo>
                  <a:lnTo>
                    <a:pt x="31" y="25"/>
                  </a:lnTo>
                  <a:lnTo>
                    <a:pt x="29" y="25"/>
                  </a:lnTo>
                  <a:lnTo>
                    <a:pt x="25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9"/>
                  </a:lnTo>
                  <a:lnTo>
                    <a:pt x="24" y="7"/>
                  </a:lnTo>
                  <a:lnTo>
                    <a:pt x="25" y="5"/>
                  </a:lnTo>
                  <a:lnTo>
                    <a:pt x="29" y="5"/>
                  </a:lnTo>
                  <a:close/>
                  <a:moveTo>
                    <a:pt x="3" y="25"/>
                  </a:moveTo>
                  <a:lnTo>
                    <a:pt x="0" y="25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1"/>
                  </a:lnTo>
                  <a:lnTo>
                    <a:pt x="3" y="1"/>
                  </a:lnTo>
                  <a:lnTo>
                    <a:pt x="3" y="25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7" name="Freeform 127"/>
            <p:cNvSpPr>
              <a:spLocks noEditPoints="1"/>
            </p:cNvSpPr>
            <p:nvPr/>
          </p:nvSpPr>
          <p:spPr bwMode="auto">
            <a:xfrm>
              <a:off x="2547" y="3437"/>
              <a:ext cx="140" cy="35"/>
            </a:xfrm>
            <a:custGeom>
              <a:avLst/>
              <a:gdLst>
                <a:gd name="T0" fmla="*/ 17 w 140"/>
                <a:gd name="T1" fmla="*/ 13 h 35"/>
                <a:gd name="T2" fmla="*/ 20 w 140"/>
                <a:gd name="T3" fmla="*/ 18 h 35"/>
                <a:gd name="T4" fmla="*/ 17 w 140"/>
                <a:gd name="T5" fmla="*/ 26 h 35"/>
                <a:gd name="T6" fmla="*/ 18 w 140"/>
                <a:gd name="T7" fmla="*/ 0 h 35"/>
                <a:gd name="T8" fmla="*/ 15 w 140"/>
                <a:gd name="T9" fmla="*/ 24 h 35"/>
                <a:gd name="T10" fmla="*/ 17 w 140"/>
                <a:gd name="T11" fmla="*/ 16 h 35"/>
                <a:gd name="T12" fmla="*/ 24 w 140"/>
                <a:gd name="T13" fmla="*/ 15 h 35"/>
                <a:gd name="T14" fmla="*/ 33 w 140"/>
                <a:gd name="T15" fmla="*/ 7 h 35"/>
                <a:gd name="T16" fmla="*/ 41 w 140"/>
                <a:gd name="T17" fmla="*/ 13 h 35"/>
                <a:gd name="T18" fmla="*/ 42 w 140"/>
                <a:gd name="T19" fmla="*/ 26 h 35"/>
                <a:gd name="T20" fmla="*/ 41 w 140"/>
                <a:gd name="T21" fmla="*/ 28 h 35"/>
                <a:gd name="T22" fmla="*/ 37 w 140"/>
                <a:gd name="T23" fmla="*/ 26 h 35"/>
                <a:gd name="T24" fmla="*/ 30 w 140"/>
                <a:gd name="T25" fmla="*/ 28 h 35"/>
                <a:gd name="T26" fmla="*/ 24 w 140"/>
                <a:gd name="T27" fmla="*/ 24 h 35"/>
                <a:gd name="T28" fmla="*/ 30 w 140"/>
                <a:gd name="T29" fmla="*/ 16 h 35"/>
                <a:gd name="T30" fmla="*/ 31 w 140"/>
                <a:gd name="T31" fmla="*/ 11 h 35"/>
                <a:gd name="T32" fmla="*/ 24 w 140"/>
                <a:gd name="T33" fmla="*/ 15 h 35"/>
                <a:gd name="T34" fmla="*/ 31 w 140"/>
                <a:gd name="T35" fmla="*/ 18 h 35"/>
                <a:gd name="T36" fmla="*/ 28 w 140"/>
                <a:gd name="T37" fmla="*/ 20 h 35"/>
                <a:gd name="T38" fmla="*/ 33 w 140"/>
                <a:gd name="T39" fmla="*/ 26 h 35"/>
                <a:gd name="T40" fmla="*/ 37 w 140"/>
                <a:gd name="T41" fmla="*/ 18 h 35"/>
                <a:gd name="T42" fmla="*/ 50 w 140"/>
                <a:gd name="T43" fmla="*/ 9 h 35"/>
                <a:gd name="T44" fmla="*/ 59 w 140"/>
                <a:gd name="T45" fmla="*/ 9 h 35"/>
                <a:gd name="T46" fmla="*/ 63 w 140"/>
                <a:gd name="T47" fmla="*/ 20 h 35"/>
                <a:gd name="T48" fmla="*/ 54 w 140"/>
                <a:gd name="T49" fmla="*/ 28 h 35"/>
                <a:gd name="T50" fmla="*/ 50 w 140"/>
                <a:gd name="T51" fmla="*/ 26 h 35"/>
                <a:gd name="T52" fmla="*/ 55 w 140"/>
                <a:gd name="T53" fmla="*/ 26 h 35"/>
                <a:gd name="T54" fmla="*/ 59 w 140"/>
                <a:gd name="T55" fmla="*/ 18 h 35"/>
                <a:gd name="T56" fmla="*/ 55 w 140"/>
                <a:gd name="T57" fmla="*/ 11 h 35"/>
                <a:gd name="T58" fmla="*/ 48 w 140"/>
                <a:gd name="T59" fmla="*/ 18 h 35"/>
                <a:gd name="T60" fmla="*/ 79 w 140"/>
                <a:gd name="T61" fmla="*/ 7 h 35"/>
                <a:gd name="T62" fmla="*/ 70 w 140"/>
                <a:gd name="T63" fmla="*/ 18 h 35"/>
                <a:gd name="T64" fmla="*/ 70 w 140"/>
                <a:gd name="T65" fmla="*/ 16 h 35"/>
                <a:gd name="T66" fmla="*/ 89 w 140"/>
                <a:gd name="T67" fmla="*/ 9 h 35"/>
                <a:gd name="T68" fmla="*/ 100 w 140"/>
                <a:gd name="T69" fmla="*/ 9 h 35"/>
                <a:gd name="T70" fmla="*/ 103 w 140"/>
                <a:gd name="T71" fmla="*/ 26 h 35"/>
                <a:gd name="T72" fmla="*/ 103 w 140"/>
                <a:gd name="T73" fmla="*/ 28 h 35"/>
                <a:gd name="T74" fmla="*/ 103 w 140"/>
                <a:gd name="T75" fmla="*/ 28 h 35"/>
                <a:gd name="T76" fmla="*/ 98 w 140"/>
                <a:gd name="T77" fmla="*/ 26 h 35"/>
                <a:gd name="T78" fmla="*/ 89 w 140"/>
                <a:gd name="T79" fmla="*/ 28 h 35"/>
                <a:gd name="T80" fmla="*/ 87 w 140"/>
                <a:gd name="T81" fmla="*/ 20 h 35"/>
                <a:gd name="T82" fmla="*/ 100 w 140"/>
                <a:gd name="T83" fmla="*/ 15 h 35"/>
                <a:gd name="T84" fmla="*/ 91 w 140"/>
                <a:gd name="T85" fmla="*/ 11 h 35"/>
                <a:gd name="T86" fmla="*/ 98 w 140"/>
                <a:gd name="T87" fmla="*/ 18 h 35"/>
                <a:gd name="T88" fmla="*/ 92 w 140"/>
                <a:gd name="T89" fmla="*/ 20 h 35"/>
                <a:gd name="T90" fmla="*/ 91 w 140"/>
                <a:gd name="T91" fmla="*/ 24 h 35"/>
                <a:gd name="T92" fmla="*/ 98 w 140"/>
                <a:gd name="T93" fmla="*/ 24 h 35"/>
                <a:gd name="T94" fmla="*/ 124 w 140"/>
                <a:gd name="T95" fmla="*/ 7 h 35"/>
                <a:gd name="T96" fmla="*/ 120 w 140"/>
                <a:gd name="T97" fmla="*/ 20 h 35"/>
                <a:gd name="T98" fmla="*/ 115 w 140"/>
                <a:gd name="T99" fmla="*/ 31 h 35"/>
                <a:gd name="T100" fmla="*/ 111 w 140"/>
                <a:gd name="T101" fmla="*/ 35 h 35"/>
                <a:gd name="T102" fmla="*/ 109 w 140"/>
                <a:gd name="T103" fmla="*/ 33 h 35"/>
                <a:gd name="T104" fmla="*/ 113 w 140"/>
                <a:gd name="T105" fmla="*/ 31 h 35"/>
                <a:gd name="T106" fmla="*/ 115 w 140"/>
                <a:gd name="T107" fmla="*/ 24 h 35"/>
                <a:gd name="T108" fmla="*/ 129 w 140"/>
                <a:gd name="T109" fmla="*/ 24 h 35"/>
                <a:gd name="T110" fmla="*/ 126 w 140"/>
                <a:gd name="T111" fmla="*/ 24 h 35"/>
                <a:gd name="T112" fmla="*/ 140 w 140"/>
                <a:gd name="T113" fmla="*/ 7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0"/>
                <a:gd name="T172" fmla="*/ 0 h 35"/>
                <a:gd name="T173" fmla="*/ 140 w 140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0" h="35">
                  <a:moveTo>
                    <a:pt x="4" y="3"/>
                  </a:moveTo>
                  <a:lnTo>
                    <a:pt x="4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8" y="15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7" y="26"/>
                  </a:lnTo>
                  <a:lnTo>
                    <a:pt x="15" y="28"/>
                  </a:lnTo>
                  <a:lnTo>
                    <a:pt x="1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3"/>
                  </a:lnTo>
                  <a:lnTo>
                    <a:pt x="4" y="3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5" y="15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4" y="24"/>
                  </a:lnTo>
                  <a:close/>
                  <a:moveTo>
                    <a:pt x="24" y="15"/>
                  </a:move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9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41" y="24"/>
                  </a:lnTo>
                  <a:lnTo>
                    <a:pt x="41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30" y="16"/>
                  </a:lnTo>
                  <a:lnTo>
                    <a:pt x="35" y="16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4" y="15"/>
                  </a:lnTo>
                  <a:close/>
                  <a:moveTo>
                    <a:pt x="37" y="18"/>
                  </a:moveTo>
                  <a:lnTo>
                    <a:pt x="37" y="18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31" y="26"/>
                  </a:lnTo>
                  <a:lnTo>
                    <a:pt x="33" y="26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close/>
                  <a:moveTo>
                    <a:pt x="46" y="7"/>
                  </a:moveTo>
                  <a:lnTo>
                    <a:pt x="48" y="7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9"/>
                  </a:lnTo>
                  <a:lnTo>
                    <a:pt x="61" y="11"/>
                  </a:lnTo>
                  <a:lnTo>
                    <a:pt x="63" y="13"/>
                  </a:lnTo>
                  <a:lnTo>
                    <a:pt x="63" y="15"/>
                  </a:lnTo>
                  <a:lnTo>
                    <a:pt x="63" y="16"/>
                  </a:lnTo>
                  <a:lnTo>
                    <a:pt x="63" y="20"/>
                  </a:lnTo>
                  <a:lnTo>
                    <a:pt x="63" y="22"/>
                  </a:lnTo>
                  <a:lnTo>
                    <a:pt x="61" y="24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50" y="35"/>
                  </a:lnTo>
                  <a:lnTo>
                    <a:pt x="46" y="35"/>
                  </a:lnTo>
                  <a:lnTo>
                    <a:pt x="46" y="7"/>
                  </a:lnTo>
                  <a:close/>
                  <a:moveTo>
                    <a:pt x="54" y="26"/>
                  </a:moveTo>
                  <a:lnTo>
                    <a:pt x="55" y="26"/>
                  </a:lnTo>
                  <a:lnTo>
                    <a:pt x="57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8"/>
                  </a:lnTo>
                  <a:lnTo>
                    <a:pt x="59" y="16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7" y="11"/>
                  </a:lnTo>
                  <a:lnTo>
                    <a:pt x="55" y="11"/>
                  </a:lnTo>
                  <a:lnTo>
                    <a:pt x="54" y="11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50" y="15"/>
                  </a:lnTo>
                  <a:lnTo>
                    <a:pt x="48" y="18"/>
                  </a:lnTo>
                  <a:lnTo>
                    <a:pt x="50" y="22"/>
                  </a:lnTo>
                  <a:lnTo>
                    <a:pt x="50" y="24"/>
                  </a:lnTo>
                  <a:lnTo>
                    <a:pt x="52" y="26"/>
                  </a:lnTo>
                  <a:lnTo>
                    <a:pt x="54" y="26"/>
                  </a:lnTo>
                  <a:close/>
                  <a:moveTo>
                    <a:pt x="79" y="7"/>
                  </a:moveTo>
                  <a:lnTo>
                    <a:pt x="83" y="7"/>
                  </a:lnTo>
                  <a:lnTo>
                    <a:pt x="83" y="28"/>
                  </a:lnTo>
                  <a:lnTo>
                    <a:pt x="79" y="28"/>
                  </a:lnTo>
                  <a:lnTo>
                    <a:pt x="79" y="18"/>
                  </a:lnTo>
                  <a:lnTo>
                    <a:pt x="70" y="18"/>
                  </a:lnTo>
                  <a:lnTo>
                    <a:pt x="70" y="28"/>
                  </a:lnTo>
                  <a:lnTo>
                    <a:pt x="67" y="28"/>
                  </a:lnTo>
                  <a:lnTo>
                    <a:pt x="67" y="7"/>
                  </a:lnTo>
                  <a:lnTo>
                    <a:pt x="70" y="7"/>
                  </a:lnTo>
                  <a:lnTo>
                    <a:pt x="70" y="16"/>
                  </a:lnTo>
                  <a:lnTo>
                    <a:pt x="79" y="16"/>
                  </a:lnTo>
                  <a:lnTo>
                    <a:pt x="79" y="7"/>
                  </a:lnTo>
                  <a:close/>
                  <a:moveTo>
                    <a:pt x="87" y="15"/>
                  </a:moveTo>
                  <a:lnTo>
                    <a:pt x="89" y="11"/>
                  </a:lnTo>
                  <a:lnTo>
                    <a:pt x="89" y="9"/>
                  </a:lnTo>
                  <a:lnTo>
                    <a:pt x="92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3" y="13"/>
                  </a:lnTo>
                  <a:lnTo>
                    <a:pt x="103" y="24"/>
                  </a:lnTo>
                  <a:lnTo>
                    <a:pt x="103" y="26"/>
                  </a:lnTo>
                  <a:lnTo>
                    <a:pt x="105" y="26"/>
                  </a:lnTo>
                  <a:lnTo>
                    <a:pt x="105" y="28"/>
                  </a:lnTo>
                  <a:lnTo>
                    <a:pt x="103" y="28"/>
                  </a:lnTo>
                  <a:lnTo>
                    <a:pt x="102" y="28"/>
                  </a:lnTo>
                  <a:lnTo>
                    <a:pt x="100" y="28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6" y="28"/>
                  </a:lnTo>
                  <a:lnTo>
                    <a:pt x="94" y="28"/>
                  </a:lnTo>
                  <a:lnTo>
                    <a:pt x="92" y="28"/>
                  </a:lnTo>
                  <a:lnTo>
                    <a:pt x="91" y="28"/>
                  </a:lnTo>
                  <a:lnTo>
                    <a:pt x="89" y="28"/>
                  </a:lnTo>
                  <a:lnTo>
                    <a:pt x="87" y="26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7" y="18"/>
                  </a:lnTo>
                  <a:lnTo>
                    <a:pt x="89" y="16"/>
                  </a:lnTo>
                  <a:lnTo>
                    <a:pt x="92" y="16"/>
                  </a:lnTo>
                  <a:lnTo>
                    <a:pt x="98" y="16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98" y="11"/>
                  </a:lnTo>
                  <a:lnTo>
                    <a:pt x="94" y="11"/>
                  </a:lnTo>
                  <a:lnTo>
                    <a:pt x="92" y="11"/>
                  </a:lnTo>
                  <a:lnTo>
                    <a:pt x="91" y="11"/>
                  </a:lnTo>
                  <a:lnTo>
                    <a:pt x="91" y="13"/>
                  </a:lnTo>
                  <a:lnTo>
                    <a:pt x="91" y="15"/>
                  </a:lnTo>
                  <a:lnTo>
                    <a:pt x="87" y="15"/>
                  </a:lnTo>
                  <a:close/>
                  <a:moveTo>
                    <a:pt x="100" y="18"/>
                  </a:moveTo>
                  <a:lnTo>
                    <a:pt x="98" y="18"/>
                  </a:lnTo>
                  <a:lnTo>
                    <a:pt x="96" y="18"/>
                  </a:lnTo>
                  <a:lnTo>
                    <a:pt x="94" y="18"/>
                  </a:lnTo>
                  <a:lnTo>
                    <a:pt x="92" y="18"/>
                  </a:lnTo>
                  <a:lnTo>
                    <a:pt x="92" y="20"/>
                  </a:lnTo>
                  <a:lnTo>
                    <a:pt x="91" y="20"/>
                  </a:lnTo>
                  <a:lnTo>
                    <a:pt x="91" y="22"/>
                  </a:lnTo>
                  <a:lnTo>
                    <a:pt x="91" y="24"/>
                  </a:lnTo>
                  <a:lnTo>
                    <a:pt x="92" y="26"/>
                  </a:lnTo>
                  <a:lnTo>
                    <a:pt x="94" y="26"/>
                  </a:lnTo>
                  <a:lnTo>
                    <a:pt x="96" y="26"/>
                  </a:lnTo>
                  <a:lnTo>
                    <a:pt x="98" y="24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8"/>
                  </a:lnTo>
                  <a:close/>
                  <a:moveTo>
                    <a:pt x="120" y="7"/>
                  </a:moveTo>
                  <a:lnTo>
                    <a:pt x="124" y="7"/>
                  </a:lnTo>
                  <a:lnTo>
                    <a:pt x="124" y="11"/>
                  </a:lnTo>
                  <a:lnTo>
                    <a:pt x="122" y="13"/>
                  </a:lnTo>
                  <a:lnTo>
                    <a:pt x="122" y="15"/>
                  </a:lnTo>
                  <a:lnTo>
                    <a:pt x="120" y="16"/>
                  </a:lnTo>
                  <a:lnTo>
                    <a:pt x="120" y="20"/>
                  </a:lnTo>
                  <a:lnTo>
                    <a:pt x="118" y="22"/>
                  </a:lnTo>
                  <a:lnTo>
                    <a:pt x="118" y="26"/>
                  </a:lnTo>
                  <a:lnTo>
                    <a:pt x="116" y="28"/>
                  </a:lnTo>
                  <a:lnTo>
                    <a:pt x="116" y="29"/>
                  </a:lnTo>
                  <a:lnTo>
                    <a:pt x="115" y="31"/>
                  </a:lnTo>
                  <a:lnTo>
                    <a:pt x="115" y="33"/>
                  </a:lnTo>
                  <a:lnTo>
                    <a:pt x="113" y="35"/>
                  </a:lnTo>
                  <a:lnTo>
                    <a:pt x="111" y="35"/>
                  </a:lnTo>
                  <a:lnTo>
                    <a:pt x="109" y="35"/>
                  </a:lnTo>
                  <a:lnTo>
                    <a:pt x="107" y="35"/>
                  </a:lnTo>
                  <a:lnTo>
                    <a:pt x="107" y="33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8"/>
                  </a:lnTo>
                  <a:lnTo>
                    <a:pt x="105" y="7"/>
                  </a:lnTo>
                  <a:lnTo>
                    <a:pt x="109" y="7"/>
                  </a:lnTo>
                  <a:lnTo>
                    <a:pt x="115" y="24"/>
                  </a:lnTo>
                  <a:lnTo>
                    <a:pt x="120" y="7"/>
                  </a:lnTo>
                  <a:close/>
                  <a:moveTo>
                    <a:pt x="131" y="11"/>
                  </a:moveTo>
                  <a:lnTo>
                    <a:pt x="131" y="22"/>
                  </a:lnTo>
                  <a:lnTo>
                    <a:pt x="129" y="24"/>
                  </a:lnTo>
                  <a:lnTo>
                    <a:pt x="129" y="26"/>
                  </a:lnTo>
                  <a:lnTo>
                    <a:pt x="127" y="28"/>
                  </a:lnTo>
                  <a:lnTo>
                    <a:pt x="126" y="28"/>
                  </a:lnTo>
                  <a:lnTo>
                    <a:pt x="126" y="26"/>
                  </a:lnTo>
                  <a:lnTo>
                    <a:pt x="126" y="24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27" y="7"/>
                  </a:lnTo>
                  <a:lnTo>
                    <a:pt x="140" y="7"/>
                  </a:lnTo>
                  <a:lnTo>
                    <a:pt x="140" y="28"/>
                  </a:lnTo>
                  <a:lnTo>
                    <a:pt x="139" y="28"/>
                  </a:lnTo>
                  <a:lnTo>
                    <a:pt x="139" y="11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8" name="Freeform 128"/>
            <p:cNvSpPr>
              <a:spLocks noEditPoints="1"/>
            </p:cNvSpPr>
            <p:nvPr/>
          </p:nvSpPr>
          <p:spPr bwMode="auto">
            <a:xfrm>
              <a:off x="2473" y="3239"/>
              <a:ext cx="225" cy="35"/>
            </a:xfrm>
            <a:custGeom>
              <a:avLst/>
              <a:gdLst>
                <a:gd name="T0" fmla="*/ 4 w 225"/>
                <a:gd name="T1" fmla="*/ 26 h 35"/>
                <a:gd name="T2" fmla="*/ 35 w 225"/>
                <a:gd name="T3" fmla="*/ 6 h 35"/>
                <a:gd name="T4" fmla="*/ 43 w 225"/>
                <a:gd name="T5" fmla="*/ 19 h 35"/>
                <a:gd name="T6" fmla="*/ 30 w 225"/>
                <a:gd name="T7" fmla="*/ 26 h 35"/>
                <a:gd name="T8" fmla="*/ 28 w 225"/>
                <a:gd name="T9" fmla="*/ 9 h 35"/>
                <a:gd name="T10" fmla="*/ 39 w 225"/>
                <a:gd name="T11" fmla="*/ 22 h 35"/>
                <a:gd name="T12" fmla="*/ 37 w 225"/>
                <a:gd name="T13" fmla="*/ 11 h 35"/>
                <a:gd name="T14" fmla="*/ 30 w 225"/>
                <a:gd name="T15" fmla="*/ 15 h 35"/>
                <a:gd name="T16" fmla="*/ 35 w 225"/>
                <a:gd name="T17" fmla="*/ 24 h 35"/>
                <a:gd name="T18" fmla="*/ 63 w 225"/>
                <a:gd name="T19" fmla="*/ 13 h 35"/>
                <a:gd name="T20" fmla="*/ 65 w 225"/>
                <a:gd name="T21" fmla="*/ 20 h 35"/>
                <a:gd name="T22" fmla="*/ 48 w 225"/>
                <a:gd name="T23" fmla="*/ 26 h 35"/>
                <a:gd name="T24" fmla="*/ 59 w 225"/>
                <a:gd name="T25" fmla="*/ 13 h 35"/>
                <a:gd name="T26" fmla="*/ 50 w 225"/>
                <a:gd name="T27" fmla="*/ 9 h 35"/>
                <a:gd name="T28" fmla="*/ 61 w 225"/>
                <a:gd name="T29" fmla="*/ 20 h 35"/>
                <a:gd name="T30" fmla="*/ 76 w 225"/>
                <a:gd name="T31" fmla="*/ 6 h 35"/>
                <a:gd name="T32" fmla="*/ 85 w 225"/>
                <a:gd name="T33" fmla="*/ 19 h 35"/>
                <a:gd name="T34" fmla="*/ 70 w 225"/>
                <a:gd name="T35" fmla="*/ 26 h 35"/>
                <a:gd name="T36" fmla="*/ 68 w 225"/>
                <a:gd name="T37" fmla="*/ 9 h 35"/>
                <a:gd name="T38" fmla="*/ 81 w 225"/>
                <a:gd name="T39" fmla="*/ 22 h 35"/>
                <a:gd name="T40" fmla="*/ 80 w 225"/>
                <a:gd name="T41" fmla="*/ 11 h 35"/>
                <a:gd name="T42" fmla="*/ 70 w 225"/>
                <a:gd name="T43" fmla="*/ 15 h 35"/>
                <a:gd name="T44" fmla="*/ 76 w 225"/>
                <a:gd name="T45" fmla="*/ 24 h 35"/>
                <a:gd name="T46" fmla="*/ 91 w 225"/>
                <a:gd name="T47" fmla="*/ 17 h 35"/>
                <a:gd name="T48" fmla="*/ 100 w 225"/>
                <a:gd name="T49" fmla="*/ 22 h 35"/>
                <a:gd name="T50" fmla="*/ 94 w 225"/>
                <a:gd name="T51" fmla="*/ 26 h 35"/>
                <a:gd name="T52" fmla="*/ 89 w 225"/>
                <a:gd name="T53" fmla="*/ 11 h 35"/>
                <a:gd name="T54" fmla="*/ 102 w 225"/>
                <a:gd name="T55" fmla="*/ 9 h 35"/>
                <a:gd name="T56" fmla="*/ 120 w 225"/>
                <a:gd name="T57" fmla="*/ 7 h 35"/>
                <a:gd name="T58" fmla="*/ 107 w 225"/>
                <a:gd name="T59" fmla="*/ 26 h 35"/>
                <a:gd name="T60" fmla="*/ 144 w 225"/>
                <a:gd name="T61" fmla="*/ 2 h 35"/>
                <a:gd name="T62" fmla="*/ 131 w 225"/>
                <a:gd name="T63" fmla="*/ 7 h 35"/>
                <a:gd name="T64" fmla="*/ 135 w 225"/>
                <a:gd name="T65" fmla="*/ 7 h 35"/>
                <a:gd name="T66" fmla="*/ 146 w 225"/>
                <a:gd name="T67" fmla="*/ 17 h 35"/>
                <a:gd name="T68" fmla="*/ 135 w 225"/>
                <a:gd name="T69" fmla="*/ 28 h 35"/>
                <a:gd name="T70" fmla="*/ 128 w 225"/>
                <a:gd name="T71" fmla="*/ 15 h 35"/>
                <a:gd name="T72" fmla="*/ 131 w 225"/>
                <a:gd name="T73" fmla="*/ 2 h 35"/>
                <a:gd name="T74" fmla="*/ 142 w 225"/>
                <a:gd name="T75" fmla="*/ 17 h 35"/>
                <a:gd name="T76" fmla="*/ 135 w 225"/>
                <a:gd name="T77" fmla="*/ 9 h 35"/>
                <a:gd name="T78" fmla="*/ 131 w 225"/>
                <a:gd name="T79" fmla="*/ 20 h 35"/>
                <a:gd name="T80" fmla="*/ 141 w 225"/>
                <a:gd name="T81" fmla="*/ 22 h 35"/>
                <a:gd name="T82" fmla="*/ 165 w 225"/>
                <a:gd name="T83" fmla="*/ 7 h 35"/>
                <a:gd name="T84" fmla="*/ 150 w 225"/>
                <a:gd name="T85" fmla="*/ 7 h 35"/>
                <a:gd name="T86" fmla="*/ 174 w 225"/>
                <a:gd name="T87" fmla="*/ 7 h 35"/>
                <a:gd name="T88" fmla="*/ 187 w 225"/>
                <a:gd name="T89" fmla="*/ 11 h 35"/>
                <a:gd name="T90" fmla="*/ 181 w 225"/>
                <a:gd name="T91" fmla="*/ 26 h 35"/>
                <a:gd name="T92" fmla="*/ 174 w 225"/>
                <a:gd name="T93" fmla="*/ 35 h 35"/>
                <a:gd name="T94" fmla="*/ 183 w 225"/>
                <a:gd name="T95" fmla="*/ 20 h 35"/>
                <a:gd name="T96" fmla="*/ 181 w 225"/>
                <a:gd name="T97" fmla="*/ 9 h 35"/>
                <a:gd name="T98" fmla="*/ 176 w 225"/>
                <a:gd name="T99" fmla="*/ 22 h 35"/>
                <a:gd name="T100" fmla="*/ 194 w 225"/>
                <a:gd name="T101" fmla="*/ 11 h 35"/>
                <a:gd name="T102" fmla="*/ 200 w 225"/>
                <a:gd name="T103" fmla="*/ 24 h 35"/>
                <a:gd name="T104" fmla="*/ 201 w 225"/>
                <a:gd name="T105" fmla="*/ 26 h 35"/>
                <a:gd name="T106" fmla="*/ 190 w 225"/>
                <a:gd name="T107" fmla="*/ 17 h 35"/>
                <a:gd name="T108" fmla="*/ 201 w 225"/>
                <a:gd name="T109" fmla="*/ 7 h 35"/>
                <a:gd name="T110" fmla="*/ 225 w 225"/>
                <a:gd name="T111" fmla="*/ 26 h 35"/>
                <a:gd name="T112" fmla="*/ 213 w 225"/>
                <a:gd name="T113" fmla="*/ 7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5"/>
                <a:gd name="T172" fmla="*/ 0 h 35"/>
                <a:gd name="T173" fmla="*/ 225 w 225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5" h="35">
                  <a:moveTo>
                    <a:pt x="17" y="0"/>
                  </a:moveTo>
                  <a:lnTo>
                    <a:pt x="20" y="0"/>
                  </a:lnTo>
                  <a:lnTo>
                    <a:pt x="20" y="26"/>
                  </a:lnTo>
                  <a:lnTo>
                    <a:pt x="17" y="26"/>
                  </a:lnTo>
                  <a:lnTo>
                    <a:pt x="17" y="15"/>
                  </a:lnTo>
                  <a:lnTo>
                    <a:pt x="4" y="15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1"/>
                  </a:lnTo>
                  <a:lnTo>
                    <a:pt x="17" y="11"/>
                  </a:lnTo>
                  <a:lnTo>
                    <a:pt x="17" y="0"/>
                  </a:lnTo>
                  <a:close/>
                  <a:moveTo>
                    <a:pt x="35" y="6"/>
                  </a:move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3" y="15"/>
                  </a:lnTo>
                  <a:lnTo>
                    <a:pt x="44" y="17"/>
                  </a:lnTo>
                  <a:lnTo>
                    <a:pt x="43" y="19"/>
                  </a:lnTo>
                  <a:lnTo>
                    <a:pt x="43" y="22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19"/>
                  </a:lnTo>
                  <a:lnTo>
                    <a:pt x="26" y="17"/>
                  </a:lnTo>
                  <a:lnTo>
                    <a:pt x="26" y="15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5" y="6"/>
                  </a:lnTo>
                  <a:close/>
                  <a:moveTo>
                    <a:pt x="35" y="24"/>
                  </a:moveTo>
                  <a:lnTo>
                    <a:pt x="37" y="24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1" y="19"/>
                  </a:lnTo>
                  <a:lnTo>
                    <a:pt x="41" y="17"/>
                  </a:lnTo>
                  <a:lnTo>
                    <a:pt x="41" y="15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2" y="11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30" y="17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3" y="24"/>
                  </a:lnTo>
                  <a:lnTo>
                    <a:pt x="35" y="24"/>
                  </a:lnTo>
                  <a:close/>
                  <a:moveTo>
                    <a:pt x="48" y="7"/>
                  </a:moveTo>
                  <a:lnTo>
                    <a:pt x="57" y="7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5"/>
                  </a:lnTo>
                  <a:lnTo>
                    <a:pt x="61" y="15"/>
                  </a:lnTo>
                  <a:lnTo>
                    <a:pt x="59" y="17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3" y="19"/>
                  </a:lnTo>
                  <a:lnTo>
                    <a:pt x="65" y="20"/>
                  </a:lnTo>
                  <a:lnTo>
                    <a:pt x="65" y="22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48" y="26"/>
                  </a:lnTo>
                  <a:lnTo>
                    <a:pt x="48" y="7"/>
                  </a:lnTo>
                  <a:close/>
                  <a:moveTo>
                    <a:pt x="50" y="15"/>
                  </a:moveTo>
                  <a:lnTo>
                    <a:pt x="56" y="15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9" y="11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6" y="9"/>
                  </a:lnTo>
                  <a:lnTo>
                    <a:pt x="50" y="9"/>
                  </a:lnTo>
                  <a:lnTo>
                    <a:pt x="50" y="15"/>
                  </a:lnTo>
                  <a:close/>
                  <a:moveTo>
                    <a:pt x="50" y="24"/>
                  </a:moveTo>
                  <a:lnTo>
                    <a:pt x="57" y="24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59" y="19"/>
                  </a:lnTo>
                  <a:lnTo>
                    <a:pt x="56" y="19"/>
                  </a:lnTo>
                  <a:lnTo>
                    <a:pt x="50" y="19"/>
                  </a:lnTo>
                  <a:lnTo>
                    <a:pt x="50" y="24"/>
                  </a:lnTo>
                  <a:close/>
                  <a:moveTo>
                    <a:pt x="76" y="6"/>
                  </a:moveTo>
                  <a:lnTo>
                    <a:pt x="80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3" y="11"/>
                  </a:lnTo>
                  <a:lnTo>
                    <a:pt x="85" y="15"/>
                  </a:lnTo>
                  <a:lnTo>
                    <a:pt x="85" y="17"/>
                  </a:lnTo>
                  <a:lnTo>
                    <a:pt x="85" y="19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80" y="26"/>
                  </a:lnTo>
                  <a:lnTo>
                    <a:pt x="76" y="28"/>
                  </a:lnTo>
                  <a:lnTo>
                    <a:pt x="74" y="26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7" y="19"/>
                  </a:lnTo>
                  <a:lnTo>
                    <a:pt x="67" y="17"/>
                  </a:lnTo>
                  <a:lnTo>
                    <a:pt x="67" y="15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4" y="7"/>
                  </a:lnTo>
                  <a:lnTo>
                    <a:pt x="76" y="6"/>
                  </a:lnTo>
                  <a:close/>
                  <a:moveTo>
                    <a:pt x="76" y="24"/>
                  </a:moveTo>
                  <a:lnTo>
                    <a:pt x="78" y="24"/>
                  </a:lnTo>
                  <a:lnTo>
                    <a:pt x="80" y="22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0" y="11"/>
                  </a:lnTo>
                  <a:lnTo>
                    <a:pt x="78" y="9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2" y="11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4" y="24"/>
                  </a:lnTo>
                  <a:lnTo>
                    <a:pt x="76" y="24"/>
                  </a:lnTo>
                  <a:close/>
                  <a:moveTo>
                    <a:pt x="102" y="13"/>
                  </a:moveTo>
                  <a:lnTo>
                    <a:pt x="100" y="11"/>
                  </a:lnTo>
                  <a:lnTo>
                    <a:pt x="96" y="9"/>
                  </a:lnTo>
                  <a:lnTo>
                    <a:pt x="94" y="9"/>
                  </a:lnTo>
                  <a:lnTo>
                    <a:pt x="92" y="11"/>
                  </a:lnTo>
                  <a:lnTo>
                    <a:pt x="91" y="13"/>
                  </a:lnTo>
                  <a:lnTo>
                    <a:pt x="91" y="17"/>
                  </a:lnTo>
                  <a:lnTo>
                    <a:pt x="91" y="20"/>
                  </a:lnTo>
                  <a:lnTo>
                    <a:pt x="92" y="22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100" y="22"/>
                  </a:lnTo>
                  <a:lnTo>
                    <a:pt x="102" y="20"/>
                  </a:lnTo>
                  <a:lnTo>
                    <a:pt x="104" y="20"/>
                  </a:lnTo>
                  <a:lnTo>
                    <a:pt x="104" y="22"/>
                  </a:lnTo>
                  <a:lnTo>
                    <a:pt x="102" y="24"/>
                  </a:lnTo>
                  <a:lnTo>
                    <a:pt x="100" y="26"/>
                  </a:lnTo>
                  <a:lnTo>
                    <a:pt x="96" y="28"/>
                  </a:lnTo>
                  <a:lnTo>
                    <a:pt x="94" y="26"/>
                  </a:lnTo>
                  <a:lnTo>
                    <a:pt x="92" y="26"/>
                  </a:lnTo>
                  <a:lnTo>
                    <a:pt x="91" y="24"/>
                  </a:lnTo>
                  <a:lnTo>
                    <a:pt x="89" y="22"/>
                  </a:lnTo>
                  <a:lnTo>
                    <a:pt x="87" y="20"/>
                  </a:lnTo>
                  <a:lnTo>
                    <a:pt x="87" y="17"/>
                  </a:lnTo>
                  <a:lnTo>
                    <a:pt x="87" y="15"/>
                  </a:lnTo>
                  <a:lnTo>
                    <a:pt x="89" y="11"/>
                  </a:lnTo>
                  <a:lnTo>
                    <a:pt x="91" y="9"/>
                  </a:lnTo>
                  <a:lnTo>
                    <a:pt x="92" y="7"/>
                  </a:lnTo>
                  <a:lnTo>
                    <a:pt x="94" y="7"/>
                  </a:lnTo>
                  <a:lnTo>
                    <a:pt x="96" y="6"/>
                  </a:lnTo>
                  <a:lnTo>
                    <a:pt x="100" y="7"/>
                  </a:lnTo>
                  <a:lnTo>
                    <a:pt x="102" y="7"/>
                  </a:lnTo>
                  <a:lnTo>
                    <a:pt x="102" y="9"/>
                  </a:lnTo>
                  <a:lnTo>
                    <a:pt x="104" y="9"/>
                  </a:lnTo>
                  <a:lnTo>
                    <a:pt x="104" y="11"/>
                  </a:lnTo>
                  <a:lnTo>
                    <a:pt x="104" y="13"/>
                  </a:lnTo>
                  <a:lnTo>
                    <a:pt x="102" y="13"/>
                  </a:lnTo>
                  <a:close/>
                  <a:moveTo>
                    <a:pt x="111" y="22"/>
                  </a:moveTo>
                  <a:lnTo>
                    <a:pt x="111" y="22"/>
                  </a:lnTo>
                  <a:lnTo>
                    <a:pt x="120" y="7"/>
                  </a:lnTo>
                  <a:lnTo>
                    <a:pt x="124" y="7"/>
                  </a:lnTo>
                  <a:lnTo>
                    <a:pt x="124" y="26"/>
                  </a:lnTo>
                  <a:lnTo>
                    <a:pt x="120" y="26"/>
                  </a:lnTo>
                  <a:lnTo>
                    <a:pt x="120" y="11"/>
                  </a:lnTo>
                  <a:lnTo>
                    <a:pt x="111" y="26"/>
                  </a:lnTo>
                  <a:lnTo>
                    <a:pt x="107" y="26"/>
                  </a:lnTo>
                  <a:lnTo>
                    <a:pt x="107" y="7"/>
                  </a:lnTo>
                  <a:lnTo>
                    <a:pt x="111" y="7"/>
                  </a:lnTo>
                  <a:lnTo>
                    <a:pt x="111" y="22"/>
                  </a:lnTo>
                  <a:close/>
                  <a:moveTo>
                    <a:pt x="142" y="0"/>
                  </a:moveTo>
                  <a:lnTo>
                    <a:pt x="144" y="0"/>
                  </a:lnTo>
                  <a:lnTo>
                    <a:pt x="144" y="2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39" y="4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1" y="7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7"/>
                  </a:lnTo>
                  <a:lnTo>
                    <a:pt x="142" y="7"/>
                  </a:lnTo>
                  <a:lnTo>
                    <a:pt x="144" y="9"/>
                  </a:lnTo>
                  <a:lnTo>
                    <a:pt x="144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6" y="20"/>
                  </a:lnTo>
                  <a:lnTo>
                    <a:pt x="144" y="22"/>
                  </a:lnTo>
                  <a:lnTo>
                    <a:pt x="142" y="24"/>
                  </a:lnTo>
                  <a:lnTo>
                    <a:pt x="141" y="26"/>
                  </a:lnTo>
                  <a:lnTo>
                    <a:pt x="139" y="26"/>
                  </a:lnTo>
                  <a:lnTo>
                    <a:pt x="137" y="28"/>
                  </a:lnTo>
                  <a:lnTo>
                    <a:pt x="135" y="28"/>
                  </a:lnTo>
                  <a:lnTo>
                    <a:pt x="133" y="26"/>
                  </a:lnTo>
                  <a:lnTo>
                    <a:pt x="131" y="26"/>
                  </a:lnTo>
                  <a:lnTo>
                    <a:pt x="129" y="24"/>
                  </a:lnTo>
                  <a:lnTo>
                    <a:pt x="129" y="22"/>
                  </a:lnTo>
                  <a:lnTo>
                    <a:pt x="128" y="20"/>
                  </a:lnTo>
                  <a:lnTo>
                    <a:pt x="128" y="19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31" y="2"/>
                  </a:lnTo>
                  <a:lnTo>
                    <a:pt x="133" y="2"/>
                  </a:lnTo>
                  <a:lnTo>
                    <a:pt x="135" y="0"/>
                  </a:lnTo>
                  <a:lnTo>
                    <a:pt x="141" y="0"/>
                  </a:lnTo>
                  <a:lnTo>
                    <a:pt x="142" y="0"/>
                  </a:lnTo>
                  <a:close/>
                  <a:moveTo>
                    <a:pt x="142" y="17"/>
                  </a:moveTo>
                  <a:lnTo>
                    <a:pt x="142" y="15"/>
                  </a:lnTo>
                  <a:lnTo>
                    <a:pt x="141" y="13"/>
                  </a:lnTo>
                  <a:lnTo>
                    <a:pt x="141" y="11"/>
                  </a:lnTo>
                  <a:lnTo>
                    <a:pt x="139" y="9"/>
                  </a:lnTo>
                  <a:lnTo>
                    <a:pt x="137" y="9"/>
                  </a:lnTo>
                  <a:lnTo>
                    <a:pt x="135" y="9"/>
                  </a:lnTo>
                  <a:lnTo>
                    <a:pt x="133" y="11"/>
                  </a:lnTo>
                  <a:lnTo>
                    <a:pt x="131" y="13"/>
                  </a:lnTo>
                  <a:lnTo>
                    <a:pt x="131" y="15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33" y="22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9" y="24"/>
                  </a:lnTo>
                  <a:lnTo>
                    <a:pt x="141" y="22"/>
                  </a:lnTo>
                  <a:lnTo>
                    <a:pt x="142" y="20"/>
                  </a:lnTo>
                  <a:lnTo>
                    <a:pt x="142" y="19"/>
                  </a:lnTo>
                  <a:lnTo>
                    <a:pt x="142" y="17"/>
                  </a:lnTo>
                  <a:close/>
                  <a:moveTo>
                    <a:pt x="153" y="22"/>
                  </a:moveTo>
                  <a:lnTo>
                    <a:pt x="153" y="22"/>
                  </a:lnTo>
                  <a:lnTo>
                    <a:pt x="161" y="7"/>
                  </a:lnTo>
                  <a:lnTo>
                    <a:pt x="165" y="7"/>
                  </a:lnTo>
                  <a:lnTo>
                    <a:pt x="165" y="26"/>
                  </a:lnTo>
                  <a:lnTo>
                    <a:pt x="163" y="26"/>
                  </a:lnTo>
                  <a:lnTo>
                    <a:pt x="163" y="11"/>
                  </a:lnTo>
                  <a:lnTo>
                    <a:pt x="153" y="26"/>
                  </a:lnTo>
                  <a:lnTo>
                    <a:pt x="150" y="26"/>
                  </a:lnTo>
                  <a:lnTo>
                    <a:pt x="150" y="7"/>
                  </a:lnTo>
                  <a:lnTo>
                    <a:pt x="153" y="7"/>
                  </a:lnTo>
                  <a:lnTo>
                    <a:pt x="153" y="22"/>
                  </a:lnTo>
                  <a:close/>
                  <a:moveTo>
                    <a:pt x="170" y="7"/>
                  </a:moveTo>
                  <a:lnTo>
                    <a:pt x="174" y="7"/>
                  </a:lnTo>
                  <a:lnTo>
                    <a:pt x="174" y="9"/>
                  </a:lnTo>
                  <a:lnTo>
                    <a:pt x="174" y="7"/>
                  </a:lnTo>
                  <a:lnTo>
                    <a:pt x="176" y="7"/>
                  </a:lnTo>
                  <a:lnTo>
                    <a:pt x="177" y="7"/>
                  </a:lnTo>
                  <a:lnTo>
                    <a:pt x="179" y="6"/>
                  </a:lnTo>
                  <a:lnTo>
                    <a:pt x="181" y="7"/>
                  </a:lnTo>
                  <a:lnTo>
                    <a:pt x="183" y="7"/>
                  </a:lnTo>
                  <a:lnTo>
                    <a:pt x="185" y="9"/>
                  </a:lnTo>
                  <a:lnTo>
                    <a:pt x="187" y="11"/>
                  </a:lnTo>
                  <a:lnTo>
                    <a:pt x="187" y="13"/>
                  </a:lnTo>
                  <a:lnTo>
                    <a:pt x="187" y="17"/>
                  </a:lnTo>
                  <a:lnTo>
                    <a:pt x="187" y="19"/>
                  </a:lnTo>
                  <a:lnTo>
                    <a:pt x="187" y="20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81" y="26"/>
                  </a:lnTo>
                  <a:lnTo>
                    <a:pt x="179" y="28"/>
                  </a:lnTo>
                  <a:lnTo>
                    <a:pt x="177" y="28"/>
                  </a:lnTo>
                  <a:lnTo>
                    <a:pt x="176" y="26"/>
                  </a:lnTo>
                  <a:lnTo>
                    <a:pt x="174" y="26"/>
                  </a:lnTo>
                  <a:lnTo>
                    <a:pt x="174" y="24"/>
                  </a:lnTo>
                  <a:lnTo>
                    <a:pt x="174" y="35"/>
                  </a:lnTo>
                  <a:lnTo>
                    <a:pt x="170" y="35"/>
                  </a:lnTo>
                  <a:lnTo>
                    <a:pt x="170" y="7"/>
                  </a:lnTo>
                  <a:close/>
                  <a:moveTo>
                    <a:pt x="179" y="24"/>
                  </a:moveTo>
                  <a:lnTo>
                    <a:pt x="181" y="24"/>
                  </a:lnTo>
                  <a:lnTo>
                    <a:pt x="183" y="22"/>
                  </a:lnTo>
                  <a:lnTo>
                    <a:pt x="183" y="20"/>
                  </a:lnTo>
                  <a:lnTo>
                    <a:pt x="183" y="19"/>
                  </a:lnTo>
                  <a:lnTo>
                    <a:pt x="183" y="17"/>
                  </a:lnTo>
                  <a:lnTo>
                    <a:pt x="183" y="15"/>
                  </a:lnTo>
                  <a:lnTo>
                    <a:pt x="183" y="13"/>
                  </a:lnTo>
                  <a:lnTo>
                    <a:pt x="183" y="11"/>
                  </a:lnTo>
                  <a:lnTo>
                    <a:pt x="181" y="9"/>
                  </a:lnTo>
                  <a:lnTo>
                    <a:pt x="179" y="9"/>
                  </a:lnTo>
                  <a:lnTo>
                    <a:pt x="176" y="9"/>
                  </a:lnTo>
                  <a:lnTo>
                    <a:pt x="174" y="11"/>
                  </a:lnTo>
                  <a:lnTo>
                    <a:pt x="174" y="15"/>
                  </a:lnTo>
                  <a:lnTo>
                    <a:pt x="174" y="17"/>
                  </a:lnTo>
                  <a:lnTo>
                    <a:pt x="174" y="20"/>
                  </a:lnTo>
                  <a:lnTo>
                    <a:pt x="176" y="22"/>
                  </a:lnTo>
                  <a:lnTo>
                    <a:pt x="177" y="24"/>
                  </a:lnTo>
                  <a:lnTo>
                    <a:pt x="179" y="24"/>
                  </a:lnTo>
                  <a:close/>
                  <a:moveTo>
                    <a:pt x="203" y="13"/>
                  </a:moveTo>
                  <a:lnTo>
                    <a:pt x="201" y="11"/>
                  </a:lnTo>
                  <a:lnTo>
                    <a:pt x="198" y="9"/>
                  </a:lnTo>
                  <a:lnTo>
                    <a:pt x="196" y="9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2" y="17"/>
                  </a:lnTo>
                  <a:lnTo>
                    <a:pt x="194" y="20"/>
                  </a:lnTo>
                  <a:lnTo>
                    <a:pt x="194" y="22"/>
                  </a:lnTo>
                  <a:lnTo>
                    <a:pt x="196" y="24"/>
                  </a:lnTo>
                  <a:lnTo>
                    <a:pt x="198" y="24"/>
                  </a:lnTo>
                  <a:lnTo>
                    <a:pt x="200" y="24"/>
                  </a:lnTo>
                  <a:lnTo>
                    <a:pt x="201" y="22"/>
                  </a:lnTo>
                  <a:lnTo>
                    <a:pt x="203" y="22"/>
                  </a:lnTo>
                  <a:lnTo>
                    <a:pt x="203" y="20"/>
                  </a:lnTo>
                  <a:lnTo>
                    <a:pt x="207" y="20"/>
                  </a:lnTo>
                  <a:lnTo>
                    <a:pt x="205" y="22"/>
                  </a:lnTo>
                  <a:lnTo>
                    <a:pt x="203" y="24"/>
                  </a:lnTo>
                  <a:lnTo>
                    <a:pt x="201" y="26"/>
                  </a:lnTo>
                  <a:lnTo>
                    <a:pt x="198" y="28"/>
                  </a:lnTo>
                  <a:lnTo>
                    <a:pt x="196" y="26"/>
                  </a:lnTo>
                  <a:lnTo>
                    <a:pt x="194" y="26"/>
                  </a:lnTo>
                  <a:lnTo>
                    <a:pt x="192" y="24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90" y="17"/>
                  </a:lnTo>
                  <a:lnTo>
                    <a:pt x="190" y="15"/>
                  </a:lnTo>
                  <a:lnTo>
                    <a:pt x="190" y="11"/>
                  </a:lnTo>
                  <a:lnTo>
                    <a:pt x="192" y="9"/>
                  </a:lnTo>
                  <a:lnTo>
                    <a:pt x="194" y="7"/>
                  </a:lnTo>
                  <a:lnTo>
                    <a:pt x="196" y="7"/>
                  </a:lnTo>
                  <a:lnTo>
                    <a:pt x="200" y="6"/>
                  </a:lnTo>
                  <a:lnTo>
                    <a:pt x="201" y="7"/>
                  </a:lnTo>
                  <a:lnTo>
                    <a:pt x="203" y="7"/>
                  </a:lnTo>
                  <a:lnTo>
                    <a:pt x="205" y="9"/>
                  </a:lnTo>
                  <a:lnTo>
                    <a:pt x="205" y="11"/>
                  </a:lnTo>
                  <a:lnTo>
                    <a:pt x="207" y="13"/>
                  </a:lnTo>
                  <a:lnTo>
                    <a:pt x="203" y="13"/>
                  </a:lnTo>
                  <a:close/>
                  <a:moveTo>
                    <a:pt x="225" y="26"/>
                  </a:moveTo>
                  <a:lnTo>
                    <a:pt x="222" y="26"/>
                  </a:lnTo>
                  <a:lnTo>
                    <a:pt x="214" y="17"/>
                  </a:lnTo>
                  <a:lnTo>
                    <a:pt x="213" y="19"/>
                  </a:lnTo>
                  <a:lnTo>
                    <a:pt x="213" y="26"/>
                  </a:lnTo>
                  <a:lnTo>
                    <a:pt x="209" y="26"/>
                  </a:lnTo>
                  <a:lnTo>
                    <a:pt x="209" y="7"/>
                  </a:lnTo>
                  <a:lnTo>
                    <a:pt x="213" y="7"/>
                  </a:lnTo>
                  <a:lnTo>
                    <a:pt x="213" y="15"/>
                  </a:lnTo>
                  <a:lnTo>
                    <a:pt x="222" y="7"/>
                  </a:lnTo>
                  <a:lnTo>
                    <a:pt x="225" y="7"/>
                  </a:lnTo>
                  <a:lnTo>
                    <a:pt x="216" y="15"/>
                  </a:lnTo>
                  <a:lnTo>
                    <a:pt x="225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79" name="Freeform 129"/>
            <p:cNvSpPr>
              <a:spLocks noEditPoints="1"/>
            </p:cNvSpPr>
            <p:nvPr/>
          </p:nvSpPr>
          <p:spPr bwMode="auto">
            <a:xfrm>
              <a:off x="2735" y="3235"/>
              <a:ext cx="172" cy="34"/>
            </a:xfrm>
            <a:custGeom>
              <a:avLst/>
              <a:gdLst>
                <a:gd name="T0" fmla="*/ 17 w 172"/>
                <a:gd name="T1" fmla="*/ 0 h 34"/>
                <a:gd name="T2" fmla="*/ 4 w 172"/>
                <a:gd name="T3" fmla="*/ 17 h 34"/>
                <a:gd name="T4" fmla="*/ 37 w 172"/>
                <a:gd name="T5" fmla="*/ 26 h 34"/>
                <a:gd name="T6" fmla="*/ 24 w 172"/>
                <a:gd name="T7" fmla="*/ 23 h 34"/>
                <a:gd name="T8" fmla="*/ 28 w 172"/>
                <a:gd name="T9" fmla="*/ 8 h 34"/>
                <a:gd name="T10" fmla="*/ 39 w 172"/>
                <a:gd name="T11" fmla="*/ 11 h 34"/>
                <a:gd name="T12" fmla="*/ 30 w 172"/>
                <a:gd name="T13" fmla="*/ 24 h 34"/>
                <a:gd name="T14" fmla="*/ 37 w 172"/>
                <a:gd name="T15" fmla="*/ 21 h 34"/>
                <a:gd name="T16" fmla="*/ 34 w 172"/>
                <a:gd name="T17" fmla="*/ 10 h 34"/>
                <a:gd name="T18" fmla="*/ 26 w 172"/>
                <a:gd name="T19" fmla="*/ 13 h 34"/>
                <a:gd name="T20" fmla="*/ 67 w 172"/>
                <a:gd name="T21" fmla="*/ 26 h 34"/>
                <a:gd name="T22" fmla="*/ 63 w 172"/>
                <a:gd name="T23" fmla="*/ 11 h 34"/>
                <a:gd name="T24" fmla="*/ 48 w 172"/>
                <a:gd name="T25" fmla="*/ 11 h 34"/>
                <a:gd name="T26" fmla="*/ 45 w 172"/>
                <a:gd name="T27" fmla="*/ 8 h 34"/>
                <a:gd name="T28" fmla="*/ 87 w 172"/>
                <a:gd name="T29" fmla="*/ 24 h 34"/>
                <a:gd name="T30" fmla="*/ 74 w 172"/>
                <a:gd name="T31" fmla="*/ 24 h 34"/>
                <a:gd name="T32" fmla="*/ 74 w 172"/>
                <a:gd name="T33" fmla="*/ 10 h 34"/>
                <a:gd name="T34" fmla="*/ 87 w 172"/>
                <a:gd name="T35" fmla="*/ 10 h 34"/>
                <a:gd name="T36" fmla="*/ 76 w 172"/>
                <a:gd name="T37" fmla="*/ 23 h 34"/>
                <a:gd name="T38" fmla="*/ 85 w 172"/>
                <a:gd name="T39" fmla="*/ 23 h 34"/>
                <a:gd name="T40" fmla="*/ 84 w 172"/>
                <a:gd name="T41" fmla="*/ 11 h 34"/>
                <a:gd name="T42" fmla="*/ 76 w 172"/>
                <a:gd name="T43" fmla="*/ 11 h 34"/>
                <a:gd name="T44" fmla="*/ 96 w 172"/>
                <a:gd name="T45" fmla="*/ 10 h 34"/>
                <a:gd name="T46" fmla="*/ 104 w 172"/>
                <a:gd name="T47" fmla="*/ 6 h 34"/>
                <a:gd name="T48" fmla="*/ 109 w 172"/>
                <a:gd name="T49" fmla="*/ 19 h 34"/>
                <a:gd name="T50" fmla="*/ 100 w 172"/>
                <a:gd name="T51" fmla="*/ 26 h 34"/>
                <a:gd name="T52" fmla="*/ 93 w 172"/>
                <a:gd name="T53" fmla="*/ 34 h 34"/>
                <a:gd name="T54" fmla="*/ 106 w 172"/>
                <a:gd name="T55" fmla="*/ 21 h 34"/>
                <a:gd name="T56" fmla="*/ 106 w 172"/>
                <a:gd name="T57" fmla="*/ 10 h 34"/>
                <a:gd name="T58" fmla="*/ 96 w 172"/>
                <a:gd name="T59" fmla="*/ 17 h 34"/>
                <a:gd name="T60" fmla="*/ 124 w 172"/>
                <a:gd name="T61" fmla="*/ 6 h 34"/>
                <a:gd name="T62" fmla="*/ 130 w 172"/>
                <a:gd name="T63" fmla="*/ 19 h 34"/>
                <a:gd name="T64" fmla="*/ 119 w 172"/>
                <a:gd name="T65" fmla="*/ 26 h 34"/>
                <a:gd name="T66" fmla="*/ 113 w 172"/>
                <a:gd name="T67" fmla="*/ 13 h 34"/>
                <a:gd name="T68" fmla="*/ 122 w 172"/>
                <a:gd name="T69" fmla="*/ 24 h 34"/>
                <a:gd name="T70" fmla="*/ 128 w 172"/>
                <a:gd name="T71" fmla="*/ 17 h 34"/>
                <a:gd name="T72" fmla="*/ 122 w 172"/>
                <a:gd name="T73" fmla="*/ 10 h 34"/>
                <a:gd name="T74" fmla="*/ 117 w 172"/>
                <a:gd name="T75" fmla="*/ 17 h 34"/>
                <a:gd name="T76" fmla="*/ 122 w 172"/>
                <a:gd name="T77" fmla="*/ 24 h 34"/>
                <a:gd name="T78" fmla="*/ 150 w 172"/>
                <a:gd name="T79" fmla="*/ 11 h 34"/>
                <a:gd name="T80" fmla="*/ 150 w 172"/>
                <a:gd name="T81" fmla="*/ 17 h 34"/>
                <a:gd name="T82" fmla="*/ 148 w 172"/>
                <a:gd name="T83" fmla="*/ 26 h 34"/>
                <a:gd name="T84" fmla="*/ 143 w 172"/>
                <a:gd name="T85" fmla="*/ 15 h 34"/>
                <a:gd name="T86" fmla="*/ 146 w 172"/>
                <a:gd name="T87" fmla="*/ 11 h 34"/>
                <a:gd name="T88" fmla="*/ 137 w 172"/>
                <a:gd name="T89" fmla="*/ 15 h 34"/>
                <a:gd name="T90" fmla="*/ 148 w 172"/>
                <a:gd name="T91" fmla="*/ 21 h 34"/>
                <a:gd name="T92" fmla="*/ 137 w 172"/>
                <a:gd name="T93" fmla="*/ 24 h 34"/>
                <a:gd name="T94" fmla="*/ 172 w 172"/>
                <a:gd name="T95" fmla="*/ 13 h 34"/>
                <a:gd name="T96" fmla="*/ 167 w 172"/>
                <a:gd name="T97" fmla="*/ 26 h 34"/>
                <a:gd name="T98" fmla="*/ 154 w 172"/>
                <a:gd name="T99" fmla="*/ 19 h 34"/>
                <a:gd name="T100" fmla="*/ 161 w 172"/>
                <a:gd name="T101" fmla="*/ 6 h 34"/>
                <a:gd name="T102" fmla="*/ 169 w 172"/>
                <a:gd name="T103" fmla="*/ 21 h 34"/>
                <a:gd name="T104" fmla="*/ 167 w 172"/>
                <a:gd name="T105" fmla="*/ 10 h 34"/>
                <a:gd name="T106" fmla="*/ 157 w 172"/>
                <a:gd name="T107" fmla="*/ 13 h 34"/>
                <a:gd name="T108" fmla="*/ 159 w 172"/>
                <a:gd name="T109" fmla="*/ 23 h 3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72"/>
                <a:gd name="T166" fmla="*/ 0 h 34"/>
                <a:gd name="T167" fmla="*/ 172 w 172"/>
                <a:gd name="T168" fmla="*/ 34 h 3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72" h="34">
                  <a:moveTo>
                    <a:pt x="4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10" y="10"/>
                  </a:lnTo>
                  <a:lnTo>
                    <a:pt x="21" y="26"/>
                  </a:lnTo>
                  <a:lnTo>
                    <a:pt x="17" y="26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4" y="26"/>
                  </a:lnTo>
                  <a:close/>
                  <a:moveTo>
                    <a:pt x="41" y="21"/>
                  </a:moveTo>
                  <a:lnTo>
                    <a:pt x="41" y="21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6" y="26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4" y="23"/>
                  </a:lnTo>
                  <a:lnTo>
                    <a:pt x="23" y="21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4" y="11"/>
                  </a:lnTo>
                  <a:lnTo>
                    <a:pt x="26" y="10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37" y="8"/>
                  </a:lnTo>
                  <a:lnTo>
                    <a:pt x="39" y="10"/>
                  </a:lnTo>
                  <a:lnTo>
                    <a:pt x="39" y="11"/>
                  </a:lnTo>
                  <a:lnTo>
                    <a:pt x="41" y="15"/>
                  </a:lnTo>
                  <a:lnTo>
                    <a:pt x="41" y="17"/>
                  </a:lnTo>
                  <a:lnTo>
                    <a:pt x="26" y="17"/>
                  </a:lnTo>
                  <a:lnTo>
                    <a:pt x="26" y="21"/>
                  </a:lnTo>
                  <a:lnTo>
                    <a:pt x="28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4" y="24"/>
                  </a:lnTo>
                  <a:lnTo>
                    <a:pt x="36" y="24"/>
                  </a:lnTo>
                  <a:lnTo>
                    <a:pt x="36" y="23"/>
                  </a:lnTo>
                  <a:lnTo>
                    <a:pt x="37" y="23"/>
                  </a:lnTo>
                  <a:lnTo>
                    <a:pt x="37" y="21"/>
                  </a:lnTo>
                  <a:lnTo>
                    <a:pt x="41" y="21"/>
                  </a:lnTo>
                  <a:close/>
                  <a:moveTo>
                    <a:pt x="37" y="15"/>
                  </a:moveTo>
                  <a:lnTo>
                    <a:pt x="37" y="13"/>
                  </a:lnTo>
                  <a:lnTo>
                    <a:pt x="36" y="11"/>
                  </a:lnTo>
                  <a:lnTo>
                    <a:pt x="34" y="10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37" y="15"/>
                  </a:lnTo>
                  <a:close/>
                  <a:moveTo>
                    <a:pt x="56" y="23"/>
                  </a:moveTo>
                  <a:lnTo>
                    <a:pt x="61" y="8"/>
                  </a:lnTo>
                  <a:lnTo>
                    <a:pt x="67" y="8"/>
                  </a:lnTo>
                  <a:lnTo>
                    <a:pt x="67" y="26"/>
                  </a:lnTo>
                  <a:lnTo>
                    <a:pt x="63" y="26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1"/>
                  </a:lnTo>
                  <a:lnTo>
                    <a:pt x="58" y="26"/>
                  </a:lnTo>
                  <a:lnTo>
                    <a:pt x="54" y="26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8" y="26"/>
                  </a:lnTo>
                  <a:lnTo>
                    <a:pt x="45" y="26"/>
                  </a:lnTo>
                  <a:lnTo>
                    <a:pt x="45" y="8"/>
                  </a:lnTo>
                  <a:lnTo>
                    <a:pt x="50" y="8"/>
                  </a:lnTo>
                  <a:lnTo>
                    <a:pt x="56" y="23"/>
                  </a:lnTo>
                  <a:close/>
                  <a:moveTo>
                    <a:pt x="89" y="21"/>
                  </a:moveTo>
                  <a:lnTo>
                    <a:pt x="89" y="21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5" y="26"/>
                  </a:lnTo>
                  <a:lnTo>
                    <a:pt x="84" y="26"/>
                  </a:lnTo>
                  <a:lnTo>
                    <a:pt x="80" y="26"/>
                  </a:lnTo>
                  <a:lnTo>
                    <a:pt x="78" y="26"/>
                  </a:lnTo>
                  <a:lnTo>
                    <a:pt x="74" y="26"/>
                  </a:lnTo>
                  <a:lnTo>
                    <a:pt x="74" y="24"/>
                  </a:lnTo>
                  <a:lnTo>
                    <a:pt x="72" y="23"/>
                  </a:lnTo>
                  <a:lnTo>
                    <a:pt x="71" y="21"/>
                  </a:lnTo>
                  <a:lnTo>
                    <a:pt x="71" y="17"/>
                  </a:lnTo>
                  <a:lnTo>
                    <a:pt x="71" y="15"/>
                  </a:lnTo>
                  <a:lnTo>
                    <a:pt x="72" y="11"/>
                  </a:lnTo>
                  <a:lnTo>
                    <a:pt x="74" y="10"/>
                  </a:lnTo>
                  <a:lnTo>
                    <a:pt x="76" y="8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4" y="6"/>
                  </a:lnTo>
                  <a:lnTo>
                    <a:pt x="85" y="8"/>
                  </a:lnTo>
                  <a:lnTo>
                    <a:pt x="87" y="10"/>
                  </a:lnTo>
                  <a:lnTo>
                    <a:pt x="87" y="11"/>
                  </a:lnTo>
                  <a:lnTo>
                    <a:pt x="89" y="15"/>
                  </a:lnTo>
                  <a:lnTo>
                    <a:pt x="89" y="17"/>
                  </a:lnTo>
                  <a:lnTo>
                    <a:pt x="74" y="17"/>
                  </a:lnTo>
                  <a:lnTo>
                    <a:pt x="74" y="21"/>
                  </a:lnTo>
                  <a:lnTo>
                    <a:pt x="76" y="23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2" y="24"/>
                  </a:lnTo>
                  <a:lnTo>
                    <a:pt x="84" y="24"/>
                  </a:lnTo>
                  <a:lnTo>
                    <a:pt x="84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9" y="21"/>
                  </a:lnTo>
                  <a:close/>
                  <a:moveTo>
                    <a:pt x="85" y="15"/>
                  </a:moveTo>
                  <a:lnTo>
                    <a:pt x="85" y="13"/>
                  </a:lnTo>
                  <a:lnTo>
                    <a:pt x="84" y="11"/>
                  </a:lnTo>
                  <a:lnTo>
                    <a:pt x="82" y="10"/>
                  </a:lnTo>
                  <a:lnTo>
                    <a:pt x="80" y="10"/>
                  </a:lnTo>
                  <a:lnTo>
                    <a:pt x="78" y="10"/>
                  </a:lnTo>
                  <a:lnTo>
                    <a:pt x="76" y="11"/>
                  </a:lnTo>
                  <a:lnTo>
                    <a:pt x="74" y="13"/>
                  </a:lnTo>
                  <a:lnTo>
                    <a:pt x="74" y="15"/>
                  </a:lnTo>
                  <a:lnTo>
                    <a:pt x="85" y="15"/>
                  </a:lnTo>
                  <a:close/>
                  <a:moveTo>
                    <a:pt x="93" y="8"/>
                  </a:moveTo>
                  <a:lnTo>
                    <a:pt x="96" y="8"/>
                  </a:lnTo>
                  <a:lnTo>
                    <a:pt x="96" y="10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100" y="6"/>
                  </a:lnTo>
                  <a:lnTo>
                    <a:pt x="102" y="6"/>
                  </a:lnTo>
                  <a:lnTo>
                    <a:pt x="104" y="6"/>
                  </a:lnTo>
                  <a:lnTo>
                    <a:pt x="106" y="8"/>
                  </a:lnTo>
                  <a:lnTo>
                    <a:pt x="108" y="10"/>
                  </a:lnTo>
                  <a:lnTo>
                    <a:pt x="109" y="11"/>
                  </a:lnTo>
                  <a:lnTo>
                    <a:pt x="109" y="13"/>
                  </a:lnTo>
                  <a:lnTo>
                    <a:pt x="109" y="15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6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6" y="34"/>
                  </a:lnTo>
                  <a:lnTo>
                    <a:pt x="93" y="34"/>
                  </a:lnTo>
                  <a:lnTo>
                    <a:pt x="93" y="8"/>
                  </a:lnTo>
                  <a:close/>
                  <a:moveTo>
                    <a:pt x="102" y="24"/>
                  </a:moveTo>
                  <a:lnTo>
                    <a:pt x="104" y="24"/>
                  </a:lnTo>
                  <a:lnTo>
                    <a:pt x="104" y="23"/>
                  </a:lnTo>
                  <a:lnTo>
                    <a:pt x="106" y="23"/>
                  </a:lnTo>
                  <a:lnTo>
                    <a:pt x="106" y="21"/>
                  </a:lnTo>
                  <a:lnTo>
                    <a:pt x="106" y="19"/>
                  </a:lnTo>
                  <a:lnTo>
                    <a:pt x="108" y="17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6" y="11"/>
                  </a:lnTo>
                  <a:lnTo>
                    <a:pt x="106" y="10"/>
                  </a:lnTo>
                  <a:lnTo>
                    <a:pt x="104" y="10"/>
                  </a:lnTo>
                  <a:lnTo>
                    <a:pt x="102" y="10"/>
                  </a:lnTo>
                  <a:lnTo>
                    <a:pt x="98" y="10"/>
                  </a:lnTo>
                  <a:lnTo>
                    <a:pt x="96" y="11"/>
                  </a:lnTo>
                  <a:lnTo>
                    <a:pt x="96" y="13"/>
                  </a:lnTo>
                  <a:lnTo>
                    <a:pt x="96" y="17"/>
                  </a:lnTo>
                  <a:lnTo>
                    <a:pt x="96" y="21"/>
                  </a:lnTo>
                  <a:lnTo>
                    <a:pt x="98" y="23"/>
                  </a:lnTo>
                  <a:lnTo>
                    <a:pt x="100" y="24"/>
                  </a:lnTo>
                  <a:lnTo>
                    <a:pt x="102" y="24"/>
                  </a:lnTo>
                  <a:close/>
                  <a:moveTo>
                    <a:pt x="122" y="6"/>
                  </a:moveTo>
                  <a:lnTo>
                    <a:pt x="124" y="6"/>
                  </a:lnTo>
                  <a:lnTo>
                    <a:pt x="126" y="8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3"/>
                  </a:lnTo>
                  <a:lnTo>
                    <a:pt x="132" y="17"/>
                  </a:lnTo>
                  <a:lnTo>
                    <a:pt x="130" y="19"/>
                  </a:lnTo>
                  <a:lnTo>
                    <a:pt x="130" y="23"/>
                  </a:lnTo>
                  <a:lnTo>
                    <a:pt x="128" y="24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2" y="26"/>
                  </a:lnTo>
                  <a:lnTo>
                    <a:pt x="119" y="26"/>
                  </a:lnTo>
                  <a:lnTo>
                    <a:pt x="117" y="26"/>
                  </a:lnTo>
                  <a:lnTo>
                    <a:pt x="115" y="24"/>
                  </a:lnTo>
                  <a:lnTo>
                    <a:pt x="113" y="23"/>
                  </a:lnTo>
                  <a:lnTo>
                    <a:pt x="113" y="19"/>
                  </a:lnTo>
                  <a:lnTo>
                    <a:pt x="113" y="17"/>
                  </a:lnTo>
                  <a:lnTo>
                    <a:pt x="113" y="13"/>
                  </a:lnTo>
                  <a:lnTo>
                    <a:pt x="113" y="11"/>
                  </a:lnTo>
                  <a:lnTo>
                    <a:pt x="115" y="10"/>
                  </a:lnTo>
                  <a:lnTo>
                    <a:pt x="117" y="8"/>
                  </a:lnTo>
                  <a:lnTo>
                    <a:pt x="119" y="6"/>
                  </a:lnTo>
                  <a:lnTo>
                    <a:pt x="122" y="6"/>
                  </a:lnTo>
                  <a:close/>
                  <a:moveTo>
                    <a:pt x="122" y="24"/>
                  </a:moveTo>
                  <a:lnTo>
                    <a:pt x="124" y="24"/>
                  </a:lnTo>
                  <a:lnTo>
                    <a:pt x="124" y="23"/>
                  </a:lnTo>
                  <a:lnTo>
                    <a:pt x="126" y="21"/>
                  </a:lnTo>
                  <a:lnTo>
                    <a:pt x="128" y="19"/>
                  </a:lnTo>
                  <a:lnTo>
                    <a:pt x="128" y="17"/>
                  </a:lnTo>
                  <a:lnTo>
                    <a:pt x="128" y="15"/>
                  </a:lnTo>
                  <a:lnTo>
                    <a:pt x="126" y="13"/>
                  </a:lnTo>
                  <a:lnTo>
                    <a:pt x="126" y="11"/>
                  </a:lnTo>
                  <a:lnTo>
                    <a:pt x="124" y="10"/>
                  </a:lnTo>
                  <a:lnTo>
                    <a:pt x="122" y="10"/>
                  </a:lnTo>
                  <a:lnTo>
                    <a:pt x="121" y="10"/>
                  </a:lnTo>
                  <a:lnTo>
                    <a:pt x="119" y="10"/>
                  </a:lnTo>
                  <a:lnTo>
                    <a:pt x="117" y="11"/>
                  </a:lnTo>
                  <a:lnTo>
                    <a:pt x="117" y="13"/>
                  </a:lnTo>
                  <a:lnTo>
                    <a:pt x="117" y="15"/>
                  </a:lnTo>
                  <a:lnTo>
                    <a:pt x="117" y="17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9" y="23"/>
                  </a:lnTo>
                  <a:lnTo>
                    <a:pt x="121" y="24"/>
                  </a:lnTo>
                  <a:lnTo>
                    <a:pt x="122" y="24"/>
                  </a:lnTo>
                  <a:close/>
                  <a:moveTo>
                    <a:pt x="135" y="8"/>
                  </a:moveTo>
                  <a:lnTo>
                    <a:pt x="145" y="8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50" y="11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48" y="15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2" y="21"/>
                  </a:lnTo>
                  <a:lnTo>
                    <a:pt x="152" y="23"/>
                  </a:lnTo>
                  <a:lnTo>
                    <a:pt x="150" y="24"/>
                  </a:lnTo>
                  <a:lnTo>
                    <a:pt x="148" y="26"/>
                  </a:lnTo>
                  <a:lnTo>
                    <a:pt x="146" y="26"/>
                  </a:lnTo>
                  <a:lnTo>
                    <a:pt x="145" y="26"/>
                  </a:lnTo>
                  <a:lnTo>
                    <a:pt x="135" y="26"/>
                  </a:lnTo>
                  <a:lnTo>
                    <a:pt x="135" y="8"/>
                  </a:lnTo>
                  <a:close/>
                  <a:moveTo>
                    <a:pt x="137" y="15"/>
                  </a:moveTo>
                  <a:lnTo>
                    <a:pt x="143" y="15"/>
                  </a:lnTo>
                  <a:lnTo>
                    <a:pt x="145" y="15"/>
                  </a:lnTo>
                  <a:lnTo>
                    <a:pt x="146" y="15"/>
                  </a:lnTo>
                  <a:lnTo>
                    <a:pt x="146" y="13"/>
                  </a:lnTo>
                  <a:lnTo>
                    <a:pt x="146" y="11"/>
                  </a:lnTo>
                  <a:lnTo>
                    <a:pt x="146" y="10"/>
                  </a:lnTo>
                  <a:lnTo>
                    <a:pt x="145" y="10"/>
                  </a:lnTo>
                  <a:lnTo>
                    <a:pt x="143" y="10"/>
                  </a:lnTo>
                  <a:lnTo>
                    <a:pt x="137" y="10"/>
                  </a:lnTo>
                  <a:lnTo>
                    <a:pt x="137" y="15"/>
                  </a:lnTo>
                  <a:close/>
                  <a:moveTo>
                    <a:pt x="137" y="24"/>
                  </a:moveTo>
                  <a:lnTo>
                    <a:pt x="145" y="24"/>
                  </a:lnTo>
                  <a:lnTo>
                    <a:pt x="146" y="24"/>
                  </a:lnTo>
                  <a:lnTo>
                    <a:pt x="146" y="23"/>
                  </a:lnTo>
                  <a:lnTo>
                    <a:pt x="148" y="23"/>
                  </a:lnTo>
                  <a:lnTo>
                    <a:pt x="148" y="21"/>
                  </a:lnTo>
                  <a:lnTo>
                    <a:pt x="148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3" y="17"/>
                  </a:lnTo>
                  <a:lnTo>
                    <a:pt x="137" y="17"/>
                  </a:lnTo>
                  <a:lnTo>
                    <a:pt x="137" y="24"/>
                  </a:lnTo>
                  <a:close/>
                  <a:moveTo>
                    <a:pt x="163" y="6"/>
                  </a:moveTo>
                  <a:lnTo>
                    <a:pt x="167" y="6"/>
                  </a:lnTo>
                  <a:lnTo>
                    <a:pt x="169" y="8"/>
                  </a:lnTo>
                  <a:lnTo>
                    <a:pt x="170" y="10"/>
                  </a:lnTo>
                  <a:lnTo>
                    <a:pt x="170" y="11"/>
                  </a:lnTo>
                  <a:lnTo>
                    <a:pt x="172" y="13"/>
                  </a:lnTo>
                  <a:lnTo>
                    <a:pt x="172" y="17"/>
                  </a:lnTo>
                  <a:lnTo>
                    <a:pt x="172" y="19"/>
                  </a:lnTo>
                  <a:lnTo>
                    <a:pt x="170" y="23"/>
                  </a:lnTo>
                  <a:lnTo>
                    <a:pt x="170" y="24"/>
                  </a:lnTo>
                  <a:lnTo>
                    <a:pt x="169" y="26"/>
                  </a:lnTo>
                  <a:lnTo>
                    <a:pt x="167" y="26"/>
                  </a:lnTo>
                  <a:lnTo>
                    <a:pt x="163" y="26"/>
                  </a:lnTo>
                  <a:lnTo>
                    <a:pt x="161" y="26"/>
                  </a:lnTo>
                  <a:lnTo>
                    <a:pt x="157" y="26"/>
                  </a:lnTo>
                  <a:lnTo>
                    <a:pt x="156" y="24"/>
                  </a:lnTo>
                  <a:lnTo>
                    <a:pt x="156" y="23"/>
                  </a:lnTo>
                  <a:lnTo>
                    <a:pt x="154" y="19"/>
                  </a:lnTo>
                  <a:lnTo>
                    <a:pt x="154" y="17"/>
                  </a:lnTo>
                  <a:lnTo>
                    <a:pt x="154" y="13"/>
                  </a:lnTo>
                  <a:lnTo>
                    <a:pt x="156" y="11"/>
                  </a:lnTo>
                  <a:lnTo>
                    <a:pt x="156" y="10"/>
                  </a:lnTo>
                  <a:lnTo>
                    <a:pt x="157" y="8"/>
                  </a:lnTo>
                  <a:lnTo>
                    <a:pt x="161" y="6"/>
                  </a:lnTo>
                  <a:lnTo>
                    <a:pt x="163" y="6"/>
                  </a:lnTo>
                  <a:close/>
                  <a:moveTo>
                    <a:pt x="163" y="24"/>
                  </a:moveTo>
                  <a:lnTo>
                    <a:pt x="165" y="24"/>
                  </a:lnTo>
                  <a:lnTo>
                    <a:pt x="167" y="23"/>
                  </a:lnTo>
                  <a:lnTo>
                    <a:pt x="169" y="21"/>
                  </a:lnTo>
                  <a:lnTo>
                    <a:pt x="169" y="19"/>
                  </a:lnTo>
                  <a:lnTo>
                    <a:pt x="169" y="17"/>
                  </a:lnTo>
                  <a:lnTo>
                    <a:pt x="169" y="15"/>
                  </a:lnTo>
                  <a:lnTo>
                    <a:pt x="169" y="13"/>
                  </a:lnTo>
                  <a:lnTo>
                    <a:pt x="169" y="11"/>
                  </a:lnTo>
                  <a:lnTo>
                    <a:pt x="167" y="10"/>
                  </a:lnTo>
                  <a:lnTo>
                    <a:pt x="165" y="10"/>
                  </a:lnTo>
                  <a:lnTo>
                    <a:pt x="163" y="10"/>
                  </a:lnTo>
                  <a:lnTo>
                    <a:pt x="161" y="10"/>
                  </a:lnTo>
                  <a:lnTo>
                    <a:pt x="159" y="10"/>
                  </a:lnTo>
                  <a:lnTo>
                    <a:pt x="159" y="11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61" y="24"/>
                  </a:lnTo>
                  <a:lnTo>
                    <a:pt x="163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0" name="Freeform 130"/>
            <p:cNvSpPr>
              <a:spLocks noEditPoints="1"/>
            </p:cNvSpPr>
            <p:nvPr/>
          </p:nvSpPr>
          <p:spPr bwMode="auto">
            <a:xfrm>
              <a:off x="2706" y="3123"/>
              <a:ext cx="105" cy="27"/>
            </a:xfrm>
            <a:custGeom>
              <a:avLst/>
              <a:gdLst>
                <a:gd name="T0" fmla="*/ 20 w 105"/>
                <a:gd name="T1" fmla="*/ 3 h 27"/>
                <a:gd name="T2" fmla="*/ 9 w 105"/>
                <a:gd name="T3" fmla="*/ 26 h 27"/>
                <a:gd name="T4" fmla="*/ 0 w 105"/>
                <a:gd name="T5" fmla="*/ 0 h 27"/>
                <a:gd name="T6" fmla="*/ 35 w 105"/>
                <a:gd name="T7" fmla="*/ 7 h 27"/>
                <a:gd name="T8" fmla="*/ 39 w 105"/>
                <a:gd name="T9" fmla="*/ 14 h 27"/>
                <a:gd name="T10" fmla="*/ 39 w 105"/>
                <a:gd name="T11" fmla="*/ 22 h 27"/>
                <a:gd name="T12" fmla="*/ 33 w 105"/>
                <a:gd name="T13" fmla="*/ 26 h 27"/>
                <a:gd name="T14" fmla="*/ 26 w 105"/>
                <a:gd name="T15" fmla="*/ 26 h 27"/>
                <a:gd name="T16" fmla="*/ 22 w 105"/>
                <a:gd name="T17" fmla="*/ 18 h 27"/>
                <a:gd name="T18" fmla="*/ 22 w 105"/>
                <a:gd name="T19" fmla="*/ 11 h 27"/>
                <a:gd name="T20" fmla="*/ 28 w 105"/>
                <a:gd name="T21" fmla="*/ 7 h 27"/>
                <a:gd name="T22" fmla="*/ 31 w 105"/>
                <a:gd name="T23" fmla="*/ 24 h 27"/>
                <a:gd name="T24" fmla="*/ 35 w 105"/>
                <a:gd name="T25" fmla="*/ 20 h 27"/>
                <a:gd name="T26" fmla="*/ 35 w 105"/>
                <a:gd name="T27" fmla="*/ 14 h 27"/>
                <a:gd name="T28" fmla="*/ 33 w 105"/>
                <a:gd name="T29" fmla="*/ 11 h 27"/>
                <a:gd name="T30" fmla="*/ 28 w 105"/>
                <a:gd name="T31" fmla="*/ 9 h 27"/>
                <a:gd name="T32" fmla="*/ 24 w 105"/>
                <a:gd name="T33" fmla="*/ 13 h 27"/>
                <a:gd name="T34" fmla="*/ 24 w 105"/>
                <a:gd name="T35" fmla="*/ 18 h 27"/>
                <a:gd name="T36" fmla="*/ 26 w 105"/>
                <a:gd name="T37" fmla="*/ 22 h 27"/>
                <a:gd name="T38" fmla="*/ 53 w 105"/>
                <a:gd name="T39" fmla="*/ 22 h 27"/>
                <a:gd name="T40" fmla="*/ 65 w 105"/>
                <a:gd name="T41" fmla="*/ 26 h 27"/>
                <a:gd name="T42" fmla="*/ 61 w 105"/>
                <a:gd name="T43" fmla="*/ 13 h 27"/>
                <a:gd name="T44" fmla="*/ 63 w 105"/>
                <a:gd name="T45" fmla="*/ 11 h 27"/>
                <a:gd name="T46" fmla="*/ 52 w 105"/>
                <a:gd name="T47" fmla="*/ 26 h 27"/>
                <a:gd name="T48" fmla="*/ 46 w 105"/>
                <a:gd name="T49" fmla="*/ 11 h 27"/>
                <a:gd name="T50" fmla="*/ 46 w 105"/>
                <a:gd name="T51" fmla="*/ 14 h 27"/>
                <a:gd name="T52" fmla="*/ 42 w 105"/>
                <a:gd name="T53" fmla="*/ 7 h 27"/>
                <a:gd name="T54" fmla="*/ 83 w 105"/>
                <a:gd name="T55" fmla="*/ 13 h 27"/>
                <a:gd name="T56" fmla="*/ 76 w 105"/>
                <a:gd name="T57" fmla="*/ 9 h 27"/>
                <a:gd name="T58" fmla="*/ 72 w 105"/>
                <a:gd name="T59" fmla="*/ 16 h 27"/>
                <a:gd name="T60" fmla="*/ 76 w 105"/>
                <a:gd name="T61" fmla="*/ 24 h 27"/>
                <a:gd name="T62" fmla="*/ 81 w 105"/>
                <a:gd name="T63" fmla="*/ 22 h 27"/>
                <a:gd name="T64" fmla="*/ 85 w 105"/>
                <a:gd name="T65" fmla="*/ 20 h 27"/>
                <a:gd name="T66" fmla="*/ 81 w 105"/>
                <a:gd name="T67" fmla="*/ 26 h 27"/>
                <a:gd name="T68" fmla="*/ 72 w 105"/>
                <a:gd name="T69" fmla="*/ 26 h 27"/>
                <a:gd name="T70" fmla="*/ 68 w 105"/>
                <a:gd name="T71" fmla="*/ 20 h 27"/>
                <a:gd name="T72" fmla="*/ 70 w 105"/>
                <a:gd name="T73" fmla="*/ 11 h 27"/>
                <a:gd name="T74" fmla="*/ 76 w 105"/>
                <a:gd name="T75" fmla="*/ 7 h 27"/>
                <a:gd name="T76" fmla="*/ 81 w 105"/>
                <a:gd name="T77" fmla="*/ 7 h 27"/>
                <a:gd name="T78" fmla="*/ 85 w 105"/>
                <a:gd name="T79" fmla="*/ 11 h 27"/>
                <a:gd name="T80" fmla="*/ 105 w 105"/>
                <a:gd name="T81" fmla="*/ 26 h 27"/>
                <a:gd name="T82" fmla="*/ 92 w 105"/>
                <a:gd name="T83" fmla="*/ 18 h 27"/>
                <a:gd name="T84" fmla="*/ 89 w 105"/>
                <a:gd name="T85" fmla="*/ 7 h 27"/>
                <a:gd name="T86" fmla="*/ 100 w 105"/>
                <a:gd name="T87" fmla="*/ 7 h 27"/>
                <a:gd name="T88" fmla="*/ 105 w 105"/>
                <a:gd name="T89" fmla="*/ 26 h 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05"/>
                <a:gd name="T136" fmla="*/ 0 h 27"/>
                <a:gd name="T137" fmla="*/ 105 w 105"/>
                <a:gd name="T138" fmla="*/ 27 h 2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05" h="27">
                  <a:moveTo>
                    <a:pt x="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13" y="3"/>
                  </a:lnTo>
                  <a:lnTo>
                    <a:pt x="13" y="26"/>
                  </a:lnTo>
                  <a:lnTo>
                    <a:pt x="9" y="26"/>
                  </a:lnTo>
                  <a:lnTo>
                    <a:pt x="9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29" y="5"/>
                  </a:moveTo>
                  <a:lnTo>
                    <a:pt x="33" y="7"/>
                  </a:lnTo>
                  <a:lnTo>
                    <a:pt x="35" y="7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39" y="14"/>
                  </a:lnTo>
                  <a:lnTo>
                    <a:pt x="39" y="16"/>
                  </a:lnTo>
                  <a:lnTo>
                    <a:pt x="39" y="18"/>
                  </a:lnTo>
                  <a:lnTo>
                    <a:pt x="39" y="22"/>
                  </a:lnTo>
                  <a:lnTo>
                    <a:pt x="37" y="24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29" y="27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2" y="11"/>
                  </a:lnTo>
                  <a:lnTo>
                    <a:pt x="24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9" y="5"/>
                  </a:lnTo>
                  <a:close/>
                  <a:moveTo>
                    <a:pt x="29" y="24"/>
                  </a:moveTo>
                  <a:lnTo>
                    <a:pt x="31" y="24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5" y="18"/>
                  </a:lnTo>
                  <a:lnTo>
                    <a:pt x="35" y="16"/>
                  </a:lnTo>
                  <a:lnTo>
                    <a:pt x="35" y="14"/>
                  </a:lnTo>
                  <a:lnTo>
                    <a:pt x="35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8" y="9"/>
                  </a:lnTo>
                  <a:lnTo>
                    <a:pt x="26" y="11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29" y="24"/>
                  </a:lnTo>
                  <a:close/>
                  <a:moveTo>
                    <a:pt x="53" y="22"/>
                  </a:moveTo>
                  <a:lnTo>
                    <a:pt x="61" y="7"/>
                  </a:lnTo>
                  <a:lnTo>
                    <a:pt x="65" y="7"/>
                  </a:lnTo>
                  <a:lnTo>
                    <a:pt x="65" y="26"/>
                  </a:lnTo>
                  <a:lnTo>
                    <a:pt x="61" y="26"/>
                  </a:lnTo>
                  <a:lnTo>
                    <a:pt x="61" y="14"/>
                  </a:lnTo>
                  <a:lnTo>
                    <a:pt x="61" y="13"/>
                  </a:lnTo>
                  <a:lnTo>
                    <a:pt x="63" y="13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55" y="26"/>
                  </a:lnTo>
                  <a:lnTo>
                    <a:pt x="52" y="26"/>
                  </a:lnTo>
                  <a:lnTo>
                    <a:pt x="46" y="11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26"/>
                  </a:lnTo>
                  <a:lnTo>
                    <a:pt x="42" y="26"/>
                  </a:lnTo>
                  <a:lnTo>
                    <a:pt x="42" y="7"/>
                  </a:lnTo>
                  <a:lnTo>
                    <a:pt x="48" y="7"/>
                  </a:lnTo>
                  <a:lnTo>
                    <a:pt x="53" y="22"/>
                  </a:lnTo>
                  <a:close/>
                  <a:moveTo>
                    <a:pt x="83" y="13"/>
                  </a:moveTo>
                  <a:lnTo>
                    <a:pt x="81" y="11"/>
                  </a:lnTo>
                  <a:lnTo>
                    <a:pt x="77" y="9"/>
                  </a:lnTo>
                  <a:lnTo>
                    <a:pt x="76" y="9"/>
                  </a:lnTo>
                  <a:lnTo>
                    <a:pt x="74" y="11"/>
                  </a:lnTo>
                  <a:lnTo>
                    <a:pt x="72" y="13"/>
                  </a:lnTo>
                  <a:lnTo>
                    <a:pt x="72" y="16"/>
                  </a:lnTo>
                  <a:lnTo>
                    <a:pt x="72" y="20"/>
                  </a:lnTo>
                  <a:lnTo>
                    <a:pt x="74" y="22"/>
                  </a:lnTo>
                  <a:lnTo>
                    <a:pt x="76" y="24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3" y="20"/>
                  </a:lnTo>
                  <a:lnTo>
                    <a:pt x="85" y="20"/>
                  </a:lnTo>
                  <a:lnTo>
                    <a:pt x="85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77" y="27"/>
                  </a:lnTo>
                  <a:lnTo>
                    <a:pt x="76" y="26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70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70" y="11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6" y="7"/>
                  </a:lnTo>
                  <a:lnTo>
                    <a:pt x="77" y="5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5" y="9"/>
                  </a:lnTo>
                  <a:lnTo>
                    <a:pt x="85" y="11"/>
                  </a:lnTo>
                  <a:lnTo>
                    <a:pt x="85" y="13"/>
                  </a:lnTo>
                  <a:lnTo>
                    <a:pt x="83" y="13"/>
                  </a:lnTo>
                  <a:close/>
                  <a:moveTo>
                    <a:pt x="105" y="26"/>
                  </a:moveTo>
                  <a:lnTo>
                    <a:pt x="101" y="26"/>
                  </a:lnTo>
                  <a:lnTo>
                    <a:pt x="94" y="16"/>
                  </a:lnTo>
                  <a:lnTo>
                    <a:pt x="92" y="18"/>
                  </a:lnTo>
                  <a:lnTo>
                    <a:pt x="92" y="26"/>
                  </a:lnTo>
                  <a:lnTo>
                    <a:pt x="89" y="26"/>
                  </a:lnTo>
                  <a:lnTo>
                    <a:pt x="89" y="7"/>
                  </a:lnTo>
                  <a:lnTo>
                    <a:pt x="92" y="7"/>
                  </a:lnTo>
                  <a:lnTo>
                    <a:pt x="92" y="14"/>
                  </a:lnTo>
                  <a:lnTo>
                    <a:pt x="100" y="7"/>
                  </a:lnTo>
                  <a:lnTo>
                    <a:pt x="105" y="7"/>
                  </a:lnTo>
                  <a:lnTo>
                    <a:pt x="96" y="14"/>
                  </a:lnTo>
                  <a:lnTo>
                    <a:pt x="105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1" name="Freeform 131"/>
            <p:cNvSpPr>
              <a:spLocks noEditPoints="1"/>
            </p:cNvSpPr>
            <p:nvPr/>
          </p:nvSpPr>
          <p:spPr bwMode="auto">
            <a:xfrm>
              <a:off x="2192" y="2559"/>
              <a:ext cx="115" cy="35"/>
            </a:xfrm>
            <a:custGeom>
              <a:avLst/>
              <a:gdLst>
                <a:gd name="T0" fmla="*/ 17 w 115"/>
                <a:gd name="T1" fmla="*/ 4 h 35"/>
                <a:gd name="T2" fmla="*/ 11 w 115"/>
                <a:gd name="T3" fmla="*/ 4 h 35"/>
                <a:gd name="T4" fmla="*/ 6 w 115"/>
                <a:gd name="T5" fmla="*/ 7 h 35"/>
                <a:gd name="T6" fmla="*/ 4 w 115"/>
                <a:gd name="T7" fmla="*/ 19 h 35"/>
                <a:gd name="T8" fmla="*/ 13 w 115"/>
                <a:gd name="T9" fmla="*/ 24 h 35"/>
                <a:gd name="T10" fmla="*/ 17 w 115"/>
                <a:gd name="T11" fmla="*/ 22 h 35"/>
                <a:gd name="T12" fmla="*/ 21 w 115"/>
                <a:gd name="T13" fmla="*/ 17 h 35"/>
                <a:gd name="T14" fmla="*/ 21 w 115"/>
                <a:gd name="T15" fmla="*/ 24 h 35"/>
                <a:gd name="T16" fmla="*/ 15 w 115"/>
                <a:gd name="T17" fmla="*/ 28 h 35"/>
                <a:gd name="T18" fmla="*/ 8 w 115"/>
                <a:gd name="T19" fmla="*/ 28 h 35"/>
                <a:gd name="T20" fmla="*/ 2 w 115"/>
                <a:gd name="T21" fmla="*/ 22 h 35"/>
                <a:gd name="T22" fmla="*/ 0 w 115"/>
                <a:gd name="T23" fmla="*/ 13 h 35"/>
                <a:gd name="T24" fmla="*/ 2 w 115"/>
                <a:gd name="T25" fmla="*/ 6 h 35"/>
                <a:gd name="T26" fmla="*/ 8 w 115"/>
                <a:gd name="T27" fmla="*/ 0 h 35"/>
                <a:gd name="T28" fmla="*/ 15 w 115"/>
                <a:gd name="T29" fmla="*/ 0 h 35"/>
                <a:gd name="T30" fmla="*/ 22 w 115"/>
                <a:gd name="T31" fmla="*/ 4 h 35"/>
                <a:gd name="T32" fmla="*/ 21 w 115"/>
                <a:gd name="T33" fmla="*/ 7 h 35"/>
                <a:gd name="T34" fmla="*/ 43 w 115"/>
                <a:gd name="T35" fmla="*/ 9 h 35"/>
                <a:gd name="T36" fmla="*/ 41 w 115"/>
                <a:gd name="T37" fmla="*/ 17 h 35"/>
                <a:gd name="T38" fmla="*/ 37 w 115"/>
                <a:gd name="T39" fmla="*/ 24 h 35"/>
                <a:gd name="T40" fmla="*/ 35 w 115"/>
                <a:gd name="T41" fmla="*/ 31 h 35"/>
                <a:gd name="T42" fmla="*/ 34 w 115"/>
                <a:gd name="T43" fmla="*/ 35 h 35"/>
                <a:gd name="T44" fmla="*/ 30 w 115"/>
                <a:gd name="T45" fmla="*/ 35 h 35"/>
                <a:gd name="T46" fmla="*/ 28 w 115"/>
                <a:gd name="T47" fmla="*/ 31 h 35"/>
                <a:gd name="T48" fmla="*/ 30 w 115"/>
                <a:gd name="T49" fmla="*/ 31 h 35"/>
                <a:gd name="T50" fmla="*/ 32 w 115"/>
                <a:gd name="T51" fmla="*/ 31 h 35"/>
                <a:gd name="T52" fmla="*/ 26 w 115"/>
                <a:gd name="T53" fmla="*/ 7 h 35"/>
                <a:gd name="T54" fmla="*/ 35 w 115"/>
                <a:gd name="T55" fmla="*/ 24 h 35"/>
                <a:gd name="T56" fmla="*/ 50 w 115"/>
                <a:gd name="T57" fmla="*/ 7 h 35"/>
                <a:gd name="T58" fmla="*/ 52 w 115"/>
                <a:gd name="T59" fmla="*/ 9 h 35"/>
                <a:gd name="T60" fmla="*/ 56 w 115"/>
                <a:gd name="T61" fmla="*/ 7 h 35"/>
                <a:gd name="T62" fmla="*/ 61 w 115"/>
                <a:gd name="T63" fmla="*/ 9 h 35"/>
                <a:gd name="T64" fmla="*/ 65 w 115"/>
                <a:gd name="T65" fmla="*/ 17 h 35"/>
                <a:gd name="T66" fmla="*/ 63 w 115"/>
                <a:gd name="T67" fmla="*/ 24 h 35"/>
                <a:gd name="T68" fmla="*/ 56 w 115"/>
                <a:gd name="T69" fmla="*/ 28 h 35"/>
                <a:gd name="T70" fmla="*/ 52 w 115"/>
                <a:gd name="T71" fmla="*/ 26 h 35"/>
                <a:gd name="T72" fmla="*/ 50 w 115"/>
                <a:gd name="T73" fmla="*/ 35 h 35"/>
                <a:gd name="T74" fmla="*/ 56 w 115"/>
                <a:gd name="T75" fmla="*/ 24 h 35"/>
                <a:gd name="T76" fmla="*/ 59 w 115"/>
                <a:gd name="T77" fmla="*/ 22 h 35"/>
                <a:gd name="T78" fmla="*/ 61 w 115"/>
                <a:gd name="T79" fmla="*/ 17 h 35"/>
                <a:gd name="T80" fmla="*/ 59 w 115"/>
                <a:gd name="T81" fmla="*/ 13 h 35"/>
                <a:gd name="T82" fmla="*/ 56 w 115"/>
                <a:gd name="T83" fmla="*/ 9 h 35"/>
                <a:gd name="T84" fmla="*/ 50 w 115"/>
                <a:gd name="T85" fmla="*/ 15 h 35"/>
                <a:gd name="T86" fmla="*/ 52 w 115"/>
                <a:gd name="T87" fmla="*/ 24 h 35"/>
                <a:gd name="T88" fmla="*/ 71 w 115"/>
                <a:gd name="T89" fmla="*/ 9 h 35"/>
                <a:gd name="T90" fmla="*/ 69 w 115"/>
                <a:gd name="T91" fmla="*/ 7 h 35"/>
                <a:gd name="T92" fmla="*/ 71 w 115"/>
                <a:gd name="T93" fmla="*/ 9 h 35"/>
                <a:gd name="T94" fmla="*/ 98 w 115"/>
                <a:gd name="T95" fmla="*/ 9 h 35"/>
                <a:gd name="T96" fmla="*/ 96 w 115"/>
                <a:gd name="T97" fmla="*/ 17 h 35"/>
                <a:gd name="T98" fmla="*/ 93 w 115"/>
                <a:gd name="T99" fmla="*/ 24 h 35"/>
                <a:gd name="T100" fmla="*/ 89 w 115"/>
                <a:gd name="T101" fmla="*/ 31 h 35"/>
                <a:gd name="T102" fmla="*/ 87 w 115"/>
                <a:gd name="T103" fmla="*/ 35 h 35"/>
                <a:gd name="T104" fmla="*/ 83 w 115"/>
                <a:gd name="T105" fmla="*/ 35 h 35"/>
                <a:gd name="T106" fmla="*/ 83 w 115"/>
                <a:gd name="T107" fmla="*/ 31 h 35"/>
                <a:gd name="T108" fmla="*/ 85 w 115"/>
                <a:gd name="T109" fmla="*/ 31 h 35"/>
                <a:gd name="T110" fmla="*/ 87 w 115"/>
                <a:gd name="T111" fmla="*/ 31 h 35"/>
                <a:gd name="T112" fmla="*/ 82 w 115"/>
                <a:gd name="T113" fmla="*/ 7 h 35"/>
                <a:gd name="T114" fmla="*/ 91 w 115"/>
                <a:gd name="T115" fmla="*/ 24 h 35"/>
                <a:gd name="T116" fmla="*/ 109 w 115"/>
                <a:gd name="T117" fmla="*/ 28 h 35"/>
                <a:gd name="T118" fmla="*/ 100 w 115"/>
                <a:gd name="T119" fmla="*/ 9 h 35"/>
                <a:gd name="T120" fmla="*/ 115 w 115"/>
                <a:gd name="T121" fmla="*/ 9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5"/>
                <a:gd name="T184" fmla="*/ 0 h 35"/>
                <a:gd name="T185" fmla="*/ 115 w 115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5" h="35">
                  <a:moveTo>
                    <a:pt x="21" y="7"/>
                  </a:moveTo>
                  <a:lnTo>
                    <a:pt x="19" y="6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8" y="4"/>
                  </a:lnTo>
                  <a:lnTo>
                    <a:pt x="6" y="6"/>
                  </a:lnTo>
                  <a:lnTo>
                    <a:pt x="6" y="7"/>
                  </a:lnTo>
                  <a:lnTo>
                    <a:pt x="4" y="9"/>
                  </a:lnTo>
                  <a:lnTo>
                    <a:pt x="4" y="13"/>
                  </a:lnTo>
                  <a:lnTo>
                    <a:pt x="4" y="19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7" y="22"/>
                  </a:lnTo>
                  <a:lnTo>
                    <a:pt x="19" y="22"/>
                  </a:lnTo>
                  <a:lnTo>
                    <a:pt x="21" y="20"/>
                  </a:lnTo>
                  <a:lnTo>
                    <a:pt x="21" y="17"/>
                  </a:lnTo>
                  <a:lnTo>
                    <a:pt x="24" y="17"/>
                  </a:lnTo>
                  <a:lnTo>
                    <a:pt x="22" y="20"/>
                  </a:lnTo>
                  <a:lnTo>
                    <a:pt x="21" y="24"/>
                  </a:lnTo>
                  <a:lnTo>
                    <a:pt x="19" y="26"/>
                  </a:lnTo>
                  <a:lnTo>
                    <a:pt x="17" y="28"/>
                  </a:lnTo>
                  <a:lnTo>
                    <a:pt x="15" y="28"/>
                  </a:lnTo>
                  <a:lnTo>
                    <a:pt x="13" y="28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2" y="4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1" y="7"/>
                  </a:lnTo>
                  <a:close/>
                  <a:moveTo>
                    <a:pt x="41" y="7"/>
                  </a:moveTo>
                  <a:lnTo>
                    <a:pt x="45" y="7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41" y="15"/>
                  </a:lnTo>
                  <a:lnTo>
                    <a:pt x="41" y="17"/>
                  </a:lnTo>
                  <a:lnTo>
                    <a:pt x="39" y="19"/>
                  </a:lnTo>
                  <a:lnTo>
                    <a:pt x="39" y="22"/>
                  </a:lnTo>
                  <a:lnTo>
                    <a:pt x="37" y="24"/>
                  </a:lnTo>
                  <a:lnTo>
                    <a:pt x="37" y="26"/>
                  </a:lnTo>
                  <a:lnTo>
                    <a:pt x="35" y="30"/>
                  </a:lnTo>
                  <a:lnTo>
                    <a:pt x="35" y="31"/>
                  </a:lnTo>
                  <a:lnTo>
                    <a:pt x="34" y="33"/>
                  </a:lnTo>
                  <a:lnTo>
                    <a:pt x="34" y="35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32" y="31"/>
                  </a:lnTo>
                  <a:lnTo>
                    <a:pt x="34" y="30"/>
                  </a:lnTo>
                  <a:lnTo>
                    <a:pt x="34" y="28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5" y="24"/>
                  </a:lnTo>
                  <a:lnTo>
                    <a:pt x="41" y="7"/>
                  </a:lnTo>
                  <a:close/>
                  <a:moveTo>
                    <a:pt x="47" y="7"/>
                  </a:moveTo>
                  <a:lnTo>
                    <a:pt x="50" y="7"/>
                  </a:lnTo>
                  <a:lnTo>
                    <a:pt x="50" y="11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8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5"/>
                  </a:lnTo>
                  <a:lnTo>
                    <a:pt x="65" y="17"/>
                  </a:lnTo>
                  <a:lnTo>
                    <a:pt x="63" y="19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50" y="35"/>
                  </a:lnTo>
                  <a:lnTo>
                    <a:pt x="47" y="35"/>
                  </a:lnTo>
                  <a:lnTo>
                    <a:pt x="47" y="7"/>
                  </a:lnTo>
                  <a:close/>
                  <a:moveTo>
                    <a:pt x="56" y="24"/>
                  </a:moveTo>
                  <a:lnTo>
                    <a:pt x="58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61" y="19"/>
                  </a:lnTo>
                  <a:lnTo>
                    <a:pt x="61" y="17"/>
                  </a:lnTo>
                  <a:lnTo>
                    <a:pt x="61" y="15"/>
                  </a:lnTo>
                  <a:lnTo>
                    <a:pt x="61" y="13"/>
                  </a:lnTo>
                  <a:lnTo>
                    <a:pt x="59" y="13"/>
                  </a:lnTo>
                  <a:lnTo>
                    <a:pt x="59" y="11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4" y="11"/>
                  </a:lnTo>
                  <a:lnTo>
                    <a:pt x="52" y="11"/>
                  </a:lnTo>
                  <a:lnTo>
                    <a:pt x="50" y="15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close/>
                  <a:moveTo>
                    <a:pt x="71" y="9"/>
                  </a:moveTo>
                  <a:lnTo>
                    <a:pt x="71" y="28"/>
                  </a:lnTo>
                  <a:lnTo>
                    <a:pt x="69" y="28"/>
                  </a:lnTo>
                  <a:lnTo>
                    <a:pt x="69" y="7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71" y="9"/>
                  </a:lnTo>
                  <a:close/>
                  <a:moveTo>
                    <a:pt x="95" y="7"/>
                  </a:moveTo>
                  <a:lnTo>
                    <a:pt x="98" y="7"/>
                  </a:lnTo>
                  <a:lnTo>
                    <a:pt x="98" y="9"/>
                  </a:lnTo>
                  <a:lnTo>
                    <a:pt x="98" y="11"/>
                  </a:lnTo>
                  <a:lnTo>
                    <a:pt x="96" y="15"/>
                  </a:lnTo>
                  <a:lnTo>
                    <a:pt x="96" y="17"/>
                  </a:lnTo>
                  <a:lnTo>
                    <a:pt x="95" y="19"/>
                  </a:lnTo>
                  <a:lnTo>
                    <a:pt x="95" y="22"/>
                  </a:lnTo>
                  <a:lnTo>
                    <a:pt x="93" y="24"/>
                  </a:lnTo>
                  <a:lnTo>
                    <a:pt x="93" y="26"/>
                  </a:lnTo>
                  <a:lnTo>
                    <a:pt x="91" y="30"/>
                  </a:lnTo>
                  <a:lnTo>
                    <a:pt x="89" y="31"/>
                  </a:lnTo>
                  <a:lnTo>
                    <a:pt x="89" y="33"/>
                  </a:lnTo>
                  <a:lnTo>
                    <a:pt x="87" y="35"/>
                  </a:lnTo>
                  <a:lnTo>
                    <a:pt x="85" y="35"/>
                  </a:lnTo>
                  <a:lnTo>
                    <a:pt x="83" y="35"/>
                  </a:lnTo>
                  <a:lnTo>
                    <a:pt x="83" y="31"/>
                  </a:lnTo>
                  <a:lnTo>
                    <a:pt x="85" y="31"/>
                  </a:lnTo>
                  <a:lnTo>
                    <a:pt x="87" y="31"/>
                  </a:lnTo>
                  <a:lnTo>
                    <a:pt x="87" y="30"/>
                  </a:lnTo>
                  <a:lnTo>
                    <a:pt x="89" y="28"/>
                  </a:lnTo>
                  <a:lnTo>
                    <a:pt x="82" y="7"/>
                  </a:lnTo>
                  <a:lnTo>
                    <a:pt x="85" y="7"/>
                  </a:lnTo>
                  <a:lnTo>
                    <a:pt x="91" y="24"/>
                  </a:lnTo>
                  <a:lnTo>
                    <a:pt x="95" y="7"/>
                  </a:lnTo>
                  <a:close/>
                  <a:moveTo>
                    <a:pt x="109" y="9"/>
                  </a:moveTo>
                  <a:lnTo>
                    <a:pt x="109" y="28"/>
                  </a:lnTo>
                  <a:lnTo>
                    <a:pt x="106" y="28"/>
                  </a:lnTo>
                  <a:lnTo>
                    <a:pt x="106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15" y="7"/>
                  </a:lnTo>
                  <a:lnTo>
                    <a:pt x="115" y="9"/>
                  </a:lnTo>
                  <a:lnTo>
                    <a:pt x="109" y="9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2" name="Freeform 132"/>
            <p:cNvSpPr>
              <a:spLocks noEditPoints="1"/>
            </p:cNvSpPr>
            <p:nvPr/>
          </p:nvSpPr>
          <p:spPr bwMode="auto">
            <a:xfrm>
              <a:off x="1917" y="2840"/>
              <a:ext cx="135" cy="26"/>
            </a:xfrm>
            <a:custGeom>
              <a:avLst/>
              <a:gdLst>
                <a:gd name="T0" fmla="*/ 22 w 135"/>
                <a:gd name="T1" fmla="*/ 2 h 26"/>
                <a:gd name="T2" fmla="*/ 9 w 135"/>
                <a:gd name="T3" fmla="*/ 26 h 26"/>
                <a:gd name="T4" fmla="*/ 0 w 135"/>
                <a:gd name="T5" fmla="*/ 0 h 26"/>
                <a:gd name="T6" fmla="*/ 26 w 135"/>
                <a:gd name="T7" fmla="*/ 26 h 26"/>
                <a:gd name="T8" fmla="*/ 26 w 135"/>
                <a:gd name="T9" fmla="*/ 7 h 26"/>
                <a:gd name="T10" fmla="*/ 30 w 135"/>
                <a:gd name="T11" fmla="*/ 13 h 26"/>
                <a:gd name="T12" fmla="*/ 31 w 135"/>
                <a:gd name="T13" fmla="*/ 9 h 26"/>
                <a:gd name="T14" fmla="*/ 35 w 135"/>
                <a:gd name="T15" fmla="*/ 5 h 26"/>
                <a:gd name="T16" fmla="*/ 43 w 135"/>
                <a:gd name="T17" fmla="*/ 7 h 26"/>
                <a:gd name="T18" fmla="*/ 46 w 135"/>
                <a:gd name="T19" fmla="*/ 13 h 26"/>
                <a:gd name="T20" fmla="*/ 46 w 135"/>
                <a:gd name="T21" fmla="*/ 22 h 26"/>
                <a:gd name="T22" fmla="*/ 41 w 135"/>
                <a:gd name="T23" fmla="*/ 26 h 26"/>
                <a:gd name="T24" fmla="*/ 33 w 135"/>
                <a:gd name="T25" fmla="*/ 26 h 26"/>
                <a:gd name="T26" fmla="*/ 30 w 135"/>
                <a:gd name="T27" fmla="*/ 22 h 26"/>
                <a:gd name="T28" fmla="*/ 30 w 135"/>
                <a:gd name="T29" fmla="*/ 17 h 26"/>
                <a:gd name="T30" fmla="*/ 43 w 135"/>
                <a:gd name="T31" fmla="*/ 22 h 26"/>
                <a:gd name="T32" fmla="*/ 43 w 135"/>
                <a:gd name="T33" fmla="*/ 13 h 26"/>
                <a:gd name="T34" fmla="*/ 37 w 135"/>
                <a:gd name="T35" fmla="*/ 9 h 26"/>
                <a:gd name="T36" fmla="*/ 33 w 135"/>
                <a:gd name="T37" fmla="*/ 13 h 26"/>
                <a:gd name="T38" fmla="*/ 33 w 135"/>
                <a:gd name="T39" fmla="*/ 22 h 26"/>
                <a:gd name="T40" fmla="*/ 61 w 135"/>
                <a:gd name="T41" fmla="*/ 22 h 26"/>
                <a:gd name="T42" fmla="*/ 72 w 135"/>
                <a:gd name="T43" fmla="*/ 26 h 26"/>
                <a:gd name="T44" fmla="*/ 68 w 135"/>
                <a:gd name="T45" fmla="*/ 13 h 26"/>
                <a:gd name="T46" fmla="*/ 70 w 135"/>
                <a:gd name="T47" fmla="*/ 11 h 26"/>
                <a:gd name="T48" fmla="*/ 59 w 135"/>
                <a:gd name="T49" fmla="*/ 26 h 26"/>
                <a:gd name="T50" fmla="*/ 54 w 135"/>
                <a:gd name="T51" fmla="*/ 11 h 26"/>
                <a:gd name="T52" fmla="*/ 54 w 135"/>
                <a:gd name="T53" fmla="*/ 15 h 26"/>
                <a:gd name="T54" fmla="*/ 50 w 135"/>
                <a:gd name="T55" fmla="*/ 7 h 26"/>
                <a:gd name="T56" fmla="*/ 94 w 135"/>
                <a:gd name="T57" fmla="*/ 20 h 26"/>
                <a:gd name="T58" fmla="*/ 92 w 135"/>
                <a:gd name="T59" fmla="*/ 24 h 26"/>
                <a:gd name="T60" fmla="*/ 85 w 135"/>
                <a:gd name="T61" fmla="*/ 26 h 26"/>
                <a:gd name="T62" fmla="*/ 80 w 135"/>
                <a:gd name="T63" fmla="*/ 24 h 26"/>
                <a:gd name="T64" fmla="*/ 76 w 135"/>
                <a:gd name="T65" fmla="*/ 17 h 26"/>
                <a:gd name="T66" fmla="*/ 80 w 135"/>
                <a:gd name="T67" fmla="*/ 9 h 26"/>
                <a:gd name="T68" fmla="*/ 85 w 135"/>
                <a:gd name="T69" fmla="*/ 5 h 26"/>
                <a:gd name="T70" fmla="*/ 92 w 135"/>
                <a:gd name="T71" fmla="*/ 9 h 26"/>
                <a:gd name="T72" fmla="*/ 94 w 135"/>
                <a:gd name="T73" fmla="*/ 17 h 26"/>
                <a:gd name="T74" fmla="*/ 81 w 135"/>
                <a:gd name="T75" fmla="*/ 22 h 26"/>
                <a:gd name="T76" fmla="*/ 87 w 135"/>
                <a:gd name="T77" fmla="*/ 24 h 26"/>
                <a:gd name="T78" fmla="*/ 91 w 135"/>
                <a:gd name="T79" fmla="*/ 22 h 26"/>
                <a:gd name="T80" fmla="*/ 94 w 135"/>
                <a:gd name="T81" fmla="*/ 20 h 26"/>
                <a:gd name="T82" fmla="*/ 89 w 135"/>
                <a:gd name="T83" fmla="*/ 11 h 26"/>
                <a:gd name="T84" fmla="*/ 83 w 135"/>
                <a:gd name="T85" fmla="*/ 9 h 26"/>
                <a:gd name="T86" fmla="*/ 81 w 135"/>
                <a:gd name="T87" fmla="*/ 11 h 26"/>
                <a:gd name="T88" fmla="*/ 91 w 135"/>
                <a:gd name="T89" fmla="*/ 15 h 26"/>
                <a:gd name="T90" fmla="*/ 115 w 135"/>
                <a:gd name="T91" fmla="*/ 26 h 26"/>
                <a:gd name="T92" fmla="*/ 102 w 135"/>
                <a:gd name="T93" fmla="*/ 17 h 26"/>
                <a:gd name="T94" fmla="*/ 98 w 135"/>
                <a:gd name="T95" fmla="*/ 7 h 26"/>
                <a:gd name="T96" fmla="*/ 111 w 135"/>
                <a:gd name="T97" fmla="*/ 15 h 26"/>
                <a:gd name="T98" fmla="*/ 133 w 135"/>
                <a:gd name="T99" fmla="*/ 22 h 26"/>
                <a:gd name="T100" fmla="*/ 131 w 135"/>
                <a:gd name="T101" fmla="*/ 26 h 26"/>
                <a:gd name="T102" fmla="*/ 120 w 135"/>
                <a:gd name="T103" fmla="*/ 26 h 26"/>
                <a:gd name="T104" fmla="*/ 122 w 135"/>
                <a:gd name="T105" fmla="*/ 15 h 26"/>
                <a:gd name="T106" fmla="*/ 133 w 135"/>
                <a:gd name="T107" fmla="*/ 17 h 26"/>
                <a:gd name="T108" fmla="*/ 122 w 135"/>
                <a:gd name="T109" fmla="*/ 24 h 26"/>
                <a:gd name="T110" fmla="*/ 129 w 135"/>
                <a:gd name="T111" fmla="*/ 22 h 26"/>
                <a:gd name="T112" fmla="*/ 131 w 135"/>
                <a:gd name="T113" fmla="*/ 18 h 26"/>
                <a:gd name="T114" fmla="*/ 128 w 135"/>
                <a:gd name="T115" fmla="*/ 17 h 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5"/>
                <a:gd name="T175" fmla="*/ 0 h 26"/>
                <a:gd name="T176" fmla="*/ 135 w 135"/>
                <a:gd name="T177" fmla="*/ 26 h 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5" h="26">
                  <a:moveTo>
                    <a:pt x="0" y="0"/>
                  </a:moveTo>
                  <a:lnTo>
                    <a:pt x="22" y="0"/>
                  </a:lnTo>
                  <a:lnTo>
                    <a:pt x="22" y="2"/>
                  </a:lnTo>
                  <a:lnTo>
                    <a:pt x="13" y="2"/>
                  </a:lnTo>
                  <a:lnTo>
                    <a:pt x="13" y="26"/>
                  </a:lnTo>
                  <a:lnTo>
                    <a:pt x="9" y="26"/>
                  </a:lnTo>
                  <a:lnTo>
                    <a:pt x="9" y="2"/>
                  </a:lnTo>
                  <a:lnTo>
                    <a:pt x="0" y="2"/>
                  </a:lnTo>
                  <a:lnTo>
                    <a:pt x="0" y="0"/>
                  </a:lnTo>
                  <a:close/>
                  <a:moveTo>
                    <a:pt x="30" y="17"/>
                  </a:moveTo>
                  <a:lnTo>
                    <a:pt x="26" y="17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6" y="15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41" y="5"/>
                  </a:lnTo>
                  <a:lnTo>
                    <a:pt x="43" y="7"/>
                  </a:lnTo>
                  <a:lnTo>
                    <a:pt x="44" y="9"/>
                  </a:lnTo>
                  <a:lnTo>
                    <a:pt x="46" y="11"/>
                  </a:lnTo>
                  <a:lnTo>
                    <a:pt x="46" y="13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22"/>
                  </a:lnTo>
                  <a:lnTo>
                    <a:pt x="44" y="24"/>
                  </a:lnTo>
                  <a:lnTo>
                    <a:pt x="43" y="26"/>
                  </a:lnTo>
                  <a:lnTo>
                    <a:pt x="41" y="26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30" y="17"/>
                  </a:lnTo>
                  <a:close/>
                  <a:moveTo>
                    <a:pt x="37" y="24"/>
                  </a:moveTo>
                  <a:lnTo>
                    <a:pt x="41" y="24"/>
                  </a:lnTo>
                  <a:lnTo>
                    <a:pt x="43" y="22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3" y="13"/>
                  </a:lnTo>
                  <a:lnTo>
                    <a:pt x="43" y="11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3" y="17"/>
                  </a:lnTo>
                  <a:lnTo>
                    <a:pt x="33" y="18"/>
                  </a:lnTo>
                  <a:lnTo>
                    <a:pt x="33" y="22"/>
                  </a:lnTo>
                  <a:lnTo>
                    <a:pt x="35" y="24"/>
                  </a:lnTo>
                  <a:lnTo>
                    <a:pt x="37" y="24"/>
                  </a:lnTo>
                  <a:close/>
                  <a:moveTo>
                    <a:pt x="61" y="22"/>
                  </a:moveTo>
                  <a:lnTo>
                    <a:pt x="68" y="7"/>
                  </a:lnTo>
                  <a:lnTo>
                    <a:pt x="72" y="7"/>
                  </a:lnTo>
                  <a:lnTo>
                    <a:pt x="72" y="26"/>
                  </a:lnTo>
                  <a:lnTo>
                    <a:pt x="68" y="26"/>
                  </a:lnTo>
                  <a:lnTo>
                    <a:pt x="68" y="15"/>
                  </a:lnTo>
                  <a:lnTo>
                    <a:pt x="68" y="13"/>
                  </a:lnTo>
                  <a:lnTo>
                    <a:pt x="70" y="13"/>
                  </a:lnTo>
                  <a:lnTo>
                    <a:pt x="70" y="11"/>
                  </a:lnTo>
                  <a:lnTo>
                    <a:pt x="68" y="11"/>
                  </a:lnTo>
                  <a:lnTo>
                    <a:pt x="63" y="26"/>
                  </a:lnTo>
                  <a:lnTo>
                    <a:pt x="59" y="26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4" y="15"/>
                  </a:lnTo>
                  <a:lnTo>
                    <a:pt x="54" y="26"/>
                  </a:lnTo>
                  <a:lnTo>
                    <a:pt x="50" y="26"/>
                  </a:lnTo>
                  <a:lnTo>
                    <a:pt x="50" y="7"/>
                  </a:lnTo>
                  <a:lnTo>
                    <a:pt x="55" y="7"/>
                  </a:lnTo>
                  <a:lnTo>
                    <a:pt x="61" y="22"/>
                  </a:lnTo>
                  <a:close/>
                  <a:moveTo>
                    <a:pt x="94" y="20"/>
                  </a:moveTo>
                  <a:lnTo>
                    <a:pt x="94" y="20"/>
                  </a:lnTo>
                  <a:lnTo>
                    <a:pt x="92" y="22"/>
                  </a:lnTo>
                  <a:lnTo>
                    <a:pt x="92" y="24"/>
                  </a:lnTo>
                  <a:lnTo>
                    <a:pt x="91" y="26"/>
                  </a:lnTo>
                  <a:lnTo>
                    <a:pt x="89" y="26"/>
                  </a:lnTo>
                  <a:lnTo>
                    <a:pt x="85" y="26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80" y="24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6" y="17"/>
                  </a:lnTo>
                  <a:lnTo>
                    <a:pt x="78" y="15"/>
                  </a:lnTo>
                  <a:lnTo>
                    <a:pt x="78" y="11"/>
                  </a:lnTo>
                  <a:lnTo>
                    <a:pt x="80" y="9"/>
                  </a:lnTo>
                  <a:lnTo>
                    <a:pt x="81" y="7"/>
                  </a:lnTo>
                  <a:lnTo>
                    <a:pt x="83" y="5"/>
                  </a:lnTo>
                  <a:lnTo>
                    <a:pt x="85" y="5"/>
                  </a:lnTo>
                  <a:lnTo>
                    <a:pt x="89" y="5"/>
                  </a:lnTo>
                  <a:lnTo>
                    <a:pt x="91" y="7"/>
                  </a:lnTo>
                  <a:lnTo>
                    <a:pt x="92" y="9"/>
                  </a:lnTo>
                  <a:lnTo>
                    <a:pt x="94" y="11"/>
                  </a:lnTo>
                  <a:lnTo>
                    <a:pt x="94" y="15"/>
                  </a:lnTo>
                  <a:lnTo>
                    <a:pt x="94" y="17"/>
                  </a:lnTo>
                  <a:lnTo>
                    <a:pt x="80" y="17"/>
                  </a:lnTo>
                  <a:lnTo>
                    <a:pt x="80" y="20"/>
                  </a:lnTo>
                  <a:lnTo>
                    <a:pt x="81" y="22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4" y="20"/>
                  </a:lnTo>
                  <a:close/>
                  <a:moveTo>
                    <a:pt x="91" y="15"/>
                  </a:moveTo>
                  <a:lnTo>
                    <a:pt x="91" y="13"/>
                  </a:lnTo>
                  <a:lnTo>
                    <a:pt x="89" y="11"/>
                  </a:lnTo>
                  <a:lnTo>
                    <a:pt x="87" y="9"/>
                  </a:lnTo>
                  <a:lnTo>
                    <a:pt x="85" y="9"/>
                  </a:lnTo>
                  <a:lnTo>
                    <a:pt x="83" y="9"/>
                  </a:lnTo>
                  <a:lnTo>
                    <a:pt x="81" y="11"/>
                  </a:lnTo>
                  <a:lnTo>
                    <a:pt x="80" y="13"/>
                  </a:lnTo>
                  <a:lnTo>
                    <a:pt x="80" y="15"/>
                  </a:lnTo>
                  <a:lnTo>
                    <a:pt x="91" y="15"/>
                  </a:lnTo>
                  <a:close/>
                  <a:moveTo>
                    <a:pt x="111" y="7"/>
                  </a:moveTo>
                  <a:lnTo>
                    <a:pt x="115" y="7"/>
                  </a:lnTo>
                  <a:lnTo>
                    <a:pt x="115" y="26"/>
                  </a:lnTo>
                  <a:lnTo>
                    <a:pt x="111" y="26"/>
                  </a:lnTo>
                  <a:lnTo>
                    <a:pt x="111" y="17"/>
                  </a:lnTo>
                  <a:lnTo>
                    <a:pt x="102" y="17"/>
                  </a:lnTo>
                  <a:lnTo>
                    <a:pt x="102" y="26"/>
                  </a:lnTo>
                  <a:lnTo>
                    <a:pt x="98" y="26"/>
                  </a:lnTo>
                  <a:lnTo>
                    <a:pt x="98" y="7"/>
                  </a:lnTo>
                  <a:lnTo>
                    <a:pt x="102" y="7"/>
                  </a:lnTo>
                  <a:lnTo>
                    <a:pt x="102" y="15"/>
                  </a:lnTo>
                  <a:lnTo>
                    <a:pt x="111" y="15"/>
                  </a:lnTo>
                  <a:lnTo>
                    <a:pt x="111" y="7"/>
                  </a:lnTo>
                  <a:close/>
                  <a:moveTo>
                    <a:pt x="135" y="20"/>
                  </a:moveTo>
                  <a:lnTo>
                    <a:pt x="133" y="22"/>
                  </a:lnTo>
                  <a:lnTo>
                    <a:pt x="133" y="24"/>
                  </a:lnTo>
                  <a:lnTo>
                    <a:pt x="131" y="26"/>
                  </a:lnTo>
                  <a:lnTo>
                    <a:pt x="129" y="26"/>
                  </a:lnTo>
                  <a:lnTo>
                    <a:pt x="128" y="26"/>
                  </a:lnTo>
                  <a:lnTo>
                    <a:pt x="120" y="26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15"/>
                  </a:lnTo>
                  <a:lnTo>
                    <a:pt x="128" y="15"/>
                  </a:lnTo>
                  <a:lnTo>
                    <a:pt x="129" y="15"/>
                  </a:lnTo>
                  <a:lnTo>
                    <a:pt x="133" y="17"/>
                  </a:lnTo>
                  <a:lnTo>
                    <a:pt x="133" y="18"/>
                  </a:lnTo>
                  <a:lnTo>
                    <a:pt x="135" y="20"/>
                  </a:lnTo>
                  <a:close/>
                  <a:moveTo>
                    <a:pt x="122" y="24"/>
                  </a:moveTo>
                  <a:lnTo>
                    <a:pt x="128" y="24"/>
                  </a:lnTo>
                  <a:lnTo>
                    <a:pt x="129" y="24"/>
                  </a:lnTo>
                  <a:lnTo>
                    <a:pt x="129" y="22"/>
                  </a:lnTo>
                  <a:lnTo>
                    <a:pt x="131" y="22"/>
                  </a:lnTo>
                  <a:lnTo>
                    <a:pt x="131" y="20"/>
                  </a:lnTo>
                  <a:lnTo>
                    <a:pt x="131" y="18"/>
                  </a:lnTo>
                  <a:lnTo>
                    <a:pt x="129" y="18"/>
                  </a:lnTo>
                  <a:lnTo>
                    <a:pt x="128" y="17"/>
                  </a:lnTo>
                  <a:lnTo>
                    <a:pt x="122" y="17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3" name="Freeform 133"/>
            <p:cNvSpPr>
              <a:spLocks noEditPoints="1"/>
            </p:cNvSpPr>
            <p:nvPr/>
          </p:nvSpPr>
          <p:spPr bwMode="auto">
            <a:xfrm>
              <a:off x="2148" y="3088"/>
              <a:ext cx="91" cy="27"/>
            </a:xfrm>
            <a:custGeom>
              <a:avLst/>
              <a:gdLst>
                <a:gd name="T0" fmla="*/ 6 w 91"/>
                <a:gd name="T1" fmla="*/ 27 h 27"/>
                <a:gd name="T2" fmla="*/ 0 w 91"/>
                <a:gd name="T3" fmla="*/ 22 h 27"/>
                <a:gd name="T4" fmla="*/ 0 w 91"/>
                <a:gd name="T5" fmla="*/ 14 h 27"/>
                <a:gd name="T6" fmla="*/ 0 w 91"/>
                <a:gd name="T7" fmla="*/ 7 h 27"/>
                <a:gd name="T8" fmla="*/ 6 w 91"/>
                <a:gd name="T9" fmla="*/ 1 h 27"/>
                <a:gd name="T10" fmla="*/ 15 w 91"/>
                <a:gd name="T11" fmla="*/ 0 h 27"/>
                <a:gd name="T12" fmla="*/ 22 w 91"/>
                <a:gd name="T13" fmla="*/ 5 h 27"/>
                <a:gd name="T14" fmla="*/ 26 w 91"/>
                <a:gd name="T15" fmla="*/ 11 h 27"/>
                <a:gd name="T16" fmla="*/ 24 w 91"/>
                <a:gd name="T17" fmla="*/ 18 h 27"/>
                <a:gd name="T18" fmla="*/ 20 w 91"/>
                <a:gd name="T19" fmla="*/ 25 h 27"/>
                <a:gd name="T20" fmla="*/ 13 w 91"/>
                <a:gd name="T21" fmla="*/ 27 h 27"/>
                <a:gd name="T22" fmla="*/ 7 w 91"/>
                <a:gd name="T23" fmla="*/ 3 h 27"/>
                <a:gd name="T24" fmla="*/ 4 w 91"/>
                <a:gd name="T25" fmla="*/ 11 h 27"/>
                <a:gd name="T26" fmla="*/ 4 w 91"/>
                <a:gd name="T27" fmla="*/ 20 h 27"/>
                <a:gd name="T28" fmla="*/ 9 w 91"/>
                <a:gd name="T29" fmla="*/ 24 h 27"/>
                <a:gd name="T30" fmla="*/ 17 w 91"/>
                <a:gd name="T31" fmla="*/ 24 h 27"/>
                <a:gd name="T32" fmla="*/ 22 w 91"/>
                <a:gd name="T33" fmla="*/ 16 h 27"/>
                <a:gd name="T34" fmla="*/ 20 w 91"/>
                <a:gd name="T35" fmla="*/ 9 h 27"/>
                <a:gd name="T36" fmla="*/ 15 w 91"/>
                <a:gd name="T37" fmla="*/ 3 h 27"/>
                <a:gd name="T38" fmla="*/ 46 w 91"/>
                <a:gd name="T39" fmla="*/ 7 h 27"/>
                <a:gd name="T40" fmla="*/ 48 w 91"/>
                <a:gd name="T41" fmla="*/ 27 h 27"/>
                <a:gd name="T42" fmla="*/ 48 w 91"/>
                <a:gd name="T43" fmla="*/ 12 h 27"/>
                <a:gd name="T44" fmla="*/ 48 w 91"/>
                <a:gd name="T45" fmla="*/ 12 h 27"/>
                <a:gd name="T46" fmla="*/ 33 w 91"/>
                <a:gd name="T47" fmla="*/ 12 h 27"/>
                <a:gd name="T48" fmla="*/ 33 w 91"/>
                <a:gd name="T49" fmla="*/ 12 h 27"/>
                <a:gd name="T50" fmla="*/ 33 w 91"/>
                <a:gd name="T51" fmla="*/ 27 h 27"/>
                <a:gd name="T52" fmla="*/ 35 w 91"/>
                <a:gd name="T53" fmla="*/ 7 h 27"/>
                <a:gd name="T54" fmla="*/ 66 w 91"/>
                <a:gd name="T55" fmla="*/ 11 h 27"/>
                <a:gd name="T56" fmla="*/ 59 w 91"/>
                <a:gd name="T57" fmla="*/ 12 h 27"/>
                <a:gd name="T58" fmla="*/ 59 w 91"/>
                <a:gd name="T59" fmla="*/ 20 h 27"/>
                <a:gd name="T60" fmla="*/ 65 w 91"/>
                <a:gd name="T61" fmla="*/ 25 h 27"/>
                <a:gd name="T62" fmla="*/ 68 w 91"/>
                <a:gd name="T63" fmla="*/ 22 h 27"/>
                <a:gd name="T64" fmla="*/ 70 w 91"/>
                <a:gd name="T65" fmla="*/ 24 h 27"/>
                <a:gd name="T66" fmla="*/ 63 w 91"/>
                <a:gd name="T67" fmla="*/ 27 h 27"/>
                <a:gd name="T68" fmla="*/ 57 w 91"/>
                <a:gd name="T69" fmla="*/ 25 h 27"/>
                <a:gd name="T70" fmla="*/ 55 w 91"/>
                <a:gd name="T71" fmla="*/ 18 h 27"/>
                <a:gd name="T72" fmla="*/ 57 w 91"/>
                <a:gd name="T73" fmla="*/ 11 h 27"/>
                <a:gd name="T74" fmla="*/ 65 w 91"/>
                <a:gd name="T75" fmla="*/ 7 h 27"/>
                <a:gd name="T76" fmla="*/ 70 w 91"/>
                <a:gd name="T77" fmla="*/ 9 h 27"/>
                <a:gd name="T78" fmla="*/ 72 w 91"/>
                <a:gd name="T79" fmla="*/ 14 h 27"/>
                <a:gd name="T80" fmla="*/ 87 w 91"/>
                <a:gd name="T81" fmla="*/ 27 h 27"/>
                <a:gd name="T82" fmla="*/ 78 w 91"/>
                <a:gd name="T83" fmla="*/ 27 h 27"/>
                <a:gd name="T84" fmla="*/ 78 w 91"/>
                <a:gd name="T85" fmla="*/ 7 h 27"/>
                <a:gd name="T86" fmla="*/ 91 w 91"/>
                <a:gd name="T87" fmla="*/ 7 h 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"/>
                <a:gd name="T133" fmla="*/ 0 h 27"/>
                <a:gd name="T134" fmla="*/ 91 w 91"/>
                <a:gd name="T135" fmla="*/ 27 h 2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" h="27">
                  <a:moveTo>
                    <a:pt x="13" y="27"/>
                  </a:moveTo>
                  <a:lnTo>
                    <a:pt x="9" y="27"/>
                  </a:lnTo>
                  <a:lnTo>
                    <a:pt x="6" y="27"/>
                  </a:lnTo>
                  <a:lnTo>
                    <a:pt x="4" y="25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1"/>
                  </a:lnTo>
                  <a:lnTo>
                    <a:pt x="20" y="3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4" y="9"/>
                  </a:lnTo>
                  <a:lnTo>
                    <a:pt x="26" y="11"/>
                  </a:lnTo>
                  <a:lnTo>
                    <a:pt x="26" y="14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20" y="25"/>
                  </a:lnTo>
                  <a:lnTo>
                    <a:pt x="18" y="27"/>
                  </a:lnTo>
                  <a:lnTo>
                    <a:pt x="15" y="27"/>
                  </a:lnTo>
                  <a:lnTo>
                    <a:pt x="13" y="27"/>
                  </a:lnTo>
                  <a:close/>
                  <a:moveTo>
                    <a:pt x="13" y="3"/>
                  </a:moveTo>
                  <a:lnTo>
                    <a:pt x="9" y="3"/>
                  </a:lnTo>
                  <a:lnTo>
                    <a:pt x="7" y="3"/>
                  </a:lnTo>
                  <a:lnTo>
                    <a:pt x="6" y="5"/>
                  </a:lnTo>
                  <a:lnTo>
                    <a:pt x="4" y="9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9" y="24"/>
                  </a:lnTo>
                  <a:lnTo>
                    <a:pt x="13" y="25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1"/>
                  </a:lnTo>
                  <a:lnTo>
                    <a:pt x="20" y="9"/>
                  </a:lnTo>
                  <a:lnTo>
                    <a:pt x="18" y="5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3" y="3"/>
                  </a:lnTo>
                  <a:close/>
                  <a:moveTo>
                    <a:pt x="41" y="24"/>
                  </a:moveTo>
                  <a:lnTo>
                    <a:pt x="46" y="7"/>
                  </a:lnTo>
                  <a:lnTo>
                    <a:pt x="52" y="7"/>
                  </a:lnTo>
                  <a:lnTo>
                    <a:pt x="52" y="27"/>
                  </a:lnTo>
                  <a:lnTo>
                    <a:pt x="48" y="27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8" y="12"/>
                  </a:lnTo>
                  <a:lnTo>
                    <a:pt x="42" y="27"/>
                  </a:lnTo>
                  <a:lnTo>
                    <a:pt x="39" y="27"/>
                  </a:lnTo>
                  <a:lnTo>
                    <a:pt x="33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4"/>
                  </a:lnTo>
                  <a:lnTo>
                    <a:pt x="33" y="16"/>
                  </a:lnTo>
                  <a:lnTo>
                    <a:pt x="33" y="27"/>
                  </a:lnTo>
                  <a:lnTo>
                    <a:pt x="30" y="2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41" y="24"/>
                  </a:lnTo>
                  <a:close/>
                  <a:moveTo>
                    <a:pt x="68" y="14"/>
                  </a:moveTo>
                  <a:lnTo>
                    <a:pt x="66" y="11"/>
                  </a:lnTo>
                  <a:lnTo>
                    <a:pt x="65" y="11"/>
                  </a:lnTo>
                  <a:lnTo>
                    <a:pt x="61" y="11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9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5" y="25"/>
                  </a:lnTo>
                  <a:lnTo>
                    <a:pt x="66" y="24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72" y="20"/>
                  </a:lnTo>
                  <a:lnTo>
                    <a:pt x="70" y="24"/>
                  </a:lnTo>
                  <a:lnTo>
                    <a:pt x="70" y="25"/>
                  </a:lnTo>
                  <a:lnTo>
                    <a:pt x="66" y="27"/>
                  </a:lnTo>
                  <a:lnTo>
                    <a:pt x="63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7" y="25"/>
                  </a:lnTo>
                  <a:lnTo>
                    <a:pt x="55" y="24"/>
                  </a:lnTo>
                  <a:lnTo>
                    <a:pt x="55" y="20"/>
                  </a:lnTo>
                  <a:lnTo>
                    <a:pt x="55" y="18"/>
                  </a:lnTo>
                  <a:lnTo>
                    <a:pt x="55" y="14"/>
                  </a:lnTo>
                  <a:lnTo>
                    <a:pt x="55" y="12"/>
                  </a:lnTo>
                  <a:lnTo>
                    <a:pt x="57" y="11"/>
                  </a:lnTo>
                  <a:lnTo>
                    <a:pt x="59" y="9"/>
                  </a:lnTo>
                  <a:lnTo>
                    <a:pt x="61" y="7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8" y="9"/>
                  </a:lnTo>
                  <a:lnTo>
                    <a:pt x="70" y="9"/>
                  </a:lnTo>
                  <a:lnTo>
                    <a:pt x="70" y="11"/>
                  </a:lnTo>
                  <a:lnTo>
                    <a:pt x="72" y="12"/>
                  </a:lnTo>
                  <a:lnTo>
                    <a:pt x="72" y="14"/>
                  </a:lnTo>
                  <a:lnTo>
                    <a:pt x="68" y="14"/>
                  </a:lnTo>
                  <a:close/>
                  <a:moveTo>
                    <a:pt x="91" y="27"/>
                  </a:moveTo>
                  <a:lnTo>
                    <a:pt x="87" y="27"/>
                  </a:lnTo>
                  <a:lnTo>
                    <a:pt x="79" y="18"/>
                  </a:lnTo>
                  <a:lnTo>
                    <a:pt x="78" y="20"/>
                  </a:lnTo>
                  <a:lnTo>
                    <a:pt x="78" y="27"/>
                  </a:lnTo>
                  <a:lnTo>
                    <a:pt x="76" y="2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8" y="16"/>
                  </a:lnTo>
                  <a:lnTo>
                    <a:pt x="87" y="7"/>
                  </a:lnTo>
                  <a:lnTo>
                    <a:pt x="91" y="7"/>
                  </a:lnTo>
                  <a:lnTo>
                    <a:pt x="83" y="16"/>
                  </a:lnTo>
                  <a:lnTo>
                    <a:pt x="91" y="2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4" name="Freeform 134"/>
            <p:cNvSpPr>
              <a:spLocks noEditPoints="1"/>
            </p:cNvSpPr>
            <p:nvPr/>
          </p:nvSpPr>
          <p:spPr bwMode="auto">
            <a:xfrm>
              <a:off x="2255" y="2175"/>
              <a:ext cx="165" cy="35"/>
            </a:xfrm>
            <a:custGeom>
              <a:avLst/>
              <a:gdLst>
                <a:gd name="T0" fmla="*/ 9 w 165"/>
                <a:gd name="T1" fmla="*/ 3 h 35"/>
                <a:gd name="T2" fmla="*/ 4 w 165"/>
                <a:gd name="T3" fmla="*/ 18 h 35"/>
                <a:gd name="T4" fmla="*/ 17 w 165"/>
                <a:gd name="T5" fmla="*/ 24 h 35"/>
                <a:gd name="T6" fmla="*/ 20 w 165"/>
                <a:gd name="T7" fmla="*/ 24 h 35"/>
                <a:gd name="T8" fmla="*/ 8 w 165"/>
                <a:gd name="T9" fmla="*/ 27 h 35"/>
                <a:gd name="T10" fmla="*/ 0 w 165"/>
                <a:gd name="T11" fmla="*/ 13 h 35"/>
                <a:gd name="T12" fmla="*/ 8 w 165"/>
                <a:gd name="T13" fmla="*/ 0 h 35"/>
                <a:gd name="T14" fmla="*/ 22 w 165"/>
                <a:gd name="T15" fmla="*/ 3 h 35"/>
                <a:gd name="T16" fmla="*/ 30 w 165"/>
                <a:gd name="T17" fmla="*/ 9 h 35"/>
                <a:gd name="T18" fmla="*/ 41 w 165"/>
                <a:gd name="T19" fmla="*/ 9 h 35"/>
                <a:gd name="T20" fmla="*/ 44 w 165"/>
                <a:gd name="T21" fmla="*/ 26 h 35"/>
                <a:gd name="T22" fmla="*/ 44 w 165"/>
                <a:gd name="T23" fmla="*/ 27 h 35"/>
                <a:gd name="T24" fmla="*/ 39 w 165"/>
                <a:gd name="T25" fmla="*/ 24 h 35"/>
                <a:gd name="T26" fmla="*/ 30 w 165"/>
                <a:gd name="T27" fmla="*/ 27 h 35"/>
                <a:gd name="T28" fmla="*/ 28 w 165"/>
                <a:gd name="T29" fmla="*/ 18 h 35"/>
                <a:gd name="T30" fmla="*/ 39 w 165"/>
                <a:gd name="T31" fmla="*/ 11 h 35"/>
                <a:gd name="T32" fmla="*/ 28 w 165"/>
                <a:gd name="T33" fmla="*/ 13 h 35"/>
                <a:gd name="T34" fmla="*/ 33 w 165"/>
                <a:gd name="T35" fmla="*/ 18 h 35"/>
                <a:gd name="T36" fmla="*/ 30 w 165"/>
                <a:gd name="T37" fmla="*/ 24 h 35"/>
                <a:gd name="T38" fmla="*/ 39 w 165"/>
                <a:gd name="T39" fmla="*/ 22 h 35"/>
                <a:gd name="T40" fmla="*/ 50 w 165"/>
                <a:gd name="T41" fmla="*/ 26 h 35"/>
                <a:gd name="T42" fmla="*/ 48 w 165"/>
                <a:gd name="T43" fmla="*/ 24 h 35"/>
                <a:gd name="T44" fmla="*/ 59 w 165"/>
                <a:gd name="T45" fmla="*/ 11 h 35"/>
                <a:gd name="T46" fmla="*/ 81 w 165"/>
                <a:gd name="T47" fmla="*/ 26 h 35"/>
                <a:gd name="T48" fmla="*/ 67 w 165"/>
                <a:gd name="T49" fmla="*/ 24 h 35"/>
                <a:gd name="T50" fmla="*/ 70 w 165"/>
                <a:gd name="T51" fmla="*/ 9 h 35"/>
                <a:gd name="T52" fmla="*/ 83 w 165"/>
                <a:gd name="T53" fmla="*/ 13 h 35"/>
                <a:gd name="T54" fmla="*/ 74 w 165"/>
                <a:gd name="T55" fmla="*/ 24 h 35"/>
                <a:gd name="T56" fmla="*/ 81 w 165"/>
                <a:gd name="T57" fmla="*/ 22 h 35"/>
                <a:gd name="T58" fmla="*/ 78 w 165"/>
                <a:gd name="T59" fmla="*/ 11 h 35"/>
                <a:gd name="T60" fmla="*/ 70 w 165"/>
                <a:gd name="T61" fmla="*/ 15 h 35"/>
                <a:gd name="T62" fmla="*/ 91 w 165"/>
                <a:gd name="T63" fmla="*/ 27 h 35"/>
                <a:gd name="T64" fmla="*/ 100 w 165"/>
                <a:gd name="T65" fmla="*/ 7 h 35"/>
                <a:gd name="T66" fmla="*/ 109 w 165"/>
                <a:gd name="T67" fmla="*/ 9 h 35"/>
                <a:gd name="T68" fmla="*/ 120 w 165"/>
                <a:gd name="T69" fmla="*/ 9 h 35"/>
                <a:gd name="T70" fmla="*/ 124 w 165"/>
                <a:gd name="T71" fmla="*/ 26 h 35"/>
                <a:gd name="T72" fmla="*/ 124 w 165"/>
                <a:gd name="T73" fmla="*/ 27 h 35"/>
                <a:gd name="T74" fmla="*/ 118 w 165"/>
                <a:gd name="T75" fmla="*/ 24 h 35"/>
                <a:gd name="T76" fmla="*/ 109 w 165"/>
                <a:gd name="T77" fmla="*/ 27 h 35"/>
                <a:gd name="T78" fmla="*/ 107 w 165"/>
                <a:gd name="T79" fmla="*/ 18 h 35"/>
                <a:gd name="T80" fmla="*/ 118 w 165"/>
                <a:gd name="T81" fmla="*/ 11 h 35"/>
                <a:gd name="T82" fmla="*/ 107 w 165"/>
                <a:gd name="T83" fmla="*/ 13 h 35"/>
                <a:gd name="T84" fmla="*/ 113 w 165"/>
                <a:gd name="T85" fmla="*/ 18 h 35"/>
                <a:gd name="T86" fmla="*/ 111 w 165"/>
                <a:gd name="T87" fmla="*/ 24 h 35"/>
                <a:gd name="T88" fmla="*/ 118 w 165"/>
                <a:gd name="T89" fmla="*/ 22 h 35"/>
                <a:gd name="T90" fmla="*/ 131 w 165"/>
                <a:gd name="T91" fmla="*/ 11 h 35"/>
                <a:gd name="T92" fmla="*/ 141 w 165"/>
                <a:gd name="T93" fmla="*/ 9 h 35"/>
                <a:gd name="T94" fmla="*/ 144 w 165"/>
                <a:gd name="T95" fmla="*/ 22 h 35"/>
                <a:gd name="T96" fmla="*/ 133 w 165"/>
                <a:gd name="T97" fmla="*/ 27 h 35"/>
                <a:gd name="T98" fmla="*/ 128 w 165"/>
                <a:gd name="T99" fmla="*/ 7 h 35"/>
                <a:gd name="T100" fmla="*/ 142 w 165"/>
                <a:gd name="T101" fmla="*/ 20 h 35"/>
                <a:gd name="T102" fmla="*/ 139 w 165"/>
                <a:gd name="T103" fmla="*/ 11 h 35"/>
                <a:gd name="T104" fmla="*/ 131 w 165"/>
                <a:gd name="T105" fmla="*/ 22 h 35"/>
                <a:gd name="T106" fmla="*/ 146 w 165"/>
                <a:gd name="T107" fmla="*/ 33 h 35"/>
                <a:gd name="T108" fmla="*/ 150 w 165"/>
                <a:gd name="T109" fmla="*/ 20 h 35"/>
                <a:gd name="T110" fmla="*/ 161 w 165"/>
                <a:gd name="T111" fmla="*/ 33 h 35"/>
                <a:gd name="T112" fmla="*/ 152 w 165"/>
                <a:gd name="T113" fmla="*/ 20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5"/>
                <a:gd name="T172" fmla="*/ 0 h 35"/>
                <a:gd name="T173" fmla="*/ 165 w 165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5" h="35">
                  <a:moveTo>
                    <a:pt x="20" y="9"/>
                  </a:moveTo>
                  <a:lnTo>
                    <a:pt x="19" y="5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6" y="5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8"/>
                  </a:lnTo>
                  <a:lnTo>
                    <a:pt x="6" y="22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9" y="22"/>
                  </a:lnTo>
                  <a:lnTo>
                    <a:pt x="19" y="20"/>
                  </a:lnTo>
                  <a:lnTo>
                    <a:pt x="20" y="18"/>
                  </a:lnTo>
                  <a:lnTo>
                    <a:pt x="24" y="18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9" y="26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9"/>
                  </a:lnTo>
                  <a:lnTo>
                    <a:pt x="20" y="9"/>
                  </a:lnTo>
                  <a:close/>
                  <a:moveTo>
                    <a:pt x="28" y="13"/>
                  </a:moveTo>
                  <a:lnTo>
                    <a:pt x="28" y="11"/>
                  </a:lnTo>
                  <a:lnTo>
                    <a:pt x="30" y="9"/>
                  </a:lnTo>
                  <a:lnTo>
                    <a:pt x="32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3" y="13"/>
                  </a:lnTo>
                  <a:lnTo>
                    <a:pt x="43" y="24"/>
                  </a:lnTo>
                  <a:lnTo>
                    <a:pt x="44" y="26"/>
                  </a:lnTo>
                  <a:lnTo>
                    <a:pt x="44" y="27"/>
                  </a:lnTo>
                  <a:lnTo>
                    <a:pt x="43" y="27"/>
                  </a:lnTo>
                  <a:lnTo>
                    <a:pt x="41" y="27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39" y="26"/>
                  </a:lnTo>
                  <a:lnTo>
                    <a:pt x="37" y="27"/>
                  </a:lnTo>
                  <a:lnTo>
                    <a:pt x="35" y="27"/>
                  </a:lnTo>
                  <a:lnTo>
                    <a:pt x="32" y="27"/>
                  </a:lnTo>
                  <a:lnTo>
                    <a:pt x="30" y="27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2" y="16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2" y="11"/>
                  </a:lnTo>
                  <a:lnTo>
                    <a:pt x="32" y="13"/>
                  </a:lnTo>
                  <a:lnTo>
                    <a:pt x="30" y="13"/>
                  </a:lnTo>
                  <a:lnTo>
                    <a:pt x="28" y="13"/>
                  </a:lnTo>
                  <a:close/>
                  <a:moveTo>
                    <a:pt x="39" y="16"/>
                  </a:moveTo>
                  <a:lnTo>
                    <a:pt x="39" y="18"/>
                  </a:lnTo>
                  <a:lnTo>
                    <a:pt x="37" y="18"/>
                  </a:lnTo>
                  <a:lnTo>
                    <a:pt x="33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3" y="26"/>
                  </a:lnTo>
                  <a:lnTo>
                    <a:pt x="35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6"/>
                  </a:lnTo>
                  <a:close/>
                  <a:moveTo>
                    <a:pt x="52" y="11"/>
                  </a:moveTo>
                  <a:lnTo>
                    <a:pt x="52" y="22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7"/>
                  </a:lnTo>
                  <a:lnTo>
                    <a:pt x="63" y="7"/>
                  </a:lnTo>
                  <a:lnTo>
                    <a:pt x="63" y="27"/>
                  </a:lnTo>
                  <a:lnTo>
                    <a:pt x="59" y="27"/>
                  </a:lnTo>
                  <a:lnTo>
                    <a:pt x="59" y="11"/>
                  </a:lnTo>
                  <a:lnTo>
                    <a:pt x="52" y="11"/>
                  </a:lnTo>
                  <a:close/>
                  <a:moveTo>
                    <a:pt x="83" y="22"/>
                  </a:moveTo>
                  <a:lnTo>
                    <a:pt x="83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78" y="27"/>
                  </a:lnTo>
                  <a:lnTo>
                    <a:pt x="76" y="27"/>
                  </a:lnTo>
                  <a:lnTo>
                    <a:pt x="72" y="27"/>
                  </a:lnTo>
                  <a:lnTo>
                    <a:pt x="70" y="26"/>
                  </a:lnTo>
                  <a:lnTo>
                    <a:pt x="68" y="26"/>
                  </a:lnTo>
                  <a:lnTo>
                    <a:pt x="67" y="24"/>
                  </a:lnTo>
                  <a:lnTo>
                    <a:pt x="67" y="20"/>
                  </a:lnTo>
                  <a:lnTo>
                    <a:pt x="67" y="18"/>
                  </a:lnTo>
                  <a:lnTo>
                    <a:pt x="67" y="15"/>
                  </a:lnTo>
                  <a:lnTo>
                    <a:pt x="67" y="13"/>
                  </a:lnTo>
                  <a:lnTo>
                    <a:pt x="68" y="11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81" y="9"/>
                  </a:lnTo>
                  <a:lnTo>
                    <a:pt x="81" y="11"/>
                  </a:lnTo>
                  <a:lnTo>
                    <a:pt x="83" y="13"/>
                  </a:lnTo>
                  <a:lnTo>
                    <a:pt x="83" y="15"/>
                  </a:lnTo>
                  <a:lnTo>
                    <a:pt x="85" y="18"/>
                  </a:lnTo>
                  <a:lnTo>
                    <a:pt x="70" y="18"/>
                  </a:lnTo>
                  <a:lnTo>
                    <a:pt x="70" y="22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6"/>
                  </a:lnTo>
                  <a:lnTo>
                    <a:pt x="78" y="26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0" y="22"/>
                  </a:lnTo>
                  <a:lnTo>
                    <a:pt x="81" y="22"/>
                  </a:lnTo>
                  <a:lnTo>
                    <a:pt x="83" y="22"/>
                  </a:lnTo>
                  <a:close/>
                  <a:moveTo>
                    <a:pt x="81" y="16"/>
                  </a:moveTo>
                  <a:lnTo>
                    <a:pt x="80" y="13"/>
                  </a:lnTo>
                  <a:lnTo>
                    <a:pt x="80" y="11"/>
                  </a:lnTo>
                  <a:lnTo>
                    <a:pt x="78" y="11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70" y="16"/>
                  </a:lnTo>
                  <a:lnTo>
                    <a:pt x="81" y="16"/>
                  </a:lnTo>
                  <a:close/>
                  <a:moveTo>
                    <a:pt x="104" y="27"/>
                  </a:moveTo>
                  <a:lnTo>
                    <a:pt x="100" y="27"/>
                  </a:lnTo>
                  <a:lnTo>
                    <a:pt x="94" y="20"/>
                  </a:lnTo>
                  <a:lnTo>
                    <a:pt x="91" y="27"/>
                  </a:lnTo>
                  <a:lnTo>
                    <a:pt x="87" y="27"/>
                  </a:lnTo>
                  <a:lnTo>
                    <a:pt x="92" y="16"/>
                  </a:lnTo>
                  <a:lnTo>
                    <a:pt x="87" y="7"/>
                  </a:lnTo>
                  <a:lnTo>
                    <a:pt x="91" y="7"/>
                  </a:lnTo>
                  <a:lnTo>
                    <a:pt x="96" y="15"/>
                  </a:lnTo>
                  <a:lnTo>
                    <a:pt x="100" y="7"/>
                  </a:lnTo>
                  <a:lnTo>
                    <a:pt x="104" y="7"/>
                  </a:lnTo>
                  <a:lnTo>
                    <a:pt x="98" y="16"/>
                  </a:lnTo>
                  <a:lnTo>
                    <a:pt x="104" y="27"/>
                  </a:lnTo>
                  <a:close/>
                  <a:moveTo>
                    <a:pt x="107" y="13"/>
                  </a:moveTo>
                  <a:lnTo>
                    <a:pt x="107" y="11"/>
                  </a:lnTo>
                  <a:lnTo>
                    <a:pt x="109" y="9"/>
                  </a:lnTo>
                  <a:lnTo>
                    <a:pt x="111" y="7"/>
                  </a:lnTo>
                  <a:lnTo>
                    <a:pt x="115" y="7"/>
                  </a:lnTo>
                  <a:lnTo>
                    <a:pt x="117" y="7"/>
                  </a:lnTo>
                  <a:lnTo>
                    <a:pt x="118" y="7"/>
                  </a:lnTo>
                  <a:lnTo>
                    <a:pt x="120" y="7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2" y="13"/>
                  </a:lnTo>
                  <a:lnTo>
                    <a:pt x="122" y="24"/>
                  </a:lnTo>
                  <a:lnTo>
                    <a:pt x="124" y="26"/>
                  </a:lnTo>
                  <a:lnTo>
                    <a:pt x="124" y="27"/>
                  </a:lnTo>
                  <a:lnTo>
                    <a:pt x="122" y="27"/>
                  </a:lnTo>
                  <a:lnTo>
                    <a:pt x="120" y="27"/>
                  </a:lnTo>
                  <a:lnTo>
                    <a:pt x="120" y="26"/>
                  </a:lnTo>
                  <a:lnTo>
                    <a:pt x="118" y="24"/>
                  </a:lnTo>
                  <a:lnTo>
                    <a:pt x="118" y="26"/>
                  </a:lnTo>
                  <a:lnTo>
                    <a:pt x="117" y="27"/>
                  </a:lnTo>
                  <a:lnTo>
                    <a:pt x="115" y="27"/>
                  </a:lnTo>
                  <a:lnTo>
                    <a:pt x="113" y="27"/>
                  </a:lnTo>
                  <a:lnTo>
                    <a:pt x="111" y="27"/>
                  </a:lnTo>
                  <a:lnTo>
                    <a:pt x="109" y="27"/>
                  </a:lnTo>
                  <a:lnTo>
                    <a:pt x="107" y="26"/>
                  </a:lnTo>
                  <a:lnTo>
                    <a:pt x="105" y="24"/>
                  </a:lnTo>
                  <a:lnTo>
                    <a:pt x="105" y="22"/>
                  </a:lnTo>
                  <a:lnTo>
                    <a:pt x="105" y="20"/>
                  </a:lnTo>
                  <a:lnTo>
                    <a:pt x="107" y="18"/>
                  </a:lnTo>
                  <a:lnTo>
                    <a:pt x="109" y="16"/>
                  </a:lnTo>
                  <a:lnTo>
                    <a:pt x="111" y="16"/>
                  </a:lnTo>
                  <a:lnTo>
                    <a:pt x="117" y="15"/>
                  </a:lnTo>
                  <a:lnTo>
                    <a:pt x="118" y="15"/>
                  </a:lnTo>
                  <a:lnTo>
                    <a:pt x="118" y="13"/>
                  </a:lnTo>
                  <a:lnTo>
                    <a:pt x="118" y="11"/>
                  </a:lnTo>
                  <a:lnTo>
                    <a:pt x="115" y="9"/>
                  </a:lnTo>
                  <a:lnTo>
                    <a:pt x="113" y="11"/>
                  </a:lnTo>
                  <a:lnTo>
                    <a:pt x="111" y="11"/>
                  </a:lnTo>
                  <a:lnTo>
                    <a:pt x="111" y="13"/>
                  </a:lnTo>
                  <a:lnTo>
                    <a:pt x="109" y="13"/>
                  </a:lnTo>
                  <a:lnTo>
                    <a:pt x="107" y="13"/>
                  </a:lnTo>
                  <a:close/>
                  <a:moveTo>
                    <a:pt x="118" y="16"/>
                  </a:moveTo>
                  <a:lnTo>
                    <a:pt x="118" y="18"/>
                  </a:lnTo>
                  <a:lnTo>
                    <a:pt x="117" y="18"/>
                  </a:lnTo>
                  <a:lnTo>
                    <a:pt x="113" y="18"/>
                  </a:lnTo>
                  <a:lnTo>
                    <a:pt x="111" y="18"/>
                  </a:lnTo>
                  <a:lnTo>
                    <a:pt x="111" y="20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11" y="24"/>
                  </a:lnTo>
                  <a:lnTo>
                    <a:pt x="113" y="26"/>
                  </a:lnTo>
                  <a:lnTo>
                    <a:pt x="115" y="26"/>
                  </a:lnTo>
                  <a:lnTo>
                    <a:pt x="117" y="24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8" y="16"/>
                  </a:lnTo>
                  <a:close/>
                  <a:moveTo>
                    <a:pt x="128" y="7"/>
                  </a:moveTo>
                  <a:lnTo>
                    <a:pt x="131" y="7"/>
                  </a:lnTo>
                  <a:lnTo>
                    <a:pt x="131" y="11"/>
                  </a:lnTo>
                  <a:lnTo>
                    <a:pt x="131" y="9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7"/>
                  </a:lnTo>
                  <a:lnTo>
                    <a:pt x="141" y="9"/>
                  </a:lnTo>
                  <a:lnTo>
                    <a:pt x="142" y="9"/>
                  </a:lnTo>
                  <a:lnTo>
                    <a:pt x="144" y="13"/>
                  </a:lnTo>
                  <a:lnTo>
                    <a:pt x="144" y="15"/>
                  </a:lnTo>
                  <a:lnTo>
                    <a:pt x="144" y="16"/>
                  </a:lnTo>
                  <a:lnTo>
                    <a:pt x="144" y="20"/>
                  </a:lnTo>
                  <a:lnTo>
                    <a:pt x="144" y="22"/>
                  </a:lnTo>
                  <a:lnTo>
                    <a:pt x="142" y="24"/>
                  </a:lnTo>
                  <a:lnTo>
                    <a:pt x="141" y="26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5" y="27"/>
                  </a:lnTo>
                  <a:lnTo>
                    <a:pt x="133" y="27"/>
                  </a:lnTo>
                  <a:lnTo>
                    <a:pt x="131" y="26"/>
                  </a:lnTo>
                  <a:lnTo>
                    <a:pt x="131" y="35"/>
                  </a:lnTo>
                  <a:lnTo>
                    <a:pt x="128" y="35"/>
                  </a:lnTo>
                  <a:lnTo>
                    <a:pt x="128" y="7"/>
                  </a:lnTo>
                  <a:close/>
                  <a:moveTo>
                    <a:pt x="137" y="26"/>
                  </a:moveTo>
                  <a:lnTo>
                    <a:pt x="139" y="24"/>
                  </a:lnTo>
                  <a:lnTo>
                    <a:pt x="141" y="22"/>
                  </a:lnTo>
                  <a:lnTo>
                    <a:pt x="142" y="20"/>
                  </a:lnTo>
                  <a:lnTo>
                    <a:pt x="142" y="18"/>
                  </a:lnTo>
                  <a:lnTo>
                    <a:pt x="142" y="16"/>
                  </a:lnTo>
                  <a:lnTo>
                    <a:pt x="141" y="15"/>
                  </a:lnTo>
                  <a:lnTo>
                    <a:pt x="141" y="13"/>
                  </a:lnTo>
                  <a:lnTo>
                    <a:pt x="141" y="11"/>
                  </a:lnTo>
                  <a:lnTo>
                    <a:pt x="139" y="11"/>
                  </a:lnTo>
                  <a:lnTo>
                    <a:pt x="137" y="11"/>
                  </a:lnTo>
                  <a:lnTo>
                    <a:pt x="133" y="11"/>
                  </a:lnTo>
                  <a:lnTo>
                    <a:pt x="133" y="13"/>
                  </a:lnTo>
                  <a:lnTo>
                    <a:pt x="131" y="15"/>
                  </a:lnTo>
                  <a:lnTo>
                    <a:pt x="131" y="18"/>
                  </a:lnTo>
                  <a:lnTo>
                    <a:pt x="131" y="22"/>
                  </a:lnTo>
                  <a:lnTo>
                    <a:pt x="133" y="24"/>
                  </a:lnTo>
                  <a:lnTo>
                    <a:pt x="135" y="24"/>
                  </a:lnTo>
                  <a:lnTo>
                    <a:pt x="137" y="26"/>
                  </a:lnTo>
                  <a:close/>
                  <a:moveTo>
                    <a:pt x="150" y="27"/>
                  </a:moveTo>
                  <a:lnTo>
                    <a:pt x="150" y="33"/>
                  </a:lnTo>
                  <a:lnTo>
                    <a:pt x="146" y="33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48" y="22"/>
                  </a:lnTo>
                  <a:lnTo>
                    <a:pt x="150" y="20"/>
                  </a:lnTo>
                  <a:lnTo>
                    <a:pt x="150" y="7"/>
                  </a:lnTo>
                  <a:lnTo>
                    <a:pt x="163" y="7"/>
                  </a:lnTo>
                  <a:lnTo>
                    <a:pt x="163" y="24"/>
                  </a:lnTo>
                  <a:lnTo>
                    <a:pt x="165" y="24"/>
                  </a:lnTo>
                  <a:lnTo>
                    <a:pt x="165" y="33"/>
                  </a:lnTo>
                  <a:lnTo>
                    <a:pt x="161" y="33"/>
                  </a:lnTo>
                  <a:lnTo>
                    <a:pt x="161" y="27"/>
                  </a:lnTo>
                  <a:lnTo>
                    <a:pt x="150" y="27"/>
                  </a:lnTo>
                  <a:close/>
                  <a:moveTo>
                    <a:pt x="159" y="24"/>
                  </a:moveTo>
                  <a:lnTo>
                    <a:pt x="159" y="11"/>
                  </a:lnTo>
                  <a:lnTo>
                    <a:pt x="152" y="11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9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5" name="Freeform 135"/>
            <p:cNvSpPr>
              <a:spLocks noEditPoints="1"/>
            </p:cNvSpPr>
            <p:nvPr/>
          </p:nvSpPr>
          <p:spPr bwMode="auto">
            <a:xfrm>
              <a:off x="1873" y="1785"/>
              <a:ext cx="210" cy="35"/>
            </a:xfrm>
            <a:custGeom>
              <a:avLst/>
              <a:gdLst>
                <a:gd name="T0" fmla="*/ 3 w 210"/>
                <a:gd name="T1" fmla="*/ 15 h 35"/>
                <a:gd name="T2" fmla="*/ 18 w 210"/>
                <a:gd name="T3" fmla="*/ 11 h 35"/>
                <a:gd name="T4" fmla="*/ 35 w 210"/>
                <a:gd name="T5" fmla="*/ 7 h 35"/>
                <a:gd name="T6" fmla="*/ 42 w 210"/>
                <a:gd name="T7" fmla="*/ 11 h 35"/>
                <a:gd name="T8" fmla="*/ 44 w 210"/>
                <a:gd name="T9" fmla="*/ 26 h 35"/>
                <a:gd name="T10" fmla="*/ 42 w 210"/>
                <a:gd name="T11" fmla="*/ 28 h 35"/>
                <a:gd name="T12" fmla="*/ 37 w 210"/>
                <a:gd name="T13" fmla="*/ 26 h 35"/>
                <a:gd name="T14" fmla="*/ 27 w 210"/>
                <a:gd name="T15" fmla="*/ 24 h 35"/>
                <a:gd name="T16" fmla="*/ 31 w 210"/>
                <a:gd name="T17" fmla="*/ 15 h 35"/>
                <a:gd name="T18" fmla="*/ 33 w 210"/>
                <a:gd name="T19" fmla="*/ 9 h 35"/>
                <a:gd name="T20" fmla="*/ 39 w 210"/>
                <a:gd name="T21" fmla="*/ 16 h 35"/>
                <a:gd name="T22" fmla="*/ 31 w 210"/>
                <a:gd name="T23" fmla="*/ 18 h 35"/>
                <a:gd name="T24" fmla="*/ 35 w 210"/>
                <a:gd name="T25" fmla="*/ 24 h 35"/>
                <a:gd name="T26" fmla="*/ 39 w 210"/>
                <a:gd name="T27" fmla="*/ 16 h 35"/>
                <a:gd name="T28" fmla="*/ 53 w 210"/>
                <a:gd name="T29" fmla="*/ 7 h 35"/>
                <a:gd name="T30" fmla="*/ 64 w 210"/>
                <a:gd name="T31" fmla="*/ 11 h 35"/>
                <a:gd name="T32" fmla="*/ 61 w 210"/>
                <a:gd name="T33" fmla="*/ 26 h 35"/>
                <a:gd name="T34" fmla="*/ 51 w 210"/>
                <a:gd name="T35" fmla="*/ 24 h 35"/>
                <a:gd name="T36" fmla="*/ 59 w 210"/>
                <a:gd name="T37" fmla="*/ 24 h 35"/>
                <a:gd name="T38" fmla="*/ 63 w 210"/>
                <a:gd name="T39" fmla="*/ 15 h 35"/>
                <a:gd name="T40" fmla="*/ 53 w 210"/>
                <a:gd name="T41" fmla="*/ 9 h 35"/>
                <a:gd name="T42" fmla="*/ 55 w 210"/>
                <a:gd name="T43" fmla="*/ 24 h 35"/>
                <a:gd name="T44" fmla="*/ 81 w 210"/>
                <a:gd name="T45" fmla="*/ 26 h 35"/>
                <a:gd name="T46" fmla="*/ 72 w 210"/>
                <a:gd name="T47" fmla="*/ 15 h 35"/>
                <a:gd name="T48" fmla="*/ 72 w 210"/>
                <a:gd name="T49" fmla="*/ 24 h 35"/>
                <a:gd name="T50" fmla="*/ 81 w 210"/>
                <a:gd name="T51" fmla="*/ 20 h 35"/>
                <a:gd name="T52" fmla="*/ 87 w 210"/>
                <a:gd name="T53" fmla="*/ 26 h 35"/>
                <a:gd name="T54" fmla="*/ 88 w 210"/>
                <a:gd name="T55" fmla="*/ 15 h 35"/>
                <a:gd name="T56" fmla="*/ 103 w 210"/>
                <a:gd name="T57" fmla="*/ 7 h 35"/>
                <a:gd name="T58" fmla="*/ 87 w 210"/>
                <a:gd name="T59" fmla="*/ 26 h 35"/>
                <a:gd name="T60" fmla="*/ 96 w 210"/>
                <a:gd name="T61" fmla="*/ 16 h 35"/>
                <a:gd name="T62" fmla="*/ 122 w 210"/>
                <a:gd name="T63" fmla="*/ 26 h 35"/>
                <a:gd name="T64" fmla="*/ 112 w 210"/>
                <a:gd name="T65" fmla="*/ 7 h 35"/>
                <a:gd name="T66" fmla="*/ 129 w 210"/>
                <a:gd name="T67" fmla="*/ 18 h 35"/>
                <a:gd name="T68" fmla="*/ 164 w 210"/>
                <a:gd name="T69" fmla="*/ 7 h 35"/>
                <a:gd name="T70" fmla="*/ 146 w 210"/>
                <a:gd name="T71" fmla="*/ 4 h 35"/>
                <a:gd name="T72" fmla="*/ 142 w 210"/>
                <a:gd name="T73" fmla="*/ 0 h 35"/>
                <a:gd name="T74" fmla="*/ 168 w 210"/>
                <a:gd name="T75" fmla="*/ 26 h 35"/>
                <a:gd name="T76" fmla="*/ 181 w 210"/>
                <a:gd name="T77" fmla="*/ 7 h 35"/>
                <a:gd name="T78" fmla="*/ 188 w 210"/>
                <a:gd name="T79" fmla="*/ 11 h 35"/>
                <a:gd name="T80" fmla="*/ 190 w 210"/>
                <a:gd name="T81" fmla="*/ 26 h 35"/>
                <a:gd name="T82" fmla="*/ 188 w 210"/>
                <a:gd name="T83" fmla="*/ 28 h 35"/>
                <a:gd name="T84" fmla="*/ 183 w 210"/>
                <a:gd name="T85" fmla="*/ 26 h 35"/>
                <a:gd name="T86" fmla="*/ 173 w 210"/>
                <a:gd name="T87" fmla="*/ 24 h 35"/>
                <a:gd name="T88" fmla="*/ 177 w 210"/>
                <a:gd name="T89" fmla="*/ 15 h 35"/>
                <a:gd name="T90" fmla="*/ 179 w 210"/>
                <a:gd name="T91" fmla="*/ 9 h 35"/>
                <a:gd name="T92" fmla="*/ 184 w 210"/>
                <a:gd name="T93" fmla="*/ 16 h 35"/>
                <a:gd name="T94" fmla="*/ 177 w 210"/>
                <a:gd name="T95" fmla="*/ 18 h 35"/>
                <a:gd name="T96" fmla="*/ 181 w 210"/>
                <a:gd name="T97" fmla="*/ 24 h 35"/>
                <a:gd name="T98" fmla="*/ 184 w 210"/>
                <a:gd name="T99" fmla="*/ 16 h 35"/>
                <a:gd name="T100" fmla="*/ 199 w 210"/>
                <a:gd name="T101" fmla="*/ 7 h 35"/>
                <a:gd name="T102" fmla="*/ 210 w 210"/>
                <a:gd name="T103" fmla="*/ 11 h 35"/>
                <a:gd name="T104" fmla="*/ 207 w 210"/>
                <a:gd name="T105" fmla="*/ 26 h 35"/>
                <a:gd name="T106" fmla="*/ 197 w 210"/>
                <a:gd name="T107" fmla="*/ 24 h 35"/>
                <a:gd name="T108" fmla="*/ 203 w 210"/>
                <a:gd name="T109" fmla="*/ 24 h 35"/>
                <a:gd name="T110" fmla="*/ 207 w 210"/>
                <a:gd name="T111" fmla="*/ 15 h 35"/>
                <a:gd name="T112" fmla="*/ 199 w 210"/>
                <a:gd name="T113" fmla="*/ 9 h 35"/>
                <a:gd name="T114" fmla="*/ 201 w 210"/>
                <a:gd name="T115" fmla="*/ 24 h 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0"/>
                <a:gd name="T175" fmla="*/ 0 h 35"/>
                <a:gd name="T176" fmla="*/ 210 w 210"/>
                <a:gd name="T177" fmla="*/ 35 h 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0" h="35">
                  <a:moveTo>
                    <a:pt x="18" y="0"/>
                  </a:moveTo>
                  <a:lnTo>
                    <a:pt x="22" y="0"/>
                  </a:lnTo>
                  <a:lnTo>
                    <a:pt x="22" y="26"/>
                  </a:lnTo>
                  <a:lnTo>
                    <a:pt x="18" y="26"/>
                  </a:lnTo>
                  <a:lnTo>
                    <a:pt x="18" y="15"/>
                  </a:lnTo>
                  <a:lnTo>
                    <a:pt x="3" y="15"/>
                  </a:lnTo>
                  <a:lnTo>
                    <a:pt x="3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11"/>
                  </a:lnTo>
                  <a:lnTo>
                    <a:pt x="18" y="11"/>
                  </a:lnTo>
                  <a:lnTo>
                    <a:pt x="18" y="0"/>
                  </a:lnTo>
                  <a:close/>
                  <a:moveTo>
                    <a:pt x="27" y="13"/>
                  </a:moveTo>
                  <a:lnTo>
                    <a:pt x="27" y="9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0" y="9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39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7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7" y="18"/>
                  </a:lnTo>
                  <a:lnTo>
                    <a:pt x="29" y="16"/>
                  </a:lnTo>
                  <a:lnTo>
                    <a:pt x="31" y="15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9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7" y="13"/>
                  </a:lnTo>
                  <a:close/>
                  <a:moveTo>
                    <a:pt x="39" y="16"/>
                  </a:moveTo>
                  <a:lnTo>
                    <a:pt x="39" y="16"/>
                  </a:lnTo>
                  <a:lnTo>
                    <a:pt x="37" y="16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6"/>
                  </a:lnTo>
                  <a:close/>
                  <a:moveTo>
                    <a:pt x="48" y="7"/>
                  </a:moveTo>
                  <a:lnTo>
                    <a:pt x="51" y="7"/>
                  </a:lnTo>
                  <a:lnTo>
                    <a:pt x="51" y="9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3" y="9"/>
                  </a:lnTo>
                  <a:lnTo>
                    <a:pt x="64" y="11"/>
                  </a:lnTo>
                  <a:lnTo>
                    <a:pt x="64" y="13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22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3" y="26"/>
                  </a:lnTo>
                  <a:lnTo>
                    <a:pt x="51" y="26"/>
                  </a:lnTo>
                  <a:lnTo>
                    <a:pt x="51" y="24"/>
                  </a:lnTo>
                  <a:lnTo>
                    <a:pt x="51" y="35"/>
                  </a:lnTo>
                  <a:lnTo>
                    <a:pt x="48" y="35"/>
                  </a:lnTo>
                  <a:lnTo>
                    <a:pt x="48" y="7"/>
                  </a:lnTo>
                  <a:close/>
                  <a:moveTo>
                    <a:pt x="57" y="24"/>
                  </a:moveTo>
                  <a:lnTo>
                    <a:pt x="59" y="24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3" y="18"/>
                  </a:lnTo>
                  <a:lnTo>
                    <a:pt x="63" y="16"/>
                  </a:lnTo>
                  <a:lnTo>
                    <a:pt x="63" y="15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3" y="9"/>
                  </a:lnTo>
                  <a:lnTo>
                    <a:pt x="53" y="11"/>
                  </a:lnTo>
                  <a:lnTo>
                    <a:pt x="51" y="15"/>
                  </a:lnTo>
                  <a:lnTo>
                    <a:pt x="51" y="18"/>
                  </a:lnTo>
                  <a:lnTo>
                    <a:pt x="51" y="20"/>
                  </a:lnTo>
                  <a:lnTo>
                    <a:pt x="53" y="22"/>
                  </a:lnTo>
                  <a:lnTo>
                    <a:pt x="55" y="24"/>
                  </a:lnTo>
                  <a:lnTo>
                    <a:pt x="57" y="24"/>
                  </a:lnTo>
                  <a:close/>
                  <a:moveTo>
                    <a:pt x="83" y="20"/>
                  </a:moveTo>
                  <a:lnTo>
                    <a:pt x="83" y="22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9" y="26"/>
                  </a:lnTo>
                  <a:lnTo>
                    <a:pt x="77" y="26"/>
                  </a:lnTo>
                  <a:lnTo>
                    <a:pt x="68" y="26"/>
                  </a:lnTo>
                  <a:lnTo>
                    <a:pt x="68" y="7"/>
                  </a:lnTo>
                  <a:lnTo>
                    <a:pt x="72" y="7"/>
                  </a:lnTo>
                  <a:lnTo>
                    <a:pt x="72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81" y="16"/>
                  </a:lnTo>
                  <a:lnTo>
                    <a:pt x="83" y="18"/>
                  </a:lnTo>
                  <a:lnTo>
                    <a:pt x="83" y="20"/>
                  </a:lnTo>
                  <a:close/>
                  <a:moveTo>
                    <a:pt x="72" y="24"/>
                  </a:moveTo>
                  <a:lnTo>
                    <a:pt x="75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79" y="18"/>
                  </a:lnTo>
                  <a:lnTo>
                    <a:pt x="77" y="18"/>
                  </a:lnTo>
                  <a:lnTo>
                    <a:pt x="72" y="18"/>
                  </a:lnTo>
                  <a:lnTo>
                    <a:pt x="72" y="24"/>
                  </a:lnTo>
                  <a:close/>
                  <a:moveTo>
                    <a:pt x="87" y="26"/>
                  </a:moveTo>
                  <a:lnTo>
                    <a:pt x="92" y="18"/>
                  </a:lnTo>
                  <a:lnTo>
                    <a:pt x="90" y="18"/>
                  </a:lnTo>
                  <a:lnTo>
                    <a:pt x="90" y="16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90" y="9"/>
                  </a:lnTo>
                  <a:lnTo>
                    <a:pt x="92" y="7"/>
                  </a:lnTo>
                  <a:lnTo>
                    <a:pt x="96" y="7"/>
                  </a:lnTo>
                  <a:lnTo>
                    <a:pt x="103" y="7"/>
                  </a:lnTo>
                  <a:lnTo>
                    <a:pt x="103" y="26"/>
                  </a:lnTo>
                  <a:lnTo>
                    <a:pt x="99" y="26"/>
                  </a:lnTo>
                  <a:lnTo>
                    <a:pt x="99" y="18"/>
                  </a:lnTo>
                  <a:lnTo>
                    <a:pt x="96" y="18"/>
                  </a:lnTo>
                  <a:lnTo>
                    <a:pt x="90" y="26"/>
                  </a:lnTo>
                  <a:lnTo>
                    <a:pt x="87" y="26"/>
                  </a:lnTo>
                  <a:close/>
                  <a:moveTo>
                    <a:pt x="99" y="9"/>
                  </a:moveTo>
                  <a:lnTo>
                    <a:pt x="96" y="9"/>
                  </a:lnTo>
                  <a:lnTo>
                    <a:pt x="92" y="11"/>
                  </a:lnTo>
                  <a:lnTo>
                    <a:pt x="92" y="13"/>
                  </a:lnTo>
                  <a:lnTo>
                    <a:pt x="92" y="15"/>
                  </a:lnTo>
                  <a:lnTo>
                    <a:pt x="96" y="16"/>
                  </a:lnTo>
                  <a:lnTo>
                    <a:pt x="99" y="16"/>
                  </a:lnTo>
                  <a:lnTo>
                    <a:pt x="99" y="9"/>
                  </a:lnTo>
                  <a:close/>
                  <a:moveTo>
                    <a:pt x="122" y="7"/>
                  </a:moveTo>
                  <a:lnTo>
                    <a:pt x="124" y="7"/>
                  </a:lnTo>
                  <a:lnTo>
                    <a:pt x="124" y="26"/>
                  </a:lnTo>
                  <a:lnTo>
                    <a:pt x="122" y="26"/>
                  </a:lnTo>
                  <a:lnTo>
                    <a:pt x="122" y="18"/>
                  </a:lnTo>
                  <a:lnTo>
                    <a:pt x="112" y="18"/>
                  </a:lnTo>
                  <a:lnTo>
                    <a:pt x="112" y="26"/>
                  </a:lnTo>
                  <a:lnTo>
                    <a:pt x="109" y="26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2" y="15"/>
                  </a:lnTo>
                  <a:lnTo>
                    <a:pt x="122" y="15"/>
                  </a:lnTo>
                  <a:lnTo>
                    <a:pt x="122" y="7"/>
                  </a:lnTo>
                  <a:close/>
                  <a:moveTo>
                    <a:pt x="138" y="15"/>
                  </a:moveTo>
                  <a:lnTo>
                    <a:pt x="138" y="18"/>
                  </a:lnTo>
                  <a:lnTo>
                    <a:pt x="129" y="18"/>
                  </a:lnTo>
                  <a:lnTo>
                    <a:pt x="129" y="15"/>
                  </a:lnTo>
                  <a:lnTo>
                    <a:pt x="138" y="15"/>
                  </a:lnTo>
                  <a:close/>
                  <a:moveTo>
                    <a:pt x="164" y="26"/>
                  </a:moveTo>
                  <a:lnTo>
                    <a:pt x="164" y="11"/>
                  </a:lnTo>
                  <a:lnTo>
                    <a:pt x="164" y="9"/>
                  </a:lnTo>
                  <a:lnTo>
                    <a:pt x="164" y="7"/>
                  </a:lnTo>
                  <a:lnTo>
                    <a:pt x="164" y="5"/>
                  </a:lnTo>
                  <a:lnTo>
                    <a:pt x="164" y="4"/>
                  </a:lnTo>
                  <a:lnTo>
                    <a:pt x="157" y="26"/>
                  </a:lnTo>
                  <a:lnTo>
                    <a:pt x="153" y="26"/>
                  </a:lnTo>
                  <a:lnTo>
                    <a:pt x="146" y="4"/>
                  </a:lnTo>
                  <a:lnTo>
                    <a:pt x="146" y="5"/>
                  </a:lnTo>
                  <a:lnTo>
                    <a:pt x="146" y="11"/>
                  </a:lnTo>
                  <a:lnTo>
                    <a:pt x="146" y="26"/>
                  </a:lnTo>
                  <a:lnTo>
                    <a:pt x="142" y="26"/>
                  </a:lnTo>
                  <a:lnTo>
                    <a:pt x="142" y="0"/>
                  </a:lnTo>
                  <a:lnTo>
                    <a:pt x="148" y="0"/>
                  </a:lnTo>
                  <a:lnTo>
                    <a:pt x="155" y="22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68" y="26"/>
                  </a:lnTo>
                  <a:lnTo>
                    <a:pt x="164" y="26"/>
                  </a:lnTo>
                  <a:close/>
                  <a:moveTo>
                    <a:pt x="173" y="13"/>
                  </a:moveTo>
                  <a:lnTo>
                    <a:pt x="173" y="9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81" y="7"/>
                  </a:lnTo>
                  <a:lnTo>
                    <a:pt x="183" y="7"/>
                  </a:lnTo>
                  <a:lnTo>
                    <a:pt x="184" y="7"/>
                  </a:lnTo>
                  <a:lnTo>
                    <a:pt x="186" y="9"/>
                  </a:lnTo>
                  <a:lnTo>
                    <a:pt x="188" y="9"/>
                  </a:lnTo>
                  <a:lnTo>
                    <a:pt x="188" y="11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0" y="26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6" y="28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4"/>
                  </a:lnTo>
                  <a:lnTo>
                    <a:pt x="184" y="26"/>
                  </a:lnTo>
                  <a:lnTo>
                    <a:pt x="183" y="26"/>
                  </a:lnTo>
                  <a:lnTo>
                    <a:pt x="181" y="28"/>
                  </a:lnTo>
                  <a:lnTo>
                    <a:pt x="177" y="28"/>
                  </a:lnTo>
                  <a:lnTo>
                    <a:pt x="175" y="26"/>
                  </a:lnTo>
                  <a:lnTo>
                    <a:pt x="173" y="26"/>
                  </a:lnTo>
                  <a:lnTo>
                    <a:pt x="173" y="24"/>
                  </a:lnTo>
                  <a:lnTo>
                    <a:pt x="172" y="24"/>
                  </a:lnTo>
                  <a:lnTo>
                    <a:pt x="172" y="22"/>
                  </a:lnTo>
                  <a:lnTo>
                    <a:pt x="172" y="20"/>
                  </a:lnTo>
                  <a:lnTo>
                    <a:pt x="173" y="18"/>
                  </a:lnTo>
                  <a:lnTo>
                    <a:pt x="175" y="16"/>
                  </a:lnTo>
                  <a:lnTo>
                    <a:pt x="177" y="15"/>
                  </a:lnTo>
                  <a:lnTo>
                    <a:pt x="183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9"/>
                  </a:lnTo>
                  <a:lnTo>
                    <a:pt x="181" y="9"/>
                  </a:lnTo>
                  <a:lnTo>
                    <a:pt x="179" y="9"/>
                  </a:lnTo>
                  <a:lnTo>
                    <a:pt x="177" y="11"/>
                  </a:lnTo>
                  <a:lnTo>
                    <a:pt x="175" y="13"/>
                  </a:lnTo>
                  <a:lnTo>
                    <a:pt x="173" y="13"/>
                  </a:lnTo>
                  <a:close/>
                  <a:moveTo>
                    <a:pt x="184" y="16"/>
                  </a:moveTo>
                  <a:lnTo>
                    <a:pt x="184" y="16"/>
                  </a:lnTo>
                  <a:lnTo>
                    <a:pt x="183" y="16"/>
                  </a:lnTo>
                  <a:lnTo>
                    <a:pt x="179" y="18"/>
                  </a:lnTo>
                  <a:lnTo>
                    <a:pt x="177" y="18"/>
                  </a:lnTo>
                  <a:lnTo>
                    <a:pt x="175" y="18"/>
                  </a:lnTo>
                  <a:lnTo>
                    <a:pt x="175" y="20"/>
                  </a:lnTo>
                  <a:lnTo>
                    <a:pt x="175" y="24"/>
                  </a:lnTo>
                  <a:lnTo>
                    <a:pt x="179" y="24"/>
                  </a:lnTo>
                  <a:lnTo>
                    <a:pt x="181" y="24"/>
                  </a:lnTo>
                  <a:lnTo>
                    <a:pt x="183" y="24"/>
                  </a:lnTo>
                  <a:lnTo>
                    <a:pt x="184" y="22"/>
                  </a:lnTo>
                  <a:lnTo>
                    <a:pt x="184" y="20"/>
                  </a:lnTo>
                  <a:lnTo>
                    <a:pt x="184" y="16"/>
                  </a:lnTo>
                  <a:close/>
                  <a:moveTo>
                    <a:pt x="194" y="7"/>
                  </a:moveTo>
                  <a:lnTo>
                    <a:pt x="197" y="7"/>
                  </a:lnTo>
                  <a:lnTo>
                    <a:pt x="197" y="9"/>
                  </a:lnTo>
                  <a:lnTo>
                    <a:pt x="199" y="7"/>
                  </a:lnTo>
                  <a:lnTo>
                    <a:pt x="201" y="7"/>
                  </a:lnTo>
                  <a:lnTo>
                    <a:pt x="203" y="7"/>
                  </a:lnTo>
                  <a:lnTo>
                    <a:pt x="205" y="7"/>
                  </a:lnTo>
                  <a:lnTo>
                    <a:pt x="207" y="7"/>
                  </a:lnTo>
                  <a:lnTo>
                    <a:pt x="208" y="9"/>
                  </a:lnTo>
                  <a:lnTo>
                    <a:pt x="210" y="11"/>
                  </a:lnTo>
                  <a:lnTo>
                    <a:pt x="210" y="13"/>
                  </a:lnTo>
                  <a:lnTo>
                    <a:pt x="210" y="16"/>
                  </a:lnTo>
                  <a:lnTo>
                    <a:pt x="210" y="18"/>
                  </a:lnTo>
                  <a:lnTo>
                    <a:pt x="210" y="22"/>
                  </a:lnTo>
                  <a:lnTo>
                    <a:pt x="208" y="24"/>
                  </a:lnTo>
                  <a:lnTo>
                    <a:pt x="207" y="26"/>
                  </a:lnTo>
                  <a:lnTo>
                    <a:pt x="205" y="26"/>
                  </a:lnTo>
                  <a:lnTo>
                    <a:pt x="203" y="28"/>
                  </a:lnTo>
                  <a:lnTo>
                    <a:pt x="201" y="28"/>
                  </a:lnTo>
                  <a:lnTo>
                    <a:pt x="199" y="26"/>
                  </a:lnTo>
                  <a:lnTo>
                    <a:pt x="197" y="26"/>
                  </a:lnTo>
                  <a:lnTo>
                    <a:pt x="197" y="24"/>
                  </a:lnTo>
                  <a:lnTo>
                    <a:pt x="197" y="35"/>
                  </a:lnTo>
                  <a:lnTo>
                    <a:pt x="194" y="35"/>
                  </a:lnTo>
                  <a:lnTo>
                    <a:pt x="194" y="7"/>
                  </a:lnTo>
                  <a:close/>
                  <a:moveTo>
                    <a:pt x="203" y="24"/>
                  </a:moveTo>
                  <a:lnTo>
                    <a:pt x="203" y="24"/>
                  </a:lnTo>
                  <a:lnTo>
                    <a:pt x="205" y="24"/>
                  </a:lnTo>
                  <a:lnTo>
                    <a:pt x="207" y="22"/>
                  </a:lnTo>
                  <a:lnTo>
                    <a:pt x="207" y="20"/>
                  </a:lnTo>
                  <a:lnTo>
                    <a:pt x="207" y="18"/>
                  </a:lnTo>
                  <a:lnTo>
                    <a:pt x="207" y="16"/>
                  </a:lnTo>
                  <a:lnTo>
                    <a:pt x="207" y="15"/>
                  </a:lnTo>
                  <a:lnTo>
                    <a:pt x="207" y="13"/>
                  </a:lnTo>
                  <a:lnTo>
                    <a:pt x="207" y="11"/>
                  </a:lnTo>
                  <a:lnTo>
                    <a:pt x="205" y="11"/>
                  </a:lnTo>
                  <a:lnTo>
                    <a:pt x="205" y="9"/>
                  </a:lnTo>
                  <a:lnTo>
                    <a:pt x="203" y="9"/>
                  </a:lnTo>
                  <a:lnTo>
                    <a:pt x="199" y="9"/>
                  </a:lnTo>
                  <a:lnTo>
                    <a:pt x="197" y="11"/>
                  </a:lnTo>
                  <a:lnTo>
                    <a:pt x="197" y="15"/>
                  </a:lnTo>
                  <a:lnTo>
                    <a:pt x="197" y="18"/>
                  </a:lnTo>
                  <a:lnTo>
                    <a:pt x="197" y="20"/>
                  </a:lnTo>
                  <a:lnTo>
                    <a:pt x="199" y="22"/>
                  </a:lnTo>
                  <a:lnTo>
                    <a:pt x="201" y="24"/>
                  </a:lnTo>
                  <a:lnTo>
                    <a:pt x="203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6" name="Freeform 136"/>
            <p:cNvSpPr>
              <a:spLocks noEditPoints="1"/>
            </p:cNvSpPr>
            <p:nvPr/>
          </p:nvSpPr>
          <p:spPr bwMode="auto">
            <a:xfrm>
              <a:off x="1579" y="2164"/>
              <a:ext cx="194" cy="35"/>
            </a:xfrm>
            <a:custGeom>
              <a:avLst/>
              <a:gdLst>
                <a:gd name="T0" fmla="*/ 11 w 194"/>
                <a:gd name="T1" fmla="*/ 3 h 35"/>
                <a:gd name="T2" fmla="*/ 6 w 194"/>
                <a:gd name="T3" fmla="*/ 18 h 35"/>
                <a:gd name="T4" fmla="*/ 18 w 194"/>
                <a:gd name="T5" fmla="*/ 24 h 35"/>
                <a:gd name="T6" fmla="*/ 22 w 194"/>
                <a:gd name="T7" fmla="*/ 24 h 35"/>
                <a:gd name="T8" fmla="*/ 7 w 194"/>
                <a:gd name="T9" fmla="*/ 27 h 35"/>
                <a:gd name="T10" fmla="*/ 0 w 194"/>
                <a:gd name="T11" fmla="*/ 14 h 35"/>
                <a:gd name="T12" fmla="*/ 7 w 194"/>
                <a:gd name="T13" fmla="*/ 1 h 35"/>
                <a:gd name="T14" fmla="*/ 22 w 194"/>
                <a:gd name="T15" fmla="*/ 3 h 35"/>
                <a:gd name="T16" fmla="*/ 46 w 194"/>
                <a:gd name="T17" fmla="*/ 7 h 35"/>
                <a:gd name="T18" fmla="*/ 43 w 194"/>
                <a:gd name="T19" fmla="*/ 26 h 35"/>
                <a:gd name="T20" fmla="*/ 31 w 194"/>
                <a:gd name="T21" fmla="*/ 7 h 35"/>
                <a:gd name="T22" fmla="*/ 44 w 194"/>
                <a:gd name="T23" fmla="*/ 22 h 35"/>
                <a:gd name="T24" fmla="*/ 41 w 194"/>
                <a:gd name="T25" fmla="*/ 22 h 35"/>
                <a:gd name="T26" fmla="*/ 31 w 194"/>
                <a:gd name="T27" fmla="*/ 24 h 35"/>
                <a:gd name="T28" fmla="*/ 55 w 194"/>
                <a:gd name="T29" fmla="*/ 27 h 35"/>
                <a:gd name="T30" fmla="*/ 63 w 194"/>
                <a:gd name="T31" fmla="*/ 16 h 35"/>
                <a:gd name="T32" fmla="*/ 72 w 194"/>
                <a:gd name="T33" fmla="*/ 11 h 35"/>
                <a:gd name="T34" fmla="*/ 109 w 194"/>
                <a:gd name="T35" fmla="*/ 27 h 35"/>
                <a:gd name="T36" fmla="*/ 105 w 194"/>
                <a:gd name="T37" fmla="*/ 24 h 35"/>
                <a:gd name="T38" fmla="*/ 91 w 194"/>
                <a:gd name="T39" fmla="*/ 7 h 35"/>
                <a:gd name="T40" fmla="*/ 105 w 194"/>
                <a:gd name="T41" fmla="*/ 18 h 35"/>
                <a:gd name="T42" fmla="*/ 102 w 194"/>
                <a:gd name="T43" fmla="*/ 24 h 35"/>
                <a:gd name="T44" fmla="*/ 94 w 194"/>
                <a:gd name="T45" fmla="*/ 18 h 35"/>
                <a:gd name="T46" fmla="*/ 131 w 194"/>
                <a:gd name="T47" fmla="*/ 11 h 35"/>
                <a:gd name="T48" fmla="*/ 131 w 194"/>
                <a:gd name="T49" fmla="*/ 18 h 35"/>
                <a:gd name="T50" fmla="*/ 131 w 194"/>
                <a:gd name="T51" fmla="*/ 26 h 35"/>
                <a:gd name="T52" fmla="*/ 120 w 194"/>
                <a:gd name="T53" fmla="*/ 16 h 35"/>
                <a:gd name="T54" fmla="*/ 129 w 194"/>
                <a:gd name="T55" fmla="*/ 14 h 35"/>
                <a:gd name="T56" fmla="*/ 120 w 194"/>
                <a:gd name="T57" fmla="*/ 11 h 35"/>
                <a:gd name="T58" fmla="*/ 129 w 194"/>
                <a:gd name="T59" fmla="*/ 24 h 35"/>
                <a:gd name="T60" fmla="*/ 120 w 194"/>
                <a:gd name="T61" fmla="*/ 18 h 35"/>
                <a:gd name="T62" fmla="*/ 140 w 194"/>
                <a:gd name="T63" fmla="*/ 27 h 35"/>
                <a:gd name="T64" fmla="*/ 153 w 194"/>
                <a:gd name="T65" fmla="*/ 7 h 35"/>
                <a:gd name="T66" fmla="*/ 161 w 194"/>
                <a:gd name="T67" fmla="*/ 7 h 35"/>
                <a:gd name="T68" fmla="*/ 172 w 194"/>
                <a:gd name="T69" fmla="*/ 11 h 35"/>
                <a:gd name="T70" fmla="*/ 174 w 194"/>
                <a:gd name="T71" fmla="*/ 26 h 35"/>
                <a:gd name="T72" fmla="*/ 172 w 194"/>
                <a:gd name="T73" fmla="*/ 27 h 35"/>
                <a:gd name="T74" fmla="*/ 166 w 194"/>
                <a:gd name="T75" fmla="*/ 26 h 35"/>
                <a:gd name="T76" fmla="*/ 157 w 194"/>
                <a:gd name="T77" fmla="*/ 26 h 35"/>
                <a:gd name="T78" fmla="*/ 159 w 194"/>
                <a:gd name="T79" fmla="*/ 16 h 35"/>
                <a:gd name="T80" fmla="*/ 163 w 194"/>
                <a:gd name="T81" fmla="*/ 9 h 35"/>
                <a:gd name="T82" fmla="*/ 168 w 194"/>
                <a:gd name="T83" fmla="*/ 16 h 35"/>
                <a:gd name="T84" fmla="*/ 161 w 194"/>
                <a:gd name="T85" fmla="*/ 18 h 35"/>
                <a:gd name="T86" fmla="*/ 163 w 194"/>
                <a:gd name="T87" fmla="*/ 26 h 35"/>
                <a:gd name="T88" fmla="*/ 168 w 194"/>
                <a:gd name="T89" fmla="*/ 20 h 35"/>
                <a:gd name="T90" fmla="*/ 181 w 194"/>
                <a:gd name="T91" fmla="*/ 9 h 35"/>
                <a:gd name="T92" fmla="*/ 192 w 194"/>
                <a:gd name="T93" fmla="*/ 11 h 35"/>
                <a:gd name="T94" fmla="*/ 192 w 194"/>
                <a:gd name="T95" fmla="*/ 24 h 35"/>
                <a:gd name="T96" fmla="*/ 181 w 194"/>
                <a:gd name="T97" fmla="*/ 26 h 35"/>
                <a:gd name="T98" fmla="*/ 185 w 194"/>
                <a:gd name="T99" fmla="*/ 26 h 35"/>
                <a:gd name="T100" fmla="*/ 190 w 194"/>
                <a:gd name="T101" fmla="*/ 18 h 35"/>
                <a:gd name="T102" fmla="*/ 185 w 194"/>
                <a:gd name="T103" fmla="*/ 11 h 35"/>
                <a:gd name="T104" fmla="*/ 181 w 194"/>
                <a:gd name="T105" fmla="*/ 24 h 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4"/>
                <a:gd name="T160" fmla="*/ 0 h 35"/>
                <a:gd name="T161" fmla="*/ 194 w 194"/>
                <a:gd name="T162" fmla="*/ 35 h 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4" h="35">
                  <a:moveTo>
                    <a:pt x="20" y="9"/>
                  </a:moveTo>
                  <a:lnTo>
                    <a:pt x="20" y="5"/>
                  </a:lnTo>
                  <a:lnTo>
                    <a:pt x="18" y="3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7" y="5"/>
                  </a:lnTo>
                  <a:lnTo>
                    <a:pt x="6" y="7"/>
                  </a:lnTo>
                  <a:lnTo>
                    <a:pt x="6" y="11"/>
                  </a:lnTo>
                  <a:lnTo>
                    <a:pt x="4" y="13"/>
                  </a:lnTo>
                  <a:lnTo>
                    <a:pt x="6" y="18"/>
                  </a:lnTo>
                  <a:lnTo>
                    <a:pt x="7" y="22"/>
                  </a:lnTo>
                  <a:lnTo>
                    <a:pt x="9" y="24"/>
                  </a:lnTo>
                  <a:lnTo>
                    <a:pt x="13" y="26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4" y="18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18" y="26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7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4" y="7"/>
                  </a:lnTo>
                  <a:lnTo>
                    <a:pt x="24" y="9"/>
                  </a:lnTo>
                  <a:lnTo>
                    <a:pt x="20" y="9"/>
                  </a:lnTo>
                  <a:close/>
                  <a:moveTo>
                    <a:pt x="50" y="27"/>
                  </a:moveTo>
                  <a:lnTo>
                    <a:pt x="46" y="27"/>
                  </a:lnTo>
                  <a:lnTo>
                    <a:pt x="46" y="7"/>
                  </a:lnTo>
                  <a:lnTo>
                    <a:pt x="50" y="7"/>
                  </a:lnTo>
                  <a:lnTo>
                    <a:pt x="50" y="27"/>
                  </a:lnTo>
                  <a:close/>
                  <a:moveTo>
                    <a:pt x="44" y="22"/>
                  </a:moveTo>
                  <a:lnTo>
                    <a:pt x="43" y="24"/>
                  </a:lnTo>
                  <a:lnTo>
                    <a:pt x="43" y="26"/>
                  </a:lnTo>
                  <a:lnTo>
                    <a:pt x="41" y="26"/>
                  </a:lnTo>
                  <a:lnTo>
                    <a:pt x="39" y="27"/>
                  </a:lnTo>
                  <a:lnTo>
                    <a:pt x="37" y="27"/>
                  </a:lnTo>
                  <a:lnTo>
                    <a:pt x="28" y="27"/>
                  </a:lnTo>
                  <a:lnTo>
                    <a:pt x="28" y="7"/>
                  </a:lnTo>
                  <a:lnTo>
                    <a:pt x="31" y="7"/>
                  </a:lnTo>
                  <a:lnTo>
                    <a:pt x="31" y="16"/>
                  </a:lnTo>
                  <a:lnTo>
                    <a:pt x="37" y="16"/>
                  </a:lnTo>
                  <a:lnTo>
                    <a:pt x="39" y="16"/>
                  </a:lnTo>
                  <a:lnTo>
                    <a:pt x="43" y="18"/>
                  </a:lnTo>
                  <a:lnTo>
                    <a:pt x="44" y="22"/>
                  </a:lnTo>
                  <a:close/>
                  <a:moveTo>
                    <a:pt x="31" y="24"/>
                  </a:moveTo>
                  <a:lnTo>
                    <a:pt x="37" y="24"/>
                  </a:lnTo>
                  <a:lnTo>
                    <a:pt x="39" y="24"/>
                  </a:lnTo>
                  <a:lnTo>
                    <a:pt x="41" y="24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39" y="20"/>
                  </a:lnTo>
                  <a:lnTo>
                    <a:pt x="39" y="18"/>
                  </a:lnTo>
                  <a:lnTo>
                    <a:pt x="37" y="18"/>
                  </a:lnTo>
                  <a:lnTo>
                    <a:pt x="31" y="18"/>
                  </a:lnTo>
                  <a:lnTo>
                    <a:pt x="31" y="24"/>
                  </a:lnTo>
                  <a:close/>
                  <a:moveTo>
                    <a:pt x="72" y="27"/>
                  </a:moveTo>
                  <a:lnTo>
                    <a:pt x="67" y="27"/>
                  </a:lnTo>
                  <a:lnTo>
                    <a:pt x="59" y="18"/>
                  </a:lnTo>
                  <a:lnTo>
                    <a:pt x="57" y="20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7" y="16"/>
                  </a:lnTo>
                  <a:lnTo>
                    <a:pt x="67" y="7"/>
                  </a:lnTo>
                  <a:lnTo>
                    <a:pt x="70" y="7"/>
                  </a:lnTo>
                  <a:lnTo>
                    <a:pt x="63" y="16"/>
                  </a:lnTo>
                  <a:lnTo>
                    <a:pt x="72" y="27"/>
                  </a:lnTo>
                  <a:close/>
                  <a:moveTo>
                    <a:pt x="81" y="11"/>
                  </a:moveTo>
                  <a:lnTo>
                    <a:pt x="81" y="27"/>
                  </a:lnTo>
                  <a:lnTo>
                    <a:pt x="78" y="27"/>
                  </a:lnTo>
                  <a:lnTo>
                    <a:pt x="78" y="11"/>
                  </a:lnTo>
                  <a:lnTo>
                    <a:pt x="72" y="11"/>
                  </a:lnTo>
                  <a:lnTo>
                    <a:pt x="72" y="7"/>
                  </a:lnTo>
                  <a:lnTo>
                    <a:pt x="87" y="7"/>
                  </a:lnTo>
                  <a:lnTo>
                    <a:pt x="87" y="11"/>
                  </a:lnTo>
                  <a:lnTo>
                    <a:pt x="81" y="11"/>
                  </a:lnTo>
                  <a:close/>
                  <a:moveTo>
                    <a:pt x="111" y="27"/>
                  </a:moveTo>
                  <a:lnTo>
                    <a:pt x="109" y="27"/>
                  </a:lnTo>
                  <a:lnTo>
                    <a:pt x="109" y="7"/>
                  </a:lnTo>
                  <a:lnTo>
                    <a:pt x="111" y="7"/>
                  </a:lnTo>
                  <a:lnTo>
                    <a:pt x="111" y="27"/>
                  </a:lnTo>
                  <a:close/>
                  <a:moveTo>
                    <a:pt x="105" y="22"/>
                  </a:moveTo>
                  <a:lnTo>
                    <a:pt x="105" y="24"/>
                  </a:lnTo>
                  <a:lnTo>
                    <a:pt x="103" y="26"/>
                  </a:lnTo>
                  <a:lnTo>
                    <a:pt x="102" y="26"/>
                  </a:lnTo>
                  <a:lnTo>
                    <a:pt x="100" y="27"/>
                  </a:lnTo>
                  <a:lnTo>
                    <a:pt x="98" y="27"/>
                  </a:lnTo>
                  <a:lnTo>
                    <a:pt x="91" y="27"/>
                  </a:lnTo>
                  <a:lnTo>
                    <a:pt x="91" y="7"/>
                  </a:lnTo>
                  <a:lnTo>
                    <a:pt x="94" y="7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02" y="16"/>
                  </a:lnTo>
                  <a:lnTo>
                    <a:pt x="103" y="18"/>
                  </a:lnTo>
                  <a:lnTo>
                    <a:pt x="105" y="18"/>
                  </a:lnTo>
                  <a:lnTo>
                    <a:pt x="105" y="22"/>
                  </a:lnTo>
                  <a:close/>
                  <a:moveTo>
                    <a:pt x="94" y="24"/>
                  </a:moveTo>
                  <a:lnTo>
                    <a:pt x="98" y="24"/>
                  </a:lnTo>
                  <a:lnTo>
                    <a:pt x="100" y="24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4" y="18"/>
                  </a:lnTo>
                  <a:lnTo>
                    <a:pt x="94" y="24"/>
                  </a:lnTo>
                  <a:close/>
                  <a:moveTo>
                    <a:pt x="116" y="7"/>
                  </a:moveTo>
                  <a:lnTo>
                    <a:pt x="126" y="7"/>
                  </a:lnTo>
                  <a:lnTo>
                    <a:pt x="129" y="7"/>
                  </a:lnTo>
                  <a:lnTo>
                    <a:pt x="131" y="9"/>
                  </a:lnTo>
                  <a:lnTo>
                    <a:pt x="131" y="11"/>
                  </a:lnTo>
                  <a:lnTo>
                    <a:pt x="133" y="13"/>
                  </a:lnTo>
                  <a:lnTo>
                    <a:pt x="131" y="14"/>
                  </a:lnTo>
                  <a:lnTo>
                    <a:pt x="131" y="16"/>
                  </a:lnTo>
                  <a:lnTo>
                    <a:pt x="129" y="16"/>
                  </a:lnTo>
                  <a:lnTo>
                    <a:pt x="131" y="18"/>
                  </a:lnTo>
                  <a:lnTo>
                    <a:pt x="133" y="20"/>
                  </a:lnTo>
                  <a:lnTo>
                    <a:pt x="133" y="22"/>
                  </a:lnTo>
                  <a:lnTo>
                    <a:pt x="133" y="24"/>
                  </a:lnTo>
                  <a:lnTo>
                    <a:pt x="131" y="26"/>
                  </a:lnTo>
                  <a:lnTo>
                    <a:pt x="129" y="27"/>
                  </a:lnTo>
                  <a:lnTo>
                    <a:pt x="126" y="27"/>
                  </a:lnTo>
                  <a:lnTo>
                    <a:pt x="116" y="27"/>
                  </a:lnTo>
                  <a:lnTo>
                    <a:pt x="116" y="7"/>
                  </a:lnTo>
                  <a:close/>
                  <a:moveTo>
                    <a:pt x="120" y="16"/>
                  </a:moveTo>
                  <a:lnTo>
                    <a:pt x="126" y="16"/>
                  </a:lnTo>
                  <a:lnTo>
                    <a:pt x="127" y="16"/>
                  </a:lnTo>
                  <a:lnTo>
                    <a:pt x="127" y="14"/>
                  </a:lnTo>
                  <a:lnTo>
                    <a:pt x="129" y="14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7" y="11"/>
                  </a:lnTo>
                  <a:lnTo>
                    <a:pt x="126" y="11"/>
                  </a:lnTo>
                  <a:lnTo>
                    <a:pt x="120" y="11"/>
                  </a:lnTo>
                  <a:lnTo>
                    <a:pt x="120" y="16"/>
                  </a:lnTo>
                  <a:close/>
                  <a:moveTo>
                    <a:pt x="120" y="24"/>
                  </a:moveTo>
                  <a:lnTo>
                    <a:pt x="126" y="24"/>
                  </a:lnTo>
                  <a:lnTo>
                    <a:pt x="127" y="24"/>
                  </a:lnTo>
                  <a:lnTo>
                    <a:pt x="129" y="24"/>
                  </a:lnTo>
                  <a:lnTo>
                    <a:pt x="129" y="22"/>
                  </a:lnTo>
                  <a:lnTo>
                    <a:pt x="129" y="20"/>
                  </a:lnTo>
                  <a:lnTo>
                    <a:pt x="127" y="18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20" y="24"/>
                  </a:lnTo>
                  <a:close/>
                  <a:moveTo>
                    <a:pt x="153" y="27"/>
                  </a:moveTo>
                  <a:lnTo>
                    <a:pt x="150" y="27"/>
                  </a:lnTo>
                  <a:lnTo>
                    <a:pt x="142" y="18"/>
                  </a:lnTo>
                  <a:lnTo>
                    <a:pt x="140" y="20"/>
                  </a:lnTo>
                  <a:lnTo>
                    <a:pt x="140" y="27"/>
                  </a:lnTo>
                  <a:lnTo>
                    <a:pt x="137" y="27"/>
                  </a:lnTo>
                  <a:lnTo>
                    <a:pt x="137" y="7"/>
                  </a:lnTo>
                  <a:lnTo>
                    <a:pt x="140" y="7"/>
                  </a:lnTo>
                  <a:lnTo>
                    <a:pt x="140" y="16"/>
                  </a:lnTo>
                  <a:lnTo>
                    <a:pt x="150" y="7"/>
                  </a:lnTo>
                  <a:lnTo>
                    <a:pt x="153" y="7"/>
                  </a:lnTo>
                  <a:lnTo>
                    <a:pt x="144" y="16"/>
                  </a:lnTo>
                  <a:lnTo>
                    <a:pt x="153" y="27"/>
                  </a:lnTo>
                  <a:close/>
                  <a:moveTo>
                    <a:pt x="155" y="14"/>
                  </a:moveTo>
                  <a:lnTo>
                    <a:pt x="157" y="11"/>
                  </a:lnTo>
                  <a:lnTo>
                    <a:pt x="159" y="9"/>
                  </a:lnTo>
                  <a:lnTo>
                    <a:pt x="161" y="7"/>
                  </a:lnTo>
                  <a:lnTo>
                    <a:pt x="164" y="7"/>
                  </a:lnTo>
                  <a:lnTo>
                    <a:pt x="166" y="7"/>
                  </a:lnTo>
                  <a:lnTo>
                    <a:pt x="168" y="9"/>
                  </a:lnTo>
                  <a:lnTo>
                    <a:pt x="170" y="9"/>
                  </a:lnTo>
                  <a:lnTo>
                    <a:pt x="172" y="11"/>
                  </a:lnTo>
                  <a:lnTo>
                    <a:pt x="172" y="13"/>
                  </a:lnTo>
                  <a:lnTo>
                    <a:pt x="172" y="24"/>
                  </a:lnTo>
                  <a:lnTo>
                    <a:pt x="172" y="26"/>
                  </a:lnTo>
                  <a:lnTo>
                    <a:pt x="174" y="26"/>
                  </a:lnTo>
                  <a:lnTo>
                    <a:pt x="174" y="27"/>
                  </a:lnTo>
                  <a:lnTo>
                    <a:pt x="172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6"/>
                  </a:lnTo>
                  <a:lnTo>
                    <a:pt x="168" y="24"/>
                  </a:lnTo>
                  <a:lnTo>
                    <a:pt x="166" y="26"/>
                  </a:lnTo>
                  <a:lnTo>
                    <a:pt x="164" y="27"/>
                  </a:lnTo>
                  <a:lnTo>
                    <a:pt x="163" y="27"/>
                  </a:lnTo>
                  <a:lnTo>
                    <a:pt x="161" y="27"/>
                  </a:lnTo>
                  <a:lnTo>
                    <a:pt x="159" y="27"/>
                  </a:lnTo>
                  <a:lnTo>
                    <a:pt x="157" y="27"/>
                  </a:lnTo>
                  <a:lnTo>
                    <a:pt x="157" y="26"/>
                  </a:lnTo>
                  <a:lnTo>
                    <a:pt x="155" y="26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0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61" y="16"/>
                  </a:lnTo>
                  <a:lnTo>
                    <a:pt x="166" y="14"/>
                  </a:lnTo>
                  <a:lnTo>
                    <a:pt x="168" y="14"/>
                  </a:lnTo>
                  <a:lnTo>
                    <a:pt x="168" y="13"/>
                  </a:lnTo>
                  <a:lnTo>
                    <a:pt x="166" y="11"/>
                  </a:lnTo>
                  <a:lnTo>
                    <a:pt x="163" y="9"/>
                  </a:lnTo>
                  <a:lnTo>
                    <a:pt x="161" y="11"/>
                  </a:lnTo>
                  <a:lnTo>
                    <a:pt x="159" y="13"/>
                  </a:lnTo>
                  <a:lnTo>
                    <a:pt x="159" y="14"/>
                  </a:lnTo>
                  <a:lnTo>
                    <a:pt x="155" y="14"/>
                  </a:lnTo>
                  <a:close/>
                  <a:moveTo>
                    <a:pt x="168" y="16"/>
                  </a:moveTo>
                  <a:lnTo>
                    <a:pt x="168" y="18"/>
                  </a:lnTo>
                  <a:lnTo>
                    <a:pt x="166" y="18"/>
                  </a:lnTo>
                  <a:lnTo>
                    <a:pt x="164" y="18"/>
                  </a:lnTo>
                  <a:lnTo>
                    <a:pt x="163" y="18"/>
                  </a:lnTo>
                  <a:lnTo>
                    <a:pt x="161" y="18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9" y="24"/>
                  </a:lnTo>
                  <a:lnTo>
                    <a:pt x="163" y="26"/>
                  </a:lnTo>
                  <a:lnTo>
                    <a:pt x="164" y="24"/>
                  </a:lnTo>
                  <a:lnTo>
                    <a:pt x="166" y="24"/>
                  </a:lnTo>
                  <a:lnTo>
                    <a:pt x="166" y="22"/>
                  </a:lnTo>
                  <a:lnTo>
                    <a:pt x="168" y="22"/>
                  </a:lnTo>
                  <a:lnTo>
                    <a:pt x="168" y="20"/>
                  </a:lnTo>
                  <a:lnTo>
                    <a:pt x="168" y="16"/>
                  </a:lnTo>
                  <a:close/>
                  <a:moveTo>
                    <a:pt x="177" y="7"/>
                  </a:moveTo>
                  <a:lnTo>
                    <a:pt x="179" y="7"/>
                  </a:lnTo>
                  <a:lnTo>
                    <a:pt x="179" y="11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5" y="7"/>
                  </a:lnTo>
                  <a:lnTo>
                    <a:pt x="187" y="7"/>
                  </a:lnTo>
                  <a:lnTo>
                    <a:pt x="188" y="7"/>
                  </a:lnTo>
                  <a:lnTo>
                    <a:pt x="190" y="9"/>
                  </a:lnTo>
                  <a:lnTo>
                    <a:pt x="192" y="11"/>
                  </a:lnTo>
                  <a:lnTo>
                    <a:pt x="194" y="13"/>
                  </a:lnTo>
                  <a:lnTo>
                    <a:pt x="194" y="14"/>
                  </a:lnTo>
                  <a:lnTo>
                    <a:pt x="194" y="16"/>
                  </a:lnTo>
                  <a:lnTo>
                    <a:pt x="194" y="20"/>
                  </a:lnTo>
                  <a:lnTo>
                    <a:pt x="194" y="22"/>
                  </a:lnTo>
                  <a:lnTo>
                    <a:pt x="192" y="24"/>
                  </a:lnTo>
                  <a:lnTo>
                    <a:pt x="190" y="26"/>
                  </a:lnTo>
                  <a:lnTo>
                    <a:pt x="188" y="27"/>
                  </a:lnTo>
                  <a:lnTo>
                    <a:pt x="185" y="27"/>
                  </a:lnTo>
                  <a:lnTo>
                    <a:pt x="183" y="27"/>
                  </a:lnTo>
                  <a:lnTo>
                    <a:pt x="181" y="26"/>
                  </a:lnTo>
                  <a:lnTo>
                    <a:pt x="181" y="35"/>
                  </a:lnTo>
                  <a:lnTo>
                    <a:pt x="177" y="35"/>
                  </a:lnTo>
                  <a:lnTo>
                    <a:pt x="177" y="7"/>
                  </a:lnTo>
                  <a:close/>
                  <a:moveTo>
                    <a:pt x="185" y="26"/>
                  </a:moveTo>
                  <a:lnTo>
                    <a:pt x="187" y="26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90" y="18"/>
                  </a:lnTo>
                  <a:lnTo>
                    <a:pt x="190" y="16"/>
                  </a:lnTo>
                  <a:lnTo>
                    <a:pt x="190" y="14"/>
                  </a:lnTo>
                  <a:lnTo>
                    <a:pt x="190" y="13"/>
                  </a:lnTo>
                  <a:lnTo>
                    <a:pt x="188" y="11"/>
                  </a:lnTo>
                  <a:lnTo>
                    <a:pt x="187" y="11"/>
                  </a:lnTo>
                  <a:lnTo>
                    <a:pt x="185" y="11"/>
                  </a:lnTo>
                  <a:lnTo>
                    <a:pt x="183" y="11"/>
                  </a:lnTo>
                  <a:lnTo>
                    <a:pt x="181" y="13"/>
                  </a:lnTo>
                  <a:lnTo>
                    <a:pt x="181" y="14"/>
                  </a:lnTo>
                  <a:lnTo>
                    <a:pt x="179" y="18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3" y="24"/>
                  </a:lnTo>
                  <a:lnTo>
                    <a:pt x="185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7" name="Freeform 137"/>
            <p:cNvSpPr>
              <a:spLocks noEditPoints="1"/>
            </p:cNvSpPr>
            <p:nvPr/>
          </p:nvSpPr>
          <p:spPr bwMode="auto">
            <a:xfrm>
              <a:off x="1472" y="1739"/>
              <a:ext cx="216" cy="35"/>
            </a:xfrm>
            <a:custGeom>
              <a:avLst/>
              <a:gdLst>
                <a:gd name="T0" fmla="*/ 13 w 216"/>
                <a:gd name="T1" fmla="*/ 0 h 35"/>
                <a:gd name="T2" fmla="*/ 15 w 216"/>
                <a:gd name="T3" fmla="*/ 14 h 35"/>
                <a:gd name="T4" fmla="*/ 26 w 216"/>
                <a:gd name="T5" fmla="*/ 7 h 35"/>
                <a:gd name="T6" fmla="*/ 31 w 216"/>
                <a:gd name="T7" fmla="*/ 7 h 35"/>
                <a:gd name="T8" fmla="*/ 41 w 216"/>
                <a:gd name="T9" fmla="*/ 9 h 35"/>
                <a:gd name="T10" fmla="*/ 42 w 216"/>
                <a:gd name="T11" fmla="*/ 20 h 35"/>
                <a:gd name="T12" fmla="*/ 33 w 216"/>
                <a:gd name="T13" fmla="*/ 27 h 35"/>
                <a:gd name="T14" fmla="*/ 29 w 216"/>
                <a:gd name="T15" fmla="*/ 35 h 35"/>
                <a:gd name="T16" fmla="*/ 37 w 216"/>
                <a:gd name="T17" fmla="*/ 24 h 35"/>
                <a:gd name="T18" fmla="*/ 41 w 216"/>
                <a:gd name="T19" fmla="*/ 14 h 35"/>
                <a:gd name="T20" fmla="*/ 35 w 216"/>
                <a:gd name="T21" fmla="*/ 9 h 35"/>
                <a:gd name="T22" fmla="*/ 29 w 216"/>
                <a:gd name="T23" fmla="*/ 20 h 35"/>
                <a:gd name="T24" fmla="*/ 59 w 216"/>
                <a:gd name="T25" fmla="*/ 26 h 35"/>
                <a:gd name="T26" fmla="*/ 46 w 216"/>
                <a:gd name="T27" fmla="*/ 7 h 35"/>
                <a:gd name="T28" fmla="*/ 55 w 216"/>
                <a:gd name="T29" fmla="*/ 16 h 35"/>
                <a:gd name="T30" fmla="*/ 70 w 216"/>
                <a:gd name="T31" fmla="*/ 7 h 35"/>
                <a:gd name="T32" fmla="*/ 79 w 216"/>
                <a:gd name="T33" fmla="*/ 7 h 35"/>
                <a:gd name="T34" fmla="*/ 81 w 216"/>
                <a:gd name="T35" fmla="*/ 24 h 35"/>
                <a:gd name="T36" fmla="*/ 83 w 216"/>
                <a:gd name="T37" fmla="*/ 26 h 35"/>
                <a:gd name="T38" fmla="*/ 79 w 216"/>
                <a:gd name="T39" fmla="*/ 26 h 35"/>
                <a:gd name="T40" fmla="*/ 76 w 216"/>
                <a:gd name="T41" fmla="*/ 26 h 35"/>
                <a:gd name="T42" fmla="*/ 66 w 216"/>
                <a:gd name="T43" fmla="*/ 26 h 35"/>
                <a:gd name="T44" fmla="*/ 66 w 216"/>
                <a:gd name="T45" fmla="*/ 16 h 35"/>
                <a:gd name="T46" fmla="*/ 77 w 216"/>
                <a:gd name="T47" fmla="*/ 13 h 35"/>
                <a:gd name="T48" fmla="*/ 68 w 216"/>
                <a:gd name="T49" fmla="*/ 11 h 35"/>
                <a:gd name="T50" fmla="*/ 76 w 216"/>
                <a:gd name="T51" fmla="*/ 16 h 35"/>
                <a:gd name="T52" fmla="*/ 70 w 216"/>
                <a:gd name="T53" fmla="*/ 18 h 35"/>
                <a:gd name="T54" fmla="*/ 72 w 216"/>
                <a:gd name="T55" fmla="*/ 24 h 35"/>
                <a:gd name="T56" fmla="*/ 77 w 216"/>
                <a:gd name="T57" fmla="*/ 20 h 35"/>
                <a:gd name="T58" fmla="*/ 101 w 216"/>
                <a:gd name="T59" fmla="*/ 26 h 35"/>
                <a:gd name="T60" fmla="*/ 87 w 216"/>
                <a:gd name="T61" fmla="*/ 26 h 35"/>
                <a:gd name="T62" fmla="*/ 100 w 216"/>
                <a:gd name="T63" fmla="*/ 7 h 35"/>
                <a:gd name="T64" fmla="*/ 120 w 216"/>
                <a:gd name="T65" fmla="*/ 7 h 35"/>
                <a:gd name="T66" fmla="*/ 138 w 216"/>
                <a:gd name="T67" fmla="*/ 22 h 35"/>
                <a:gd name="T68" fmla="*/ 127 w 216"/>
                <a:gd name="T69" fmla="*/ 26 h 35"/>
                <a:gd name="T70" fmla="*/ 122 w 216"/>
                <a:gd name="T71" fmla="*/ 16 h 35"/>
                <a:gd name="T72" fmla="*/ 127 w 216"/>
                <a:gd name="T73" fmla="*/ 7 h 35"/>
                <a:gd name="T74" fmla="*/ 138 w 216"/>
                <a:gd name="T75" fmla="*/ 11 h 35"/>
                <a:gd name="T76" fmla="*/ 127 w 216"/>
                <a:gd name="T77" fmla="*/ 22 h 35"/>
                <a:gd name="T78" fmla="*/ 135 w 216"/>
                <a:gd name="T79" fmla="*/ 22 h 35"/>
                <a:gd name="T80" fmla="*/ 137 w 216"/>
                <a:gd name="T81" fmla="*/ 14 h 35"/>
                <a:gd name="T82" fmla="*/ 129 w 216"/>
                <a:gd name="T83" fmla="*/ 9 h 35"/>
                <a:gd name="T84" fmla="*/ 125 w 216"/>
                <a:gd name="T85" fmla="*/ 14 h 35"/>
                <a:gd name="T86" fmla="*/ 146 w 216"/>
                <a:gd name="T87" fmla="*/ 26 h 35"/>
                <a:gd name="T88" fmla="*/ 144 w 216"/>
                <a:gd name="T89" fmla="*/ 24 h 35"/>
                <a:gd name="T90" fmla="*/ 157 w 216"/>
                <a:gd name="T91" fmla="*/ 26 h 35"/>
                <a:gd name="T92" fmla="*/ 177 w 216"/>
                <a:gd name="T93" fmla="*/ 22 h 35"/>
                <a:gd name="T94" fmla="*/ 170 w 216"/>
                <a:gd name="T95" fmla="*/ 26 h 35"/>
                <a:gd name="T96" fmla="*/ 170 w 216"/>
                <a:gd name="T97" fmla="*/ 14 h 35"/>
                <a:gd name="T98" fmla="*/ 166 w 216"/>
                <a:gd name="T99" fmla="*/ 24 h 35"/>
                <a:gd name="T100" fmla="*/ 174 w 216"/>
                <a:gd name="T101" fmla="*/ 20 h 35"/>
                <a:gd name="T102" fmla="*/ 166 w 216"/>
                <a:gd name="T103" fmla="*/ 18 h 35"/>
                <a:gd name="T104" fmla="*/ 186 w 216"/>
                <a:gd name="T105" fmla="*/ 9 h 35"/>
                <a:gd name="T106" fmla="*/ 185 w 216"/>
                <a:gd name="T107" fmla="*/ 22 h 35"/>
                <a:gd name="T108" fmla="*/ 194 w 216"/>
                <a:gd name="T109" fmla="*/ 22 h 35"/>
                <a:gd name="T110" fmla="*/ 192 w 216"/>
                <a:gd name="T111" fmla="*/ 26 h 35"/>
                <a:gd name="T112" fmla="*/ 181 w 216"/>
                <a:gd name="T113" fmla="*/ 22 h 35"/>
                <a:gd name="T114" fmla="*/ 183 w 216"/>
                <a:gd name="T115" fmla="*/ 9 h 35"/>
                <a:gd name="T116" fmla="*/ 194 w 216"/>
                <a:gd name="T117" fmla="*/ 7 h 35"/>
                <a:gd name="T118" fmla="*/ 194 w 216"/>
                <a:gd name="T119" fmla="*/ 13 h 35"/>
                <a:gd name="T120" fmla="*/ 203 w 216"/>
                <a:gd name="T121" fmla="*/ 26 h 35"/>
                <a:gd name="T122" fmla="*/ 212 w 216"/>
                <a:gd name="T123" fmla="*/ 7 h 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6"/>
                <a:gd name="T187" fmla="*/ 0 h 35"/>
                <a:gd name="T188" fmla="*/ 216 w 216"/>
                <a:gd name="T189" fmla="*/ 35 h 3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6" h="35">
                  <a:moveTo>
                    <a:pt x="5" y="18"/>
                  </a:moveTo>
                  <a:lnTo>
                    <a:pt x="4" y="26"/>
                  </a:lnTo>
                  <a:lnTo>
                    <a:pt x="0" y="26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4" y="26"/>
                  </a:lnTo>
                  <a:lnTo>
                    <a:pt x="18" y="26"/>
                  </a:lnTo>
                  <a:lnTo>
                    <a:pt x="17" y="18"/>
                  </a:lnTo>
                  <a:lnTo>
                    <a:pt x="5" y="18"/>
                  </a:lnTo>
                  <a:close/>
                  <a:moveTo>
                    <a:pt x="15" y="14"/>
                  </a:moveTo>
                  <a:lnTo>
                    <a:pt x="11" y="3"/>
                  </a:lnTo>
                  <a:lnTo>
                    <a:pt x="7" y="14"/>
                  </a:lnTo>
                  <a:lnTo>
                    <a:pt x="15" y="14"/>
                  </a:lnTo>
                  <a:close/>
                  <a:moveTo>
                    <a:pt x="26" y="7"/>
                  </a:moveTo>
                  <a:lnTo>
                    <a:pt x="29" y="7"/>
                  </a:lnTo>
                  <a:lnTo>
                    <a:pt x="29" y="9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5" y="5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2" y="11"/>
                  </a:lnTo>
                  <a:lnTo>
                    <a:pt x="42" y="13"/>
                  </a:lnTo>
                  <a:lnTo>
                    <a:pt x="42" y="16"/>
                  </a:lnTo>
                  <a:lnTo>
                    <a:pt x="42" y="18"/>
                  </a:lnTo>
                  <a:lnTo>
                    <a:pt x="42" y="20"/>
                  </a:lnTo>
                  <a:lnTo>
                    <a:pt x="41" y="24"/>
                  </a:lnTo>
                  <a:lnTo>
                    <a:pt x="41" y="26"/>
                  </a:lnTo>
                  <a:lnTo>
                    <a:pt x="37" y="26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6"/>
                  </a:lnTo>
                  <a:lnTo>
                    <a:pt x="29" y="26"/>
                  </a:lnTo>
                  <a:lnTo>
                    <a:pt x="29" y="24"/>
                  </a:lnTo>
                  <a:lnTo>
                    <a:pt x="29" y="35"/>
                  </a:lnTo>
                  <a:lnTo>
                    <a:pt x="26" y="35"/>
                  </a:lnTo>
                  <a:lnTo>
                    <a:pt x="26" y="7"/>
                  </a:lnTo>
                  <a:close/>
                  <a:moveTo>
                    <a:pt x="35" y="24"/>
                  </a:move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1" y="18"/>
                  </a:lnTo>
                  <a:lnTo>
                    <a:pt x="41" y="16"/>
                  </a:lnTo>
                  <a:lnTo>
                    <a:pt x="41" y="14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1" y="9"/>
                  </a:lnTo>
                  <a:lnTo>
                    <a:pt x="31" y="11"/>
                  </a:lnTo>
                  <a:lnTo>
                    <a:pt x="29" y="14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31" y="22"/>
                  </a:lnTo>
                  <a:lnTo>
                    <a:pt x="33" y="24"/>
                  </a:lnTo>
                  <a:lnTo>
                    <a:pt x="35" y="24"/>
                  </a:lnTo>
                  <a:close/>
                  <a:moveTo>
                    <a:pt x="63" y="26"/>
                  </a:moveTo>
                  <a:lnTo>
                    <a:pt x="59" y="26"/>
                  </a:lnTo>
                  <a:lnTo>
                    <a:pt x="53" y="18"/>
                  </a:lnTo>
                  <a:lnTo>
                    <a:pt x="50" y="26"/>
                  </a:lnTo>
                  <a:lnTo>
                    <a:pt x="44" y="26"/>
                  </a:lnTo>
                  <a:lnTo>
                    <a:pt x="52" y="16"/>
                  </a:lnTo>
                  <a:lnTo>
                    <a:pt x="46" y="7"/>
                  </a:lnTo>
                  <a:lnTo>
                    <a:pt x="50" y="7"/>
                  </a:lnTo>
                  <a:lnTo>
                    <a:pt x="53" y="13"/>
                  </a:lnTo>
                  <a:lnTo>
                    <a:pt x="59" y="7"/>
                  </a:lnTo>
                  <a:lnTo>
                    <a:pt x="63" y="7"/>
                  </a:lnTo>
                  <a:lnTo>
                    <a:pt x="55" y="16"/>
                  </a:lnTo>
                  <a:lnTo>
                    <a:pt x="63" y="26"/>
                  </a:lnTo>
                  <a:close/>
                  <a:moveTo>
                    <a:pt x="66" y="13"/>
                  </a:moveTo>
                  <a:lnTo>
                    <a:pt x="66" y="9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4" y="5"/>
                  </a:lnTo>
                  <a:lnTo>
                    <a:pt x="76" y="5"/>
                  </a:lnTo>
                  <a:lnTo>
                    <a:pt x="76" y="7"/>
                  </a:lnTo>
                  <a:lnTo>
                    <a:pt x="77" y="7"/>
                  </a:lnTo>
                  <a:lnTo>
                    <a:pt x="79" y="7"/>
                  </a:lnTo>
                  <a:lnTo>
                    <a:pt x="81" y="9"/>
                  </a:lnTo>
                  <a:lnTo>
                    <a:pt x="81" y="11"/>
                  </a:lnTo>
                  <a:lnTo>
                    <a:pt x="81" y="22"/>
                  </a:lnTo>
                  <a:lnTo>
                    <a:pt x="81" y="24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81" y="27"/>
                  </a:lnTo>
                  <a:lnTo>
                    <a:pt x="79" y="26"/>
                  </a:lnTo>
                  <a:lnTo>
                    <a:pt x="77" y="26"/>
                  </a:lnTo>
                  <a:lnTo>
                    <a:pt x="77" y="24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5" y="24"/>
                  </a:lnTo>
                  <a:lnTo>
                    <a:pt x="65" y="22"/>
                  </a:lnTo>
                  <a:lnTo>
                    <a:pt x="65" y="18"/>
                  </a:lnTo>
                  <a:lnTo>
                    <a:pt x="66" y="16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6" y="14"/>
                  </a:lnTo>
                  <a:lnTo>
                    <a:pt x="77" y="14"/>
                  </a:lnTo>
                  <a:lnTo>
                    <a:pt x="77" y="13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0" y="9"/>
                  </a:lnTo>
                  <a:lnTo>
                    <a:pt x="68" y="11"/>
                  </a:lnTo>
                  <a:lnTo>
                    <a:pt x="68" y="13"/>
                  </a:lnTo>
                  <a:lnTo>
                    <a:pt x="66" y="13"/>
                  </a:lnTo>
                  <a:close/>
                  <a:moveTo>
                    <a:pt x="77" y="16"/>
                  </a:moveTo>
                  <a:lnTo>
                    <a:pt x="77" y="16"/>
                  </a:lnTo>
                  <a:lnTo>
                    <a:pt x="76" y="16"/>
                  </a:lnTo>
                  <a:lnTo>
                    <a:pt x="74" y="16"/>
                  </a:lnTo>
                  <a:lnTo>
                    <a:pt x="72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8" y="24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7" y="20"/>
                  </a:lnTo>
                  <a:lnTo>
                    <a:pt x="77" y="16"/>
                  </a:lnTo>
                  <a:close/>
                  <a:moveTo>
                    <a:pt x="100" y="7"/>
                  </a:moveTo>
                  <a:lnTo>
                    <a:pt x="101" y="7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18"/>
                  </a:lnTo>
                  <a:lnTo>
                    <a:pt x="90" y="18"/>
                  </a:lnTo>
                  <a:lnTo>
                    <a:pt x="90" y="26"/>
                  </a:lnTo>
                  <a:lnTo>
                    <a:pt x="87" y="26"/>
                  </a:lnTo>
                  <a:lnTo>
                    <a:pt x="87" y="7"/>
                  </a:lnTo>
                  <a:lnTo>
                    <a:pt x="90" y="7"/>
                  </a:lnTo>
                  <a:lnTo>
                    <a:pt x="90" y="14"/>
                  </a:lnTo>
                  <a:lnTo>
                    <a:pt x="100" y="14"/>
                  </a:lnTo>
                  <a:lnTo>
                    <a:pt x="100" y="7"/>
                  </a:lnTo>
                  <a:close/>
                  <a:moveTo>
                    <a:pt x="111" y="9"/>
                  </a:moveTo>
                  <a:lnTo>
                    <a:pt x="111" y="26"/>
                  </a:lnTo>
                  <a:lnTo>
                    <a:pt x="107" y="26"/>
                  </a:lnTo>
                  <a:lnTo>
                    <a:pt x="107" y="7"/>
                  </a:lnTo>
                  <a:lnTo>
                    <a:pt x="120" y="7"/>
                  </a:lnTo>
                  <a:lnTo>
                    <a:pt x="120" y="9"/>
                  </a:lnTo>
                  <a:lnTo>
                    <a:pt x="111" y="9"/>
                  </a:lnTo>
                  <a:close/>
                  <a:moveTo>
                    <a:pt x="138" y="20"/>
                  </a:moveTo>
                  <a:lnTo>
                    <a:pt x="138" y="22"/>
                  </a:lnTo>
                  <a:lnTo>
                    <a:pt x="137" y="24"/>
                  </a:lnTo>
                  <a:lnTo>
                    <a:pt x="135" y="26"/>
                  </a:lnTo>
                  <a:lnTo>
                    <a:pt x="133" y="26"/>
                  </a:lnTo>
                  <a:lnTo>
                    <a:pt x="131" y="27"/>
                  </a:lnTo>
                  <a:lnTo>
                    <a:pt x="127" y="26"/>
                  </a:lnTo>
                  <a:lnTo>
                    <a:pt x="125" y="26"/>
                  </a:lnTo>
                  <a:lnTo>
                    <a:pt x="124" y="24"/>
                  </a:lnTo>
                  <a:lnTo>
                    <a:pt x="122" y="22"/>
                  </a:lnTo>
                  <a:lnTo>
                    <a:pt x="122" y="20"/>
                  </a:lnTo>
                  <a:lnTo>
                    <a:pt x="122" y="16"/>
                  </a:lnTo>
                  <a:lnTo>
                    <a:pt x="122" y="14"/>
                  </a:lnTo>
                  <a:lnTo>
                    <a:pt x="122" y="11"/>
                  </a:lnTo>
                  <a:lnTo>
                    <a:pt x="124" y="9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31" y="5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9"/>
                  </a:lnTo>
                  <a:lnTo>
                    <a:pt x="138" y="11"/>
                  </a:lnTo>
                  <a:lnTo>
                    <a:pt x="138" y="14"/>
                  </a:lnTo>
                  <a:lnTo>
                    <a:pt x="140" y="18"/>
                  </a:lnTo>
                  <a:lnTo>
                    <a:pt x="125" y="18"/>
                  </a:lnTo>
                  <a:lnTo>
                    <a:pt x="125" y="20"/>
                  </a:lnTo>
                  <a:lnTo>
                    <a:pt x="127" y="22"/>
                  </a:lnTo>
                  <a:lnTo>
                    <a:pt x="129" y="24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5" y="22"/>
                  </a:lnTo>
                  <a:lnTo>
                    <a:pt x="135" y="20"/>
                  </a:lnTo>
                  <a:lnTo>
                    <a:pt x="137" y="20"/>
                  </a:lnTo>
                  <a:lnTo>
                    <a:pt x="138" y="20"/>
                  </a:lnTo>
                  <a:close/>
                  <a:moveTo>
                    <a:pt x="137" y="14"/>
                  </a:moveTo>
                  <a:lnTo>
                    <a:pt x="135" y="13"/>
                  </a:lnTo>
                  <a:lnTo>
                    <a:pt x="135" y="11"/>
                  </a:lnTo>
                  <a:lnTo>
                    <a:pt x="133" y="9"/>
                  </a:lnTo>
                  <a:lnTo>
                    <a:pt x="131" y="9"/>
                  </a:lnTo>
                  <a:lnTo>
                    <a:pt x="129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5" y="13"/>
                  </a:lnTo>
                  <a:lnTo>
                    <a:pt x="125" y="14"/>
                  </a:lnTo>
                  <a:lnTo>
                    <a:pt x="137" y="14"/>
                  </a:lnTo>
                  <a:close/>
                  <a:moveTo>
                    <a:pt x="146" y="9"/>
                  </a:moveTo>
                  <a:lnTo>
                    <a:pt x="146" y="20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4" y="26"/>
                  </a:lnTo>
                  <a:lnTo>
                    <a:pt x="142" y="26"/>
                  </a:lnTo>
                  <a:lnTo>
                    <a:pt x="142" y="24"/>
                  </a:lnTo>
                  <a:lnTo>
                    <a:pt x="144" y="24"/>
                  </a:lnTo>
                  <a:lnTo>
                    <a:pt x="144" y="22"/>
                  </a:lnTo>
                  <a:lnTo>
                    <a:pt x="144" y="20"/>
                  </a:lnTo>
                  <a:lnTo>
                    <a:pt x="144" y="7"/>
                  </a:lnTo>
                  <a:lnTo>
                    <a:pt x="157" y="7"/>
                  </a:lnTo>
                  <a:lnTo>
                    <a:pt x="157" y="26"/>
                  </a:lnTo>
                  <a:lnTo>
                    <a:pt x="155" y="26"/>
                  </a:lnTo>
                  <a:lnTo>
                    <a:pt x="155" y="9"/>
                  </a:lnTo>
                  <a:lnTo>
                    <a:pt x="146" y="9"/>
                  </a:lnTo>
                  <a:close/>
                  <a:moveTo>
                    <a:pt x="177" y="20"/>
                  </a:moveTo>
                  <a:lnTo>
                    <a:pt x="177" y="22"/>
                  </a:lnTo>
                  <a:lnTo>
                    <a:pt x="177" y="24"/>
                  </a:lnTo>
                  <a:lnTo>
                    <a:pt x="175" y="24"/>
                  </a:lnTo>
                  <a:lnTo>
                    <a:pt x="174" y="26"/>
                  </a:lnTo>
                  <a:lnTo>
                    <a:pt x="172" y="26"/>
                  </a:lnTo>
                  <a:lnTo>
                    <a:pt x="170" y="26"/>
                  </a:lnTo>
                  <a:lnTo>
                    <a:pt x="162" y="26"/>
                  </a:lnTo>
                  <a:lnTo>
                    <a:pt x="162" y="7"/>
                  </a:lnTo>
                  <a:lnTo>
                    <a:pt x="166" y="7"/>
                  </a:lnTo>
                  <a:lnTo>
                    <a:pt x="166" y="14"/>
                  </a:lnTo>
                  <a:lnTo>
                    <a:pt x="170" y="14"/>
                  </a:lnTo>
                  <a:lnTo>
                    <a:pt x="174" y="14"/>
                  </a:lnTo>
                  <a:lnTo>
                    <a:pt x="175" y="16"/>
                  </a:lnTo>
                  <a:lnTo>
                    <a:pt x="177" y="18"/>
                  </a:lnTo>
                  <a:lnTo>
                    <a:pt x="177" y="20"/>
                  </a:lnTo>
                  <a:close/>
                  <a:moveTo>
                    <a:pt x="166" y="24"/>
                  </a:moveTo>
                  <a:lnTo>
                    <a:pt x="170" y="24"/>
                  </a:lnTo>
                  <a:lnTo>
                    <a:pt x="172" y="24"/>
                  </a:lnTo>
                  <a:lnTo>
                    <a:pt x="174" y="22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2" y="18"/>
                  </a:lnTo>
                  <a:lnTo>
                    <a:pt x="170" y="18"/>
                  </a:lnTo>
                  <a:lnTo>
                    <a:pt x="166" y="18"/>
                  </a:lnTo>
                  <a:lnTo>
                    <a:pt x="166" y="24"/>
                  </a:lnTo>
                  <a:close/>
                  <a:moveTo>
                    <a:pt x="194" y="13"/>
                  </a:moveTo>
                  <a:lnTo>
                    <a:pt x="192" y="11"/>
                  </a:lnTo>
                  <a:lnTo>
                    <a:pt x="188" y="9"/>
                  </a:lnTo>
                  <a:lnTo>
                    <a:pt x="186" y="9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3" y="16"/>
                  </a:lnTo>
                  <a:lnTo>
                    <a:pt x="185" y="20"/>
                  </a:lnTo>
                  <a:lnTo>
                    <a:pt x="185" y="22"/>
                  </a:lnTo>
                  <a:lnTo>
                    <a:pt x="186" y="24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4" y="22"/>
                  </a:lnTo>
                  <a:lnTo>
                    <a:pt x="194" y="20"/>
                  </a:lnTo>
                  <a:lnTo>
                    <a:pt x="198" y="20"/>
                  </a:lnTo>
                  <a:lnTo>
                    <a:pt x="196" y="22"/>
                  </a:lnTo>
                  <a:lnTo>
                    <a:pt x="194" y="24"/>
                  </a:lnTo>
                  <a:lnTo>
                    <a:pt x="192" y="26"/>
                  </a:lnTo>
                  <a:lnTo>
                    <a:pt x="188" y="27"/>
                  </a:lnTo>
                  <a:lnTo>
                    <a:pt x="186" y="26"/>
                  </a:lnTo>
                  <a:lnTo>
                    <a:pt x="185" y="26"/>
                  </a:lnTo>
                  <a:lnTo>
                    <a:pt x="183" y="24"/>
                  </a:lnTo>
                  <a:lnTo>
                    <a:pt x="181" y="22"/>
                  </a:lnTo>
                  <a:lnTo>
                    <a:pt x="181" y="20"/>
                  </a:lnTo>
                  <a:lnTo>
                    <a:pt x="181" y="16"/>
                  </a:lnTo>
                  <a:lnTo>
                    <a:pt x="181" y="14"/>
                  </a:lnTo>
                  <a:lnTo>
                    <a:pt x="181" y="11"/>
                  </a:lnTo>
                  <a:lnTo>
                    <a:pt x="183" y="9"/>
                  </a:lnTo>
                  <a:lnTo>
                    <a:pt x="185" y="7"/>
                  </a:lnTo>
                  <a:lnTo>
                    <a:pt x="186" y="7"/>
                  </a:lnTo>
                  <a:lnTo>
                    <a:pt x="190" y="5"/>
                  </a:lnTo>
                  <a:lnTo>
                    <a:pt x="192" y="7"/>
                  </a:lnTo>
                  <a:lnTo>
                    <a:pt x="194" y="7"/>
                  </a:lnTo>
                  <a:lnTo>
                    <a:pt x="196" y="9"/>
                  </a:lnTo>
                  <a:lnTo>
                    <a:pt x="196" y="11"/>
                  </a:lnTo>
                  <a:lnTo>
                    <a:pt x="198" y="13"/>
                  </a:lnTo>
                  <a:lnTo>
                    <a:pt x="194" y="13"/>
                  </a:lnTo>
                  <a:close/>
                  <a:moveTo>
                    <a:pt x="216" y="26"/>
                  </a:moveTo>
                  <a:lnTo>
                    <a:pt x="212" y="26"/>
                  </a:lnTo>
                  <a:lnTo>
                    <a:pt x="205" y="16"/>
                  </a:lnTo>
                  <a:lnTo>
                    <a:pt x="203" y="18"/>
                  </a:lnTo>
                  <a:lnTo>
                    <a:pt x="203" y="26"/>
                  </a:lnTo>
                  <a:lnTo>
                    <a:pt x="199" y="26"/>
                  </a:lnTo>
                  <a:lnTo>
                    <a:pt x="199" y="7"/>
                  </a:lnTo>
                  <a:lnTo>
                    <a:pt x="203" y="7"/>
                  </a:lnTo>
                  <a:lnTo>
                    <a:pt x="203" y="14"/>
                  </a:lnTo>
                  <a:lnTo>
                    <a:pt x="212" y="7"/>
                  </a:lnTo>
                  <a:lnTo>
                    <a:pt x="216" y="7"/>
                  </a:lnTo>
                  <a:lnTo>
                    <a:pt x="207" y="14"/>
                  </a:lnTo>
                  <a:lnTo>
                    <a:pt x="216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8" name="Freeform 138"/>
            <p:cNvSpPr>
              <a:spLocks noEditPoints="1"/>
            </p:cNvSpPr>
            <p:nvPr/>
          </p:nvSpPr>
          <p:spPr bwMode="auto">
            <a:xfrm>
              <a:off x="1583" y="1314"/>
              <a:ext cx="175" cy="35"/>
            </a:xfrm>
            <a:custGeom>
              <a:avLst/>
              <a:gdLst>
                <a:gd name="T0" fmla="*/ 24 w 175"/>
                <a:gd name="T1" fmla="*/ 5 h 35"/>
                <a:gd name="T2" fmla="*/ 3 w 175"/>
                <a:gd name="T3" fmla="*/ 3 h 35"/>
                <a:gd name="T4" fmla="*/ 0 w 175"/>
                <a:gd name="T5" fmla="*/ 26 h 35"/>
                <a:gd name="T6" fmla="*/ 22 w 175"/>
                <a:gd name="T7" fmla="*/ 0 h 35"/>
                <a:gd name="T8" fmla="*/ 48 w 175"/>
                <a:gd name="T9" fmla="*/ 7 h 35"/>
                <a:gd name="T10" fmla="*/ 44 w 175"/>
                <a:gd name="T11" fmla="*/ 18 h 35"/>
                <a:gd name="T12" fmla="*/ 39 w 175"/>
                <a:gd name="T13" fmla="*/ 31 h 35"/>
                <a:gd name="T14" fmla="*/ 35 w 175"/>
                <a:gd name="T15" fmla="*/ 35 h 35"/>
                <a:gd name="T16" fmla="*/ 33 w 175"/>
                <a:gd name="T17" fmla="*/ 31 h 35"/>
                <a:gd name="T18" fmla="*/ 35 w 175"/>
                <a:gd name="T19" fmla="*/ 29 h 35"/>
                <a:gd name="T20" fmla="*/ 39 w 175"/>
                <a:gd name="T21" fmla="*/ 22 h 35"/>
                <a:gd name="T22" fmla="*/ 53 w 175"/>
                <a:gd name="T23" fmla="*/ 9 h 35"/>
                <a:gd name="T24" fmla="*/ 59 w 175"/>
                <a:gd name="T25" fmla="*/ 5 h 35"/>
                <a:gd name="T26" fmla="*/ 68 w 175"/>
                <a:gd name="T27" fmla="*/ 13 h 35"/>
                <a:gd name="T28" fmla="*/ 64 w 175"/>
                <a:gd name="T29" fmla="*/ 26 h 35"/>
                <a:gd name="T30" fmla="*/ 55 w 175"/>
                <a:gd name="T31" fmla="*/ 26 h 35"/>
                <a:gd name="T32" fmla="*/ 50 w 175"/>
                <a:gd name="T33" fmla="*/ 7 h 35"/>
                <a:gd name="T34" fmla="*/ 63 w 175"/>
                <a:gd name="T35" fmla="*/ 20 h 35"/>
                <a:gd name="T36" fmla="*/ 63 w 175"/>
                <a:gd name="T37" fmla="*/ 11 h 35"/>
                <a:gd name="T38" fmla="*/ 55 w 175"/>
                <a:gd name="T39" fmla="*/ 11 h 35"/>
                <a:gd name="T40" fmla="*/ 57 w 175"/>
                <a:gd name="T41" fmla="*/ 24 h 35"/>
                <a:gd name="T42" fmla="*/ 94 w 175"/>
                <a:gd name="T43" fmla="*/ 26 h 35"/>
                <a:gd name="T44" fmla="*/ 90 w 175"/>
                <a:gd name="T45" fmla="*/ 11 h 35"/>
                <a:gd name="T46" fmla="*/ 74 w 175"/>
                <a:gd name="T47" fmla="*/ 11 h 35"/>
                <a:gd name="T48" fmla="*/ 74 w 175"/>
                <a:gd name="T49" fmla="*/ 14 h 35"/>
                <a:gd name="T50" fmla="*/ 83 w 175"/>
                <a:gd name="T51" fmla="*/ 22 h 35"/>
                <a:gd name="T52" fmla="*/ 107 w 175"/>
                <a:gd name="T53" fmla="*/ 5 h 35"/>
                <a:gd name="T54" fmla="*/ 112 w 175"/>
                <a:gd name="T55" fmla="*/ 9 h 35"/>
                <a:gd name="T56" fmla="*/ 114 w 175"/>
                <a:gd name="T57" fmla="*/ 24 h 35"/>
                <a:gd name="T58" fmla="*/ 114 w 175"/>
                <a:gd name="T59" fmla="*/ 27 h 35"/>
                <a:gd name="T60" fmla="*/ 111 w 175"/>
                <a:gd name="T61" fmla="*/ 26 h 35"/>
                <a:gd name="T62" fmla="*/ 105 w 175"/>
                <a:gd name="T63" fmla="*/ 27 h 35"/>
                <a:gd name="T64" fmla="*/ 98 w 175"/>
                <a:gd name="T65" fmla="*/ 24 h 35"/>
                <a:gd name="T66" fmla="*/ 99 w 175"/>
                <a:gd name="T67" fmla="*/ 16 h 35"/>
                <a:gd name="T68" fmla="*/ 109 w 175"/>
                <a:gd name="T69" fmla="*/ 9 h 35"/>
                <a:gd name="T70" fmla="*/ 101 w 175"/>
                <a:gd name="T71" fmla="*/ 13 h 35"/>
                <a:gd name="T72" fmla="*/ 107 w 175"/>
                <a:gd name="T73" fmla="*/ 16 h 35"/>
                <a:gd name="T74" fmla="*/ 101 w 175"/>
                <a:gd name="T75" fmla="*/ 18 h 35"/>
                <a:gd name="T76" fmla="*/ 105 w 175"/>
                <a:gd name="T77" fmla="*/ 24 h 35"/>
                <a:gd name="T78" fmla="*/ 111 w 175"/>
                <a:gd name="T79" fmla="*/ 20 h 35"/>
                <a:gd name="T80" fmla="*/ 131 w 175"/>
                <a:gd name="T81" fmla="*/ 26 h 35"/>
                <a:gd name="T82" fmla="*/ 120 w 175"/>
                <a:gd name="T83" fmla="*/ 7 h 35"/>
                <a:gd name="T84" fmla="*/ 151 w 175"/>
                <a:gd name="T85" fmla="*/ 13 h 35"/>
                <a:gd name="T86" fmla="*/ 142 w 175"/>
                <a:gd name="T87" fmla="*/ 14 h 35"/>
                <a:gd name="T88" fmla="*/ 148 w 175"/>
                <a:gd name="T89" fmla="*/ 24 h 35"/>
                <a:gd name="T90" fmla="*/ 155 w 175"/>
                <a:gd name="T91" fmla="*/ 20 h 35"/>
                <a:gd name="T92" fmla="*/ 144 w 175"/>
                <a:gd name="T93" fmla="*/ 27 h 35"/>
                <a:gd name="T94" fmla="*/ 138 w 175"/>
                <a:gd name="T95" fmla="*/ 16 h 35"/>
                <a:gd name="T96" fmla="*/ 146 w 175"/>
                <a:gd name="T97" fmla="*/ 7 h 35"/>
                <a:gd name="T98" fmla="*/ 155 w 175"/>
                <a:gd name="T99" fmla="*/ 9 h 35"/>
                <a:gd name="T100" fmla="*/ 170 w 175"/>
                <a:gd name="T101" fmla="*/ 26 h 35"/>
                <a:gd name="T102" fmla="*/ 159 w 175"/>
                <a:gd name="T103" fmla="*/ 7 h 35"/>
                <a:gd name="T104" fmla="*/ 166 w 175"/>
                <a:gd name="T105" fmla="*/ 14 h 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5"/>
                <a:gd name="T160" fmla="*/ 0 h 35"/>
                <a:gd name="T161" fmla="*/ 175 w 175"/>
                <a:gd name="T162" fmla="*/ 35 h 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5" h="35">
                  <a:moveTo>
                    <a:pt x="24" y="26"/>
                  </a:moveTo>
                  <a:lnTo>
                    <a:pt x="24" y="11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14" y="26"/>
                  </a:lnTo>
                  <a:lnTo>
                    <a:pt x="13" y="26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11"/>
                  </a:lnTo>
                  <a:lnTo>
                    <a:pt x="3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5" y="0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6" y="26"/>
                  </a:lnTo>
                  <a:lnTo>
                    <a:pt x="24" y="26"/>
                  </a:lnTo>
                  <a:close/>
                  <a:moveTo>
                    <a:pt x="44" y="7"/>
                  </a:moveTo>
                  <a:lnTo>
                    <a:pt x="48" y="7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4" y="13"/>
                  </a:lnTo>
                  <a:lnTo>
                    <a:pt x="44" y="16"/>
                  </a:lnTo>
                  <a:lnTo>
                    <a:pt x="44" y="18"/>
                  </a:lnTo>
                  <a:lnTo>
                    <a:pt x="42" y="22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9" y="29"/>
                  </a:lnTo>
                  <a:lnTo>
                    <a:pt x="39" y="31"/>
                  </a:lnTo>
                  <a:lnTo>
                    <a:pt x="37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33" y="31"/>
                  </a:lnTo>
                  <a:lnTo>
                    <a:pt x="35" y="31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29" y="7"/>
                  </a:lnTo>
                  <a:lnTo>
                    <a:pt x="33" y="7"/>
                  </a:lnTo>
                  <a:lnTo>
                    <a:pt x="39" y="22"/>
                  </a:lnTo>
                  <a:lnTo>
                    <a:pt x="44" y="7"/>
                  </a:lnTo>
                  <a:close/>
                  <a:moveTo>
                    <a:pt x="50" y="7"/>
                  </a:moveTo>
                  <a:lnTo>
                    <a:pt x="53" y="7"/>
                  </a:lnTo>
                  <a:lnTo>
                    <a:pt x="53" y="9"/>
                  </a:lnTo>
                  <a:lnTo>
                    <a:pt x="55" y="9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5"/>
                  </a:lnTo>
                  <a:lnTo>
                    <a:pt x="61" y="7"/>
                  </a:lnTo>
                  <a:lnTo>
                    <a:pt x="64" y="7"/>
                  </a:lnTo>
                  <a:lnTo>
                    <a:pt x="64" y="9"/>
                  </a:lnTo>
                  <a:lnTo>
                    <a:pt x="66" y="11"/>
                  </a:lnTo>
                  <a:lnTo>
                    <a:pt x="68" y="13"/>
                  </a:lnTo>
                  <a:lnTo>
                    <a:pt x="68" y="16"/>
                  </a:lnTo>
                  <a:lnTo>
                    <a:pt x="68" y="18"/>
                  </a:lnTo>
                  <a:lnTo>
                    <a:pt x="66" y="22"/>
                  </a:lnTo>
                  <a:lnTo>
                    <a:pt x="66" y="24"/>
                  </a:lnTo>
                  <a:lnTo>
                    <a:pt x="64" y="26"/>
                  </a:lnTo>
                  <a:lnTo>
                    <a:pt x="61" y="26"/>
                  </a:lnTo>
                  <a:lnTo>
                    <a:pt x="59" y="27"/>
                  </a:lnTo>
                  <a:lnTo>
                    <a:pt x="57" y="27"/>
                  </a:lnTo>
                  <a:lnTo>
                    <a:pt x="55" y="26"/>
                  </a:lnTo>
                  <a:lnTo>
                    <a:pt x="53" y="24"/>
                  </a:lnTo>
                  <a:lnTo>
                    <a:pt x="53" y="35"/>
                  </a:lnTo>
                  <a:lnTo>
                    <a:pt x="50" y="35"/>
                  </a:lnTo>
                  <a:lnTo>
                    <a:pt x="50" y="7"/>
                  </a:lnTo>
                  <a:close/>
                  <a:moveTo>
                    <a:pt x="59" y="24"/>
                  </a:moveTo>
                  <a:lnTo>
                    <a:pt x="61" y="24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3" y="11"/>
                  </a:lnTo>
                  <a:lnTo>
                    <a:pt x="61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5" y="11"/>
                  </a:lnTo>
                  <a:lnTo>
                    <a:pt x="53" y="14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5" y="22"/>
                  </a:lnTo>
                  <a:lnTo>
                    <a:pt x="57" y="24"/>
                  </a:lnTo>
                  <a:lnTo>
                    <a:pt x="59" y="24"/>
                  </a:lnTo>
                  <a:close/>
                  <a:moveTo>
                    <a:pt x="83" y="22"/>
                  </a:moveTo>
                  <a:lnTo>
                    <a:pt x="88" y="7"/>
                  </a:lnTo>
                  <a:lnTo>
                    <a:pt x="94" y="7"/>
                  </a:lnTo>
                  <a:lnTo>
                    <a:pt x="94" y="26"/>
                  </a:lnTo>
                  <a:lnTo>
                    <a:pt x="90" y="26"/>
                  </a:lnTo>
                  <a:lnTo>
                    <a:pt x="90" y="14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4" y="14"/>
                  </a:lnTo>
                  <a:lnTo>
                    <a:pt x="74" y="26"/>
                  </a:lnTo>
                  <a:lnTo>
                    <a:pt x="72" y="26"/>
                  </a:lnTo>
                  <a:lnTo>
                    <a:pt x="72" y="7"/>
                  </a:lnTo>
                  <a:lnTo>
                    <a:pt x="75" y="7"/>
                  </a:lnTo>
                  <a:lnTo>
                    <a:pt x="83" y="22"/>
                  </a:lnTo>
                  <a:close/>
                  <a:moveTo>
                    <a:pt x="98" y="13"/>
                  </a:moveTo>
                  <a:lnTo>
                    <a:pt x="98" y="9"/>
                  </a:lnTo>
                  <a:lnTo>
                    <a:pt x="99" y="7"/>
                  </a:lnTo>
                  <a:lnTo>
                    <a:pt x="103" y="7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1" y="7"/>
                  </a:lnTo>
                  <a:lnTo>
                    <a:pt x="112" y="9"/>
                  </a:lnTo>
                  <a:lnTo>
                    <a:pt x="112" y="11"/>
                  </a:lnTo>
                  <a:lnTo>
                    <a:pt x="112" y="24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6" y="26"/>
                  </a:lnTo>
                  <a:lnTo>
                    <a:pt x="114" y="26"/>
                  </a:lnTo>
                  <a:lnTo>
                    <a:pt x="114" y="27"/>
                  </a:lnTo>
                  <a:lnTo>
                    <a:pt x="112" y="26"/>
                  </a:lnTo>
                  <a:lnTo>
                    <a:pt x="111" y="26"/>
                  </a:lnTo>
                  <a:lnTo>
                    <a:pt x="111" y="24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5" y="27"/>
                  </a:lnTo>
                  <a:lnTo>
                    <a:pt x="103" y="27"/>
                  </a:lnTo>
                  <a:lnTo>
                    <a:pt x="101" y="27"/>
                  </a:lnTo>
                  <a:lnTo>
                    <a:pt x="99" y="26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8" y="18"/>
                  </a:lnTo>
                  <a:lnTo>
                    <a:pt x="99" y="16"/>
                  </a:lnTo>
                  <a:lnTo>
                    <a:pt x="103" y="14"/>
                  </a:lnTo>
                  <a:lnTo>
                    <a:pt x="109" y="14"/>
                  </a:lnTo>
                  <a:lnTo>
                    <a:pt x="111" y="14"/>
                  </a:lnTo>
                  <a:lnTo>
                    <a:pt x="111" y="13"/>
                  </a:lnTo>
                  <a:lnTo>
                    <a:pt x="109" y="9"/>
                  </a:lnTo>
                  <a:lnTo>
                    <a:pt x="105" y="9"/>
                  </a:lnTo>
                  <a:lnTo>
                    <a:pt x="103" y="9"/>
                  </a:lnTo>
                  <a:lnTo>
                    <a:pt x="101" y="11"/>
                  </a:lnTo>
                  <a:lnTo>
                    <a:pt x="101" y="13"/>
                  </a:lnTo>
                  <a:lnTo>
                    <a:pt x="98" y="13"/>
                  </a:lnTo>
                  <a:close/>
                  <a:moveTo>
                    <a:pt x="111" y="16"/>
                  </a:moveTo>
                  <a:lnTo>
                    <a:pt x="109" y="16"/>
                  </a:lnTo>
                  <a:lnTo>
                    <a:pt x="107" y="16"/>
                  </a:lnTo>
                  <a:lnTo>
                    <a:pt x="105" y="18"/>
                  </a:lnTo>
                  <a:lnTo>
                    <a:pt x="103" y="18"/>
                  </a:lnTo>
                  <a:lnTo>
                    <a:pt x="101" y="18"/>
                  </a:lnTo>
                  <a:lnTo>
                    <a:pt x="101" y="20"/>
                  </a:lnTo>
                  <a:lnTo>
                    <a:pt x="99" y="20"/>
                  </a:lnTo>
                  <a:lnTo>
                    <a:pt x="101" y="24"/>
                  </a:lnTo>
                  <a:lnTo>
                    <a:pt x="103" y="24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9" y="22"/>
                  </a:lnTo>
                  <a:lnTo>
                    <a:pt x="111" y="20"/>
                  </a:lnTo>
                  <a:lnTo>
                    <a:pt x="111" y="16"/>
                  </a:lnTo>
                  <a:close/>
                  <a:moveTo>
                    <a:pt x="131" y="7"/>
                  </a:moveTo>
                  <a:lnTo>
                    <a:pt x="135" y="7"/>
                  </a:lnTo>
                  <a:lnTo>
                    <a:pt x="135" y="26"/>
                  </a:lnTo>
                  <a:lnTo>
                    <a:pt x="131" y="26"/>
                  </a:lnTo>
                  <a:lnTo>
                    <a:pt x="131" y="18"/>
                  </a:lnTo>
                  <a:lnTo>
                    <a:pt x="122" y="18"/>
                  </a:lnTo>
                  <a:lnTo>
                    <a:pt x="122" y="26"/>
                  </a:lnTo>
                  <a:lnTo>
                    <a:pt x="120" y="26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14"/>
                  </a:lnTo>
                  <a:lnTo>
                    <a:pt x="131" y="14"/>
                  </a:lnTo>
                  <a:lnTo>
                    <a:pt x="131" y="7"/>
                  </a:lnTo>
                  <a:close/>
                  <a:moveTo>
                    <a:pt x="151" y="13"/>
                  </a:moveTo>
                  <a:lnTo>
                    <a:pt x="151" y="11"/>
                  </a:lnTo>
                  <a:lnTo>
                    <a:pt x="148" y="9"/>
                  </a:lnTo>
                  <a:lnTo>
                    <a:pt x="146" y="9"/>
                  </a:lnTo>
                  <a:lnTo>
                    <a:pt x="144" y="11"/>
                  </a:lnTo>
                  <a:lnTo>
                    <a:pt x="142" y="14"/>
                  </a:lnTo>
                  <a:lnTo>
                    <a:pt x="142" y="16"/>
                  </a:lnTo>
                  <a:lnTo>
                    <a:pt x="142" y="20"/>
                  </a:lnTo>
                  <a:lnTo>
                    <a:pt x="144" y="22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49" y="24"/>
                  </a:lnTo>
                  <a:lnTo>
                    <a:pt x="149" y="22"/>
                  </a:lnTo>
                  <a:lnTo>
                    <a:pt x="151" y="22"/>
                  </a:lnTo>
                  <a:lnTo>
                    <a:pt x="151" y="20"/>
                  </a:lnTo>
                  <a:lnTo>
                    <a:pt x="155" y="20"/>
                  </a:lnTo>
                  <a:lnTo>
                    <a:pt x="155" y="22"/>
                  </a:lnTo>
                  <a:lnTo>
                    <a:pt x="153" y="24"/>
                  </a:lnTo>
                  <a:lnTo>
                    <a:pt x="151" y="26"/>
                  </a:lnTo>
                  <a:lnTo>
                    <a:pt x="148" y="27"/>
                  </a:lnTo>
                  <a:lnTo>
                    <a:pt x="144" y="27"/>
                  </a:lnTo>
                  <a:lnTo>
                    <a:pt x="142" y="26"/>
                  </a:lnTo>
                  <a:lnTo>
                    <a:pt x="140" y="24"/>
                  </a:lnTo>
                  <a:lnTo>
                    <a:pt x="140" y="22"/>
                  </a:lnTo>
                  <a:lnTo>
                    <a:pt x="138" y="20"/>
                  </a:lnTo>
                  <a:lnTo>
                    <a:pt x="138" y="16"/>
                  </a:lnTo>
                  <a:lnTo>
                    <a:pt x="138" y="14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2" y="7"/>
                  </a:lnTo>
                  <a:lnTo>
                    <a:pt x="146" y="7"/>
                  </a:lnTo>
                  <a:lnTo>
                    <a:pt x="148" y="5"/>
                  </a:lnTo>
                  <a:lnTo>
                    <a:pt x="149" y="7"/>
                  </a:lnTo>
                  <a:lnTo>
                    <a:pt x="151" y="7"/>
                  </a:lnTo>
                  <a:lnTo>
                    <a:pt x="153" y="9"/>
                  </a:lnTo>
                  <a:lnTo>
                    <a:pt x="155" y="9"/>
                  </a:lnTo>
                  <a:lnTo>
                    <a:pt x="155" y="11"/>
                  </a:lnTo>
                  <a:lnTo>
                    <a:pt x="155" y="13"/>
                  </a:lnTo>
                  <a:lnTo>
                    <a:pt x="151" y="13"/>
                  </a:lnTo>
                  <a:close/>
                  <a:moveTo>
                    <a:pt x="175" y="26"/>
                  </a:moveTo>
                  <a:lnTo>
                    <a:pt x="170" y="26"/>
                  </a:lnTo>
                  <a:lnTo>
                    <a:pt x="164" y="16"/>
                  </a:lnTo>
                  <a:lnTo>
                    <a:pt x="162" y="18"/>
                  </a:lnTo>
                  <a:lnTo>
                    <a:pt x="162" y="26"/>
                  </a:lnTo>
                  <a:lnTo>
                    <a:pt x="159" y="26"/>
                  </a:lnTo>
                  <a:lnTo>
                    <a:pt x="159" y="7"/>
                  </a:lnTo>
                  <a:lnTo>
                    <a:pt x="162" y="7"/>
                  </a:lnTo>
                  <a:lnTo>
                    <a:pt x="162" y="14"/>
                  </a:lnTo>
                  <a:lnTo>
                    <a:pt x="170" y="7"/>
                  </a:lnTo>
                  <a:lnTo>
                    <a:pt x="175" y="7"/>
                  </a:lnTo>
                  <a:lnTo>
                    <a:pt x="166" y="14"/>
                  </a:lnTo>
                  <a:lnTo>
                    <a:pt x="175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89" name="Freeform 139"/>
            <p:cNvSpPr>
              <a:spLocks noEditPoints="1"/>
            </p:cNvSpPr>
            <p:nvPr/>
          </p:nvSpPr>
          <p:spPr bwMode="auto">
            <a:xfrm>
              <a:off x="1169" y="1602"/>
              <a:ext cx="240" cy="35"/>
            </a:xfrm>
            <a:custGeom>
              <a:avLst/>
              <a:gdLst>
                <a:gd name="T0" fmla="*/ 0 w 240"/>
                <a:gd name="T1" fmla="*/ 0 h 35"/>
                <a:gd name="T2" fmla="*/ 35 w 240"/>
                <a:gd name="T3" fmla="*/ 28 h 35"/>
                <a:gd name="T4" fmla="*/ 28 w 240"/>
                <a:gd name="T5" fmla="*/ 13 h 35"/>
                <a:gd name="T6" fmla="*/ 42 w 240"/>
                <a:gd name="T7" fmla="*/ 13 h 35"/>
                <a:gd name="T8" fmla="*/ 37 w 240"/>
                <a:gd name="T9" fmla="*/ 24 h 35"/>
                <a:gd name="T10" fmla="*/ 41 w 240"/>
                <a:gd name="T11" fmla="*/ 13 h 35"/>
                <a:gd name="T12" fmla="*/ 29 w 240"/>
                <a:gd name="T13" fmla="*/ 15 h 35"/>
                <a:gd name="T14" fmla="*/ 44 w 240"/>
                <a:gd name="T15" fmla="*/ 7 h 35"/>
                <a:gd name="T16" fmla="*/ 66 w 240"/>
                <a:gd name="T17" fmla="*/ 9 h 35"/>
                <a:gd name="T18" fmla="*/ 79 w 240"/>
                <a:gd name="T19" fmla="*/ 15 h 35"/>
                <a:gd name="T20" fmla="*/ 70 w 240"/>
                <a:gd name="T21" fmla="*/ 28 h 35"/>
                <a:gd name="T22" fmla="*/ 72 w 240"/>
                <a:gd name="T23" fmla="*/ 24 h 35"/>
                <a:gd name="T24" fmla="*/ 76 w 240"/>
                <a:gd name="T25" fmla="*/ 13 h 35"/>
                <a:gd name="T26" fmla="*/ 66 w 240"/>
                <a:gd name="T27" fmla="*/ 18 h 35"/>
                <a:gd name="T28" fmla="*/ 98 w 240"/>
                <a:gd name="T29" fmla="*/ 9 h 35"/>
                <a:gd name="T30" fmla="*/ 94 w 240"/>
                <a:gd name="T31" fmla="*/ 28 h 35"/>
                <a:gd name="T32" fmla="*/ 83 w 240"/>
                <a:gd name="T33" fmla="*/ 15 h 35"/>
                <a:gd name="T34" fmla="*/ 94 w 240"/>
                <a:gd name="T35" fmla="*/ 24 h 35"/>
                <a:gd name="T36" fmla="*/ 94 w 240"/>
                <a:gd name="T37" fmla="*/ 11 h 35"/>
                <a:gd name="T38" fmla="*/ 87 w 240"/>
                <a:gd name="T39" fmla="*/ 17 h 35"/>
                <a:gd name="T40" fmla="*/ 113 w 240"/>
                <a:gd name="T41" fmla="*/ 15 h 35"/>
                <a:gd name="T42" fmla="*/ 103 w 240"/>
                <a:gd name="T43" fmla="*/ 13 h 35"/>
                <a:gd name="T44" fmla="*/ 116 w 240"/>
                <a:gd name="T45" fmla="*/ 7 h 35"/>
                <a:gd name="T46" fmla="*/ 114 w 240"/>
                <a:gd name="T47" fmla="*/ 17 h 35"/>
                <a:gd name="T48" fmla="*/ 111 w 240"/>
                <a:gd name="T49" fmla="*/ 28 h 35"/>
                <a:gd name="T50" fmla="*/ 107 w 240"/>
                <a:gd name="T51" fmla="*/ 22 h 35"/>
                <a:gd name="T52" fmla="*/ 116 w 240"/>
                <a:gd name="T53" fmla="*/ 20 h 35"/>
                <a:gd name="T54" fmla="*/ 109 w 240"/>
                <a:gd name="T55" fmla="*/ 15 h 35"/>
                <a:gd name="T56" fmla="*/ 127 w 240"/>
                <a:gd name="T57" fmla="*/ 7 h 35"/>
                <a:gd name="T58" fmla="*/ 138 w 240"/>
                <a:gd name="T59" fmla="*/ 24 h 35"/>
                <a:gd name="T60" fmla="*/ 140 w 240"/>
                <a:gd name="T61" fmla="*/ 28 h 35"/>
                <a:gd name="T62" fmla="*/ 135 w 240"/>
                <a:gd name="T63" fmla="*/ 26 h 35"/>
                <a:gd name="T64" fmla="*/ 122 w 240"/>
                <a:gd name="T65" fmla="*/ 24 h 35"/>
                <a:gd name="T66" fmla="*/ 135 w 240"/>
                <a:gd name="T67" fmla="*/ 13 h 35"/>
                <a:gd name="T68" fmla="*/ 135 w 240"/>
                <a:gd name="T69" fmla="*/ 17 h 35"/>
                <a:gd name="T70" fmla="*/ 126 w 240"/>
                <a:gd name="T71" fmla="*/ 20 h 35"/>
                <a:gd name="T72" fmla="*/ 135 w 240"/>
                <a:gd name="T73" fmla="*/ 22 h 35"/>
                <a:gd name="T74" fmla="*/ 159 w 240"/>
                <a:gd name="T75" fmla="*/ 11 h 35"/>
                <a:gd name="T76" fmla="*/ 161 w 240"/>
                <a:gd name="T77" fmla="*/ 18 h 35"/>
                <a:gd name="T78" fmla="*/ 144 w 240"/>
                <a:gd name="T79" fmla="*/ 28 h 35"/>
                <a:gd name="T80" fmla="*/ 157 w 240"/>
                <a:gd name="T81" fmla="*/ 13 h 35"/>
                <a:gd name="T82" fmla="*/ 148 w 240"/>
                <a:gd name="T83" fmla="*/ 24 h 35"/>
                <a:gd name="T84" fmla="*/ 155 w 240"/>
                <a:gd name="T85" fmla="*/ 18 h 35"/>
                <a:gd name="T86" fmla="*/ 181 w 240"/>
                <a:gd name="T87" fmla="*/ 13 h 35"/>
                <a:gd name="T88" fmla="*/ 174 w 240"/>
                <a:gd name="T89" fmla="*/ 28 h 35"/>
                <a:gd name="T90" fmla="*/ 164 w 240"/>
                <a:gd name="T91" fmla="*/ 13 h 35"/>
                <a:gd name="T92" fmla="*/ 177 w 240"/>
                <a:gd name="T93" fmla="*/ 22 h 35"/>
                <a:gd name="T94" fmla="*/ 175 w 240"/>
                <a:gd name="T95" fmla="*/ 9 h 35"/>
                <a:gd name="T96" fmla="*/ 168 w 240"/>
                <a:gd name="T97" fmla="*/ 18 h 35"/>
                <a:gd name="T98" fmla="*/ 183 w 240"/>
                <a:gd name="T99" fmla="*/ 31 h 35"/>
                <a:gd name="T100" fmla="*/ 199 w 240"/>
                <a:gd name="T101" fmla="*/ 7 h 35"/>
                <a:gd name="T102" fmla="*/ 196 w 240"/>
                <a:gd name="T103" fmla="*/ 9 h 35"/>
                <a:gd name="T104" fmla="*/ 212 w 240"/>
                <a:gd name="T105" fmla="*/ 9 h 35"/>
                <a:gd name="T106" fmla="*/ 212 w 240"/>
                <a:gd name="T107" fmla="*/ 24 h 35"/>
                <a:gd name="T108" fmla="*/ 216 w 240"/>
                <a:gd name="T109" fmla="*/ 28 h 35"/>
                <a:gd name="T110" fmla="*/ 203 w 240"/>
                <a:gd name="T111" fmla="*/ 15 h 35"/>
                <a:gd name="T112" fmla="*/ 218 w 240"/>
                <a:gd name="T113" fmla="*/ 9 h 35"/>
                <a:gd name="T114" fmla="*/ 227 w 240"/>
                <a:gd name="T115" fmla="*/ 20 h 35"/>
                <a:gd name="T116" fmla="*/ 231 w 240"/>
                <a:gd name="T117" fmla="*/ 15 h 3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0"/>
                <a:gd name="T178" fmla="*/ 0 h 35"/>
                <a:gd name="T179" fmla="*/ 240 w 240"/>
                <a:gd name="T180" fmla="*/ 35 h 3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0" h="35">
                  <a:moveTo>
                    <a:pt x="22" y="0"/>
                  </a:moveTo>
                  <a:lnTo>
                    <a:pt x="22" y="28"/>
                  </a:lnTo>
                  <a:lnTo>
                    <a:pt x="18" y="28"/>
                  </a:lnTo>
                  <a:lnTo>
                    <a:pt x="18" y="4"/>
                  </a:lnTo>
                  <a:lnTo>
                    <a:pt x="4" y="4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2" y="0"/>
                  </a:lnTo>
                  <a:close/>
                  <a:moveTo>
                    <a:pt x="44" y="20"/>
                  </a:moveTo>
                  <a:lnTo>
                    <a:pt x="42" y="22"/>
                  </a:lnTo>
                  <a:lnTo>
                    <a:pt x="42" y="24"/>
                  </a:lnTo>
                  <a:lnTo>
                    <a:pt x="41" y="24"/>
                  </a:lnTo>
                  <a:lnTo>
                    <a:pt x="41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9" y="26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5"/>
                  </a:lnTo>
                  <a:lnTo>
                    <a:pt x="28" y="13"/>
                  </a:lnTo>
                  <a:lnTo>
                    <a:pt x="28" y="9"/>
                  </a:lnTo>
                  <a:lnTo>
                    <a:pt x="29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2" y="13"/>
                  </a:lnTo>
                  <a:lnTo>
                    <a:pt x="44" y="15"/>
                  </a:lnTo>
                  <a:lnTo>
                    <a:pt x="44" y="18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31" y="22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44" y="20"/>
                  </a:lnTo>
                  <a:close/>
                  <a:moveTo>
                    <a:pt x="41" y="15"/>
                  </a:moveTo>
                  <a:lnTo>
                    <a:pt x="41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41" y="15"/>
                  </a:lnTo>
                  <a:close/>
                  <a:moveTo>
                    <a:pt x="53" y="9"/>
                  </a:moveTo>
                  <a:lnTo>
                    <a:pt x="53" y="28"/>
                  </a:lnTo>
                  <a:lnTo>
                    <a:pt x="50" y="28"/>
                  </a:lnTo>
                  <a:lnTo>
                    <a:pt x="50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53" y="9"/>
                  </a:lnTo>
                  <a:close/>
                  <a:moveTo>
                    <a:pt x="63" y="7"/>
                  </a:moveTo>
                  <a:lnTo>
                    <a:pt x="66" y="7"/>
                  </a:lnTo>
                  <a:lnTo>
                    <a:pt x="66" y="9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8" y="9"/>
                  </a:lnTo>
                  <a:lnTo>
                    <a:pt x="79" y="11"/>
                  </a:lnTo>
                  <a:lnTo>
                    <a:pt x="79" y="15"/>
                  </a:lnTo>
                  <a:lnTo>
                    <a:pt x="79" y="17"/>
                  </a:lnTo>
                  <a:lnTo>
                    <a:pt x="79" y="18"/>
                  </a:lnTo>
                  <a:lnTo>
                    <a:pt x="79" y="22"/>
                  </a:lnTo>
                  <a:lnTo>
                    <a:pt x="78" y="24"/>
                  </a:lnTo>
                  <a:lnTo>
                    <a:pt x="76" y="26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6" y="24"/>
                  </a:lnTo>
                  <a:lnTo>
                    <a:pt x="66" y="35"/>
                  </a:lnTo>
                  <a:lnTo>
                    <a:pt x="63" y="35"/>
                  </a:lnTo>
                  <a:lnTo>
                    <a:pt x="63" y="7"/>
                  </a:lnTo>
                  <a:close/>
                  <a:moveTo>
                    <a:pt x="72" y="24"/>
                  </a:moveTo>
                  <a:lnTo>
                    <a:pt x="74" y="24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6" y="18"/>
                  </a:lnTo>
                  <a:lnTo>
                    <a:pt x="78" y="17"/>
                  </a:lnTo>
                  <a:lnTo>
                    <a:pt x="76" y="15"/>
                  </a:lnTo>
                  <a:lnTo>
                    <a:pt x="76" y="13"/>
                  </a:lnTo>
                  <a:lnTo>
                    <a:pt x="76" y="11"/>
                  </a:lnTo>
                  <a:lnTo>
                    <a:pt x="74" y="9"/>
                  </a:lnTo>
                  <a:lnTo>
                    <a:pt x="72" y="9"/>
                  </a:lnTo>
                  <a:lnTo>
                    <a:pt x="68" y="11"/>
                  </a:lnTo>
                  <a:lnTo>
                    <a:pt x="66" y="11"/>
                  </a:lnTo>
                  <a:lnTo>
                    <a:pt x="66" y="15"/>
                  </a:lnTo>
                  <a:lnTo>
                    <a:pt x="66" y="18"/>
                  </a:lnTo>
                  <a:lnTo>
                    <a:pt x="66" y="20"/>
                  </a:lnTo>
                  <a:lnTo>
                    <a:pt x="68" y="22"/>
                  </a:lnTo>
                  <a:lnTo>
                    <a:pt x="70" y="24"/>
                  </a:lnTo>
                  <a:lnTo>
                    <a:pt x="72" y="24"/>
                  </a:lnTo>
                  <a:close/>
                  <a:moveTo>
                    <a:pt x="92" y="7"/>
                  </a:moveTo>
                  <a:lnTo>
                    <a:pt x="94" y="7"/>
                  </a:lnTo>
                  <a:lnTo>
                    <a:pt x="96" y="7"/>
                  </a:lnTo>
                  <a:lnTo>
                    <a:pt x="98" y="9"/>
                  </a:lnTo>
                  <a:lnTo>
                    <a:pt x="100" y="13"/>
                  </a:lnTo>
                  <a:lnTo>
                    <a:pt x="100" y="15"/>
                  </a:lnTo>
                  <a:lnTo>
                    <a:pt x="102" y="17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98" y="24"/>
                  </a:lnTo>
                  <a:lnTo>
                    <a:pt x="96" y="26"/>
                  </a:lnTo>
                  <a:lnTo>
                    <a:pt x="94" y="28"/>
                  </a:lnTo>
                  <a:lnTo>
                    <a:pt x="92" y="28"/>
                  </a:lnTo>
                  <a:lnTo>
                    <a:pt x="89" y="28"/>
                  </a:lnTo>
                  <a:lnTo>
                    <a:pt x="87" y="26"/>
                  </a:lnTo>
                  <a:lnTo>
                    <a:pt x="85" y="24"/>
                  </a:lnTo>
                  <a:lnTo>
                    <a:pt x="83" y="22"/>
                  </a:lnTo>
                  <a:lnTo>
                    <a:pt x="83" y="20"/>
                  </a:lnTo>
                  <a:lnTo>
                    <a:pt x="83" y="17"/>
                  </a:lnTo>
                  <a:lnTo>
                    <a:pt x="83" y="15"/>
                  </a:lnTo>
                  <a:lnTo>
                    <a:pt x="83" y="13"/>
                  </a:lnTo>
                  <a:lnTo>
                    <a:pt x="85" y="9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2" y="7"/>
                  </a:lnTo>
                  <a:close/>
                  <a:moveTo>
                    <a:pt x="92" y="24"/>
                  </a:moveTo>
                  <a:lnTo>
                    <a:pt x="94" y="24"/>
                  </a:lnTo>
                  <a:lnTo>
                    <a:pt x="96" y="22"/>
                  </a:lnTo>
                  <a:lnTo>
                    <a:pt x="96" y="20"/>
                  </a:lnTo>
                  <a:lnTo>
                    <a:pt x="98" y="18"/>
                  </a:lnTo>
                  <a:lnTo>
                    <a:pt x="98" y="17"/>
                  </a:lnTo>
                  <a:lnTo>
                    <a:pt x="98" y="15"/>
                  </a:lnTo>
                  <a:lnTo>
                    <a:pt x="96" y="13"/>
                  </a:lnTo>
                  <a:lnTo>
                    <a:pt x="94" y="11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0" y="9"/>
                  </a:lnTo>
                  <a:lnTo>
                    <a:pt x="89" y="11"/>
                  </a:lnTo>
                  <a:lnTo>
                    <a:pt x="87" y="13"/>
                  </a:lnTo>
                  <a:lnTo>
                    <a:pt x="87" y="15"/>
                  </a:lnTo>
                  <a:lnTo>
                    <a:pt x="87" y="17"/>
                  </a:lnTo>
                  <a:lnTo>
                    <a:pt x="87" y="18"/>
                  </a:lnTo>
                  <a:lnTo>
                    <a:pt x="87" y="20"/>
                  </a:lnTo>
                  <a:lnTo>
                    <a:pt x="87" y="22"/>
                  </a:lnTo>
                  <a:lnTo>
                    <a:pt x="89" y="24"/>
                  </a:lnTo>
                  <a:lnTo>
                    <a:pt x="90" y="24"/>
                  </a:lnTo>
                  <a:lnTo>
                    <a:pt x="92" y="24"/>
                  </a:lnTo>
                  <a:close/>
                  <a:moveTo>
                    <a:pt x="111" y="15"/>
                  </a:moveTo>
                  <a:lnTo>
                    <a:pt x="113" y="15"/>
                  </a:lnTo>
                  <a:lnTo>
                    <a:pt x="114" y="15"/>
                  </a:lnTo>
                  <a:lnTo>
                    <a:pt x="114" y="13"/>
                  </a:lnTo>
                  <a:lnTo>
                    <a:pt x="114" y="11"/>
                  </a:lnTo>
                  <a:lnTo>
                    <a:pt x="111" y="9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5" y="9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1" y="7"/>
                  </a:lnTo>
                  <a:lnTo>
                    <a:pt x="114" y="7"/>
                  </a:lnTo>
                  <a:lnTo>
                    <a:pt x="116" y="7"/>
                  </a:lnTo>
                  <a:lnTo>
                    <a:pt x="116" y="9"/>
                  </a:lnTo>
                  <a:lnTo>
                    <a:pt x="118" y="9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6" y="17"/>
                  </a:lnTo>
                  <a:lnTo>
                    <a:pt x="114" y="17"/>
                  </a:lnTo>
                  <a:lnTo>
                    <a:pt x="118" y="18"/>
                  </a:lnTo>
                  <a:lnTo>
                    <a:pt x="120" y="20"/>
                  </a:lnTo>
                  <a:lnTo>
                    <a:pt x="120" y="22"/>
                  </a:lnTo>
                  <a:lnTo>
                    <a:pt x="118" y="24"/>
                  </a:lnTo>
                  <a:lnTo>
                    <a:pt x="118" y="26"/>
                  </a:lnTo>
                  <a:lnTo>
                    <a:pt x="116" y="26"/>
                  </a:lnTo>
                  <a:lnTo>
                    <a:pt x="114" y="2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7" y="26"/>
                  </a:lnTo>
                  <a:lnTo>
                    <a:pt x="105" y="24"/>
                  </a:lnTo>
                  <a:lnTo>
                    <a:pt x="103" y="24"/>
                  </a:lnTo>
                  <a:lnTo>
                    <a:pt x="103" y="22"/>
                  </a:lnTo>
                  <a:lnTo>
                    <a:pt x="103" y="20"/>
                  </a:lnTo>
                  <a:lnTo>
                    <a:pt x="107" y="20"/>
                  </a:lnTo>
                  <a:lnTo>
                    <a:pt x="107" y="22"/>
                  </a:lnTo>
                  <a:lnTo>
                    <a:pt x="107" y="24"/>
                  </a:lnTo>
                  <a:lnTo>
                    <a:pt x="109" y="24"/>
                  </a:lnTo>
                  <a:lnTo>
                    <a:pt x="111" y="24"/>
                  </a:lnTo>
                  <a:lnTo>
                    <a:pt x="114" y="24"/>
                  </a:lnTo>
                  <a:lnTo>
                    <a:pt x="116" y="20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1" y="18"/>
                  </a:lnTo>
                  <a:lnTo>
                    <a:pt x="109" y="18"/>
                  </a:lnTo>
                  <a:lnTo>
                    <a:pt x="109" y="15"/>
                  </a:lnTo>
                  <a:lnTo>
                    <a:pt x="111" y="15"/>
                  </a:lnTo>
                  <a:close/>
                  <a:moveTo>
                    <a:pt x="124" y="13"/>
                  </a:moveTo>
                  <a:lnTo>
                    <a:pt x="124" y="11"/>
                  </a:lnTo>
                  <a:lnTo>
                    <a:pt x="126" y="7"/>
                  </a:lnTo>
                  <a:lnTo>
                    <a:pt x="127" y="7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9"/>
                  </a:lnTo>
                  <a:lnTo>
                    <a:pt x="138" y="11"/>
                  </a:lnTo>
                  <a:lnTo>
                    <a:pt x="138" y="13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7" y="28"/>
                  </a:lnTo>
                  <a:lnTo>
                    <a:pt x="137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6"/>
                  </a:lnTo>
                  <a:lnTo>
                    <a:pt x="133" y="26"/>
                  </a:lnTo>
                  <a:lnTo>
                    <a:pt x="131" y="28"/>
                  </a:lnTo>
                  <a:lnTo>
                    <a:pt x="127" y="28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2" y="20"/>
                  </a:lnTo>
                  <a:lnTo>
                    <a:pt x="124" y="18"/>
                  </a:lnTo>
                  <a:lnTo>
                    <a:pt x="126" y="17"/>
                  </a:lnTo>
                  <a:lnTo>
                    <a:pt x="127" y="15"/>
                  </a:lnTo>
                  <a:lnTo>
                    <a:pt x="133" y="15"/>
                  </a:lnTo>
                  <a:lnTo>
                    <a:pt x="135" y="15"/>
                  </a:lnTo>
                  <a:lnTo>
                    <a:pt x="135" y="13"/>
                  </a:lnTo>
                  <a:lnTo>
                    <a:pt x="135" y="11"/>
                  </a:lnTo>
                  <a:lnTo>
                    <a:pt x="131" y="9"/>
                  </a:lnTo>
                  <a:lnTo>
                    <a:pt x="129" y="9"/>
                  </a:lnTo>
                  <a:lnTo>
                    <a:pt x="127" y="11"/>
                  </a:lnTo>
                  <a:lnTo>
                    <a:pt x="126" y="13"/>
                  </a:lnTo>
                  <a:lnTo>
                    <a:pt x="124" y="13"/>
                  </a:lnTo>
                  <a:close/>
                  <a:moveTo>
                    <a:pt x="135" y="17"/>
                  </a:moveTo>
                  <a:lnTo>
                    <a:pt x="135" y="17"/>
                  </a:lnTo>
                  <a:lnTo>
                    <a:pt x="133" y="17"/>
                  </a:lnTo>
                  <a:lnTo>
                    <a:pt x="133" y="18"/>
                  </a:lnTo>
                  <a:lnTo>
                    <a:pt x="129" y="18"/>
                  </a:lnTo>
                  <a:lnTo>
                    <a:pt x="127" y="18"/>
                  </a:lnTo>
                  <a:lnTo>
                    <a:pt x="126" y="20"/>
                  </a:lnTo>
                  <a:lnTo>
                    <a:pt x="126" y="22"/>
                  </a:lnTo>
                  <a:lnTo>
                    <a:pt x="126" y="24"/>
                  </a:lnTo>
                  <a:lnTo>
                    <a:pt x="129" y="24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5" y="22"/>
                  </a:lnTo>
                  <a:lnTo>
                    <a:pt x="135" y="20"/>
                  </a:lnTo>
                  <a:lnTo>
                    <a:pt x="135" y="17"/>
                  </a:lnTo>
                  <a:close/>
                  <a:moveTo>
                    <a:pt x="144" y="7"/>
                  </a:moveTo>
                  <a:lnTo>
                    <a:pt x="153" y="7"/>
                  </a:lnTo>
                  <a:lnTo>
                    <a:pt x="157" y="7"/>
                  </a:lnTo>
                  <a:lnTo>
                    <a:pt x="159" y="9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5"/>
                  </a:lnTo>
                  <a:lnTo>
                    <a:pt x="157" y="17"/>
                  </a:lnTo>
                  <a:lnTo>
                    <a:pt x="159" y="17"/>
                  </a:lnTo>
                  <a:lnTo>
                    <a:pt x="159" y="18"/>
                  </a:lnTo>
                  <a:lnTo>
                    <a:pt x="161" y="18"/>
                  </a:lnTo>
                  <a:lnTo>
                    <a:pt x="161" y="20"/>
                  </a:lnTo>
                  <a:lnTo>
                    <a:pt x="161" y="22"/>
                  </a:lnTo>
                  <a:lnTo>
                    <a:pt x="161" y="24"/>
                  </a:lnTo>
                  <a:lnTo>
                    <a:pt x="159" y="26"/>
                  </a:lnTo>
                  <a:lnTo>
                    <a:pt x="157" y="26"/>
                  </a:lnTo>
                  <a:lnTo>
                    <a:pt x="155" y="26"/>
                  </a:lnTo>
                  <a:lnTo>
                    <a:pt x="153" y="28"/>
                  </a:lnTo>
                  <a:lnTo>
                    <a:pt x="144" y="28"/>
                  </a:lnTo>
                  <a:lnTo>
                    <a:pt x="144" y="7"/>
                  </a:lnTo>
                  <a:close/>
                  <a:moveTo>
                    <a:pt x="148" y="15"/>
                  </a:moveTo>
                  <a:lnTo>
                    <a:pt x="151" y="15"/>
                  </a:lnTo>
                  <a:lnTo>
                    <a:pt x="153" y="15"/>
                  </a:lnTo>
                  <a:lnTo>
                    <a:pt x="155" y="15"/>
                  </a:lnTo>
                  <a:lnTo>
                    <a:pt x="157" y="13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1" y="9"/>
                  </a:lnTo>
                  <a:lnTo>
                    <a:pt x="148" y="9"/>
                  </a:lnTo>
                  <a:lnTo>
                    <a:pt x="148" y="15"/>
                  </a:lnTo>
                  <a:close/>
                  <a:moveTo>
                    <a:pt x="148" y="24"/>
                  </a:moveTo>
                  <a:lnTo>
                    <a:pt x="153" y="24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7" y="22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5" y="18"/>
                  </a:lnTo>
                  <a:lnTo>
                    <a:pt x="153" y="18"/>
                  </a:lnTo>
                  <a:lnTo>
                    <a:pt x="148" y="18"/>
                  </a:lnTo>
                  <a:lnTo>
                    <a:pt x="148" y="24"/>
                  </a:lnTo>
                  <a:close/>
                  <a:moveTo>
                    <a:pt x="174" y="7"/>
                  </a:moveTo>
                  <a:lnTo>
                    <a:pt x="175" y="7"/>
                  </a:lnTo>
                  <a:lnTo>
                    <a:pt x="177" y="7"/>
                  </a:lnTo>
                  <a:lnTo>
                    <a:pt x="179" y="9"/>
                  </a:lnTo>
                  <a:lnTo>
                    <a:pt x="181" y="13"/>
                  </a:lnTo>
                  <a:lnTo>
                    <a:pt x="181" y="15"/>
                  </a:lnTo>
                  <a:lnTo>
                    <a:pt x="181" y="17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79" y="24"/>
                  </a:lnTo>
                  <a:lnTo>
                    <a:pt x="177" y="26"/>
                  </a:lnTo>
                  <a:lnTo>
                    <a:pt x="175" y="28"/>
                  </a:lnTo>
                  <a:lnTo>
                    <a:pt x="174" y="28"/>
                  </a:lnTo>
                  <a:lnTo>
                    <a:pt x="170" y="28"/>
                  </a:lnTo>
                  <a:lnTo>
                    <a:pt x="168" y="26"/>
                  </a:lnTo>
                  <a:lnTo>
                    <a:pt x="166" y="24"/>
                  </a:lnTo>
                  <a:lnTo>
                    <a:pt x="164" y="22"/>
                  </a:lnTo>
                  <a:lnTo>
                    <a:pt x="164" y="20"/>
                  </a:lnTo>
                  <a:lnTo>
                    <a:pt x="164" y="17"/>
                  </a:lnTo>
                  <a:lnTo>
                    <a:pt x="164" y="15"/>
                  </a:lnTo>
                  <a:lnTo>
                    <a:pt x="164" y="13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70" y="7"/>
                  </a:lnTo>
                  <a:lnTo>
                    <a:pt x="174" y="7"/>
                  </a:lnTo>
                  <a:close/>
                  <a:moveTo>
                    <a:pt x="174" y="24"/>
                  </a:moveTo>
                  <a:lnTo>
                    <a:pt x="175" y="24"/>
                  </a:lnTo>
                  <a:lnTo>
                    <a:pt x="177" y="22"/>
                  </a:lnTo>
                  <a:lnTo>
                    <a:pt x="177" y="20"/>
                  </a:lnTo>
                  <a:lnTo>
                    <a:pt x="179" y="18"/>
                  </a:lnTo>
                  <a:lnTo>
                    <a:pt x="179" y="17"/>
                  </a:lnTo>
                  <a:lnTo>
                    <a:pt x="179" y="15"/>
                  </a:lnTo>
                  <a:lnTo>
                    <a:pt x="177" y="13"/>
                  </a:lnTo>
                  <a:lnTo>
                    <a:pt x="175" y="11"/>
                  </a:lnTo>
                  <a:lnTo>
                    <a:pt x="175" y="9"/>
                  </a:lnTo>
                  <a:lnTo>
                    <a:pt x="174" y="9"/>
                  </a:lnTo>
                  <a:lnTo>
                    <a:pt x="170" y="9"/>
                  </a:lnTo>
                  <a:lnTo>
                    <a:pt x="170" y="11"/>
                  </a:lnTo>
                  <a:lnTo>
                    <a:pt x="168" y="13"/>
                  </a:lnTo>
                  <a:lnTo>
                    <a:pt x="168" y="15"/>
                  </a:lnTo>
                  <a:lnTo>
                    <a:pt x="166" y="17"/>
                  </a:lnTo>
                  <a:lnTo>
                    <a:pt x="168" y="18"/>
                  </a:lnTo>
                  <a:lnTo>
                    <a:pt x="168" y="20"/>
                  </a:lnTo>
                  <a:lnTo>
                    <a:pt x="168" y="22"/>
                  </a:lnTo>
                  <a:lnTo>
                    <a:pt x="170" y="24"/>
                  </a:lnTo>
                  <a:lnTo>
                    <a:pt x="174" y="24"/>
                  </a:lnTo>
                  <a:close/>
                  <a:moveTo>
                    <a:pt x="187" y="28"/>
                  </a:moveTo>
                  <a:lnTo>
                    <a:pt x="187" y="31"/>
                  </a:lnTo>
                  <a:lnTo>
                    <a:pt x="183" y="31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5" y="22"/>
                  </a:lnTo>
                  <a:lnTo>
                    <a:pt x="187" y="22"/>
                  </a:lnTo>
                  <a:lnTo>
                    <a:pt x="187" y="20"/>
                  </a:lnTo>
                  <a:lnTo>
                    <a:pt x="187" y="7"/>
                  </a:lnTo>
                  <a:lnTo>
                    <a:pt x="199" y="7"/>
                  </a:lnTo>
                  <a:lnTo>
                    <a:pt x="199" y="24"/>
                  </a:lnTo>
                  <a:lnTo>
                    <a:pt x="201" y="24"/>
                  </a:lnTo>
                  <a:lnTo>
                    <a:pt x="201" y="31"/>
                  </a:lnTo>
                  <a:lnTo>
                    <a:pt x="199" y="31"/>
                  </a:lnTo>
                  <a:lnTo>
                    <a:pt x="199" y="28"/>
                  </a:lnTo>
                  <a:lnTo>
                    <a:pt x="187" y="28"/>
                  </a:lnTo>
                  <a:close/>
                  <a:moveTo>
                    <a:pt x="196" y="24"/>
                  </a:moveTo>
                  <a:lnTo>
                    <a:pt x="196" y="9"/>
                  </a:lnTo>
                  <a:lnTo>
                    <a:pt x="188" y="9"/>
                  </a:lnTo>
                  <a:lnTo>
                    <a:pt x="188" y="20"/>
                  </a:lnTo>
                  <a:lnTo>
                    <a:pt x="188" y="22"/>
                  </a:lnTo>
                  <a:lnTo>
                    <a:pt x="188" y="24"/>
                  </a:lnTo>
                  <a:lnTo>
                    <a:pt x="196" y="24"/>
                  </a:lnTo>
                  <a:close/>
                  <a:moveTo>
                    <a:pt x="218" y="15"/>
                  </a:moveTo>
                  <a:lnTo>
                    <a:pt x="216" y="11"/>
                  </a:lnTo>
                  <a:lnTo>
                    <a:pt x="212" y="9"/>
                  </a:lnTo>
                  <a:lnTo>
                    <a:pt x="211" y="11"/>
                  </a:lnTo>
                  <a:lnTo>
                    <a:pt x="209" y="11"/>
                  </a:lnTo>
                  <a:lnTo>
                    <a:pt x="207" y="15"/>
                  </a:lnTo>
                  <a:lnTo>
                    <a:pt x="207" y="17"/>
                  </a:lnTo>
                  <a:lnTo>
                    <a:pt x="207" y="20"/>
                  </a:lnTo>
                  <a:lnTo>
                    <a:pt x="209" y="22"/>
                  </a:lnTo>
                  <a:lnTo>
                    <a:pt x="211" y="24"/>
                  </a:lnTo>
                  <a:lnTo>
                    <a:pt x="212" y="24"/>
                  </a:lnTo>
                  <a:lnTo>
                    <a:pt x="214" y="24"/>
                  </a:lnTo>
                  <a:lnTo>
                    <a:pt x="216" y="24"/>
                  </a:lnTo>
                  <a:lnTo>
                    <a:pt x="216" y="22"/>
                  </a:lnTo>
                  <a:lnTo>
                    <a:pt x="218" y="20"/>
                  </a:lnTo>
                  <a:lnTo>
                    <a:pt x="220" y="20"/>
                  </a:lnTo>
                  <a:lnTo>
                    <a:pt x="220" y="22"/>
                  </a:lnTo>
                  <a:lnTo>
                    <a:pt x="218" y="26"/>
                  </a:lnTo>
                  <a:lnTo>
                    <a:pt x="216" y="28"/>
                  </a:lnTo>
                  <a:lnTo>
                    <a:pt x="212" y="28"/>
                  </a:lnTo>
                  <a:lnTo>
                    <a:pt x="211" y="28"/>
                  </a:lnTo>
                  <a:lnTo>
                    <a:pt x="207" y="26"/>
                  </a:lnTo>
                  <a:lnTo>
                    <a:pt x="205" y="24"/>
                  </a:lnTo>
                  <a:lnTo>
                    <a:pt x="205" y="22"/>
                  </a:lnTo>
                  <a:lnTo>
                    <a:pt x="203" y="20"/>
                  </a:lnTo>
                  <a:lnTo>
                    <a:pt x="203" y="18"/>
                  </a:lnTo>
                  <a:lnTo>
                    <a:pt x="203" y="15"/>
                  </a:lnTo>
                  <a:lnTo>
                    <a:pt x="205" y="13"/>
                  </a:lnTo>
                  <a:lnTo>
                    <a:pt x="205" y="9"/>
                  </a:lnTo>
                  <a:lnTo>
                    <a:pt x="207" y="7"/>
                  </a:lnTo>
                  <a:lnTo>
                    <a:pt x="211" y="7"/>
                  </a:lnTo>
                  <a:lnTo>
                    <a:pt x="212" y="7"/>
                  </a:lnTo>
                  <a:lnTo>
                    <a:pt x="214" y="7"/>
                  </a:lnTo>
                  <a:lnTo>
                    <a:pt x="216" y="7"/>
                  </a:lnTo>
                  <a:lnTo>
                    <a:pt x="218" y="9"/>
                  </a:lnTo>
                  <a:lnTo>
                    <a:pt x="220" y="11"/>
                  </a:lnTo>
                  <a:lnTo>
                    <a:pt x="220" y="13"/>
                  </a:lnTo>
                  <a:lnTo>
                    <a:pt x="220" y="15"/>
                  </a:lnTo>
                  <a:lnTo>
                    <a:pt x="218" y="15"/>
                  </a:lnTo>
                  <a:close/>
                  <a:moveTo>
                    <a:pt x="240" y="28"/>
                  </a:moveTo>
                  <a:lnTo>
                    <a:pt x="236" y="28"/>
                  </a:lnTo>
                  <a:lnTo>
                    <a:pt x="229" y="18"/>
                  </a:lnTo>
                  <a:lnTo>
                    <a:pt x="227" y="20"/>
                  </a:lnTo>
                  <a:lnTo>
                    <a:pt x="227" y="28"/>
                  </a:lnTo>
                  <a:lnTo>
                    <a:pt x="223" y="28"/>
                  </a:lnTo>
                  <a:lnTo>
                    <a:pt x="223" y="7"/>
                  </a:lnTo>
                  <a:lnTo>
                    <a:pt x="227" y="7"/>
                  </a:lnTo>
                  <a:lnTo>
                    <a:pt x="227" y="15"/>
                  </a:lnTo>
                  <a:lnTo>
                    <a:pt x="235" y="7"/>
                  </a:lnTo>
                  <a:lnTo>
                    <a:pt x="240" y="7"/>
                  </a:lnTo>
                  <a:lnTo>
                    <a:pt x="231" y="15"/>
                  </a:lnTo>
                  <a:lnTo>
                    <a:pt x="240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0" name="Freeform 140"/>
            <p:cNvSpPr>
              <a:spLocks noEditPoints="1"/>
            </p:cNvSpPr>
            <p:nvPr/>
          </p:nvSpPr>
          <p:spPr bwMode="auto">
            <a:xfrm>
              <a:off x="194" y="2618"/>
              <a:ext cx="184" cy="35"/>
            </a:xfrm>
            <a:custGeom>
              <a:avLst/>
              <a:gdLst>
                <a:gd name="T0" fmla="*/ 16 w 184"/>
                <a:gd name="T1" fmla="*/ 0 h 35"/>
                <a:gd name="T2" fmla="*/ 3 w 184"/>
                <a:gd name="T3" fmla="*/ 19 h 35"/>
                <a:gd name="T4" fmla="*/ 29 w 184"/>
                <a:gd name="T5" fmla="*/ 9 h 35"/>
                <a:gd name="T6" fmla="*/ 40 w 184"/>
                <a:gd name="T7" fmla="*/ 11 h 35"/>
                <a:gd name="T8" fmla="*/ 40 w 184"/>
                <a:gd name="T9" fmla="*/ 24 h 35"/>
                <a:gd name="T10" fmla="*/ 29 w 184"/>
                <a:gd name="T11" fmla="*/ 26 h 35"/>
                <a:gd name="T12" fmla="*/ 33 w 184"/>
                <a:gd name="T13" fmla="*/ 26 h 35"/>
                <a:gd name="T14" fmla="*/ 38 w 184"/>
                <a:gd name="T15" fmla="*/ 19 h 35"/>
                <a:gd name="T16" fmla="*/ 33 w 184"/>
                <a:gd name="T17" fmla="*/ 11 h 35"/>
                <a:gd name="T18" fmla="*/ 29 w 184"/>
                <a:gd name="T19" fmla="*/ 24 h 35"/>
                <a:gd name="T20" fmla="*/ 49 w 184"/>
                <a:gd name="T21" fmla="*/ 8 h 35"/>
                <a:gd name="T22" fmla="*/ 61 w 184"/>
                <a:gd name="T23" fmla="*/ 11 h 35"/>
                <a:gd name="T24" fmla="*/ 62 w 184"/>
                <a:gd name="T25" fmla="*/ 26 h 35"/>
                <a:gd name="T26" fmla="*/ 61 w 184"/>
                <a:gd name="T27" fmla="*/ 28 h 35"/>
                <a:gd name="T28" fmla="*/ 57 w 184"/>
                <a:gd name="T29" fmla="*/ 26 h 35"/>
                <a:gd name="T30" fmla="*/ 46 w 184"/>
                <a:gd name="T31" fmla="*/ 26 h 35"/>
                <a:gd name="T32" fmla="*/ 48 w 184"/>
                <a:gd name="T33" fmla="*/ 17 h 35"/>
                <a:gd name="T34" fmla="*/ 53 w 184"/>
                <a:gd name="T35" fmla="*/ 11 h 35"/>
                <a:gd name="T36" fmla="*/ 57 w 184"/>
                <a:gd name="T37" fmla="*/ 19 h 35"/>
                <a:gd name="T38" fmla="*/ 49 w 184"/>
                <a:gd name="T39" fmla="*/ 19 h 35"/>
                <a:gd name="T40" fmla="*/ 51 w 184"/>
                <a:gd name="T41" fmla="*/ 26 h 35"/>
                <a:gd name="T42" fmla="*/ 57 w 184"/>
                <a:gd name="T43" fmla="*/ 21 h 35"/>
                <a:gd name="T44" fmla="*/ 70 w 184"/>
                <a:gd name="T45" fmla="*/ 13 h 35"/>
                <a:gd name="T46" fmla="*/ 73 w 184"/>
                <a:gd name="T47" fmla="*/ 26 h 35"/>
                <a:gd name="T48" fmla="*/ 81 w 184"/>
                <a:gd name="T49" fmla="*/ 24 h 35"/>
                <a:gd name="T50" fmla="*/ 68 w 184"/>
                <a:gd name="T51" fmla="*/ 26 h 35"/>
                <a:gd name="T52" fmla="*/ 68 w 184"/>
                <a:gd name="T53" fmla="*/ 11 h 35"/>
                <a:gd name="T54" fmla="*/ 79 w 184"/>
                <a:gd name="T55" fmla="*/ 9 h 35"/>
                <a:gd name="T56" fmla="*/ 101 w 184"/>
                <a:gd name="T57" fmla="*/ 8 h 35"/>
                <a:gd name="T58" fmla="*/ 85 w 184"/>
                <a:gd name="T59" fmla="*/ 28 h 35"/>
                <a:gd name="T60" fmla="*/ 114 w 184"/>
                <a:gd name="T61" fmla="*/ 8 h 35"/>
                <a:gd name="T62" fmla="*/ 123 w 184"/>
                <a:gd name="T63" fmla="*/ 19 h 35"/>
                <a:gd name="T64" fmla="*/ 114 w 184"/>
                <a:gd name="T65" fmla="*/ 28 h 35"/>
                <a:gd name="T66" fmla="*/ 105 w 184"/>
                <a:gd name="T67" fmla="*/ 19 h 35"/>
                <a:gd name="T68" fmla="*/ 114 w 184"/>
                <a:gd name="T69" fmla="*/ 8 h 35"/>
                <a:gd name="T70" fmla="*/ 120 w 184"/>
                <a:gd name="T71" fmla="*/ 21 h 35"/>
                <a:gd name="T72" fmla="*/ 116 w 184"/>
                <a:gd name="T73" fmla="*/ 11 h 35"/>
                <a:gd name="T74" fmla="*/ 109 w 184"/>
                <a:gd name="T75" fmla="*/ 17 h 35"/>
                <a:gd name="T76" fmla="*/ 112 w 184"/>
                <a:gd name="T77" fmla="*/ 26 h 35"/>
                <a:gd name="T78" fmla="*/ 125 w 184"/>
                <a:gd name="T79" fmla="*/ 24 h 35"/>
                <a:gd name="T80" fmla="*/ 140 w 184"/>
                <a:gd name="T81" fmla="*/ 8 h 35"/>
                <a:gd name="T82" fmla="*/ 127 w 184"/>
                <a:gd name="T83" fmla="*/ 28 h 35"/>
                <a:gd name="T84" fmla="*/ 129 w 184"/>
                <a:gd name="T85" fmla="*/ 24 h 35"/>
                <a:gd name="T86" fmla="*/ 153 w 184"/>
                <a:gd name="T87" fmla="*/ 8 h 35"/>
                <a:gd name="T88" fmla="*/ 160 w 184"/>
                <a:gd name="T89" fmla="*/ 13 h 35"/>
                <a:gd name="T90" fmla="*/ 164 w 184"/>
                <a:gd name="T91" fmla="*/ 28 h 35"/>
                <a:gd name="T92" fmla="*/ 162 w 184"/>
                <a:gd name="T93" fmla="*/ 28 h 35"/>
                <a:gd name="T94" fmla="*/ 155 w 184"/>
                <a:gd name="T95" fmla="*/ 28 h 35"/>
                <a:gd name="T96" fmla="*/ 145 w 184"/>
                <a:gd name="T97" fmla="*/ 26 h 35"/>
                <a:gd name="T98" fmla="*/ 151 w 184"/>
                <a:gd name="T99" fmla="*/ 17 h 35"/>
                <a:gd name="T100" fmla="*/ 151 w 184"/>
                <a:gd name="T101" fmla="*/ 11 h 35"/>
                <a:gd name="T102" fmla="*/ 157 w 184"/>
                <a:gd name="T103" fmla="*/ 19 h 35"/>
                <a:gd name="T104" fmla="*/ 149 w 184"/>
                <a:gd name="T105" fmla="*/ 21 h 35"/>
                <a:gd name="T106" fmla="*/ 153 w 184"/>
                <a:gd name="T107" fmla="*/ 26 h 35"/>
                <a:gd name="T108" fmla="*/ 158 w 184"/>
                <a:gd name="T109" fmla="*/ 19 h 35"/>
                <a:gd name="T110" fmla="*/ 171 w 184"/>
                <a:gd name="T111" fmla="*/ 9 h 35"/>
                <a:gd name="T112" fmla="*/ 182 w 184"/>
                <a:gd name="T113" fmla="*/ 13 h 35"/>
                <a:gd name="T114" fmla="*/ 181 w 184"/>
                <a:gd name="T115" fmla="*/ 26 h 35"/>
                <a:gd name="T116" fmla="*/ 170 w 184"/>
                <a:gd name="T117" fmla="*/ 26 h 35"/>
                <a:gd name="T118" fmla="*/ 177 w 184"/>
                <a:gd name="T119" fmla="*/ 26 h 35"/>
                <a:gd name="T120" fmla="*/ 181 w 184"/>
                <a:gd name="T121" fmla="*/ 17 h 35"/>
                <a:gd name="T122" fmla="*/ 173 w 184"/>
                <a:gd name="T123" fmla="*/ 11 h 35"/>
                <a:gd name="T124" fmla="*/ 173 w 184"/>
                <a:gd name="T125" fmla="*/ 26 h 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84"/>
                <a:gd name="T190" fmla="*/ 0 h 35"/>
                <a:gd name="T191" fmla="*/ 184 w 184"/>
                <a:gd name="T192" fmla="*/ 35 h 3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84" h="35">
                  <a:moveTo>
                    <a:pt x="3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13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8"/>
                  </a:lnTo>
                  <a:lnTo>
                    <a:pt x="16" y="28"/>
                  </a:lnTo>
                  <a:lnTo>
                    <a:pt x="7" y="15"/>
                  </a:lnTo>
                  <a:lnTo>
                    <a:pt x="3" y="19"/>
                  </a:lnTo>
                  <a:lnTo>
                    <a:pt x="3" y="28"/>
                  </a:lnTo>
                  <a:close/>
                  <a:moveTo>
                    <a:pt x="24" y="8"/>
                  </a:moveTo>
                  <a:lnTo>
                    <a:pt x="27" y="8"/>
                  </a:lnTo>
                  <a:lnTo>
                    <a:pt x="27" y="11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7" y="8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2" y="15"/>
                  </a:lnTo>
                  <a:lnTo>
                    <a:pt x="42" y="17"/>
                  </a:lnTo>
                  <a:lnTo>
                    <a:pt x="42" y="21"/>
                  </a:lnTo>
                  <a:lnTo>
                    <a:pt x="40" y="22"/>
                  </a:lnTo>
                  <a:lnTo>
                    <a:pt x="40" y="24"/>
                  </a:lnTo>
                  <a:lnTo>
                    <a:pt x="38" y="26"/>
                  </a:lnTo>
                  <a:lnTo>
                    <a:pt x="37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24" y="8"/>
                  </a:lnTo>
                  <a:close/>
                  <a:moveTo>
                    <a:pt x="33" y="26"/>
                  </a:moveTo>
                  <a:lnTo>
                    <a:pt x="35" y="26"/>
                  </a:lnTo>
                  <a:lnTo>
                    <a:pt x="37" y="24"/>
                  </a:lnTo>
                  <a:lnTo>
                    <a:pt x="38" y="22"/>
                  </a:lnTo>
                  <a:lnTo>
                    <a:pt x="38" y="21"/>
                  </a:lnTo>
                  <a:lnTo>
                    <a:pt x="38" y="19"/>
                  </a:lnTo>
                  <a:lnTo>
                    <a:pt x="38" y="17"/>
                  </a:lnTo>
                  <a:lnTo>
                    <a:pt x="38" y="15"/>
                  </a:lnTo>
                  <a:lnTo>
                    <a:pt x="37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7" y="15"/>
                  </a:lnTo>
                  <a:lnTo>
                    <a:pt x="27" y="19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3" y="26"/>
                  </a:lnTo>
                  <a:close/>
                  <a:moveTo>
                    <a:pt x="46" y="15"/>
                  </a:moveTo>
                  <a:lnTo>
                    <a:pt x="46" y="11"/>
                  </a:lnTo>
                  <a:lnTo>
                    <a:pt x="48" y="9"/>
                  </a:lnTo>
                  <a:lnTo>
                    <a:pt x="49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61" y="11"/>
                  </a:lnTo>
                  <a:lnTo>
                    <a:pt x="61" y="13"/>
                  </a:lnTo>
                  <a:lnTo>
                    <a:pt x="61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6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49" y="28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6" y="19"/>
                  </a:lnTo>
                  <a:lnTo>
                    <a:pt x="48" y="17"/>
                  </a:lnTo>
                  <a:lnTo>
                    <a:pt x="49" y="17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7" y="13"/>
                  </a:lnTo>
                  <a:lnTo>
                    <a:pt x="57" y="11"/>
                  </a:lnTo>
                  <a:lnTo>
                    <a:pt x="53" y="11"/>
                  </a:lnTo>
                  <a:lnTo>
                    <a:pt x="51" y="11"/>
                  </a:lnTo>
                  <a:lnTo>
                    <a:pt x="49" y="11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6" y="15"/>
                  </a:lnTo>
                  <a:close/>
                  <a:moveTo>
                    <a:pt x="57" y="19"/>
                  </a:moveTo>
                  <a:lnTo>
                    <a:pt x="57" y="19"/>
                  </a:lnTo>
                  <a:lnTo>
                    <a:pt x="55" y="19"/>
                  </a:lnTo>
                  <a:lnTo>
                    <a:pt x="53" y="19"/>
                  </a:lnTo>
                  <a:lnTo>
                    <a:pt x="51" y="19"/>
                  </a:lnTo>
                  <a:lnTo>
                    <a:pt x="49" y="19"/>
                  </a:lnTo>
                  <a:lnTo>
                    <a:pt x="49" y="21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7" y="21"/>
                  </a:lnTo>
                  <a:lnTo>
                    <a:pt x="57" y="19"/>
                  </a:lnTo>
                  <a:close/>
                  <a:moveTo>
                    <a:pt x="79" y="15"/>
                  </a:moveTo>
                  <a:lnTo>
                    <a:pt x="77" y="11"/>
                  </a:lnTo>
                  <a:lnTo>
                    <a:pt x="73" y="11"/>
                  </a:lnTo>
                  <a:lnTo>
                    <a:pt x="72" y="11"/>
                  </a:lnTo>
                  <a:lnTo>
                    <a:pt x="70" y="13"/>
                  </a:lnTo>
                  <a:lnTo>
                    <a:pt x="68" y="15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7" y="24"/>
                  </a:lnTo>
                  <a:lnTo>
                    <a:pt x="77" y="22"/>
                  </a:lnTo>
                  <a:lnTo>
                    <a:pt x="79" y="21"/>
                  </a:lnTo>
                  <a:lnTo>
                    <a:pt x="81" y="21"/>
                  </a:lnTo>
                  <a:lnTo>
                    <a:pt x="81" y="24"/>
                  </a:lnTo>
                  <a:lnTo>
                    <a:pt x="79" y="26"/>
                  </a:lnTo>
                  <a:lnTo>
                    <a:pt x="77" y="28"/>
                  </a:lnTo>
                  <a:lnTo>
                    <a:pt x="73" y="28"/>
                  </a:lnTo>
                  <a:lnTo>
                    <a:pt x="72" y="28"/>
                  </a:lnTo>
                  <a:lnTo>
                    <a:pt x="68" y="28"/>
                  </a:lnTo>
                  <a:lnTo>
                    <a:pt x="68" y="26"/>
                  </a:lnTo>
                  <a:lnTo>
                    <a:pt x="66" y="24"/>
                  </a:lnTo>
                  <a:lnTo>
                    <a:pt x="64" y="21"/>
                  </a:lnTo>
                  <a:lnTo>
                    <a:pt x="64" y="19"/>
                  </a:lnTo>
                  <a:lnTo>
                    <a:pt x="64" y="15"/>
                  </a:lnTo>
                  <a:lnTo>
                    <a:pt x="66" y="13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2" y="8"/>
                  </a:lnTo>
                  <a:lnTo>
                    <a:pt x="73" y="8"/>
                  </a:lnTo>
                  <a:lnTo>
                    <a:pt x="77" y="8"/>
                  </a:lnTo>
                  <a:lnTo>
                    <a:pt x="79" y="9"/>
                  </a:lnTo>
                  <a:lnTo>
                    <a:pt x="81" y="11"/>
                  </a:lnTo>
                  <a:lnTo>
                    <a:pt x="81" y="13"/>
                  </a:lnTo>
                  <a:lnTo>
                    <a:pt x="81" y="15"/>
                  </a:lnTo>
                  <a:lnTo>
                    <a:pt x="79" y="15"/>
                  </a:lnTo>
                  <a:close/>
                  <a:moveTo>
                    <a:pt x="97" y="8"/>
                  </a:moveTo>
                  <a:lnTo>
                    <a:pt x="101" y="8"/>
                  </a:lnTo>
                  <a:lnTo>
                    <a:pt x="101" y="28"/>
                  </a:lnTo>
                  <a:lnTo>
                    <a:pt x="97" y="28"/>
                  </a:lnTo>
                  <a:lnTo>
                    <a:pt x="97" y="19"/>
                  </a:lnTo>
                  <a:lnTo>
                    <a:pt x="88" y="19"/>
                  </a:lnTo>
                  <a:lnTo>
                    <a:pt x="88" y="28"/>
                  </a:lnTo>
                  <a:lnTo>
                    <a:pt x="85" y="28"/>
                  </a:lnTo>
                  <a:lnTo>
                    <a:pt x="85" y="8"/>
                  </a:lnTo>
                  <a:lnTo>
                    <a:pt x="88" y="8"/>
                  </a:lnTo>
                  <a:lnTo>
                    <a:pt x="88" y="17"/>
                  </a:lnTo>
                  <a:lnTo>
                    <a:pt x="97" y="17"/>
                  </a:lnTo>
                  <a:lnTo>
                    <a:pt x="97" y="8"/>
                  </a:lnTo>
                  <a:close/>
                  <a:moveTo>
                    <a:pt x="114" y="8"/>
                  </a:moveTo>
                  <a:lnTo>
                    <a:pt x="116" y="8"/>
                  </a:lnTo>
                  <a:lnTo>
                    <a:pt x="118" y="9"/>
                  </a:lnTo>
                  <a:lnTo>
                    <a:pt x="120" y="11"/>
                  </a:lnTo>
                  <a:lnTo>
                    <a:pt x="121" y="13"/>
                  </a:lnTo>
                  <a:lnTo>
                    <a:pt x="121" y="15"/>
                  </a:lnTo>
                  <a:lnTo>
                    <a:pt x="123" y="19"/>
                  </a:lnTo>
                  <a:lnTo>
                    <a:pt x="121" y="21"/>
                  </a:lnTo>
                  <a:lnTo>
                    <a:pt x="121" y="22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6" y="28"/>
                  </a:lnTo>
                  <a:lnTo>
                    <a:pt x="114" y="28"/>
                  </a:lnTo>
                  <a:lnTo>
                    <a:pt x="110" y="28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5" y="22"/>
                  </a:lnTo>
                  <a:lnTo>
                    <a:pt x="105" y="21"/>
                  </a:lnTo>
                  <a:lnTo>
                    <a:pt x="105" y="19"/>
                  </a:lnTo>
                  <a:lnTo>
                    <a:pt x="105" y="15"/>
                  </a:lnTo>
                  <a:lnTo>
                    <a:pt x="105" y="13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0" y="8"/>
                  </a:lnTo>
                  <a:lnTo>
                    <a:pt x="114" y="8"/>
                  </a:lnTo>
                  <a:close/>
                  <a:moveTo>
                    <a:pt x="114" y="26"/>
                  </a:moveTo>
                  <a:lnTo>
                    <a:pt x="116" y="26"/>
                  </a:lnTo>
                  <a:lnTo>
                    <a:pt x="118" y="24"/>
                  </a:lnTo>
                  <a:lnTo>
                    <a:pt x="118" y="22"/>
                  </a:lnTo>
                  <a:lnTo>
                    <a:pt x="120" y="21"/>
                  </a:lnTo>
                  <a:lnTo>
                    <a:pt x="120" y="19"/>
                  </a:lnTo>
                  <a:lnTo>
                    <a:pt x="120" y="17"/>
                  </a:lnTo>
                  <a:lnTo>
                    <a:pt x="120" y="15"/>
                  </a:lnTo>
                  <a:lnTo>
                    <a:pt x="118" y="13"/>
                  </a:lnTo>
                  <a:lnTo>
                    <a:pt x="118" y="11"/>
                  </a:lnTo>
                  <a:lnTo>
                    <a:pt x="116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0" y="11"/>
                  </a:lnTo>
                  <a:lnTo>
                    <a:pt x="109" y="13"/>
                  </a:lnTo>
                  <a:lnTo>
                    <a:pt x="109" y="15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2"/>
                  </a:lnTo>
                  <a:lnTo>
                    <a:pt x="110" y="24"/>
                  </a:lnTo>
                  <a:lnTo>
                    <a:pt x="112" y="26"/>
                  </a:lnTo>
                  <a:lnTo>
                    <a:pt x="114" y="26"/>
                  </a:lnTo>
                  <a:close/>
                  <a:moveTo>
                    <a:pt x="127" y="28"/>
                  </a:moveTo>
                  <a:lnTo>
                    <a:pt x="127" y="33"/>
                  </a:lnTo>
                  <a:lnTo>
                    <a:pt x="123" y="33"/>
                  </a:lnTo>
                  <a:lnTo>
                    <a:pt x="123" y="24"/>
                  </a:lnTo>
                  <a:lnTo>
                    <a:pt x="125" y="24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27" y="21"/>
                  </a:lnTo>
                  <a:lnTo>
                    <a:pt x="127" y="8"/>
                  </a:lnTo>
                  <a:lnTo>
                    <a:pt x="140" y="8"/>
                  </a:lnTo>
                  <a:lnTo>
                    <a:pt x="140" y="24"/>
                  </a:lnTo>
                  <a:lnTo>
                    <a:pt x="142" y="24"/>
                  </a:lnTo>
                  <a:lnTo>
                    <a:pt x="142" y="33"/>
                  </a:lnTo>
                  <a:lnTo>
                    <a:pt x="140" y="33"/>
                  </a:lnTo>
                  <a:lnTo>
                    <a:pt x="140" y="28"/>
                  </a:lnTo>
                  <a:lnTo>
                    <a:pt x="127" y="28"/>
                  </a:lnTo>
                  <a:close/>
                  <a:moveTo>
                    <a:pt x="138" y="24"/>
                  </a:moveTo>
                  <a:lnTo>
                    <a:pt x="138" y="11"/>
                  </a:lnTo>
                  <a:lnTo>
                    <a:pt x="129" y="11"/>
                  </a:lnTo>
                  <a:lnTo>
                    <a:pt x="129" y="21"/>
                  </a:lnTo>
                  <a:lnTo>
                    <a:pt x="129" y="24"/>
                  </a:lnTo>
                  <a:lnTo>
                    <a:pt x="138" y="24"/>
                  </a:lnTo>
                  <a:close/>
                  <a:moveTo>
                    <a:pt x="145" y="15"/>
                  </a:moveTo>
                  <a:lnTo>
                    <a:pt x="145" y="11"/>
                  </a:lnTo>
                  <a:lnTo>
                    <a:pt x="147" y="9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8"/>
                  </a:lnTo>
                  <a:lnTo>
                    <a:pt x="157" y="8"/>
                  </a:lnTo>
                  <a:lnTo>
                    <a:pt x="158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0" y="13"/>
                  </a:lnTo>
                  <a:lnTo>
                    <a:pt x="160" y="24"/>
                  </a:lnTo>
                  <a:lnTo>
                    <a:pt x="160" y="26"/>
                  </a:lnTo>
                  <a:lnTo>
                    <a:pt x="162" y="26"/>
                  </a:lnTo>
                  <a:lnTo>
                    <a:pt x="164" y="26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60" y="28"/>
                  </a:lnTo>
                  <a:lnTo>
                    <a:pt x="158" y="28"/>
                  </a:lnTo>
                  <a:lnTo>
                    <a:pt x="158" y="26"/>
                  </a:lnTo>
                  <a:lnTo>
                    <a:pt x="157" y="26"/>
                  </a:lnTo>
                  <a:lnTo>
                    <a:pt x="155" y="28"/>
                  </a:lnTo>
                  <a:lnTo>
                    <a:pt x="153" y="28"/>
                  </a:lnTo>
                  <a:lnTo>
                    <a:pt x="151" y="28"/>
                  </a:lnTo>
                  <a:lnTo>
                    <a:pt x="149" y="28"/>
                  </a:lnTo>
                  <a:lnTo>
                    <a:pt x="147" y="28"/>
                  </a:lnTo>
                  <a:lnTo>
                    <a:pt x="145" y="26"/>
                  </a:lnTo>
                  <a:lnTo>
                    <a:pt x="145" y="24"/>
                  </a:lnTo>
                  <a:lnTo>
                    <a:pt x="144" y="22"/>
                  </a:lnTo>
                  <a:lnTo>
                    <a:pt x="145" y="21"/>
                  </a:lnTo>
                  <a:lnTo>
                    <a:pt x="145" y="19"/>
                  </a:lnTo>
                  <a:lnTo>
                    <a:pt x="147" y="17"/>
                  </a:lnTo>
                  <a:lnTo>
                    <a:pt x="151" y="17"/>
                  </a:lnTo>
                  <a:lnTo>
                    <a:pt x="157" y="15"/>
                  </a:lnTo>
                  <a:lnTo>
                    <a:pt x="158" y="13"/>
                  </a:lnTo>
                  <a:lnTo>
                    <a:pt x="157" y="11"/>
                  </a:lnTo>
                  <a:lnTo>
                    <a:pt x="153" y="11"/>
                  </a:lnTo>
                  <a:lnTo>
                    <a:pt x="151" y="11"/>
                  </a:lnTo>
                  <a:lnTo>
                    <a:pt x="149" y="11"/>
                  </a:lnTo>
                  <a:lnTo>
                    <a:pt x="149" y="13"/>
                  </a:lnTo>
                  <a:lnTo>
                    <a:pt x="149" y="15"/>
                  </a:lnTo>
                  <a:lnTo>
                    <a:pt x="145" y="15"/>
                  </a:lnTo>
                  <a:close/>
                  <a:moveTo>
                    <a:pt x="158" y="19"/>
                  </a:moveTo>
                  <a:lnTo>
                    <a:pt x="157" y="19"/>
                  </a:lnTo>
                  <a:lnTo>
                    <a:pt x="155" y="19"/>
                  </a:lnTo>
                  <a:lnTo>
                    <a:pt x="153" y="19"/>
                  </a:lnTo>
                  <a:lnTo>
                    <a:pt x="151" y="19"/>
                  </a:lnTo>
                  <a:lnTo>
                    <a:pt x="149" y="21"/>
                  </a:lnTo>
                  <a:lnTo>
                    <a:pt x="147" y="21"/>
                  </a:lnTo>
                  <a:lnTo>
                    <a:pt x="147" y="22"/>
                  </a:lnTo>
                  <a:lnTo>
                    <a:pt x="149" y="24"/>
                  </a:lnTo>
                  <a:lnTo>
                    <a:pt x="151" y="26"/>
                  </a:lnTo>
                  <a:lnTo>
                    <a:pt x="153" y="26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19"/>
                  </a:lnTo>
                  <a:close/>
                  <a:moveTo>
                    <a:pt x="166" y="8"/>
                  </a:moveTo>
                  <a:lnTo>
                    <a:pt x="170" y="8"/>
                  </a:lnTo>
                  <a:lnTo>
                    <a:pt x="170" y="11"/>
                  </a:lnTo>
                  <a:lnTo>
                    <a:pt x="171" y="9"/>
                  </a:lnTo>
                  <a:lnTo>
                    <a:pt x="173" y="8"/>
                  </a:lnTo>
                  <a:lnTo>
                    <a:pt x="175" y="8"/>
                  </a:lnTo>
                  <a:lnTo>
                    <a:pt x="179" y="8"/>
                  </a:lnTo>
                  <a:lnTo>
                    <a:pt x="181" y="9"/>
                  </a:lnTo>
                  <a:lnTo>
                    <a:pt x="182" y="11"/>
                  </a:lnTo>
                  <a:lnTo>
                    <a:pt x="182" y="13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21"/>
                  </a:lnTo>
                  <a:lnTo>
                    <a:pt x="182" y="22"/>
                  </a:lnTo>
                  <a:lnTo>
                    <a:pt x="182" y="24"/>
                  </a:lnTo>
                  <a:lnTo>
                    <a:pt x="181" y="26"/>
                  </a:lnTo>
                  <a:lnTo>
                    <a:pt x="179" y="28"/>
                  </a:lnTo>
                  <a:lnTo>
                    <a:pt x="175" y="28"/>
                  </a:lnTo>
                  <a:lnTo>
                    <a:pt x="173" y="28"/>
                  </a:lnTo>
                  <a:lnTo>
                    <a:pt x="171" y="28"/>
                  </a:lnTo>
                  <a:lnTo>
                    <a:pt x="171" y="26"/>
                  </a:lnTo>
                  <a:lnTo>
                    <a:pt x="170" y="26"/>
                  </a:lnTo>
                  <a:lnTo>
                    <a:pt x="170" y="35"/>
                  </a:lnTo>
                  <a:lnTo>
                    <a:pt x="166" y="35"/>
                  </a:lnTo>
                  <a:lnTo>
                    <a:pt x="166" y="8"/>
                  </a:lnTo>
                  <a:close/>
                  <a:moveTo>
                    <a:pt x="175" y="26"/>
                  </a:moveTo>
                  <a:lnTo>
                    <a:pt x="177" y="26"/>
                  </a:lnTo>
                  <a:lnTo>
                    <a:pt x="179" y="24"/>
                  </a:lnTo>
                  <a:lnTo>
                    <a:pt x="181" y="22"/>
                  </a:lnTo>
                  <a:lnTo>
                    <a:pt x="181" y="21"/>
                  </a:lnTo>
                  <a:lnTo>
                    <a:pt x="181" y="19"/>
                  </a:lnTo>
                  <a:lnTo>
                    <a:pt x="181" y="17"/>
                  </a:lnTo>
                  <a:lnTo>
                    <a:pt x="181" y="15"/>
                  </a:lnTo>
                  <a:lnTo>
                    <a:pt x="179" y="13"/>
                  </a:lnTo>
                  <a:lnTo>
                    <a:pt x="179" y="11"/>
                  </a:lnTo>
                  <a:lnTo>
                    <a:pt x="177" y="11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1" y="13"/>
                  </a:lnTo>
                  <a:lnTo>
                    <a:pt x="170" y="15"/>
                  </a:lnTo>
                  <a:lnTo>
                    <a:pt x="170" y="19"/>
                  </a:lnTo>
                  <a:lnTo>
                    <a:pt x="170" y="22"/>
                  </a:lnTo>
                  <a:lnTo>
                    <a:pt x="171" y="24"/>
                  </a:lnTo>
                  <a:lnTo>
                    <a:pt x="173" y="26"/>
                  </a:lnTo>
                  <a:lnTo>
                    <a:pt x="175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1" name="Freeform 141"/>
            <p:cNvSpPr>
              <a:spLocks noEditPoints="1"/>
            </p:cNvSpPr>
            <p:nvPr/>
          </p:nvSpPr>
          <p:spPr bwMode="auto">
            <a:xfrm>
              <a:off x="214" y="2701"/>
              <a:ext cx="127" cy="28"/>
            </a:xfrm>
            <a:custGeom>
              <a:avLst/>
              <a:gdLst>
                <a:gd name="T0" fmla="*/ 22 w 127"/>
                <a:gd name="T1" fmla="*/ 8 h 28"/>
                <a:gd name="T2" fmla="*/ 15 w 127"/>
                <a:gd name="T3" fmla="*/ 26 h 28"/>
                <a:gd name="T4" fmla="*/ 2 w 127"/>
                <a:gd name="T5" fmla="*/ 6 h 28"/>
                <a:gd name="T6" fmla="*/ 0 w 127"/>
                <a:gd name="T7" fmla="*/ 0 h 28"/>
                <a:gd name="T8" fmla="*/ 20 w 127"/>
                <a:gd name="T9" fmla="*/ 0 h 28"/>
                <a:gd name="T10" fmla="*/ 29 w 127"/>
                <a:gd name="T11" fmla="*/ 13 h 28"/>
                <a:gd name="T12" fmla="*/ 39 w 127"/>
                <a:gd name="T13" fmla="*/ 8 h 28"/>
                <a:gd name="T14" fmla="*/ 44 w 127"/>
                <a:gd name="T15" fmla="*/ 10 h 28"/>
                <a:gd name="T16" fmla="*/ 46 w 127"/>
                <a:gd name="T17" fmla="*/ 24 h 28"/>
                <a:gd name="T18" fmla="*/ 48 w 127"/>
                <a:gd name="T19" fmla="*/ 26 h 28"/>
                <a:gd name="T20" fmla="*/ 46 w 127"/>
                <a:gd name="T21" fmla="*/ 28 h 28"/>
                <a:gd name="T22" fmla="*/ 42 w 127"/>
                <a:gd name="T23" fmla="*/ 26 h 28"/>
                <a:gd name="T24" fmla="*/ 39 w 127"/>
                <a:gd name="T25" fmla="*/ 26 h 28"/>
                <a:gd name="T26" fmla="*/ 31 w 127"/>
                <a:gd name="T27" fmla="*/ 26 h 28"/>
                <a:gd name="T28" fmla="*/ 29 w 127"/>
                <a:gd name="T29" fmla="*/ 23 h 28"/>
                <a:gd name="T30" fmla="*/ 35 w 127"/>
                <a:gd name="T31" fmla="*/ 15 h 28"/>
                <a:gd name="T32" fmla="*/ 41 w 127"/>
                <a:gd name="T33" fmla="*/ 10 h 28"/>
                <a:gd name="T34" fmla="*/ 33 w 127"/>
                <a:gd name="T35" fmla="*/ 11 h 28"/>
                <a:gd name="T36" fmla="*/ 41 w 127"/>
                <a:gd name="T37" fmla="*/ 17 h 28"/>
                <a:gd name="T38" fmla="*/ 35 w 127"/>
                <a:gd name="T39" fmla="*/ 19 h 28"/>
                <a:gd name="T40" fmla="*/ 33 w 127"/>
                <a:gd name="T41" fmla="*/ 21 h 28"/>
                <a:gd name="T42" fmla="*/ 37 w 127"/>
                <a:gd name="T43" fmla="*/ 24 h 28"/>
                <a:gd name="T44" fmla="*/ 42 w 127"/>
                <a:gd name="T45" fmla="*/ 21 h 28"/>
                <a:gd name="T46" fmla="*/ 53 w 127"/>
                <a:gd name="T47" fmla="*/ 23 h 28"/>
                <a:gd name="T48" fmla="*/ 63 w 127"/>
                <a:gd name="T49" fmla="*/ 26 h 28"/>
                <a:gd name="T50" fmla="*/ 52 w 127"/>
                <a:gd name="T51" fmla="*/ 26 h 28"/>
                <a:gd name="T52" fmla="*/ 65 w 127"/>
                <a:gd name="T53" fmla="*/ 0 h 28"/>
                <a:gd name="T54" fmla="*/ 53 w 127"/>
                <a:gd name="T55" fmla="*/ 0 h 28"/>
                <a:gd name="T56" fmla="*/ 57 w 127"/>
                <a:gd name="T57" fmla="*/ 2 h 28"/>
                <a:gd name="T58" fmla="*/ 63 w 127"/>
                <a:gd name="T59" fmla="*/ 0 h 28"/>
                <a:gd name="T60" fmla="*/ 83 w 127"/>
                <a:gd name="T61" fmla="*/ 26 h 28"/>
                <a:gd name="T62" fmla="*/ 72 w 127"/>
                <a:gd name="T63" fmla="*/ 26 h 28"/>
                <a:gd name="T64" fmla="*/ 83 w 127"/>
                <a:gd name="T65" fmla="*/ 8 h 28"/>
                <a:gd name="T66" fmla="*/ 98 w 127"/>
                <a:gd name="T67" fmla="*/ 8 h 28"/>
                <a:gd name="T68" fmla="*/ 107 w 127"/>
                <a:gd name="T69" fmla="*/ 11 h 28"/>
                <a:gd name="T70" fmla="*/ 107 w 127"/>
                <a:gd name="T71" fmla="*/ 23 h 28"/>
                <a:gd name="T72" fmla="*/ 98 w 127"/>
                <a:gd name="T73" fmla="*/ 28 h 28"/>
                <a:gd name="T74" fmla="*/ 90 w 127"/>
                <a:gd name="T75" fmla="*/ 23 h 28"/>
                <a:gd name="T76" fmla="*/ 90 w 127"/>
                <a:gd name="T77" fmla="*/ 11 h 28"/>
                <a:gd name="T78" fmla="*/ 98 w 127"/>
                <a:gd name="T79" fmla="*/ 8 h 28"/>
                <a:gd name="T80" fmla="*/ 103 w 127"/>
                <a:gd name="T81" fmla="*/ 23 h 28"/>
                <a:gd name="T82" fmla="*/ 103 w 127"/>
                <a:gd name="T83" fmla="*/ 15 h 28"/>
                <a:gd name="T84" fmla="*/ 100 w 127"/>
                <a:gd name="T85" fmla="*/ 10 h 28"/>
                <a:gd name="T86" fmla="*/ 94 w 127"/>
                <a:gd name="T87" fmla="*/ 11 h 28"/>
                <a:gd name="T88" fmla="*/ 92 w 127"/>
                <a:gd name="T89" fmla="*/ 19 h 28"/>
                <a:gd name="T90" fmla="*/ 96 w 127"/>
                <a:gd name="T91" fmla="*/ 24 h 28"/>
                <a:gd name="T92" fmla="*/ 124 w 127"/>
                <a:gd name="T93" fmla="*/ 26 h 28"/>
                <a:gd name="T94" fmla="*/ 111 w 127"/>
                <a:gd name="T95" fmla="*/ 26 h 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27"/>
                <a:gd name="T145" fmla="*/ 0 h 28"/>
                <a:gd name="T146" fmla="*/ 127 w 127"/>
                <a:gd name="T147" fmla="*/ 28 h 2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27" h="28">
                  <a:moveTo>
                    <a:pt x="22" y="26"/>
                  </a:moveTo>
                  <a:lnTo>
                    <a:pt x="22" y="11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15" y="26"/>
                  </a:lnTo>
                  <a:lnTo>
                    <a:pt x="11" y="26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11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13" y="23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6" y="26"/>
                  </a:lnTo>
                  <a:lnTo>
                    <a:pt x="22" y="26"/>
                  </a:lnTo>
                  <a:close/>
                  <a:moveTo>
                    <a:pt x="29" y="13"/>
                  </a:moveTo>
                  <a:lnTo>
                    <a:pt x="31" y="10"/>
                  </a:lnTo>
                  <a:lnTo>
                    <a:pt x="31" y="8"/>
                  </a:lnTo>
                  <a:lnTo>
                    <a:pt x="35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46" y="11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6"/>
                  </a:lnTo>
                  <a:lnTo>
                    <a:pt x="29" y="24"/>
                  </a:lnTo>
                  <a:lnTo>
                    <a:pt x="29" y="23"/>
                  </a:lnTo>
                  <a:lnTo>
                    <a:pt x="29" y="21"/>
                  </a:lnTo>
                  <a:lnTo>
                    <a:pt x="29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2" y="13"/>
                  </a:lnTo>
                  <a:lnTo>
                    <a:pt x="41" y="10"/>
                  </a:lnTo>
                  <a:lnTo>
                    <a:pt x="37" y="10"/>
                  </a:lnTo>
                  <a:lnTo>
                    <a:pt x="35" y="10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29" y="13"/>
                  </a:lnTo>
                  <a:close/>
                  <a:moveTo>
                    <a:pt x="42" y="17"/>
                  </a:moveTo>
                  <a:lnTo>
                    <a:pt x="41" y="17"/>
                  </a:lnTo>
                  <a:lnTo>
                    <a:pt x="39" y="17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3" y="21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1" y="23"/>
                  </a:lnTo>
                  <a:lnTo>
                    <a:pt x="42" y="21"/>
                  </a:lnTo>
                  <a:lnTo>
                    <a:pt x="42" y="17"/>
                  </a:lnTo>
                  <a:close/>
                  <a:moveTo>
                    <a:pt x="53" y="23"/>
                  </a:moveTo>
                  <a:lnTo>
                    <a:pt x="53" y="23"/>
                  </a:lnTo>
                  <a:lnTo>
                    <a:pt x="63" y="8"/>
                  </a:lnTo>
                  <a:lnTo>
                    <a:pt x="66" y="8"/>
                  </a:lnTo>
                  <a:lnTo>
                    <a:pt x="66" y="26"/>
                  </a:lnTo>
                  <a:lnTo>
                    <a:pt x="63" y="26"/>
                  </a:lnTo>
                  <a:lnTo>
                    <a:pt x="63" y="11"/>
                  </a:lnTo>
                  <a:lnTo>
                    <a:pt x="55" y="26"/>
                  </a:lnTo>
                  <a:lnTo>
                    <a:pt x="52" y="26"/>
                  </a:lnTo>
                  <a:lnTo>
                    <a:pt x="52" y="8"/>
                  </a:lnTo>
                  <a:lnTo>
                    <a:pt x="53" y="8"/>
                  </a:lnTo>
                  <a:lnTo>
                    <a:pt x="53" y="23"/>
                  </a:lnTo>
                  <a:close/>
                  <a:moveTo>
                    <a:pt x="65" y="0"/>
                  </a:moveTo>
                  <a:lnTo>
                    <a:pt x="63" y="4"/>
                  </a:lnTo>
                  <a:lnTo>
                    <a:pt x="59" y="4"/>
                  </a:lnTo>
                  <a:lnTo>
                    <a:pt x="55" y="4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1" y="2"/>
                  </a:lnTo>
                  <a:lnTo>
                    <a:pt x="63" y="0"/>
                  </a:lnTo>
                  <a:lnTo>
                    <a:pt x="65" y="0"/>
                  </a:lnTo>
                  <a:close/>
                  <a:moveTo>
                    <a:pt x="89" y="26"/>
                  </a:moveTo>
                  <a:lnTo>
                    <a:pt x="83" y="26"/>
                  </a:lnTo>
                  <a:lnTo>
                    <a:pt x="76" y="17"/>
                  </a:lnTo>
                  <a:lnTo>
                    <a:pt x="76" y="19"/>
                  </a:lnTo>
                  <a:lnTo>
                    <a:pt x="76" y="26"/>
                  </a:lnTo>
                  <a:lnTo>
                    <a:pt x="72" y="26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6" y="15"/>
                  </a:lnTo>
                  <a:lnTo>
                    <a:pt x="83" y="8"/>
                  </a:lnTo>
                  <a:lnTo>
                    <a:pt x="87" y="8"/>
                  </a:lnTo>
                  <a:lnTo>
                    <a:pt x="79" y="15"/>
                  </a:lnTo>
                  <a:lnTo>
                    <a:pt x="89" y="26"/>
                  </a:lnTo>
                  <a:close/>
                  <a:moveTo>
                    <a:pt x="98" y="8"/>
                  </a:moveTo>
                  <a:lnTo>
                    <a:pt x="101" y="8"/>
                  </a:lnTo>
                  <a:lnTo>
                    <a:pt x="103" y="8"/>
                  </a:lnTo>
                  <a:lnTo>
                    <a:pt x="105" y="10"/>
                  </a:lnTo>
                  <a:lnTo>
                    <a:pt x="107" y="11"/>
                  </a:lnTo>
                  <a:lnTo>
                    <a:pt x="107" y="15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7" y="23"/>
                  </a:lnTo>
                  <a:lnTo>
                    <a:pt x="105" y="24"/>
                  </a:lnTo>
                  <a:lnTo>
                    <a:pt x="103" y="26"/>
                  </a:lnTo>
                  <a:lnTo>
                    <a:pt x="101" y="26"/>
                  </a:lnTo>
                  <a:lnTo>
                    <a:pt x="98" y="28"/>
                  </a:lnTo>
                  <a:lnTo>
                    <a:pt x="96" y="26"/>
                  </a:lnTo>
                  <a:lnTo>
                    <a:pt x="94" y="26"/>
                  </a:lnTo>
                  <a:lnTo>
                    <a:pt x="92" y="24"/>
                  </a:lnTo>
                  <a:lnTo>
                    <a:pt x="90" y="23"/>
                  </a:lnTo>
                  <a:lnTo>
                    <a:pt x="89" y="19"/>
                  </a:lnTo>
                  <a:lnTo>
                    <a:pt x="89" y="17"/>
                  </a:lnTo>
                  <a:lnTo>
                    <a:pt x="89" y="15"/>
                  </a:lnTo>
                  <a:lnTo>
                    <a:pt x="90" y="11"/>
                  </a:lnTo>
                  <a:lnTo>
                    <a:pt x="92" y="10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8" y="8"/>
                  </a:lnTo>
                  <a:close/>
                  <a:moveTo>
                    <a:pt x="98" y="24"/>
                  </a:moveTo>
                  <a:lnTo>
                    <a:pt x="100" y="24"/>
                  </a:lnTo>
                  <a:lnTo>
                    <a:pt x="101" y="23"/>
                  </a:lnTo>
                  <a:lnTo>
                    <a:pt x="103" y="23"/>
                  </a:lnTo>
                  <a:lnTo>
                    <a:pt x="103" y="21"/>
                  </a:lnTo>
                  <a:lnTo>
                    <a:pt x="103" y="19"/>
                  </a:lnTo>
                  <a:lnTo>
                    <a:pt x="103" y="17"/>
                  </a:lnTo>
                  <a:lnTo>
                    <a:pt x="103" y="15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1" y="11"/>
                  </a:lnTo>
                  <a:lnTo>
                    <a:pt x="100" y="10"/>
                  </a:lnTo>
                  <a:lnTo>
                    <a:pt x="98" y="10"/>
                  </a:lnTo>
                  <a:lnTo>
                    <a:pt x="96" y="10"/>
                  </a:lnTo>
                  <a:lnTo>
                    <a:pt x="94" y="11"/>
                  </a:lnTo>
                  <a:lnTo>
                    <a:pt x="92" y="13"/>
                  </a:lnTo>
                  <a:lnTo>
                    <a:pt x="92" y="15"/>
                  </a:lnTo>
                  <a:lnTo>
                    <a:pt x="92" y="17"/>
                  </a:lnTo>
                  <a:lnTo>
                    <a:pt x="92" y="19"/>
                  </a:lnTo>
                  <a:lnTo>
                    <a:pt x="92" y="21"/>
                  </a:lnTo>
                  <a:lnTo>
                    <a:pt x="94" y="23"/>
                  </a:lnTo>
                  <a:lnTo>
                    <a:pt x="96" y="24"/>
                  </a:lnTo>
                  <a:lnTo>
                    <a:pt x="98" y="24"/>
                  </a:lnTo>
                  <a:close/>
                  <a:moveTo>
                    <a:pt x="127" y="8"/>
                  </a:moveTo>
                  <a:lnTo>
                    <a:pt x="127" y="26"/>
                  </a:lnTo>
                  <a:lnTo>
                    <a:pt x="124" y="26"/>
                  </a:lnTo>
                  <a:lnTo>
                    <a:pt x="124" y="10"/>
                  </a:lnTo>
                  <a:lnTo>
                    <a:pt x="114" y="10"/>
                  </a:lnTo>
                  <a:lnTo>
                    <a:pt x="114" y="26"/>
                  </a:lnTo>
                  <a:lnTo>
                    <a:pt x="111" y="26"/>
                  </a:lnTo>
                  <a:lnTo>
                    <a:pt x="111" y="8"/>
                  </a:lnTo>
                  <a:lnTo>
                    <a:pt x="127" y="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2" name="Freeform 142"/>
            <p:cNvSpPr>
              <a:spLocks noEditPoints="1"/>
            </p:cNvSpPr>
            <p:nvPr/>
          </p:nvSpPr>
          <p:spPr bwMode="auto">
            <a:xfrm>
              <a:off x="238" y="2870"/>
              <a:ext cx="161" cy="35"/>
            </a:xfrm>
            <a:custGeom>
              <a:avLst/>
              <a:gdLst>
                <a:gd name="T0" fmla="*/ 17 w 161"/>
                <a:gd name="T1" fmla="*/ 14 h 35"/>
                <a:gd name="T2" fmla="*/ 4 w 161"/>
                <a:gd name="T3" fmla="*/ 16 h 35"/>
                <a:gd name="T4" fmla="*/ 4 w 161"/>
                <a:gd name="T5" fmla="*/ 0 h 35"/>
                <a:gd name="T6" fmla="*/ 13 w 161"/>
                <a:gd name="T7" fmla="*/ 12 h 35"/>
                <a:gd name="T8" fmla="*/ 42 w 161"/>
                <a:gd name="T9" fmla="*/ 22 h 35"/>
                <a:gd name="T10" fmla="*/ 33 w 161"/>
                <a:gd name="T11" fmla="*/ 27 h 35"/>
                <a:gd name="T12" fmla="*/ 26 w 161"/>
                <a:gd name="T13" fmla="*/ 20 h 35"/>
                <a:gd name="T14" fmla="*/ 29 w 161"/>
                <a:gd name="T15" fmla="*/ 7 h 35"/>
                <a:gd name="T16" fmla="*/ 41 w 161"/>
                <a:gd name="T17" fmla="*/ 9 h 35"/>
                <a:gd name="T18" fmla="*/ 29 w 161"/>
                <a:gd name="T19" fmla="*/ 20 h 35"/>
                <a:gd name="T20" fmla="*/ 37 w 161"/>
                <a:gd name="T21" fmla="*/ 24 h 35"/>
                <a:gd name="T22" fmla="*/ 42 w 161"/>
                <a:gd name="T23" fmla="*/ 20 h 35"/>
                <a:gd name="T24" fmla="*/ 35 w 161"/>
                <a:gd name="T25" fmla="*/ 9 h 35"/>
                <a:gd name="T26" fmla="*/ 29 w 161"/>
                <a:gd name="T27" fmla="*/ 14 h 35"/>
                <a:gd name="T28" fmla="*/ 50 w 161"/>
                <a:gd name="T29" fmla="*/ 9 h 35"/>
                <a:gd name="T30" fmla="*/ 55 w 161"/>
                <a:gd name="T31" fmla="*/ 7 h 35"/>
                <a:gd name="T32" fmla="*/ 65 w 161"/>
                <a:gd name="T33" fmla="*/ 12 h 35"/>
                <a:gd name="T34" fmla="*/ 61 w 161"/>
                <a:gd name="T35" fmla="*/ 25 h 35"/>
                <a:gd name="T36" fmla="*/ 52 w 161"/>
                <a:gd name="T37" fmla="*/ 25 h 35"/>
                <a:gd name="T38" fmla="*/ 46 w 161"/>
                <a:gd name="T39" fmla="*/ 7 h 35"/>
                <a:gd name="T40" fmla="*/ 61 w 161"/>
                <a:gd name="T41" fmla="*/ 20 h 35"/>
                <a:gd name="T42" fmla="*/ 59 w 161"/>
                <a:gd name="T43" fmla="*/ 12 h 35"/>
                <a:gd name="T44" fmla="*/ 52 w 161"/>
                <a:gd name="T45" fmla="*/ 11 h 35"/>
                <a:gd name="T46" fmla="*/ 53 w 161"/>
                <a:gd name="T47" fmla="*/ 24 h 35"/>
                <a:gd name="T48" fmla="*/ 70 w 161"/>
                <a:gd name="T49" fmla="*/ 20 h 35"/>
                <a:gd name="T50" fmla="*/ 70 w 161"/>
                <a:gd name="T51" fmla="*/ 14 h 35"/>
                <a:gd name="T52" fmla="*/ 103 w 161"/>
                <a:gd name="T53" fmla="*/ 20 h 35"/>
                <a:gd name="T54" fmla="*/ 98 w 161"/>
                <a:gd name="T55" fmla="*/ 27 h 35"/>
                <a:gd name="T56" fmla="*/ 87 w 161"/>
                <a:gd name="T57" fmla="*/ 22 h 35"/>
                <a:gd name="T58" fmla="*/ 89 w 161"/>
                <a:gd name="T59" fmla="*/ 9 h 35"/>
                <a:gd name="T60" fmla="*/ 100 w 161"/>
                <a:gd name="T61" fmla="*/ 7 h 35"/>
                <a:gd name="T62" fmla="*/ 89 w 161"/>
                <a:gd name="T63" fmla="*/ 18 h 35"/>
                <a:gd name="T64" fmla="*/ 96 w 161"/>
                <a:gd name="T65" fmla="*/ 24 h 35"/>
                <a:gd name="T66" fmla="*/ 100 w 161"/>
                <a:gd name="T67" fmla="*/ 20 h 35"/>
                <a:gd name="T68" fmla="*/ 96 w 161"/>
                <a:gd name="T69" fmla="*/ 9 h 35"/>
                <a:gd name="T70" fmla="*/ 90 w 161"/>
                <a:gd name="T71" fmla="*/ 12 h 35"/>
                <a:gd name="T72" fmla="*/ 118 w 161"/>
                <a:gd name="T73" fmla="*/ 11 h 35"/>
                <a:gd name="T74" fmla="*/ 109 w 161"/>
                <a:gd name="T75" fmla="*/ 16 h 35"/>
                <a:gd name="T76" fmla="*/ 116 w 161"/>
                <a:gd name="T77" fmla="*/ 24 h 35"/>
                <a:gd name="T78" fmla="*/ 122 w 161"/>
                <a:gd name="T79" fmla="*/ 22 h 35"/>
                <a:gd name="T80" fmla="*/ 111 w 161"/>
                <a:gd name="T81" fmla="*/ 25 h 35"/>
                <a:gd name="T82" fmla="*/ 107 w 161"/>
                <a:gd name="T83" fmla="*/ 14 h 35"/>
                <a:gd name="T84" fmla="*/ 116 w 161"/>
                <a:gd name="T85" fmla="*/ 7 h 35"/>
                <a:gd name="T86" fmla="*/ 122 w 161"/>
                <a:gd name="T87" fmla="*/ 12 h 35"/>
                <a:gd name="T88" fmla="*/ 133 w 161"/>
                <a:gd name="T89" fmla="*/ 9 h 35"/>
                <a:gd name="T90" fmla="*/ 129 w 161"/>
                <a:gd name="T91" fmla="*/ 20 h 35"/>
                <a:gd name="T92" fmla="*/ 137 w 161"/>
                <a:gd name="T93" fmla="*/ 24 h 35"/>
                <a:gd name="T94" fmla="*/ 138 w 161"/>
                <a:gd name="T95" fmla="*/ 25 h 35"/>
                <a:gd name="T96" fmla="*/ 127 w 161"/>
                <a:gd name="T97" fmla="*/ 24 h 35"/>
                <a:gd name="T98" fmla="*/ 126 w 161"/>
                <a:gd name="T99" fmla="*/ 11 h 35"/>
                <a:gd name="T100" fmla="*/ 137 w 161"/>
                <a:gd name="T101" fmla="*/ 7 h 35"/>
                <a:gd name="T102" fmla="*/ 142 w 161"/>
                <a:gd name="T103" fmla="*/ 12 h 35"/>
                <a:gd name="T104" fmla="*/ 148 w 161"/>
                <a:gd name="T105" fmla="*/ 20 h 35"/>
                <a:gd name="T106" fmla="*/ 148 w 161"/>
                <a:gd name="T107" fmla="*/ 14 h 3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1"/>
                <a:gd name="T163" fmla="*/ 0 h 35"/>
                <a:gd name="T164" fmla="*/ 161 w 161"/>
                <a:gd name="T165" fmla="*/ 35 h 3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1" h="35">
                  <a:moveTo>
                    <a:pt x="17" y="0"/>
                  </a:moveTo>
                  <a:lnTo>
                    <a:pt x="20" y="0"/>
                  </a:lnTo>
                  <a:lnTo>
                    <a:pt x="20" y="27"/>
                  </a:lnTo>
                  <a:lnTo>
                    <a:pt x="17" y="27"/>
                  </a:lnTo>
                  <a:lnTo>
                    <a:pt x="17" y="14"/>
                  </a:lnTo>
                  <a:lnTo>
                    <a:pt x="15" y="14"/>
                  </a:lnTo>
                  <a:lnTo>
                    <a:pt x="13" y="14"/>
                  </a:lnTo>
                  <a:lnTo>
                    <a:pt x="11" y="16"/>
                  </a:lnTo>
                  <a:lnTo>
                    <a:pt x="7" y="16"/>
                  </a:lnTo>
                  <a:lnTo>
                    <a:pt x="4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9"/>
                  </a:lnTo>
                  <a:lnTo>
                    <a:pt x="4" y="11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3" y="12"/>
                  </a:lnTo>
                  <a:lnTo>
                    <a:pt x="17" y="11"/>
                  </a:lnTo>
                  <a:lnTo>
                    <a:pt x="17" y="0"/>
                  </a:lnTo>
                  <a:close/>
                  <a:moveTo>
                    <a:pt x="42" y="20"/>
                  </a:moveTo>
                  <a:lnTo>
                    <a:pt x="42" y="22"/>
                  </a:lnTo>
                  <a:lnTo>
                    <a:pt x="42" y="24"/>
                  </a:lnTo>
                  <a:lnTo>
                    <a:pt x="41" y="24"/>
                  </a:lnTo>
                  <a:lnTo>
                    <a:pt x="39" y="25"/>
                  </a:lnTo>
                  <a:lnTo>
                    <a:pt x="37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9" y="25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4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2" y="12"/>
                  </a:lnTo>
                  <a:lnTo>
                    <a:pt x="42" y="14"/>
                  </a:lnTo>
                  <a:lnTo>
                    <a:pt x="42" y="18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29" y="22"/>
                  </a:lnTo>
                  <a:lnTo>
                    <a:pt x="31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2" y="20"/>
                  </a:lnTo>
                  <a:close/>
                  <a:moveTo>
                    <a:pt x="39" y="14"/>
                  </a:moveTo>
                  <a:lnTo>
                    <a:pt x="39" y="12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39" y="14"/>
                  </a:lnTo>
                  <a:close/>
                  <a:moveTo>
                    <a:pt x="46" y="7"/>
                  </a:moveTo>
                  <a:lnTo>
                    <a:pt x="50" y="7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5" y="12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1" y="25"/>
                  </a:lnTo>
                  <a:lnTo>
                    <a:pt x="59" y="27"/>
                  </a:lnTo>
                  <a:lnTo>
                    <a:pt x="55" y="27"/>
                  </a:lnTo>
                  <a:lnTo>
                    <a:pt x="53" y="27"/>
                  </a:lnTo>
                  <a:lnTo>
                    <a:pt x="52" y="25"/>
                  </a:lnTo>
                  <a:lnTo>
                    <a:pt x="50" y="24"/>
                  </a:lnTo>
                  <a:lnTo>
                    <a:pt x="50" y="35"/>
                  </a:lnTo>
                  <a:lnTo>
                    <a:pt x="46" y="35"/>
                  </a:lnTo>
                  <a:lnTo>
                    <a:pt x="46" y="7"/>
                  </a:lnTo>
                  <a:close/>
                  <a:moveTo>
                    <a:pt x="55" y="24"/>
                  </a:moveTo>
                  <a:lnTo>
                    <a:pt x="57" y="24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61" y="20"/>
                  </a:lnTo>
                  <a:lnTo>
                    <a:pt x="61" y="18"/>
                  </a:lnTo>
                  <a:lnTo>
                    <a:pt x="61" y="16"/>
                  </a:lnTo>
                  <a:lnTo>
                    <a:pt x="61" y="14"/>
                  </a:lnTo>
                  <a:lnTo>
                    <a:pt x="61" y="12"/>
                  </a:lnTo>
                  <a:lnTo>
                    <a:pt x="59" y="12"/>
                  </a:lnTo>
                  <a:lnTo>
                    <a:pt x="59" y="11"/>
                  </a:lnTo>
                  <a:lnTo>
                    <a:pt x="57" y="9"/>
                  </a:lnTo>
                  <a:lnTo>
                    <a:pt x="55" y="9"/>
                  </a:lnTo>
                  <a:lnTo>
                    <a:pt x="53" y="9"/>
                  </a:lnTo>
                  <a:lnTo>
                    <a:pt x="52" y="11"/>
                  </a:lnTo>
                  <a:lnTo>
                    <a:pt x="50" y="14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2" y="22"/>
                  </a:lnTo>
                  <a:lnTo>
                    <a:pt x="53" y="24"/>
                  </a:lnTo>
                  <a:lnTo>
                    <a:pt x="55" y="24"/>
                  </a:lnTo>
                  <a:close/>
                  <a:moveTo>
                    <a:pt x="85" y="27"/>
                  </a:moveTo>
                  <a:lnTo>
                    <a:pt x="79" y="27"/>
                  </a:lnTo>
                  <a:lnTo>
                    <a:pt x="72" y="18"/>
                  </a:lnTo>
                  <a:lnTo>
                    <a:pt x="70" y="20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0" y="14"/>
                  </a:lnTo>
                  <a:lnTo>
                    <a:pt x="79" y="7"/>
                  </a:lnTo>
                  <a:lnTo>
                    <a:pt x="83" y="7"/>
                  </a:lnTo>
                  <a:lnTo>
                    <a:pt x="76" y="14"/>
                  </a:lnTo>
                  <a:lnTo>
                    <a:pt x="85" y="27"/>
                  </a:lnTo>
                  <a:close/>
                  <a:moveTo>
                    <a:pt x="103" y="20"/>
                  </a:moveTo>
                  <a:lnTo>
                    <a:pt x="103" y="22"/>
                  </a:lnTo>
                  <a:lnTo>
                    <a:pt x="101" y="24"/>
                  </a:lnTo>
                  <a:lnTo>
                    <a:pt x="100" y="25"/>
                  </a:lnTo>
                  <a:lnTo>
                    <a:pt x="98" y="27"/>
                  </a:lnTo>
                  <a:lnTo>
                    <a:pt x="94" y="27"/>
                  </a:lnTo>
                  <a:lnTo>
                    <a:pt x="92" y="27"/>
                  </a:lnTo>
                  <a:lnTo>
                    <a:pt x="90" y="25"/>
                  </a:lnTo>
                  <a:lnTo>
                    <a:pt x="89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5" y="18"/>
                  </a:lnTo>
                  <a:lnTo>
                    <a:pt x="87" y="14"/>
                  </a:lnTo>
                  <a:lnTo>
                    <a:pt x="87" y="11"/>
                  </a:lnTo>
                  <a:lnTo>
                    <a:pt x="89" y="9"/>
                  </a:lnTo>
                  <a:lnTo>
                    <a:pt x="90" y="7"/>
                  </a:lnTo>
                  <a:lnTo>
                    <a:pt x="92" y="7"/>
                  </a:lnTo>
                  <a:lnTo>
                    <a:pt x="94" y="7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1" y="9"/>
                  </a:lnTo>
                  <a:lnTo>
                    <a:pt x="103" y="12"/>
                  </a:lnTo>
                  <a:lnTo>
                    <a:pt x="103" y="14"/>
                  </a:lnTo>
                  <a:lnTo>
                    <a:pt x="103" y="18"/>
                  </a:lnTo>
                  <a:lnTo>
                    <a:pt x="89" y="18"/>
                  </a:lnTo>
                  <a:lnTo>
                    <a:pt x="89" y="20"/>
                  </a:lnTo>
                  <a:lnTo>
                    <a:pt x="90" y="22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3" y="20"/>
                  </a:lnTo>
                  <a:close/>
                  <a:moveTo>
                    <a:pt x="100" y="14"/>
                  </a:moveTo>
                  <a:lnTo>
                    <a:pt x="100" y="12"/>
                  </a:lnTo>
                  <a:lnTo>
                    <a:pt x="98" y="11"/>
                  </a:lnTo>
                  <a:lnTo>
                    <a:pt x="96" y="9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90" y="11"/>
                  </a:lnTo>
                  <a:lnTo>
                    <a:pt x="90" y="12"/>
                  </a:lnTo>
                  <a:lnTo>
                    <a:pt x="89" y="14"/>
                  </a:lnTo>
                  <a:lnTo>
                    <a:pt x="100" y="14"/>
                  </a:lnTo>
                  <a:close/>
                  <a:moveTo>
                    <a:pt x="120" y="12"/>
                  </a:moveTo>
                  <a:lnTo>
                    <a:pt x="118" y="11"/>
                  </a:lnTo>
                  <a:lnTo>
                    <a:pt x="114" y="9"/>
                  </a:lnTo>
                  <a:lnTo>
                    <a:pt x="113" y="11"/>
                  </a:lnTo>
                  <a:lnTo>
                    <a:pt x="111" y="11"/>
                  </a:lnTo>
                  <a:lnTo>
                    <a:pt x="111" y="14"/>
                  </a:lnTo>
                  <a:lnTo>
                    <a:pt x="109" y="16"/>
                  </a:lnTo>
                  <a:lnTo>
                    <a:pt x="111" y="20"/>
                  </a:lnTo>
                  <a:lnTo>
                    <a:pt x="111" y="22"/>
                  </a:lnTo>
                  <a:lnTo>
                    <a:pt x="113" y="24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18" y="22"/>
                  </a:lnTo>
                  <a:lnTo>
                    <a:pt x="120" y="20"/>
                  </a:lnTo>
                  <a:lnTo>
                    <a:pt x="124" y="20"/>
                  </a:lnTo>
                  <a:lnTo>
                    <a:pt x="122" y="22"/>
                  </a:lnTo>
                  <a:lnTo>
                    <a:pt x="120" y="25"/>
                  </a:lnTo>
                  <a:lnTo>
                    <a:pt x="118" y="27"/>
                  </a:lnTo>
                  <a:lnTo>
                    <a:pt x="114" y="27"/>
                  </a:lnTo>
                  <a:lnTo>
                    <a:pt x="113" y="27"/>
                  </a:lnTo>
                  <a:lnTo>
                    <a:pt x="111" y="25"/>
                  </a:lnTo>
                  <a:lnTo>
                    <a:pt x="109" y="24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5" y="18"/>
                  </a:lnTo>
                  <a:lnTo>
                    <a:pt x="107" y="14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1" y="7"/>
                  </a:lnTo>
                  <a:lnTo>
                    <a:pt x="113" y="7"/>
                  </a:lnTo>
                  <a:lnTo>
                    <a:pt x="116" y="7"/>
                  </a:lnTo>
                  <a:lnTo>
                    <a:pt x="118" y="7"/>
                  </a:lnTo>
                  <a:lnTo>
                    <a:pt x="120" y="7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2" y="12"/>
                  </a:lnTo>
                  <a:lnTo>
                    <a:pt x="124" y="12"/>
                  </a:lnTo>
                  <a:lnTo>
                    <a:pt x="120" y="12"/>
                  </a:lnTo>
                  <a:close/>
                  <a:moveTo>
                    <a:pt x="138" y="12"/>
                  </a:moveTo>
                  <a:lnTo>
                    <a:pt x="137" y="11"/>
                  </a:lnTo>
                  <a:lnTo>
                    <a:pt x="133" y="9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9" y="14"/>
                  </a:lnTo>
                  <a:lnTo>
                    <a:pt x="127" y="16"/>
                  </a:lnTo>
                  <a:lnTo>
                    <a:pt x="129" y="20"/>
                  </a:lnTo>
                  <a:lnTo>
                    <a:pt x="129" y="22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8" y="22"/>
                  </a:lnTo>
                  <a:lnTo>
                    <a:pt x="138" y="20"/>
                  </a:lnTo>
                  <a:lnTo>
                    <a:pt x="142" y="20"/>
                  </a:lnTo>
                  <a:lnTo>
                    <a:pt x="140" y="22"/>
                  </a:lnTo>
                  <a:lnTo>
                    <a:pt x="138" y="25"/>
                  </a:lnTo>
                  <a:lnTo>
                    <a:pt x="137" y="27"/>
                  </a:lnTo>
                  <a:lnTo>
                    <a:pt x="133" y="27"/>
                  </a:lnTo>
                  <a:lnTo>
                    <a:pt x="131" y="27"/>
                  </a:lnTo>
                  <a:lnTo>
                    <a:pt x="129" y="25"/>
                  </a:lnTo>
                  <a:lnTo>
                    <a:pt x="127" y="24"/>
                  </a:lnTo>
                  <a:lnTo>
                    <a:pt x="126" y="22"/>
                  </a:lnTo>
                  <a:lnTo>
                    <a:pt x="126" y="20"/>
                  </a:lnTo>
                  <a:lnTo>
                    <a:pt x="126" y="18"/>
                  </a:lnTo>
                  <a:lnTo>
                    <a:pt x="126" y="14"/>
                  </a:lnTo>
                  <a:lnTo>
                    <a:pt x="126" y="11"/>
                  </a:lnTo>
                  <a:lnTo>
                    <a:pt x="127" y="9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8" y="7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2"/>
                  </a:lnTo>
                  <a:lnTo>
                    <a:pt x="142" y="12"/>
                  </a:lnTo>
                  <a:lnTo>
                    <a:pt x="138" y="12"/>
                  </a:lnTo>
                  <a:close/>
                  <a:moveTo>
                    <a:pt x="161" y="27"/>
                  </a:moveTo>
                  <a:lnTo>
                    <a:pt x="157" y="27"/>
                  </a:lnTo>
                  <a:lnTo>
                    <a:pt x="150" y="18"/>
                  </a:lnTo>
                  <a:lnTo>
                    <a:pt x="148" y="20"/>
                  </a:lnTo>
                  <a:lnTo>
                    <a:pt x="148" y="27"/>
                  </a:lnTo>
                  <a:lnTo>
                    <a:pt x="144" y="27"/>
                  </a:lnTo>
                  <a:lnTo>
                    <a:pt x="144" y="7"/>
                  </a:lnTo>
                  <a:lnTo>
                    <a:pt x="148" y="7"/>
                  </a:lnTo>
                  <a:lnTo>
                    <a:pt x="148" y="14"/>
                  </a:lnTo>
                  <a:lnTo>
                    <a:pt x="157" y="7"/>
                  </a:lnTo>
                  <a:lnTo>
                    <a:pt x="161" y="7"/>
                  </a:lnTo>
                  <a:lnTo>
                    <a:pt x="151" y="14"/>
                  </a:lnTo>
                  <a:lnTo>
                    <a:pt x="161" y="2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3" name="Freeform 143"/>
            <p:cNvSpPr>
              <a:spLocks noEditPoints="1"/>
            </p:cNvSpPr>
            <p:nvPr/>
          </p:nvSpPr>
          <p:spPr bwMode="auto">
            <a:xfrm>
              <a:off x="388" y="3030"/>
              <a:ext cx="103" cy="28"/>
            </a:xfrm>
            <a:custGeom>
              <a:avLst/>
              <a:gdLst>
                <a:gd name="T0" fmla="*/ 22 w 103"/>
                <a:gd name="T1" fmla="*/ 8 h 28"/>
                <a:gd name="T2" fmla="*/ 14 w 103"/>
                <a:gd name="T3" fmla="*/ 26 h 28"/>
                <a:gd name="T4" fmla="*/ 3 w 103"/>
                <a:gd name="T5" fmla="*/ 6 h 28"/>
                <a:gd name="T6" fmla="*/ 0 w 103"/>
                <a:gd name="T7" fmla="*/ 0 h 28"/>
                <a:gd name="T8" fmla="*/ 20 w 103"/>
                <a:gd name="T9" fmla="*/ 0 h 28"/>
                <a:gd name="T10" fmla="*/ 31 w 103"/>
                <a:gd name="T11" fmla="*/ 13 h 28"/>
                <a:gd name="T12" fmla="*/ 38 w 103"/>
                <a:gd name="T13" fmla="*/ 6 h 28"/>
                <a:gd name="T14" fmla="*/ 44 w 103"/>
                <a:gd name="T15" fmla="*/ 10 h 28"/>
                <a:gd name="T16" fmla="*/ 46 w 103"/>
                <a:gd name="T17" fmla="*/ 24 h 28"/>
                <a:gd name="T18" fmla="*/ 48 w 103"/>
                <a:gd name="T19" fmla="*/ 26 h 28"/>
                <a:gd name="T20" fmla="*/ 46 w 103"/>
                <a:gd name="T21" fmla="*/ 28 h 28"/>
                <a:gd name="T22" fmla="*/ 44 w 103"/>
                <a:gd name="T23" fmla="*/ 26 h 28"/>
                <a:gd name="T24" fmla="*/ 40 w 103"/>
                <a:gd name="T25" fmla="*/ 26 h 28"/>
                <a:gd name="T26" fmla="*/ 33 w 103"/>
                <a:gd name="T27" fmla="*/ 26 h 28"/>
                <a:gd name="T28" fmla="*/ 29 w 103"/>
                <a:gd name="T29" fmla="*/ 22 h 28"/>
                <a:gd name="T30" fmla="*/ 35 w 103"/>
                <a:gd name="T31" fmla="*/ 15 h 28"/>
                <a:gd name="T32" fmla="*/ 42 w 103"/>
                <a:gd name="T33" fmla="*/ 10 h 28"/>
                <a:gd name="T34" fmla="*/ 33 w 103"/>
                <a:gd name="T35" fmla="*/ 11 h 28"/>
                <a:gd name="T36" fmla="*/ 42 w 103"/>
                <a:gd name="T37" fmla="*/ 17 h 28"/>
                <a:gd name="T38" fmla="*/ 36 w 103"/>
                <a:gd name="T39" fmla="*/ 19 h 28"/>
                <a:gd name="T40" fmla="*/ 33 w 103"/>
                <a:gd name="T41" fmla="*/ 21 h 28"/>
                <a:gd name="T42" fmla="*/ 38 w 103"/>
                <a:gd name="T43" fmla="*/ 24 h 28"/>
                <a:gd name="T44" fmla="*/ 42 w 103"/>
                <a:gd name="T45" fmla="*/ 21 h 28"/>
                <a:gd name="T46" fmla="*/ 55 w 103"/>
                <a:gd name="T47" fmla="*/ 26 h 28"/>
                <a:gd name="T48" fmla="*/ 64 w 103"/>
                <a:gd name="T49" fmla="*/ 10 h 28"/>
                <a:gd name="T50" fmla="*/ 68 w 103"/>
                <a:gd name="T51" fmla="*/ 8 h 28"/>
                <a:gd name="T52" fmla="*/ 77 w 103"/>
                <a:gd name="T53" fmla="*/ 8 h 28"/>
                <a:gd name="T54" fmla="*/ 81 w 103"/>
                <a:gd name="T55" fmla="*/ 11 h 28"/>
                <a:gd name="T56" fmla="*/ 83 w 103"/>
                <a:gd name="T57" fmla="*/ 24 h 28"/>
                <a:gd name="T58" fmla="*/ 83 w 103"/>
                <a:gd name="T59" fmla="*/ 26 h 28"/>
                <a:gd name="T60" fmla="*/ 83 w 103"/>
                <a:gd name="T61" fmla="*/ 28 h 28"/>
                <a:gd name="T62" fmla="*/ 79 w 103"/>
                <a:gd name="T63" fmla="*/ 24 h 28"/>
                <a:gd name="T64" fmla="*/ 72 w 103"/>
                <a:gd name="T65" fmla="*/ 28 h 28"/>
                <a:gd name="T66" fmla="*/ 66 w 103"/>
                <a:gd name="T67" fmla="*/ 24 h 28"/>
                <a:gd name="T68" fmla="*/ 66 w 103"/>
                <a:gd name="T69" fmla="*/ 19 h 28"/>
                <a:gd name="T70" fmla="*/ 77 w 103"/>
                <a:gd name="T71" fmla="*/ 15 h 28"/>
                <a:gd name="T72" fmla="*/ 72 w 103"/>
                <a:gd name="T73" fmla="*/ 10 h 28"/>
                <a:gd name="T74" fmla="*/ 66 w 103"/>
                <a:gd name="T75" fmla="*/ 13 h 28"/>
                <a:gd name="T76" fmla="*/ 75 w 103"/>
                <a:gd name="T77" fmla="*/ 17 h 28"/>
                <a:gd name="T78" fmla="*/ 70 w 103"/>
                <a:gd name="T79" fmla="*/ 19 h 28"/>
                <a:gd name="T80" fmla="*/ 70 w 103"/>
                <a:gd name="T81" fmla="*/ 24 h 28"/>
                <a:gd name="T82" fmla="*/ 77 w 103"/>
                <a:gd name="T83" fmla="*/ 22 h 28"/>
                <a:gd name="T84" fmla="*/ 79 w 103"/>
                <a:gd name="T85" fmla="*/ 17 h 28"/>
                <a:gd name="T86" fmla="*/ 92 w 103"/>
                <a:gd name="T87" fmla="*/ 10 h 28"/>
                <a:gd name="T88" fmla="*/ 90 w 103"/>
                <a:gd name="T89" fmla="*/ 21 h 28"/>
                <a:gd name="T90" fmla="*/ 96 w 103"/>
                <a:gd name="T91" fmla="*/ 24 h 28"/>
                <a:gd name="T92" fmla="*/ 103 w 103"/>
                <a:gd name="T93" fmla="*/ 21 h 28"/>
                <a:gd name="T94" fmla="*/ 94 w 103"/>
                <a:gd name="T95" fmla="*/ 28 h 28"/>
                <a:gd name="T96" fmla="*/ 86 w 103"/>
                <a:gd name="T97" fmla="*/ 22 h 28"/>
                <a:gd name="T98" fmla="*/ 86 w 103"/>
                <a:gd name="T99" fmla="*/ 11 h 28"/>
                <a:gd name="T100" fmla="*/ 96 w 103"/>
                <a:gd name="T101" fmla="*/ 6 h 28"/>
                <a:gd name="T102" fmla="*/ 101 w 103"/>
                <a:gd name="T103" fmla="*/ 10 h 2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3"/>
                <a:gd name="T157" fmla="*/ 0 h 28"/>
                <a:gd name="T158" fmla="*/ 103 w 103"/>
                <a:gd name="T159" fmla="*/ 28 h 2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3" h="28">
                  <a:moveTo>
                    <a:pt x="22" y="26"/>
                  </a:moveTo>
                  <a:lnTo>
                    <a:pt x="22" y="11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14" y="26"/>
                  </a:lnTo>
                  <a:lnTo>
                    <a:pt x="11" y="26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11"/>
                  </a:lnTo>
                  <a:lnTo>
                    <a:pt x="3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5" y="0"/>
                  </a:lnTo>
                  <a:lnTo>
                    <a:pt x="12" y="22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25" y="26"/>
                  </a:lnTo>
                  <a:lnTo>
                    <a:pt x="22" y="26"/>
                  </a:lnTo>
                  <a:close/>
                  <a:moveTo>
                    <a:pt x="31" y="13"/>
                  </a:moveTo>
                  <a:lnTo>
                    <a:pt x="31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6" y="11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0" y="26"/>
                  </a:lnTo>
                  <a:lnTo>
                    <a:pt x="38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1" y="26"/>
                  </a:lnTo>
                  <a:lnTo>
                    <a:pt x="29" y="24"/>
                  </a:lnTo>
                  <a:lnTo>
                    <a:pt x="29" y="22"/>
                  </a:lnTo>
                  <a:lnTo>
                    <a:pt x="29" y="21"/>
                  </a:lnTo>
                  <a:lnTo>
                    <a:pt x="31" y="19"/>
                  </a:lnTo>
                  <a:lnTo>
                    <a:pt x="33" y="17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2" y="15"/>
                  </a:lnTo>
                  <a:lnTo>
                    <a:pt x="42" y="13"/>
                  </a:lnTo>
                  <a:lnTo>
                    <a:pt x="42" y="10"/>
                  </a:lnTo>
                  <a:lnTo>
                    <a:pt x="38" y="10"/>
                  </a:lnTo>
                  <a:lnTo>
                    <a:pt x="36" y="10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1" y="13"/>
                  </a:lnTo>
                  <a:close/>
                  <a:moveTo>
                    <a:pt x="42" y="17"/>
                  </a:moveTo>
                  <a:lnTo>
                    <a:pt x="42" y="17"/>
                  </a:lnTo>
                  <a:lnTo>
                    <a:pt x="40" y="17"/>
                  </a:lnTo>
                  <a:lnTo>
                    <a:pt x="38" y="17"/>
                  </a:lnTo>
                  <a:lnTo>
                    <a:pt x="36" y="19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3" y="21"/>
                  </a:lnTo>
                  <a:lnTo>
                    <a:pt x="33" y="24"/>
                  </a:lnTo>
                  <a:lnTo>
                    <a:pt x="36" y="24"/>
                  </a:lnTo>
                  <a:lnTo>
                    <a:pt x="38" y="24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2" y="21"/>
                  </a:lnTo>
                  <a:lnTo>
                    <a:pt x="42" y="17"/>
                  </a:lnTo>
                  <a:close/>
                  <a:moveTo>
                    <a:pt x="55" y="10"/>
                  </a:moveTo>
                  <a:lnTo>
                    <a:pt x="55" y="26"/>
                  </a:lnTo>
                  <a:lnTo>
                    <a:pt x="51" y="26"/>
                  </a:lnTo>
                  <a:lnTo>
                    <a:pt x="51" y="8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55" y="10"/>
                  </a:lnTo>
                  <a:close/>
                  <a:moveTo>
                    <a:pt x="66" y="13"/>
                  </a:moveTo>
                  <a:lnTo>
                    <a:pt x="66" y="10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5" y="6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81" y="10"/>
                  </a:lnTo>
                  <a:lnTo>
                    <a:pt x="81" y="11"/>
                  </a:lnTo>
                  <a:lnTo>
                    <a:pt x="81" y="24"/>
                  </a:lnTo>
                  <a:lnTo>
                    <a:pt x="83" y="24"/>
                  </a:lnTo>
                  <a:lnTo>
                    <a:pt x="84" y="24"/>
                  </a:lnTo>
                  <a:lnTo>
                    <a:pt x="84" y="26"/>
                  </a:lnTo>
                  <a:lnTo>
                    <a:pt x="83" y="26"/>
                  </a:lnTo>
                  <a:lnTo>
                    <a:pt x="83" y="28"/>
                  </a:lnTo>
                  <a:lnTo>
                    <a:pt x="81" y="26"/>
                  </a:lnTo>
                  <a:lnTo>
                    <a:pt x="79" y="26"/>
                  </a:lnTo>
                  <a:lnTo>
                    <a:pt x="79" y="24"/>
                  </a:lnTo>
                  <a:lnTo>
                    <a:pt x="77" y="26"/>
                  </a:lnTo>
                  <a:lnTo>
                    <a:pt x="75" y="26"/>
                  </a:lnTo>
                  <a:lnTo>
                    <a:pt x="73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6" y="24"/>
                  </a:lnTo>
                  <a:lnTo>
                    <a:pt x="66" y="22"/>
                  </a:lnTo>
                  <a:lnTo>
                    <a:pt x="66" y="21"/>
                  </a:lnTo>
                  <a:lnTo>
                    <a:pt x="66" y="19"/>
                  </a:lnTo>
                  <a:lnTo>
                    <a:pt x="68" y="17"/>
                  </a:lnTo>
                  <a:lnTo>
                    <a:pt x="72" y="15"/>
                  </a:lnTo>
                  <a:lnTo>
                    <a:pt x="77" y="15"/>
                  </a:lnTo>
                  <a:lnTo>
                    <a:pt x="79" y="13"/>
                  </a:lnTo>
                  <a:lnTo>
                    <a:pt x="77" y="10"/>
                  </a:lnTo>
                  <a:lnTo>
                    <a:pt x="73" y="10"/>
                  </a:lnTo>
                  <a:lnTo>
                    <a:pt x="72" y="10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66" y="13"/>
                  </a:lnTo>
                  <a:close/>
                  <a:moveTo>
                    <a:pt x="79" y="17"/>
                  </a:moveTo>
                  <a:lnTo>
                    <a:pt x="77" y="17"/>
                  </a:lnTo>
                  <a:lnTo>
                    <a:pt x="75" y="17"/>
                  </a:lnTo>
                  <a:lnTo>
                    <a:pt x="73" y="19"/>
                  </a:lnTo>
                  <a:lnTo>
                    <a:pt x="72" y="19"/>
                  </a:lnTo>
                  <a:lnTo>
                    <a:pt x="70" y="19"/>
                  </a:lnTo>
                  <a:lnTo>
                    <a:pt x="68" y="21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5" y="24"/>
                  </a:lnTo>
                  <a:lnTo>
                    <a:pt x="77" y="22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7"/>
                  </a:lnTo>
                  <a:close/>
                  <a:moveTo>
                    <a:pt x="99" y="13"/>
                  </a:moveTo>
                  <a:lnTo>
                    <a:pt x="97" y="11"/>
                  </a:lnTo>
                  <a:lnTo>
                    <a:pt x="96" y="10"/>
                  </a:lnTo>
                  <a:lnTo>
                    <a:pt x="92" y="10"/>
                  </a:lnTo>
                  <a:lnTo>
                    <a:pt x="90" y="11"/>
                  </a:lnTo>
                  <a:lnTo>
                    <a:pt x="90" y="15"/>
                  </a:lnTo>
                  <a:lnTo>
                    <a:pt x="90" y="17"/>
                  </a:lnTo>
                  <a:lnTo>
                    <a:pt x="90" y="21"/>
                  </a:lnTo>
                  <a:lnTo>
                    <a:pt x="90" y="22"/>
                  </a:lnTo>
                  <a:lnTo>
                    <a:pt x="92" y="24"/>
                  </a:lnTo>
                  <a:lnTo>
                    <a:pt x="96" y="24"/>
                  </a:lnTo>
                  <a:lnTo>
                    <a:pt x="97" y="22"/>
                  </a:lnTo>
                  <a:lnTo>
                    <a:pt x="99" y="22"/>
                  </a:lnTo>
                  <a:lnTo>
                    <a:pt x="99" y="21"/>
                  </a:lnTo>
                  <a:lnTo>
                    <a:pt x="103" y="21"/>
                  </a:lnTo>
                  <a:lnTo>
                    <a:pt x="101" y="22"/>
                  </a:lnTo>
                  <a:lnTo>
                    <a:pt x="101" y="24"/>
                  </a:lnTo>
                  <a:lnTo>
                    <a:pt x="97" y="26"/>
                  </a:lnTo>
                  <a:lnTo>
                    <a:pt x="94" y="28"/>
                  </a:lnTo>
                  <a:lnTo>
                    <a:pt x="92" y="26"/>
                  </a:lnTo>
                  <a:lnTo>
                    <a:pt x="90" y="26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1"/>
                  </a:lnTo>
                  <a:lnTo>
                    <a:pt x="88" y="10"/>
                  </a:lnTo>
                  <a:lnTo>
                    <a:pt x="90" y="8"/>
                  </a:lnTo>
                  <a:lnTo>
                    <a:pt x="92" y="8"/>
                  </a:lnTo>
                  <a:lnTo>
                    <a:pt x="96" y="6"/>
                  </a:lnTo>
                  <a:lnTo>
                    <a:pt x="97" y="8"/>
                  </a:lnTo>
                  <a:lnTo>
                    <a:pt x="99" y="8"/>
                  </a:lnTo>
                  <a:lnTo>
                    <a:pt x="101" y="10"/>
                  </a:lnTo>
                  <a:lnTo>
                    <a:pt x="103" y="11"/>
                  </a:lnTo>
                  <a:lnTo>
                    <a:pt x="103" y="13"/>
                  </a:lnTo>
                  <a:lnTo>
                    <a:pt x="99" y="13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4" name="Freeform 144"/>
            <p:cNvSpPr>
              <a:spLocks noEditPoints="1"/>
            </p:cNvSpPr>
            <p:nvPr/>
          </p:nvSpPr>
          <p:spPr bwMode="auto">
            <a:xfrm>
              <a:off x="317" y="2764"/>
              <a:ext cx="204" cy="35"/>
            </a:xfrm>
            <a:custGeom>
              <a:avLst/>
              <a:gdLst>
                <a:gd name="T0" fmla="*/ 11 w 204"/>
                <a:gd name="T1" fmla="*/ 4 h 35"/>
                <a:gd name="T2" fmla="*/ 6 w 204"/>
                <a:gd name="T3" fmla="*/ 19 h 35"/>
                <a:gd name="T4" fmla="*/ 17 w 204"/>
                <a:gd name="T5" fmla="*/ 24 h 35"/>
                <a:gd name="T6" fmla="*/ 22 w 204"/>
                <a:gd name="T7" fmla="*/ 26 h 35"/>
                <a:gd name="T8" fmla="*/ 8 w 204"/>
                <a:gd name="T9" fmla="*/ 28 h 35"/>
                <a:gd name="T10" fmla="*/ 0 w 204"/>
                <a:gd name="T11" fmla="*/ 15 h 35"/>
                <a:gd name="T12" fmla="*/ 8 w 204"/>
                <a:gd name="T13" fmla="*/ 2 h 35"/>
                <a:gd name="T14" fmla="*/ 22 w 204"/>
                <a:gd name="T15" fmla="*/ 6 h 35"/>
                <a:gd name="T16" fmla="*/ 34 w 204"/>
                <a:gd name="T17" fmla="*/ 28 h 35"/>
                <a:gd name="T18" fmla="*/ 35 w 204"/>
                <a:gd name="T19" fmla="*/ 11 h 35"/>
                <a:gd name="T20" fmla="*/ 54 w 204"/>
                <a:gd name="T21" fmla="*/ 8 h 35"/>
                <a:gd name="T22" fmla="*/ 61 w 204"/>
                <a:gd name="T23" fmla="*/ 24 h 35"/>
                <a:gd name="T24" fmla="*/ 63 w 204"/>
                <a:gd name="T25" fmla="*/ 28 h 35"/>
                <a:gd name="T26" fmla="*/ 59 w 204"/>
                <a:gd name="T27" fmla="*/ 28 h 35"/>
                <a:gd name="T28" fmla="*/ 52 w 204"/>
                <a:gd name="T29" fmla="*/ 28 h 35"/>
                <a:gd name="T30" fmla="*/ 45 w 204"/>
                <a:gd name="T31" fmla="*/ 24 h 35"/>
                <a:gd name="T32" fmla="*/ 56 w 204"/>
                <a:gd name="T33" fmla="*/ 17 h 35"/>
                <a:gd name="T34" fmla="*/ 50 w 204"/>
                <a:gd name="T35" fmla="*/ 11 h 35"/>
                <a:gd name="T36" fmla="*/ 56 w 204"/>
                <a:gd name="T37" fmla="*/ 19 h 35"/>
                <a:gd name="T38" fmla="*/ 48 w 204"/>
                <a:gd name="T39" fmla="*/ 21 h 35"/>
                <a:gd name="T40" fmla="*/ 54 w 204"/>
                <a:gd name="T41" fmla="*/ 26 h 35"/>
                <a:gd name="T42" fmla="*/ 67 w 204"/>
                <a:gd name="T43" fmla="*/ 9 h 35"/>
                <a:gd name="T44" fmla="*/ 82 w 204"/>
                <a:gd name="T45" fmla="*/ 15 h 35"/>
                <a:gd name="T46" fmla="*/ 82 w 204"/>
                <a:gd name="T47" fmla="*/ 21 h 35"/>
                <a:gd name="T48" fmla="*/ 78 w 204"/>
                <a:gd name="T49" fmla="*/ 28 h 35"/>
                <a:gd name="T50" fmla="*/ 76 w 204"/>
                <a:gd name="T51" fmla="*/ 17 h 35"/>
                <a:gd name="T52" fmla="*/ 78 w 204"/>
                <a:gd name="T53" fmla="*/ 13 h 35"/>
                <a:gd name="T54" fmla="*/ 69 w 204"/>
                <a:gd name="T55" fmla="*/ 26 h 35"/>
                <a:gd name="T56" fmla="*/ 80 w 204"/>
                <a:gd name="T57" fmla="*/ 21 h 35"/>
                <a:gd name="T58" fmla="*/ 87 w 204"/>
                <a:gd name="T59" fmla="*/ 9 h 35"/>
                <a:gd name="T60" fmla="*/ 95 w 204"/>
                <a:gd name="T61" fmla="*/ 8 h 35"/>
                <a:gd name="T62" fmla="*/ 104 w 204"/>
                <a:gd name="T63" fmla="*/ 15 h 35"/>
                <a:gd name="T64" fmla="*/ 98 w 204"/>
                <a:gd name="T65" fmla="*/ 28 h 35"/>
                <a:gd name="T66" fmla="*/ 91 w 204"/>
                <a:gd name="T67" fmla="*/ 26 h 35"/>
                <a:gd name="T68" fmla="*/ 98 w 204"/>
                <a:gd name="T69" fmla="*/ 24 h 35"/>
                <a:gd name="T70" fmla="*/ 100 w 204"/>
                <a:gd name="T71" fmla="*/ 15 h 35"/>
                <a:gd name="T72" fmla="*/ 91 w 204"/>
                <a:gd name="T73" fmla="*/ 13 h 35"/>
                <a:gd name="T74" fmla="*/ 95 w 204"/>
                <a:gd name="T75" fmla="*/ 26 h 35"/>
                <a:gd name="T76" fmla="*/ 124 w 204"/>
                <a:gd name="T77" fmla="*/ 17 h 35"/>
                <a:gd name="T78" fmla="*/ 119 w 204"/>
                <a:gd name="T79" fmla="*/ 28 h 35"/>
                <a:gd name="T80" fmla="*/ 107 w 204"/>
                <a:gd name="T81" fmla="*/ 21 h 35"/>
                <a:gd name="T82" fmla="*/ 113 w 204"/>
                <a:gd name="T83" fmla="*/ 9 h 35"/>
                <a:gd name="T84" fmla="*/ 120 w 204"/>
                <a:gd name="T85" fmla="*/ 22 h 35"/>
                <a:gd name="T86" fmla="*/ 119 w 204"/>
                <a:gd name="T87" fmla="*/ 13 h 35"/>
                <a:gd name="T88" fmla="*/ 111 w 204"/>
                <a:gd name="T89" fmla="*/ 15 h 35"/>
                <a:gd name="T90" fmla="*/ 113 w 204"/>
                <a:gd name="T91" fmla="*/ 24 h 35"/>
                <a:gd name="T92" fmla="*/ 141 w 204"/>
                <a:gd name="T93" fmla="*/ 11 h 35"/>
                <a:gd name="T94" fmla="*/ 157 w 204"/>
                <a:gd name="T95" fmla="*/ 8 h 35"/>
                <a:gd name="T96" fmla="*/ 167 w 204"/>
                <a:gd name="T97" fmla="*/ 19 h 35"/>
                <a:gd name="T98" fmla="*/ 157 w 204"/>
                <a:gd name="T99" fmla="*/ 30 h 35"/>
                <a:gd name="T100" fmla="*/ 148 w 204"/>
                <a:gd name="T101" fmla="*/ 19 h 35"/>
                <a:gd name="T102" fmla="*/ 157 w 204"/>
                <a:gd name="T103" fmla="*/ 8 h 35"/>
                <a:gd name="T104" fmla="*/ 163 w 204"/>
                <a:gd name="T105" fmla="*/ 21 h 35"/>
                <a:gd name="T106" fmla="*/ 159 w 204"/>
                <a:gd name="T107" fmla="*/ 11 h 35"/>
                <a:gd name="T108" fmla="*/ 152 w 204"/>
                <a:gd name="T109" fmla="*/ 17 h 35"/>
                <a:gd name="T110" fmla="*/ 155 w 204"/>
                <a:gd name="T111" fmla="*/ 26 h 35"/>
                <a:gd name="T112" fmla="*/ 170 w 204"/>
                <a:gd name="T113" fmla="*/ 28 h 35"/>
                <a:gd name="T114" fmla="*/ 170 w 204"/>
                <a:gd name="T115" fmla="*/ 22 h 35"/>
                <a:gd name="T116" fmla="*/ 174 w 204"/>
                <a:gd name="T117" fmla="*/ 11 h 35"/>
                <a:gd name="T118" fmla="*/ 200 w 204"/>
                <a:gd name="T119" fmla="*/ 28 h 35"/>
                <a:gd name="T120" fmla="*/ 196 w 204"/>
                <a:gd name="T121" fmla="*/ 17 h 35"/>
                <a:gd name="T122" fmla="*/ 196 w 204"/>
                <a:gd name="T123" fmla="*/ 26 h 35"/>
                <a:gd name="T124" fmla="*/ 200 w 204"/>
                <a:gd name="T125" fmla="*/ 21 h 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4"/>
                <a:gd name="T190" fmla="*/ 0 h 35"/>
                <a:gd name="T191" fmla="*/ 204 w 204"/>
                <a:gd name="T192" fmla="*/ 35 h 3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4" h="35">
                  <a:moveTo>
                    <a:pt x="21" y="9"/>
                  </a:moveTo>
                  <a:lnTo>
                    <a:pt x="21" y="8"/>
                  </a:lnTo>
                  <a:lnTo>
                    <a:pt x="19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9"/>
                  </a:lnTo>
                  <a:lnTo>
                    <a:pt x="4" y="11"/>
                  </a:lnTo>
                  <a:lnTo>
                    <a:pt x="4" y="15"/>
                  </a:lnTo>
                  <a:lnTo>
                    <a:pt x="6" y="19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7" y="24"/>
                  </a:lnTo>
                  <a:lnTo>
                    <a:pt x="19" y="22"/>
                  </a:lnTo>
                  <a:lnTo>
                    <a:pt x="21" y="21"/>
                  </a:lnTo>
                  <a:lnTo>
                    <a:pt x="21" y="19"/>
                  </a:lnTo>
                  <a:lnTo>
                    <a:pt x="24" y="19"/>
                  </a:lnTo>
                  <a:lnTo>
                    <a:pt x="24" y="22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28"/>
                  </a:lnTo>
                  <a:lnTo>
                    <a:pt x="15" y="30"/>
                  </a:lnTo>
                  <a:lnTo>
                    <a:pt x="13" y="30"/>
                  </a:lnTo>
                  <a:lnTo>
                    <a:pt x="11" y="30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1" y="9"/>
                  </a:lnTo>
                  <a:close/>
                  <a:moveTo>
                    <a:pt x="35" y="11"/>
                  </a:moveTo>
                  <a:lnTo>
                    <a:pt x="35" y="28"/>
                  </a:lnTo>
                  <a:lnTo>
                    <a:pt x="34" y="28"/>
                  </a:lnTo>
                  <a:lnTo>
                    <a:pt x="3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35" y="11"/>
                  </a:lnTo>
                  <a:close/>
                  <a:moveTo>
                    <a:pt x="45" y="15"/>
                  </a:moveTo>
                  <a:lnTo>
                    <a:pt x="47" y="11"/>
                  </a:lnTo>
                  <a:lnTo>
                    <a:pt x="47" y="9"/>
                  </a:lnTo>
                  <a:lnTo>
                    <a:pt x="50" y="9"/>
                  </a:lnTo>
                  <a:lnTo>
                    <a:pt x="54" y="8"/>
                  </a:lnTo>
                  <a:lnTo>
                    <a:pt x="56" y="9"/>
                  </a:lnTo>
                  <a:lnTo>
                    <a:pt x="58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61" y="13"/>
                  </a:lnTo>
                  <a:lnTo>
                    <a:pt x="61" y="24"/>
                  </a:lnTo>
                  <a:lnTo>
                    <a:pt x="61" y="26"/>
                  </a:lnTo>
                  <a:lnTo>
                    <a:pt x="63" y="26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8" y="28"/>
                  </a:lnTo>
                  <a:lnTo>
                    <a:pt x="58" y="26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30"/>
                  </a:lnTo>
                  <a:lnTo>
                    <a:pt x="48" y="28"/>
                  </a:lnTo>
                  <a:lnTo>
                    <a:pt x="47" y="28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7" y="19"/>
                  </a:lnTo>
                  <a:lnTo>
                    <a:pt x="50" y="17"/>
                  </a:lnTo>
                  <a:lnTo>
                    <a:pt x="56" y="17"/>
                  </a:lnTo>
                  <a:lnTo>
                    <a:pt x="58" y="15"/>
                  </a:lnTo>
                  <a:lnTo>
                    <a:pt x="56" y="11"/>
                  </a:lnTo>
                  <a:lnTo>
                    <a:pt x="52" y="11"/>
                  </a:lnTo>
                  <a:lnTo>
                    <a:pt x="50" y="11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5" y="15"/>
                  </a:lnTo>
                  <a:close/>
                  <a:moveTo>
                    <a:pt x="58" y="19"/>
                  </a:moveTo>
                  <a:lnTo>
                    <a:pt x="56" y="19"/>
                  </a:lnTo>
                  <a:lnTo>
                    <a:pt x="54" y="19"/>
                  </a:lnTo>
                  <a:lnTo>
                    <a:pt x="52" y="21"/>
                  </a:lnTo>
                  <a:lnTo>
                    <a:pt x="50" y="21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6"/>
                  </a:lnTo>
                  <a:lnTo>
                    <a:pt x="52" y="26"/>
                  </a:lnTo>
                  <a:lnTo>
                    <a:pt x="54" y="26"/>
                  </a:lnTo>
                  <a:lnTo>
                    <a:pt x="56" y="24"/>
                  </a:lnTo>
                  <a:lnTo>
                    <a:pt x="58" y="22"/>
                  </a:lnTo>
                  <a:lnTo>
                    <a:pt x="58" y="19"/>
                  </a:lnTo>
                  <a:close/>
                  <a:moveTo>
                    <a:pt x="67" y="9"/>
                  </a:moveTo>
                  <a:lnTo>
                    <a:pt x="76" y="9"/>
                  </a:lnTo>
                  <a:lnTo>
                    <a:pt x="78" y="9"/>
                  </a:lnTo>
                  <a:lnTo>
                    <a:pt x="80" y="9"/>
                  </a:lnTo>
                  <a:lnTo>
                    <a:pt x="82" y="11"/>
                  </a:lnTo>
                  <a:lnTo>
                    <a:pt x="82" y="13"/>
                  </a:lnTo>
                  <a:lnTo>
                    <a:pt x="82" y="15"/>
                  </a:lnTo>
                  <a:lnTo>
                    <a:pt x="82" y="17"/>
                  </a:lnTo>
                  <a:lnTo>
                    <a:pt x="80" y="17"/>
                  </a:lnTo>
                  <a:lnTo>
                    <a:pt x="78" y="19"/>
                  </a:lnTo>
                  <a:lnTo>
                    <a:pt x="80" y="19"/>
                  </a:lnTo>
                  <a:lnTo>
                    <a:pt x="82" y="19"/>
                  </a:lnTo>
                  <a:lnTo>
                    <a:pt x="82" y="21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2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67" y="28"/>
                  </a:lnTo>
                  <a:lnTo>
                    <a:pt x="67" y="9"/>
                  </a:lnTo>
                  <a:close/>
                  <a:moveTo>
                    <a:pt x="69" y="17"/>
                  </a:moveTo>
                  <a:lnTo>
                    <a:pt x="74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3"/>
                  </a:lnTo>
                  <a:lnTo>
                    <a:pt x="78" y="11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69" y="11"/>
                  </a:lnTo>
                  <a:lnTo>
                    <a:pt x="69" y="17"/>
                  </a:lnTo>
                  <a:close/>
                  <a:moveTo>
                    <a:pt x="69" y="26"/>
                  </a:moveTo>
                  <a:lnTo>
                    <a:pt x="76" y="26"/>
                  </a:lnTo>
                  <a:lnTo>
                    <a:pt x="78" y="26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0" y="22"/>
                  </a:lnTo>
                  <a:lnTo>
                    <a:pt x="80" y="21"/>
                  </a:lnTo>
                  <a:lnTo>
                    <a:pt x="78" y="21"/>
                  </a:lnTo>
                  <a:lnTo>
                    <a:pt x="74" y="21"/>
                  </a:lnTo>
                  <a:lnTo>
                    <a:pt x="69" y="21"/>
                  </a:lnTo>
                  <a:lnTo>
                    <a:pt x="69" y="26"/>
                  </a:lnTo>
                  <a:close/>
                  <a:moveTo>
                    <a:pt x="87" y="9"/>
                  </a:moveTo>
                  <a:lnTo>
                    <a:pt x="89" y="9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1" y="9"/>
                  </a:lnTo>
                  <a:lnTo>
                    <a:pt x="93" y="9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2" y="11"/>
                  </a:lnTo>
                  <a:lnTo>
                    <a:pt x="104" y="13"/>
                  </a:lnTo>
                  <a:lnTo>
                    <a:pt x="104" y="15"/>
                  </a:lnTo>
                  <a:lnTo>
                    <a:pt x="104" y="19"/>
                  </a:lnTo>
                  <a:lnTo>
                    <a:pt x="104" y="21"/>
                  </a:lnTo>
                  <a:lnTo>
                    <a:pt x="104" y="22"/>
                  </a:lnTo>
                  <a:lnTo>
                    <a:pt x="102" y="26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5" y="30"/>
                  </a:lnTo>
                  <a:lnTo>
                    <a:pt x="95" y="28"/>
                  </a:lnTo>
                  <a:lnTo>
                    <a:pt x="93" y="28"/>
                  </a:lnTo>
                  <a:lnTo>
                    <a:pt x="91" y="28"/>
                  </a:lnTo>
                  <a:lnTo>
                    <a:pt x="91" y="26"/>
                  </a:lnTo>
                  <a:lnTo>
                    <a:pt x="91" y="35"/>
                  </a:lnTo>
                  <a:lnTo>
                    <a:pt x="87" y="35"/>
                  </a:lnTo>
                  <a:lnTo>
                    <a:pt x="87" y="9"/>
                  </a:lnTo>
                  <a:close/>
                  <a:moveTo>
                    <a:pt x="95" y="26"/>
                  </a:moveTo>
                  <a:lnTo>
                    <a:pt x="96" y="26"/>
                  </a:lnTo>
                  <a:lnTo>
                    <a:pt x="98" y="24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0" y="21"/>
                  </a:lnTo>
                  <a:lnTo>
                    <a:pt x="100" y="19"/>
                  </a:lnTo>
                  <a:lnTo>
                    <a:pt x="100" y="17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98" y="13"/>
                  </a:lnTo>
                  <a:lnTo>
                    <a:pt x="96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1" y="13"/>
                  </a:lnTo>
                  <a:lnTo>
                    <a:pt x="91" y="15"/>
                  </a:lnTo>
                  <a:lnTo>
                    <a:pt x="91" y="19"/>
                  </a:lnTo>
                  <a:lnTo>
                    <a:pt x="91" y="22"/>
                  </a:lnTo>
                  <a:lnTo>
                    <a:pt x="91" y="24"/>
                  </a:lnTo>
                  <a:lnTo>
                    <a:pt x="93" y="26"/>
                  </a:lnTo>
                  <a:lnTo>
                    <a:pt x="95" y="26"/>
                  </a:lnTo>
                  <a:close/>
                  <a:moveTo>
                    <a:pt x="115" y="8"/>
                  </a:moveTo>
                  <a:lnTo>
                    <a:pt x="119" y="9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4" y="13"/>
                  </a:lnTo>
                  <a:lnTo>
                    <a:pt x="124" y="17"/>
                  </a:lnTo>
                  <a:lnTo>
                    <a:pt x="124" y="19"/>
                  </a:lnTo>
                  <a:lnTo>
                    <a:pt x="124" y="21"/>
                  </a:lnTo>
                  <a:lnTo>
                    <a:pt x="124" y="24"/>
                  </a:lnTo>
                  <a:lnTo>
                    <a:pt x="122" y="26"/>
                  </a:lnTo>
                  <a:lnTo>
                    <a:pt x="120" y="28"/>
                  </a:lnTo>
                  <a:lnTo>
                    <a:pt x="119" y="28"/>
                  </a:lnTo>
                  <a:lnTo>
                    <a:pt x="115" y="30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09" y="26"/>
                  </a:lnTo>
                  <a:lnTo>
                    <a:pt x="107" y="24"/>
                  </a:lnTo>
                  <a:lnTo>
                    <a:pt x="107" y="21"/>
                  </a:lnTo>
                  <a:lnTo>
                    <a:pt x="106" y="19"/>
                  </a:lnTo>
                  <a:lnTo>
                    <a:pt x="107" y="17"/>
                  </a:lnTo>
                  <a:lnTo>
                    <a:pt x="107" y="13"/>
                  </a:lnTo>
                  <a:lnTo>
                    <a:pt x="109" y="11"/>
                  </a:lnTo>
                  <a:lnTo>
                    <a:pt x="111" y="9"/>
                  </a:lnTo>
                  <a:lnTo>
                    <a:pt x="113" y="9"/>
                  </a:lnTo>
                  <a:lnTo>
                    <a:pt x="115" y="8"/>
                  </a:lnTo>
                  <a:close/>
                  <a:moveTo>
                    <a:pt x="115" y="26"/>
                  </a:moveTo>
                  <a:lnTo>
                    <a:pt x="117" y="26"/>
                  </a:lnTo>
                  <a:lnTo>
                    <a:pt x="119" y="24"/>
                  </a:lnTo>
                  <a:lnTo>
                    <a:pt x="120" y="24"/>
                  </a:lnTo>
                  <a:lnTo>
                    <a:pt x="120" y="22"/>
                  </a:lnTo>
                  <a:lnTo>
                    <a:pt x="120" y="21"/>
                  </a:lnTo>
                  <a:lnTo>
                    <a:pt x="120" y="19"/>
                  </a:lnTo>
                  <a:lnTo>
                    <a:pt x="120" y="17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19" y="13"/>
                  </a:lnTo>
                  <a:lnTo>
                    <a:pt x="117" y="11"/>
                  </a:lnTo>
                  <a:lnTo>
                    <a:pt x="115" y="11"/>
                  </a:lnTo>
                  <a:lnTo>
                    <a:pt x="113" y="11"/>
                  </a:lnTo>
                  <a:lnTo>
                    <a:pt x="113" y="13"/>
                  </a:lnTo>
                  <a:lnTo>
                    <a:pt x="111" y="13"/>
                  </a:lnTo>
                  <a:lnTo>
                    <a:pt x="111" y="15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11" y="22"/>
                  </a:lnTo>
                  <a:lnTo>
                    <a:pt x="111" y="24"/>
                  </a:lnTo>
                  <a:lnTo>
                    <a:pt x="113" y="24"/>
                  </a:lnTo>
                  <a:lnTo>
                    <a:pt x="113" y="26"/>
                  </a:lnTo>
                  <a:lnTo>
                    <a:pt x="115" y="26"/>
                  </a:lnTo>
                  <a:close/>
                  <a:moveTo>
                    <a:pt x="144" y="9"/>
                  </a:moveTo>
                  <a:lnTo>
                    <a:pt x="144" y="28"/>
                  </a:lnTo>
                  <a:lnTo>
                    <a:pt x="141" y="28"/>
                  </a:lnTo>
                  <a:lnTo>
                    <a:pt x="141" y="11"/>
                  </a:lnTo>
                  <a:lnTo>
                    <a:pt x="131" y="11"/>
                  </a:lnTo>
                  <a:lnTo>
                    <a:pt x="131" y="28"/>
                  </a:lnTo>
                  <a:lnTo>
                    <a:pt x="128" y="28"/>
                  </a:lnTo>
                  <a:lnTo>
                    <a:pt x="128" y="9"/>
                  </a:lnTo>
                  <a:lnTo>
                    <a:pt x="144" y="9"/>
                  </a:lnTo>
                  <a:close/>
                  <a:moveTo>
                    <a:pt x="157" y="8"/>
                  </a:moveTo>
                  <a:lnTo>
                    <a:pt x="159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5" y="13"/>
                  </a:lnTo>
                  <a:lnTo>
                    <a:pt x="167" y="17"/>
                  </a:lnTo>
                  <a:lnTo>
                    <a:pt x="167" y="19"/>
                  </a:lnTo>
                  <a:lnTo>
                    <a:pt x="167" y="21"/>
                  </a:lnTo>
                  <a:lnTo>
                    <a:pt x="165" y="24"/>
                  </a:lnTo>
                  <a:lnTo>
                    <a:pt x="165" y="26"/>
                  </a:lnTo>
                  <a:lnTo>
                    <a:pt x="163" y="28"/>
                  </a:lnTo>
                  <a:lnTo>
                    <a:pt x="159" y="28"/>
                  </a:lnTo>
                  <a:lnTo>
                    <a:pt x="157" y="30"/>
                  </a:lnTo>
                  <a:lnTo>
                    <a:pt x="154" y="28"/>
                  </a:lnTo>
                  <a:lnTo>
                    <a:pt x="152" y="28"/>
                  </a:lnTo>
                  <a:lnTo>
                    <a:pt x="150" y="26"/>
                  </a:lnTo>
                  <a:lnTo>
                    <a:pt x="150" y="24"/>
                  </a:lnTo>
                  <a:lnTo>
                    <a:pt x="148" y="21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3"/>
                  </a:lnTo>
                  <a:lnTo>
                    <a:pt x="150" y="11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7" y="8"/>
                  </a:lnTo>
                  <a:close/>
                  <a:moveTo>
                    <a:pt x="157" y="26"/>
                  </a:moveTo>
                  <a:lnTo>
                    <a:pt x="159" y="26"/>
                  </a:lnTo>
                  <a:lnTo>
                    <a:pt x="161" y="24"/>
                  </a:lnTo>
                  <a:lnTo>
                    <a:pt x="163" y="22"/>
                  </a:lnTo>
                  <a:lnTo>
                    <a:pt x="163" y="21"/>
                  </a:lnTo>
                  <a:lnTo>
                    <a:pt x="163" y="19"/>
                  </a:lnTo>
                  <a:lnTo>
                    <a:pt x="163" y="17"/>
                  </a:lnTo>
                  <a:lnTo>
                    <a:pt x="163" y="15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4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9"/>
                  </a:lnTo>
                  <a:lnTo>
                    <a:pt x="152" y="21"/>
                  </a:lnTo>
                  <a:lnTo>
                    <a:pt x="152" y="22"/>
                  </a:lnTo>
                  <a:lnTo>
                    <a:pt x="152" y="24"/>
                  </a:lnTo>
                  <a:lnTo>
                    <a:pt x="154" y="24"/>
                  </a:lnTo>
                  <a:lnTo>
                    <a:pt x="155" y="26"/>
                  </a:lnTo>
                  <a:lnTo>
                    <a:pt x="157" y="26"/>
                  </a:lnTo>
                  <a:close/>
                  <a:moveTo>
                    <a:pt x="174" y="11"/>
                  </a:moveTo>
                  <a:lnTo>
                    <a:pt x="174" y="22"/>
                  </a:lnTo>
                  <a:lnTo>
                    <a:pt x="174" y="24"/>
                  </a:lnTo>
                  <a:lnTo>
                    <a:pt x="172" y="26"/>
                  </a:lnTo>
                  <a:lnTo>
                    <a:pt x="170" y="28"/>
                  </a:lnTo>
                  <a:lnTo>
                    <a:pt x="168" y="28"/>
                  </a:lnTo>
                  <a:lnTo>
                    <a:pt x="168" y="26"/>
                  </a:lnTo>
                  <a:lnTo>
                    <a:pt x="170" y="24"/>
                  </a:lnTo>
                  <a:lnTo>
                    <a:pt x="170" y="22"/>
                  </a:lnTo>
                  <a:lnTo>
                    <a:pt x="170" y="9"/>
                  </a:lnTo>
                  <a:lnTo>
                    <a:pt x="185" y="9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81" y="11"/>
                  </a:lnTo>
                  <a:lnTo>
                    <a:pt x="174" y="11"/>
                  </a:lnTo>
                  <a:close/>
                  <a:moveTo>
                    <a:pt x="204" y="22"/>
                  </a:moveTo>
                  <a:lnTo>
                    <a:pt x="204" y="24"/>
                  </a:lnTo>
                  <a:lnTo>
                    <a:pt x="204" y="26"/>
                  </a:lnTo>
                  <a:lnTo>
                    <a:pt x="202" y="26"/>
                  </a:lnTo>
                  <a:lnTo>
                    <a:pt x="202" y="28"/>
                  </a:lnTo>
                  <a:lnTo>
                    <a:pt x="200" y="28"/>
                  </a:lnTo>
                  <a:lnTo>
                    <a:pt x="196" y="28"/>
                  </a:lnTo>
                  <a:lnTo>
                    <a:pt x="189" y="28"/>
                  </a:lnTo>
                  <a:lnTo>
                    <a:pt x="189" y="9"/>
                  </a:lnTo>
                  <a:lnTo>
                    <a:pt x="192" y="9"/>
                  </a:lnTo>
                  <a:lnTo>
                    <a:pt x="192" y="17"/>
                  </a:lnTo>
                  <a:lnTo>
                    <a:pt x="196" y="17"/>
                  </a:lnTo>
                  <a:lnTo>
                    <a:pt x="200" y="17"/>
                  </a:lnTo>
                  <a:lnTo>
                    <a:pt x="202" y="19"/>
                  </a:lnTo>
                  <a:lnTo>
                    <a:pt x="204" y="21"/>
                  </a:lnTo>
                  <a:lnTo>
                    <a:pt x="204" y="22"/>
                  </a:lnTo>
                  <a:close/>
                  <a:moveTo>
                    <a:pt x="192" y="26"/>
                  </a:moveTo>
                  <a:lnTo>
                    <a:pt x="196" y="26"/>
                  </a:lnTo>
                  <a:lnTo>
                    <a:pt x="198" y="26"/>
                  </a:lnTo>
                  <a:lnTo>
                    <a:pt x="200" y="24"/>
                  </a:lnTo>
                  <a:lnTo>
                    <a:pt x="202" y="22"/>
                  </a:lnTo>
                  <a:lnTo>
                    <a:pt x="200" y="21"/>
                  </a:lnTo>
                  <a:lnTo>
                    <a:pt x="198" y="21"/>
                  </a:lnTo>
                  <a:lnTo>
                    <a:pt x="196" y="21"/>
                  </a:lnTo>
                  <a:lnTo>
                    <a:pt x="192" y="21"/>
                  </a:lnTo>
                  <a:lnTo>
                    <a:pt x="192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5" name="Freeform 145"/>
            <p:cNvSpPr>
              <a:spLocks noEditPoints="1"/>
            </p:cNvSpPr>
            <p:nvPr/>
          </p:nvSpPr>
          <p:spPr bwMode="auto">
            <a:xfrm>
              <a:off x="303" y="2991"/>
              <a:ext cx="219" cy="32"/>
            </a:xfrm>
            <a:custGeom>
              <a:avLst/>
              <a:gdLst>
                <a:gd name="T0" fmla="*/ 20 w 219"/>
                <a:gd name="T1" fmla="*/ 6 h 32"/>
                <a:gd name="T2" fmla="*/ 22 w 219"/>
                <a:gd name="T3" fmla="*/ 19 h 32"/>
                <a:gd name="T4" fmla="*/ 0 w 219"/>
                <a:gd name="T5" fmla="*/ 28 h 32"/>
                <a:gd name="T6" fmla="*/ 16 w 219"/>
                <a:gd name="T7" fmla="*/ 8 h 32"/>
                <a:gd name="T8" fmla="*/ 3 w 219"/>
                <a:gd name="T9" fmla="*/ 24 h 32"/>
                <a:gd name="T10" fmla="*/ 11 w 219"/>
                <a:gd name="T11" fmla="*/ 15 h 32"/>
                <a:gd name="T12" fmla="*/ 25 w 219"/>
                <a:gd name="T13" fmla="*/ 28 h 32"/>
                <a:gd name="T14" fmla="*/ 25 w 219"/>
                <a:gd name="T15" fmla="*/ 8 h 32"/>
                <a:gd name="T16" fmla="*/ 44 w 219"/>
                <a:gd name="T17" fmla="*/ 12 h 32"/>
                <a:gd name="T18" fmla="*/ 59 w 219"/>
                <a:gd name="T19" fmla="*/ 10 h 32"/>
                <a:gd name="T20" fmla="*/ 62 w 219"/>
                <a:gd name="T21" fmla="*/ 24 h 32"/>
                <a:gd name="T22" fmla="*/ 61 w 219"/>
                <a:gd name="T23" fmla="*/ 28 h 32"/>
                <a:gd name="T24" fmla="*/ 51 w 219"/>
                <a:gd name="T25" fmla="*/ 28 h 32"/>
                <a:gd name="T26" fmla="*/ 44 w 219"/>
                <a:gd name="T27" fmla="*/ 23 h 32"/>
                <a:gd name="T28" fmla="*/ 57 w 219"/>
                <a:gd name="T29" fmla="*/ 13 h 32"/>
                <a:gd name="T30" fmla="*/ 44 w 219"/>
                <a:gd name="T31" fmla="*/ 13 h 32"/>
                <a:gd name="T32" fmla="*/ 49 w 219"/>
                <a:gd name="T33" fmla="*/ 19 h 32"/>
                <a:gd name="T34" fmla="*/ 51 w 219"/>
                <a:gd name="T35" fmla="*/ 24 h 32"/>
                <a:gd name="T36" fmla="*/ 66 w 219"/>
                <a:gd name="T37" fmla="*/ 28 h 32"/>
                <a:gd name="T38" fmla="*/ 64 w 219"/>
                <a:gd name="T39" fmla="*/ 23 h 32"/>
                <a:gd name="T40" fmla="*/ 77 w 219"/>
                <a:gd name="T41" fmla="*/ 32 h 32"/>
                <a:gd name="T42" fmla="*/ 68 w 219"/>
                <a:gd name="T43" fmla="*/ 23 h 32"/>
                <a:gd name="T44" fmla="*/ 99 w 219"/>
                <a:gd name="T45" fmla="*/ 28 h 32"/>
                <a:gd name="T46" fmla="*/ 88 w 219"/>
                <a:gd name="T47" fmla="*/ 8 h 32"/>
                <a:gd name="T48" fmla="*/ 105 w 219"/>
                <a:gd name="T49" fmla="*/ 28 h 32"/>
                <a:gd name="T50" fmla="*/ 121 w 219"/>
                <a:gd name="T51" fmla="*/ 28 h 32"/>
                <a:gd name="T52" fmla="*/ 134 w 219"/>
                <a:gd name="T53" fmla="*/ 8 h 32"/>
                <a:gd name="T54" fmla="*/ 140 w 219"/>
                <a:gd name="T55" fmla="*/ 26 h 32"/>
                <a:gd name="T56" fmla="*/ 140 w 219"/>
                <a:gd name="T57" fmla="*/ 28 h 32"/>
                <a:gd name="T58" fmla="*/ 134 w 219"/>
                <a:gd name="T59" fmla="*/ 26 h 32"/>
                <a:gd name="T60" fmla="*/ 123 w 219"/>
                <a:gd name="T61" fmla="*/ 26 h 32"/>
                <a:gd name="T62" fmla="*/ 134 w 219"/>
                <a:gd name="T63" fmla="*/ 15 h 32"/>
                <a:gd name="T64" fmla="*/ 127 w 219"/>
                <a:gd name="T65" fmla="*/ 13 h 32"/>
                <a:gd name="T66" fmla="*/ 131 w 219"/>
                <a:gd name="T67" fmla="*/ 19 h 32"/>
                <a:gd name="T68" fmla="*/ 127 w 219"/>
                <a:gd name="T69" fmla="*/ 24 h 32"/>
                <a:gd name="T70" fmla="*/ 136 w 219"/>
                <a:gd name="T71" fmla="*/ 21 h 32"/>
                <a:gd name="T72" fmla="*/ 160 w 219"/>
                <a:gd name="T73" fmla="*/ 13 h 32"/>
                <a:gd name="T74" fmla="*/ 160 w 219"/>
                <a:gd name="T75" fmla="*/ 21 h 32"/>
                <a:gd name="T76" fmla="*/ 155 w 219"/>
                <a:gd name="T77" fmla="*/ 28 h 32"/>
                <a:gd name="T78" fmla="*/ 157 w 219"/>
                <a:gd name="T79" fmla="*/ 15 h 32"/>
                <a:gd name="T80" fmla="*/ 153 w 219"/>
                <a:gd name="T81" fmla="*/ 12 h 32"/>
                <a:gd name="T82" fmla="*/ 158 w 219"/>
                <a:gd name="T83" fmla="*/ 23 h 32"/>
                <a:gd name="T84" fmla="*/ 147 w 219"/>
                <a:gd name="T85" fmla="*/ 24 h 32"/>
                <a:gd name="T86" fmla="*/ 166 w 219"/>
                <a:gd name="T87" fmla="*/ 8 h 32"/>
                <a:gd name="T88" fmla="*/ 184 w 219"/>
                <a:gd name="T89" fmla="*/ 13 h 32"/>
                <a:gd name="T90" fmla="*/ 197 w 219"/>
                <a:gd name="T91" fmla="*/ 8 h 32"/>
                <a:gd name="T92" fmla="*/ 201 w 219"/>
                <a:gd name="T93" fmla="*/ 26 h 32"/>
                <a:gd name="T94" fmla="*/ 199 w 219"/>
                <a:gd name="T95" fmla="*/ 28 h 32"/>
                <a:gd name="T96" fmla="*/ 194 w 219"/>
                <a:gd name="T97" fmla="*/ 28 h 32"/>
                <a:gd name="T98" fmla="*/ 182 w 219"/>
                <a:gd name="T99" fmla="*/ 24 h 32"/>
                <a:gd name="T100" fmla="*/ 195 w 219"/>
                <a:gd name="T101" fmla="*/ 15 h 32"/>
                <a:gd name="T102" fmla="*/ 186 w 219"/>
                <a:gd name="T103" fmla="*/ 13 h 32"/>
                <a:gd name="T104" fmla="*/ 190 w 219"/>
                <a:gd name="T105" fmla="*/ 19 h 32"/>
                <a:gd name="T106" fmla="*/ 190 w 219"/>
                <a:gd name="T107" fmla="*/ 26 h 32"/>
                <a:gd name="T108" fmla="*/ 195 w 219"/>
                <a:gd name="T109" fmla="*/ 17 h 32"/>
                <a:gd name="T110" fmla="*/ 212 w 219"/>
                <a:gd name="T111" fmla="*/ 10 h 32"/>
                <a:gd name="T112" fmla="*/ 206 w 219"/>
                <a:gd name="T113" fmla="*/ 8 h 32"/>
                <a:gd name="T114" fmla="*/ 219 w 219"/>
                <a:gd name="T115" fmla="*/ 12 h 32"/>
                <a:gd name="T116" fmla="*/ 219 w 219"/>
                <a:gd name="T117" fmla="*/ 23 h 32"/>
                <a:gd name="T118" fmla="*/ 208 w 219"/>
                <a:gd name="T119" fmla="*/ 28 h 32"/>
                <a:gd name="T120" fmla="*/ 206 w 219"/>
                <a:gd name="T121" fmla="*/ 23 h 32"/>
                <a:gd name="T122" fmla="*/ 216 w 219"/>
                <a:gd name="T123" fmla="*/ 23 h 32"/>
                <a:gd name="T124" fmla="*/ 210 w 219"/>
                <a:gd name="T125" fmla="*/ 19 h 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9"/>
                <a:gd name="T190" fmla="*/ 0 h 32"/>
                <a:gd name="T191" fmla="*/ 219 w 219"/>
                <a:gd name="T192" fmla="*/ 32 h 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9" h="32">
                  <a:moveTo>
                    <a:pt x="0" y="0"/>
                  </a:moveTo>
                  <a:lnTo>
                    <a:pt x="12" y="0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18" y="12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2" y="19"/>
                  </a:lnTo>
                  <a:lnTo>
                    <a:pt x="20" y="23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8"/>
                  </a:lnTo>
                  <a:lnTo>
                    <a:pt x="12" y="28"/>
                  </a:lnTo>
                  <a:lnTo>
                    <a:pt x="0" y="28"/>
                  </a:lnTo>
                  <a:lnTo>
                    <a:pt x="0" y="0"/>
                  </a:lnTo>
                  <a:close/>
                  <a:moveTo>
                    <a:pt x="3" y="12"/>
                  </a:moveTo>
                  <a:lnTo>
                    <a:pt x="11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3" y="4"/>
                  </a:lnTo>
                  <a:lnTo>
                    <a:pt x="3" y="12"/>
                  </a:lnTo>
                  <a:close/>
                  <a:moveTo>
                    <a:pt x="3" y="24"/>
                  </a:moveTo>
                  <a:lnTo>
                    <a:pt x="12" y="24"/>
                  </a:lnTo>
                  <a:lnTo>
                    <a:pt x="14" y="24"/>
                  </a:lnTo>
                  <a:lnTo>
                    <a:pt x="16" y="23"/>
                  </a:lnTo>
                  <a:lnTo>
                    <a:pt x="18" y="19"/>
                  </a:lnTo>
                  <a:lnTo>
                    <a:pt x="16" y="17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29" y="12"/>
                  </a:moveTo>
                  <a:lnTo>
                    <a:pt x="29" y="23"/>
                  </a:lnTo>
                  <a:lnTo>
                    <a:pt x="27" y="24"/>
                  </a:lnTo>
                  <a:lnTo>
                    <a:pt x="27" y="26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5" y="24"/>
                  </a:lnTo>
                  <a:lnTo>
                    <a:pt x="25" y="23"/>
                  </a:lnTo>
                  <a:lnTo>
                    <a:pt x="25" y="8"/>
                  </a:lnTo>
                  <a:lnTo>
                    <a:pt x="38" y="8"/>
                  </a:lnTo>
                  <a:lnTo>
                    <a:pt x="38" y="28"/>
                  </a:lnTo>
                  <a:lnTo>
                    <a:pt x="36" y="28"/>
                  </a:lnTo>
                  <a:lnTo>
                    <a:pt x="36" y="12"/>
                  </a:lnTo>
                  <a:lnTo>
                    <a:pt x="29" y="12"/>
                  </a:lnTo>
                  <a:close/>
                  <a:moveTo>
                    <a:pt x="44" y="13"/>
                  </a:moveTo>
                  <a:lnTo>
                    <a:pt x="44" y="12"/>
                  </a:lnTo>
                  <a:lnTo>
                    <a:pt x="46" y="10"/>
                  </a:lnTo>
                  <a:lnTo>
                    <a:pt x="49" y="8"/>
                  </a:lnTo>
                  <a:lnTo>
                    <a:pt x="51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4"/>
                  </a:lnTo>
                  <a:lnTo>
                    <a:pt x="62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7" y="24"/>
                  </a:lnTo>
                  <a:lnTo>
                    <a:pt x="55" y="26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9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4" y="23"/>
                  </a:lnTo>
                  <a:lnTo>
                    <a:pt x="44" y="21"/>
                  </a:lnTo>
                  <a:lnTo>
                    <a:pt x="44" y="19"/>
                  </a:lnTo>
                  <a:lnTo>
                    <a:pt x="46" y="17"/>
                  </a:lnTo>
                  <a:lnTo>
                    <a:pt x="49" y="17"/>
                  </a:lnTo>
                  <a:lnTo>
                    <a:pt x="55" y="15"/>
                  </a:lnTo>
                  <a:lnTo>
                    <a:pt x="57" y="13"/>
                  </a:lnTo>
                  <a:lnTo>
                    <a:pt x="55" y="12"/>
                  </a:lnTo>
                  <a:lnTo>
                    <a:pt x="51" y="10"/>
                  </a:lnTo>
                  <a:lnTo>
                    <a:pt x="49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4" y="13"/>
                  </a:lnTo>
                  <a:close/>
                  <a:moveTo>
                    <a:pt x="57" y="17"/>
                  </a:moveTo>
                  <a:lnTo>
                    <a:pt x="55" y="19"/>
                  </a:lnTo>
                  <a:lnTo>
                    <a:pt x="53" y="19"/>
                  </a:lnTo>
                  <a:lnTo>
                    <a:pt x="51" y="19"/>
                  </a:lnTo>
                  <a:lnTo>
                    <a:pt x="49" y="19"/>
                  </a:lnTo>
                  <a:lnTo>
                    <a:pt x="48" y="19"/>
                  </a:lnTo>
                  <a:lnTo>
                    <a:pt x="48" y="21"/>
                  </a:lnTo>
                  <a:lnTo>
                    <a:pt x="46" y="21"/>
                  </a:lnTo>
                  <a:lnTo>
                    <a:pt x="46" y="23"/>
                  </a:lnTo>
                  <a:lnTo>
                    <a:pt x="48" y="24"/>
                  </a:lnTo>
                  <a:lnTo>
                    <a:pt x="49" y="26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5" y="23"/>
                  </a:lnTo>
                  <a:lnTo>
                    <a:pt x="57" y="21"/>
                  </a:lnTo>
                  <a:lnTo>
                    <a:pt x="57" y="17"/>
                  </a:lnTo>
                  <a:close/>
                  <a:moveTo>
                    <a:pt x="66" y="28"/>
                  </a:moveTo>
                  <a:lnTo>
                    <a:pt x="66" y="32"/>
                  </a:lnTo>
                  <a:lnTo>
                    <a:pt x="62" y="32"/>
                  </a:lnTo>
                  <a:lnTo>
                    <a:pt x="62" y="24"/>
                  </a:lnTo>
                  <a:lnTo>
                    <a:pt x="64" y="24"/>
                  </a:lnTo>
                  <a:lnTo>
                    <a:pt x="64" y="23"/>
                  </a:lnTo>
                  <a:lnTo>
                    <a:pt x="66" y="21"/>
                  </a:lnTo>
                  <a:lnTo>
                    <a:pt x="66" y="8"/>
                  </a:lnTo>
                  <a:lnTo>
                    <a:pt x="79" y="8"/>
                  </a:lnTo>
                  <a:lnTo>
                    <a:pt x="79" y="24"/>
                  </a:lnTo>
                  <a:lnTo>
                    <a:pt x="81" y="24"/>
                  </a:lnTo>
                  <a:lnTo>
                    <a:pt x="81" y="32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66" y="28"/>
                  </a:lnTo>
                  <a:close/>
                  <a:moveTo>
                    <a:pt x="75" y="24"/>
                  </a:moveTo>
                  <a:lnTo>
                    <a:pt x="75" y="12"/>
                  </a:lnTo>
                  <a:lnTo>
                    <a:pt x="68" y="12"/>
                  </a:lnTo>
                  <a:lnTo>
                    <a:pt x="68" y="21"/>
                  </a:lnTo>
                  <a:lnTo>
                    <a:pt x="68" y="23"/>
                  </a:lnTo>
                  <a:lnTo>
                    <a:pt x="68" y="24"/>
                  </a:lnTo>
                  <a:lnTo>
                    <a:pt x="75" y="24"/>
                  </a:lnTo>
                  <a:close/>
                  <a:moveTo>
                    <a:pt x="88" y="23"/>
                  </a:moveTo>
                  <a:lnTo>
                    <a:pt x="88" y="23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99" y="28"/>
                  </a:lnTo>
                  <a:lnTo>
                    <a:pt x="97" y="28"/>
                  </a:lnTo>
                  <a:lnTo>
                    <a:pt x="97" y="13"/>
                  </a:lnTo>
                  <a:lnTo>
                    <a:pt x="88" y="28"/>
                  </a:lnTo>
                  <a:lnTo>
                    <a:pt x="85" y="28"/>
                  </a:lnTo>
                  <a:lnTo>
                    <a:pt x="85" y="8"/>
                  </a:lnTo>
                  <a:lnTo>
                    <a:pt x="88" y="8"/>
                  </a:lnTo>
                  <a:lnTo>
                    <a:pt x="88" y="23"/>
                  </a:lnTo>
                  <a:close/>
                  <a:moveTo>
                    <a:pt x="121" y="28"/>
                  </a:moveTo>
                  <a:lnTo>
                    <a:pt x="118" y="28"/>
                  </a:lnTo>
                  <a:lnTo>
                    <a:pt x="110" y="19"/>
                  </a:lnTo>
                  <a:lnTo>
                    <a:pt x="109" y="21"/>
                  </a:lnTo>
                  <a:lnTo>
                    <a:pt x="109" y="28"/>
                  </a:lnTo>
                  <a:lnTo>
                    <a:pt x="105" y="2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17"/>
                  </a:lnTo>
                  <a:lnTo>
                    <a:pt x="116" y="8"/>
                  </a:lnTo>
                  <a:lnTo>
                    <a:pt x="121" y="8"/>
                  </a:lnTo>
                  <a:lnTo>
                    <a:pt x="112" y="17"/>
                  </a:lnTo>
                  <a:lnTo>
                    <a:pt x="121" y="28"/>
                  </a:lnTo>
                  <a:close/>
                  <a:moveTo>
                    <a:pt x="123" y="13"/>
                  </a:moveTo>
                  <a:lnTo>
                    <a:pt x="123" y="12"/>
                  </a:lnTo>
                  <a:lnTo>
                    <a:pt x="125" y="10"/>
                  </a:lnTo>
                  <a:lnTo>
                    <a:pt x="129" y="8"/>
                  </a:lnTo>
                  <a:lnTo>
                    <a:pt x="133" y="8"/>
                  </a:lnTo>
                  <a:lnTo>
                    <a:pt x="134" y="8"/>
                  </a:lnTo>
                  <a:lnTo>
                    <a:pt x="136" y="8"/>
                  </a:lnTo>
                  <a:lnTo>
                    <a:pt x="138" y="10"/>
                  </a:lnTo>
                  <a:lnTo>
                    <a:pt x="138" y="12"/>
                  </a:lnTo>
                  <a:lnTo>
                    <a:pt x="138" y="13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0" y="26"/>
                  </a:lnTo>
                  <a:lnTo>
                    <a:pt x="142" y="24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6" y="28"/>
                  </a:lnTo>
                  <a:lnTo>
                    <a:pt x="136" y="26"/>
                  </a:lnTo>
                  <a:lnTo>
                    <a:pt x="136" y="24"/>
                  </a:lnTo>
                  <a:lnTo>
                    <a:pt x="134" y="26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5" y="28"/>
                  </a:lnTo>
                  <a:lnTo>
                    <a:pt x="125" y="26"/>
                  </a:lnTo>
                  <a:lnTo>
                    <a:pt x="123" y="26"/>
                  </a:lnTo>
                  <a:lnTo>
                    <a:pt x="123" y="24"/>
                  </a:lnTo>
                  <a:lnTo>
                    <a:pt x="123" y="23"/>
                  </a:lnTo>
                  <a:lnTo>
                    <a:pt x="123" y="21"/>
                  </a:lnTo>
                  <a:lnTo>
                    <a:pt x="123" y="19"/>
                  </a:lnTo>
                  <a:lnTo>
                    <a:pt x="125" y="17"/>
                  </a:lnTo>
                  <a:lnTo>
                    <a:pt x="129" y="17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4" y="12"/>
                  </a:lnTo>
                  <a:lnTo>
                    <a:pt x="131" y="10"/>
                  </a:lnTo>
                  <a:lnTo>
                    <a:pt x="129" y="10"/>
                  </a:lnTo>
                  <a:lnTo>
                    <a:pt x="127" y="12"/>
                  </a:lnTo>
                  <a:lnTo>
                    <a:pt x="127" y="13"/>
                  </a:lnTo>
                  <a:lnTo>
                    <a:pt x="123" y="13"/>
                  </a:lnTo>
                  <a:close/>
                  <a:moveTo>
                    <a:pt x="136" y="17"/>
                  </a:moveTo>
                  <a:lnTo>
                    <a:pt x="134" y="19"/>
                  </a:lnTo>
                  <a:lnTo>
                    <a:pt x="133" y="19"/>
                  </a:lnTo>
                  <a:lnTo>
                    <a:pt x="131" y="19"/>
                  </a:lnTo>
                  <a:lnTo>
                    <a:pt x="129" y="19"/>
                  </a:lnTo>
                  <a:lnTo>
                    <a:pt x="127" y="19"/>
                  </a:lnTo>
                  <a:lnTo>
                    <a:pt x="127" y="21"/>
                  </a:lnTo>
                  <a:lnTo>
                    <a:pt x="125" y="23"/>
                  </a:lnTo>
                  <a:lnTo>
                    <a:pt x="127" y="24"/>
                  </a:lnTo>
                  <a:lnTo>
                    <a:pt x="129" y="26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4" y="24"/>
                  </a:lnTo>
                  <a:lnTo>
                    <a:pt x="134" y="23"/>
                  </a:lnTo>
                  <a:lnTo>
                    <a:pt x="136" y="23"/>
                  </a:lnTo>
                  <a:lnTo>
                    <a:pt x="136" y="21"/>
                  </a:lnTo>
                  <a:lnTo>
                    <a:pt x="136" y="17"/>
                  </a:lnTo>
                  <a:close/>
                  <a:moveTo>
                    <a:pt x="145" y="8"/>
                  </a:moveTo>
                  <a:lnTo>
                    <a:pt x="155" y="8"/>
                  </a:lnTo>
                  <a:lnTo>
                    <a:pt x="157" y="8"/>
                  </a:lnTo>
                  <a:lnTo>
                    <a:pt x="158" y="10"/>
                  </a:lnTo>
                  <a:lnTo>
                    <a:pt x="160" y="12"/>
                  </a:lnTo>
                  <a:lnTo>
                    <a:pt x="160" y="13"/>
                  </a:lnTo>
                  <a:lnTo>
                    <a:pt x="160" y="15"/>
                  </a:lnTo>
                  <a:lnTo>
                    <a:pt x="158" y="17"/>
                  </a:lnTo>
                  <a:lnTo>
                    <a:pt x="157" y="17"/>
                  </a:lnTo>
                  <a:lnTo>
                    <a:pt x="158" y="17"/>
                  </a:lnTo>
                  <a:lnTo>
                    <a:pt x="160" y="19"/>
                  </a:lnTo>
                  <a:lnTo>
                    <a:pt x="160" y="21"/>
                  </a:lnTo>
                  <a:lnTo>
                    <a:pt x="162" y="23"/>
                  </a:lnTo>
                  <a:lnTo>
                    <a:pt x="160" y="23"/>
                  </a:lnTo>
                  <a:lnTo>
                    <a:pt x="160" y="24"/>
                  </a:lnTo>
                  <a:lnTo>
                    <a:pt x="160" y="26"/>
                  </a:lnTo>
                  <a:lnTo>
                    <a:pt x="158" y="26"/>
                  </a:lnTo>
                  <a:lnTo>
                    <a:pt x="157" y="28"/>
                  </a:lnTo>
                  <a:lnTo>
                    <a:pt x="155" y="28"/>
                  </a:lnTo>
                  <a:lnTo>
                    <a:pt x="145" y="28"/>
                  </a:lnTo>
                  <a:lnTo>
                    <a:pt x="145" y="8"/>
                  </a:lnTo>
                  <a:close/>
                  <a:moveTo>
                    <a:pt x="147" y="17"/>
                  </a:moveTo>
                  <a:lnTo>
                    <a:pt x="153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5" y="12"/>
                  </a:lnTo>
                  <a:lnTo>
                    <a:pt x="153" y="12"/>
                  </a:lnTo>
                  <a:lnTo>
                    <a:pt x="147" y="12"/>
                  </a:lnTo>
                  <a:lnTo>
                    <a:pt x="147" y="17"/>
                  </a:lnTo>
                  <a:close/>
                  <a:moveTo>
                    <a:pt x="147" y="24"/>
                  </a:moveTo>
                  <a:lnTo>
                    <a:pt x="155" y="24"/>
                  </a:lnTo>
                  <a:lnTo>
                    <a:pt x="157" y="24"/>
                  </a:lnTo>
                  <a:lnTo>
                    <a:pt x="158" y="23"/>
                  </a:lnTo>
                  <a:lnTo>
                    <a:pt x="158" y="21"/>
                  </a:lnTo>
                  <a:lnTo>
                    <a:pt x="157" y="19"/>
                  </a:lnTo>
                  <a:lnTo>
                    <a:pt x="155" y="19"/>
                  </a:lnTo>
                  <a:lnTo>
                    <a:pt x="153" y="19"/>
                  </a:lnTo>
                  <a:lnTo>
                    <a:pt x="147" y="19"/>
                  </a:lnTo>
                  <a:lnTo>
                    <a:pt x="147" y="24"/>
                  </a:lnTo>
                  <a:close/>
                  <a:moveTo>
                    <a:pt x="182" y="28"/>
                  </a:moveTo>
                  <a:lnTo>
                    <a:pt x="177" y="28"/>
                  </a:lnTo>
                  <a:lnTo>
                    <a:pt x="169" y="19"/>
                  </a:lnTo>
                  <a:lnTo>
                    <a:pt x="168" y="21"/>
                  </a:lnTo>
                  <a:lnTo>
                    <a:pt x="168" y="28"/>
                  </a:lnTo>
                  <a:lnTo>
                    <a:pt x="166" y="28"/>
                  </a:lnTo>
                  <a:lnTo>
                    <a:pt x="166" y="8"/>
                  </a:lnTo>
                  <a:lnTo>
                    <a:pt x="168" y="8"/>
                  </a:lnTo>
                  <a:lnTo>
                    <a:pt x="168" y="17"/>
                  </a:lnTo>
                  <a:lnTo>
                    <a:pt x="177" y="8"/>
                  </a:lnTo>
                  <a:lnTo>
                    <a:pt x="181" y="8"/>
                  </a:lnTo>
                  <a:lnTo>
                    <a:pt x="173" y="17"/>
                  </a:lnTo>
                  <a:lnTo>
                    <a:pt x="182" y="28"/>
                  </a:lnTo>
                  <a:close/>
                  <a:moveTo>
                    <a:pt x="184" y="13"/>
                  </a:moveTo>
                  <a:lnTo>
                    <a:pt x="184" y="12"/>
                  </a:lnTo>
                  <a:lnTo>
                    <a:pt x="186" y="10"/>
                  </a:lnTo>
                  <a:lnTo>
                    <a:pt x="188" y="8"/>
                  </a:lnTo>
                  <a:lnTo>
                    <a:pt x="192" y="8"/>
                  </a:lnTo>
                  <a:lnTo>
                    <a:pt x="194" y="8"/>
                  </a:lnTo>
                  <a:lnTo>
                    <a:pt x="195" y="8"/>
                  </a:lnTo>
                  <a:lnTo>
                    <a:pt x="197" y="8"/>
                  </a:lnTo>
                  <a:lnTo>
                    <a:pt x="197" y="10"/>
                  </a:lnTo>
                  <a:lnTo>
                    <a:pt x="199" y="12"/>
                  </a:lnTo>
                  <a:lnTo>
                    <a:pt x="199" y="13"/>
                  </a:lnTo>
                  <a:lnTo>
                    <a:pt x="199" y="24"/>
                  </a:lnTo>
                  <a:lnTo>
                    <a:pt x="201" y="26"/>
                  </a:lnTo>
                  <a:lnTo>
                    <a:pt x="201" y="24"/>
                  </a:lnTo>
                  <a:lnTo>
                    <a:pt x="201" y="28"/>
                  </a:lnTo>
                  <a:lnTo>
                    <a:pt x="199" y="28"/>
                  </a:lnTo>
                  <a:lnTo>
                    <a:pt x="197" y="28"/>
                  </a:lnTo>
                  <a:lnTo>
                    <a:pt x="197" y="26"/>
                  </a:lnTo>
                  <a:lnTo>
                    <a:pt x="195" y="24"/>
                  </a:lnTo>
                  <a:lnTo>
                    <a:pt x="195" y="26"/>
                  </a:lnTo>
                  <a:lnTo>
                    <a:pt x="194" y="28"/>
                  </a:lnTo>
                  <a:lnTo>
                    <a:pt x="192" y="28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6" y="28"/>
                  </a:lnTo>
                  <a:lnTo>
                    <a:pt x="184" y="26"/>
                  </a:lnTo>
                  <a:lnTo>
                    <a:pt x="182" y="24"/>
                  </a:lnTo>
                  <a:lnTo>
                    <a:pt x="182" y="23"/>
                  </a:lnTo>
                  <a:lnTo>
                    <a:pt x="182" y="21"/>
                  </a:lnTo>
                  <a:lnTo>
                    <a:pt x="184" y="19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94" y="15"/>
                  </a:lnTo>
                  <a:lnTo>
                    <a:pt x="195" y="15"/>
                  </a:lnTo>
                  <a:lnTo>
                    <a:pt x="195" y="13"/>
                  </a:lnTo>
                  <a:lnTo>
                    <a:pt x="195" y="12"/>
                  </a:lnTo>
                  <a:lnTo>
                    <a:pt x="192" y="10"/>
                  </a:lnTo>
                  <a:lnTo>
                    <a:pt x="190" y="10"/>
                  </a:lnTo>
                  <a:lnTo>
                    <a:pt x="188" y="12"/>
                  </a:lnTo>
                  <a:lnTo>
                    <a:pt x="188" y="13"/>
                  </a:lnTo>
                  <a:lnTo>
                    <a:pt x="186" y="13"/>
                  </a:lnTo>
                  <a:lnTo>
                    <a:pt x="184" y="13"/>
                  </a:lnTo>
                  <a:close/>
                  <a:moveTo>
                    <a:pt x="195" y="17"/>
                  </a:moveTo>
                  <a:lnTo>
                    <a:pt x="195" y="19"/>
                  </a:lnTo>
                  <a:lnTo>
                    <a:pt x="194" y="19"/>
                  </a:lnTo>
                  <a:lnTo>
                    <a:pt x="190" y="19"/>
                  </a:lnTo>
                  <a:lnTo>
                    <a:pt x="188" y="19"/>
                  </a:lnTo>
                  <a:lnTo>
                    <a:pt x="186" y="21"/>
                  </a:lnTo>
                  <a:lnTo>
                    <a:pt x="186" y="23"/>
                  </a:lnTo>
                  <a:lnTo>
                    <a:pt x="188" y="24"/>
                  </a:lnTo>
                  <a:lnTo>
                    <a:pt x="190" y="26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5" y="23"/>
                  </a:lnTo>
                  <a:lnTo>
                    <a:pt x="195" y="21"/>
                  </a:lnTo>
                  <a:lnTo>
                    <a:pt x="195" y="17"/>
                  </a:lnTo>
                  <a:close/>
                  <a:moveTo>
                    <a:pt x="212" y="17"/>
                  </a:moveTo>
                  <a:lnTo>
                    <a:pt x="214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4" y="12"/>
                  </a:lnTo>
                  <a:lnTo>
                    <a:pt x="212" y="10"/>
                  </a:lnTo>
                  <a:lnTo>
                    <a:pt x="208" y="12"/>
                  </a:lnTo>
                  <a:lnTo>
                    <a:pt x="206" y="13"/>
                  </a:lnTo>
                  <a:lnTo>
                    <a:pt x="205" y="13"/>
                  </a:lnTo>
                  <a:lnTo>
                    <a:pt x="205" y="12"/>
                  </a:lnTo>
                  <a:lnTo>
                    <a:pt x="205" y="10"/>
                  </a:lnTo>
                  <a:lnTo>
                    <a:pt x="206" y="8"/>
                  </a:lnTo>
                  <a:lnTo>
                    <a:pt x="208" y="8"/>
                  </a:lnTo>
                  <a:lnTo>
                    <a:pt x="212" y="8"/>
                  </a:lnTo>
                  <a:lnTo>
                    <a:pt x="214" y="8"/>
                  </a:lnTo>
                  <a:lnTo>
                    <a:pt x="216" y="8"/>
                  </a:lnTo>
                  <a:lnTo>
                    <a:pt x="218" y="10"/>
                  </a:lnTo>
                  <a:lnTo>
                    <a:pt x="219" y="12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8" y="15"/>
                  </a:lnTo>
                  <a:lnTo>
                    <a:pt x="218" y="17"/>
                  </a:lnTo>
                  <a:lnTo>
                    <a:pt x="216" y="17"/>
                  </a:lnTo>
                  <a:lnTo>
                    <a:pt x="219" y="19"/>
                  </a:lnTo>
                  <a:lnTo>
                    <a:pt x="219" y="23"/>
                  </a:lnTo>
                  <a:lnTo>
                    <a:pt x="219" y="24"/>
                  </a:lnTo>
                  <a:lnTo>
                    <a:pt x="218" y="26"/>
                  </a:lnTo>
                  <a:lnTo>
                    <a:pt x="216" y="28"/>
                  </a:lnTo>
                  <a:lnTo>
                    <a:pt x="214" y="28"/>
                  </a:lnTo>
                  <a:lnTo>
                    <a:pt x="212" y="28"/>
                  </a:lnTo>
                  <a:lnTo>
                    <a:pt x="208" y="28"/>
                  </a:lnTo>
                  <a:lnTo>
                    <a:pt x="206" y="26"/>
                  </a:lnTo>
                  <a:lnTo>
                    <a:pt x="205" y="26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3" y="21"/>
                  </a:lnTo>
                  <a:lnTo>
                    <a:pt x="206" y="21"/>
                  </a:lnTo>
                  <a:lnTo>
                    <a:pt x="206" y="23"/>
                  </a:lnTo>
                  <a:lnTo>
                    <a:pt x="206" y="24"/>
                  </a:lnTo>
                  <a:lnTo>
                    <a:pt x="208" y="24"/>
                  </a:lnTo>
                  <a:lnTo>
                    <a:pt x="210" y="26"/>
                  </a:lnTo>
                  <a:lnTo>
                    <a:pt x="212" y="26"/>
                  </a:lnTo>
                  <a:lnTo>
                    <a:pt x="216" y="24"/>
                  </a:lnTo>
                  <a:lnTo>
                    <a:pt x="216" y="23"/>
                  </a:lnTo>
                  <a:lnTo>
                    <a:pt x="216" y="21"/>
                  </a:lnTo>
                  <a:lnTo>
                    <a:pt x="216" y="19"/>
                  </a:lnTo>
                  <a:lnTo>
                    <a:pt x="214" y="19"/>
                  </a:lnTo>
                  <a:lnTo>
                    <a:pt x="212" y="19"/>
                  </a:lnTo>
                  <a:lnTo>
                    <a:pt x="210" y="19"/>
                  </a:lnTo>
                  <a:lnTo>
                    <a:pt x="208" y="19"/>
                  </a:lnTo>
                  <a:lnTo>
                    <a:pt x="208" y="17"/>
                  </a:lnTo>
                  <a:lnTo>
                    <a:pt x="210" y="17"/>
                  </a:lnTo>
                  <a:lnTo>
                    <a:pt x="212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6" name="Freeform 146"/>
            <p:cNvSpPr>
              <a:spLocks noEditPoints="1"/>
            </p:cNvSpPr>
            <p:nvPr/>
          </p:nvSpPr>
          <p:spPr bwMode="auto">
            <a:xfrm>
              <a:off x="352" y="3082"/>
              <a:ext cx="143" cy="35"/>
            </a:xfrm>
            <a:custGeom>
              <a:avLst/>
              <a:gdLst>
                <a:gd name="T0" fmla="*/ 17 w 143"/>
                <a:gd name="T1" fmla="*/ 0 h 35"/>
                <a:gd name="T2" fmla="*/ 19 w 143"/>
                <a:gd name="T3" fmla="*/ 7 h 35"/>
                <a:gd name="T4" fmla="*/ 23 w 143"/>
                <a:gd name="T5" fmla="*/ 9 h 35"/>
                <a:gd name="T6" fmla="*/ 30 w 143"/>
                <a:gd name="T7" fmla="*/ 7 h 35"/>
                <a:gd name="T8" fmla="*/ 36 w 143"/>
                <a:gd name="T9" fmla="*/ 15 h 35"/>
                <a:gd name="T10" fmla="*/ 34 w 143"/>
                <a:gd name="T11" fmla="*/ 24 h 35"/>
                <a:gd name="T12" fmla="*/ 26 w 143"/>
                <a:gd name="T13" fmla="*/ 28 h 35"/>
                <a:gd name="T14" fmla="*/ 23 w 143"/>
                <a:gd name="T15" fmla="*/ 26 h 35"/>
                <a:gd name="T16" fmla="*/ 26 w 143"/>
                <a:gd name="T17" fmla="*/ 26 h 35"/>
                <a:gd name="T18" fmla="*/ 32 w 143"/>
                <a:gd name="T19" fmla="*/ 22 h 35"/>
                <a:gd name="T20" fmla="*/ 32 w 143"/>
                <a:gd name="T21" fmla="*/ 15 h 35"/>
                <a:gd name="T22" fmla="*/ 26 w 143"/>
                <a:gd name="T23" fmla="*/ 9 h 35"/>
                <a:gd name="T24" fmla="*/ 23 w 143"/>
                <a:gd name="T25" fmla="*/ 18 h 35"/>
                <a:gd name="T26" fmla="*/ 26 w 143"/>
                <a:gd name="T27" fmla="*/ 26 h 35"/>
                <a:gd name="T28" fmla="*/ 54 w 143"/>
                <a:gd name="T29" fmla="*/ 11 h 35"/>
                <a:gd name="T30" fmla="*/ 56 w 143"/>
                <a:gd name="T31" fmla="*/ 20 h 35"/>
                <a:gd name="T32" fmla="*/ 50 w 143"/>
                <a:gd name="T33" fmla="*/ 28 h 35"/>
                <a:gd name="T34" fmla="*/ 41 w 143"/>
                <a:gd name="T35" fmla="*/ 24 h 35"/>
                <a:gd name="T36" fmla="*/ 39 w 143"/>
                <a:gd name="T37" fmla="*/ 15 h 35"/>
                <a:gd name="T38" fmla="*/ 45 w 143"/>
                <a:gd name="T39" fmla="*/ 7 h 35"/>
                <a:gd name="T40" fmla="*/ 50 w 143"/>
                <a:gd name="T41" fmla="*/ 24 h 35"/>
                <a:gd name="T42" fmla="*/ 54 w 143"/>
                <a:gd name="T43" fmla="*/ 17 h 35"/>
                <a:gd name="T44" fmla="*/ 50 w 143"/>
                <a:gd name="T45" fmla="*/ 11 h 35"/>
                <a:gd name="T46" fmla="*/ 45 w 143"/>
                <a:gd name="T47" fmla="*/ 11 h 35"/>
                <a:gd name="T48" fmla="*/ 41 w 143"/>
                <a:gd name="T49" fmla="*/ 17 h 35"/>
                <a:gd name="T50" fmla="*/ 45 w 143"/>
                <a:gd name="T51" fmla="*/ 24 h 35"/>
                <a:gd name="T52" fmla="*/ 69 w 143"/>
                <a:gd name="T53" fmla="*/ 15 h 35"/>
                <a:gd name="T54" fmla="*/ 71 w 143"/>
                <a:gd name="T55" fmla="*/ 11 h 35"/>
                <a:gd name="T56" fmla="*/ 60 w 143"/>
                <a:gd name="T57" fmla="*/ 13 h 35"/>
                <a:gd name="T58" fmla="*/ 63 w 143"/>
                <a:gd name="T59" fmla="*/ 7 h 35"/>
                <a:gd name="T60" fmla="*/ 71 w 143"/>
                <a:gd name="T61" fmla="*/ 7 h 35"/>
                <a:gd name="T62" fmla="*/ 74 w 143"/>
                <a:gd name="T63" fmla="*/ 13 h 35"/>
                <a:gd name="T64" fmla="*/ 71 w 143"/>
                <a:gd name="T65" fmla="*/ 17 h 35"/>
                <a:gd name="T66" fmla="*/ 74 w 143"/>
                <a:gd name="T67" fmla="*/ 24 h 35"/>
                <a:gd name="T68" fmla="*/ 67 w 143"/>
                <a:gd name="T69" fmla="*/ 28 h 35"/>
                <a:gd name="T70" fmla="*/ 60 w 143"/>
                <a:gd name="T71" fmla="*/ 24 h 35"/>
                <a:gd name="T72" fmla="*/ 61 w 143"/>
                <a:gd name="T73" fmla="*/ 22 h 35"/>
                <a:gd name="T74" fmla="*/ 65 w 143"/>
                <a:gd name="T75" fmla="*/ 26 h 35"/>
                <a:gd name="T76" fmla="*/ 72 w 143"/>
                <a:gd name="T77" fmla="*/ 20 h 35"/>
                <a:gd name="T78" fmla="*/ 67 w 143"/>
                <a:gd name="T79" fmla="*/ 18 h 35"/>
                <a:gd name="T80" fmla="*/ 65 w 143"/>
                <a:gd name="T81" fmla="*/ 17 h 35"/>
                <a:gd name="T82" fmla="*/ 67 w 143"/>
                <a:gd name="T83" fmla="*/ 17 h 35"/>
                <a:gd name="T84" fmla="*/ 91 w 143"/>
                <a:gd name="T85" fmla="*/ 28 h 35"/>
                <a:gd name="T86" fmla="*/ 80 w 143"/>
                <a:gd name="T87" fmla="*/ 28 h 35"/>
                <a:gd name="T88" fmla="*/ 91 w 143"/>
                <a:gd name="T89" fmla="*/ 17 h 35"/>
                <a:gd name="T90" fmla="*/ 119 w 143"/>
                <a:gd name="T91" fmla="*/ 7 h 35"/>
                <a:gd name="T92" fmla="*/ 115 w 143"/>
                <a:gd name="T93" fmla="*/ 22 h 35"/>
                <a:gd name="T94" fmla="*/ 109 w 143"/>
                <a:gd name="T95" fmla="*/ 28 h 35"/>
                <a:gd name="T96" fmla="*/ 104 w 143"/>
                <a:gd name="T97" fmla="*/ 7 h 35"/>
                <a:gd name="T98" fmla="*/ 113 w 143"/>
                <a:gd name="T99" fmla="*/ 17 h 35"/>
                <a:gd name="T100" fmla="*/ 108 w 143"/>
                <a:gd name="T101" fmla="*/ 24 h 35"/>
                <a:gd name="T102" fmla="*/ 111 w 143"/>
                <a:gd name="T103" fmla="*/ 22 h 35"/>
                <a:gd name="T104" fmla="*/ 108 w 143"/>
                <a:gd name="T105" fmla="*/ 18 h 35"/>
                <a:gd name="T106" fmla="*/ 130 w 143"/>
                <a:gd name="T107" fmla="*/ 22 h 35"/>
                <a:gd name="T108" fmla="*/ 139 w 143"/>
                <a:gd name="T109" fmla="*/ 28 h 35"/>
                <a:gd name="T110" fmla="*/ 126 w 143"/>
                <a:gd name="T111" fmla="*/ 28 h 35"/>
                <a:gd name="T112" fmla="*/ 141 w 143"/>
                <a:gd name="T113" fmla="*/ 0 h 35"/>
                <a:gd name="T114" fmla="*/ 128 w 143"/>
                <a:gd name="T115" fmla="*/ 0 h 35"/>
                <a:gd name="T116" fmla="*/ 132 w 143"/>
                <a:gd name="T117" fmla="*/ 2 h 35"/>
                <a:gd name="T118" fmla="*/ 137 w 143"/>
                <a:gd name="T119" fmla="*/ 2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3"/>
                <a:gd name="T181" fmla="*/ 0 h 35"/>
                <a:gd name="T182" fmla="*/ 143 w 143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3" h="35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17" y="0"/>
                  </a:lnTo>
                  <a:lnTo>
                    <a:pt x="17" y="4"/>
                  </a:lnTo>
                  <a:lnTo>
                    <a:pt x="4" y="4"/>
                  </a:lnTo>
                  <a:lnTo>
                    <a:pt x="4" y="28"/>
                  </a:lnTo>
                  <a:close/>
                  <a:moveTo>
                    <a:pt x="19" y="7"/>
                  </a:moveTo>
                  <a:lnTo>
                    <a:pt x="23" y="7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30" y="7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6" y="11"/>
                  </a:lnTo>
                  <a:lnTo>
                    <a:pt x="36" y="15"/>
                  </a:lnTo>
                  <a:lnTo>
                    <a:pt x="36" y="17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4" y="24"/>
                  </a:lnTo>
                  <a:lnTo>
                    <a:pt x="32" y="26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8"/>
                  </a:lnTo>
                  <a:lnTo>
                    <a:pt x="23" y="26"/>
                  </a:lnTo>
                  <a:lnTo>
                    <a:pt x="23" y="35"/>
                  </a:lnTo>
                  <a:lnTo>
                    <a:pt x="19" y="35"/>
                  </a:lnTo>
                  <a:lnTo>
                    <a:pt x="19" y="7"/>
                  </a:lnTo>
                  <a:close/>
                  <a:moveTo>
                    <a:pt x="26" y="26"/>
                  </a:moveTo>
                  <a:lnTo>
                    <a:pt x="28" y="24"/>
                  </a:lnTo>
                  <a:lnTo>
                    <a:pt x="30" y="24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2" y="17"/>
                  </a:lnTo>
                  <a:lnTo>
                    <a:pt x="32" y="15"/>
                  </a:lnTo>
                  <a:lnTo>
                    <a:pt x="32" y="13"/>
                  </a:lnTo>
                  <a:lnTo>
                    <a:pt x="30" y="11"/>
                  </a:lnTo>
                  <a:lnTo>
                    <a:pt x="26" y="9"/>
                  </a:lnTo>
                  <a:lnTo>
                    <a:pt x="24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8"/>
                  </a:lnTo>
                  <a:lnTo>
                    <a:pt x="23" y="22"/>
                  </a:lnTo>
                  <a:lnTo>
                    <a:pt x="23" y="24"/>
                  </a:lnTo>
                  <a:lnTo>
                    <a:pt x="24" y="24"/>
                  </a:lnTo>
                  <a:lnTo>
                    <a:pt x="26" y="26"/>
                  </a:lnTo>
                  <a:close/>
                  <a:moveTo>
                    <a:pt x="47" y="7"/>
                  </a:moveTo>
                  <a:lnTo>
                    <a:pt x="50" y="7"/>
                  </a:lnTo>
                  <a:lnTo>
                    <a:pt x="52" y="9"/>
                  </a:lnTo>
                  <a:lnTo>
                    <a:pt x="54" y="11"/>
                  </a:lnTo>
                  <a:lnTo>
                    <a:pt x="56" y="13"/>
                  </a:lnTo>
                  <a:lnTo>
                    <a:pt x="56" y="15"/>
                  </a:lnTo>
                  <a:lnTo>
                    <a:pt x="56" y="17"/>
                  </a:lnTo>
                  <a:lnTo>
                    <a:pt x="56" y="20"/>
                  </a:lnTo>
                  <a:lnTo>
                    <a:pt x="56" y="22"/>
                  </a:lnTo>
                  <a:lnTo>
                    <a:pt x="54" y="24"/>
                  </a:lnTo>
                  <a:lnTo>
                    <a:pt x="52" y="26"/>
                  </a:lnTo>
                  <a:lnTo>
                    <a:pt x="50" y="28"/>
                  </a:lnTo>
                  <a:lnTo>
                    <a:pt x="47" y="28"/>
                  </a:lnTo>
                  <a:lnTo>
                    <a:pt x="45" y="28"/>
                  </a:lnTo>
                  <a:lnTo>
                    <a:pt x="43" y="26"/>
                  </a:lnTo>
                  <a:lnTo>
                    <a:pt x="41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41" y="11"/>
                  </a:lnTo>
                  <a:lnTo>
                    <a:pt x="43" y="9"/>
                  </a:lnTo>
                  <a:lnTo>
                    <a:pt x="45" y="7"/>
                  </a:lnTo>
                  <a:lnTo>
                    <a:pt x="47" y="7"/>
                  </a:lnTo>
                  <a:close/>
                  <a:moveTo>
                    <a:pt x="47" y="24"/>
                  </a:moveTo>
                  <a:lnTo>
                    <a:pt x="48" y="24"/>
                  </a:lnTo>
                  <a:lnTo>
                    <a:pt x="50" y="24"/>
                  </a:lnTo>
                  <a:lnTo>
                    <a:pt x="52" y="22"/>
                  </a:lnTo>
                  <a:lnTo>
                    <a:pt x="52" y="20"/>
                  </a:lnTo>
                  <a:lnTo>
                    <a:pt x="52" y="18"/>
                  </a:lnTo>
                  <a:lnTo>
                    <a:pt x="54" y="17"/>
                  </a:lnTo>
                  <a:lnTo>
                    <a:pt x="52" y="17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7" y="9"/>
                  </a:lnTo>
                  <a:lnTo>
                    <a:pt x="45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1" y="17"/>
                  </a:lnTo>
                  <a:lnTo>
                    <a:pt x="41" y="18"/>
                  </a:lnTo>
                  <a:lnTo>
                    <a:pt x="43" y="20"/>
                  </a:lnTo>
                  <a:lnTo>
                    <a:pt x="43" y="22"/>
                  </a:lnTo>
                  <a:lnTo>
                    <a:pt x="45" y="24"/>
                  </a:lnTo>
                  <a:lnTo>
                    <a:pt x="47" y="24"/>
                  </a:lnTo>
                  <a:close/>
                  <a:moveTo>
                    <a:pt x="67" y="17"/>
                  </a:moveTo>
                  <a:lnTo>
                    <a:pt x="69" y="15"/>
                  </a:lnTo>
                  <a:lnTo>
                    <a:pt x="71" y="15"/>
                  </a:lnTo>
                  <a:lnTo>
                    <a:pt x="71" y="13"/>
                  </a:lnTo>
                  <a:lnTo>
                    <a:pt x="71" y="11"/>
                  </a:lnTo>
                  <a:lnTo>
                    <a:pt x="67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0" y="13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1" y="7"/>
                  </a:lnTo>
                  <a:lnTo>
                    <a:pt x="72" y="9"/>
                  </a:lnTo>
                  <a:lnTo>
                    <a:pt x="74" y="9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4" y="15"/>
                  </a:lnTo>
                  <a:lnTo>
                    <a:pt x="72" y="15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4" y="18"/>
                  </a:lnTo>
                  <a:lnTo>
                    <a:pt x="76" y="22"/>
                  </a:lnTo>
                  <a:lnTo>
                    <a:pt x="74" y="24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69" y="28"/>
                  </a:lnTo>
                  <a:lnTo>
                    <a:pt x="67" y="28"/>
                  </a:lnTo>
                  <a:lnTo>
                    <a:pt x="65" y="28"/>
                  </a:lnTo>
                  <a:lnTo>
                    <a:pt x="61" y="26"/>
                  </a:lnTo>
                  <a:lnTo>
                    <a:pt x="60" y="24"/>
                  </a:lnTo>
                  <a:lnTo>
                    <a:pt x="60" y="22"/>
                  </a:lnTo>
                  <a:lnTo>
                    <a:pt x="60" y="20"/>
                  </a:lnTo>
                  <a:lnTo>
                    <a:pt x="61" y="20"/>
                  </a:lnTo>
                  <a:lnTo>
                    <a:pt x="61" y="22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6"/>
                  </a:lnTo>
                  <a:lnTo>
                    <a:pt x="67" y="26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1" y="18"/>
                  </a:lnTo>
                  <a:lnTo>
                    <a:pt x="69" y="18"/>
                  </a:lnTo>
                  <a:lnTo>
                    <a:pt x="67" y="18"/>
                  </a:lnTo>
                  <a:lnTo>
                    <a:pt x="65" y="18"/>
                  </a:lnTo>
                  <a:lnTo>
                    <a:pt x="65" y="17"/>
                  </a:lnTo>
                  <a:lnTo>
                    <a:pt x="67" y="17"/>
                  </a:lnTo>
                  <a:close/>
                  <a:moveTo>
                    <a:pt x="91" y="7"/>
                  </a:moveTo>
                  <a:lnTo>
                    <a:pt x="95" y="7"/>
                  </a:lnTo>
                  <a:lnTo>
                    <a:pt x="95" y="28"/>
                  </a:lnTo>
                  <a:lnTo>
                    <a:pt x="91" y="28"/>
                  </a:lnTo>
                  <a:lnTo>
                    <a:pt x="91" y="18"/>
                  </a:lnTo>
                  <a:lnTo>
                    <a:pt x="82" y="18"/>
                  </a:lnTo>
                  <a:lnTo>
                    <a:pt x="82" y="28"/>
                  </a:lnTo>
                  <a:lnTo>
                    <a:pt x="80" y="28"/>
                  </a:lnTo>
                  <a:lnTo>
                    <a:pt x="80" y="7"/>
                  </a:lnTo>
                  <a:lnTo>
                    <a:pt x="82" y="7"/>
                  </a:lnTo>
                  <a:lnTo>
                    <a:pt x="82" y="17"/>
                  </a:lnTo>
                  <a:lnTo>
                    <a:pt x="91" y="17"/>
                  </a:lnTo>
                  <a:lnTo>
                    <a:pt x="91" y="7"/>
                  </a:lnTo>
                  <a:close/>
                  <a:moveTo>
                    <a:pt x="120" y="28"/>
                  </a:moveTo>
                  <a:lnTo>
                    <a:pt x="119" y="28"/>
                  </a:lnTo>
                  <a:lnTo>
                    <a:pt x="119" y="7"/>
                  </a:lnTo>
                  <a:lnTo>
                    <a:pt x="120" y="7"/>
                  </a:lnTo>
                  <a:lnTo>
                    <a:pt x="120" y="28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15" y="24"/>
                  </a:lnTo>
                  <a:lnTo>
                    <a:pt x="113" y="26"/>
                  </a:lnTo>
                  <a:lnTo>
                    <a:pt x="111" y="26"/>
                  </a:lnTo>
                  <a:lnTo>
                    <a:pt x="109" y="28"/>
                  </a:lnTo>
                  <a:lnTo>
                    <a:pt x="108" y="28"/>
                  </a:lnTo>
                  <a:lnTo>
                    <a:pt x="100" y="28"/>
                  </a:lnTo>
                  <a:lnTo>
                    <a:pt x="100" y="7"/>
                  </a:lnTo>
                  <a:lnTo>
                    <a:pt x="104" y="7"/>
                  </a:lnTo>
                  <a:lnTo>
                    <a:pt x="104" y="17"/>
                  </a:lnTo>
                  <a:lnTo>
                    <a:pt x="108" y="17"/>
                  </a:lnTo>
                  <a:lnTo>
                    <a:pt x="111" y="17"/>
                  </a:lnTo>
                  <a:lnTo>
                    <a:pt x="113" y="17"/>
                  </a:lnTo>
                  <a:lnTo>
                    <a:pt x="115" y="18"/>
                  </a:lnTo>
                  <a:lnTo>
                    <a:pt x="115" y="22"/>
                  </a:lnTo>
                  <a:close/>
                  <a:moveTo>
                    <a:pt x="104" y="24"/>
                  </a:moveTo>
                  <a:lnTo>
                    <a:pt x="108" y="24"/>
                  </a:lnTo>
                  <a:lnTo>
                    <a:pt x="109" y="24"/>
                  </a:lnTo>
                  <a:lnTo>
                    <a:pt x="111" y="24"/>
                  </a:lnTo>
                  <a:lnTo>
                    <a:pt x="111" y="22"/>
                  </a:lnTo>
                  <a:lnTo>
                    <a:pt x="111" y="20"/>
                  </a:lnTo>
                  <a:lnTo>
                    <a:pt x="111" y="18"/>
                  </a:lnTo>
                  <a:lnTo>
                    <a:pt x="109" y="18"/>
                  </a:lnTo>
                  <a:lnTo>
                    <a:pt x="108" y="18"/>
                  </a:lnTo>
                  <a:lnTo>
                    <a:pt x="104" y="18"/>
                  </a:lnTo>
                  <a:lnTo>
                    <a:pt x="104" y="24"/>
                  </a:lnTo>
                  <a:close/>
                  <a:moveTo>
                    <a:pt x="130" y="22"/>
                  </a:moveTo>
                  <a:lnTo>
                    <a:pt x="130" y="22"/>
                  </a:lnTo>
                  <a:lnTo>
                    <a:pt x="139" y="7"/>
                  </a:lnTo>
                  <a:lnTo>
                    <a:pt x="143" y="7"/>
                  </a:lnTo>
                  <a:lnTo>
                    <a:pt x="143" y="28"/>
                  </a:lnTo>
                  <a:lnTo>
                    <a:pt x="139" y="28"/>
                  </a:lnTo>
                  <a:lnTo>
                    <a:pt x="139" y="13"/>
                  </a:lnTo>
                  <a:lnTo>
                    <a:pt x="130" y="28"/>
                  </a:lnTo>
                  <a:lnTo>
                    <a:pt x="126" y="28"/>
                  </a:lnTo>
                  <a:lnTo>
                    <a:pt x="126" y="7"/>
                  </a:lnTo>
                  <a:lnTo>
                    <a:pt x="130" y="7"/>
                  </a:lnTo>
                  <a:lnTo>
                    <a:pt x="130" y="22"/>
                  </a:lnTo>
                  <a:close/>
                  <a:moveTo>
                    <a:pt x="141" y="0"/>
                  </a:moveTo>
                  <a:lnTo>
                    <a:pt x="139" y="4"/>
                  </a:lnTo>
                  <a:lnTo>
                    <a:pt x="133" y="6"/>
                  </a:lnTo>
                  <a:lnTo>
                    <a:pt x="130" y="4"/>
                  </a:lnTo>
                  <a:lnTo>
                    <a:pt x="128" y="0"/>
                  </a:lnTo>
                  <a:lnTo>
                    <a:pt x="130" y="0"/>
                  </a:lnTo>
                  <a:lnTo>
                    <a:pt x="132" y="2"/>
                  </a:lnTo>
                  <a:lnTo>
                    <a:pt x="133" y="4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9" y="0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7" name="Freeform 147"/>
            <p:cNvSpPr>
              <a:spLocks noEditPoints="1"/>
            </p:cNvSpPr>
            <p:nvPr/>
          </p:nvSpPr>
          <p:spPr bwMode="auto">
            <a:xfrm>
              <a:off x="352" y="3132"/>
              <a:ext cx="189" cy="28"/>
            </a:xfrm>
            <a:custGeom>
              <a:avLst/>
              <a:gdLst>
                <a:gd name="T0" fmla="*/ 23 w 189"/>
                <a:gd name="T1" fmla="*/ 4 h 28"/>
                <a:gd name="T2" fmla="*/ 4 w 189"/>
                <a:gd name="T3" fmla="*/ 5 h 28"/>
                <a:gd name="T4" fmla="*/ 13 w 189"/>
                <a:gd name="T5" fmla="*/ 22 h 28"/>
                <a:gd name="T6" fmla="*/ 30 w 189"/>
                <a:gd name="T7" fmla="*/ 13 h 28"/>
                <a:gd name="T8" fmla="*/ 41 w 189"/>
                <a:gd name="T9" fmla="*/ 7 h 28"/>
                <a:gd name="T10" fmla="*/ 47 w 189"/>
                <a:gd name="T11" fmla="*/ 24 h 28"/>
                <a:gd name="T12" fmla="*/ 48 w 189"/>
                <a:gd name="T13" fmla="*/ 26 h 28"/>
                <a:gd name="T14" fmla="*/ 43 w 189"/>
                <a:gd name="T15" fmla="*/ 26 h 28"/>
                <a:gd name="T16" fmla="*/ 36 w 189"/>
                <a:gd name="T17" fmla="*/ 28 h 28"/>
                <a:gd name="T18" fmla="*/ 30 w 189"/>
                <a:gd name="T19" fmla="*/ 20 h 28"/>
                <a:gd name="T20" fmla="*/ 43 w 189"/>
                <a:gd name="T21" fmla="*/ 13 h 28"/>
                <a:gd name="T22" fmla="*/ 34 w 189"/>
                <a:gd name="T23" fmla="*/ 11 h 28"/>
                <a:gd name="T24" fmla="*/ 39 w 189"/>
                <a:gd name="T25" fmla="*/ 17 h 28"/>
                <a:gd name="T26" fmla="*/ 34 w 189"/>
                <a:gd name="T27" fmla="*/ 20 h 28"/>
                <a:gd name="T28" fmla="*/ 41 w 189"/>
                <a:gd name="T29" fmla="*/ 22 h 28"/>
                <a:gd name="T30" fmla="*/ 63 w 189"/>
                <a:gd name="T31" fmla="*/ 26 h 28"/>
                <a:gd name="T32" fmla="*/ 54 w 189"/>
                <a:gd name="T33" fmla="*/ 7 h 28"/>
                <a:gd name="T34" fmla="*/ 71 w 189"/>
                <a:gd name="T35" fmla="*/ 13 h 28"/>
                <a:gd name="T36" fmla="*/ 82 w 189"/>
                <a:gd name="T37" fmla="*/ 7 h 28"/>
                <a:gd name="T38" fmla="*/ 85 w 189"/>
                <a:gd name="T39" fmla="*/ 24 h 28"/>
                <a:gd name="T40" fmla="*/ 87 w 189"/>
                <a:gd name="T41" fmla="*/ 26 h 28"/>
                <a:gd name="T42" fmla="*/ 84 w 189"/>
                <a:gd name="T43" fmla="*/ 26 h 28"/>
                <a:gd name="T44" fmla="*/ 76 w 189"/>
                <a:gd name="T45" fmla="*/ 28 h 28"/>
                <a:gd name="T46" fmla="*/ 69 w 189"/>
                <a:gd name="T47" fmla="*/ 20 h 28"/>
                <a:gd name="T48" fmla="*/ 82 w 189"/>
                <a:gd name="T49" fmla="*/ 13 h 28"/>
                <a:gd name="T50" fmla="*/ 74 w 189"/>
                <a:gd name="T51" fmla="*/ 11 h 28"/>
                <a:gd name="T52" fmla="*/ 80 w 189"/>
                <a:gd name="T53" fmla="*/ 17 h 28"/>
                <a:gd name="T54" fmla="*/ 72 w 189"/>
                <a:gd name="T55" fmla="*/ 20 h 28"/>
                <a:gd name="T56" fmla="*/ 80 w 189"/>
                <a:gd name="T57" fmla="*/ 22 h 28"/>
                <a:gd name="T58" fmla="*/ 104 w 189"/>
                <a:gd name="T59" fmla="*/ 17 h 28"/>
                <a:gd name="T60" fmla="*/ 93 w 189"/>
                <a:gd name="T61" fmla="*/ 17 h 28"/>
                <a:gd name="T62" fmla="*/ 95 w 189"/>
                <a:gd name="T63" fmla="*/ 15 h 28"/>
                <a:gd name="T64" fmla="*/ 104 w 189"/>
                <a:gd name="T65" fmla="*/ 7 h 28"/>
                <a:gd name="T66" fmla="*/ 117 w 189"/>
                <a:gd name="T67" fmla="*/ 17 h 28"/>
                <a:gd name="T68" fmla="*/ 115 w 189"/>
                <a:gd name="T69" fmla="*/ 15 h 28"/>
                <a:gd name="T70" fmla="*/ 132 w 189"/>
                <a:gd name="T71" fmla="*/ 9 h 28"/>
                <a:gd name="T72" fmla="*/ 143 w 189"/>
                <a:gd name="T73" fmla="*/ 7 h 28"/>
                <a:gd name="T74" fmla="*/ 146 w 189"/>
                <a:gd name="T75" fmla="*/ 24 h 28"/>
                <a:gd name="T76" fmla="*/ 146 w 189"/>
                <a:gd name="T77" fmla="*/ 26 h 28"/>
                <a:gd name="T78" fmla="*/ 143 w 189"/>
                <a:gd name="T79" fmla="*/ 24 h 28"/>
                <a:gd name="T80" fmla="*/ 133 w 189"/>
                <a:gd name="T81" fmla="*/ 26 h 28"/>
                <a:gd name="T82" fmla="*/ 130 w 189"/>
                <a:gd name="T83" fmla="*/ 18 h 28"/>
                <a:gd name="T84" fmla="*/ 143 w 189"/>
                <a:gd name="T85" fmla="*/ 13 h 28"/>
                <a:gd name="T86" fmla="*/ 133 w 189"/>
                <a:gd name="T87" fmla="*/ 13 h 28"/>
                <a:gd name="T88" fmla="*/ 137 w 189"/>
                <a:gd name="T89" fmla="*/ 17 h 28"/>
                <a:gd name="T90" fmla="*/ 133 w 189"/>
                <a:gd name="T91" fmla="*/ 20 h 28"/>
                <a:gd name="T92" fmla="*/ 143 w 189"/>
                <a:gd name="T93" fmla="*/ 22 h 28"/>
                <a:gd name="T94" fmla="*/ 154 w 189"/>
                <a:gd name="T95" fmla="*/ 22 h 28"/>
                <a:gd name="T96" fmla="*/ 152 w 189"/>
                <a:gd name="T97" fmla="*/ 22 h 28"/>
                <a:gd name="T98" fmla="*/ 163 w 189"/>
                <a:gd name="T99" fmla="*/ 26 h 28"/>
                <a:gd name="T100" fmla="*/ 176 w 189"/>
                <a:gd name="T101" fmla="*/ 7 h 28"/>
                <a:gd name="T102" fmla="*/ 185 w 189"/>
                <a:gd name="T103" fmla="*/ 9 h 28"/>
                <a:gd name="T104" fmla="*/ 189 w 189"/>
                <a:gd name="T105" fmla="*/ 24 h 28"/>
                <a:gd name="T106" fmla="*/ 187 w 189"/>
                <a:gd name="T107" fmla="*/ 26 h 28"/>
                <a:gd name="T108" fmla="*/ 181 w 189"/>
                <a:gd name="T109" fmla="*/ 24 h 28"/>
                <a:gd name="T110" fmla="*/ 172 w 189"/>
                <a:gd name="T111" fmla="*/ 26 h 28"/>
                <a:gd name="T112" fmla="*/ 172 w 189"/>
                <a:gd name="T113" fmla="*/ 17 h 28"/>
                <a:gd name="T114" fmla="*/ 178 w 189"/>
                <a:gd name="T115" fmla="*/ 9 h 28"/>
                <a:gd name="T116" fmla="*/ 183 w 189"/>
                <a:gd name="T117" fmla="*/ 17 h 28"/>
                <a:gd name="T118" fmla="*/ 176 w 189"/>
                <a:gd name="T119" fmla="*/ 18 h 28"/>
                <a:gd name="T120" fmla="*/ 176 w 189"/>
                <a:gd name="T121" fmla="*/ 24 h 28"/>
                <a:gd name="T122" fmla="*/ 183 w 189"/>
                <a:gd name="T123" fmla="*/ 20 h 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9"/>
                <a:gd name="T187" fmla="*/ 0 h 28"/>
                <a:gd name="T188" fmla="*/ 189 w 189"/>
                <a:gd name="T189" fmla="*/ 28 h 2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9" h="28">
                  <a:moveTo>
                    <a:pt x="23" y="26"/>
                  </a:moveTo>
                  <a:lnTo>
                    <a:pt x="23" y="11"/>
                  </a:lnTo>
                  <a:lnTo>
                    <a:pt x="23" y="7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15" y="26"/>
                  </a:lnTo>
                  <a:lnTo>
                    <a:pt x="12" y="26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11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6" y="0"/>
                  </a:lnTo>
                  <a:lnTo>
                    <a:pt x="13" y="2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6" y="26"/>
                  </a:lnTo>
                  <a:lnTo>
                    <a:pt x="23" y="26"/>
                  </a:lnTo>
                  <a:close/>
                  <a:moveTo>
                    <a:pt x="30" y="13"/>
                  </a:moveTo>
                  <a:lnTo>
                    <a:pt x="32" y="9"/>
                  </a:lnTo>
                  <a:lnTo>
                    <a:pt x="34" y="7"/>
                  </a:lnTo>
                  <a:lnTo>
                    <a:pt x="36" y="7"/>
                  </a:lnTo>
                  <a:lnTo>
                    <a:pt x="39" y="5"/>
                  </a:lnTo>
                  <a:lnTo>
                    <a:pt x="41" y="7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5" y="9"/>
                  </a:lnTo>
                  <a:lnTo>
                    <a:pt x="47" y="11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7" y="26"/>
                  </a:lnTo>
                  <a:lnTo>
                    <a:pt x="45" y="26"/>
                  </a:lnTo>
                  <a:lnTo>
                    <a:pt x="43" y="26"/>
                  </a:lnTo>
                  <a:lnTo>
                    <a:pt x="43" y="24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6" y="28"/>
                  </a:lnTo>
                  <a:lnTo>
                    <a:pt x="34" y="26"/>
                  </a:lnTo>
                  <a:lnTo>
                    <a:pt x="32" y="26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6" y="15"/>
                  </a:lnTo>
                  <a:lnTo>
                    <a:pt x="41" y="15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6" y="9"/>
                  </a:lnTo>
                  <a:lnTo>
                    <a:pt x="34" y="11"/>
                  </a:lnTo>
                  <a:lnTo>
                    <a:pt x="34" y="13"/>
                  </a:lnTo>
                  <a:lnTo>
                    <a:pt x="30" y="13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1" y="17"/>
                  </a:lnTo>
                  <a:lnTo>
                    <a:pt x="39" y="17"/>
                  </a:lnTo>
                  <a:lnTo>
                    <a:pt x="37" y="17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4" y="20"/>
                  </a:lnTo>
                  <a:lnTo>
                    <a:pt x="34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1" y="22"/>
                  </a:lnTo>
                  <a:lnTo>
                    <a:pt x="43" y="20"/>
                  </a:lnTo>
                  <a:lnTo>
                    <a:pt x="43" y="17"/>
                  </a:lnTo>
                  <a:close/>
                  <a:moveTo>
                    <a:pt x="67" y="26"/>
                  </a:moveTo>
                  <a:lnTo>
                    <a:pt x="63" y="26"/>
                  </a:lnTo>
                  <a:lnTo>
                    <a:pt x="58" y="18"/>
                  </a:lnTo>
                  <a:lnTo>
                    <a:pt x="54" y="26"/>
                  </a:lnTo>
                  <a:lnTo>
                    <a:pt x="50" y="26"/>
                  </a:lnTo>
                  <a:lnTo>
                    <a:pt x="56" y="17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60" y="13"/>
                  </a:lnTo>
                  <a:lnTo>
                    <a:pt x="63" y="7"/>
                  </a:lnTo>
                  <a:lnTo>
                    <a:pt x="67" y="7"/>
                  </a:lnTo>
                  <a:lnTo>
                    <a:pt x="61" y="17"/>
                  </a:lnTo>
                  <a:lnTo>
                    <a:pt x="67" y="26"/>
                  </a:lnTo>
                  <a:close/>
                  <a:moveTo>
                    <a:pt x="71" y="13"/>
                  </a:moveTo>
                  <a:lnTo>
                    <a:pt x="71" y="9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8" y="5"/>
                  </a:lnTo>
                  <a:lnTo>
                    <a:pt x="80" y="5"/>
                  </a:lnTo>
                  <a:lnTo>
                    <a:pt x="82" y="7"/>
                  </a:lnTo>
                  <a:lnTo>
                    <a:pt x="84" y="7"/>
                  </a:lnTo>
                  <a:lnTo>
                    <a:pt x="85" y="9"/>
                  </a:lnTo>
                  <a:lnTo>
                    <a:pt x="85" y="11"/>
                  </a:lnTo>
                  <a:lnTo>
                    <a:pt x="85" y="22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6"/>
                  </a:lnTo>
                  <a:lnTo>
                    <a:pt x="84" y="26"/>
                  </a:lnTo>
                  <a:lnTo>
                    <a:pt x="84" y="24"/>
                  </a:lnTo>
                  <a:lnTo>
                    <a:pt x="82" y="24"/>
                  </a:lnTo>
                  <a:lnTo>
                    <a:pt x="80" y="26"/>
                  </a:lnTo>
                  <a:lnTo>
                    <a:pt x="78" y="26"/>
                  </a:lnTo>
                  <a:lnTo>
                    <a:pt x="76" y="28"/>
                  </a:lnTo>
                  <a:lnTo>
                    <a:pt x="74" y="26"/>
                  </a:lnTo>
                  <a:lnTo>
                    <a:pt x="72" y="26"/>
                  </a:lnTo>
                  <a:lnTo>
                    <a:pt x="71" y="26"/>
                  </a:lnTo>
                  <a:lnTo>
                    <a:pt x="71" y="24"/>
                  </a:lnTo>
                  <a:lnTo>
                    <a:pt x="69" y="22"/>
                  </a:lnTo>
                  <a:lnTo>
                    <a:pt x="69" y="20"/>
                  </a:lnTo>
                  <a:lnTo>
                    <a:pt x="69" y="18"/>
                  </a:lnTo>
                  <a:lnTo>
                    <a:pt x="71" y="17"/>
                  </a:lnTo>
                  <a:lnTo>
                    <a:pt x="72" y="17"/>
                  </a:lnTo>
                  <a:lnTo>
                    <a:pt x="74" y="15"/>
                  </a:lnTo>
                  <a:lnTo>
                    <a:pt x="80" y="15"/>
                  </a:lnTo>
                  <a:lnTo>
                    <a:pt x="82" y="13"/>
                  </a:lnTo>
                  <a:lnTo>
                    <a:pt x="82" y="9"/>
                  </a:lnTo>
                  <a:lnTo>
                    <a:pt x="78" y="9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4" y="11"/>
                  </a:lnTo>
                  <a:lnTo>
                    <a:pt x="72" y="13"/>
                  </a:lnTo>
                  <a:lnTo>
                    <a:pt x="71" y="13"/>
                  </a:lnTo>
                  <a:close/>
                  <a:moveTo>
                    <a:pt x="82" y="17"/>
                  </a:moveTo>
                  <a:lnTo>
                    <a:pt x="82" y="17"/>
                  </a:lnTo>
                  <a:lnTo>
                    <a:pt x="80" y="17"/>
                  </a:lnTo>
                  <a:lnTo>
                    <a:pt x="76" y="17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2" y="18"/>
                  </a:lnTo>
                  <a:lnTo>
                    <a:pt x="72" y="20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0" y="22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2" y="17"/>
                  </a:lnTo>
                  <a:close/>
                  <a:moveTo>
                    <a:pt x="104" y="26"/>
                  </a:moveTo>
                  <a:lnTo>
                    <a:pt x="104" y="17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5" y="18"/>
                  </a:lnTo>
                  <a:lnTo>
                    <a:pt x="93" y="17"/>
                  </a:lnTo>
                  <a:lnTo>
                    <a:pt x="91" y="17"/>
                  </a:lnTo>
                  <a:lnTo>
                    <a:pt x="91" y="13"/>
                  </a:lnTo>
                  <a:lnTo>
                    <a:pt x="91" y="7"/>
                  </a:lnTo>
                  <a:lnTo>
                    <a:pt x="95" y="7"/>
                  </a:lnTo>
                  <a:lnTo>
                    <a:pt x="95" y="13"/>
                  </a:lnTo>
                  <a:lnTo>
                    <a:pt x="95" y="15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7"/>
                  </a:lnTo>
                  <a:lnTo>
                    <a:pt x="108" y="7"/>
                  </a:lnTo>
                  <a:lnTo>
                    <a:pt x="108" y="26"/>
                  </a:lnTo>
                  <a:lnTo>
                    <a:pt x="104" y="26"/>
                  </a:lnTo>
                  <a:close/>
                  <a:moveTo>
                    <a:pt x="128" y="26"/>
                  </a:moveTo>
                  <a:lnTo>
                    <a:pt x="124" y="26"/>
                  </a:lnTo>
                  <a:lnTo>
                    <a:pt x="117" y="17"/>
                  </a:lnTo>
                  <a:lnTo>
                    <a:pt x="115" y="18"/>
                  </a:lnTo>
                  <a:lnTo>
                    <a:pt x="115" y="26"/>
                  </a:lnTo>
                  <a:lnTo>
                    <a:pt x="111" y="26"/>
                  </a:lnTo>
                  <a:lnTo>
                    <a:pt x="111" y="7"/>
                  </a:lnTo>
                  <a:lnTo>
                    <a:pt x="115" y="7"/>
                  </a:lnTo>
                  <a:lnTo>
                    <a:pt x="115" y="15"/>
                  </a:lnTo>
                  <a:lnTo>
                    <a:pt x="124" y="7"/>
                  </a:lnTo>
                  <a:lnTo>
                    <a:pt x="128" y="7"/>
                  </a:lnTo>
                  <a:lnTo>
                    <a:pt x="119" y="15"/>
                  </a:lnTo>
                  <a:lnTo>
                    <a:pt x="128" y="26"/>
                  </a:lnTo>
                  <a:close/>
                  <a:moveTo>
                    <a:pt x="130" y="13"/>
                  </a:moveTo>
                  <a:lnTo>
                    <a:pt x="132" y="9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9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3" y="7"/>
                  </a:lnTo>
                  <a:lnTo>
                    <a:pt x="145" y="7"/>
                  </a:lnTo>
                  <a:lnTo>
                    <a:pt x="146" y="9"/>
                  </a:lnTo>
                  <a:lnTo>
                    <a:pt x="146" y="11"/>
                  </a:lnTo>
                  <a:lnTo>
                    <a:pt x="146" y="22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48" y="26"/>
                  </a:lnTo>
                  <a:lnTo>
                    <a:pt x="146" y="26"/>
                  </a:lnTo>
                  <a:lnTo>
                    <a:pt x="145" y="26"/>
                  </a:lnTo>
                  <a:lnTo>
                    <a:pt x="143" y="24"/>
                  </a:lnTo>
                  <a:lnTo>
                    <a:pt x="141" y="24"/>
                  </a:lnTo>
                  <a:lnTo>
                    <a:pt x="141" y="26"/>
                  </a:lnTo>
                  <a:lnTo>
                    <a:pt x="139" y="26"/>
                  </a:lnTo>
                  <a:lnTo>
                    <a:pt x="135" y="28"/>
                  </a:lnTo>
                  <a:lnTo>
                    <a:pt x="133" y="26"/>
                  </a:lnTo>
                  <a:lnTo>
                    <a:pt x="132" y="26"/>
                  </a:lnTo>
                  <a:lnTo>
                    <a:pt x="130" y="24"/>
                  </a:lnTo>
                  <a:lnTo>
                    <a:pt x="130" y="22"/>
                  </a:lnTo>
                  <a:lnTo>
                    <a:pt x="130" y="20"/>
                  </a:lnTo>
                  <a:lnTo>
                    <a:pt x="130" y="18"/>
                  </a:lnTo>
                  <a:lnTo>
                    <a:pt x="132" y="17"/>
                  </a:lnTo>
                  <a:lnTo>
                    <a:pt x="133" y="17"/>
                  </a:lnTo>
                  <a:lnTo>
                    <a:pt x="135" y="15"/>
                  </a:lnTo>
                  <a:lnTo>
                    <a:pt x="141" y="15"/>
                  </a:lnTo>
                  <a:lnTo>
                    <a:pt x="143" y="13"/>
                  </a:lnTo>
                  <a:lnTo>
                    <a:pt x="141" y="9"/>
                  </a:lnTo>
                  <a:lnTo>
                    <a:pt x="139" y="9"/>
                  </a:lnTo>
                  <a:lnTo>
                    <a:pt x="135" y="9"/>
                  </a:lnTo>
                  <a:lnTo>
                    <a:pt x="133" y="11"/>
                  </a:lnTo>
                  <a:lnTo>
                    <a:pt x="133" y="13"/>
                  </a:lnTo>
                  <a:lnTo>
                    <a:pt x="130" y="13"/>
                  </a:lnTo>
                  <a:close/>
                  <a:moveTo>
                    <a:pt x="143" y="17"/>
                  </a:moveTo>
                  <a:lnTo>
                    <a:pt x="143" y="17"/>
                  </a:lnTo>
                  <a:lnTo>
                    <a:pt x="141" y="17"/>
                  </a:lnTo>
                  <a:lnTo>
                    <a:pt x="139" y="17"/>
                  </a:lnTo>
                  <a:lnTo>
                    <a:pt x="137" y="17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4"/>
                  </a:lnTo>
                  <a:lnTo>
                    <a:pt x="137" y="24"/>
                  </a:lnTo>
                  <a:lnTo>
                    <a:pt x="139" y="24"/>
                  </a:lnTo>
                  <a:lnTo>
                    <a:pt x="141" y="22"/>
                  </a:lnTo>
                  <a:lnTo>
                    <a:pt x="143" y="22"/>
                  </a:lnTo>
                  <a:lnTo>
                    <a:pt x="143" y="20"/>
                  </a:lnTo>
                  <a:lnTo>
                    <a:pt x="143" y="17"/>
                  </a:lnTo>
                  <a:close/>
                  <a:moveTo>
                    <a:pt x="156" y="9"/>
                  </a:moveTo>
                  <a:lnTo>
                    <a:pt x="156" y="20"/>
                  </a:lnTo>
                  <a:lnTo>
                    <a:pt x="154" y="22"/>
                  </a:lnTo>
                  <a:lnTo>
                    <a:pt x="154" y="24"/>
                  </a:lnTo>
                  <a:lnTo>
                    <a:pt x="152" y="26"/>
                  </a:lnTo>
                  <a:lnTo>
                    <a:pt x="150" y="26"/>
                  </a:lnTo>
                  <a:lnTo>
                    <a:pt x="150" y="24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7"/>
                  </a:lnTo>
                  <a:lnTo>
                    <a:pt x="167" y="7"/>
                  </a:lnTo>
                  <a:lnTo>
                    <a:pt x="167" y="26"/>
                  </a:lnTo>
                  <a:lnTo>
                    <a:pt x="163" y="26"/>
                  </a:lnTo>
                  <a:lnTo>
                    <a:pt x="163" y="9"/>
                  </a:lnTo>
                  <a:lnTo>
                    <a:pt x="156" y="9"/>
                  </a:lnTo>
                  <a:close/>
                  <a:moveTo>
                    <a:pt x="170" y="13"/>
                  </a:moveTo>
                  <a:lnTo>
                    <a:pt x="170" y="9"/>
                  </a:lnTo>
                  <a:lnTo>
                    <a:pt x="172" y="7"/>
                  </a:lnTo>
                  <a:lnTo>
                    <a:pt x="176" y="7"/>
                  </a:lnTo>
                  <a:lnTo>
                    <a:pt x="180" y="5"/>
                  </a:lnTo>
                  <a:lnTo>
                    <a:pt x="181" y="7"/>
                  </a:lnTo>
                  <a:lnTo>
                    <a:pt x="183" y="7"/>
                  </a:lnTo>
                  <a:lnTo>
                    <a:pt x="185" y="7"/>
                  </a:lnTo>
                  <a:lnTo>
                    <a:pt x="185" y="9"/>
                  </a:lnTo>
                  <a:lnTo>
                    <a:pt x="185" y="11"/>
                  </a:lnTo>
                  <a:lnTo>
                    <a:pt x="185" y="22"/>
                  </a:lnTo>
                  <a:lnTo>
                    <a:pt x="187" y="24"/>
                  </a:lnTo>
                  <a:lnTo>
                    <a:pt x="189" y="24"/>
                  </a:lnTo>
                  <a:lnTo>
                    <a:pt x="189" y="26"/>
                  </a:lnTo>
                  <a:lnTo>
                    <a:pt x="187" y="26"/>
                  </a:lnTo>
                  <a:lnTo>
                    <a:pt x="185" y="26"/>
                  </a:lnTo>
                  <a:lnTo>
                    <a:pt x="183" y="26"/>
                  </a:lnTo>
                  <a:lnTo>
                    <a:pt x="183" y="24"/>
                  </a:lnTo>
                  <a:lnTo>
                    <a:pt x="181" y="24"/>
                  </a:lnTo>
                  <a:lnTo>
                    <a:pt x="180" y="26"/>
                  </a:lnTo>
                  <a:lnTo>
                    <a:pt x="178" y="26"/>
                  </a:lnTo>
                  <a:lnTo>
                    <a:pt x="176" y="28"/>
                  </a:lnTo>
                  <a:lnTo>
                    <a:pt x="174" y="26"/>
                  </a:lnTo>
                  <a:lnTo>
                    <a:pt x="172" y="26"/>
                  </a:lnTo>
                  <a:lnTo>
                    <a:pt x="170" y="24"/>
                  </a:lnTo>
                  <a:lnTo>
                    <a:pt x="170" y="22"/>
                  </a:lnTo>
                  <a:lnTo>
                    <a:pt x="170" y="20"/>
                  </a:lnTo>
                  <a:lnTo>
                    <a:pt x="170" y="18"/>
                  </a:lnTo>
                  <a:lnTo>
                    <a:pt x="170" y="17"/>
                  </a:lnTo>
                  <a:lnTo>
                    <a:pt x="172" y="17"/>
                  </a:lnTo>
                  <a:lnTo>
                    <a:pt x="176" y="15"/>
                  </a:lnTo>
                  <a:lnTo>
                    <a:pt x="181" y="15"/>
                  </a:lnTo>
                  <a:lnTo>
                    <a:pt x="183" y="13"/>
                  </a:lnTo>
                  <a:lnTo>
                    <a:pt x="181" y="9"/>
                  </a:lnTo>
                  <a:lnTo>
                    <a:pt x="178" y="9"/>
                  </a:lnTo>
                  <a:lnTo>
                    <a:pt x="176" y="9"/>
                  </a:lnTo>
                  <a:lnTo>
                    <a:pt x="174" y="9"/>
                  </a:lnTo>
                  <a:lnTo>
                    <a:pt x="174" y="11"/>
                  </a:lnTo>
                  <a:lnTo>
                    <a:pt x="174" y="13"/>
                  </a:lnTo>
                  <a:lnTo>
                    <a:pt x="170" y="13"/>
                  </a:lnTo>
                  <a:close/>
                  <a:moveTo>
                    <a:pt x="183" y="17"/>
                  </a:moveTo>
                  <a:lnTo>
                    <a:pt x="181" y="17"/>
                  </a:lnTo>
                  <a:lnTo>
                    <a:pt x="180" y="17"/>
                  </a:lnTo>
                  <a:lnTo>
                    <a:pt x="178" y="17"/>
                  </a:lnTo>
                  <a:lnTo>
                    <a:pt x="176" y="18"/>
                  </a:lnTo>
                  <a:lnTo>
                    <a:pt x="174" y="18"/>
                  </a:lnTo>
                  <a:lnTo>
                    <a:pt x="174" y="20"/>
                  </a:lnTo>
                  <a:lnTo>
                    <a:pt x="172" y="20"/>
                  </a:lnTo>
                  <a:lnTo>
                    <a:pt x="174" y="24"/>
                  </a:lnTo>
                  <a:lnTo>
                    <a:pt x="176" y="24"/>
                  </a:lnTo>
                  <a:lnTo>
                    <a:pt x="178" y="24"/>
                  </a:lnTo>
                  <a:lnTo>
                    <a:pt x="180" y="24"/>
                  </a:lnTo>
                  <a:lnTo>
                    <a:pt x="181" y="22"/>
                  </a:lnTo>
                  <a:lnTo>
                    <a:pt x="183" y="20"/>
                  </a:lnTo>
                  <a:lnTo>
                    <a:pt x="183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8" name="Freeform 148"/>
            <p:cNvSpPr>
              <a:spLocks noEditPoints="1"/>
            </p:cNvSpPr>
            <p:nvPr/>
          </p:nvSpPr>
          <p:spPr bwMode="auto">
            <a:xfrm>
              <a:off x="297" y="2918"/>
              <a:ext cx="142" cy="27"/>
            </a:xfrm>
            <a:custGeom>
              <a:avLst/>
              <a:gdLst>
                <a:gd name="T0" fmla="*/ 22 w 142"/>
                <a:gd name="T1" fmla="*/ 25 h 27"/>
                <a:gd name="T2" fmla="*/ 4 w 142"/>
                <a:gd name="T3" fmla="*/ 14 h 27"/>
                <a:gd name="T4" fmla="*/ 0 w 142"/>
                <a:gd name="T5" fmla="*/ 0 h 27"/>
                <a:gd name="T6" fmla="*/ 18 w 142"/>
                <a:gd name="T7" fmla="*/ 11 h 27"/>
                <a:gd name="T8" fmla="*/ 28 w 142"/>
                <a:gd name="T9" fmla="*/ 9 h 27"/>
                <a:gd name="T10" fmla="*/ 35 w 142"/>
                <a:gd name="T11" fmla="*/ 5 h 27"/>
                <a:gd name="T12" fmla="*/ 39 w 142"/>
                <a:gd name="T13" fmla="*/ 7 h 27"/>
                <a:gd name="T14" fmla="*/ 42 w 142"/>
                <a:gd name="T15" fmla="*/ 11 h 27"/>
                <a:gd name="T16" fmla="*/ 44 w 142"/>
                <a:gd name="T17" fmla="*/ 24 h 27"/>
                <a:gd name="T18" fmla="*/ 44 w 142"/>
                <a:gd name="T19" fmla="*/ 25 h 27"/>
                <a:gd name="T20" fmla="*/ 44 w 142"/>
                <a:gd name="T21" fmla="*/ 25 h 27"/>
                <a:gd name="T22" fmla="*/ 42 w 142"/>
                <a:gd name="T23" fmla="*/ 27 h 27"/>
                <a:gd name="T24" fmla="*/ 39 w 142"/>
                <a:gd name="T25" fmla="*/ 25 h 27"/>
                <a:gd name="T26" fmla="*/ 37 w 142"/>
                <a:gd name="T27" fmla="*/ 25 h 27"/>
                <a:gd name="T28" fmla="*/ 31 w 142"/>
                <a:gd name="T29" fmla="*/ 27 h 27"/>
                <a:gd name="T30" fmla="*/ 28 w 142"/>
                <a:gd name="T31" fmla="*/ 24 h 27"/>
                <a:gd name="T32" fmla="*/ 26 w 142"/>
                <a:gd name="T33" fmla="*/ 20 h 27"/>
                <a:gd name="T34" fmla="*/ 31 w 142"/>
                <a:gd name="T35" fmla="*/ 14 h 27"/>
                <a:gd name="T36" fmla="*/ 39 w 142"/>
                <a:gd name="T37" fmla="*/ 12 h 27"/>
                <a:gd name="T38" fmla="*/ 33 w 142"/>
                <a:gd name="T39" fmla="*/ 9 h 27"/>
                <a:gd name="T40" fmla="*/ 30 w 142"/>
                <a:gd name="T41" fmla="*/ 12 h 27"/>
                <a:gd name="T42" fmla="*/ 39 w 142"/>
                <a:gd name="T43" fmla="*/ 16 h 27"/>
                <a:gd name="T44" fmla="*/ 33 w 142"/>
                <a:gd name="T45" fmla="*/ 18 h 27"/>
                <a:gd name="T46" fmla="*/ 31 w 142"/>
                <a:gd name="T47" fmla="*/ 18 h 27"/>
                <a:gd name="T48" fmla="*/ 30 w 142"/>
                <a:gd name="T49" fmla="*/ 20 h 27"/>
                <a:gd name="T50" fmla="*/ 35 w 142"/>
                <a:gd name="T51" fmla="*/ 24 h 27"/>
                <a:gd name="T52" fmla="*/ 39 w 142"/>
                <a:gd name="T53" fmla="*/ 22 h 27"/>
                <a:gd name="T54" fmla="*/ 39 w 142"/>
                <a:gd name="T55" fmla="*/ 16 h 27"/>
                <a:gd name="T56" fmla="*/ 52 w 142"/>
                <a:gd name="T57" fmla="*/ 24 h 27"/>
                <a:gd name="T58" fmla="*/ 46 w 142"/>
                <a:gd name="T59" fmla="*/ 25 h 27"/>
                <a:gd name="T60" fmla="*/ 48 w 142"/>
                <a:gd name="T61" fmla="*/ 24 h 27"/>
                <a:gd name="T62" fmla="*/ 48 w 142"/>
                <a:gd name="T63" fmla="*/ 7 h 27"/>
                <a:gd name="T64" fmla="*/ 59 w 142"/>
                <a:gd name="T65" fmla="*/ 25 h 27"/>
                <a:gd name="T66" fmla="*/ 83 w 142"/>
                <a:gd name="T67" fmla="*/ 20 h 27"/>
                <a:gd name="T68" fmla="*/ 81 w 142"/>
                <a:gd name="T69" fmla="*/ 24 h 27"/>
                <a:gd name="T70" fmla="*/ 76 w 142"/>
                <a:gd name="T71" fmla="*/ 25 h 27"/>
                <a:gd name="T72" fmla="*/ 70 w 142"/>
                <a:gd name="T73" fmla="*/ 7 h 27"/>
                <a:gd name="T74" fmla="*/ 78 w 142"/>
                <a:gd name="T75" fmla="*/ 14 h 27"/>
                <a:gd name="T76" fmla="*/ 83 w 142"/>
                <a:gd name="T77" fmla="*/ 20 h 27"/>
                <a:gd name="T78" fmla="*/ 78 w 142"/>
                <a:gd name="T79" fmla="*/ 24 h 27"/>
                <a:gd name="T80" fmla="*/ 79 w 142"/>
                <a:gd name="T81" fmla="*/ 20 h 27"/>
                <a:gd name="T82" fmla="*/ 78 w 142"/>
                <a:gd name="T83" fmla="*/ 18 h 27"/>
                <a:gd name="T84" fmla="*/ 70 w 142"/>
                <a:gd name="T85" fmla="*/ 24 h 27"/>
                <a:gd name="T86" fmla="*/ 96 w 142"/>
                <a:gd name="T87" fmla="*/ 18 h 27"/>
                <a:gd name="T88" fmla="*/ 91 w 142"/>
                <a:gd name="T89" fmla="*/ 18 h 27"/>
                <a:gd name="T90" fmla="*/ 85 w 142"/>
                <a:gd name="T91" fmla="*/ 16 h 27"/>
                <a:gd name="T92" fmla="*/ 87 w 142"/>
                <a:gd name="T93" fmla="*/ 7 h 27"/>
                <a:gd name="T94" fmla="*/ 91 w 142"/>
                <a:gd name="T95" fmla="*/ 16 h 27"/>
                <a:gd name="T96" fmla="*/ 96 w 142"/>
                <a:gd name="T97" fmla="*/ 14 h 27"/>
                <a:gd name="T98" fmla="*/ 100 w 142"/>
                <a:gd name="T99" fmla="*/ 7 h 27"/>
                <a:gd name="T100" fmla="*/ 109 w 142"/>
                <a:gd name="T101" fmla="*/ 22 h 27"/>
                <a:gd name="T102" fmla="*/ 120 w 142"/>
                <a:gd name="T103" fmla="*/ 7 h 27"/>
                <a:gd name="T104" fmla="*/ 116 w 142"/>
                <a:gd name="T105" fmla="*/ 11 h 27"/>
                <a:gd name="T106" fmla="*/ 105 w 142"/>
                <a:gd name="T107" fmla="*/ 25 h 27"/>
                <a:gd name="T108" fmla="*/ 109 w 142"/>
                <a:gd name="T109" fmla="*/ 22 h 27"/>
                <a:gd name="T110" fmla="*/ 131 w 142"/>
                <a:gd name="T111" fmla="*/ 16 h 27"/>
                <a:gd name="T112" fmla="*/ 126 w 142"/>
                <a:gd name="T113" fmla="*/ 25 h 27"/>
                <a:gd name="T114" fmla="*/ 129 w 142"/>
                <a:gd name="T115" fmla="*/ 14 h 27"/>
                <a:gd name="T116" fmla="*/ 133 w 142"/>
                <a:gd name="T117" fmla="*/ 14 h 2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2"/>
                <a:gd name="T178" fmla="*/ 0 h 27"/>
                <a:gd name="T179" fmla="*/ 142 w 142"/>
                <a:gd name="T180" fmla="*/ 27 h 2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2" h="27">
                  <a:moveTo>
                    <a:pt x="18" y="0"/>
                  </a:moveTo>
                  <a:lnTo>
                    <a:pt x="22" y="0"/>
                  </a:lnTo>
                  <a:lnTo>
                    <a:pt x="22" y="25"/>
                  </a:lnTo>
                  <a:lnTo>
                    <a:pt x="18" y="25"/>
                  </a:lnTo>
                  <a:lnTo>
                    <a:pt x="18" y="14"/>
                  </a:lnTo>
                  <a:lnTo>
                    <a:pt x="4" y="14"/>
                  </a:lnTo>
                  <a:lnTo>
                    <a:pt x="4" y="25"/>
                  </a:lnTo>
                  <a:lnTo>
                    <a:pt x="0" y="25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1"/>
                  </a:lnTo>
                  <a:lnTo>
                    <a:pt x="18" y="11"/>
                  </a:lnTo>
                  <a:lnTo>
                    <a:pt x="18" y="0"/>
                  </a:lnTo>
                  <a:close/>
                  <a:moveTo>
                    <a:pt x="28" y="12"/>
                  </a:moveTo>
                  <a:lnTo>
                    <a:pt x="28" y="9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4" y="25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1" y="25"/>
                  </a:lnTo>
                  <a:lnTo>
                    <a:pt x="39" y="25"/>
                  </a:lnTo>
                  <a:lnTo>
                    <a:pt x="39" y="24"/>
                  </a:lnTo>
                  <a:lnTo>
                    <a:pt x="39" y="25"/>
                  </a:lnTo>
                  <a:lnTo>
                    <a:pt x="37" y="25"/>
                  </a:lnTo>
                  <a:lnTo>
                    <a:pt x="35" y="27"/>
                  </a:lnTo>
                  <a:lnTo>
                    <a:pt x="31" y="27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1" y="14"/>
                  </a:lnTo>
                  <a:lnTo>
                    <a:pt x="37" y="14"/>
                  </a:lnTo>
                  <a:lnTo>
                    <a:pt x="39" y="14"/>
                  </a:lnTo>
                  <a:lnTo>
                    <a:pt x="39" y="12"/>
                  </a:lnTo>
                  <a:lnTo>
                    <a:pt x="39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9"/>
                  </a:lnTo>
                  <a:lnTo>
                    <a:pt x="30" y="11"/>
                  </a:lnTo>
                  <a:lnTo>
                    <a:pt x="30" y="12"/>
                  </a:lnTo>
                  <a:lnTo>
                    <a:pt x="28" y="12"/>
                  </a:lnTo>
                  <a:close/>
                  <a:moveTo>
                    <a:pt x="39" y="16"/>
                  </a:moveTo>
                  <a:lnTo>
                    <a:pt x="39" y="16"/>
                  </a:lnTo>
                  <a:lnTo>
                    <a:pt x="37" y="16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6"/>
                  </a:lnTo>
                  <a:close/>
                  <a:moveTo>
                    <a:pt x="52" y="9"/>
                  </a:moveTo>
                  <a:lnTo>
                    <a:pt x="52" y="20"/>
                  </a:lnTo>
                  <a:lnTo>
                    <a:pt x="52" y="24"/>
                  </a:lnTo>
                  <a:lnTo>
                    <a:pt x="50" y="25"/>
                  </a:lnTo>
                  <a:lnTo>
                    <a:pt x="48" y="25"/>
                  </a:lnTo>
                  <a:lnTo>
                    <a:pt x="46" y="25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8" y="7"/>
                  </a:lnTo>
                  <a:lnTo>
                    <a:pt x="63" y="7"/>
                  </a:lnTo>
                  <a:lnTo>
                    <a:pt x="63" y="25"/>
                  </a:lnTo>
                  <a:lnTo>
                    <a:pt x="59" y="25"/>
                  </a:lnTo>
                  <a:lnTo>
                    <a:pt x="59" y="9"/>
                  </a:lnTo>
                  <a:lnTo>
                    <a:pt x="52" y="9"/>
                  </a:lnTo>
                  <a:close/>
                  <a:moveTo>
                    <a:pt x="83" y="20"/>
                  </a:moveTo>
                  <a:lnTo>
                    <a:pt x="81" y="22"/>
                  </a:lnTo>
                  <a:lnTo>
                    <a:pt x="81" y="24"/>
                  </a:lnTo>
                  <a:lnTo>
                    <a:pt x="79" y="25"/>
                  </a:lnTo>
                  <a:lnTo>
                    <a:pt x="78" y="25"/>
                  </a:lnTo>
                  <a:lnTo>
                    <a:pt x="76" y="25"/>
                  </a:lnTo>
                  <a:lnTo>
                    <a:pt x="67" y="25"/>
                  </a:lnTo>
                  <a:lnTo>
                    <a:pt x="67" y="7"/>
                  </a:lnTo>
                  <a:lnTo>
                    <a:pt x="70" y="7"/>
                  </a:lnTo>
                  <a:lnTo>
                    <a:pt x="70" y="14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81" y="16"/>
                  </a:lnTo>
                  <a:lnTo>
                    <a:pt x="81" y="18"/>
                  </a:lnTo>
                  <a:lnTo>
                    <a:pt x="83" y="20"/>
                  </a:lnTo>
                  <a:close/>
                  <a:moveTo>
                    <a:pt x="70" y="24"/>
                  </a:moveTo>
                  <a:lnTo>
                    <a:pt x="76" y="24"/>
                  </a:lnTo>
                  <a:lnTo>
                    <a:pt x="78" y="24"/>
                  </a:lnTo>
                  <a:lnTo>
                    <a:pt x="78" y="22"/>
                  </a:lnTo>
                  <a:lnTo>
                    <a:pt x="79" y="22"/>
                  </a:lnTo>
                  <a:lnTo>
                    <a:pt x="79" y="20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6" y="18"/>
                  </a:lnTo>
                  <a:lnTo>
                    <a:pt x="70" y="18"/>
                  </a:lnTo>
                  <a:lnTo>
                    <a:pt x="70" y="24"/>
                  </a:lnTo>
                  <a:close/>
                  <a:moveTo>
                    <a:pt x="96" y="25"/>
                  </a:moveTo>
                  <a:lnTo>
                    <a:pt x="96" y="18"/>
                  </a:lnTo>
                  <a:lnTo>
                    <a:pt x="94" y="18"/>
                  </a:lnTo>
                  <a:lnTo>
                    <a:pt x="92" y="18"/>
                  </a:lnTo>
                  <a:lnTo>
                    <a:pt x="91" y="18"/>
                  </a:lnTo>
                  <a:lnTo>
                    <a:pt x="87" y="18"/>
                  </a:lnTo>
                  <a:lnTo>
                    <a:pt x="85" y="18"/>
                  </a:lnTo>
                  <a:lnTo>
                    <a:pt x="85" y="16"/>
                  </a:lnTo>
                  <a:lnTo>
                    <a:pt x="83" y="12"/>
                  </a:lnTo>
                  <a:lnTo>
                    <a:pt x="83" y="7"/>
                  </a:lnTo>
                  <a:lnTo>
                    <a:pt x="87" y="7"/>
                  </a:lnTo>
                  <a:lnTo>
                    <a:pt x="87" y="12"/>
                  </a:lnTo>
                  <a:lnTo>
                    <a:pt x="89" y="14"/>
                  </a:lnTo>
                  <a:lnTo>
                    <a:pt x="91" y="16"/>
                  </a:lnTo>
                  <a:lnTo>
                    <a:pt x="92" y="16"/>
                  </a:lnTo>
                  <a:lnTo>
                    <a:pt x="94" y="14"/>
                  </a:lnTo>
                  <a:lnTo>
                    <a:pt x="96" y="14"/>
                  </a:lnTo>
                  <a:lnTo>
                    <a:pt x="96" y="7"/>
                  </a:lnTo>
                  <a:lnTo>
                    <a:pt x="100" y="7"/>
                  </a:lnTo>
                  <a:lnTo>
                    <a:pt x="100" y="25"/>
                  </a:lnTo>
                  <a:lnTo>
                    <a:pt x="96" y="25"/>
                  </a:lnTo>
                  <a:close/>
                  <a:moveTo>
                    <a:pt x="109" y="22"/>
                  </a:moveTo>
                  <a:lnTo>
                    <a:pt x="109" y="22"/>
                  </a:lnTo>
                  <a:lnTo>
                    <a:pt x="116" y="7"/>
                  </a:lnTo>
                  <a:lnTo>
                    <a:pt x="120" y="7"/>
                  </a:lnTo>
                  <a:lnTo>
                    <a:pt x="120" y="25"/>
                  </a:lnTo>
                  <a:lnTo>
                    <a:pt x="116" y="25"/>
                  </a:lnTo>
                  <a:lnTo>
                    <a:pt x="116" y="11"/>
                  </a:lnTo>
                  <a:lnTo>
                    <a:pt x="109" y="25"/>
                  </a:lnTo>
                  <a:lnTo>
                    <a:pt x="105" y="25"/>
                  </a:lnTo>
                  <a:lnTo>
                    <a:pt x="105" y="7"/>
                  </a:lnTo>
                  <a:lnTo>
                    <a:pt x="109" y="7"/>
                  </a:lnTo>
                  <a:lnTo>
                    <a:pt x="109" y="22"/>
                  </a:lnTo>
                  <a:close/>
                  <a:moveTo>
                    <a:pt x="142" y="25"/>
                  </a:moveTo>
                  <a:lnTo>
                    <a:pt x="137" y="25"/>
                  </a:lnTo>
                  <a:lnTo>
                    <a:pt x="131" y="16"/>
                  </a:lnTo>
                  <a:lnTo>
                    <a:pt x="129" y="18"/>
                  </a:lnTo>
                  <a:lnTo>
                    <a:pt x="129" y="25"/>
                  </a:lnTo>
                  <a:lnTo>
                    <a:pt x="126" y="25"/>
                  </a:lnTo>
                  <a:lnTo>
                    <a:pt x="126" y="7"/>
                  </a:lnTo>
                  <a:lnTo>
                    <a:pt x="129" y="7"/>
                  </a:lnTo>
                  <a:lnTo>
                    <a:pt x="129" y="14"/>
                  </a:lnTo>
                  <a:lnTo>
                    <a:pt x="137" y="7"/>
                  </a:lnTo>
                  <a:lnTo>
                    <a:pt x="142" y="7"/>
                  </a:lnTo>
                  <a:lnTo>
                    <a:pt x="133" y="14"/>
                  </a:lnTo>
                  <a:lnTo>
                    <a:pt x="142" y="25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699" name="Freeform 149"/>
            <p:cNvSpPr>
              <a:spLocks noEditPoints="1"/>
            </p:cNvSpPr>
            <p:nvPr/>
          </p:nvSpPr>
          <p:spPr bwMode="auto">
            <a:xfrm>
              <a:off x="572" y="2949"/>
              <a:ext cx="179" cy="33"/>
            </a:xfrm>
            <a:custGeom>
              <a:avLst/>
              <a:gdLst>
                <a:gd name="T0" fmla="*/ 15 w 179"/>
                <a:gd name="T1" fmla="*/ 0 h 33"/>
                <a:gd name="T2" fmla="*/ 17 w 179"/>
                <a:gd name="T3" fmla="*/ 15 h 33"/>
                <a:gd name="T4" fmla="*/ 39 w 179"/>
                <a:gd name="T5" fmla="*/ 13 h 33"/>
                <a:gd name="T6" fmla="*/ 30 w 179"/>
                <a:gd name="T7" fmla="*/ 13 h 33"/>
                <a:gd name="T8" fmla="*/ 35 w 179"/>
                <a:gd name="T9" fmla="*/ 24 h 33"/>
                <a:gd name="T10" fmla="*/ 43 w 179"/>
                <a:gd name="T11" fmla="*/ 18 h 33"/>
                <a:gd name="T12" fmla="*/ 32 w 179"/>
                <a:gd name="T13" fmla="*/ 26 h 33"/>
                <a:gd name="T14" fmla="*/ 26 w 179"/>
                <a:gd name="T15" fmla="*/ 17 h 33"/>
                <a:gd name="T16" fmla="*/ 32 w 179"/>
                <a:gd name="T17" fmla="*/ 7 h 33"/>
                <a:gd name="T18" fmla="*/ 41 w 179"/>
                <a:gd name="T19" fmla="*/ 9 h 33"/>
                <a:gd name="T20" fmla="*/ 54 w 179"/>
                <a:gd name="T21" fmla="*/ 26 h 33"/>
                <a:gd name="T22" fmla="*/ 59 w 179"/>
                <a:gd name="T23" fmla="*/ 7 h 33"/>
                <a:gd name="T24" fmla="*/ 65 w 179"/>
                <a:gd name="T25" fmla="*/ 9 h 33"/>
                <a:gd name="T26" fmla="*/ 72 w 179"/>
                <a:gd name="T27" fmla="*/ 6 h 33"/>
                <a:gd name="T28" fmla="*/ 80 w 179"/>
                <a:gd name="T29" fmla="*/ 13 h 33"/>
                <a:gd name="T30" fmla="*/ 76 w 179"/>
                <a:gd name="T31" fmla="*/ 26 h 33"/>
                <a:gd name="T32" fmla="*/ 67 w 179"/>
                <a:gd name="T33" fmla="*/ 26 h 33"/>
                <a:gd name="T34" fmla="*/ 63 w 179"/>
                <a:gd name="T35" fmla="*/ 7 h 33"/>
                <a:gd name="T36" fmla="*/ 76 w 179"/>
                <a:gd name="T37" fmla="*/ 20 h 33"/>
                <a:gd name="T38" fmla="*/ 76 w 179"/>
                <a:gd name="T39" fmla="*/ 11 h 33"/>
                <a:gd name="T40" fmla="*/ 67 w 179"/>
                <a:gd name="T41" fmla="*/ 11 h 33"/>
                <a:gd name="T42" fmla="*/ 69 w 179"/>
                <a:gd name="T43" fmla="*/ 24 h 33"/>
                <a:gd name="T44" fmla="*/ 89 w 179"/>
                <a:gd name="T45" fmla="*/ 7 h 33"/>
                <a:gd name="T46" fmla="*/ 98 w 179"/>
                <a:gd name="T47" fmla="*/ 7 h 33"/>
                <a:gd name="T48" fmla="*/ 100 w 179"/>
                <a:gd name="T49" fmla="*/ 24 h 33"/>
                <a:gd name="T50" fmla="*/ 100 w 179"/>
                <a:gd name="T51" fmla="*/ 26 h 33"/>
                <a:gd name="T52" fmla="*/ 98 w 179"/>
                <a:gd name="T53" fmla="*/ 26 h 33"/>
                <a:gd name="T54" fmla="*/ 93 w 179"/>
                <a:gd name="T55" fmla="*/ 26 h 33"/>
                <a:gd name="T56" fmla="*/ 83 w 179"/>
                <a:gd name="T57" fmla="*/ 26 h 33"/>
                <a:gd name="T58" fmla="*/ 83 w 179"/>
                <a:gd name="T59" fmla="*/ 17 h 33"/>
                <a:gd name="T60" fmla="*/ 96 w 179"/>
                <a:gd name="T61" fmla="*/ 13 h 33"/>
                <a:gd name="T62" fmla="*/ 87 w 179"/>
                <a:gd name="T63" fmla="*/ 11 h 33"/>
                <a:gd name="T64" fmla="*/ 94 w 179"/>
                <a:gd name="T65" fmla="*/ 17 h 33"/>
                <a:gd name="T66" fmla="*/ 87 w 179"/>
                <a:gd name="T67" fmla="*/ 18 h 33"/>
                <a:gd name="T68" fmla="*/ 89 w 179"/>
                <a:gd name="T69" fmla="*/ 24 h 33"/>
                <a:gd name="T70" fmla="*/ 94 w 179"/>
                <a:gd name="T71" fmla="*/ 20 h 33"/>
                <a:gd name="T72" fmla="*/ 111 w 179"/>
                <a:gd name="T73" fmla="*/ 18 h 33"/>
                <a:gd name="T74" fmla="*/ 107 w 179"/>
                <a:gd name="T75" fmla="*/ 7 h 33"/>
                <a:gd name="T76" fmla="*/ 120 w 179"/>
                <a:gd name="T77" fmla="*/ 26 h 33"/>
                <a:gd name="T78" fmla="*/ 131 w 179"/>
                <a:gd name="T79" fmla="*/ 6 h 33"/>
                <a:gd name="T80" fmla="*/ 139 w 179"/>
                <a:gd name="T81" fmla="*/ 9 h 33"/>
                <a:gd name="T82" fmla="*/ 141 w 179"/>
                <a:gd name="T83" fmla="*/ 24 h 33"/>
                <a:gd name="T84" fmla="*/ 139 w 179"/>
                <a:gd name="T85" fmla="*/ 26 h 33"/>
                <a:gd name="T86" fmla="*/ 135 w 179"/>
                <a:gd name="T87" fmla="*/ 26 h 33"/>
                <a:gd name="T88" fmla="*/ 130 w 179"/>
                <a:gd name="T89" fmla="*/ 26 h 33"/>
                <a:gd name="T90" fmla="*/ 122 w 179"/>
                <a:gd name="T91" fmla="*/ 24 h 33"/>
                <a:gd name="T92" fmla="*/ 124 w 179"/>
                <a:gd name="T93" fmla="*/ 17 h 33"/>
                <a:gd name="T94" fmla="*/ 133 w 179"/>
                <a:gd name="T95" fmla="*/ 9 h 33"/>
                <a:gd name="T96" fmla="*/ 126 w 179"/>
                <a:gd name="T97" fmla="*/ 13 h 33"/>
                <a:gd name="T98" fmla="*/ 131 w 179"/>
                <a:gd name="T99" fmla="*/ 17 h 33"/>
                <a:gd name="T100" fmla="*/ 126 w 179"/>
                <a:gd name="T101" fmla="*/ 18 h 33"/>
                <a:gd name="T102" fmla="*/ 130 w 179"/>
                <a:gd name="T103" fmla="*/ 24 h 33"/>
                <a:gd name="T104" fmla="*/ 135 w 179"/>
                <a:gd name="T105" fmla="*/ 20 h 33"/>
                <a:gd name="T106" fmla="*/ 157 w 179"/>
                <a:gd name="T107" fmla="*/ 26 h 33"/>
                <a:gd name="T108" fmla="*/ 144 w 179"/>
                <a:gd name="T109" fmla="*/ 7 h 33"/>
                <a:gd name="T110" fmla="*/ 179 w 179"/>
                <a:gd name="T111" fmla="*/ 20 h 33"/>
                <a:gd name="T112" fmla="*/ 174 w 179"/>
                <a:gd name="T113" fmla="*/ 26 h 33"/>
                <a:gd name="T114" fmla="*/ 168 w 179"/>
                <a:gd name="T115" fmla="*/ 15 h 33"/>
                <a:gd name="T116" fmla="*/ 179 w 179"/>
                <a:gd name="T117" fmla="*/ 20 h 33"/>
                <a:gd name="T118" fmla="*/ 176 w 179"/>
                <a:gd name="T119" fmla="*/ 22 h 33"/>
                <a:gd name="T120" fmla="*/ 172 w 179"/>
                <a:gd name="T121" fmla="*/ 18 h 3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9"/>
                <a:gd name="T184" fmla="*/ 0 h 33"/>
                <a:gd name="T185" fmla="*/ 179 w 179"/>
                <a:gd name="T186" fmla="*/ 33 h 3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9" h="33">
                  <a:moveTo>
                    <a:pt x="8" y="18"/>
                  </a:moveTo>
                  <a:lnTo>
                    <a:pt x="4" y="26"/>
                  </a:lnTo>
                  <a:lnTo>
                    <a:pt x="0" y="26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4" y="26"/>
                  </a:lnTo>
                  <a:lnTo>
                    <a:pt x="21" y="26"/>
                  </a:lnTo>
                  <a:lnTo>
                    <a:pt x="17" y="18"/>
                  </a:lnTo>
                  <a:lnTo>
                    <a:pt x="8" y="18"/>
                  </a:lnTo>
                  <a:close/>
                  <a:moveTo>
                    <a:pt x="17" y="15"/>
                  </a:moveTo>
                  <a:lnTo>
                    <a:pt x="13" y="4"/>
                  </a:lnTo>
                  <a:lnTo>
                    <a:pt x="8" y="15"/>
                  </a:lnTo>
                  <a:lnTo>
                    <a:pt x="17" y="15"/>
                  </a:lnTo>
                  <a:close/>
                  <a:moveTo>
                    <a:pt x="39" y="13"/>
                  </a:moveTo>
                  <a:lnTo>
                    <a:pt x="37" y="9"/>
                  </a:lnTo>
                  <a:lnTo>
                    <a:pt x="35" y="9"/>
                  </a:lnTo>
                  <a:lnTo>
                    <a:pt x="32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30" y="17"/>
                  </a:lnTo>
                  <a:lnTo>
                    <a:pt x="30" y="20"/>
                  </a:lnTo>
                  <a:lnTo>
                    <a:pt x="32" y="22"/>
                  </a:lnTo>
                  <a:lnTo>
                    <a:pt x="32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39" y="18"/>
                  </a:lnTo>
                  <a:lnTo>
                    <a:pt x="43" y="18"/>
                  </a:lnTo>
                  <a:lnTo>
                    <a:pt x="43" y="22"/>
                  </a:lnTo>
                  <a:lnTo>
                    <a:pt x="41" y="24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7"/>
                  </a:lnTo>
                  <a:lnTo>
                    <a:pt x="26" y="15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5" y="6"/>
                  </a:lnTo>
                  <a:lnTo>
                    <a:pt x="37" y="6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3" y="13"/>
                  </a:lnTo>
                  <a:lnTo>
                    <a:pt x="39" y="13"/>
                  </a:lnTo>
                  <a:close/>
                  <a:moveTo>
                    <a:pt x="54" y="9"/>
                  </a:moveTo>
                  <a:lnTo>
                    <a:pt x="54" y="26"/>
                  </a:lnTo>
                  <a:lnTo>
                    <a:pt x="50" y="26"/>
                  </a:lnTo>
                  <a:lnTo>
                    <a:pt x="50" y="9"/>
                  </a:lnTo>
                  <a:lnTo>
                    <a:pt x="45" y="9"/>
                  </a:lnTo>
                  <a:lnTo>
                    <a:pt x="45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4" y="9"/>
                  </a:lnTo>
                  <a:close/>
                  <a:moveTo>
                    <a:pt x="63" y="7"/>
                  </a:moveTo>
                  <a:lnTo>
                    <a:pt x="65" y="7"/>
                  </a:lnTo>
                  <a:lnTo>
                    <a:pt x="65" y="9"/>
                  </a:lnTo>
                  <a:lnTo>
                    <a:pt x="67" y="9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4" y="6"/>
                  </a:lnTo>
                  <a:lnTo>
                    <a:pt x="76" y="7"/>
                  </a:lnTo>
                  <a:lnTo>
                    <a:pt x="78" y="9"/>
                  </a:lnTo>
                  <a:lnTo>
                    <a:pt x="80" y="11"/>
                  </a:lnTo>
                  <a:lnTo>
                    <a:pt x="80" y="13"/>
                  </a:lnTo>
                  <a:lnTo>
                    <a:pt x="80" y="17"/>
                  </a:lnTo>
                  <a:lnTo>
                    <a:pt x="80" y="18"/>
                  </a:lnTo>
                  <a:lnTo>
                    <a:pt x="80" y="20"/>
                  </a:lnTo>
                  <a:lnTo>
                    <a:pt x="78" y="24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0" y="28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7" y="24"/>
                  </a:lnTo>
                  <a:lnTo>
                    <a:pt x="67" y="33"/>
                  </a:lnTo>
                  <a:lnTo>
                    <a:pt x="63" y="33"/>
                  </a:lnTo>
                  <a:lnTo>
                    <a:pt x="63" y="7"/>
                  </a:lnTo>
                  <a:close/>
                  <a:moveTo>
                    <a:pt x="70" y="24"/>
                  </a:moveTo>
                  <a:lnTo>
                    <a:pt x="72" y="24"/>
                  </a:lnTo>
                  <a:lnTo>
                    <a:pt x="74" y="22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6" y="18"/>
                  </a:lnTo>
                  <a:lnTo>
                    <a:pt x="76" y="17"/>
                  </a:lnTo>
                  <a:lnTo>
                    <a:pt x="76" y="15"/>
                  </a:lnTo>
                  <a:lnTo>
                    <a:pt x="76" y="13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69" y="9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5" y="17"/>
                  </a:lnTo>
                  <a:lnTo>
                    <a:pt x="67" y="20"/>
                  </a:lnTo>
                  <a:lnTo>
                    <a:pt x="67" y="22"/>
                  </a:lnTo>
                  <a:lnTo>
                    <a:pt x="69" y="24"/>
                  </a:lnTo>
                  <a:lnTo>
                    <a:pt x="70" y="24"/>
                  </a:lnTo>
                  <a:close/>
                  <a:moveTo>
                    <a:pt x="83" y="13"/>
                  </a:moveTo>
                  <a:lnTo>
                    <a:pt x="83" y="9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91" y="6"/>
                  </a:lnTo>
                  <a:lnTo>
                    <a:pt x="93" y="6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9"/>
                  </a:lnTo>
                  <a:lnTo>
                    <a:pt x="98" y="11"/>
                  </a:lnTo>
                  <a:lnTo>
                    <a:pt x="98" y="22"/>
                  </a:lnTo>
                  <a:lnTo>
                    <a:pt x="98" y="24"/>
                  </a:lnTo>
                  <a:lnTo>
                    <a:pt x="100" y="24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4" y="24"/>
                  </a:lnTo>
                  <a:lnTo>
                    <a:pt x="93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6"/>
                  </a:lnTo>
                  <a:lnTo>
                    <a:pt x="85" y="26"/>
                  </a:lnTo>
                  <a:lnTo>
                    <a:pt x="83" y="26"/>
                  </a:lnTo>
                  <a:lnTo>
                    <a:pt x="83" y="24"/>
                  </a:lnTo>
                  <a:lnTo>
                    <a:pt x="83" y="22"/>
                  </a:lnTo>
                  <a:lnTo>
                    <a:pt x="82" y="20"/>
                  </a:lnTo>
                  <a:lnTo>
                    <a:pt x="83" y="18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9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6" y="13"/>
                  </a:lnTo>
                  <a:lnTo>
                    <a:pt x="94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87" y="13"/>
                  </a:lnTo>
                  <a:lnTo>
                    <a:pt x="83" y="13"/>
                  </a:lnTo>
                  <a:close/>
                  <a:moveTo>
                    <a:pt x="96" y="17"/>
                  </a:moveTo>
                  <a:lnTo>
                    <a:pt x="94" y="17"/>
                  </a:lnTo>
                  <a:lnTo>
                    <a:pt x="93" y="17"/>
                  </a:lnTo>
                  <a:lnTo>
                    <a:pt x="91" y="17"/>
                  </a:lnTo>
                  <a:lnTo>
                    <a:pt x="89" y="18"/>
                  </a:lnTo>
                  <a:lnTo>
                    <a:pt x="87" y="18"/>
                  </a:lnTo>
                  <a:lnTo>
                    <a:pt x="85" y="20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91" y="24"/>
                  </a:lnTo>
                  <a:lnTo>
                    <a:pt x="93" y="24"/>
                  </a:lnTo>
                  <a:lnTo>
                    <a:pt x="93" y="22"/>
                  </a:lnTo>
                  <a:lnTo>
                    <a:pt x="94" y="22"/>
                  </a:lnTo>
                  <a:lnTo>
                    <a:pt x="94" y="20"/>
                  </a:lnTo>
                  <a:lnTo>
                    <a:pt x="96" y="20"/>
                  </a:lnTo>
                  <a:lnTo>
                    <a:pt x="96" y="17"/>
                  </a:lnTo>
                  <a:close/>
                  <a:moveTo>
                    <a:pt x="120" y="26"/>
                  </a:moveTo>
                  <a:lnTo>
                    <a:pt x="117" y="26"/>
                  </a:lnTo>
                  <a:lnTo>
                    <a:pt x="111" y="18"/>
                  </a:lnTo>
                  <a:lnTo>
                    <a:pt x="106" y="26"/>
                  </a:lnTo>
                  <a:lnTo>
                    <a:pt x="102" y="26"/>
                  </a:lnTo>
                  <a:lnTo>
                    <a:pt x="109" y="17"/>
                  </a:lnTo>
                  <a:lnTo>
                    <a:pt x="102" y="7"/>
                  </a:lnTo>
                  <a:lnTo>
                    <a:pt x="107" y="7"/>
                  </a:lnTo>
                  <a:lnTo>
                    <a:pt x="111" y="13"/>
                  </a:lnTo>
                  <a:lnTo>
                    <a:pt x="117" y="7"/>
                  </a:lnTo>
                  <a:lnTo>
                    <a:pt x="120" y="7"/>
                  </a:lnTo>
                  <a:lnTo>
                    <a:pt x="113" y="17"/>
                  </a:lnTo>
                  <a:lnTo>
                    <a:pt x="120" y="26"/>
                  </a:lnTo>
                  <a:close/>
                  <a:moveTo>
                    <a:pt x="122" y="13"/>
                  </a:moveTo>
                  <a:lnTo>
                    <a:pt x="124" y="9"/>
                  </a:lnTo>
                  <a:lnTo>
                    <a:pt x="126" y="7"/>
                  </a:lnTo>
                  <a:lnTo>
                    <a:pt x="128" y="7"/>
                  </a:lnTo>
                  <a:lnTo>
                    <a:pt x="131" y="6"/>
                  </a:lnTo>
                  <a:lnTo>
                    <a:pt x="133" y="6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41" y="24"/>
                  </a:lnTo>
                  <a:lnTo>
                    <a:pt x="141" y="26"/>
                  </a:lnTo>
                  <a:lnTo>
                    <a:pt x="139" y="26"/>
                  </a:lnTo>
                  <a:lnTo>
                    <a:pt x="137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1" y="26"/>
                  </a:lnTo>
                  <a:lnTo>
                    <a:pt x="130" y="26"/>
                  </a:lnTo>
                  <a:lnTo>
                    <a:pt x="128" y="28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2" y="20"/>
                  </a:lnTo>
                  <a:lnTo>
                    <a:pt x="122" y="18"/>
                  </a:lnTo>
                  <a:lnTo>
                    <a:pt x="124" y="17"/>
                  </a:lnTo>
                  <a:lnTo>
                    <a:pt x="128" y="15"/>
                  </a:lnTo>
                  <a:lnTo>
                    <a:pt x="133" y="15"/>
                  </a:lnTo>
                  <a:lnTo>
                    <a:pt x="135" y="13"/>
                  </a:lnTo>
                  <a:lnTo>
                    <a:pt x="133" y="9"/>
                  </a:lnTo>
                  <a:lnTo>
                    <a:pt x="130" y="9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2" y="13"/>
                  </a:lnTo>
                  <a:close/>
                  <a:moveTo>
                    <a:pt x="135" y="17"/>
                  </a:moveTo>
                  <a:lnTo>
                    <a:pt x="135" y="17"/>
                  </a:lnTo>
                  <a:lnTo>
                    <a:pt x="133" y="17"/>
                  </a:lnTo>
                  <a:lnTo>
                    <a:pt x="131" y="17"/>
                  </a:lnTo>
                  <a:lnTo>
                    <a:pt x="130" y="17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20"/>
                  </a:lnTo>
                  <a:lnTo>
                    <a:pt x="126" y="24"/>
                  </a:lnTo>
                  <a:lnTo>
                    <a:pt x="130" y="24"/>
                  </a:lnTo>
                  <a:lnTo>
                    <a:pt x="131" y="24"/>
                  </a:lnTo>
                  <a:lnTo>
                    <a:pt x="133" y="22"/>
                  </a:lnTo>
                  <a:lnTo>
                    <a:pt x="135" y="20"/>
                  </a:lnTo>
                  <a:lnTo>
                    <a:pt x="135" y="17"/>
                  </a:lnTo>
                  <a:close/>
                  <a:moveTo>
                    <a:pt x="157" y="7"/>
                  </a:moveTo>
                  <a:lnTo>
                    <a:pt x="159" y="7"/>
                  </a:lnTo>
                  <a:lnTo>
                    <a:pt x="159" y="26"/>
                  </a:lnTo>
                  <a:lnTo>
                    <a:pt x="157" y="26"/>
                  </a:lnTo>
                  <a:lnTo>
                    <a:pt x="157" y="17"/>
                  </a:lnTo>
                  <a:lnTo>
                    <a:pt x="148" y="17"/>
                  </a:lnTo>
                  <a:lnTo>
                    <a:pt x="148" y="26"/>
                  </a:lnTo>
                  <a:lnTo>
                    <a:pt x="144" y="26"/>
                  </a:lnTo>
                  <a:lnTo>
                    <a:pt x="144" y="7"/>
                  </a:lnTo>
                  <a:lnTo>
                    <a:pt x="148" y="7"/>
                  </a:lnTo>
                  <a:lnTo>
                    <a:pt x="148" y="15"/>
                  </a:lnTo>
                  <a:lnTo>
                    <a:pt x="157" y="15"/>
                  </a:lnTo>
                  <a:lnTo>
                    <a:pt x="157" y="7"/>
                  </a:lnTo>
                  <a:close/>
                  <a:moveTo>
                    <a:pt x="179" y="20"/>
                  </a:moveTo>
                  <a:lnTo>
                    <a:pt x="179" y="22"/>
                  </a:lnTo>
                  <a:lnTo>
                    <a:pt x="179" y="24"/>
                  </a:lnTo>
                  <a:lnTo>
                    <a:pt x="178" y="24"/>
                  </a:lnTo>
                  <a:lnTo>
                    <a:pt x="176" y="26"/>
                  </a:lnTo>
                  <a:lnTo>
                    <a:pt x="174" y="26"/>
                  </a:lnTo>
                  <a:lnTo>
                    <a:pt x="172" y="26"/>
                  </a:lnTo>
                  <a:lnTo>
                    <a:pt x="165" y="26"/>
                  </a:lnTo>
                  <a:lnTo>
                    <a:pt x="165" y="7"/>
                  </a:lnTo>
                  <a:lnTo>
                    <a:pt x="168" y="7"/>
                  </a:lnTo>
                  <a:lnTo>
                    <a:pt x="168" y="15"/>
                  </a:lnTo>
                  <a:lnTo>
                    <a:pt x="172" y="15"/>
                  </a:lnTo>
                  <a:lnTo>
                    <a:pt x="176" y="15"/>
                  </a:lnTo>
                  <a:lnTo>
                    <a:pt x="178" y="17"/>
                  </a:lnTo>
                  <a:lnTo>
                    <a:pt x="179" y="18"/>
                  </a:lnTo>
                  <a:lnTo>
                    <a:pt x="179" y="20"/>
                  </a:lnTo>
                  <a:close/>
                  <a:moveTo>
                    <a:pt x="168" y="24"/>
                  </a:moveTo>
                  <a:lnTo>
                    <a:pt x="172" y="24"/>
                  </a:lnTo>
                  <a:lnTo>
                    <a:pt x="174" y="24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18"/>
                  </a:lnTo>
                  <a:lnTo>
                    <a:pt x="174" y="18"/>
                  </a:lnTo>
                  <a:lnTo>
                    <a:pt x="172" y="18"/>
                  </a:lnTo>
                  <a:lnTo>
                    <a:pt x="168" y="18"/>
                  </a:lnTo>
                  <a:lnTo>
                    <a:pt x="168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0" name="Freeform 150"/>
            <p:cNvSpPr>
              <a:spLocks noEditPoints="1"/>
            </p:cNvSpPr>
            <p:nvPr/>
          </p:nvSpPr>
          <p:spPr bwMode="auto">
            <a:xfrm>
              <a:off x="504" y="2840"/>
              <a:ext cx="122" cy="28"/>
            </a:xfrm>
            <a:custGeom>
              <a:avLst/>
              <a:gdLst>
                <a:gd name="T0" fmla="*/ 15 w 122"/>
                <a:gd name="T1" fmla="*/ 4 h 28"/>
                <a:gd name="T2" fmla="*/ 5 w 122"/>
                <a:gd name="T3" fmla="*/ 5 h 28"/>
                <a:gd name="T4" fmla="*/ 4 w 122"/>
                <a:gd name="T5" fmla="*/ 4 h 28"/>
                <a:gd name="T6" fmla="*/ 13 w 122"/>
                <a:gd name="T7" fmla="*/ 0 h 28"/>
                <a:gd name="T8" fmla="*/ 22 w 122"/>
                <a:gd name="T9" fmla="*/ 4 h 28"/>
                <a:gd name="T10" fmla="*/ 24 w 122"/>
                <a:gd name="T11" fmla="*/ 13 h 28"/>
                <a:gd name="T12" fmla="*/ 18 w 122"/>
                <a:gd name="T13" fmla="*/ 26 h 28"/>
                <a:gd name="T14" fmla="*/ 9 w 122"/>
                <a:gd name="T15" fmla="*/ 28 h 28"/>
                <a:gd name="T16" fmla="*/ 4 w 122"/>
                <a:gd name="T17" fmla="*/ 24 h 28"/>
                <a:gd name="T18" fmla="*/ 5 w 122"/>
                <a:gd name="T19" fmla="*/ 20 h 28"/>
                <a:gd name="T20" fmla="*/ 11 w 122"/>
                <a:gd name="T21" fmla="*/ 24 h 28"/>
                <a:gd name="T22" fmla="*/ 20 w 122"/>
                <a:gd name="T23" fmla="*/ 18 h 28"/>
                <a:gd name="T24" fmla="*/ 20 w 122"/>
                <a:gd name="T25" fmla="*/ 11 h 28"/>
                <a:gd name="T26" fmla="*/ 31 w 122"/>
                <a:gd name="T27" fmla="*/ 26 h 28"/>
                <a:gd name="T28" fmla="*/ 28 w 122"/>
                <a:gd name="T29" fmla="*/ 24 h 28"/>
                <a:gd name="T30" fmla="*/ 29 w 122"/>
                <a:gd name="T31" fmla="*/ 7 h 28"/>
                <a:gd name="T32" fmla="*/ 41 w 122"/>
                <a:gd name="T33" fmla="*/ 11 h 28"/>
                <a:gd name="T34" fmla="*/ 59 w 122"/>
                <a:gd name="T35" fmla="*/ 7 h 28"/>
                <a:gd name="T36" fmla="*/ 61 w 122"/>
                <a:gd name="T37" fmla="*/ 13 h 28"/>
                <a:gd name="T38" fmla="*/ 48 w 122"/>
                <a:gd name="T39" fmla="*/ 7 h 28"/>
                <a:gd name="T40" fmla="*/ 79 w 122"/>
                <a:gd name="T41" fmla="*/ 11 h 28"/>
                <a:gd name="T42" fmla="*/ 72 w 122"/>
                <a:gd name="T43" fmla="*/ 15 h 28"/>
                <a:gd name="T44" fmla="*/ 74 w 122"/>
                <a:gd name="T45" fmla="*/ 24 h 28"/>
                <a:gd name="T46" fmla="*/ 81 w 122"/>
                <a:gd name="T47" fmla="*/ 22 h 28"/>
                <a:gd name="T48" fmla="*/ 81 w 122"/>
                <a:gd name="T49" fmla="*/ 26 h 28"/>
                <a:gd name="T50" fmla="*/ 72 w 122"/>
                <a:gd name="T51" fmla="*/ 26 h 28"/>
                <a:gd name="T52" fmla="*/ 68 w 122"/>
                <a:gd name="T53" fmla="*/ 18 h 28"/>
                <a:gd name="T54" fmla="*/ 72 w 122"/>
                <a:gd name="T55" fmla="*/ 9 h 28"/>
                <a:gd name="T56" fmla="*/ 81 w 122"/>
                <a:gd name="T57" fmla="*/ 7 h 28"/>
                <a:gd name="T58" fmla="*/ 85 w 122"/>
                <a:gd name="T59" fmla="*/ 15 h 28"/>
                <a:gd name="T60" fmla="*/ 92 w 122"/>
                <a:gd name="T61" fmla="*/ 28 h 28"/>
                <a:gd name="T62" fmla="*/ 102 w 122"/>
                <a:gd name="T63" fmla="*/ 7 h 28"/>
                <a:gd name="T64" fmla="*/ 105 w 122"/>
                <a:gd name="T65" fmla="*/ 11 h 28"/>
                <a:gd name="T66" fmla="*/ 113 w 122"/>
                <a:gd name="T67" fmla="*/ 7 h 28"/>
                <a:gd name="T68" fmla="*/ 118 w 122"/>
                <a:gd name="T69" fmla="*/ 11 h 28"/>
                <a:gd name="T70" fmla="*/ 120 w 122"/>
                <a:gd name="T71" fmla="*/ 24 h 28"/>
                <a:gd name="T72" fmla="*/ 122 w 122"/>
                <a:gd name="T73" fmla="*/ 28 h 28"/>
                <a:gd name="T74" fmla="*/ 120 w 122"/>
                <a:gd name="T75" fmla="*/ 28 h 28"/>
                <a:gd name="T76" fmla="*/ 116 w 122"/>
                <a:gd name="T77" fmla="*/ 26 h 28"/>
                <a:gd name="T78" fmla="*/ 111 w 122"/>
                <a:gd name="T79" fmla="*/ 28 h 28"/>
                <a:gd name="T80" fmla="*/ 105 w 122"/>
                <a:gd name="T81" fmla="*/ 26 h 28"/>
                <a:gd name="T82" fmla="*/ 103 w 122"/>
                <a:gd name="T83" fmla="*/ 20 h 28"/>
                <a:gd name="T84" fmla="*/ 114 w 122"/>
                <a:gd name="T85" fmla="*/ 15 h 28"/>
                <a:gd name="T86" fmla="*/ 111 w 122"/>
                <a:gd name="T87" fmla="*/ 9 h 28"/>
                <a:gd name="T88" fmla="*/ 107 w 122"/>
                <a:gd name="T89" fmla="*/ 13 h 28"/>
                <a:gd name="T90" fmla="*/ 114 w 122"/>
                <a:gd name="T91" fmla="*/ 18 h 28"/>
                <a:gd name="T92" fmla="*/ 109 w 122"/>
                <a:gd name="T93" fmla="*/ 18 h 28"/>
                <a:gd name="T94" fmla="*/ 107 w 122"/>
                <a:gd name="T95" fmla="*/ 22 h 28"/>
                <a:gd name="T96" fmla="*/ 113 w 122"/>
                <a:gd name="T97" fmla="*/ 24 h 28"/>
                <a:gd name="T98" fmla="*/ 116 w 122"/>
                <a:gd name="T99" fmla="*/ 20 h 2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2"/>
                <a:gd name="T151" fmla="*/ 0 h 28"/>
                <a:gd name="T152" fmla="*/ 122 w 122"/>
                <a:gd name="T153" fmla="*/ 28 h 2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2" h="28">
                  <a:moveTo>
                    <a:pt x="20" y="11"/>
                  </a:moveTo>
                  <a:lnTo>
                    <a:pt x="20" y="7"/>
                  </a:lnTo>
                  <a:lnTo>
                    <a:pt x="18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9" y="4"/>
                  </a:lnTo>
                  <a:lnTo>
                    <a:pt x="7" y="4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4" y="11"/>
                  </a:lnTo>
                  <a:lnTo>
                    <a:pt x="24" y="13"/>
                  </a:lnTo>
                  <a:lnTo>
                    <a:pt x="24" y="18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5" y="28"/>
                  </a:lnTo>
                  <a:lnTo>
                    <a:pt x="13" y="28"/>
                  </a:lnTo>
                  <a:lnTo>
                    <a:pt x="11" y="28"/>
                  </a:lnTo>
                  <a:lnTo>
                    <a:pt x="9" y="28"/>
                  </a:lnTo>
                  <a:lnTo>
                    <a:pt x="7" y="28"/>
                  </a:lnTo>
                  <a:lnTo>
                    <a:pt x="5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7" y="24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20" y="18"/>
                  </a:lnTo>
                  <a:lnTo>
                    <a:pt x="20" y="15"/>
                  </a:lnTo>
                  <a:lnTo>
                    <a:pt x="5" y="15"/>
                  </a:lnTo>
                  <a:lnTo>
                    <a:pt x="5" y="11"/>
                  </a:lnTo>
                  <a:lnTo>
                    <a:pt x="20" y="11"/>
                  </a:lnTo>
                  <a:close/>
                  <a:moveTo>
                    <a:pt x="31" y="11"/>
                  </a:moveTo>
                  <a:lnTo>
                    <a:pt x="31" y="22"/>
                  </a:lnTo>
                  <a:lnTo>
                    <a:pt x="31" y="24"/>
                  </a:lnTo>
                  <a:lnTo>
                    <a:pt x="31" y="26"/>
                  </a:lnTo>
                  <a:lnTo>
                    <a:pt x="29" y="28"/>
                  </a:lnTo>
                  <a:lnTo>
                    <a:pt x="26" y="28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9" y="22"/>
                  </a:lnTo>
                  <a:lnTo>
                    <a:pt x="29" y="7"/>
                  </a:lnTo>
                  <a:lnTo>
                    <a:pt x="42" y="7"/>
                  </a:lnTo>
                  <a:lnTo>
                    <a:pt x="42" y="28"/>
                  </a:lnTo>
                  <a:lnTo>
                    <a:pt x="41" y="28"/>
                  </a:lnTo>
                  <a:lnTo>
                    <a:pt x="41" y="11"/>
                  </a:lnTo>
                  <a:lnTo>
                    <a:pt x="31" y="11"/>
                  </a:lnTo>
                  <a:close/>
                  <a:moveTo>
                    <a:pt x="52" y="22"/>
                  </a:moveTo>
                  <a:lnTo>
                    <a:pt x="52" y="22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65" y="28"/>
                  </a:lnTo>
                  <a:lnTo>
                    <a:pt x="61" y="28"/>
                  </a:lnTo>
                  <a:lnTo>
                    <a:pt x="61" y="13"/>
                  </a:lnTo>
                  <a:lnTo>
                    <a:pt x="52" y="28"/>
                  </a:lnTo>
                  <a:lnTo>
                    <a:pt x="48" y="28"/>
                  </a:lnTo>
                  <a:lnTo>
                    <a:pt x="48" y="7"/>
                  </a:lnTo>
                  <a:lnTo>
                    <a:pt x="52" y="7"/>
                  </a:lnTo>
                  <a:lnTo>
                    <a:pt x="52" y="22"/>
                  </a:lnTo>
                  <a:close/>
                  <a:moveTo>
                    <a:pt x="81" y="15"/>
                  </a:moveTo>
                  <a:lnTo>
                    <a:pt x="79" y="11"/>
                  </a:lnTo>
                  <a:lnTo>
                    <a:pt x="76" y="9"/>
                  </a:lnTo>
                  <a:lnTo>
                    <a:pt x="74" y="11"/>
                  </a:lnTo>
                  <a:lnTo>
                    <a:pt x="72" y="13"/>
                  </a:lnTo>
                  <a:lnTo>
                    <a:pt x="72" y="15"/>
                  </a:lnTo>
                  <a:lnTo>
                    <a:pt x="70" y="17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85" y="20"/>
                  </a:lnTo>
                  <a:lnTo>
                    <a:pt x="83" y="22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8" y="18"/>
                  </a:lnTo>
                  <a:lnTo>
                    <a:pt x="68" y="15"/>
                  </a:lnTo>
                  <a:lnTo>
                    <a:pt x="68" y="13"/>
                  </a:lnTo>
                  <a:lnTo>
                    <a:pt x="70" y="9"/>
                  </a:lnTo>
                  <a:lnTo>
                    <a:pt x="72" y="9"/>
                  </a:lnTo>
                  <a:lnTo>
                    <a:pt x="74" y="7"/>
                  </a:lnTo>
                  <a:lnTo>
                    <a:pt x="77" y="7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5" y="15"/>
                  </a:lnTo>
                  <a:lnTo>
                    <a:pt x="81" y="15"/>
                  </a:lnTo>
                  <a:close/>
                  <a:moveTo>
                    <a:pt x="94" y="11"/>
                  </a:moveTo>
                  <a:lnTo>
                    <a:pt x="94" y="28"/>
                  </a:lnTo>
                  <a:lnTo>
                    <a:pt x="92" y="28"/>
                  </a:lnTo>
                  <a:lnTo>
                    <a:pt x="92" y="11"/>
                  </a:lnTo>
                  <a:lnTo>
                    <a:pt x="85" y="11"/>
                  </a:lnTo>
                  <a:lnTo>
                    <a:pt x="85" y="7"/>
                  </a:lnTo>
                  <a:lnTo>
                    <a:pt x="102" y="7"/>
                  </a:lnTo>
                  <a:lnTo>
                    <a:pt x="102" y="11"/>
                  </a:lnTo>
                  <a:lnTo>
                    <a:pt x="94" y="11"/>
                  </a:lnTo>
                  <a:close/>
                  <a:moveTo>
                    <a:pt x="103" y="13"/>
                  </a:moveTo>
                  <a:lnTo>
                    <a:pt x="105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14" y="7"/>
                  </a:lnTo>
                  <a:lnTo>
                    <a:pt x="116" y="7"/>
                  </a:lnTo>
                  <a:lnTo>
                    <a:pt x="118" y="9"/>
                  </a:lnTo>
                  <a:lnTo>
                    <a:pt x="118" y="11"/>
                  </a:lnTo>
                  <a:lnTo>
                    <a:pt x="120" y="13"/>
                  </a:lnTo>
                  <a:lnTo>
                    <a:pt x="120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18" y="28"/>
                  </a:lnTo>
                  <a:lnTo>
                    <a:pt x="116" y="26"/>
                  </a:lnTo>
                  <a:lnTo>
                    <a:pt x="116" y="24"/>
                  </a:lnTo>
                  <a:lnTo>
                    <a:pt x="114" y="26"/>
                  </a:lnTo>
                  <a:lnTo>
                    <a:pt x="113" y="26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7" y="28"/>
                  </a:lnTo>
                  <a:lnTo>
                    <a:pt x="105" y="28"/>
                  </a:lnTo>
                  <a:lnTo>
                    <a:pt x="105" y="26"/>
                  </a:lnTo>
                  <a:lnTo>
                    <a:pt x="103" y="24"/>
                  </a:lnTo>
                  <a:lnTo>
                    <a:pt x="103" y="22"/>
                  </a:lnTo>
                  <a:lnTo>
                    <a:pt x="103" y="20"/>
                  </a:lnTo>
                  <a:lnTo>
                    <a:pt x="103" y="18"/>
                  </a:lnTo>
                  <a:lnTo>
                    <a:pt x="105" y="17"/>
                  </a:lnTo>
                  <a:lnTo>
                    <a:pt x="109" y="17"/>
                  </a:lnTo>
                  <a:lnTo>
                    <a:pt x="114" y="15"/>
                  </a:lnTo>
                  <a:lnTo>
                    <a:pt x="116" y="15"/>
                  </a:lnTo>
                  <a:lnTo>
                    <a:pt x="116" y="13"/>
                  </a:lnTo>
                  <a:lnTo>
                    <a:pt x="114" y="11"/>
                  </a:lnTo>
                  <a:lnTo>
                    <a:pt x="111" y="9"/>
                  </a:lnTo>
                  <a:lnTo>
                    <a:pt x="109" y="9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3" y="13"/>
                  </a:lnTo>
                  <a:close/>
                  <a:moveTo>
                    <a:pt x="116" y="17"/>
                  </a:moveTo>
                  <a:lnTo>
                    <a:pt x="116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1" y="18"/>
                  </a:lnTo>
                  <a:lnTo>
                    <a:pt x="109" y="18"/>
                  </a:lnTo>
                  <a:lnTo>
                    <a:pt x="107" y="18"/>
                  </a:lnTo>
                  <a:lnTo>
                    <a:pt x="107" y="20"/>
                  </a:lnTo>
                  <a:lnTo>
                    <a:pt x="107" y="22"/>
                  </a:lnTo>
                  <a:lnTo>
                    <a:pt x="107" y="24"/>
                  </a:lnTo>
                  <a:lnTo>
                    <a:pt x="111" y="24"/>
                  </a:lnTo>
                  <a:lnTo>
                    <a:pt x="113" y="24"/>
                  </a:lnTo>
                  <a:lnTo>
                    <a:pt x="114" y="24"/>
                  </a:lnTo>
                  <a:lnTo>
                    <a:pt x="114" y="22"/>
                  </a:lnTo>
                  <a:lnTo>
                    <a:pt x="116" y="22"/>
                  </a:lnTo>
                  <a:lnTo>
                    <a:pt x="116" y="20"/>
                  </a:lnTo>
                  <a:lnTo>
                    <a:pt x="116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1" name="Freeform 151"/>
            <p:cNvSpPr>
              <a:spLocks noEditPoints="1"/>
            </p:cNvSpPr>
            <p:nvPr/>
          </p:nvSpPr>
          <p:spPr bwMode="auto">
            <a:xfrm>
              <a:off x="437" y="2566"/>
              <a:ext cx="272" cy="36"/>
            </a:xfrm>
            <a:custGeom>
              <a:avLst/>
              <a:gdLst>
                <a:gd name="T0" fmla="*/ 19 w 272"/>
                <a:gd name="T1" fmla="*/ 2 h 36"/>
                <a:gd name="T2" fmla="*/ 13 w 272"/>
                <a:gd name="T3" fmla="*/ 17 h 36"/>
                <a:gd name="T4" fmla="*/ 17 w 272"/>
                <a:gd name="T5" fmla="*/ 6 h 36"/>
                <a:gd name="T6" fmla="*/ 41 w 272"/>
                <a:gd name="T7" fmla="*/ 12 h 36"/>
                <a:gd name="T8" fmla="*/ 39 w 272"/>
                <a:gd name="T9" fmla="*/ 26 h 36"/>
                <a:gd name="T10" fmla="*/ 24 w 272"/>
                <a:gd name="T11" fmla="*/ 21 h 36"/>
                <a:gd name="T12" fmla="*/ 34 w 272"/>
                <a:gd name="T13" fmla="*/ 8 h 36"/>
                <a:gd name="T14" fmla="*/ 39 w 272"/>
                <a:gd name="T15" fmla="*/ 19 h 36"/>
                <a:gd name="T16" fmla="*/ 32 w 272"/>
                <a:gd name="T17" fmla="*/ 12 h 36"/>
                <a:gd name="T18" fmla="*/ 28 w 272"/>
                <a:gd name="T19" fmla="*/ 21 h 36"/>
                <a:gd name="T20" fmla="*/ 54 w 272"/>
                <a:gd name="T21" fmla="*/ 12 h 36"/>
                <a:gd name="T22" fmla="*/ 52 w 272"/>
                <a:gd name="T23" fmla="*/ 24 h 36"/>
                <a:gd name="T24" fmla="*/ 61 w 272"/>
                <a:gd name="T25" fmla="*/ 24 h 36"/>
                <a:gd name="T26" fmla="*/ 47 w 272"/>
                <a:gd name="T27" fmla="*/ 24 h 36"/>
                <a:gd name="T28" fmla="*/ 52 w 272"/>
                <a:gd name="T29" fmla="*/ 8 h 36"/>
                <a:gd name="T30" fmla="*/ 61 w 272"/>
                <a:gd name="T31" fmla="*/ 15 h 36"/>
                <a:gd name="T32" fmla="*/ 63 w 272"/>
                <a:gd name="T33" fmla="*/ 8 h 36"/>
                <a:gd name="T34" fmla="*/ 96 w 272"/>
                <a:gd name="T35" fmla="*/ 12 h 36"/>
                <a:gd name="T36" fmla="*/ 95 w 272"/>
                <a:gd name="T37" fmla="*/ 26 h 36"/>
                <a:gd name="T38" fmla="*/ 80 w 272"/>
                <a:gd name="T39" fmla="*/ 21 h 36"/>
                <a:gd name="T40" fmla="*/ 89 w 272"/>
                <a:gd name="T41" fmla="*/ 8 h 36"/>
                <a:gd name="T42" fmla="*/ 95 w 272"/>
                <a:gd name="T43" fmla="*/ 19 h 36"/>
                <a:gd name="T44" fmla="*/ 87 w 272"/>
                <a:gd name="T45" fmla="*/ 12 h 36"/>
                <a:gd name="T46" fmla="*/ 84 w 272"/>
                <a:gd name="T47" fmla="*/ 21 h 36"/>
                <a:gd name="T48" fmla="*/ 115 w 272"/>
                <a:gd name="T49" fmla="*/ 8 h 36"/>
                <a:gd name="T50" fmla="*/ 115 w 272"/>
                <a:gd name="T51" fmla="*/ 17 h 36"/>
                <a:gd name="T52" fmla="*/ 117 w 272"/>
                <a:gd name="T53" fmla="*/ 26 h 36"/>
                <a:gd name="T54" fmla="*/ 111 w 272"/>
                <a:gd name="T55" fmla="*/ 17 h 36"/>
                <a:gd name="T56" fmla="*/ 115 w 272"/>
                <a:gd name="T57" fmla="*/ 12 h 36"/>
                <a:gd name="T58" fmla="*/ 111 w 272"/>
                <a:gd name="T59" fmla="*/ 24 h 36"/>
                <a:gd name="T60" fmla="*/ 113 w 272"/>
                <a:gd name="T61" fmla="*/ 19 h 36"/>
                <a:gd name="T62" fmla="*/ 122 w 272"/>
                <a:gd name="T63" fmla="*/ 15 h 36"/>
                <a:gd name="T64" fmla="*/ 139 w 272"/>
                <a:gd name="T65" fmla="*/ 19 h 36"/>
                <a:gd name="T66" fmla="*/ 148 w 272"/>
                <a:gd name="T67" fmla="*/ 8 h 36"/>
                <a:gd name="T68" fmla="*/ 167 w 272"/>
                <a:gd name="T69" fmla="*/ 8 h 36"/>
                <a:gd name="T70" fmla="*/ 172 w 272"/>
                <a:gd name="T71" fmla="*/ 26 h 36"/>
                <a:gd name="T72" fmla="*/ 172 w 272"/>
                <a:gd name="T73" fmla="*/ 28 h 36"/>
                <a:gd name="T74" fmla="*/ 167 w 272"/>
                <a:gd name="T75" fmla="*/ 26 h 36"/>
                <a:gd name="T76" fmla="*/ 156 w 272"/>
                <a:gd name="T77" fmla="*/ 26 h 36"/>
                <a:gd name="T78" fmla="*/ 167 w 272"/>
                <a:gd name="T79" fmla="*/ 15 h 36"/>
                <a:gd name="T80" fmla="*/ 159 w 272"/>
                <a:gd name="T81" fmla="*/ 13 h 36"/>
                <a:gd name="T82" fmla="*/ 163 w 272"/>
                <a:gd name="T83" fmla="*/ 19 h 36"/>
                <a:gd name="T84" fmla="*/ 159 w 272"/>
                <a:gd name="T85" fmla="*/ 24 h 36"/>
                <a:gd name="T86" fmla="*/ 169 w 272"/>
                <a:gd name="T87" fmla="*/ 21 h 36"/>
                <a:gd name="T88" fmla="*/ 191 w 272"/>
                <a:gd name="T89" fmla="*/ 28 h 36"/>
                <a:gd name="T90" fmla="*/ 191 w 272"/>
                <a:gd name="T91" fmla="*/ 19 h 36"/>
                <a:gd name="T92" fmla="*/ 207 w 272"/>
                <a:gd name="T93" fmla="*/ 34 h 36"/>
                <a:gd name="T94" fmla="*/ 194 w 272"/>
                <a:gd name="T95" fmla="*/ 17 h 36"/>
                <a:gd name="T96" fmla="*/ 231 w 272"/>
                <a:gd name="T97" fmla="*/ 13 h 36"/>
                <a:gd name="T98" fmla="*/ 226 w 272"/>
                <a:gd name="T99" fmla="*/ 28 h 36"/>
                <a:gd name="T100" fmla="*/ 213 w 272"/>
                <a:gd name="T101" fmla="*/ 19 h 36"/>
                <a:gd name="T102" fmla="*/ 222 w 272"/>
                <a:gd name="T103" fmla="*/ 26 h 36"/>
                <a:gd name="T104" fmla="*/ 228 w 272"/>
                <a:gd name="T105" fmla="*/ 17 h 36"/>
                <a:gd name="T106" fmla="*/ 218 w 272"/>
                <a:gd name="T107" fmla="*/ 12 h 36"/>
                <a:gd name="T108" fmla="*/ 218 w 272"/>
                <a:gd name="T109" fmla="*/ 23 h 36"/>
                <a:gd name="T110" fmla="*/ 248 w 272"/>
                <a:gd name="T111" fmla="*/ 28 h 36"/>
                <a:gd name="T112" fmla="*/ 239 w 272"/>
                <a:gd name="T113" fmla="*/ 17 h 36"/>
                <a:gd name="T114" fmla="*/ 270 w 272"/>
                <a:gd name="T115" fmla="*/ 15 h 36"/>
                <a:gd name="T116" fmla="*/ 263 w 272"/>
                <a:gd name="T117" fmla="*/ 32 h 36"/>
                <a:gd name="T118" fmla="*/ 257 w 272"/>
                <a:gd name="T119" fmla="*/ 36 h 36"/>
                <a:gd name="T120" fmla="*/ 259 w 272"/>
                <a:gd name="T121" fmla="*/ 32 h 36"/>
                <a:gd name="T122" fmla="*/ 263 w 272"/>
                <a:gd name="T123" fmla="*/ 24 h 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72"/>
                <a:gd name="T187" fmla="*/ 0 h 36"/>
                <a:gd name="T188" fmla="*/ 272 w 272"/>
                <a:gd name="T189" fmla="*/ 36 h 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72" h="36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1" y="6"/>
                  </a:lnTo>
                  <a:lnTo>
                    <a:pt x="23" y="8"/>
                  </a:lnTo>
                  <a:lnTo>
                    <a:pt x="21" y="12"/>
                  </a:lnTo>
                  <a:lnTo>
                    <a:pt x="21" y="13"/>
                  </a:lnTo>
                  <a:lnTo>
                    <a:pt x="17" y="15"/>
                  </a:lnTo>
                  <a:lnTo>
                    <a:pt x="13" y="17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4" y="13"/>
                  </a:moveTo>
                  <a:lnTo>
                    <a:pt x="13" y="13"/>
                  </a:lnTo>
                  <a:lnTo>
                    <a:pt x="17" y="12"/>
                  </a:lnTo>
                  <a:lnTo>
                    <a:pt x="19" y="8"/>
                  </a:lnTo>
                  <a:lnTo>
                    <a:pt x="17" y="6"/>
                  </a:lnTo>
                  <a:lnTo>
                    <a:pt x="13" y="4"/>
                  </a:lnTo>
                  <a:lnTo>
                    <a:pt x="4" y="4"/>
                  </a:lnTo>
                  <a:lnTo>
                    <a:pt x="4" y="13"/>
                  </a:lnTo>
                  <a:close/>
                  <a:moveTo>
                    <a:pt x="34" y="8"/>
                  </a:moveTo>
                  <a:lnTo>
                    <a:pt x="37" y="8"/>
                  </a:lnTo>
                  <a:lnTo>
                    <a:pt x="39" y="10"/>
                  </a:lnTo>
                  <a:lnTo>
                    <a:pt x="41" y="12"/>
                  </a:lnTo>
                  <a:lnTo>
                    <a:pt x="41" y="13"/>
                  </a:lnTo>
                  <a:lnTo>
                    <a:pt x="43" y="15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1" y="23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8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6" y="13"/>
                  </a:lnTo>
                  <a:lnTo>
                    <a:pt x="26" y="12"/>
                  </a:lnTo>
                  <a:lnTo>
                    <a:pt x="28" y="10"/>
                  </a:lnTo>
                  <a:lnTo>
                    <a:pt x="32" y="8"/>
                  </a:lnTo>
                  <a:lnTo>
                    <a:pt x="34" y="8"/>
                  </a:lnTo>
                  <a:close/>
                  <a:moveTo>
                    <a:pt x="34" y="26"/>
                  </a:moveTo>
                  <a:lnTo>
                    <a:pt x="35" y="24"/>
                  </a:lnTo>
                  <a:lnTo>
                    <a:pt x="37" y="24"/>
                  </a:lnTo>
                  <a:lnTo>
                    <a:pt x="39" y="23"/>
                  </a:lnTo>
                  <a:lnTo>
                    <a:pt x="39" y="21"/>
                  </a:lnTo>
                  <a:lnTo>
                    <a:pt x="39" y="19"/>
                  </a:lnTo>
                  <a:lnTo>
                    <a:pt x="39" y="17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7" y="12"/>
                  </a:lnTo>
                  <a:lnTo>
                    <a:pt x="35" y="12"/>
                  </a:lnTo>
                  <a:lnTo>
                    <a:pt x="34" y="10"/>
                  </a:lnTo>
                  <a:lnTo>
                    <a:pt x="32" y="12"/>
                  </a:lnTo>
                  <a:lnTo>
                    <a:pt x="30" y="12"/>
                  </a:lnTo>
                  <a:lnTo>
                    <a:pt x="30" y="13"/>
                  </a:lnTo>
                  <a:lnTo>
                    <a:pt x="28" y="15"/>
                  </a:lnTo>
                  <a:lnTo>
                    <a:pt x="28" y="17"/>
                  </a:lnTo>
                  <a:lnTo>
                    <a:pt x="28" y="19"/>
                  </a:lnTo>
                  <a:lnTo>
                    <a:pt x="28" y="21"/>
                  </a:lnTo>
                  <a:lnTo>
                    <a:pt x="30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4" y="26"/>
                  </a:lnTo>
                  <a:close/>
                  <a:moveTo>
                    <a:pt x="60" y="15"/>
                  </a:moveTo>
                  <a:lnTo>
                    <a:pt x="58" y="12"/>
                  </a:lnTo>
                  <a:lnTo>
                    <a:pt x="54" y="12"/>
                  </a:lnTo>
                  <a:lnTo>
                    <a:pt x="52" y="12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8" y="21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60" y="21"/>
                  </a:lnTo>
                  <a:lnTo>
                    <a:pt x="61" y="21"/>
                  </a:lnTo>
                  <a:lnTo>
                    <a:pt x="61" y="24"/>
                  </a:lnTo>
                  <a:lnTo>
                    <a:pt x="60" y="26"/>
                  </a:lnTo>
                  <a:lnTo>
                    <a:pt x="58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7" y="24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5"/>
                  </a:lnTo>
                  <a:lnTo>
                    <a:pt x="47" y="13"/>
                  </a:lnTo>
                  <a:lnTo>
                    <a:pt x="48" y="12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58" y="8"/>
                  </a:lnTo>
                  <a:lnTo>
                    <a:pt x="60" y="8"/>
                  </a:lnTo>
                  <a:lnTo>
                    <a:pt x="60" y="10"/>
                  </a:lnTo>
                  <a:lnTo>
                    <a:pt x="61" y="12"/>
                  </a:lnTo>
                  <a:lnTo>
                    <a:pt x="61" y="13"/>
                  </a:lnTo>
                  <a:lnTo>
                    <a:pt x="61" y="15"/>
                  </a:lnTo>
                  <a:lnTo>
                    <a:pt x="60" y="15"/>
                  </a:lnTo>
                  <a:close/>
                  <a:moveTo>
                    <a:pt x="72" y="12"/>
                  </a:moveTo>
                  <a:lnTo>
                    <a:pt x="72" y="28"/>
                  </a:lnTo>
                  <a:lnTo>
                    <a:pt x="69" y="28"/>
                  </a:lnTo>
                  <a:lnTo>
                    <a:pt x="69" y="12"/>
                  </a:lnTo>
                  <a:lnTo>
                    <a:pt x="63" y="12"/>
                  </a:lnTo>
                  <a:lnTo>
                    <a:pt x="63" y="8"/>
                  </a:lnTo>
                  <a:lnTo>
                    <a:pt x="80" y="8"/>
                  </a:lnTo>
                  <a:lnTo>
                    <a:pt x="80" y="12"/>
                  </a:lnTo>
                  <a:lnTo>
                    <a:pt x="72" y="12"/>
                  </a:lnTo>
                  <a:close/>
                  <a:moveTo>
                    <a:pt x="89" y="8"/>
                  </a:moveTo>
                  <a:lnTo>
                    <a:pt x="93" y="8"/>
                  </a:lnTo>
                  <a:lnTo>
                    <a:pt x="95" y="10"/>
                  </a:lnTo>
                  <a:lnTo>
                    <a:pt x="96" y="12"/>
                  </a:lnTo>
                  <a:lnTo>
                    <a:pt x="98" y="13"/>
                  </a:lnTo>
                  <a:lnTo>
                    <a:pt x="98" y="15"/>
                  </a:lnTo>
                  <a:lnTo>
                    <a:pt x="98" y="19"/>
                  </a:lnTo>
                  <a:lnTo>
                    <a:pt x="98" y="21"/>
                  </a:lnTo>
                  <a:lnTo>
                    <a:pt x="98" y="23"/>
                  </a:lnTo>
                  <a:lnTo>
                    <a:pt x="96" y="24"/>
                  </a:lnTo>
                  <a:lnTo>
                    <a:pt x="95" y="26"/>
                  </a:lnTo>
                  <a:lnTo>
                    <a:pt x="93" y="28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4" y="26"/>
                  </a:lnTo>
                  <a:lnTo>
                    <a:pt x="82" y="24"/>
                  </a:lnTo>
                  <a:lnTo>
                    <a:pt x="82" y="23"/>
                  </a:lnTo>
                  <a:lnTo>
                    <a:pt x="80" y="21"/>
                  </a:lnTo>
                  <a:lnTo>
                    <a:pt x="80" y="19"/>
                  </a:lnTo>
                  <a:lnTo>
                    <a:pt x="80" y="15"/>
                  </a:lnTo>
                  <a:lnTo>
                    <a:pt x="82" y="13"/>
                  </a:lnTo>
                  <a:lnTo>
                    <a:pt x="82" y="12"/>
                  </a:lnTo>
                  <a:lnTo>
                    <a:pt x="84" y="10"/>
                  </a:lnTo>
                  <a:lnTo>
                    <a:pt x="87" y="8"/>
                  </a:lnTo>
                  <a:lnTo>
                    <a:pt x="89" y="8"/>
                  </a:lnTo>
                  <a:close/>
                  <a:moveTo>
                    <a:pt x="89" y="26"/>
                  </a:moveTo>
                  <a:lnTo>
                    <a:pt x="91" y="24"/>
                  </a:lnTo>
                  <a:lnTo>
                    <a:pt x="93" y="24"/>
                  </a:lnTo>
                  <a:lnTo>
                    <a:pt x="95" y="23"/>
                  </a:lnTo>
                  <a:lnTo>
                    <a:pt x="95" y="21"/>
                  </a:lnTo>
                  <a:lnTo>
                    <a:pt x="95" y="19"/>
                  </a:lnTo>
                  <a:lnTo>
                    <a:pt x="95" y="17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3" y="12"/>
                  </a:lnTo>
                  <a:lnTo>
                    <a:pt x="91" y="12"/>
                  </a:lnTo>
                  <a:lnTo>
                    <a:pt x="89" y="10"/>
                  </a:lnTo>
                  <a:lnTo>
                    <a:pt x="87" y="12"/>
                  </a:lnTo>
                  <a:lnTo>
                    <a:pt x="85" y="12"/>
                  </a:lnTo>
                  <a:lnTo>
                    <a:pt x="85" y="13"/>
                  </a:lnTo>
                  <a:lnTo>
                    <a:pt x="84" y="15"/>
                  </a:lnTo>
                  <a:lnTo>
                    <a:pt x="84" y="17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5" y="23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9" y="26"/>
                  </a:lnTo>
                  <a:close/>
                  <a:moveTo>
                    <a:pt x="102" y="8"/>
                  </a:moveTo>
                  <a:lnTo>
                    <a:pt x="111" y="8"/>
                  </a:lnTo>
                  <a:lnTo>
                    <a:pt x="115" y="8"/>
                  </a:lnTo>
                  <a:lnTo>
                    <a:pt x="117" y="10"/>
                  </a:lnTo>
                  <a:lnTo>
                    <a:pt x="117" y="12"/>
                  </a:lnTo>
                  <a:lnTo>
                    <a:pt x="117" y="13"/>
                  </a:lnTo>
                  <a:lnTo>
                    <a:pt x="117" y="15"/>
                  </a:lnTo>
                  <a:lnTo>
                    <a:pt x="117" y="17"/>
                  </a:lnTo>
                  <a:lnTo>
                    <a:pt x="115" y="17"/>
                  </a:lnTo>
                  <a:lnTo>
                    <a:pt x="117" y="19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4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02" y="28"/>
                  </a:lnTo>
                  <a:lnTo>
                    <a:pt x="102" y="8"/>
                  </a:lnTo>
                  <a:close/>
                  <a:moveTo>
                    <a:pt x="106" y="17"/>
                  </a:moveTo>
                  <a:lnTo>
                    <a:pt x="111" y="17"/>
                  </a:lnTo>
                  <a:lnTo>
                    <a:pt x="113" y="17"/>
                  </a:lnTo>
                  <a:lnTo>
                    <a:pt x="113" y="15"/>
                  </a:lnTo>
                  <a:lnTo>
                    <a:pt x="115" y="15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3" y="12"/>
                  </a:lnTo>
                  <a:lnTo>
                    <a:pt x="111" y="12"/>
                  </a:lnTo>
                  <a:lnTo>
                    <a:pt x="106" y="12"/>
                  </a:lnTo>
                  <a:lnTo>
                    <a:pt x="106" y="17"/>
                  </a:lnTo>
                  <a:close/>
                  <a:moveTo>
                    <a:pt x="106" y="24"/>
                  </a:moveTo>
                  <a:lnTo>
                    <a:pt x="111" y="24"/>
                  </a:lnTo>
                  <a:lnTo>
                    <a:pt x="113" y="24"/>
                  </a:lnTo>
                  <a:lnTo>
                    <a:pt x="115" y="24"/>
                  </a:lnTo>
                  <a:lnTo>
                    <a:pt x="115" y="23"/>
                  </a:lnTo>
                  <a:lnTo>
                    <a:pt x="115" y="21"/>
                  </a:lnTo>
                  <a:lnTo>
                    <a:pt x="115" y="19"/>
                  </a:lnTo>
                  <a:lnTo>
                    <a:pt x="113" y="19"/>
                  </a:lnTo>
                  <a:lnTo>
                    <a:pt x="111" y="19"/>
                  </a:lnTo>
                  <a:lnTo>
                    <a:pt x="106" y="19"/>
                  </a:lnTo>
                  <a:lnTo>
                    <a:pt x="106" y="24"/>
                  </a:lnTo>
                  <a:close/>
                  <a:moveTo>
                    <a:pt x="132" y="15"/>
                  </a:moveTo>
                  <a:lnTo>
                    <a:pt x="132" y="19"/>
                  </a:lnTo>
                  <a:lnTo>
                    <a:pt x="122" y="19"/>
                  </a:lnTo>
                  <a:lnTo>
                    <a:pt x="122" y="15"/>
                  </a:lnTo>
                  <a:lnTo>
                    <a:pt x="132" y="15"/>
                  </a:lnTo>
                  <a:close/>
                  <a:moveTo>
                    <a:pt x="148" y="8"/>
                  </a:moveTo>
                  <a:lnTo>
                    <a:pt x="152" y="8"/>
                  </a:lnTo>
                  <a:lnTo>
                    <a:pt x="152" y="28"/>
                  </a:lnTo>
                  <a:lnTo>
                    <a:pt x="148" y="28"/>
                  </a:lnTo>
                  <a:lnTo>
                    <a:pt x="148" y="19"/>
                  </a:lnTo>
                  <a:lnTo>
                    <a:pt x="139" y="19"/>
                  </a:lnTo>
                  <a:lnTo>
                    <a:pt x="139" y="28"/>
                  </a:lnTo>
                  <a:lnTo>
                    <a:pt x="135" y="28"/>
                  </a:lnTo>
                  <a:lnTo>
                    <a:pt x="135" y="8"/>
                  </a:lnTo>
                  <a:lnTo>
                    <a:pt x="139" y="8"/>
                  </a:lnTo>
                  <a:lnTo>
                    <a:pt x="139" y="17"/>
                  </a:lnTo>
                  <a:lnTo>
                    <a:pt x="148" y="17"/>
                  </a:lnTo>
                  <a:lnTo>
                    <a:pt x="148" y="8"/>
                  </a:lnTo>
                  <a:close/>
                  <a:moveTo>
                    <a:pt x="156" y="13"/>
                  </a:moveTo>
                  <a:lnTo>
                    <a:pt x="157" y="12"/>
                  </a:lnTo>
                  <a:lnTo>
                    <a:pt x="157" y="10"/>
                  </a:lnTo>
                  <a:lnTo>
                    <a:pt x="161" y="8"/>
                  </a:lnTo>
                  <a:lnTo>
                    <a:pt x="165" y="8"/>
                  </a:lnTo>
                  <a:lnTo>
                    <a:pt x="167" y="8"/>
                  </a:lnTo>
                  <a:lnTo>
                    <a:pt x="169" y="8"/>
                  </a:lnTo>
                  <a:lnTo>
                    <a:pt x="170" y="10"/>
                  </a:lnTo>
                  <a:lnTo>
                    <a:pt x="170" y="12"/>
                  </a:lnTo>
                  <a:lnTo>
                    <a:pt x="172" y="13"/>
                  </a:lnTo>
                  <a:lnTo>
                    <a:pt x="172" y="24"/>
                  </a:lnTo>
                  <a:lnTo>
                    <a:pt x="172" y="26"/>
                  </a:lnTo>
                  <a:lnTo>
                    <a:pt x="174" y="26"/>
                  </a:lnTo>
                  <a:lnTo>
                    <a:pt x="174" y="28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69" y="28"/>
                  </a:lnTo>
                  <a:lnTo>
                    <a:pt x="169" y="26"/>
                  </a:lnTo>
                  <a:lnTo>
                    <a:pt x="169" y="24"/>
                  </a:lnTo>
                  <a:lnTo>
                    <a:pt x="167" y="26"/>
                  </a:lnTo>
                  <a:lnTo>
                    <a:pt x="165" y="28"/>
                  </a:lnTo>
                  <a:lnTo>
                    <a:pt x="163" y="28"/>
                  </a:lnTo>
                  <a:lnTo>
                    <a:pt x="161" y="28"/>
                  </a:lnTo>
                  <a:lnTo>
                    <a:pt x="159" y="28"/>
                  </a:lnTo>
                  <a:lnTo>
                    <a:pt x="157" y="28"/>
                  </a:lnTo>
                  <a:lnTo>
                    <a:pt x="157" y="26"/>
                  </a:lnTo>
                  <a:lnTo>
                    <a:pt x="156" y="26"/>
                  </a:lnTo>
                  <a:lnTo>
                    <a:pt x="156" y="24"/>
                  </a:lnTo>
                  <a:lnTo>
                    <a:pt x="156" y="23"/>
                  </a:lnTo>
                  <a:lnTo>
                    <a:pt x="156" y="21"/>
                  </a:lnTo>
                  <a:lnTo>
                    <a:pt x="156" y="19"/>
                  </a:lnTo>
                  <a:lnTo>
                    <a:pt x="157" y="17"/>
                  </a:lnTo>
                  <a:lnTo>
                    <a:pt x="161" y="17"/>
                  </a:lnTo>
                  <a:lnTo>
                    <a:pt x="167" y="15"/>
                  </a:lnTo>
                  <a:lnTo>
                    <a:pt x="169" y="15"/>
                  </a:lnTo>
                  <a:lnTo>
                    <a:pt x="169" y="13"/>
                  </a:lnTo>
                  <a:lnTo>
                    <a:pt x="167" y="12"/>
                  </a:lnTo>
                  <a:lnTo>
                    <a:pt x="163" y="10"/>
                  </a:lnTo>
                  <a:lnTo>
                    <a:pt x="161" y="12"/>
                  </a:lnTo>
                  <a:lnTo>
                    <a:pt x="159" y="12"/>
                  </a:lnTo>
                  <a:lnTo>
                    <a:pt x="159" y="13"/>
                  </a:lnTo>
                  <a:lnTo>
                    <a:pt x="156" y="13"/>
                  </a:lnTo>
                  <a:close/>
                  <a:moveTo>
                    <a:pt x="169" y="17"/>
                  </a:moveTo>
                  <a:lnTo>
                    <a:pt x="167" y="19"/>
                  </a:lnTo>
                  <a:lnTo>
                    <a:pt x="165" y="19"/>
                  </a:lnTo>
                  <a:lnTo>
                    <a:pt x="163" y="19"/>
                  </a:lnTo>
                  <a:lnTo>
                    <a:pt x="161" y="19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4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5" y="24"/>
                  </a:lnTo>
                  <a:lnTo>
                    <a:pt x="167" y="24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1"/>
                  </a:lnTo>
                  <a:lnTo>
                    <a:pt x="169" y="17"/>
                  </a:lnTo>
                  <a:close/>
                  <a:moveTo>
                    <a:pt x="185" y="15"/>
                  </a:moveTo>
                  <a:lnTo>
                    <a:pt x="185" y="19"/>
                  </a:lnTo>
                  <a:lnTo>
                    <a:pt x="176" y="19"/>
                  </a:lnTo>
                  <a:lnTo>
                    <a:pt x="176" y="15"/>
                  </a:lnTo>
                  <a:lnTo>
                    <a:pt x="185" y="15"/>
                  </a:lnTo>
                  <a:close/>
                  <a:moveTo>
                    <a:pt x="191" y="28"/>
                  </a:moveTo>
                  <a:lnTo>
                    <a:pt x="191" y="34"/>
                  </a:lnTo>
                  <a:lnTo>
                    <a:pt x="187" y="34"/>
                  </a:lnTo>
                  <a:lnTo>
                    <a:pt x="187" y="24"/>
                  </a:lnTo>
                  <a:lnTo>
                    <a:pt x="189" y="24"/>
                  </a:lnTo>
                  <a:lnTo>
                    <a:pt x="191" y="23"/>
                  </a:lnTo>
                  <a:lnTo>
                    <a:pt x="191" y="21"/>
                  </a:lnTo>
                  <a:lnTo>
                    <a:pt x="191" y="19"/>
                  </a:lnTo>
                  <a:lnTo>
                    <a:pt x="191" y="17"/>
                  </a:lnTo>
                  <a:lnTo>
                    <a:pt x="191" y="0"/>
                  </a:lnTo>
                  <a:lnTo>
                    <a:pt x="209" y="0"/>
                  </a:lnTo>
                  <a:lnTo>
                    <a:pt x="209" y="24"/>
                  </a:lnTo>
                  <a:lnTo>
                    <a:pt x="211" y="24"/>
                  </a:lnTo>
                  <a:lnTo>
                    <a:pt x="211" y="34"/>
                  </a:lnTo>
                  <a:lnTo>
                    <a:pt x="207" y="34"/>
                  </a:lnTo>
                  <a:lnTo>
                    <a:pt x="207" y="28"/>
                  </a:lnTo>
                  <a:lnTo>
                    <a:pt x="191" y="28"/>
                  </a:lnTo>
                  <a:close/>
                  <a:moveTo>
                    <a:pt x="193" y="24"/>
                  </a:moveTo>
                  <a:lnTo>
                    <a:pt x="205" y="24"/>
                  </a:lnTo>
                  <a:lnTo>
                    <a:pt x="205" y="4"/>
                  </a:lnTo>
                  <a:lnTo>
                    <a:pt x="194" y="4"/>
                  </a:lnTo>
                  <a:lnTo>
                    <a:pt x="194" y="17"/>
                  </a:lnTo>
                  <a:lnTo>
                    <a:pt x="194" y="21"/>
                  </a:lnTo>
                  <a:lnTo>
                    <a:pt x="193" y="24"/>
                  </a:lnTo>
                  <a:close/>
                  <a:moveTo>
                    <a:pt x="222" y="8"/>
                  </a:moveTo>
                  <a:lnTo>
                    <a:pt x="226" y="8"/>
                  </a:lnTo>
                  <a:lnTo>
                    <a:pt x="228" y="10"/>
                  </a:lnTo>
                  <a:lnTo>
                    <a:pt x="229" y="12"/>
                  </a:lnTo>
                  <a:lnTo>
                    <a:pt x="231" y="13"/>
                  </a:lnTo>
                  <a:lnTo>
                    <a:pt x="231" y="15"/>
                  </a:lnTo>
                  <a:lnTo>
                    <a:pt x="231" y="19"/>
                  </a:lnTo>
                  <a:lnTo>
                    <a:pt x="231" y="21"/>
                  </a:lnTo>
                  <a:lnTo>
                    <a:pt x="231" y="23"/>
                  </a:lnTo>
                  <a:lnTo>
                    <a:pt x="229" y="24"/>
                  </a:lnTo>
                  <a:lnTo>
                    <a:pt x="228" y="26"/>
                  </a:lnTo>
                  <a:lnTo>
                    <a:pt x="226" y="28"/>
                  </a:lnTo>
                  <a:lnTo>
                    <a:pt x="222" y="28"/>
                  </a:lnTo>
                  <a:lnTo>
                    <a:pt x="220" y="28"/>
                  </a:lnTo>
                  <a:lnTo>
                    <a:pt x="217" y="26"/>
                  </a:lnTo>
                  <a:lnTo>
                    <a:pt x="215" y="24"/>
                  </a:lnTo>
                  <a:lnTo>
                    <a:pt x="215" y="23"/>
                  </a:lnTo>
                  <a:lnTo>
                    <a:pt x="213" y="21"/>
                  </a:lnTo>
                  <a:lnTo>
                    <a:pt x="213" y="19"/>
                  </a:lnTo>
                  <a:lnTo>
                    <a:pt x="213" y="15"/>
                  </a:lnTo>
                  <a:lnTo>
                    <a:pt x="215" y="13"/>
                  </a:lnTo>
                  <a:lnTo>
                    <a:pt x="215" y="12"/>
                  </a:lnTo>
                  <a:lnTo>
                    <a:pt x="217" y="10"/>
                  </a:lnTo>
                  <a:lnTo>
                    <a:pt x="220" y="8"/>
                  </a:lnTo>
                  <a:lnTo>
                    <a:pt x="222" y="8"/>
                  </a:lnTo>
                  <a:close/>
                  <a:moveTo>
                    <a:pt x="222" y="26"/>
                  </a:moveTo>
                  <a:lnTo>
                    <a:pt x="224" y="24"/>
                  </a:lnTo>
                  <a:lnTo>
                    <a:pt x="226" y="24"/>
                  </a:lnTo>
                  <a:lnTo>
                    <a:pt x="228" y="23"/>
                  </a:lnTo>
                  <a:lnTo>
                    <a:pt x="228" y="21"/>
                  </a:lnTo>
                  <a:lnTo>
                    <a:pt x="228" y="19"/>
                  </a:lnTo>
                  <a:lnTo>
                    <a:pt x="228" y="17"/>
                  </a:lnTo>
                  <a:lnTo>
                    <a:pt x="228" y="15"/>
                  </a:lnTo>
                  <a:lnTo>
                    <a:pt x="228" y="13"/>
                  </a:lnTo>
                  <a:lnTo>
                    <a:pt x="226" y="12"/>
                  </a:lnTo>
                  <a:lnTo>
                    <a:pt x="224" y="12"/>
                  </a:lnTo>
                  <a:lnTo>
                    <a:pt x="222" y="10"/>
                  </a:lnTo>
                  <a:lnTo>
                    <a:pt x="220" y="12"/>
                  </a:lnTo>
                  <a:lnTo>
                    <a:pt x="218" y="12"/>
                  </a:lnTo>
                  <a:lnTo>
                    <a:pt x="218" y="13"/>
                  </a:lnTo>
                  <a:lnTo>
                    <a:pt x="217" y="15"/>
                  </a:lnTo>
                  <a:lnTo>
                    <a:pt x="217" y="17"/>
                  </a:lnTo>
                  <a:lnTo>
                    <a:pt x="217" y="19"/>
                  </a:lnTo>
                  <a:lnTo>
                    <a:pt x="217" y="21"/>
                  </a:lnTo>
                  <a:lnTo>
                    <a:pt x="218" y="23"/>
                  </a:lnTo>
                  <a:lnTo>
                    <a:pt x="218" y="24"/>
                  </a:lnTo>
                  <a:lnTo>
                    <a:pt x="220" y="24"/>
                  </a:lnTo>
                  <a:lnTo>
                    <a:pt x="222" y="26"/>
                  </a:lnTo>
                  <a:close/>
                  <a:moveTo>
                    <a:pt x="248" y="8"/>
                  </a:moveTo>
                  <a:lnTo>
                    <a:pt x="252" y="8"/>
                  </a:lnTo>
                  <a:lnTo>
                    <a:pt x="252" y="28"/>
                  </a:lnTo>
                  <a:lnTo>
                    <a:pt x="248" y="28"/>
                  </a:lnTo>
                  <a:lnTo>
                    <a:pt x="248" y="19"/>
                  </a:lnTo>
                  <a:lnTo>
                    <a:pt x="239" y="19"/>
                  </a:lnTo>
                  <a:lnTo>
                    <a:pt x="239" y="28"/>
                  </a:lnTo>
                  <a:lnTo>
                    <a:pt x="235" y="28"/>
                  </a:lnTo>
                  <a:lnTo>
                    <a:pt x="235" y="8"/>
                  </a:lnTo>
                  <a:lnTo>
                    <a:pt x="239" y="8"/>
                  </a:lnTo>
                  <a:lnTo>
                    <a:pt x="239" y="17"/>
                  </a:lnTo>
                  <a:lnTo>
                    <a:pt x="248" y="17"/>
                  </a:lnTo>
                  <a:lnTo>
                    <a:pt x="248" y="8"/>
                  </a:lnTo>
                  <a:close/>
                  <a:moveTo>
                    <a:pt x="268" y="8"/>
                  </a:moveTo>
                  <a:lnTo>
                    <a:pt x="272" y="8"/>
                  </a:lnTo>
                  <a:lnTo>
                    <a:pt x="272" y="10"/>
                  </a:lnTo>
                  <a:lnTo>
                    <a:pt x="270" y="13"/>
                  </a:lnTo>
                  <a:lnTo>
                    <a:pt x="270" y="15"/>
                  </a:lnTo>
                  <a:lnTo>
                    <a:pt x="268" y="17"/>
                  </a:lnTo>
                  <a:lnTo>
                    <a:pt x="268" y="19"/>
                  </a:lnTo>
                  <a:lnTo>
                    <a:pt x="266" y="23"/>
                  </a:lnTo>
                  <a:lnTo>
                    <a:pt x="266" y="26"/>
                  </a:lnTo>
                  <a:lnTo>
                    <a:pt x="265" y="28"/>
                  </a:lnTo>
                  <a:lnTo>
                    <a:pt x="265" y="30"/>
                  </a:lnTo>
                  <a:lnTo>
                    <a:pt x="263" y="32"/>
                  </a:lnTo>
                  <a:lnTo>
                    <a:pt x="263" y="34"/>
                  </a:lnTo>
                  <a:lnTo>
                    <a:pt x="261" y="36"/>
                  </a:lnTo>
                  <a:lnTo>
                    <a:pt x="259" y="36"/>
                  </a:lnTo>
                  <a:lnTo>
                    <a:pt x="257" y="36"/>
                  </a:lnTo>
                  <a:lnTo>
                    <a:pt x="255" y="36"/>
                  </a:lnTo>
                  <a:lnTo>
                    <a:pt x="255" y="32"/>
                  </a:lnTo>
                  <a:lnTo>
                    <a:pt x="257" y="34"/>
                  </a:lnTo>
                  <a:lnTo>
                    <a:pt x="259" y="34"/>
                  </a:lnTo>
                  <a:lnTo>
                    <a:pt x="259" y="32"/>
                  </a:lnTo>
                  <a:lnTo>
                    <a:pt x="261" y="32"/>
                  </a:lnTo>
                  <a:lnTo>
                    <a:pt x="261" y="30"/>
                  </a:lnTo>
                  <a:lnTo>
                    <a:pt x="261" y="28"/>
                  </a:lnTo>
                  <a:lnTo>
                    <a:pt x="253" y="8"/>
                  </a:lnTo>
                  <a:lnTo>
                    <a:pt x="257" y="8"/>
                  </a:lnTo>
                  <a:lnTo>
                    <a:pt x="263" y="24"/>
                  </a:lnTo>
                  <a:lnTo>
                    <a:pt x="268" y="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2" name="Freeform 152"/>
            <p:cNvSpPr>
              <a:spLocks noEditPoints="1"/>
            </p:cNvSpPr>
            <p:nvPr/>
          </p:nvSpPr>
          <p:spPr bwMode="auto">
            <a:xfrm>
              <a:off x="600" y="2661"/>
              <a:ext cx="172" cy="35"/>
            </a:xfrm>
            <a:custGeom>
              <a:avLst/>
              <a:gdLst>
                <a:gd name="T0" fmla="*/ 17 w 172"/>
                <a:gd name="T1" fmla="*/ 2 h 35"/>
                <a:gd name="T2" fmla="*/ 15 w 172"/>
                <a:gd name="T3" fmla="*/ 13 h 35"/>
                <a:gd name="T4" fmla="*/ 20 w 172"/>
                <a:gd name="T5" fmla="*/ 22 h 35"/>
                <a:gd name="T6" fmla="*/ 11 w 172"/>
                <a:gd name="T7" fmla="*/ 27 h 35"/>
                <a:gd name="T8" fmla="*/ 11 w 172"/>
                <a:gd name="T9" fmla="*/ 11 h 35"/>
                <a:gd name="T10" fmla="*/ 13 w 172"/>
                <a:gd name="T11" fmla="*/ 3 h 35"/>
                <a:gd name="T12" fmla="*/ 4 w 172"/>
                <a:gd name="T13" fmla="*/ 24 h 35"/>
                <a:gd name="T14" fmla="*/ 17 w 172"/>
                <a:gd name="T15" fmla="*/ 18 h 35"/>
                <a:gd name="T16" fmla="*/ 31 w 172"/>
                <a:gd name="T17" fmla="*/ 7 h 35"/>
                <a:gd name="T18" fmla="*/ 41 w 172"/>
                <a:gd name="T19" fmla="*/ 14 h 35"/>
                <a:gd name="T20" fmla="*/ 37 w 172"/>
                <a:gd name="T21" fmla="*/ 26 h 35"/>
                <a:gd name="T22" fmla="*/ 26 w 172"/>
                <a:gd name="T23" fmla="*/ 24 h 35"/>
                <a:gd name="T24" fmla="*/ 24 w 172"/>
                <a:gd name="T25" fmla="*/ 13 h 35"/>
                <a:gd name="T26" fmla="*/ 31 w 172"/>
                <a:gd name="T27" fmla="*/ 24 h 35"/>
                <a:gd name="T28" fmla="*/ 37 w 172"/>
                <a:gd name="T29" fmla="*/ 18 h 35"/>
                <a:gd name="T30" fmla="*/ 35 w 172"/>
                <a:gd name="T31" fmla="*/ 11 h 35"/>
                <a:gd name="T32" fmla="*/ 28 w 172"/>
                <a:gd name="T33" fmla="*/ 13 h 35"/>
                <a:gd name="T34" fmla="*/ 26 w 172"/>
                <a:gd name="T35" fmla="*/ 20 h 35"/>
                <a:gd name="T36" fmla="*/ 48 w 172"/>
                <a:gd name="T37" fmla="*/ 11 h 35"/>
                <a:gd name="T38" fmla="*/ 42 w 172"/>
                <a:gd name="T39" fmla="*/ 27 h 35"/>
                <a:gd name="T40" fmla="*/ 44 w 172"/>
                <a:gd name="T41" fmla="*/ 22 h 35"/>
                <a:gd name="T42" fmla="*/ 55 w 172"/>
                <a:gd name="T43" fmla="*/ 11 h 35"/>
                <a:gd name="T44" fmla="*/ 65 w 172"/>
                <a:gd name="T45" fmla="*/ 7 h 35"/>
                <a:gd name="T46" fmla="*/ 89 w 172"/>
                <a:gd name="T47" fmla="*/ 7 h 35"/>
                <a:gd name="T48" fmla="*/ 94 w 172"/>
                <a:gd name="T49" fmla="*/ 16 h 35"/>
                <a:gd name="T50" fmla="*/ 89 w 172"/>
                <a:gd name="T51" fmla="*/ 27 h 35"/>
                <a:gd name="T52" fmla="*/ 78 w 172"/>
                <a:gd name="T53" fmla="*/ 22 h 35"/>
                <a:gd name="T54" fmla="*/ 79 w 172"/>
                <a:gd name="T55" fmla="*/ 11 h 35"/>
                <a:gd name="T56" fmla="*/ 87 w 172"/>
                <a:gd name="T57" fmla="*/ 24 h 35"/>
                <a:gd name="T58" fmla="*/ 92 w 172"/>
                <a:gd name="T59" fmla="*/ 16 h 35"/>
                <a:gd name="T60" fmla="*/ 87 w 172"/>
                <a:gd name="T61" fmla="*/ 11 h 35"/>
                <a:gd name="T62" fmla="*/ 81 w 172"/>
                <a:gd name="T63" fmla="*/ 14 h 35"/>
                <a:gd name="T64" fmla="*/ 81 w 172"/>
                <a:gd name="T65" fmla="*/ 22 h 35"/>
                <a:gd name="T66" fmla="*/ 102 w 172"/>
                <a:gd name="T67" fmla="*/ 27 h 35"/>
                <a:gd name="T68" fmla="*/ 102 w 172"/>
                <a:gd name="T69" fmla="*/ 11 h 35"/>
                <a:gd name="T70" fmla="*/ 118 w 172"/>
                <a:gd name="T71" fmla="*/ 9 h 35"/>
                <a:gd name="T72" fmla="*/ 127 w 172"/>
                <a:gd name="T73" fmla="*/ 9 h 35"/>
                <a:gd name="T74" fmla="*/ 131 w 172"/>
                <a:gd name="T75" fmla="*/ 20 h 35"/>
                <a:gd name="T76" fmla="*/ 122 w 172"/>
                <a:gd name="T77" fmla="*/ 27 h 35"/>
                <a:gd name="T78" fmla="*/ 116 w 172"/>
                <a:gd name="T79" fmla="*/ 26 h 35"/>
                <a:gd name="T80" fmla="*/ 124 w 172"/>
                <a:gd name="T81" fmla="*/ 24 h 35"/>
                <a:gd name="T82" fmla="*/ 127 w 172"/>
                <a:gd name="T83" fmla="*/ 16 h 35"/>
                <a:gd name="T84" fmla="*/ 124 w 172"/>
                <a:gd name="T85" fmla="*/ 11 h 35"/>
                <a:gd name="T86" fmla="*/ 116 w 172"/>
                <a:gd name="T87" fmla="*/ 18 h 35"/>
                <a:gd name="T88" fmla="*/ 135 w 172"/>
                <a:gd name="T89" fmla="*/ 13 h 35"/>
                <a:gd name="T90" fmla="*/ 144 w 172"/>
                <a:gd name="T91" fmla="*/ 7 h 35"/>
                <a:gd name="T92" fmla="*/ 150 w 172"/>
                <a:gd name="T93" fmla="*/ 13 h 35"/>
                <a:gd name="T94" fmla="*/ 151 w 172"/>
                <a:gd name="T95" fmla="*/ 24 h 35"/>
                <a:gd name="T96" fmla="*/ 151 w 172"/>
                <a:gd name="T97" fmla="*/ 27 h 35"/>
                <a:gd name="T98" fmla="*/ 148 w 172"/>
                <a:gd name="T99" fmla="*/ 26 h 35"/>
                <a:gd name="T100" fmla="*/ 140 w 172"/>
                <a:gd name="T101" fmla="*/ 27 h 35"/>
                <a:gd name="T102" fmla="*/ 133 w 172"/>
                <a:gd name="T103" fmla="*/ 24 h 35"/>
                <a:gd name="T104" fmla="*/ 140 w 172"/>
                <a:gd name="T105" fmla="*/ 16 h 35"/>
                <a:gd name="T106" fmla="*/ 142 w 172"/>
                <a:gd name="T107" fmla="*/ 9 h 35"/>
                <a:gd name="T108" fmla="*/ 135 w 172"/>
                <a:gd name="T109" fmla="*/ 13 h 35"/>
                <a:gd name="T110" fmla="*/ 140 w 172"/>
                <a:gd name="T111" fmla="*/ 18 h 35"/>
                <a:gd name="T112" fmla="*/ 137 w 172"/>
                <a:gd name="T113" fmla="*/ 20 h 35"/>
                <a:gd name="T114" fmla="*/ 144 w 172"/>
                <a:gd name="T115" fmla="*/ 24 h 35"/>
                <a:gd name="T116" fmla="*/ 146 w 172"/>
                <a:gd name="T117" fmla="*/ 16 h 35"/>
                <a:gd name="T118" fmla="*/ 155 w 172"/>
                <a:gd name="T119" fmla="*/ 24 h 35"/>
                <a:gd name="T120" fmla="*/ 155 w 172"/>
                <a:gd name="T121" fmla="*/ 7 h 35"/>
                <a:gd name="T122" fmla="*/ 168 w 172"/>
                <a:gd name="T123" fmla="*/ 31 h 35"/>
                <a:gd name="T124" fmla="*/ 159 w 172"/>
                <a:gd name="T125" fmla="*/ 11 h 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2"/>
                <a:gd name="T190" fmla="*/ 0 h 35"/>
                <a:gd name="T191" fmla="*/ 172 w 172"/>
                <a:gd name="T192" fmla="*/ 35 h 3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2" h="35">
                  <a:moveTo>
                    <a:pt x="0" y="0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11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8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7" y="26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0" y="27"/>
                  </a:lnTo>
                  <a:lnTo>
                    <a:pt x="0" y="0"/>
                  </a:lnTo>
                  <a:close/>
                  <a:moveTo>
                    <a:pt x="4" y="11"/>
                  </a:move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4" y="3"/>
                  </a:lnTo>
                  <a:lnTo>
                    <a:pt x="4" y="11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7" y="18"/>
                  </a:lnTo>
                  <a:lnTo>
                    <a:pt x="15" y="16"/>
                  </a:lnTo>
                  <a:lnTo>
                    <a:pt x="9" y="14"/>
                  </a:lnTo>
                  <a:lnTo>
                    <a:pt x="4" y="14"/>
                  </a:lnTo>
                  <a:lnTo>
                    <a:pt x="4" y="24"/>
                  </a:lnTo>
                  <a:close/>
                  <a:moveTo>
                    <a:pt x="31" y="7"/>
                  </a:moveTo>
                  <a:lnTo>
                    <a:pt x="35" y="7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1" y="16"/>
                  </a:lnTo>
                  <a:lnTo>
                    <a:pt x="41" y="20"/>
                  </a:lnTo>
                  <a:lnTo>
                    <a:pt x="41" y="22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7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4" y="22"/>
                  </a:lnTo>
                  <a:lnTo>
                    <a:pt x="22" y="20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30" y="7"/>
                  </a:lnTo>
                  <a:lnTo>
                    <a:pt x="31" y="7"/>
                  </a:lnTo>
                  <a:close/>
                  <a:moveTo>
                    <a:pt x="31" y="24"/>
                  </a:moveTo>
                  <a:lnTo>
                    <a:pt x="33" y="24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7" y="16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9"/>
                  </a:lnTo>
                  <a:lnTo>
                    <a:pt x="30" y="11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6" y="14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6" y="20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1" y="24"/>
                  </a:lnTo>
                  <a:close/>
                  <a:moveTo>
                    <a:pt x="48" y="11"/>
                  </a:moveTo>
                  <a:lnTo>
                    <a:pt x="48" y="22"/>
                  </a:lnTo>
                  <a:lnTo>
                    <a:pt x="48" y="24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2" y="27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7"/>
                  </a:lnTo>
                  <a:lnTo>
                    <a:pt x="59" y="7"/>
                  </a:lnTo>
                  <a:lnTo>
                    <a:pt x="59" y="27"/>
                  </a:lnTo>
                  <a:lnTo>
                    <a:pt x="55" y="27"/>
                  </a:lnTo>
                  <a:lnTo>
                    <a:pt x="55" y="11"/>
                  </a:lnTo>
                  <a:lnTo>
                    <a:pt x="48" y="11"/>
                  </a:lnTo>
                  <a:close/>
                  <a:moveTo>
                    <a:pt x="66" y="11"/>
                  </a:moveTo>
                  <a:lnTo>
                    <a:pt x="66" y="27"/>
                  </a:lnTo>
                  <a:lnTo>
                    <a:pt x="65" y="27"/>
                  </a:lnTo>
                  <a:lnTo>
                    <a:pt x="65" y="7"/>
                  </a:lnTo>
                  <a:lnTo>
                    <a:pt x="78" y="7"/>
                  </a:lnTo>
                  <a:lnTo>
                    <a:pt x="78" y="11"/>
                  </a:lnTo>
                  <a:lnTo>
                    <a:pt x="66" y="11"/>
                  </a:lnTo>
                  <a:close/>
                  <a:moveTo>
                    <a:pt x="85" y="7"/>
                  </a:moveTo>
                  <a:lnTo>
                    <a:pt x="89" y="7"/>
                  </a:lnTo>
                  <a:lnTo>
                    <a:pt x="90" y="9"/>
                  </a:lnTo>
                  <a:lnTo>
                    <a:pt x="92" y="11"/>
                  </a:lnTo>
                  <a:lnTo>
                    <a:pt x="94" y="13"/>
                  </a:lnTo>
                  <a:lnTo>
                    <a:pt x="94" y="14"/>
                  </a:lnTo>
                  <a:lnTo>
                    <a:pt x="94" y="16"/>
                  </a:lnTo>
                  <a:lnTo>
                    <a:pt x="94" y="20"/>
                  </a:lnTo>
                  <a:lnTo>
                    <a:pt x="94" y="22"/>
                  </a:lnTo>
                  <a:lnTo>
                    <a:pt x="92" y="24"/>
                  </a:lnTo>
                  <a:lnTo>
                    <a:pt x="90" y="26"/>
                  </a:lnTo>
                  <a:lnTo>
                    <a:pt x="89" y="27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81" y="26"/>
                  </a:lnTo>
                  <a:lnTo>
                    <a:pt x="79" y="24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6" y="16"/>
                  </a:lnTo>
                  <a:lnTo>
                    <a:pt x="78" y="14"/>
                  </a:lnTo>
                  <a:lnTo>
                    <a:pt x="78" y="13"/>
                  </a:lnTo>
                  <a:lnTo>
                    <a:pt x="79" y="11"/>
                  </a:lnTo>
                  <a:lnTo>
                    <a:pt x="81" y="9"/>
                  </a:lnTo>
                  <a:lnTo>
                    <a:pt x="83" y="7"/>
                  </a:lnTo>
                  <a:lnTo>
                    <a:pt x="85" y="7"/>
                  </a:lnTo>
                  <a:close/>
                  <a:moveTo>
                    <a:pt x="85" y="24"/>
                  </a:moveTo>
                  <a:lnTo>
                    <a:pt x="87" y="24"/>
                  </a:lnTo>
                  <a:lnTo>
                    <a:pt x="89" y="24"/>
                  </a:lnTo>
                  <a:lnTo>
                    <a:pt x="90" y="22"/>
                  </a:lnTo>
                  <a:lnTo>
                    <a:pt x="90" y="20"/>
                  </a:lnTo>
                  <a:lnTo>
                    <a:pt x="90" y="18"/>
                  </a:lnTo>
                  <a:lnTo>
                    <a:pt x="92" y="16"/>
                  </a:lnTo>
                  <a:lnTo>
                    <a:pt x="90" y="16"/>
                  </a:lnTo>
                  <a:lnTo>
                    <a:pt x="90" y="14"/>
                  </a:lnTo>
                  <a:lnTo>
                    <a:pt x="90" y="13"/>
                  </a:lnTo>
                  <a:lnTo>
                    <a:pt x="89" y="11"/>
                  </a:lnTo>
                  <a:lnTo>
                    <a:pt x="87" y="11"/>
                  </a:lnTo>
                  <a:lnTo>
                    <a:pt x="85" y="9"/>
                  </a:lnTo>
                  <a:lnTo>
                    <a:pt x="83" y="11"/>
                  </a:lnTo>
                  <a:lnTo>
                    <a:pt x="81" y="13"/>
                  </a:lnTo>
                  <a:lnTo>
                    <a:pt x="81" y="14"/>
                  </a:lnTo>
                  <a:lnTo>
                    <a:pt x="79" y="16"/>
                  </a:lnTo>
                  <a:lnTo>
                    <a:pt x="79" y="18"/>
                  </a:lnTo>
                  <a:lnTo>
                    <a:pt x="81" y="20"/>
                  </a:lnTo>
                  <a:lnTo>
                    <a:pt x="81" y="22"/>
                  </a:lnTo>
                  <a:lnTo>
                    <a:pt x="83" y="24"/>
                  </a:lnTo>
                  <a:lnTo>
                    <a:pt x="85" y="24"/>
                  </a:lnTo>
                  <a:close/>
                  <a:moveTo>
                    <a:pt x="102" y="11"/>
                  </a:moveTo>
                  <a:lnTo>
                    <a:pt x="102" y="27"/>
                  </a:lnTo>
                  <a:lnTo>
                    <a:pt x="98" y="27"/>
                  </a:lnTo>
                  <a:lnTo>
                    <a:pt x="98" y="7"/>
                  </a:lnTo>
                  <a:lnTo>
                    <a:pt x="111" y="7"/>
                  </a:lnTo>
                  <a:lnTo>
                    <a:pt x="111" y="11"/>
                  </a:lnTo>
                  <a:lnTo>
                    <a:pt x="102" y="11"/>
                  </a:lnTo>
                  <a:close/>
                  <a:moveTo>
                    <a:pt x="114" y="7"/>
                  </a:moveTo>
                  <a:lnTo>
                    <a:pt x="116" y="7"/>
                  </a:lnTo>
                  <a:lnTo>
                    <a:pt x="116" y="11"/>
                  </a:lnTo>
                  <a:lnTo>
                    <a:pt x="118" y="9"/>
                  </a:lnTo>
                  <a:lnTo>
                    <a:pt x="120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7" y="9"/>
                  </a:lnTo>
                  <a:lnTo>
                    <a:pt x="129" y="9"/>
                  </a:lnTo>
                  <a:lnTo>
                    <a:pt x="129" y="11"/>
                  </a:lnTo>
                  <a:lnTo>
                    <a:pt x="131" y="14"/>
                  </a:lnTo>
                  <a:lnTo>
                    <a:pt x="131" y="16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29" y="24"/>
                  </a:lnTo>
                  <a:lnTo>
                    <a:pt x="127" y="26"/>
                  </a:lnTo>
                  <a:lnTo>
                    <a:pt x="126" y="27"/>
                  </a:lnTo>
                  <a:lnTo>
                    <a:pt x="122" y="27"/>
                  </a:lnTo>
                  <a:lnTo>
                    <a:pt x="120" y="27"/>
                  </a:lnTo>
                  <a:lnTo>
                    <a:pt x="118" y="26"/>
                  </a:lnTo>
                  <a:lnTo>
                    <a:pt x="116" y="26"/>
                  </a:lnTo>
                  <a:lnTo>
                    <a:pt x="116" y="35"/>
                  </a:lnTo>
                  <a:lnTo>
                    <a:pt x="114" y="35"/>
                  </a:lnTo>
                  <a:lnTo>
                    <a:pt x="114" y="7"/>
                  </a:lnTo>
                  <a:close/>
                  <a:moveTo>
                    <a:pt x="122" y="26"/>
                  </a:moveTo>
                  <a:lnTo>
                    <a:pt x="124" y="24"/>
                  </a:lnTo>
                  <a:lnTo>
                    <a:pt x="126" y="24"/>
                  </a:lnTo>
                  <a:lnTo>
                    <a:pt x="126" y="22"/>
                  </a:lnTo>
                  <a:lnTo>
                    <a:pt x="127" y="22"/>
                  </a:lnTo>
                  <a:lnTo>
                    <a:pt x="127" y="20"/>
                  </a:lnTo>
                  <a:lnTo>
                    <a:pt x="127" y="16"/>
                  </a:lnTo>
                  <a:lnTo>
                    <a:pt x="127" y="14"/>
                  </a:lnTo>
                  <a:lnTo>
                    <a:pt x="127" y="13"/>
                  </a:lnTo>
                  <a:lnTo>
                    <a:pt x="126" y="11"/>
                  </a:lnTo>
                  <a:lnTo>
                    <a:pt x="124" y="11"/>
                  </a:lnTo>
                  <a:lnTo>
                    <a:pt x="122" y="9"/>
                  </a:lnTo>
                  <a:lnTo>
                    <a:pt x="120" y="11"/>
                  </a:lnTo>
                  <a:lnTo>
                    <a:pt x="118" y="13"/>
                  </a:lnTo>
                  <a:lnTo>
                    <a:pt x="118" y="14"/>
                  </a:lnTo>
                  <a:lnTo>
                    <a:pt x="116" y="18"/>
                  </a:lnTo>
                  <a:lnTo>
                    <a:pt x="118" y="22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2" y="26"/>
                  </a:lnTo>
                  <a:close/>
                  <a:moveTo>
                    <a:pt x="135" y="13"/>
                  </a:moveTo>
                  <a:lnTo>
                    <a:pt x="135" y="11"/>
                  </a:lnTo>
                  <a:lnTo>
                    <a:pt x="137" y="9"/>
                  </a:lnTo>
                  <a:lnTo>
                    <a:pt x="139" y="7"/>
                  </a:lnTo>
                  <a:lnTo>
                    <a:pt x="142" y="7"/>
                  </a:lnTo>
                  <a:lnTo>
                    <a:pt x="144" y="7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11"/>
                  </a:lnTo>
                  <a:lnTo>
                    <a:pt x="150" y="13"/>
                  </a:lnTo>
                  <a:lnTo>
                    <a:pt x="150" y="24"/>
                  </a:lnTo>
                  <a:lnTo>
                    <a:pt x="151" y="26"/>
                  </a:lnTo>
                  <a:lnTo>
                    <a:pt x="151" y="24"/>
                  </a:lnTo>
                  <a:lnTo>
                    <a:pt x="151" y="27"/>
                  </a:lnTo>
                  <a:lnTo>
                    <a:pt x="150" y="27"/>
                  </a:lnTo>
                  <a:lnTo>
                    <a:pt x="148" y="27"/>
                  </a:lnTo>
                  <a:lnTo>
                    <a:pt x="148" y="26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4" y="27"/>
                  </a:lnTo>
                  <a:lnTo>
                    <a:pt x="142" y="27"/>
                  </a:lnTo>
                  <a:lnTo>
                    <a:pt x="140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5" y="26"/>
                  </a:lnTo>
                  <a:lnTo>
                    <a:pt x="133" y="24"/>
                  </a:lnTo>
                  <a:lnTo>
                    <a:pt x="133" y="22"/>
                  </a:lnTo>
                  <a:lnTo>
                    <a:pt x="133" y="20"/>
                  </a:lnTo>
                  <a:lnTo>
                    <a:pt x="135" y="18"/>
                  </a:lnTo>
                  <a:lnTo>
                    <a:pt x="137" y="16"/>
                  </a:lnTo>
                  <a:lnTo>
                    <a:pt x="140" y="16"/>
                  </a:lnTo>
                  <a:lnTo>
                    <a:pt x="144" y="14"/>
                  </a:lnTo>
                  <a:lnTo>
                    <a:pt x="146" y="14"/>
                  </a:lnTo>
                  <a:lnTo>
                    <a:pt x="146" y="13"/>
                  </a:lnTo>
                  <a:lnTo>
                    <a:pt x="146" y="11"/>
                  </a:lnTo>
                  <a:lnTo>
                    <a:pt x="142" y="9"/>
                  </a:lnTo>
                  <a:lnTo>
                    <a:pt x="140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7" y="13"/>
                  </a:lnTo>
                  <a:lnTo>
                    <a:pt x="135" y="13"/>
                  </a:lnTo>
                  <a:close/>
                  <a:moveTo>
                    <a:pt x="146" y="16"/>
                  </a:moveTo>
                  <a:lnTo>
                    <a:pt x="146" y="18"/>
                  </a:lnTo>
                  <a:lnTo>
                    <a:pt x="144" y="18"/>
                  </a:lnTo>
                  <a:lnTo>
                    <a:pt x="140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7" y="20"/>
                  </a:lnTo>
                  <a:lnTo>
                    <a:pt x="137" y="22"/>
                  </a:lnTo>
                  <a:lnTo>
                    <a:pt x="139" y="24"/>
                  </a:lnTo>
                  <a:lnTo>
                    <a:pt x="140" y="26"/>
                  </a:lnTo>
                  <a:lnTo>
                    <a:pt x="142" y="24"/>
                  </a:lnTo>
                  <a:lnTo>
                    <a:pt x="144" y="24"/>
                  </a:lnTo>
                  <a:lnTo>
                    <a:pt x="146" y="22"/>
                  </a:lnTo>
                  <a:lnTo>
                    <a:pt x="146" y="20"/>
                  </a:lnTo>
                  <a:lnTo>
                    <a:pt x="146" y="16"/>
                  </a:lnTo>
                  <a:close/>
                  <a:moveTo>
                    <a:pt x="155" y="27"/>
                  </a:moveTo>
                  <a:lnTo>
                    <a:pt x="155" y="31"/>
                  </a:lnTo>
                  <a:lnTo>
                    <a:pt x="153" y="31"/>
                  </a:lnTo>
                  <a:lnTo>
                    <a:pt x="153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0"/>
                  </a:lnTo>
                  <a:lnTo>
                    <a:pt x="155" y="7"/>
                  </a:lnTo>
                  <a:lnTo>
                    <a:pt x="170" y="7"/>
                  </a:lnTo>
                  <a:lnTo>
                    <a:pt x="170" y="24"/>
                  </a:lnTo>
                  <a:lnTo>
                    <a:pt x="172" y="24"/>
                  </a:lnTo>
                  <a:lnTo>
                    <a:pt x="172" y="31"/>
                  </a:lnTo>
                  <a:lnTo>
                    <a:pt x="168" y="31"/>
                  </a:lnTo>
                  <a:lnTo>
                    <a:pt x="168" y="27"/>
                  </a:lnTo>
                  <a:lnTo>
                    <a:pt x="155" y="27"/>
                  </a:lnTo>
                  <a:close/>
                  <a:moveTo>
                    <a:pt x="166" y="24"/>
                  </a:moveTo>
                  <a:lnTo>
                    <a:pt x="166" y="11"/>
                  </a:lnTo>
                  <a:lnTo>
                    <a:pt x="159" y="11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7" y="24"/>
                  </a:lnTo>
                  <a:lnTo>
                    <a:pt x="166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3" name="Freeform 153"/>
            <p:cNvSpPr>
              <a:spLocks noEditPoints="1"/>
            </p:cNvSpPr>
            <p:nvPr/>
          </p:nvSpPr>
          <p:spPr bwMode="auto">
            <a:xfrm>
              <a:off x="1211" y="2862"/>
              <a:ext cx="167" cy="35"/>
            </a:xfrm>
            <a:custGeom>
              <a:avLst/>
              <a:gdLst>
                <a:gd name="T0" fmla="*/ 2 w 167"/>
                <a:gd name="T1" fmla="*/ 20 h 35"/>
                <a:gd name="T2" fmla="*/ 2 w 167"/>
                <a:gd name="T3" fmla="*/ 8 h 35"/>
                <a:gd name="T4" fmla="*/ 17 w 167"/>
                <a:gd name="T5" fmla="*/ 0 h 35"/>
                <a:gd name="T6" fmla="*/ 26 w 167"/>
                <a:gd name="T7" fmla="*/ 11 h 35"/>
                <a:gd name="T8" fmla="*/ 23 w 167"/>
                <a:gd name="T9" fmla="*/ 26 h 35"/>
                <a:gd name="T10" fmla="*/ 10 w 167"/>
                <a:gd name="T11" fmla="*/ 4 h 35"/>
                <a:gd name="T12" fmla="*/ 6 w 167"/>
                <a:gd name="T13" fmla="*/ 20 h 35"/>
                <a:gd name="T14" fmla="*/ 19 w 167"/>
                <a:gd name="T15" fmla="*/ 24 h 35"/>
                <a:gd name="T16" fmla="*/ 23 w 167"/>
                <a:gd name="T17" fmla="*/ 9 h 35"/>
                <a:gd name="T18" fmla="*/ 34 w 167"/>
                <a:gd name="T19" fmla="*/ 8 h 35"/>
                <a:gd name="T20" fmla="*/ 41 w 167"/>
                <a:gd name="T21" fmla="*/ 8 h 35"/>
                <a:gd name="T22" fmla="*/ 48 w 167"/>
                <a:gd name="T23" fmla="*/ 17 h 35"/>
                <a:gd name="T24" fmla="*/ 39 w 167"/>
                <a:gd name="T25" fmla="*/ 28 h 35"/>
                <a:gd name="T26" fmla="*/ 36 w 167"/>
                <a:gd name="T27" fmla="*/ 35 h 35"/>
                <a:gd name="T28" fmla="*/ 43 w 167"/>
                <a:gd name="T29" fmla="*/ 22 h 35"/>
                <a:gd name="T30" fmla="*/ 45 w 167"/>
                <a:gd name="T31" fmla="*/ 13 h 35"/>
                <a:gd name="T32" fmla="*/ 36 w 167"/>
                <a:gd name="T33" fmla="*/ 15 h 35"/>
                <a:gd name="T34" fmla="*/ 69 w 167"/>
                <a:gd name="T35" fmla="*/ 22 h 35"/>
                <a:gd name="T36" fmla="*/ 60 w 167"/>
                <a:gd name="T37" fmla="*/ 28 h 35"/>
                <a:gd name="T38" fmla="*/ 52 w 167"/>
                <a:gd name="T39" fmla="*/ 19 h 35"/>
                <a:gd name="T40" fmla="*/ 61 w 167"/>
                <a:gd name="T41" fmla="*/ 8 h 35"/>
                <a:gd name="T42" fmla="*/ 69 w 167"/>
                <a:gd name="T43" fmla="*/ 19 h 35"/>
                <a:gd name="T44" fmla="*/ 61 w 167"/>
                <a:gd name="T45" fmla="*/ 26 h 35"/>
                <a:gd name="T46" fmla="*/ 69 w 167"/>
                <a:gd name="T47" fmla="*/ 22 h 35"/>
                <a:gd name="T48" fmla="*/ 60 w 167"/>
                <a:gd name="T49" fmla="*/ 11 h 35"/>
                <a:gd name="T50" fmla="*/ 65 w 167"/>
                <a:gd name="T51" fmla="*/ 17 h 35"/>
                <a:gd name="T52" fmla="*/ 76 w 167"/>
                <a:gd name="T53" fmla="*/ 19 h 35"/>
                <a:gd name="T54" fmla="*/ 85 w 167"/>
                <a:gd name="T55" fmla="*/ 17 h 35"/>
                <a:gd name="T56" fmla="*/ 108 w 167"/>
                <a:gd name="T57" fmla="*/ 4 h 35"/>
                <a:gd name="T58" fmla="*/ 96 w 167"/>
                <a:gd name="T59" fmla="*/ 8 h 35"/>
                <a:gd name="T60" fmla="*/ 100 w 167"/>
                <a:gd name="T61" fmla="*/ 8 h 35"/>
                <a:gd name="T62" fmla="*/ 109 w 167"/>
                <a:gd name="T63" fmla="*/ 13 h 35"/>
                <a:gd name="T64" fmla="*/ 108 w 167"/>
                <a:gd name="T65" fmla="*/ 26 h 35"/>
                <a:gd name="T66" fmla="*/ 96 w 167"/>
                <a:gd name="T67" fmla="*/ 26 h 35"/>
                <a:gd name="T68" fmla="*/ 93 w 167"/>
                <a:gd name="T69" fmla="*/ 13 h 35"/>
                <a:gd name="T70" fmla="*/ 98 w 167"/>
                <a:gd name="T71" fmla="*/ 2 h 35"/>
                <a:gd name="T72" fmla="*/ 108 w 167"/>
                <a:gd name="T73" fmla="*/ 19 h 35"/>
                <a:gd name="T74" fmla="*/ 102 w 167"/>
                <a:gd name="T75" fmla="*/ 11 h 35"/>
                <a:gd name="T76" fmla="*/ 96 w 167"/>
                <a:gd name="T77" fmla="*/ 19 h 35"/>
                <a:gd name="T78" fmla="*/ 102 w 167"/>
                <a:gd name="T79" fmla="*/ 26 h 35"/>
                <a:gd name="T80" fmla="*/ 108 w 167"/>
                <a:gd name="T81" fmla="*/ 19 h 35"/>
                <a:gd name="T82" fmla="*/ 128 w 167"/>
                <a:gd name="T83" fmla="*/ 17 h 35"/>
                <a:gd name="T84" fmla="*/ 122 w 167"/>
                <a:gd name="T85" fmla="*/ 32 h 35"/>
                <a:gd name="T86" fmla="*/ 115 w 167"/>
                <a:gd name="T87" fmla="*/ 35 h 35"/>
                <a:gd name="T88" fmla="*/ 117 w 167"/>
                <a:gd name="T89" fmla="*/ 33 h 35"/>
                <a:gd name="T90" fmla="*/ 113 w 167"/>
                <a:gd name="T91" fmla="*/ 8 h 35"/>
                <a:gd name="T92" fmla="*/ 137 w 167"/>
                <a:gd name="T93" fmla="*/ 8 h 35"/>
                <a:gd name="T94" fmla="*/ 143 w 167"/>
                <a:gd name="T95" fmla="*/ 8 h 35"/>
                <a:gd name="T96" fmla="*/ 150 w 167"/>
                <a:gd name="T97" fmla="*/ 17 h 35"/>
                <a:gd name="T98" fmla="*/ 143 w 167"/>
                <a:gd name="T99" fmla="*/ 28 h 35"/>
                <a:gd name="T100" fmla="*/ 137 w 167"/>
                <a:gd name="T101" fmla="*/ 35 h 35"/>
                <a:gd name="T102" fmla="*/ 146 w 167"/>
                <a:gd name="T103" fmla="*/ 22 h 35"/>
                <a:gd name="T104" fmla="*/ 146 w 167"/>
                <a:gd name="T105" fmla="*/ 13 h 35"/>
                <a:gd name="T106" fmla="*/ 137 w 167"/>
                <a:gd name="T107" fmla="*/ 15 h 35"/>
                <a:gd name="T108" fmla="*/ 157 w 167"/>
                <a:gd name="T109" fmla="*/ 11 h 35"/>
                <a:gd name="T110" fmla="*/ 157 w 167"/>
                <a:gd name="T111" fmla="*/ 11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7"/>
                <a:gd name="T169" fmla="*/ 0 h 35"/>
                <a:gd name="T170" fmla="*/ 167 w 167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7" h="35">
                  <a:moveTo>
                    <a:pt x="15" y="28"/>
                  </a:moveTo>
                  <a:lnTo>
                    <a:pt x="11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4" y="4"/>
                  </a:lnTo>
                  <a:lnTo>
                    <a:pt x="26" y="8"/>
                  </a:lnTo>
                  <a:lnTo>
                    <a:pt x="26" y="9"/>
                  </a:lnTo>
                  <a:lnTo>
                    <a:pt x="26" y="11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4" y="24"/>
                  </a:lnTo>
                  <a:lnTo>
                    <a:pt x="23" y="26"/>
                  </a:lnTo>
                  <a:lnTo>
                    <a:pt x="21" y="28"/>
                  </a:lnTo>
                  <a:lnTo>
                    <a:pt x="17" y="28"/>
                  </a:lnTo>
                  <a:lnTo>
                    <a:pt x="15" y="28"/>
                  </a:lnTo>
                  <a:close/>
                  <a:moveTo>
                    <a:pt x="15" y="4"/>
                  </a:moveTo>
                  <a:lnTo>
                    <a:pt x="11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5"/>
                  </a:lnTo>
                  <a:lnTo>
                    <a:pt x="6" y="17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10" y="24"/>
                  </a:lnTo>
                  <a:lnTo>
                    <a:pt x="11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4" y="15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1" y="6"/>
                  </a:lnTo>
                  <a:lnTo>
                    <a:pt x="19" y="4"/>
                  </a:lnTo>
                  <a:lnTo>
                    <a:pt x="17" y="4"/>
                  </a:lnTo>
                  <a:lnTo>
                    <a:pt x="15" y="4"/>
                  </a:lnTo>
                  <a:close/>
                  <a:moveTo>
                    <a:pt x="32" y="8"/>
                  </a:moveTo>
                  <a:lnTo>
                    <a:pt x="34" y="8"/>
                  </a:lnTo>
                  <a:lnTo>
                    <a:pt x="34" y="11"/>
                  </a:lnTo>
                  <a:lnTo>
                    <a:pt x="36" y="9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8"/>
                  </a:lnTo>
                  <a:lnTo>
                    <a:pt x="45" y="9"/>
                  </a:lnTo>
                  <a:lnTo>
                    <a:pt x="47" y="9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8" y="17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7" y="24"/>
                  </a:lnTo>
                  <a:lnTo>
                    <a:pt x="45" y="26"/>
                  </a:lnTo>
                  <a:lnTo>
                    <a:pt x="43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6" y="26"/>
                  </a:lnTo>
                  <a:lnTo>
                    <a:pt x="36" y="35"/>
                  </a:lnTo>
                  <a:lnTo>
                    <a:pt x="32" y="35"/>
                  </a:lnTo>
                  <a:lnTo>
                    <a:pt x="32" y="8"/>
                  </a:lnTo>
                  <a:close/>
                  <a:moveTo>
                    <a:pt x="39" y="26"/>
                  </a:moveTo>
                  <a:lnTo>
                    <a:pt x="41" y="24"/>
                  </a:lnTo>
                  <a:lnTo>
                    <a:pt x="43" y="24"/>
                  </a:lnTo>
                  <a:lnTo>
                    <a:pt x="43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19"/>
                  </a:lnTo>
                  <a:lnTo>
                    <a:pt x="45" y="17"/>
                  </a:lnTo>
                  <a:lnTo>
                    <a:pt x="45" y="15"/>
                  </a:lnTo>
                  <a:lnTo>
                    <a:pt x="45" y="13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4" y="19"/>
                  </a:lnTo>
                  <a:lnTo>
                    <a:pt x="36" y="22"/>
                  </a:lnTo>
                  <a:lnTo>
                    <a:pt x="36" y="24"/>
                  </a:lnTo>
                  <a:lnTo>
                    <a:pt x="37" y="24"/>
                  </a:lnTo>
                  <a:lnTo>
                    <a:pt x="39" y="26"/>
                  </a:lnTo>
                  <a:close/>
                  <a:moveTo>
                    <a:pt x="69" y="22"/>
                  </a:moveTo>
                  <a:lnTo>
                    <a:pt x="69" y="22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5" y="26"/>
                  </a:lnTo>
                  <a:lnTo>
                    <a:pt x="63" y="28"/>
                  </a:lnTo>
                  <a:lnTo>
                    <a:pt x="60" y="28"/>
                  </a:lnTo>
                  <a:lnTo>
                    <a:pt x="58" y="28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2" y="20"/>
                  </a:lnTo>
                  <a:lnTo>
                    <a:pt x="52" y="19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4" y="11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61" y="8"/>
                  </a:lnTo>
                  <a:lnTo>
                    <a:pt x="63" y="8"/>
                  </a:lnTo>
                  <a:lnTo>
                    <a:pt x="65" y="9"/>
                  </a:lnTo>
                  <a:lnTo>
                    <a:pt x="67" y="11"/>
                  </a:lnTo>
                  <a:lnTo>
                    <a:pt x="69" y="13"/>
                  </a:lnTo>
                  <a:lnTo>
                    <a:pt x="69" y="15"/>
                  </a:lnTo>
                  <a:lnTo>
                    <a:pt x="69" y="19"/>
                  </a:lnTo>
                  <a:lnTo>
                    <a:pt x="54" y="19"/>
                  </a:lnTo>
                  <a:lnTo>
                    <a:pt x="56" y="22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60" y="26"/>
                  </a:lnTo>
                  <a:lnTo>
                    <a:pt x="61" y="26"/>
                  </a:lnTo>
                  <a:lnTo>
                    <a:pt x="63" y="24"/>
                  </a:lnTo>
                  <a:lnTo>
                    <a:pt x="65" y="22"/>
                  </a:lnTo>
                  <a:lnTo>
                    <a:pt x="69" y="22"/>
                  </a:lnTo>
                  <a:close/>
                  <a:moveTo>
                    <a:pt x="65" y="17"/>
                  </a:moveTo>
                  <a:lnTo>
                    <a:pt x="65" y="13"/>
                  </a:lnTo>
                  <a:lnTo>
                    <a:pt x="63" y="11"/>
                  </a:lnTo>
                  <a:lnTo>
                    <a:pt x="60" y="11"/>
                  </a:lnTo>
                  <a:lnTo>
                    <a:pt x="58" y="11"/>
                  </a:lnTo>
                  <a:lnTo>
                    <a:pt x="56" y="13"/>
                  </a:lnTo>
                  <a:lnTo>
                    <a:pt x="56" y="15"/>
                  </a:lnTo>
                  <a:lnTo>
                    <a:pt x="54" y="17"/>
                  </a:lnTo>
                  <a:lnTo>
                    <a:pt x="65" y="17"/>
                  </a:lnTo>
                  <a:close/>
                  <a:moveTo>
                    <a:pt x="85" y="8"/>
                  </a:moveTo>
                  <a:lnTo>
                    <a:pt x="89" y="8"/>
                  </a:lnTo>
                  <a:lnTo>
                    <a:pt x="89" y="28"/>
                  </a:lnTo>
                  <a:lnTo>
                    <a:pt x="85" y="28"/>
                  </a:lnTo>
                  <a:lnTo>
                    <a:pt x="85" y="19"/>
                  </a:lnTo>
                  <a:lnTo>
                    <a:pt x="76" y="19"/>
                  </a:lnTo>
                  <a:lnTo>
                    <a:pt x="76" y="28"/>
                  </a:lnTo>
                  <a:lnTo>
                    <a:pt x="72" y="28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6" y="17"/>
                  </a:lnTo>
                  <a:lnTo>
                    <a:pt x="85" y="17"/>
                  </a:lnTo>
                  <a:lnTo>
                    <a:pt x="85" y="8"/>
                  </a:lnTo>
                  <a:close/>
                  <a:moveTo>
                    <a:pt x="108" y="0"/>
                  </a:moveTo>
                  <a:lnTo>
                    <a:pt x="109" y="0"/>
                  </a:lnTo>
                  <a:lnTo>
                    <a:pt x="109" y="2"/>
                  </a:lnTo>
                  <a:lnTo>
                    <a:pt x="109" y="4"/>
                  </a:lnTo>
                  <a:lnTo>
                    <a:pt x="108" y="4"/>
                  </a:lnTo>
                  <a:lnTo>
                    <a:pt x="106" y="4"/>
                  </a:lnTo>
                  <a:lnTo>
                    <a:pt x="104" y="4"/>
                  </a:lnTo>
                  <a:lnTo>
                    <a:pt x="102" y="6"/>
                  </a:lnTo>
                  <a:lnTo>
                    <a:pt x="100" y="6"/>
                  </a:lnTo>
                  <a:lnTo>
                    <a:pt x="98" y="6"/>
                  </a:lnTo>
                  <a:lnTo>
                    <a:pt x="96" y="8"/>
                  </a:lnTo>
                  <a:lnTo>
                    <a:pt x="95" y="11"/>
                  </a:lnTo>
                  <a:lnTo>
                    <a:pt x="96" y="11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6" y="8"/>
                  </a:lnTo>
                  <a:lnTo>
                    <a:pt x="108" y="9"/>
                  </a:lnTo>
                  <a:lnTo>
                    <a:pt x="109" y="11"/>
                  </a:lnTo>
                  <a:lnTo>
                    <a:pt x="109" y="13"/>
                  </a:lnTo>
                  <a:lnTo>
                    <a:pt x="111" y="15"/>
                  </a:lnTo>
                  <a:lnTo>
                    <a:pt x="111" y="19"/>
                  </a:lnTo>
                  <a:lnTo>
                    <a:pt x="111" y="20"/>
                  </a:lnTo>
                  <a:lnTo>
                    <a:pt x="109" y="22"/>
                  </a:lnTo>
                  <a:lnTo>
                    <a:pt x="109" y="24"/>
                  </a:lnTo>
                  <a:lnTo>
                    <a:pt x="108" y="26"/>
                  </a:lnTo>
                  <a:lnTo>
                    <a:pt x="104" y="28"/>
                  </a:lnTo>
                  <a:lnTo>
                    <a:pt x="102" y="28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6" y="26"/>
                  </a:lnTo>
                  <a:lnTo>
                    <a:pt x="95" y="24"/>
                  </a:lnTo>
                  <a:lnTo>
                    <a:pt x="93" y="22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3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5" y="8"/>
                  </a:lnTo>
                  <a:lnTo>
                    <a:pt x="95" y="6"/>
                  </a:lnTo>
                  <a:lnTo>
                    <a:pt x="96" y="4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6" y="2"/>
                  </a:lnTo>
                  <a:lnTo>
                    <a:pt x="108" y="2"/>
                  </a:lnTo>
                  <a:lnTo>
                    <a:pt x="108" y="0"/>
                  </a:lnTo>
                  <a:close/>
                  <a:moveTo>
                    <a:pt x="108" y="19"/>
                  </a:moveTo>
                  <a:lnTo>
                    <a:pt x="108" y="17"/>
                  </a:lnTo>
                  <a:lnTo>
                    <a:pt x="108" y="15"/>
                  </a:lnTo>
                  <a:lnTo>
                    <a:pt x="106" y="13"/>
                  </a:lnTo>
                  <a:lnTo>
                    <a:pt x="106" y="11"/>
                  </a:lnTo>
                  <a:lnTo>
                    <a:pt x="104" y="11"/>
                  </a:lnTo>
                  <a:lnTo>
                    <a:pt x="102" y="11"/>
                  </a:lnTo>
                  <a:lnTo>
                    <a:pt x="100" y="11"/>
                  </a:lnTo>
                  <a:lnTo>
                    <a:pt x="98" y="11"/>
                  </a:lnTo>
                  <a:lnTo>
                    <a:pt x="96" y="13"/>
                  </a:lnTo>
                  <a:lnTo>
                    <a:pt x="96" y="15"/>
                  </a:lnTo>
                  <a:lnTo>
                    <a:pt x="96" y="17"/>
                  </a:lnTo>
                  <a:lnTo>
                    <a:pt x="96" y="19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8" y="24"/>
                  </a:lnTo>
                  <a:lnTo>
                    <a:pt x="100" y="24"/>
                  </a:lnTo>
                  <a:lnTo>
                    <a:pt x="102" y="26"/>
                  </a:lnTo>
                  <a:lnTo>
                    <a:pt x="104" y="24"/>
                  </a:lnTo>
                  <a:lnTo>
                    <a:pt x="106" y="24"/>
                  </a:lnTo>
                  <a:lnTo>
                    <a:pt x="106" y="22"/>
                  </a:lnTo>
                  <a:lnTo>
                    <a:pt x="108" y="20"/>
                  </a:lnTo>
                  <a:lnTo>
                    <a:pt x="108" y="19"/>
                  </a:lnTo>
                  <a:close/>
                  <a:moveTo>
                    <a:pt x="126" y="8"/>
                  </a:moveTo>
                  <a:lnTo>
                    <a:pt x="130" y="8"/>
                  </a:lnTo>
                  <a:lnTo>
                    <a:pt x="130" y="11"/>
                  </a:lnTo>
                  <a:lnTo>
                    <a:pt x="130" y="13"/>
                  </a:lnTo>
                  <a:lnTo>
                    <a:pt x="128" y="15"/>
                  </a:lnTo>
                  <a:lnTo>
                    <a:pt x="128" y="17"/>
                  </a:lnTo>
                  <a:lnTo>
                    <a:pt x="126" y="19"/>
                  </a:lnTo>
                  <a:lnTo>
                    <a:pt x="126" y="22"/>
                  </a:lnTo>
                  <a:lnTo>
                    <a:pt x="124" y="26"/>
                  </a:lnTo>
                  <a:lnTo>
                    <a:pt x="124" y="28"/>
                  </a:lnTo>
                  <a:lnTo>
                    <a:pt x="122" y="30"/>
                  </a:lnTo>
                  <a:lnTo>
                    <a:pt x="122" y="32"/>
                  </a:lnTo>
                  <a:lnTo>
                    <a:pt x="120" y="33"/>
                  </a:lnTo>
                  <a:lnTo>
                    <a:pt x="120" y="35"/>
                  </a:lnTo>
                  <a:lnTo>
                    <a:pt x="119" y="35"/>
                  </a:lnTo>
                  <a:lnTo>
                    <a:pt x="117" y="35"/>
                  </a:lnTo>
                  <a:lnTo>
                    <a:pt x="115" y="35"/>
                  </a:lnTo>
                  <a:lnTo>
                    <a:pt x="115" y="32"/>
                  </a:lnTo>
                  <a:lnTo>
                    <a:pt x="115" y="33"/>
                  </a:lnTo>
                  <a:lnTo>
                    <a:pt x="117" y="33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20" y="28"/>
                  </a:lnTo>
                  <a:lnTo>
                    <a:pt x="113" y="8"/>
                  </a:lnTo>
                  <a:lnTo>
                    <a:pt x="117" y="8"/>
                  </a:lnTo>
                  <a:lnTo>
                    <a:pt x="122" y="24"/>
                  </a:lnTo>
                  <a:lnTo>
                    <a:pt x="126" y="8"/>
                  </a:lnTo>
                  <a:close/>
                  <a:moveTo>
                    <a:pt x="133" y="8"/>
                  </a:moveTo>
                  <a:lnTo>
                    <a:pt x="137" y="8"/>
                  </a:lnTo>
                  <a:lnTo>
                    <a:pt x="137" y="11"/>
                  </a:lnTo>
                  <a:lnTo>
                    <a:pt x="137" y="9"/>
                  </a:lnTo>
                  <a:lnTo>
                    <a:pt x="139" y="8"/>
                  </a:lnTo>
                  <a:lnTo>
                    <a:pt x="141" y="8"/>
                  </a:lnTo>
                  <a:lnTo>
                    <a:pt x="143" y="8"/>
                  </a:lnTo>
                  <a:lnTo>
                    <a:pt x="145" y="8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0" y="17"/>
                  </a:lnTo>
                  <a:lnTo>
                    <a:pt x="150" y="20"/>
                  </a:lnTo>
                  <a:lnTo>
                    <a:pt x="150" y="22"/>
                  </a:lnTo>
                  <a:lnTo>
                    <a:pt x="148" y="24"/>
                  </a:lnTo>
                  <a:lnTo>
                    <a:pt x="146" y="26"/>
                  </a:lnTo>
                  <a:lnTo>
                    <a:pt x="145" y="28"/>
                  </a:lnTo>
                  <a:lnTo>
                    <a:pt x="143" y="28"/>
                  </a:lnTo>
                  <a:lnTo>
                    <a:pt x="141" y="28"/>
                  </a:lnTo>
                  <a:lnTo>
                    <a:pt x="139" y="28"/>
                  </a:lnTo>
                  <a:lnTo>
                    <a:pt x="137" y="26"/>
                  </a:lnTo>
                  <a:lnTo>
                    <a:pt x="137" y="35"/>
                  </a:lnTo>
                  <a:lnTo>
                    <a:pt x="133" y="35"/>
                  </a:lnTo>
                  <a:lnTo>
                    <a:pt x="133" y="8"/>
                  </a:lnTo>
                  <a:close/>
                  <a:moveTo>
                    <a:pt x="143" y="26"/>
                  </a:moveTo>
                  <a:lnTo>
                    <a:pt x="143" y="24"/>
                  </a:lnTo>
                  <a:lnTo>
                    <a:pt x="145" y="24"/>
                  </a:lnTo>
                  <a:lnTo>
                    <a:pt x="146" y="22"/>
                  </a:lnTo>
                  <a:lnTo>
                    <a:pt x="146" y="20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3"/>
                  </a:lnTo>
                  <a:lnTo>
                    <a:pt x="145" y="11"/>
                  </a:lnTo>
                  <a:lnTo>
                    <a:pt x="143" y="11"/>
                  </a:lnTo>
                  <a:lnTo>
                    <a:pt x="139" y="11"/>
                  </a:lnTo>
                  <a:lnTo>
                    <a:pt x="137" y="13"/>
                  </a:lnTo>
                  <a:lnTo>
                    <a:pt x="137" y="15"/>
                  </a:lnTo>
                  <a:lnTo>
                    <a:pt x="137" y="19"/>
                  </a:lnTo>
                  <a:lnTo>
                    <a:pt x="137" y="22"/>
                  </a:lnTo>
                  <a:lnTo>
                    <a:pt x="139" y="24"/>
                  </a:lnTo>
                  <a:lnTo>
                    <a:pt x="141" y="24"/>
                  </a:lnTo>
                  <a:lnTo>
                    <a:pt x="143" y="26"/>
                  </a:lnTo>
                  <a:close/>
                  <a:moveTo>
                    <a:pt x="157" y="11"/>
                  </a:moveTo>
                  <a:lnTo>
                    <a:pt x="157" y="28"/>
                  </a:lnTo>
                  <a:lnTo>
                    <a:pt x="154" y="28"/>
                  </a:lnTo>
                  <a:lnTo>
                    <a:pt x="154" y="8"/>
                  </a:lnTo>
                  <a:lnTo>
                    <a:pt x="167" y="8"/>
                  </a:lnTo>
                  <a:lnTo>
                    <a:pt x="167" y="11"/>
                  </a:lnTo>
                  <a:lnTo>
                    <a:pt x="157" y="1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4" name="Freeform 154"/>
            <p:cNvSpPr>
              <a:spLocks noEditPoints="1"/>
            </p:cNvSpPr>
            <p:nvPr/>
          </p:nvSpPr>
          <p:spPr bwMode="auto">
            <a:xfrm>
              <a:off x="1629" y="2814"/>
              <a:ext cx="185" cy="28"/>
            </a:xfrm>
            <a:custGeom>
              <a:avLst/>
              <a:gdLst>
                <a:gd name="T0" fmla="*/ 18 w 185"/>
                <a:gd name="T1" fmla="*/ 15 h 28"/>
                <a:gd name="T2" fmla="*/ 5 w 185"/>
                <a:gd name="T3" fmla="*/ 17 h 28"/>
                <a:gd name="T4" fmla="*/ 4 w 185"/>
                <a:gd name="T5" fmla="*/ 2 h 28"/>
                <a:gd name="T6" fmla="*/ 15 w 185"/>
                <a:gd name="T7" fmla="*/ 13 h 28"/>
                <a:gd name="T8" fmla="*/ 42 w 185"/>
                <a:gd name="T9" fmla="*/ 22 h 28"/>
                <a:gd name="T10" fmla="*/ 35 w 185"/>
                <a:gd name="T11" fmla="*/ 28 h 28"/>
                <a:gd name="T12" fmla="*/ 26 w 185"/>
                <a:gd name="T13" fmla="*/ 22 h 28"/>
                <a:gd name="T14" fmla="*/ 29 w 185"/>
                <a:gd name="T15" fmla="*/ 9 h 28"/>
                <a:gd name="T16" fmla="*/ 41 w 185"/>
                <a:gd name="T17" fmla="*/ 11 h 28"/>
                <a:gd name="T18" fmla="*/ 29 w 185"/>
                <a:gd name="T19" fmla="*/ 22 h 28"/>
                <a:gd name="T20" fmla="*/ 37 w 185"/>
                <a:gd name="T21" fmla="*/ 24 h 28"/>
                <a:gd name="T22" fmla="*/ 42 w 185"/>
                <a:gd name="T23" fmla="*/ 22 h 28"/>
                <a:gd name="T24" fmla="*/ 35 w 185"/>
                <a:gd name="T25" fmla="*/ 11 h 28"/>
                <a:gd name="T26" fmla="*/ 29 w 185"/>
                <a:gd name="T27" fmla="*/ 15 h 28"/>
                <a:gd name="T28" fmla="*/ 50 w 185"/>
                <a:gd name="T29" fmla="*/ 24 h 28"/>
                <a:gd name="T30" fmla="*/ 46 w 185"/>
                <a:gd name="T31" fmla="*/ 26 h 28"/>
                <a:gd name="T32" fmla="*/ 63 w 185"/>
                <a:gd name="T33" fmla="*/ 7 h 28"/>
                <a:gd name="T34" fmla="*/ 66 w 185"/>
                <a:gd name="T35" fmla="*/ 28 h 28"/>
                <a:gd name="T36" fmla="*/ 68 w 185"/>
                <a:gd name="T37" fmla="*/ 17 h 28"/>
                <a:gd name="T38" fmla="*/ 72 w 185"/>
                <a:gd name="T39" fmla="*/ 9 h 28"/>
                <a:gd name="T40" fmla="*/ 79 w 185"/>
                <a:gd name="T41" fmla="*/ 20 h 28"/>
                <a:gd name="T42" fmla="*/ 74 w 185"/>
                <a:gd name="T43" fmla="*/ 11 h 28"/>
                <a:gd name="T44" fmla="*/ 79 w 185"/>
                <a:gd name="T45" fmla="*/ 17 h 28"/>
                <a:gd name="T46" fmla="*/ 103 w 185"/>
                <a:gd name="T47" fmla="*/ 4 h 28"/>
                <a:gd name="T48" fmla="*/ 92 w 185"/>
                <a:gd name="T49" fmla="*/ 6 h 28"/>
                <a:gd name="T50" fmla="*/ 90 w 185"/>
                <a:gd name="T51" fmla="*/ 11 h 28"/>
                <a:gd name="T52" fmla="*/ 96 w 185"/>
                <a:gd name="T53" fmla="*/ 7 h 28"/>
                <a:gd name="T54" fmla="*/ 105 w 185"/>
                <a:gd name="T55" fmla="*/ 17 h 28"/>
                <a:gd name="T56" fmla="*/ 100 w 185"/>
                <a:gd name="T57" fmla="*/ 28 h 28"/>
                <a:gd name="T58" fmla="*/ 90 w 185"/>
                <a:gd name="T59" fmla="*/ 28 h 28"/>
                <a:gd name="T60" fmla="*/ 87 w 185"/>
                <a:gd name="T61" fmla="*/ 17 h 28"/>
                <a:gd name="T62" fmla="*/ 89 w 185"/>
                <a:gd name="T63" fmla="*/ 7 h 28"/>
                <a:gd name="T64" fmla="*/ 100 w 185"/>
                <a:gd name="T65" fmla="*/ 2 h 28"/>
                <a:gd name="T66" fmla="*/ 102 w 185"/>
                <a:gd name="T67" fmla="*/ 17 h 28"/>
                <a:gd name="T68" fmla="*/ 96 w 185"/>
                <a:gd name="T69" fmla="*/ 11 h 28"/>
                <a:gd name="T70" fmla="*/ 90 w 185"/>
                <a:gd name="T71" fmla="*/ 17 h 28"/>
                <a:gd name="T72" fmla="*/ 92 w 185"/>
                <a:gd name="T73" fmla="*/ 24 h 28"/>
                <a:gd name="T74" fmla="*/ 100 w 185"/>
                <a:gd name="T75" fmla="*/ 22 h 28"/>
                <a:gd name="T76" fmla="*/ 113 w 185"/>
                <a:gd name="T77" fmla="*/ 22 h 28"/>
                <a:gd name="T78" fmla="*/ 122 w 185"/>
                <a:gd name="T79" fmla="*/ 13 h 28"/>
                <a:gd name="T80" fmla="*/ 113 w 185"/>
                <a:gd name="T81" fmla="*/ 7 h 28"/>
                <a:gd name="T82" fmla="*/ 142 w 185"/>
                <a:gd name="T83" fmla="*/ 28 h 28"/>
                <a:gd name="T84" fmla="*/ 129 w 185"/>
                <a:gd name="T85" fmla="*/ 7 h 28"/>
                <a:gd name="T86" fmla="*/ 162 w 185"/>
                <a:gd name="T87" fmla="*/ 15 h 28"/>
                <a:gd name="T88" fmla="*/ 153 w 185"/>
                <a:gd name="T89" fmla="*/ 15 h 28"/>
                <a:gd name="T90" fmla="*/ 157 w 185"/>
                <a:gd name="T91" fmla="*/ 26 h 28"/>
                <a:gd name="T92" fmla="*/ 166 w 185"/>
                <a:gd name="T93" fmla="*/ 20 h 28"/>
                <a:gd name="T94" fmla="*/ 155 w 185"/>
                <a:gd name="T95" fmla="*/ 28 h 28"/>
                <a:gd name="T96" fmla="*/ 150 w 185"/>
                <a:gd name="T97" fmla="*/ 19 h 28"/>
                <a:gd name="T98" fmla="*/ 155 w 185"/>
                <a:gd name="T99" fmla="*/ 7 h 28"/>
                <a:gd name="T100" fmla="*/ 164 w 185"/>
                <a:gd name="T101" fmla="*/ 11 h 28"/>
                <a:gd name="T102" fmla="*/ 181 w 185"/>
                <a:gd name="T103" fmla="*/ 28 h 28"/>
                <a:gd name="T104" fmla="*/ 168 w 185"/>
                <a:gd name="T105" fmla="*/ 7 h 28"/>
                <a:gd name="T106" fmla="*/ 175 w 185"/>
                <a:gd name="T107" fmla="*/ 17 h 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5"/>
                <a:gd name="T163" fmla="*/ 0 h 28"/>
                <a:gd name="T164" fmla="*/ 185 w 185"/>
                <a:gd name="T165" fmla="*/ 28 h 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5" h="28">
                  <a:moveTo>
                    <a:pt x="18" y="2"/>
                  </a:moveTo>
                  <a:lnTo>
                    <a:pt x="22" y="2"/>
                  </a:lnTo>
                  <a:lnTo>
                    <a:pt x="22" y="28"/>
                  </a:lnTo>
                  <a:lnTo>
                    <a:pt x="18" y="28"/>
                  </a:lnTo>
                  <a:lnTo>
                    <a:pt x="18" y="15"/>
                  </a:lnTo>
                  <a:lnTo>
                    <a:pt x="17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2"/>
                  </a:lnTo>
                  <a:lnTo>
                    <a:pt x="4" y="2"/>
                  </a:lnTo>
                  <a:lnTo>
                    <a:pt x="4" y="9"/>
                  </a:lnTo>
                  <a:lnTo>
                    <a:pt x="5" y="13"/>
                  </a:lnTo>
                  <a:lnTo>
                    <a:pt x="9" y="15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8" y="2"/>
                  </a:lnTo>
                  <a:close/>
                  <a:moveTo>
                    <a:pt x="42" y="22"/>
                  </a:moveTo>
                  <a:lnTo>
                    <a:pt x="42" y="22"/>
                  </a:lnTo>
                  <a:lnTo>
                    <a:pt x="42" y="24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19"/>
                  </a:lnTo>
                  <a:lnTo>
                    <a:pt x="26" y="15"/>
                  </a:lnTo>
                  <a:lnTo>
                    <a:pt x="28" y="13"/>
                  </a:lnTo>
                  <a:lnTo>
                    <a:pt x="28" y="11"/>
                  </a:lnTo>
                  <a:lnTo>
                    <a:pt x="29" y="9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2" y="13"/>
                  </a:lnTo>
                  <a:lnTo>
                    <a:pt x="44" y="17"/>
                  </a:lnTo>
                  <a:lnTo>
                    <a:pt x="44" y="19"/>
                  </a:lnTo>
                  <a:lnTo>
                    <a:pt x="29" y="19"/>
                  </a:lnTo>
                  <a:lnTo>
                    <a:pt x="29" y="22"/>
                  </a:lnTo>
                  <a:lnTo>
                    <a:pt x="31" y="24"/>
                  </a:lnTo>
                  <a:lnTo>
                    <a:pt x="33" y="26"/>
                  </a:lnTo>
                  <a:lnTo>
                    <a:pt x="35" y="26"/>
                  </a:lnTo>
                  <a:lnTo>
                    <a:pt x="37" y="26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1" y="22"/>
                  </a:lnTo>
                  <a:lnTo>
                    <a:pt x="42" y="22"/>
                  </a:lnTo>
                  <a:close/>
                  <a:moveTo>
                    <a:pt x="41" y="17"/>
                  </a:moveTo>
                  <a:lnTo>
                    <a:pt x="41" y="15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29" y="17"/>
                  </a:lnTo>
                  <a:lnTo>
                    <a:pt x="41" y="17"/>
                  </a:lnTo>
                  <a:close/>
                  <a:moveTo>
                    <a:pt x="52" y="11"/>
                  </a:moveTo>
                  <a:lnTo>
                    <a:pt x="52" y="22"/>
                  </a:lnTo>
                  <a:lnTo>
                    <a:pt x="50" y="24"/>
                  </a:lnTo>
                  <a:lnTo>
                    <a:pt x="50" y="26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6" y="26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7"/>
                  </a:lnTo>
                  <a:lnTo>
                    <a:pt x="63" y="7"/>
                  </a:lnTo>
                  <a:lnTo>
                    <a:pt x="63" y="28"/>
                  </a:lnTo>
                  <a:lnTo>
                    <a:pt x="59" y="28"/>
                  </a:lnTo>
                  <a:lnTo>
                    <a:pt x="59" y="11"/>
                  </a:lnTo>
                  <a:lnTo>
                    <a:pt x="52" y="11"/>
                  </a:lnTo>
                  <a:close/>
                  <a:moveTo>
                    <a:pt x="66" y="28"/>
                  </a:moveTo>
                  <a:lnTo>
                    <a:pt x="72" y="20"/>
                  </a:lnTo>
                  <a:lnTo>
                    <a:pt x="70" y="19"/>
                  </a:lnTo>
                  <a:lnTo>
                    <a:pt x="68" y="19"/>
                  </a:lnTo>
                  <a:lnTo>
                    <a:pt x="68" y="17"/>
                  </a:lnTo>
                  <a:lnTo>
                    <a:pt x="66" y="15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2" y="9"/>
                  </a:lnTo>
                  <a:lnTo>
                    <a:pt x="74" y="7"/>
                  </a:lnTo>
                  <a:lnTo>
                    <a:pt x="83" y="7"/>
                  </a:lnTo>
                  <a:lnTo>
                    <a:pt x="83" y="28"/>
                  </a:lnTo>
                  <a:lnTo>
                    <a:pt x="79" y="28"/>
                  </a:lnTo>
                  <a:lnTo>
                    <a:pt x="79" y="20"/>
                  </a:lnTo>
                  <a:lnTo>
                    <a:pt x="76" y="20"/>
                  </a:lnTo>
                  <a:lnTo>
                    <a:pt x="70" y="28"/>
                  </a:lnTo>
                  <a:lnTo>
                    <a:pt x="66" y="28"/>
                  </a:lnTo>
                  <a:close/>
                  <a:moveTo>
                    <a:pt x="79" y="11"/>
                  </a:moveTo>
                  <a:lnTo>
                    <a:pt x="74" y="11"/>
                  </a:lnTo>
                  <a:lnTo>
                    <a:pt x="72" y="11"/>
                  </a:lnTo>
                  <a:lnTo>
                    <a:pt x="70" y="15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9" y="17"/>
                  </a:lnTo>
                  <a:lnTo>
                    <a:pt x="79" y="11"/>
                  </a:lnTo>
                  <a:close/>
                  <a:moveTo>
                    <a:pt x="102" y="0"/>
                  </a:moveTo>
                  <a:lnTo>
                    <a:pt x="103" y="0"/>
                  </a:lnTo>
                  <a:lnTo>
                    <a:pt x="103" y="2"/>
                  </a:lnTo>
                  <a:lnTo>
                    <a:pt x="103" y="4"/>
                  </a:lnTo>
                  <a:lnTo>
                    <a:pt x="102" y="4"/>
                  </a:lnTo>
                  <a:lnTo>
                    <a:pt x="100" y="6"/>
                  </a:lnTo>
                  <a:lnTo>
                    <a:pt x="98" y="6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90" y="9"/>
                  </a:lnTo>
                  <a:lnTo>
                    <a:pt x="89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6" y="7"/>
                  </a:lnTo>
                  <a:lnTo>
                    <a:pt x="98" y="9"/>
                  </a:lnTo>
                  <a:lnTo>
                    <a:pt x="102" y="9"/>
                  </a:lnTo>
                  <a:lnTo>
                    <a:pt x="103" y="11"/>
                  </a:lnTo>
                  <a:lnTo>
                    <a:pt x="103" y="13"/>
                  </a:lnTo>
                  <a:lnTo>
                    <a:pt x="105" y="17"/>
                  </a:lnTo>
                  <a:lnTo>
                    <a:pt x="105" y="19"/>
                  </a:lnTo>
                  <a:lnTo>
                    <a:pt x="105" y="20"/>
                  </a:lnTo>
                  <a:lnTo>
                    <a:pt x="103" y="24"/>
                  </a:lnTo>
                  <a:lnTo>
                    <a:pt x="102" y="26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6" y="28"/>
                  </a:lnTo>
                  <a:lnTo>
                    <a:pt x="94" y="28"/>
                  </a:lnTo>
                  <a:lnTo>
                    <a:pt x="92" y="28"/>
                  </a:lnTo>
                  <a:lnTo>
                    <a:pt x="90" y="28"/>
                  </a:lnTo>
                  <a:lnTo>
                    <a:pt x="89" y="26"/>
                  </a:lnTo>
                  <a:lnTo>
                    <a:pt x="89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7" y="17"/>
                  </a:lnTo>
                  <a:lnTo>
                    <a:pt x="87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9" y="7"/>
                  </a:lnTo>
                  <a:lnTo>
                    <a:pt x="89" y="6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0"/>
                  </a:lnTo>
                  <a:close/>
                  <a:moveTo>
                    <a:pt x="102" y="19"/>
                  </a:moveTo>
                  <a:lnTo>
                    <a:pt x="102" y="17"/>
                  </a:lnTo>
                  <a:lnTo>
                    <a:pt x="102" y="15"/>
                  </a:lnTo>
                  <a:lnTo>
                    <a:pt x="100" y="13"/>
                  </a:lnTo>
                  <a:lnTo>
                    <a:pt x="98" y="11"/>
                  </a:lnTo>
                  <a:lnTo>
                    <a:pt x="96" y="11"/>
                  </a:lnTo>
                  <a:lnTo>
                    <a:pt x="94" y="11"/>
                  </a:lnTo>
                  <a:lnTo>
                    <a:pt x="92" y="13"/>
                  </a:lnTo>
                  <a:lnTo>
                    <a:pt x="90" y="13"/>
                  </a:lnTo>
                  <a:lnTo>
                    <a:pt x="90" y="15"/>
                  </a:lnTo>
                  <a:lnTo>
                    <a:pt x="90" y="17"/>
                  </a:lnTo>
                  <a:lnTo>
                    <a:pt x="90" y="19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2" y="24"/>
                  </a:lnTo>
                  <a:lnTo>
                    <a:pt x="94" y="26"/>
                  </a:lnTo>
                  <a:lnTo>
                    <a:pt x="96" y="26"/>
                  </a:lnTo>
                  <a:lnTo>
                    <a:pt x="98" y="26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close/>
                  <a:moveTo>
                    <a:pt x="113" y="22"/>
                  </a:moveTo>
                  <a:lnTo>
                    <a:pt x="113" y="22"/>
                  </a:lnTo>
                  <a:lnTo>
                    <a:pt x="120" y="7"/>
                  </a:lnTo>
                  <a:lnTo>
                    <a:pt x="124" y="7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2" y="13"/>
                  </a:lnTo>
                  <a:lnTo>
                    <a:pt x="113" y="28"/>
                  </a:lnTo>
                  <a:lnTo>
                    <a:pt x="109" y="28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13" y="22"/>
                  </a:lnTo>
                  <a:close/>
                  <a:moveTo>
                    <a:pt x="142" y="7"/>
                  </a:moveTo>
                  <a:lnTo>
                    <a:pt x="146" y="7"/>
                  </a:lnTo>
                  <a:lnTo>
                    <a:pt x="146" y="28"/>
                  </a:lnTo>
                  <a:lnTo>
                    <a:pt x="142" y="28"/>
                  </a:lnTo>
                  <a:lnTo>
                    <a:pt x="142" y="19"/>
                  </a:lnTo>
                  <a:lnTo>
                    <a:pt x="133" y="19"/>
                  </a:lnTo>
                  <a:lnTo>
                    <a:pt x="133" y="28"/>
                  </a:lnTo>
                  <a:lnTo>
                    <a:pt x="129" y="28"/>
                  </a:lnTo>
                  <a:lnTo>
                    <a:pt x="129" y="7"/>
                  </a:lnTo>
                  <a:lnTo>
                    <a:pt x="133" y="7"/>
                  </a:lnTo>
                  <a:lnTo>
                    <a:pt x="133" y="17"/>
                  </a:lnTo>
                  <a:lnTo>
                    <a:pt x="142" y="17"/>
                  </a:lnTo>
                  <a:lnTo>
                    <a:pt x="142" y="7"/>
                  </a:lnTo>
                  <a:close/>
                  <a:moveTo>
                    <a:pt x="162" y="15"/>
                  </a:moveTo>
                  <a:lnTo>
                    <a:pt x="161" y="11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1" y="19"/>
                  </a:lnTo>
                  <a:lnTo>
                    <a:pt x="153" y="22"/>
                  </a:lnTo>
                  <a:lnTo>
                    <a:pt x="153" y="24"/>
                  </a:lnTo>
                  <a:lnTo>
                    <a:pt x="155" y="26"/>
                  </a:lnTo>
                  <a:lnTo>
                    <a:pt x="157" y="26"/>
                  </a:lnTo>
                  <a:lnTo>
                    <a:pt x="159" y="26"/>
                  </a:lnTo>
                  <a:lnTo>
                    <a:pt x="161" y="24"/>
                  </a:lnTo>
                  <a:lnTo>
                    <a:pt x="162" y="22"/>
                  </a:lnTo>
                  <a:lnTo>
                    <a:pt x="162" y="20"/>
                  </a:lnTo>
                  <a:lnTo>
                    <a:pt x="166" y="20"/>
                  </a:lnTo>
                  <a:lnTo>
                    <a:pt x="164" y="24"/>
                  </a:lnTo>
                  <a:lnTo>
                    <a:pt x="162" y="26"/>
                  </a:lnTo>
                  <a:lnTo>
                    <a:pt x="161" y="28"/>
                  </a:lnTo>
                  <a:lnTo>
                    <a:pt x="157" y="28"/>
                  </a:lnTo>
                  <a:lnTo>
                    <a:pt x="155" y="28"/>
                  </a:lnTo>
                  <a:lnTo>
                    <a:pt x="153" y="28"/>
                  </a:lnTo>
                  <a:lnTo>
                    <a:pt x="151" y="26"/>
                  </a:lnTo>
                  <a:lnTo>
                    <a:pt x="150" y="24"/>
                  </a:lnTo>
                  <a:lnTo>
                    <a:pt x="150" y="22"/>
                  </a:lnTo>
                  <a:lnTo>
                    <a:pt x="150" y="19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1" y="11"/>
                  </a:lnTo>
                  <a:lnTo>
                    <a:pt x="153" y="9"/>
                  </a:lnTo>
                  <a:lnTo>
                    <a:pt x="155" y="7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2" y="9"/>
                  </a:lnTo>
                  <a:lnTo>
                    <a:pt x="164" y="9"/>
                  </a:lnTo>
                  <a:lnTo>
                    <a:pt x="164" y="11"/>
                  </a:lnTo>
                  <a:lnTo>
                    <a:pt x="164" y="13"/>
                  </a:lnTo>
                  <a:lnTo>
                    <a:pt x="166" y="15"/>
                  </a:lnTo>
                  <a:lnTo>
                    <a:pt x="162" y="15"/>
                  </a:lnTo>
                  <a:close/>
                  <a:moveTo>
                    <a:pt x="185" y="28"/>
                  </a:moveTo>
                  <a:lnTo>
                    <a:pt x="181" y="28"/>
                  </a:lnTo>
                  <a:lnTo>
                    <a:pt x="174" y="19"/>
                  </a:lnTo>
                  <a:lnTo>
                    <a:pt x="172" y="20"/>
                  </a:lnTo>
                  <a:lnTo>
                    <a:pt x="172" y="28"/>
                  </a:lnTo>
                  <a:lnTo>
                    <a:pt x="168" y="28"/>
                  </a:lnTo>
                  <a:lnTo>
                    <a:pt x="168" y="7"/>
                  </a:lnTo>
                  <a:lnTo>
                    <a:pt x="172" y="7"/>
                  </a:lnTo>
                  <a:lnTo>
                    <a:pt x="172" y="17"/>
                  </a:lnTo>
                  <a:lnTo>
                    <a:pt x="181" y="7"/>
                  </a:lnTo>
                  <a:lnTo>
                    <a:pt x="185" y="7"/>
                  </a:lnTo>
                  <a:lnTo>
                    <a:pt x="175" y="17"/>
                  </a:lnTo>
                  <a:lnTo>
                    <a:pt x="185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5" name="Freeform 155"/>
            <p:cNvSpPr>
              <a:spLocks noEditPoints="1"/>
            </p:cNvSpPr>
            <p:nvPr/>
          </p:nvSpPr>
          <p:spPr bwMode="auto">
            <a:xfrm>
              <a:off x="1431" y="2685"/>
              <a:ext cx="72" cy="35"/>
            </a:xfrm>
            <a:custGeom>
              <a:avLst/>
              <a:gdLst>
                <a:gd name="T0" fmla="*/ 8 w 72"/>
                <a:gd name="T1" fmla="*/ 27 h 35"/>
                <a:gd name="T2" fmla="*/ 6 w 72"/>
                <a:gd name="T3" fmla="*/ 24 h 35"/>
                <a:gd name="T4" fmla="*/ 9 w 72"/>
                <a:gd name="T5" fmla="*/ 24 h 35"/>
                <a:gd name="T6" fmla="*/ 0 w 72"/>
                <a:gd name="T7" fmla="*/ 0 h 35"/>
                <a:gd name="T8" fmla="*/ 21 w 72"/>
                <a:gd name="T9" fmla="*/ 0 h 35"/>
                <a:gd name="T10" fmla="*/ 11 w 72"/>
                <a:gd name="T11" fmla="*/ 26 h 35"/>
                <a:gd name="T12" fmla="*/ 37 w 72"/>
                <a:gd name="T13" fmla="*/ 26 h 35"/>
                <a:gd name="T14" fmla="*/ 30 w 72"/>
                <a:gd name="T15" fmla="*/ 27 h 35"/>
                <a:gd name="T16" fmla="*/ 26 w 72"/>
                <a:gd name="T17" fmla="*/ 16 h 35"/>
                <a:gd name="T18" fmla="*/ 28 w 72"/>
                <a:gd name="T19" fmla="*/ 9 h 35"/>
                <a:gd name="T20" fmla="*/ 32 w 72"/>
                <a:gd name="T21" fmla="*/ 7 h 35"/>
                <a:gd name="T22" fmla="*/ 35 w 72"/>
                <a:gd name="T23" fmla="*/ 7 h 35"/>
                <a:gd name="T24" fmla="*/ 35 w 72"/>
                <a:gd name="T25" fmla="*/ 9 h 35"/>
                <a:gd name="T26" fmla="*/ 37 w 72"/>
                <a:gd name="T27" fmla="*/ 9 h 35"/>
                <a:gd name="T28" fmla="*/ 39 w 72"/>
                <a:gd name="T29" fmla="*/ 2 h 35"/>
                <a:gd name="T30" fmla="*/ 39 w 72"/>
                <a:gd name="T31" fmla="*/ 9 h 35"/>
                <a:gd name="T32" fmla="*/ 41 w 72"/>
                <a:gd name="T33" fmla="*/ 9 h 35"/>
                <a:gd name="T34" fmla="*/ 43 w 72"/>
                <a:gd name="T35" fmla="*/ 7 h 35"/>
                <a:gd name="T36" fmla="*/ 46 w 72"/>
                <a:gd name="T37" fmla="*/ 7 h 35"/>
                <a:gd name="T38" fmla="*/ 50 w 72"/>
                <a:gd name="T39" fmla="*/ 13 h 35"/>
                <a:gd name="T40" fmla="*/ 50 w 72"/>
                <a:gd name="T41" fmla="*/ 20 h 35"/>
                <a:gd name="T42" fmla="*/ 43 w 72"/>
                <a:gd name="T43" fmla="*/ 27 h 35"/>
                <a:gd name="T44" fmla="*/ 39 w 72"/>
                <a:gd name="T45" fmla="*/ 26 h 35"/>
                <a:gd name="T46" fmla="*/ 37 w 72"/>
                <a:gd name="T47" fmla="*/ 26 h 35"/>
                <a:gd name="T48" fmla="*/ 37 w 72"/>
                <a:gd name="T49" fmla="*/ 15 h 35"/>
                <a:gd name="T50" fmla="*/ 33 w 72"/>
                <a:gd name="T51" fmla="*/ 11 h 35"/>
                <a:gd name="T52" fmla="*/ 30 w 72"/>
                <a:gd name="T53" fmla="*/ 11 h 35"/>
                <a:gd name="T54" fmla="*/ 30 w 72"/>
                <a:gd name="T55" fmla="*/ 15 h 35"/>
                <a:gd name="T56" fmla="*/ 30 w 72"/>
                <a:gd name="T57" fmla="*/ 22 h 35"/>
                <a:gd name="T58" fmla="*/ 32 w 72"/>
                <a:gd name="T59" fmla="*/ 24 h 35"/>
                <a:gd name="T60" fmla="*/ 37 w 72"/>
                <a:gd name="T61" fmla="*/ 18 h 35"/>
                <a:gd name="T62" fmla="*/ 46 w 72"/>
                <a:gd name="T63" fmla="*/ 22 h 35"/>
                <a:gd name="T64" fmla="*/ 46 w 72"/>
                <a:gd name="T65" fmla="*/ 15 h 35"/>
                <a:gd name="T66" fmla="*/ 43 w 72"/>
                <a:gd name="T67" fmla="*/ 9 h 35"/>
                <a:gd name="T68" fmla="*/ 41 w 72"/>
                <a:gd name="T69" fmla="*/ 13 h 35"/>
                <a:gd name="T70" fmla="*/ 39 w 72"/>
                <a:gd name="T71" fmla="*/ 18 h 35"/>
                <a:gd name="T72" fmla="*/ 54 w 72"/>
                <a:gd name="T73" fmla="*/ 13 h 35"/>
                <a:gd name="T74" fmla="*/ 59 w 72"/>
                <a:gd name="T75" fmla="*/ 7 h 35"/>
                <a:gd name="T76" fmla="*/ 65 w 72"/>
                <a:gd name="T77" fmla="*/ 7 h 35"/>
                <a:gd name="T78" fmla="*/ 69 w 72"/>
                <a:gd name="T79" fmla="*/ 11 h 35"/>
                <a:gd name="T80" fmla="*/ 70 w 72"/>
                <a:gd name="T81" fmla="*/ 24 h 35"/>
                <a:gd name="T82" fmla="*/ 72 w 72"/>
                <a:gd name="T83" fmla="*/ 24 h 35"/>
                <a:gd name="T84" fmla="*/ 70 w 72"/>
                <a:gd name="T85" fmla="*/ 27 h 35"/>
                <a:gd name="T86" fmla="*/ 70 w 72"/>
                <a:gd name="T87" fmla="*/ 27 h 35"/>
                <a:gd name="T88" fmla="*/ 67 w 72"/>
                <a:gd name="T89" fmla="*/ 27 h 35"/>
                <a:gd name="T90" fmla="*/ 65 w 72"/>
                <a:gd name="T91" fmla="*/ 26 h 35"/>
                <a:gd name="T92" fmla="*/ 59 w 72"/>
                <a:gd name="T93" fmla="*/ 27 h 35"/>
                <a:gd name="T94" fmla="*/ 54 w 72"/>
                <a:gd name="T95" fmla="*/ 26 h 35"/>
                <a:gd name="T96" fmla="*/ 54 w 72"/>
                <a:gd name="T97" fmla="*/ 22 h 35"/>
                <a:gd name="T98" fmla="*/ 56 w 72"/>
                <a:gd name="T99" fmla="*/ 16 h 35"/>
                <a:gd name="T100" fmla="*/ 65 w 72"/>
                <a:gd name="T101" fmla="*/ 15 h 35"/>
                <a:gd name="T102" fmla="*/ 61 w 72"/>
                <a:gd name="T103" fmla="*/ 9 h 35"/>
                <a:gd name="T104" fmla="*/ 58 w 72"/>
                <a:gd name="T105" fmla="*/ 13 h 35"/>
                <a:gd name="T106" fmla="*/ 67 w 72"/>
                <a:gd name="T107" fmla="*/ 16 h 35"/>
                <a:gd name="T108" fmla="*/ 63 w 72"/>
                <a:gd name="T109" fmla="*/ 18 h 35"/>
                <a:gd name="T110" fmla="*/ 59 w 72"/>
                <a:gd name="T111" fmla="*/ 18 h 35"/>
                <a:gd name="T112" fmla="*/ 56 w 72"/>
                <a:gd name="T113" fmla="*/ 20 h 35"/>
                <a:gd name="T114" fmla="*/ 59 w 72"/>
                <a:gd name="T115" fmla="*/ 26 h 35"/>
                <a:gd name="T116" fmla="*/ 65 w 72"/>
                <a:gd name="T117" fmla="*/ 24 h 35"/>
                <a:gd name="T118" fmla="*/ 67 w 72"/>
                <a:gd name="T119" fmla="*/ 20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2"/>
                <a:gd name="T181" fmla="*/ 0 h 35"/>
                <a:gd name="T182" fmla="*/ 72 w 72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2" h="35">
                  <a:moveTo>
                    <a:pt x="9" y="27"/>
                  </a:moveTo>
                  <a:lnTo>
                    <a:pt x="9" y="27"/>
                  </a:lnTo>
                  <a:lnTo>
                    <a:pt x="8" y="27"/>
                  </a:lnTo>
                  <a:lnTo>
                    <a:pt x="6" y="27"/>
                  </a:lnTo>
                  <a:lnTo>
                    <a:pt x="6" y="24"/>
                  </a:lnTo>
                  <a:lnTo>
                    <a:pt x="8" y="24"/>
                  </a:lnTo>
                  <a:lnTo>
                    <a:pt x="9" y="24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3" y="16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13" y="24"/>
                  </a:lnTo>
                  <a:lnTo>
                    <a:pt x="11" y="26"/>
                  </a:lnTo>
                  <a:lnTo>
                    <a:pt x="9" y="27"/>
                  </a:lnTo>
                  <a:close/>
                  <a:moveTo>
                    <a:pt x="37" y="26"/>
                  </a:moveTo>
                  <a:lnTo>
                    <a:pt x="37" y="26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0" y="27"/>
                  </a:lnTo>
                  <a:lnTo>
                    <a:pt x="28" y="26"/>
                  </a:lnTo>
                  <a:lnTo>
                    <a:pt x="26" y="22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5" y="9"/>
                  </a:lnTo>
                  <a:lnTo>
                    <a:pt x="37" y="9"/>
                  </a:lnTo>
                  <a:lnTo>
                    <a:pt x="37" y="7"/>
                  </a:lnTo>
                  <a:lnTo>
                    <a:pt x="37" y="2"/>
                  </a:lnTo>
                  <a:lnTo>
                    <a:pt x="39" y="2"/>
                  </a:lnTo>
                  <a:lnTo>
                    <a:pt x="39" y="7"/>
                  </a:lnTo>
                  <a:lnTo>
                    <a:pt x="39" y="9"/>
                  </a:lnTo>
                  <a:lnTo>
                    <a:pt x="41" y="9"/>
                  </a:lnTo>
                  <a:lnTo>
                    <a:pt x="41" y="7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6" y="7"/>
                  </a:lnTo>
                  <a:lnTo>
                    <a:pt x="48" y="9"/>
                  </a:lnTo>
                  <a:lnTo>
                    <a:pt x="50" y="13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50" y="20"/>
                  </a:lnTo>
                  <a:lnTo>
                    <a:pt x="48" y="24"/>
                  </a:lnTo>
                  <a:lnTo>
                    <a:pt x="46" y="27"/>
                  </a:lnTo>
                  <a:lnTo>
                    <a:pt x="43" y="27"/>
                  </a:lnTo>
                  <a:lnTo>
                    <a:pt x="41" y="27"/>
                  </a:lnTo>
                  <a:lnTo>
                    <a:pt x="39" y="26"/>
                  </a:lnTo>
                  <a:lnTo>
                    <a:pt x="39" y="35"/>
                  </a:lnTo>
                  <a:lnTo>
                    <a:pt x="37" y="35"/>
                  </a:lnTo>
                  <a:lnTo>
                    <a:pt x="37" y="26"/>
                  </a:lnTo>
                  <a:close/>
                  <a:moveTo>
                    <a:pt x="37" y="18"/>
                  </a:moveTo>
                  <a:lnTo>
                    <a:pt x="37" y="16"/>
                  </a:lnTo>
                  <a:lnTo>
                    <a:pt x="37" y="15"/>
                  </a:lnTo>
                  <a:lnTo>
                    <a:pt x="35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9"/>
                  </a:lnTo>
                  <a:lnTo>
                    <a:pt x="32" y="11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30" y="16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3" y="26"/>
                  </a:lnTo>
                  <a:lnTo>
                    <a:pt x="35" y="24"/>
                  </a:lnTo>
                  <a:lnTo>
                    <a:pt x="37" y="18"/>
                  </a:lnTo>
                  <a:close/>
                  <a:moveTo>
                    <a:pt x="43" y="26"/>
                  </a:moveTo>
                  <a:lnTo>
                    <a:pt x="45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6" y="16"/>
                  </a:lnTo>
                  <a:lnTo>
                    <a:pt x="46" y="15"/>
                  </a:lnTo>
                  <a:lnTo>
                    <a:pt x="46" y="13"/>
                  </a:lnTo>
                  <a:lnTo>
                    <a:pt x="45" y="11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39" y="15"/>
                  </a:lnTo>
                  <a:lnTo>
                    <a:pt x="39" y="16"/>
                  </a:lnTo>
                  <a:lnTo>
                    <a:pt x="39" y="18"/>
                  </a:lnTo>
                  <a:lnTo>
                    <a:pt x="41" y="24"/>
                  </a:lnTo>
                  <a:lnTo>
                    <a:pt x="43" y="26"/>
                  </a:lnTo>
                  <a:close/>
                  <a:moveTo>
                    <a:pt x="54" y="13"/>
                  </a:moveTo>
                  <a:lnTo>
                    <a:pt x="54" y="11"/>
                  </a:lnTo>
                  <a:lnTo>
                    <a:pt x="56" y="9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9" y="9"/>
                  </a:lnTo>
                  <a:lnTo>
                    <a:pt x="69" y="11"/>
                  </a:lnTo>
                  <a:lnTo>
                    <a:pt x="69" y="13"/>
                  </a:lnTo>
                  <a:lnTo>
                    <a:pt x="69" y="24"/>
                  </a:lnTo>
                  <a:lnTo>
                    <a:pt x="70" y="24"/>
                  </a:lnTo>
                  <a:lnTo>
                    <a:pt x="70" y="26"/>
                  </a:lnTo>
                  <a:lnTo>
                    <a:pt x="72" y="24"/>
                  </a:lnTo>
                  <a:lnTo>
                    <a:pt x="72" y="27"/>
                  </a:lnTo>
                  <a:lnTo>
                    <a:pt x="70" y="27"/>
                  </a:lnTo>
                  <a:lnTo>
                    <a:pt x="69" y="27"/>
                  </a:lnTo>
                  <a:lnTo>
                    <a:pt x="67" y="27"/>
                  </a:lnTo>
                  <a:lnTo>
                    <a:pt x="67" y="26"/>
                  </a:lnTo>
                  <a:lnTo>
                    <a:pt x="67" y="24"/>
                  </a:lnTo>
                  <a:lnTo>
                    <a:pt x="65" y="26"/>
                  </a:lnTo>
                  <a:lnTo>
                    <a:pt x="63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8" y="27"/>
                  </a:lnTo>
                  <a:lnTo>
                    <a:pt x="56" y="27"/>
                  </a:lnTo>
                  <a:lnTo>
                    <a:pt x="54" y="26"/>
                  </a:lnTo>
                  <a:lnTo>
                    <a:pt x="54" y="24"/>
                  </a:lnTo>
                  <a:lnTo>
                    <a:pt x="54" y="22"/>
                  </a:lnTo>
                  <a:lnTo>
                    <a:pt x="54" y="20"/>
                  </a:lnTo>
                  <a:lnTo>
                    <a:pt x="54" y="18"/>
                  </a:lnTo>
                  <a:lnTo>
                    <a:pt x="56" y="16"/>
                  </a:lnTo>
                  <a:lnTo>
                    <a:pt x="59" y="16"/>
                  </a:lnTo>
                  <a:lnTo>
                    <a:pt x="65" y="15"/>
                  </a:lnTo>
                  <a:lnTo>
                    <a:pt x="67" y="13"/>
                  </a:lnTo>
                  <a:lnTo>
                    <a:pt x="65" y="11"/>
                  </a:lnTo>
                  <a:lnTo>
                    <a:pt x="61" y="9"/>
                  </a:lnTo>
                  <a:lnTo>
                    <a:pt x="59" y="9"/>
                  </a:lnTo>
                  <a:lnTo>
                    <a:pt x="58" y="11"/>
                  </a:lnTo>
                  <a:lnTo>
                    <a:pt x="58" y="13"/>
                  </a:lnTo>
                  <a:lnTo>
                    <a:pt x="54" y="13"/>
                  </a:lnTo>
                  <a:close/>
                  <a:moveTo>
                    <a:pt x="67" y="16"/>
                  </a:moveTo>
                  <a:lnTo>
                    <a:pt x="65" y="18"/>
                  </a:lnTo>
                  <a:lnTo>
                    <a:pt x="63" y="18"/>
                  </a:lnTo>
                  <a:lnTo>
                    <a:pt x="61" y="18"/>
                  </a:lnTo>
                  <a:lnTo>
                    <a:pt x="59" y="18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6" y="20"/>
                  </a:lnTo>
                  <a:lnTo>
                    <a:pt x="56" y="22"/>
                  </a:lnTo>
                  <a:lnTo>
                    <a:pt x="58" y="24"/>
                  </a:lnTo>
                  <a:lnTo>
                    <a:pt x="59" y="26"/>
                  </a:lnTo>
                  <a:lnTo>
                    <a:pt x="61" y="24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2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7" y="1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6" name="Freeform 156"/>
            <p:cNvSpPr>
              <a:spLocks noEditPoints="1"/>
            </p:cNvSpPr>
            <p:nvPr/>
          </p:nvSpPr>
          <p:spPr bwMode="auto">
            <a:xfrm>
              <a:off x="1784" y="2877"/>
              <a:ext cx="116" cy="35"/>
            </a:xfrm>
            <a:custGeom>
              <a:avLst/>
              <a:gdLst>
                <a:gd name="T0" fmla="*/ 0 w 116"/>
                <a:gd name="T1" fmla="*/ 0 h 35"/>
                <a:gd name="T2" fmla="*/ 17 w 116"/>
                <a:gd name="T3" fmla="*/ 0 h 35"/>
                <a:gd name="T4" fmla="*/ 22 w 116"/>
                <a:gd name="T5" fmla="*/ 28 h 35"/>
                <a:gd name="T6" fmla="*/ 4 w 116"/>
                <a:gd name="T7" fmla="*/ 17 h 35"/>
                <a:gd name="T8" fmla="*/ 41 w 116"/>
                <a:gd name="T9" fmla="*/ 7 h 35"/>
                <a:gd name="T10" fmla="*/ 39 w 116"/>
                <a:gd name="T11" fmla="*/ 15 h 35"/>
                <a:gd name="T12" fmla="*/ 37 w 116"/>
                <a:gd name="T13" fmla="*/ 22 h 35"/>
                <a:gd name="T14" fmla="*/ 33 w 116"/>
                <a:gd name="T15" fmla="*/ 29 h 35"/>
                <a:gd name="T16" fmla="*/ 31 w 116"/>
                <a:gd name="T17" fmla="*/ 33 h 35"/>
                <a:gd name="T18" fmla="*/ 28 w 116"/>
                <a:gd name="T19" fmla="*/ 35 h 35"/>
                <a:gd name="T20" fmla="*/ 26 w 116"/>
                <a:gd name="T21" fmla="*/ 35 h 35"/>
                <a:gd name="T22" fmla="*/ 28 w 116"/>
                <a:gd name="T23" fmla="*/ 31 h 35"/>
                <a:gd name="T24" fmla="*/ 30 w 116"/>
                <a:gd name="T25" fmla="*/ 31 h 35"/>
                <a:gd name="T26" fmla="*/ 31 w 116"/>
                <a:gd name="T27" fmla="*/ 28 h 35"/>
                <a:gd name="T28" fmla="*/ 33 w 116"/>
                <a:gd name="T29" fmla="*/ 24 h 35"/>
                <a:gd name="T30" fmla="*/ 44 w 116"/>
                <a:gd name="T31" fmla="*/ 7 h 35"/>
                <a:gd name="T32" fmla="*/ 48 w 116"/>
                <a:gd name="T33" fmla="*/ 9 h 35"/>
                <a:gd name="T34" fmla="*/ 52 w 116"/>
                <a:gd name="T35" fmla="*/ 7 h 35"/>
                <a:gd name="T36" fmla="*/ 57 w 116"/>
                <a:gd name="T37" fmla="*/ 7 h 35"/>
                <a:gd name="T38" fmla="*/ 61 w 116"/>
                <a:gd name="T39" fmla="*/ 15 h 35"/>
                <a:gd name="T40" fmla="*/ 61 w 116"/>
                <a:gd name="T41" fmla="*/ 22 h 35"/>
                <a:gd name="T42" fmla="*/ 55 w 116"/>
                <a:gd name="T43" fmla="*/ 28 h 35"/>
                <a:gd name="T44" fmla="*/ 50 w 116"/>
                <a:gd name="T45" fmla="*/ 26 h 35"/>
                <a:gd name="T46" fmla="*/ 48 w 116"/>
                <a:gd name="T47" fmla="*/ 24 h 35"/>
                <a:gd name="T48" fmla="*/ 44 w 116"/>
                <a:gd name="T49" fmla="*/ 7 h 35"/>
                <a:gd name="T50" fmla="*/ 55 w 116"/>
                <a:gd name="T51" fmla="*/ 24 h 35"/>
                <a:gd name="T52" fmla="*/ 57 w 116"/>
                <a:gd name="T53" fmla="*/ 18 h 35"/>
                <a:gd name="T54" fmla="*/ 57 w 116"/>
                <a:gd name="T55" fmla="*/ 13 h 35"/>
                <a:gd name="T56" fmla="*/ 55 w 116"/>
                <a:gd name="T57" fmla="*/ 9 h 35"/>
                <a:gd name="T58" fmla="*/ 48 w 116"/>
                <a:gd name="T59" fmla="*/ 11 h 35"/>
                <a:gd name="T60" fmla="*/ 48 w 116"/>
                <a:gd name="T61" fmla="*/ 20 h 35"/>
                <a:gd name="T62" fmla="*/ 54 w 116"/>
                <a:gd name="T63" fmla="*/ 24 h 35"/>
                <a:gd name="T64" fmla="*/ 65 w 116"/>
                <a:gd name="T65" fmla="*/ 28 h 35"/>
                <a:gd name="T66" fmla="*/ 78 w 116"/>
                <a:gd name="T67" fmla="*/ 9 h 35"/>
                <a:gd name="T68" fmla="*/ 81 w 116"/>
                <a:gd name="T69" fmla="*/ 11 h 35"/>
                <a:gd name="T70" fmla="*/ 89 w 116"/>
                <a:gd name="T71" fmla="*/ 7 h 35"/>
                <a:gd name="T72" fmla="*/ 92 w 116"/>
                <a:gd name="T73" fmla="*/ 7 h 35"/>
                <a:gd name="T74" fmla="*/ 96 w 116"/>
                <a:gd name="T75" fmla="*/ 13 h 35"/>
                <a:gd name="T76" fmla="*/ 96 w 116"/>
                <a:gd name="T77" fmla="*/ 24 h 35"/>
                <a:gd name="T78" fmla="*/ 98 w 116"/>
                <a:gd name="T79" fmla="*/ 28 h 35"/>
                <a:gd name="T80" fmla="*/ 96 w 116"/>
                <a:gd name="T81" fmla="*/ 28 h 35"/>
                <a:gd name="T82" fmla="*/ 96 w 116"/>
                <a:gd name="T83" fmla="*/ 28 h 35"/>
                <a:gd name="T84" fmla="*/ 92 w 116"/>
                <a:gd name="T85" fmla="*/ 26 h 35"/>
                <a:gd name="T86" fmla="*/ 89 w 116"/>
                <a:gd name="T87" fmla="*/ 26 h 35"/>
                <a:gd name="T88" fmla="*/ 83 w 116"/>
                <a:gd name="T89" fmla="*/ 28 h 35"/>
                <a:gd name="T90" fmla="*/ 80 w 116"/>
                <a:gd name="T91" fmla="*/ 24 h 35"/>
                <a:gd name="T92" fmla="*/ 80 w 116"/>
                <a:gd name="T93" fmla="*/ 20 h 35"/>
                <a:gd name="T94" fmla="*/ 85 w 116"/>
                <a:gd name="T95" fmla="*/ 15 h 35"/>
                <a:gd name="T96" fmla="*/ 92 w 116"/>
                <a:gd name="T97" fmla="*/ 13 h 35"/>
                <a:gd name="T98" fmla="*/ 85 w 116"/>
                <a:gd name="T99" fmla="*/ 9 h 35"/>
                <a:gd name="T100" fmla="*/ 83 w 116"/>
                <a:gd name="T101" fmla="*/ 13 h 35"/>
                <a:gd name="T102" fmla="*/ 92 w 116"/>
                <a:gd name="T103" fmla="*/ 17 h 35"/>
                <a:gd name="T104" fmla="*/ 87 w 116"/>
                <a:gd name="T105" fmla="*/ 18 h 35"/>
                <a:gd name="T106" fmla="*/ 83 w 116"/>
                <a:gd name="T107" fmla="*/ 18 h 35"/>
                <a:gd name="T108" fmla="*/ 83 w 116"/>
                <a:gd name="T109" fmla="*/ 22 h 35"/>
                <a:gd name="T110" fmla="*/ 87 w 116"/>
                <a:gd name="T111" fmla="*/ 24 h 35"/>
                <a:gd name="T112" fmla="*/ 91 w 116"/>
                <a:gd name="T113" fmla="*/ 22 h 35"/>
                <a:gd name="T114" fmla="*/ 92 w 116"/>
                <a:gd name="T115" fmla="*/ 17 h 35"/>
                <a:gd name="T116" fmla="*/ 116 w 116"/>
                <a:gd name="T117" fmla="*/ 28 h 35"/>
                <a:gd name="T118" fmla="*/ 105 w 116"/>
                <a:gd name="T119" fmla="*/ 18 h 35"/>
                <a:gd name="T120" fmla="*/ 102 w 116"/>
                <a:gd name="T121" fmla="*/ 7 h 35"/>
                <a:gd name="T122" fmla="*/ 115 w 116"/>
                <a:gd name="T123" fmla="*/ 15 h 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6"/>
                <a:gd name="T187" fmla="*/ 0 h 35"/>
                <a:gd name="T188" fmla="*/ 116 w 116"/>
                <a:gd name="T189" fmla="*/ 35 h 3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6" h="35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8"/>
                  </a:lnTo>
                  <a:lnTo>
                    <a:pt x="19" y="28"/>
                  </a:lnTo>
                  <a:lnTo>
                    <a:pt x="9" y="13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37" y="7"/>
                  </a:moveTo>
                  <a:lnTo>
                    <a:pt x="41" y="7"/>
                  </a:lnTo>
                  <a:lnTo>
                    <a:pt x="41" y="9"/>
                  </a:lnTo>
                  <a:lnTo>
                    <a:pt x="39" y="11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37" y="18"/>
                  </a:lnTo>
                  <a:lnTo>
                    <a:pt x="37" y="22"/>
                  </a:lnTo>
                  <a:lnTo>
                    <a:pt x="35" y="24"/>
                  </a:lnTo>
                  <a:lnTo>
                    <a:pt x="35" y="26"/>
                  </a:lnTo>
                  <a:lnTo>
                    <a:pt x="33" y="29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1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30" y="29"/>
                  </a:lnTo>
                  <a:lnTo>
                    <a:pt x="31" y="28"/>
                  </a:lnTo>
                  <a:lnTo>
                    <a:pt x="24" y="7"/>
                  </a:lnTo>
                  <a:lnTo>
                    <a:pt x="28" y="7"/>
                  </a:lnTo>
                  <a:lnTo>
                    <a:pt x="33" y="24"/>
                  </a:lnTo>
                  <a:lnTo>
                    <a:pt x="37" y="7"/>
                  </a:lnTo>
                  <a:close/>
                  <a:moveTo>
                    <a:pt x="44" y="7"/>
                  </a:moveTo>
                  <a:lnTo>
                    <a:pt x="48" y="7"/>
                  </a:lnTo>
                  <a:lnTo>
                    <a:pt x="48" y="9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9"/>
                  </a:lnTo>
                  <a:lnTo>
                    <a:pt x="61" y="11"/>
                  </a:lnTo>
                  <a:lnTo>
                    <a:pt x="61" y="15"/>
                  </a:lnTo>
                  <a:lnTo>
                    <a:pt x="61" y="17"/>
                  </a:lnTo>
                  <a:lnTo>
                    <a:pt x="61" y="18"/>
                  </a:lnTo>
                  <a:lnTo>
                    <a:pt x="61" y="22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5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35"/>
                  </a:lnTo>
                  <a:lnTo>
                    <a:pt x="44" y="35"/>
                  </a:lnTo>
                  <a:lnTo>
                    <a:pt x="44" y="7"/>
                  </a:lnTo>
                  <a:close/>
                  <a:moveTo>
                    <a:pt x="54" y="24"/>
                  </a:moveTo>
                  <a:lnTo>
                    <a:pt x="54" y="24"/>
                  </a:lnTo>
                  <a:lnTo>
                    <a:pt x="55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7" y="15"/>
                  </a:lnTo>
                  <a:lnTo>
                    <a:pt x="57" y="13"/>
                  </a:lnTo>
                  <a:lnTo>
                    <a:pt x="55" y="11"/>
                  </a:lnTo>
                  <a:lnTo>
                    <a:pt x="55" y="9"/>
                  </a:lnTo>
                  <a:lnTo>
                    <a:pt x="52" y="9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8" y="15"/>
                  </a:lnTo>
                  <a:lnTo>
                    <a:pt x="48" y="18"/>
                  </a:lnTo>
                  <a:lnTo>
                    <a:pt x="48" y="20"/>
                  </a:lnTo>
                  <a:lnTo>
                    <a:pt x="50" y="22"/>
                  </a:lnTo>
                  <a:lnTo>
                    <a:pt x="50" y="24"/>
                  </a:lnTo>
                  <a:lnTo>
                    <a:pt x="54" y="24"/>
                  </a:lnTo>
                  <a:close/>
                  <a:moveTo>
                    <a:pt x="68" y="9"/>
                  </a:moveTo>
                  <a:lnTo>
                    <a:pt x="68" y="28"/>
                  </a:lnTo>
                  <a:lnTo>
                    <a:pt x="65" y="28"/>
                  </a:lnTo>
                  <a:lnTo>
                    <a:pt x="65" y="7"/>
                  </a:lnTo>
                  <a:lnTo>
                    <a:pt x="78" y="7"/>
                  </a:lnTo>
                  <a:lnTo>
                    <a:pt x="78" y="9"/>
                  </a:lnTo>
                  <a:lnTo>
                    <a:pt x="68" y="9"/>
                  </a:lnTo>
                  <a:close/>
                  <a:moveTo>
                    <a:pt x="80" y="13"/>
                  </a:moveTo>
                  <a:lnTo>
                    <a:pt x="81" y="11"/>
                  </a:lnTo>
                  <a:lnTo>
                    <a:pt x="83" y="9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91" y="7"/>
                  </a:lnTo>
                  <a:lnTo>
                    <a:pt x="92" y="7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6" y="13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98" y="28"/>
                  </a:lnTo>
                  <a:lnTo>
                    <a:pt x="96" y="28"/>
                  </a:lnTo>
                  <a:lnTo>
                    <a:pt x="94" y="28"/>
                  </a:lnTo>
                  <a:lnTo>
                    <a:pt x="92" y="26"/>
                  </a:lnTo>
                  <a:lnTo>
                    <a:pt x="92" y="24"/>
                  </a:lnTo>
                  <a:lnTo>
                    <a:pt x="91" y="26"/>
                  </a:lnTo>
                  <a:lnTo>
                    <a:pt x="89" y="26"/>
                  </a:lnTo>
                  <a:lnTo>
                    <a:pt x="87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1" y="26"/>
                  </a:lnTo>
                  <a:lnTo>
                    <a:pt x="80" y="24"/>
                  </a:lnTo>
                  <a:lnTo>
                    <a:pt x="80" y="22"/>
                  </a:lnTo>
                  <a:lnTo>
                    <a:pt x="80" y="20"/>
                  </a:lnTo>
                  <a:lnTo>
                    <a:pt x="80" y="18"/>
                  </a:lnTo>
                  <a:lnTo>
                    <a:pt x="81" y="17"/>
                  </a:lnTo>
                  <a:lnTo>
                    <a:pt x="85" y="15"/>
                  </a:lnTo>
                  <a:lnTo>
                    <a:pt x="91" y="15"/>
                  </a:lnTo>
                  <a:lnTo>
                    <a:pt x="92" y="15"/>
                  </a:lnTo>
                  <a:lnTo>
                    <a:pt x="92" y="13"/>
                  </a:lnTo>
                  <a:lnTo>
                    <a:pt x="91" y="11"/>
                  </a:lnTo>
                  <a:lnTo>
                    <a:pt x="87" y="9"/>
                  </a:lnTo>
                  <a:lnTo>
                    <a:pt x="85" y="9"/>
                  </a:lnTo>
                  <a:lnTo>
                    <a:pt x="85" y="11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0" y="13"/>
                  </a:lnTo>
                  <a:close/>
                  <a:moveTo>
                    <a:pt x="92" y="17"/>
                  </a:moveTo>
                  <a:lnTo>
                    <a:pt x="92" y="17"/>
                  </a:lnTo>
                  <a:lnTo>
                    <a:pt x="91" y="17"/>
                  </a:lnTo>
                  <a:lnTo>
                    <a:pt x="89" y="18"/>
                  </a:lnTo>
                  <a:lnTo>
                    <a:pt x="87" y="18"/>
                  </a:lnTo>
                  <a:lnTo>
                    <a:pt x="85" y="18"/>
                  </a:lnTo>
                  <a:lnTo>
                    <a:pt x="83" y="18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91" y="24"/>
                  </a:lnTo>
                  <a:lnTo>
                    <a:pt x="91" y="22"/>
                  </a:lnTo>
                  <a:lnTo>
                    <a:pt x="92" y="22"/>
                  </a:lnTo>
                  <a:lnTo>
                    <a:pt x="92" y="20"/>
                  </a:lnTo>
                  <a:lnTo>
                    <a:pt x="92" y="17"/>
                  </a:lnTo>
                  <a:close/>
                  <a:moveTo>
                    <a:pt x="115" y="7"/>
                  </a:moveTo>
                  <a:lnTo>
                    <a:pt x="116" y="7"/>
                  </a:lnTo>
                  <a:lnTo>
                    <a:pt x="116" y="28"/>
                  </a:lnTo>
                  <a:lnTo>
                    <a:pt x="115" y="28"/>
                  </a:lnTo>
                  <a:lnTo>
                    <a:pt x="115" y="18"/>
                  </a:lnTo>
                  <a:lnTo>
                    <a:pt x="105" y="18"/>
                  </a:lnTo>
                  <a:lnTo>
                    <a:pt x="105" y="28"/>
                  </a:lnTo>
                  <a:lnTo>
                    <a:pt x="102" y="28"/>
                  </a:lnTo>
                  <a:lnTo>
                    <a:pt x="102" y="7"/>
                  </a:lnTo>
                  <a:lnTo>
                    <a:pt x="105" y="7"/>
                  </a:lnTo>
                  <a:lnTo>
                    <a:pt x="105" y="15"/>
                  </a:lnTo>
                  <a:lnTo>
                    <a:pt x="115" y="15"/>
                  </a:lnTo>
                  <a:lnTo>
                    <a:pt x="115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7" name="Freeform 157"/>
            <p:cNvSpPr>
              <a:spLocks noEditPoints="1"/>
            </p:cNvSpPr>
            <p:nvPr/>
          </p:nvSpPr>
          <p:spPr bwMode="auto">
            <a:xfrm>
              <a:off x="1668" y="2668"/>
              <a:ext cx="236" cy="35"/>
            </a:xfrm>
            <a:custGeom>
              <a:avLst/>
              <a:gdLst>
                <a:gd name="T0" fmla="*/ 3 w 236"/>
                <a:gd name="T1" fmla="*/ 11 h 35"/>
                <a:gd name="T2" fmla="*/ 42 w 236"/>
                <a:gd name="T3" fmla="*/ 28 h 35"/>
                <a:gd name="T4" fmla="*/ 27 w 236"/>
                <a:gd name="T5" fmla="*/ 7 h 35"/>
                <a:gd name="T6" fmla="*/ 44 w 236"/>
                <a:gd name="T7" fmla="*/ 11 h 35"/>
                <a:gd name="T8" fmla="*/ 57 w 236"/>
                <a:gd name="T9" fmla="*/ 9 h 35"/>
                <a:gd name="T10" fmla="*/ 61 w 236"/>
                <a:gd name="T11" fmla="*/ 24 h 35"/>
                <a:gd name="T12" fmla="*/ 59 w 236"/>
                <a:gd name="T13" fmla="*/ 28 h 35"/>
                <a:gd name="T14" fmla="*/ 51 w 236"/>
                <a:gd name="T15" fmla="*/ 28 h 35"/>
                <a:gd name="T16" fmla="*/ 42 w 236"/>
                <a:gd name="T17" fmla="*/ 22 h 35"/>
                <a:gd name="T18" fmla="*/ 55 w 236"/>
                <a:gd name="T19" fmla="*/ 13 h 35"/>
                <a:gd name="T20" fmla="*/ 44 w 236"/>
                <a:gd name="T21" fmla="*/ 13 h 35"/>
                <a:gd name="T22" fmla="*/ 48 w 236"/>
                <a:gd name="T23" fmla="*/ 19 h 35"/>
                <a:gd name="T24" fmla="*/ 51 w 236"/>
                <a:gd name="T25" fmla="*/ 24 h 35"/>
                <a:gd name="T26" fmla="*/ 72 w 236"/>
                <a:gd name="T27" fmla="*/ 11 h 35"/>
                <a:gd name="T28" fmla="*/ 79 w 236"/>
                <a:gd name="T29" fmla="*/ 11 h 35"/>
                <a:gd name="T30" fmla="*/ 90 w 236"/>
                <a:gd name="T31" fmla="*/ 28 h 35"/>
                <a:gd name="T32" fmla="*/ 79 w 236"/>
                <a:gd name="T33" fmla="*/ 19 h 35"/>
                <a:gd name="T34" fmla="*/ 90 w 236"/>
                <a:gd name="T35" fmla="*/ 7 h 35"/>
                <a:gd name="T36" fmla="*/ 83 w 236"/>
                <a:gd name="T37" fmla="*/ 20 h 35"/>
                <a:gd name="T38" fmla="*/ 92 w 236"/>
                <a:gd name="T39" fmla="*/ 22 h 35"/>
                <a:gd name="T40" fmla="*/ 90 w 236"/>
                <a:gd name="T41" fmla="*/ 11 h 35"/>
                <a:gd name="T42" fmla="*/ 83 w 236"/>
                <a:gd name="T43" fmla="*/ 17 h 35"/>
                <a:gd name="T44" fmla="*/ 107 w 236"/>
                <a:gd name="T45" fmla="*/ 7 h 35"/>
                <a:gd name="T46" fmla="*/ 118 w 236"/>
                <a:gd name="T47" fmla="*/ 15 h 35"/>
                <a:gd name="T48" fmla="*/ 109 w 236"/>
                <a:gd name="T49" fmla="*/ 28 h 35"/>
                <a:gd name="T50" fmla="*/ 101 w 236"/>
                <a:gd name="T51" fmla="*/ 35 h 35"/>
                <a:gd name="T52" fmla="*/ 114 w 236"/>
                <a:gd name="T53" fmla="*/ 19 h 35"/>
                <a:gd name="T54" fmla="*/ 109 w 236"/>
                <a:gd name="T55" fmla="*/ 9 h 35"/>
                <a:gd name="T56" fmla="*/ 107 w 236"/>
                <a:gd name="T57" fmla="*/ 24 h 35"/>
                <a:gd name="T58" fmla="*/ 135 w 236"/>
                <a:gd name="T59" fmla="*/ 28 h 35"/>
                <a:gd name="T60" fmla="*/ 125 w 236"/>
                <a:gd name="T61" fmla="*/ 22 h 35"/>
                <a:gd name="T62" fmla="*/ 146 w 236"/>
                <a:gd name="T63" fmla="*/ 28 h 35"/>
                <a:gd name="T64" fmla="*/ 177 w 236"/>
                <a:gd name="T65" fmla="*/ 0 h 35"/>
                <a:gd name="T66" fmla="*/ 170 w 236"/>
                <a:gd name="T67" fmla="*/ 4 h 35"/>
                <a:gd name="T68" fmla="*/ 166 w 236"/>
                <a:gd name="T69" fmla="*/ 9 h 35"/>
                <a:gd name="T70" fmla="*/ 177 w 236"/>
                <a:gd name="T71" fmla="*/ 11 h 35"/>
                <a:gd name="T72" fmla="*/ 175 w 236"/>
                <a:gd name="T73" fmla="*/ 26 h 35"/>
                <a:gd name="T74" fmla="*/ 164 w 236"/>
                <a:gd name="T75" fmla="*/ 24 h 35"/>
                <a:gd name="T76" fmla="*/ 162 w 236"/>
                <a:gd name="T77" fmla="*/ 9 h 35"/>
                <a:gd name="T78" fmla="*/ 175 w 236"/>
                <a:gd name="T79" fmla="*/ 2 h 35"/>
                <a:gd name="T80" fmla="*/ 175 w 236"/>
                <a:gd name="T81" fmla="*/ 11 h 35"/>
                <a:gd name="T82" fmla="*/ 166 w 236"/>
                <a:gd name="T83" fmla="*/ 17 h 35"/>
                <a:gd name="T84" fmla="*/ 171 w 236"/>
                <a:gd name="T85" fmla="*/ 24 h 35"/>
                <a:gd name="T86" fmla="*/ 196 w 236"/>
                <a:gd name="T87" fmla="*/ 7 h 35"/>
                <a:gd name="T88" fmla="*/ 196 w 236"/>
                <a:gd name="T89" fmla="*/ 22 h 35"/>
                <a:gd name="T90" fmla="*/ 188 w 236"/>
                <a:gd name="T91" fmla="*/ 35 h 35"/>
                <a:gd name="T92" fmla="*/ 184 w 236"/>
                <a:gd name="T93" fmla="*/ 32 h 35"/>
                <a:gd name="T94" fmla="*/ 190 w 236"/>
                <a:gd name="T95" fmla="*/ 28 h 35"/>
                <a:gd name="T96" fmla="*/ 207 w 236"/>
                <a:gd name="T97" fmla="*/ 7 h 35"/>
                <a:gd name="T98" fmla="*/ 214 w 236"/>
                <a:gd name="T99" fmla="*/ 7 h 35"/>
                <a:gd name="T100" fmla="*/ 220 w 236"/>
                <a:gd name="T101" fmla="*/ 22 h 35"/>
                <a:gd name="T102" fmla="*/ 207 w 236"/>
                <a:gd name="T103" fmla="*/ 26 h 35"/>
                <a:gd name="T104" fmla="*/ 212 w 236"/>
                <a:gd name="T105" fmla="*/ 24 h 35"/>
                <a:gd name="T106" fmla="*/ 216 w 236"/>
                <a:gd name="T107" fmla="*/ 15 h 35"/>
                <a:gd name="T108" fmla="*/ 207 w 236"/>
                <a:gd name="T109" fmla="*/ 15 h 35"/>
                <a:gd name="T110" fmla="*/ 227 w 236"/>
                <a:gd name="T111" fmla="*/ 28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36"/>
                <a:gd name="T169" fmla="*/ 0 h 35"/>
                <a:gd name="T170" fmla="*/ 236 w 236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36" h="35">
                  <a:moveTo>
                    <a:pt x="20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3" y="4"/>
                  </a:lnTo>
                  <a:lnTo>
                    <a:pt x="3" y="11"/>
                  </a:lnTo>
                  <a:lnTo>
                    <a:pt x="18" y="11"/>
                  </a:lnTo>
                  <a:lnTo>
                    <a:pt x="18" y="15"/>
                  </a:lnTo>
                  <a:lnTo>
                    <a:pt x="3" y="15"/>
                  </a:lnTo>
                  <a:lnTo>
                    <a:pt x="3" y="24"/>
                  </a:lnTo>
                  <a:lnTo>
                    <a:pt x="20" y="24"/>
                  </a:lnTo>
                  <a:lnTo>
                    <a:pt x="20" y="28"/>
                  </a:lnTo>
                  <a:close/>
                  <a:moveTo>
                    <a:pt x="42" y="28"/>
                  </a:moveTo>
                  <a:lnTo>
                    <a:pt x="37" y="28"/>
                  </a:lnTo>
                  <a:lnTo>
                    <a:pt x="29" y="19"/>
                  </a:lnTo>
                  <a:lnTo>
                    <a:pt x="27" y="20"/>
                  </a:lnTo>
                  <a:lnTo>
                    <a:pt x="27" y="28"/>
                  </a:lnTo>
                  <a:lnTo>
                    <a:pt x="26" y="28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27" y="17"/>
                  </a:lnTo>
                  <a:lnTo>
                    <a:pt x="37" y="7"/>
                  </a:lnTo>
                  <a:lnTo>
                    <a:pt x="40" y="7"/>
                  </a:lnTo>
                  <a:lnTo>
                    <a:pt x="33" y="15"/>
                  </a:lnTo>
                  <a:lnTo>
                    <a:pt x="42" y="28"/>
                  </a:lnTo>
                  <a:close/>
                  <a:moveTo>
                    <a:pt x="44" y="13"/>
                  </a:moveTo>
                  <a:lnTo>
                    <a:pt x="44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5" y="24"/>
                  </a:lnTo>
                  <a:lnTo>
                    <a:pt x="55" y="26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4" y="19"/>
                  </a:lnTo>
                  <a:lnTo>
                    <a:pt x="46" y="17"/>
                  </a:lnTo>
                  <a:lnTo>
                    <a:pt x="48" y="17"/>
                  </a:lnTo>
                  <a:lnTo>
                    <a:pt x="53" y="15"/>
                  </a:lnTo>
                  <a:lnTo>
                    <a:pt x="55" y="15"/>
                  </a:lnTo>
                  <a:lnTo>
                    <a:pt x="55" y="13"/>
                  </a:lnTo>
                  <a:lnTo>
                    <a:pt x="55" y="11"/>
                  </a:lnTo>
                  <a:lnTo>
                    <a:pt x="51" y="9"/>
                  </a:lnTo>
                  <a:lnTo>
                    <a:pt x="50" y="9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6" y="13"/>
                  </a:lnTo>
                  <a:lnTo>
                    <a:pt x="44" y="13"/>
                  </a:lnTo>
                  <a:close/>
                  <a:moveTo>
                    <a:pt x="55" y="17"/>
                  </a:moveTo>
                  <a:lnTo>
                    <a:pt x="55" y="17"/>
                  </a:lnTo>
                  <a:lnTo>
                    <a:pt x="53" y="19"/>
                  </a:lnTo>
                  <a:lnTo>
                    <a:pt x="50" y="19"/>
                  </a:lnTo>
                  <a:lnTo>
                    <a:pt x="48" y="19"/>
                  </a:lnTo>
                  <a:lnTo>
                    <a:pt x="46" y="20"/>
                  </a:lnTo>
                  <a:lnTo>
                    <a:pt x="46" y="22"/>
                  </a:lnTo>
                  <a:lnTo>
                    <a:pt x="48" y="24"/>
                  </a:lnTo>
                  <a:lnTo>
                    <a:pt x="50" y="26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5" y="22"/>
                  </a:lnTo>
                  <a:lnTo>
                    <a:pt x="55" y="20"/>
                  </a:lnTo>
                  <a:lnTo>
                    <a:pt x="55" y="17"/>
                  </a:lnTo>
                  <a:close/>
                  <a:moveTo>
                    <a:pt x="72" y="11"/>
                  </a:moveTo>
                  <a:lnTo>
                    <a:pt x="72" y="28"/>
                  </a:lnTo>
                  <a:lnTo>
                    <a:pt x="68" y="28"/>
                  </a:lnTo>
                  <a:lnTo>
                    <a:pt x="68" y="11"/>
                  </a:lnTo>
                  <a:lnTo>
                    <a:pt x="63" y="11"/>
                  </a:lnTo>
                  <a:lnTo>
                    <a:pt x="63" y="7"/>
                  </a:lnTo>
                  <a:lnTo>
                    <a:pt x="79" y="7"/>
                  </a:lnTo>
                  <a:lnTo>
                    <a:pt x="79" y="11"/>
                  </a:lnTo>
                  <a:lnTo>
                    <a:pt x="72" y="11"/>
                  </a:lnTo>
                  <a:close/>
                  <a:moveTo>
                    <a:pt x="96" y="20"/>
                  </a:moveTo>
                  <a:lnTo>
                    <a:pt x="96" y="22"/>
                  </a:lnTo>
                  <a:lnTo>
                    <a:pt x="96" y="24"/>
                  </a:lnTo>
                  <a:lnTo>
                    <a:pt x="94" y="26"/>
                  </a:lnTo>
                  <a:lnTo>
                    <a:pt x="92" y="26"/>
                  </a:lnTo>
                  <a:lnTo>
                    <a:pt x="90" y="28"/>
                  </a:lnTo>
                  <a:lnTo>
                    <a:pt x="88" y="28"/>
                  </a:lnTo>
                  <a:lnTo>
                    <a:pt x="85" y="28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9" y="22"/>
                  </a:lnTo>
                  <a:lnTo>
                    <a:pt x="79" y="20"/>
                  </a:lnTo>
                  <a:lnTo>
                    <a:pt x="79" y="19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81" y="9"/>
                  </a:lnTo>
                  <a:lnTo>
                    <a:pt x="83" y="9"/>
                  </a:lnTo>
                  <a:lnTo>
                    <a:pt x="85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6" y="13"/>
                  </a:lnTo>
                  <a:lnTo>
                    <a:pt x="96" y="15"/>
                  </a:lnTo>
                  <a:lnTo>
                    <a:pt x="98" y="19"/>
                  </a:lnTo>
                  <a:lnTo>
                    <a:pt x="83" y="19"/>
                  </a:lnTo>
                  <a:lnTo>
                    <a:pt x="83" y="20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8" y="24"/>
                  </a:lnTo>
                  <a:lnTo>
                    <a:pt x="90" y="24"/>
                  </a:lnTo>
                  <a:lnTo>
                    <a:pt x="92" y="24"/>
                  </a:lnTo>
                  <a:lnTo>
                    <a:pt x="92" y="22"/>
                  </a:lnTo>
                  <a:lnTo>
                    <a:pt x="94" y="20"/>
                  </a:lnTo>
                  <a:lnTo>
                    <a:pt x="96" y="20"/>
                  </a:lnTo>
                  <a:close/>
                  <a:moveTo>
                    <a:pt x="94" y="17"/>
                  </a:moveTo>
                  <a:lnTo>
                    <a:pt x="92" y="13"/>
                  </a:lnTo>
                  <a:lnTo>
                    <a:pt x="92" y="11"/>
                  </a:lnTo>
                  <a:lnTo>
                    <a:pt x="90" y="11"/>
                  </a:lnTo>
                  <a:lnTo>
                    <a:pt x="88" y="9"/>
                  </a:lnTo>
                  <a:lnTo>
                    <a:pt x="87" y="11"/>
                  </a:lnTo>
                  <a:lnTo>
                    <a:pt x="85" y="11"/>
                  </a:lnTo>
                  <a:lnTo>
                    <a:pt x="83" y="13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94" y="17"/>
                  </a:lnTo>
                  <a:close/>
                  <a:moveTo>
                    <a:pt x="101" y="7"/>
                  </a:moveTo>
                  <a:lnTo>
                    <a:pt x="103" y="7"/>
                  </a:lnTo>
                  <a:lnTo>
                    <a:pt x="103" y="11"/>
                  </a:lnTo>
                  <a:lnTo>
                    <a:pt x="105" y="9"/>
                  </a:lnTo>
                  <a:lnTo>
                    <a:pt x="107" y="7"/>
                  </a:lnTo>
                  <a:lnTo>
                    <a:pt x="111" y="7"/>
                  </a:lnTo>
                  <a:lnTo>
                    <a:pt x="112" y="7"/>
                  </a:lnTo>
                  <a:lnTo>
                    <a:pt x="114" y="7"/>
                  </a:lnTo>
                  <a:lnTo>
                    <a:pt x="116" y="9"/>
                  </a:lnTo>
                  <a:lnTo>
                    <a:pt x="116" y="11"/>
                  </a:lnTo>
                  <a:lnTo>
                    <a:pt x="118" y="15"/>
                  </a:lnTo>
                  <a:lnTo>
                    <a:pt x="118" y="17"/>
                  </a:lnTo>
                  <a:lnTo>
                    <a:pt x="118" y="19"/>
                  </a:lnTo>
                  <a:lnTo>
                    <a:pt x="118" y="22"/>
                  </a:lnTo>
                  <a:lnTo>
                    <a:pt x="116" y="24"/>
                  </a:lnTo>
                  <a:lnTo>
                    <a:pt x="114" y="26"/>
                  </a:lnTo>
                  <a:lnTo>
                    <a:pt x="112" y="28"/>
                  </a:lnTo>
                  <a:lnTo>
                    <a:pt x="109" y="28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3" y="26"/>
                  </a:lnTo>
                  <a:lnTo>
                    <a:pt x="103" y="35"/>
                  </a:lnTo>
                  <a:lnTo>
                    <a:pt x="101" y="35"/>
                  </a:lnTo>
                  <a:lnTo>
                    <a:pt x="101" y="7"/>
                  </a:lnTo>
                  <a:close/>
                  <a:moveTo>
                    <a:pt x="109" y="24"/>
                  </a:moveTo>
                  <a:lnTo>
                    <a:pt x="111" y="24"/>
                  </a:lnTo>
                  <a:lnTo>
                    <a:pt x="112" y="24"/>
                  </a:lnTo>
                  <a:lnTo>
                    <a:pt x="112" y="22"/>
                  </a:lnTo>
                  <a:lnTo>
                    <a:pt x="114" y="20"/>
                  </a:lnTo>
                  <a:lnTo>
                    <a:pt x="114" y="19"/>
                  </a:lnTo>
                  <a:lnTo>
                    <a:pt x="114" y="17"/>
                  </a:lnTo>
                  <a:lnTo>
                    <a:pt x="114" y="15"/>
                  </a:lnTo>
                  <a:lnTo>
                    <a:pt x="114" y="13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09" y="9"/>
                  </a:lnTo>
                  <a:lnTo>
                    <a:pt x="107" y="11"/>
                  </a:lnTo>
                  <a:lnTo>
                    <a:pt x="105" y="13"/>
                  </a:lnTo>
                  <a:lnTo>
                    <a:pt x="105" y="15"/>
                  </a:lnTo>
                  <a:lnTo>
                    <a:pt x="103" y="19"/>
                  </a:lnTo>
                  <a:lnTo>
                    <a:pt x="105" y="22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9" y="24"/>
                  </a:lnTo>
                  <a:close/>
                  <a:moveTo>
                    <a:pt x="125" y="22"/>
                  </a:moveTo>
                  <a:lnTo>
                    <a:pt x="125" y="22"/>
                  </a:lnTo>
                  <a:lnTo>
                    <a:pt x="133" y="7"/>
                  </a:lnTo>
                  <a:lnTo>
                    <a:pt x="138" y="7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5" y="13"/>
                  </a:lnTo>
                  <a:lnTo>
                    <a:pt x="125" y="28"/>
                  </a:lnTo>
                  <a:lnTo>
                    <a:pt x="122" y="28"/>
                  </a:lnTo>
                  <a:lnTo>
                    <a:pt x="122" y="7"/>
                  </a:lnTo>
                  <a:lnTo>
                    <a:pt x="125" y="7"/>
                  </a:lnTo>
                  <a:lnTo>
                    <a:pt x="125" y="22"/>
                  </a:lnTo>
                  <a:close/>
                  <a:moveTo>
                    <a:pt x="155" y="7"/>
                  </a:moveTo>
                  <a:lnTo>
                    <a:pt x="159" y="7"/>
                  </a:lnTo>
                  <a:lnTo>
                    <a:pt x="159" y="28"/>
                  </a:lnTo>
                  <a:lnTo>
                    <a:pt x="155" y="28"/>
                  </a:lnTo>
                  <a:lnTo>
                    <a:pt x="155" y="19"/>
                  </a:lnTo>
                  <a:lnTo>
                    <a:pt x="146" y="19"/>
                  </a:lnTo>
                  <a:lnTo>
                    <a:pt x="146" y="28"/>
                  </a:lnTo>
                  <a:lnTo>
                    <a:pt x="142" y="28"/>
                  </a:lnTo>
                  <a:lnTo>
                    <a:pt x="142" y="7"/>
                  </a:lnTo>
                  <a:lnTo>
                    <a:pt x="146" y="7"/>
                  </a:lnTo>
                  <a:lnTo>
                    <a:pt x="146" y="15"/>
                  </a:lnTo>
                  <a:lnTo>
                    <a:pt x="155" y="15"/>
                  </a:lnTo>
                  <a:lnTo>
                    <a:pt x="155" y="7"/>
                  </a:lnTo>
                  <a:close/>
                  <a:moveTo>
                    <a:pt x="177" y="0"/>
                  </a:moveTo>
                  <a:lnTo>
                    <a:pt x="179" y="0"/>
                  </a:lnTo>
                  <a:lnTo>
                    <a:pt x="179" y="2"/>
                  </a:lnTo>
                  <a:lnTo>
                    <a:pt x="179" y="4"/>
                  </a:lnTo>
                  <a:lnTo>
                    <a:pt x="177" y="4"/>
                  </a:lnTo>
                  <a:lnTo>
                    <a:pt x="175" y="4"/>
                  </a:lnTo>
                  <a:lnTo>
                    <a:pt x="173" y="4"/>
                  </a:lnTo>
                  <a:lnTo>
                    <a:pt x="170" y="4"/>
                  </a:lnTo>
                  <a:lnTo>
                    <a:pt x="168" y="6"/>
                  </a:lnTo>
                  <a:lnTo>
                    <a:pt x="166" y="7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9"/>
                  </a:lnTo>
                  <a:lnTo>
                    <a:pt x="168" y="7"/>
                  </a:lnTo>
                  <a:lnTo>
                    <a:pt x="170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7" y="9"/>
                  </a:lnTo>
                  <a:lnTo>
                    <a:pt x="177" y="11"/>
                  </a:lnTo>
                  <a:lnTo>
                    <a:pt x="179" y="13"/>
                  </a:lnTo>
                  <a:lnTo>
                    <a:pt x="181" y="15"/>
                  </a:lnTo>
                  <a:lnTo>
                    <a:pt x="181" y="19"/>
                  </a:lnTo>
                  <a:lnTo>
                    <a:pt x="181" y="20"/>
                  </a:lnTo>
                  <a:lnTo>
                    <a:pt x="179" y="22"/>
                  </a:lnTo>
                  <a:lnTo>
                    <a:pt x="177" y="24"/>
                  </a:lnTo>
                  <a:lnTo>
                    <a:pt x="175" y="26"/>
                  </a:lnTo>
                  <a:lnTo>
                    <a:pt x="173" y="28"/>
                  </a:lnTo>
                  <a:lnTo>
                    <a:pt x="171" y="28"/>
                  </a:lnTo>
                  <a:lnTo>
                    <a:pt x="170" y="28"/>
                  </a:lnTo>
                  <a:lnTo>
                    <a:pt x="168" y="28"/>
                  </a:lnTo>
                  <a:lnTo>
                    <a:pt x="166" y="26"/>
                  </a:lnTo>
                  <a:lnTo>
                    <a:pt x="164" y="26"/>
                  </a:lnTo>
                  <a:lnTo>
                    <a:pt x="164" y="24"/>
                  </a:lnTo>
                  <a:lnTo>
                    <a:pt x="162" y="22"/>
                  </a:lnTo>
                  <a:lnTo>
                    <a:pt x="162" y="19"/>
                  </a:lnTo>
                  <a:lnTo>
                    <a:pt x="162" y="17"/>
                  </a:lnTo>
                  <a:lnTo>
                    <a:pt x="162" y="15"/>
                  </a:lnTo>
                  <a:lnTo>
                    <a:pt x="162" y="13"/>
                  </a:lnTo>
                  <a:lnTo>
                    <a:pt x="162" y="9"/>
                  </a:lnTo>
                  <a:lnTo>
                    <a:pt x="164" y="7"/>
                  </a:lnTo>
                  <a:lnTo>
                    <a:pt x="164" y="6"/>
                  </a:lnTo>
                  <a:lnTo>
                    <a:pt x="166" y="4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5" y="2"/>
                  </a:lnTo>
                  <a:lnTo>
                    <a:pt x="177" y="0"/>
                  </a:lnTo>
                  <a:close/>
                  <a:moveTo>
                    <a:pt x="177" y="19"/>
                  </a:moveTo>
                  <a:lnTo>
                    <a:pt x="177" y="17"/>
                  </a:lnTo>
                  <a:lnTo>
                    <a:pt x="177" y="15"/>
                  </a:lnTo>
                  <a:lnTo>
                    <a:pt x="175" y="13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6" y="17"/>
                  </a:lnTo>
                  <a:lnTo>
                    <a:pt x="166" y="19"/>
                  </a:lnTo>
                  <a:lnTo>
                    <a:pt x="166" y="20"/>
                  </a:lnTo>
                  <a:lnTo>
                    <a:pt x="166" y="22"/>
                  </a:lnTo>
                  <a:lnTo>
                    <a:pt x="168" y="24"/>
                  </a:lnTo>
                  <a:lnTo>
                    <a:pt x="170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2"/>
                  </a:lnTo>
                  <a:lnTo>
                    <a:pt x="177" y="20"/>
                  </a:lnTo>
                  <a:lnTo>
                    <a:pt x="177" y="19"/>
                  </a:lnTo>
                  <a:close/>
                  <a:moveTo>
                    <a:pt x="196" y="7"/>
                  </a:moveTo>
                  <a:lnTo>
                    <a:pt x="199" y="7"/>
                  </a:lnTo>
                  <a:lnTo>
                    <a:pt x="199" y="9"/>
                  </a:lnTo>
                  <a:lnTo>
                    <a:pt x="197" y="13"/>
                  </a:lnTo>
                  <a:lnTo>
                    <a:pt x="197" y="15"/>
                  </a:lnTo>
                  <a:lnTo>
                    <a:pt x="197" y="17"/>
                  </a:lnTo>
                  <a:lnTo>
                    <a:pt x="196" y="19"/>
                  </a:lnTo>
                  <a:lnTo>
                    <a:pt x="196" y="22"/>
                  </a:lnTo>
                  <a:lnTo>
                    <a:pt x="194" y="24"/>
                  </a:lnTo>
                  <a:lnTo>
                    <a:pt x="194" y="26"/>
                  </a:lnTo>
                  <a:lnTo>
                    <a:pt x="192" y="30"/>
                  </a:lnTo>
                  <a:lnTo>
                    <a:pt x="190" y="32"/>
                  </a:lnTo>
                  <a:lnTo>
                    <a:pt x="190" y="33"/>
                  </a:lnTo>
                  <a:lnTo>
                    <a:pt x="188" y="35"/>
                  </a:lnTo>
                  <a:lnTo>
                    <a:pt x="186" y="35"/>
                  </a:lnTo>
                  <a:lnTo>
                    <a:pt x="184" y="35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0"/>
                  </a:lnTo>
                  <a:lnTo>
                    <a:pt x="190" y="28"/>
                  </a:lnTo>
                  <a:lnTo>
                    <a:pt x="183" y="7"/>
                  </a:lnTo>
                  <a:lnTo>
                    <a:pt x="186" y="7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6" y="7"/>
                  </a:lnTo>
                  <a:close/>
                  <a:moveTo>
                    <a:pt x="203" y="7"/>
                  </a:moveTo>
                  <a:lnTo>
                    <a:pt x="207" y="7"/>
                  </a:lnTo>
                  <a:lnTo>
                    <a:pt x="207" y="11"/>
                  </a:lnTo>
                  <a:lnTo>
                    <a:pt x="207" y="9"/>
                  </a:lnTo>
                  <a:lnTo>
                    <a:pt x="208" y="7"/>
                  </a:lnTo>
                  <a:lnTo>
                    <a:pt x="210" y="7"/>
                  </a:lnTo>
                  <a:lnTo>
                    <a:pt x="212" y="7"/>
                  </a:lnTo>
                  <a:lnTo>
                    <a:pt x="214" y="7"/>
                  </a:lnTo>
                  <a:lnTo>
                    <a:pt x="216" y="7"/>
                  </a:lnTo>
                  <a:lnTo>
                    <a:pt x="218" y="9"/>
                  </a:lnTo>
                  <a:lnTo>
                    <a:pt x="220" y="11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0" y="19"/>
                  </a:lnTo>
                  <a:lnTo>
                    <a:pt x="220" y="22"/>
                  </a:lnTo>
                  <a:lnTo>
                    <a:pt x="218" y="24"/>
                  </a:lnTo>
                  <a:lnTo>
                    <a:pt x="216" y="26"/>
                  </a:lnTo>
                  <a:lnTo>
                    <a:pt x="214" y="28"/>
                  </a:lnTo>
                  <a:lnTo>
                    <a:pt x="212" y="28"/>
                  </a:lnTo>
                  <a:lnTo>
                    <a:pt x="210" y="28"/>
                  </a:lnTo>
                  <a:lnTo>
                    <a:pt x="208" y="28"/>
                  </a:lnTo>
                  <a:lnTo>
                    <a:pt x="207" y="26"/>
                  </a:lnTo>
                  <a:lnTo>
                    <a:pt x="207" y="35"/>
                  </a:lnTo>
                  <a:lnTo>
                    <a:pt x="203" y="35"/>
                  </a:lnTo>
                  <a:lnTo>
                    <a:pt x="203" y="7"/>
                  </a:lnTo>
                  <a:close/>
                  <a:moveTo>
                    <a:pt x="210" y="24"/>
                  </a:moveTo>
                  <a:lnTo>
                    <a:pt x="212" y="24"/>
                  </a:lnTo>
                  <a:lnTo>
                    <a:pt x="214" y="24"/>
                  </a:lnTo>
                  <a:lnTo>
                    <a:pt x="216" y="22"/>
                  </a:lnTo>
                  <a:lnTo>
                    <a:pt x="216" y="20"/>
                  </a:lnTo>
                  <a:lnTo>
                    <a:pt x="216" y="19"/>
                  </a:lnTo>
                  <a:lnTo>
                    <a:pt x="216" y="17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4" y="11"/>
                  </a:lnTo>
                  <a:lnTo>
                    <a:pt x="210" y="9"/>
                  </a:lnTo>
                  <a:lnTo>
                    <a:pt x="208" y="11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9"/>
                  </a:lnTo>
                  <a:lnTo>
                    <a:pt x="207" y="22"/>
                  </a:lnTo>
                  <a:lnTo>
                    <a:pt x="207" y="24"/>
                  </a:lnTo>
                  <a:lnTo>
                    <a:pt x="208" y="24"/>
                  </a:lnTo>
                  <a:lnTo>
                    <a:pt x="210" y="24"/>
                  </a:lnTo>
                  <a:close/>
                  <a:moveTo>
                    <a:pt x="227" y="11"/>
                  </a:moveTo>
                  <a:lnTo>
                    <a:pt x="227" y="28"/>
                  </a:lnTo>
                  <a:lnTo>
                    <a:pt x="223" y="28"/>
                  </a:lnTo>
                  <a:lnTo>
                    <a:pt x="223" y="7"/>
                  </a:lnTo>
                  <a:lnTo>
                    <a:pt x="236" y="7"/>
                  </a:lnTo>
                  <a:lnTo>
                    <a:pt x="236" y="11"/>
                  </a:lnTo>
                  <a:lnTo>
                    <a:pt x="227" y="1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8" name="Freeform 158"/>
            <p:cNvSpPr>
              <a:spLocks noEditPoints="1"/>
            </p:cNvSpPr>
            <p:nvPr/>
          </p:nvSpPr>
          <p:spPr bwMode="auto">
            <a:xfrm>
              <a:off x="1586" y="2485"/>
              <a:ext cx="111" cy="33"/>
            </a:xfrm>
            <a:custGeom>
              <a:avLst/>
              <a:gdLst>
                <a:gd name="T0" fmla="*/ 17 w 111"/>
                <a:gd name="T1" fmla="*/ 26 h 33"/>
                <a:gd name="T2" fmla="*/ 4 w 111"/>
                <a:gd name="T3" fmla="*/ 26 h 33"/>
                <a:gd name="T4" fmla="*/ 21 w 111"/>
                <a:gd name="T5" fmla="*/ 0 h 33"/>
                <a:gd name="T6" fmla="*/ 43 w 111"/>
                <a:gd name="T7" fmla="*/ 22 h 33"/>
                <a:gd name="T8" fmla="*/ 37 w 111"/>
                <a:gd name="T9" fmla="*/ 26 h 33"/>
                <a:gd name="T10" fmla="*/ 30 w 111"/>
                <a:gd name="T11" fmla="*/ 26 h 33"/>
                <a:gd name="T12" fmla="*/ 26 w 111"/>
                <a:gd name="T13" fmla="*/ 20 h 33"/>
                <a:gd name="T14" fmla="*/ 26 w 111"/>
                <a:gd name="T15" fmla="*/ 11 h 33"/>
                <a:gd name="T16" fmla="*/ 32 w 111"/>
                <a:gd name="T17" fmla="*/ 6 h 33"/>
                <a:gd name="T18" fmla="*/ 39 w 111"/>
                <a:gd name="T19" fmla="*/ 8 h 33"/>
                <a:gd name="T20" fmla="*/ 43 w 111"/>
                <a:gd name="T21" fmla="*/ 15 h 33"/>
                <a:gd name="T22" fmla="*/ 30 w 111"/>
                <a:gd name="T23" fmla="*/ 20 h 33"/>
                <a:gd name="T24" fmla="*/ 36 w 111"/>
                <a:gd name="T25" fmla="*/ 24 h 33"/>
                <a:gd name="T26" fmla="*/ 39 w 111"/>
                <a:gd name="T27" fmla="*/ 22 h 33"/>
                <a:gd name="T28" fmla="*/ 39 w 111"/>
                <a:gd name="T29" fmla="*/ 20 h 33"/>
                <a:gd name="T30" fmla="*/ 39 w 111"/>
                <a:gd name="T31" fmla="*/ 13 h 33"/>
                <a:gd name="T32" fmla="*/ 36 w 111"/>
                <a:gd name="T33" fmla="*/ 9 h 33"/>
                <a:gd name="T34" fmla="*/ 30 w 111"/>
                <a:gd name="T35" fmla="*/ 11 h 33"/>
                <a:gd name="T36" fmla="*/ 30 w 111"/>
                <a:gd name="T37" fmla="*/ 15 h 33"/>
                <a:gd name="T38" fmla="*/ 50 w 111"/>
                <a:gd name="T39" fmla="*/ 8 h 33"/>
                <a:gd name="T40" fmla="*/ 52 w 111"/>
                <a:gd name="T41" fmla="*/ 8 h 33"/>
                <a:gd name="T42" fmla="*/ 56 w 111"/>
                <a:gd name="T43" fmla="*/ 6 h 33"/>
                <a:gd name="T44" fmla="*/ 63 w 111"/>
                <a:gd name="T45" fmla="*/ 9 h 33"/>
                <a:gd name="T46" fmla="*/ 65 w 111"/>
                <a:gd name="T47" fmla="*/ 15 h 33"/>
                <a:gd name="T48" fmla="*/ 63 w 111"/>
                <a:gd name="T49" fmla="*/ 24 h 33"/>
                <a:gd name="T50" fmla="*/ 56 w 111"/>
                <a:gd name="T51" fmla="*/ 26 h 33"/>
                <a:gd name="T52" fmla="*/ 52 w 111"/>
                <a:gd name="T53" fmla="*/ 26 h 33"/>
                <a:gd name="T54" fmla="*/ 50 w 111"/>
                <a:gd name="T55" fmla="*/ 33 h 33"/>
                <a:gd name="T56" fmla="*/ 56 w 111"/>
                <a:gd name="T57" fmla="*/ 24 h 33"/>
                <a:gd name="T58" fmla="*/ 60 w 111"/>
                <a:gd name="T59" fmla="*/ 22 h 33"/>
                <a:gd name="T60" fmla="*/ 61 w 111"/>
                <a:gd name="T61" fmla="*/ 17 h 33"/>
                <a:gd name="T62" fmla="*/ 61 w 111"/>
                <a:gd name="T63" fmla="*/ 11 h 33"/>
                <a:gd name="T64" fmla="*/ 56 w 111"/>
                <a:gd name="T65" fmla="*/ 9 h 33"/>
                <a:gd name="T66" fmla="*/ 50 w 111"/>
                <a:gd name="T67" fmla="*/ 13 h 33"/>
                <a:gd name="T68" fmla="*/ 52 w 111"/>
                <a:gd name="T69" fmla="*/ 22 h 33"/>
                <a:gd name="T70" fmla="*/ 80 w 111"/>
                <a:gd name="T71" fmla="*/ 22 h 33"/>
                <a:gd name="T72" fmla="*/ 91 w 111"/>
                <a:gd name="T73" fmla="*/ 26 h 33"/>
                <a:gd name="T74" fmla="*/ 87 w 111"/>
                <a:gd name="T75" fmla="*/ 13 h 33"/>
                <a:gd name="T76" fmla="*/ 87 w 111"/>
                <a:gd name="T77" fmla="*/ 11 h 33"/>
                <a:gd name="T78" fmla="*/ 78 w 111"/>
                <a:gd name="T79" fmla="*/ 26 h 33"/>
                <a:gd name="T80" fmla="*/ 71 w 111"/>
                <a:gd name="T81" fmla="*/ 11 h 33"/>
                <a:gd name="T82" fmla="*/ 72 w 111"/>
                <a:gd name="T83" fmla="*/ 15 h 33"/>
                <a:gd name="T84" fmla="*/ 69 w 111"/>
                <a:gd name="T85" fmla="*/ 8 h 33"/>
                <a:gd name="T86" fmla="*/ 111 w 111"/>
                <a:gd name="T87" fmla="*/ 20 h 33"/>
                <a:gd name="T88" fmla="*/ 109 w 111"/>
                <a:gd name="T89" fmla="*/ 24 h 33"/>
                <a:gd name="T90" fmla="*/ 104 w 111"/>
                <a:gd name="T91" fmla="*/ 26 h 33"/>
                <a:gd name="T92" fmla="*/ 98 w 111"/>
                <a:gd name="T93" fmla="*/ 8 h 33"/>
                <a:gd name="T94" fmla="*/ 106 w 111"/>
                <a:gd name="T95" fmla="*/ 15 h 33"/>
                <a:gd name="T96" fmla="*/ 111 w 111"/>
                <a:gd name="T97" fmla="*/ 20 h 33"/>
                <a:gd name="T98" fmla="*/ 106 w 111"/>
                <a:gd name="T99" fmla="*/ 24 h 33"/>
                <a:gd name="T100" fmla="*/ 108 w 111"/>
                <a:gd name="T101" fmla="*/ 20 h 33"/>
                <a:gd name="T102" fmla="*/ 106 w 111"/>
                <a:gd name="T103" fmla="*/ 17 h 33"/>
                <a:gd name="T104" fmla="*/ 98 w 111"/>
                <a:gd name="T105" fmla="*/ 24 h 3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1"/>
                <a:gd name="T160" fmla="*/ 0 h 33"/>
                <a:gd name="T161" fmla="*/ 111 w 111"/>
                <a:gd name="T162" fmla="*/ 33 h 3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1" h="33">
                  <a:moveTo>
                    <a:pt x="21" y="0"/>
                  </a:moveTo>
                  <a:lnTo>
                    <a:pt x="21" y="26"/>
                  </a:lnTo>
                  <a:lnTo>
                    <a:pt x="17" y="26"/>
                  </a:lnTo>
                  <a:lnTo>
                    <a:pt x="17" y="2"/>
                  </a:lnTo>
                  <a:lnTo>
                    <a:pt x="4" y="2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21" y="0"/>
                  </a:lnTo>
                  <a:close/>
                  <a:moveTo>
                    <a:pt x="43" y="20"/>
                  </a:moveTo>
                  <a:lnTo>
                    <a:pt x="43" y="20"/>
                  </a:lnTo>
                  <a:lnTo>
                    <a:pt x="43" y="22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7"/>
                  </a:lnTo>
                  <a:lnTo>
                    <a:pt x="26" y="15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0" y="8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9" y="8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3" y="15"/>
                  </a:lnTo>
                  <a:lnTo>
                    <a:pt x="43" y="17"/>
                  </a:lnTo>
                  <a:lnTo>
                    <a:pt x="30" y="17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2" y="24"/>
                  </a:lnTo>
                  <a:lnTo>
                    <a:pt x="36" y="24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3" y="20"/>
                  </a:lnTo>
                  <a:close/>
                  <a:moveTo>
                    <a:pt x="41" y="15"/>
                  </a:moveTo>
                  <a:lnTo>
                    <a:pt x="39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6" y="9"/>
                  </a:lnTo>
                  <a:lnTo>
                    <a:pt x="34" y="9"/>
                  </a:lnTo>
                  <a:lnTo>
                    <a:pt x="32" y="9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41" y="15"/>
                  </a:lnTo>
                  <a:close/>
                  <a:moveTo>
                    <a:pt x="48" y="8"/>
                  </a:moveTo>
                  <a:lnTo>
                    <a:pt x="50" y="8"/>
                  </a:lnTo>
                  <a:lnTo>
                    <a:pt x="50" y="9"/>
                  </a:lnTo>
                  <a:lnTo>
                    <a:pt x="52" y="8"/>
                  </a:lnTo>
                  <a:lnTo>
                    <a:pt x="54" y="6"/>
                  </a:lnTo>
                  <a:lnTo>
                    <a:pt x="56" y="6"/>
                  </a:lnTo>
                  <a:lnTo>
                    <a:pt x="60" y="6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5" y="13"/>
                  </a:lnTo>
                  <a:lnTo>
                    <a:pt x="65" y="15"/>
                  </a:lnTo>
                  <a:lnTo>
                    <a:pt x="65" y="19"/>
                  </a:lnTo>
                  <a:lnTo>
                    <a:pt x="63" y="20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60" y="26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50" y="33"/>
                  </a:lnTo>
                  <a:lnTo>
                    <a:pt x="48" y="33"/>
                  </a:lnTo>
                  <a:lnTo>
                    <a:pt x="48" y="8"/>
                  </a:lnTo>
                  <a:close/>
                  <a:moveTo>
                    <a:pt x="56" y="24"/>
                  </a:moveTo>
                  <a:lnTo>
                    <a:pt x="58" y="24"/>
                  </a:lnTo>
                  <a:lnTo>
                    <a:pt x="60" y="22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61" y="17"/>
                  </a:lnTo>
                  <a:lnTo>
                    <a:pt x="61" y="15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4" y="9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50" y="17"/>
                  </a:lnTo>
                  <a:lnTo>
                    <a:pt x="50" y="20"/>
                  </a:lnTo>
                  <a:lnTo>
                    <a:pt x="52" y="22"/>
                  </a:lnTo>
                  <a:lnTo>
                    <a:pt x="54" y="24"/>
                  </a:lnTo>
                  <a:lnTo>
                    <a:pt x="56" y="24"/>
                  </a:lnTo>
                  <a:close/>
                  <a:moveTo>
                    <a:pt x="80" y="22"/>
                  </a:moveTo>
                  <a:lnTo>
                    <a:pt x="85" y="8"/>
                  </a:lnTo>
                  <a:lnTo>
                    <a:pt x="91" y="8"/>
                  </a:lnTo>
                  <a:lnTo>
                    <a:pt x="91" y="26"/>
                  </a:lnTo>
                  <a:lnTo>
                    <a:pt x="87" y="26"/>
                  </a:lnTo>
                  <a:lnTo>
                    <a:pt x="87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2" y="26"/>
                  </a:lnTo>
                  <a:lnTo>
                    <a:pt x="78" y="26"/>
                  </a:lnTo>
                  <a:lnTo>
                    <a:pt x="72" y="11"/>
                  </a:lnTo>
                  <a:lnTo>
                    <a:pt x="71" y="11"/>
                  </a:lnTo>
                  <a:lnTo>
                    <a:pt x="72" y="13"/>
                  </a:lnTo>
                  <a:lnTo>
                    <a:pt x="72" y="15"/>
                  </a:lnTo>
                  <a:lnTo>
                    <a:pt x="72" y="26"/>
                  </a:lnTo>
                  <a:lnTo>
                    <a:pt x="69" y="26"/>
                  </a:lnTo>
                  <a:lnTo>
                    <a:pt x="69" y="8"/>
                  </a:lnTo>
                  <a:lnTo>
                    <a:pt x="72" y="8"/>
                  </a:lnTo>
                  <a:lnTo>
                    <a:pt x="80" y="22"/>
                  </a:lnTo>
                  <a:close/>
                  <a:moveTo>
                    <a:pt x="111" y="20"/>
                  </a:moveTo>
                  <a:lnTo>
                    <a:pt x="109" y="22"/>
                  </a:lnTo>
                  <a:lnTo>
                    <a:pt x="109" y="24"/>
                  </a:lnTo>
                  <a:lnTo>
                    <a:pt x="108" y="26"/>
                  </a:lnTo>
                  <a:lnTo>
                    <a:pt x="106" y="26"/>
                  </a:lnTo>
                  <a:lnTo>
                    <a:pt x="104" y="26"/>
                  </a:lnTo>
                  <a:lnTo>
                    <a:pt x="95" y="26"/>
                  </a:lnTo>
                  <a:lnTo>
                    <a:pt x="95" y="8"/>
                  </a:lnTo>
                  <a:lnTo>
                    <a:pt x="98" y="8"/>
                  </a:lnTo>
                  <a:lnTo>
                    <a:pt x="98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11" y="20"/>
                  </a:lnTo>
                  <a:close/>
                  <a:moveTo>
                    <a:pt x="98" y="24"/>
                  </a:moveTo>
                  <a:lnTo>
                    <a:pt x="104" y="24"/>
                  </a:lnTo>
                  <a:lnTo>
                    <a:pt x="106" y="24"/>
                  </a:lnTo>
                  <a:lnTo>
                    <a:pt x="106" y="22"/>
                  </a:lnTo>
                  <a:lnTo>
                    <a:pt x="108" y="22"/>
                  </a:lnTo>
                  <a:lnTo>
                    <a:pt x="108" y="20"/>
                  </a:lnTo>
                  <a:lnTo>
                    <a:pt x="108" y="19"/>
                  </a:lnTo>
                  <a:lnTo>
                    <a:pt x="106" y="19"/>
                  </a:lnTo>
                  <a:lnTo>
                    <a:pt x="106" y="17"/>
                  </a:lnTo>
                  <a:lnTo>
                    <a:pt x="104" y="17"/>
                  </a:lnTo>
                  <a:lnTo>
                    <a:pt x="98" y="17"/>
                  </a:lnTo>
                  <a:lnTo>
                    <a:pt x="98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09" name="Freeform 159"/>
            <p:cNvSpPr>
              <a:spLocks noEditPoints="1"/>
            </p:cNvSpPr>
            <p:nvPr/>
          </p:nvSpPr>
          <p:spPr bwMode="auto">
            <a:xfrm>
              <a:off x="1381" y="2258"/>
              <a:ext cx="106" cy="35"/>
            </a:xfrm>
            <a:custGeom>
              <a:avLst/>
              <a:gdLst>
                <a:gd name="T0" fmla="*/ 0 w 106"/>
                <a:gd name="T1" fmla="*/ 0 h 35"/>
                <a:gd name="T2" fmla="*/ 17 w 106"/>
                <a:gd name="T3" fmla="*/ 0 h 35"/>
                <a:gd name="T4" fmla="*/ 23 w 106"/>
                <a:gd name="T5" fmla="*/ 28 h 35"/>
                <a:gd name="T6" fmla="*/ 4 w 106"/>
                <a:gd name="T7" fmla="*/ 17 h 35"/>
                <a:gd name="T8" fmla="*/ 30 w 106"/>
                <a:gd name="T9" fmla="*/ 22 h 35"/>
                <a:gd name="T10" fmla="*/ 41 w 106"/>
                <a:gd name="T11" fmla="*/ 28 h 35"/>
                <a:gd name="T12" fmla="*/ 37 w 106"/>
                <a:gd name="T13" fmla="*/ 13 h 35"/>
                <a:gd name="T14" fmla="*/ 26 w 106"/>
                <a:gd name="T15" fmla="*/ 7 h 35"/>
                <a:gd name="T16" fmla="*/ 47 w 106"/>
                <a:gd name="T17" fmla="*/ 7 h 35"/>
                <a:gd name="T18" fmla="*/ 50 w 106"/>
                <a:gd name="T19" fmla="*/ 9 h 35"/>
                <a:gd name="T20" fmla="*/ 54 w 106"/>
                <a:gd name="T21" fmla="*/ 7 h 35"/>
                <a:gd name="T22" fmla="*/ 59 w 106"/>
                <a:gd name="T23" fmla="*/ 7 h 35"/>
                <a:gd name="T24" fmla="*/ 63 w 106"/>
                <a:gd name="T25" fmla="*/ 15 h 35"/>
                <a:gd name="T26" fmla="*/ 63 w 106"/>
                <a:gd name="T27" fmla="*/ 22 h 35"/>
                <a:gd name="T28" fmla="*/ 58 w 106"/>
                <a:gd name="T29" fmla="*/ 28 h 35"/>
                <a:gd name="T30" fmla="*/ 52 w 106"/>
                <a:gd name="T31" fmla="*/ 26 h 35"/>
                <a:gd name="T32" fmla="*/ 50 w 106"/>
                <a:gd name="T33" fmla="*/ 24 h 35"/>
                <a:gd name="T34" fmla="*/ 47 w 106"/>
                <a:gd name="T35" fmla="*/ 7 h 35"/>
                <a:gd name="T36" fmla="*/ 58 w 106"/>
                <a:gd name="T37" fmla="*/ 24 h 35"/>
                <a:gd name="T38" fmla="*/ 59 w 106"/>
                <a:gd name="T39" fmla="*/ 18 h 35"/>
                <a:gd name="T40" fmla="*/ 59 w 106"/>
                <a:gd name="T41" fmla="*/ 13 h 35"/>
                <a:gd name="T42" fmla="*/ 58 w 106"/>
                <a:gd name="T43" fmla="*/ 9 h 35"/>
                <a:gd name="T44" fmla="*/ 50 w 106"/>
                <a:gd name="T45" fmla="*/ 11 h 35"/>
                <a:gd name="T46" fmla="*/ 50 w 106"/>
                <a:gd name="T47" fmla="*/ 20 h 35"/>
                <a:gd name="T48" fmla="*/ 56 w 106"/>
                <a:gd name="T49" fmla="*/ 24 h 35"/>
                <a:gd name="T50" fmla="*/ 80 w 106"/>
                <a:gd name="T51" fmla="*/ 7 h 35"/>
                <a:gd name="T52" fmla="*/ 83 w 106"/>
                <a:gd name="T53" fmla="*/ 15 h 35"/>
                <a:gd name="T54" fmla="*/ 83 w 106"/>
                <a:gd name="T55" fmla="*/ 22 h 35"/>
                <a:gd name="T56" fmla="*/ 78 w 106"/>
                <a:gd name="T57" fmla="*/ 28 h 35"/>
                <a:gd name="T58" fmla="*/ 71 w 106"/>
                <a:gd name="T59" fmla="*/ 26 h 35"/>
                <a:gd name="T60" fmla="*/ 67 w 106"/>
                <a:gd name="T61" fmla="*/ 20 h 35"/>
                <a:gd name="T62" fmla="*/ 67 w 106"/>
                <a:gd name="T63" fmla="*/ 13 h 35"/>
                <a:gd name="T64" fmla="*/ 72 w 106"/>
                <a:gd name="T65" fmla="*/ 7 h 35"/>
                <a:gd name="T66" fmla="*/ 78 w 106"/>
                <a:gd name="T67" fmla="*/ 24 h 35"/>
                <a:gd name="T68" fmla="*/ 80 w 106"/>
                <a:gd name="T69" fmla="*/ 20 h 35"/>
                <a:gd name="T70" fmla="*/ 82 w 106"/>
                <a:gd name="T71" fmla="*/ 15 h 35"/>
                <a:gd name="T72" fmla="*/ 78 w 106"/>
                <a:gd name="T73" fmla="*/ 11 h 35"/>
                <a:gd name="T74" fmla="*/ 74 w 106"/>
                <a:gd name="T75" fmla="*/ 9 h 35"/>
                <a:gd name="T76" fmla="*/ 71 w 106"/>
                <a:gd name="T77" fmla="*/ 13 h 35"/>
                <a:gd name="T78" fmla="*/ 71 w 106"/>
                <a:gd name="T79" fmla="*/ 18 h 35"/>
                <a:gd name="T80" fmla="*/ 72 w 106"/>
                <a:gd name="T81" fmla="*/ 24 h 35"/>
                <a:gd name="T82" fmla="*/ 89 w 106"/>
                <a:gd name="T83" fmla="*/ 7 h 35"/>
                <a:gd name="T84" fmla="*/ 102 w 106"/>
                <a:gd name="T85" fmla="*/ 9 h 35"/>
                <a:gd name="T86" fmla="*/ 104 w 106"/>
                <a:gd name="T87" fmla="*/ 13 h 35"/>
                <a:gd name="T88" fmla="*/ 100 w 106"/>
                <a:gd name="T89" fmla="*/ 17 h 35"/>
                <a:gd name="T90" fmla="*/ 104 w 106"/>
                <a:gd name="T91" fmla="*/ 18 h 35"/>
                <a:gd name="T92" fmla="*/ 104 w 106"/>
                <a:gd name="T93" fmla="*/ 24 h 35"/>
                <a:gd name="T94" fmla="*/ 100 w 106"/>
                <a:gd name="T95" fmla="*/ 26 h 35"/>
                <a:gd name="T96" fmla="*/ 89 w 106"/>
                <a:gd name="T97" fmla="*/ 7 h 35"/>
                <a:gd name="T98" fmla="*/ 98 w 106"/>
                <a:gd name="T99" fmla="*/ 15 h 35"/>
                <a:gd name="T100" fmla="*/ 100 w 106"/>
                <a:gd name="T101" fmla="*/ 15 h 35"/>
                <a:gd name="T102" fmla="*/ 100 w 106"/>
                <a:gd name="T103" fmla="*/ 11 h 35"/>
                <a:gd name="T104" fmla="*/ 96 w 106"/>
                <a:gd name="T105" fmla="*/ 9 h 35"/>
                <a:gd name="T106" fmla="*/ 91 w 106"/>
                <a:gd name="T107" fmla="*/ 24 h 35"/>
                <a:gd name="T108" fmla="*/ 100 w 106"/>
                <a:gd name="T109" fmla="*/ 24 h 35"/>
                <a:gd name="T110" fmla="*/ 102 w 106"/>
                <a:gd name="T111" fmla="*/ 20 h 35"/>
                <a:gd name="T112" fmla="*/ 96 w 106"/>
                <a:gd name="T113" fmla="*/ 18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6"/>
                <a:gd name="T172" fmla="*/ 0 h 35"/>
                <a:gd name="T173" fmla="*/ 106 w 106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6" h="35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3" y="0"/>
                  </a:lnTo>
                  <a:lnTo>
                    <a:pt x="11" y="11"/>
                  </a:lnTo>
                  <a:lnTo>
                    <a:pt x="23" y="28"/>
                  </a:lnTo>
                  <a:lnTo>
                    <a:pt x="19" y="28"/>
                  </a:lnTo>
                  <a:lnTo>
                    <a:pt x="10" y="13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30" y="22"/>
                  </a:moveTo>
                  <a:lnTo>
                    <a:pt x="30" y="22"/>
                  </a:lnTo>
                  <a:lnTo>
                    <a:pt x="37" y="7"/>
                  </a:lnTo>
                  <a:lnTo>
                    <a:pt x="41" y="7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9" y="13"/>
                  </a:lnTo>
                  <a:lnTo>
                    <a:pt x="37" y="13"/>
                  </a:lnTo>
                  <a:lnTo>
                    <a:pt x="30" y="28"/>
                  </a:lnTo>
                  <a:lnTo>
                    <a:pt x="26" y="28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0" y="22"/>
                  </a:lnTo>
                  <a:close/>
                  <a:moveTo>
                    <a:pt x="47" y="7"/>
                  </a:moveTo>
                  <a:lnTo>
                    <a:pt x="50" y="7"/>
                  </a:lnTo>
                  <a:lnTo>
                    <a:pt x="50" y="9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5"/>
                  </a:lnTo>
                  <a:lnTo>
                    <a:pt x="63" y="17"/>
                  </a:lnTo>
                  <a:lnTo>
                    <a:pt x="63" y="18"/>
                  </a:lnTo>
                  <a:lnTo>
                    <a:pt x="63" y="22"/>
                  </a:lnTo>
                  <a:lnTo>
                    <a:pt x="61" y="24"/>
                  </a:lnTo>
                  <a:lnTo>
                    <a:pt x="59" y="26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50" y="24"/>
                  </a:lnTo>
                  <a:lnTo>
                    <a:pt x="50" y="35"/>
                  </a:lnTo>
                  <a:lnTo>
                    <a:pt x="47" y="35"/>
                  </a:lnTo>
                  <a:lnTo>
                    <a:pt x="47" y="7"/>
                  </a:lnTo>
                  <a:close/>
                  <a:moveTo>
                    <a:pt x="56" y="24"/>
                  </a:moveTo>
                  <a:lnTo>
                    <a:pt x="56" y="24"/>
                  </a:lnTo>
                  <a:lnTo>
                    <a:pt x="58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8"/>
                  </a:lnTo>
                  <a:lnTo>
                    <a:pt x="59" y="17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8" y="11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2" y="11"/>
                  </a:lnTo>
                  <a:lnTo>
                    <a:pt x="50" y="11"/>
                  </a:lnTo>
                  <a:lnTo>
                    <a:pt x="50" y="15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close/>
                  <a:moveTo>
                    <a:pt x="76" y="7"/>
                  </a:moveTo>
                  <a:lnTo>
                    <a:pt x="78" y="7"/>
                  </a:lnTo>
                  <a:lnTo>
                    <a:pt x="80" y="7"/>
                  </a:lnTo>
                  <a:lnTo>
                    <a:pt x="82" y="9"/>
                  </a:lnTo>
                  <a:lnTo>
                    <a:pt x="83" y="13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2" y="24"/>
                  </a:lnTo>
                  <a:lnTo>
                    <a:pt x="80" y="26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2" y="28"/>
                  </a:lnTo>
                  <a:lnTo>
                    <a:pt x="71" y="26"/>
                  </a:lnTo>
                  <a:lnTo>
                    <a:pt x="69" y="24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7" y="17"/>
                  </a:lnTo>
                  <a:lnTo>
                    <a:pt x="67" y="15"/>
                  </a:lnTo>
                  <a:lnTo>
                    <a:pt x="67" y="13"/>
                  </a:lnTo>
                  <a:lnTo>
                    <a:pt x="69" y="9"/>
                  </a:lnTo>
                  <a:lnTo>
                    <a:pt x="71" y="7"/>
                  </a:lnTo>
                  <a:lnTo>
                    <a:pt x="72" y="7"/>
                  </a:lnTo>
                  <a:lnTo>
                    <a:pt x="76" y="7"/>
                  </a:lnTo>
                  <a:close/>
                  <a:moveTo>
                    <a:pt x="76" y="24"/>
                  </a:moveTo>
                  <a:lnTo>
                    <a:pt x="78" y="24"/>
                  </a:lnTo>
                  <a:lnTo>
                    <a:pt x="80" y="22"/>
                  </a:lnTo>
                  <a:lnTo>
                    <a:pt x="80" y="20"/>
                  </a:lnTo>
                  <a:lnTo>
                    <a:pt x="82" y="18"/>
                  </a:lnTo>
                  <a:lnTo>
                    <a:pt x="82" y="17"/>
                  </a:lnTo>
                  <a:lnTo>
                    <a:pt x="82" y="15"/>
                  </a:lnTo>
                  <a:lnTo>
                    <a:pt x="80" y="13"/>
                  </a:lnTo>
                  <a:lnTo>
                    <a:pt x="78" y="11"/>
                  </a:lnTo>
                  <a:lnTo>
                    <a:pt x="78" y="9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2" y="11"/>
                  </a:lnTo>
                  <a:lnTo>
                    <a:pt x="71" y="13"/>
                  </a:lnTo>
                  <a:lnTo>
                    <a:pt x="71" y="15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20"/>
                  </a:lnTo>
                  <a:lnTo>
                    <a:pt x="71" y="22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4"/>
                  </a:lnTo>
                  <a:close/>
                  <a:moveTo>
                    <a:pt x="89" y="7"/>
                  </a:moveTo>
                  <a:lnTo>
                    <a:pt x="98" y="7"/>
                  </a:lnTo>
                  <a:lnTo>
                    <a:pt x="100" y="7"/>
                  </a:lnTo>
                  <a:lnTo>
                    <a:pt x="102" y="9"/>
                  </a:lnTo>
                  <a:lnTo>
                    <a:pt x="104" y="11"/>
                  </a:lnTo>
                  <a:lnTo>
                    <a:pt x="104" y="13"/>
                  </a:lnTo>
                  <a:lnTo>
                    <a:pt x="104" y="15"/>
                  </a:lnTo>
                  <a:lnTo>
                    <a:pt x="102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4" y="18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104" y="24"/>
                  </a:lnTo>
                  <a:lnTo>
                    <a:pt x="104" y="26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89" y="28"/>
                  </a:lnTo>
                  <a:lnTo>
                    <a:pt x="89" y="7"/>
                  </a:lnTo>
                  <a:close/>
                  <a:moveTo>
                    <a:pt x="91" y="15"/>
                  </a:moveTo>
                  <a:lnTo>
                    <a:pt x="96" y="15"/>
                  </a:lnTo>
                  <a:lnTo>
                    <a:pt x="98" y="15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98" y="11"/>
                  </a:lnTo>
                  <a:lnTo>
                    <a:pt x="96" y="9"/>
                  </a:lnTo>
                  <a:lnTo>
                    <a:pt x="91" y="9"/>
                  </a:lnTo>
                  <a:lnTo>
                    <a:pt x="91" y="15"/>
                  </a:lnTo>
                  <a:close/>
                  <a:moveTo>
                    <a:pt x="91" y="24"/>
                  </a:moveTo>
                  <a:lnTo>
                    <a:pt x="98" y="24"/>
                  </a:lnTo>
                  <a:lnTo>
                    <a:pt x="100" y="24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1" y="18"/>
                  </a:lnTo>
                  <a:lnTo>
                    <a:pt x="91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0" name="Freeform 160"/>
            <p:cNvSpPr>
              <a:spLocks noEditPoints="1"/>
            </p:cNvSpPr>
            <p:nvPr/>
          </p:nvSpPr>
          <p:spPr bwMode="auto">
            <a:xfrm>
              <a:off x="1627" y="2335"/>
              <a:ext cx="174" cy="36"/>
            </a:xfrm>
            <a:custGeom>
              <a:avLst/>
              <a:gdLst>
                <a:gd name="T0" fmla="*/ 4 w 174"/>
                <a:gd name="T1" fmla="*/ 13 h 36"/>
                <a:gd name="T2" fmla="*/ 19 w 174"/>
                <a:gd name="T3" fmla="*/ 28 h 36"/>
                <a:gd name="T4" fmla="*/ 41 w 174"/>
                <a:gd name="T5" fmla="*/ 8 h 36"/>
                <a:gd name="T6" fmla="*/ 37 w 174"/>
                <a:gd name="T7" fmla="*/ 19 h 36"/>
                <a:gd name="T8" fmla="*/ 31 w 174"/>
                <a:gd name="T9" fmla="*/ 32 h 36"/>
                <a:gd name="T10" fmla="*/ 28 w 174"/>
                <a:gd name="T11" fmla="*/ 36 h 36"/>
                <a:gd name="T12" fmla="*/ 26 w 174"/>
                <a:gd name="T13" fmla="*/ 32 h 36"/>
                <a:gd name="T14" fmla="*/ 30 w 174"/>
                <a:gd name="T15" fmla="*/ 30 h 36"/>
                <a:gd name="T16" fmla="*/ 31 w 174"/>
                <a:gd name="T17" fmla="*/ 25 h 36"/>
                <a:gd name="T18" fmla="*/ 41 w 174"/>
                <a:gd name="T19" fmla="*/ 32 h 36"/>
                <a:gd name="T20" fmla="*/ 44 w 174"/>
                <a:gd name="T21" fmla="*/ 23 h 36"/>
                <a:gd name="T22" fmla="*/ 59 w 174"/>
                <a:gd name="T23" fmla="*/ 25 h 36"/>
                <a:gd name="T24" fmla="*/ 55 w 174"/>
                <a:gd name="T25" fmla="*/ 25 h 36"/>
                <a:gd name="T26" fmla="*/ 46 w 174"/>
                <a:gd name="T27" fmla="*/ 25 h 36"/>
                <a:gd name="T28" fmla="*/ 85 w 174"/>
                <a:gd name="T29" fmla="*/ 8 h 36"/>
                <a:gd name="T30" fmla="*/ 76 w 174"/>
                <a:gd name="T31" fmla="*/ 26 h 36"/>
                <a:gd name="T32" fmla="*/ 63 w 174"/>
                <a:gd name="T33" fmla="*/ 8 h 36"/>
                <a:gd name="T34" fmla="*/ 76 w 174"/>
                <a:gd name="T35" fmla="*/ 17 h 36"/>
                <a:gd name="T36" fmla="*/ 72 w 174"/>
                <a:gd name="T37" fmla="*/ 25 h 36"/>
                <a:gd name="T38" fmla="*/ 74 w 174"/>
                <a:gd name="T39" fmla="*/ 19 h 36"/>
                <a:gd name="T40" fmla="*/ 100 w 174"/>
                <a:gd name="T41" fmla="*/ 23 h 36"/>
                <a:gd name="T42" fmla="*/ 109 w 174"/>
                <a:gd name="T43" fmla="*/ 15 h 36"/>
                <a:gd name="T44" fmla="*/ 109 w 174"/>
                <a:gd name="T45" fmla="*/ 12 h 36"/>
                <a:gd name="T46" fmla="*/ 92 w 174"/>
                <a:gd name="T47" fmla="*/ 12 h 36"/>
                <a:gd name="T48" fmla="*/ 91 w 174"/>
                <a:gd name="T49" fmla="*/ 28 h 36"/>
                <a:gd name="T50" fmla="*/ 129 w 174"/>
                <a:gd name="T51" fmla="*/ 28 h 36"/>
                <a:gd name="T52" fmla="*/ 116 w 174"/>
                <a:gd name="T53" fmla="*/ 8 h 36"/>
                <a:gd name="T54" fmla="*/ 124 w 174"/>
                <a:gd name="T55" fmla="*/ 15 h 36"/>
                <a:gd name="T56" fmla="*/ 140 w 174"/>
                <a:gd name="T57" fmla="*/ 8 h 36"/>
                <a:gd name="T58" fmla="*/ 150 w 174"/>
                <a:gd name="T59" fmla="*/ 10 h 36"/>
                <a:gd name="T60" fmla="*/ 152 w 174"/>
                <a:gd name="T61" fmla="*/ 25 h 36"/>
                <a:gd name="T62" fmla="*/ 152 w 174"/>
                <a:gd name="T63" fmla="*/ 28 h 36"/>
                <a:gd name="T64" fmla="*/ 150 w 174"/>
                <a:gd name="T65" fmla="*/ 28 h 36"/>
                <a:gd name="T66" fmla="*/ 144 w 174"/>
                <a:gd name="T67" fmla="*/ 26 h 36"/>
                <a:gd name="T68" fmla="*/ 137 w 174"/>
                <a:gd name="T69" fmla="*/ 26 h 36"/>
                <a:gd name="T70" fmla="*/ 135 w 174"/>
                <a:gd name="T71" fmla="*/ 19 h 36"/>
                <a:gd name="T72" fmla="*/ 148 w 174"/>
                <a:gd name="T73" fmla="*/ 13 h 36"/>
                <a:gd name="T74" fmla="*/ 139 w 174"/>
                <a:gd name="T75" fmla="*/ 12 h 36"/>
                <a:gd name="T76" fmla="*/ 146 w 174"/>
                <a:gd name="T77" fmla="*/ 17 h 36"/>
                <a:gd name="T78" fmla="*/ 139 w 174"/>
                <a:gd name="T79" fmla="*/ 19 h 36"/>
                <a:gd name="T80" fmla="*/ 140 w 174"/>
                <a:gd name="T81" fmla="*/ 25 h 36"/>
                <a:gd name="T82" fmla="*/ 148 w 174"/>
                <a:gd name="T83" fmla="*/ 23 h 36"/>
                <a:gd name="T84" fmla="*/ 159 w 174"/>
                <a:gd name="T85" fmla="*/ 10 h 36"/>
                <a:gd name="T86" fmla="*/ 164 w 174"/>
                <a:gd name="T87" fmla="*/ 8 h 36"/>
                <a:gd name="T88" fmla="*/ 174 w 174"/>
                <a:gd name="T89" fmla="*/ 13 h 36"/>
                <a:gd name="T90" fmla="*/ 170 w 174"/>
                <a:gd name="T91" fmla="*/ 26 h 36"/>
                <a:gd name="T92" fmla="*/ 161 w 174"/>
                <a:gd name="T93" fmla="*/ 26 h 36"/>
                <a:gd name="T94" fmla="*/ 157 w 174"/>
                <a:gd name="T95" fmla="*/ 8 h 36"/>
                <a:gd name="T96" fmla="*/ 170 w 174"/>
                <a:gd name="T97" fmla="*/ 21 h 36"/>
                <a:gd name="T98" fmla="*/ 170 w 174"/>
                <a:gd name="T99" fmla="*/ 13 h 36"/>
                <a:gd name="T100" fmla="*/ 161 w 174"/>
                <a:gd name="T101" fmla="*/ 12 h 36"/>
                <a:gd name="T102" fmla="*/ 163 w 174"/>
                <a:gd name="T103" fmla="*/ 25 h 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4"/>
                <a:gd name="T157" fmla="*/ 0 h 36"/>
                <a:gd name="T158" fmla="*/ 174 w 174"/>
                <a:gd name="T159" fmla="*/ 36 h 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4" h="36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2"/>
                  </a:lnTo>
                  <a:lnTo>
                    <a:pt x="22" y="28"/>
                  </a:lnTo>
                  <a:lnTo>
                    <a:pt x="19" y="28"/>
                  </a:lnTo>
                  <a:lnTo>
                    <a:pt x="9" y="13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37" y="8"/>
                  </a:moveTo>
                  <a:lnTo>
                    <a:pt x="41" y="8"/>
                  </a:lnTo>
                  <a:lnTo>
                    <a:pt x="41" y="10"/>
                  </a:lnTo>
                  <a:lnTo>
                    <a:pt x="39" y="12"/>
                  </a:lnTo>
                  <a:lnTo>
                    <a:pt x="39" y="15"/>
                  </a:lnTo>
                  <a:lnTo>
                    <a:pt x="37" y="17"/>
                  </a:lnTo>
                  <a:lnTo>
                    <a:pt x="37" y="19"/>
                  </a:lnTo>
                  <a:lnTo>
                    <a:pt x="35" y="23"/>
                  </a:lnTo>
                  <a:lnTo>
                    <a:pt x="35" y="25"/>
                  </a:lnTo>
                  <a:lnTo>
                    <a:pt x="33" y="26"/>
                  </a:lnTo>
                  <a:lnTo>
                    <a:pt x="33" y="30"/>
                  </a:lnTo>
                  <a:lnTo>
                    <a:pt x="31" y="32"/>
                  </a:lnTo>
                  <a:lnTo>
                    <a:pt x="31" y="34"/>
                  </a:lnTo>
                  <a:lnTo>
                    <a:pt x="30" y="36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26" y="32"/>
                  </a:lnTo>
                  <a:lnTo>
                    <a:pt x="28" y="32"/>
                  </a:lnTo>
                  <a:lnTo>
                    <a:pt x="30" y="32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24" y="8"/>
                  </a:lnTo>
                  <a:lnTo>
                    <a:pt x="28" y="8"/>
                  </a:lnTo>
                  <a:lnTo>
                    <a:pt x="31" y="25"/>
                  </a:lnTo>
                  <a:lnTo>
                    <a:pt x="37" y="8"/>
                  </a:lnTo>
                  <a:close/>
                  <a:moveTo>
                    <a:pt x="44" y="28"/>
                  </a:moveTo>
                  <a:lnTo>
                    <a:pt x="44" y="32"/>
                  </a:lnTo>
                  <a:lnTo>
                    <a:pt x="41" y="32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4" y="23"/>
                  </a:lnTo>
                  <a:lnTo>
                    <a:pt x="44" y="21"/>
                  </a:lnTo>
                  <a:lnTo>
                    <a:pt x="44" y="8"/>
                  </a:lnTo>
                  <a:lnTo>
                    <a:pt x="57" y="8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32"/>
                  </a:lnTo>
                  <a:lnTo>
                    <a:pt x="57" y="32"/>
                  </a:lnTo>
                  <a:lnTo>
                    <a:pt x="57" y="28"/>
                  </a:lnTo>
                  <a:lnTo>
                    <a:pt x="44" y="28"/>
                  </a:lnTo>
                  <a:close/>
                  <a:moveTo>
                    <a:pt x="55" y="25"/>
                  </a:moveTo>
                  <a:lnTo>
                    <a:pt x="55" y="10"/>
                  </a:lnTo>
                  <a:lnTo>
                    <a:pt x="48" y="10"/>
                  </a:lnTo>
                  <a:lnTo>
                    <a:pt x="48" y="21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55" y="25"/>
                  </a:lnTo>
                  <a:close/>
                  <a:moveTo>
                    <a:pt x="85" y="28"/>
                  </a:moveTo>
                  <a:lnTo>
                    <a:pt x="81" y="28"/>
                  </a:lnTo>
                  <a:lnTo>
                    <a:pt x="81" y="8"/>
                  </a:lnTo>
                  <a:lnTo>
                    <a:pt x="85" y="8"/>
                  </a:lnTo>
                  <a:lnTo>
                    <a:pt x="85" y="28"/>
                  </a:lnTo>
                  <a:close/>
                  <a:moveTo>
                    <a:pt x="78" y="21"/>
                  </a:moveTo>
                  <a:lnTo>
                    <a:pt x="78" y="23"/>
                  </a:lnTo>
                  <a:lnTo>
                    <a:pt x="78" y="25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0" y="28"/>
                  </a:lnTo>
                  <a:lnTo>
                    <a:pt x="63" y="28"/>
                  </a:lnTo>
                  <a:lnTo>
                    <a:pt x="63" y="8"/>
                  </a:lnTo>
                  <a:lnTo>
                    <a:pt x="67" y="8"/>
                  </a:lnTo>
                  <a:lnTo>
                    <a:pt x="67" y="15"/>
                  </a:lnTo>
                  <a:lnTo>
                    <a:pt x="70" y="15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8" y="19"/>
                  </a:lnTo>
                  <a:lnTo>
                    <a:pt x="78" y="21"/>
                  </a:lnTo>
                  <a:close/>
                  <a:moveTo>
                    <a:pt x="67" y="25"/>
                  </a:moveTo>
                  <a:lnTo>
                    <a:pt x="70" y="25"/>
                  </a:lnTo>
                  <a:lnTo>
                    <a:pt x="72" y="25"/>
                  </a:lnTo>
                  <a:lnTo>
                    <a:pt x="74" y="25"/>
                  </a:lnTo>
                  <a:lnTo>
                    <a:pt x="74" y="23"/>
                  </a:lnTo>
                  <a:lnTo>
                    <a:pt x="74" y="21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0" y="19"/>
                  </a:lnTo>
                  <a:lnTo>
                    <a:pt x="67" y="19"/>
                  </a:lnTo>
                  <a:lnTo>
                    <a:pt x="67" y="25"/>
                  </a:lnTo>
                  <a:close/>
                  <a:moveTo>
                    <a:pt x="100" y="23"/>
                  </a:moveTo>
                  <a:lnTo>
                    <a:pt x="107" y="8"/>
                  </a:lnTo>
                  <a:lnTo>
                    <a:pt x="111" y="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09" y="12"/>
                  </a:lnTo>
                  <a:lnTo>
                    <a:pt x="102" y="28"/>
                  </a:lnTo>
                  <a:lnTo>
                    <a:pt x="100" y="28"/>
                  </a:lnTo>
                  <a:lnTo>
                    <a:pt x="92" y="12"/>
                  </a:lnTo>
                  <a:lnTo>
                    <a:pt x="92" y="13"/>
                  </a:lnTo>
                  <a:lnTo>
                    <a:pt x="92" y="15"/>
                  </a:lnTo>
                  <a:lnTo>
                    <a:pt x="92" y="28"/>
                  </a:lnTo>
                  <a:lnTo>
                    <a:pt x="91" y="28"/>
                  </a:lnTo>
                  <a:lnTo>
                    <a:pt x="91" y="8"/>
                  </a:lnTo>
                  <a:lnTo>
                    <a:pt x="94" y="8"/>
                  </a:lnTo>
                  <a:lnTo>
                    <a:pt x="100" y="23"/>
                  </a:lnTo>
                  <a:close/>
                  <a:moveTo>
                    <a:pt x="133" y="28"/>
                  </a:moveTo>
                  <a:lnTo>
                    <a:pt x="129" y="28"/>
                  </a:lnTo>
                  <a:lnTo>
                    <a:pt x="122" y="19"/>
                  </a:lnTo>
                  <a:lnTo>
                    <a:pt x="120" y="21"/>
                  </a:lnTo>
                  <a:lnTo>
                    <a:pt x="120" y="28"/>
                  </a:lnTo>
                  <a:lnTo>
                    <a:pt x="116" y="28"/>
                  </a:lnTo>
                  <a:lnTo>
                    <a:pt x="116" y="8"/>
                  </a:lnTo>
                  <a:lnTo>
                    <a:pt x="120" y="8"/>
                  </a:lnTo>
                  <a:lnTo>
                    <a:pt x="120" y="15"/>
                  </a:lnTo>
                  <a:lnTo>
                    <a:pt x="128" y="8"/>
                  </a:lnTo>
                  <a:lnTo>
                    <a:pt x="133" y="8"/>
                  </a:lnTo>
                  <a:lnTo>
                    <a:pt x="124" y="15"/>
                  </a:lnTo>
                  <a:lnTo>
                    <a:pt x="133" y="28"/>
                  </a:lnTo>
                  <a:close/>
                  <a:moveTo>
                    <a:pt x="135" y="13"/>
                  </a:moveTo>
                  <a:lnTo>
                    <a:pt x="137" y="12"/>
                  </a:lnTo>
                  <a:lnTo>
                    <a:pt x="137" y="8"/>
                  </a:lnTo>
                  <a:lnTo>
                    <a:pt x="140" y="8"/>
                  </a:lnTo>
                  <a:lnTo>
                    <a:pt x="144" y="8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50" y="12"/>
                  </a:lnTo>
                  <a:lnTo>
                    <a:pt x="150" y="13"/>
                  </a:lnTo>
                  <a:lnTo>
                    <a:pt x="150" y="25"/>
                  </a:lnTo>
                  <a:lnTo>
                    <a:pt x="152" y="25"/>
                  </a:lnTo>
                  <a:lnTo>
                    <a:pt x="153" y="25"/>
                  </a:lnTo>
                  <a:lnTo>
                    <a:pt x="153" y="28"/>
                  </a:lnTo>
                  <a:lnTo>
                    <a:pt x="152" y="28"/>
                  </a:lnTo>
                  <a:lnTo>
                    <a:pt x="150" y="28"/>
                  </a:lnTo>
                  <a:lnTo>
                    <a:pt x="148" y="26"/>
                  </a:lnTo>
                  <a:lnTo>
                    <a:pt x="148" y="25"/>
                  </a:lnTo>
                  <a:lnTo>
                    <a:pt x="146" y="26"/>
                  </a:lnTo>
                  <a:lnTo>
                    <a:pt x="144" y="26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9" y="28"/>
                  </a:lnTo>
                  <a:lnTo>
                    <a:pt x="137" y="26"/>
                  </a:lnTo>
                  <a:lnTo>
                    <a:pt x="135" y="25"/>
                  </a:lnTo>
                  <a:lnTo>
                    <a:pt x="135" y="23"/>
                  </a:lnTo>
                  <a:lnTo>
                    <a:pt x="135" y="21"/>
                  </a:lnTo>
                  <a:lnTo>
                    <a:pt x="135" y="19"/>
                  </a:lnTo>
                  <a:lnTo>
                    <a:pt x="137" y="17"/>
                  </a:lnTo>
                  <a:lnTo>
                    <a:pt x="140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6" y="12"/>
                  </a:lnTo>
                  <a:lnTo>
                    <a:pt x="142" y="10"/>
                  </a:lnTo>
                  <a:lnTo>
                    <a:pt x="140" y="10"/>
                  </a:lnTo>
                  <a:lnTo>
                    <a:pt x="139" y="12"/>
                  </a:lnTo>
                  <a:lnTo>
                    <a:pt x="139" y="13"/>
                  </a:lnTo>
                  <a:lnTo>
                    <a:pt x="135" y="13"/>
                  </a:lnTo>
                  <a:close/>
                  <a:moveTo>
                    <a:pt x="148" y="17"/>
                  </a:moveTo>
                  <a:lnTo>
                    <a:pt x="146" y="17"/>
                  </a:lnTo>
                  <a:lnTo>
                    <a:pt x="144" y="19"/>
                  </a:lnTo>
                  <a:lnTo>
                    <a:pt x="142" y="19"/>
                  </a:lnTo>
                  <a:lnTo>
                    <a:pt x="140" y="19"/>
                  </a:lnTo>
                  <a:lnTo>
                    <a:pt x="139" y="19"/>
                  </a:lnTo>
                  <a:lnTo>
                    <a:pt x="139" y="21"/>
                  </a:lnTo>
                  <a:lnTo>
                    <a:pt x="139" y="23"/>
                  </a:lnTo>
                  <a:lnTo>
                    <a:pt x="139" y="25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4" y="25"/>
                  </a:lnTo>
                  <a:lnTo>
                    <a:pt x="146" y="25"/>
                  </a:lnTo>
                  <a:lnTo>
                    <a:pt x="146" y="23"/>
                  </a:lnTo>
                  <a:lnTo>
                    <a:pt x="148" y="23"/>
                  </a:lnTo>
                  <a:lnTo>
                    <a:pt x="148" y="21"/>
                  </a:lnTo>
                  <a:lnTo>
                    <a:pt x="148" y="17"/>
                  </a:lnTo>
                  <a:close/>
                  <a:moveTo>
                    <a:pt x="157" y="8"/>
                  </a:moveTo>
                  <a:lnTo>
                    <a:pt x="159" y="8"/>
                  </a:lnTo>
                  <a:lnTo>
                    <a:pt x="159" y="10"/>
                  </a:lnTo>
                  <a:lnTo>
                    <a:pt x="161" y="10"/>
                  </a:lnTo>
                  <a:lnTo>
                    <a:pt x="161" y="8"/>
                  </a:lnTo>
                  <a:lnTo>
                    <a:pt x="163" y="8"/>
                  </a:lnTo>
                  <a:lnTo>
                    <a:pt x="164" y="8"/>
                  </a:lnTo>
                  <a:lnTo>
                    <a:pt x="168" y="8"/>
                  </a:lnTo>
                  <a:lnTo>
                    <a:pt x="170" y="8"/>
                  </a:lnTo>
                  <a:lnTo>
                    <a:pt x="172" y="10"/>
                  </a:lnTo>
                  <a:lnTo>
                    <a:pt x="172" y="12"/>
                  </a:lnTo>
                  <a:lnTo>
                    <a:pt x="174" y="13"/>
                  </a:lnTo>
                  <a:lnTo>
                    <a:pt x="174" y="17"/>
                  </a:lnTo>
                  <a:lnTo>
                    <a:pt x="174" y="19"/>
                  </a:lnTo>
                  <a:lnTo>
                    <a:pt x="172" y="23"/>
                  </a:lnTo>
                  <a:lnTo>
                    <a:pt x="172" y="25"/>
                  </a:lnTo>
                  <a:lnTo>
                    <a:pt x="170" y="26"/>
                  </a:lnTo>
                  <a:lnTo>
                    <a:pt x="168" y="28"/>
                  </a:lnTo>
                  <a:lnTo>
                    <a:pt x="164" y="28"/>
                  </a:lnTo>
                  <a:lnTo>
                    <a:pt x="163" y="28"/>
                  </a:lnTo>
                  <a:lnTo>
                    <a:pt x="161" y="26"/>
                  </a:lnTo>
                  <a:lnTo>
                    <a:pt x="159" y="25"/>
                  </a:lnTo>
                  <a:lnTo>
                    <a:pt x="159" y="36"/>
                  </a:lnTo>
                  <a:lnTo>
                    <a:pt x="157" y="36"/>
                  </a:lnTo>
                  <a:lnTo>
                    <a:pt x="157" y="8"/>
                  </a:lnTo>
                  <a:close/>
                  <a:moveTo>
                    <a:pt x="164" y="25"/>
                  </a:moveTo>
                  <a:lnTo>
                    <a:pt x="166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70" y="21"/>
                  </a:lnTo>
                  <a:lnTo>
                    <a:pt x="170" y="19"/>
                  </a:lnTo>
                  <a:lnTo>
                    <a:pt x="170" y="17"/>
                  </a:lnTo>
                  <a:lnTo>
                    <a:pt x="170" y="15"/>
                  </a:lnTo>
                  <a:lnTo>
                    <a:pt x="170" y="13"/>
                  </a:lnTo>
                  <a:lnTo>
                    <a:pt x="168" y="12"/>
                  </a:lnTo>
                  <a:lnTo>
                    <a:pt x="166" y="10"/>
                  </a:lnTo>
                  <a:lnTo>
                    <a:pt x="164" y="10"/>
                  </a:lnTo>
                  <a:lnTo>
                    <a:pt x="163" y="12"/>
                  </a:lnTo>
                  <a:lnTo>
                    <a:pt x="161" y="12"/>
                  </a:lnTo>
                  <a:lnTo>
                    <a:pt x="159" y="15"/>
                  </a:lnTo>
                  <a:lnTo>
                    <a:pt x="159" y="19"/>
                  </a:lnTo>
                  <a:lnTo>
                    <a:pt x="159" y="21"/>
                  </a:lnTo>
                  <a:lnTo>
                    <a:pt x="161" y="23"/>
                  </a:lnTo>
                  <a:lnTo>
                    <a:pt x="163" y="25"/>
                  </a:lnTo>
                  <a:lnTo>
                    <a:pt x="164" y="25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1" name="Freeform 161"/>
            <p:cNvSpPr>
              <a:spLocks noEditPoints="1"/>
            </p:cNvSpPr>
            <p:nvPr/>
          </p:nvSpPr>
          <p:spPr bwMode="auto">
            <a:xfrm>
              <a:off x="1426" y="2452"/>
              <a:ext cx="131" cy="28"/>
            </a:xfrm>
            <a:custGeom>
              <a:avLst/>
              <a:gdLst>
                <a:gd name="T0" fmla="*/ 18 w 131"/>
                <a:gd name="T1" fmla="*/ 0 h 28"/>
                <a:gd name="T2" fmla="*/ 18 w 131"/>
                <a:gd name="T3" fmla="*/ 28 h 28"/>
                <a:gd name="T4" fmla="*/ 5 w 131"/>
                <a:gd name="T5" fmla="*/ 28 h 28"/>
                <a:gd name="T6" fmla="*/ 3 w 131"/>
                <a:gd name="T7" fmla="*/ 0 h 28"/>
                <a:gd name="T8" fmla="*/ 40 w 131"/>
                <a:gd name="T9" fmla="*/ 17 h 28"/>
                <a:gd name="T10" fmla="*/ 44 w 131"/>
                <a:gd name="T11" fmla="*/ 17 h 28"/>
                <a:gd name="T12" fmla="*/ 40 w 131"/>
                <a:gd name="T13" fmla="*/ 18 h 28"/>
                <a:gd name="T14" fmla="*/ 37 w 131"/>
                <a:gd name="T15" fmla="*/ 28 h 28"/>
                <a:gd name="T16" fmla="*/ 29 w 131"/>
                <a:gd name="T17" fmla="*/ 28 h 28"/>
                <a:gd name="T18" fmla="*/ 26 w 131"/>
                <a:gd name="T19" fmla="*/ 7 h 28"/>
                <a:gd name="T20" fmla="*/ 37 w 131"/>
                <a:gd name="T21" fmla="*/ 7 h 28"/>
                <a:gd name="T22" fmla="*/ 70 w 131"/>
                <a:gd name="T23" fmla="*/ 22 h 28"/>
                <a:gd name="T24" fmla="*/ 68 w 131"/>
                <a:gd name="T25" fmla="*/ 26 h 28"/>
                <a:gd name="T26" fmla="*/ 59 w 131"/>
                <a:gd name="T27" fmla="*/ 28 h 28"/>
                <a:gd name="T28" fmla="*/ 53 w 131"/>
                <a:gd name="T29" fmla="*/ 24 h 28"/>
                <a:gd name="T30" fmla="*/ 53 w 131"/>
                <a:gd name="T31" fmla="*/ 15 h 28"/>
                <a:gd name="T32" fmla="*/ 57 w 131"/>
                <a:gd name="T33" fmla="*/ 9 h 28"/>
                <a:gd name="T34" fmla="*/ 64 w 131"/>
                <a:gd name="T35" fmla="*/ 7 h 28"/>
                <a:gd name="T36" fmla="*/ 70 w 131"/>
                <a:gd name="T37" fmla="*/ 13 h 28"/>
                <a:gd name="T38" fmla="*/ 57 w 131"/>
                <a:gd name="T39" fmla="*/ 18 h 28"/>
                <a:gd name="T40" fmla="*/ 61 w 131"/>
                <a:gd name="T41" fmla="*/ 24 h 28"/>
                <a:gd name="T42" fmla="*/ 64 w 131"/>
                <a:gd name="T43" fmla="*/ 24 h 28"/>
                <a:gd name="T44" fmla="*/ 66 w 131"/>
                <a:gd name="T45" fmla="*/ 22 h 28"/>
                <a:gd name="T46" fmla="*/ 68 w 131"/>
                <a:gd name="T47" fmla="*/ 17 h 28"/>
                <a:gd name="T48" fmla="*/ 64 w 131"/>
                <a:gd name="T49" fmla="*/ 11 h 28"/>
                <a:gd name="T50" fmla="*/ 59 w 131"/>
                <a:gd name="T51" fmla="*/ 11 h 28"/>
                <a:gd name="T52" fmla="*/ 57 w 131"/>
                <a:gd name="T53" fmla="*/ 15 h 28"/>
                <a:gd name="T54" fmla="*/ 75 w 131"/>
                <a:gd name="T55" fmla="*/ 7 h 28"/>
                <a:gd name="T56" fmla="*/ 88 w 131"/>
                <a:gd name="T57" fmla="*/ 9 h 28"/>
                <a:gd name="T58" fmla="*/ 90 w 131"/>
                <a:gd name="T59" fmla="*/ 15 h 28"/>
                <a:gd name="T60" fmla="*/ 87 w 131"/>
                <a:gd name="T61" fmla="*/ 17 h 28"/>
                <a:gd name="T62" fmla="*/ 92 w 131"/>
                <a:gd name="T63" fmla="*/ 20 h 28"/>
                <a:gd name="T64" fmla="*/ 90 w 131"/>
                <a:gd name="T65" fmla="*/ 24 h 28"/>
                <a:gd name="T66" fmla="*/ 87 w 131"/>
                <a:gd name="T67" fmla="*/ 28 h 28"/>
                <a:gd name="T68" fmla="*/ 75 w 131"/>
                <a:gd name="T69" fmla="*/ 7 h 28"/>
                <a:gd name="T70" fmla="*/ 85 w 131"/>
                <a:gd name="T71" fmla="*/ 17 h 28"/>
                <a:gd name="T72" fmla="*/ 87 w 131"/>
                <a:gd name="T73" fmla="*/ 15 h 28"/>
                <a:gd name="T74" fmla="*/ 87 w 131"/>
                <a:gd name="T75" fmla="*/ 11 h 28"/>
                <a:gd name="T76" fmla="*/ 83 w 131"/>
                <a:gd name="T77" fmla="*/ 11 h 28"/>
                <a:gd name="T78" fmla="*/ 79 w 131"/>
                <a:gd name="T79" fmla="*/ 24 h 28"/>
                <a:gd name="T80" fmla="*/ 87 w 131"/>
                <a:gd name="T81" fmla="*/ 24 h 28"/>
                <a:gd name="T82" fmla="*/ 88 w 131"/>
                <a:gd name="T83" fmla="*/ 20 h 28"/>
                <a:gd name="T84" fmla="*/ 83 w 131"/>
                <a:gd name="T85" fmla="*/ 18 h 28"/>
                <a:gd name="T86" fmla="*/ 107 w 131"/>
                <a:gd name="T87" fmla="*/ 15 h 28"/>
                <a:gd name="T88" fmla="*/ 101 w 131"/>
                <a:gd name="T89" fmla="*/ 11 h 28"/>
                <a:gd name="T90" fmla="*/ 98 w 131"/>
                <a:gd name="T91" fmla="*/ 17 h 28"/>
                <a:gd name="T92" fmla="*/ 101 w 131"/>
                <a:gd name="T93" fmla="*/ 24 h 28"/>
                <a:gd name="T94" fmla="*/ 107 w 131"/>
                <a:gd name="T95" fmla="*/ 24 h 28"/>
                <a:gd name="T96" fmla="*/ 111 w 131"/>
                <a:gd name="T97" fmla="*/ 20 h 28"/>
                <a:gd name="T98" fmla="*/ 107 w 131"/>
                <a:gd name="T99" fmla="*/ 28 h 28"/>
                <a:gd name="T100" fmla="*/ 98 w 131"/>
                <a:gd name="T101" fmla="*/ 26 h 28"/>
                <a:gd name="T102" fmla="*/ 94 w 131"/>
                <a:gd name="T103" fmla="*/ 20 h 28"/>
                <a:gd name="T104" fmla="*/ 96 w 131"/>
                <a:gd name="T105" fmla="*/ 13 h 28"/>
                <a:gd name="T106" fmla="*/ 101 w 131"/>
                <a:gd name="T107" fmla="*/ 7 h 28"/>
                <a:gd name="T108" fmla="*/ 107 w 131"/>
                <a:gd name="T109" fmla="*/ 7 h 28"/>
                <a:gd name="T110" fmla="*/ 111 w 131"/>
                <a:gd name="T111" fmla="*/ 13 h 28"/>
                <a:gd name="T112" fmla="*/ 131 w 131"/>
                <a:gd name="T113" fmla="*/ 28 h 28"/>
                <a:gd name="T114" fmla="*/ 118 w 131"/>
                <a:gd name="T115" fmla="*/ 20 h 28"/>
                <a:gd name="T116" fmla="*/ 114 w 131"/>
                <a:gd name="T117" fmla="*/ 7 h 28"/>
                <a:gd name="T118" fmla="*/ 125 w 131"/>
                <a:gd name="T119" fmla="*/ 7 h 28"/>
                <a:gd name="T120" fmla="*/ 131 w 131"/>
                <a:gd name="T121" fmla="*/ 28 h 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1"/>
                <a:gd name="T184" fmla="*/ 0 h 28"/>
                <a:gd name="T185" fmla="*/ 131 w 131"/>
                <a:gd name="T186" fmla="*/ 28 h 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1" h="28">
                  <a:moveTo>
                    <a:pt x="3" y="22"/>
                  </a:moveTo>
                  <a:lnTo>
                    <a:pt x="3" y="22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2" y="28"/>
                  </a:lnTo>
                  <a:lnTo>
                    <a:pt x="18" y="28"/>
                  </a:lnTo>
                  <a:lnTo>
                    <a:pt x="18" y="5"/>
                  </a:lnTo>
                  <a:lnTo>
                    <a:pt x="5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22"/>
                  </a:lnTo>
                  <a:close/>
                  <a:moveTo>
                    <a:pt x="40" y="7"/>
                  </a:moveTo>
                  <a:lnTo>
                    <a:pt x="40" y="17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44" y="17"/>
                  </a:lnTo>
                  <a:lnTo>
                    <a:pt x="51" y="28"/>
                  </a:lnTo>
                  <a:lnTo>
                    <a:pt x="48" y="28"/>
                  </a:lnTo>
                  <a:lnTo>
                    <a:pt x="40" y="18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28"/>
                  </a:lnTo>
                  <a:lnTo>
                    <a:pt x="37" y="20"/>
                  </a:lnTo>
                  <a:lnTo>
                    <a:pt x="35" y="18"/>
                  </a:lnTo>
                  <a:lnTo>
                    <a:pt x="29" y="28"/>
                  </a:lnTo>
                  <a:lnTo>
                    <a:pt x="24" y="28"/>
                  </a:lnTo>
                  <a:lnTo>
                    <a:pt x="33" y="17"/>
                  </a:lnTo>
                  <a:lnTo>
                    <a:pt x="26" y="7"/>
                  </a:lnTo>
                  <a:lnTo>
                    <a:pt x="29" y="7"/>
                  </a:lnTo>
                  <a:lnTo>
                    <a:pt x="37" y="17"/>
                  </a:lnTo>
                  <a:lnTo>
                    <a:pt x="37" y="7"/>
                  </a:lnTo>
                  <a:lnTo>
                    <a:pt x="40" y="7"/>
                  </a:lnTo>
                  <a:close/>
                  <a:moveTo>
                    <a:pt x="70" y="20"/>
                  </a:moveTo>
                  <a:lnTo>
                    <a:pt x="70" y="22"/>
                  </a:lnTo>
                  <a:lnTo>
                    <a:pt x="70" y="24"/>
                  </a:lnTo>
                  <a:lnTo>
                    <a:pt x="68" y="26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59" y="28"/>
                  </a:lnTo>
                  <a:lnTo>
                    <a:pt x="57" y="26"/>
                  </a:lnTo>
                  <a:lnTo>
                    <a:pt x="55" y="26"/>
                  </a:lnTo>
                  <a:lnTo>
                    <a:pt x="53" y="24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3" y="15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7" y="9"/>
                  </a:lnTo>
                  <a:lnTo>
                    <a:pt x="59" y="7"/>
                  </a:lnTo>
                  <a:lnTo>
                    <a:pt x="63" y="7"/>
                  </a:lnTo>
                  <a:lnTo>
                    <a:pt x="64" y="7"/>
                  </a:lnTo>
                  <a:lnTo>
                    <a:pt x="66" y="9"/>
                  </a:lnTo>
                  <a:lnTo>
                    <a:pt x="68" y="11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72" y="18"/>
                  </a:lnTo>
                  <a:lnTo>
                    <a:pt x="57" y="18"/>
                  </a:lnTo>
                  <a:lnTo>
                    <a:pt x="57" y="22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3" y="26"/>
                  </a:lnTo>
                  <a:lnTo>
                    <a:pt x="64" y="24"/>
                  </a:lnTo>
                  <a:lnTo>
                    <a:pt x="66" y="24"/>
                  </a:lnTo>
                  <a:lnTo>
                    <a:pt x="66" y="22"/>
                  </a:lnTo>
                  <a:lnTo>
                    <a:pt x="68" y="20"/>
                  </a:lnTo>
                  <a:lnTo>
                    <a:pt x="70" y="20"/>
                  </a:lnTo>
                  <a:close/>
                  <a:moveTo>
                    <a:pt x="68" y="17"/>
                  </a:moveTo>
                  <a:lnTo>
                    <a:pt x="66" y="13"/>
                  </a:lnTo>
                  <a:lnTo>
                    <a:pt x="66" y="11"/>
                  </a:lnTo>
                  <a:lnTo>
                    <a:pt x="64" y="11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7" y="13"/>
                  </a:lnTo>
                  <a:lnTo>
                    <a:pt x="57" y="15"/>
                  </a:lnTo>
                  <a:lnTo>
                    <a:pt x="57" y="17"/>
                  </a:lnTo>
                  <a:lnTo>
                    <a:pt x="68" y="17"/>
                  </a:lnTo>
                  <a:close/>
                  <a:moveTo>
                    <a:pt x="75" y="7"/>
                  </a:moveTo>
                  <a:lnTo>
                    <a:pt x="85" y="7"/>
                  </a:lnTo>
                  <a:lnTo>
                    <a:pt x="87" y="7"/>
                  </a:lnTo>
                  <a:lnTo>
                    <a:pt x="88" y="9"/>
                  </a:lnTo>
                  <a:lnTo>
                    <a:pt x="90" y="11"/>
                  </a:lnTo>
                  <a:lnTo>
                    <a:pt x="90" y="13"/>
                  </a:lnTo>
                  <a:lnTo>
                    <a:pt x="90" y="15"/>
                  </a:lnTo>
                  <a:lnTo>
                    <a:pt x="88" y="17"/>
                  </a:lnTo>
                  <a:lnTo>
                    <a:pt x="87" y="17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2" y="20"/>
                  </a:lnTo>
                  <a:lnTo>
                    <a:pt x="92" y="22"/>
                  </a:lnTo>
                  <a:lnTo>
                    <a:pt x="92" y="24"/>
                  </a:lnTo>
                  <a:lnTo>
                    <a:pt x="90" y="24"/>
                  </a:lnTo>
                  <a:lnTo>
                    <a:pt x="90" y="26"/>
                  </a:lnTo>
                  <a:lnTo>
                    <a:pt x="88" y="26"/>
                  </a:lnTo>
                  <a:lnTo>
                    <a:pt x="87" y="28"/>
                  </a:lnTo>
                  <a:lnTo>
                    <a:pt x="85" y="28"/>
                  </a:lnTo>
                  <a:lnTo>
                    <a:pt x="75" y="28"/>
                  </a:lnTo>
                  <a:lnTo>
                    <a:pt x="75" y="7"/>
                  </a:lnTo>
                  <a:close/>
                  <a:moveTo>
                    <a:pt x="79" y="17"/>
                  </a:moveTo>
                  <a:lnTo>
                    <a:pt x="83" y="17"/>
                  </a:lnTo>
                  <a:lnTo>
                    <a:pt x="85" y="17"/>
                  </a:lnTo>
                  <a:lnTo>
                    <a:pt x="87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5" y="11"/>
                  </a:lnTo>
                  <a:lnTo>
                    <a:pt x="83" y="11"/>
                  </a:lnTo>
                  <a:lnTo>
                    <a:pt x="79" y="11"/>
                  </a:lnTo>
                  <a:lnTo>
                    <a:pt x="79" y="17"/>
                  </a:lnTo>
                  <a:close/>
                  <a:moveTo>
                    <a:pt x="79" y="24"/>
                  </a:moveTo>
                  <a:lnTo>
                    <a:pt x="85" y="24"/>
                  </a:lnTo>
                  <a:lnTo>
                    <a:pt x="87" y="24"/>
                  </a:lnTo>
                  <a:lnTo>
                    <a:pt x="88" y="22"/>
                  </a:lnTo>
                  <a:lnTo>
                    <a:pt x="88" y="20"/>
                  </a:lnTo>
                  <a:lnTo>
                    <a:pt x="87" y="18"/>
                  </a:lnTo>
                  <a:lnTo>
                    <a:pt x="83" y="18"/>
                  </a:lnTo>
                  <a:lnTo>
                    <a:pt x="79" y="18"/>
                  </a:lnTo>
                  <a:lnTo>
                    <a:pt x="79" y="24"/>
                  </a:lnTo>
                  <a:close/>
                  <a:moveTo>
                    <a:pt x="107" y="15"/>
                  </a:moveTo>
                  <a:lnTo>
                    <a:pt x="107" y="11"/>
                  </a:lnTo>
                  <a:lnTo>
                    <a:pt x="103" y="11"/>
                  </a:lnTo>
                  <a:lnTo>
                    <a:pt x="101" y="11"/>
                  </a:lnTo>
                  <a:lnTo>
                    <a:pt x="99" y="13"/>
                  </a:lnTo>
                  <a:lnTo>
                    <a:pt x="98" y="15"/>
                  </a:lnTo>
                  <a:lnTo>
                    <a:pt x="98" y="17"/>
                  </a:lnTo>
                  <a:lnTo>
                    <a:pt x="98" y="20"/>
                  </a:lnTo>
                  <a:lnTo>
                    <a:pt x="99" y="24"/>
                  </a:lnTo>
                  <a:lnTo>
                    <a:pt x="101" y="24"/>
                  </a:lnTo>
                  <a:lnTo>
                    <a:pt x="103" y="26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11" y="20"/>
                  </a:lnTo>
                  <a:lnTo>
                    <a:pt x="111" y="24"/>
                  </a:lnTo>
                  <a:lnTo>
                    <a:pt x="109" y="26"/>
                  </a:lnTo>
                  <a:lnTo>
                    <a:pt x="107" y="28"/>
                  </a:lnTo>
                  <a:lnTo>
                    <a:pt x="103" y="28"/>
                  </a:lnTo>
                  <a:lnTo>
                    <a:pt x="101" y="28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5"/>
                  </a:lnTo>
                  <a:lnTo>
                    <a:pt x="96" y="13"/>
                  </a:lnTo>
                  <a:lnTo>
                    <a:pt x="96" y="11"/>
                  </a:lnTo>
                  <a:lnTo>
                    <a:pt x="98" y="9"/>
                  </a:lnTo>
                  <a:lnTo>
                    <a:pt x="101" y="7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7" y="7"/>
                  </a:lnTo>
                  <a:lnTo>
                    <a:pt x="109" y="9"/>
                  </a:lnTo>
                  <a:lnTo>
                    <a:pt x="111" y="11"/>
                  </a:lnTo>
                  <a:lnTo>
                    <a:pt x="111" y="13"/>
                  </a:lnTo>
                  <a:lnTo>
                    <a:pt x="111" y="15"/>
                  </a:lnTo>
                  <a:lnTo>
                    <a:pt x="107" y="15"/>
                  </a:lnTo>
                  <a:close/>
                  <a:moveTo>
                    <a:pt x="131" y="28"/>
                  </a:moveTo>
                  <a:lnTo>
                    <a:pt x="127" y="28"/>
                  </a:lnTo>
                  <a:lnTo>
                    <a:pt x="120" y="18"/>
                  </a:lnTo>
                  <a:lnTo>
                    <a:pt x="118" y="20"/>
                  </a:lnTo>
                  <a:lnTo>
                    <a:pt x="118" y="28"/>
                  </a:lnTo>
                  <a:lnTo>
                    <a:pt x="114" y="28"/>
                  </a:lnTo>
                  <a:lnTo>
                    <a:pt x="114" y="7"/>
                  </a:lnTo>
                  <a:lnTo>
                    <a:pt x="118" y="7"/>
                  </a:lnTo>
                  <a:lnTo>
                    <a:pt x="118" y="17"/>
                  </a:lnTo>
                  <a:lnTo>
                    <a:pt x="125" y="7"/>
                  </a:lnTo>
                  <a:lnTo>
                    <a:pt x="131" y="7"/>
                  </a:lnTo>
                  <a:lnTo>
                    <a:pt x="122" y="17"/>
                  </a:lnTo>
                  <a:lnTo>
                    <a:pt x="131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2" name="Freeform 162"/>
            <p:cNvSpPr>
              <a:spLocks noEditPoints="1"/>
            </p:cNvSpPr>
            <p:nvPr/>
          </p:nvSpPr>
          <p:spPr bwMode="auto">
            <a:xfrm>
              <a:off x="1217" y="2469"/>
              <a:ext cx="120" cy="27"/>
            </a:xfrm>
            <a:custGeom>
              <a:avLst/>
              <a:gdLst>
                <a:gd name="T0" fmla="*/ 4 w 120"/>
                <a:gd name="T1" fmla="*/ 12 h 27"/>
                <a:gd name="T2" fmla="*/ 17 w 120"/>
                <a:gd name="T3" fmla="*/ 27 h 27"/>
                <a:gd name="T4" fmla="*/ 26 w 120"/>
                <a:gd name="T5" fmla="*/ 11 h 27"/>
                <a:gd name="T6" fmla="*/ 35 w 120"/>
                <a:gd name="T7" fmla="*/ 7 h 27"/>
                <a:gd name="T8" fmla="*/ 41 w 120"/>
                <a:gd name="T9" fmla="*/ 24 h 27"/>
                <a:gd name="T10" fmla="*/ 42 w 120"/>
                <a:gd name="T11" fmla="*/ 27 h 27"/>
                <a:gd name="T12" fmla="*/ 41 w 120"/>
                <a:gd name="T13" fmla="*/ 27 h 27"/>
                <a:gd name="T14" fmla="*/ 37 w 120"/>
                <a:gd name="T15" fmla="*/ 24 h 27"/>
                <a:gd name="T16" fmla="*/ 28 w 120"/>
                <a:gd name="T17" fmla="*/ 27 h 27"/>
                <a:gd name="T18" fmla="*/ 24 w 120"/>
                <a:gd name="T19" fmla="*/ 22 h 27"/>
                <a:gd name="T20" fmla="*/ 35 w 120"/>
                <a:gd name="T21" fmla="*/ 14 h 27"/>
                <a:gd name="T22" fmla="*/ 30 w 120"/>
                <a:gd name="T23" fmla="*/ 11 h 27"/>
                <a:gd name="T24" fmla="*/ 37 w 120"/>
                <a:gd name="T25" fmla="*/ 16 h 27"/>
                <a:gd name="T26" fmla="*/ 30 w 120"/>
                <a:gd name="T27" fmla="*/ 18 h 27"/>
                <a:gd name="T28" fmla="*/ 28 w 120"/>
                <a:gd name="T29" fmla="*/ 22 h 27"/>
                <a:gd name="T30" fmla="*/ 35 w 120"/>
                <a:gd name="T31" fmla="*/ 24 h 27"/>
                <a:gd name="T32" fmla="*/ 52 w 120"/>
                <a:gd name="T33" fmla="*/ 16 h 27"/>
                <a:gd name="T34" fmla="*/ 55 w 120"/>
                <a:gd name="T35" fmla="*/ 11 h 27"/>
                <a:gd name="T36" fmla="*/ 44 w 120"/>
                <a:gd name="T37" fmla="*/ 12 h 27"/>
                <a:gd name="T38" fmla="*/ 54 w 120"/>
                <a:gd name="T39" fmla="*/ 7 h 27"/>
                <a:gd name="T40" fmla="*/ 59 w 120"/>
                <a:gd name="T41" fmla="*/ 11 h 27"/>
                <a:gd name="T42" fmla="*/ 55 w 120"/>
                <a:gd name="T43" fmla="*/ 16 h 27"/>
                <a:gd name="T44" fmla="*/ 59 w 120"/>
                <a:gd name="T45" fmla="*/ 25 h 27"/>
                <a:gd name="T46" fmla="*/ 48 w 120"/>
                <a:gd name="T47" fmla="*/ 25 h 27"/>
                <a:gd name="T48" fmla="*/ 48 w 120"/>
                <a:gd name="T49" fmla="*/ 20 h 27"/>
                <a:gd name="T50" fmla="*/ 52 w 120"/>
                <a:gd name="T51" fmla="*/ 25 h 27"/>
                <a:gd name="T52" fmla="*/ 55 w 120"/>
                <a:gd name="T53" fmla="*/ 18 h 27"/>
                <a:gd name="T54" fmla="*/ 50 w 120"/>
                <a:gd name="T55" fmla="*/ 18 h 27"/>
                <a:gd name="T56" fmla="*/ 52 w 120"/>
                <a:gd name="T57" fmla="*/ 16 h 27"/>
                <a:gd name="T58" fmla="*/ 68 w 120"/>
                <a:gd name="T59" fmla="*/ 7 h 27"/>
                <a:gd name="T60" fmla="*/ 78 w 120"/>
                <a:gd name="T61" fmla="*/ 9 h 27"/>
                <a:gd name="T62" fmla="*/ 81 w 120"/>
                <a:gd name="T63" fmla="*/ 25 h 27"/>
                <a:gd name="T64" fmla="*/ 81 w 120"/>
                <a:gd name="T65" fmla="*/ 27 h 27"/>
                <a:gd name="T66" fmla="*/ 78 w 120"/>
                <a:gd name="T67" fmla="*/ 27 h 27"/>
                <a:gd name="T68" fmla="*/ 74 w 120"/>
                <a:gd name="T69" fmla="*/ 27 h 27"/>
                <a:gd name="T70" fmla="*/ 65 w 120"/>
                <a:gd name="T71" fmla="*/ 25 h 27"/>
                <a:gd name="T72" fmla="*/ 65 w 120"/>
                <a:gd name="T73" fmla="*/ 18 h 27"/>
                <a:gd name="T74" fmla="*/ 76 w 120"/>
                <a:gd name="T75" fmla="*/ 12 h 27"/>
                <a:gd name="T76" fmla="*/ 68 w 120"/>
                <a:gd name="T77" fmla="*/ 12 h 27"/>
                <a:gd name="T78" fmla="*/ 74 w 120"/>
                <a:gd name="T79" fmla="*/ 18 h 27"/>
                <a:gd name="T80" fmla="*/ 68 w 120"/>
                <a:gd name="T81" fmla="*/ 20 h 27"/>
                <a:gd name="T82" fmla="*/ 70 w 120"/>
                <a:gd name="T83" fmla="*/ 25 h 27"/>
                <a:gd name="T84" fmla="*/ 76 w 120"/>
                <a:gd name="T85" fmla="*/ 22 h 27"/>
                <a:gd name="T86" fmla="*/ 102 w 120"/>
                <a:gd name="T87" fmla="*/ 27 h 27"/>
                <a:gd name="T88" fmla="*/ 85 w 120"/>
                <a:gd name="T89" fmla="*/ 27 h 27"/>
                <a:gd name="T90" fmla="*/ 98 w 120"/>
                <a:gd name="T91" fmla="*/ 7 h 27"/>
                <a:gd name="T92" fmla="*/ 118 w 120"/>
                <a:gd name="T93" fmla="*/ 25 h 27"/>
                <a:gd name="T94" fmla="*/ 109 w 120"/>
                <a:gd name="T95" fmla="*/ 7 h 27"/>
                <a:gd name="T96" fmla="*/ 120 w 120"/>
                <a:gd name="T97" fmla="*/ 18 h 27"/>
                <a:gd name="T98" fmla="*/ 116 w 120"/>
                <a:gd name="T99" fmla="*/ 24 h 27"/>
                <a:gd name="T100" fmla="*/ 114 w 120"/>
                <a:gd name="T101" fmla="*/ 18 h 2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20"/>
                <a:gd name="T154" fmla="*/ 0 h 27"/>
                <a:gd name="T155" fmla="*/ 120 w 120"/>
                <a:gd name="T156" fmla="*/ 27 h 2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20" h="27">
                  <a:moveTo>
                    <a:pt x="4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2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7"/>
                  </a:lnTo>
                  <a:lnTo>
                    <a:pt x="17" y="27"/>
                  </a:lnTo>
                  <a:lnTo>
                    <a:pt x="7" y="14"/>
                  </a:lnTo>
                  <a:lnTo>
                    <a:pt x="4" y="18"/>
                  </a:lnTo>
                  <a:lnTo>
                    <a:pt x="4" y="27"/>
                  </a:lnTo>
                  <a:close/>
                  <a:moveTo>
                    <a:pt x="24" y="12"/>
                  </a:move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9"/>
                  </a:lnTo>
                  <a:lnTo>
                    <a:pt x="39" y="11"/>
                  </a:lnTo>
                  <a:lnTo>
                    <a:pt x="41" y="1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37" y="27"/>
                  </a:lnTo>
                  <a:lnTo>
                    <a:pt x="37" y="25"/>
                  </a:lnTo>
                  <a:lnTo>
                    <a:pt x="37" y="24"/>
                  </a:lnTo>
                  <a:lnTo>
                    <a:pt x="35" y="25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30" y="16"/>
                  </a:lnTo>
                  <a:lnTo>
                    <a:pt x="35" y="14"/>
                  </a:lnTo>
                  <a:lnTo>
                    <a:pt x="37" y="14"/>
                  </a:lnTo>
                  <a:lnTo>
                    <a:pt x="37" y="12"/>
                  </a:lnTo>
                  <a:lnTo>
                    <a:pt x="35" y="11"/>
                  </a:lnTo>
                  <a:lnTo>
                    <a:pt x="31" y="9"/>
                  </a:lnTo>
                  <a:lnTo>
                    <a:pt x="30" y="11"/>
                  </a:lnTo>
                  <a:lnTo>
                    <a:pt x="28" y="12"/>
                  </a:lnTo>
                  <a:lnTo>
                    <a:pt x="24" y="12"/>
                  </a:lnTo>
                  <a:close/>
                  <a:moveTo>
                    <a:pt x="37" y="16"/>
                  </a:moveTo>
                  <a:lnTo>
                    <a:pt x="37" y="18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6"/>
                  </a:lnTo>
                  <a:close/>
                  <a:moveTo>
                    <a:pt x="52" y="16"/>
                  </a:moveTo>
                  <a:lnTo>
                    <a:pt x="54" y="16"/>
                  </a:lnTo>
                  <a:lnTo>
                    <a:pt x="55" y="14"/>
                  </a:lnTo>
                  <a:lnTo>
                    <a:pt x="57" y="12"/>
                  </a:lnTo>
                  <a:lnTo>
                    <a:pt x="55" y="11"/>
                  </a:lnTo>
                  <a:lnTo>
                    <a:pt x="52" y="9"/>
                  </a:lnTo>
                  <a:lnTo>
                    <a:pt x="50" y="11"/>
                  </a:lnTo>
                  <a:lnTo>
                    <a:pt x="48" y="12"/>
                  </a:lnTo>
                  <a:lnTo>
                    <a:pt x="44" y="12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9" y="16"/>
                  </a:lnTo>
                  <a:lnTo>
                    <a:pt x="57" y="16"/>
                  </a:lnTo>
                  <a:lnTo>
                    <a:pt x="55" y="16"/>
                  </a:lnTo>
                  <a:lnTo>
                    <a:pt x="59" y="18"/>
                  </a:lnTo>
                  <a:lnTo>
                    <a:pt x="61" y="22"/>
                  </a:lnTo>
                  <a:lnTo>
                    <a:pt x="61" y="24"/>
                  </a:lnTo>
                  <a:lnTo>
                    <a:pt x="59" y="25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54" y="27"/>
                  </a:lnTo>
                  <a:lnTo>
                    <a:pt x="50" y="27"/>
                  </a:lnTo>
                  <a:lnTo>
                    <a:pt x="48" y="25"/>
                  </a:lnTo>
                  <a:lnTo>
                    <a:pt x="46" y="25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0" y="24"/>
                  </a:lnTo>
                  <a:lnTo>
                    <a:pt x="52" y="25"/>
                  </a:lnTo>
                  <a:lnTo>
                    <a:pt x="54" y="25"/>
                  </a:lnTo>
                  <a:lnTo>
                    <a:pt x="55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5" y="18"/>
                  </a:lnTo>
                  <a:lnTo>
                    <a:pt x="54" y="18"/>
                  </a:lnTo>
                  <a:lnTo>
                    <a:pt x="52" y="18"/>
                  </a:lnTo>
                  <a:lnTo>
                    <a:pt x="50" y="18"/>
                  </a:lnTo>
                  <a:lnTo>
                    <a:pt x="50" y="16"/>
                  </a:lnTo>
                  <a:lnTo>
                    <a:pt x="52" y="16"/>
                  </a:lnTo>
                  <a:close/>
                  <a:moveTo>
                    <a:pt x="65" y="12"/>
                  </a:moveTo>
                  <a:lnTo>
                    <a:pt x="65" y="11"/>
                  </a:lnTo>
                  <a:lnTo>
                    <a:pt x="66" y="9"/>
                  </a:lnTo>
                  <a:lnTo>
                    <a:pt x="68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8" y="9"/>
                  </a:lnTo>
                  <a:lnTo>
                    <a:pt x="79" y="11"/>
                  </a:lnTo>
                  <a:lnTo>
                    <a:pt x="79" y="12"/>
                  </a:lnTo>
                  <a:lnTo>
                    <a:pt x="79" y="24"/>
                  </a:lnTo>
                  <a:lnTo>
                    <a:pt x="81" y="25"/>
                  </a:lnTo>
                  <a:lnTo>
                    <a:pt x="81" y="27"/>
                  </a:lnTo>
                  <a:lnTo>
                    <a:pt x="79" y="27"/>
                  </a:lnTo>
                  <a:lnTo>
                    <a:pt x="78" y="27"/>
                  </a:lnTo>
                  <a:lnTo>
                    <a:pt x="78" y="25"/>
                  </a:lnTo>
                  <a:lnTo>
                    <a:pt x="76" y="24"/>
                  </a:lnTo>
                  <a:lnTo>
                    <a:pt x="76" y="25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6" y="27"/>
                  </a:lnTo>
                  <a:lnTo>
                    <a:pt x="65" y="25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5" y="18"/>
                  </a:lnTo>
                  <a:lnTo>
                    <a:pt x="66" y="16"/>
                  </a:lnTo>
                  <a:lnTo>
                    <a:pt x="68" y="16"/>
                  </a:lnTo>
                  <a:lnTo>
                    <a:pt x="74" y="14"/>
                  </a:lnTo>
                  <a:lnTo>
                    <a:pt x="76" y="14"/>
                  </a:lnTo>
                  <a:lnTo>
                    <a:pt x="76" y="12"/>
                  </a:lnTo>
                  <a:lnTo>
                    <a:pt x="76" y="11"/>
                  </a:lnTo>
                  <a:lnTo>
                    <a:pt x="72" y="9"/>
                  </a:lnTo>
                  <a:lnTo>
                    <a:pt x="70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6" y="12"/>
                  </a:lnTo>
                  <a:lnTo>
                    <a:pt x="65" y="12"/>
                  </a:lnTo>
                  <a:close/>
                  <a:moveTo>
                    <a:pt x="76" y="16"/>
                  </a:moveTo>
                  <a:lnTo>
                    <a:pt x="76" y="18"/>
                  </a:lnTo>
                  <a:lnTo>
                    <a:pt x="74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6" y="22"/>
                  </a:lnTo>
                  <a:lnTo>
                    <a:pt x="68" y="24"/>
                  </a:lnTo>
                  <a:lnTo>
                    <a:pt x="70" y="25"/>
                  </a:lnTo>
                  <a:lnTo>
                    <a:pt x="72" y="25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6" y="16"/>
                  </a:lnTo>
                  <a:close/>
                  <a:moveTo>
                    <a:pt x="98" y="7"/>
                  </a:moveTo>
                  <a:lnTo>
                    <a:pt x="102" y="7"/>
                  </a:lnTo>
                  <a:lnTo>
                    <a:pt x="102" y="27"/>
                  </a:lnTo>
                  <a:lnTo>
                    <a:pt x="98" y="27"/>
                  </a:lnTo>
                  <a:lnTo>
                    <a:pt x="98" y="18"/>
                  </a:lnTo>
                  <a:lnTo>
                    <a:pt x="89" y="18"/>
                  </a:lnTo>
                  <a:lnTo>
                    <a:pt x="89" y="27"/>
                  </a:lnTo>
                  <a:lnTo>
                    <a:pt x="85" y="27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89" y="16"/>
                  </a:lnTo>
                  <a:lnTo>
                    <a:pt x="98" y="16"/>
                  </a:lnTo>
                  <a:lnTo>
                    <a:pt x="98" y="7"/>
                  </a:lnTo>
                  <a:close/>
                  <a:moveTo>
                    <a:pt x="120" y="22"/>
                  </a:moveTo>
                  <a:lnTo>
                    <a:pt x="120" y="24"/>
                  </a:lnTo>
                  <a:lnTo>
                    <a:pt x="120" y="25"/>
                  </a:lnTo>
                  <a:lnTo>
                    <a:pt x="118" y="25"/>
                  </a:lnTo>
                  <a:lnTo>
                    <a:pt x="116" y="27"/>
                  </a:lnTo>
                  <a:lnTo>
                    <a:pt x="113" y="27"/>
                  </a:lnTo>
                  <a:lnTo>
                    <a:pt x="105" y="27"/>
                  </a:lnTo>
                  <a:lnTo>
                    <a:pt x="105" y="7"/>
                  </a:lnTo>
                  <a:lnTo>
                    <a:pt x="109" y="7"/>
                  </a:lnTo>
                  <a:lnTo>
                    <a:pt x="109" y="16"/>
                  </a:lnTo>
                  <a:lnTo>
                    <a:pt x="113" y="16"/>
                  </a:lnTo>
                  <a:lnTo>
                    <a:pt x="116" y="16"/>
                  </a:lnTo>
                  <a:lnTo>
                    <a:pt x="118" y="16"/>
                  </a:lnTo>
                  <a:lnTo>
                    <a:pt x="120" y="18"/>
                  </a:lnTo>
                  <a:lnTo>
                    <a:pt x="120" y="22"/>
                  </a:lnTo>
                  <a:close/>
                  <a:moveTo>
                    <a:pt x="109" y="24"/>
                  </a:moveTo>
                  <a:lnTo>
                    <a:pt x="113" y="24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6" y="20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09" y="18"/>
                  </a:lnTo>
                  <a:lnTo>
                    <a:pt x="109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3" name="Freeform 163"/>
            <p:cNvSpPr>
              <a:spLocks noEditPoints="1"/>
            </p:cNvSpPr>
            <p:nvPr/>
          </p:nvSpPr>
          <p:spPr bwMode="auto">
            <a:xfrm>
              <a:off x="881" y="2607"/>
              <a:ext cx="144" cy="35"/>
            </a:xfrm>
            <a:custGeom>
              <a:avLst/>
              <a:gdLst>
                <a:gd name="T0" fmla="*/ 11 w 144"/>
                <a:gd name="T1" fmla="*/ 4 h 35"/>
                <a:gd name="T2" fmla="*/ 5 w 144"/>
                <a:gd name="T3" fmla="*/ 19 h 35"/>
                <a:gd name="T4" fmla="*/ 18 w 144"/>
                <a:gd name="T5" fmla="*/ 24 h 35"/>
                <a:gd name="T6" fmla="*/ 22 w 144"/>
                <a:gd name="T7" fmla="*/ 26 h 35"/>
                <a:gd name="T8" fmla="*/ 7 w 144"/>
                <a:gd name="T9" fmla="*/ 28 h 35"/>
                <a:gd name="T10" fmla="*/ 0 w 144"/>
                <a:gd name="T11" fmla="*/ 15 h 35"/>
                <a:gd name="T12" fmla="*/ 7 w 144"/>
                <a:gd name="T13" fmla="*/ 2 h 35"/>
                <a:gd name="T14" fmla="*/ 22 w 144"/>
                <a:gd name="T15" fmla="*/ 6 h 35"/>
                <a:gd name="T16" fmla="*/ 31 w 144"/>
                <a:gd name="T17" fmla="*/ 9 h 35"/>
                <a:gd name="T18" fmla="*/ 42 w 144"/>
                <a:gd name="T19" fmla="*/ 9 h 35"/>
                <a:gd name="T20" fmla="*/ 44 w 144"/>
                <a:gd name="T21" fmla="*/ 26 h 35"/>
                <a:gd name="T22" fmla="*/ 44 w 144"/>
                <a:gd name="T23" fmla="*/ 28 h 35"/>
                <a:gd name="T24" fmla="*/ 40 w 144"/>
                <a:gd name="T25" fmla="*/ 26 h 35"/>
                <a:gd name="T26" fmla="*/ 29 w 144"/>
                <a:gd name="T27" fmla="*/ 28 h 35"/>
                <a:gd name="T28" fmla="*/ 27 w 144"/>
                <a:gd name="T29" fmla="*/ 19 h 35"/>
                <a:gd name="T30" fmla="*/ 39 w 144"/>
                <a:gd name="T31" fmla="*/ 11 h 35"/>
                <a:gd name="T32" fmla="*/ 27 w 144"/>
                <a:gd name="T33" fmla="*/ 15 h 35"/>
                <a:gd name="T34" fmla="*/ 33 w 144"/>
                <a:gd name="T35" fmla="*/ 20 h 35"/>
                <a:gd name="T36" fmla="*/ 31 w 144"/>
                <a:gd name="T37" fmla="*/ 26 h 35"/>
                <a:gd name="T38" fmla="*/ 40 w 144"/>
                <a:gd name="T39" fmla="*/ 22 h 35"/>
                <a:gd name="T40" fmla="*/ 51 w 144"/>
                <a:gd name="T41" fmla="*/ 11 h 35"/>
                <a:gd name="T42" fmla="*/ 63 w 144"/>
                <a:gd name="T43" fmla="*/ 9 h 35"/>
                <a:gd name="T44" fmla="*/ 66 w 144"/>
                <a:gd name="T45" fmla="*/ 22 h 35"/>
                <a:gd name="T46" fmla="*/ 55 w 144"/>
                <a:gd name="T47" fmla="*/ 28 h 35"/>
                <a:gd name="T48" fmla="*/ 50 w 144"/>
                <a:gd name="T49" fmla="*/ 9 h 35"/>
                <a:gd name="T50" fmla="*/ 63 w 144"/>
                <a:gd name="T51" fmla="*/ 20 h 35"/>
                <a:gd name="T52" fmla="*/ 59 w 144"/>
                <a:gd name="T53" fmla="*/ 11 h 35"/>
                <a:gd name="T54" fmla="*/ 53 w 144"/>
                <a:gd name="T55" fmla="*/ 22 h 35"/>
                <a:gd name="T56" fmla="*/ 72 w 144"/>
                <a:gd name="T57" fmla="*/ 9 h 35"/>
                <a:gd name="T58" fmla="*/ 83 w 144"/>
                <a:gd name="T59" fmla="*/ 9 h 35"/>
                <a:gd name="T60" fmla="*/ 87 w 144"/>
                <a:gd name="T61" fmla="*/ 26 h 35"/>
                <a:gd name="T62" fmla="*/ 87 w 144"/>
                <a:gd name="T63" fmla="*/ 28 h 35"/>
                <a:gd name="T64" fmla="*/ 83 w 144"/>
                <a:gd name="T65" fmla="*/ 26 h 35"/>
                <a:gd name="T66" fmla="*/ 72 w 144"/>
                <a:gd name="T67" fmla="*/ 28 h 35"/>
                <a:gd name="T68" fmla="*/ 70 w 144"/>
                <a:gd name="T69" fmla="*/ 19 h 35"/>
                <a:gd name="T70" fmla="*/ 81 w 144"/>
                <a:gd name="T71" fmla="*/ 11 h 35"/>
                <a:gd name="T72" fmla="*/ 70 w 144"/>
                <a:gd name="T73" fmla="*/ 15 h 35"/>
                <a:gd name="T74" fmla="*/ 75 w 144"/>
                <a:gd name="T75" fmla="*/ 20 h 35"/>
                <a:gd name="T76" fmla="*/ 74 w 144"/>
                <a:gd name="T77" fmla="*/ 26 h 35"/>
                <a:gd name="T78" fmla="*/ 81 w 144"/>
                <a:gd name="T79" fmla="*/ 22 h 35"/>
                <a:gd name="T80" fmla="*/ 96 w 144"/>
                <a:gd name="T81" fmla="*/ 11 h 35"/>
                <a:gd name="T82" fmla="*/ 114 w 144"/>
                <a:gd name="T83" fmla="*/ 8 h 35"/>
                <a:gd name="T84" fmla="*/ 124 w 144"/>
                <a:gd name="T85" fmla="*/ 19 h 35"/>
                <a:gd name="T86" fmla="*/ 114 w 144"/>
                <a:gd name="T87" fmla="*/ 28 h 35"/>
                <a:gd name="T88" fmla="*/ 105 w 144"/>
                <a:gd name="T89" fmla="*/ 19 h 35"/>
                <a:gd name="T90" fmla="*/ 114 w 144"/>
                <a:gd name="T91" fmla="*/ 8 h 35"/>
                <a:gd name="T92" fmla="*/ 120 w 144"/>
                <a:gd name="T93" fmla="*/ 20 h 35"/>
                <a:gd name="T94" fmla="*/ 116 w 144"/>
                <a:gd name="T95" fmla="*/ 11 h 35"/>
                <a:gd name="T96" fmla="*/ 109 w 144"/>
                <a:gd name="T97" fmla="*/ 17 h 35"/>
                <a:gd name="T98" fmla="*/ 112 w 144"/>
                <a:gd name="T99" fmla="*/ 26 h 35"/>
                <a:gd name="T100" fmla="*/ 142 w 144"/>
                <a:gd name="T101" fmla="*/ 11 h 35"/>
                <a:gd name="T102" fmla="*/ 142 w 144"/>
                <a:gd name="T103" fmla="*/ 19 h 35"/>
                <a:gd name="T104" fmla="*/ 142 w 144"/>
                <a:gd name="T105" fmla="*/ 26 h 35"/>
                <a:gd name="T106" fmla="*/ 131 w 144"/>
                <a:gd name="T107" fmla="*/ 17 h 35"/>
                <a:gd name="T108" fmla="*/ 140 w 144"/>
                <a:gd name="T109" fmla="*/ 15 h 35"/>
                <a:gd name="T110" fmla="*/ 131 w 144"/>
                <a:gd name="T111" fmla="*/ 11 h 35"/>
                <a:gd name="T112" fmla="*/ 140 w 144"/>
                <a:gd name="T113" fmla="*/ 24 h 35"/>
                <a:gd name="T114" fmla="*/ 131 w 144"/>
                <a:gd name="T115" fmla="*/ 19 h 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4"/>
                <a:gd name="T175" fmla="*/ 0 h 35"/>
                <a:gd name="T176" fmla="*/ 144 w 144"/>
                <a:gd name="T177" fmla="*/ 35 h 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4" h="35">
                  <a:moveTo>
                    <a:pt x="20" y="9"/>
                  </a:moveTo>
                  <a:lnTo>
                    <a:pt x="20" y="8"/>
                  </a:lnTo>
                  <a:lnTo>
                    <a:pt x="18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5" y="19"/>
                  </a:lnTo>
                  <a:lnTo>
                    <a:pt x="5" y="22"/>
                  </a:lnTo>
                  <a:lnTo>
                    <a:pt x="9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4" y="19"/>
                  </a:lnTo>
                  <a:lnTo>
                    <a:pt x="24" y="22"/>
                  </a:lnTo>
                  <a:lnTo>
                    <a:pt x="22" y="26"/>
                  </a:lnTo>
                  <a:lnTo>
                    <a:pt x="18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3" y="30"/>
                  </a:lnTo>
                  <a:lnTo>
                    <a:pt x="11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2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6"/>
                  </a:lnTo>
                  <a:lnTo>
                    <a:pt x="3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20" y="4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0" y="9"/>
                  </a:lnTo>
                  <a:close/>
                  <a:moveTo>
                    <a:pt x="27" y="15"/>
                  </a:moveTo>
                  <a:lnTo>
                    <a:pt x="29" y="11"/>
                  </a:lnTo>
                  <a:lnTo>
                    <a:pt x="31" y="9"/>
                  </a:lnTo>
                  <a:lnTo>
                    <a:pt x="33" y="8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40" y="9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4" y="13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39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7" y="24"/>
                  </a:lnTo>
                  <a:lnTo>
                    <a:pt x="27" y="22"/>
                  </a:lnTo>
                  <a:lnTo>
                    <a:pt x="27" y="20"/>
                  </a:lnTo>
                  <a:lnTo>
                    <a:pt x="27" y="19"/>
                  </a:lnTo>
                  <a:lnTo>
                    <a:pt x="29" y="19"/>
                  </a:lnTo>
                  <a:lnTo>
                    <a:pt x="33" y="17"/>
                  </a:lnTo>
                  <a:lnTo>
                    <a:pt x="39" y="17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9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1" y="15"/>
                  </a:lnTo>
                  <a:lnTo>
                    <a:pt x="27" y="15"/>
                  </a:lnTo>
                  <a:close/>
                  <a:moveTo>
                    <a:pt x="40" y="19"/>
                  </a:moveTo>
                  <a:lnTo>
                    <a:pt x="40" y="19"/>
                  </a:lnTo>
                  <a:lnTo>
                    <a:pt x="39" y="19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3" y="20"/>
                  </a:lnTo>
                  <a:lnTo>
                    <a:pt x="31" y="20"/>
                  </a:lnTo>
                  <a:lnTo>
                    <a:pt x="31" y="22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7" y="26"/>
                  </a:lnTo>
                  <a:lnTo>
                    <a:pt x="39" y="24"/>
                  </a:lnTo>
                  <a:lnTo>
                    <a:pt x="40" y="22"/>
                  </a:lnTo>
                  <a:lnTo>
                    <a:pt x="40" y="19"/>
                  </a:lnTo>
                  <a:close/>
                  <a:moveTo>
                    <a:pt x="50" y="9"/>
                  </a:moveTo>
                  <a:lnTo>
                    <a:pt x="51" y="9"/>
                  </a:lnTo>
                  <a:lnTo>
                    <a:pt x="51" y="11"/>
                  </a:lnTo>
                  <a:lnTo>
                    <a:pt x="53" y="9"/>
                  </a:lnTo>
                  <a:lnTo>
                    <a:pt x="55" y="9"/>
                  </a:lnTo>
                  <a:lnTo>
                    <a:pt x="55" y="8"/>
                  </a:lnTo>
                  <a:lnTo>
                    <a:pt x="59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4" y="11"/>
                  </a:lnTo>
                  <a:lnTo>
                    <a:pt x="64" y="13"/>
                  </a:lnTo>
                  <a:lnTo>
                    <a:pt x="66" y="15"/>
                  </a:lnTo>
                  <a:lnTo>
                    <a:pt x="66" y="19"/>
                  </a:lnTo>
                  <a:lnTo>
                    <a:pt x="66" y="20"/>
                  </a:lnTo>
                  <a:lnTo>
                    <a:pt x="66" y="22"/>
                  </a:lnTo>
                  <a:lnTo>
                    <a:pt x="64" y="26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53" y="26"/>
                  </a:lnTo>
                  <a:lnTo>
                    <a:pt x="51" y="26"/>
                  </a:lnTo>
                  <a:lnTo>
                    <a:pt x="51" y="35"/>
                  </a:lnTo>
                  <a:lnTo>
                    <a:pt x="50" y="35"/>
                  </a:lnTo>
                  <a:lnTo>
                    <a:pt x="50" y="9"/>
                  </a:lnTo>
                  <a:close/>
                  <a:moveTo>
                    <a:pt x="57" y="26"/>
                  </a:moveTo>
                  <a:lnTo>
                    <a:pt x="59" y="26"/>
                  </a:lnTo>
                  <a:lnTo>
                    <a:pt x="61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3" y="19"/>
                  </a:lnTo>
                  <a:lnTo>
                    <a:pt x="63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1" y="13"/>
                  </a:lnTo>
                  <a:lnTo>
                    <a:pt x="59" y="11"/>
                  </a:lnTo>
                  <a:lnTo>
                    <a:pt x="57" y="11"/>
                  </a:lnTo>
                  <a:lnTo>
                    <a:pt x="55" y="11"/>
                  </a:lnTo>
                  <a:lnTo>
                    <a:pt x="53" y="13"/>
                  </a:lnTo>
                  <a:lnTo>
                    <a:pt x="53" y="15"/>
                  </a:lnTo>
                  <a:lnTo>
                    <a:pt x="51" y="19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5" y="26"/>
                  </a:lnTo>
                  <a:lnTo>
                    <a:pt x="57" y="26"/>
                  </a:lnTo>
                  <a:close/>
                  <a:moveTo>
                    <a:pt x="70" y="15"/>
                  </a:moveTo>
                  <a:lnTo>
                    <a:pt x="70" y="11"/>
                  </a:lnTo>
                  <a:lnTo>
                    <a:pt x="72" y="9"/>
                  </a:lnTo>
                  <a:lnTo>
                    <a:pt x="74" y="8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81" y="8"/>
                  </a:lnTo>
                  <a:lnTo>
                    <a:pt x="83" y="9"/>
                  </a:lnTo>
                  <a:lnTo>
                    <a:pt x="85" y="11"/>
                  </a:lnTo>
                  <a:lnTo>
                    <a:pt x="85" y="1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7" y="26"/>
                  </a:lnTo>
                  <a:lnTo>
                    <a:pt x="87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7" y="28"/>
                  </a:lnTo>
                  <a:lnTo>
                    <a:pt x="75" y="28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70" y="20"/>
                  </a:lnTo>
                  <a:lnTo>
                    <a:pt x="70" y="19"/>
                  </a:lnTo>
                  <a:lnTo>
                    <a:pt x="72" y="19"/>
                  </a:lnTo>
                  <a:lnTo>
                    <a:pt x="75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77" y="11"/>
                  </a:lnTo>
                  <a:lnTo>
                    <a:pt x="75" y="11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4" y="15"/>
                  </a:lnTo>
                  <a:lnTo>
                    <a:pt x="70" y="15"/>
                  </a:lnTo>
                  <a:close/>
                  <a:moveTo>
                    <a:pt x="81" y="19"/>
                  </a:moveTo>
                  <a:lnTo>
                    <a:pt x="81" y="19"/>
                  </a:lnTo>
                  <a:lnTo>
                    <a:pt x="79" y="19"/>
                  </a:lnTo>
                  <a:lnTo>
                    <a:pt x="75" y="19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2" y="22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7" y="26"/>
                  </a:lnTo>
                  <a:lnTo>
                    <a:pt x="79" y="26"/>
                  </a:lnTo>
                  <a:lnTo>
                    <a:pt x="79" y="24"/>
                  </a:lnTo>
                  <a:lnTo>
                    <a:pt x="81" y="24"/>
                  </a:lnTo>
                  <a:lnTo>
                    <a:pt x="81" y="22"/>
                  </a:lnTo>
                  <a:lnTo>
                    <a:pt x="81" y="19"/>
                  </a:lnTo>
                  <a:close/>
                  <a:moveTo>
                    <a:pt x="98" y="11"/>
                  </a:moveTo>
                  <a:lnTo>
                    <a:pt x="98" y="28"/>
                  </a:lnTo>
                  <a:lnTo>
                    <a:pt x="96" y="28"/>
                  </a:lnTo>
                  <a:lnTo>
                    <a:pt x="96" y="11"/>
                  </a:lnTo>
                  <a:lnTo>
                    <a:pt x="88" y="11"/>
                  </a:lnTo>
                  <a:lnTo>
                    <a:pt x="88" y="9"/>
                  </a:lnTo>
                  <a:lnTo>
                    <a:pt x="105" y="9"/>
                  </a:lnTo>
                  <a:lnTo>
                    <a:pt x="105" y="11"/>
                  </a:lnTo>
                  <a:lnTo>
                    <a:pt x="98" y="11"/>
                  </a:lnTo>
                  <a:close/>
                  <a:moveTo>
                    <a:pt x="114" y="8"/>
                  </a:moveTo>
                  <a:lnTo>
                    <a:pt x="118" y="8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4" y="19"/>
                  </a:lnTo>
                  <a:lnTo>
                    <a:pt x="124" y="20"/>
                  </a:lnTo>
                  <a:lnTo>
                    <a:pt x="124" y="24"/>
                  </a:lnTo>
                  <a:lnTo>
                    <a:pt x="122" y="26"/>
                  </a:lnTo>
                  <a:lnTo>
                    <a:pt x="120" y="28"/>
                  </a:lnTo>
                  <a:lnTo>
                    <a:pt x="118" y="28"/>
                  </a:lnTo>
                  <a:lnTo>
                    <a:pt x="114" y="28"/>
                  </a:lnTo>
                  <a:lnTo>
                    <a:pt x="112" y="28"/>
                  </a:lnTo>
                  <a:lnTo>
                    <a:pt x="109" y="28"/>
                  </a:lnTo>
                  <a:lnTo>
                    <a:pt x="107" y="26"/>
                  </a:lnTo>
                  <a:lnTo>
                    <a:pt x="107" y="24"/>
                  </a:lnTo>
                  <a:lnTo>
                    <a:pt x="105" y="20"/>
                  </a:lnTo>
                  <a:lnTo>
                    <a:pt x="105" y="19"/>
                  </a:lnTo>
                  <a:lnTo>
                    <a:pt x="105" y="15"/>
                  </a:lnTo>
                  <a:lnTo>
                    <a:pt x="107" y="13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2" y="8"/>
                  </a:lnTo>
                  <a:lnTo>
                    <a:pt x="114" y="8"/>
                  </a:lnTo>
                  <a:close/>
                  <a:moveTo>
                    <a:pt x="114" y="26"/>
                  </a:moveTo>
                  <a:lnTo>
                    <a:pt x="116" y="26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9"/>
                  </a:lnTo>
                  <a:lnTo>
                    <a:pt x="120" y="17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6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3"/>
                  </a:lnTo>
                  <a:lnTo>
                    <a:pt x="109" y="15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11" y="24"/>
                  </a:lnTo>
                  <a:lnTo>
                    <a:pt x="112" y="26"/>
                  </a:lnTo>
                  <a:lnTo>
                    <a:pt x="114" y="26"/>
                  </a:lnTo>
                  <a:close/>
                  <a:moveTo>
                    <a:pt x="127" y="9"/>
                  </a:moveTo>
                  <a:lnTo>
                    <a:pt x="136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11"/>
                  </a:lnTo>
                  <a:lnTo>
                    <a:pt x="144" y="13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4" y="20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44" y="26"/>
                  </a:lnTo>
                  <a:lnTo>
                    <a:pt x="142" y="26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6" y="28"/>
                  </a:lnTo>
                  <a:lnTo>
                    <a:pt x="127" y="28"/>
                  </a:lnTo>
                  <a:lnTo>
                    <a:pt x="127" y="9"/>
                  </a:lnTo>
                  <a:close/>
                  <a:moveTo>
                    <a:pt x="131" y="17"/>
                  </a:moveTo>
                  <a:lnTo>
                    <a:pt x="136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38" y="11"/>
                  </a:lnTo>
                  <a:lnTo>
                    <a:pt x="136" y="11"/>
                  </a:lnTo>
                  <a:lnTo>
                    <a:pt x="131" y="11"/>
                  </a:lnTo>
                  <a:lnTo>
                    <a:pt x="131" y="17"/>
                  </a:lnTo>
                  <a:close/>
                  <a:moveTo>
                    <a:pt x="131" y="26"/>
                  </a:moveTo>
                  <a:lnTo>
                    <a:pt x="136" y="26"/>
                  </a:lnTo>
                  <a:lnTo>
                    <a:pt x="138" y="26"/>
                  </a:lnTo>
                  <a:lnTo>
                    <a:pt x="140" y="24"/>
                  </a:lnTo>
                  <a:lnTo>
                    <a:pt x="140" y="22"/>
                  </a:lnTo>
                  <a:lnTo>
                    <a:pt x="140" y="20"/>
                  </a:lnTo>
                  <a:lnTo>
                    <a:pt x="138" y="20"/>
                  </a:lnTo>
                  <a:lnTo>
                    <a:pt x="136" y="19"/>
                  </a:lnTo>
                  <a:lnTo>
                    <a:pt x="131" y="19"/>
                  </a:lnTo>
                  <a:lnTo>
                    <a:pt x="131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4" name="Freeform 164"/>
            <p:cNvSpPr>
              <a:spLocks noEditPoints="1"/>
            </p:cNvSpPr>
            <p:nvPr/>
          </p:nvSpPr>
          <p:spPr bwMode="auto">
            <a:xfrm>
              <a:off x="1121" y="2674"/>
              <a:ext cx="135" cy="35"/>
            </a:xfrm>
            <a:custGeom>
              <a:avLst/>
              <a:gdLst>
                <a:gd name="T0" fmla="*/ 11 w 135"/>
                <a:gd name="T1" fmla="*/ 3 h 35"/>
                <a:gd name="T2" fmla="*/ 5 w 135"/>
                <a:gd name="T3" fmla="*/ 18 h 35"/>
                <a:gd name="T4" fmla="*/ 18 w 135"/>
                <a:gd name="T5" fmla="*/ 24 h 35"/>
                <a:gd name="T6" fmla="*/ 22 w 135"/>
                <a:gd name="T7" fmla="*/ 24 h 35"/>
                <a:gd name="T8" fmla="*/ 7 w 135"/>
                <a:gd name="T9" fmla="*/ 27 h 35"/>
                <a:gd name="T10" fmla="*/ 0 w 135"/>
                <a:gd name="T11" fmla="*/ 13 h 35"/>
                <a:gd name="T12" fmla="*/ 7 w 135"/>
                <a:gd name="T13" fmla="*/ 0 h 35"/>
                <a:gd name="T14" fmla="*/ 22 w 135"/>
                <a:gd name="T15" fmla="*/ 3 h 35"/>
                <a:gd name="T16" fmla="*/ 31 w 135"/>
                <a:gd name="T17" fmla="*/ 9 h 35"/>
                <a:gd name="T18" fmla="*/ 42 w 135"/>
                <a:gd name="T19" fmla="*/ 9 h 35"/>
                <a:gd name="T20" fmla="*/ 44 w 135"/>
                <a:gd name="T21" fmla="*/ 26 h 35"/>
                <a:gd name="T22" fmla="*/ 44 w 135"/>
                <a:gd name="T23" fmla="*/ 27 h 35"/>
                <a:gd name="T24" fmla="*/ 41 w 135"/>
                <a:gd name="T25" fmla="*/ 24 h 35"/>
                <a:gd name="T26" fmla="*/ 29 w 135"/>
                <a:gd name="T27" fmla="*/ 27 h 35"/>
                <a:gd name="T28" fmla="*/ 28 w 135"/>
                <a:gd name="T29" fmla="*/ 18 h 35"/>
                <a:gd name="T30" fmla="*/ 39 w 135"/>
                <a:gd name="T31" fmla="*/ 11 h 35"/>
                <a:gd name="T32" fmla="*/ 28 w 135"/>
                <a:gd name="T33" fmla="*/ 13 h 35"/>
                <a:gd name="T34" fmla="*/ 33 w 135"/>
                <a:gd name="T35" fmla="*/ 18 h 35"/>
                <a:gd name="T36" fmla="*/ 31 w 135"/>
                <a:gd name="T37" fmla="*/ 24 h 35"/>
                <a:gd name="T38" fmla="*/ 41 w 135"/>
                <a:gd name="T39" fmla="*/ 22 h 35"/>
                <a:gd name="T40" fmla="*/ 72 w 135"/>
                <a:gd name="T41" fmla="*/ 27 h 35"/>
                <a:gd name="T42" fmla="*/ 68 w 135"/>
                <a:gd name="T43" fmla="*/ 11 h 35"/>
                <a:gd name="T44" fmla="*/ 52 w 135"/>
                <a:gd name="T45" fmla="*/ 13 h 35"/>
                <a:gd name="T46" fmla="*/ 50 w 135"/>
                <a:gd name="T47" fmla="*/ 7 h 35"/>
                <a:gd name="T48" fmla="*/ 81 w 135"/>
                <a:gd name="T49" fmla="*/ 7 h 35"/>
                <a:gd name="T50" fmla="*/ 90 w 135"/>
                <a:gd name="T51" fmla="*/ 11 h 35"/>
                <a:gd name="T52" fmla="*/ 94 w 135"/>
                <a:gd name="T53" fmla="*/ 26 h 35"/>
                <a:gd name="T54" fmla="*/ 92 w 135"/>
                <a:gd name="T55" fmla="*/ 27 h 35"/>
                <a:gd name="T56" fmla="*/ 87 w 135"/>
                <a:gd name="T57" fmla="*/ 26 h 35"/>
                <a:gd name="T58" fmla="*/ 77 w 135"/>
                <a:gd name="T59" fmla="*/ 26 h 35"/>
                <a:gd name="T60" fmla="*/ 77 w 135"/>
                <a:gd name="T61" fmla="*/ 16 h 35"/>
                <a:gd name="T62" fmla="*/ 83 w 135"/>
                <a:gd name="T63" fmla="*/ 9 h 35"/>
                <a:gd name="T64" fmla="*/ 89 w 135"/>
                <a:gd name="T65" fmla="*/ 16 h 35"/>
                <a:gd name="T66" fmla="*/ 81 w 135"/>
                <a:gd name="T67" fmla="*/ 18 h 35"/>
                <a:gd name="T68" fmla="*/ 83 w 135"/>
                <a:gd name="T69" fmla="*/ 26 h 35"/>
                <a:gd name="T70" fmla="*/ 89 w 135"/>
                <a:gd name="T71" fmla="*/ 20 h 35"/>
                <a:gd name="T72" fmla="*/ 101 w 135"/>
                <a:gd name="T73" fmla="*/ 9 h 35"/>
                <a:gd name="T74" fmla="*/ 113 w 135"/>
                <a:gd name="T75" fmla="*/ 9 h 35"/>
                <a:gd name="T76" fmla="*/ 113 w 135"/>
                <a:gd name="T77" fmla="*/ 24 h 35"/>
                <a:gd name="T78" fmla="*/ 101 w 135"/>
                <a:gd name="T79" fmla="*/ 26 h 35"/>
                <a:gd name="T80" fmla="*/ 105 w 135"/>
                <a:gd name="T81" fmla="*/ 26 h 35"/>
                <a:gd name="T82" fmla="*/ 111 w 135"/>
                <a:gd name="T83" fmla="*/ 16 h 35"/>
                <a:gd name="T84" fmla="*/ 105 w 135"/>
                <a:gd name="T85" fmla="*/ 11 h 35"/>
                <a:gd name="T86" fmla="*/ 101 w 135"/>
                <a:gd name="T87" fmla="*/ 24 h 35"/>
                <a:gd name="T88" fmla="*/ 122 w 135"/>
                <a:gd name="T89" fmla="*/ 7 h 35"/>
                <a:gd name="T90" fmla="*/ 133 w 135"/>
                <a:gd name="T91" fmla="*/ 11 h 35"/>
                <a:gd name="T92" fmla="*/ 135 w 135"/>
                <a:gd name="T93" fmla="*/ 26 h 35"/>
                <a:gd name="T94" fmla="*/ 133 w 135"/>
                <a:gd name="T95" fmla="*/ 27 h 35"/>
                <a:gd name="T96" fmla="*/ 129 w 135"/>
                <a:gd name="T97" fmla="*/ 26 h 35"/>
                <a:gd name="T98" fmla="*/ 118 w 135"/>
                <a:gd name="T99" fmla="*/ 26 h 35"/>
                <a:gd name="T100" fmla="*/ 120 w 135"/>
                <a:gd name="T101" fmla="*/ 16 h 35"/>
                <a:gd name="T102" fmla="*/ 126 w 135"/>
                <a:gd name="T103" fmla="*/ 9 h 35"/>
                <a:gd name="T104" fmla="*/ 129 w 135"/>
                <a:gd name="T105" fmla="*/ 16 h 35"/>
                <a:gd name="T106" fmla="*/ 122 w 135"/>
                <a:gd name="T107" fmla="*/ 18 h 35"/>
                <a:gd name="T108" fmla="*/ 124 w 135"/>
                <a:gd name="T109" fmla="*/ 26 h 35"/>
                <a:gd name="T110" fmla="*/ 129 w 135"/>
                <a:gd name="T111" fmla="*/ 20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5"/>
                <a:gd name="T169" fmla="*/ 0 h 35"/>
                <a:gd name="T170" fmla="*/ 135 w 135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5" h="35">
                  <a:moveTo>
                    <a:pt x="20" y="9"/>
                  </a:moveTo>
                  <a:lnTo>
                    <a:pt x="20" y="5"/>
                  </a:lnTo>
                  <a:lnTo>
                    <a:pt x="18" y="3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7" y="5"/>
                  </a:lnTo>
                  <a:lnTo>
                    <a:pt x="5" y="7"/>
                  </a:lnTo>
                  <a:lnTo>
                    <a:pt x="5" y="11"/>
                  </a:lnTo>
                  <a:lnTo>
                    <a:pt x="4" y="13"/>
                  </a:lnTo>
                  <a:lnTo>
                    <a:pt x="5" y="18"/>
                  </a:lnTo>
                  <a:lnTo>
                    <a:pt x="7" y="22"/>
                  </a:lnTo>
                  <a:lnTo>
                    <a:pt x="9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18" y="26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3"/>
                  </a:lnTo>
                  <a:lnTo>
                    <a:pt x="5" y="1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4" y="5"/>
                  </a:lnTo>
                  <a:lnTo>
                    <a:pt x="24" y="9"/>
                  </a:lnTo>
                  <a:lnTo>
                    <a:pt x="20" y="9"/>
                  </a:lnTo>
                  <a:close/>
                  <a:moveTo>
                    <a:pt x="28" y="13"/>
                  </a:moveTo>
                  <a:lnTo>
                    <a:pt x="29" y="11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4" y="13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4" y="27"/>
                  </a:lnTo>
                  <a:lnTo>
                    <a:pt x="42" y="27"/>
                  </a:lnTo>
                  <a:lnTo>
                    <a:pt x="41" y="27"/>
                  </a:lnTo>
                  <a:lnTo>
                    <a:pt x="41" y="26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7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9" y="27"/>
                  </a:lnTo>
                  <a:lnTo>
                    <a:pt x="29" y="26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9" y="16"/>
                  </a:lnTo>
                  <a:lnTo>
                    <a:pt x="33" y="16"/>
                  </a:lnTo>
                  <a:lnTo>
                    <a:pt x="39" y="14"/>
                  </a:lnTo>
                  <a:lnTo>
                    <a:pt x="41" y="14"/>
                  </a:lnTo>
                  <a:lnTo>
                    <a:pt x="41" y="13"/>
                  </a:lnTo>
                  <a:lnTo>
                    <a:pt x="39" y="11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28" y="13"/>
                  </a:lnTo>
                  <a:close/>
                  <a:moveTo>
                    <a:pt x="41" y="16"/>
                  </a:moveTo>
                  <a:lnTo>
                    <a:pt x="41" y="18"/>
                  </a:lnTo>
                  <a:lnTo>
                    <a:pt x="39" y="18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1" y="20"/>
                  </a:lnTo>
                  <a:lnTo>
                    <a:pt x="31" y="22"/>
                  </a:lnTo>
                  <a:lnTo>
                    <a:pt x="31" y="24"/>
                  </a:lnTo>
                  <a:lnTo>
                    <a:pt x="35" y="26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41" y="16"/>
                  </a:lnTo>
                  <a:close/>
                  <a:moveTo>
                    <a:pt x="61" y="24"/>
                  </a:moveTo>
                  <a:lnTo>
                    <a:pt x="66" y="7"/>
                  </a:lnTo>
                  <a:lnTo>
                    <a:pt x="72" y="7"/>
                  </a:lnTo>
                  <a:lnTo>
                    <a:pt x="72" y="27"/>
                  </a:lnTo>
                  <a:lnTo>
                    <a:pt x="68" y="27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68" y="13"/>
                  </a:lnTo>
                  <a:lnTo>
                    <a:pt x="68" y="11"/>
                  </a:lnTo>
                  <a:lnTo>
                    <a:pt x="63" y="27"/>
                  </a:lnTo>
                  <a:lnTo>
                    <a:pt x="59" y="27"/>
                  </a:lnTo>
                  <a:lnTo>
                    <a:pt x="53" y="11"/>
                  </a:lnTo>
                  <a:lnTo>
                    <a:pt x="52" y="11"/>
                  </a:lnTo>
                  <a:lnTo>
                    <a:pt x="52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27"/>
                  </a:lnTo>
                  <a:lnTo>
                    <a:pt x="50" y="27"/>
                  </a:lnTo>
                  <a:lnTo>
                    <a:pt x="50" y="7"/>
                  </a:lnTo>
                  <a:lnTo>
                    <a:pt x="53" y="7"/>
                  </a:lnTo>
                  <a:lnTo>
                    <a:pt x="61" y="24"/>
                  </a:lnTo>
                  <a:close/>
                  <a:moveTo>
                    <a:pt x="76" y="13"/>
                  </a:moveTo>
                  <a:lnTo>
                    <a:pt x="77" y="11"/>
                  </a:lnTo>
                  <a:lnTo>
                    <a:pt x="77" y="9"/>
                  </a:lnTo>
                  <a:lnTo>
                    <a:pt x="81" y="7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0" y="11"/>
                  </a:lnTo>
                  <a:lnTo>
                    <a:pt x="92" y="13"/>
                  </a:lnTo>
                  <a:lnTo>
                    <a:pt x="92" y="24"/>
                  </a:lnTo>
                  <a:lnTo>
                    <a:pt x="92" y="26"/>
                  </a:lnTo>
                  <a:lnTo>
                    <a:pt x="94" y="26"/>
                  </a:lnTo>
                  <a:lnTo>
                    <a:pt x="94" y="27"/>
                  </a:lnTo>
                  <a:lnTo>
                    <a:pt x="92" y="27"/>
                  </a:lnTo>
                  <a:lnTo>
                    <a:pt x="90" y="27"/>
                  </a:lnTo>
                  <a:lnTo>
                    <a:pt x="89" y="27"/>
                  </a:lnTo>
                  <a:lnTo>
                    <a:pt x="89" y="26"/>
                  </a:lnTo>
                  <a:lnTo>
                    <a:pt x="89" y="24"/>
                  </a:lnTo>
                  <a:lnTo>
                    <a:pt x="87" y="26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81" y="27"/>
                  </a:lnTo>
                  <a:lnTo>
                    <a:pt x="79" y="27"/>
                  </a:lnTo>
                  <a:lnTo>
                    <a:pt x="77" y="27"/>
                  </a:lnTo>
                  <a:lnTo>
                    <a:pt x="77" y="26"/>
                  </a:lnTo>
                  <a:lnTo>
                    <a:pt x="76" y="26"/>
                  </a:lnTo>
                  <a:lnTo>
                    <a:pt x="76" y="24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6" y="18"/>
                  </a:lnTo>
                  <a:lnTo>
                    <a:pt x="77" y="16"/>
                  </a:lnTo>
                  <a:lnTo>
                    <a:pt x="81" y="16"/>
                  </a:lnTo>
                  <a:lnTo>
                    <a:pt x="87" y="14"/>
                  </a:lnTo>
                  <a:lnTo>
                    <a:pt x="89" y="14"/>
                  </a:lnTo>
                  <a:lnTo>
                    <a:pt x="89" y="13"/>
                  </a:lnTo>
                  <a:lnTo>
                    <a:pt x="87" y="11"/>
                  </a:lnTo>
                  <a:lnTo>
                    <a:pt x="83" y="9"/>
                  </a:lnTo>
                  <a:lnTo>
                    <a:pt x="81" y="11"/>
                  </a:lnTo>
                  <a:lnTo>
                    <a:pt x="79" y="13"/>
                  </a:lnTo>
                  <a:lnTo>
                    <a:pt x="76" y="13"/>
                  </a:lnTo>
                  <a:close/>
                  <a:moveTo>
                    <a:pt x="89" y="16"/>
                  </a:moveTo>
                  <a:lnTo>
                    <a:pt x="87" y="18"/>
                  </a:lnTo>
                  <a:lnTo>
                    <a:pt x="85" y="18"/>
                  </a:lnTo>
                  <a:lnTo>
                    <a:pt x="83" y="18"/>
                  </a:lnTo>
                  <a:lnTo>
                    <a:pt x="81" y="18"/>
                  </a:lnTo>
                  <a:lnTo>
                    <a:pt x="79" y="20"/>
                  </a:lnTo>
                  <a:lnTo>
                    <a:pt x="79" y="22"/>
                  </a:lnTo>
                  <a:lnTo>
                    <a:pt x="79" y="24"/>
                  </a:lnTo>
                  <a:lnTo>
                    <a:pt x="83" y="26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9" y="22"/>
                  </a:lnTo>
                  <a:lnTo>
                    <a:pt x="89" y="20"/>
                  </a:lnTo>
                  <a:lnTo>
                    <a:pt x="89" y="16"/>
                  </a:lnTo>
                  <a:close/>
                  <a:moveTo>
                    <a:pt x="98" y="7"/>
                  </a:moveTo>
                  <a:lnTo>
                    <a:pt x="100" y="7"/>
                  </a:lnTo>
                  <a:lnTo>
                    <a:pt x="100" y="11"/>
                  </a:lnTo>
                  <a:lnTo>
                    <a:pt x="101" y="9"/>
                  </a:lnTo>
                  <a:lnTo>
                    <a:pt x="103" y="7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1" y="9"/>
                  </a:lnTo>
                  <a:lnTo>
                    <a:pt x="113" y="9"/>
                  </a:lnTo>
                  <a:lnTo>
                    <a:pt x="113" y="13"/>
                  </a:lnTo>
                  <a:lnTo>
                    <a:pt x="114" y="14"/>
                  </a:lnTo>
                  <a:lnTo>
                    <a:pt x="114" y="16"/>
                  </a:lnTo>
                  <a:lnTo>
                    <a:pt x="114" y="20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6"/>
                  </a:lnTo>
                  <a:lnTo>
                    <a:pt x="109" y="27"/>
                  </a:lnTo>
                  <a:lnTo>
                    <a:pt x="105" y="27"/>
                  </a:lnTo>
                  <a:lnTo>
                    <a:pt x="103" y="27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35"/>
                  </a:lnTo>
                  <a:lnTo>
                    <a:pt x="98" y="35"/>
                  </a:lnTo>
                  <a:lnTo>
                    <a:pt x="98" y="7"/>
                  </a:lnTo>
                  <a:close/>
                  <a:moveTo>
                    <a:pt x="105" y="26"/>
                  </a:moveTo>
                  <a:lnTo>
                    <a:pt x="107" y="24"/>
                  </a:lnTo>
                  <a:lnTo>
                    <a:pt x="109" y="24"/>
                  </a:lnTo>
                  <a:lnTo>
                    <a:pt x="109" y="22"/>
                  </a:lnTo>
                  <a:lnTo>
                    <a:pt x="111" y="22"/>
                  </a:lnTo>
                  <a:lnTo>
                    <a:pt x="111" y="20"/>
                  </a:lnTo>
                  <a:lnTo>
                    <a:pt x="111" y="16"/>
                  </a:lnTo>
                  <a:lnTo>
                    <a:pt x="111" y="14"/>
                  </a:lnTo>
                  <a:lnTo>
                    <a:pt x="111" y="13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5" y="11"/>
                  </a:lnTo>
                  <a:lnTo>
                    <a:pt x="103" y="11"/>
                  </a:lnTo>
                  <a:lnTo>
                    <a:pt x="101" y="13"/>
                  </a:lnTo>
                  <a:lnTo>
                    <a:pt x="100" y="14"/>
                  </a:lnTo>
                  <a:lnTo>
                    <a:pt x="100" y="18"/>
                  </a:lnTo>
                  <a:lnTo>
                    <a:pt x="101" y="22"/>
                  </a:lnTo>
                  <a:lnTo>
                    <a:pt x="101" y="24"/>
                  </a:lnTo>
                  <a:lnTo>
                    <a:pt x="103" y="24"/>
                  </a:lnTo>
                  <a:lnTo>
                    <a:pt x="105" y="26"/>
                  </a:lnTo>
                  <a:close/>
                  <a:moveTo>
                    <a:pt x="118" y="13"/>
                  </a:moveTo>
                  <a:lnTo>
                    <a:pt x="118" y="11"/>
                  </a:lnTo>
                  <a:lnTo>
                    <a:pt x="120" y="9"/>
                  </a:lnTo>
                  <a:lnTo>
                    <a:pt x="122" y="7"/>
                  </a:lnTo>
                  <a:lnTo>
                    <a:pt x="126" y="7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3" y="11"/>
                  </a:lnTo>
                  <a:lnTo>
                    <a:pt x="133" y="13"/>
                  </a:lnTo>
                  <a:lnTo>
                    <a:pt x="133" y="24"/>
                  </a:lnTo>
                  <a:lnTo>
                    <a:pt x="135" y="26"/>
                  </a:lnTo>
                  <a:lnTo>
                    <a:pt x="135" y="27"/>
                  </a:lnTo>
                  <a:lnTo>
                    <a:pt x="133" y="27"/>
                  </a:lnTo>
                  <a:lnTo>
                    <a:pt x="131" y="27"/>
                  </a:lnTo>
                  <a:lnTo>
                    <a:pt x="131" y="26"/>
                  </a:lnTo>
                  <a:lnTo>
                    <a:pt x="129" y="24"/>
                  </a:lnTo>
                  <a:lnTo>
                    <a:pt x="129" y="26"/>
                  </a:lnTo>
                  <a:lnTo>
                    <a:pt x="127" y="27"/>
                  </a:lnTo>
                  <a:lnTo>
                    <a:pt x="126" y="27"/>
                  </a:lnTo>
                  <a:lnTo>
                    <a:pt x="124" y="27"/>
                  </a:lnTo>
                  <a:lnTo>
                    <a:pt x="122" y="27"/>
                  </a:lnTo>
                  <a:lnTo>
                    <a:pt x="120" y="27"/>
                  </a:lnTo>
                  <a:lnTo>
                    <a:pt x="118" y="26"/>
                  </a:lnTo>
                  <a:lnTo>
                    <a:pt x="116" y="24"/>
                  </a:lnTo>
                  <a:lnTo>
                    <a:pt x="116" y="22"/>
                  </a:lnTo>
                  <a:lnTo>
                    <a:pt x="116" y="20"/>
                  </a:lnTo>
                  <a:lnTo>
                    <a:pt x="118" y="18"/>
                  </a:lnTo>
                  <a:lnTo>
                    <a:pt x="120" y="16"/>
                  </a:lnTo>
                  <a:lnTo>
                    <a:pt x="124" y="16"/>
                  </a:lnTo>
                  <a:lnTo>
                    <a:pt x="127" y="14"/>
                  </a:lnTo>
                  <a:lnTo>
                    <a:pt x="129" y="14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6" y="9"/>
                  </a:lnTo>
                  <a:lnTo>
                    <a:pt x="124" y="11"/>
                  </a:lnTo>
                  <a:lnTo>
                    <a:pt x="122" y="11"/>
                  </a:lnTo>
                  <a:lnTo>
                    <a:pt x="122" y="13"/>
                  </a:lnTo>
                  <a:lnTo>
                    <a:pt x="120" y="13"/>
                  </a:lnTo>
                  <a:lnTo>
                    <a:pt x="118" y="13"/>
                  </a:lnTo>
                  <a:close/>
                  <a:moveTo>
                    <a:pt x="129" y="16"/>
                  </a:moveTo>
                  <a:lnTo>
                    <a:pt x="129" y="18"/>
                  </a:lnTo>
                  <a:lnTo>
                    <a:pt x="127" y="18"/>
                  </a:lnTo>
                  <a:lnTo>
                    <a:pt x="124" y="18"/>
                  </a:lnTo>
                  <a:lnTo>
                    <a:pt x="122" y="18"/>
                  </a:lnTo>
                  <a:lnTo>
                    <a:pt x="122" y="20"/>
                  </a:lnTo>
                  <a:lnTo>
                    <a:pt x="120" y="20"/>
                  </a:lnTo>
                  <a:lnTo>
                    <a:pt x="120" y="22"/>
                  </a:lnTo>
                  <a:lnTo>
                    <a:pt x="122" y="24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7" y="24"/>
                  </a:lnTo>
                  <a:lnTo>
                    <a:pt x="129" y="22"/>
                  </a:lnTo>
                  <a:lnTo>
                    <a:pt x="129" y="20"/>
                  </a:lnTo>
                  <a:lnTo>
                    <a:pt x="129" y="1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5" name="Freeform 165"/>
            <p:cNvSpPr>
              <a:spLocks noEditPoints="1"/>
            </p:cNvSpPr>
            <p:nvPr/>
          </p:nvSpPr>
          <p:spPr bwMode="auto">
            <a:xfrm>
              <a:off x="484" y="2282"/>
              <a:ext cx="157" cy="35"/>
            </a:xfrm>
            <a:custGeom>
              <a:avLst/>
              <a:gdLst>
                <a:gd name="T0" fmla="*/ 16 w 157"/>
                <a:gd name="T1" fmla="*/ 13 h 35"/>
                <a:gd name="T2" fmla="*/ 20 w 157"/>
                <a:gd name="T3" fmla="*/ 18 h 35"/>
                <a:gd name="T4" fmla="*/ 16 w 157"/>
                <a:gd name="T5" fmla="*/ 26 h 35"/>
                <a:gd name="T6" fmla="*/ 20 w 157"/>
                <a:gd name="T7" fmla="*/ 0 h 35"/>
                <a:gd name="T8" fmla="*/ 14 w 157"/>
                <a:gd name="T9" fmla="*/ 24 h 35"/>
                <a:gd name="T10" fmla="*/ 16 w 157"/>
                <a:gd name="T11" fmla="*/ 17 h 35"/>
                <a:gd name="T12" fmla="*/ 42 w 157"/>
                <a:gd name="T13" fmla="*/ 20 h 35"/>
                <a:gd name="T14" fmla="*/ 37 w 157"/>
                <a:gd name="T15" fmla="*/ 28 h 35"/>
                <a:gd name="T16" fmla="*/ 25 w 157"/>
                <a:gd name="T17" fmla="*/ 24 h 35"/>
                <a:gd name="T18" fmla="*/ 25 w 157"/>
                <a:gd name="T19" fmla="*/ 11 h 35"/>
                <a:gd name="T20" fmla="*/ 38 w 157"/>
                <a:gd name="T21" fmla="*/ 9 h 35"/>
                <a:gd name="T22" fmla="*/ 27 w 157"/>
                <a:gd name="T23" fmla="*/ 18 h 35"/>
                <a:gd name="T24" fmla="*/ 35 w 157"/>
                <a:gd name="T25" fmla="*/ 24 h 35"/>
                <a:gd name="T26" fmla="*/ 38 w 157"/>
                <a:gd name="T27" fmla="*/ 20 h 35"/>
                <a:gd name="T28" fmla="*/ 35 w 157"/>
                <a:gd name="T29" fmla="*/ 11 h 35"/>
                <a:gd name="T30" fmla="*/ 27 w 157"/>
                <a:gd name="T31" fmla="*/ 13 h 35"/>
                <a:gd name="T32" fmla="*/ 49 w 157"/>
                <a:gd name="T33" fmla="*/ 22 h 35"/>
                <a:gd name="T34" fmla="*/ 44 w 157"/>
                <a:gd name="T35" fmla="*/ 24 h 35"/>
                <a:gd name="T36" fmla="*/ 46 w 157"/>
                <a:gd name="T37" fmla="*/ 7 h 35"/>
                <a:gd name="T38" fmla="*/ 49 w 157"/>
                <a:gd name="T39" fmla="*/ 11 h 35"/>
                <a:gd name="T40" fmla="*/ 77 w 157"/>
                <a:gd name="T41" fmla="*/ 7 h 35"/>
                <a:gd name="T42" fmla="*/ 92 w 157"/>
                <a:gd name="T43" fmla="*/ 9 h 35"/>
                <a:gd name="T44" fmla="*/ 96 w 157"/>
                <a:gd name="T45" fmla="*/ 20 h 35"/>
                <a:gd name="T46" fmla="*/ 86 w 157"/>
                <a:gd name="T47" fmla="*/ 28 h 35"/>
                <a:gd name="T48" fmla="*/ 77 w 157"/>
                <a:gd name="T49" fmla="*/ 20 h 35"/>
                <a:gd name="T50" fmla="*/ 81 w 157"/>
                <a:gd name="T51" fmla="*/ 9 h 35"/>
                <a:gd name="T52" fmla="*/ 90 w 157"/>
                <a:gd name="T53" fmla="*/ 24 h 35"/>
                <a:gd name="T54" fmla="*/ 92 w 157"/>
                <a:gd name="T55" fmla="*/ 17 h 35"/>
                <a:gd name="T56" fmla="*/ 86 w 157"/>
                <a:gd name="T57" fmla="*/ 9 h 35"/>
                <a:gd name="T58" fmla="*/ 81 w 157"/>
                <a:gd name="T59" fmla="*/ 17 h 35"/>
                <a:gd name="T60" fmla="*/ 83 w 157"/>
                <a:gd name="T61" fmla="*/ 24 h 35"/>
                <a:gd name="T62" fmla="*/ 103 w 157"/>
                <a:gd name="T63" fmla="*/ 11 h 35"/>
                <a:gd name="T64" fmla="*/ 109 w 157"/>
                <a:gd name="T65" fmla="*/ 7 h 35"/>
                <a:gd name="T66" fmla="*/ 116 w 157"/>
                <a:gd name="T67" fmla="*/ 15 h 35"/>
                <a:gd name="T68" fmla="*/ 114 w 157"/>
                <a:gd name="T69" fmla="*/ 26 h 35"/>
                <a:gd name="T70" fmla="*/ 103 w 157"/>
                <a:gd name="T71" fmla="*/ 26 h 35"/>
                <a:gd name="T72" fmla="*/ 99 w 157"/>
                <a:gd name="T73" fmla="*/ 7 h 35"/>
                <a:gd name="T74" fmla="*/ 112 w 157"/>
                <a:gd name="T75" fmla="*/ 22 h 35"/>
                <a:gd name="T76" fmla="*/ 112 w 157"/>
                <a:gd name="T77" fmla="*/ 13 h 35"/>
                <a:gd name="T78" fmla="*/ 105 w 157"/>
                <a:gd name="T79" fmla="*/ 13 h 35"/>
                <a:gd name="T80" fmla="*/ 107 w 157"/>
                <a:gd name="T81" fmla="*/ 24 h 35"/>
                <a:gd name="T82" fmla="*/ 134 w 157"/>
                <a:gd name="T83" fmla="*/ 11 h 35"/>
                <a:gd name="T84" fmla="*/ 136 w 157"/>
                <a:gd name="T85" fmla="*/ 22 h 35"/>
                <a:gd name="T86" fmla="*/ 125 w 157"/>
                <a:gd name="T87" fmla="*/ 28 h 35"/>
                <a:gd name="T88" fmla="*/ 120 w 157"/>
                <a:gd name="T89" fmla="*/ 17 h 35"/>
                <a:gd name="T90" fmla="*/ 125 w 157"/>
                <a:gd name="T91" fmla="*/ 7 h 35"/>
                <a:gd name="T92" fmla="*/ 133 w 157"/>
                <a:gd name="T93" fmla="*/ 22 h 35"/>
                <a:gd name="T94" fmla="*/ 134 w 157"/>
                <a:gd name="T95" fmla="*/ 15 h 35"/>
                <a:gd name="T96" fmla="*/ 127 w 157"/>
                <a:gd name="T97" fmla="*/ 11 h 35"/>
                <a:gd name="T98" fmla="*/ 123 w 157"/>
                <a:gd name="T99" fmla="*/ 17 h 35"/>
                <a:gd name="T100" fmla="*/ 127 w 157"/>
                <a:gd name="T101" fmla="*/ 24 h 35"/>
                <a:gd name="T102" fmla="*/ 138 w 157"/>
                <a:gd name="T103" fmla="*/ 24 h 35"/>
                <a:gd name="T104" fmla="*/ 142 w 157"/>
                <a:gd name="T105" fmla="*/ 20 h 35"/>
                <a:gd name="T106" fmla="*/ 157 w 157"/>
                <a:gd name="T107" fmla="*/ 31 h 35"/>
                <a:gd name="T108" fmla="*/ 153 w 157"/>
                <a:gd name="T109" fmla="*/ 11 h 35"/>
                <a:gd name="T110" fmla="*/ 153 w 157"/>
                <a:gd name="T111" fmla="*/ 24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57"/>
                <a:gd name="T169" fmla="*/ 0 h 35"/>
                <a:gd name="T170" fmla="*/ 157 w 157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57" h="35">
                  <a:moveTo>
                    <a:pt x="3" y="4"/>
                  </a:moveTo>
                  <a:lnTo>
                    <a:pt x="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8"/>
                  </a:lnTo>
                  <a:lnTo>
                    <a:pt x="1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3" y="4"/>
                  </a:lnTo>
                  <a:close/>
                  <a:moveTo>
                    <a:pt x="3" y="24"/>
                  </a:moveTo>
                  <a:lnTo>
                    <a:pt x="13" y="24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8" y="20"/>
                  </a:lnTo>
                  <a:lnTo>
                    <a:pt x="16" y="17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42" y="20"/>
                  </a:moveTo>
                  <a:lnTo>
                    <a:pt x="40" y="22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7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7" y="26"/>
                  </a:lnTo>
                  <a:lnTo>
                    <a:pt x="25" y="26"/>
                  </a:lnTo>
                  <a:lnTo>
                    <a:pt x="25" y="24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4" y="15"/>
                  </a:lnTo>
                  <a:lnTo>
                    <a:pt x="25" y="13"/>
                  </a:lnTo>
                  <a:lnTo>
                    <a:pt x="25" y="11"/>
                  </a:lnTo>
                  <a:lnTo>
                    <a:pt x="27" y="9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2" y="15"/>
                  </a:lnTo>
                  <a:lnTo>
                    <a:pt x="42" y="18"/>
                  </a:lnTo>
                  <a:lnTo>
                    <a:pt x="27" y="18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4"/>
                  </a:lnTo>
                  <a:lnTo>
                    <a:pt x="33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38" y="20"/>
                  </a:lnTo>
                  <a:lnTo>
                    <a:pt x="42" y="20"/>
                  </a:lnTo>
                  <a:close/>
                  <a:moveTo>
                    <a:pt x="38" y="17"/>
                  </a:moveTo>
                  <a:lnTo>
                    <a:pt x="38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7" y="15"/>
                  </a:lnTo>
                  <a:lnTo>
                    <a:pt x="27" y="17"/>
                  </a:lnTo>
                  <a:lnTo>
                    <a:pt x="38" y="17"/>
                  </a:lnTo>
                  <a:close/>
                  <a:moveTo>
                    <a:pt x="49" y="11"/>
                  </a:moveTo>
                  <a:lnTo>
                    <a:pt x="49" y="22"/>
                  </a:lnTo>
                  <a:lnTo>
                    <a:pt x="49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6" y="22"/>
                  </a:lnTo>
                  <a:lnTo>
                    <a:pt x="46" y="7"/>
                  </a:lnTo>
                  <a:lnTo>
                    <a:pt x="61" y="7"/>
                  </a:lnTo>
                  <a:lnTo>
                    <a:pt x="61" y="28"/>
                  </a:lnTo>
                  <a:lnTo>
                    <a:pt x="57" y="28"/>
                  </a:lnTo>
                  <a:lnTo>
                    <a:pt x="57" y="11"/>
                  </a:lnTo>
                  <a:lnTo>
                    <a:pt x="49" y="11"/>
                  </a:lnTo>
                  <a:close/>
                  <a:moveTo>
                    <a:pt x="68" y="11"/>
                  </a:moveTo>
                  <a:lnTo>
                    <a:pt x="68" y="28"/>
                  </a:lnTo>
                  <a:lnTo>
                    <a:pt x="64" y="28"/>
                  </a:lnTo>
                  <a:lnTo>
                    <a:pt x="64" y="7"/>
                  </a:lnTo>
                  <a:lnTo>
                    <a:pt x="77" y="7"/>
                  </a:lnTo>
                  <a:lnTo>
                    <a:pt x="77" y="11"/>
                  </a:lnTo>
                  <a:lnTo>
                    <a:pt x="68" y="11"/>
                  </a:lnTo>
                  <a:close/>
                  <a:moveTo>
                    <a:pt x="86" y="7"/>
                  </a:moveTo>
                  <a:lnTo>
                    <a:pt x="90" y="7"/>
                  </a:lnTo>
                  <a:lnTo>
                    <a:pt x="92" y="9"/>
                  </a:lnTo>
                  <a:lnTo>
                    <a:pt x="94" y="11"/>
                  </a:lnTo>
                  <a:lnTo>
                    <a:pt x="96" y="13"/>
                  </a:lnTo>
                  <a:lnTo>
                    <a:pt x="96" y="15"/>
                  </a:lnTo>
                  <a:lnTo>
                    <a:pt x="96" y="17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4" y="24"/>
                  </a:lnTo>
                  <a:lnTo>
                    <a:pt x="92" y="26"/>
                  </a:lnTo>
                  <a:lnTo>
                    <a:pt x="90" y="28"/>
                  </a:lnTo>
                  <a:lnTo>
                    <a:pt x="86" y="28"/>
                  </a:lnTo>
                  <a:lnTo>
                    <a:pt x="85" y="28"/>
                  </a:lnTo>
                  <a:lnTo>
                    <a:pt x="81" y="26"/>
                  </a:lnTo>
                  <a:lnTo>
                    <a:pt x="79" y="24"/>
                  </a:lnTo>
                  <a:lnTo>
                    <a:pt x="79" y="22"/>
                  </a:lnTo>
                  <a:lnTo>
                    <a:pt x="77" y="20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9" y="13"/>
                  </a:lnTo>
                  <a:lnTo>
                    <a:pt x="79" y="11"/>
                  </a:lnTo>
                  <a:lnTo>
                    <a:pt x="81" y="9"/>
                  </a:lnTo>
                  <a:lnTo>
                    <a:pt x="85" y="7"/>
                  </a:lnTo>
                  <a:lnTo>
                    <a:pt x="86" y="7"/>
                  </a:lnTo>
                  <a:close/>
                  <a:moveTo>
                    <a:pt x="86" y="26"/>
                  </a:moveTo>
                  <a:lnTo>
                    <a:pt x="88" y="24"/>
                  </a:lnTo>
                  <a:lnTo>
                    <a:pt x="90" y="24"/>
                  </a:lnTo>
                  <a:lnTo>
                    <a:pt x="92" y="22"/>
                  </a:lnTo>
                  <a:lnTo>
                    <a:pt x="92" y="20"/>
                  </a:lnTo>
                  <a:lnTo>
                    <a:pt x="92" y="18"/>
                  </a:lnTo>
                  <a:lnTo>
                    <a:pt x="92" y="17"/>
                  </a:lnTo>
                  <a:lnTo>
                    <a:pt x="92" y="15"/>
                  </a:lnTo>
                  <a:lnTo>
                    <a:pt x="92" y="13"/>
                  </a:lnTo>
                  <a:lnTo>
                    <a:pt x="90" y="11"/>
                  </a:lnTo>
                  <a:lnTo>
                    <a:pt x="88" y="11"/>
                  </a:lnTo>
                  <a:lnTo>
                    <a:pt x="86" y="9"/>
                  </a:lnTo>
                  <a:lnTo>
                    <a:pt x="85" y="11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1" y="15"/>
                  </a:lnTo>
                  <a:lnTo>
                    <a:pt x="81" y="17"/>
                  </a:lnTo>
                  <a:lnTo>
                    <a:pt x="81" y="18"/>
                  </a:lnTo>
                  <a:lnTo>
                    <a:pt x="81" y="20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6" y="26"/>
                  </a:lnTo>
                  <a:close/>
                  <a:moveTo>
                    <a:pt x="99" y="7"/>
                  </a:moveTo>
                  <a:lnTo>
                    <a:pt x="103" y="7"/>
                  </a:lnTo>
                  <a:lnTo>
                    <a:pt x="103" y="11"/>
                  </a:lnTo>
                  <a:lnTo>
                    <a:pt x="103" y="9"/>
                  </a:lnTo>
                  <a:lnTo>
                    <a:pt x="105" y="7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0" y="7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6" y="11"/>
                  </a:lnTo>
                  <a:lnTo>
                    <a:pt x="116" y="15"/>
                  </a:lnTo>
                  <a:lnTo>
                    <a:pt x="116" y="17"/>
                  </a:lnTo>
                  <a:lnTo>
                    <a:pt x="116" y="20"/>
                  </a:lnTo>
                  <a:lnTo>
                    <a:pt x="116" y="22"/>
                  </a:lnTo>
                  <a:lnTo>
                    <a:pt x="114" y="24"/>
                  </a:lnTo>
                  <a:lnTo>
                    <a:pt x="114" y="26"/>
                  </a:lnTo>
                  <a:lnTo>
                    <a:pt x="110" y="28"/>
                  </a:lnTo>
                  <a:lnTo>
                    <a:pt x="109" y="28"/>
                  </a:lnTo>
                  <a:lnTo>
                    <a:pt x="107" y="28"/>
                  </a:lnTo>
                  <a:lnTo>
                    <a:pt x="105" y="28"/>
                  </a:lnTo>
                  <a:lnTo>
                    <a:pt x="103" y="26"/>
                  </a:lnTo>
                  <a:lnTo>
                    <a:pt x="103" y="35"/>
                  </a:lnTo>
                  <a:lnTo>
                    <a:pt x="99" y="35"/>
                  </a:lnTo>
                  <a:lnTo>
                    <a:pt x="99" y="7"/>
                  </a:lnTo>
                  <a:close/>
                  <a:moveTo>
                    <a:pt x="109" y="26"/>
                  </a:moveTo>
                  <a:lnTo>
                    <a:pt x="110" y="24"/>
                  </a:lnTo>
                  <a:lnTo>
                    <a:pt x="112" y="22"/>
                  </a:lnTo>
                  <a:lnTo>
                    <a:pt x="114" y="20"/>
                  </a:lnTo>
                  <a:lnTo>
                    <a:pt x="114" y="17"/>
                  </a:lnTo>
                  <a:lnTo>
                    <a:pt x="112" y="15"/>
                  </a:lnTo>
                  <a:lnTo>
                    <a:pt x="112" y="13"/>
                  </a:lnTo>
                  <a:lnTo>
                    <a:pt x="112" y="11"/>
                  </a:lnTo>
                  <a:lnTo>
                    <a:pt x="110" y="11"/>
                  </a:lnTo>
                  <a:lnTo>
                    <a:pt x="109" y="9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3" y="15"/>
                  </a:lnTo>
                  <a:lnTo>
                    <a:pt x="103" y="18"/>
                  </a:lnTo>
                  <a:lnTo>
                    <a:pt x="103" y="22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9" y="26"/>
                  </a:lnTo>
                  <a:close/>
                  <a:moveTo>
                    <a:pt x="129" y="7"/>
                  </a:moveTo>
                  <a:lnTo>
                    <a:pt x="131" y="7"/>
                  </a:lnTo>
                  <a:lnTo>
                    <a:pt x="133" y="9"/>
                  </a:lnTo>
                  <a:lnTo>
                    <a:pt x="134" y="11"/>
                  </a:lnTo>
                  <a:lnTo>
                    <a:pt x="136" y="13"/>
                  </a:lnTo>
                  <a:lnTo>
                    <a:pt x="138" y="15"/>
                  </a:lnTo>
                  <a:lnTo>
                    <a:pt x="138" y="17"/>
                  </a:lnTo>
                  <a:lnTo>
                    <a:pt x="138" y="20"/>
                  </a:lnTo>
                  <a:lnTo>
                    <a:pt x="136" y="22"/>
                  </a:lnTo>
                  <a:lnTo>
                    <a:pt x="134" y="24"/>
                  </a:lnTo>
                  <a:lnTo>
                    <a:pt x="133" y="26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5" y="28"/>
                  </a:lnTo>
                  <a:lnTo>
                    <a:pt x="123" y="26"/>
                  </a:lnTo>
                  <a:lnTo>
                    <a:pt x="122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7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22" y="11"/>
                  </a:lnTo>
                  <a:lnTo>
                    <a:pt x="123" y="9"/>
                  </a:lnTo>
                  <a:lnTo>
                    <a:pt x="125" y="7"/>
                  </a:lnTo>
                  <a:lnTo>
                    <a:pt x="129" y="7"/>
                  </a:lnTo>
                  <a:close/>
                  <a:moveTo>
                    <a:pt x="129" y="26"/>
                  </a:moveTo>
                  <a:lnTo>
                    <a:pt x="131" y="24"/>
                  </a:lnTo>
                  <a:lnTo>
                    <a:pt x="133" y="24"/>
                  </a:lnTo>
                  <a:lnTo>
                    <a:pt x="133" y="22"/>
                  </a:lnTo>
                  <a:lnTo>
                    <a:pt x="134" y="20"/>
                  </a:lnTo>
                  <a:lnTo>
                    <a:pt x="134" y="18"/>
                  </a:lnTo>
                  <a:lnTo>
                    <a:pt x="134" y="17"/>
                  </a:lnTo>
                  <a:lnTo>
                    <a:pt x="134" y="15"/>
                  </a:lnTo>
                  <a:lnTo>
                    <a:pt x="133" y="13"/>
                  </a:lnTo>
                  <a:lnTo>
                    <a:pt x="133" y="11"/>
                  </a:lnTo>
                  <a:lnTo>
                    <a:pt x="131" y="11"/>
                  </a:lnTo>
                  <a:lnTo>
                    <a:pt x="129" y="9"/>
                  </a:lnTo>
                  <a:lnTo>
                    <a:pt x="127" y="11"/>
                  </a:lnTo>
                  <a:lnTo>
                    <a:pt x="125" y="11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7"/>
                  </a:lnTo>
                  <a:lnTo>
                    <a:pt x="123" y="18"/>
                  </a:lnTo>
                  <a:lnTo>
                    <a:pt x="123" y="20"/>
                  </a:lnTo>
                  <a:lnTo>
                    <a:pt x="123" y="22"/>
                  </a:lnTo>
                  <a:lnTo>
                    <a:pt x="125" y="24"/>
                  </a:lnTo>
                  <a:lnTo>
                    <a:pt x="127" y="24"/>
                  </a:lnTo>
                  <a:lnTo>
                    <a:pt x="129" y="26"/>
                  </a:lnTo>
                  <a:close/>
                  <a:moveTo>
                    <a:pt x="142" y="28"/>
                  </a:moveTo>
                  <a:lnTo>
                    <a:pt x="142" y="31"/>
                  </a:lnTo>
                  <a:lnTo>
                    <a:pt x="138" y="31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2" y="24"/>
                  </a:lnTo>
                  <a:lnTo>
                    <a:pt x="142" y="22"/>
                  </a:lnTo>
                  <a:lnTo>
                    <a:pt x="142" y="20"/>
                  </a:lnTo>
                  <a:lnTo>
                    <a:pt x="142" y="7"/>
                  </a:lnTo>
                  <a:lnTo>
                    <a:pt x="155" y="7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7" y="31"/>
                  </a:lnTo>
                  <a:lnTo>
                    <a:pt x="155" y="31"/>
                  </a:lnTo>
                  <a:lnTo>
                    <a:pt x="155" y="28"/>
                  </a:lnTo>
                  <a:lnTo>
                    <a:pt x="142" y="28"/>
                  </a:lnTo>
                  <a:close/>
                  <a:moveTo>
                    <a:pt x="153" y="24"/>
                  </a:moveTo>
                  <a:lnTo>
                    <a:pt x="153" y="11"/>
                  </a:lnTo>
                  <a:lnTo>
                    <a:pt x="146" y="11"/>
                  </a:lnTo>
                  <a:lnTo>
                    <a:pt x="146" y="20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53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6" name="Freeform 166"/>
            <p:cNvSpPr>
              <a:spLocks noEditPoints="1"/>
            </p:cNvSpPr>
            <p:nvPr/>
          </p:nvSpPr>
          <p:spPr bwMode="auto">
            <a:xfrm>
              <a:off x="620" y="2345"/>
              <a:ext cx="154" cy="35"/>
            </a:xfrm>
            <a:custGeom>
              <a:avLst/>
              <a:gdLst>
                <a:gd name="T0" fmla="*/ 17 w 154"/>
                <a:gd name="T1" fmla="*/ 2 h 35"/>
                <a:gd name="T2" fmla="*/ 17 w 154"/>
                <a:gd name="T3" fmla="*/ 13 h 35"/>
                <a:gd name="T4" fmla="*/ 21 w 154"/>
                <a:gd name="T5" fmla="*/ 22 h 35"/>
                <a:gd name="T6" fmla="*/ 11 w 154"/>
                <a:gd name="T7" fmla="*/ 27 h 35"/>
                <a:gd name="T8" fmla="*/ 13 w 154"/>
                <a:gd name="T9" fmla="*/ 11 h 35"/>
                <a:gd name="T10" fmla="*/ 15 w 154"/>
                <a:gd name="T11" fmla="*/ 3 h 35"/>
                <a:gd name="T12" fmla="*/ 4 w 154"/>
                <a:gd name="T13" fmla="*/ 24 h 35"/>
                <a:gd name="T14" fmla="*/ 17 w 154"/>
                <a:gd name="T15" fmla="*/ 18 h 35"/>
                <a:gd name="T16" fmla="*/ 34 w 154"/>
                <a:gd name="T17" fmla="*/ 7 h 35"/>
                <a:gd name="T18" fmla="*/ 41 w 154"/>
                <a:gd name="T19" fmla="*/ 15 h 35"/>
                <a:gd name="T20" fmla="*/ 37 w 154"/>
                <a:gd name="T21" fmla="*/ 26 h 35"/>
                <a:gd name="T22" fmla="*/ 26 w 154"/>
                <a:gd name="T23" fmla="*/ 24 h 35"/>
                <a:gd name="T24" fmla="*/ 24 w 154"/>
                <a:gd name="T25" fmla="*/ 13 h 35"/>
                <a:gd name="T26" fmla="*/ 34 w 154"/>
                <a:gd name="T27" fmla="*/ 24 h 35"/>
                <a:gd name="T28" fmla="*/ 39 w 154"/>
                <a:gd name="T29" fmla="*/ 18 h 35"/>
                <a:gd name="T30" fmla="*/ 37 w 154"/>
                <a:gd name="T31" fmla="*/ 11 h 35"/>
                <a:gd name="T32" fmla="*/ 28 w 154"/>
                <a:gd name="T33" fmla="*/ 13 h 35"/>
                <a:gd name="T34" fmla="*/ 28 w 154"/>
                <a:gd name="T35" fmla="*/ 20 h 35"/>
                <a:gd name="T36" fmla="*/ 46 w 154"/>
                <a:gd name="T37" fmla="*/ 7 h 35"/>
                <a:gd name="T38" fmla="*/ 52 w 154"/>
                <a:gd name="T39" fmla="*/ 7 h 35"/>
                <a:gd name="T40" fmla="*/ 61 w 154"/>
                <a:gd name="T41" fmla="*/ 9 h 35"/>
                <a:gd name="T42" fmla="*/ 61 w 154"/>
                <a:gd name="T43" fmla="*/ 22 h 35"/>
                <a:gd name="T44" fmla="*/ 52 w 154"/>
                <a:gd name="T45" fmla="*/ 27 h 35"/>
                <a:gd name="T46" fmla="*/ 48 w 154"/>
                <a:gd name="T47" fmla="*/ 35 h 35"/>
                <a:gd name="T48" fmla="*/ 58 w 154"/>
                <a:gd name="T49" fmla="*/ 24 h 35"/>
                <a:gd name="T50" fmla="*/ 59 w 154"/>
                <a:gd name="T51" fmla="*/ 15 h 35"/>
                <a:gd name="T52" fmla="*/ 54 w 154"/>
                <a:gd name="T53" fmla="*/ 9 h 35"/>
                <a:gd name="T54" fmla="*/ 50 w 154"/>
                <a:gd name="T55" fmla="*/ 22 h 35"/>
                <a:gd name="T56" fmla="*/ 78 w 154"/>
                <a:gd name="T57" fmla="*/ 7 h 35"/>
                <a:gd name="T58" fmla="*/ 83 w 154"/>
                <a:gd name="T59" fmla="*/ 16 h 35"/>
                <a:gd name="T60" fmla="*/ 78 w 154"/>
                <a:gd name="T61" fmla="*/ 27 h 35"/>
                <a:gd name="T62" fmla="*/ 67 w 154"/>
                <a:gd name="T63" fmla="*/ 22 h 35"/>
                <a:gd name="T64" fmla="*/ 69 w 154"/>
                <a:gd name="T65" fmla="*/ 11 h 35"/>
                <a:gd name="T66" fmla="*/ 76 w 154"/>
                <a:gd name="T67" fmla="*/ 24 h 35"/>
                <a:gd name="T68" fmla="*/ 80 w 154"/>
                <a:gd name="T69" fmla="*/ 16 h 35"/>
                <a:gd name="T70" fmla="*/ 76 w 154"/>
                <a:gd name="T71" fmla="*/ 11 h 35"/>
                <a:gd name="T72" fmla="*/ 69 w 154"/>
                <a:gd name="T73" fmla="*/ 15 h 35"/>
                <a:gd name="T74" fmla="*/ 70 w 154"/>
                <a:gd name="T75" fmla="*/ 22 h 35"/>
                <a:gd name="T76" fmla="*/ 104 w 154"/>
                <a:gd name="T77" fmla="*/ 7 h 35"/>
                <a:gd name="T78" fmla="*/ 91 w 154"/>
                <a:gd name="T79" fmla="*/ 27 h 35"/>
                <a:gd name="T80" fmla="*/ 100 w 154"/>
                <a:gd name="T81" fmla="*/ 16 h 35"/>
                <a:gd name="T82" fmla="*/ 122 w 154"/>
                <a:gd name="T83" fmla="*/ 26 h 35"/>
                <a:gd name="T84" fmla="*/ 111 w 154"/>
                <a:gd name="T85" fmla="*/ 26 h 35"/>
                <a:gd name="T86" fmla="*/ 107 w 154"/>
                <a:gd name="T87" fmla="*/ 15 h 35"/>
                <a:gd name="T88" fmla="*/ 117 w 154"/>
                <a:gd name="T89" fmla="*/ 7 h 35"/>
                <a:gd name="T90" fmla="*/ 124 w 154"/>
                <a:gd name="T91" fmla="*/ 15 h 35"/>
                <a:gd name="T92" fmla="*/ 115 w 154"/>
                <a:gd name="T93" fmla="*/ 24 h 35"/>
                <a:gd name="T94" fmla="*/ 120 w 154"/>
                <a:gd name="T95" fmla="*/ 22 h 35"/>
                <a:gd name="T96" fmla="*/ 120 w 154"/>
                <a:gd name="T97" fmla="*/ 13 h 35"/>
                <a:gd name="T98" fmla="*/ 113 w 154"/>
                <a:gd name="T99" fmla="*/ 11 h 35"/>
                <a:gd name="T100" fmla="*/ 122 w 154"/>
                <a:gd name="T101" fmla="*/ 16 h 35"/>
                <a:gd name="T102" fmla="*/ 146 w 154"/>
                <a:gd name="T103" fmla="*/ 16 h 35"/>
                <a:gd name="T104" fmla="*/ 143 w 154"/>
                <a:gd name="T105" fmla="*/ 27 h 35"/>
                <a:gd name="T106" fmla="*/ 126 w 154"/>
                <a:gd name="T107" fmla="*/ 27 h 35"/>
                <a:gd name="T108" fmla="*/ 139 w 154"/>
                <a:gd name="T109" fmla="*/ 7 h 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54"/>
                <a:gd name="T166" fmla="*/ 0 h 35"/>
                <a:gd name="T167" fmla="*/ 154 w 154"/>
                <a:gd name="T168" fmla="*/ 35 h 3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54" h="35">
                  <a:moveTo>
                    <a:pt x="0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21" y="7"/>
                  </a:lnTo>
                  <a:lnTo>
                    <a:pt x="19" y="11"/>
                  </a:lnTo>
                  <a:lnTo>
                    <a:pt x="17" y="13"/>
                  </a:lnTo>
                  <a:lnTo>
                    <a:pt x="19" y="13"/>
                  </a:lnTo>
                  <a:lnTo>
                    <a:pt x="19" y="15"/>
                  </a:lnTo>
                  <a:lnTo>
                    <a:pt x="21" y="16"/>
                  </a:lnTo>
                  <a:lnTo>
                    <a:pt x="21" y="18"/>
                  </a:lnTo>
                  <a:lnTo>
                    <a:pt x="21" y="22"/>
                  </a:lnTo>
                  <a:lnTo>
                    <a:pt x="21" y="24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5" y="27"/>
                  </a:lnTo>
                  <a:lnTo>
                    <a:pt x="11" y="27"/>
                  </a:lnTo>
                  <a:lnTo>
                    <a:pt x="0" y="27"/>
                  </a:lnTo>
                  <a:lnTo>
                    <a:pt x="0" y="0"/>
                  </a:lnTo>
                  <a:close/>
                  <a:moveTo>
                    <a:pt x="4" y="11"/>
                  </a:moveTo>
                  <a:lnTo>
                    <a:pt x="11" y="11"/>
                  </a:lnTo>
                  <a:lnTo>
                    <a:pt x="13" y="11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4" y="3"/>
                  </a:lnTo>
                  <a:lnTo>
                    <a:pt x="4" y="11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7" y="18"/>
                  </a:lnTo>
                  <a:lnTo>
                    <a:pt x="15" y="16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4" y="24"/>
                  </a:lnTo>
                  <a:close/>
                  <a:moveTo>
                    <a:pt x="34" y="7"/>
                  </a:moveTo>
                  <a:lnTo>
                    <a:pt x="35" y="7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41" y="13"/>
                  </a:lnTo>
                  <a:lnTo>
                    <a:pt x="41" y="15"/>
                  </a:lnTo>
                  <a:lnTo>
                    <a:pt x="43" y="16"/>
                  </a:lnTo>
                  <a:lnTo>
                    <a:pt x="41" y="20"/>
                  </a:lnTo>
                  <a:lnTo>
                    <a:pt x="41" y="22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0" y="27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4" y="7"/>
                  </a:lnTo>
                  <a:close/>
                  <a:moveTo>
                    <a:pt x="34" y="24"/>
                  </a:move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9" y="16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1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8" y="18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4" y="24"/>
                  </a:lnTo>
                  <a:close/>
                  <a:moveTo>
                    <a:pt x="46" y="7"/>
                  </a:moveTo>
                  <a:lnTo>
                    <a:pt x="48" y="7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2" y="7"/>
                  </a:lnTo>
                  <a:lnTo>
                    <a:pt x="56" y="7"/>
                  </a:lnTo>
                  <a:lnTo>
                    <a:pt x="58" y="7"/>
                  </a:lnTo>
                  <a:lnTo>
                    <a:pt x="59" y="9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3" y="15"/>
                  </a:lnTo>
                  <a:lnTo>
                    <a:pt x="63" y="16"/>
                  </a:lnTo>
                  <a:lnTo>
                    <a:pt x="63" y="20"/>
                  </a:lnTo>
                  <a:lnTo>
                    <a:pt x="61" y="22"/>
                  </a:lnTo>
                  <a:lnTo>
                    <a:pt x="61" y="24"/>
                  </a:lnTo>
                  <a:lnTo>
                    <a:pt x="59" y="26"/>
                  </a:lnTo>
                  <a:lnTo>
                    <a:pt x="58" y="27"/>
                  </a:lnTo>
                  <a:lnTo>
                    <a:pt x="54" y="27"/>
                  </a:lnTo>
                  <a:lnTo>
                    <a:pt x="52" y="27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8" y="35"/>
                  </a:lnTo>
                  <a:lnTo>
                    <a:pt x="46" y="35"/>
                  </a:lnTo>
                  <a:lnTo>
                    <a:pt x="46" y="7"/>
                  </a:lnTo>
                  <a:close/>
                  <a:moveTo>
                    <a:pt x="54" y="26"/>
                  </a:moveTo>
                  <a:lnTo>
                    <a:pt x="56" y="24"/>
                  </a:lnTo>
                  <a:lnTo>
                    <a:pt x="58" y="24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6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8" y="11"/>
                  </a:lnTo>
                  <a:lnTo>
                    <a:pt x="56" y="11"/>
                  </a:lnTo>
                  <a:lnTo>
                    <a:pt x="54" y="9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50" y="15"/>
                  </a:lnTo>
                  <a:lnTo>
                    <a:pt x="48" y="18"/>
                  </a:lnTo>
                  <a:lnTo>
                    <a:pt x="50" y="22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54" y="26"/>
                  </a:lnTo>
                  <a:close/>
                  <a:moveTo>
                    <a:pt x="74" y="7"/>
                  </a:moveTo>
                  <a:lnTo>
                    <a:pt x="78" y="7"/>
                  </a:lnTo>
                  <a:lnTo>
                    <a:pt x="80" y="9"/>
                  </a:lnTo>
                  <a:lnTo>
                    <a:pt x="82" y="11"/>
                  </a:lnTo>
                  <a:lnTo>
                    <a:pt x="83" y="13"/>
                  </a:lnTo>
                  <a:lnTo>
                    <a:pt x="83" y="15"/>
                  </a:lnTo>
                  <a:lnTo>
                    <a:pt x="83" y="16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2" y="24"/>
                  </a:lnTo>
                  <a:lnTo>
                    <a:pt x="80" y="26"/>
                  </a:lnTo>
                  <a:lnTo>
                    <a:pt x="78" y="27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69" y="26"/>
                  </a:lnTo>
                  <a:lnTo>
                    <a:pt x="69" y="24"/>
                  </a:lnTo>
                  <a:lnTo>
                    <a:pt x="67" y="22"/>
                  </a:lnTo>
                  <a:lnTo>
                    <a:pt x="65" y="20"/>
                  </a:lnTo>
                  <a:lnTo>
                    <a:pt x="65" y="16"/>
                  </a:lnTo>
                  <a:lnTo>
                    <a:pt x="65" y="15"/>
                  </a:lnTo>
                  <a:lnTo>
                    <a:pt x="67" y="13"/>
                  </a:lnTo>
                  <a:lnTo>
                    <a:pt x="69" y="11"/>
                  </a:lnTo>
                  <a:lnTo>
                    <a:pt x="69" y="9"/>
                  </a:lnTo>
                  <a:lnTo>
                    <a:pt x="72" y="7"/>
                  </a:lnTo>
                  <a:lnTo>
                    <a:pt x="74" y="7"/>
                  </a:lnTo>
                  <a:close/>
                  <a:moveTo>
                    <a:pt x="74" y="24"/>
                  </a:moveTo>
                  <a:lnTo>
                    <a:pt x="76" y="24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0" y="20"/>
                  </a:lnTo>
                  <a:lnTo>
                    <a:pt x="80" y="18"/>
                  </a:lnTo>
                  <a:lnTo>
                    <a:pt x="80" y="16"/>
                  </a:lnTo>
                  <a:lnTo>
                    <a:pt x="80" y="15"/>
                  </a:lnTo>
                  <a:lnTo>
                    <a:pt x="80" y="13"/>
                  </a:lnTo>
                  <a:lnTo>
                    <a:pt x="78" y="11"/>
                  </a:lnTo>
                  <a:lnTo>
                    <a:pt x="76" y="11"/>
                  </a:lnTo>
                  <a:lnTo>
                    <a:pt x="74" y="9"/>
                  </a:lnTo>
                  <a:lnTo>
                    <a:pt x="72" y="11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69" y="18"/>
                  </a:lnTo>
                  <a:lnTo>
                    <a:pt x="69" y="20"/>
                  </a:lnTo>
                  <a:lnTo>
                    <a:pt x="70" y="22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4" y="24"/>
                  </a:lnTo>
                  <a:close/>
                  <a:moveTo>
                    <a:pt x="100" y="7"/>
                  </a:moveTo>
                  <a:lnTo>
                    <a:pt x="104" y="7"/>
                  </a:lnTo>
                  <a:lnTo>
                    <a:pt x="104" y="27"/>
                  </a:lnTo>
                  <a:lnTo>
                    <a:pt x="100" y="27"/>
                  </a:lnTo>
                  <a:lnTo>
                    <a:pt x="100" y="18"/>
                  </a:lnTo>
                  <a:lnTo>
                    <a:pt x="91" y="18"/>
                  </a:lnTo>
                  <a:lnTo>
                    <a:pt x="91" y="27"/>
                  </a:lnTo>
                  <a:lnTo>
                    <a:pt x="87" y="27"/>
                  </a:lnTo>
                  <a:lnTo>
                    <a:pt x="87" y="7"/>
                  </a:lnTo>
                  <a:lnTo>
                    <a:pt x="91" y="7"/>
                  </a:lnTo>
                  <a:lnTo>
                    <a:pt x="91" y="16"/>
                  </a:lnTo>
                  <a:lnTo>
                    <a:pt x="100" y="16"/>
                  </a:lnTo>
                  <a:lnTo>
                    <a:pt x="100" y="7"/>
                  </a:lnTo>
                  <a:close/>
                  <a:moveTo>
                    <a:pt x="124" y="20"/>
                  </a:moveTo>
                  <a:lnTo>
                    <a:pt x="124" y="22"/>
                  </a:lnTo>
                  <a:lnTo>
                    <a:pt x="124" y="24"/>
                  </a:lnTo>
                  <a:lnTo>
                    <a:pt x="122" y="26"/>
                  </a:lnTo>
                  <a:lnTo>
                    <a:pt x="119" y="27"/>
                  </a:lnTo>
                  <a:lnTo>
                    <a:pt x="117" y="27"/>
                  </a:lnTo>
                  <a:lnTo>
                    <a:pt x="113" y="27"/>
                  </a:lnTo>
                  <a:lnTo>
                    <a:pt x="111" y="26"/>
                  </a:lnTo>
                  <a:lnTo>
                    <a:pt x="109" y="26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7" y="18"/>
                  </a:lnTo>
                  <a:lnTo>
                    <a:pt x="107" y="15"/>
                  </a:lnTo>
                  <a:lnTo>
                    <a:pt x="107" y="13"/>
                  </a:lnTo>
                  <a:lnTo>
                    <a:pt x="109" y="11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22" y="9"/>
                  </a:lnTo>
                  <a:lnTo>
                    <a:pt x="122" y="11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6" y="18"/>
                  </a:lnTo>
                  <a:lnTo>
                    <a:pt x="111" y="18"/>
                  </a:lnTo>
                  <a:lnTo>
                    <a:pt x="111" y="22"/>
                  </a:lnTo>
                  <a:lnTo>
                    <a:pt x="113" y="24"/>
                  </a:lnTo>
                  <a:lnTo>
                    <a:pt x="115" y="24"/>
                  </a:lnTo>
                  <a:lnTo>
                    <a:pt x="117" y="26"/>
                  </a:lnTo>
                  <a:lnTo>
                    <a:pt x="119" y="24"/>
                  </a:lnTo>
                  <a:lnTo>
                    <a:pt x="120" y="24"/>
                  </a:lnTo>
                  <a:lnTo>
                    <a:pt x="120" y="22"/>
                  </a:lnTo>
                  <a:lnTo>
                    <a:pt x="122" y="22"/>
                  </a:lnTo>
                  <a:lnTo>
                    <a:pt x="122" y="20"/>
                  </a:lnTo>
                  <a:lnTo>
                    <a:pt x="124" y="20"/>
                  </a:lnTo>
                  <a:close/>
                  <a:moveTo>
                    <a:pt x="122" y="16"/>
                  </a:moveTo>
                  <a:lnTo>
                    <a:pt x="120" y="13"/>
                  </a:lnTo>
                  <a:lnTo>
                    <a:pt x="120" y="11"/>
                  </a:lnTo>
                  <a:lnTo>
                    <a:pt x="119" y="11"/>
                  </a:lnTo>
                  <a:lnTo>
                    <a:pt x="117" y="9"/>
                  </a:lnTo>
                  <a:lnTo>
                    <a:pt x="115" y="11"/>
                  </a:lnTo>
                  <a:lnTo>
                    <a:pt x="113" y="11"/>
                  </a:lnTo>
                  <a:lnTo>
                    <a:pt x="111" y="13"/>
                  </a:lnTo>
                  <a:lnTo>
                    <a:pt x="111" y="15"/>
                  </a:lnTo>
                  <a:lnTo>
                    <a:pt x="111" y="16"/>
                  </a:lnTo>
                  <a:lnTo>
                    <a:pt x="122" y="16"/>
                  </a:lnTo>
                  <a:close/>
                  <a:moveTo>
                    <a:pt x="143" y="7"/>
                  </a:moveTo>
                  <a:lnTo>
                    <a:pt x="143" y="16"/>
                  </a:lnTo>
                  <a:lnTo>
                    <a:pt x="150" y="7"/>
                  </a:lnTo>
                  <a:lnTo>
                    <a:pt x="154" y="7"/>
                  </a:lnTo>
                  <a:lnTo>
                    <a:pt x="146" y="16"/>
                  </a:lnTo>
                  <a:lnTo>
                    <a:pt x="154" y="27"/>
                  </a:lnTo>
                  <a:lnTo>
                    <a:pt x="150" y="27"/>
                  </a:lnTo>
                  <a:lnTo>
                    <a:pt x="143" y="18"/>
                  </a:lnTo>
                  <a:lnTo>
                    <a:pt x="143" y="20"/>
                  </a:lnTo>
                  <a:lnTo>
                    <a:pt x="143" y="27"/>
                  </a:lnTo>
                  <a:lnTo>
                    <a:pt x="139" y="27"/>
                  </a:lnTo>
                  <a:lnTo>
                    <a:pt x="139" y="20"/>
                  </a:lnTo>
                  <a:lnTo>
                    <a:pt x="137" y="18"/>
                  </a:lnTo>
                  <a:lnTo>
                    <a:pt x="131" y="27"/>
                  </a:lnTo>
                  <a:lnTo>
                    <a:pt x="126" y="27"/>
                  </a:lnTo>
                  <a:lnTo>
                    <a:pt x="135" y="16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9" y="16"/>
                  </a:lnTo>
                  <a:lnTo>
                    <a:pt x="139" y="7"/>
                  </a:lnTo>
                  <a:lnTo>
                    <a:pt x="143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7" name="Freeform 167"/>
            <p:cNvSpPr>
              <a:spLocks noEditPoints="1"/>
            </p:cNvSpPr>
            <p:nvPr/>
          </p:nvSpPr>
          <p:spPr bwMode="auto">
            <a:xfrm>
              <a:off x="559" y="2202"/>
              <a:ext cx="100" cy="36"/>
            </a:xfrm>
            <a:custGeom>
              <a:avLst/>
              <a:gdLst>
                <a:gd name="T0" fmla="*/ 0 w 100"/>
                <a:gd name="T1" fmla="*/ 0 h 36"/>
                <a:gd name="T2" fmla="*/ 17 w 100"/>
                <a:gd name="T3" fmla="*/ 0 h 36"/>
                <a:gd name="T4" fmla="*/ 22 w 100"/>
                <a:gd name="T5" fmla="*/ 26 h 36"/>
                <a:gd name="T6" fmla="*/ 4 w 100"/>
                <a:gd name="T7" fmla="*/ 17 h 36"/>
                <a:gd name="T8" fmla="*/ 41 w 100"/>
                <a:gd name="T9" fmla="*/ 8 h 36"/>
                <a:gd name="T10" fmla="*/ 37 w 100"/>
                <a:gd name="T11" fmla="*/ 13 h 36"/>
                <a:gd name="T12" fmla="*/ 35 w 100"/>
                <a:gd name="T13" fmla="*/ 21 h 36"/>
                <a:gd name="T14" fmla="*/ 32 w 100"/>
                <a:gd name="T15" fmla="*/ 30 h 36"/>
                <a:gd name="T16" fmla="*/ 30 w 100"/>
                <a:gd name="T17" fmla="*/ 34 h 36"/>
                <a:gd name="T18" fmla="*/ 28 w 100"/>
                <a:gd name="T19" fmla="*/ 36 h 36"/>
                <a:gd name="T20" fmla="*/ 24 w 100"/>
                <a:gd name="T21" fmla="*/ 34 h 36"/>
                <a:gd name="T22" fmla="*/ 26 w 100"/>
                <a:gd name="T23" fmla="*/ 32 h 36"/>
                <a:gd name="T24" fmla="*/ 28 w 100"/>
                <a:gd name="T25" fmla="*/ 32 h 36"/>
                <a:gd name="T26" fmla="*/ 30 w 100"/>
                <a:gd name="T27" fmla="*/ 26 h 36"/>
                <a:gd name="T28" fmla="*/ 32 w 100"/>
                <a:gd name="T29" fmla="*/ 23 h 36"/>
                <a:gd name="T30" fmla="*/ 43 w 100"/>
                <a:gd name="T31" fmla="*/ 8 h 36"/>
                <a:gd name="T32" fmla="*/ 47 w 100"/>
                <a:gd name="T33" fmla="*/ 10 h 36"/>
                <a:gd name="T34" fmla="*/ 50 w 100"/>
                <a:gd name="T35" fmla="*/ 6 h 36"/>
                <a:gd name="T36" fmla="*/ 58 w 100"/>
                <a:gd name="T37" fmla="*/ 8 h 36"/>
                <a:gd name="T38" fmla="*/ 59 w 100"/>
                <a:gd name="T39" fmla="*/ 13 h 36"/>
                <a:gd name="T40" fmla="*/ 59 w 100"/>
                <a:gd name="T41" fmla="*/ 21 h 36"/>
                <a:gd name="T42" fmla="*/ 54 w 100"/>
                <a:gd name="T43" fmla="*/ 26 h 36"/>
                <a:gd name="T44" fmla="*/ 48 w 100"/>
                <a:gd name="T45" fmla="*/ 26 h 36"/>
                <a:gd name="T46" fmla="*/ 47 w 100"/>
                <a:gd name="T47" fmla="*/ 24 h 36"/>
                <a:gd name="T48" fmla="*/ 43 w 100"/>
                <a:gd name="T49" fmla="*/ 8 h 36"/>
                <a:gd name="T50" fmla="*/ 54 w 100"/>
                <a:gd name="T51" fmla="*/ 23 h 36"/>
                <a:gd name="T52" fmla="*/ 58 w 100"/>
                <a:gd name="T53" fmla="*/ 19 h 36"/>
                <a:gd name="T54" fmla="*/ 58 w 100"/>
                <a:gd name="T55" fmla="*/ 13 h 36"/>
                <a:gd name="T56" fmla="*/ 54 w 100"/>
                <a:gd name="T57" fmla="*/ 10 h 36"/>
                <a:gd name="T58" fmla="*/ 48 w 100"/>
                <a:gd name="T59" fmla="*/ 12 h 36"/>
                <a:gd name="T60" fmla="*/ 47 w 100"/>
                <a:gd name="T61" fmla="*/ 21 h 36"/>
                <a:gd name="T62" fmla="*/ 52 w 100"/>
                <a:gd name="T63" fmla="*/ 24 h 36"/>
                <a:gd name="T64" fmla="*/ 72 w 100"/>
                <a:gd name="T65" fmla="*/ 10 h 36"/>
                <a:gd name="T66" fmla="*/ 67 w 100"/>
                <a:gd name="T67" fmla="*/ 13 h 36"/>
                <a:gd name="T68" fmla="*/ 67 w 100"/>
                <a:gd name="T69" fmla="*/ 23 h 36"/>
                <a:gd name="T70" fmla="*/ 74 w 100"/>
                <a:gd name="T71" fmla="*/ 24 h 36"/>
                <a:gd name="T72" fmla="*/ 76 w 100"/>
                <a:gd name="T73" fmla="*/ 19 h 36"/>
                <a:gd name="T74" fmla="*/ 78 w 100"/>
                <a:gd name="T75" fmla="*/ 24 h 36"/>
                <a:gd name="T76" fmla="*/ 69 w 100"/>
                <a:gd name="T77" fmla="*/ 26 h 36"/>
                <a:gd name="T78" fmla="*/ 63 w 100"/>
                <a:gd name="T79" fmla="*/ 23 h 36"/>
                <a:gd name="T80" fmla="*/ 63 w 100"/>
                <a:gd name="T81" fmla="*/ 15 h 36"/>
                <a:gd name="T82" fmla="*/ 67 w 100"/>
                <a:gd name="T83" fmla="*/ 8 h 36"/>
                <a:gd name="T84" fmla="*/ 74 w 100"/>
                <a:gd name="T85" fmla="*/ 6 h 36"/>
                <a:gd name="T86" fmla="*/ 78 w 100"/>
                <a:gd name="T87" fmla="*/ 10 h 36"/>
                <a:gd name="T88" fmla="*/ 76 w 100"/>
                <a:gd name="T89" fmla="*/ 13 h 36"/>
                <a:gd name="T90" fmla="*/ 87 w 100"/>
                <a:gd name="T91" fmla="*/ 17 h 36"/>
                <a:gd name="T92" fmla="*/ 83 w 100"/>
                <a:gd name="T93" fmla="*/ 26 h 36"/>
                <a:gd name="T94" fmla="*/ 85 w 100"/>
                <a:gd name="T95" fmla="*/ 15 h 36"/>
                <a:gd name="T96" fmla="*/ 91 w 100"/>
                <a:gd name="T97" fmla="*/ 15 h 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0"/>
                <a:gd name="T148" fmla="*/ 0 h 36"/>
                <a:gd name="T149" fmla="*/ 100 w 100"/>
                <a:gd name="T150" fmla="*/ 36 h 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0" h="36">
                  <a:moveTo>
                    <a:pt x="4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2"/>
                  </a:lnTo>
                  <a:lnTo>
                    <a:pt x="22" y="26"/>
                  </a:lnTo>
                  <a:lnTo>
                    <a:pt x="17" y="26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4" y="26"/>
                  </a:lnTo>
                  <a:close/>
                  <a:moveTo>
                    <a:pt x="37" y="8"/>
                  </a:moveTo>
                  <a:lnTo>
                    <a:pt x="41" y="8"/>
                  </a:lnTo>
                  <a:lnTo>
                    <a:pt x="39" y="10"/>
                  </a:lnTo>
                  <a:lnTo>
                    <a:pt x="39" y="12"/>
                  </a:lnTo>
                  <a:lnTo>
                    <a:pt x="37" y="13"/>
                  </a:lnTo>
                  <a:lnTo>
                    <a:pt x="37" y="15"/>
                  </a:lnTo>
                  <a:lnTo>
                    <a:pt x="37" y="19"/>
                  </a:lnTo>
                  <a:lnTo>
                    <a:pt x="35" y="21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0" y="32"/>
                  </a:lnTo>
                  <a:lnTo>
                    <a:pt x="30" y="34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4" y="32"/>
                  </a:lnTo>
                  <a:lnTo>
                    <a:pt x="26" y="32"/>
                  </a:lnTo>
                  <a:lnTo>
                    <a:pt x="28" y="32"/>
                  </a:lnTo>
                  <a:lnTo>
                    <a:pt x="28" y="30"/>
                  </a:lnTo>
                  <a:lnTo>
                    <a:pt x="30" y="30"/>
                  </a:lnTo>
                  <a:lnTo>
                    <a:pt x="30" y="26"/>
                  </a:lnTo>
                  <a:lnTo>
                    <a:pt x="22" y="8"/>
                  </a:lnTo>
                  <a:lnTo>
                    <a:pt x="26" y="8"/>
                  </a:lnTo>
                  <a:lnTo>
                    <a:pt x="32" y="23"/>
                  </a:lnTo>
                  <a:lnTo>
                    <a:pt x="37" y="8"/>
                  </a:lnTo>
                  <a:close/>
                  <a:moveTo>
                    <a:pt x="43" y="8"/>
                  </a:moveTo>
                  <a:lnTo>
                    <a:pt x="47" y="8"/>
                  </a:lnTo>
                  <a:lnTo>
                    <a:pt x="47" y="10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8" y="8"/>
                  </a:lnTo>
                  <a:lnTo>
                    <a:pt x="58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61" y="17"/>
                  </a:lnTo>
                  <a:lnTo>
                    <a:pt x="59" y="19"/>
                  </a:lnTo>
                  <a:lnTo>
                    <a:pt x="59" y="21"/>
                  </a:lnTo>
                  <a:lnTo>
                    <a:pt x="59" y="24"/>
                  </a:lnTo>
                  <a:lnTo>
                    <a:pt x="58" y="26"/>
                  </a:lnTo>
                  <a:lnTo>
                    <a:pt x="54" y="26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7" y="24"/>
                  </a:lnTo>
                  <a:lnTo>
                    <a:pt x="47" y="34"/>
                  </a:lnTo>
                  <a:lnTo>
                    <a:pt x="43" y="34"/>
                  </a:lnTo>
                  <a:lnTo>
                    <a:pt x="43" y="8"/>
                  </a:lnTo>
                  <a:close/>
                  <a:moveTo>
                    <a:pt x="52" y="24"/>
                  </a:moveTo>
                  <a:lnTo>
                    <a:pt x="54" y="24"/>
                  </a:lnTo>
                  <a:lnTo>
                    <a:pt x="54" y="23"/>
                  </a:lnTo>
                  <a:lnTo>
                    <a:pt x="56" y="23"/>
                  </a:lnTo>
                  <a:lnTo>
                    <a:pt x="56" y="21"/>
                  </a:lnTo>
                  <a:lnTo>
                    <a:pt x="58" y="19"/>
                  </a:lnTo>
                  <a:lnTo>
                    <a:pt x="58" y="17"/>
                  </a:lnTo>
                  <a:lnTo>
                    <a:pt x="58" y="15"/>
                  </a:lnTo>
                  <a:lnTo>
                    <a:pt x="58" y="13"/>
                  </a:lnTo>
                  <a:lnTo>
                    <a:pt x="56" y="12"/>
                  </a:lnTo>
                  <a:lnTo>
                    <a:pt x="54" y="10"/>
                  </a:lnTo>
                  <a:lnTo>
                    <a:pt x="52" y="10"/>
                  </a:lnTo>
                  <a:lnTo>
                    <a:pt x="50" y="10"/>
                  </a:lnTo>
                  <a:lnTo>
                    <a:pt x="48" y="12"/>
                  </a:lnTo>
                  <a:lnTo>
                    <a:pt x="47" y="13"/>
                  </a:lnTo>
                  <a:lnTo>
                    <a:pt x="47" y="17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50" y="24"/>
                  </a:lnTo>
                  <a:lnTo>
                    <a:pt x="52" y="24"/>
                  </a:lnTo>
                  <a:close/>
                  <a:moveTo>
                    <a:pt x="76" y="13"/>
                  </a:moveTo>
                  <a:lnTo>
                    <a:pt x="74" y="10"/>
                  </a:lnTo>
                  <a:lnTo>
                    <a:pt x="72" y="10"/>
                  </a:lnTo>
                  <a:lnTo>
                    <a:pt x="69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7" y="17"/>
                  </a:lnTo>
                  <a:lnTo>
                    <a:pt x="67" y="21"/>
                  </a:lnTo>
                  <a:lnTo>
                    <a:pt x="67" y="23"/>
                  </a:lnTo>
                  <a:lnTo>
                    <a:pt x="69" y="24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4" y="23"/>
                  </a:lnTo>
                  <a:lnTo>
                    <a:pt x="76" y="23"/>
                  </a:lnTo>
                  <a:lnTo>
                    <a:pt x="76" y="19"/>
                  </a:lnTo>
                  <a:lnTo>
                    <a:pt x="80" y="19"/>
                  </a:lnTo>
                  <a:lnTo>
                    <a:pt x="80" y="23"/>
                  </a:lnTo>
                  <a:lnTo>
                    <a:pt x="78" y="24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5" y="24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17"/>
                  </a:lnTo>
                  <a:lnTo>
                    <a:pt x="63" y="15"/>
                  </a:lnTo>
                  <a:lnTo>
                    <a:pt x="63" y="12"/>
                  </a:lnTo>
                  <a:lnTo>
                    <a:pt x="65" y="10"/>
                  </a:lnTo>
                  <a:lnTo>
                    <a:pt x="67" y="8"/>
                  </a:lnTo>
                  <a:lnTo>
                    <a:pt x="69" y="8"/>
                  </a:lnTo>
                  <a:lnTo>
                    <a:pt x="72" y="6"/>
                  </a:lnTo>
                  <a:lnTo>
                    <a:pt x="74" y="6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0" y="13"/>
                  </a:lnTo>
                  <a:lnTo>
                    <a:pt x="76" y="13"/>
                  </a:lnTo>
                  <a:close/>
                  <a:moveTo>
                    <a:pt x="100" y="26"/>
                  </a:moveTo>
                  <a:lnTo>
                    <a:pt x="95" y="26"/>
                  </a:lnTo>
                  <a:lnTo>
                    <a:pt x="87" y="17"/>
                  </a:lnTo>
                  <a:lnTo>
                    <a:pt x="85" y="19"/>
                  </a:lnTo>
                  <a:lnTo>
                    <a:pt x="85" y="26"/>
                  </a:lnTo>
                  <a:lnTo>
                    <a:pt x="83" y="26"/>
                  </a:lnTo>
                  <a:lnTo>
                    <a:pt x="83" y="8"/>
                  </a:lnTo>
                  <a:lnTo>
                    <a:pt x="85" y="8"/>
                  </a:lnTo>
                  <a:lnTo>
                    <a:pt x="85" y="15"/>
                  </a:lnTo>
                  <a:lnTo>
                    <a:pt x="95" y="8"/>
                  </a:lnTo>
                  <a:lnTo>
                    <a:pt x="98" y="8"/>
                  </a:lnTo>
                  <a:lnTo>
                    <a:pt x="91" y="15"/>
                  </a:lnTo>
                  <a:lnTo>
                    <a:pt x="100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8" name="Freeform 168"/>
            <p:cNvSpPr>
              <a:spLocks noEditPoints="1"/>
            </p:cNvSpPr>
            <p:nvPr/>
          </p:nvSpPr>
          <p:spPr bwMode="auto">
            <a:xfrm>
              <a:off x="554" y="2012"/>
              <a:ext cx="122" cy="35"/>
            </a:xfrm>
            <a:custGeom>
              <a:avLst/>
              <a:gdLst>
                <a:gd name="T0" fmla="*/ 11 w 122"/>
                <a:gd name="T1" fmla="*/ 13 h 35"/>
                <a:gd name="T2" fmla="*/ 16 w 122"/>
                <a:gd name="T3" fmla="*/ 13 h 35"/>
                <a:gd name="T4" fmla="*/ 20 w 122"/>
                <a:gd name="T5" fmla="*/ 17 h 35"/>
                <a:gd name="T6" fmla="*/ 20 w 122"/>
                <a:gd name="T7" fmla="*/ 22 h 35"/>
                <a:gd name="T8" fmla="*/ 16 w 122"/>
                <a:gd name="T9" fmla="*/ 26 h 35"/>
                <a:gd name="T10" fmla="*/ 0 w 122"/>
                <a:gd name="T11" fmla="*/ 28 h 35"/>
                <a:gd name="T12" fmla="*/ 18 w 122"/>
                <a:gd name="T13" fmla="*/ 4 h 35"/>
                <a:gd name="T14" fmla="*/ 11 w 122"/>
                <a:gd name="T15" fmla="*/ 24 h 35"/>
                <a:gd name="T16" fmla="*/ 16 w 122"/>
                <a:gd name="T17" fmla="*/ 22 h 35"/>
                <a:gd name="T18" fmla="*/ 15 w 122"/>
                <a:gd name="T19" fmla="*/ 17 h 35"/>
                <a:gd name="T20" fmla="*/ 3 w 122"/>
                <a:gd name="T21" fmla="*/ 15 h 35"/>
                <a:gd name="T22" fmla="*/ 27 w 122"/>
                <a:gd name="T23" fmla="*/ 8 h 35"/>
                <a:gd name="T24" fmla="*/ 27 w 122"/>
                <a:gd name="T25" fmla="*/ 9 h 35"/>
                <a:gd name="T26" fmla="*/ 33 w 122"/>
                <a:gd name="T27" fmla="*/ 8 h 35"/>
                <a:gd name="T28" fmla="*/ 39 w 122"/>
                <a:gd name="T29" fmla="*/ 11 h 35"/>
                <a:gd name="T30" fmla="*/ 40 w 122"/>
                <a:gd name="T31" fmla="*/ 17 h 35"/>
                <a:gd name="T32" fmla="*/ 39 w 122"/>
                <a:gd name="T33" fmla="*/ 24 h 35"/>
                <a:gd name="T34" fmla="*/ 33 w 122"/>
                <a:gd name="T35" fmla="*/ 28 h 35"/>
                <a:gd name="T36" fmla="*/ 27 w 122"/>
                <a:gd name="T37" fmla="*/ 26 h 35"/>
                <a:gd name="T38" fmla="*/ 27 w 122"/>
                <a:gd name="T39" fmla="*/ 35 h 35"/>
                <a:gd name="T40" fmla="*/ 33 w 122"/>
                <a:gd name="T41" fmla="*/ 26 h 35"/>
                <a:gd name="T42" fmla="*/ 37 w 122"/>
                <a:gd name="T43" fmla="*/ 24 h 35"/>
                <a:gd name="T44" fmla="*/ 37 w 122"/>
                <a:gd name="T45" fmla="*/ 19 h 35"/>
                <a:gd name="T46" fmla="*/ 37 w 122"/>
                <a:gd name="T47" fmla="*/ 13 h 35"/>
                <a:gd name="T48" fmla="*/ 33 w 122"/>
                <a:gd name="T49" fmla="*/ 11 h 35"/>
                <a:gd name="T50" fmla="*/ 27 w 122"/>
                <a:gd name="T51" fmla="*/ 15 h 35"/>
                <a:gd name="T52" fmla="*/ 29 w 122"/>
                <a:gd name="T53" fmla="*/ 24 h 35"/>
                <a:gd name="T54" fmla="*/ 44 w 122"/>
                <a:gd name="T55" fmla="*/ 28 h 35"/>
                <a:gd name="T56" fmla="*/ 48 w 122"/>
                <a:gd name="T57" fmla="*/ 19 h 35"/>
                <a:gd name="T58" fmla="*/ 44 w 122"/>
                <a:gd name="T59" fmla="*/ 15 h 35"/>
                <a:gd name="T60" fmla="*/ 46 w 122"/>
                <a:gd name="T61" fmla="*/ 9 h 35"/>
                <a:gd name="T62" fmla="*/ 61 w 122"/>
                <a:gd name="T63" fmla="*/ 8 h 35"/>
                <a:gd name="T64" fmla="*/ 57 w 122"/>
                <a:gd name="T65" fmla="*/ 19 h 35"/>
                <a:gd name="T66" fmla="*/ 44 w 122"/>
                <a:gd name="T67" fmla="*/ 28 h 35"/>
                <a:gd name="T68" fmla="*/ 50 w 122"/>
                <a:gd name="T69" fmla="*/ 11 h 35"/>
                <a:gd name="T70" fmla="*/ 52 w 122"/>
                <a:gd name="T71" fmla="*/ 17 h 35"/>
                <a:gd name="T72" fmla="*/ 77 w 122"/>
                <a:gd name="T73" fmla="*/ 8 h 35"/>
                <a:gd name="T74" fmla="*/ 77 w 122"/>
                <a:gd name="T75" fmla="*/ 28 h 35"/>
                <a:gd name="T76" fmla="*/ 68 w 122"/>
                <a:gd name="T77" fmla="*/ 28 h 35"/>
                <a:gd name="T78" fmla="*/ 68 w 122"/>
                <a:gd name="T79" fmla="*/ 8 h 35"/>
                <a:gd name="T80" fmla="*/ 77 w 122"/>
                <a:gd name="T81" fmla="*/ 8 h 35"/>
                <a:gd name="T82" fmla="*/ 94 w 122"/>
                <a:gd name="T83" fmla="*/ 11 h 35"/>
                <a:gd name="T84" fmla="*/ 88 w 122"/>
                <a:gd name="T85" fmla="*/ 15 h 35"/>
                <a:gd name="T86" fmla="*/ 90 w 122"/>
                <a:gd name="T87" fmla="*/ 24 h 35"/>
                <a:gd name="T88" fmla="*/ 96 w 122"/>
                <a:gd name="T89" fmla="*/ 26 h 35"/>
                <a:gd name="T90" fmla="*/ 98 w 122"/>
                <a:gd name="T91" fmla="*/ 20 h 35"/>
                <a:gd name="T92" fmla="*/ 100 w 122"/>
                <a:gd name="T93" fmla="*/ 26 h 35"/>
                <a:gd name="T94" fmla="*/ 90 w 122"/>
                <a:gd name="T95" fmla="*/ 28 h 35"/>
                <a:gd name="T96" fmla="*/ 87 w 122"/>
                <a:gd name="T97" fmla="*/ 24 h 35"/>
                <a:gd name="T98" fmla="*/ 85 w 122"/>
                <a:gd name="T99" fmla="*/ 15 h 35"/>
                <a:gd name="T100" fmla="*/ 88 w 122"/>
                <a:gd name="T101" fmla="*/ 9 h 35"/>
                <a:gd name="T102" fmla="*/ 96 w 122"/>
                <a:gd name="T103" fmla="*/ 8 h 35"/>
                <a:gd name="T104" fmla="*/ 101 w 122"/>
                <a:gd name="T105" fmla="*/ 11 h 35"/>
                <a:gd name="T106" fmla="*/ 98 w 122"/>
                <a:gd name="T107" fmla="*/ 15 h 35"/>
                <a:gd name="T108" fmla="*/ 111 w 122"/>
                <a:gd name="T109" fmla="*/ 19 h 35"/>
                <a:gd name="T110" fmla="*/ 105 w 122"/>
                <a:gd name="T111" fmla="*/ 28 h 35"/>
                <a:gd name="T112" fmla="*/ 109 w 122"/>
                <a:gd name="T113" fmla="*/ 17 h 35"/>
                <a:gd name="T114" fmla="*/ 112 w 122"/>
                <a:gd name="T115" fmla="*/ 17 h 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35"/>
                <a:gd name="T176" fmla="*/ 122 w 122"/>
                <a:gd name="T177" fmla="*/ 35 h 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35">
                  <a:moveTo>
                    <a:pt x="3" y="4"/>
                  </a:moveTo>
                  <a:lnTo>
                    <a:pt x="3" y="13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8" y="15"/>
                  </a:lnTo>
                  <a:lnTo>
                    <a:pt x="20" y="17"/>
                  </a:lnTo>
                  <a:lnTo>
                    <a:pt x="20" y="19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5" y="28"/>
                  </a:lnTo>
                  <a:lnTo>
                    <a:pt x="11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3" y="4"/>
                  </a:lnTo>
                  <a:close/>
                  <a:moveTo>
                    <a:pt x="3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24" y="8"/>
                  </a:moveTo>
                  <a:lnTo>
                    <a:pt x="27" y="8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40" y="17"/>
                  </a:lnTo>
                  <a:lnTo>
                    <a:pt x="40" y="20"/>
                  </a:lnTo>
                  <a:lnTo>
                    <a:pt x="40" y="22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24" y="8"/>
                  </a:lnTo>
                  <a:close/>
                  <a:moveTo>
                    <a:pt x="33" y="26"/>
                  </a:moveTo>
                  <a:lnTo>
                    <a:pt x="33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9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7" y="15"/>
                  </a:lnTo>
                  <a:lnTo>
                    <a:pt x="27" y="19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4"/>
                  </a:lnTo>
                  <a:lnTo>
                    <a:pt x="33" y="26"/>
                  </a:lnTo>
                  <a:close/>
                  <a:moveTo>
                    <a:pt x="44" y="28"/>
                  </a:moveTo>
                  <a:lnTo>
                    <a:pt x="50" y="19"/>
                  </a:lnTo>
                  <a:lnTo>
                    <a:pt x="48" y="19"/>
                  </a:lnTo>
                  <a:lnTo>
                    <a:pt x="46" y="19"/>
                  </a:lnTo>
                  <a:lnTo>
                    <a:pt x="46" y="17"/>
                  </a:lnTo>
                  <a:lnTo>
                    <a:pt x="44" y="15"/>
                  </a:lnTo>
                  <a:lnTo>
                    <a:pt x="44" y="13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50" y="9"/>
                  </a:lnTo>
                  <a:lnTo>
                    <a:pt x="52" y="8"/>
                  </a:lnTo>
                  <a:lnTo>
                    <a:pt x="61" y="8"/>
                  </a:lnTo>
                  <a:lnTo>
                    <a:pt x="61" y="28"/>
                  </a:lnTo>
                  <a:lnTo>
                    <a:pt x="57" y="28"/>
                  </a:lnTo>
                  <a:lnTo>
                    <a:pt x="57" y="19"/>
                  </a:lnTo>
                  <a:lnTo>
                    <a:pt x="53" y="19"/>
                  </a:lnTo>
                  <a:lnTo>
                    <a:pt x="48" y="28"/>
                  </a:lnTo>
                  <a:lnTo>
                    <a:pt x="44" y="28"/>
                  </a:lnTo>
                  <a:close/>
                  <a:moveTo>
                    <a:pt x="57" y="11"/>
                  </a:moveTo>
                  <a:lnTo>
                    <a:pt x="52" y="11"/>
                  </a:lnTo>
                  <a:lnTo>
                    <a:pt x="50" y="11"/>
                  </a:lnTo>
                  <a:lnTo>
                    <a:pt x="48" y="13"/>
                  </a:lnTo>
                  <a:lnTo>
                    <a:pt x="50" y="17"/>
                  </a:lnTo>
                  <a:lnTo>
                    <a:pt x="52" y="17"/>
                  </a:lnTo>
                  <a:lnTo>
                    <a:pt x="57" y="17"/>
                  </a:lnTo>
                  <a:lnTo>
                    <a:pt x="57" y="11"/>
                  </a:lnTo>
                  <a:close/>
                  <a:moveTo>
                    <a:pt x="77" y="8"/>
                  </a:moveTo>
                  <a:lnTo>
                    <a:pt x="81" y="8"/>
                  </a:lnTo>
                  <a:lnTo>
                    <a:pt x="81" y="28"/>
                  </a:lnTo>
                  <a:lnTo>
                    <a:pt x="77" y="28"/>
                  </a:lnTo>
                  <a:lnTo>
                    <a:pt x="77" y="19"/>
                  </a:lnTo>
                  <a:lnTo>
                    <a:pt x="68" y="19"/>
                  </a:lnTo>
                  <a:lnTo>
                    <a:pt x="68" y="28"/>
                  </a:lnTo>
                  <a:lnTo>
                    <a:pt x="66" y="28"/>
                  </a:lnTo>
                  <a:lnTo>
                    <a:pt x="66" y="8"/>
                  </a:lnTo>
                  <a:lnTo>
                    <a:pt x="68" y="8"/>
                  </a:lnTo>
                  <a:lnTo>
                    <a:pt x="68" y="17"/>
                  </a:lnTo>
                  <a:lnTo>
                    <a:pt x="77" y="17"/>
                  </a:lnTo>
                  <a:lnTo>
                    <a:pt x="77" y="8"/>
                  </a:lnTo>
                  <a:close/>
                  <a:moveTo>
                    <a:pt x="98" y="15"/>
                  </a:moveTo>
                  <a:lnTo>
                    <a:pt x="98" y="11"/>
                  </a:lnTo>
                  <a:lnTo>
                    <a:pt x="94" y="11"/>
                  </a:lnTo>
                  <a:lnTo>
                    <a:pt x="92" y="11"/>
                  </a:lnTo>
                  <a:lnTo>
                    <a:pt x="90" y="13"/>
                  </a:lnTo>
                  <a:lnTo>
                    <a:pt x="88" y="15"/>
                  </a:lnTo>
                  <a:lnTo>
                    <a:pt x="88" y="19"/>
                  </a:lnTo>
                  <a:lnTo>
                    <a:pt x="88" y="20"/>
                  </a:lnTo>
                  <a:lnTo>
                    <a:pt x="90" y="24"/>
                  </a:lnTo>
                  <a:lnTo>
                    <a:pt x="92" y="24"/>
                  </a:lnTo>
                  <a:lnTo>
                    <a:pt x="94" y="26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101" y="20"/>
                  </a:lnTo>
                  <a:lnTo>
                    <a:pt x="101" y="24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4" y="28"/>
                  </a:lnTo>
                  <a:lnTo>
                    <a:pt x="90" y="28"/>
                  </a:lnTo>
                  <a:lnTo>
                    <a:pt x="88" y="28"/>
                  </a:lnTo>
                  <a:lnTo>
                    <a:pt x="87" y="26"/>
                  </a:lnTo>
                  <a:lnTo>
                    <a:pt x="87" y="24"/>
                  </a:lnTo>
                  <a:lnTo>
                    <a:pt x="85" y="20"/>
                  </a:lnTo>
                  <a:lnTo>
                    <a:pt x="85" y="19"/>
                  </a:lnTo>
                  <a:lnTo>
                    <a:pt x="85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8" y="9"/>
                  </a:lnTo>
                  <a:lnTo>
                    <a:pt x="92" y="8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1" y="11"/>
                  </a:lnTo>
                  <a:lnTo>
                    <a:pt x="101" y="13"/>
                  </a:lnTo>
                  <a:lnTo>
                    <a:pt x="101" y="15"/>
                  </a:lnTo>
                  <a:lnTo>
                    <a:pt x="98" y="15"/>
                  </a:lnTo>
                  <a:close/>
                  <a:moveTo>
                    <a:pt x="122" y="28"/>
                  </a:moveTo>
                  <a:lnTo>
                    <a:pt x="116" y="28"/>
                  </a:lnTo>
                  <a:lnTo>
                    <a:pt x="111" y="19"/>
                  </a:lnTo>
                  <a:lnTo>
                    <a:pt x="109" y="20"/>
                  </a:lnTo>
                  <a:lnTo>
                    <a:pt x="109" y="28"/>
                  </a:lnTo>
                  <a:lnTo>
                    <a:pt x="105" y="2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17"/>
                  </a:lnTo>
                  <a:lnTo>
                    <a:pt x="116" y="8"/>
                  </a:lnTo>
                  <a:lnTo>
                    <a:pt x="122" y="8"/>
                  </a:lnTo>
                  <a:lnTo>
                    <a:pt x="112" y="17"/>
                  </a:lnTo>
                  <a:lnTo>
                    <a:pt x="122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19" name="Freeform 169"/>
            <p:cNvSpPr>
              <a:spLocks noEditPoints="1"/>
            </p:cNvSpPr>
            <p:nvPr/>
          </p:nvSpPr>
          <p:spPr bwMode="auto">
            <a:xfrm>
              <a:off x="655" y="1909"/>
              <a:ext cx="172" cy="27"/>
            </a:xfrm>
            <a:custGeom>
              <a:avLst/>
              <a:gdLst>
                <a:gd name="T0" fmla="*/ 13 w 172"/>
                <a:gd name="T1" fmla="*/ 3 h 27"/>
                <a:gd name="T2" fmla="*/ 4 w 172"/>
                <a:gd name="T3" fmla="*/ 11 h 27"/>
                <a:gd name="T4" fmla="*/ 13 w 172"/>
                <a:gd name="T5" fmla="*/ 26 h 27"/>
                <a:gd name="T6" fmla="*/ 21 w 172"/>
                <a:gd name="T7" fmla="*/ 20 h 27"/>
                <a:gd name="T8" fmla="*/ 19 w 172"/>
                <a:gd name="T9" fmla="*/ 27 h 27"/>
                <a:gd name="T10" fmla="*/ 8 w 172"/>
                <a:gd name="T11" fmla="*/ 27 h 27"/>
                <a:gd name="T12" fmla="*/ 0 w 172"/>
                <a:gd name="T13" fmla="*/ 18 h 27"/>
                <a:gd name="T14" fmla="*/ 4 w 172"/>
                <a:gd name="T15" fmla="*/ 3 h 27"/>
                <a:gd name="T16" fmla="*/ 17 w 172"/>
                <a:gd name="T17" fmla="*/ 0 h 27"/>
                <a:gd name="T18" fmla="*/ 24 w 172"/>
                <a:gd name="T19" fmla="*/ 9 h 27"/>
                <a:gd name="T20" fmla="*/ 50 w 172"/>
                <a:gd name="T21" fmla="*/ 27 h 27"/>
                <a:gd name="T22" fmla="*/ 48 w 172"/>
                <a:gd name="T23" fmla="*/ 13 h 27"/>
                <a:gd name="T24" fmla="*/ 32 w 172"/>
                <a:gd name="T25" fmla="*/ 13 h 27"/>
                <a:gd name="T26" fmla="*/ 32 w 172"/>
                <a:gd name="T27" fmla="*/ 16 h 27"/>
                <a:gd name="T28" fmla="*/ 39 w 172"/>
                <a:gd name="T29" fmla="*/ 24 h 27"/>
                <a:gd name="T30" fmla="*/ 72 w 172"/>
                <a:gd name="T31" fmla="*/ 13 h 27"/>
                <a:gd name="T32" fmla="*/ 71 w 172"/>
                <a:gd name="T33" fmla="*/ 26 h 27"/>
                <a:gd name="T34" fmla="*/ 59 w 172"/>
                <a:gd name="T35" fmla="*/ 27 h 27"/>
                <a:gd name="T36" fmla="*/ 54 w 172"/>
                <a:gd name="T37" fmla="*/ 14 h 27"/>
                <a:gd name="T38" fmla="*/ 63 w 172"/>
                <a:gd name="T39" fmla="*/ 7 h 27"/>
                <a:gd name="T40" fmla="*/ 69 w 172"/>
                <a:gd name="T41" fmla="*/ 22 h 27"/>
                <a:gd name="T42" fmla="*/ 69 w 172"/>
                <a:gd name="T43" fmla="*/ 13 h 27"/>
                <a:gd name="T44" fmla="*/ 59 w 172"/>
                <a:gd name="T45" fmla="*/ 11 h 27"/>
                <a:gd name="T46" fmla="*/ 58 w 172"/>
                <a:gd name="T47" fmla="*/ 20 h 27"/>
                <a:gd name="T48" fmla="*/ 63 w 172"/>
                <a:gd name="T49" fmla="*/ 26 h 27"/>
                <a:gd name="T50" fmla="*/ 78 w 172"/>
                <a:gd name="T51" fmla="*/ 27 h 27"/>
                <a:gd name="T52" fmla="*/ 76 w 172"/>
                <a:gd name="T53" fmla="*/ 24 h 27"/>
                <a:gd name="T54" fmla="*/ 87 w 172"/>
                <a:gd name="T55" fmla="*/ 27 h 27"/>
                <a:gd name="T56" fmla="*/ 111 w 172"/>
                <a:gd name="T57" fmla="*/ 24 h 27"/>
                <a:gd name="T58" fmla="*/ 102 w 172"/>
                <a:gd name="T59" fmla="*/ 27 h 27"/>
                <a:gd name="T60" fmla="*/ 95 w 172"/>
                <a:gd name="T61" fmla="*/ 18 h 27"/>
                <a:gd name="T62" fmla="*/ 102 w 172"/>
                <a:gd name="T63" fmla="*/ 7 h 27"/>
                <a:gd name="T64" fmla="*/ 111 w 172"/>
                <a:gd name="T65" fmla="*/ 13 h 27"/>
                <a:gd name="T66" fmla="*/ 100 w 172"/>
                <a:gd name="T67" fmla="*/ 24 h 27"/>
                <a:gd name="T68" fmla="*/ 108 w 172"/>
                <a:gd name="T69" fmla="*/ 24 h 27"/>
                <a:gd name="T70" fmla="*/ 109 w 172"/>
                <a:gd name="T71" fmla="*/ 16 h 27"/>
                <a:gd name="T72" fmla="*/ 102 w 172"/>
                <a:gd name="T73" fmla="*/ 11 h 27"/>
                <a:gd name="T74" fmla="*/ 98 w 172"/>
                <a:gd name="T75" fmla="*/ 16 h 27"/>
                <a:gd name="T76" fmla="*/ 130 w 172"/>
                <a:gd name="T77" fmla="*/ 27 h 27"/>
                <a:gd name="T78" fmla="*/ 117 w 172"/>
                <a:gd name="T79" fmla="*/ 7 h 27"/>
                <a:gd name="T80" fmla="*/ 150 w 172"/>
                <a:gd name="T81" fmla="*/ 14 h 27"/>
                <a:gd name="T82" fmla="*/ 141 w 172"/>
                <a:gd name="T83" fmla="*/ 14 h 27"/>
                <a:gd name="T84" fmla="*/ 144 w 172"/>
                <a:gd name="T85" fmla="*/ 26 h 27"/>
                <a:gd name="T86" fmla="*/ 154 w 172"/>
                <a:gd name="T87" fmla="*/ 20 h 27"/>
                <a:gd name="T88" fmla="*/ 143 w 172"/>
                <a:gd name="T89" fmla="*/ 27 h 27"/>
                <a:gd name="T90" fmla="*/ 135 w 172"/>
                <a:gd name="T91" fmla="*/ 18 h 27"/>
                <a:gd name="T92" fmla="*/ 143 w 172"/>
                <a:gd name="T93" fmla="*/ 7 h 27"/>
                <a:gd name="T94" fmla="*/ 152 w 172"/>
                <a:gd name="T95" fmla="*/ 11 h 27"/>
                <a:gd name="T96" fmla="*/ 168 w 172"/>
                <a:gd name="T97" fmla="*/ 27 h 27"/>
                <a:gd name="T98" fmla="*/ 156 w 172"/>
                <a:gd name="T99" fmla="*/ 7 h 27"/>
                <a:gd name="T100" fmla="*/ 163 w 172"/>
                <a:gd name="T101" fmla="*/ 16 h 2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72"/>
                <a:gd name="T154" fmla="*/ 0 h 27"/>
                <a:gd name="T155" fmla="*/ 172 w 172"/>
                <a:gd name="T156" fmla="*/ 27 h 2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72" h="27">
                  <a:moveTo>
                    <a:pt x="21" y="9"/>
                  </a:moveTo>
                  <a:lnTo>
                    <a:pt x="21" y="5"/>
                  </a:lnTo>
                  <a:lnTo>
                    <a:pt x="19" y="5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10" y="5"/>
                  </a:lnTo>
                  <a:lnTo>
                    <a:pt x="8" y="5"/>
                  </a:lnTo>
                  <a:lnTo>
                    <a:pt x="6" y="9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4"/>
                  </a:lnTo>
                  <a:lnTo>
                    <a:pt x="19" y="22"/>
                  </a:lnTo>
                  <a:lnTo>
                    <a:pt x="21" y="20"/>
                  </a:lnTo>
                  <a:lnTo>
                    <a:pt x="21" y="18"/>
                  </a:lnTo>
                  <a:lnTo>
                    <a:pt x="24" y="18"/>
                  </a:lnTo>
                  <a:lnTo>
                    <a:pt x="24" y="22"/>
                  </a:lnTo>
                  <a:lnTo>
                    <a:pt x="23" y="24"/>
                  </a:lnTo>
                  <a:lnTo>
                    <a:pt x="19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0" y="27"/>
                  </a:lnTo>
                  <a:lnTo>
                    <a:pt x="8" y="27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1" y="3"/>
                  </a:lnTo>
                  <a:lnTo>
                    <a:pt x="23" y="5"/>
                  </a:lnTo>
                  <a:lnTo>
                    <a:pt x="24" y="7"/>
                  </a:lnTo>
                  <a:lnTo>
                    <a:pt x="24" y="9"/>
                  </a:lnTo>
                  <a:lnTo>
                    <a:pt x="21" y="9"/>
                  </a:lnTo>
                  <a:close/>
                  <a:moveTo>
                    <a:pt x="39" y="24"/>
                  </a:moveTo>
                  <a:lnTo>
                    <a:pt x="47" y="7"/>
                  </a:lnTo>
                  <a:lnTo>
                    <a:pt x="50" y="7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8" y="13"/>
                  </a:lnTo>
                  <a:lnTo>
                    <a:pt x="47" y="13"/>
                  </a:lnTo>
                  <a:lnTo>
                    <a:pt x="41" y="27"/>
                  </a:lnTo>
                  <a:lnTo>
                    <a:pt x="37" y="27"/>
                  </a:lnTo>
                  <a:lnTo>
                    <a:pt x="32" y="13"/>
                  </a:lnTo>
                  <a:lnTo>
                    <a:pt x="32" y="14"/>
                  </a:lnTo>
                  <a:lnTo>
                    <a:pt x="32" y="16"/>
                  </a:lnTo>
                  <a:lnTo>
                    <a:pt x="32" y="27"/>
                  </a:lnTo>
                  <a:lnTo>
                    <a:pt x="28" y="27"/>
                  </a:lnTo>
                  <a:lnTo>
                    <a:pt x="28" y="7"/>
                  </a:lnTo>
                  <a:lnTo>
                    <a:pt x="34" y="7"/>
                  </a:lnTo>
                  <a:lnTo>
                    <a:pt x="39" y="24"/>
                  </a:lnTo>
                  <a:close/>
                  <a:moveTo>
                    <a:pt x="63" y="7"/>
                  </a:moveTo>
                  <a:lnTo>
                    <a:pt x="67" y="7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3"/>
                  </a:lnTo>
                  <a:lnTo>
                    <a:pt x="72" y="14"/>
                  </a:lnTo>
                  <a:lnTo>
                    <a:pt x="72" y="18"/>
                  </a:lnTo>
                  <a:lnTo>
                    <a:pt x="72" y="20"/>
                  </a:lnTo>
                  <a:lnTo>
                    <a:pt x="72" y="24"/>
                  </a:lnTo>
                  <a:lnTo>
                    <a:pt x="71" y="26"/>
                  </a:lnTo>
                  <a:lnTo>
                    <a:pt x="69" y="27"/>
                  </a:lnTo>
                  <a:lnTo>
                    <a:pt x="67" y="27"/>
                  </a:lnTo>
                  <a:lnTo>
                    <a:pt x="63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8" y="26"/>
                  </a:lnTo>
                  <a:lnTo>
                    <a:pt x="56" y="24"/>
                  </a:lnTo>
                  <a:lnTo>
                    <a:pt x="54" y="20"/>
                  </a:lnTo>
                  <a:lnTo>
                    <a:pt x="54" y="18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9" y="9"/>
                  </a:lnTo>
                  <a:lnTo>
                    <a:pt x="61" y="7"/>
                  </a:lnTo>
                  <a:lnTo>
                    <a:pt x="63" y="7"/>
                  </a:lnTo>
                  <a:close/>
                  <a:moveTo>
                    <a:pt x="63" y="26"/>
                  </a:moveTo>
                  <a:lnTo>
                    <a:pt x="65" y="26"/>
                  </a:lnTo>
                  <a:lnTo>
                    <a:pt x="67" y="24"/>
                  </a:lnTo>
                  <a:lnTo>
                    <a:pt x="69" y="22"/>
                  </a:lnTo>
                  <a:lnTo>
                    <a:pt x="69" y="20"/>
                  </a:lnTo>
                  <a:lnTo>
                    <a:pt x="69" y="18"/>
                  </a:lnTo>
                  <a:lnTo>
                    <a:pt x="69" y="16"/>
                  </a:lnTo>
                  <a:lnTo>
                    <a:pt x="69" y="14"/>
                  </a:lnTo>
                  <a:lnTo>
                    <a:pt x="69" y="13"/>
                  </a:lnTo>
                  <a:lnTo>
                    <a:pt x="67" y="11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8" y="14"/>
                  </a:lnTo>
                  <a:lnTo>
                    <a:pt x="58" y="16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3" y="26"/>
                  </a:lnTo>
                  <a:close/>
                  <a:moveTo>
                    <a:pt x="80" y="11"/>
                  </a:moveTo>
                  <a:lnTo>
                    <a:pt x="80" y="22"/>
                  </a:lnTo>
                  <a:lnTo>
                    <a:pt x="80" y="24"/>
                  </a:lnTo>
                  <a:lnTo>
                    <a:pt x="78" y="26"/>
                  </a:lnTo>
                  <a:lnTo>
                    <a:pt x="78" y="27"/>
                  </a:lnTo>
                  <a:lnTo>
                    <a:pt x="74" y="27"/>
                  </a:lnTo>
                  <a:lnTo>
                    <a:pt x="74" y="26"/>
                  </a:lnTo>
                  <a:lnTo>
                    <a:pt x="76" y="26"/>
                  </a:lnTo>
                  <a:lnTo>
                    <a:pt x="76" y="24"/>
                  </a:lnTo>
                  <a:lnTo>
                    <a:pt x="76" y="22"/>
                  </a:lnTo>
                  <a:lnTo>
                    <a:pt x="76" y="7"/>
                  </a:lnTo>
                  <a:lnTo>
                    <a:pt x="91" y="7"/>
                  </a:lnTo>
                  <a:lnTo>
                    <a:pt x="91" y="27"/>
                  </a:lnTo>
                  <a:lnTo>
                    <a:pt x="87" y="27"/>
                  </a:lnTo>
                  <a:lnTo>
                    <a:pt x="87" y="11"/>
                  </a:lnTo>
                  <a:lnTo>
                    <a:pt x="80" y="11"/>
                  </a:lnTo>
                  <a:close/>
                  <a:moveTo>
                    <a:pt x="113" y="22"/>
                  </a:moveTo>
                  <a:lnTo>
                    <a:pt x="111" y="22"/>
                  </a:lnTo>
                  <a:lnTo>
                    <a:pt x="111" y="24"/>
                  </a:lnTo>
                  <a:lnTo>
                    <a:pt x="111" y="26"/>
                  </a:lnTo>
                  <a:lnTo>
                    <a:pt x="109" y="27"/>
                  </a:lnTo>
                  <a:lnTo>
                    <a:pt x="106" y="27"/>
                  </a:lnTo>
                  <a:lnTo>
                    <a:pt x="104" y="27"/>
                  </a:lnTo>
                  <a:lnTo>
                    <a:pt x="102" y="27"/>
                  </a:lnTo>
                  <a:lnTo>
                    <a:pt x="98" y="27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5" y="22"/>
                  </a:lnTo>
                  <a:lnTo>
                    <a:pt x="95" y="18"/>
                  </a:lnTo>
                  <a:lnTo>
                    <a:pt x="95" y="14"/>
                  </a:lnTo>
                  <a:lnTo>
                    <a:pt x="96" y="13"/>
                  </a:lnTo>
                  <a:lnTo>
                    <a:pt x="96" y="11"/>
                  </a:lnTo>
                  <a:lnTo>
                    <a:pt x="98" y="9"/>
                  </a:lnTo>
                  <a:lnTo>
                    <a:pt x="102" y="7"/>
                  </a:lnTo>
                  <a:lnTo>
                    <a:pt x="104" y="7"/>
                  </a:lnTo>
                  <a:lnTo>
                    <a:pt x="108" y="7"/>
                  </a:lnTo>
                  <a:lnTo>
                    <a:pt x="109" y="9"/>
                  </a:lnTo>
                  <a:lnTo>
                    <a:pt x="111" y="11"/>
                  </a:lnTo>
                  <a:lnTo>
                    <a:pt x="111" y="13"/>
                  </a:lnTo>
                  <a:lnTo>
                    <a:pt x="113" y="16"/>
                  </a:lnTo>
                  <a:lnTo>
                    <a:pt x="113" y="18"/>
                  </a:lnTo>
                  <a:lnTo>
                    <a:pt x="98" y="18"/>
                  </a:lnTo>
                  <a:lnTo>
                    <a:pt x="98" y="22"/>
                  </a:lnTo>
                  <a:lnTo>
                    <a:pt x="100" y="24"/>
                  </a:lnTo>
                  <a:lnTo>
                    <a:pt x="102" y="26"/>
                  </a:lnTo>
                  <a:lnTo>
                    <a:pt x="104" y="26"/>
                  </a:lnTo>
                  <a:lnTo>
                    <a:pt x="106" y="26"/>
                  </a:lnTo>
                  <a:lnTo>
                    <a:pt x="108" y="26"/>
                  </a:lnTo>
                  <a:lnTo>
                    <a:pt x="108" y="24"/>
                  </a:lnTo>
                  <a:lnTo>
                    <a:pt x="109" y="22"/>
                  </a:lnTo>
                  <a:lnTo>
                    <a:pt x="113" y="22"/>
                  </a:lnTo>
                  <a:close/>
                  <a:moveTo>
                    <a:pt x="109" y="16"/>
                  </a:moveTo>
                  <a:lnTo>
                    <a:pt x="109" y="14"/>
                  </a:lnTo>
                  <a:lnTo>
                    <a:pt x="108" y="13"/>
                  </a:lnTo>
                  <a:lnTo>
                    <a:pt x="106" y="11"/>
                  </a:lnTo>
                  <a:lnTo>
                    <a:pt x="104" y="11"/>
                  </a:lnTo>
                  <a:lnTo>
                    <a:pt x="102" y="11"/>
                  </a:lnTo>
                  <a:lnTo>
                    <a:pt x="100" y="13"/>
                  </a:lnTo>
                  <a:lnTo>
                    <a:pt x="98" y="13"/>
                  </a:lnTo>
                  <a:lnTo>
                    <a:pt x="98" y="14"/>
                  </a:lnTo>
                  <a:lnTo>
                    <a:pt x="98" y="16"/>
                  </a:lnTo>
                  <a:lnTo>
                    <a:pt x="109" y="16"/>
                  </a:lnTo>
                  <a:close/>
                  <a:moveTo>
                    <a:pt x="130" y="7"/>
                  </a:moveTo>
                  <a:lnTo>
                    <a:pt x="133" y="7"/>
                  </a:lnTo>
                  <a:lnTo>
                    <a:pt x="133" y="27"/>
                  </a:lnTo>
                  <a:lnTo>
                    <a:pt x="130" y="27"/>
                  </a:lnTo>
                  <a:lnTo>
                    <a:pt x="130" y="18"/>
                  </a:lnTo>
                  <a:lnTo>
                    <a:pt x="120" y="18"/>
                  </a:lnTo>
                  <a:lnTo>
                    <a:pt x="120" y="27"/>
                  </a:lnTo>
                  <a:lnTo>
                    <a:pt x="117" y="27"/>
                  </a:lnTo>
                  <a:lnTo>
                    <a:pt x="117" y="7"/>
                  </a:lnTo>
                  <a:lnTo>
                    <a:pt x="120" y="7"/>
                  </a:lnTo>
                  <a:lnTo>
                    <a:pt x="120" y="16"/>
                  </a:lnTo>
                  <a:lnTo>
                    <a:pt x="130" y="16"/>
                  </a:lnTo>
                  <a:lnTo>
                    <a:pt x="130" y="7"/>
                  </a:lnTo>
                  <a:close/>
                  <a:moveTo>
                    <a:pt x="150" y="14"/>
                  </a:moveTo>
                  <a:lnTo>
                    <a:pt x="148" y="11"/>
                  </a:lnTo>
                  <a:lnTo>
                    <a:pt x="144" y="11"/>
                  </a:lnTo>
                  <a:lnTo>
                    <a:pt x="143" y="11"/>
                  </a:lnTo>
                  <a:lnTo>
                    <a:pt x="141" y="13"/>
                  </a:lnTo>
                  <a:lnTo>
                    <a:pt x="141" y="14"/>
                  </a:lnTo>
                  <a:lnTo>
                    <a:pt x="139" y="18"/>
                  </a:lnTo>
                  <a:lnTo>
                    <a:pt x="141" y="22"/>
                  </a:lnTo>
                  <a:lnTo>
                    <a:pt x="141" y="24"/>
                  </a:lnTo>
                  <a:lnTo>
                    <a:pt x="143" y="26"/>
                  </a:lnTo>
                  <a:lnTo>
                    <a:pt x="144" y="26"/>
                  </a:lnTo>
                  <a:lnTo>
                    <a:pt x="146" y="26"/>
                  </a:lnTo>
                  <a:lnTo>
                    <a:pt x="148" y="24"/>
                  </a:lnTo>
                  <a:lnTo>
                    <a:pt x="148" y="22"/>
                  </a:lnTo>
                  <a:lnTo>
                    <a:pt x="150" y="20"/>
                  </a:lnTo>
                  <a:lnTo>
                    <a:pt x="154" y="20"/>
                  </a:lnTo>
                  <a:lnTo>
                    <a:pt x="152" y="24"/>
                  </a:lnTo>
                  <a:lnTo>
                    <a:pt x="150" y="26"/>
                  </a:lnTo>
                  <a:lnTo>
                    <a:pt x="148" y="27"/>
                  </a:lnTo>
                  <a:lnTo>
                    <a:pt x="144" y="27"/>
                  </a:lnTo>
                  <a:lnTo>
                    <a:pt x="143" y="27"/>
                  </a:lnTo>
                  <a:lnTo>
                    <a:pt x="141" y="27"/>
                  </a:lnTo>
                  <a:lnTo>
                    <a:pt x="139" y="26"/>
                  </a:lnTo>
                  <a:lnTo>
                    <a:pt x="137" y="24"/>
                  </a:lnTo>
                  <a:lnTo>
                    <a:pt x="137" y="22"/>
                  </a:lnTo>
                  <a:lnTo>
                    <a:pt x="135" y="18"/>
                  </a:lnTo>
                  <a:lnTo>
                    <a:pt x="137" y="14"/>
                  </a:lnTo>
                  <a:lnTo>
                    <a:pt x="137" y="13"/>
                  </a:lnTo>
                  <a:lnTo>
                    <a:pt x="139" y="11"/>
                  </a:lnTo>
                  <a:lnTo>
                    <a:pt x="141" y="9"/>
                  </a:lnTo>
                  <a:lnTo>
                    <a:pt x="143" y="7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50" y="9"/>
                  </a:lnTo>
                  <a:lnTo>
                    <a:pt x="152" y="11"/>
                  </a:lnTo>
                  <a:lnTo>
                    <a:pt x="152" y="13"/>
                  </a:lnTo>
                  <a:lnTo>
                    <a:pt x="154" y="14"/>
                  </a:lnTo>
                  <a:lnTo>
                    <a:pt x="150" y="14"/>
                  </a:lnTo>
                  <a:close/>
                  <a:moveTo>
                    <a:pt x="172" y="27"/>
                  </a:moveTo>
                  <a:lnTo>
                    <a:pt x="168" y="27"/>
                  </a:lnTo>
                  <a:lnTo>
                    <a:pt x="161" y="18"/>
                  </a:lnTo>
                  <a:lnTo>
                    <a:pt x="159" y="20"/>
                  </a:lnTo>
                  <a:lnTo>
                    <a:pt x="159" y="27"/>
                  </a:lnTo>
                  <a:lnTo>
                    <a:pt x="156" y="27"/>
                  </a:lnTo>
                  <a:lnTo>
                    <a:pt x="156" y="7"/>
                  </a:lnTo>
                  <a:lnTo>
                    <a:pt x="159" y="7"/>
                  </a:lnTo>
                  <a:lnTo>
                    <a:pt x="159" y="16"/>
                  </a:lnTo>
                  <a:lnTo>
                    <a:pt x="168" y="7"/>
                  </a:lnTo>
                  <a:lnTo>
                    <a:pt x="172" y="7"/>
                  </a:lnTo>
                  <a:lnTo>
                    <a:pt x="163" y="16"/>
                  </a:lnTo>
                  <a:lnTo>
                    <a:pt x="172" y="2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0" name="Freeform 170"/>
            <p:cNvSpPr>
              <a:spLocks noEditPoints="1"/>
            </p:cNvSpPr>
            <p:nvPr/>
          </p:nvSpPr>
          <p:spPr bwMode="auto">
            <a:xfrm>
              <a:off x="757" y="1643"/>
              <a:ext cx="102" cy="27"/>
            </a:xfrm>
            <a:custGeom>
              <a:avLst/>
              <a:gdLst>
                <a:gd name="T0" fmla="*/ 18 w 102"/>
                <a:gd name="T1" fmla="*/ 27 h 27"/>
                <a:gd name="T2" fmla="*/ 4 w 102"/>
                <a:gd name="T3" fmla="*/ 27 h 27"/>
                <a:gd name="T4" fmla="*/ 22 w 102"/>
                <a:gd name="T5" fmla="*/ 0 h 27"/>
                <a:gd name="T6" fmla="*/ 35 w 102"/>
                <a:gd name="T7" fmla="*/ 11 h 27"/>
                <a:gd name="T8" fmla="*/ 30 w 102"/>
                <a:gd name="T9" fmla="*/ 14 h 27"/>
                <a:gd name="T10" fmla="*/ 31 w 102"/>
                <a:gd name="T11" fmla="*/ 24 h 27"/>
                <a:gd name="T12" fmla="*/ 37 w 102"/>
                <a:gd name="T13" fmla="*/ 24 h 27"/>
                <a:gd name="T14" fmla="*/ 39 w 102"/>
                <a:gd name="T15" fmla="*/ 20 h 27"/>
                <a:gd name="T16" fmla="*/ 41 w 102"/>
                <a:gd name="T17" fmla="*/ 25 h 27"/>
                <a:gd name="T18" fmla="*/ 31 w 102"/>
                <a:gd name="T19" fmla="*/ 27 h 27"/>
                <a:gd name="T20" fmla="*/ 28 w 102"/>
                <a:gd name="T21" fmla="*/ 24 h 27"/>
                <a:gd name="T22" fmla="*/ 26 w 102"/>
                <a:gd name="T23" fmla="*/ 14 h 27"/>
                <a:gd name="T24" fmla="*/ 30 w 102"/>
                <a:gd name="T25" fmla="*/ 9 h 27"/>
                <a:gd name="T26" fmla="*/ 37 w 102"/>
                <a:gd name="T27" fmla="*/ 7 h 27"/>
                <a:gd name="T28" fmla="*/ 42 w 102"/>
                <a:gd name="T29" fmla="*/ 11 h 27"/>
                <a:gd name="T30" fmla="*/ 39 w 102"/>
                <a:gd name="T31" fmla="*/ 14 h 27"/>
                <a:gd name="T32" fmla="*/ 50 w 102"/>
                <a:gd name="T33" fmla="*/ 18 h 27"/>
                <a:gd name="T34" fmla="*/ 46 w 102"/>
                <a:gd name="T35" fmla="*/ 27 h 27"/>
                <a:gd name="T36" fmla="*/ 50 w 102"/>
                <a:gd name="T37" fmla="*/ 16 h 27"/>
                <a:gd name="T38" fmla="*/ 54 w 102"/>
                <a:gd name="T39" fmla="*/ 16 h 27"/>
                <a:gd name="T40" fmla="*/ 76 w 102"/>
                <a:gd name="T41" fmla="*/ 7 h 27"/>
                <a:gd name="T42" fmla="*/ 81 w 102"/>
                <a:gd name="T43" fmla="*/ 12 h 27"/>
                <a:gd name="T44" fmla="*/ 81 w 102"/>
                <a:gd name="T45" fmla="*/ 20 h 27"/>
                <a:gd name="T46" fmla="*/ 78 w 102"/>
                <a:gd name="T47" fmla="*/ 25 h 27"/>
                <a:gd name="T48" fmla="*/ 70 w 102"/>
                <a:gd name="T49" fmla="*/ 27 h 27"/>
                <a:gd name="T50" fmla="*/ 65 w 102"/>
                <a:gd name="T51" fmla="*/ 22 h 27"/>
                <a:gd name="T52" fmla="*/ 65 w 102"/>
                <a:gd name="T53" fmla="*/ 14 h 27"/>
                <a:gd name="T54" fmla="*/ 68 w 102"/>
                <a:gd name="T55" fmla="*/ 9 h 27"/>
                <a:gd name="T56" fmla="*/ 72 w 102"/>
                <a:gd name="T57" fmla="*/ 25 h 27"/>
                <a:gd name="T58" fmla="*/ 78 w 102"/>
                <a:gd name="T59" fmla="*/ 22 h 27"/>
                <a:gd name="T60" fmla="*/ 78 w 102"/>
                <a:gd name="T61" fmla="*/ 16 h 27"/>
                <a:gd name="T62" fmla="*/ 78 w 102"/>
                <a:gd name="T63" fmla="*/ 12 h 27"/>
                <a:gd name="T64" fmla="*/ 72 w 102"/>
                <a:gd name="T65" fmla="*/ 9 h 27"/>
                <a:gd name="T66" fmla="*/ 68 w 102"/>
                <a:gd name="T67" fmla="*/ 12 h 27"/>
                <a:gd name="T68" fmla="*/ 66 w 102"/>
                <a:gd name="T69" fmla="*/ 16 h 27"/>
                <a:gd name="T70" fmla="*/ 68 w 102"/>
                <a:gd name="T71" fmla="*/ 22 h 27"/>
                <a:gd name="T72" fmla="*/ 72 w 102"/>
                <a:gd name="T73" fmla="*/ 25 h 27"/>
                <a:gd name="T74" fmla="*/ 98 w 102"/>
                <a:gd name="T75" fmla="*/ 7 h 27"/>
                <a:gd name="T76" fmla="*/ 102 w 102"/>
                <a:gd name="T77" fmla="*/ 12 h 27"/>
                <a:gd name="T78" fmla="*/ 100 w 102"/>
                <a:gd name="T79" fmla="*/ 16 h 27"/>
                <a:gd name="T80" fmla="*/ 102 w 102"/>
                <a:gd name="T81" fmla="*/ 18 h 27"/>
                <a:gd name="T82" fmla="*/ 102 w 102"/>
                <a:gd name="T83" fmla="*/ 24 h 27"/>
                <a:gd name="T84" fmla="*/ 100 w 102"/>
                <a:gd name="T85" fmla="*/ 25 h 27"/>
                <a:gd name="T86" fmla="*/ 85 w 102"/>
                <a:gd name="T87" fmla="*/ 27 h 27"/>
                <a:gd name="T88" fmla="*/ 94 w 102"/>
                <a:gd name="T89" fmla="*/ 16 h 27"/>
                <a:gd name="T90" fmla="*/ 96 w 102"/>
                <a:gd name="T91" fmla="*/ 14 h 27"/>
                <a:gd name="T92" fmla="*/ 98 w 102"/>
                <a:gd name="T93" fmla="*/ 12 h 27"/>
                <a:gd name="T94" fmla="*/ 96 w 102"/>
                <a:gd name="T95" fmla="*/ 11 h 27"/>
                <a:gd name="T96" fmla="*/ 89 w 102"/>
                <a:gd name="T97" fmla="*/ 16 h 27"/>
                <a:gd name="T98" fmla="*/ 96 w 102"/>
                <a:gd name="T99" fmla="*/ 24 h 27"/>
                <a:gd name="T100" fmla="*/ 100 w 102"/>
                <a:gd name="T101" fmla="*/ 22 h 27"/>
                <a:gd name="T102" fmla="*/ 96 w 102"/>
                <a:gd name="T103" fmla="*/ 18 h 27"/>
                <a:gd name="T104" fmla="*/ 89 w 102"/>
                <a:gd name="T105" fmla="*/ 24 h 2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2"/>
                <a:gd name="T160" fmla="*/ 0 h 27"/>
                <a:gd name="T161" fmla="*/ 102 w 102"/>
                <a:gd name="T162" fmla="*/ 27 h 2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2" h="27">
                  <a:moveTo>
                    <a:pt x="22" y="0"/>
                  </a:moveTo>
                  <a:lnTo>
                    <a:pt x="22" y="27"/>
                  </a:lnTo>
                  <a:lnTo>
                    <a:pt x="18" y="27"/>
                  </a:lnTo>
                  <a:lnTo>
                    <a:pt x="18" y="3"/>
                  </a:lnTo>
                  <a:lnTo>
                    <a:pt x="4" y="3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0" y="0"/>
                  </a:lnTo>
                  <a:lnTo>
                    <a:pt x="22" y="0"/>
                  </a:lnTo>
                  <a:close/>
                  <a:moveTo>
                    <a:pt x="39" y="14"/>
                  </a:moveTo>
                  <a:lnTo>
                    <a:pt x="39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2"/>
                  </a:lnTo>
                  <a:lnTo>
                    <a:pt x="30" y="14"/>
                  </a:lnTo>
                  <a:lnTo>
                    <a:pt x="30" y="16"/>
                  </a:lnTo>
                  <a:lnTo>
                    <a:pt x="30" y="20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5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2" y="20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39" y="27"/>
                  </a:lnTo>
                  <a:lnTo>
                    <a:pt x="35" y="27"/>
                  </a:lnTo>
                  <a:lnTo>
                    <a:pt x="31" y="27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4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4"/>
                  </a:lnTo>
                  <a:lnTo>
                    <a:pt x="28" y="12"/>
                  </a:lnTo>
                  <a:lnTo>
                    <a:pt x="28" y="11"/>
                  </a:lnTo>
                  <a:lnTo>
                    <a:pt x="30" y="9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2" y="14"/>
                  </a:lnTo>
                  <a:lnTo>
                    <a:pt x="39" y="14"/>
                  </a:lnTo>
                  <a:close/>
                  <a:moveTo>
                    <a:pt x="63" y="27"/>
                  </a:moveTo>
                  <a:lnTo>
                    <a:pt x="57" y="27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0" y="27"/>
                  </a:lnTo>
                  <a:lnTo>
                    <a:pt x="46" y="27"/>
                  </a:lnTo>
                  <a:lnTo>
                    <a:pt x="46" y="7"/>
                  </a:lnTo>
                  <a:lnTo>
                    <a:pt x="50" y="7"/>
                  </a:lnTo>
                  <a:lnTo>
                    <a:pt x="50" y="16"/>
                  </a:lnTo>
                  <a:lnTo>
                    <a:pt x="57" y="7"/>
                  </a:lnTo>
                  <a:lnTo>
                    <a:pt x="61" y="7"/>
                  </a:lnTo>
                  <a:lnTo>
                    <a:pt x="54" y="16"/>
                  </a:lnTo>
                  <a:lnTo>
                    <a:pt x="63" y="27"/>
                  </a:lnTo>
                  <a:close/>
                  <a:moveTo>
                    <a:pt x="72" y="7"/>
                  </a:moveTo>
                  <a:lnTo>
                    <a:pt x="76" y="7"/>
                  </a:lnTo>
                  <a:lnTo>
                    <a:pt x="78" y="9"/>
                  </a:lnTo>
                  <a:lnTo>
                    <a:pt x="79" y="11"/>
                  </a:lnTo>
                  <a:lnTo>
                    <a:pt x="81" y="12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1" y="20"/>
                  </a:lnTo>
                  <a:lnTo>
                    <a:pt x="81" y="22"/>
                  </a:lnTo>
                  <a:lnTo>
                    <a:pt x="79" y="24"/>
                  </a:lnTo>
                  <a:lnTo>
                    <a:pt x="78" y="25"/>
                  </a:lnTo>
                  <a:lnTo>
                    <a:pt x="76" y="27"/>
                  </a:lnTo>
                  <a:lnTo>
                    <a:pt x="72" y="27"/>
                  </a:lnTo>
                  <a:lnTo>
                    <a:pt x="70" y="27"/>
                  </a:lnTo>
                  <a:lnTo>
                    <a:pt x="68" y="25"/>
                  </a:lnTo>
                  <a:lnTo>
                    <a:pt x="66" y="24"/>
                  </a:lnTo>
                  <a:lnTo>
                    <a:pt x="65" y="22"/>
                  </a:lnTo>
                  <a:lnTo>
                    <a:pt x="65" y="20"/>
                  </a:lnTo>
                  <a:lnTo>
                    <a:pt x="63" y="16"/>
                  </a:lnTo>
                  <a:lnTo>
                    <a:pt x="65" y="14"/>
                  </a:lnTo>
                  <a:lnTo>
                    <a:pt x="65" y="12"/>
                  </a:lnTo>
                  <a:lnTo>
                    <a:pt x="66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2" y="7"/>
                  </a:lnTo>
                  <a:close/>
                  <a:moveTo>
                    <a:pt x="72" y="25"/>
                  </a:moveTo>
                  <a:lnTo>
                    <a:pt x="74" y="24"/>
                  </a:lnTo>
                  <a:lnTo>
                    <a:pt x="76" y="24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8" y="18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2" y="9"/>
                  </a:lnTo>
                  <a:lnTo>
                    <a:pt x="70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6" y="16"/>
                  </a:lnTo>
                  <a:lnTo>
                    <a:pt x="66" y="18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2" y="25"/>
                  </a:lnTo>
                  <a:close/>
                  <a:moveTo>
                    <a:pt x="85" y="7"/>
                  </a:moveTo>
                  <a:lnTo>
                    <a:pt x="96" y="7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2" y="11"/>
                  </a:lnTo>
                  <a:lnTo>
                    <a:pt x="102" y="12"/>
                  </a:lnTo>
                  <a:lnTo>
                    <a:pt x="102" y="14"/>
                  </a:lnTo>
                  <a:lnTo>
                    <a:pt x="100" y="14"/>
                  </a:lnTo>
                  <a:lnTo>
                    <a:pt x="100" y="16"/>
                  </a:lnTo>
                  <a:lnTo>
                    <a:pt x="98" y="16"/>
                  </a:lnTo>
                  <a:lnTo>
                    <a:pt x="100" y="18"/>
                  </a:lnTo>
                  <a:lnTo>
                    <a:pt x="102" y="18"/>
                  </a:lnTo>
                  <a:lnTo>
                    <a:pt x="102" y="20"/>
                  </a:lnTo>
                  <a:lnTo>
                    <a:pt x="102" y="22"/>
                  </a:lnTo>
                  <a:lnTo>
                    <a:pt x="102" y="24"/>
                  </a:lnTo>
                  <a:lnTo>
                    <a:pt x="100" y="25"/>
                  </a:lnTo>
                  <a:lnTo>
                    <a:pt x="98" y="27"/>
                  </a:lnTo>
                  <a:lnTo>
                    <a:pt x="94" y="27"/>
                  </a:lnTo>
                  <a:lnTo>
                    <a:pt x="85" y="27"/>
                  </a:lnTo>
                  <a:lnTo>
                    <a:pt x="85" y="7"/>
                  </a:lnTo>
                  <a:close/>
                  <a:moveTo>
                    <a:pt x="89" y="16"/>
                  </a:moveTo>
                  <a:lnTo>
                    <a:pt x="94" y="16"/>
                  </a:lnTo>
                  <a:lnTo>
                    <a:pt x="96" y="16"/>
                  </a:lnTo>
                  <a:lnTo>
                    <a:pt x="96" y="14"/>
                  </a:lnTo>
                  <a:lnTo>
                    <a:pt x="98" y="14"/>
                  </a:lnTo>
                  <a:lnTo>
                    <a:pt x="98" y="12"/>
                  </a:lnTo>
                  <a:lnTo>
                    <a:pt x="98" y="11"/>
                  </a:lnTo>
                  <a:lnTo>
                    <a:pt x="96" y="11"/>
                  </a:lnTo>
                  <a:lnTo>
                    <a:pt x="94" y="11"/>
                  </a:lnTo>
                  <a:lnTo>
                    <a:pt x="89" y="11"/>
                  </a:lnTo>
                  <a:lnTo>
                    <a:pt x="89" y="16"/>
                  </a:lnTo>
                  <a:close/>
                  <a:moveTo>
                    <a:pt x="89" y="24"/>
                  </a:move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100" y="22"/>
                  </a:lnTo>
                  <a:lnTo>
                    <a:pt x="98" y="20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4" y="18"/>
                  </a:lnTo>
                  <a:lnTo>
                    <a:pt x="89" y="18"/>
                  </a:lnTo>
                  <a:lnTo>
                    <a:pt x="89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1" name="Freeform 171"/>
            <p:cNvSpPr>
              <a:spLocks noEditPoints="1"/>
            </p:cNvSpPr>
            <p:nvPr/>
          </p:nvSpPr>
          <p:spPr bwMode="auto">
            <a:xfrm>
              <a:off x="897" y="1585"/>
              <a:ext cx="176" cy="72"/>
            </a:xfrm>
            <a:custGeom>
              <a:avLst/>
              <a:gdLst>
                <a:gd name="T0" fmla="*/ 10 w 176"/>
                <a:gd name="T1" fmla="*/ 8 h 72"/>
                <a:gd name="T2" fmla="*/ 17 w 176"/>
                <a:gd name="T3" fmla="*/ 26 h 72"/>
                <a:gd name="T4" fmla="*/ 24 w 176"/>
                <a:gd name="T5" fmla="*/ 26 h 72"/>
                <a:gd name="T6" fmla="*/ 6 w 176"/>
                <a:gd name="T7" fmla="*/ 26 h 72"/>
                <a:gd name="T8" fmla="*/ 6 w 176"/>
                <a:gd name="T9" fmla="*/ 4 h 72"/>
                <a:gd name="T10" fmla="*/ 24 w 176"/>
                <a:gd name="T11" fmla="*/ 6 h 72"/>
                <a:gd name="T12" fmla="*/ 39 w 176"/>
                <a:gd name="T13" fmla="*/ 8 h 72"/>
                <a:gd name="T14" fmla="*/ 47 w 176"/>
                <a:gd name="T15" fmla="*/ 26 h 72"/>
                <a:gd name="T16" fmla="*/ 47 w 176"/>
                <a:gd name="T17" fmla="*/ 28 h 72"/>
                <a:gd name="T18" fmla="*/ 39 w 176"/>
                <a:gd name="T19" fmla="*/ 28 h 72"/>
                <a:gd name="T20" fmla="*/ 30 w 176"/>
                <a:gd name="T21" fmla="*/ 22 h 72"/>
                <a:gd name="T22" fmla="*/ 41 w 176"/>
                <a:gd name="T23" fmla="*/ 11 h 72"/>
                <a:gd name="T24" fmla="*/ 43 w 176"/>
                <a:gd name="T25" fmla="*/ 19 h 72"/>
                <a:gd name="T26" fmla="*/ 34 w 176"/>
                <a:gd name="T27" fmla="*/ 22 h 72"/>
                <a:gd name="T28" fmla="*/ 43 w 176"/>
                <a:gd name="T29" fmla="*/ 22 h 72"/>
                <a:gd name="T30" fmla="*/ 56 w 176"/>
                <a:gd name="T31" fmla="*/ 19 h 72"/>
                <a:gd name="T32" fmla="*/ 89 w 176"/>
                <a:gd name="T33" fmla="*/ 28 h 72"/>
                <a:gd name="T34" fmla="*/ 76 w 176"/>
                <a:gd name="T35" fmla="*/ 17 h 72"/>
                <a:gd name="T36" fmla="*/ 95 w 176"/>
                <a:gd name="T37" fmla="*/ 11 h 72"/>
                <a:gd name="T38" fmla="*/ 108 w 176"/>
                <a:gd name="T39" fmla="*/ 21 h 72"/>
                <a:gd name="T40" fmla="*/ 4 w 176"/>
                <a:gd name="T41" fmla="*/ 65 h 72"/>
                <a:gd name="T42" fmla="*/ 41 w 176"/>
                <a:gd name="T43" fmla="*/ 63 h 72"/>
                <a:gd name="T44" fmla="*/ 26 w 176"/>
                <a:gd name="T45" fmla="*/ 56 h 72"/>
                <a:gd name="T46" fmla="*/ 41 w 176"/>
                <a:gd name="T47" fmla="*/ 46 h 72"/>
                <a:gd name="T48" fmla="*/ 34 w 176"/>
                <a:gd name="T49" fmla="*/ 61 h 72"/>
                <a:gd name="T50" fmla="*/ 45 w 176"/>
                <a:gd name="T51" fmla="*/ 58 h 72"/>
                <a:gd name="T52" fmla="*/ 32 w 176"/>
                <a:gd name="T53" fmla="*/ 48 h 72"/>
                <a:gd name="T54" fmla="*/ 50 w 176"/>
                <a:gd name="T55" fmla="*/ 48 h 72"/>
                <a:gd name="T56" fmla="*/ 78 w 176"/>
                <a:gd name="T57" fmla="*/ 61 h 72"/>
                <a:gd name="T58" fmla="*/ 61 w 176"/>
                <a:gd name="T59" fmla="*/ 59 h 72"/>
                <a:gd name="T60" fmla="*/ 71 w 176"/>
                <a:gd name="T61" fmla="*/ 45 h 72"/>
                <a:gd name="T62" fmla="*/ 65 w 176"/>
                <a:gd name="T63" fmla="*/ 58 h 72"/>
                <a:gd name="T64" fmla="*/ 74 w 176"/>
                <a:gd name="T65" fmla="*/ 59 h 72"/>
                <a:gd name="T66" fmla="*/ 69 w 176"/>
                <a:gd name="T67" fmla="*/ 48 h 72"/>
                <a:gd name="T68" fmla="*/ 85 w 176"/>
                <a:gd name="T69" fmla="*/ 45 h 72"/>
                <a:gd name="T70" fmla="*/ 96 w 176"/>
                <a:gd name="T71" fmla="*/ 45 h 72"/>
                <a:gd name="T72" fmla="*/ 96 w 176"/>
                <a:gd name="T73" fmla="*/ 63 h 72"/>
                <a:gd name="T74" fmla="*/ 85 w 176"/>
                <a:gd name="T75" fmla="*/ 72 h 72"/>
                <a:gd name="T76" fmla="*/ 96 w 176"/>
                <a:gd name="T77" fmla="*/ 58 h 72"/>
                <a:gd name="T78" fmla="*/ 89 w 176"/>
                <a:gd name="T79" fmla="*/ 48 h 72"/>
                <a:gd name="T80" fmla="*/ 117 w 176"/>
                <a:gd name="T81" fmla="*/ 37 h 72"/>
                <a:gd name="T82" fmla="*/ 109 w 176"/>
                <a:gd name="T83" fmla="*/ 43 h 72"/>
                <a:gd name="T84" fmla="*/ 109 w 176"/>
                <a:gd name="T85" fmla="*/ 45 h 72"/>
                <a:gd name="T86" fmla="*/ 120 w 176"/>
                <a:gd name="T87" fmla="*/ 56 h 72"/>
                <a:gd name="T88" fmla="*/ 108 w 176"/>
                <a:gd name="T89" fmla="*/ 65 h 72"/>
                <a:gd name="T90" fmla="*/ 102 w 176"/>
                <a:gd name="T91" fmla="*/ 50 h 72"/>
                <a:gd name="T92" fmla="*/ 115 w 176"/>
                <a:gd name="T93" fmla="*/ 39 h 72"/>
                <a:gd name="T94" fmla="*/ 115 w 176"/>
                <a:gd name="T95" fmla="*/ 48 h 72"/>
                <a:gd name="T96" fmla="*/ 106 w 176"/>
                <a:gd name="T97" fmla="*/ 56 h 72"/>
                <a:gd name="T98" fmla="*/ 115 w 176"/>
                <a:gd name="T99" fmla="*/ 61 h 72"/>
                <a:gd name="T100" fmla="*/ 139 w 176"/>
                <a:gd name="T101" fmla="*/ 50 h 72"/>
                <a:gd name="T102" fmla="*/ 132 w 176"/>
                <a:gd name="T103" fmla="*/ 69 h 72"/>
                <a:gd name="T104" fmla="*/ 124 w 176"/>
                <a:gd name="T105" fmla="*/ 72 h 72"/>
                <a:gd name="T106" fmla="*/ 130 w 176"/>
                <a:gd name="T107" fmla="*/ 67 h 72"/>
                <a:gd name="T108" fmla="*/ 146 w 176"/>
                <a:gd name="T109" fmla="*/ 45 h 72"/>
                <a:gd name="T110" fmla="*/ 157 w 176"/>
                <a:gd name="T111" fmla="*/ 45 h 72"/>
                <a:gd name="T112" fmla="*/ 157 w 176"/>
                <a:gd name="T113" fmla="*/ 63 h 72"/>
                <a:gd name="T114" fmla="*/ 146 w 176"/>
                <a:gd name="T115" fmla="*/ 72 h 72"/>
                <a:gd name="T116" fmla="*/ 157 w 176"/>
                <a:gd name="T117" fmla="*/ 58 h 72"/>
                <a:gd name="T118" fmla="*/ 150 w 176"/>
                <a:gd name="T119" fmla="*/ 48 h 72"/>
                <a:gd name="T120" fmla="*/ 167 w 176"/>
                <a:gd name="T121" fmla="*/ 48 h 7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6"/>
                <a:gd name="T184" fmla="*/ 0 h 72"/>
                <a:gd name="T185" fmla="*/ 176 w 176"/>
                <a:gd name="T186" fmla="*/ 72 h 7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6" h="72">
                  <a:moveTo>
                    <a:pt x="23" y="10"/>
                  </a:moveTo>
                  <a:lnTo>
                    <a:pt x="23" y="8"/>
                  </a:lnTo>
                  <a:lnTo>
                    <a:pt x="21" y="6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6" y="15"/>
                  </a:lnTo>
                  <a:lnTo>
                    <a:pt x="8" y="19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9" y="26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3" y="21"/>
                  </a:lnTo>
                  <a:lnTo>
                    <a:pt x="23" y="19"/>
                  </a:lnTo>
                  <a:lnTo>
                    <a:pt x="26" y="19"/>
                  </a:lnTo>
                  <a:lnTo>
                    <a:pt x="26" y="22"/>
                  </a:lnTo>
                  <a:lnTo>
                    <a:pt x="24" y="26"/>
                  </a:lnTo>
                  <a:lnTo>
                    <a:pt x="21" y="28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5" y="30"/>
                  </a:lnTo>
                  <a:lnTo>
                    <a:pt x="13" y="30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2" y="15"/>
                  </a:lnTo>
                  <a:lnTo>
                    <a:pt x="2" y="11"/>
                  </a:lnTo>
                  <a:lnTo>
                    <a:pt x="4" y="10"/>
                  </a:lnTo>
                  <a:lnTo>
                    <a:pt x="4" y="8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3" y="4"/>
                  </a:lnTo>
                  <a:lnTo>
                    <a:pt x="24" y="6"/>
                  </a:lnTo>
                  <a:lnTo>
                    <a:pt x="26" y="8"/>
                  </a:lnTo>
                  <a:lnTo>
                    <a:pt x="26" y="10"/>
                  </a:lnTo>
                  <a:lnTo>
                    <a:pt x="23" y="10"/>
                  </a:lnTo>
                  <a:close/>
                  <a:moveTo>
                    <a:pt x="30" y="15"/>
                  </a:moveTo>
                  <a:lnTo>
                    <a:pt x="32" y="11"/>
                  </a:lnTo>
                  <a:lnTo>
                    <a:pt x="34" y="10"/>
                  </a:lnTo>
                  <a:lnTo>
                    <a:pt x="35" y="10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10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7" y="11"/>
                  </a:lnTo>
                  <a:lnTo>
                    <a:pt x="47" y="13"/>
                  </a:lnTo>
                  <a:lnTo>
                    <a:pt x="47" y="24"/>
                  </a:lnTo>
                  <a:lnTo>
                    <a:pt x="47" y="26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7" y="28"/>
                  </a:lnTo>
                  <a:lnTo>
                    <a:pt x="45" y="28"/>
                  </a:lnTo>
                  <a:lnTo>
                    <a:pt x="43" y="28"/>
                  </a:lnTo>
                  <a:lnTo>
                    <a:pt x="43" y="26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5" y="30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30" y="26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1"/>
                  </a:lnTo>
                  <a:lnTo>
                    <a:pt x="32" y="19"/>
                  </a:lnTo>
                  <a:lnTo>
                    <a:pt x="35" y="17"/>
                  </a:lnTo>
                  <a:lnTo>
                    <a:pt x="41" y="17"/>
                  </a:lnTo>
                  <a:lnTo>
                    <a:pt x="43" y="15"/>
                  </a:lnTo>
                  <a:lnTo>
                    <a:pt x="41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4" y="13"/>
                  </a:lnTo>
                  <a:lnTo>
                    <a:pt x="34" y="15"/>
                  </a:lnTo>
                  <a:lnTo>
                    <a:pt x="30" y="15"/>
                  </a:lnTo>
                  <a:close/>
                  <a:moveTo>
                    <a:pt x="43" y="19"/>
                  </a:moveTo>
                  <a:lnTo>
                    <a:pt x="43" y="19"/>
                  </a:lnTo>
                  <a:lnTo>
                    <a:pt x="41" y="19"/>
                  </a:lnTo>
                  <a:lnTo>
                    <a:pt x="39" y="19"/>
                  </a:lnTo>
                  <a:lnTo>
                    <a:pt x="37" y="21"/>
                  </a:lnTo>
                  <a:lnTo>
                    <a:pt x="35" y="21"/>
                  </a:lnTo>
                  <a:lnTo>
                    <a:pt x="34" y="21"/>
                  </a:lnTo>
                  <a:lnTo>
                    <a:pt x="34" y="22"/>
                  </a:lnTo>
                  <a:lnTo>
                    <a:pt x="34" y="26"/>
                  </a:lnTo>
                  <a:lnTo>
                    <a:pt x="37" y="26"/>
                  </a:lnTo>
                  <a:lnTo>
                    <a:pt x="39" y="26"/>
                  </a:lnTo>
                  <a:lnTo>
                    <a:pt x="41" y="24"/>
                  </a:lnTo>
                  <a:lnTo>
                    <a:pt x="43" y="22"/>
                  </a:lnTo>
                  <a:lnTo>
                    <a:pt x="43" y="19"/>
                  </a:lnTo>
                  <a:close/>
                  <a:moveTo>
                    <a:pt x="65" y="10"/>
                  </a:moveTo>
                  <a:lnTo>
                    <a:pt x="67" y="10"/>
                  </a:lnTo>
                  <a:lnTo>
                    <a:pt x="67" y="28"/>
                  </a:lnTo>
                  <a:lnTo>
                    <a:pt x="65" y="28"/>
                  </a:lnTo>
                  <a:lnTo>
                    <a:pt x="65" y="19"/>
                  </a:lnTo>
                  <a:lnTo>
                    <a:pt x="56" y="19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10"/>
                  </a:lnTo>
                  <a:lnTo>
                    <a:pt x="56" y="10"/>
                  </a:lnTo>
                  <a:lnTo>
                    <a:pt x="56" y="17"/>
                  </a:lnTo>
                  <a:lnTo>
                    <a:pt x="65" y="17"/>
                  </a:lnTo>
                  <a:lnTo>
                    <a:pt x="65" y="10"/>
                  </a:lnTo>
                  <a:close/>
                  <a:moveTo>
                    <a:pt x="89" y="28"/>
                  </a:moveTo>
                  <a:lnTo>
                    <a:pt x="85" y="28"/>
                  </a:lnTo>
                  <a:lnTo>
                    <a:pt x="78" y="19"/>
                  </a:lnTo>
                  <a:lnTo>
                    <a:pt x="76" y="21"/>
                  </a:lnTo>
                  <a:lnTo>
                    <a:pt x="76" y="28"/>
                  </a:lnTo>
                  <a:lnTo>
                    <a:pt x="72" y="28"/>
                  </a:lnTo>
                  <a:lnTo>
                    <a:pt x="72" y="10"/>
                  </a:lnTo>
                  <a:lnTo>
                    <a:pt x="76" y="10"/>
                  </a:lnTo>
                  <a:lnTo>
                    <a:pt x="76" y="17"/>
                  </a:lnTo>
                  <a:lnTo>
                    <a:pt x="84" y="10"/>
                  </a:lnTo>
                  <a:lnTo>
                    <a:pt x="89" y="10"/>
                  </a:lnTo>
                  <a:lnTo>
                    <a:pt x="80" y="17"/>
                  </a:lnTo>
                  <a:lnTo>
                    <a:pt x="89" y="28"/>
                  </a:lnTo>
                  <a:close/>
                  <a:moveTo>
                    <a:pt x="98" y="11"/>
                  </a:moveTo>
                  <a:lnTo>
                    <a:pt x="98" y="28"/>
                  </a:lnTo>
                  <a:lnTo>
                    <a:pt x="95" y="28"/>
                  </a:lnTo>
                  <a:lnTo>
                    <a:pt x="95" y="11"/>
                  </a:lnTo>
                  <a:lnTo>
                    <a:pt x="89" y="11"/>
                  </a:lnTo>
                  <a:lnTo>
                    <a:pt x="89" y="10"/>
                  </a:lnTo>
                  <a:lnTo>
                    <a:pt x="106" y="10"/>
                  </a:lnTo>
                  <a:lnTo>
                    <a:pt x="106" y="11"/>
                  </a:lnTo>
                  <a:lnTo>
                    <a:pt x="98" y="11"/>
                  </a:lnTo>
                  <a:close/>
                  <a:moveTo>
                    <a:pt x="117" y="17"/>
                  </a:moveTo>
                  <a:lnTo>
                    <a:pt x="117" y="21"/>
                  </a:lnTo>
                  <a:lnTo>
                    <a:pt x="108" y="21"/>
                  </a:lnTo>
                  <a:lnTo>
                    <a:pt x="108" y="17"/>
                  </a:lnTo>
                  <a:lnTo>
                    <a:pt x="117" y="17"/>
                  </a:lnTo>
                  <a:close/>
                  <a:moveTo>
                    <a:pt x="23" y="37"/>
                  </a:moveTo>
                  <a:lnTo>
                    <a:pt x="23" y="65"/>
                  </a:lnTo>
                  <a:lnTo>
                    <a:pt x="19" y="65"/>
                  </a:lnTo>
                  <a:lnTo>
                    <a:pt x="19" y="41"/>
                  </a:lnTo>
                  <a:lnTo>
                    <a:pt x="4" y="41"/>
                  </a:lnTo>
                  <a:lnTo>
                    <a:pt x="4" y="65"/>
                  </a:lnTo>
                  <a:lnTo>
                    <a:pt x="0" y="65"/>
                  </a:lnTo>
                  <a:lnTo>
                    <a:pt x="0" y="37"/>
                  </a:lnTo>
                  <a:lnTo>
                    <a:pt x="23" y="37"/>
                  </a:lnTo>
                  <a:close/>
                  <a:moveTo>
                    <a:pt x="45" y="58"/>
                  </a:moveTo>
                  <a:lnTo>
                    <a:pt x="43" y="59"/>
                  </a:lnTo>
                  <a:lnTo>
                    <a:pt x="43" y="61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35" y="65"/>
                  </a:lnTo>
                  <a:lnTo>
                    <a:pt x="32" y="65"/>
                  </a:lnTo>
                  <a:lnTo>
                    <a:pt x="30" y="63"/>
                  </a:lnTo>
                  <a:lnTo>
                    <a:pt x="28" y="63"/>
                  </a:lnTo>
                  <a:lnTo>
                    <a:pt x="28" y="59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2"/>
                  </a:lnTo>
                  <a:lnTo>
                    <a:pt x="28" y="50"/>
                  </a:lnTo>
                  <a:lnTo>
                    <a:pt x="28" y="46"/>
                  </a:lnTo>
                  <a:lnTo>
                    <a:pt x="30" y="46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7" y="45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50"/>
                  </a:lnTo>
                  <a:lnTo>
                    <a:pt x="45" y="52"/>
                  </a:lnTo>
                  <a:lnTo>
                    <a:pt x="45" y="56"/>
                  </a:lnTo>
                  <a:lnTo>
                    <a:pt x="30" y="56"/>
                  </a:lnTo>
                  <a:lnTo>
                    <a:pt x="30" y="58"/>
                  </a:lnTo>
                  <a:lnTo>
                    <a:pt x="32" y="61"/>
                  </a:lnTo>
                  <a:lnTo>
                    <a:pt x="34" y="61"/>
                  </a:lnTo>
                  <a:lnTo>
                    <a:pt x="35" y="61"/>
                  </a:lnTo>
                  <a:lnTo>
                    <a:pt x="37" y="61"/>
                  </a:lnTo>
                  <a:lnTo>
                    <a:pt x="39" y="61"/>
                  </a:lnTo>
                  <a:lnTo>
                    <a:pt x="39" y="59"/>
                  </a:lnTo>
                  <a:lnTo>
                    <a:pt x="41" y="59"/>
                  </a:lnTo>
                  <a:lnTo>
                    <a:pt x="41" y="58"/>
                  </a:lnTo>
                  <a:lnTo>
                    <a:pt x="45" y="58"/>
                  </a:lnTo>
                  <a:close/>
                  <a:moveTo>
                    <a:pt x="41" y="54"/>
                  </a:moveTo>
                  <a:lnTo>
                    <a:pt x="41" y="50"/>
                  </a:lnTo>
                  <a:lnTo>
                    <a:pt x="39" y="48"/>
                  </a:lnTo>
                  <a:lnTo>
                    <a:pt x="37" y="48"/>
                  </a:lnTo>
                  <a:lnTo>
                    <a:pt x="35" y="46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50"/>
                  </a:lnTo>
                  <a:lnTo>
                    <a:pt x="30" y="52"/>
                  </a:lnTo>
                  <a:lnTo>
                    <a:pt x="30" y="54"/>
                  </a:lnTo>
                  <a:lnTo>
                    <a:pt x="41" y="54"/>
                  </a:lnTo>
                  <a:close/>
                  <a:moveTo>
                    <a:pt x="54" y="48"/>
                  </a:moveTo>
                  <a:lnTo>
                    <a:pt x="54" y="65"/>
                  </a:lnTo>
                  <a:lnTo>
                    <a:pt x="50" y="65"/>
                  </a:lnTo>
                  <a:lnTo>
                    <a:pt x="50" y="48"/>
                  </a:lnTo>
                  <a:lnTo>
                    <a:pt x="45" y="48"/>
                  </a:lnTo>
                  <a:lnTo>
                    <a:pt x="45" y="45"/>
                  </a:lnTo>
                  <a:lnTo>
                    <a:pt x="59" y="45"/>
                  </a:lnTo>
                  <a:lnTo>
                    <a:pt x="59" y="48"/>
                  </a:lnTo>
                  <a:lnTo>
                    <a:pt x="54" y="48"/>
                  </a:lnTo>
                  <a:close/>
                  <a:moveTo>
                    <a:pt x="78" y="58"/>
                  </a:moveTo>
                  <a:lnTo>
                    <a:pt x="78" y="59"/>
                  </a:lnTo>
                  <a:lnTo>
                    <a:pt x="78" y="61"/>
                  </a:lnTo>
                  <a:lnTo>
                    <a:pt x="76" y="63"/>
                  </a:lnTo>
                  <a:lnTo>
                    <a:pt x="74" y="63"/>
                  </a:lnTo>
                  <a:lnTo>
                    <a:pt x="72" y="65"/>
                  </a:lnTo>
                  <a:lnTo>
                    <a:pt x="71" y="65"/>
                  </a:lnTo>
                  <a:lnTo>
                    <a:pt x="67" y="65"/>
                  </a:lnTo>
                  <a:lnTo>
                    <a:pt x="65" y="63"/>
                  </a:lnTo>
                  <a:lnTo>
                    <a:pt x="63" y="63"/>
                  </a:lnTo>
                  <a:lnTo>
                    <a:pt x="61" y="59"/>
                  </a:lnTo>
                  <a:lnTo>
                    <a:pt x="61" y="58"/>
                  </a:lnTo>
                  <a:lnTo>
                    <a:pt x="61" y="56"/>
                  </a:lnTo>
                  <a:lnTo>
                    <a:pt x="61" y="52"/>
                  </a:lnTo>
                  <a:lnTo>
                    <a:pt x="61" y="50"/>
                  </a:lnTo>
                  <a:lnTo>
                    <a:pt x="63" y="46"/>
                  </a:lnTo>
                  <a:lnTo>
                    <a:pt x="65" y="46"/>
                  </a:lnTo>
                  <a:lnTo>
                    <a:pt x="67" y="45"/>
                  </a:lnTo>
                  <a:lnTo>
                    <a:pt x="71" y="45"/>
                  </a:lnTo>
                  <a:lnTo>
                    <a:pt x="72" y="45"/>
                  </a:lnTo>
                  <a:lnTo>
                    <a:pt x="74" y="46"/>
                  </a:lnTo>
                  <a:lnTo>
                    <a:pt x="76" y="46"/>
                  </a:lnTo>
                  <a:lnTo>
                    <a:pt x="78" y="50"/>
                  </a:lnTo>
                  <a:lnTo>
                    <a:pt x="78" y="52"/>
                  </a:lnTo>
                  <a:lnTo>
                    <a:pt x="78" y="56"/>
                  </a:lnTo>
                  <a:lnTo>
                    <a:pt x="65" y="56"/>
                  </a:lnTo>
                  <a:lnTo>
                    <a:pt x="65" y="58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4" y="61"/>
                  </a:lnTo>
                  <a:lnTo>
                    <a:pt x="74" y="59"/>
                  </a:lnTo>
                  <a:lnTo>
                    <a:pt x="74" y="58"/>
                  </a:lnTo>
                  <a:lnTo>
                    <a:pt x="78" y="58"/>
                  </a:lnTo>
                  <a:close/>
                  <a:moveTo>
                    <a:pt x="76" y="54"/>
                  </a:moveTo>
                  <a:lnTo>
                    <a:pt x="74" y="50"/>
                  </a:lnTo>
                  <a:lnTo>
                    <a:pt x="74" y="48"/>
                  </a:lnTo>
                  <a:lnTo>
                    <a:pt x="72" y="48"/>
                  </a:lnTo>
                  <a:lnTo>
                    <a:pt x="71" y="46"/>
                  </a:lnTo>
                  <a:lnTo>
                    <a:pt x="69" y="48"/>
                  </a:lnTo>
                  <a:lnTo>
                    <a:pt x="67" y="48"/>
                  </a:lnTo>
                  <a:lnTo>
                    <a:pt x="65" y="50"/>
                  </a:lnTo>
                  <a:lnTo>
                    <a:pt x="65" y="52"/>
                  </a:lnTo>
                  <a:lnTo>
                    <a:pt x="65" y="54"/>
                  </a:lnTo>
                  <a:lnTo>
                    <a:pt x="76" y="54"/>
                  </a:lnTo>
                  <a:close/>
                  <a:moveTo>
                    <a:pt x="84" y="45"/>
                  </a:moveTo>
                  <a:lnTo>
                    <a:pt x="85" y="45"/>
                  </a:lnTo>
                  <a:lnTo>
                    <a:pt x="85" y="48"/>
                  </a:lnTo>
                  <a:lnTo>
                    <a:pt x="87" y="46"/>
                  </a:lnTo>
                  <a:lnTo>
                    <a:pt x="89" y="45"/>
                  </a:lnTo>
                  <a:lnTo>
                    <a:pt x="91" y="45"/>
                  </a:lnTo>
                  <a:lnTo>
                    <a:pt x="95" y="45"/>
                  </a:lnTo>
                  <a:lnTo>
                    <a:pt x="96" y="45"/>
                  </a:lnTo>
                  <a:lnTo>
                    <a:pt x="98" y="46"/>
                  </a:lnTo>
                  <a:lnTo>
                    <a:pt x="98" y="48"/>
                  </a:lnTo>
                  <a:lnTo>
                    <a:pt x="100" y="52"/>
                  </a:lnTo>
                  <a:lnTo>
                    <a:pt x="100" y="54"/>
                  </a:lnTo>
                  <a:lnTo>
                    <a:pt x="100" y="58"/>
                  </a:lnTo>
                  <a:lnTo>
                    <a:pt x="98" y="59"/>
                  </a:lnTo>
                  <a:lnTo>
                    <a:pt x="98" y="61"/>
                  </a:lnTo>
                  <a:lnTo>
                    <a:pt x="96" y="63"/>
                  </a:lnTo>
                  <a:lnTo>
                    <a:pt x="95" y="65"/>
                  </a:lnTo>
                  <a:lnTo>
                    <a:pt x="91" y="65"/>
                  </a:lnTo>
                  <a:lnTo>
                    <a:pt x="89" y="65"/>
                  </a:lnTo>
                  <a:lnTo>
                    <a:pt x="87" y="63"/>
                  </a:lnTo>
                  <a:lnTo>
                    <a:pt x="85" y="63"/>
                  </a:lnTo>
                  <a:lnTo>
                    <a:pt x="85" y="72"/>
                  </a:lnTo>
                  <a:lnTo>
                    <a:pt x="84" y="72"/>
                  </a:lnTo>
                  <a:lnTo>
                    <a:pt x="84" y="45"/>
                  </a:lnTo>
                  <a:close/>
                  <a:moveTo>
                    <a:pt x="91" y="61"/>
                  </a:moveTo>
                  <a:lnTo>
                    <a:pt x="93" y="61"/>
                  </a:lnTo>
                  <a:lnTo>
                    <a:pt x="95" y="61"/>
                  </a:lnTo>
                  <a:lnTo>
                    <a:pt x="95" y="59"/>
                  </a:lnTo>
                  <a:lnTo>
                    <a:pt x="96" y="59"/>
                  </a:lnTo>
                  <a:lnTo>
                    <a:pt x="96" y="58"/>
                  </a:lnTo>
                  <a:lnTo>
                    <a:pt x="96" y="54"/>
                  </a:lnTo>
                  <a:lnTo>
                    <a:pt x="96" y="52"/>
                  </a:lnTo>
                  <a:lnTo>
                    <a:pt x="96" y="50"/>
                  </a:lnTo>
                  <a:lnTo>
                    <a:pt x="95" y="48"/>
                  </a:lnTo>
                  <a:lnTo>
                    <a:pt x="93" y="48"/>
                  </a:lnTo>
                  <a:lnTo>
                    <a:pt x="91" y="46"/>
                  </a:lnTo>
                  <a:lnTo>
                    <a:pt x="89" y="48"/>
                  </a:lnTo>
                  <a:lnTo>
                    <a:pt x="87" y="50"/>
                  </a:lnTo>
                  <a:lnTo>
                    <a:pt x="85" y="52"/>
                  </a:lnTo>
                  <a:lnTo>
                    <a:pt x="85" y="56"/>
                  </a:lnTo>
                  <a:lnTo>
                    <a:pt x="85" y="59"/>
                  </a:lnTo>
                  <a:lnTo>
                    <a:pt x="87" y="61"/>
                  </a:lnTo>
                  <a:lnTo>
                    <a:pt x="89" y="61"/>
                  </a:lnTo>
                  <a:lnTo>
                    <a:pt x="91" y="61"/>
                  </a:lnTo>
                  <a:close/>
                  <a:moveTo>
                    <a:pt x="117" y="37"/>
                  </a:moveTo>
                  <a:lnTo>
                    <a:pt x="119" y="37"/>
                  </a:lnTo>
                  <a:lnTo>
                    <a:pt x="119" y="39"/>
                  </a:lnTo>
                  <a:lnTo>
                    <a:pt x="119" y="41"/>
                  </a:lnTo>
                  <a:lnTo>
                    <a:pt x="117" y="41"/>
                  </a:lnTo>
                  <a:lnTo>
                    <a:pt x="115" y="41"/>
                  </a:lnTo>
                  <a:lnTo>
                    <a:pt x="113" y="41"/>
                  </a:lnTo>
                  <a:lnTo>
                    <a:pt x="111" y="41"/>
                  </a:lnTo>
                  <a:lnTo>
                    <a:pt x="109" y="43"/>
                  </a:lnTo>
                  <a:lnTo>
                    <a:pt x="108" y="43"/>
                  </a:lnTo>
                  <a:lnTo>
                    <a:pt x="106" y="45"/>
                  </a:lnTo>
                  <a:lnTo>
                    <a:pt x="106" y="48"/>
                  </a:lnTo>
                  <a:lnTo>
                    <a:pt x="106" y="46"/>
                  </a:lnTo>
                  <a:lnTo>
                    <a:pt x="108" y="46"/>
                  </a:lnTo>
                  <a:lnTo>
                    <a:pt x="109" y="45"/>
                  </a:lnTo>
                  <a:lnTo>
                    <a:pt x="111" y="45"/>
                  </a:lnTo>
                  <a:lnTo>
                    <a:pt x="115" y="45"/>
                  </a:lnTo>
                  <a:lnTo>
                    <a:pt x="117" y="46"/>
                  </a:lnTo>
                  <a:lnTo>
                    <a:pt x="119" y="48"/>
                  </a:lnTo>
                  <a:lnTo>
                    <a:pt x="120" y="50"/>
                  </a:lnTo>
                  <a:lnTo>
                    <a:pt x="120" y="52"/>
                  </a:lnTo>
                  <a:lnTo>
                    <a:pt x="120" y="56"/>
                  </a:lnTo>
                  <a:lnTo>
                    <a:pt x="120" y="58"/>
                  </a:lnTo>
                  <a:lnTo>
                    <a:pt x="120" y="59"/>
                  </a:lnTo>
                  <a:lnTo>
                    <a:pt x="119" y="61"/>
                  </a:lnTo>
                  <a:lnTo>
                    <a:pt x="117" y="63"/>
                  </a:lnTo>
                  <a:lnTo>
                    <a:pt x="115" y="65"/>
                  </a:lnTo>
                  <a:lnTo>
                    <a:pt x="111" y="65"/>
                  </a:lnTo>
                  <a:lnTo>
                    <a:pt x="109" y="65"/>
                  </a:lnTo>
                  <a:lnTo>
                    <a:pt x="108" y="65"/>
                  </a:lnTo>
                  <a:lnTo>
                    <a:pt x="108" y="63"/>
                  </a:lnTo>
                  <a:lnTo>
                    <a:pt x="106" y="63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2" y="56"/>
                  </a:lnTo>
                  <a:lnTo>
                    <a:pt x="102" y="54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102" y="48"/>
                  </a:lnTo>
                  <a:lnTo>
                    <a:pt x="104" y="46"/>
                  </a:lnTo>
                  <a:lnTo>
                    <a:pt x="104" y="45"/>
                  </a:lnTo>
                  <a:lnTo>
                    <a:pt x="106" y="43"/>
                  </a:lnTo>
                  <a:lnTo>
                    <a:pt x="106" y="41"/>
                  </a:lnTo>
                  <a:lnTo>
                    <a:pt x="108" y="39"/>
                  </a:lnTo>
                  <a:lnTo>
                    <a:pt x="111" y="39"/>
                  </a:lnTo>
                  <a:lnTo>
                    <a:pt x="115" y="39"/>
                  </a:lnTo>
                  <a:lnTo>
                    <a:pt x="117" y="39"/>
                  </a:lnTo>
                  <a:lnTo>
                    <a:pt x="117" y="37"/>
                  </a:lnTo>
                  <a:close/>
                  <a:moveTo>
                    <a:pt x="117" y="56"/>
                  </a:moveTo>
                  <a:lnTo>
                    <a:pt x="117" y="54"/>
                  </a:lnTo>
                  <a:lnTo>
                    <a:pt x="117" y="52"/>
                  </a:lnTo>
                  <a:lnTo>
                    <a:pt x="117" y="50"/>
                  </a:lnTo>
                  <a:lnTo>
                    <a:pt x="115" y="48"/>
                  </a:lnTo>
                  <a:lnTo>
                    <a:pt x="113" y="48"/>
                  </a:lnTo>
                  <a:lnTo>
                    <a:pt x="111" y="48"/>
                  </a:lnTo>
                  <a:lnTo>
                    <a:pt x="109" y="48"/>
                  </a:lnTo>
                  <a:lnTo>
                    <a:pt x="108" y="48"/>
                  </a:lnTo>
                  <a:lnTo>
                    <a:pt x="108" y="50"/>
                  </a:lnTo>
                  <a:lnTo>
                    <a:pt x="106" y="52"/>
                  </a:lnTo>
                  <a:lnTo>
                    <a:pt x="106" y="54"/>
                  </a:lnTo>
                  <a:lnTo>
                    <a:pt x="106" y="56"/>
                  </a:lnTo>
                  <a:lnTo>
                    <a:pt x="106" y="58"/>
                  </a:lnTo>
                  <a:lnTo>
                    <a:pt x="108" y="59"/>
                  </a:lnTo>
                  <a:lnTo>
                    <a:pt x="108" y="61"/>
                  </a:lnTo>
                  <a:lnTo>
                    <a:pt x="109" y="61"/>
                  </a:lnTo>
                  <a:lnTo>
                    <a:pt x="111" y="61"/>
                  </a:lnTo>
                  <a:lnTo>
                    <a:pt x="113" y="61"/>
                  </a:lnTo>
                  <a:lnTo>
                    <a:pt x="115" y="61"/>
                  </a:lnTo>
                  <a:lnTo>
                    <a:pt x="117" y="59"/>
                  </a:lnTo>
                  <a:lnTo>
                    <a:pt x="117" y="58"/>
                  </a:lnTo>
                  <a:lnTo>
                    <a:pt x="117" y="56"/>
                  </a:lnTo>
                  <a:close/>
                  <a:moveTo>
                    <a:pt x="137" y="45"/>
                  </a:moveTo>
                  <a:lnTo>
                    <a:pt x="141" y="45"/>
                  </a:lnTo>
                  <a:lnTo>
                    <a:pt x="139" y="46"/>
                  </a:lnTo>
                  <a:lnTo>
                    <a:pt x="139" y="50"/>
                  </a:lnTo>
                  <a:lnTo>
                    <a:pt x="137" y="52"/>
                  </a:lnTo>
                  <a:lnTo>
                    <a:pt x="137" y="54"/>
                  </a:lnTo>
                  <a:lnTo>
                    <a:pt x="135" y="56"/>
                  </a:lnTo>
                  <a:lnTo>
                    <a:pt x="135" y="59"/>
                  </a:lnTo>
                  <a:lnTo>
                    <a:pt x="133" y="61"/>
                  </a:lnTo>
                  <a:lnTo>
                    <a:pt x="133" y="65"/>
                  </a:lnTo>
                  <a:lnTo>
                    <a:pt x="132" y="67"/>
                  </a:lnTo>
                  <a:lnTo>
                    <a:pt x="132" y="69"/>
                  </a:lnTo>
                  <a:lnTo>
                    <a:pt x="130" y="70"/>
                  </a:lnTo>
                  <a:lnTo>
                    <a:pt x="130" y="72"/>
                  </a:lnTo>
                  <a:lnTo>
                    <a:pt x="128" y="72"/>
                  </a:lnTo>
                  <a:lnTo>
                    <a:pt x="126" y="72"/>
                  </a:lnTo>
                  <a:lnTo>
                    <a:pt x="124" y="72"/>
                  </a:lnTo>
                  <a:lnTo>
                    <a:pt x="124" y="69"/>
                  </a:lnTo>
                  <a:lnTo>
                    <a:pt x="126" y="69"/>
                  </a:lnTo>
                  <a:lnTo>
                    <a:pt x="128" y="69"/>
                  </a:lnTo>
                  <a:lnTo>
                    <a:pt x="130" y="67"/>
                  </a:lnTo>
                  <a:lnTo>
                    <a:pt x="130" y="65"/>
                  </a:lnTo>
                  <a:lnTo>
                    <a:pt x="122" y="45"/>
                  </a:lnTo>
                  <a:lnTo>
                    <a:pt x="126" y="45"/>
                  </a:lnTo>
                  <a:lnTo>
                    <a:pt x="132" y="61"/>
                  </a:lnTo>
                  <a:lnTo>
                    <a:pt x="137" y="45"/>
                  </a:lnTo>
                  <a:close/>
                  <a:moveTo>
                    <a:pt x="143" y="45"/>
                  </a:moveTo>
                  <a:lnTo>
                    <a:pt x="146" y="45"/>
                  </a:lnTo>
                  <a:lnTo>
                    <a:pt x="146" y="48"/>
                  </a:lnTo>
                  <a:lnTo>
                    <a:pt x="148" y="46"/>
                  </a:lnTo>
                  <a:lnTo>
                    <a:pt x="148" y="45"/>
                  </a:lnTo>
                  <a:lnTo>
                    <a:pt x="150" y="45"/>
                  </a:lnTo>
                  <a:lnTo>
                    <a:pt x="152" y="45"/>
                  </a:lnTo>
                  <a:lnTo>
                    <a:pt x="154" y="45"/>
                  </a:lnTo>
                  <a:lnTo>
                    <a:pt x="157" y="45"/>
                  </a:lnTo>
                  <a:lnTo>
                    <a:pt x="157" y="46"/>
                  </a:lnTo>
                  <a:lnTo>
                    <a:pt x="159" y="48"/>
                  </a:lnTo>
                  <a:lnTo>
                    <a:pt x="159" y="52"/>
                  </a:lnTo>
                  <a:lnTo>
                    <a:pt x="161" y="54"/>
                  </a:lnTo>
                  <a:lnTo>
                    <a:pt x="159" y="58"/>
                  </a:lnTo>
                  <a:lnTo>
                    <a:pt x="159" y="59"/>
                  </a:lnTo>
                  <a:lnTo>
                    <a:pt x="159" y="61"/>
                  </a:lnTo>
                  <a:lnTo>
                    <a:pt x="157" y="63"/>
                  </a:lnTo>
                  <a:lnTo>
                    <a:pt x="154" y="65"/>
                  </a:lnTo>
                  <a:lnTo>
                    <a:pt x="152" y="65"/>
                  </a:lnTo>
                  <a:lnTo>
                    <a:pt x="150" y="65"/>
                  </a:lnTo>
                  <a:lnTo>
                    <a:pt x="148" y="65"/>
                  </a:lnTo>
                  <a:lnTo>
                    <a:pt x="148" y="63"/>
                  </a:lnTo>
                  <a:lnTo>
                    <a:pt x="146" y="63"/>
                  </a:lnTo>
                  <a:lnTo>
                    <a:pt x="146" y="72"/>
                  </a:lnTo>
                  <a:lnTo>
                    <a:pt x="143" y="72"/>
                  </a:lnTo>
                  <a:lnTo>
                    <a:pt x="143" y="45"/>
                  </a:lnTo>
                  <a:close/>
                  <a:moveTo>
                    <a:pt x="152" y="61"/>
                  </a:moveTo>
                  <a:lnTo>
                    <a:pt x="154" y="61"/>
                  </a:lnTo>
                  <a:lnTo>
                    <a:pt x="156" y="59"/>
                  </a:lnTo>
                  <a:lnTo>
                    <a:pt x="157" y="58"/>
                  </a:lnTo>
                  <a:lnTo>
                    <a:pt x="157" y="54"/>
                  </a:lnTo>
                  <a:lnTo>
                    <a:pt x="157" y="52"/>
                  </a:lnTo>
                  <a:lnTo>
                    <a:pt x="156" y="50"/>
                  </a:lnTo>
                  <a:lnTo>
                    <a:pt x="156" y="48"/>
                  </a:lnTo>
                  <a:lnTo>
                    <a:pt x="154" y="48"/>
                  </a:lnTo>
                  <a:lnTo>
                    <a:pt x="152" y="46"/>
                  </a:lnTo>
                  <a:lnTo>
                    <a:pt x="150" y="48"/>
                  </a:lnTo>
                  <a:lnTo>
                    <a:pt x="148" y="50"/>
                  </a:lnTo>
                  <a:lnTo>
                    <a:pt x="146" y="52"/>
                  </a:lnTo>
                  <a:lnTo>
                    <a:pt x="146" y="56"/>
                  </a:lnTo>
                  <a:lnTo>
                    <a:pt x="146" y="59"/>
                  </a:lnTo>
                  <a:lnTo>
                    <a:pt x="148" y="61"/>
                  </a:lnTo>
                  <a:lnTo>
                    <a:pt x="150" y="61"/>
                  </a:lnTo>
                  <a:lnTo>
                    <a:pt x="152" y="61"/>
                  </a:lnTo>
                  <a:close/>
                  <a:moveTo>
                    <a:pt x="167" y="48"/>
                  </a:moveTo>
                  <a:lnTo>
                    <a:pt x="167" y="65"/>
                  </a:lnTo>
                  <a:lnTo>
                    <a:pt x="165" y="65"/>
                  </a:lnTo>
                  <a:lnTo>
                    <a:pt x="165" y="45"/>
                  </a:lnTo>
                  <a:lnTo>
                    <a:pt x="176" y="45"/>
                  </a:lnTo>
                  <a:lnTo>
                    <a:pt x="176" y="48"/>
                  </a:lnTo>
                  <a:lnTo>
                    <a:pt x="167" y="4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2" name="Freeform 172"/>
            <p:cNvSpPr>
              <a:spLocks noEditPoints="1"/>
            </p:cNvSpPr>
            <p:nvPr/>
          </p:nvSpPr>
          <p:spPr bwMode="auto">
            <a:xfrm>
              <a:off x="875" y="1720"/>
              <a:ext cx="178" cy="67"/>
            </a:xfrm>
            <a:custGeom>
              <a:avLst/>
              <a:gdLst>
                <a:gd name="T0" fmla="*/ 130 w 178"/>
                <a:gd name="T1" fmla="*/ 2 h 67"/>
                <a:gd name="T2" fmla="*/ 128 w 178"/>
                <a:gd name="T3" fmla="*/ 22 h 67"/>
                <a:gd name="T4" fmla="*/ 130 w 178"/>
                <a:gd name="T5" fmla="*/ 26 h 67"/>
                <a:gd name="T6" fmla="*/ 120 w 178"/>
                <a:gd name="T7" fmla="*/ 8 h 67"/>
                <a:gd name="T8" fmla="*/ 107 w 178"/>
                <a:gd name="T9" fmla="*/ 8 h 67"/>
                <a:gd name="T10" fmla="*/ 85 w 178"/>
                <a:gd name="T11" fmla="*/ 8 h 67"/>
                <a:gd name="T12" fmla="*/ 69 w 178"/>
                <a:gd name="T13" fmla="*/ 22 h 67"/>
                <a:gd name="T14" fmla="*/ 65 w 178"/>
                <a:gd name="T15" fmla="*/ 26 h 67"/>
                <a:gd name="T16" fmla="*/ 46 w 178"/>
                <a:gd name="T17" fmla="*/ 26 h 67"/>
                <a:gd name="T18" fmla="*/ 59 w 178"/>
                <a:gd name="T19" fmla="*/ 8 h 67"/>
                <a:gd name="T20" fmla="*/ 35 w 178"/>
                <a:gd name="T21" fmla="*/ 9 h 67"/>
                <a:gd name="T22" fmla="*/ 37 w 178"/>
                <a:gd name="T23" fmla="*/ 15 h 67"/>
                <a:gd name="T24" fmla="*/ 30 w 178"/>
                <a:gd name="T25" fmla="*/ 28 h 67"/>
                <a:gd name="T26" fmla="*/ 26 w 178"/>
                <a:gd name="T27" fmla="*/ 9 h 67"/>
                <a:gd name="T28" fmla="*/ 41 w 178"/>
                <a:gd name="T29" fmla="*/ 15 h 67"/>
                <a:gd name="T30" fmla="*/ 35 w 178"/>
                <a:gd name="T31" fmla="*/ 24 h 67"/>
                <a:gd name="T32" fmla="*/ 13 w 178"/>
                <a:gd name="T33" fmla="*/ 24 h 67"/>
                <a:gd name="T34" fmla="*/ 4 w 178"/>
                <a:gd name="T35" fmla="*/ 11 h 67"/>
                <a:gd name="T36" fmla="*/ 13 w 178"/>
                <a:gd name="T37" fmla="*/ 4 h 67"/>
                <a:gd name="T38" fmla="*/ 17 w 178"/>
                <a:gd name="T39" fmla="*/ 2 h 67"/>
                <a:gd name="T40" fmla="*/ 21 w 178"/>
                <a:gd name="T41" fmla="*/ 17 h 67"/>
                <a:gd name="T42" fmla="*/ 0 w 178"/>
                <a:gd name="T43" fmla="*/ 26 h 67"/>
                <a:gd name="T44" fmla="*/ 172 w 178"/>
                <a:gd name="T45" fmla="*/ 57 h 67"/>
                <a:gd name="T46" fmla="*/ 161 w 178"/>
                <a:gd name="T47" fmla="*/ 54 h 67"/>
                <a:gd name="T48" fmla="*/ 174 w 178"/>
                <a:gd name="T49" fmla="*/ 59 h 67"/>
                <a:gd name="T50" fmla="*/ 154 w 178"/>
                <a:gd name="T51" fmla="*/ 50 h 67"/>
                <a:gd name="T52" fmla="*/ 144 w 178"/>
                <a:gd name="T53" fmla="*/ 43 h 67"/>
                <a:gd name="T54" fmla="*/ 144 w 178"/>
                <a:gd name="T55" fmla="*/ 56 h 67"/>
                <a:gd name="T56" fmla="*/ 157 w 178"/>
                <a:gd name="T57" fmla="*/ 46 h 67"/>
                <a:gd name="T58" fmla="*/ 144 w 178"/>
                <a:gd name="T59" fmla="*/ 59 h 67"/>
                <a:gd name="T60" fmla="*/ 141 w 178"/>
                <a:gd name="T61" fmla="*/ 43 h 67"/>
                <a:gd name="T62" fmla="*/ 131 w 178"/>
                <a:gd name="T63" fmla="*/ 54 h 67"/>
                <a:gd name="T64" fmla="*/ 128 w 178"/>
                <a:gd name="T65" fmla="*/ 43 h 67"/>
                <a:gd name="T66" fmla="*/ 128 w 178"/>
                <a:gd name="T67" fmla="*/ 57 h 67"/>
                <a:gd name="T68" fmla="*/ 128 w 178"/>
                <a:gd name="T69" fmla="*/ 39 h 67"/>
                <a:gd name="T70" fmla="*/ 135 w 178"/>
                <a:gd name="T71" fmla="*/ 54 h 67"/>
                <a:gd name="T72" fmla="*/ 122 w 178"/>
                <a:gd name="T73" fmla="*/ 57 h 67"/>
                <a:gd name="T74" fmla="*/ 111 w 178"/>
                <a:gd name="T75" fmla="*/ 54 h 67"/>
                <a:gd name="T76" fmla="*/ 107 w 178"/>
                <a:gd name="T77" fmla="*/ 43 h 67"/>
                <a:gd name="T78" fmla="*/ 100 w 178"/>
                <a:gd name="T79" fmla="*/ 52 h 67"/>
                <a:gd name="T80" fmla="*/ 111 w 178"/>
                <a:gd name="T81" fmla="*/ 41 h 67"/>
                <a:gd name="T82" fmla="*/ 111 w 178"/>
                <a:gd name="T83" fmla="*/ 59 h 67"/>
                <a:gd name="T84" fmla="*/ 96 w 178"/>
                <a:gd name="T85" fmla="*/ 50 h 67"/>
                <a:gd name="T86" fmla="*/ 87 w 178"/>
                <a:gd name="T87" fmla="*/ 59 h 67"/>
                <a:gd name="T88" fmla="*/ 74 w 178"/>
                <a:gd name="T89" fmla="*/ 57 h 67"/>
                <a:gd name="T90" fmla="*/ 67 w 178"/>
                <a:gd name="T91" fmla="*/ 50 h 67"/>
                <a:gd name="T92" fmla="*/ 76 w 178"/>
                <a:gd name="T93" fmla="*/ 46 h 67"/>
                <a:gd name="T94" fmla="*/ 63 w 178"/>
                <a:gd name="T95" fmla="*/ 41 h 67"/>
                <a:gd name="T96" fmla="*/ 78 w 178"/>
                <a:gd name="T97" fmla="*/ 48 h 67"/>
                <a:gd name="T98" fmla="*/ 80 w 178"/>
                <a:gd name="T99" fmla="*/ 57 h 67"/>
                <a:gd name="T100" fmla="*/ 54 w 178"/>
                <a:gd name="T101" fmla="*/ 56 h 67"/>
                <a:gd name="T102" fmla="*/ 54 w 178"/>
                <a:gd name="T103" fmla="*/ 43 h 67"/>
                <a:gd name="T104" fmla="*/ 45 w 178"/>
                <a:gd name="T105" fmla="*/ 50 h 67"/>
                <a:gd name="T106" fmla="*/ 54 w 178"/>
                <a:gd name="T107" fmla="*/ 39 h 67"/>
                <a:gd name="T108" fmla="*/ 57 w 178"/>
                <a:gd name="T109" fmla="*/ 57 h 67"/>
                <a:gd name="T110" fmla="*/ 43 w 178"/>
                <a:gd name="T111" fmla="*/ 52 h 67"/>
                <a:gd name="T112" fmla="*/ 33 w 178"/>
                <a:gd name="T113" fmla="*/ 33 h 67"/>
                <a:gd name="T114" fmla="*/ 17 w 178"/>
                <a:gd name="T115" fmla="*/ 33 h 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8"/>
                <a:gd name="T175" fmla="*/ 0 h 67"/>
                <a:gd name="T176" fmla="*/ 178 w 178"/>
                <a:gd name="T177" fmla="*/ 67 h 6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8" h="67">
                  <a:moveTo>
                    <a:pt x="139" y="0"/>
                  </a:moveTo>
                  <a:lnTo>
                    <a:pt x="137" y="4"/>
                  </a:lnTo>
                  <a:lnTo>
                    <a:pt x="133" y="4"/>
                  </a:lnTo>
                  <a:lnTo>
                    <a:pt x="130" y="4"/>
                  </a:lnTo>
                  <a:lnTo>
                    <a:pt x="128" y="0"/>
                  </a:lnTo>
                  <a:lnTo>
                    <a:pt x="130" y="0"/>
                  </a:lnTo>
                  <a:lnTo>
                    <a:pt x="130" y="2"/>
                  </a:lnTo>
                  <a:lnTo>
                    <a:pt x="131" y="2"/>
                  </a:lnTo>
                  <a:lnTo>
                    <a:pt x="133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close/>
                  <a:moveTo>
                    <a:pt x="128" y="22"/>
                  </a:moveTo>
                  <a:lnTo>
                    <a:pt x="128" y="22"/>
                  </a:lnTo>
                  <a:lnTo>
                    <a:pt x="137" y="8"/>
                  </a:lnTo>
                  <a:lnTo>
                    <a:pt x="141" y="8"/>
                  </a:lnTo>
                  <a:lnTo>
                    <a:pt x="141" y="26"/>
                  </a:lnTo>
                  <a:lnTo>
                    <a:pt x="137" y="26"/>
                  </a:lnTo>
                  <a:lnTo>
                    <a:pt x="137" y="11"/>
                  </a:lnTo>
                  <a:lnTo>
                    <a:pt x="130" y="26"/>
                  </a:lnTo>
                  <a:lnTo>
                    <a:pt x="126" y="26"/>
                  </a:lnTo>
                  <a:lnTo>
                    <a:pt x="126" y="8"/>
                  </a:lnTo>
                  <a:lnTo>
                    <a:pt x="128" y="8"/>
                  </a:lnTo>
                  <a:lnTo>
                    <a:pt x="128" y="22"/>
                  </a:lnTo>
                  <a:close/>
                  <a:moveTo>
                    <a:pt x="107" y="22"/>
                  </a:moveTo>
                  <a:lnTo>
                    <a:pt x="107" y="22"/>
                  </a:lnTo>
                  <a:lnTo>
                    <a:pt x="117" y="8"/>
                  </a:lnTo>
                  <a:lnTo>
                    <a:pt x="120" y="8"/>
                  </a:lnTo>
                  <a:lnTo>
                    <a:pt x="120" y="26"/>
                  </a:lnTo>
                  <a:lnTo>
                    <a:pt x="117" y="26"/>
                  </a:lnTo>
                  <a:lnTo>
                    <a:pt x="117" y="11"/>
                  </a:lnTo>
                  <a:lnTo>
                    <a:pt x="107" y="26"/>
                  </a:lnTo>
                  <a:lnTo>
                    <a:pt x="104" y="26"/>
                  </a:lnTo>
                  <a:lnTo>
                    <a:pt x="104" y="8"/>
                  </a:lnTo>
                  <a:lnTo>
                    <a:pt x="107" y="8"/>
                  </a:lnTo>
                  <a:lnTo>
                    <a:pt x="107" y="22"/>
                  </a:lnTo>
                  <a:close/>
                  <a:moveTo>
                    <a:pt x="102" y="26"/>
                  </a:moveTo>
                  <a:lnTo>
                    <a:pt x="98" y="26"/>
                  </a:lnTo>
                  <a:lnTo>
                    <a:pt x="91" y="17"/>
                  </a:lnTo>
                  <a:lnTo>
                    <a:pt x="89" y="19"/>
                  </a:lnTo>
                  <a:lnTo>
                    <a:pt x="89" y="26"/>
                  </a:lnTo>
                  <a:lnTo>
                    <a:pt x="85" y="26"/>
                  </a:lnTo>
                  <a:lnTo>
                    <a:pt x="85" y="8"/>
                  </a:lnTo>
                  <a:lnTo>
                    <a:pt x="89" y="8"/>
                  </a:lnTo>
                  <a:lnTo>
                    <a:pt x="89" y="15"/>
                  </a:lnTo>
                  <a:lnTo>
                    <a:pt x="96" y="8"/>
                  </a:lnTo>
                  <a:lnTo>
                    <a:pt x="102" y="8"/>
                  </a:lnTo>
                  <a:lnTo>
                    <a:pt x="93" y="15"/>
                  </a:lnTo>
                  <a:lnTo>
                    <a:pt x="102" y="26"/>
                  </a:lnTo>
                  <a:close/>
                  <a:moveTo>
                    <a:pt x="69" y="22"/>
                  </a:moveTo>
                  <a:lnTo>
                    <a:pt x="69" y="22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0" y="26"/>
                  </a:lnTo>
                  <a:lnTo>
                    <a:pt x="78" y="26"/>
                  </a:lnTo>
                  <a:lnTo>
                    <a:pt x="78" y="11"/>
                  </a:lnTo>
                  <a:lnTo>
                    <a:pt x="69" y="26"/>
                  </a:lnTo>
                  <a:lnTo>
                    <a:pt x="65" y="26"/>
                  </a:lnTo>
                  <a:lnTo>
                    <a:pt x="65" y="8"/>
                  </a:lnTo>
                  <a:lnTo>
                    <a:pt x="69" y="8"/>
                  </a:lnTo>
                  <a:lnTo>
                    <a:pt x="69" y="22"/>
                  </a:lnTo>
                  <a:close/>
                  <a:moveTo>
                    <a:pt x="48" y="9"/>
                  </a:move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3" y="28"/>
                  </a:lnTo>
                  <a:lnTo>
                    <a:pt x="43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6" y="22"/>
                  </a:lnTo>
                  <a:lnTo>
                    <a:pt x="46" y="8"/>
                  </a:lnTo>
                  <a:lnTo>
                    <a:pt x="59" y="8"/>
                  </a:lnTo>
                  <a:lnTo>
                    <a:pt x="59" y="26"/>
                  </a:lnTo>
                  <a:lnTo>
                    <a:pt x="56" y="26"/>
                  </a:lnTo>
                  <a:lnTo>
                    <a:pt x="56" y="9"/>
                  </a:lnTo>
                  <a:lnTo>
                    <a:pt x="48" y="9"/>
                  </a:lnTo>
                  <a:close/>
                  <a:moveTo>
                    <a:pt x="37" y="15"/>
                  </a:moveTo>
                  <a:lnTo>
                    <a:pt x="37" y="13"/>
                  </a:lnTo>
                  <a:lnTo>
                    <a:pt x="37" y="11"/>
                  </a:lnTo>
                  <a:lnTo>
                    <a:pt x="35" y="9"/>
                  </a:lnTo>
                  <a:lnTo>
                    <a:pt x="32" y="9"/>
                  </a:lnTo>
                  <a:lnTo>
                    <a:pt x="30" y="11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6" y="15"/>
                  </a:lnTo>
                  <a:lnTo>
                    <a:pt x="37" y="15"/>
                  </a:lnTo>
                  <a:close/>
                  <a:moveTo>
                    <a:pt x="41" y="20"/>
                  </a:moveTo>
                  <a:lnTo>
                    <a:pt x="41" y="22"/>
                  </a:lnTo>
                  <a:lnTo>
                    <a:pt x="41" y="24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2" y="28"/>
                  </a:lnTo>
                  <a:lnTo>
                    <a:pt x="30" y="28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7"/>
                  </a:lnTo>
                  <a:lnTo>
                    <a:pt x="24" y="15"/>
                  </a:lnTo>
                  <a:lnTo>
                    <a:pt x="24" y="11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3" y="6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1" y="15"/>
                  </a:lnTo>
                  <a:lnTo>
                    <a:pt x="41" y="19"/>
                  </a:lnTo>
                  <a:lnTo>
                    <a:pt x="26" y="19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41" y="20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5" y="22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5" y="15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4" y="24"/>
                  </a:lnTo>
                  <a:close/>
                  <a:moveTo>
                    <a:pt x="4" y="11"/>
                  </a:moveTo>
                  <a:lnTo>
                    <a:pt x="9" y="11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9" y="4"/>
                  </a:lnTo>
                  <a:lnTo>
                    <a:pt x="4" y="4"/>
                  </a:lnTo>
                  <a:lnTo>
                    <a:pt x="4" y="11"/>
                  </a:lnTo>
                  <a:close/>
                  <a:moveTo>
                    <a:pt x="0" y="0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9" y="9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9" y="15"/>
                  </a:lnTo>
                  <a:lnTo>
                    <a:pt x="21" y="17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19" y="22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0" y="26"/>
                  </a:lnTo>
                  <a:lnTo>
                    <a:pt x="0" y="0"/>
                  </a:lnTo>
                  <a:close/>
                  <a:moveTo>
                    <a:pt x="172" y="57"/>
                  </a:moveTo>
                  <a:lnTo>
                    <a:pt x="172" y="43"/>
                  </a:lnTo>
                  <a:lnTo>
                    <a:pt x="165" y="43"/>
                  </a:lnTo>
                  <a:lnTo>
                    <a:pt x="165" y="54"/>
                  </a:lnTo>
                  <a:lnTo>
                    <a:pt x="165" y="56"/>
                  </a:lnTo>
                  <a:lnTo>
                    <a:pt x="163" y="57"/>
                  </a:lnTo>
                  <a:lnTo>
                    <a:pt x="172" y="57"/>
                  </a:lnTo>
                  <a:close/>
                  <a:moveTo>
                    <a:pt x="161" y="59"/>
                  </a:moveTo>
                  <a:lnTo>
                    <a:pt x="161" y="65"/>
                  </a:lnTo>
                  <a:lnTo>
                    <a:pt x="159" y="65"/>
                  </a:lnTo>
                  <a:lnTo>
                    <a:pt x="159" y="57"/>
                  </a:lnTo>
                  <a:lnTo>
                    <a:pt x="161" y="56"/>
                  </a:lnTo>
                  <a:lnTo>
                    <a:pt x="161" y="54"/>
                  </a:lnTo>
                  <a:lnTo>
                    <a:pt x="161" y="41"/>
                  </a:lnTo>
                  <a:lnTo>
                    <a:pt x="176" y="41"/>
                  </a:lnTo>
                  <a:lnTo>
                    <a:pt x="176" y="57"/>
                  </a:lnTo>
                  <a:lnTo>
                    <a:pt x="178" y="57"/>
                  </a:lnTo>
                  <a:lnTo>
                    <a:pt x="178" y="65"/>
                  </a:lnTo>
                  <a:lnTo>
                    <a:pt x="174" y="65"/>
                  </a:lnTo>
                  <a:lnTo>
                    <a:pt x="174" y="59"/>
                  </a:lnTo>
                  <a:lnTo>
                    <a:pt x="161" y="59"/>
                  </a:lnTo>
                  <a:close/>
                  <a:moveTo>
                    <a:pt x="148" y="57"/>
                  </a:moveTo>
                  <a:lnTo>
                    <a:pt x="150" y="57"/>
                  </a:lnTo>
                  <a:lnTo>
                    <a:pt x="152" y="56"/>
                  </a:lnTo>
                  <a:lnTo>
                    <a:pt x="152" y="54"/>
                  </a:lnTo>
                  <a:lnTo>
                    <a:pt x="154" y="54"/>
                  </a:lnTo>
                  <a:lnTo>
                    <a:pt x="154" y="52"/>
                  </a:lnTo>
                  <a:lnTo>
                    <a:pt x="154" y="50"/>
                  </a:lnTo>
                  <a:lnTo>
                    <a:pt x="154" y="48"/>
                  </a:lnTo>
                  <a:lnTo>
                    <a:pt x="154" y="46"/>
                  </a:lnTo>
                  <a:lnTo>
                    <a:pt x="152" y="45"/>
                  </a:lnTo>
                  <a:lnTo>
                    <a:pt x="152" y="43"/>
                  </a:lnTo>
                  <a:lnTo>
                    <a:pt x="150" y="43"/>
                  </a:lnTo>
                  <a:lnTo>
                    <a:pt x="148" y="43"/>
                  </a:lnTo>
                  <a:lnTo>
                    <a:pt x="146" y="43"/>
                  </a:lnTo>
                  <a:lnTo>
                    <a:pt x="144" y="43"/>
                  </a:lnTo>
                  <a:lnTo>
                    <a:pt x="142" y="45"/>
                  </a:lnTo>
                  <a:lnTo>
                    <a:pt x="142" y="46"/>
                  </a:lnTo>
                  <a:lnTo>
                    <a:pt x="142" y="48"/>
                  </a:lnTo>
                  <a:lnTo>
                    <a:pt x="142" y="50"/>
                  </a:lnTo>
                  <a:lnTo>
                    <a:pt x="142" y="52"/>
                  </a:lnTo>
                  <a:lnTo>
                    <a:pt x="142" y="54"/>
                  </a:lnTo>
                  <a:lnTo>
                    <a:pt x="144" y="56"/>
                  </a:lnTo>
                  <a:lnTo>
                    <a:pt x="146" y="57"/>
                  </a:lnTo>
                  <a:lnTo>
                    <a:pt x="148" y="57"/>
                  </a:lnTo>
                  <a:close/>
                  <a:moveTo>
                    <a:pt x="148" y="39"/>
                  </a:moveTo>
                  <a:lnTo>
                    <a:pt x="150" y="39"/>
                  </a:lnTo>
                  <a:lnTo>
                    <a:pt x="154" y="41"/>
                  </a:lnTo>
                  <a:lnTo>
                    <a:pt x="155" y="43"/>
                  </a:lnTo>
                  <a:lnTo>
                    <a:pt x="155" y="45"/>
                  </a:lnTo>
                  <a:lnTo>
                    <a:pt x="157" y="46"/>
                  </a:lnTo>
                  <a:lnTo>
                    <a:pt x="157" y="50"/>
                  </a:lnTo>
                  <a:lnTo>
                    <a:pt x="157" y="52"/>
                  </a:lnTo>
                  <a:lnTo>
                    <a:pt x="155" y="56"/>
                  </a:lnTo>
                  <a:lnTo>
                    <a:pt x="155" y="57"/>
                  </a:lnTo>
                  <a:lnTo>
                    <a:pt x="154" y="59"/>
                  </a:lnTo>
                  <a:lnTo>
                    <a:pt x="150" y="59"/>
                  </a:lnTo>
                  <a:lnTo>
                    <a:pt x="148" y="59"/>
                  </a:lnTo>
                  <a:lnTo>
                    <a:pt x="144" y="59"/>
                  </a:lnTo>
                  <a:lnTo>
                    <a:pt x="142" y="59"/>
                  </a:lnTo>
                  <a:lnTo>
                    <a:pt x="141" y="57"/>
                  </a:lnTo>
                  <a:lnTo>
                    <a:pt x="141" y="56"/>
                  </a:lnTo>
                  <a:lnTo>
                    <a:pt x="139" y="52"/>
                  </a:lnTo>
                  <a:lnTo>
                    <a:pt x="139" y="50"/>
                  </a:lnTo>
                  <a:lnTo>
                    <a:pt x="139" y="46"/>
                  </a:lnTo>
                  <a:lnTo>
                    <a:pt x="141" y="45"/>
                  </a:lnTo>
                  <a:lnTo>
                    <a:pt x="141" y="43"/>
                  </a:lnTo>
                  <a:lnTo>
                    <a:pt x="142" y="41"/>
                  </a:lnTo>
                  <a:lnTo>
                    <a:pt x="144" y="39"/>
                  </a:lnTo>
                  <a:lnTo>
                    <a:pt x="148" y="39"/>
                  </a:lnTo>
                  <a:close/>
                  <a:moveTo>
                    <a:pt x="128" y="57"/>
                  </a:moveTo>
                  <a:lnTo>
                    <a:pt x="130" y="57"/>
                  </a:lnTo>
                  <a:lnTo>
                    <a:pt x="131" y="56"/>
                  </a:lnTo>
                  <a:lnTo>
                    <a:pt x="131" y="54"/>
                  </a:lnTo>
                  <a:lnTo>
                    <a:pt x="133" y="52"/>
                  </a:lnTo>
                  <a:lnTo>
                    <a:pt x="133" y="50"/>
                  </a:lnTo>
                  <a:lnTo>
                    <a:pt x="133" y="48"/>
                  </a:lnTo>
                  <a:lnTo>
                    <a:pt x="133" y="46"/>
                  </a:lnTo>
                  <a:lnTo>
                    <a:pt x="131" y="45"/>
                  </a:lnTo>
                  <a:lnTo>
                    <a:pt x="131" y="43"/>
                  </a:lnTo>
                  <a:lnTo>
                    <a:pt x="130" y="43"/>
                  </a:lnTo>
                  <a:lnTo>
                    <a:pt x="128" y="43"/>
                  </a:lnTo>
                  <a:lnTo>
                    <a:pt x="126" y="43"/>
                  </a:lnTo>
                  <a:lnTo>
                    <a:pt x="124" y="45"/>
                  </a:lnTo>
                  <a:lnTo>
                    <a:pt x="122" y="46"/>
                  </a:lnTo>
                  <a:lnTo>
                    <a:pt x="122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6" y="57"/>
                  </a:lnTo>
                  <a:lnTo>
                    <a:pt x="128" y="57"/>
                  </a:lnTo>
                  <a:close/>
                  <a:moveTo>
                    <a:pt x="118" y="41"/>
                  </a:moveTo>
                  <a:lnTo>
                    <a:pt x="122" y="41"/>
                  </a:lnTo>
                  <a:lnTo>
                    <a:pt x="122" y="43"/>
                  </a:lnTo>
                  <a:lnTo>
                    <a:pt x="124" y="41"/>
                  </a:lnTo>
                  <a:lnTo>
                    <a:pt x="126" y="39"/>
                  </a:lnTo>
                  <a:lnTo>
                    <a:pt x="128" y="39"/>
                  </a:lnTo>
                  <a:lnTo>
                    <a:pt x="130" y="39"/>
                  </a:lnTo>
                  <a:lnTo>
                    <a:pt x="133" y="41"/>
                  </a:lnTo>
                  <a:lnTo>
                    <a:pt x="133" y="43"/>
                  </a:lnTo>
                  <a:lnTo>
                    <a:pt x="135" y="45"/>
                  </a:lnTo>
                  <a:lnTo>
                    <a:pt x="137" y="46"/>
                  </a:lnTo>
                  <a:lnTo>
                    <a:pt x="137" y="50"/>
                  </a:lnTo>
                  <a:lnTo>
                    <a:pt x="137" y="52"/>
                  </a:lnTo>
                  <a:lnTo>
                    <a:pt x="135" y="54"/>
                  </a:lnTo>
                  <a:lnTo>
                    <a:pt x="135" y="57"/>
                  </a:lnTo>
                  <a:lnTo>
                    <a:pt x="133" y="59"/>
                  </a:lnTo>
                  <a:lnTo>
                    <a:pt x="130" y="59"/>
                  </a:lnTo>
                  <a:lnTo>
                    <a:pt x="128" y="59"/>
                  </a:lnTo>
                  <a:lnTo>
                    <a:pt x="126" y="59"/>
                  </a:lnTo>
                  <a:lnTo>
                    <a:pt x="124" y="59"/>
                  </a:lnTo>
                  <a:lnTo>
                    <a:pt x="122" y="57"/>
                  </a:lnTo>
                  <a:lnTo>
                    <a:pt x="122" y="67"/>
                  </a:lnTo>
                  <a:lnTo>
                    <a:pt x="118" y="67"/>
                  </a:lnTo>
                  <a:lnTo>
                    <a:pt x="118" y="41"/>
                  </a:lnTo>
                  <a:close/>
                  <a:moveTo>
                    <a:pt x="106" y="57"/>
                  </a:moveTo>
                  <a:lnTo>
                    <a:pt x="107" y="57"/>
                  </a:lnTo>
                  <a:lnTo>
                    <a:pt x="109" y="56"/>
                  </a:lnTo>
                  <a:lnTo>
                    <a:pt x="111" y="54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11" y="48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09" y="43"/>
                  </a:lnTo>
                  <a:lnTo>
                    <a:pt x="107" y="43"/>
                  </a:lnTo>
                  <a:lnTo>
                    <a:pt x="106" y="43"/>
                  </a:lnTo>
                  <a:lnTo>
                    <a:pt x="104" y="43"/>
                  </a:lnTo>
                  <a:lnTo>
                    <a:pt x="102" y="43"/>
                  </a:lnTo>
                  <a:lnTo>
                    <a:pt x="102" y="45"/>
                  </a:lnTo>
                  <a:lnTo>
                    <a:pt x="102" y="46"/>
                  </a:lnTo>
                  <a:lnTo>
                    <a:pt x="100" y="48"/>
                  </a:lnTo>
                  <a:lnTo>
                    <a:pt x="100" y="50"/>
                  </a:lnTo>
                  <a:lnTo>
                    <a:pt x="100" y="52"/>
                  </a:lnTo>
                  <a:lnTo>
                    <a:pt x="102" y="54"/>
                  </a:lnTo>
                  <a:lnTo>
                    <a:pt x="102" y="56"/>
                  </a:lnTo>
                  <a:lnTo>
                    <a:pt x="104" y="57"/>
                  </a:lnTo>
                  <a:lnTo>
                    <a:pt x="106" y="57"/>
                  </a:lnTo>
                  <a:close/>
                  <a:moveTo>
                    <a:pt x="106" y="39"/>
                  </a:moveTo>
                  <a:lnTo>
                    <a:pt x="109" y="39"/>
                  </a:lnTo>
                  <a:lnTo>
                    <a:pt x="111" y="41"/>
                  </a:lnTo>
                  <a:lnTo>
                    <a:pt x="113" y="43"/>
                  </a:lnTo>
                  <a:lnTo>
                    <a:pt x="115" y="45"/>
                  </a:lnTo>
                  <a:lnTo>
                    <a:pt x="115" y="46"/>
                  </a:lnTo>
                  <a:lnTo>
                    <a:pt x="115" y="50"/>
                  </a:lnTo>
                  <a:lnTo>
                    <a:pt x="115" y="52"/>
                  </a:lnTo>
                  <a:lnTo>
                    <a:pt x="115" y="56"/>
                  </a:lnTo>
                  <a:lnTo>
                    <a:pt x="113" y="57"/>
                  </a:lnTo>
                  <a:lnTo>
                    <a:pt x="111" y="59"/>
                  </a:lnTo>
                  <a:lnTo>
                    <a:pt x="109" y="59"/>
                  </a:lnTo>
                  <a:lnTo>
                    <a:pt x="106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0" y="57"/>
                  </a:lnTo>
                  <a:lnTo>
                    <a:pt x="98" y="56"/>
                  </a:lnTo>
                  <a:lnTo>
                    <a:pt x="98" y="52"/>
                  </a:lnTo>
                  <a:lnTo>
                    <a:pt x="96" y="50"/>
                  </a:lnTo>
                  <a:lnTo>
                    <a:pt x="98" y="46"/>
                  </a:lnTo>
                  <a:lnTo>
                    <a:pt x="98" y="45"/>
                  </a:lnTo>
                  <a:lnTo>
                    <a:pt x="100" y="43"/>
                  </a:lnTo>
                  <a:lnTo>
                    <a:pt x="102" y="41"/>
                  </a:lnTo>
                  <a:lnTo>
                    <a:pt x="104" y="39"/>
                  </a:lnTo>
                  <a:lnTo>
                    <a:pt x="106" y="39"/>
                  </a:lnTo>
                  <a:close/>
                  <a:moveTo>
                    <a:pt x="87" y="43"/>
                  </a:moveTo>
                  <a:lnTo>
                    <a:pt x="87" y="59"/>
                  </a:lnTo>
                  <a:lnTo>
                    <a:pt x="85" y="59"/>
                  </a:lnTo>
                  <a:lnTo>
                    <a:pt x="85" y="41"/>
                  </a:lnTo>
                  <a:lnTo>
                    <a:pt x="96" y="41"/>
                  </a:lnTo>
                  <a:lnTo>
                    <a:pt x="96" y="43"/>
                  </a:lnTo>
                  <a:lnTo>
                    <a:pt x="87" y="43"/>
                  </a:lnTo>
                  <a:close/>
                  <a:moveTo>
                    <a:pt x="67" y="57"/>
                  </a:moveTo>
                  <a:lnTo>
                    <a:pt x="72" y="57"/>
                  </a:lnTo>
                  <a:lnTo>
                    <a:pt x="74" y="57"/>
                  </a:lnTo>
                  <a:lnTo>
                    <a:pt x="76" y="56"/>
                  </a:lnTo>
                  <a:lnTo>
                    <a:pt x="78" y="54"/>
                  </a:lnTo>
                  <a:lnTo>
                    <a:pt x="76" y="52"/>
                  </a:lnTo>
                  <a:lnTo>
                    <a:pt x="74" y="52"/>
                  </a:lnTo>
                  <a:lnTo>
                    <a:pt x="72" y="50"/>
                  </a:lnTo>
                  <a:lnTo>
                    <a:pt x="67" y="50"/>
                  </a:lnTo>
                  <a:lnTo>
                    <a:pt x="67" y="57"/>
                  </a:lnTo>
                  <a:close/>
                  <a:moveTo>
                    <a:pt x="67" y="48"/>
                  </a:moveTo>
                  <a:lnTo>
                    <a:pt x="72" y="48"/>
                  </a:lnTo>
                  <a:lnTo>
                    <a:pt x="74" y="48"/>
                  </a:lnTo>
                  <a:lnTo>
                    <a:pt x="76" y="46"/>
                  </a:lnTo>
                  <a:lnTo>
                    <a:pt x="76" y="45"/>
                  </a:lnTo>
                  <a:lnTo>
                    <a:pt x="76" y="43"/>
                  </a:lnTo>
                  <a:lnTo>
                    <a:pt x="74" y="43"/>
                  </a:lnTo>
                  <a:lnTo>
                    <a:pt x="72" y="43"/>
                  </a:lnTo>
                  <a:lnTo>
                    <a:pt x="67" y="43"/>
                  </a:lnTo>
                  <a:lnTo>
                    <a:pt x="67" y="48"/>
                  </a:lnTo>
                  <a:close/>
                  <a:moveTo>
                    <a:pt x="63" y="41"/>
                  </a:moveTo>
                  <a:lnTo>
                    <a:pt x="74" y="41"/>
                  </a:lnTo>
                  <a:lnTo>
                    <a:pt x="76" y="41"/>
                  </a:lnTo>
                  <a:lnTo>
                    <a:pt x="78" y="41"/>
                  </a:lnTo>
                  <a:lnTo>
                    <a:pt x="80" y="43"/>
                  </a:lnTo>
                  <a:lnTo>
                    <a:pt x="80" y="45"/>
                  </a:lnTo>
                  <a:lnTo>
                    <a:pt x="80" y="46"/>
                  </a:lnTo>
                  <a:lnTo>
                    <a:pt x="78" y="48"/>
                  </a:lnTo>
                  <a:lnTo>
                    <a:pt x="76" y="50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4"/>
                  </a:lnTo>
                  <a:lnTo>
                    <a:pt x="80" y="56"/>
                  </a:lnTo>
                  <a:lnTo>
                    <a:pt x="80" y="57"/>
                  </a:lnTo>
                  <a:lnTo>
                    <a:pt x="78" y="59"/>
                  </a:lnTo>
                  <a:lnTo>
                    <a:pt x="76" y="59"/>
                  </a:lnTo>
                  <a:lnTo>
                    <a:pt x="74" y="59"/>
                  </a:lnTo>
                  <a:lnTo>
                    <a:pt x="63" y="59"/>
                  </a:lnTo>
                  <a:lnTo>
                    <a:pt x="63" y="41"/>
                  </a:lnTo>
                  <a:close/>
                  <a:moveTo>
                    <a:pt x="50" y="57"/>
                  </a:moveTo>
                  <a:lnTo>
                    <a:pt x="52" y="57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2"/>
                  </a:lnTo>
                  <a:lnTo>
                    <a:pt x="56" y="50"/>
                  </a:lnTo>
                  <a:lnTo>
                    <a:pt x="56" y="48"/>
                  </a:lnTo>
                  <a:lnTo>
                    <a:pt x="56" y="46"/>
                  </a:lnTo>
                  <a:lnTo>
                    <a:pt x="56" y="45"/>
                  </a:lnTo>
                  <a:lnTo>
                    <a:pt x="54" y="43"/>
                  </a:lnTo>
                  <a:lnTo>
                    <a:pt x="52" y="43"/>
                  </a:lnTo>
                  <a:lnTo>
                    <a:pt x="50" y="43"/>
                  </a:lnTo>
                  <a:lnTo>
                    <a:pt x="48" y="43"/>
                  </a:lnTo>
                  <a:lnTo>
                    <a:pt x="46" y="45"/>
                  </a:lnTo>
                  <a:lnTo>
                    <a:pt x="46" y="46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5" y="52"/>
                  </a:lnTo>
                  <a:lnTo>
                    <a:pt x="46" y="54"/>
                  </a:lnTo>
                  <a:lnTo>
                    <a:pt x="48" y="56"/>
                  </a:lnTo>
                  <a:lnTo>
                    <a:pt x="48" y="57"/>
                  </a:lnTo>
                  <a:lnTo>
                    <a:pt x="50" y="57"/>
                  </a:lnTo>
                  <a:close/>
                  <a:moveTo>
                    <a:pt x="50" y="39"/>
                  </a:moveTo>
                  <a:lnTo>
                    <a:pt x="54" y="39"/>
                  </a:lnTo>
                  <a:lnTo>
                    <a:pt x="56" y="41"/>
                  </a:lnTo>
                  <a:lnTo>
                    <a:pt x="57" y="43"/>
                  </a:lnTo>
                  <a:lnTo>
                    <a:pt x="59" y="45"/>
                  </a:lnTo>
                  <a:lnTo>
                    <a:pt x="59" y="46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59" y="56"/>
                  </a:lnTo>
                  <a:lnTo>
                    <a:pt x="57" y="57"/>
                  </a:lnTo>
                  <a:lnTo>
                    <a:pt x="56" y="59"/>
                  </a:lnTo>
                  <a:lnTo>
                    <a:pt x="54" y="59"/>
                  </a:lnTo>
                  <a:lnTo>
                    <a:pt x="50" y="59"/>
                  </a:lnTo>
                  <a:lnTo>
                    <a:pt x="48" y="59"/>
                  </a:lnTo>
                  <a:lnTo>
                    <a:pt x="46" y="59"/>
                  </a:lnTo>
                  <a:lnTo>
                    <a:pt x="45" y="57"/>
                  </a:lnTo>
                  <a:lnTo>
                    <a:pt x="43" y="56"/>
                  </a:lnTo>
                  <a:lnTo>
                    <a:pt x="43" y="52"/>
                  </a:lnTo>
                  <a:lnTo>
                    <a:pt x="41" y="50"/>
                  </a:lnTo>
                  <a:lnTo>
                    <a:pt x="43" y="46"/>
                  </a:lnTo>
                  <a:lnTo>
                    <a:pt x="43" y="45"/>
                  </a:lnTo>
                  <a:lnTo>
                    <a:pt x="45" y="43"/>
                  </a:lnTo>
                  <a:lnTo>
                    <a:pt x="46" y="41"/>
                  </a:lnTo>
                  <a:lnTo>
                    <a:pt x="48" y="39"/>
                  </a:lnTo>
                  <a:lnTo>
                    <a:pt x="50" y="39"/>
                  </a:lnTo>
                  <a:close/>
                  <a:moveTo>
                    <a:pt x="33" y="33"/>
                  </a:moveTo>
                  <a:lnTo>
                    <a:pt x="37" y="33"/>
                  </a:lnTo>
                  <a:lnTo>
                    <a:pt x="37" y="59"/>
                  </a:lnTo>
                  <a:lnTo>
                    <a:pt x="33" y="59"/>
                  </a:lnTo>
                  <a:lnTo>
                    <a:pt x="33" y="46"/>
                  </a:lnTo>
                  <a:lnTo>
                    <a:pt x="21" y="46"/>
                  </a:lnTo>
                  <a:lnTo>
                    <a:pt x="21" y="59"/>
                  </a:lnTo>
                  <a:lnTo>
                    <a:pt x="17" y="59"/>
                  </a:lnTo>
                  <a:lnTo>
                    <a:pt x="17" y="33"/>
                  </a:lnTo>
                  <a:lnTo>
                    <a:pt x="21" y="33"/>
                  </a:lnTo>
                  <a:lnTo>
                    <a:pt x="21" y="45"/>
                  </a:lnTo>
                  <a:lnTo>
                    <a:pt x="33" y="45"/>
                  </a:lnTo>
                  <a:lnTo>
                    <a:pt x="33" y="33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3" name="Freeform 173"/>
            <p:cNvSpPr>
              <a:spLocks noEditPoints="1"/>
            </p:cNvSpPr>
            <p:nvPr/>
          </p:nvSpPr>
          <p:spPr bwMode="auto">
            <a:xfrm>
              <a:off x="785" y="2369"/>
              <a:ext cx="131" cy="27"/>
            </a:xfrm>
            <a:custGeom>
              <a:avLst/>
              <a:gdLst>
                <a:gd name="T0" fmla="*/ 13 w 131"/>
                <a:gd name="T1" fmla="*/ 27 h 27"/>
                <a:gd name="T2" fmla="*/ 24 w 131"/>
                <a:gd name="T3" fmla="*/ 15 h 27"/>
                <a:gd name="T4" fmla="*/ 33 w 131"/>
                <a:gd name="T5" fmla="*/ 7 h 27"/>
                <a:gd name="T6" fmla="*/ 40 w 131"/>
                <a:gd name="T7" fmla="*/ 13 h 27"/>
                <a:gd name="T8" fmla="*/ 42 w 131"/>
                <a:gd name="T9" fmla="*/ 26 h 27"/>
                <a:gd name="T10" fmla="*/ 40 w 131"/>
                <a:gd name="T11" fmla="*/ 27 h 27"/>
                <a:gd name="T12" fmla="*/ 37 w 131"/>
                <a:gd name="T13" fmla="*/ 26 h 27"/>
                <a:gd name="T14" fmla="*/ 29 w 131"/>
                <a:gd name="T15" fmla="*/ 27 h 27"/>
                <a:gd name="T16" fmla="*/ 24 w 131"/>
                <a:gd name="T17" fmla="*/ 24 h 27"/>
                <a:gd name="T18" fmla="*/ 29 w 131"/>
                <a:gd name="T19" fmla="*/ 16 h 27"/>
                <a:gd name="T20" fmla="*/ 31 w 131"/>
                <a:gd name="T21" fmla="*/ 11 h 27"/>
                <a:gd name="T22" fmla="*/ 24 w 131"/>
                <a:gd name="T23" fmla="*/ 15 h 27"/>
                <a:gd name="T24" fmla="*/ 31 w 131"/>
                <a:gd name="T25" fmla="*/ 18 h 27"/>
                <a:gd name="T26" fmla="*/ 27 w 131"/>
                <a:gd name="T27" fmla="*/ 20 h 27"/>
                <a:gd name="T28" fmla="*/ 33 w 131"/>
                <a:gd name="T29" fmla="*/ 26 h 27"/>
                <a:gd name="T30" fmla="*/ 37 w 131"/>
                <a:gd name="T31" fmla="*/ 18 h 27"/>
                <a:gd name="T32" fmla="*/ 64 w 131"/>
                <a:gd name="T33" fmla="*/ 27 h 27"/>
                <a:gd name="T34" fmla="*/ 64 w 131"/>
                <a:gd name="T35" fmla="*/ 13 h 27"/>
                <a:gd name="T36" fmla="*/ 48 w 131"/>
                <a:gd name="T37" fmla="*/ 13 h 27"/>
                <a:gd name="T38" fmla="*/ 48 w 131"/>
                <a:gd name="T39" fmla="*/ 27 h 27"/>
                <a:gd name="T40" fmla="*/ 87 w 131"/>
                <a:gd name="T41" fmla="*/ 0 h 27"/>
                <a:gd name="T42" fmla="*/ 85 w 131"/>
                <a:gd name="T43" fmla="*/ 5 h 27"/>
                <a:gd name="T44" fmla="*/ 75 w 131"/>
                <a:gd name="T45" fmla="*/ 9 h 27"/>
                <a:gd name="T46" fmla="*/ 77 w 131"/>
                <a:gd name="T47" fmla="*/ 9 h 27"/>
                <a:gd name="T48" fmla="*/ 85 w 131"/>
                <a:gd name="T49" fmla="*/ 9 h 27"/>
                <a:gd name="T50" fmla="*/ 88 w 131"/>
                <a:gd name="T51" fmla="*/ 20 h 27"/>
                <a:gd name="T52" fmla="*/ 79 w 131"/>
                <a:gd name="T53" fmla="*/ 27 h 27"/>
                <a:gd name="T54" fmla="*/ 74 w 131"/>
                <a:gd name="T55" fmla="*/ 24 h 27"/>
                <a:gd name="T56" fmla="*/ 72 w 131"/>
                <a:gd name="T57" fmla="*/ 13 h 27"/>
                <a:gd name="T58" fmla="*/ 75 w 131"/>
                <a:gd name="T59" fmla="*/ 3 h 27"/>
                <a:gd name="T60" fmla="*/ 85 w 131"/>
                <a:gd name="T61" fmla="*/ 2 h 27"/>
                <a:gd name="T62" fmla="*/ 85 w 131"/>
                <a:gd name="T63" fmla="*/ 13 h 27"/>
                <a:gd name="T64" fmla="*/ 77 w 131"/>
                <a:gd name="T65" fmla="*/ 13 h 27"/>
                <a:gd name="T66" fmla="*/ 75 w 131"/>
                <a:gd name="T67" fmla="*/ 20 h 27"/>
                <a:gd name="T68" fmla="*/ 81 w 131"/>
                <a:gd name="T69" fmla="*/ 26 h 27"/>
                <a:gd name="T70" fmla="*/ 87 w 131"/>
                <a:gd name="T71" fmla="*/ 20 h 27"/>
                <a:gd name="T72" fmla="*/ 107 w 131"/>
                <a:gd name="T73" fmla="*/ 11 h 27"/>
                <a:gd name="T74" fmla="*/ 109 w 131"/>
                <a:gd name="T75" fmla="*/ 22 h 27"/>
                <a:gd name="T76" fmla="*/ 98 w 131"/>
                <a:gd name="T77" fmla="*/ 27 h 27"/>
                <a:gd name="T78" fmla="*/ 92 w 131"/>
                <a:gd name="T79" fmla="*/ 18 h 27"/>
                <a:gd name="T80" fmla="*/ 98 w 131"/>
                <a:gd name="T81" fmla="*/ 7 h 27"/>
                <a:gd name="T82" fmla="*/ 105 w 131"/>
                <a:gd name="T83" fmla="*/ 22 h 27"/>
                <a:gd name="T84" fmla="*/ 107 w 131"/>
                <a:gd name="T85" fmla="*/ 15 h 27"/>
                <a:gd name="T86" fmla="*/ 99 w 131"/>
                <a:gd name="T87" fmla="*/ 11 h 27"/>
                <a:gd name="T88" fmla="*/ 96 w 131"/>
                <a:gd name="T89" fmla="*/ 18 h 27"/>
                <a:gd name="T90" fmla="*/ 99 w 131"/>
                <a:gd name="T91" fmla="*/ 26 h 27"/>
                <a:gd name="T92" fmla="*/ 127 w 131"/>
                <a:gd name="T93" fmla="*/ 9 h 27"/>
                <a:gd name="T94" fmla="*/ 127 w 131"/>
                <a:gd name="T95" fmla="*/ 16 h 27"/>
                <a:gd name="T96" fmla="*/ 131 w 131"/>
                <a:gd name="T97" fmla="*/ 22 h 27"/>
                <a:gd name="T98" fmla="*/ 125 w 131"/>
                <a:gd name="T99" fmla="*/ 27 h 27"/>
                <a:gd name="T100" fmla="*/ 122 w 131"/>
                <a:gd name="T101" fmla="*/ 16 h 27"/>
                <a:gd name="T102" fmla="*/ 125 w 131"/>
                <a:gd name="T103" fmla="*/ 15 h 27"/>
                <a:gd name="T104" fmla="*/ 122 w 131"/>
                <a:gd name="T105" fmla="*/ 11 h 27"/>
                <a:gd name="T106" fmla="*/ 125 w 131"/>
                <a:gd name="T107" fmla="*/ 24 h 27"/>
                <a:gd name="T108" fmla="*/ 125 w 131"/>
                <a:gd name="T109" fmla="*/ 20 h 2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1"/>
                <a:gd name="T166" fmla="*/ 0 h 27"/>
                <a:gd name="T167" fmla="*/ 131 w 131"/>
                <a:gd name="T168" fmla="*/ 27 h 2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1" h="27">
                  <a:moveTo>
                    <a:pt x="0" y="0"/>
                  </a:moveTo>
                  <a:lnTo>
                    <a:pt x="22" y="0"/>
                  </a:lnTo>
                  <a:lnTo>
                    <a:pt x="22" y="3"/>
                  </a:lnTo>
                  <a:lnTo>
                    <a:pt x="13" y="3"/>
                  </a:lnTo>
                  <a:lnTo>
                    <a:pt x="13" y="27"/>
                  </a:lnTo>
                  <a:lnTo>
                    <a:pt x="9" y="27"/>
                  </a:lnTo>
                  <a:lnTo>
                    <a:pt x="9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24" y="15"/>
                  </a:moveTo>
                  <a:lnTo>
                    <a:pt x="26" y="11"/>
                  </a:lnTo>
                  <a:lnTo>
                    <a:pt x="26" y="9"/>
                  </a:lnTo>
                  <a:lnTo>
                    <a:pt x="29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8" y="11"/>
                  </a:lnTo>
                  <a:lnTo>
                    <a:pt x="40" y="13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2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7" y="27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9" y="27"/>
                  </a:lnTo>
                  <a:lnTo>
                    <a:pt x="27" y="27"/>
                  </a:lnTo>
                  <a:lnTo>
                    <a:pt x="26" y="27"/>
                  </a:lnTo>
                  <a:lnTo>
                    <a:pt x="26" y="26"/>
                  </a:lnTo>
                  <a:lnTo>
                    <a:pt x="24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9" y="16"/>
                  </a:lnTo>
                  <a:lnTo>
                    <a:pt x="35" y="16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7" y="15"/>
                  </a:lnTo>
                  <a:lnTo>
                    <a:pt x="24" y="15"/>
                  </a:lnTo>
                  <a:close/>
                  <a:moveTo>
                    <a:pt x="37" y="18"/>
                  </a:moveTo>
                  <a:lnTo>
                    <a:pt x="35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27" y="20"/>
                  </a:lnTo>
                  <a:lnTo>
                    <a:pt x="27" y="22"/>
                  </a:lnTo>
                  <a:lnTo>
                    <a:pt x="27" y="24"/>
                  </a:lnTo>
                  <a:lnTo>
                    <a:pt x="29" y="26"/>
                  </a:lnTo>
                  <a:lnTo>
                    <a:pt x="31" y="26"/>
                  </a:lnTo>
                  <a:lnTo>
                    <a:pt x="33" y="26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close/>
                  <a:moveTo>
                    <a:pt x="57" y="24"/>
                  </a:moveTo>
                  <a:lnTo>
                    <a:pt x="62" y="7"/>
                  </a:lnTo>
                  <a:lnTo>
                    <a:pt x="66" y="7"/>
                  </a:lnTo>
                  <a:lnTo>
                    <a:pt x="66" y="27"/>
                  </a:lnTo>
                  <a:lnTo>
                    <a:pt x="64" y="27"/>
                  </a:lnTo>
                  <a:lnTo>
                    <a:pt x="64" y="16"/>
                  </a:lnTo>
                  <a:lnTo>
                    <a:pt x="64" y="15"/>
                  </a:lnTo>
                  <a:lnTo>
                    <a:pt x="64" y="13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8" y="16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6" y="7"/>
                  </a:lnTo>
                  <a:lnTo>
                    <a:pt x="50" y="7"/>
                  </a:lnTo>
                  <a:lnTo>
                    <a:pt x="57" y="24"/>
                  </a:lnTo>
                  <a:close/>
                  <a:moveTo>
                    <a:pt x="87" y="0"/>
                  </a:moveTo>
                  <a:lnTo>
                    <a:pt x="88" y="0"/>
                  </a:lnTo>
                  <a:lnTo>
                    <a:pt x="88" y="2"/>
                  </a:lnTo>
                  <a:lnTo>
                    <a:pt x="87" y="3"/>
                  </a:lnTo>
                  <a:lnTo>
                    <a:pt x="85" y="5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5" y="5"/>
                  </a:lnTo>
                  <a:lnTo>
                    <a:pt x="75" y="9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5" y="9"/>
                  </a:lnTo>
                  <a:lnTo>
                    <a:pt x="77" y="9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5" y="9"/>
                  </a:lnTo>
                  <a:lnTo>
                    <a:pt x="87" y="11"/>
                  </a:lnTo>
                  <a:lnTo>
                    <a:pt x="88" y="13"/>
                  </a:lnTo>
                  <a:lnTo>
                    <a:pt x="88" y="16"/>
                  </a:lnTo>
                  <a:lnTo>
                    <a:pt x="88" y="18"/>
                  </a:lnTo>
                  <a:lnTo>
                    <a:pt x="88" y="20"/>
                  </a:lnTo>
                  <a:lnTo>
                    <a:pt x="88" y="24"/>
                  </a:lnTo>
                  <a:lnTo>
                    <a:pt x="87" y="26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79" y="27"/>
                  </a:lnTo>
                  <a:lnTo>
                    <a:pt x="77" y="27"/>
                  </a:lnTo>
                  <a:lnTo>
                    <a:pt x="75" y="27"/>
                  </a:lnTo>
                  <a:lnTo>
                    <a:pt x="74" y="26"/>
                  </a:lnTo>
                  <a:lnTo>
                    <a:pt x="74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6"/>
                  </a:lnTo>
                  <a:lnTo>
                    <a:pt x="72" y="15"/>
                  </a:lnTo>
                  <a:lnTo>
                    <a:pt x="72" y="13"/>
                  </a:lnTo>
                  <a:lnTo>
                    <a:pt x="72" y="11"/>
                  </a:lnTo>
                  <a:lnTo>
                    <a:pt x="72" y="9"/>
                  </a:lnTo>
                  <a:lnTo>
                    <a:pt x="72" y="7"/>
                  </a:lnTo>
                  <a:lnTo>
                    <a:pt x="74" y="5"/>
                  </a:lnTo>
                  <a:lnTo>
                    <a:pt x="75" y="3"/>
                  </a:lnTo>
                  <a:lnTo>
                    <a:pt x="79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7" y="0"/>
                  </a:lnTo>
                  <a:close/>
                  <a:moveTo>
                    <a:pt x="87" y="18"/>
                  </a:moveTo>
                  <a:lnTo>
                    <a:pt x="87" y="16"/>
                  </a:lnTo>
                  <a:lnTo>
                    <a:pt x="85" y="15"/>
                  </a:lnTo>
                  <a:lnTo>
                    <a:pt x="85" y="13"/>
                  </a:lnTo>
                  <a:lnTo>
                    <a:pt x="83" y="13"/>
                  </a:lnTo>
                  <a:lnTo>
                    <a:pt x="83" y="11"/>
                  </a:lnTo>
                  <a:lnTo>
                    <a:pt x="81" y="11"/>
                  </a:lnTo>
                  <a:lnTo>
                    <a:pt x="77" y="11"/>
                  </a:lnTo>
                  <a:lnTo>
                    <a:pt x="77" y="13"/>
                  </a:lnTo>
                  <a:lnTo>
                    <a:pt x="75" y="13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4" y="18"/>
                  </a:lnTo>
                  <a:lnTo>
                    <a:pt x="75" y="20"/>
                  </a:lnTo>
                  <a:lnTo>
                    <a:pt x="75" y="22"/>
                  </a:lnTo>
                  <a:lnTo>
                    <a:pt x="77" y="24"/>
                  </a:lnTo>
                  <a:lnTo>
                    <a:pt x="77" y="26"/>
                  </a:lnTo>
                  <a:lnTo>
                    <a:pt x="81" y="26"/>
                  </a:lnTo>
                  <a:lnTo>
                    <a:pt x="83" y="26"/>
                  </a:lnTo>
                  <a:lnTo>
                    <a:pt x="83" y="24"/>
                  </a:lnTo>
                  <a:lnTo>
                    <a:pt x="85" y="22"/>
                  </a:lnTo>
                  <a:lnTo>
                    <a:pt x="87" y="20"/>
                  </a:lnTo>
                  <a:lnTo>
                    <a:pt x="87" y="18"/>
                  </a:lnTo>
                  <a:close/>
                  <a:moveTo>
                    <a:pt x="101" y="7"/>
                  </a:moveTo>
                  <a:lnTo>
                    <a:pt x="103" y="7"/>
                  </a:lnTo>
                  <a:lnTo>
                    <a:pt x="107" y="9"/>
                  </a:lnTo>
                  <a:lnTo>
                    <a:pt x="107" y="11"/>
                  </a:lnTo>
                  <a:lnTo>
                    <a:pt x="109" y="13"/>
                  </a:lnTo>
                  <a:lnTo>
                    <a:pt x="111" y="15"/>
                  </a:lnTo>
                  <a:lnTo>
                    <a:pt x="111" y="18"/>
                  </a:lnTo>
                  <a:lnTo>
                    <a:pt x="111" y="20"/>
                  </a:lnTo>
                  <a:lnTo>
                    <a:pt x="109" y="22"/>
                  </a:lnTo>
                  <a:lnTo>
                    <a:pt x="107" y="26"/>
                  </a:lnTo>
                  <a:lnTo>
                    <a:pt x="107" y="27"/>
                  </a:lnTo>
                  <a:lnTo>
                    <a:pt x="103" y="27"/>
                  </a:lnTo>
                  <a:lnTo>
                    <a:pt x="101" y="27"/>
                  </a:lnTo>
                  <a:lnTo>
                    <a:pt x="98" y="27"/>
                  </a:lnTo>
                  <a:lnTo>
                    <a:pt x="96" y="27"/>
                  </a:lnTo>
                  <a:lnTo>
                    <a:pt x="94" y="26"/>
                  </a:lnTo>
                  <a:lnTo>
                    <a:pt x="92" y="22"/>
                  </a:lnTo>
                  <a:lnTo>
                    <a:pt x="92" y="20"/>
                  </a:lnTo>
                  <a:lnTo>
                    <a:pt x="92" y="18"/>
                  </a:lnTo>
                  <a:lnTo>
                    <a:pt x="92" y="15"/>
                  </a:lnTo>
                  <a:lnTo>
                    <a:pt x="92" y="13"/>
                  </a:lnTo>
                  <a:lnTo>
                    <a:pt x="94" y="11"/>
                  </a:lnTo>
                  <a:lnTo>
                    <a:pt x="96" y="9"/>
                  </a:lnTo>
                  <a:lnTo>
                    <a:pt x="98" y="7"/>
                  </a:lnTo>
                  <a:lnTo>
                    <a:pt x="101" y="7"/>
                  </a:lnTo>
                  <a:close/>
                  <a:moveTo>
                    <a:pt x="101" y="26"/>
                  </a:moveTo>
                  <a:lnTo>
                    <a:pt x="103" y="26"/>
                  </a:lnTo>
                  <a:lnTo>
                    <a:pt x="105" y="24"/>
                  </a:lnTo>
                  <a:lnTo>
                    <a:pt x="105" y="22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7" y="18"/>
                  </a:lnTo>
                  <a:lnTo>
                    <a:pt x="107" y="16"/>
                  </a:lnTo>
                  <a:lnTo>
                    <a:pt x="107" y="15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3" y="11"/>
                  </a:lnTo>
                  <a:lnTo>
                    <a:pt x="101" y="11"/>
                  </a:lnTo>
                  <a:lnTo>
                    <a:pt x="99" y="11"/>
                  </a:lnTo>
                  <a:lnTo>
                    <a:pt x="98" y="11"/>
                  </a:lnTo>
                  <a:lnTo>
                    <a:pt x="96" y="13"/>
                  </a:lnTo>
                  <a:lnTo>
                    <a:pt x="96" y="15"/>
                  </a:lnTo>
                  <a:lnTo>
                    <a:pt x="96" y="16"/>
                  </a:lnTo>
                  <a:lnTo>
                    <a:pt x="96" y="18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8" y="24"/>
                  </a:lnTo>
                  <a:lnTo>
                    <a:pt x="99" y="26"/>
                  </a:lnTo>
                  <a:lnTo>
                    <a:pt x="101" y="26"/>
                  </a:lnTo>
                  <a:close/>
                  <a:moveTo>
                    <a:pt x="114" y="7"/>
                  </a:moveTo>
                  <a:lnTo>
                    <a:pt x="123" y="7"/>
                  </a:lnTo>
                  <a:lnTo>
                    <a:pt x="125" y="9"/>
                  </a:lnTo>
                  <a:lnTo>
                    <a:pt x="127" y="9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9" y="15"/>
                  </a:lnTo>
                  <a:lnTo>
                    <a:pt x="127" y="16"/>
                  </a:lnTo>
                  <a:lnTo>
                    <a:pt x="125" y="16"/>
                  </a:lnTo>
                  <a:lnTo>
                    <a:pt x="127" y="18"/>
                  </a:lnTo>
                  <a:lnTo>
                    <a:pt x="129" y="18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31" y="24"/>
                  </a:lnTo>
                  <a:lnTo>
                    <a:pt x="129" y="26"/>
                  </a:lnTo>
                  <a:lnTo>
                    <a:pt x="127" y="27"/>
                  </a:lnTo>
                  <a:lnTo>
                    <a:pt x="125" y="27"/>
                  </a:lnTo>
                  <a:lnTo>
                    <a:pt x="123" y="27"/>
                  </a:lnTo>
                  <a:lnTo>
                    <a:pt x="114" y="27"/>
                  </a:lnTo>
                  <a:lnTo>
                    <a:pt x="114" y="7"/>
                  </a:lnTo>
                  <a:close/>
                  <a:moveTo>
                    <a:pt x="118" y="16"/>
                  </a:moveTo>
                  <a:lnTo>
                    <a:pt x="122" y="16"/>
                  </a:lnTo>
                  <a:lnTo>
                    <a:pt x="123" y="16"/>
                  </a:lnTo>
                  <a:lnTo>
                    <a:pt x="125" y="16"/>
                  </a:lnTo>
                  <a:lnTo>
                    <a:pt x="125" y="15"/>
                  </a:lnTo>
                  <a:lnTo>
                    <a:pt x="125" y="13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2" y="11"/>
                  </a:lnTo>
                  <a:lnTo>
                    <a:pt x="118" y="11"/>
                  </a:lnTo>
                  <a:lnTo>
                    <a:pt x="118" y="16"/>
                  </a:lnTo>
                  <a:close/>
                  <a:moveTo>
                    <a:pt x="118" y="26"/>
                  </a:moveTo>
                  <a:lnTo>
                    <a:pt x="123" y="26"/>
                  </a:lnTo>
                  <a:lnTo>
                    <a:pt x="125" y="24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27" y="20"/>
                  </a:lnTo>
                  <a:lnTo>
                    <a:pt x="125" y="20"/>
                  </a:lnTo>
                  <a:lnTo>
                    <a:pt x="125" y="18"/>
                  </a:lnTo>
                  <a:lnTo>
                    <a:pt x="122" y="18"/>
                  </a:lnTo>
                  <a:lnTo>
                    <a:pt x="118" y="18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4" name="Freeform 174"/>
            <p:cNvSpPr>
              <a:spLocks noEditPoints="1"/>
            </p:cNvSpPr>
            <p:nvPr/>
          </p:nvSpPr>
          <p:spPr bwMode="auto">
            <a:xfrm>
              <a:off x="720" y="2265"/>
              <a:ext cx="126" cy="32"/>
            </a:xfrm>
            <a:custGeom>
              <a:avLst/>
              <a:gdLst>
                <a:gd name="T0" fmla="*/ 7 w 126"/>
                <a:gd name="T1" fmla="*/ 19 h 32"/>
                <a:gd name="T2" fmla="*/ 6 w 126"/>
                <a:gd name="T3" fmla="*/ 24 h 32"/>
                <a:gd name="T4" fmla="*/ 4 w 126"/>
                <a:gd name="T5" fmla="*/ 26 h 32"/>
                <a:gd name="T6" fmla="*/ 0 w 126"/>
                <a:gd name="T7" fmla="*/ 28 h 32"/>
                <a:gd name="T8" fmla="*/ 2 w 126"/>
                <a:gd name="T9" fmla="*/ 24 h 32"/>
                <a:gd name="T10" fmla="*/ 4 w 126"/>
                <a:gd name="T11" fmla="*/ 22 h 32"/>
                <a:gd name="T12" fmla="*/ 4 w 126"/>
                <a:gd name="T13" fmla="*/ 0 h 32"/>
                <a:gd name="T14" fmla="*/ 22 w 126"/>
                <a:gd name="T15" fmla="*/ 26 h 32"/>
                <a:gd name="T16" fmla="*/ 19 w 126"/>
                <a:gd name="T17" fmla="*/ 4 h 32"/>
                <a:gd name="T18" fmla="*/ 30 w 126"/>
                <a:gd name="T19" fmla="*/ 22 h 32"/>
                <a:gd name="T20" fmla="*/ 39 w 126"/>
                <a:gd name="T21" fmla="*/ 8 h 32"/>
                <a:gd name="T22" fmla="*/ 43 w 126"/>
                <a:gd name="T23" fmla="*/ 26 h 32"/>
                <a:gd name="T24" fmla="*/ 39 w 126"/>
                <a:gd name="T25" fmla="*/ 11 h 32"/>
                <a:gd name="T26" fmla="*/ 31 w 126"/>
                <a:gd name="T27" fmla="*/ 26 h 32"/>
                <a:gd name="T28" fmla="*/ 28 w 126"/>
                <a:gd name="T29" fmla="*/ 8 h 32"/>
                <a:gd name="T30" fmla="*/ 30 w 126"/>
                <a:gd name="T31" fmla="*/ 22 h 32"/>
                <a:gd name="T32" fmla="*/ 63 w 126"/>
                <a:gd name="T33" fmla="*/ 26 h 32"/>
                <a:gd name="T34" fmla="*/ 61 w 126"/>
                <a:gd name="T35" fmla="*/ 10 h 32"/>
                <a:gd name="T36" fmla="*/ 52 w 126"/>
                <a:gd name="T37" fmla="*/ 26 h 32"/>
                <a:gd name="T38" fmla="*/ 48 w 126"/>
                <a:gd name="T39" fmla="*/ 8 h 32"/>
                <a:gd name="T40" fmla="*/ 85 w 126"/>
                <a:gd name="T41" fmla="*/ 21 h 32"/>
                <a:gd name="T42" fmla="*/ 83 w 126"/>
                <a:gd name="T43" fmla="*/ 24 h 32"/>
                <a:gd name="T44" fmla="*/ 81 w 126"/>
                <a:gd name="T45" fmla="*/ 26 h 32"/>
                <a:gd name="T46" fmla="*/ 76 w 126"/>
                <a:gd name="T47" fmla="*/ 28 h 32"/>
                <a:gd name="T48" fmla="*/ 72 w 126"/>
                <a:gd name="T49" fmla="*/ 26 h 32"/>
                <a:gd name="T50" fmla="*/ 68 w 126"/>
                <a:gd name="T51" fmla="*/ 22 h 32"/>
                <a:gd name="T52" fmla="*/ 67 w 126"/>
                <a:gd name="T53" fmla="*/ 17 h 32"/>
                <a:gd name="T54" fmla="*/ 68 w 126"/>
                <a:gd name="T55" fmla="*/ 11 h 32"/>
                <a:gd name="T56" fmla="*/ 72 w 126"/>
                <a:gd name="T57" fmla="*/ 8 h 32"/>
                <a:gd name="T58" fmla="*/ 78 w 126"/>
                <a:gd name="T59" fmla="*/ 6 h 32"/>
                <a:gd name="T60" fmla="*/ 81 w 126"/>
                <a:gd name="T61" fmla="*/ 8 h 32"/>
                <a:gd name="T62" fmla="*/ 85 w 126"/>
                <a:gd name="T63" fmla="*/ 11 h 32"/>
                <a:gd name="T64" fmla="*/ 85 w 126"/>
                <a:gd name="T65" fmla="*/ 19 h 32"/>
                <a:gd name="T66" fmla="*/ 72 w 126"/>
                <a:gd name="T67" fmla="*/ 21 h 32"/>
                <a:gd name="T68" fmla="*/ 74 w 126"/>
                <a:gd name="T69" fmla="*/ 24 h 32"/>
                <a:gd name="T70" fmla="*/ 78 w 126"/>
                <a:gd name="T71" fmla="*/ 24 h 32"/>
                <a:gd name="T72" fmla="*/ 79 w 126"/>
                <a:gd name="T73" fmla="*/ 22 h 32"/>
                <a:gd name="T74" fmla="*/ 81 w 126"/>
                <a:gd name="T75" fmla="*/ 21 h 32"/>
                <a:gd name="T76" fmla="*/ 85 w 126"/>
                <a:gd name="T77" fmla="*/ 21 h 32"/>
                <a:gd name="T78" fmla="*/ 81 w 126"/>
                <a:gd name="T79" fmla="*/ 13 h 32"/>
                <a:gd name="T80" fmla="*/ 79 w 126"/>
                <a:gd name="T81" fmla="*/ 10 h 32"/>
                <a:gd name="T82" fmla="*/ 76 w 126"/>
                <a:gd name="T83" fmla="*/ 10 h 32"/>
                <a:gd name="T84" fmla="*/ 72 w 126"/>
                <a:gd name="T85" fmla="*/ 11 h 32"/>
                <a:gd name="T86" fmla="*/ 70 w 126"/>
                <a:gd name="T87" fmla="*/ 13 h 32"/>
                <a:gd name="T88" fmla="*/ 81 w 126"/>
                <a:gd name="T89" fmla="*/ 15 h 32"/>
                <a:gd name="T90" fmla="*/ 89 w 126"/>
                <a:gd name="T91" fmla="*/ 26 h 32"/>
                <a:gd name="T92" fmla="*/ 92 w 126"/>
                <a:gd name="T93" fmla="*/ 8 h 32"/>
                <a:gd name="T94" fmla="*/ 102 w 126"/>
                <a:gd name="T95" fmla="*/ 24 h 32"/>
                <a:gd name="T96" fmla="*/ 105 w 126"/>
                <a:gd name="T97" fmla="*/ 8 h 32"/>
                <a:gd name="T98" fmla="*/ 107 w 126"/>
                <a:gd name="T99" fmla="*/ 24 h 32"/>
                <a:gd name="T100" fmla="*/ 103 w 126"/>
                <a:gd name="T101" fmla="*/ 32 h 32"/>
                <a:gd name="T102" fmla="*/ 126 w 126"/>
                <a:gd name="T103" fmla="*/ 26 h 32"/>
                <a:gd name="T104" fmla="*/ 115 w 126"/>
                <a:gd name="T105" fmla="*/ 17 h 32"/>
                <a:gd name="T106" fmla="*/ 113 w 126"/>
                <a:gd name="T107" fmla="*/ 26 h 32"/>
                <a:gd name="T108" fmla="*/ 111 w 126"/>
                <a:gd name="T109" fmla="*/ 8 h 32"/>
                <a:gd name="T110" fmla="*/ 113 w 126"/>
                <a:gd name="T111" fmla="*/ 15 h 32"/>
                <a:gd name="T112" fmla="*/ 126 w 126"/>
                <a:gd name="T113" fmla="*/ 8 h 32"/>
                <a:gd name="T114" fmla="*/ 126 w 126"/>
                <a:gd name="T115" fmla="*/ 26 h 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6"/>
                <a:gd name="T175" fmla="*/ 0 h 32"/>
                <a:gd name="T176" fmla="*/ 126 w 126"/>
                <a:gd name="T177" fmla="*/ 32 h 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6" h="32">
                  <a:moveTo>
                    <a:pt x="7" y="4"/>
                  </a:moveTo>
                  <a:lnTo>
                    <a:pt x="7" y="19"/>
                  </a:lnTo>
                  <a:lnTo>
                    <a:pt x="7" y="22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4" y="19"/>
                  </a:lnTo>
                  <a:lnTo>
                    <a:pt x="4" y="0"/>
                  </a:lnTo>
                  <a:lnTo>
                    <a:pt x="22" y="0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19" y="4"/>
                  </a:lnTo>
                  <a:lnTo>
                    <a:pt x="7" y="4"/>
                  </a:lnTo>
                  <a:close/>
                  <a:moveTo>
                    <a:pt x="30" y="22"/>
                  </a:moveTo>
                  <a:lnTo>
                    <a:pt x="30" y="22"/>
                  </a:lnTo>
                  <a:lnTo>
                    <a:pt x="39" y="8"/>
                  </a:lnTo>
                  <a:lnTo>
                    <a:pt x="43" y="8"/>
                  </a:lnTo>
                  <a:lnTo>
                    <a:pt x="43" y="26"/>
                  </a:lnTo>
                  <a:lnTo>
                    <a:pt x="39" y="26"/>
                  </a:lnTo>
                  <a:lnTo>
                    <a:pt x="39" y="11"/>
                  </a:lnTo>
                  <a:lnTo>
                    <a:pt x="31" y="26"/>
                  </a:lnTo>
                  <a:lnTo>
                    <a:pt x="28" y="26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0" y="22"/>
                  </a:lnTo>
                  <a:close/>
                  <a:moveTo>
                    <a:pt x="63" y="8"/>
                  </a:moveTo>
                  <a:lnTo>
                    <a:pt x="63" y="26"/>
                  </a:lnTo>
                  <a:lnTo>
                    <a:pt x="61" y="26"/>
                  </a:lnTo>
                  <a:lnTo>
                    <a:pt x="61" y="10"/>
                  </a:lnTo>
                  <a:lnTo>
                    <a:pt x="52" y="10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8" y="8"/>
                  </a:lnTo>
                  <a:lnTo>
                    <a:pt x="63" y="8"/>
                  </a:lnTo>
                  <a:close/>
                  <a:moveTo>
                    <a:pt x="85" y="21"/>
                  </a:moveTo>
                  <a:lnTo>
                    <a:pt x="85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68" y="22"/>
                  </a:lnTo>
                  <a:lnTo>
                    <a:pt x="68" y="21"/>
                  </a:lnTo>
                  <a:lnTo>
                    <a:pt x="67" y="17"/>
                  </a:lnTo>
                  <a:lnTo>
                    <a:pt x="68" y="15"/>
                  </a:lnTo>
                  <a:lnTo>
                    <a:pt x="68" y="11"/>
                  </a:lnTo>
                  <a:lnTo>
                    <a:pt x="70" y="10"/>
                  </a:lnTo>
                  <a:lnTo>
                    <a:pt x="72" y="8"/>
                  </a:lnTo>
                  <a:lnTo>
                    <a:pt x="74" y="8"/>
                  </a:lnTo>
                  <a:lnTo>
                    <a:pt x="78" y="6"/>
                  </a:lnTo>
                  <a:lnTo>
                    <a:pt x="79" y="8"/>
                  </a:lnTo>
                  <a:lnTo>
                    <a:pt x="81" y="8"/>
                  </a:lnTo>
                  <a:lnTo>
                    <a:pt x="83" y="10"/>
                  </a:lnTo>
                  <a:lnTo>
                    <a:pt x="85" y="11"/>
                  </a:lnTo>
                  <a:lnTo>
                    <a:pt x="85" y="15"/>
                  </a:lnTo>
                  <a:lnTo>
                    <a:pt x="85" y="19"/>
                  </a:lnTo>
                  <a:lnTo>
                    <a:pt x="70" y="19"/>
                  </a:lnTo>
                  <a:lnTo>
                    <a:pt x="72" y="21"/>
                  </a:lnTo>
                  <a:lnTo>
                    <a:pt x="72" y="22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79" y="24"/>
                  </a:lnTo>
                  <a:lnTo>
                    <a:pt x="79" y="22"/>
                  </a:lnTo>
                  <a:lnTo>
                    <a:pt x="81" y="22"/>
                  </a:lnTo>
                  <a:lnTo>
                    <a:pt x="81" y="21"/>
                  </a:lnTo>
                  <a:lnTo>
                    <a:pt x="85" y="21"/>
                  </a:lnTo>
                  <a:close/>
                  <a:moveTo>
                    <a:pt x="81" y="15"/>
                  </a:moveTo>
                  <a:lnTo>
                    <a:pt x="81" y="13"/>
                  </a:lnTo>
                  <a:lnTo>
                    <a:pt x="79" y="11"/>
                  </a:lnTo>
                  <a:lnTo>
                    <a:pt x="79" y="10"/>
                  </a:lnTo>
                  <a:lnTo>
                    <a:pt x="76" y="10"/>
                  </a:lnTo>
                  <a:lnTo>
                    <a:pt x="74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81" y="15"/>
                  </a:lnTo>
                  <a:close/>
                  <a:moveTo>
                    <a:pt x="103" y="26"/>
                  </a:moveTo>
                  <a:lnTo>
                    <a:pt x="89" y="26"/>
                  </a:lnTo>
                  <a:lnTo>
                    <a:pt x="89" y="8"/>
                  </a:lnTo>
                  <a:lnTo>
                    <a:pt x="92" y="8"/>
                  </a:lnTo>
                  <a:lnTo>
                    <a:pt x="92" y="24"/>
                  </a:lnTo>
                  <a:lnTo>
                    <a:pt x="102" y="24"/>
                  </a:lnTo>
                  <a:lnTo>
                    <a:pt x="102" y="8"/>
                  </a:lnTo>
                  <a:lnTo>
                    <a:pt x="105" y="8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7" y="32"/>
                  </a:lnTo>
                  <a:lnTo>
                    <a:pt x="103" y="32"/>
                  </a:lnTo>
                  <a:lnTo>
                    <a:pt x="103" y="26"/>
                  </a:lnTo>
                  <a:close/>
                  <a:moveTo>
                    <a:pt x="126" y="26"/>
                  </a:moveTo>
                  <a:lnTo>
                    <a:pt x="122" y="26"/>
                  </a:lnTo>
                  <a:lnTo>
                    <a:pt x="115" y="17"/>
                  </a:lnTo>
                  <a:lnTo>
                    <a:pt x="113" y="19"/>
                  </a:lnTo>
                  <a:lnTo>
                    <a:pt x="113" y="26"/>
                  </a:lnTo>
                  <a:lnTo>
                    <a:pt x="111" y="26"/>
                  </a:lnTo>
                  <a:lnTo>
                    <a:pt x="111" y="8"/>
                  </a:lnTo>
                  <a:lnTo>
                    <a:pt x="113" y="8"/>
                  </a:lnTo>
                  <a:lnTo>
                    <a:pt x="113" y="15"/>
                  </a:lnTo>
                  <a:lnTo>
                    <a:pt x="122" y="8"/>
                  </a:lnTo>
                  <a:lnTo>
                    <a:pt x="126" y="8"/>
                  </a:lnTo>
                  <a:lnTo>
                    <a:pt x="116" y="15"/>
                  </a:lnTo>
                  <a:lnTo>
                    <a:pt x="126" y="2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5" name="Freeform 175"/>
            <p:cNvSpPr>
              <a:spLocks noEditPoints="1"/>
            </p:cNvSpPr>
            <p:nvPr/>
          </p:nvSpPr>
          <p:spPr bwMode="auto">
            <a:xfrm>
              <a:off x="655" y="2160"/>
              <a:ext cx="87" cy="35"/>
            </a:xfrm>
            <a:custGeom>
              <a:avLst/>
              <a:gdLst>
                <a:gd name="T0" fmla="*/ 8 w 87"/>
                <a:gd name="T1" fmla="*/ 28 h 35"/>
                <a:gd name="T2" fmla="*/ 2 w 87"/>
                <a:gd name="T3" fmla="*/ 22 h 35"/>
                <a:gd name="T4" fmla="*/ 0 w 87"/>
                <a:gd name="T5" fmla="*/ 15 h 35"/>
                <a:gd name="T6" fmla="*/ 2 w 87"/>
                <a:gd name="T7" fmla="*/ 7 h 35"/>
                <a:gd name="T8" fmla="*/ 8 w 87"/>
                <a:gd name="T9" fmla="*/ 2 h 35"/>
                <a:gd name="T10" fmla="*/ 17 w 87"/>
                <a:gd name="T11" fmla="*/ 0 h 35"/>
                <a:gd name="T12" fmla="*/ 24 w 87"/>
                <a:gd name="T13" fmla="*/ 5 h 35"/>
                <a:gd name="T14" fmla="*/ 26 w 87"/>
                <a:gd name="T15" fmla="*/ 11 h 35"/>
                <a:gd name="T16" fmla="*/ 26 w 87"/>
                <a:gd name="T17" fmla="*/ 18 h 35"/>
                <a:gd name="T18" fmla="*/ 23 w 87"/>
                <a:gd name="T19" fmla="*/ 26 h 35"/>
                <a:gd name="T20" fmla="*/ 13 w 87"/>
                <a:gd name="T21" fmla="*/ 28 h 35"/>
                <a:gd name="T22" fmla="*/ 10 w 87"/>
                <a:gd name="T23" fmla="*/ 4 h 35"/>
                <a:gd name="T24" fmla="*/ 4 w 87"/>
                <a:gd name="T25" fmla="*/ 11 h 35"/>
                <a:gd name="T26" fmla="*/ 6 w 87"/>
                <a:gd name="T27" fmla="*/ 20 h 35"/>
                <a:gd name="T28" fmla="*/ 11 w 87"/>
                <a:gd name="T29" fmla="*/ 24 h 35"/>
                <a:gd name="T30" fmla="*/ 19 w 87"/>
                <a:gd name="T31" fmla="*/ 24 h 35"/>
                <a:gd name="T32" fmla="*/ 23 w 87"/>
                <a:gd name="T33" fmla="*/ 17 h 35"/>
                <a:gd name="T34" fmla="*/ 23 w 87"/>
                <a:gd name="T35" fmla="*/ 9 h 35"/>
                <a:gd name="T36" fmla="*/ 17 w 87"/>
                <a:gd name="T37" fmla="*/ 4 h 35"/>
                <a:gd name="T38" fmla="*/ 34 w 87"/>
                <a:gd name="T39" fmla="*/ 7 h 35"/>
                <a:gd name="T40" fmla="*/ 35 w 87"/>
                <a:gd name="T41" fmla="*/ 9 h 35"/>
                <a:gd name="T42" fmla="*/ 39 w 87"/>
                <a:gd name="T43" fmla="*/ 7 h 35"/>
                <a:gd name="T44" fmla="*/ 47 w 87"/>
                <a:gd name="T45" fmla="*/ 11 h 35"/>
                <a:gd name="T46" fmla="*/ 48 w 87"/>
                <a:gd name="T47" fmla="*/ 17 h 35"/>
                <a:gd name="T48" fmla="*/ 47 w 87"/>
                <a:gd name="T49" fmla="*/ 24 h 35"/>
                <a:gd name="T50" fmla="*/ 39 w 87"/>
                <a:gd name="T51" fmla="*/ 28 h 35"/>
                <a:gd name="T52" fmla="*/ 35 w 87"/>
                <a:gd name="T53" fmla="*/ 26 h 35"/>
                <a:gd name="T54" fmla="*/ 34 w 87"/>
                <a:gd name="T55" fmla="*/ 35 h 35"/>
                <a:gd name="T56" fmla="*/ 39 w 87"/>
                <a:gd name="T57" fmla="*/ 26 h 35"/>
                <a:gd name="T58" fmla="*/ 43 w 87"/>
                <a:gd name="T59" fmla="*/ 24 h 35"/>
                <a:gd name="T60" fmla="*/ 45 w 87"/>
                <a:gd name="T61" fmla="*/ 18 h 35"/>
                <a:gd name="T62" fmla="*/ 45 w 87"/>
                <a:gd name="T63" fmla="*/ 13 h 35"/>
                <a:gd name="T64" fmla="*/ 39 w 87"/>
                <a:gd name="T65" fmla="*/ 11 h 35"/>
                <a:gd name="T66" fmla="*/ 34 w 87"/>
                <a:gd name="T67" fmla="*/ 15 h 35"/>
                <a:gd name="T68" fmla="*/ 35 w 87"/>
                <a:gd name="T69" fmla="*/ 24 h 35"/>
                <a:gd name="T70" fmla="*/ 69 w 87"/>
                <a:gd name="T71" fmla="*/ 22 h 35"/>
                <a:gd name="T72" fmla="*/ 67 w 87"/>
                <a:gd name="T73" fmla="*/ 26 h 35"/>
                <a:gd name="T74" fmla="*/ 59 w 87"/>
                <a:gd name="T75" fmla="*/ 28 h 35"/>
                <a:gd name="T76" fmla="*/ 54 w 87"/>
                <a:gd name="T77" fmla="*/ 26 h 35"/>
                <a:gd name="T78" fmla="*/ 50 w 87"/>
                <a:gd name="T79" fmla="*/ 18 h 35"/>
                <a:gd name="T80" fmla="*/ 54 w 87"/>
                <a:gd name="T81" fmla="*/ 11 h 35"/>
                <a:gd name="T82" fmla="*/ 59 w 87"/>
                <a:gd name="T83" fmla="*/ 7 h 35"/>
                <a:gd name="T84" fmla="*/ 67 w 87"/>
                <a:gd name="T85" fmla="*/ 11 h 35"/>
                <a:gd name="T86" fmla="*/ 69 w 87"/>
                <a:gd name="T87" fmla="*/ 18 h 35"/>
                <a:gd name="T88" fmla="*/ 56 w 87"/>
                <a:gd name="T89" fmla="*/ 24 h 35"/>
                <a:gd name="T90" fmla="*/ 61 w 87"/>
                <a:gd name="T91" fmla="*/ 26 h 35"/>
                <a:gd name="T92" fmla="*/ 65 w 87"/>
                <a:gd name="T93" fmla="*/ 24 h 35"/>
                <a:gd name="T94" fmla="*/ 69 w 87"/>
                <a:gd name="T95" fmla="*/ 22 h 35"/>
                <a:gd name="T96" fmla="*/ 63 w 87"/>
                <a:gd name="T97" fmla="*/ 11 h 35"/>
                <a:gd name="T98" fmla="*/ 58 w 87"/>
                <a:gd name="T99" fmla="*/ 11 h 35"/>
                <a:gd name="T100" fmla="*/ 56 w 87"/>
                <a:gd name="T101" fmla="*/ 13 h 35"/>
                <a:gd name="T102" fmla="*/ 65 w 87"/>
                <a:gd name="T103" fmla="*/ 17 h 35"/>
                <a:gd name="T104" fmla="*/ 76 w 87"/>
                <a:gd name="T105" fmla="*/ 24 h 35"/>
                <a:gd name="T106" fmla="*/ 71 w 87"/>
                <a:gd name="T107" fmla="*/ 28 h 35"/>
                <a:gd name="T108" fmla="*/ 72 w 87"/>
                <a:gd name="T109" fmla="*/ 24 h 35"/>
                <a:gd name="T110" fmla="*/ 72 w 87"/>
                <a:gd name="T111" fmla="*/ 7 h 35"/>
                <a:gd name="T112" fmla="*/ 84 w 87"/>
                <a:gd name="T113" fmla="*/ 28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87"/>
                <a:gd name="T172" fmla="*/ 0 h 35"/>
                <a:gd name="T173" fmla="*/ 87 w 87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87" h="35">
                  <a:moveTo>
                    <a:pt x="13" y="28"/>
                  </a:moveTo>
                  <a:lnTo>
                    <a:pt x="11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2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5"/>
                  </a:lnTo>
                  <a:lnTo>
                    <a:pt x="6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4" y="5"/>
                  </a:lnTo>
                  <a:lnTo>
                    <a:pt x="26" y="7"/>
                  </a:lnTo>
                  <a:lnTo>
                    <a:pt x="26" y="9"/>
                  </a:lnTo>
                  <a:lnTo>
                    <a:pt x="26" y="11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8"/>
                  </a:lnTo>
                  <a:lnTo>
                    <a:pt x="26" y="22"/>
                  </a:lnTo>
                  <a:lnTo>
                    <a:pt x="24" y="24"/>
                  </a:lnTo>
                  <a:lnTo>
                    <a:pt x="23" y="26"/>
                  </a:lnTo>
                  <a:lnTo>
                    <a:pt x="21" y="28"/>
                  </a:lnTo>
                  <a:lnTo>
                    <a:pt x="17" y="28"/>
                  </a:lnTo>
                  <a:lnTo>
                    <a:pt x="13" y="28"/>
                  </a:lnTo>
                  <a:close/>
                  <a:moveTo>
                    <a:pt x="13" y="4"/>
                  </a:moveTo>
                  <a:lnTo>
                    <a:pt x="11" y="4"/>
                  </a:lnTo>
                  <a:lnTo>
                    <a:pt x="10" y="4"/>
                  </a:lnTo>
                  <a:lnTo>
                    <a:pt x="8" y="5"/>
                  </a:lnTo>
                  <a:lnTo>
                    <a:pt x="6" y="9"/>
                  </a:lnTo>
                  <a:lnTo>
                    <a:pt x="4" y="11"/>
                  </a:lnTo>
                  <a:lnTo>
                    <a:pt x="4" y="15"/>
                  </a:lnTo>
                  <a:lnTo>
                    <a:pt x="4" y="17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10" y="24"/>
                  </a:lnTo>
                  <a:lnTo>
                    <a:pt x="11" y="24"/>
                  </a:lnTo>
                  <a:lnTo>
                    <a:pt x="13" y="26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1" y="5"/>
                  </a:lnTo>
                  <a:lnTo>
                    <a:pt x="19" y="4"/>
                  </a:lnTo>
                  <a:lnTo>
                    <a:pt x="17" y="4"/>
                  </a:lnTo>
                  <a:lnTo>
                    <a:pt x="13" y="4"/>
                  </a:lnTo>
                  <a:close/>
                  <a:moveTo>
                    <a:pt x="32" y="7"/>
                  </a:moveTo>
                  <a:lnTo>
                    <a:pt x="34" y="7"/>
                  </a:lnTo>
                  <a:lnTo>
                    <a:pt x="34" y="11"/>
                  </a:lnTo>
                  <a:lnTo>
                    <a:pt x="35" y="9"/>
                  </a:lnTo>
                  <a:lnTo>
                    <a:pt x="37" y="9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3" y="7"/>
                  </a:lnTo>
                  <a:lnTo>
                    <a:pt x="45" y="9"/>
                  </a:lnTo>
                  <a:lnTo>
                    <a:pt x="47" y="11"/>
                  </a:lnTo>
                  <a:lnTo>
                    <a:pt x="47" y="13"/>
                  </a:lnTo>
                  <a:lnTo>
                    <a:pt x="48" y="15"/>
                  </a:lnTo>
                  <a:lnTo>
                    <a:pt x="48" y="17"/>
                  </a:lnTo>
                  <a:lnTo>
                    <a:pt x="48" y="20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5" y="26"/>
                  </a:lnTo>
                  <a:lnTo>
                    <a:pt x="43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5" y="26"/>
                  </a:lnTo>
                  <a:lnTo>
                    <a:pt x="34" y="26"/>
                  </a:lnTo>
                  <a:lnTo>
                    <a:pt x="34" y="35"/>
                  </a:lnTo>
                  <a:lnTo>
                    <a:pt x="32" y="35"/>
                  </a:lnTo>
                  <a:lnTo>
                    <a:pt x="32" y="7"/>
                  </a:lnTo>
                  <a:close/>
                  <a:moveTo>
                    <a:pt x="39" y="26"/>
                  </a:moveTo>
                  <a:lnTo>
                    <a:pt x="41" y="26"/>
                  </a:lnTo>
                  <a:lnTo>
                    <a:pt x="43" y="24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18"/>
                  </a:lnTo>
                  <a:lnTo>
                    <a:pt x="45" y="17"/>
                  </a:lnTo>
                  <a:lnTo>
                    <a:pt x="45" y="15"/>
                  </a:lnTo>
                  <a:lnTo>
                    <a:pt x="45" y="13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3"/>
                  </a:lnTo>
                  <a:lnTo>
                    <a:pt x="34" y="15"/>
                  </a:lnTo>
                  <a:lnTo>
                    <a:pt x="34" y="18"/>
                  </a:lnTo>
                  <a:lnTo>
                    <a:pt x="34" y="22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6"/>
                  </a:lnTo>
                  <a:close/>
                  <a:moveTo>
                    <a:pt x="69" y="22"/>
                  </a:moveTo>
                  <a:lnTo>
                    <a:pt x="69" y="22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5" y="26"/>
                  </a:lnTo>
                  <a:lnTo>
                    <a:pt x="63" y="28"/>
                  </a:lnTo>
                  <a:lnTo>
                    <a:pt x="59" y="28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0" y="20"/>
                  </a:lnTo>
                  <a:lnTo>
                    <a:pt x="50" y="18"/>
                  </a:lnTo>
                  <a:lnTo>
                    <a:pt x="50" y="15"/>
                  </a:lnTo>
                  <a:lnTo>
                    <a:pt x="52" y="13"/>
                  </a:lnTo>
                  <a:lnTo>
                    <a:pt x="54" y="11"/>
                  </a:lnTo>
                  <a:lnTo>
                    <a:pt x="56" y="9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3" y="7"/>
                  </a:lnTo>
                  <a:lnTo>
                    <a:pt x="65" y="9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9" y="15"/>
                  </a:lnTo>
                  <a:lnTo>
                    <a:pt x="69" y="18"/>
                  </a:lnTo>
                  <a:lnTo>
                    <a:pt x="54" y="18"/>
                  </a:lnTo>
                  <a:lnTo>
                    <a:pt x="54" y="22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2"/>
                  </a:lnTo>
                  <a:lnTo>
                    <a:pt x="69" y="22"/>
                  </a:lnTo>
                  <a:close/>
                  <a:moveTo>
                    <a:pt x="65" y="17"/>
                  </a:moveTo>
                  <a:lnTo>
                    <a:pt x="65" y="13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8" y="11"/>
                  </a:lnTo>
                  <a:lnTo>
                    <a:pt x="56" y="13"/>
                  </a:lnTo>
                  <a:lnTo>
                    <a:pt x="54" y="15"/>
                  </a:lnTo>
                  <a:lnTo>
                    <a:pt x="54" y="17"/>
                  </a:lnTo>
                  <a:lnTo>
                    <a:pt x="65" y="17"/>
                  </a:lnTo>
                  <a:close/>
                  <a:moveTo>
                    <a:pt x="76" y="11"/>
                  </a:moveTo>
                  <a:lnTo>
                    <a:pt x="76" y="22"/>
                  </a:lnTo>
                  <a:lnTo>
                    <a:pt x="76" y="24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71" y="28"/>
                  </a:lnTo>
                  <a:lnTo>
                    <a:pt x="71" y="24"/>
                  </a:lnTo>
                  <a:lnTo>
                    <a:pt x="72" y="24"/>
                  </a:lnTo>
                  <a:lnTo>
                    <a:pt x="72" y="22"/>
                  </a:lnTo>
                  <a:lnTo>
                    <a:pt x="72" y="7"/>
                  </a:lnTo>
                  <a:lnTo>
                    <a:pt x="87" y="7"/>
                  </a:lnTo>
                  <a:lnTo>
                    <a:pt x="87" y="28"/>
                  </a:lnTo>
                  <a:lnTo>
                    <a:pt x="84" y="28"/>
                  </a:lnTo>
                  <a:lnTo>
                    <a:pt x="84" y="11"/>
                  </a:lnTo>
                  <a:lnTo>
                    <a:pt x="76" y="11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6" name="Freeform 176"/>
            <p:cNvSpPr>
              <a:spLocks noEditPoints="1"/>
            </p:cNvSpPr>
            <p:nvPr/>
          </p:nvSpPr>
          <p:spPr bwMode="auto">
            <a:xfrm>
              <a:off x="894" y="1898"/>
              <a:ext cx="99" cy="35"/>
            </a:xfrm>
            <a:custGeom>
              <a:avLst/>
              <a:gdLst>
                <a:gd name="T0" fmla="*/ 20 w 99"/>
                <a:gd name="T1" fmla="*/ 3 h 35"/>
                <a:gd name="T2" fmla="*/ 9 w 99"/>
                <a:gd name="T3" fmla="*/ 27 h 35"/>
                <a:gd name="T4" fmla="*/ 0 w 99"/>
                <a:gd name="T5" fmla="*/ 0 h 35"/>
                <a:gd name="T6" fmla="*/ 35 w 99"/>
                <a:gd name="T7" fmla="*/ 9 h 35"/>
                <a:gd name="T8" fmla="*/ 37 w 99"/>
                <a:gd name="T9" fmla="*/ 12 h 35"/>
                <a:gd name="T10" fmla="*/ 35 w 99"/>
                <a:gd name="T11" fmla="*/ 16 h 35"/>
                <a:gd name="T12" fmla="*/ 37 w 99"/>
                <a:gd name="T13" fmla="*/ 18 h 35"/>
                <a:gd name="T14" fmla="*/ 38 w 99"/>
                <a:gd name="T15" fmla="*/ 24 h 35"/>
                <a:gd name="T16" fmla="*/ 35 w 99"/>
                <a:gd name="T17" fmla="*/ 27 h 35"/>
                <a:gd name="T18" fmla="*/ 22 w 99"/>
                <a:gd name="T19" fmla="*/ 27 h 35"/>
                <a:gd name="T20" fmla="*/ 29 w 99"/>
                <a:gd name="T21" fmla="*/ 16 h 35"/>
                <a:gd name="T22" fmla="*/ 33 w 99"/>
                <a:gd name="T23" fmla="*/ 14 h 35"/>
                <a:gd name="T24" fmla="*/ 35 w 99"/>
                <a:gd name="T25" fmla="*/ 12 h 35"/>
                <a:gd name="T26" fmla="*/ 31 w 99"/>
                <a:gd name="T27" fmla="*/ 11 h 35"/>
                <a:gd name="T28" fmla="*/ 26 w 99"/>
                <a:gd name="T29" fmla="*/ 16 h 35"/>
                <a:gd name="T30" fmla="*/ 33 w 99"/>
                <a:gd name="T31" fmla="*/ 24 h 35"/>
                <a:gd name="T32" fmla="*/ 35 w 99"/>
                <a:gd name="T33" fmla="*/ 22 h 35"/>
                <a:gd name="T34" fmla="*/ 33 w 99"/>
                <a:gd name="T35" fmla="*/ 18 h 35"/>
                <a:gd name="T36" fmla="*/ 26 w 99"/>
                <a:gd name="T37" fmla="*/ 24 h 35"/>
                <a:gd name="T38" fmla="*/ 59 w 99"/>
                <a:gd name="T39" fmla="*/ 24 h 35"/>
                <a:gd name="T40" fmla="*/ 53 w 99"/>
                <a:gd name="T41" fmla="*/ 27 h 35"/>
                <a:gd name="T42" fmla="*/ 46 w 99"/>
                <a:gd name="T43" fmla="*/ 27 h 35"/>
                <a:gd name="T44" fmla="*/ 42 w 99"/>
                <a:gd name="T45" fmla="*/ 20 h 35"/>
                <a:gd name="T46" fmla="*/ 42 w 99"/>
                <a:gd name="T47" fmla="*/ 12 h 35"/>
                <a:gd name="T48" fmla="*/ 48 w 99"/>
                <a:gd name="T49" fmla="*/ 7 h 35"/>
                <a:gd name="T50" fmla="*/ 55 w 99"/>
                <a:gd name="T51" fmla="*/ 9 h 35"/>
                <a:gd name="T52" fmla="*/ 59 w 99"/>
                <a:gd name="T53" fmla="*/ 14 h 35"/>
                <a:gd name="T54" fmla="*/ 46 w 99"/>
                <a:gd name="T55" fmla="*/ 22 h 35"/>
                <a:gd name="T56" fmla="*/ 51 w 99"/>
                <a:gd name="T57" fmla="*/ 25 h 35"/>
                <a:gd name="T58" fmla="*/ 55 w 99"/>
                <a:gd name="T59" fmla="*/ 24 h 35"/>
                <a:gd name="T60" fmla="*/ 55 w 99"/>
                <a:gd name="T61" fmla="*/ 22 h 35"/>
                <a:gd name="T62" fmla="*/ 55 w 99"/>
                <a:gd name="T63" fmla="*/ 12 h 35"/>
                <a:gd name="T64" fmla="*/ 50 w 99"/>
                <a:gd name="T65" fmla="*/ 11 h 35"/>
                <a:gd name="T66" fmla="*/ 46 w 99"/>
                <a:gd name="T67" fmla="*/ 12 h 35"/>
                <a:gd name="T68" fmla="*/ 44 w 99"/>
                <a:gd name="T69" fmla="*/ 16 h 35"/>
                <a:gd name="T70" fmla="*/ 66 w 99"/>
                <a:gd name="T71" fmla="*/ 7 h 35"/>
                <a:gd name="T72" fmla="*/ 68 w 99"/>
                <a:gd name="T73" fmla="*/ 9 h 35"/>
                <a:gd name="T74" fmla="*/ 72 w 99"/>
                <a:gd name="T75" fmla="*/ 7 h 35"/>
                <a:gd name="T76" fmla="*/ 79 w 99"/>
                <a:gd name="T77" fmla="*/ 11 h 35"/>
                <a:gd name="T78" fmla="*/ 81 w 99"/>
                <a:gd name="T79" fmla="*/ 16 h 35"/>
                <a:gd name="T80" fmla="*/ 79 w 99"/>
                <a:gd name="T81" fmla="*/ 24 h 35"/>
                <a:gd name="T82" fmla="*/ 72 w 99"/>
                <a:gd name="T83" fmla="*/ 27 h 35"/>
                <a:gd name="T84" fmla="*/ 68 w 99"/>
                <a:gd name="T85" fmla="*/ 25 h 35"/>
                <a:gd name="T86" fmla="*/ 66 w 99"/>
                <a:gd name="T87" fmla="*/ 35 h 35"/>
                <a:gd name="T88" fmla="*/ 72 w 99"/>
                <a:gd name="T89" fmla="*/ 25 h 35"/>
                <a:gd name="T90" fmla="*/ 75 w 99"/>
                <a:gd name="T91" fmla="*/ 24 h 35"/>
                <a:gd name="T92" fmla="*/ 77 w 99"/>
                <a:gd name="T93" fmla="*/ 18 h 35"/>
                <a:gd name="T94" fmla="*/ 75 w 99"/>
                <a:gd name="T95" fmla="*/ 12 h 35"/>
                <a:gd name="T96" fmla="*/ 72 w 99"/>
                <a:gd name="T97" fmla="*/ 11 h 35"/>
                <a:gd name="T98" fmla="*/ 66 w 99"/>
                <a:gd name="T99" fmla="*/ 14 h 35"/>
                <a:gd name="T100" fmla="*/ 68 w 99"/>
                <a:gd name="T101" fmla="*/ 24 h 35"/>
                <a:gd name="T102" fmla="*/ 99 w 99"/>
                <a:gd name="T103" fmla="*/ 22 h 35"/>
                <a:gd name="T104" fmla="*/ 98 w 99"/>
                <a:gd name="T105" fmla="*/ 25 h 35"/>
                <a:gd name="T106" fmla="*/ 92 w 99"/>
                <a:gd name="T107" fmla="*/ 27 h 35"/>
                <a:gd name="T108" fmla="*/ 87 w 99"/>
                <a:gd name="T109" fmla="*/ 7 h 35"/>
                <a:gd name="T110" fmla="*/ 96 w 99"/>
                <a:gd name="T111" fmla="*/ 16 h 35"/>
                <a:gd name="T112" fmla="*/ 99 w 99"/>
                <a:gd name="T113" fmla="*/ 22 h 35"/>
                <a:gd name="T114" fmla="*/ 94 w 99"/>
                <a:gd name="T115" fmla="*/ 24 h 35"/>
                <a:gd name="T116" fmla="*/ 96 w 99"/>
                <a:gd name="T117" fmla="*/ 22 h 35"/>
                <a:gd name="T118" fmla="*/ 94 w 99"/>
                <a:gd name="T119" fmla="*/ 18 h 35"/>
                <a:gd name="T120" fmla="*/ 87 w 99"/>
                <a:gd name="T121" fmla="*/ 24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9"/>
                <a:gd name="T184" fmla="*/ 0 h 35"/>
                <a:gd name="T185" fmla="*/ 99 w 99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9" h="35">
                  <a:moveTo>
                    <a:pt x="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11" y="3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22" y="7"/>
                  </a:moveTo>
                  <a:lnTo>
                    <a:pt x="31" y="7"/>
                  </a:lnTo>
                  <a:lnTo>
                    <a:pt x="35" y="9"/>
                  </a:lnTo>
                  <a:lnTo>
                    <a:pt x="37" y="9"/>
                  </a:lnTo>
                  <a:lnTo>
                    <a:pt x="37" y="11"/>
                  </a:lnTo>
                  <a:lnTo>
                    <a:pt x="37" y="12"/>
                  </a:lnTo>
                  <a:lnTo>
                    <a:pt x="37" y="14"/>
                  </a:lnTo>
                  <a:lnTo>
                    <a:pt x="35" y="16"/>
                  </a:lnTo>
                  <a:lnTo>
                    <a:pt x="35" y="18"/>
                  </a:lnTo>
                  <a:lnTo>
                    <a:pt x="37" y="18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2" y="27"/>
                  </a:lnTo>
                  <a:lnTo>
                    <a:pt x="22" y="7"/>
                  </a:lnTo>
                  <a:close/>
                  <a:moveTo>
                    <a:pt x="26" y="16"/>
                  </a:moveTo>
                  <a:lnTo>
                    <a:pt x="29" y="16"/>
                  </a:lnTo>
                  <a:lnTo>
                    <a:pt x="31" y="16"/>
                  </a:lnTo>
                  <a:lnTo>
                    <a:pt x="33" y="16"/>
                  </a:lnTo>
                  <a:lnTo>
                    <a:pt x="33" y="14"/>
                  </a:lnTo>
                  <a:lnTo>
                    <a:pt x="35" y="12"/>
                  </a:lnTo>
                  <a:lnTo>
                    <a:pt x="33" y="12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6" y="11"/>
                  </a:lnTo>
                  <a:lnTo>
                    <a:pt x="26" y="16"/>
                  </a:lnTo>
                  <a:close/>
                  <a:moveTo>
                    <a:pt x="26" y="24"/>
                  </a:moveTo>
                  <a:lnTo>
                    <a:pt x="31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26" y="18"/>
                  </a:lnTo>
                  <a:lnTo>
                    <a:pt x="26" y="24"/>
                  </a:lnTo>
                  <a:close/>
                  <a:moveTo>
                    <a:pt x="59" y="22"/>
                  </a:moveTo>
                  <a:lnTo>
                    <a:pt x="59" y="22"/>
                  </a:lnTo>
                  <a:lnTo>
                    <a:pt x="59" y="24"/>
                  </a:lnTo>
                  <a:lnTo>
                    <a:pt x="57" y="25"/>
                  </a:lnTo>
                  <a:lnTo>
                    <a:pt x="55" y="25"/>
                  </a:lnTo>
                  <a:lnTo>
                    <a:pt x="53" y="27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4" y="25"/>
                  </a:lnTo>
                  <a:lnTo>
                    <a:pt x="42" y="24"/>
                  </a:lnTo>
                  <a:lnTo>
                    <a:pt x="42" y="20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2" y="12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3" y="7"/>
                  </a:lnTo>
                  <a:lnTo>
                    <a:pt x="55" y="9"/>
                  </a:lnTo>
                  <a:lnTo>
                    <a:pt x="57" y="11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9" y="18"/>
                  </a:lnTo>
                  <a:lnTo>
                    <a:pt x="44" y="18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51" y="25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5" y="22"/>
                  </a:lnTo>
                  <a:lnTo>
                    <a:pt x="59" y="22"/>
                  </a:lnTo>
                  <a:close/>
                  <a:moveTo>
                    <a:pt x="55" y="16"/>
                  </a:moveTo>
                  <a:lnTo>
                    <a:pt x="55" y="12"/>
                  </a:lnTo>
                  <a:lnTo>
                    <a:pt x="55" y="11"/>
                  </a:lnTo>
                  <a:lnTo>
                    <a:pt x="53" y="11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6" y="12"/>
                  </a:lnTo>
                  <a:lnTo>
                    <a:pt x="46" y="14"/>
                  </a:lnTo>
                  <a:lnTo>
                    <a:pt x="44" y="16"/>
                  </a:lnTo>
                  <a:lnTo>
                    <a:pt x="55" y="16"/>
                  </a:lnTo>
                  <a:close/>
                  <a:moveTo>
                    <a:pt x="62" y="7"/>
                  </a:moveTo>
                  <a:lnTo>
                    <a:pt x="66" y="7"/>
                  </a:lnTo>
                  <a:lnTo>
                    <a:pt x="66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5" y="7"/>
                  </a:lnTo>
                  <a:lnTo>
                    <a:pt x="77" y="9"/>
                  </a:lnTo>
                  <a:lnTo>
                    <a:pt x="79" y="11"/>
                  </a:lnTo>
                  <a:lnTo>
                    <a:pt x="79" y="12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1" y="20"/>
                  </a:lnTo>
                  <a:lnTo>
                    <a:pt x="79" y="22"/>
                  </a:lnTo>
                  <a:lnTo>
                    <a:pt x="79" y="24"/>
                  </a:lnTo>
                  <a:lnTo>
                    <a:pt x="77" y="25"/>
                  </a:lnTo>
                  <a:lnTo>
                    <a:pt x="75" y="27"/>
                  </a:lnTo>
                  <a:lnTo>
                    <a:pt x="72" y="27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8" y="25"/>
                  </a:lnTo>
                  <a:lnTo>
                    <a:pt x="66" y="25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7"/>
                  </a:lnTo>
                  <a:close/>
                  <a:moveTo>
                    <a:pt x="72" y="25"/>
                  </a:moveTo>
                  <a:lnTo>
                    <a:pt x="74" y="25"/>
                  </a:lnTo>
                  <a:lnTo>
                    <a:pt x="75" y="24"/>
                  </a:lnTo>
                  <a:lnTo>
                    <a:pt x="77" y="22"/>
                  </a:lnTo>
                  <a:lnTo>
                    <a:pt x="77" y="20"/>
                  </a:lnTo>
                  <a:lnTo>
                    <a:pt x="77" y="18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5" y="12"/>
                  </a:lnTo>
                  <a:lnTo>
                    <a:pt x="75" y="11"/>
                  </a:lnTo>
                  <a:lnTo>
                    <a:pt x="74" y="11"/>
                  </a:lnTo>
                  <a:lnTo>
                    <a:pt x="72" y="11"/>
                  </a:lnTo>
                  <a:lnTo>
                    <a:pt x="70" y="11"/>
                  </a:lnTo>
                  <a:lnTo>
                    <a:pt x="68" y="12"/>
                  </a:lnTo>
                  <a:lnTo>
                    <a:pt x="66" y="14"/>
                  </a:lnTo>
                  <a:lnTo>
                    <a:pt x="66" y="18"/>
                  </a:lnTo>
                  <a:lnTo>
                    <a:pt x="66" y="22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2" y="25"/>
                  </a:lnTo>
                  <a:close/>
                  <a:moveTo>
                    <a:pt x="99" y="22"/>
                  </a:moveTo>
                  <a:lnTo>
                    <a:pt x="99" y="24"/>
                  </a:lnTo>
                  <a:lnTo>
                    <a:pt x="98" y="24"/>
                  </a:lnTo>
                  <a:lnTo>
                    <a:pt x="98" y="25"/>
                  </a:lnTo>
                  <a:lnTo>
                    <a:pt x="96" y="27"/>
                  </a:lnTo>
                  <a:lnTo>
                    <a:pt x="94" y="27"/>
                  </a:lnTo>
                  <a:lnTo>
                    <a:pt x="92" y="27"/>
                  </a:lnTo>
                  <a:lnTo>
                    <a:pt x="85" y="27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7" y="16"/>
                  </a:lnTo>
                  <a:lnTo>
                    <a:pt x="92" y="16"/>
                  </a:lnTo>
                  <a:lnTo>
                    <a:pt x="96" y="16"/>
                  </a:lnTo>
                  <a:lnTo>
                    <a:pt x="98" y="18"/>
                  </a:lnTo>
                  <a:lnTo>
                    <a:pt x="99" y="18"/>
                  </a:lnTo>
                  <a:lnTo>
                    <a:pt x="99" y="22"/>
                  </a:lnTo>
                  <a:close/>
                  <a:moveTo>
                    <a:pt x="87" y="24"/>
                  </a:moveTo>
                  <a:lnTo>
                    <a:pt x="92" y="24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6" y="22"/>
                  </a:lnTo>
                  <a:lnTo>
                    <a:pt x="96" y="20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2" y="18"/>
                  </a:lnTo>
                  <a:lnTo>
                    <a:pt x="87" y="18"/>
                  </a:lnTo>
                  <a:lnTo>
                    <a:pt x="87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7" name="Freeform 177"/>
            <p:cNvSpPr>
              <a:spLocks noEditPoints="1"/>
            </p:cNvSpPr>
            <p:nvPr/>
          </p:nvSpPr>
          <p:spPr bwMode="auto">
            <a:xfrm>
              <a:off x="916" y="2432"/>
              <a:ext cx="105" cy="25"/>
            </a:xfrm>
            <a:custGeom>
              <a:avLst/>
              <a:gdLst>
                <a:gd name="T0" fmla="*/ 18 w 105"/>
                <a:gd name="T1" fmla="*/ 1 h 25"/>
                <a:gd name="T2" fmla="*/ 0 w 105"/>
                <a:gd name="T3" fmla="*/ 0 h 25"/>
                <a:gd name="T4" fmla="*/ 42 w 105"/>
                <a:gd name="T5" fmla="*/ 22 h 25"/>
                <a:gd name="T6" fmla="*/ 35 w 105"/>
                <a:gd name="T7" fmla="*/ 25 h 25"/>
                <a:gd name="T8" fmla="*/ 28 w 105"/>
                <a:gd name="T9" fmla="*/ 22 h 25"/>
                <a:gd name="T10" fmla="*/ 28 w 105"/>
                <a:gd name="T11" fmla="*/ 11 h 25"/>
                <a:gd name="T12" fmla="*/ 35 w 105"/>
                <a:gd name="T13" fmla="*/ 5 h 25"/>
                <a:gd name="T14" fmla="*/ 42 w 105"/>
                <a:gd name="T15" fmla="*/ 11 h 25"/>
                <a:gd name="T16" fmla="*/ 29 w 105"/>
                <a:gd name="T17" fmla="*/ 20 h 25"/>
                <a:gd name="T18" fmla="*/ 37 w 105"/>
                <a:gd name="T19" fmla="*/ 24 h 25"/>
                <a:gd name="T20" fmla="*/ 40 w 105"/>
                <a:gd name="T21" fmla="*/ 20 h 25"/>
                <a:gd name="T22" fmla="*/ 40 w 105"/>
                <a:gd name="T23" fmla="*/ 13 h 25"/>
                <a:gd name="T24" fmla="*/ 33 w 105"/>
                <a:gd name="T25" fmla="*/ 9 h 25"/>
                <a:gd name="T26" fmla="*/ 29 w 105"/>
                <a:gd name="T27" fmla="*/ 13 h 25"/>
                <a:gd name="T28" fmla="*/ 65 w 105"/>
                <a:gd name="T29" fmla="*/ 5 h 25"/>
                <a:gd name="T30" fmla="*/ 52 w 105"/>
                <a:gd name="T31" fmla="*/ 16 h 25"/>
                <a:gd name="T32" fmla="*/ 52 w 105"/>
                <a:gd name="T33" fmla="*/ 5 h 25"/>
                <a:gd name="T34" fmla="*/ 76 w 105"/>
                <a:gd name="T35" fmla="*/ 14 h 25"/>
                <a:gd name="T36" fmla="*/ 79 w 105"/>
                <a:gd name="T37" fmla="*/ 11 h 25"/>
                <a:gd name="T38" fmla="*/ 72 w 105"/>
                <a:gd name="T39" fmla="*/ 13 h 25"/>
                <a:gd name="T40" fmla="*/ 70 w 105"/>
                <a:gd name="T41" fmla="*/ 7 h 25"/>
                <a:gd name="T42" fmla="*/ 77 w 105"/>
                <a:gd name="T43" fmla="*/ 5 h 25"/>
                <a:gd name="T44" fmla="*/ 83 w 105"/>
                <a:gd name="T45" fmla="*/ 9 h 25"/>
                <a:gd name="T46" fmla="*/ 81 w 105"/>
                <a:gd name="T47" fmla="*/ 14 h 25"/>
                <a:gd name="T48" fmla="*/ 83 w 105"/>
                <a:gd name="T49" fmla="*/ 22 h 25"/>
                <a:gd name="T50" fmla="*/ 77 w 105"/>
                <a:gd name="T51" fmla="*/ 25 h 25"/>
                <a:gd name="T52" fmla="*/ 68 w 105"/>
                <a:gd name="T53" fmla="*/ 24 h 25"/>
                <a:gd name="T54" fmla="*/ 70 w 105"/>
                <a:gd name="T55" fmla="*/ 20 h 25"/>
                <a:gd name="T56" fmla="*/ 74 w 105"/>
                <a:gd name="T57" fmla="*/ 24 h 25"/>
                <a:gd name="T58" fmla="*/ 81 w 105"/>
                <a:gd name="T59" fmla="*/ 20 h 25"/>
                <a:gd name="T60" fmla="*/ 76 w 105"/>
                <a:gd name="T61" fmla="*/ 16 h 25"/>
                <a:gd name="T62" fmla="*/ 72 w 105"/>
                <a:gd name="T63" fmla="*/ 16 h 25"/>
                <a:gd name="T64" fmla="*/ 76 w 105"/>
                <a:gd name="T65" fmla="*/ 14 h 25"/>
                <a:gd name="T66" fmla="*/ 90 w 105"/>
                <a:gd name="T67" fmla="*/ 7 h 25"/>
                <a:gd name="T68" fmla="*/ 98 w 105"/>
                <a:gd name="T69" fmla="*/ 5 h 25"/>
                <a:gd name="T70" fmla="*/ 103 w 105"/>
                <a:gd name="T71" fmla="*/ 11 h 25"/>
                <a:gd name="T72" fmla="*/ 103 w 105"/>
                <a:gd name="T73" fmla="*/ 24 h 25"/>
                <a:gd name="T74" fmla="*/ 105 w 105"/>
                <a:gd name="T75" fmla="*/ 25 h 25"/>
                <a:gd name="T76" fmla="*/ 103 w 105"/>
                <a:gd name="T77" fmla="*/ 25 h 25"/>
                <a:gd name="T78" fmla="*/ 100 w 105"/>
                <a:gd name="T79" fmla="*/ 24 h 25"/>
                <a:gd name="T80" fmla="*/ 92 w 105"/>
                <a:gd name="T81" fmla="*/ 25 h 25"/>
                <a:gd name="T82" fmla="*/ 87 w 105"/>
                <a:gd name="T83" fmla="*/ 24 h 25"/>
                <a:gd name="T84" fmla="*/ 87 w 105"/>
                <a:gd name="T85" fmla="*/ 16 h 25"/>
                <a:gd name="T86" fmla="*/ 100 w 105"/>
                <a:gd name="T87" fmla="*/ 13 h 25"/>
                <a:gd name="T88" fmla="*/ 92 w 105"/>
                <a:gd name="T89" fmla="*/ 9 h 25"/>
                <a:gd name="T90" fmla="*/ 87 w 105"/>
                <a:gd name="T91" fmla="*/ 13 h 25"/>
                <a:gd name="T92" fmla="*/ 96 w 105"/>
                <a:gd name="T93" fmla="*/ 16 h 25"/>
                <a:gd name="T94" fmla="*/ 90 w 105"/>
                <a:gd name="T95" fmla="*/ 18 h 25"/>
                <a:gd name="T96" fmla="*/ 90 w 105"/>
                <a:gd name="T97" fmla="*/ 22 h 25"/>
                <a:gd name="T98" fmla="*/ 98 w 105"/>
                <a:gd name="T99" fmla="*/ 22 h 25"/>
                <a:gd name="T100" fmla="*/ 100 w 105"/>
                <a:gd name="T101" fmla="*/ 16 h 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05"/>
                <a:gd name="T154" fmla="*/ 0 h 25"/>
                <a:gd name="T155" fmla="*/ 105 w 105"/>
                <a:gd name="T156" fmla="*/ 25 h 2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05" h="25">
                  <a:moveTo>
                    <a:pt x="22" y="0"/>
                  </a:moveTo>
                  <a:lnTo>
                    <a:pt x="22" y="25"/>
                  </a:lnTo>
                  <a:lnTo>
                    <a:pt x="18" y="25"/>
                  </a:lnTo>
                  <a:lnTo>
                    <a:pt x="18" y="1"/>
                  </a:lnTo>
                  <a:lnTo>
                    <a:pt x="4" y="1"/>
                  </a:lnTo>
                  <a:lnTo>
                    <a:pt x="4" y="25"/>
                  </a:lnTo>
                  <a:lnTo>
                    <a:pt x="0" y="25"/>
                  </a:lnTo>
                  <a:lnTo>
                    <a:pt x="0" y="0"/>
                  </a:lnTo>
                  <a:lnTo>
                    <a:pt x="22" y="0"/>
                  </a:lnTo>
                  <a:close/>
                  <a:moveTo>
                    <a:pt x="44" y="20"/>
                  </a:moveTo>
                  <a:lnTo>
                    <a:pt x="44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0" y="25"/>
                  </a:lnTo>
                  <a:lnTo>
                    <a:pt x="39" y="25"/>
                  </a:lnTo>
                  <a:lnTo>
                    <a:pt x="35" y="25"/>
                  </a:lnTo>
                  <a:lnTo>
                    <a:pt x="33" y="25"/>
                  </a:lnTo>
                  <a:lnTo>
                    <a:pt x="29" y="25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6" y="20"/>
                  </a:lnTo>
                  <a:lnTo>
                    <a:pt x="26" y="16"/>
                  </a:lnTo>
                  <a:lnTo>
                    <a:pt x="26" y="13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9" y="7"/>
                  </a:lnTo>
                  <a:lnTo>
                    <a:pt x="33" y="5"/>
                  </a:lnTo>
                  <a:lnTo>
                    <a:pt x="35" y="5"/>
                  </a:lnTo>
                  <a:lnTo>
                    <a:pt x="39" y="5"/>
                  </a:lnTo>
                  <a:lnTo>
                    <a:pt x="40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29" y="16"/>
                  </a:lnTo>
                  <a:lnTo>
                    <a:pt x="29" y="20"/>
                  </a:lnTo>
                  <a:lnTo>
                    <a:pt x="31" y="22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44" y="20"/>
                  </a:lnTo>
                  <a:close/>
                  <a:moveTo>
                    <a:pt x="40" y="14"/>
                  </a:moveTo>
                  <a:lnTo>
                    <a:pt x="40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9" y="14"/>
                  </a:lnTo>
                  <a:lnTo>
                    <a:pt x="40" y="14"/>
                  </a:lnTo>
                  <a:close/>
                  <a:moveTo>
                    <a:pt x="61" y="5"/>
                  </a:moveTo>
                  <a:lnTo>
                    <a:pt x="65" y="5"/>
                  </a:lnTo>
                  <a:lnTo>
                    <a:pt x="65" y="25"/>
                  </a:lnTo>
                  <a:lnTo>
                    <a:pt x="61" y="25"/>
                  </a:lnTo>
                  <a:lnTo>
                    <a:pt x="61" y="16"/>
                  </a:lnTo>
                  <a:lnTo>
                    <a:pt x="52" y="16"/>
                  </a:lnTo>
                  <a:lnTo>
                    <a:pt x="52" y="25"/>
                  </a:lnTo>
                  <a:lnTo>
                    <a:pt x="48" y="25"/>
                  </a:lnTo>
                  <a:lnTo>
                    <a:pt x="48" y="5"/>
                  </a:lnTo>
                  <a:lnTo>
                    <a:pt x="52" y="5"/>
                  </a:lnTo>
                  <a:lnTo>
                    <a:pt x="52" y="14"/>
                  </a:lnTo>
                  <a:lnTo>
                    <a:pt x="61" y="14"/>
                  </a:lnTo>
                  <a:lnTo>
                    <a:pt x="61" y="5"/>
                  </a:lnTo>
                  <a:close/>
                  <a:moveTo>
                    <a:pt x="76" y="14"/>
                  </a:moveTo>
                  <a:lnTo>
                    <a:pt x="77" y="14"/>
                  </a:lnTo>
                  <a:lnTo>
                    <a:pt x="79" y="14"/>
                  </a:lnTo>
                  <a:lnTo>
                    <a:pt x="79" y="13"/>
                  </a:lnTo>
                  <a:lnTo>
                    <a:pt x="79" y="11"/>
                  </a:lnTo>
                  <a:lnTo>
                    <a:pt x="79" y="9"/>
                  </a:lnTo>
                  <a:lnTo>
                    <a:pt x="76" y="9"/>
                  </a:lnTo>
                  <a:lnTo>
                    <a:pt x="72" y="9"/>
                  </a:lnTo>
                  <a:lnTo>
                    <a:pt x="72" y="13"/>
                  </a:lnTo>
                  <a:lnTo>
                    <a:pt x="68" y="13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4" y="5"/>
                  </a:lnTo>
                  <a:lnTo>
                    <a:pt x="76" y="5"/>
                  </a:lnTo>
                  <a:lnTo>
                    <a:pt x="77" y="5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1" y="14"/>
                  </a:lnTo>
                  <a:lnTo>
                    <a:pt x="79" y="14"/>
                  </a:lnTo>
                  <a:lnTo>
                    <a:pt x="83" y="16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1" y="25"/>
                  </a:lnTo>
                  <a:lnTo>
                    <a:pt x="79" y="25"/>
                  </a:lnTo>
                  <a:lnTo>
                    <a:pt x="77" y="25"/>
                  </a:lnTo>
                  <a:lnTo>
                    <a:pt x="76" y="25"/>
                  </a:lnTo>
                  <a:lnTo>
                    <a:pt x="72" y="25"/>
                  </a:lnTo>
                  <a:lnTo>
                    <a:pt x="70" y="25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9" y="22"/>
                  </a:lnTo>
                  <a:lnTo>
                    <a:pt x="81" y="20"/>
                  </a:lnTo>
                  <a:lnTo>
                    <a:pt x="79" y="18"/>
                  </a:lnTo>
                  <a:lnTo>
                    <a:pt x="77" y="16"/>
                  </a:lnTo>
                  <a:lnTo>
                    <a:pt x="76" y="16"/>
                  </a:lnTo>
                  <a:lnTo>
                    <a:pt x="74" y="16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6" y="14"/>
                  </a:lnTo>
                  <a:close/>
                  <a:moveTo>
                    <a:pt x="87" y="13"/>
                  </a:moveTo>
                  <a:lnTo>
                    <a:pt x="89" y="9"/>
                  </a:lnTo>
                  <a:lnTo>
                    <a:pt x="90" y="7"/>
                  </a:lnTo>
                  <a:lnTo>
                    <a:pt x="92" y="5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100" y="7"/>
                  </a:lnTo>
                  <a:lnTo>
                    <a:pt x="101" y="7"/>
                  </a:lnTo>
                  <a:lnTo>
                    <a:pt x="101" y="9"/>
                  </a:lnTo>
                  <a:lnTo>
                    <a:pt x="103" y="11"/>
                  </a:lnTo>
                  <a:lnTo>
                    <a:pt x="103" y="22"/>
                  </a:lnTo>
                  <a:lnTo>
                    <a:pt x="103" y="24"/>
                  </a:lnTo>
                  <a:lnTo>
                    <a:pt x="105" y="24"/>
                  </a:lnTo>
                  <a:lnTo>
                    <a:pt x="105" y="25"/>
                  </a:lnTo>
                  <a:lnTo>
                    <a:pt x="103" y="25"/>
                  </a:lnTo>
                  <a:lnTo>
                    <a:pt x="101" y="25"/>
                  </a:lnTo>
                  <a:lnTo>
                    <a:pt x="100" y="25"/>
                  </a:lnTo>
                  <a:lnTo>
                    <a:pt x="100" y="24"/>
                  </a:lnTo>
                  <a:lnTo>
                    <a:pt x="98" y="24"/>
                  </a:lnTo>
                  <a:lnTo>
                    <a:pt x="96" y="25"/>
                  </a:lnTo>
                  <a:lnTo>
                    <a:pt x="94" y="25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89" y="25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7" y="18"/>
                  </a:lnTo>
                  <a:lnTo>
                    <a:pt x="87" y="16"/>
                  </a:lnTo>
                  <a:lnTo>
                    <a:pt x="89" y="14"/>
                  </a:lnTo>
                  <a:lnTo>
                    <a:pt x="92" y="14"/>
                  </a:lnTo>
                  <a:lnTo>
                    <a:pt x="98" y="14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98" y="9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0" y="11"/>
                  </a:lnTo>
                  <a:lnTo>
                    <a:pt x="90" y="13"/>
                  </a:lnTo>
                  <a:lnTo>
                    <a:pt x="87" y="13"/>
                  </a:lnTo>
                  <a:close/>
                  <a:moveTo>
                    <a:pt x="100" y="16"/>
                  </a:moveTo>
                  <a:lnTo>
                    <a:pt x="100" y="16"/>
                  </a:lnTo>
                  <a:lnTo>
                    <a:pt x="98" y="16"/>
                  </a:lnTo>
                  <a:lnTo>
                    <a:pt x="96" y="16"/>
                  </a:lnTo>
                  <a:lnTo>
                    <a:pt x="94" y="16"/>
                  </a:lnTo>
                  <a:lnTo>
                    <a:pt x="92" y="16"/>
                  </a:lnTo>
                  <a:lnTo>
                    <a:pt x="92" y="18"/>
                  </a:lnTo>
                  <a:lnTo>
                    <a:pt x="90" y="18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2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100" y="1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8" name="Freeform 178"/>
            <p:cNvSpPr>
              <a:spLocks noEditPoints="1"/>
            </p:cNvSpPr>
            <p:nvPr/>
          </p:nvSpPr>
          <p:spPr bwMode="auto">
            <a:xfrm>
              <a:off x="1067" y="2530"/>
              <a:ext cx="183" cy="27"/>
            </a:xfrm>
            <a:custGeom>
              <a:avLst/>
              <a:gdLst>
                <a:gd name="T0" fmla="*/ 8 w 183"/>
                <a:gd name="T1" fmla="*/ 27 h 27"/>
                <a:gd name="T2" fmla="*/ 8 w 183"/>
                <a:gd name="T3" fmla="*/ 24 h 27"/>
                <a:gd name="T4" fmla="*/ 0 w 183"/>
                <a:gd name="T5" fmla="*/ 0 h 27"/>
                <a:gd name="T6" fmla="*/ 24 w 183"/>
                <a:gd name="T7" fmla="*/ 0 h 27"/>
                <a:gd name="T8" fmla="*/ 30 w 183"/>
                <a:gd name="T9" fmla="*/ 11 h 27"/>
                <a:gd name="T10" fmla="*/ 28 w 183"/>
                <a:gd name="T11" fmla="*/ 27 h 27"/>
                <a:gd name="T12" fmla="*/ 26 w 183"/>
                <a:gd name="T13" fmla="*/ 24 h 27"/>
                <a:gd name="T14" fmla="*/ 41 w 183"/>
                <a:gd name="T15" fmla="*/ 7 h 27"/>
                <a:gd name="T16" fmla="*/ 30 w 183"/>
                <a:gd name="T17" fmla="*/ 11 h 27"/>
                <a:gd name="T18" fmla="*/ 59 w 183"/>
                <a:gd name="T19" fmla="*/ 25 h 27"/>
                <a:gd name="T20" fmla="*/ 47 w 183"/>
                <a:gd name="T21" fmla="*/ 27 h 27"/>
                <a:gd name="T22" fmla="*/ 54 w 183"/>
                <a:gd name="T23" fmla="*/ 16 h 27"/>
                <a:gd name="T24" fmla="*/ 61 w 183"/>
                <a:gd name="T25" fmla="*/ 22 h 27"/>
                <a:gd name="T26" fmla="*/ 58 w 183"/>
                <a:gd name="T27" fmla="*/ 24 h 27"/>
                <a:gd name="T28" fmla="*/ 58 w 183"/>
                <a:gd name="T29" fmla="*/ 18 h 27"/>
                <a:gd name="T30" fmla="*/ 50 w 183"/>
                <a:gd name="T31" fmla="*/ 24 h 27"/>
                <a:gd name="T32" fmla="*/ 69 w 183"/>
                <a:gd name="T33" fmla="*/ 18 h 27"/>
                <a:gd name="T34" fmla="*/ 65 w 183"/>
                <a:gd name="T35" fmla="*/ 12 h 27"/>
                <a:gd name="T36" fmla="*/ 72 w 183"/>
                <a:gd name="T37" fmla="*/ 7 h 27"/>
                <a:gd name="T38" fmla="*/ 78 w 183"/>
                <a:gd name="T39" fmla="*/ 18 h 27"/>
                <a:gd name="T40" fmla="*/ 78 w 183"/>
                <a:gd name="T41" fmla="*/ 11 h 27"/>
                <a:gd name="T42" fmla="*/ 71 w 183"/>
                <a:gd name="T43" fmla="*/ 14 h 27"/>
                <a:gd name="T44" fmla="*/ 98 w 183"/>
                <a:gd name="T45" fmla="*/ 7 h 27"/>
                <a:gd name="T46" fmla="*/ 98 w 183"/>
                <a:gd name="T47" fmla="*/ 18 h 27"/>
                <a:gd name="T48" fmla="*/ 85 w 183"/>
                <a:gd name="T49" fmla="*/ 7 h 27"/>
                <a:gd name="T50" fmla="*/ 98 w 183"/>
                <a:gd name="T51" fmla="*/ 7 h 27"/>
                <a:gd name="T52" fmla="*/ 122 w 183"/>
                <a:gd name="T53" fmla="*/ 11 h 27"/>
                <a:gd name="T54" fmla="*/ 124 w 183"/>
                <a:gd name="T55" fmla="*/ 20 h 27"/>
                <a:gd name="T56" fmla="*/ 117 w 183"/>
                <a:gd name="T57" fmla="*/ 27 h 27"/>
                <a:gd name="T58" fmla="*/ 107 w 183"/>
                <a:gd name="T59" fmla="*/ 24 h 27"/>
                <a:gd name="T60" fmla="*/ 106 w 183"/>
                <a:gd name="T61" fmla="*/ 14 h 27"/>
                <a:gd name="T62" fmla="*/ 111 w 183"/>
                <a:gd name="T63" fmla="*/ 7 h 27"/>
                <a:gd name="T64" fmla="*/ 119 w 183"/>
                <a:gd name="T65" fmla="*/ 24 h 27"/>
                <a:gd name="T66" fmla="*/ 120 w 183"/>
                <a:gd name="T67" fmla="*/ 16 h 27"/>
                <a:gd name="T68" fmla="*/ 119 w 183"/>
                <a:gd name="T69" fmla="*/ 11 h 27"/>
                <a:gd name="T70" fmla="*/ 111 w 183"/>
                <a:gd name="T71" fmla="*/ 11 h 27"/>
                <a:gd name="T72" fmla="*/ 109 w 183"/>
                <a:gd name="T73" fmla="*/ 16 h 27"/>
                <a:gd name="T74" fmla="*/ 111 w 183"/>
                <a:gd name="T75" fmla="*/ 24 h 27"/>
                <a:gd name="T76" fmla="*/ 137 w 183"/>
                <a:gd name="T77" fmla="*/ 7 h 27"/>
                <a:gd name="T78" fmla="*/ 143 w 183"/>
                <a:gd name="T79" fmla="*/ 12 h 27"/>
                <a:gd name="T80" fmla="*/ 141 w 183"/>
                <a:gd name="T81" fmla="*/ 16 h 27"/>
                <a:gd name="T82" fmla="*/ 144 w 183"/>
                <a:gd name="T83" fmla="*/ 22 h 27"/>
                <a:gd name="T84" fmla="*/ 141 w 183"/>
                <a:gd name="T85" fmla="*/ 25 h 27"/>
                <a:gd name="T86" fmla="*/ 128 w 183"/>
                <a:gd name="T87" fmla="*/ 7 h 27"/>
                <a:gd name="T88" fmla="*/ 139 w 183"/>
                <a:gd name="T89" fmla="*/ 14 h 27"/>
                <a:gd name="T90" fmla="*/ 141 w 183"/>
                <a:gd name="T91" fmla="*/ 12 h 27"/>
                <a:gd name="T92" fmla="*/ 135 w 183"/>
                <a:gd name="T93" fmla="*/ 11 h 27"/>
                <a:gd name="T94" fmla="*/ 137 w 183"/>
                <a:gd name="T95" fmla="*/ 24 h 27"/>
                <a:gd name="T96" fmla="*/ 141 w 183"/>
                <a:gd name="T97" fmla="*/ 22 h 27"/>
                <a:gd name="T98" fmla="*/ 137 w 183"/>
                <a:gd name="T99" fmla="*/ 18 h 27"/>
                <a:gd name="T100" fmla="*/ 159 w 183"/>
                <a:gd name="T101" fmla="*/ 11 h 27"/>
                <a:gd name="T102" fmla="*/ 150 w 183"/>
                <a:gd name="T103" fmla="*/ 14 h 27"/>
                <a:gd name="T104" fmla="*/ 154 w 183"/>
                <a:gd name="T105" fmla="*/ 24 h 27"/>
                <a:gd name="T106" fmla="*/ 159 w 183"/>
                <a:gd name="T107" fmla="*/ 22 h 27"/>
                <a:gd name="T108" fmla="*/ 161 w 183"/>
                <a:gd name="T109" fmla="*/ 25 h 27"/>
                <a:gd name="T110" fmla="*/ 152 w 183"/>
                <a:gd name="T111" fmla="*/ 25 h 27"/>
                <a:gd name="T112" fmla="*/ 146 w 183"/>
                <a:gd name="T113" fmla="*/ 18 h 27"/>
                <a:gd name="T114" fmla="*/ 152 w 183"/>
                <a:gd name="T115" fmla="*/ 9 h 27"/>
                <a:gd name="T116" fmla="*/ 161 w 183"/>
                <a:gd name="T117" fmla="*/ 7 h 27"/>
                <a:gd name="T118" fmla="*/ 163 w 183"/>
                <a:gd name="T119" fmla="*/ 14 h 27"/>
                <a:gd name="T120" fmla="*/ 172 w 183"/>
                <a:gd name="T121" fmla="*/ 18 h 27"/>
                <a:gd name="T122" fmla="*/ 167 w 183"/>
                <a:gd name="T123" fmla="*/ 7 h 27"/>
                <a:gd name="T124" fmla="*/ 183 w 183"/>
                <a:gd name="T125" fmla="*/ 7 h 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83"/>
                <a:gd name="T190" fmla="*/ 0 h 27"/>
                <a:gd name="T191" fmla="*/ 183 w 183"/>
                <a:gd name="T192" fmla="*/ 27 h 2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83" h="27">
                  <a:moveTo>
                    <a:pt x="10" y="27"/>
                  </a:moveTo>
                  <a:lnTo>
                    <a:pt x="10" y="27"/>
                  </a:lnTo>
                  <a:lnTo>
                    <a:pt x="8" y="27"/>
                  </a:lnTo>
                  <a:lnTo>
                    <a:pt x="6" y="27"/>
                  </a:lnTo>
                  <a:lnTo>
                    <a:pt x="6" y="24"/>
                  </a:lnTo>
                  <a:lnTo>
                    <a:pt x="8" y="24"/>
                  </a:lnTo>
                  <a:lnTo>
                    <a:pt x="10" y="24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3" y="16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13" y="24"/>
                  </a:lnTo>
                  <a:lnTo>
                    <a:pt x="11" y="25"/>
                  </a:lnTo>
                  <a:lnTo>
                    <a:pt x="10" y="27"/>
                  </a:lnTo>
                  <a:close/>
                  <a:moveTo>
                    <a:pt x="30" y="11"/>
                  </a:moveTo>
                  <a:lnTo>
                    <a:pt x="30" y="22"/>
                  </a:lnTo>
                  <a:lnTo>
                    <a:pt x="30" y="24"/>
                  </a:lnTo>
                  <a:lnTo>
                    <a:pt x="30" y="25"/>
                  </a:lnTo>
                  <a:lnTo>
                    <a:pt x="28" y="27"/>
                  </a:lnTo>
                  <a:lnTo>
                    <a:pt x="24" y="27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7"/>
                  </a:lnTo>
                  <a:lnTo>
                    <a:pt x="41" y="7"/>
                  </a:lnTo>
                  <a:lnTo>
                    <a:pt x="41" y="27"/>
                  </a:lnTo>
                  <a:lnTo>
                    <a:pt x="37" y="27"/>
                  </a:lnTo>
                  <a:lnTo>
                    <a:pt x="37" y="11"/>
                  </a:lnTo>
                  <a:lnTo>
                    <a:pt x="30" y="11"/>
                  </a:lnTo>
                  <a:close/>
                  <a:moveTo>
                    <a:pt x="61" y="22"/>
                  </a:moveTo>
                  <a:lnTo>
                    <a:pt x="61" y="22"/>
                  </a:lnTo>
                  <a:lnTo>
                    <a:pt x="61" y="24"/>
                  </a:lnTo>
                  <a:lnTo>
                    <a:pt x="59" y="25"/>
                  </a:lnTo>
                  <a:lnTo>
                    <a:pt x="58" y="25"/>
                  </a:lnTo>
                  <a:lnTo>
                    <a:pt x="56" y="27"/>
                  </a:lnTo>
                  <a:lnTo>
                    <a:pt x="54" y="27"/>
                  </a:lnTo>
                  <a:lnTo>
                    <a:pt x="47" y="27"/>
                  </a:lnTo>
                  <a:lnTo>
                    <a:pt x="47" y="7"/>
                  </a:lnTo>
                  <a:lnTo>
                    <a:pt x="50" y="7"/>
                  </a:lnTo>
                  <a:lnTo>
                    <a:pt x="50" y="16"/>
                  </a:lnTo>
                  <a:lnTo>
                    <a:pt x="54" y="16"/>
                  </a:lnTo>
                  <a:lnTo>
                    <a:pt x="58" y="16"/>
                  </a:lnTo>
                  <a:lnTo>
                    <a:pt x="59" y="16"/>
                  </a:lnTo>
                  <a:lnTo>
                    <a:pt x="61" y="18"/>
                  </a:lnTo>
                  <a:lnTo>
                    <a:pt x="61" y="22"/>
                  </a:lnTo>
                  <a:close/>
                  <a:moveTo>
                    <a:pt x="50" y="24"/>
                  </a:move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8" y="18"/>
                  </a:lnTo>
                  <a:lnTo>
                    <a:pt x="56" y="18"/>
                  </a:lnTo>
                  <a:lnTo>
                    <a:pt x="54" y="18"/>
                  </a:lnTo>
                  <a:lnTo>
                    <a:pt x="50" y="18"/>
                  </a:lnTo>
                  <a:lnTo>
                    <a:pt x="50" y="24"/>
                  </a:lnTo>
                  <a:close/>
                  <a:moveTo>
                    <a:pt x="65" y="27"/>
                  </a:moveTo>
                  <a:lnTo>
                    <a:pt x="71" y="18"/>
                  </a:lnTo>
                  <a:lnTo>
                    <a:pt x="69" y="18"/>
                  </a:lnTo>
                  <a:lnTo>
                    <a:pt x="67" y="16"/>
                  </a:lnTo>
                  <a:lnTo>
                    <a:pt x="65" y="14"/>
                  </a:lnTo>
                  <a:lnTo>
                    <a:pt x="65" y="12"/>
                  </a:lnTo>
                  <a:lnTo>
                    <a:pt x="65" y="11"/>
                  </a:lnTo>
                  <a:lnTo>
                    <a:pt x="67" y="9"/>
                  </a:lnTo>
                  <a:lnTo>
                    <a:pt x="69" y="7"/>
                  </a:lnTo>
                  <a:lnTo>
                    <a:pt x="72" y="7"/>
                  </a:lnTo>
                  <a:lnTo>
                    <a:pt x="82" y="7"/>
                  </a:lnTo>
                  <a:lnTo>
                    <a:pt x="82" y="27"/>
                  </a:lnTo>
                  <a:lnTo>
                    <a:pt x="78" y="27"/>
                  </a:lnTo>
                  <a:lnTo>
                    <a:pt x="78" y="18"/>
                  </a:lnTo>
                  <a:lnTo>
                    <a:pt x="74" y="18"/>
                  </a:lnTo>
                  <a:lnTo>
                    <a:pt x="69" y="27"/>
                  </a:lnTo>
                  <a:lnTo>
                    <a:pt x="65" y="27"/>
                  </a:lnTo>
                  <a:close/>
                  <a:moveTo>
                    <a:pt x="78" y="11"/>
                  </a:moveTo>
                  <a:lnTo>
                    <a:pt x="72" y="11"/>
                  </a:lnTo>
                  <a:lnTo>
                    <a:pt x="71" y="11"/>
                  </a:lnTo>
                  <a:lnTo>
                    <a:pt x="69" y="12"/>
                  </a:lnTo>
                  <a:lnTo>
                    <a:pt x="71" y="14"/>
                  </a:lnTo>
                  <a:lnTo>
                    <a:pt x="72" y="16"/>
                  </a:lnTo>
                  <a:lnTo>
                    <a:pt x="78" y="16"/>
                  </a:lnTo>
                  <a:lnTo>
                    <a:pt x="78" y="11"/>
                  </a:lnTo>
                  <a:close/>
                  <a:moveTo>
                    <a:pt x="98" y="7"/>
                  </a:moveTo>
                  <a:lnTo>
                    <a:pt x="102" y="7"/>
                  </a:lnTo>
                  <a:lnTo>
                    <a:pt x="102" y="27"/>
                  </a:lnTo>
                  <a:lnTo>
                    <a:pt x="98" y="27"/>
                  </a:lnTo>
                  <a:lnTo>
                    <a:pt x="98" y="18"/>
                  </a:lnTo>
                  <a:lnTo>
                    <a:pt x="89" y="18"/>
                  </a:lnTo>
                  <a:lnTo>
                    <a:pt x="89" y="27"/>
                  </a:lnTo>
                  <a:lnTo>
                    <a:pt x="85" y="27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89" y="14"/>
                  </a:lnTo>
                  <a:lnTo>
                    <a:pt x="98" y="14"/>
                  </a:lnTo>
                  <a:lnTo>
                    <a:pt x="98" y="7"/>
                  </a:lnTo>
                  <a:close/>
                  <a:moveTo>
                    <a:pt x="115" y="7"/>
                  </a:moveTo>
                  <a:lnTo>
                    <a:pt x="117" y="7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2" y="12"/>
                  </a:lnTo>
                  <a:lnTo>
                    <a:pt x="124" y="14"/>
                  </a:lnTo>
                  <a:lnTo>
                    <a:pt x="124" y="16"/>
                  </a:lnTo>
                  <a:lnTo>
                    <a:pt x="124" y="20"/>
                  </a:lnTo>
                  <a:lnTo>
                    <a:pt x="122" y="22"/>
                  </a:lnTo>
                  <a:lnTo>
                    <a:pt x="122" y="24"/>
                  </a:lnTo>
                  <a:lnTo>
                    <a:pt x="120" y="25"/>
                  </a:lnTo>
                  <a:lnTo>
                    <a:pt x="117" y="27"/>
                  </a:lnTo>
                  <a:lnTo>
                    <a:pt x="115" y="27"/>
                  </a:lnTo>
                  <a:lnTo>
                    <a:pt x="111" y="27"/>
                  </a:lnTo>
                  <a:lnTo>
                    <a:pt x="109" y="25"/>
                  </a:lnTo>
                  <a:lnTo>
                    <a:pt x="107" y="24"/>
                  </a:lnTo>
                  <a:lnTo>
                    <a:pt x="107" y="22"/>
                  </a:lnTo>
                  <a:lnTo>
                    <a:pt x="106" y="20"/>
                  </a:lnTo>
                  <a:lnTo>
                    <a:pt x="106" y="16"/>
                  </a:lnTo>
                  <a:lnTo>
                    <a:pt x="106" y="14"/>
                  </a:lnTo>
                  <a:lnTo>
                    <a:pt x="107" y="12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1" y="7"/>
                  </a:lnTo>
                  <a:lnTo>
                    <a:pt x="115" y="7"/>
                  </a:lnTo>
                  <a:close/>
                  <a:moveTo>
                    <a:pt x="115" y="24"/>
                  </a:moveTo>
                  <a:lnTo>
                    <a:pt x="117" y="24"/>
                  </a:lnTo>
                  <a:lnTo>
                    <a:pt x="119" y="24"/>
                  </a:lnTo>
                  <a:lnTo>
                    <a:pt x="119" y="22"/>
                  </a:lnTo>
                  <a:lnTo>
                    <a:pt x="120" y="20"/>
                  </a:lnTo>
                  <a:lnTo>
                    <a:pt x="120" y="18"/>
                  </a:lnTo>
                  <a:lnTo>
                    <a:pt x="120" y="16"/>
                  </a:lnTo>
                  <a:lnTo>
                    <a:pt x="120" y="14"/>
                  </a:lnTo>
                  <a:lnTo>
                    <a:pt x="119" y="12"/>
                  </a:lnTo>
                  <a:lnTo>
                    <a:pt x="119" y="11"/>
                  </a:lnTo>
                  <a:lnTo>
                    <a:pt x="117" y="9"/>
                  </a:lnTo>
                  <a:lnTo>
                    <a:pt x="115" y="9"/>
                  </a:lnTo>
                  <a:lnTo>
                    <a:pt x="113" y="9"/>
                  </a:lnTo>
                  <a:lnTo>
                    <a:pt x="111" y="11"/>
                  </a:lnTo>
                  <a:lnTo>
                    <a:pt x="109" y="12"/>
                  </a:lnTo>
                  <a:lnTo>
                    <a:pt x="109" y="14"/>
                  </a:lnTo>
                  <a:lnTo>
                    <a:pt x="109" y="16"/>
                  </a:lnTo>
                  <a:lnTo>
                    <a:pt x="109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11" y="24"/>
                  </a:lnTo>
                  <a:lnTo>
                    <a:pt x="113" y="24"/>
                  </a:lnTo>
                  <a:lnTo>
                    <a:pt x="115" y="24"/>
                  </a:lnTo>
                  <a:close/>
                  <a:moveTo>
                    <a:pt x="128" y="7"/>
                  </a:moveTo>
                  <a:lnTo>
                    <a:pt x="137" y="7"/>
                  </a:lnTo>
                  <a:lnTo>
                    <a:pt x="141" y="7"/>
                  </a:lnTo>
                  <a:lnTo>
                    <a:pt x="143" y="9"/>
                  </a:lnTo>
                  <a:lnTo>
                    <a:pt x="143" y="11"/>
                  </a:lnTo>
                  <a:lnTo>
                    <a:pt x="143" y="12"/>
                  </a:lnTo>
                  <a:lnTo>
                    <a:pt x="143" y="14"/>
                  </a:lnTo>
                  <a:lnTo>
                    <a:pt x="141" y="16"/>
                  </a:lnTo>
                  <a:lnTo>
                    <a:pt x="143" y="18"/>
                  </a:lnTo>
                  <a:lnTo>
                    <a:pt x="144" y="20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43" y="25"/>
                  </a:lnTo>
                  <a:lnTo>
                    <a:pt x="141" y="25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28" y="27"/>
                  </a:lnTo>
                  <a:lnTo>
                    <a:pt x="128" y="7"/>
                  </a:lnTo>
                  <a:close/>
                  <a:moveTo>
                    <a:pt x="131" y="16"/>
                  </a:moveTo>
                  <a:lnTo>
                    <a:pt x="135" y="16"/>
                  </a:lnTo>
                  <a:lnTo>
                    <a:pt x="137" y="16"/>
                  </a:lnTo>
                  <a:lnTo>
                    <a:pt x="139" y="14"/>
                  </a:lnTo>
                  <a:lnTo>
                    <a:pt x="139" y="12"/>
                  </a:lnTo>
                  <a:lnTo>
                    <a:pt x="141" y="12"/>
                  </a:lnTo>
                  <a:lnTo>
                    <a:pt x="139" y="11"/>
                  </a:lnTo>
                  <a:lnTo>
                    <a:pt x="137" y="11"/>
                  </a:lnTo>
                  <a:lnTo>
                    <a:pt x="135" y="11"/>
                  </a:lnTo>
                  <a:lnTo>
                    <a:pt x="131" y="11"/>
                  </a:lnTo>
                  <a:lnTo>
                    <a:pt x="131" y="16"/>
                  </a:lnTo>
                  <a:close/>
                  <a:moveTo>
                    <a:pt x="131" y="24"/>
                  </a:moveTo>
                  <a:lnTo>
                    <a:pt x="137" y="24"/>
                  </a:lnTo>
                  <a:lnTo>
                    <a:pt x="139" y="24"/>
                  </a:lnTo>
                  <a:lnTo>
                    <a:pt x="141" y="24"/>
                  </a:lnTo>
                  <a:lnTo>
                    <a:pt x="141" y="22"/>
                  </a:lnTo>
                  <a:lnTo>
                    <a:pt x="141" y="20"/>
                  </a:lnTo>
                  <a:lnTo>
                    <a:pt x="141" y="18"/>
                  </a:lnTo>
                  <a:lnTo>
                    <a:pt x="139" y="18"/>
                  </a:lnTo>
                  <a:lnTo>
                    <a:pt x="137" y="18"/>
                  </a:lnTo>
                  <a:lnTo>
                    <a:pt x="131" y="18"/>
                  </a:lnTo>
                  <a:lnTo>
                    <a:pt x="131" y="24"/>
                  </a:lnTo>
                  <a:close/>
                  <a:moveTo>
                    <a:pt x="161" y="14"/>
                  </a:moveTo>
                  <a:lnTo>
                    <a:pt x="159" y="11"/>
                  </a:lnTo>
                  <a:lnTo>
                    <a:pt x="155" y="9"/>
                  </a:lnTo>
                  <a:lnTo>
                    <a:pt x="154" y="11"/>
                  </a:lnTo>
                  <a:lnTo>
                    <a:pt x="152" y="12"/>
                  </a:lnTo>
                  <a:lnTo>
                    <a:pt x="150" y="14"/>
                  </a:lnTo>
                  <a:lnTo>
                    <a:pt x="150" y="16"/>
                  </a:lnTo>
                  <a:lnTo>
                    <a:pt x="150" y="20"/>
                  </a:lnTo>
                  <a:lnTo>
                    <a:pt x="152" y="22"/>
                  </a:lnTo>
                  <a:lnTo>
                    <a:pt x="154" y="24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9" y="24"/>
                  </a:lnTo>
                  <a:lnTo>
                    <a:pt x="159" y="22"/>
                  </a:lnTo>
                  <a:lnTo>
                    <a:pt x="161" y="20"/>
                  </a:lnTo>
                  <a:lnTo>
                    <a:pt x="163" y="20"/>
                  </a:lnTo>
                  <a:lnTo>
                    <a:pt x="163" y="22"/>
                  </a:lnTo>
                  <a:lnTo>
                    <a:pt x="161" y="25"/>
                  </a:lnTo>
                  <a:lnTo>
                    <a:pt x="159" y="27"/>
                  </a:lnTo>
                  <a:lnTo>
                    <a:pt x="155" y="27"/>
                  </a:lnTo>
                  <a:lnTo>
                    <a:pt x="154" y="27"/>
                  </a:lnTo>
                  <a:lnTo>
                    <a:pt x="152" y="25"/>
                  </a:lnTo>
                  <a:lnTo>
                    <a:pt x="150" y="25"/>
                  </a:lnTo>
                  <a:lnTo>
                    <a:pt x="148" y="22"/>
                  </a:lnTo>
                  <a:lnTo>
                    <a:pt x="148" y="20"/>
                  </a:lnTo>
                  <a:lnTo>
                    <a:pt x="146" y="18"/>
                  </a:lnTo>
                  <a:lnTo>
                    <a:pt x="148" y="14"/>
                  </a:lnTo>
                  <a:lnTo>
                    <a:pt x="148" y="12"/>
                  </a:lnTo>
                  <a:lnTo>
                    <a:pt x="150" y="9"/>
                  </a:lnTo>
                  <a:lnTo>
                    <a:pt x="152" y="9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3" y="11"/>
                  </a:lnTo>
                  <a:lnTo>
                    <a:pt x="163" y="12"/>
                  </a:lnTo>
                  <a:lnTo>
                    <a:pt x="163" y="14"/>
                  </a:lnTo>
                  <a:lnTo>
                    <a:pt x="161" y="14"/>
                  </a:lnTo>
                  <a:close/>
                  <a:moveTo>
                    <a:pt x="183" y="27"/>
                  </a:moveTo>
                  <a:lnTo>
                    <a:pt x="180" y="27"/>
                  </a:lnTo>
                  <a:lnTo>
                    <a:pt x="172" y="18"/>
                  </a:lnTo>
                  <a:lnTo>
                    <a:pt x="170" y="20"/>
                  </a:lnTo>
                  <a:lnTo>
                    <a:pt x="170" y="27"/>
                  </a:lnTo>
                  <a:lnTo>
                    <a:pt x="167" y="27"/>
                  </a:lnTo>
                  <a:lnTo>
                    <a:pt x="167" y="7"/>
                  </a:lnTo>
                  <a:lnTo>
                    <a:pt x="170" y="7"/>
                  </a:lnTo>
                  <a:lnTo>
                    <a:pt x="170" y="16"/>
                  </a:lnTo>
                  <a:lnTo>
                    <a:pt x="180" y="7"/>
                  </a:lnTo>
                  <a:lnTo>
                    <a:pt x="183" y="7"/>
                  </a:lnTo>
                  <a:lnTo>
                    <a:pt x="174" y="14"/>
                  </a:lnTo>
                  <a:lnTo>
                    <a:pt x="183" y="2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29" name="Freeform 179"/>
            <p:cNvSpPr>
              <a:spLocks noEditPoints="1"/>
            </p:cNvSpPr>
            <p:nvPr/>
          </p:nvSpPr>
          <p:spPr bwMode="auto">
            <a:xfrm>
              <a:off x="759" y="2151"/>
              <a:ext cx="79" cy="35"/>
            </a:xfrm>
            <a:custGeom>
              <a:avLst/>
              <a:gdLst>
                <a:gd name="T0" fmla="*/ 22 w 79"/>
                <a:gd name="T1" fmla="*/ 3 h 35"/>
                <a:gd name="T2" fmla="*/ 9 w 79"/>
                <a:gd name="T3" fmla="*/ 27 h 35"/>
                <a:gd name="T4" fmla="*/ 0 w 79"/>
                <a:gd name="T5" fmla="*/ 0 h 35"/>
                <a:gd name="T6" fmla="*/ 39 w 79"/>
                <a:gd name="T7" fmla="*/ 11 h 35"/>
                <a:gd name="T8" fmla="*/ 37 w 79"/>
                <a:gd name="T9" fmla="*/ 16 h 35"/>
                <a:gd name="T10" fmla="*/ 33 w 79"/>
                <a:gd name="T11" fmla="*/ 26 h 35"/>
                <a:gd name="T12" fmla="*/ 29 w 79"/>
                <a:gd name="T13" fmla="*/ 31 h 35"/>
                <a:gd name="T14" fmla="*/ 28 w 79"/>
                <a:gd name="T15" fmla="*/ 35 h 35"/>
                <a:gd name="T16" fmla="*/ 24 w 79"/>
                <a:gd name="T17" fmla="*/ 35 h 35"/>
                <a:gd name="T18" fmla="*/ 24 w 79"/>
                <a:gd name="T19" fmla="*/ 31 h 35"/>
                <a:gd name="T20" fmla="*/ 26 w 79"/>
                <a:gd name="T21" fmla="*/ 33 h 35"/>
                <a:gd name="T22" fmla="*/ 28 w 79"/>
                <a:gd name="T23" fmla="*/ 31 h 35"/>
                <a:gd name="T24" fmla="*/ 22 w 79"/>
                <a:gd name="T25" fmla="*/ 7 h 35"/>
                <a:gd name="T26" fmla="*/ 29 w 79"/>
                <a:gd name="T27" fmla="*/ 24 h 35"/>
                <a:gd name="T28" fmla="*/ 46 w 79"/>
                <a:gd name="T29" fmla="*/ 22 h 35"/>
                <a:gd name="T30" fmla="*/ 42 w 79"/>
                <a:gd name="T31" fmla="*/ 27 h 35"/>
                <a:gd name="T32" fmla="*/ 40 w 79"/>
                <a:gd name="T33" fmla="*/ 24 h 35"/>
                <a:gd name="T34" fmla="*/ 42 w 79"/>
                <a:gd name="T35" fmla="*/ 22 h 35"/>
                <a:gd name="T36" fmla="*/ 57 w 79"/>
                <a:gd name="T37" fmla="*/ 27 h 35"/>
                <a:gd name="T38" fmla="*/ 46 w 79"/>
                <a:gd name="T39" fmla="*/ 11 h 35"/>
                <a:gd name="T40" fmla="*/ 63 w 79"/>
                <a:gd name="T41" fmla="*/ 9 h 35"/>
                <a:gd name="T42" fmla="*/ 70 w 79"/>
                <a:gd name="T43" fmla="*/ 7 h 35"/>
                <a:gd name="T44" fmla="*/ 76 w 79"/>
                <a:gd name="T45" fmla="*/ 9 h 35"/>
                <a:gd name="T46" fmla="*/ 77 w 79"/>
                <a:gd name="T47" fmla="*/ 24 h 35"/>
                <a:gd name="T48" fmla="*/ 77 w 79"/>
                <a:gd name="T49" fmla="*/ 26 h 35"/>
                <a:gd name="T50" fmla="*/ 79 w 79"/>
                <a:gd name="T51" fmla="*/ 27 h 35"/>
                <a:gd name="T52" fmla="*/ 77 w 79"/>
                <a:gd name="T53" fmla="*/ 27 h 35"/>
                <a:gd name="T54" fmla="*/ 76 w 79"/>
                <a:gd name="T55" fmla="*/ 27 h 35"/>
                <a:gd name="T56" fmla="*/ 74 w 79"/>
                <a:gd name="T57" fmla="*/ 24 h 35"/>
                <a:gd name="T58" fmla="*/ 68 w 79"/>
                <a:gd name="T59" fmla="*/ 27 h 35"/>
                <a:gd name="T60" fmla="*/ 63 w 79"/>
                <a:gd name="T61" fmla="*/ 27 h 35"/>
                <a:gd name="T62" fmla="*/ 61 w 79"/>
                <a:gd name="T63" fmla="*/ 24 h 35"/>
                <a:gd name="T64" fmla="*/ 61 w 79"/>
                <a:gd name="T65" fmla="*/ 18 h 35"/>
                <a:gd name="T66" fmla="*/ 72 w 79"/>
                <a:gd name="T67" fmla="*/ 14 h 35"/>
                <a:gd name="T68" fmla="*/ 72 w 79"/>
                <a:gd name="T69" fmla="*/ 11 h 35"/>
                <a:gd name="T70" fmla="*/ 64 w 79"/>
                <a:gd name="T71" fmla="*/ 11 h 35"/>
                <a:gd name="T72" fmla="*/ 61 w 79"/>
                <a:gd name="T73" fmla="*/ 13 h 35"/>
                <a:gd name="T74" fmla="*/ 72 w 79"/>
                <a:gd name="T75" fmla="*/ 18 h 35"/>
                <a:gd name="T76" fmla="*/ 66 w 79"/>
                <a:gd name="T77" fmla="*/ 18 h 35"/>
                <a:gd name="T78" fmla="*/ 64 w 79"/>
                <a:gd name="T79" fmla="*/ 20 h 35"/>
                <a:gd name="T80" fmla="*/ 64 w 79"/>
                <a:gd name="T81" fmla="*/ 24 h 35"/>
                <a:gd name="T82" fmla="*/ 70 w 79"/>
                <a:gd name="T83" fmla="*/ 24 h 35"/>
                <a:gd name="T84" fmla="*/ 74 w 79"/>
                <a:gd name="T85" fmla="*/ 22 h 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9"/>
                <a:gd name="T130" fmla="*/ 0 h 35"/>
                <a:gd name="T131" fmla="*/ 79 w 79"/>
                <a:gd name="T132" fmla="*/ 35 h 3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9" h="35">
                  <a:moveTo>
                    <a:pt x="0" y="0"/>
                  </a:moveTo>
                  <a:lnTo>
                    <a:pt x="22" y="0"/>
                  </a:lnTo>
                  <a:lnTo>
                    <a:pt x="22" y="3"/>
                  </a:lnTo>
                  <a:lnTo>
                    <a:pt x="13" y="3"/>
                  </a:lnTo>
                  <a:lnTo>
                    <a:pt x="13" y="27"/>
                  </a:lnTo>
                  <a:lnTo>
                    <a:pt x="9" y="27"/>
                  </a:lnTo>
                  <a:lnTo>
                    <a:pt x="9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35" y="7"/>
                  </a:moveTo>
                  <a:lnTo>
                    <a:pt x="39" y="7"/>
                  </a:lnTo>
                  <a:lnTo>
                    <a:pt x="39" y="11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7" y="16"/>
                  </a:lnTo>
                  <a:lnTo>
                    <a:pt x="35" y="18"/>
                  </a:lnTo>
                  <a:lnTo>
                    <a:pt x="33" y="22"/>
                  </a:lnTo>
                  <a:lnTo>
                    <a:pt x="33" y="26"/>
                  </a:lnTo>
                  <a:lnTo>
                    <a:pt x="31" y="27"/>
                  </a:lnTo>
                  <a:lnTo>
                    <a:pt x="31" y="29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26" y="33"/>
                  </a:lnTo>
                  <a:lnTo>
                    <a:pt x="26" y="31"/>
                  </a:lnTo>
                  <a:lnTo>
                    <a:pt x="28" y="31"/>
                  </a:lnTo>
                  <a:lnTo>
                    <a:pt x="28" y="29"/>
                  </a:lnTo>
                  <a:lnTo>
                    <a:pt x="29" y="2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9" y="24"/>
                  </a:lnTo>
                  <a:lnTo>
                    <a:pt x="35" y="7"/>
                  </a:lnTo>
                  <a:close/>
                  <a:moveTo>
                    <a:pt x="46" y="11"/>
                  </a:moveTo>
                  <a:lnTo>
                    <a:pt x="46" y="22"/>
                  </a:lnTo>
                  <a:lnTo>
                    <a:pt x="46" y="24"/>
                  </a:lnTo>
                  <a:lnTo>
                    <a:pt x="44" y="26"/>
                  </a:lnTo>
                  <a:lnTo>
                    <a:pt x="42" y="27"/>
                  </a:lnTo>
                  <a:lnTo>
                    <a:pt x="40" y="27"/>
                  </a:lnTo>
                  <a:lnTo>
                    <a:pt x="40" y="24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7"/>
                  </a:lnTo>
                  <a:lnTo>
                    <a:pt x="57" y="7"/>
                  </a:lnTo>
                  <a:lnTo>
                    <a:pt x="57" y="27"/>
                  </a:lnTo>
                  <a:lnTo>
                    <a:pt x="53" y="27"/>
                  </a:lnTo>
                  <a:lnTo>
                    <a:pt x="53" y="11"/>
                  </a:lnTo>
                  <a:lnTo>
                    <a:pt x="46" y="11"/>
                  </a:lnTo>
                  <a:close/>
                  <a:moveTo>
                    <a:pt x="61" y="13"/>
                  </a:moveTo>
                  <a:lnTo>
                    <a:pt x="63" y="11"/>
                  </a:lnTo>
                  <a:lnTo>
                    <a:pt x="63" y="9"/>
                  </a:lnTo>
                  <a:lnTo>
                    <a:pt x="66" y="7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9"/>
                  </a:lnTo>
                  <a:lnTo>
                    <a:pt x="76" y="11"/>
                  </a:lnTo>
                  <a:lnTo>
                    <a:pt x="77" y="13"/>
                  </a:lnTo>
                  <a:lnTo>
                    <a:pt x="77" y="24"/>
                  </a:lnTo>
                  <a:lnTo>
                    <a:pt x="77" y="26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7" y="27"/>
                  </a:lnTo>
                  <a:lnTo>
                    <a:pt x="76" y="27"/>
                  </a:lnTo>
                  <a:lnTo>
                    <a:pt x="74" y="27"/>
                  </a:lnTo>
                  <a:lnTo>
                    <a:pt x="74" y="26"/>
                  </a:lnTo>
                  <a:lnTo>
                    <a:pt x="74" y="24"/>
                  </a:lnTo>
                  <a:lnTo>
                    <a:pt x="72" y="26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6" y="27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3" y="26"/>
                  </a:lnTo>
                  <a:lnTo>
                    <a:pt x="61" y="26"/>
                  </a:lnTo>
                  <a:lnTo>
                    <a:pt x="61" y="24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1" y="18"/>
                  </a:lnTo>
                  <a:lnTo>
                    <a:pt x="63" y="16"/>
                  </a:lnTo>
                  <a:lnTo>
                    <a:pt x="66" y="16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4" y="13"/>
                  </a:lnTo>
                  <a:lnTo>
                    <a:pt x="72" y="11"/>
                  </a:lnTo>
                  <a:lnTo>
                    <a:pt x="68" y="9"/>
                  </a:lnTo>
                  <a:lnTo>
                    <a:pt x="66" y="11"/>
                  </a:lnTo>
                  <a:lnTo>
                    <a:pt x="64" y="11"/>
                  </a:lnTo>
                  <a:lnTo>
                    <a:pt x="64" y="13"/>
                  </a:lnTo>
                  <a:lnTo>
                    <a:pt x="61" y="13"/>
                  </a:lnTo>
                  <a:close/>
                  <a:moveTo>
                    <a:pt x="74" y="16"/>
                  </a:moveTo>
                  <a:lnTo>
                    <a:pt x="72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6" y="18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6"/>
                  </a:lnTo>
                  <a:lnTo>
                    <a:pt x="68" y="26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2" y="22"/>
                  </a:lnTo>
                  <a:lnTo>
                    <a:pt x="74" y="22"/>
                  </a:lnTo>
                  <a:lnTo>
                    <a:pt x="74" y="20"/>
                  </a:lnTo>
                  <a:lnTo>
                    <a:pt x="74" y="1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0" name="Freeform 180"/>
            <p:cNvSpPr>
              <a:spLocks noEditPoints="1"/>
            </p:cNvSpPr>
            <p:nvPr/>
          </p:nvSpPr>
          <p:spPr bwMode="auto">
            <a:xfrm>
              <a:off x="737" y="2023"/>
              <a:ext cx="116" cy="35"/>
            </a:xfrm>
            <a:custGeom>
              <a:avLst/>
              <a:gdLst>
                <a:gd name="T0" fmla="*/ 3 w 116"/>
                <a:gd name="T1" fmla="*/ 0 h 35"/>
                <a:gd name="T2" fmla="*/ 11 w 116"/>
                <a:gd name="T3" fmla="*/ 11 h 35"/>
                <a:gd name="T4" fmla="*/ 3 w 116"/>
                <a:gd name="T5" fmla="*/ 17 h 35"/>
                <a:gd name="T6" fmla="*/ 26 w 116"/>
                <a:gd name="T7" fmla="*/ 8 h 35"/>
                <a:gd name="T8" fmla="*/ 35 w 116"/>
                <a:gd name="T9" fmla="*/ 8 h 35"/>
                <a:gd name="T10" fmla="*/ 40 w 116"/>
                <a:gd name="T11" fmla="*/ 11 h 35"/>
                <a:gd name="T12" fmla="*/ 40 w 116"/>
                <a:gd name="T13" fmla="*/ 24 h 35"/>
                <a:gd name="T14" fmla="*/ 40 w 116"/>
                <a:gd name="T15" fmla="*/ 26 h 35"/>
                <a:gd name="T16" fmla="*/ 40 w 116"/>
                <a:gd name="T17" fmla="*/ 28 h 35"/>
                <a:gd name="T18" fmla="*/ 37 w 116"/>
                <a:gd name="T19" fmla="*/ 24 h 35"/>
                <a:gd name="T20" fmla="*/ 29 w 116"/>
                <a:gd name="T21" fmla="*/ 28 h 35"/>
                <a:gd name="T22" fmla="*/ 24 w 116"/>
                <a:gd name="T23" fmla="*/ 24 h 35"/>
                <a:gd name="T24" fmla="*/ 24 w 116"/>
                <a:gd name="T25" fmla="*/ 19 h 35"/>
                <a:gd name="T26" fmla="*/ 37 w 116"/>
                <a:gd name="T27" fmla="*/ 15 h 35"/>
                <a:gd name="T28" fmla="*/ 29 w 116"/>
                <a:gd name="T29" fmla="*/ 9 h 35"/>
                <a:gd name="T30" fmla="*/ 24 w 116"/>
                <a:gd name="T31" fmla="*/ 13 h 35"/>
                <a:gd name="T32" fmla="*/ 33 w 116"/>
                <a:gd name="T33" fmla="*/ 17 h 35"/>
                <a:gd name="T34" fmla="*/ 27 w 116"/>
                <a:gd name="T35" fmla="*/ 19 h 35"/>
                <a:gd name="T36" fmla="*/ 27 w 116"/>
                <a:gd name="T37" fmla="*/ 24 h 35"/>
                <a:gd name="T38" fmla="*/ 35 w 116"/>
                <a:gd name="T39" fmla="*/ 22 h 35"/>
                <a:gd name="T40" fmla="*/ 37 w 116"/>
                <a:gd name="T41" fmla="*/ 17 h 35"/>
                <a:gd name="T42" fmla="*/ 48 w 116"/>
                <a:gd name="T43" fmla="*/ 26 h 35"/>
                <a:gd name="T44" fmla="*/ 44 w 116"/>
                <a:gd name="T45" fmla="*/ 24 h 35"/>
                <a:gd name="T46" fmla="*/ 46 w 116"/>
                <a:gd name="T47" fmla="*/ 8 h 35"/>
                <a:gd name="T48" fmla="*/ 57 w 116"/>
                <a:gd name="T49" fmla="*/ 9 h 35"/>
                <a:gd name="T50" fmla="*/ 79 w 116"/>
                <a:gd name="T51" fmla="*/ 9 h 35"/>
                <a:gd name="T52" fmla="*/ 75 w 116"/>
                <a:gd name="T53" fmla="*/ 19 h 35"/>
                <a:gd name="T54" fmla="*/ 72 w 116"/>
                <a:gd name="T55" fmla="*/ 30 h 35"/>
                <a:gd name="T56" fmla="*/ 70 w 116"/>
                <a:gd name="T57" fmla="*/ 33 h 35"/>
                <a:gd name="T58" fmla="*/ 64 w 116"/>
                <a:gd name="T59" fmla="*/ 35 h 35"/>
                <a:gd name="T60" fmla="*/ 66 w 116"/>
                <a:gd name="T61" fmla="*/ 32 h 35"/>
                <a:gd name="T62" fmla="*/ 68 w 116"/>
                <a:gd name="T63" fmla="*/ 30 h 35"/>
                <a:gd name="T64" fmla="*/ 66 w 116"/>
                <a:gd name="T65" fmla="*/ 8 h 35"/>
                <a:gd name="T66" fmla="*/ 86 w 116"/>
                <a:gd name="T67" fmla="*/ 9 h 35"/>
                <a:gd name="T68" fmla="*/ 96 w 116"/>
                <a:gd name="T69" fmla="*/ 8 h 35"/>
                <a:gd name="T70" fmla="*/ 99 w 116"/>
                <a:gd name="T71" fmla="*/ 9 h 35"/>
                <a:gd name="T72" fmla="*/ 109 w 116"/>
                <a:gd name="T73" fmla="*/ 8 h 35"/>
                <a:gd name="T74" fmla="*/ 114 w 116"/>
                <a:gd name="T75" fmla="*/ 9 h 35"/>
                <a:gd name="T76" fmla="*/ 114 w 116"/>
                <a:gd name="T77" fmla="*/ 24 h 35"/>
                <a:gd name="T78" fmla="*/ 116 w 116"/>
                <a:gd name="T79" fmla="*/ 26 h 35"/>
                <a:gd name="T80" fmla="*/ 114 w 116"/>
                <a:gd name="T81" fmla="*/ 28 h 35"/>
                <a:gd name="T82" fmla="*/ 110 w 116"/>
                <a:gd name="T83" fmla="*/ 26 h 35"/>
                <a:gd name="T84" fmla="*/ 105 w 116"/>
                <a:gd name="T85" fmla="*/ 28 h 35"/>
                <a:gd name="T86" fmla="*/ 99 w 116"/>
                <a:gd name="T87" fmla="*/ 26 h 35"/>
                <a:gd name="T88" fmla="*/ 98 w 116"/>
                <a:gd name="T89" fmla="*/ 21 h 35"/>
                <a:gd name="T90" fmla="*/ 109 w 116"/>
                <a:gd name="T91" fmla="*/ 15 h 35"/>
                <a:gd name="T92" fmla="*/ 105 w 116"/>
                <a:gd name="T93" fmla="*/ 9 h 35"/>
                <a:gd name="T94" fmla="*/ 101 w 116"/>
                <a:gd name="T95" fmla="*/ 13 h 35"/>
                <a:gd name="T96" fmla="*/ 109 w 116"/>
                <a:gd name="T97" fmla="*/ 17 h 35"/>
                <a:gd name="T98" fmla="*/ 103 w 116"/>
                <a:gd name="T99" fmla="*/ 19 h 35"/>
                <a:gd name="T100" fmla="*/ 101 w 116"/>
                <a:gd name="T101" fmla="*/ 21 h 35"/>
                <a:gd name="T102" fmla="*/ 107 w 116"/>
                <a:gd name="T103" fmla="*/ 24 h 35"/>
                <a:gd name="T104" fmla="*/ 110 w 116"/>
                <a:gd name="T105" fmla="*/ 21 h 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6"/>
                <a:gd name="T160" fmla="*/ 0 h 35"/>
                <a:gd name="T161" fmla="*/ 116 w 116"/>
                <a:gd name="T162" fmla="*/ 35 h 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6" h="35">
                  <a:moveTo>
                    <a:pt x="3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13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6"/>
                  </a:lnTo>
                  <a:lnTo>
                    <a:pt x="16" y="26"/>
                  </a:lnTo>
                  <a:lnTo>
                    <a:pt x="7" y="13"/>
                  </a:lnTo>
                  <a:lnTo>
                    <a:pt x="3" y="17"/>
                  </a:lnTo>
                  <a:lnTo>
                    <a:pt x="3" y="26"/>
                  </a:lnTo>
                  <a:close/>
                  <a:moveTo>
                    <a:pt x="24" y="13"/>
                  </a:moveTo>
                  <a:lnTo>
                    <a:pt x="26" y="9"/>
                  </a:lnTo>
                  <a:lnTo>
                    <a:pt x="26" y="8"/>
                  </a:lnTo>
                  <a:lnTo>
                    <a:pt x="29" y="8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0" y="24"/>
                  </a:lnTo>
                  <a:lnTo>
                    <a:pt x="42" y="24"/>
                  </a:lnTo>
                  <a:lnTo>
                    <a:pt x="42" y="26"/>
                  </a:lnTo>
                  <a:lnTo>
                    <a:pt x="40" y="26"/>
                  </a:lnTo>
                  <a:lnTo>
                    <a:pt x="40" y="28"/>
                  </a:lnTo>
                  <a:lnTo>
                    <a:pt x="38" y="26"/>
                  </a:lnTo>
                  <a:lnTo>
                    <a:pt x="37" y="26"/>
                  </a:lnTo>
                  <a:lnTo>
                    <a:pt x="37" y="24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8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6" y="17"/>
                  </a:lnTo>
                  <a:lnTo>
                    <a:pt x="29" y="15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9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4" y="13"/>
                  </a:lnTo>
                  <a:close/>
                  <a:moveTo>
                    <a:pt x="37" y="17"/>
                  </a:moveTo>
                  <a:lnTo>
                    <a:pt x="35" y="17"/>
                  </a:lnTo>
                  <a:lnTo>
                    <a:pt x="33" y="17"/>
                  </a:lnTo>
                  <a:lnTo>
                    <a:pt x="31" y="19"/>
                  </a:lnTo>
                  <a:lnTo>
                    <a:pt x="29" y="19"/>
                  </a:lnTo>
                  <a:lnTo>
                    <a:pt x="27" y="19"/>
                  </a:lnTo>
                  <a:lnTo>
                    <a:pt x="27" y="21"/>
                  </a:lnTo>
                  <a:lnTo>
                    <a:pt x="27" y="24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2"/>
                  </a:lnTo>
                  <a:lnTo>
                    <a:pt x="37" y="21"/>
                  </a:lnTo>
                  <a:lnTo>
                    <a:pt x="37" y="17"/>
                  </a:lnTo>
                  <a:close/>
                  <a:moveTo>
                    <a:pt x="48" y="9"/>
                  </a:move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6" y="22"/>
                  </a:lnTo>
                  <a:lnTo>
                    <a:pt x="46" y="8"/>
                  </a:lnTo>
                  <a:lnTo>
                    <a:pt x="59" y="8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7" y="9"/>
                  </a:lnTo>
                  <a:lnTo>
                    <a:pt x="48" y="9"/>
                  </a:lnTo>
                  <a:close/>
                  <a:moveTo>
                    <a:pt x="77" y="8"/>
                  </a:moveTo>
                  <a:lnTo>
                    <a:pt x="81" y="8"/>
                  </a:lnTo>
                  <a:lnTo>
                    <a:pt x="79" y="9"/>
                  </a:lnTo>
                  <a:lnTo>
                    <a:pt x="79" y="11"/>
                  </a:lnTo>
                  <a:lnTo>
                    <a:pt x="77" y="13"/>
                  </a:lnTo>
                  <a:lnTo>
                    <a:pt x="77" y="17"/>
                  </a:lnTo>
                  <a:lnTo>
                    <a:pt x="75" y="19"/>
                  </a:lnTo>
                  <a:lnTo>
                    <a:pt x="75" y="22"/>
                  </a:lnTo>
                  <a:lnTo>
                    <a:pt x="74" y="24"/>
                  </a:lnTo>
                  <a:lnTo>
                    <a:pt x="74" y="26"/>
                  </a:lnTo>
                  <a:lnTo>
                    <a:pt x="72" y="30"/>
                  </a:lnTo>
                  <a:lnTo>
                    <a:pt x="72" y="32"/>
                  </a:lnTo>
                  <a:lnTo>
                    <a:pt x="70" y="33"/>
                  </a:lnTo>
                  <a:lnTo>
                    <a:pt x="68" y="35"/>
                  </a:lnTo>
                  <a:lnTo>
                    <a:pt x="66" y="35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6" y="32"/>
                  </a:lnTo>
                  <a:lnTo>
                    <a:pt x="68" y="32"/>
                  </a:lnTo>
                  <a:lnTo>
                    <a:pt x="68" y="30"/>
                  </a:lnTo>
                  <a:lnTo>
                    <a:pt x="70" y="28"/>
                  </a:lnTo>
                  <a:lnTo>
                    <a:pt x="62" y="8"/>
                  </a:lnTo>
                  <a:lnTo>
                    <a:pt x="66" y="8"/>
                  </a:lnTo>
                  <a:lnTo>
                    <a:pt x="72" y="22"/>
                  </a:lnTo>
                  <a:lnTo>
                    <a:pt x="77" y="8"/>
                  </a:lnTo>
                  <a:close/>
                  <a:moveTo>
                    <a:pt x="86" y="9"/>
                  </a:moveTo>
                  <a:lnTo>
                    <a:pt x="86" y="26"/>
                  </a:lnTo>
                  <a:lnTo>
                    <a:pt x="83" y="26"/>
                  </a:lnTo>
                  <a:lnTo>
                    <a:pt x="83" y="8"/>
                  </a:lnTo>
                  <a:lnTo>
                    <a:pt x="96" y="8"/>
                  </a:lnTo>
                  <a:lnTo>
                    <a:pt x="96" y="9"/>
                  </a:lnTo>
                  <a:lnTo>
                    <a:pt x="86" y="9"/>
                  </a:lnTo>
                  <a:close/>
                  <a:moveTo>
                    <a:pt x="98" y="13"/>
                  </a:moveTo>
                  <a:lnTo>
                    <a:pt x="99" y="9"/>
                  </a:lnTo>
                  <a:lnTo>
                    <a:pt x="101" y="8"/>
                  </a:lnTo>
                  <a:lnTo>
                    <a:pt x="103" y="8"/>
                  </a:lnTo>
                  <a:lnTo>
                    <a:pt x="107" y="6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11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6" y="26"/>
                  </a:lnTo>
                  <a:lnTo>
                    <a:pt x="114" y="28"/>
                  </a:lnTo>
                  <a:lnTo>
                    <a:pt x="112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5" y="28"/>
                  </a:lnTo>
                  <a:lnTo>
                    <a:pt x="103" y="28"/>
                  </a:lnTo>
                  <a:lnTo>
                    <a:pt x="101" y="28"/>
                  </a:lnTo>
                  <a:lnTo>
                    <a:pt x="99" y="26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98" y="21"/>
                  </a:lnTo>
                  <a:lnTo>
                    <a:pt x="99" y="19"/>
                  </a:lnTo>
                  <a:lnTo>
                    <a:pt x="99" y="17"/>
                  </a:lnTo>
                  <a:lnTo>
                    <a:pt x="103" y="15"/>
                  </a:lnTo>
                  <a:lnTo>
                    <a:pt x="109" y="15"/>
                  </a:lnTo>
                  <a:lnTo>
                    <a:pt x="110" y="15"/>
                  </a:lnTo>
                  <a:lnTo>
                    <a:pt x="110" y="13"/>
                  </a:lnTo>
                  <a:lnTo>
                    <a:pt x="109" y="9"/>
                  </a:lnTo>
                  <a:lnTo>
                    <a:pt x="105" y="9"/>
                  </a:lnTo>
                  <a:lnTo>
                    <a:pt x="103" y="9"/>
                  </a:lnTo>
                  <a:lnTo>
                    <a:pt x="103" y="11"/>
                  </a:lnTo>
                  <a:lnTo>
                    <a:pt x="101" y="11"/>
                  </a:lnTo>
                  <a:lnTo>
                    <a:pt x="101" y="13"/>
                  </a:lnTo>
                  <a:lnTo>
                    <a:pt x="98" y="13"/>
                  </a:lnTo>
                  <a:close/>
                  <a:moveTo>
                    <a:pt x="110" y="17"/>
                  </a:moveTo>
                  <a:lnTo>
                    <a:pt x="110" y="17"/>
                  </a:lnTo>
                  <a:lnTo>
                    <a:pt x="109" y="17"/>
                  </a:lnTo>
                  <a:lnTo>
                    <a:pt x="107" y="17"/>
                  </a:lnTo>
                  <a:lnTo>
                    <a:pt x="105" y="19"/>
                  </a:lnTo>
                  <a:lnTo>
                    <a:pt x="103" y="19"/>
                  </a:lnTo>
                  <a:lnTo>
                    <a:pt x="101" y="19"/>
                  </a:lnTo>
                  <a:lnTo>
                    <a:pt x="101" y="21"/>
                  </a:lnTo>
                  <a:lnTo>
                    <a:pt x="101" y="24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9" y="22"/>
                  </a:lnTo>
                  <a:lnTo>
                    <a:pt x="110" y="21"/>
                  </a:lnTo>
                  <a:lnTo>
                    <a:pt x="110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1" name="Freeform 181"/>
            <p:cNvSpPr>
              <a:spLocks noEditPoints="1"/>
            </p:cNvSpPr>
            <p:nvPr/>
          </p:nvSpPr>
          <p:spPr bwMode="auto">
            <a:xfrm>
              <a:off x="986" y="2369"/>
              <a:ext cx="146" cy="35"/>
            </a:xfrm>
            <a:custGeom>
              <a:avLst/>
              <a:gdLst>
                <a:gd name="T0" fmla="*/ 13 w 146"/>
                <a:gd name="T1" fmla="*/ 2 h 35"/>
                <a:gd name="T2" fmla="*/ 4 w 146"/>
                <a:gd name="T3" fmla="*/ 9 h 35"/>
                <a:gd name="T4" fmla="*/ 13 w 146"/>
                <a:gd name="T5" fmla="*/ 24 h 35"/>
                <a:gd name="T6" fmla="*/ 20 w 146"/>
                <a:gd name="T7" fmla="*/ 20 h 35"/>
                <a:gd name="T8" fmla="*/ 19 w 146"/>
                <a:gd name="T9" fmla="*/ 26 h 35"/>
                <a:gd name="T10" fmla="*/ 7 w 146"/>
                <a:gd name="T11" fmla="*/ 27 h 35"/>
                <a:gd name="T12" fmla="*/ 0 w 146"/>
                <a:gd name="T13" fmla="*/ 16 h 35"/>
                <a:gd name="T14" fmla="*/ 4 w 146"/>
                <a:gd name="T15" fmla="*/ 3 h 35"/>
                <a:gd name="T16" fmla="*/ 15 w 146"/>
                <a:gd name="T17" fmla="*/ 0 h 35"/>
                <a:gd name="T18" fmla="*/ 24 w 146"/>
                <a:gd name="T19" fmla="*/ 7 h 35"/>
                <a:gd name="T20" fmla="*/ 33 w 146"/>
                <a:gd name="T21" fmla="*/ 7 h 35"/>
                <a:gd name="T22" fmla="*/ 43 w 146"/>
                <a:gd name="T23" fmla="*/ 9 h 35"/>
                <a:gd name="T24" fmla="*/ 44 w 146"/>
                <a:gd name="T25" fmla="*/ 24 h 35"/>
                <a:gd name="T26" fmla="*/ 44 w 146"/>
                <a:gd name="T27" fmla="*/ 27 h 35"/>
                <a:gd name="T28" fmla="*/ 43 w 146"/>
                <a:gd name="T29" fmla="*/ 27 h 35"/>
                <a:gd name="T30" fmla="*/ 37 w 146"/>
                <a:gd name="T31" fmla="*/ 26 h 35"/>
                <a:gd name="T32" fmla="*/ 28 w 146"/>
                <a:gd name="T33" fmla="*/ 26 h 35"/>
                <a:gd name="T34" fmla="*/ 28 w 146"/>
                <a:gd name="T35" fmla="*/ 18 h 35"/>
                <a:gd name="T36" fmla="*/ 41 w 146"/>
                <a:gd name="T37" fmla="*/ 13 h 35"/>
                <a:gd name="T38" fmla="*/ 31 w 146"/>
                <a:gd name="T39" fmla="*/ 11 h 35"/>
                <a:gd name="T40" fmla="*/ 39 w 146"/>
                <a:gd name="T41" fmla="*/ 18 h 35"/>
                <a:gd name="T42" fmla="*/ 31 w 146"/>
                <a:gd name="T43" fmla="*/ 18 h 35"/>
                <a:gd name="T44" fmla="*/ 33 w 146"/>
                <a:gd name="T45" fmla="*/ 24 h 35"/>
                <a:gd name="T46" fmla="*/ 39 w 146"/>
                <a:gd name="T47" fmla="*/ 22 h 35"/>
                <a:gd name="T48" fmla="*/ 52 w 146"/>
                <a:gd name="T49" fmla="*/ 11 h 35"/>
                <a:gd name="T50" fmla="*/ 57 w 146"/>
                <a:gd name="T51" fmla="*/ 7 h 35"/>
                <a:gd name="T52" fmla="*/ 67 w 146"/>
                <a:gd name="T53" fmla="*/ 15 h 35"/>
                <a:gd name="T54" fmla="*/ 63 w 146"/>
                <a:gd name="T55" fmla="*/ 26 h 35"/>
                <a:gd name="T56" fmla="*/ 54 w 146"/>
                <a:gd name="T57" fmla="*/ 26 h 35"/>
                <a:gd name="T58" fmla="*/ 48 w 146"/>
                <a:gd name="T59" fmla="*/ 7 h 35"/>
                <a:gd name="T60" fmla="*/ 61 w 146"/>
                <a:gd name="T61" fmla="*/ 20 h 35"/>
                <a:gd name="T62" fmla="*/ 61 w 146"/>
                <a:gd name="T63" fmla="*/ 13 h 35"/>
                <a:gd name="T64" fmla="*/ 54 w 146"/>
                <a:gd name="T65" fmla="*/ 11 h 35"/>
                <a:gd name="T66" fmla="*/ 55 w 146"/>
                <a:gd name="T67" fmla="*/ 24 h 35"/>
                <a:gd name="T68" fmla="*/ 74 w 146"/>
                <a:gd name="T69" fmla="*/ 7 h 35"/>
                <a:gd name="T70" fmla="*/ 83 w 146"/>
                <a:gd name="T71" fmla="*/ 9 h 35"/>
                <a:gd name="T72" fmla="*/ 85 w 146"/>
                <a:gd name="T73" fmla="*/ 24 h 35"/>
                <a:gd name="T74" fmla="*/ 87 w 146"/>
                <a:gd name="T75" fmla="*/ 27 h 35"/>
                <a:gd name="T76" fmla="*/ 83 w 146"/>
                <a:gd name="T77" fmla="*/ 27 h 35"/>
                <a:gd name="T78" fmla="*/ 79 w 146"/>
                <a:gd name="T79" fmla="*/ 26 h 35"/>
                <a:gd name="T80" fmla="*/ 70 w 146"/>
                <a:gd name="T81" fmla="*/ 26 h 35"/>
                <a:gd name="T82" fmla="*/ 70 w 146"/>
                <a:gd name="T83" fmla="*/ 18 h 35"/>
                <a:gd name="T84" fmla="*/ 81 w 146"/>
                <a:gd name="T85" fmla="*/ 13 h 35"/>
                <a:gd name="T86" fmla="*/ 72 w 146"/>
                <a:gd name="T87" fmla="*/ 11 h 35"/>
                <a:gd name="T88" fmla="*/ 79 w 146"/>
                <a:gd name="T89" fmla="*/ 18 h 35"/>
                <a:gd name="T90" fmla="*/ 74 w 146"/>
                <a:gd name="T91" fmla="*/ 18 h 35"/>
                <a:gd name="T92" fmla="*/ 76 w 146"/>
                <a:gd name="T93" fmla="*/ 24 h 35"/>
                <a:gd name="T94" fmla="*/ 81 w 146"/>
                <a:gd name="T95" fmla="*/ 22 h 35"/>
                <a:gd name="T96" fmla="*/ 105 w 146"/>
                <a:gd name="T97" fmla="*/ 27 h 35"/>
                <a:gd name="T98" fmla="*/ 91 w 146"/>
                <a:gd name="T99" fmla="*/ 27 h 35"/>
                <a:gd name="T100" fmla="*/ 103 w 146"/>
                <a:gd name="T101" fmla="*/ 7 h 35"/>
                <a:gd name="T102" fmla="*/ 115 w 146"/>
                <a:gd name="T103" fmla="*/ 11 h 35"/>
                <a:gd name="T104" fmla="*/ 116 w 146"/>
                <a:gd name="T105" fmla="*/ 24 h 35"/>
                <a:gd name="T106" fmla="*/ 124 w 146"/>
                <a:gd name="T107" fmla="*/ 20 h 35"/>
                <a:gd name="T108" fmla="*/ 118 w 146"/>
                <a:gd name="T109" fmla="*/ 27 h 35"/>
                <a:gd name="T110" fmla="*/ 111 w 146"/>
                <a:gd name="T111" fmla="*/ 20 h 35"/>
                <a:gd name="T112" fmla="*/ 115 w 146"/>
                <a:gd name="T113" fmla="*/ 7 h 35"/>
                <a:gd name="T114" fmla="*/ 124 w 146"/>
                <a:gd name="T115" fmla="*/ 9 h 35"/>
                <a:gd name="T116" fmla="*/ 146 w 146"/>
                <a:gd name="T117" fmla="*/ 27 h 35"/>
                <a:gd name="T118" fmla="*/ 129 w 146"/>
                <a:gd name="T119" fmla="*/ 27 h 35"/>
                <a:gd name="T120" fmla="*/ 146 w 146"/>
                <a:gd name="T121" fmla="*/ 7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46"/>
                <a:gd name="T184" fmla="*/ 0 h 35"/>
                <a:gd name="T185" fmla="*/ 146 w 146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46" h="35">
                  <a:moveTo>
                    <a:pt x="20" y="7"/>
                  </a:moveTo>
                  <a:lnTo>
                    <a:pt x="19" y="5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11" y="3"/>
                  </a:lnTo>
                  <a:lnTo>
                    <a:pt x="7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4" y="9"/>
                  </a:lnTo>
                  <a:lnTo>
                    <a:pt x="4" y="13"/>
                  </a:lnTo>
                  <a:lnTo>
                    <a:pt x="4" y="18"/>
                  </a:lnTo>
                  <a:lnTo>
                    <a:pt x="6" y="22"/>
                  </a:lnTo>
                  <a:lnTo>
                    <a:pt x="9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7" y="22"/>
                  </a:lnTo>
                  <a:lnTo>
                    <a:pt x="19" y="22"/>
                  </a:lnTo>
                  <a:lnTo>
                    <a:pt x="20" y="20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2" y="20"/>
                  </a:lnTo>
                  <a:lnTo>
                    <a:pt x="20" y="24"/>
                  </a:lnTo>
                  <a:lnTo>
                    <a:pt x="19" y="26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9" y="27"/>
                  </a:lnTo>
                  <a:lnTo>
                    <a:pt x="7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2"/>
                  </a:lnTo>
                  <a:lnTo>
                    <a:pt x="7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0" y="7"/>
                  </a:lnTo>
                  <a:close/>
                  <a:moveTo>
                    <a:pt x="28" y="13"/>
                  </a:moveTo>
                  <a:lnTo>
                    <a:pt x="28" y="11"/>
                  </a:lnTo>
                  <a:lnTo>
                    <a:pt x="30" y="9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43" y="13"/>
                  </a:lnTo>
                  <a:lnTo>
                    <a:pt x="43" y="24"/>
                  </a:lnTo>
                  <a:lnTo>
                    <a:pt x="44" y="24"/>
                  </a:lnTo>
                  <a:lnTo>
                    <a:pt x="44" y="27"/>
                  </a:lnTo>
                  <a:lnTo>
                    <a:pt x="43" y="27"/>
                  </a:lnTo>
                  <a:lnTo>
                    <a:pt x="41" y="26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3" y="16"/>
                  </a:lnTo>
                  <a:lnTo>
                    <a:pt x="39" y="15"/>
                  </a:lnTo>
                  <a:lnTo>
                    <a:pt x="41" y="13"/>
                  </a:lnTo>
                  <a:lnTo>
                    <a:pt x="39" y="11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28" y="13"/>
                  </a:lnTo>
                  <a:close/>
                  <a:moveTo>
                    <a:pt x="41" y="16"/>
                  </a:moveTo>
                  <a:lnTo>
                    <a:pt x="39" y="16"/>
                  </a:lnTo>
                  <a:lnTo>
                    <a:pt x="39" y="18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1" y="20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1" y="20"/>
                  </a:lnTo>
                  <a:lnTo>
                    <a:pt x="41" y="16"/>
                  </a:lnTo>
                  <a:close/>
                  <a:moveTo>
                    <a:pt x="48" y="7"/>
                  </a:moveTo>
                  <a:lnTo>
                    <a:pt x="52" y="7"/>
                  </a:lnTo>
                  <a:lnTo>
                    <a:pt x="52" y="11"/>
                  </a:lnTo>
                  <a:lnTo>
                    <a:pt x="54" y="9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3" y="9"/>
                  </a:lnTo>
                  <a:lnTo>
                    <a:pt x="65" y="11"/>
                  </a:lnTo>
                  <a:lnTo>
                    <a:pt x="67" y="15"/>
                  </a:lnTo>
                  <a:lnTo>
                    <a:pt x="67" y="16"/>
                  </a:lnTo>
                  <a:lnTo>
                    <a:pt x="67" y="18"/>
                  </a:lnTo>
                  <a:lnTo>
                    <a:pt x="65" y="22"/>
                  </a:lnTo>
                  <a:lnTo>
                    <a:pt x="65" y="24"/>
                  </a:lnTo>
                  <a:lnTo>
                    <a:pt x="63" y="26"/>
                  </a:lnTo>
                  <a:lnTo>
                    <a:pt x="61" y="27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54" y="27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2" y="35"/>
                  </a:lnTo>
                  <a:lnTo>
                    <a:pt x="48" y="35"/>
                  </a:lnTo>
                  <a:lnTo>
                    <a:pt x="48" y="7"/>
                  </a:lnTo>
                  <a:close/>
                  <a:moveTo>
                    <a:pt x="57" y="24"/>
                  </a:moveTo>
                  <a:lnTo>
                    <a:pt x="59" y="24"/>
                  </a:lnTo>
                  <a:lnTo>
                    <a:pt x="61" y="24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3" y="18"/>
                  </a:lnTo>
                  <a:lnTo>
                    <a:pt x="63" y="16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5" y="11"/>
                  </a:lnTo>
                  <a:lnTo>
                    <a:pt x="54" y="11"/>
                  </a:lnTo>
                  <a:lnTo>
                    <a:pt x="52" y="15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7" y="24"/>
                  </a:lnTo>
                  <a:close/>
                  <a:moveTo>
                    <a:pt x="70" y="13"/>
                  </a:moveTo>
                  <a:lnTo>
                    <a:pt x="70" y="11"/>
                  </a:lnTo>
                  <a:lnTo>
                    <a:pt x="72" y="9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5" y="11"/>
                  </a:lnTo>
                  <a:lnTo>
                    <a:pt x="85" y="13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7" y="27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81" y="24"/>
                  </a:lnTo>
                  <a:lnTo>
                    <a:pt x="79" y="26"/>
                  </a:lnTo>
                  <a:lnTo>
                    <a:pt x="78" y="27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70" y="18"/>
                  </a:lnTo>
                  <a:lnTo>
                    <a:pt x="72" y="16"/>
                  </a:lnTo>
                  <a:lnTo>
                    <a:pt x="74" y="16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79" y="11"/>
                  </a:lnTo>
                  <a:lnTo>
                    <a:pt x="78" y="9"/>
                  </a:lnTo>
                  <a:lnTo>
                    <a:pt x="76" y="9"/>
                  </a:lnTo>
                  <a:lnTo>
                    <a:pt x="74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0" y="13"/>
                  </a:lnTo>
                  <a:close/>
                  <a:moveTo>
                    <a:pt x="81" y="16"/>
                  </a:moveTo>
                  <a:lnTo>
                    <a:pt x="81" y="16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81" y="16"/>
                  </a:lnTo>
                  <a:close/>
                  <a:moveTo>
                    <a:pt x="103" y="7"/>
                  </a:moveTo>
                  <a:lnTo>
                    <a:pt x="105" y="7"/>
                  </a:lnTo>
                  <a:lnTo>
                    <a:pt x="105" y="27"/>
                  </a:lnTo>
                  <a:lnTo>
                    <a:pt x="103" y="27"/>
                  </a:lnTo>
                  <a:lnTo>
                    <a:pt x="103" y="18"/>
                  </a:lnTo>
                  <a:lnTo>
                    <a:pt x="94" y="18"/>
                  </a:lnTo>
                  <a:lnTo>
                    <a:pt x="94" y="27"/>
                  </a:lnTo>
                  <a:lnTo>
                    <a:pt x="91" y="27"/>
                  </a:lnTo>
                  <a:lnTo>
                    <a:pt x="91" y="7"/>
                  </a:lnTo>
                  <a:lnTo>
                    <a:pt x="94" y="7"/>
                  </a:lnTo>
                  <a:lnTo>
                    <a:pt x="94" y="15"/>
                  </a:lnTo>
                  <a:lnTo>
                    <a:pt x="103" y="15"/>
                  </a:lnTo>
                  <a:lnTo>
                    <a:pt x="103" y="7"/>
                  </a:lnTo>
                  <a:close/>
                  <a:moveTo>
                    <a:pt x="124" y="15"/>
                  </a:moveTo>
                  <a:lnTo>
                    <a:pt x="122" y="11"/>
                  </a:lnTo>
                  <a:lnTo>
                    <a:pt x="118" y="9"/>
                  </a:lnTo>
                  <a:lnTo>
                    <a:pt x="116" y="11"/>
                  </a:lnTo>
                  <a:lnTo>
                    <a:pt x="115" y="11"/>
                  </a:lnTo>
                  <a:lnTo>
                    <a:pt x="115" y="15"/>
                  </a:lnTo>
                  <a:lnTo>
                    <a:pt x="113" y="16"/>
                  </a:lnTo>
                  <a:lnTo>
                    <a:pt x="115" y="20"/>
                  </a:lnTo>
                  <a:lnTo>
                    <a:pt x="115" y="22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4" y="20"/>
                  </a:lnTo>
                  <a:lnTo>
                    <a:pt x="128" y="20"/>
                  </a:lnTo>
                  <a:lnTo>
                    <a:pt x="126" y="22"/>
                  </a:lnTo>
                  <a:lnTo>
                    <a:pt x="124" y="26"/>
                  </a:lnTo>
                  <a:lnTo>
                    <a:pt x="122" y="27"/>
                  </a:lnTo>
                  <a:lnTo>
                    <a:pt x="118" y="27"/>
                  </a:lnTo>
                  <a:lnTo>
                    <a:pt x="116" y="27"/>
                  </a:lnTo>
                  <a:lnTo>
                    <a:pt x="115" y="26"/>
                  </a:lnTo>
                  <a:lnTo>
                    <a:pt x="113" y="24"/>
                  </a:lnTo>
                  <a:lnTo>
                    <a:pt x="111" y="22"/>
                  </a:lnTo>
                  <a:lnTo>
                    <a:pt x="111" y="20"/>
                  </a:lnTo>
                  <a:lnTo>
                    <a:pt x="109" y="18"/>
                  </a:lnTo>
                  <a:lnTo>
                    <a:pt x="111" y="15"/>
                  </a:lnTo>
                  <a:lnTo>
                    <a:pt x="111" y="13"/>
                  </a:lnTo>
                  <a:lnTo>
                    <a:pt x="113" y="9"/>
                  </a:lnTo>
                  <a:lnTo>
                    <a:pt x="115" y="7"/>
                  </a:lnTo>
                  <a:lnTo>
                    <a:pt x="116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9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8" y="15"/>
                  </a:lnTo>
                  <a:lnTo>
                    <a:pt x="124" y="15"/>
                  </a:lnTo>
                  <a:close/>
                  <a:moveTo>
                    <a:pt x="146" y="27"/>
                  </a:moveTo>
                  <a:lnTo>
                    <a:pt x="142" y="27"/>
                  </a:lnTo>
                  <a:lnTo>
                    <a:pt x="135" y="18"/>
                  </a:lnTo>
                  <a:lnTo>
                    <a:pt x="133" y="20"/>
                  </a:lnTo>
                  <a:lnTo>
                    <a:pt x="133" y="27"/>
                  </a:lnTo>
                  <a:lnTo>
                    <a:pt x="129" y="27"/>
                  </a:lnTo>
                  <a:lnTo>
                    <a:pt x="129" y="7"/>
                  </a:lnTo>
                  <a:lnTo>
                    <a:pt x="133" y="7"/>
                  </a:lnTo>
                  <a:lnTo>
                    <a:pt x="133" y="15"/>
                  </a:lnTo>
                  <a:lnTo>
                    <a:pt x="142" y="7"/>
                  </a:lnTo>
                  <a:lnTo>
                    <a:pt x="146" y="7"/>
                  </a:lnTo>
                  <a:lnTo>
                    <a:pt x="137" y="15"/>
                  </a:lnTo>
                  <a:lnTo>
                    <a:pt x="146" y="2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2" name="Freeform 182"/>
            <p:cNvSpPr>
              <a:spLocks noEditPoints="1"/>
            </p:cNvSpPr>
            <p:nvPr/>
          </p:nvSpPr>
          <p:spPr bwMode="auto">
            <a:xfrm>
              <a:off x="1213" y="2323"/>
              <a:ext cx="215" cy="38"/>
            </a:xfrm>
            <a:custGeom>
              <a:avLst/>
              <a:gdLst>
                <a:gd name="T0" fmla="*/ 19 w 215"/>
                <a:gd name="T1" fmla="*/ 31 h 38"/>
                <a:gd name="T2" fmla="*/ 4 w 215"/>
                <a:gd name="T3" fmla="*/ 3 h 38"/>
                <a:gd name="T4" fmla="*/ 6 w 215"/>
                <a:gd name="T5" fmla="*/ 0 h 38"/>
                <a:gd name="T6" fmla="*/ 13 w 215"/>
                <a:gd name="T7" fmla="*/ 1 h 38"/>
                <a:gd name="T8" fmla="*/ 37 w 215"/>
                <a:gd name="T9" fmla="*/ 11 h 38"/>
                <a:gd name="T10" fmla="*/ 45 w 215"/>
                <a:gd name="T11" fmla="*/ 24 h 38"/>
                <a:gd name="T12" fmla="*/ 34 w 215"/>
                <a:gd name="T13" fmla="*/ 31 h 38"/>
                <a:gd name="T14" fmla="*/ 26 w 215"/>
                <a:gd name="T15" fmla="*/ 18 h 38"/>
                <a:gd name="T16" fmla="*/ 35 w 215"/>
                <a:gd name="T17" fmla="*/ 29 h 38"/>
                <a:gd name="T18" fmla="*/ 41 w 215"/>
                <a:gd name="T19" fmla="*/ 22 h 38"/>
                <a:gd name="T20" fmla="*/ 35 w 215"/>
                <a:gd name="T21" fmla="*/ 12 h 38"/>
                <a:gd name="T22" fmla="*/ 30 w 215"/>
                <a:gd name="T23" fmla="*/ 22 h 38"/>
                <a:gd name="T24" fmla="*/ 35 w 215"/>
                <a:gd name="T25" fmla="*/ 29 h 38"/>
                <a:gd name="T26" fmla="*/ 48 w 215"/>
                <a:gd name="T27" fmla="*/ 31 h 38"/>
                <a:gd name="T28" fmla="*/ 61 w 215"/>
                <a:gd name="T29" fmla="*/ 11 h 38"/>
                <a:gd name="T30" fmla="*/ 78 w 215"/>
                <a:gd name="T31" fmla="*/ 31 h 38"/>
                <a:gd name="T32" fmla="*/ 91 w 215"/>
                <a:gd name="T33" fmla="*/ 11 h 38"/>
                <a:gd name="T34" fmla="*/ 98 w 215"/>
                <a:gd name="T35" fmla="*/ 11 h 38"/>
                <a:gd name="T36" fmla="*/ 109 w 215"/>
                <a:gd name="T37" fmla="*/ 14 h 38"/>
                <a:gd name="T38" fmla="*/ 111 w 215"/>
                <a:gd name="T39" fmla="*/ 29 h 38"/>
                <a:gd name="T40" fmla="*/ 109 w 215"/>
                <a:gd name="T41" fmla="*/ 31 h 38"/>
                <a:gd name="T42" fmla="*/ 106 w 215"/>
                <a:gd name="T43" fmla="*/ 29 h 38"/>
                <a:gd name="T44" fmla="*/ 94 w 215"/>
                <a:gd name="T45" fmla="*/ 29 h 38"/>
                <a:gd name="T46" fmla="*/ 96 w 215"/>
                <a:gd name="T47" fmla="*/ 20 h 38"/>
                <a:gd name="T48" fmla="*/ 102 w 215"/>
                <a:gd name="T49" fmla="*/ 12 h 38"/>
                <a:gd name="T50" fmla="*/ 106 w 215"/>
                <a:gd name="T51" fmla="*/ 20 h 38"/>
                <a:gd name="T52" fmla="*/ 98 w 215"/>
                <a:gd name="T53" fmla="*/ 22 h 38"/>
                <a:gd name="T54" fmla="*/ 100 w 215"/>
                <a:gd name="T55" fmla="*/ 29 h 38"/>
                <a:gd name="T56" fmla="*/ 106 w 215"/>
                <a:gd name="T57" fmla="*/ 24 h 38"/>
                <a:gd name="T58" fmla="*/ 118 w 215"/>
                <a:gd name="T59" fmla="*/ 12 h 38"/>
                <a:gd name="T60" fmla="*/ 130 w 215"/>
                <a:gd name="T61" fmla="*/ 12 h 38"/>
                <a:gd name="T62" fmla="*/ 130 w 215"/>
                <a:gd name="T63" fmla="*/ 27 h 38"/>
                <a:gd name="T64" fmla="*/ 118 w 215"/>
                <a:gd name="T65" fmla="*/ 29 h 38"/>
                <a:gd name="T66" fmla="*/ 124 w 215"/>
                <a:gd name="T67" fmla="*/ 29 h 38"/>
                <a:gd name="T68" fmla="*/ 128 w 215"/>
                <a:gd name="T69" fmla="*/ 22 h 38"/>
                <a:gd name="T70" fmla="*/ 124 w 215"/>
                <a:gd name="T71" fmla="*/ 14 h 38"/>
                <a:gd name="T72" fmla="*/ 120 w 215"/>
                <a:gd name="T73" fmla="*/ 27 h 38"/>
                <a:gd name="T74" fmla="*/ 135 w 215"/>
                <a:gd name="T75" fmla="*/ 18 h 38"/>
                <a:gd name="T76" fmla="*/ 150 w 215"/>
                <a:gd name="T77" fmla="*/ 27 h 38"/>
                <a:gd name="T78" fmla="*/ 148 w 215"/>
                <a:gd name="T79" fmla="*/ 12 h 38"/>
                <a:gd name="T80" fmla="*/ 161 w 215"/>
                <a:gd name="T81" fmla="*/ 3 h 38"/>
                <a:gd name="T82" fmla="*/ 172 w 215"/>
                <a:gd name="T83" fmla="*/ 12 h 38"/>
                <a:gd name="T84" fmla="*/ 170 w 215"/>
                <a:gd name="T85" fmla="*/ 27 h 38"/>
                <a:gd name="T86" fmla="*/ 157 w 215"/>
                <a:gd name="T87" fmla="*/ 7 h 38"/>
                <a:gd name="T88" fmla="*/ 152 w 215"/>
                <a:gd name="T89" fmla="*/ 20 h 38"/>
                <a:gd name="T90" fmla="*/ 163 w 215"/>
                <a:gd name="T91" fmla="*/ 27 h 38"/>
                <a:gd name="T92" fmla="*/ 170 w 215"/>
                <a:gd name="T93" fmla="*/ 14 h 38"/>
                <a:gd name="T94" fmla="*/ 181 w 215"/>
                <a:gd name="T95" fmla="*/ 14 h 38"/>
                <a:gd name="T96" fmla="*/ 176 w 215"/>
                <a:gd name="T97" fmla="*/ 27 h 38"/>
                <a:gd name="T98" fmla="*/ 192 w 215"/>
                <a:gd name="T99" fmla="*/ 11 h 38"/>
                <a:gd name="T100" fmla="*/ 198 w 215"/>
                <a:gd name="T101" fmla="*/ 14 h 38"/>
                <a:gd name="T102" fmla="*/ 209 w 215"/>
                <a:gd name="T103" fmla="*/ 11 h 38"/>
                <a:gd name="T104" fmla="*/ 213 w 215"/>
                <a:gd name="T105" fmla="*/ 29 h 38"/>
                <a:gd name="T106" fmla="*/ 213 w 215"/>
                <a:gd name="T107" fmla="*/ 31 h 38"/>
                <a:gd name="T108" fmla="*/ 209 w 215"/>
                <a:gd name="T109" fmla="*/ 29 h 38"/>
                <a:gd name="T110" fmla="*/ 200 w 215"/>
                <a:gd name="T111" fmla="*/ 31 h 38"/>
                <a:gd name="T112" fmla="*/ 196 w 215"/>
                <a:gd name="T113" fmla="*/ 24 h 38"/>
                <a:gd name="T114" fmla="*/ 209 w 215"/>
                <a:gd name="T115" fmla="*/ 16 h 38"/>
                <a:gd name="T116" fmla="*/ 200 w 215"/>
                <a:gd name="T117" fmla="*/ 16 h 38"/>
                <a:gd name="T118" fmla="*/ 203 w 215"/>
                <a:gd name="T119" fmla="*/ 22 h 38"/>
                <a:gd name="T120" fmla="*/ 198 w 215"/>
                <a:gd name="T121" fmla="*/ 25 h 38"/>
                <a:gd name="T122" fmla="*/ 207 w 215"/>
                <a:gd name="T123" fmla="*/ 25 h 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5"/>
                <a:gd name="T187" fmla="*/ 0 h 38"/>
                <a:gd name="T188" fmla="*/ 215 w 215"/>
                <a:gd name="T189" fmla="*/ 38 h 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5" h="38">
                  <a:moveTo>
                    <a:pt x="4" y="25"/>
                  </a:moveTo>
                  <a:lnTo>
                    <a:pt x="4" y="25"/>
                  </a:lnTo>
                  <a:lnTo>
                    <a:pt x="19" y="3"/>
                  </a:lnTo>
                  <a:lnTo>
                    <a:pt x="22" y="3"/>
                  </a:lnTo>
                  <a:lnTo>
                    <a:pt x="22" y="31"/>
                  </a:lnTo>
                  <a:lnTo>
                    <a:pt x="19" y="31"/>
                  </a:lnTo>
                  <a:lnTo>
                    <a:pt x="19" y="9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"/>
                  </a:lnTo>
                  <a:lnTo>
                    <a:pt x="4" y="3"/>
                  </a:lnTo>
                  <a:lnTo>
                    <a:pt x="4" y="25"/>
                  </a:lnTo>
                  <a:close/>
                  <a:moveTo>
                    <a:pt x="17" y="0"/>
                  </a:moveTo>
                  <a:lnTo>
                    <a:pt x="15" y="3"/>
                  </a:lnTo>
                  <a:lnTo>
                    <a:pt x="11" y="3"/>
                  </a:lnTo>
                  <a:lnTo>
                    <a:pt x="8" y="3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7" y="0"/>
                  </a:lnTo>
                  <a:close/>
                  <a:moveTo>
                    <a:pt x="35" y="11"/>
                  </a:moveTo>
                  <a:lnTo>
                    <a:pt x="37" y="11"/>
                  </a:lnTo>
                  <a:lnTo>
                    <a:pt x="41" y="12"/>
                  </a:lnTo>
                  <a:lnTo>
                    <a:pt x="43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5" y="22"/>
                  </a:lnTo>
                  <a:lnTo>
                    <a:pt x="45" y="24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37" y="31"/>
                  </a:lnTo>
                  <a:lnTo>
                    <a:pt x="35" y="31"/>
                  </a:lnTo>
                  <a:lnTo>
                    <a:pt x="34" y="31"/>
                  </a:lnTo>
                  <a:lnTo>
                    <a:pt x="30" y="29"/>
                  </a:lnTo>
                  <a:lnTo>
                    <a:pt x="28" y="27"/>
                  </a:lnTo>
                  <a:lnTo>
                    <a:pt x="28" y="25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18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4" y="11"/>
                  </a:lnTo>
                  <a:lnTo>
                    <a:pt x="35" y="11"/>
                  </a:lnTo>
                  <a:close/>
                  <a:moveTo>
                    <a:pt x="35" y="29"/>
                  </a:moveTo>
                  <a:lnTo>
                    <a:pt x="37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41" y="24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41" y="18"/>
                  </a:lnTo>
                  <a:lnTo>
                    <a:pt x="39" y="16"/>
                  </a:lnTo>
                  <a:lnTo>
                    <a:pt x="39" y="14"/>
                  </a:lnTo>
                  <a:lnTo>
                    <a:pt x="37" y="14"/>
                  </a:lnTo>
                  <a:lnTo>
                    <a:pt x="35" y="12"/>
                  </a:lnTo>
                  <a:lnTo>
                    <a:pt x="34" y="14"/>
                  </a:lnTo>
                  <a:lnTo>
                    <a:pt x="32" y="14"/>
                  </a:lnTo>
                  <a:lnTo>
                    <a:pt x="32" y="16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2" y="25"/>
                  </a:lnTo>
                  <a:lnTo>
                    <a:pt x="32" y="27"/>
                  </a:lnTo>
                  <a:lnTo>
                    <a:pt x="34" y="27"/>
                  </a:lnTo>
                  <a:lnTo>
                    <a:pt x="35" y="29"/>
                  </a:lnTo>
                  <a:close/>
                  <a:moveTo>
                    <a:pt x="61" y="27"/>
                  </a:moveTo>
                  <a:lnTo>
                    <a:pt x="67" y="27"/>
                  </a:lnTo>
                  <a:lnTo>
                    <a:pt x="67" y="11"/>
                  </a:lnTo>
                  <a:lnTo>
                    <a:pt x="70" y="11"/>
                  </a:lnTo>
                  <a:lnTo>
                    <a:pt x="70" y="31"/>
                  </a:lnTo>
                  <a:lnTo>
                    <a:pt x="48" y="3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2" y="27"/>
                  </a:lnTo>
                  <a:lnTo>
                    <a:pt x="58" y="27"/>
                  </a:lnTo>
                  <a:lnTo>
                    <a:pt x="58" y="11"/>
                  </a:lnTo>
                  <a:lnTo>
                    <a:pt x="61" y="11"/>
                  </a:lnTo>
                  <a:lnTo>
                    <a:pt x="61" y="27"/>
                  </a:lnTo>
                  <a:close/>
                  <a:moveTo>
                    <a:pt x="91" y="31"/>
                  </a:moveTo>
                  <a:lnTo>
                    <a:pt x="87" y="31"/>
                  </a:lnTo>
                  <a:lnTo>
                    <a:pt x="80" y="22"/>
                  </a:lnTo>
                  <a:lnTo>
                    <a:pt x="78" y="24"/>
                  </a:lnTo>
                  <a:lnTo>
                    <a:pt x="78" y="31"/>
                  </a:lnTo>
                  <a:lnTo>
                    <a:pt x="76" y="31"/>
                  </a:lnTo>
                  <a:lnTo>
                    <a:pt x="76" y="11"/>
                  </a:lnTo>
                  <a:lnTo>
                    <a:pt x="78" y="11"/>
                  </a:lnTo>
                  <a:lnTo>
                    <a:pt x="78" y="20"/>
                  </a:lnTo>
                  <a:lnTo>
                    <a:pt x="87" y="11"/>
                  </a:lnTo>
                  <a:lnTo>
                    <a:pt x="91" y="11"/>
                  </a:lnTo>
                  <a:lnTo>
                    <a:pt x="83" y="20"/>
                  </a:lnTo>
                  <a:lnTo>
                    <a:pt x="91" y="31"/>
                  </a:lnTo>
                  <a:close/>
                  <a:moveTo>
                    <a:pt x="94" y="16"/>
                  </a:moveTo>
                  <a:lnTo>
                    <a:pt x="94" y="14"/>
                  </a:lnTo>
                  <a:lnTo>
                    <a:pt x="96" y="12"/>
                  </a:lnTo>
                  <a:lnTo>
                    <a:pt x="98" y="11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6" y="11"/>
                  </a:lnTo>
                  <a:lnTo>
                    <a:pt x="107" y="12"/>
                  </a:lnTo>
                  <a:lnTo>
                    <a:pt x="109" y="14"/>
                  </a:lnTo>
                  <a:lnTo>
                    <a:pt x="109" y="16"/>
                  </a:lnTo>
                  <a:lnTo>
                    <a:pt x="109" y="27"/>
                  </a:lnTo>
                  <a:lnTo>
                    <a:pt x="111" y="29"/>
                  </a:lnTo>
                  <a:lnTo>
                    <a:pt x="111" y="31"/>
                  </a:lnTo>
                  <a:lnTo>
                    <a:pt x="109" y="31"/>
                  </a:lnTo>
                  <a:lnTo>
                    <a:pt x="107" y="31"/>
                  </a:lnTo>
                  <a:lnTo>
                    <a:pt x="106" y="29"/>
                  </a:lnTo>
                  <a:lnTo>
                    <a:pt x="106" y="27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98" y="31"/>
                  </a:lnTo>
                  <a:lnTo>
                    <a:pt x="96" y="31"/>
                  </a:lnTo>
                  <a:lnTo>
                    <a:pt x="94" y="29"/>
                  </a:lnTo>
                  <a:lnTo>
                    <a:pt x="93" y="27"/>
                  </a:lnTo>
                  <a:lnTo>
                    <a:pt x="93" y="25"/>
                  </a:lnTo>
                  <a:lnTo>
                    <a:pt x="93" y="24"/>
                  </a:lnTo>
                  <a:lnTo>
                    <a:pt x="94" y="22"/>
                  </a:lnTo>
                  <a:lnTo>
                    <a:pt x="96" y="20"/>
                  </a:lnTo>
                  <a:lnTo>
                    <a:pt x="98" y="20"/>
                  </a:lnTo>
                  <a:lnTo>
                    <a:pt x="104" y="18"/>
                  </a:lnTo>
                  <a:lnTo>
                    <a:pt x="106" y="18"/>
                  </a:lnTo>
                  <a:lnTo>
                    <a:pt x="106" y="16"/>
                  </a:lnTo>
                  <a:lnTo>
                    <a:pt x="106" y="14"/>
                  </a:lnTo>
                  <a:lnTo>
                    <a:pt x="102" y="12"/>
                  </a:lnTo>
                  <a:lnTo>
                    <a:pt x="100" y="14"/>
                  </a:lnTo>
                  <a:lnTo>
                    <a:pt x="98" y="14"/>
                  </a:lnTo>
                  <a:lnTo>
                    <a:pt x="98" y="16"/>
                  </a:lnTo>
                  <a:lnTo>
                    <a:pt x="96" y="16"/>
                  </a:lnTo>
                  <a:lnTo>
                    <a:pt x="94" y="16"/>
                  </a:lnTo>
                  <a:close/>
                  <a:moveTo>
                    <a:pt x="106" y="20"/>
                  </a:moveTo>
                  <a:lnTo>
                    <a:pt x="106" y="22"/>
                  </a:lnTo>
                  <a:lnTo>
                    <a:pt x="104" y="22"/>
                  </a:lnTo>
                  <a:lnTo>
                    <a:pt x="100" y="22"/>
                  </a:lnTo>
                  <a:lnTo>
                    <a:pt x="98" y="22"/>
                  </a:lnTo>
                  <a:lnTo>
                    <a:pt x="98" y="24"/>
                  </a:lnTo>
                  <a:lnTo>
                    <a:pt x="96" y="24"/>
                  </a:lnTo>
                  <a:lnTo>
                    <a:pt x="96" y="25"/>
                  </a:lnTo>
                  <a:lnTo>
                    <a:pt x="96" y="27"/>
                  </a:lnTo>
                  <a:lnTo>
                    <a:pt x="100" y="29"/>
                  </a:lnTo>
                  <a:lnTo>
                    <a:pt x="102" y="29"/>
                  </a:lnTo>
                  <a:lnTo>
                    <a:pt x="104" y="27"/>
                  </a:lnTo>
                  <a:lnTo>
                    <a:pt x="106" y="25"/>
                  </a:lnTo>
                  <a:lnTo>
                    <a:pt x="106" y="24"/>
                  </a:lnTo>
                  <a:lnTo>
                    <a:pt x="106" y="20"/>
                  </a:lnTo>
                  <a:close/>
                  <a:moveTo>
                    <a:pt x="115" y="11"/>
                  </a:moveTo>
                  <a:lnTo>
                    <a:pt x="118" y="11"/>
                  </a:lnTo>
                  <a:lnTo>
                    <a:pt x="118" y="14"/>
                  </a:lnTo>
                  <a:lnTo>
                    <a:pt x="118" y="12"/>
                  </a:lnTo>
                  <a:lnTo>
                    <a:pt x="120" y="11"/>
                  </a:lnTo>
                  <a:lnTo>
                    <a:pt x="122" y="11"/>
                  </a:lnTo>
                  <a:lnTo>
                    <a:pt x="124" y="11"/>
                  </a:lnTo>
                  <a:lnTo>
                    <a:pt x="126" y="11"/>
                  </a:lnTo>
                  <a:lnTo>
                    <a:pt x="128" y="12"/>
                  </a:lnTo>
                  <a:lnTo>
                    <a:pt x="130" y="12"/>
                  </a:lnTo>
                  <a:lnTo>
                    <a:pt x="131" y="16"/>
                  </a:lnTo>
                  <a:lnTo>
                    <a:pt x="131" y="18"/>
                  </a:lnTo>
                  <a:lnTo>
                    <a:pt x="131" y="20"/>
                  </a:lnTo>
                  <a:lnTo>
                    <a:pt x="131" y="24"/>
                  </a:lnTo>
                  <a:lnTo>
                    <a:pt x="131" y="25"/>
                  </a:lnTo>
                  <a:lnTo>
                    <a:pt x="130" y="27"/>
                  </a:lnTo>
                  <a:lnTo>
                    <a:pt x="128" y="29"/>
                  </a:lnTo>
                  <a:lnTo>
                    <a:pt x="126" y="31"/>
                  </a:lnTo>
                  <a:lnTo>
                    <a:pt x="124" y="31"/>
                  </a:lnTo>
                  <a:lnTo>
                    <a:pt x="122" y="31"/>
                  </a:lnTo>
                  <a:lnTo>
                    <a:pt x="120" y="31"/>
                  </a:lnTo>
                  <a:lnTo>
                    <a:pt x="118" y="29"/>
                  </a:lnTo>
                  <a:lnTo>
                    <a:pt x="118" y="38"/>
                  </a:lnTo>
                  <a:lnTo>
                    <a:pt x="115" y="38"/>
                  </a:lnTo>
                  <a:lnTo>
                    <a:pt x="115" y="11"/>
                  </a:lnTo>
                  <a:close/>
                  <a:moveTo>
                    <a:pt x="124" y="29"/>
                  </a:moveTo>
                  <a:lnTo>
                    <a:pt x="126" y="27"/>
                  </a:lnTo>
                  <a:lnTo>
                    <a:pt x="128" y="25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18"/>
                  </a:lnTo>
                  <a:lnTo>
                    <a:pt x="128" y="16"/>
                  </a:lnTo>
                  <a:lnTo>
                    <a:pt x="128" y="14"/>
                  </a:lnTo>
                  <a:lnTo>
                    <a:pt x="126" y="14"/>
                  </a:lnTo>
                  <a:lnTo>
                    <a:pt x="124" y="14"/>
                  </a:lnTo>
                  <a:lnTo>
                    <a:pt x="120" y="14"/>
                  </a:lnTo>
                  <a:lnTo>
                    <a:pt x="118" y="16"/>
                  </a:lnTo>
                  <a:lnTo>
                    <a:pt x="118" y="18"/>
                  </a:lnTo>
                  <a:lnTo>
                    <a:pt x="118" y="22"/>
                  </a:lnTo>
                  <a:lnTo>
                    <a:pt x="118" y="25"/>
                  </a:lnTo>
                  <a:lnTo>
                    <a:pt x="120" y="27"/>
                  </a:lnTo>
                  <a:lnTo>
                    <a:pt x="122" y="27"/>
                  </a:lnTo>
                  <a:lnTo>
                    <a:pt x="124" y="29"/>
                  </a:lnTo>
                  <a:close/>
                  <a:moveTo>
                    <a:pt x="144" y="18"/>
                  </a:moveTo>
                  <a:lnTo>
                    <a:pt x="144" y="22"/>
                  </a:lnTo>
                  <a:lnTo>
                    <a:pt x="135" y="22"/>
                  </a:lnTo>
                  <a:lnTo>
                    <a:pt x="135" y="18"/>
                  </a:lnTo>
                  <a:lnTo>
                    <a:pt x="144" y="18"/>
                  </a:lnTo>
                  <a:close/>
                  <a:moveTo>
                    <a:pt x="161" y="31"/>
                  </a:moveTo>
                  <a:lnTo>
                    <a:pt x="157" y="31"/>
                  </a:lnTo>
                  <a:lnTo>
                    <a:pt x="154" y="31"/>
                  </a:lnTo>
                  <a:lnTo>
                    <a:pt x="152" y="29"/>
                  </a:lnTo>
                  <a:lnTo>
                    <a:pt x="150" y="27"/>
                  </a:lnTo>
                  <a:lnTo>
                    <a:pt x="148" y="24"/>
                  </a:lnTo>
                  <a:lnTo>
                    <a:pt x="148" y="22"/>
                  </a:lnTo>
                  <a:lnTo>
                    <a:pt x="148" y="20"/>
                  </a:lnTo>
                  <a:lnTo>
                    <a:pt x="148" y="18"/>
                  </a:lnTo>
                  <a:lnTo>
                    <a:pt x="148" y="14"/>
                  </a:lnTo>
                  <a:lnTo>
                    <a:pt x="148" y="12"/>
                  </a:lnTo>
                  <a:lnTo>
                    <a:pt x="148" y="11"/>
                  </a:lnTo>
                  <a:lnTo>
                    <a:pt x="150" y="7"/>
                  </a:lnTo>
                  <a:lnTo>
                    <a:pt x="152" y="5"/>
                  </a:lnTo>
                  <a:lnTo>
                    <a:pt x="154" y="5"/>
                  </a:lnTo>
                  <a:lnTo>
                    <a:pt x="157" y="3"/>
                  </a:lnTo>
                  <a:lnTo>
                    <a:pt x="161" y="3"/>
                  </a:lnTo>
                  <a:lnTo>
                    <a:pt x="163" y="3"/>
                  </a:lnTo>
                  <a:lnTo>
                    <a:pt x="167" y="5"/>
                  </a:lnTo>
                  <a:lnTo>
                    <a:pt x="168" y="5"/>
                  </a:lnTo>
                  <a:lnTo>
                    <a:pt x="170" y="7"/>
                  </a:lnTo>
                  <a:lnTo>
                    <a:pt x="172" y="11"/>
                  </a:lnTo>
                  <a:lnTo>
                    <a:pt x="172" y="12"/>
                  </a:lnTo>
                  <a:lnTo>
                    <a:pt x="174" y="14"/>
                  </a:lnTo>
                  <a:lnTo>
                    <a:pt x="174" y="18"/>
                  </a:lnTo>
                  <a:lnTo>
                    <a:pt x="174" y="20"/>
                  </a:lnTo>
                  <a:lnTo>
                    <a:pt x="172" y="22"/>
                  </a:lnTo>
                  <a:lnTo>
                    <a:pt x="172" y="24"/>
                  </a:lnTo>
                  <a:lnTo>
                    <a:pt x="170" y="27"/>
                  </a:lnTo>
                  <a:lnTo>
                    <a:pt x="168" y="29"/>
                  </a:lnTo>
                  <a:lnTo>
                    <a:pt x="167" y="31"/>
                  </a:lnTo>
                  <a:lnTo>
                    <a:pt x="163" y="31"/>
                  </a:lnTo>
                  <a:lnTo>
                    <a:pt x="161" y="31"/>
                  </a:lnTo>
                  <a:close/>
                  <a:moveTo>
                    <a:pt x="161" y="7"/>
                  </a:moveTo>
                  <a:lnTo>
                    <a:pt x="157" y="7"/>
                  </a:lnTo>
                  <a:lnTo>
                    <a:pt x="155" y="7"/>
                  </a:lnTo>
                  <a:lnTo>
                    <a:pt x="154" y="9"/>
                  </a:lnTo>
                  <a:lnTo>
                    <a:pt x="152" y="12"/>
                  </a:lnTo>
                  <a:lnTo>
                    <a:pt x="152" y="14"/>
                  </a:lnTo>
                  <a:lnTo>
                    <a:pt x="152" y="18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4" y="25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61" y="27"/>
                  </a:lnTo>
                  <a:lnTo>
                    <a:pt x="163" y="27"/>
                  </a:lnTo>
                  <a:lnTo>
                    <a:pt x="165" y="27"/>
                  </a:lnTo>
                  <a:lnTo>
                    <a:pt x="167" y="25"/>
                  </a:lnTo>
                  <a:lnTo>
                    <a:pt x="168" y="24"/>
                  </a:lnTo>
                  <a:lnTo>
                    <a:pt x="170" y="20"/>
                  </a:lnTo>
                  <a:lnTo>
                    <a:pt x="170" y="18"/>
                  </a:lnTo>
                  <a:lnTo>
                    <a:pt x="170" y="14"/>
                  </a:lnTo>
                  <a:lnTo>
                    <a:pt x="168" y="12"/>
                  </a:lnTo>
                  <a:lnTo>
                    <a:pt x="167" y="9"/>
                  </a:lnTo>
                  <a:lnTo>
                    <a:pt x="165" y="7"/>
                  </a:lnTo>
                  <a:lnTo>
                    <a:pt x="163" y="7"/>
                  </a:lnTo>
                  <a:lnTo>
                    <a:pt x="161" y="7"/>
                  </a:lnTo>
                  <a:close/>
                  <a:moveTo>
                    <a:pt x="181" y="14"/>
                  </a:moveTo>
                  <a:lnTo>
                    <a:pt x="181" y="25"/>
                  </a:lnTo>
                  <a:lnTo>
                    <a:pt x="179" y="27"/>
                  </a:lnTo>
                  <a:lnTo>
                    <a:pt x="179" y="29"/>
                  </a:lnTo>
                  <a:lnTo>
                    <a:pt x="178" y="31"/>
                  </a:lnTo>
                  <a:lnTo>
                    <a:pt x="176" y="31"/>
                  </a:lnTo>
                  <a:lnTo>
                    <a:pt x="176" y="27"/>
                  </a:lnTo>
                  <a:lnTo>
                    <a:pt x="178" y="27"/>
                  </a:lnTo>
                  <a:lnTo>
                    <a:pt x="178" y="25"/>
                  </a:lnTo>
                  <a:lnTo>
                    <a:pt x="178" y="11"/>
                  </a:lnTo>
                  <a:lnTo>
                    <a:pt x="192" y="11"/>
                  </a:lnTo>
                  <a:lnTo>
                    <a:pt x="192" y="31"/>
                  </a:lnTo>
                  <a:lnTo>
                    <a:pt x="189" y="31"/>
                  </a:lnTo>
                  <a:lnTo>
                    <a:pt x="189" y="14"/>
                  </a:lnTo>
                  <a:lnTo>
                    <a:pt x="181" y="14"/>
                  </a:lnTo>
                  <a:close/>
                  <a:moveTo>
                    <a:pt x="196" y="16"/>
                  </a:moveTo>
                  <a:lnTo>
                    <a:pt x="198" y="14"/>
                  </a:lnTo>
                  <a:lnTo>
                    <a:pt x="198" y="12"/>
                  </a:lnTo>
                  <a:lnTo>
                    <a:pt x="202" y="11"/>
                  </a:lnTo>
                  <a:lnTo>
                    <a:pt x="205" y="11"/>
                  </a:lnTo>
                  <a:lnTo>
                    <a:pt x="207" y="11"/>
                  </a:lnTo>
                  <a:lnTo>
                    <a:pt x="209" y="11"/>
                  </a:lnTo>
                  <a:lnTo>
                    <a:pt x="211" y="12"/>
                  </a:lnTo>
                  <a:lnTo>
                    <a:pt x="211" y="14"/>
                  </a:lnTo>
                  <a:lnTo>
                    <a:pt x="211" y="16"/>
                  </a:lnTo>
                  <a:lnTo>
                    <a:pt x="211" y="27"/>
                  </a:lnTo>
                  <a:lnTo>
                    <a:pt x="213" y="27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31"/>
                  </a:lnTo>
                  <a:lnTo>
                    <a:pt x="213" y="31"/>
                  </a:lnTo>
                  <a:lnTo>
                    <a:pt x="211" y="31"/>
                  </a:lnTo>
                  <a:lnTo>
                    <a:pt x="209" y="31"/>
                  </a:lnTo>
                  <a:lnTo>
                    <a:pt x="209" y="29"/>
                  </a:lnTo>
                  <a:lnTo>
                    <a:pt x="209" y="27"/>
                  </a:lnTo>
                  <a:lnTo>
                    <a:pt x="207" y="29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2" y="31"/>
                  </a:lnTo>
                  <a:lnTo>
                    <a:pt x="200" y="31"/>
                  </a:lnTo>
                  <a:lnTo>
                    <a:pt x="198" y="31"/>
                  </a:lnTo>
                  <a:lnTo>
                    <a:pt x="198" y="29"/>
                  </a:lnTo>
                  <a:lnTo>
                    <a:pt x="196" y="29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6" y="24"/>
                  </a:lnTo>
                  <a:lnTo>
                    <a:pt x="196" y="22"/>
                  </a:lnTo>
                  <a:lnTo>
                    <a:pt x="198" y="20"/>
                  </a:lnTo>
                  <a:lnTo>
                    <a:pt x="202" y="20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09" y="16"/>
                  </a:lnTo>
                  <a:lnTo>
                    <a:pt x="207" y="14"/>
                  </a:lnTo>
                  <a:lnTo>
                    <a:pt x="203" y="12"/>
                  </a:lnTo>
                  <a:lnTo>
                    <a:pt x="202" y="14"/>
                  </a:lnTo>
                  <a:lnTo>
                    <a:pt x="200" y="14"/>
                  </a:lnTo>
                  <a:lnTo>
                    <a:pt x="200" y="16"/>
                  </a:lnTo>
                  <a:lnTo>
                    <a:pt x="196" y="16"/>
                  </a:lnTo>
                  <a:close/>
                  <a:moveTo>
                    <a:pt x="209" y="20"/>
                  </a:moveTo>
                  <a:lnTo>
                    <a:pt x="207" y="22"/>
                  </a:lnTo>
                  <a:lnTo>
                    <a:pt x="205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0" y="24"/>
                  </a:lnTo>
                  <a:lnTo>
                    <a:pt x="198" y="25"/>
                  </a:lnTo>
                  <a:lnTo>
                    <a:pt x="200" y="27"/>
                  </a:lnTo>
                  <a:lnTo>
                    <a:pt x="202" y="29"/>
                  </a:lnTo>
                  <a:lnTo>
                    <a:pt x="203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4"/>
                  </a:lnTo>
                  <a:lnTo>
                    <a:pt x="209" y="2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3" name="Freeform 183"/>
            <p:cNvSpPr>
              <a:spLocks noEditPoints="1"/>
            </p:cNvSpPr>
            <p:nvPr/>
          </p:nvSpPr>
          <p:spPr bwMode="auto">
            <a:xfrm>
              <a:off x="1138" y="2402"/>
              <a:ext cx="190" cy="35"/>
            </a:xfrm>
            <a:custGeom>
              <a:avLst/>
              <a:gdLst>
                <a:gd name="T0" fmla="*/ 12 w 190"/>
                <a:gd name="T1" fmla="*/ 17 h 35"/>
                <a:gd name="T2" fmla="*/ 0 w 190"/>
                <a:gd name="T3" fmla="*/ 0 h 35"/>
                <a:gd name="T4" fmla="*/ 16 w 190"/>
                <a:gd name="T5" fmla="*/ 13 h 35"/>
                <a:gd name="T6" fmla="*/ 38 w 190"/>
                <a:gd name="T7" fmla="*/ 26 h 35"/>
                <a:gd name="T8" fmla="*/ 25 w 190"/>
                <a:gd name="T9" fmla="*/ 20 h 35"/>
                <a:gd name="T10" fmla="*/ 35 w 190"/>
                <a:gd name="T11" fmla="*/ 7 h 35"/>
                <a:gd name="T12" fmla="*/ 29 w 190"/>
                <a:gd name="T13" fmla="*/ 18 h 35"/>
                <a:gd name="T14" fmla="*/ 38 w 190"/>
                <a:gd name="T15" fmla="*/ 24 h 35"/>
                <a:gd name="T16" fmla="*/ 38 w 190"/>
                <a:gd name="T17" fmla="*/ 11 h 35"/>
                <a:gd name="T18" fmla="*/ 29 w 190"/>
                <a:gd name="T19" fmla="*/ 15 h 35"/>
                <a:gd name="T20" fmla="*/ 60 w 190"/>
                <a:gd name="T21" fmla="*/ 4 h 35"/>
                <a:gd name="T22" fmla="*/ 49 w 190"/>
                <a:gd name="T23" fmla="*/ 11 h 35"/>
                <a:gd name="T24" fmla="*/ 55 w 190"/>
                <a:gd name="T25" fmla="*/ 7 h 35"/>
                <a:gd name="T26" fmla="*/ 64 w 190"/>
                <a:gd name="T27" fmla="*/ 20 h 35"/>
                <a:gd name="T28" fmla="*/ 51 w 190"/>
                <a:gd name="T29" fmla="*/ 28 h 35"/>
                <a:gd name="T30" fmla="*/ 46 w 190"/>
                <a:gd name="T31" fmla="*/ 15 h 35"/>
                <a:gd name="T32" fmla="*/ 51 w 190"/>
                <a:gd name="T33" fmla="*/ 2 h 35"/>
                <a:gd name="T34" fmla="*/ 60 w 190"/>
                <a:gd name="T35" fmla="*/ 17 h 35"/>
                <a:gd name="T36" fmla="*/ 51 w 190"/>
                <a:gd name="T37" fmla="*/ 13 h 35"/>
                <a:gd name="T38" fmla="*/ 51 w 190"/>
                <a:gd name="T39" fmla="*/ 22 h 35"/>
                <a:gd name="T40" fmla="*/ 60 w 190"/>
                <a:gd name="T41" fmla="*/ 20 h 35"/>
                <a:gd name="T42" fmla="*/ 84 w 190"/>
                <a:gd name="T43" fmla="*/ 13 h 35"/>
                <a:gd name="T44" fmla="*/ 79 w 190"/>
                <a:gd name="T45" fmla="*/ 28 h 35"/>
                <a:gd name="T46" fmla="*/ 66 w 190"/>
                <a:gd name="T47" fmla="*/ 18 h 35"/>
                <a:gd name="T48" fmla="*/ 75 w 190"/>
                <a:gd name="T49" fmla="*/ 26 h 35"/>
                <a:gd name="T50" fmla="*/ 81 w 190"/>
                <a:gd name="T51" fmla="*/ 17 h 35"/>
                <a:gd name="T52" fmla="*/ 72 w 190"/>
                <a:gd name="T53" fmla="*/ 11 h 35"/>
                <a:gd name="T54" fmla="*/ 72 w 190"/>
                <a:gd name="T55" fmla="*/ 22 h 35"/>
                <a:gd name="T56" fmla="*/ 92 w 190"/>
                <a:gd name="T57" fmla="*/ 20 h 35"/>
                <a:gd name="T58" fmla="*/ 105 w 190"/>
                <a:gd name="T59" fmla="*/ 7 h 35"/>
                <a:gd name="T60" fmla="*/ 110 w 190"/>
                <a:gd name="T61" fmla="*/ 13 h 35"/>
                <a:gd name="T62" fmla="*/ 116 w 190"/>
                <a:gd name="T63" fmla="*/ 24 h 35"/>
                <a:gd name="T64" fmla="*/ 118 w 190"/>
                <a:gd name="T65" fmla="*/ 28 h 35"/>
                <a:gd name="T66" fmla="*/ 107 w 190"/>
                <a:gd name="T67" fmla="*/ 18 h 35"/>
                <a:gd name="T68" fmla="*/ 118 w 190"/>
                <a:gd name="T69" fmla="*/ 7 h 35"/>
                <a:gd name="T70" fmla="*/ 125 w 190"/>
                <a:gd name="T71" fmla="*/ 15 h 35"/>
                <a:gd name="T72" fmla="*/ 138 w 190"/>
                <a:gd name="T73" fmla="*/ 9 h 35"/>
                <a:gd name="T74" fmla="*/ 144 w 190"/>
                <a:gd name="T75" fmla="*/ 26 h 35"/>
                <a:gd name="T76" fmla="*/ 142 w 190"/>
                <a:gd name="T77" fmla="*/ 28 h 35"/>
                <a:gd name="T78" fmla="*/ 134 w 190"/>
                <a:gd name="T79" fmla="*/ 28 h 35"/>
                <a:gd name="T80" fmla="*/ 125 w 190"/>
                <a:gd name="T81" fmla="*/ 24 h 35"/>
                <a:gd name="T82" fmla="*/ 138 w 190"/>
                <a:gd name="T83" fmla="*/ 15 h 35"/>
                <a:gd name="T84" fmla="*/ 129 w 190"/>
                <a:gd name="T85" fmla="*/ 15 h 35"/>
                <a:gd name="T86" fmla="*/ 131 w 190"/>
                <a:gd name="T87" fmla="*/ 18 h 35"/>
                <a:gd name="T88" fmla="*/ 133 w 190"/>
                <a:gd name="T89" fmla="*/ 26 h 35"/>
                <a:gd name="T90" fmla="*/ 138 w 190"/>
                <a:gd name="T91" fmla="*/ 17 h 35"/>
                <a:gd name="T92" fmla="*/ 155 w 190"/>
                <a:gd name="T93" fmla="*/ 7 h 35"/>
                <a:gd name="T94" fmla="*/ 164 w 190"/>
                <a:gd name="T95" fmla="*/ 17 h 35"/>
                <a:gd name="T96" fmla="*/ 153 w 190"/>
                <a:gd name="T97" fmla="*/ 28 h 35"/>
                <a:gd name="T98" fmla="*/ 147 w 190"/>
                <a:gd name="T99" fmla="*/ 7 h 35"/>
                <a:gd name="T100" fmla="*/ 160 w 190"/>
                <a:gd name="T101" fmla="*/ 18 h 35"/>
                <a:gd name="T102" fmla="*/ 153 w 190"/>
                <a:gd name="T103" fmla="*/ 11 h 35"/>
                <a:gd name="T104" fmla="*/ 155 w 190"/>
                <a:gd name="T105" fmla="*/ 26 h 35"/>
                <a:gd name="T106" fmla="*/ 182 w 190"/>
                <a:gd name="T107" fmla="*/ 24 h 35"/>
                <a:gd name="T108" fmla="*/ 168 w 190"/>
                <a:gd name="T109" fmla="*/ 7 h 35"/>
                <a:gd name="T110" fmla="*/ 182 w 190"/>
                <a:gd name="T111" fmla="*/ 22 h 35"/>
                <a:gd name="T112" fmla="*/ 179 w 190"/>
                <a:gd name="T113" fmla="*/ 20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0"/>
                <a:gd name="T172" fmla="*/ 0 h 35"/>
                <a:gd name="T173" fmla="*/ 190 w 190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0" h="35">
                  <a:moveTo>
                    <a:pt x="18" y="0"/>
                  </a:moveTo>
                  <a:lnTo>
                    <a:pt x="20" y="0"/>
                  </a:lnTo>
                  <a:lnTo>
                    <a:pt x="20" y="28"/>
                  </a:lnTo>
                  <a:lnTo>
                    <a:pt x="18" y="28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7" y="17"/>
                  </a:lnTo>
                  <a:lnTo>
                    <a:pt x="3" y="17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9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6" y="13"/>
                  </a:lnTo>
                  <a:lnTo>
                    <a:pt x="18" y="11"/>
                  </a:lnTo>
                  <a:lnTo>
                    <a:pt x="18" y="0"/>
                  </a:lnTo>
                  <a:close/>
                  <a:moveTo>
                    <a:pt x="42" y="22"/>
                  </a:moveTo>
                  <a:lnTo>
                    <a:pt x="42" y="22"/>
                  </a:lnTo>
                  <a:lnTo>
                    <a:pt x="42" y="24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6" y="28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5" y="24"/>
                  </a:lnTo>
                  <a:lnTo>
                    <a:pt x="25" y="20"/>
                  </a:lnTo>
                  <a:lnTo>
                    <a:pt x="25" y="18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7" y="11"/>
                  </a:lnTo>
                  <a:lnTo>
                    <a:pt x="29" y="9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2" y="13"/>
                  </a:lnTo>
                  <a:lnTo>
                    <a:pt x="42" y="15"/>
                  </a:lnTo>
                  <a:lnTo>
                    <a:pt x="44" y="18"/>
                  </a:lnTo>
                  <a:lnTo>
                    <a:pt x="29" y="18"/>
                  </a:lnTo>
                  <a:lnTo>
                    <a:pt x="29" y="22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6"/>
                  </a:lnTo>
                  <a:lnTo>
                    <a:pt x="36" y="26"/>
                  </a:lnTo>
                  <a:lnTo>
                    <a:pt x="36" y="24"/>
                  </a:lnTo>
                  <a:lnTo>
                    <a:pt x="38" y="24"/>
                  </a:lnTo>
                  <a:lnTo>
                    <a:pt x="38" y="22"/>
                  </a:lnTo>
                  <a:lnTo>
                    <a:pt x="40" y="22"/>
                  </a:lnTo>
                  <a:lnTo>
                    <a:pt x="42" y="22"/>
                  </a:lnTo>
                  <a:close/>
                  <a:moveTo>
                    <a:pt x="40" y="17"/>
                  </a:moveTo>
                  <a:lnTo>
                    <a:pt x="38" y="13"/>
                  </a:lnTo>
                  <a:lnTo>
                    <a:pt x="38" y="11"/>
                  </a:lnTo>
                  <a:lnTo>
                    <a:pt x="36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29" y="17"/>
                  </a:lnTo>
                  <a:lnTo>
                    <a:pt x="40" y="17"/>
                  </a:lnTo>
                  <a:close/>
                  <a:moveTo>
                    <a:pt x="60" y="0"/>
                  </a:moveTo>
                  <a:lnTo>
                    <a:pt x="62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1" y="6"/>
                  </a:lnTo>
                  <a:lnTo>
                    <a:pt x="49" y="7"/>
                  </a:lnTo>
                  <a:lnTo>
                    <a:pt x="49" y="11"/>
                  </a:lnTo>
                  <a:lnTo>
                    <a:pt x="49" y="9"/>
                  </a:lnTo>
                  <a:lnTo>
                    <a:pt x="51" y="9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9" y="7"/>
                  </a:lnTo>
                  <a:lnTo>
                    <a:pt x="60" y="9"/>
                  </a:lnTo>
                  <a:lnTo>
                    <a:pt x="62" y="11"/>
                  </a:lnTo>
                  <a:lnTo>
                    <a:pt x="62" y="13"/>
                  </a:lnTo>
                  <a:lnTo>
                    <a:pt x="64" y="15"/>
                  </a:lnTo>
                  <a:lnTo>
                    <a:pt x="64" y="18"/>
                  </a:lnTo>
                  <a:lnTo>
                    <a:pt x="64" y="20"/>
                  </a:lnTo>
                  <a:lnTo>
                    <a:pt x="62" y="22"/>
                  </a:lnTo>
                  <a:lnTo>
                    <a:pt x="62" y="26"/>
                  </a:lnTo>
                  <a:lnTo>
                    <a:pt x="60" y="26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9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18"/>
                  </a:lnTo>
                  <a:lnTo>
                    <a:pt x="46" y="17"/>
                  </a:lnTo>
                  <a:lnTo>
                    <a:pt x="46" y="15"/>
                  </a:lnTo>
                  <a:lnTo>
                    <a:pt x="46" y="13"/>
                  </a:lnTo>
                  <a:lnTo>
                    <a:pt x="46" y="11"/>
                  </a:lnTo>
                  <a:lnTo>
                    <a:pt x="48" y="9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9" y="4"/>
                  </a:lnTo>
                  <a:lnTo>
                    <a:pt x="51" y="2"/>
                  </a:lnTo>
                  <a:lnTo>
                    <a:pt x="53" y="2"/>
                  </a:lnTo>
                  <a:lnTo>
                    <a:pt x="59" y="2"/>
                  </a:lnTo>
                  <a:lnTo>
                    <a:pt x="60" y="2"/>
                  </a:lnTo>
                  <a:lnTo>
                    <a:pt x="60" y="0"/>
                  </a:lnTo>
                  <a:close/>
                  <a:moveTo>
                    <a:pt x="60" y="18"/>
                  </a:moveTo>
                  <a:lnTo>
                    <a:pt x="60" y="17"/>
                  </a:lnTo>
                  <a:lnTo>
                    <a:pt x="60" y="15"/>
                  </a:lnTo>
                  <a:lnTo>
                    <a:pt x="59" y="13"/>
                  </a:lnTo>
                  <a:lnTo>
                    <a:pt x="57" y="11"/>
                  </a:lnTo>
                  <a:lnTo>
                    <a:pt x="55" y="11"/>
                  </a:lnTo>
                  <a:lnTo>
                    <a:pt x="53" y="11"/>
                  </a:lnTo>
                  <a:lnTo>
                    <a:pt x="51" y="13"/>
                  </a:lnTo>
                  <a:lnTo>
                    <a:pt x="49" y="15"/>
                  </a:lnTo>
                  <a:lnTo>
                    <a:pt x="49" y="17"/>
                  </a:lnTo>
                  <a:lnTo>
                    <a:pt x="49" y="18"/>
                  </a:lnTo>
                  <a:lnTo>
                    <a:pt x="49" y="20"/>
                  </a:lnTo>
                  <a:lnTo>
                    <a:pt x="51" y="22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5" y="26"/>
                  </a:lnTo>
                  <a:lnTo>
                    <a:pt x="57" y="24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60" y="20"/>
                  </a:lnTo>
                  <a:lnTo>
                    <a:pt x="60" y="18"/>
                  </a:lnTo>
                  <a:close/>
                  <a:moveTo>
                    <a:pt x="75" y="7"/>
                  </a:moveTo>
                  <a:lnTo>
                    <a:pt x="79" y="7"/>
                  </a:lnTo>
                  <a:lnTo>
                    <a:pt x="81" y="9"/>
                  </a:lnTo>
                  <a:lnTo>
                    <a:pt x="83" y="11"/>
                  </a:lnTo>
                  <a:lnTo>
                    <a:pt x="84" y="13"/>
                  </a:lnTo>
                  <a:lnTo>
                    <a:pt x="84" y="15"/>
                  </a:lnTo>
                  <a:lnTo>
                    <a:pt x="84" y="18"/>
                  </a:lnTo>
                  <a:lnTo>
                    <a:pt x="84" y="20"/>
                  </a:lnTo>
                  <a:lnTo>
                    <a:pt x="84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5" y="28"/>
                  </a:lnTo>
                  <a:lnTo>
                    <a:pt x="73" y="28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68" y="22"/>
                  </a:lnTo>
                  <a:lnTo>
                    <a:pt x="66" y="20"/>
                  </a:lnTo>
                  <a:lnTo>
                    <a:pt x="66" y="18"/>
                  </a:lnTo>
                  <a:lnTo>
                    <a:pt x="66" y="15"/>
                  </a:lnTo>
                  <a:lnTo>
                    <a:pt x="68" y="13"/>
                  </a:lnTo>
                  <a:lnTo>
                    <a:pt x="70" y="11"/>
                  </a:lnTo>
                  <a:lnTo>
                    <a:pt x="72" y="9"/>
                  </a:lnTo>
                  <a:lnTo>
                    <a:pt x="73" y="7"/>
                  </a:lnTo>
                  <a:lnTo>
                    <a:pt x="75" y="7"/>
                  </a:lnTo>
                  <a:close/>
                  <a:moveTo>
                    <a:pt x="75" y="26"/>
                  </a:moveTo>
                  <a:lnTo>
                    <a:pt x="77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81" y="18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79" y="11"/>
                  </a:lnTo>
                  <a:lnTo>
                    <a:pt x="77" y="11"/>
                  </a:lnTo>
                  <a:lnTo>
                    <a:pt x="75" y="11"/>
                  </a:lnTo>
                  <a:lnTo>
                    <a:pt x="73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0" y="15"/>
                  </a:lnTo>
                  <a:lnTo>
                    <a:pt x="70" y="17"/>
                  </a:lnTo>
                  <a:lnTo>
                    <a:pt x="70" y="18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5" y="26"/>
                  </a:lnTo>
                  <a:close/>
                  <a:moveTo>
                    <a:pt x="105" y="28"/>
                  </a:moveTo>
                  <a:lnTo>
                    <a:pt x="101" y="28"/>
                  </a:lnTo>
                  <a:lnTo>
                    <a:pt x="94" y="18"/>
                  </a:lnTo>
                  <a:lnTo>
                    <a:pt x="92" y="20"/>
                  </a:lnTo>
                  <a:lnTo>
                    <a:pt x="92" y="28"/>
                  </a:lnTo>
                  <a:lnTo>
                    <a:pt x="88" y="28"/>
                  </a:lnTo>
                  <a:lnTo>
                    <a:pt x="88" y="7"/>
                  </a:lnTo>
                  <a:lnTo>
                    <a:pt x="92" y="7"/>
                  </a:lnTo>
                  <a:lnTo>
                    <a:pt x="92" y="17"/>
                  </a:lnTo>
                  <a:lnTo>
                    <a:pt x="101" y="7"/>
                  </a:lnTo>
                  <a:lnTo>
                    <a:pt x="105" y="7"/>
                  </a:lnTo>
                  <a:lnTo>
                    <a:pt x="96" y="17"/>
                  </a:lnTo>
                  <a:lnTo>
                    <a:pt x="105" y="28"/>
                  </a:lnTo>
                  <a:close/>
                  <a:moveTo>
                    <a:pt x="120" y="15"/>
                  </a:moveTo>
                  <a:lnTo>
                    <a:pt x="118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0" y="13"/>
                  </a:lnTo>
                  <a:lnTo>
                    <a:pt x="110" y="15"/>
                  </a:lnTo>
                  <a:lnTo>
                    <a:pt x="110" y="18"/>
                  </a:lnTo>
                  <a:lnTo>
                    <a:pt x="110" y="20"/>
                  </a:lnTo>
                  <a:lnTo>
                    <a:pt x="110" y="24"/>
                  </a:lnTo>
                  <a:lnTo>
                    <a:pt x="112" y="24"/>
                  </a:lnTo>
                  <a:lnTo>
                    <a:pt x="114" y="26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3" y="20"/>
                  </a:lnTo>
                  <a:lnTo>
                    <a:pt x="121" y="24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4" y="28"/>
                  </a:lnTo>
                  <a:lnTo>
                    <a:pt x="112" y="28"/>
                  </a:lnTo>
                  <a:lnTo>
                    <a:pt x="110" y="28"/>
                  </a:lnTo>
                  <a:lnTo>
                    <a:pt x="109" y="26"/>
                  </a:lnTo>
                  <a:lnTo>
                    <a:pt x="107" y="24"/>
                  </a:lnTo>
                  <a:lnTo>
                    <a:pt x="107" y="20"/>
                  </a:lnTo>
                  <a:lnTo>
                    <a:pt x="107" y="18"/>
                  </a:lnTo>
                  <a:lnTo>
                    <a:pt x="107" y="15"/>
                  </a:lnTo>
                  <a:lnTo>
                    <a:pt x="107" y="13"/>
                  </a:lnTo>
                  <a:lnTo>
                    <a:pt x="109" y="11"/>
                  </a:lnTo>
                  <a:lnTo>
                    <a:pt x="110" y="9"/>
                  </a:lnTo>
                  <a:lnTo>
                    <a:pt x="112" y="7"/>
                  </a:lnTo>
                  <a:lnTo>
                    <a:pt x="116" y="7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1" y="9"/>
                  </a:lnTo>
                  <a:lnTo>
                    <a:pt x="121" y="11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0" y="15"/>
                  </a:lnTo>
                  <a:close/>
                  <a:moveTo>
                    <a:pt x="125" y="15"/>
                  </a:moveTo>
                  <a:lnTo>
                    <a:pt x="127" y="11"/>
                  </a:lnTo>
                  <a:lnTo>
                    <a:pt x="129" y="9"/>
                  </a:lnTo>
                  <a:lnTo>
                    <a:pt x="131" y="7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2" y="11"/>
                  </a:lnTo>
                  <a:lnTo>
                    <a:pt x="142" y="13"/>
                  </a:lnTo>
                  <a:lnTo>
                    <a:pt x="142" y="24"/>
                  </a:lnTo>
                  <a:lnTo>
                    <a:pt x="142" y="26"/>
                  </a:lnTo>
                  <a:lnTo>
                    <a:pt x="144" y="26"/>
                  </a:lnTo>
                  <a:lnTo>
                    <a:pt x="144" y="28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8" y="26"/>
                  </a:lnTo>
                  <a:lnTo>
                    <a:pt x="138" y="24"/>
                  </a:lnTo>
                  <a:lnTo>
                    <a:pt x="136" y="26"/>
                  </a:lnTo>
                  <a:lnTo>
                    <a:pt x="134" y="28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7" y="26"/>
                  </a:lnTo>
                  <a:lnTo>
                    <a:pt x="125" y="26"/>
                  </a:lnTo>
                  <a:lnTo>
                    <a:pt x="125" y="24"/>
                  </a:lnTo>
                  <a:lnTo>
                    <a:pt x="125" y="22"/>
                  </a:lnTo>
                  <a:lnTo>
                    <a:pt x="125" y="20"/>
                  </a:lnTo>
                  <a:lnTo>
                    <a:pt x="127" y="18"/>
                  </a:lnTo>
                  <a:lnTo>
                    <a:pt x="127" y="17"/>
                  </a:lnTo>
                  <a:lnTo>
                    <a:pt x="131" y="17"/>
                  </a:lnTo>
                  <a:lnTo>
                    <a:pt x="136" y="15"/>
                  </a:lnTo>
                  <a:lnTo>
                    <a:pt x="138" y="15"/>
                  </a:lnTo>
                  <a:lnTo>
                    <a:pt x="138" y="13"/>
                  </a:lnTo>
                  <a:lnTo>
                    <a:pt x="136" y="11"/>
                  </a:lnTo>
                  <a:lnTo>
                    <a:pt x="133" y="9"/>
                  </a:lnTo>
                  <a:lnTo>
                    <a:pt x="131" y="11"/>
                  </a:lnTo>
                  <a:lnTo>
                    <a:pt x="129" y="13"/>
                  </a:lnTo>
                  <a:lnTo>
                    <a:pt x="129" y="15"/>
                  </a:lnTo>
                  <a:lnTo>
                    <a:pt x="125" y="15"/>
                  </a:lnTo>
                  <a:close/>
                  <a:moveTo>
                    <a:pt x="138" y="17"/>
                  </a:moveTo>
                  <a:lnTo>
                    <a:pt x="138" y="18"/>
                  </a:lnTo>
                  <a:lnTo>
                    <a:pt x="136" y="18"/>
                  </a:lnTo>
                  <a:lnTo>
                    <a:pt x="134" y="18"/>
                  </a:lnTo>
                  <a:lnTo>
                    <a:pt x="133" y="18"/>
                  </a:lnTo>
                  <a:lnTo>
                    <a:pt x="131" y="18"/>
                  </a:lnTo>
                  <a:lnTo>
                    <a:pt x="129" y="20"/>
                  </a:lnTo>
                  <a:lnTo>
                    <a:pt x="129" y="22"/>
                  </a:lnTo>
                  <a:lnTo>
                    <a:pt x="129" y="24"/>
                  </a:lnTo>
                  <a:lnTo>
                    <a:pt x="133" y="26"/>
                  </a:lnTo>
                  <a:lnTo>
                    <a:pt x="134" y="24"/>
                  </a:lnTo>
                  <a:lnTo>
                    <a:pt x="136" y="24"/>
                  </a:lnTo>
                  <a:lnTo>
                    <a:pt x="136" y="22"/>
                  </a:lnTo>
                  <a:lnTo>
                    <a:pt x="138" y="22"/>
                  </a:lnTo>
                  <a:lnTo>
                    <a:pt x="138" y="20"/>
                  </a:lnTo>
                  <a:lnTo>
                    <a:pt x="138" y="17"/>
                  </a:lnTo>
                  <a:close/>
                  <a:moveTo>
                    <a:pt x="147" y="7"/>
                  </a:moveTo>
                  <a:lnTo>
                    <a:pt x="149" y="7"/>
                  </a:lnTo>
                  <a:lnTo>
                    <a:pt x="149" y="11"/>
                  </a:lnTo>
                  <a:lnTo>
                    <a:pt x="151" y="9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7" y="7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2" y="9"/>
                  </a:lnTo>
                  <a:lnTo>
                    <a:pt x="164" y="13"/>
                  </a:lnTo>
                  <a:lnTo>
                    <a:pt x="164" y="15"/>
                  </a:lnTo>
                  <a:lnTo>
                    <a:pt x="164" y="17"/>
                  </a:lnTo>
                  <a:lnTo>
                    <a:pt x="164" y="20"/>
                  </a:lnTo>
                  <a:lnTo>
                    <a:pt x="164" y="22"/>
                  </a:lnTo>
                  <a:lnTo>
                    <a:pt x="162" y="24"/>
                  </a:lnTo>
                  <a:lnTo>
                    <a:pt x="160" y="26"/>
                  </a:lnTo>
                  <a:lnTo>
                    <a:pt x="158" y="28"/>
                  </a:lnTo>
                  <a:lnTo>
                    <a:pt x="155" y="28"/>
                  </a:lnTo>
                  <a:lnTo>
                    <a:pt x="153" y="28"/>
                  </a:lnTo>
                  <a:lnTo>
                    <a:pt x="151" y="26"/>
                  </a:lnTo>
                  <a:lnTo>
                    <a:pt x="151" y="35"/>
                  </a:lnTo>
                  <a:lnTo>
                    <a:pt x="147" y="35"/>
                  </a:lnTo>
                  <a:lnTo>
                    <a:pt x="147" y="7"/>
                  </a:lnTo>
                  <a:close/>
                  <a:moveTo>
                    <a:pt x="155" y="26"/>
                  </a:moveTo>
                  <a:lnTo>
                    <a:pt x="157" y="26"/>
                  </a:lnTo>
                  <a:lnTo>
                    <a:pt x="158" y="24"/>
                  </a:lnTo>
                  <a:lnTo>
                    <a:pt x="158" y="22"/>
                  </a:lnTo>
                  <a:lnTo>
                    <a:pt x="160" y="22"/>
                  </a:lnTo>
                  <a:lnTo>
                    <a:pt x="160" y="20"/>
                  </a:lnTo>
                  <a:lnTo>
                    <a:pt x="160" y="18"/>
                  </a:lnTo>
                  <a:lnTo>
                    <a:pt x="160" y="17"/>
                  </a:lnTo>
                  <a:lnTo>
                    <a:pt x="160" y="15"/>
                  </a:lnTo>
                  <a:lnTo>
                    <a:pt x="160" y="13"/>
                  </a:lnTo>
                  <a:lnTo>
                    <a:pt x="158" y="11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3" y="11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49" y="18"/>
                  </a:lnTo>
                  <a:lnTo>
                    <a:pt x="151" y="22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6"/>
                  </a:lnTo>
                  <a:close/>
                  <a:moveTo>
                    <a:pt x="190" y="28"/>
                  </a:moveTo>
                  <a:lnTo>
                    <a:pt x="186" y="28"/>
                  </a:lnTo>
                  <a:lnTo>
                    <a:pt x="186" y="7"/>
                  </a:lnTo>
                  <a:lnTo>
                    <a:pt x="190" y="7"/>
                  </a:lnTo>
                  <a:lnTo>
                    <a:pt x="190" y="28"/>
                  </a:lnTo>
                  <a:close/>
                  <a:moveTo>
                    <a:pt x="182" y="22"/>
                  </a:moveTo>
                  <a:lnTo>
                    <a:pt x="182" y="24"/>
                  </a:lnTo>
                  <a:lnTo>
                    <a:pt x="181" y="26"/>
                  </a:lnTo>
                  <a:lnTo>
                    <a:pt x="179" y="26"/>
                  </a:lnTo>
                  <a:lnTo>
                    <a:pt x="177" y="28"/>
                  </a:lnTo>
                  <a:lnTo>
                    <a:pt x="175" y="28"/>
                  </a:lnTo>
                  <a:lnTo>
                    <a:pt x="168" y="28"/>
                  </a:lnTo>
                  <a:lnTo>
                    <a:pt x="168" y="7"/>
                  </a:lnTo>
                  <a:lnTo>
                    <a:pt x="171" y="7"/>
                  </a:lnTo>
                  <a:lnTo>
                    <a:pt x="171" y="17"/>
                  </a:lnTo>
                  <a:lnTo>
                    <a:pt x="175" y="17"/>
                  </a:lnTo>
                  <a:lnTo>
                    <a:pt x="179" y="17"/>
                  </a:lnTo>
                  <a:lnTo>
                    <a:pt x="181" y="17"/>
                  </a:lnTo>
                  <a:lnTo>
                    <a:pt x="182" y="18"/>
                  </a:lnTo>
                  <a:lnTo>
                    <a:pt x="182" y="22"/>
                  </a:lnTo>
                  <a:close/>
                  <a:moveTo>
                    <a:pt x="171" y="24"/>
                  </a:moveTo>
                  <a:lnTo>
                    <a:pt x="175" y="24"/>
                  </a:lnTo>
                  <a:lnTo>
                    <a:pt x="177" y="24"/>
                  </a:lnTo>
                  <a:lnTo>
                    <a:pt x="179" y="24"/>
                  </a:lnTo>
                  <a:lnTo>
                    <a:pt x="179" y="22"/>
                  </a:lnTo>
                  <a:lnTo>
                    <a:pt x="179" y="20"/>
                  </a:lnTo>
                  <a:lnTo>
                    <a:pt x="177" y="18"/>
                  </a:lnTo>
                  <a:lnTo>
                    <a:pt x="175" y="18"/>
                  </a:lnTo>
                  <a:lnTo>
                    <a:pt x="171" y="18"/>
                  </a:lnTo>
                  <a:lnTo>
                    <a:pt x="171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4" name="Freeform 184"/>
            <p:cNvSpPr>
              <a:spLocks noEditPoints="1"/>
            </p:cNvSpPr>
            <p:nvPr/>
          </p:nvSpPr>
          <p:spPr bwMode="auto">
            <a:xfrm>
              <a:off x="1045" y="2212"/>
              <a:ext cx="316" cy="35"/>
            </a:xfrm>
            <a:custGeom>
              <a:avLst/>
              <a:gdLst>
                <a:gd name="T0" fmla="*/ 4 w 316"/>
                <a:gd name="T1" fmla="*/ 27 h 35"/>
                <a:gd name="T2" fmla="*/ 30 w 316"/>
                <a:gd name="T3" fmla="*/ 22 h 35"/>
                <a:gd name="T4" fmla="*/ 39 w 316"/>
                <a:gd name="T5" fmla="*/ 13 h 35"/>
                <a:gd name="T6" fmla="*/ 59 w 316"/>
                <a:gd name="T7" fmla="*/ 16 h 35"/>
                <a:gd name="T8" fmla="*/ 59 w 316"/>
                <a:gd name="T9" fmla="*/ 20 h 35"/>
                <a:gd name="T10" fmla="*/ 54 w 316"/>
                <a:gd name="T11" fmla="*/ 16 h 35"/>
                <a:gd name="T12" fmla="*/ 91 w 316"/>
                <a:gd name="T13" fmla="*/ 7 h 35"/>
                <a:gd name="T14" fmla="*/ 74 w 316"/>
                <a:gd name="T15" fmla="*/ 7 h 35"/>
                <a:gd name="T16" fmla="*/ 107 w 316"/>
                <a:gd name="T17" fmla="*/ 7 h 35"/>
                <a:gd name="T18" fmla="*/ 96 w 316"/>
                <a:gd name="T19" fmla="*/ 27 h 35"/>
                <a:gd name="T20" fmla="*/ 131 w 316"/>
                <a:gd name="T21" fmla="*/ 7 h 35"/>
                <a:gd name="T22" fmla="*/ 117 w 316"/>
                <a:gd name="T23" fmla="*/ 7 h 35"/>
                <a:gd name="T24" fmla="*/ 118 w 316"/>
                <a:gd name="T25" fmla="*/ 0 h 35"/>
                <a:gd name="T26" fmla="*/ 128 w 316"/>
                <a:gd name="T27" fmla="*/ 2 h 35"/>
                <a:gd name="T28" fmla="*/ 174 w 316"/>
                <a:gd name="T29" fmla="*/ 27 h 35"/>
                <a:gd name="T30" fmla="*/ 159 w 316"/>
                <a:gd name="T31" fmla="*/ 11 h 35"/>
                <a:gd name="T32" fmla="*/ 200 w 316"/>
                <a:gd name="T33" fmla="*/ 13 h 35"/>
                <a:gd name="T34" fmla="*/ 194 w 316"/>
                <a:gd name="T35" fmla="*/ 27 h 35"/>
                <a:gd name="T36" fmla="*/ 181 w 316"/>
                <a:gd name="T37" fmla="*/ 18 h 35"/>
                <a:gd name="T38" fmla="*/ 190 w 316"/>
                <a:gd name="T39" fmla="*/ 26 h 35"/>
                <a:gd name="T40" fmla="*/ 196 w 316"/>
                <a:gd name="T41" fmla="*/ 16 h 35"/>
                <a:gd name="T42" fmla="*/ 187 w 316"/>
                <a:gd name="T43" fmla="*/ 11 h 35"/>
                <a:gd name="T44" fmla="*/ 187 w 316"/>
                <a:gd name="T45" fmla="*/ 22 h 35"/>
                <a:gd name="T46" fmla="*/ 218 w 316"/>
                <a:gd name="T47" fmla="*/ 9 h 35"/>
                <a:gd name="T48" fmla="*/ 218 w 316"/>
                <a:gd name="T49" fmla="*/ 18 h 35"/>
                <a:gd name="T50" fmla="*/ 216 w 316"/>
                <a:gd name="T51" fmla="*/ 27 h 35"/>
                <a:gd name="T52" fmla="*/ 213 w 316"/>
                <a:gd name="T53" fmla="*/ 16 h 35"/>
                <a:gd name="T54" fmla="*/ 214 w 316"/>
                <a:gd name="T55" fmla="*/ 11 h 35"/>
                <a:gd name="T56" fmla="*/ 214 w 316"/>
                <a:gd name="T57" fmla="*/ 24 h 35"/>
                <a:gd name="T58" fmla="*/ 213 w 316"/>
                <a:gd name="T59" fmla="*/ 18 h 35"/>
                <a:gd name="T60" fmla="*/ 237 w 316"/>
                <a:gd name="T61" fmla="*/ 7 h 35"/>
                <a:gd name="T62" fmla="*/ 253 w 316"/>
                <a:gd name="T63" fmla="*/ 13 h 35"/>
                <a:gd name="T64" fmla="*/ 250 w 316"/>
                <a:gd name="T65" fmla="*/ 27 h 35"/>
                <a:gd name="T66" fmla="*/ 237 w 316"/>
                <a:gd name="T67" fmla="*/ 18 h 35"/>
                <a:gd name="T68" fmla="*/ 246 w 316"/>
                <a:gd name="T69" fmla="*/ 26 h 35"/>
                <a:gd name="T70" fmla="*/ 251 w 316"/>
                <a:gd name="T71" fmla="*/ 16 h 35"/>
                <a:gd name="T72" fmla="*/ 242 w 316"/>
                <a:gd name="T73" fmla="*/ 11 h 35"/>
                <a:gd name="T74" fmla="*/ 242 w 316"/>
                <a:gd name="T75" fmla="*/ 22 h 35"/>
                <a:gd name="T76" fmla="*/ 262 w 316"/>
                <a:gd name="T77" fmla="*/ 11 h 35"/>
                <a:gd name="T78" fmla="*/ 274 w 316"/>
                <a:gd name="T79" fmla="*/ 11 h 35"/>
                <a:gd name="T80" fmla="*/ 272 w 316"/>
                <a:gd name="T81" fmla="*/ 26 h 35"/>
                <a:gd name="T82" fmla="*/ 262 w 316"/>
                <a:gd name="T83" fmla="*/ 26 h 35"/>
                <a:gd name="T84" fmla="*/ 272 w 316"/>
                <a:gd name="T85" fmla="*/ 24 h 35"/>
                <a:gd name="T86" fmla="*/ 272 w 316"/>
                <a:gd name="T87" fmla="*/ 11 h 35"/>
                <a:gd name="T88" fmla="*/ 262 w 316"/>
                <a:gd name="T89" fmla="*/ 22 h 35"/>
                <a:gd name="T90" fmla="*/ 294 w 316"/>
                <a:gd name="T91" fmla="*/ 11 h 35"/>
                <a:gd name="T92" fmla="*/ 292 w 316"/>
                <a:gd name="T93" fmla="*/ 26 h 35"/>
                <a:gd name="T94" fmla="*/ 279 w 316"/>
                <a:gd name="T95" fmla="*/ 20 h 35"/>
                <a:gd name="T96" fmla="*/ 288 w 316"/>
                <a:gd name="T97" fmla="*/ 7 h 35"/>
                <a:gd name="T98" fmla="*/ 294 w 316"/>
                <a:gd name="T99" fmla="*/ 18 h 35"/>
                <a:gd name="T100" fmla="*/ 286 w 316"/>
                <a:gd name="T101" fmla="*/ 11 h 35"/>
                <a:gd name="T102" fmla="*/ 283 w 316"/>
                <a:gd name="T103" fmla="*/ 20 h 35"/>
                <a:gd name="T104" fmla="*/ 298 w 316"/>
                <a:gd name="T105" fmla="*/ 33 h 35"/>
                <a:gd name="T106" fmla="*/ 301 w 316"/>
                <a:gd name="T107" fmla="*/ 7 h 35"/>
                <a:gd name="T108" fmla="*/ 301 w 316"/>
                <a:gd name="T109" fmla="*/ 27 h 35"/>
                <a:gd name="T110" fmla="*/ 312 w 316"/>
                <a:gd name="T111" fmla="*/ 24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16"/>
                <a:gd name="T169" fmla="*/ 0 h 35"/>
                <a:gd name="T170" fmla="*/ 316 w 316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16" h="35">
                  <a:moveTo>
                    <a:pt x="17" y="0"/>
                  </a:moveTo>
                  <a:lnTo>
                    <a:pt x="20" y="0"/>
                  </a:lnTo>
                  <a:lnTo>
                    <a:pt x="20" y="27"/>
                  </a:lnTo>
                  <a:lnTo>
                    <a:pt x="17" y="27"/>
                  </a:lnTo>
                  <a:lnTo>
                    <a:pt x="17" y="14"/>
                  </a:lnTo>
                  <a:lnTo>
                    <a:pt x="4" y="14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1"/>
                  </a:lnTo>
                  <a:lnTo>
                    <a:pt x="17" y="11"/>
                  </a:lnTo>
                  <a:lnTo>
                    <a:pt x="17" y="0"/>
                  </a:lnTo>
                  <a:close/>
                  <a:moveTo>
                    <a:pt x="30" y="22"/>
                  </a:moveTo>
                  <a:lnTo>
                    <a:pt x="30" y="22"/>
                  </a:lnTo>
                  <a:lnTo>
                    <a:pt x="39" y="7"/>
                  </a:lnTo>
                  <a:lnTo>
                    <a:pt x="43" y="7"/>
                  </a:lnTo>
                  <a:lnTo>
                    <a:pt x="43" y="27"/>
                  </a:lnTo>
                  <a:lnTo>
                    <a:pt x="39" y="27"/>
                  </a:lnTo>
                  <a:lnTo>
                    <a:pt x="39" y="13"/>
                  </a:lnTo>
                  <a:lnTo>
                    <a:pt x="30" y="27"/>
                  </a:lnTo>
                  <a:lnTo>
                    <a:pt x="26" y="27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0" y="22"/>
                  </a:lnTo>
                  <a:close/>
                  <a:moveTo>
                    <a:pt x="59" y="7"/>
                  </a:moveTo>
                  <a:lnTo>
                    <a:pt x="59" y="16"/>
                  </a:lnTo>
                  <a:lnTo>
                    <a:pt x="67" y="7"/>
                  </a:lnTo>
                  <a:lnTo>
                    <a:pt x="72" y="7"/>
                  </a:lnTo>
                  <a:lnTo>
                    <a:pt x="63" y="16"/>
                  </a:lnTo>
                  <a:lnTo>
                    <a:pt x="72" y="27"/>
                  </a:lnTo>
                  <a:lnTo>
                    <a:pt x="69" y="27"/>
                  </a:lnTo>
                  <a:lnTo>
                    <a:pt x="61" y="18"/>
                  </a:lnTo>
                  <a:lnTo>
                    <a:pt x="59" y="20"/>
                  </a:lnTo>
                  <a:lnTo>
                    <a:pt x="59" y="27"/>
                  </a:lnTo>
                  <a:lnTo>
                    <a:pt x="57" y="27"/>
                  </a:lnTo>
                  <a:lnTo>
                    <a:pt x="57" y="20"/>
                  </a:lnTo>
                  <a:lnTo>
                    <a:pt x="56" y="18"/>
                  </a:lnTo>
                  <a:lnTo>
                    <a:pt x="50" y="27"/>
                  </a:lnTo>
                  <a:lnTo>
                    <a:pt x="44" y="27"/>
                  </a:lnTo>
                  <a:lnTo>
                    <a:pt x="54" y="16"/>
                  </a:lnTo>
                  <a:lnTo>
                    <a:pt x="44" y="7"/>
                  </a:lnTo>
                  <a:lnTo>
                    <a:pt x="50" y="7"/>
                  </a:lnTo>
                  <a:lnTo>
                    <a:pt x="57" y="16"/>
                  </a:lnTo>
                  <a:lnTo>
                    <a:pt x="57" y="7"/>
                  </a:lnTo>
                  <a:lnTo>
                    <a:pt x="59" y="7"/>
                  </a:lnTo>
                  <a:close/>
                  <a:moveTo>
                    <a:pt x="87" y="7"/>
                  </a:moveTo>
                  <a:lnTo>
                    <a:pt x="91" y="7"/>
                  </a:lnTo>
                  <a:lnTo>
                    <a:pt x="91" y="27"/>
                  </a:lnTo>
                  <a:lnTo>
                    <a:pt x="87" y="27"/>
                  </a:lnTo>
                  <a:lnTo>
                    <a:pt x="87" y="18"/>
                  </a:lnTo>
                  <a:lnTo>
                    <a:pt x="78" y="18"/>
                  </a:lnTo>
                  <a:lnTo>
                    <a:pt x="78" y="27"/>
                  </a:lnTo>
                  <a:lnTo>
                    <a:pt x="74" y="27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8" y="16"/>
                  </a:lnTo>
                  <a:lnTo>
                    <a:pt x="87" y="16"/>
                  </a:lnTo>
                  <a:lnTo>
                    <a:pt x="87" y="7"/>
                  </a:lnTo>
                  <a:close/>
                  <a:moveTo>
                    <a:pt x="98" y="22"/>
                  </a:moveTo>
                  <a:lnTo>
                    <a:pt x="98" y="22"/>
                  </a:lnTo>
                  <a:lnTo>
                    <a:pt x="107" y="7"/>
                  </a:lnTo>
                  <a:lnTo>
                    <a:pt x="111" y="7"/>
                  </a:lnTo>
                  <a:lnTo>
                    <a:pt x="111" y="27"/>
                  </a:lnTo>
                  <a:lnTo>
                    <a:pt x="107" y="27"/>
                  </a:lnTo>
                  <a:lnTo>
                    <a:pt x="107" y="13"/>
                  </a:lnTo>
                  <a:lnTo>
                    <a:pt x="100" y="27"/>
                  </a:lnTo>
                  <a:lnTo>
                    <a:pt x="96" y="2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22"/>
                  </a:lnTo>
                  <a:close/>
                  <a:moveTo>
                    <a:pt x="120" y="22"/>
                  </a:moveTo>
                  <a:lnTo>
                    <a:pt x="120" y="22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1" y="27"/>
                  </a:lnTo>
                  <a:lnTo>
                    <a:pt x="129" y="27"/>
                  </a:lnTo>
                  <a:lnTo>
                    <a:pt x="129" y="13"/>
                  </a:lnTo>
                  <a:lnTo>
                    <a:pt x="120" y="27"/>
                  </a:lnTo>
                  <a:lnTo>
                    <a:pt x="117" y="27"/>
                  </a:lnTo>
                  <a:lnTo>
                    <a:pt x="117" y="7"/>
                  </a:lnTo>
                  <a:lnTo>
                    <a:pt x="120" y="7"/>
                  </a:lnTo>
                  <a:lnTo>
                    <a:pt x="120" y="22"/>
                  </a:lnTo>
                  <a:close/>
                  <a:moveTo>
                    <a:pt x="129" y="0"/>
                  </a:moveTo>
                  <a:lnTo>
                    <a:pt x="128" y="3"/>
                  </a:lnTo>
                  <a:lnTo>
                    <a:pt x="124" y="5"/>
                  </a:lnTo>
                  <a:lnTo>
                    <a:pt x="120" y="3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0" y="2"/>
                  </a:lnTo>
                  <a:lnTo>
                    <a:pt x="122" y="3"/>
                  </a:lnTo>
                  <a:lnTo>
                    <a:pt x="124" y="3"/>
                  </a:lnTo>
                  <a:lnTo>
                    <a:pt x="126" y="3"/>
                  </a:lnTo>
                  <a:lnTo>
                    <a:pt x="128" y="2"/>
                  </a:lnTo>
                  <a:lnTo>
                    <a:pt x="128" y="0"/>
                  </a:lnTo>
                  <a:lnTo>
                    <a:pt x="129" y="0"/>
                  </a:lnTo>
                  <a:close/>
                  <a:moveTo>
                    <a:pt x="174" y="0"/>
                  </a:moveTo>
                  <a:lnTo>
                    <a:pt x="177" y="0"/>
                  </a:lnTo>
                  <a:lnTo>
                    <a:pt x="177" y="27"/>
                  </a:lnTo>
                  <a:lnTo>
                    <a:pt x="174" y="27"/>
                  </a:lnTo>
                  <a:lnTo>
                    <a:pt x="174" y="14"/>
                  </a:lnTo>
                  <a:lnTo>
                    <a:pt x="159" y="14"/>
                  </a:lnTo>
                  <a:lnTo>
                    <a:pt x="159" y="27"/>
                  </a:lnTo>
                  <a:lnTo>
                    <a:pt x="155" y="27"/>
                  </a:lnTo>
                  <a:lnTo>
                    <a:pt x="155" y="0"/>
                  </a:lnTo>
                  <a:lnTo>
                    <a:pt x="159" y="0"/>
                  </a:lnTo>
                  <a:lnTo>
                    <a:pt x="159" y="11"/>
                  </a:lnTo>
                  <a:lnTo>
                    <a:pt x="174" y="11"/>
                  </a:lnTo>
                  <a:lnTo>
                    <a:pt x="174" y="0"/>
                  </a:lnTo>
                  <a:close/>
                  <a:moveTo>
                    <a:pt x="190" y="7"/>
                  </a:moveTo>
                  <a:lnTo>
                    <a:pt x="194" y="7"/>
                  </a:lnTo>
                  <a:lnTo>
                    <a:pt x="196" y="9"/>
                  </a:lnTo>
                  <a:lnTo>
                    <a:pt x="198" y="11"/>
                  </a:lnTo>
                  <a:lnTo>
                    <a:pt x="200" y="13"/>
                  </a:lnTo>
                  <a:lnTo>
                    <a:pt x="200" y="14"/>
                  </a:lnTo>
                  <a:lnTo>
                    <a:pt x="200" y="18"/>
                  </a:lnTo>
                  <a:lnTo>
                    <a:pt x="200" y="20"/>
                  </a:lnTo>
                  <a:lnTo>
                    <a:pt x="200" y="22"/>
                  </a:lnTo>
                  <a:lnTo>
                    <a:pt x="198" y="24"/>
                  </a:lnTo>
                  <a:lnTo>
                    <a:pt x="196" y="26"/>
                  </a:lnTo>
                  <a:lnTo>
                    <a:pt x="194" y="27"/>
                  </a:lnTo>
                  <a:lnTo>
                    <a:pt x="190" y="27"/>
                  </a:lnTo>
                  <a:lnTo>
                    <a:pt x="189" y="27"/>
                  </a:lnTo>
                  <a:lnTo>
                    <a:pt x="185" y="26"/>
                  </a:lnTo>
                  <a:lnTo>
                    <a:pt x="183" y="24"/>
                  </a:lnTo>
                  <a:lnTo>
                    <a:pt x="183" y="22"/>
                  </a:lnTo>
                  <a:lnTo>
                    <a:pt x="181" y="20"/>
                  </a:lnTo>
                  <a:lnTo>
                    <a:pt x="181" y="18"/>
                  </a:lnTo>
                  <a:lnTo>
                    <a:pt x="181" y="14"/>
                  </a:lnTo>
                  <a:lnTo>
                    <a:pt x="183" y="13"/>
                  </a:lnTo>
                  <a:lnTo>
                    <a:pt x="183" y="11"/>
                  </a:lnTo>
                  <a:lnTo>
                    <a:pt x="185" y="9"/>
                  </a:lnTo>
                  <a:lnTo>
                    <a:pt x="189" y="7"/>
                  </a:lnTo>
                  <a:lnTo>
                    <a:pt x="190" y="7"/>
                  </a:lnTo>
                  <a:close/>
                  <a:moveTo>
                    <a:pt x="190" y="26"/>
                  </a:moveTo>
                  <a:lnTo>
                    <a:pt x="192" y="26"/>
                  </a:lnTo>
                  <a:lnTo>
                    <a:pt x="194" y="24"/>
                  </a:lnTo>
                  <a:lnTo>
                    <a:pt x="196" y="22"/>
                  </a:lnTo>
                  <a:lnTo>
                    <a:pt x="196" y="20"/>
                  </a:lnTo>
                  <a:lnTo>
                    <a:pt x="196" y="18"/>
                  </a:lnTo>
                  <a:lnTo>
                    <a:pt x="196" y="16"/>
                  </a:lnTo>
                  <a:lnTo>
                    <a:pt x="196" y="14"/>
                  </a:lnTo>
                  <a:lnTo>
                    <a:pt x="196" y="13"/>
                  </a:lnTo>
                  <a:lnTo>
                    <a:pt x="194" y="11"/>
                  </a:lnTo>
                  <a:lnTo>
                    <a:pt x="192" y="11"/>
                  </a:lnTo>
                  <a:lnTo>
                    <a:pt x="190" y="11"/>
                  </a:lnTo>
                  <a:lnTo>
                    <a:pt x="189" y="11"/>
                  </a:lnTo>
                  <a:lnTo>
                    <a:pt x="187" y="11"/>
                  </a:lnTo>
                  <a:lnTo>
                    <a:pt x="187" y="13"/>
                  </a:lnTo>
                  <a:lnTo>
                    <a:pt x="185" y="14"/>
                  </a:lnTo>
                  <a:lnTo>
                    <a:pt x="185" y="16"/>
                  </a:lnTo>
                  <a:lnTo>
                    <a:pt x="185" y="18"/>
                  </a:lnTo>
                  <a:lnTo>
                    <a:pt x="185" y="20"/>
                  </a:lnTo>
                  <a:lnTo>
                    <a:pt x="187" y="22"/>
                  </a:lnTo>
                  <a:lnTo>
                    <a:pt x="187" y="24"/>
                  </a:lnTo>
                  <a:lnTo>
                    <a:pt x="189" y="24"/>
                  </a:lnTo>
                  <a:lnTo>
                    <a:pt x="190" y="26"/>
                  </a:lnTo>
                  <a:close/>
                  <a:moveTo>
                    <a:pt x="203" y="7"/>
                  </a:moveTo>
                  <a:lnTo>
                    <a:pt x="213" y="7"/>
                  </a:lnTo>
                  <a:lnTo>
                    <a:pt x="216" y="9"/>
                  </a:lnTo>
                  <a:lnTo>
                    <a:pt x="218" y="9"/>
                  </a:lnTo>
                  <a:lnTo>
                    <a:pt x="218" y="11"/>
                  </a:lnTo>
                  <a:lnTo>
                    <a:pt x="218" y="13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6" y="16"/>
                  </a:lnTo>
                  <a:lnTo>
                    <a:pt x="218" y="18"/>
                  </a:lnTo>
                  <a:lnTo>
                    <a:pt x="220" y="20"/>
                  </a:lnTo>
                  <a:lnTo>
                    <a:pt x="220" y="22"/>
                  </a:lnTo>
                  <a:lnTo>
                    <a:pt x="220" y="24"/>
                  </a:lnTo>
                  <a:lnTo>
                    <a:pt x="218" y="26"/>
                  </a:lnTo>
                  <a:lnTo>
                    <a:pt x="216" y="27"/>
                  </a:lnTo>
                  <a:lnTo>
                    <a:pt x="214" y="27"/>
                  </a:lnTo>
                  <a:lnTo>
                    <a:pt x="213" y="27"/>
                  </a:lnTo>
                  <a:lnTo>
                    <a:pt x="203" y="27"/>
                  </a:lnTo>
                  <a:lnTo>
                    <a:pt x="203" y="7"/>
                  </a:lnTo>
                  <a:close/>
                  <a:moveTo>
                    <a:pt x="207" y="16"/>
                  </a:moveTo>
                  <a:lnTo>
                    <a:pt x="213" y="16"/>
                  </a:lnTo>
                  <a:lnTo>
                    <a:pt x="214" y="16"/>
                  </a:lnTo>
                  <a:lnTo>
                    <a:pt x="214" y="14"/>
                  </a:lnTo>
                  <a:lnTo>
                    <a:pt x="216" y="14"/>
                  </a:lnTo>
                  <a:lnTo>
                    <a:pt x="216" y="13"/>
                  </a:lnTo>
                  <a:lnTo>
                    <a:pt x="216" y="11"/>
                  </a:lnTo>
                  <a:lnTo>
                    <a:pt x="214" y="11"/>
                  </a:lnTo>
                  <a:lnTo>
                    <a:pt x="213" y="11"/>
                  </a:lnTo>
                  <a:lnTo>
                    <a:pt x="207" y="11"/>
                  </a:lnTo>
                  <a:lnTo>
                    <a:pt x="207" y="16"/>
                  </a:lnTo>
                  <a:close/>
                  <a:moveTo>
                    <a:pt x="207" y="24"/>
                  </a:moveTo>
                  <a:lnTo>
                    <a:pt x="213" y="24"/>
                  </a:lnTo>
                  <a:lnTo>
                    <a:pt x="214" y="24"/>
                  </a:lnTo>
                  <a:lnTo>
                    <a:pt x="216" y="24"/>
                  </a:lnTo>
                  <a:lnTo>
                    <a:pt x="216" y="22"/>
                  </a:lnTo>
                  <a:lnTo>
                    <a:pt x="216" y="20"/>
                  </a:lnTo>
                  <a:lnTo>
                    <a:pt x="214" y="18"/>
                  </a:lnTo>
                  <a:lnTo>
                    <a:pt x="213" y="18"/>
                  </a:lnTo>
                  <a:lnTo>
                    <a:pt x="207" y="18"/>
                  </a:lnTo>
                  <a:lnTo>
                    <a:pt x="207" y="24"/>
                  </a:lnTo>
                  <a:close/>
                  <a:moveTo>
                    <a:pt x="227" y="11"/>
                  </a:moveTo>
                  <a:lnTo>
                    <a:pt x="227" y="27"/>
                  </a:lnTo>
                  <a:lnTo>
                    <a:pt x="224" y="27"/>
                  </a:lnTo>
                  <a:lnTo>
                    <a:pt x="224" y="7"/>
                  </a:lnTo>
                  <a:lnTo>
                    <a:pt x="237" y="7"/>
                  </a:lnTo>
                  <a:lnTo>
                    <a:pt x="237" y="11"/>
                  </a:lnTo>
                  <a:lnTo>
                    <a:pt x="227" y="11"/>
                  </a:lnTo>
                  <a:close/>
                  <a:moveTo>
                    <a:pt x="246" y="7"/>
                  </a:moveTo>
                  <a:lnTo>
                    <a:pt x="250" y="7"/>
                  </a:lnTo>
                  <a:lnTo>
                    <a:pt x="251" y="9"/>
                  </a:lnTo>
                  <a:lnTo>
                    <a:pt x="253" y="11"/>
                  </a:lnTo>
                  <a:lnTo>
                    <a:pt x="253" y="13"/>
                  </a:lnTo>
                  <a:lnTo>
                    <a:pt x="255" y="14"/>
                  </a:lnTo>
                  <a:lnTo>
                    <a:pt x="255" y="18"/>
                  </a:lnTo>
                  <a:lnTo>
                    <a:pt x="255" y="20"/>
                  </a:lnTo>
                  <a:lnTo>
                    <a:pt x="253" y="22"/>
                  </a:lnTo>
                  <a:lnTo>
                    <a:pt x="253" y="24"/>
                  </a:lnTo>
                  <a:lnTo>
                    <a:pt x="251" y="26"/>
                  </a:lnTo>
                  <a:lnTo>
                    <a:pt x="250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0" y="26"/>
                  </a:lnTo>
                  <a:lnTo>
                    <a:pt x="238" y="24"/>
                  </a:lnTo>
                  <a:lnTo>
                    <a:pt x="238" y="22"/>
                  </a:lnTo>
                  <a:lnTo>
                    <a:pt x="237" y="20"/>
                  </a:lnTo>
                  <a:lnTo>
                    <a:pt x="237" y="18"/>
                  </a:lnTo>
                  <a:lnTo>
                    <a:pt x="237" y="14"/>
                  </a:lnTo>
                  <a:lnTo>
                    <a:pt x="238" y="13"/>
                  </a:lnTo>
                  <a:lnTo>
                    <a:pt x="238" y="11"/>
                  </a:lnTo>
                  <a:lnTo>
                    <a:pt x="240" y="9"/>
                  </a:lnTo>
                  <a:lnTo>
                    <a:pt x="244" y="7"/>
                  </a:lnTo>
                  <a:lnTo>
                    <a:pt x="246" y="7"/>
                  </a:lnTo>
                  <a:close/>
                  <a:moveTo>
                    <a:pt x="246" y="26"/>
                  </a:moveTo>
                  <a:lnTo>
                    <a:pt x="248" y="26"/>
                  </a:lnTo>
                  <a:lnTo>
                    <a:pt x="250" y="24"/>
                  </a:lnTo>
                  <a:lnTo>
                    <a:pt x="251" y="22"/>
                  </a:lnTo>
                  <a:lnTo>
                    <a:pt x="251" y="20"/>
                  </a:lnTo>
                  <a:lnTo>
                    <a:pt x="251" y="18"/>
                  </a:lnTo>
                  <a:lnTo>
                    <a:pt x="251" y="16"/>
                  </a:lnTo>
                  <a:lnTo>
                    <a:pt x="251" y="14"/>
                  </a:lnTo>
                  <a:lnTo>
                    <a:pt x="251" y="13"/>
                  </a:lnTo>
                  <a:lnTo>
                    <a:pt x="250" y="11"/>
                  </a:lnTo>
                  <a:lnTo>
                    <a:pt x="248" y="11"/>
                  </a:lnTo>
                  <a:lnTo>
                    <a:pt x="246" y="11"/>
                  </a:lnTo>
                  <a:lnTo>
                    <a:pt x="244" y="11"/>
                  </a:lnTo>
                  <a:lnTo>
                    <a:pt x="242" y="11"/>
                  </a:lnTo>
                  <a:lnTo>
                    <a:pt x="242" y="13"/>
                  </a:lnTo>
                  <a:lnTo>
                    <a:pt x="240" y="14"/>
                  </a:lnTo>
                  <a:lnTo>
                    <a:pt x="240" y="16"/>
                  </a:lnTo>
                  <a:lnTo>
                    <a:pt x="240" y="18"/>
                  </a:lnTo>
                  <a:lnTo>
                    <a:pt x="240" y="20"/>
                  </a:lnTo>
                  <a:lnTo>
                    <a:pt x="242" y="22"/>
                  </a:lnTo>
                  <a:lnTo>
                    <a:pt x="242" y="24"/>
                  </a:lnTo>
                  <a:lnTo>
                    <a:pt x="244" y="24"/>
                  </a:lnTo>
                  <a:lnTo>
                    <a:pt x="246" y="26"/>
                  </a:lnTo>
                  <a:close/>
                  <a:moveTo>
                    <a:pt x="259" y="7"/>
                  </a:moveTo>
                  <a:lnTo>
                    <a:pt x="262" y="7"/>
                  </a:lnTo>
                  <a:lnTo>
                    <a:pt x="262" y="11"/>
                  </a:lnTo>
                  <a:lnTo>
                    <a:pt x="262" y="9"/>
                  </a:lnTo>
                  <a:lnTo>
                    <a:pt x="264" y="9"/>
                  </a:lnTo>
                  <a:lnTo>
                    <a:pt x="266" y="7"/>
                  </a:lnTo>
                  <a:lnTo>
                    <a:pt x="268" y="7"/>
                  </a:lnTo>
                  <a:lnTo>
                    <a:pt x="270" y="7"/>
                  </a:lnTo>
                  <a:lnTo>
                    <a:pt x="272" y="9"/>
                  </a:lnTo>
                  <a:lnTo>
                    <a:pt x="274" y="11"/>
                  </a:lnTo>
                  <a:lnTo>
                    <a:pt x="275" y="13"/>
                  </a:lnTo>
                  <a:lnTo>
                    <a:pt x="275" y="14"/>
                  </a:lnTo>
                  <a:lnTo>
                    <a:pt x="275" y="16"/>
                  </a:lnTo>
                  <a:lnTo>
                    <a:pt x="275" y="20"/>
                  </a:lnTo>
                  <a:lnTo>
                    <a:pt x="275" y="22"/>
                  </a:lnTo>
                  <a:lnTo>
                    <a:pt x="274" y="24"/>
                  </a:lnTo>
                  <a:lnTo>
                    <a:pt x="272" y="26"/>
                  </a:lnTo>
                  <a:lnTo>
                    <a:pt x="270" y="27"/>
                  </a:lnTo>
                  <a:lnTo>
                    <a:pt x="268" y="27"/>
                  </a:lnTo>
                  <a:lnTo>
                    <a:pt x="266" y="27"/>
                  </a:lnTo>
                  <a:lnTo>
                    <a:pt x="264" y="27"/>
                  </a:lnTo>
                  <a:lnTo>
                    <a:pt x="262" y="26"/>
                  </a:lnTo>
                  <a:lnTo>
                    <a:pt x="262" y="35"/>
                  </a:lnTo>
                  <a:lnTo>
                    <a:pt x="259" y="35"/>
                  </a:lnTo>
                  <a:lnTo>
                    <a:pt x="259" y="7"/>
                  </a:lnTo>
                  <a:close/>
                  <a:moveTo>
                    <a:pt x="268" y="26"/>
                  </a:moveTo>
                  <a:lnTo>
                    <a:pt x="270" y="26"/>
                  </a:lnTo>
                  <a:lnTo>
                    <a:pt x="270" y="24"/>
                  </a:lnTo>
                  <a:lnTo>
                    <a:pt x="272" y="24"/>
                  </a:lnTo>
                  <a:lnTo>
                    <a:pt x="272" y="22"/>
                  </a:lnTo>
                  <a:lnTo>
                    <a:pt x="272" y="20"/>
                  </a:lnTo>
                  <a:lnTo>
                    <a:pt x="274" y="18"/>
                  </a:lnTo>
                  <a:lnTo>
                    <a:pt x="272" y="16"/>
                  </a:lnTo>
                  <a:lnTo>
                    <a:pt x="272" y="14"/>
                  </a:lnTo>
                  <a:lnTo>
                    <a:pt x="272" y="13"/>
                  </a:lnTo>
                  <a:lnTo>
                    <a:pt x="272" y="11"/>
                  </a:lnTo>
                  <a:lnTo>
                    <a:pt x="270" y="11"/>
                  </a:lnTo>
                  <a:lnTo>
                    <a:pt x="268" y="11"/>
                  </a:lnTo>
                  <a:lnTo>
                    <a:pt x="264" y="11"/>
                  </a:lnTo>
                  <a:lnTo>
                    <a:pt x="262" y="13"/>
                  </a:lnTo>
                  <a:lnTo>
                    <a:pt x="262" y="14"/>
                  </a:lnTo>
                  <a:lnTo>
                    <a:pt x="262" y="18"/>
                  </a:lnTo>
                  <a:lnTo>
                    <a:pt x="262" y="22"/>
                  </a:lnTo>
                  <a:lnTo>
                    <a:pt x="264" y="24"/>
                  </a:lnTo>
                  <a:lnTo>
                    <a:pt x="266" y="24"/>
                  </a:lnTo>
                  <a:lnTo>
                    <a:pt x="268" y="26"/>
                  </a:lnTo>
                  <a:close/>
                  <a:moveTo>
                    <a:pt x="288" y="7"/>
                  </a:moveTo>
                  <a:lnTo>
                    <a:pt x="290" y="7"/>
                  </a:lnTo>
                  <a:lnTo>
                    <a:pt x="292" y="9"/>
                  </a:lnTo>
                  <a:lnTo>
                    <a:pt x="294" y="11"/>
                  </a:lnTo>
                  <a:lnTo>
                    <a:pt x="296" y="13"/>
                  </a:lnTo>
                  <a:lnTo>
                    <a:pt x="296" y="14"/>
                  </a:lnTo>
                  <a:lnTo>
                    <a:pt x="298" y="18"/>
                  </a:lnTo>
                  <a:lnTo>
                    <a:pt x="296" y="20"/>
                  </a:lnTo>
                  <a:lnTo>
                    <a:pt x="296" y="22"/>
                  </a:lnTo>
                  <a:lnTo>
                    <a:pt x="294" y="24"/>
                  </a:lnTo>
                  <a:lnTo>
                    <a:pt x="292" y="26"/>
                  </a:lnTo>
                  <a:lnTo>
                    <a:pt x="290" y="27"/>
                  </a:lnTo>
                  <a:lnTo>
                    <a:pt x="288" y="27"/>
                  </a:lnTo>
                  <a:lnTo>
                    <a:pt x="285" y="27"/>
                  </a:lnTo>
                  <a:lnTo>
                    <a:pt x="283" y="26"/>
                  </a:lnTo>
                  <a:lnTo>
                    <a:pt x="281" y="24"/>
                  </a:lnTo>
                  <a:lnTo>
                    <a:pt x="279" y="22"/>
                  </a:lnTo>
                  <a:lnTo>
                    <a:pt x="279" y="20"/>
                  </a:lnTo>
                  <a:lnTo>
                    <a:pt x="279" y="18"/>
                  </a:lnTo>
                  <a:lnTo>
                    <a:pt x="279" y="14"/>
                  </a:lnTo>
                  <a:lnTo>
                    <a:pt x="279" y="13"/>
                  </a:lnTo>
                  <a:lnTo>
                    <a:pt x="281" y="11"/>
                  </a:lnTo>
                  <a:lnTo>
                    <a:pt x="283" y="9"/>
                  </a:lnTo>
                  <a:lnTo>
                    <a:pt x="285" y="7"/>
                  </a:lnTo>
                  <a:lnTo>
                    <a:pt x="288" y="7"/>
                  </a:lnTo>
                  <a:close/>
                  <a:moveTo>
                    <a:pt x="288" y="26"/>
                  </a:moveTo>
                  <a:lnTo>
                    <a:pt x="290" y="26"/>
                  </a:lnTo>
                  <a:lnTo>
                    <a:pt x="290" y="24"/>
                  </a:lnTo>
                  <a:lnTo>
                    <a:pt x="292" y="22"/>
                  </a:lnTo>
                  <a:lnTo>
                    <a:pt x="292" y="20"/>
                  </a:lnTo>
                  <a:lnTo>
                    <a:pt x="294" y="18"/>
                  </a:lnTo>
                  <a:lnTo>
                    <a:pt x="294" y="16"/>
                  </a:lnTo>
                  <a:lnTo>
                    <a:pt x="292" y="14"/>
                  </a:lnTo>
                  <a:lnTo>
                    <a:pt x="292" y="13"/>
                  </a:lnTo>
                  <a:lnTo>
                    <a:pt x="290" y="11"/>
                  </a:lnTo>
                  <a:lnTo>
                    <a:pt x="288" y="11"/>
                  </a:lnTo>
                  <a:lnTo>
                    <a:pt x="286" y="11"/>
                  </a:lnTo>
                  <a:lnTo>
                    <a:pt x="285" y="11"/>
                  </a:lnTo>
                  <a:lnTo>
                    <a:pt x="283" y="13"/>
                  </a:lnTo>
                  <a:lnTo>
                    <a:pt x="283" y="14"/>
                  </a:lnTo>
                  <a:lnTo>
                    <a:pt x="283" y="16"/>
                  </a:lnTo>
                  <a:lnTo>
                    <a:pt x="283" y="18"/>
                  </a:lnTo>
                  <a:lnTo>
                    <a:pt x="283" y="20"/>
                  </a:lnTo>
                  <a:lnTo>
                    <a:pt x="283" y="22"/>
                  </a:lnTo>
                  <a:lnTo>
                    <a:pt x="285" y="24"/>
                  </a:lnTo>
                  <a:lnTo>
                    <a:pt x="286" y="24"/>
                  </a:lnTo>
                  <a:lnTo>
                    <a:pt x="288" y="26"/>
                  </a:lnTo>
                  <a:close/>
                  <a:moveTo>
                    <a:pt x="301" y="27"/>
                  </a:moveTo>
                  <a:lnTo>
                    <a:pt x="301" y="33"/>
                  </a:lnTo>
                  <a:lnTo>
                    <a:pt x="298" y="33"/>
                  </a:lnTo>
                  <a:lnTo>
                    <a:pt x="298" y="24"/>
                  </a:lnTo>
                  <a:lnTo>
                    <a:pt x="299" y="24"/>
                  </a:lnTo>
                  <a:lnTo>
                    <a:pt x="301" y="22"/>
                  </a:lnTo>
                  <a:lnTo>
                    <a:pt x="301" y="20"/>
                  </a:lnTo>
                  <a:lnTo>
                    <a:pt x="301" y="7"/>
                  </a:lnTo>
                  <a:lnTo>
                    <a:pt x="314" y="7"/>
                  </a:lnTo>
                  <a:lnTo>
                    <a:pt x="314" y="24"/>
                  </a:lnTo>
                  <a:lnTo>
                    <a:pt x="316" y="24"/>
                  </a:lnTo>
                  <a:lnTo>
                    <a:pt x="316" y="33"/>
                  </a:lnTo>
                  <a:lnTo>
                    <a:pt x="314" y="33"/>
                  </a:lnTo>
                  <a:lnTo>
                    <a:pt x="314" y="27"/>
                  </a:lnTo>
                  <a:lnTo>
                    <a:pt x="301" y="27"/>
                  </a:lnTo>
                  <a:close/>
                  <a:moveTo>
                    <a:pt x="312" y="24"/>
                  </a:moveTo>
                  <a:lnTo>
                    <a:pt x="312" y="11"/>
                  </a:lnTo>
                  <a:lnTo>
                    <a:pt x="303" y="11"/>
                  </a:lnTo>
                  <a:lnTo>
                    <a:pt x="303" y="20"/>
                  </a:lnTo>
                  <a:lnTo>
                    <a:pt x="303" y="24"/>
                  </a:lnTo>
                  <a:lnTo>
                    <a:pt x="312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5" name="Freeform 185"/>
            <p:cNvSpPr>
              <a:spLocks noEditPoints="1"/>
            </p:cNvSpPr>
            <p:nvPr/>
          </p:nvSpPr>
          <p:spPr bwMode="auto">
            <a:xfrm>
              <a:off x="859" y="2215"/>
              <a:ext cx="120" cy="28"/>
            </a:xfrm>
            <a:custGeom>
              <a:avLst/>
              <a:gdLst>
                <a:gd name="T0" fmla="*/ 11 w 120"/>
                <a:gd name="T1" fmla="*/ 0 h 28"/>
                <a:gd name="T2" fmla="*/ 18 w 120"/>
                <a:gd name="T3" fmla="*/ 4 h 28"/>
                <a:gd name="T4" fmla="*/ 18 w 120"/>
                <a:gd name="T5" fmla="*/ 13 h 28"/>
                <a:gd name="T6" fmla="*/ 3 w 120"/>
                <a:gd name="T7" fmla="*/ 28 h 28"/>
                <a:gd name="T8" fmla="*/ 16 w 120"/>
                <a:gd name="T9" fmla="*/ 8 h 28"/>
                <a:gd name="T10" fmla="*/ 3 w 120"/>
                <a:gd name="T11" fmla="*/ 13 h 28"/>
                <a:gd name="T12" fmla="*/ 27 w 120"/>
                <a:gd name="T13" fmla="*/ 19 h 28"/>
                <a:gd name="T14" fmla="*/ 24 w 120"/>
                <a:gd name="T15" fmla="*/ 13 h 28"/>
                <a:gd name="T16" fmla="*/ 31 w 120"/>
                <a:gd name="T17" fmla="*/ 8 h 28"/>
                <a:gd name="T18" fmla="*/ 37 w 120"/>
                <a:gd name="T19" fmla="*/ 19 h 28"/>
                <a:gd name="T20" fmla="*/ 37 w 120"/>
                <a:gd name="T21" fmla="*/ 11 h 28"/>
                <a:gd name="T22" fmla="*/ 27 w 120"/>
                <a:gd name="T23" fmla="*/ 17 h 28"/>
                <a:gd name="T24" fmla="*/ 51 w 120"/>
                <a:gd name="T25" fmla="*/ 17 h 28"/>
                <a:gd name="T26" fmla="*/ 55 w 120"/>
                <a:gd name="T27" fmla="*/ 13 h 28"/>
                <a:gd name="T28" fmla="*/ 46 w 120"/>
                <a:gd name="T29" fmla="*/ 13 h 28"/>
                <a:gd name="T30" fmla="*/ 46 w 120"/>
                <a:gd name="T31" fmla="*/ 10 h 28"/>
                <a:gd name="T32" fmla="*/ 53 w 120"/>
                <a:gd name="T33" fmla="*/ 8 h 28"/>
                <a:gd name="T34" fmla="*/ 59 w 120"/>
                <a:gd name="T35" fmla="*/ 11 h 28"/>
                <a:gd name="T36" fmla="*/ 57 w 120"/>
                <a:gd name="T37" fmla="*/ 17 h 28"/>
                <a:gd name="T38" fmla="*/ 59 w 120"/>
                <a:gd name="T39" fmla="*/ 24 h 28"/>
                <a:gd name="T40" fmla="*/ 53 w 120"/>
                <a:gd name="T41" fmla="*/ 28 h 28"/>
                <a:gd name="T42" fmla="*/ 44 w 120"/>
                <a:gd name="T43" fmla="*/ 26 h 28"/>
                <a:gd name="T44" fmla="*/ 46 w 120"/>
                <a:gd name="T45" fmla="*/ 21 h 28"/>
                <a:gd name="T46" fmla="*/ 48 w 120"/>
                <a:gd name="T47" fmla="*/ 24 h 28"/>
                <a:gd name="T48" fmla="*/ 57 w 120"/>
                <a:gd name="T49" fmla="*/ 23 h 28"/>
                <a:gd name="T50" fmla="*/ 51 w 120"/>
                <a:gd name="T51" fmla="*/ 19 h 28"/>
                <a:gd name="T52" fmla="*/ 48 w 120"/>
                <a:gd name="T53" fmla="*/ 19 h 28"/>
                <a:gd name="T54" fmla="*/ 51 w 120"/>
                <a:gd name="T55" fmla="*/ 17 h 28"/>
                <a:gd name="T56" fmla="*/ 64 w 120"/>
                <a:gd name="T57" fmla="*/ 10 h 28"/>
                <a:gd name="T58" fmla="*/ 73 w 120"/>
                <a:gd name="T59" fmla="*/ 8 h 28"/>
                <a:gd name="T60" fmla="*/ 79 w 120"/>
                <a:gd name="T61" fmla="*/ 13 h 28"/>
                <a:gd name="T62" fmla="*/ 79 w 120"/>
                <a:gd name="T63" fmla="*/ 26 h 28"/>
                <a:gd name="T64" fmla="*/ 79 w 120"/>
                <a:gd name="T65" fmla="*/ 28 h 28"/>
                <a:gd name="T66" fmla="*/ 79 w 120"/>
                <a:gd name="T67" fmla="*/ 28 h 28"/>
                <a:gd name="T68" fmla="*/ 75 w 120"/>
                <a:gd name="T69" fmla="*/ 24 h 28"/>
                <a:gd name="T70" fmla="*/ 68 w 120"/>
                <a:gd name="T71" fmla="*/ 28 h 28"/>
                <a:gd name="T72" fmla="*/ 62 w 120"/>
                <a:gd name="T73" fmla="*/ 26 h 28"/>
                <a:gd name="T74" fmla="*/ 62 w 120"/>
                <a:gd name="T75" fmla="*/ 19 h 28"/>
                <a:gd name="T76" fmla="*/ 75 w 120"/>
                <a:gd name="T77" fmla="*/ 15 h 28"/>
                <a:gd name="T78" fmla="*/ 68 w 120"/>
                <a:gd name="T79" fmla="*/ 11 h 28"/>
                <a:gd name="T80" fmla="*/ 62 w 120"/>
                <a:gd name="T81" fmla="*/ 13 h 28"/>
                <a:gd name="T82" fmla="*/ 72 w 120"/>
                <a:gd name="T83" fmla="*/ 19 h 28"/>
                <a:gd name="T84" fmla="*/ 66 w 120"/>
                <a:gd name="T85" fmla="*/ 21 h 28"/>
                <a:gd name="T86" fmla="*/ 66 w 120"/>
                <a:gd name="T87" fmla="*/ 24 h 28"/>
                <a:gd name="T88" fmla="*/ 73 w 120"/>
                <a:gd name="T89" fmla="*/ 24 h 28"/>
                <a:gd name="T90" fmla="*/ 75 w 120"/>
                <a:gd name="T91" fmla="*/ 17 h 28"/>
                <a:gd name="T92" fmla="*/ 96 w 120"/>
                <a:gd name="T93" fmla="*/ 28 h 28"/>
                <a:gd name="T94" fmla="*/ 85 w 120"/>
                <a:gd name="T95" fmla="*/ 28 h 28"/>
                <a:gd name="T96" fmla="*/ 96 w 120"/>
                <a:gd name="T97" fmla="*/ 17 h 28"/>
                <a:gd name="T98" fmla="*/ 120 w 120"/>
                <a:gd name="T99" fmla="*/ 24 h 28"/>
                <a:gd name="T100" fmla="*/ 112 w 120"/>
                <a:gd name="T101" fmla="*/ 28 h 28"/>
                <a:gd name="T102" fmla="*/ 109 w 120"/>
                <a:gd name="T103" fmla="*/ 17 h 28"/>
                <a:gd name="T104" fmla="*/ 120 w 120"/>
                <a:gd name="T105" fmla="*/ 19 h 28"/>
                <a:gd name="T106" fmla="*/ 114 w 120"/>
                <a:gd name="T107" fmla="*/ 24 h 28"/>
                <a:gd name="T108" fmla="*/ 116 w 120"/>
                <a:gd name="T109" fmla="*/ 21 h 28"/>
                <a:gd name="T110" fmla="*/ 109 w 120"/>
                <a:gd name="T111" fmla="*/ 19 h 2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28"/>
                <a:gd name="T170" fmla="*/ 120 w 120"/>
                <a:gd name="T171" fmla="*/ 28 h 2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28">
                  <a:moveTo>
                    <a:pt x="3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4" y="15"/>
                  </a:lnTo>
                  <a:lnTo>
                    <a:pt x="11" y="17"/>
                  </a:lnTo>
                  <a:lnTo>
                    <a:pt x="3" y="17"/>
                  </a:lnTo>
                  <a:lnTo>
                    <a:pt x="3" y="28"/>
                  </a:lnTo>
                  <a:close/>
                  <a:moveTo>
                    <a:pt x="3" y="13"/>
                  </a:moveTo>
                  <a:lnTo>
                    <a:pt x="11" y="13"/>
                  </a:lnTo>
                  <a:lnTo>
                    <a:pt x="14" y="11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1" y="4"/>
                  </a:lnTo>
                  <a:lnTo>
                    <a:pt x="3" y="4"/>
                  </a:lnTo>
                  <a:lnTo>
                    <a:pt x="3" y="13"/>
                  </a:lnTo>
                  <a:close/>
                  <a:moveTo>
                    <a:pt x="22" y="28"/>
                  </a:moveTo>
                  <a:lnTo>
                    <a:pt x="29" y="19"/>
                  </a:lnTo>
                  <a:lnTo>
                    <a:pt x="27" y="19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5" y="10"/>
                  </a:lnTo>
                  <a:lnTo>
                    <a:pt x="27" y="8"/>
                  </a:lnTo>
                  <a:lnTo>
                    <a:pt x="31" y="8"/>
                  </a:lnTo>
                  <a:lnTo>
                    <a:pt x="38" y="8"/>
                  </a:lnTo>
                  <a:lnTo>
                    <a:pt x="38" y="28"/>
                  </a:lnTo>
                  <a:lnTo>
                    <a:pt x="37" y="28"/>
                  </a:lnTo>
                  <a:lnTo>
                    <a:pt x="37" y="19"/>
                  </a:lnTo>
                  <a:lnTo>
                    <a:pt x="33" y="19"/>
                  </a:lnTo>
                  <a:lnTo>
                    <a:pt x="27" y="28"/>
                  </a:lnTo>
                  <a:lnTo>
                    <a:pt x="22" y="28"/>
                  </a:lnTo>
                  <a:close/>
                  <a:moveTo>
                    <a:pt x="37" y="11"/>
                  </a:moveTo>
                  <a:lnTo>
                    <a:pt x="31" y="11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7" y="17"/>
                  </a:lnTo>
                  <a:lnTo>
                    <a:pt x="31" y="17"/>
                  </a:lnTo>
                  <a:lnTo>
                    <a:pt x="37" y="17"/>
                  </a:lnTo>
                  <a:lnTo>
                    <a:pt x="37" y="11"/>
                  </a:lnTo>
                  <a:close/>
                  <a:moveTo>
                    <a:pt x="51" y="17"/>
                  </a:moveTo>
                  <a:lnTo>
                    <a:pt x="53" y="17"/>
                  </a:lnTo>
                  <a:lnTo>
                    <a:pt x="53" y="15"/>
                  </a:lnTo>
                  <a:lnTo>
                    <a:pt x="55" y="15"/>
                  </a:lnTo>
                  <a:lnTo>
                    <a:pt x="55" y="13"/>
                  </a:lnTo>
                  <a:lnTo>
                    <a:pt x="55" y="11"/>
                  </a:lnTo>
                  <a:lnTo>
                    <a:pt x="51" y="10"/>
                  </a:lnTo>
                  <a:lnTo>
                    <a:pt x="48" y="11"/>
                  </a:lnTo>
                  <a:lnTo>
                    <a:pt x="46" y="13"/>
                  </a:lnTo>
                  <a:lnTo>
                    <a:pt x="44" y="13"/>
                  </a:lnTo>
                  <a:lnTo>
                    <a:pt x="44" y="11"/>
                  </a:lnTo>
                  <a:lnTo>
                    <a:pt x="46" y="10"/>
                  </a:lnTo>
                  <a:lnTo>
                    <a:pt x="49" y="8"/>
                  </a:lnTo>
                  <a:lnTo>
                    <a:pt x="51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7" y="10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9" y="15"/>
                  </a:lnTo>
                  <a:lnTo>
                    <a:pt x="57" y="17"/>
                  </a:lnTo>
                  <a:lnTo>
                    <a:pt x="55" y="17"/>
                  </a:lnTo>
                  <a:lnTo>
                    <a:pt x="59" y="19"/>
                  </a:lnTo>
                  <a:lnTo>
                    <a:pt x="59" y="23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4" y="23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3"/>
                  </a:lnTo>
                  <a:lnTo>
                    <a:pt x="48" y="24"/>
                  </a:lnTo>
                  <a:lnTo>
                    <a:pt x="49" y="26"/>
                  </a:lnTo>
                  <a:lnTo>
                    <a:pt x="51" y="26"/>
                  </a:lnTo>
                  <a:lnTo>
                    <a:pt x="55" y="24"/>
                  </a:lnTo>
                  <a:lnTo>
                    <a:pt x="57" y="23"/>
                  </a:lnTo>
                  <a:lnTo>
                    <a:pt x="55" y="21"/>
                  </a:lnTo>
                  <a:lnTo>
                    <a:pt x="55" y="19"/>
                  </a:lnTo>
                  <a:lnTo>
                    <a:pt x="53" y="19"/>
                  </a:lnTo>
                  <a:lnTo>
                    <a:pt x="51" y="19"/>
                  </a:lnTo>
                  <a:lnTo>
                    <a:pt x="49" y="19"/>
                  </a:lnTo>
                  <a:lnTo>
                    <a:pt x="48" y="19"/>
                  </a:lnTo>
                  <a:lnTo>
                    <a:pt x="48" y="17"/>
                  </a:lnTo>
                  <a:lnTo>
                    <a:pt x="49" y="17"/>
                  </a:lnTo>
                  <a:lnTo>
                    <a:pt x="51" y="17"/>
                  </a:lnTo>
                  <a:close/>
                  <a:moveTo>
                    <a:pt x="62" y="13"/>
                  </a:moveTo>
                  <a:lnTo>
                    <a:pt x="64" y="11"/>
                  </a:lnTo>
                  <a:lnTo>
                    <a:pt x="64" y="10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3" y="8"/>
                  </a:lnTo>
                  <a:lnTo>
                    <a:pt x="75" y="8"/>
                  </a:lnTo>
                  <a:lnTo>
                    <a:pt x="77" y="10"/>
                  </a:lnTo>
                  <a:lnTo>
                    <a:pt x="77" y="11"/>
                  </a:lnTo>
                  <a:lnTo>
                    <a:pt x="79" y="13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81" y="26"/>
                  </a:lnTo>
                  <a:lnTo>
                    <a:pt x="81" y="28"/>
                  </a:lnTo>
                  <a:lnTo>
                    <a:pt x="79" y="28"/>
                  </a:lnTo>
                  <a:lnTo>
                    <a:pt x="77" y="28"/>
                  </a:lnTo>
                  <a:lnTo>
                    <a:pt x="75" y="28"/>
                  </a:lnTo>
                  <a:lnTo>
                    <a:pt x="75" y="26"/>
                  </a:lnTo>
                  <a:lnTo>
                    <a:pt x="75" y="24"/>
                  </a:lnTo>
                  <a:lnTo>
                    <a:pt x="73" y="26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8" y="28"/>
                  </a:lnTo>
                  <a:lnTo>
                    <a:pt x="66" y="28"/>
                  </a:lnTo>
                  <a:lnTo>
                    <a:pt x="64" y="28"/>
                  </a:lnTo>
                  <a:lnTo>
                    <a:pt x="64" y="26"/>
                  </a:lnTo>
                  <a:lnTo>
                    <a:pt x="62" y="26"/>
                  </a:lnTo>
                  <a:lnTo>
                    <a:pt x="62" y="24"/>
                  </a:lnTo>
                  <a:lnTo>
                    <a:pt x="62" y="23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4" y="17"/>
                  </a:lnTo>
                  <a:lnTo>
                    <a:pt x="68" y="17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75" y="13"/>
                  </a:lnTo>
                  <a:lnTo>
                    <a:pt x="73" y="11"/>
                  </a:lnTo>
                  <a:lnTo>
                    <a:pt x="70" y="10"/>
                  </a:lnTo>
                  <a:lnTo>
                    <a:pt x="68" y="11"/>
                  </a:lnTo>
                  <a:lnTo>
                    <a:pt x="66" y="13"/>
                  </a:lnTo>
                  <a:lnTo>
                    <a:pt x="62" y="13"/>
                  </a:lnTo>
                  <a:close/>
                  <a:moveTo>
                    <a:pt x="75" y="17"/>
                  </a:moveTo>
                  <a:lnTo>
                    <a:pt x="73" y="19"/>
                  </a:lnTo>
                  <a:lnTo>
                    <a:pt x="72" y="19"/>
                  </a:lnTo>
                  <a:lnTo>
                    <a:pt x="70" y="19"/>
                  </a:lnTo>
                  <a:lnTo>
                    <a:pt x="68" y="19"/>
                  </a:lnTo>
                  <a:lnTo>
                    <a:pt x="66" y="21"/>
                  </a:lnTo>
                  <a:lnTo>
                    <a:pt x="66" y="23"/>
                  </a:lnTo>
                  <a:lnTo>
                    <a:pt x="66" y="24"/>
                  </a:lnTo>
                  <a:lnTo>
                    <a:pt x="70" y="26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1"/>
                  </a:lnTo>
                  <a:lnTo>
                    <a:pt x="75" y="17"/>
                  </a:lnTo>
                  <a:close/>
                  <a:moveTo>
                    <a:pt x="96" y="8"/>
                  </a:moveTo>
                  <a:lnTo>
                    <a:pt x="99" y="8"/>
                  </a:lnTo>
                  <a:lnTo>
                    <a:pt x="99" y="28"/>
                  </a:lnTo>
                  <a:lnTo>
                    <a:pt x="96" y="28"/>
                  </a:lnTo>
                  <a:lnTo>
                    <a:pt x="96" y="19"/>
                  </a:lnTo>
                  <a:lnTo>
                    <a:pt x="86" y="19"/>
                  </a:lnTo>
                  <a:lnTo>
                    <a:pt x="86" y="28"/>
                  </a:lnTo>
                  <a:lnTo>
                    <a:pt x="85" y="28"/>
                  </a:lnTo>
                  <a:lnTo>
                    <a:pt x="85" y="8"/>
                  </a:lnTo>
                  <a:lnTo>
                    <a:pt x="86" y="8"/>
                  </a:lnTo>
                  <a:lnTo>
                    <a:pt x="86" y="17"/>
                  </a:lnTo>
                  <a:lnTo>
                    <a:pt x="96" y="17"/>
                  </a:lnTo>
                  <a:lnTo>
                    <a:pt x="96" y="8"/>
                  </a:lnTo>
                  <a:close/>
                  <a:moveTo>
                    <a:pt x="120" y="23"/>
                  </a:moveTo>
                  <a:lnTo>
                    <a:pt x="120" y="24"/>
                  </a:lnTo>
                  <a:lnTo>
                    <a:pt x="118" y="26"/>
                  </a:lnTo>
                  <a:lnTo>
                    <a:pt x="116" y="26"/>
                  </a:lnTo>
                  <a:lnTo>
                    <a:pt x="114" y="28"/>
                  </a:lnTo>
                  <a:lnTo>
                    <a:pt x="112" y="28"/>
                  </a:lnTo>
                  <a:lnTo>
                    <a:pt x="105" y="2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17"/>
                  </a:lnTo>
                  <a:lnTo>
                    <a:pt x="112" y="17"/>
                  </a:lnTo>
                  <a:lnTo>
                    <a:pt x="116" y="17"/>
                  </a:lnTo>
                  <a:lnTo>
                    <a:pt x="118" y="17"/>
                  </a:lnTo>
                  <a:lnTo>
                    <a:pt x="120" y="19"/>
                  </a:lnTo>
                  <a:lnTo>
                    <a:pt x="120" y="23"/>
                  </a:lnTo>
                  <a:close/>
                  <a:moveTo>
                    <a:pt x="109" y="24"/>
                  </a:moveTo>
                  <a:lnTo>
                    <a:pt x="112" y="24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6" y="23"/>
                  </a:lnTo>
                  <a:lnTo>
                    <a:pt x="116" y="21"/>
                  </a:lnTo>
                  <a:lnTo>
                    <a:pt x="116" y="19"/>
                  </a:lnTo>
                  <a:lnTo>
                    <a:pt x="114" y="19"/>
                  </a:lnTo>
                  <a:lnTo>
                    <a:pt x="112" y="19"/>
                  </a:lnTo>
                  <a:lnTo>
                    <a:pt x="109" y="19"/>
                  </a:lnTo>
                  <a:lnTo>
                    <a:pt x="109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6" name="Freeform 186"/>
            <p:cNvSpPr>
              <a:spLocks noEditPoints="1"/>
            </p:cNvSpPr>
            <p:nvPr/>
          </p:nvSpPr>
          <p:spPr bwMode="auto">
            <a:xfrm>
              <a:off x="1045" y="1997"/>
              <a:ext cx="183" cy="35"/>
            </a:xfrm>
            <a:custGeom>
              <a:avLst/>
              <a:gdLst>
                <a:gd name="T0" fmla="*/ 8 w 183"/>
                <a:gd name="T1" fmla="*/ 15 h 35"/>
                <a:gd name="T2" fmla="*/ 2 w 183"/>
                <a:gd name="T3" fmla="*/ 6 h 35"/>
                <a:gd name="T4" fmla="*/ 22 w 183"/>
                <a:gd name="T5" fmla="*/ 0 h 35"/>
                <a:gd name="T6" fmla="*/ 6 w 183"/>
                <a:gd name="T7" fmla="*/ 4 h 35"/>
                <a:gd name="T8" fmla="*/ 9 w 183"/>
                <a:gd name="T9" fmla="*/ 13 h 35"/>
                <a:gd name="T10" fmla="*/ 32 w 183"/>
                <a:gd name="T11" fmla="*/ 11 h 35"/>
                <a:gd name="T12" fmla="*/ 39 w 183"/>
                <a:gd name="T13" fmla="*/ 8 h 35"/>
                <a:gd name="T14" fmla="*/ 44 w 183"/>
                <a:gd name="T15" fmla="*/ 21 h 35"/>
                <a:gd name="T16" fmla="*/ 35 w 183"/>
                <a:gd name="T17" fmla="*/ 28 h 35"/>
                <a:gd name="T18" fmla="*/ 28 w 183"/>
                <a:gd name="T19" fmla="*/ 35 h 35"/>
                <a:gd name="T20" fmla="*/ 41 w 183"/>
                <a:gd name="T21" fmla="*/ 23 h 35"/>
                <a:gd name="T22" fmla="*/ 41 w 183"/>
                <a:gd name="T23" fmla="*/ 11 h 35"/>
                <a:gd name="T24" fmla="*/ 32 w 183"/>
                <a:gd name="T25" fmla="*/ 19 h 35"/>
                <a:gd name="T26" fmla="*/ 59 w 183"/>
                <a:gd name="T27" fmla="*/ 8 h 35"/>
                <a:gd name="T28" fmla="*/ 67 w 183"/>
                <a:gd name="T29" fmla="*/ 21 h 35"/>
                <a:gd name="T30" fmla="*/ 54 w 183"/>
                <a:gd name="T31" fmla="*/ 28 h 35"/>
                <a:gd name="T32" fmla="*/ 48 w 183"/>
                <a:gd name="T33" fmla="*/ 15 h 35"/>
                <a:gd name="T34" fmla="*/ 57 w 183"/>
                <a:gd name="T35" fmla="*/ 26 h 35"/>
                <a:gd name="T36" fmla="*/ 63 w 183"/>
                <a:gd name="T37" fmla="*/ 17 h 35"/>
                <a:gd name="T38" fmla="*/ 57 w 183"/>
                <a:gd name="T39" fmla="*/ 10 h 35"/>
                <a:gd name="T40" fmla="*/ 52 w 183"/>
                <a:gd name="T41" fmla="*/ 17 h 35"/>
                <a:gd name="T42" fmla="*/ 57 w 183"/>
                <a:gd name="T43" fmla="*/ 26 h 35"/>
                <a:gd name="T44" fmla="*/ 72 w 183"/>
                <a:gd name="T45" fmla="*/ 15 h 35"/>
                <a:gd name="T46" fmla="*/ 80 w 183"/>
                <a:gd name="T47" fmla="*/ 24 h 35"/>
                <a:gd name="T48" fmla="*/ 83 w 183"/>
                <a:gd name="T49" fmla="*/ 26 h 35"/>
                <a:gd name="T50" fmla="*/ 70 w 183"/>
                <a:gd name="T51" fmla="*/ 23 h 35"/>
                <a:gd name="T52" fmla="*/ 72 w 183"/>
                <a:gd name="T53" fmla="*/ 10 h 35"/>
                <a:gd name="T54" fmla="*/ 85 w 183"/>
                <a:gd name="T55" fmla="*/ 11 h 35"/>
                <a:gd name="T56" fmla="*/ 93 w 183"/>
                <a:gd name="T57" fmla="*/ 24 h 35"/>
                <a:gd name="T58" fmla="*/ 89 w 183"/>
                <a:gd name="T59" fmla="*/ 24 h 35"/>
                <a:gd name="T60" fmla="*/ 100 w 183"/>
                <a:gd name="T61" fmla="*/ 28 h 35"/>
                <a:gd name="T62" fmla="*/ 113 w 183"/>
                <a:gd name="T63" fmla="*/ 8 h 35"/>
                <a:gd name="T64" fmla="*/ 122 w 183"/>
                <a:gd name="T65" fmla="*/ 11 h 35"/>
                <a:gd name="T66" fmla="*/ 126 w 183"/>
                <a:gd name="T67" fmla="*/ 24 h 35"/>
                <a:gd name="T68" fmla="*/ 124 w 183"/>
                <a:gd name="T69" fmla="*/ 28 h 35"/>
                <a:gd name="T70" fmla="*/ 118 w 183"/>
                <a:gd name="T71" fmla="*/ 26 h 35"/>
                <a:gd name="T72" fmla="*/ 109 w 183"/>
                <a:gd name="T73" fmla="*/ 26 h 35"/>
                <a:gd name="T74" fmla="*/ 109 w 183"/>
                <a:gd name="T75" fmla="*/ 17 h 35"/>
                <a:gd name="T76" fmla="*/ 115 w 183"/>
                <a:gd name="T77" fmla="*/ 10 h 35"/>
                <a:gd name="T78" fmla="*/ 120 w 183"/>
                <a:gd name="T79" fmla="*/ 17 h 35"/>
                <a:gd name="T80" fmla="*/ 113 w 183"/>
                <a:gd name="T81" fmla="*/ 19 h 35"/>
                <a:gd name="T82" fmla="*/ 115 w 183"/>
                <a:gd name="T83" fmla="*/ 26 h 35"/>
                <a:gd name="T84" fmla="*/ 120 w 183"/>
                <a:gd name="T85" fmla="*/ 21 h 35"/>
                <a:gd name="T86" fmla="*/ 144 w 183"/>
                <a:gd name="T87" fmla="*/ 11 h 35"/>
                <a:gd name="T88" fmla="*/ 142 w 183"/>
                <a:gd name="T89" fmla="*/ 17 h 35"/>
                <a:gd name="T90" fmla="*/ 144 w 183"/>
                <a:gd name="T91" fmla="*/ 26 h 35"/>
                <a:gd name="T92" fmla="*/ 131 w 183"/>
                <a:gd name="T93" fmla="*/ 17 h 35"/>
                <a:gd name="T94" fmla="*/ 141 w 183"/>
                <a:gd name="T95" fmla="*/ 15 h 35"/>
                <a:gd name="T96" fmla="*/ 131 w 183"/>
                <a:gd name="T97" fmla="*/ 11 h 35"/>
                <a:gd name="T98" fmla="*/ 142 w 183"/>
                <a:gd name="T99" fmla="*/ 23 h 35"/>
                <a:gd name="T100" fmla="*/ 131 w 183"/>
                <a:gd name="T101" fmla="*/ 19 h 35"/>
                <a:gd name="T102" fmla="*/ 150 w 183"/>
                <a:gd name="T103" fmla="*/ 28 h 35"/>
                <a:gd name="T104" fmla="*/ 150 w 183"/>
                <a:gd name="T105" fmla="*/ 23 h 35"/>
                <a:gd name="T106" fmla="*/ 153 w 183"/>
                <a:gd name="T107" fmla="*/ 11 h 35"/>
                <a:gd name="T108" fmla="*/ 179 w 183"/>
                <a:gd name="T109" fmla="*/ 28 h 35"/>
                <a:gd name="T110" fmla="*/ 176 w 183"/>
                <a:gd name="T111" fmla="*/ 17 h 35"/>
                <a:gd name="T112" fmla="*/ 176 w 183"/>
                <a:gd name="T113" fmla="*/ 24 h 35"/>
                <a:gd name="T114" fmla="*/ 179 w 183"/>
                <a:gd name="T115" fmla="*/ 19 h 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35"/>
                <a:gd name="T176" fmla="*/ 183 w 183"/>
                <a:gd name="T177" fmla="*/ 35 h 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35">
                  <a:moveTo>
                    <a:pt x="19" y="17"/>
                  </a:moveTo>
                  <a:lnTo>
                    <a:pt x="13" y="17"/>
                  </a:lnTo>
                  <a:lnTo>
                    <a:pt x="6" y="28"/>
                  </a:lnTo>
                  <a:lnTo>
                    <a:pt x="0" y="28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0"/>
                  </a:lnTo>
                  <a:lnTo>
                    <a:pt x="9" y="0"/>
                  </a:lnTo>
                  <a:lnTo>
                    <a:pt x="22" y="0"/>
                  </a:lnTo>
                  <a:lnTo>
                    <a:pt x="22" y="28"/>
                  </a:lnTo>
                  <a:lnTo>
                    <a:pt x="19" y="28"/>
                  </a:lnTo>
                  <a:lnTo>
                    <a:pt x="19" y="17"/>
                  </a:lnTo>
                  <a:close/>
                  <a:moveTo>
                    <a:pt x="19" y="4"/>
                  </a:moveTo>
                  <a:lnTo>
                    <a:pt x="9" y="4"/>
                  </a:lnTo>
                  <a:lnTo>
                    <a:pt x="6" y="4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9" y="13"/>
                  </a:lnTo>
                  <a:lnTo>
                    <a:pt x="19" y="4"/>
                  </a:lnTo>
                  <a:close/>
                  <a:moveTo>
                    <a:pt x="28" y="8"/>
                  </a:moveTo>
                  <a:lnTo>
                    <a:pt x="32" y="8"/>
                  </a:lnTo>
                  <a:lnTo>
                    <a:pt x="32" y="11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43" y="10"/>
                  </a:lnTo>
                  <a:lnTo>
                    <a:pt x="44" y="11"/>
                  </a:lnTo>
                  <a:lnTo>
                    <a:pt x="44" y="15"/>
                  </a:lnTo>
                  <a:lnTo>
                    <a:pt x="46" y="17"/>
                  </a:lnTo>
                  <a:lnTo>
                    <a:pt x="44" y="21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3" y="26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2" y="26"/>
                  </a:lnTo>
                  <a:lnTo>
                    <a:pt x="32" y="35"/>
                  </a:lnTo>
                  <a:lnTo>
                    <a:pt x="28" y="35"/>
                  </a:lnTo>
                  <a:lnTo>
                    <a:pt x="28" y="8"/>
                  </a:lnTo>
                  <a:close/>
                  <a:moveTo>
                    <a:pt x="37" y="26"/>
                  </a:moveTo>
                  <a:lnTo>
                    <a:pt x="39" y="24"/>
                  </a:lnTo>
                  <a:lnTo>
                    <a:pt x="41" y="23"/>
                  </a:lnTo>
                  <a:lnTo>
                    <a:pt x="43" y="21"/>
                  </a:lnTo>
                  <a:lnTo>
                    <a:pt x="43" y="17"/>
                  </a:lnTo>
                  <a:lnTo>
                    <a:pt x="43" y="15"/>
                  </a:lnTo>
                  <a:lnTo>
                    <a:pt x="41" y="13"/>
                  </a:lnTo>
                  <a:lnTo>
                    <a:pt x="41" y="11"/>
                  </a:lnTo>
                  <a:lnTo>
                    <a:pt x="39" y="11"/>
                  </a:lnTo>
                  <a:lnTo>
                    <a:pt x="37" y="10"/>
                  </a:lnTo>
                  <a:lnTo>
                    <a:pt x="35" y="11"/>
                  </a:lnTo>
                  <a:lnTo>
                    <a:pt x="33" y="13"/>
                  </a:lnTo>
                  <a:lnTo>
                    <a:pt x="32" y="15"/>
                  </a:lnTo>
                  <a:lnTo>
                    <a:pt x="32" y="19"/>
                  </a:lnTo>
                  <a:lnTo>
                    <a:pt x="32" y="23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6"/>
                  </a:lnTo>
                  <a:close/>
                  <a:moveTo>
                    <a:pt x="57" y="8"/>
                  </a:moveTo>
                  <a:lnTo>
                    <a:pt x="59" y="8"/>
                  </a:lnTo>
                  <a:lnTo>
                    <a:pt x="63" y="10"/>
                  </a:lnTo>
                  <a:lnTo>
                    <a:pt x="65" y="11"/>
                  </a:lnTo>
                  <a:lnTo>
                    <a:pt x="65" y="13"/>
                  </a:lnTo>
                  <a:lnTo>
                    <a:pt x="67" y="15"/>
                  </a:lnTo>
                  <a:lnTo>
                    <a:pt x="67" y="17"/>
                  </a:lnTo>
                  <a:lnTo>
                    <a:pt x="67" y="21"/>
                  </a:lnTo>
                  <a:lnTo>
                    <a:pt x="65" y="23"/>
                  </a:lnTo>
                  <a:lnTo>
                    <a:pt x="65" y="24"/>
                  </a:lnTo>
                  <a:lnTo>
                    <a:pt x="63" y="26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4" y="28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17"/>
                  </a:lnTo>
                  <a:lnTo>
                    <a:pt x="48" y="15"/>
                  </a:lnTo>
                  <a:lnTo>
                    <a:pt x="48" y="13"/>
                  </a:lnTo>
                  <a:lnTo>
                    <a:pt x="50" y="11"/>
                  </a:lnTo>
                  <a:lnTo>
                    <a:pt x="52" y="10"/>
                  </a:lnTo>
                  <a:lnTo>
                    <a:pt x="54" y="8"/>
                  </a:lnTo>
                  <a:lnTo>
                    <a:pt x="57" y="8"/>
                  </a:lnTo>
                  <a:close/>
                  <a:moveTo>
                    <a:pt x="57" y="26"/>
                  </a:moveTo>
                  <a:lnTo>
                    <a:pt x="59" y="24"/>
                  </a:lnTo>
                  <a:lnTo>
                    <a:pt x="61" y="24"/>
                  </a:lnTo>
                  <a:lnTo>
                    <a:pt x="61" y="23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7"/>
                  </a:lnTo>
                  <a:lnTo>
                    <a:pt x="63" y="15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7" y="10"/>
                  </a:lnTo>
                  <a:lnTo>
                    <a:pt x="56" y="11"/>
                  </a:lnTo>
                  <a:lnTo>
                    <a:pt x="54" y="11"/>
                  </a:lnTo>
                  <a:lnTo>
                    <a:pt x="52" y="13"/>
                  </a:lnTo>
                  <a:lnTo>
                    <a:pt x="52" y="15"/>
                  </a:lnTo>
                  <a:lnTo>
                    <a:pt x="52" y="17"/>
                  </a:lnTo>
                  <a:lnTo>
                    <a:pt x="52" y="19"/>
                  </a:lnTo>
                  <a:lnTo>
                    <a:pt x="52" y="21"/>
                  </a:lnTo>
                  <a:lnTo>
                    <a:pt x="52" y="23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7" y="26"/>
                  </a:lnTo>
                  <a:close/>
                  <a:moveTo>
                    <a:pt x="81" y="15"/>
                  </a:moveTo>
                  <a:lnTo>
                    <a:pt x="81" y="11"/>
                  </a:lnTo>
                  <a:lnTo>
                    <a:pt x="78" y="10"/>
                  </a:lnTo>
                  <a:lnTo>
                    <a:pt x="76" y="11"/>
                  </a:lnTo>
                  <a:lnTo>
                    <a:pt x="74" y="13"/>
                  </a:lnTo>
                  <a:lnTo>
                    <a:pt x="72" y="15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6"/>
                  </a:lnTo>
                  <a:lnTo>
                    <a:pt x="80" y="24"/>
                  </a:lnTo>
                  <a:lnTo>
                    <a:pt x="81" y="24"/>
                  </a:lnTo>
                  <a:lnTo>
                    <a:pt x="81" y="23"/>
                  </a:lnTo>
                  <a:lnTo>
                    <a:pt x="81" y="21"/>
                  </a:lnTo>
                  <a:lnTo>
                    <a:pt x="85" y="21"/>
                  </a:lnTo>
                  <a:lnTo>
                    <a:pt x="85" y="24"/>
                  </a:lnTo>
                  <a:lnTo>
                    <a:pt x="83" y="26"/>
                  </a:lnTo>
                  <a:lnTo>
                    <a:pt x="81" y="28"/>
                  </a:lnTo>
                  <a:lnTo>
                    <a:pt x="78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70" y="23"/>
                  </a:lnTo>
                  <a:lnTo>
                    <a:pt x="69" y="21"/>
                  </a:lnTo>
                  <a:lnTo>
                    <a:pt x="69" y="19"/>
                  </a:lnTo>
                  <a:lnTo>
                    <a:pt x="69" y="15"/>
                  </a:lnTo>
                  <a:lnTo>
                    <a:pt x="70" y="13"/>
                  </a:lnTo>
                  <a:lnTo>
                    <a:pt x="70" y="11"/>
                  </a:lnTo>
                  <a:lnTo>
                    <a:pt x="72" y="10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80" y="8"/>
                  </a:lnTo>
                  <a:lnTo>
                    <a:pt x="81" y="8"/>
                  </a:lnTo>
                  <a:lnTo>
                    <a:pt x="83" y="10"/>
                  </a:lnTo>
                  <a:lnTo>
                    <a:pt x="85" y="11"/>
                  </a:lnTo>
                  <a:lnTo>
                    <a:pt x="85" y="13"/>
                  </a:lnTo>
                  <a:lnTo>
                    <a:pt x="85" y="15"/>
                  </a:lnTo>
                  <a:lnTo>
                    <a:pt x="81" y="15"/>
                  </a:lnTo>
                  <a:close/>
                  <a:moveTo>
                    <a:pt x="93" y="11"/>
                  </a:moveTo>
                  <a:lnTo>
                    <a:pt x="93" y="23"/>
                  </a:lnTo>
                  <a:lnTo>
                    <a:pt x="93" y="24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3"/>
                  </a:lnTo>
                  <a:lnTo>
                    <a:pt x="89" y="8"/>
                  </a:lnTo>
                  <a:lnTo>
                    <a:pt x="104" y="8"/>
                  </a:lnTo>
                  <a:lnTo>
                    <a:pt x="104" y="28"/>
                  </a:lnTo>
                  <a:lnTo>
                    <a:pt x="100" y="28"/>
                  </a:lnTo>
                  <a:lnTo>
                    <a:pt x="100" y="11"/>
                  </a:lnTo>
                  <a:lnTo>
                    <a:pt x="93" y="11"/>
                  </a:lnTo>
                  <a:close/>
                  <a:moveTo>
                    <a:pt x="107" y="13"/>
                  </a:moveTo>
                  <a:lnTo>
                    <a:pt x="109" y="11"/>
                  </a:lnTo>
                  <a:lnTo>
                    <a:pt x="111" y="10"/>
                  </a:lnTo>
                  <a:lnTo>
                    <a:pt x="113" y="8"/>
                  </a:lnTo>
                  <a:lnTo>
                    <a:pt x="117" y="8"/>
                  </a:lnTo>
                  <a:lnTo>
                    <a:pt x="118" y="8"/>
                  </a:lnTo>
                  <a:lnTo>
                    <a:pt x="120" y="8"/>
                  </a:lnTo>
                  <a:lnTo>
                    <a:pt x="122" y="10"/>
                  </a:lnTo>
                  <a:lnTo>
                    <a:pt x="122" y="11"/>
                  </a:lnTo>
                  <a:lnTo>
                    <a:pt x="124" y="13"/>
                  </a:lnTo>
                  <a:lnTo>
                    <a:pt x="124" y="24"/>
                  </a:lnTo>
                  <a:lnTo>
                    <a:pt x="124" y="26"/>
                  </a:lnTo>
                  <a:lnTo>
                    <a:pt x="126" y="24"/>
                  </a:lnTo>
                  <a:lnTo>
                    <a:pt x="126" y="28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20" y="26"/>
                  </a:lnTo>
                  <a:lnTo>
                    <a:pt x="120" y="24"/>
                  </a:lnTo>
                  <a:lnTo>
                    <a:pt x="118" y="26"/>
                  </a:lnTo>
                  <a:lnTo>
                    <a:pt x="117" y="28"/>
                  </a:lnTo>
                  <a:lnTo>
                    <a:pt x="115" y="28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7" y="24"/>
                  </a:lnTo>
                  <a:lnTo>
                    <a:pt x="107" y="23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9" y="17"/>
                  </a:lnTo>
                  <a:lnTo>
                    <a:pt x="113" y="17"/>
                  </a:lnTo>
                  <a:lnTo>
                    <a:pt x="118" y="15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5" y="10"/>
                  </a:lnTo>
                  <a:lnTo>
                    <a:pt x="113" y="10"/>
                  </a:lnTo>
                  <a:lnTo>
                    <a:pt x="113" y="11"/>
                  </a:lnTo>
                  <a:lnTo>
                    <a:pt x="111" y="13"/>
                  </a:lnTo>
                  <a:lnTo>
                    <a:pt x="107" y="13"/>
                  </a:lnTo>
                  <a:close/>
                  <a:moveTo>
                    <a:pt x="120" y="17"/>
                  </a:moveTo>
                  <a:lnTo>
                    <a:pt x="120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5" y="19"/>
                  </a:lnTo>
                  <a:lnTo>
                    <a:pt x="113" y="19"/>
                  </a:lnTo>
                  <a:lnTo>
                    <a:pt x="111" y="19"/>
                  </a:lnTo>
                  <a:lnTo>
                    <a:pt x="111" y="21"/>
                  </a:lnTo>
                  <a:lnTo>
                    <a:pt x="111" y="23"/>
                  </a:lnTo>
                  <a:lnTo>
                    <a:pt x="111" y="24"/>
                  </a:lnTo>
                  <a:lnTo>
                    <a:pt x="115" y="26"/>
                  </a:lnTo>
                  <a:lnTo>
                    <a:pt x="117" y="24"/>
                  </a:lnTo>
                  <a:lnTo>
                    <a:pt x="118" y="24"/>
                  </a:lnTo>
                  <a:lnTo>
                    <a:pt x="118" y="23"/>
                  </a:lnTo>
                  <a:lnTo>
                    <a:pt x="120" y="23"/>
                  </a:lnTo>
                  <a:lnTo>
                    <a:pt x="120" y="21"/>
                  </a:lnTo>
                  <a:lnTo>
                    <a:pt x="120" y="17"/>
                  </a:lnTo>
                  <a:close/>
                  <a:moveTo>
                    <a:pt x="129" y="8"/>
                  </a:moveTo>
                  <a:lnTo>
                    <a:pt x="139" y="8"/>
                  </a:lnTo>
                  <a:lnTo>
                    <a:pt x="141" y="8"/>
                  </a:lnTo>
                  <a:lnTo>
                    <a:pt x="142" y="10"/>
                  </a:lnTo>
                  <a:lnTo>
                    <a:pt x="144" y="11"/>
                  </a:lnTo>
                  <a:lnTo>
                    <a:pt x="144" y="13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4" y="19"/>
                  </a:lnTo>
                  <a:lnTo>
                    <a:pt x="146" y="21"/>
                  </a:lnTo>
                  <a:lnTo>
                    <a:pt x="146" y="23"/>
                  </a:lnTo>
                  <a:lnTo>
                    <a:pt x="144" y="24"/>
                  </a:lnTo>
                  <a:lnTo>
                    <a:pt x="144" y="26"/>
                  </a:lnTo>
                  <a:lnTo>
                    <a:pt x="142" y="26"/>
                  </a:lnTo>
                  <a:lnTo>
                    <a:pt x="141" y="28"/>
                  </a:lnTo>
                  <a:lnTo>
                    <a:pt x="139" y="28"/>
                  </a:lnTo>
                  <a:lnTo>
                    <a:pt x="129" y="28"/>
                  </a:lnTo>
                  <a:lnTo>
                    <a:pt x="129" y="8"/>
                  </a:lnTo>
                  <a:close/>
                  <a:moveTo>
                    <a:pt x="131" y="17"/>
                  </a:moveTo>
                  <a:lnTo>
                    <a:pt x="137" y="17"/>
                  </a:lnTo>
                  <a:lnTo>
                    <a:pt x="139" y="17"/>
                  </a:lnTo>
                  <a:lnTo>
                    <a:pt x="139" y="15"/>
                  </a:lnTo>
                  <a:lnTo>
                    <a:pt x="141" y="15"/>
                  </a:lnTo>
                  <a:lnTo>
                    <a:pt x="141" y="13"/>
                  </a:lnTo>
                  <a:lnTo>
                    <a:pt x="141" y="11"/>
                  </a:lnTo>
                  <a:lnTo>
                    <a:pt x="139" y="11"/>
                  </a:lnTo>
                  <a:lnTo>
                    <a:pt x="137" y="11"/>
                  </a:lnTo>
                  <a:lnTo>
                    <a:pt x="131" y="11"/>
                  </a:lnTo>
                  <a:lnTo>
                    <a:pt x="131" y="17"/>
                  </a:lnTo>
                  <a:close/>
                  <a:moveTo>
                    <a:pt x="131" y="24"/>
                  </a:moveTo>
                  <a:lnTo>
                    <a:pt x="139" y="24"/>
                  </a:lnTo>
                  <a:lnTo>
                    <a:pt x="141" y="24"/>
                  </a:lnTo>
                  <a:lnTo>
                    <a:pt x="142" y="23"/>
                  </a:lnTo>
                  <a:lnTo>
                    <a:pt x="142" y="21"/>
                  </a:lnTo>
                  <a:lnTo>
                    <a:pt x="141" y="19"/>
                  </a:lnTo>
                  <a:lnTo>
                    <a:pt x="137" y="19"/>
                  </a:lnTo>
                  <a:lnTo>
                    <a:pt x="131" y="19"/>
                  </a:lnTo>
                  <a:lnTo>
                    <a:pt x="131" y="24"/>
                  </a:lnTo>
                  <a:close/>
                  <a:moveTo>
                    <a:pt x="153" y="11"/>
                  </a:moveTo>
                  <a:lnTo>
                    <a:pt x="153" y="23"/>
                  </a:lnTo>
                  <a:lnTo>
                    <a:pt x="153" y="24"/>
                  </a:lnTo>
                  <a:lnTo>
                    <a:pt x="152" y="26"/>
                  </a:lnTo>
                  <a:lnTo>
                    <a:pt x="150" y="28"/>
                  </a:lnTo>
                  <a:lnTo>
                    <a:pt x="148" y="28"/>
                  </a:lnTo>
                  <a:lnTo>
                    <a:pt x="148" y="24"/>
                  </a:lnTo>
                  <a:lnTo>
                    <a:pt x="150" y="24"/>
                  </a:lnTo>
                  <a:lnTo>
                    <a:pt x="150" y="23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28"/>
                  </a:lnTo>
                  <a:lnTo>
                    <a:pt x="161" y="28"/>
                  </a:lnTo>
                  <a:lnTo>
                    <a:pt x="161" y="11"/>
                  </a:lnTo>
                  <a:lnTo>
                    <a:pt x="153" y="11"/>
                  </a:lnTo>
                  <a:close/>
                  <a:moveTo>
                    <a:pt x="183" y="23"/>
                  </a:moveTo>
                  <a:lnTo>
                    <a:pt x="183" y="23"/>
                  </a:lnTo>
                  <a:lnTo>
                    <a:pt x="183" y="24"/>
                  </a:lnTo>
                  <a:lnTo>
                    <a:pt x="181" y="26"/>
                  </a:lnTo>
                  <a:lnTo>
                    <a:pt x="179" y="28"/>
                  </a:lnTo>
                  <a:lnTo>
                    <a:pt x="176" y="28"/>
                  </a:lnTo>
                  <a:lnTo>
                    <a:pt x="168" y="28"/>
                  </a:lnTo>
                  <a:lnTo>
                    <a:pt x="168" y="8"/>
                  </a:lnTo>
                  <a:lnTo>
                    <a:pt x="172" y="8"/>
                  </a:lnTo>
                  <a:lnTo>
                    <a:pt x="172" y="17"/>
                  </a:lnTo>
                  <a:lnTo>
                    <a:pt x="176" y="17"/>
                  </a:lnTo>
                  <a:lnTo>
                    <a:pt x="179" y="17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3" y="23"/>
                  </a:lnTo>
                  <a:close/>
                  <a:moveTo>
                    <a:pt x="172" y="24"/>
                  </a:moveTo>
                  <a:lnTo>
                    <a:pt x="176" y="24"/>
                  </a:lnTo>
                  <a:lnTo>
                    <a:pt x="177" y="24"/>
                  </a:lnTo>
                  <a:lnTo>
                    <a:pt x="179" y="24"/>
                  </a:lnTo>
                  <a:lnTo>
                    <a:pt x="179" y="23"/>
                  </a:lnTo>
                  <a:lnTo>
                    <a:pt x="181" y="23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7" y="19"/>
                  </a:lnTo>
                  <a:lnTo>
                    <a:pt x="176" y="19"/>
                  </a:lnTo>
                  <a:lnTo>
                    <a:pt x="172" y="19"/>
                  </a:lnTo>
                  <a:lnTo>
                    <a:pt x="172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7" name="Freeform 187"/>
            <p:cNvSpPr>
              <a:spLocks noEditPoints="1"/>
            </p:cNvSpPr>
            <p:nvPr/>
          </p:nvSpPr>
          <p:spPr bwMode="auto">
            <a:xfrm>
              <a:off x="866" y="2012"/>
              <a:ext cx="126" cy="28"/>
            </a:xfrm>
            <a:custGeom>
              <a:avLst/>
              <a:gdLst>
                <a:gd name="T0" fmla="*/ 22 w 126"/>
                <a:gd name="T1" fmla="*/ 6 h 28"/>
                <a:gd name="T2" fmla="*/ 13 w 126"/>
                <a:gd name="T3" fmla="*/ 26 h 28"/>
                <a:gd name="T4" fmla="*/ 2 w 126"/>
                <a:gd name="T5" fmla="*/ 6 h 28"/>
                <a:gd name="T6" fmla="*/ 0 w 126"/>
                <a:gd name="T7" fmla="*/ 0 h 28"/>
                <a:gd name="T8" fmla="*/ 20 w 126"/>
                <a:gd name="T9" fmla="*/ 0 h 28"/>
                <a:gd name="T10" fmla="*/ 37 w 126"/>
                <a:gd name="T11" fmla="*/ 6 h 28"/>
                <a:gd name="T12" fmla="*/ 46 w 126"/>
                <a:gd name="T13" fmla="*/ 11 h 28"/>
                <a:gd name="T14" fmla="*/ 46 w 126"/>
                <a:gd name="T15" fmla="*/ 22 h 28"/>
                <a:gd name="T16" fmla="*/ 37 w 126"/>
                <a:gd name="T17" fmla="*/ 28 h 28"/>
                <a:gd name="T18" fmla="*/ 30 w 126"/>
                <a:gd name="T19" fmla="*/ 22 h 28"/>
                <a:gd name="T20" fmla="*/ 30 w 126"/>
                <a:gd name="T21" fmla="*/ 11 h 28"/>
                <a:gd name="T22" fmla="*/ 37 w 126"/>
                <a:gd name="T23" fmla="*/ 6 h 28"/>
                <a:gd name="T24" fmla="*/ 42 w 126"/>
                <a:gd name="T25" fmla="*/ 22 h 28"/>
                <a:gd name="T26" fmla="*/ 44 w 126"/>
                <a:gd name="T27" fmla="*/ 15 h 28"/>
                <a:gd name="T28" fmla="*/ 41 w 126"/>
                <a:gd name="T29" fmla="*/ 9 h 28"/>
                <a:gd name="T30" fmla="*/ 33 w 126"/>
                <a:gd name="T31" fmla="*/ 11 h 28"/>
                <a:gd name="T32" fmla="*/ 31 w 126"/>
                <a:gd name="T33" fmla="*/ 19 h 28"/>
                <a:gd name="T34" fmla="*/ 35 w 126"/>
                <a:gd name="T35" fmla="*/ 24 h 28"/>
                <a:gd name="T36" fmla="*/ 59 w 126"/>
                <a:gd name="T37" fmla="*/ 9 h 28"/>
                <a:gd name="T38" fmla="*/ 54 w 126"/>
                <a:gd name="T39" fmla="*/ 17 h 28"/>
                <a:gd name="T40" fmla="*/ 59 w 126"/>
                <a:gd name="T41" fmla="*/ 24 h 28"/>
                <a:gd name="T42" fmla="*/ 63 w 126"/>
                <a:gd name="T43" fmla="*/ 20 h 28"/>
                <a:gd name="T44" fmla="*/ 61 w 126"/>
                <a:gd name="T45" fmla="*/ 26 h 28"/>
                <a:gd name="T46" fmla="*/ 52 w 126"/>
                <a:gd name="T47" fmla="*/ 24 h 28"/>
                <a:gd name="T48" fmla="*/ 50 w 126"/>
                <a:gd name="T49" fmla="*/ 15 h 28"/>
                <a:gd name="T50" fmla="*/ 55 w 126"/>
                <a:gd name="T51" fmla="*/ 8 h 28"/>
                <a:gd name="T52" fmla="*/ 65 w 126"/>
                <a:gd name="T53" fmla="*/ 9 h 28"/>
                <a:gd name="T54" fmla="*/ 63 w 126"/>
                <a:gd name="T55" fmla="*/ 13 h 28"/>
                <a:gd name="T56" fmla="*/ 72 w 126"/>
                <a:gd name="T57" fmla="*/ 19 h 28"/>
                <a:gd name="T58" fmla="*/ 72 w 126"/>
                <a:gd name="T59" fmla="*/ 8 h 28"/>
                <a:gd name="T60" fmla="*/ 78 w 126"/>
                <a:gd name="T61" fmla="*/ 15 h 28"/>
                <a:gd name="T62" fmla="*/ 100 w 126"/>
                <a:gd name="T63" fmla="*/ 8 h 28"/>
                <a:gd name="T64" fmla="*/ 103 w 126"/>
                <a:gd name="T65" fmla="*/ 13 h 28"/>
                <a:gd name="T66" fmla="*/ 102 w 126"/>
                <a:gd name="T67" fmla="*/ 17 h 28"/>
                <a:gd name="T68" fmla="*/ 105 w 126"/>
                <a:gd name="T69" fmla="*/ 22 h 28"/>
                <a:gd name="T70" fmla="*/ 100 w 126"/>
                <a:gd name="T71" fmla="*/ 26 h 28"/>
                <a:gd name="T72" fmla="*/ 92 w 126"/>
                <a:gd name="T73" fmla="*/ 15 h 28"/>
                <a:gd name="T74" fmla="*/ 100 w 126"/>
                <a:gd name="T75" fmla="*/ 15 h 28"/>
                <a:gd name="T76" fmla="*/ 100 w 126"/>
                <a:gd name="T77" fmla="*/ 11 h 28"/>
                <a:gd name="T78" fmla="*/ 92 w 126"/>
                <a:gd name="T79" fmla="*/ 9 h 28"/>
                <a:gd name="T80" fmla="*/ 100 w 126"/>
                <a:gd name="T81" fmla="*/ 24 h 28"/>
                <a:gd name="T82" fmla="*/ 102 w 126"/>
                <a:gd name="T83" fmla="*/ 19 h 28"/>
                <a:gd name="T84" fmla="*/ 92 w 126"/>
                <a:gd name="T85" fmla="*/ 19 h 28"/>
                <a:gd name="T86" fmla="*/ 111 w 126"/>
                <a:gd name="T87" fmla="*/ 8 h 28"/>
                <a:gd name="T88" fmla="*/ 120 w 126"/>
                <a:gd name="T89" fmla="*/ 8 h 28"/>
                <a:gd name="T90" fmla="*/ 124 w 126"/>
                <a:gd name="T91" fmla="*/ 11 h 28"/>
                <a:gd name="T92" fmla="*/ 126 w 126"/>
                <a:gd name="T93" fmla="*/ 24 h 28"/>
                <a:gd name="T94" fmla="*/ 126 w 126"/>
                <a:gd name="T95" fmla="*/ 26 h 28"/>
                <a:gd name="T96" fmla="*/ 124 w 126"/>
                <a:gd name="T97" fmla="*/ 28 h 28"/>
                <a:gd name="T98" fmla="*/ 120 w 126"/>
                <a:gd name="T99" fmla="*/ 24 h 28"/>
                <a:gd name="T100" fmla="*/ 115 w 126"/>
                <a:gd name="T101" fmla="*/ 28 h 28"/>
                <a:gd name="T102" fmla="*/ 109 w 126"/>
                <a:gd name="T103" fmla="*/ 24 h 28"/>
                <a:gd name="T104" fmla="*/ 109 w 126"/>
                <a:gd name="T105" fmla="*/ 17 h 28"/>
                <a:gd name="T106" fmla="*/ 120 w 126"/>
                <a:gd name="T107" fmla="*/ 15 h 28"/>
                <a:gd name="T108" fmla="*/ 115 w 126"/>
                <a:gd name="T109" fmla="*/ 9 h 28"/>
                <a:gd name="T110" fmla="*/ 109 w 126"/>
                <a:gd name="T111" fmla="*/ 13 h 28"/>
                <a:gd name="T112" fmla="*/ 118 w 126"/>
                <a:gd name="T113" fmla="*/ 17 h 28"/>
                <a:gd name="T114" fmla="*/ 113 w 126"/>
                <a:gd name="T115" fmla="*/ 19 h 28"/>
                <a:gd name="T116" fmla="*/ 113 w 126"/>
                <a:gd name="T117" fmla="*/ 24 h 28"/>
                <a:gd name="T118" fmla="*/ 118 w 126"/>
                <a:gd name="T119" fmla="*/ 22 h 28"/>
                <a:gd name="T120" fmla="*/ 120 w 126"/>
                <a:gd name="T121" fmla="*/ 17 h 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6"/>
                <a:gd name="T184" fmla="*/ 0 h 28"/>
                <a:gd name="T185" fmla="*/ 126 w 126"/>
                <a:gd name="T186" fmla="*/ 28 h 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6" h="28">
                  <a:moveTo>
                    <a:pt x="22" y="26"/>
                  </a:moveTo>
                  <a:lnTo>
                    <a:pt x="22" y="11"/>
                  </a:lnTo>
                  <a:lnTo>
                    <a:pt x="22" y="9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11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26"/>
                  </a:lnTo>
                  <a:lnTo>
                    <a:pt x="22" y="26"/>
                  </a:lnTo>
                  <a:close/>
                  <a:moveTo>
                    <a:pt x="37" y="6"/>
                  </a:moveTo>
                  <a:lnTo>
                    <a:pt x="41" y="8"/>
                  </a:lnTo>
                  <a:lnTo>
                    <a:pt x="42" y="8"/>
                  </a:lnTo>
                  <a:lnTo>
                    <a:pt x="44" y="9"/>
                  </a:lnTo>
                  <a:lnTo>
                    <a:pt x="46" y="11"/>
                  </a:lnTo>
                  <a:lnTo>
                    <a:pt x="46" y="15"/>
                  </a:lnTo>
                  <a:lnTo>
                    <a:pt x="46" y="17"/>
                  </a:lnTo>
                  <a:lnTo>
                    <a:pt x="46" y="19"/>
                  </a:lnTo>
                  <a:lnTo>
                    <a:pt x="46" y="22"/>
                  </a:lnTo>
                  <a:lnTo>
                    <a:pt x="44" y="24"/>
                  </a:lnTo>
                  <a:lnTo>
                    <a:pt x="42" y="26"/>
                  </a:lnTo>
                  <a:lnTo>
                    <a:pt x="41" y="26"/>
                  </a:lnTo>
                  <a:lnTo>
                    <a:pt x="37" y="28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0" y="19"/>
                  </a:lnTo>
                  <a:lnTo>
                    <a:pt x="30" y="17"/>
                  </a:lnTo>
                  <a:lnTo>
                    <a:pt x="30" y="15"/>
                  </a:lnTo>
                  <a:lnTo>
                    <a:pt x="30" y="11"/>
                  </a:lnTo>
                  <a:lnTo>
                    <a:pt x="31" y="9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7" y="6"/>
                  </a:lnTo>
                  <a:close/>
                  <a:moveTo>
                    <a:pt x="37" y="24"/>
                  </a:moveTo>
                  <a:lnTo>
                    <a:pt x="41" y="24"/>
                  </a:lnTo>
                  <a:lnTo>
                    <a:pt x="41" y="22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4" y="19"/>
                  </a:lnTo>
                  <a:lnTo>
                    <a:pt x="44" y="17"/>
                  </a:lnTo>
                  <a:lnTo>
                    <a:pt x="44" y="15"/>
                  </a:lnTo>
                  <a:lnTo>
                    <a:pt x="42" y="13"/>
                  </a:lnTo>
                  <a:lnTo>
                    <a:pt x="42" y="11"/>
                  </a:lnTo>
                  <a:lnTo>
                    <a:pt x="41" y="11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1" y="15"/>
                  </a:lnTo>
                  <a:lnTo>
                    <a:pt x="31" y="17"/>
                  </a:lnTo>
                  <a:lnTo>
                    <a:pt x="31" y="19"/>
                  </a:lnTo>
                  <a:lnTo>
                    <a:pt x="33" y="20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5" y="24"/>
                  </a:lnTo>
                  <a:lnTo>
                    <a:pt x="37" y="24"/>
                  </a:lnTo>
                  <a:close/>
                  <a:moveTo>
                    <a:pt x="63" y="13"/>
                  </a:moveTo>
                  <a:lnTo>
                    <a:pt x="61" y="11"/>
                  </a:lnTo>
                  <a:lnTo>
                    <a:pt x="59" y="9"/>
                  </a:lnTo>
                  <a:lnTo>
                    <a:pt x="55" y="9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4" y="17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5" y="24"/>
                  </a:lnTo>
                  <a:lnTo>
                    <a:pt x="59" y="24"/>
                  </a:lnTo>
                  <a:lnTo>
                    <a:pt x="61" y="22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6" y="20"/>
                  </a:lnTo>
                  <a:lnTo>
                    <a:pt x="65" y="22"/>
                  </a:lnTo>
                  <a:lnTo>
                    <a:pt x="65" y="24"/>
                  </a:lnTo>
                  <a:lnTo>
                    <a:pt x="61" y="26"/>
                  </a:lnTo>
                  <a:lnTo>
                    <a:pt x="57" y="28"/>
                  </a:lnTo>
                  <a:lnTo>
                    <a:pt x="55" y="26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50" y="17"/>
                  </a:lnTo>
                  <a:lnTo>
                    <a:pt x="50" y="15"/>
                  </a:lnTo>
                  <a:lnTo>
                    <a:pt x="50" y="11"/>
                  </a:lnTo>
                  <a:lnTo>
                    <a:pt x="52" y="9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9" y="6"/>
                  </a:lnTo>
                  <a:lnTo>
                    <a:pt x="61" y="8"/>
                  </a:lnTo>
                  <a:lnTo>
                    <a:pt x="63" y="8"/>
                  </a:lnTo>
                  <a:lnTo>
                    <a:pt x="65" y="9"/>
                  </a:lnTo>
                  <a:lnTo>
                    <a:pt x="66" y="11"/>
                  </a:lnTo>
                  <a:lnTo>
                    <a:pt x="66" y="13"/>
                  </a:lnTo>
                  <a:lnTo>
                    <a:pt x="63" y="13"/>
                  </a:lnTo>
                  <a:close/>
                  <a:moveTo>
                    <a:pt x="85" y="26"/>
                  </a:moveTo>
                  <a:lnTo>
                    <a:pt x="81" y="26"/>
                  </a:lnTo>
                  <a:lnTo>
                    <a:pt x="74" y="17"/>
                  </a:lnTo>
                  <a:lnTo>
                    <a:pt x="72" y="19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2" y="15"/>
                  </a:lnTo>
                  <a:lnTo>
                    <a:pt x="81" y="8"/>
                  </a:lnTo>
                  <a:lnTo>
                    <a:pt x="85" y="8"/>
                  </a:lnTo>
                  <a:lnTo>
                    <a:pt x="78" y="15"/>
                  </a:lnTo>
                  <a:lnTo>
                    <a:pt x="85" y="26"/>
                  </a:lnTo>
                  <a:close/>
                  <a:moveTo>
                    <a:pt x="89" y="8"/>
                  </a:moveTo>
                  <a:lnTo>
                    <a:pt x="98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3" y="9"/>
                  </a:lnTo>
                  <a:lnTo>
                    <a:pt x="103" y="11"/>
                  </a:lnTo>
                  <a:lnTo>
                    <a:pt x="103" y="13"/>
                  </a:lnTo>
                  <a:lnTo>
                    <a:pt x="103" y="15"/>
                  </a:lnTo>
                  <a:lnTo>
                    <a:pt x="102" y="15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3" y="17"/>
                  </a:lnTo>
                  <a:lnTo>
                    <a:pt x="105" y="19"/>
                  </a:lnTo>
                  <a:lnTo>
                    <a:pt x="105" y="20"/>
                  </a:lnTo>
                  <a:lnTo>
                    <a:pt x="105" y="22"/>
                  </a:lnTo>
                  <a:lnTo>
                    <a:pt x="103" y="24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89" y="26"/>
                  </a:lnTo>
                  <a:lnTo>
                    <a:pt x="89" y="8"/>
                  </a:lnTo>
                  <a:close/>
                  <a:moveTo>
                    <a:pt x="92" y="15"/>
                  </a:moveTo>
                  <a:lnTo>
                    <a:pt x="96" y="15"/>
                  </a:lnTo>
                  <a:lnTo>
                    <a:pt x="98" y="15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6" y="9"/>
                  </a:lnTo>
                  <a:lnTo>
                    <a:pt x="92" y="9"/>
                  </a:lnTo>
                  <a:lnTo>
                    <a:pt x="92" y="15"/>
                  </a:lnTo>
                  <a:close/>
                  <a:moveTo>
                    <a:pt x="92" y="24"/>
                  </a:moveTo>
                  <a:lnTo>
                    <a:pt x="98" y="24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0" y="19"/>
                  </a:lnTo>
                  <a:lnTo>
                    <a:pt x="96" y="19"/>
                  </a:lnTo>
                  <a:lnTo>
                    <a:pt x="92" y="19"/>
                  </a:lnTo>
                  <a:lnTo>
                    <a:pt x="92" y="24"/>
                  </a:lnTo>
                  <a:close/>
                  <a:moveTo>
                    <a:pt x="109" y="13"/>
                  </a:moveTo>
                  <a:lnTo>
                    <a:pt x="109" y="9"/>
                  </a:lnTo>
                  <a:lnTo>
                    <a:pt x="111" y="8"/>
                  </a:lnTo>
                  <a:lnTo>
                    <a:pt x="113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120" y="8"/>
                  </a:lnTo>
                  <a:lnTo>
                    <a:pt x="122" y="8"/>
                  </a:lnTo>
                  <a:lnTo>
                    <a:pt x="124" y="9"/>
                  </a:lnTo>
                  <a:lnTo>
                    <a:pt x="124" y="11"/>
                  </a:lnTo>
                  <a:lnTo>
                    <a:pt x="124" y="22"/>
                  </a:lnTo>
                  <a:lnTo>
                    <a:pt x="124" y="24"/>
                  </a:lnTo>
                  <a:lnTo>
                    <a:pt x="126" y="24"/>
                  </a:lnTo>
                  <a:lnTo>
                    <a:pt x="126" y="26"/>
                  </a:lnTo>
                  <a:lnTo>
                    <a:pt x="126" y="28"/>
                  </a:lnTo>
                  <a:lnTo>
                    <a:pt x="124" y="28"/>
                  </a:lnTo>
                  <a:lnTo>
                    <a:pt x="122" y="26"/>
                  </a:lnTo>
                  <a:lnTo>
                    <a:pt x="120" y="24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6" y="28"/>
                  </a:lnTo>
                  <a:lnTo>
                    <a:pt x="115" y="28"/>
                  </a:lnTo>
                  <a:lnTo>
                    <a:pt x="113" y="28"/>
                  </a:lnTo>
                  <a:lnTo>
                    <a:pt x="111" y="26"/>
                  </a:lnTo>
                  <a:lnTo>
                    <a:pt x="109" y="26"/>
                  </a:lnTo>
                  <a:lnTo>
                    <a:pt x="109" y="24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9" y="17"/>
                  </a:lnTo>
                  <a:lnTo>
                    <a:pt x="111" y="17"/>
                  </a:lnTo>
                  <a:lnTo>
                    <a:pt x="115" y="15"/>
                  </a:lnTo>
                  <a:lnTo>
                    <a:pt x="118" y="15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20" y="9"/>
                  </a:lnTo>
                  <a:lnTo>
                    <a:pt x="116" y="9"/>
                  </a:lnTo>
                  <a:lnTo>
                    <a:pt x="115" y="9"/>
                  </a:lnTo>
                  <a:lnTo>
                    <a:pt x="113" y="9"/>
                  </a:lnTo>
                  <a:lnTo>
                    <a:pt x="113" y="11"/>
                  </a:lnTo>
                  <a:lnTo>
                    <a:pt x="113" y="13"/>
                  </a:lnTo>
                  <a:lnTo>
                    <a:pt x="109" y="13"/>
                  </a:lnTo>
                  <a:close/>
                  <a:moveTo>
                    <a:pt x="120" y="17"/>
                  </a:moveTo>
                  <a:lnTo>
                    <a:pt x="120" y="17"/>
                  </a:lnTo>
                  <a:lnTo>
                    <a:pt x="118" y="17"/>
                  </a:lnTo>
                  <a:lnTo>
                    <a:pt x="115" y="19"/>
                  </a:lnTo>
                  <a:lnTo>
                    <a:pt x="113" y="19"/>
                  </a:lnTo>
                  <a:lnTo>
                    <a:pt x="111" y="20"/>
                  </a:lnTo>
                  <a:lnTo>
                    <a:pt x="113" y="24"/>
                  </a:lnTo>
                  <a:lnTo>
                    <a:pt x="115" y="24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18" y="22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8" name="Freeform 188"/>
            <p:cNvSpPr>
              <a:spLocks noEditPoints="1"/>
            </p:cNvSpPr>
            <p:nvPr/>
          </p:nvSpPr>
          <p:spPr bwMode="auto">
            <a:xfrm>
              <a:off x="984" y="2156"/>
              <a:ext cx="170" cy="34"/>
            </a:xfrm>
            <a:custGeom>
              <a:avLst/>
              <a:gdLst>
                <a:gd name="T0" fmla="*/ 17 w 170"/>
                <a:gd name="T1" fmla="*/ 0 h 34"/>
                <a:gd name="T2" fmla="*/ 21 w 170"/>
                <a:gd name="T3" fmla="*/ 6 h 34"/>
                <a:gd name="T4" fmla="*/ 19 w 170"/>
                <a:gd name="T5" fmla="*/ 13 h 34"/>
                <a:gd name="T6" fmla="*/ 21 w 170"/>
                <a:gd name="T7" fmla="*/ 22 h 34"/>
                <a:gd name="T8" fmla="*/ 11 w 170"/>
                <a:gd name="T9" fmla="*/ 26 h 34"/>
                <a:gd name="T10" fmla="*/ 11 w 170"/>
                <a:gd name="T11" fmla="*/ 11 h 34"/>
                <a:gd name="T12" fmla="*/ 17 w 170"/>
                <a:gd name="T13" fmla="*/ 6 h 34"/>
                <a:gd name="T14" fmla="*/ 11 w 170"/>
                <a:gd name="T15" fmla="*/ 2 h 34"/>
                <a:gd name="T16" fmla="*/ 11 w 170"/>
                <a:gd name="T17" fmla="*/ 22 h 34"/>
                <a:gd name="T18" fmla="*/ 17 w 170"/>
                <a:gd name="T19" fmla="*/ 19 h 34"/>
                <a:gd name="T20" fmla="*/ 4 w 170"/>
                <a:gd name="T21" fmla="*/ 22 h 34"/>
                <a:gd name="T22" fmla="*/ 28 w 170"/>
                <a:gd name="T23" fmla="*/ 24 h 34"/>
                <a:gd name="T24" fmla="*/ 24 w 170"/>
                <a:gd name="T25" fmla="*/ 24 h 34"/>
                <a:gd name="T26" fmla="*/ 24 w 170"/>
                <a:gd name="T27" fmla="*/ 8 h 34"/>
                <a:gd name="T28" fmla="*/ 35 w 170"/>
                <a:gd name="T29" fmla="*/ 9 h 34"/>
                <a:gd name="T30" fmla="*/ 46 w 170"/>
                <a:gd name="T31" fmla="*/ 8 h 34"/>
                <a:gd name="T32" fmla="*/ 56 w 170"/>
                <a:gd name="T33" fmla="*/ 6 h 34"/>
                <a:gd name="T34" fmla="*/ 59 w 170"/>
                <a:gd name="T35" fmla="*/ 11 h 34"/>
                <a:gd name="T36" fmla="*/ 61 w 170"/>
                <a:gd name="T37" fmla="*/ 24 h 34"/>
                <a:gd name="T38" fmla="*/ 61 w 170"/>
                <a:gd name="T39" fmla="*/ 26 h 34"/>
                <a:gd name="T40" fmla="*/ 59 w 170"/>
                <a:gd name="T41" fmla="*/ 26 h 34"/>
                <a:gd name="T42" fmla="*/ 56 w 170"/>
                <a:gd name="T43" fmla="*/ 24 h 34"/>
                <a:gd name="T44" fmla="*/ 48 w 170"/>
                <a:gd name="T45" fmla="*/ 26 h 34"/>
                <a:gd name="T46" fmla="*/ 45 w 170"/>
                <a:gd name="T47" fmla="*/ 24 h 34"/>
                <a:gd name="T48" fmla="*/ 45 w 170"/>
                <a:gd name="T49" fmla="*/ 17 h 34"/>
                <a:gd name="T50" fmla="*/ 56 w 170"/>
                <a:gd name="T51" fmla="*/ 13 h 34"/>
                <a:gd name="T52" fmla="*/ 50 w 170"/>
                <a:gd name="T53" fmla="*/ 9 h 34"/>
                <a:gd name="T54" fmla="*/ 45 w 170"/>
                <a:gd name="T55" fmla="*/ 13 h 34"/>
                <a:gd name="T56" fmla="*/ 54 w 170"/>
                <a:gd name="T57" fmla="*/ 17 h 34"/>
                <a:gd name="T58" fmla="*/ 48 w 170"/>
                <a:gd name="T59" fmla="*/ 19 h 34"/>
                <a:gd name="T60" fmla="*/ 46 w 170"/>
                <a:gd name="T61" fmla="*/ 22 h 34"/>
                <a:gd name="T62" fmla="*/ 54 w 170"/>
                <a:gd name="T63" fmla="*/ 22 h 34"/>
                <a:gd name="T64" fmla="*/ 56 w 170"/>
                <a:gd name="T65" fmla="*/ 17 h 34"/>
                <a:gd name="T66" fmla="*/ 63 w 170"/>
                <a:gd name="T67" fmla="*/ 24 h 34"/>
                <a:gd name="T68" fmla="*/ 65 w 170"/>
                <a:gd name="T69" fmla="*/ 21 h 34"/>
                <a:gd name="T70" fmla="*/ 80 w 170"/>
                <a:gd name="T71" fmla="*/ 24 h 34"/>
                <a:gd name="T72" fmla="*/ 78 w 170"/>
                <a:gd name="T73" fmla="*/ 26 h 34"/>
                <a:gd name="T74" fmla="*/ 69 w 170"/>
                <a:gd name="T75" fmla="*/ 9 h 34"/>
                <a:gd name="T76" fmla="*/ 76 w 170"/>
                <a:gd name="T77" fmla="*/ 24 h 34"/>
                <a:gd name="T78" fmla="*/ 100 w 170"/>
                <a:gd name="T79" fmla="*/ 8 h 34"/>
                <a:gd name="T80" fmla="*/ 96 w 170"/>
                <a:gd name="T81" fmla="*/ 11 h 34"/>
                <a:gd name="T82" fmla="*/ 87 w 170"/>
                <a:gd name="T83" fmla="*/ 8 h 34"/>
                <a:gd name="T84" fmla="*/ 128 w 170"/>
                <a:gd name="T85" fmla="*/ 8 h 34"/>
                <a:gd name="T86" fmla="*/ 124 w 170"/>
                <a:gd name="T87" fmla="*/ 13 h 34"/>
                <a:gd name="T88" fmla="*/ 124 w 170"/>
                <a:gd name="T89" fmla="*/ 11 h 34"/>
                <a:gd name="T90" fmla="*/ 107 w 170"/>
                <a:gd name="T91" fmla="*/ 11 h 34"/>
                <a:gd name="T92" fmla="*/ 109 w 170"/>
                <a:gd name="T93" fmla="*/ 15 h 34"/>
                <a:gd name="T94" fmla="*/ 109 w 170"/>
                <a:gd name="T95" fmla="*/ 8 h 34"/>
                <a:gd name="T96" fmla="*/ 144 w 170"/>
                <a:gd name="T97" fmla="*/ 8 h 34"/>
                <a:gd name="T98" fmla="*/ 144 w 170"/>
                <a:gd name="T99" fmla="*/ 11 h 34"/>
                <a:gd name="T100" fmla="*/ 131 w 170"/>
                <a:gd name="T101" fmla="*/ 8 h 34"/>
                <a:gd name="T102" fmla="*/ 155 w 170"/>
                <a:gd name="T103" fmla="*/ 8 h 34"/>
                <a:gd name="T104" fmla="*/ 159 w 170"/>
                <a:gd name="T105" fmla="*/ 8 h 34"/>
                <a:gd name="T106" fmla="*/ 166 w 170"/>
                <a:gd name="T107" fmla="*/ 8 h 34"/>
                <a:gd name="T108" fmla="*/ 170 w 170"/>
                <a:gd name="T109" fmla="*/ 17 h 34"/>
                <a:gd name="T110" fmla="*/ 166 w 170"/>
                <a:gd name="T111" fmla="*/ 26 h 34"/>
                <a:gd name="T112" fmla="*/ 159 w 170"/>
                <a:gd name="T113" fmla="*/ 26 h 34"/>
                <a:gd name="T114" fmla="*/ 155 w 170"/>
                <a:gd name="T115" fmla="*/ 34 h 34"/>
                <a:gd name="T116" fmla="*/ 163 w 170"/>
                <a:gd name="T117" fmla="*/ 24 h 34"/>
                <a:gd name="T118" fmla="*/ 166 w 170"/>
                <a:gd name="T119" fmla="*/ 19 h 34"/>
                <a:gd name="T120" fmla="*/ 166 w 170"/>
                <a:gd name="T121" fmla="*/ 11 h 34"/>
                <a:gd name="T122" fmla="*/ 159 w 170"/>
                <a:gd name="T123" fmla="*/ 9 h 34"/>
                <a:gd name="T124" fmla="*/ 157 w 170"/>
                <a:gd name="T125" fmla="*/ 21 h 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0"/>
                <a:gd name="T190" fmla="*/ 0 h 34"/>
                <a:gd name="T191" fmla="*/ 170 w 170"/>
                <a:gd name="T192" fmla="*/ 34 h 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0" h="34">
                  <a:moveTo>
                    <a:pt x="0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21" y="6"/>
                  </a:lnTo>
                  <a:lnTo>
                    <a:pt x="19" y="9"/>
                  </a:lnTo>
                  <a:lnTo>
                    <a:pt x="17" y="11"/>
                  </a:lnTo>
                  <a:lnTo>
                    <a:pt x="19" y="13"/>
                  </a:lnTo>
                  <a:lnTo>
                    <a:pt x="21" y="15"/>
                  </a:lnTo>
                  <a:lnTo>
                    <a:pt x="21" y="19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1" y="26"/>
                  </a:lnTo>
                  <a:lnTo>
                    <a:pt x="0" y="26"/>
                  </a:lnTo>
                  <a:lnTo>
                    <a:pt x="0" y="0"/>
                  </a:lnTo>
                  <a:close/>
                  <a:moveTo>
                    <a:pt x="4" y="11"/>
                  </a:moveTo>
                  <a:lnTo>
                    <a:pt x="11" y="11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7" y="6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4" y="2"/>
                  </a:lnTo>
                  <a:lnTo>
                    <a:pt x="4" y="11"/>
                  </a:lnTo>
                  <a:close/>
                  <a:moveTo>
                    <a:pt x="4" y="22"/>
                  </a:moveTo>
                  <a:lnTo>
                    <a:pt x="11" y="22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7" y="21"/>
                  </a:lnTo>
                  <a:lnTo>
                    <a:pt x="17" y="19"/>
                  </a:lnTo>
                  <a:lnTo>
                    <a:pt x="15" y="15"/>
                  </a:lnTo>
                  <a:lnTo>
                    <a:pt x="11" y="13"/>
                  </a:lnTo>
                  <a:lnTo>
                    <a:pt x="4" y="13"/>
                  </a:lnTo>
                  <a:lnTo>
                    <a:pt x="4" y="22"/>
                  </a:lnTo>
                  <a:close/>
                  <a:moveTo>
                    <a:pt x="28" y="9"/>
                  </a:moveTo>
                  <a:lnTo>
                    <a:pt x="28" y="21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1"/>
                  </a:lnTo>
                  <a:lnTo>
                    <a:pt x="24" y="8"/>
                  </a:lnTo>
                  <a:lnTo>
                    <a:pt x="39" y="8"/>
                  </a:lnTo>
                  <a:lnTo>
                    <a:pt x="39" y="26"/>
                  </a:lnTo>
                  <a:lnTo>
                    <a:pt x="35" y="26"/>
                  </a:lnTo>
                  <a:lnTo>
                    <a:pt x="35" y="9"/>
                  </a:lnTo>
                  <a:lnTo>
                    <a:pt x="28" y="9"/>
                  </a:lnTo>
                  <a:close/>
                  <a:moveTo>
                    <a:pt x="45" y="13"/>
                  </a:moveTo>
                  <a:lnTo>
                    <a:pt x="45" y="9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6" y="6"/>
                  </a:lnTo>
                  <a:lnTo>
                    <a:pt x="57" y="8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59" y="22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1" y="26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6" y="24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3" y="22"/>
                  </a:lnTo>
                  <a:lnTo>
                    <a:pt x="43" y="21"/>
                  </a:lnTo>
                  <a:lnTo>
                    <a:pt x="43" y="19"/>
                  </a:lnTo>
                  <a:lnTo>
                    <a:pt x="45" y="17"/>
                  </a:lnTo>
                  <a:lnTo>
                    <a:pt x="46" y="15"/>
                  </a:lnTo>
                  <a:lnTo>
                    <a:pt x="48" y="15"/>
                  </a:lnTo>
                  <a:lnTo>
                    <a:pt x="54" y="15"/>
                  </a:lnTo>
                  <a:lnTo>
                    <a:pt x="56" y="13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2" y="9"/>
                  </a:lnTo>
                  <a:lnTo>
                    <a:pt x="50" y="9"/>
                  </a:lnTo>
                  <a:lnTo>
                    <a:pt x="48" y="9"/>
                  </a:lnTo>
                  <a:lnTo>
                    <a:pt x="48" y="11"/>
                  </a:lnTo>
                  <a:lnTo>
                    <a:pt x="46" y="13"/>
                  </a:lnTo>
                  <a:lnTo>
                    <a:pt x="45" y="13"/>
                  </a:lnTo>
                  <a:close/>
                  <a:moveTo>
                    <a:pt x="56" y="17"/>
                  </a:moveTo>
                  <a:lnTo>
                    <a:pt x="56" y="17"/>
                  </a:lnTo>
                  <a:lnTo>
                    <a:pt x="54" y="17"/>
                  </a:lnTo>
                  <a:lnTo>
                    <a:pt x="50" y="17"/>
                  </a:lnTo>
                  <a:lnTo>
                    <a:pt x="48" y="19"/>
                  </a:lnTo>
                  <a:lnTo>
                    <a:pt x="46" y="19"/>
                  </a:lnTo>
                  <a:lnTo>
                    <a:pt x="46" y="21"/>
                  </a:lnTo>
                  <a:lnTo>
                    <a:pt x="46" y="22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4" y="22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6" y="19"/>
                  </a:lnTo>
                  <a:lnTo>
                    <a:pt x="56" y="17"/>
                  </a:lnTo>
                  <a:close/>
                  <a:moveTo>
                    <a:pt x="65" y="26"/>
                  </a:moveTo>
                  <a:lnTo>
                    <a:pt x="65" y="32"/>
                  </a:lnTo>
                  <a:lnTo>
                    <a:pt x="63" y="32"/>
                  </a:lnTo>
                  <a:lnTo>
                    <a:pt x="63" y="24"/>
                  </a:lnTo>
                  <a:lnTo>
                    <a:pt x="65" y="22"/>
                  </a:lnTo>
                  <a:lnTo>
                    <a:pt x="65" y="21"/>
                  </a:lnTo>
                  <a:lnTo>
                    <a:pt x="65" y="8"/>
                  </a:lnTo>
                  <a:lnTo>
                    <a:pt x="80" y="8"/>
                  </a:lnTo>
                  <a:lnTo>
                    <a:pt x="80" y="24"/>
                  </a:lnTo>
                  <a:lnTo>
                    <a:pt x="81" y="24"/>
                  </a:lnTo>
                  <a:lnTo>
                    <a:pt x="81" y="32"/>
                  </a:lnTo>
                  <a:lnTo>
                    <a:pt x="78" y="32"/>
                  </a:lnTo>
                  <a:lnTo>
                    <a:pt x="78" y="26"/>
                  </a:lnTo>
                  <a:lnTo>
                    <a:pt x="65" y="26"/>
                  </a:lnTo>
                  <a:close/>
                  <a:moveTo>
                    <a:pt x="76" y="24"/>
                  </a:moveTo>
                  <a:lnTo>
                    <a:pt x="76" y="9"/>
                  </a:lnTo>
                  <a:lnTo>
                    <a:pt x="69" y="9"/>
                  </a:lnTo>
                  <a:lnTo>
                    <a:pt x="69" y="21"/>
                  </a:lnTo>
                  <a:lnTo>
                    <a:pt x="69" y="22"/>
                  </a:lnTo>
                  <a:lnTo>
                    <a:pt x="67" y="24"/>
                  </a:lnTo>
                  <a:lnTo>
                    <a:pt x="76" y="24"/>
                  </a:lnTo>
                  <a:close/>
                  <a:moveTo>
                    <a:pt x="87" y="21"/>
                  </a:moveTo>
                  <a:lnTo>
                    <a:pt x="87" y="21"/>
                  </a:lnTo>
                  <a:lnTo>
                    <a:pt x="96" y="8"/>
                  </a:lnTo>
                  <a:lnTo>
                    <a:pt x="100" y="8"/>
                  </a:lnTo>
                  <a:lnTo>
                    <a:pt x="100" y="26"/>
                  </a:lnTo>
                  <a:lnTo>
                    <a:pt x="96" y="26"/>
                  </a:lnTo>
                  <a:lnTo>
                    <a:pt x="96" y="11"/>
                  </a:lnTo>
                  <a:lnTo>
                    <a:pt x="89" y="26"/>
                  </a:lnTo>
                  <a:lnTo>
                    <a:pt x="85" y="26"/>
                  </a:lnTo>
                  <a:lnTo>
                    <a:pt x="85" y="8"/>
                  </a:lnTo>
                  <a:lnTo>
                    <a:pt x="87" y="8"/>
                  </a:lnTo>
                  <a:lnTo>
                    <a:pt x="87" y="21"/>
                  </a:lnTo>
                  <a:close/>
                  <a:moveTo>
                    <a:pt x="117" y="22"/>
                  </a:moveTo>
                  <a:lnTo>
                    <a:pt x="122" y="8"/>
                  </a:lnTo>
                  <a:lnTo>
                    <a:pt x="128" y="8"/>
                  </a:lnTo>
                  <a:lnTo>
                    <a:pt x="128" y="26"/>
                  </a:lnTo>
                  <a:lnTo>
                    <a:pt x="124" y="26"/>
                  </a:lnTo>
                  <a:lnTo>
                    <a:pt x="124" y="15"/>
                  </a:lnTo>
                  <a:lnTo>
                    <a:pt x="124" y="13"/>
                  </a:lnTo>
                  <a:lnTo>
                    <a:pt x="124" y="11"/>
                  </a:lnTo>
                  <a:lnTo>
                    <a:pt x="118" y="26"/>
                  </a:lnTo>
                  <a:lnTo>
                    <a:pt x="115" y="26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5"/>
                  </a:lnTo>
                  <a:lnTo>
                    <a:pt x="109" y="26"/>
                  </a:lnTo>
                  <a:lnTo>
                    <a:pt x="105" y="26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17" y="22"/>
                  </a:lnTo>
                  <a:close/>
                  <a:moveTo>
                    <a:pt x="135" y="21"/>
                  </a:moveTo>
                  <a:lnTo>
                    <a:pt x="135" y="21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48" y="26"/>
                  </a:lnTo>
                  <a:lnTo>
                    <a:pt x="144" y="26"/>
                  </a:lnTo>
                  <a:lnTo>
                    <a:pt x="144" y="11"/>
                  </a:lnTo>
                  <a:lnTo>
                    <a:pt x="137" y="26"/>
                  </a:lnTo>
                  <a:lnTo>
                    <a:pt x="131" y="26"/>
                  </a:lnTo>
                  <a:lnTo>
                    <a:pt x="131" y="8"/>
                  </a:lnTo>
                  <a:lnTo>
                    <a:pt x="135" y="8"/>
                  </a:lnTo>
                  <a:lnTo>
                    <a:pt x="135" y="21"/>
                  </a:lnTo>
                  <a:close/>
                  <a:moveTo>
                    <a:pt x="154" y="8"/>
                  </a:moveTo>
                  <a:lnTo>
                    <a:pt x="155" y="8"/>
                  </a:lnTo>
                  <a:lnTo>
                    <a:pt x="155" y="9"/>
                  </a:lnTo>
                  <a:lnTo>
                    <a:pt x="157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63" y="6"/>
                  </a:lnTo>
                  <a:lnTo>
                    <a:pt x="165" y="6"/>
                  </a:lnTo>
                  <a:lnTo>
                    <a:pt x="166" y="8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0" y="17"/>
                  </a:lnTo>
                  <a:lnTo>
                    <a:pt x="170" y="19"/>
                  </a:lnTo>
                  <a:lnTo>
                    <a:pt x="170" y="21"/>
                  </a:lnTo>
                  <a:lnTo>
                    <a:pt x="168" y="24"/>
                  </a:lnTo>
                  <a:lnTo>
                    <a:pt x="166" y="26"/>
                  </a:lnTo>
                  <a:lnTo>
                    <a:pt x="165" y="26"/>
                  </a:lnTo>
                  <a:lnTo>
                    <a:pt x="161" y="26"/>
                  </a:lnTo>
                  <a:lnTo>
                    <a:pt x="159" y="26"/>
                  </a:lnTo>
                  <a:lnTo>
                    <a:pt x="157" y="26"/>
                  </a:lnTo>
                  <a:lnTo>
                    <a:pt x="155" y="24"/>
                  </a:lnTo>
                  <a:lnTo>
                    <a:pt x="155" y="34"/>
                  </a:lnTo>
                  <a:lnTo>
                    <a:pt x="154" y="34"/>
                  </a:lnTo>
                  <a:lnTo>
                    <a:pt x="154" y="8"/>
                  </a:lnTo>
                  <a:close/>
                  <a:moveTo>
                    <a:pt x="161" y="24"/>
                  </a:moveTo>
                  <a:lnTo>
                    <a:pt x="163" y="24"/>
                  </a:lnTo>
                  <a:lnTo>
                    <a:pt x="165" y="22"/>
                  </a:lnTo>
                  <a:lnTo>
                    <a:pt x="166" y="21"/>
                  </a:lnTo>
                  <a:lnTo>
                    <a:pt x="166" y="19"/>
                  </a:lnTo>
                  <a:lnTo>
                    <a:pt x="166" y="17"/>
                  </a:lnTo>
                  <a:lnTo>
                    <a:pt x="166" y="15"/>
                  </a:lnTo>
                  <a:lnTo>
                    <a:pt x="166" y="13"/>
                  </a:lnTo>
                  <a:lnTo>
                    <a:pt x="166" y="11"/>
                  </a:lnTo>
                  <a:lnTo>
                    <a:pt x="165" y="9"/>
                  </a:lnTo>
                  <a:lnTo>
                    <a:pt x="163" y="9"/>
                  </a:lnTo>
                  <a:lnTo>
                    <a:pt x="161" y="9"/>
                  </a:lnTo>
                  <a:lnTo>
                    <a:pt x="159" y="9"/>
                  </a:lnTo>
                  <a:lnTo>
                    <a:pt x="157" y="11"/>
                  </a:lnTo>
                  <a:lnTo>
                    <a:pt x="157" y="13"/>
                  </a:lnTo>
                  <a:lnTo>
                    <a:pt x="155" y="17"/>
                  </a:lnTo>
                  <a:lnTo>
                    <a:pt x="157" y="21"/>
                  </a:lnTo>
                  <a:lnTo>
                    <a:pt x="157" y="22"/>
                  </a:lnTo>
                  <a:lnTo>
                    <a:pt x="159" y="24"/>
                  </a:lnTo>
                  <a:lnTo>
                    <a:pt x="161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39" name="Freeform 189"/>
            <p:cNvSpPr>
              <a:spLocks noEditPoints="1"/>
            </p:cNvSpPr>
            <p:nvPr/>
          </p:nvSpPr>
          <p:spPr bwMode="auto">
            <a:xfrm>
              <a:off x="1108" y="2110"/>
              <a:ext cx="148" cy="28"/>
            </a:xfrm>
            <a:custGeom>
              <a:avLst/>
              <a:gdLst>
                <a:gd name="T0" fmla="*/ 22 w 148"/>
                <a:gd name="T1" fmla="*/ 26 h 28"/>
                <a:gd name="T2" fmla="*/ 0 w 148"/>
                <a:gd name="T3" fmla="*/ 26 h 28"/>
                <a:gd name="T4" fmla="*/ 37 w 148"/>
                <a:gd name="T5" fmla="*/ 7 h 28"/>
                <a:gd name="T6" fmla="*/ 42 w 148"/>
                <a:gd name="T7" fmla="*/ 13 h 28"/>
                <a:gd name="T8" fmla="*/ 42 w 148"/>
                <a:gd name="T9" fmla="*/ 19 h 28"/>
                <a:gd name="T10" fmla="*/ 42 w 148"/>
                <a:gd name="T11" fmla="*/ 24 h 28"/>
                <a:gd name="T12" fmla="*/ 28 w 148"/>
                <a:gd name="T13" fmla="*/ 7 h 28"/>
                <a:gd name="T14" fmla="*/ 39 w 148"/>
                <a:gd name="T15" fmla="*/ 15 h 28"/>
                <a:gd name="T16" fmla="*/ 39 w 148"/>
                <a:gd name="T17" fmla="*/ 11 h 28"/>
                <a:gd name="T18" fmla="*/ 30 w 148"/>
                <a:gd name="T19" fmla="*/ 24 h 28"/>
                <a:gd name="T20" fmla="*/ 41 w 148"/>
                <a:gd name="T21" fmla="*/ 20 h 28"/>
                <a:gd name="T22" fmla="*/ 30 w 148"/>
                <a:gd name="T23" fmla="*/ 19 h 28"/>
                <a:gd name="T24" fmla="*/ 52 w 148"/>
                <a:gd name="T25" fmla="*/ 7 h 28"/>
                <a:gd name="T26" fmla="*/ 61 w 148"/>
                <a:gd name="T27" fmla="*/ 9 h 28"/>
                <a:gd name="T28" fmla="*/ 65 w 148"/>
                <a:gd name="T29" fmla="*/ 24 h 28"/>
                <a:gd name="T30" fmla="*/ 65 w 148"/>
                <a:gd name="T31" fmla="*/ 26 h 28"/>
                <a:gd name="T32" fmla="*/ 61 w 148"/>
                <a:gd name="T33" fmla="*/ 26 h 28"/>
                <a:gd name="T34" fmla="*/ 57 w 148"/>
                <a:gd name="T35" fmla="*/ 26 h 28"/>
                <a:gd name="T36" fmla="*/ 48 w 148"/>
                <a:gd name="T37" fmla="*/ 26 h 28"/>
                <a:gd name="T38" fmla="*/ 48 w 148"/>
                <a:gd name="T39" fmla="*/ 19 h 28"/>
                <a:gd name="T40" fmla="*/ 59 w 148"/>
                <a:gd name="T41" fmla="*/ 13 h 28"/>
                <a:gd name="T42" fmla="*/ 52 w 148"/>
                <a:gd name="T43" fmla="*/ 11 h 28"/>
                <a:gd name="T44" fmla="*/ 57 w 148"/>
                <a:gd name="T45" fmla="*/ 17 h 28"/>
                <a:gd name="T46" fmla="*/ 52 w 148"/>
                <a:gd name="T47" fmla="*/ 19 h 28"/>
                <a:gd name="T48" fmla="*/ 54 w 148"/>
                <a:gd name="T49" fmla="*/ 24 h 28"/>
                <a:gd name="T50" fmla="*/ 59 w 148"/>
                <a:gd name="T51" fmla="*/ 20 h 28"/>
                <a:gd name="T52" fmla="*/ 85 w 148"/>
                <a:gd name="T53" fmla="*/ 26 h 28"/>
                <a:gd name="T54" fmla="*/ 68 w 148"/>
                <a:gd name="T55" fmla="*/ 26 h 28"/>
                <a:gd name="T56" fmla="*/ 81 w 148"/>
                <a:gd name="T57" fmla="*/ 7 h 28"/>
                <a:gd name="T58" fmla="*/ 105 w 148"/>
                <a:gd name="T59" fmla="*/ 11 h 28"/>
                <a:gd name="T60" fmla="*/ 103 w 148"/>
                <a:gd name="T61" fmla="*/ 24 h 28"/>
                <a:gd name="T62" fmla="*/ 92 w 148"/>
                <a:gd name="T63" fmla="*/ 26 h 28"/>
                <a:gd name="T64" fmla="*/ 89 w 148"/>
                <a:gd name="T65" fmla="*/ 15 h 28"/>
                <a:gd name="T66" fmla="*/ 98 w 148"/>
                <a:gd name="T67" fmla="*/ 6 h 28"/>
                <a:gd name="T68" fmla="*/ 102 w 148"/>
                <a:gd name="T69" fmla="*/ 20 h 28"/>
                <a:gd name="T70" fmla="*/ 102 w 148"/>
                <a:gd name="T71" fmla="*/ 11 h 28"/>
                <a:gd name="T72" fmla="*/ 94 w 148"/>
                <a:gd name="T73" fmla="*/ 11 h 28"/>
                <a:gd name="T74" fmla="*/ 92 w 148"/>
                <a:gd name="T75" fmla="*/ 19 h 28"/>
                <a:gd name="T76" fmla="*/ 98 w 148"/>
                <a:gd name="T77" fmla="*/ 24 h 28"/>
                <a:gd name="T78" fmla="*/ 126 w 148"/>
                <a:gd name="T79" fmla="*/ 9 h 28"/>
                <a:gd name="T80" fmla="*/ 122 w 148"/>
                <a:gd name="T81" fmla="*/ 17 h 28"/>
                <a:gd name="T82" fmla="*/ 127 w 148"/>
                <a:gd name="T83" fmla="*/ 22 h 28"/>
                <a:gd name="T84" fmla="*/ 120 w 148"/>
                <a:gd name="T85" fmla="*/ 26 h 28"/>
                <a:gd name="T86" fmla="*/ 120 w 148"/>
                <a:gd name="T87" fmla="*/ 15 h 28"/>
                <a:gd name="T88" fmla="*/ 122 w 148"/>
                <a:gd name="T89" fmla="*/ 13 h 28"/>
                <a:gd name="T90" fmla="*/ 113 w 148"/>
                <a:gd name="T91" fmla="*/ 9 h 28"/>
                <a:gd name="T92" fmla="*/ 122 w 148"/>
                <a:gd name="T93" fmla="*/ 22 h 28"/>
                <a:gd name="T94" fmla="*/ 122 w 148"/>
                <a:gd name="T95" fmla="*/ 19 h 28"/>
                <a:gd name="T96" fmla="*/ 142 w 148"/>
                <a:gd name="T97" fmla="*/ 7 h 28"/>
                <a:gd name="T98" fmla="*/ 148 w 148"/>
                <a:gd name="T99" fmla="*/ 17 h 28"/>
                <a:gd name="T100" fmla="*/ 142 w 148"/>
                <a:gd name="T101" fmla="*/ 26 h 28"/>
                <a:gd name="T102" fmla="*/ 131 w 148"/>
                <a:gd name="T103" fmla="*/ 22 h 28"/>
                <a:gd name="T104" fmla="*/ 131 w 148"/>
                <a:gd name="T105" fmla="*/ 9 h 28"/>
                <a:gd name="T106" fmla="*/ 140 w 148"/>
                <a:gd name="T107" fmla="*/ 24 h 28"/>
                <a:gd name="T108" fmla="*/ 144 w 148"/>
                <a:gd name="T109" fmla="*/ 17 h 28"/>
                <a:gd name="T110" fmla="*/ 140 w 148"/>
                <a:gd name="T111" fmla="*/ 9 h 28"/>
                <a:gd name="T112" fmla="*/ 133 w 148"/>
                <a:gd name="T113" fmla="*/ 13 h 28"/>
                <a:gd name="T114" fmla="*/ 135 w 148"/>
                <a:gd name="T115" fmla="*/ 22 h 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8"/>
                <a:gd name="T175" fmla="*/ 0 h 28"/>
                <a:gd name="T176" fmla="*/ 148 w 148"/>
                <a:gd name="T177" fmla="*/ 28 h 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8" h="28">
                  <a:moveTo>
                    <a:pt x="4" y="22"/>
                  </a:moveTo>
                  <a:lnTo>
                    <a:pt x="4" y="22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2" y="26"/>
                  </a:lnTo>
                  <a:lnTo>
                    <a:pt x="18" y="26"/>
                  </a:lnTo>
                  <a:lnTo>
                    <a:pt x="18" y="6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2"/>
                  </a:lnTo>
                  <a:close/>
                  <a:moveTo>
                    <a:pt x="28" y="7"/>
                  </a:moveTo>
                  <a:lnTo>
                    <a:pt x="37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2" y="13"/>
                  </a:lnTo>
                  <a:lnTo>
                    <a:pt x="42" y="15"/>
                  </a:lnTo>
                  <a:lnTo>
                    <a:pt x="41" y="15"/>
                  </a:lnTo>
                  <a:lnTo>
                    <a:pt x="39" y="17"/>
                  </a:lnTo>
                  <a:lnTo>
                    <a:pt x="41" y="17"/>
                  </a:lnTo>
                  <a:lnTo>
                    <a:pt x="42" y="19"/>
                  </a:lnTo>
                  <a:lnTo>
                    <a:pt x="44" y="20"/>
                  </a:lnTo>
                  <a:lnTo>
                    <a:pt x="44" y="22"/>
                  </a:lnTo>
                  <a:lnTo>
                    <a:pt x="42" y="24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28" y="26"/>
                  </a:lnTo>
                  <a:lnTo>
                    <a:pt x="28" y="7"/>
                  </a:lnTo>
                  <a:close/>
                  <a:moveTo>
                    <a:pt x="30" y="15"/>
                  </a:moveTo>
                  <a:lnTo>
                    <a:pt x="35" y="15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0" y="9"/>
                  </a:lnTo>
                  <a:lnTo>
                    <a:pt x="30" y="15"/>
                  </a:lnTo>
                  <a:close/>
                  <a:moveTo>
                    <a:pt x="30" y="24"/>
                  </a:move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41" y="19"/>
                  </a:lnTo>
                  <a:lnTo>
                    <a:pt x="39" y="19"/>
                  </a:lnTo>
                  <a:lnTo>
                    <a:pt x="35" y="19"/>
                  </a:lnTo>
                  <a:lnTo>
                    <a:pt x="30" y="19"/>
                  </a:lnTo>
                  <a:lnTo>
                    <a:pt x="30" y="24"/>
                  </a:lnTo>
                  <a:close/>
                  <a:moveTo>
                    <a:pt x="48" y="13"/>
                  </a:moveTo>
                  <a:lnTo>
                    <a:pt x="48" y="9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6"/>
                  </a:lnTo>
                  <a:lnTo>
                    <a:pt x="57" y="6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6"/>
                  </a:lnTo>
                  <a:lnTo>
                    <a:pt x="65" y="28"/>
                  </a:lnTo>
                  <a:lnTo>
                    <a:pt x="63" y="28"/>
                  </a:lnTo>
                  <a:lnTo>
                    <a:pt x="61" y="26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5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8" y="19"/>
                  </a:lnTo>
                  <a:lnTo>
                    <a:pt x="50" y="17"/>
                  </a:lnTo>
                  <a:lnTo>
                    <a:pt x="52" y="15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9" y="9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48" y="13"/>
                  </a:lnTo>
                  <a:close/>
                  <a:moveTo>
                    <a:pt x="59" y="17"/>
                  </a:moveTo>
                  <a:lnTo>
                    <a:pt x="59" y="17"/>
                  </a:lnTo>
                  <a:lnTo>
                    <a:pt x="57" y="17"/>
                  </a:lnTo>
                  <a:lnTo>
                    <a:pt x="54" y="19"/>
                  </a:lnTo>
                  <a:lnTo>
                    <a:pt x="52" y="19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7"/>
                  </a:lnTo>
                  <a:close/>
                  <a:moveTo>
                    <a:pt x="81" y="7"/>
                  </a:moveTo>
                  <a:lnTo>
                    <a:pt x="85" y="7"/>
                  </a:lnTo>
                  <a:lnTo>
                    <a:pt x="85" y="26"/>
                  </a:lnTo>
                  <a:lnTo>
                    <a:pt x="81" y="26"/>
                  </a:lnTo>
                  <a:lnTo>
                    <a:pt x="81" y="19"/>
                  </a:lnTo>
                  <a:lnTo>
                    <a:pt x="72" y="19"/>
                  </a:lnTo>
                  <a:lnTo>
                    <a:pt x="72" y="26"/>
                  </a:lnTo>
                  <a:lnTo>
                    <a:pt x="68" y="26"/>
                  </a:lnTo>
                  <a:lnTo>
                    <a:pt x="68" y="7"/>
                  </a:lnTo>
                  <a:lnTo>
                    <a:pt x="72" y="7"/>
                  </a:lnTo>
                  <a:lnTo>
                    <a:pt x="72" y="15"/>
                  </a:lnTo>
                  <a:lnTo>
                    <a:pt x="81" y="15"/>
                  </a:lnTo>
                  <a:lnTo>
                    <a:pt x="81" y="7"/>
                  </a:lnTo>
                  <a:close/>
                  <a:moveTo>
                    <a:pt x="98" y="6"/>
                  </a:moveTo>
                  <a:lnTo>
                    <a:pt x="100" y="7"/>
                  </a:lnTo>
                  <a:lnTo>
                    <a:pt x="102" y="7"/>
                  </a:lnTo>
                  <a:lnTo>
                    <a:pt x="103" y="9"/>
                  </a:lnTo>
                  <a:lnTo>
                    <a:pt x="105" y="11"/>
                  </a:lnTo>
                  <a:lnTo>
                    <a:pt x="105" y="15"/>
                  </a:lnTo>
                  <a:lnTo>
                    <a:pt x="107" y="17"/>
                  </a:lnTo>
                  <a:lnTo>
                    <a:pt x="105" y="19"/>
                  </a:lnTo>
                  <a:lnTo>
                    <a:pt x="105" y="22"/>
                  </a:lnTo>
                  <a:lnTo>
                    <a:pt x="103" y="24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4" y="26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9" y="22"/>
                  </a:lnTo>
                  <a:lnTo>
                    <a:pt x="89" y="19"/>
                  </a:lnTo>
                  <a:lnTo>
                    <a:pt x="89" y="17"/>
                  </a:lnTo>
                  <a:lnTo>
                    <a:pt x="89" y="15"/>
                  </a:lnTo>
                  <a:lnTo>
                    <a:pt x="89" y="11"/>
                  </a:lnTo>
                  <a:lnTo>
                    <a:pt x="90" y="9"/>
                  </a:lnTo>
                  <a:lnTo>
                    <a:pt x="92" y="7"/>
                  </a:lnTo>
                  <a:lnTo>
                    <a:pt x="94" y="7"/>
                  </a:lnTo>
                  <a:lnTo>
                    <a:pt x="98" y="6"/>
                  </a:lnTo>
                  <a:close/>
                  <a:moveTo>
                    <a:pt x="98" y="24"/>
                  </a:moveTo>
                  <a:lnTo>
                    <a:pt x="100" y="24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3" y="19"/>
                  </a:lnTo>
                  <a:lnTo>
                    <a:pt x="103" y="17"/>
                  </a:lnTo>
                  <a:lnTo>
                    <a:pt x="103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6" y="9"/>
                  </a:lnTo>
                  <a:lnTo>
                    <a:pt x="94" y="11"/>
                  </a:lnTo>
                  <a:lnTo>
                    <a:pt x="92" y="11"/>
                  </a:lnTo>
                  <a:lnTo>
                    <a:pt x="92" y="13"/>
                  </a:lnTo>
                  <a:lnTo>
                    <a:pt x="92" y="15"/>
                  </a:lnTo>
                  <a:lnTo>
                    <a:pt x="92" y="17"/>
                  </a:lnTo>
                  <a:lnTo>
                    <a:pt x="92" y="19"/>
                  </a:lnTo>
                  <a:lnTo>
                    <a:pt x="92" y="20"/>
                  </a:lnTo>
                  <a:lnTo>
                    <a:pt x="92" y="22"/>
                  </a:lnTo>
                  <a:lnTo>
                    <a:pt x="94" y="22"/>
                  </a:lnTo>
                  <a:lnTo>
                    <a:pt x="96" y="24"/>
                  </a:lnTo>
                  <a:lnTo>
                    <a:pt x="98" y="24"/>
                  </a:lnTo>
                  <a:close/>
                  <a:moveTo>
                    <a:pt x="111" y="7"/>
                  </a:moveTo>
                  <a:lnTo>
                    <a:pt x="120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6" y="9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6" y="15"/>
                  </a:lnTo>
                  <a:lnTo>
                    <a:pt x="124" y="15"/>
                  </a:lnTo>
                  <a:lnTo>
                    <a:pt x="122" y="17"/>
                  </a:lnTo>
                  <a:lnTo>
                    <a:pt x="124" y="17"/>
                  </a:lnTo>
                  <a:lnTo>
                    <a:pt x="126" y="19"/>
                  </a:lnTo>
                  <a:lnTo>
                    <a:pt x="127" y="20"/>
                  </a:lnTo>
                  <a:lnTo>
                    <a:pt x="127" y="22"/>
                  </a:lnTo>
                  <a:lnTo>
                    <a:pt x="126" y="24"/>
                  </a:lnTo>
                  <a:lnTo>
                    <a:pt x="124" y="26"/>
                  </a:lnTo>
                  <a:lnTo>
                    <a:pt x="122" y="26"/>
                  </a:lnTo>
                  <a:lnTo>
                    <a:pt x="120" y="26"/>
                  </a:lnTo>
                  <a:lnTo>
                    <a:pt x="111" y="26"/>
                  </a:lnTo>
                  <a:lnTo>
                    <a:pt x="111" y="7"/>
                  </a:lnTo>
                  <a:close/>
                  <a:moveTo>
                    <a:pt x="113" y="15"/>
                  </a:moveTo>
                  <a:lnTo>
                    <a:pt x="118" y="15"/>
                  </a:lnTo>
                  <a:lnTo>
                    <a:pt x="120" y="15"/>
                  </a:lnTo>
                  <a:lnTo>
                    <a:pt x="122" y="15"/>
                  </a:lnTo>
                  <a:lnTo>
                    <a:pt x="122" y="13"/>
                  </a:lnTo>
                  <a:lnTo>
                    <a:pt x="122" y="11"/>
                  </a:lnTo>
                  <a:lnTo>
                    <a:pt x="120" y="9"/>
                  </a:lnTo>
                  <a:lnTo>
                    <a:pt x="118" y="9"/>
                  </a:lnTo>
                  <a:lnTo>
                    <a:pt x="113" y="9"/>
                  </a:lnTo>
                  <a:lnTo>
                    <a:pt x="113" y="15"/>
                  </a:lnTo>
                  <a:close/>
                  <a:moveTo>
                    <a:pt x="113" y="24"/>
                  </a:moveTo>
                  <a:lnTo>
                    <a:pt x="120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4" y="22"/>
                  </a:lnTo>
                  <a:lnTo>
                    <a:pt x="124" y="20"/>
                  </a:lnTo>
                  <a:lnTo>
                    <a:pt x="124" y="19"/>
                  </a:lnTo>
                  <a:lnTo>
                    <a:pt x="122" y="19"/>
                  </a:lnTo>
                  <a:lnTo>
                    <a:pt x="118" y="19"/>
                  </a:lnTo>
                  <a:lnTo>
                    <a:pt x="113" y="19"/>
                  </a:lnTo>
                  <a:lnTo>
                    <a:pt x="113" y="24"/>
                  </a:lnTo>
                  <a:close/>
                  <a:moveTo>
                    <a:pt x="139" y="6"/>
                  </a:moveTo>
                  <a:lnTo>
                    <a:pt x="142" y="7"/>
                  </a:lnTo>
                  <a:lnTo>
                    <a:pt x="144" y="7"/>
                  </a:lnTo>
                  <a:lnTo>
                    <a:pt x="146" y="9"/>
                  </a:lnTo>
                  <a:lnTo>
                    <a:pt x="148" y="11"/>
                  </a:lnTo>
                  <a:lnTo>
                    <a:pt x="148" y="15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22"/>
                  </a:lnTo>
                  <a:lnTo>
                    <a:pt x="146" y="24"/>
                  </a:lnTo>
                  <a:lnTo>
                    <a:pt x="144" y="26"/>
                  </a:lnTo>
                  <a:lnTo>
                    <a:pt x="142" y="26"/>
                  </a:lnTo>
                  <a:lnTo>
                    <a:pt x="139" y="28"/>
                  </a:lnTo>
                  <a:lnTo>
                    <a:pt x="137" y="26"/>
                  </a:lnTo>
                  <a:lnTo>
                    <a:pt x="133" y="26"/>
                  </a:lnTo>
                  <a:lnTo>
                    <a:pt x="131" y="24"/>
                  </a:lnTo>
                  <a:lnTo>
                    <a:pt x="131" y="22"/>
                  </a:lnTo>
                  <a:lnTo>
                    <a:pt x="129" y="19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31" y="11"/>
                  </a:lnTo>
                  <a:lnTo>
                    <a:pt x="131" y="9"/>
                  </a:lnTo>
                  <a:lnTo>
                    <a:pt x="133" y="7"/>
                  </a:lnTo>
                  <a:lnTo>
                    <a:pt x="137" y="7"/>
                  </a:lnTo>
                  <a:lnTo>
                    <a:pt x="139" y="6"/>
                  </a:lnTo>
                  <a:close/>
                  <a:moveTo>
                    <a:pt x="139" y="24"/>
                  </a:moveTo>
                  <a:lnTo>
                    <a:pt x="140" y="24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4" y="20"/>
                  </a:lnTo>
                  <a:lnTo>
                    <a:pt x="144" y="19"/>
                  </a:lnTo>
                  <a:lnTo>
                    <a:pt x="144" y="17"/>
                  </a:lnTo>
                  <a:lnTo>
                    <a:pt x="144" y="15"/>
                  </a:lnTo>
                  <a:lnTo>
                    <a:pt x="144" y="13"/>
                  </a:lnTo>
                  <a:lnTo>
                    <a:pt x="144" y="11"/>
                  </a:lnTo>
                  <a:lnTo>
                    <a:pt x="142" y="11"/>
                  </a:lnTo>
                  <a:lnTo>
                    <a:pt x="140" y="9"/>
                  </a:lnTo>
                  <a:lnTo>
                    <a:pt x="139" y="9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3" y="17"/>
                  </a:lnTo>
                  <a:lnTo>
                    <a:pt x="133" y="19"/>
                  </a:lnTo>
                  <a:lnTo>
                    <a:pt x="133" y="20"/>
                  </a:lnTo>
                  <a:lnTo>
                    <a:pt x="135" y="22"/>
                  </a:lnTo>
                  <a:lnTo>
                    <a:pt x="137" y="24"/>
                  </a:lnTo>
                  <a:lnTo>
                    <a:pt x="139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40" name="Freeform 190"/>
            <p:cNvSpPr>
              <a:spLocks noEditPoints="1"/>
            </p:cNvSpPr>
            <p:nvPr/>
          </p:nvSpPr>
          <p:spPr bwMode="auto">
            <a:xfrm>
              <a:off x="1165" y="2066"/>
              <a:ext cx="168" cy="33"/>
            </a:xfrm>
            <a:custGeom>
              <a:avLst/>
              <a:gdLst>
                <a:gd name="T0" fmla="*/ 4 w 168"/>
                <a:gd name="T1" fmla="*/ 13 h 33"/>
                <a:gd name="T2" fmla="*/ 19 w 168"/>
                <a:gd name="T3" fmla="*/ 26 h 33"/>
                <a:gd name="T4" fmla="*/ 35 w 168"/>
                <a:gd name="T5" fmla="*/ 5 h 33"/>
                <a:gd name="T6" fmla="*/ 43 w 168"/>
                <a:gd name="T7" fmla="*/ 16 h 33"/>
                <a:gd name="T8" fmla="*/ 35 w 168"/>
                <a:gd name="T9" fmla="*/ 26 h 33"/>
                <a:gd name="T10" fmla="*/ 26 w 168"/>
                <a:gd name="T11" fmla="*/ 20 h 33"/>
                <a:gd name="T12" fmla="*/ 26 w 168"/>
                <a:gd name="T13" fmla="*/ 9 h 33"/>
                <a:gd name="T14" fmla="*/ 35 w 168"/>
                <a:gd name="T15" fmla="*/ 24 h 33"/>
                <a:gd name="T16" fmla="*/ 39 w 168"/>
                <a:gd name="T17" fmla="*/ 16 h 33"/>
                <a:gd name="T18" fmla="*/ 35 w 168"/>
                <a:gd name="T19" fmla="*/ 9 h 33"/>
                <a:gd name="T20" fmla="*/ 28 w 168"/>
                <a:gd name="T21" fmla="*/ 13 h 33"/>
                <a:gd name="T22" fmla="*/ 30 w 168"/>
                <a:gd name="T23" fmla="*/ 20 h 33"/>
                <a:gd name="T24" fmla="*/ 57 w 168"/>
                <a:gd name="T25" fmla="*/ 9 h 33"/>
                <a:gd name="T26" fmla="*/ 48 w 168"/>
                <a:gd name="T27" fmla="*/ 16 h 33"/>
                <a:gd name="T28" fmla="*/ 56 w 168"/>
                <a:gd name="T29" fmla="*/ 24 h 33"/>
                <a:gd name="T30" fmla="*/ 61 w 168"/>
                <a:gd name="T31" fmla="*/ 22 h 33"/>
                <a:gd name="T32" fmla="*/ 48 w 168"/>
                <a:gd name="T33" fmla="*/ 26 h 33"/>
                <a:gd name="T34" fmla="*/ 45 w 168"/>
                <a:gd name="T35" fmla="*/ 13 h 33"/>
                <a:gd name="T36" fmla="*/ 54 w 168"/>
                <a:gd name="T37" fmla="*/ 5 h 33"/>
                <a:gd name="T38" fmla="*/ 61 w 168"/>
                <a:gd name="T39" fmla="*/ 11 h 33"/>
                <a:gd name="T40" fmla="*/ 69 w 168"/>
                <a:gd name="T41" fmla="*/ 26 h 33"/>
                <a:gd name="T42" fmla="*/ 80 w 168"/>
                <a:gd name="T43" fmla="*/ 9 h 33"/>
                <a:gd name="T44" fmla="*/ 85 w 168"/>
                <a:gd name="T45" fmla="*/ 9 h 33"/>
                <a:gd name="T46" fmla="*/ 93 w 168"/>
                <a:gd name="T47" fmla="*/ 5 h 33"/>
                <a:gd name="T48" fmla="*/ 98 w 168"/>
                <a:gd name="T49" fmla="*/ 14 h 33"/>
                <a:gd name="T50" fmla="*/ 93 w 168"/>
                <a:gd name="T51" fmla="*/ 26 h 33"/>
                <a:gd name="T52" fmla="*/ 85 w 168"/>
                <a:gd name="T53" fmla="*/ 24 h 33"/>
                <a:gd name="T54" fmla="*/ 91 w 168"/>
                <a:gd name="T55" fmla="*/ 24 h 33"/>
                <a:gd name="T56" fmla="*/ 96 w 168"/>
                <a:gd name="T57" fmla="*/ 18 h 33"/>
                <a:gd name="T58" fmla="*/ 94 w 168"/>
                <a:gd name="T59" fmla="*/ 9 h 33"/>
                <a:gd name="T60" fmla="*/ 85 w 168"/>
                <a:gd name="T61" fmla="*/ 13 h 33"/>
                <a:gd name="T62" fmla="*/ 91 w 168"/>
                <a:gd name="T63" fmla="*/ 24 h 33"/>
                <a:gd name="T64" fmla="*/ 118 w 168"/>
                <a:gd name="T65" fmla="*/ 11 h 33"/>
                <a:gd name="T66" fmla="*/ 117 w 168"/>
                <a:gd name="T67" fmla="*/ 24 h 33"/>
                <a:gd name="T68" fmla="*/ 106 w 168"/>
                <a:gd name="T69" fmla="*/ 26 h 33"/>
                <a:gd name="T70" fmla="*/ 102 w 168"/>
                <a:gd name="T71" fmla="*/ 13 h 33"/>
                <a:gd name="T72" fmla="*/ 111 w 168"/>
                <a:gd name="T73" fmla="*/ 5 h 33"/>
                <a:gd name="T74" fmla="*/ 117 w 168"/>
                <a:gd name="T75" fmla="*/ 20 h 33"/>
                <a:gd name="T76" fmla="*/ 115 w 168"/>
                <a:gd name="T77" fmla="*/ 11 h 33"/>
                <a:gd name="T78" fmla="*/ 107 w 168"/>
                <a:gd name="T79" fmla="*/ 9 h 33"/>
                <a:gd name="T80" fmla="*/ 106 w 168"/>
                <a:gd name="T81" fmla="*/ 18 h 33"/>
                <a:gd name="T82" fmla="*/ 111 w 168"/>
                <a:gd name="T83" fmla="*/ 24 h 33"/>
                <a:gd name="T84" fmla="*/ 142 w 168"/>
                <a:gd name="T85" fmla="*/ 26 h 33"/>
                <a:gd name="T86" fmla="*/ 142 w 168"/>
                <a:gd name="T87" fmla="*/ 11 h 33"/>
                <a:gd name="T88" fmla="*/ 126 w 168"/>
                <a:gd name="T89" fmla="*/ 11 h 33"/>
                <a:gd name="T90" fmla="*/ 126 w 168"/>
                <a:gd name="T91" fmla="*/ 26 h 33"/>
                <a:gd name="T92" fmla="*/ 150 w 168"/>
                <a:gd name="T93" fmla="*/ 13 h 33"/>
                <a:gd name="T94" fmla="*/ 159 w 168"/>
                <a:gd name="T95" fmla="*/ 5 h 33"/>
                <a:gd name="T96" fmla="*/ 166 w 168"/>
                <a:gd name="T97" fmla="*/ 11 h 33"/>
                <a:gd name="T98" fmla="*/ 168 w 168"/>
                <a:gd name="T99" fmla="*/ 24 h 33"/>
                <a:gd name="T100" fmla="*/ 166 w 168"/>
                <a:gd name="T101" fmla="*/ 26 h 33"/>
                <a:gd name="T102" fmla="*/ 163 w 168"/>
                <a:gd name="T103" fmla="*/ 24 h 33"/>
                <a:gd name="T104" fmla="*/ 155 w 168"/>
                <a:gd name="T105" fmla="*/ 26 h 33"/>
                <a:gd name="T106" fmla="*/ 150 w 168"/>
                <a:gd name="T107" fmla="*/ 22 h 33"/>
                <a:gd name="T108" fmla="*/ 155 w 168"/>
                <a:gd name="T109" fmla="*/ 14 h 33"/>
                <a:gd name="T110" fmla="*/ 157 w 168"/>
                <a:gd name="T111" fmla="*/ 9 h 33"/>
                <a:gd name="T112" fmla="*/ 150 w 168"/>
                <a:gd name="T113" fmla="*/ 13 h 33"/>
                <a:gd name="T114" fmla="*/ 157 w 168"/>
                <a:gd name="T115" fmla="*/ 16 h 33"/>
                <a:gd name="T116" fmla="*/ 154 w 168"/>
                <a:gd name="T117" fmla="*/ 20 h 33"/>
                <a:gd name="T118" fmla="*/ 159 w 168"/>
                <a:gd name="T119" fmla="*/ 24 h 33"/>
                <a:gd name="T120" fmla="*/ 163 w 168"/>
                <a:gd name="T121" fmla="*/ 16 h 3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8"/>
                <a:gd name="T184" fmla="*/ 0 h 33"/>
                <a:gd name="T185" fmla="*/ 168 w 168"/>
                <a:gd name="T186" fmla="*/ 33 h 3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8" h="33">
                  <a:moveTo>
                    <a:pt x="4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9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9" y="13"/>
                  </a:lnTo>
                  <a:lnTo>
                    <a:pt x="4" y="16"/>
                  </a:lnTo>
                  <a:lnTo>
                    <a:pt x="4" y="26"/>
                  </a:lnTo>
                  <a:close/>
                  <a:moveTo>
                    <a:pt x="33" y="5"/>
                  </a:moveTo>
                  <a:lnTo>
                    <a:pt x="35" y="5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6"/>
                  </a:lnTo>
                  <a:lnTo>
                    <a:pt x="43" y="18"/>
                  </a:lnTo>
                  <a:lnTo>
                    <a:pt x="41" y="20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2" y="26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8" y="7"/>
                  </a:lnTo>
                  <a:lnTo>
                    <a:pt x="32" y="5"/>
                  </a:lnTo>
                  <a:lnTo>
                    <a:pt x="33" y="5"/>
                  </a:lnTo>
                  <a:close/>
                  <a:moveTo>
                    <a:pt x="33" y="24"/>
                  </a:move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9" y="20"/>
                  </a:lnTo>
                  <a:lnTo>
                    <a:pt x="39" y="18"/>
                  </a:lnTo>
                  <a:lnTo>
                    <a:pt x="39" y="16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2" y="9"/>
                  </a:lnTo>
                  <a:lnTo>
                    <a:pt x="30" y="9"/>
                  </a:lnTo>
                  <a:lnTo>
                    <a:pt x="30" y="11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8" y="16"/>
                  </a:lnTo>
                  <a:lnTo>
                    <a:pt x="28" y="18"/>
                  </a:lnTo>
                  <a:lnTo>
                    <a:pt x="28" y="20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2" y="24"/>
                  </a:lnTo>
                  <a:lnTo>
                    <a:pt x="33" y="24"/>
                  </a:lnTo>
                  <a:close/>
                  <a:moveTo>
                    <a:pt x="59" y="13"/>
                  </a:moveTo>
                  <a:lnTo>
                    <a:pt x="57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50" y="11"/>
                  </a:lnTo>
                  <a:lnTo>
                    <a:pt x="48" y="13"/>
                  </a:lnTo>
                  <a:lnTo>
                    <a:pt x="48" y="16"/>
                  </a:lnTo>
                  <a:lnTo>
                    <a:pt x="48" y="20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1" y="22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5" y="20"/>
                  </a:lnTo>
                  <a:lnTo>
                    <a:pt x="45" y="16"/>
                  </a:lnTo>
                  <a:lnTo>
                    <a:pt x="45" y="13"/>
                  </a:lnTo>
                  <a:lnTo>
                    <a:pt x="46" y="11"/>
                  </a:lnTo>
                  <a:lnTo>
                    <a:pt x="48" y="9"/>
                  </a:lnTo>
                  <a:lnTo>
                    <a:pt x="50" y="7"/>
                  </a:lnTo>
                  <a:lnTo>
                    <a:pt x="52" y="5"/>
                  </a:lnTo>
                  <a:lnTo>
                    <a:pt x="54" y="5"/>
                  </a:lnTo>
                  <a:lnTo>
                    <a:pt x="57" y="5"/>
                  </a:lnTo>
                  <a:lnTo>
                    <a:pt x="59" y="7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1" y="13"/>
                  </a:lnTo>
                  <a:lnTo>
                    <a:pt x="59" y="13"/>
                  </a:lnTo>
                  <a:close/>
                  <a:moveTo>
                    <a:pt x="72" y="9"/>
                  </a:moveTo>
                  <a:lnTo>
                    <a:pt x="72" y="26"/>
                  </a:lnTo>
                  <a:lnTo>
                    <a:pt x="69" y="26"/>
                  </a:lnTo>
                  <a:lnTo>
                    <a:pt x="69" y="9"/>
                  </a:lnTo>
                  <a:lnTo>
                    <a:pt x="63" y="9"/>
                  </a:lnTo>
                  <a:lnTo>
                    <a:pt x="63" y="5"/>
                  </a:lnTo>
                  <a:lnTo>
                    <a:pt x="80" y="5"/>
                  </a:lnTo>
                  <a:lnTo>
                    <a:pt x="80" y="9"/>
                  </a:lnTo>
                  <a:lnTo>
                    <a:pt x="72" y="9"/>
                  </a:lnTo>
                  <a:close/>
                  <a:moveTo>
                    <a:pt x="82" y="5"/>
                  </a:moveTo>
                  <a:lnTo>
                    <a:pt x="85" y="5"/>
                  </a:lnTo>
                  <a:lnTo>
                    <a:pt x="85" y="9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4" y="7"/>
                  </a:lnTo>
                  <a:lnTo>
                    <a:pt x="96" y="9"/>
                  </a:lnTo>
                  <a:lnTo>
                    <a:pt x="98" y="11"/>
                  </a:lnTo>
                  <a:lnTo>
                    <a:pt x="98" y="13"/>
                  </a:lnTo>
                  <a:lnTo>
                    <a:pt x="98" y="14"/>
                  </a:lnTo>
                  <a:lnTo>
                    <a:pt x="98" y="18"/>
                  </a:lnTo>
                  <a:lnTo>
                    <a:pt x="98" y="20"/>
                  </a:lnTo>
                  <a:lnTo>
                    <a:pt x="96" y="22"/>
                  </a:lnTo>
                  <a:lnTo>
                    <a:pt x="94" y="24"/>
                  </a:lnTo>
                  <a:lnTo>
                    <a:pt x="93" y="26"/>
                  </a:lnTo>
                  <a:lnTo>
                    <a:pt x="91" y="26"/>
                  </a:lnTo>
                  <a:lnTo>
                    <a:pt x="89" y="26"/>
                  </a:lnTo>
                  <a:lnTo>
                    <a:pt x="87" y="26"/>
                  </a:lnTo>
                  <a:lnTo>
                    <a:pt x="85" y="26"/>
                  </a:lnTo>
                  <a:lnTo>
                    <a:pt x="85" y="24"/>
                  </a:lnTo>
                  <a:lnTo>
                    <a:pt x="85" y="33"/>
                  </a:lnTo>
                  <a:lnTo>
                    <a:pt x="82" y="33"/>
                  </a:lnTo>
                  <a:lnTo>
                    <a:pt x="82" y="5"/>
                  </a:lnTo>
                  <a:close/>
                  <a:moveTo>
                    <a:pt x="91" y="24"/>
                  </a:moveTo>
                  <a:lnTo>
                    <a:pt x="93" y="24"/>
                  </a:lnTo>
                  <a:lnTo>
                    <a:pt x="93" y="22"/>
                  </a:lnTo>
                  <a:lnTo>
                    <a:pt x="94" y="22"/>
                  </a:lnTo>
                  <a:lnTo>
                    <a:pt x="94" y="20"/>
                  </a:lnTo>
                  <a:lnTo>
                    <a:pt x="96" y="18"/>
                  </a:lnTo>
                  <a:lnTo>
                    <a:pt x="96" y="16"/>
                  </a:lnTo>
                  <a:lnTo>
                    <a:pt x="96" y="14"/>
                  </a:lnTo>
                  <a:lnTo>
                    <a:pt x="94" y="13"/>
                  </a:lnTo>
                  <a:lnTo>
                    <a:pt x="94" y="11"/>
                  </a:lnTo>
                  <a:lnTo>
                    <a:pt x="94" y="9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85" y="13"/>
                  </a:lnTo>
                  <a:lnTo>
                    <a:pt x="85" y="16"/>
                  </a:lnTo>
                  <a:lnTo>
                    <a:pt x="85" y="20"/>
                  </a:lnTo>
                  <a:lnTo>
                    <a:pt x="87" y="22"/>
                  </a:lnTo>
                  <a:lnTo>
                    <a:pt x="89" y="24"/>
                  </a:lnTo>
                  <a:lnTo>
                    <a:pt x="91" y="24"/>
                  </a:lnTo>
                  <a:close/>
                  <a:moveTo>
                    <a:pt x="111" y="5"/>
                  </a:moveTo>
                  <a:lnTo>
                    <a:pt x="113" y="5"/>
                  </a:lnTo>
                  <a:lnTo>
                    <a:pt x="115" y="7"/>
                  </a:lnTo>
                  <a:lnTo>
                    <a:pt x="117" y="9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20" y="16"/>
                  </a:lnTo>
                  <a:lnTo>
                    <a:pt x="118" y="18"/>
                  </a:lnTo>
                  <a:lnTo>
                    <a:pt x="118" y="20"/>
                  </a:lnTo>
                  <a:lnTo>
                    <a:pt x="117" y="24"/>
                  </a:lnTo>
                  <a:lnTo>
                    <a:pt x="115" y="26"/>
                  </a:lnTo>
                  <a:lnTo>
                    <a:pt x="113" y="26"/>
                  </a:lnTo>
                  <a:lnTo>
                    <a:pt x="111" y="26"/>
                  </a:lnTo>
                  <a:lnTo>
                    <a:pt x="107" y="26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2" y="20"/>
                  </a:lnTo>
                  <a:lnTo>
                    <a:pt x="102" y="18"/>
                  </a:lnTo>
                  <a:lnTo>
                    <a:pt x="102" y="16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4" y="9"/>
                  </a:lnTo>
                  <a:lnTo>
                    <a:pt x="106" y="7"/>
                  </a:lnTo>
                  <a:lnTo>
                    <a:pt x="107" y="5"/>
                  </a:lnTo>
                  <a:lnTo>
                    <a:pt x="111" y="5"/>
                  </a:lnTo>
                  <a:close/>
                  <a:moveTo>
                    <a:pt x="111" y="24"/>
                  </a:moveTo>
                  <a:lnTo>
                    <a:pt x="113" y="24"/>
                  </a:lnTo>
                  <a:lnTo>
                    <a:pt x="115" y="22"/>
                  </a:lnTo>
                  <a:lnTo>
                    <a:pt x="115" y="20"/>
                  </a:lnTo>
                  <a:lnTo>
                    <a:pt x="117" y="20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7" y="14"/>
                  </a:lnTo>
                  <a:lnTo>
                    <a:pt x="117" y="13"/>
                  </a:lnTo>
                  <a:lnTo>
                    <a:pt x="115" y="11"/>
                  </a:lnTo>
                  <a:lnTo>
                    <a:pt x="115" y="9"/>
                  </a:lnTo>
                  <a:lnTo>
                    <a:pt x="113" y="9"/>
                  </a:lnTo>
                  <a:lnTo>
                    <a:pt x="111" y="9"/>
                  </a:lnTo>
                  <a:lnTo>
                    <a:pt x="109" y="9"/>
                  </a:lnTo>
                  <a:lnTo>
                    <a:pt x="107" y="9"/>
                  </a:lnTo>
                  <a:lnTo>
                    <a:pt x="106" y="11"/>
                  </a:lnTo>
                  <a:lnTo>
                    <a:pt x="106" y="13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0"/>
                  </a:lnTo>
                  <a:lnTo>
                    <a:pt x="107" y="22"/>
                  </a:lnTo>
                  <a:lnTo>
                    <a:pt x="109" y="24"/>
                  </a:lnTo>
                  <a:lnTo>
                    <a:pt x="111" y="24"/>
                  </a:lnTo>
                  <a:close/>
                  <a:moveTo>
                    <a:pt x="135" y="22"/>
                  </a:moveTo>
                  <a:lnTo>
                    <a:pt x="141" y="5"/>
                  </a:lnTo>
                  <a:lnTo>
                    <a:pt x="146" y="5"/>
                  </a:lnTo>
                  <a:lnTo>
                    <a:pt x="146" y="26"/>
                  </a:lnTo>
                  <a:lnTo>
                    <a:pt x="142" y="26"/>
                  </a:lnTo>
                  <a:lnTo>
                    <a:pt x="142" y="14"/>
                  </a:lnTo>
                  <a:lnTo>
                    <a:pt x="142" y="13"/>
                  </a:lnTo>
                  <a:lnTo>
                    <a:pt x="142" y="11"/>
                  </a:lnTo>
                  <a:lnTo>
                    <a:pt x="137" y="26"/>
                  </a:lnTo>
                  <a:lnTo>
                    <a:pt x="133" y="26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6" y="14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35" y="22"/>
                  </a:lnTo>
                  <a:close/>
                  <a:moveTo>
                    <a:pt x="150" y="13"/>
                  </a:moveTo>
                  <a:lnTo>
                    <a:pt x="152" y="9"/>
                  </a:lnTo>
                  <a:lnTo>
                    <a:pt x="152" y="7"/>
                  </a:lnTo>
                  <a:lnTo>
                    <a:pt x="155" y="5"/>
                  </a:lnTo>
                  <a:lnTo>
                    <a:pt x="159" y="5"/>
                  </a:lnTo>
                  <a:lnTo>
                    <a:pt x="161" y="5"/>
                  </a:lnTo>
                  <a:lnTo>
                    <a:pt x="163" y="7"/>
                  </a:lnTo>
                  <a:lnTo>
                    <a:pt x="165" y="7"/>
                  </a:lnTo>
                  <a:lnTo>
                    <a:pt x="165" y="9"/>
                  </a:lnTo>
                  <a:lnTo>
                    <a:pt x="166" y="11"/>
                  </a:lnTo>
                  <a:lnTo>
                    <a:pt x="166" y="22"/>
                  </a:lnTo>
                  <a:lnTo>
                    <a:pt x="166" y="24"/>
                  </a:lnTo>
                  <a:lnTo>
                    <a:pt x="168" y="24"/>
                  </a:lnTo>
                  <a:lnTo>
                    <a:pt x="168" y="26"/>
                  </a:lnTo>
                  <a:lnTo>
                    <a:pt x="166" y="26"/>
                  </a:lnTo>
                  <a:lnTo>
                    <a:pt x="165" y="26"/>
                  </a:lnTo>
                  <a:lnTo>
                    <a:pt x="163" y="26"/>
                  </a:lnTo>
                  <a:lnTo>
                    <a:pt x="163" y="24"/>
                  </a:lnTo>
                  <a:lnTo>
                    <a:pt x="161" y="24"/>
                  </a:lnTo>
                  <a:lnTo>
                    <a:pt x="159" y="26"/>
                  </a:lnTo>
                  <a:lnTo>
                    <a:pt x="157" y="26"/>
                  </a:lnTo>
                  <a:lnTo>
                    <a:pt x="155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0" y="24"/>
                  </a:lnTo>
                  <a:lnTo>
                    <a:pt x="150" y="22"/>
                  </a:lnTo>
                  <a:lnTo>
                    <a:pt x="150" y="20"/>
                  </a:lnTo>
                  <a:lnTo>
                    <a:pt x="150" y="18"/>
                  </a:lnTo>
                  <a:lnTo>
                    <a:pt x="150" y="16"/>
                  </a:lnTo>
                  <a:lnTo>
                    <a:pt x="152" y="14"/>
                  </a:lnTo>
                  <a:lnTo>
                    <a:pt x="155" y="14"/>
                  </a:lnTo>
                  <a:lnTo>
                    <a:pt x="161" y="14"/>
                  </a:lnTo>
                  <a:lnTo>
                    <a:pt x="163" y="13"/>
                  </a:lnTo>
                  <a:lnTo>
                    <a:pt x="163" y="11"/>
                  </a:lnTo>
                  <a:lnTo>
                    <a:pt x="161" y="9"/>
                  </a:lnTo>
                  <a:lnTo>
                    <a:pt x="157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11"/>
                  </a:lnTo>
                  <a:lnTo>
                    <a:pt x="154" y="13"/>
                  </a:lnTo>
                  <a:lnTo>
                    <a:pt x="150" y="13"/>
                  </a:lnTo>
                  <a:close/>
                  <a:moveTo>
                    <a:pt x="163" y="16"/>
                  </a:moveTo>
                  <a:lnTo>
                    <a:pt x="161" y="16"/>
                  </a:lnTo>
                  <a:lnTo>
                    <a:pt x="159" y="16"/>
                  </a:lnTo>
                  <a:lnTo>
                    <a:pt x="157" y="16"/>
                  </a:lnTo>
                  <a:lnTo>
                    <a:pt x="155" y="16"/>
                  </a:lnTo>
                  <a:lnTo>
                    <a:pt x="155" y="18"/>
                  </a:lnTo>
                  <a:lnTo>
                    <a:pt x="154" y="18"/>
                  </a:lnTo>
                  <a:lnTo>
                    <a:pt x="154" y="20"/>
                  </a:lnTo>
                  <a:lnTo>
                    <a:pt x="154" y="22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9" y="24"/>
                  </a:lnTo>
                  <a:lnTo>
                    <a:pt x="161" y="22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6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41" name="Freeform 191"/>
            <p:cNvSpPr>
              <a:spLocks noEditPoints="1"/>
            </p:cNvSpPr>
            <p:nvPr/>
          </p:nvSpPr>
          <p:spPr bwMode="auto">
            <a:xfrm>
              <a:off x="369" y="1430"/>
              <a:ext cx="220" cy="35"/>
            </a:xfrm>
            <a:custGeom>
              <a:avLst/>
              <a:gdLst>
                <a:gd name="T0" fmla="*/ 4 w 220"/>
                <a:gd name="T1" fmla="*/ 13 h 35"/>
                <a:gd name="T2" fmla="*/ 17 w 220"/>
                <a:gd name="T3" fmla="*/ 28 h 35"/>
                <a:gd name="T4" fmla="*/ 24 w 220"/>
                <a:gd name="T5" fmla="*/ 11 h 35"/>
                <a:gd name="T6" fmla="*/ 35 w 220"/>
                <a:gd name="T7" fmla="*/ 7 h 35"/>
                <a:gd name="T8" fmla="*/ 39 w 220"/>
                <a:gd name="T9" fmla="*/ 24 h 35"/>
                <a:gd name="T10" fmla="*/ 43 w 220"/>
                <a:gd name="T11" fmla="*/ 28 h 35"/>
                <a:gd name="T12" fmla="*/ 41 w 220"/>
                <a:gd name="T13" fmla="*/ 28 h 35"/>
                <a:gd name="T14" fmla="*/ 37 w 220"/>
                <a:gd name="T15" fmla="*/ 24 h 35"/>
                <a:gd name="T16" fmla="*/ 28 w 220"/>
                <a:gd name="T17" fmla="*/ 28 h 35"/>
                <a:gd name="T18" fmla="*/ 24 w 220"/>
                <a:gd name="T19" fmla="*/ 22 h 35"/>
                <a:gd name="T20" fmla="*/ 35 w 220"/>
                <a:gd name="T21" fmla="*/ 15 h 35"/>
                <a:gd name="T22" fmla="*/ 30 w 220"/>
                <a:gd name="T23" fmla="*/ 9 h 35"/>
                <a:gd name="T24" fmla="*/ 37 w 220"/>
                <a:gd name="T25" fmla="*/ 17 h 35"/>
                <a:gd name="T26" fmla="*/ 30 w 220"/>
                <a:gd name="T27" fmla="*/ 19 h 35"/>
                <a:gd name="T28" fmla="*/ 26 w 220"/>
                <a:gd name="T29" fmla="*/ 22 h 35"/>
                <a:gd name="T30" fmla="*/ 35 w 220"/>
                <a:gd name="T31" fmla="*/ 24 h 35"/>
                <a:gd name="T32" fmla="*/ 48 w 220"/>
                <a:gd name="T33" fmla="*/ 9 h 35"/>
                <a:gd name="T34" fmla="*/ 43 w 220"/>
                <a:gd name="T35" fmla="*/ 28 h 35"/>
                <a:gd name="T36" fmla="*/ 46 w 220"/>
                <a:gd name="T37" fmla="*/ 22 h 35"/>
                <a:gd name="T38" fmla="*/ 55 w 220"/>
                <a:gd name="T39" fmla="*/ 9 h 35"/>
                <a:gd name="T40" fmla="*/ 79 w 220"/>
                <a:gd name="T41" fmla="*/ 7 h 35"/>
                <a:gd name="T42" fmla="*/ 68 w 220"/>
                <a:gd name="T43" fmla="*/ 28 h 35"/>
                <a:gd name="T44" fmla="*/ 98 w 220"/>
                <a:gd name="T45" fmla="*/ 7 h 35"/>
                <a:gd name="T46" fmla="*/ 89 w 220"/>
                <a:gd name="T47" fmla="*/ 19 h 35"/>
                <a:gd name="T48" fmla="*/ 89 w 220"/>
                <a:gd name="T49" fmla="*/ 15 h 35"/>
                <a:gd name="T50" fmla="*/ 118 w 220"/>
                <a:gd name="T51" fmla="*/ 7 h 35"/>
                <a:gd name="T52" fmla="*/ 118 w 220"/>
                <a:gd name="T53" fmla="*/ 13 h 35"/>
                <a:gd name="T54" fmla="*/ 109 w 220"/>
                <a:gd name="T55" fmla="*/ 22 h 35"/>
                <a:gd name="T56" fmla="*/ 140 w 220"/>
                <a:gd name="T57" fmla="*/ 19 h 35"/>
                <a:gd name="T58" fmla="*/ 131 w 220"/>
                <a:gd name="T59" fmla="*/ 7 h 35"/>
                <a:gd name="T60" fmla="*/ 152 w 220"/>
                <a:gd name="T61" fmla="*/ 28 h 35"/>
                <a:gd name="T62" fmla="*/ 152 w 220"/>
                <a:gd name="T63" fmla="*/ 9 h 35"/>
                <a:gd name="T64" fmla="*/ 168 w 220"/>
                <a:gd name="T65" fmla="*/ 9 h 35"/>
                <a:gd name="T66" fmla="*/ 176 w 220"/>
                <a:gd name="T67" fmla="*/ 7 h 35"/>
                <a:gd name="T68" fmla="*/ 179 w 220"/>
                <a:gd name="T69" fmla="*/ 19 h 35"/>
                <a:gd name="T70" fmla="*/ 172 w 220"/>
                <a:gd name="T71" fmla="*/ 28 h 35"/>
                <a:gd name="T72" fmla="*/ 166 w 220"/>
                <a:gd name="T73" fmla="*/ 24 h 35"/>
                <a:gd name="T74" fmla="*/ 174 w 220"/>
                <a:gd name="T75" fmla="*/ 24 h 35"/>
                <a:gd name="T76" fmla="*/ 177 w 220"/>
                <a:gd name="T77" fmla="*/ 17 h 35"/>
                <a:gd name="T78" fmla="*/ 174 w 220"/>
                <a:gd name="T79" fmla="*/ 9 h 35"/>
                <a:gd name="T80" fmla="*/ 166 w 220"/>
                <a:gd name="T81" fmla="*/ 19 h 35"/>
                <a:gd name="T82" fmla="*/ 183 w 220"/>
                <a:gd name="T83" fmla="*/ 13 h 35"/>
                <a:gd name="T84" fmla="*/ 194 w 220"/>
                <a:gd name="T85" fmla="*/ 7 h 35"/>
                <a:gd name="T86" fmla="*/ 200 w 220"/>
                <a:gd name="T87" fmla="*/ 13 h 35"/>
                <a:gd name="T88" fmla="*/ 201 w 220"/>
                <a:gd name="T89" fmla="*/ 24 h 35"/>
                <a:gd name="T90" fmla="*/ 200 w 220"/>
                <a:gd name="T91" fmla="*/ 28 h 35"/>
                <a:gd name="T92" fmla="*/ 196 w 220"/>
                <a:gd name="T93" fmla="*/ 26 h 35"/>
                <a:gd name="T94" fmla="*/ 188 w 220"/>
                <a:gd name="T95" fmla="*/ 28 h 35"/>
                <a:gd name="T96" fmla="*/ 183 w 220"/>
                <a:gd name="T97" fmla="*/ 24 h 35"/>
                <a:gd name="T98" fmla="*/ 188 w 220"/>
                <a:gd name="T99" fmla="*/ 17 h 35"/>
                <a:gd name="T100" fmla="*/ 192 w 220"/>
                <a:gd name="T101" fmla="*/ 9 h 35"/>
                <a:gd name="T102" fmla="*/ 183 w 220"/>
                <a:gd name="T103" fmla="*/ 13 h 35"/>
                <a:gd name="T104" fmla="*/ 190 w 220"/>
                <a:gd name="T105" fmla="*/ 19 h 35"/>
                <a:gd name="T106" fmla="*/ 187 w 220"/>
                <a:gd name="T107" fmla="*/ 20 h 35"/>
                <a:gd name="T108" fmla="*/ 192 w 220"/>
                <a:gd name="T109" fmla="*/ 24 h 35"/>
                <a:gd name="T110" fmla="*/ 196 w 220"/>
                <a:gd name="T111" fmla="*/ 17 h 35"/>
                <a:gd name="T112" fmla="*/ 203 w 220"/>
                <a:gd name="T113" fmla="*/ 24 h 35"/>
                <a:gd name="T114" fmla="*/ 205 w 220"/>
                <a:gd name="T115" fmla="*/ 7 h 35"/>
                <a:gd name="T116" fmla="*/ 218 w 220"/>
                <a:gd name="T117" fmla="*/ 31 h 35"/>
                <a:gd name="T118" fmla="*/ 209 w 220"/>
                <a:gd name="T119" fmla="*/ 9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20"/>
                <a:gd name="T181" fmla="*/ 0 h 35"/>
                <a:gd name="T182" fmla="*/ 220 w 220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20" h="35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8"/>
                  </a:lnTo>
                  <a:lnTo>
                    <a:pt x="17" y="28"/>
                  </a:lnTo>
                  <a:lnTo>
                    <a:pt x="7" y="13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24" y="13"/>
                  </a:moveTo>
                  <a:lnTo>
                    <a:pt x="24" y="11"/>
                  </a:lnTo>
                  <a:lnTo>
                    <a:pt x="26" y="9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9"/>
                  </a:lnTo>
                  <a:lnTo>
                    <a:pt x="39" y="11"/>
                  </a:lnTo>
                  <a:lnTo>
                    <a:pt x="39" y="13"/>
                  </a:lnTo>
                  <a:lnTo>
                    <a:pt x="39" y="24"/>
                  </a:lnTo>
                  <a:lnTo>
                    <a:pt x="41" y="24"/>
                  </a:lnTo>
                  <a:lnTo>
                    <a:pt x="43" y="24"/>
                  </a:lnTo>
                  <a:lnTo>
                    <a:pt x="43" y="28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7" y="26"/>
                  </a:lnTo>
                  <a:lnTo>
                    <a:pt x="37" y="24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8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6" y="17"/>
                  </a:lnTo>
                  <a:lnTo>
                    <a:pt x="30" y="17"/>
                  </a:lnTo>
                  <a:lnTo>
                    <a:pt x="35" y="15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1" y="9"/>
                  </a:lnTo>
                  <a:lnTo>
                    <a:pt x="30" y="9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4" y="13"/>
                  </a:lnTo>
                  <a:close/>
                  <a:moveTo>
                    <a:pt x="37" y="17"/>
                  </a:moveTo>
                  <a:lnTo>
                    <a:pt x="35" y="17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0" y="19"/>
                  </a:lnTo>
                  <a:lnTo>
                    <a:pt x="28" y="19"/>
                  </a:lnTo>
                  <a:lnTo>
                    <a:pt x="28" y="20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7"/>
                  </a:lnTo>
                  <a:close/>
                  <a:moveTo>
                    <a:pt x="48" y="9"/>
                  </a:move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3" y="28"/>
                  </a:lnTo>
                  <a:lnTo>
                    <a:pt x="43" y="24"/>
                  </a:lnTo>
                  <a:lnTo>
                    <a:pt x="44" y="24"/>
                  </a:lnTo>
                  <a:lnTo>
                    <a:pt x="46" y="22"/>
                  </a:lnTo>
                  <a:lnTo>
                    <a:pt x="46" y="7"/>
                  </a:lnTo>
                  <a:lnTo>
                    <a:pt x="59" y="7"/>
                  </a:lnTo>
                  <a:lnTo>
                    <a:pt x="59" y="28"/>
                  </a:lnTo>
                  <a:lnTo>
                    <a:pt x="55" y="28"/>
                  </a:lnTo>
                  <a:lnTo>
                    <a:pt x="55" y="9"/>
                  </a:lnTo>
                  <a:lnTo>
                    <a:pt x="48" y="9"/>
                  </a:lnTo>
                  <a:close/>
                  <a:moveTo>
                    <a:pt x="68" y="22"/>
                  </a:moveTo>
                  <a:lnTo>
                    <a:pt x="68" y="22"/>
                  </a:lnTo>
                  <a:lnTo>
                    <a:pt x="76" y="7"/>
                  </a:lnTo>
                  <a:lnTo>
                    <a:pt x="79" y="7"/>
                  </a:lnTo>
                  <a:lnTo>
                    <a:pt x="79" y="28"/>
                  </a:lnTo>
                  <a:lnTo>
                    <a:pt x="78" y="28"/>
                  </a:lnTo>
                  <a:lnTo>
                    <a:pt x="78" y="13"/>
                  </a:lnTo>
                  <a:lnTo>
                    <a:pt x="68" y="28"/>
                  </a:lnTo>
                  <a:lnTo>
                    <a:pt x="65" y="28"/>
                  </a:lnTo>
                  <a:lnTo>
                    <a:pt x="65" y="7"/>
                  </a:lnTo>
                  <a:lnTo>
                    <a:pt x="68" y="7"/>
                  </a:lnTo>
                  <a:lnTo>
                    <a:pt x="68" y="22"/>
                  </a:lnTo>
                  <a:close/>
                  <a:moveTo>
                    <a:pt x="98" y="7"/>
                  </a:moveTo>
                  <a:lnTo>
                    <a:pt x="102" y="7"/>
                  </a:lnTo>
                  <a:lnTo>
                    <a:pt x="102" y="28"/>
                  </a:lnTo>
                  <a:lnTo>
                    <a:pt x="98" y="28"/>
                  </a:lnTo>
                  <a:lnTo>
                    <a:pt x="98" y="19"/>
                  </a:lnTo>
                  <a:lnTo>
                    <a:pt x="89" y="19"/>
                  </a:lnTo>
                  <a:lnTo>
                    <a:pt x="89" y="28"/>
                  </a:lnTo>
                  <a:lnTo>
                    <a:pt x="85" y="28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89" y="15"/>
                  </a:lnTo>
                  <a:lnTo>
                    <a:pt x="98" y="15"/>
                  </a:lnTo>
                  <a:lnTo>
                    <a:pt x="98" y="7"/>
                  </a:lnTo>
                  <a:close/>
                  <a:moveTo>
                    <a:pt x="109" y="22"/>
                  </a:moveTo>
                  <a:lnTo>
                    <a:pt x="109" y="22"/>
                  </a:lnTo>
                  <a:lnTo>
                    <a:pt x="118" y="7"/>
                  </a:lnTo>
                  <a:lnTo>
                    <a:pt x="122" y="7"/>
                  </a:lnTo>
                  <a:lnTo>
                    <a:pt x="122" y="28"/>
                  </a:lnTo>
                  <a:lnTo>
                    <a:pt x="118" y="28"/>
                  </a:lnTo>
                  <a:lnTo>
                    <a:pt x="118" y="13"/>
                  </a:lnTo>
                  <a:lnTo>
                    <a:pt x="111" y="28"/>
                  </a:lnTo>
                  <a:lnTo>
                    <a:pt x="105" y="28"/>
                  </a:lnTo>
                  <a:lnTo>
                    <a:pt x="105" y="7"/>
                  </a:lnTo>
                  <a:lnTo>
                    <a:pt x="109" y="7"/>
                  </a:lnTo>
                  <a:lnTo>
                    <a:pt x="109" y="22"/>
                  </a:lnTo>
                  <a:close/>
                  <a:moveTo>
                    <a:pt x="140" y="7"/>
                  </a:moveTo>
                  <a:lnTo>
                    <a:pt x="142" y="7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40" y="19"/>
                  </a:lnTo>
                  <a:lnTo>
                    <a:pt x="131" y="19"/>
                  </a:lnTo>
                  <a:lnTo>
                    <a:pt x="131" y="28"/>
                  </a:lnTo>
                  <a:lnTo>
                    <a:pt x="128" y="28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1" y="15"/>
                  </a:lnTo>
                  <a:lnTo>
                    <a:pt x="140" y="15"/>
                  </a:lnTo>
                  <a:lnTo>
                    <a:pt x="140" y="7"/>
                  </a:lnTo>
                  <a:close/>
                  <a:moveTo>
                    <a:pt x="152" y="9"/>
                  </a:moveTo>
                  <a:lnTo>
                    <a:pt x="152" y="28"/>
                  </a:lnTo>
                  <a:lnTo>
                    <a:pt x="148" y="28"/>
                  </a:lnTo>
                  <a:lnTo>
                    <a:pt x="148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52" y="9"/>
                  </a:lnTo>
                  <a:close/>
                  <a:moveTo>
                    <a:pt x="163" y="7"/>
                  </a:moveTo>
                  <a:lnTo>
                    <a:pt x="166" y="7"/>
                  </a:lnTo>
                  <a:lnTo>
                    <a:pt x="166" y="9"/>
                  </a:lnTo>
                  <a:lnTo>
                    <a:pt x="168" y="9"/>
                  </a:lnTo>
                  <a:lnTo>
                    <a:pt x="168" y="7"/>
                  </a:lnTo>
                  <a:lnTo>
                    <a:pt x="170" y="7"/>
                  </a:lnTo>
                  <a:lnTo>
                    <a:pt x="172" y="7"/>
                  </a:lnTo>
                  <a:lnTo>
                    <a:pt x="174" y="7"/>
                  </a:lnTo>
                  <a:lnTo>
                    <a:pt x="176" y="7"/>
                  </a:lnTo>
                  <a:lnTo>
                    <a:pt x="177" y="9"/>
                  </a:lnTo>
                  <a:lnTo>
                    <a:pt x="179" y="11"/>
                  </a:lnTo>
                  <a:lnTo>
                    <a:pt x="179" y="15"/>
                  </a:lnTo>
                  <a:lnTo>
                    <a:pt x="181" y="17"/>
                  </a:lnTo>
                  <a:lnTo>
                    <a:pt x="179" y="19"/>
                  </a:lnTo>
                  <a:lnTo>
                    <a:pt x="179" y="22"/>
                  </a:lnTo>
                  <a:lnTo>
                    <a:pt x="179" y="24"/>
                  </a:lnTo>
                  <a:lnTo>
                    <a:pt x="177" y="26"/>
                  </a:lnTo>
                  <a:lnTo>
                    <a:pt x="174" y="28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68" y="28"/>
                  </a:lnTo>
                  <a:lnTo>
                    <a:pt x="168" y="26"/>
                  </a:lnTo>
                  <a:lnTo>
                    <a:pt x="166" y="24"/>
                  </a:lnTo>
                  <a:lnTo>
                    <a:pt x="166" y="35"/>
                  </a:lnTo>
                  <a:lnTo>
                    <a:pt x="163" y="35"/>
                  </a:lnTo>
                  <a:lnTo>
                    <a:pt x="163" y="7"/>
                  </a:lnTo>
                  <a:close/>
                  <a:moveTo>
                    <a:pt x="172" y="24"/>
                  </a:moveTo>
                  <a:lnTo>
                    <a:pt x="174" y="24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7" y="19"/>
                  </a:lnTo>
                  <a:lnTo>
                    <a:pt x="177" y="17"/>
                  </a:lnTo>
                  <a:lnTo>
                    <a:pt x="177" y="15"/>
                  </a:lnTo>
                  <a:lnTo>
                    <a:pt x="177" y="13"/>
                  </a:lnTo>
                  <a:lnTo>
                    <a:pt x="176" y="13"/>
                  </a:lnTo>
                  <a:lnTo>
                    <a:pt x="176" y="11"/>
                  </a:lnTo>
                  <a:lnTo>
                    <a:pt x="174" y="9"/>
                  </a:lnTo>
                  <a:lnTo>
                    <a:pt x="172" y="9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6" y="15"/>
                  </a:lnTo>
                  <a:lnTo>
                    <a:pt x="166" y="19"/>
                  </a:lnTo>
                  <a:lnTo>
                    <a:pt x="166" y="20"/>
                  </a:lnTo>
                  <a:lnTo>
                    <a:pt x="168" y="24"/>
                  </a:lnTo>
                  <a:lnTo>
                    <a:pt x="170" y="24"/>
                  </a:lnTo>
                  <a:lnTo>
                    <a:pt x="172" y="24"/>
                  </a:lnTo>
                  <a:close/>
                  <a:moveTo>
                    <a:pt x="183" y="13"/>
                  </a:moveTo>
                  <a:lnTo>
                    <a:pt x="185" y="11"/>
                  </a:lnTo>
                  <a:lnTo>
                    <a:pt x="187" y="9"/>
                  </a:lnTo>
                  <a:lnTo>
                    <a:pt x="188" y="7"/>
                  </a:lnTo>
                  <a:lnTo>
                    <a:pt x="192" y="7"/>
                  </a:lnTo>
                  <a:lnTo>
                    <a:pt x="194" y="7"/>
                  </a:lnTo>
                  <a:lnTo>
                    <a:pt x="196" y="7"/>
                  </a:lnTo>
                  <a:lnTo>
                    <a:pt x="198" y="9"/>
                  </a:lnTo>
                  <a:lnTo>
                    <a:pt x="200" y="11"/>
                  </a:lnTo>
                  <a:lnTo>
                    <a:pt x="200" y="13"/>
                  </a:lnTo>
                  <a:lnTo>
                    <a:pt x="200" y="24"/>
                  </a:lnTo>
                  <a:lnTo>
                    <a:pt x="201" y="24"/>
                  </a:lnTo>
                  <a:lnTo>
                    <a:pt x="201" y="28"/>
                  </a:lnTo>
                  <a:lnTo>
                    <a:pt x="200" y="28"/>
                  </a:lnTo>
                  <a:lnTo>
                    <a:pt x="198" y="28"/>
                  </a:lnTo>
                  <a:lnTo>
                    <a:pt x="198" y="26"/>
                  </a:lnTo>
                  <a:lnTo>
                    <a:pt x="196" y="26"/>
                  </a:lnTo>
                  <a:lnTo>
                    <a:pt x="196" y="24"/>
                  </a:lnTo>
                  <a:lnTo>
                    <a:pt x="194" y="26"/>
                  </a:lnTo>
                  <a:lnTo>
                    <a:pt x="192" y="26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7" y="28"/>
                  </a:lnTo>
                  <a:lnTo>
                    <a:pt x="185" y="26"/>
                  </a:lnTo>
                  <a:lnTo>
                    <a:pt x="183" y="24"/>
                  </a:lnTo>
                  <a:lnTo>
                    <a:pt x="183" y="22"/>
                  </a:lnTo>
                  <a:lnTo>
                    <a:pt x="183" y="20"/>
                  </a:lnTo>
                  <a:lnTo>
                    <a:pt x="185" y="19"/>
                  </a:lnTo>
                  <a:lnTo>
                    <a:pt x="187" y="17"/>
                  </a:lnTo>
                  <a:lnTo>
                    <a:pt x="188" y="17"/>
                  </a:lnTo>
                  <a:lnTo>
                    <a:pt x="194" y="15"/>
                  </a:lnTo>
                  <a:lnTo>
                    <a:pt x="196" y="15"/>
                  </a:lnTo>
                  <a:lnTo>
                    <a:pt x="196" y="13"/>
                  </a:lnTo>
                  <a:lnTo>
                    <a:pt x="194" y="11"/>
                  </a:lnTo>
                  <a:lnTo>
                    <a:pt x="192" y="9"/>
                  </a:lnTo>
                  <a:lnTo>
                    <a:pt x="188" y="9"/>
                  </a:lnTo>
                  <a:lnTo>
                    <a:pt x="188" y="11"/>
                  </a:lnTo>
                  <a:lnTo>
                    <a:pt x="187" y="11"/>
                  </a:lnTo>
                  <a:lnTo>
                    <a:pt x="187" y="13"/>
                  </a:lnTo>
                  <a:lnTo>
                    <a:pt x="183" y="13"/>
                  </a:lnTo>
                  <a:close/>
                  <a:moveTo>
                    <a:pt x="196" y="17"/>
                  </a:moveTo>
                  <a:lnTo>
                    <a:pt x="196" y="17"/>
                  </a:lnTo>
                  <a:lnTo>
                    <a:pt x="194" y="19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19"/>
                  </a:lnTo>
                  <a:lnTo>
                    <a:pt x="187" y="19"/>
                  </a:lnTo>
                  <a:lnTo>
                    <a:pt x="187" y="20"/>
                  </a:lnTo>
                  <a:lnTo>
                    <a:pt x="187" y="22"/>
                  </a:lnTo>
                  <a:lnTo>
                    <a:pt x="187" y="24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4" y="22"/>
                  </a:lnTo>
                  <a:lnTo>
                    <a:pt x="196" y="22"/>
                  </a:lnTo>
                  <a:lnTo>
                    <a:pt x="196" y="20"/>
                  </a:lnTo>
                  <a:lnTo>
                    <a:pt x="196" y="17"/>
                  </a:lnTo>
                  <a:close/>
                  <a:moveTo>
                    <a:pt x="205" y="28"/>
                  </a:moveTo>
                  <a:lnTo>
                    <a:pt x="205" y="31"/>
                  </a:lnTo>
                  <a:lnTo>
                    <a:pt x="201" y="31"/>
                  </a:lnTo>
                  <a:lnTo>
                    <a:pt x="201" y="24"/>
                  </a:lnTo>
                  <a:lnTo>
                    <a:pt x="203" y="24"/>
                  </a:lnTo>
                  <a:lnTo>
                    <a:pt x="205" y="22"/>
                  </a:lnTo>
                  <a:lnTo>
                    <a:pt x="205" y="20"/>
                  </a:lnTo>
                  <a:lnTo>
                    <a:pt x="205" y="7"/>
                  </a:lnTo>
                  <a:lnTo>
                    <a:pt x="220" y="7"/>
                  </a:lnTo>
                  <a:lnTo>
                    <a:pt x="220" y="24"/>
                  </a:lnTo>
                  <a:lnTo>
                    <a:pt x="220" y="31"/>
                  </a:lnTo>
                  <a:lnTo>
                    <a:pt x="218" y="31"/>
                  </a:lnTo>
                  <a:lnTo>
                    <a:pt x="218" y="28"/>
                  </a:lnTo>
                  <a:lnTo>
                    <a:pt x="205" y="28"/>
                  </a:lnTo>
                  <a:close/>
                  <a:moveTo>
                    <a:pt x="216" y="24"/>
                  </a:moveTo>
                  <a:lnTo>
                    <a:pt x="216" y="9"/>
                  </a:lnTo>
                  <a:lnTo>
                    <a:pt x="209" y="9"/>
                  </a:lnTo>
                  <a:lnTo>
                    <a:pt x="209" y="20"/>
                  </a:lnTo>
                  <a:lnTo>
                    <a:pt x="207" y="22"/>
                  </a:lnTo>
                  <a:lnTo>
                    <a:pt x="207" y="24"/>
                  </a:lnTo>
                  <a:lnTo>
                    <a:pt x="216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42" name="Freeform 192"/>
            <p:cNvSpPr>
              <a:spLocks noEditPoints="1"/>
            </p:cNvSpPr>
            <p:nvPr/>
          </p:nvSpPr>
          <p:spPr bwMode="auto">
            <a:xfrm>
              <a:off x="5741" y="2310"/>
              <a:ext cx="264" cy="68"/>
            </a:xfrm>
            <a:custGeom>
              <a:avLst/>
              <a:gdLst>
                <a:gd name="T0" fmla="*/ 42 w 264"/>
                <a:gd name="T1" fmla="*/ 24 h 68"/>
                <a:gd name="T2" fmla="*/ 31 w 264"/>
                <a:gd name="T3" fmla="*/ 7 h 68"/>
                <a:gd name="T4" fmla="*/ 37 w 264"/>
                <a:gd name="T5" fmla="*/ 24 h 68"/>
                <a:gd name="T6" fmla="*/ 35 w 264"/>
                <a:gd name="T7" fmla="*/ 9 h 68"/>
                <a:gd name="T8" fmla="*/ 61 w 264"/>
                <a:gd name="T9" fmla="*/ 7 h 68"/>
                <a:gd name="T10" fmla="*/ 79 w 264"/>
                <a:gd name="T11" fmla="*/ 9 h 68"/>
                <a:gd name="T12" fmla="*/ 68 w 264"/>
                <a:gd name="T13" fmla="*/ 24 h 68"/>
                <a:gd name="T14" fmla="*/ 78 w 264"/>
                <a:gd name="T15" fmla="*/ 13 h 68"/>
                <a:gd name="T16" fmla="*/ 92 w 264"/>
                <a:gd name="T17" fmla="*/ 7 h 68"/>
                <a:gd name="T18" fmla="*/ 90 w 264"/>
                <a:gd name="T19" fmla="*/ 27 h 68"/>
                <a:gd name="T20" fmla="*/ 94 w 264"/>
                <a:gd name="T21" fmla="*/ 24 h 68"/>
                <a:gd name="T22" fmla="*/ 90 w 264"/>
                <a:gd name="T23" fmla="*/ 11 h 68"/>
                <a:gd name="T24" fmla="*/ 118 w 264"/>
                <a:gd name="T25" fmla="*/ 25 h 68"/>
                <a:gd name="T26" fmla="*/ 139 w 264"/>
                <a:gd name="T27" fmla="*/ 7 h 68"/>
                <a:gd name="T28" fmla="*/ 144 w 264"/>
                <a:gd name="T29" fmla="*/ 27 h 68"/>
                <a:gd name="T30" fmla="*/ 129 w 264"/>
                <a:gd name="T31" fmla="*/ 25 h 68"/>
                <a:gd name="T32" fmla="*/ 135 w 264"/>
                <a:gd name="T33" fmla="*/ 9 h 68"/>
                <a:gd name="T34" fmla="*/ 131 w 264"/>
                <a:gd name="T35" fmla="*/ 18 h 68"/>
                <a:gd name="T36" fmla="*/ 148 w 264"/>
                <a:gd name="T37" fmla="*/ 7 h 68"/>
                <a:gd name="T38" fmla="*/ 164 w 264"/>
                <a:gd name="T39" fmla="*/ 20 h 68"/>
                <a:gd name="T40" fmla="*/ 159 w 264"/>
                <a:gd name="T41" fmla="*/ 14 h 68"/>
                <a:gd name="T42" fmla="*/ 161 w 264"/>
                <a:gd name="T43" fmla="*/ 24 h 68"/>
                <a:gd name="T44" fmla="*/ 168 w 264"/>
                <a:gd name="T45" fmla="*/ 25 h 68"/>
                <a:gd name="T46" fmla="*/ 196 w 264"/>
                <a:gd name="T47" fmla="*/ 7 h 68"/>
                <a:gd name="T48" fmla="*/ 192 w 264"/>
                <a:gd name="T49" fmla="*/ 27 h 68"/>
                <a:gd name="T50" fmla="*/ 198 w 264"/>
                <a:gd name="T51" fmla="*/ 24 h 68"/>
                <a:gd name="T52" fmla="*/ 192 w 264"/>
                <a:gd name="T53" fmla="*/ 11 h 68"/>
                <a:gd name="T54" fmla="*/ 222 w 264"/>
                <a:gd name="T55" fmla="*/ 7 h 68"/>
                <a:gd name="T56" fmla="*/ 225 w 264"/>
                <a:gd name="T57" fmla="*/ 24 h 68"/>
                <a:gd name="T58" fmla="*/ 220 w 264"/>
                <a:gd name="T59" fmla="*/ 13 h 68"/>
                <a:gd name="T60" fmla="*/ 222 w 264"/>
                <a:gd name="T61" fmla="*/ 20 h 68"/>
                <a:gd name="T62" fmla="*/ 231 w 264"/>
                <a:gd name="T63" fmla="*/ 16 h 68"/>
                <a:gd name="T64" fmla="*/ 236 w 264"/>
                <a:gd name="T65" fmla="*/ 27 h 68"/>
                <a:gd name="T66" fmla="*/ 240 w 264"/>
                <a:gd name="T67" fmla="*/ 7 h 68"/>
                <a:gd name="T68" fmla="*/ 248 w 264"/>
                <a:gd name="T69" fmla="*/ 7 h 68"/>
                <a:gd name="T70" fmla="*/ 15 w 264"/>
                <a:gd name="T71" fmla="*/ 68 h 68"/>
                <a:gd name="T72" fmla="*/ 39 w 264"/>
                <a:gd name="T73" fmla="*/ 51 h 68"/>
                <a:gd name="T74" fmla="*/ 55 w 264"/>
                <a:gd name="T75" fmla="*/ 66 h 68"/>
                <a:gd name="T76" fmla="*/ 50 w 264"/>
                <a:gd name="T77" fmla="*/ 66 h 68"/>
                <a:gd name="T78" fmla="*/ 44 w 264"/>
                <a:gd name="T79" fmla="*/ 57 h 68"/>
                <a:gd name="T80" fmla="*/ 50 w 264"/>
                <a:gd name="T81" fmla="*/ 59 h 68"/>
                <a:gd name="T82" fmla="*/ 48 w 264"/>
                <a:gd name="T83" fmla="*/ 64 h 68"/>
                <a:gd name="T84" fmla="*/ 79 w 264"/>
                <a:gd name="T85" fmla="*/ 53 h 68"/>
                <a:gd name="T86" fmla="*/ 59 w 264"/>
                <a:gd name="T87" fmla="*/ 50 h 68"/>
                <a:gd name="T88" fmla="*/ 87 w 264"/>
                <a:gd name="T89" fmla="*/ 50 h 68"/>
                <a:gd name="T90" fmla="*/ 107 w 264"/>
                <a:gd name="T91" fmla="*/ 55 h 68"/>
                <a:gd name="T92" fmla="*/ 124 w 264"/>
                <a:gd name="T93" fmla="*/ 66 h 68"/>
                <a:gd name="T94" fmla="*/ 120 w 264"/>
                <a:gd name="T95" fmla="*/ 66 h 68"/>
                <a:gd name="T96" fmla="*/ 109 w 264"/>
                <a:gd name="T97" fmla="*/ 59 h 68"/>
                <a:gd name="T98" fmla="*/ 118 w 264"/>
                <a:gd name="T99" fmla="*/ 59 h 68"/>
                <a:gd name="T100" fmla="*/ 116 w 264"/>
                <a:gd name="T101" fmla="*/ 66 h 68"/>
                <a:gd name="T102" fmla="*/ 142 w 264"/>
                <a:gd name="T103" fmla="*/ 51 h 68"/>
                <a:gd name="T104" fmla="*/ 153 w 264"/>
                <a:gd name="T105" fmla="*/ 66 h 68"/>
                <a:gd name="T106" fmla="*/ 142 w 264"/>
                <a:gd name="T107" fmla="*/ 62 h 68"/>
                <a:gd name="T108" fmla="*/ 159 w 264"/>
                <a:gd name="T109" fmla="*/ 55 h 68"/>
                <a:gd name="T110" fmla="*/ 170 w 264"/>
                <a:gd name="T111" fmla="*/ 57 h 68"/>
                <a:gd name="T112" fmla="*/ 185 w 264"/>
                <a:gd name="T113" fmla="*/ 50 h 68"/>
                <a:gd name="T114" fmla="*/ 205 w 264"/>
                <a:gd name="T115" fmla="*/ 50 h 68"/>
                <a:gd name="T116" fmla="*/ 212 w 264"/>
                <a:gd name="T117" fmla="*/ 44 h 6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64"/>
                <a:gd name="T178" fmla="*/ 0 h 68"/>
                <a:gd name="T179" fmla="*/ 264 w 264"/>
                <a:gd name="T180" fmla="*/ 68 h 6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64" h="68">
                  <a:moveTo>
                    <a:pt x="22" y="0"/>
                  </a:moveTo>
                  <a:lnTo>
                    <a:pt x="22" y="25"/>
                  </a:lnTo>
                  <a:lnTo>
                    <a:pt x="18" y="25"/>
                  </a:lnTo>
                  <a:lnTo>
                    <a:pt x="18" y="3"/>
                  </a:lnTo>
                  <a:lnTo>
                    <a:pt x="6" y="3"/>
                  </a:lnTo>
                  <a:lnTo>
                    <a:pt x="6" y="25"/>
                  </a:lnTo>
                  <a:lnTo>
                    <a:pt x="2" y="25"/>
                  </a:lnTo>
                  <a:lnTo>
                    <a:pt x="2" y="0"/>
                  </a:lnTo>
                  <a:lnTo>
                    <a:pt x="22" y="0"/>
                  </a:lnTo>
                  <a:close/>
                  <a:moveTo>
                    <a:pt x="44" y="20"/>
                  </a:moveTo>
                  <a:lnTo>
                    <a:pt x="44" y="22"/>
                  </a:lnTo>
                  <a:lnTo>
                    <a:pt x="44" y="24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39" y="27"/>
                  </a:lnTo>
                  <a:lnTo>
                    <a:pt x="37" y="27"/>
                  </a:lnTo>
                  <a:lnTo>
                    <a:pt x="33" y="27"/>
                  </a:lnTo>
                  <a:lnTo>
                    <a:pt x="31" y="25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30" y="9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4" y="11"/>
                  </a:lnTo>
                  <a:lnTo>
                    <a:pt x="44" y="14"/>
                  </a:lnTo>
                  <a:lnTo>
                    <a:pt x="44" y="18"/>
                  </a:lnTo>
                  <a:lnTo>
                    <a:pt x="31" y="18"/>
                  </a:lnTo>
                  <a:lnTo>
                    <a:pt x="31" y="20"/>
                  </a:lnTo>
                  <a:lnTo>
                    <a:pt x="33" y="22"/>
                  </a:lnTo>
                  <a:lnTo>
                    <a:pt x="33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1" y="22"/>
                  </a:lnTo>
                  <a:lnTo>
                    <a:pt x="42" y="20"/>
                  </a:lnTo>
                  <a:lnTo>
                    <a:pt x="44" y="20"/>
                  </a:lnTo>
                  <a:close/>
                  <a:moveTo>
                    <a:pt x="42" y="14"/>
                  </a:moveTo>
                  <a:lnTo>
                    <a:pt x="41" y="13"/>
                  </a:lnTo>
                  <a:lnTo>
                    <a:pt x="41" y="11"/>
                  </a:lnTo>
                  <a:lnTo>
                    <a:pt x="39" y="9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1" y="14"/>
                  </a:lnTo>
                  <a:lnTo>
                    <a:pt x="42" y="14"/>
                  </a:lnTo>
                  <a:close/>
                  <a:moveTo>
                    <a:pt x="55" y="9"/>
                  </a:moveTo>
                  <a:lnTo>
                    <a:pt x="55" y="25"/>
                  </a:lnTo>
                  <a:lnTo>
                    <a:pt x="52" y="25"/>
                  </a:lnTo>
                  <a:lnTo>
                    <a:pt x="52" y="9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55" y="9"/>
                  </a:lnTo>
                  <a:close/>
                  <a:moveTo>
                    <a:pt x="65" y="7"/>
                  </a:moveTo>
                  <a:lnTo>
                    <a:pt x="68" y="7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9" y="9"/>
                  </a:lnTo>
                  <a:lnTo>
                    <a:pt x="81" y="11"/>
                  </a:lnTo>
                  <a:lnTo>
                    <a:pt x="81" y="13"/>
                  </a:lnTo>
                  <a:lnTo>
                    <a:pt x="81" y="16"/>
                  </a:lnTo>
                  <a:lnTo>
                    <a:pt x="81" y="18"/>
                  </a:lnTo>
                  <a:lnTo>
                    <a:pt x="81" y="22"/>
                  </a:lnTo>
                  <a:lnTo>
                    <a:pt x="79" y="24"/>
                  </a:lnTo>
                  <a:lnTo>
                    <a:pt x="78" y="25"/>
                  </a:lnTo>
                  <a:lnTo>
                    <a:pt x="76" y="27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70" y="25"/>
                  </a:lnTo>
                  <a:lnTo>
                    <a:pt x="68" y="25"/>
                  </a:lnTo>
                  <a:lnTo>
                    <a:pt x="68" y="24"/>
                  </a:lnTo>
                  <a:lnTo>
                    <a:pt x="68" y="35"/>
                  </a:lnTo>
                  <a:lnTo>
                    <a:pt x="65" y="35"/>
                  </a:lnTo>
                  <a:lnTo>
                    <a:pt x="65" y="7"/>
                  </a:lnTo>
                  <a:close/>
                  <a:moveTo>
                    <a:pt x="72" y="24"/>
                  </a:moveTo>
                  <a:lnTo>
                    <a:pt x="74" y="24"/>
                  </a:lnTo>
                  <a:lnTo>
                    <a:pt x="76" y="24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8" y="18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3"/>
                  </a:lnTo>
                  <a:lnTo>
                    <a:pt x="78" y="11"/>
                  </a:lnTo>
                  <a:lnTo>
                    <a:pt x="76" y="11"/>
                  </a:lnTo>
                  <a:lnTo>
                    <a:pt x="76" y="9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68" y="11"/>
                  </a:lnTo>
                  <a:lnTo>
                    <a:pt x="68" y="14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70" y="24"/>
                  </a:lnTo>
                  <a:lnTo>
                    <a:pt x="72" y="24"/>
                  </a:lnTo>
                  <a:close/>
                  <a:moveTo>
                    <a:pt x="92" y="7"/>
                  </a:moveTo>
                  <a:lnTo>
                    <a:pt x="96" y="7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2" y="11"/>
                  </a:lnTo>
                  <a:lnTo>
                    <a:pt x="102" y="14"/>
                  </a:lnTo>
                  <a:lnTo>
                    <a:pt x="102" y="16"/>
                  </a:lnTo>
                  <a:lnTo>
                    <a:pt x="102" y="20"/>
                  </a:lnTo>
                  <a:lnTo>
                    <a:pt x="102" y="22"/>
                  </a:lnTo>
                  <a:lnTo>
                    <a:pt x="100" y="24"/>
                  </a:lnTo>
                  <a:lnTo>
                    <a:pt x="98" y="25"/>
                  </a:lnTo>
                  <a:lnTo>
                    <a:pt x="96" y="27"/>
                  </a:lnTo>
                  <a:lnTo>
                    <a:pt x="92" y="27"/>
                  </a:lnTo>
                  <a:lnTo>
                    <a:pt x="90" y="27"/>
                  </a:lnTo>
                  <a:lnTo>
                    <a:pt x="89" y="25"/>
                  </a:lnTo>
                  <a:lnTo>
                    <a:pt x="87" y="24"/>
                  </a:lnTo>
                  <a:lnTo>
                    <a:pt x="85" y="22"/>
                  </a:lnTo>
                  <a:lnTo>
                    <a:pt x="85" y="20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1"/>
                  </a:lnTo>
                  <a:lnTo>
                    <a:pt x="87" y="9"/>
                  </a:lnTo>
                  <a:lnTo>
                    <a:pt x="89" y="7"/>
                  </a:lnTo>
                  <a:lnTo>
                    <a:pt x="90" y="7"/>
                  </a:lnTo>
                  <a:lnTo>
                    <a:pt x="92" y="7"/>
                  </a:lnTo>
                  <a:close/>
                  <a:moveTo>
                    <a:pt x="92" y="24"/>
                  </a:moveTo>
                  <a:lnTo>
                    <a:pt x="94" y="24"/>
                  </a:lnTo>
                  <a:lnTo>
                    <a:pt x="96" y="24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8" y="18"/>
                  </a:lnTo>
                  <a:lnTo>
                    <a:pt x="100" y="16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8" y="11"/>
                  </a:lnTo>
                  <a:lnTo>
                    <a:pt x="96" y="11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0" y="9"/>
                  </a:lnTo>
                  <a:lnTo>
                    <a:pt x="90" y="11"/>
                  </a:lnTo>
                  <a:lnTo>
                    <a:pt x="89" y="11"/>
                  </a:lnTo>
                  <a:lnTo>
                    <a:pt x="89" y="13"/>
                  </a:lnTo>
                  <a:lnTo>
                    <a:pt x="87" y="14"/>
                  </a:lnTo>
                  <a:lnTo>
                    <a:pt x="87" y="16"/>
                  </a:lnTo>
                  <a:lnTo>
                    <a:pt x="87" y="18"/>
                  </a:lnTo>
                  <a:lnTo>
                    <a:pt x="89" y="20"/>
                  </a:lnTo>
                  <a:lnTo>
                    <a:pt x="89" y="22"/>
                  </a:lnTo>
                  <a:lnTo>
                    <a:pt x="90" y="24"/>
                  </a:lnTo>
                  <a:lnTo>
                    <a:pt x="92" y="24"/>
                  </a:lnTo>
                  <a:close/>
                  <a:moveTo>
                    <a:pt x="122" y="7"/>
                  </a:moveTo>
                  <a:lnTo>
                    <a:pt x="122" y="25"/>
                  </a:lnTo>
                  <a:lnTo>
                    <a:pt x="118" y="25"/>
                  </a:lnTo>
                  <a:lnTo>
                    <a:pt x="118" y="9"/>
                  </a:lnTo>
                  <a:lnTo>
                    <a:pt x="109" y="9"/>
                  </a:lnTo>
                  <a:lnTo>
                    <a:pt x="109" y="25"/>
                  </a:lnTo>
                  <a:lnTo>
                    <a:pt x="105" y="25"/>
                  </a:lnTo>
                  <a:lnTo>
                    <a:pt x="105" y="7"/>
                  </a:lnTo>
                  <a:lnTo>
                    <a:pt x="122" y="7"/>
                  </a:lnTo>
                  <a:close/>
                  <a:moveTo>
                    <a:pt x="127" y="13"/>
                  </a:moveTo>
                  <a:lnTo>
                    <a:pt x="127" y="9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7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11"/>
                  </a:lnTo>
                  <a:lnTo>
                    <a:pt x="142" y="24"/>
                  </a:lnTo>
                  <a:lnTo>
                    <a:pt x="144" y="24"/>
                  </a:lnTo>
                  <a:lnTo>
                    <a:pt x="144" y="25"/>
                  </a:lnTo>
                  <a:lnTo>
                    <a:pt x="144" y="27"/>
                  </a:lnTo>
                  <a:lnTo>
                    <a:pt x="142" y="27"/>
                  </a:lnTo>
                  <a:lnTo>
                    <a:pt x="140" y="27"/>
                  </a:lnTo>
                  <a:lnTo>
                    <a:pt x="140" y="25"/>
                  </a:lnTo>
                  <a:lnTo>
                    <a:pt x="139" y="25"/>
                  </a:lnTo>
                  <a:lnTo>
                    <a:pt x="139" y="24"/>
                  </a:lnTo>
                  <a:lnTo>
                    <a:pt x="139" y="25"/>
                  </a:lnTo>
                  <a:lnTo>
                    <a:pt x="137" y="25"/>
                  </a:lnTo>
                  <a:lnTo>
                    <a:pt x="135" y="27"/>
                  </a:lnTo>
                  <a:lnTo>
                    <a:pt x="131" y="27"/>
                  </a:lnTo>
                  <a:lnTo>
                    <a:pt x="129" y="27"/>
                  </a:lnTo>
                  <a:lnTo>
                    <a:pt x="129" y="25"/>
                  </a:lnTo>
                  <a:lnTo>
                    <a:pt x="127" y="25"/>
                  </a:lnTo>
                  <a:lnTo>
                    <a:pt x="127" y="24"/>
                  </a:lnTo>
                  <a:lnTo>
                    <a:pt x="126" y="24"/>
                  </a:lnTo>
                  <a:lnTo>
                    <a:pt x="126" y="22"/>
                  </a:lnTo>
                  <a:lnTo>
                    <a:pt x="126" y="20"/>
                  </a:lnTo>
                  <a:lnTo>
                    <a:pt x="127" y="18"/>
                  </a:lnTo>
                  <a:lnTo>
                    <a:pt x="129" y="16"/>
                  </a:lnTo>
                  <a:lnTo>
                    <a:pt x="131" y="14"/>
                  </a:lnTo>
                  <a:lnTo>
                    <a:pt x="137" y="14"/>
                  </a:lnTo>
                  <a:lnTo>
                    <a:pt x="139" y="14"/>
                  </a:lnTo>
                  <a:lnTo>
                    <a:pt x="139" y="13"/>
                  </a:lnTo>
                  <a:lnTo>
                    <a:pt x="139" y="9"/>
                  </a:lnTo>
                  <a:lnTo>
                    <a:pt x="135" y="9"/>
                  </a:lnTo>
                  <a:lnTo>
                    <a:pt x="133" y="9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7" y="13"/>
                  </a:lnTo>
                  <a:close/>
                  <a:moveTo>
                    <a:pt x="139" y="16"/>
                  </a:moveTo>
                  <a:lnTo>
                    <a:pt x="139" y="16"/>
                  </a:lnTo>
                  <a:lnTo>
                    <a:pt x="137" y="16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1" y="18"/>
                  </a:lnTo>
                  <a:lnTo>
                    <a:pt x="129" y="18"/>
                  </a:lnTo>
                  <a:lnTo>
                    <a:pt x="129" y="20"/>
                  </a:lnTo>
                  <a:lnTo>
                    <a:pt x="129" y="24"/>
                  </a:lnTo>
                  <a:lnTo>
                    <a:pt x="133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9" y="22"/>
                  </a:lnTo>
                  <a:lnTo>
                    <a:pt x="139" y="20"/>
                  </a:lnTo>
                  <a:lnTo>
                    <a:pt x="139" y="16"/>
                  </a:lnTo>
                  <a:close/>
                  <a:moveTo>
                    <a:pt x="148" y="7"/>
                  </a:moveTo>
                  <a:lnTo>
                    <a:pt x="157" y="7"/>
                  </a:lnTo>
                  <a:lnTo>
                    <a:pt x="161" y="7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3" y="14"/>
                  </a:lnTo>
                  <a:lnTo>
                    <a:pt x="161" y="14"/>
                  </a:lnTo>
                  <a:lnTo>
                    <a:pt x="161" y="16"/>
                  </a:lnTo>
                  <a:lnTo>
                    <a:pt x="163" y="16"/>
                  </a:lnTo>
                  <a:lnTo>
                    <a:pt x="163" y="18"/>
                  </a:lnTo>
                  <a:lnTo>
                    <a:pt x="164" y="18"/>
                  </a:lnTo>
                  <a:lnTo>
                    <a:pt x="164" y="20"/>
                  </a:lnTo>
                  <a:lnTo>
                    <a:pt x="164" y="22"/>
                  </a:lnTo>
                  <a:lnTo>
                    <a:pt x="164" y="24"/>
                  </a:lnTo>
                  <a:lnTo>
                    <a:pt x="163" y="25"/>
                  </a:lnTo>
                  <a:lnTo>
                    <a:pt x="161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48" y="25"/>
                  </a:lnTo>
                  <a:lnTo>
                    <a:pt x="148" y="7"/>
                  </a:lnTo>
                  <a:close/>
                  <a:moveTo>
                    <a:pt x="151" y="14"/>
                  </a:moveTo>
                  <a:lnTo>
                    <a:pt x="155" y="14"/>
                  </a:lnTo>
                  <a:lnTo>
                    <a:pt x="157" y="14"/>
                  </a:lnTo>
                  <a:lnTo>
                    <a:pt x="159" y="14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7" y="9"/>
                  </a:lnTo>
                  <a:lnTo>
                    <a:pt x="155" y="9"/>
                  </a:lnTo>
                  <a:lnTo>
                    <a:pt x="151" y="9"/>
                  </a:lnTo>
                  <a:lnTo>
                    <a:pt x="151" y="14"/>
                  </a:lnTo>
                  <a:close/>
                  <a:moveTo>
                    <a:pt x="151" y="24"/>
                  </a:moveTo>
                  <a:lnTo>
                    <a:pt x="157" y="24"/>
                  </a:lnTo>
                  <a:lnTo>
                    <a:pt x="159" y="24"/>
                  </a:lnTo>
                  <a:lnTo>
                    <a:pt x="161" y="24"/>
                  </a:lnTo>
                  <a:lnTo>
                    <a:pt x="161" y="22"/>
                  </a:lnTo>
                  <a:lnTo>
                    <a:pt x="161" y="20"/>
                  </a:lnTo>
                  <a:lnTo>
                    <a:pt x="161" y="18"/>
                  </a:lnTo>
                  <a:lnTo>
                    <a:pt x="159" y="18"/>
                  </a:lnTo>
                  <a:lnTo>
                    <a:pt x="157" y="18"/>
                  </a:lnTo>
                  <a:lnTo>
                    <a:pt x="151" y="18"/>
                  </a:lnTo>
                  <a:lnTo>
                    <a:pt x="151" y="24"/>
                  </a:lnTo>
                  <a:close/>
                  <a:moveTo>
                    <a:pt x="172" y="9"/>
                  </a:moveTo>
                  <a:lnTo>
                    <a:pt x="172" y="22"/>
                  </a:lnTo>
                  <a:lnTo>
                    <a:pt x="172" y="24"/>
                  </a:lnTo>
                  <a:lnTo>
                    <a:pt x="170" y="25"/>
                  </a:lnTo>
                  <a:lnTo>
                    <a:pt x="168" y="25"/>
                  </a:lnTo>
                  <a:lnTo>
                    <a:pt x="166" y="27"/>
                  </a:lnTo>
                  <a:lnTo>
                    <a:pt x="166" y="24"/>
                  </a:lnTo>
                  <a:lnTo>
                    <a:pt x="168" y="24"/>
                  </a:lnTo>
                  <a:lnTo>
                    <a:pt x="168" y="22"/>
                  </a:lnTo>
                  <a:lnTo>
                    <a:pt x="168" y="7"/>
                  </a:lnTo>
                  <a:lnTo>
                    <a:pt x="183" y="7"/>
                  </a:lnTo>
                  <a:lnTo>
                    <a:pt x="183" y="25"/>
                  </a:lnTo>
                  <a:lnTo>
                    <a:pt x="179" y="25"/>
                  </a:lnTo>
                  <a:lnTo>
                    <a:pt x="179" y="9"/>
                  </a:lnTo>
                  <a:lnTo>
                    <a:pt x="172" y="9"/>
                  </a:lnTo>
                  <a:close/>
                  <a:moveTo>
                    <a:pt x="196" y="7"/>
                  </a:moveTo>
                  <a:lnTo>
                    <a:pt x="198" y="7"/>
                  </a:lnTo>
                  <a:lnTo>
                    <a:pt x="201" y="7"/>
                  </a:lnTo>
                  <a:lnTo>
                    <a:pt x="203" y="9"/>
                  </a:lnTo>
                  <a:lnTo>
                    <a:pt x="203" y="11"/>
                  </a:lnTo>
                  <a:lnTo>
                    <a:pt x="205" y="14"/>
                  </a:lnTo>
                  <a:lnTo>
                    <a:pt x="205" y="16"/>
                  </a:lnTo>
                  <a:lnTo>
                    <a:pt x="205" y="20"/>
                  </a:lnTo>
                  <a:lnTo>
                    <a:pt x="203" y="22"/>
                  </a:lnTo>
                  <a:lnTo>
                    <a:pt x="203" y="24"/>
                  </a:lnTo>
                  <a:lnTo>
                    <a:pt x="201" y="25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2" y="27"/>
                  </a:lnTo>
                  <a:lnTo>
                    <a:pt x="190" y="25"/>
                  </a:lnTo>
                  <a:lnTo>
                    <a:pt x="188" y="24"/>
                  </a:lnTo>
                  <a:lnTo>
                    <a:pt x="188" y="22"/>
                  </a:lnTo>
                  <a:lnTo>
                    <a:pt x="187" y="20"/>
                  </a:lnTo>
                  <a:lnTo>
                    <a:pt x="187" y="16"/>
                  </a:lnTo>
                  <a:lnTo>
                    <a:pt x="187" y="14"/>
                  </a:lnTo>
                  <a:lnTo>
                    <a:pt x="188" y="11"/>
                  </a:lnTo>
                  <a:lnTo>
                    <a:pt x="188" y="9"/>
                  </a:lnTo>
                  <a:lnTo>
                    <a:pt x="190" y="7"/>
                  </a:lnTo>
                  <a:lnTo>
                    <a:pt x="192" y="7"/>
                  </a:lnTo>
                  <a:lnTo>
                    <a:pt x="196" y="7"/>
                  </a:lnTo>
                  <a:close/>
                  <a:moveTo>
                    <a:pt x="196" y="24"/>
                  </a:moveTo>
                  <a:lnTo>
                    <a:pt x="198" y="24"/>
                  </a:lnTo>
                  <a:lnTo>
                    <a:pt x="199" y="24"/>
                  </a:lnTo>
                  <a:lnTo>
                    <a:pt x="199" y="22"/>
                  </a:lnTo>
                  <a:lnTo>
                    <a:pt x="201" y="20"/>
                  </a:lnTo>
                  <a:lnTo>
                    <a:pt x="201" y="18"/>
                  </a:lnTo>
                  <a:lnTo>
                    <a:pt x="201" y="16"/>
                  </a:lnTo>
                  <a:lnTo>
                    <a:pt x="201" y="14"/>
                  </a:lnTo>
                  <a:lnTo>
                    <a:pt x="201" y="13"/>
                  </a:lnTo>
                  <a:lnTo>
                    <a:pt x="199" y="11"/>
                  </a:lnTo>
                  <a:lnTo>
                    <a:pt x="198" y="9"/>
                  </a:lnTo>
                  <a:lnTo>
                    <a:pt x="196" y="9"/>
                  </a:lnTo>
                  <a:lnTo>
                    <a:pt x="194" y="9"/>
                  </a:lnTo>
                  <a:lnTo>
                    <a:pt x="192" y="11"/>
                  </a:lnTo>
                  <a:lnTo>
                    <a:pt x="190" y="11"/>
                  </a:lnTo>
                  <a:lnTo>
                    <a:pt x="190" y="13"/>
                  </a:lnTo>
                  <a:lnTo>
                    <a:pt x="190" y="14"/>
                  </a:lnTo>
                  <a:lnTo>
                    <a:pt x="190" y="16"/>
                  </a:lnTo>
                  <a:lnTo>
                    <a:pt x="190" y="18"/>
                  </a:lnTo>
                  <a:lnTo>
                    <a:pt x="190" y="20"/>
                  </a:lnTo>
                  <a:lnTo>
                    <a:pt x="190" y="22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6" y="24"/>
                  </a:lnTo>
                  <a:close/>
                  <a:moveTo>
                    <a:pt x="209" y="7"/>
                  </a:moveTo>
                  <a:lnTo>
                    <a:pt x="218" y="7"/>
                  </a:lnTo>
                  <a:lnTo>
                    <a:pt x="222" y="7"/>
                  </a:lnTo>
                  <a:lnTo>
                    <a:pt x="223" y="9"/>
                  </a:lnTo>
                  <a:lnTo>
                    <a:pt x="223" y="13"/>
                  </a:lnTo>
                  <a:lnTo>
                    <a:pt x="223" y="14"/>
                  </a:lnTo>
                  <a:lnTo>
                    <a:pt x="222" y="14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20"/>
                  </a:lnTo>
                  <a:lnTo>
                    <a:pt x="225" y="22"/>
                  </a:lnTo>
                  <a:lnTo>
                    <a:pt x="225" y="24"/>
                  </a:lnTo>
                  <a:lnTo>
                    <a:pt x="223" y="25"/>
                  </a:lnTo>
                  <a:lnTo>
                    <a:pt x="222" y="25"/>
                  </a:lnTo>
                  <a:lnTo>
                    <a:pt x="220" y="25"/>
                  </a:lnTo>
                  <a:lnTo>
                    <a:pt x="218" y="25"/>
                  </a:lnTo>
                  <a:lnTo>
                    <a:pt x="209" y="25"/>
                  </a:lnTo>
                  <a:lnTo>
                    <a:pt x="209" y="7"/>
                  </a:lnTo>
                  <a:close/>
                  <a:moveTo>
                    <a:pt x="212" y="14"/>
                  </a:moveTo>
                  <a:lnTo>
                    <a:pt x="216" y="14"/>
                  </a:lnTo>
                  <a:lnTo>
                    <a:pt x="218" y="14"/>
                  </a:lnTo>
                  <a:lnTo>
                    <a:pt x="220" y="14"/>
                  </a:lnTo>
                  <a:lnTo>
                    <a:pt x="220" y="13"/>
                  </a:lnTo>
                  <a:lnTo>
                    <a:pt x="220" y="11"/>
                  </a:lnTo>
                  <a:lnTo>
                    <a:pt x="218" y="9"/>
                  </a:lnTo>
                  <a:lnTo>
                    <a:pt x="216" y="9"/>
                  </a:lnTo>
                  <a:lnTo>
                    <a:pt x="212" y="9"/>
                  </a:lnTo>
                  <a:lnTo>
                    <a:pt x="212" y="14"/>
                  </a:lnTo>
                  <a:close/>
                  <a:moveTo>
                    <a:pt x="212" y="24"/>
                  </a:moveTo>
                  <a:lnTo>
                    <a:pt x="218" y="24"/>
                  </a:lnTo>
                  <a:lnTo>
                    <a:pt x="220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0"/>
                  </a:lnTo>
                  <a:lnTo>
                    <a:pt x="222" y="18"/>
                  </a:lnTo>
                  <a:lnTo>
                    <a:pt x="220" y="18"/>
                  </a:lnTo>
                  <a:lnTo>
                    <a:pt x="218" y="18"/>
                  </a:lnTo>
                  <a:lnTo>
                    <a:pt x="212" y="18"/>
                  </a:lnTo>
                  <a:lnTo>
                    <a:pt x="212" y="24"/>
                  </a:lnTo>
                  <a:close/>
                  <a:moveTo>
                    <a:pt x="242" y="13"/>
                  </a:moveTo>
                  <a:lnTo>
                    <a:pt x="240" y="11"/>
                  </a:lnTo>
                  <a:lnTo>
                    <a:pt x="236" y="9"/>
                  </a:lnTo>
                  <a:lnTo>
                    <a:pt x="235" y="9"/>
                  </a:lnTo>
                  <a:lnTo>
                    <a:pt x="233" y="11"/>
                  </a:lnTo>
                  <a:lnTo>
                    <a:pt x="231" y="14"/>
                  </a:lnTo>
                  <a:lnTo>
                    <a:pt x="231" y="16"/>
                  </a:lnTo>
                  <a:lnTo>
                    <a:pt x="231" y="20"/>
                  </a:lnTo>
                  <a:lnTo>
                    <a:pt x="233" y="22"/>
                  </a:lnTo>
                  <a:lnTo>
                    <a:pt x="235" y="24"/>
                  </a:lnTo>
                  <a:lnTo>
                    <a:pt x="236" y="24"/>
                  </a:lnTo>
                  <a:lnTo>
                    <a:pt x="238" y="24"/>
                  </a:lnTo>
                  <a:lnTo>
                    <a:pt x="240" y="24"/>
                  </a:lnTo>
                  <a:lnTo>
                    <a:pt x="240" y="22"/>
                  </a:lnTo>
                  <a:lnTo>
                    <a:pt x="242" y="20"/>
                  </a:lnTo>
                  <a:lnTo>
                    <a:pt x="244" y="20"/>
                  </a:lnTo>
                  <a:lnTo>
                    <a:pt x="244" y="22"/>
                  </a:lnTo>
                  <a:lnTo>
                    <a:pt x="242" y="25"/>
                  </a:lnTo>
                  <a:lnTo>
                    <a:pt x="240" y="25"/>
                  </a:lnTo>
                  <a:lnTo>
                    <a:pt x="236" y="27"/>
                  </a:lnTo>
                  <a:lnTo>
                    <a:pt x="235" y="27"/>
                  </a:lnTo>
                  <a:lnTo>
                    <a:pt x="233" y="25"/>
                  </a:lnTo>
                  <a:lnTo>
                    <a:pt x="231" y="24"/>
                  </a:lnTo>
                  <a:lnTo>
                    <a:pt x="229" y="22"/>
                  </a:lnTo>
                  <a:lnTo>
                    <a:pt x="227" y="20"/>
                  </a:lnTo>
                  <a:lnTo>
                    <a:pt x="227" y="16"/>
                  </a:lnTo>
                  <a:lnTo>
                    <a:pt x="227" y="14"/>
                  </a:lnTo>
                  <a:lnTo>
                    <a:pt x="229" y="11"/>
                  </a:lnTo>
                  <a:lnTo>
                    <a:pt x="231" y="9"/>
                  </a:lnTo>
                  <a:lnTo>
                    <a:pt x="233" y="7"/>
                  </a:lnTo>
                  <a:lnTo>
                    <a:pt x="235" y="7"/>
                  </a:lnTo>
                  <a:lnTo>
                    <a:pt x="236" y="7"/>
                  </a:lnTo>
                  <a:lnTo>
                    <a:pt x="240" y="7"/>
                  </a:lnTo>
                  <a:lnTo>
                    <a:pt x="242" y="7"/>
                  </a:lnTo>
                  <a:lnTo>
                    <a:pt x="242" y="9"/>
                  </a:lnTo>
                  <a:lnTo>
                    <a:pt x="244" y="11"/>
                  </a:lnTo>
                  <a:lnTo>
                    <a:pt x="244" y="13"/>
                  </a:lnTo>
                  <a:lnTo>
                    <a:pt x="242" y="13"/>
                  </a:lnTo>
                  <a:close/>
                  <a:moveTo>
                    <a:pt x="264" y="25"/>
                  </a:moveTo>
                  <a:lnTo>
                    <a:pt x="260" y="25"/>
                  </a:lnTo>
                  <a:lnTo>
                    <a:pt x="253" y="18"/>
                  </a:lnTo>
                  <a:lnTo>
                    <a:pt x="251" y="18"/>
                  </a:lnTo>
                  <a:lnTo>
                    <a:pt x="251" y="25"/>
                  </a:lnTo>
                  <a:lnTo>
                    <a:pt x="248" y="25"/>
                  </a:lnTo>
                  <a:lnTo>
                    <a:pt x="248" y="7"/>
                  </a:lnTo>
                  <a:lnTo>
                    <a:pt x="251" y="7"/>
                  </a:lnTo>
                  <a:lnTo>
                    <a:pt x="251" y="14"/>
                  </a:lnTo>
                  <a:lnTo>
                    <a:pt x="260" y="7"/>
                  </a:lnTo>
                  <a:lnTo>
                    <a:pt x="264" y="7"/>
                  </a:lnTo>
                  <a:lnTo>
                    <a:pt x="255" y="14"/>
                  </a:lnTo>
                  <a:lnTo>
                    <a:pt x="264" y="25"/>
                  </a:lnTo>
                  <a:close/>
                  <a:moveTo>
                    <a:pt x="9" y="57"/>
                  </a:moveTo>
                  <a:lnTo>
                    <a:pt x="9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9" y="57"/>
                  </a:lnTo>
                  <a:close/>
                  <a:moveTo>
                    <a:pt x="18" y="68"/>
                  </a:moveTo>
                  <a:lnTo>
                    <a:pt x="15" y="68"/>
                  </a:lnTo>
                  <a:lnTo>
                    <a:pt x="15" y="42"/>
                  </a:lnTo>
                  <a:lnTo>
                    <a:pt x="18" y="42"/>
                  </a:lnTo>
                  <a:lnTo>
                    <a:pt x="18" y="55"/>
                  </a:lnTo>
                  <a:lnTo>
                    <a:pt x="31" y="42"/>
                  </a:lnTo>
                  <a:lnTo>
                    <a:pt x="35" y="42"/>
                  </a:lnTo>
                  <a:lnTo>
                    <a:pt x="24" y="51"/>
                  </a:lnTo>
                  <a:lnTo>
                    <a:pt x="37" y="68"/>
                  </a:lnTo>
                  <a:lnTo>
                    <a:pt x="31" y="68"/>
                  </a:lnTo>
                  <a:lnTo>
                    <a:pt x="22" y="55"/>
                  </a:lnTo>
                  <a:lnTo>
                    <a:pt x="18" y="59"/>
                  </a:lnTo>
                  <a:lnTo>
                    <a:pt x="18" y="68"/>
                  </a:lnTo>
                  <a:close/>
                  <a:moveTo>
                    <a:pt x="39" y="55"/>
                  </a:moveTo>
                  <a:lnTo>
                    <a:pt x="39" y="51"/>
                  </a:lnTo>
                  <a:lnTo>
                    <a:pt x="41" y="50"/>
                  </a:lnTo>
                  <a:lnTo>
                    <a:pt x="42" y="48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2" y="50"/>
                  </a:lnTo>
                  <a:lnTo>
                    <a:pt x="54" y="51"/>
                  </a:lnTo>
                  <a:lnTo>
                    <a:pt x="54" y="53"/>
                  </a:lnTo>
                  <a:lnTo>
                    <a:pt x="54" y="64"/>
                  </a:lnTo>
                  <a:lnTo>
                    <a:pt x="54" y="66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4" y="68"/>
                  </a:lnTo>
                  <a:lnTo>
                    <a:pt x="52" y="68"/>
                  </a:lnTo>
                  <a:lnTo>
                    <a:pt x="52" y="66"/>
                  </a:lnTo>
                  <a:lnTo>
                    <a:pt x="50" y="66"/>
                  </a:lnTo>
                  <a:lnTo>
                    <a:pt x="48" y="68"/>
                  </a:lnTo>
                  <a:lnTo>
                    <a:pt x="46" y="68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1" y="68"/>
                  </a:lnTo>
                  <a:lnTo>
                    <a:pt x="39" y="68"/>
                  </a:lnTo>
                  <a:lnTo>
                    <a:pt x="39" y="66"/>
                  </a:lnTo>
                  <a:lnTo>
                    <a:pt x="37" y="64"/>
                  </a:lnTo>
                  <a:lnTo>
                    <a:pt x="37" y="62"/>
                  </a:lnTo>
                  <a:lnTo>
                    <a:pt x="39" y="61"/>
                  </a:lnTo>
                  <a:lnTo>
                    <a:pt x="39" y="59"/>
                  </a:lnTo>
                  <a:lnTo>
                    <a:pt x="41" y="59"/>
                  </a:lnTo>
                  <a:lnTo>
                    <a:pt x="44" y="57"/>
                  </a:lnTo>
                  <a:lnTo>
                    <a:pt x="50" y="57"/>
                  </a:lnTo>
                  <a:lnTo>
                    <a:pt x="50" y="55"/>
                  </a:lnTo>
                  <a:lnTo>
                    <a:pt x="50" y="53"/>
                  </a:lnTo>
                  <a:lnTo>
                    <a:pt x="50" y="51"/>
                  </a:lnTo>
                  <a:lnTo>
                    <a:pt x="46" y="51"/>
                  </a:lnTo>
                  <a:lnTo>
                    <a:pt x="44" y="51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2" y="55"/>
                  </a:lnTo>
                  <a:lnTo>
                    <a:pt x="39" y="55"/>
                  </a:lnTo>
                  <a:close/>
                  <a:moveTo>
                    <a:pt x="50" y="59"/>
                  </a:moveTo>
                  <a:lnTo>
                    <a:pt x="50" y="59"/>
                  </a:lnTo>
                  <a:lnTo>
                    <a:pt x="48" y="59"/>
                  </a:lnTo>
                  <a:lnTo>
                    <a:pt x="44" y="59"/>
                  </a:lnTo>
                  <a:lnTo>
                    <a:pt x="44" y="61"/>
                  </a:lnTo>
                  <a:lnTo>
                    <a:pt x="42" y="61"/>
                  </a:lnTo>
                  <a:lnTo>
                    <a:pt x="41" y="62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8" y="66"/>
                  </a:lnTo>
                  <a:lnTo>
                    <a:pt x="48" y="64"/>
                  </a:lnTo>
                  <a:lnTo>
                    <a:pt x="50" y="64"/>
                  </a:lnTo>
                  <a:lnTo>
                    <a:pt x="50" y="62"/>
                  </a:lnTo>
                  <a:lnTo>
                    <a:pt x="50" y="59"/>
                  </a:lnTo>
                  <a:close/>
                  <a:moveTo>
                    <a:pt x="70" y="64"/>
                  </a:moveTo>
                  <a:lnTo>
                    <a:pt x="78" y="50"/>
                  </a:lnTo>
                  <a:lnTo>
                    <a:pt x="81" y="50"/>
                  </a:lnTo>
                  <a:lnTo>
                    <a:pt x="81" y="68"/>
                  </a:lnTo>
                  <a:lnTo>
                    <a:pt x="78" y="68"/>
                  </a:lnTo>
                  <a:lnTo>
                    <a:pt x="78" y="57"/>
                  </a:lnTo>
                  <a:lnTo>
                    <a:pt x="78" y="55"/>
                  </a:lnTo>
                  <a:lnTo>
                    <a:pt x="79" y="53"/>
                  </a:lnTo>
                  <a:lnTo>
                    <a:pt x="78" y="53"/>
                  </a:lnTo>
                  <a:lnTo>
                    <a:pt x="72" y="68"/>
                  </a:lnTo>
                  <a:lnTo>
                    <a:pt x="68" y="68"/>
                  </a:lnTo>
                  <a:lnTo>
                    <a:pt x="63" y="53"/>
                  </a:lnTo>
                  <a:lnTo>
                    <a:pt x="63" y="55"/>
                  </a:lnTo>
                  <a:lnTo>
                    <a:pt x="63" y="57"/>
                  </a:lnTo>
                  <a:lnTo>
                    <a:pt x="63" y="68"/>
                  </a:lnTo>
                  <a:lnTo>
                    <a:pt x="59" y="68"/>
                  </a:lnTo>
                  <a:lnTo>
                    <a:pt x="59" y="50"/>
                  </a:lnTo>
                  <a:lnTo>
                    <a:pt x="65" y="50"/>
                  </a:lnTo>
                  <a:lnTo>
                    <a:pt x="70" y="64"/>
                  </a:lnTo>
                  <a:close/>
                  <a:moveTo>
                    <a:pt x="100" y="68"/>
                  </a:moveTo>
                  <a:lnTo>
                    <a:pt x="100" y="59"/>
                  </a:lnTo>
                  <a:lnTo>
                    <a:pt x="98" y="61"/>
                  </a:lnTo>
                  <a:lnTo>
                    <a:pt x="96" y="61"/>
                  </a:lnTo>
                  <a:lnTo>
                    <a:pt x="94" y="61"/>
                  </a:lnTo>
                  <a:lnTo>
                    <a:pt x="92" y="61"/>
                  </a:lnTo>
                  <a:lnTo>
                    <a:pt x="90" y="61"/>
                  </a:lnTo>
                  <a:lnTo>
                    <a:pt x="89" y="59"/>
                  </a:lnTo>
                  <a:lnTo>
                    <a:pt x="87" y="59"/>
                  </a:lnTo>
                  <a:lnTo>
                    <a:pt x="87" y="55"/>
                  </a:lnTo>
                  <a:lnTo>
                    <a:pt x="87" y="50"/>
                  </a:lnTo>
                  <a:lnTo>
                    <a:pt x="90" y="50"/>
                  </a:lnTo>
                  <a:lnTo>
                    <a:pt x="90" y="55"/>
                  </a:lnTo>
                  <a:lnTo>
                    <a:pt x="90" y="57"/>
                  </a:lnTo>
                  <a:lnTo>
                    <a:pt x="94" y="59"/>
                  </a:lnTo>
                  <a:lnTo>
                    <a:pt x="96" y="59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100" y="57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02" y="68"/>
                  </a:lnTo>
                  <a:lnTo>
                    <a:pt x="100" y="68"/>
                  </a:lnTo>
                  <a:close/>
                  <a:moveTo>
                    <a:pt x="107" y="55"/>
                  </a:moveTo>
                  <a:lnTo>
                    <a:pt x="107" y="51"/>
                  </a:lnTo>
                  <a:lnTo>
                    <a:pt x="109" y="50"/>
                  </a:lnTo>
                  <a:lnTo>
                    <a:pt x="113" y="48"/>
                  </a:lnTo>
                  <a:lnTo>
                    <a:pt x="115" y="48"/>
                  </a:lnTo>
                  <a:lnTo>
                    <a:pt x="116" y="48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2" y="50"/>
                  </a:lnTo>
                  <a:lnTo>
                    <a:pt x="122" y="51"/>
                  </a:lnTo>
                  <a:lnTo>
                    <a:pt x="122" y="53"/>
                  </a:lnTo>
                  <a:lnTo>
                    <a:pt x="122" y="64"/>
                  </a:lnTo>
                  <a:lnTo>
                    <a:pt x="124" y="66"/>
                  </a:lnTo>
                  <a:lnTo>
                    <a:pt x="126" y="66"/>
                  </a:lnTo>
                  <a:lnTo>
                    <a:pt x="126" y="68"/>
                  </a:lnTo>
                  <a:lnTo>
                    <a:pt x="124" y="68"/>
                  </a:lnTo>
                  <a:lnTo>
                    <a:pt x="122" y="68"/>
                  </a:lnTo>
                  <a:lnTo>
                    <a:pt x="120" y="68"/>
                  </a:lnTo>
                  <a:lnTo>
                    <a:pt x="120" y="66"/>
                  </a:lnTo>
                  <a:lnTo>
                    <a:pt x="118" y="66"/>
                  </a:lnTo>
                  <a:lnTo>
                    <a:pt x="116" y="68"/>
                  </a:lnTo>
                  <a:lnTo>
                    <a:pt x="115" y="68"/>
                  </a:lnTo>
                  <a:lnTo>
                    <a:pt x="113" y="68"/>
                  </a:lnTo>
                  <a:lnTo>
                    <a:pt x="111" y="68"/>
                  </a:lnTo>
                  <a:lnTo>
                    <a:pt x="109" y="68"/>
                  </a:lnTo>
                  <a:lnTo>
                    <a:pt x="107" y="68"/>
                  </a:lnTo>
                  <a:lnTo>
                    <a:pt x="107" y="66"/>
                  </a:lnTo>
                  <a:lnTo>
                    <a:pt x="107" y="64"/>
                  </a:lnTo>
                  <a:lnTo>
                    <a:pt x="107" y="62"/>
                  </a:lnTo>
                  <a:lnTo>
                    <a:pt x="107" y="61"/>
                  </a:lnTo>
                  <a:lnTo>
                    <a:pt x="107" y="59"/>
                  </a:lnTo>
                  <a:lnTo>
                    <a:pt x="109" y="59"/>
                  </a:lnTo>
                  <a:lnTo>
                    <a:pt x="113" y="57"/>
                  </a:lnTo>
                  <a:lnTo>
                    <a:pt x="118" y="57"/>
                  </a:lnTo>
                  <a:lnTo>
                    <a:pt x="118" y="55"/>
                  </a:lnTo>
                  <a:lnTo>
                    <a:pt x="120" y="53"/>
                  </a:lnTo>
                  <a:lnTo>
                    <a:pt x="118" y="51"/>
                  </a:lnTo>
                  <a:lnTo>
                    <a:pt x="115" y="51"/>
                  </a:lnTo>
                  <a:lnTo>
                    <a:pt x="113" y="51"/>
                  </a:lnTo>
                  <a:lnTo>
                    <a:pt x="111" y="51"/>
                  </a:lnTo>
                  <a:lnTo>
                    <a:pt x="111" y="53"/>
                  </a:lnTo>
                  <a:lnTo>
                    <a:pt x="111" y="55"/>
                  </a:lnTo>
                  <a:lnTo>
                    <a:pt x="107" y="55"/>
                  </a:lnTo>
                  <a:close/>
                  <a:moveTo>
                    <a:pt x="120" y="59"/>
                  </a:moveTo>
                  <a:lnTo>
                    <a:pt x="118" y="59"/>
                  </a:lnTo>
                  <a:lnTo>
                    <a:pt x="116" y="59"/>
                  </a:lnTo>
                  <a:lnTo>
                    <a:pt x="115" y="59"/>
                  </a:lnTo>
                  <a:lnTo>
                    <a:pt x="113" y="61"/>
                  </a:lnTo>
                  <a:lnTo>
                    <a:pt x="111" y="61"/>
                  </a:lnTo>
                  <a:lnTo>
                    <a:pt x="109" y="62"/>
                  </a:lnTo>
                  <a:lnTo>
                    <a:pt x="111" y="66"/>
                  </a:lnTo>
                  <a:lnTo>
                    <a:pt x="113" y="66"/>
                  </a:lnTo>
                  <a:lnTo>
                    <a:pt x="115" y="66"/>
                  </a:lnTo>
                  <a:lnTo>
                    <a:pt x="116" y="66"/>
                  </a:lnTo>
                  <a:lnTo>
                    <a:pt x="118" y="64"/>
                  </a:lnTo>
                  <a:lnTo>
                    <a:pt x="120" y="62"/>
                  </a:lnTo>
                  <a:lnTo>
                    <a:pt x="120" y="59"/>
                  </a:lnTo>
                  <a:close/>
                  <a:moveTo>
                    <a:pt x="135" y="51"/>
                  </a:moveTo>
                  <a:lnTo>
                    <a:pt x="135" y="68"/>
                  </a:lnTo>
                  <a:lnTo>
                    <a:pt x="133" y="68"/>
                  </a:lnTo>
                  <a:lnTo>
                    <a:pt x="133" y="51"/>
                  </a:lnTo>
                  <a:lnTo>
                    <a:pt x="126" y="51"/>
                  </a:lnTo>
                  <a:lnTo>
                    <a:pt x="126" y="50"/>
                  </a:lnTo>
                  <a:lnTo>
                    <a:pt x="142" y="50"/>
                  </a:lnTo>
                  <a:lnTo>
                    <a:pt x="142" y="51"/>
                  </a:lnTo>
                  <a:lnTo>
                    <a:pt x="135" y="51"/>
                  </a:lnTo>
                  <a:close/>
                  <a:moveTo>
                    <a:pt x="157" y="55"/>
                  </a:moveTo>
                  <a:lnTo>
                    <a:pt x="155" y="51"/>
                  </a:lnTo>
                  <a:lnTo>
                    <a:pt x="151" y="51"/>
                  </a:lnTo>
                  <a:lnTo>
                    <a:pt x="150" y="51"/>
                  </a:lnTo>
                  <a:lnTo>
                    <a:pt x="148" y="53"/>
                  </a:lnTo>
                  <a:lnTo>
                    <a:pt x="146" y="55"/>
                  </a:lnTo>
                  <a:lnTo>
                    <a:pt x="146" y="59"/>
                  </a:lnTo>
                  <a:lnTo>
                    <a:pt x="146" y="62"/>
                  </a:lnTo>
                  <a:lnTo>
                    <a:pt x="148" y="64"/>
                  </a:lnTo>
                  <a:lnTo>
                    <a:pt x="150" y="66"/>
                  </a:lnTo>
                  <a:lnTo>
                    <a:pt x="151" y="66"/>
                  </a:lnTo>
                  <a:lnTo>
                    <a:pt x="153" y="66"/>
                  </a:lnTo>
                  <a:lnTo>
                    <a:pt x="155" y="64"/>
                  </a:lnTo>
                  <a:lnTo>
                    <a:pt x="155" y="62"/>
                  </a:lnTo>
                  <a:lnTo>
                    <a:pt x="157" y="61"/>
                  </a:lnTo>
                  <a:lnTo>
                    <a:pt x="159" y="61"/>
                  </a:lnTo>
                  <a:lnTo>
                    <a:pt x="159" y="64"/>
                  </a:lnTo>
                  <a:lnTo>
                    <a:pt x="157" y="66"/>
                  </a:lnTo>
                  <a:lnTo>
                    <a:pt x="155" y="68"/>
                  </a:lnTo>
                  <a:lnTo>
                    <a:pt x="151" y="68"/>
                  </a:lnTo>
                  <a:lnTo>
                    <a:pt x="150" y="68"/>
                  </a:lnTo>
                  <a:lnTo>
                    <a:pt x="148" y="68"/>
                  </a:lnTo>
                  <a:lnTo>
                    <a:pt x="146" y="66"/>
                  </a:lnTo>
                  <a:lnTo>
                    <a:pt x="144" y="64"/>
                  </a:lnTo>
                  <a:lnTo>
                    <a:pt x="142" y="62"/>
                  </a:lnTo>
                  <a:lnTo>
                    <a:pt x="142" y="59"/>
                  </a:lnTo>
                  <a:lnTo>
                    <a:pt x="142" y="57"/>
                  </a:lnTo>
                  <a:lnTo>
                    <a:pt x="144" y="53"/>
                  </a:lnTo>
                  <a:lnTo>
                    <a:pt x="146" y="51"/>
                  </a:lnTo>
                  <a:lnTo>
                    <a:pt x="148" y="50"/>
                  </a:lnTo>
                  <a:lnTo>
                    <a:pt x="150" y="48"/>
                  </a:lnTo>
                  <a:lnTo>
                    <a:pt x="151" y="48"/>
                  </a:lnTo>
                  <a:lnTo>
                    <a:pt x="155" y="48"/>
                  </a:lnTo>
                  <a:lnTo>
                    <a:pt x="157" y="50"/>
                  </a:lnTo>
                  <a:lnTo>
                    <a:pt x="159" y="51"/>
                  </a:lnTo>
                  <a:lnTo>
                    <a:pt x="159" y="53"/>
                  </a:lnTo>
                  <a:lnTo>
                    <a:pt x="159" y="55"/>
                  </a:lnTo>
                  <a:lnTo>
                    <a:pt x="157" y="55"/>
                  </a:lnTo>
                  <a:close/>
                  <a:moveTo>
                    <a:pt x="179" y="68"/>
                  </a:moveTo>
                  <a:lnTo>
                    <a:pt x="175" y="68"/>
                  </a:lnTo>
                  <a:lnTo>
                    <a:pt x="168" y="59"/>
                  </a:lnTo>
                  <a:lnTo>
                    <a:pt x="166" y="61"/>
                  </a:lnTo>
                  <a:lnTo>
                    <a:pt x="166" y="68"/>
                  </a:lnTo>
                  <a:lnTo>
                    <a:pt x="163" y="68"/>
                  </a:lnTo>
                  <a:lnTo>
                    <a:pt x="163" y="50"/>
                  </a:lnTo>
                  <a:lnTo>
                    <a:pt x="166" y="50"/>
                  </a:lnTo>
                  <a:lnTo>
                    <a:pt x="166" y="57"/>
                  </a:lnTo>
                  <a:lnTo>
                    <a:pt x="175" y="50"/>
                  </a:lnTo>
                  <a:lnTo>
                    <a:pt x="179" y="50"/>
                  </a:lnTo>
                  <a:lnTo>
                    <a:pt x="170" y="57"/>
                  </a:lnTo>
                  <a:lnTo>
                    <a:pt x="179" y="68"/>
                  </a:lnTo>
                  <a:close/>
                  <a:moveTo>
                    <a:pt x="185" y="64"/>
                  </a:moveTo>
                  <a:lnTo>
                    <a:pt x="185" y="64"/>
                  </a:lnTo>
                  <a:lnTo>
                    <a:pt x="194" y="50"/>
                  </a:lnTo>
                  <a:lnTo>
                    <a:pt x="198" y="50"/>
                  </a:lnTo>
                  <a:lnTo>
                    <a:pt x="198" y="68"/>
                  </a:lnTo>
                  <a:lnTo>
                    <a:pt x="194" y="68"/>
                  </a:lnTo>
                  <a:lnTo>
                    <a:pt x="194" y="53"/>
                  </a:lnTo>
                  <a:lnTo>
                    <a:pt x="185" y="68"/>
                  </a:lnTo>
                  <a:lnTo>
                    <a:pt x="181" y="68"/>
                  </a:lnTo>
                  <a:lnTo>
                    <a:pt x="181" y="50"/>
                  </a:lnTo>
                  <a:lnTo>
                    <a:pt x="185" y="50"/>
                  </a:lnTo>
                  <a:lnTo>
                    <a:pt x="185" y="64"/>
                  </a:lnTo>
                  <a:close/>
                  <a:moveTo>
                    <a:pt x="205" y="64"/>
                  </a:moveTo>
                  <a:lnTo>
                    <a:pt x="205" y="64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18" y="68"/>
                  </a:lnTo>
                  <a:lnTo>
                    <a:pt x="214" y="68"/>
                  </a:lnTo>
                  <a:lnTo>
                    <a:pt x="214" y="53"/>
                  </a:lnTo>
                  <a:lnTo>
                    <a:pt x="207" y="68"/>
                  </a:lnTo>
                  <a:lnTo>
                    <a:pt x="203" y="68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64"/>
                  </a:lnTo>
                  <a:close/>
                  <a:moveTo>
                    <a:pt x="216" y="40"/>
                  </a:moveTo>
                  <a:lnTo>
                    <a:pt x="214" y="44"/>
                  </a:lnTo>
                  <a:lnTo>
                    <a:pt x="211" y="46"/>
                  </a:lnTo>
                  <a:lnTo>
                    <a:pt x="207" y="44"/>
                  </a:lnTo>
                  <a:lnTo>
                    <a:pt x="205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2" y="44"/>
                  </a:lnTo>
                  <a:lnTo>
                    <a:pt x="214" y="42"/>
                  </a:lnTo>
                  <a:lnTo>
                    <a:pt x="214" y="40"/>
                  </a:lnTo>
                  <a:lnTo>
                    <a:pt x="216" y="4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43" name="Freeform 193"/>
            <p:cNvSpPr>
              <a:spLocks noEditPoints="1"/>
            </p:cNvSpPr>
            <p:nvPr/>
          </p:nvSpPr>
          <p:spPr bwMode="auto">
            <a:xfrm>
              <a:off x="5604" y="1936"/>
              <a:ext cx="126" cy="28"/>
            </a:xfrm>
            <a:custGeom>
              <a:avLst/>
              <a:gdLst>
                <a:gd name="T0" fmla="*/ 19 w 126"/>
                <a:gd name="T1" fmla="*/ 4 h 28"/>
                <a:gd name="T2" fmla="*/ 0 w 126"/>
                <a:gd name="T3" fmla="*/ 0 h 28"/>
                <a:gd name="T4" fmla="*/ 30 w 126"/>
                <a:gd name="T5" fmla="*/ 10 h 28"/>
                <a:gd name="T6" fmla="*/ 37 w 126"/>
                <a:gd name="T7" fmla="*/ 8 h 28"/>
                <a:gd name="T8" fmla="*/ 43 w 126"/>
                <a:gd name="T9" fmla="*/ 13 h 28"/>
                <a:gd name="T10" fmla="*/ 45 w 126"/>
                <a:gd name="T11" fmla="*/ 26 h 28"/>
                <a:gd name="T12" fmla="*/ 45 w 126"/>
                <a:gd name="T13" fmla="*/ 28 h 28"/>
                <a:gd name="T14" fmla="*/ 43 w 126"/>
                <a:gd name="T15" fmla="*/ 28 h 28"/>
                <a:gd name="T16" fmla="*/ 39 w 126"/>
                <a:gd name="T17" fmla="*/ 24 h 28"/>
                <a:gd name="T18" fmla="*/ 32 w 126"/>
                <a:gd name="T19" fmla="*/ 28 h 28"/>
                <a:gd name="T20" fmla="*/ 26 w 126"/>
                <a:gd name="T21" fmla="*/ 26 h 28"/>
                <a:gd name="T22" fmla="*/ 28 w 126"/>
                <a:gd name="T23" fmla="*/ 19 h 28"/>
                <a:gd name="T24" fmla="*/ 39 w 126"/>
                <a:gd name="T25" fmla="*/ 15 h 28"/>
                <a:gd name="T26" fmla="*/ 32 w 126"/>
                <a:gd name="T27" fmla="*/ 10 h 28"/>
                <a:gd name="T28" fmla="*/ 26 w 126"/>
                <a:gd name="T29" fmla="*/ 13 h 28"/>
                <a:gd name="T30" fmla="*/ 35 w 126"/>
                <a:gd name="T31" fmla="*/ 19 h 28"/>
                <a:gd name="T32" fmla="*/ 32 w 126"/>
                <a:gd name="T33" fmla="*/ 19 h 28"/>
                <a:gd name="T34" fmla="*/ 30 w 126"/>
                <a:gd name="T35" fmla="*/ 24 h 28"/>
                <a:gd name="T36" fmla="*/ 37 w 126"/>
                <a:gd name="T37" fmla="*/ 24 h 28"/>
                <a:gd name="T38" fmla="*/ 39 w 126"/>
                <a:gd name="T39" fmla="*/ 17 h 28"/>
                <a:gd name="T40" fmla="*/ 50 w 126"/>
                <a:gd name="T41" fmla="*/ 26 h 28"/>
                <a:gd name="T42" fmla="*/ 46 w 126"/>
                <a:gd name="T43" fmla="*/ 24 h 28"/>
                <a:gd name="T44" fmla="*/ 48 w 126"/>
                <a:gd name="T45" fmla="*/ 8 h 28"/>
                <a:gd name="T46" fmla="*/ 59 w 126"/>
                <a:gd name="T47" fmla="*/ 11 h 28"/>
                <a:gd name="T48" fmla="*/ 69 w 126"/>
                <a:gd name="T49" fmla="*/ 10 h 28"/>
                <a:gd name="T50" fmla="*/ 78 w 126"/>
                <a:gd name="T51" fmla="*/ 8 h 28"/>
                <a:gd name="T52" fmla="*/ 83 w 126"/>
                <a:gd name="T53" fmla="*/ 13 h 28"/>
                <a:gd name="T54" fmla="*/ 83 w 126"/>
                <a:gd name="T55" fmla="*/ 26 h 28"/>
                <a:gd name="T56" fmla="*/ 83 w 126"/>
                <a:gd name="T57" fmla="*/ 28 h 28"/>
                <a:gd name="T58" fmla="*/ 83 w 126"/>
                <a:gd name="T59" fmla="*/ 28 h 28"/>
                <a:gd name="T60" fmla="*/ 80 w 126"/>
                <a:gd name="T61" fmla="*/ 24 h 28"/>
                <a:gd name="T62" fmla="*/ 72 w 126"/>
                <a:gd name="T63" fmla="*/ 28 h 28"/>
                <a:gd name="T64" fmla="*/ 67 w 126"/>
                <a:gd name="T65" fmla="*/ 26 h 28"/>
                <a:gd name="T66" fmla="*/ 67 w 126"/>
                <a:gd name="T67" fmla="*/ 19 h 28"/>
                <a:gd name="T68" fmla="*/ 80 w 126"/>
                <a:gd name="T69" fmla="*/ 15 h 28"/>
                <a:gd name="T70" fmla="*/ 72 w 126"/>
                <a:gd name="T71" fmla="*/ 10 h 28"/>
                <a:gd name="T72" fmla="*/ 67 w 126"/>
                <a:gd name="T73" fmla="*/ 13 h 28"/>
                <a:gd name="T74" fmla="*/ 76 w 126"/>
                <a:gd name="T75" fmla="*/ 19 h 28"/>
                <a:gd name="T76" fmla="*/ 70 w 126"/>
                <a:gd name="T77" fmla="*/ 19 h 28"/>
                <a:gd name="T78" fmla="*/ 70 w 126"/>
                <a:gd name="T79" fmla="*/ 24 h 28"/>
                <a:gd name="T80" fmla="*/ 78 w 126"/>
                <a:gd name="T81" fmla="*/ 24 h 28"/>
                <a:gd name="T82" fmla="*/ 80 w 126"/>
                <a:gd name="T83" fmla="*/ 17 h 28"/>
                <a:gd name="T84" fmla="*/ 100 w 126"/>
                <a:gd name="T85" fmla="*/ 28 h 28"/>
                <a:gd name="T86" fmla="*/ 89 w 126"/>
                <a:gd name="T87" fmla="*/ 28 h 28"/>
                <a:gd name="T88" fmla="*/ 100 w 126"/>
                <a:gd name="T89" fmla="*/ 17 h 28"/>
                <a:gd name="T90" fmla="*/ 111 w 126"/>
                <a:gd name="T91" fmla="*/ 10 h 28"/>
                <a:gd name="T92" fmla="*/ 120 w 126"/>
                <a:gd name="T93" fmla="*/ 8 h 28"/>
                <a:gd name="T94" fmla="*/ 124 w 126"/>
                <a:gd name="T95" fmla="*/ 13 h 28"/>
                <a:gd name="T96" fmla="*/ 126 w 126"/>
                <a:gd name="T97" fmla="*/ 26 h 28"/>
                <a:gd name="T98" fmla="*/ 126 w 126"/>
                <a:gd name="T99" fmla="*/ 28 h 28"/>
                <a:gd name="T100" fmla="*/ 124 w 126"/>
                <a:gd name="T101" fmla="*/ 28 h 28"/>
                <a:gd name="T102" fmla="*/ 120 w 126"/>
                <a:gd name="T103" fmla="*/ 24 h 28"/>
                <a:gd name="T104" fmla="*/ 115 w 126"/>
                <a:gd name="T105" fmla="*/ 28 h 28"/>
                <a:gd name="T106" fmla="*/ 109 w 126"/>
                <a:gd name="T107" fmla="*/ 26 h 28"/>
                <a:gd name="T108" fmla="*/ 109 w 126"/>
                <a:gd name="T109" fmla="*/ 19 h 28"/>
                <a:gd name="T110" fmla="*/ 120 w 126"/>
                <a:gd name="T111" fmla="*/ 15 h 28"/>
                <a:gd name="T112" fmla="*/ 115 w 126"/>
                <a:gd name="T113" fmla="*/ 10 h 28"/>
                <a:gd name="T114" fmla="*/ 109 w 126"/>
                <a:gd name="T115" fmla="*/ 13 h 28"/>
                <a:gd name="T116" fmla="*/ 118 w 126"/>
                <a:gd name="T117" fmla="*/ 19 h 28"/>
                <a:gd name="T118" fmla="*/ 113 w 126"/>
                <a:gd name="T119" fmla="*/ 19 h 28"/>
                <a:gd name="T120" fmla="*/ 113 w 126"/>
                <a:gd name="T121" fmla="*/ 24 h 28"/>
                <a:gd name="T122" fmla="*/ 118 w 126"/>
                <a:gd name="T123" fmla="*/ 24 h 28"/>
                <a:gd name="T124" fmla="*/ 120 w 126"/>
                <a:gd name="T125" fmla="*/ 17 h 2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6"/>
                <a:gd name="T190" fmla="*/ 0 h 28"/>
                <a:gd name="T191" fmla="*/ 126 w 126"/>
                <a:gd name="T192" fmla="*/ 28 h 2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6" h="28">
                  <a:moveTo>
                    <a:pt x="22" y="0"/>
                  </a:moveTo>
                  <a:lnTo>
                    <a:pt x="22" y="28"/>
                  </a:lnTo>
                  <a:lnTo>
                    <a:pt x="19" y="28"/>
                  </a:lnTo>
                  <a:lnTo>
                    <a:pt x="19" y="4"/>
                  </a:lnTo>
                  <a:lnTo>
                    <a:pt x="4" y="4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2" y="0"/>
                  </a:lnTo>
                  <a:close/>
                  <a:moveTo>
                    <a:pt x="26" y="13"/>
                  </a:moveTo>
                  <a:lnTo>
                    <a:pt x="28" y="11"/>
                  </a:lnTo>
                  <a:lnTo>
                    <a:pt x="30" y="10"/>
                  </a:lnTo>
                  <a:lnTo>
                    <a:pt x="32" y="8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3" y="11"/>
                  </a:lnTo>
                  <a:lnTo>
                    <a:pt x="43" y="13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5" y="28"/>
                  </a:lnTo>
                  <a:lnTo>
                    <a:pt x="43" y="28"/>
                  </a:lnTo>
                  <a:lnTo>
                    <a:pt x="41" y="28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2" y="28"/>
                  </a:lnTo>
                  <a:lnTo>
                    <a:pt x="30" y="28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6" y="21"/>
                  </a:lnTo>
                  <a:lnTo>
                    <a:pt x="28" y="19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5" y="10"/>
                  </a:lnTo>
                  <a:lnTo>
                    <a:pt x="32" y="10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3"/>
                  </a:lnTo>
                  <a:close/>
                  <a:moveTo>
                    <a:pt x="39" y="17"/>
                  </a:moveTo>
                  <a:lnTo>
                    <a:pt x="39" y="19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4" y="19"/>
                  </a:lnTo>
                  <a:lnTo>
                    <a:pt x="32" y="19"/>
                  </a:lnTo>
                  <a:lnTo>
                    <a:pt x="30" y="21"/>
                  </a:lnTo>
                  <a:lnTo>
                    <a:pt x="30" y="23"/>
                  </a:lnTo>
                  <a:lnTo>
                    <a:pt x="30" y="24"/>
                  </a:lnTo>
                  <a:lnTo>
                    <a:pt x="34" y="26"/>
                  </a:lnTo>
                  <a:lnTo>
                    <a:pt x="35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3"/>
                  </a:lnTo>
                  <a:lnTo>
                    <a:pt x="39" y="21"/>
                  </a:lnTo>
                  <a:lnTo>
                    <a:pt x="39" y="17"/>
                  </a:lnTo>
                  <a:close/>
                  <a:moveTo>
                    <a:pt x="52" y="11"/>
                  </a:moveTo>
                  <a:lnTo>
                    <a:pt x="52" y="23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8"/>
                  </a:lnTo>
                  <a:lnTo>
                    <a:pt x="63" y="8"/>
                  </a:lnTo>
                  <a:lnTo>
                    <a:pt x="63" y="28"/>
                  </a:lnTo>
                  <a:lnTo>
                    <a:pt x="59" y="28"/>
                  </a:lnTo>
                  <a:lnTo>
                    <a:pt x="59" y="11"/>
                  </a:lnTo>
                  <a:lnTo>
                    <a:pt x="52" y="11"/>
                  </a:lnTo>
                  <a:close/>
                  <a:moveTo>
                    <a:pt x="67" y="13"/>
                  </a:moveTo>
                  <a:lnTo>
                    <a:pt x="69" y="11"/>
                  </a:lnTo>
                  <a:lnTo>
                    <a:pt x="69" y="10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80" y="8"/>
                  </a:lnTo>
                  <a:lnTo>
                    <a:pt x="82" y="10"/>
                  </a:lnTo>
                  <a:lnTo>
                    <a:pt x="82" y="11"/>
                  </a:lnTo>
                  <a:lnTo>
                    <a:pt x="83" y="13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5" y="24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2" y="28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80" y="24"/>
                  </a:lnTo>
                  <a:lnTo>
                    <a:pt x="78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9" y="28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7" y="24"/>
                  </a:lnTo>
                  <a:lnTo>
                    <a:pt x="67" y="23"/>
                  </a:lnTo>
                  <a:lnTo>
                    <a:pt x="67" y="21"/>
                  </a:lnTo>
                  <a:lnTo>
                    <a:pt x="67" y="19"/>
                  </a:lnTo>
                  <a:lnTo>
                    <a:pt x="69" y="17"/>
                  </a:lnTo>
                  <a:lnTo>
                    <a:pt x="72" y="17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3"/>
                  </a:lnTo>
                  <a:lnTo>
                    <a:pt x="78" y="11"/>
                  </a:lnTo>
                  <a:lnTo>
                    <a:pt x="74" y="10"/>
                  </a:lnTo>
                  <a:lnTo>
                    <a:pt x="72" y="10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67" y="13"/>
                  </a:lnTo>
                  <a:close/>
                  <a:moveTo>
                    <a:pt x="80" y="17"/>
                  </a:moveTo>
                  <a:lnTo>
                    <a:pt x="78" y="19"/>
                  </a:lnTo>
                  <a:lnTo>
                    <a:pt x="76" y="19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0" y="19"/>
                  </a:lnTo>
                  <a:lnTo>
                    <a:pt x="70" y="21"/>
                  </a:lnTo>
                  <a:lnTo>
                    <a:pt x="70" y="23"/>
                  </a:lnTo>
                  <a:lnTo>
                    <a:pt x="70" y="24"/>
                  </a:lnTo>
                  <a:lnTo>
                    <a:pt x="72" y="26"/>
                  </a:lnTo>
                  <a:lnTo>
                    <a:pt x="74" y="26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78" y="23"/>
                  </a:lnTo>
                  <a:lnTo>
                    <a:pt x="80" y="23"/>
                  </a:lnTo>
                  <a:lnTo>
                    <a:pt x="80" y="21"/>
                  </a:lnTo>
                  <a:lnTo>
                    <a:pt x="80" y="17"/>
                  </a:lnTo>
                  <a:close/>
                  <a:moveTo>
                    <a:pt x="100" y="8"/>
                  </a:moveTo>
                  <a:lnTo>
                    <a:pt x="104" y="8"/>
                  </a:lnTo>
                  <a:lnTo>
                    <a:pt x="104" y="28"/>
                  </a:lnTo>
                  <a:lnTo>
                    <a:pt x="100" y="28"/>
                  </a:lnTo>
                  <a:lnTo>
                    <a:pt x="100" y="19"/>
                  </a:lnTo>
                  <a:lnTo>
                    <a:pt x="91" y="19"/>
                  </a:lnTo>
                  <a:lnTo>
                    <a:pt x="91" y="28"/>
                  </a:lnTo>
                  <a:lnTo>
                    <a:pt x="89" y="28"/>
                  </a:lnTo>
                  <a:lnTo>
                    <a:pt x="89" y="8"/>
                  </a:lnTo>
                  <a:lnTo>
                    <a:pt x="91" y="8"/>
                  </a:lnTo>
                  <a:lnTo>
                    <a:pt x="91" y="17"/>
                  </a:lnTo>
                  <a:lnTo>
                    <a:pt x="100" y="17"/>
                  </a:lnTo>
                  <a:lnTo>
                    <a:pt x="100" y="8"/>
                  </a:lnTo>
                  <a:close/>
                  <a:moveTo>
                    <a:pt x="109" y="13"/>
                  </a:moveTo>
                  <a:lnTo>
                    <a:pt x="109" y="11"/>
                  </a:lnTo>
                  <a:lnTo>
                    <a:pt x="111" y="10"/>
                  </a:lnTo>
                  <a:lnTo>
                    <a:pt x="113" y="8"/>
                  </a:lnTo>
                  <a:lnTo>
                    <a:pt x="117" y="8"/>
                  </a:lnTo>
                  <a:lnTo>
                    <a:pt x="118" y="8"/>
                  </a:lnTo>
                  <a:lnTo>
                    <a:pt x="120" y="8"/>
                  </a:lnTo>
                  <a:lnTo>
                    <a:pt x="122" y="8"/>
                  </a:lnTo>
                  <a:lnTo>
                    <a:pt x="122" y="10"/>
                  </a:lnTo>
                  <a:lnTo>
                    <a:pt x="124" y="11"/>
                  </a:lnTo>
                  <a:lnTo>
                    <a:pt x="124" y="13"/>
                  </a:lnTo>
                  <a:lnTo>
                    <a:pt x="124" y="24"/>
                  </a:lnTo>
                  <a:lnTo>
                    <a:pt x="126" y="26"/>
                  </a:lnTo>
                  <a:lnTo>
                    <a:pt x="126" y="24"/>
                  </a:lnTo>
                  <a:lnTo>
                    <a:pt x="126" y="28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2" y="26"/>
                  </a:lnTo>
                  <a:lnTo>
                    <a:pt x="120" y="24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7" y="28"/>
                  </a:lnTo>
                  <a:lnTo>
                    <a:pt x="115" y="28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09" y="26"/>
                  </a:lnTo>
                  <a:lnTo>
                    <a:pt x="107" y="24"/>
                  </a:lnTo>
                  <a:lnTo>
                    <a:pt x="107" y="23"/>
                  </a:lnTo>
                  <a:lnTo>
                    <a:pt x="107" y="21"/>
                  </a:lnTo>
                  <a:lnTo>
                    <a:pt x="109" y="19"/>
                  </a:lnTo>
                  <a:lnTo>
                    <a:pt x="111" y="17"/>
                  </a:lnTo>
                  <a:lnTo>
                    <a:pt x="113" y="17"/>
                  </a:lnTo>
                  <a:lnTo>
                    <a:pt x="118" y="15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20" y="11"/>
                  </a:lnTo>
                  <a:lnTo>
                    <a:pt x="117" y="10"/>
                  </a:lnTo>
                  <a:lnTo>
                    <a:pt x="115" y="10"/>
                  </a:lnTo>
                  <a:lnTo>
                    <a:pt x="113" y="11"/>
                  </a:lnTo>
                  <a:lnTo>
                    <a:pt x="113" y="13"/>
                  </a:lnTo>
                  <a:lnTo>
                    <a:pt x="111" y="13"/>
                  </a:lnTo>
                  <a:lnTo>
                    <a:pt x="109" y="13"/>
                  </a:lnTo>
                  <a:close/>
                  <a:moveTo>
                    <a:pt x="120" y="17"/>
                  </a:moveTo>
                  <a:lnTo>
                    <a:pt x="120" y="19"/>
                  </a:lnTo>
                  <a:lnTo>
                    <a:pt x="118" y="19"/>
                  </a:lnTo>
                  <a:lnTo>
                    <a:pt x="115" y="19"/>
                  </a:lnTo>
                  <a:lnTo>
                    <a:pt x="113" y="19"/>
                  </a:lnTo>
                  <a:lnTo>
                    <a:pt x="111" y="21"/>
                  </a:lnTo>
                  <a:lnTo>
                    <a:pt x="111" y="23"/>
                  </a:lnTo>
                  <a:lnTo>
                    <a:pt x="113" y="24"/>
                  </a:lnTo>
                  <a:lnTo>
                    <a:pt x="115" y="26"/>
                  </a:lnTo>
                  <a:lnTo>
                    <a:pt x="117" y="26"/>
                  </a:lnTo>
                  <a:lnTo>
                    <a:pt x="118" y="24"/>
                  </a:lnTo>
                  <a:lnTo>
                    <a:pt x="120" y="23"/>
                  </a:lnTo>
                  <a:lnTo>
                    <a:pt x="120" y="21"/>
                  </a:lnTo>
                  <a:lnTo>
                    <a:pt x="120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44" name="Freeform 194"/>
            <p:cNvSpPr>
              <a:spLocks noEditPoints="1"/>
            </p:cNvSpPr>
            <p:nvPr/>
          </p:nvSpPr>
          <p:spPr bwMode="auto">
            <a:xfrm>
              <a:off x="1162" y="1914"/>
              <a:ext cx="133" cy="30"/>
            </a:xfrm>
            <a:custGeom>
              <a:avLst/>
              <a:gdLst>
                <a:gd name="T0" fmla="*/ 18 w 133"/>
                <a:gd name="T1" fmla="*/ 2 h 30"/>
                <a:gd name="T2" fmla="*/ 16 w 133"/>
                <a:gd name="T3" fmla="*/ 11 h 30"/>
                <a:gd name="T4" fmla="*/ 20 w 133"/>
                <a:gd name="T5" fmla="*/ 21 h 30"/>
                <a:gd name="T6" fmla="*/ 11 w 133"/>
                <a:gd name="T7" fmla="*/ 26 h 30"/>
                <a:gd name="T8" fmla="*/ 12 w 133"/>
                <a:gd name="T9" fmla="*/ 11 h 30"/>
                <a:gd name="T10" fmla="*/ 14 w 133"/>
                <a:gd name="T11" fmla="*/ 4 h 30"/>
                <a:gd name="T12" fmla="*/ 3 w 133"/>
                <a:gd name="T13" fmla="*/ 22 h 30"/>
                <a:gd name="T14" fmla="*/ 16 w 133"/>
                <a:gd name="T15" fmla="*/ 19 h 30"/>
                <a:gd name="T16" fmla="*/ 31 w 133"/>
                <a:gd name="T17" fmla="*/ 6 h 30"/>
                <a:gd name="T18" fmla="*/ 40 w 133"/>
                <a:gd name="T19" fmla="*/ 13 h 30"/>
                <a:gd name="T20" fmla="*/ 36 w 133"/>
                <a:gd name="T21" fmla="*/ 24 h 30"/>
                <a:gd name="T22" fmla="*/ 25 w 133"/>
                <a:gd name="T23" fmla="*/ 22 h 30"/>
                <a:gd name="T24" fmla="*/ 24 w 133"/>
                <a:gd name="T25" fmla="*/ 11 h 30"/>
                <a:gd name="T26" fmla="*/ 31 w 133"/>
                <a:gd name="T27" fmla="*/ 24 h 30"/>
                <a:gd name="T28" fmla="*/ 36 w 133"/>
                <a:gd name="T29" fmla="*/ 17 h 30"/>
                <a:gd name="T30" fmla="*/ 35 w 133"/>
                <a:gd name="T31" fmla="*/ 9 h 30"/>
                <a:gd name="T32" fmla="*/ 27 w 133"/>
                <a:gd name="T33" fmla="*/ 11 h 30"/>
                <a:gd name="T34" fmla="*/ 27 w 133"/>
                <a:gd name="T35" fmla="*/ 19 h 30"/>
                <a:gd name="T36" fmla="*/ 48 w 133"/>
                <a:gd name="T37" fmla="*/ 9 h 30"/>
                <a:gd name="T38" fmla="*/ 42 w 133"/>
                <a:gd name="T39" fmla="*/ 26 h 30"/>
                <a:gd name="T40" fmla="*/ 44 w 133"/>
                <a:gd name="T41" fmla="*/ 21 h 30"/>
                <a:gd name="T42" fmla="*/ 55 w 133"/>
                <a:gd name="T43" fmla="*/ 9 h 30"/>
                <a:gd name="T44" fmla="*/ 77 w 133"/>
                <a:gd name="T45" fmla="*/ 9 h 30"/>
                <a:gd name="T46" fmla="*/ 77 w 133"/>
                <a:gd name="T47" fmla="*/ 21 h 30"/>
                <a:gd name="T48" fmla="*/ 68 w 133"/>
                <a:gd name="T49" fmla="*/ 26 h 30"/>
                <a:gd name="T50" fmla="*/ 62 w 133"/>
                <a:gd name="T51" fmla="*/ 17 h 30"/>
                <a:gd name="T52" fmla="*/ 68 w 133"/>
                <a:gd name="T53" fmla="*/ 6 h 30"/>
                <a:gd name="T54" fmla="*/ 75 w 133"/>
                <a:gd name="T55" fmla="*/ 21 h 30"/>
                <a:gd name="T56" fmla="*/ 75 w 133"/>
                <a:gd name="T57" fmla="*/ 13 h 30"/>
                <a:gd name="T58" fmla="*/ 68 w 133"/>
                <a:gd name="T59" fmla="*/ 9 h 30"/>
                <a:gd name="T60" fmla="*/ 64 w 133"/>
                <a:gd name="T61" fmla="*/ 17 h 30"/>
                <a:gd name="T62" fmla="*/ 68 w 133"/>
                <a:gd name="T63" fmla="*/ 22 h 30"/>
                <a:gd name="T64" fmla="*/ 83 w 133"/>
                <a:gd name="T65" fmla="*/ 8 h 30"/>
                <a:gd name="T66" fmla="*/ 97 w 133"/>
                <a:gd name="T67" fmla="*/ 30 h 30"/>
                <a:gd name="T68" fmla="*/ 97 w 133"/>
                <a:gd name="T69" fmla="*/ 22 h 30"/>
                <a:gd name="T70" fmla="*/ 110 w 133"/>
                <a:gd name="T71" fmla="*/ 22 h 30"/>
                <a:gd name="T72" fmla="*/ 97 w 133"/>
                <a:gd name="T73" fmla="*/ 26 h 30"/>
                <a:gd name="T74" fmla="*/ 101 w 133"/>
                <a:gd name="T75" fmla="*/ 21 h 30"/>
                <a:gd name="T76" fmla="*/ 118 w 133"/>
                <a:gd name="T77" fmla="*/ 8 h 30"/>
                <a:gd name="T78" fmla="*/ 127 w 133"/>
                <a:gd name="T79" fmla="*/ 8 h 30"/>
                <a:gd name="T80" fmla="*/ 131 w 133"/>
                <a:gd name="T81" fmla="*/ 22 h 30"/>
                <a:gd name="T82" fmla="*/ 133 w 133"/>
                <a:gd name="T83" fmla="*/ 26 h 30"/>
                <a:gd name="T84" fmla="*/ 131 w 133"/>
                <a:gd name="T85" fmla="*/ 26 h 30"/>
                <a:gd name="T86" fmla="*/ 127 w 133"/>
                <a:gd name="T87" fmla="*/ 24 h 30"/>
                <a:gd name="T88" fmla="*/ 118 w 133"/>
                <a:gd name="T89" fmla="*/ 26 h 30"/>
                <a:gd name="T90" fmla="*/ 116 w 133"/>
                <a:gd name="T91" fmla="*/ 19 h 30"/>
                <a:gd name="T92" fmla="*/ 127 w 133"/>
                <a:gd name="T93" fmla="*/ 13 h 30"/>
                <a:gd name="T94" fmla="*/ 120 w 133"/>
                <a:gd name="T95" fmla="*/ 9 h 30"/>
                <a:gd name="T96" fmla="*/ 127 w 133"/>
                <a:gd name="T97" fmla="*/ 17 h 30"/>
                <a:gd name="T98" fmla="*/ 120 w 133"/>
                <a:gd name="T99" fmla="*/ 17 h 30"/>
                <a:gd name="T100" fmla="*/ 120 w 133"/>
                <a:gd name="T101" fmla="*/ 22 h 30"/>
                <a:gd name="T102" fmla="*/ 127 w 133"/>
                <a:gd name="T103" fmla="*/ 21 h 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3"/>
                <a:gd name="T157" fmla="*/ 0 h 30"/>
                <a:gd name="T158" fmla="*/ 133 w 133"/>
                <a:gd name="T159" fmla="*/ 30 h 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3" h="30">
                  <a:moveTo>
                    <a:pt x="0" y="0"/>
                  </a:move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18" y="9"/>
                  </a:lnTo>
                  <a:lnTo>
                    <a:pt x="16" y="11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0" y="19"/>
                  </a:lnTo>
                  <a:lnTo>
                    <a:pt x="20" y="21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4" y="26"/>
                  </a:lnTo>
                  <a:lnTo>
                    <a:pt x="11" y="26"/>
                  </a:lnTo>
                  <a:lnTo>
                    <a:pt x="0" y="26"/>
                  </a:lnTo>
                  <a:lnTo>
                    <a:pt x="0" y="0"/>
                  </a:lnTo>
                  <a:close/>
                  <a:moveTo>
                    <a:pt x="3" y="11"/>
                  </a:moveTo>
                  <a:lnTo>
                    <a:pt x="11" y="11"/>
                  </a:lnTo>
                  <a:lnTo>
                    <a:pt x="12" y="11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3" y="2"/>
                  </a:lnTo>
                  <a:lnTo>
                    <a:pt x="3" y="11"/>
                  </a:lnTo>
                  <a:close/>
                  <a:moveTo>
                    <a:pt x="3" y="22"/>
                  </a:moveTo>
                  <a:lnTo>
                    <a:pt x="11" y="22"/>
                  </a:lnTo>
                  <a:lnTo>
                    <a:pt x="14" y="22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4" y="15"/>
                  </a:lnTo>
                  <a:lnTo>
                    <a:pt x="11" y="13"/>
                  </a:lnTo>
                  <a:lnTo>
                    <a:pt x="3" y="13"/>
                  </a:lnTo>
                  <a:lnTo>
                    <a:pt x="3" y="22"/>
                  </a:lnTo>
                  <a:close/>
                  <a:moveTo>
                    <a:pt x="31" y="6"/>
                  </a:moveTo>
                  <a:lnTo>
                    <a:pt x="35" y="6"/>
                  </a:lnTo>
                  <a:lnTo>
                    <a:pt x="36" y="8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0" y="17"/>
                  </a:lnTo>
                  <a:lnTo>
                    <a:pt x="40" y="19"/>
                  </a:lnTo>
                  <a:lnTo>
                    <a:pt x="40" y="21"/>
                  </a:lnTo>
                  <a:lnTo>
                    <a:pt x="38" y="22"/>
                  </a:lnTo>
                  <a:lnTo>
                    <a:pt x="36" y="24"/>
                  </a:lnTo>
                  <a:lnTo>
                    <a:pt x="35" y="26"/>
                  </a:lnTo>
                  <a:lnTo>
                    <a:pt x="31" y="26"/>
                  </a:lnTo>
                  <a:lnTo>
                    <a:pt x="29" y="26"/>
                  </a:lnTo>
                  <a:lnTo>
                    <a:pt x="27" y="24"/>
                  </a:lnTo>
                  <a:lnTo>
                    <a:pt x="25" y="22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4" y="17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9" y="6"/>
                  </a:lnTo>
                  <a:lnTo>
                    <a:pt x="31" y="6"/>
                  </a:lnTo>
                  <a:close/>
                  <a:moveTo>
                    <a:pt x="31" y="24"/>
                  </a:moveTo>
                  <a:lnTo>
                    <a:pt x="33" y="22"/>
                  </a:lnTo>
                  <a:lnTo>
                    <a:pt x="35" y="22"/>
                  </a:lnTo>
                  <a:lnTo>
                    <a:pt x="36" y="21"/>
                  </a:lnTo>
                  <a:lnTo>
                    <a:pt x="36" y="19"/>
                  </a:lnTo>
                  <a:lnTo>
                    <a:pt x="36" y="17"/>
                  </a:lnTo>
                  <a:lnTo>
                    <a:pt x="36" y="15"/>
                  </a:lnTo>
                  <a:lnTo>
                    <a:pt x="36" y="13"/>
                  </a:lnTo>
                  <a:lnTo>
                    <a:pt x="36" y="11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5" y="15"/>
                  </a:lnTo>
                  <a:lnTo>
                    <a:pt x="25" y="17"/>
                  </a:lnTo>
                  <a:lnTo>
                    <a:pt x="27" y="19"/>
                  </a:lnTo>
                  <a:lnTo>
                    <a:pt x="27" y="21"/>
                  </a:lnTo>
                  <a:lnTo>
                    <a:pt x="29" y="22"/>
                  </a:lnTo>
                  <a:lnTo>
                    <a:pt x="31" y="24"/>
                  </a:lnTo>
                  <a:close/>
                  <a:moveTo>
                    <a:pt x="48" y="9"/>
                  </a:moveTo>
                  <a:lnTo>
                    <a:pt x="48" y="21"/>
                  </a:lnTo>
                  <a:lnTo>
                    <a:pt x="48" y="22"/>
                  </a:lnTo>
                  <a:lnTo>
                    <a:pt x="46" y="24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4" y="8"/>
                  </a:lnTo>
                  <a:lnTo>
                    <a:pt x="59" y="8"/>
                  </a:lnTo>
                  <a:lnTo>
                    <a:pt x="59" y="26"/>
                  </a:lnTo>
                  <a:lnTo>
                    <a:pt x="55" y="26"/>
                  </a:lnTo>
                  <a:lnTo>
                    <a:pt x="55" y="9"/>
                  </a:lnTo>
                  <a:lnTo>
                    <a:pt x="48" y="9"/>
                  </a:lnTo>
                  <a:close/>
                  <a:moveTo>
                    <a:pt x="70" y="6"/>
                  </a:moveTo>
                  <a:lnTo>
                    <a:pt x="73" y="6"/>
                  </a:lnTo>
                  <a:lnTo>
                    <a:pt x="75" y="8"/>
                  </a:lnTo>
                  <a:lnTo>
                    <a:pt x="77" y="9"/>
                  </a:lnTo>
                  <a:lnTo>
                    <a:pt x="77" y="11"/>
                  </a:lnTo>
                  <a:lnTo>
                    <a:pt x="79" y="13"/>
                  </a:lnTo>
                  <a:lnTo>
                    <a:pt x="79" y="17"/>
                  </a:lnTo>
                  <a:lnTo>
                    <a:pt x="79" y="19"/>
                  </a:lnTo>
                  <a:lnTo>
                    <a:pt x="77" y="21"/>
                  </a:lnTo>
                  <a:lnTo>
                    <a:pt x="77" y="22"/>
                  </a:lnTo>
                  <a:lnTo>
                    <a:pt x="75" y="24"/>
                  </a:lnTo>
                  <a:lnTo>
                    <a:pt x="73" y="26"/>
                  </a:lnTo>
                  <a:lnTo>
                    <a:pt x="70" y="26"/>
                  </a:lnTo>
                  <a:lnTo>
                    <a:pt x="68" y="26"/>
                  </a:lnTo>
                  <a:lnTo>
                    <a:pt x="66" y="24"/>
                  </a:lnTo>
                  <a:lnTo>
                    <a:pt x="64" y="22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7"/>
                  </a:lnTo>
                  <a:lnTo>
                    <a:pt x="62" y="13"/>
                  </a:lnTo>
                  <a:lnTo>
                    <a:pt x="62" y="11"/>
                  </a:lnTo>
                  <a:lnTo>
                    <a:pt x="64" y="9"/>
                  </a:lnTo>
                  <a:lnTo>
                    <a:pt x="66" y="8"/>
                  </a:lnTo>
                  <a:lnTo>
                    <a:pt x="68" y="6"/>
                  </a:lnTo>
                  <a:lnTo>
                    <a:pt x="70" y="6"/>
                  </a:lnTo>
                  <a:close/>
                  <a:moveTo>
                    <a:pt x="70" y="24"/>
                  </a:moveTo>
                  <a:lnTo>
                    <a:pt x="72" y="22"/>
                  </a:lnTo>
                  <a:lnTo>
                    <a:pt x="73" y="22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5" y="15"/>
                  </a:lnTo>
                  <a:lnTo>
                    <a:pt x="75" y="13"/>
                  </a:lnTo>
                  <a:lnTo>
                    <a:pt x="75" y="11"/>
                  </a:lnTo>
                  <a:lnTo>
                    <a:pt x="73" y="9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68" y="9"/>
                  </a:lnTo>
                  <a:lnTo>
                    <a:pt x="66" y="9"/>
                  </a:lnTo>
                  <a:lnTo>
                    <a:pt x="66" y="11"/>
                  </a:lnTo>
                  <a:lnTo>
                    <a:pt x="66" y="13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9"/>
                  </a:lnTo>
                  <a:lnTo>
                    <a:pt x="66" y="21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70" y="24"/>
                  </a:lnTo>
                  <a:close/>
                  <a:moveTo>
                    <a:pt x="86" y="9"/>
                  </a:moveTo>
                  <a:lnTo>
                    <a:pt x="86" y="26"/>
                  </a:lnTo>
                  <a:lnTo>
                    <a:pt x="83" y="26"/>
                  </a:lnTo>
                  <a:lnTo>
                    <a:pt x="83" y="8"/>
                  </a:lnTo>
                  <a:lnTo>
                    <a:pt x="96" y="8"/>
                  </a:lnTo>
                  <a:lnTo>
                    <a:pt x="96" y="9"/>
                  </a:lnTo>
                  <a:lnTo>
                    <a:pt x="86" y="9"/>
                  </a:lnTo>
                  <a:close/>
                  <a:moveTo>
                    <a:pt x="97" y="26"/>
                  </a:moveTo>
                  <a:lnTo>
                    <a:pt x="97" y="30"/>
                  </a:lnTo>
                  <a:lnTo>
                    <a:pt x="96" y="30"/>
                  </a:lnTo>
                  <a:lnTo>
                    <a:pt x="96" y="22"/>
                  </a:lnTo>
                  <a:lnTo>
                    <a:pt x="97" y="22"/>
                  </a:lnTo>
                  <a:lnTo>
                    <a:pt x="97" y="21"/>
                  </a:lnTo>
                  <a:lnTo>
                    <a:pt x="97" y="19"/>
                  </a:lnTo>
                  <a:lnTo>
                    <a:pt x="97" y="8"/>
                  </a:lnTo>
                  <a:lnTo>
                    <a:pt x="110" y="8"/>
                  </a:lnTo>
                  <a:lnTo>
                    <a:pt x="110" y="22"/>
                  </a:lnTo>
                  <a:lnTo>
                    <a:pt x="112" y="22"/>
                  </a:lnTo>
                  <a:lnTo>
                    <a:pt x="112" y="30"/>
                  </a:lnTo>
                  <a:lnTo>
                    <a:pt x="110" y="30"/>
                  </a:lnTo>
                  <a:lnTo>
                    <a:pt x="110" y="26"/>
                  </a:lnTo>
                  <a:lnTo>
                    <a:pt x="97" y="26"/>
                  </a:lnTo>
                  <a:close/>
                  <a:moveTo>
                    <a:pt x="109" y="22"/>
                  </a:moveTo>
                  <a:lnTo>
                    <a:pt x="109" y="9"/>
                  </a:lnTo>
                  <a:lnTo>
                    <a:pt x="101" y="9"/>
                  </a:lnTo>
                  <a:lnTo>
                    <a:pt x="101" y="19"/>
                  </a:lnTo>
                  <a:lnTo>
                    <a:pt x="101" y="21"/>
                  </a:lnTo>
                  <a:lnTo>
                    <a:pt x="99" y="22"/>
                  </a:lnTo>
                  <a:lnTo>
                    <a:pt x="109" y="22"/>
                  </a:lnTo>
                  <a:close/>
                  <a:moveTo>
                    <a:pt x="116" y="13"/>
                  </a:moveTo>
                  <a:lnTo>
                    <a:pt x="116" y="9"/>
                  </a:lnTo>
                  <a:lnTo>
                    <a:pt x="118" y="8"/>
                  </a:lnTo>
                  <a:lnTo>
                    <a:pt x="120" y="6"/>
                  </a:lnTo>
                  <a:lnTo>
                    <a:pt x="123" y="6"/>
                  </a:lnTo>
                  <a:lnTo>
                    <a:pt x="125" y="6"/>
                  </a:lnTo>
                  <a:lnTo>
                    <a:pt x="127" y="6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9"/>
                  </a:lnTo>
                  <a:lnTo>
                    <a:pt x="131" y="11"/>
                  </a:lnTo>
                  <a:lnTo>
                    <a:pt x="131" y="22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3" y="22"/>
                  </a:lnTo>
                  <a:lnTo>
                    <a:pt x="133" y="26"/>
                  </a:lnTo>
                  <a:lnTo>
                    <a:pt x="131" y="26"/>
                  </a:lnTo>
                  <a:lnTo>
                    <a:pt x="129" y="26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27" y="24"/>
                  </a:lnTo>
                  <a:lnTo>
                    <a:pt x="125" y="26"/>
                  </a:lnTo>
                  <a:lnTo>
                    <a:pt x="123" y="26"/>
                  </a:lnTo>
                  <a:lnTo>
                    <a:pt x="121" y="26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6" y="24"/>
                  </a:lnTo>
                  <a:lnTo>
                    <a:pt x="114" y="22"/>
                  </a:lnTo>
                  <a:lnTo>
                    <a:pt x="114" y="21"/>
                  </a:lnTo>
                  <a:lnTo>
                    <a:pt x="116" y="19"/>
                  </a:lnTo>
                  <a:lnTo>
                    <a:pt x="116" y="17"/>
                  </a:lnTo>
                  <a:lnTo>
                    <a:pt x="118" y="15"/>
                  </a:lnTo>
                  <a:lnTo>
                    <a:pt x="121" y="15"/>
                  </a:lnTo>
                  <a:lnTo>
                    <a:pt x="125" y="15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9"/>
                  </a:lnTo>
                  <a:lnTo>
                    <a:pt x="123" y="9"/>
                  </a:lnTo>
                  <a:lnTo>
                    <a:pt x="121" y="9"/>
                  </a:lnTo>
                  <a:lnTo>
                    <a:pt x="120" y="9"/>
                  </a:lnTo>
                  <a:lnTo>
                    <a:pt x="120" y="11"/>
                  </a:lnTo>
                  <a:lnTo>
                    <a:pt x="118" y="13"/>
                  </a:lnTo>
                  <a:lnTo>
                    <a:pt x="116" y="13"/>
                  </a:lnTo>
                  <a:close/>
                  <a:moveTo>
                    <a:pt x="127" y="17"/>
                  </a:moveTo>
                  <a:lnTo>
                    <a:pt x="127" y="17"/>
                  </a:lnTo>
                  <a:lnTo>
                    <a:pt x="125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20" y="19"/>
                  </a:lnTo>
                  <a:lnTo>
                    <a:pt x="118" y="19"/>
                  </a:lnTo>
                  <a:lnTo>
                    <a:pt x="118" y="21"/>
                  </a:lnTo>
                  <a:lnTo>
                    <a:pt x="120" y="22"/>
                  </a:lnTo>
                  <a:lnTo>
                    <a:pt x="121" y="24"/>
                  </a:lnTo>
                  <a:lnTo>
                    <a:pt x="123" y="24"/>
                  </a:lnTo>
                  <a:lnTo>
                    <a:pt x="125" y="22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8745" name="Text Box 195"/>
            <p:cNvSpPr txBox="1">
              <a:spLocks noChangeArrowheads="1"/>
            </p:cNvSpPr>
            <p:nvPr/>
          </p:nvSpPr>
          <p:spPr bwMode="auto">
            <a:xfrm>
              <a:off x="734" y="1973"/>
              <a:ext cx="453" cy="152"/>
            </a:xfrm>
            <a:prstGeom prst="rect">
              <a:avLst/>
            </a:prstGeom>
            <a:solidFill>
              <a:srgbClr val="FFFFCC"/>
            </a:solidFill>
            <a:ln w="3175" algn="ctr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 eaLnBrk="0" hangingPunct="0">
                <a:spcBef>
                  <a:spcPct val="50000"/>
                </a:spcBef>
              </a:pPr>
              <a:r>
                <a:rPr lang="ru-RU" sz="1200" b="1"/>
                <a:t>Центр</a:t>
              </a:r>
            </a:p>
          </p:txBody>
        </p:sp>
        <p:sp>
          <p:nvSpPr>
            <p:cNvPr id="108746" name="Text Box 196"/>
            <p:cNvSpPr txBox="1">
              <a:spLocks noChangeArrowheads="1"/>
            </p:cNvSpPr>
            <p:nvPr/>
          </p:nvSpPr>
          <p:spPr bwMode="auto">
            <a:xfrm>
              <a:off x="222" y="2728"/>
              <a:ext cx="395" cy="151"/>
            </a:xfrm>
            <a:prstGeom prst="rect">
              <a:avLst/>
            </a:prstGeom>
            <a:solidFill>
              <a:srgbClr val="FFFFCC"/>
            </a:solidFill>
            <a:ln w="3175" algn="ctr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 eaLnBrk="0" hangingPunct="0">
                <a:spcBef>
                  <a:spcPct val="50000"/>
                </a:spcBef>
              </a:pPr>
              <a:r>
                <a:rPr lang="ru-RU" sz="1200" b="1"/>
                <a:t>Юг</a:t>
              </a:r>
            </a:p>
          </p:txBody>
        </p:sp>
        <p:sp>
          <p:nvSpPr>
            <p:cNvPr id="108747" name="Text Box 197"/>
            <p:cNvSpPr txBox="1">
              <a:spLocks noChangeArrowheads="1"/>
            </p:cNvSpPr>
            <p:nvPr/>
          </p:nvSpPr>
          <p:spPr bwMode="auto">
            <a:xfrm>
              <a:off x="1434" y="1678"/>
              <a:ext cx="782" cy="302"/>
            </a:xfrm>
            <a:prstGeom prst="rect">
              <a:avLst/>
            </a:prstGeom>
            <a:solidFill>
              <a:srgbClr val="FFFFCC"/>
            </a:solidFill>
            <a:ln w="3175" algn="ctr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 eaLnBrk="0" hangingPunct="0">
                <a:spcBef>
                  <a:spcPct val="50000"/>
                </a:spcBef>
              </a:pPr>
              <a:r>
                <a:rPr lang="ru-RU" sz="1200" b="1"/>
                <a:t>Северо-запад</a:t>
              </a:r>
            </a:p>
          </p:txBody>
        </p:sp>
        <p:sp>
          <p:nvSpPr>
            <p:cNvPr id="108748" name="Text Box 198"/>
            <p:cNvSpPr txBox="1">
              <a:spLocks noChangeArrowheads="1"/>
            </p:cNvSpPr>
            <p:nvPr/>
          </p:nvSpPr>
          <p:spPr bwMode="auto">
            <a:xfrm>
              <a:off x="1666" y="2545"/>
              <a:ext cx="636" cy="152"/>
            </a:xfrm>
            <a:prstGeom prst="rect">
              <a:avLst/>
            </a:prstGeom>
            <a:solidFill>
              <a:srgbClr val="FFFFCC"/>
            </a:solidFill>
            <a:ln w="3175" algn="ctr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 eaLnBrk="0" hangingPunct="0">
                <a:spcBef>
                  <a:spcPct val="50000"/>
                </a:spcBef>
              </a:pPr>
              <a:r>
                <a:rPr lang="ru-RU" sz="1200" b="1"/>
                <a:t>Урал</a:t>
              </a:r>
            </a:p>
          </p:txBody>
        </p:sp>
        <p:sp>
          <p:nvSpPr>
            <p:cNvPr id="108749" name="Text Box 199"/>
            <p:cNvSpPr txBox="1">
              <a:spLocks noChangeArrowheads="1"/>
            </p:cNvSpPr>
            <p:nvPr/>
          </p:nvSpPr>
          <p:spPr bwMode="auto">
            <a:xfrm>
              <a:off x="4097" y="2194"/>
              <a:ext cx="771" cy="303"/>
            </a:xfrm>
            <a:prstGeom prst="rect">
              <a:avLst/>
            </a:prstGeom>
            <a:solidFill>
              <a:srgbClr val="FFFFCC"/>
            </a:solidFill>
            <a:ln w="3175" algn="ctr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 eaLnBrk="0" hangingPunct="0">
                <a:spcBef>
                  <a:spcPct val="50000"/>
                </a:spcBef>
              </a:pPr>
              <a:r>
                <a:rPr lang="ru-RU" sz="1200" b="1"/>
                <a:t>Дальний Восток</a:t>
              </a:r>
            </a:p>
          </p:txBody>
        </p:sp>
        <p:sp>
          <p:nvSpPr>
            <p:cNvPr id="108750" name="Text Box 200"/>
            <p:cNvSpPr txBox="1">
              <a:spLocks noChangeArrowheads="1"/>
            </p:cNvSpPr>
            <p:nvPr/>
          </p:nvSpPr>
          <p:spPr bwMode="auto">
            <a:xfrm>
              <a:off x="3022" y="2936"/>
              <a:ext cx="529" cy="151"/>
            </a:xfrm>
            <a:prstGeom prst="rect">
              <a:avLst/>
            </a:prstGeom>
            <a:solidFill>
              <a:srgbClr val="FFFFCC"/>
            </a:solidFill>
            <a:ln w="3175" algn="ctr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 eaLnBrk="0" hangingPunct="0">
                <a:spcBef>
                  <a:spcPct val="50000"/>
                </a:spcBef>
              </a:pPr>
              <a:r>
                <a:rPr lang="ru-RU" sz="1200" b="1"/>
                <a:t>Сибирь</a:t>
              </a:r>
            </a:p>
          </p:txBody>
        </p:sp>
        <p:sp>
          <p:nvSpPr>
            <p:cNvPr id="108751" name="Text Box 201"/>
            <p:cNvSpPr txBox="1">
              <a:spLocks noChangeArrowheads="1"/>
            </p:cNvSpPr>
            <p:nvPr/>
          </p:nvSpPr>
          <p:spPr bwMode="auto">
            <a:xfrm>
              <a:off x="927" y="2455"/>
              <a:ext cx="367" cy="202"/>
            </a:xfrm>
            <a:prstGeom prst="rect">
              <a:avLst/>
            </a:prstGeom>
            <a:solidFill>
              <a:srgbClr val="FFFFCC"/>
            </a:solidFill>
            <a:ln w="3175" algn="ctr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 eaLnBrk="0" hangingPunct="0">
                <a:spcBef>
                  <a:spcPct val="50000"/>
                </a:spcBef>
              </a:pPr>
              <a:r>
                <a:rPr lang="ru-RU" sz="800" b="1"/>
                <a:t>Поволжье</a:t>
              </a:r>
            </a:p>
          </p:txBody>
        </p:sp>
      </p:grpSp>
      <p:sp>
        <p:nvSpPr>
          <p:cNvPr id="108550" name="AutoShape 202"/>
          <p:cNvSpPr>
            <a:spLocks noChangeArrowheads="1"/>
          </p:cNvSpPr>
          <p:nvPr/>
        </p:nvSpPr>
        <p:spPr bwMode="auto">
          <a:xfrm>
            <a:off x="955675" y="1631950"/>
            <a:ext cx="2185988" cy="823913"/>
          </a:xfrm>
          <a:prstGeom prst="wedgeRectCallout">
            <a:avLst>
              <a:gd name="adj1" fmla="val 5046"/>
              <a:gd name="adj2" fmla="val 16290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72000" tIns="72000" rIns="72000" bIns="72000"/>
          <a:lstStyle/>
          <a:p>
            <a:pPr eaLnBrk="0" hangingPunct="0">
              <a:tabLst>
                <a:tab pos="714375" algn="l"/>
              </a:tabLst>
            </a:pPr>
            <a:r>
              <a:rPr lang="ru-RU" b="1"/>
              <a:t>1600 тыс.т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Кандалакшский АЗ - +500 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Западный АЗ – 600 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Северо-западный – 600тыс.</a:t>
            </a:r>
          </a:p>
        </p:txBody>
      </p:sp>
      <p:sp>
        <p:nvSpPr>
          <p:cNvPr id="108551" name="AutoShape 203"/>
          <p:cNvSpPr>
            <a:spLocks noChangeArrowheads="1"/>
          </p:cNvSpPr>
          <p:nvPr/>
        </p:nvSpPr>
        <p:spPr bwMode="auto">
          <a:xfrm>
            <a:off x="4340225" y="4676775"/>
            <a:ext cx="2098675" cy="1362075"/>
          </a:xfrm>
          <a:prstGeom prst="wedgeRectCallout">
            <a:avLst>
              <a:gd name="adj1" fmla="val -59606"/>
              <a:gd name="adj2" fmla="val -23310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72000" tIns="72000" rIns="72000" bIns="72000"/>
          <a:lstStyle/>
          <a:p>
            <a:pPr eaLnBrk="0" hangingPunct="0">
              <a:tabLst>
                <a:tab pos="714375" algn="l"/>
              </a:tabLst>
            </a:pPr>
            <a:r>
              <a:rPr lang="ru-RU" b="1"/>
              <a:t>2300 тыс.т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Богучанский АЗ – 600тыс.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Хакасский АЗ – 300 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Саянский АЗ – +500тыс.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Тайшетский АЗ – 600 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Красноярский АЗ – + 130тыс.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Иркутский АЗ – + 170 тыс.</a:t>
            </a:r>
          </a:p>
        </p:txBody>
      </p:sp>
      <p:sp>
        <p:nvSpPr>
          <p:cNvPr id="108552" name="AutoShape 204"/>
          <p:cNvSpPr>
            <a:spLocks noChangeArrowheads="1"/>
          </p:cNvSpPr>
          <p:nvPr/>
        </p:nvSpPr>
        <p:spPr bwMode="auto">
          <a:xfrm>
            <a:off x="3314700" y="1628775"/>
            <a:ext cx="2081213" cy="698500"/>
          </a:xfrm>
          <a:prstGeom prst="wedgeRectCallout">
            <a:avLst>
              <a:gd name="adj1" fmla="val -84935"/>
              <a:gd name="adj2" fmla="val 359093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72000" tIns="72000" rIns="72000" bIns="72000"/>
          <a:lstStyle/>
          <a:p>
            <a:pPr eaLnBrk="0" hangingPunct="0">
              <a:tabLst>
                <a:tab pos="714375" algn="l"/>
              </a:tabLst>
            </a:pPr>
            <a:r>
              <a:rPr lang="ru-RU" b="1"/>
              <a:t>1000 тыс.т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Богуславский АЗ – +250 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Троицкий АЗ – 750 тыс.</a:t>
            </a:r>
          </a:p>
        </p:txBody>
      </p:sp>
      <p:sp>
        <p:nvSpPr>
          <p:cNvPr id="108553" name="AutoShape 205"/>
          <p:cNvSpPr>
            <a:spLocks noChangeArrowheads="1"/>
          </p:cNvSpPr>
          <p:nvPr/>
        </p:nvSpPr>
        <p:spPr bwMode="auto">
          <a:xfrm>
            <a:off x="7002463" y="2847975"/>
            <a:ext cx="1993900" cy="835025"/>
          </a:xfrm>
          <a:prstGeom prst="wedgeRectCallout">
            <a:avLst>
              <a:gd name="adj1" fmla="val -113616"/>
              <a:gd name="adj2" fmla="val 86120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72000" tIns="72000" rIns="72000" bIns="72000"/>
          <a:lstStyle/>
          <a:p>
            <a:pPr eaLnBrk="0" hangingPunct="0">
              <a:tabLst>
                <a:tab pos="714375" algn="l"/>
              </a:tabLst>
            </a:pPr>
            <a:r>
              <a:rPr lang="ru-RU" b="1"/>
              <a:t>1700 тыс.т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Бурейский АЗ – 330тыс.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Восточный АЗ – 750тыс.</a:t>
            </a:r>
          </a:p>
          <a:p>
            <a:pPr eaLnBrk="0" hangingPunct="0">
              <a:tabLst>
                <a:tab pos="714375" algn="l"/>
              </a:tabLst>
            </a:pPr>
            <a:r>
              <a:rPr lang="ru-RU"/>
              <a:t>Ванинский АЗ – 600тыс.</a:t>
            </a:r>
          </a:p>
        </p:txBody>
      </p:sp>
      <p:sp>
        <p:nvSpPr>
          <p:cNvPr id="108554" name="Text Box 207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3675" y="6064250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 ПАКК, РУСАЛ, СУАЛ, </a:t>
            </a:r>
            <a:r>
              <a:rPr lang="en-US">
                <a:solidFill>
                  <a:srgbClr val="000000"/>
                </a:solidFill>
              </a:rPr>
              <a:t>Alcoa</a:t>
            </a:r>
            <a:r>
              <a:rPr lang="ru-RU">
                <a:solidFill>
                  <a:srgbClr val="000000"/>
                </a:solidFill>
              </a:rPr>
              <a:t>, ГидроОГК</a:t>
            </a: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1" name="Rectangle 2"/>
          <p:cNvSpPr>
            <a:spLocks noGrp="1" noChangeArrowheads="1"/>
          </p:cNvSpPr>
          <p:nvPr>
            <p:ph type="title"/>
          </p:nvPr>
        </p:nvSpPr>
        <p:spPr>
          <a:xfrm>
            <a:off x="250825" y="209550"/>
            <a:ext cx="8207375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Мировой и внутренний спрос на полиметаллы будет расти, что будет стимулировать увеличение их выпуска. Россия обладает потенциалом для опережающего роста выпуска цинка и свинца</a:t>
            </a:r>
          </a:p>
        </p:txBody>
      </p:sp>
      <p:sp>
        <p:nvSpPr>
          <p:cNvPr id="109572" name="Rectangle 3"/>
          <p:cNvSpPr>
            <a:spLocks noGrp="1" noChangeArrowheads="1"/>
          </p:cNvSpPr>
          <p:nvPr>
            <p:ph idx="1"/>
          </p:nvPr>
        </p:nvSpPr>
        <p:spPr>
          <a:xfrm>
            <a:off x="755650" y="1412875"/>
            <a:ext cx="7777163" cy="4319588"/>
          </a:xfrm>
        </p:spPr>
        <p:txBody>
          <a:bodyPr anchor="ctr">
            <a:normAutofit fontScale="775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Несмотря на различную динамику потребления полиметаллов в РФ, внутренний спрос на них в среднесрочной перспективе будет расти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Определяющее влияние развивающихся стран (особенно, Китая) на мировой спрос на полиметаллы, наблюдавшееся в последние годы, сохранится в среднесрочной перспективе</a:t>
            </a:r>
            <a:endParaRPr lang="en-US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Значительный сырьевой потенциал и обширные инвестпрограммы предприятий позволят наращивать выпуск полиметаллов в России</a:t>
            </a:r>
          </a:p>
        </p:txBody>
      </p:sp>
      <p:sp>
        <p:nvSpPr>
          <p:cNvPr id="109570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65452BF-5329-401F-A162-8732AB48DDEF}" type="slidenum">
              <a:rPr lang="ru-RU"/>
              <a:pPr/>
              <a:t>41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5" name="Rectangle 2"/>
          <p:cNvSpPr>
            <a:spLocks noGrp="1" noChangeArrowheads="1"/>
          </p:cNvSpPr>
          <p:nvPr>
            <p:ph type="title"/>
          </p:nvPr>
        </p:nvSpPr>
        <p:spPr>
          <a:xfrm>
            <a:off x="344488" y="2222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Несмотря на различную динамику потребления полиметаллов в РФ, внутренний спрос на них в среднесрочной перспективе будет расти</a:t>
            </a:r>
          </a:p>
        </p:txBody>
      </p:sp>
      <p:sp>
        <p:nvSpPr>
          <p:cNvPr id="110596" name="Rectangle 3"/>
          <p:cNvSpPr>
            <a:spLocks noGrp="1" noChangeArrowheads="1"/>
          </p:cNvSpPr>
          <p:nvPr>
            <p:ph idx="1"/>
          </p:nvPr>
        </p:nvSpPr>
        <p:spPr>
          <a:xfrm>
            <a:off x="684213" y="1412875"/>
            <a:ext cx="7772400" cy="4176713"/>
          </a:xfrm>
        </p:spPr>
        <p:txBody>
          <a:bodyPr>
            <a:normAutofit fontScale="85000" lnSpcReduction="20000"/>
          </a:bodyPr>
          <a:lstStyle/>
          <a:p>
            <a:pPr eaLnBrk="1" hangingPunct="1"/>
            <a:endParaRPr lang="ru-RU" smtClean="0"/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Внутренний спрос в России на полиметаллы демонстрировал разнонаправленную динамику в последние годы</a:t>
            </a:r>
          </a:p>
          <a:p>
            <a:pPr lvl="1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Объем внутреннего потребления меди значительно вырос в последние годы, основными потребителями являются машиностроение и электроэнергетика</a:t>
            </a:r>
          </a:p>
          <a:p>
            <a:pPr lvl="1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Внутренний спрос на цинк стабильно растет в среднем на 5,8% в год, в основном за счет увеличения выпуска оцинкованного листа и цинковых металлоконструкций</a:t>
            </a:r>
          </a:p>
          <a:p>
            <a:pPr lvl="1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Внутренний спрос на свинец остается неизменным, основным потребителем является машиностроение </a:t>
            </a:r>
          </a:p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Прогнозируется рост внутреннего спроса на полиметаллы, который будет определятся развитием крупнейших отраслей-потребителей (в основном, машиностроение и энергетика)</a:t>
            </a:r>
          </a:p>
        </p:txBody>
      </p:sp>
      <p:sp>
        <p:nvSpPr>
          <p:cNvPr id="11059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CAC71B5D-A2EC-45AD-8BA0-51299C220CBF}" type="slidenum">
              <a:rPr lang="ru-RU"/>
              <a:pPr/>
              <a:t>42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71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Объем внутреннего потребления меди значительно вырос в последние годы, основными потребителями являются машиностроение и электроэнергетика</a:t>
            </a:r>
          </a:p>
        </p:txBody>
      </p:sp>
      <p:sp>
        <p:nvSpPr>
          <p:cNvPr id="1945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B31BFF56-968E-4276-BCE4-439D443FA8E4}" type="slidenum">
              <a:rPr lang="ru-RU"/>
              <a:pPr/>
              <a:t>43</a:t>
            </a:fld>
            <a:endParaRPr lang="ru-RU"/>
          </a:p>
        </p:txBody>
      </p:sp>
      <p:sp>
        <p:nvSpPr>
          <p:cNvPr id="19460" name="Rectangle 33"/>
          <p:cNvSpPr>
            <a:spLocks noChangeArrowheads="1"/>
          </p:cNvSpPr>
          <p:nvPr/>
        </p:nvSpPr>
        <p:spPr bwMode="auto">
          <a:xfrm>
            <a:off x="574675" y="4392613"/>
            <a:ext cx="304800" cy="8096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9461" name="Rectangle 34"/>
          <p:cNvSpPr>
            <a:spLocks noChangeArrowheads="1"/>
          </p:cNvSpPr>
          <p:nvPr/>
        </p:nvSpPr>
        <p:spPr bwMode="auto">
          <a:xfrm>
            <a:off x="1117600" y="4211638"/>
            <a:ext cx="314325" cy="9906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9462" name="Rectangle 35"/>
          <p:cNvSpPr>
            <a:spLocks noChangeArrowheads="1"/>
          </p:cNvSpPr>
          <p:nvPr/>
        </p:nvSpPr>
        <p:spPr bwMode="auto">
          <a:xfrm>
            <a:off x="1670050" y="4364038"/>
            <a:ext cx="304800" cy="8382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9463" name="Rectangle 36"/>
          <p:cNvSpPr>
            <a:spLocks noChangeArrowheads="1"/>
          </p:cNvSpPr>
          <p:nvPr/>
        </p:nvSpPr>
        <p:spPr bwMode="auto">
          <a:xfrm>
            <a:off x="2212975" y="4125913"/>
            <a:ext cx="303213" cy="10763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9464" name="Rectangle 37"/>
          <p:cNvSpPr>
            <a:spLocks noChangeArrowheads="1"/>
          </p:cNvSpPr>
          <p:nvPr/>
        </p:nvSpPr>
        <p:spPr bwMode="auto">
          <a:xfrm>
            <a:off x="2754313" y="3070225"/>
            <a:ext cx="304800" cy="21320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9465" name="Rectangle 38"/>
          <p:cNvSpPr>
            <a:spLocks noChangeArrowheads="1"/>
          </p:cNvSpPr>
          <p:nvPr/>
        </p:nvSpPr>
        <p:spPr bwMode="auto">
          <a:xfrm>
            <a:off x="3297238" y="2489200"/>
            <a:ext cx="314325" cy="27130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9466" name="Rectangle 39"/>
          <p:cNvSpPr>
            <a:spLocks noChangeArrowheads="1"/>
          </p:cNvSpPr>
          <p:nvPr/>
        </p:nvSpPr>
        <p:spPr bwMode="auto">
          <a:xfrm>
            <a:off x="3849688" y="2346325"/>
            <a:ext cx="304800" cy="28559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9467" name="Freeform 50"/>
          <p:cNvSpPr>
            <a:spLocks/>
          </p:cNvSpPr>
          <p:nvPr/>
        </p:nvSpPr>
        <p:spPr bwMode="auto">
          <a:xfrm>
            <a:off x="6932613" y="2647950"/>
            <a:ext cx="1009650" cy="1971675"/>
          </a:xfrm>
          <a:custGeom>
            <a:avLst/>
            <a:gdLst>
              <a:gd name="T0" fmla="*/ 32 w 106"/>
              <a:gd name="T1" fmla="*/ 207 h 207"/>
              <a:gd name="T2" fmla="*/ 106 w 106"/>
              <a:gd name="T3" fmla="*/ 106 h 207"/>
              <a:gd name="T4" fmla="*/ 0 w 106"/>
              <a:gd name="T5" fmla="*/ 1 h 207"/>
              <a:gd name="T6" fmla="*/ 0 w 106"/>
              <a:gd name="T7" fmla="*/ 1 h 207"/>
              <a:gd name="T8" fmla="*/ 0 w 106"/>
              <a:gd name="T9" fmla="*/ 106 h 207"/>
              <a:gd name="T10" fmla="*/ 32 w 106"/>
              <a:gd name="T11" fmla="*/ 207 h 20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06"/>
              <a:gd name="T19" fmla="*/ 0 h 207"/>
              <a:gd name="T20" fmla="*/ 106 w 106"/>
              <a:gd name="T21" fmla="*/ 207 h 20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06" h="207">
                <a:moveTo>
                  <a:pt x="32" y="207"/>
                </a:moveTo>
                <a:cubicBezTo>
                  <a:pt x="76" y="193"/>
                  <a:pt x="106" y="152"/>
                  <a:pt x="106" y="106"/>
                </a:cubicBezTo>
                <a:cubicBezTo>
                  <a:pt x="106" y="48"/>
                  <a:pt x="58" y="1"/>
                  <a:pt x="0" y="1"/>
                </a:cubicBezTo>
                <a:cubicBezTo>
                  <a:pt x="0" y="0"/>
                  <a:pt x="0" y="1"/>
                  <a:pt x="0" y="1"/>
                </a:cubicBezTo>
                <a:lnTo>
                  <a:pt x="0" y="106"/>
                </a:lnTo>
                <a:lnTo>
                  <a:pt x="32" y="207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9468" name="Freeform 53"/>
          <p:cNvSpPr>
            <a:spLocks/>
          </p:cNvSpPr>
          <p:nvPr/>
        </p:nvSpPr>
        <p:spPr bwMode="auto">
          <a:xfrm>
            <a:off x="5961063" y="3067050"/>
            <a:ext cx="971550" cy="590550"/>
          </a:xfrm>
          <a:custGeom>
            <a:avLst/>
            <a:gdLst>
              <a:gd name="T0" fmla="*/ 17 w 102"/>
              <a:gd name="T1" fmla="*/ 0 h 62"/>
              <a:gd name="T2" fmla="*/ 0 w 102"/>
              <a:gd name="T3" fmla="*/ 37 h 62"/>
              <a:gd name="T4" fmla="*/ 102 w 102"/>
              <a:gd name="T5" fmla="*/ 62 h 62"/>
              <a:gd name="T6" fmla="*/ 17 w 102"/>
              <a:gd name="T7" fmla="*/ 0 h 62"/>
              <a:gd name="T8" fmla="*/ 0 60000 65536"/>
              <a:gd name="T9" fmla="*/ 0 60000 65536"/>
              <a:gd name="T10" fmla="*/ 0 60000 65536"/>
              <a:gd name="T11" fmla="*/ 0 60000 65536"/>
              <a:gd name="T12" fmla="*/ 0 w 102"/>
              <a:gd name="T13" fmla="*/ 0 h 62"/>
              <a:gd name="T14" fmla="*/ 102 w 102"/>
              <a:gd name="T15" fmla="*/ 62 h 6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2" h="62">
                <a:moveTo>
                  <a:pt x="17" y="0"/>
                </a:moveTo>
                <a:cubicBezTo>
                  <a:pt x="9" y="11"/>
                  <a:pt x="3" y="23"/>
                  <a:pt x="0" y="37"/>
                </a:cubicBezTo>
                <a:lnTo>
                  <a:pt x="102" y="62"/>
                </a:lnTo>
                <a:lnTo>
                  <a:pt x="17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9469" name="Freeform 54"/>
          <p:cNvSpPr>
            <a:spLocks/>
          </p:cNvSpPr>
          <p:nvPr/>
        </p:nvSpPr>
        <p:spPr bwMode="auto">
          <a:xfrm>
            <a:off x="6122988" y="2847975"/>
            <a:ext cx="809625" cy="809625"/>
          </a:xfrm>
          <a:custGeom>
            <a:avLst/>
            <a:gdLst>
              <a:gd name="T0" fmla="*/ 23 w 85"/>
              <a:gd name="T1" fmla="*/ 0 h 85"/>
              <a:gd name="T2" fmla="*/ 0 w 85"/>
              <a:gd name="T3" fmla="*/ 23 h 85"/>
              <a:gd name="T4" fmla="*/ 85 w 85"/>
              <a:gd name="T5" fmla="*/ 85 h 85"/>
              <a:gd name="T6" fmla="*/ 23 w 85"/>
              <a:gd name="T7" fmla="*/ 0 h 85"/>
              <a:gd name="T8" fmla="*/ 0 60000 65536"/>
              <a:gd name="T9" fmla="*/ 0 60000 65536"/>
              <a:gd name="T10" fmla="*/ 0 60000 65536"/>
              <a:gd name="T11" fmla="*/ 0 60000 65536"/>
              <a:gd name="T12" fmla="*/ 0 w 85"/>
              <a:gd name="T13" fmla="*/ 0 h 85"/>
              <a:gd name="T14" fmla="*/ 85 w 85"/>
              <a:gd name="T15" fmla="*/ 85 h 8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5" h="85">
                <a:moveTo>
                  <a:pt x="23" y="0"/>
                </a:moveTo>
                <a:cubicBezTo>
                  <a:pt x="14" y="6"/>
                  <a:pt x="6" y="14"/>
                  <a:pt x="0" y="23"/>
                </a:cubicBezTo>
                <a:lnTo>
                  <a:pt x="85" y="85"/>
                </a:lnTo>
                <a:lnTo>
                  <a:pt x="23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9470" name="Freeform 55"/>
          <p:cNvSpPr>
            <a:spLocks/>
          </p:cNvSpPr>
          <p:nvPr/>
        </p:nvSpPr>
        <p:spPr bwMode="auto">
          <a:xfrm>
            <a:off x="6342063" y="2657475"/>
            <a:ext cx="590550" cy="1000125"/>
          </a:xfrm>
          <a:custGeom>
            <a:avLst/>
            <a:gdLst>
              <a:gd name="T0" fmla="*/ 62 w 62"/>
              <a:gd name="T1" fmla="*/ 0 h 105"/>
              <a:gd name="T2" fmla="*/ 0 w 62"/>
              <a:gd name="T3" fmla="*/ 20 h 105"/>
              <a:gd name="T4" fmla="*/ 62 w 62"/>
              <a:gd name="T5" fmla="*/ 105 h 105"/>
              <a:gd name="T6" fmla="*/ 62 w 62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62"/>
              <a:gd name="T13" fmla="*/ 0 h 105"/>
              <a:gd name="T14" fmla="*/ 62 w 62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2" h="105">
                <a:moveTo>
                  <a:pt x="62" y="0"/>
                </a:moveTo>
                <a:cubicBezTo>
                  <a:pt x="39" y="0"/>
                  <a:pt x="18" y="7"/>
                  <a:pt x="0" y="20"/>
                </a:cubicBezTo>
                <a:lnTo>
                  <a:pt x="62" y="105"/>
                </a:lnTo>
                <a:lnTo>
                  <a:pt x="62" y="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19472" name="Line 4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4003675" y="2343150"/>
            <a:ext cx="0" cy="1787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9473" name="Line 5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 flipV="1">
            <a:off x="727075" y="3652838"/>
            <a:ext cx="1638300" cy="26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9474" name="Line 6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2517775" y="4127500"/>
            <a:ext cx="1524000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9475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732213" y="5305425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754E7F1-EE0D-49F7-83DB-0606A77E3B23}" type="datetime'''''2''''''0''''''0''''''''''''6'">
              <a:rPr lang="ru-RU" sz="1200">
                <a:cs typeface="Arial" charset="0"/>
              </a:rPr>
              <a:pPr algn="ctr"/>
              <a:t>2006</a:t>
            </a:fld>
            <a:endParaRPr lang="ru-RU" sz="1200">
              <a:cs typeface="Arial" charset="0"/>
            </a:endParaRPr>
          </a:p>
        </p:txBody>
      </p:sp>
      <p:sp>
        <p:nvSpPr>
          <p:cNvPr id="19476" name="Rectangle 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179763" y="5305425"/>
            <a:ext cx="5524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F29D567-3399-43AF-B14D-023F28BBD911}" type="datetime'''''''20''''''''''''''''''''''''05'''''''''''''''''''''">
              <a:rPr lang="ru-RU" sz="1200">
                <a:cs typeface="Arial" charset="0"/>
              </a:rPr>
              <a:pPr algn="ctr"/>
              <a:t>2005</a:t>
            </a:fld>
            <a:endParaRPr lang="ru-RU" sz="1200">
              <a:cs typeface="Arial" charset="0"/>
            </a:endParaRPr>
          </a:p>
        </p:txBody>
      </p:sp>
      <p:sp>
        <p:nvSpPr>
          <p:cNvPr id="19477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636838" y="5305425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FCE419A-F7EB-4FCF-81A9-0539AB4E4F85}" type="datetime'''''''2''''''''''''''''''''''''''0''''0''4'">
              <a:rPr lang="ru-RU" sz="1200">
                <a:cs typeface="Arial" charset="0"/>
              </a:rPr>
              <a:pPr algn="ctr"/>
              <a:t>2004</a:t>
            </a:fld>
            <a:endParaRPr lang="ru-RU" sz="1200">
              <a:cs typeface="Arial" charset="0"/>
            </a:endParaRPr>
          </a:p>
        </p:txBody>
      </p:sp>
      <p:sp>
        <p:nvSpPr>
          <p:cNvPr id="19478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093913" y="5305425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D1524779-E94B-4A22-9E4F-01A8D1BF236F}" type="datetime'''2''0''''''''''''0''3'''''''''''''''''''''''''''''''">
              <a:rPr lang="ru-RU" sz="1200">
                <a:cs typeface="Arial" charset="0"/>
              </a:rPr>
              <a:pPr algn="ctr"/>
              <a:t>2003</a:t>
            </a:fld>
            <a:endParaRPr lang="ru-RU" sz="1200">
              <a:cs typeface="Arial" charset="0"/>
            </a:endParaRPr>
          </a:p>
        </p:txBody>
      </p:sp>
      <p:sp>
        <p:nvSpPr>
          <p:cNvPr id="19479" name="Oval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487738" y="3170238"/>
            <a:ext cx="1031875" cy="2349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r>
              <a:rPr lang="ru-RU" sz="1200" b="1">
                <a:cs typeface="Arial" charset="0"/>
              </a:rPr>
              <a:t>в 2,7 раза</a:t>
            </a:r>
          </a:p>
        </p:txBody>
      </p:sp>
      <p:sp>
        <p:nvSpPr>
          <p:cNvPr id="19480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50988" y="5305425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BDCE644B-3B31-4461-94FF-2551CC25CAF9}" type="datetime'''''''2''''''''''''''''002'">
              <a:rPr lang="ru-RU" sz="1200">
                <a:cs typeface="Arial" charset="0"/>
              </a:rPr>
              <a:pPr algn="ctr"/>
              <a:t>2002</a:t>
            </a:fld>
            <a:endParaRPr lang="ru-RU" sz="1200">
              <a:cs typeface="Arial" charset="0"/>
            </a:endParaRPr>
          </a:p>
        </p:txBody>
      </p:sp>
      <p:sp>
        <p:nvSpPr>
          <p:cNvPr id="19481" name="Oval 13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301750" y="3668713"/>
            <a:ext cx="490538" cy="2349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45DDD3D1-89BF-4638-AE8E-77E0D67D6E7F}" type="datetime'''''''9'''''''''''''''''''''',''''''''''''''''''8%'">
              <a:rPr lang="ru-RU" sz="1200" b="1">
                <a:cs typeface="Arial" charset="0"/>
              </a:rPr>
              <a:pPr algn="ctr">
                <a:lnSpc>
                  <a:spcPct val="90000"/>
                </a:lnSpc>
              </a:pPr>
              <a:t>9,8%</a:t>
            </a:fld>
            <a:endParaRPr lang="ru-RU" sz="1200" b="1">
              <a:cs typeface="Arial" charset="0"/>
            </a:endParaRPr>
          </a:p>
        </p:txBody>
      </p:sp>
      <p:sp>
        <p:nvSpPr>
          <p:cNvPr id="19482" name="Rectangle 1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998538" y="5305425"/>
            <a:ext cx="5524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A6D38D1-D366-47E7-A4AD-088F448EAD92}" type="datetime'''''''2''''''''0''0''''''''''''''''''1'''''">
              <a:rPr lang="ru-RU" sz="1200">
                <a:cs typeface="Arial" charset="0"/>
              </a:rPr>
              <a:pPr algn="ctr"/>
              <a:t>2001</a:t>
            </a:fld>
            <a:endParaRPr lang="ru-RU" sz="1200">
              <a:cs typeface="Arial" charset="0"/>
            </a:endParaRPr>
          </a:p>
        </p:txBody>
      </p:sp>
      <p:sp>
        <p:nvSpPr>
          <p:cNvPr id="19483" name="Rectangle 15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455613" y="5305425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0CB5D63-11B0-42D5-A5F9-7F2C9F30DA77}" type="datetime'''''''''''20''0''''''''''''''''''''''''''0'''''''''''''">
              <a:rPr lang="ru-RU" sz="1200">
                <a:cs typeface="Arial" charset="0"/>
              </a:rPr>
              <a:pPr algn="ctr"/>
              <a:t>2000</a:t>
            </a:fld>
            <a:endParaRPr lang="ru-RU" sz="1200">
              <a:cs typeface="Arial" charset="0"/>
            </a:endParaRPr>
          </a:p>
        </p:txBody>
      </p:sp>
      <p:sp>
        <p:nvSpPr>
          <p:cNvPr id="19484" name="Rectangle 17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307013" y="2781300"/>
            <a:ext cx="8921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26ED7B0-B345-4271-B947-4FAE6CA88553}" type="datetime'С''т''р''''''''''о''и''''''''''''''т''е''''''''л''ьство'''">
              <a:rPr lang="ru-RU">
                <a:cs typeface="Arial" charset="0"/>
              </a:rPr>
              <a:pPr algn="r"/>
              <a:t>Строительство</a:t>
            </a:fld>
            <a:endParaRPr lang="ru-RU">
              <a:cs typeface="Arial" charset="0"/>
            </a:endParaRPr>
          </a:p>
        </p:txBody>
      </p:sp>
      <p:sp>
        <p:nvSpPr>
          <p:cNvPr id="19485" name="Rectangle 1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7986713" y="3411538"/>
            <a:ext cx="1031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6F617170-620F-469C-A97B-FD039E1C1B21}" type="datetime'''М''''аши''''н''ос''т''р''''оен''''''и''''''''''''''''е'''">
              <a:rPr lang="ru-RU">
                <a:cs typeface="Arial" charset="0"/>
              </a:rPr>
              <a:pPr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19486" name="Rectangle 19"/>
          <p:cNvSpPr>
            <a:spLocks noChangeArrowheads="1"/>
          </p:cNvSpPr>
          <p:nvPr>
            <p:custDataLst>
              <p:tags r:id="rId17"/>
            </p:custDataLst>
          </p:nvPr>
        </p:nvSpPr>
        <p:spPr bwMode="gray">
          <a:xfrm>
            <a:off x="6516688" y="2752725"/>
            <a:ext cx="3032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E527CB3C-3088-401D-96B6-F217768401ED}" type="datetime'''''''''''''''''1''''''0%''''''''''''''''''''''''''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10%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9487" name="Rectangle 2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353050" y="3105150"/>
            <a:ext cx="6175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F0258AE-6C88-416A-A319-CFCCDB850EF7}" type="datetime'''''''''''''Т''''''''''''''''ран''''''''''с''пор''''''''т'''">
              <a:rPr lang="ru-RU">
                <a:cs typeface="Arial" charset="0"/>
              </a:rPr>
              <a:pPr algn="r"/>
              <a:t>Транспорт</a:t>
            </a:fld>
            <a:endParaRPr lang="ru-RU">
              <a:cs typeface="Arial" charset="0"/>
            </a:endParaRPr>
          </a:p>
        </p:txBody>
      </p:sp>
      <p:sp>
        <p:nvSpPr>
          <p:cNvPr id="19488" name="Rectangle 21"/>
          <p:cNvSpPr>
            <a:spLocks noChangeArrowheads="1"/>
          </p:cNvSpPr>
          <p:nvPr>
            <p:custDataLst>
              <p:tags r:id="rId19"/>
            </p:custDataLst>
          </p:nvPr>
        </p:nvSpPr>
        <p:spPr bwMode="gray">
          <a:xfrm>
            <a:off x="6203950" y="2968625"/>
            <a:ext cx="2333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6EF01367-3766-405E-8F60-54E056D7F3EC}" type="datetime'''''''''''5''''''''''''''''%'''''''''''''''''''''''''">
              <a:rPr lang="ru-RU">
                <a:cs typeface="Arial" charset="0"/>
              </a:rPr>
              <a:pPr algn="ctr"/>
              <a:t>5%</a:t>
            </a:fld>
            <a:endParaRPr lang="ru-RU">
              <a:cs typeface="Arial" charset="0"/>
            </a:endParaRPr>
          </a:p>
        </p:txBody>
      </p:sp>
      <p:sp>
        <p:nvSpPr>
          <p:cNvPr id="19489" name="Rectangle 22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529263" y="3662363"/>
            <a:ext cx="3540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2BF8054-781F-421B-8C5A-BC4A3FED0134}" type="datetime'''''''''''С''''''''''в''''''''''''я''''''''''''''з''''''''ь'''">
              <a:rPr lang="ru-RU">
                <a:cs typeface="Arial" charset="0"/>
              </a:rPr>
              <a:pPr algn="r"/>
              <a:t>Связь</a:t>
            </a:fld>
            <a:endParaRPr lang="ru-RU">
              <a:cs typeface="Arial" charset="0"/>
            </a:endParaRPr>
          </a:p>
        </p:txBody>
      </p:sp>
      <p:sp>
        <p:nvSpPr>
          <p:cNvPr id="19490" name="Rectangle 23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5395913" y="4610100"/>
            <a:ext cx="1136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1DCC3DF-765C-4D77-A1F6-8C15304AAFE7}" type="datetime'''Эл''''ек''''''тро''э''''н''е''р''''гет''''''ика'''''''''''">
              <a:rPr lang="ru-RU">
                <a:cs typeface="Arial" charset="0"/>
              </a:rPr>
              <a:pPr algn="r"/>
              <a:t>Электроэнергетика</a:t>
            </a:fld>
            <a:endParaRPr lang="ru-RU">
              <a:cs typeface="Arial" charset="0"/>
            </a:endParaRPr>
          </a:p>
        </p:txBody>
      </p:sp>
      <p:sp>
        <p:nvSpPr>
          <p:cNvPr id="19491" name="Rectangle 24"/>
          <p:cNvSpPr>
            <a:spLocks noChangeArrowheads="1"/>
          </p:cNvSpPr>
          <p:nvPr>
            <p:custDataLst>
              <p:tags r:id="rId22"/>
            </p:custDataLst>
          </p:nvPr>
        </p:nvSpPr>
        <p:spPr bwMode="gray">
          <a:xfrm>
            <a:off x="6029325" y="3213100"/>
            <a:ext cx="2333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97B7580C-4021-4AC1-B2B0-EACE94E6399C}" type="datetime'''6''''''''''''''''%'''''''''''''''">
              <a:rPr lang="ru-RU">
                <a:cs typeface="Arial" charset="0"/>
              </a:rPr>
              <a:pPr algn="ctr"/>
              <a:t>6%</a:t>
            </a:fld>
            <a:endParaRPr lang="ru-RU">
              <a:cs typeface="Arial" charset="0"/>
            </a:endParaRPr>
          </a:p>
        </p:txBody>
      </p:sp>
      <p:sp>
        <p:nvSpPr>
          <p:cNvPr id="19492" name="Rectangle 25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6226175" y="2516188"/>
            <a:ext cx="4397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F877E7A-FA7F-42A7-ADE1-77E9B8AF6CB8}" type="datetime'''''''''Пр''''о''''''''''''''''''''''''чие'''''''''">
              <a:rPr lang="ru-RU">
                <a:cs typeface="Arial" charset="0"/>
              </a:rPr>
              <a:pPr algn="r"/>
              <a:t>Прочие</a:t>
            </a:fld>
            <a:endParaRPr lang="ru-RU">
              <a:cs typeface="Arial" charset="0"/>
            </a:endParaRPr>
          </a:p>
        </p:txBody>
      </p:sp>
      <p:graphicFrame>
        <p:nvGraphicFramePr>
          <p:cNvPr id="19458" name="Rectangle 2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19458" r:id="rId30" imgW="0" imgH="0" progId="">
              <p:embed/>
            </p:oleObj>
          </a:graphicData>
        </a:graphic>
      </p:graphicFrame>
      <p:sp>
        <p:nvSpPr>
          <p:cNvPr id="19493" name="Rectangle 27" hidden="1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24%</a:t>
            </a:r>
          </a:p>
        </p:txBody>
      </p:sp>
      <p:sp>
        <p:nvSpPr>
          <p:cNvPr id="19494" name="Text Box 28"/>
          <p:cNvSpPr txBox="1"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755650" y="1330325"/>
            <a:ext cx="30956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Объем внутреннего потребления меди, тыс. т</a:t>
            </a:r>
          </a:p>
        </p:txBody>
      </p:sp>
      <p:sp>
        <p:nvSpPr>
          <p:cNvPr id="19495" name="Text Box 29"/>
          <p:cNvSpPr txBox="1"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5148263" y="1330325"/>
            <a:ext cx="30956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Структура внутреннего потребления меди, (2005), %</a:t>
            </a:r>
          </a:p>
        </p:txBody>
      </p:sp>
      <p:sp>
        <p:nvSpPr>
          <p:cNvPr id="19496" name="Text Box 30"/>
          <p:cNvSpPr txBox="1"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190500" y="5940425"/>
            <a:ext cx="89535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 </a:t>
            </a:r>
            <a:r>
              <a:rPr lang="en-US">
                <a:solidFill>
                  <a:srgbClr val="000000"/>
                </a:solidFill>
              </a:rPr>
              <a:t>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Государственный доклад «О состоянии и использовании минерально-сырьевых ресурсов РФ в 2004 г.»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19497" name="Line 40"/>
          <p:cNvSpPr>
            <a:spLocks noChangeShapeType="1"/>
          </p:cNvSpPr>
          <p:nvPr/>
        </p:nvSpPr>
        <p:spPr bwMode="auto">
          <a:xfrm>
            <a:off x="460375" y="5202238"/>
            <a:ext cx="381793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9498" name="Rectangle 41"/>
          <p:cNvSpPr>
            <a:spLocks noChangeArrowheads="1"/>
          </p:cNvSpPr>
          <p:nvPr/>
        </p:nvSpPr>
        <p:spPr bwMode="auto">
          <a:xfrm>
            <a:off x="3878263" y="212725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714</a:t>
            </a:r>
            <a:endParaRPr lang="ru-RU" sz="1800"/>
          </a:p>
        </p:txBody>
      </p:sp>
      <p:sp>
        <p:nvSpPr>
          <p:cNvPr id="19499" name="Rectangle 42"/>
          <p:cNvSpPr>
            <a:spLocks noChangeArrowheads="1"/>
          </p:cNvSpPr>
          <p:nvPr/>
        </p:nvSpPr>
        <p:spPr bwMode="auto">
          <a:xfrm>
            <a:off x="3335338" y="227965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678</a:t>
            </a:r>
            <a:endParaRPr lang="ru-RU" sz="1800"/>
          </a:p>
        </p:txBody>
      </p:sp>
      <p:sp>
        <p:nvSpPr>
          <p:cNvPr id="19500" name="Rectangle 43"/>
          <p:cNvSpPr>
            <a:spLocks noChangeArrowheads="1"/>
          </p:cNvSpPr>
          <p:nvPr/>
        </p:nvSpPr>
        <p:spPr bwMode="auto">
          <a:xfrm>
            <a:off x="2792413" y="285115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533</a:t>
            </a:r>
            <a:endParaRPr lang="ru-RU" sz="1800"/>
          </a:p>
        </p:txBody>
      </p:sp>
      <p:sp>
        <p:nvSpPr>
          <p:cNvPr id="19501" name="Rectangle 44"/>
          <p:cNvSpPr>
            <a:spLocks noChangeArrowheads="1"/>
          </p:cNvSpPr>
          <p:nvPr/>
        </p:nvSpPr>
        <p:spPr bwMode="auto">
          <a:xfrm>
            <a:off x="2241550" y="3916363"/>
            <a:ext cx="2524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269</a:t>
            </a:r>
            <a:endParaRPr lang="ru-RU" sz="1800"/>
          </a:p>
        </p:txBody>
      </p:sp>
      <p:sp>
        <p:nvSpPr>
          <p:cNvPr id="19502" name="Rectangle 45"/>
          <p:cNvSpPr>
            <a:spLocks noChangeArrowheads="1"/>
          </p:cNvSpPr>
          <p:nvPr/>
        </p:nvSpPr>
        <p:spPr bwMode="auto">
          <a:xfrm>
            <a:off x="1698625" y="4144963"/>
            <a:ext cx="2524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210</a:t>
            </a:r>
            <a:endParaRPr lang="ru-RU" sz="1800"/>
          </a:p>
        </p:txBody>
      </p:sp>
      <p:sp>
        <p:nvSpPr>
          <p:cNvPr id="19503" name="Rectangle 46"/>
          <p:cNvSpPr>
            <a:spLocks noChangeArrowheads="1"/>
          </p:cNvSpPr>
          <p:nvPr/>
        </p:nvSpPr>
        <p:spPr bwMode="auto">
          <a:xfrm>
            <a:off x="1155700" y="3992563"/>
            <a:ext cx="2524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249</a:t>
            </a:r>
            <a:endParaRPr lang="ru-RU" sz="1800"/>
          </a:p>
        </p:txBody>
      </p:sp>
      <p:sp>
        <p:nvSpPr>
          <p:cNvPr id="19504" name="Rectangle 47"/>
          <p:cNvSpPr>
            <a:spLocks noChangeArrowheads="1"/>
          </p:cNvSpPr>
          <p:nvPr/>
        </p:nvSpPr>
        <p:spPr bwMode="auto">
          <a:xfrm>
            <a:off x="603250" y="4183063"/>
            <a:ext cx="2524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203</a:t>
            </a:r>
            <a:endParaRPr lang="ru-RU" sz="1800"/>
          </a:p>
        </p:txBody>
      </p:sp>
      <p:sp>
        <p:nvSpPr>
          <p:cNvPr id="19505" name="Freeform 51"/>
          <p:cNvSpPr>
            <a:spLocks/>
          </p:cNvSpPr>
          <p:nvPr/>
        </p:nvSpPr>
        <p:spPr bwMode="auto">
          <a:xfrm>
            <a:off x="5999163" y="3657600"/>
            <a:ext cx="1238250" cy="1000125"/>
          </a:xfrm>
          <a:custGeom>
            <a:avLst/>
            <a:gdLst>
              <a:gd name="T0" fmla="*/ 0 w 130"/>
              <a:gd name="T1" fmla="*/ 39 h 105"/>
              <a:gd name="T2" fmla="*/ 98 w 130"/>
              <a:gd name="T3" fmla="*/ 105 h 105"/>
              <a:gd name="T4" fmla="*/ 130 w 130"/>
              <a:gd name="T5" fmla="*/ 101 h 105"/>
              <a:gd name="T6" fmla="*/ 98 w 130"/>
              <a:gd name="T7" fmla="*/ 0 h 105"/>
              <a:gd name="T8" fmla="*/ 0 w 130"/>
              <a:gd name="T9" fmla="*/ 39 h 10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0"/>
              <a:gd name="T16" fmla="*/ 0 h 105"/>
              <a:gd name="T17" fmla="*/ 130 w 130"/>
              <a:gd name="T18" fmla="*/ 105 h 10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0" h="105">
                <a:moveTo>
                  <a:pt x="0" y="39"/>
                </a:moveTo>
                <a:cubicBezTo>
                  <a:pt x="16" y="79"/>
                  <a:pt x="55" y="105"/>
                  <a:pt x="98" y="105"/>
                </a:cubicBezTo>
                <a:cubicBezTo>
                  <a:pt x="109" y="105"/>
                  <a:pt x="120" y="104"/>
                  <a:pt x="130" y="101"/>
                </a:cubicBezTo>
                <a:lnTo>
                  <a:pt x="98" y="0"/>
                </a:lnTo>
                <a:lnTo>
                  <a:pt x="0" y="39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9506" name="Freeform 52"/>
          <p:cNvSpPr>
            <a:spLocks/>
          </p:cNvSpPr>
          <p:nvPr/>
        </p:nvSpPr>
        <p:spPr bwMode="auto">
          <a:xfrm>
            <a:off x="5922963" y="3419475"/>
            <a:ext cx="1009650" cy="609600"/>
          </a:xfrm>
          <a:custGeom>
            <a:avLst/>
            <a:gdLst>
              <a:gd name="T0" fmla="*/ 4 w 106"/>
              <a:gd name="T1" fmla="*/ 0 h 64"/>
              <a:gd name="T2" fmla="*/ 1 w 106"/>
              <a:gd name="T3" fmla="*/ 25 h 64"/>
              <a:gd name="T4" fmla="*/ 8 w 106"/>
              <a:gd name="T5" fmla="*/ 64 h 64"/>
              <a:gd name="T6" fmla="*/ 106 w 106"/>
              <a:gd name="T7" fmla="*/ 25 h 64"/>
              <a:gd name="T8" fmla="*/ 4 w 106"/>
              <a:gd name="T9" fmla="*/ 0 h 6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6"/>
              <a:gd name="T16" fmla="*/ 0 h 64"/>
              <a:gd name="T17" fmla="*/ 106 w 106"/>
              <a:gd name="T18" fmla="*/ 64 h 6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6" h="64">
                <a:moveTo>
                  <a:pt x="4" y="0"/>
                </a:moveTo>
                <a:cubicBezTo>
                  <a:pt x="2" y="8"/>
                  <a:pt x="1" y="16"/>
                  <a:pt x="1" y="25"/>
                </a:cubicBezTo>
                <a:cubicBezTo>
                  <a:pt x="0" y="38"/>
                  <a:pt x="3" y="51"/>
                  <a:pt x="8" y="64"/>
                </a:cubicBezTo>
                <a:lnTo>
                  <a:pt x="106" y="25"/>
                </a:lnTo>
                <a:lnTo>
                  <a:pt x="4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19507" name="Rectangle 56"/>
          <p:cNvSpPr>
            <a:spLocks noChangeArrowheads="1"/>
          </p:cNvSpPr>
          <p:nvPr/>
        </p:nvSpPr>
        <p:spPr bwMode="auto">
          <a:xfrm>
            <a:off x="5951538" y="3638550"/>
            <a:ext cx="2524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10%</a:t>
            </a:r>
            <a:endParaRPr lang="ru-RU" sz="1800"/>
          </a:p>
        </p:txBody>
      </p:sp>
      <p:sp>
        <p:nvSpPr>
          <p:cNvPr id="19508" name="Rectangle 57"/>
          <p:cNvSpPr>
            <a:spLocks noChangeArrowheads="1"/>
          </p:cNvSpPr>
          <p:nvPr/>
        </p:nvSpPr>
        <p:spPr bwMode="auto">
          <a:xfrm>
            <a:off x="6456363" y="4362450"/>
            <a:ext cx="2524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24%</a:t>
            </a:r>
            <a:endParaRPr lang="ru-RU" sz="1800"/>
          </a:p>
        </p:txBody>
      </p:sp>
      <p:sp>
        <p:nvSpPr>
          <p:cNvPr id="19509" name="Rectangle 58"/>
          <p:cNvSpPr>
            <a:spLocks noChangeArrowheads="1"/>
          </p:cNvSpPr>
          <p:nvPr/>
        </p:nvSpPr>
        <p:spPr bwMode="auto">
          <a:xfrm>
            <a:off x="7646988" y="3448050"/>
            <a:ext cx="2524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45%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250825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Внутренний спрос на цинк стабильно растет в среднем на 5,8% в год, в основном за счет увеличения выпуска оцинкованного листа и цинковых металлоконструкций</a:t>
            </a:r>
          </a:p>
        </p:txBody>
      </p:sp>
      <p:sp>
        <p:nvSpPr>
          <p:cNvPr id="20483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BE14F0C-9185-4751-B964-56ED2C4D5C2F}" type="slidenum">
              <a:rPr lang="ru-RU"/>
              <a:pPr/>
              <a:t>44</a:t>
            </a:fld>
            <a:endParaRPr lang="ru-RU"/>
          </a:p>
        </p:txBody>
      </p:sp>
      <p:sp>
        <p:nvSpPr>
          <p:cNvPr id="20484" name="Freeform 58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6829425" y="2660650"/>
            <a:ext cx="133350" cy="1000125"/>
          </a:xfrm>
          <a:custGeom>
            <a:avLst/>
            <a:gdLst>
              <a:gd name="T0" fmla="*/ 7 w 14"/>
              <a:gd name="T1" fmla="*/ 0 h 105"/>
              <a:gd name="T2" fmla="*/ 0 w 14"/>
              <a:gd name="T3" fmla="*/ 0 h 105"/>
              <a:gd name="T4" fmla="*/ 14 w 14"/>
              <a:gd name="T5" fmla="*/ 105 h 105"/>
              <a:gd name="T6" fmla="*/ 7 w 14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14"/>
              <a:gd name="T13" fmla="*/ 0 h 105"/>
              <a:gd name="T14" fmla="*/ 14 w 1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" h="105">
                <a:moveTo>
                  <a:pt x="7" y="0"/>
                </a:moveTo>
                <a:cubicBezTo>
                  <a:pt x="5" y="0"/>
                  <a:pt x="2" y="0"/>
                  <a:pt x="0" y="0"/>
                </a:cubicBezTo>
                <a:lnTo>
                  <a:pt x="14" y="105"/>
                </a:ln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0485" name="Freeform 56"/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6115050" y="2727325"/>
            <a:ext cx="847725" cy="933450"/>
          </a:xfrm>
          <a:custGeom>
            <a:avLst/>
            <a:gdLst>
              <a:gd name="T0" fmla="*/ 49 w 89"/>
              <a:gd name="T1" fmla="*/ 0 h 98"/>
              <a:gd name="T2" fmla="*/ 0 w 89"/>
              <a:gd name="T3" fmla="*/ 42 h 98"/>
              <a:gd name="T4" fmla="*/ 89 w 89"/>
              <a:gd name="T5" fmla="*/ 98 h 98"/>
              <a:gd name="T6" fmla="*/ 49 w 89"/>
              <a:gd name="T7" fmla="*/ 0 h 98"/>
              <a:gd name="T8" fmla="*/ 0 60000 65536"/>
              <a:gd name="T9" fmla="*/ 0 60000 65536"/>
              <a:gd name="T10" fmla="*/ 0 60000 65536"/>
              <a:gd name="T11" fmla="*/ 0 60000 65536"/>
              <a:gd name="T12" fmla="*/ 0 w 89"/>
              <a:gd name="T13" fmla="*/ 0 h 98"/>
              <a:gd name="T14" fmla="*/ 89 w 89"/>
              <a:gd name="T15" fmla="*/ 98 h 9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9" h="98">
                <a:moveTo>
                  <a:pt x="49" y="0"/>
                </a:moveTo>
                <a:cubicBezTo>
                  <a:pt x="29" y="9"/>
                  <a:pt x="12" y="23"/>
                  <a:pt x="0" y="42"/>
                </a:cubicBezTo>
                <a:lnTo>
                  <a:pt x="89" y="98"/>
                </a:lnTo>
                <a:lnTo>
                  <a:pt x="49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0486" name="Freeform 57"/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6581775" y="2660650"/>
            <a:ext cx="381000" cy="1000125"/>
          </a:xfrm>
          <a:custGeom>
            <a:avLst/>
            <a:gdLst>
              <a:gd name="T0" fmla="*/ 26 w 40"/>
              <a:gd name="T1" fmla="*/ 0 h 105"/>
              <a:gd name="T2" fmla="*/ 0 w 40"/>
              <a:gd name="T3" fmla="*/ 7 h 105"/>
              <a:gd name="T4" fmla="*/ 40 w 40"/>
              <a:gd name="T5" fmla="*/ 105 h 105"/>
              <a:gd name="T6" fmla="*/ 26 w 40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40"/>
              <a:gd name="T13" fmla="*/ 0 h 105"/>
              <a:gd name="T14" fmla="*/ 40 w 40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0" h="105">
                <a:moveTo>
                  <a:pt x="26" y="0"/>
                </a:moveTo>
                <a:cubicBezTo>
                  <a:pt x="18" y="2"/>
                  <a:pt x="9" y="4"/>
                  <a:pt x="0" y="7"/>
                </a:cubicBezTo>
                <a:lnTo>
                  <a:pt x="40" y="105"/>
                </a:lnTo>
                <a:lnTo>
                  <a:pt x="26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0487" name="Freeform 59"/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6896100" y="2660650"/>
            <a:ext cx="66675" cy="1000125"/>
          </a:xfrm>
          <a:custGeom>
            <a:avLst/>
            <a:gdLst>
              <a:gd name="T0" fmla="*/ 7 w 7"/>
              <a:gd name="T1" fmla="*/ 0 h 105"/>
              <a:gd name="T2" fmla="*/ 0 w 7"/>
              <a:gd name="T3" fmla="*/ 0 h 105"/>
              <a:gd name="T4" fmla="*/ 7 w 7"/>
              <a:gd name="T5" fmla="*/ 105 h 105"/>
              <a:gd name="T6" fmla="*/ 7 w 7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7"/>
              <a:gd name="T13" fmla="*/ 0 h 105"/>
              <a:gd name="T14" fmla="*/ 7 w 7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" h="105">
                <a:moveTo>
                  <a:pt x="7" y="0"/>
                </a:moveTo>
                <a:cubicBezTo>
                  <a:pt x="4" y="0"/>
                  <a:pt x="2" y="0"/>
                  <a:pt x="0" y="0"/>
                </a:cubicBezTo>
                <a:lnTo>
                  <a:pt x="7" y="105"/>
                </a:ln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20489" name="Line 30"/>
          <p:cNvSpPr>
            <a:spLocks noChangeShapeType="1"/>
          </p:cNvSpPr>
          <p:nvPr>
            <p:custDataLst>
              <p:tags r:id="rId7"/>
            </p:custDataLst>
          </p:nvPr>
        </p:nvSpPr>
        <p:spPr bwMode="auto">
          <a:xfrm flipV="1">
            <a:off x="727075" y="2522538"/>
            <a:ext cx="32766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0490" name="Rectangle 15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4556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6EDF886-4C75-41B1-ACF0-295EBE599341}" type="datetime'''''''''''20''0''''''''''''''''''''''''''0'''''''''''''">
              <a:rPr lang="ru-RU" sz="1200">
                <a:cs typeface="Arial" charset="0"/>
              </a:rPr>
              <a:pPr algn="ctr"/>
              <a:t>2000</a:t>
            </a:fld>
            <a:endParaRPr lang="ru-RU" sz="1200">
              <a:cs typeface="Arial" charset="0"/>
            </a:endParaRPr>
          </a:p>
        </p:txBody>
      </p:sp>
      <p:sp>
        <p:nvSpPr>
          <p:cNvPr id="20491" name="Rectangle 14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998538" y="5308600"/>
            <a:ext cx="5524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0A64031-B9D3-4A5E-BFFD-C309A9B96F89}" type="datetime'''''''2''''''''0''0''''''''''''''''''1'''''">
              <a:rPr lang="ru-RU" sz="1200">
                <a:cs typeface="Arial" charset="0"/>
              </a:rPr>
              <a:pPr algn="ctr"/>
              <a:t>2001</a:t>
            </a:fld>
            <a:endParaRPr lang="ru-RU" sz="1200">
              <a:cs typeface="Arial" charset="0"/>
            </a:endParaRPr>
          </a:p>
        </p:txBody>
      </p:sp>
      <p:sp>
        <p:nvSpPr>
          <p:cNvPr id="20492" name="Rectangle 12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50988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AA56171-0EAB-45AF-A2C8-3AEC9AB9C057}" type="datetime'''''''2''''''''''''''''002'">
              <a:rPr lang="ru-RU" sz="1200">
                <a:cs typeface="Arial" charset="0"/>
              </a:rPr>
              <a:pPr algn="ctr"/>
              <a:t>2002</a:t>
            </a:fld>
            <a:endParaRPr lang="ru-RU" sz="1200">
              <a:cs typeface="Arial" charset="0"/>
            </a:endParaRPr>
          </a:p>
        </p:txBody>
      </p:sp>
      <p:sp>
        <p:nvSpPr>
          <p:cNvPr id="20493" name="Rectangle 10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0939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97582DA-4271-416C-BEC3-BC6CB52437CB}" type="datetime'''2''0''''''''''''0''3'''''''''''''''''''''''''''''''">
              <a:rPr lang="ru-RU" sz="1200">
                <a:cs typeface="Arial" charset="0"/>
              </a:rPr>
              <a:pPr algn="ctr"/>
              <a:t>2003</a:t>
            </a:fld>
            <a:endParaRPr lang="ru-RU" sz="1200">
              <a:cs typeface="Arial" charset="0"/>
            </a:endParaRPr>
          </a:p>
        </p:txBody>
      </p:sp>
      <p:sp>
        <p:nvSpPr>
          <p:cNvPr id="20494" name="Rectangle 9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2636838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33B19A5-5B6A-457D-86F0-5F50800FE55A}" type="datetime'''''''2''''''''''''''''''''''''''0''''0''4'">
              <a:rPr lang="ru-RU" sz="1200">
                <a:cs typeface="Arial" charset="0"/>
              </a:rPr>
              <a:pPr algn="ctr"/>
              <a:t>2004</a:t>
            </a:fld>
            <a:endParaRPr lang="ru-RU" sz="1200">
              <a:cs typeface="Arial" charset="0"/>
            </a:endParaRPr>
          </a:p>
        </p:txBody>
      </p:sp>
      <p:sp>
        <p:nvSpPr>
          <p:cNvPr id="20495" name="Rectangle 8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179763" y="5308600"/>
            <a:ext cx="5524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7D85B11-DC5F-4875-8798-ED251BE54503}" type="datetime'''''''20''''''''''''''''''''''''05'''''''''''''''''''''">
              <a:rPr lang="ru-RU" sz="1200">
                <a:cs typeface="Arial" charset="0"/>
              </a:rPr>
              <a:pPr algn="ctr"/>
              <a:t>2005</a:t>
            </a:fld>
            <a:endParaRPr lang="ru-RU" sz="1200">
              <a:cs typeface="Arial" charset="0"/>
            </a:endParaRPr>
          </a:p>
        </p:txBody>
      </p:sp>
      <p:sp>
        <p:nvSpPr>
          <p:cNvPr id="20496" name="Rectangle 7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7322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2D860BC-2387-4DFD-9282-50AB5FE8BE97}" type="datetime'''''2''''''0''''''0''''''''''''6'">
              <a:rPr lang="ru-RU" sz="1200">
                <a:cs typeface="Arial" charset="0"/>
              </a:rPr>
              <a:pPr algn="ctr"/>
              <a:t>2006</a:t>
            </a:fld>
            <a:endParaRPr lang="ru-RU" sz="1200">
              <a:cs typeface="Arial" charset="0"/>
            </a:endParaRPr>
          </a:p>
        </p:txBody>
      </p:sp>
      <p:sp>
        <p:nvSpPr>
          <p:cNvPr id="20497" name="Oval 13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120900" y="2728913"/>
            <a:ext cx="490538" cy="2349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B7270851-3E88-4436-8313-0F02BAE80A52}" type="datetime'5'''''''''',''''''''''''''''''''''''''''''''''''''8%'''''">
              <a:rPr lang="ru-RU" sz="1200" b="1">
                <a:cs typeface="Arial" charset="0"/>
              </a:rPr>
              <a:pPr algn="ctr">
                <a:lnSpc>
                  <a:spcPct val="90000"/>
                </a:lnSpc>
              </a:pPr>
              <a:t>5,8%</a:t>
            </a:fld>
            <a:endParaRPr lang="ru-RU" sz="1200" b="1">
              <a:cs typeface="Arial" charset="0"/>
            </a:endParaRPr>
          </a:p>
        </p:txBody>
      </p:sp>
      <p:sp>
        <p:nvSpPr>
          <p:cNvPr id="20498" name="Rectangle 1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7947025" y="3967163"/>
            <a:ext cx="1254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8351F5D7-D4C7-473B-8011-E6BFFE3BBC2B}" type="datetime'г''''о''''''р''''я''чее ''''оцинк''''ов''''''''ани''е'''''''''">
              <a:rPr lang="ru-RU">
                <a:cs typeface="Arial" charset="0"/>
              </a:rPr>
              <a:pPr/>
              <a:t>горячее оцинкование</a:t>
            </a:fld>
            <a:endParaRPr lang="ru-RU">
              <a:cs typeface="Arial" charset="0"/>
            </a:endParaRPr>
          </a:p>
        </p:txBody>
      </p:sp>
      <p:sp>
        <p:nvSpPr>
          <p:cNvPr id="20499" name="Rectangle 23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4433888" y="4132263"/>
            <a:ext cx="15652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049851C-9A20-4D6A-8B3B-7974F8807AF2}" type="datetime'''о''''''ци''н''ко''вани''е'' ''п''''''''''ог''ружени''''е''м'">
              <a:rPr lang="ru-RU">
                <a:cs typeface="Arial" charset="0"/>
              </a:rPr>
              <a:pPr algn="r"/>
              <a:t>оцинкование погружением</a:t>
            </a:fld>
            <a:endParaRPr lang="ru-RU">
              <a:cs typeface="Arial" charset="0"/>
            </a:endParaRPr>
          </a:p>
        </p:txBody>
      </p:sp>
      <p:sp>
        <p:nvSpPr>
          <p:cNvPr id="20500" name="Rectangle 22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4583113" y="3341688"/>
            <a:ext cx="13160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55C5EBA-E1E9-48F1-8F5A-2CC429BD2ED7}" type="datetime'''''пр-''''во'' ''цинковы''''''''''х ''''''б''ел''ил'">
              <a:rPr lang="ru-RU">
                <a:cs typeface="Arial" charset="0"/>
              </a:rPr>
              <a:pPr algn="r"/>
              <a:t>пр-во цинковых белил</a:t>
            </a:fld>
            <a:endParaRPr lang="ru-RU">
              <a:cs typeface="Arial" charset="0"/>
            </a:endParaRPr>
          </a:p>
        </p:txBody>
      </p:sp>
      <p:sp>
        <p:nvSpPr>
          <p:cNvPr id="20501" name="Rectangle 24"/>
          <p:cNvSpPr>
            <a:spLocks noChangeArrowheads="1"/>
          </p:cNvSpPr>
          <p:nvPr>
            <p:custDataLst>
              <p:tags r:id="rId19"/>
            </p:custDataLst>
          </p:nvPr>
        </p:nvSpPr>
        <p:spPr bwMode="gray">
          <a:xfrm>
            <a:off x="6243638" y="2930525"/>
            <a:ext cx="3032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6C54FFB6-F93A-4708-B326-9C8BAA91616A}" type="datetime'''''''''''''''''''1''''''''''0''''''''''%'''">
              <a:rPr lang="ru-RU">
                <a:cs typeface="Arial" charset="0"/>
              </a:rPr>
              <a:pPr algn="ctr"/>
              <a:t>10%</a:t>
            </a:fld>
            <a:endParaRPr lang="ru-RU">
              <a:cs typeface="Arial" charset="0"/>
            </a:endParaRPr>
          </a:p>
        </p:txBody>
      </p:sp>
      <p:sp>
        <p:nvSpPr>
          <p:cNvPr id="20502" name="Rectangle 20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4832350" y="2716213"/>
            <a:ext cx="14430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22EEBC2-1103-4197-B6EB-8233876DCA19}" type="datetime'п''''р-в''''о ''ли''тей''ны''''''''''''''х с''п''''''лавов'''">
              <a:rPr lang="ru-RU">
                <a:cs typeface="Arial" charset="0"/>
              </a:rPr>
              <a:pPr algn="r"/>
              <a:t>пр-во литейных сплавов</a:t>
            </a:fld>
            <a:endParaRPr lang="ru-RU">
              <a:cs typeface="Arial" charset="0"/>
            </a:endParaRPr>
          </a:p>
        </p:txBody>
      </p:sp>
      <p:sp>
        <p:nvSpPr>
          <p:cNvPr id="20503" name="Rectangle 21"/>
          <p:cNvSpPr>
            <a:spLocks noChangeArrowheads="1"/>
          </p:cNvSpPr>
          <p:nvPr>
            <p:custDataLst>
              <p:tags r:id="rId21"/>
            </p:custDataLst>
          </p:nvPr>
        </p:nvSpPr>
        <p:spPr bwMode="gray">
          <a:xfrm>
            <a:off x="6608763" y="2701925"/>
            <a:ext cx="2333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EFCA326C-D3CA-49B8-9C4B-30B3DAC91DA1}" type="datetime'''''''''''''''''''''''''''''''''''4''''''''''''%'''''''''''''">
              <a:rPr lang="ru-RU">
                <a:cs typeface="Arial" charset="0"/>
              </a:rPr>
              <a:pPr algn="ctr"/>
              <a:t>4%</a:t>
            </a:fld>
            <a:endParaRPr lang="ru-RU">
              <a:cs typeface="Arial" charset="0"/>
            </a:endParaRPr>
          </a:p>
        </p:txBody>
      </p:sp>
      <p:sp>
        <p:nvSpPr>
          <p:cNvPr id="20504" name="Rectangle 17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794375" y="2563813"/>
            <a:ext cx="762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ED3BFE7-C06D-41A5-96D7-BD62182D46AE}" type="datetime'п''''''''р-''в''''о'''''''''''' ''''л''''а''т''у''''''''ни'">
              <a:rPr lang="ru-RU">
                <a:cs typeface="Arial" charset="0"/>
              </a:rPr>
              <a:pPr algn="r"/>
              <a:t>пр-во латуни</a:t>
            </a:fld>
            <a:endParaRPr lang="ru-RU">
              <a:cs typeface="Arial" charset="0"/>
            </a:endParaRPr>
          </a:p>
        </p:txBody>
      </p:sp>
      <p:sp>
        <p:nvSpPr>
          <p:cNvPr id="20505" name="Rectangle 25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5534025" y="2411413"/>
            <a:ext cx="13747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11B9EEF-4481-435B-BB35-C4DA686D74D8}" type="datetime'''''''п''''р''''-в''''''о ц''''и''нковы''х'' ''''''ано''дов'''">
              <a:rPr lang="ru-RU">
                <a:cs typeface="Arial" charset="0"/>
              </a:rPr>
              <a:pPr algn="r"/>
              <a:t>пр-во цинковых анодов</a:t>
            </a:fld>
            <a:endParaRPr lang="ru-RU">
              <a:cs typeface="Arial" charset="0"/>
            </a:endParaRPr>
          </a:p>
        </p:txBody>
      </p:sp>
      <p:sp>
        <p:nvSpPr>
          <p:cNvPr id="20506" name="Rectangle 32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6959600" y="2479675"/>
            <a:ext cx="12795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6BC327E9-A149-439B-8276-B6E5665E279F}" type="datetime'''''''''''пр-''во ''''ци''''нково''й ''п''ы''ли'' '''''''''''">
              <a:rPr lang="ru-RU">
                <a:cs typeface="Arial" charset="0"/>
              </a:rPr>
              <a:pPr/>
              <a:t>пр-во цинковой пыли </a:t>
            </a:fld>
            <a:endParaRPr lang="ru-RU">
              <a:cs typeface="Arial" charset="0"/>
            </a:endParaRPr>
          </a:p>
        </p:txBody>
      </p:sp>
      <p:sp>
        <p:nvSpPr>
          <p:cNvPr id="20507" name="Text Box 28"/>
          <p:cNvSpPr txBox="1"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755650" y="1330325"/>
            <a:ext cx="30956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Объем внутреннего потребления цинка, тыс. т</a:t>
            </a:r>
          </a:p>
        </p:txBody>
      </p:sp>
      <p:sp>
        <p:nvSpPr>
          <p:cNvPr id="20508" name="Text Box 29"/>
          <p:cNvSpPr txBox="1"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5148263" y="1330325"/>
            <a:ext cx="30956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Структура внутреннего потребления цинка, (2005), %</a:t>
            </a:r>
          </a:p>
        </p:txBody>
      </p:sp>
      <p:graphicFrame>
        <p:nvGraphicFramePr>
          <p:cNvPr id="20482" name="Rectangle 2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0482" r:id="rId54" imgW="0" imgH="0" progId="">
              <p:embed/>
            </p:oleObj>
          </a:graphicData>
        </a:graphic>
      </p:graphicFrame>
      <p:sp>
        <p:nvSpPr>
          <p:cNvPr id="20509" name="Rectangle 27" hidden="1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1%</a:t>
            </a:r>
          </a:p>
        </p:txBody>
      </p:sp>
      <p:sp>
        <p:nvSpPr>
          <p:cNvPr id="20510" name="Text Box 33"/>
          <p:cNvSpPr txBox="1"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203200" y="6054725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 </a:t>
            </a:r>
            <a:r>
              <a:rPr lang="en-US">
                <a:solidFill>
                  <a:srgbClr val="000000"/>
                </a:solidFill>
              </a:rPr>
              <a:t>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«Стратегия развития металлургической промышленности РФ на период до 2015 г.»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20511" name="Rectangle 36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574675" y="3597275"/>
            <a:ext cx="304800" cy="16081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512" name="Rectangle 37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1117600" y="3425825"/>
            <a:ext cx="314325" cy="17795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513" name="Rectangle 38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1670050" y="3340100"/>
            <a:ext cx="304800" cy="18653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514" name="Rectangle 39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2212975" y="3273425"/>
            <a:ext cx="303213" cy="19319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515" name="Rectangle 40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2754313" y="3235325"/>
            <a:ext cx="304800" cy="19700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516" name="Rectangle 41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3297238" y="3140075"/>
            <a:ext cx="314325" cy="20653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517" name="Rectangle 42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3849688" y="2949575"/>
            <a:ext cx="304800" cy="22558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518" name="Line 43"/>
          <p:cNvSpPr>
            <a:spLocks noChangeShapeType="1"/>
          </p:cNvSpPr>
          <p:nvPr>
            <p:custDataLst>
              <p:tags r:id="rId36"/>
            </p:custDataLst>
          </p:nvPr>
        </p:nvSpPr>
        <p:spPr bwMode="auto">
          <a:xfrm>
            <a:off x="460375" y="5205413"/>
            <a:ext cx="381793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0519" name="Rectangle 44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3878263" y="273050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175</a:t>
            </a:r>
            <a:endParaRPr lang="ru-RU" sz="1800"/>
          </a:p>
        </p:txBody>
      </p:sp>
      <p:sp>
        <p:nvSpPr>
          <p:cNvPr id="20520" name="Rectangle 45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3335338" y="292100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160</a:t>
            </a:r>
            <a:endParaRPr lang="ru-RU" sz="1800"/>
          </a:p>
        </p:txBody>
      </p:sp>
      <p:sp>
        <p:nvSpPr>
          <p:cNvPr id="20521" name="Rectangle 46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2792413" y="3025775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153</a:t>
            </a:r>
            <a:endParaRPr lang="ru-RU" sz="1800"/>
          </a:p>
        </p:txBody>
      </p:sp>
      <p:sp>
        <p:nvSpPr>
          <p:cNvPr id="20522" name="Rectangle 47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2241550" y="3063875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150</a:t>
            </a:r>
            <a:endParaRPr lang="ru-RU" sz="1800"/>
          </a:p>
        </p:txBody>
      </p:sp>
      <p:sp>
        <p:nvSpPr>
          <p:cNvPr id="20523" name="Rectangle 48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1698625" y="3130550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145</a:t>
            </a:r>
            <a:endParaRPr lang="ru-RU" sz="1800"/>
          </a:p>
        </p:txBody>
      </p:sp>
      <p:sp>
        <p:nvSpPr>
          <p:cNvPr id="20524" name="Rectangle 49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1155700" y="3216275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138</a:t>
            </a:r>
            <a:endParaRPr lang="ru-RU" sz="1800"/>
          </a:p>
        </p:txBody>
      </p:sp>
      <p:sp>
        <p:nvSpPr>
          <p:cNvPr id="20525" name="Rectangle 50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603250" y="3378200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125</a:t>
            </a:r>
            <a:endParaRPr lang="ru-RU" sz="1800"/>
          </a:p>
        </p:txBody>
      </p:sp>
      <p:sp>
        <p:nvSpPr>
          <p:cNvPr id="20526" name="Freeform 53"/>
          <p:cNvSpPr>
            <a:spLocks/>
          </p:cNvSpPr>
          <p:nvPr>
            <p:custDataLst>
              <p:tags r:id="rId44"/>
            </p:custDataLst>
          </p:nvPr>
        </p:nvSpPr>
        <p:spPr bwMode="auto">
          <a:xfrm>
            <a:off x="6315075" y="2651125"/>
            <a:ext cx="1657350" cy="2019300"/>
          </a:xfrm>
          <a:custGeom>
            <a:avLst/>
            <a:gdLst>
              <a:gd name="T0" fmla="*/ 0 w 174"/>
              <a:gd name="T1" fmla="*/ 186 h 212"/>
              <a:gd name="T2" fmla="*/ 68 w 174"/>
              <a:gd name="T3" fmla="*/ 211 h 212"/>
              <a:gd name="T4" fmla="*/ 174 w 174"/>
              <a:gd name="T5" fmla="*/ 106 h 212"/>
              <a:gd name="T6" fmla="*/ 68 w 174"/>
              <a:gd name="T7" fmla="*/ 1 h 212"/>
              <a:gd name="T8" fmla="*/ 68 w 174"/>
              <a:gd name="T9" fmla="*/ 1 h 212"/>
              <a:gd name="T10" fmla="*/ 68 w 174"/>
              <a:gd name="T11" fmla="*/ 106 h 212"/>
              <a:gd name="T12" fmla="*/ 0 w 174"/>
              <a:gd name="T13" fmla="*/ 186 h 21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74"/>
              <a:gd name="T22" fmla="*/ 0 h 212"/>
              <a:gd name="T23" fmla="*/ 174 w 174"/>
              <a:gd name="T24" fmla="*/ 212 h 21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74" h="212">
                <a:moveTo>
                  <a:pt x="0" y="186"/>
                </a:moveTo>
                <a:cubicBezTo>
                  <a:pt x="19" y="203"/>
                  <a:pt x="43" y="211"/>
                  <a:pt x="68" y="211"/>
                </a:cubicBezTo>
                <a:cubicBezTo>
                  <a:pt x="126" y="212"/>
                  <a:pt x="174" y="164"/>
                  <a:pt x="174" y="106"/>
                </a:cubicBezTo>
                <a:cubicBezTo>
                  <a:pt x="174" y="48"/>
                  <a:pt x="126" y="1"/>
                  <a:pt x="68" y="1"/>
                </a:cubicBezTo>
                <a:cubicBezTo>
                  <a:pt x="68" y="0"/>
                  <a:pt x="68" y="1"/>
                  <a:pt x="68" y="1"/>
                </a:cubicBezTo>
                <a:lnTo>
                  <a:pt x="68" y="106"/>
                </a:lnTo>
                <a:lnTo>
                  <a:pt x="0" y="186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0527" name="Freeform 54"/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5962650" y="3660775"/>
            <a:ext cx="1000125" cy="762000"/>
          </a:xfrm>
          <a:custGeom>
            <a:avLst/>
            <a:gdLst>
              <a:gd name="T0" fmla="*/ 0 w 105"/>
              <a:gd name="T1" fmla="*/ 13 h 80"/>
              <a:gd name="T2" fmla="*/ 37 w 105"/>
              <a:gd name="T3" fmla="*/ 80 h 80"/>
              <a:gd name="T4" fmla="*/ 105 w 105"/>
              <a:gd name="T5" fmla="*/ 0 h 80"/>
              <a:gd name="T6" fmla="*/ 0 w 105"/>
              <a:gd name="T7" fmla="*/ 13 h 80"/>
              <a:gd name="T8" fmla="*/ 0 60000 65536"/>
              <a:gd name="T9" fmla="*/ 0 60000 65536"/>
              <a:gd name="T10" fmla="*/ 0 60000 65536"/>
              <a:gd name="T11" fmla="*/ 0 60000 65536"/>
              <a:gd name="T12" fmla="*/ 0 w 105"/>
              <a:gd name="T13" fmla="*/ 0 h 80"/>
              <a:gd name="T14" fmla="*/ 105 w 105"/>
              <a:gd name="T15" fmla="*/ 80 h 8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5" h="80">
                <a:moveTo>
                  <a:pt x="0" y="13"/>
                </a:moveTo>
                <a:cubicBezTo>
                  <a:pt x="3" y="39"/>
                  <a:pt x="16" y="63"/>
                  <a:pt x="37" y="80"/>
                </a:cubicBezTo>
                <a:lnTo>
                  <a:pt x="105" y="0"/>
                </a:lnTo>
                <a:lnTo>
                  <a:pt x="0" y="13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0528" name="Freeform 55"/>
          <p:cNvSpPr>
            <a:spLocks/>
          </p:cNvSpPr>
          <p:nvPr>
            <p:custDataLst>
              <p:tags r:id="rId46"/>
            </p:custDataLst>
          </p:nvPr>
        </p:nvSpPr>
        <p:spPr bwMode="auto">
          <a:xfrm>
            <a:off x="5953125" y="3127375"/>
            <a:ext cx="1009650" cy="657225"/>
          </a:xfrm>
          <a:custGeom>
            <a:avLst/>
            <a:gdLst>
              <a:gd name="T0" fmla="*/ 17 w 106"/>
              <a:gd name="T1" fmla="*/ 0 h 69"/>
              <a:gd name="T2" fmla="*/ 1 w 106"/>
              <a:gd name="T3" fmla="*/ 56 h 69"/>
              <a:gd name="T4" fmla="*/ 1 w 106"/>
              <a:gd name="T5" fmla="*/ 69 h 69"/>
              <a:gd name="T6" fmla="*/ 106 w 106"/>
              <a:gd name="T7" fmla="*/ 56 h 69"/>
              <a:gd name="T8" fmla="*/ 17 w 106"/>
              <a:gd name="T9" fmla="*/ 0 h 6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6"/>
              <a:gd name="T16" fmla="*/ 0 h 69"/>
              <a:gd name="T17" fmla="*/ 106 w 106"/>
              <a:gd name="T18" fmla="*/ 69 h 6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6" h="69">
                <a:moveTo>
                  <a:pt x="17" y="0"/>
                </a:moveTo>
                <a:cubicBezTo>
                  <a:pt x="6" y="17"/>
                  <a:pt x="1" y="36"/>
                  <a:pt x="1" y="56"/>
                </a:cubicBezTo>
                <a:cubicBezTo>
                  <a:pt x="0" y="60"/>
                  <a:pt x="1" y="64"/>
                  <a:pt x="1" y="69"/>
                </a:cubicBezTo>
                <a:lnTo>
                  <a:pt x="106" y="56"/>
                </a:lnTo>
                <a:lnTo>
                  <a:pt x="17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0529" name="Rectangle 60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6010275" y="3413125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11%</a:t>
            </a:r>
            <a:endParaRPr lang="ru-RU" sz="1800"/>
          </a:p>
        </p:txBody>
      </p:sp>
      <p:sp>
        <p:nvSpPr>
          <p:cNvPr id="20530" name="Rectangle 61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6105525" y="3984625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12%</a:t>
            </a:r>
            <a:endParaRPr lang="ru-RU" sz="1800"/>
          </a:p>
        </p:txBody>
      </p:sp>
      <p:sp>
        <p:nvSpPr>
          <p:cNvPr id="20531" name="Rectangle 62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7629525" y="3860800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61%</a:t>
            </a:r>
            <a:endParaRPr lang="ru-RU" sz="1800"/>
          </a:p>
        </p:txBody>
      </p:sp>
      <p:sp>
        <p:nvSpPr>
          <p:cNvPr id="20532" name="Rectangle 31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6807200" y="2962275"/>
            <a:ext cx="227013" cy="196850"/>
          </a:xfrm>
          <a:prstGeom prst="rect">
            <a:avLst/>
          </a:pr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8000" rIns="18000" bIns="18000" anchor="ctr" anchorCtr="1">
            <a:spAutoFit/>
          </a:bodyPr>
          <a:lstStyle/>
          <a:p>
            <a:pPr algn="ctr"/>
            <a:fld id="{730C0C90-9377-4947-AD7B-4BF68B1BCC00}" type="datetime'''''1''''''''''''%''''''''''''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1%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20533" name="Rectangle 19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6757988" y="2781300"/>
            <a:ext cx="227012" cy="196850"/>
          </a:xfrm>
          <a:prstGeom prst="rect">
            <a:avLst/>
          </a:pr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8000" rIns="18000" bIns="18000" anchor="ctr" anchorCtr="1">
            <a:spAutoFit/>
          </a:bodyPr>
          <a:lstStyle/>
          <a:p>
            <a:pPr algn="ctr"/>
            <a:fld id="{07E65FF4-4629-4801-939B-86001C535DEA}" type="datetime'''''1''''''''''''%'''''''''''''''''''''''''''''">
              <a:rPr lang="ru-RU">
                <a:cs typeface="Arial" charset="0"/>
              </a:rPr>
              <a:pPr algn="ctr"/>
              <a:t>1%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9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Внутренний спрос на свинец стагнирует, а основным потребителем является машиностроение </a:t>
            </a:r>
          </a:p>
        </p:txBody>
      </p:sp>
      <p:sp>
        <p:nvSpPr>
          <p:cNvPr id="2150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F3E19AE-D5C6-4D6F-B5CF-6F8C81266B47}" type="slidenum">
              <a:rPr lang="ru-RU"/>
              <a:pPr/>
              <a:t>45</a:t>
            </a:fld>
            <a:endParaRPr lang="ru-RU"/>
          </a:p>
        </p:txBody>
      </p:sp>
      <p:sp>
        <p:nvSpPr>
          <p:cNvPr id="21508" name="Freeform 65"/>
          <p:cNvSpPr>
            <a:spLocks/>
          </p:cNvSpPr>
          <p:nvPr/>
        </p:nvSpPr>
        <p:spPr bwMode="auto">
          <a:xfrm>
            <a:off x="6372225" y="2778125"/>
            <a:ext cx="590550" cy="1000125"/>
          </a:xfrm>
          <a:custGeom>
            <a:avLst/>
            <a:gdLst>
              <a:gd name="T0" fmla="*/ 62 w 62"/>
              <a:gd name="T1" fmla="*/ 0 h 105"/>
              <a:gd name="T2" fmla="*/ 0 w 62"/>
              <a:gd name="T3" fmla="*/ 20 h 105"/>
              <a:gd name="T4" fmla="*/ 62 w 62"/>
              <a:gd name="T5" fmla="*/ 105 h 105"/>
              <a:gd name="T6" fmla="*/ 62 w 62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62"/>
              <a:gd name="T13" fmla="*/ 0 h 105"/>
              <a:gd name="T14" fmla="*/ 62 w 62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2" h="105">
                <a:moveTo>
                  <a:pt x="62" y="0"/>
                </a:moveTo>
                <a:cubicBezTo>
                  <a:pt x="39" y="0"/>
                  <a:pt x="18" y="7"/>
                  <a:pt x="0" y="20"/>
                </a:cubicBezTo>
                <a:lnTo>
                  <a:pt x="62" y="105"/>
                </a:lnTo>
                <a:lnTo>
                  <a:pt x="62" y="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21510" name="Line 38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727075" y="2628900"/>
            <a:ext cx="3276600" cy="476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1511" name="Rectangle 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4556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4DAA440C-D8C4-48B1-ACF9-B8C25ACFDEAD}" type="datetime'''''''''''20''0''''''''''''''''''''''''''0'''''''''''''">
              <a:rPr lang="ru-RU" sz="1200">
                <a:cs typeface="Arial" charset="0"/>
              </a:rPr>
              <a:pPr algn="ctr"/>
              <a:t>2000</a:t>
            </a:fld>
            <a:endParaRPr lang="ru-RU" sz="1200">
              <a:cs typeface="Arial" charset="0"/>
            </a:endParaRPr>
          </a:p>
        </p:txBody>
      </p:sp>
      <p:sp>
        <p:nvSpPr>
          <p:cNvPr id="21512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7322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DE1AD3A-4EFF-468E-8C12-6C3848B60B4B}" type="datetime'''''2''''''0''''''0''''''''''''6'">
              <a:rPr lang="ru-RU" sz="1200">
                <a:cs typeface="Arial" charset="0"/>
              </a:rPr>
              <a:pPr algn="ctr"/>
              <a:t>2006</a:t>
            </a:fld>
            <a:endParaRPr lang="ru-RU" sz="1200">
              <a:cs typeface="Arial" charset="0"/>
            </a:endParaRPr>
          </a:p>
        </p:txBody>
      </p:sp>
      <p:sp>
        <p:nvSpPr>
          <p:cNvPr id="21513" name="Rectangle 10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179763" y="5308600"/>
            <a:ext cx="5524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62B0061-6264-4081-BACF-15DF01F1BB63}" type="datetime'''''''20''''''''''''''''''''''''05'''''''''''''''''''''">
              <a:rPr lang="ru-RU" sz="1200">
                <a:cs typeface="Arial" charset="0"/>
              </a:rPr>
              <a:pPr algn="ctr"/>
              <a:t>2005</a:t>
            </a:fld>
            <a:endParaRPr lang="ru-RU" sz="1200">
              <a:cs typeface="Arial" charset="0"/>
            </a:endParaRPr>
          </a:p>
        </p:txBody>
      </p:sp>
      <p:sp>
        <p:nvSpPr>
          <p:cNvPr id="21514" name="Oval 1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084388" y="2535238"/>
            <a:ext cx="561975" cy="2349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2BB562DA-560E-435F-AFD2-78B946B7C3B5}" type="datetime'-''''''''''0'''''''''',''''''''''''''''''4%'''''''''''''''''''">
              <a:rPr lang="ru-RU" sz="1200" b="1">
                <a:cs typeface="Arial" charset="0"/>
              </a:rPr>
              <a:pPr algn="ctr">
                <a:lnSpc>
                  <a:spcPct val="90000"/>
                </a:lnSpc>
              </a:pPr>
              <a:t>-0,4%</a:t>
            </a:fld>
            <a:endParaRPr lang="ru-RU" sz="1200" b="1">
              <a:cs typeface="Arial" charset="0"/>
            </a:endParaRPr>
          </a:p>
        </p:txBody>
      </p:sp>
      <p:sp>
        <p:nvSpPr>
          <p:cNvPr id="21515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636838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CA4E878-9CF8-4BAA-A9A3-F4FD16B72CD5}" type="datetime'''''''2''''''''''''''''''''''''''0''''0''4'">
              <a:rPr lang="ru-RU" sz="1200">
                <a:cs typeface="Arial" charset="0"/>
              </a:rPr>
              <a:pPr algn="ctr"/>
              <a:t>2004</a:t>
            </a:fld>
            <a:endParaRPr lang="ru-RU" sz="1200">
              <a:cs typeface="Arial" charset="0"/>
            </a:endParaRPr>
          </a:p>
        </p:txBody>
      </p:sp>
      <p:sp>
        <p:nvSpPr>
          <p:cNvPr id="21516" name="Rectangle 6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998538" y="5308600"/>
            <a:ext cx="5524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E3D1B9C-FDF0-4DFB-A6DC-C9B71742DC29}" type="datetime'''''''2''''''''0''0''''''''''''''''''1'''''">
              <a:rPr lang="ru-RU" sz="1200">
                <a:cs typeface="Arial" charset="0"/>
              </a:rPr>
              <a:pPr algn="ctr"/>
              <a:t>2001</a:t>
            </a:fld>
            <a:endParaRPr lang="ru-RU" sz="1200">
              <a:cs typeface="Arial" charset="0"/>
            </a:endParaRPr>
          </a:p>
        </p:txBody>
      </p:sp>
      <p:sp>
        <p:nvSpPr>
          <p:cNvPr id="21517" name="Rectangle 8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20939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024878F-71B2-4090-ACF9-071F3A7D0336}" type="datetime'''2''0''''''''''''0''3'''''''''''''''''''''''''''''''">
              <a:rPr lang="ru-RU" sz="1200">
                <a:cs typeface="Arial" charset="0"/>
              </a:rPr>
              <a:pPr algn="ctr"/>
              <a:t>2003</a:t>
            </a:fld>
            <a:endParaRPr lang="ru-RU" sz="1200">
              <a:cs typeface="Arial" charset="0"/>
            </a:endParaRPr>
          </a:p>
        </p:txBody>
      </p:sp>
      <p:sp>
        <p:nvSpPr>
          <p:cNvPr id="21518" name="Rectangle 7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50988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B2E794E7-EF66-4496-9962-F81FED2B12E9}" type="datetime'''''''2''''''''''''''''002'">
              <a:rPr lang="ru-RU" sz="1200">
                <a:cs typeface="Arial" charset="0"/>
              </a:rPr>
              <a:pPr algn="ctr"/>
              <a:t>2002</a:t>
            </a:fld>
            <a:endParaRPr lang="ru-RU" sz="1200">
              <a:cs typeface="Arial" charset="0"/>
            </a:endParaRPr>
          </a:p>
        </p:txBody>
      </p:sp>
      <p:sp>
        <p:nvSpPr>
          <p:cNvPr id="21519" name="Rectangle 15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6299200" y="4813300"/>
            <a:ext cx="1485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31E7C804-8EFD-409E-8D2E-2EF8F1701BDE}" type="datetime'акк''у''м''ул''''''я''то''рные'''''''''' ба''''та''реи'''">
              <a:rPr lang="ru-RU">
                <a:cs typeface="Arial" charset="0"/>
              </a:rPr>
              <a:pPr/>
              <a:t>аккумуляторные батареи</a:t>
            </a:fld>
            <a:endParaRPr lang="ru-RU">
              <a:cs typeface="Arial" charset="0"/>
            </a:endParaRPr>
          </a:p>
        </p:txBody>
      </p:sp>
      <p:sp>
        <p:nvSpPr>
          <p:cNvPr id="21520" name="Rectangle 16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359400" y="3497263"/>
            <a:ext cx="5635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0D01813-FA0C-440F-BAAA-7F12F71AB07D}" type="datetime'п''и''г''''''''''''''''''''ме''''''''''н''''''''''''''''ты'">
              <a:rPr lang="ru-RU">
                <a:cs typeface="Arial" charset="0"/>
              </a:rPr>
              <a:pPr algn="r"/>
              <a:t>пигменты</a:t>
            </a:fld>
            <a:endParaRPr lang="ru-RU">
              <a:cs typeface="Arial" charset="0"/>
            </a:endParaRPr>
          </a:p>
        </p:txBody>
      </p:sp>
      <p:sp>
        <p:nvSpPr>
          <p:cNvPr id="21521" name="Rectangle 18"/>
          <p:cNvSpPr>
            <a:spLocks noChangeArrowheads="1"/>
          </p:cNvSpPr>
          <p:nvPr>
            <p:custDataLst>
              <p:tags r:id="rId14"/>
            </p:custDataLst>
          </p:nvPr>
        </p:nvSpPr>
        <p:spPr bwMode="gray">
          <a:xfrm>
            <a:off x="6546850" y="2873375"/>
            <a:ext cx="3032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5BD31BA4-6B06-44E5-9A7D-22A6D35EC6D2}" type="datetime'''''''''''''''''''''10''''%''''''''''''''''''''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10%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21522" name="Rectangle 19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6302375" y="2636838"/>
            <a:ext cx="393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23D7C43-D363-4987-BF16-D5439D871224}" type="datetime'''''''''''''дру''''''''''''''''''го''''''''''''''''е'">
              <a:rPr lang="ru-RU">
                <a:cs typeface="Arial" charset="0"/>
              </a:rPr>
              <a:pPr algn="r"/>
              <a:t>другое</a:t>
            </a:fld>
            <a:endParaRPr lang="ru-RU">
              <a:cs typeface="Arial" charset="0"/>
            </a:endParaRPr>
          </a:p>
        </p:txBody>
      </p:sp>
      <p:sp>
        <p:nvSpPr>
          <p:cNvPr id="21523" name="Rectangle 1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041900" y="2927350"/>
            <a:ext cx="11620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357BEFE-91C6-4F36-97B5-F8B40D06A43E}" type="datetime'ор''у''ж''''''''и''''''''''е'','''''' ''''''аммун''ици''я'''''">
              <a:rPr lang="ru-RU">
                <a:cs typeface="Arial" charset="0"/>
              </a:rPr>
              <a:pPr algn="r"/>
              <a:t>оружие, аммуниция</a:t>
            </a:fld>
            <a:endParaRPr lang="ru-RU">
              <a:cs typeface="Arial" charset="0"/>
            </a:endParaRPr>
          </a:p>
        </p:txBody>
      </p:sp>
      <p:sp>
        <p:nvSpPr>
          <p:cNvPr id="21524" name="Text Box 25"/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755650" y="1477963"/>
            <a:ext cx="33115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Объем внутреннего потребления свинца, тыс. т</a:t>
            </a:r>
          </a:p>
        </p:txBody>
      </p:sp>
      <p:sp>
        <p:nvSpPr>
          <p:cNvPr id="21525" name="Text Box 26"/>
          <p:cNvSpPr txBox="1"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148263" y="1477963"/>
            <a:ext cx="30956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Структура потребления свинца, (2005), %</a:t>
            </a:r>
          </a:p>
        </p:txBody>
      </p:sp>
      <p:sp>
        <p:nvSpPr>
          <p:cNvPr id="21526" name="Text Box 29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193675" y="6035675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 </a:t>
            </a:r>
            <a:r>
              <a:rPr lang="en-US">
                <a:solidFill>
                  <a:srgbClr val="000000"/>
                </a:solidFill>
              </a:rPr>
              <a:t>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«Эксперт»</a:t>
            </a:r>
            <a:endParaRPr lang="en-US">
              <a:solidFill>
                <a:srgbClr val="000000"/>
              </a:solidFill>
            </a:endParaRPr>
          </a:p>
        </p:txBody>
      </p:sp>
      <p:graphicFrame>
        <p:nvGraphicFramePr>
          <p:cNvPr id="21506" name="Rectangle 27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1506" r:id="rId23" imgW="0" imgH="0" progId="">
              <p:embed/>
            </p:oleObj>
          </a:graphicData>
        </a:graphic>
      </p:graphicFrame>
      <p:sp>
        <p:nvSpPr>
          <p:cNvPr id="21527" name="Rectangle 28" hidden="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6%</a:t>
            </a:r>
          </a:p>
        </p:txBody>
      </p:sp>
      <p:sp>
        <p:nvSpPr>
          <p:cNvPr id="21528" name="Rectangle 45"/>
          <p:cNvSpPr>
            <a:spLocks noChangeArrowheads="1"/>
          </p:cNvSpPr>
          <p:nvPr/>
        </p:nvSpPr>
        <p:spPr bwMode="auto">
          <a:xfrm>
            <a:off x="574675" y="3140075"/>
            <a:ext cx="304800" cy="20653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529" name="Rectangle 46"/>
          <p:cNvSpPr>
            <a:spLocks noChangeArrowheads="1"/>
          </p:cNvSpPr>
          <p:nvPr/>
        </p:nvSpPr>
        <p:spPr bwMode="auto">
          <a:xfrm>
            <a:off x="1117600" y="2949575"/>
            <a:ext cx="314325" cy="22558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530" name="Rectangle 47"/>
          <p:cNvSpPr>
            <a:spLocks noChangeArrowheads="1"/>
          </p:cNvSpPr>
          <p:nvPr/>
        </p:nvSpPr>
        <p:spPr bwMode="auto">
          <a:xfrm>
            <a:off x="1670050" y="3044825"/>
            <a:ext cx="304800" cy="21605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531" name="Rectangle 48"/>
          <p:cNvSpPr>
            <a:spLocks noChangeArrowheads="1"/>
          </p:cNvSpPr>
          <p:nvPr/>
        </p:nvSpPr>
        <p:spPr bwMode="auto">
          <a:xfrm>
            <a:off x="2212975" y="3140075"/>
            <a:ext cx="303213" cy="20653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532" name="Rectangle 49"/>
          <p:cNvSpPr>
            <a:spLocks noChangeArrowheads="1"/>
          </p:cNvSpPr>
          <p:nvPr/>
        </p:nvSpPr>
        <p:spPr bwMode="auto">
          <a:xfrm>
            <a:off x="2754313" y="3197225"/>
            <a:ext cx="304800" cy="20081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533" name="Rectangle 50"/>
          <p:cNvSpPr>
            <a:spLocks noChangeArrowheads="1"/>
          </p:cNvSpPr>
          <p:nvPr/>
        </p:nvSpPr>
        <p:spPr bwMode="auto">
          <a:xfrm>
            <a:off x="3297238" y="3216275"/>
            <a:ext cx="314325" cy="19891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534" name="Rectangle 51"/>
          <p:cNvSpPr>
            <a:spLocks noChangeArrowheads="1"/>
          </p:cNvSpPr>
          <p:nvPr/>
        </p:nvSpPr>
        <p:spPr bwMode="auto">
          <a:xfrm>
            <a:off x="3849688" y="3187700"/>
            <a:ext cx="304800" cy="20177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535" name="Line 52"/>
          <p:cNvSpPr>
            <a:spLocks noChangeShapeType="1"/>
          </p:cNvSpPr>
          <p:nvPr/>
        </p:nvSpPr>
        <p:spPr bwMode="auto">
          <a:xfrm>
            <a:off x="460375" y="5205413"/>
            <a:ext cx="381793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1536" name="Rectangle 53"/>
          <p:cNvSpPr>
            <a:spLocks noChangeArrowheads="1"/>
          </p:cNvSpPr>
          <p:nvPr/>
        </p:nvSpPr>
        <p:spPr bwMode="auto">
          <a:xfrm>
            <a:off x="3878263" y="297815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106</a:t>
            </a:r>
            <a:endParaRPr lang="ru-RU" sz="1800"/>
          </a:p>
        </p:txBody>
      </p:sp>
      <p:sp>
        <p:nvSpPr>
          <p:cNvPr id="21537" name="Rectangle 54"/>
          <p:cNvSpPr>
            <a:spLocks noChangeArrowheads="1"/>
          </p:cNvSpPr>
          <p:nvPr/>
        </p:nvSpPr>
        <p:spPr bwMode="auto">
          <a:xfrm>
            <a:off x="3335338" y="2997200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104</a:t>
            </a:r>
            <a:endParaRPr lang="ru-RU" sz="1800"/>
          </a:p>
        </p:txBody>
      </p:sp>
      <p:sp>
        <p:nvSpPr>
          <p:cNvPr id="21538" name="Rectangle 55"/>
          <p:cNvSpPr>
            <a:spLocks noChangeArrowheads="1"/>
          </p:cNvSpPr>
          <p:nvPr/>
        </p:nvSpPr>
        <p:spPr bwMode="auto">
          <a:xfrm>
            <a:off x="2792413" y="2987675"/>
            <a:ext cx="252412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105</a:t>
            </a:r>
            <a:endParaRPr lang="ru-RU" sz="1800"/>
          </a:p>
        </p:txBody>
      </p:sp>
      <p:sp>
        <p:nvSpPr>
          <p:cNvPr id="21539" name="Rectangle 56"/>
          <p:cNvSpPr>
            <a:spLocks noChangeArrowheads="1"/>
          </p:cNvSpPr>
          <p:nvPr/>
        </p:nvSpPr>
        <p:spPr bwMode="auto">
          <a:xfrm>
            <a:off x="2241550" y="2921000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108</a:t>
            </a:r>
            <a:endParaRPr lang="ru-RU" sz="1800"/>
          </a:p>
        </p:txBody>
      </p:sp>
      <p:sp>
        <p:nvSpPr>
          <p:cNvPr id="21540" name="Rectangle 57"/>
          <p:cNvSpPr>
            <a:spLocks noChangeArrowheads="1"/>
          </p:cNvSpPr>
          <p:nvPr/>
        </p:nvSpPr>
        <p:spPr bwMode="auto">
          <a:xfrm>
            <a:off x="1698625" y="2835275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113</a:t>
            </a:r>
            <a:endParaRPr lang="ru-RU" sz="1800"/>
          </a:p>
        </p:txBody>
      </p:sp>
      <p:sp>
        <p:nvSpPr>
          <p:cNvPr id="21541" name="Rectangle 58"/>
          <p:cNvSpPr>
            <a:spLocks noChangeArrowheads="1"/>
          </p:cNvSpPr>
          <p:nvPr/>
        </p:nvSpPr>
        <p:spPr bwMode="auto">
          <a:xfrm>
            <a:off x="1155700" y="2730500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118</a:t>
            </a:r>
            <a:endParaRPr lang="ru-RU" sz="1800"/>
          </a:p>
        </p:txBody>
      </p:sp>
      <p:sp>
        <p:nvSpPr>
          <p:cNvPr id="21542" name="Rectangle 59"/>
          <p:cNvSpPr>
            <a:spLocks noChangeArrowheads="1"/>
          </p:cNvSpPr>
          <p:nvPr/>
        </p:nvSpPr>
        <p:spPr bwMode="auto">
          <a:xfrm>
            <a:off x="603250" y="2921000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108</a:t>
            </a:r>
            <a:endParaRPr lang="ru-RU" sz="1800"/>
          </a:p>
        </p:txBody>
      </p:sp>
      <p:sp>
        <p:nvSpPr>
          <p:cNvPr id="21543" name="Freeform 62"/>
          <p:cNvSpPr>
            <a:spLocks/>
          </p:cNvSpPr>
          <p:nvPr/>
        </p:nvSpPr>
        <p:spPr bwMode="auto">
          <a:xfrm>
            <a:off x="5972175" y="2768600"/>
            <a:ext cx="2000250" cy="2019300"/>
          </a:xfrm>
          <a:custGeom>
            <a:avLst/>
            <a:gdLst>
              <a:gd name="T0" fmla="*/ 0 w 210"/>
              <a:gd name="T1" fmla="*/ 126 h 212"/>
              <a:gd name="T2" fmla="*/ 104 w 210"/>
              <a:gd name="T3" fmla="*/ 211 h 212"/>
              <a:gd name="T4" fmla="*/ 210 w 210"/>
              <a:gd name="T5" fmla="*/ 106 h 212"/>
              <a:gd name="T6" fmla="*/ 104 w 210"/>
              <a:gd name="T7" fmla="*/ 1 h 212"/>
              <a:gd name="T8" fmla="*/ 104 w 210"/>
              <a:gd name="T9" fmla="*/ 1 h 212"/>
              <a:gd name="T10" fmla="*/ 104 w 210"/>
              <a:gd name="T11" fmla="*/ 106 h 212"/>
              <a:gd name="T12" fmla="*/ 0 w 210"/>
              <a:gd name="T13" fmla="*/ 126 h 21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10"/>
              <a:gd name="T22" fmla="*/ 0 h 212"/>
              <a:gd name="T23" fmla="*/ 210 w 210"/>
              <a:gd name="T24" fmla="*/ 212 h 21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0" h="212">
                <a:moveTo>
                  <a:pt x="0" y="126"/>
                </a:moveTo>
                <a:cubicBezTo>
                  <a:pt x="10" y="175"/>
                  <a:pt x="53" y="211"/>
                  <a:pt x="104" y="211"/>
                </a:cubicBezTo>
                <a:cubicBezTo>
                  <a:pt x="162" y="212"/>
                  <a:pt x="210" y="164"/>
                  <a:pt x="210" y="106"/>
                </a:cubicBezTo>
                <a:cubicBezTo>
                  <a:pt x="210" y="48"/>
                  <a:pt x="162" y="1"/>
                  <a:pt x="104" y="1"/>
                </a:cubicBezTo>
                <a:cubicBezTo>
                  <a:pt x="104" y="0"/>
                  <a:pt x="104" y="1"/>
                  <a:pt x="104" y="1"/>
                </a:cubicBezTo>
                <a:lnTo>
                  <a:pt x="104" y="106"/>
                </a:lnTo>
                <a:lnTo>
                  <a:pt x="0" y="126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1544" name="Freeform 63"/>
          <p:cNvSpPr>
            <a:spLocks/>
          </p:cNvSpPr>
          <p:nvPr/>
        </p:nvSpPr>
        <p:spPr bwMode="auto">
          <a:xfrm>
            <a:off x="5953125" y="3244850"/>
            <a:ext cx="1009650" cy="723900"/>
          </a:xfrm>
          <a:custGeom>
            <a:avLst/>
            <a:gdLst>
              <a:gd name="T0" fmla="*/ 17 w 106"/>
              <a:gd name="T1" fmla="*/ 0 h 76"/>
              <a:gd name="T2" fmla="*/ 1 w 106"/>
              <a:gd name="T3" fmla="*/ 56 h 76"/>
              <a:gd name="T4" fmla="*/ 2 w 106"/>
              <a:gd name="T5" fmla="*/ 76 h 76"/>
              <a:gd name="T6" fmla="*/ 106 w 106"/>
              <a:gd name="T7" fmla="*/ 56 h 76"/>
              <a:gd name="T8" fmla="*/ 17 w 106"/>
              <a:gd name="T9" fmla="*/ 0 h 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6"/>
              <a:gd name="T16" fmla="*/ 0 h 76"/>
              <a:gd name="T17" fmla="*/ 106 w 106"/>
              <a:gd name="T18" fmla="*/ 76 h 7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6" h="76">
                <a:moveTo>
                  <a:pt x="17" y="0"/>
                </a:moveTo>
                <a:cubicBezTo>
                  <a:pt x="6" y="17"/>
                  <a:pt x="1" y="36"/>
                  <a:pt x="1" y="56"/>
                </a:cubicBezTo>
                <a:cubicBezTo>
                  <a:pt x="0" y="63"/>
                  <a:pt x="1" y="69"/>
                  <a:pt x="2" y="76"/>
                </a:cubicBezTo>
                <a:lnTo>
                  <a:pt x="106" y="56"/>
                </a:lnTo>
                <a:lnTo>
                  <a:pt x="17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1545" name="Freeform 64"/>
          <p:cNvSpPr>
            <a:spLocks/>
          </p:cNvSpPr>
          <p:nvPr/>
        </p:nvSpPr>
        <p:spPr bwMode="auto">
          <a:xfrm>
            <a:off x="6115050" y="2968625"/>
            <a:ext cx="847725" cy="809625"/>
          </a:xfrm>
          <a:custGeom>
            <a:avLst/>
            <a:gdLst>
              <a:gd name="T0" fmla="*/ 27 w 89"/>
              <a:gd name="T1" fmla="*/ 0 h 85"/>
              <a:gd name="T2" fmla="*/ 0 w 89"/>
              <a:gd name="T3" fmla="*/ 29 h 85"/>
              <a:gd name="T4" fmla="*/ 89 w 89"/>
              <a:gd name="T5" fmla="*/ 85 h 85"/>
              <a:gd name="T6" fmla="*/ 27 w 89"/>
              <a:gd name="T7" fmla="*/ 0 h 85"/>
              <a:gd name="T8" fmla="*/ 0 60000 65536"/>
              <a:gd name="T9" fmla="*/ 0 60000 65536"/>
              <a:gd name="T10" fmla="*/ 0 60000 65536"/>
              <a:gd name="T11" fmla="*/ 0 60000 65536"/>
              <a:gd name="T12" fmla="*/ 0 w 89"/>
              <a:gd name="T13" fmla="*/ 0 h 85"/>
              <a:gd name="T14" fmla="*/ 89 w 89"/>
              <a:gd name="T15" fmla="*/ 85 h 8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9" h="85">
                <a:moveTo>
                  <a:pt x="27" y="0"/>
                </a:moveTo>
                <a:cubicBezTo>
                  <a:pt x="16" y="8"/>
                  <a:pt x="7" y="17"/>
                  <a:pt x="0" y="29"/>
                </a:cubicBezTo>
                <a:lnTo>
                  <a:pt x="89" y="85"/>
                </a:lnTo>
                <a:lnTo>
                  <a:pt x="27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1546" name="Rectangle 66"/>
          <p:cNvSpPr>
            <a:spLocks noChangeArrowheads="1"/>
          </p:cNvSpPr>
          <p:nvPr/>
        </p:nvSpPr>
        <p:spPr bwMode="auto">
          <a:xfrm>
            <a:off x="6238875" y="3111500"/>
            <a:ext cx="1825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6%</a:t>
            </a:r>
            <a:endParaRPr lang="ru-RU" sz="1800"/>
          </a:p>
        </p:txBody>
      </p:sp>
      <p:sp>
        <p:nvSpPr>
          <p:cNvPr id="21547" name="Rectangle 67"/>
          <p:cNvSpPr>
            <a:spLocks noChangeArrowheads="1"/>
          </p:cNvSpPr>
          <p:nvPr/>
        </p:nvSpPr>
        <p:spPr bwMode="auto">
          <a:xfrm>
            <a:off x="6010275" y="3568700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12%</a:t>
            </a:r>
            <a:endParaRPr lang="ru-RU" sz="1800"/>
          </a:p>
        </p:txBody>
      </p:sp>
      <p:sp>
        <p:nvSpPr>
          <p:cNvPr id="21548" name="Rectangle 68"/>
          <p:cNvSpPr>
            <a:spLocks noChangeArrowheads="1"/>
          </p:cNvSpPr>
          <p:nvPr/>
        </p:nvSpPr>
        <p:spPr bwMode="auto">
          <a:xfrm>
            <a:off x="7496175" y="4235450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chemeClr val="bg1"/>
                </a:solidFill>
              </a:rPr>
              <a:t>72%</a:t>
            </a:r>
            <a:endParaRPr lang="ru-RU" sz="1800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Прогнозируется рост внутреннего спроса на полиметаллы, который будет определятся развитием крупнейших отраслей-потребителей (в основном, машиностроение и энергетика)</a:t>
            </a:r>
          </a:p>
        </p:txBody>
      </p:sp>
      <p:sp>
        <p:nvSpPr>
          <p:cNvPr id="22531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A2661BCF-EC4F-419F-967D-AF7FF0DFC130}" type="slidenum">
              <a:rPr lang="ru-RU"/>
              <a:pPr/>
              <a:t>46</a:t>
            </a:fld>
            <a:endParaRPr lang="ru-RU"/>
          </a:p>
        </p:txBody>
      </p:sp>
      <p:sp>
        <p:nvSpPr>
          <p:cNvPr id="22533" name="Line 31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6038850" y="1711325"/>
            <a:ext cx="2162175" cy="857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2534" name="Rectangle 2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7839075" y="3127375"/>
            <a:ext cx="723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4D41419-CC06-41AC-91E5-A688072F271B}" type="datetime'''2''''''''''''0''''''''''''''''''''''''''''1''''''''''5'''''">
              <a:rPr lang="ru-RU">
                <a:cs typeface="Arial" charset="0"/>
              </a:rPr>
              <a:pPr algn="ctr"/>
              <a:t>2015</a:t>
            </a:fld>
            <a:endParaRPr lang="ru-RU">
              <a:cs typeface="Arial" charset="0"/>
            </a:endParaRPr>
          </a:p>
        </p:txBody>
      </p:sp>
      <p:sp>
        <p:nvSpPr>
          <p:cNvPr id="22535" name="Rectangle 11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7124700" y="3127375"/>
            <a:ext cx="7143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4836034-860D-409C-9902-7844E6552649}" type="datetime'''''''''''''''''''''''''''''2''''0''10'''''''''''''''">
              <a:rPr lang="ru-RU">
                <a:cs typeface="Arial" charset="0"/>
              </a:rPr>
              <a:pPr algn="ctr"/>
              <a:t>2010</a:t>
            </a:fld>
            <a:endParaRPr lang="ru-RU">
              <a:cs typeface="Arial" charset="0"/>
            </a:endParaRPr>
          </a:p>
        </p:txBody>
      </p:sp>
      <p:sp>
        <p:nvSpPr>
          <p:cNvPr id="22536" name="Oval 30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6916738" y="1657350"/>
            <a:ext cx="40640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1E85E113-03C4-4B5D-8B18-CA9D0A54E4AE}" type="datetime'''''''''''''''''''''1'''''''''',''''''''''0''''%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1,0%</a:t>
            </a:fld>
            <a:endParaRPr lang="ru-RU" b="1">
              <a:cs typeface="Arial" charset="0"/>
            </a:endParaRPr>
          </a:p>
        </p:txBody>
      </p:sp>
      <p:sp>
        <p:nvSpPr>
          <p:cNvPr id="22537" name="Rectangle 9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6400800" y="3127375"/>
            <a:ext cx="723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884F061-FC6E-4478-904C-32BBF128DCC8}" type="datetime'''20''''0''''''''''''''''''''''''''''''''''''''8'''''''">
              <a:rPr lang="ru-RU">
                <a:cs typeface="Arial" charset="0"/>
              </a:rPr>
              <a:pPr algn="ctr"/>
              <a:t>2008</a:t>
            </a:fld>
            <a:endParaRPr lang="ru-RU">
              <a:cs typeface="Arial" charset="0"/>
            </a:endParaRPr>
          </a:p>
        </p:txBody>
      </p:sp>
      <p:sp>
        <p:nvSpPr>
          <p:cNvPr id="22538" name="Rectangle 7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676900" y="3127375"/>
            <a:ext cx="723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6650C48-06A2-4991-8986-E8047BECA9CC}" type="datetime'''''''2''''''''''0''''''''''0''''''''''''''''''''''''''''6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22539" name="Text Box 29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71450" y="60753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</a:t>
            </a:r>
            <a:r>
              <a:rPr lang="ru-RU">
                <a:solidFill>
                  <a:srgbClr val="000000"/>
                </a:solidFill>
              </a:rPr>
              <a:t>«Стратегия развития металлургической промышленности РФ на период до 2015 г.»; </a:t>
            </a:r>
            <a:r>
              <a:rPr lang="en-US">
                <a:solidFill>
                  <a:srgbClr val="000000"/>
                </a:solidFill>
              </a:rPr>
              <a:t>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22540" name="Rectangle 32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2844800" y="1916113"/>
            <a:ext cx="2232025" cy="1727200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tIns="10800" rIns="18000" bIns="10800" anchor="ctr"/>
          <a:lstStyle/>
          <a:p>
            <a:pPr algn="ctr"/>
            <a:r>
              <a:rPr lang="ru-RU" b="1"/>
              <a:t>Медь</a:t>
            </a:r>
          </a:p>
          <a:p>
            <a:r>
              <a:rPr lang="ru-RU"/>
              <a:t>увеличение выпуска: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энергосберегающего безопасного оборудования и приборов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теплообменных аппаратов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прогрессивных видов медного и латунного проката для автомобилестроения, авиации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производства товаров длительного пользования </a:t>
            </a:r>
          </a:p>
        </p:txBody>
      </p:sp>
      <p:sp>
        <p:nvSpPr>
          <p:cNvPr id="22541" name="Rectangle 33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50825" y="1916113"/>
            <a:ext cx="2305050" cy="4033837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18000" tIns="10800" rIns="18000" bIns="10800" anchor="ctr"/>
          <a:lstStyle/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Развитие металлоемких отраслей машиностроения (станкостроение, транспортное, сельскохозяйственное и строительно-дорожное) в период 2007-2010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Опережающее развитие наукоемких и высокотехнологичных подотраслей машиностроения в 2010-2015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Увеличение спроса со стороны ВПК и атомного машиностроения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Улучшение качества и расширение производимых видов металлопродукции для автомобилестроения</a:t>
            </a:r>
          </a:p>
        </p:txBody>
      </p:sp>
      <p:sp>
        <p:nvSpPr>
          <p:cNvPr id="22542" name="Text Box 34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252413" y="1570038"/>
            <a:ext cx="2232025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общеотраслевые</a:t>
            </a:r>
          </a:p>
        </p:txBody>
      </p:sp>
      <p:sp>
        <p:nvSpPr>
          <p:cNvPr id="22543" name="Rectangle 35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844800" y="3716338"/>
            <a:ext cx="2232025" cy="1085850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tIns="10800" rIns="18000" bIns="10800" anchor="ctr"/>
          <a:lstStyle/>
          <a:p>
            <a:pPr algn="ctr"/>
            <a:r>
              <a:rPr lang="ru-RU" b="1"/>
              <a:t>Цинк</a:t>
            </a:r>
          </a:p>
          <a:p>
            <a:r>
              <a:rPr lang="ru-RU"/>
              <a:t>увеличение выпуска: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стальной оцинкованной продукции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резинотехнических изделий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лакокрасочных материалов</a:t>
            </a:r>
          </a:p>
        </p:txBody>
      </p:sp>
      <p:sp>
        <p:nvSpPr>
          <p:cNvPr id="22544" name="Rectangle 36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2844800" y="4868863"/>
            <a:ext cx="2232025" cy="1085850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tIns="10800" rIns="18000" bIns="10800" anchor="ctr"/>
          <a:lstStyle/>
          <a:p>
            <a:pPr algn="ctr"/>
            <a:r>
              <a:rPr lang="ru-RU" b="1"/>
              <a:t>Свинец</a:t>
            </a:r>
          </a:p>
          <a:p>
            <a:r>
              <a:rPr lang="ru-RU"/>
              <a:t>увеличение выпуска: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стальной оцинкованной продукции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резинотехнических изделий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лакокрасочных материалов</a:t>
            </a:r>
          </a:p>
        </p:txBody>
      </p:sp>
      <p:sp>
        <p:nvSpPr>
          <p:cNvPr id="22545" name="Text Box 37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832100" y="1570038"/>
            <a:ext cx="2232025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по видам металлов</a:t>
            </a:r>
          </a:p>
        </p:txBody>
      </p:sp>
      <p:sp>
        <p:nvSpPr>
          <p:cNvPr id="22546" name="Text Box 38"/>
          <p:cNvSpPr txBox="1"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393700" y="1196975"/>
            <a:ext cx="46831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Факторы роста внутреннего спроса</a:t>
            </a:r>
          </a:p>
        </p:txBody>
      </p:sp>
      <p:sp>
        <p:nvSpPr>
          <p:cNvPr id="22547" name="AutoShape 39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66688" y="1196975"/>
            <a:ext cx="5484812" cy="4824413"/>
          </a:xfrm>
          <a:prstGeom prst="rightArrowCallout">
            <a:avLst>
              <a:gd name="adj1" fmla="val 21287"/>
              <a:gd name="adj2" fmla="val 24204"/>
              <a:gd name="adj3" fmla="val 7042"/>
              <a:gd name="adj4" fmla="val 91028"/>
            </a:avLst>
          </a:prstGeom>
          <a:noFill/>
          <a:ln w="9525" algn="ctr">
            <a:solidFill>
              <a:srgbClr val="800000"/>
            </a:solidFill>
            <a:prstDash val="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22548" name="Line 41"/>
          <p:cNvSpPr>
            <a:spLocks noChangeShapeType="1"/>
          </p:cNvSpPr>
          <p:nvPr>
            <p:custDataLst>
              <p:tags r:id="rId18"/>
            </p:custDataLst>
          </p:nvPr>
        </p:nvSpPr>
        <p:spPr bwMode="auto">
          <a:xfrm flipV="1">
            <a:off x="5927725" y="4005263"/>
            <a:ext cx="2405063" cy="571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2549" name="Oval 44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6877050" y="4194175"/>
            <a:ext cx="506413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EF61DA52-B1B5-4B97-9A66-6568ACD31EC2}" type="datetime'''''''''1''''''2'''''''''''''',''''''8''%''''''''''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12,8%</a:t>
            </a:fld>
            <a:endParaRPr lang="ru-RU" b="1">
              <a:cs typeface="Arial" charset="0"/>
            </a:endParaRPr>
          </a:p>
        </p:txBody>
      </p:sp>
      <p:sp>
        <p:nvSpPr>
          <p:cNvPr id="22550" name="Rectangle 42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7132638" y="5757863"/>
            <a:ext cx="4762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54DE17F-4363-4F25-95FE-358F4301CCFC}" type="datetime'''''''''''''''''''''''2''0''''''''''''''''''''''09'''''''''''">
              <a:rPr lang="ru-RU">
                <a:cs typeface="Arial" charset="0"/>
              </a:rPr>
              <a:pPr algn="ctr"/>
              <a:t>2009</a:t>
            </a:fld>
            <a:endParaRPr lang="ru-RU">
              <a:cs typeface="Arial" charset="0"/>
            </a:endParaRPr>
          </a:p>
        </p:txBody>
      </p:sp>
      <p:sp>
        <p:nvSpPr>
          <p:cNvPr id="22551" name="Rectangle 43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6646863" y="5757863"/>
            <a:ext cx="4857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915AD6B9-6460-45B0-82F0-7FF67F8B2282}" type="datetime'''''''2''''''''0''''''0''''8'''''''''''''''''''''''''''''''">
              <a:rPr lang="ru-RU">
                <a:cs typeface="Arial" charset="0"/>
              </a:rPr>
              <a:pPr algn="ctr"/>
              <a:t>2008</a:t>
            </a:fld>
            <a:endParaRPr lang="ru-RU">
              <a:cs typeface="Arial" charset="0"/>
            </a:endParaRPr>
          </a:p>
        </p:txBody>
      </p:sp>
      <p:sp>
        <p:nvSpPr>
          <p:cNvPr id="22552" name="Rectangle 46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684838" y="5757863"/>
            <a:ext cx="4857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7D618DE-EF1A-44A7-A5A7-3BB4EEB42F47}" type="datetime'''''''''''''''''''''''''''''''2''''0''''''''''''0''''6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22553" name="Rectangle 45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6170613" y="5757863"/>
            <a:ext cx="4762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DB3E6EB-BC5D-4351-B006-F9E2B71EAD4E}" type="datetime'''''2''''''''''''''''''00''''''''7'''''''">
              <a:rPr lang="ru-RU">
                <a:cs typeface="Arial" charset="0"/>
              </a:rPr>
              <a:pPr algn="ctr"/>
              <a:t>2007</a:t>
            </a:fld>
            <a:endParaRPr lang="ru-RU">
              <a:cs typeface="Arial" charset="0"/>
            </a:endParaRPr>
          </a:p>
        </p:txBody>
      </p:sp>
      <p:sp>
        <p:nvSpPr>
          <p:cNvPr id="22554" name="Rectangle 48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7608888" y="5757863"/>
            <a:ext cx="4857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0199A422-8153-41C9-95BF-B2A1EF57F7BF}" type="datetime'''2''''''''''''''0''''''''1''0'''''''''''''''''''''''''''''''">
              <a:rPr lang="ru-RU">
                <a:cs typeface="Arial" charset="0"/>
              </a:rPr>
              <a:pPr algn="ctr"/>
              <a:t>2010</a:t>
            </a:fld>
            <a:endParaRPr lang="ru-RU">
              <a:cs typeface="Arial" charset="0"/>
            </a:endParaRPr>
          </a:p>
        </p:txBody>
      </p:sp>
      <p:sp>
        <p:nvSpPr>
          <p:cNvPr id="22555" name="Rectangle 49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8094663" y="5757863"/>
            <a:ext cx="4762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0DB4102F-D8FD-4CDA-9277-49DCF3134524}" type="datetime'''''2''''''''0''''''''''''''1''''''''''''1'''''''">
              <a:rPr lang="ru-RU">
                <a:cs typeface="Arial" charset="0"/>
              </a:rPr>
              <a:pPr algn="ctr"/>
              <a:t>2011</a:t>
            </a:fld>
            <a:endParaRPr lang="ru-RU">
              <a:cs typeface="Arial" charset="0"/>
            </a:endParaRPr>
          </a:p>
        </p:txBody>
      </p:sp>
      <p:graphicFrame>
        <p:nvGraphicFramePr>
          <p:cNvPr id="22530" name="Rectangle 2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2530" r:id="rId31" imgW="0" imgH="0" progId="">
              <p:embed/>
            </p:oleObj>
          </a:graphicData>
        </a:graphic>
      </p:graphicFrame>
      <p:sp>
        <p:nvSpPr>
          <p:cNvPr id="22556" name="Rectangle 5" hidden="1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250</a:t>
            </a:r>
          </a:p>
        </p:txBody>
      </p:sp>
      <p:sp>
        <p:nvSpPr>
          <p:cNvPr id="22557" name="Text Box 50"/>
          <p:cNvSpPr txBox="1"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5940425" y="1125538"/>
            <a:ext cx="251936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Прогноз внутреннего потребления меди, тыс. т</a:t>
            </a:r>
          </a:p>
        </p:txBody>
      </p:sp>
      <p:sp>
        <p:nvSpPr>
          <p:cNvPr id="22558" name="Text Box 51"/>
          <p:cNvSpPr txBox="1"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5867400" y="3500438"/>
            <a:ext cx="251936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Прогноз внутреннего потребления цинка, тыс. т</a:t>
            </a:r>
          </a:p>
        </p:txBody>
      </p:sp>
      <p:sp>
        <p:nvSpPr>
          <p:cNvPr id="22559" name="Rectangle 54"/>
          <p:cNvSpPr>
            <a:spLocks noChangeArrowheads="1"/>
          </p:cNvSpPr>
          <p:nvPr/>
        </p:nvSpPr>
        <p:spPr bwMode="auto">
          <a:xfrm>
            <a:off x="5834063" y="2082800"/>
            <a:ext cx="409575" cy="9429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60" name="Rectangle 55"/>
          <p:cNvSpPr>
            <a:spLocks noChangeArrowheads="1"/>
          </p:cNvSpPr>
          <p:nvPr/>
        </p:nvSpPr>
        <p:spPr bwMode="auto">
          <a:xfrm>
            <a:off x="6557963" y="2073275"/>
            <a:ext cx="409575" cy="9525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61" name="Rectangle 56"/>
          <p:cNvSpPr>
            <a:spLocks noChangeArrowheads="1"/>
          </p:cNvSpPr>
          <p:nvPr/>
        </p:nvSpPr>
        <p:spPr bwMode="auto">
          <a:xfrm>
            <a:off x="7280275" y="2063750"/>
            <a:ext cx="400050" cy="9620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62" name="Rectangle 57"/>
          <p:cNvSpPr>
            <a:spLocks noChangeArrowheads="1"/>
          </p:cNvSpPr>
          <p:nvPr/>
        </p:nvSpPr>
        <p:spPr bwMode="auto">
          <a:xfrm>
            <a:off x="7994650" y="1997075"/>
            <a:ext cx="409575" cy="10287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63" name="Line 58"/>
          <p:cNvSpPr>
            <a:spLocks noChangeShapeType="1"/>
          </p:cNvSpPr>
          <p:nvPr/>
        </p:nvSpPr>
        <p:spPr bwMode="auto">
          <a:xfrm>
            <a:off x="5681663" y="3025775"/>
            <a:ext cx="2884487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64" name="Rectangle 59"/>
          <p:cNvSpPr>
            <a:spLocks noChangeArrowheads="1"/>
          </p:cNvSpPr>
          <p:nvPr/>
        </p:nvSpPr>
        <p:spPr bwMode="auto">
          <a:xfrm>
            <a:off x="8089900" y="18065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783</a:t>
            </a:r>
            <a:endParaRPr lang="ru-RU" sz="1800"/>
          </a:p>
        </p:txBody>
      </p:sp>
      <p:sp>
        <p:nvSpPr>
          <p:cNvPr id="22565" name="Rectangle 60"/>
          <p:cNvSpPr>
            <a:spLocks noChangeArrowheads="1"/>
          </p:cNvSpPr>
          <p:nvPr/>
        </p:nvSpPr>
        <p:spPr bwMode="auto">
          <a:xfrm>
            <a:off x="7375525" y="18827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732</a:t>
            </a:r>
            <a:endParaRPr lang="ru-RU" sz="1800"/>
          </a:p>
        </p:txBody>
      </p:sp>
      <p:sp>
        <p:nvSpPr>
          <p:cNvPr id="22566" name="Rectangle 61"/>
          <p:cNvSpPr>
            <a:spLocks noChangeArrowheads="1"/>
          </p:cNvSpPr>
          <p:nvPr/>
        </p:nvSpPr>
        <p:spPr bwMode="auto">
          <a:xfrm>
            <a:off x="6653213" y="18827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727</a:t>
            </a:r>
            <a:endParaRPr lang="ru-RU" sz="1800"/>
          </a:p>
        </p:txBody>
      </p:sp>
      <p:sp>
        <p:nvSpPr>
          <p:cNvPr id="22567" name="Rectangle 62"/>
          <p:cNvSpPr>
            <a:spLocks noChangeArrowheads="1"/>
          </p:cNvSpPr>
          <p:nvPr/>
        </p:nvSpPr>
        <p:spPr bwMode="auto">
          <a:xfrm>
            <a:off x="5929313" y="190182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714</a:t>
            </a:r>
            <a:endParaRPr lang="ru-RU" sz="1800"/>
          </a:p>
        </p:txBody>
      </p:sp>
      <p:sp>
        <p:nvSpPr>
          <p:cNvPr id="22568" name="Rectangle 65"/>
          <p:cNvSpPr>
            <a:spLocks noChangeArrowheads="1"/>
          </p:cNvSpPr>
          <p:nvPr/>
        </p:nvSpPr>
        <p:spPr bwMode="auto">
          <a:xfrm>
            <a:off x="5789613" y="4960938"/>
            <a:ext cx="276225" cy="6953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69" name="Rectangle 66"/>
          <p:cNvSpPr>
            <a:spLocks noChangeArrowheads="1"/>
          </p:cNvSpPr>
          <p:nvPr/>
        </p:nvSpPr>
        <p:spPr bwMode="auto">
          <a:xfrm>
            <a:off x="6275388" y="4884738"/>
            <a:ext cx="266700" cy="7715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70" name="Rectangle 67"/>
          <p:cNvSpPr>
            <a:spLocks noChangeArrowheads="1"/>
          </p:cNvSpPr>
          <p:nvPr/>
        </p:nvSpPr>
        <p:spPr bwMode="auto">
          <a:xfrm>
            <a:off x="6751638" y="4789488"/>
            <a:ext cx="276225" cy="8667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71" name="Rectangle 68"/>
          <p:cNvSpPr>
            <a:spLocks noChangeArrowheads="1"/>
          </p:cNvSpPr>
          <p:nvPr/>
        </p:nvSpPr>
        <p:spPr bwMode="auto">
          <a:xfrm>
            <a:off x="7235825" y="4665663"/>
            <a:ext cx="266700" cy="9906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72" name="Rectangle 69"/>
          <p:cNvSpPr>
            <a:spLocks noChangeArrowheads="1"/>
          </p:cNvSpPr>
          <p:nvPr/>
        </p:nvSpPr>
        <p:spPr bwMode="auto">
          <a:xfrm>
            <a:off x="7712075" y="4551363"/>
            <a:ext cx="276225" cy="11049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73" name="Rectangle 70"/>
          <p:cNvSpPr>
            <a:spLocks noChangeArrowheads="1"/>
          </p:cNvSpPr>
          <p:nvPr/>
        </p:nvSpPr>
        <p:spPr bwMode="auto">
          <a:xfrm>
            <a:off x="8197850" y="4389438"/>
            <a:ext cx="266700" cy="12668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74" name="Line 71"/>
          <p:cNvSpPr>
            <a:spLocks noChangeShapeType="1"/>
          </p:cNvSpPr>
          <p:nvPr/>
        </p:nvSpPr>
        <p:spPr bwMode="auto">
          <a:xfrm>
            <a:off x="5684838" y="5656263"/>
            <a:ext cx="2884487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2575" name="Rectangle 72"/>
          <p:cNvSpPr>
            <a:spLocks noChangeArrowheads="1"/>
          </p:cNvSpPr>
          <p:nvPr/>
        </p:nvSpPr>
        <p:spPr bwMode="auto">
          <a:xfrm>
            <a:off x="8235950" y="419893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320</a:t>
            </a:r>
            <a:endParaRPr lang="ru-RU" sz="1800"/>
          </a:p>
        </p:txBody>
      </p:sp>
      <p:sp>
        <p:nvSpPr>
          <p:cNvPr id="22576" name="Rectangle 73"/>
          <p:cNvSpPr>
            <a:spLocks noChangeArrowheads="1"/>
          </p:cNvSpPr>
          <p:nvPr/>
        </p:nvSpPr>
        <p:spPr bwMode="auto">
          <a:xfrm>
            <a:off x="7750175" y="437038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280</a:t>
            </a:r>
            <a:endParaRPr lang="ru-RU" sz="1800"/>
          </a:p>
        </p:txBody>
      </p:sp>
      <p:sp>
        <p:nvSpPr>
          <p:cNvPr id="22577" name="Rectangle 74"/>
          <p:cNvSpPr>
            <a:spLocks noChangeArrowheads="1"/>
          </p:cNvSpPr>
          <p:nvPr/>
        </p:nvSpPr>
        <p:spPr bwMode="auto">
          <a:xfrm>
            <a:off x="7264400" y="448468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250</a:t>
            </a:r>
            <a:endParaRPr lang="ru-RU" sz="1800"/>
          </a:p>
        </p:txBody>
      </p:sp>
      <p:sp>
        <p:nvSpPr>
          <p:cNvPr id="22578" name="Rectangle 75"/>
          <p:cNvSpPr>
            <a:spLocks noChangeArrowheads="1"/>
          </p:cNvSpPr>
          <p:nvPr/>
        </p:nvSpPr>
        <p:spPr bwMode="auto">
          <a:xfrm>
            <a:off x="6789738" y="460851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220</a:t>
            </a:r>
            <a:endParaRPr lang="ru-RU" sz="1800"/>
          </a:p>
        </p:txBody>
      </p:sp>
      <p:sp>
        <p:nvSpPr>
          <p:cNvPr id="22579" name="Rectangle 76"/>
          <p:cNvSpPr>
            <a:spLocks noChangeArrowheads="1"/>
          </p:cNvSpPr>
          <p:nvPr/>
        </p:nvSpPr>
        <p:spPr bwMode="auto">
          <a:xfrm>
            <a:off x="6303963" y="469423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195</a:t>
            </a:r>
            <a:endParaRPr lang="ru-RU" sz="1800"/>
          </a:p>
        </p:txBody>
      </p:sp>
      <p:sp>
        <p:nvSpPr>
          <p:cNvPr id="22580" name="Rectangle 77"/>
          <p:cNvSpPr>
            <a:spLocks noChangeArrowheads="1"/>
          </p:cNvSpPr>
          <p:nvPr/>
        </p:nvSpPr>
        <p:spPr bwMode="auto">
          <a:xfrm>
            <a:off x="5818188" y="477043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175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9" name="Rectangle 2"/>
          <p:cNvSpPr>
            <a:spLocks noGrp="1" noChangeArrowheads="1"/>
          </p:cNvSpPr>
          <p:nvPr>
            <p:ph type="title"/>
          </p:nvPr>
        </p:nvSpPr>
        <p:spPr>
          <a:xfrm>
            <a:off x="323850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Определяющее влияние развивающихся стран (особенно, Китая) на мировой спрос на полиметаллы, наблюдавшееся в последние годы, сохранится в среднесрочной перспективе</a:t>
            </a:r>
          </a:p>
        </p:txBody>
      </p:sp>
      <p:sp>
        <p:nvSpPr>
          <p:cNvPr id="111620" name="Rectangle 3"/>
          <p:cNvSpPr>
            <a:spLocks noGrp="1" noChangeArrowheads="1"/>
          </p:cNvSpPr>
          <p:nvPr>
            <p:ph idx="1"/>
          </p:nvPr>
        </p:nvSpPr>
        <p:spPr/>
        <p:txBody>
          <a:bodyPr anchor="ctr">
            <a:normAutofit fontScale="92500" lnSpcReduction="10000"/>
          </a:bodyPr>
          <a:lstStyle/>
          <a:p>
            <a:pPr marL="266700" indent="-266700"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Мировое потребление полиметаллов стабильно росло, во многом, под воздействием спроса со стороны стран Азии и, особенно, Китая</a:t>
            </a:r>
          </a:p>
          <a:p>
            <a:pPr marL="714375" lvl="1" indent="-268288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В отличие от РФ, в мире спрос на медь рос невысокими темпами, а основными потребляющими отраслями являются строительный комплекс и электроника</a:t>
            </a:r>
          </a:p>
          <a:p>
            <a:pPr marL="714375" lvl="1" indent="-268288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Объем мирового потребления цинка рос в среднем на 4,3% ежегодно, в основном, за счет спроса со стороны Китая</a:t>
            </a:r>
          </a:p>
          <a:p>
            <a:pPr marL="714375" lvl="1" indent="-268288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Мировой спрос на свинец, движимый, в основном, увеличением потребления в Китае, рос, в среднем, на 4,8% ежегодно</a:t>
            </a:r>
          </a:p>
          <a:p>
            <a:pPr marL="266700" indent="-266700"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Прогнозируется дальнейшее увеличение потребления полиметаллов в мире, в основном, за счет Китая</a:t>
            </a:r>
          </a:p>
          <a:p>
            <a:pPr marL="266700" indent="-266700" eaLnBrk="1" hangingPunct="1">
              <a:buClr>
                <a:srgbClr val="800000"/>
              </a:buClr>
              <a:buSzTx/>
              <a:buFont typeface="Arial" charset="0"/>
              <a:buChar char="●"/>
            </a:pPr>
            <a:endParaRPr lang="ru-RU" smtClean="0"/>
          </a:p>
        </p:txBody>
      </p:sp>
      <p:sp>
        <p:nvSpPr>
          <p:cNvPr id="111618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349F8915-EBBE-49DB-B15E-E4D743E58EAA}" type="slidenum">
              <a:rPr lang="ru-RU"/>
              <a:pPr/>
              <a:t>47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9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В отличие от РФ, в мире спрос на медь рос невысокими темпами, а основными потребляющими отраслями являются строительный комплекс и электроника</a:t>
            </a:r>
          </a:p>
        </p:txBody>
      </p:sp>
      <p:sp>
        <p:nvSpPr>
          <p:cNvPr id="23555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D466DD6-536F-41EA-9ED5-D1A88F307C42}" type="slidenum">
              <a:rPr lang="ru-RU"/>
              <a:pPr/>
              <a:t>48</a:t>
            </a:fld>
            <a:endParaRPr lang="ru-RU"/>
          </a:p>
        </p:txBody>
      </p:sp>
      <p:sp>
        <p:nvSpPr>
          <p:cNvPr id="23556" name="Freeform 46"/>
          <p:cNvSpPr>
            <a:spLocks/>
          </p:cNvSpPr>
          <p:nvPr/>
        </p:nvSpPr>
        <p:spPr bwMode="auto">
          <a:xfrm>
            <a:off x="6219825" y="3778250"/>
            <a:ext cx="1476375" cy="1000125"/>
          </a:xfrm>
          <a:custGeom>
            <a:avLst/>
            <a:gdLst>
              <a:gd name="T0" fmla="*/ 0 w 155"/>
              <a:gd name="T1" fmla="*/ 72 h 105"/>
              <a:gd name="T2" fmla="*/ 78 w 155"/>
              <a:gd name="T3" fmla="*/ 105 h 105"/>
              <a:gd name="T4" fmla="*/ 155 w 155"/>
              <a:gd name="T5" fmla="*/ 72 h 105"/>
              <a:gd name="T6" fmla="*/ 78 w 155"/>
              <a:gd name="T7" fmla="*/ 0 h 105"/>
              <a:gd name="T8" fmla="*/ 0 w 155"/>
              <a:gd name="T9" fmla="*/ 72 h 10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5"/>
              <a:gd name="T16" fmla="*/ 0 h 105"/>
              <a:gd name="T17" fmla="*/ 155 w 155"/>
              <a:gd name="T18" fmla="*/ 105 h 10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5" h="105">
                <a:moveTo>
                  <a:pt x="0" y="72"/>
                </a:moveTo>
                <a:cubicBezTo>
                  <a:pt x="20" y="93"/>
                  <a:pt x="49" y="105"/>
                  <a:pt x="78" y="105"/>
                </a:cubicBezTo>
                <a:cubicBezTo>
                  <a:pt x="107" y="105"/>
                  <a:pt x="135" y="93"/>
                  <a:pt x="155" y="72"/>
                </a:cubicBezTo>
                <a:lnTo>
                  <a:pt x="78" y="0"/>
                </a:lnTo>
                <a:lnTo>
                  <a:pt x="0" y="72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3557" name="Freeform 48"/>
          <p:cNvSpPr>
            <a:spLocks/>
          </p:cNvSpPr>
          <p:nvPr/>
        </p:nvSpPr>
        <p:spPr bwMode="auto">
          <a:xfrm>
            <a:off x="5981700" y="3006725"/>
            <a:ext cx="981075" cy="771525"/>
          </a:xfrm>
          <a:custGeom>
            <a:avLst/>
            <a:gdLst>
              <a:gd name="T0" fmla="*/ 35 w 103"/>
              <a:gd name="T1" fmla="*/ 0 h 81"/>
              <a:gd name="T2" fmla="*/ 0 w 103"/>
              <a:gd name="T3" fmla="*/ 61 h 81"/>
              <a:gd name="T4" fmla="*/ 103 w 103"/>
              <a:gd name="T5" fmla="*/ 81 h 81"/>
              <a:gd name="T6" fmla="*/ 35 w 103"/>
              <a:gd name="T7" fmla="*/ 0 h 81"/>
              <a:gd name="T8" fmla="*/ 0 60000 65536"/>
              <a:gd name="T9" fmla="*/ 0 60000 65536"/>
              <a:gd name="T10" fmla="*/ 0 60000 65536"/>
              <a:gd name="T11" fmla="*/ 0 60000 65536"/>
              <a:gd name="T12" fmla="*/ 0 w 103"/>
              <a:gd name="T13" fmla="*/ 0 h 81"/>
              <a:gd name="T14" fmla="*/ 103 w 103"/>
              <a:gd name="T15" fmla="*/ 81 h 8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03" h="81">
                <a:moveTo>
                  <a:pt x="35" y="0"/>
                </a:moveTo>
                <a:cubicBezTo>
                  <a:pt x="17" y="16"/>
                  <a:pt x="4" y="37"/>
                  <a:pt x="0" y="61"/>
                </a:cubicBezTo>
                <a:lnTo>
                  <a:pt x="103" y="81"/>
                </a:lnTo>
                <a:lnTo>
                  <a:pt x="35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3558" name="Freeform 49"/>
          <p:cNvSpPr>
            <a:spLocks/>
          </p:cNvSpPr>
          <p:nvPr/>
        </p:nvSpPr>
        <p:spPr bwMode="auto">
          <a:xfrm>
            <a:off x="6315075" y="2778125"/>
            <a:ext cx="647700" cy="1000125"/>
          </a:xfrm>
          <a:custGeom>
            <a:avLst/>
            <a:gdLst>
              <a:gd name="T0" fmla="*/ 68 w 68"/>
              <a:gd name="T1" fmla="*/ 0 h 105"/>
              <a:gd name="T2" fmla="*/ 0 w 68"/>
              <a:gd name="T3" fmla="*/ 24 h 105"/>
              <a:gd name="T4" fmla="*/ 68 w 68"/>
              <a:gd name="T5" fmla="*/ 105 h 105"/>
              <a:gd name="T6" fmla="*/ 68 w 68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68"/>
              <a:gd name="T13" fmla="*/ 0 h 105"/>
              <a:gd name="T14" fmla="*/ 68 w 68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" h="105">
                <a:moveTo>
                  <a:pt x="68" y="0"/>
                </a:moveTo>
                <a:cubicBezTo>
                  <a:pt x="43" y="0"/>
                  <a:pt x="19" y="8"/>
                  <a:pt x="0" y="24"/>
                </a:cubicBezTo>
                <a:lnTo>
                  <a:pt x="68" y="105"/>
                </a:lnTo>
                <a:lnTo>
                  <a:pt x="68" y="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23560" name="Line 4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727075" y="2582863"/>
            <a:ext cx="3276600" cy="266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3561" name="Rectangle 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550988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CF7E1555-1727-43AB-BC84-15C0554B1835}" type="datetime'''''''2''''''''''''''''002'">
              <a:rPr lang="ru-RU" sz="1200">
                <a:cs typeface="Arial" charset="0"/>
              </a:rPr>
              <a:pPr algn="ctr"/>
              <a:t>2002</a:t>
            </a:fld>
            <a:endParaRPr lang="ru-RU" sz="1200">
              <a:cs typeface="Arial" charset="0"/>
            </a:endParaRPr>
          </a:p>
        </p:txBody>
      </p:sp>
      <p:sp>
        <p:nvSpPr>
          <p:cNvPr id="23562" name="Rectangle 6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0939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4488E8DD-7296-4E7E-A1BA-4E9706E48282}" type="datetime'''2''0''''''''''''0''3'''''''''''''''''''''''''''''''">
              <a:rPr lang="ru-RU" sz="1200">
                <a:cs typeface="Arial" charset="0"/>
              </a:rPr>
              <a:pPr algn="ctr"/>
              <a:t>2003</a:t>
            </a:fld>
            <a:endParaRPr lang="ru-RU" sz="1200">
              <a:cs typeface="Arial" charset="0"/>
            </a:endParaRPr>
          </a:p>
        </p:txBody>
      </p:sp>
      <p:sp>
        <p:nvSpPr>
          <p:cNvPr id="23563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636838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AF8B84F-D682-4A71-B4C9-29F0E5981FED}" type="datetime'''''''2''''''''''''''''''''''''''0''''0''4'">
              <a:rPr lang="ru-RU" sz="1200">
                <a:cs typeface="Arial" charset="0"/>
              </a:rPr>
              <a:pPr algn="ctr"/>
              <a:t>2004</a:t>
            </a:fld>
            <a:endParaRPr lang="ru-RU" sz="1200">
              <a:cs typeface="Arial" charset="0"/>
            </a:endParaRPr>
          </a:p>
        </p:txBody>
      </p:sp>
      <p:sp>
        <p:nvSpPr>
          <p:cNvPr id="23564" name="Rectangle 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179763" y="5308600"/>
            <a:ext cx="5524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96FF64E-E4ED-4ADE-8BC6-1D124317391E}" type="datetime'''''''20''''''''''''''''''''''''05'''''''''''''''''''''">
              <a:rPr lang="ru-RU" sz="1200">
                <a:cs typeface="Arial" charset="0"/>
              </a:rPr>
              <a:pPr algn="ctr"/>
              <a:t>2005</a:t>
            </a:fld>
            <a:endParaRPr lang="ru-RU" sz="1200">
              <a:cs typeface="Arial" charset="0"/>
            </a:endParaRPr>
          </a:p>
        </p:txBody>
      </p:sp>
      <p:sp>
        <p:nvSpPr>
          <p:cNvPr id="23565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7322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51E09D1-65B2-4E78-81DF-3B32E8000C26}" type="datetime'''''2''''''0''''''0''''''''''''6'">
              <a:rPr lang="ru-RU" sz="1200">
                <a:cs typeface="Arial" charset="0"/>
              </a:rPr>
              <a:pPr algn="ctr"/>
              <a:t>2006</a:t>
            </a:fld>
            <a:endParaRPr lang="ru-RU" sz="1200">
              <a:cs typeface="Arial" charset="0"/>
            </a:endParaRPr>
          </a:p>
        </p:txBody>
      </p:sp>
      <p:sp>
        <p:nvSpPr>
          <p:cNvPr id="23566" name="Oval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120900" y="2598738"/>
            <a:ext cx="490538" cy="2349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59C0C252-8CE8-4179-816E-7B0D045D675B}" type="datetime'''''''2'''''''',''''''''''''''''''''''''1''%'''''''''''''">
              <a:rPr lang="ru-RU" sz="1200" b="1">
                <a:cs typeface="Arial" charset="0"/>
              </a:rPr>
              <a:pPr algn="ctr">
                <a:lnSpc>
                  <a:spcPct val="90000"/>
                </a:lnSpc>
              </a:pPr>
              <a:t>2,1%</a:t>
            </a:fld>
            <a:endParaRPr lang="ru-RU" sz="1200" b="1">
              <a:cs typeface="Arial" charset="0"/>
            </a:endParaRPr>
          </a:p>
        </p:txBody>
      </p:sp>
      <p:sp>
        <p:nvSpPr>
          <p:cNvPr id="23567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455613" y="5308600"/>
            <a:ext cx="5429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76D8BE6-0985-49F4-8ADA-6CDBC55BD9F8}" type="datetime'''''''''''20''0''''''''''''''''''''''''''0'''''''''''''">
              <a:rPr lang="ru-RU" sz="1200">
                <a:cs typeface="Arial" charset="0"/>
              </a:rPr>
              <a:pPr algn="ctr"/>
              <a:t>2000</a:t>
            </a:fld>
            <a:endParaRPr lang="ru-RU" sz="1200">
              <a:cs typeface="Arial" charset="0"/>
            </a:endParaRPr>
          </a:p>
        </p:txBody>
      </p:sp>
      <p:sp>
        <p:nvSpPr>
          <p:cNvPr id="23568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998538" y="5308600"/>
            <a:ext cx="5524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8B965EA-9D7B-464D-8A67-744DEDC33B65}" type="datetime'''''''2''''''''0''0''''''''''''''''''1'''''">
              <a:rPr lang="ru-RU" sz="1200">
                <a:cs typeface="Arial" charset="0"/>
              </a:rPr>
              <a:pPr algn="ctr"/>
              <a:t>2001</a:t>
            </a:fld>
            <a:endParaRPr lang="ru-RU" sz="1200">
              <a:cs typeface="Arial" charset="0"/>
            </a:endParaRPr>
          </a:p>
        </p:txBody>
      </p:sp>
      <p:sp>
        <p:nvSpPr>
          <p:cNvPr id="23569" name="Rectangle 14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8023225" y="3719513"/>
            <a:ext cx="8921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7E4159B0-1561-43A9-9F4A-0C41321E2E12}" type="datetime'''''''''''''С''''т''''ро''''''''''''''''и''те''л''ьст''''''во'">
              <a:rPr lang="ru-RU">
                <a:cs typeface="Arial" charset="0"/>
              </a:rPr>
              <a:pPr/>
              <a:t>Строительство</a:t>
            </a:fld>
            <a:endParaRPr lang="ru-RU">
              <a:cs typeface="Arial" charset="0"/>
            </a:endParaRPr>
          </a:p>
        </p:txBody>
      </p:sp>
      <p:sp>
        <p:nvSpPr>
          <p:cNvPr id="23570" name="Rectangle 15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6589713" y="4813300"/>
            <a:ext cx="7572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CCA714E-FF13-43BE-BF1F-93F13EB30DB8}" type="datetime'''''Эл''ек''''''''''''трон''''''''ик''''''''''а'''''''">
              <a:rPr lang="ru-RU">
                <a:cs typeface="Arial" charset="0"/>
              </a:rPr>
              <a:pPr algn="r"/>
              <a:t>Электроника</a:t>
            </a:fld>
            <a:endParaRPr lang="ru-RU">
              <a:cs typeface="Arial" charset="0"/>
            </a:endParaRPr>
          </a:p>
        </p:txBody>
      </p:sp>
      <p:sp>
        <p:nvSpPr>
          <p:cNvPr id="23571" name="Rectangle 16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4910138" y="4019550"/>
            <a:ext cx="1031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2A56CE4-E1FB-4C3D-90B8-9F75DF32581A}" type="datetime'''''''Маш''''''и''но''''''с''''''троен''''''и''''''''е'''''">
              <a:rPr lang="ru-RU">
                <a:cs typeface="Arial" charset="0"/>
              </a:rPr>
              <a:pPr algn="r"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23572" name="Rectangle 17"/>
          <p:cNvSpPr>
            <a:spLocks noChangeArrowheads="1"/>
          </p:cNvSpPr>
          <p:nvPr>
            <p:custDataLst>
              <p:tags r:id="rId15"/>
            </p:custDataLst>
          </p:nvPr>
        </p:nvSpPr>
        <p:spPr bwMode="gray">
          <a:xfrm>
            <a:off x="6089650" y="3276600"/>
            <a:ext cx="3032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E3A8D4CB-BFED-4C30-B2CD-26C1CAED8857}" type="datetime'1''''''''''''''1''''''''''''''''''''''''''''%'''''''''''">
              <a:rPr lang="ru-RU">
                <a:cs typeface="Arial" charset="0"/>
              </a:rPr>
              <a:pPr algn="ctr"/>
              <a:t>11%</a:t>
            </a:fld>
            <a:endParaRPr lang="ru-RU">
              <a:cs typeface="Arial" charset="0"/>
            </a:endParaRPr>
          </a:p>
        </p:txBody>
      </p:sp>
      <p:sp>
        <p:nvSpPr>
          <p:cNvPr id="23573" name="Rectangle 1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432425" y="3128963"/>
            <a:ext cx="6175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2E29070-87AB-4D4E-84E7-A13694541025}" type="datetime'''Тр''ан''сп''''''''''о''р''''''''''''''''т'''''''">
              <a:rPr lang="ru-RU">
                <a:cs typeface="Arial" charset="0"/>
              </a:rPr>
              <a:pPr algn="r"/>
              <a:t>Транспорт</a:t>
            </a:fld>
            <a:endParaRPr lang="ru-RU">
              <a:cs typeface="Arial" charset="0"/>
            </a:endParaRPr>
          </a:p>
        </p:txBody>
      </p:sp>
      <p:sp>
        <p:nvSpPr>
          <p:cNvPr id="23574" name="Rectangle 19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5164138" y="2646363"/>
            <a:ext cx="14986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9CDAC7E-3C93-4D2E-AD6A-F47874E1B9E2}" type="datetime'П''''от''р''''еб''''и''''те''''''льск''ие това''''р''ы'''''''">
              <a:rPr lang="ru-RU">
                <a:cs typeface="Arial" charset="0"/>
              </a:rPr>
              <a:pPr algn="r"/>
              <a:t>Потребительские товары</a:t>
            </a:fld>
            <a:endParaRPr lang="ru-RU">
              <a:cs typeface="Arial" charset="0"/>
            </a:endParaRPr>
          </a:p>
        </p:txBody>
      </p:sp>
      <p:sp>
        <p:nvSpPr>
          <p:cNvPr id="23575" name="Rectangle 20"/>
          <p:cNvSpPr>
            <a:spLocks noChangeArrowheads="1"/>
          </p:cNvSpPr>
          <p:nvPr>
            <p:custDataLst>
              <p:tags r:id="rId18"/>
            </p:custDataLst>
          </p:nvPr>
        </p:nvSpPr>
        <p:spPr bwMode="gray">
          <a:xfrm>
            <a:off x="6529388" y="2886075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8DCA043A-4271-4093-8C7D-3E8668E7C978}" type="datetime'''''1''''''''''''''1''''%''''''''''''''''''''''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11%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23576" name="Text Box 21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755650" y="1497013"/>
            <a:ext cx="33115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Объем мирового потребления рафинированной меди, млн. т</a:t>
            </a:r>
          </a:p>
        </p:txBody>
      </p:sp>
      <p:sp>
        <p:nvSpPr>
          <p:cNvPr id="23577" name="Text Box 22"/>
          <p:cNvSpPr txBox="1"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148263" y="1497013"/>
            <a:ext cx="3095625" cy="731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Структура потребления рафинированной меди</a:t>
            </a:r>
          </a:p>
          <a:p>
            <a:pPr algn="ctr">
              <a:spcBef>
                <a:spcPct val="50000"/>
              </a:spcBef>
            </a:pPr>
            <a:r>
              <a:rPr lang="ru-RU" sz="1200"/>
              <a:t>100% = 16,6 млн. т (2005)</a:t>
            </a:r>
          </a:p>
        </p:txBody>
      </p:sp>
      <p:sp>
        <p:nvSpPr>
          <p:cNvPr id="23578" name="Text Box 23"/>
          <p:cNvSpPr txBox="1"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193675" y="6016625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</a:t>
            </a:r>
            <a:r>
              <a:rPr lang="ru-RU">
                <a:solidFill>
                  <a:srgbClr val="000000"/>
                </a:solidFill>
              </a:rPr>
              <a:t> </a:t>
            </a:r>
            <a:r>
              <a:rPr lang="en-US">
                <a:solidFill>
                  <a:srgbClr val="000000"/>
                </a:solidFill>
              </a:rPr>
              <a:t>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</a:t>
            </a:r>
            <a:endParaRPr lang="en-US">
              <a:solidFill>
                <a:srgbClr val="000000"/>
              </a:solidFill>
            </a:endParaRPr>
          </a:p>
        </p:txBody>
      </p:sp>
      <p:graphicFrame>
        <p:nvGraphicFramePr>
          <p:cNvPr id="23554" name="Rectangle 2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3554" r:id="rId25" imgW="0" imgH="0" progId="">
              <p:embed/>
            </p:oleObj>
          </a:graphicData>
        </a:graphic>
      </p:graphicFrame>
      <p:sp>
        <p:nvSpPr>
          <p:cNvPr id="23579" name="Rectangle 25" hidden="1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11%</a:t>
            </a:r>
          </a:p>
        </p:txBody>
      </p:sp>
      <p:sp>
        <p:nvSpPr>
          <p:cNvPr id="23580" name="Rectangle 28"/>
          <p:cNvSpPr>
            <a:spLocks noChangeArrowheads="1"/>
          </p:cNvSpPr>
          <p:nvPr/>
        </p:nvSpPr>
        <p:spPr bwMode="auto">
          <a:xfrm>
            <a:off x="574675" y="3216275"/>
            <a:ext cx="304800" cy="19891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3581" name="Rectangle 29"/>
          <p:cNvSpPr>
            <a:spLocks noChangeArrowheads="1"/>
          </p:cNvSpPr>
          <p:nvPr/>
        </p:nvSpPr>
        <p:spPr bwMode="auto">
          <a:xfrm>
            <a:off x="1117600" y="3244850"/>
            <a:ext cx="314325" cy="196056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3582" name="Rectangle 30"/>
          <p:cNvSpPr>
            <a:spLocks noChangeArrowheads="1"/>
          </p:cNvSpPr>
          <p:nvPr/>
        </p:nvSpPr>
        <p:spPr bwMode="auto">
          <a:xfrm>
            <a:off x="1670050" y="3216275"/>
            <a:ext cx="304800" cy="19891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3583" name="Rectangle 31"/>
          <p:cNvSpPr>
            <a:spLocks noChangeArrowheads="1"/>
          </p:cNvSpPr>
          <p:nvPr/>
        </p:nvSpPr>
        <p:spPr bwMode="auto">
          <a:xfrm>
            <a:off x="2212975" y="3149600"/>
            <a:ext cx="303213" cy="20558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3584" name="Rectangle 32"/>
          <p:cNvSpPr>
            <a:spLocks noChangeArrowheads="1"/>
          </p:cNvSpPr>
          <p:nvPr/>
        </p:nvSpPr>
        <p:spPr bwMode="auto">
          <a:xfrm>
            <a:off x="2754313" y="2997200"/>
            <a:ext cx="304800" cy="22082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3585" name="Rectangle 33"/>
          <p:cNvSpPr>
            <a:spLocks noChangeArrowheads="1"/>
          </p:cNvSpPr>
          <p:nvPr/>
        </p:nvSpPr>
        <p:spPr bwMode="auto">
          <a:xfrm>
            <a:off x="3297238" y="3025775"/>
            <a:ext cx="314325" cy="21796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3586" name="Rectangle 34"/>
          <p:cNvSpPr>
            <a:spLocks noChangeArrowheads="1"/>
          </p:cNvSpPr>
          <p:nvPr/>
        </p:nvSpPr>
        <p:spPr bwMode="auto">
          <a:xfrm>
            <a:off x="3849688" y="2949575"/>
            <a:ext cx="304800" cy="22558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3587" name="Line 35"/>
          <p:cNvSpPr>
            <a:spLocks noChangeShapeType="1"/>
          </p:cNvSpPr>
          <p:nvPr/>
        </p:nvSpPr>
        <p:spPr bwMode="auto">
          <a:xfrm>
            <a:off x="460375" y="5205413"/>
            <a:ext cx="381793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3588" name="Rectangle 36"/>
          <p:cNvSpPr>
            <a:spLocks noChangeArrowheads="1"/>
          </p:cNvSpPr>
          <p:nvPr/>
        </p:nvSpPr>
        <p:spPr bwMode="auto">
          <a:xfrm>
            <a:off x="3859213" y="2730500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17,2</a:t>
            </a:r>
            <a:endParaRPr lang="ru-RU" sz="1800"/>
          </a:p>
        </p:txBody>
      </p:sp>
      <p:sp>
        <p:nvSpPr>
          <p:cNvPr id="23589" name="Rectangle 37"/>
          <p:cNvSpPr>
            <a:spLocks noChangeArrowheads="1"/>
          </p:cNvSpPr>
          <p:nvPr/>
        </p:nvSpPr>
        <p:spPr bwMode="auto">
          <a:xfrm>
            <a:off x="3306763" y="2806700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16,6</a:t>
            </a:r>
            <a:endParaRPr lang="ru-RU" sz="1800"/>
          </a:p>
        </p:txBody>
      </p:sp>
      <p:sp>
        <p:nvSpPr>
          <p:cNvPr id="23590" name="Rectangle 38"/>
          <p:cNvSpPr>
            <a:spLocks noChangeArrowheads="1"/>
          </p:cNvSpPr>
          <p:nvPr/>
        </p:nvSpPr>
        <p:spPr bwMode="auto">
          <a:xfrm>
            <a:off x="2763838" y="2787650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16,8</a:t>
            </a:r>
            <a:endParaRPr lang="ru-RU" sz="1800"/>
          </a:p>
        </p:txBody>
      </p:sp>
      <p:sp>
        <p:nvSpPr>
          <p:cNvPr id="23591" name="Rectangle 39"/>
          <p:cNvSpPr>
            <a:spLocks noChangeArrowheads="1"/>
          </p:cNvSpPr>
          <p:nvPr/>
        </p:nvSpPr>
        <p:spPr bwMode="auto">
          <a:xfrm>
            <a:off x="2222500" y="2940050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15,7</a:t>
            </a:r>
            <a:endParaRPr lang="ru-RU" sz="1800"/>
          </a:p>
        </p:txBody>
      </p:sp>
      <p:sp>
        <p:nvSpPr>
          <p:cNvPr id="23592" name="Rectangle 40"/>
          <p:cNvSpPr>
            <a:spLocks noChangeArrowheads="1"/>
          </p:cNvSpPr>
          <p:nvPr/>
        </p:nvSpPr>
        <p:spPr bwMode="auto">
          <a:xfrm>
            <a:off x="1689100" y="2997200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15,2</a:t>
            </a:r>
            <a:endParaRPr lang="ru-RU" sz="1800"/>
          </a:p>
        </p:txBody>
      </p:sp>
      <p:sp>
        <p:nvSpPr>
          <p:cNvPr id="23593" name="Rectangle 41"/>
          <p:cNvSpPr>
            <a:spLocks noChangeArrowheads="1"/>
          </p:cNvSpPr>
          <p:nvPr/>
        </p:nvSpPr>
        <p:spPr bwMode="auto">
          <a:xfrm>
            <a:off x="1136650" y="3035300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14,9</a:t>
            </a:r>
            <a:endParaRPr lang="ru-RU" sz="1800"/>
          </a:p>
        </p:txBody>
      </p:sp>
      <p:sp>
        <p:nvSpPr>
          <p:cNvPr id="23594" name="Rectangle 42"/>
          <p:cNvSpPr>
            <a:spLocks noChangeArrowheads="1"/>
          </p:cNvSpPr>
          <p:nvPr/>
        </p:nvSpPr>
        <p:spPr bwMode="auto">
          <a:xfrm>
            <a:off x="584200" y="2997200"/>
            <a:ext cx="29527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200">
                <a:solidFill>
                  <a:srgbClr val="000000"/>
                </a:solidFill>
              </a:rPr>
              <a:t>15,1</a:t>
            </a:r>
            <a:endParaRPr lang="ru-RU" sz="1800"/>
          </a:p>
        </p:txBody>
      </p:sp>
      <p:sp>
        <p:nvSpPr>
          <p:cNvPr id="23595" name="Freeform 45"/>
          <p:cNvSpPr>
            <a:spLocks/>
          </p:cNvSpPr>
          <p:nvPr/>
        </p:nvSpPr>
        <p:spPr bwMode="auto">
          <a:xfrm>
            <a:off x="6962775" y="2768600"/>
            <a:ext cx="1009650" cy="1695450"/>
          </a:xfrm>
          <a:custGeom>
            <a:avLst/>
            <a:gdLst>
              <a:gd name="T0" fmla="*/ 77 w 106"/>
              <a:gd name="T1" fmla="*/ 178 h 178"/>
              <a:gd name="T2" fmla="*/ 106 w 106"/>
              <a:gd name="T3" fmla="*/ 106 h 178"/>
              <a:gd name="T4" fmla="*/ 0 w 106"/>
              <a:gd name="T5" fmla="*/ 1 h 178"/>
              <a:gd name="T6" fmla="*/ 0 w 106"/>
              <a:gd name="T7" fmla="*/ 1 h 178"/>
              <a:gd name="T8" fmla="*/ 0 w 106"/>
              <a:gd name="T9" fmla="*/ 106 h 178"/>
              <a:gd name="T10" fmla="*/ 77 w 106"/>
              <a:gd name="T11" fmla="*/ 178 h 17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06"/>
              <a:gd name="T19" fmla="*/ 0 h 178"/>
              <a:gd name="T20" fmla="*/ 106 w 106"/>
              <a:gd name="T21" fmla="*/ 178 h 17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06" h="178">
                <a:moveTo>
                  <a:pt x="77" y="178"/>
                </a:moveTo>
                <a:cubicBezTo>
                  <a:pt x="95" y="158"/>
                  <a:pt x="106" y="133"/>
                  <a:pt x="106" y="106"/>
                </a:cubicBezTo>
                <a:cubicBezTo>
                  <a:pt x="106" y="48"/>
                  <a:pt x="58" y="1"/>
                  <a:pt x="0" y="1"/>
                </a:cubicBezTo>
                <a:cubicBezTo>
                  <a:pt x="0" y="0"/>
                  <a:pt x="0" y="1"/>
                  <a:pt x="0" y="1"/>
                </a:cubicBezTo>
                <a:lnTo>
                  <a:pt x="0" y="106"/>
                </a:lnTo>
                <a:lnTo>
                  <a:pt x="77" y="178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3596" name="Freeform 47"/>
          <p:cNvSpPr>
            <a:spLocks/>
          </p:cNvSpPr>
          <p:nvPr/>
        </p:nvSpPr>
        <p:spPr bwMode="auto">
          <a:xfrm>
            <a:off x="5953125" y="3587750"/>
            <a:ext cx="1009650" cy="876300"/>
          </a:xfrm>
          <a:custGeom>
            <a:avLst/>
            <a:gdLst>
              <a:gd name="T0" fmla="*/ 3 w 106"/>
              <a:gd name="T1" fmla="*/ 0 h 92"/>
              <a:gd name="T2" fmla="*/ 1 w 106"/>
              <a:gd name="T3" fmla="*/ 20 h 92"/>
              <a:gd name="T4" fmla="*/ 28 w 106"/>
              <a:gd name="T5" fmla="*/ 92 h 92"/>
              <a:gd name="T6" fmla="*/ 106 w 106"/>
              <a:gd name="T7" fmla="*/ 20 h 92"/>
              <a:gd name="T8" fmla="*/ 3 w 106"/>
              <a:gd name="T9" fmla="*/ 0 h 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6"/>
              <a:gd name="T16" fmla="*/ 0 h 92"/>
              <a:gd name="T17" fmla="*/ 106 w 106"/>
              <a:gd name="T18" fmla="*/ 92 h 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6" h="92">
                <a:moveTo>
                  <a:pt x="3" y="0"/>
                </a:moveTo>
                <a:cubicBezTo>
                  <a:pt x="1" y="6"/>
                  <a:pt x="1" y="13"/>
                  <a:pt x="1" y="20"/>
                </a:cubicBezTo>
                <a:cubicBezTo>
                  <a:pt x="0" y="47"/>
                  <a:pt x="10" y="72"/>
                  <a:pt x="28" y="92"/>
                </a:cubicBezTo>
                <a:lnTo>
                  <a:pt x="106" y="20"/>
                </a:lnTo>
                <a:lnTo>
                  <a:pt x="3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3597" name="Rectangle 50"/>
          <p:cNvSpPr>
            <a:spLocks noChangeArrowheads="1"/>
          </p:cNvSpPr>
          <p:nvPr/>
        </p:nvSpPr>
        <p:spPr bwMode="auto">
          <a:xfrm>
            <a:off x="6019800" y="3949700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15%</a:t>
            </a:r>
            <a:endParaRPr lang="ru-RU" sz="1800"/>
          </a:p>
        </p:txBody>
      </p:sp>
      <p:sp>
        <p:nvSpPr>
          <p:cNvPr id="23598" name="Rectangle 51"/>
          <p:cNvSpPr>
            <a:spLocks noChangeArrowheads="1"/>
          </p:cNvSpPr>
          <p:nvPr/>
        </p:nvSpPr>
        <p:spPr bwMode="auto">
          <a:xfrm>
            <a:off x="6848475" y="4568825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/>
              <a:t>26%</a:t>
            </a:r>
            <a:endParaRPr lang="ru-RU" sz="1800"/>
          </a:p>
        </p:txBody>
      </p:sp>
      <p:sp>
        <p:nvSpPr>
          <p:cNvPr id="23599" name="Rectangle 52"/>
          <p:cNvSpPr>
            <a:spLocks noChangeArrowheads="1"/>
          </p:cNvSpPr>
          <p:nvPr/>
        </p:nvSpPr>
        <p:spPr bwMode="auto">
          <a:xfrm>
            <a:off x="7600950" y="3359150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37%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8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Объем мирового потребления цинка рос в среднем на 4,3% ежегодно, в основном, за счет спроса со стороны Китая</a:t>
            </a:r>
          </a:p>
        </p:txBody>
      </p:sp>
      <p:sp>
        <p:nvSpPr>
          <p:cNvPr id="2457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A05A1C08-FD9F-4788-8CEE-218E38CD02EB}" type="slidenum">
              <a:rPr lang="ru-RU"/>
              <a:pPr/>
              <a:t>49</a:t>
            </a:fld>
            <a:endParaRPr lang="ru-RU"/>
          </a:p>
        </p:txBody>
      </p:sp>
      <p:sp>
        <p:nvSpPr>
          <p:cNvPr id="24580" name="Freeform 64"/>
          <p:cNvSpPr>
            <a:spLocks/>
          </p:cNvSpPr>
          <p:nvPr/>
        </p:nvSpPr>
        <p:spPr bwMode="auto">
          <a:xfrm>
            <a:off x="6067425" y="2911475"/>
            <a:ext cx="895350" cy="866775"/>
          </a:xfrm>
          <a:custGeom>
            <a:avLst/>
            <a:gdLst>
              <a:gd name="T0" fmla="*/ 41 w 94"/>
              <a:gd name="T1" fmla="*/ 0 h 91"/>
              <a:gd name="T2" fmla="*/ 0 w 94"/>
              <a:gd name="T3" fmla="*/ 43 h 91"/>
              <a:gd name="T4" fmla="*/ 94 w 94"/>
              <a:gd name="T5" fmla="*/ 91 h 91"/>
              <a:gd name="T6" fmla="*/ 41 w 94"/>
              <a:gd name="T7" fmla="*/ 0 h 91"/>
              <a:gd name="T8" fmla="*/ 0 60000 65536"/>
              <a:gd name="T9" fmla="*/ 0 60000 65536"/>
              <a:gd name="T10" fmla="*/ 0 60000 65536"/>
              <a:gd name="T11" fmla="*/ 0 60000 65536"/>
              <a:gd name="T12" fmla="*/ 0 w 94"/>
              <a:gd name="T13" fmla="*/ 0 h 91"/>
              <a:gd name="T14" fmla="*/ 94 w 94"/>
              <a:gd name="T15" fmla="*/ 91 h 9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4" h="91">
                <a:moveTo>
                  <a:pt x="41" y="0"/>
                </a:moveTo>
                <a:cubicBezTo>
                  <a:pt x="23" y="10"/>
                  <a:pt x="9" y="25"/>
                  <a:pt x="0" y="43"/>
                </a:cubicBezTo>
                <a:lnTo>
                  <a:pt x="94" y="91"/>
                </a:lnTo>
                <a:lnTo>
                  <a:pt x="41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4581" name="Freeform 65"/>
          <p:cNvSpPr>
            <a:spLocks/>
          </p:cNvSpPr>
          <p:nvPr/>
        </p:nvSpPr>
        <p:spPr bwMode="auto">
          <a:xfrm>
            <a:off x="6457950" y="2778125"/>
            <a:ext cx="504825" cy="1000125"/>
          </a:xfrm>
          <a:custGeom>
            <a:avLst/>
            <a:gdLst>
              <a:gd name="T0" fmla="*/ 53 w 53"/>
              <a:gd name="T1" fmla="*/ 0 h 105"/>
              <a:gd name="T2" fmla="*/ 0 w 53"/>
              <a:gd name="T3" fmla="*/ 14 h 105"/>
              <a:gd name="T4" fmla="*/ 53 w 53"/>
              <a:gd name="T5" fmla="*/ 105 h 105"/>
              <a:gd name="T6" fmla="*/ 53 w 53"/>
              <a:gd name="T7" fmla="*/ 0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53"/>
              <a:gd name="T13" fmla="*/ 0 h 105"/>
              <a:gd name="T14" fmla="*/ 53 w 53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3" h="105">
                <a:moveTo>
                  <a:pt x="53" y="0"/>
                </a:moveTo>
                <a:cubicBezTo>
                  <a:pt x="34" y="0"/>
                  <a:pt x="16" y="5"/>
                  <a:pt x="0" y="14"/>
                </a:cubicBezTo>
                <a:lnTo>
                  <a:pt x="53" y="105"/>
                </a:lnTo>
                <a:lnTo>
                  <a:pt x="53" y="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24583" name="Rectangle 14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7908925" y="4248150"/>
            <a:ext cx="6889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r>
              <a:rPr lang="ru-RU">
                <a:cs typeface="Arial" charset="0"/>
              </a:rPr>
              <a:t>цинкование</a:t>
            </a:r>
          </a:p>
        </p:txBody>
      </p:sp>
      <p:sp>
        <p:nvSpPr>
          <p:cNvPr id="24584" name="Rectangle 1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167313" y="4691063"/>
            <a:ext cx="13144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r>
              <a:rPr lang="ru-RU">
                <a:cs typeface="Arial" charset="0"/>
              </a:rPr>
              <a:t>пр-во латуней и бронз</a:t>
            </a:r>
          </a:p>
        </p:txBody>
      </p:sp>
      <p:sp>
        <p:nvSpPr>
          <p:cNvPr id="24585" name="Rectangle 16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026025" y="3683000"/>
            <a:ext cx="887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r>
              <a:rPr lang="ru-RU">
                <a:cs typeface="Arial" charset="0"/>
              </a:rPr>
              <a:t>прочие сплавы</a:t>
            </a:r>
          </a:p>
        </p:txBody>
      </p:sp>
      <p:sp>
        <p:nvSpPr>
          <p:cNvPr id="24586" name="Rectangle 17"/>
          <p:cNvSpPr>
            <a:spLocks noChangeArrowheads="1"/>
          </p:cNvSpPr>
          <p:nvPr>
            <p:custDataLst>
              <p:tags r:id="rId6"/>
            </p:custDataLst>
          </p:nvPr>
        </p:nvSpPr>
        <p:spPr bwMode="gray">
          <a:xfrm>
            <a:off x="6219825" y="3105150"/>
            <a:ext cx="2333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629962DC-CCB3-4EE5-96DB-CD7B6271B749}" type="datetime'''9''''''''''''''''''''''''''''%'''">
              <a:rPr lang="ru-RU">
                <a:cs typeface="Arial" charset="0"/>
              </a:rPr>
              <a:pPr algn="ctr"/>
              <a:t>9%</a:t>
            </a:fld>
            <a:endParaRPr lang="ru-RU">
              <a:cs typeface="Arial" charset="0"/>
            </a:endParaRPr>
          </a:p>
        </p:txBody>
      </p:sp>
      <p:sp>
        <p:nvSpPr>
          <p:cNvPr id="24587" name="Rectangle 1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519738" y="2771775"/>
            <a:ext cx="6873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r>
              <a:rPr lang="ru-RU">
                <a:cs typeface="Arial" charset="0"/>
              </a:rPr>
              <a:t>химическая</a:t>
            </a:r>
          </a:p>
          <a:p>
            <a:pPr algn="r"/>
            <a:r>
              <a:rPr lang="ru-RU">
                <a:cs typeface="Arial" charset="0"/>
              </a:rPr>
              <a:t>пром-сть</a:t>
            </a:r>
          </a:p>
        </p:txBody>
      </p:sp>
      <p:sp>
        <p:nvSpPr>
          <p:cNvPr id="24588" name="Rectangle 20"/>
          <p:cNvSpPr>
            <a:spLocks noChangeArrowheads="1"/>
          </p:cNvSpPr>
          <p:nvPr>
            <p:custDataLst>
              <p:tags r:id="rId8"/>
            </p:custDataLst>
          </p:nvPr>
        </p:nvSpPr>
        <p:spPr bwMode="gray">
          <a:xfrm>
            <a:off x="6630988" y="2844800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02940F61-7657-40C5-8F6C-1D260E249BD4}" type="datetime'''''''''''''''''''''''''''''''''''''''''''8%'''''''">
              <a:rPr lang="ru-RU">
                <a:solidFill>
                  <a:schemeClr val="bg1"/>
                </a:solidFill>
                <a:cs typeface="Arial" charset="0"/>
              </a:rPr>
              <a:pPr algn="ctr"/>
              <a:t>8%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24589" name="Rectangle 19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219825" y="2460625"/>
            <a:ext cx="59055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r>
              <a:rPr lang="ru-RU">
                <a:cs typeface="Arial" charset="0"/>
              </a:rPr>
              <a:t>цинковые</a:t>
            </a:r>
          </a:p>
          <a:p>
            <a:pPr algn="r"/>
            <a:r>
              <a:rPr lang="ru-RU">
                <a:cs typeface="Arial" charset="0"/>
              </a:rPr>
              <a:t>заготовки</a:t>
            </a:r>
          </a:p>
        </p:txBody>
      </p:sp>
      <p:sp>
        <p:nvSpPr>
          <p:cNvPr id="24590" name="Text Box 2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55650" y="1439863"/>
            <a:ext cx="33115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Объем мирового потребления металлического цинка, млн. т</a:t>
            </a:r>
          </a:p>
        </p:txBody>
      </p:sp>
      <p:sp>
        <p:nvSpPr>
          <p:cNvPr id="24591" name="Text Box 2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5148263" y="1439863"/>
            <a:ext cx="3095625" cy="549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Структура потребления цинка</a:t>
            </a:r>
          </a:p>
          <a:p>
            <a:pPr algn="ctr">
              <a:spcBef>
                <a:spcPct val="50000"/>
              </a:spcBef>
            </a:pPr>
            <a:r>
              <a:rPr lang="ru-RU" sz="1200"/>
              <a:t>100% = 16,6 млн. т (2005)</a:t>
            </a:r>
          </a:p>
        </p:txBody>
      </p:sp>
      <p:sp>
        <p:nvSpPr>
          <p:cNvPr id="24592" name="Text Box 23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92088" y="6026150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</a:t>
            </a:r>
            <a:r>
              <a:rPr lang="ru-RU">
                <a:solidFill>
                  <a:srgbClr val="000000"/>
                </a:solidFill>
              </a:rPr>
              <a:t> </a:t>
            </a:r>
            <a:r>
              <a:rPr lang="en-US">
                <a:solidFill>
                  <a:srgbClr val="000000"/>
                </a:solidFill>
              </a:rPr>
              <a:t>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 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24593" name="Line 41"/>
          <p:cNvSpPr>
            <a:spLocks noChangeShapeType="1"/>
          </p:cNvSpPr>
          <p:nvPr>
            <p:custDataLst>
              <p:tags r:id="rId13"/>
            </p:custDataLst>
          </p:nvPr>
        </p:nvSpPr>
        <p:spPr bwMode="auto">
          <a:xfrm>
            <a:off x="3059113" y="2778125"/>
            <a:ext cx="323850" cy="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4594" name="Line 38"/>
          <p:cNvSpPr>
            <a:spLocks noChangeShapeType="1"/>
          </p:cNvSpPr>
          <p:nvPr>
            <p:custDataLst>
              <p:tags r:id="rId14"/>
            </p:custDataLst>
          </p:nvPr>
        </p:nvSpPr>
        <p:spPr bwMode="auto">
          <a:xfrm>
            <a:off x="2325688" y="2787650"/>
            <a:ext cx="323850" cy="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4595" name="Line 37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>
            <a:off x="1582738" y="3035300"/>
            <a:ext cx="323850" cy="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4596" name="Line 47"/>
          <p:cNvSpPr>
            <a:spLocks noChangeShapeType="1"/>
          </p:cNvSpPr>
          <p:nvPr>
            <p:custDataLst>
              <p:tags r:id="rId16"/>
            </p:custDataLst>
          </p:nvPr>
        </p:nvSpPr>
        <p:spPr bwMode="auto">
          <a:xfrm flipV="1">
            <a:off x="1373188" y="2452688"/>
            <a:ext cx="2219325" cy="2571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4597" name="Rectangle 43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706688" y="2605088"/>
            <a:ext cx="2952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FC216A96-C339-4E70-9EDE-B24E8F618820}" type="datetime'0,''''''''''''''''''''''''''''''''''''''''''''''''0''''5'''">
              <a:rPr lang="ru-RU">
                <a:cs typeface="Arial" charset="0"/>
              </a:rPr>
              <a:pPr algn="ctr"/>
              <a:t>0,05</a:t>
            </a:fld>
            <a:endParaRPr lang="ru-RU">
              <a:cs typeface="Arial" charset="0"/>
            </a:endParaRPr>
          </a:p>
        </p:txBody>
      </p:sp>
      <p:sp>
        <p:nvSpPr>
          <p:cNvPr id="24598" name="Rectangle 3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487613" y="5060950"/>
            <a:ext cx="7334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8A09CEF-B053-4E44-A96A-1F9F8F19B928}" type="datetime'''п''''р''''''''о''''чи''''е'''' ''''''ст''''''''ра''''''н''ы'">
              <a:rPr lang="ru-RU">
                <a:cs typeface="Arial" charset="0"/>
              </a:rPr>
              <a:pPr algn="ctr"/>
              <a:t>прочие страны</a:t>
            </a:fld>
            <a:endParaRPr lang="ru-RU">
              <a:cs typeface="Arial" charset="0"/>
            </a:endParaRPr>
          </a:p>
        </p:txBody>
      </p:sp>
      <p:sp>
        <p:nvSpPr>
          <p:cNvPr id="24599" name="Rectangle 36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3221038" y="5060950"/>
            <a:ext cx="7429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8E8BD13-25E1-4C2C-8270-562EF28504AC}" type="datetime'2''''''''''''''''''''''''0''''''''''''0''''''''5''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24600" name="Rectangle 35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1744663" y="5060950"/>
            <a:ext cx="7429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C99B0DE-A88F-4561-B6FF-9AB31AF2E743}" type="datetime'''''''''''К''''''''''''и''''''''т''''''''''''а''''''й'''''''''">
              <a:rPr lang="ru-RU">
                <a:cs typeface="Arial" charset="0"/>
              </a:rPr>
              <a:pPr algn="ctr"/>
              <a:t>Китай</a:t>
            </a:fld>
            <a:endParaRPr lang="ru-RU">
              <a:cs typeface="Arial" charset="0"/>
            </a:endParaRPr>
          </a:p>
        </p:txBody>
      </p:sp>
      <p:sp>
        <p:nvSpPr>
          <p:cNvPr id="24601" name="Rectangle 34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1001713" y="5060950"/>
            <a:ext cx="7429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D4644BF-B8AD-45BF-9CC4-3580FE408C74}" type="datetime'''''''''''2''''00''''''''''''''''''2'''''''''''''''''">
              <a:rPr lang="ru-RU">
                <a:cs typeface="Arial" charset="0"/>
              </a:rPr>
              <a:pPr algn="ctr"/>
              <a:t>2002</a:t>
            </a:fld>
            <a:endParaRPr lang="ru-RU">
              <a:cs typeface="Arial" charset="0"/>
            </a:endParaRPr>
          </a:p>
        </p:txBody>
      </p:sp>
      <p:sp>
        <p:nvSpPr>
          <p:cNvPr id="24602" name="Oval 46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2279650" y="2484438"/>
            <a:ext cx="40640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4ECC6370-8D6B-4A23-AC2B-399C250D105D}" type="datetime'''''''''''4,''3''''''''''''''''''%''''''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4,3%</a:t>
            </a:fld>
            <a:endParaRPr lang="ru-RU" b="1">
              <a:cs typeface="Arial" charset="0"/>
            </a:endParaRPr>
          </a:p>
        </p:txBody>
      </p:sp>
      <p:graphicFrame>
        <p:nvGraphicFramePr>
          <p:cNvPr id="24578" name="Rectangle 2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4578" r:id="rId26" imgW="0" imgH="0" progId="">
              <p:embed/>
            </p:oleObj>
          </a:graphicData>
        </a:graphic>
      </p:graphicFrame>
      <p:sp>
        <p:nvSpPr>
          <p:cNvPr id="24603" name="Rectangle 25" hidden="1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10,63</a:t>
            </a:r>
          </a:p>
        </p:txBody>
      </p:sp>
      <p:sp>
        <p:nvSpPr>
          <p:cNvPr id="24604" name="Rectangle 51"/>
          <p:cNvSpPr>
            <a:spLocks noChangeArrowheads="1"/>
          </p:cNvSpPr>
          <p:nvPr/>
        </p:nvSpPr>
        <p:spPr bwMode="auto">
          <a:xfrm>
            <a:off x="1163638" y="3035300"/>
            <a:ext cx="419100" cy="192405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4605" name="Rectangle 52"/>
          <p:cNvSpPr>
            <a:spLocks noChangeArrowheads="1"/>
          </p:cNvSpPr>
          <p:nvPr/>
        </p:nvSpPr>
        <p:spPr bwMode="auto">
          <a:xfrm>
            <a:off x="1906588" y="2787650"/>
            <a:ext cx="419100" cy="24765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4606" name="Rectangle 53"/>
          <p:cNvSpPr>
            <a:spLocks noChangeArrowheads="1"/>
          </p:cNvSpPr>
          <p:nvPr/>
        </p:nvSpPr>
        <p:spPr bwMode="auto">
          <a:xfrm>
            <a:off x="2647950" y="2778125"/>
            <a:ext cx="409575" cy="95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noFill/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4607" name="Rectangle 54"/>
          <p:cNvSpPr>
            <a:spLocks noChangeArrowheads="1"/>
          </p:cNvSpPr>
          <p:nvPr/>
        </p:nvSpPr>
        <p:spPr bwMode="auto">
          <a:xfrm>
            <a:off x="3381375" y="2778125"/>
            <a:ext cx="419100" cy="21812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4608" name="Line 55"/>
          <p:cNvSpPr>
            <a:spLocks noChangeShapeType="1"/>
          </p:cNvSpPr>
          <p:nvPr/>
        </p:nvSpPr>
        <p:spPr bwMode="auto">
          <a:xfrm>
            <a:off x="1001713" y="4959350"/>
            <a:ext cx="2960687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4609" name="Rectangle 56"/>
          <p:cNvSpPr>
            <a:spLocks noChangeArrowheads="1"/>
          </p:cNvSpPr>
          <p:nvPr/>
        </p:nvSpPr>
        <p:spPr bwMode="auto">
          <a:xfrm>
            <a:off x="2001838" y="283527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1,20</a:t>
            </a:r>
            <a:endParaRPr lang="ru-RU" sz="1800"/>
          </a:p>
        </p:txBody>
      </p:sp>
      <p:sp>
        <p:nvSpPr>
          <p:cNvPr id="24610" name="Rectangle 57"/>
          <p:cNvSpPr>
            <a:spLocks noChangeArrowheads="1"/>
          </p:cNvSpPr>
          <p:nvPr/>
        </p:nvSpPr>
        <p:spPr bwMode="auto">
          <a:xfrm>
            <a:off x="3438525" y="2587625"/>
            <a:ext cx="314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10,63</a:t>
            </a:r>
            <a:endParaRPr lang="ru-RU" sz="1800"/>
          </a:p>
        </p:txBody>
      </p:sp>
      <p:sp>
        <p:nvSpPr>
          <p:cNvPr id="24611" name="Rectangle 58"/>
          <p:cNvSpPr>
            <a:spLocks noChangeArrowheads="1"/>
          </p:cNvSpPr>
          <p:nvPr/>
        </p:nvSpPr>
        <p:spPr bwMode="auto">
          <a:xfrm>
            <a:off x="1249363" y="285432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9,38</a:t>
            </a:r>
            <a:endParaRPr lang="ru-RU" sz="1800"/>
          </a:p>
        </p:txBody>
      </p:sp>
      <p:sp>
        <p:nvSpPr>
          <p:cNvPr id="24612" name="Freeform 61"/>
          <p:cNvSpPr>
            <a:spLocks/>
          </p:cNvSpPr>
          <p:nvPr/>
        </p:nvSpPr>
        <p:spPr bwMode="auto">
          <a:xfrm>
            <a:off x="6962775" y="2768600"/>
            <a:ext cx="1009650" cy="2009775"/>
          </a:xfrm>
          <a:custGeom>
            <a:avLst/>
            <a:gdLst>
              <a:gd name="T0" fmla="*/ 11 w 106"/>
              <a:gd name="T1" fmla="*/ 211 h 211"/>
              <a:gd name="T2" fmla="*/ 106 w 106"/>
              <a:gd name="T3" fmla="*/ 106 h 211"/>
              <a:gd name="T4" fmla="*/ 0 w 106"/>
              <a:gd name="T5" fmla="*/ 1 h 211"/>
              <a:gd name="T6" fmla="*/ 0 w 106"/>
              <a:gd name="T7" fmla="*/ 1 h 211"/>
              <a:gd name="T8" fmla="*/ 0 w 106"/>
              <a:gd name="T9" fmla="*/ 106 h 211"/>
              <a:gd name="T10" fmla="*/ 11 w 106"/>
              <a:gd name="T11" fmla="*/ 211 h 21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06"/>
              <a:gd name="T19" fmla="*/ 0 h 211"/>
              <a:gd name="T20" fmla="*/ 106 w 106"/>
              <a:gd name="T21" fmla="*/ 211 h 21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06" h="211">
                <a:moveTo>
                  <a:pt x="11" y="211"/>
                </a:moveTo>
                <a:cubicBezTo>
                  <a:pt x="65" y="205"/>
                  <a:pt x="106" y="160"/>
                  <a:pt x="106" y="106"/>
                </a:cubicBezTo>
                <a:cubicBezTo>
                  <a:pt x="106" y="48"/>
                  <a:pt x="58" y="1"/>
                  <a:pt x="0" y="1"/>
                </a:cubicBezTo>
                <a:cubicBezTo>
                  <a:pt x="0" y="0"/>
                  <a:pt x="0" y="1"/>
                  <a:pt x="0" y="1"/>
                </a:cubicBezTo>
                <a:lnTo>
                  <a:pt x="0" y="106"/>
                </a:lnTo>
                <a:lnTo>
                  <a:pt x="11" y="211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4613" name="Freeform 62"/>
          <p:cNvSpPr>
            <a:spLocks/>
          </p:cNvSpPr>
          <p:nvPr/>
        </p:nvSpPr>
        <p:spPr bwMode="auto">
          <a:xfrm>
            <a:off x="6048375" y="3778250"/>
            <a:ext cx="1019175" cy="1000125"/>
          </a:xfrm>
          <a:custGeom>
            <a:avLst/>
            <a:gdLst>
              <a:gd name="T0" fmla="*/ 0 w 107"/>
              <a:gd name="T1" fmla="*/ 44 h 105"/>
              <a:gd name="T2" fmla="*/ 96 w 107"/>
              <a:gd name="T3" fmla="*/ 105 h 105"/>
              <a:gd name="T4" fmla="*/ 107 w 107"/>
              <a:gd name="T5" fmla="*/ 105 h 105"/>
              <a:gd name="T6" fmla="*/ 96 w 107"/>
              <a:gd name="T7" fmla="*/ 0 h 105"/>
              <a:gd name="T8" fmla="*/ 0 w 107"/>
              <a:gd name="T9" fmla="*/ 44 h 10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7"/>
              <a:gd name="T16" fmla="*/ 0 h 105"/>
              <a:gd name="T17" fmla="*/ 107 w 107"/>
              <a:gd name="T18" fmla="*/ 105 h 10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7" h="105">
                <a:moveTo>
                  <a:pt x="0" y="44"/>
                </a:moveTo>
                <a:cubicBezTo>
                  <a:pt x="17" y="81"/>
                  <a:pt x="55" y="105"/>
                  <a:pt x="96" y="105"/>
                </a:cubicBezTo>
                <a:cubicBezTo>
                  <a:pt x="100" y="105"/>
                  <a:pt x="103" y="105"/>
                  <a:pt x="107" y="105"/>
                </a:cubicBezTo>
                <a:lnTo>
                  <a:pt x="96" y="0"/>
                </a:lnTo>
                <a:lnTo>
                  <a:pt x="0" y="44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4614" name="Freeform 63"/>
          <p:cNvSpPr>
            <a:spLocks/>
          </p:cNvSpPr>
          <p:nvPr/>
        </p:nvSpPr>
        <p:spPr bwMode="auto">
          <a:xfrm>
            <a:off x="5953125" y="3321050"/>
            <a:ext cx="1009650" cy="876300"/>
          </a:xfrm>
          <a:custGeom>
            <a:avLst/>
            <a:gdLst>
              <a:gd name="T0" fmla="*/ 12 w 106"/>
              <a:gd name="T1" fmla="*/ 0 h 92"/>
              <a:gd name="T2" fmla="*/ 1 w 106"/>
              <a:gd name="T3" fmla="*/ 48 h 92"/>
              <a:gd name="T4" fmla="*/ 10 w 106"/>
              <a:gd name="T5" fmla="*/ 92 h 92"/>
              <a:gd name="T6" fmla="*/ 106 w 106"/>
              <a:gd name="T7" fmla="*/ 48 h 92"/>
              <a:gd name="T8" fmla="*/ 12 w 106"/>
              <a:gd name="T9" fmla="*/ 0 h 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6"/>
              <a:gd name="T16" fmla="*/ 0 h 92"/>
              <a:gd name="T17" fmla="*/ 106 w 106"/>
              <a:gd name="T18" fmla="*/ 92 h 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6" h="92">
                <a:moveTo>
                  <a:pt x="12" y="0"/>
                </a:moveTo>
                <a:cubicBezTo>
                  <a:pt x="4" y="15"/>
                  <a:pt x="1" y="31"/>
                  <a:pt x="1" y="48"/>
                </a:cubicBezTo>
                <a:cubicBezTo>
                  <a:pt x="0" y="63"/>
                  <a:pt x="4" y="78"/>
                  <a:pt x="10" y="92"/>
                </a:cubicBezTo>
                <a:lnTo>
                  <a:pt x="106" y="48"/>
                </a:lnTo>
                <a:lnTo>
                  <a:pt x="12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4615" name="Rectangle 66"/>
          <p:cNvSpPr>
            <a:spLocks noChangeArrowheads="1"/>
          </p:cNvSpPr>
          <p:nvPr/>
        </p:nvSpPr>
        <p:spPr bwMode="auto">
          <a:xfrm>
            <a:off x="5981700" y="3692525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14%</a:t>
            </a:r>
            <a:endParaRPr lang="ru-RU" sz="1800"/>
          </a:p>
        </p:txBody>
      </p:sp>
      <p:sp>
        <p:nvSpPr>
          <p:cNvPr id="24616" name="Rectangle 67"/>
          <p:cNvSpPr>
            <a:spLocks noChangeArrowheads="1"/>
          </p:cNvSpPr>
          <p:nvPr/>
        </p:nvSpPr>
        <p:spPr bwMode="auto">
          <a:xfrm>
            <a:off x="6438900" y="4445000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20%</a:t>
            </a:r>
            <a:endParaRPr lang="ru-RU" sz="1800"/>
          </a:p>
        </p:txBody>
      </p:sp>
      <p:sp>
        <p:nvSpPr>
          <p:cNvPr id="24617" name="Rectangle 68"/>
          <p:cNvSpPr>
            <a:spLocks noChangeArrowheads="1"/>
          </p:cNvSpPr>
          <p:nvPr/>
        </p:nvSpPr>
        <p:spPr bwMode="auto">
          <a:xfrm>
            <a:off x="7696200" y="3654425"/>
            <a:ext cx="2524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48%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2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Мировой спрос на свинец, движимый, в основном, увеличением потребления в Китае, рос, в среднем, на 4,8% ежегодно</a:t>
            </a:r>
          </a:p>
        </p:txBody>
      </p:sp>
      <p:sp>
        <p:nvSpPr>
          <p:cNvPr id="25603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006E1784-E84D-41DF-9627-F7107B37DBF1}" type="slidenum">
              <a:rPr lang="ru-RU"/>
              <a:pPr/>
              <a:t>50</a:t>
            </a:fld>
            <a:endParaRPr lang="ru-RU"/>
          </a:p>
        </p:txBody>
      </p:sp>
      <p:sp>
        <p:nvSpPr>
          <p:cNvPr id="25604" name="Rectangle 255"/>
          <p:cNvSpPr>
            <a:spLocks noChangeArrowheads="1"/>
          </p:cNvSpPr>
          <p:nvPr/>
        </p:nvSpPr>
        <p:spPr bwMode="auto">
          <a:xfrm>
            <a:off x="5145088" y="5126038"/>
            <a:ext cx="552450" cy="6000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05" name="Rectangle 256"/>
          <p:cNvSpPr>
            <a:spLocks noChangeArrowheads="1"/>
          </p:cNvSpPr>
          <p:nvPr/>
        </p:nvSpPr>
        <p:spPr bwMode="auto">
          <a:xfrm>
            <a:off x="6145213" y="4906963"/>
            <a:ext cx="561975" cy="8191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06" name="Rectangle 259"/>
          <p:cNvSpPr>
            <a:spLocks noChangeArrowheads="1"/>
          </p:cNvSpPr>
          <p:nvPr/>
        </p:nvSpPr>
        <p:spPr bwMode="auto">
          <a:xfrm>
            <a:off x="5145088" y="4287838"/>
            <a:ext cx="552450" cy="83820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07" name="Rectangle 260"/>
          <p:cNvSpPr>
            <a:spLocks noChangeArrowheads="1"/>
          </p:cNvSpPr>
          <p:nvPr/>
        </p:nvSpPr>
        <p:spPr bwMode="auto">
          <a:xfrm>
            <a:off x="6145213" y="4049713"/>
            <a:ext cx="561975" cy="85725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08" name="Rectangle 263"/>
          <p:cNvSpPr>
            <a:spLocks noChangeArrowheads="1"/>
          </p:cNvSpPr>
          <p:nvPr/>
        </p:nvSpPr>
        <p:spPr bwMode="auto">
          <a:xfrm>
            <a:off x="5145088" y="3641725"/>
            <a:ext cx="552450" cy="646113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09" name="Rectangle 264"/>
          <p:cNvSpPr>
            <a:spLocks noChangeArrowheads="1"/>
          </p:cNvSpPr>
          <p:nvPr/>
        </p:nvSpPr>
        <p:spPr bwMode="auto">
          <a:xfrm>
            <a:off x="6145213" y="3384550"/>
            <a:ext cx="561975" cy="665163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0" name="Rectangle 267"/>
          <p:cNvSpPr>
            <a:spLocks noChangeArrowheads="1"/>
          </p:cNvSpPr>
          <p:nvPr/>
        </p:nvSpPr>
        <p:spPr bwMode="auto">
          <a:xfrm>
            <a:off x="5145088" y="3479800"/>
            <a:ext cx="552450" cy="1619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1" name="Rectangle 268"/>
          <p:cNvSpPr>
            <a:spLocks noChangeArrowheads="1"/>
          </p:cNvSpPr>
          <p:nvPr/>
        </p:nvSpPr>
        <p:spPr bwMode="auto">
          <a:xfrm>
            <a:off x="6145213" y="3232150"/>
            <a:ext cx="561975" cy="15240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2" name="Rectangle 271"/>
          <p:cNvSpPr>
            <a:spLocks noChangeArrowheads="1"/>
          </p:cNvSpPr>
          <p:nvPr/>
        </p:nvSpPr>
        <p:spPr bwMode="auto">
          <a:xfrm>
            <a:off x="5145088" y="3355975"/>
            <a:ext cx="552450" cy="1238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3" name="Rectangle 272"/>
          <p:cNvSpPr>
            <a:spLocks noChangeArrowheads="1"/>
          </p:cNvSpPr>
          <p:nvPr/>
        </p:nvSpPr>
        <p:spPr bwMode="auto">
          <a:xfrm>
            <a:off x="6145213" y="3108325"/>
            <a:ext cx="561975" cy="1238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4" name="Rectangle 275"/>
          <p:cNvSpPr>
            <a:spLocks noChangeArrowheads="1"/>
          </p:cNvSpPr>
          <p:nvPr/>
        </p:nvSpPr>
        <p:spPr bwMode="auto">
          <a:xfrm>
            <a:off x="5145088" y="2660650"/>
            <a:ext cx="552450" cy="69532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5" name="Rectangle 276"/>
          <p:cNvSpPr>
            <a:spLocks noChangeArrowheads="1"/>
          </p:cNvSpPr>
          <p:nvPr/>
        </p:nvSpPr>
        <p:spPr bwMode="auto">
          <a:xfrm>
            <a:off x="6145213" y="2441575"/>
            <a:ext cx="561975" cy="66675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6" name="Rectangle 253"/>
          <p:cNvSpPr>
            <a:spLocks noChangeArrowheads="1"/>
          </p:cNvSpPr>
          <p:nvPr/>
        </p:nvSpPr>
        <p:spPr bwMode="auto">
          <a:xfrm>
            <a:off x="3127375" y="5316538"/>
            <a:ext cx="561975" cy="40957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7" name="Rectangle 254"/>
          <p:cNvSpPr>
            <a:spLocks noChangeArrowheads="1"/>
          </p:cNvSpPr>
          <p:nvPr/>
        </p:nvSpPr>
        <p:spPr bwMode="auto">
          <a:xfrm>
            <a:off x="4137025" y="5221288"/>
            <a:ext cx="561975" cy="504825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8" name="Rectangle 257"/>
          <p:cNvSpPr>
            <a:spLocks noChangeArrowheads="1"/>
          </p:cNvSpPr>
          <p:nvPr/>
        </p:nvSpPr>
        <p:spPr bwMode="auto">
          <a:xfrm>
            <a:off x="3127375" y="4449763"/>
            <a:ext cx="561975" cy="8667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19" name="Rectangle 258"/>
          <p:cNvSpPr>
            <a:spLocks noChangeArrowheads="1"/>
          </p:cNvSpPr>
          <p:nvPr/>
        </p:nvSpPr>
        <p:spPr bwMode="auto">
          <a:xfrm>
            <a:off x="4137025" y="4392613"/>
            <a:ext cx="561975" cy="8286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0" name="Rectangle 261"/>
          <p:cNvSpPr>
            <a:spLocks noChangeArrowheads="1"/>
          </p:cNvSpPr>
          <p:nvPr/>
        </p:nvSpPr>
        <p:spPr bwMode="auto">
          <a:xfrm>
            <a:off x="3127375" y="3784600"/>
            <a:ext cx="561975" cy="665163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1" name="Rectangle 262"/>
          <p:cNvSpPr>
            <a:spLocks noChangeArrowheads="1"/>
          </p:cNvSpPr>
          <p:nvPr/>
        </p:nvSpPr>
        <p:spPr bwMode="auto">
          <a:xfrm>
            <a:off x="4137025" y="3746500"/>
            <a:ext cx="561975" cy="646113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2" name="Rectangle 265"/>
          <p:cNvSpPr>
            <a:spLocks noChangeArrowheads="1"/>
          </p:cNvSpPr>
          <p:nvPr/>
        </p:nvSpPr>
        <p:spPr bwMode="auto">
          <a:xfrm>
            <a:off x="3127375" y="3641725"/>
            <a:ext cx="561975" cy="1428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3" name="Rectangle 266"/>
          <p:cNvSpPr>
            <a:spLocks noChangeArrowheads="1"/>
          </p:cNvSpPr>
          <p:nvPr/>
        </p:nvSpPr>
        <p:spPr bwMode="auto">
          <a:xfrm>
            <a:off x="4137025" y="3594100"/>
            <a:ext cx="561975" cy="15240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4" name="Rectangle 269"/>
          <p:cNvSpPr>
            <a:spLocks noChangeArrowheads="1"/>
          </p:cNvSpPr>
          <p:nvPr/>
        </p:nvSpPr>
        <p:spPr bwMode="auto">
          <a:xfrm>
            <a:off x="3127375" y="3508375"/>
            <a:ext cx="561975" cy="1333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5" name="Rectangle 270"/>
          <p:cNvSpPr>
            <a:spLocks noChangeArrowheads="1"/>
          </p:cNvSpPr>
          <p:nvPr/>
        </p:nvSpPr>
        <p:spPr bwMode="auto">
          <a:xfrm>
            <a:off x="4137025" y="3460750"/>
            <a:ext cx="561975" cy="133350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6" name="Rectangle 273"/>
          <p:cNvSpPr>
            <a:spLocks noChangeArrowheads="1"/>
          </p:cNvSpPr>
          <p:nvPr/>
        </p:nvSpPr>
        <p:spPr bwMode="auto">
          <a:xfrm>
            <a:off x="3127375" y="2870200"/>
            <a:ext cx="561975" cy="638175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7" name="Rectangle 274"/>
          <p:cNvSpPr>
            <a:spLocks noChangeArrowheads="1"/>
          </p:cNvSpPr>
          <p:nvPr/>
        </p:nvSpPr>
        <p:spPr bwMode="auto">
          <a:xfrm>
            <a:off x="4137025" y="2794000"/>
            <a:ext cx="561975" cy="666750"/>
          </a:xfrm>
          <a:prstGeom prst="rect">
            <a:avLst/>
          </a:prstGeom>
          <a:gradFill rotWithShape="1">
            <a:gsLst>
              <a:gs pos="0">
                <a:srgbClr val="765E00"/>
              </a:gs>
              <a:gs pos="50000">
                <a:srgbClr val="FFCC00"/>
              </a:gs>
              <a:gs pos="100000">
                <a:srgbClr val="765E00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25629" name="Text Box 1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843213" y="1306513"/>
            <a:ext cx="3311525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Объем мирового потребления металлического свинца, млн. т</a:t>
            </a:r>
          </a:p>
        </p:txBody>
      </p:sp>
      <p:sp>
        <p:nvSpPr>
          <p:cNvPr id="25630" name="Text Box 1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01613" y="6013450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</a:t>
            </a:r>
            <a:r>
              <a:rPr lang="ru-RU">
                <a:solidFill>
                  <a:srgbClr val="000000"/>
                </a:solidFill>
              </a:rPr>
              <a:t> </a:t>
            </a:r>
            <a:r>
              <a:rPr lang="en-US">
                <a:solidFill>
                  <a:srgbClr val="000000"/>
                </a:solidFill>
              </a:rPr>
              <a:t>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25631" name="Line 202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 flipV="1">
            <a:off x="5699125" y="4908550"/>
            <a:ext cx="447675" cy="2190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32" name="Line 201"/>
          <p:cNvSpPr>
            <a:spLocks noChangeShapeType="1"/>
          </p:cNvSpPr>
          <p:nvPr>
            <p:custDataLst>
              <p:tags r:id="rId6"/>
            </p:custDataLst>
          </p:nvPr>
        </p:nvSpPr>
        <p:spPr bwMode="auto">
          <a:xfrm flipV="1">
            <a:off x="5699125" y="4051300"/>
            <a:ext cx="447675" cy="23812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33" name="Line 200"/>
          <p:cNvSpPr>
            <a:spLocks noChangeShapeType="1"/>
          </p:cNvSpPr>
          <p:nvPr>
            <p:custDataLst>
              <p:tags r:id="rId7"/>
            </p:custDataLst>
          </p:nvPr>
        </p:nvSpPr>
        <p:spPr bwMode="auto">
          <a:xfrm flipV="1">
            <a:off x="5699125" y="3384550"/>
            <a:ext cx="447675" cy="2571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34" name="Line 199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 flipV="1">
            <a:off x="5699125" y="3232150"/>
            <a:ext cx="447675" cy="2476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35" name="Line 198"/>
          <p:cNvSpPr>
            <a:spLocks noChangeShapeType="1"/>
          </p:cNvSpPr>
          <p:nvPr>
            <p:custDataLst>
              <p:tags r:id="rId9"/>
            </p:custDataLst>
          </p:nvPr>
        </p:nvSpPr>
        <p:spPr bwMode="auto">
          <a:xfrm flipV="1">
            <a:off x="5699125" y="3108325"/>
            <a:ext cx="447675" cy="2476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36" name="Line 197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 flipV="1">
            <a:off x="5699125" y="2441575"/>
            <a:ext cx="447675" cy="2190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37" name="Line 188"/>
          <p:cNvSpPr>
            <a:spLocks noChangeShapeType="1"/>
          </p:cNvSpPr>
          <p:nvPr>
            <p:custDataLst>
              <p:tags r:id="rId11"/>
            </p:custDataLst>
          </p:nvPr>
        </p:nvSpPr>
        <p:spPr bwMode="auto">
          <a:xfrm flipV="1">
            <a:off x="3689350" y="3746500"/>
            <a:ext cx="447675" cy="381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38" name="Line 187"/>
          <p:cNvSpPr>
            <a:spLocks noChangeShapeType="1"/>
          </p:cNvSpPr>
          <p:nvPr>
            <p:custDataLst>
              <p:tags r:id="rId12"/>
            </p:custDataLst>
          </p:nvPr>
        </p:nvSpPr>
        <p:spPr bwMode="auto">
          <a:xfrm flipV="1">
            <a:off x="3689350" y="3594100"/>
            <a:ext cx="447675" cy="4762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39" name="Line 186"/>
          <p:cNvSpPr>
            <a:spLocks noChangeShapeType="1"/>
          </p:cNvSpPr>
          <p:nvPr>
            <p:custDataLst>
              <p:tags r:id="rId13"/>
            </p:custDataLst>
          </p:nvPr>
        </p:nvSpPr>
        <p:spPr bwMode="auto">
          <a:xfrm flipV="1">
            <a:off x="3689350" y="3460750"/>
            <a:ext cx="447675" cy="4762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0" name="Line 185"/>
          <p:cNvSpPr>
            <a:spLocks noChangeShapeType="1"/>
          </p:cNvSpPr>
          <p:nvPr>
            <p:custDataLst>
              <p:tags r:id="rId14"/>
            </p:custDataLst>
          </p:nvPr>
        </p:nvSpPr>
        <p:spPr bwMode="auto">
          <a:xfrm flipV="1">
            <a:off x="3689350" y="2794000"/>
            <a:ext cx="447675" cy="762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1" name="Line 189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 flipV="1">
            <a:off x="3689350" y="4394200"/>
            <a:ext cx="447675" cy="571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2" name="Line 190"/>
          <p:cNvSpPr>
            <a:spLocks noChangeShapeType="1"/>
          </p:cNvSpPr>
          <p:nvPr>
            <p:custDataLst>
              <p:tags r:id="rId16"/>
            </p:custDataLst>
          </p:nvPr>
        </p:nvSpPr>
        <p:spPr bwMode="auto">
          <a:xfrm flipV="1">
            <a:off x="3689350" y="5222875"/>
            <a:ext cx="447675" cy="952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3" name="Line 191"/>
          <p:cNvSpPr>
            <a:spLocks noChangeShapeType="1"/>
          </p:cNvSpPr>
          <p:nvPr>
            <p:custDataLst>
              <p:tags r:id="rId17"/>
            </p:custDataLst>
          </p:nvPr>
        </p:nvSpPr>
        <p:spPr bwMode="auto">
          <a:xfrm flipV="1">
            <a:off x="4699000" y="2660650"/>
            <a:ext cx="447675" cy="1333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4" name="Line 192"/>
          <p:cNvSpPr>
            <a:spLocks noChangeShapeType="1"/>
          </p:cNvSpPr>
          <p:nvPr>
            <p:custDataLst>
              <p:tags r:id="rId18"/>
            </p:custDataLst>
          </p:nvPr>
        </p:nvSpPr>
        <p:spPr bwMode="auto">
          <a:xfrm flipV="1">
            <a:off x="4699000" y="3355975"/>
            <a:ext cx="447675" cy="1047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5" name="Line 193"/>
          <p:cNvSpPr>
            <a:spLocks noChangeShapeType="1"/>
          </p:cNvSpPr>
          <p:nvPr>
            <p:custDataLst>
              <p:tags r:id="rId19"/>
            </p:custDataLst>
          </p:nvPr>
        </p:nvSpPr>
        <p:spPr bwMode="auto">
          <a:xfrm flipV="1">
            <a:off x="4699000" y="3479800"/>
            <a:ext cx="447675" cy="11430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6" name="Line 194"/>
          <p:cNvSpPr>
            <a:spLocks noChangeShapeType="1"/>
          </p:cNvSpPr>
          <p:nvPr>
            <p:custDataLst>
              <p:tags r:id="rId20"/>
            </p:custDataLst>
          </p:nvPr>
        </p:nvSpPr>
        <p:spPr bwMode="auto">
          <a:xfrm flipV="1">
            <a:off x="4699000" y="3641725"/>
            <a:ext cx="447675" cy="1047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7" name="Line 195"/>
          <p:cNvSpPr>
            <a:spLocks noChangeShapeType="1"/>
          </p:cNvSpPr>
          <p:nvPr>
            <p:custDataLst>
              <p:tags r:id="rId21"/>
            </p:custDataLst>
          </p:nvPr>
        </p:nvSpPr>
        <p:spPr bwMode="auto">
          <a:xfrm flipV="1">
            <a:off x="4699000" y="4289425"/>
            <a:ext cx="447675" cy="104775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8" name="Line 196"/>
          <p:cNvSpPr>
            <a:spLocks noChangeShapeType="1"/>
          </p:cNvSpPr>
          <p:nvPr>
            <p:custDataLst>
              <p:tags r:id="rId22"/>
            </p:custDataLst>
          </p:nvPr>
        </p:nvSpPr>
        <p:spPr bwMode="auto">
          <a:xfrm flipV="1">
            <a:off x="4699000" y="5127625"/>
            <a:ext cx="447675" cy="9525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49" name="Line 214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 flipV="1">
            <a:off x="3408363" y="2144713"/>
            <a:ext cx="3019425" cy="4286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5650" name="Rectangle 160"/>
          <p:cNvSpPr>
            <a:spLocks noChangeArrowheads="1"/>
          </p:cNvSpPr>
          <p:nvPr>
            <p:custDataLst>
              <p:tags r:id="rId24"/>
            </p:custDataLst>
          </p:nvPr>
        </p:nvSpPr>
        <p:spPr bwMode="gray">
          <a:xfrm>
            <a:off x="4275138" y="5399088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17%</a:t>
            </a:r>
          </a:p>
        </p:txBody>
      </p:sp>
      <p:sp>
        <p:nvSpPr>
          <p:cNvPr id="25651" name="Rectangle 209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3300413" y="3636963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5%</a:t>
            </a:r>
          </a:p>
        </p:txBody>
      </p:sp>
      <p:sp>
        <p:nvSpPr>
          <p:cNvPr id="25652" name="Rectangle 20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6276975" y="2698750"/>
            <a:ext cx="3032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>
                <a:cs typeface="Arial" charset="0"/>
              </a:rPr>
              <a:t>20%</a:t>
            </a:r>
          </a:p>
        </p:txBody>
      </p:sp>
      <p:sp>
        <p:nvSpPr>
          <p:cNvPr id="25653" name="Rectangle 183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6319838" y="3094038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4%</a:t>
            </a:r>
          </a:p>
        </p:txBody>
      </p:sp>
      <p:sp>
        <p:nvSpPr>
          <p:cNvPr id="25654" name="Rectangle 162"/>
          <p:cNvSpPr>
            <a:spLocks noChangeArrowheads="1"/>
          </p:cNvSpPr>
          <p:nvPr>
            <p:custDataLst>
              <p:tags r:id="rId28"/>
            </p:custDataLst>
          </p:nvPr>
        </p:nvSpPr>
        <p:spPr bwMode="gray">
          <a:xfrm>
            <a:off x="6284913" y="5241925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25%</a:t>
            </a:r>
          </a:p>
        </p:txBody>
      </p:sp>
      <p:sp>
        <p:nvSpPr>
          <p:cNvPr id="25655" name="Rectangle 173"/>
          <p:cNvSpPr>
            <a:spLocks noChangeArrowheads="1"/>
          </p:cNvSpPr>
          <p:nvPr>
            <p:custDataLst>
              <p:tags r:id="rId29"/>
            </p:custDataLst>
          </p:nvPr>
        </p:nvSpPr>
        <p:spPr bwMode="gray">
          <a:xfrm>
            <a:off x="6284913" y="3641725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20%</a:t>
            </a:r>
          </a:p>
        </p:txBody>
      </p:sp>
      <p:sp>
        <p:nvSpPr>
          <p:cNvPr id="25656" name="Rectangle 168"/>
          <p:cNvSpPr>
            <a:spLocks noChangeArrowheads="1"/>
          </p:cNvSpPr>
          <p:nvPr>
            <p:custDataLst>
              <p:tags r:id="rId30"/>
            </p:custDataLst>
          </p:nvPr>
        </p:nvSpPr>
        <p:spPr bwMode="gray">
          <a:xfrm>
            <a:off x="6284913" y="4403725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26%</a:t>
            </a:r>
          </a:p>
        </p:txBody>
      </p:sp>
      <p:sp>
        <p:nvSpPr>
          <p:cNvPr id="25657" name="Rectangle 166"/>
          <p:cNvSpPr>
            <a:spLocks noChangeArrowheads="1"/>
          </p:cNvSpPr>
          <p:nvPr>
            <p:custDataLst>
              <p:tags r:id="rId31"/>
            </p:custDataLst>
          </p:nvPr>
        </p:nvSpPr>
        <p:spPr bwMode="gray">
          <a:xfrm>
            <a:off x="4275138" y="4732338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28%</a:t>
            </a:r>
          </a:p>
        </p:txBody>
      </p:sp>
      <p:sp>
        <p:nvSpPr>
          <p:cNvPr id="25658" name="Rectangle 103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3913188" y="5829300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F9DB7D1-7BD4-41D8-9179-9E7C1814278F}" type="datetime'''''''''2''''''''''''0''''''''''''0''''''''''''''3'''''''''''">
              <a:rPr lang="ru-RU">
                <a:cs typeface="Arial" charset="0"/>
              </a:rPr>
              <a:pPr algn="ctr"/>
              <a:t>2003</a:t>
            </a:fld>
            <a:endParaRPr lang="ru-RU">
              <a:cs typeface="Arial" charset="0"/>
            </a:endParaRPr>
          </a:p>
        </p:txBody>
      </p:sp>
      <p:sp>
        <p:nvSpPr>
          <p:cNvPr id="25659" name="Rectangle 163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2679700" y="5446713"/>
            <a:ext cx="3460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075BDC2-5659-46C4-B965-3FE7E847052E}" type="datetime'''''К''''''''и''''''''''''''''''''''т''''а''''''й'">
              <a:rPr lang="ru-RU">
                <a:cs typeface="Arial" charset="0"/>
              </a:rPr>
              <a:pPr algn="r"/>
              <a:t>Китай</a:t>
            </a:fld>
            <a:endParaRPr lang="ru-RU">
              <a:cs typeface="Arial" charset="0"/>
            </a:endParaRPr>
          </a:p>
        </p:txBody>
      </p:sp>
      <p:sp>
        <p:nvSpPr>
          <p:cNvPr id="25660" name="Rectangle 167"/>
          <p:cNvSpPr>
            <a:spLocks noChangeArrowheads="1"/>
          </p:cNvSpPr>
          <p:nvPr>
            <p:custDataLst>
              <p:tags r:id="rId34"/>
            </p:custDataLst>
          </p:nvPr>
        </p:nvSpPr>
        <p:spPr bwMode="gray">
          <a:xfrm>
            <a:off x="5280025" y="4632325"/>
            <a:ext cx="2873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28%</a:t>
            </a:r>
          </a:p>
        </p:txBody>
      </p:sp>
      <p:sp>
        <p:nvSpPr>
          <p:cNvPr id="25661" name="Rectangle 105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4922838" y="5829300"/>
            <a:ext cx="1000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455BD4F-FAA4-46BA-8D02-7CC34A63C8F5}" type="datetime'''2''''''0''''''0''''''4'''''''''''''''''''">
              <a:rPr lang="ru-RU">
                <a:cs typeface="Arial" charset="0"/>
              </a:rPr>
              <a:pPr algn="ctr"/>
              <a:t>2004</a:t>
            </a:fld>
            <a:endParaRPr lang="ru-RU">
              <a:cs typeface="Arial" charset="0"/>
            </a:endParaRPr>
          </a:p>
        </p:txBody>
      </p:sp>
      <p:sp>
        <p:nvSpPr>
          <p:cNvPr id="25662" name="Rectangle 170"/>
          <p:cNvSpPr>
            <a:spLocks noChangeArrowheads="1"/>
          </p:cNvSpPr>
          <p:nvPr>
            <p:custDataLst>
              <p:tags r:id="rId36"/>
            </p:custDataLst>
          </p:nvPr>
        </p:nvSpPr>
        <p:spPr bwMode="gray">
          <a:xfrm>
            <a:off x="3265488" y="4041775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23%</a:t>
            </a:r>
          </a:p>
        </p:txBody>
      </p:sp>
      <p:sp>
        <p:nvSpPr>
          <p:cNvPr id="25663" name="Rectangle 165"/>
          <p:cNvSpPr>
            <a:spLocks noChangeArrowheads="1"/>
          </p:cNvSpPr>
          <p:nvPr>
            <p:custDataLst>
              <p:tags r:id="rId37"/>
            </p:custDataLst>
          </p:nvPr>
        </p:nvSpPr>
        <p:spPr bwMode="gray">
          <a:xfrm>
            <a:off x="3265488" y="4808538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31%</a:t>
            </a:r>
          </a:p>
        </p:txBody>
      </p:sp>
      <p:sp>
        <p:nvSpPr>
          <p:cNvPr id="25664" name="Rectangle 101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2903538" y="5829300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0EA4F7D-B960-4729-943C-1EBD1232BFE9}" type="datetime'''''''''''''''''2''''''0''''''''''''''''''0''''2'''''''''">
              <a:rPr lang="ru-RU">
                <a:cs typeface="Arial" charset="0"/>
              </a:rPr>
              <a:pPr algn="ctr"/>
              <a:t>2002</a:t>
            </a:fld>
            <a:endParaRPr lang="ru-RU">
              <a:cs typeface="Arial" charset="0"/>
            </a:endParaRPr>
          </a:p>
        </p:txBody>
      </p:sp>
      <p:sp>
        <p:nvSpPr>
          <p:cNvPr id="25665" name="Rectangle 171"/>
          <p:cNvSpPr>
            <a:spLocks noChangeArrowheads="1"/>
          </p:cNvSpPr>
          <p:nvPr>
            <p:custDataLst>
              <p:tags r:id="rId39"/>
            </p:custDataLst>
          </p:nvPr>
        </p:nvSpPr>
        <p:spPr bwMode="gray">
          <a:xfrm>
            <a:off x="4275138" y="3994150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22%</a:t>
            </a:r>
          </a:p>
        </p:txBody>
      </p:sp>
      <p:sp>
        <p:nvSpPr>
          <p:cNvPr id="25666" name="Rectangle 172"/>
          <p:cNvSpPr>
            <a:spLocks noChangeArrowheads="1"/>
          </p:cNvSpPr>
          <p:nvPr>
            <p:custDataLst>
              <p:tags r:id="rId40"/>
            </p:custDataLst>
          </p:nvPr>
        </p:nvSpPr>
        <p:spPr bwMode="gray">
          <a:xfrm>
            <a:off x="5280025" y="3889375"/>
            <a:ext cx="2873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21%</a:t>
            </a:r>
          </a:p>
        </p:txBody>
      </p:sp>
      <p:sp>
        <p:nvSpPr>
          <p:cNvPr id="25667" name="Rectangle 174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2733675" y="4041775"/>
            <a:ext cx="2921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8CDE8D3-249E-4AE3-AE47-B89F8B19A858}" type="datetime'''''''''''С''''''Ш''''''''''''''''''''''''''''''''А'''''''''">
              <a:rPr lang="ru-RU">
                <a:cs typeface="Arial" charset="0"/>
              </a:rPr>
              <a:pPr algn="r"/>
              <a:t>США</a:t>
            </a:fld>
            <a:endParaRPr lang="ru-RU">
              <a:cs typeface="Arial" charset="0"/>
            </a:endParaRPr>
          </a:p>
        </p:txBody>
      </p:sp>
      <p:sp>
        <p:nvSpPr>
          <p:cNvPr id="25668" name="Rectangle 141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6315075" y="2263775"/>
            <a:ext cx="225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BD72431B-B292-4FC8-B891-2C4B656F9128}" type="datetime'''''''''7'''''''''''''''''''''''''''''''',7'''">
              <a:rPr lang="ru-RU">
                <a:cs typeface="Arial" charset="0"/>
              </a:rPr>
              <a:pPr algn="ctr"/>
              <a:t>7,7</a:t>
            </a:fld>
            <a:endParaRPr lang="ru-RU">
              <a:cs typeface="Arial" charset="0"/>
            </a:endParaRPr>
          </a:p>
        </p:txBody>
      </p:sp>
      <p:sp>
        <p:nvSpPr>
          <p:cNvPr id="25669" name="Rectangle 140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2160588" y="3113088"/>
            <a:ext cx="8651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F477142-C03B-4CDE-99BB-DEE91D37DC7E}" type="datetime'Др''''''''у''''''ги''''''''''е'' ''ст''''р''''аны'''''''''">
              <a:rPr lang="ru-RU">
                <a:cs typeface="Arial" charset="0"/>
              </a:rPr>
              <a:pPr algn="r"/>
              <a:t>Другие страны</a:t>
            </a:fld>
            <a:endParaRPr lang="ru-RU">
              <a:cs typeface="Arial" charset="0"/>
            </a:endParaRPr>
          </a:p>
        </p:txBody>
      </p:sp>
      <p:sp>
        <p:nvSpPr>
          <p:cNvPr id="25670" name="Rectangle 169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2595563" y="4808538"/>
            <a:ext cx="4302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E70C3D8-63C6-4625-9B5A-8E0D8DEF5BF0}" type="datetime'''''''''Е''''''''вр''''''''о''''''''''''п''''''''''''''а'''''">
              <a:rPr lang="ru-RU">
                <a:cs typeface="Arial" charset="0"/>
              </a:rPr>
              <a:pPr algn="r"/>
              <a:t>Европа</a:t>
            </a:fld>
            <a:endParaRPr lang="ru-RU">
              <a:cs typeface="Arial" charset="0"/>
            </a:endParaRPr>
          </a:p>
        </p:txBody>
      </p:sp>
      <p:sp>
        <p:nvSpPr>
          <p:cNvPr id="25671" name="Rectangle 179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2673350" y="3670300"/>
            <a:ext cx="352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0BA9744-9816-449C-B39A-ECFEF38409D7}" type="datetime'''''К''''''''''''''''''о''''''''''''''''''''рея'''''''''">
              <a:rPr lang="ru-RU">
                <a:cs typeface="Arial" charset="0"/>
              </a:rPr>
              <a:pPr algn="r"/>
              <a:t>Корея</a:t>
            </a:fld>
            <a:endParaRPr lang="ru-RU">
              <a:cs typeface="Arial" charset="0"/>
            </a:endParaRPr>
          </a:p>
        </p:txBody>
      </p:sp>
      <p:sp>
        <p:nvSpPr>
          <p:cNvPr id="25672" name="Rectangle 205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5272088" y="2932113"/>
            <a:ext cx="3032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>
                <a:cs typeface="Arial" charset="0"/>
              </a:rPr>
              <a:t>23%</a:t>
            </a:r>
          </a:p>
        </p:txBody>
      </p:sp>
      <p:sp>
        <p:nvSpPr>
          <p:cNvPr id="25673" name="Rectangle 212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6319838" y="3232150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5%</a:t>
            </a:r>
          </a:p>
        </p:txBody>
      </p:sp>
      <p:sp>
        <p:nvSpPr>
          <p:cNvPr id="25674" name="Rectangle 182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5314950" y="3341688"/>
            <a:ext cx="2174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4%</a:t>
            </a:r>
          </a:p>
        </p:txBody>
      </p:sp>
      <p:sp>
        <p:nvSpPr>
          <p:cNvPr id="25675" name="Rectangle 111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5310188" y="2482850"/>
            <a:ext cx="225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6A640AFE-6098-45CB-B000-D8A7D41BDE13}" type="datetime'''''''''7'''''''''''''''''''''''''',''''''''''''''''''1'">
              <a:rPr lang="ru-RU">
                <a:cs typeface="Arial" charset="0"/>
              </a:rPr>
              <a:pPr algn="ctr"/>
              <a:t>7,1</a:t>
            </a:fld>
            <a:endParaRPr lang="ru-RU">
              <a:cs typeface="Arial" charset="0"/>
            </a:endParaRPr>
          </a:p>
        </p:txBody>
      </p:sp>
      <p:sp>
        <p:nvSpPr>
          <p:cNvPr id="25676" name="Rectangle 110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4305300" y="2616200"/>
            <a:ext cx="225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B67363C4-97BB-404F-AD12-AE828C9FE45A}" type="datetime'''''''''6'''''''''''''''''''''''''''',''8'''''">
              <a:rPr lang="ru-RU">
                <a:cs typeface="Arial" charset="0"/>
              </a:rPr>
              <a:pPr algn="ctr"/>
              <a:t>6,8</a:t>
            </a:fld>
            <a:endParaRPr lang="ru-RU">
              <a:cs typeface="Arial" charset="0"/>
            </a:endParaRPr>
          </a:p>
        </p:txBody>
      </p:sp>
      <p:sp>
        <p:nvSpPr>
          <p:cNvPr id="25677" name="Rectangle 207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3300413" y="3498850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5%</a:t>
            </a:r>
          </a:p>
        </p:txBody>
      </p:sp>
      <p:sp>
        <p:nvSpPr>
          <p:cNvPr id="25678" name="Rectangle 109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3295650" y="2692400"/>
            <a:ext cx="225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1400EE49-CCDA-45DF-BD27-CDFCCF9DD41A}" type="datetime'''''''''''6'''''''',''''''''''''''''''6'''''''''''''''">
              <a:rPr lang="ru-RU">
                <a:cs typeface="Arial" charset="0"/>
              </a:rPr>
              <a:pPr algn="ctr"/>
              <a:t>6,6</a:t>
            </a:fld>
            <a:endParaRPr lang="ru-RU">
              <a:cs typeface="Arial" charset="0"/>
            </a:endParaRPr>
          </a:p>
        </p:txBody>
      </p:sp>
      <p:sp>
        <p:nvSpPr>
          <p:cNvPr id="25679" name="Rectangle 159"/>
          <p:cNvSpPr>
            <a:spLocks noChangeArrowheads="1"/>
          </p:cNvSpPr>
          <p:nvPr>
            <p:custDataLst>
              <p:tags r:id="rId53"/>
            </p:custDataLst>
          </p:nvPr>
        </p:nvSpPr>
        <p:spPr bwMode="gray">
          <a:xfrm>
            <a:off x="3265488" y="5446713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14%</a:t>
            </a:r>
          </a:p>
        </p:txBody>
      </p:sp>
      <p:sp>
        <p:nvSpPr>
          <p:cNvPr id="25680" name="Rectangle 147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5922963" y="5829300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F35ED79-200C-4229-8267-EE463E2E19CE}" type="datetime'''''''2''''''''''''0''''''0''5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25681" name="Rectangle 184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2586038" y="3467100"/>
            <a:ext cx="4397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792362F-D6D6-4228-8967-5BD4214C9EEB}" type="datetime'''''''''''''''''''''Я''''''''''''п''''''''о''''''ни''я'''''">
              <a:rPr lang="ru-RU">
                <a:cs typeface="Arial" charset="0"/>
              </a:rPr>
              <a:pPr algn="r"/>
              <a:t>Япония</a:t>
            </a:fld>
            <a:endParaRPr lang="ru-RU">
              <a:cs typeface="Arial" charset="0"/>
            </a:endParaRPr>
          </a:p>
        </p:txBody>
      </p:sp>
      <p:sp>
        <p:nvSpPr>
          <p:cNvPr id="25682" name="Rectangle 161"/>
          <p:cNvSpPr>
            <a:spLocks noChangeArrowheads="1"/>
          </p:cNvSpPr>
          <p:nvPr>
            <p:custDataLst>
              <p:tags r:id="rId56"/>
            </p:custDataLst>
          </p:nvPr>
        </p:nvSpPr>
        <p:spPr bwMode="gray">
          <a:xfrm>
            <a:off x="5280025" y="5351463"/>
            <a:ext cx="2873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19%</a:t>
            </a:r>
          </a:p>
        </p:txBody>
      </p:sp>
      <p:sp>
        <p:nvSpPr>
          <p:cNvPr id="25683" name="Rectangle 204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4267200" y="3051175"/>
            <a:ext cx="3032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>
                <a:cs typeface="Arial" charset="0"/>
              </a:rPr>
              <a:t>23%</a:t>
            </a:r>
          </a:p>
        </p:txBody>
      </p:sp>
      <p:sp>
        <p:nvSpPr>
          <p:cNvPr id="25684" name="Rectangle 211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5314950" y="3484563"/>
            <a:ext cx="2174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5%</a:t>
            </a:r>
          </a:p>
        </p:txBody>
      </p:sp>
      <p:sp>
        <p:nvSpPr>
          <p:cNvPr id="25685" name="Rectangle 203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3257550" y="3113088"/>
            <a:ext cx="3032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>
                <a:cs typeface="Arial" charset="0"/>
              </a:rPr>
              <a:t>22%</a:t>
            </a:r>
          </a:p>
        </p:txBody>
      </p:sp>
      <p:sp>
        <p:nvSpPr>
          <p:cNvPr id="25686" name="Rectangle 210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4310063" y="3594100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5%</a:t>
            </a:r>
          </a:p>
        </p:txBody>
      </p:sp>
      <p:sp>
        <p:nvSpPr>
          <p:cNvPr id="25687" name="Rectangle 208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4310063" y="3451225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solidFill>
                  <a:schemeClr val="bg1"/>
                </a:solidFill>
                <a:cs typeface="Arial" charset="0"/>
              </a:rPr>
              <a:t>5%</a:t>
            </a:r>
          </a:p>
        </p:txBody>
      </p:sp>
      <p:sp>
        <p:nvSpPr>
          <p:cNvPr id="25688" name="Oval 213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4714875" y="2262188"/>
            <a:ext cx="40640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B027ACDB-0D49-4388-92EF-E117D2793062}" type="datetime'4'''''''''''''''''''''''''',''8''''%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4,8%</a:t>
            </a:fld>
            <a:endParaRPr lang="ru-RU" b="1">
              <a:cs typeface="Arial" charset="0"/>
            </a:endParaRPr>
          </a:p>
        </p:txBody>
      </p:sp>
      <p:graphicFrame>
        <p:nvGraphicFramePr>
          <p:cNvPr id="25602" name="Rectangle 2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5602" r:id="rId67" imgW="0" imgH="0" progId="">
              <p:embed/>
            </p:oleObj>
          </a:graphicData>
        </a:graphic>
      </p:graphicFrame>
      <p:sp>
        <p:nvSpPr>
          <p:cNvPr id="25689" name="Rectangle 27" hidden="1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2</a:t>
            </a:r>
          </a:p>
        </p:txBody>
      </p:sp>
      <p:sp>
        <p:nvSpPr>
          <p:cNvPr id="25690" name="AutoShape 250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6946900" y="4581525"/>
            <a:ext cx="1150938" cy="215900"/>
          </a:xfrm>
          <a:prstGeom prst="wedgeRoundRectCallout">
            <a:avLst>
              <a:gd name="adj1" fmla="val -69310"/>
              <a:gd name="adj2" fmla="val 265440"/>
              <a:gd name="adj3" fmla="val 16667"/>
            </a:avLst>
          </a:prstGeom>
          <a:solidFill>
            <a:srgbClr val="FFCC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sz="1200"/>
              <a:t>CAGR 26%</a:t>
            </a:r>
            <a:endParaRPr lang="ru-RU" sz="1200"/>
          </a:p>
        </p:txBody>
      </p:sp>
      <p:sp>
        <p:nvSpPr>
          <p:cNvPr id="25691" name="Line 277"/>
          <p:cNvSpPr>
            <a:spLocks noChangeShapeType="1"/>
          </p:cNvSpPr>
          <p:nvPr/>
        </p:nvSpPr>
        <p:spPr bwMode="auto">
          <a:xfrm>
            <a:off x="2908300" y="5726113"/>
            <a:ext cx="40274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Прогнозируется дальнейшее увеличение потребления полиметаллов в мире, в основном, за счет Китая</a:t>
            </a:r>
          </a:p>
        </p:txBody>
      </p:sp>
      <p:sp>
        <p:nvSpPr>
          <p:cNvPr id="2662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309BE60F-0419-47C4-A347-E8A26149EF18}" type="slidenum">
              <a:rPr lang="ru-RU"/>
              <a:pPr/>
              <a:t>51</a:t>
            </a:fld>
            <a:endParaRPr lang="ru-RU"/>
          </a:p>
        </p:txBody>
      </p:sp>
      <p:sp>
        <p:nvSpPr>
          <p:cNvPr id="26629" name="Line 23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6797675" y="4964113"/>
            <a:ext cx="1009650" cy="857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6630" name="Rectangle 7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292850" y="5926138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9204A03-FB03-4408-A50F-D4A9FEEA6916}" type="datetime'''''''''2''0''''''''''''''''0''6''''''''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26631" name="Oval 22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7099300" y="4910138"/>
            <a:ext cx="40640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32896E58-2E81-49F8-B749-6726436D8FC5}" type="datetime'''''''''3'''''''''''''''''''''''',4''''''%''''''''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3,4%</a:t>
            </a:fld>
            <a:endParaRPr lang="ru-RU" b="1">
              <a:cs typeface="Arial" charset="0"/>
            </a:endParaRPr>
          </a:p>
        </p:txBody>
      </p:sp>
      <p:sp>
        <p:nvSpPr>
          <p:cNvPr id="26632" name="Rectangle 9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7302500" y="5926138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9D290687-42B9-4A39-BB94-9AEA5BC708E0}" type="datetime'''2''0''''''1''''''''''''''''''''1'''''''''''''''''''''''''">
              <a:rPr lang="ru-RU">
                <a:cs typeface="Arial" charset="0"/>
              </a:rPr>
              <a:pPr algn="ctr"/>
              <a:t>2011</a:t>
            </a:fld>
            <a:endParaRPr lang="ru-RU">
              <a:cs typeface="Arial" charset="0"/>
            </a:endParaRPr>
          </a:p>
        </p:txBody>
      </p:sp>
      <p:graphicFrame>
        <p:nvGraphicFramePr>
          <p:cNvPr id="26626" name="Rectangle 21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6626" r:id="rId26" imgW="0" imgH="0" progId="">
              <p:embed/>
            </p:oleObj>
          </a:graphicData>
        </a:graphic>
      </p:graphicFrame>
      <p:sp>
        <p:nvSpPr>
          <p:cNvPr id="26633" name="Rectangle 5" hidden="1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20,7</a:t>
            </a:r>
          </a:p>
        </p:txBody>
      </p:sp>
      <p:sp>
        <p:nvSpPr>
          <p:cNvPr id="26634" name="Line 35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 flipV="1">
            <a:off x="6796088" y="3492500"/>
            <a:ext cx="1009650" cy="952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6635" name="Rectangle 36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291263" y="4459288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F524753-5F01-438D-BC92-B406660EF40B}" type="datetime'''''''''''2''''0''''''''''''''''''''''''''''''''''''''0''6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26636" name="Oval 37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097713" y="3443288"/>
            <a:ext cx="40640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EE4863A2-218A-44EE-85CF-768476FCE950}" type="datetime'''''''''''''''''''''''''''''''''3,''''''''6''''''''''%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3,6%</a:t>
            </a:fld>
            <a:endParaRPr lang="ru-RU" b="1">
              <a:cs typeface="Arial" charset="0"/>
            </a:endParaRPr>
          </a:p>
        </p:txBody>
      </p:sp>
      <p:sp>
        <p:nvSpPr>
          <p:cNvPr id="26637" name="Rectangle 38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300913" y="4459288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D57C704-3BEF-4944-BA5D-71EEA4FC82D1}" type="datetime'2''''''''''0''''''''''1''''''''''''''''''1'''''''''''''''''''">
              <a:rPr lang="ru-RU">
                <a:cs typeface="Arial" charset="0"/>
              </a:rPr>
              <a:pPr algn="ctr"/>
              <a:t>2011</a:t>
            </a:fld>
            <a:endParaRPr lang="ru-RU">
              <a:cs typeface="Arial" charset="0"/>
            </a:endParaRPr>
          </a:p>
        </p:txBody>
      </p:sp>
      <p:sp>
        <p:nvSpPr>
          <p:cNvPr id="26638" name="Line 40"/>
          <p:cNvSpPr>
            <a:spLocks noChangeShapeType="1"/>
          </p:cNvSpPr>
          <p:nvPr>
            <p:custDataLst>
              <p:tags r:id="rId12"/>
            </p:custDataLst>
          </p:nvPr>
        </p:nvSpPr>
        <p:spPr bwMode="auto">
          <a:xfrm flipV="1">
            <a:off x="6796088" y="2051050"/>
            <a:ext cx="1009650" cy="952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6639" name="Rectangle 41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6291263" y="3017838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6C982AF-CCC3-46BB-801B-AA7579F37595}" type="datetime'''''''''''''''''''''''''2''''''''''''''''''''0''''06''''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26640" name="Oval 42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7097713" y="2001838"/>
            <a:ext cx="40640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2337ADF7-4CBB-48A1-862D-EE9166A899C4}" type="datetime'3'''',''6''''''''''''''''''''''''''''''''''''%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3,6%</a:t>
            </a:fld>
            <a:endParaRPr lang="ru-RU" b="1">
              <a:cs typeface="Arial" charset="0"/>
            </a:endParaRPr>
          </a:p>
        </p:txBody>
      </p:sp>
      <p:sp>
        <p:nvSpPr>
          <p:cNvPr id="26641" name="Rectangle 43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7300913" y="3017838"/>
            <a:ext cx="1009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558E09F-C71B-4D0E-B832-2B60A0CB4197}" type="datetime'''''''''''''''''''''''2''''''''0''''''''1''''''''''1'''">
              <a:rPr lang="ru-RU">
                <a:cs typeface="Arial" charset="0"/>
              </a:rPr>
              <a:pPr algn="ctr"/>
              <a:t>2011</a:t>
            </a:fld>
            <a:endParaRPr lang="ru-RU">
              <a:cs typeface="Arial" charset="0"/>
            </a:endParaRPr>
          </a:p>
        </p:txBody>
      </p:sp>
      <p:sp>
        <p:nvSpPr>
          <p:cNvPr id="26642" name="Text Box 44"/>
          <p:cNvSpPr txBox="1"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724525" y="1209675"/>
            <a:ext cx="3132138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Прогноз мирового потребления полиметаллов, 2006-2011</a:t>
            </a:r>
          </a:p>
        </p:txBody>
      </p:sp>
      <p:sp>
        <p:nvSpPr>
          <p:cNvPr id="26643" name="Text Box 45"/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8099425" y="1916113"/>
            <a:ext cx="11160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медь,</a:t>
            </a:r>
            <a:br>
              <a:rPr lang="ru-RU" sz="1200"/>
            </a:br>
            <a:r>
              <a:rPr lang="ru-RU" sz="1200"/>
              <a:t>млн. т</a:t>
            </a:r>
          </a:p>
        </p:txBody>
      </p:sp>
      <p:sp>
        <p:nvSpPr>
          <p:cNvPr id="26644" name="Text Box 46"/>
          <p:cNvSpPr txBox="1"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8099425" y="3357563"/>
            <a:ext cx="11160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цинк,</a:t>
            </a:r>
            <a:br>
              <a:rPr lang="ru-RU" sz="1200"/>
            </a:br>
            <a:r>
              <a:rPr lang="ru-RU" sz="1200"/>
              <a:t>млн. т</a:t>
            </a:r>
          </a:p>
        </p:txBody>
      </p:sp>
      <p:sp>
        <p:nvSpPr>
          <p:cNvPr id="26645" name="Text Box 47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8135938" y="4824413"/>
            <a:ext cx="1116012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свинец,</a:t>
            </a:r>
            <a:br>
              <a:rPr lang="ru-RU" sz="1200"/>
            </a:br>
            <a:r>
              <a:rPr lang="ru-RU" sz="1200"/>
              <a:t>млн. т</a:t>
            </a:r>
          </a:p>
        </p:txBody>
      </p:sp>
      <p:sp>
        <p:nvSpPr>
          <p:cNvPr id="26646" name="Rectangle 49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250825" y="5013325"/>
            <a:ext cx="5329238" cy="1079500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ru-RU" sz="1200" b="1"/>
              <a:t>Свинец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Прогнозируется значительный рост автомобильной промышленности в Китае, являющемся одной из основных потребителей свинца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Ожидается рост инвестиций в связь и технологические сектора экономики, что также будет способствовать повышению спроса на бесперебойные источники питания и, соответственно, свинец</a:t>
            </a:r>
          </a:p>
        </p:txBody>
      </p:sp>
      <p:sp>
        <p:nvSpPr>
          <p:cNvPr id="26647" name="Text Box 50"/>
          <p:cNvSpPr txBox="1"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203200" y="6083300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</a:t>
            </a:r>
            <a:r>
              <a:rPr lang="ru-RU">
                <a:solidFill>
                  <a:srgbClr val="000000"/>
                </a:solidFill>
              </a:rPr>
              <a:t> </a:t>
            </a:r>
            <a:r>
              <a:rPr lang="en-US">
                <a:solidFill>
                  <a:srgbClr val="000000"/>
                </a:solidFill>
              </a:rPr>
              <a:t>ABARE Economics</a:t>
            </a:r>
          </a:p>
        </p:txBody>
      </p:sp>
      <p:sp>
        <p:nvSpPr>
          <p:cNvPr id="26648" name="Rectangle 51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250825" y="3719513"/>
            <a:ext cx="5329238" cy="1222375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ru-RU" sz="1200" b="1"/>
              <a:t>Цинк</a:t>
            </a:r>
          </a:p>
          <a:p>
            <a:r>
              <a:rPr lang="ru-RU"/>
              <a:t>Прогнозируется дальнейший рост доли Китая в структуре мирового потребления.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Существующие мощности Китая по производству оцинкованного листа недостаточны для удовлетворения местного спроса, что приведет к увеличению его импорта в среднесрочной перспективе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Китай планирует значительное расширение мощностей по производству оцинкованного листа для снижения зависимости от импорта</a:t>
            </a:r>
          </a:p>
          <a:p>
            <a:endParaRPr lang="ru-RU"/>
          </a:p>
        </p:txBody>
      </p:sp>
      <p:sp>
        <p:nvSpPr>
          <p:cNvPr id="26649" name="Rectangle 52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50825" y="1628775"/>
            <a:ext cx="5329238" cy="2016125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ru-RU" sz="1200" b="1"/>
              <a:t>Медь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Китай, как крупнейший потребитель меди, в среднесрочной перспективе будет оказывать определяющее влияние на рост спроса</a:t>
            </a:r>
          </a:p>
          <a:p>
            <a:pPr marL="622300" lvl="2" indent="-87313">
              <a:buClr>
                <a:srgbClr val="800000"/>
              </a:buClr>
              <a:buFont typeface="Arial" charset="0"/>
              <a:buChar char="●"/>
            </a:pPr>
            <a:r>
              <a:rPr lang="ru-RU" sz="900"/>
              <a:t>46% внутреннего потребления меди в Китае приходится на электроэнергетику, инвестиции в которую продолжат расти</a:t>
            </a:r>
          </a:p>
          <a:p>
            <a:pPr marL="622300" lvl="2" indent="-87313">
              <a:buClr>
                <a:srgbClr val="800000"/>
              </a:buClr>
              <a:buFont typeface="Arial" charset="0"/>
              <a:buChar char="●"/>
            </a:pPr>
            <a:r>
              <a:rPr lang="ru-RU" sz="900"/>
              <a:t>Рост ВВП на душу населения в Китае будет способствовать увеличению потребления медесодержащих товаров (электроника) и услуг в крупных отраслях-потребителях меди (транспорт и ЖКХ)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Спрос со стороны США (в основном, строительная индустрия) останется значительным, но будет уменьшатся в связи с ростом процентных ставок и сокращением жилищного строительства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Индия в среднесрочной перспективе станет одним из крупнейших потребителей за счет значительных инвестиций в электроэнергетику и инфраструктуру</a:t>
            </a:r>
          </a:p>
        </p:txBody>
      </p:sp>
      <p:sp>
        <p:nvSpPr>
          <p:cNvPr id="26650" name="Text Box 53"/>
          <p:cNvSpPr txBox="1">
            <a:spLocks noChangeArrowheads="1"/>
          </p:cNvSpPr>
          <p:nvPr/>
        </p:nvSpPr>
        <p:spPr bwMode="auto">
          <a:xfrm>
            <a:off x="395288" y="1209675"/>
            <a:ext cx="5040312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Факторы изменения мирового потребления полиметаллов</a:t>
            </a:r>
          </a:p>
        </p:txBody>
      </p:sp>
      <p:sp>
        <p:nvSpPr>
          <p:cNvPr id="26651" name="AutoShape 54"/>
          <p:cNvSpPr>
            <a:spLocks noChangeArrowheads="1"/>
          </p:cNvSpPr>
          <p:nvPr/>
        </p:nvSpPr>
        <p:spPr bwMode="auto">
          <a:xfrm>
            <a:off x="5786438" y="1844675"/>
            <a:ext cx="360362" cy="3960813"/>
          </a:xfrm>
          <a:prstGeom prst="rightArrow">
            <a:avLst>
              <a:gd name="adj1" fmla="val 49981"/>
              <a:gd name="adj2" fmla="val 69060"/>
            </a:avLst>
          </a:prstGeom>
          <a:solidFill>
            <a:srgbClr val="800000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6652" name="Rectangle 57"/>
          <p:cNvSpPr>
            <a:spLocks noChangeArrowheads="1"/>
          </p:cNvSpPr>
          <p:nvPr/>
        </p:nvSpPr>
        <p:spPr bwMode="auto">
          <a:xfrm>
            <a:off x="6515100" y="2439988"/>
            <a:ext cx="561975" cy="47625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53" name="Rectangle 58"/>
          <p:cNvSpPr>
            <a:spLocks noChangeArrowheads="1"/>
          </p:cNvSpPr>
          <p:nvPr/>
        </p:nvSpPr>
        <p:spPr bwMode="auto">
          <a:xfrm>
            <a:off x="7524750" y="2344738"/>
            <a:ext cx="561975" cy="5715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54" name="Line 59"/>
          <p:cNvSpPr>
            <a:spLocks noChangeShapeType="1"/>
          </p:cNvSpPr>
          <p:nvPr/>
        </p:nvSpPr>
        <p:spPr bwMode="auto">
          <a:xfrm>
            <a:off x="6296025" y="2916238"/>
            <a:ext cx="20193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55" name="Rectangle 60"/>
          <p:cNvSpPr>
            <a:spLocks noChangeArrowheads="1"/>
          </p:cNvSpPr>
          <p:nvPr/>
        </p:nvSpPr>
        <p:spPr bwMode="auto">
          <a:xfrm>
            <a:off x="7686675" y="215423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20,7</a:t>
            </a:r>
            <a:endParaRPr lang="ru-RU" sz="1800"/>
          </a:p>
        </p:txBody>
      </p:sp>
      <p:sp>
        <p:nvSpPr>
          <p:cNvPr id="26656" name="Rectangle 61"/>
          <p:cNvSpPr>
            <a:spLocks noChangeArrowheads="1"/>
          </p:cNvSpPr>
          <p:nvPr/>
        </p:nvSpPr>
        <p:spPr bwMode="auto">
          <a:xfrm>
            <a:off x="6677025" y="2259013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17,4</a:t>
            </a:r>
            <a:endParaRPr lang="ru-RU" sz="1800"/>
          </a:p>
        </p:txBody>
      </p:sp>
      <p:sp>
        <p:nvSpPr>
          <p:cNvPr id="26657" name="Rectangle 64"/>
          <p:cNvSpPr>
            <a:spLocks noChangeArrowheads="1"/>
          </p:cNvSpPr>
          <p:nvPr/>
        </p:nvSpPr>
        <p:spPr bwMode="auto">
          <a:xfrm>
            <a:off x="6515100" y="3881438"/>
            <a:ext cx="561975" cy="47625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58" name="Rectangle 65"/>
          <p:cNvSpPr>
            <a:spLocks noChangeArrowheads="1"/>
          </p:cNvSpPr>
          <p:nvPr/>
        </p:nvSpPr>
        <p:spPr bwMode="auto">
          <a:xfrm>
            <a:off x="7524750" y="3786188"/>
            <a:ext cx="561975" cy="5715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59" name="Line 66"/>
          <p:cNvSpPr>
            <a:spLocks noChangeShapeType="1"/>
          </p:cNvSpPr>
          <p:nvPr/>
        </p:nvSpPr>
        <p:spPr bwMode="auto">
          <a:xfrm>
            <a:off x="6296025" y="4357688"/>
            <a:ext cx="20193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60" name="Rectangle 67"/>
          <p:cNvSpPr>
            <a:spLocks noChangeArrowheads="1"/>
          </p:cNvSpPr>
          <p:nvPr/>
        </p:nvSpPr>
        <p:spPr bwMode="auto">
          <a:xfrm>
            <a:off x="7686675" y="359568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13,1</a:t>
            </a:r>
            <a:endParaRPr lang="ru-RU" sz="1800"/>
          </a:p>
        </p:txBody>
      </p:sp>
      <p:sp>
        <p:nvSpPr>
          <p:cNvPr id="26661" name="Rectangle 68"/>
          <p:cNvSpPr>
            <a:spLocks noChangeArrowheads="1"/>
          </p:cNvSpPr>
          <p:nvPr/>
        </p:nvSpPr>
        <p:spPr bwMode="auto">
          <a:xfrm>
            <a:off x="6677025" y="3700463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11,0</a:t>
            </a:r>
            <a:endParaRPr lang="ru-RU" sz="1800"/>
          </a:p>
        </p:txBody>
      </p:sp>
      <p:sp>
        <p:nvSpPr>
          <p:cNvPr id="26662" name="Rectangle 71"/>
          <p:cNvSpPr>
            <a:spLocks noChangeArrowheads="1"/>
          </p:cNvSpPr>
          <p:nvPr/>
        </p:nvSpPr>
        <p:spPr bwMode="auto">
          <a:xfrm>
            <a:off x="6516688" y="5338763"/>
            <a:ext cx="561975" cy="4857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63" name="Rectangle 72"/>
          <p:cNvSpPr>
            <a:spLocks noChangeArrowheads="1"/>
          </p:cNvSpPr>
          <p:nvPr/>
        </p:nvSpPr>
        <p:spPr bwMode="auto">
          <a:xfrm>
            <a:off x="7526338" y="5253038"/>
            <a:ext cx="561975" cy="5715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64" name="Line 73"/>
          <p:cNvSpPr>
            <a:spLocks noChangeShapeType="1"/>
          </p:cNvSpPr>
          <p:nvPr/>
        </p:nvSpPr>
        <p:spPr bwMode="auto">
          <a:xfrm>
            <a:off x="6297613" y="5824538"/>
            <a:ext cx="20193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6665" name="Rectangle 74"/>
          <p:cNvSpPr>
            <a:spLocks noChangeArrowheads="1"/>
          </p:cNvSpPr>
          <p:nvPr/>
        </p:nvSpPr>
        <p:spPr bwMode="auto">
          <a:xfrm>
            <a:off x="7716838" y="5062538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9,5</a:t>
            </a:r>
            <a:endParaRPr lang="ru-RU" sz="1800"/>
          </a:p>
        </p:txBody>
      </p:sp>
      <p:sp>
        <p:nvSpPr>
          <p:cNvPr id="26666" name="Rectangle 75"/>
          <p:cNvSpPr>
            <a:spLocks noChangeArrowheads="1"/>
          </p:cNvSpPr>
          <p:nvPr/>
        </p:nvSpPr>
        <p:spPr bwMode="auto">
          <a:xfrm>
            <a:off x="6716713" y="5157788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8,1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3" name="Rectangle 2"/>
          <p:cNvSpPr>
            <a:spLocks noGrp="1" noChangeArrowheads="1"/>
          </p:cNvSpPr>
          <p:nvPr>
            <p:ph type="title"/>
          </p:nvPr>
        </p:nvSpPr>
        <p:spPr>
          <a:xfrm>
            <a:off x="395288" y="20955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Значительный сырьевой потенциал и обширные инвестпрограммы предприятий позволят наращивать выпуск полиметаллов в России</a:t>
            </a:r>
          </a:p>
        </p:txBody>
      </p:sp>
      <p:sp>
        <p:nvSpPr>
          <p:cNvPr id="112644" name="Rectangle 3"/>
          <p:cNvSpPr>
            <a:spLocks noGrp="1" noChangeArrowheads="1"/>
          </p:cNvSpPr>
          <p:nvPr>
            <p:ph idx="1"/>
          </p:nvPr>
        </p:nvSpPr>
        <p:spPr>
          <a:xfrm>
            <a:off x="684213" y="1484313"/>
            <a:ext cx="7772400" cy="3816350"/>
          </a:xfrm>
        </p:spPr>
        <p:txBody>
          <a:bodyPr>
            <a:normAutofit fontScale="85000" lnSpcReduction="20000"/>
          </a:bodyPr>
          <a:lstStyle/>
          <a:p>
            <a:pPr eaLnBrk="1" hangingPunct="1"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Россия обладает потенциалом для развития добычи цветных металлов вследствие низкой востребованности разведанных запасов, а также значительного объема нераспределенного фонда недр</a:t>
            </a:r>
          </a:p>
          <a:p>
            <a:pPr lvl="1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Крупнейшие компании - производители меди - реализуют инвестиционные проекты, которые позволят увеличить добычу медных руд более чем на 6 млн. т в год</a:t>
            </a:r>
          </a:p>
          <a:p>
            <a:pPr lvl="1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Высокая загрузка производственных мощностей обуславливает необходимость создания новых заводов, что позволит увеличить к 2015 г. выпуск рафинированной меди на 80 тыс. т в год</a:t>
            </a:r>
          </a:p>
          <a:p>
            <a:pPr lvl="1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Реализация инвестиционных проектов позволит увеличить мощности по добыче цинковой руды на 6,5 млн. т, выпуска концентрата на 50 тыс. т, а рафинированного цинка – на 290 тыс. т в год к 2012 г.</a:t>
            </a:r>
          </a:p>
          <a:p>
            <a:pPr lvl="1" eaLnBrk="1" hangingPunct="1">
              <a:buClr>
                <a:srgbClr val="800000"/>
              </a:buClr>
              <a:buFont typeface="Arial" charset="0"/>
              <a:buChar char="●"/>
            </a:pPr>
            <a:r>
              <a:rPr lang="ru-RU" sz="1600" smtClean="0"/>
              <a:t>Реализация ряда проектов позволит к 2010 г. увеличить производство свинца до 130 тыс. т в год и обеспечить таким образом внутренние потребности в металле</a:t>
            </a:r>
          </a:p>
        </p:txBody>
      </p:sp>
      <p:sp>
        <p:nvSpPr>
          <p:cNvPr id="112642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4DB4D8B2-C7D4-4368-9E98-DEC4CC385535}" type="slidenum">
              <a:rPr lang="ru-RU"/>
              <a:pPr/>
              <a:t>52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8613" y="209550"/>
            <a:ext cx="8204200" cy="609600"/>
          </a:xfrm>
        </p:spPr>
        <p:txBody>
          <a:bodyPr>
            <a:normAutofit fontScale="90000"/>
          </a:bodyPr>
          <a:lstStyle/>
          <a:p>
            <a:pPr eaLnBrk="1" hangingPunct="1">
              <a:lnSpc>
                <a:spcPct val="80000"/>
              </a:lnSpc>
            </a:pPr>
            <a:r>
              <a:rPr lang="ru-RU" sz="1800" smtClean="0"/>
              <a:t>Россия обладает потенциалом для развития добычи цветных металлов вследствие низкой востребованности разведанных запасов, а также значительного объема нераспределенного фонда недр</a:t>
            </a:r>
          </a:p>
        </p:txBody>
      </p:sp>
      <p:sp>
        <p:nvSpPr>
          <p:cNvPr id="27651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44152EA6-E72D-492E-BF0E-1A8B4E04DF8C}" type="slidenum">
              <a:rPr lang="ru-RU"/>
              <a:pPr/>
              <a:t>53</a:t>
            </a:fld>
            <a:endParaRPr lang="ru-RU"/>
          </a:p>
        </p:txBody>
      </p:sp>
      <p:sp>
        <p:nvSpPr>
          <p:cNvPr id="27653" name="Rectangle 31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689225" y="2825750"/>
            <a:ext cx="2984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094D19D0-3B16-4B72-B73F-CB68F9A97430}" type="datetime'''''''''''''м''''''''''''е''''''''''д''''''''''''''''ь'''''''">
              <a:rPr lang="ru-RU">
                <a:cs typeface="Arial" charset="0"/>
              </a:rPr>
              <a:pPr/>
              <a:t>медь</a:t>
            </a:fld>
            <a:endParaRPr lang="ru-RU">
              <a:cs typeface="Arial" charset="0"/>
            </a:endParaRPr>
          </a:p>
        </p:txBody>
      </p:sp>
      <p:sp>
        <p:nvSpPr>
          <p:cNvPr id="27654" name="Rectangle 29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571750" y="4683125"/>
            <a:ext cx="4159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88F19673-07BA-4708-985F-21C159AD3543}" type="datetime'''''''''''''''''с''''''''''''ви''''''н''''''е''ц'''">
              <a:rPr lang="ru-RU">
                <a:cs typeface="Arial" charset="0"/>
              </a:rPr>
              <a:pPr/>
              <a:t>свинец</a:t>
            </a:fld>
            <a:endParaRPr lang="ru-RU">
              <a:cs typeface="Arial" charset="0"/>
            </a:endParaRPr>
          </a:p>
        </p:txBody>
      </p:sp>
      <p:sp>
        <p:nvSpPr>
          <p:cNvPr id="27655" name="Rectangle 30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700338" y="3754438"/>
            <a:ext cx="269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1F2E90C3-D539-43E4-B64F-95444B7AECCE}" type="datetime'''''''''''ц''''''и''''''''''''''''''н''''к'">
              <a:rPr lang="ru-RU">
                <a:cs typeface="Arial" charset="0"/>
              </a:rPr>
              <a:pPr/>
              <a:t>цинк</a:t>
            </a:fld>
            <a:endParaRPr lang="ru-RU">
              <a:cs typeface="Arial" charset="0"/>
            </a:endParaRPr>
          </a:p>
        </p:txBody>
      </p:sp>
      <p:sp>
        <p:nvSpPr>
          <p:cNvPr id="27656" name="Text Box 55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85750" y="1812925"/>
            <a:ext cx="2270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Доля РФ в разведанных мировых запасах, %</a:t>
            </a:r>
          </a:p>
        </p:txBody>
      </p:sp>
      <p:sp>
        <p:nvSpPr>
          <p:cNvPr id="27657" name="Text Box 56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735263" y="1812925"/>
            <a:ext cx="1944687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Доля РФ в объемах мировой добыче, %</a:t>
            </a:r>
          </a:p>
        </p:txBody>
      </p:sp>
      <p:sp>
        <p:nvSpPr>
          <p:cNvPr id="27658" name="Text Box 57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292725" y="1819275"/>
            <a:ext cx="36004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Доля запасов категории </a:t>
            </a:r>
            <a:r>
              <a:rPr lang="en-US" sz="1200" b="1"/>
              <a:t>ABC</a:t>
            </a:r>
            <a:r>
              <a:rPr lang="en-US" sz="1200" b="1" baseline="-25000"/>
              <a:t>1</a:t>
            </a:r>
            <a:r>
              <a:rPr lang="en-US" sz="1200" b="1"/>
              <a:t>,</a:t>
            </a:r>
            <a:br>
              <a:rPr lang="en-US" sz="1200" b="1"/>
            </a:br>
            <a:r>
              <a:rPr lang="ru-RU" sz="1200" b="1"/>
              <a:t>находящихся в распределенном фонде</a:t>
            </a:r>
            <a:r>
              <a:rPr lang="en-US" sz="1200" b="1"/>
              <a:t>*, %</a:t>
            </a:r>
            <a:endParaRPr lang="ru-RU" sz="1200" b="1"/>
          </a:p>
        </p:txBody>
      </p:sp>
      <p:sp>
        <p:nvSpPr>
          <p:cNvPr id="27659" name="Text Box 58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87325" y="6016625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 Государственный доклад «О состоянии и использовании минерально-сырьевых ресурсов РФ в 2004 г.», </a:t>
            </a:r>
            <a:r>
              <a:rPr lang="en-US">
                <a:solidFill>
                  <a:srgbClr val="000000"/>
                </a:solidFill>
              </a:rPr>
              <a:t>USGS</a:t>
            </a:r>
          </a:p>
        </p:txBody>
      </p:sp>
      <p:sp>
        <p:nvSpPr>
          <p:cNvPr id="27660" name="Line 84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 flipH="1">
            <a:off x="5861050" y="2773363"/>
            <a:ext cx="2162175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7661" name="AutoShape 8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 rot="10800000">
            <a:off x="8074025" y="2697163"/>
            <a:ext cx="128588" cy="152400"/>
          </a:xfrm>
          <a:prstGeom prst="rightArrow">
            <a:avLst>
              <a:gd name="adj1" fmla="val 100000"/>
              <a:gd name="adj2" fmla="val 100000"/>
            </a:avLst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7662" name="Rectangle 80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294563" y="4894263"/>
            <a:ext cx="723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2DA4E25-3020-4736-9B36-B9F96F4E30FD}" type="datetime'''''''''''св''''''и''н''е''''''''ц'''''''">
              <a:rPr lang="ru-RU">
                <a:cs typeface="Arial" charset="0"/>
              </a:rPr>
              <a:pPr algn="ctr"/>
              <a:t>свинец</a:t>
            </a:fld>
            <a:endParaRPr lang="ru-RU">
              <a:cs typeface="Arial" charset="0"/>
            </a:endParaRPr>
          </a:p>
        </p:txBody>
      </p:sp>
      <p:sp>
        <p:nvSpPr>
          <p:cNvPr id="27663" name="Rectangle 81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8253413" y="2697163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1BCD31BE-5E88-4716-88EF-BE1B37520BFF}" type="datetime'''''''''''''''''''''''''''''''''''''''''''''''''10''''''0'">
              <a:rPr lang="ru-RU">
                <a:cs typeface="Arial" charset="0"/>
              </a:rPr>
              <a:pPr/>
              <a:t>100</a:t>
            </a:fld>
            <a:endParaRPr lang="ru-RU">
              <a:cs typeface="Arial" charset="0"/>
            </a:endParaRPr>
          </a:p>
        </p:txBody>
      </p:sp>
      <p:sp>
        <p:nvSpPr>
          <p:cNvPr id="27664" name="Rectangle 79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6580188" y="4894263"/>
            <a:ext cx="7143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5714996-6491-428E-B1FF-2F5363CB4326}" type="datetime'''ци''''''''н''''''''''''''''''''''''к'''''''">
              <a:rPr lang="ru-RU">
                <a:cs typeface="Arial" charset="0"/>
              </a:rPr>
              <a:pPr algn="ctr"/>
              <a:t>цинк</a:t>
            </a:fld>
            <a:endParaRPr lang="ru-RU">
              <a:cs typeface="Arial" charset="0"/>
            </a:endParaRPr>
          </a:p>
        </p:txBody>
      </p:sp>
      <p:sp>
        <p:nvSpPr>
          <p:cNvPr id="27665" name="Rectangle 62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856288" y="4894263"/>
            <a:ext cx="723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5F9D69E-5CED-4168-9A38-031FF9541796}" type="datetime'''''''м''''''''''''е''''''''''д''''''''''''''''''ь'''''''">
              <a:rPr lang="ru-RU">
                <a:cs typeface="Arial" charset="0"/>
              </a:rPr>
              <a:pPr algn="ctr"/>
              <a:t>медь</a:t>
            </a:fld>
            <a:endParaRPr lang="ru-RU">
              <a:cs typeface="Arial" charset="0"/>
            </a:endParaRPr>
          </a:p>
        </p:txBody>
      </p:sp>
      <p:graphicFrame>
        <p:nvGraphicFramePr>
          <p:cNvPr id="27650" name="Rectangle 51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7650" r:id="rId42" imgW="0" imgH="0" progId="">
              <p:embed/>
            </p:oleObj>
          </a:graphicData>
        </a:graphic>
      </p:graphicFrame>
      <p:sp>
        <p:nvSpPr>
          <p:cNvPr id="27666" name="Rectangle 60" hidden="1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83</a:t>
            </a:r>
          </a:p>
        </p:txBody>
      </p:sp>
      <p:sp>
        <p:nvSpPr>
          <p:cNvPr id="27667" name="Text Box 85"/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7740650" y="5805488"/>
            <a:ext cx="12954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/>
              <a:t>* </a:t>
            </a:r>
            <a:r>
              <a:rPr lang="ru-RU"/>
              <a:t>на 01.01.2005</a:t>
            </a:r>
          </a:p>
        </p:txBody>
      </p:sp>
      <p:sp>
        <p:nvSpPr>
          <p:cNvPr id="27668" name="Rectangle 97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1957388" y="2644775"/>
            <a:ext cx="419100" cy="51435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69" name="Rectangle 98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395288" y="3568700"/>
            <a:ext cx="1981200" cy="5222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70" name="Rectangle 99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395288" y="4500563"/>
            <a:ext cx="1981200" cy="51435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71" name="Line 100"/>
          <p:cNvSpPr>
            <a:spLocks noChangeShapeType="1"/>
          </p:cNvSpPr>
          <p:nvPr>
            <p:custDataLst>
              <p:tags r:id="rId21"/>
            </p:custDataLst>
          </p:nvPr>
        </p:nvSpPr>
        <p:spPr bwMode="auto">
          <a:xfrm>
            <a:off x="2376488" y="2444750"/>
            <a:ext cx="1587" cy="27797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72" name="Rectangle 101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214313" y="46720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</a:t>
            </a:r>
            <a:endParaRPr lang="ru-RU" sz="1800"/>
          </a:p>
        </p:txBody>
      </p:sp>
      <p:sp>
        <p:nvSpPr>
          <p:cNvPr id="27673" name="Rectangle 102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14313" y="374967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</a:t>
            </a:r>
            <a:endParaRPr lang="ru-RU" sz="1800"/>
          </a:p>
        </p:txBody>
      </p:sp>
      <p:sp>
        <p:nvSpPr>
          <p:cNvPr id="27674" name="Rectangle 103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1833563" y="281622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</a:t>
            </a:r>
            <a:endParaRPr lang="ru-RU" sz="1800"/>
          </a:p>
        </p:txBody>
      </p:sp>
      <p:sp>
        <p:nvSpPr>
          <p:cNvPr id="27675" name="AutoShape 104"/>
          <p:cNvSpPr>
            <a:spLocks noChangeAspect="1" noChangeArrowheads="1" noTextEdit="1"/>
          </p:cNvSpPr>
          <p:nvPr>
            <p:custDataLst>
              <p:tags r:id="rId25"/>
            </p:custDataLst>
          </p:nvPr>
        </p:nvSpPr>
        <p:spPr bwMode="auto">
          <a:xfrm>
            <a:off x="3175000" y="2349500"/>
            <a:ext cx="1381125" cy="283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76" name="Rectangle 10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3270250" y="2635250"/>
            <a:ext cx="647700" cy="4857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77" name="Rectangle 107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270250" y="3511550"/>
            <a:ext cx="419100" cy="4857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78" name="Rectangle 108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3270250" y="4387850"/>
            <a:ext cx="171450" cy="4857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79" name="Line 109"/>
          <p:cNvSpPr>
            <a:spLocks noChangeShapeType="1"/>
          </p:cNvSpPr>
          <p:nvPr>
            <p:custDataLst>
              <p:tags r:id="rId29"/>
            </p:custDataLst>
          </p:nvPr>
        </p:nvSpPr>
        <p:spPr bwMode="auto">
          <a:xfrm>
            <a:off x="3270250" y="2444750"/>
            <a:ext cx="1588" cy="2628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80" name="Rectangle 110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3498850" y="454977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</a:t>
            </a:r>
            <a:endParaRPr lang="ru-RU" sz="1800"/>
          </a:p>
        </p:txBody>
      </p:sp>
      <p:sp>
        <p:nvSpPr>
          <p:cNvPr id="27681" name="Rectangle 111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3736975" y="367347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</a:t>
            </a:r>
            <a:endParaRPr lang="ru-RU" sz="1800"/>
          </a:p>
        </p:txBody>
      </p:sp>
      <p:sp>
        <p:nvSpPr>
          <p:cNvPr id="27682" name="Rectangle 112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3965575" y="2797175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</a:t>
            </a:r>
            <a:endParaRPr lang="ru-RU" sz="1800"/>
          </a:p>
        </p:txBody>
      </p:sp>
      <p:sp>
        <p:nvSpPr>
          <p:cNvPr id="27683" name="Rectangle 115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6013450" y="3468688"/>
            <a:ext cx="409575" cy="13239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84" name="Rectangle 116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6737350" y="3192463"/>
            <a:ext cx="400050" cy="16002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85" name="Rectangle 117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7451725" y="3116263"/>
            <a:ext cx="409575" cy="16764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86" name="Line 118"/>
          <p:cNvSpPr>
            <a:spLocks noChangeShapeType="1"/>
          </p:cNvSpPr>
          <p:nvPr>
            <p:custDataLst>
              <p:tags r:id="rId36"/>
            </p:custDataLst>
          </p:nvPr>
        </p:nvSpPr>
        <p:spPr bwMode="auto">
          <a:xfrm>
            <a:off x="5861050" y="4792663"/>
            <a:ext cx="21621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7687" name="Rectangle 119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7585075" y="29352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83</a:t>
            </a:r>
            <a:endParaRPr lang="ru-RU" sz="1800"/>
          </a:p>
        </p:txBody>
      </p:sp>
      <p:sp>
        <p:nvSpPr>
          <p:cNvPr id="27688" name="Rectangle 120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6870700" y="30114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79</a:t>
            </a:r>
            <a:endParaRPr lang="ru-RU" sz="1800"/>
          </a:p>
        </p:txBody>
      </p:sp>
      <p:sp>
        <p:nvSpPr>
          <p:cNvPr id="27689" name="Rectangle 121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6146800" y="32877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66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7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Крупнейшие компании - производители меди - реализуют инвестпроекты, которые позволят увеличить добычу медных руд более чем на 6 млн. т в год</a:t>
            </a:r>
          </a:p>
        </p:txBody>
      </p:sp>
      <p:sp>
        <p:nvSpPr>
          <p:cNvPr id="28676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1FD8CA0-EB09-40E1-BE36-935A52A22DDB}" type="slidenum">
              <a:rPr lang="ru-RU"/>
              <a:pPr/>
              <a:t>54</a:t>
            </a:fld>
            <a:endParaRPr lang="ru-RU"/>
          </a:p>
        </p:txBody>
      </p:sp>
      <p:graphicFrame>
        <p:nvGraphicFramePr>
          <p:cNvPr id="28674" name="Object 35"/>
          <p:cNvGraphicFramePr>
            <a:graphicFrameLocks/>
          </p:cNvGraphicFramePr>
          <p:nvPr/>
        </p:nvGraphicFramePr>
        <p:xfrm>
          <a:off x="3059113" y="1916113"/>
          <a:ext cx="2000250" cy="2000250"/>
        </p:xfrm>
        <a:graphic>
          <a:graphicData uri="http://schemas.openxmlformats.org/presentationml/2006/ole">
            <p:oleObj spid="_x0000_s28674" name="Диаграмма" r:id="rId31" imgW="2000334" imgH="2000160" progId="MSGraph.Chart.8">
              <p:embed followColorScheme="full"/>
            </p:oleObj>
          </a:graphicData>
        </a:graphic>
      </p:graphicFrame>
      <p:sp>
        <p:nvSpPr>
          <p:cNvPr id="28678" name="Rectangle 37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3079750" y="3579813"/>
            <a:ext cx="3302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2AA3247-6FCF-4AB3-A5B1-AB023BCAC50A}" type="datetime'''''''''У''''Г''''''''''''М''''К'''''">
              <a:rPr lang="ru-RU">
                <a:cs typeface="Arial" charset="0"/>
              </a:rPr>
              <a:pPr algn="r"/>
              <a:t>УГМК</a:t>
            </a:fld>
            <a:endParaRPr lang="ru-RU">
              <a:cs typeface="Arial" charset="0"/>
            </a:endParaRPr>
          </a:p>
        </p:txBody>
      </p:sp>
      <p:sp>
        <p:nvSpPr>
          <p:cNvPr id="28679" name="Rectangle 42"/>
          <p:cNvSpPr>
            <a:spLocks noChangeArrowheads="1"/>
          </p:cNvSpPr>
          <p:nvPr>
            <p:custDataLst>
              <p:tags r:id="rId4"/>
            </p:custDataLst>
          </p:nvPr>
        </p:nvSpPr>
        <p:spPr bwMode="gray">
          <a:xfrm>
            <a:off x="3487738" y="2212975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D8F12E29-274B-485B-A4F6-2B461D9571B1}" type="datetime'''''''''1''''''''''9''''''''''%'''''">
              <a:rPr lang="ru-RU">
                <a:solidFill>
                  <a:schemeClr val="bg1"/>
                </a:solidFill>
                <a:cs typeface="Arial" charset="0"/>
              </a:rPr>
              <a:pPr algn="ctr"/>
              <a:t>19%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28680" name="Rectangle 38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284538" y="1981200"/>
            <a:ext cx="2651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92ECEC1-4D9D-48DF-993E-DC7C2F3E2844}" type="datetime'''''''''''''''''''''Р''''''''''''''''''''''''''''''МК'''">
              <a:rPr lang="ru-RU">
                <a:cs typeface="Arial" charset="0"/>
              </a:rPr>
              <a:pPr algn="r"/>
              <a:t>РМК</a:t>
            </a:fld>
            <a:endParaRPr lang="ru-RU">
              <a:cs typeface="Arial" charset="0"/>
            </a:endParaRPr>
          </a:p>
        </p:txBody>
      </p:sp>
      <p:sp>
        <p:nvSpPr>
          <p:cNvPr id="28681" name="Text Box 6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1258888" y="1196975"/>
            <a:ext cx="597693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Структура производства медного концентрата в РФ, 2006 г.</a:t>
            </a:r>
          </a:p>
        </p:txBody>
      </p:sp>
      <p:sp>
        <p:nvSpPr>
          <p:cNvPr id="28682" name="Rectangle 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292725" y="1773238"/>
            <a:ext cx="3743325" cy="4319587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b"/>
          <a:lstStyle/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строительство рудника "Скалистый" производительностью 3,0 млн. т в год. Срок выхода на проектную мощность – 2019 г.;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освоение нижних горизонтов рудника «Таймырский», что позволит увеличить добычу богатых руд до 4 млн. т в год к 2011 г.;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расширение добычи медистых руд на руднике "Октябрьский" до 3 млн. т в год.; 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расширение добычи медистых руд на руднике "Комсомольский" до 2,5 млн. т в год (при общей производительности 4,3 млн. т в год)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вскрытие новых залежей на рудниках "Комсомольский", "Октябрьский" и "Заполярный";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строительство и выход на проектную мощность в 6 млн. т руды в год рудника "Северный-Глубокий" в 2010 г., позволяющее полностью компенсировать прекращение добычи руды на открытом руднике "Центральный" и обеспечить поддержание добычи на Кольском п-ове на уровне 7,5 млн. т руды в год.</a:t>
            </a:r>
          </a:p>
        </p:txBody>
      </p:sp>
      <p:sp>
        <p:nvSpPr>
          <p:cNvPr id="28683" name="Line 9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>
            <a:off x="6896100" y="2439988"/>
            <a:ext cx="1271588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8684" name="Line 8"/>
          <p:cNvSpPr>
            <a:spLocks noChangeShapeType="1"/>
          </p:cNvSpPr>
          <p:nvPr>
            <p:custDataLst>
              <p:tags r:id="rId9"/>
            </p:custDataLst>
          </p:nvPr>
        </p:nvSpPr>
        <p:spPr bwMode="auto">
          <a:xfrm>
            <a:off x="7905750" y="2335213"/>
            <a:ext cx="261938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8685" name="Line 10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 flipV="1">
            <a:off x="8129588" y="2332038"/>
            <a:ext cx="0" cy="1111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8686" name="Rectangle 13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6110288" y="3017838"/>
            <a:ext cx="1009650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26EB6DD-DC57-4B68-8A47-C065407B7084}" type="datetime'''''''2''''''''''0''''''''''''''''''''''''''''''''05'">
              <a:rPr lang="ru-RU" sz="800">
                <a:cs typeface="Arial" charset="0"/>
              </a:rPr>
              <a:pPr algn="ctr"/>
              <a:t>2005</a:t>
            </a:fld>
            <a:endParaRPr lang="ru-RU" sz="800">
              <a:cs typeface="Arial" charset="0"/>
            </a:endParaRPr>
          </a:p>
        </p:txBody>
      </p:sp>
      <p:sp>
        <p:nvSpPr>
          <p:cNvPr id="28687" name="Rectangle 12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119938" y="3017838"/>
            <a:ext cx="1009650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FE1D097-2A9D-4D23-A8C7-AE643BEC9467}" type="datetime'''''''''''''''''''2''''''''''''''''0''''''''''''''''1''5'''">
              <a:rPr lang="ru-RU" sz="800">
                <a:cs typeface="Arial" charset="0"/>
              </a:rPr>
              <a:pPr algn="ctr"/>
              <a:t>2015</a:t>
            </a:fld>
            <a:endParaRPr lang="ru-RU" sz="800">
              <a:cs typeface="Arial" charset="0"/>
            </a:endParaRPr>
          </a:p>
        </p:txBody>
      </p:sp>
      <p:sp>
        <p:nvSpPr>
          <p:cNvPr id="28688" name="Oval 11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8215313" y="2309813"/>
            <a:ext cx="373062" cy="1555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B9A77047-40EE-4DA3-A05B-EFAB68DF8E18}" type="datetime'''''''+''''''2''3''''''''%'''''''''">
              <a:rPr lang="ru-RU" sz="800" b="1">
                <a:cs typeface="Arial" charset="0"/>
              </a:rPr>
              <a:pPr algn="ctr">
                <a:lnSpc>
                  <a:spcPct val="90000"/>
                </a:lnSpc>
              </a:pPr>
              <a:t>+23%</a:t>
            </a:fld>
            <a:endParaRPr lang="ru-RU" sz="800" b="1">
              <a:cs typeface="Arial" charset="0"/>
            </a:endParaRPr>
          </a:p>
        </p:txBody>
      </p:sp>
      <p:sp>
        <p:nvSpPr>
          <p:cNvPr id="28689" name="Text Box 16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724525" y="1947863"/>
            <a:ext cx="28067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Общий объем добычи руды, млн. т</a:t>
            </a:r>
          </a:p>
        </p:txBody>
      </p:sp>
      <p:sp>
        <p:nvSpPr>
          <p:cNvPr id="28690" name="Rectangle 17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153988" y="4292600"/>
            <a:ext cx="5040312" cy="1800225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модернизация Гайского ГОКа с увеличением его выпуска на 2,7 млн. т руды к 2010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начало в 2007 г. освоение второй очереди Волковского ванадиево-железо-медного месторождения, где ведется строительство рудника мощностью более 700 тыс. т руды в год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освоение Султановского месторождения, подразумевающее добычу более 500 тыс. т руды в год и планируемое до середины 2009 года. 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разработка Корбалихинского месторождения с проектной мощностью ГОКа 800 тыс. т руды в год. Срок реализации – 2007-2010 гг.</a:t>
            </a:r>
          </a:p>
        </p:txBody>
      </p:sp>
      <p:sp>
        <p:nvSpPr>
          <p:cNvPr id="28691" name="Rectangle 1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166688" y="1773238"/>
            <a:ext cx="2749550" cy="2447925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18000" tIns="10800" rIns="18000" bIns="10800" anchor="ctr"/>
          <a:lstStyle/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создание рудника «Маукский» ежегодной производительностью 200 тыс. т руды в 2007 году, 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запуск рудника Чебачий производительностью 800 тыс. т в 2008 году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строительство второй обогатительной фабрики на Коктаусском месторождении, что позволит увеличить мощность до 4,5 млн. т руды к 2008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разработка Левихинской группы месторождений, объем добычи руды к 2010 г. составит 200 тыс. т</a:t>
            </a:r>
          </a:p>
        </p:txBody>
      </p:sp>
      <p:sp>
        <p:nvSpPr>
          <p:cNvPr id="28692" name="Text Box 19"/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07950" y="1744663"/>
            <a:ext cx="20875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 b="1"/>
              <a:t>Русская медная компания</a:t>
            </a:r>
          </a:p>
        </p:txBody>
      </p:sp>
      <p:sp>
        <p:nvSpPr>
          <p:cNvPr id="28693" name="Text Box 20"/>
          <p:cNvSpPr txBox="1"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120650" y="4264025"/>
            <a:ext cx="20875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 b="1"/>
              <a:t>УГМК</a:t>
            </a:r>
          </a:p>
        </p:txBody>
      </p:sp>
      <p:sp>
        <p:nvSpPr>
          <p:cNvPr id="28694" name="Text Box 21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246688" y="1744663"/>
            <a:ext cx="20875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 b="1"/>
              <a:t>ГМК Норильский никель</a:t>
            </a:r>
          </a:p>
        </p:txBody>
      </p:sp>
      <p:sp>
        <p:nvSpPr>
          <p:cNvPr id="28695" name="Text Box 22"/>
          <p:cNvSpPr txBox="1"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161925" y="6084888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28696" name="Rectangle 29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6334125" y="2439988"/>
            <a:ext cx="561975" cy="47625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8697" name="Rectangle 30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7343775" y="2335213"/>
            <a:ext cx="561975" cy="5810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8698" name="Line 31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>
            <a:off x="6115050" y="2916238"/>
            <a:ext cx="20193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8699" name="Rectangle 32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7572375" y="2182813"/>
            <a:ext cx="114300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800">
                <a:solidFill>
                  <a:srgbClr val="000000"/>
                </a:solidFill>
              </a:rPr>
              <a:t>26</a:t>
            </a:r>
            <a:endParaRPr lang="ru-RU" sz="1800"/>
          </a:p>
        </p:txBody>
      </p:sp>
      <p:sp>
        <p:nvSpPr>
          <p:cNvPr id="28700" name="Rectangle 33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6553200" y="2287588"/>
            <a:ext cx="114300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800">
                <a:solidFill>
                  <a:srgbClr val="000000"/>
                </a:solidFill>
              </a:rPr>
              <a:t>21</a:t>
            </a:r>
            <a:endParaRPr lang="ru-RU" sz="1800"/>
          </a:p>
        </p:txBody>
      </p:sp>
      <p:sp>
        <p:nvSpPr>
          <p:cNvPr id="28701" name="Text Box 39"/>
          <p:cNvSpPr txBox="1"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3635375" y="1628775"/>
            <a:ext cx="16176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ГМК Норильский никель</a:t>
            </a:r>
          </a:p>
        </p:txBody>
      </p:sp>
      <p:sp>
        <p:nvSpPr>
          <p:cNvPr id="28702" name="Line 41"/>
          <p:cNvSpPr>
            <a:spLocks noChangeShapeType="1"/>
          </p:cNvSpPr>
          <p:nvPr>
            <p:custDataLst>
              <p:tags r:id="rId27"/>
            </p:custDataLst>
          </p:nvPr>
        </p:nvSpPr>
        <p:spPr bwMode="auto">
          <a:xfrm flipH="1">
            <a:off x="4427538" y="1844675"/>
            <a:ext cx="73025" cy="504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graphicFrame>
        <p:nvGraphicFramePr>
          <p:cNvPr id="28675" name="Rectangle 1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8675" r:id="rId32" imgW="0" imgH="0" progId="">
              <p:embed/>
            </p:oleObj>
          </a:graphicData>
        </a:graphic>
      </p:graphicFrame>
      <p:sp>
        <p:nvSpPr>
          <p:cNvPr id="28703" name="Rectangle 15" hidden="1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19%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00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ru-RU" smtClean="0"/>
              <a:t>Высокая загрузка производственных мощностей обуславливает необходимость создания новых заводов, что позволит увеличить к 2015 г. выпуск рафинированной меди на 80 тыс. т</a:t>
            </a:r>
          </a:p>
        </p:txBody>
      </p:sp>
      <p:sp>
        <p:nvSpPr>
          <p:cNvPr id="2969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3618C297-AB7F-46CB-ACC7-368AA9A77176}" type="slidenum">
              <a:rPr lang="ru-RU"/>
              <a:pPr/>
              <a:t>55</a:t>
            </a:fld>
            <a:endParaRPr lang="ru-RU"/>
          </a:p>
        </p:txBody>
      </p:sp>
      <p:sp>
        <p:nvSpPr>
          <p:cNvPr id="29701" name="Line 27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5545138" y="2152650"/>
            <a:ext cx="2647950" cy="1809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29702" name="Rectangle 2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7750175" y="4946650"/>
            <a:ext cx="8858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9FFF778-5C31-4D48-B5AC-30284FDE9192}" type="datetime'2''''''''''''''''''0''''''''''''''''''''''''''''''''''1''5'">
              <a:rPr lang="ru-RU">
                <a:cs typeface="Arial" charset="0"/>
              </a:rPr>
              <a:pPr algn="ctr"/>
              <a:t>2015</a:t>
            </a:fld>
            <a:endParaRPr lang="ru-RU">
              <a:cs typeface="Arial" charset="0"/>
            </a:endParaRPr>
          </a:p>
        </p:txBody>
      </p:sp>
      <p:sp>
        <p:nvSpPr>
          <p:cNvPr id="29703" name="Rectangle 9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988050" y="4946650"/>
            <a:ext cx="8858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8AD8DD1-B1A8-41F8-8B2D-D4CB3FBBFF88}" type="datetime'2''''''00''''''''''''''''''8'''''''''''">
              <a:rPr lang="ru-RU">
                <a:cs typeface="Arial" charset="0"/>
              </a:rPr>
              <a:pPr algn="ctr"/>
              <a:t>2008</a:t>
            </a:fld>
            <a:endParaRPr lang="ru-RU">
              <a:cs typeface="Arial" charset="0"/>
            </a:endParaRPr>
          </a:p>
        </p:txBody>
      </p:sp>
      <p:sp>
        <p:nvSpPr>
          <p:cNvPr id="29704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102225" y="4946650"/>
            <a:ext cx="8858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03A4967-49DA-49EA-A75A-01A75DA612D8}" type="datetime'''''20''''''''''''''''''0''''''''''''6''''''''''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29705" name="Oval 26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6665913" y="2146300"/>
            <a:ext cx="40640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436D0BA9-668C-4DEA-9CF1-2C6720C8A71C}" type="datetime'0'''',''''''''''''''''''''''''''''''''''''''''9''%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0,9%</a:t>
            </a:fld>
            <a:endParaRPr lang="ru-RU" b="1">
              <a:cs typeface="Arial" charset="0"/>
            </a:endParaRPr>
          </a:p>
        </p:txBody>
      </p:sp>
      <p:sp>
        <p:nvSpPr>
          <p:cNvPr id="29706" name="Rectangle 11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873875" y="4946650"/>
            <a:ext cx="8763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D0284A7C-BC9C-4912-8901-170EEDC8102F}" type="datetime'''''''''''''''''2''0''''''''1''0'''''''''''''''''''">
              <a:rPr lang="ru-RU">
                <a:cs typeface="Arial" charset="0"/>
              </a:rPr>
              <a:pPr algn="ctr"/>
              <a:t>2010</a:t>
            </a:fld>
            <a:endParaRPr lang="ru-RU">
              <a:cs typeface="Arial" charset="0"/>
            </a:endParaRPr>
          </a:p>
        </p:txBody>
      </p:sp>
      <p:sp>
        <p:nvSpPr>
          <p:cNvPr id="29707" name="AutoShape 2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221288" y="5373688"/>
            <a:ext cx="2519362" cy="503237"/>
          </a:xfrm>
          <a:prstGeom prst="wedgeRoundRectCallout">
            <a:avLst>
              <a:gd name="adj1" fmla="val -32167"/>
              <a:gd name="adj2" fmla="val -94162"/>
              <a:gd name="adj3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tIns="10800" rIns="18000" bIns="10800" anchor="ctr"/>
          <a:lstStyle/>
          <a:p>
            <a:pPr algn="ctr"/>
            <a:r>
              <a:rPr lang="ru-RU" sz="1400"/>
              <a:t>текущая загрузка мощностей – около </a:t>
            </a:r>
            <a:r>
              <a:rPr lang="en-US" sz="1400"/>
              <a:t>100%</a:t>
            </a:r>
            <a:endParaRPr lang="ru-RU" sz="1400"/>
          </a:p>
        </p:txBody>
      </p:sp>
      <p:graphicFrame>
        <p:nvGraphicFramePr>
          <p:cNvPr id="29698" name="Rectangle 1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29698" r:id="rId15" imgW="0" imgH="0" progId="">
              <p:embed/>
            </p:oleObj>
          </a:graphicData>
        </a:graphic>
      </p:graphicFrame>
      <p:sp>
        <p:nvSpPr>
          <p:cNvPr id="29708" name="Rectangle 5" hidden="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1.090</a:t>
            </a:r>
          </a:p>
        </p:txBody>
      </p:sp>
      <p:sp>
        <p:nvSpPr>
          <p:cNvPr id="29709" name="Rectangle 28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95288" y="1630363"/>
            <a:ext cx="3743325" cy="4319587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tIns="10800" rIns="18000" bIns="10800" anchor="ctr"/>
          <a:lstStyle/>
          <a:p>
            <a:r>
              <a:rPr lang="ru-RU" b="1"/>
              <a:t>ГМК Норильский никель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планируется поддержание объема производства на уровне примерно 420 тыс. т в год;</a:t>
            </a:r>
          </a:p>
          <a:p>
            <a:r>
              <a:rPr lang="ru-RU" b="1"/>
              <a:t>УГМК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строительство второй очереди нового цеха электролиза на «Уралэлектромедь» мощностью 150 тыс. т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создание на «Кировском заводе по обработке цветных металлов» к 2009 г. производства полного цикла мощностью 11 тыс. т в год. Объем инвестиций 25 млн. долл.</a:t>
            </a:r>
          </a:p>
          <a:p>
            <a:r>
              <a:rPr lang="ru-RU" b="1"/>
              <a:t>Русская медная компания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модернизация «Кыштымского медеэлектролитного завода», предусматривающее строительство:</a:t>
            </a:r>
          </a:p>
          <a:p>
            <a:pPr marL="714375" lvl="2" indent="-173038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третьего цеха электролиза меди мощностью 100 тыс. т в год. Срок реализации – 2007 г., объем инвестиций - 70 млн. долл.</a:t>
            </a:r>
          </a:p>
          <a:p>
            <a:pPr marL="714375" lvl="2" indent="-173038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линии по производству медной катанки мощностью 75 тыс. т в год. Срок реализации – 2007 г., объем инвестиций - 20 млн. долл.</a:t>
            </a:r>
          </a:p>
          <a:p>
            <a:pPr marL="361950" lvl="1" indent="-182563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модернизация завода «Карабашмедь», предусматривающее строительство в 2007 г. обогатительной фабрики мощностью до 1 млн. т шихты в год и второй очереди сернокислотного производства в цехе утилизации газов предприятия (2007-2008), в результате чего мощность предприятия увеличится до 180-190 тыс. т черновой меди</a:t>
            </a:r>
          </a:p>
          <a:p>
            <a:pPr marL="361950" lvl="1" indent="-182563">
              <a:buFontTx/>
              <a:buChar char="•"/>
            </a:pPr>
            <a:endParaRPr lang="ru-RU"/>
          </a:p>
        </p:txBody>
      </p:sp>
      <p:sp>
        <p:nvSpPr>
          <p:cNvPr id="29710" name="Text Box 29"/>
          <p:cNvSpPr txBox="1">
            <a:spLocks noChangeArrowheads="1"/>
          </p:cNvSpPr>
          <p:nvPr/>
        </p:nvSpPr>
        <p:spPr bwMode="auto">
          <a:xfrm>
            <a:off x="611188" y="1196975"/>
            <a:ext cx="3024187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Крупнейшие проекты по развитию производственных мощностей</a:t>
            </a:r>
          </a:p>
        </p:txBody>
      </p:sp>
      <p:sp>
        <p:nvSpPr>
          <p:cNvPr id="29711" name="Text Box 30"/>
          <p:cNvSpPr txBox="1">
            <a:spLocks noChangeArrowheads="1"/>
          </p:cNvSpPr>
          <p:nvPr/>
        </p:nvSpPr>
        <p:spPr bwMode="auto">
          <a:xfrm>
            <a:off x="5003800" y="1196975"/>
            <a:ext cx="3779838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Прогноз объемов производства рафинированной меди в РФ, тыс. т</a:t>
            </a:r>
          </a:p>
        </p:txBody>
      </p:sp>
      <p:sp>
        <p:nvSpPr>
          <p:cNvPr id="29712" name="Text Box 3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96850" y="6046788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</a:t>
            </a:r>
            <a:r>
              <a:rPr lang="ru-RU">
                <a:solidFill>
                  <a:srgbClr val="000000"/>
                </a:solidFill>
              </a:rPr>
              <a:t>«Стратегия развития металлургической промышленности РФ на период до 2015 г.»; </a:t>
            </a:r>
            <a:r>
              <a:rPr lang="en-US">
                <a:solidFill>
                  <a:srgbClr val="000000"/>
                </a:solidFill>
              </a:rPr>
              <a:t>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29713" name="Rectangle 35"/>
          <p:cNvSpPr>
            <a:spLocks noChangeArrowheads="1"/>
          </p:cNvSpPr>
          <p:nvPr/>
        </p:nvSpPr>
        <p:spPr bwMode="auto">
          <a:xfrm>
            <a:off x="5297488" y="2625725"/>
            <a:ext cx="495300" cy="22177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9714" name="Rectangle 36"/>
          <p:cNvSpPr>
            <a:spLocks noChangeArrowheads="1"/>
          </p:cNvSpPr>
          <p:nvPr/>
        </p:nvSpPr>
        <p:spPr bwMode="auto">
          <a:xfrm>
            <a:off x="6183313" y="2587625"/>
            <a:ext cx="495300" cy="22558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9715" name="Rectangle 37"/>
          <p:cNvSpPr>
            <a:spLocks noChangeArrowheads="1"/>
          </p:cNvSpPr>
          <p:nvPr/>
        </p:nvSpPr>
        <p:spPr bwMode="auto">
          <a:xfrm>
            <a:off x="7067550" y="2568575"/>
            <a:ext cx="485775" cy="22748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9716" name="Rectangle 38"/>
          <p:cNvSpPr>
            <a:spLocks noChangeArrowheads="1"/>
          </p:cNvSpPr>
          <p:nvPr/>
        </p:nvSpPr>
        <p:spPr bwMode="auto">
          <a:xfrm>
            <a:off x="7943850" y="2444750"/>
            <a:ext cx="495300" cy="23987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9717" name="Line 39"/>
          <p:cNvSpPr>
            <a:spLocks noChangeShapeType="1"/>
          </p:cNvSpPr>
          <p:nvPr/>
        </p:nvSpPr>
        <p:spPr bwMode="auto">
          <a:xfrm>
            <a:off x="5106988" y="4843463"/>
            <a:ext cx="3532187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29718" name="Rectangle 40"/>
          <p:cNvSpPr>
            <a:spLocks noChangeArrowheads="1"/>
          </p:cNvSpPr>
          <p:nvPr/>
        </p:nvSpPr>
        <p:spPr bwMode="auto">
          <a:xfrm>
            <a:off x="8039100" y="2254250"/>
            <a:ext cx="314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1 090</a:t>
            </a:r>
            <a:endParaRPr lang="ru-RU" sz="1800"/>
          </a:p>
        </p:txBody>
      </p:sp>
      <p:sp>
        <p:nvSpPr>
          <p:cNvPr id="29719" name="Rectangle 41"/>
          <p:cNvSpPr>
            <a:spLocks noChangeArrowheads="1"/>
          </p:cNvSpPr>
          <p:nvPr/>
        </p:nvSpPr>
        <p:spPr bwMode="auto">
          <a:xfrm>
            <a:off x="7162800" y="2387600"/>
            <a:ext cx="314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1 034</a:t>
            </a:r>
            <a:endParaRPr lang="ru-RU" sz="1800"/>
          </a:p>
        </p:txBody>
      </p:sp>
      <p:sp>
        <p:nvSpPr>
          <p:cNvPr id="29720" name="Rectangle 42"/>
          <p:cNvSpPr>
            <a:spLocks noChangeArrowheads="1"/>
          </p:cNvSpPr>
          <p:nvPr/>
        </p:nvSpPr>
        <p:spPr bwMode="auto">
          <a:xfrm>
            <a:off x="6269038" y="2406650"/>
            <a:ext cx="314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1 024</a:t>
            </a:r>
            <a:endParaRPr lang="ru-RU" sz="1800"/>
          </a:p>
        </p:txBody>
      </p:sp>
      <p:sp>
        <p:nvSpPr>
          <p:cNvPr id="29721" name="Rectangle 43"/>
          <p:cNvSpPr>
            <a:spLocks noChangeArrowheads="1"/>
          </p:cNvSpPr>
          <p:nvPr/>
        </p:nvSpPr>
        <p:spPr bwMode="auto">
          <a:xfrm>
            <a:off x="5383213" y="2444750"/>
            <a:ext cx="314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1 009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4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250825" y="209550"/>
            <a:ext cx="7772400" cy="609600"/>
          </a:xfrm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ru-RU" smtClean="0"/>
              <a:t>Реализация инвестиционных проектов позволит увеличить мощности по добыче цинковой руды на 6,5 млн. т, выпуска концентрата на 50 тыс. т, а рафинированного цинка – на 290 тыс. т к 2012 г.</a:t>
            </a:r>
          </a:p>
        </p:txBody>
      </p:sp>
      <p:sp>
        <p:nvSpPr>
          <p:cNvPr id="30723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02C50683-3C39-4D1E-9218-B2BE09FE8632}" type="slidenum">
              <a:rPr lang="ru-RU"/>
              <a:pPr/>
              <a:t>56</a:t>
            </a:fld>
            <a:endParaRPr lang="ru-RU"/>
          </a:p>
        </p:txBody>
      </p:sp>
      <p:sp>
        <p:nvSpPr>
          <p:cNvPr id="30725" name="Line 35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6130925" y="1893888"/>
            <a:ext cx="2343150" cy="1476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0726" name="Oval 3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7070725" y="2535238"/>
            <a:ext cx="46355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60E80074-87F9-47DB-A2F4-DC97F8D61EC9}" type="datetime'''+''''''''''1''''''''''''3''''%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+13%</a:t>
            </a:fld>
            <a:endParaRPr lang="ru-RU" b="1">
              <a:cs typeface="Arial" charset="0"/>
            </a:endParaRPr>
          </a:p>
        </p:txBody>
      </p:sp>
      <p:sp>
        <p:nvSpPr>
          <p:cNvPr id="30727" name="Rectangle 33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240713" y="5565775"/>
            <a:ext cx="466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088B4A17-927B-4AA1-A636-03856DCE2ADA}" type="datetime'''''20''1''''''''''''''''''''''1'''''''''''">
              <a:rPr lang="ru-RU">
                <a:cs typeface="Arial" charset="0"/>
              </a:rPr>
              <a:pPr algn="ctr"/>
              <a:t>2011</a:t>
            </a:fld>
            <a:endParaRPr lang="ru-RU">
              <a:cs typeface="Arial" charset="0"/>
            </a:endParaRPr>
          </a:p>
        </p:txBody>
      </p:sp>
      <p:sp>
        <p:nvSpPr>
          <p:cNvPr id="30728" name="Rectangle 32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7773988" y="5565775"/>
            <a:ext cx="466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B9AEAD2F-94F7-4647-95C1-45959C0D9E6A}" type="datetime'''''''''''''''''''''''''''''''''20''1''''''''0'''''''''''''">
              <a:rPr lang="ru-RU">
                <a:cs typeface="Arial" charset="0"/>
              </a:rPr>
              <a:pPr algn="ctr"/>
              <a:t>2010</a:t>
            </a:fld>
            <a:endParaRPr lang="ru-RU">
              <a:cs typeface="Arial" charset="0"/>
            </a:endParaRPr>
          </a:p>
        </p:txBody>
      </p:sp>
      <p:sp>
        <p:nvSpPr>
          <p:cNvPr id="30729" name="Rectangle 2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897563" y="5565775"/>
            <a:ext cx="466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435894BD-0940-417F-B10A-F08B74293310}" type="datetime'''''20''''''''''''0''''''''''''''''''''''''''''6''''''''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30730" name="Rectangle 2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364288" y="5565775"/>
            <a:ext cx="466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6F2A44A-B251-41EA-89FC-F12220681FC8}" type="datetime'''''''''''2''''''0''''''07'">
              <a:rPr lang="ru-RU">
                <a:cs typeface="Arial" charset="0"/>
              </a:rPr>
              <a:pPr algn="ctr"/>
              <a:t>2007</a:t>
            </a:fld>
            <a:endParaRPr lang="ru-RU">
              <a:cs typeface="Arial" charset="0"/>
            </a:endParaRPr>
          </a:p>
        </p:txBody>
      </p:sp>
      <p:sp>
        <p:nvSpPr>
          <p:cNvPr id="30731" name="Rectangle 3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831013" y="5565775"/>
            <a:ext cx="4762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2E70E1C-2909-49A0-8769-8FFCFA4BABAE}" type="datetime'200''''''''''''''''8'''''''''''''''''''''">
              <a:rPr lang="ru-RU">
                <a:cs typeface="Arial" charset="0"/>
              </a:rPr>
              <a:pPr algn="ctr"/>
              <a:t>2008</a:t>
            </a:fld>
            <a:endParaRPr lang="ru-RU">
              <a:cs typeface="Arial" charset="0"/>
            </a:endParaRPr>
          </a:p>
        </p:txBody>
      </p:sp>
      <p:sp>
        <p:nvSpPr>
          <p:cNvPr id="30732" name="Rectangle 3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307263" y="5565775"/>
            <a:ext cx="466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3726EC2-A4FE-44D4-ABE7-1453FD3C4F3B}" type="datetime'2''''''''''00''''''''''9'''">
              <a:rPr lang="ru-RU">
                <a:cs typeface="Arial" charset="0"/>
              </a:rPr>
              <a:pPr algn="ctr"/>
              <a:t>2009</a:t>
            </a:fld>
            <a:endParaRPr lang="ru-RU">
              <a:cs typeface="Arial" charset="0"/>
            </a:endParaRPr>
          </a:p>
        </p:txBody>
      </p:sp>
      <p:graphicFrame>
        <p:nvGraphicFramePr>
          <p:cNvPr id="30722" name="Rectangle 1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0722" r:id="rId18" imgW="0" imgH="0" progId="">
              <p:embed/>
            </p:oleObj>
          </a:graphicData>
        </a:graphic>
      </p:graphicFrame>
      <p:sp>
        <p:nvSpPr>
          <p:cNvPr id="30733" name="Rectangle 5" hidden="1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450</a:t>
            </a:r>
          </a:p>
        </p:txBody>
      </p:sp>
      <p:sp>
        <p:nvSpPr>
          <p:cNvPr id="30734" name="Text Box 36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5940425" y="1341438"/>
            <a:ext cx="28813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Прогноз объемов выпуска рафинированного цинка, тыс. т</a:t>
            </a:r>
          </a:p>
        </p:txBody>
      </p:sp>
      <p:sp>
        <p:nvSpPr>
          <p:cNvPr id="30735" name="Rectangle 37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50825" y="1341438"/>
            <a:ext cx="5329238" cy="2447925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ru-RU" sz="1200" b="1"/>
              <a:t>Развитие сырьевой базы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«Челябинский цинковый завод» (группа ЧТПЗ) будет разрабатывать Амурское месторождение (Челябинская обл.), где будет построен ГОК мощностью 50 тыс. т концентрата, срок реализации – 2010 г., инвестиции – более 100 млн. долл.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«Казцинк» и </a:t>
            </a:r>
            <a:r>
              <a:rPr lang="en-US" sz="1200"/>
              <a:t>Highland Gold Mining </a:t>
            </a:r>
            <a:r>
              <a:rPr lang="ru-RU" sz="1200"/>
              <a:t>планируют разработку Новоширокинского месторождения в Читинской области с планируемым объемом годовой добычи 450 тыс. т руды. Срок реализации – 2008 г., инвестиции – 36 млн. долл.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«Металлы Восточной Сибири» (ИФК «Метрополь») планируют разработку месторождений в Бурятии: Озерного (проектная мощность – 6 млн. т руды в год, срок реализации – 2012, инвестиции – 35 млн. долл.,), Назаровского и Холоднинского</a:t>
            </a:r>
          </a:p>
        </p:txBody>
      </p:sp>
      <p:sp>
        <p:nvSpPr>
          <p:cNvPr id="30736" name="Rectangle 38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250825" y="3933825"/>
            <a:ext cx="5329238" cy="1944688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ru-RU" sz="1200" b="1"/>
              <a:t>Развитие производственной базы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УГМК планирует строительство цинкового завода в г.Кировограде, (Свердловская обл.) мощность 150 тыс. т, срок реализации – 2009-2010 гг.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«Русская медная компания» планирует строительство цинкового завода в Оренбургской области мощностью 100 тыс. т, срок реализации – 2009-2010 гг.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«Челябинский цинковый завод» (группа ЧТПЗ) планирует расширение мощностей на 40 тыс. т, срок реализации – 2009 г., инвестиции – 30 млн. долл</a:t>
            </a:r>
          </a:p>
        </p:txBody>
      </p:sp>
      <p:sp>
        <p:nvSpPr>
          <p:cNvPr id="30737" name="Text Box 39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00025" y="601821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30738" name="Rectangle 42"/>
          <p:cNvSpPr>
            <a:spLocks noChangeArrowheads="1"/>
          </p:cNvSpPr>
          <p:nvPr/>
        </p:nvSpPr>
        <p:spPr bwMode="auto">
          <a:xfrm>
            <a:off x="6002338" y="3776663"/>
            <a:ext cx="257175" cy="16859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39" name="Rectangle 43"/>
          <p:cNvSpPr>
            <a:spLocks noChangeArrowheads="1"/>
          </p:cNvSpPr>
          <p:nvPr/>
        </p:nvSpPr>
        <p:spPr bwMode="auto">
          <a:xfrm>
            <a:off x="6469063" y="3568700"/>
            <a:ext cx="257175" cy="18938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40" name="Rectangle 44"/>
          <p:cNvSpPr>
            <a:spLocks noChangeArrowheads="1"/>
          </p:cNvSpPr>
          <p:nvPr/>
        </p:nvSpPr>
        <p:spPr bwMode="auto">
          <a:xfrm>
            <a:off x="6935788" y="3492500"/>
            <a:ext cx="266700" cy="19700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41" name="Rectangle 45"/>
          <p:cNvSpPr>
            <a:spLocks noChangeArrowheads="1"/>
          </p:cNvSpPr>
          <p:nvPr/>
        </p:nvSpPr>
        <p:spPr bwMode="auto">
          <a:xfrm>
            <a:off x="7410450" y="3006725"/>
            <a:ext cx="257175" cy="245586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42" name="Rectangle 46"/>
          <p:cNvSpPr>
            <a:spLocks noChangeArrowheads="1"/>
          </p:cNvSpPr>
          <p:nvPr/>
        </p:nvSpPr>
        <p:spPr bwMode="auto">
          <a:xfrm>
            <a:off x="7877175" y="2654300"/>
            <a:ext cx="257175" cy="280828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43" name="Rectangle 47"/>
          <p:cNvSpPr>
            <a:spLocks noChangeArrowheads="1"/>
          </p:cNvSpPr>
          <p:nvPr/>
        </p:nvSpPr>
        <p:spPr bwMode="auto">
          <a:xfrm>
            <a:off x="8343900" y="2301875"/>
            <a:ext cx="257175" cy="31607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44" name="Line 48"/>
          <p:cNvSpPr>
            <a:spLocks noChangeShapeType="1"/>
          </p:cNvSpPr>
          <p:nvPr/>
        </p:nvSpPr>
        <p:spPr bwMode="auto">
          <a:xfrm>
            <a:off x="5897563" y="5462588"/>
            <a:ext cx="2808287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0745" name="Rectangle 49"/>
          <p:cNvSpPr>
            <a:spLocks noChangeArrowheads="1"/>
          </p:cNvSpPr>
          <p:nvPr/>
        </p:nvSpPr>
        <p:spPr bwMode="auto">
          <a:xfrm>
            <a:off x="8372475" y="21113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450</a:t>
            </a:r>
            <a:endParaRPr lang="ru-RU" sz="1800"/>
          </a:p>
        </p:txBody>
      </p:sp>
      <p:sp>
        <p:nvSpPr>
          <p:cNvPr id="30746" name="Rectangle 50"/>
          <p:cNvSpPr>
            <a:spLocks noChangeArrowheads="1"/>
          </p:cNvSpPr>
          <p:nvPr/>
        </p:nvSpPr>
        <p:spPr bwMode="auto">
          <a:xfrm>
            <a:off x="7896225" y="247332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400</a:t>
            </a:r>
            <a:endParaRPr lang="ru-RU" sz="1800"/>
          </a:p>
        </p:txBody>
      </p:sp>
      <p:sp>
        <p:nvSpPr>
          <p:cNvPr id="30747" name="Rectangle 51"/>
          <p:cNvSpPr>
            <a:spLocks noChangeArrowheads="1"/>
          </p:cNvSpPr>
          <p:nvPr/>
        </p:nvSpPr>
        <p:spPr bwMode="auto">
          <a:xfrm>
            <a:off x="7429500" y="2825750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350</a:t>
            </a:r>
            <a:endParaRPr lang="ru-RU" sz="1800"/>
          </a:p>
        </p:txBody>
      </p:sp>
      <p:sp>
        <p:nvSpPr>
          <p:cNvPr id="30748" name="Rectangle 52"/>
          <p:cNvSpPr>
            <a:spLocks noChangeArrowheads="1"/>
          </p:cNvSpPr>
          <p:nvPr/>
        </p:nvSpPr>
        <p:spPr bwMode="auto">
          <a:xfrm>
            <a:off x="6964363" y="331152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280</a:t>
            </a:r>
            <a:endParaRPr lang="ru-RU" sz="1800"/>
          </a:p>
        </p:txBody>
      </p:sp>
      <p:sp>
        <p:nvSpPr>
          <p:cNvPr id="30749" name="Rectangle 53"/>
          <p:cNvSpPr>
            <a:spLocks noChangeArrowheads="1"/>
          </p:cNvSpPr>
          <p:nvPr/>
        </p:nvSpPr>
        <p:spPr bwMode="auto">
          <a:xfrm>
            <a:off x="6488113" y="338772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270</a:t>
            </a:r>
            <a:endParaRPr lang="ru-RU" sz="1800"/>
          </a:p>
        </p:txBody>
      </p:sp>
      <p:sp>
        <p:nvSpPr>
          <p:cNvPr id="30750" name="Rectangle 54"/>
          <p:cNvSpPr>
            <a:spLocks noChangeArrowheads="1"/>
          </p:cNvSpPr>
          <p:nvPr/>
        </p:nvSpPr>
        <p:spPr bwMode="auto">
          <a:xfrm>
            <a:off x="6021388" y="35972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240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Реализация ряда проектов позволит к 2010 г. увеличить производство свинца до 130 тыс. т в год и обеспечить таким образом внутренние потребности в металле</a:t>
            </a:r>
          </a:p>
        </p:txBody>
      </p:sp>
      <p:sp>
        <p:nvSpPr>
          <p:cNvPr id="3174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6F189AA5-B93D-46F8-B583-9124555F25A2}" type="slidenum">
              <a:rPr lang="ru-RU"/>
              <a:pPr/>
              <a:t>57</a:t>
            </a:fld>
            <a:endParaRPr lang="ru-RU"/>
          </a:p>
        </p:txBody>
      </p:sp>
      <p:sp>
        <p:nvSpPr>
          <p:cNvPr id="31749" name="Line 19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6650038" y="2382838"/>
            <a:ext cx="1119187" cy="8858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1750" name="Rectangle 10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7272338" y="5562600"/>
            <a:ext cx="11144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CBD0D5FB-B630-4048-B073-557B561850B8}" type="datetime'''''2''''''''0''''''10'''''''''''''''''''''''''''''''''''">
              <a:rPr lang="ru-RU">
                <a:cs typeface="Arial" charset="0"/>
              </a:rPr>
              <a:pPr algn="ctr"/>
              <a:t>2010</a:t>
            </a:fld>
            <a:endParaRPr lang="ru-RU">
              <a:cs typeface="Arial" charset="0"/>
            </a:endParaRPr>
          </a:p>
        </p:txBody>
      </p:sp>
      <p:sp>
        <p:nvSpPr>
          <p:cNvPr id="31751" name="Oval 18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977063" y="2728913"/>
            <a:ext cx="46355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6B996B42-E038-47F7-A5F5-DE48E1A23C3B}" type="datetime'''''''''''''''+''''''''''''''1''''''3''''''''''''''''%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+13%</a:t>
            </a:fld>
            <a:endParaRPr lang="ru-RU" b="1">
              <a:cs typeface="Arial" charset="0"/>
            </a:endParaRPr>
          </a:p>
        </p:txBody>
      </p:sp>
      <p:sp>
        <p:nvSpPr>
          <p:cNvPr id="31752" name="Rectangle 9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6148388" y="5562600"/>
            <a:ext cx="11239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C225444-10E0-4FA7-ABA0-F89A7BBB33CF}" type="datetime'''''''20''''''''''''''''''0''''''''''''''''''6'''''">
              <a:rPr lang="ru-RU">
                <a:cs typeface="Arial" charset="0"/>
              </a:rPr>
              <a:pPr algn="ctr"/>
              <a:t>2006</a:t>
            </a:fld>
            <a:endParaRPr lang="ru-RU">
              <a:cs typeface="Arial" charset="0"/>
            </a:endParaRPr>
          </a:p>
        </p:txBody>
      </p:sp>
      <p:sp>
        <p:nvSpPr>
          <p:cNvPr id="31753" name="Text Box 13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940425" y="1341438"/>
            <a:ext cx="2881313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Прогноз объемов выпуска свинца, тыс. т</a:t>
            </a:r>
          </a:p>
        </p:txBody>
      </p:sp>
      <p:sp>
        <p:nvSpPr>
          <p:cNvPr id="31754" name="Rectangle 14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50825" y="1341438"/>
            <a:ext cx="5329238" cy="2303462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ru-RU" sz="1200" b="1"/>
              <a:t>Развитие сырьевой базы</a:t>
            </a:r>
            <a:endParaRPr lang="ru-RU" sz="1200"/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100"/>
              <a:t>Увеличение добычи руды на Горевском свинцово-цинковом месторождении до 1,5 млн. т в год  к 2008 году, в результате чего выпуск свинца в концентрате может вырасти до 74,5 тыс. т;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100"/>
              <a:t>Начало разработки полиметаллических месторождений в Бурятии (Озерного  и Холоднинского ) компанией «Металлы Восточной Сибири» (ИФК «Метрополь»). Строительство ГОКа на Озерном месторождении уже началось  и позволит в 2010 году произвести более 10 тыс. т свинца в концентрате, а в 2012 году – более 50 тыс. т;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100"/>
              <a:t>Завершение компаниями «Казцинк» и </a:t>
            </a:r>
            <a:r>
              <a:rPr lang="en-US" sz="1100"/>
              <a:t>Highland Gold Mining </a:t>
            </a:r>
            <a:r>
              <a:rPr lang="ru-RU" sz="1100"/>
              <a:t>в 2008 году строительства Ново-Широкинского рудника  в Читинской области мощностью 450 тыс. т руды в год (более 13 тыс. т в пересчете на свинец)</a:t>
            </a:r>
            <a:endParaRPr lang="ru-RU" sz="1100" b="1"/>
          </a:p>
        </p:txBody>
      </p:sp>
      <p:graphicFrame>
        <p:nvGraphicFramePr>
          <p:cNvPr id="31746" name="Rectangle 15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1746" r:id="rId14" imgW="0" imgH="0" progId="">
              <p:embed/>
            </p:oleObj>
          </a:graphicData>
        </a:graphic>
      </p:graphicFrame>
      <p:sp>
        <p:nvSpPr>
          <p:cNvPr id="31755" name="Rectangle 16" hidden="1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80</a:t>
            </a:r>
          </a:p>
        </p:txBody>
      </p:sp>
      <p:sp>
        <p:nvSpPr>
          <p:cNvPr id="31756" name="Rectangle 20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250825" y="3789363"/>
            <a:ext cx="5329238" cy="2160587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ru-RU" sz="1200" b="1"/>
              <a:t>Развитие производственной базы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100"/>
              <a:t>Реконструкция производства на «Уралэлектромедь» (УГМК), что позволит увеличить выпуск свинцовых сплавов на 18 тыс. т в год, а также начать в 2007 г. производство чистого свинца в объеме 7 тыс. т в год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100"/>
              <a:t>Запуск линии разделки аккумуляторного лома на «Уралэлектромедь» (УГМК), что позволит увеличить выпуск свинца на также принадлежащем УГМК комбинате «Электроцинк» на 23 тыс. т в год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100"/>
              <a:t>Создание «УГМК» совместно с администрацией Алтайского края производства свинца на ФГУП «Бийский олеумный завод» (г.Бийск, Алтайский край). Проектная мощность – 60 тыс. т, срок реализации – 2010 г., инвестиции – 80 млн. долл.</a:t>
            </a:r>
          </a:p>
        </p:txBody>
      </p:sp>
      <p:sp>
        <p:nvSpPr>
          <p:cNvPr id="31757" name="Text Box 21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01613" y="60372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Infoline </a:t>
            </a:r>
            <a:r>
              <a:rPr lang="ru-RU">
                <a:solidFill>
                  <a:srgbClr val="000000"/>
                </a:solidFill>
              </a:rPr>
              <a:t>«Цветная металлургия РФ 2006-2011», 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31758" name="Rectangle 24"/>
          <p:cNvSpPr>
            <a:spLocks noChangeArrowheads="1"/>
          </p:cNvSpPr>
          <p:nvPr/>
        </p:nvSpPr>
        <p:spPr bwMode="auto">
          <a:xfrm>
            <a:off x="6396038" y="4051300"/>
            <a:ext cx="628650" cy="14081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759" name="Rectangle 25"/>
          <p:cNvSpPr>
            <a:spLocks noChangeArrowheads="1"/>
          </p:cNvSpPr>
          <p:nvPr/>
        </p:nvSpPr>
        <p:spPr bwMode="auto">
          <a:xfrm>
            <a:off x="7519988" y="3165475"/>
            <a:ext cx="619125" cy="2293938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760" name="Line 26"/>
          <p:cNvSpPr>
            <a:spLocks noChangeShapeType="1"/>
          </p:cNvSpPr>
          <p:nvPr/>
        </p:nvSpPr>
        <p:spPr bwMode="auto">
          <a:xfrm>
            <a:off x="6148388" y="5459413"/>
            <a:ext cx="22383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1761" name="Rectangle 27"/>
          <p:cNvSpPr>
            <a:spLocks noChangeArrowheads="1"/>
          </p:cNvSpPr>
          <p:nvPr/>
        </p:nvSpPr>
        <p:spPr bwMode="auto">
          <a:xfrm>
            <a:off x="7720013" y="29749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130</a:t>
            </a:r>
            <a:endParaRPr lang="ru-RU" sz="1800"/>
          </a:p>
        </p:txBody>
      </p:sp>
      <p:sp>
        <p:nvSpPr>
          <p:cNvPr id="31762" name="Rectangle 28"/>
          <p:cNvSpPr>
            <a:spLocks noChangeArrowheads="1"/>
          </p:cNvSpPr>
          <p:nvPr/>
        </p:nvSpPr>
        <p:spPr bwMode="auto">
          <a:xfrm>
            <a:off x="6643688" y="3870325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80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7" name="Rectangle 2"/>
          <p:cNvSpPr>
            <a:spLocks noGrp="1" noChangeArrowheads="1"/>
          </p:cNvSpPr>
          <p:nvPr>
            <p:ph type="title"/>
          </p:nvPr>
        </p:nvSpPr>
        <p:spPr>
          <a:xfrm>
            <a:off x="468313" y="260350"/>
            <a:ext cx="7915275" cy="609600"/>
          </a:xfrm>
        </p:spPr>
        <p:txBody>
          <a:bodyPr/>
          <a:lstStyle/>
          <a:p>
            <a:pPr eaLnBrk="1" hangingPunct="1"/>
            <a:r>
              <a:rPr lang="ru-RU" sz="1800" smtClean="0"/>
              <a:t>При оценке потенциала развития металлургической отрасли в РФ учитывались три возможных сценария изменения макроэкономической ситуации</a:t>
            </a:r>
          </a:p>
        </p:txBody>
      </p:sp>
      <p:graphicFrame>
        <p:nvGraphicFramePr>
          <p:cNvPr id="476255" name="Group 95"/>
          <p:cNvGraphicFramePr>
            <a:graphicFrameLocks noGrp="1"/>
          </p:cNvGraphicFramePr>
          <p:nvPr>
            <p:ph type="tbl" idx="1"/>
          </p:nvPr>
        </p:nvGraphicFramePr>
        <p:xfrm>
          <a:off x="468313" y="1412875"/>
          <a:ext cx="8281987" cy="4206875"/>
        </p:xfrm>
        <a:graphic>
          <a:graphicData uri="http://schemas.openxmlformats.org/drawingml/2006/table">
            <a:tbl>
              <a:tblPr/>
              <a:tblGrid>
                <a:gridCol w="2255837"/>
                <a:gridCol w="1779588"/>
                <a:gridCol w="2017712"/>
                <a:gridCol w="2228850"/>
              </a:tblGrid>
              <a:tr h="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Факторы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Сценарии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Сценарий 1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Сценарий 2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Сценарий 3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</a:tr>
              <a:tr h="0"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Основные макроэкономические показатели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Среднегодовые темпы роста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мирового продукта в 2005-2025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4-5%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4-5%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4-5%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Среднегодовые темпы роста ВВП РФ в 2005-2025 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3-4%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5-6%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6-7%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8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Основные качественные характеристики экономического развития РФ в период с 2005-2020 годы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Сохраняются современные структурные характеристики: доминирование сырьевого сектора и в экспорте и в накоплении капитала, слабое развитие обрабатывающих секторов, анклавный характер высокотехнологичных секторов и экономики знаний. Обрабатывающие производства в целом сохраняют низкую конкурентоспособность.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Появление новых источников роста, за счет ускоренного развития таких отраслей, как ТЭК, металлургии, химии, а также транспорта. Импульс технологического развития получит часть обрабатывающих отраслей, главным образом, связанных с обеспечением развития энергетики, сырьевого сектора, транспорта. В то же время, значительная часть отраслей, не сопряженных с сырьевым ядром, будет развиваться в инерционном режиме.</a:t>
                      </a: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Выход на уровень социально-экономического развития, характерный для развитых постиндустриальных стран, за счет повышения конкурентоспособности российской экономики, ее структурной диверсификации и роста эффективности. Интеграция  в мировое хозяйство на основе использования научно-исследовательского, образовательного и производственно-технологического потенциалов, а не только сырьевого экспорта.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3666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2D111B9D-C202-4318-8B05-E477EC23E1C1}" type="slidenum">
              <a:rPr lang="ru-RU"/>
              <a:pPr/>
              <a:t>58</a:t>
            </a:fld>
            <a:endParaRPr lang="ru-RU"/>
          </a:p>
        </p:txBody>
      </p:sp>
      <p:sp>
        <p:nvSpPr>
          <p:cNvPr id="113668" name="Text Box 42"/>
          <p:cNvSpPr txBox="1">
            <a:spLocks noChangeArrowheads="1"/>
          </p:cNvSpPr>
          <p:nvPr/>
        </p:nvSpPr>
        <p:spPr bwMode="auto">
          <a:xfrm>
            <a:off x="539750" y="6021388"/>
            <a:ext cx="37528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800"/>
              <a:t>Источник: МЭРТ, Росстат «Прогноз численности населения до 2025 года»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5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С учетом предпосылок по 3-м сценариям среднегодовой темп роста металлургической отрасли в РФ можно прогнозировать на уровне 2,5-5,3% в период до 2025 года</a:t>
            </a:r>
          </a:p>
        </p:txBody>
      </p:sp>
      <p:graphicFrame>
        <p:nvGraphicFramePr>
          <p:cNvPr id="478364" name="Group 156"/>
          <p:cNvGraphicFramePr>
            <a:graphicFrameLocks noGrp="1"/>
          </p:cNvGraphicFramePr>
          <p:nvPr>
            <p:ph type="tbl" idx="1"/>
            <p:custDataLst>
              <p:tags r:id="rId3"/>
            </p:custDataLst>
          </p:nvPr>
        </p:nvGraphicFramePr>
        <p:xfrm>
          <a:off x="531813" y="1243013"/>
          <a:ext cx="8064500" cy="1322387"/>
        </p:xfrm>
        <a:graphic>
          <a:graphicData uri="http://schemas.openxmlformats.org/drawingml/2006/table">
            <a:tbl>
              <a:tblPr/>
              <a:tblGrid>
                <a:gridCol w="2992437"/>
                <a:gridCol w="1590675"/>
                <a:gridCol w="1784350"/>
                <a:gridCol w="1697038"/>
              </a:tblGrid>
              <a:tr h="36512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Факторы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Сценарии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363538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Сценарий 1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Сценарий 2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Сценарий 3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</a:tr>
              <a:tr h="5937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Среднегодовой темп роста объемов выручки металлургии в РФ в 2005-2020 годах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2,5%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5,1%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5,3%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2774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0D50AB59-E7A6-467C-9CB2-8C5DE4E588B8}" type="slidenum">
              <a:rPr lang="ru-RU"/>
              <a:pPr/>
              <a:t>59</a:t>
            </a:fld>
            <a:endParaRPr lang="ru-RU"/>
          </a:p>
        </p:txBody>
      </p:sp>
      <p:sp>
        <p:nvSpPr>
          <p:cNvPr id="32795" name="Text Box 32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0" y="5988050"/>
            <a:ext cx="1398588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800"/>
              <a:t>Источник: МЭРТ, Росстат</a:t>
            </a:r>
          </a:p>
        </p:txBody>
      </p:sp>
      <p:sp>
        <p:nvSpPr>
          <p:cNvPr id="32796" name="Rectangle 84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9850" y="3178175"/>
            <a:ext cx="2819400" cy="2698750"/>
          </a:xfrm>
          <a:prstGeom prst="rect">
            <a:avLst/>
          </a:prstGeom>
          <a:noFill/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32797" name="Rectangle 85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154363" y="3178175"/>
            <a:ext cx="2819400" cy="2698750"/>
          </a:xfrm>
          <a:prstGeom prst="rect">
            <a:avLst/>
          </a:prstGeom>
          <a:noFill/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32798" name="Rectangle 86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6178550" y="3178175"/>
            <a:ext cx="2819400" cy="2698750"/>
          </a:xfrm>
          <a:prstGeom prst="rect">
            <a:avLst/>
          </a:prstGeom>
          <a:noFill/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32799" name="Rectangle 87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3025" y="3175000"/>
            <a:ext cx="2814638" cy="33020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/>
              <a:t>Сценарий 1</a:t>
            </a:r>
          </a:p>
        </p:txBody>
      </p:sp>
      <p:sp>
        <p:nvSpPr>
          <p:cNvPr id="32800" name="Rectangle 88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159125" y="3178175"/>
            <a:ext cx="2817813" cy="33020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/>
              <a:t>Сценарий 2</a:t>
            </a:r>
          </a:p>
        </p:txBody>
      </p:sp>
      <p:sp>
        <p:nvSpPr>
          <p:cNvPr id="32801" name="Text Box 90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635000" y="3549650"/>
            <a:ext cx="1584325" cy="396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Прогноз выпуска отрасли, млрд. рублей</a:t>
            </a:r>
          </a:p>
        </p:txBody>
      </p:sp>
      <p:sp>
        <p:nvSpPr>
          <p:cNvPr id="32802" name="Text Box 91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749675" y="3549650"/>
            <a:ext cx="1584325" cy="396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Прогноз выпуска отрасли, млрд. рублей</a:t>
            </a:r>
          </a:p>
        </p:txBody>
      </p:sp>
      <p:sp>
        <p:nvSpPr>
          <p:cNvPr id="32803" name="Text Box 9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6816725" y="3549650"/>
            <a:ext cx="1584325" cy="396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Прогноз выпуска отрасли, млрд. рублей</a:t>
            </a:r>
          </a:p>
        </p:txBody>
      </p:sp>
      <p:graphicFrame>
        <p:nvGraphicFramePr>
          <p:cNvPr id="32770" name="Object 93"/>
          <p:cNvGraphicFramePr>
            <a:graphicFrameLocks/>
          </p:cNvGraphicFramePr>
          <p:nvPr/>
        </p:nvGraphicFramePr>
        <p:xfrm>
          <a:off x="79375" y="4108450"/>
          <a:ext cx="2779713" cy="1495425"/>
        </p:xfrm>
        <a:graphic>
          <a:graphicData uri="http://schemas.openxmlformats.org/presentationml/2006/ole">
            <p:oleObj spid="_x0000_s32770" name="Диаграмма" r:id="rId32" imgW="2781289" imgH="1495530" progId="MSGraph.Chart.8">
              <p:embed followColorScheme="full"/>
            </p:oleObj>
          </a:graphicData>
        </a:graphic>
      </p:graphicFrame>
      <p:sp>
        <p:nvSpPr>
          <p:cNvPr id="32804" name="Line 94"/>
          <p:cNvSpPr>
            <a:spLocks noChangeShapeType="1"/>
          </p:cNvSpPr>
          <p:nvPr>
            <p:custDataLst>
              <p:tags r:id="rId13"/>
            </p:custDataLst>
          </p:nvPr>
        </p:nvSpPr>
        <p:spPr bwMode="auto">
          <a:xfrm flipV="1">
            <a:off x="822325" y="4083050"/>
            <a:ext cx="1290638" cy="419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32805" name="Rectangle 100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74625" y="5600700"/>
            <a:ext cx="12954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C218428-6A09-4D67-A37D-71330428A068}" type="datetime'''''2''''''''''''''''''''''''''''''''''''00''''5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2806" name="Rectangle 99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1470025" y="5600700"/>
            <a:ext cx="12858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9B40CA5E-7DD0-47A5-B811-7F1353B2E679}" type="datetime'''''2''''''''0''''''''''''''''''''''''''''''''2''''''5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2807" name="Oval 9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1263650" y="4195763"/>
            <a:ext cx="406400" cy="193675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56C6DCC2-630C-4931-86BB-282AD739644A}" type="datetime'2'''''''''''''''''''''''''''''''''''''''''''''''''',''5''%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2,5%</a:t>
            </a:fld>
            <a:endParaRPr lang="ru-RU" b="1">
              <a:cs typeface="Arial" charset="0"/>
            </a:endParaRPr>
          </a:p>
        </p:txBody>
      </p:sp>
      <p:graphicFrame>
        <p:nvGraphicFramePr>
          <p:cNvPr id="32771" name="Object 113"/>
          <p:cNvGraphicFramePr>
            <a:graphicFrameLocks/>
          </p:cNvGraphicFramePr>
          <p:nvPr/>
        </p:nvGraphicFramePr>
        <p:xfrm>
          <a:off x="3168650" y="4108450"/>
          <a:ext cx="2779713" cy="1495425"/>
        </p:xfrm>
        <a:graphic>
          <a:graphicData uri="http://schemas.openxmlformats.org/presentationml/2006/ole">
            <p:oleObj spid="_x0000_s32771" name="Диаграмма" r:id="rId33" imgW="2781289" imgH="1495530" progId="MSGraph.Chart.8">
              <p:embed followColorScheme="full"/>
            </p:oleObj>
          </a:graphicData>
        </a:graphic>
      </p:graphicFrame>
      <p:sp>
        <p:nvSpPr>
          <p:cNvPr id="32808" name="Line 114"/>
          <p:cNvSpPr>
            <a:spLocks noChangeShapeType="1"/>
          </p:cNvSpPr>
          <p:nvPr>
            <p:custDataLst>
              <p:tags r:id="rId17"/>
            </p:custDataLst>
          </p:nvPr>
        </p:nvSpPr>
        <p:spPr bwMode="auto">
          <a:xfrm flipV="1">
            <a:off x="3911600" y="4046538"/>
            <a:ext cx="1290638" cy="6762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32809" name="Rectangle 115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3263900" y="5600700"/>
            <a:ext cx="12954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93DEAB4-1BB5-4302-B72B-80F9D5775F6B}" type="datetime'''''''''2''0''''0''''''''''''''''''''5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2810" name="Rectangle 122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4559300" y="5600700"/>
            <a:ext cx="12858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0B4FA6A-DEC3-433F-8A3E-18480DDFFA64}" type="datetime'''''''''''2''''''0''''''''''''''''2''''5''''''''''''''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2811" name="Oval 12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4352925" y="4287838"/>
            <a:ext cx="406400" cy="193675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C1A506C7-3EF6-4BCC-B8AE-51060A771B99}" type="datetime'''''''''''5'',''''''''''1''''''''''''''''''''%''''''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5,1%</a:t>
            </a:fld>
            <a:endParaRPr lang="ru-RU" b="1">
              <a:cs typeface="Arial" charset="0"/>
            </a:endParaRPr>
          </a:p>
        </p:txBody>
      </p:sp>
      <p:graphicFrame>
        <p:nvGraphicFramePr>
          <p:cNvPr id="32772" name="Object 123"/>
          <p:cNvGraphicFramePr>
            <a:graphicFrameLocks/>
          </p:cNvGraphicFramePr>
          <p:nvPr/>
        </p:nvGraphicFramePr>
        <p:xfrm>
          <a:off x="6181725" y="4108450"/>
          <a:ext cx="2779713" cy="1495425"/>
        </p:xfrm>
        <a:graphic>
          <a:graphicData uri="http://schemas.openxmlformats.org/presentationml/2006/ole">
            <p:oleObj spid="_x0000_s32772" name="Диаграмма" r:id="rId34" imgW="2781289" imgH="1495530" progId="MSGraph.Chart.8">
              <p:embed followColorScheme="full"/>
            </p:oleObj>
          </a:graphicData>
        </a:graphic>
      </p:graphicFrame>
      <p:sp>
        <p:nvSpPr>
          <p:cNvPr id="32812" name="Line 124"/>
          <p:cNvSpPr>
            <a:spLocks noChangeShapeType="1"/>
          </p:cNvSpPr>
          <p:nvPr>
            <p:custDataLst>
              <p:tags r:id="rId21"/>
            </p:custDataLst>
          </p:nvPr>
        </p:nvSpPr>
        <p:spPr bwMode="auto">
          <a:xfrm flipV="1">
            <a:off x="6924675" y="4044950"/>
            <a:ext cx="1290638" cy="6953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32813" name="Rectangle 129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6276975" y="5600700"/>
            <a:ext cx="12954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04D301A-0769-4AD1-9C7C-47241FD4282F}" type="datetime'''''''''2''''00''''''''''''''''''''''''''''''''''''''''5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2814" name="Rectangle 132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7572375" y="5600700"/>
            <a:ext cx="12858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441A4C18-75E0-4AA1-BD7D-3315E6C2349D}" type="datetime'''2''''''''''''''''02''5''''''''''''''''''''''''''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2815" name="Oval 133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7366000" y="4295775"/>
            <a:ext cx="406400" cy="193675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9315BD13-4E39-44A3-A44A-730A32E5F89C}" type="datetime'''''5'''''',''''''''''''3%''''''''''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5,3%</a:t>
            </a:fld>
            <a:endParaRPr lang="ru-RU" b="1">
              <a:cs typeface="Arial" charset="0"/>
            </a:endParaRPr>
          </a:p>
        </p:txBody>
      </p:sp>
      <p:cxnSp>
        <p:nvCxnSpPr>
          <p:cNvPr id="32816" name="AutoShape 135"/>
          <p:cNvCxnSpPr>
            <a:cxnSpLocks noChangeShapeType="1"/>
            <a:endCxn id="32799" idx="0"/>
          </p:cNvCxnSpPr>
          <p:nvPr>
            <p:custDataLst>
              <p:tags r:id="rId25"/>
            </p:custDataLst>
          </p:nvPr>
        </p:nvCxnSpPr>
        <p:spPr bwMode="auto">
          <a:xfrm rot="5400000">
            <a:off x="2595563" y="1450975"/>
            <a:ext cx="609600" cy="283845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0000"/>
            </a:solidFill>
            <a:miter lim="800000"/>
            <a:headEnd/>
            <a:tailEnd type="triangle" w="med" len="med"/>
          </a:ln>
        </p:spPr>
      </p:cxnSp>
      <p:cxnSp>
        <p:nvCxnSpPr>
          <p:cNvPr id="32817" name="AutoShape 136"/>
          <p:cNvCxnSpPr>
            <a:cxnSpLocks noChangeShapeType="1"/>
            <a:endCxn id="32800" idx="0"/>
          </p:cNvCxnSpPr>
          <p:nvPr>
            <p:custDataLst>
              <p:tags r:id="rId26"/>
            </p:custDataLst>
          </p:nvPr>
        </p:nvCxnSpPr>
        <p:spPr bwMode="auto">
          <a:xfrm rot="5400000">
            <a:off x="4981575" y="2152650"/>
            <a:ext cx="612775" cy="1438275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0000"/>
            </a:solidFill>
            <a:miter lim="800000"/>
            <a:headEnd/>
            <a:tailEnd type="triangle" w="med" len="med"/>
          </a:ln>
        </p:spPr>
      </p:cxnSp>
      <p:cxnSp>
        <p:nvCxnSpPr>
          <p:cNvPr id="32818" name="AutoShape 137"/>
          <p:cNvCxnSpPr>
            <a:cxnSpLocks noChangeShapeType="1"/>
            <a:endCxn id="32819" idx="0"/>
          </p:cNvCxnSpPr>
          <p:nvPr>
            <p:custDataLst>
              <p:tags r:id="rId27"/>
            </p:custDataLst>
          </p:nvPr>
        </p:nvCxnSpPr>
        <p:spPr bwMode="auto">
          <a:xfrm rot="5400000">
            <a:off x="7366794" y="2786856"/>
            <a:ext cx="603250" cy="160338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800000"/>
            </a:solidFill>
            <a:miter lim="800000"/>
            <a:headEnd/>
            <a:tailEnd type="triangle" w="med" len="med"/>
          </a:ln>
        </p:spPr>
      </p:cxnSp>
      <p:sp>
        <p:nvSpPr>
          <p:cNvPr id="32819" name="Rectangle 138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6178550" y="3168650"/>
            <a:ext cx="2817813" cy="33020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/>
              <a:t>Сценарий 3</a:t>
            </a:r>
          </a:p>
        </p:txBody>
      </p:sp>
      <p:graphicFrame>
        <p:nvGraphicFramePr>
          <p:cNvPr id="32773" name="Rectangle 13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2773" r:id="rId35" imgW="0" imgH="0" progId="">
              <p:embed/>
            </p:oleObj>
          </a:graphicData>
        </a:graphic>
      </p:graphicFrame>
      <p:sp>
        <p:nvSpPr>
          <p:cNvPr id="32820" name="Rectangle 157" hidden="1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>
                <a:cs typeface="Arial" charset="0"/>
              </a:rPr>
              <a:t>5 358</a:t>
            </a:r>
          </a:p>
        </p:txBody>
      </p:sp>
      <p:sp>
        <p:nvSpPr>
          <p:cNvPr id="32821" name="Text Box 159"/>
          <p:cNvSpPr txBox="1">
            <a:spLocks noChangeArrowheads="1"/>
          </p:cNvSpPr>
          <p:nvPr/>
        </p:nvSpPr>
        <p:spPr bwMode="auto">
          <a:xfrm>
            <a:off x="5435600" y="5949950"/>
            <a:ext cx="3216275" cy="22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900"/>
              <a:t>Примечание: описание предпосылок см. в приложении 2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Номер слайда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A50E6D4A-EEA1-4B56-AF6F-DF0195F0F6D2}" type="slidenum">
              <a:rPr lang="ru-RU"/>
              <a:pPr/>
              <a:t>60</a:t>
            </a:fld>
            <a:endParaRPr lang="ru-RU"/>
          </a:p>
        </p:txBody>
      </p:sp>
      <p:sp>
        <p:nvSpPr>
          <p:cNvPr id="11469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Содержание</a:t>
            </a:r>
          </a:p>
        </p:txBody>
      </p:sp>
      <p:sp>
        <p:nvSpPr>
          <p:cNvPr id="114692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Резюме</a:t>
            </a:r>
          </a:p>
        </p:txBody>
      </p:sp>
      <p:sp>
        <p:nvSpPr>
          <p:cNvPr id="114693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Описание структуры отрасли</a:t>
            </a:r>
          </a:p>
        </p:txBody>
      </p:sp>
      <p:sp>
        <p:nvSpPr>
          <p:cNvPr id="114694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привлекательности отрасли</a:t>
            </a:r>
          </a:p>
        </p:txBody>
      </p:sp>
      <p:sp>
        <p:nvSpPr>
          <p:cNvPr id="114695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Анализ потенциала и конкурентоспособности регионов ЮФО для развития отрасли</a:t>
            </a:r>
          </a:p>
        </p:txBody>
      </p:sp>
      <p:sp>
        <p:nvSpPr>
          <p:cNvPr id="114696" name="AutoShape 7"/>
          <p:cNvSpPr>
            <a:spLocks noChangeArrowheads="1"/>
          </p:cNvSpPr>
          <p:nvPr/>
        </p:nvSpPr>
        <p:spPr bwMode="auto">
          <a:xfrm>
            <a:off x="468313" y="39893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проблем для развития отрасли в регионах ЮФО</a:t>
            </a:r>
          </a:p>
        </p:txBody>
      </p:sp>
      <p:sp>
        <p:nvSpPr>
          <p:cNvPr id="114697" name="AutoShape 8"/>
          <p:cNvSpPr>
            <a:spLocks noChangeArrowheads="1"/>
          </p:cNvSpPr>
          <p:nvPr/>
        </p:nvSpPr>
        <p:spPr bwMode="auto">
          <a:xfrm>
            <a:off x="468313" y="44688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5" name="Rectangle 2"/>
          <p:cNvSpPr>
            <a:spLocks noGrp="1" noChangeArrowheads="1"/>
          </p:cNvSpPr>
          <p:nvPr>
            <p:ph type="title"/>
          </p:nvPr>
        </p:nvSpPr>
        <p:spPr>
          <a:xfrm>
            <a:off x="468313" y="188913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Регионы ЮФО, кроме Волгоградской и Ростовской областей, обладают относительно невысоким текущим потенциалом для развития металлургии</a:t>
            </a:r>
          </a:p>
        </p:txBody>
      </p:sp>
      <p:sp>
        <p:nvSpPr>
          <p:cNvPr id="115716" name="Rectangle 3"/>
          <p:cNvSpPr>
            <a:spLocks noGrp="1" noChangeArrowheads="1"/>
          </p:cNvSpPr>
          <p:nvPr>
            <p:ph idx="1"/>
          </p:nvPr>
        </p:nvSpPr>
        <p:spPr>
          <a:xfrm>
            <a:off x="569913" y="1230313"/>
            <a:ext cx="7988300" cy="4824412"/>
          </a:xfrm>
          <a:noFill/>
        </p:spPr>
        <p:txBody>
          <a:bodyPr anchor="ctr"/>
          <a:lstStyle/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ЮФО обеспечивает 5% от общего производства продукции металлургии в России </a:t>
            </a:r>
            <a:endParaRPr lang="en-US" sz="1400" smtClean="0"/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Несмотря на отсутствие сырьевой базы для развития черной металлургии и крупных производств полного цикла, в ЮФО (Ростовская и Волгоградская области, Краснодарский край) действует ряд крупных и быстроразвивающихся трубопрокатных предприятий (30% выпуска РФ)</a:t>
            </a:r>
            <a:endParaRPr lang="en-US" sz="1400" smtClean="0"/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Несмотря на наличие сырьевой базы, доля ЮФО в производстве продукции цветной металлургии в РФ незначительна, добыча и производство сосредоточено преимущественно в Волгоградской области и регионах Северного Кавказа</a:t>
            </a:r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>
                <a:solidFill>
                  <a:schemeClr val="tx1"/>
                </a:solidFill>
              </a:rPr>
              <a:t>Металлургическая промышленность</a:t>
            </a:r>
            <a:r>
              <a:rPr lang="ru-RU" sz="1400" smtClean="0"/>
              <a:t> ЮФО имеет потенциал для увеличения выпуска в 2,2 – 4,7 раз и уменьшения количества рабочих мест в 1,6 – 2,5 раза относительно уровня 2005 года</a:t>
            </a:r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С учетом увеличения производительности средняя заработная плата в отрасли может увеличиться в 7,6 – 15,7 раза и составить 40,1 – 83,2 тыс. руб. в месяц</a:t>
            </a:r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Волгоградская и Ростовская области</a:t>
            </a:r>
            <a:r>
              <a:rPr lang="en-US" sz="1400" smtClean="0"/>
              <a:t> </a:t>
            </a:r>
            <a:r>
              <a:rPr lang="ru-RU" sz="1400" smtClean="0"/>
              <a:t>обладают наибольшей конкурентоспособностью для развития металлургии</a:t>
            </a:r>
          </a:p>
        </p:txBody>
      </p:sp>
      <p:sp>
        <p:nvSpPr>
          <p:cNvPr id="11571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43F65E82-CCA2-426A-B484-5AFFFB717C6E}" type="slidenum">
              <a:rPr lang="ru-RU"/>
              <a:pPr/>
              <a:t>61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7" name="Rectangle 4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ЮФО обеспечивает 5% от общего производства продукции металлургии в России </a:t>
            </a:r>
          </a:p>
        </p:txBody>
      </p:sp>
      <p:sp>
        <p:nvSpPr>
          <p:cNvPr id="33796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073D6C3-6527-4274-9BAC-B9E50374B697}" type="slidenum">
              <a:rPr lang="ru-RU"/>
              <a:pPr/>
              <a:t>62</a:t>
            </a:fld>
            <a:endParaRPr lang="ru-RU"/>
          </a:p>
        </p:txBody>
      </p:sp>
      <p:sp>
        <p:nvSpPr>
          <p:cNvPr id="33798" name="Text Box 5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8900" y="5999163"/>
            <a:ext cx="2663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graphicFrame>
        <p:nvGraphicFramePr>
          <p:cNvPr id="33794" name="Object 6"/>
          <p:cNvGraphicFramePr>
            <a:graphicFrameLocks/>
          </p:cNvGraphicFramePr>
          <p:nvPr/>
        </p:nvGraphicFramePr>
        <p:xfrm>
          <a:off x="2997200" y="2133600"/>
          <a:ext cx="3627438" cy="3627438"/>
        </p:xfrm>
        <a:graphic>
          <a:graphicData uri="http://schemas.openxmlformats.org/presentationml/2006/ole">
            <p:oleObj spid="_x0000_s33794" name="Диаграмма" r:id="rId17" imgW="3628966" imgH="3629070" progId="MSGraph.Chart.8">
              <p:embed followColorScheme="full"/>
            </p:oleObj>
          </a:graphicData>
        </a:graphic>
      </p:graphicFrame>
      <p:sp>
        <p:nvSpPr>
          <p:cNvPr id="33799" name="Rectangle 7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026150" y="2947988"/>
            <a:ext cx="1025525" cy="1825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0655DD38-A458-44CE-A3C7-891C81EDC5CA}" type="datetime'''''''''У''р''''''а''''льский ''''''''Ф''''''''''О'''''''">
              <a:rPr lang="ru-RU" sz="1200">
                <a:cs typeface="Arial" charset="0"/>
              </a:rPr>
              <a:pPr/>
              <a:t>Уральский ФО</a:t>
            </a:fld>
            <a:endParaRPr lang="ru-RU" sz="1200">
              <a:cs typeface="Arial" charset="0"/>
            </a:endParaRPr>
          </a:p>
        </p:txBody>
      </p:sp>
      <p:sp>
        <p:nvSpPr>
          <p:cNvPr id="33800" name="Rectangle 8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538788" y="5202238"/>
            <a:ext cx="1044575" cy="1825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0D0D1B5F-97FF-4105-B948-587D5EC23A1A}" type="datetime'''''''Сиб''''''''''и''''''р''''''ский'''' Ф''''''О'''''">
              <a:rPr lang="ru-RU" sz="1200">
                <a:cs typeface="Arial" charset="0"/>
              </a:rPr>
              <a:pPr/>
              <a:t>Сибирский ФО</a:t>
            </a:fld>
            <a:endParaRPr lang="ru-RU" sz="1200">
              <a:cs typeface="Arial" charset="0"/>
            </a:endParaRPr>
          </a:p>
        </p:txBody>
      </p:sp>
      <p:sp>
        <p:nvSpPr>
          <p:cNvPr id="33801" name="Rectangle 9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643188" y="5070475"/>
            <a:ext cx="1244600" cy="1825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9A3DA57-E53D-4B97-8B2B-21B3C6A5C710}" type="datetime'''''''''Це''нтрал''''''ь''''н''''ы''''й'''''' Ф''''''О'''">
              <a:rPr lang="ru-RU" sz="1200">
                <a:cs typeface="Arial" charset="0"/>
              </a:rPr>
              <a:pPr algn="r"/>
              <a:t>Центральный ФО</a:t>
            </a:fld>
            <a:endParaRPr lang="ru-RU" sz="1200">
              <a:cs typeface="Arial" charset="0"/>
            </a:endParaRPr>
          </a:p>
        </p:txBody>
      </p:sp>
      <p:sp>
        <p:nvSpPr>
          <p:cNvPr id="33802" name="Rectangle 10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1773238" y="3746500"/>
            <a:ext cx="1566862" cy="1825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488A611-327E-4F7E-8A92-B171440FF6B3}" type="datetime'С''''е''''ве''р''о''-За''''''п''адны''й'' ''''''''''''''ФО'''">
              <a:rPr lang="ru-RU" sz="1200">
                <a:cs typeface="Arial" charset="0"/>
              </a:rPr>
              <a:pPr algn="r"/>
              <a:t>Северо-Западный ФО</a:t>
            </a:fld>
            <a:endParaRPr lang="ru-RU" sz="1200">
              <a:cs typeface="Arial" charset="0"/>
            </a:endParaRPr>
          </a:p>
        </p:txBody>
      </p:sp>
      <p:sp>
        <p:nvSpPr>
          <p:cNvPr id="33803" name="Rectangle 11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606675" y="2689225"/>
            <a:ext cx="1227138" cy="1825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DBBAA85-9C22-4ADE-A061-502B23E3BFB1}" type="datetime'''''Пр''''''''''и''''''''во''л''''''жски''й'' ''''''ФО'''''''">
              <a:rPr lang="ru-RU" sz="1200">
                <a:cs typeface="Arial" charset="0"/>
              </a:rPr>
              <a:pPr algn="r"/>
              <a:t>Приволжский ФО</a:t>
            </a:fld>
            <a:endParaRPr lang="ru-RU" sz="1200">
              <a:cs typeface="Arial" charset="0"/>
            </a:endParaRPr>
          </a:p>
        </p:txBody>
      </p:sp>
      <p:sp>
        <p:nvSpPr>
          <p:cNvPr id="33804" name="Rectangle 12"/>
          <p:cNvSpPr>
            <a:spLocks noChangeArrowheads="1"/>
          </p:cNvSpPr>
          <p:nvPr>
            <p:custDataLst>
              <p:tags r:id="rId9"/>
            </p:custDataLst>
          </p:nvPr>
        </p:nvSpPr>
        <p:spPr bwMode="gray">
          <a:xfrm>
            <a:off x="4383088" y="2446338"/>
            <a:ext cx="269875" cy="1825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432B99DB-5716-4D42-994D-741353E2D8E1}" type="datetime'''''''''5''''''''%'''">
              <a:rPr lang="ru-RU" sz="1200">
                <a:solidFill>
                  <a:schemeClr val="bg1"/>
                </a:solidFill>
                <a:cs typeface="Arial" charset="0"/>
              </a:rPr>
              <a:pPr algn="ctr"/>
              <a:t>5%</a:t>
            </a:fld>
            <a:endParaRPr lang="ru-RU" sz="12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33805" name="Rectangle 13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684588" y="2192338"/>
            <a:ext cx="873125" cy="1825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7C24E10-821F-43DB-BB03-F9FB59A714BE}" type="datetime'Юж''''''''''н''''''''''''ы''''''й'''''' ''Ф''''''''''О'">
              <a:rPr lang="ru-RU" sz="1200" b="1">
                <a:cs typeface="Arial" charset="0"/>
              </a:rPr>
              <a:pPr algn="r"/>
              <a:t>Южный ФО</a:t>
            </a:fld>
            <a:endParaRPr lang="ru-RU" sz="1200" b="1">
              <a:cs typeface="Arial" charset="0"/>
            </a:endParaRPr>
          </a:p>
        </p:txBody>
      </p:sp>
      <p:sp>
        <p:nvSpPr>
          <p:cNvPr id="33806" name="Rectangle 14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4649788" y="2544763"/>
            <a:ext cx="269875" cy="182562"/>
          </a:xfrm>
          <a:prstGeom prst="rect">
            <a:avLst/>
          </a:prstGeom>
          <a:solidFill>
            <a:srgbClr val="FADBBE"/>
          </a:solidFill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221D0888-F53D-4990-B74B-E4D23419E7BA}" type="datetime'''''''''''''''''''''''''''''''1''''''%'''''''''''''''''">
              <a:rPr lang="ru-RU" sz="1200">
                <a:cs typeface="Arial" charset="0"/>
              </a:rPr>
              <a:pPr algn="ctr"/>
              <a:t>1%</a:t>
            </a:fld>
            <a:endParaRPr lang="ru-RU" sz="1200">
              <a:cs typeface="Arial" charset="0"/>
            </a:endParaRPr>
          </a:p>
        </p:txBody>
      </p:sp>
      <p:sp>
        <p:nvSpPr>
          <p:cNvPr id="33807" name="Rectangle 15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4608513" y="2198688"/>
            <a:ext cx="1555750" cy="1825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D0D2C218-3289-4CBD-A812-9975CDC8DBC5}" type="datetime'''Дал''''''ьне''в''о''''ст''о''''''''ч''ный'''''''''' ФО'''">
              <a:rPr lang="ru-RU" sz="1200">
                <a:cs typeface="Arial" charset="0"/>
              </a:rPr>
              <a:pPr/>
              <a:t>Дальневосточный ФО</a:t>
            </a:fld>
            <a:endParaRPr lang="ru-RU" sz="1200">
              <a:cs typeface="Arial" charset="0"/>
            </a:endParaRPr>
          </a:p>
        </p:txBody>
      </p:sp>
      <p:sp>
        <p:nvSpPr>
          <p:cNvPr id="33808" name="Text Box 16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578100" y="1341438"/>
            <a:ext cx="3960813" cy="517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Структура выпуска отрасли металлургия по федеральным округам РФ в 2005 г.</a:t>
            </a:r>
          </a:p>
        </p:txBody>
      </p:sp>
      <p:graphicFrame>
        <p:nvGraphicFramePr>
          <p:cNvPr id="33795" name="Rectangle 17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3795" r:id="rId18" imgW="0" imgH="0" progId="">
              <p:embed/>
            </p:oleObj>
          </a:graphicData>
        </a:graphic>
      </p:graphicFrame>
      <p:sp>
        <p:nvSpPr>
          <p:cNvPr id="33809" name="Rectangle 20" hidden="1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ru-RU" sz="1200">
                <a:cs typeface="Arial" charset="0"/>
              </a:rPr>
              <a:t>12%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40" name="Rectangle 4"/>
          <p:cNvSpPr>
            <a:spLocks noGrp="1" noChangeArrowheads="1"/>
          </p:cNvSpPr>
          <p:nvPr>
            <p:ph type="title"/>
          </p:nvPr>
        </p:nvSpPr>
        <p:spPr>
          <a:xfrm>
            <a:off x="250825" y="188913"/>
            <a:ext cx="8639175" cy="609600"/>
          </a:xfrm>
        </p:spPr>
        <p:txBody>
          <a:bodyPr/>
          <a:lstStyle/>
          <a:p>
            <a:pPr eaLnBrk="1" hangingPunct="1">
              <a:lnSpc>
                <a:spcPct val="85000"/>
              </a:lnSpc>
            </a:pPr>
            <a:r>
              <a:rPr lang="ru-RU" sz="1800" smtClean="0"/>
              <a:t>Несмотря на отсутствие сырьевой базы и крупных производств полного цикла в ЮФО (Ростовская и Волгоградская области, Краснодарский край) действует ряд крупных и быстроразвивающихся трубопрокатных предприятий (30% выпуска РФ)</a:t>
            </a:r>
          </a:p>
        </p:txBody>
      </p:sp>
      <p:sp>
        <p:nvSpPr>
          <p:cNvPr id="116739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1844675"/>
            <a:ext cx="7772400" cy="3165475"/>
          </a:xfrm>
          <a:noFill/>
        </p:spPr>
        <p:txBody>
          <a:bodyPr anchor="ctr"/>
          <a:lstStyle/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Несмотря на отсутствие сырьевой базы в ЮФО действует ряд крупных металлургических предприятий, прежде всего, специализирующихся на трубопрокате</a:t>
            </a:r>
            <a:endParaRPr lang="en-US" smtClean="0"/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За последние годы ЮФО значительно увеличил производство трубопроката, доведя свою долю в его общероссийском выпуске до почти 30% в 2005 году</a:t>
            </a:r>
            <a:endParaRPr lang="en-US" smtClean="0"/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Основными центрами черной металлургии (прежде всего, трубопроката) ЮФО являются Ростовская и Волгоградская области, а также Краснодарский край</a:t>
            </a:r>
          </a:p>
        </p:txBody>
      </p:sp>
      <p:sp>
        <p:nvSpPr>
          <p:cNvPr id="116738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51FA2C1-D8C0-4749-BCCB-A32374C347C7}" type="slidenum">
              <a:rPr lang="ru-RU"/>
              <a:pPr/>
              <a:t>63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3" name="Rectangle 2"/>
          <p:cNvSpPr>
            <a:spLocks noGrp="1" noChangeArrowheads="1"/>
          </p:cNvSpPr>
          <p:nvPr>
            <p:ph type="title"/>
          </p:nvPr>
        </p:nvSpPr>
        <p:spPr>
          <a:xfrm>
            <a:off x="395288" y="209550"/>
            <a:ext cx="8208962" cy="609600"/>
          </a:xfrm>
        </p:spPr>
        <p:txBody>
          <a:bodyPr/>
          <a:lstStyle/>
          <a:p>
            <a:pPr eaLnBrk="1" hangingPunct="1"/>
            <a:r>
              <a:rPr lang="ru-RU" sz="1800" smtClean="0"/>
              <a:t>ЮФО не имеет собственной сырьевой базы для черной металлургии и закупает сырье из ЦФО и УФО (Новолипецкий и Магнитогорский металлургические комбинаты) </a:t>
            </a:r>
          </a:p>
        </p:txBody>
      </p:sp>
      <p:graphicFrame>
        <p:nvGraphicFramePr>
          <p:cNvPr id="577540" name="Group 4"/>
          <p:cNvGraphicFramePr>
            <a:graphicFrameLocks noGrp="1"/>
          </p:cNvGraphicFramePr>
          <p:nvPr>
            <p:ph type="tbl" idx="1"/>
          </p:nvPr>
        </p:nvGraphicFramePr>
        <p:xfrm>
          <a:off x="5889625" y="1539875"/>
          <a:ext cx="2806700" cy="1951038"/>
        </p:xfrm>
        <a:graphic>
          <a:graphicData uri="http://schemas.openxmlformats.org/drawingml/2006/table">
            <a:tbl>
              <a:tblPr/>
              <a:tblGrid>
                <a:gridCol w="1054100"/>
                <a:gridCol w="804863"/>
                <a:gridCol w="947737"/>
              </a:tblGrid>
              <a:tr h="17938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Регион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Запасы,%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Выпуск, 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ЦФО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57%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56%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УФО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17%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14%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СФО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13%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12%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СЗФО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5%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18%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ДВФО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8%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0%</a:t>
                      </a: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ПФО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0%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0%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ЮФО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0%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0%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</a:tr>
            </a:tbl>
          </a:graphicData>
        </a:graphic>
      </p:graphicFrame>
      <p:sp>
        <p:nvSpPr>
          <p:cNvPr id="117762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BC8261AE-0F78-4CFA-BEA3-42C70494F18C}" type="slidenum">
              <a:rPr lang="ru-RU"/>
              <a:pPr/>
              <a:t>64</a:t>
            </a:fld>
            <a:endParaRPr lang="ru-RU"/>
          </a:p>
        </p:txBody>
      </p:sp>
      <p:sp>
        <p:nvSpPr>
          <p:cNvPr id="117764" name="Text Box 3"/>
          <p:cNvSpPr txBox="1">
            <a:spLocks noChangeArrowheads="1"/>
          </p:cNvSpPr>
          <p:nvPr/>
        </p:nvSpPr>
        <p:spPr bwMode="auto">
          <a:xfrm>
            <a:off x="0" y="2852738"/>
            <a:ext cx="10414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Михайловский</a:t>
            </a:r>
          </a:p>
        </p:txBody>
      </p:sp>
      <p:sp>
        <p:nvSpPr>
          <p:cNvPr id="117803" name="Text Box 42"/>
          <p:cNvSpPr txBox="1">
            <a:spLocks noChangeArrowheads="1"/>
          </p:cNvSpPr>
          <p:nvPr/>
        </p:nvSpPr>
        <p:spPr bwMode="auto">
          <a:xfrm>
            <a:off x="5607050" y="1209675"/>
            <a:ext cx="3357563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 b="1">
                <a:cs typeface="Arial" charset="0"/>
              </a:rPr>
              <a:t>Железорудные запасы РФ (по ФО), 2005г.</a:t>
            </a:r>
          </a:p>
        </p:txBody>
      </p:sp>
      <p:pic>
        <p:nvPicPr>
          <p:cNvPr id="117804" name="Picture 4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23850" y="5516563"/>
            <a:ext cx="225425" cy="211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7805" name="Text Box 44"/>
          <p:cNvSpPr txBox="1">
            <a:spLocks noChangeArrowheads="1"/>
          </p:cNvSpPr>
          <p:nvPr/>
        </p:nvSpPr>
        <p:spPr bwMode="auto">
          <a:xfrm>
            <a:off x="519113" y="5516563"/>
            <a:ext cx="26130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>
                <a:cs typeface="Arial" charset="0"/>
              </a:rPr>
              <a:t>- горно-обогатительный комбинат (ГОК)</a:t>
            </a:r>
          </a:p>
        </p:txBody>
      </p:sp>
      <p:sp>
        <p:nvSpPr>
          <p:cNvPr id="117806" name="Text Box 45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01613" y="60372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  <a:cs typeface="Arial" charset="0"/>
              </a:rPr>
              <a:t>	</a:t>
            </a:r>
            <a:r>
              <a:rPr lang="ru-RU">
                <a:solidFill>
                  <a:srgbClr val="000000"/>
                </a:solidFill>
                <a:cs typeface="Arial" charset="0"/>
              </a:rPr>
              <a:t>Источник</a:t>
            </a:r>
            <a:r>
              <a:rPr lang="en-US">
                <a:solidFill>
                  <a:srgbClr val="000000"/>
                </a:solidFill>
                <a:cs typeface="Arial" charset="0"/>
              </a:rPr>
              <a:t>: </a:t>
            </a:r>
            <a:r>
              <a:rPr lang="ru-RU">
                <a:solidFill>
                  <a:srgbClr val="000000"/>
                </a:solidFill>
                <a:cs typeface="Arial" charset="0"/>
              </a:rPr>
              <a:t>ИК Олма, аналитика </a:t>
            </a:r>
            <a:r>
              <a:rPr lang="en-US">
                <a:solidFill>
                  <a:srgbClr val="000000"/>
                </a:solidFill>
                <a:cs typeface="Arial" charset="0"/>
              </a:rPr>
              <a:t>“Strategy Partners”</a:t>
            </a:r>
            <a:r>
              <a:rPr lang="ru-RU">
                <a:solidFill>
                  <a:srgbClr val="000000"/>
                </a:solidFill>
                <a:cs typeface="Arial" charset="0"/>
              </a:rPr>
              <a:t> </a:t>
            </a:r>
            <a:endParaRPr lang="en-US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117807" name="Text Box 46"/>
          <p:cNvSpPr txBox="1">
            <a:spLocks noChangeArrowheads="1"/>
          </p:cNvSpPr>
          <p:nvPr/>
        </p:nvSpPr>
        <p:spPr bwMode="auto">
          <a:xfrm>
            <a:off x="250825" y="5272088"/>
            <a:ext cx="26130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>
                <a:cs typeface="Arial" charset="0"/>
              </a:rPr>
              <a:t>МЗ – металлургический завод</a:t>
            </a:r>
          </a:p>
        </p:txBody>
      </p:sp>
      <p:pic>
        <p:nvPicPr>
          <p:cNvPr id="117808" name="Picture 47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73050" y="5702300"/>
            <a:ext cx="266700" cy="247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7809" name="Text Box 48"/>
          <p:cNvSpPr txBox="1">
            <a:spLocks noChangeArrowheads="1"/>
          </p:cNvSpPr>
          <p:nvPr/>
        </p:nvSpPr>
        <p:spPr bwMode="auto">
          <a:xfrm>
            <a:off x="468313" y="5734050"/>
            <a:ext cx="35480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>
                <a:cs typeface="Arial" charset="0"/>
              </a:rPr>
              <a:t>- металлургический завод (основные поставщики)</a:t>
            </a:r>
          </a:p>
        </p:txBody>
      </p:sp>
      <p:sp>
        <p:nvSpPr>
          <p:cNvPr id="117810" name="Text Box 49"/>
          <p:cNvSpPr txBox="1">
            <a:spLocks noChangeArrowheads="1"/>
          </p:cNvSpPr>
          <p:nvPr/>
        </p:nvSpPr>
        <p:spPr bwMode="auto">
          <a:xfrm>
            <a:off x="179388" y="3357563"/>
            <a:ext cx="9588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Лебединский</a:t>
            </a:r>
          </a:p>
        </p:txBody>
      </p:sp>
      <p:sp>
        <p:nvSpPr>
          <p:cNvPr id="117811" name="Text Box 50"/>
          <p:cNvSpPr txBox="1">
            <a:spLocks noChangeArrowheads="1"/>
          </p:cNvSpPr>
          <p:nvPr/>
        </p:nvSpPr>
        <p:spPr bwMode="auto">
          <a:xfrm>
            <a:off x="3060700" y="1052513"/>
            <a:ext cx="8731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Ковдорский</a:t>
            </a:r>
          </a:p>
        </p:txBody>
      </p:sp>
      <p:grpSp>
        <p:nvGrpSpPr>
          <p:cNvPr id="117812" name="Group 51"/>
          <p:cNvGrpSpPr>
            <a:grpSpLocks noChangeAspect="1"/>
          </p:cNvGrpSpPr>
          <p:nvPr/>
        </p:nvGrpSpPr>
        <p:grpSpPr bwMode="auto">
          <a:xfrm>
            <a:off x="600075" y="3697288"/>
            <a:ext cx="1385888" cy="1531937"/>
            <a:chOff x="340" y="2982"/>
            <a:chExt cx="674" cy="806"/>
          </a:xfrm>
        </p:grpSpPr>
        <p:sp>
          <p:nvSpPr>
            <p:cNvPr id="117943" name="Freeform 52"/>
            <p:cNvSpPr>
              <a:spLocks noChangeAspect="1"/>
            </p:cNvSpPr>
            <p:nvPr/>
          </p:nvSpPr>
          <p:spPr bwMode="auto">
            <a:xfrm>
              <a:off x="340" y="3103"/>
              <a:ext cx="226" cy="291"/>
            </a:xfrm>
            <a:custGeom>
              <a:avLst/>
              <a:gdLst>
                <a:gd name="T0" fmla="*/ 712 w 741"/>
                <a:gd name="T1" fmla="*/ 569 h 951"/>
                <a:gd name="T2" fmla="*/ 684 w 741"/>
                <a:gd name="T3" fmla="*/ 576 h 951"/>
                <a:gd name="T4" fmla="*/ 656 w 741"/>
                <a:gd name="T5" fmla="*/ 552 h 951"/>
                <a:gd name="T6" fmla="*/ 627 w 741"/>
                <a:gd name="T7" fmla="*/ 575 h 951"/>
                <a:gd name="T8" fmla="*/ 596 w 741"/>
                <a:gd name="T9" fmla="*/ 643 h 951"/>
                <a:gd name="T10" fmla="*/ 605 w 741"/>
                <a:gd name="T11" fmla="*/ 659 h 951"/>
                <a:gd name="T12" fmla="*/ 625 w 741"/>
                <a:gd name="T13" fmla="*/ 672 h 951"/>
                <a:gd name="T14" fmla="*/ 627 w 741"/>
                <a:gd name="T15" fmla="*/ 759 h 951"/>
                <a:gd name="T16" fmla="*/ 575 w 741"/>
                <a:gd name="T17" fmla="*/ 819 h 951"/>
                <a:gd name="T18" fmla="*/ 560 w 741"/>
                <a:gd name="T19" fmla="*/ 879 h 951"/>
                <a:gd name="T20" fmla="*/ 520 w 741"/>
                <a:gd name="T21" fmla="*/ 927 h 951"/>
                <a:gd name="T22" fmla="*/ 463 w 741"/>
                <a:gd name="T23" fmla="*/ 929 h 951"/>
                <a:gd name="T24" fmla="*/ 436 w 741"/>
                <a:gd name="T25" fmla="*/ 893 h 951"/>
                <a:gd name="T26" fmla="*/ 412 w 741"/>
                <a:gd name="T27" fmla="*/ 869 h 951"/>
                <a:gd name="T28" fmla="*/ 365 w 741"/>
                <a:gd name="T29" fmla="*/ 869 h 951"/>
                <a:gd name="T30" fmla="*/ 301 w 741"/>
                <a:gd name="T31" fmla="*/ 903 h 951"/>
                <a:gd name="T32" fmla="*/ 277 w 741"/>
                <a:gd name="T33" fmla="*/ 941 h 951"/>
                <a:gd name="T34" fmla="*/ 258 w 741"/>
                <a:gd name="T35" fmla="*/ 937 h 951"/>
                <a:gd name="T36" fmla="*/ 204 w 741"/>
                <a:gd name="T37" fmla="*/ 875 h 951"/>
                <a:gd name="T38" fmla="*/ 178 w 741"/>
                <a:gd name="T39" fmla="*/ 872 h 951"/>
                <a:gd name="T40" fmla="*/ 150 w 741"/>
                <a:gd name="T41" fmla="*/ 819 h 951"/>
                <a:gd name="T42" fmla="*/ 134 w 741"/>
                <a:gd name="T43" fmla="*/ 676 h 951"/>
                <a:gd name="T44" fmla="*/ 120 w 741"/>
                <a:gd name="T45" fmla="*/ 580 h 951"/>
                <a:gd name="T46" fmla="*/ 80 w 741"/>
                <a:gd name="T47" fmla="*/ 519 h 951"/>
                <a:gd name="T48" fmla="*/ 71 w 741"/>
                <a:gd name="T49" fmla="*/ 494 h 951"/>
                <a:gd name="T50" fmla="*/ 83 w 741"/>
                <a:gd name="T51" fmla="*/ 471 h 951"/>
                <a:gd name="T52" fmla="*/ 72 w 741"/>
                <a:gd name="T53" fmla="*/ 412 h 951"/>
                <a:gd name="T54" fmla="*/ 34 w 741"/>
                <a:gd name="T55" fmla="*/ 314 h 951"/>
                <a:gd name="T56" fmla="*/ 28 w 741"/>
                <a:gd name="T57" fmla="*/ 227 h 951"/>
                <a:gd name="T58" fmla="*/ 10 w 741"/>
                <a:gd name="T59" fmla="*/ 155 h 951"/>
                <a:gd name="T60" fmla="*/ 136 w 741"/>
                <a:gd name="T61" fmla="*/ 219 h 951"/>
                <a:gd name="T62" fmla="*/ 171 w 741"/>
                <a:gd name="T63" fmla="*/ 230 h 951"/>
                <a:gd name="T64" fmla="*/ 206 w 741"/>
                <a:gd name="T65" fmla="*/ 204 h 951"/>
                <a:gd name="T66" fmla="*/ 236 w 741"/>
                <a:gd name="T67" fmla="*/ 158 h 951"/>
                <a:gd name="T68" fmla="*/ 262 w 741"/>
                <a:gd name="T69" fmla="*/ 147 h 951"/>
                <a:gd name="T70" fmla="*/ 324 w 741"/>
                <a:gd name="T71" fmla="*/ 160 h 951"/>
                <a:gd name="T72" fmla="*/ 403 w 741"/>
                <a:gd name="T73" fmla="*/ 188 h 951"/>
                <a:gd name="T74" fmla="*/ 411 w 741"/>
                <a:gd name="T75" fmla="*/ 143 h 951"/>
                <a:gd name="T76" fmla="*/ 371 w 741"/>
                <a:gd name="T77" fmla="*/ 80 h 951"/>
                <a:gd name="T78" fmla="*/ 369 w 741"/>
                <a:gd name="T79" fmla="*/ 46 h 951"/>
                <a:gd name="T80" fmla="*/ 388 w 741"/>
                <a:gd name="T81" fmla="*/ 2 h 951"/>
                <a:gd name="T82" fmla="*/ 428 w 741"/>
                <a:gd name="T83" fmla="*/ 30 h 951"/>
                <a:gd name="T84" fmla="*/ 485 w 741"/>
                <a:gd name="T85" fmla="*/ 62 h 951"/>
                <a:gd name="T86" fmla="*/ 560 w 741"/>
                <a:gd name="T87" fmla="*/ 83 h 951"/>
                <a:gd name="T88" fmla="*/ 559 w 741"/>
                <a:gd name="T89" fmla="*/ 156 h 951"/>
                <a:gd name="T90" fmla="*/ 608 w 741"/>
                <a:gd name="T91" fmla="*/ 171 h 951"/>
                <a:gd name="T92" fmla="*/ 671 w 741"/>
                <a:gd name="T93" fmla="*/ 192 h 951"/>
                <a:gd name="T94" fmla="*/ 712 w 741"/>
                <a:gd name="T95" fmla="*/ 228 h 951"/>
                <a:gd name="T96" fmla="*/ 713 w 741"/>
                <a:gd name="T97" fmla="*/ 264 h 951"/>
                <a:gd name="T98" fmla="*/ 681 w 741"/>
                <a:gd name="T99" fmla="*/ 315 h 951"/>
                <a:gd name="T100" fmla="*/ 675 w 741"/>
                <a:gd name="T101" fmla="*/ 358 h 951"/>
                <a:gd name="T102" fmla="*/ 708 w 741"/>
                <a:gd name="T103" fmla="*/ 407 h 951"/>
                <a:gd name="T104" fmla="*/ 740 w 741"/>
                <a:gd name="T105" fmla="*/ 450 h 951"/>
                <a:gd name="T106" fmla="*/ 729 w 741"/>
                <a:gd name="T107" fmla="*/ 542 h 9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41"/>
                <a:gd name="T163" fmla="*/ 0 h 951"/>
                <a:gd name="T164" fmla="*/ 741 w 741"/>
                <a:gd name="T165" fmla="*/ 951 h 95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41" h="951">
                  <a:moveTo>
                    <a:pt x="716" y="554"/>
                  </a:moveTo>
                  <a:lnTo>
                    <a:pt x="716" y="558"/>
                  </a:lnTo>
                  <a:lnTo>
                    <a:pt x="716" y="561"/>
                  </a:lnTo>
                  <a:lnTo>
                    <a:pt x="713" y="565"/>
                  </a:lnTo>
                  <a:lnTo>
                    <a:pt x="712" y="569"/>
                  </a:lnTo>
                  <a:lnTo>
                    <a:pt x="708" y="572"/>
                  </a:lnTo>
                  <a:lnTo>
                    <a:pt x="704" y="575"/>
                  </a:lnTo>
                  <a:lnTo>
                    <a:pt x="699" y="576"/>
                  </a:lnTo>
                  <a:lnTo>
                    <a:pt x="692" y="577"/>
                  </a:lnTo>
                  <a:lnTo>
                    <a:pt x="684" y="576"/>
                  </a:lnTo>
                  <a:lnTo>
                    <a:pt x="677" y="572"/>
                  </a:lnTo>
                  <a:lnTo>
                    <a:pt x="672" y="568"/>
                  </a:lnTo>
                  <a:lnTo>
                    <a:pt x="667" y="561"/>
                  </a:lnTo>
                  <a:lnTo>
                    <a:pt x="661" y="556"/>
                  </a:lnTo>
                  <a:lnTo>
                    <a:pt x="656" y="552"/>
                  </a:lnTo>
                  <a:lnTo>
                    <a:pt x="651" y="548"/>
                  </a:lnTo>
                  <a:lnTo>
                    <a:pt x="644" y="547"/>
                  </a:lnTo>
                  <a:lnTo>
                    <a:pt x="640" y="551"/>
                  </a:lnTo>
                  <a:lnTo>
                    <a:pt x="635" y="560"/>
                  </a:lnTo>
                  <a:lnTo>
                    <a:pt x="627" y="575"/>
                  </a:lnTo>
                  <a:lnTo>
                    <a:pt x="619" y="591"/>
                  </a:lnTo>
                  <a:lnTo>
                    <a:pt x="609" y="608"/>
                  </a:lnTo>
                  <a:lnTo>
                    <a:pt x="603" y="623"/>
                  </a:lnTo>
                  <a:lnTo>
                    <a:pt x="597" y="636"/>
                  </a:lnTo>
                  <a:lnTo>
                    <a:pt x="596" y="643"/>
                  </a:lnTo>
                  <a:lnTo>
                    <a:pt x="596" y="648"/>
                  </a:lnTo>
                  <a:lnTo>
                    <a:pt x="597" y="651"/>
                  </a:lnTo>
                  <a:lnTo>
                    <a:pt x="599" y="653"/>
                  </a:lnTo>
                  <a:lnTo>
                    <a:pt x="601" y="656"/>
                  </a:lnTo>
                  <a:lnTo>
                    <a:pt x="605" y="659"/>
                  </a:lnTo>
                  <a:lnTo>
                    <a:pt x="611" y="661"/>
                  </a:lnTo>
                  <a:lnTo>
                    <a:pt x="617" y="664"/>
                  </a:lnTo>
                  <a:lnTo>
                    <a:pt x="621" y="667"/>
                  </a:lnTo>
                  <a:lnTo>
                    <a:pt x="624" y="669"/>
                  </a:lnTo>
                  <a:lnTo>
                    <a:pt x="625" y="672"/>
                  </a:lnTo>
                  <a:lnTo>
                    <a:pt x="625" y="675"/>
                  </a:lnTo>
                  <a:lnTo>
                    <a:pt x="627" y="680"/>
                  </a:lnTo>
                  <a:lnTo>
                    <a:pt x="627" y="705"/>
                  </a:lnTo>
                  <a:lnTo>
                    <a:pt x="627" y="729"/>
                  </a:lnTo>
                  <a:lnTo>
                    <a:pt x="627" y="759"/>
                  </a:lnTo>
                  <a:lnTo>
                    <a:pt x="627" y="793"/>
                  </a:lnTo>
                  <a:lnTo>
                    <a:pt x="609" y="799"/>
                  </a:lnTo>
                  <a:lnTo>
                    <a:pt x="596" y="804"/>
                  </a:lnTo>
                  <a:lnTo>
                    <a:pt x="584" y="811"/>
                  </a:lnTo>
                  <a:lnTo>
                    <a:pt x="575" y="819"/>
                  </a:lnTo>
                  <a:lnTo>
                    <a:pt x="568" y="828"/>
                  </a:lnTo>
                  <a:lnTo>
                    <a:pt x="564" y="839"/>
                  </a:lnTo>
                  <a:lnTo>
                    <a:pt x="561" y="852"/>
                  </a:lnTo>
                  <a:lnTo>
                    <a:pt x="560" y="867"/>
                  </a:lnTo>
                  <a:lnTo>
                    <a:pt x="560" y="879"/>
                  </a:lnTo>
                  <a:lnTo>
                    <a:pt x="553" y="892"/>
                  </a:lnTo>
                  <a:lnTo>
                    <a:pt x="547" y="904"/>
                  </a:lnTo>
                  <a:lnTo>
                    <a:pt x="539" y="913"/>
                  </a:lnTo>
                  <a:lnTo>
                    <a:pt x="529" y="921"/>
                  </a:lnTo>
                  <a:lnTo>
                    <a:pt x="520" y="927"/>
                  </a:lnTo>
                  <a:lnTo>
                    <a:pt x="509" y="929"/>
                  </a:lnTo>
                  <a:lnTo>
                    <a:pt x="496" y="932"/>
                  </a:lnTo>
                  <a:lnTo>
                    <a:pt x="481" y="932"/>
                  </a:lnTo>
                  <a:lnTo>
                    <a:pt x="472" y="932"/>
                  </a:lnTo>
                  <a:lnTo>
                    <a:pt x="463" y="929"/>
                  </a:lnTo>
                  <a:lnTo>
                    <a:pt x="457" y="927"/>
                  </a:lnTo>
                  <a:lnTo>
                    <a:pt x="452" y="923"/>
                  </a:lnTo>
                  <a:lnTo>
                    <a:pt x="444" y="912"/>
                  </a:lnTo>
                  <a:lnTo>
                    <a:pt x="439" y="899"/>
                  </a:lnTo>
                  <a:lnTo>
                    <a:pt x="436" y="893"/>
                  </a:lnTo>
                  <a:lnTo>
                    <a:pt x="433" y="887"/>
                  </a:lnTo>
                  <a:lnTo>
                    <a:pt x="429" y="881"/>
                  </a:lnTo>
                  <a:lnTo>
                    <a:pt x="425" y="876"/>
                  </a:lnTo>
                  <a:lnTo>
                    <a:pt x="419" y="872"/>
                  </a:lnTo>
                  <a:lnTo>
                    <a:pt x="412" y="869"/>
                  </a:lnTo>
                  <a:lnTo>
                    <a:pt x="403" y="867"/>
                  </a:lnTo>
                  <a:lnTo>
                    <a:pt x="392" y="867"/>
                  </a:lnTo>
                  <a:lnTo>
                    <a:pt x="383" y="867"/>
                  </a:lnTo>
                  <a:lnTo>
                    <a:pt x="375" y="868"/>
                  </a:lnTo>
                  <a:lnTo>
                    <a:pt x="365" y="869"/>
                  </a:lnTo>
                  <a:lnTo>
                    <a:pt x="356" y="872"/>
                  </a:lnTo>
                  <a:lnTo>
                    <a:pt x="336" y="880"/>
                  </a:lnTo>
                  <a:lnTo>
                    <a:pt x="319" y="891"/>
                  </a:lnTo>
                  <a:lnTo>
                    <a:pt x="309" y="896"/>
                  </a:lnTo>
                  <a:lnTo>
                    <a:pt x="301" y="903"/>
                  </a:lnTo>
                  <a:lnTo>
                    <a:pt x="295" y="909"/>
                  </a:lnTo>
                  <a:lnTo>
                    <a:pt x="289" y="917"/>
                  </a:lnTo>
                  <a:lnTo>
                    <a:pt x="284" y="925"/>
                  </a:lnTo>
                  <a:lnTo>
                    <a:pt x="280" y="933"/>
                  </a:lnTo>
                  <a:lnTo>
                    <a:pt x="277" y="941"/>
                  </a:lnTo>
                  <a:lnTo>
                    <a:pt x="277" y="951"/>
                  </a:lnTo>
                  <a:lnTo>
                    <a:pt x="272" y="949"/>
                  </a:lnTo>
                  <a:lnTo>
                    <a:pt x="268" y="945"/>
                  </a:lnTo>
                  <a:lnTo>
                    <a:pt x="263" y="943"/>
                  </a:lnTo>
                  <a:lnTo>
                    <a:pt x="258" y="937"/>
                  </a:lnTo>
                  <a:lnTo>
                    <a:pt x="247" y="927"/>
                  </a:lnTo>
                  <a:lnTo>
                    <a:pt x="238" y="915"/>
                  </a:lnTo>
                  <a:lnTo>
                    <a:pt x="220" y="891"/>
                  </a:lnTo>
                  <a:lnTo>
                    <a:pt x="211" y="879"/>
                  </a:lnTo>
                  <a:lnTo>
                    <a:pt x="204" y="875"/>
                  </a:lnTo>
                  <a:lnTo>
                    <a:pt x="199" y="872"/>
                  </a:lnTo>
                  <a:lnTo>
                    <a:pt x="192" y="869"/>
                  </a:lnTo>
                  <a:lnTo>
                    <a:pt x="187" y="869"/>
                  </a:lnTo>
                  <a:lnTo>
                    <a:pt x="183" y="869"/>
                  </a:lnTo>
                  <a:lnTo>
                    <a:pt x="178" y="872"/>
                  </a:lnTo>
                  <a:lnTo>
                    <a:pt x="174" y="875"/>
                  </a:lnTo>
                  <a:lnTo>
                    <a:pt x="168" y="879"/>
                  </a:lnTo>
                  <a:lnTo>
                    <a:pt x="160" y="856"/>
                  </a:lnTo>
                  <a:lnTo>
                    <a:pt x="155" y="837"/>
                  </a:lnTo>
                  <a:lnTo>
                    <a:pt x="150" y="819"/>
                  </a:lnTo>
                  <a:lnTo>
                    <a:pt x="144" y="800"/>
                  </a:lnTo>
                  <a:lnTo>
                    <a:pt x="139" y="765"/>
                  </a:lnTo>
                  <a:lnTo>
                    <a:pt x="136" y="733"/>
                  </a:lnTo>
                  <a:lnTo>
                    <a:pt x="135" y="704"/>
                  </a:lnTo>
                  <a:lnTo>
                    <a:pt x="134" y="676"/>
                  </a:lnTo>
                  <a:lnTo>
                    <a:pt x="132" y="648"/>
                  </a:lnTo>
                  <a:lnTo>
                    <a:pt x="130" y="621"/>
                  </a:lnTo>
                  <a:lnTo>
                    <a:pt x="127" y="608"/>
                  </a:lnTo>
                  <a:lnTo>
                    <a:pt x="124" y="593"/>
                  </a:lnTo>
                  <a:lnTo>
                    <a:pt x="120" y="580"/>
                  </a:lnTo>
                  <a:lnTo>
                    <a:pt x="115" y="565"/>
                  </a:lnTo>
                  <a:lnTo>
                    <a:pt x="106" y="548"/>
                  </a:lnTo>
                  <a:lnTo>
                    <a:pt x="96" y="535"/>
                  </a:lnTo>
                  <a:lnTo>
                    <a:pt x="87" y="526"/>
                  </a:lnTo>
                  <a:lnTo>
                    <a:pt x="80" y="519"/>
                  </a:lnTo>
                  <a:lnTo>
                    <a:pt x="74" y="514"/>
                  </a:lnTo>
                  <a:lnTo>
                    <a:pt x="71" y="507"/>
                  </a:lnTo>
                  <a:lnTo>
                    <a:pt x="70" y="503"/>
                  </a:lnTo>
                  <a:lnTo>
                    <a:pt x="70" y="499"/>
                  </a:lnTo>
                  <a:lnTo>
                    <a:pt x="71" y="494"/>
                  </a:lnTo>
                  <a:lnTo>
                    <a:pt x="72" y="487"/>
                  </a:lnTo>
                  <a:lnTo>
                    <a:pt x="76" y="483"/>
                  </a:lnTo>
                  <a:lnTo>
                    <a:pt x="79" y="479"/>
                  </a:lnTo>
                  <a:lnTo>
                    <a:pt x="82" y="475"/>
                  </a:lnTo>
                  <a:lnTo>
                    <a:pt x="83" y="471"/>
                  </a:lnTo>
                  <a:lnTo>
                    <a:pt x="84" y="460"/>
                  </a:lnTo>
                  <a:lnTo>
                    <a:pt x="83" y="450"/>
                  </a:lnTo>
                  <a:lnTo>
                    <a:pt x="82" y="438"/>
                  </a:lnTo>
                  <a:lnTo>
                    <a:pt x="78" y="426"/>
                  </a:lnTo>
                  <a:lnTo>
                    <a:pt x="72" y="412"/>
                  </a:lnTo>
                  <a:lnTo>
                    <a:pt x="67" y="399"/>
                  </a:lnTo>
                  <a:lnTo>
                    <a:pt x="55" y="371"/>
                  </a:lnTo>
                  <a:lnTo>
                    <a:pt x="43" y="342"/>
                  </a:lnTo>
                  <a:lnTo>
                    <a:pt x="38" y="328"/>
                  </a:lnTo>
                  <a:lnTo>
                    <a:pt x="34" y="314"/>
                  </a:lnTo>
                  <a:lnTo>
                    <a:pt x="31" y="300"/>
                  </a:lnTo>
                  <a:lnTo>
                    <a:pt x="30" y="288"/>
                  </a:lnTo>
                  <a:lnTo>
                    <a:pt x="30" y="270"/>
                  </a:lnTo>
                  <a:lnTo>
                    <a:pt x="30" y="248"/>
                  </a:lnTo>
                  <a:lnTo>
                    <a:pt x="28" y="227"/>
                  </a:lnTo>
                  <a:lnTo>
                    <a:pt x="27" y="207"/>
                  </a:lnTo>
                  <a:lnTo>
                    <a:pt x="23" y="187"/>
                  </a:lnTo>
                  <a:lnTo>
                    <a:pt x="18" y="170"/>
                  </a:lnTo>
                  <a:lnTo>
                    <a:pt x="14" y="162"/>
                  </a:lnTo>
                  <a:lnTo>
                    <a:pt x="10" y="155"/>
                  </a:lnTo>
                  <a:lnTo>
                    <a:pt x="6" y="148"/>
                  </a:lnTo>
                  <a:lnTo>
                    <a:pt x="0" y="143"/>
                  </a:lnTo>
                  <a:lnTo>
                    <a:pt x="55" y="107"/>
                  </a:lnTo>
                  <a:lnTo>
                    <a:pt x="127" y="210"/>
                  </a:lnTo>
                  <a:lnTo>
                    <a:pt x="136" y="219"/>
                  </a:lnTo>
                  <a:lnTo>
                    <a:pt x="147" y="226"/>
                  </a:lnTo>
                  <a:lnTo>
                    <a:pt x="152" y="228"/>
                  </a:lnTo>
                  <a:lnTo>
                    <a:pt x="159" y="230"/>
                  </a:lnTo>
                  <a:lnTo>
                    <a:pt x="164" y="230"/>
                  </a:lnTo>
                  <a:lnTo>
                    <a:pt x="171" y="230"/>
                  </a:lnTo>
                  <a:lnTo>
                    <a:pt x="178" y="227"/>
                  </a:lnTo>
                  <a:lnTo>
                    <a:pt x="184" y="224"/>
                  </a:lnTo>
                  <a:lnTo>
                    <a:pt x="191" y="220"/>
                  </a:lnTo>
                  <a:lnTo>
                    <a:pt x="199" y="214"/>
                  </a:lnTo>
                  <a:lnTo>
                    <a:pt x="206" y="204"/>
                  </a:lnTo>
                  <a:lnTo>
                    <a:pt x="214" y="195"/>
                  </a:lnTo>
                  <a:lnTo>
                    <a:pt x="222" y="182"/>
                  </a:lnTo>
                  <a:lnTo>
                    <a:pt x="230" y="168"/>
                  </a:lnTo>
                  <a:lnTo>
                    <a:pt x="232" y="163"/>
                  </a:lnTo>
                  <a:lnTo>
                    <a:pt x="236" y="158"/>
                  </a:lnTo>
                  <a:lnTo>
                    <a:pt x="240" y="155"/>
                  </a:lnTo>
                  <a:lnTo>
                    <a:pt x="244" y="152"/>
                  </a:lnTo>
                  <a:lnTo>
                    <a:pt x="250" y="150"/>
                  </a:lnTo>
                  <a:lnTo>
                    <a:pt x="256" y="148"/>
                  </a:lnTo>
                  <a:lnTo>
                    <a:pt x="262" y="147"/>
                  </a:lnTo>
                  <a:lnTo>
                    <a:pt x="268" y="147"/>
                  </a:lnTo>
                  <a:lnTo>
                    <a:pt x="281" y="148"/>
                  </a:lnTo>
                  <a:lnTo>
                    <a:pt x="295" y="151"/>
                  </a:lnTo>
                  <a:lnTo>
                    <a:pt x="309" y="155"/>
                  </a:lnTo>
                  <a:lnTo>
                    <a:pt x="324" y="160"/>
                  </a:lnTo>
                  <a:lnTo>
                    <a:pt x="352" y="172"/>
                  </a:lnTo>
                  <a:lnTo>
                    <a:pt x="375" y="184"/>
                  </a:lnTo>
                  <a:lnTo>
                    <a:pt x="392" y="194"/>
                  </a:lnTo>
                  <a:lnTo>
                    <a:pt x="397" y="198"/>
                  </a:lnTo>
                  <a:lnTo>
                    <a:pt x="403" y="188"/>
                  </a:lnTo>
                  <a:lnTo>
                    <a:pt x="408" y="178"/>
                  </a:lnTo>
                  <a:lnTo>
                    <a:pt x="411" y="170"/>
                  </a:lnTo>
                  <a:lnTo>
                    <a:pt x="412" y="160"/>
                  </a:lnTo>
                  <a:lnTo>
                    <a:pt x="412" y="151"/>
                  </a:lnTo>
                  <a:lnTo>
                    <a:pt x="411" y="143"/>
                  </a:lnTo>
                  <a:lnTo>
                    <a:pt x="409" y="135"/>
                  </a:lnTo>
                  <a:lnTo>
                    <a:pt x="405" y="127"/>
                  </a:lnTo>
                  <a:lnTo>
                    <a:pt x="396" y="111"/>
                  </a:lnTo>
                  <a:lnTo>
                    <a:pt x="385" y="96"/>
                  </a:lnTo>
                  <a:lnTo>
                    <a:pt x="371" y="80"/>
                  </a:lnTo>
                  <a:lnTo>
                    <a:pt x="355" y="66"/>
                  </a:lnTo>
                  <a:lnTo>
                    <a:pt x="360" y="63"/>
                  </a:lnTo>
                  <a:lnTo>
                    <a:pt x="364" y="59"/>
                  </a:lnTo>
                  <a:lnTo>
                    <a:pt x="368" y="52"/>
                  </a:lnTo>
                  <a:lnTo>
                    <a:pt x="369" y="46"/>
                  </a:lnTo>
                  <a:lnTo>
                    <a:pt x="373" y="31"/>
                  </a:lnTo>
                  <a:lnTo>
                    <a:pt x="377" y="15"/>
                  </a:lnTo>
                  <a:lnTo>
                    <a:pt x="380" y="10"/>
                  </a:lnTo>
                  <a:lnTo>
                    <a:pt x="384" y="4"/>
                  </a:lnTo>
                  <a:lnTo>
                    <a:pt x="388" y="2"/>
                  </a:lnTo>
                  <a:lnTo>
                    <a:pt x="392" y="0"/>
                  </a:lnTo>
                  <a:lnTo>
                    <a:pt x="399" y="3"/>
                  </a:lnTo>
                  <a:lnTo>
                    <a:pt x="407" y="8"/>
                  </a:lnTo>
                  <a:lnTo>
                    <a:pt x="416" y="16"/>
                  </a:lnTo>
                  <a:lnTo>
                    <a:pt x="428" y="30"/>
                  </a:lnTo>
                  <a:lnTo>
                    <a:pt x="436" y="36"/>
                  </a:lnTo>
                  <a:lnTo>
                    <a:pt x="445" y="43"/>
                  </a:lnTo>
                  <a:lnTo>
                    <a:pt x="457" y="50"/>
                  </a:lnTo>
                  <a:lnTo>
                    <a:pt x="471" y="55"/>
                  </a:lnTo>
                  <a:lnTo>
                    <a:pt x="485" y="62"/>
                  </a:lnTo>
                  <a:lnTo>
                    <a:pt x="501" y="67"/>
                  </a:lnTo>
                  <a:lnTo>
                    <a:pt x="519" y="72"/>
                  </a:lnTo>
                  <a:lnTo>
                    <a:pt x="536" y="78"/>
                  </a:lnTo>
                  <a:lnTo>
                    <a:pt x="548" y="80"/>
                  </a:lnTo>
                  <a:lnTo>
                    <a:pt x="560" y="83"/>
                  </a:lnTo>
                  <a:lnTo>
                    <a:pt x="559" y="100"/>
                  </a:lnTo>
                  <a:lnTo>
                    <a:pt x="557" y="120"/>
                  </a:lnTo>
                  <a:lnTo>
                    <a:pt x="557" y="132"/>
                  </a:lnTo>
                  <a:lnTo>
                    <a:pt x="557" y="144"/>
                  </a:lnTo>
                  <a:lnTo>
                    <a:pt x="559" y="156"/>
                  </a:lnTo>
                  <a:lnTo>
                    <a:pt x="560" y="168"/>
                  </a:lnTo>
                  <a:lnTo>
                    <a:pt x="571" y="167"/>
                  </a:lnTo>
                  <a:lnTo>
                    <a:pt x="583" y="167"/>
                  </a:lnTo>
                  <a:lnTo>
                    <a:pt x="595" y="168"/>
                  </a:lnTo>
                  <a:lnTo>
                    <a:pt x="608" y="171"/>
                  </a:lnTo>
                  <a:lnTo>
                    <a:pt x="620" y="174"/>
                  </a:lnTo>
                  <a:lnTo>
                    <a:pt x="633" y="178"/>
                  </a:lnTo>
                  <a:lnTo>
                    <a:pt x="647" y="182"/>
                  </a:lnTo>
                  <a:lnTo>
                    <a:pt x="659" y="187"/>
                  </a:lnTo>
                  <a:lnTo>
                    <a:pt x="671" y="192"/>
                  </a:lnTo>
                  <a:lnTo>
                    <a:pt x="681" y="199"/>
                  </a:lnTo>
                  <a:lnTo>
                    <a:pt x="691" y="206"/>
                  </a:lnTo>
                  <a:lnTo>
                    <a:pt x="700" y="212"/>
                  </a:lnTo>
                  <a:lnTo>
                    <a:pt x="707" y="220"/>
                  </a:lnTo>
                  <a:lnTo>
                    <a:pt x="712" y="228"/>
                  </a:lnTo>
                  <a:lnTo>
                    <a:pt x="716" y="238"/>
                  </a:lnTo>
                  <a:lnTo>
                    <a:pt x="716" y="246"/>
                  </a:lnTo>
                  <a:lnTo>
                    <a:pt x="716" y="252"/>
                  </a:lnTo>
                  <a:lnTo>
                    <a:pt x="715" y="259"/>
                  </a:lnTo>
                  <a:lnTo>
                    <a:pt x="713" y="264"/>
                  </a:lnTo>
                  <a:lnTo>
                    <a:pt x="711" y="270"/>
                  </a:lnTo>
                  <a:lnTo>
                    <a:pt x="703" y="280"/>
                  </a:lnTo>
                  <a:lnTo>
                    <a:pt x="696" y="291"/>
                  </a:lnTo>
                  <a:lnTo>
                    <a:pt x="688" y="302"/>
                  </a:lnTo>
                  <a:lnTo>
                    <a:pt x="681" y="315"/>
                  </a:lnTo>
                  <a:lnTo>
                    <a:pt x="679" y="322"/>
                  </a:lnTo>
                  <a:lnTo>
                    <a:pt x="676" y="330"/>
                  </a:lnTo>
                  <a:lnTo>
                    <a:pt x="675" y="339"/>
                  </a:lnTo>
                  <a:lnTo>
                    <a:pt x="675" y="348"/>
                  </a:lnTo>
                  <a:lnTo>
                    <a:pt x="675" y="358"/>
                  </a:lnTo>
                  <a:lnTo>
                    <a:pt x="677" y="367"/>
                  </a:lnTo>
                  <a:lnTo>
                    <a:pt x="680" y="375"/>
                  </a:lnTo>
                  <a:lnTo>
                    <a:pt x="685" y="382"/>
                  </a:lnTo>
                  <a:lnTo>
                    <a:pt x="696" y="395"/>
                  </a:lnTo>
                  <a:lnTo>
                    <a:pt x="708" y="407"/>
                  </a:lnTo>
                  <a:lnTo>
                    <a:pt x="720" y="418"/>
                  </a:lnTo>
                  <a:lnTo>
                    <a:pt x="731" y="430"/>
                  </a:lnTo>
                  <a:lnTo>
                    <a:pt x="735" y="436"/>
                  </a:lnTo>
                  <a:lnTo>
                    <a:pt x="737" y="442"/>
                  </a:lnTo>
                  <a:lnTo>
                    <a:pt x="740" y="450"/>
                  </a:lnTo>
                  <a:lnTo>
                    <a:pt x="741" y="456"/>
                  </a:lnTo>
                  <a:lnTo>
                    <a:pt x="739" y="479"/>
                  </a:lnTo>
                  <a:lnTo>
                    <a:pt x="735" y="499"/>
                  </a:lnTo>
                  <a:lnTo>
                    <a:pt x="731" y="519"/>
                  </a:lnTo>
                  <a:lnTo>
                    <a:pt x="729" y="542"/>
                  </a:lnTo>
                  <a:lnTo>
                    <a:pt x="716" y="554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4" name="Freeform 53"/>
            <p:cNvSpPr>
              <a:spLocks noChangeAspect="1"/>
            </p:cNvSpPr>
            <p:nvPr/>
          </p:nvSpPr>
          <p:spPr bwMode="auto">
            <a:xfrm>
              <a:off x="511" y="3269"/>
              <a:ext cx="195" cy="263"/>
            </a:xfrm>
            <a:custGeom>
              <a:avLst/>
              <a:gdLst>
                <a:gd name="T0" fmla="*/ 271 w 644"/>
                <a:gd name="T1" fmla="*/ 715 h 860"/>
                <a:gd name="T2" fmla="*/ 229 w 644"/>
                <a:gd name="T3" fmla="*/ 682 h 860"/>
                <a:gd name="T4" fmla="*/ 189 w 644"/>
                <a:gd name="T5" fmla="*/ 680 h 860"/>
                <a:gd name="T6" fmla="*/ 152 w 644"/>
                <a:gd name="T7" fmla="*/ 658 h 860"/>
                <a:gd name="T8" fmla="*/ 89 w 644"/>
                <a:gd name="T9" fmla="*/ 604 h 860"/>
                <a:gd name="T10" fmla="*/ 49 w 644"/>
                <a:gd name="T11" fmla="*/ 574 h 860"/>
                <a:gd name="T12" fmla="*/ 37 w 644"/>
                <a:gd name="T13" fmla="*/ 526 h 860"/>
                <a:gd name="T14" fmla="*/ 31 w 644"/>
                <a:gd name="T15" fmla="*/ 486 h 860"/>
                <a:gd name="T16" fmla="*/ 45 w 644"/>
                <a:gd name="T17" fmla="*/ 469 h 860"/>
                <a:gd name="T18" fmla="*/ 73 w 644"/>
                <a:gd name="T19" fmla="*/ 454 h 860"/>
                <a:gd name="T20" fmla="*/ 77 w 644"/>
                <a:gd name="T21" fmla="*/ 429 h 860"/>
                <a:gd name="T22" fmla="*/ 53 w 644"/>
                <a:gd name="T23" fmla="*/ 393 h 860"/>
                <a:gd name="T24" fmla="*/ 7 w 644"/>
                <a:gd name="T25" fmla="*/ 350 h 860"/>
                <a:gd name="T26" fmla="*/ 1 w 644"/>
                <a:gd name="T27" fmla="*/ 310 h 860"/>
                <a:gd name="T28" fmla="*/ 24 w 644"/>
                <a:gd name="T29" fmla="*/ 269 h 860"/>
                <a:gd name="T30" fmla="*/ 67 w 644"/>
                <a:gd name="T31" fmla="*/ 217 h 860"/>
                <a:gd name="T32" fmla="*/ 65 w 644"/>
                <a:gd name="T33" fmla="*/ 133 h 860"/>
                <a:gd name="T34" fmla="*/ 57 w 644"/>
                <a:gd name="T35" fmla="*/ 122 h 860"/>
                <a:gd name="T36" fmla="*/ 39 w 644"/>
                <a:gd name="T37" fmla="*/ 111 h 860"/>
                <a:gd name="T38" fmla="*/ 37 w 644"/>
                <a:gd name="T39" fmla="*/ 94 h 860"/>
                <a:gd name="T40" fmla="*/ 67 w 644"/>
                <a:gd name="T41" fmla="*/ 33 h 860"/>
                <a:gd name="T42" fmla="*/ 91 w 644"/>
                <a:gd name="T43" fmla="*/ 6 h 860"/>
                <a:gd name="T44" fmla="*/ 112 w 644"/>
                <a:gd name="T45" fmla="*/ 26 h 860"/>
                <a:gd name="T46" fmla="*/ 139 w 644"/>
                <a:gd name="T47" fmla="*/ 34 h 860"/>
                <a:gd name="T48" fmla="*/ 156 w 644"/>
                <a:gd name="T49" fmla="*/ 23 h 860"/>
                <a:gd name="T50" fmla="*/ 172 w 644"/>
                <a:gd name="T51" fmla="*/ 2 h 860"/>
                <a:gd name="T52" fmla="*/ 195 w 644"/>
                <a:gd name="T53" fmla="*/ 0 h 860"/>
                <a:gd name="T54" fmla="*/ 228 w 644"/>
                <a:gd name="T55" fmla="*/ 19 h 860"/>
                <a:gd name="T56" fmla="*/ 249 w 644"/>
                <a:gd name="T57" fmla="*/ 63 h 860"/>
                <a:gd name="T58" fmla="*/ 280 w 644"/>
                <a:gd name="T59" fmla="*/ 87 h 860"/>
                <a:gd name="T60" fmla="*/ 308 w 644"/>
                <a:gd name="T61" fmla="*/ 85 h 860"/>
                <a:gd name="T62" fmla="*/ 339 w 644"/>
                <a:gd name="T63" fmla="*/ 82 h 860"/>
                <a:gd name="T64" fmla="*/ 349 w 644"/>
                <a:gd name="T65" fmla="*/ 111 h 860"/>
                <a:gd name="T66" fmla="*/ 389 w 644"/>
                <a:gd name="T67" fmla="*/ 123 h 860"/>
                <a:gd name="T68" fmla="*/ 433 w 644"/>
                <a:gd name="T69" fmla="*/ 145 h 860"/>
                <a:gd name="T70" fmla="*/ 445 w 644"/>
                <a:gd name="T71" fmla="*/ 183 h 860"/>
                <a:gd name="T72" fmla="*/ 481 w 644"/>
                <a:gd name="T73" fmla="*/ 222 h 860"/>
                <a:gd name="T74" fmla="*/ 518 w 644"/>
                <a:gd name="T75" fmla="*/ 255 h 860"/>
                <a:gd name="T76" fmla="*/ 536 w 644"/>
                <a:gd name="T77" fmla="*/ 289 h 860"/>
                <a:gd name="T78" fmla="*/ 530 w 644"/>
                <a:gd name="T79" fmla="*/ 330 h 860"/>
                <a:gd name="T80" fmla="*/ 518 w 644"/>
                <a:gd name="T81" fmla="*/ 358 h 860"/>
                <a:gd name="T82" fmla="*/ 521 w 644"/>
                <a:gd name="T83" fmla="*/ 397 h 860"/>
                <a:gd name="T84" fmla="*/ 548 w 644"/>
                <a:gd name="T85" fmla="*/ 459 h 860"/>
                <a:gd name="T86" fmla="*/ 604 w 644"/>
                <a:gd name="T87" fmla="*/ 535 h 860"/>
                <a:gd name="T88" fmla="*/ 641 w 644"/>
                <a:gd name="T89" fmla="*/ 604 h 860"/>
                <a:gd name="T90" fmla="*/ 644 w 644"/>
                <a:gd name="T91" fmla="*/ 643 h 860"/>
                <a:gd name="T92" fmla="*/ 636 w 644"/>
                <a:gd name="T93" fmla="*/ 679 h 860"/>
                <a:gd name="T94" fmla="*/ 592 w 644"/>
                <a:gd name="T95" fmla="*/ 696 h 860"/>
                <a:gd name="T96" fmla="*/ 502 w 644"/>
                <a:gd name="T97" fmla="*/ 703 h 860"/>
                <a:gd name="T98" fmla="*/ 481 w 644"/>
                <a:gd name="T99" fmla="*/ 766 h 860"/>
                <a:gd name="T100" fmla="*/ 469 w 644"/>
                <a:gd name="T101" fmla="*/ 782 h 860"/>
                <a:gd name="T102" fmla="*/ 463 w 644"/>
                <a:gd name="T103" fmla="*/ 823 h 860"/>
                <a:gd name="T104" fmla="*/ 469 w 644"/>
                <a:gd name="T105" fmla="*/ 860 h 860"/>
                <a:gd name="T106" fmla="*/ 424 w 644"/>
                <a:gd name="T107" fmla="*/ 847 h 860"/>
                <a:gd name="T108" fmla="*/ 407 w 644"/>
                <a:gd name="T109" fmla="*/ 831 h 860"/>
                <a:gd name="T110" fmla="*/ 379 w 644"/>
                <a:gd name="T111" fmla="*/ 824 h 860"/>
                <a:gd name="T112" fmla="*/ 332 w 644"/>
                <a:gd name="T113" fmla="*/ 816 h 860"/>
                <a:gd name="T114" fmla="*/ 305 w 644"/>
                <a:gd name="T115" fmla="*/ 779 h 860"/>
                <a:gd name="T116" fmla="*/ 265 w 644"/>
                <a:gd name="T117" fmla="*/ 758 h 86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44"/>
                <a:gd name="T178" fmla="*/ 0 h 860"/>
                <a:gd name="T179" fmla="*/ 644 w 644"/>
                <a:gd name="T180" fmla="*/ 860 h 86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44" h="860">
                  <a:moveTo>
                    <a:pt x="265" y="758"/>
                  </a:moveTo>
                  <a:lnTo>
                    <a:pt x="280" y="740"/>
                  </a:lnTo>
                  <a:lnTo>
                    <a:pt x="289" y="727"/>
                  </a:lnTo>
                  <a:lnTo>
                    <a:pt x="271" y="715"/>
                  </a:lnTo>
                  <a:lnTo>
                    <a:pt x="253" y="703"/>
                  </a:lnTo>
                  <a:lnTo>
                    <a:pt x="245" y="696"/>
                  </a:lnTo>
                  <a:lnTo>
                    <a:pt x="237" y="690"/>
                  </a:lnTo>
                  <a:lnTo>
                    <a:pt x="229" y="682"/>
                  </a:lnTo>
                  <a:lnTo>
                    <a:pt x="223" y="674"/>
                  </a:lnTo>
                  <a:lnTo>
                    <a:pt x="211" y="679"/>
                  </a:lnTo>
                  <a:lnTo>
                    <a:pt x="200" y="680"/>
                  </a:lnTo>
                  <a:lnTo>
                    <a:pt x="189" y="680"/>
                  </a:lnTo>
                  <a:lnTo>
                    <a:pt x="180" y="676"/>
                  </a:lnTo>
                  <a:lnTo>
                    <a:pt x="171" y="672"/>
                  </a:lnTo>
                  <a:lnTo>
                    <a:pt x="161" y="666"/>
                  </a:lnTo>
                  <a:lnTo>
                    <a:pt x="152" y="658"/>
                  </a:lnTo>
                  <a:lnTo>
                    <a:pt x="143" y="650"/>
                  </a:lnTo>
                  <a:lnTo>
                    <a:pt x="123" y="631"/>
                  </a:lnTo>
                  <a:lnTo>
                    <a:pt x="101" y="612"/>
                  </a:lnTo>
                  <a:lnTo>
                    <a:pt x="89" y="604"/>
                  </a:lnTo>
                  <a:lnTo>
                    <a:pt x="77" y="598"/>
                  </a:lnTo>
                  <a:lnTo>
                    <a:pt x="64" y="593"/>
                  </a:lnTo>
                  <a:lnTo>
                    <a:pt x="48" y="589"/>
                  </a:lnTo>
                  <a:lnTo>
                    <a:pt x="49" y="574"/>
                  </a:lnTo>
                  <a:lnTo>
                    <a:pt x="48" y="561"/>
                  </a:lnTo>
                  <a:lnTo>
                    <a:pt x="45" y="549"/>
                  </a:lnTo>
                  <a:lnTo>
                    <a:pt x="41" y="537"/>
                  </a:lnTo>
                  <a:lnTo>
                    <a:pt x="37" y="526"/>
                  </a:lnTo>
                  <a:lnTo>
                    <a:pt x="33" y="515"/>
                  </a:lnTo>
                  <a:lnTo>
                    <a:pt x="31" y="503"/>
                  </a:lnTo>
                  <a:lnTo>
                    <a:pt x="31" y="493"/>
                  </a:lnTo>
                  <a:lnTo>
                    <a:pt x="31" y="486"/>
                  </a:lnTo>
                  <a:lnTo>
                    <a:pt x="32" y="482"/>
                  </a:lnTo>
                  <a:lnTo>
                    <a:pt x="35" y="478"/>
                  </a:lnTo>
                  <a:lnTo>
                    <a:pt x="37" y="474"/>
                  </a:lnTo>
                  <a:lnTo>
                    <a:pt x="45" y="469"/>
                  </a:lnTo>
                  <a:lnTo>
                    <a:pt x="55" y="466"/>
                  </a:lnTo>
                  <a:lnTo>
                    <a:pt x="63" y="462"/>
                  </a:lnTo>
                  <a:lnTo>
                    <a:pt x="71" y="457"/>
                  </a:lnTo>
                  <a:lnTo>
                    <a:pt x="73" y="454"/>
                  </a:lnTo>
                  <a:lnTo>
                    <a:pt x="76" y="450"/>
                  </a:lnTo>
                  <a:lnTo>
                    <a:pt x="77" y="445"/>
                  </a:lnTo>
                  <a:lnTo>
                    <a:pt x="79" y="438"/>
                  </a:lnTo>
                  <a:lnTo>
                    <a:pt x="77" y="429"/>
                  </a:lnTo>
                  <a:lnTo>
                    <a:pt x="75" y="421"/>
                  </a:lnTo>
                  <a:lnTo>
                    <a:pt x="71" y="413"/>
                  </a:lnTo>
                  <a:lnTo>
                    <a:pt x="67" y="406"/>
                  </a:lnTo>
                  <a:lnTo>
                    <a:pt x="53" y="393"/>
                  </a:lnTo>
                  <a:lnTo>
                    <a:pt x="39" y="382"/>
                  </a:lnTo>
                  <a:lnTo>
                    <a:pt x="25" y="370"/>
                  </a:lnTo>
                  <a:lnTo>
                    <a:pt x="12" y="357"/>
                  </a:lnTo>
                  <a:lnTo>
                    <a:pt x="7" y="350"/>
                  </a:lnTo>
                  <a:lnTo>
                    <a:pt x="4" y="342"/>
                  </a:lnTo>
                  <a:lnTo>
                    <a:pt x="1" y="334"/>
                  </a:lnTo>
                  <a:lnTo>
                    <a:pt x="0" y="325"/>
                  </a:lnTo>
                  <a:lnTo>
                    <a:pt x="1" y="310"/>
                  </a:lnTo>
                  <a:lnTo>
                    <a:pt x="4" y="297"/>
                  </a:lnTo>
                  <a:lnTo>
                    <a:pt x="8" y="286"/>
                  </a:lnTo>
                  <a:lnTo>
                    <a:pt x="15" y="277"/>
                  </a:lnTo>
                  <a:lnTo>
                    <a:pt x="24" y="269"/>
                  </a:lnTo>
                  <a:lnTo>
                    <a:pt x="36" y="262"/>
                  </a:lnTo>
                  <a:lnTo>
                    <a:pt x="49" y="257"/>
                  </a:lnTo>
                  <a:lnTo>
                    <a:pt x="67" y="251"/>
                  </a:lnTo>
                  <a:lnTo>
                    <a:pt x="67" y="217"/>
                  </a:lnTo>
                  <a:lnTo>
                    <a:pt x="67" y="187"/>
                  </a:lnTo>
                  <a:lnTo>
                    <a:pt x="67" y="163"/>
                  </a:lnTo>
                  <a:lnTo>
                    <a:pt x="67" y="138"/>
                  </a:lnTo>
                  <a:lnTo>
                    <a:pt x="65" y="133"/>
                  </a:lnTo>
                  <a:lnTo>
                    <a:pt x="65" y="130"/>
                  </a:lnTo>
                  <a:lnTo>
                    <a:pt x="64" y="127"/>
                  </a:lnTo>
                  <a:lnTo>
                    <a:pt x="61" y="125"/>
                  </a:lnTo>
                  <a:lnTo>
                    <a:pt x="57" y="122"/>
                  </a:lnTo>
                  <a:lnTo>
                    <a:pt x="51" y="119"/>
                  </a:lnTo>
                  <a:lnTo>
                    <a:pt x="45" y="117"/>
                  </a:lnTo>
                  <a:lnTo>
                    <a:pt x="41" y="114"/>
                  </a:lnTo>
                  <a:lnTo>
                    <a:pt x="39" y="111"/>
                  </a:lnTo>
                  <a:lnTo>
                    <a:pt x="37" y="109"/>
                  </a:lnTo>
                  <a:lnTo>
                    <a:pt x="36" y="106"/>
                  </a:lnTo>
                  <a:lnTo>
                    <a:pt x="36" y="101"/>
                  </a:lnTo>
                  <a:lnTo>
                    <a:pt x="37" y="94"/>
                  </a:lnTo>
                  <a:lnTo>
                    <a:pt x="43" y="81"/>
                  </a:lnTo>
                  <a:lnTo>
                    <a:pt x="49" y="66"/>
                  </a:lnTo>
                  <a:lnTo>
                    <a:pt x="59" y="49"/>
                  </a:lnTo>
                  <a:lnTo>
                    <a:pt x="67" y="33"/>
                  </a:lnTo>
                  <a:lnTo>
                    <a:pt x="75" y="18"/>
                  </a:lnTo>
                  <a:lnTo>
                    <a:pt x="80" y="9"/>
                  </a:lnTo>
                  <a:lnTo>
                    <a:pt x="84" y="5"/>
                  </a:lnTo>
                  <a:lnTo>
                    <a:pt x="91" y="6"/>
                  </a:lnTo>
                  <a:lnTo>
                    <a:pt x="96" y="10"/>
                  </a:lnTo>
                  <a:lnTo>
                    <a:pt x="101" y="14"/>
                  </a:lnTo>
                  <a:lnTo>
                    <a:pt x="107" y="19"/>
                  </a:lnTo>
                  <a:lnTo>
                    <a:pt x="112" y="26"/>
                  </a:lnTo>
                  <a:lnTo>
                    <a:pt x="117" y="30"/>
                  </a:lnTo>
                  <a:lnTo>
                    <a:pt x="124" y="34"/>
                  </a:lnTo>
                  <a:lnTo>
                    <a:pt x="132" y="35"/>
                  </a:lnTo>
                  <a:lnTo>
                    <a:pt x="139" y="34"/>
                  </a:lnTo>
                  <a:lnTo>
                    <a:pt x="144" y="34"/>
                  </a:lnTo>
                  <a:lnTo>
                    <a:pt x="148" y="31"/>
                  </a:lnTo>
                  <a:lnTo>
                    <a:pt x="151" y="30"/>
                  </a:lnTo>
                  <a:lnTo>
                    <a:pt x="156" y="23"/>
                  </a:lnTo>
                  <a:lnTo>
                    <a:pt x="160" y="17"/>
                  </a:lnTo>
                  <a:lnTo>
                    <a:pt x="163" y="10"/>
                  </a:lnTo>
                  <a:lnTo>
                    <a:pt x="168" y="5"/>
                  </a:lnTo>
                  <a:lnTo>
                    <a:pt x="172" y="2"/>
                  </a:lnTo>
                  <a:lnTo>
                    <a:pt x="176" y="1"/>
                  </a:lnTo>
                  <a:lnTo>
                    <a:pt x="180" y="0"/>
                  </a:lnTo>
                  <a:lnTo>
                    <a:pt x="187" y="0"/>
                  </a:lnTo>
                  <a:lnTo>
                    <a:pt x="195" y="0"/>
                  </a:lnTo>
                  <a:lnTo>
                    <a:pt x="203" y="1"/>
                  </a:lnTo>
                  <a:lnTo>
                    <a:pt x="209" y="4"/>
                  </a:lnTo>
                  <a:lnTo>
                    <a:pt x="216" y="8"/>
                  </a:lnTo>
                  <a:lnTo>
                    <a:pt x="228" y="19"/>
                  </a:lnTo>
                  <a:lnTo>
                    <a:pt x="241" y="35"/>
                  </a:lnTo>
                  <a:lnTo>
                    <a:pt x="243" y="45"/>
                  </a:lnTo>
                  <a:lnTo>
                    <a:pt x="245" y="54"/>
                  </a:lnTo>
                  <a:lnTo>
                    <a:pt x="249" y="63"/>
                  </a:lnTo>
                  <a:lnTo>
                    <a:pt x="256" y="71"/>
                  </a:lnTo>
                  <a:lnTo>
                    <a:pt x="263" y="78"/>
                  </a:lnTo>
                  <a:lnTo>
                    <a:pt x="272" y="85"/>
                  </a:lnTo>
                  <a:lnTo>
                    <a:pt x="280" y="87"/>
                  </a:lnTo>
                  <a:lnTo>
                    <a:pt x="289" y="89"/>
                  </a:lnTo>
                  <a:lnTo>
                    <a:pt x="297" y="89"/>
                  </a:lnTo>
                  <a:lnTo>
                    <a:pt x="304" y="87"/>
                  </a:lnTo>
                  <a:lnTo>
                    <a:pt x="308" y="85"/>
                  </a:lnTo>
                  <a:lnTo>
                    <a:pt x="313" y="82"/>
                  </a:lnTo>
                  <a:lnTo>
                    <a:pt x="323" y="77"/>
                  </a:lnTo>
                  <a:lnTo>
                    <a:pt x="337" y="71"/>
                  </a:lnTo>
                  <a:lnTo>
                    <a:pt x="339" y="82"/>
                  </a:lnTo>
                  <a:lnTo>
                    <a:pt x="341" y="93"/>
                  </a:lnTo>
                  <a:lnTo>
                    <a:pt x="343" y="99"/>
                  </a:lnTo>
                  <a:lnTo>
                    <a:pt x="347" y="106"/>
                  </a:lnTo>
                  <a:lnTo>
                    <a:pt x="349" y="111"/>
                  </a:lnTo>
                  <a:lnTo>
                    <a:pt x="353" y="114"/>
                  </a:lnTo>
                  <a:lnTo>
                    <a:pt x="359" y="117"/>
                  </a:lnTo>
                  <a:lnTo>
                    <a:pt x="364" y="119"/>
                  </a:lnTo>
                  <a:lnTo>
                    <a:pt x="389" y="123"/>
                  </a:lnTo>
                  <a:lnTo>
                    <a:pt x="421" y="131"/>
                  </a:lnTo>
                  <a:lnTo>
                    <a:pt x="428" y="135"/>
                  </a:lnTo>
                  <a:lnTo>
                    <a:pt x="431" y="141"/>
                  </a:lnTo>
                  <a:lnTo>
                    <a:pt x="433" y="145"/>
                  </a:lnTo>
                  <a:lnTo>
                    <a:pt x="435" y="150"/>
                  </a:lnTo>
                  <a:lnTo>
                    <a:pt x="437" y="161"/>
                  </a:lnTo>
                  <a:lnTo>
                    <a:pt x="440" y="174"/>
                  </a:lnTo>
                  <a:lnTo>
                    <a:pt x="445" y="183"/>
                  </a:lnTo>
                  <a:lnTo>
                    <a:pt x="451" y="193"/>
                  </a:lnTo>
                  <a:lnTo>
                    <a:pt x="457" y="201"/>
                  </a:lnTo>
                  <a:lnTo>
                    <a:pt x="465" y="207"/>
                  </a:lnTo>
                  <a:lnTo>
                    <a:pt x="481" y="222"/>
                  </a:lnTo>
                  <a:lnTo>
                    <a:pt x="497" y="234"/>
                  </a:lnTo>
                  <a:lnTo>
                    <a:pt x="505" y="241"/>
                  </a:lnTo>
                  <a:lnTo>
                    <a:pt x="512" y="247"/>
                  </a:lnTo>
                  <a:lnTo>
                    <a:pt x="518" y="255"/>
                  </a:lnTo>
                  <a:lnTo>
                    <a:pt x="524" y="262"/>
                  </a:lnTo>
                  <a:lnTo>
                    <a:pt x="529" y="270"/>
                  </a:lnTo>
                  <a:lnTo>
                    <a:pt x="533" y="279"/>
                  </a:lnTo>
                  <a:lnTo>
                    <a:pt x="536" y="289"/>
                  </a:lnTo>
                  <a:lnTo>
                    <a:pt x="536" y="301"/>
                  </a:lnTo>
                  <a:lnTo>
                    <a:pt x="536" y="313"/>
                  </a:lnTo>
                  <a:lnTo>
                    <a:pt x="533" y="322"/>
                  </a:lnTo>
                  <a:lnTo>
                    <a:pt x="530" y="330"/>
                  </a:lnTo>
                  <a:lnTo>
                    <a:pt x="526" y="338"/>
                  </a:lnTo>
                  <a:lnTo>
                    <a:pt x="524" y="345"/>
                  </a:lnTo>
                  <a:lnTo>
                    <a:pt x="521" y="351"/>
                  </a:lnTo>
                  <a:lnTo>
                    <a:pt x="518" y="358"/>
                  </a:lnTo>
                  <a:lnTo>
                    <a:pt x="518" y="366"/>
                  </a:lnTo>
                  <a:lnTo>
                    <a:pt x="518" y="377"/>
                  </a:lnTo>
                  <a:lnTo>
                    <a:pt x="520" y="387"/>
                  </a:lnTo>
                  <a:lnTo>
                    <a:pt x="521" y="397"/>
                  </a:lnTo>
                  <a:lnTo>
                    <a:pt x="524" y="406"/>
                  </a:lnTo>
                  <a:lnTo>
                    <a:pt x="529" y="425"/>
                  </a:lnTo>
                  <a:lnTo>
                    <a:pt x="537" y="442"/>
                  </a:lnTo>
                  <a:lnTo>
                    <a:pt x="548" y="459"/>
                  </a:lnTo>
                  <a:lnTo>
                    <a:pt x="558" y="475"/>
                  </a:lnTo>
                  <a:lnTo>
                    <a:pt x="569" y="490"/>
                  </a:lnTo>
                  <a:lnTo>
                    <a:pt x="581" y="506"/>
                  </a:lnTo>
                  <a:lnTo>
                    <a:pt x="604" y="535"/>
                  </a:lnTo>
                  <a:lnTo>
                    <a:pt x="625" y="566"/>
                  </a:lnTo>
                  <a:lnTo>
                    <a:pt x="633" y="581"/>
                  </a:lnTo>
                  <a:lnTo>
                    <a:pt x="638" y="597"/>
                  </a:lnTo>
                  <a:lnTo>
                    <a:pt x="641" y="604"/>
                  </a:lnTo>
                  <a:lnTo>
                    <a:pt x="642" y="614"/>
                  </a:lnTo>
                  <a:lnTo>
                    <a:pt x="644" y="622"/>
                  </a:lnTo>
                  <a:lnTo>
                    <a:pt x="644" y="631"/>
                  </a:lnTo>
                  <a:lnTo>
                    <a:pt x="644" y="643"/>
                  </a:lnTo>
                  <a:lnTo>
                    <a:pt x="644" y="652"/>
                  </a:lnTo>
                  <a:lnTo>
                    <a:pt x="644" y="662"/>
                  </a:lnTo>
                  <a:lnTo>
                    <a:pt x="644" y="674"/>
                  </a:lnTo>
                  <a:lnTo>
                    <a:pt x="636" y="679"/>
                  </a:lnTo>
                  <a:lnTo>
                    <a:pt x="628" y="683"/>
                  </a:lnTo>
                  <a:lnTo>
                    <a:pt x="620" y="687"/>
                  </a:lnTo>
                  <a:lnTo>
                    <a:pt x="610" y="691"/>
                  </a:lnTo>
                  <a:lnTo>
                    <a:pt x="592" y="696"/>
                  </a:lnTo>
                  <a:lnTo>
                    <a:pt x="572" y="699"/>
                  </a:lnTo>
                  <a:lnTo>
                    <a:pt x="549" y="702"/>
                  </a:lnTo>
                  <a:lnTo>
                    <a:pt x="526" y="703"/>
                  </a:lnTo>
                  <a:lnTo>
                    <a:pt x="502" y="703"/>
                  </a:lnTo>
                  <a:lnTo>
                    <a:pt x="476" y="703"/>
                  </a:lnTo>
                  <a:lnTo>
                    <a:pt x="506" y="758"/>
                  </a:lnTo>
                  <a:lnTo>
                    <a:pt x="493" y="762"/>
                  </a:lnTo>
                  <a:lnTo>
                    <a:pt x="481" y="766"/>
                  </a:lnTo>
                  <a:lnTo>
                    <a:pt x="476" y="768"/>
                  </a:lnTo>
                  <a:lnTo>
                    <a:pt x="473" y="771"/>
                  </a:lnTo>
                  <a:lnTo>
                    <a:pt x="470" y="776"/>
                  </a:lnTo>
                  <a:lnTo>
                    <a:pt x="469" y="782"/>
                  </a:lnTo>
                  <a:lnTo>
                    <a:pt x="469" y="798"/>
                  </a:lnTo>
                  <a:lnTo>
                    <a:pt x="468" y="808"/>
                  </a:lnTo>
                  <a:lnTo>
                    <a:pt x="465" y="816"/>
                  </a:lnTo>
                  <a:lnTo>
                    <a:pt x="463" y="823"/>
                  </a:lnTo>
                  <a:lnTo>
                    <a:pt x="461" y="830"/>
                  </a:lnTo>
                  <a:lnTo>
                    <a:pt x="463" y="836"/>
                  </a:lnTo>
                  <a:lnTo>
                    <a:pt x="465" y="847"/>
                  </a:lnTo>
                  <a:lnTo>
                    <a:pt x="469" y="860"/>
                  </a:lnTo>
                  <a:lnTo>
                    <a:pt x="457" y="848"/>
                  </a:lnTo>
                  <a:lnTo>
                    <a:pt x="445" y="848"/>
                  </a:lnTo>
                  <a:lnTo>
                    <a:pt x="428" y="848"/>
                  </a:lnTo>
                  <a:lnTo>
                    <a:pt x="424" y="847"/>
                  </a:lnTo>
                  <a:lnTo>
                    <a:pt x="420" y="844"/>
                  </a:lnTo>
                  <a:lnTo>
                    <a:pt x="416" y="840"/>
                  </a:lnTo>
                  <a:lnTo>
                    <a:pt x="411" y="836"/>
                  </a:lnTo>
                  <a:lnTo>
                    <a:pt x="407" y="831"/>
                  </a:lnTo>
                  <a:lnTo>
                    <a:pt x="400" y="827"/>
                  </a:lnTo>
                  <a:lnTo>
                    <a:pt x="393" y="824"/>
                  </a:lnTo>
                  <a:lnTo>
                    <a:pt x="385" y="824"/>
                  </a:lnTo>
                  <a:lnTo>
                    <a:pt x="379" y="824"/>
                  </a:lnTo>
                  <a:lnTo>
                    <a:pt x="368" y="824"/>
                  </a:lnTo>
                  <a:lnTo>
                    <a:pt x="355" y="827"/>
                  </a:lnTo>
                  <a:lnTo>
                    <a:pt x="337" y="830"/>
                  </a:lnTo>
                  <a:lnTo>
                    <a:pt x="332" y="816"/>
                  </a:lnTo>
                  <a:lnTo>
                    <a:pt x="327" y="806"/>
                  </a:lnTo>
                  <a:lnTo>
                    <a:pt x="320" y="795"/>
                  </a:lnTo>
                  <a:lnTo>
                    <a:pt x="313" y="786"/>
                  </a:lnTo>
                  <a:lnTo>
                    <a:pt x="305" y="779"/>
                  </a:lnTo>
                  <a:lnTo>
                    <a:pt x="295" y="774"/>
                  </a:lnTo>
                  <a:lnTo>
                    <a:pt x="284" y="771"/>
                  </a:lnTo>
                  <a:lnTo>
                    <a:pt x="271" y="770"/>
                  </a:lnTo>
                  <a:lnTo>
                    <a:pt x="265" y="758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5" name="Freeform 54"/>
            <p:cNvSpPr>
              <a:spLocks noChangeAspect="1"/>
            </p:cNvSpPr>
            <p:nvPr/>
          </p:nvSpPr>
          <p:spPr bwMode="auto">
            <a:xfrm>
              <a:off x="694" y="2982"/>
              <a:ext cx="320" cy="291"/>
            </a:xfrm>
            <a:custGeom>
              <a:avLst/>
              <a:gdLst>
                <a:gd name="T0" fmla="*/ 1000 w 1048"/>
                <a:gd name="T1" fmla="*/ 709 h 952"/>
                <a:gd name="T2" fmla="*/ 972 w 1048"/>
                <a:gd name="T3" fmla="*/ 737 h 952"/>
                <a:gd name="T4" fmla="*/ 839 w 1048"/>
                <a:gd name="T5" fmla="*/ 778 h 952"/>
                <a:gd name="T6" fmla="*/ 799 w 1048"/>
                <a:gd name="T7" fmla="*/ 820 h 952"/>
                <a:gd name="T8" fmla="*/ 777 w 1048"/>
                <a:gd name="T9" fmla="*/ 884 h 952"/>
                <a:gd name="T10" fmla="*/ 707 w 1048"/>
                <a:gd name="T11" fmla="*/ 934 h 952"/>
                <a:gd name="T12" fmla="*/ 651 w 1048"/>
                <a:gd name="T13" fmla="*/ 897 h 952"/>
                <a:gd name="T14" fmla="*/ 629 w 1048"/>
                <a:gd name="T15" fmla="*/ 868 h 952"/>
                <a:gd name="T16" fmla="*/ 587 w 1048"/>
                <a:gd name="T17" fmla="*/ 862 h 952"/>
                <a:gd name="T18" fmla="*/ 552 w 1048"/>
                <a:gd name="T19" fmla="*/ 873 h 952"/>
                <a:gd name="T20" fmla="*/ 494 w 1048"/>
                <a:gd name="T21" fmla="*/ 866 h 952"/>
                <a:gd name="T22" fmla="*/ 438 w 1048"/>
                <a:gd name="T23" fmla="*/ 861 h 952"/>
                <a:gd name="T24" fmla="*/ 399 w 1048"/>
                <a:gd name="T25" fmla="*/ 878 h 952"/>
                <a:gd name="T26" fmla="*/ 367 w 1048"/>
                <a:gd name="T27" fmla="*/ 897 h 952"/>
                <a:gd name="T28" fmla="*/ 343 w 1048"/>
                <a:gd name="T29" fmla="*/ 888 h 952"/>
                <a:gd name="T30" fmla="*/ 310 w 1048"/>
                <a:gd name="T31" fmla="*/ 824 h 952"/>
                <a:gd name="T32" fmla="*/ 286 w 1048"/>
                <a:gd name="T33" fmla="*/ 881 h 952"/>
                <a:gd name="T34" fmla="*/ 260 w 1048"/>
                <a:gd name="T35" fmla="*/ 890 h 952"/>
                <a:gd name="T36" fmla="*/ 214 w 1048"/>
                <a:gd name="T37" fmla="*/ 870 h 952"/>
                <a:gd name="T38" fmla="*/ 159 w 1048"/>
                <a:gd name="T39" fmla="*/ 873 h 952"/>
                <a:gd name="T40" fmla="*/ 115 w 1048"/>
                <a:gd name="T41" fmla="*/ 885 h 952"/>
                <a:gd name="T42" fmla="*/ 75 w 1048"/>
                <a:gd name="T43" fmla="*/ 864 h 952"/>
                <a:gd name="T44" fmla="*/ 32 w 1048"/>
                <a:gd name="T45" fmla="*/ 804 h 952"/>
                <a:gd name="T46" fmla="*/ 36 w 1048"/>
                <a:gd name="T47" fmla="*/ 753 h 952"/>
                <a:gd name="T48" fmla="*/ 48 w 1048"/>
                <a:gd name="T49" fmla="*/ 698 h 952"/>
                <a:gd name="T50" fmla="*/ 34 w 1048"/>
                <a:gd name="T51" fmla="*/ 662 h 952"/>
                <a:gd name="T52" fmla="*/ 2 w 1048"/>
                <a:gd name="T53" fmla="*/ 630 h 952"/>
                <a:gd name="T54" fmla="*/ 6 w 1048"/>
                <a:gd name="T55" fmla="*/ 602 h 952"/>
                <a:gd name="T56" fmla="*/ 59 w 1048"/>
                <a:gd name="T57" fmla="*/ 560 h 952"/>
                <a:gd name="T58" fmla="*/ 115 w 1048"/>
                <a:gd name="T59" fmla="*/ 560 h 952"/>
                <a:gd name="T60" fmla="*/ 163 w 1048"/>
                <a:gd name="T61" fmla="*/ 572 h 952"/>
                <a:gd name="T62" fmla="*/ 192 w 1048"/>
                <a:gd name="T63" fmla="*/ 561 h 952"/>
                <a:gd name="T64" fmla="*/ 199 w 1048"/>
                <a:gd name="T65" fmla="*/ 488 h 952"/>
                <a:gd name="T66" fmla="*/ 200 w 1048"/>
                <a:gd name="T67" fmla="*/ 404 h 952"/>
                <a:gd name="T68" fmla="*/ 235 w 1048"/>
                <a:gd name="T69" fmla="*/ 351 h 952"/>
                <a:gd name="T70" fmla="*/ 264 w 1048"/>
                <a:gd name="T71" fmla="*/ 313 h 952"/>
                <a:gd name="T72" fmla="*/ 270 w 1048"/>
                <a:gd name="T73" fmla="*/ 261 h 952"/>
                <a:gd name="T74" fmla="*/ 247 w 1048"/>
                <a:gd name="T75" fmla="*/ 212 h 952"/>
                <a:gd name="T76" fmla="*/ 235 w 1048"/>
                <a:gd name="T77" fmla="*/ 175 h 952"/>
                <a:gd name="T78" fmla="*/ 263 w 1048"/>
                <a:gd name="T79" fmla="*/ 113 h 952"/>
                <a:gd name="T80" fmla="*/ 324 w 1048"/>
                <a:gd name="T81" fmla="*/ 24 h 952"/>
                <a:gd name="T82" fmla="*/ 428 w 1048"/>
                <a:gd name="T83" fmla="*/ 0 h 952"/>
                <a:gd name="T84" fmla="*/ 482 w 1048"/>
                <a:gd name="T85" fmla="*/ 11 h 952"/>
                <a:gd name="T86" fmla="*/ 543 w 1048"/>
                <a:gd name="T87" fmla="*/ 63 h 952"/>
                <a:gd name="T88" fmla="*/ 572 w 1048"/>
                <a:gd name="T89" fmla="*/ 103 h 952"/>
                <a:gd name="T90" fmla="*/ 594 w 1048"/>
                <a:gd name="T91" fmla="*/ 152 h 952"/>
                <a:gd name="T92" fmla="*/ 659 w 1048"/>
                <a:gd name="T93" fmla="*/ 175 h 952"/>
                <a:gd name="T94" fmla="*/ 695 w 1048"/>
                <a:gd name="T95" fmla="*/ 209 h 952"/>
                <a:gd name="T96" fmla="*/ 772 w 1048"/>
                <a:gd name="T97" fmla="*/ 263 h 952"/>
                <a:gd name="T98" fmla="*/ 821 w 1048"/>
                <a:gd name="T99" fmla="*/ 311 h 952"/>
                <a:gd name="T100" fmla="*/ 829 w 1048"/>
                <a:gd name="T101" fmla="*/ 368 h 952"/>
                <a:gd name="T102" fmla="*/ 799 w 1048"/>
                <a:gd name="T103" fmla="*/ 402 h 952"/>
                <a:gd name="T104" fmla="*/ 783 w 1048"/>
                <a:gd name="T105" fmla="*/ 433 h 952"/>
                <a:gd name="T106" fmla="*/ 804 w 1048"/>
                <a:gd name="T107" fmla="*/ 464 h 952"/>
                <a:gd name="T108" fmla="*/ 853 w 1048"/>
                <a:gd name="T109" fmla="*/ 469 h 952"/>
                <a:gd name="T110" fmla="*/ 876 w 1048"/>
                <a:gd name="T111" fmla="*/ 477 h 952"/>
                <a:gd name="T112" fmla="*/ 885 w 1048"/>
                <a:gd name="T113" fmla="*/ 532 h 952"/>
                <a:gd name="T114" fmla="*/ 907 w 1048"/>
                <a:gd name="T115" fmla="*/ 558 h 952"/>
                <a:gd name="T116" fmla="*/ 988 w 1048"/>
                <a:gd name="T117" fmla="*/ 622 h 952"/>
                <a:gd name="T118" fmla="*/ 1039 w 1048"/>
                <a:gd name="T119" fmla="*/ 704 h 9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48"/>
                <a:gd name="T181" fmla="*/ 0 h 952"/>
                <a:gd name="T182" fmla="*/ 1048 w 1048"/>
                <a:gd name="T183" fmla="*/ 952 h 95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48" h="952">
                  <a:moveTo>
                    <a:pt x="1017" y="704"/>
                  </a:moveTo>
                  <a:lnTo>
                    <a:pt x="1012" y="705"/>
                  </a:lnTo>
                  <a:lnTo>
                    <a:pt x="1008" y="705"/>
                  </a:lnTo>
                  <a:lnTo>
                    <a:pt x="1004" y="708"/>
                  </a:lnTo>
                  <a:lnTo>
                    <a:pt x="1000" y="709"/>
                  </a:lnTo>
                  <a:lnTo>
                    <a:pt x="993" y="714"/>
                  </a:lnTo>
                  <a:lnTo>
                    <a:pt x="988" y="720"/>
                  </a:lnTo>
                  <a:lnTo>
                    <a:pt x="984" y="726"/>
                  </a:lnTo>
                  <a:lnTo>
                    <a:pt x="979" y="732"/>
                  </a:lnTo>
                  <a:lnTo>
                    <a:pt x="972" y="737"/>
                  </a:lnTo>
                  <a:lnTo>
                    <a:pt x="964" y="741"/>
                  </a:lnTo>
                  <a:lnTo>
                    <a:pt x="916" y="753"/>
                  </a:lnTo>
                  <a:lnTo>
                    <a:pt x="864" y="768"/>
                  </a:lnTo>
                  <a:lnTo>
                    <a:pt x="851" y="772"/>
                  </a:lnTo>
                  <a:lnTo>
                    <a:pt x="839" y="778"/>
                  </a:lnTo>
                  <a:lnTo>
                    <a:pt x="828" y="784"/>
                  </a:lnTo>
                  <a:lnTo>
                    <a:pt x="819" y="792"/>
                  </a:lnTo>
                  <a:lnTo>
                    <a:pt x="811" y="800"/>
                  </a:lnTo>
                  <a:lnTo>
                    <a:pt x="804" y="809"/>
                  </a:lnTo>
                  <a:lnTo>
                    <a:pt x="799" y="820"/>
                  </a:lnTo>
                  <a:lnTo>
                    <a:pt x="795" y="830"/>
                  </a:lnTo>
                  <a:lnTo>
                    <a:pt x="792" y="846"/>
                  </a:lnTo>
                  <a:lnTo>
                    <a:pt x="788" y="861"/>
                  </a:lnTo>
                  <a:lnTo>
                    <a:pt x="783" y="873"/>
                  </a:lnTo>
                  <a:lnTo>
                    <a:pt x="777" y="884"/>
                  </a:lnTo>
                  <a:lnTo>
                    <a:pt x="769" y="894"/>
                  </a:lnTo>
                  <a:lnTo>
                    <a:pt x="763" y="902"/>
                  </a:lnTo>
                  <a:lnTo>
                    <a:pt x="755" y="909"/>
                  </a:lnTo>
                  <a:lnTo>
                    <a:pt x="745" y="916"/>
                  </a:lnTo>
                  <a:lnTo>
                    <a:pt x="707" y="934"/>
                  </a:lnTo>
                  <a:lnTo>
                    <a:pt x="668" y="952"/>
                  </a:lnTo>
                  <a:lnTo>
                    <a:pt x="663" y="941"/>
                  </a:lnTo>
                  <a:lnTo>
                    <a:pt x="659" y="926"/>
                  </a:lnTo>
                  <a:lnTo>
                    <a:pt x="656" y="912"/>
                  </a:lnTo>
                  <a:lnTo>
                    <a:pt x="651" y="897"/>
                  </a:lnTo>
                  <a:lnTo>
                    <a:pt x="648" y="890"/>
                  </a:lnTo>
                  <a:lnTo>
                    <a:pt x="645" y="884"/>
                  </a:lnTo>
                  <a:lnTo>
                    <a:pt x="640" y="877"/>
                  </a:lnTo>
                  <a:lnTo>
                    <a:pt x="636" y="872"/>
                  </a:lnTo>
                  <a:lnTo>
                    <a:pt x="629" y="868"/>
                  </a:lnTo>
                  <a:lnTo>
                    <a:pt x="622" y="864"/>
                  </a:lnTo>
                  <a:lnTo>
                    <a:pt x="612" y="861"/>
                  </a:lnTo>
                  <a:lnTo>
                    <a:pt x="603" y="861"/>
                  </a:lnTo>
                  <a:lnTo>
                    <a:pt x="594" y="861"/>
                  </a:lnTo>
                  <a:lnTo>
                    <a:pt x="587" y="862"/>
                  </a:lnTo>
                  <a:lnTo>
                    <a:pt x="580" y="865"/>
                  </a:lnTo>
                  <a:lnTo>
                    <a:pt x="575" y="866"/>
                  </a:lnTo>
                  <a:lnTo>
                    <a:pt x="568" y="869"/>
                  </a:lnTo>
                  <a:lnTo>
                    <a:pt x="560" y="872"/>
                  </a:lnTo>
                  <a:lnTo>
                    <a:pt x="552" y="873"/>
                  </a:lnTo>
                  <a:lnTo>
                    <a:pt x="542" y="873"/>
                  </a:lnTo>
                  <a:lnTo>
                    <a:pt x="528" y="873"/>
                  </a:lnTo>
                  <a:lnTo>
                    <a:pt x="515" y="872"/>
                  </a:lnTo>
                  <a:lnTo>
                    <a:pt x="504" y="869"/>
                  </a:lnTo>
                  <a:lnTo>
                    <a:pt x="494" y="866"/>
                  </a:lnTo>
                  <a:lnTo>
                    <a:pt x="484" y="865"/>
                  </a:lnTo>
                  <a:lnTo>
                    <a:pt x="472" y="862"/>
                  </a:lnTo>
                  <a:lnTo>
                    <a:pt x="460" y="861"/>
                  </a:lnTo>
                  <a:lnTo>
                    <a:pt x="446" y="861"/>
                  </a:lnTo>
                  <a:lnTo>
                    <a:pt x="438" y="861"/>
                  </a:lnTo>
                  <a:lnTo>
                    <a:pt x="431" y="862"/>
                  </a:lnTo>
                  <a:lnTo>
                    <a:pt x="426" y="864"/>
                  </a:lnTo>
                  <a:lnTo>
                    <a:pt x="419" y="866"/>
                  </a:lnTo>
                  <a:lnTo>
                    <a:pt x="408" y="872"/>
                  </a:lnTo>
                  <a:lnTo>
                    <a:pt x="399" y="878"/>
                  </a:lnTo>
                  <a:lnTo>
                    <a:pt x="391" y="885"/>
                  </a:lnTo>
                  <a:lnTo>
                    <a:pt x="382" y="892"/>
                  </a:lnTo>
                  <a:lnTo>
                    <a:pt x="376" y="894"/>
                  </a:lnTo>
                  <a:lnTo>
                    <a:pt x="372" y="896"/>
                  </a:lnTo>
                  <a:lnTo>
                    <a:pt x="367" y="897"/>
                  </a:lnTo>
                  <a:lnTo>
                    <a:pt x="362" y="897"/>
                  </a:lnTo>
                  <a:lnTo>
                    <a:pt x="356" y="896"/>
                  </a:lnTo>
                  <a:lnTo>
                    <a:pt x="351" y="894"/>
                  </a:lnTo>
                  <a:lnTo>
                    <a:pt x="347" y="892"/>
                  </a:lnTo>
                  <a:lnTo>
                    <a:pt x="343" y="888"/>
                  </a:lnTo>
                  <a:lnTo>
                    <a:pt x="336" y="877"/>
                  </a:lnTo>
                  <a:lnTo>
                    <a:pt x="331" y="865"/>
                  </a:lnTo>
                  <a:lnTo>
                    <a:pt x="322" y="838"/>
                  </a:lnTo>
                  <a:lnTo>
                    <a:pt x="314" y="818"/>
                  </a:lnTo>
                  <a:lnTo>
                    <a:pt x="310" y="824"/>
                  </a:lnTo>
                  <a:lnTo>
                    <a:pt x="306" y="833"/>
                  </a:lnTo>
                  <a:lnTo>
                    <a:pt x="302" y="844"/>
                  </a:lnTo>
                  <a:lnTo>
                    <a:pt x="296" y="857"/>
                  </a:lnTo>
                  <a:lnTo>
                    <a:pt x="292" y="870"/>
                  </a:lnTo>
                  <a:lnTo>
                    <a:pt x="286" y="881"/>
                  </a:lnTo>
                  <a:lnTo>
                    <a:pt x="283" y="885"/>
                  </a:lnTo>
                  <a:lnTo>
                    <a:pt x="279" y="888"/>
                  </a:lnTo>
                  <a:lnTo>
                    <a:pt x="275" y="890"/>
                  </a:lnTo>
                  <a:lnTo>
                    <a:pt x="271" y="890"/>
                  </a:lnTo>
                  <a:lnTo>
                    <a:pt x="260" y="890"/>
                  </a:lnTo>
                  <a:lnTo>
                    <a:pt x="251" y="888"/>
                  </a:lnTo>
                  <a:lnTo>
                    <a:pt x="243" y="884"/>
                  </a:lnTo>
                  <a:lnTo>
                    <a:pt x="234" y="878"/>
                  </a:lnTo>
                  <a:lnTo>
                    <a:pt x="224" y="874"/>
                  </a:lnTo>
                  <a:lnTo>
                    <a:pt x="214" y="870"/>
                  </a:lnTo>
                  <a:lnTo>
                    <a:pt x="202" y="868"/>
                  </a:lnTo>
                  <a:lnTo>
                    <a:pt x="187" y="866"/>
                  </a:lnTo>
                  <a:lnTo>
                    <a:pt x="176" y="868"/>
                  </a:lnTo>
                  <a:lnTo>
                    <a:pt x="167" y="870"/>
                  </a:lnTo>
                  <a:lnTo>
                    <a:pt x="159" y="873"/>
                  </a:lnTo>
                  <a:lnTo>
                    <a:pt x="151" y="876"/>
                  </a:lnTo>
                  <a:lnTo>
                    <a:pt x="143" y="880"/>
                  </a:lnTo>
                  <a:lnTo>
                    <a:pt x="134" y="882"/>
                  </a:lnTo>
                  <a:lnTo>
                    <a:pt x="126" y="884"/>
                  </a:lnTo>
                  <a:lnTo>
                    <a:pt x="115" y="885"/>
                  </a:lnTo>
                  <a:lnTo>
                    <a:pt x="108" y="884"/>
                  </a:lnTo>
                  <a:lnTo>
                    <a:pt x="102" y="882"/>
                  </a:lnTo>
                  <a:lnTo>
                    <a:pt x="95" y="880"/>
                  </a:lnTo>
                  <a:lnTo>
                    <a:pt x="88" y="874"/>
                  </a:lnTo>
                  <a:lnTo>
                    <a:pt x="75" y="864"/>
                  </a:lnTo>
                  <a:lnTo>
                    <a:pt x="62" y="850"/>
                  </a:lnTo>
                  <a:lnTo>
                    <a:pt x="48" y="834"/>
                  </a:lnTo>
                  <a:lnTo>
                    <a:pt x="39" y="818"/>
                  </a:lnTo>
                  <a:lnTo>
                    <a:pt x="35" y="810"/>
                  </a:lnTo>
                  <a:lnTo>
                    <a:pt x="32" y="804"/>
                  </a:lnTo>
                  <a:lnTo>
                    <a:pt x="31" y="796"/>
                  </a:lnTo>
                  <a:lnTo>
                    <a:pt x="30" y="789"/>
                  </a:lnTo>
                  <a:lnTo>
                    <a:pt x="31" y="776"/>
                  </a:lnTo>
                  <a:lnTo>
                    <a:pt x="34" y="764"/>
                  </a:lnTo>
                  <a:lnTo>
                    <a:pt x="36" y="753"/>
                  </a:lnTo>
                  <a:lnTo>
                    <a:pt x="39" y="744"/>
                  </a:lnTo>
                  <a:lnTo>
                    <a:pt x="43" y="733"/>
                  </a:lnTo>
                  <a:lnTo>
                    <a:pt x="46" y="722"/>
                  </a:lnTo>
                  <a:lnTo>
                    <a:pt x="47" y="710"/>
                  </a:lnTo>
                  <a:lnTo>
                    <a:pt x="48" y="698"/>
                  </a:lnTo>
                  <a:lnTo>
                    <a:pt x="48" y="690"/>
                  </a:lnTo>
                  <a:lnTo>
                    <a:pt x="46" y="684"/>
                  </a:lnTo>
                  <a:lnTo>
                    <a:pt x="44" y="678"/>
                  </a:lnTo>
                  <a:lnTo>
                    <a:pt x="40" y="673"/>
                  </a:lnTo>
                  <a:lnTo>
                    <a:pt x="34" y="662"/>
                  </a:lnTo>
                  <a:lnTo>
                    <a:pt x="24" y="654"/>
                  </a:lnTo>
                  <a:lnTo>
                    <a:pt x="15" y="646"/>
                  </a:lnTo>
                  <a:lnTo>
                    <a:pt x="7" y="638"/>
                  </a:lnTo>
                  <a:lnTo>
                    <a:pt x="4" y="634"/>
                  </a:lnTo>
                  <a:lnTo>
                    <a:pt x="2" y="630"/>
                  </a:lnTo>
                  <a:lnTo>
                    <a:pt x="0" y="625"/>
                  </a:lnTo>
                  <a:lnTo>
                    <a:pt x="0" y="620"/>
                  </a:lnTo>
                  <a:lnTo>
                    <a:pt x="0" y="614"/>
                  </a:lnTo>
                  <a:lnTo>
                    <a:pt x="3" y="609"/>
                  </a:lnTo>
                  <a:lnTo>
                    <a:pt x="6" y="602"/>
                  </a:lnTo>
                  <a:lnTo>
                    <a:pt x="10" y="597"/>
                  </a:lnTo>
                  <a:lnTo>
                    <a:pt x="19" y="586"/>
                  </a:lnTo>
                  <a:lnTo>
                    <a:pt x="31" y="576"/>
                  </a:lnTo>
                  <a:lnTo>
                    <a:pt x="44" y="566"/>
                  </a:lnTo>
                  <a:lnTo>
                    <a:pt x="59" y="560"/>
                  </a:lnTo>
                  <a:lnTo>
                    <a:pt x="72" y="556"/>
                  </a:lnTo>
                  <a:lnTo>
                    <a:pt x="84" y="553"/>
                  </a:lnTo>
                  <a:lnTo>
                    <a:pt x="95" y="554"/>
                  </a:lnTo>
                  <a:lnTo>
                    <a:pt x="106" y="557"/>
                  </a:lnTo>
                  <a:lnTo>
                    <a:pt x="115" y="560"/>
                  </a:lnTo>
                  <a:lnTo>
                    <a:pt x="123" y="562"/>
                  </a:lnTo>
                  <a:lnTo>
                    <a:pt x="132" y="566"/>
                  </a:lnTo>
                  <a:lnTo>
                    <a:pt x="142" y="569"/>
                  </a:lnTo>
                  <a:lnTo>
                    <a:pt x="152" y="570"/>
                  </a:lnTo>
                  <a:lnTo>
                    <a:pt x="163" y="572"/>
                  </a:lnTo>
                  <a:lnTo>
                    <a:pt x="171" y="572"/>
                  </a:lnTo>
                  <a:lnTo>
                    <a:pt x="178" y="570"/>
                  </a:lnTo>
                  <a:lnTo>
                    <a:pt x="184" y="568"/>
                  </a:lnTo>
                  <a:lnTo>
                    <a:pt x="188" y="565"/>
                  </a:lnTo>
                  <a:lnTo>
                    <a:pt x="192" y="561"/>
                  </a:lnTo>
                  <a:lnTo>
                    <a:pt x="195" y="556"/>
                  </a:lnTo>
                  <a:lnTo>
                    <a:pt x="198" y="552"/>
                  </a:lnTo>
                  <a:lnTo>
                    <a:pt x="199" y="545"/>
                  </a:lnTo>
                  <a:lnTo>
                    <a:pt x="200" y="518"/>
                  </a:lnTo>
                  <a:lnTo>
                    <a:pt x="199" y="488"/>
                  </a:lnTo>
                  <a:lnTo>
                    <a:pt x="199" y="474"/>
                  </a:lnTo>
                  <a:lnTo>
                    <a:pt x="199" y="456"/>
                  </a:lnTo>
                  <a:lnTo>
                    <a:pt x="199" y="434"/>
                  </a:lnTo>
                  <a:lnTo>
                    <a:pt x="199" y="416"/>
                  </a:lnTo>
                  <a:lnTo>
                    <a:pt x="200" y="404"/>
                  </a:lnTo>
                  <a:lnTo>
                    <a:pt x="202" y="393"/>
                  </a:lnTo>
                  <a:lnTo>
                    <a:pt x="206" y="385"/>
                  </a:lnTo>
                  <a:lnTo>
                    <a:pt x="210" y="377"/>
                  </a:lnTo>
                  <a:lnTo>
                    <a:pt x="222" y="363"/>
                  </a:lnTo>
                  <a:lnTo>
                    <a:pt x="235" y="351"/>
                  </a:lnTo>
                  <a:lnTo>
                    <a:pt x="242" y="344"/>
                  </a:lnTo>
                  <a:lnTo>
                    <a:pt x="248" y="337"/>
                  </a:lnTo>
                  <a:lnTo>
                    <a:pt x="255" y="331"/>
                  </a:lnTo>
                  <a:lnTo>
                    <a:pt x="260" y="323"/>
                  </a:lnTo>
                  <a:lnTo>
                    <a:pt x="264" y="313"/>
                  </a:lnTo>
                  <a:lnTo>
                    <a:pt x="268" y="303"/>
                  </a:lnTo>
                  <a:lnTo>
                    <a:pt x="271" y="291"/>
                  </a:lnTo>
                  <a:lnTo>
                    <a:pt x="271" y="277"/>
                  </a:lnTo>
                  <a:lnTo>
                    <a:pt x="271" y="269"/>
                  </a:lnTo>
                  <a:lnTo>
                    <a:pt x="270" y="261"/>
                  </a:lnTo>
                  <a:lnTo>
                    <a:pt x="268" y="255"/>
                  </a:lnTo>
                  <a:lnTo>
                    <a:pt x="266" y="248"/>
                  </a:lnTo>
                  <a:lnTo>
                    <a:pt x="260" y="236"/>
                  </a:lnTo>
                  <a:lnTo>
                    <a:pt x="254" y="224"/>
                  </a:lnTo>
                  <a:lnTo>
                    <a:pt x="247" y="212"/>
                  </a:lnTo>
                  <a:lnTo>
                    <a:pt x="240" y="200"/>
                  </a:lnTo>
                  <a:lnTo>
                    <a:pt x="239" y="193"/>
                  </a:lnTo>
                  <a:lnTo>
                    <a:pt x="236" y="188"/>
                  </a:lnTo>
                  <a:lnTo>
                    <a:pt x="235" y="181"/>
                  </a:lnTo>
                  <a:lnTo>
                    <a:pt x="235" y="175"/>
                  </a:lnTo>
                  <a:lnTo>
                    <a:pt x="236" y="164"/>
                  </a:lnTo>
                  <a:lnTo>
                    <a:pt x="239" y="155"/>
                  </a:lnTo>
                  <a:lnTo>
                    <a:pt x="243" y="144"/>
                  </a:lnTo>
                  <a:lnTo>
                    <a:pt x="248" y="133"/>
                  </a:lnTo>
                  <a:lnTo>
                    <a:pt x="263" y="113"/>
                  </a:lnTo>
                  <a:lnTo>
                    <a:pt x="279" y="92"/>
                  </a:lnTo>
                  <a:lnTo>
                    <a:pt x="295" y="69"/>
                  </a:lnTo>
                  <a:lnTo>
                    <a:pt x="311" y="48"/>
                  </a:lnTo>
                  <a:lnTo>
                    <a:pt x="318" y="36"/>
                  </a:lnTo>
                  <a:lnTo>
                    <a:pt x="324" y="24"/>
                  </a:lnTo>
                  <a:lnTo>
                    <a:pt x="328" y="12"/>
                  </a:lnTo>
                  <a:lnTo>
                    <a:pt x="331" y="0"/>
                  </a:lnTo>
                  <a:lnTo>
                    <a:pt x="371" y="0"/>
                  </a:lnTo>
                  <a:lnTo>
                    <a:pt x="402" y="0"/>
                  </a:lnTo>
                  <a:lnTo>
                    <a:pt x="428" y="0"/>
                  </a:lnTo>
                  <a:lnTo>
                    <a:pt x="458" y="0"/>
                  </a:lnTo>
                  <a:lnTo>
                    <a:pt x="463" y="0"/>
                  </a:lnTo>
                  <a:lnTo>
                    <a:pt x="470" y="3"/>
                  </a:lnTo>
                  <a:lnTo>
                    <a:pt x="475" y="5"/>
                  </a:lnTo>
                  <a:lnTo>
                    <a:pt x="482" y="11"/>
                  </a:lnTo>
                  <a:lnTo>
                    <a:pt x="495" y="21"/>
                  </a:lnTo>
                  <a:lnTo>
                    <a:pt x="507" y="33"/>
                  </a:lnTo>
                  <a:lnTo>
                    <a:pt x="522" y="47"/>
                  </a:lnTo>
                  <a:lnTo>
                    <a:pt x="536" y="59"/>
                  </a:lnTo>
                  <a:lnTo>
                    <a:pt x="543" y="63"/>
                  </a:lnTo>
                  <a:lnTo>
                    <a:pt x="551" y="67"/>
                  </a:lnTo>
                  <a:lnTo>
                    <a:pt x="559" y="71"/>
                  </a:lnTo>
                  <a:lnTo>
                    <a:pt x="567" y="72"/>
                  </a:lnTo>
                  <a:lnTo>
                    <a:pt x="570" y="87"/>
                  </a:lnTo>
                  <a:lnTo>
                    <a:pt x="572" y="103"/>
                  </a:lnTo>
                  <a:lnTo>
                    <a:pt x="574" y="116"/>
                  </a:lnTo>
                  <a:lnTo>
                    <a:pt x="576" y="128"/>
                  </a:lnTo>
                  <a:lnTo>
                    <a:pt x="580" y="139"/>
                  </a:lnTo>
                  <a:lnTo>
                    <a:pt x="587" y="147"/>
                  </a:lnTo>
                  <a:lnTo>
                    <a:pt x="594" y="152"/>
                  </a:lnTo>
                  <a:lnTo>
                    <a:pt x="602" y="157"/>
                  </a:lnTo>
                  <a:lnTo>
                    <a:pt x="611" y="161"/>
                  </a:lnTo>
                  <a:lnTo>
                    <a:pt x="620" y="164"/>
                  </a:lnTo>
                  <a:lnTo>
                    <a:pt x="640" y="169"/>
                  </a:lnTo>
                  <a:lnTo>
                    <a:pt x="659" y="175"/>
                  </a:lnTo>
                  <a:lnTo>
                    <a:pt x="667" y="179"/>
                  </a:lnTo>
                  <a:lnTo>
                    <a:pt x="675" y="184"/>
                  </a:lnTo>
                  <a:lnTo>
                    <a:pt x="681" y="191"/>
                  </a:lnTo>
                  <a:lnTo>
                    <a:pt x="687" y="199"/>
                  </a:lnTo>
                  <a:lnTo>
                    <a:pt x="695" y="209"/>
                  </a:lnTo>
                  <a:lnTo>
                    <a:pt x="703" y="219"/>
                  </a:lnTo>
                  <a:lnTo>
                    <a:pt x="713" y="227"/>
                  </a:lnTo>
                  <a:lnTo>
                    <a:pt x="724" y="235"/>
                  </a:lnTo>
                  <a:lnTo>
                    <a:pt x="748" y="249"/>
                  </a:lnTo>
                  <a:lnTo>
                    <a:pt x="772" y="263"/>
                  </a:lnTo>
                  <a:lnTo>
                    <a:pt x="784" y="271"/>
                  </a:lnTo>
                  <a:lnTo>
                    <a:pt x="795" y="279"/>
                  </a:lnTo>
                  <a:lnTo>
                    <a:pt x="805" y="288"/>
                  </a:lnTo>
                  <a:lnTo>
                    <a:pt x="813" y="299"/>
                  </a:lnTo>
                  <a:lnTo>
                    <a:pt x="821" y="311"/>
                  </a:lnTo>
                  <a:lnTo>
                    <a:pt x="827" y="323"/>
                  </a:lnTo>
                  <a:lnTo>
                    <a:pt x="829" y="339"/>
                  </a:lnTo>
                  <a:lnTo>
                    <a:pt x="831" y="355"/>
                  </a:lnTo>
                  <a:lnTo>
                    <a:pt x="831" y="361"/>
                  </a:lnTo>
                  <a:lnTo>
                    <a:pt x="829" y="368"/>
                  </a:lnTo>
                  <a:lnTo>
                    <a:pt x="827" y="373"/>
                  </a:lnTo>
                  <a:lnTo>
                    <a:pt x="824" y="377"/>
                  </a:lnTo>
                  <a:lnTo>
                    <a:pt x="816" y="386"/>
                  </a:lnTo>
                  <a:lnTo>
                    <a:pt x="807" y="394"/>
                  </a:lnTo>
                  <a:lnTo>
                    <a:pt x="799" y="402"/>
                  </a:lnTo>
                  <a:lnTo>
                    <a:pt x="791" y="410"/>
                  </a:lnTo>
                  <a:lnTo>
                    <a:pt x="788" y="416"/>
                  </a:lnTo>
                  <a:lnTo>
                    <a:pt x="785" y="421"/>
                  </a:lnTo>
                  <a:lnTo>
                    <a:pt x="784" y="426"/>
                  </a:lnTo>
                  <a:lnTo>
                    <a:pt x="783" y="433"/>
                  </a:lnTo>
                  <a:lnTo>
                    <a:pt x="784" y="441"/>
                  </a:lnTo>
                  <a:lnTo>
                    <a:pt x="787" y="449"/>
                  </a:lnTo>
                  <a:lnTo>
                    <a:pt x="792" y="456"/>
                  </a:lnTo>
                  <a:lnTo>
                    <a:pt x="797" y="460"/>
                  </a:lnTo>
                  <a:lnTo>
                    <a:pt x="804" y="464"/>
                  </a:lnTo>
                  <a:lnTo>
                    <a:pt x="811" y="468"/>
                  </a:lnTo>
                  <a:lnTo>
                    <a:pt x="819" y="469"/>
                  </a:lnTo>
                  <a:lnTo>
                    <a:pt x="825" y="469"/>
                  </a:lnTo>
                  <a:lnTo>
                    <a:pt x="841" y="469"/>
                  </a:lnTo>
                  <a:lnTo>
                    <a:pt x="853" y="469"/>
                  </a:lnTo>
                  <a:lnTo>
                    <a:pt x="861" y="469"/>
                  </a:lnTo>
                  <a:lnTo>
                    <a:pt x="867" y="469"/>
                  </a:lnTo>
                  <a:lnTo>
                    <a:pt x="871" y="470"/>
                  </a:lnTo>
                  <a:lnTo>
                    <a:pt x="875" y="473"/>
                  </a:lnTo>
                  <a:lnTo>
                    <a:pt x="876" y="477"/>
                  </a:lnTo>
                  <a:lnTo>
                    <a:pt x="879" y="484"/>
                  </a:lnTo>
                  <a:lnTo>
                    <a:pt x="880" y="498"/>
                  </a:lnTo>
                  <a:lnTo>
                    <a:pt x="883" y="514"/>
                  </a:lnTo>
                  <a:lnTo>
                    <a:pt x="884" y="522"/>
                  </a:lnTo>
                  <a:lnTo>
                    <a:pt x="885" y="532"/>
                  </a:lnTo>
                  <a:lnTo>
                    <a:pt x="888" y="538"/>
                  </a:lnTo>
                  <a:lnTo>
                    <a:pt x="891" y="545"/>
                  </a:lnTo>
                  <a:lnTo>
                    <a:pt x="895" y="552"/>
                  </a:lnTo>
                  <a:lnTo>
                    <a:pt x="900" y="556"/>
                  </a:lnTo>
                  <a:lnTo>
                    <a:pt x="907" y="558"/>
                  </a:lnTo>
                  <a:lnTo>
                    <a:pt x="916" y="560"/>
                  </a:lnTo>
                  <a:lnTo>
                    <a:pt x="940" y="560"/>
                  </a:lnTo>
                  <a:lnTo>
                    <a:pt x="952" y="560"/>
                  </a:lnTo>
                  <a:lnTo>
                    <a:pt x="963" y="578"/>
                  </a:lnTo>
                  <a:lnTo>
                    <a:pt x="988" y="622"/>
                  </a:lnTo>
                  <a:lnTo>
                    <a:pt x="1015" y="669"/>
                  </a:lnTo>
                  <a:lnTo>
                    <a:pt x="1029" y="698"/>
                  </a:lnTo>
                  <a:lnTo>
                    <a:pt x="1033" y="700"/>
                  </a:lnTo>
                  <a:lnTo>
                    <a:pt x="1035" y="701"/>
                  </a:lnTo>
                  <a:lnTo>
                    <a:pt x="1039" y="704"/>
                  </a:lnTo>
                  <a:lnTo>
                    <a:pt x="1048" y="704"/>
                  </a:lnTo>
                  <a:lnTo>
                    <a:pt x="1017" y="704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6" name="Freeform 55"/>
            <p:cNvSpPr>
              <a:spLocks noChangeAspect="1"/>
            </p:cNvSpPr>
            <p:nvPr/>
          </p:nvSpPr>
          <p:spPr bwMode="auto">
            <a:xfrm>
              <a:off x="785" y="3245"/>
              <a:ext cx="139" cy="254"/>
            </a:xfrm>
            <a:custGeom>
              <a:avLst/>
              <a:gdLst>
                <a:gd name="T0" fmla="*/ 336 w 458"/>
                <a:gd name="T1" fmla="*/ 194 h 830"/>
                <a:gd name="T2" fmla="*/ 327 w 458"/>
                <a:gd name="T3" fmla="*/ 149 h 830"/>
                <a:gd name="T4" fmla="*/ 348 w 458"/>
                <a:gd name="T5" fmla="*/ 112 h 830"/>
                <a:gd name="T6" fmla="*/ 368 w 458"/>
                <a:gd name="T7" fmla="*/ 80 h 830"/>
                <a:gd name="T8" fmla="*/ 353 w 458"/>
                <a:gd name="T9" fmla="*/ 29 h 830"/>
                <a:gd name="T10" fmla="*/ 334 w 458"/>
                <a:gd name="T11" fmla="*/ 7 h 830"/>
                <a:gd name="T12" fmla="*/ 299 w 458"/>
                <a:gd name="T13" fmla="*/ 0 h 830"/>
                <a:gd name="T14" fmla="*/ 273 w 458"/>
                <a:gd name="T15" fmla="*/ 8 h 830"/>
                <a:gd name="T16" fmla="*/ 233 w 458"/>
                <a:gd name="T17" fmla="*/ 12 h 830"/>
                <a:gd name="T18" fmla="*/ 189 w 458"/>
                <a:gd name="T19" fmla="*/ 4 h 830"/>
                <a:gd name="T20" fmla="*/ 143 w 458"/>
                <a:gd name="T21" fmla="*/ 0 h 830"/>
                <a:gd name="T22" fmla="*/ 117 w 458"/>
                <a:gd name="T23" fmla="*/ 11 h 830"/>
                <a:gd name="T24" fmla="*/ 129 w 458"/>
                <a:gd name="T25" fmla="*/ 95 h 830"/>
                <a:gd name="T26" fmla="*/ 153 w 458"/>
                <a:gd name="T27" fmla="*/ 181 h 830"/>
                <a:gd name="T28" fmla="*/ 157 w 458"/>
                <a:gd name="T29" fmla="*/ 256 h 830"/>
                <a:gd name="T30" fmla="*/ 164 w 458"/>
                <a:gd name="T31" fmla="*/ 294 h 830"/>
                <a:gd name="T32" fmla="*/ 179 w 458"/>
                <a:gd name="T33" fmla="*/ 313 h 830"/>
                <a:gd name="T34" fmla="*/ 208 w 458"/>
                <a:gd name="T35" fmla="*/ 324 h 830"/>
                <a:gd name="T36" fmla="*/ 192 w 458"/>
                <a:gd name="T37" fmla="*/ 390 h 830"/>
                <a:gd name="T38" fmla="*/ 181 w 458"/>
                <a:gd name="T39" fmla="*/ 416 h 830"/>
                <a:gd name="T40" fmla="*/ 191 w 458"/>
                <a:gd name="T41" fmla="*/ 469 h 830"/>
                <a:gd name="T42" fmla="*/ 199 w 458"/>
                <a:gd name="T43" fmla="*/ 524 h 830"/>
                <a:gd name="T44" fmla="*/ 188 w 458"/>
                <a:gd name="T45" fmla="*/ 538 h 830"/>
                <a:gd name="T46" fmla="*/ 139 w 458"/>
                <a:gd name="T47" fmla="*/ 566 h 830"/>
                <a:gd name="T48" fmla="*/ 84 w 458"/>
                <a:gd name="T49" fmla="*/ 554 h 830"/>
                <a:gd name="T50" fmla="*/ 65 w 458"/>
                <a:gd name="T51" fmla="*/ 565 h 830"/>
                <a:gd name="T52" fmla="*/ 60 w 458"/>
                <a:gd name="T53" fmla="*/ 590 h 830"/>
                <a:gd name="T54" fmla="*/ 72 w 458"/>
                <a:gd name="T55" fmla="*/ 624 h 830"/>
                <a:gd name="T56" fmla="*/ 84 w 458"/>
                <a:gd name="T57" fmla="*/ 656 h 830"/>
                <a:gd name="T58" fmla="*/ 72 w 458"/>
                <a:gd name="T59" fmla="*/ 686 h 830"/>
                <a:gd name="T60" fmla="*/ 13 w 458"/>
                <a:gd name="T61" fmla="*/ 722 h 830"/>
                <a:gd name="T62" fmla="*/ 0 w 458"/>
                <a:gd name="T63" fmla="*/ 753 h 830"/>
                <a:gd name="T64" fmla="*/ 9 w 458"/>
                <a:gd name="T65" fmla="*/ 771 h 830"/>
                <a:gd name="T66" fmla="*/ 48 w 458"/>
                <a:gd name="T67" fmla="*/ 793 h 830"/>
                <a:gd name="T68" fmla="*/ 100 w 458"/>
                <a:gd name="T69" fmla="*/ 807 h 830"/>
                <a:gd name="T70" fmla="*/ 160 w 458"/>
                <a:gd name="T71" fmla="*/ 823 h 830"/>
                <a:gd name="T72" fmla="*/ 229 w 458"/>
                <a:gd name="T73" fmla="*/ 826 h 830"/>
                <a:gd name="T74" fmla="*/ 328 w 458"/>
                <a:gd name="T75" fmla="*/ 821 h 830"/>
                <a:gd name="T76" fmla="*/ 388 w 458"/>
                <a:gd name="T77" fmla="*/ 814 h 830"/>
                <a:gd name="T78" fmla="*/ 368 w 458"/>
                <a:gd name="T79" fmla="*/ 674 h 830"/>
                <a:gd name="T80" fmla="*/ 409 w 458"/>
                <a:gd name="T81" fmla="*/ 698 h 830"/>
                <a:gd name="T82" fmla="*/ 446 w 458"/>
                <a:gd name="T83" fmla="*/ 722 h 830"/>
                <a:gd name="T84" fmla="*/ 458 w 458"/>
                <a:gd name="T85" fmla="*/ 654 h 830"/>
                <a:gd name="T86" fmla="*/ 458 w 458"/>
                <a:gd name="T87" fmla="*/ 481 h 830"/>
                <a:gd name="T88" fmla="*/ 448 w 458"/>
                <a:gd name="T89" fmla="*/ 438 h 830"/>
                <a:gd name="T90" fmla="*/ 421 w 458"/>
                <a:gd name="T91" fmla="*/ 404 h 830"/>
                <a:gd name="T92" fmla="*/ 394 w 458"/>
                <a:gd name="T93" fmla="*/ 392 h 830"/>
                <a:gd name="T94" fmla="*/ 348 w 458"/>
                <a:gd name="T95" fmla="*/ 378 h 830"/>
                <a:gd name="T96" fmla="*/ 328 w 458"/>
                <a:gd name="T97" fmla="*/ 356 h 830"/>
                <a:gd name="T98" fmla="*/ 328 w 458"/>
                <a:gd name="T99" fmla="*/ 321 h 830"/>
                <a:gd name="T100" fmla="*/ 349 w 458"/>
                <a:gd name="T101" fmla="*/ 286 h 830"/>
                <a:gd name="T102" fmla="*/ 385 w 458"/>
                <a:gd name="T103" fmla="*/ 241 h 8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58"/>
                <a:gd name="T157" fmla="*/ 0 h 830"/>
                <a:gd name="T158" fmla="*/ 458 w 458"/>
                <a:gd name="T159" fmla="*/ 830 h 8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58" h="830">
                  <a:moveTo>
                    <a:pt x="368" y="222"/>
                  </a:moveTo>
                  <a:lnTo>
                    <a:pt x="356" y="213"/>
                  </a:lnTo>
                  <a:lnTo>
                    <a:pt x="342" y="201"/>
                  </a:lnTo>
                  <a:lnTo>
                    <a:pt x="336" y="194"/>
                  </a:lnTo>
                  <a:lnTo>
                    <a:pt x="331" y="185"/>
                  </a:lnTo>
                  <a:lnTo>
                    <a:pt x="327" y="174"/>
                  </a:lnTo>
                  <a:lnTo>
                    <a:pt x="325" y="162"/>
                  </a:lnTo>
                  <a:lnTo>
                    <a:pt x="327" y="149"/>
                  </a:lnTo>
                  <a:lnTo>
                    <a:pt x="329" y="138"/>
                  </a:lnTo>
                  <a:lnTo>
                    <a:pt x="334" y="128"/>
                  </a:lnTo>
                  <a:lnTo>
                    <a:pt x="340" y="120"/>
                  </a:lnTo>
                  <a:lnTo>
                    <a:pt x="348" y="112"/>
                  </a:lnTo>
                  <a:lnTo>
                    <a:pt x="356" y="104"/>
                  </a:lnTo>
                  <a:lnTo>
                    <a:pt x="365" y="97"/>
                  </a:lnTo>
                  <a:lnTo>
                    <a:pt x="373" y="91"/>
                  </a:lnTo>
                  <a:lnTo>
                    <a:pt x="368" y="80"/>
                  </a:lnTo>
                  <a:lnTo>
                    <a:pt x="364" y="65"/>
                  </a:lnTo>
                  <a:lnTo>
                    <a:pt x="361" y="51"/>
                  </a:lnTo>
                  <a:lnTo>
                    <a:pt x="356" y="36"/>
                  </a:lnTo>
                  <a:lnTo>
                    <a:pt x="353" y="29"/>
                  </a:lnTo>
                  <a:lnTo>
                    <a:pt x="350" y="23"/>
                  </a:lnTo>
                  <a:lnTo>
                    <a:pt x="345" y="16"/>
                  </a:lnTo>
                  <a:lnTo>
                    <a:pt x="341" y="11"/>
                  </a:lnTo>
                  <a:lnTo>
                    <a:pt x="334" y="7"/>
                  </a:lnTo>
                  <a:lnTo>
                    <a:pt x="327" y="3"/>
                  </a:lnTo>
                  <a:lnTo>
                    <a:pt x="317" y="0"/>
                  </a:lnTo>
                  <a:lnTo>
                    <a:pt x="308" y="0"/>
                  </a:lnTo>
                  <a:lnTo>
                    <a:pt x="299" y="0"/>
                  </a:lnTo>
                  <a:lnTo>
                    <a:pt x="292" y="1"/>
                  </a:lnTo>
                  <a:lnTo>
                    <a:pt x="285" y="4"/>
                  </a:lnTo>
                  <a:lnTo>
                    <a:pt x="280" y="5"/>
                  </a:lnTo>
                  <a:lnTo>
                    <a:pt x="273" y="8"/>
                  </a:lnTo>
                  <a:lnTo>
                    <a:pt x="265" y="11"/>
                  </a:lnTo>
                  <a:lnTo>
                    <a:pt x="257" y="12"/>
                  </a:lnTo>
                  <a:lnTo>
                    <a:pt x="247" y="12"/>
                  </a:lnTo>
                  <a:lnTo>
                    <a:pt x="233" y="12"/>
                  </a:lnTo>
                  <a:lnTo>
                    <a:pt x="220" y="11"/>
                  </a:lnTo>
                  <a:lnTo>
                    <a:pt x="209" y="8"/>
                  </a:lnTo>
                  <a:lnTo>
                    <a:pt x="199" y="5"/>
                  </a:lnTo>
                  <a:lnTo>
                    <a:pt x="189" y="4"/>
                  </a:lnTo>
                  <a:lnTo>
                    <a:pt x="177" y="1"/>
                  </a:lnTo>
                  <a:lnTo>
                    <a:pt x="165" y="0"/>
                  </a:lnTo>
                  <a:lnTo>
                    <a:pt x="151" y="0"/>
                  </a:lnTo>
                  <a:lnTo>
                    <a:pt x="143" y="0"/>
                  </a:lnTo>
                  <a:lnTo>
                    <a:pt x="136" y="1"/>
                  </a:lnTo>
                  <a:lnTo>
                    <a:pt x="131" y="3"/>
                  </a:lnTo>
                  <a:lnTo>
                    <a:pt x="125" y="4"/>
                  </a:lnTo>
                  <a:lnTo>
                    <a:pt x="117" y="11"/>
                  </a:lnTo>
                  <a:lnTo>
                    <a:pt x="109" y="17"/>
                  </a:lnTo>
                  <a:lnTo>
                    <a:pt x="115" y="47"/>
                  </a:lnTo>
                  <a:lnTo>
                    <a:pt x="121" y="72"/>
                  </a:lnTo>
                  <a:lnTo>
                    <a:pt x="129" y="95"/>
                  </a:lnTo>
                  <a:lnTo>
                    <a:pt x="137" y="117"/>
                  </a:lnTo>
                  <a:lnTo>
                    <a:pt x="145" y="141"/>
                  </a:lnTo>
                  <a:lnTo>
                    <a:pt x="151" y="166"/>
                  </a:lnTo>
                  <a:lnTo>
                    <a:pt x="153" y="181"/>
                  </a:lnTo>
                  <a:lnTo>
                    <a:pt x="155" y="197"/>
                  </a:lnTo>
                  <a:lnTo>
                    <a:pt x="156" y="216"/>
                  </a:lnTo>
                  <a:lnTo>
                    <a:pt x="157" y="234"/>
                  </a:lnTo>
                  <a:lnTo>
                    <a:pt x="157" y="256"/>
                  </a:lnTo>
                  <a:lnTo>
                    <a:pt x="159" y="273"/>
                  </a:lnTo>
                  <a:lnTo>
                    <a:pt x="160" y="281"/>
                  </a:lnTo>
                  <a:lnTo>
                    <a:pt x="161" y="288"/>
                  </a:lnTo>
                  <a:lnTo>
                    <a:pt x="164" y="294"/>
                  </a:lnTo>
                  <a:lnTo>
                    <a:pt x="167" y="300"/>
                  </a:lnTo>
                  <a:lnTo>
                    <a:pt x="171" y="305"/>
                  </a:lnTo>
                  <a:lnTo>
                    <a:pt x="175" y="309"/>
                  </a:lnTo>
                  <a:lnTo>
                    <a:pt x="179" y="313"/>
                  </a:lnTo>
                  <a:lnTo>
                    <a:pt x="185" y="317"/>
                  </a:lnTo>
                  <a:lnTo>
                    <a:pt x="192" y="320"/>
                  </a:lnTo>
                  <a:lnTo>
                    <a:pt x="199" y="322"/>
                  </a:lnTo>
                  <a:lnTo>
                    <a:pt x="208" y="324"/>
                  </a:lnTo>
                  <a:lnTo>
                    <a:pt x="217" y="325"/>
                  </a:lnTo>
                  <a:lnTo>
                    <a:pt x="217" y="361"/>
                  </a:lnTo>
                  <a:lnTo>
                    <a:pt x="204" y="377"/>
                  </a:lnTo>
                  <a:lnTo>
                    <a:pt x="192" y="390"/>
                  </a:lnTo>
                  <a:lnTo>
                    <a:pt x="188" y="397"/>
                  </a:lnTo>
                  <a:lnTo>
                    <a:pt x="184" y="402"/>
                  </a:lnTo>
                  <a:lnTo>
                    <a:pt x="181" y="409"/>
                  </a:lnTo>
                  <a:lnTo>
                    <a:pt x="181" y="416"/>
                  </a:lnTo>
                  <a:lnTo>
                    <a:pt x="181" y="430"/>
                  </a:lnTo>
                  <a:lnTo>
                    <a:pt x="184" y="444"/>
                  </a:lnTo>
                  <a:lnTo>
                    <a:pt x="187" y="457"/>
                  </a:lnTo>
                  <a:lnTo>
                    <a:pt x="191" y="469"/>
                  </a:lnTo>
                  <a:lnTo>
                    <a:pt x="193" y="482"/>
                  </a:lnTo>
                  <a:lnTo>
                    <a:pt x="196" y="494"/>
                  </a:lnTo>
                  <a:lnTo>
                    <a:pt x="199" y="509"/>
                  </a:lnTo>
                  <a:lnTo>
                    <a:pt x="199" y="524"/>
                  </a:lnTo>
                  <a:lnTo>
                    <a:pt x="199" y="528"/>
                  </a:lnTo>
                  <a:lnTo>
                    <a:pt x="196" y="530"/>
                  </a:lnTo>
                  <a:lnTo>
                    <a:pt x="193" y="534"/>
                  </a:lnTo>
                  <a:lnTo>
                    <a:pt x="188" y="538"/>
                  </a:lnTo>
                  <a:lnTo>
                    <a:pt x="177" y="546"/>
                  </a:lnTo>
                  <a:lnTo>
                    <a:pt x="164" y="554"/>
                  </a:lnTo>
                  <a:lnTo>
                    <a:pt x="151" y="561"/>
                  </a:lnTo>
                  <a:lnTo>
                    <a:pt x="139" y="566"/>
                  </a:lnTo>
                  <a:lnTo>
                    <a:pt x="128" y="570"/>
                  </a:lnTo>
                  <a:lnTo>
                    <a:pt x="121" y="572"/>
                  </a:lnTo>
                  <a:lnTo>
                    <a:pt x="103" y="562"/>
                  </a:lnTo>
                  <a:lnTo>
                    <a:pt x="84" y="554"/>
                  </a:lnTo>
                  <a:lnTo>
                    <a:pt x="79" y="554"/>
                  </a:lnTo>
                  <a:lnTo>
                    <a:pt x="73" y="557"/>
                  </a:lnTo>
                  <a:lnTo>
                    <a:pt x="69" y="561"/>
                  </a:lnTo>
                  <a:lnTo>
                    <a:pt x="65" y="565"/>
                  </a:lnTo>
                  <a:lnTo>
                    <a:pt x="64" y="570"/>
                  </a:lnTo>
                  <a:lnTo>
                    <a:pt x="61" y="577"/>
                  </a:lnTo>
                  <a:lnTo>
                    <a:pt x="61" y="584"/>
                  </a:lnTo>
                  <a:lnTo>
                    <a:pt x="60" y="590"/>
                  </a:lnTo>
                  <a:lnTo>
                    <a:pt x="61" y="598"/>
                  </a:lnTo>
                  <a:lnTo>
                    <a:pt x="64" y="608"/>
                  </a:lnTo>
                  <a:lnTo>
                    <a:pt x="68" y="616"/>
                  </a:lnTo>
                  <a:lnTo>
                    <a:pt x="72" y="624"/>
                  </a:lnTo>
                  <a:lnTo>
                    <a:pt x="77" y="630"/>
                  </a:lnTo>
                  <a:lnTo>
                    <a:pt x="81" y="640"/>
                  </a:lnTo>
                  <a:lnTo>
                    <a:pt x="84" y="648"/>
                  </a:lnTo>
                  <a:lnTo>
                    <a:pt x="84" y="656"/>
                  </a:lnTo>
                  <a:lnTo>
                    <a:pt x="84" y="665"/>
                  </a:lnTo>
                  <a:lnTo>
                    <a:pt x="81" y="673"/>
                  </a:lnTo>
                  <a:lnTo>
                    <a:pt x="77" y="681"/>
                  </a:lnTo>
                  <a:lnTo>
                    <a:pt x="72" y="686"/>
                  </a:lnTo>
                  <a:lnTo>
                    <a:pt x="57" y="695"/>
                  </a:lnTo>
                  <a:lnTo>
                    <a:pt x="43" y="705"/>
                  </a:lnTo>
                  <a:lnTo>
                    <a:pt x="27" y="713"/>
                  </a:lnTo>
                  <a:lnTo>
                    <a:pt x="13" y="722"/>
                  </a:lnTo>
                  <a:lnTo>
                    <a:pt x="8" y="727"/>
                  </a:lnTo>
                  <a:lnTo>
                    <a:pt x="4" y="735"/>
                  </a:lnTo>
                  <a:lnTo>
                    <a:pt x="1" y="743"/>
                  </a:lnTo>
                  <a:lnTo>
                    <a:pt x="0" y="753"/>
                  </a:lnTo>
                  <a:lnTo>
                    <a:pt x="1" y="758"/>
                  </a:lnTo>
                  <a:lnTo>
                    <a:pt x="3" y="762"/>
                  </a:lnTo>
                  <a:lnTo>
                    <a:pt x="5" y="767"/>
                  </a:lnTo>
                  <a:lnTo>
                    <a:pt x="9" y="771"/>
                  </a:lnTo>
                  <a:lnTo>
                    <a:pt x="17" y="778"/>
                  </a:lnTo>
                  <a:lnTo>
                    <a:pt x="28" y="783"/>
                  </a:lnTo>
                  <a:lnTo>
                    <a:pt x="39" y="787"/>
                  </a:lnTo>
                  <a:lnTo>
                    <a:pt x="48" y="793"/>
                  </a:lnTo>
                  <a:lnTo>
                    <a:pt x="56" y="797"/>
                  </a:lnTo>
                  <a:lnTo>
                    <a:pt x="60" y="801"/>
                  </a:lnTo>
                  <a:lnTo>
                    <a:pt x="84" y="806"/>
                  </a:lnTo>
                  <a:lnTo>
                    <a:pt x="100" y="807"/>
                  </a:lnTo>
                  <a:lnTo>
                    <a:pt x="115" y="810"/>
                  </a:lnTo>
                  <a:lnTo>
                    <a:pt x="131" y="814"/>
                  </a:lnTo>
                  <a:lnTo>
                    <a:pt x="145" y="818"/>
                  </a:lnTo>
                  <a:lnTo>
                    <a:pt x="160" y="823"/>
                  </a:lnTo>
                  <a:lnTo>
                    <a:pt x="175" y="827"/>
                  </a:lnTo>
                  <a:lnTo>
                    <a:pt x="189" y="830"/>
                  </a:lnTo>
                  <a:lnTo>
                    <a:pt x="205" y="830"/>
                  </a:lnTo>
                  <a:lnTo>
                    <a:pt x="229" y="826"/>
                  </a:lnTo>
                  <a:lnTo>
                    <a:pt x="255" y="823"/>
                  </a:lnTo>
                  <a:lnTo>
                    <a:pt x="279" y="822"/>
                  </a:lnTo>
                  <a:lnTo>
                    <a:pt x="304" y="821"/>
                  </a:lnTo>
                  <a:lnTo>
                    <a:pt x="328" y="821"/>
                  </a:lnTo>
                  <a:lnTo>
                    <a:pt x="352" y="821"/>
                  </a:lnTo>
                  <a:lnTo>
                    <a:pt x="374" y="822"/>
                  </a:lnTo>
                  <a:lnTo>
                    <a:pt x="397" y="825"/>
                  </a:lnTo>
                  <a:lnTo>
                    <a:pt x="388" y="814"/>
                  </a:lnTo>
                  <a:lnTo>
                    <a:pt x="382" y="806"/>
                  </a:lnTo>
                  <a:lnTo>
                    <a:pt x="377" y="799"/>
                  </a:lnTo>
                  <a:lnTo>
                    <a:pt x="368" y="789"/>
                  </a:lnTo>
                  <a:lnTo>
                    <a:pt x="368" y="674"/>
                  </a:lnTo>
                  <a:lnTo>
                    <a:pt x="381" y="680"/>
                  </a:lnTo>
                  <a:lnTo>
                    <a:pt x="393" y="685"/>
                  </a:lnTo>
                  <a:lnTo>
                    <a:pt x="401" y="691"/>
                  </a:lnTo>
                  <a:lnTo>
                    <a:pt x="409" y="698"/>
                  </a:lnTo>
                  <a:lnTo>
                    <a:pt x="416" y="705"/>
                  </a:lnTo>
                  <a:lnTo>
                    <a:pt x="424" y="711"/>
                  </a:lnTo>
                  <a:lnTo>
                    <a:pt x="434" y="717"/>
                  </a:lnTo>
                  <a:lnTo>
                    <a:pt x="446" y="722"/>
                  </a:lnTo>
                  <a:lnTo>
                    <a:pt x="452" y="703"/>
                  </a:lnTo>
                  <a:lnTo>
                    <a:pt x="456" y="686"/>
                  </a:lnTo>
                  <a:lnTo>
                    <a:pt x="457" y="670"/>
                  </a:lnTo>
                  <a:lnTo>
                    <a:pt x="458" y="654"/>
                  </a:lnTo>
                  <a:lnTo>
                    <a:pt x="458" y="621"/>
                  </a:lnTo>
                  <a:lnTo>
                    <a:pt x="458" y="578"/>
                  </a:lnTo>
                  <a:lnTo>
                    <a:pt x="458" y="529"/>
                  </a:lnTo>
                  <a:lnTo>
                    <a:pt x="458" y="481"/>
                  </a:lnTo>
                  <a:lnTo>
                    <a:pt x="457" y="470"/>
                  </a:lnTo>
                  <a:lnTo>
                    <a:pt x="454" y="460"/>
                  </a:lnTo>
                  <a:lnTo>
                    <a:pt x="452" y="449"/>
                  </a:lnTo>
                  <a:lnTo>
                    <a:pt x="448" y="438"/>
                  </a:lnTo>
                  <a:lnTo>
                    <a:pt x="442" y="429"/>
                  </a:lnTo>
                  <a:lnTo>
                    <a:pt x="437" y="420"/>
                  </a:lnTo>
                  <a:lnTo>
                    <a:pt x="430" y="412"/>
                  </a:lnTo>
                  <a:lnTo>
                    <a:pt x="421" y="404"/>
                  </a:lnTo>
                  <a:lnTo>
                    <a:pt x="416" y="400"/>
                  </a:lnTo>
                  <a:lnTo>
                    <a:pt x="409" y="396"/>
                  </a:lnTo>
                  <a:lnTo>
                    <a:pt x="401" y="393"/>
                  </a:lnTo>
                  <a:lnTo>
                    <a:pt x="394" y="392"/>
                  </a:lnTo>
                  <a:lnTo>
                    <a:pt x="378" y="388"/>
                  </a:lnTo>
                  <a:lnTo>
                    <a:pt x="362" y="384"/>
                  </a:lnTo>
                  <a:lnTo>
                    <a:pt x="354" y="381"/>
                  </a:lnTo>
                  <a:lnTo>
                    <a:pt x="348" y="378"/>
                  </a:lnTo>
                  <a:lnTo>
                    <a:pt x="341" y="374"/>
                  </a:lnTo>
                  <a:lnTo>
                    <a:pt x="336" y="369"/>
                  </a:lnTo>
                  <a:lnTo>
                    <a:pt x="332" y="364"/>
                  </a:lnTo>
                  <a:lnTo>
                    <a:pt x="328" y="356"/>
                  </a:lnTo>
                  <a:lnTo>
                    <a:pt x="327" y="348"/>
                  </a:lnTo>
                  <a:lnTo>
                    <a:pt x="325" y="337"/>
                  </a:lnTo>
                  <a:lnTo>
                    <a:pt x="327" y="328"/>
                  </a:lnTo>
                  <a:lnTo>
                    <a:pt x="328" y="321"/>
                  </a:lnTo>
                  <a:lnTo>
                    <a:pt x="329" y="314"/>
                  </a:lnTo>
                  <a:lnTo>
                    <a:pt x="332" y="308"/>
                  </a:lnTo>
                  <a:lnTo>
                    <a:pt x="340" y="297"/>
                  </a:lnTo>
                  <a:lnTo>
                    <a:pt x="349" y="286"/>
                  </a:lnTo>
                  <a:lnTo>
                    <a:pt x="358" y="277"/>
                  </a:lnTo>
                  <a:lnTo>
                    <a:pt x="369" y="266"/>
                  </a:lnTo>
                  <a:lnTo>
                    <a:pt x="378" y="254"/>
                  </a:lnTo>
                  <a:lnTo>
                    <a:pt x="385" y="241"/>
                  </a:lnTo>
                  <a:lnTo>
                    <a:pt x="368" y="222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7" name="Freeform 56"/>
            <p:cNvSpPr>
              <a:spLocks noChangeAspect="1"/>
            </p:cNvSpPr>
            <p:nvPr/>
          </p:nvSpPr>
          <p:spPr bwMode="auto">
            <a:xfrm>
              <a:off x="498" y="3019"/>
              <a:ext cx="279" cy="316"/>
            </a:xfrm>
            <a:custGeom>
              <a:avLst/>
              <a:gdLst>
                <a:gd name="T0" fmla="*/ 789 w 916"/>
                <a:gd name="T1" fmla="*/ 57 h 1035"/>
                <a:gd name="T2" fmla="*/ 711 w 916"/>
                <a:gd name="T3" fmla="*/ 41 h 1035"/>
                <a:gd name="T4" fmla="*/ 633 w 916"/>
                <a:gd name="T5" fmla="*/ 0 h 1035"/>
                <a:gd name="T6" fmla="*/ 612 w 916"/>
                <a:gd name="T7" fmla="*/ 12 h 1035"/>
                <a:gd name="T8" fmla="*/ 605 w 916"/>
                <a:gd name="T9" fmla="*/ 67 h 1035"/>
                <a:gd name="T10" fmla="*/ 495 w 916"/>
                <a:gd name="T11" fmla="*/ 95 h 1035"/>
                <a:gd name="T12" fmla="*/ 512 w 916"/>
                <a:gd name="T13" fmla="*/ 145 h 1035"/>
                <a:gd name="T14" fmla="*/ 439 w 916"/>
                <a:gd name="T15" fmla="*/ 140 h 1035"/>
                <a:gd name="T16" fmla="*/ 422 w 916"/>
                <a:gd name="T17" fmla="*/ 216 h 1035"/>
                <a:gd name="T18" fmla="*/ 376 w 916"/>
                <a:gd name="T19" fmla="*/ 277 h 1035"/>
                <a:gd name="T20" fmla="*/ 310 w 916"/>
                <a:gd name="T21" fmla="*/ 290 h 1035"/>
                <a:gd name="T22" fmla="*/ 224 w 916"/>
                <a:gd name="T23" fmla="*/ 208 h 1035"/>
                <a:gd name="T24" fmla="*/ 178 w 916"/>
                <a:gd name="T25" fmla="*/ 215 h 1035"/>
                <a:gd name="T26" fmla="*/ 142 w 916"/>
                <a:gd name="T27" fmla="*/ 205 h 1035"/>
                <a:gd name="T28" fmla="*/ 98 w 916"/>
                <a:gd name="T29" fmla="*/ 181 h 1035"/>
                <a:gd name="T30" fmla="*/ 30 w 916"/>
                <a:gd name="T31" fmla="*/ 220 h 1035"/>
                <a:gd name="T32" fmla="*/ 38 w 916"/>
                <a:gd name="T33" fmla="*/ 277 h 1035"/>
                <a:gd name="T34" fmla="*/ 146 w 916"/>
                <a:gd name="T35" fmla="*/ 332 h 1035"/>
                <a:gd name="T36" fmla="*/ 131 w 916"/>
                <a:gd name="T37" fmla="*/ 365 h 1035"/>
                <a:gd name="T38" fmla="*/ 42 w 916"/>
                <a:gd name="T39" fmla="*/ 378 h 1035"/>
                <a:gd name="T40" fmla="*/ 66 w 916"/>
                <a:gd name="T41" fmla="*/ 445 h 1035"/>
                <a:gd name="T42" fmla="*/ 154 w 916"/>
                <a:gd name="T43" fmla="*/ 470 h 1035"/>
                <a:gd name="T44" fmla="*/ 199 w 916"/>
                <a:gd name="T45" fmla="*/ 524 h 1035"/>
                <a:gd name="T46" fmla="*/ 171 w 916"/>
                <a:gd name="T47" fmla="*/ 580 h 1035"/>
                <a:gd name="T48" fmla="*/ 160 w 916"/>
                <a:gd name="T49" fmla="*/ 645 h 1035"/>
                <a:gd name="T50" fmla="*/ 218 w 916"/>
                <a:gd name="T51" fmla="*/ 714 h 1035"/>
                <a:gd name="T52" fmla="*/ 212 w 916"/>
                <a:gd name="T53" fmla="*/ 820 h 1035"/>
                <a:gd name="T54" fmla="*/ 238 w 916"/>
                <a:gd name="T55" fmla="*/ 820 h 1035"/>
                <a:gd name="T56" fmla="*/ 288 w 916"/>
                <a:gd name="T57" fmla="*/ 839 h 1035"/>
                <a:gd name="T58" fmla="*/ 335 w 916"/>
                <a:gd name="T59" fmla="*/ 820 h 1035"/>
                <a:gd name="T60" fmla="*/ 387 w 916"/>
                <a:gd name="T61" fmla="*/ 843 h 1035"/>
                <a:gd name="T62" fmla="*/ 415 w 916"/>
                <a:gd name="T63" fmla="*/ 810 h 1035"/>
                <a:gd name="T64" fmla="*/ 464 w 916"/>
                <a:gd name="T65" fmla="*/ 853 h 1035"/>
                <a:gd name="T66" fmla="*/ 528 w 916"/>
                <a:gd name="T67" fmla="*/ 929 h 1035"/>
                <a:gd name="T68" fmla="*/ 553 w 916"/>
                <a:gd name="T69" fmla="*/ 1009 h 1035"/>
                <a:gd name="T70" fmla="*/ 595 w 916"/>
                <a:gd name="T71" fmla="*/ 1021 h 1035"/>
                <a:gd name="T72" fmla="*/ 641 w 916"/>
                <a:gd name="T73" fmla="*/ 1035 h 1035"/>
                <a:gd name="T74" fmla="*/ 663 w 916"/>
                <a:gd name="T75" fmla="*/ 999 h 1035"/>
                <a:gd name="T76" fmla="*/ 680 w 916"/>
                <a:gd name="T77" fmla="*/ 961 h 1035"/>
                <a:gd name="T78" fmla="*/ 836 w 916"/>
                <a:gd name="T79" fmla="*/ 887 h 1035"/>
                <a:gd name="T80" fmla="*/ 820 w 916"/>
                <a:gd name="T81" fmla="*/ 808 h 1035"/>
                <a:gd name="T82" fmla="*/ 784 w 916"/>
                <a:gd name="T83" fmla="*/ 825 h 1035"/>
                <a:gd name="T84" fmla="*/ 768 w 916"/>
                <a:gd name="T85" fmla="*/ 802 h 1035"/>
                <a:gd name="T86" fmla="*/ 733 w 916"/>
                <a:gd name="T87" fmla="*/ 754 h 1035"/>
                <a:gd name="T88" fmla="*/ 676 w 916"/>
                <a:gd name="T89" fmla="*/ 676 h 1035"/>
                <a:gd name="T90" fmla="*/ 691 w 916"/>
                <a:gd name="T91" fmla="*/ 602 h 1035"/>
                <a:gd name="T92" fmla="*/ 679 w 916"/>
                <a:gd name="T93" fmla="*/ 542 h 1035"/>
                <a:gd name="T94" fmla="*/ 645 w 916"/>
                <a:gd name="T95" fmla="*/ 500 h 1035"/>
                <a:gd name="T96" fmla="*/ 689 w 916"/>
                <a:gd name="T97" fmla="*/ 446 h 1035"/>
                <a:gd name="T98" fmla="*/ 768 w 916"/>
                <a:gd name="T99" fmla="*/ 442 h 1035"/>
                <a:gd name="T100" fmla="*/ 829 w 916"/>
                <a:gd name="T101" fmla="*/ 448 h 1035"/>
                <a:gd name="T102" fmla="*/ 844 w 916"/>
                <a:gd name="T103" fmla="*/ 368 h 1035"/>
                <a:gd name="T104" fmla="*/ 851 w 916"/>
                <a:gd name="T105" fmla="*/ 265 h 1035"/>
                <a:gd name="T106" fmla="*/ 905 w 916"/>
                <a:gd name="T107" fmla="*/ 203 h 1035"/>
                <a:gd name="T108" fmla="*/ 913 w 916"/>
                <a:gd name="T109" fmla="*/ 135 h 1035"/>
                <a:gd name="T110" fmla="*/ 881 w 916"/>
                <a:gd name="T111" fmla="*/ 68 h 10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16"/>
                <a:gd name="T169" fmla="*/ 0 h 1035"/>
                <a:gd name="T170" fmla="*/ 916 w 916"/>
                <a:gd name="T171" fmla="*/ 1035 h 10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16" h="1035">
                  <a:moveTo>
                    <a:pt x="849" y="43"/>
                  </a:moveTo>
                  <a:lnTo>
                    <a:pt x="839" y="43"/>
                  </a:lnTo>
                  <a:lnTo>
                    <a:pt x="829" y="45"/>
                  </a:lnTo>
                  <a:lnTo>
                    <a:pt x="820" y="48"/>
                  </a:lnTo>
                  <a:lnTo>
                    <a:pt x="811" y="52"/>
                  </a:lnTo>
                  <a:lnTo>
                    <a:pt x="800" y="55"/>
                  </a:lnTo>
                  <a:lnTo>
                    <a:pt x="789" y="57"/>
                  </a:lnTo>
                  <a:lnTo>
                    <a:pt x="779" y="60"/>
                  </a:lnTo>
                  <a:lnTo>
                    <a:pt x="765" y="60"/>
                  </a:lnTo>
                  <a:lnTo>
                    <a:pt x="753" y="60"/>
                  </a:lnTo>
                  <a:lnTo>
                    <a:pt x="743" y="57"/>
                  </a:lnTo>
                  <a:lnTo>
                    <a:pt x="733" y="55"/>
                  </a:lnTo>
                  <a:lnTo>
                    <a:pt x="725" y="51"/>
                  </a:lnTo>
                  <a:lnTo>
                    <a:pt x="711" y="41"/>
                  </a:lnTo>
                  <a:lnTo>
                    <a:pt x="697" y="31"/>
                  </a:lnTo>
                  <a:lnTo>
                    <a:pt x="684" y="19"/>
                  </a:lnTo>
                  <a:lnTo>
                    <a:pt x="669" y="9"/>
                  </a:lnTo>
                  <a:lnTo>
                    <a:pt x="661" y="5"/>
                  </a:lnTo>
                  <a:lnTo>
                    <a:pt x="653" y="3"/>
                  </a:lnTo>
                  <a:lnTo>
                    <a:pt x="644" y="1"/>
                  </a:lnTo>
                  <a:lnTo>
                    <a:pt x="633" y="0"/>
                  </a:lnTo>
                  <a:lnTo>
                    <a:pt x="627" y="0"/>
                  </a:lnTo>
                  <a:lnTo>
                    <a:pt x="623" y="1"/>
                  </a:lnTo>
                  <a:lnTo>
                    <a:pt x="619" y="3"/>
                  </a:lnTo>
                  <a:lnTo>
                    <a:pt x="616" y="4"/>
                  </a:lnTo>
                  <a:lnTo>
                    <a:pt x="615" y="7"/>
                  </a:lnTo>
                  <a:lnTo>
                    <a:pt x="613" y="9"/>
                  </a:lnTo>
                  <a:lnTo>
                    <a:pt x="612" y="12"/>
                  </a:lnTo>
                  <a:lnTo>
                    <a:pt x="613" y="16"/>
                  </a:lnTo>
                  <a:lnTo>
                    <a:pt x="613" y="24"/>
                  </a:lnTo>
                  <a:lnTo>
                    <a:pt x="615" y="33"/>
                  </a:lnTo>
                  <a:lnTo>
                    <a:pt x="616" y="44"/>
                  </a:lnTo>
                  <a:lnTo>
                    <a:pt x="615" y="55"/>
                  </a:lnTo>
                  <a:lnTo>
                    <a:pt x="611" y="61"/>
                  </a:lnTo>
                  <a:lnTo>
                    <a:pt x="605" y="67"/>
                  </a:lnTo>
                  <a:lnTo>
                    <a:pt x="599" y="71"/>
                  </a:lnTo>
                  <a:lnTo>
                    <a:pt x="593" y="75"/>
                  </a:lnTo>
                  <a:lnTo>
                    <a:pt x="579" y="80"/>
                  </a:lnTo>
                  <a:lnTo>
                    <a:pt x="564" y="83"/>
                  </a:lnTo>
                  <a:lnTo>
                    <a:pt x="531" y="85"/>
                  </a:lnTo>
                  <a:lnTo>
                    <a:pt x="495" y="84"/>
                  </a:lnTo>
                  <a:lnTo>
                    <a:pt x="495" y="95"/>
                  </a:lnTo>
                  <a:lnTo>
                    <a:pt x="498" y="103"/>
                  </a:lnTo>
                  <a:lnTo>
                    <a:pt x="500" y="111"/>
                  </a:lnTo>
                  <a:lnTo>
                    <a:pt x="504" y="117"/>
                  </a:lnTo>
                  <a:lnTo>
                    <a:pt x="507" y="123"/>
                  </a:lnTo>
                  <a:lnTo>
                    <a:pt x="510" y="129"/>
                  </a:lnTo>
                  <a:lnTo>
                    <a:pt x="512" y="136"/>
                  </a:lnTo>
                  <a:lnTo>
                    <a:pt x="512" y="145"/>
                  </a:lnTo>
                  <a:lnTo>
                    <a:pt x="496" y="145"/>
                  </a:lnTo>
                  <a:lnTo>
                    <a:pt x="483" y="145"/>
                  </a:lnTo>
                  <a:lnTo>
                    <a:pt x="472" y="143"/>
                  </a:lnTo>
                  <a:lnTo>
                    <a:pt x="464" y="140"/>
                  </a:lnTo>
                  <a:lnTo>
                    <a:pt x="456" y="139"/>
                  </a:lnTo>
                  <a:lnTo>
                    <a:pt x="448" y="139"/>
                  </a:lnTo>
                  <a:lnTo>
                    <a:pt x="439" y="140"/>
                  </a:lnTo>
                  <a:lnTo>
                    <a:pt x="428" y="145"/>
                  </a:lnTo>
                  <a:lnTo>
                    <a:pt x="428" y="168"/>
                  </a:lnTo>
                  <a:lnTo>
                    <a:pt x="428" y="181"/>
                  </a:lnTo>
                  <a:lnTo>
                    <a:pt x="428" y="189"/>
                  </a:lnTo>
                  <a:lnTo>
                    <a:pt x="427" y="197"/>
                  </a:lnTo>
                  <a:lnTo>
                    <a:pt x="424" y="207"/>
                  </a:lnTo>
                  <a:lnTo>
                    <a:pt x="422" y="216"/>
                  </a:lnTo>
                  <a:lnTo>
                    <a:pt x="416" y="227"/>
                  </a:lnTo>
                  <a:lnTo>
                    <a:pt x="412" y="236"/>
                  </a:lnTo>
                  <a:lnTo>
                    <a:pt x="407" y="245"/>
                  </a:lnTo>
                  <a:lnTo>
                    <a:pt x="400" y="253"/>
                  </a:lnTo>
                  <a:lnTo>
                    <a:pt x="392" y="262"/>
                  </a:lnTo>
                  <a:lnTo>
                    <a:pt x="386" y="270"/>
                  </a:lnTo>
                  <a:lnTo>
                    <a:pt x="376" y="277"/>
                  </a:lnTo>
                  <a:lnTo>
                    <a:pt x="367" y="284"/>
                  </a:lnTo>
                  <a:lnTo>
                    <a:pt x="358" y="288"/>
                  </a:lnTo>
                  <a:lnTo>
                    <a:pt x="348" y="292"/>
                  </a:lnTo>
                  <a:lnTo>
                    <a:pt x="338" y="294"/>
                  </a:lnTo>
                  <a:lnTo>
                    <a:pt x="326" y="296"/>
                  </a:lnTo>
                  <a:lnTo>
                    <a:pt x="318" y="294"/>
                  </a:lnTo>
                  <a:lnTo>
                    <a:pt x="310" y="290"/>
                  </a:lnTo>
                  <a:lnTo>
                    <a:pt x="302" y="286"/>
                  </a:lnTo>
                  <a:lnTo>
                    <a:pt x="294" y="280"/>
                  </a:lnTo>
                  <a:lnTo>
                    <a:pt x="279" y="265"/>
                  </a:lnTo>
                  <a:lnTo>
                    <a:pt x="264" y="247"/>
                  </a:lnTo>
                  <a:lnTo>
                    <a:pt x="250" y="229"/>
                  </a:lnTo>
                  <a:lnTo>
                    <a:pt x="232" y="215"/>
                  </a:lnTo>
                  <a:lnTo>
                    <a:pt x="224" y="208"/>
                  </a:lnTo>
                  <a:lnTo>
                    <a:pt x="215" y="203"/>
                  </a:lnTo>
                  <a:lnTo>
                    <a:pt x="204" y="200"/>
                  </a:lnTo>
                  <a:lnTo>
                    <a:pt x="194" y="199"/>
                  </a:lnTo>
                  <a:lnTo>
                    <a:pt x="190" y="201"/>
                  </a:lnTo>
                  <a:lnTo>
                    <a:pt x="184" y="208"/>
                  </a:lnTo>
                  <a:lnTo>
                    <a:pt x="180" y="212"/>
                  </a:lnTo>
                  <a:lnTo>
                    <a:pt x="178" y="215"/>
                  </a:lnTo>
                  <a:lnTo>
                    <a:pt x="174" y="216"/>
                  </a:lnTo>
                  <a:lnTo>
                    <a:pt x="170" y="217"/>
                  </a:lnTo>
                  <a:lnTo>
                    <a:pt x="164" y="217"/>
                  </a:lnTo>
                  <a:lnTo>
                    <a:pt x="159" y="216"/>
                  </a:lnTo>
                  <a:lnTo>
                    <a:pt x="154" y="213"/>
                  </a:lnTo>
                  <a:lnTo>
                    <a:pt x="150" y="212"/>
                  </a:lnTo>
                  <a:lnTo>
                    <a:pt x="142" y="205"/>
                  </a:lnTo>
                  <a:lnTo>
                    <a:pt x="134" y="199"/>
                  </a:lnTo>
                  <a:lnTo>
                    <a:pt x="126" y="192"/>
                  </a:lnTo>
                  <a:lnTo>
                    <a:pt x="118" y="187"/>
                  </a:lnTo>
                  <a:lnTo>
                    <a:pt x="112" y="184"/>
                  </a:lnTo>
                  <a:lnTo>
                    <a:pt x="108" y="183"/>
                  </a:lnTo>
                  <a:lnTo>
                    <a:pt x="103" y="181"/>
                  </a:lnTo>
                  <a:lnTo>
                    <a:pt x="98" y="181"/>
                  </a:lnTo>
                  <a:lnTo>
                    <a:pt x="91" y="181"/>
                  </a:lnTo>
                  <a:lnTo>
                    <a:pt x="83" y="183"/>
                  </a:lnTo>
                  <a:lnTo>
                    <a:pt x="76" y="185"/>
                  </a:lnTo>
                  <a:lnTo>
                    <a:pt x="70" y="189"/>
                  </a:lnTo>
                  <a:lnTo>
                    <a:pt x="55" y="197"/>
                  </a:lnTo>
                  <a:lnTo>
                    <a:pt x="42" y="208"/>
                  </a:lnTo>
                  <a:lnTo>
                    <a:pt x="30" y="220"/>
                  </a:lnTo>
                  <a:lnTo>
                    <a:pt x="19" y="232"/>
                  </a:lnTo>
                  <a:lnTo>
                    <a:pt x="8" y="243"/>
                  </a:lnTo>
                  <a:lnTo>
                    <a:pt x="0" y="253"/>
                  </a:lnTo>
                  <a:lnTo>
                    <a:pt x="10" y="260"/>
                  </a:lnTo>
                  <a:lnTo>
                    <a:pt x="19" y="266"/>
                  </a:lnTo>
                  <a:lnTo>
                    <a:pt x="28" y="273"/>
                  </a:lnTo>
                  <a:lnTo>
                    <a:pt x="38" y="277"/>
                  </a:lnTo>
                  <a:lnTo>
                    <a:pt x="55" y="285"/>
                  </a:lnTo>
                  <a:lnTo>
                    <a:pt x="72" y="292"/>
                  </a:lnTo>
                  <a:lnTo>
                    <a:pt x="102" y="300"/>
                  </a:lnTo>
                  <a:lnTo>
                    <a:pt x="122" y="308"/>
                  </a:lnTo>
                  <a:lnTo>
                    <a:pt x="131" y="316"/>
                  </a:lnTo>
                  <a:lnTo>
                    <a:pt x="140" y="324"/>
                  </a:lnTo>
                  <a:lnTo>
                    <a:pt x="146" y="332"/>
                  </a:lnTo>
                  <a:lnTo>
                    <a:pt x="150" y="338"/>
                  </a:lnTo>
                  <a:lnTo>
                    <a:pt x="152" y="345"/>
                  </a:lnTo>
                  <a:lnTo>
                    <a:pt x="151" y="350"/>
                  </a:lnTo>
                  <a:lnTo>
                    <a:pt x="150" y="356"/>
                  </a:lnTo>
                  <a:lnTo>
                    <a:pt x="146" y="360"/>
                  </a:lnTo>
                  <a:lnTo>
                    <a:pt x="139" y="362"/>
                  </a:lnTo>
                  <a:lnTo>
                    <a:pt x="131" y="365"/>
                  </a:lnTo>
                  <a:lnTo>
                    <a:pt x="122" y="366"/>
                  </a:lnTo>
                  <a:lnTo>
                    <a:pt x="110" y="368"/>
                  </a:lnTo>
                  <a:lnTo>
                    <a:pt x="96" y="368"/>
                  </a:lnTo>
                  <a:lnTo>
                    <a:pt x="80" y="366"/>
                  </a:lnTo>
                  <a:lnTo>
                    <a:pt x="63" y="364"/>
                  </a:lnTo>
                  <a:lnTo>
                    <a:pt x="43" y="361"/>
                  </a:lnTo>
                  <a:lnTo>
                    <a:pt x="42" y="378"/>
                  </a:lnTo>
                  <a:lnTo>
                    <a:pt x="40" y="398"/>
                  </a:lnTo>
                  <a:lnTo>
                    <a:pt x="40" y="410"/>
                  </a:lnTo>
                  <a:lnTo>
                    <a:pt x="40" y="422"/>
                  </a:lnTo>
                  <a:lnTo>
                    <a:pt x="42" y="434"/>
                  </a:lnTo>
                  <a:lnTo>
                    <a:pt x="43" y="446"/>
                  </a:lnTo>
                  <a:lnTo>
                    <a:pt x="54" y="445"/>
                  </a:lnTo>
                  <a:lnTo>
                    <a:pt x="66" y="445"/>
                  </a:lnTo>
                  <a:lnTo>
                    <a:pt x="78" y="446"/>
                  </a:lnTo>
                  <a:lnTo>
                    <a:pt x="91" y="449"/>
                  </a:lnTo>
                  <a:lnTo>
                    <a:pt x="103" y="452"/>
                  </a:lnTo>
                  <a:lnTo>
                    <a:pt x="116" y="456"/>
                  </a:lnTo>
                  <a:lnTo>
                    <a:pt x="130" y="460"/>
                  </a:lnTo>
                  <a:lnTo>
                    <a:pt x="142" y="465"/>
                  </a:lnTo>
                  <a:lnTo>
                    <a:pt x="154" y="470"/>
                  </a:lnTo>
                  <a:lnTo>
                    <a:pt x="164" y="477"/>
                  </a:lnTo>
                  <a:lnTo>
                    <a:pt x="174" y="484"/>
                  </a:lnTo>
                  <a:lnTo>
                    <a:pt x="183" y="490"/>
                  </a:lnTo>
                  <a:lnTo>
                    <a:pt x="190" y="498"/>
                  </a:lnTo>
                  <a:lnTo>
                    <a:pt x="195" y="506"/>
                  </a:lnTo>
                  <a:lnTo>
                    <a:pt x="199" y="516"/>
                  </a:lnTo>
                  <a:lnTo>
                    <a:pt x="199" y="524"/>
                  </a:lnTo>
                  <a:lnTo>
                    <a:pt x="199" y="530"/>
                  </a:lnTo>
                  <a:lnTo>
                    <a:pt x="198" y="537"/>
                  </a:lnTo>
                  <a:lnTo>
                    <a:pt x="196" y="542"/>
                  </a:lnTo>
                  <a:lnTo>
                    <a:pt x="194" y="548"/>
                  </a:lnTo>
                  <a:lnTo>
                    <a:pt x="186" y="558"/>
                  </a:lnTo>
                  <a:lnTo>
                    <a:pt x="179" y="569"/>
                  </a:lnTo>
                  <a:lnTo>
                    <a:pt x="171" y="580"/>
                  </a:lnTo>
                  <a:lnTo>
                    <a:pt x="164" y="593"/>
                  </a:lnTo>
                  <a:lnTo>
                    <a:pt x="162" y="600"/>
                  </a:lnTo>
                  <a:lnTo>
                    <a:pt x="159" y="608"/>
                  </a:lnTo>
                  <a:lnTo>
                    <a:pt x="158" y="617"/>
                  </a:lnTo>
                  <a:lnTo>
                    <a:pt x="158" y="626"/>
                  </a:lnTo>
                  <a:lnTo>
                    <a:pt x="158" y="636"/>
                  </a:lnTo>
                  <a:lnTo>
                    <a:pt x="160" y="645"/>
                  </a:lnTo>
                  <a:lnTo>
                    <a:pt x="163" y="653"/>
                  </a:lnTo>
                  <a:lnTo>
                    <a:pt x="168" y="660"/>
                  </a:lnTo>
                  <a:lnTo>
                    <a:pt x="179" y="673"/>
                  </a:lnTo>
                  <a:lnTo>
                    <a:pt x="191" y="685"/>
                  </a:lnTo>
                  <a:lnTo>
                    <a:pt x="203" y="696"/>
                  </a:lnTo>
                  <a:lnTo>
                    <a:pt x="214" y="708"/>
                  </a:lnTo>
                  <a:lnTo>
                    <a:pt x="218" y="714"/>
                  </a:lnTo>
                  <a:lnTo>
                    <a:pt x="220" y="720"/>
                  </a:lnTo>
                  <a:lnTo>
                    <a:pt x="223" y="728"/>
                  </a:lnTo>
                  <a:lnTo>
                    <a:pt x="224" y="734"/>
                  </a:lnTo>
                  <a:lnTo>
                    <a:pt x="222" y="757"/>
                  </a:lnTo>
                  <a:lnTo>
                    <a:pt x="218" y="777"/>
                  </a:lnTo>
                  <a:lnTo>
                    <a:pt x="214" y="797"/>
                  </a:lnTo>
                  <a:lnTo>
                    <a:pt x="212" y="820"/>
                  </a:lnTo>
                  <a:lnTo>
                    <a:pt x="212" y="817"/>
                  </a:lnTo>
                  <a:lnTo>
                    <a:pt x="214" y="817"/>
                  </a:lnTo>
                  <a:lnTo>
                    <a:pt x="216" y="817"/>
                  </a:lnTo>
                  <a:lnTo>
                    <a:pt x="222" y="818"/>
                  </a:lnTo>
                  <a:lnTo>
                    <a:pt x="230" y="820"/>
                  </a:lnTo>
                  <a:lnTo>
                    <a:pt x="238" y="820"/>
                  </a:lnTo>
                  <a:lnTo>
                    <a:pt x="246" y="821"/>
                  </a:lnTo>
                  <a:lnTo>
                    <a:pt x="252" y="824"/>
                  </a:lnTo>
                  <a:lnTo>
                    <a:pt x="259" y="828"/>
                  </a:lnTo>
                  <a:lnTo>
                    <a:pt x="271" y="839"/>
                  </a:lnTo>
                  <a:lnTo>
                    <a:pt x="284" y="855"/>
                  </a:lnTo>
                  <a:lnTo>
                    <a:pt x="286" y="846"/>
                  </a:lnTo>
                  <a:lnTo>
                    <a:pt x="288" y="839"/>
                  </a:lnTo>
                  <a:lnTo>
                    <a:pt x="292" y="833"/>
                  </a:lnTo>
                  <a:lnTo>
                    <a:pt x="298" y="828"/>
                  </a:lnTo>
                  <a:lnTo>
                    <a:pt x="304" y="824"/>
                  </a:lnTo>
                  <a:lnTo>
                    <a:pt x="312" y="821"/>
                  </a:lnTo>
                  <a:lnTo>
                    <a:pt x="319" y="820"/>
                  </a:lnTo>
                  <a:lnTo>
                    <a:pt x="326" y="820"/>
                  </a:lnTo>
                  <a:lnTo>
                    <a:pt x="335" y="820"/>
                  </a:lnTo>
                  <a:lnTo>
                    <a:pt x="343" y="822"/>
                  </a:lnTo>
                  <a:lnTo>
                    <a:pt x="350" y="826"/>
                  </a:lnTo>
                  <a:lnTo>
                    <a:pt x="356" y="832"/>
                  </a:lnTo>
                  <a:lnTo>
                    <a:pt x="363" y="836"/>
                  </a:lnTo>
                  <a:lnTo>
                    <a:pt x="370" y="839"/>
                  </a:lnTo>
                  <a:lnTo>
                    <a:pt x="378" y="842"/>
                  </a:lnTo>
                  <a:lnTo>
                    <a:pt x="387" y="843"/>
                  </a:lnTo>
                  <a:lnTo>
                    <a:pt x="391" y="842"/>
                  </a:lnTo>
                  <a:lnTo>
                    <a:pt x="395" y="842"/>
                  </a:lnTo>
                  <a:lnTo>
                    <a:pt x="398" y="841"/>
                  </a:lnTo>
                  <a:lnTo>
                    <a:pt x="400" y="838"/>
                  </a:lnTo>
                  <a:lnTo>
                    <a:pt x="406" y="833"/>
                  </a:lnTo>
                  <a:lnTo>
                    <a:pt x="408" y="826"/>
                  </a:lnTo>
                  <a:lnTo>
                    <a:pt x="415" y="810"/>
                  </a:lnTo>
                  <a:lnTo>
                    <a:pt x="423" y="796"/>
                  </a:lnTo>
                  <a:lnTo>
                    <a:pt x="447" y="796"/>
                  </a:lnTo>
                  <a:lnTo>
                    <a:pt x="447" y="808"/>
                  </a:lnTo>
                  <a:lnTo>
                    <a:pt x="450" y="821"/>
                  </a:lnTo>
                  <a:lnTo>
                    <a:pt x="454" y="832"/>
                  </a:lnTo>
                  <a:lnTo>
                    <a:pt x="458" y="842"/>
                  </a:lnTo>
                  <a:lnTo>
                    <a:pt x="464" y="853"/>
                  </a:lnTo>
                  <a:lnTo>
                    <a:pt x="471" y="862"/>
                  </a:lnTo>
                  <a:lnTo>
                    <a:pt x="478" y="870"/>
                  </a:lnTo>
                  <a:lnTo>
                    <a:pt x="486" y="879"/>
                  </a:lnTo>
                  <a:lnTo>
                    <a:pt x="500" y="895"/>
                  </a:lnTo>
                  <a:lnTo>
                    <a:pt x="515" y="911"/>
                  </a:lnTo>
                  <a:lnTo>
                    <a:pt x="521" y="919"/>
                  </a:lnTo>
                  <a:lnTo>
                    <a:pt x="528" y="929"/>
                  </a:lnTo>
                  <a:lnTo>
                    <a:pt x="533" y="937"/>
                  </a:lnTo>
                  <a:lnTo>
                    <a:pt x="537" y="946"/>
                  </a:lnTo>
                  <a:lnTo>
                    <a:pt x="543" y="971"/>
                  </a:lnTo>
                  <a:lnTo>
                    <a:pt x="547" y="995"/>
                  </a:lnTo>
                  <a:lnTo>
                    <a:pt x="548" y="999"/>
                  </a:lnTo>
                  <a:lnTo>
                    <a:pt x="551" y="1005"/>
                  </a:lnTo>
                  <a:lnTo>
                    <a:pt x="553" y="1009"/>
                  </a:lnTo>
                  <a:lnTo>
                    <a:pt x="556" y="1011"/>
                  </a:lnTo>
                  <a:lnTo>
                    <a:pt x="560" y="1014"/>
                  </a:lnTo>
                  <a:lnTo>
                    <a:pt x="565" y="1017"/>
                  </a:lnTo>
                  <a:lnTo>
                    <a:pt x="572" y="1017"/>
                  </a:lnTo>
                  <a:lnTo>
                    <a:pt x="579" y="1018"/>
                  </a:lnTo>
                  <a:lnTo>
                    <a:pt x="587" y="1018"/>
                  </a:lnTo>
                  <a:lnTo>
                    <a:pt x="595" y="1021"/>
                  </a:lnTo>
                  <a:lnTo>
                    <a:pt x="601" y="1023"/>
                  </a:lnTo>
                  <a:lnTo>
                    <a:pt x="608" y="1027"/>
                  </a:lnTo>
                  <a:lnTo>
                    <a:pt x="615" y="1030"/>
                  </a:lnTo>
                  <a:lnTo>
                    <a:pt x="620" y="1033"/>
                  </a:lnTo>
                  <a:lnTo>
                    <a:pt x="627" y="1035"/>
                  </a:lnTo>
                  <a:lnTo>
                    <a:pt x="633" y="1035"/>
                  </a:lnTo>
                  <a:lnTo>
                    <a:pt x="641" y="1035"/>
                  </a:lnTo>
                  <a:lnTo>
                    <a:pt x="648" y="1034"/>
                  </a:lnTo>
                  <a:lnTo>
                    <a:pt x="653" y="1030"/>
                  </a:lnTo>
                  <a:lnTo>
                    <a:pt x="657" y="1027"/>
                  </a:lnTo>
                  <a:lnTo>
                    <a:pt x="660" y="1022"/>
                  </a:lnTo>
                  <a:lnTo>
                    <a:pt x="661" y="1015"/>
                  </a:lnTo>
                  <a:lnTo>
                    <a:pt x="663" y="1009"/>
                  </a:lnTo>
                  <a:lnTo>
                    <a:pt x="663" y="999"/>
                  </a:lnTo>
                  <a:lnTo>
                    <a:pt x="667" y="994"/>
                  </a:lnTo>
                  <a:lnTo>
                    <a:pt x="668" y="989"/>
                  </a:lnTo>
                  <a:lnTo>
                    <a:pt x="669" y="982"/>
                  </a:lnTo>
                  <a:lnTo>
                    <a:pt x="671" y="977"/>
                  </a:lnTo>
                  <a:lnTo>
                    <a:pt x="672" y="970"/>
                  </a:lnTo>
                  <a:lnTo>
                    <a:pt x="675" y="965"/>
                  </a:lnTo>
                  <a:lnTo>
                    <a:pt x="680" y="961"/>
                  </a:lnTo>
                  <a:lnTo>
                    <a:pt x="687" y="958"/>
                  </a:lnTo>
                  <a:lnTo>
                    <a:pt x="745" y="938"/>
                  </a:lnTo>
                  <a:lnTo>
                    <a:pt x="797" y="919"/>
                  </a:lnTo>
                  <a:lnTo>
                    <a:pt x="809" y="913"/>
                  </a:lnTo>
                  <a:lnTo>
                    <a:pt x="819" y="906"/>
                  </a:lnTo>
                  <a:lnTo>
                    <a:pt x="828" y="897"/>
                  </a:lnTo>
                  <a:lnTo>
                    <a:pt x="836" y="887"/>
                  </a:lnTo>
                  <a:lnTo>
                    <a:pt x="841" y="875"/>
                  </a:lnTo>
                  <a:lnTo>
                    <a:pt x="847" y="863"/>
                  </a:lnTo>
                  <a:lnTo>
                    <a:pt x="849" y="847"/>
                  </a:lnTo>
                  <a:lnTo>
                    <a:pt x="849" y="832"/>
                  </a:lnTo>
                  <a:lnTo>
                    <a:pt x="849" y="821"/>
                  </a:lnTo>
                  <a:lnTo>
                    <a:pt x="849" y="808"/>
                  </a:lnTo>
                  <a:lnTo>
                    <a:pt x="820" y="808"/>
                  </a:lnTo>
                  <a:lnTo>
                    <a:pt x="813" y="816"/>
                  </a:lnTo>
                  <a:lnTo>
                    <a:pt x="809" y="821"/>
                  </a:lnTo>
                  <a:lnTo>
                    <a:pt x="807" y="822"/>
                  </a:lnTo>
                  <a:lnTo>
                    <a:pt x="803" y="824"/>
                  </a:lnTo>
                  <a:lnTo>
                    <a:pt x="797" y="825"/>
                  </a:lnTo>
                  <a:lnTo>
                    <a:pt x="789" y="825"/>
                  </a:lnTo>
                  <a:lnTo>
                    <a:pt x="784" y="825"/>
                  </a:lnTo>
                  <a:lnTo>
                    <a:pt x="779" y="822"/>
                  </a:lnTo>
                  <a:lnTo>
                    <a:pt x="776" y="820"/>
                  </a:lnTo>
                  <a:lnTo>
                    <a:pt x="773" y="816"/>
                  </a:lnTo>
                  <a:lnTo>
                    <a:pt x="772" y="808"/>
                  </a:lnTo>
                  <a:lnTo>
                    <a:pt x="772" y="801"/>
                  </a:lnTo>
                  <a:lnTo>
                    <a:pt x="771" y="802"/>
                  </a:lnTo>
                  <a:lnTo>
                    <a:pt x="768" y="802"/>
                  </a:lnTo>
                  <a:lnTo>
                    <a:pt x="767" y="798"/>
                  </a:lnTo>
                  <a:lnTo>
                    <a:pt x="765" y="789"/>
                  </a:lnTo>
                  <a:lnTo>
                    <a:pt x="760" y="765"/>
                  </a:lnTo>
                  <a:lnTo>
                    <a:pt x="753" y="764"/>
                  </a:lnTo>
                  <a:lnTo>
                    <a:pt x="747" y="762"/>
                  </a:lnTo>
                  <a:lnTo>
                    <a:pt x="740" y="760"/>
                  </a:lnTo>
                  <a:lnTo>
                    <a:pt x="733" y="754"/>
                  </a:lnTo>
                  <a:lnTo>
                    <a:pt x="720" y="744"/>
                  </a:lnTo>
                  <a:lnTo>
                    <a:pt x="707" y="730"/>
                  </a:lnTo>
                  <a:lnTo>
                    <a:pt x="693" y="714"/>
                  </a:lnTo>
                  <a:lnTo>
                    <a:pt x="684" y="698"/>
                  </a:lnTo>
                  <a:lnTo>
                    <a:pt x="680" y="690"/>
                  </a:lnTo>
                  <a:lnTo>
                    <a:pt x="677" y="684"/>
                  </a:lnTo>
                  <a:lnTo>
                    <a:pt x="676" y="676"/>
                  </a:lnTo>
                  <a:lnTo>
                    <a:pt x="675" y="669"/>
                  </a:lnTo>
                  <a:lnTo>
                    <a:pt x="676" y="656"/>
                  </a:lnTo>
                  <a:lnTo>
                    <a:pt x="679" y="644"/>
                  </a:lnTo>
                  <a:lnTo>
                    <a:pt x="681" y="633"/>
                  </a:lnTo>
                  <a:lnTo>
                    <a:pt x="684" y="624"/>
                  </a:lnTo>
                  <a:lnTo>
                    <a:pt x="688" y="613"/>
                  </a:lnTo>
                  <a:lnTo>
                    <a:pt x="691" y="602"/>
                  </a:lnTo>
                  <a:lnTo>
                    <a:pt x="692" y="590"/>
                  </a:lnTo>
                  <a:lnTo>
                    <a:pt x="693" y="578"/>
                  </a:lnTo>
                  <a:lnTo>
                    <a:pt x="693" y="570"/>
                  </a:lnTo>
                  <a:lnTo>
                    <a:pt x="691" y="564"/>
                  </a:lnTo>
                  <a:lnTo>
                    <a:pt x="689" y="558"/>
                  </a:lnTo>
                  <a:lnTo>
                    <a:pt x="685" y="553"/>
                  </a:lnTo>
                  <a:lnTo>
                    <a:pt x="679" y="542"/>
                  </a:lnTo>
                  <a:lnTo>
                    <a:pt x="669" y="534"/>
                  </a:lnTo>
                  <a:lnTo>
                    <a:pt x="660" y="526"/>
                  </a:lnTo>
                  <a:lnTo>
                    <a:pt x="652" y="518"/>
                  </a:lnTo>
                  <a:lnTo>
                    <a:pt x="649" y="514"/>
                  </a:lnTo>
                  <a:lnTo>
                    <a:pt x="647" y="510"/>
                  </a:lnTo>
                  <a:lnTo>
                    <a:pt x="645" y="505"/>
                  </a:lnTo>
                  <a:lnTo>
                    <a:pt x="645" y="500"/>
                  </a:lnTo>
                  <a:lnTo>
                    <a:pt x="645" y="494"/>
                  </a:lnTo>
                  <a:lnTo>
                    <a:pt x="648" y="489"/>
                  </a:lnTo>
                  <a:lnTo>
                    <a:pt x="651" y="482"/>
                  </a:lnTo>
                  <a:lnTo>
                    <a:pt x="655" y="477"/>
                  </a:lnTo>
                  <a:lnTo>
                    <a:pt x="664" y="466"/>
                  </a:lnTo>
                  <a:lnTo>
                    <a:pt x="676" y="456"/>
                  </a:lnTo>
                  <a:lnTo>
                    <a:pt x="689" y="446"/>
                  </a:lnTo>
                  <a:lnTo>
                    <a:pt x="704" y="440"/>
                  </a:lnTo>
                  <a:lnTo>
                    <a:pt x="717" y="436"/>
                  </a:lnTo>
                  <a:lnTo>
                    <a:pt x="729" y="433"/>
                  </a:lnTo>
                  <a:lnTo>
                    <a:pt x="740" y="434"/>
                  </a:lnTo>
                  <a:lnTo>
                    <a:pt x="751" y="437"/>
                  </a:lnTo>
                  <a:lnTo>
                    <a:pt x="760" y="440"/>
                  </a:lnTo>
                  <a:lnTo>
                    <a:pt x="768" y="442"/>
                  </a:lnTo>
                  <a:lnTo>
                    <a:pt x="777" y="446"/>
                  </a:lnTo>
                  <a:lnTo>
                    <a:pt x="787" y="449"/>
                  </a:lnTo>
                  <a:lnTo>
                    <a:pt x="797" y="450"/>
                  </a:lnTo>
                  <a:lnTo>
                    <a:pt x="808" y="452"/>
                  </a:lnTo>
                  <a:lnTo>
                    <a:pt x="816" y="452"/>
                  </a:lnTo>
                  <a:lnTo>
                    <a:pt x="823" y="450"/>
                  </a:lnTo>
                  <a:lnTo>
                    <a:pt x="829" y="448"/>
                  </a:lnTo>
                  <a:lnTo>
                    <a:pt x="833" y="445"/>
                  </a:lnTo>
                  <a:lnTo>
                    <a:pt x="837" y="441"/>
                  </a:lnTo>
                  <a:lnTo>
                    <a:pt x="840" y="436"/>
                  </a:lnTo>
                  <a:lnTo>
                    <a:pt x="843" y="432"/>
                  </a:lnTo>
                  <a:lnTo>
                    <a:pt x="844" y="425"/>
                  </a:lnTo>
                  <a:lnTo>
                    <a:pt x="845" y="398"/>
                  </a:lnTo>
                  <a:lnTo>
                    <a:pt x="844" y="368"/>
                  </a:lnTo>
                  <a:lnTo>
                    <a:pt x="844" y="354"/>
                  </a:lnTo>
                  <a:lnTo>
                    <a:pt x="844" y="336"/>
                  </a:lnTo>
                  <a:lnTo>
                    <a:pt x="844" y="314"/>
                  </a:lnTo>
                  <a:lnTo>
                    <a:pt x="844" y="296"/>
                  </a:lnTo>
                  <a:lnTo>
                    <a:pt x="845" y="284"/>
                  </a:lnTo>
                  <a:lnTo>
                    <a:pt x="847" y="273"/>
                  </a:lnTo>
                  <a:lnTo>
                    <a:pt x="851" y="265"/>
                  </a:lnTo>
                  <a:lnTo>
                    <a:pt x="855" y="257"/>
                  </a:lnTo>
                  <a:lnTo>
                    <a:pt x="867" y="243"/>
                  </a:lnTo>
                  <a:lnTo>
                    <a:pt x="880" y="231"/>
                  </a:lnTo>
                  <a:lnTo>
                    <a:pt x="887" y="224"/>
                  </a:lnTo>
                  <a:lnTo>
                    <a:pt x="893" y="217"/>
                  </a:lnTo>
                  <a:lnTo>
                    <a:pt x="900" y="211"/>
                  </a:lnTo>
                  <a:lnTo>
                    <a:pt x="905" y="203"/>
                  </a:lnTo>
                  <a:lnTo>
                    <a:pt x="909" y="193"/>
                  </a:lnTo>
                  <a:lnTo>
                    <a:pt x="913" y="183"/>
                  </a:lnTo>
                  <a:lnTo>
                    <a:pt x="916" y="171"/>
                  </a:lnTo>
                  <a:lnTo>
                    <a:pt x="916" y="157"/>
                  </a:lnTo>
                  <a:lnTo>
                    <a:pt x="916" y="149"/>
                  </a:lnTo>
                  <a:lnTo>
                    <a:pt x="915" y="141"/>
                  </a:lnTo>
                  <a:lnTo>
                    <a:pt x="913" y="135"/>
                  </a:lnTo>
                  <a:lnTo>
                    <a:pt x="911" y="128"/>
                  </a:lnTo>
                  <a:lnTo>
                    <a:pt x="905" y="116"/>
                  </a:lnTo>
                  <a:lnTo>
                    <a:pt x="899" y="104"/>
                  </a:lnTo>
                  <a:lnTo>
                    <a:pt x="892" y="92"/>
                  </a:lnTo>
                  <a:lnTo>
                    <a:pt x="885" y="80"/>
                  </a:lnTo>
                  <a:lnTo>
                    <a:pt x="884" y="73"/>
                  </a:lnTo>
                  <a:lnTo>
                    <a:pt x="881" y="68"/>
                  </a:lnTo>
                  <a:lnTo>
                    <a:pt x="880" y="61"/>
                  </a:lnTo>
                  <a:lnTo>
                    <a:pt x="880" y="55"/>
                  </a:lnTo>
                  <a:lnTo>
                    <a:pt x="877" y="52"/>
                  </a:lnTo>
                  <a:lnTo>
                    <a:pt x="869" y="48"/>
                  </a:lnTo>
                  <a:lnTo>
                    <a:pt x="860" y="44"/>
                  </a:lnTo>
                  <a:lnTo>
                    <a:pt x="849" y="43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8" name="Freeform 57"/>
            <p:cNvSpPr>
              <a:spLocks noChangeAspect="1"/>
            </p:cNvSpPr>
            <p:nvPr/>
          </p:nvSpPr>
          <p:spPr bwMode="auto">
            <a:xfrm>
              <a:off x="404" y="3235"/>
              <a:ext cx="84" cy="126"/>
            </a:xfrm>
            <a:custGeom>
              <a:avLst/>
              <a:gdLst>
                <a:gd name="T0" fmla="*/ 276 w 276"/>
                <a:gd name="T1" fmla="*/ 237 h 411"/>
                <a:gd name="T2" fmla="*/ 273 w 276"/>
                <a:gd name="T3" fmla="*/ 216 h 411"/>
                <a:gd name="T4" fmla="*/ 268 w 276"/>
                <a:gd name="T5" fmla="*/ 181 h 411"/>
                <a:gd name="T6" fmla="*/ 254 w 276"/>
                <a:gd name="T7" fmla="*/ 145 h 411"/>
                <a:gd name="T8" fmla="*/ 230 w 276"/>
                <a:gd name="T9" fmla="*/ 111 h 411"/>
                <a:gd name="T10" fmla="*/ 202 w 276"/>
                <a:gd name="T11" fmla="*/ 83 h 411"/>
                <a:gd name="T12" fmla="*/ 170 w 276"/>
                <a:gd name="T13" fmla="*/ 64 h 411"/>
                <a:gd name="T14" fmla="*/ 141 w 276"/>
                <a:gd name="T15" fmla="*/ 60 h 411"/>
                <a:gd name="T16" fmla="*/ 118 w 276"/>
                <a:gd name="T17" fmla="*/ 55 h 411"/>
                <a:gd name="T18" fmla="*/ 72 w 276"/>
                <a:gd name="T19" fmla="*/ 20 h 411"/>
                <a:gd name="T20" fmla="*/ 31 w 276"/>
                <a:gd name="T21" fmla="*/ 43 h 411"/>
                <a:gd name="T22" fmla="*/ 55 w 276"/>
                <a:gd name="T23" fmla="*/ 80 h 411"/>
                <a:gd name="T24" fmla="*/ 94 w 276"/>
                <a:gd name="T25" fmla="*/ 114 h 411"/>
                <a:gd name="T26" fmla="*/ 118 w 276"/>
                <a:gd name="T27" fmla="*/ 120 h 411"/>
                <a:gd name="T28" fmla="*/ 162 w 276"/>
                <a:gd name="T29" fmla="*/ 110 h 411"/>
                <a:gd name="T30" fmla="*/ 178 w 276"/>
                <a:gd name="T31" fmla="*/ 119 h 411"/>
                <a:gd name="T32" fmla="*/ 186 w 276"/>
                <a:gd name="T33" fmla="*/ 151 h 411"/>
                <a:gd name="T34" fmla="*/ 180 w 276"/>
                <a:gd name="T35" fmla="*/ 167 h 411"/>
                <a:gd name="T36" fmla="*/ 148 w 276"/>
                <a:gd name="T37" fmla="*/ 193 h 411"/>
                <a:gd name="T38" fmla="*/ 101 w 276"/>
                <a:gd name="T39" fmla="*/ 216 h 411"/>
                <a:gd name="T40" fmla="*/ 92 w 276"/>
                <a:gd name="T41" fmla="*/ 279 h 411"/>
                <a:gd name="T42" fmla="*/ 88 w 276"/>
                <a:gd name="T43" fmla="*/ 297 h 411"/>
                <a:gd name="T44" fmla="*/ 77 w 276"/>
                <a:gd name="T45" fmla="*/ 309 h 411"/>
                <a:gd name="T46" fmla="*/ 61 w 276"/>
                <a:gd name="T47" fmla="*/ 301 h 411"/>
                <a:gd name="T48" fmla="*/ 51 w 276"/>
                <a:gd name="T49" fmla="*/ 285 h 411"/>
                <a:gd name="T50" fmla="*/ 37 w 276"/>
                <a:gd name="T51" fmla="*/ 284 h 411"/>
                <a:gd name="T52" fmla="*/ 16 w 276"/>
                <a:gd name="T53" fmla="*/ 292 h 411"/>
                <a:gd name="T54" fmla="*/ 1 w 276"/>
                <a:gd name="T55" fmla="*/ 307 h 411"/>
                <a:gd name="T56" fmla="*/ 4 w 276"/>
                <a:gd name="T57" fmla="*/ 352 h 411"/>
                <a:gd name="T58" fmla="*/ 13 w 276"/>
                <a:gd name="T59" fmla="*/ 376 h 411"/>
                <a:gd name="T60" fmla="*/ 27 w 276"/>
                <a:gd name="T61" fmla="*/ 393 h 411"/>
                <a:gd name="T62" fmla="*/ 44 w 276"/>
                <a:gd name="T63" fmla="*/ 405 h 411"/>
                <a:gd name="T64" fmla="*/ 66 w 276"/>
                <a:gd name="T65" fmla="*/ 411 h 411"/>
                <a:gd name="T66" fmla="*/ 96 w 276"/>
                <a:gd name="T67" fmla="*/ 400 h 411"/>
                <a:gd name="T68" fmla="*/ 125 w 276"/>
                <a:gd name="T69" fmla="*/ 373 h 411"/>
                <a:gd name="T70" fmla="*/ 158 w 276"/>
                <a:gd name="T71" fmla="*/ 323 h 411"/>
                <a:gd name="T72" fmla="*/ 193 w 276"/>
                <a:gd name="T73" fmla="*/ 248 h 411"/>
                <a:gd name="T74" fmla="*/ 218 w 276"/>
                <a:gd name="T75" fmla="*/ 248 h 411"/>
                <a:gd name="T76" fmla="*/ 228 w 276"/>
                <a:gd name="T77" fmla="*/ 292 h 411"/>
                <a:gd name="T78" fmla="*/ 234 w 276"/>
                <a:gd name="T79" fmla="*/ 315 h 411"/>
                <a:gd name="T80" fmla="*/ 241 w 276"/>
                <a:gd name="T81" fmla="*/ 320 h 411"/>
                <a:gd name="T82" fmla="*/ 253 w 276"/>
                <a:gd name="T83" fmla="*/ 312 h 411"/>
                <a:gd name="T84" fmla="*/ 258 w 276"/>
                <a:gd name="T85" fmla="*/ 280 h 411"/>
                <a:gd name="T86" fmla="*/ 261 w 276"/>
                <a:gd name="T87" fmla="*/ 248 h 411"/>
                <a:gd name="T88" fmla="*/ 270 w 276"/>
                <a:gd name="T89" fmla="*/ 241 h 4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6"/>
                <a:gd name="T136" fmla="*/ 0 h 411"/>
                <a:gd name="T137" fmla="*/ 276 w 276"/>
                <a:gd name="T138" fmla="*/ 411 h 41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6" h="411">
                  <a:moveTo>
                    <a:pt x="270" y="241"/>
                  </a:moveTo>
                  <a:lnTo>
                    <a:pt x="274" y="240"/>
                  </a:lnTo>
                  <a:lnTo>
                    <a:pt x="276" y="237"/>
                  </a:lnTo>
                  <a:lnTo>
                    <a:pt x="276" y="233"/>
                  </a:lnTo>
                  <a:lnTo>
                    <a:pt x="276" y="228"/>
                  </a:lnTo>
                  <a:lnTo>
                    <a:pt x="273" y="216"/>
                  </a:lnTo>
                  <a:lnTo>
                    <a:pt x="270" y="205"/>
                  </a:lnTo>
                  <a:lnTo>
                    <a:pt x="270" y="193"/>
                  </a:lnTo>
                  <a:lnTo>
                    <a:pt x="268" y="181"/>
                  </a:lnTo>
                  <a:lnTo>
                    <a:pt x="264" y="169"/>
                  </a:lnTo>
                  <a:lnTo>
                    <a:pt x="260" y="157"/>
                  </a:lnTo>
                  <a:lnTo>
                    <a:pt x="254" y="145"/>
                  </a:lnTo>
                  <a:lnTo>
                    <a:pt x="246" y="133"/>
                  </a:lnTo>
                  <a:lnTo>
                    <a:pt x="240" y="122"/>
                  </a:lnTo>
                  <a:lnTo>
                    <a:pt x="230" y="111"/>
                  </a:lnTo>
                  <a:lnTo>
                    <a:pt x="222" y="100"/>
                  </a:lnTo>
                  <a:lnTo>
                    <a:pt x="212" y="91"/>
                  </a:lnTo>
                  <a:lnTo>
                    <a:pt x="202" y="83"/>
                  </a:lnTo>
                  <a:lnTo>
                    <a:pt x="192" y="75"/>
                  </a:lnTo>
                  <a:lnTo>
                    <a:pt x="181" y="70"/>
                  </a:lnTo>
                  <a:lnTo>
                    <a:pt x="170" y="64"/>
                  </a:lnTo>
                  <a:lnTo>
                    <a:pt x="161" y="62"/>
                  </a:lnTo>
                  <a:lnTo>
                    <a:pt x="150" y="60"/>
                  </a:lnTo>
                  <a:lnTo>
                    <a:pt x="141" y="60"/>
                  </a:lnTo>
                  <a:lnTo>
                    <a:pt x="133" y="59"/>
                  </a:lnTo>
                  <a:lnTo>
                    <a:pt x="125" y="58"/>
                  </a:lnTo>
                  <a:lnTo>
                    <a:pt x="118" y="55"/>
                  </a:lnTo>
                  <a:lnTo>
                    <a:pt x="105" y="48"/>
                  </a:lnTo>
                  <a:lnTo>
                    <a:pt x="93" y="40"/>
                  </a:lnTo>
                  <a:lnTo>
                    <a:pt x="72" y="20"/>
                  </a:lnTo>
                  <a:lnTo>
                    <a:pt x="55" y="0"/>
                  </a:lnTo>
                  <a:lnTo>
                    <a:pt x="31" y="0"/>
                  </a:lnTo>
                  <a:lnTo>
                    <a:pt x="31" y="43"/>
                  </a:lnTo>
                  <a:lnTo>
                    <a:pt x="36" y="55"/>
                  </a:lnTo>
                  <a:lnTo>
                    <a:pt x="44" y="68"/>
                  </a:lnTo>
                  <a:lnTo>
                    <a:pt x="55" y="80"/>
                  </a:lnTo>
                  <a:lnTo>
                    <a:pt x="66" y="94"/>
                  </a:lnTo>
                  <a:lnTo>
                    <a:pt x="80" y="104"/>
                  </a:lnTo>
                  <a:lnTo>
                    <a:pt x="94" y="114"/>
                  </a:lnTo>
                  <a:lnTo>
                    <a:pt x="102" y="116"/>
                  </a:lnTo>
                  <a:lnTo>
                    <a:pt x="110" y="119"/>
                  </a:lnTo>
                  <a:lnTo>
                    <a:pt x="118" y="120"/>
                  </a:lnTo>
                  <a:lnTo>
                    <a:pt x="126" y="122"/>
                  </a:lnTo>
                  <a:lnTo>
                    <a:pt x="142" y="115"/>
                  </a:lnTo>
                  <a:lnTo>
                    <a:pt x="162" y="110"/>
                  </a:lnTo>
                  <a:lnTo>
                    <a:pt x="169" y="111"/>
                  </a:lnTo>
                  <a:lnTo>
                    <a:pt x="173" y="114"/>
                  </a:lnTo>
                  <a:lnTo>
                    <a:pt x="178" y="119"/>
                  </a:lnTo>
                  <a:lnTo>
                    <a:pt x="181" y="126"/>
                  </a:lnTo>
                  <a:lnTo>
                    <a:pt x="185" y="140"/>
                  </a:lnTo>
                  <a:lnTo>
                    <a:pt x="186" y="151"/>
                  </a:lnTo>
                  <a:lnTo>
                    <a:pt x="185" y="156"/>
                  </a:lnTo>
                  <a:lnTo>
                    <a:pt x="184" y="161"/>
                  </a:lnTo>
                  <a:lnTo>
                    <a:pt x="180" y="167"/>
                  </a:lnTo>
                  <a:lnTo>
                    <a:pt x="174" y="172"/>
                  </a:lnTo>
                  <a:lnTo>
                    <a:pt x="162" y="183"/>
                  </a:lnTo>
                  <a:lnTo>
                    <a:pt x="148" y="193"/>
                  </a:lnTo>
                  <a:lnTo>
                    <a:pt x="132" y="203"/>
                  </a:lnTo>
                  <a:lnTo>
                    <a:pt x="116" y="211"/>
                  </a:lnTo>
                  <a:lnTo>
                    <a:pt x="101" y="216"/>
                  </a:lnTo>
                  <a:lnTo>
                    <a:pt x="90" y="217"/>
                  </a:lnTo>
                  <a:lnTo>
                    <a:pt x="92" y="249"/>
                  </a:lnTo>
                  <a:lnTo>
                    <a:pt x="92" y="279"/>
                  </a:lnTo>
                  <a:lnTo>
                    <a:pt x="90" y="285"/>
                  </a:lnTo>
                  <a:lnTo>
                    <a:pt x="89" y="292"/>
                  </a:lnTo>
                  <a:lnTo>
                    <a:pt x="88" y="297"/>
                  </a:lnTo>
                  <a:lnTo>
                    <a:pt x="85" y="301"/>
                  </a:lnTo>
                  <a:lnTo>
                    <a:pt x="81" y="307"/>
                  </a:lnTo>
                  <a:lnTo>
                    <a:pt x="77" y="309"/>
                  </a:lnTo>
                  <a:lnTo>
                    <a:pt x="72" y="312"/>
                  </a:lnTo>
                  <a:lnTo>
                    <a:pt x="66" y="313"/>
                  </a:lnTo>
                  <a:lnTo>
                    <a:pt x="61" y="301"/>
                  </a:lnTo>
                  <a:lnTo>
                    <a:pt x="56" y="292"/>
                  </a:lnTo>
                  <a:lnTo>
                    <a:pt x="53" y="288"/>
                  </a:lnTo>
                  <a:lnTo>
                    <a:pt x="51" y="285"/>
                  </a:lnTo>
                  <a:lnTo>
                    <a:pt x="47" y="284"/>
                  </a:lnTo>
                  <a:lnTo>
                    <a:pt x="43" y="284"/>
                  </a:lnTo>
                  <a:lnTo>
                    <a:pt x="37" y="284"/>
                  </a:lnTo>
                  <a:lnTo>
                    <a:pt x="31" y="285"/>
                  </a:lnTo>
                  <a:lnTo>
                    <a:pt x="24" y="288"/>
                  </a:lnTo>
                  <a:lnTo>
                    <a:pt x="16" y="292"/>
                  </a:lnTo>
                  <a:lnTo>
                    <a:pt x="11" y="296"/>
                  </a:lnTo>
                  <a:lnTo>
                    <a:pt x="5" y="301"/>
                  </a:lnTo>
                  <a:lnTo>
                    <a:pt x="1" y="307"/>
                  </a:lnTo>
                  <a:lnTo>
                    <a:pt x="0" y="313"/>
                  </a:lnTo>
                  <a:lnTo>
                    <a:pt x="1" y="333"/>
                  </a:lnTo>
                  <a:lnTo>
                    <a:pt x="4" y="352"/>
                  </a:lnTo>
                  <a:lnTo>
                    <a:pt x="7" y="360"/>
                  </a:lnTo>
                  <a:lnTo>
                    <a:pt x="9" y="368"/>
                  </a:lnTo>
                  <a:lnTo>
                    <a:pt x="13" y="376"/>
                  </a:lnTo>
                  <a:lnTo>
                    <a:pt x="17" y="383"/>
                  </a:lnTo>
                  <a:lnTo>
                    <a:pt x="21" y="388"/>
                  </a:lnTo>
                  <a:lnTo>
                    <a:pt x="27" y="393"/>
                  </a:lnTo>
                  <a:lnTo>
                    <a:pt x="32" y="399"/>
                  </a:lnTo>
                  <a:lnTo>
                    <a:pt x="39" y="403"/>
                  </a:lnTo>
                  <a:lnTo>
                    <a:pt x="44" y="405"/>
                  </a:lnTo>
                  <a:lnTo>
                    <a:pt x="51" y="408"/>
                  </a:lnTo>
                  <a:lnTo>
                    <a:pt x="58" y="409"/>
                  </a:lnTo>
                  <a:lnTo>
                    <a:pt x="66" y="411"/>
                  </a:lnTo>
                  <a:lnTo>
                    <a:pt x="76" y="409"/>
                  </a:lnTo>
                  <a:lnTo>
                    <a:pt x="86" y="405"/>
                  </a:lnTo>
                  <a:lnTo>
                    <a:pt x="96" y="400"/>
                  </a:lnTo>
                  <a:lnTo>
                    <a:pt x="106" y="392"/>
                  </a:lnTo>
                  <a:lnTo>
                    <a:pt x="116" y="383"/>
                  </a:lnTo>
                  <a:lnTo>
                    <a:pt x="125" y="373"/>
                  </a:lnTo>
                  <a:lnTo>
                    <a:pt x="134" y="361"/>
                  </a:lnTo>
                  <a:lnTo>
                    <a:pt x="142" y="349"/>
                  </a:lnTo>
                  <a:lnTo>
                    <a:pt x="158" y="323"/>
                  </a:lnTo>
                  <a:lnTo>
                    <a:pt x="173" y="296"/>
                  </a:lnTo>
                  <a:lnTo>
                    <a:pt x="184" y="269"/>
                  </a:lnTo>
                  <a:lnTo>
                    <a:pt x="193" y="248"/>
                  </a:lnTo>
                  <a:lnTo>
                    <a:pt x="204" y="249"/>
                  </a:lnTo>
                  <a:lnTo>
                    <a:pt x="212" y="249"/>
                  </a:lnTo>
                  <a:lnTo>
                    <a:pt x="218" y="248"/>
                  </a:lnTo>
                  <a:lnTo>
                    <a:pt x="222" y="248"/>
                  </a:lnTo>
                  <a:lnTo>
                    <a:pt x="224" y="269"/>
                  </a:lnTo>
                  <a:lnTo>
                    <a:pt x="228" y="292"/>
                  </a:lnTo>
                  <a:lnTo>
                    <a:pt x="229" y="303"/>
                  </a:lnTo>
                  <a:lnTo>
                    <a:pt x="233" y="312"/>
                  </a:lnTo>
                  <a:lnTo>
                    <a:pt x="234" y="315"/>
                  </a:lnTo>
                  <a:lnTo>
                    <a:pt x="237" y="317"/>
                  </a:lnTo>
                  <a:lnTo>
                    <a:pt x="238" y="319"/>
                  </a:lnTo>
                  <a:lnTo>
                    <a:pt x="241" y="320"/>
                  </a:lnTo>
                  <a:lnTo>
                    <a:pt x="245" y="319"/>
                  </a:lnTo>
                  <a:lnTo>
                    <a:pt x="249" y="316"/>
                  </a:lnTo>
                  <a:lnTo>
                    <a:pt x="253" y="312"/>
                  </a:lnTo>
                  <a:lnTo>
                    <a:pt x="254" y="308"/>
                  </a:lnTo>
                  <a:lnTo>
                    <a:pt x="257" y="295"/>
                  </a:lnTo>
                  <a:lnTo>
                    <a:pt x="258" y="280"/>
                  </a:lnTo>
                  <a:lnTo>
                    <a:pt x="258" y="267"/>
                  </a:lnTo>
                  <a:lnTo>
                    <a:pt x="260" y="253"/>
                  </a:lnTo>
                  <a:lnTo>
                    <a:pt x="261" y="248"/>
                  </a:lnTo>
                  <a:lnTo>
                    <a:pt x="264" y="245"/>
                  </a:lnTo>
                  <a:lnTo>
                    <a:pt x="266" y="243"/>
                  </a:lnTo>
                  <a:lnTo>
                    <a:pt x="270" y="241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9" name="Freeform 58"/>
            <p:cNvSpPr>
              <a:spLocks noChangeAspect="1"/>
            </p:cNvSpPr>
            <p:nvPr/>
          </p:nvSpPr>
          <p:spPr bwMode="auto">
            <a:xfrm>
              <a:off x="584" y="3231"/>
              <a:ext cx="267" cy="298"/>
            </a:xfrm>
            <a:custGeom>
              <a:avLst/>
              <a:gdLst>
                <a:gd name="T0" fmla="*/ 488 w 873"/>
                <a:gd name="T1" fmla="*/ 110 h 976"/>
                <a:gd name="T2" fmla="*/ 513 w 873"/>
                <a:gd name="T3" fmla="*/ 127 h 976"/>
                <a:gd name="T4" fmla="*/ 565 w 873"/>
                <a:gd name="T5" fmla="*/ 110 h 976"/>
                <a:gd name="T6" fmla="*/ 552 w 873"/>
                <a:gd name="T7" fmla="*/ 189 h 976"/>
                <a:gd name="T8" fmla="*/ 403 w 873"/>
                <a:gd name="T9" fmla="*/ 260 h 976"/>
                <a:gd name="T10" fmla="*/ 384 w 873"/>
                <a:gd name="T11" fmla="*/ 291 h 976"/>
                <a:gd name="T12" fmla="*/ 373 w 873"/>
                <a:gd name="T13" fmla="*/ 329 h 976"/>
                <a:gd name="T14" fmla="*/ 336 w 873"/>
                <a:gd name="T15" fmla="*/ 335 h 976"/>
                <a:gd name="T16" fmla="*/ 295 w 873"/>
                <a:gd name="T17" fmla="*/ 320 h 976"/>
                <a:gd name="T18" fmla="*/ 267 w 873"/>
                <a:gd name="T19" fmla="*/ 307 h 976"/>
                <a:gd name="T20" fmla="*/ 244 w 873"/>
                <a:gd name="T21" fmla="*/ 231 h 976"/>
                <a:gd name="T22" fmla="*/ 187 w 873"/>
                <a:gd name="T23" fmla="*/ 164 h 976"/>
                <a:gd name="T24" fmla="*/ 163 w 873"/>
                <a:gd name="T25" fmla="*/ 98 h 976"/>
                <a:gd name="T26" fmla="*/ 114 w 873"/>
                <a:gd name="T27" fmla="*/ 143 h 976"/>
                <a:gd name="T28" fmla="*/ 79 w 873"/>
                <a:gd name="T29" fmla="*/ 138 h 976"/>
                <a:gd name="T30" fmla="*/ 35 w 873"/>
                <a:gd name="T31" fmla="*/ 122 h 976"/>
                <a:gd name="T32" fmla="*/ 2 w 873"/>
                <a:gd name="T33" fmla="*/ 148 h 976"/>
                <a:gd name="T34" fmla="*/ 22 w 873"/>
                <a:gd name="T35" fmla="*/ 200 h 976"/>
                <a:gd name="T36" fmla="*/ 67 w 873"/>
                <a:gd name="T37" fmla="*/ 207 h 976"/>
                <a:gd name="T38" fmla="*/ 102 w 873"/>
                <a:gd name="T39" fmla="*/ 221 h 976"/>
                <a:gd name="T40" fmla="*/ 148 w 873"/>
                <a:gd name="T41" fmla="*/ 245 h 976"/>
                <a:gd name="T42" fmla="*/ 196 w 873"/>
                <a:gd name="T43" fmla="*/ 283 h 976"/>
                <a:gd name="T44" fmla="*/ 240 w 873"/>
                <a:gd name="T45" fmla="*/ 344 h 976"/>
                <a:gd name="T46" fmla="*/ 288 w 873"/>
                <a:gd name="T47" fmla="*/ 392 h 976"/>
                <a:gd name="T48" fmla="*/ 289 w 873"/>
                <a:gd name="T49" fmla="*/ 452 h 976"/>
                <a:gd name="T50" fmla="*/ 277 w 873"/>
                <a:gd name="T51" fmla="*/ 499 h 976"/>
                <a:gd name="T52" fmla="*/ 307 w 873"/>
                <a:gd name="T53" fmla="*/ 581 h 976"/>
                <a:gd name="T54" fmla="*/ 392 w 873"/>
                <a:gd name="T55" fmla="*/ 703 h 976"/>
                <a:gd name="T56" fmla="*/ 403 w 873"/>
                <a:gd name="T57" fmla="*/ 765 h 976"/>
                <a:gd name="T58" fmla="*/ 409 w 873"/>
                <a:gd name="T59" fmla="*/ 817 h 976"/>
                <a:gd name="T60" fmla="*/ 491 w 873"/>
                <a:gd name="T61" fmla="*/ 878 h 976"/>
                <a:gd name="T62" fmla="*/ 521 w 873"/>
                <a:gd name="T63" fmla="*/ 941 h 976"/>
                <a:gd name="T64" fmla="*/ 560 w 873"/>
                <a:gd name="T65" fmla="*/ 970 h 976"/>
                <a:gd name="T66" fmla="*/ 645 w 873"/>
                <a:gd name="T67" fmla="*/ 922 h 976"/>
                <a:gd name="T68" fmla="*/ 699 w 873"/>
                <a:gd name="T69" fmla="*/ 865 h 976"/>
                <a:gd name="T70" fmla="*/ 693 w 873"/>
                <a:gd name="T71" fmla="*/ 832 h 976"/>
                <a:gd name="T72" fmla="*/ 656 w 873"/>
                <a:gd name="T73" fmla="*/ 796 h 976"/>
                <a:gd name="T74" fmla="*/ 699 w 873"/>
                <a:gd name="T75" fmla="*/ 748 h 976"/>
                <a:gd name="T76" fmla="*/ 740 w 873"/>
                <a:gd name="T77" fmla="*/ 699 h 976"/>
                <a:gd name="T78" fmla="*/ 720 w 873"/>
                <a:gd name="T79" fmla="*/ 651 h 976"/>
                <a:gd name="T80" fmla="*/ 721 w 873"/>
                <a:gd name="T81" fmla="*/ 608 h 976"/>
                <a:gd name="T82" fmla="*/ 777 w 873"/>
                <a:gd name="T83" fmla="*/ 615 h 976"/>
                <a:gd name="T84" fmla="*/ 844 w 873"/>
                <a:gd name="T85" fmla="*/ 581 h 976"/>
                <a:gd name="T86" fmla="*/ 852 w 873"/>
                <a:gd name="T87" fmla="*/ 537 h 976"/>
                <a:gd name="T88" fmla="*/ 837 w 873"/>
                <a:gd name="T89" fmla="*/ 459 h 976"/>
                <a:gd name="T90" fmla="*/ 873 w 873"/>
                <a:gd name="T91" fmla="*/ 404 h 976"/>
                <a:gd name="T92" fmla="*/ 835 w 873"/>
                <a:gd name="T93" fmla="*/ 356 h 976"/>
                <a:gd name="T94" fmla="*/ 816 w 873"/>
                <a:gd name="T95" fmla="*/ 324 h 976"/>
                <a:gd name="T96" fmla="*/ 809 w 873"/>
                <a:gd name="T97" fmla="*/ 224 h 976"/>
                <a:gd name="T98" fmla="*/ 771 w 873"/>
                <a:gd name="T99" fmla="*/ 90 h 976"/>
                <a:gd name="T100" fmla="*/ 717 w 873"/>
                <a:gd name="T101" fmla="*/ 78 h 976"/>
                <a:gd name="T102" fmla="*/ 683 w 873"/>
                <a:gd name="T103" fmla="*/ 20 h 976"/>
                <a:gd name="T104" fmla="*/ 653 w 873"/>
                <a:gd name="T105" fmla="*/ 52 h 976"/>
                <a:gd name="T106" fmla="*/ 621 w 873"/>
                <a:gd name="T107" fmla="*/ 72 h 976"/>
                <a:gd name="T108" fmla="*/ 563 w 873"/>
                <a:gd name="T109" fmla="*/ 50 h 976"/>
                <a:gd name="T110" fmla="*/ 504 w 873"/>
                <a:gd name="T111" fmla="*/ 62 h 9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3"/>
                <a:gd name="T169" fmla="*/ 0 h 976"/>
                <a:gd name="T170" fmla="*/ 873 w 873"/>
                <a:gd name="T171" fmla="*/ 976 h 97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3" h="976">
                  <a:moveTo>
                    <a:pt x="481" y="91"/>
                  </a:moveTo>
                  <a:lnTo>
                    <a:pt x="483" y="100"/>
                  </a:lnTo>
                  <a:lnTo>
                    <a:pt x="484" y="104"/>
                  </a:lnTo>
                  <a:lnTo>
                    <a:pt x="487" y="104"/>
                  </a:lnTo>
                  <a:lnTo>
                    <a:pt x="488" y="103"/>
                  </a:lnTo>
                  <a:lnTo>
                    <a:pt x="488" y="110"/>
                  </a:lnTo>
                  <a:lnTo>
                    <a:pt x="489" y="118"/>
                  </a:lnTo>
                  <a:lnTo>
                    <a:pt x="492" y="122"/>
                  </a:lnTo>
                  <a:lnTo>
                    <a:pt x="495" y="124"/>
                  </a:lnTo>
                  <a:lnTo>
                    <a:pt x="500" y="127"/>
                  </a:lnTo>
                  <a:lnTo>
                    <a:pt x="505" y="127"/>
                  </a:lnTo>
                  <a:lnTo>
                    <a:pt x="513" y="127"/>
                  </a:lnTo>
                  <a:lnTo>
                    <a:pt x="519" y="126"/>
                  </a:lnTo>
                  <a:lnTo>
                    <a:pt x="523" y="124"/>
                  </a:lnTo>
                  <a:lnTo>
                    <a:pt x="525" y="123"/>
                  </a:lnTo>
                  <a:lnTo>
                    <a:pt x="529" y="118"/>
                  </a:lnTo>
                  <a:lnTo>
                    <a:pt x="536" y="110"/>
                  </a:lnTo>
                  <a:lnTo>
                    <a:pt x="565" y="110"/>
                  </a:lnTo>
                  <a:lnTo>
                    <a:pt x="565" y="123"/>
                  </a:lnTo>
                  <a:lnTo>
                    <a:pt x="565" y="134"/>
                  </a:lnTo>
                  <a:lnTo>
                    <a:pt x="565" y="149"/>
                  </a:lnTo>
                  <a:lnTo>
                    <a:pt x="563" y="165"/>
                  </a:lnTo>
                  <a:lnTo>
                    <a:pt x="557" y="177"/>
                  </a:lnTo>
                  <a:lnTo>
                    <a:pt x="552" y="189"/>
                  </a:lnTo>
                  <a:lnTo>
                    <a:pt x="544" y="199"/>
                  </a:lnTo>
                  <a:lnTo>
                    <a:pt x="535" y="208"/>
                  </a:lnTo>
                  <a:lnTo>
                    <a:pt x="525" y="215"/>
                  </a:lnTo>
                  <a:lnTo>
                    <a:pt x="513" y="221"/>
                  </a:lnTo>
                  <a:lnTo>
                    <a:pt x="461" y="240"/>
                  </a:lnTo>
                  <a:lnTo>
                    <a:pt x="403" y="260"/>
                  </a:lnTo>
                  <a:lnTo>
                    <a:pt x="396" y="263"/>
                  </a:lnTo>
                  <a:lnTo>
                    <a:pt x="391" y="267"/>
                  </a:lnTo>
                  <a:lnTo>
                    <a:pt x="388" y="272"/>
                  </a:lnTo>
                  <a:lnTo>
                    <a:pt x="387" y="279"/>
                  </a:lnTo>
                  <a:lnTo>
                    <a:pt x="385" y="284"/>
                  </a:lnTo>
                  <a:lnTo>
                    <a:pt x="384" y="291"/>
                  </a:lnTo>
                  <a:lnTo>
                    <a:pt x="383" y="296"/>
                  </a:lnTo>
                  <a:lnTo>
                    <a:pt x="379" y="301"/>
                  </a:lnTo>
                  <a:lnTo>
                    <a:pt x="379" y="311"/>
                  </a:lnTo>
                  <a:lnTo>
                    <a:pt x="377" y="317"/>
                  </a:lnTo>
                  <a:lnTo>
                    <a:pt x="376" y="324"/>
                  </a:lnTo>
                  <a:lnTo>
                    <a:pt x="373" y="329"/>
                  </a:lnTo>
                  <a:lnTo>
                    <a:pt x="369" y="332"/>
                  </a:lnTo>
                  <a:lnTo>
                    <a:pt x="364" y="336"/>
                  </a:lnTo>
                  <a:lnTo>
                    <a:pt x="357" y="337"/>
                  </a:lnTo>
                  <a:lnTo>
                    <a:pt x="349" y="337"/>
                  </a:lnTo>
                  <a:lnTo>
                    <a:pt x="343" y="337"/>
                  </a:lnTo>
                  <a:lnTo>
                    <a:pt x="336" y="335"/>
                  </a:lnTo>
                  <a:lnTo>
                    <a:pt x="331" y="332"/>
                  </a:lnTo>
                  <a:lnTo>
                    <a:pt x="324" y="329"/>
                  </a:lnTo>
                  <a:lnTo>
                    <a:pt x="317" y="325"/>
                  </a:lnTo>
                  <a:lnTo>
                    <a:pt x="311" y="323"/>
                  </a:lnTo>
                  <a:lnTo>
                    <a:pt x="303" y="320"/>
                  </a:lnTo>
                  <a:lnTo>
                    <a:pt x="295" y="320"/>
                  </a:lnTo>
                  <a:lnTo>
                    <a:pt x="288" y="319"/>
                  </a:lnTo>
                  <a:lnTo>
                    <a:pt x="281" y="319"/>
                  </a:lnTo>
                  <a:lnTo>
                    <a:pt x="276" y="316"/>
                  </a:lnTo>
                  <a:lnTo>
                    <a:pt x="272" y="313"/>
                  </a:lnTo>
                  <a:lnTo>
                    <a:pt x="269" y="311"/>
                  </a:lnTo>
                  <a:lnTo>
                    <a:pt x="267" y="307"/>
                  </a:lnTo>
                  <a:lnTo>
                    <a:pt x="264" y="301"/>
                  </a:lnTo>
                  <a:lnTo>
                    <a:pt x="263" y="297"/>
                  </a:lnTo>
                  <a:lnTo>
                    <a:pt x="259" y="273"/>
                  </a:lnTo>
                  <a:lnTo>
                    <a:pt x="253" y="248"/>
                  </a:lnTo>
                  <a:lnTo>
                    <a:pt x="249" y="239"/>
                  </a:lnTo>
                  <a:lnTo>
                    <a:pt x="244" y="231"/>
                  </a:lnTo>
                  <a:lnTo>
                    <a:pt x="237" y="221"/>
                  </a:lnTo>
                  <a:lnTo>
                    <a:pt x="231" y="213"/>
                  </a:lnTo>
                  <a:lnTo>
                    <a:pt x="216" y="197"/>
                  </a:lnTo>
                  <a:lnTo>
                    <a:pt x="202" y="181"/>
                  </a:lnTo>
                  <a:lnTo>
                    <a:pt x="194" y="172"/>
                  </a:lnTo>
                  <a:lnTo>
                    <a:pt x="187" y="164"/>
                  </a:lnTo>
                  <a:lnTo>
                    <a:pt x="180" y="155"/>
                  </a:lnTo>
                  <a:lnTo>
                    <a:pt x="174" y="144"/>
                  </a:lnTo>
                  <a:lnTo>
                    <a:pt x="170" y="134"/>
                  </a:lnTo>
                  <a:lnTo>
                    <a:pt x="166" y="123"/>
                  </a:lnTo>
                  <a:lnTo>
                    <a:pt x="163" y="110"/>
                  </a:lnTo>
                  <a:lnTo>
                    <a:pt x="163" y="98"/>
                  </a:lnTo>
                  <a:lnTo>
                    <a:pt x="139" y="98"/>
                  </a:lnTo>
                  <a:lnTo>
                    <a:pt x="131" y="112"/>
                  </a:lnTo>
                  <a:lnTo>
                    <a:pt x="124" y="128"/>
                  </a:lnTo>
                  <a:lnTo>
                    <a:pt x="122" y="135"/>
                  </a:lnTo>
                  <a:lnTo>
                    <a:pt x="116" y="140"/>
                  </a:lnTo>
                  <a:lnTo>
                    <a:pt x="114" y="143"/>
                  </a:lnTo>
                  <a:lnTo>
                    <a:pt x="111" y="144"/>
                  </a:lnTo>
                  <a:lnTo>
                    <a:pt x="107" y="144"/>
                  </a:lnTo>
                  <a:lnTo>
                    <a:pt x="103" y="145"/>
                  </a:lnTo>
                  <a:lnTo>
                    <a:pt x="94" y="144"/>
                  </a:lnTo>
                  <a:lnTo>
                    <a:pt x="86" y="141"/>
                  </a:lnTo>
                  <a:lnTo>
                    <a:pt x="79" y="138"/>
                  </a:lnTo>
                  <a:lnTo>
                    <a:pt x="72" y="134"/>
                  </a:lnTo>
                  <a:lnTo>
                    <a:pt x="66" y="128"/>
                  </a:lnTo>
                  <a:lnTo>
                    <a:pt x="59" y="124"/>
                  </a:lnTo>
                  <a:lnTo>
                    <a:pt x="51" y="122"/>
                  </a:lnTo>
                  <a:lnTo>
                    <a:pt x="42" y="122"/>
                  </a:lnTo>
                  <a:lnTo>
                    <a:pt x="35" y="122"/>
                  </a:lnTo>
                  <a:lnTo>
                    <a:pt x="28" y="123"/>
                  </a:lnTo>
                  <a:lnTo>
                    <a:pt x="20" y="126"/>
                  </a:lnTo>
                  <a:lnTo>
                    <a:pt x="14" y="130"/>
                  </a:lnTo>
                  <a:lnTo>
                    <a:pt x="8" y="135"/>
                  </a:lnTo>
                  <a:lnTo>
                    <a:pt x="4" y="141"/>
                  </a:lnTo>
                  <a:lnTo>
                    <a:pt x="2" y="148"/>
                  </a:lnTo>
                  <a:lnTo>
                    <a:pt x="0" y="157"/>
                  </a:lnTo>
                  <a:lnTo>
                    <a:pt x="2" y="167"/>
                  </a:lnTo>
                  <a:lnTo>
                    <a:pt x="4" y="176"/>
                  </a:lnTo>
                  <a:lnTo>
                    <a:pt x="8" y="185"/>
                  </a:lnTo>
                  <a:lnTo>
                    <a:pt x="15" y="193"/>
                  </a:lnTo>
                  <a:lnTo>
                    <a:pt x="22" y="200"/>
                  </a:lnTo>
                  <a:lnTo>
                    <a:pt x="31" y="207"/>
                  </a:lnTo>
                  <a:lnTo>
                    <a:pt x="39" y="209"/>
                  </a:lnTo>
                  <a:lnTo>
                    <a:pt x="48" y="211"/>
                  </a:lnTo>
                  <a:lnTo>
                    <a:pt x="56" y="211"/>
                  </a:lnTo>
                  <a:lnTo>
                    <a:pt x="63" y="209"/>
                  </a:lnTo>
                  <a:lnTo>
                    <a:pt x="67" y="207"/>
                  </a:lnTo>
                  <a:lnTo>
                    <a:pt x="72" y="204"/>
                  </a:lnTo>
                  <a:lnTo>
                    <a:pt x="82" y="199"/>
                  </a:lnTo>
                  <a:lnTo>
                    <a:pt x="96" y="193"/>
                  </a:lnTo>
                  <a:lnTo>
                    <a:pt x="98" y="204"/>
                  </a:lnTo>
                  <a:lnTo>
                    <a:pt x="100" y="215"/>
                  </a:lnTo>
                  <a:lnTo>
                    <a:pt x="102" y="221"/>
                  </a:lnTo>
                  <a:lnTo>
                    <a:pt x="106" y="228"/>
                  </a:lnTo>
                  <a:lnTo>
                    <a:pt x="108" y="233"/>
                  </a:lnTo>
                  <a:lnTo>
                    <a:pt x="112" y="236"/>
                  </a:lnTo>
                  <a:lnTo>
                    <a:pt x="118" y="239"/>
                  </a:lnTo>
                  <a:lnTo>
                    <a:pt x="123" y="241"/>
                  </a:lnTo>
                  <a:lnTo>
                    <a:pt x="148" y="245"/>
                  </a:lnTo>
                  <a:lnTo>
                    <a:pt x="180" y="253"/>
                  </a:lnTo>
                  <a:lnTo>
                    <a:pt x="187" y="257"/>
                  </a:lnTo>
                  <a:lnTo>
                    <a:pt x="190" y="263"/>
                  </a:lnTo>
                  <a:lnTo>
                    <a:pt x="192" y="267"/>
                  </a:lnTo>
                  <a:lnTo>
                    <a:pt x="194" y="272"/>
                  </a:lnTo>
                  <a:lnTo>
                    <a:pt x="196" y="283"/>
                  </a:lnTo>
                  <a:lnTo>
                    <a:pt x="199" y="296"/>
                  </a:lnTo>
                  <a:lnTo>
                    <a:pt x="204" y="305"/>
                  </a:lnTo>
                  <a:lnTo>
                    <a:pt x="210" y="315"/>
                  </a:lnTo>
                  <a:lnTo>
                    <a:pt x="216" y="323"/>
                  </a:lnTo>
                  <a:lnTo>
                    <a:pt x="224" y="329"/>
                  </a:lnTo>
                  <a:lnTo>
                    <a:pt x="240" y="344"/>
                  </a:lnTo>
                  <a:lnTo>
                    <a:pt x="256" y="356"/>
                  </a:lnTo>
                  <a:lnTo>
                    <a:pt x="264" y="363"/>
                  </a:lnTo>
                  <a:lnTo>
                    <a:pt x="271" y="369"/>
                  </a:lnTo>
                  <a:lnTo>
                    <a:pt x="277" y="377"/>
                  </a:lnTo>
                  <a:lnTo>
                    <a:pt x="283" y="384"/>
                  </a:lnTo>
                  <a:lnTo>
                    <a:pt x="288" y="392"/>
                  </a:lnTo>
                  <a:lnTo>
                    <a:pt x="292" y="401"/>
                  </a:lnTo>
                  <a:lnTo>
                    <a:pt x="295" y="411"/>
                  </a:lnTo>
                  <a:lnTo>
                    <a:pt x="295" y="423"/>
                  </a:lnTo>
                  <a:lnTo>
                    <a:pt x="295" y="435"/>
                  </a:lnTo>
                  <a:lnTo>
                    <a:pt x="292" y="444"/>
                  </a:lnTo>
                  <a:lnTo>
                    <a:pt x="289" y="452"/>
                  </a:lnTo>
                  <a:lnTo>
                    <a:pt x="285" y="460"/>
                  </a:lnTo>
                  <a:lnTo>
                    <a:pt x="283" y="467"/>
                  </a:lnTo>
                  <a:lnTo>
                    <a:pt x="280" y="473"/>
                  </a:lnTo>
                  <a:lnTo>
                    <a:pt x="277" y="480"/>
                  </a:lnTo>
                  <a:lnTo>
                    <a:pt x="277" y="488"/>
                  </a:lnTo>
                  <a:lnTo>
                    <a:pt x="277" y="499"/>
                  </a:lnTo>
                  <a:lnTo>
                    <a:pt x="279" y="509"/>
                  </a:lnTo>
                  <a:lnTo>
                    <a:pt x="280" y="519"/>
                  </a:lnTo>
                  <a:lnTo>
                    <a:pt x="283" y="528"/>
                  </a:lnTo>
                  <a:lnTo>
                    <a:pt x="288" y="547"/>
                  </a:lnTo>
                  <a:lnTo>
                    <a:pt x="296" y="564"/>
                  </a:lnTo>
                  <a:lnTo>
                    <a:pt x="307" y="581"/>
                  </a:lnTo>
                  <a:lnTo>
                    <a:pt x="317" y="597"/>
                  </a:lnTo>
                  <a:lnTo>
                    <a:pt x="328" y="612"/>
                  </a:lnTo>
                  <a:lnTo>
                    <a:pt x="340" y="628"/>
                  </a:lnTo>
                  <a:lnTo>
                    <a:pt x="363" y="657"/>
                  </a:lnTo>
                  <a:lnTo>
                    <a:pt x="384" y="688"/>
                  </a:lnTo>
                  <a:lnTo>
                    <a:pt x="392" y="703"/>
                  </a:lnTo>
                  <a:lnTo>
                    <a:pt x="397" y="719"/>
                  </a:lnTo>
                  <a:lnTo>
                    <a:pt x="400" y="726"/>
                  </a:lnTo>
                  <a:lnTo>
                    <a:pt x="401" y="736"/>
                  </a:lnTo>
                  <a:lnTo>
                    <a:pt x="403" y="744"/>
                  </a:lnTo>
                  <a:lnTo>
                    <a:pt x="403" y="753"/>
                  </a:lnTo>
                  <a:lnTo>
                    <a:pt x="403" y="765"/>
                  </a:lnTo>
                  <a:lnTo>
                    <a:pt x="403" y="774"/>
                  </a:lnTo>
                  <a:lnTo>
                    <a:pt x="403" y="784"/>
                  </a:lnTo>
                  <a:lnTo>
                    <a:pt x="403" y="796"/>
                  </a:lnTo>
                  <a:lnTo>
                    <a:pt x="404" y="802"/>
                  </a:lnTo>
                  <a:lnTo>
                    <a:pt x="407" y="810"/>
                  </a:lnTo>
                  <a:lnTo>
                    <a:pt x="409" y="817"/>
                  </a:lnTo>
                  <a:lnTo>
                    <a:pt x="415" y="822"/>
                  </a:lnTo>
                  <a:lnTo>
                    <a:pt x="427" y="834"/>
                  </a:lnTo>
                  <a:lnTo>
                    <a:pt x="441" y="846"/>
                  </a:lnTo>
                  <a:lnTo>
                    <a:pt x="457" y="857"/>
                  </a:lnTo>
                  <a:lnTo>
                    <a:pt x="475" y="868"/>
                  </a:lnTo>
                  <a:lnTo>
                    <a:pt x="491" y="878"/>
                  </a:lnTo>
                  <a:lnTo>
                    <a:pt x="505" y="892"/>
                  </a:lnTo>
                  <a:lnTo>
                    <a:pt x="512" y="900"/>
                  </a:lnTo>
                  <a:lnTo>
                    <a:pt x="516" y="909"/>
                  </a:lnTo>
                  <a:lnTo>
                    <a:pt x="519" y="920"/>
                  </a:lnTo>
                  <a:lnTo>
                    <a:pt x="520" y="930"/>
                  </a:lnTo>
                  <a:lnTo>
                    <a:pt x="521" y="941"/>
                  </a:lnTo>
                  <a:lnTo>
                    <a:pt x="524" y="950"/>
                  </a:lnTo>
                  <a:lnTo>
                    <a:pt x="527" y="958"/>
                  </a:lnTo>
                  <a:lnTo>
                    <a:pt x="529" y="964"/>
                  </a:lnTo>
                  <a:lnTo>
                    <a:pt x="529" y="976"/>
                  </a:lnTo>
                  <a:lnTo>
                    <a:pt x="544" y="973"/>
                  </a:lnTo>
                  <a:lnTo>
                    <a:pt x="560" y="970"/>
                  </a:lnTo>
                  <a:lnTo>
                    <a:pt x="576" y="965"/>
                  </a:lnTo>
                  <a:lnTo>
                    <a:pt x="593" y="958"/>
                  </a:lnTo>
                  <a:lnTo>
                    <a:pt x="612" y="949"/>
                  </a:lnTo>
                  <a:lnTo>
                    <a:pt x="629" y="937"/>
                  </a:lnTo>
                  <a:lnTo>
                    <a:pt x="637" y="930"/>
                  </a:lnTo>
                  <a:lnTo>
                    <a:pt x="645" y="922"/>
                  </a:lnTo>
                  <a:lnTo>
                    <a:pt x="655" y="913"/>
                  </a:lnTo>
                  <a:lnTo>
                    <a:pt x="663" y="904"/>
                  </a:lnTo>
                  <a:lnTo>
                    <a:pt x="672" y="892"/>
                  </a:lnTo>
                  <a:lnTo>
                    <a:pt x="680" y="881"/>
                  </a:lnTo>
                  <a:lnTo>
                    <a:pt x="689" y="872"/>
                  </a:lnTo>
                  <a:lnTo>
                    <a:pt x="699" y="865"/>
                  </a:lnTo>
                  <a:lnTo>
                    <a:pt x="709" y="860"/>
                  </a:lnTo>
                  <a:lnTo>
                    <a:pt x="719" y="856"/>
                  </a:lnTo>
                  <a:lnTo>
                    <a:pt x="729" y="852"/>
                  </a:lnTo>
                  <a:lnTo>
                    <a:pt x="740" y="849"/>
                  </a:lnTo>
                  <a:lnTo>
                    <a:pt x="723" y="842"/>
                  </a:lnTo>
                  <a:lnTo>
                    <a:pt x="693" y="832"/>
                  </a:lnTo>
                  <a:lnTo>
                    <a:pt x="680" y="824"/>
                  </a:lnTo>
                  <a:lnTo>
                    <a:pt x="668" y="816"/>
                  </a:lnTo>
                  <a:lnTo>
                    <a:pt x="663" y="810"/>
                  </a:lnTo>
                  <a:lnTo>
                    <a:pt x="660" y="806"/>
                  </a:lnTo>
                  <a:lnTo>
                    <a:pt x="657" y="801"/>
                  </a:lnTo>
                  <a:lnTo>
                    <a:pt x="656" y="796"/>
                  </a:lnTo>
                  <a:lnTo>
                    <a:pt x="657" y="786"/>
                  </a:lnTo>
                  <a:lnTo>
                    <a:pt x="660" y="778"/>
                  </a:lnTo>
                  <a:lnTo>
                    <a:pt x="664" y="770"/>
                  </a:lnTo>
                  <a:lnTo>
                    <a:pt x="669" y="765"/>
                  </a:lnTo>
                  <a:lnTo>
                    <a:pt x="683" y="756"/>
                  </a:lnTo>
                  <a:lnTo>
                    <a:pt x="699" y="748"/>
                  </a:lnTo>
                  <a:lnTo>
                    <a:pt x="713" y="738"/>
                  </a:lnTo>
                  <a:lnTo>
                    <a:pt x="728" y="729"/>
                  </a:lnTo>
                  <a:lnTo>
                    <a:pt x="733" y="724"/>
                  </a:lnTo>
                  <a:lnTo>
                    <a:pt x="737" y="716"/>
                  </a:lnTo>
                  <a:lnTo>
                    <a:pt x="740" y="708"/>
                  </a:lnTo>
                  <a:lnTo>
                    <a:pt x="740" y="699"/>
                  </a:lnTo>
                  <a:lnTo>
                    <a:pt x="740" y="691"/>
                  </a:lnTo>
                  <a:lnTo>
                    <a:pt x="737" y="683"/>
                  </a:lnTo>
                  <a:lnTo>
                    <a:pt x="733" y="673"/>
                  </a:lnTo>
                  <a:lnTo>
                    <a:pt x="728" y="667"/>
                  </a:lnTo>
                  <a:lnTo>
                    <a:pt x="724" y="659"/>
                  </a:lnTo>
                  <a:lnTo>
                    <a:pt x="720" y="651"/>
                  </a:lnTo>
                  <a:lnTo>
                    <a:pt x="717" y="641"/>
                  </a:lnTo>
                  <a:lnTo>
                    <a:pt x="716" y="633"/>
                  </a:lnTo>
                  <a:lnTo>
                    <a:pt x="717" y="627"/>
                  </a:lnTo>
                  <a:lnTo>
                    <a:pt x="717" y="620"/>
                  </a:lnTo>
                  <a:lnTo>
                    <a:pt x="720" y="613"/>
                  </a:lnTo>
                  <a:lnTo>
                    <a:pt x="721" y="608"/>
                  </a:lnTo>
                  <a:lnTo>
                    <a:pt x="725" y="604"/>
                  </a:lnTo>
                  <a:lnTo>
                    <a:pt x="729" y="600"/>
                  </a:lnTo>
                  <a:lnTo>
                    <a:pt x="735" y="597"/>
                  </a:lnTo>
                  <a:lnTo>
                    <a:pt x="740" y="597"/>
                  </a:lnTo>
                  <a:lnTo>
                    <a:pt x="759" y="605"/>
                  </a:lnTo>
                  <a:lnTo>
                    <a:pt x="777" y="615"/>
                  </a:lnTo>
                  <a:lnTo>
                    <a:pt x="784" y="613"/>
                  </a:lnTo>
                  <a:lnTo>
                    <a:pt x="795" y="609"/>
                  </a:lnTo>
                  <a:lnTo>
                    <a:pt x="807" y="604"/>
                  </a:lnTo>
                  <a:lnTo>
                    <a:pt x="820" y="597"/>
                  </a:lnTo>
                  <a:lnTo>
                    <a:pt x="833" y="589"/>
                  </a:lnTo>
                  <a:lnTo>
                    <a:pt x="844" y="581"/>
                  </a:lnTo>
                  <a:lnTo>
                    <a:pt x="849" y="577"/>
                  </a:lnTo>
                  <a:lnTo>
                    <a:pt x="852" y="573"/>
                  </a:lnTo>
                  <a:lnTo>
                    <a:pt x="855" y="571"/>
                  </a:lnTo>
                  <a:lnTo>
                    <a:pt x="855" y="567"/>
                  </a:lnTo>
                  <a:lnTo>
                    <a:pt x="855" y="552"/>
                  </a:lnTo>
                  <a:lnTo>
                    <a:pt x="852" y="537"/>
                  </a:lnTo>
                  <a:lnTo>
                    <a:pt x="849" y="525"/>
                  </a:lnTo>
                  <a:lnTo>
                    <a:pt x="847" y="512"/>
                  </a:lnTo>
                  <a:lnTo>
                    <a:pt x="843" y="500"/>
                  </a:lnTo>
                  <a:lnTo>
                    <a:pt x="840" y="487"/>
                  </a:lnTo>
                  <a:lnTo>
                    <a:pt x="837" y="473"/>
                  </a:lnTo>
                  <a:lnTo>
                    <a:pt x="837" y="459"/>
                  </a:lnTo>
                  <a:lnTo>
                    <a:pt x="837" y="452"/>
                  </a:lnTo>
                  <a:lnTo>
                    <a:pt x="840" y="445"/>
                  </a:lnTo>
                  <a:lnTo>
                    <a:pt x="844" y="440"/>
                  </a:lnTo>
                  <a:lnTo>
                    <a:pt x="848" y="433"/>
                  </a:lnTo>
                  <a:lnTo>
                    <a:pt x="860" y="420"/>
                  </a:lnTo>
                  <a:lnTo>
                    <a:pt x="873" y="404"/>
                  </a:lnTo>
                  <a:lnTo>
                    <a:pt x="873" y="368"/>
                  </a:lnTo>
                  <a:lnTo>
                    <a:pt x="864" y="367"/>
                  </a:lnTo>
                  <a:lnTo>
                    <a:pt x="855" y="365"/>
                  </a:lnTo>
                  <a:lnTo>
                    <a:pt x="848" y="363"/>
                  </a:lnTo>
                  <a:lnTo>
                    <a:pt x="841" y="360"/>
                  </a:lnTo>
                  <a:lnTo>
                    <a:pt x="835" y="356"/>
                  </a:lnTo>
                  <a:lnTo>
                    <a:pt x="831" y="352"/>
                  </a:lnTo>
                  <a:lnTo>
                    <a:pt x="827" y="348"/>
                  </a:lnTo>
                  <a:lnTo>
                    <a:pt x="823" y="343"/>
                  </a:lnTo>
                  <a:lnTo>
                    <a:pt x="820" y="337"/>
                  </a:lnTo>
                  <a:lnTo>
                    <a:pt x="817" y="331"/>
                  </a:lnTo>
                  <a:lnTo>
                    <a:pt x="816" y="324"/>
                  </a:lnTo>
                  <a:lnTo>
                    <a:pt x="815" y="316"/>
                  </a:lnTo>
                  <a:lnTo>
                    <a:pt x="813" y="299"/>
                  </a:lnTo>
                  <a:lnTo>
                    <a:pt x="813" y="277"/>
                  </a:lnTo>
                  <a:lnTo>
                    <a:pt x="812" y="259"/>
                  </a:lnTo>
                  <a:lnTo>
                    <a:pt x="811" y="240"/>
                  </a:lnTo>
                  <a:lnTo>
                    <a:pt x="809" y="224"/>
                  </a:lnTo>
                  <a:lnTo>
                    <a:pt x="807" y="209"/>
                  </a:lnTo>
                  <a:lnTo>
                    <a:pt x="801" y="184"/>
                  </a:lnTo>
                  <a:lnTo>
                    <a:pt x="793" y="160"/>
                  </a:lnTo>
                  <a:lnTo>
                    <a:pt x="785" y="138"/>
                  </a:lnTo>
                  <a:lnTo>
                    <a:pt x="777" y="115"/>
                  </a:lnTo>
                  <a:lnTo>
                    <a:pt x="771" y="90"/>
                  </a:lnTo>
                  <a:lnTo>
                    <a:pt x="765" y="60"/>
                  </a:lnTo>
                  <a:lnTo>
                    <a:pt x="755" y="66"/>
                  </a:lnTo>
                  <a:lnTo>
                    <a:pt x="744" y="72"/>
                  </a:lnTo>
                  <a:lnTo>
                    <a:pt x="732" y="78"/>
                  </a:lnTo>
                  <a:lnTo>
                    <a:pt x="723" y="79"/>
                  </a:lnTo>
                  <a:lnTo>
                    <a:pt x="717" y="78"/>
                  </a:lnTo>
                  <a:lnTo>
                    <a:pt x="712" y="76"/>
                  </a:lnTo>
                  <a:lnTo>
                    <a:pt x="708" y="74"/>
                  </a:lnTo>
                  <a:lnTo>
                    <a:pt x="704" y="70"/>
                  </a:lnTo>
                  <a:lnTo>
                    <a:pt x="697" y="59"/>
                  </a:lnTo>
                  <a:lnTo>
                    <a:pt x="692" y="47"/>
                  </a:lnTo>
                  <a:lnTo>
                    <a:pt x="683" y="20"/>
                  </a:lnTo>
                  <a:lnTo>
                    <a:pt x="675" y="0"/>
                  </a:lnTo>
                  <a:lnTo>
                    <a:pt x="671" y="6"/>
                  </a:lnTo>
                  <a:lnTo>
                    <a:pt x="667" y="15"/>
                  </a:lnTo>
                  <a:lnTo>
                    <a:pt x="663" y="26"/>
                  </a:lnTo>
                  <a:lnTo>
                    <a:pt x="657" y="39"/>
                  </a:lnTo>
                  <a:lnTo>
                    <a:pt x="653" y="52"/>
                  </a:lnTo>
                  <a:lnTo>
                    <a:pt x="647" y="63"/>
                  </a:lnTo>
                  <a:lnTo>
                    <a:pt x="644" y="67"/>
                  </a:lnTo>
                  <a:lnTo>
                    <a:pt x="640" y="70"/>
                  </a:lnTo>
                  <a:lnTo>
                    <a:pt x="636" y="72"/>
                  </a:lnTo>
                  <a:lnTo>
                    <a:pt x="632" y="72"/>
                  </a:lnTo>
                  <a:lnTo>
                    <a:pt x="621" y="72"/>
                  </a:lnTo>
                  <a:lnTo>
                    <a:pt x="612" y="70"/>
                  </a:lnTo>
                  <a:lnTo>
                    <a:pt x="604" y="66"/>
                  </a:lnTo>
                  <a:lnTo>
                    <a:pt x="595" y="60"/>
                  </a:lnTo>
                  <a:lnTo>
                    <a:pt x="585" y="56"/>
                  </a:lnTo>
                  <a:lnTo>
                    <a:pt x="575" y="52"/>
                  </a:lnTo>
                  <a:lnTo>
                    <a:pt x="563" y="50"/>
                  </a:lnTo>
                  <a:lnTo>
                    <a:pt x="548" y="48"/>
                  </a:lnTo>
                  <a:lnTo>
                    <a:pt x="537" y="50"/>
                  </a:lnTo>
                  <a:lnTo>
                    <a:pt x="528" y="52"/>
                  </a:lnTo>
                  <a:lnTo>
                    <a:pt x="520" y="55"/>
                  </a:lnTo>
                  <a:lnTo>
                    <a:pt x="512" y="58"/>
                  </a:lnTo>
                  <a:lnTo>
                    <a:pt x="504" y="62"/>
                  </a:lnTo>
                  <a:lnTo>
                    <a:pt x="495" y="64"/>
                  </a:lnTo>
                  <a:lnTo>
                    <a:pt x="487" y="66"/>
                  </a:lnTo>
                  <a:lnTo>
                    <a:pt x="476" y="67"/>
                  </a:lnTo>
                  <a:lnTo>
                    <a:pt x="481" y="91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50" name="Freeform 59"/>
            <p:cNvSpPr>
              <a:spLocks noChangeAspect="1"/>
            </p:cNvSpPr>
            <p:nvPr/>
          </p:nvSpPr>
          <p:spPr bwMode="auto">
            <a:xfrm>
              <a:off x="581" y="3474"/>
              <a:ext cx="165" cy="314"/>
            </a:xfrm>
            <a:custGeom>
              <a:avLst/>
              <a:gdLst>
                <a:gd name="T0" fmla="*/ 505 w 541"/>
                <a:gd name="T1" fmla="*/ 190 h 1029"/>
                <a:gd name="T2" fmla="*/ 487 w 541"/>
                <a:gd name="T3" fmla="*/ 216 h 1029"/>
                <a:gd name="T4" fmla="*/ 472 w 541"/>
                <a:gd name="T5" fmla="*/ 257 h 1029"/>
                <a:gd name="T6" fmla="*/ 472 w 541"/>
                <a:gd name="T7" fmla="*/ 294 h 1029"/>
                <a:gd name="T8" fmla="*/ 492 w 541"/>
                <a:gd name="T9" fmla="*/ 345 h 1029"/>
                <a:gd name="T10" fmla="*/ 515 w 541"/>
                <a:gd name="T11" fmla="*/ 386 h 1029"/>
                <a:gd name="T12" fmla="*/ 515 w 541"/>
                <a:gd name="T13" fmla="*/ 413 h 1029"/>
                <a:gd name="T14" fmla="*/ 493 w 541"/>
                <a:gd name="T15" fmla="*/ 456 h 1029"/>
                <a:gd name="T16" fmla="*/ 432 w 541"/>
                <a:gd name="T17" fmla="*/ 518 h 1029"/>
                <a:gd name="T18" fmla="*/ 407 w 541"/>
                <a:gd name="T19" fmla="*/ 550 h 1029"/>
                <a:gd name="T20" fmla="*/ 380 w 541"/>
                <a:gd name="T21" fmla="*/ 586 h 1029"/>
                <a:gd name="T22" fmla="*/ 367 w 541"/>
                <a:gd name="T23" fmla="*/ 630 h 1029"/>
                <a:gd name="T24" fmla="*/ 375 w 541"/>
                <a:gd name="T25" fmla="*/ 719 h 1029"/>
                <a:gd name="T26" fmla="*/ 383 w 541"/>
                <a:gd name="T27" fmla="*/ 811 h 1029"/>
                <a:gd name="T28" fmla="*/ 393 w 541"/>
                <a:gd name="T29" fmla="*/ 933 h 1029"/>
                <a:gd name="T30" fmla="*/ 384 w 541"/>
                <a:gd name="T31" fmla="*/ 993 h 1029"/>
                <a:gd name="T32" fmla="*/ 348 w 541"/>
                <a:gd name="T33" fmla="*/ 999 h 1029"/>
                <a:gd name="T34" fmla="*/ 276 w 541"/>
                <a:gd name="T35" fmla="*/ 999 h 1029"/>
                <a:gd name="T36" fmla="*/ 227 w 541"/>
                <a:gd name="T37" fmla="*/ 1009 h 1029"/>
                <a:gd name="T38" fmla="*/ 192 w 541"/>
                <a:gd name="T39" fmla="*/ 1027 h 1029"/>
                <a:gd name="T40" fmla="*/ 164 w 541"/>
                <a:gd name="T41" fmla="*/ 1025 h 1029"/>
                <a:gd name="T42" fmla="*/ 130 w 541"/>
                <a:gd name="T43" fmla="*/ 994 h 1029"/>
                <a:gd name="T44" fmla="*/ 115 w 541"/>
                <a:gd name="T45" fmla="*/ 830 h 1029"/>
                <a:gd name="T46" fmla="*/ 86 w 541"/>
                <a:gd name="T47" fmla="*/ 769 h 1029"/>
                <a:gd name="T48" fmla="*/ 62 w 541"/>
                <a:gd name="T49" fmla="*/ 685 h 1029"/>
                <a:gd name="T50" fmla="*/ 31 w 541"/>
                <a:gd name="T51" fmla="*/ 658 h 1029"/>
                <a:gd name="T52" fmla="*/ 10 w 541"/>
                <a:gd name="T53" fmla="*/ 638 h 1029"/>
                <a:gd name="T54" fmla="*/ 0 w 541"/>
                <a:gd name="T55" fmla="*/ 601 h 1029"/>
                <a:gd name="T56" fmla="*/ 12 w 541"/>
                <a:gd name="T57" fmla="*/ 554 h 1029"/>
                <a:gd name="T58" fmla="*/ 46 w 541"/>
                <a:gd name="T59" fmla="*/ 519 h 1029"/>
                <a:gd name="T60" fmla="*/ 94 w 541"/>
                <a:gd name="T61" fmla="*/ 500 h 1029"/>
                <a:gd name="T62" fmla="*/ 151 w 541"/>
                <a:gd name="T63" fmla="*/ 493 h 1029"/>
                <a:gd name="T64" fmla="*/ 178 w 541"/>
                <a:gd name="T65" fmla="*/ 502 h 1029"/>
                <a:gd name="T66" fmla="*/ 204 w 541"/>
                <a:gd name="T67" fmla="*/ 511 h 1029"/>
                <a:gd name="T68" fmla="*/ 235 w 541"/>
                <a:gd name="T69" fmla="*/ 502 h 1029"/>
                <a:gd name="T70" fmla="*/ 251 w 541"/>
                <a:gd name="T71" fmla="*/ 477 h 1029"/>
                <a:gd name="T72" fmla="*/ 299 w 541"/>
                <a:gd name="T73" fmla="*/ 374 h 1029"/>
                <a:gd name="T74" fmla="*/ 365 w 541"/>
                <a:gd name="T75" fmla="*/ 316 h 1029"/>
                <a:gd name="T76" fmla="*/ 380 w 541"/>
                <a:gd name="T77" fmla="*/ 296 h 1029"/>
                <a:gd name="T78" fmla="*/ 324 w 541"/>
                <a:gd name="T79" fmla="*/ 282 h 1029"/>
                <a:gd name="T80" fmla="*/ 291 w 541"/>
                <a:gd name="T81" fmla="*/ 262 h 1029"/>
                <a:gd name="T82" fmla="*/ 265 w 541"/>
                <a:gd name="T83" fmla="*/ 232 h 1029"/>
                <a:gd name="T84" fmla="*/ 234 w 541"/>
                <a:gd name="T85" fmla="*/ 162 h 1029"/>
                <a:gd name="T86" fmla="*/ 239 w 541"/>
                <a:gd name="T87" fmla="*/ 134 h 1029"/>
                <a:gd name="T88" fmla="*/ 244 w 541"/>
                <a:gd name="T89" fmla="*/ 97 h 1029"/>
                <a:gd name="T90" fmla="*/ 277 w 541"/>
                <a:gd name="T91" fmla="*/ 84 h 1029"/>
                <a:gd name="T92" fmla="*/ 320 w 541"/>
                <a:gd name="T93" fmla="*/ 28 h 1029"/>
                <a:gd name="T94" fmla="*/ 391 w 541"/>
                <a:gd name="T95" fmla="*/ 13 h 1029"/>
                <a:gd name="T96" fmla="*/ 416 w 541"/>
                <a:gd name="T97" fmla="*/ 6 h 1029"/>
                <a:gd name="T98" fmla="*/ 439 w 541"/>
                <a:gd name="T99" fmla="*/ 38 h 1029"/>
                <a:gd name="T100" fmla="*/ 503 w 541"/>
                <a:gd name="T101" fmla="*/ 82 h 1029"/>
                <a:gd name="T102" fmla="*/ 531 w 541"/>
                <a:gd name="T103" fmla="*/ 124 h 1029"/>
                <a:gd name="T104" fmla="*/ 539 w 541"/>
                <a:gd name="T105" fmla="*/ 162 h 102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41"/>
                <a:gd name="T160" fmla="*/ 0 h 1029"/>
                <a:gd name="T161" fmla="*/ 541 w 541"/>
                <a:gd name="T162" fmla="*/ 1029 h 102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41" h="1029">
                  <a:moveTo>
                    <a:pt x="541" y="180"/>
                  </a:moveTo>
                  <a:lnTo>
                    <a:pt x="525" y="184"/>
                  </a:lnTo>
                  <a:lnTo>
                    <a:pt x="511" y="188"/>
                  </a:lnTo>
                  <a:lnTo>
                    <a:pt x="505" y="190"/>
                  </a:lnTo>
                  <a:lnTo>
                    <a:pt x="500" y="193"/>
                  </a:lnTo>
                  <a:lnTo>
                    <a:pt x="496" y="198"/>
                  </a:lnTo>
                  <a:lnTo>
                    <a:pt x="493" y="204"/>
                  </a:lnTo>
                  <a:lnTo>
                    <a:pt x="487" y="216"/>
                  </a:lnTo>
                  <a:lnTo>
                    <a:pt x="481" y="226"/>
                  </a:lnTo>
                  <a:lnTo>
                    <a:pt x="477" y="236"/>
                  </a:lnTo>
                  <a:lnTo>
                    <a:pt x="475" y="246"/>
                  </a:lnTo>
                  <a:lnTo>
                    <a:pt x="472" y="257"/>
                  </a:lnTo>
                  <a:lnTo>
                    <a:pt x="471" y="266"/>
                  </a:lnTo>
                  <a:lnTo>
                    <a:pt x="469" y="276"/>
                  </a:lnTo>
                  <a:lnTo>
                    <a:pt x="471" y="285"/>
                  </a:lnTo>
                  <a:lnTo>
                    <a:pt x="472" y="294"/>
                  </a:lnTo>
                  <a:lnTo>
                    <a:pt x="473" y="305"/>
                  </a:lnTo>
                  <a:lnTo>
                    <a:pt x="477" y="314"/>
                  </a:lnTo>
                  <a:lnTo>
                    <a:pt x="481" y="325"/>
                  </a:lnTo>
                  <a:lnTo>
                    <a:pt x="492" y="345"/>
                  </a:lnTo>
                  <a:lnTo>
                    <a:pt x="505" y="366"/>
                  </a:lnTo>
                  <a:lnTo>
                    <a:pt x="509" y="373"/>
                  </a:lnTo>
                  <a:lnTo>
                    <a:pt x="513" y="380"/>
                  </a:lnTo>
                  <a:lnTo>
                    <a:pt x="515" y="386"/>
                  </a:lnTo>
                  <a:lnTo>
                    <a:pt x="516" y="393"/>
                  </a:lnTo>
                  <a:lnTo>
                    <a:pt x="516" y="400"/>
                  </a:lnTo>
                  <a:lnTo>
                    <a:pt x="516" y="406"/>
                  </a:lnTo>
                  <a:lnTo>
                    <a:pt x="515" y="413"/>
                  </a:lnTo>
                  <a:lnTo>
                    <a:pt x="513" y="420"/>
                  </a:lnTo>
                  <a:lnTo>
                    <a:pt x="508" y="432"/>
                  </a:lnTo>
                  <a:lnTo>
                    <a:pt x="501" y="444"/>
                  </a:lnTo>
                  <a:lnTo>
                    <a:pt x="493" y="456"/>
                  </a:lnTo>
                  <a:lnTo>
                    <a:pt x="483" y="468"/>
                  </a:lnTo>
                  <a:lnTo>
                    <a:pt x="461" y="489"/>
                  </a:lnTo>
                  <a:lnTo>
                    <a:pt x="441" y="509"/>
                  </a:lnTo>
                  <a:lnTo>
                    <a:pt x="432" y="518"/>
                  </a:lnTo>
                  <a:lnTo>
                    <a:pt x="424" y="526"/>
                  </a:lnTo>
                  <a:lnTo>
                    <a:pt x="419" y="534"/>
                  </a:lnTo>
                  <a:lnTo>
                    <a:pt x="415" y="541"/>
                  </a:lnTo>
                  <a:lnTo>
                    <a:pt x="407" y="550"/>
                  </a:lnTo>
                  <a:lnTo>
                    <a:pt x="399" y="559"/>
                  </a:lnTo>
                  <a:lnTo>
                    <a:pt x="391" y="569"/>
                  </a:lnTo>
                  <a:lnTo>
                    <a:pt x="385" y="577"/>
                  </a:lnTo>
                  <a:lnTo>
                    <a:pt x="380" y="586"/>
                  </a:lnTo>
                  <a:lnTo>
                    <a:pt x="376" y="595"/>
                  </a:lnTo>
                  <a:lnTo>
                    <a:pt x="372" y="603"/>
                  </a:lnTo>
                  <a:lnTo>
                    <a:pt x="369" y="613"/>
                  </a:lnTo>
                  <a:lnTo>
                    <a:pt x="367" y="630"/>
                  </a:lnTo>
                  <a:lnTo>
                    <a:pt x="365" y="647"/>
                  </a:lnTo>
                  <a:lnTo>
                    <a:pt x="365" y="666"/>
                  </a:lnTo>
                  <a:lnTo>
                    <a:pt x="368" y="683"/>
                  </a:lnTo>
                  <a:lnTo>
                    <a:pt x="375" y="719"/>
                  </a:lnTo>
                  <a:lnTo>
                    <a:pt x="380" y="755"/>
                  </a:lnTo>
                  <a:lnTo>
                    <a:pt x="383" y="774"/>
                  </a:lnTo>
                  <a:lnTo>
                    <a:pt x="384" y="793"/>
                  </a:lnTo>
                  <a:lnTo>
                    <a:pt x="383" y="811"/>
                  </a:lnTo>
                  <a:lnTo>
                    <a:pt x="379" y="830"/>
                  </a:lnTo>
                  <a:lnTo>
                    <a:pt x="387" y="874"/>
                  </a:lnTo>
                  <a:lnTo>
                    <a:pt x="392" y="913"/>
                  </a:lnTo>
                  <a:lnTo>
                    <a:pt x="393" y="933"/>
                  </a:lnTo>
                  <a:lnTo>
                    <a:pt x="393" y="950"/>
                  </a:lnTo>
                  <a:lnTo>
                    <a:pt x="393" y="969"/>
                  </a:lnTo>
                  <a:lnTo>
                    <a:pt x="391" y="987"/>
                  </a:lnTo>
                  <a:lnTo>
                    <a:pt x="384" y="993"/>
                  </a:lnTo>
                  <a:lnTo>
                    <a:pt x="377" y="997"/>
                  </a:lnTo>
                  <a:lnTo>
                    <a:pt x="371" y="998"/>
                  </a:lnTo>
                  <a:lnTo>
                    <a:pt x="363" y="999"/>
                  </a:lnTo>
                  <a:lnTo>
                    <a:pt x="348" y="999"/>
                  </a:lnTo>
                  <a:lnTo>
                    <a:pt x="331" y="999"/>
                  </a:lnTo>
                  <a:lnTo>
                    <a:pt x="311" y="999"/>
                  </a:lnTo>
                  <a:lnTo>
                    <a:pt x="295" y="999"/>
                  </a:lnTo>
                  <a:lnTo>
                    <a:pt x="276" y="999"/>
                  </a:lnTo>
                  <a:lnTo>
                    <a:pt x="252" y="999"/>
                  </a:lnTo>
                  <a:lnTo>
                    <a:pt x="243" y="1001"/>
                  </a:lnTo>
                  <a:lnTo>
                    <a:pt x="234" y="1003"/>
                  </a:lnTo>
                  <a:lnTo>
                    <a:pt x="227" y="1009"/>
                  </a:lnTo>
                  <a:lnTo>
                    <a:pt x="219" y="1014"/>
                  </a:lnTo>
                  <a:lnTo>
                    <a:pt x="211" y="1019"/>
                  </a:lnTo>
                  <a:lnTo>
                    <a:pt x="203" y="1025"/>
                  </a:lnTo>
                  <a:lnTo>
                    <a:pt x="192" y="1027"/>
                  </a:lnTo>
                  <a:lnTo>
                    <a:pt x="180" y="1029"/>
                  </a:lnTo>
                  <a:lnTo>
                    <a:pt x="175" y="1029"/>
                  </a:lnTo>
                  <a:lnTo>
                    <a:pt x="170" y="1027"/>
                  </a:lnTo>
                  <a:lnTo>
                    <a:pt x="164" y="1025"/>
                  </a:lnTo>
                  <a:lnTo>
                    <a:pt x="159" y="1022"/>
                  </a:lnTo>
                  <a:lnTo>
                    <a:pt x="148" y="1014"/>
                  </a:lnTo>
                  <a:lnTo>
                    <a:pt x="139" y="1005"/>
                  </a:lnTo>
                  <a:lnTo>
                    <a:pt x="130" y="994"/>
                  </a:lnTo>
                  <a:lnTo>
                    <a:pt x="123" y="983"/>
                  </a:lnTo>
                  <a:lnTo>
                    <a:pt x="118" y="973"/>
                  </a:lnTo>
                  <a:lnTo>
                    <a:pt x="115" y="963"/>
                  </a:lnTo>
                  <a:lnTo>
                    <a:pt x="115" y="830"/>
                  </a:lnTo>
                  <a:lnTo>
                    <a:pt x="104" y="817"/>
                  </a:lnTo>
                  <a:lnTo>
                    <a:pt x="96" y="801"/>
                  </a:lnTo>
                  <a:lnTo>
                    <a:pt x="91" y="785"/>
                  </a:lnTo>
                  <a:lnTo>
                    <a:pt x="86" y="769"/>
                  </a:lnTo>
                  <a:lnTo>
                    <a:pt x="78" y="734"/>
                  </a:lnTo>
                  <a:lnTo>
                    <a:pt x="66" y="698"/>
                  </a:lnTo>
                  <a:lnTo>
                    <a:pt x="64" y="690"/>
                  </a:lnTo>
                  <a:lnTo>
                    <a:pt x="62" y="685"/>
                  </a:lnTo>
                  <a:lnTo>
                    <a:pt x="58" y="679"/>
                  </a:lnTo>
                  <a:lnTo>
                    <a:pt x="54" y="674"/>
                  </a:lnTo>
                  <a:lnTo>
                    <a:pt x="43" y="666"/>
                  </a:lnTo>
                  <a:lnTo>
                    <a:pt x="31" y="658"/>
                  </a:lnTo>
                  <a:lnTo>
                    <a:pt x="24" y="654"/>
                  </a:lnTo>
                  <a:lnTo>
                    <a:pt x="19" y="650"/>
                  </a:lnTo>
                  <a:lnTo>
                    <a:pt x="14" y="645"/>
                  </a:lnTo>
                  <a:lnTo>
                    <a:pt x="10" y="638"/>
                  </a:lnTo>
                  <a:lnTo>
                    <a:pt x="6" y="631"/>
                  </a:lnTo>
                  <a:lnTo>
                    <a:pt x="3" y="623"/>
                  </a:lnTo>
                  <a:lnTo>
                    <a:pt x="0" y="613"/>
                  </a:lnTo>
                  <a:lnTo>
                    <a:pt x="0" y="601"/>
                  </a:lnTo>
                  <a:lnTo>
                    <a:pt x="0" y="589"/>
                  </a:lnTo>
                  <a:lnTo>
                    <a:pt x="3" y="575"/>
                  </a:lnTo>
                  <a:lnTo>
                    <a:pt x="7" y="565"/>
                  </a:lnTo>
                  <a:lnTo>
                    <a:pt x="12" y="554"/>
                  </a:lnTo>
                  <a:lnTo>
                    <a:pt x="19" y="545"/>
                  </a:lnTo>
                  <a:lnTo>
                    <a:pt x="27" y="535"/>
                  </a:lnTo>
                  <a:lnTo>
                    <a:pt x="36" y="527"/>
                  </a:lnTo>
                  <a:lnTo>
                    <a:pt x="46" y="519"/>
                  </a:lnTo>
                  <a:lnTo>
                    <a:pt x="56" y="514"/>
                  </a:lnTo>
                  <a:lnTo>
                    <a:pt x="68" y="509"/>
                  </a:lnTo>
                  <a:lnTo>
                    <a:pt x="80" y="504"/>
                  </a:lnTo>
                  <a:lnTo>
                    <a:pt x="94" y="500"/>
                  </a:lnTo>
                  <a:lnTo>
                    <a:pt x="107" y="497"/>
                  </a:lnTo>
                  <a:lnTo>
                    <a:pt x="122" y="494"/>
                  </a:lnTo>
                  <a:lnTo>
                    <a:pt x="136" y="493"/>
                  </a:lnTo>
                  <a:lnTo>
                    <a:pt x="151" y="493"/>
                  </a:lnTo>
                  <a:lnTo>
                    <a:pt x="158" y="494"/>
                  </a:lnTo>
                  <a:lnTo>
                    <a:pt x="164" y="496"/>
                  </a:lnTo>
                  <a:lnTo>
                    <a:pt x="171" y="498"/>
                  </a:lnTo>
                  <a:lnTo>
                    <a:pt x="178" y="502"/>
                  </a:lnTo>
                  <a:lnTo>
                    <a:pt x="184" y="505"/>
                  </a:lnTo>
                  <a:lnTo>
                    <a:pt x="191" y="509"/>
                  </a:lnTo>
                  <a:lnTo>
                    <a:pt x="198" y="510"/>
                  </a:lnTo>
                  <a:lnTo>
                    <a:pt x="204" y="511"/>
                  </a:lnTo>
                  <a:lnTo>
                    <a:pt x="214" y="510"/>
                  </a:lnTo>
                  <a:lnTo>
                    <a:pt x="223" y="509"/>
                  </a:lnTo>
                  <a:lnTo>
                    <a:pt x="230" y="506"/>
                  </a:lnTo>
                  <a:lnTo>
                    <a:pt x="235" y="502"/>
                  </a:lnTo>
                  <a:lnTo>
                    <a:pt x="240" y="497"/>
                  </a:lnTo>
                  <a:lnTo>
                    <a:pt x="244" y="492"/>
                  </a:lnTo>
                  <a:lnTo>
                    <a:pt x="248" y="485"/>
                  </a:lnTo>
                  <a:lnTo>
                    <a:pt x="251" y="477"/>
                  </a:lnTo>
                  <a:lnTo>
                    <a:pt x="260" y="442"/>
                  </a:lnTo>
                  <a:lnTo>
                    <a:pt x="271" y="402"/>
                  </a:lnTo>
                  <a:lnTo>
                    <a:pt x="279" y="394"/>
                  </a:lnTo>
                  <a:lnTo>
                    <a:pt x="299" y="374"/>
                  </a:lnTo>
                  <a:lnTo>
                    <a:pt x="319" y="354"/>
                  </a:lnTo>
                  <a:lnTo>
                    <a:pt x="331" y="342"/>
                  </a:lnTo>
                  <a:lnTo>
                    <a:pt x="344" y="333"/>
                  </a:lnTo>
                  <a:lnTo>
                    <a:pt x="365" y="316"/>
                  </a:lnTo>
                  <a:lnTo>
                    <a:pt x="375" y="308"/>
                  </a:lnTo>
                  <a:lnTo>
                    <a:pt x="380" y="301"/>
                  </a:lnTo>
                  <a:lnTo>
                    <a:pt x="381" y="298"/>
                  </a:lnTo>
                  <a:lnTo>
                    <a:pt x="380" y="296"/>
                  </a:lnTo>
                  <a:lnTo>
                    <a:pt x="377" y="294"/>
                  </a:lnTo>
                  <a:lnTo>
                    <a:pt x="373" y="294"/>
                  </a:lnTo>
                  <a:lnTo>
                    <a:pt x="347" y="289"/>
                  </a:lnTo>
                  <a:lnTo>
                    <a:pt x="324" y="282"/>
                  </a:lnTo>
                  <a:lnTo>
                    <a:pt x="315" y="278"/>
                  </a:lnTo>
                  <a:lnTo>
                    <a:pt x="307" y="274"/>
                  </a:lnTo>
                  <a:lnTo>
                    <a:pt x="299" y="269"/>
                  </a:lnTo>
                  <a:lnTo>
                    <a:pt x="291" y="262"/>
                  </a:lnTo>
                  <a:lnTo>
                    <a:pt x="284" y="256"/>
                  </a:lnTo>
                  <a:lnTo>
                    <a:pt x="277" y="249"/>
                  </a:lnTo>
                  <a:lnTo>
                    <a:pt x="272" y="241"/>
                  </a:lnTo>
                  <a:lnTo>
                    <a:pt x="265" y="232"/>
                  </a:lnTo>
                  <a:lnTo>
                    <a:pt x="253" y="210"/>
                  </a:lnTo>
                  <a:lnTo>
                    <a:pt x="240" y="186"/>
                  </a:lnTo>
                  <a:lnTo>
                    <a:pt x="236" y="173"/>
                  </a:lnTo>
                  <a:lnTo>
                    <a:pt x="234" y="162"/>
                  </a:lnTo>
                  <a:lnTo>
                    <a:pt x="232" y="156"/>
                  </a:lnTo>
                  <a:lnTo>
                    <a:pt x="234" y="149"/>
                  </a:lnTo>
                  <a:lnTo>
                    <a:pt x="236" y="142"/>
                  </a:lnTo>
                  <a:lnTo>
                    <a:pt x="239" y="134"/>
                  </a:lnTo>
                  <a:lnTo>
                    <a:pt x="240" y="124"/>
                  </a:lnTo>
                  <a:lnTo>
                    <a:pt x="240" y="108"/>
                  </a:lnTo>
                  <a:lnTo>
                    <a:pt x="241" y="102"/>
                  </a:lnTo>
                  <a:lnTo>
                    <a:pt x="244" y="97"/>
                  </a:lnTo>
                  <a:lnTo>
                    <a:pt x="247" y="94"/>
                  </a:lnTo>
                  <a:lnTo>
                    <a:pt x="252" y="92"/>
                  </a:lnTo>
                  <a:lnTo>
                    <a:pt x="264" y="88"/>
                  </a:lnTo>
                  <a:lnTo>
                    <a:pt x="277" y="84"/>
                  </a:lnTo>
                  <a:lnTo>
                    <a:pt x="247" y="29"/>
                  </a:lnTo>
                  <a:lnTo>
                    <a:pt x="273" y="29"/>
                  </a:lnTo>
                  <a:lnTo>
                    <a:pt x="297" y="29"/>
                  </a:lnTo>
                  <a:lnTo>
                    <a:pt x="320" y="28"/>
                  </a:lnTo>
                  <a:lnTo>
                    <a:pt x="343" y="25"/>
                  </a:lnTo>
                  <a:lnTo>
                    <a:pt x="363" y="22"/>
                  </a:lnTo>
                  <a:lnTo>
                    <a:pt x="381" y="17"/>
                  </a:lnTo>
                  <a:lnTo>
                    <a:pt x="391" y="13"/>
                  </a:lnTo>
                  <a:lnTo>
                    <a:pt x="399" y="9"/>
                  </a:lnTo>
                  <a:lnTo>
                    <a:pt x="407" y="5"/>
                  </a:lnTo>
                  <a:lnTo>
                    <a:pt x="415" y="0"/>
                  </a:lnTo>
                  <a:lnTo>
                    <a:pt x="416" y="6"/>
                  </a:lnTo>
                  <a:lnTo>
                    <a:pt x="419" y="14"/>
                  </a:lnTo>
                  <a:lnTo>
                    <a:pt x="421" y="21"/>
                  </a:lnTo>
                  <a:lnTo>
                    <a:pt x="427" y="26"/>
                  </a:lnTo>
                  <a:lnTo>
                    <a:pt x="439" y="38"/>
                  </a:lnTo>
                  <a:lnTo>
                    <a:pt x="453" y="50"/>
                  </a:lnTo>
                  <a:lnTo>
                    <a:pt x="469" y="61"/>
                  </a:lnTo>
                  <a:lnTo>
                    <a:pt x="487" y="72"/>
                  </a:lnTo>
                  <a:lnTo>
                    <a:pt x="503" y="82"/>
                  </a:lnTo>
                  <a:lnTo>
                    <a:pt x="517" y="96"/>
                  </a:lnTo>
                  <a:lnTo>
                    <a:pt x="524" y="104"/>
                  </a:lnTo>
                  <a:lnTo>
                    <a:pt x="528" y="113"/>
                  </a:lnTo>
                  <a:lnTo>
                    <a:pt x="531" y="124"/>
                  </a:lnTo>
                  <a:lnTo>
                    <a:pt x="532" y="134"/>
                  </a:lnTo>
                  <a:lnTo>
                    <a:pt x="533" y="145"/>
                  </a:lnTo>
                  <a:lnTo>
                    <a:pt x="536" y="154"/>
                  </a:lnTo>
                  <a:lnTo>
                    <a:pt x="539" y="162"/>
                  </a:lnTo>
                  <a:lnTo>
                    <a:pt x="541" y="168"/>
                  </a:lnTo>
                  <a:lnTo>
                    <a:pt x="541" y="180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51" name="Freeform 60"/>
            <p:cNvSpPr>
              <a:spLocks noChangeAspect="1"/>
            </p:cNvSpPr>
            <p:nvPr/>
          </p:nvSpPr>
          <p:spPr bwMode="auto">
            <a:xfrm>
              <a:off x="561" y="3521"/>
              <a:ext cx="136" cy="111"/>
            </a:xfrm>
            <a:custGeom>
              <a:avLst/>
              <a:gdLst>
                <a:gd name="T0" fmla="*/ 278 w 443"/>
                <a:gd name="T1" fmla="*/ 24 h 367"/>
                <a:gd name="T2" fmla="*/ 257 w 443"/>
                <a:gd name="T3" fmla="*/ 23 h 367"/>
                <a:gd name="T4" fmla="*/ 249 w 443"/>
                <a:gd name="T5" fmla="*/ 16 h 367"/>
                <a:gd name="T6" fmla="*/ 240 w 443"/>
                <a:gd name="T7" fmla="*/ 7 h 367"/>
                <a:gd name="T8" fmla="*/ 226 w 443"/>
                <a:gd name="T9" fmla="*/ 0 h 367"/>
                <a:gd name="T10" fmla="*/ 205 w 443"/>
                <a:gd name="T11" fmla="*/ 0 h 367"/>
                <a:gd name="T12" fmla="*/ 158 w 443"/>
                <a:gd name="T13" fmla="*/ 8 h 367"/>
                <a:gd name="T14" fmla="*/ 118 w 443"/>
                <a:gd name="T15" fmla="*/ 18 h 367"/>
                <a:gd name="T16" fmla="*/ 93 w 443"/>
                <a:gd name="T17" fmla="*/ 27 h 367"/>
                <a:gd name="T18" fmla="*/ 74 w 443"/>
                <a:gd name="T19" fmla="*/ 39 h 367"/>
                <a:gd name="T20" fmla="*/ 65 w 443"/>
                <a:gd name="T21" fmla="*/ 48 h 367"/>
                <a:gd name="T22" fmla="*/ 62 w 443"/>
                <a:gd name="T23" fmla="*/ 56 h 367"/>
                <a:gd name="T24" fmla="*/ 64 w 443"/>
                <a:gd name="T25" fmla="*/ 74 h 367"/>
                <a:gd name="T26" fmla="*/ 72 w 443"/>
                <a:gd name="T27" fmla="*/ 103 h 367"/>
                <a:gd name="T28" fmla="*/ 74 w 443"/>
                <a:gd name="T29" fmla="*/ 134 h 367"/>
                <a:gd name="T30" fmla="*/ 70 w 443"/>
                <a:gd name="T31" fmla="*/ 155 h 367"/>
                <a:gd name="T32" fmla="*/ 64 w 443"/>
                <a:gd name="T33" fmla="*/ 171 h 367"/>
                <a:gd name="T34" fmla="*/ 52 w 443"/>
                <a:gd name="T35" fmla="*/ 179 h 367"/>
                <a:gd name="T36" fmla="*/ 37 w 443"/>
                <a:gd name="T37" fmla="*/ 180 h 367"/>
                <a:gd name="T38" fmla="*/ 26 w 443"/>
                <a:gd name="T39" fmla="*/ 176 h 367"/>
                <a:gd name="T40" fmla="*/ 13 w 443"/>
                <a:gd name="T41" fmla="*/ 166 h 367"/>
                <a:gd name="T42" fmla="*/ 2 w 443"/>
                <a:gd name="T43" fmla="*/ 168 h 367"/>
                <a:gd name="T44" fmla="*/ 1 w 443"/>
                <a:gd name="T45" fmla="*/ 180 h 367"/>
                <a:gd name="T46" fmla="*/ 2 w 443"/>
                <a:gd name="T47" fmla="*/ 199 h 367"/>
                <a:gd name="T48" fmla="*/ 6 w 443"/>
                <a:gd name="T49" fmla="*/ 210 h 367"/>
                <a:gd name="T50" fmla="*/ 21 w 443"/>
                <a:gd name="T51" fmla="*/ 220 h 367"/>
                <a:gd name="T52" fmla="*/ 46 w 443"/>
                <a:gd name="T53" fmla="*/ 234 h 367"/>
                <a:gd name="T54" fmla="*/ 68 w 443"/>
                <a:gd name="T55" fmla="*/ 246 h 367"/>
                <a:gd name="T56" fmla="*/ 80 w 443"/>
                <a:gd name="T57" fmla="*/ 258 h 367"/>
                <a:gd name="T58" fmla="*/ 92 w 443"/>
                <a:gd name="T59" fmla="*/ 275 h 367"/>
                <a:gd name="T60" fmla="*/ 100 w 443"/>
                <a:gd name="T61" fmla="*/ 300 h 367"/>
                <a:gd name="T62" fmla="*/ 105 w 443"/>
                <a:gd name="T63" fmla="*/ 328 h 367"/>
                <a:gd name="T64" fmla="*/ 114 w 443"/>
                <a:gd name="T65" fmla="*/ 355 h 367"/>
                <a:gd name="T66" fmla="*/ 128 w 443"/>
                <a:gd name="T67" fmla="*/ 367 h 367"/>
                <a:gd name="T68" fmla="*/ 146 w 443"/>
                <a:gd name="T69" fmla="*/ 356 h 367"/>
                <a:gd name="T70" fmla="*/ 166 w 443"/>
                <a:gd name="T71" fmla="*/ 348 h 367"/>
                <a:gd name="T72" fmla="*/ 188 w 443"/>
                <a:gd name="T73" fmla="*/ 344 h 367"/>
                <a:gd name="T74" fmla="*/ 213 w 443"/>
                <a:gd name="T75" fmla="*/ 343 h 367"/>
                <a:gd name="T76" fmla="*/ 226 w 443"/>
                <a:gd name="T77" fmla="*/ 346 h 367"/>
                <a:gd name="T78" fmla="*/ 240 w 443"/>
                <a:gd name="T79" fmla="*/ 352 h 367"/>
                <a:gd name="T80" fmla="*/ 253 w 443"/>
                <a:gd name="T81" fmla="*/ 359 h 367"/>
                <a:gd name="T82" fmla="*/ 266 w 443"/>
                <a:gd name="T83" fmla="*/ 361 h 367"/>
                <a:gd name="T84" fmla="*/ 285 w 443"/>
                <a:gd name="T85" fmla="*/ 359 h 367"/>
                <a:gd name="T86" fmla="*/ 297 w 443"/>
                <a:gd name="T87" fmla="*/ 352 h 367"/>
                <a:gd name="T88" fmla="*/ 306 w 443"/>
                <a:gd name="T89" fmla="*/ 342 h 367"/>
                <a:gd name="T90" fmla="*/ 313 w 443"/>
                <a:gd name="T91" fmla="*/ 327 h 367"/>
                <a:gd name="T92" fmla="*/ 333 w 443"/>
                <a:gd name="T93" fmla="*/ 252 h 367"/>
                <a:gd name="T94" fmla="*/ 361 w 443"/>
                <a:gd name="T95" fmla="*/ 224 h 367"/>
                <a:gd name="T96" fmla="*/ 393 w 443"/>
                <a:gd name="T97" fmla="*/ 192 h 367"/>
                <a:gd name="T98" fmla="*/ 427 w 443"/>
                <a:gd name="T99" fmla="*/ 166 h 367"/>
                <a:gd name="T100" fmla="*/ 442 w 443"/>
                <a:gd name="T101" fmla="*/ 151 h 367"/>
                <a:gd name="T102" fmla="*/ 442 w 443"/>
                <a:gd name="T103" fmla="*/ 146 h 367"/>
                <a:gd name="T104" fmla="*/ 435 w 443"/>
                <a:gd name="T105" fmla="*/ 144 h 367"/>
                <a:gd name="T106" fmla="*/ 386 w 443"/>
                <a:gd name="T107" fmla="*/ 132 h 367"/>
                <a:gd name="T108" fmla="*/ 369 w 443"/>
                <a:gd name="T109" fmla="*/ 124 h 367"/>
                <a:gd name="T110" fmla="*/ 353 w 443"/>
                <a:gd name="T111" fmla="*/ 112 h 367"/>
                <a:gd name="T112" fmla="*/ 339 w 443"/>
                <a:gd name="T113" fmla="*/ 99 h 367"/>
                <a:gd name="T114" fmla="*/ 327 w 443"/>
                <a:gd name="T115" fmla="*/ 82 h 367"/>
                <a:gd name="T116" fmla="*/ 302 w 443"/>
                <a:gd name="T117" fmla="*/ 36 h 36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3"/>
                <a:gd name="T178" fmla="*/ 0 h 367"/>
                <a:gd name="T179" fmla="*/ 443 w 443"/>
                <a:gd name="T180" fmla="*/ 367 h 36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3" h="367">
                  <a:moveTo>
                    <a:pt x="290" y="24"/>
                  </a:moveTo>
                  <a:lnTo>
                    <a:pt x="278" y="24"/>
                  </a:lnTo>
                  <a:lnTo>
                    <a:pt x="261" y="24"/>
                  </a:lnTo>
                  <a:lnTo>
                    <a:pt x="257" y="23"/>
                  </a:lnTo>
                  <a:lnTo>
                    <a:pt x="253" y="20"/>
                  </a:lnTo>
                  <a:lnTo>
                    <a:pt x="249" y="16"/>
                  </a:lnTo>
                  <a:lnTo>
                    <a:pt x="244" y="12"/>
                  </a:lnTo>
                  <a:lnTo>
                    <a:pt x="240" y="7"/>
                  </a:lnTo>
                  <a:lnTo>
                    <a:pt x="233" y="3"/>
                  </a:lnTo>
                  <a:lnTo>
                    <a:pt x="226" y="0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84" y="3"/>
                  </a:lnTo>
                  <a:lnTo>
                    <a:pt x="158" y="8"/>
                  </a:lnTo>
                  <a:lnTo>
                    <a:pt x="132" y="14"/>
                  </a:lnTo>
                  <a:lnTo>
                    <a:pt x="118" y="18"/>
                  </a:lnTo>
                  <a:lnTo>
                    <a:pt x="105" y="23"/>
                  </a:lnTo>
                  <a:lnTo>
                    <a:pt x="93" y="27"/>
                  </a:lnTo>
                  <a:lnTo>
                    <a:pt x="84" y="32"/>
                  </a:lnTo>
                  <a:lnTo>
                    <a:pt x="74" y="39"/>
                  </a:lnTo>
                  <a:lnTo>
                    <a:pt x="68" y="46"/>
                  </a:lnTo>
                  <a:lnTo>
                    <a:pt x="65" y="48"/>
                  </a:lnTo>
                  <a:lnTo>
                    <a:pt x="64" y="52"/>
                  </a:lnTo>
                  <a:lnTo>
                    <a:pt x="62" y="56"/>
                  </a:lnTo>
                  <a:lnTo>
                    <a:pt x="62" y="60"/>
                  </a:lnTo>
                  <a:lnTo>
                    <a:pt x="64" y="74"/>
                  </a:lnTo>
                  <a:lnTo>
                    <a:pt x="68" y="88"/>
                  </a:lnTo>
                  <a:lnTo>
                    <a:pt x="72" y="103"/>
                  </a:lnTo>
                  <a:lnTo>
                    <a:pt x="74" y="120"/>
                  </a:lnTo>
                  <a:lnTo>
                    <a:pt x="74" y="134"/>
                  </a:lnTo>
                  <a:lnTo>
                    <a:pt x="73" y="144"/>
                  </a:lnTo>
                  <a:lnTo>
                    <a:pt x="70" y="155"/>
                  </a:lnTo>
                  <a:lnTo>
                    <a:pt x="68" y="164"/>
                  </a:lnTo>
                  <a:lnTo>
                    <a:pt x="64" y="171"/>
                  </a:lnTo>
                  <a:lnTo>
                    <a:pt x="58" y="176"/>
                  </a:lnTo>
                  <a:lnTo>
                    <a:pt x="52" y="179"/>
                  </a:lnTo>
                  <a:lnTo>
                    <a:pt x="44" y="180"/>
                  </a:lnTo>
                  <a:lnTo>
                    <a:pt x="37" y="180"/>
                  </a:lnTo>
                  <a:lnTo>
                    <a:pt x="32" y="179"/>
                  </a:lnTo>
                  <a:lnTo>
                    <a:pt x="26" y="176"/>
                  </a:lnTo>
                  <a:lnTo>
                    <a:pt x="21" y="174"/>
                  </a:lnTo>
                  <a:lnTo>
                    <a:pt x="13" y="166"/>
                  </a:lnTo>
                  <a:lnTo>
                    <a:pt x="8" y="156"/>
                  </a:lnTo>
                  <a:lnTo>
                    <a:pt x="2" y="168"/>
                  </a:lnTo>
                  <a:lnTo>
                    <a:pt x="0" y="175"/>
                  </a:lnTo>
                  <a:lnTo>
                    <a:pt x="1" y="180"/>
                  </a:lnTo>
                  <a:lnTo>
                    <a:pt x="2" y="192"/>
                  </a:lnTo>
                  <a:lnTo>
                    <a:pt x="2" y="199"/>
                  </a:lnTo>
                  <a:lnTo>
                    <a:pt x="4" y="204"/>
                  </a:lnTo>
                  <a:lnTo>
                    <a:pt x="6" y="210"/>
                  </a:lnTo>
                  <a:lnTo>
                    <a:pt x="10" y="214"/>
                  </a:lnTo>
                  <a:lnTo>
                    <a:pt x="21" y="220"/>
                  </a:lnTo>
                  <a:lnTo>
                    <a:pt x="33" y="227"/>
                  </a:lnTo>
                  <a:lnTo>
                    <a:pt x="46" y="234"/>
                  </a:lnTo>
                  <a:lnTo>
                    <a:pt x="60" y="240"/>
                  </a:lnTo>
                  <a:lnTo>
                    <a:pt x="68" y="246"/>
                  </a:lnTo>
                  <a:lnTo>
                    <a:pt x="74" y="251"/>
                  </a:lnTo>
                  <a:lnTo>
                    <a:pt x="80" y="258"/>
                  </a:lnTo>
                  <a:lnTo>
                    <a:pt x="86" y="264"/>
                  </a:lnTo>
                  <a:lnTo>
                    <a:pt x="92" y="275"/>
                  </a:lnTo>
                  <a:lnTo>
                    <a:pt x="96" y="287"/>
                  </a:lnTo>
                  <a:lnTo>
                    <a:pt x="100" y="300"/>
                  </a:lnTo>
                  <a:lnTo>
                    <a:pt x="102" y="314"/>
                  </a:lnTo>
                  <a:lnTo>
                    <a:pt x="105" y="328"/>
                  </a:lnTo>
                  <a:lnTo>
                    <a:pt x="109" y="342"/>
                  </a:lnTo>
                  <a:lnTo>
                    <a:pt x="114" y="355"/>
                  </a:lnTo>
                  <a:lnTo>
                    <a:pt x="122" y="367"/>
                  </a:lnTo>
                  <a:lnTo>
                    <a:pt x="128" y="367"/>
                  </a:lnTo>
                  <a:lnTo>
                    <a:pt x="137" y="361"/>
                  </a:lnTo>
                  <a:lnTo>
                    <a:pt x="146" y="356"/>
                  </a:lnTo>
                  <a:lnTo>
                    <a:pt x="156" y="352"/>
                  </a:lnTo>
                  <a:lnTo>
                    <a:pt x="166" y="348"/>
                  </a:lnTo>
                  <a:lnTo>
                    <a:pt x="176" y="346"/>
                  </a:lnTo>
                  <a:lnTo>
                    <a:pt x="188" y="344"/>
                  </a:lnTo>
                  <a:lnTo>
                    <a:pt x="200" y="343"/>
                  </a:lnTo>
                  <a:lnTo>
                    <a:pt x="213" y="343"/>
                  </a:lnTo>
                  <a:lnTo>
                    <a:pt x="220" y="344"/>
                  </a:lnTo>
                  <a:lnTo>
                    <a:pt x="226" y="346"/>
                  </a:lnTo>
                  <a:lnTo>
                    <a:pt x="233" y="348"/>
                  </a:lnTo>
                  <a:lnTo>
                    <a:pt x="240" y="352"/>
                  </a:lnTo>
                  <a:lnTo>
                    <a:pt x="246" y="355"/>
                  </a:lnTo>
                  <a:lnTo>
                    <a:pt x="253" y="359"/>
                  </a:lnTo>
                  <a:lnTo>
                    <a:pt x="260" y="360"/>
                  </a:lnTo>
                  <a:lnTo>
                    <a:pt x="266" y="361"/>
                  </a:lnTo>
                  <a:lnTo>
                    <a:pt x="276" y="360"/>
                  </a:lnTo>
                  <a:lnTo>
                    <a:pt x="285" y="359"/>
                  </a:lnTo>
                  <a:lnTo>
                    <a:pt x="292" y="356"/>
                  </a:lnTo>
                  <a:lnTo>
                    <a:pt x="297" y="352"/>
                  </a:lnTo>
                  <a:lnTo>
                    <a:pt x="302" y="347"/>
                  </a:lnTo>
                  <a:lnTo>
                    <a:pt x="306" y="342"/>
                  </a:lnTo>
                  <a:lnTo>
                    <a:pt x="310" y="335"/>
                  </a:lnTo>
                  <a:lnTo>
                    <a:pt x="313" y="327"/>
                  </a:lnTo>
                  <a:lnTo>
                    <a:pt x="322" y="292"/>
                  </a:lnTo>
                  <a:lnTo>
                    <a:pt x="333" y="252"/>
                  </a:lnTo>
                  <a:lnTo>
                    <a:pt x="341" y="244"/>
                  </a:lnTo>
                  <a:lnTo>
                    <a:pt x="361" y="224"/>
                  </a:lnTo>
                  <a:lnTo>
                    <a:pt x="381" y="204"/>
                  </a:lnTo>
                  <a:lnTo>
                    <a:pt x="393" y="192"/>
                  </a:lnTo>
                  <a:lnTo>
                    <a:pt x="406" y="183"/>
                  </a:lnTo>
                  <a:lnTo>
                    <a:pt x="427" y="166"/>
                  </a:lnTo>
                  <a:lnTo>
                    <a:pt x="437" y="158"/>
                  </a:lnTo>
                  <a:lnTo>
                    <a:pt x="442" y="151"/>
                  </a:lnTo>
                  <a:lnTo>
                    <a:pt x="443" y="148"/>
                  </a:lnTo>
                  <a:lnTo>
                    <a:pt x="442" y="146"/>
                  </a:lnTo>
                  <a:lnTo>
                    <a:pt x="439" y="144"/>
                  </a:lnTo>
                  <a:lnTo>
                    <a:pt x="435" y="144"/>
                  </a:lnTo>
                  <a:lnTo>
                    <a:pt x="409" y="139"/>
                  </a:lnTo>
                  <a:lnTo>
                    <a:pt x="386" y="132"/>
                  </a:lnTo>
                  <a:lnTo>
                    <a:pt x="377" y="128"/>
                  </a:lnTo>
                  <a:lnTo>
                    <a:pt x="369" y="124"/>
                  </a:lnTo>
                  <a:lnTo>
                    <a:pt x="361" y="119"/>
                  </a:lnTo>
                  <a:lnTo>
                    <a:pt x="353" y="112"/>
                  </a:lnTo>
                  <a:lnTo>
                    <a:pt x="346" y="106"/>
                  </a:lnTo>
                  <a:lnTo>
                    <a:pt x="339" y="99"/>
                  </a:lnTo>
                  <a:lnTo>
                    <a:pt x="334" y="91"/>
                  </a:lnTo>
                  <a:lnTo>
                    <a:pt x="327" y="82"/>
                  </a:lnTo>
                  <a:lnTo>
                    <a:pt x="315" y="60"/>
                  </a:lnTo>
                  <a:lnTo>
                    <a:pt x="302" y="36"/>
                  </a:lnTo>
                  <a:lnTo>
                    <a:pt x="290" y="24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52" name="Freeform 61"/>
            <p:cNvSpPr>
              <a:spLocks noChangeAspect="1"/>
            </p:cNvSpPr>
            <p:nvPr/>
          </p:nvSpPr>
          <p:spPr bwMode="auto">
            <a:xfrm>
              <a:off x="424" y="3368"/>
              <a:ext cx="110" cy="101"/>
            </a:xfrm>
            <a:custGeom>
              <a:avLst/>
              <a:gdLst>
                <a:gd name="T0" fmla="*/ 276 w 362"/>
                <a:gd name="T1" fmla="*/ 25 h 330"/>
                <a:gd name="T2" fmla="*/ 262 w 362"/>
                <a:gd name="T3" fmla="*/ 46 h 330"/>
                <a:gd name="T4" fmla="*/ 243 w 362"/>
                <a:gd name="T5" fmla="*/ 60 h 330"/>
                <a:gd name="T6" fmla="*/ 219 w 362"/>
                <a:gd name="T7" fmla="*/ 65 h 330"/>
                <a:gd name="T8" fmla="*/ 195 w 362"/>
                <a:gd name="T9" fmla="*/ 65 h 330"/>
                <a:gd name="T10" fmla="*/ 180 w 362"/>
                <a:gd name="T11" fmla="*/ 60 h 330"/>
                <a:gd name="T12" fmla="*/ 167 w 362"/>
                <a:gd name="T13" fmla="*/ 45 h 330"/>
                <a:gd name="T14" fmla="*/ 159 w 362"/>
                <a:gd name="T15" fmla="*/ 26 h 330"/>
                <a:gd name="T16" fmla="*/ 152 w 362"/>
                <a:gd name="T17" fmla="*/ 14 h 330"/>
                <a:gd name="T18" fmla="*/ 142 w 362"/>
                <a:gd name="T19" fmla="*/ 5 h 330"/>
                <a:gd name="T20" fmla="*/ 126 w 362"/>
                <a:gd name="T21" fmla="*/ 0 h 330"/>
                <a:gd name="T22" fmla="*/ 106 w 362"/>
                <a:gd name="T23" fmla="*/ 0 h 330"/>
                <a:gd name="T24" fmla="*/ 88 w 362"/>
                <a:gd name="T25" fmla="*/ 2 h 330"/>
                <a:gd name="T26" fmla="*/ 59 w 362"/>
                <a:gd name="T27" fmla="*/ 13 h 330"/>
                <a:gd name="T28" fmla="*/ 32 w 362"/>
                <a:gd name="T29" fmla="*/ 29 h 330"/>
                <a:gd name="T30" fmla="*/ 18 w 362"/>
                <a:gd name="T31" fmla="*/ 42 h 330"/>
                <a:gd name="T32" fmla="*/ 7 w 362"/>
                <a:gd name="T33" fmla="*/ 58 h 330"/>
                <a:gd name="T34" fmla="*/ 0 w 362"/>
                <a:gd name="T35" fmla="*/ 74 h 330"/>
                <a:gd name="T36" fmla="*/ 2 w 362"/>
                <a:gd name="T37" fmla="*/ 100 h 330"/>
                <a:gd name="T38" fmla="*/ 11 w 362"/>
                <a:gd name="T39" fmla="*/ 136 h 330"/>
                <a:gd name="T40" fmla="*/ 30 w 362"/>
                <a:gd name="T41" fmla="*/ 172 h 330"/>
                <a:gd name="T42" fmla="*/ 54 w 362"/>
                <a:gd name="T43" fmla="*/ 209 h 330"/>
                <a:gd name="T44" fmla="*/ 82 w 362"/>
                <a:gd name="T45" fmla="*/ 245 h 330"/>
                <a:gd name="T46" fmla="*/ 112 w 362"/>
                <a:gd name="T47" fmla="*/ 277 h 330"/>
                <a:gd name="T48" fmla="*/ 142 w 362"/>
                <a:gd name="T49" fmla="*/ 303 h 330"/>
                <a:gd name="T50" fmla="*/ 168 w 362"/>
                <a:gd name="T51" fmla="*/ 323 h 330"/>
                <a:gd name="T52" fmla="*/ 182 w 362"/>
                <a:gd name="T53" fmla="*/ 325 h 330"/>
                <a:gd name="T54" fmla="*/ 190 w 362"/>
                <a:gd name="T55" fmla="*/ 313 h 330"/>
                <a:gd name="T56" fmla="*/ 203 w 362"/>
                <a:gd name="T57" fmla="*/ 302 h 330"/>
                <a:gd name="T58" fmla="*/ 222 w 362"/>
                <a:gd name="T59" fmla="*/ 291 h 330"/>
                <a:gd name="T60" fmla="*/ 254 w 362"/>
                <a:gd name="T61" fmla="*/ 277 h 330"/>
                <a:gd name="T62" fmla="*/ 299 w 362"/>
                <a:gd name="T63" fmla="*/ 266 h 330"/>
                <a:gd name="T64" fmla="*/ 323 w 362"/>
                <a:gd name="T65" fmla="*/ 264 h 330"/>
                <a:gd name="T66" fmla="*/ 332 w 362"/>
                <a:gd name="T67" fmla="*/ 249 h 330"/>
                <a:gd name="T68" fmla="*/ 328 w 362"/>
                <a:gd name="T69" fmla="*/ 224 h 330"/>
                <a:gd name="T70" fmla="*/ 320 w 362"/>
                <a:gd name="T71" fmla="*/ 201 h 330"/>
                <a:gd name="T72" fmla="*/ 314 w 362"/>
                <a:gd name="T73" fmla="*/ 178 h 330"/>
                <a:gd name="T74" fmla="*/ 314 w 362"/>
                <a:gd name="T75" fmla="*/ 161 h 330"/>
                <a:gd name="T76" fmla="*/ 318 w 362"/>
                <a:gd name="T77" fmla="*/ 153 h 330"/>
                <a:gd name="T78" fmla="*/ 328 w 362"/>
                <a:gd name="T79" fmla="*/ 144 h 330"/>
                <a:gd name="T80" fmla="*/ 346 w 362"/>
                <a:gd name="T81" fmla="*/ 137 h 330"/>
                <a:gd name="T82" fmla="*/ 356 w 362"/>
                <a:gd name="T83" fmla="*/ 129 h 330"/>
                <a:gd name="T84" fmla="*/ 360 w 362"/>
                <a:gd name="T85" fmla="*/ 120 h 330"/>
                <a:gd name="T86" fmla="*/ 360 w 362"/>
                <a:gd name="T87" fmla="*/ 104 h 330"/>
                <a:gd name="T88" fmla="*/ 354 w 362"/>
                <a:gd name="T89" fmla="*/ 88 h 330"/>
                <a:gd name="T90" fmla="*/ 336 w 362"/>
                <a:gd name="T91" fmla="*/ 68 h 330"/>
                <a:gd name="T92" fmla="*/ 308 w 362"/>
                <a:gd name="T93" fmla="*/ 45 h 330"/>
                <a:gd name="T94" fmla="*/ 290 w 362"/>
                <a:gd name="T95" fmla="*/ 25 h 330"/>
                <a:gd name="T96" fmla="*/ 284 w 362"/>
                <a:gd name="T97" fmla="*/ 9 h 330"/>
                <a:gd name="T98" fmla="*/ 283 w 362"/>
                <a:gd name="T99" fmla="*/ 12 h 3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62"/>
                <a:gd name="T151" fmla="*/ 0 h 330"/>
                <a:gd name="T152" fmla="*/ 362 w 362"/>
                <a:gd name="T153" fmla="*/ 330 h 33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62" h="330">
                  <a:moveTo>
                    <a:pt x="283" y="12"/>
                  </a:moveTo>
                  <a:lnTo>
                    <a:pt x="276" y="25"/>
                  </a:lnTo>
                  <a:lnTo>
                    <a:pt x="270" y="37"/>
                  </a:lnTo>
                  <a:lnTo>
                    <a:pt x="262" y="46"/>
                  </a:lnTo>
                  <a:lnTo>
                    <a:pt x="252" y="54"/>
                  </a:lnTo>
                  <a:lnTo>
                    <a:pt x="243" y="60"/>
                  </a:lnTo>
                  <a:lnTo>
                    <a:pt x="232" y="62"/>
                  </a:lnTo>
                  <a:lnTo>
                    <a:pt x="219" y="65"/>
                  </a:lnTo>
                  <a:lnTo>
                    <a:pt x="204" y="65"/>
                  </a:lnTo>
                  <a:lnTo>
                    <a:pt x="195" y="65"/>
                  </a:lnTo>
                  <a:lnTo>
                    <a:pt x="186" y="62"/>
                  </a:lnTo>
                  <a:lnTo>
                    <a:pt x="180" y="60"/>
                  </a:lnTo>
                  <a:lnTo>
                    <a:pt x="175" y="56"/>
                  </a:lnTo>
                  <a:lnTo>
                    <a:pt x="167" y="45"/>
                  </a:lnTo>
                  <a:lnTo>
                    <a:pt x="162" y="32"/>
                  </a:lnTo>
                  <a:lnTo>
                    <a:pt x="159" y="26"/>
                  </a:lnTo>
                  <a:lnTo>
                    <a:pt x="156" y="20"/>
                  </a:lnTo>
                  <a:lnTo>
                    <a:pt x="152" y="14"/>
                  </a:lnTo>
                  <a:lnTo>
                    <a:pt x="148" y="9"/>
                  </a:lnTo>
                  <a:lnTo>
                    <a:pt x="142" y="5"/>
                  </a:lnTo>
                  <a:lnTo>
                    <a:pt x="135" y="2"/>
                  </a:lnTo>
                  <a:lnTo>
                    <a:pt x="126" y="0"/>
                  </a:lnTo>
                  <a:lnTo>
                    <a:pt x="115" y="0"/>
                  </a:lnTo>
                  <a:lnTo>
                    <a:pt x="106" y="0"/>
                  </a:lnTo>
                  <a:lnTo>
                    <a:pt x="98" y="1"/>
                  </a:lnTo>
                  <a:lnTo>
                    <a:pt x="88" y="2"/>
                  </a:lnTo>
                  <a:lnTo>
                    <a:pt x="79" y="5"/>
                  </a:lnTo>
                  <a:lnTo>
                    <a:pt x="59" y="13"/>
                  </a:lnTo>
                  <a:lnTo>
                    <a:pt x="42" y="24"/>
                  </a:lnTo>
                  <a:lnTo>
                    <a:pt x="32" y="29"/>
                  </a:lnTo>
                  <a:lnTo>
                    <a:pt x="24" y="36"/>
                  </a:lnTo>
                  <a:lnTo>
                    <a:pt x="18" y="42"/>
                  </a:lnTo>
                  <a:lnTo>
                    <a:pt x="12" y="50"/>
                  </a:lnTo>
                  <a:lnTo>
                    <a:pt x="7" y="58"/>
                  </a:lnTo>
                  <a:lnTo>
                    <a:pt x="3" y="66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2" y="100"/>
                  </a:lnTo>
                  <a:lnTo>
                    <a:pt x="6" y="117"/>
                  </a:lnTo>
                  <a:lnTo>
                    <a:pt x="11" y="136"/>
                  </a:lnTo>
                  <a:lnTo>
                    <a:pt x="19" y="153"/>
                  </a:lnTo>
                  <a:lnTo>
                    <a:pt x="30" y="172"/>
                  </a:lnTo>
                  <a:lnTo>
                    <a:pt x="42" y="190"/>
                  </a:lnTo>
                  <a:lnTo>
                    <a:pt x="54" y="209"/>
                  </a:lnTo>
                  <a:lnTo>
                    <a:pt x="67" y="228"/>
                  </a:lnTo>
                  <a:lnTo>
                    <a:pt x="82" y="245"/>
                  </a:lnTo>
                  <a:lnTo>
                    <a:pt x="96" y="261"/>
                  </a:lnTo>
                  <a:lnTo>
                    <a:pt x="112" y="277"/>
                  </a:lnTo>
                  <a:lnTo>
                    <a:pt x="127" y="291"/>
                  </a:lnTo>
                  <a:lnTo>
                    <a:pt x="142" y="303"/>
                  </a:lnTo>
                  <a:lnTo>
                    <a:pt x="155" y="314"/>
                  </a:lnTo>
                  <a:lnTo>
                    <a:pt x="168" y="323"/>
                  </a:lnTo>
                  <a:lnTo>
                    <a:pt x="180" y="330"/>
                  </a:lnTo>
                  <a:lnTo>
                    <a:pt x="182" y="325"/>
                  </a:lnTo>
                  <a:lnTo>
                    <a:pt x="184" y="318"/>
                  </a:lnTo>
                  <a:lnTo>
                    <a:pt x="190" y="313"/>
                  </a:lnTo>
                  <a:lnTo>
                    <a:pt x="195" y="307"/>
                  </a:lnTo>
                  <a:lnTo>
                    <a:pt x="203" y="302"/>
                  </a:lnTo>
                  <a:lnTo>
                    <a:pt x="212" y="295"/>
                  </a:lnTo>
                  <a:lnTo>
                    <a:pt x="222" y="291"/>
                  </a:lnTo>
                  <a:lnTo>
                    <a:pt x="232" y="286"/>
                  </a:lnTo>
                  <a:lnTo>
                    <a:pt x="254" y="277"/>
                  </a:lnTo>
                  <a:lnTo>
                    <a:pt x="278" y="270"/>
                  </a:lnTo>
                  <a:lnTo>
                    <a:pt x="299" y="266"/>
                  </a:lnTo>
                  <a:lnTo>
                    <a:pt x="319" y="264"/>
                  </a:lnTo>
                  <a:lnTo>
                    <a:pt x="323" y="264"/>
                  </a:lnTo>
                  <a:lnTo>
                    <a:pt x="331" y="264"/>
                  </a:lnTo>
                  <a:lnTo>
                    <a:pt x="332" y="249"/>
                  </a:lnTo>
                  <a:lnTo>
                    <a:pt x="331" y="236"/>
                  </a:lnTo>
                  <a:lnTo>
                    <a:pt x="328" y="224"/>
                  </a:lnTo>
                  <a:lnTo>
                    <a:pt x="324" y="212"/>
                  </a:lnTo>
                  <a:lnTo>
                    <a:pt x="320" y="201"/>
                  </a:lnTo>
                  <a:lnTo>
                    <a:pt x="316" y="190"/>
                  </a:lnTo>
                  <a:lnTo>
                    <a:pt x="314" y="178"/>
                  </a:lnTo>
                  <a:lnTo>
                    <a:pt x="314" y="168"/>
                  </a:lnTo>
                  <a:lnTo>
                    <a:pt x="314" y="161"/>
                  </a:lnTo>
                  <a:lnTo>
                    <a:pt x="315" y="157"/>
                  </a:lnTo>
                  <a:lnTo>
                    <a:pt x="318" y="153"/>
                  </a:lnTo>
                  <a:lnTo>
                    <a:pt x="320" y="149"/>
                  </a:lnTo>
                  <a:lnTo>
                    <a:pt x="328" y="144"/>
                  </a:lnTo>
                  <a:lnTo>
                    <a:pt x="338" y="141"/>
                  </a:lnTo>
                  <a:lnTo>
                    <a:pt x="346" y="137"/>
                  </a:lnTo>
                  <a:lnTo>
                    <a:pt x="354" y="132"/>
                  </a:lnTo>
                  <a:lnTo>
                    <a:pt x="356" y="129"/>
                  </a:lnTo>
                  <a:lnTo>
                    <a:pt x="359" y="125"/>
                  </a:lnTo>
                  <a:lnTo>
                    <a:pt x="360" y="120"/>
                  </a:lnTo>
                  <a:lnTo>
                    <a:pt x="362" y="113"/>
                  </a:lnTo>
                  <a:lnTo>
                    <a:pt x="360" y="104"/>
                  </a:lnTo>
                  <a:lnTo>
                    <a:pt x="358" y="96"/>
                  </a:lnTo>
                  <a:lnTo>
                    <a:pt x="354" y="88"/>
                  </a:lnTo>
                  <a:lnTo>
                    <a:pt x="350" y="81"/>
                  </a:lnTo>
                  <a:lnTo>
                    <a:pt x="336" y="68"/>
                  </a:lnTo>
                  <a:lnTo>
                    <a:pt x="322" y="57"/>
                  </a:lnTo>
                  <a:lnTo>
                    <a:pt x="308" y="45"/>
                  </a:lnTo>
                  <a:lnTo>
                    <a:pt x="295" y="32"/>
                  </a:lnTo>
                  <a:lnTo>
                    <a:pt x="290" y="25"/>
                  </a:lnTo>
                  <a:lnTo>
                    <a:pt x="287" y="17"/>
                  </a:lnTo>
                  <a:lnTo>
                    <a:pt x="284" y="9"/>
                  </a:lnTo>
                  <a:lnTo>
                    <a:pt x="283" y="0"/>
                  </a:lnTo>
                  <a:lnTo>
                    <a:pt x="283" y="12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53" name="Freeform 62"/>
            <p:cNvSpPr>
              <a:spLocks noChangeAspect="1"/>
            </p:cNvSpPr>
            <p:nvPr/>
          </p:nvSpPr>
          <p:spPr bwMode="auto">
            <a:xfrm>
              <a:off x="478" y="3449"/>
              <a:ext cx="121" cy="79"/>
            </a:xfrm>
            <a:custGeom>
              <a:avLst/>
              <a:gdLst>
                <a:gd name="T0" fmla="*/ 388 w 397"/>
                <a:gd name="T1" fmla="*/ 151 h 259"/>
                <a:gd name="T2" fmla="*/ 379 w 397"/>
                <a:gd name="T3" fmla="*/ 126 h 259"/>
                <a:gd name="T4" fmla="*/ 353 w 397"/>
                <a:gd name="T5" fmla="*/ 107 h 259"/>
                <a:gd name="T6" fmla="*/ 337 w 397"/>
                <a:gd name="T7" fmla="*/ 93 h 259"/>
                <a:gd name="T8" fmla="*/ 325 w 397"/>
                <a:gd name="T9" fmla="*/ 87 h 259"/>
                <a:gd name="T10" fmla="*/ 313 w 397"/>
                <a:gd name="T11" fmla="*/ 91 h 259"/>
                <a:gd name="T12" fmla="*/ 303 w 397"/>
                <a:gd name="T13" fmla="*/ 93 h 259"/>
                <a:gd name="T14" fmla="*/ 292 w 397"/>
                <a:gd name="T15" fmla="*/ 91 h 259"/>
                <a:gd name="T16" fmla="*/ 276 w 397"/>
                <a:gd name="T17" fmla="*/ 83 h 259"/>
                <a:gd name="T18" fmla="*/ 256 w 397"/>
                <a:gd name="T19" fmla="*/ 67 h 259"/>
                <a:gd name="T20" fmla="*/ 225 w 397"/>
                <a:gd name="T21" fmla="*/ 38 h 259"/>
                <a:gd name="T22" fmla="*/ 189 w 397"/>
                <a:gd name="T23" fmla="*/ 12 h 259"/>
                <a:gd name="T24" fmla="*/ 168 w 397"/>
                <a:gd name="T25" fmla="*/ 4 h 259"/>
                <a:gd name="T26" fmla="*/ 152 w 397"/>
                <a:gd name="T27" fmla="*/ 1 h 259"/>
                <a:gd name="T28" fmla="*/ 124 w 397"/>
                <a:gd name="T29" fmla="*/ 2 h 259"/>
                <a:gd name="T30" fmla="*/ 77 w 397"/>
                <a:gd name="T31" fmla="*/ 13 h 259"/>
                <a:gd name="T32" fmla="*/ 43 w 397"/>
                <a:gd name="T33" fmla="*/ 27 h 259"/>
                <a:gd name="T34" fmla="*/ 24 w 397"/>
                <a:gd name="T35" fmla="*/ 38 h 259"/>
                <a:gd name="T36" fmla="*/ 9 w 397"/>
                <a:gd name="T37" fmla="*/ 49 h 259"/>
                <a:gd name="T38" fmla="*/ 1 w 397"/>
                <a:gd name="T39" fmla="*/ 61 h 259"/>
                <a:gd name="T40" fmla="*/ 1 w 397"/>
                <a:gd name="T41" fmla="*/ 71 h 259"/>
                <a:gd name="T42" fmla="*/ 9 w 397"/>
                <a:gd name="T43" fmla="*/ 81 h 259"/>
                <a:gd name="T44" fmla="*/ 25 w 397"/>
                <a:gd name="T45" fmla="*/ 93 h 259"/>
                <a:gd name="T46" fmla="*/ 37 w 397"/>
                <a:gd name="T47" fmla="*/ 110 h 259"/>
                <a:gd name="T48" fmla="*/ 55 w 397"/>
                <a:gd name="T49" fmla="*/ 155 h 259"/>
                <a:gd name="T50" fmla="*/ 75 w 397"/>
                <a:gd name="T51" fmla="*/ 209 h 259"/>
                <a:gd name="T52" fmla="*/ 91 w 397"/>
                <a:gd name="T53" fmla="*/ 242 h 259"/>
                <a:gd name="T54" fmla="*/ 103 w 397"/>
                <a:gd name="T55" fmla="*/ 255 h 259"/>
                <a:gd name="T56" fmla="*/ 109 w 397"/>
                <a:gd name="T57" fmla="*/ 255 h 259"/>
                <a:gd name="T58" fmla="*/ 116 w 397"/>
                <a:gd name="T59" fmla="*/ 250 h 259"/>
                <a:gd name="T60" fmla="*/ 135 w 397"/>
                <a:gd name="T61" fmla="*/ 242 h 259"/>
                <a:gd name="T62" fmla="*/ 169 w 397"/>
                <a:gd name="T63" fmla="*/ 234 h 259"/>
                <a:gd name="T64" fmla="*/ 203 w 397"/>
                <a:gd name="T65" fmla="*/ 230 h 259"/>
                <a:gd name="T66" fmla="*/ 232 w 397"/>
                <a:gd name="T67" fmla="*/ 238 h 259"/>
                <a:gd name="T68" fmla="*/ 251 w 397"/>
                <a:gd name="T69" fmla="*/ 246 h 259"/>
                <a:gd name="T70" fmla="*/ 260 w 397"/>
                <a:gd name="T71" fmla="*/ 243 h 259"/>
                <a:gd name="T72" fmla="*/ 271 w 397"/>
                <a:gd name="T73" fmla="*/ 234 h 259"/>
                <a:gd name="T74" fmla="*/ 284 w 397"/>
                <a:gd name="T75" fmla="*/ 237 h 259"/>
                <a:gd name="T76" fmla="*/ 293 w 397"/>
                <a:gd name="T77" fmla="*/ 245 h 259"/>
                <a:gd name="T78" fmla="*/ 305 w 397"/>
                <a:gd name="T79" fmla="*/ 246 h 259"/>
                <a:gd name="T80" fmla="*/ 320 w 397"/>
                <a:gd name="T81" fmla="*/ 246 h 259"/>
                <a:gd name="T82" fmla="*/ 332 w 397"/>
                <a:gd name="T83" fmla="*/ 241 h 259"/>
                <a:gd name="T84" fmla="*/ 344 w 397"/>
                <a:gd name="T85" fmla="*/ 226 h 259"/>
                <a:gd name="T86" fmla="*/ 356 w 397"/>
                <a:gd name="T87" fmla="*/ 202 h 259"/>
                <a:gd name="T88" fmla="*/ 365 w 397"/>
                <a:gd name="T89" fmla="*/ 187 h 259"/>
                <a:gd name="T90" fmla="*/ 373 w 397"/>
                <a:gd name="T91" fmla="*/ 182 h 259"/>
                <a:gd name="T92" fmla="*/ 373 w 397"/>
                <a:gd name="T93" fmla="*/ 169 h 2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7"/>
                <a:gd name="T142" fmla="*/ 0 h 259"/>
                <a:gd name="T143" fmla="*/ 397 w 397"/>
                <a:gd name="T144" fmla="*/ 259 h 25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7" h="259">
                  <a:moveTo>
                    <a:pt x="373" y="169"/>
                  </a:moveTo>
                  <a:lnTo>
                    <a:pt x="388" y="151"/>
                  </a:lnTo>
                  <a:lnTo>
                    <a:pt x="397" y="138"/>
                  </a:lnTo>
                  <a:lnTo>
                    <a:pt x="379" y="126"/>
                  </a:lnTo>
                  <a:lnTo>
                    <a:pt x="361" y="114"/>
                  </a:lnTo>
                  <a:lnTo>
                    <a:pt x="353" y="107"/>
                  </a:lnTo>
                  <a:lnTo>
                    <a:pt x="345" y="101"/>
                  </a:lnTo>
                  <a:lnTo>
                    <a:pt x="337" y="93"/>
                  </a:lnTo>
                  <a:lnTo>
                    <a:pt x="331" y="85"/>
                  </a:lnTo>
                  <a:lnTo>
                    <a:pt x="325" y="87"/>
                  </a:lnTo>
                  <a:lnTo>
                    <a:pt x="319" y="90"/>
                  </a:lnTo>
                  <a:lnTo>
                    <a:pt x="313" y="91"/>
                  </a:lnTo>
                  <a:lnTo>
                    <a:pt x="308" y="93"/>
                  </a:lnTo>
                  <a:lnTo>
                    <a:pt x="303" y="93"/>
                  </a:lnTo>
                  <a:lnTo>
                    <a:pt x="297" y="93"/>
                  </a:lnTo>
                  <a:lnTo>
                    <a:pt x="292" y="91"/>
                  </a:lnTo>
                  <a:lnTo>
                    <a:pt x="287" y="89"/>
                  </a:lnTo>
                  <a:lnTo>
                    <a:pt x="276" y="83"/>
                  </a:lnTo>
                  <a:lnTo>
                    <a:pt x="267" y="77"/>
                  </a:lnTo>
                  <a:lnTo>
                    <a:pt x="256" y="67"/>
                  </a:lnTo>
                  <a:lnTo>
                    <a:pt x="247" y="58"/>
                  </a:lnTo>
                  <a:lnTo>
                    <a:pt x="225" y="38"/>
                  </a:lnTo>
                  <a:lnTo>
                    <a:pt x="203" y="19"/>
                  </a:lnTo>
                  <a:lnTo>
                    <a:pt x="189" y="12"/>
                  </a:lnTo>
                  <a:lnTo>
                    <a:pt x="176" y="5"/>
                  </a:lnTo>
                  <a:lnTo>
                    <a:pt x="168" y="4"/>
                  </a:lnTo>
                  <a:lnTo>
                    <a:pt x="160" y="1"/>
                  </a:lnTo>
                  <a:lnTo>
                    <a:pt x="152" y="1"/>
                  </a:lnTo>
                  <a:lnTo>
                    <a:pt x="144" y="0"/>
                  </a:lnTo>
                  <a:lnTo>
                    <a:pt x="124" y="2"/>
                  </a:lnTo>
                  <a:lnTo>
                    <a:pt x="101" y="6"/>
                  </a:lnTo>
                  <a:lnTo>
                    <a:pt x="77" y="13"/>
                  </a:lnTo>
                  <a:lnTo>
                    <a:pt x="53" y="22"/>
                  </a:lnTo>
                  <a:lnTo>
                    <a:pt x="43" y="27"/>
                  </a:lnTo>
                  <a:lnTo>
                    <a:pt x="32" y="31"/>
                  </a:lnTo>
                  <a:lnTo>
                    <a:pt x="24" y="38"/>
                  </a:lnTo>
                  <a:lnTo>
                    <a:pt x="16" y="43"/>
                  </a:lnTo>
                  <a:lnTo>
                    <a:pt x="9" y="49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4" y="75"/>
                  </a:lnTo>
                  <a:lnTo>
                    <a:pt x="9" y="81"/>
                  </a:lnTo>
                  <a:lnTo>
                    <a:pt x="15" y="86"/>
                  </a:lnTo>
                  <a:lnTo>
                    <a:pt x="25" y="93"/>
                  </a:lnTo>
                  <a:lnTo>
                    <a:pt x="29" y="97"/>
                  </a:lnTo>
                  <a:lnTo>
                    <a:pt x="37" y="110"/>
                  </a:lnTo>
                  <a:lnTo>
                    <a:pt x="45" y="130"/>
                  </a:lnTo>
                  <a:lnTo>
                    <a:pt x="55" y="155"/>
                  </a:lnTo>
                  <a:lnTo>
                    <a:pt x="64" y="182"/>
                  </a:lnTo>
                  <a:lnTo>
                    <a:pt x="75" y="209"/>
                  </a:lnTo>
                  <a:lnTo>
                    <a:pt x="85" y="231"/>
                  </a:lnTo>
                  <a:lnTo>
                    <a:pt x="91" y="242"/>
                  </a:lnTo>
                  <a:lnTo>
                    <a:pt x="97" y="250"/>
                  </a:lnTo>
                  <a:lnTo>
                    <a:pt x="103" y="255"/>
                  </a:lnTo>
                  <a:lnTo>
                    <a:pt x="108" y="259"/>
                  </a:lnTo>
                  <a:lnTo>
                    <a:pt x="109" y="255"/>
                  </a:lnTo>
                  <a:lnTo>
                    <a:pt x="112" y="253"/>
                  </a:lnTo>
                  <a:lnTo>
                    <a:pt x="116" y="250"/>
                  </a:lnTo>
                  <a:lnTo>
                    <a:pt x="121" y="246"/>
                  </a:lnTo>
                  <a:lnTo>
                    <a:pt x="135" y="242"/>
                  </a:lnTo>
                  <a:lnTo>
                    <a:pt x="151" y="237"/>
                  </a:lnTo>
                  <a:lnTo>
                    <a:pt x="169" y="234"/>
                  </a:lnTo>
                  <a:lnTo>
                    <a:pt x="187" y="231"/>
                  </a:lnTo>
                  <a:lnTo>
                    <a:pt x="203" y="230"/>
                  </a:lnTo>
                  <a:lnTo>
                    <a:pt x="216" y="229"/>
                  </a:lnTo>
                  <a:lnTo>
                    <a:pt x="232" y="238"/>
                  </a:lnTo>
                  <a:lnTo>
                    <a:pt x="247" y="247"/>
                  </a:lnTo>
                  <a:lnTo>
                    <a:pt x="251" y="246"/>
                  </a:lnTo>
                  <a:lnTo>
                    <a:pt x="256" y="245"/>
                  </a:lnTo>
                  <a:lnTo>
                    <a:pt x="260" y="243"/>
                  </a:lnTo>
                  <a:lnTo>
                    <a:pt x="264" y="241"/>
                  </a:lnTo>
                  <a:lnTo>
                    <a:pt x="271" y="234"/>
                  </a:lnTo>
                  <a:lnTo>
                    <a:pt x="277" y="229"/>
                  </a:lnTo>
                  <a:lnTo>
                    <a:pt x="284" y="237"/>
                  </a:lnTo>
                  <a:lnTo>
                    <a:pt x="291" y="242"/>
                  </a:lnTo>
                  <a:lnTo>
                    <a:pt x="293" y="245"/>
                  </a:lnTo>
                  <a:lnTo>
                    <a:pt x="299" y="246"/>
                  </a:lnTo>
                  <a:lnTo>
                    <a:pt x="305" y="246"/>
                  </a:lnTo>
                  <a:lnTo>
                    <a:pt x="313" y="247"/>
                  </a:lnTo>
                  <a:lnTo>
                    <a:pt x="320" y="246"/>
                  </a:lnTo>
                  <a:lnTo>
                    <a:pt x="327" y="245"/>
                  </a:lnTo>
                  <a:lnTo>
                    <a:pt x="332" y="241"/>
                  </a:lnTo>
                  <a:lnTo>
                    <a:pt x="337" y="237"/>
                  </a:lnTo>
                  <a:lnTo>
                    <a:pt x="344" y="226"/>
                  </a:lnTo>
                  <a:lnTo>
                    <a:pt x="351" y="214"/>
                  </a:lnTo>
                  <a:lnTo>
                    <a:pt x="356" y="202"/>
                  </a:lnTo>
                  <a:lnTo>
                    <a:pt x="361" y="191"/>
                  </a:lnTo>
                  <a:lnTo>
                    <a:pt x="365" y="187"/>
                  </a:lnTo>
                  <a:lnTo>
                    <a:pt x="369" y="183"/>
                  </a:lnTo>
                  <a:lnTo>
                    <a:pt x="373" y="182"/>
                  </a:lnTo>
                  <a:lnTo>
                    <a:pt x="379" y="181"/>
                  </a:lnTo>
                  <a:lnTo>
                    <a:pt x="373" y="169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54" name="Freeform 63"/>
            <p:cNvSpPr>
              <a:spLocks noChangeAspect="1"/>
            </p:cNvSpPr>
            <p:nvPr/>
          </p:nvSpPr>
          <p:spPr bwMode="auto">
            <a:xfrm>
              <a:off x="511" y="3504"/>
              <a:ext cx="103" cy="72"/>
            </a:xfrm>
            <a:custGeom>
              <a:avLst/>
              <a:gdLst>
                <a:gd name="T0" fmla="*/ 187 w 337"/>
                <a:gd name="T1" fmla="*/ 222 h 234"/>
                <a:gd name="T2" fmla="*/ 197 w 337"/>
                <a:gd name="T3" fmla="*/ 230 h 234"/>
                <a:gd name="T4" fmla="*/ 207 w 337"/>
                <a:gd name="T5" fmla="*/ 234 h 234"/>
                <a:gd name="T6" fmla="*/ 219 w 337"/>
                <a:gd name="T7" fmla="*/ 233 h 234"/>
                <a:gd name="T8" fmla="*/ 231 w 337"/>
                <a:gd name="T9" fmla="*/ 225 h 234"/>
                <a:gd name="T10" fmla="*/ 237 w 337"/>
                <a:gd name="T11" fmla="*/ 209 h 234"/>
                <a:gd name="T12" fmla="*/ 241 w 337"/>
                <a:gd name="T13" fmla="*/ 188 h 234"/>
                <a:gd name="T14" fmla="*/ 239 w 337"/>
                <a:gd name="T15" fmla="*/ 157 h 234"/>
                <a:gd name="T16" fmla="*/ 231 w 337"/>
                <a:gd name="T17" fmla="*/ 128 h 234"/>
                <a:gd name="T18" fmla="*/ 229 w 337"/>
                <a:gd name="T19" fmla="*/ 109 h 234"/>
                <a:gd name="T20" fmla="*/ 235 w 337"/>
                <a:gd name="T21" fmla="*/ 98 h 234"/>
                <a:gd name="T22" fmla="*/ 251 w 337"/>
                <a:gd name="T23" fmla="*/ 85 h 234"/>
                <a:gd name="T24" fmla="*/ 281 w 337"/>
                <a:gd name="T25" fmla="*/ 72 h 234"/>
                <a:gd name="T26" fmla="*/ 319 w 337"/>
                <a:gd name="T27" fmla="*/ 62 h 234"/>
                <a:gd name="T28" fmla="*/ 332 w 337"/>
                <a:gd name="T29" fmla="*/ 46 h 234"/>
                <a:gd name="T30" fmla="*/ 320 w 337"/>
                <a:gd name="T31" fmla="*/ 25 h 234"/>
                <a:gd name="T32" fmla="*/ 305 w 337"/>
                <a:gd name="T33" fmla="*/ 9 h 234"/>
                <a:gd name="T34" fmla="*/ 284 w 337"/>
                <a:gd name="T35" fmla="*/ 1 h 234"/>
                <a:gd name="T36" fmla="*/ 265 w 337"/>
                <a:gd name="T37" fmla="*/ 1 h 234"/>
                <a:gd name="T38" fmla="*/ 257 w 337"/>
                <a:gd name="T39" fmla="*/ 6 h 234"/>
                <a:gd name="T40" fmla="*/ 248 w 337"/>
                <a:gd name="T41" fmla="*/ 21 h 234"/>
                <a:gd name="T42" fmla="*/ 236 w 337"/>
                <a:gd name="T43" fmla="*/ 45 h 234"/>
                <a:gd name="T44" fmla="*/ 224 w 337"/>
                <a:gd name="T45" fmla="*/ 60 h 234"/>
                <a:gd name="T46" fmla="*/ 212 w 337"/>
                <a:gd name="T47" fmla="*/ 65 h 234"/>
                <a:gd name="T48" fmla="*/ 197 w 337"/>
                <a:gd name="T49" fmla="*/ 65 h 234"/>
                <a:gd name="T50" fmla="*/ 185 w 337"/>
                <a:gd name="T51" fmla="*/ 64 h 234"/>
                <a:gd name="T52" fmla="*/ 176 w 337"/>
                <a:gd name="T53" fmla="*/ 56 h 234"/>
                <a:gd name="T54" fmla="*/ 163 w 337"/>
                <a:gd name="T55" fmla="*/ 53 h 234"/>
                <a:gd name="T56" fmla="*/ 152 w 337"/>
                <a:gd name="T57" fmla="*/ 62 h 234"/>
                <a:gd name="T58" fmla="*/ 143 w 337"/>
                <a:gd name="T59" fmla="*/ 65 h 234"/>
                <a:gd name="T60" fmla="*/ 124 w 337"/>
                <a:gd name="T61" fmla="*/ 57 h 234"/>
                <a:gd name="T62" fmla="*/ 95 w 337"/>
                <a:gd name="T63" fmla="*/ 49 h 234"/>
                <a:gd name="T64" fmla="*/ 61 w 337"/>
                <a:gd name="T65" fmla="*/ 53 h 234"/>
                <a:gd name="T66" fmla="*/ 27 w 337"/>
                <a:gd name="T67" fmla="*/ 61 h 234"/>
                <a:gd name="T68" fmla="*/ 8 w 337"/>
                <a:gd name="T69" fmla="*/ 69 h 234"/>
                <a:gd name="T70" fmla="*/ 1 w 337"/>
                <a:gd name="T71" fmla="*/ 74 h 234"/>
                <a:gd name="T72" fmla="*/ 0 w 337"/>
                <a:gd name="T73" fmla="*/ 84 h 234"/>
                <a:gd name="T74" fmla="*/ 4 w 337"/>
                <a:gd name="T75" fmla="*/ 93 h 234"/>
                <a:gd name="T76" fmla="*/ 12 w 337"/>
                <a:gd name="T77" fmla="*/ 106 h 234"/>
                <a:gd name="T78" fmla="*/ 25 w 337"/>
                <a:gd name="T79" fmla="*/ 121 h 234"/>
                <a:gd name="T80" fmla="*/ 35 w 337"/>
                <a:gd name="T81" fmla="*/ 136 h 234"/>
                <a:gd name="T82" fmla="*/ 27 w 337"/>
                <a:gd name="T83" fmla="*/ 160 h 234"/>
                <a:gd name="T84" fmla="*/ 19 w 337"/>
                <a:gd name="T85" fmla="*/ 182 h 234"/>
                <a:gd name="T86" fmla="*/ 28 w 337"/>
                <a:gd name="T87" fmla="*/ 197 h 234"/>
                <a:gd name="T88" fmla="*/ 44 w 337"/>
                <a:gd name="T89" fmla="*/ 206 h 234"/>
                <a:gd name="T90" fmla="*/ 65 w 337"/>
                <a:gd name="T91" fmla="*/ 214 h 234"/>
                <a:gd name="T92" fmla="*/ 103 w 337"/>
                <a:gd name="T93" fmla="*/ 220 h 234"/>
                <a:gd name="T94" fmla="*/ 151 w 337"/>
                <a:gd name="T95" fmla="*/ 222 h 234"/>
                <a:gd name="T96" fmla="*/ 181 w 337"/>
                <a:gd name="T97" fmla="*/ 217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7"/>
                <a:gd name="T148" fmla="*/ 0 h 234"/>
                <a:gd name="T149" fmla="*/ 337 w 337"/>
                <a:gd name="T150" fmla="*/ 234 h 2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7" h="234">
                  <a:moveTo>
                    <a:pt x="181" y="217"/>
                  </a:moveTo>
                  <a:lnTo>
                    <a:pt x="187" y="222"/>
                  </a:lnTo>
                  <a:lnTo>
                    <a:pt x="193" y="228"/>
                  </a:lnTo>
                  <a:lnTo>
                    <a:pt x="197" y="230"/>
                  </a:lnTo>
                  <a:lnTo>
                    <a:pt x="201" y="233"/>
                  </a:lnTo>
                  <a:lnTo>
                    <a:pt x="207" y="234"/>
                  </a:lnTo>
                  <a:lnTo>
                    <a:pt x="211" y="234"/>
                  </a:lnTo>
                  <a:lnTo>
                    <a:pt x="219" y="233"/>
                  </a:lnTo>
                  <a:lnTo>
                    <a:pt x="225" y="230"/>
                  </a:lnTo>
                  <a:lnTo>
                    <a:pt x="231" y="225"/>
                  </a:lnTo>
                  <a:lnTo>
                    <a:pt x="235" y="218"/>
                  </a:lnTo>
                  <a:lnTo>
                    <a:pt x="237" y="209"/>
                  </a:lnTo>
                  <a:lnTo>
                    <a:pt x="240" y="198"/>
                  </a:lnTo>
                  <a:lnTo>
                    <a:pt x="241" y="188"/>
                  </a:lnTo>
                  <a:lnTo>
                    <a:pt x="241" y="174"/>
                  </a:lnTo>
                  <a:lnTo>
                    <a:pt x="239" y="157"/>
                  </a:lnTo>
                  <a:lnTo>
                    <a:pt x="235" y="142"/>
                  </a:lnTo>
                  <a:lnTo>
                    <a:pt x="231" y="128"/>
                  </a:lnTo>
                  <a:lnTo>
                    <a:pt x="229" y="114"/>
                  </a:lnTo>
                  <a:lnTo>
                    <a:pt x="229" y="109"/>
                  </a:lnTo>
                  <a:lnTo>
                    <a:pt x="232" y="104"/>
                  </a:lnTo>
                  <a:lnTo>
                    <a:pt x="235" y="98"/>
                  </a:lnTo>
                  <a:lnTo>
                    <a:pt x="239" y="94"/>
                  </a:lnTo>
                  <a:lnTo>
                    <a:pt x="251" y="85"/>
                  </a:lnTo>
                  <a:lnTo>
                    <a:pt x="265" y="78"/>
                  </a:lnTo>
                  <a:lnTo>
                    <a:pt x="281" y="72"/>
                  </a:lnTo>
                  <a:lnTo>
                    <a:pt x="300" y="66"/>
                  </a:lnTo>
                  <a:lnTo>
                    <a:pt x="319" y="62"/>
                  </a:lnTo>
                  <a:lnTo>
                    <a:pt x="337" y="60"/>
                  </a:lnTo>
                  <a:lnTo>
                    <a:pt x="332" y="46"/>
                  </a:lnTo>
                  <a:lnTo>
                    <a:pt x="327" y="36"/>
                  </a:lnTo>
                  <a:lnTo>
                    <a:pt x="320" y="25"/>
                  </a:lnTo>
                  <a:lnTo>
                    <a:pt x="313" y="16"/>
                  </a:lnTo>
                  <a:lnTo>
                    <a:pt x="305" y="9"/>
                  </a:lnTo>
                  <a:lnTo>
                    <a:pt x="295" y="4"/>
                  </a:lnTo>
                  <a:lnTo>
                    <a:pt x="284" y="1"/>
                  </a:lnTo>
                  <a:lnTo>
                    <a:pt x="271" y="0"/>
                  </a:lnTo>
                  <a:lnTo>
                    <a:pt x="265" y="1"/>
                  </a:lnTo>
                  <a:lnTo>
                    <a:pt x="261" y="2"/>
                  </a:lnTo>
                  <a:lnTo>
                    <a:pt x="257" y="6"/>
                  </a:lnTo>
                  <a:lnTo>
                    <a:pt x="253" y="10"/>
                  </a:lnTo>
                  <a:lnTo>
                    <a:pt x="248" y="21"/>
                  </a:lnTo>
                  <a:lnTo>
                    <a:pt x="243" y="33"/>
                  </a:lnTo>
                  <a:lnTo>
                    <a:pt x="236" y="45"/>
                  </a:lnTo>
                  <a:lnTo>
                    <a:pt x="229" y="56"/>
                  </a:lnTo>
                  <a:lnTo>
                    <a:pt x="224" y="60"/>
                  </a:lnTo>
                  <a:lnTo>
                    <a:pt x="219" y="64"/>
                  </a:lnTo>
                  <a:lnTo>
                    <a:pt x="212" y="65"/>
                  </a:lnTo>
                  <a:lnTo>
                    <a:pt x="205" y="66"/>
                  </a:lnTo>
                  <a:lnTo>
                    <a:pt x="197" y="65"/>
                  </a:lnTo>
                  <a:lnTo>
                    <a:pt x="191" y="65"/>
                  </a:lnTo>
                  <a:lnTo>
                    <a:pt x="185" y="64"/>
                  </a:lnTo>
                  <a:lnTo>
                    <a:pt x="183" y="61"/>
                  </a:lnTo>
                  <a:lnTo>
                    <a:pt x="176" y="56"/>
                  </a:lnTo>
                  <a:lnTo>
                    <a:pt x="169" y="48"/>
                  </a:lnTo>
                  <a:lnTo>
                    <a:pt x="163" y="53"/>
                  </a:lnTo>
                  <a:lnTo>
                    <a:pt x="156" y="60"/>
                  </a:lnTo>
                  <a:lnTo>
                    <a:pt x="152" y="62"/>
                  </a:lnTo>
                  <a:lnTo>
                    <a:pt x="148" y="64"/>
                  </a:lnTo>
                  <a:lnTo>
                    <a:pt x="143" y="65"/>
                  </a:lnTo>
                  <a:lnTo>
                    <a:pt x="139" y="66"/>
                  </a:lnTo>
                  <a:lnTo>
                    <a:pt x="124" y="57"/>
                  </a:lnTo>
                  <a:lnTo>
                    <a:pt x="108" y="48"/>
                  </a:lnTo>
                  <a:lnTo>
                    <a:pt x="95" y="49"/>
                  </a:lnTo>
                  <a:lnTo>
                    <a:pt x="79" y="50"/>
                  </a:lnTo>
                  <a:lnTo>
                    <a:pt x="61" y="53"/>
                  </a:lnTo>
                  <a:lnTo>
                    <a:pt x="43" y="56"/>
                  </a:lnTo>
                  <a:lnTo>
                    <a:pt x="27" y="61"/>
                  </a:lnTo>
                  <a:lnTo>
                    <a:pt x="13" y="65"/>
                  </a:lnTo>
                  <a:lnTo>
                    <a:pt x="8" y="69"/>
                  </a:lnTo>
                  <a:lnTo>
                    <a:pt x="4" y="72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1" y="89"/>
                  </a:lnTo>
                  <a:lnTo>
                    <a:pt x="4" y="93"/>
                  </a:lnTo>
                  <a:lnTo>
                    <a:pt x="5" y="97"/>
                  </a:lnTo>
                  <a:lnTo>
                    <a:pt x="12" y="106"/>
                  </a:lnTo>
                  <a:lnTo>
                    <a:pt x="19" y="113"/>
                  </a:lnTo>
                  <a:lnTo>
                    <a:pt x="25" y="121"/>
                  </a:lnTo>
                  <a:lnTo>
                    <a:pt x="31" y="128"/>
                  </a:lnTo>
                  <a:lnTo>
                    <a:pt x="35" y="136"/>
                  </a:lnTo>
                  <a:lnTo>
                    <a:pt x="36" y="144"/>
                  </a:lnTo>
                  <a:lnTo>
                    <a:pt x="27" y="160"/>
                  </a:lnTo>
                  <a:lnTo>
                    <a:pt x="19" y="174"/>
                  </a:lnTo>
                  <a:lnTo>
                    <a:pt x="19" y="182"/>
                  </a:lnTo>
                  <a:lnTo>
                    <a:pt x="23" y="190"/>
                  </a:lnTo>
                  <a:lnTo>
                    <a:pt x="28" y="197"/>
                  </a:lnTo>
                  <a:lnTo>
                    <a:pt x="36" y="202"/>
                  </a:lnTo>
                  <a:lnTo>
                    <a:pt x="44" y="206"/>
                  </a:lnTo>
                  <a:lnTo>
                    <a:pt x="55" y="210"/>
                  </a:lnTo>
                  <a:lnTo>
                    <a:pt x="65" y="214"/>
                  </a:lnTo>
                  <a:lnTo>
                    <a:pt x="77" y="217"/>
                  </a:lnTo>
                  <a:lnTo>
                    <a:pt x="103" y="220"/>
                  </a:lnTo>
                  <a:lnTo>
                    <a:pt x="128" y="222"/>
                  </a:lnTo>
                  <a:lnTo>
                    <a:pt x="151" y="222"/>
                  </a:lnTo>
                  <a:lnTo>
                    <a:pt x="169" y="222"/>
                  </a:lnTo>
                  <a:lnTo>
                    <a:pt x="181" y="217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grpSp>
        <p:nvGrpSpPr>
          <p:cNvPr id="117813" name="Group 64"/>
          <p:cNvGrpSpPr>
            <a:grpSpLocks noChangeAspect="1"/>
          </p:cNvGrpSpPr>
          <p:nvPr/>
        </p:nvGrpSpPr>
        <p:grpSpPr bwMode="auto">
          <a:xfrm>
            <a:off x="1687513" y="2819400"/>
            <a:ext cx="2019300" cy="1852613"/>
            <a:chOff x="869" y="2520"/>
            <a:chExt cx="982" cy="975"/>
          </a:xfrm>
        </p:grpSpPr>
        <p:sp>
          <p:nvSpPr>
            <p:cNvPr id="117928" name="Freeform 65"/>
            <p:cNvSpPr>
              <a:spLocks noChangeAspect="1"/>
            </p:cNvSpPr>
            <p:nvPr/>
          </p:nvSpPr>
          <p:spPr bwMode="auto">
            <a:xfrm>
              <a:off x="1188" y="3063"/>
              <a:ext cx="430" cy="432"/>
            </a:xfrm>
            <a:custGeom>
              <a:avLst/>
              <a:gdLst>
                <a:gd name="T0" fmla="*/ 54 w 1409"/>
                <a:gd name="T1" fmla="*/ 511 h 1414"/>
                <a:gd name="T2" fmla="*/ 107 w 1409"/>
                <a:gd name="T3" fmla="*/ 553 h 1414"/>
                <a:gd name="T4" fmla="*/ 192 w 1409"/>
                <a:gd name="T5" fmla="*/ 553 h 1414"/>
                <a:gd name="T6" fmla="*/ 204 w 1409"/>
                <a:gd name="T7" fmla="*/ 609 h 1414"/>
                <a:gd name="T8" fmla="*/ 227 w 1409"/>
                <a:gd name="T9" fmla="*/ 663 h 1414"/>
                <a:gd name="T10" fmla="*/ 304 w 1409"/>
                <a:gd name="T11" fmla="*/ 696 h 1414"/>
                <a:gd name="T12" fmla="*/ 334 w 1409"/>
                <a:gd name="T13" fmla="*/ 830 h 1414"/>
                <a:gd name="T14" fmla="*/ 383 w 1409"/>
                <a:gd name="T15" fmla="*/ 916 h 1414"/>
                <a:gd name="T16" fmla="*/ 435 w 1409"/>
                <a:gd name="T17" fmla="*/ 942 h 1414"/>
                <a:gd name="T18" fmla="*/ 452 w 1409"/>
                <a:gd name="T19" fmla="*/ 1006 h 1414"/>
                <a:gd name="T20" fmla="*/ 492 w 1409"/>
                <a:gd name="T21" fmla="*/ 1052 h 1414"/>
                <a:gd name="T22" fmla="*/ 559 w 1409"/>
                <a:gd name="T23" fmla="*/ 1064 h 1414"/>
                <a:gd name="T24" fmla="*/ 661 w 1409"/>
                <a:gd name="T25" fmla="*/ 1030 h 1414"/>
                <a:gd name="T26" fmla="*/ 735 w 1409"/>
                <a:gd name="T27" fmla="*/ 1048 h 1414"/>
                <a:gd name="T28" fmla="*/ 784 w 1409"/>
                <a:gd name="T29" fmla="*/ 1121 h 1414"/>
                <a:gd name="T30" fmla="*/ 924 w 1409"/>
                <a:gd name="T31" fmla="*/ 1157 h 1414"/>
                <a:gd name="T32" fmla="*/ 987 w 1409"/>
                <a:gd name="T33" fmla="*/ 1309 h 1414"/>
                <a:gd name="T34" fmla="*/ 1040 w 1409"/>
                <a:gd name="T35" fmla="*/ 1346 h 1414"/>
                <a:gd name="T36" fmla="*/ 1099 w 1409"/>
                <a:gd name="T37" fmla="*/ 1331 h 1414"/>
                <a:gd name="T38" fmla="*/ 1159 w 1409"/>
                <a:gd name="T39" fmla="*/ 1338 h 1414"/>
                <a:gd name="T40" fmla="*/ 1229 w 1409"/>
                <a:gd name="T41" fmla="*/ 1414 h 1414"/>
                <a:gd name="T42" fmla="*/ 1332 w 1409"/>
                <a:gd name="T43" fmla="*/ 1399 h 1414"/>
                <a:gd name="T44" fmla="*/ 1393 w 1409"/>
                <a:gd name="T45" fmla="*/ 1343 h 1414"/>
                <a:gd name="T46" fmla="*/ 1400 w 1409"/>
                <a:gd name="T47" fmla="*/ 1270 h 1414"/>
                <a:gd name="T48" fmla="*/ 1350 w 1409"/>
                <a:gd name="T49" fmla="*/ 1241 h 1414"/>
                <a:gd name="T50" fmla="*/ 1336 w 1409"/>
                <a:gd name="T51" fmla="*/ 1206 h 1414"/>
                <a:gd name="T52" fmla="*/ 1324 w 1409"/>
                <a:gd name="T53" fmla="*/ 1177 h 1414"/>
                <a:gd name="T54" fmla="*/ 1279 w 1409"/>
                <a:gd name="T55" fmla="*/ 1156 h 1414"/>
                <a:gd name="T56" fmla="*/ 1292 w 1409"/>
                <a:gd name="T57" fmla="*/ 1097 h 1414"/>
                <a:gd name="T58" fmla="*/ 1260 w 1409"/>
                <a:gd name="T59" fmla="*/ 1064 h 1414"/>
                <a:gd name="T60" fmla="*/ 1318 w 1409"/>
                <a:gd name="T61" fmla="*/ 957 h 1414"/>
                <a:gd name="T62" fmla="*/ 1288 w 1409"/>
                <a:gd name="T63" fmla="*/ 913 h 1414"/>
                <a:gd name="T64" fmla="*/ 1205 w 1409"/>
                <a:gd name="T65" fmla="*/ 890 h 1414"/>
                <a:gd name="T66" fmla="*/ 1157 w 1409"/>
                <a:gd name="T67" fmla="*/ 885 h 1414"/>
                <a:gd name="T68" fmla="*/ 1063 w 1409"/>
                <a:gd name="T69" fmla="*/ 969 h 1414"/>
                <a:gd name="T70" fmla="*/ 1004 w 1409"/>
                <a:gd name="T71" fmla="*/ 976 h 1414"/>
                <a:gd name="T72" fmla="*/ 943 w 1409"/>
                <a:gd name="T73" fmla="*/ 924 h 1414"/>
                <a:gd name="T74" fmla="*/ 895 w 1409"/>
                <a:gd name="T75" fmla="*/ 933 h 1414"/>
                <a:gd name="T76" fmla="*/ 824 w 1409"/>
                <a:gd name="T77" fmla="*/ 917 h 1414"/>
                <a:gd name="T78" fmla="*/ 792 w 1409"/>
                <a:gd name="T79" fmla="*/ 872 h 1414"/>
                <a:gd name="T80" fmla="*/ 817 w 1409"/>
                <a:gd name="T81" fmla="*/ 832 h 1414"/>
                <a:gd name="T82" fmla="*/ 808 w 1409"/>
                <a:gd name="T83" fmla="*/ 788 h 1414"/>
                <a:gd name="T84" fmla="*/ 783 w 1409"/>
                <a:gd name="T85" fmla="*/ 752 h 1414"/>
                <a:gd name="T86" fmla="*/ 828 w 1409"/>
                <a:gd name="T87" fmla="*/ 718 h 1414"/>
                <a:gd name="T88" fmla="*/ 843 w 1409"/>
                <a:gd name="T89" fmla="*/ 673 h 1414"/>
                <a:gd name="T90" fmla="*/ 795 w 1409"/>
                <a:gd name="T91" fmla="*/ 633 h 1414"/>
                <a:gd name="T92" fmla="*/ 752 w 1409"/>
                <a:gd name="T93" fmla="*/ 656 h 1414"/>
                <a:gd name="T94" fmla="*/ 735 w 1409"/>
                <a:gd name="T95" fmla="*/ 600 h 1414"/>
                <a:gd name="T96" fmla="*/ 720 w 1409"/>
                <a:gd name="T97" fmla="*/ 460 h 1414"/>
                <a:gd name="T98" fmla="*/ 660 w 1409"/>
                <a:gd name="T99" fmla="*/ 332 h 1414"/>
                <a:gd name="T100" fmla="*/ 632 w 1409"/>
                <a:gd name="T101" fmla="*/ 180 h 1414"/>
                <a:gd name="T102" fmla="*/ 585 w 1409"/>
                <a:gd name="T103" fmla="*/ 100 h 1414"/>
                <a:gd name="T104" fmla="*/ 607 w 1409"/>
                <a:gd name="T105" fmla="*/ 51 h 1414"/>
                <a:gd name="T106" fmla="*/ 569 w 1409"/>
                <a:gd name="T107" fmla="*/ 10 h 1414"/>
                <a:gd name="T108" fmla="*/ 518 w 1409"/>
                <a:gd name="T109" fmla="*/ 11 h 1414"/>
                <a:gd name="T110" fmla="*/ 507 w 1409"/>
                <a:gd name="T111" fmla="*/ 72 h 1414"/>
                <a:gd name="T112" fmla="*/ 480 w 1409"/>
                <a:gd name="T113" fmla="*/ 111 h 1414"/>
                <a:gd name="T114" fmla="*/ 426 w 1409"/>
                <a:gd name="T115" fmla="*/ 145 h 1414"/>
                <a:gd name="T116" fmla="*/ 362 w 1409"/>
                <a:gd name="T117" fmla="*/ 237 h 1414"/>
                <a:gd name="T118" fmla="*/ 290 w 1409"/>
                <a:gd name="T119" fmla="*/ 265 h 1414"/>
                <a:gd name="T120" fmla="*/ 223 w 1409"/>
                <a:gd name="T121" fmla="*/ 309 h 1414"/>
                <a:gd name="T122" fmla="*/ 100 w 1409"/>
                <a:gd name="T123" fmla="*/ 396 h 1414"/>
                <a:gd name="T124" fmla="*/ 20 w 1409"/>
                <a:gd name="T125" fmla="*/ 427 h 14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409"/>
                <a:gd name="T190" fmla="*/ 0 h 1414"/>
                <a:gd name="T191" fmla="*/ 1409 w 1409"/>
                <a:gd name="T192" fmla="*/ 1414 h 14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409" h="1414">
                  <a:moveTo>
                    <a:pt x="0" y="457"/>
                  </a:moveTo>
                  <a:lnTo>
                    <a:pt x="10" y="460"/>
                  </a:lnTo>
                  <a:lnTo>
                    <a:pt x="19" y="465"/>
                  </a:lnTo>
                  <a:lnTo>
                    <a:pt x="27" y="471"/>
                  </a:lnTo>
                  <a:lnTo>
                    <a:pt x="34" y="477"/>
                  </a:lnTo>
                  <a:lnTo>
                    <a:pt x="44" y="493"/>
                  </a:lnTo>
                  <a:lnTo>
                    <a:pt x="54" y="511"/>
                  </a:lnTo>
                  <a:lnTo>
                    <a:pt x="58" y="519"/>
                  </a:lnTo>
                  <a:lnTo>
                    <a:pt x="64" y="527"/>
                  </a:lnTo>
                  <a:lnTo>
                    <a:pt x="70" y="533"/>
                  </a:lnTo>
                  <a:lnTo>
                    <a:pt x="76" y="540"/>
                  </a:lnTo>
                  <a:lnTo>
                    <a:pt x="86" y="545"/>
                  </a:lnTo>
                  <a:lnTo>
                    <a:pt x="95" y="551"/>
                  </a:lnTo>
                  <a:lnTo>
                    <a:pt x="107" y="553"/>
                  </a:lnTo>
                  <a:lnTo>
                    <a:pt x="120" y="553"/>
                  </a:lnTo>
                  <a:lnTo>
                    <a:pt x="140" y="552"/>
                  </a:lnTo>
                  <a:lnTo>
                    <a:pt x="159" y="549"/>
                  </a:lnTo>
                  <a:lnTo>
                    <a:pt x="167" y="548"/>
                  </a:lnTo>
                  <a:lnTo>
                    <a:pt x="175" y="548"/>
                  </a:lnTo>
                  <a:lnTo>
                    <a:pt x="184" y="551"/>
                  </a:lnTo>
                  <a:lnTo>
                    <a:pt x="192" y="553"/>
                  </a:lnTo>
                  <a:lnTo>
                    <a:pt x="196" y="557"/>
                  </a:lnTo>
                  <a:lnTo>
                    <a:pt x="200" y="561"/>
                  </a:lnTo>
                  <a:lnTo>
                    <a:pt x="202" y="567"/>
                  </a:lnTo>
                  <a:lnTo>
                    <a:pt x="204" y="572"/>
                  </a:lnTo>
                  <a:lnTo>
                    <a:pt x="206" y="584"/>
                  </a:lnTo>
                  <a:lnTo>
                    <a:pt x="206" y="596"/>
                  </a:lnTo>
                  <a:lnTo>
                    <a:pt x="204" y="609"/>
                  </a:lnTo>
                  <a:lnTo>
                    <a:pt x="203" y="623"/>
                  </a:lnTo>
                  <a:lnTo>
                    <a:pt x="203" y="633"/>
                  </a:lnTo>
                  <a:lnTo>
                    <a:pt x="204" y="644"/>
                  </a:lnTo>
                  <a:lnTo>
                    <a:pt x="208" y="651"/>
                  </a:lnTo>
                  <a:lnTo>
                    <a:pt x="212" y="656"/>
                  </a:lnTo>
                  <a:lnTo>
                    <a:pt x="219" y="660"/>
                  </a:lnTo>
                  <a:lnTo>
                    <a:pt x="227" y="663"/>
                  </a:lnTo>
                  <a:lnTo>
                    <a:pt x="244" y="669"/>
                  </a:lnTo>
                  <a:lnTo>
                    <a:pt x="263" y="675"/>
                  </a:lnTo>
                  <a:lnTo>
                    <a:pt x="272" y="677"/>
                  </a:lnTo>
                  <a:lnTo>
                    <a:pt x="282" y="680"/>
                  </a:lnTo>
                  <a:lnTo>
                    <a:pt x="291" y="685"/>
                  </a:lnTo>
                  <a:lnTo>
                    <a:pt x="298" y="689"/>
                  </a:lnTo>
                  <a:lnTo>
                    <a:pt x="304" y="696"/>
                  </a:lnTo>
                  <a:lnTo>
                    <a:pt x="308" y="702"/>
                  </a:lnTo>
                  <a:lnTo>
                    <a:pt x="312" y="712"/>
                  </a:lnTo>
                  <a:lnTo>
                    <a:pt x="314" y="722"/>
                  </a:lnTo>
                  <a:lnTo>
                    <a:pt x="315" y="744"/>
                  </a:lnTo>
                  <a:lnTo>
                    <a:pt x="319" y="770"/>
                  </a:lnTo>
                  <a:lnTo>
                    <a:pt x="326" y="800"/>
                  </a:lnTo>
                  <a:lnTo>
                    <a:pt x="334" y="830"/>
                  </a:lnTo>
                  <a:lnTo>
                    <a:pt x="339" y="845"/>
                  </a:lnTo>
                  <a:lnTo>
                    <a:pt x="346" y="860"/>
                  </a:lnTo>
                  <a:lnTo>
                    <a:pt x="352" y="874"/>
                  </a:lnTo>
                  <a:lnTo>
                    <a:pt x="359" y="886"/>
                  </a:lnTo>
                  <a:lnTo>
                    <a:pt x="366" y="898"/>
                  </a:lnTo>
                  <a:lnTo>
                    <a:pt x="374" y="908"/>
                  </a:lnTo>
                  <a:lnTo>
                    <a:pt x="383" y="916"/>
                  </a:lnTo>
                  <a:lnTo>
                    <a:pt x="391" y="921"/>
                  </a:lnTo>
                  <a:lnTo>
                    <a:pt x="407" y="924"/>
                  </a:lnTo>
                  <a:lnTo>
                    <a:pt x="419" y="929"/>
                  </a:lnTo>
                  <a:lnTo>
                    <a:pt x="424" y="932"/>
                  </a:lnTo>
                  <a:lnTo>
                    <a:pt x="428" y="934"/>
                  </a:lnTo>
                  <a:lnTo>
                    <a:pt x="431" y="938"/>
                  </a:lnTo>
                  <a:lnTo>
                    <a:pt x="435" y="942"/>
                  </a:lnTo>
                  <a:lnTo>
                    <a:pt x="439" y="950"/>
                  </a:lnTo>
                  <a:lnTo>
                    <a:pt x="442" y="960"/>
                  </a:lnTo>
                  <a:lnTo>
                    <a:pt x="443" y="970"/>
                  </a:lnTo>
                  <a:lnTo>
                    <a:pt x="446" y="981"/>
                  </a:lnTo>
                  <a:lnTo>
                    <a:pt x="447" y="990"/>
                  </a:lnTo>
                  <a:lnTo>
                    <a:pt x="450" y="998"/>
                  </a:lnTo>
                  <a:lnTo>
                    <a:pt x="452" y="1006"/>
                  </a:lnTo>
                  <a:lnTo>
                    <a:pt x="456" y="1014"/>
                  </a:lnTo>
                  <a:lnTo>
                    <a:pt x="460" y="1022"/>
                  </a:lnTo>
                  <a:lnTo>
                    <a:pt x="466" y="1029"/>
                  </a:lnTo>
                  <a:lnTo>
                    <a:pt x="472" y="1036"/>
                  </a:lnTo>
                  <a:lnTo>
                    <a:pt x="478" y="1041"/>
                  </a:lnTo>
                  <a:lnTo>
                    <a:pt x="484" y="1046"/>
                  </a:lnTo>
                  <a:lnTo>
                    <a:pt x="492" y="1052"/>
                  </a:lnTo>
                  <a:lnTo>
                    <a:pt x="499" y="1056"/>
                  </a:lnTo>
                  <a:lnTo>
                    <a:pt x="507" y="1060"/>
                  </a:lnTo>
                  <a:lnTo>
                    <a:pt x="516" y="1062"/>
                  </a:lnTo>
                  <a:lnTo>
                    <a:pt x="524" y="1064"/>
                  </a:lnTo>
                  <a:lnTo>
                    <a:pt x="534" y="1065"/>
                  </a:lnTo>
                  <a:lnTo>
                    <a:pt x="541" y="1065"/>
                  </a:lnTo>
                  <a:lnTo>
                    <a:pt x="559" y="1064"/>
                  </a:lnTo>
                  <a:lnTo>
                    <a:pt x="576" y="1060"/>
                  </a:lnTo>
                  <a:lnTo>
                    <a:pt x="592" y="1054"/>
                  </a:lnTo>
                  <a:lnTo>
                    <a:pt x="609" y="1048"/>
                  </a:lnTo>
                  <a:lnTo>
                    <a:pt x="625" y="1041"/>
                  </a:lnTo>
                  <a:lnTo>
                    <a:pt x="643" y="1034"/>
                  </a:lnTo>
                  <a:lnTo>
                    <a:pt x="652" y="1033"/>
                  </a:lnTo>
                  <a:lnTo>
                    <a:pt x="661" y="1030"/>
                  </a:lnTo>
                  <a:lnTo>
                    <a:pt x="671" y="1030"/>
                  </a:lnTo>
                  <a:lnTo>
                    <a:pt x="680" y="1029"/>
                  </a:lnTo>
                  <a:lnTo>
                    <a:pt x="695" y="1030"/>
                  </a:lnTo>
                  <a:lnTo>
                    <a:pt x="708" y="1033"/>
                  </a:lnTo>
                  <a:lnTo>
                    <a:pt x="719" y="1037"/>
                  </a:lnTo>
                  <a:lnTo>
                    <a:pt x="727" y="1042"/>
                  </a:lnTo>
                  <a:lnTo>
                    <a:pt x="735" y="1048"/>
                  </a:lnTo>
                  <a:lnTo>
                    <a:pt x="741" y="1056"/>
                  </a:lnTo>
                  <a:lnTo>
                    <a:pt x="747" y="1064"/>
                  </a:lnTo>
                  <a:lnTo>
                    <a:pt x="752" y="1072"/>
                  </a:lnTo>
                  <a:lnTo>
                    <a:pt x="761" y="1089"/>
                  </a:lnTo>
                  <a:lnTo>
                    <a:pt x="771" y="1105"/>
                  </a:lnTo>
                  <a:lnTo>
                    <a:pt x="777" y="1113"/>
                  </a:lnTo>
                  <a:lnTo>
                    <a:pt x="784" y="1121"/>
                  </a:lnTo>
                  <a:lnTo>
                    <a:pt x="792" y="1126"/>
                  </a:lnTo>
                  <a:lnTo>
                    <a:pt x="801" y="1132"/>
                  </a:lnTo>
                  <a:lnTo>
                    <a:pt x="903" y="1132"/>
                  </a:lnTo>
                  <a:lnTo>
                    <a:pt x="909" y="1137"/>
                  </a:lnTo>
                  <a:lnTo>
                    <a:pt x="915" y="1144"/>
                  </a:lnTo>
                  <a:lnTo>
                    <a:pt x="920" y="1149"/>
                  </a:lnTo>
                  <a:lnTo>
                    <a:pt x="924" y="1157"/>
                  </a:lnTo>
                  <a:lnTo>
                    <a:pt x="932" y="1172"/>
                  </a:lnTo>
                  <a:lnTo>
                    <a:pt x="940" y="1189"/>
                  </a:lnTo>
                  <a:lnTo>
                    <a:pt x="952" y="1224"/>
                  </a:lnTo>
                  <a:lnTo>
                    <a:pt x="964" y="1261"/>
                  </a:lnTo>
                  <a:lnTo>
                    <a:pt x="969" y="1278"/>
                  </a:lnTo>
                  <a:lnTo>
                    <a:pt x="977" y="1294"/>
                  </a:lnTo>
                  <a:lnTo>
                    <a:pt x="987" y="1309"/>
                  </a:lnTo>
                  <a:lnTo>
                    <a:pt x="996" y="1322"/>
                  </a:lnTo>
                  <a:lnTo>
                    <a:pt x="1003" y="1327"/>
                  </a:lnTo>
                  <a:lnTo>
                    <a:pt x="1008" y="1333"/>
                  </a:lnTo>
                  <a:lnTo>
                    <a:pt x="1016" y="1338"/>
                  </a:lnTo>
                  <a:lnTo>
                    <a:pt x="1023" y="1341"/>
                  </a:lnTo>
                  <a:lnTo>
                    <a:pt x="1031" y="1345"/>
                  </a:lnTo>
                  <a:lnTo>
                    <a:pt x="1040" y="1346"/>
                  </a:lnTo>
                  <a:lnTo>
                    <a:pt x="1049" y="1347"/>
                  </a:lnTo>
                  <a:lnTo>
                    <a:pt x="1060" y="1349"/>
                  </a:lnTo>
                  <a:lnTo>
                    <a:pt x="1068" y="1347"/>
                  </a:lnTo>
                  <a:lnTo>
                    <a:pt x="1076" y="1345"/>
                  </a:lnTo>
                  <a:lnTo>
                    <a:pt x="1084" y="1341"/>
                  </a:lnTo>
                  <a:lnTo>
                    <a:pt x="1091" y="1337"/>
                  </a:lnTo>
                  <a:lnTo>
                    <a:pt x="1099" y="1331"/>
                  </a:lnTo>
                  <a:lnTo>
                    <a:pt x="1107" y="1327"/>
                  </a:lnTo>
                  <a:lnTo>
                    <a:pt x="1116" y="1325"/>
                  </a:lnTo>
                  <a:lnTo>
                    <a:pt x="1127" y="1325"/>
                  </a:lnTo>
                  <a:lnTo>
                    <a:pt x="1136" y="1325"/>
                  </a:lnTo>
                  <a:lnTo>
                    <a:pt x="1144" y="1329"/>
                  </a:lnTo>
                  <a:lnTo>
                    <a:pt x="1152" y="1333"/>
                  </a:lnTo>
                  <a:lnTo>
                    <a:pt x="1159" y="1338"/>
                  </a:lnTo>
                  <a:lnTo>
                    <a:pt x="1171" y="1353"/>
                  </a:lnTo>
                  <a:lnTo>
                    <a:pt x="1181" y="1369"/>
                  </a:lnTo>
                  <a:lnTo>
                    <a:pt x="1192" y="1386"/>
                  </a:lnTo>
                  <a:lnTo>
                    <a:pt x="1205" y="1401"/>
                  </a:lnTo>
                  <a:lnTo>
                    <a:pt x="1212" y="1406"/>
                  </a:lnTo>
                  <a:lnTo>
                    <a:pt x="1220" y="1410"/>
                  </a:lnTo>
                  <a:lnTo>
                    <a:pt x="1229" y="1414"/>
                  </a:lnTo>
                  <a:lnTo>
                    <a:pt x="1240" y="1414"/>
                  </a:lnTo>
                  <a:lnTo>
                    <a:pt x="1259" y="1414"/>
                  </a:lnTo>
                  <a:lnTo>
                    <a:pt x="1276" y="1413"/>
                  </a:lnTo>
                  <a:lnTo>
                    <a:pt x="1292" y="1411"/>
                  </a:lnTo>
                  <a:lnTo>
                    <a:pt x="1306" y="1407"/>
                  </a:lnTo>
                  <a:lnTo>
                    <a:pt x="1320" y="1403"/>
                  </a:lnTo>
                  <a:lnTo>
                    <a:pt x="1332" y="1399"/>
                  </a:lnTo>
                  <a:lnTo>
                    <a:pt x="1344" y="1394"/>
                  </a:lnTo>
                  <a:lnTo>
                    <a:pt x="1354" y="1387"/>
                  </a:lnTo>
                  <a:lnTo>
                    <a:pt x="1364" y="1381"/>
                  </a:lnTo>
                  <a:lnTo>
                    <a:pt x="1372" y="1373"/>
                  </a:lnTo>
                  <a:lnTo>
                    <a:pt x="1380" y="1363"/>
                  </a:lnTo>
                  <a:lnTo>
                    <a:pt x="1386" y="1354"/>
                  </a:lnTo>
                  <a:lnTo>
                    <a:pt x="1393" y="1343"/>
                  </a:lnTo>
                  <a:lnTo>
                    <a:pt x="1398" y="1331"/>
                  </a:lnTo>
                  <a:lnTo>
                    <a:pt x="1404" y="1319"/>
                  </a:lnTo>
                  <a:lnTo>
                    <a:pt x="1409" y="1306"/>
                  </a:lnTo>
                  <a:lnTo>
                    <a:pt x="1408" y="1294"/>
                  </a:lnTo>
                  <a:lnTo>
                    <a:pt x="1406" y="1285"/>
                  </a:lnTo>
                  <a:lnTo>
                    <a:pt x="1404" y="1277"/>
                  </a:lnTo>
                  <a:lnTo>
                    <a:pt x="1400" y="1270"/>
                  </a:lnTo>
                  <a:lnTo>
                    <a:pt x="1396" y="1265"/>
                  </a:lnTo>
                  <a:lnTo>
                    <a:pt x="1390" y="1261"/>
                  </a:lnTo>
                  <a:lnTo>
                    <a:pt x="1385" y="1257"/>
                  </a:lnTo>
                  <a:lnTo>
                    <a:pt x="1380" y="1254"/>
                  </a:lnTo>
                  <a:lnTo>
                    <a:pt x="1368" y="1249"/>
                  </a:lnTo>
                  <a:lnTo>
                    <a:pt x="1356" y="1244"/>
                  </a:lnTo>
                  <a:lnTo>
                    <a:pt x="1350" y="1241"/>
                  </a:lnTo>
                  <a:lnTo>
                    <a:pt x="1345" y="1237"/>
                  </a:lnTo>
                  <a:lnTo>
                    <a:pt x="1341" y="1233"/>
                  </a:lnTo>
                  <a:lnTo>
                    <a:pt x="1337" y="1228"/>
                  </a:lnTo>
                  <a:lnTo>
                    <a:pt x="1336" y="1224"/>
                  </a:lnTo>
                  <a:lnTo>
                    <a:pt x="1334" y="1218"/>
                  </a:lnTo>
                  <a:lnTo>
                    <a:pt x="1336" y="1213"/>
                  </a:lnTo>
                  <a:lnTo>
                    <a:pt x="1336" y="1206"/>
                  </a:lnTo>
                  <a:lnTo>
                    <a:pt x="1336" y="1201"/>
                  </a:lnTo>
                  <a:lnTo>
                    <a:pt x="1336" y="1196"/>
                  </a:lnTo>
                  <a:lnTo>
                    <a:pt x="1334" y="1190"/>
                  </a:lnTo>
                  <a:lnTo>
                    <a:pt x="1330" y="1186"/>
                  </a:lnTo>
                  <a:lnTo>
                    <a:pt x="1329" y="1182"/>
                  </a:lnTo>
                  <a:lnTo>
                    <a:pt x="1326" y="1180"/>
                  </a:lnTo>
                  <a:lnTo>
                    <a:pt x="1324" y="1177"/>
                  </a:lnTo>
                  <a:lnTo>
                    <a:pt x="1320" y="1176"/>
                  </a:lnTo>
                  <a:lnTo>
                    <a:pt x="1310" y="1172"/>
                  </a:lnTo>
                  <a:lnTo>
                    <a:pt x="1301" y="1168"/>
                  </a:lnTo>
                  <a:lnTo>
                    <a:pt x="1292" y="1165"/>
                  </a:lnTo>
                  <a:lnTo>
                    <a:pt x="1284" y="1161"/>
                  </a:lnTo>
                  <a:lnTo>
                    <a:pt x="1281" y="1158"/>
                  </a:lnTo>
                  <a:lnTo>
                    <a:pt x="1279" y="1156"/>
                  </a:lnTo>
                  <a:lnTo>
                    <a:pt x="1277" y="1153"/>
                  </a:lnTo>
                  <a:lnTo>
                    <a:pt x="1276" y="1150"/>
                  </a:lnTo>
                  <a:lnTo>
                    <a:pt x="1285" y="1132"/>
                  </a:lnTo>
                  <a:lnTo>
                    <a:pt x="1295" y="1113"/>
                  </a:lnTo>
                  <a:lnTo>
                    <a:pt x="1295" y="1108"/>
                  </a:lnTo>
                  <a:lnTo>
                    <a:pt x="1293" y="1102"/>
                  </a:lnTo>
                  <a:lnTo>
                    <a:pt x="1292" y="1097"/>
                  </a:lnTo>
                  <a:lnTo>
                    <a:pt x="1289" y="1093"/>
                  </a:lnTo>
                  <a:lnTo>
                    <a:pt x="1283" y="1086"/>
                  </a:lnTo>
                  <a:lnTo>
                    <a:pt x="1276" y="1081"/>
                  </a:lnTo>
                  <a:lnTo>
                    <a:pt x="1271" y="1076"/>
                  </a:lnTo>
                  <a:lnTo>
                    <a:pt x="1264" y="1070"/>
                  </a:lnTo>
                  <a:lnTo>
                    <a:pt x="1261" y="1068"/>
                  </a:lnTo>
                  <a:lnTo>
                    <a:pt x="1260" y="1064"/>
                  </a:lnTo>
                  <a:lnTo>
                    <a:pt x="1259" y="1058"/>
                  </a:lnTo>
                  <a:lnTo>
                    <a:pt x="1259" y="1053"/>
                  </a:lnTo>
                  <a:lnTo>
                    <a:pt x="1264" y="1012"/>
                  </a:lnTo>
                  <a:lnTo>
                    <a:pt x="1279" y="998"/>
                  </a:lnTo>
                  <a:lnTo>
                    <a:pt x="1296" y="982"/>
                  </a:lnTo>
                  <a:lnTo>
                    <a:pt x="1312" y="966"/>
                  </a:lnTo>
                  <a:lnTo>
                    <a:pt x="1318" y="957"/>
                  </a:lnTo>
                  <a:lnTo>
                    <a:pt x="1317" y="949"/>
                  </a:lnTo>
                  <a:lnTo>
                    <a:pt x="1316" y="942"/>
                  </a:lnTo>
                  <a:lnTo>
                    <a:pt x="1312" y="936"/>
                  </a:lnTo>
                  <a:lnTo>
                    <a:pt x="1306" y="929"/>
                  </a:lnTo>
                  <a:lnTo>
                    <a:pt x="1301" y="922"/>
                  </a:lnTo>
                  <a:lnTo>
                    <a:pt x="1295" y="917"/>
                  </a:lnTo>
                  <a:lnTo>
                    <a:pt x="1288" y="913"/>
                  </a:lnTo>
                  <a:lnTo>
                    <a:pt x="1280" y="908"/>
                  </a:lnTo>
                  <a:lnTo>
                    <a:pt x="1265" y="901"/>
                  </a:lnTo>
                  <a:lnTo>
                    <a:pt x="1251" y="896"/>
                  </a:lnTo>
                  <a:lnTo>
                    <a:pt x="1237" y="892"/>
                  </a:lnTo>
                  <a:lnTo>
                    <a:pt x="1228" y="890"/>
                  </a:lnTo>
                  <a:lnTo>
                    <a:pt x="1216" y="890"/>
                  </a:lnTo>
                  <a:lnTo>
                    <a:pt x="1205" y="890"/>
                  </a:lnTo>
                  <a:lnTo>
                    <a:pt x="1196" y="890"/>
                  </a:lnTo>
                  <a:lnTo>
                    <a:pt x="1187" y="890"/>
                  </a:lnTo>
                  <a:lnTo>
                    <a:pt x="1173" y="892"/>
                  </a:lnTo>
                  <a:lnTo>
                    <a:pt x="1164" y="892"/>
                  </a:lnTo>
                  <a:lnTo>
                    <a:pt x="1161" y="890"/>
                  </a:lnTo>
                  <a:lnTo>
                    <a:pt x="1159" y="888"/>
                  </a:lnTo>
                  <a:lnTo>
                    <a:pt x="1157" y="885"/>
                  </a:lnTo>
                  <a:lnTo>
                    <a:pt x="1156" y="878"/>
                  </a:lnTo>
                  <a:lnTo>
                    <a:pt x="1143" y="890"/>
                  </a:lnTo>
                  <a:lnTo>
                    <a:pt x="1127" y="905"/>
                  </a:lnTo>
                  <a:lnTo>
                    <a:pt x="1112" y="922"/>
                  </a:lnTo>
                  <a:lnTo>
                    <a:pt x="1095" y="938"/>
                  </a:lnTo>
                  <a:lnTo>
                    <a:pt x="1079" y="956"/>
                  </a:lnTo>
                  <a:lnTo>
                    <a:pt x="1063" y="969"/>
                  </a:lnTo>
                  <a:lnTo>
                    <a:pt x="1053" y="974"/>
                  </a:lnTo>
                  <a:lnTo>
                    <a:pt x="1045" y="978"/>
                  </a:lnTo>
                  <a:lnTo>
                    <a:pt x="1037" y="980"/>
                  </a:lnTo>
                  <a:lnTo>
                    <a:pt x="1029" y="981"/>
                  </a:lnTo>
                  <a:lnTo>
                    <a:pt x="1020" y="981"/>
                  </a:lnTo>
                  <a:lnTo>
                    <a:pt x="1012" y="978"/>
                  </a:lnTo>
                  <a:lnTo>
                    <a:pt x="1004" y="976"/>
                  </a:lnTo>
                  <a:lnTo>
                    <a:pt x="997" y="972"/>
                  </a:lnTo>
                  <a:lnTo>
                    <a:pt x="987" y="962"/>
                  </a:lnTo>
                  <a:lnTo>
                    <a:pt x="976" y="950"/>
                  </a:lnTo>
                  <a:lnTo>
                    <a:pt x="967" y="940"/>
                  </a:lnTo>
                  <a:lnTo>
                    <a:pt x="956" y="930"/>
                  </a:lnTo>
                  <a:lnTo>
                    <a:pt x="949" y="926"/>
                  </a:lnTo>
                  <a:lnTo>
                    <a:pt x="943" y="924"/>
                  </a:lnTo>
                  <a:lnTo>
                    <a:pt x="936" y="921"/>
                  </a:lnTo>
                  <a:lnTo>
                    <a:pt x="927" y="921"/>
                  </a:lnTo>
                  <a:lnTo>
                    <a:pt x="919" y="921"/>
                  </a:lnTo>
                  <a:lnTo>
                    <a:pt x="912" y="924"/>
                  </a:lnTo>
                  <a:lnTo>
                    <a:pt x="905" y="926"/>
                  </a:lnTo>
                  <a:lnTo>
                    <a:pt x="900" y="930"/>
                  </a:lnTo>
                  <a:lnTo>
                    <a:pt x="895" y="933"/>
                  </a:lnTo>
                  <a:lnTo>
                    <a:pt x="888" y="936"/>
                  </a:lnTo>
                  <a:lnTo>
                    <a:pt x="881" y="938"/>
                  </a:lnTo>
                  <a:lnTo>
                    <a:pt x="873" y="938"/>
                  </a:lnTo>
                  <a:lnTo>
                    <a:pt x="864" y="937"/>
                  </a:lnTo>
                  <a:lnTo>
                    <a:pt x="852" y="932"/>
                  </a:lnTo>
                  <a:lnTo>
                    <a:pt x="839" y="925"/>
                  </a:lnTo>
                  <a:lnTo>
                    <a:pt x="824" y="917"/>
                  </a:lnTo>
                  <a:lnTo>
                    <a:pt x="811" y="909"/>
                  </a:lnTo>
                  <a:lnTo>
                    <a:pt x="799" y="901"/>
                  </a:lnTo>
                  <a:lnTo>
                    <a:pt x="792" y="894"/>
                  </a:lnTo>
                  <a:lnTo>
                    <a:pt x="789" y="890"/>
                  </a:lnTo>
                  <a:lnTo>
                    <a:pt x="789" y="884"/>
                  </a:lnTo>
                  <a:lnTo>
                    <a:pt x="789" y="877"/>
                  </a:lnTo>
                  <a:lnTo>
                    <a:pt x="792" y="872"/>
                  </a:lnTo>
                  <a:lnTo>
                    <a:pt x="793" y="868"/>
                  </a:lnTo>
                  <a:lnTo>
                    <a:pt x="799" y="861"/>
                  </a:lnTo>
                  <a:lnTo>
                    <a:pt x="804" y="854"/>
                  </a:lnTo>
                  <a:lnTo>
                    <a:pt x="809" y="849"/>
                  </a:lnTo>
                  <a:lnTo>
                    <a:pt x="815" y="841"/>
                  </a:lnTo>
                  <a:lnTo>
                    <a:pt x="816" y="837"/>
                  </a:lnTo>
                  <a:lnTo>
                    <a:pt x="817" y="832"/>
                  </a:lnTo>
                  <a:lnTo>
                    <a:pt x="819" y="826"/>
                  </a:lnTo>
                  <a:lnTo>
                    <a:pt x="819" y="818"/>
                  </a:lnTo>
                  <a:lnTo>
                    <a:pt x="819" y="812"/>
                  </a:lnTo>
                  <a:lnTo>
                    <a:pt x="817" y="806"/>
                  </a:lnTo>
                  <a:lnTo>
                    <a:pt x="816" y="801"/>
                  </a:lnTo>
                  <a:lnTo>
                    <a:pt x="813" y="796"/>
                  </a:lnTo>
                  <a:lnTo>
                    <a:pt x="808" y="788"/>
                  </a:lnTo>
                  <a:lnTo>
                    <a:pt x="801" y="781"/>
                  </a:lnTo>
                  <a:lnTo>
                    <a:pt x="795" y="774"/>
                  </a:lnTo>
                  <a:lnTo>
                    <a:pt x="788" y="768"/>
                  </a:lnTo>
                  <a:lnTo>
                    <a:pt x="785" y="764"/>
                  </a:lnTo>
                  <a:lnTo>
                    <a:pt x="784" y="761"/>
                  </a:lnTo>
                  <a:lnTo>
                    <a:pt x="783" y="757"/>
                  </a:lnTo>
                  <a:lnTo>
                    <a:pt x="783" y="752"/>
                  </a:lnTo>
                  <a:lnTo>
                    <a:pt x="784" y="746"/>
                  </a:lnTo>
                  <a:lnTo>
                    <a:pt x="785" y="742"/>
                  </a:lnTo>
                  <a:lnTo>
                    <a:pt x="789" y="738"/>
                  </a:lnTo>
                  <a:lnTo>
                    <a:pt x="793" y="736"/>
                  </a:lnTo>
                  <a:lnTo>
                    <a:pt x="804" y="729"/>
                  </a:lnTo>
                  <a:lnTo>
                    <a:pt x="816" y="724"/>
                  </a:lnTo>
                  <a:lnTo>
                    <a:pt x="828" y="718"/>
                  </a:lnTo>
                  <a:lnTo>
                    <a:pt x="839" y="713"/>
                  </a:lnTo>
                  <a:lnTo>
                    <a:pt x="843" y="708"/>
                  </a:lnTo>
                  <a:lnTo>
                    <a:pt x="847" y="704"/>
                  </a:lnTo>
                  <a:lnTo>
                    <a:pt x="848" y="698"/>
                  </a:lnTo>
                  <a:lnTo>
                    <a:pt x="849" y="692"/>
                  </a:lnTo>
                  <a:lnTo>
                    <a:pt x="848" y="683"/>
                  </a:lnTo>
                  <a:lnTo>
                    <a:pt x="843" y="673"/>
                  </a:lnTo>
                  <a:lnTo>
                    <a:pt x="837" y="663"/>
                  </a:lnTo>
                  <a:lnTo>
                    <a:pt x="829" y="653"/>
                  </a:lnTo>
                  <a:lnTo>
                    <a:pt x="821" y="645"/>
                  </a:lnTo>
                  <a:lnTo>
                    <a:pt x="813" y="639"/>
                  </a:lnTo>
                  <a:lnTo>
                    <a:pt x="807" y="633"/>
                  </a:lnTo>
                  <a:lnTo>
                    <a:pt x="801" y="632"/>
                  </a:lnTo>
                  <a:lnTo>
                    <a:pt x="795" y="633"/>
                  </a:lnTo>
                  <a:lnTo>
                    <a:pt x="789" y="636"/>
                  </a:lnTo>
                  <a:lnTo>
                    <a:pt x="784" y="640"/>
                  </a:lnTo>
                  <a:lnTo>
                    <a:pt x="779" y="644"/>
                  </a:lnTo>
                  <a:lnTo>
                    <a:pt x="773" y="648"/>
                  </a:lnTo>
                  <a:lnTo>
                    <a:pt x="768" y="652"/>
                  </a:lnTo>
                  <a:lnTo>
                    <a:pt x="761" y="655"/>
                  </a:lnTo>
                  <a:lnTo>
                    <a:pt x="752" y="656"/>
                  </a:lnTo>
                  <a:lnTo>
                    <a:pt x="747" y="655"/>
                  </a:lnTo>
                  <a:lnTo>
                    <a:pt x="743" y="652"/>
                  </a:lnTo>
                  <a:lnTo>
                    <a:pt x="739" y="647"/>
                  </a:lnTo>
                  <a:lnTo>
                    <a:pt x="737" y="641"/>
                  </a:lnTo>
                  <a:lnTo>
                    <a:pt x="735" y="625"/>
                  </a:lnTo>
                  <a:lnTo>
                    <a:pt x="735" y="608"/>
                  </a:lnTo>
                  <a:lnTo>
                    <a:pt x="735" y="600"/>
                  </a:lnTo>
                  <a:lnTo>
                    <a:pt x="735" y="585"/>
                  </a:lnTo>
                  <a:lnTo>
                    <a:pt x="735" y="569"/>
                  </a:lnTo>
                  <a:lnTo>
                    <a:pt x="735" y="553"/>
                  </a:lnTo>
                  <a:lnTo>
                    <a:pt x="733" y="527"/>
                  </a:lnTo>
                  <a:lnTo>
                    <a:pt x="731" y="503"/>
                  </a:lnTo>
                  <a:lnTo>
                    <a:pt x="725" y="480"/>
                  </a:lnTo>
                  <a:lnTo>
                    <a:pt x="720" y="460"/>
                  </a:lnTo>
                  <a:lnTo>
                    <a:pt x="712" y="440"/>
                  </a:lnTo>
                  <a:lnTo>
                    <a:pt x="704" y="421"/>
                  </a:lnTo>
                  <a:lnTo>
                    <a:pt x="695" y="404"/>
                  </a:lnTo>
                  <a:lnTo>
                    <a:pt x="687" y="387"/>
                  </a:lnTo>
                  <a:lnTo>
                    <a:pt x="677" y="369"/>
                  </a:lnTo>
                  <a:lnTo>
                    <a:pt x="668" y="351"/>
                  </a:lnTo>
                  <a:lnTo>
                    <a:pt x="660" y="332"/>
                  </a:lnTo>
                  <a:lnTo>
                    <a:pt x="653" y="312"/>
                  </a:lnTo>
                  <a:lnTo>
                    <a:pt x="647" y="289"/>
                  </a:lnTo>
                  <a:lnTo>
                    <a:pt x="643" y="265"/>
                  </a:lnTo>
                  <a:lnTo>
                    <a:pt x="639" y="239"/>
                  </a:lnTo>
                  <a:lnTo>
                    <a:pt x="639" y="211"/>
                  </a:lnTo>
                  <a:lnTo>
                    <a:pt x="636" y="196"/>
                  </a:lnTo>
                  <a:lnTo>
                    <a:pt x="632" y="180"/>
                  </a:lnTo>
                  <a:lnTo>
                    <a:pt x="628" y="164"/>
                  </a:lnTo>
                  <a:lnTo>
                    <a:pt x="627" y="151"/>
                  </a:lnTo>
                  <a:lnTo>
                    <a:pt x="615" y="137"/>
                  </a:lnTo>
                  <a:lnTo>
                    <a:pt x="600" y="124"/>
                  </a:lnTo>
                  <a:lnTo>
                    <a:pt x="595" y="117"/>
                  </a:lnTo>
                  <a:lnTo>
                    <a:pt x="589" y="109"/>
                  </a:lnTo>
                  <a:lnTo>
                    <a:pt x="585" y="100"/>
                  </a:lnTo>
                  <a:lnTo>
                    <a:pt x="584" y="90"/>
                  </a:lnTo>
                  <a:lnTo>
                    <a:pt x="585" y="82"/>
                  </a:lnTo>
                  <a:lnTo>
                    <a:pt x="588" y="75"/>
                  </a:lnTo>
                  <a:lnTo>
                    <a:pt x="592" y="68"/>
                  </a:lnTo>
                  <a:lnTo>
                    <a:pt x="597" y="63"/>
                  </a:lnTo>
                  <a:lnTo>
                    <a:pt x="601" y="58"/>
                  </a:lnTo>
                  <a:lnTo>
                    <a:pt x="607" y="51"/>
                  </a:lnTo>
                  <a:lnTo>
                    <a:pt x="611" y="44"/>
                  </a:lnTo>
                  <a:lnTo>
                    <a:pt x="615" y="36"/>
                  </a:lnTo>
                  <a:lnTo>
                    <a:pt x="604" y="32"/>
                  </a:lnTo>
                  <a:lnTo>
                    <a:pt x="595" y="28"/>
                  </a:lnTo>
                  <a:lnTo>
                    <a:pt x="585" y="22"/>
                  </a:lnTo>
                  <a:lnTo>
                    <a:pt x="577" y="15"/>
                  </a:lnTo>
                  <a:lnTo>
                    <a:pt x="569" y="10"/>
                  </a:lnTo>
                  <a:lnTo>
                    <a:pt x="561" y="4"/>
                  </a:lnTo>
                  <a:lnTo>
                    <a:pt x="552" y="2"/>
                  </a:lnTo>
                  <a:lnTo>
                    <a:pt x="541" y="0"/>
                  </a:lnTo>
                  <a:lnTo>
                    <a:pt x="534" y="0"/>
                  </a:lnTo>
                  <a:lnTo>
                    <a:pt x="527" y="3"/>
                  </a:lnTo>
                  <a:lnTo>
                    <a:pt x="522" y="6"/>
                  </a:lnTo>
                  <a:lnTo>
                    <a:pt x="518" y="11"/>
                  </a:lnTo>
                  <a:lnTo>
                    <a:pt x="515" y="16"/>
                  </a:lnTo>
                  <a:lnTo>
                    <a:pt x="512" y="22"/>
                  </a:lnTo>
                  <a:lnTo>
                    <a:pt x="511" y="28"/>
                  </a:lnTo>
                  <a:lnTo>
                    <a:pt x="510" y="36"/>
                  </a:lnTo>
                  <a:lnTo>
                    <a:pt x="508" y="51"/>
                  </a:lnTo>
                  <a:lnTo>
                    <a:pt x="507" y="66"/>
                  </a:lnTo>
                  <a:lnTo>
                    <a:pt x="507" y="72"/>
                  </a:lnTo>
                  <a:lnTo>
                    <a:pt x="504" y="79"/>
                  </a:lnTo>
                  <a:lnTo>
                    <a:pt x="503" y="86"/>
                  </a:lnTo>
                  <a:lnTo>
                    <a:pt x="500" y="90"/>
                  </a:lnTo>
                  <a:lnTo>
                    <a:pt x="495" y="96"/>
                  </a:lnTo>
                  <a:lnTo>
                    <a:pt x="490" y="102"/>
                  </a:lnTo>
                  <a:lnTo>
                    <a:pt x="486" y="107"/>
                  </a:lnTo>
                  <a:lnTo>
                    <a:pt x="480" y="111"/>
                  </a:lnTo>
                  <a:lnTo>
                    <a:pt x="470" y="117"/>
                  </a:lnTo>
                  <a:lnTo>
                    <a:pt x="459" y="123"/>
                  </a:lnTo>
                  <a:lnTo>
                    <a:pt x="448" y="127"/>
                  </a:lnTo>
                  <a:lnTo>
                    <a:pt x="438" y="133"/>
                  </a:lnTo>
                  <a:lnTo>
                    <a:pt x="434" y="136"/>
                  </a:lnTo>
                  <a:lnTo>
                    <a:pt x="430" y="140"/>
                  </a:lnTo>
                  <a:lnTo>
                    <a:pt x="426" y="145"/>
                  </a:lnTo>
                  <a:lnTo>
                    <a:pt x="422" y="151"/>
                  </a:lnTo>
                  <a:lnTo>
                    <a:pt x="408" y="165"/>
                  </a:lnTo>
                  <a:lnTo>
                    <a:pt x="398" y="183"/>
                  </a:lnTo>
                  <a:lnTo>
                    <a:pt x="387" y="203"/>
                  </a:lnTo>
                  <a:lnTo>
                    <a:pt x="375" y="221"/>
                  </a:lnTo>
                  <a:lnTo>
                    <a:pt x="368" y="229"/>
                  </a:lnTo>
                  <a:lnTo>
                    <a:pt x="362" y="237"/>
                  </a:lnTo>
                  <a:lnTo>
                    <a:pt x="354" y="245"/>
                  </a:lnTo>
                  <a:lnTo>
                    <a:pt x="346" y="252"/>
                  </a:lnTo>
                  <a:lnTo>
                    <a:pt x="336" y="257"/>
                  </a:lnTo>
                  <a:lnTo>
                    <a:pt x="326" y="261"/>
                  </a:lnTo>
                  <a:lnTo>
                    <a:pt x="314" y="264"/>
                  </a:lnTo>
                  <a:lnTo>
                    <a:pt x="302" y="264"/>
                  </a:lnTo>
                  <a:lnTo>
                    <a:pt x="290" y="265"/>
                  </a:lnTo>
                  <a:lnTo>
                    <a:pt x="279" y="268"/>
                  </a:lnTo>
                  <a:lnTo>
                    <a:pt x="270" y="272"/>
                  </a:lnTo>
                  <a:lnTo>
                    <a:pt x="259" y="279"/>
                  </a:lnTo>
                  <a:lnTo>
                    <a:pt x="250" y="285"/>
                  </a:lnTo>
                  <a:lnTo>
                    <a:pt x="240" y="292"/>
                  </a:lnTo>
                  <a:lnTo>
                    <a:pt x="232" y="301"/>
                  </a:lnTo>
                  <a:lnTo>
                    <a:pt x="223" y="309"/>
                  </a:lnTo>
                  <a:lnTo>
                    <a:pt x="194" y="345"/>
                  </a:lnTo>
                  <a:lnTo>
                    <a:pt x="168" y="373"/>
                  </a:lnTo>
                  <a:lnTo>
                    <a:pt x="159" y="379"/>
                  </a:lnTo>
                  <a:lnTo>
                    <a:pt x="148" y="384"/>
                  </a:lnTo>
                  <a:lnTo>
                    <a:pt x="138" y="388"/>
                  </a:lnTo>
                  <a:lnTo>
                    <a:pt x="126" y="391"/>
                  </a:lnTo>
                  <a:lnTo>
                    <a:pt x="100" y="396"/>
                  </a:lnTo>
                  <a:lnTo>
                    <a:pt x="76" y="400"/>
                  </a:lnTo>
                  <a:lnTo>
                    <a:pt x="66" y="403"/>
                  </a:lnTo>
                  <a:lnTo>
                    <a:pt x="54" y="405"/>
                  </a:lnTo>
                  <a:lnTo>
                    <a:pt x="44" y="409"/>
                  </a:lnTo>
                  <a:lnTo>
                    <a:pt x="35" y="413"/>
                  </a:lnTo>
                  <a:lnTo>
                    <a:pt x="27" y="419"/>
                  </a:lnTo>
                  <a:lnTo>
                    <a:pt x="20" y="427"/>
                  </a:lnTo>
                  <a:lnTo>
                    <a:pt x="15" y="435"/>
                  </a:lnTo>
                  <a:lnTo>
                    <a:pt x="12" y="445"/>
                  </a:lnTo>
                  <a:lnTo>
                    <a:pt x="0" y="457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29" name="Freeform 66"/>
            <p:cNvSpPr>
              <a:spLocks noChangeAspect="1"/>
            </p:cNvSpPr>
            <p:nvPr/>
          </p:nvSpPr>
          <p:spPr bwMode="auto">
            <a:xfrm>
              <a:off x="1014" y="2651"/>
              <a:ext cx="313" cy="220"/>
            </a:xfrm>
            <a:custGeom>
              <a:avLst/>
              <a:gdLst>
                <a:gd name="T0" fmla="*/ 465 w 1024"/>
                <a:gd name="T1" fmla="*/ 681 h 722"/>
                <a:gd name="T2" fmla="*/ 534 w 1024"/>
                <a:gd name="T3" fmla="*/ 641 h 722"/>
                <a:gd name="T4" fmla="*/ 556 w 1024"/>
                <a:gd name="T5" fmla="*/ 603 h 722"/>
                <a:gd name="T6" fmla="*/ 568 w 1024"/>
                <a:gd name="T7" fmla="*/ 538 h 722"/>
                <a:gd name="T8" fmla="*/ 602 w 1024"/>
                <a:gd name="T9" fmla="*/ 513 h 722"/>
                <a:gd name="T10" fmla="*/ 612 w 1024"/>
                <a:gd name="T11" fmla="*/ 446 h 722"/>
                <a:gd name="T12" fmla="*/ 618 w 1024"/>
                <a:gd name="T13" fmla="*/ 389 h 722"/>
                <a:gd name="T14" fmla="*/ 654 w 1024"/>
                <a:gd name="T15" fmla="*/ 350 h 722"/>
                <a:gd name="T16" fmla="*/ 706 w 1024"/>
                <a:gd name="T17" fmla="*/ 331 h 722"/>
                <a:gd name="T18" fmla="*/ 758 w 1024"/>
                <a:gd name="T19" fmla="*/ 338 h 722"/>
                <a:gd name="T20" fmla="*/ 801 w 1024"/>
                <a:gd name="T21" fmla="*/ 354 h 722"/>
                <a:gd name="T22" fmla="*/ 833 w 1024"/>
                <a:gd name="T23" fmla="*/ 303 h 722"/>
                <a:gd name="T24" fmla="*/ 873 w 1024"/>
                <a:gd name="T25" fmla="*/ 276 h 722"/>
                <a:gd name="T26" fmla="*/ 913 w 1024"/>
                <a:gd name="T27" fmla="*/ 274 h 722"/>
                <a:gd name="T28" fmla="*/ 944 w 1024"/>
                <a:gd name="T29" fmla="*/ 293 h 722"/>
                <a:gd name="T30" fmla="*/ 984 w 1024"/>
                <a:gd name="T31" fmla="*/ 280 h 722"/>
                <a:gd name="T32" fmla="*/ 1024 w 1024"/>
                <a:gd name="T33" fmla="*/ 234 h 722"/>
                <a:gd name="T34" fmla="*/ 925 w 1024"/>
                <a:gd name="T35" fmla="*/ 110 h 722"/>
                <a:gd name="T36" fmla="*/ 844 w 1024"/>
                <a:gd name="T37" fmla="*/ 86 h 722"/>
                <a:gd name="T38" fmla="*/ 816 w 1024"/>
                <a:gd name="T39" fmla="*/ 66 h 722"/>
                <a:gd name="T40" fmla="*/ 802 w 1024"/>
                <a:gd name="T41" fmla="*/ 21 h 722"/>
                <a:gd name="T42" fmla="*/ 778 w 1024"/>
                <a:gd name="T43" fmla="*/ 0 h 722"/>
                <a:gd name="T44" fmla="*/ 746 w 1024"/>
                <a:gd name="T45" fmla="*/ 9 h 722"/>
                <a:gd name="T46" fmla="*/ 689 w 1024"/>
                <a:gd name="T47" fmla="*/ 54 h 722"/>
                <a:gd name="T48" fmla="*/ 609 w 1024"/>
                <a:gd name="T49" fmla="*/ 56 h 722"/>
                <a:gd name="T50" fmla="*/ 489 w 1024"/>
                <a:gd name="T51" fmla="*/ 82 h 722"/>
                <a:gd name="T52" fmla="*/ 470 w 1024"/>
                <a:gd name="T53" fmla="*/ 112 h 722"/>
                <a:gd name="T54" fmla="*/ 421 w 1024"/>
                <a:gd name="T55" fmla="*/ 125 h 722"/>
                <a:gd name="T56" fmla="*/ 400 w 1024"/>
                <a:gd name="T57" fmla="*/ 112 h 722"/>
                <a:gd name="T58" fmla="*/ 376 w 1024"/>
                <a:gd name="T59" fmla="*/ 85 h 722"/>
                <a:gd name="T60" fmla="*/ 354 w 1024"/>
                <a:gd name="T61" fmla="*/ 88 h 722"/>
                <a:gd name="T62" fmla="*/ 319 w 1024"/>
                <a:gd name="T63" fmla="*/ 124 h 722"/>
                <a:gd name="T64" fmla="*/ 293 w 1024"/>
                <a:gd name="T65" fmla="*/ 145 h 722"/>
                <a:gd name="T66" fmla="*/ 261 w 1024"/>
                <a:gd name="T67" fmla="*/ 197 h 722"/>
                <a:gd name="T68" fmla="*/ 207 w 1024"/>
                <a:gd name="T69" fmla="*/ 225 h 722"/>
                <a:gd name="T70" fmla="*/ 88 w 1024"/>
                <a:gd name="T71" fmla="*/ 250 h 722"/>
                <a:gd name="T72" fmla="*/ 19 w 1024"/>
                <a:gd name="T73" fmla="*/ 282 h 722"/>
                <a:gd name="T74" fmla="*/ 0 w 1024"/>
                <a:gd name="T75" fmla="*/ 330 h 722"/>
                <a:gd name="T76" fmla="*/ 20 w 1024"/>
                <a:gd name="T77" fmla="*/ 375 h 722"/>
                <a:gd name="T78" fmla="*/ 43 w 1024"/>
                <a:gd name="T79" fmla="*/ 417 h 722"/>
                <a:gd name="T80" fmla="*/ 31 w 1024"/>
                <a:gd name="T81" fmla="*/ 438 h 722"/>
                <a:gd name="T82" fmla="*/ 48 w 1024"/>
                <a:gd name="T83" fmla="*/ 470 h 722"/>
                <a:gd name="T84" fmla="*/ 101 w 1024"/>
                <a:gd name="T85" fmla="*/ 490 h 722"/>
                <a:gd name="T86" fmla="*/ 152 w 1024"/>
                <a:gd name="T87" fmla="*/ 503 h 722"/>
                <a:gd name="T88" fmla="*/ 173 w 1024"/>
                <a:gd name="T89" fmla="*/ 551 h 722"/>
                <a:gd name="T90" fmla="*/ 183 w 1024"/>
                <a:gd name="T91" fmla="*/ 653 h 722"/>
                <a:gd name="T92" fmla="*/ 211 w 1024"/>
                <a:gd name="T93" fmla="*/ 706 h 722"/>
                <a:gd name="T94" fmla="*/ 240 w 1024"/>
                <a:gd name="T95" fmla="*/ 721 h 722"/>
                <a:gd name="T96" fmla="*/ 281 w 1024"/>
                <a:gd name="T97" fmla="*/ 711 h 722"/>
                <a:gd name="T98" fmla="*/ 372 w 1024"/>
                <a:gd name="T99" fmla="*/ 662 h 722"/>
                <a:gd name="T100" fmla="*/ 410 w 1024"/>
                <a:gd name="T101" fmla="*/ 669 h 722"/>
                <a:gd name="T102" fmla="*/ 452 w 1024"/>
                <a:gd name="T103" fmla="*/ 703 h 7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4"/>
                <a:gd name="T157" fmla="*/ 0 h 722"/>
                <a:gd name="T158" fmla="*/ 1024 w 1024"/>
                <a:gd name="T159" fmla="*/ 722 h 7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4" h="722">
                  <a:moveTo>
                    <a:pt x="452" y="703"/>
                  </a:moveTo>
                  <a:lnTo>
                    <a:pt x="453" y="697"/>
                  </a:lnTo>
                  <a:lnTo>
                    <a:pt x="456" y="691"/>
                  </a:lnTo>
                  <a:lnTo>
                    <a:pt x="460" y="686"/>
                  </a:lnTo>
                  <a:lnTo>
                    <a:pt x="465" y="681"/>
                  </a:lnTo>
                  <a:lnTo>
                    <a:pt x="478" y="671"/>
                  </a:lnTo>
                  <a:lnTo>
                    <a:pt x="496" y="662"/>
                  </a:lnTo>
                  <a:lnTo>
                    <a:pt x="512" y="654"/>
                  </a:lnTo>
                  <a:lnTo>
                    <a:pt x="528" y="645"/>
                  </a:lnTo>
                  <a:lnTo>
                    <a:pt x="534" y="641"/>
                  </a:lnTo>
                  <a:lnTo>
                    <a:pt x="540" y="635"/>
                  </a:lnTo>
                  <a:lnTo>
                    <a:pt x="545" y="631"/>
                  </a:lnTo>
                  <a:lnTo>
                    <a:pt x="548" y="625"/>
                  </a:lnTo>
                  <a:lnTo>
                    <a:pt x="553" y="614"/>
                  </a:lnTo>
                  <a:lnTo>
                    <a:pt x="556" y="603"/>
                  </a:lnTo>
                  <a:lnTo>
                    <a:pt x="558" y="593"/>
                  </a:lnTo>
                  <a:lnTo>
                    <a:pt x="560" y="582"/>
                  </a:lnTo>
                  <a:lnTo>
                    <a:pt x="562" y="562"/>
                  </a:lnTo>
                  <a:lnTo>
                    <a:pt x="565" y="546"/>
                  </a:lnTo>
                  <a:lnTo>
                    <a:pt x="568" y="538"/>
                  </a:lnTo>
                  <a:lnTo>
                    <a:pt x="572" y="531"/>
                  </a:lnTo>
                  <a:lnTo>
                    <a:pt x="576" y="525"/>
                  </a:lnTo>
                  <a:lnTo>
                    <a:pt x="582" y="521"/>
                  </a:lnTo>
                  <a:lnTo>
                    <a:pt x="592" y="517"/>
                  </a:lnTo>
                  <a:lnTo>
                    <a:pt x="602" y="513"/>
                  </a:lnTo>
                  <a:lnTo>
                    <a:pt x="616" y="511"/>
                  </a:lnTo>
                  <a:lnTo>
                    <a:pt x="632" y="511"/>
                  </a:lnTo>
                  <a:lnTo>
                    <a:pt x="629" y="497"/>
                  </a:lnTo>
                  <a:lnTo>
                    <a:pt x="620" y="471"/>
                  </a:lnTo>
                  <a:lnTo>
                    <a:pt x="612" y="446"/>
                  </a:lnTo>
                  <a:lnTo>
                    <a:pt x="608" y="433"/>
                  </a:lnTo>
                  <a:lnTo>
                    <a:pt x="609" y="421"/>
                  </a:lnTo>
                  <a:lnTo>
                    <a:pt x="610" y="409"/>
                  </a:lnTo>
                  <a:lnTo>
                    <a:pt x="614" y="398"/>
                  </a:lnTo>
                  <a:lnTo>
                    <a:pt x="618" y="389"/>
                  </a:lnTo>
                  <a:lnTo>
                    <a:pt x="624" y="379"/>
                  </a:lnTo>
                  <a:lnTo>
                    <a:pt x="630" y="371"/>
                  </a:lnTo>
                  <a:lnTo>
                    <a:pt x="637" y="363"/>
                  </a:lnTo>
                  <a:lnTo>
                    <a:pt x="646" y="357"/>
                  </a:lnTo>
                  <a:lnTo>
                    <a:pt x="654" y="350"/>
                  </a:lnTo>
                  <a:lnTo>
                    <a:pt x="664" y="345"/>
                  </a:lnTo>
                  <a:lnTo>
                    <a:pt x="674" y="341"/>
                  </a:lnTo>
                  <a:lnTo>
                    <a:pt x="684" y="337"/>
                  </a:lnTo>
                  <a:lnTo>
                    <a:pt x="696" y="334"/>
                  </a:lnTo>
                  <a:lnTo>
                    <a:pt x="706" y="331"/>
                  </a:lnTo>
                  <a:lnTo>
                    <a:pt x="717" y="330"/>
                  </a:lnTo>
                  <a:lnTo>
                    <a:pt x="729" y="330"/>
                  </a:lnTo>
                  <a:lnTo>
                    <a:pt x="740" y="331"/>
                  </a:lnTo>
                  <a:lnTo>
                    <a:pt x="749" y="334"/>
                  </a:lnTo>
                  <a:lnTo>
                    <a:pt x="758" y="338"/>
                  </a:lnTo>
                  <a:lnTo>
                    <a:pt x="766" y="343"/>
                  </a:lnTo>
                  <a:lnTo>
                    <a:pt x="784" y="355"/>
                  </a:lnTo>
                  <a:lnTo>
                    <a:pt x="801" y="366"/>
                  </a:lnTo>
                  <a:lnTo>
                    <a:pt x="801" y="361"/>
                  </a:lnTo>
                  <a:lnTo>
                    <a:pt x="801" y="354"/>
                  </a:lnTo>
                  <a:lnTo>
                    <a:pt x="804" y="347"/>
                  </a:lnTo>
                  <a:lnTo>
                    <a:pt x="806" y="341"/>
                  </a:lnTo>
                  <a:lnTo>
                    <a:pt x="810" y="334"/>
                  </a:lnTo>
                  <a:lnTo>
                    <a:pt x="820" y="318"/>
                  </a:lnTo>
                  <a:lnTo>
                    <a:pt x="833" y="303"/>
                  </a:lnTo>
                  <a:lnTo>
                    <a:pt x="841" y="297"/>
                  </a:lnTo>
                  <a:lnTo>
                    <a:pt x="848" y="290"/>
                  </a:lnTo>
                  <a:lnTo>
                    <a:pt x="856" y="285"/>
                  </a:lnTo>
                  <a:lnTo>
                    <a:pt x="865" y="280"/>
                  </a:lnTo>
                  <a:lnTo>
                    <a:pt x="873" y="276"/>
                  </a:lnTo>
                  <a:lnTo>
                    <a:pt x="881" y="273"/>
                  </a:lnTo>
                  <a:lnTo>
                    <a:pt x="889" y="270"/>
                  </a:lnTo>
                  <a:lnTo>
                    <a:pt x="897" y="270"/>
                  </a:lnTo>
                  <a:lnTo>
                    <a:pt x="905" y="272"/>
                  </a:lnTo>
                  <a:lnTo>
                    <a:pt x="913" y="274"/>
                  </a:lnTo>
                  <a:lnTo>
                    <a:pt x="918" y="278"/>
                  </a:lnTo>
                  <a:lnTo>
                    <a:pt x="924" y="282"/>
                  </a:lnTo>
                  <a:lnTo>
                    <a:pt x="930" y="286"/>
                  </a:lnTo>
                  <a:lnTo>
                    <a:pt x="936" y="290"/>
                  </a:lnTo>
                  <a:lnTo>
                    <a:pt x="944" y="293"/>
                  </a:lnTo>
                  <a:lnTo>
                    <a:pt x="952" y="294"/>
                  </a:lnTo>
                  <a:lnTo>
                    <a:pt x="960" y="293"/>
                  </a:lnTo>
                  <a:lnTo>
                    <a:pt x="968" y="289"/>
                  </a:lnTo>
                  <a:lnTo>
                    <a:pt x="976" y="285"/>
                  </a:lnTo>
                  <a:lnTo>
                    <a:pt x="984" y="280"/>
                  </a:lnTo>
                  <a:lnTo>
                    <a:pt x="992" y="273"/>
                  </a:lnTo>
                  <a:lnTo>
                    <a:pt x="1001" y="269"/>
                  </a:lnTo>
                  <a:lnTo>
                    <a:pt x="1012" y="265"/>
                  </a:lnTo>
                  <a:lnTo>
                    <a:pt x="1024" y="264"/>
                  </a:lnTo>
                  <a:lnTo>
                    <a:pt x="1024" y="234"/>
                  </a:lnTo>
                  <a:lnTo>
                    <a:pt x="1000" y="208"/>
                  </a:lnTo>
                  <a:lnTo>
                    <a:pt x="966" y="165"/>
                  </a:lnTo>
                  <a:lnTo>
                    <a:pt x="949" y="144"/>
                  </a:lnTo>
                  <a:lnTo>
                    <a:pt x="934" y="125"/>
                  </a:lnTo>
                  <a:lnTo>
                    <a:pt x="925" y="110"/>
                  </a:lnTo>
                  <a:lnTo>
                    <a:pt x="921" y="101"/>
                  </a:lnTo>
                  <a:lnTo>
                    <a:pt x="898" y="100"/>
                  </a:lnTo>
                  <a:lnTo>
                    <a:pt x="870" y="94"/>
                  </a:lnTo>
                  <a:lnTo>
                    <a:pt x="857" y="90"/>
                  </a:lnTo>
                  <a:lnTo>
                    <a:pt x="844" y="86"/>
                  </a:lnTo>
                  <a:lnTo>
                    <a:pt x="833" y="82"/>
                  </a:lnTo>
                  <a:lnTo>
                    <a:pt x="825" y="77"/>
                  </a:lnTo>
                  <a:lnTo>
                    <a:pt x="821" y="74"/>
                  </a:lnTo>
                  <a:lnTo>
                    <a:pt x="817" y="70"/>
                  </a:lnTo>
                  <a:lnTo>
                    <a:pt x="816" y="66"/>
                  </a:lnTo>
                  <a:lnTo>
                    <a:pt x="813" y="60"/>
                  </a:lnTo>
                  <a:lnTo>
                    <a:pt x="810" y="48"/>
                  </a:lnTo>
                  <a:lnTo>
                    <a:pt x="806" y="34"/>
                  </a:lnTo>
                  <a:lnTo>
                    <a:pt x="805" y="28"/>
                  </a:lnTo>
                  <a:lnTo>
                    <a:pt x="802" y="21"/>
                  </a:lnTo>
                  <a:lnTo>
                    <a:pt x="800" y="14"/>
                  </a:lnTo>
                  <a:lnTo>
                    <a:pt x="796" y="9"/>
                  </a:lnTo>
                  <a:lnTo>
                    <a:pt x="792" y="5"/>
                  </a:lnTo>
                  <a:lnTo>
                    <a:pt x="786" y="2"/>
                  </a:lnTo>
                  <a:lnTo>
                    <a:pt x="778" y="0"/>
                  </a:lnTo>
                  <a:lnTo>
                    <a:pt x="770" y="0"/>
                  </a:lnTo>
                  <a:lnTo>
                    <a:pt x="764" y="0"/>
                  </a:lnTo>
                  <a:lnTo>
                    <a:pt x="758" y="1"/>
                  </a:lnTo>
                  <a:lnTo>
                    <a:pt x="752" y="5"/>
                  </a:lnTo>
                  <a:lnTo>
                    <a:pt x="746" y="9"/>
                  </a:lnTo>
                  <a:lnTo>
                    <a:pt x="734" y="18"/>
                  </a:lnTo>
                  <a:lnTo>
                    <a:pt x="724" y="29"/>
                  </a:lnTo>
                  <a:lnTo>
                    <a:pt x="710" y="40"/>
                  </a:lnTo>
                  <a:lnTo>
                    <a:pt x="697" y="50"/>
                  </a:lnTo>
                  <a:lnTo>
                    <a:pt x="689" y="54"/>
                  </a:lnTo>
                  <a:lnTo>
                    <a:pt x="681" y="57"/>
                  </a:lnTo>
                  <a:lnTo>
                    <a:pt x="672" y="58"/>
                  </a:lnTo>
                  <a:lnTo>
                    <a:pt x="662" y="60"/>
                  </a:lnTo>
                  <a:lnTo>
                    <a:pt x="637" y="58"/>
                  </a:lnTo>
                  <a:lnTo>
                    <a:pt x="609" y="56"/>
                  </a:lnTo>
                  <a:lnTo>
                    <a:pt x="582" y="52"/>
                  </a:lnTo>
                  <a:lnTo>
                    <a:pt x="560" y="48"/>
                  </a:lnTo>
                  <a:lnTo>
                    <a:pt x="493" y="48"/>
                  </a:lnTo>
                  <a:lnTo>
                    <a:pt x="493" y="66"/>
                  </a:lnTo>
                  <a:lnTo>
                    <a:pt x="489" y="82"/>
                  </a:lnTo>
                  <a:lnTo>
                    <a:pt x="486" y="89"/>
                  </a:lnTo>
                  <a:lnTo>
                    <a:pt x="484" y="96"/>
                  </a:lnTo>
                  <a:lnTo>
                    <a:pt x="480" y="101"/>
                  </a:lnTo>
                  <a:lnTo>
                    <a:pt x="476" y="106"/>
                  </a:lnTo>
                  <a:lnTo>
                    <a:pt x="470" y="112"/>
                  </a:lnTo>
                  <a:lnTo>
                    <a:pt x="465" y="116"/>
                  </a:lnTo>
                  <a:lnTo>
                    <a:pt x="460" y="118"/>
                  </a:lnTo>
                  <a:lnTo>
                    <a:pt x="453" y="121"/>
                  </a:lnTo>
                  <a:lnTo>
                    <a:pt x="438" y="125"/>
                  </a:lnTo>
                  <a:lnTo>
                    <a:pt x="421" y="125"/>
                  </a:lnTo>
                  <a:lnTo>
                    <a:pt x="417" y="125"/>
                  </a:lnTo>
                  <a:lnTo>
                    <a:pt x="413" y="124"/>
                  </a:lnTo>
                  <a:lnTo>
                    <a:pt x="409" y="122"/>
                  </a:lnTo>
                  <a:lnTo>
                    <a:pt x="406" y="118"/>
                  </a:lnTo>
                  <a:lnTo>
                    <a:pt x="400" y="112"/>
                  </a:lnTo>
                  <a:lnTo>
                    <a:pt x="394" y="105"/>
                  </a:lnTo>
                  <a:lnTo>
                    <a:pt x="389" y="97"/>
                  </a:lnTo>
                  <a:lnTo>
                    <a:pt x="382" y="90"/>
                  </a:lnTo>
                  <a:lnTo>
                    <a:pt x="378" y="88"/>
                  </a:lnTo>
                  <a:lnTo>
                    <a:pt x="376" y="85"/>
                  </a:lnTo>
                  <a:lnTo>
                    <a:pt x="372" y="84"/>
                  </a:lnTo>
                  <a:lnTo>
                    <a:pt x="368" y="84"/>
                  </a:lnTo>
                  <a:lnTo>
                    <a:pt x="362" y="84"/>
                  </a:lnTo>
                  <a:lnTo>
                    <a:pt x="358" y="85"/>
                  </a:lnTo>
                  <a:lnTo>
                    <a:pt x="354" y="88"/>
                  </a:lnTo>
                  <a:lnTo>
                    <a:pt x="350" y="90"/>
                  </a:lnTo>
                  <a:lnTo>
                    <a:pt x="344" y="98"/>
                  </a:lnTo>
                  <a:lnTo>
                    <a:pt x="336" y="108"/>
                  </a:lnTo>
                  <a:lnTo>
                    <a:pt x="328" y="117"/>
                  </a:lnTo>
                  <a:lnTo>
                    <a:pt x="319" y="124"/>
                  </a:lnTo>
                  <a:lnTo>
                    <a:pt x="313" y="128"/>
                  </a:lnTo>
                  <a:lnTo>
                    <a:pt x="308" y="129"/>
                  </a:lnTo>
                  <a:lnTo>
                    <a:pt x="301" y="132"/>
                  </a:lnTo>
                  <a:lnTo>
                    <a:pt x="295" y="132"/>
                  </a:lnTo>
                  <a:lnTo>
                    <a:pt x="293" y="145"/>
                  </a:lnTo>
                  <a:lnTo>
                    <a:pt x="289" y="158"/>
                  </a:lnTo>
                  <a:lnTo>
                    <a:pt x="284" y="169"/>
                  </a:lnTo>
                  <a:lnTo>
                    <a:pt x="277" y="180"/>
                  </a:lnTo>
                  <a:lnTo>
                    <a:pt x="269" y="189"/>
                  </a:lnTo>
                  <a:lnTo>
                    <a:pt x="261" y="197"/>
                  </a:lnTo>
                  <a:lnTo>
                    <a:pt x="252" y="204"/>
                  </a:lnTo>
                  <a:lnTo>
                    <a:pt x="241" y="210"/>
                  </a:lnTo>
                  <a:lnTo>
                    <a:pt x="231" y="216"/>
                  </a:lnTo>
                  <a:lnTo>
                    <a:pt x="219" y="221"/>
                  </a:lnTo>
                  <a:lnTo>
                    <a:pt x="207" y="225"/>
                  </a:lnTo>
                  <a:lnTo>
                    <a:pt x="193" y="229"/>
                  </a:lnTo>
                  <a:lnTo>
                    <a:pt x="168" y="234"/>
                  </a:lnTo>
                  <a:lnTo>
                    <a:pt x="141" y="240"/>
                  </a:lnTo>
                  <a:lnTo>
                    <a:pt x="115" y="245"/>
                  </a:lnTo>
                  <a:lnTo>
                    <a:pt x="88" y="250"/>
                  </a:lnTo>
                  <a:lnTo>
                    <a:pt x="65" y="257"/>
                  </a:lnTo>
                  <a:lnTo>
                    <a:pt x="44" y="265"/>
                  </a:lnTo>
                  <a:lnTo>
                    <a:pt x="35" y="270"/>
                  </a:lnTo>
                  <a:lnTo>
                    <a:pt x="25" y="276"/>
                  </a:lnTo>
                  <a:lnTo>
                    <a:pt x="19" y="282"/>
                  </a:lnTo>
                  <a:lnTo>
                    <a:pt x="12" y="290"/>
                  </a:lnTo>
                  <a:lnTo>
                    <a:pt x="7" y="298"/>
                  </a:lnTo>
                  <a:lnTo>
                    <a:pt x="3" y="307"/>
                  </a:lnTo>
                  <a:lnTo>
                    <a:pt x="1" y="318"/>
                  </a:lnTo>
                  <a:lnTo>
                    <a:pt x="0" y="330"/>
                  </a:lnTo>
                  <a:lnTo>
                    <a:pt x="1" y="345"/>
                  </a:lnTo>
                  <a:lnTo>
                    <a:pt x="3" y="355"/>
                  </a:lnTo>
                  <a:lnTo>
                    <a:pt x="7" y="365"/>
                  </a:lnTo>
                  <a:lnTo>
                    <a:pt x="13" y="371"/>
                  </a:lnTo>
                  <a:lnTo>
                    <a:pt x="20" y="375"/>
                  </a:lnTo>
                  <a:lnTo>
                    <a:pt x="28" y="379"/>
                  </a:lnTo>
                  <a:lnTo>
                    <a:pt x="37" y="382"/>
                  </a:lnTo>
                  <a:lnTo>
                    <a:pt x="48" y="385"/>
                  </a:lnTo>
                  <a:lnTo>
                    <a:pt x="48" y="409"/>
                  </a:lnTo>
                  <a:lnTo>
                    <a:pt x="43" y="417"/>
                  </a:lnTo>
                  <a:lnTo>
                    <a:pt x="37" y="423"/>
                  </a:lnTo>
                  <a:lnTo>
                    <a:pt x="35" y="427"/>
                  </a:lnTo>
                  <a:lnTo>
                    <a:pt x="32" y="430"/>
                  </a:lnTo>
                  <a:lnTo>
                    <a:pt x="31" y="434"/>
                  </a:lnTo>
                  <a:lnTo>
                    <a:pt x="31" y="438"/>
                  </a:lnTo>
                  <a:lnTo>
                    <a:pt x="31" y="446"/>
                  </a:lnTo>
                  <a:lnTo>
                    <a:pt x="33" y="453"/>
                  </a:lnTo>
                  <a:lnTo>
                    <a:pt x="37" y="459"/>
                  </a:lnTo>
                  <a:lnTo>
                    <a:pt x="41" y="465"/>
                  </a:lnTo>
                  <a:lnTo>
                    <a:pt x="48" y="470"/>
                  </a:lnTo>
                  <a:lnTo>
                    <a:pt x="55" y="474"/>
                  </a:lnTo>
                  <a:lnTo>
                    <a:pt x="61" y="478"/>
                  </a:lnTo>
                  <a:lnTo>
                    <a:pt x="69" y="482"/>
                  </a:lnTo>
                  <a:lnTo>
                    <a:pt x="85" y="487"/>
                  </a:lnTo>
                  <a:lnTo>
                    <a:pt x="101" y="490"/>
                  </a:lnTo>
                  <a:lnTo>
                    <a:pt x="116" y="493"/>
                  </a:lnTo>
                  <a:lnTo>
                    <a:pt x="127" y="493"/>
                  </a:lnTo>
                  <a:lnTo>
                    <a:pt x="136" y="494"/>
                  </a:lnTo>
                  <a:lnTo>
                    <a:pt x="144" y="498"/>
                  </a:lnTo>
                  <a:lnTo>
                    <a:pt x="152" y="503"/>
                  </a:lnTo>
                  <a:lnTo>
                    <a:pt x="157" y="510"/>
                  </a:lnTo>
                  <a:lnTo>
                    <a:pt x="163" y="519"/>
                  </a:lnTo>
                  <a:lnTo>
                    <a:pt x="168" y="529"/>
                  </a:lnTo>
                  <a:lnTo>
                    <a:pt x="171" y="539"/>
                  </a:lnTo>
                  <a:lnTo>
                    <a:pt x="173" y="551"/>
                  </a:lnTo>
                  <a:lnTo>
                    <a:pt x="177" y="575"/>
                  </a:lnTo>
                  <a:lnTo>
                    <a:pt x="180" y="599"/>
                  </a:lnTo>
                  <a:lnTo>
                    <a:pt x="180" y="621"/>
                  </a:lnTo>
                  <a:lnTo>
                    <a:pt x="181" y="637"/>
                  </a:lnTo>
                  <a:lnTo>
                    <a:pt x="183" y="653"/>
                  </a:lnTo>
                  <a:lnTo>
                    <a:pt x="185" y="669"/>
                  </a:lnTo>
                  <a:lnTo>
                    <a:pt x="192" y="682"/>
                  </a:lnTo>
                  <a:lnTo>
                    <a:pt x="200" y="695"/>
                  </a:lnTo>
                  <a:lnTo>
                    <a:pt x="205" y="701"/>
                  </a:lnTo>
                  <a:lnTo>
                    <a:pt x="211" y="706"/>
                  </a:lnTo>
                  <a:lnTo>
                    <a:pt x="216" y="710"/>
                  </a:lnTo>
                  <a:lnTo>
                    <a:pt x="221" y="714"/>
                  </a:lnTo>
                  <a:lnTo>
                    <a:pt x="228" y="718"/>
                  </a:lnTo>
                  <a:lnTo>
                    <a:pt x="233" y="719"/>
                  </a:lnTo>
                  <a:lnTo>
                    <a:pt x="240" y="721"/>
                  </a:lnTo>
                  <a:lnTo>
                    <a:pt x="247" y="722"/>
                  </a:lnTo>
                  <a:lnTo>
                    <a:pt x="255" y="721"/>
                  </a:lnTo>
                  <a:lnTo>
                    <a:pt x="264" y="719"/>
                  </a:lnTo>
                  <a:lnTo>
                    <a:pt x="272" y="715"/>
                  </a:lnTo>
                  <a:lnTo>
                    <a:pt x="281" y="711"/>
                  </a:lnTo>
                  <a:lnTo>
                    <a:pt x="301" y="701"/>
                  </a:lnTo>
                  <a:lnTo>
                    <a:pt x="321" y="689"/>
                  </a:lnTo>
                  <a:lnTo>
                    <a:pt x="341" y="677"/>
                  </a:lnTo>
                  <a:lnTo>
                    <a:pt x="362" y="666"/>
                  </a:lnTo>
                  <a:lnTo>
                    <a:pt x="372" y="662"/>
                  </a:lnTo>
                  <a:lnTo>
                    <a:pt x="382" y="658"/>
                  </a:lnTo>
                  <a:lnTo>
                    <a:pt x="393" y="657"/>
                  </a:lnTo>
                  <a:lnTo>
                    <a:pt x="404" y="655"/>
                  </a:lnTo>
                  <a:lnTo>
                    <a:pt x="405" y="661"/>
                  </a:lnTo>
                  <a:lnTo>
                    <a:pt x="410" y="669"/>
                  </a:lnTo>
                  <a:lnTo>
                    <a:pt x="418" y="678"/>
                  </a:lnTo>
                  <a:lnTo>
                    <a:pt x="428" y="687"/>
                  </a:lnTo>
                  <a:lnTo>
                    <a:pt x="444" y="703"/>
                  </a:lnTo>
                  <a:lnTo>
                    <a:pt x="452" y="710"/>
                  </a:lnTo>
                  <a:lnTo>
                    <a:pt x="452" y="703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0" name="Freeform 67"/>
            <p:cNvSpPr>
              <a:spLocks noChangeAspect="1"/>
            </p:cNvSpPr>
            <p:nvPr/>
          </p:nvSpPr>
          <p:spPr bwMode="auto">
            <a:xfrm>
              <a:off x="869" y="2943"/>
              <a:ext cx="331" cy="313"/>
            </a:xfrm>
            <a:custGeom>
              <a:avLst/>
              <a:gdLst>
                <a:gd name="T0" fmla="*/ 695 w 1084"/>
                <a:gd name="T1" fmla="*/ 323 h 1024"/>
                <a:gd name="T2" fmla="*/ 769 w 1084"/>
                <a:gd name="T3" fmla="*/ 359 h 1024"/>
                <a:gd name="T4" fmla="*/ 928 w 1084"/>
                <a:gd name="T5" fmla="*/ 392 h 1024"/>
                <a:gd name="T6" fmla="*/ 929 w 1084"/>
                <a:gd name="T7" fmla="*/ 378 h 1024"/>
                <a:gd name="T8" fmla="*/ 921 w 1084"/>
                <a:gd name="T9" fmla="*/ 394 h 1024"/>
                <a:gd name="T10" fmla="*/ 889 w 1084"/>
                <a:gd name="T11" fmla="*/ 424 h 1024"/>
                <a:gd name="T12" fmla="*/ 889 w 1084"/>
                <a:gd name="T13" fmla="*/ 462 h 1024"/>
                <a:gd name="T14" fmla="*/ 917 w 1084"/>
                <a:gd name="T15" fmla="*/ 507 h 1024"/>
                <a:gd name="T16" fmla="*/ 996 w 1084"/>
                <a:gd name="T17" fmla="*/ 591 h 1024"/>
                <a:gd name="T18" fmla="*/ 1041 w 1084"/>
                <a:gd name="T19" fmla="*/ 716 h 1024"/>
                <a:gd name="T20" fmla="*/ 1084 w 1084"/>
                <a:gd name="T21" fmla="*/ 801 h 1024"/>
                <a:gd name="T22" fmla="*/ 1058 w 1084"/>
                <a:gd name="T23" fmla="*/ 825 h 1024"/>
                <a:gd name="T24" fmla="*/ 980 w 1084"/>
                <a:gd name="T25" fmla="*/ 848 h 1024"/>
                <a:gd name="T26" fmla="*/ 889 w 1084"/>
                <a:gd name="T27" fmla="*/ 872 h 1024"/>
                <a:gd name="T28" fmla="*/ 834 w 1084"/>
                <a:gd name="T29" fmla="*/ 864 h 1024"/>
                <a:gd name="T30" fmla="*/ 792 w 1084"/>
                <a:gd name="T31" fmla="*/ 856 h 1024"/>
                <a:gd name="T32" fmla="*/ 725 w 1084"/>
                <a:gd name="T33" fmla="*/ 881 h 1024"/>
                <a:gd name="T34" fmla="*/ 667 w 1084"/>
                <a:gd name="T35" fmla="*/ 889 h 1024"/>
                <a:gd name="T36" fmla="*/ 636 w 1084"/>
                <a:gd name="T37" fmla="*/ 907 h 1024"/>
                <a:gd name="T38" fmla="*/ 605 w 1084"/>
                <a:gd name="T39" fmla="*/ 968 h 1024"/>
                <a:gd name="T40" fmla="*/ 580 w 1084"/>
                <a:gd name="T41" fmla="*/ 1011 h 1024"/>
                <a:gd name="T42" fmla="*/ 551 w 1084"/>
                <a:gd name="T43" fmla="*/ 1024 h 1024"/>
                <a:gd name="T44" fmla="*/ 504 w 1084"/>
                <a:gd name="T45" fmla="*/ 1015 h 1024"/>
                <a:gd name="T46" fmla="*/ 471 w 1084"/>
                <a:gd name="T47" fmla="*/ 911 h 1024"/>
                <a:gd name="T48" fmla="*/ 471 w 1084"/>
                <a:gd name="T49" fmla="*/ 845 h 1024"/>
                <a:gd name="T50" fmla="*/ 461 w 1084"/>
                <a:gd name="T51" fmla="*/ 827 h 1024"/>
                <a:gd name="T52" fmla="*/ 380 w 1084"/>
                <a:gd name="T53" fmla="*/ 687 h 1024"/>
                <a:gd name="T54" fmla="*/ 323 w 1084"/>
                <a:gd name="T55" fmla="*/ 679 h 1024"/>
                <a:gd name="T56" fmla="*/ 311 w 1084"/>
                <a:gd name="T57" fmla="*/ 641 h 1024"/>
                <a:gd name="T58" fmla="*/ 299 w 1084"/>
                <a:gd name="T59" fmla="*/ 597 h 1024"/>
                <a:gd name="T60" fmla="*/ 253 w 1084"/>
                <a:gd name="T61" fmla="*/ 596 h 1024"/>
                <a:gd name="T62" fmla="*/ 220 w 1084"/>
                <a:gd name="T63" fmla="*/ 583 h 1024"/>
                <a:gd name="T64" fmla="*/ 213 w 1084"/>
                <a:gd name="T65" fmla="*/ 548 h 1024"/>
                <a:gd name="T66" fmla="*/ 244 w 1084"/>
                <a:gd name="T67" fmla="*/ 513 h 1024"/>
                <a:gd name="T68" fmla="*/ 259 w 1084"/>
                <a:gd name="T69" fmla="*/ 482 h 1024"/>
                <a:gd name="T70" fmla="*/ 233 w 1084"/>
                <a:gd name="T71" fmla="*/ 415 h 1024"/>
                <a:gd name="T72" fmla="*/ 152 w 1084"/>
                <a:gd name="T73" fmla="*/ 362 h 1024"/>
                <a:gd name="T74" fmla="*/ 109 w 1084"/>
                <a:gd name="T75" fmla="*/ 318 h 1024"/>
                <a:gd name="T76" fmla="*/ 48 w 1084"/>
                <a:gd name="T77" fmla="*/ 291 h 1024"/>
                <a:gd name="T78" fmla="*/ 8 w 1084"/>
                <a:gd name="T79" fmla="*/ 266 h 1024"/>
                <a:gd name="T80" fmla="*/ 3 w 1084"/>
                <a:gd name="T81" fmla="*/ 204 h 1024"/>
                <a:gd name="T82" fmla="*/ 18 w 1084"/>
                <a:gd name="T83" fmla="*/ 154 h 1024"/>
                <a:gd name="T84" fmla="*/ 19 w 1084"/>
                <a:gd name="T85" fmla="*/ 96 h 1024"/>
                <a:gd name="T86" fmla="*/ 176 w 1084"/>
                <a:gd name="T87" fmla="*/ 2 h 1024"/>
                <a:gd name="T88" fmla="*/ 217 w 1084"/>
                <a:gd name="T89" fmla="*/ 7 h 1024"/>
                <a:gd name="T90" fmla="*/ 283 w 1084"/>
                <a:gd name="T91" fmla="*/ 68 h 1024"/>
                <a:gd name="T92" fmla="*/ 324 w 1084"/>
                <a:gd name="T93" fmla="*/ 111 h 1024"/>
                <a:gd name="T94" fmla="*/ 393 w 1084"/>
                <a:gd name="T95" fmla="*/ 124 h 1024"/>
                <a:gd name="T96" fmla="*/ 425 w 1084"/>
                <a:gd name="T97" fmla="*/ 152 h 1024"/>
                <a:gd name="T98" fmla="*/ 443 w 1084"/>
                <a:gd name="T99" fmla="*/ 198 h 1024"/>
                <a:gd name="T100" fmla="*/ 487 w 1084"/>
                <a:gd name="T101" fmla="*/ 224 h 1024"/>
                <a:gd name="T102" fmla="*/ 588 w 1084"/>
                <a:gd name="T103" fmla="*/ 242 h 1024"/>
                <a:gd name="T104" fmla="*/ 655 w 1084"/>
                <a:gd name="T105" fmla="*/ 262 h 1024"/>
                <a:gd name="T106" fmla="*/ 687 w 1084"/>
                <a:gd name="T107" fmla="*/ 295 h 102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4"/>
                <a:gd name="T163" fmla="*/ 0 h 1024"/>
                <a:gd name="T164" fmla="*/ 1084 w 1084"/>
                <a:gd name="T165" fmla="*/ 1024 h 102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4" h="1024">
                  <a:moveTo>
                    <a:pt x="687" y="307"/>
                  </a:moveTo>
                  <a:lnTo>
                    <a:pt x="688" y="311"/>
                  </a:lnTo>
                  <a:lnTo>
                    <a:pt x="689" y="315"/>
                  </a:lnTo>
                  <a:lnTo>
                    <a:pt x="692" y="319"/>
                  </a:lnTo>
                  <a:lnTo>
                    <a:pt x="695" y="323"/>
                  </a:lnTo>
                  <a:lnTo>
                    <a:pt x="705" y="331"/>
                  </a:lnTo>
                  <a:lnTo>
                    <a:pt x="717" y="339"/>
                  </a:lnTo>
                  <a:lnTo>
                    <a:pt x="733" y="346"/>
                  </a:lnTo>
                  <a:lnTo>
                    <a:pt x="751" y="352"/>
                  </a:lnTo>
                  <a:lnTo>
                    <a:pt x="769" y="359"/>
                  </a:lnTo>
                  <a:lnTo>
                    <a:pt x="789" y="366"/>
                  </a:lnTo>
                  <a:lnTo>
                    <a:pt x="830" y="376"/>
                  </a:lnTo>
                  <a:lnTo>
                    <a:pt x="869" y="384"/>
                  </a:lnTo>
                  <a:lnTo>
                    <a:pt x="904" y="390"/>
                  </a:lnTo>
                  <a:lnTo>
                    <a:pt x="928" y="392"/>
                  </a:lnTo>
                  <a:lnTo>
                    <a:pt x="930" y="390"/>
                  </a:lnTo>
                  <a:lnTo>
                    <a:pt x="933" y="388"/>
                  </a:lnTo>
                  <a:lnTo>
                    <a:pt x="933" y="386"/>
                  </a:lnTo>
                  <a:lnTo>
                    <a:pt x="932" y="384"/>
                  </a:lnTo>
                  <a:lnTo>
                    <a:pt x="929" y="378"/>
                  </a:lnTo>
                  <a:lnTo>
                    <a:pt x="928" y="368"/>
                  </a:lnTo>
                  <a:lnTo>
                    <a:pt x="926" y="376"/>
                  </a:lnTo>
                  <a:lnTo>
                    <a:pt x="925" y="383"/>
                  </a:lnTo>
                  <a:lnTo>
                    <a:pt x="924" y="390"/>
                  </a:lnTo>
                  <a:lnTo>
                    <a:pt x="921" y="394"/>
                  </a:lnTo>
                  <a:lnTo>
                    <a:pt x="914" y="402"/>
                  </a:lnTo>
                  <a:lnTo>
                    <a:pt x="906" y="408"/>
                  </a:lnTo>
                  <a:lnTo>
                    <a:pt x="898" y="414"/>
                  </a:lnTo>
                  <a:lnTo>
                    <a:pt x="892" y="420"/>
                  </a:lnTo>
                  <a:lnTo>
                    <a:pt x="889" y="424"/>
                  </a:lnTo>
                  <a:lnTo>
                    <a:pt x="888" y="428"/>
                  </a:lnTo>
                  <a:lnTo>
                    <a:pt x="886" y="434"/>
                  </a:lnTo>
                  <a:lnTo>
                    <a:pt x="885" y="440"/>
                  </a:lnTo>
                  <a:lnTo>
                    <a:pt x="886" y="451"/>
                  </a:lnTo>
                  <a:lnTo>
                    <a:pt x="889" y="462"/>
                  </a:lnTo>
                  <a:lnTo>
                    <a:pt x="892" y="471"/>
                  </a:lnTo>
                  <a:lnTo>
                    <a:pt x="897" y="480"/>
                  </a:lnTo>
                  <a:lnTo>
                    <a:pt x="902" y="490"/>
                  </a:lnTo>
                  <a:lnTo>
                    <a:pt x="909" y="499"/>
                  </a:lnTo>
                  <a:lnTo>
                    <a:pt x="917" y="507"/>
                  </a:lnTo>
                  <a:lnTo>
                    <a:pt x="925" y="515"/>
                  </a:lnTo>
                  <a:lnTo>
                    <a:pt x="957" y="543"/>
                  </a:lnTo>
                  <a:lnTo>
                    <a:pt x="981" y="567"/>
                  </a:lnTo>
                  <a:lnTo>
                    <a:pt x="989" y="579"/>
                  </a:lnTo>
                  <a:lnTo>
                    <a:pt x="996" y="591"/>
                  </a:lnTo>
                  <a:lnTo>
                    <a:pt x="1002" y="605"/>
                  </a:lnTo>
                  <a:lnTo>
                    <a:pt x="1009" y="620"/>
                  </a:lnTo>
                  <a:lnTo>
                    <a:pt x="1020" y="651"/>
                  </a:lnTo>
                  <a:lnTo>
                    <a:pt x="1030" y="684"/>
                  </a:lnTo>
                  <a:lnTo>
                    <a:pt x="1041" y="716"/>
                  </a:lnTo>
                  <a:lnTo>
                    <a:pt x="1053" y="748"/>
                  </a:lnTo>
                  <a:lnTo>
                    <a:pt x="1060" y="763"/>
                  </a:lnTo>
                  <a:lnTo>
                    <a:pt x="1068" y="776"/>
                  </a:lnTo>
                  <a:lnTo>
                    <a:pt x="1076" y="789"/>
                  </a:lnTo>
                  <a:lnTo>
                    <a:pt x="1084" y="801"/>
                  </a:lnTo>
                  <a:lnTo>
                    <a:pt x="1078" y="804"/>
                  </a:lnTo>
                  <a:lnTo>
                    <a:pt x="1073" y="807"/>
                  </a:lnTo>
                  <a:lnTo>
                    <a:pt x="1068" y="811"/>
                  </a:lnTo>
                  <a:lnTo>
                    <a:pt x="1065" y="815"/>
                  </a:lnTo>
                  <a:lnTo>
                    <a:pt x="1058" y="825"/>
                  </a:lnTo>
                  <a:lnTo>
                    <a:pt x="1054" y="837"/>
                  </a:lnTo>
                  <a:lnTo>
                    <a:pt x="1038" y="840"/>
                  </a:lnTo>
                  <a:lnTo>
                    <a:pt x="1024" y="843"/>
                  </a:lnTo>
                  <a:lnTo>
                    <a:pt x="1001" y="844"/>
                  </a:lnTo>
                  <a:lnTo>
                    <a:pt x="980" y="848"/>
                  </a:lnTo>
                  <a:lnTo>
                    <a:pt x="961" y="853"/>
                  </a:lnTo>
                  <a:lnTo>
                    <a:pt x="944" y="859"/>
                  </a:lnTo>
                  <a:lnTo>
                    <a:pt x="926" y="864"/>
                  </a:lnTo>
                  <a:lnTo>
                    <a:pt x="908" y="869"/>
                  </a:lnTo>
                  <a:lnTo>
                    <a:pt x="889" y="872"/>
                  </a:lnTo>
                  <a:lnTo>
                    <a:pt x="868" y="873"/>
                  </a:lnTo>
                  <a:lnTo>
                    <a:pt x="858" y="872"/>
                  </a:lnTo>
                  <a:lnTo>
                    <a:pt x="850" y="871"/>
                  </a:lnTo>
                  <a:lnTo>
                    <a:pt x="842" y="868"/>
                  </a:lnTo>
                  <a:lnTo>
                    <a:pt x="834" y="864"/>
                  </a:lnTo>
                  <a:lnTo>
                    <a:pt x="828" y="861"/>
                  </a:lnTo>
                  <a:lnTo>
                    <a:pt x="821" y="859"/>
                  </a:lnTo>
                  <a:lnTo>
                    <a:pt x="815" y="856"/>
                  </a:lnTo>
                  <a:lnTo>
                    <a:pt x="807" y="855"/>
                  </a:lnTo>
                  <a:lnTo>
                    <a:pt x="792" y="856"/>
                  </a:lnTo>
                  <a:lnTo>
                    <a:pt x="779" y="860"/>
                  </a:lnTo>
                  <a:lnTo>
                    <a:pt x="765" y="865"/>
                  </a:lnTo>
                  <a:lnTo>
                    <a:pt x="752" y="871"/>
                  </a:lnTo>
                  <a:lnTo>
                    <a:pt x="739" y="876"/>
                  </a:lnTo>
                  <a:lnTo>
                    <a:pt x="725" y="881"/>
                  </a:lnTo>
                  <a:lnTo>
                    <a:pt x="709" y="884"/>
                  </a:lnTo>
                  <a:lnTo>
                    <a:pt x="693" y="885"/>
                  </a:lnTo>
                  <a:lnTo>
                    <a:pt x="683" y="885"/>
                  </a:lnTo>
                  <a:lnTo>
                    <a:pt x="675" y="887"/>
                  </a:lnTo>
                  <a:lnTo>
                    <a:pt x="667" y="889"/>
                  </a:lnTo>
                  <a:lnTo>
                    <a:pt x="659" y="892"/>
                  </a:lnTo>
                  <a:lnTo>
                    <a:pt x="652" y="895"/>
                  </a:lnTo>
                  <a:lnTo>
                    <a:pt x="647" y="899"/>
                  </a:lnTo>
                  <a:lnTo>
                    <a:pt x="641" y="903"/>
                  </a:lnTo>
                  <a:lnTo>
                    <a:pt x="636" y="907"/>
                  </a:lnTo>
                  <a:lnTo>
                    <a:pt x="628" y="917"/>
                  </a:lnTo>
                  <a:lnTo>
                    <a:pt x="621" y="929"/>
                  </a:lnTo>
                  <a:lnTo>
                    <a:pt x="616" y="941"/>
                  </a:lnTo>
                  <a:lnTo>
                    <a:pt x="611" y="955"/>
                  </a:lnTo>
                  <a:lnTo>
                    <a:pt x="605" y="968"/>
                  </a:lnTo>
                  <a:lnTo>
                    <a:pt x="601" y="980"/>
                  </a:lnTo>
                  <a:lnTo>
                    <a:pt x="596" y="992"/>
                  </a:lnTo>
                  <a:lnTo>
                    <a:pt x="588" y="1003"/>
                  </a:lnTo>
                  <a:lnTo>
                    <a:pt x="585" y="1007"/>
                  </a:lnTo>
                  <a:lnTo>
                    <a:pt x="580" y="1011"/>
                  </a:lnTo>
                  <a:lnTo>
                    <a:pt x="576" y="1015"/>
                  </a:lnTo>
                  <a:lnTo>
                    <a:pt x="571" y="1019"/>
                  </a:lnTo>
                  <a:lnTo>
                    <a:pt x="564" y="1020"/>
                  </a:lnTo>
                  <a:lnTo>
                    <a:pt x="557" y="1023"/>
                  </a:lnTo>
                  <a:lnTo>
                    <a:pt x="551" y="1024"/>
                  </a:lnTo>
                  <a:lnTo>
                    <a:pt x="543" y="1024"/>
                  </a:lnTo>
                  <a:lnTo>
                    <a:pt x="533" y="1023"/>
                  </a:lnTo>
                  <a:lnTo>
                    <a:pt x="524" y="1021"/>
                  </a:lnTo>
                  <a:lnTo>
                    <a:pt x="513" y="1017"/>
                  </a:lnTo>
                  <a:lnTo>
                    <a:pt x="504" y="1015"/>
                  </a:lnTo>
                  <a:lnTo>
                    <a:pt x="488" y="1007"/>
                  </a:lnTo>
                  <a:lnTo>
                    <a:pt x="476" y="1000"/>
                  </a:lnTo>
                  <a:lnTo>
                    <a:pt x="475" y="965"/>
                  </a:lnTo>
                  <a:lnTo>
                    <a:pt x="473" y="936"/>
                  </a:lnTo>
                  <a:lnTo>
                    <a:pt x="471" y="911"/>
                  </a:lnTo>
                  <a:lnTo>
                    <a:pt x="469" y="891"/>
                  </a:lnTo>
                  <a:lnTo>
                    <a:pt x="468" y="873"/>
                  </a:lnTo>
                  <a:lnTo>
                    <a:pt x="468" y="859"/>
                  </a:lnTo>
                  <a:lnTo>
                    <a:pt x="469" y="852"/>
                  </a:lnTo>
                  <a:lnTo>
                    <a:pt x="471" y="845"/>
                  </a:lnTo>
                  <a:lnTo>
                    <a:pt x="473" y="837"/>
                  </a:lnTo>
                  <a:lnTo>
                    <a:pt x="476" y="831"/>
                  </a:lnTo>
                  <a:lnTo>
                    <a:pt x="467" y="831"/>
                  </a:lnTo>
                  <a:lnTo>
                    <a:pt x="463" y="828"/>
                  </a:lnTo>
                  <a:lnTo>
                    <a:pt x="461" y="827"/>
                  </a:lnTo>
                  <a:lnTo>
                    <a:pt x="457" y="825"/>
                  </a:lnTo>
                  <a:lnTo>
                    <a:pt x="443" y="796"/>
                  </a:lnTo>
                  <a:lnTo>
                    <a:pt x="416" y="749"/>
                  </a:lnTo>
                  <a:lnTo>
                    <a:pt x="391" y="705"/>
                  </a:lnTo>
                  <a:lnTo>
                    <a:pt x="380" y="687"/>
                  </a:lnTo>
                  <a:lnTo>
                    <a:pt x="368" y="687"/>
                  </a:lnTo>
                  <a:lnTo>
                    <a:pt x="344" y="687"/>
                  </a:lnTo>
                  <a:lnTo>
                    <a:pt x="335" y="685"/>
                  </a:lnTo>
                  <a:lnTo>
                    <a:pt x="328" y="683"/>
                  </a:lnTo>
                  <a:lnTo>
                    <a:pt x="323" y="679"/>
                  </a:lnTo>
                  <a:lnTo>
                    <a:pt x="319" y="672"/>
                  </a:lnTo>
                  <a:lnTo>
                    <a:pt x="316" y="665"/>
                  </a:lnTo>
                  <a:lnTo>
                    <a:pt x="313" y="659"/>
                  </a:lnTo>
                  <a:lnTo>
                    <a:pt x="312" y="649"/>
                  </a:lnTo>
                  <a:lnTo>
                    <a:pt x="311" y="641"/>
                  </a:lnTo>
                  <a:lnTo>
                    <a:pt x="308" y="625"/>
                  </a:lnTo>
                  <a:lnTo>
                    <a:pt x="307" y="611"/>
                  </a:lnTo>
                  <a:lnTo>
                    <a:pt x="304" y="604"/>
                  </a:lnTo>
                  <a:lnTo>
                    <a:pt x="303" y="600"/>
                  </a:lnTo>
                  <a:lnTo>
                    <a:pt x="299" y="597"/>
                  </a:lnTo>
                  <a:lnTo>
                    <a:pt x="295" y="596"/>
                  </a:lnTo>
                  <a:lnTo>
                    <a:pt x="289" y="596"/>
                  </a:lnTo>
                  <a:lnTo>
                    <a:pt x="281" y="596"/>
                  </a:lnTo>
                  <a:lnTo>
                    <a:pt x="269" y="596"/>
                  </a:lnTo>
                  <a:lnTo>
                    <a:pt x="253" y="596"/>
                  </a:lnTo>
                  <a:lnTo>
                    <a:pt x="247" y="596"/>
                  </a:lnTo>
                  <a:lnTo>
                    <a:pt x="239" y="595"/>
                  </a:lnTo>
                  <a:lnTo>
                    <a:pt x="232" y="591"/>
                  </a:lnTo>
                  <a:lnTo>
                    <a:pt x="225" y="587"/>
                  </a:lnTo>
                  <a:lnTo>
                    <a:pt x="220" y="583"/>
                  </a:lnTo>
                  <a:lnTo>
                    <a:pt x="215" y="576"/>
                  </a:lnTo>
                  <a:lnTo>
                    <a:pt x="212" y="568"/>
                  </a:lnTo>
                  <a:lnTo>
                    <a:pt x="211" y="560"/>
                  </a:lnTo>
                  <a:lnTo>
                    <a:pt x="212" y="553"/>
                  </a:lnTo>
                  <a:lnTo>
                    <a:pt x="213" y="548"/>
                  </a:lnTo>
                  <a:lnTo>
                    <a:pt x="216" y="543"/>
                  </a:lnTo>
                  <a:lnTo>
                    <a:pt x="219" y="537"/>
                  </a:lnTo>
                  <a:lnTo>
                    <a:pt x="227" y="529"/>
                  </a:lnTo>
                  <a:lnTo>
                    <a:pt x="235" y="521"/>
                  </a:lnTo>
                  <a:lnTo>
                    <a:pt x="244" y="513"/>
                  </a:lnTo>
                  <a:lnTo>
                    <a:pt x="252" y="504"/>
                  </a:lnTo>
                  <a:lnTo>
                    <a:pt x="255" y="500"/>
                  </a:lnTo>
                  <a:lnTo>
                    <a:pt x="257" y="495"/>
                  </a:lnTo>
                  <a:lnTo>
                    <a:pt x="259" y="488"/>
                  </a:lnTo>
                  <a:lnTo>
                    <a:pt x="259" y="482"/>
                  </a:lnTo>
                  <a:lnTo>
                    <a:pt x="257" y="466"/>
                  </a:lnTo>
                  <a:lnTo>
                    <a:pt x="255" y="450"/>
                  </a:lnTo>
                  <a:lnTo>
                    <a:pt x="249" y="438"/>
                  </a:lnTo>
                  <a:lnTo>
                    <a:pt x="241" y="426"/>
                  </a:lnTo>
                  <a:lnTo>
                    <a:pt x="233" y="415"/>
                  </a:lnTo>
                  <a:lnTo>
                    <a:pt x="223" y="406"/>
                  </a:lnTo>
                  <a:lnTo>
                    <a:pt x="212" y="398"/>
                  </a:lnTo>
                  <a:lnTo>
                    <a:pt x="200" y="390"/>
                  </a:lnTo>
                  <a:lnTo>
                    <a:pt x="176" y="376"/>
                  </a:lnTo>
                  <a:lnTo>
                    <a:pt x="152" y="362"/>
                  </a:lnTo>
                  <a:lnTo>
                    <a:pt x="141" y="354"/>
                  </a:lnTo>
                  <a:lnTo>
                    <a:pt x="131" y="346"/>
                  </a:lnTo>
                  <a:lnTo>
                    <a:pt x="123" y="336"/>
                  </a:lnTo>
                  <a:lnTo>
                    <a:pt x="115" y="326"/>
                  </a:lnTo>
                  <a:lnTo>
                    <a:pt x="109" y="318"/>
                  </a:lnTo>
                  <a:lnTo>
                    <a:pt x="103" y="311"/>
                  </a:lnTo>
                  <a:lnTo>
                    <a:pt x="95" y="306"/>
                  </a:lnTo>
                  <a:lnTo>
                    <a:pt x="87" y="302"/>
                  </a:lnTo>
                  <a:lnTo>
                    <a:pt x="68" y="296"/>
                  </a:lnTo>
                  <a:lnTo>
                    <a:pt x="48" y="291"/>
                  </a:lnTo>
                  <a:lnTo>
                    <a:pt x="39" y="288"/>
                  </a:lnTo>
                  <a:lnTo>
                    <a:pt x="30" y="284"/>
                  </a:lnTo>
                  <a:lnTo>
                    <a:pt x="22" y="279"/>
                  </a:lnTo>
                  <a:lnTo>
                    <a:pt x="15" y="274"/>
                  </a:lnTo>
                  <a:lnTo>
                    <a:pt x="8" y="266"/>
                  </a:lnTo>
                  <a:lnTo>
                    <a:pt x="4" y="255"/>
                  </a:lnTo>
                  <a:lnTo>
                    <a:pt x="2" y="243"/>
                  </a:lnTo>
                  <a:lnTo>
                    <a:pt x="0" y="230"/>
                  </a:lnTo>
                  <a:lnTo>
                    <a:pt x="2" y="216"/>
                  </a:lnTo>
                  <a:lnTo>
                    <a:pt x="3" y="204"/>
                  </a:lnTo>
                  <a:lnTo>
                    <a:pt x="6" y="192"/>
                  </a:lnTo>
                  <a:lnTo>
                    <a:pt x="10" y="183"/>
                  </a:lnTo>
                  <a:lnTo>
                    <a:pt x="12" y="172"/>
                  </a:lnTo>
                  <a:lnTo>
                    <a:pt x="15" y="163"/>
                  </a:lnTo>
                  <a:lnTo>
                    <a:pt x="18" y="154"/>
                  </a:lnTo>
                  <a:lnTo>
                    <a:pt x="19" y="144"/>
                  </a:lnTo>
                  <a:lnTo>
                    <a:pt x="19" y="140"/>
                  </a:lnTo>
                  <a:lnTo>
                    <a:pt x="19" y="130"/>
                  </a:lnTo>
                  <a:lnTo>
                    <a:pt x="19" y="114"/>
                  </a:lnTo>
                  <a:lnTo>
                    <a:pt x="19" y="96"/>
                  </a:lnTo>
                  <a:lnTo>
                    <a:pt x="132" y="18"/>
                  </a:lnTo>
                  <a:lnTo>
                    <a:pt x="149" y="12"/>
                  </a:lnTo>
                  <a:lnTo>
                    <a:pt x="163" y="7"/>
                  </a:lnTo>
                  <a:lnTo>
                    <a:pt x="169" y="4"/>
                  </a:lnTo>
                  <a:lnTo>
                    <a:pt x="176" y="2"/>
                  </a:lnTo>
                  <a:lnTo>
                    <a:pt x="184" y="0"/>
                  </a:lnTo>
                  <a:lnTo>
                    <a:pt x="193" y="0"/>
                  </a:lnTo>
                  <a:lnTo>
                    <a:pt x="201" y="0"/>
                  </a:lnTo>
                  <a:lnTo>
                    <a:pt x="209" y="3"/>
                  </a:lnTo>
                  <a:lnTo>
                    <a:pt x="217" y="7"/>
                  </a:lnTo>
                  <a:lnTo>
                    <a:pt x="225" y="11"/>
                  </a:lnTo>
                  <a:lnTo>
                    <a:pt x="241" y="23"/>
                  </a:lnTo>
                  <a:lnTo>
                    <a:pt x="256" y="38"/>
                  </a:lnTo>
                  <a:lnTo>
                    <a:pt x="271" y="52"/>
                  </a:lnTo>
                  <a:lnTo>
                    <a:pt x="283" y="68"/>
                  </a:lnTo>
                  <a:lnTo>
                    <a:pt x="293" y="84"/>
                  </a:lnTo>
                  <a:lnTo>
                    <a:pt x="301" y="96"/>
                  </a:lnTo>
                  <a:lnTo>
                    <a:pt x="308" y="103"/>
                  </a:lnTo>
                  <a:lnTo>
                    <a:pt x="315" y="107"/>
                  </a:lnTo>
                  <a:lnTo>
                    <a:pt x="324" y="111"/>
                  </a:lnTo>
                  <a:lnTo>
                    <a:pt x="333" y="114"/>
                  </a:lnTo>
                  <a:lnTo>
                    <a:pt x="353" y="118"/>
                  </a:lnTo>
                  <a:lnTo>
                    <a:pt x="373" y="120"/>
                  </a:lnTo>
                  <a:lnTo>
                    <a:pt x="384" y="123"/>
                  </a:lnTo>
                  <a:lnTo>
                    <a:pt x="393" y="124"/>
                  </a:lnTo>
                  <a:lnTo>
                    <a:pt x="401" y="128"/>
                  </a:lnTo>
                  <a:lnTo>
                    <a:pt x="409" y="132"/>
                  </a:lnTo>
                  <a:lnTo>
                    <a:pt x="416" y="138"/>
                  </a:lnTo>
                  <a:lnTo>
                    <a:pt x="421" y="144"/>
                  </a:lnTo>
                  <a:lnTo>
                    <a:pt x="425" y="152"/>
                  </a:lnTo>
                  <a:lnTo>
                    <a:pt x="428" y="163"/>
                  </a:lnTo>
                  <a:lnTo>
                    <a:pt x="429" y="174"/>
                  </a:lnTo>
                  <a:lnTo>
                    <a:pt x="433" y="182"/>
                  </a:lnTo>
                  <a:lnTo>
                    <a:pt x="437" y="190"/>
                  </a:lnTo>
                  <a:lnTo>
                    <a:pt x="443" y="198"/>
                  </a:lnTo>
                  <a:lnTo>
                    <a:pt x="448" y="204"/>
                  </a:lnTo>
                  <a:lnTo>
                    <a:pt x="455" y="210"/>
                  </a:lnTo>
                  <a:lnTo>
                    <a:pt x="461" y="214"/>
                  </a:lnTo>
                  <a:lnTo>
                    <a:pt x="469" y="218"/>
                  </a:lnTo>
                  <a:lnTo>
                    <a:pt x="487" y="224"/>
                  </a:lnTo>
                  <a:lnTo>
                    <a:pt x="505" y="230"/>
                  </a:lnTo>
                  <a:lnTo>
                    <a:pt x="525" y="234"/>
                  </a:lnTo>
                  <a:lnTo>
                    <a:pt x="545" y="236"/>
                  </a:lnTo>
                  <a:lnTo>
                    <a:pt x="567" y="239"/>
                  </a:lnTo>
                  <a:lnTo>
                    <a:pt x="588" y="242"/>
                  </a:lnTo>
                  <a:lnTo>
                    <a:pt x="609" y="246"/>
                  </a:lnTo>
                  <a:lnTo>
                    <a:pt x="628" y="250"/>
                  </a:lnTo>
                  <a:lnTo>
                    <a:pt x="637" y="254"/>
                  </a:lnTo>
                  <a:lnTo>
                    <a:pt x="647" y="258"/>
                  </a:lnTo>
                  <a:lnTo>
                    <a:pt x="655" y="262"/>
                  </a:lnTo>
                  <a:lnTo>
                    <a:pt x="663" y="267"/>
                  </a:lnTo>
                  <a:lnTo>
                    <a:pt x="669" y="272"/>
                  </a:lnTo>
                  <a:lnTo>
                    <a:pt x="676" y="279"/>
                  </a:lnTo>
                  <a:lnTo>
                    <a:pt x="681" y="287"/>
                  </a:lnTo>
                  <a:lnTo>
                    <a:pt x="687" y="295"/>
                  </a:lnTo>
                  <a:lnTo>
                    <a:pt x="687" y="307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1" name="Freeform 68"/>
            <p:cNvSpPr>
              <a:spLocks noChangeAspect="1"/>
            </p:cNvSpPr>
            <p:nvPr/>
          </p:nvSpPr>
          <p:spPr bwMode="auto">
            <a:xfrm>
              <a:off x="927" y="2833"/>
              <a:ext cx="185" cy="204"/>
            </a:xfrm>
            <a:custGeom>
              <a:avLst/>
              <a:gdLst>
                <a:gd name="T0" fmla="*/ 499 w 602"/>
                <a:gd name="T1" fmla="*/ 649 h 668"/>
                <a:gd name="T2" fmla="*/ 528 w 602"/>
                <a:gd name="T3" fmla="*/ 616 h 668"/>
                <a:gd name="T4" fmla="*/ 568 w 602"/>
                <a:gd name="T5" fmla="*/ 584 h 668"/>
                <a:gd name="T6" fmla="*/ 592 w 602"/>
                <a:gd name="T7" fmla="*/ 557 h 668"/>
                <a:gd name="T8" fmla="*/ 602 w 602"/>
                <a:gd name="T9" fmla="*/ 524 h 668"/>
                <a:gd name="T10" fmla="*/ 599 w 602"/>
                <a:gd name="T11" fmla="*/ 511 h 668"/>
                <a:gd name="T12" fmla="*/ 587 w 602"/>
                <a:gd name="T13" fmla="*/ 497 h 668"/>
                <a:gd name="T14" fmla="*/ 575 w 602"/>
                <a:gd name="T15" fmla="*/ 483 h 668"/>
                <a:gd name="T16" fmla="*/ 572 w 602"/>
                <a:gd name="T17" fmla="*/ 469 h 668"/>
                <a:gd name="T18" fmla="*/ 582 w 602"/>
                <a:gd name="T19" fmla="*/ 437 h 668"/>
                <a:gd name="T20" fmla="*/ 598 w 602"/>
                <a:gd name="T21" fmla="*/ 409 h 668"/>
                <a:gd name="T22" fmla="*/ 602 w 602"/>
                <a:gd name="T23" fmla="*/ 367 h 668"/>
                <a:gd name="T24" fmla="*/ 596 w 602"/>
                <a:gd name="T25" fmla="*/ 335 h 668"/>
                <a:gd name="T26" fmla="*/ 580 w 602"/>
                <a:gd name="T27" fmla="*/ 316 h 668"/>
                <a:gd name="T28" fmla="*/ 562 w 602"/>
                <a:gd name="T29" fmla="*/ 275 h 668"/>
                <a:gd name="T30" fmla="*/ 536 w 602"/>
                <a:gd name="T31" fmla="*/ 263 h 668"/>
                <a:gd name="T32" fmla="*/ 491 w 602"/>
                <a:gd name="T33" fmla="*/ 226 h 668"/>
                <a:gd name="T34" fmla="*/ 459 w 602"/>
                <a:gd name="T35" fmla="*/ 208 h 668"/>
                <a:gd name="T36" fmla="*/ 434 w 602"/>
                <a:gd name="T37" fmla="*/ 206 h 668"/>
                <a:gd name="T38" fmla="*/ 420 w 602"/>
                <a:gd name="T39" fmla="*/ 211 h 668"/>
                <a:gd name="T40" fmla="*/ 402 w 602"/>
                <a:gd name="T41" fmla="*/ 234 h 668"/>
                <a:gd name="T42" fmla="*/ 387 w 602"/>
                <a:gd name="T43" fmla="*/ 246 h 668"/>
                <a:gd name="T44" fmla="*/ 372 w 602"/>
                <a:gd name="T45" fmla="*/ 247 h 668"/>
                <a:gd name="T46" fmla="*/ 356 w 602"/>
                <a:gd name="T47" fmla="*/ 239 h 668"/>
                <a:gd name="T48" fmla="*/ 346 w 602"/>
                <a:gd name="T49" fmla="*/ 224 h 668"/>
                <a:gd name="T50" fmla="*/ 336 w 602"/>
                <a:gd name="T51" fmla="*/ 190 h 668"/>
                <a:gd name="T52" fmla="*/ 331 w 602"/>
                <a:gd name="T53" fmla="*/ 140 h 668"/>
                <a:gd name="T54" fmla="*/ 320 w 602"/>
                <a:gd name="T55" fmla="*/ 95 h 668"/>
                <a:gd name="T56" fmla="*/ 308 w 602"/>
                <a:gd name="T57" fmla="*/ 78 h 668"/>
                <a:gd name="T58" fmla="*/ 292 w 602"/>
                <a:gd name="T59" fmla="*/ 68 h 668"/>
                <a:gd name="T60" fmla="*/ 271 w 602"/>
                <a:gd name="T61" fmla="*/ 67 h 668"/>
                <a:gd name="T62" fmla="*/ 252 w 602"/>
                <a:gd name="T63" fmla="*/ 75 h 668"/>
                <a:gd name="T64" fmla="*/ 231 w 602"/>
                <a:gd name="T65" fmla="*/ 84 h 668"/>
                <a:gd name="T66" fmla="*/ 211 w 602"/>
                <a:gd name="T67" fmla="*/ 82 h 668"/>
                <a:gd name="T68" fmla="*/ 183 w 602"/>
                <a:gd name="T69" fmla="*/ 67 h 668"/>
                <a:gd name="T70" fmla="*/ 144 w 602"/>
                <a:gd name="T71" fmla="*/ 28 h 668"/>
                <a:gd name="T72" fmla="*/ 134 w 602"/>
                <a:gd name="T73" fmla="*/ 7 h 668"/>
                <a:gd name="T74" fmla="*/ 112 w 602"/>
                <a:gd name="T75" fmla="*/ 11 h 668"/>
                <a:gd name="T76" fmla="*/ 91 w 602"/>
                <a:gd name="T77" fmla="*/ 35 h 668"/>
                <a:gd name="T78" fmla="*/ 84 w 602"/>
                <a:gd name="T79" fmla="*/ 67 h 668"/>
                <a:gd name="T80" fmla="*/ 84 w 602"/>
                <a:gd name="T81" fmla="*/ 203 h 668"/>
                <a:gd name="T82" fmla="*/ 82 w 602"/>
                <a:gd name="T83" fmla="*/ 279 h 668"/>
                <a:gd name="T84" fmla="*/ 68 w 602"/>
                <a:gd name="T85" fmla="*/ 303 h 668"/>
                <a:gd name="T86" fmla="*/ 48 w 602"/>
                <a:gd name="T87" fmla="*/ 321 h 668"/>
                <a:gd name="T88" fmla="*/ 14 w 602"/>
                <a:gd name="T89" fmla="*/ 345 h 668"/>
                <a:gd name="T90" fmla="*/ 0 w 602"/>
                <a:gd name="T91" fmla="*/ 361 h 668"/>
                <a:gd name="T92" fmla="*/ 24 w 602"/>
                <a:gd name="T93" fmla="*/ 368 h 668"/>
                <a:gd name="T94" fmla="*/ 63 w 602"/>
                <a:gd name="T95" fmla="*/ 399 h 668"/>
                <a:gd name="T96" fmla="*/ 100 w 602"/>
                <a:gd name="T97" fmla="*/ 445 h 668"/>
                <a:gd name="T98" fmla="*/ 122 w 602"/>
                <a:gd name="T99" fmla="*/ 468 h 668"/>
                <a:gd name="T100" fmla="*/ 160 w 602"/>
                <a:gd name="T101" fmla="*/ 479 h 668"/>
                <a:gd name="T102" fmla="*/ 200 w 602"/>
                <a:gd name="T103" fmla="*/ 485 h 668"/>
                <a:gd name="T104" fmla="*/ 223 w 602"/>
                <a:gd name="T105" fmla="*/ 499 h 668"/>
                <a:gd name="T106" fmla="*/ 235 w 602"/>
                <a:gd name="T107" fmla="*/ 524 h 668"/>
                <a:gd name="T108" fmla="*/ 244 w 602"/>
                <a:gd name="T109" fmla="*/ 551 h 668"/>
                <a:gd name="T110" fmla="*/ 262 w 602"/>
                <a:gd name="T111" fmla="*/ 571 h 668"/>
                <a:gd name="T112" fmla="*/ 294 w 602"/>
                <a:gd name="T113" fmla="*/ 585 h 668"/>
                <a:gd name="T114" fmla="*/ 352 w 602"/>
                <a:gd name="T115" fmla="*/ 597 h 668"/>
                <a:gd name="T116" fmla="*/ 416 w 602"/>
                <a:gd name="T117" fmla="*/ 607 h 668"/>
                <a:gd name="T118" fmla="*/ 454 w 602"/>
                <a:gd name="T119" fmla="*/ 619 h 668"/>
                <a:gd name="T120" fmla="*/ 476 w 602"/>
                <a:gd name="T121" fmla="*/ 633 h 668"/>
                <a:gd name="T122" fmla="*/ 494 w 602"/>
                <a:gd name="T123" fmla="*/ 656 h 66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2"/>
                <a:gd name="T187" fmla="*/ 0 h 668"/>
                <a:gd name="T188" fmla="*/ 602 w 602"/>
                <a:gd name="T189" fmla="*/ 668 h 66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2" h="668">
                  <a:moveTo>
                    <a:pt x="494" y="668"/>
                  </a:moveTo>
                  <a:lnTo>
                    <a:pt x="495" y="659"/>
                  </a:lnTo>
                  <a:lnTo>
                    <a:pt x="499" y="649"/>
                  </a:lnTo>
                  <a:lnTo>
                    <a:pt x="504" y="641"/>
                  </a:lnTo>
                  <a:lnTo>
                    <a:pt x="511" y="632"/>
                  </a:lnTo>
                  <a:lnTo>
                    <a:pt x="528" y="616"/>
                  </a:lnTo>
                  <a:lnTo>
                    <a:pt x="548" y="601"/>
                  </a:lnTo>
                  <a:lnTo>
                    <a:pt x="558" y="593"/>
                  </a:lnTo>
                  <a:lnTo>
                    <a:pt x="568" y="584"/>
                  </a:lnTo>
                  <a:lnTo>
                    <a:pt x="578" y="576"/>
                  </a:lnTo>
                  <a:lnTo>
                    <a:pt x="586" y="567"/>
                  </a:lnTo>
                  <a:lnTo>
                    <a:pt x="592" y="557"/>
                  </a:lnTo>
                  <a:lnTo>
                    <a:pt x="598" y="547"/>
                  </a:lnTo>
                  <a:lnTo>
                    <a:pt x="602" y="536"/>
                  </a:lnTo>
                  <a:lnTo>
                    <a:pt x="602" y="524"/>
                  </a:lnTo>
                  <a:lnTo>
                    <a:pt x="602" y="519"/>
                  </a:lnTo>
                  <a:lnTo>
                    <a:pt x="600" y="515"/>
                  </a:lnTo>
                  <a:lnTo>
                    <a:pt x="599" y="511"/>
                  </a:lnTo>
                  <a:lnTo>
                    <a:pt x="598" y="507"/>
                  </a:lnTo>
                  <a:lnTo>
                    <a:pt x="592" y="501"/>
                  </a:lnTo>
                  <a:lnTo>
                    <a:pt x="587" y="497"/>
                  </a:lnTo>
                  <a:lnTo>
                    <a:pt x="582" y="492"/>
                  </a:lnTo>
                  <a:lnTo>
                    <a:pt x="576" y="487"/>
                  </a:lnTo>
                  <a:lnTo>
                    <a:pt x="575" y="483"/>
                  </a:lnTo>
                  <a:lnTo>
                    <a:pt x="574" y="480"/>
                  </a:lnTo>
                  <a:lnTo>
                    <a:pt x="572" y="475"/>
                  </a:lnTo>
                  <a:lnTo>
                    <a:pt x="572" y="469"/>
                  </a:lnTo>
                  <a:lnTo>
                    <a:pt x="574" y="457"/>
                  </a:lnTo>
                  <a:lnTo>
                    <a:pt x="576" y="447"/>
                  </a:lnTo>
                  <a:lnTo>
                    <a:pt x="582" y="437"/>
                  </a:lnTo>
                  <a:lnTo>
                    <a:pt x="587" y="429"/>
                  </a:lnTo>
                  <a:lnTo>
                    <a:pt x="592" y="420"/>
                  </a:lnTo>
                  <a:lnTo>
                    <a:pt x="598" y="409"/>
                  </a:lnTo>
                  <a:lnTo>
                    <a:pt x="600" y="396"/>
                  </a:lnTo>
                  <a:lnTo>
                    <a:pt x="602" y="379"/>
                  </a:lnTo>
                  <a:lnTo>
                    <a:pt x="602" y="367"/>
                  </a:lnTo>
                  <a:lnTo>
                    <a:pt x="600" y="355"/>
                  </a:lnTo>
                  <a:lnTo>
                    <a:pt x="599" y="344"/>
                  </a:lnTo>
                  <a:lnTo>
                    <a:pt x="596" y="335"/>
                  </a:lnTo>
                  <a:lnTo>
                    <a:pt x="592" y="327"/>
                  </a:lnTo>
                  <a:lnTo>
                    <a:pt x="587" y="321"/>
                  </a:lnTo>
                  <a:lnTo>
                    <a:pt x="580" y="316"/>
                  </a:lnTo>
                  <a:lnTo>
                    <a:pt x="572" y="313"/>
                  </a:lnTo>
                  <a:lnTo>
                    <a:pt x="572" y="278"/>
                  </a:lnTo>
                  <a:lnTo>
                    <a:pt x="562" y="275"/>
                  </a:lnTo>
                  <a:lnTo>
                    <a:pt x="554" y="272"/>
                  </a:lnTo>
                  <a:lnTo>
                    <a:pt x="544" y="268"/>
                  </a:lnTo>
                  <a:lnTo>
                    <a:pt x="536" y="263"/>
                  </a:lnTo>
                  <a:lnTo>
                    <a:pt x="520" y="252"/>
                  </a:lnTo>
                  <a:lnTo>
                    <a:pt x="506" y="239"/>
                  </a:lnTo>
                  <a:lnTo>
                    <a:pt x="491" y="226"/>
                  </a:lnTo>
                  <a:lnTo>
                    <a:pt x="475" y="215"/>
                  </a:lnTo>
                  <a:lnTo>
                    <a:pt x="467" y="211"/>
                  </a:lnTo>
                  <a:lnTo>
                    <a:pt x="459" y="208"/>
                  </a:lnTo>
                  <a:lnTo>
                    <a:pt x="450" y="206"/>
                  </a:lnTo>
                  <a:lnTo>
                    <a:pt x="439" y="204"/>
                  </a:lnTo>
                  <a:lnTo>
                    <a:pt x="434" y="206"/>
                  </a:lnTo>
                  <a:lnTo>
                    <a:pt x="430" y="207"/>
                  </a:lnTo>
                  <a:lnTo>
                    <a:pt x="424" y="208"/>
                  </a:lnTo>
                  <a:lnTo>
                    <a:pt x="420" y="211"/>
                  </a:lnTo>
                  <a:lnTo>
                    <a:pt x="414" y="218"/>
                  </a:lnTo>
                  <a:lnTo>
                    <a:pt x="407" y="226"/>
                  </a:lnTo>
                  <a:lnTo>
                    <a:pt x="402" y="234"/>
                  </a:lnTo>
                  <a:lnTo>
                    <a:pt x="395" y="240"/>
                  </a:lnTo>
                  <a:lnTo>
                    <a:pt x="391" y="243"/>
                  </a:lnTo>
                  <a:lnTo>
                    <a:pt x="387" y="246"/>
                  </a:lnTo>
                  <a:lnTo>
                    <a:pt x="383" y="247"/>
                  </a:lnTo>
                  <a:lnTo>
                    <a:pt x="379" y="247"/>
                  </a:lnTo>
                  <a:lnTo>
                    <a:pt x="372" y="247"/>
                  </a:lnTo>
                  <a:lnTo>
                    <a:pt x="366" y="246"/>
                  </a:lnTo>
                  <a:lnTo>
                    <a:pt x="360" y="243"/>
                  </a:lnTo>
                  <a:lnTo>
                    <a:pt x="356" y="239"/>
                  </a:lnTo>
                  <a:lnTo>
                    <a:pt x="352" y="235"/>
                  </a:lnTo>
                  <a:lnTo>
                    <a:pt x="348" y="231"/>
                  </a:lnTo>
                  <a:lnTo>
                    <a:pt x="346" y="224"/>
                  </a:lnTo>
                  <a:lnTo>
                    <a:pt x="343" y="219"/>
                  </a:lnTo>
                  <a:lnTo>
                    <a:pt x="339" y="206"/>
                  </a:lnTo>
                  <a:lnTo>
                    <a:pt x="336" y="190"/>
                  </a:lnTo>
                  <a:lnTo>
                    <a:pt x="334" y="174"/>
                  </a:lnTo>
                  <a:lnTo>
                    <a:pt x="332" y="156"/>
                  </a:lnTo>
                  <a:lnTo>
                    <a:pt x="331" y="140"/>
                  </a:lnTo>
                  <a:lnTo>
                    <a:pt x="328" y="123"/>
                  </a:lnTo>
                  <a:lnTo>
                    <a:pt x="324" y="108"/>
                  </a:lnTo>
                  <a:lnTo>
                    <a:pt x="320" y="95"/>
                  </a:lnTo>
                  <a:lnTo>
                    <a:pt x="316" y="88"/>
                  </a:lnTo>
                  <a:lnTo>
                    <a:pt x="314" y="83"/>
                  </a:lnTo>
                  <a:lnTo>
                    <a:pt x="308" y="78"/>
                  </a:lnTo>
                  <a:lnTo>
                    <a:pt x="304" y="74"/>
                  </a:lnTo>
                  <a:lnTo>
                    <a:pt x="299" y="71"/>
                  </a:lnTo>
                  <a:lnTo>
                    <a:pt x="292" y="68"/>
                  </a:lnTo>
                  <a:lnTo>
                    <a:pt x="284" y="67"/>
                  </a:lnTo>
                  <a:lnTo>
                    <a:pt x="276" y="67"/>
                  </a:lnTo>
                  <a:lnTo>
                    <a:pt x="271" y="67"/>
                  </a:lnTo>
                  <a:lnTo>
                    <a:pt x="264" y="70"/>
                  </a:lnTo>
                  <a:lnTo>
                    <a:pt x="258" y="72"/>
                  </a:lnTo>
                  <a:lnTo>
                    <a:pt x="252" y="75"/>
                  </a:lnTo>
                  <a:lnTo>
                    <a:pt x="246" y="79"/>
                  </a:lnTo>
                  <a:lnTo>
                    <a:pt x="239" y="82"/>
                  </a:lnTo>
                  <a:lnTo>
                    <a:pt x="231" y="84"/>
                  </a:lnTo>
                  <a:lnTo>
                    <a:pt x="223" y="84"/>
                  </a:lnTo>
                  <a:lnTo>
                    <a:pt x="216" y="84"/>
                  </a:lnTo>
                  <a:lnTo>
                    <a:pt x="211" y="82"/>
                  </a:lnTo>
                  <a:lnTo>
                    <a:pt x="204" y="80"/>
                  </a:lnTo>
                  <a:lnTo>
                    <a:pt x="196" y="76"/>
                  </a:lnTo>
                  <a:lnTo>
                    <a:pt x="183" y="67"/>
                  </a:lnTo>
                  <a:lnTo>
                    <a:pt x="168" y="56"/>
                  </a:lnTo>
                  <a:lnTo>
                    <a:pt x="155" y="43"/>
                  </a:lnTo>
                  <a:lnTo>
                    <a:pt x="144" y="28"/>
                  </a:lnTo>
                  <a:lnTo>
                    <a:pt x="140" y="22"/>
                  </a:lnTo>
                  <a:lnTo>
                    <a:pt x="136" y="14"/>
                  </a:lnTo>
                  <a:lnTo>
                    <a:pt x="134" y="7"/>
                  </a:lnTo>
                  <a:lnTo>
                    <a:pt x="132" y="0"/>
                  </a:lnTo>
                  <a:lnTo>
                    <a:pt x="122" y="6"/>
                  </a:lnTo>
                  <a:lnTo>
                    <a:pt x="112" y="11"/>
                  </a:lnTo>
                  <a:lnTo>
                    <a:pt x="104" y="19"/>
                  </a:lnTo>
                  <a:lnTo>
                    <a:pt x="96" y="27"/>
                  </a:lnTo>
                  <a:lnTo>
                    <a:pt x="91" y="35"/>
                  </a:lnTo>
                  <a:lnTo>
                    <a:pt x="87" y="46"/>
                  </a:lnTo>
                  <a:lnTo>
                    <a:pt x="84" y="55"/>
                  </a:lnTo>
                  <a:lnTo>
                    <a:pt x="84" y="67"/>
                  </a:lnTo>
                  <a:lnTo>
                    <a:pt x="84" y="115"/>
                  </a:lnTo>
                  <a:lnTo>
                    <a:pt x="84" y="158"/>
                  </a:lnTo>
                  <a:lnTo>
                    <a:pt x="84" y="203"/>
                  </a:lnTo>
                  <a:lnTo>
                    <a:pt x="84" y="259"/>
                  </a:lnTo>
                  <a:lnTo>
                    <a:pt x="83" y="270"/>
                  </a:lnTo>
                  <a:lnTo>
                    <a:pt x="82" y="279"/>
                  </a:lnTo>
                  <a:lnTo>
                    <a:pt x="78" y="288"/>
                  </a:lnTo>
                  <a:lnTo>
                    <a:pt x="74" y="296"/>
                  </a:lnTo>
                  <a:lnTo>
                    <a:pt x="68" y="303"/>
                  </a:lnTo>
                  <a:lnTo>
                    <a:pt x="62" y="309"/>
                  </a:lnTo>
                  <a:lnTo>
                    <a:pt x="56" y="316"/>
                  </a:lnTo>
                  <a:lnTo>
                    <a:pt x="48" y="321"/>
                  </a:lnTo>
                  <a:lnTo>
                    <a:pt x="35" y="332"/>
                  </a:lnTo>
                  <a:lnTo>
                    <a:pt x="20" y="341"/>
                  </a:lnTo>
                  <a:lnTo>
                    <a:pt x="14" y="345"/>
                  </a:lnTo>
                  <a:lnTo>
                    <a:pt x="8" y="351"/>
                  </a:lnTo>
                  <a:lnTo>
                    <a:pt x="4" y="356"/>
                  </a:lnTo>
                  <a:lnTo>
                    <a:pt x="0" y="361"/>
                  </a:lnTo>
                  <a:lnTo>
                    <a:pt x="8" y="361"/>
                  </a:lnTo>
                  <a:lnTo>
                    <a:pt x="16" y="364"/>
                  </a:lnTo>
                  <a:lnTo>
                    <a:pt x="24" y="368"/>
                  </a:lnTo>
                  <a:lnTo>
                    <a:pt x="32" y="372"/>
                  </a:lnTo>
                  <a:lnTo>
                    <a:pt x="48" y="384"/>
                  </a:lnTo>
                  <a:lnTo>
                    <a:pt x="63" y="399"/>
                  </a:lnTo>
                  <a:lnTo>
                    <a:pt x="78" y="413"/>
                  </a:lnTo>
                  <a:lnTo>
                    <a:pt x="90" y="429"/>
                  </a:lnTo>
                  <a:lnTo>
                    <a:pt x="100" y="445"/>
                  </a:lnTo>
                  <a:lnTo>
                    <a:pt x="108" y="457"/>
                  </a:lnTo>
                  <a:lnTo>
                    <a:pt x="115" y="464"/>
                  </a:lnTo>
                  <a:lnTo>
                    <a:pt x="122" y="468"/>
                  </a:lnTo>
                  <a:lnTo>
                    <a:pt x="131" y="472"/>
                  </a:lnTo>
                  <a:lnTo>
                    <a:pt x="140" y="475"/>
                  </a:lnTo>
                  <a:lnTo>
                    <a:pt x="160" y="479"/>
                  </a:lnTo>
                  <a:lnTo>
                    <a:pt x="180" y="481"/>
                  </a:lnTo>
                  <a:lnTo>
                    <a:pt x="191" y="484"/>
                  </a:lnTo>
                  <a:lnTo>
                    <a:pt x="200" y="485"/>
                  </a:lnTo>
                  <a:lnTo>
                    <a:pt x="208" y="489"/>
                  </a:lnTo>
                  <a:lnTo>
                    <a:pt x="216" y="493"/>
                  </a:lnTo>
                  <a:lnTo>
                    <a:pt x="223" y="499"/>
                  </a:lnTo>
                  <a:lnTo>
                    <a:pt x="228" y="505"/>
                  </a:lnTo>
                  <a:lnTo>
                    <a:pt x="232" y="513"/>
                  </a:lnTo>
                  <a:lnTo>
                    <a:pt x="235" y="524"/>
                  </a:lnTo>
                  <a:lnTo>
                    <a:pt x="236" y="535"/>
                  </a:lnTo>
                  <a:lnTo>
                    <a:pt x="240" y="543"/>
                  </a:lnTo>
                  <a:lnTo>
                    <a:pt x="244" y="551"/>
                  </a:lnTo>
                  <a:lnTo>
                    <a:pt x="250" y="559"/>
                  </a:lnTo>
                  <a:lnTo>
                    <a:pt x="255" y="565"/>
                  </a:lnTo>
                  <a:lnTo>
                    <a:pt x="262" y="571"/>
                  </a:lnTo>
                  <a:lnTo>
                    <a:pt x="268" y="575"/>
                  </a:lnTo>
                  <a:lnTo>
                    <a:pt x="276" y="579"/>
                  </a:lnTo>
                  <a:lnTo>
                    <a:pt x="294" y="585"/>
                  </a:lnTo>
                  <a:lnTo>
                    <a:pt x="312" y="591"/>
                  </a:lnTo>
                  <a:lnTo>
                    <a:pt x="332" y="595"/>
                  </a:lnTo>
                  <a:lnTo>
                    <a:pt x="352" y="597"/>
                  </a:lnTo>
                  <a:lnTo>
                    <a:pt x="374" y="600"/>
                  </a:lnTo>
                  <a:lnTo>
                    <a:pt x="395" y="603"/>
                  </a:lnTo>
                  <a:lnTo>
                    <a:pt x="416" y="607"/>
                  </a:lnTo>
                  <a:lnTo>
                    <a:pt x="435" y="611"/>
                  </a:lnTo>
                  <a:lnTo>
                    <a:pt x="444" y="615"/>
                  </a:lnTo>
                  <a:lnTo>
                    <a:pt x="454" y="619"/>
                  </a:lnTo>
                  <a:lnTo>
                    <a:pt x="462" y="623"/>
                  </a:lnTo>
                  <a:lnTo>
                    <a:pt x="470" y="628"/>
                  </a:lnTo>
                  <a:lnTo>
                    <a:pt x="476" y="633"/>
                  </a:lnTo>
                  <a:lnTo>
                    <a:pt x="483" y="640"/>
                  </a:lnTo>
                  <a:lnTo>
                    <a:pt x="488" y="648"/>
                  </a:lnTo>
                  <a:lnTo>
                    <a:pt x="494" y="656"/>
                  </a:lnTo>
                  <a:lnTo>
                    <a:pt x="494" y="668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2" name="Freeform 69"/>
            <p:cNvSpPr>
              <a:spLocks noChangeAspect="1"/>
            </p:cNvSpPr>
            <p:nvPr/>
          </p:nvSpPr>
          <p:spPr bwMode="auto">
            <a:xfrm>
              <a:off x="1139" y="3004"/>
              <a:ext cx="214" cy="186"/>
            </a:xfrm>
            <a:custGeom>
              <a:avLst/>
              <a:gdLst>
                <a:gd name="T0" fmla="*/ 201 w 698"/>
                <a:gd name="T1" fmla="*/ 601 h 608"/>
                <a:gd name="T2" fmla="*/ 237 w 698"/>
                <a:gd name="T3" fmla="*/ 590 h 608"/>
                <a:gd name="T4" fmla="*/ 293 w 698"/>
                <a:gd name="T5" fmla="*/ 580 h 608"/>
                <a:gd name="T6" fmla="*/ 319 w 698"/>
                <a:gd name="T7" fmla="*/ 570 h 608"/>
                <a:gd name="T8" fmla="*/ 380 w 698"/>
                <a:gd name="T9" fmla="*/ 502 h 608"/>
                <a:gd name="T10" fmla="*/ 407 w 698"/>
                <a:gd name="T11" fmla="*/ 478 h 608"/>
                <a:gd name="T12" fmla="*/ 436 w 698"/>
                <a:gd name="T13" fmla="*/ 461 h 608"/>
                <a:gd name="T14" fmla="*/ 471 w 698"/>
                <a:gd name="T15" fmla="*/ 457 h 608"/>
                <a:gd name="T16" fmla="*/ 503 w 698"/>
                <a:gd name="T17" fmla="*/ 445 h 608"/>
                <a:gd name="T18" fmla="*/ 525 w 698"/>
                <a:gd name="T19" fmla="*/ 422 h 608"/>
                <a:gd name="T20" fmla="*/ 555 w 698"/>
                <a:gd name="T21" fmla="*/ 376 h 608"/>
                <a:gd name="T22" fmla="*/ 583 w 698"/>
                <a:gd name="T23" fmla="*/ 338 h 608"/>
                <a:gd name="T24" fmla="*/ 595 w 698"/>
                <a:gd name="T25" fmla="*/ 326 h 608"/>
                <a:gd name="T26" fmla="*/ 627 w 698"/>
                <a:gd name="T27" fmla="*/ 310 h 608"/>
                <a:gd name="T28" fmla="*/ 647 w 698"/>
                <a:gd name="T29" fmla="*/ 295 h 608"/>
                <a:gd name="T30" fmla="*/ 660 w 698"/>
                <a:gd name="T31" fmla="*/ 279 h 608"/>
                <a:gd name="T32" fmla="*/ 664 w 698"/>
                <a:gd name="T33" fmla="*/ 259 h 608"/>
                <a:gd name="T34" fmla="*/ 668 w 698"/>
                <a:gd name="T35" fmla="*/ 221 h 608"/>
                <a:gd name="T36" fmla="*/ 675 w 698"/>
                <a:gd name="T37" fmla="*/ 204 h 608"/>
                <a:gd name="T38" fmla="*/ 691 w 698"/>
                <a:gd name="T39" fmla="*/ 193 h 608"/>
                <a:gd name="T40" fmla="*/ 676 w 698"/>
                <a:gd name="T41" fmla="*/ 157 h 608"/>
                <a:gd name="T42" fmla="*/ 631 w 698"/>
                <a:gd name="T43" fmla="*/ 69 h 608"/>
                <a:gd name="T44" fmla="*/ 593 w 698"/>
                <a:gd name="T45" fmla="*/ 29 h 608"/>
                <a:gd name="T46" fmla="*/ 581 w 698"/>
                <a:gd name="T47" fmla="*/ 44 h 608"/>
                <a:gd name="T48" fmla="*/ 579 w 698"/>
                <a:gd name="T49" fmla="*/ 67 h 608"/>
                <a:gd name="T50" fmla="*/ 549 w 698"/>
                <a:gd name="T51" fmla="*/ 67 h 608"/>
                <a:gd name="T52" fmla="*/ 513 w 698"/>
                <a:gd name="T53" fmla="*/ 61 h 608"/>
                <a:gd name="T54" fmla="*/ 477 w 698"/>
                <a:gd name="T55" fmla="*/ 40 h 608"/>
                <a:gd name="T56" fmla="*/ 447 w 698"/>
                <a:gd name="T57" fmla="*/ 0 h 608"/>
                <a:gd name="T58" fmla="*/ 440 w 698"/>
                <a:gd name="T59" fmla="*/ 29 h 608"/>
                <a:gd name="T60" fmla="*/ 427 w 698"/>
                <a:gd name="T61" fmla="*/ 56 h 608"/>
                <a:gd name="T62" fmla="*/ 409 w 698"/>
                <a:gd name="T63" fmla="*/ 79 h 608"/>
                <a:gd name="T64" fmla="*/ 387 w 698"/>
                <a:gd name="T65" fmla="*/ 95 h 608"/>
                <a:gd name="T66" fmla="*/ 360 w 698"/>
                <a:gd name="T67" fmla="*/ 101 h 608"/>
                <a:gd name="T68" fmla="*/ 331 w 698"/>
                <a:gd name="T69" fmla="*/ 99 h 608"/>
                <a:gd name="T70" fmla="*/ 281 w 698"/>
                <a:gd name="T71" fmla="*/ 73 h 608"/>
                <a:gd name="T72" fmla="*/ 193 w 698"/>
                <a:gd name="T73" fmla="*/ 27 h 608"/>
                <a:gd name="T74" fmla="*/ 152 w 698"/>
                <a:gd name="T75" fmla="*/ 13 h 608"/>
                <a:gd name="T76" fmla="*/ 127 w 698"/>
                <a:gd name="T77" fmla="*/ 16 h 608"/>
                <a:gd name="T78" fmla="*/ 113 w 698"/>
                <a:gd name="T79" fmla="*/ 33 h 608"/>
                <a:gd name="T80" fmla="*/ 109 w 698"/>
                <a:gd name="T81" fmla="*/ 55 h 608"/>
                <a:gd name="T82" fmla="*/ 64 w 698"/>
                <a:gd name="T83" fmla="*/ 47 h 608"/>
                <a:gd name="T84" fmla="*/ 37 w 698"/>
                <a:gd name="T85" fmla="*/ 65 h 608"/>
                <a:gd name="T86" fmla="*/ 31 w 698"/>
                <a:gd name="T87" fmla="*/ 92 h 608"/>
                <a:gd name="T88" fmla="*/ 32 w 698"/>
                <a:gd name="T89" fmla="*/ 123 h 608"/>
                <a:gd name="T90" fmla="*/ 40 w 698"/>
                <a:gd name="T91" fmla="*/ 152 h 608"/>
                <a:gd name="T92" fmla="*/ 40 w 698"/>
                <a:gd name="T93" fmla="*/ 184 h 608"/>
                <a:gd name="T94" fmla="*/ 29 w 698"/>
                <a:gd name="T95" fmla="*/ 203 h 608"/>
                <a:gd name="T96" fmla="*/ 7 w 698"/>
                <a:gd name="T97" fmla="*/ 221 h 608"/>
                <a:gd name="T98" fmla="*/ 1 w 698"/>
                <a:gd name="T99" fmla="*/ 235 h 608"/>
                <a:gd name="T100" fmla="*/ 4 w 698"/>
                <a:gd name="T101" fmla="*/ 263 h 608"/>
                <a:gd name="T102" fmla="*/ 17 w 698"/>
                <a:gd name="T103" fmla="*/ 291 h 608"/>
                <a:gd name="T104" fmla="*/ 40 w 698"/>
                <a:gd name="T105" fmla="*/ 316 h 608"/>
                <a:gd name="T106" fmla="*/ 104 w 698"/>
                <a:gd name="T107" fmla="*/ 380 h 608"/>
                <a:gd name="T108" fmla="*/ 124 w 698"/>
                <a:gd name="T109" fmla="*/ 420 h 608"/>
                <a:gd name="T110" fmla="*/ 155 w 698"/>
                <a:gd name="T111" fmla="*/ 513 h 608"/>
                <a:gd name="T112" fmla="*/ 179 w 698"/>
                <a:gd name="T113" fmla="*/ 572 h 608"/>
                <a:gd name="T114" fmla="*/ 187 w 698"/>
                <a:gd name="T115" fmla="*/ 608 h 60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8"/>
                <a:gd name="T175" fmla="*/ 0 h 608"/>
                <a:gd name="T176" fmla="*/ 698 w 698"/>
                <a:gd name="T177" fmla="*/ 608 h 60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8" h="608">
                  <a:moveTo>
                    <a:pt x="187" y="608"/>
                  </a:moveTo>
                  <a:lnTo>
                    <a:pt x="195" y="604"/>
                  </a:lnTo>
                  <a:lnTo>
                    <a:pt x="201" y="601"/>
                  </a:lnTo>
                  <a:lnTo>
                    <a:pt x="211" y="597"/>
                  </a:lnTo>
                  <a:lnTo>
                    <a:pt x="219" y="594"/>
                  </a:lnTo>
                  <a:lnTo>
                    <a:pt x="237" y="590"/>
                  </a:lnTo>
                  <a:lnTo>
                    <a:pt x="256" y="588"/>
                  </a:lnTo>
                  <a:lnTo>
                    <a:pt x="276" y="584"/>
                  </a:lnTo>
                  <a:lnTo>
                    <a:pt x="293" y="580"/>
                  </a:lnTo>
                  <a:lnTo>
                    <a:pt x="303" y="577"/>
                  </a:lnTo>
                  <a:lnTo>
                    <a:pt x="311" y="574"/>
                  </a:lnTo>
                  <a:lnTo>
                    <a:pt x="319" y="570"/>
                  </a:lnTo>
                  <a:lnTo>
                    <a:pt x="325" y="566"/>
                  </a:lnTo>
                  <a:lnTo>
                    <a:pt x="351" y="538"/>
                  </a:lnTo>
                  <a:lnTo>
                    <a:pt x="380" y="502"/>
                  </a:lnTo>
                  <a:lnTo>
                    <a:pt x="389" y="494"/>
                  </a:lnTo>
                  <a:lnTo>
                    <a:pt x="397" y="485"/>
                  </a:lnTo>
                  <a:lnTo>
                    <a:pt x="407" y="478"/>
                  </a:lnTo>
                  <a:lnTo>
                    <a:pt x="416" y="472"/>
                  </a:lnTo>
                  <a:lnTo>
                    <a:pt x="427" y="465"/>
                  </a:lnTo>
                  <a:lnTo>
                    <a:pt x="436" y="461"/>
                  </a:lnTo>
                  <a:lnTo>
                    <a:pt x="447" y="458"/>
                  </a:lnTo>
                  <a:lnTo>
                    <a:pt x="459" y="457"/>
                  </a:lnTo>
                  <a:lnTo>
                    <a:pt x="471" y="457"/>
                  </a:lnTo>
                  <a:lnTo>
                    <a:pt x="483" y="454"/>
                  </a:lnTo>
                  <a:lnTo>
                    <a:pt x="493" y="450"/>
                  </a:lnTo>
                  <a:lnTo>
                    <a:pt x="503" y="445"/>
                  </a:lnTo>
                  <a:lnTo>
                    <a:pt x="511" y="438"/>
                  </a:lnTo>
                  <a:lnTo>
                    <a:pt x="519" y="430"/>
                  </a:lnTo>
                  <a:lnTo>
                    <a:pt x="525" y="422"/>
                  </a:lnTo>
                  <a:lnTo>
                    <a:pt x="532" y="414"/>
                  </a:lnTo>
                  <a:lnTo>
                    <a:pt x="544" y="396"/>
                  </a:lnTo>
                  <a:lnTo>
                    <a:pt x="555" y="376"/>
                  </a:lnTo>
                  <a:lnTo>
                    <a:pt x="565" y="358"/>
                  </a:lnTo>
                  <a:lnTo>
                    <a:pt x="579" y="344"/>
                  </a:lnTo>
                  <a:lnTo>
                    <a:pt x="583" y="338"/>
                  </a:lnTo>
                  <a:lnTo>
                    <a:pt x="587" y="333"/>
                  </a:lnTo>
                  <a:lnTo>
                    <a:pt x="591" y="329"/>
                  </a:lnTo>
                  <a:lnTo>
                    <a:pt x="595" y="326"/>
                  </a:lnTo>
                  <a:lnTo>
                    <a:pt x="605" y="320"/>
                  </a:lnTo>
                  <a:lnTo>
                    <a:pt x="616" y="316"/>
                  </a:lnTo>
                  <a:lnTo>
                    <a:pt x="627" y="310"/>
                  </a:lnTo>
                  <a:lnTo>
                    <a:pt x="637" y="304"/>
                  </a:lnTo>
                  <a:lnTo>
                    <a:pt x="643" y="300"/>
                  </a:lnTo>
                  <a:lnTo>
                    <a:pt x="647" y="295"/>
                  </a:lnTo>
                  <a:lnTo>
                    <a:pt x="652" y="289"/>
                  </a:lnTo>
                  <a:lnTo>
                    <a:pt x="657" y="283"/>
                  </a:lnTo>
                  <a:lnTo>
                    <a:pt x="660" y="279"/>
                  </a:lnTo>
                  <a:lnTo>
                    <a:pt x="661" y="272"/>
                  </a:lnTo>
                  <a:lnTo>
                    <a:pt x="664" y="265"/>
                  </a:lnTo>
                  <a:lnTo>
                    <a:pt x="664" y="259"/>
                  </a:lnTo>
                  <a:lnTo>
                    <a:pt x="665" y="244"/>
                  </a:lnTo>
                  <a:lnTo>
                    <a:pt x="667" y="229"/>
                  </a:lnTo>
                  <a:lnTo>
                    <a:pt x="668" y="221"/>
                  </a:lnTo>
                  <a:lnTo>
                    <a:pt x="669" y="215"/>
                  </a:lnTo>
                  <a:lnTo>
                    <a:pt x="672" y="209"/>
                  </a:lnTo>
                  <a:lnTo>
                    <a:pt x="675" y="204"/>
                  </a:lnTo>
                  <a:lnTo>
                    <a:pt x="679" y="199"/>
                  </a:lnTo>
                  <a:lnTo>
                    <a:pt x="684" y="196"/>
                  </a:lnTo>
                  <a:lnTo>
                    <a:pt x="691" y="193"/>
                  </a:lnTo>
                  <a:lnTo>
                    <a:pt x="698" y="193"/>
                  </a:lnTo>
                  <a:lnTo>
                    <a:pt x="688" y="176"/>
                  </a:lnTo>
                  <a:lnTo>
                    <a:pt x="676" y="157"/>
                  </a:lnTo>
                  <a:lnTo>
                    <a:pt x="665" y="137"/>
                  </a:lnTo>
                  <a:lnTo>
                    <a:pt x="653" y="115"/>
                  </a:lnTo>
                  <a:lnTo>
                    <a:pt x="631" y="69"/>
                  </a:lnTo>
                  <a:lnTo>
                    <a:pt x="609" y="24"/>
                  </a:lnTo>
                  <a:lnTo>
                    <a:pt x="600" y="27"/>
                  </a:lnTo>
                  <a:lnTo>
                    <a:pt x="593" y="29"/>
                  </a:lnTo>
                  <a:lnTo>
                    <a:pt x="588" y="33"/>
                  </a:lnTo>
                  <a:lnTo>
                    <a:pt x="584" y="39"/>
                  </a:lnTo>
                  <a:lnTo>
                    <a:pt x="581" y="44"/>
                  </a:lnTo>
                  <a:lnTo>
                    <a:pt x="580" y="51"/>
                  </a:lnTo>
                  <a:lnTo>
                    <a:pt x="579" y="57"/>
                  </a:lnTo>
                  <a:lnTo>
                    <a:pt x="579" y="67"/>
                  </a:lnTo>
                  <a:lnTo>
                    <a:pt x="569" y="67"/>
                  </a:lnTo>
                  <a:lnTo>
                    <a:pt x="560" y="67"/>
                  </a:lnTo>
                  <a:lnTo>
                    <a:pt x="549" y="67"/>
                  </a:lnTo>
                  <a:lnTo>
                    <a:pt x="536" y="67"/>
                  </a:lnTo>
                  <a:lnTo>
                    <a:pt x="525" y="65"/>
                  </a:lnTo>
                  <a:lnTo>
                    <a:pt x="513" y="61"/>
                  </a:lnTo>
                  <a:lnTo>
                    <a:pt x="501" y="56"/>
                  </a:lnTo>
                  <a:lnTo>
                    <a:pt x="489" y="49"/>
                  </a:lnTo>
                  <a:lnTo>
                    <a:pt x="477" y="40"/>
                  </a:lnTo>
                  <a:lnTo>
                    <a:pt x="467" y="28"/>
                  </a:lnTo>
                  <a:lnTo>
                    <a:pt x="456" y="15"/>
                  </a:lnTo>
                  <a:lnTo>
                    <a:pt x="447" y="0"/>
                  </a:lnTo>
                  <a:lnTo>
                    <a:pt x="444" y="11"/>
                  </a:lnTo>
                  <a:lnTo>
                    <a:pt x="443" y="20"/>
                  </a:lnTo>
                  <a:lnTo>
                    <a:pt x="440" y="29"/>
                  </a:lnTo>
                  <a:lnTo>
                    <a:pt x="436" y="39"/>
                  </a:lnTo>
                  <a:lnTo>
                    <a:pt x="432" y="48"/>
                  </a:lnTo>
                  <a:lnTo>
                    <a:pt x="427" y="56"/>
                  </a:lnTo>
                  <a:lnTo>
                    <a:pt x="421" y="64"/>
                  </a:lnTo>
                  <a:lnTo>
                    <a:pt x="416" y="72"/>
                  </a:lnTo>
                  <a:lnTo>
                    <a:pt x="409" y="79"/>
                  </a:lnTo>
                  <a:lnTo>
                    <a:pt x="403" y="84"/>
                  </a:lnTo>
                  <a:lnTo>
                    <a:pt x="395" y="89"/>
                  </a:lnTo>
                  <a:lnTo>
                    <a:pt x="387" y="95"/>
                  </a:lnTo>
                  <a:lnTo>
                    <a:pt x="379" y="97"/>
                  </a:lnTo>
                  <a:lnTo>
                    <a:pt x="369" y="100"/>
                  </a:lnTo>
                  <a:lnTo>
                    <a:pt x="360" y="101"/>
                  </a:lnTo>
                  <a:lnTo>
                    <a:pt x="349" y="103"/>
                  </a:lnTo>
                  <a:lnTo>
                    <a:pt x="341" y="101"/>
                  </a:lnTo>
                  <a:lnTo>
                    <a:pt x="331" y="99"/>
                  </a:lnTo>
                  <a:lnTo>
                    <a:pt x="320" y="95"/>
                  </a:lnTo>
                  <a:lnTo>
                    <a:pt x="308" y="88"/>
                  </a:lnTo>
                  <a:lnTo>
                    <a:pt x="281" y="73"/>
                  </a:lnTo>
                  <a:lnTo>
                    <a:pt x="253" y="57"/>
                  </a:lnTo>
                  <a:lnTo>
                    <a:pt x="224" y="41"/>
                  </a:lnTo>
                  <a:lnTo>
                    <a:pt x="193" y="27"/>
                  </a:lnTo>
                  <a:lnTo>
                    <a:pt x="179" y="20"/>
                  </a:lnTo>
                  <a:lnTo>
                    <a:pt x="165" y="16"/>
                  </a:lnTo>
                  <a:lnTo>
                    <a:pt x="152" y="13"/>
                  </a:lnTo>
                  <a:lnTo>
                    <a:pt x="139" y="12"/>
                  </a:lnTo>
                  <a:lnTo>
                    <a:pt x="132" y="13"/>
                  </a:lnTo>
                  <a:lnTo>
                    <a:pt x="127" y="16"/>
                  </a:lnTo>
                  <a:lnTo>
                    <a:pt x="121" y="20"/>
                  </a:lnTo>
                  <a:lnTo>
                    <a:pt x="117" y="27"/>
                  </a:lnTo>
                  <a:lnTo>
                    <a:pt x="113" y="33"/>
                  </a:lnTo>
                  <a:lnTo>
                    <a:pt x="111" y="40"/>
                  </a:lnTo>
                  <a:lnTo>
                    <a:pt x="109" y="47"/>
                  </a:lnTo>
                  <a:lnTo>
                    <a:pt x="109" y="55"/>
                  </a:lnTo>
                  <a:lnTo>
                    <a:pt x="92" y="53"/>
                  </a:lnTo>
                  <a:lnTo>
                    <a:pt x="77" y="51"/>
                  </a:lnTo>
                  <a:lnTo>
                    <a:pt x="64" y="47"/>
                  </a:lnTo>
                  <a:lnTo>
                    <a:pt x="55" y="43"/>
                  </a:lnTo>
                  <a:lnTo>
                    <a:pt x="45" y="52"/>
                  </a:lnTo>
                  <a:lnTo>
                    <a:pt x="37" y="65"/>
                  </a:lnTo>
                  <a:lnTo>
                    <a:pt x="35" y="73"/>
                  </a:lnTo>
                  <a:lnTo>
                    <a:pt x="32" y="83"/>
                  </a:lnTo>
                  <a:lnTo>
                    <a:pt x="31" y="92"/>
                  </a:lnTo>
                  <a:lnTo>
                    <a:pt x="31" y="103"/>
                  </a:lnTo>
                  <a:lnTo>
                    <a:pt x="31" y="113"/>
                  </a:lnTo>
                  <a:lnTo>
                    <a:pt x="32" y="123"/>
                  </a:lnTo>
                  <a:lnTo>
                    <a:pt x="35" y="131"/>
                  </a:lnTo>
                  <a:lnTo>
                    <a:pt x="36" y="137"/>
                  </a:lnTo>
                  <a:lnTo>
                    <a:pt x="40" y="152"/>
                  </a:lnTo>
                  <a:lnTo>
                    <a:pt x="43" y="169"/>
                  </a:lnTo>
                  <a:lnTo>
                    <a:pt x="41" y="177"/>
                  </a:lnTo>
                  <a:lnTo>
                    <a:pt x="40" y="184"/>
                  </a:lnTo>
                  <a:lnTo>
                    <a:pt x="39" y="191"/>
                  </a:lnTo>
                  <a:lnTo>
                    <a:pt x="36" y="195"/>
                  </a:lnTo>
                  <a:lnTo>
                    <a:pt x="29" y="203"/>
                  </a:lnTo>
                  <a:lnTo>
                    <a:pt x="21" y="209"/>
                  </a:lnTo>
                  <a:lnTo>
                    <a:pt x="13" y="215"/>
                  </a:lnTo>
                  <a:lnTo>
                    <a:pt x="7" y="221"/>
                  </a:lnTo>
                  <a:lnTo>
                    <a:pt x="4" y="225"/>
                  </a:lnTo>
                  <a:lnTo>
                    <a:pt x="3" y="229"/>
                  </a:lnTo>
                  <a:lnTo>
                    <a:pt x="1" y="235"/>
                  </a:lnTo>
                  <a:lnTo>
                    <a:pt x="0" y="241"/>
                  </a:lnTo>
                  <a:lnTo>
                    <a:pt x="1" y="252"/>
                  </a:lnTo>
                  <a:lnTo>
                    <a:pt x="4" y="263"/>
                  </a:lnTo>
                  <a:lnTo>
                    <a:pt x="7" y="272"/>
                  </a:lnTo>
                  <a:lnTo>
                    <a:pt x="12" y="281"/>
                  </a:lnTo>
                  <a:lnTo>
                    <a:pt x="17" y="291"/>
                  </a:lnTo>
                  <a:lnTo>
                    <a:pt x="24" y="300"/>
                  </a:lnTo>
                  <a:lnTo>
                    <a:pt x="32" y="308"/>
                  </a:lnTo>
                  <a:lnTo>
                    <a:pt x="40" y="316"/>
                  </a:lnTo>
                  <a:lnTo>
                    <a:pt x="72" y="344"/>
                  </a:lnTo>
                  <a:lnTo>
                    <a:pt x="96" y="368"/>
                  </a:lnTo>
                  <a:lnTo>
                    <a:pt x="104" y="380"/>
                  </a:lnTo>
                  <a:lnTo>
                    <a:pt x="111" y="392"/>
                  </a:lnTo>
                  <a:lnTo>
                    <a:pt x="117" y="405"/>
                  </a:lnTo>
                  <a:lnTo>
                    <a:pt x="124" y="420"/>
                  </a:lnTo>
                  <a:lnTo>
                    <a:pt x="135" y="450"/>
                  </a:lnTo>
                  <a:lnTo>
                    <a:pt x="145" y="481"/>
                  </a:lnTo>
                  <a:lnTo>
                    <a:pt x="155" y="513"/>
                  </a:lnTo>
                  <a:lnTo>
                    <a:pt x="167" y="544"/>
                  </a:lnTo>
                  <a:lnTo>
                    <a:pt x="172" y="558"/>
                  </a:lnTo>
                  <a:lnTo>
                    <a:pt x="179" y="572"/>
                  </a:lnTo>
                  <a:lnTo>
                    <a:pt x="185" y="584"/>
                  </a:lnTo>
                  <a:lnTo>
                    <a:pt x="193" y="596"/>
                  </a:lnTo>
                  <a:lnTo>
                    <a:pt x="187" y="608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3" name="Freeform 70"/>
            <p:cNvSpPr>
              <a:spLocks noChangeAspect="1"/>
            </p:cNvSpPr>
            <p:nvPr/>
          </p:nvSpPr>
          <p:spPr bwMode="auto">
            <a:xfrm>
              <a:off x="1079" y="2895"/>
              <a:ext cx="197" cy="168"/>
            </a:xfrm>
            <a:custGeom>
              <a:avLst/>
              <a:gdLst>
                <a:gd name="T0" fmla="*/ 143 w 645"/>
                <a:gd name="T1" fmla="*/ 533 h 549"/>
                <a:gd name="T2" fmla="*/ 46 w 645"/>
                <a:gd name="T3" fmla="*/ 503 h 549"/>
                <a:gd name="T4" fmla="*/ 5 w 645"/>
                <a:gd name="T5" fmla="*/ 476 h 549"/>
                <a:gd name="T6" fmla="*/ 1 w 645"/>
                <a:gd name="T7" fmla="*/ 455 h 549"/>
                <a:gd name="T8" fmla="*/ 34 w 645"/>
                <a:gd name="T9" fmla="*/ 412 h 549"/>
                <a:gd name="T10" fmla="*/ 84 w 645"/>
                <a:gd name="T11" fmla="*/ 372 h 549"/>
                <a:gd name="T12" fmla="*/ 108 w 645"/>
                <a:gd name="T13" fmla="*/ 332 h 549"/>
                <a:gd name="T14" fmla="*/ 105 w 645"/>
                <a:gd name="T15" fmla="*/ 307 h 549"/>
                <a:gd name="T16" fmla="*/ 88 w 645"/>
                <a:gd name="T17" fmla="*/ 288 h 549"/>
                <a:gd name="T18" fmla="*/ 78 w 645"/>
                <a:gd name="T19" fmla="*/ 271 h 549"/>
                <a:gd name="T20" fmla="*/ 88 w 645"/>
                <a:gd name="T21" fmla="*/ 233 h 549"/>
                <a:gd name="T22" fmla="*/ 106 w 645"/>
                <a:gd name="T23" fmla="*/ 192 h 549"/>
                <a:gd name="T24" fmla="*/ 105 w 645"/>
                <a:gd name="T25" fmla="*/ 140 h 549"/>
                <a:gd name="T26" fmla="*/ 86 w 645"/>
                <a:gd name="T27" fmla="*/ 112 h 549"/>
                <a:gd name="T28" fmla="*/ 108 w 645"/>
                <a:gd name="T29" fmla="*/ 74 h 549"/>
                <a:gd name="T30" fmla="*/ 151 w 645"/>
                <a:gd name="T31" fmla="*/ 88 h 549"/>
                <a:gd name="T32" fmla="*/ 198 w 645"/>
                <a:gd name="T33" fmla="*/ 103 h 549"/>
                <a:gd name="T34" fmla="*/ 222 w 645"/>
                <a:gd name="T35" fmla="*/ 93 h 549"/>
                <a:gd name="T36" fmla="*/ 235 w 645"/>
                <a:gd name="T37" fmla="*/ 68 h 549"/>
                <a:gd name="T38" fmla="*/ 241 w 645"/>
                <a:gd name="T39" fmla="*/ 0 h 549"/>
                <a:gd name="T40" fmla="*/ 262 w 645"/>
                <a:gd name="T41" fmla="*/ 36 h 549"/>
                <a:gd name="T42" fmla="*/ 329 w 645"/>
                <a:gd name="T43" fmla="*/ 107 h 549"/>
                <a:gd name="T44" fmla="*/ 373 w 645"/>
                <a:gd name="T45" fmla="*/ 123 h 549"/>
                <a:gd name="T46" fmla="*/ 422 w 645"/>
                <a:gd name="T47" fmla="*/ 123 h 549"/>
                <a:gd name="T48" fmla="*/ 453 w 645"/>
                <a:gd name="T49" fmla="*/ 136 h 549"/>
                <a:gd name="T50" fmla="*/ 466 w 645"/>
                <a:gd name="T51" fmla="*/ 171 h 549"/>
                <a:gd name="T52" fmla="*/ 479 w 645"/>
                <a:gd name="T53" fmla="*/ 193 h 549"/>
                <a:gd name="T54" fmla="*/ 506 w 645"/>
                <a:gd name="T55" fmla="*/ 205 h 549"/>
                <a:gd name="T56" fmla="*/ 578 w 645"/>
                <a:gd name="T57" fmla="*/ 200 h 549"/>
                <a:gd name="T58" fmla="*/ 595 w 645"/>
                <a:gd name="T59" fmla="*/ 204 h 549"/>
                <a:gd name="T60" fmla="*/ 601 w 645"/>
                <a:gd name="T61" fmla="*/ 219 h 549"/>
                <a:gd name="T62" fmla="*/ 605 w 645"/>
                <a:gd name="T63" fmla="*/ 280 h 549"/>
                <a:gd name="T64" fmla="*/ 627 w 645"/>
                <a:gd name="T65" fmla="*/ 332 h 549"/>
                <a:gd name="T66" fmla="*/ 641 w 645"/>
                <a:gd name="T67" fmla="*/ 376 h 549"/>
                <a:gd name="T68" fmla="*/ 625 w 645"/>
                <a:gd name="T69" fmla="*/ 412 h 549"/>
                <a:gd name="T70" fmla="*/ 601 w 645"/>
                <a:gd name="T71" fmla="*/ 440 h 549"/>
                <a:gd name="T72" fmla="*/ 567 w 645"/>
                <a:gd name="T73" fmla="*/ 456 h 549"/>
                <a:gd name="T74" fmla="*/ 529 w 645"/>
                <a:gd name="T75" fmla="*/ 455 h 549"/>
                <a:gd name="T76" fmla="*/ 451 w 645"/>
                <a:gd name="T77" fmla="*/ 413 h 549"/>
                <a:gd name="T78" fmla="*/ 363 w 645"/>
                <a:gd name="T79" fmla="*/ 372 h 549"/>
                <a:gd name="T80" fmla="*/ 325 w 645"/>
                <a:gd name="T81" fmla="*/ 372 h 549"/>
                <a:gd name="T82" fmla="*/ 309 w 645"/>
                <a:gd name="T83" fmla="*/ 396 h 549"/>
                <a:gd name="T84" fmla="*/ 275 w 645"/>
                <a:gd name="T85" fmla="*/ 407 h 549"/>
                <a:gd name="T86" fmla="*/ 235 w 645"/>
                <a:gd name="T87" fmla="*/ 421 h 549"/>
                <a:gd name="T88" fmla="*/ 229 w 645"/>
                <a:gd name="T89" fmla="*/ 459 h 549"/>
                <a:gd name="T90" fmla="*/ 234 w 645"/>
                <a:gd name="T91" fmla="*/ 493 h 549"/>
                <a:gd name="T92" fmla="*/ 245 w 645"/>
                <a:gd name="T93" fmla="*/ 541 h 549"/>
                <a:gd name="T94" fmla="*/ 241 w 645"/>
                <a:gd name="T95" fmla="*/ 549 h 54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45"/>
                <a:gd name="T145" fmla="*/ 0 h 549"/>
                <a:gd name="T146" fmla="*/ 645 w 645"/>
                <a:gd name="T147" fmla="*/ 549 h 54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45" h="549">
                  <a:moveTo>
                    <a:pt x="241" y="549"/>
                  </a:moveTo>
                  <a:lnTo>
                    <a:pt x="217" y="547"/>
                  </a:lnTo>
                  <a:lnTo>
                    <a:pt x="182" y="541"/>
                  </a:lnTo>
                  <a:lnTo>
                    <a:pt x="143" y="533"/>
                  </a:lnTo>
                  <a:lnTo>
                    <a:pt x="102" y="523"/>
                  </a:lnTo>
                  <a:lnTo>
                    <a:pt x="82" y="516"/>
                  </a:lnTo>
                  <a:lnTo>
                    <a:pt x="64" y="509"/>
                  </a:lnTo>
                  <a:lnTo>
                    <a:pt x="46" y="503"/>
                  </a:lnTo>
                  <a:lnTo>
                    <a:pt x="30" y="496"/>
                  </a:lnTo>
                  <a:lnTo>
                    <a:pt x="18" y="488"/>
                  </a:lnTo>
                  <a:lnTo>
                    <a:pt x="8" y="480"/>
                  </a:lnTo>
                  <a:lnTo>
                    <a:pt x="5" y="476"/>
                  </a:lnTo>
                  <a:lnTo>
                    <a:pt x="2" y="472"/>
                  </a:lnTo>
                  <a:lnTo>
                    <a:pt x="1" y="468"/>
                  </a:lnTo>
                  <a:lnTo>
                    <a:pt x="0" y="464"/>
                  </a:lnTo>
                  <a:lnTo>
                    <a:pt x="1" y="455"/>
                  </a:lnTo>
                  <a:lnTo>
                    <a:pt x="5" y="445"/>
                  </a:lnTo>
                  <a:lnTo>
                    <a:pt x="10" y="437"/>
                  </a:lnTo>
                  <a:lnTo>
                    <a:pt x="17" y="428"/>
                  </a:lnTo>
                  <a:lnTo>
                    <a:pt x="34" y="412"/>
                  </a:lnTo>
                  <a:lnTo>
                    <a:pt x="54" y="397"/>
                  </a:lnTo>
                  <a:lnTo>
                    <a:pt x="64" y="389"/>
                  </a:lnTo>
                  <a:lnTo>
                    <a:pt x="74" y="380"/>
                  </a:lnTo>
                  <a:lnTo>
                    <a:pt x="84" y="372"/>
                  </a:lnTo>
                  <a:lnTo>
                    <a:pt x="92" y="363"/>
                  </a:lnTo>
                  <a:lnTo>
                    <a:pt x="98" y="353"/>
                  </a:lnTo>
                  <a:lnTo>
                    <a:pt x="104" y="343"/>
                  </a:lnTo>
                  <a:lnTo>
                    <a:pt x="108" y="332"/>
                  </a:lnTo>
                  <a:lnTo>
                    <a:pt x="108" y="320"/>
                  </a:lnTo>
                  <a:lnTo>
                    <a:pt x="108" y="315"/>
                  </a:lnTo>
                  <a:lnTo>
                    <a:pt x="106" y="311"/>
                  </a:lnTo>
                  <a:lnTo>
                    <a:pt x="105" y="307"/>
                  </a:lnTo>
                  <a:lnTo>
                    <a:pt x="104" y="303"/>
                  </a:lnTo>
                  <a:lnTo>
                    <a:pt x="98" y="297"/>
                  </a:lnTo>
                  <a:lnTo>
                    <a:pt x="93" y="293"/>
                  </a:lnTo>
                  <a:lnTo>
                    <a:pt x="88" y="288"/>
                  </a:lnTo>
                  <a:lnTo>
                    <a:pt x="82" y="283"/>
                  </a:lnTo>
                  <a:lnTo>
                    <a:pt x="81" y="279"/>
                  </a:lnTo>
                  <a:lnTo>
                    <a:pt x="80" y="276"/>
                  </a:lnTo>
                  <a:lnTo>
                    <a:pt x="78" y="271"/>
                  </a:lnTo>
                  <a:lnTo>
                    <a:pt x="78" y="265"/>
                  </a:lnTo>
                  <a:lnTo>
                    <a:pt x="80" y="253"/>
                  </a:lnTo>
                  <a:lnTo>
                    <a:pt x="82" y="243"/>
                  </a:lnTo>
                  <a:lnTo>
                    <a:pt x="88" y="233"/>
                  </a:lnTo>
                  <a:lnTo>
                    <a:pt x="93" y="225"/>
                  </a:lnTo>
                  <a:lnTo>
                    <a:pt x="98" y="216"/>
                  </a:lnTo>
                  <a:lnTo>
                    <a:pt x="104" y="205"/>
                  </a:lnTo>
                  <a:lnTo>
                    <a:pt x="106" y="192"/>
                  </a:lnTo>
                  <a:lnTo>
                    <a:pt x="108" y="175"/>
                  </a:lnTo>
                  <a:lnTo>
                    <a:pt x="108" y="163"/>
                  </a:lnTo>
                  <a:lnTo>
                    <a:pt x="106" y="151"/>
                  </a:lnTo>
                  <a:lnTo>
                    <a:pt x="105" y="140"/>
                  </a:lnTo>
                  <a:lnTo>
                    <a:pt x="102" y="131"/>
                  </a:lnTo>
                  <a:lnTo>
                    <a:pt x="98" y="123"/>
                  </a:lnTo>
                  <a:lnTo>
                    <a:pt x="93" y="117"/>
                  </a:lnTo>
                  <a:lnTo>
                    <a:pt x="86" y="112"/>
                  </a:lnTo>
                  <a:lnTo>
                    <a:pt x="78" y="109"/>
                  </a:lnTo>
                  <a:lnTo>
                    <a:pt x="78" y="74"/>
                  </a:lnTo>
                  <a:lnTo>
                    <a:pt x="90" y="74"/>
                  </a:lnTo>
                  <a:lnTo>
                    <a:pt x="108" y="74"/>
                  </a:lnTo>
                  <a:lnTo>
                    <a:pt x="121" y="75"/>
                  </a:lnTo>
                  <a:lnTo>
                    <a:pt x="131" y="77"/>
                  </a:lnTo>
                  <a:lnTo>
                    <a:pt x="141" y="83"/>
                  </a:lnTo>
                  <a:lnTo>
                    <a:pt x="151" y="88"/>
                  </a:lnTo>
                  <a:lnTo>
                    <a:pt x="161" y="93"/>
                  </a:lnTo>
                  <a:lnTo>
                    <a:pt x="171" y="99"/>
                  </a:lnTo>
                  <a:lnTo>
                    <a:pt x="183" y="101"/>
                  </a:lnTo>
                  <a:lnTo>
                    <a:pt x="198" y="103"/>
                  </a:lnTo>
                  <a:lnTo>
                    <a:pt x="206" y="103"/>
                  </a:lnTo>
                  <a:lnTo>
                    <a:pt x="213" y="100"/>
                  </a:lnTo>
                  <a:lnTo>
                    <a:pt x="218" y="97"/>
                  </a:lnTo>
                  <a:lnTo>
                    <a:pt x="222" y="93"/>
                  </a:lnTo>
                  <a:lnTo>
                    <a:pt x="227" y="88"/>
                  </a:lnTo>
                  <a:lnTo>
                    <a:pt x="230" y="81"/>
                  </a:lnTo>
                  <a:lnTo>
                    <a:pt x="233" y="75"/>
                  </a:lnTo>
                  <a:lnTo>
                    <a:pt x="235" y="68"/>
                  </a:lnTo>
                  <a:lnTo>
                    <a:pt x="238" y="52"/>
                  </a:lnTo>
                  <a:lnTo>
                    <a:pt x="239" y="35"/>
                  </a:lnTo>
                  <a:lnTo>
                    <a:pt x="241" y="18"/>
                  </a:lnTo>
                  <a:lnTo>
                    <a:pt x="241" y="0"/>
                  </a:lnTo>
                  <a:lnTo>
                    <a:pt x="242" y="7"/>
                  </a:lnTo>
                  <a:lnTo>
                    <a:pt x="246" y="15"/>
                  </a:lnTo>
                  <a:lnTo>
                    <a:pt x="254" y="24"/>
                  </a:lnTo>
                  <a:lnTo>
                    <a:pt x="262" y="36"/>
                  </a:lnTo>
                  <a:lnTo>
                    <a:pt x="283" y="62"/>
                  </a:lnTo>
                  <a:lnTo>
                    <a:pt x="307" y="85"/>
                  </a:lnTo>
                  <a:lnTo>
                    <a:pt x="319" y="97"/>
                  </a:lnTo>
                  <a:lnTo>
                    <a:pt x="329" y="107"/>
                  </a:lnTo>
                  <a:lnTo>
                    <a:pt x="337" y="113"/>
                  </a:lnTo>
                  <a:lnTo>
                    <a:pt x="343" y="115"/>
                  </a:lnTo>
                  <a:lnTo>
                    <a:pt x="358" y="120"/>
                  </a:lnTo>
                  <a:lnTo>
                    <a:pt x="373" y="123"/>
                  </a:lnTo>
                  <a:lnTo>
                    <a:pt x="386" y="124"/>
                  </a:lnTo>
                  <a:lnTo>
                    <a:pt x="398" y="124"/>
                  </a:lnTo>
                  <a:lnTo>
                    <a:pt x="411" y="123"/>
                  </a:lnTo>
                  <a:lnTo>
                    <a:pt x="422" y="123"/>
                  </a:lnTo>
                  <a:lnTo>
                    <a:pt x="434" y="124"/>
                  </a:lnTo>
                  <a:lnTo>
                    <a:pt x="445" y="127"/>
                  </a:lnTo>
                  <a:lnTo>
                    <a:pt x="450" y="131"/>
                  </a:lnTo>
                  <a:lnTo>
                    <a:pt x="453" y="136"/>
                  </a:lnTo>
                  <a:lnTo>
                    <a:pt x="455" y="140"/>
                  </a:lnTo>
                  <a:lnTo>
                    <a:pt x="458" y="147"/>
                  </a:lnTo>
                  <a:lnTo>
                    <a:pt x="462" y="159"/>
                  </a:lnTo>
                  <a:lnTo>
                    <a:pt x="466" y="171"/>
                  </a:lnTo>
                  <a:lnTo>
                    <a:pt x="469" y="177"/>
                  </a:lnTo>
                  <a:lnTo>
                    <a:pt x="471" y="183"/>
                  </a:lnTo>
                  <a:lnTo>
                    <a:pt x="475" y="188"/>
                  </a:lnTo>
                  <a:lnTo>
                    <a:pt x="479" y="193"/>
                  </a:lnTo>
                  <a:lnTo>
                    <a:pt x="485" y="197"/>
                  </a:lnTo>
                  <a:lnTo>
                    <a:pt x="490" y="201"/>
                  </a:lnTo>
                  <a:lnTo>
                    <a:pt x="497" y="204"/>
                  </a:lnTo>
                  <a:lnTo>
                    <a:pt x="506" y="205"/>
                  </a:lnTo>
                  <a:lnTo>
                    <a:pt x="525" y="204"/>
                  </a:lnTo>
                  <a:lnTo>
                    <a:pt x="546" y="203"/>
                  </a:lnTo>
                  <a:lnTo>
                    <a:pt x="565" y="200"/>
                  </a:lnTo>
                  <a:lnTo>
                    <a:pt x="578" y="200"/>
                  </a:lnTo>
                  <a:lnTo>
                    <a:pt x="583" y="200"/>
                  </a:lnTo>
                  <a:lnTo>
                    <a:pt x="589" y="201"/>
                  </a:lnTo>
                  <a:lnTo>
                    <a:pt x="593" y="203"/>
                  </a:lnTo>
                  <a:lnTo>
                    <a:pt x="595" y="204"/>
                  </a:lnTo>
                  <a:lnTo>
                    <a:pt x="598" y="207"/>
                  </a:lnTo>
                  <a:lnTo>
                    <a:pt x="599" y="211"/>
                  </a:lnTo>
                  <a:lnTo>
                    <a:pt x="601" y="215"/>
                  </a:lnTo>
                  <a:lnTo>
                    <a:pt x="601" y="219"/>
                  </a:lnTo>
                  <a:lnTo>
                    <a:pt x="601" y="237"/>
                  </a:lnTo>
                  <a:lnTo>
                    <a:pt x="602" y="260"/>
                  </a:lnTo>
                  <a:lnTo>
                    <a:pt x="603" y="269"/>
                  </a:lnTo>
                  <a:lnTo>
                    <a:pt x="605" y="280"/>
                  </a:lnTo>
                  <a:lnTo>
                    <a:pt x="609" y="293"/>
                  </a:lnTo>
                  <a:lnTo>
                    <a:pt x="614" y="305"/>
                  </a:lnTo>
                  <a:lnTo>
                    <a:pt x="621" y="319"/>
                  </a:lnTo>
                  <a:lnTo>
                    <a:pt x="627" y="332"/>
                  </a:lnTo>
                  <a:lnTo>
                    <a:pt x="635" y="344"/>
                  </a:lnTo>
                  <a:lnTo>
                    <a:pt x="645" y="356"/>
                  </a:lnTo>
                  <a:lnTo>
                    <a:pt x="642" y="367"/>
                  </a:lnTo>
                  <a:lnTo>
                    <a:pt x="641" y="376"/>
                  </a:lnTo>
                  <a:lnTo>
                    <a:pt x="638" y="385"/>
                  </a:lnTo>
                  <a:lnTo>
                    <a:pt x="634" y="395"/>
                  </a:lnTo>
                  <a:lnTo>
                    <a:pt x="630" y="404"/>
                  </a:lnTo>
                  <a:lnTo>
                    <a:pt x="625" y="412"/>
                  </a:lnTo>
                  <a:lnTo>
                    <a:pt x="619" y="420"/>
                  </a:lnTo>
                  <a:lnTo>
                    <a:pt x="614" y="428"/>
                  </a:lnTo>
                  <a:lnTo>
                    <a:pt x="607" y="435"/>
                  </a:lnTo>
                  <a:lnTo>
                    <a:pt x="601" y="440"/>
                  </a:lnTo>
                  <a:lnTo>
                    <a:pt x="593" y="445"/>
                  </a:lnTo>
                  <a:lnTo>
                    <a:pt x="585" y="451"/>
                  </a:lnTo>
                  <a:lnTo>
                    <a:pt x="577" y="453"/>
                  </a:lnTo>
                  <a:lnTo>
                    <a:pt x="567" y="456"/>
                  </a:lnTo>
                  <a:lnTo>
                    <a:pt x="558" y="457"/>
                  </a:lnTo>
                  <a:lnTo>
                    <a:pt x="547" y="459"/>
                  </a:lnTo>
                  <a:lnTo>
                    <a:pt x="539" y="457"/>
                  </a:lnTo>
                  <a:lnTo>
                    <a:pt x="529" y="455"/>
                  </a:lnTo>
                  <a:lnTo>
                    <a:pt x="518" y="451"/>
                  </a:lnTo>
                  <a:lnTo>
                    <a:pt x="506" y="444"/>
                  </a:lnTo>
                  <a:lnTo>
                    <a:pt x="479" y="429"/>
                  </a:lnTo>
                  <a:lnTo>
                    <a:pt x="451" y="413"/>
                  </a:lnTo>
                  <a:lnTo>
                    <a:pt x="422" y="397"/>
                  </a:lnTo>
                  <a:lnTo>
                    <a:pt x="391" y="383"/>
                  </a:lnTo>
                  <a:lnTo>
                    <a:pt x="377" y="376"/>
                  </a:lnTo>
                  <a:lnTo>
                    <a:pt x="363" y="372"/>
                  </a:lnTo>
                  <a:lnTo>
                    <a:pt x="350" y="369"/>
                  </a:lnTo>
                  <a:lnTo>
                    <a:pt x="337" y="368"/>
                  </a:lnTo>
                  <a:lnTo>
                    <a:pt x="330" y="369"/>
                  </a:lnTo>
                  <a:lnTo>
                    <a:pt x="325" y="372"/>
                  </a:lnTo>
                  <a:lnTo>
                    <a:pt x="319" y="376"/>
                  </a:lnTo>
                  <a:lnTo>
                    <a:pt x="315" y="383"/>
                  </a:lnTo>
                  <a:lnTo>
                    <a:pt x="311" y="389"/>
                  </a:lnTo>
                  <a:lnTo>
                    <a:pt x="309" y="396"/>
                  </a:lnTo>
                  <a:lnTo>
                    <a:pt x="307" y="403"/>
                  </a:lnTo>
                  <a:lnTo>
                    <a:pt x="307" y="411"/>
                  </a:lnTo>
                  <a:lnTo>
                    <a:pt x="290" y="409"/>
                  </a:lnTo>
                  <a:lnTo>
                    <a:pt x="275" y="407"/>
                  </a:lnTo>
                  <a:lnTo>
                    <a:pt x="262" y="403"/>
                  </a:lnTo>
                  <a:lnTo>
                    <a:pt x="253" y="399"/>
                  </a:lnTo>
                  <a:lnTo>
                    <a:pt x="243" y="408"/>
                  </a:lnTo>
                  <a:lnTo>
                    <a:pt x="235" y="421"/>
                  </a:lnTo>
                  <a:lnTo>
                    <a:pt x="233" y="429"/>
                  </a:lnTo>
                  <a:lnTo>
                    <a:pt x="230" y="439"/>
                  </a:lnTo>
                  <a:lnTo>
                    <a:pt x="229" y="448"/>
                  </a:lnTo>
                  <a:lnTo>
                    <a:pt x="229" y="459"/>
                  </a:lnTo>
                  <a:lnTo>
                    <a:pt x="229" y="469"/>
                  </a:lnTo>
                  <a:lnTo>
                    <a:pt x="230" y="479"/>
                  </a:lnTo>
                  <a:lnTo>
                    <a:pt x="233" y="487"/>
                  </a:lnTo>
                  <a:lnTo>
                    <a:pt x="234" y="493"/>
                  </a:lnTo>
                  <a:lnTo>
                    <a:pt x="238" y="508"/>
                  </a:lnTo>
                  <a:lnTo>
                    <a:pt x="241" y="525"/>
                  </a:lnTo>
                  <a:lnTo>
                    <a:pt x="242" y="535"/>
                  </a:lnTo>
                  <a:lnTo>
                    <a:pt x="245" y="541"/>
                  </a:lnTo>
                  <a:lnTo>
                    <a:pt x="246" y="543"/>
                  </a:lnTo>
                  <a:lnTo>
                    <a:pt x="246" y="545"/>
                  </a:lnTo>
                  <a:lnTo>
                    <a:pt x="243" y="547"/>
                  </a:lnTo>
                  <a:lnTo>
                    <a:pt x="241" y="549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4" name="Freeform 71"/>
            <p:cNvSpPr>
              <a:spLocks noChangeAspect="1"/>
            </p:cNvSpPr>
            <p:nvPr/>
          </p:nvSpPr>
          <p:spPr bwMode="auto">
            <a:xfrm>
              <a:off x="1258" y="2520"/>
              <a:ext cx="350" cy="410"/>
            </a:xfrm>
            <a:custGeom>
              <a:avLst/>
              <a:gdLst>
                <a:gd name="T0" fmla="*/ 1045 w 1143"/>
                <a:gd name="T1" fmla="*/ 534 h 1342"/>
                <a:gd name="T2" fmla="*/ 1117 w 1143"/>
                <a:gd name="T3" fmla="*/ 581 h 1342"/>
                <a:gd name="T4" fmla="*/ 1143 w 1143"/>
                <a:gd name="T5" fmla="*/ 632 h 1342"/>
                <a:gd name="T6" fmla="*/ 1114 w 1143"/>
                <a:gd name="T7" fmla="*/ 690 h 1342"/>
                <a:gd name="T8" fmla="*/ 1037 w 1143"/>
                <a:gd name="T9" fmla="*/ 745 h 1342"/>
                <a:gd name="T10" fmla="*/ 1017 w 1143"/>
                <a:gd name="T11" fmla="*/ 825 h 1342"/>
                <a:gd name="T12" fmla="*/ 985 w 1143"/>
                <a:gd name="T13" fmla="*/ 941 h 1342"/>
                <a:gd name="T14" fmla="*/ 906 w 1143"/>
                <a:gd name="T15" fmla="*/ 965 h 1342"/>
                <a:gd name="T16" fmla="*/ 762 w 1143"/>
                <a:gd name="T17" fmla="*/ 874 h 1342"/>
                <a:gd name="T18" fmla="*/ 717 w 1143"/>
                <a:gd name="T19" fmla="*/ 889 h 1342"/>
                <a:gd name="T20" fmla="*/ 677 w 1143"/>
                <a:gd name="T21" fmla="*/ 977 h 1342"/>
                <a:gd name="T22" fmla="*/ 636 w 1143"/>
                <a:gd name="T23" fmla="*/ 1039 h 1342"/>
                <a:gd name="T24" fmla="*/ 590 w 1143"/>
                <a:gd name="T25" fmla="*/ 1039 h 1342"/>
                <a:gd name="T26" fmla="*/ 540 w 1143"/>
                <a:gd name="T27" fmla="*/ 1033 h 1342"/>
                <a:gd name="T28" fmla="*/ 510 w 1143"/>
                <a:gd name="T29" fmla="*/ 1082 h 1342"/>
                <a:gd name="T30" fmla="*/ 493 w 1143"/>
                <a:gd name="T31" fmla="*/ 1171 h 1342"/>
                <a:gd name="T32" fmla="*/ 437 w 1143"/>
                <a:gd name="T33" fmla="*/ 1221 h 1342"/>
                <a:gd name="T34" fmla="*/ 424 w 1143"/>
                <a:gd name="T35" fmla="*/ 1303 h 1342"/>
                <a:gd name="T36" fmla="*/ 378 w 1143"/>
                <a:gd name="T37" fmla="*/ 1299 h 1342"/>
                <a:gd name="T38" fmla="*/ 321 w 1143"/>
                <a:gd name="T39" fmla="*/ 1167 h 1342"/>
                <a:gd name="T40" fmla="*/ 340 w 1143"/>
                <a:gd name="T41" fmla="*/ 1109 h 1342"/>
                <a:gd name="T42" fmla="*/ 337 w 1143"/>
                <a:gd name="T43" fmla="*/ 1061 h 1342"/>
                <a:gd name="T44" fmla="*/ 325 w 1143"/>
                <a:gd name="T45" fmla="*/ 1009 h 1342"/>
                <a:gd name="T46" fmla="*/ 300 w 1143"/>
                <a:gd name="T47" fmla="*/ 977 h 1342"/>
                <a:gd name="T48" fmla="*/ 292 w 1143"/>
                <a:gd name="T49" fmla="*/ 935 h 1342"/>
                <a:gd name="T50" fmla="*/ 247 w 1143"/>
                <a:gd name="T51" fmla="*/ 919 h 1342"/>
                <a:gd name="T52" fmla="*/ 213 w 1143"/>
                <a:gd name="T53" fmla="*/ 887 h 1342"/>
                <a:gd name="T54" fmla="*/ 120 w 1143"/>
                <a:gd name="T55" fmla="*/ 873 h 1342"/>
                <a:gd name="T56" fmla="*/ 56 w 1143"/>
                <a:gd name="T57" fmla="*/ 837 h 1342"/>
                <a:gd name="T58" fmla="*/ 5 w 1143"/>
                <a:gd name="T59" fmla="*/ 799 h 1342"/>
                <a:gd name="T60" fmla="*/ 19 w 1143"/>
                <a:gd name="T61" fmla="*/ 746 h 1342"/>
                <a:gd name="T62" fmla="*/ 80 w 1143"/>
                <a:gd name="T63" fmla="*/ 701 h 1342"/>
                <a:gd name="T64" fmla="*/ 129 w 1143"/>
                <a:gd name="T65" fmla="*/ 714 h 1342"/>
                <a:gd name="T66" fmla="*/ 183 w 1143"/>
                <a:gd name="T67" fmla="*/ 708 h 1342"/>
                <a:gd name="T68" fmla="*/ 165 w 1143"/>
                <a:gd name="T69" fmla="*/ 593 h 1342"/>
                <a:gd name="T70" fmla="*/ 140 w 1143"/>
                <a:gd name="T71" fmla="*/ 510 h 1342"/>
                <a:gd name="T72" fmla="*/ 179 w 1143"/>
                <a:gd name="T73" fmla="*/ 465 h 1342"/>
                <a:gd name="T74" fmla="*/ 342 w 1143"/>
                <a:gd name="T75" fmla="*/ 460 h 1342"/>
                <a:gd name="T76" fmla="*/ 377 w 1143"/>
                <a:gd name="T77" fmla="*/ 433 h 1342"/>
                <a:gd name="T78" fmla="*/ 393 w 1143"/>
                <a:gd name="T79" fmla="*/ 318 h 1342"/>
                <a:gd name="T80" fmla="*/ 433 w 1143"/>
                <a:gd name="T81" fmla="*/ 156 h 1342"/>
                <a:gd name="T82" fmla="*/ 574 w 1143"/>
                <a:gd name="T83" fmla="*/ 5 h 1342"/>
                <a:gd name="T84" fmla="*/ 642 w 1143"/>
                <a:gd name="T85" fmla="*/ 7 h 1342"/>
                <a:gd name="T86" fmla="*/ 674 w 1143"/>
                <a:gd name="T87" fmla="*/ 39 h 1342"/>
                <a:gd name="T88" fmla="*/ 681 w 1143"/>
                <a:gd name="T89" fmla="*/ 111 h 1342"/>
                <a:gd name="T90" fmla="*/ 652 w 1143"/>
                <a:gd name="T91" fmla="*/ 185 h 1342"/>
                <a:gd name="T92" fmla="*/ 602 w 1143"/>
                <a:gd name="T93" fmla="*/ 309 h 1342"/>
                <a:gd name="T94" fmla="*/ 572 w 1143"/>
                <a:gd name="T95" fmla="*/ 349 h 1342"/>
                <a:gd name="T96" fmla="*/ 614 w 1143"/>
                <a:gd name="T97" fmla="*/ 390 h 1342"/>
                <a:gd name="T98" fmla="*/ 609 w 1143"/>
                <a:gd name="T99" fmla="*/ 512 h 1342"/>
                <a:gd name="T100" fmla="*/ 650 w 1143"/>
                <a:gd name="T101" fmla="*/ 546 h 1342"/>
                <a:gd name="T102" fmla="*/ 716 w 1143"/>
                <a:gd name="T103" fmla="*/ 486 h 1342"/>
                <a:gd name="T104" fmla="*/ 796 w 1143"/>
                <a:gd name="T105" fmla="*/ 484 h 1342"/>
                <a:gd name="T106" fmla="*/ 857 w 1143"/>
                <a:gd name="T107" fmla="*/ 481 h 1342"/>
                <a:gd name="T108" fmla="*/ 896 w 1143"/>
                <a:gd name="T109" fmla="*/ 513 h 1342"/>
                <a:gd name="T110" fmla="*/ 926 w 1143"/>
                <a:gd name="T111" fmla="*/ 522 h 1342"/>
                <a:gd name="T112" fmla="*/ 976 w 1143"/>
                <a:gd name="T113" fmla="*/ 490 h 13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43"/>
                <a:gd name="T172" fmla="*/ 0 h 1342"/>
                <a:gd name="T173" fmla="*/ 1143 w 1143"/>
                <a:gd name="T174" fmla="*/ 1342 h 13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43" h="1342">
                  <a:moveTo>
                    <a:pt x="1024" y="488"/>
                  </a:moveTo>
                  <a:lnTo>
                    <a:pt x="1025" y="494"/>
                  </a:lnTo>
                  <a:lnTo>
                    <a:pt x="1026" y="502"/>
                  </a:lnTo>
                  <a:lnTo>
                    <a:pt x="1028" y="509"/>
                  </a:lnTo>
                  <a:lnTo>
                    <a:pt x="1030" y="514"/>
                  </a:lnTo>
                  <a:lnTo>
                    <a:pt x="1037" y="525"/>
                  </a:lnTo>
                  <a:lnTo>
                    <a:pt x="1045" y="534"/>
                  </a:lnTo>
                  <a:lnTo>
                    <a:pt x="1054" y="542"/>
                  </a:lnTo>
                  <a:lnTo>
                    <a:pt x="1065" y="549"/>
                  </a:lnTo>
                  <a:lnTo>
                    <a:pt x="1075" y="556"/>
                  </a:lnTo>
                  <a:lnTo>
                    <a:pt x="1086" y="562"/>
                  </a:lnTo>
                  <a:lnTo>
                    <a:pt x="1097" y="568"/>
                  </a:lnTo>
                  <a:lnTo>
                    <a:pt x="1107" y="574"/>
                  </a:lnTo>
                  <a:lnTo>
                    <a:pt x="1117" y="581"/>
                  </a:lnTo>
                  <a:lnTo>
                    <a:pt x="1126" y="588"/>
                  </a:lnTo>
                  <a:lnTo>
                    <a:pt x="1133" y="597"/>
                  </a:lnTo>
                  <a:lnTo>
                    <a:pt x="1139" y="606"/>
                  </a:lnTo>
                  <a:lnTo>
                    <a:pt x="1141" y="612"/>
                  </a:lnTo>
                  <a:lnTo>
                    <a:pt x="1142" y="618"/>
                  </a:lnTo>
                  <a:lnTo>
                    <a:pt x="1143" y="625"/>
                  </a:lnTo>
                  <a:lnTo>
                    <a:pt x="1143" y="632"/>
                  </a:lnTo>
                  <a:lnTo>
                    <a:pt x="1143" y="640"/>
                  </a:lnTo>
                  <a:lnTo>
                    <a:pt x="1142" y="646"/>
                  </a:lnTo>
                  <a:lnTo>
                    <a:pt x="1141" y="653"/>
                  </a:lnTo>
                  <a:lnTo>
                    <a:pt x="1138" y="660"/>
                  </a:lnTo>
                  <a:lnTo>
                    <a:pt x="1133" y="670"/>
                  </a:lnTo>
                  <a:lnTo>
                    <a:pt x="1123" y="681"/>
                  </a:lnTo>
                  <a:lnTo>
                    <a:pt x="1114" y="690"/>
                  </a:lnTo>
                  <a:lnTo>
                    <a:pt x="1103" y="698"/>
                  </a:lnTo>
                  <a:lnTo>
                    <a:pt x="1093" y="706"/>
                  </a:lnTo>
                  <a:lnTo>
                    <a:pt x="1081" y="713"/>
                  </a:lnTo>
                  <a:lnTo>
                    <a:pt x="1069" y="721"/>
                  </a:lnTo>
                  <a:lnTo>
                    <a:pt x="1057" y="727"/>
                  </a:lnTo>
                  <a:lnTo>
                    <a:pt x="1046" y="737"/>
                  </a:lnTo>
                  <a:lnTo>
                    <a:pt x="1037" y="745"/>
                  </a:lnTo>
                  <a:lnTo>
                    <a:pt x="1029" y="755"/>
                  </a:lnTo>
                  <a:lnTo>
                    <a:pt x="1022" y="766"/>
                  </a:lnTo>
                  <a:lnTo>
                    <a:pt x="1021" y="773"/>
                  </a:lnTo>
                  <a:lnTo>
                    <a:pt x="1018" y="779"/>
                  </a:lnTo>
                  <a:lnTo>
                    <a:pt x="1018" y="786"/>
                  </a:lnTo>
                  <a:lnTo>
                    <a:pt x="1017" y="794"/>
                  </a:lnTo>
                  <a:lnTo>
                    <a:pt x="1017" y="825"/>
                  </a:lnTo>
                  <a:lnTo>
                    <a:pt x="1017" y="853"/>
                  </a:lnTo>
                  <a:lnTo>
                    <a:pt x="1017" y="882"/>
                  </a:lnTo>
                  <a:lnTo>
                    <a:pt x="1017" y="915"/>
                  </a:lnTo>
                  <a:lnTo>
                    <a:pt x="1012" y="927"/>
                  </a:lnTo>
                  <a:lnTo>
                    <a:pt x="1002" y="930"/>
                  </a:lnTo>
                  <a:lnTo>
                    <a:pt x="993" y="934"/>
                  </a:lnTo>
                  <a:lnTo>
                    <a:pt x="985" y="941"/>
                  </a:lnTo>
                  <a:lnTo>
                    <a:pt x="977" y="949"/>
                  </a:lnTo>
                  <a:lnTo>
                    <a:pt x="969" y="958"/>
                  </a:lnTo>
                  <a:lnTo>
                    <a:pt x="962" y="969"/>
                  </a:lnTo>
                  <a:lnTo>
                    <a:pt x="957" y="981"/>
                  </a:lnTo>
                  <a:lnTo>
                    <a:pt x="952" y="993"/>
                  </a:lnTo>
                  <a:lnTo>
                    <a:pt x="930" y="981"/>
                  </a:lnTo>
                  <a:lnTo>
                    <a:pt x="906" y="965"/>
                  </a:lnTo>
                  <a:lnTo>
                    <a:pt x="880" y="945"/>
                  </a:lnTo>
                  <a:lnTo>
                    <a:pt x="852" y="923"/>
                  </a:lnTo>
                  <a:lnTo>
                    <a:pt x="824" y="905"/>
                  </a:lnTo>
                  <a:lnTo>
                    <a:pt x="797" y="887"/>
                  </a:lnTo>
                  <a:lnTo>
                    <a:pt x="785" y="882"/>
                  </a:lnTo>
                  <a:lnTo>
                    <a:pt x="773" y="877"/>
                  </a:lnTo>
                  <a:lnTo>
                    <a:pt x="762" y="874"/>
                  </a:lnTo>
                  <a:lnTo>
                    <a:pt x="753" y="873"/>
                  </a:lnTo>
                  <a:lnTo>
                    <a:pt x="745" y="873"/>
                  </a:lnTo>
                  <a:lnTo>
                    <a:pt x="738" y="874"/>
                  </a:lnTo>
                  <a:lnTo>
                    <a:pt x="733" y="877"/>
                  </a:lnTo>
                  <a:lnTo>
                    <a:pt x="728" y="881"/>
                  </a:lnTo>
                  <a:lnTo>
                    <a:pt x="722" y="883"/>
                  </a:lnTo>
                  <a:lnTo>
                    <a:pt x="717" y="889"/>
                  </a:lnTo>
                  <a:lnTo>
                    <a:pt x="713" y="894"/>
                  </a:lnTo>
                  <a:lnTo>
                    <a:pt x="709" y="899"/>
                  </a:lnTo>
                  <a:lnTo>
                    <a:pt x="701" y="913"/>
                  </a:lnTo>
                  <a:lnTo>
                    <a:pt x="694" y="927"/>
                  </a:lnTo>
                  <a:lnTo>
                    <a:pt x="689" y="943"/>
                  </a:lnTo>
                  <a:lnTo>
                    <a:pt x="682" y="959"/>
                  </a:lnTo>
                  <a:lnTo>
                    <a:pt x="677" y="977"/>
                  </a:lnTo>
                  <a:lnTo>
                    <a:pt x="670" y="991"/>
                  </a:lnTo>
                  <a:lnTo>
                    <a:pt x="664" y="1007"/>
                  </a:lnTo>
                  <a:lnTo>
                    <a:pt x="656" y="1019"/>
                  </a:lnTo>
                  <a:lnTo>
                    <a:pt x="650" y="1026"/>
                  </a:lnTo>
                  <a:lnTo>
                    <a:pt x="646" y="1031"/>
                  </a:lnTo>
                  <a:lnTo>
                    <a:pt x="641" y="1035"/>
                  </a:lnTo>
                  <a:lnTo>
                    <a:pt x="636" y="1039"/>
                  </a:lnTo>
                  <a:lnTo>
                    <a:pt x="629" y="1043"/>
                  </a:lnTo>
                  <a:lnTo>
                    <a:pt x="622" y="1045"/>
                  </a:lnTo>
                  <a:lnTo>
                    <a:pt x="616" y="1047"/>
                  </a:lnTo>
                  <a:lnTo>
                    <a:pt x="608" y="1047"/>
                  </a:lnTo>
                  <a:lnTo>
                    <a:pt x="600" y="1046"/>
                  </a:lnTo>
                  <a:lnTo>
                    <a:pt x="594" y="1043"/>
                  </a:lnTo>
                  <a:lnTo>
                    <a:pt x="590" y="1039"/>
                  </a:lnTo>
                  <a:lnTo>
                    <a:pt x="586" y="1035"/>
                  </a:lnTo>
                  <a:lnTo>
                    <a:pt x="584" y="1031"/>
                  </a:lnTo>
                  <a:lnTo>
                    <a:pt x="580" y="1027"/>
                  </a:lnTo>
                  <a:lnTo>
                    <a:pt x="573" y="1025"/>
                  </a:lnTo>
                  <a:lnTo>
                    <a:pt x="566" y="1023"/>
                  </a:lnTo>
                  <a:lnTo>
                    <a:pt x="556" y="1026"/>
                  </a:lnTo>
                  <a:lnTo>
                    <a:pt x="540" y="1033"/>
                  </a:lnTo>
                  <a:lnTo>
                    <a:pt x="532" y="1037"/>
                  </a:lnTo>
                  <a:lnTo>
                    <a:pt x="524" y="1041"/>
                  </a:lnTo>
                  <a:lnTo>
                    <a:pt x="520" y="1045"/>
                  </a:lnTo>
                  <a:lnTo>
                    <a:pt x="517" y="1047"/>
                  </a:lnTo>
                  <a:lnTo>
                    <a:pt x="514" y="1057"/>
                  </a:lnTo>
                  <a:lnTo>
                    <a:pt x="512" y="1069"/>
                  </a:lnTo>
                  <a:lnTo>
                    <a:pt x="510" y="1082"/>
                  </a:lnTo>
                  <a:lnTo>
                    <a:pt x="509" y="1097"/>
                  </a:lnTo>
                  <a:lnTo>
                    <a:pt x="508" y="1111"/>
                  </a:lnTo>
                  <a:lnTo>
                    <a:pt x="506" y="1127"/>
                  </a:lnTo>
                  <a:lnTo>
                    <a:pt x="504" y="1142"/>
                  </a:lnTo>
                  <a:lnTo>
                    <a:pt x="500" y="1155"/>
                  </a:lnTo>
                  <a:lnTo>
                    <a:pt x="497" y="1165"/>
                  </a:lnTo>
                  <a:lnTo>
                    <a:pt x="493" y="1171"/>
                  </a:lnTo>
                  <a:lnTo>
                    <a:pt x="488" y="1178"/>
                  </a:lnTo>
                  <a:lnTo>
                    <a:pt x="482" y="1183"/>
                  </a:lnTo>
                  <a:lnTo>
                    <a:pt x="469" y="1194"/>
                  </a:lnTo>
                  <a:lnTo>
                    <a:pt x="456" y="1203"/>
                  </a:lnTo>
                  <a:lnTo>
                    <a:pt x="449" y="1209"/>
                  </a:lnTo>
                  <a:lnTo>
                    <a:pt x="442" y="1215"/>
                  </a:lnTo>
                  <a:lnTo>
                    <a:pt x="437" y="1221"/>
                  </a:lnTo>
                  <a:lnTo>
                    <a:pt x="432" y="1229"/>
                  </a:lnTo>
                  <a:lnTo>
                    <a:pt x="428" y="1237"/>
                  </a:lnTo>
                  <a:lnTo>
                    <a:pt x="424" y="1246"/>
                  </a:lnTo>
                  <a:lnTo>
                    <a:pt x="422" y="1258"/>
                  </a:lnTo>
                  <a:lnTo>
                    <a:pt x="421" y="1270"/>
                  </a:lnTo>
                  <a:lnTo>
                    <a:pt x="422" y="1287"/>
                  </a:lnTo>
                  <a:lnTo>
                    <a:pt x="424" y="1303"/>
                  </a:lnTo>
                  <a:lnTo>
                    <a:pt x="424" y="1322"/>
                  </a:lnTo>
                  <a:lnTo>
                    <a:pt x="421" y="1342"/>
                  </a:lnTo>
                  <a:lnTo>
                    <a:pt x="413" y="1338"/>
                  </a:lnTo>
                  <a:lnTo>
                    <a:pt x="405" y="1332"/>
                  </a:lnTo>
                  <a:lnTo>
                    <a:pt x="396" y="1323"/>
                  </a:lnTo>
                  <a:lnTo>
                    <a:pt x="388" y="1312"/>
                  </a:lnTo>
                  <a:lnTo>
                    <a:pt x="378" y="1299"/>
                  </a:lnTo>
                  <a:lnTo>
                    <a:pt x="370" y="1286"/>
                  </a:lnTo>
                  <a:lnTo>
                    <a:pt x="362" y="1270"/>
                  </a:lnTo>
                  <a:lnTo>
                    <a:pt x="354" y="1255"/>
                  </a:lnTo>
                  <a:lnTo>
                    <a:pt x="340" y="1223"/>
                  </a:lnTo>
                  <a:lnTo>
                    <a:pt x="329" y="1193"/>
                  </a:lnTo>
                  <a:lnTo>
                    <a:pt x="325" y="1179"/>
                  </a:lnTo>
                  <a:lnTo>
                    <a:pt x="321" y="1167"/>
                  </a:lnTo>
                  <a:lnTo>
                    <a:pt x="320" y="1158"/>
                  </a:lnTo>
                  <a:lnTo>
                    <a:pt x="318" y="1150"/>
                  </a:lnTo>
                  <a:lnTo>
                    <a:pt x="320" y="1139"/>
                  </a:lnTo>
                  <a:lnTo>
                    <a:pt x="324" y="1130"/>
                  </a:lnTo>
                  <a:lnTo>
                    <a:pt x="328" y="1122"/>
                  </a:lnTo>
                  <a:lnTo>
                    <a:pt x="334" y="1115"/>
                  </a:lnTo>
                  <a:lnTo>
                    <a:pt x="340" y="1109"/>
                  </a:lnTo>
                  <a:lnTo>
                    <a:pt x="344" y="1102"/>
                  </a:lnTo>
                  <a:lnTo>
                    <a:pt x="348" y="1095"/>
                  </a:lnTo>
                  <a:lnTo>
                    <a:pt x="349" y="1090"/>
                  </a:lnTo>
                  <a:lnTo>
                    <a:pt x="348" y="1082"/>
                  </a:lnTo>
                  <a:lnTo>
                    <a:pt x="345" y="1075"/>
                  </a:lnTo>
                  <a:lnTo>
                    <a:pt x="341" y="1067"/>
                  </a:lnTo>
                  <a:lnTo>
                    <a:pt x="337" y="1061"/>
                  </a:lnTo>
                  <a:lnTo>
                    <a:pt x="333" y="1053"/>
                  </a:lnTo>
                  <a:lnTo>
                    <a:pt x="329" y="1046"/>
                  </a:lnTo>
                  <a:lnTo>
                    <a:pt x="326" y="1041"/>
                  </a:lnTo>
                  <a:lnTo>
                    <a:pt x="325" y="1035"/>
                  </a:lnTo>
                  <a:lnTo>
                    <a:pt x="325" y="1027"/>
                  </a:lnTo>
                  <a:lnTo>
                    <a:pt x="325" y="1018"/>
                  </a:lnTo>
                  <a:lnTo>
                    <a:pt x="325" y="1009"/>
                  </a:lnTo>
                  <a:lnTo>
                    <a:pt x="325" y="993"/>
                  </a:lnTo>
                  <a:lnTo>
                    <a:pt x="317" y="993"/>
                  </a:lnTo>
                  <a:lnTo>
                    <a:pt x="312" y="991"/>
                  </a:lnTo>
                  <a:lnTo>
                    <a:pt x="308" y="989"/>
                  </a:lnTo>
                  <a:lnTo>
                    <a:pt x="304" y="985"/>
                  </a:lnTo>
                  <a:lnTo>
                    <a:pt x="301" y="982"/>
                  </a:lnTo>
                  <a:lnTo>
                    <a:pt x="300" y="977"/>
                  </a:lnTo>
                  <a:lnTo>
                    <a:pt x="299" y="973"/>
                  </a:lnTo>
                  <a:lnTo>
                    <a:pt x="299" y="967"/>
                  </a:lnTo>
                  <a:lnTo>
                    <a:pt x="297" y="957"/>
                  </a:lnTo>
                  <a:lnTo>
                    <a:pt x="296" y="947"/>
                  </a:lnTo>
                  <a:lnTo>
                    <a:pt x="296" y="943"/>
                  </a:lnTo>
                  <a:lnTo>
                    <a:pt x="293" y="939"/>
                  </a:lnTo>
                  <a:lnTo>
                    <a:pt x="292" y="935"/>
                  </a:lnTo>
                  <a:lnTo>
                    <a:pt x="289" y="933"/>
                  </a:lnTo>
                  <a:lnTo>
                    <a:pt x="277" y="933"/>
                  </a:lnTo>
                  <a:lnTo>
                    <a:pt x="265" y="933"/>
                  </a:lnTo>
                  <a:lnTo>
                    <a:pt x="259" y="931"/>
                  </a:lnTo>
                  <a:lnTo>
                    <a:pt x="255" y="929"/>
                  </a:lnTo>
                  <a:lnTo>
                    <a:pt x="251" y="925"/>
                  </a:lnTo>
                  <a:lnTo>
                    <a:pt x="247" y="919"/>
                  </a:lnTo>
                  <a:lnTo>
                    <a:pt x="244" y="914"/>
                  </a:lnTo>
                  <a:lnTo>
                    <a:pt x="240" y="907"/>
                  </a:lnTo>
                  <a:lnTo>
                    <a:pt x="235" y="902"/>
                  </a:lnTo>
                  <a:lnTo>
                    <a:pt x="229" y="897"/>
                  </a:lnTo>
                  <a:lnTo>
                    <a:pt x="224" y="893"/>
                  </a:lnTo>
                  <a:lnTo>
                    <a:pt x="219" y="890"/>
                  </a:lnTo>
                  <a:lnTo>
                    <a:pt x="213" y="887"/>
                  </a:lnTo>
                  <a:lnTo>
                    <a:pt x="208" y="885"/>
                  </a:lnTo>
                  <a:lnTo>
                    <a:pt x="195" y="883"/>
                  </a:lnTo>
                  <a:lnTo>
                    <a:pt x="181" y="882"/>
                  </a:lnTo>
                  <a:lnTo>
                    <a:pt x="167" y="882"/>
                  </a:lnTo>
                  <a:lnTo>
                    <a:pt x="152" y="881"/>
                  </a:lnTo>
                  <a:lnTo>
                    <a:pt x="136" y="878"/>
                  </a:lnTo>
                  <a:lnTo>
                    <a:pt x="120" y="873"/>
                  </a:lnTo>
                  <a:lnTo>
                    <a:pt x="108" y="870"/>
                  </a:lnTo>
                  <a:lnTo>
                    <a:pt x="99" y="866"/>
                  </a:lnTo>
                  <a:lnTo>
                    <a:pt x="91" y="861"/>
                  </a:lnTo>
                  <a:lnTo>
                    <a:pt x="84" y="855"/>
                  </a:lnTo>
                  <a:lnTo>
                    <a:pt x="76" y="850"/>
                  </a:lnTo>
                  <a:lnTo>
                    <a:pt x="67" y="843"/>
                  </a:lnTo>
                  <a:lnTo>
                    <a:pt x="56" y="837"/>
                  </a:lnTo>
                  <a:lnTo>
                    <a:pt x="41" y="830"/>
                  </a:lnTo>
                  <a:lnTo>
                    <a:pt x="37" y="829"/>
                  </a:lnTo>
                  <a:lnTo>
                    <a:pt x="31" y="826"/>
                  </a:lnTo>
                  <a:lnTo>
                    <a:pt x="24" y="821"/>
                  </a:lnTo>
                  <a:lnTo>
                    <a:pt x="16" y="814"/>
                  </a:lnTo>
                  <a:lnTo>
                    <a:pt x="9" y="807"/>
                  </a:lnTo>
                  <a:lnTo>
                    <a:pt x="5" y="799"/>
                  </a:lnTo>
                  <a:lnTo>
                    <a:pt x="1" y="794"/>
                  </a:lnTo>
                  <a:lnTo>
                    <a:pt x="0" y="789"/>
                  </a:lnTo>
                  <a:lnTo>
                    <a:pt x="0" y="782"/>
                  </a:lnTo>
                  <a:lnTo>
                    <a:pt x="3" y="775"/>
                  </a:lnTo>
                  <a:lnTo>
                    <a:pt x="5" y="769"/>
                  </a:lnTo>
                  <a:lnTo>
                    <a:pt x="9" y="762"/>
                  </a:lnTo>
                  <a:lnTo>
                    <a:pt x="19" y="746"/>
                  </a:lnTo>
                  <a:lnTo>
                    <a:pt x="32" y="731"/>
                  </a:lnTo>
                  <a:lnTo>
                    <a:pt x="40" y="725"/>
                  </a:lnTo>
                  <a:lnTo>
                    <a:pt x="47" y="718"/>
                  </a:lnTo>
                  <a:lnTo>
                    <a:pt x="55" y="713"/>
                  </a:lnTo>
                  <a:lnTo>
                    <a:pt x="64" y="708"/>
                  </a:lnTo>
                  <a:lnTo>
                    <a:pt x="72" y="704"/>
                  </a:lnTo>
                  <a:lnTo>
                    <a:pt x="80" y="701"/>
                  </a:lnTo>
                  <a:lnTo>
                    <a:pt x="88" y="698"/>
                  </a:lnTo>
                  <a:lnTo>
                    <a:pt x="96" y="698"/>
                  </a:lnTo>
                  <a:lnTo>
                    <a:pt x="104" y="700"/>
                  </a:lnTo>
                  <a:lnTo>
                    <a:pt x="112" y="702"/>
                  </a:lnTo>
                  <a:lnTo>
                    <a:pt x="117" y="706"/>
                  </a:lnTo>
                  <a:lnTo>
                    <a:pt x="123" y="710"/>
                  </a:lnTo>
                  <a:lnTo>
                    <a:pt x="129" y="714"/>
                  </a:lnTo>
                  <a:lnTo>
                    <a:pt x="135" y="718"/>
                  </a:lnTo>
                  <a:lnTo>
                    <a:pt x="143" y="721"/>
                  </a:lnTo>
                  <a:lnTo>
                    <a:pt x="151" y="722"/>
                  </a:lnTo>
                  <a:lnTo>
                    <a:pt x="159" y="721"/>
                  </a:lnTo>
                  <a:lnTo>
                    <a:pt x="167" y="717"/>
                  </a:lnTo>
                  <a:lnTo>
                    <a:pt x="175" y="713"/>
                  </a:lnTo>
                  <a:lnTo>
                    <a:pt x="183" y="708"/>
                  </a:lnTo>
                  <a:lnTo>
                    <a:pt x="191" y="701"/>
                  </a:lnTo>
                  <a:lnTo>
                    <a:pt x="200" y="697"/>
                  </a:lnTo>
                  <a:lnTo>
                    <a:pt x="211" y="693"/>
                  </a:lnTo>
                  <a:lnTo>
                    <a:pt x="223" y="692"/>
                  </a:lnTo>
                  <a:lnTo>
                    <a:pt x="223" y="662"/>
                  </a:lnTo>
                  <a:lnTo>
                    <a:pt x="199" y="636"/>
                  </a:lnTo>
                  <a:lnTo>
                    <a:pt x="165" y="593"/>
                  </a:lnTo>
                  <a:lnTo>
                    <a:pt x="148" y="572"/>
                  </a:lnTo>
                  <a:lnTo>
                    <a:pt x="133" y="553"/>
                  </a:lnTo>
                  <a:lnTo>
                    <a:pt x="124" y="538"/>
                  </a:lnTo>
                  <a:lnTo>
                    <a:pt x="120" y="529"/>
                  </a:lnTo>
                  <a:lnTo>
                    <a:pt x="123" y="524"/>
                  </a:lnTo>
                  <a:lnTo>
                    <a:pt x="131" y="517"/>
                  </a:lnTo>
                  <a:lnTo>
                    <a:pt x="140" y="510"/>
                  </a:lnTo>
                  <a:lnTo>
                    <a:pt x="151" y="505"/>
                  </a:lnTo>
                  <a:lnTo>
                    <a:pt x="156" y="500"/>
                  </a:lnTo>
                  <a:lnTo>
                    <a:pt x="161" y="493"/>
                  </a:lnTo>
                  <a:lnTo>
                    <a:pt x="165" y="486"/>
                  </a:lnTo>
                  <a:lnTo>
                    <a:pt x="169" y="480"/>
                  </a:lnTo>
                  <a:lnTo>
                    <a:pt x="173" y="472"/>
                  </a:lnTo>
                  <a:lnTo>
                    <a:pt x="179" y="465"/>
                  </a:lnTo>
                  <a:lnTo>
                    <a:pt x="184" y="461"/>
                  </a:lnTo>
                  <a:lnTo>
                    <a:pt x="192" y="457"/>
                  </a:lnTo>
                  <a:lnTo>
                    <a:pt x="237" y="460"/>
                  </a:lnTo>
                  <a:lnTo>
                    <a:pt x="300" y="464"/>
                  </a:lnTo>
                  <a:lnTo>
                    <a:pt x="314" y="464"/>
                  </a:lnTo>
                  <a:lnTo>
                    <a:pt x="329" y="462"/>
                  </a:lnTo>
                  <a:lnTo>
                    <a:pt x="342" y="460"/>
                  </a:lnTo>
                  <a:lnTo>
                    <a:pt x="354" y="456"/>
                  </a:lnTo>
                  <a:lnTo>
                    <a:pt x="360" y="454"/>
                  </a:lnTo>
                  <a:lnTo>
                    <a:pt x="365" y="450"/>
                  </a:lnTo>
                  <a:lnTo>
                    <a:pt x="369" y="448"/>
                  </a:lnTo>
                  <a:lnTo>
                    <a:pt x="373" y="444"/>
                  </a:lnTo>
                  <a:lnTo>
                    <a:pt x="376" y="438"/>
                  </a:lnTo>
                  <a:lnTo>
                    <a:pt x="377" y="433"/>
                  </a:lnTo>
                  <a:lnTo>
                    <a:pt x="378" y="428"/>
                  </a:lnTo>
                  <a:lnTo>
                    <a:pt x="380" y="421"/>
                  </a:lnTo>
                  <a:lnTo>
                    <a:pt x="380" y="401"/>
                  </a:lnTo>
                  <a:lnTo>
                    <a:pt x="381" y="382"/>
                  </a:lnTo>
                  <a:lnTo>
                    <a:pt x="382" y="365"/>
                  </a:lnTo>
                  <a:lnTo>
                    <a:pt x="386" y="349"/>
                  </a:lnTo>
                  <a:lnTo>
                    <a:pt x="393" y="318"/>
                  </a:lnTo>
                  <a:lnTo>
                    <a:pt x="401" y="289"/>
                  </a:lnTo>
                  <a:lnTo>
                    <a:pt x="410" y="258"/>
                  </a:lnTo>
                  <a:lnTo>
                    <a:pt x="420" y="228"/>
                  </a:lnTo>
                  <a:lnTo>
                    <a:pt x="424" y="212"/>
                  </a:lnTo>
                  <a:lnTo>
                    <a:pt x="428" y="194"/>
                  </a:lnTo>
                  <a:lnTo>
                    <a:pt x="430" y="176"/>
                  </a:lnTo>
                  <a:lnTo>
                    <a:pt x="433" y="156"/>
                  </a:lnTo>
                  <a:lnTo>
                    <a:pt x="469" y="112"/>
                  </a:lnTo>
                  <a:lnTo>
                    <a:pt x="502" y="69"/>
                  </a:lnTo>
                  <a:lnTo>
                    <a:pt x="520" y="49"/>
                  </a:lnTo>
                  <a:lnTo>
                    <a:pt x="537" y="31"/>
                  </a:lnTo>
                  <a:lnTo>
                    <a:pt x="554" y="15"/>
                  </a:lnTo>
                  <a:lnTo>
                    <a:pt x="572" y="0"/>
                  </a:lnTo>
                  <a:lnTo>
                    <a:pt x="574" y="5"/>
                  </a:lnTo>
                  <a:lnTo>
                    <a:pt x="578" y="9"/>
                  </a:lnTo>
                  <a:lnTo>
                    <a:pt x="584" y="12"/>
                  </a:lnTo>
                  <a:lnTo>
                    <a:pt x="589" y="13"/>
                  </a:lnTo>
                  <a:lnTo>
                    <a:pt x="601" y="13"/>
                  </a:lnTo>
                  <a:lnTo>
                    <a:pt x="614" y="11"/>
                  </a:lnTo>
                  <a:lnTo>
                    <a:pt x="629" y="8"/>
                  </a:lnTo>
                  <a:lnTo>
                    <a:pt x="642" y="7"/>
                  </a:lnTo>
                  <a:lnTo>
                    <a:pt x="648" y="8"/>
                  </a:lnTo>
                  <a:lnTo>
                    <a:pt x="653" y="9"/>
                  </a:lnTo>
                  <a:lnTo>
                    <a:pt x="658" y="13"/>
                  </a:lnTo>
                  <a:lnTo>
                    <a:pt x="662" y="17"/>
                  </a:lnTo>
                  <a:lnTo>
                    <a:pt x="668" y="24"/>
                  </a:lnTo>
                  <a:lnTo>
                    <a:pt x="672" y="32"/>
                  </a:lnTo>
                  <a:lnTo>
                    <a:pt x="674" y="39"/>
                  </a:lnTo>
                  <a:lnTo>
                    <a:pt x="676" y="45"/>
                  </a:lnTo>
                  <a:lnTo>
                    <a:pt x="678" y="60"/>
                  </a:lnTo>
                  <a:lnTo>
                    <a:pt x="678" y="73"/>
                  </a:lnTo>
                  <a:lnTo>
                    <a:pt x="678" y="87"/>
                  </a:lnTo>
                  <a:lnTo>
                    <a:pt x="680" y="99"/>
                  </a:lnTo>
                  <a:lnTo>
                    <a:pt x="680" y="105"/>
                  </a:lnTo>
                  <a:lnTo>
                    <a:pt x="681" y="111"/>
                  </a:lnTo>
                  <a:lnTo>
                    <a:pt x="684" y="116"/>
                  </a:lnTo>
                  <a:lnTo>
                    <a:pt x="686" y="120"/>
                  </a:lnTo>
                  <a:lnTo>
                    <a:pt x="678" y="129"/>
                  </a:lnTo>
                  <a:lnTo>
                    <a:pt x="672" y="140"/>
                  </a:lnTo>
                  <a:lnTo>
                    <a:pt x="666" y="150"/>
                  </a:lnTo>
                  <a:lnTo>
                    <a:pt x="661" y="161"/>
                  </a:lnTo>
                  <a:lnTo>
                    <a:pt x="652" y="185"/>
                  </a:lnTo>
                  <a:lnTo>
                    <a:pt x="644" y="209"/>
                  </a:lnTo>
                  <a:lnTo>
                    <a:pt x="636" y="233"/>
                  </a:lnTo>
                  <a:lnTo>
                    <a:pt x="629" y="256"/>
                  </a:lnTo>
                  <a:lnTo>
                    <a:pt x="622" y="277"/>
                  </a:lnTo>
                  <a:lnTo>
                    <a:pt x="614" y="294"/>
                  </a:lnTo>
                  <a:lnTo>
                    <a:pt x="609" y="302"/>
                  </a:lnTo>
                  <a:lnTo>
                    <a:pt x="602" y="309"/>
                  </a:lnTo>
                  <a:lnTo>
                    <a:pt x="596" y="314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7" y="333"/>
                  </a:lnTo>
                  <a:lnTo>
                    <a:pt x="574" y="338"/>
                  </a:lnTo>
                  <a:lnTo>
                    <a:pt x="573" y="342"/>
                  </a:lnTo>
                  <a:lnTo>
                    <a:pt x="572" y="349"/>
                  </a:lnTo>
                  <a:lnTo>
                    <a:pt x="572" y="354"/>
                  </a:lnTo>
                  <a:lnTo>
                    <a:pt x="573" y="362"/>
                  </a:lnTo>
                  <a:lnTo>
                    <a:pt x="577" y="370"/>
                  </a:lnTo>
                  <a:lnTo>
                    <a:pt x="582" y="376"/>
                  </a:lnTo>
                  <a:lnTo>
                    <a:pt x="589" y="380"/>
                  </a:lnTo>
                  <a:lnTo>
                    <a:pt x="602" y="386"/>
                  </a:lnTo>
                  <a:lnTo>
                    <a:pt x="614" y="390"/>
                  </a:lnTo>
                  <a:lnTo>
                    <a:pt x="584" y="464"/>
                  </a:lnTo>
                  <a:lnTo>
                    <a:pt x="589" y="468"/>
                  </a:lnTo>
                  <a:lnTo>
                    <a:pt x="593" y="472"/>
                  </a:lnTo>
                  <a:lnTo>
                    <a:pt x="597" y="478"/>
                  </a:lnTo>
                  <a:lnTo>
                    <a:pt x="600" y="484"/>
                  </a:lnTo>
                  <a:lnTo>
                    <a:pt x="605" y="498"/>
                  </a:lnTo>
                  <a:lnTo>
                    <a:pt x="609" y="512"/>
                  </a:lnTo>
                  <a:lnTo>
                    <a:pt x="614" y="525"/>
                  </a:lnTo>
                  <a:lnTo>
                    <a:pt x="621" y="537"/>
                  </a:lnTo>
                  <a:lnTo>
                    <a:pt x="625" y="541"/>
                  </a:lnTo>
                  <a:lnTo>
                    <a:pt x="630" y="545"/>
                  </a:lnTo>
                  <a:lnTo>
                    <a:pt x="637" y="546"/>
                  </a:lnTo>
                  <a:lnTo>
                    <a:pt x="644" y="548"/>
                  </a:lnTo>
                  <a:lnTo>
                    <a:pt x="650" y="546"/>
                  </a:lnTo>
                  <a:lnTo>
                    <a:pt x="657" y="545"/>
                  </a:lnTo>
                  <a:lnTo>
                    <a:pt x="662" y="541"/>
                  </a:lnTo>
                  <a:lnTo>
                    <a:pt x="668" y="536"/>
                  </a:lnTo>
                  <a:lnTo>
                    <a:pt x="678" y="525"/>
                  </a:lnTo>
                  <a:lnTo>
                    <a:pt x="689" y="512"/>
                  </a:lnTo>
                  <a:lnTo>
                    <a:pt x="701" y="498"/>
                  </a:lnTo>
                  <a:lnTo>
                    <a:pt x="716" y="486"/>
                  </a:lnTo>
                  <a:lnTo>
                    <a:pt x="724" y="482"/>
                  </a:lnTo>
                  <a:lnTo>
                    <a:pt x="732" y="478"/>
                  </a:lnTo>
                  <a:lnTo>
                    <a:pt x="742" y="476"/>
                  </a:lnTo>
                  <a:lnTo>
                    <a:pt x="753" y="476"/>
                  </a:lnTo>
                  <a:lnTo>
                    <a:pt x="770" y="477"/>
                  </a:lnTo>
                  <a:lnTo>
                    <a:pt x="786" y="481"/>
                  </a:lnTo>
                  <a:lnTo>
                    <a:pt x="796" y="484"/>
                  </a:lnTo>
                  <a:lnTo>
                    <a:pt x="804" y="485"/>
                  </a:lnTo>
                  <a:lnTo>
                    <a:pt x="814" y="486"/>
                  </a:lnTo>
                  <a:lnTo>
                    <a:pt x="825" y="488"/>
                  </a:lnTo>
                  <a:lnTo>
                    <a:pt x="836" y="486"/>
                  </a:lnTo>
                  <a:lnTo>
                    <a:pt x="844" y="485"/>
                  </a:lnTo>
                  <a:lnTo>
                    <a:pt x="850" y="484"/>
                  </a:lnTo>
                  <a:lnTo>
                    <a:pt x="857" y="481"/>
                  </a:lnTo>
                  <a:lnTo>
                    <a:pt x="870" y="474"/>
                  </a:lnTo>
                  <a:lnTo>
                    <a:pt x="885" y="469"/>
                  </a:lnTo>
                  <a:lnTo>
                    <a:pt x="885" y="478"/>
                  </a:lnTo>
                  <a:lnTo>
                    <a:pt x="886" y="488"/>
                  </a:lnTo>
                  <a:lnTo>
                    <a:pt x="888" y="497"/>
                  </a:lnTo>
                  <a:lnTo>
                    <a:pt x="892" y="505"/>
                  </a:lnTo>
                  <a:lnTo>
                    <a:pt x="896" y="513"/>
                  </a:lnTo>
                  <a:lnTo>
                    <a:pt x="900" y="518"/>
                  </a:lnTo>
                  <a:lnTo>
                    <a:pt x="904" y="521"/>
                  </a:lnTo>
                  <a:lnTo>
                    <a:pt x="906" y="522"/>
                  </a:lnTo>
                  <a:lnTo>
                    <a:pt x="910" y="524"/>
                  </a:lnTo>
                  <a:lnTo>
                    <a:pt x="916" y="524"/>
                  </a:lnTo>
                  <a:lnTo>
                    <a:pt x="921" y="524"/>
                  </a:lnTo>
                  <a:lnTo>
                    <a:pt x="926" y="522"/>
                  </a:lnTo>
                  <a:lnTo>
                    <a:pt x="930" y="520"/>
                  </a:lnTo>
                  <a:lnTo>
                    <a:pt x="934" y="518"/>
                  </a:lnTo>
                  <a:lnTo>
                    <a:pt x="944" y="512"/>
                  </a:lnTo>
                  <a:lnTo>
                    <a:pt x="952" y="505"/>
                  </a:lnTo>
                  <a:lnTo>
                    <a:pt x="961" y="498"/>
                  </a:lnTo>
                  <a:lnTo>
                    <a:pt x="970" y="493"/>
                  </a:lnTo>
                  <a:lnTo>
                    <a:pt x="976" y="490"/>
                  </a:lnTo>
                  <a:lnTo>
                    <a:pt x="981" y="489"/>
                  </a:lnTo>
                  <a:lnTo>
                    <a:pt x="986" y="488"/>
                  </a:lnTo>
                  <a:lnTo>
                    <a:pt x="993" y="488"/>
                  </a:lnTo>
                  <a:lnTo>
                    <a:pt x="1024" y="488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5" name="Freeform 72"/>
            <p:cNvSpPr>
              <a:spLocks noChangeAspect="1"/>
            </p:cNvSpPr>
            <p:nvPr/>
          </p:nvSpPr>
          <p:spPr bwMode="auto">
            <a:xfrm>
              <a:off x="1495" y="2630"/>
              <a:ext cx="356" cy="409"/>
            </a:xfrm>
            <a:custGeom>
              <a:avLst/>
              <a:gdLst>
                <a:gd name="T0" fmla="*/ 542 w 1162"/>
                <a:gd name="T1" fmla="*/ 141 h 1338"/>
                <a:gd name="T2" fmla="*/ 494 w 1162"/>
                <a:gd name="T3" fmla="*/ 97 h 1338"/>
                <a:gd name="T4" fmla="*/ 460 w 1162"/>
                <a:gd name="T5" fmla="*/ 95 h 1338"/>
                <a:gd name="T6" fmla="*/ 450 w 1162"/>
                <a:gd name="T7" fmla="*/ 41 h 1338"/>
                <a:gd name="T8" fmla="*/ 417 w 1162"/>
                <a:gd name="T9" fmla="*/ 4 h 1338"/>
                <a:gd name="T10" fmla="*/ 310 w 1162"/>
                <a:gd name="T11" fmla="*/ 5 h 1338"/>
                <a:gd name="T12" fmla="*/ 261 w 1162"/>
                <a:gd name="T13" fmla="*/ 1 h 1338"/>
                <a:gd name="T14" fmla="*/ 263 w 1162"/>
                <a:gd name="T15" fmla="*/ 39 h 1338"/>
                <a:gd name="T16" fmla="*/ 269 w 1162"/>
                <a:gd name="T17" fmla="*/ 104 h 1338"/>
                <a:gd name="T18" fmla="*/ 240 w 1162"/>
                <a:gd name="T19" fmla="*/ 125 h 1338"/>
                <a:gd name="T20" fmla="*/ 253 w 1162"/>
                <a:gd name="T21" fmla="*/ 153 h 1338"/>
                <a:gd name="T22" fmla="*/ 309 w 1162"/>
                <a:gd name="T23" fmla="*/ 201 h 1338"/>
                <a:gd name="T24" fmla="*/ 362 w 1162"/>
                <a:gd name="T25" fmla="*/ 245 h 1338"/>
                <a:gd name="T26" fmla="*/ 365 w 1162"/>
                <a:gd name="T27" fmla="*/ 285 h 1338"/>
                <a:gd name="T28" fmla="*/ 326 w 1162"/>
                <a:gd name="T29" fmla="*/ 337 h 1338"/>
                <a:gd name="T30" fmla="*/ 260 w 1162"/>
                <a:gd name="T31" fmla="*/ 384 h 1338"/>
                <a:gd name="T32" fmla="*/ 240 w 1162"/>
                <a:gd name="T33" fmla="*/ 433 h 1338"/>
                <a:gd name="T34" fmla="*/ 216 w 1162"/>
                <a:gd name="T35" fmla="*/ 569 h 1338"/>
                <a:gd name="T36" fmla="*/ 168 w 1162"/>
                <a:gd name="T37" fmla="*/ 633 h 1338"/>
                <a:gd name="T38" fmla="*/ 127 w 1162"/>
                <a:gd name="T39" fmla="*/ 833 h 1338"/>
                <a:gd name="T40" fmla="*/ 95 w 1162"/>
                <a:gd name="T41" fmla="*/ 966 h 1338"/>
                <a:gd name="T42" fmla="*/ 15 w 1162"/>
                <a:gd name="T43" fmla="*/ 1011 h 1338"/>
                <a:gd name="T44" fmla="*/ 0 w 1162"/>
                <a:gd name="T45" fmla="*/ 1050 h 1338"/>
                <a:gd name="T46" fmla="*/ 17 w 1162"/>
                <a:gd name="T47" fmla="*/ 1083 h 1338"/>
                <a:gd name="T48" fmla="*/ 69 w 1162"/>
                <a:gd name="T49" fmla="*/ 1113 h 1338"/>
                <a:gd name="T50" fmla="*/ 99 w 1162"/>
                <a:gd name="T51" fmla="*/ 1177 h 1338"/>
                <a:gd name="T52" fmla="*/ 153 w 1162"/>
                <a:gd name="T53" fmla="*/ 1195 h 1338"/>
                <a:gd name="T54" fmla="*/ 203 w 1162"/>
                <a:gd name="T55" fmla="*/ 1207 h 1338"/>
                <a:gd name="T56" fmla="*/ 229 w 1162"/>
                <a:gd name="T57" fmla="*/ 1238 h 1338"/>
                <a:gd name="T58" fmla="*/ 275 w 1162"/>
                <a:gd name="T59" fmla="*/ 1266 h 1338"/>
                <a:gd name="T60" fmla="*/ 273 w 1162"/>
                <a:gd name="T61" fmla="*/ 1315 h 1338"/>
                <a:gd name="T62" fmla="*/ 322 w 1162"/>
                <a:gd name="T63" fmla="*/ 1333 h 1338"/>
                <a:gd name="T64" fmla="*/ 356 w 1162"/>
                <a:gd name="T65" fmla="*/ 1322 h 1338"/>
                <a:gd name="T66" fmla="*/ 388 w 1162"/>
                <a:gd name="T67" fmla="*/ 1239 h 1338"/>
                <a:gd name="T68" fmla="*/ 432 w 1162"/>
                <a:gd name="T69" fmla="*/ 1195 h 1338"/>
                <a:gd name="T70" fmla="*/ 482 w 1162"/>
                <a:gd name="T71" fmla="*/ 1194 h 1338"/>
                <a:gd name="T72" fmla="*/ 544 w 1162"/>
                <a:gd name="T73" fmla="*/ 1119 h 1338"/>
                <a:gd name="T74" fmla="*/ 586 w 1162"/>
                <a:gd name="T75" fmla="*/ 1090 h 1338"/>
                <a:gd name="T76" fmla="*/ 658 w 1162"/>
                <a:gd name="T77" fmla="*/ 1101 h 1338"/>
                <a:gd name="T78" fmla="*/ 684 w 1162"/>
                <a:gd name="T79" fmla="*/ 1045 h 1338"/>
                <a:gd name="T80" fmla="*/ 716 w 1162"/>
                <a:gd name="T81" fmla="*/ 1006 h 1338"/>
                <a:gd name="T82" fmla="*/ 794 w 1162"/>
                <a:gd name="T83" fmla="*/ 989 h 1338"/>
                <a:gd name="T84" fmla="*/ 836 w 1162"/>
                <a:gd name="T85" fmla="*/ 949 h 1338"/>
                <a:gd name="T86" fmla="*/ 834 w 1162"/>
                <a:gd name="T87" fmla="*/ 898 h 1338"/>
                <a:gd name="T88" fmla="*/ 818 w 1162"/>
                <a:gd name="T89" fmla="*/ 861 h 1338"/>
                <a:gd name="T90" fmla="*/ 844 w 1162"/>
                <a:gd name="T91" fmla="*/ 822 h 1338"/>
                <a:gd name="T92" fmla="*/ 854 w 1162"/>
                <a:gd name="T93" fmla="*/ 788 h 1338"/>
                <a:gd name="T94" fmla="*/ 830 w 1162"/>
                <a:gd name="T95" fmla="*/ 736 h 1338"/>
                <a:gd name="T96" fmla="*/ 820 w 1162"/>
                <a:gd name="T97" fmla="*/ 676 h 1338"/>
                <a:gd name="T98" fmla="*/ 858 w 1162"/>
                <a:gd name="T99" fmla="*/ 637 h 1338"/>
                <a:gd name="T100" fmla="*/ 937 w 1162"/>
                <a:gd name="T101" fmla="*/ 612 h 1338"/>
                <a:gd name="T102" fmla="*/ 1021 w 1162"/>
                <a:gd name="T103" fmla="*/ 506 h 1338"/>
                <a:gd name="T104" fmla="*/ 1114 w 1162"/>
                <a:gd name="T105" fmla="*/ 328 h 1338"/>
                <a:gd name="T106" fmla="*/ 1131 w 1162"/>
                <a:gd name="T107" fmla="*/ 235 h 1338"/>
                <a:gd name="T108" fmla="*/ 1055 w 1162"/>
                <a:gd name="T109" fmla="*/ 232 h 1338"/>
                <a:gd name="T110" fmla="*/ 909 w 1162"/>
                <a:gd name="T111" fmla="*/ 159 h 1338"/>
                <a:gd name="T112" fmla="*/ 830 w 1162"/>
                <a:gd name="T113" fmla="*/ 139 h 1338"/>
                <a:gd name="T114" fmla="*/ 781 w 1162"/>
                <a:gd name="T115" fmla="*/ 159 h 1338"/>
                <a:gd name="T116" fmla="*/ 589 w 1162"/>
                <a:gd name="T117" fmla="*/ 156 h 133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62"/>
                <a:gd name="T178" fmla="*/ 0 h 1338"/>
                <a:gd name="T179" fmla="*/ 1162 w 1162"/>
                <a:gd name="T180" fmla="*/ 1338 h 133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62" h="1338">
                  <a:moveTo>
                    <a:pt x="589" y="163"/>
                  </a:moveTo>
                  <a:lnTo>
                    <a:pt x="578" y="161"/>
                  </a:lnTo>
                  <a:lnTo>
                    <a:pt x="569" y="160"/>
                  </a:lnTo>
                  <a:lnTo>
                    <a:pt x="561" y="156"/>
                  </a:lnTo>
                  <a:lnTo>
                    <a:pt x="554" y="152"/>
                  </a:lnTo>
                  <a:lnTo>
                    <a:pt x="542" y="141"/>
                  </a:lnTo>
                  <a:lnTo>
                    <a:pt x="532" y="129"/>
                  </a:lnTo>
                  <a:lnTo>
                    <a:pt x="522" y="117"/>
                  </a:lnTo>
                  <a:lnTo>
                    <a:pt x="513" y="107"/>
                  </a:lnTo>
                  <a:lnTo>
                    <a:pt x="508" y="103"/>
                  </a:lnTo>
                  <a:lnTo>
                    <a:pt x="501" y="99"/>
                  </a:lnTo>
                  <a:lnTo>
                    <a:pt x="494" y="97"/>
                  </a:lnTo>
                  <a:lnTo>
                    <a:pt x="488" y="96"/>
                  </a:lnTo>
                  <a:lnTo>
                    <a:pt x="480" y="96"/>
                  </a:lnTo>
                  <a:lnTo>
                    <a:pt x="477" y="96"/>
                  </a:lnTo>
                  <a:lnTo>
                    <a:pt x="474" y="96"/>
                  </a:lnTo>
                  <a:lnTo>
                    <a:pt x="464" y="96"/>
                  </a:lnTo>
                  <a:lnTo>
                    <a:pt x="460" y="95"/>
                  </a:lnTo>
                  <a:lnTo>
                    <a:pt x="456" y="91"/>
                  </a:lnTo>
                  <a:lnTo>
                    <a:pt x="454" y="87"/>
                  </a:lnTo>
                  <a:lnTo>
                    <a:pt x="453" y="80"/>
                  </a:lnTo>
                  <a:lnTo>
                    <a:pt x="452" y="65"/>
                  </a:lnTo>
                  <a:lnTo>
                    <a:pt x="452" y="55"/>
                  </a:lnTo>
                  <a:lnTo>
                    <a:pt x="450" y="41"/>
                  </a:lnTo>
                  <a:lnTo>
                    <a:pt x="448" y="31"/>
                  </a:lnTo>
                  <a:lnTo>
                    <a:pt x="444" y="23"/>
                  </a:lnTo>
                  <a:lnTo>
                    <a:pt x="440" y="16"/>
                  </a:lnTo>
                  <a:lnTo>
                    <a:pt x="433" y="11"/>
                  </a:lnTo>
                  <a:lnTo>
                    <a:pt x="425" y="7"/>
                  </a:lnTo>
                  <a:lnTo>
                    <a:pt x="417" y="4"/>
                  </a:lnTo>
                  <a:lnTo>
                    <a:pt x="409" y="3"/>
                  </a:lnTo>
                  <a:lnTo>
                    <a:pt x="370" y="3"/>
                  </a:lnTo>
                  <a:lnTo>
                    <a:pt x="330" y="5"/>
                  </a:lnTo>
                  <a:lnTo>
                    <a:pt x="321" y="5"/>
                  </a:lnTo>
                  <a:lnTo>
                    <a:pt x="316" y="5"/>
                  </a:lnTo>
                  <a:lnTo>
                    <a:pt x="310" y="5"/>
                  </a:lnTo>
                  <a:lnTo>
                    <a:pt x="301" y="5"/>
                  </a:lnTo>
                  <a:lnTo>
                    <a:pt x="289" y="4"/>
                  </a:lnTo>
                  <a:lnTo>
                    <a:pt x="275" y="1"/>
                  </a:lnTo>
                  <a:lnTo>
                    <a:pt x="269" y="0"/>
                  </a:lnTo>
                  <a:lnTo>
                    <a:pt x="264" y="1"/>
                  </a:lnTo>
                  <a:lnTo>
                    <a:pt x="261" y="1"/>
                  </a:lnTo>
                  <a:lnTo>
                    <a:pt x="260" y="3"/>
                  </a:lnTo>
                  <a:lnTo>
                    <a:pt x="259" y="4"/>
                  </a:lnTo>
                  <a:lnTo>
                    <a:pt x="259" y="5"/>
                  </a:lnTo>
                  <a:lnTo>
                    <a:pt x="259" y="19"/>
                  </a:lnTo>
                  <a:lnTo>
                    <a:pt x="260" y="29"/>
                  </a:lnTo>
                  <a:lnTo>
                    <a:pt x="263" y="39"/>
                  </a:lnTo>
                  <a:lnTo>
                    <a:pt x="264" y="49"/>
                  </a:lnTo>
                  <a:lnTo>
                    <a:pt x="267" y="59"/>
                  </a:lnTo>
                  <a:lnTo>
                    <a:pt x="269" y="69"/>
                  </a:lnTo>
                  <a:lnTo>
                    <a:pt x="271" y="81"/>
                  </a:lnTo>
                  <a:lnTo>
                    <a:pt x="271" y="96"/>
                  </a:lnTo>
                  <a:lnTo>
                    <a:pt x="269" y="104"/>
                  </a:lnTo>
                  <a:lnTo>
                    <a:pt x="267" y="111"/>
                  </a:lnTo>
                  <a:lnTo>
                    <a:pt x="263" y="116"/>
                  </a:lnTo>
                  <a:lnTo>
                    <a:pt x="257" y="120"/>
                  </a:lnTo>
                  <a:lnTo>
                    <a:pt x="251" y="123"/>
                  </a:lnTo>
                  <a:lnTo>
                    <a:pt x="245" y="125"/>
                  </a:lnTo>
                  <a:lnTo>
                    <a:pt x="240" y="125"/>
                  </a:lnTo>
                  <a:lnTo>
                    <a:pt x="235" y="127"/>
                  </a:lnTo>
                  <a:lnTo>
                    <a:pt x="247" y="127"/>
                  </a:lnTo>
                  <a:lnTo>
                    <a:pt x="248" y="133"/>
                  </a:lnTo>
                  <a:lnTo>
                    <a:pt x="249" y="141"/>
                  </a:lnTo>
                  <a:lnTo>
                    <a:pt x="251" y="148"/>
                  </a:lnTo>
                  <a:lnTo>
                    <a:pt x="253" y="153"/>
                  </a:lnTo>
                  <a:lnTo>
                    <a:pt x="260" y="164"/>
                  </a:lnTo>
                  <a:lnTo>
                    <a:pt x="268" y="173"/>
                  </a:lnTo>
                  <a:lnTo>
                    <a:pt x="277" y="181"/>
                  </a:lnTo>
                  <a:lnTo>
                    <a:pt x="288" y="188"/>
                  </a:lnTo>
                  <a:lnTo>
                    <a:pt x="298" y="195"/>
                  </a:lnTo>
                  <a:lnTo>
                    <a:pt x="309" y="201"/>
                  </a:lnTo>
                  <a:lnTo>
                    <a:pt x="320" y="207"/>
                  </a:lnTo>
                  <a:lnTo>
                    <a:pt x="330" y="213"/>
                  </a:lnTo>
                  <a:lnTo>
                    <a:pt x="340" y="220"/>
                  </a:lnTo>
                  <a:lnTo>
                    <a:pt x="349" y="227"/>
                  </a:lnTo>
                  <a:lnTo>
                    <a:pt x="356" y="236"/>
                  </a:lnTo>
                  <a:lnTo>
                    <a:pt x="362" y="245"/>
                  </a:lnTo>
                  <a:lnTo>
                    <a:pt x="364" y="251"/>
                  </a:lnTo>
                  <a:lnTo>
                    <a:pt x="365" y="257"/>
                  </a:lnTo>
                  <a:lnTo>
                    <a:pt x="366" y="264"/>
                  </a:lnTo>
                  <a:lnTo>
                    <a:pt x="366" y="271"/>
                  </a:lnTo>
                  <a:lnTo>
                    <a:pt x="366" y="279"/>
                  </a:lnTo>
                  <a:lnTo>
                    <a:pt x="365" y="285"/>
                  </a:lnTo>
                  <a:lnTo>
                    <a:pt x="364" y="292"/>
                  </a:lnTo>
                  <a:lnTo>
                    <a:pt x="361" y="299"/>
                  </a:lnTo>
                  <a:lnTo>
                    <a:pt x="356" y="309"/>
                  </a:lnTo>
                  <a:lnTo>
                    <a:pt x="346" y="320"/>
                  </a:lnTo>
                  <a:lnTo>
                    <a:pt x="337" y="329"/>
                  </a:lnTo>
                  <a:lnTo>
                    <a:pt x="326" y="337"/>
                  </a:lnTo>
                  <a:lnTo>
                    <a:pt x="316" y="345"/>
                  </a:lnTo>
                  <a:lnTo>
                    <a:pt x="304" y="352"/>
                  </a:lnTo>
                  <a:lnTo>
                    <a:pt x="292" y="360"/>
                  </a:lnTo>
                  <a:lnTo>
                    <a:pt x="280" y="366"/>
                  </a:lnTo>
                  <a:lnTo>
                    <a:pt x="269" y="376"/>
                  </a:lnTo>
                  <a:lnTo>
                    <a:pt x="260" y="384"/>
                  </a:lnTo>
                  <a:lnTo>
                    <a:pt x="252" y="394"/>
                  </a:lnTo>
                  <a:lnTo>
                    <a:pt x="245" y="405"/>
                  </a:lnTo>
                  <a:lnTo>
                    <a:pt x="244" y="412"/>
                  </a:lnTo>
                  <a:lnTo>
                    <a:pt x="241" y="418"/>
                  </a:lnTo>
                  <a:lnTo>
                    <a:pt x="241" y="425"/>
                  </a:lnTo>
                  <a:lnTo>
                    <a:pt x="240" y="433"/>
                  </a:lnTo>
                  <a:lnTo>
                    <a:pt x="240" y="464"/>
                  </a:lnTo>
                  <a:lnTo>
                    <a:pt x="240" y="492"/>
                  </a:lnTo>
                  <a:lnTo>
                    <a:pt x="240" y="521"/>
                  </a:lnTo>
                  <a:lnTo>
                    <a:pt x="240" y="554"/>
                  </a:lnTo>
                  <a:lnTo>
                    <a:pt x="223" y="566"/>
                  </a:lnTo>
                  <a:lnTo>
                    <a:pt x="216" y="569"/>
                  </a:lnTo>
                  <a:lnTo>
                    <a:pt x="208" y="573"/>
                  </a:lnTo>
                  <a:lnTo>
                    <a:pt x="203" y="578"/>
                  </a:lnTo>
                  <a:lnTo>
                    <a:pt x="196" y="584"/>
                  </a:lnTo>
                  <a:lnTo>
                    <a:pt x="185" y="598"/>
                  </a:lnTo>
                  <a:lnTo>
                    <a:pt x="176" y="614"/>
                  </a:lnTo>
                  <a:lnTo>
                    <a:pt x="168" y="633"/>
                  </a:lnTo>
                  <a:lnTo>
                    <a:pt x="160" y="653"/>
                  </a:lnTo>
                  <a:lnTo>
                    <a:pt x="155" y="676"/>
                  </a:lnTo>
                  <a:lnTo>
                    <a:pt x="149" y="698"/>
                  </a:lnTo>
                  <a:lnTo>
                    <a:pt x="140" y="745"/>
                  </a:lnTo>
                  <a:lnTo>
                    <a:pt x="133" y="792"/>
                  </a:lnTo>
                  <a:lnTo>
                    <a:pt x="127" y="833"/>
                  </a:lnTo>
                  <a:lnTo>
                    <a:pt x="120" y="866"/>
                  </a:lnTo>
                  <a:lnTo>
                    <a:pt x="115" y="894"/>
                  </a:lnTo>
                  <a:lnTo>
                    <a:pt x="107" y="926"/>
                  </a:lnTo>
                  <a:lnTo>
                    <a:pt x="103" y="941"/>
                  </a:lnTo>
                  <a:lnTo>
                    <a:pt x="99" y="955"/>
                  </a:lnTo>
                  <a:lnTo>
                    <a:pt x="95" y="966"/>
                  </a:lnTo>
                  <a:lnTo>
                    <a:pt x="89" y="975"/>
                  </a:lnTo>
                  <a:lnTo>
                    <a:pt x="63" y="987"/>
                  </a:lnTo>
                  <a:lnTo>
                    <a:pt x="33" y="999"/>
                  </a:lnTo>
                  <a:lnTo>
                    <a:pt x="27" y="1003"/>
                  </a:lnTo>
                  <a:lnTo>
                    <a:pt x="20" y="1006"/>
                  </a:lnTo>
                  <a:lnTo>
                    <a:pt x="15" y="1011"/>
                  </a:lnTo>
                  <a:lnTo>
                    <a:pt x="9" y="1015"/>
                  </a:lnTo>
                  <a:lnTo>
                    <a:pt x="5" y="1021"/>
                  </a:lnTo>
                  <a:lnTo>
                    <a:pt x="3" y="1027"/>
                  </a:lnTo>
                  <a:lnTo>
                    <a:pt x="0" y="1034"/>
                  </a:lnTo>
                  <a:lnTo>
                    <a:pt x="0" y="1041"/>
                  </a:lnTo>
                  <a:lnTo>
                    <a:pt x="0" y="1050"/>
                  </a:lnTo>
                  <a:lnTo>
                    <a:pt x="1" y="1058"/>
                  </a:lnTo>
                  <a:lnTo>
                    <a:pt x="3" y="1065"/>
                  </a:lnTo>
                  <a:lnTo>
                    <a:pt x="5" y="1070"/>
                  </a:lnTo>
                  <a:lnTo>
                    <a:pt x="9" y="1075"/>
                  </a:lnTo>
                  <a:lnTo>
                    <a:pt x="12" y="1079"/>
                  </a:lnTo>
                  <a:lnTo>
                    <a:pt x="17" y="1083"/>
                  </a:lnTo>
                  <a:lnTo>
                    <a:pt x="21" y="1086"/>
                  </a:lnTo>
                  <a:lnTo>
                    <a:pt x="32" y="1091"/>
                  </a:lnTo>
                  <a:lnTo>
                    <a:pt x="43" y="1094"/>
                  </a:lnTo>
                  <a:lnTo>
                    <a:pt x="55" y="1095"/>
                  </a:lnTo>
                  <a:lnTo>
                    <a:pt x="65" y="1095"/>
                  </a:lnTo>
                  <a:lnTo>
                    <a:pt x="69" y="1113"/>
                  </a:lnTo>
                  <a:lnTo>
                    <a:pt x="73" y="1130"/>
                  </a:lnTo>
                  <a:lnTo>
                    <a:pt x="79" y="1146"/>
                  </a:lnTo>
                  <a:lnTo>
                    <a:pt x="85" y="1159"/>
                  </a:lnTo>
                  <a:lnTo>
                    <a:pt x="89" y="1166"/>
                  </a:lnTo>
                  <a:lnTo>
                    <a:pt x="95" y="1171"/>
                  </a:lnTo>
                  <a:lnTo>
                    <a:pt x="99" y="1177"/>
                  </a:lnTo>
                  <a:lnTo>
                    <a:pt x="105" y="1181"/>
                  </a:lnTo>
                  <a:lnTo>
                    <a:pt x="111" y="1185"/>
                  </a:lnTo>
                  <a:lnTo>
                    <a:pt x="117" y="1189"/>
                  </a:lnTo>
                  <a:lnTo>
                    <a:pt x="124" y="1190"/>
                  </a:lnTo>
                  <a:lnTo>
                    <a:pt x="132" y="1191"/>
                  </a:lnTo>
                  <a:lnTo>
                    <a:pt x="153" y="1195"/>
                  </a:lnTo>
                  <a:lnTo>
                    <a:pt x="175" y="1197"/>
                  </a:lnTo>
                  <a:lnTo>
                    <a:pt x="185" y="1198"/>
                  </a:lnTo>
                  <a:lnTo>
                    <a:pt x="193" y="1201"/>
                  </a:lnTo>
                  <a:lnTo>
                    <a:pt x="197" y="1202"/>
                  </a:lnTo>
                  <a:lnTo>
                    <a:pt x="200" y="1205"/>
                  </a:lnTo>
                  <a:lnTo>
                    <a:pt x="203" y="1207"/>
                  </a:lnTo>
                  <a:lnTo>
                    <a:pt x="204" y="1210"/>
                  </a:lnTo>
                  <a:lnTo>
                    <a:pt x="211" y="1225"/>
                  </a:lnTo>
                  <a:lnTo>
                    <a:pt x="215" y="1233"/>
                  </a:lnTo>
                  <a:lnTo>
                    <a:pt x="219" y="1237"/>
                  </a:lnTo>
                  <a:lnTo>
                    <a:pt x="223" y="1238"/>
                  </a:lnTo>
                  <a:lnTo>
                    <a:pt x="229" y="1238"/>
                  </a:lnTo>
                  <a:lnTo>
                    <a:pt x="237" y="1239"/>
                  </a:lnTo>
                  <a:lnTo>
                    <a:pt x="249" y="1243"/>
                  </a:lnTo>
                  <a:lnTo>
                    <a:pt x="264" y="1253"/>
                  </a:lnTo>
                  <a:lnTo>
                    <a:pt x="269" y="1257"/>
                  </a:lnTo>
                  <a:lnTo>
                    <a:pt x="272" y="1261"/>
                  </a:lnTo>
                  <a:lnTo>
                    <a:pt x="275" y="1266"/>
                  </a:lnTo>
                  <a:lnTo>
                    <a:pt x="275" y="1273"/>
                  </a:lnTo>
                  <a:lnTo>
                    <a:pt x="273" y="1285"/>
                  </a:lnTo>
                  <a:lnTo>
                    <a:pt x="272" y="1298"/>
                  </a:lnTo>
                  <a:lnTo>
                    <a:pt x="272" y="1305"/>
                  </a:lnTo>
                  <a:lnTo>
                    <a:pt x="272" y="1310"/>
                  </a:lnTo>
                  <a:lnTo>
                    <a:pt x="273" y="1315"/>
                  </a:lnTo>
                  <a:lnTo>
                    <a:pt x="276" y="1321"/>
                  </a:lnTo>
                  <a:lnTo>
                    <a:pt x="281" y="1325"/>
                  </a:lnTo>
                  <a:lnTo>
                    <a:pt x="287" y="1327"/>
                  </a:lnTo>
                  <a:lnTo>
                    <a:pt x="296" y="1330"/>
                  </a:lnTo>
                  <a:lnTo>
                    <a:pt x="306" y="1330"/>
                  </a:lnTo>
                  <a:lnTo>
                    <a:pt x="322" y="1333"/>
                  </a:lnTo>
                  <a:lnTo>
                    <a:pt x="336" y="1337"/>
                  </a:lnTo>
                  <a:lnTo>
                    <a:pt x="341" y="1338"/>
                  </a:lnTo>
                  <a:lnTo>
                    <a:pt x="345" y="1338"/>
                  </a:lnTo>
                  <a:lnTo>
                    <a:pt x="350" y="1335"/>
                  </a:lnTo>
                  <a:lnTo>
                    <a:pt x="354" y="1330"/>
                  </a:lnTo>
                  <a:lnTo>
                    <a:pt x="356" y="1322"/>
                  </a:lnTo>
                  <a:lnTo>
                    <a:pt x="357" y="1313"/>
                  </a:lnTo>
                  <a:lnTo>
                    <a:pt x="358" y="1303"/>
                  </a:lnTo>
                  <a:lnTo>
                    <a:pt x="362" y="1293"/>
                  </a:lnTo>
                  <a:lnTo>
                    <a:pt x="370" y="1271"/>
                  </a:lnTo>
                  <a:lnTo>
                    <a:pt x="381" y="1250"/>
                  </a:lnTo>
                  <a:lnTo>
                    <a:pt x="388" y="1239"/>
                  </a:lnTo>
                  <a:lnTo>
                    <a:pt x="394" y="1230"/>
                  </a:lnTo>
                  <a:lnTo>
                    <a:pt x="401" y="1221"/>
                  </a:lnTo>
                  <a:lnTo>
                    <a:pt x="408" y="1213"/>
                  </a:lnTo>
                  <a:lnTo>
                    <a:pt x="416" y="1206"/>
                  </a:lnTo>
                  <a:lnTo>
                    <a:pt x="424" y="1199"/>
                  </a:lnTo>
                  <a:lnTo>
                    <a:pt x="432" y="1195"/>
                  </a:lnTo>
                  <a:lnTo>
                    <a:pt x="440" y="1191"/>
                  </a:lnTo>
                  <a:lnTo>
                    <a:pt x="448" y="1190"/>
                  </a:lnTo>
                  <a:lnTo>
                    <a:pt x="457" y="1191"/>
                  </a:lnTo>
                  <a:lnTo>
                    <a:pt x="466" y="1193"/>
                  </a:lnTo>
                  <a:lnTo>
                    <a:pt x="474" y="1194"/>
                  </a:lnTo>
                  <a:lnTo>
                    <a:pt x="482" y="1194"/>
                  </a:lnTo>
                  <a:lnTo>
                    <a:pt x="490" y="1194"/>
                  </a:lnTo>
                  <a:lnTo>
                    <a:pt x="498" y="1191"/>
                  </a:lnTo>
                  <a:lnTo>
                    <a:pt x="505" y="1186"/>
                  </a:lnTo>
                  <a:lnTo>
                    <a:pt x="522" y="1158"/>
                  </a:lnTo>
                  <a:lnTo>
                    <a:pt x="540" y="1126"/>
                  </a:lnTo>
                  <a:lnTo>
                    <a:pt x="544" y="1119"/>
                  </a:lnTo>
                  <a:lnTo>
                    <a:pt x="549" y="1113"/>
                  </a:lnTo>
                  <a:lnTo>
                    <a:pt x="556" y="1106"/>
                  </a:lnTo>
                  <a:lnTo>
                    <a:pt x="562" y="1101"/>
                  </a:lnTo>
                  <a:lnTo>
                    <a:pt x="569" y="1095"/>
                  </a:lnTo>
                  <a:lnTo>
                    <a:pt x="577" y="1093"/>
                  </a:lnTo>
                  <a:lnTo>
                    <a:pt x="586" y="1090"/>
                  </a:lnTo>
                  <a:lnTo>
                    <a:pt x="596" y="1090"/>
                  </a:lnTo>
                  <a:lnTo>
                    <a:pt x="613" y="1091"/>
                  </a:lnTo>
                  <a:lnTo>
                    <a:pt x="628" y="1095"/>
                  </a:lnTo>
                  <a:lnTo>
                    <a:pt x="640" y="1099"/>
                  </a:lnTo>
                  <a:lnTo>
                    <a:pt x="650" y="1102"/>
                  </a:lnTo>
                  <a:lnTo>
                    <a:pt x="658" y="1101"/>
                  </a:lnTo>
                  <a:lnTo>
                    <a:pt x="666" y="1098"/>
                  </a:lnTo>
                  <a:lnTo>
                    <a:pt x="672" y="1093"/>
                  </a:lnTo>
                  <a:lnTo>
                    <a:pt x="674" y="1086"/>
                  </a:lnTo>
                  <a:lnTo>
                    <a:pt x="680" y="1071"/>
                  </a:lnTo>
                  <a:lnTo>
                    <a:pt x="682" y="1054"/>
                  </a:lnTo>
                  <a:lnTo>
                    <a:pt x="684" y="1045"/>
                  </a:lnTo>
                  <a:lnTo>
                    <a:pt x="686" y="1035"/>
                  </a:lnTo>
                  <a:lnTo>
                    <a:pt x="689" y="1027"/>
                  </a:lnTo>
                  <a:lnTo>
                    <a:pt x="693" y="1021"/>
                  </a:lnTo>
                  <a:lnTo>
                    <a:pt x="698" y="1014"/>
                  </a:lnTo>
                  <a:lnTo>
                    <a:pt x="706" y="1009"/>
                  </a:lnTo>
                  <a:lnTo>
                    <a:pt x="716" y="1006"/>
                  </a:lnTo>
                  <a:lnTo>
                    <a:pt x="728" y="1005"/>
                  </a:lnTo>
                  <a:lnTo>
                    <a:pt x="746" y="1003"/>
                  </a:lnTo>
                  <a:lnTo>
                    <a:pt x="766" y="999"/>
                  </a:lnTo>
                  <a:lnTo>
                    <a:pt x="776" y="997"/>
                  </a:lnTo>
                  <a:lnTo>
                    <a:pt x="785" y="993"/>
                  </a:lnTo>
                  <a:lnTo>
                    <a:pt x="794" y="989"/>
                  </a:lnTo>
                  <a:lnTo>
                    <a:pt x="804" y="983"/>
                  </a:lnTo>
                  <a:lnTo>
                    <a:pt x="812" y="978"/>
                  </a:lnTo>
                  <a:lnTo>
                    <a:pt x="820" y="971"/>
                  </a:lnTo>
                  <a:lnTo>
                    <a:pt x="826" y="965"/>
                  </a:lnTo>
                  <a:lnTo>
                    <a:pt x="832" y="957"/>
                  </a:lnTo>
                  <a:lnTo>
                    <a:pt x="836" y="949"/>
                  </a:lnTo>
                  <a:lnTo>
                    <a:pt x="840" y="941"/>
                  </a:lnTo>
                  <a:lnTo>
                    <a:pt x="842" y="932"/>
                  </a:lnTo>
                  <a:lnTo>
                    <a:pt x="842" y="921"/>
                  </a:lnTo>
                  <a:lnTo>
                    <a:pt x="841" y="913"/>
                  </a:lnTo>
                  <a:lnTo>
                    <a:pt x="838" y="905"/>
                  </a:lnTo>
                  <a:lnTo>
                    <a:pt x="834" y="898"/>
                  </a:lnTo>
                  <a:lnTo>
                    <a:pt x="830" y="892"/>
                  </a:lnTo>
                  <a:lnTo>
                    <a:pt x="826" y="886"/>
                  </a:lnTo>
                  <a:lnTo>
                    <a:pt x="822" y="880"/>
                  </a:lnTo>
                  <a:lnTo>
                    <a:pt x="820" y="873"/>
                  </a:lnTo>
                  <a:lnTo>
                    <a:pt x="818" y="866"/>
                  </a:lnTo>
                  <a:lnTo>
                    <a:pt x="818" y="861"/>
                  </a:lnTo>
                  <a:lnTo>
                    <a:pt x="820" y="857"/>
                  </a:lnTo>
                  <a:lnTo>
                    <a:pt x="822" y="852"/>
                  </a:lnTo>
                  <a:lnTo>
                    <a:pt x="824" y="848"/>
                  </a:lnTo>
                  <a:lnTo>
                    <a:pt x="830" y="838"/>
                  </a:lnTo>
                  <a:lnTo>
                    <a:pt x="837" y="830"/>
                  </a:lnTo>
                  <a:lnTo>
                    <a:pt x="844" y="822"/>
                  </a:lnTo>
                  <a:lnTo>
                    <a:pt x="849" y="814"/>
                  </a:lnTo>
                  <a:lnTo>
                    <a:pt x="852" y="810"/>
                  </a:lnTo>
                  <a:lnTo>
                    <a:pt x="853" y="805"/>
                  </a:lnTo>
                  <a:lnTo>
                    <a:pt x="854" y="800"/>
                  </a:lnTo>
                  <a:lnTo>
                    <a:pt x="854" y="794"/>
                  </a:lnTo>
                  <a:lnTo>
                    <a:pt x="854" y="788"/>
                  </a:lnTo>
                  <a:lnTo>
                    <a:pt x="853" y="781"/>
                  </a:lnTo>
                  <a:lnTo>
                    <a:pt x="852" y="774"/>
                  </a:lnTo>
                  <a:lnTo>
                    <a:pt x="849" y="769"/>
                  </a:lnTo>
                  <a:lnTo>
                    <a:pt x="844" y="758"/>
                  </a:lnTo>
                  <a:lnTo>
                    <a:pt x="837" y="748"/>
                  </a:lnTo>
                  <a:lnTo>
                    <a:pt x="830" y="736"/>
                  </a:lnTo>
                  <a:lnTo>
                    <a:pt x="824" y="722"/>
                  </a:lnTo>
                  <a:lnTo>
                    <a:pt x="822" y="714"/>
                  </a:lnTo>
                  <a:lnTo>
                    <a:pt x="820" y="706"/>
                  </a:lnTo>
                  <a:lnTo>
                    <a:pt x="818" y="697"/>
                  </a:lnTo>
                  <a:lnTo>
                    <a:pt x="818" y="686"/>
                  </a:lnTo>
                  <a:lnTo>
                    <a:pt x="820" y="676"/>
                  </a:lnTo>
                  <a:lnTo>
                    <a:pt x="822" y="666"/>
                  </a:lnTo>
                  <a:lnTo>
                    <a:pt x="828" y="658"/>
                  </a:lnTo>
                  <a:lnTo>
                    <a:pt x="833" y="652"/>
                  </a:lnTo>
                  <a:lnTo>
                    <a:pt x="841" y="646"/>
                  </a:lnTo>
                  <a:lnTo>
                    <a:pt x="849" y="641"/>
                  </a:lnTo>
                  <a:lnTo>
                    <a:pt x="858" y="637"/>
                  </a:lnTo>
                  <a:lnTo>
                    <a:pt x="868" y="633"/>
                  </a:lnTo>
                  <a:lnTo>
                    <a:pt x="889" y="628"/>
                  </a:lnTo>
                  <a:lnTo>
                    <a:pt x="910" y="622"/>
                  </a:lnTo>
                  <a:lnTo>
                    <a:pt x="920" y="618"/>
                  </a:lnTo>
                  <a:lnTo>
                    <a:pt x="929" y="616"/>
                  </a:lnTo>
                  <a:lnTo>
                    <a:pt x="937" y="612"/>
                  </a:lnTo>
                  <a:lnTo>
                    <a:pt x="945" y="608"/>
                  </a:lnTo>
                  <a:lnTo>
                    <a:pt x="962" y="594"/>
                  </a:lnTo>
                  <a:lnTo>
                    <a:pt x="976" y="578"/>
                  </a:lnTo>
                  <a:lnTo>
                    <a:pt x="989" y="562"/>
                  </a:lnTo>
                  <a:lnTo>
                    <a:pt x="1000" y="545"/>
                  </a:lnTo>
                  <a:lnTo>
                    <a:pt x="1021" y="506"/>
                  </a:lnTo>
                  <a:lnTo>
                    <a:pt x="1041" y="464"/>
                  </a:lnTo>
                  <a:lnTo>
                    <a:pt x="1057" y="438"/>
                  </a:lnTo>
                  <a:lnTo>
                    <a:pt x="1071" y="412"/>
                  </a:lnTo>
                  <a:lnTo>
                    <a:pt x="1086" y="384"/>
                  </a:lnTo>
                  <a:lnTo>
                    <a:pt x="1101" y="357"/>
                  </a:lnTo>
                  <a:lnTo>
                    <a:pt x="1114" y="328"/>
                  </a:lnTo>
                  <a:lnTo>
                    <a:pt x="1129" y="299"/>
                  </a:lnTo>
                  <a:lnTo>
                    <a:pt x="1142" y="271"/>
                  </a:lnTo>
                  <a:lnTo>
                    <a:pt x="1155" y="241"/>
                  </a:lnTo>
                  <a:lnTo>
                    <a:pt x="1162" y="229"/>
                  </a:lnTo>
                  <a:lnTo>
                    <a:pt x="1146" y="232"/>
                  </a:lnTo>
                  <a:lnTo>
                    <a:pt x="1131" y="235"/>
                  </a:lnTo>
                  <a:lnTo>
                    <a:pt x="1117" y="236"/>
                  </a:lnTo>
                  <a:lnTo>
                    <a:pt x="1103" y="237"/>
                  </a:lnTo>
                  <a:lnTo>
                    <a:pt x="1091" y="237"/>
                  </a:lnTo>
                  <a:lnTo>
                    <a:pt x="1079" y="236"/>
                  </a:lnTo>
                  <a:lnTo>
                    <a:pt x="1067" y="235"/>
                  </a:lnTo>
                  <a:lnTo>
                    <a:pt x="1055" y="232"/>
                  </a:lnTo>
                  <a:lnTo>
                    <a:pt x="1034" y="227"/>
                  </a:lnTo>
                  <a:lnTo>
                    <a:pt x="1014" y="219"/>
                  </a:lnTo>
                  <a:lnTo>
                    <a:pt x="996" y="209"/>
                  </a:lnTo>
                  <a:lnTo>
                    <a:pt x="978" y="200"/>
                  </a:lnTo>
                  <a:lnTo>
                    <a:pt x="944" y="179"/>
                  </a:lnTo>
                  <a:lnTo>
                    <a:pt x="909" y="159"/>
                  </a:lnTo>
                  <a:lnTo>
                    <a:pt x="892" y="151"/>
                  </a:lnTo>
                  <a:lnTo>
                    <a:pt x="873" y="144"/>
                  </a:lnTo>
                  <a:lnTo>
                    <a:pt x="862" y="141"/>
                  </a:lnTo>
                  <a:lnTo>
                    <a:pt x="852" y="140"/>
                  </a:lnTo>
                  <a:lnTo>
                    <a:pt x="841" y="139"/>
                  </a:lnTo>
                  <a:lnTo>
                    <a:pt x="830" y="139"/>
                  </a:lnTo>
                  <a:lnTo>
                    <a:pt x="820" y="140"/>
                  </a:lnTo>
                  <a:lnTo>
                    <a:pt x="812" y="143"/>
                  </a:lnTo>
                  <a:lnTo>
                    <a:pt x="804" y="145"/>
                  </a:lnTo>
                  <a:lnTo>
                    <a:pt x="797" y="151"/>
                  </a:lnTo>
                  <a:lnTo>
                    <a:pt x="789" y="155"/>
                  </a:lnTo>
                  <a:lnTo>
                    <a:pt x="781" y="159"/>
                  </a:lnTo>
                  <a:lnTo>
                    <a:pt x="770" y="161"/>
                  </a:lnTo>
                  <a:lnTo>
                    <a:pt x="758" y="163"/>
                  </a:lnTo>
                  <a:lnTo>
                    <a:pt x="713" y="161"/>
                  </a:lnTo>
                  <a:lnTo>
                    <a:pt x="672" y="160"/>
                  </a:lnTo>
                  <a:lnTo>
                    <a:pt x="632" y="157"/>
                  </a:lnTo>
                  <a:lnTo>
                    <a:pt x="589" y="156"/>
                  </a:lnTo>
                  <a:lnTo>
                    <a:pt x="589" y="163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6" name="Freeform 73"/>
            <p:cNvSpPr>
              <a:spLocks noChangeAspect="1"/>
            </p:cNvSpPr>
            <p:nvPr/>
          </p:nvSpPr>
          <p:spPr bwMode="auto">
            <a:xfrm>
              <a:off x="1381" y="2965"/>
              <a:ext cx="292" cy="397"/>
            </a:xfrm>
            <a:custGeom>
              <a:avLst/>
              <a:gdLst>
                <a:gd name="T0" fmla="*/ 540 w 954"/>
                <a:gd name="T1" fmla="*/ 1113 h 1301"/>
                <a:gd name="T2" fmla="*/ 614 w 954"/>
                <a:gd name="T3" fmla="*/ 1001 h 1301"/>
                <a:gd name="T4" fmla="*/ 641 w 954"/>
                <a:gd name="T5" fmla="*/ 916 h 1301"/>
                <a:gd name="T6" fmla="*/ 750 w 954"/>
                <a:gd name="T7" fmla="*/ 844 h 1301"/>
                <a:gd name="T8" fmla="*/ 791 w 954"/>
                <a:gd name="T9" fmla="*/ 859 h 1301"/>
                <a:gd name="T10" fmla="*/ 838 w 954"/>
                <a:gd name="T11" fmla="*/ 813 h 1301"/>
                <a:gd name="T12" fmla="*/ 850 w 954"/>
                <a:gd name="T13" fmla="*/ 697 h 1301"/>
                <a:gd name="T14" fmla="*/ 750 w 954"/>
                <a:gd name="T15" fmla="*/ 717 h 1301"/>
                <a:gd name="T16" fmla="*/ 671 w 954"/>
                <a:gd name="T17" fmla="*/ 695 h 1301"/>
                <a:gd name="T18" fmla="*/ 597 w 954"/>
                <a:gd name="T19" fmla="*/ 672 h 1301"/>
                <a:gd name="T20" fmla="*/ 566 w 954"/>
                <a:gd name="T21" fmla="*/ 597 h 1301"/>
                <a:gd name="T22" fmla="*/ 568 w 954"/>
                <a:gd name="T23" fmla="*/ 513 h 1301"/>
                <a:gd name="T24" fmla="*/ 600 w 954"/>
                <a:gd name="T25" fmla="*/ 477 h 1301"/>
                <a:gd name="T26" fmla="*/ 681 w 954"/>
                <a:gd name="T27" fmla="*/ 473 h 1301"/>
                <a:gd name="T28" fmla="*/ 701 w 954"/>
                <a:gd name="T29" fmla="*/ 511 h 1301"/>
                <a:gd name="T30" fmla="*/ 666 w 954"/>
                <a:gd name="T31" fmla="*/ 560 h 1301"/>
                <a:gd name="T32" fmla="*/ 725 w 954"/>
                <a:gd name="T33" fmla="*/ 573 h 1301"/>
                <a:gd name="T34" fmla="*/ 762 w 954"/>
                <a:gd name="T35" fmla="*/ 608 h 1301"/>
                <a:gd name="T36" fmla="*/ 795 w 954"/>
                <a:gd name="T37" fmla="*/ 571 h 1301"/>
                <a:gd name="T38" fmla="*/ 919 w 954"/>
                <a:gd name="T39" fmla="*/ 552 h 1301"/>
                <a:gd name="T40" fmla="*/ 913 w 954"/>
                <a:gd name="T41" fmla="*/ 488 h 1301"/>
                <a:gd name="T42" fmla="*/ 938 w 954"/>
                <a:gd name="T43" fmla="*/ 390 h 1301"/>
                <a:gd name="T44" fmla="*/ 946 w 954"/>
                <a:gd name="T45" fmla="*/ 351 h 1301"/>
                <a:gd name="T46" fmla="*/ 883 w 954"/>
                <a:gd name="T47" fmla="*/ 364 h 1301"/>
                <a:gd name="T48" fmla="*/ 785 w 954"/>
                <a:gd name="T49" fmla="*/ 310 h 1301"/>
                <a:gd name="T50" fmla="*/ 731 w 954"/>
                <a:gd name="T51" fmla="*/ 235 h 1301"/>
                <a:gd name="T52" fmla="*/ 673 w 954"/>
                <a:gd name="T53" fmla="*/ 235 h 1301"/>
                <a:gd name="T54" fmla="*/ 649 w 954"/>
                <a:gd name="T55" fmla="*/ 203 h 1301"/>
                <a:gd name="T56" fmla="*/ 626 w 954"/>
                <a:gd name="T57" fmla="*/ 148 h 1301"/>
                <a:gd name="T58" fmla="*/ 581 w 954"/>
                <a:gd name="T59" fmla="*/ 115 h 1301"/>
                <a:gd name="T60" fmla="*/ 530 w 954"/>
                <a:gd name="T61" fmla="*/ 100 h 1301"/>
                <a:gd name="T62" fmla="*/ 472 w 954"/>
                <a:gd name="T63" fmla="*/ 76 h 1301"/>
                <a:gd name="T64" fmla="*/ 436 w 954"/>
                <a:gd name="T65" fmla="*/ 0 h 1301"/>
                <a:gd name="T66" fmla="*/ 332 w 954"/>
                <a:gd name="T67" fmla="*/ 58 h 1301"/>
                <a:gd name="T68" fmla="*/ 261 w 954"/>
                <a:gd name="T69" fmla="*/ 70 h 1301"/>
                <a:gd name="T70" fmla="*/ 286 w 954"/>
                <a:gd name="T71" fmla="*/ 128 h 1301"/>
                <a:gd name="T72" fmla="*/ 289 w 954"/>
                <a:gd name="T73" fmla="*/ 164 h 1301"/>
                <a:gd name="T74" fmla="*/ 216 w 954"/>
                <a:gd name="T75" fmla="*/ 199 h 1301"/>
                <a:gd name="T76" fmla="*/ 108 w 954"/>
                <a:gd name="T77" fmla="*/ 235 h 1301"/>
                <a:gd name="T78" fmla="*/ 120 w 954"/>
                <a:gd name="T79" fmla="*/ 300 h 1301"/>
                <a:gd name="T80" fmla="*/ 57 w 954"/>
                <a:gd name="T81" fmla="*/ 367 h 1301"/>
                <a:gd name="T82" fmla="*/ 4 w 954"/>
                <a:gd name="T83" fmla="*/ 437 h 1301"/>
                <a:gd name="T84" fmla="*/ 12 w 954"/>
                <a:gd name="T85" fmla="*/ 609 h 1301"/>
                <a:gd name="T86" fmla="*/ 69 w 954"/>
                <a:gd name="T87" fmla="*/ 741 h 1301"/>
                <a:gd name="T88" fmla="*/ 100 w 954"/>
                <a:gd name="T89" fmla="*/ 889 h 1301"/>
                <a:gd name="T90" fmla="*/ 108 w 954"/>
                <a:gd name="T91" fmla="*/ 972 h 1301"/>
                <a:gd name="T92" fmla="*/ 149 w 954"/>
                <a:gd name="T93" fmla="*/ 960 h 1301"/>
                <a:gd name="T94" fmla="*/ 194 w 954"/>
                <a:gd name="T95" fmla="*/ 973 h 1301"/>
                <a:gd name="T96" fmla="*/ 208 w 954"/>
                <a:gd name="T97" fmla="*/ 1028 h 1301"/>
                <a:gd name="T98" fmla="*/ 150 w 954"/>
                <a:gd name="T99" fmla="*/ 1062 h 1301"/>
                <a:gd name="T100" fmla="*/ 160 w 954"/>
                <a:gd name="T101" fmla="*/ 1094 h 1301"/>
                <a:gd name="T102" fmla="*/ 184 w 954"/>
                <a:gd name="T103" fmla="*/ 1138 h 1301"/>
                <a:gd name="T104" fmla="*/ 164 w 954"/>
                <a:gd name="T105" fmla="*/ 1181 h 1301"/>
                <a:gd name="T106" fmla="*/ 164 w 954"/>
                <a:gd name="T107" fmla="*/ 1221 h 1301"/>
                <a:gd name="T108" fmla="*/ 246 w 954"/>
                <a:gd name="T109" fmla="*/ 1258 h 1301"/>
                <a:gd name="T110" fmla="*/ 292 w 954"/>
                <a:gd name="T111" fmla="*/ 1241 h 1301"/>
                <a:gd name="T112" fmla="*/ 352 w 954"/>
                <a:gd name="T113" fmla="*/ 1282 h 1301"/>
                <a:gd name="T114" fmla="*/ 410 w 954"/>
                <a:gd name="T115" fmla="*/ 1298 h 1301"/>
                <a:gd name="T116" fmla="*/ 508 w 954"/>
                <a:gd name="T117" fmla="*/ 1210 h 130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954"/>
                <a:gd name="T178" fmla="*/ 0 h 1301"/>
                <a:gd name="T179" fmla="*/ 954 w 954"/>
                <a:gd name="T180" fmla="*/ 1301 h 1301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954" h="1301">
                  <a:moveTo>
                    <a:pt x="516" y="1174"/>
                  </a:moveTo>
                  <a:lnTo>
                    <a:pt x="516" y="1165"/>
                  </a:lnTo>
                  <a:lnTo>
                    <a:pt x="517" y="1156"/>
                  </a:lnTo>
                  <a:lnTo>
                    <a:pt x="520" y="1148"/>
                  </a:lnTo>
                  <a:lnTo>
                    <a:pt x="522" y="1140"/>
                  </a:lnTo>
                  <a:lnTo>
                    <a:pt x="530" y="1125"/>
                  </a:lnTo>
                  <a:lnTo>
                    <a:pt x="540" y="1113"/>
                  </a:lnTo>
                  <a:lnTo>
                    <a:pt x="564" y="1088"/>
                  </a:lnTo>
                  <a:lnTo>
                    <a:pt x="588" y="1060"/>
                  </a:lnTo>
                  <a:lnTo>
                    <a:pt x="596" y="1048"/>
                  </a:lnTo>
                  <a:lnTo>
                    <a:pt x="602" y="1037"/>
                  </a:lnTo>
                  <a:lnTo>
                    <a:pt x="606" y="1028"/>
                  </a:lnTo>
                  <a:lnTo>
                    <a:pt x="610" y="1018"/>
                  </a:lnTo>
                  <a:lnTo>
                    <a:pt x="614" y="1001"/>
                  </a:lnTo>
                  <a:lnTo>
                    <a:pt x="617" y="985"/>
                  </a:lnTo>
                  <a:lnTo>
                    <a:pt x="618" y="971"/>
                  </a:lnTo>
                  <a:lnTo>
                    <a:pt x="622" y="955"/>
                  </a:lnTo>
                  <a:lnTo>
                    <a:pt x="625" y="945"/>
                  </a:lnTo>
                  <a:lnTo>
                    <a:pt x="629" y="936"/>
                  </a:lnTo>
                  <a:lnTo>
                    <a:pt x="634" y="927"/>
                  </a:lnTo>
                  <a:lnTo>
                    <a:pt x="641" y="916"/>
                  </a:lnTo>
                  <a:lnTo>
                    <a:pt x="661" y="900"/>
                  </a:lnTo>
                  <a:lnTo>
                    <a:pt x="694" y="875"/>
                  </a:lnTo>
                  <a:lnTo>
                    <a:pt x="713" y="863"/>
                  </a:lnTo>
                  <a:lnTo>
                    <a:pt x="730" y="853"/>
                  </a:lnTo>
                  <a:lnTo>
                    <a:pt x="737" y="849"/>
                  </a:lnTo>
                  <a:lnTo>
                    <a:pt x="745" y="847"/>
                  </a:lnTo>
                  <a:lnTo>
                    <a:pt x="750" y="844"/>
                  </a:lnTo>
                  <a:lnTo>
                    <a:pt x="755" y="844"/>
                  </a:lnTo>
                  <a:lnTo>
                    <a:pt x="762" y="844"/>
                  </a:lnTo>
                  <a:lnTo>
                    <a:pt x="769" y="847"/>
                  </a:lnTo>
                  <a:lnTo>
                    <a:pt x="774" y="849"/>
                  </a:lnTo>
                  <a:lnTo>
                    <a:pt x="779" y="852"/>
                  </a:lnTo>
                  <a:lnTo>
                    <a:pt x="786" y="856"/>
                  </a:lnTo>
                  <a:lnTo>
                    <a:pt x="791" y="859"/>
                  </a:lnTo>
                  <a:lnTo>
                    <a:pt x="798" y="861"/>
                  </a:lnTo>
                  <a:lnTo>
                    <a:pt x="803" y="861"/>
                  </a:lnTo>
                  <a:lnTo>
                    <a:pt x="807" y="860"/>
                  </a:lnTo>
                  <a:lnTo>
                    <a:pt x="813" y="855"/>
                  </a:lnTo>
                  <a:lnTo>
                    <a:pt x="818" y="848"/>
                  </a:lnTo>
                  <a:lnTo>
                    <a:pt x="825" y="837"/>
                  </a:lnTo>
                  <a:lnTo>
                    <a:pt x="838" y="813"/>
                  </a:lnTo>
                  <a:lnTo>
                    <a:pt x="853" y="784"/>
                  </a:lnTo>
                  <a:lnTo>
                    <a:pt x="866" y="755"/>
                  </a:lnTo>
                  <a:lnTo>
                    <a:pt x="878" y="727"/>
                  </a:lnTo>
                  <a:lnTo>
                    <a:pt x="886" y="705"/>
                  </a:lnTo>
                  <a:lnTo>
                    <a:pt x="889" y="693"/>
                  </a:lnTo>
                  <a:lnTo>
                    <a:pt x="858" y="693"/>
                  </a:lnTo>
                  <a:lnTo>
                    <a:pt x="850" y="697"/>
                  </a:lnTo>
                  <a:lnTo>
                    <a:pt x="841" y="701"/>
                  </a:lnTo>
                  <a:lnTo>
                    <a:pt x="829" y="705"/>
                  </a:lnTo>
                  <a:lnTo>
                    <a:pt x="815" y="709"/>
                  </a:lnTo>
                  <a:lnTo>
                    <a:pt x="801" y="712"/>
                  </a:lnTo>
                  <a:lnTo>
                    <a:pt x="785" y="715"/>
                  </a:lnTo>
                  <a:lnTo>
                    <a:pt x="767" y="716"/>
                  </a:lnTo>
                  <a:lnTo>
                    <a:pt x="750" y="717"/>
                  </a:lnTo>
                  <a:lnTo>
                    <a:pt x="735" y="716"/>
                  </a:lnTo>
                  <a:lnTo>
                    <a:pt x="723" y="713"/>
                  </a:lnTo>
                  <a:lnTo>
                    <a:pt x="713" y="709"/>
                  </a:lnTo>
                  <a:lnTo>
                    <a:pt x="702" y="705"/>
                  </a:lnTo>
                  <a:lnTo>
                    <a:pt x="693" y="700"/>
                  </a:lnTo>
                  <a:lnTo>
                    <a:pt x="683" y="697"/>
                  </a:lnTo>
                  <a:lnTo>
                    <a:pt x="671" y="695"/>
                  </a:lnTo>
                  <a:lnTo>
                    <a:pt x="660" y="693"/>
                  </a:lnTo>
                  <a:lnTo>
                    <a:pt x="646" y="692"/>
                  </a:lnTo>
                  <a:lnTo>
                    <a:pt x="634" y="691"/>
                  </a:lnTo>
                  <a:lnTo>
                    <a:pt x="624" y="688"/>
                  </a:lnTo>
                  <a:lnTo>
                    <a:pt x="614" y="684"/>
                  </a:lnTo>
                  <a:lnTo>
                    <a:pt x="605" y="679"/>
                  </a:lnTo>
                  <a:lnTo>
                    <a:pt x="597" y="672"/>
                  </a:lnTo>
                  <a:lnTo>
                    <a:pt x="590" y="665"/>
                  </a:lnTo>
                  <a:lnTo>
                    <a:pt x="585" y="657"/>
                  </a:lnTo>
                  <a:lnTo>
                    <a:pt x="580" y="647"/>
                  </a:lnTo>
                  <a:lnTo>
                    <a:pt x="574" y="636"/>
                  </a:lnTo>
                  <a:lnTo>
                    <a:pt x="572" y="624"/>
                  </a:lnTo>
                  <a:lnTo>
                    <a:pt x="568" y="612"/>
                  </a:lnTo>
                  <a:lnTo>
                    <a:pt x="566" y="597"/>
                  </a:lnTo>
                  <a:lnTo>
                    <a:pt x="565" y="583"/>
                  </a:lnTo>
                  <a:lnTo>
                    <a:pt x="564" y="565"/>
                  </a:lnTo>
                  <a:lnTo>
                    <a:pt x="564" y="548"/>
                  </a:lnTo>
                  <a:lnTo>
                    <a:pt x="564" y="539"/>
                  </a:lnTo>
                  <a:lnTo>
                    <a:pt x="565" y="529"/>
                  </a:lnTo>
                  <a:lnTo>
                    <a:pt x="566" y="521"/>
                  </a:lnTo>
                  <a:lnTo>
                    <a:pt x="568" y="513"/>
                  </a:lnTo>
                  <a:lnTo>
                    <a:pt x="570" y="507"/>
                  </a:lnTo>
                  <a:lnTo>
                    <a:pt x="574" y="500"/>
                  </a:lnTo>
                  <a:lnTo>
                    <a:pt x="577" y="495"/>
                  </a:lnTo>
                  <a:lnTo>
                    <a:pt x="582" y="489"/>
                  </a:lnTo>
                  <a:lnTo>
                    <a:pt x="588" y="484"/>
                  </a:lnTo>
                  <a:lnTo>
                    <a:pt x="593" y="480"/>
                  </a:lnTo>
                  <a:lnTo>
                    <a:pt x="600" y="477"/>
                  </a:lnTo>
                  <a:lnTo>
                    <a:pt x="606" y="475"/>
                  </a:lnTo>
                  <a:lnTo>
                    <a:pt x="622" y="471"/>
                  </a:lnTo>
                  <a:lnTo>
                    <a:pt x="641" y="471"/>
                  </a:lnTo>
                  <a:lnTo>
                    <a:pt x="652" y="471"/>
                  </a:lnTo>
                  <a:lnTo>
                    <a:pt x="661" y="471"/>
                  </a:lnTo>
                  <a:lnTo>
                    <a:pt x="671" y="472"/>
                  </a:lnTo>
                  <a:lnTo>
                    <a:pt x="681" y="473"/>
                  </a:lnTo>
                  <a:lnTo>
                    <a:pt x="689" y="477"/>
                  </a:lnTo>
                  <a:lnTo>
                    <a:pt x="695" y="483"/>
                  </a:lnTo>
                  <a:lnTo>
                    <a:pt x="698" y="487"/>
                  </a:lnTo>
                  <a:lnTo>
                    <a:pt x="699" y="491"/>
                  </a:lnTo>
                  <a:lnTo>
                    <a:pt x="701" y="495"/>
                  </a:lnTo>
                  <a:lnTo>
                    <a:pt x="702" y="500"/>
                  </a:lnTo>
                  <a:lnTo>
                    <a:pt x="701" y="511"/>
                  </a:lnTo>
                  <a:lnTo>
                    <a:pt x="698" y="519"/>
                  </a:lnTo>
                  <a:lnTo>
                    <a:pt x="693" y="524"/>
                  </a:lnTo>
                  <a:lnTo>
                    <a:pt x="687" y="531"/>
                  </a:lnTo>
                  <a:lnTo>
                    <a:pt x="682" y="536"/>
                  </a:lnTo>
                  <a:lnTo>
                    <a:pt x="677" y="543"/>
                  </a:lnTo>
                  <a:lnTo>
                    <a:pt x="670" y="551"/>
                  </a:lnTo>
                  <a:lnTo>
                    <a:pt x="666" y="560"/>
                  </a:lnTo>
                  <a:lnTo>
                    <a:pt x="674" y="564"/>
                  </a:lnTo>
                  <a:lnTo>
                    <a:pt x="681" y="565"/>
                  </a:lnTo>
                  <a:lnTo>
                    <a:pt x="687" y="565"/>
                  </a:lnTo>
                  <a:lnTo>
                    <a:pt x="693" y="565"/>
                  </a:lnTo>
                  <a:lnTo>
                    <a:pt x="705" y="563"/>
                  </a:lnTo>
                  <a:lnTo>
                    <a:pt x="719" y="560"/>
                  </a:lnTo>
                  <a:lnTo>
                    <a:pt x="725" y="573"/>
                  </a:lnTo>
                  <a:lnTo>
                    <a:pt x="731" y="589"/>
                  </a:lnTo>
                  <a:lnTo>
                    <a:pt x="737" y="596"/>
                  </a:lnTo>
                  <a:lnTo>
                    <a:pt x="743" y="603"/>
                  </a:lnTo>
                  <a:lnTo>
                    <a:pt x="747" y="605"/>
                  </a:lnTo>
                  <a:lnTo>
                    <a:pt x="751" y="607"/>
                  </a:lnTo>
                  <a:lnTo>
                    <a:pt x="757" y="608"/>
                  </a:lnTo>
                  <a:lnTo>
                    <a:pt x="762" y="608"/>
                  </a:lnTo>
                  <a:lnTo>
                    <a:pt x="770" y="608"/>
                  </a:lnTo>
                  <a:lnTo>
                    <a:pt x="777" y="605"/>
                  </a:lnTo>
                  <a:lnTo>
                    <a:pt x="782" y="601"/>
                  </a:lnTo>
                  <a:lnTo>
                    <a:pt x="786" y="596"/>
                  </a:lnTo>
                  <a:lnTo>
                    <a:pt x="790" y="589"/>
                  </a:lnTo>
                  <a:lnTo>
                    <a:pt x="793" y="581"/>
                  </a:lnTo>
                  <a:lnTo>
                    <a:pt x="795" y="571"/>
                  </a:lnTo>
                  <a:lnTo>
                    <a:pt x="798" y="560"/>
                  </a:lnTo>
                  <a:lnTo>
                    <a:pt x="827" y="561"/>
                  </a:lnTo>
                  <a:lnTo>
                    <a:pt x="866" y="563"/>
                  </a:lnTo>
                  <a:lnTo>
                    <a:pt x="886" y="561"/>
                  </a:lnTo>
                  <a:lnTo>
                    <a:pt x="903" y="557"/>
                  </a:lnTo>
                  <a:lnTo>
                    <a:pt x="911" y="555"/>
                  </a:lnTo>
                  <a:lnTo>
                    <a:pt x="919" y="552"/>
                  </a:lnTo>
                  <a:lnTo>
                    <a:pt x="925" y="548"/>
                  </a:lnTo>
                  <a:lnTo>
                    <a:pt x="930" y="543"/>
                  </a:lnTo>
                  <a:lnTo>
                    <a:pt x="922" y="529"/>
                  </a:lnTo>
                  <a:lnTo>
                    <a:pt x="917" y="516"/>
                  </a:lnTo>
                  <a:lnTo>
                    <a:pt x="915" y="508"/>
                  </a:lnTo>
                  <a:lnTo>
                    <a:pt x="914" y="499"/>
                  </a:lnTo>
                  <a:lnTo>
                    <a:pt x="913" y="488"/>
                  </a:lnTo>
                  <a:lnTo>
                    <a:pt x="913" y="476"/>
                  </a:lnTo>
                  <a:lnTo>
                    <a:pt x="914" y="457"/>
                  </a:lnTo>
                  <a:lnTo>
                    <a:pt x="917" y="443"/>
                  </a:lnTo>
                  <a:lnTo>
                    <a:pt x="922" y="428"/>
                  </a:lnTo>
                  <a:lnTo>
                    <a:pt x="927" y="416"/>
                  </a:lnTo>
                  <a:lnTo>
                    <a:pt x="933" y="403"/>
                  </a:lnTo>
                  <a:lnTo>
                    <a:pt x="938" y="390"/>
                  </a:lnTo>
                  <a:lnTo>
                    <a:pt x="941" y="375"/>
                  </a:lnTo>
                  <a:lnTo>
                    <a:pt x="942" y="356"/>
                  </a:lnTo>
                  <a:lnTo>
                    <a:pt x="946" y="352"/>
                  </a:lnTo>
                  <a:lnTo>
                    <a:pt x="949" y="351"/>
                  </a:lnTo>
                  <a:lnTo>
                    <a:pt x="951" y="350"/>
                  </a:lnTo>
                  <a:lnTo>
                    <a:pt x="954" y="350"/>
                  </a:lnTo>
                  <a:lnTo>
                    <a:pt x="946" y="351"/>
                  </a:lnTo>
                  <a:lnTo>
                    <a:pt x="938" y="352"/>
                  </a:lnTo>
                  <a:lnTo>
                    <a:pt x="931" y="355"/>
                  </a:lnTo>
                  <a:lnTo>
                    <a:pt x="926" y="359"/>
                  </a:lnTo>
                  <a:lnTo>
                    <a:pt x="915" y="366"/>
                  </a:lnTo>
                  <a:lnTo>
                    <a:pt x="906" y="368"/>
                  </a:lnTo>
                  <a:lnTo>
                    <a:pt x="895" y="367"/>
                  </a:lnTo>
                  <a:lnTo>
                    <a:pt x="883" y="364"/>
                  </a:lnTo>
                  <a:lnTo>
                    <a:pt x="870" y="360"/>
                  </a:lnTo>
                  <a:lnTo>
                    <a:pt x="857" y="354"/>
                  </a:lnTo>
                  <a:lnTo>
                    <a:pt x="842" y="347"/>
                  </a:lnTo>
                  <a:lnTo>
                    <a:pt x="827" y="339"/>
                  </a:lnTo>
                  <a:lnTo>
                    <a:pt x="813" y="330"/>
                  </a:lnTo>
                  <a:lnTo>
                    <a:pt x="799" y="320"/>
                  </a:lnTo>
                  <a:lnTo>
                    <a:pt x="785" y="310"/>
                  </a:lnTo>
                  <a:lnTo>
                    <a:pt x="773" y="299"/>
                  </a:lnTo>
                  <a:lnTo>
                    <a:pt x="761" y="287"/>
                  </a:lnTo>
                  <a:lnTo>
                    <a:pt x="751" y="276"/>
                  </a:lnTo>
                  <a:lnTo>
                    <a:pt x="743" y="266"/>
                  </a:lnTo>
                  <a:lnTo>
                    <a:pt x="737" y="255"/>
                  </a:lnTo>
                  <a:lnTo>
                    <a:pt x="733" y="244"/>
                  </a:lnTo>
                  <a:lnTo>
                    <a:pt x="731" y="235"/>
                  </a:lnTo>
                  <a:lnTo>
                    <a:pt x="727" y="240"/>
                  </a:lnTo>
                  <a:lnTo>
                    <a:pt x="722" y="243"/>
                  </a:lnTo>
                  <a:lnTo>
                    <a:pt x="718" y="243"/>
                  </a:lnTo>
                  <a:lnTo>
                    <a:pt x="713" y="242"/>
                  </a:lnTo>
                  <a:lnTo>
                    <a:pt x="699" y="238"/>
                  </a:lnTo>
                  <a:lnTo>
                    <a:pt x="683" y="235"/>
                  </a:lnTo>
                  <a:lnTo>
                    <a:pt x="673" y="235"/>
                  </a:lnTo>
                  <a:lnTo>
                    <a:pt x="664" y="232"/>
                  </a:lnTo>
                  <a:lnTo>
                    <a:pt x="658" y="230"/>
                  </a:lnTo>
                  <a:lnTo>
                    <a:pt x="653" y="226"/>
                  </a:lnTo>
                  <a:lnTo>
                    <a:pt x="650" y="220"/>
                  </a:lnTo>
                  <a:lnTo>
                    <a:pt x="649" y="215"/>
                  </a:lnTo>
                  <a:lnTo>
                    <a:pt x="649" y="210"/>
                  </a:lnTo>
                  <a:lnTo>
                    <a:pt x="649" y="203"/>
                  </a:lnTo>
                  <a:lnTo>
                    <a:pt x="650" y="190"/>
                  </a:lnTo>
                  <a:lnTo>
                    <a:pt x="652" y="178"/>
                  </a:lnTo>
                  <a:lnTo>
                    <a:pt x="652" y="171"/>
                  </a:lnTo>
                  <a:lnTo>
                    <a:pt x="649" y="166"/>
                  </a:lnTo>
                  <a:lnTo>
                    <a:pt x="646" y="162"/>
                  </a:lnTo>
                  <a:lnTo>
                    <a:pt x="641" y="158"/>
                  </a:lnTo>
                  <a:lnTo>
                    <a:pt x="626" y="148"/>
                  </a:lnTo>
                  <a:lnTo>
                    <a:pt x="614" y="144"/>
                  </a:lnTo>
                  <a:lnTo>
                    <a:pt x="606" y="143"/>
                  </a:lnTo>
                  <a:lnTo>
                    <a:pt x="600" y="143"/>
                  </a:lnTo>
                  <a:lnTo>
                    <a:pt x="596" y="142"/>
                  </a:lnTo>
                  <a:lnTo>
                    <a:pt x="592" y="138"/>
                  </a:lnTo>
                  <a:lnTo>
                    <a:pt x="588" y="130"/>
                  </a:lnTo>
                  <a:lnTo>
                    <a:pt x="581" y="115"/>
                  </a:lnTo>
                  <a:lnTo>
                    <a:pt x="580" y="112"/>
                  </a:lnTo>
                  <a:lnTo>
                    <a:pt x="577" y="110"/>
                  </a:lnTo>
                  <a:lnTo>
                    <a:pt x="574" y="107"/>
                  </a:lnTo>
                  <a:lnTo>
                    <a:pt x="570" y="106"/>
                  </a:lnTo>
                  <a:lnTo>
                    <a:pt x="562" y="103"/>
                  </a:lnTo>
                  <a:lnTo>
                    <a:pt x="552" y="102"/>
                  </a:lnTo>
                  <a:lnTo>
                    <a:pt x="530" y="100"/>
                  </a:lnTo>
                  <a:lnTo>
                    <a:pt x="509" y="96"/>
                  </a:lnTo>
                  <a:lnTo>
                    <a:pt x="501" y="95"/>
                  </a:lnTo>
                  <a:lnTo>
                    <a:pt x="494" y="94"/>
                  </a:lnTo>
                  <a:lnTo>
                    <a:pt x="488" y="90"/>
                  </a:lnTo>
                  <a:lnTo>
                    <a:pt x="482" y="86"/>
                  </a:lnTo>
                  <a:lnTo>
                    <a:pt x="476" y="82"/>
                  </a:lnTo>
                  <a:lnTo>
                    <a:pt x="472" y="76"/>
                  </a:lnTo>
                  <a:lnTo>
                    <a:pt x="466" y="71"/>
                  </a:lnTo>
                  <a:lnTo>
                    <a:pt x="462" y="64"/>
                  </a:lnTo>
                  <a:lnTo>
                    <a:pt x="456" y="51"/>
                  </a:lnTo>
                  <a:lnTo>
                    <a:pt x="450" y="35"/>
                  </a:lnTo>
                  <a:lnTo>
                    <a:pt x="446" y="18"/>
                  </a:lnTo>
                  <a:lnTo>
                    <a:pt x="442" y="0"/>
                  </a:lnTo>
                  <a:lnTo>
                    <a:pt x="436" y="0"/>
                  </a:lnTo>
                  <a:lnTo>
                    <a:pt x="425" y="0"/>
                  </a:lnTo>
                  <a:lnTo>
                    <a:pt x="409" y="12"/>
                  </a:lnTo>
                  <a:lnTo>
                    <a:pt x="390" y="26"/>
                  </a:lnTo>
                  <a:lnTo>
                    <a:pt x="372" y="38"/>
                  </a:lnTo>
                  <a:lnTo>
                    <a:pt x="353" y="48"/>
                  </a:lnTo>
                  <a:lnTo>
                    <a:pt x="342" y="54"/>
                  </a:lnTo>
                  <a:lnTo>
                    <a:pt x="332" y="58"/>
                  </a:lnTo>
                  <a:lnTo>
                    <a:pt x="321" y="60"/>
                  </a:lnTo>
                  <a:lnTo>
                    <a:pt x="309" y="63"/>
                  </a:lnTo>
                  <a:lnTo>
                    <a:pt x="298" y="64"/>
                  </a:lnTo>
                  <a:lnTo>
                    <a:pt x="286" y="64"/>
                  </a:lnTo>
                  <a:lnTo>
                    <a:pt x="274" y="63"/>
                  </a:lnTo>
                  <a:lnTo>
                    <a:pt x="262" y="60"/>
                  </a:lnTo>
                  <a:lnTo>
                    <a:pt x="261" y="70"/>
                  </a:lnTo>
                  <a:lnTo>
                    <a:pt x="262" y="78"/>
                  </a:lnTo>
                  <a:lnTo>
                    <a:pt x="262" y="84"/>
                  </a:lnTo>
                  <a:lnTo>
                    <a:pt x="264" y="90"/>
                  </a:lnTo>
                  <a:lnTo>
                    <a:pt x="269" y="102"/>
                  </a:lnTo>
                  <a:lnTo>
                    <a:pt x="274" y="111"/>
                  </a:lnTo>
                  <a:lnTo>
                    <a:pt x="281" y="119"/>
                  </a:lnTo>
                  <a:lnTo>
                    <a:pt x="286" y="128"/>
                  </a:lnTo>
                  <a:lnTo>
                    <a:pt x="289" y="134"/>
                  </a:lnTo>
                  <a:lnTo>
                    <a:pt x="290" y="139"/>
                  </a:lnTo>
                  <a:lnTo>
                    <a:pt x="292" y="144"/>
                  </a:lnTo>
                  <a:lnTo>
                    <a:pt x="292" y="151"/>
                  </a:lnTo>
                  <a:lnTo>
                    <a:pt x="292" y="155"/>
                  </a:lnTo>
                  <a:lnTo>
                    <a:pt x="290" y="160"/>
                  </a:lnTo>
                  <a:lnTo>
                    <a:pt x="289" y="164"/>
                  </a:lnTo>
                  <a:lnTo>
                    <a:pt x="286" y="167"/>
                  </a:lnTo>
                  <a:lnTo>
                    <a:pt x="280" y="175"/>
                  </a:lnTo>
                  <a:lnTo>
                    <a:pt x="270" y="180"/>
                  </a:lnTo>
                  <a:lnTo>
                    <a:pt x="258" y="187"/>
                  </a:lnTo>
                  <a:lnTo>
                    <a:pt x="245" y="191"/>
                  </a:lnTo>
                  <a:lnTo>
                    <a:pt x="232" y="195"/>
                  </a:lnTo>
                  <a:lnTo>
                    <a:pt x="216" y="199"/>
                  </a:lnTo>
                  <a:lnTo>
                    <a:pt x="184" y="206"/>
                  </a:lnTo>
                  <a:lnTo>
                    <a:pt x="153" y="208"/>
                  </a:lnTo>
                  <a:lnTo>
                    <a:pt x="124" y="211"/>
                  </a:lnTo>
                  <a:lnTo>
                    <a:pt x="100" y="211"/>
                  </a:lnTo>
                  <a:lnTo>
                    <a:pt x="101" y="220"/>
                  </a:lnTo>
                  <a:lnTo>
                    <a:pt x="104" y="227"/>
                  </a:lnTo>
                  <a:lnTo>
                    <a:pt x="108" y="235"/>
                  </a:lnTo>
                  <a:lnTo>
                    <a:pt x="112" y="242"/>
                  </a:lnTo>
                  <a:lnTo>
                    <a:pt x="116" y="250"/>
                  </a:lnTo>
                  <a:lnTo>
                    <a:pt x="120" y="258"/>
                  </a:lnTo>
                  <a:lnTo>
                    <a:pt x="122" y="267"/>
                  </a:lnTo>
                  <a:lnTo>
                    <a:pt x="124" y="278"/>
                  </a:lnTo>
                  <a:lnTo>
                    <a:pt x="122" y="290"/>
                  </a:lnTo>
                  <a:lnTo>
                    <a:pt x="120" y="300"/>
                  </a:lnTo>
                  <a:lnTo>
                    <a:pt x="116" y="311"/>
                  </a:lnTo>
                  <a:lnTo>
                    <a:pt x="109" y="320"/>
                  </a:lnTo>
                  <a:lnTo>
                    <a:pt x="102" y="330"/>
                  </a:lnTo>
                  <a:lnTo>
                    <a:pt x="94" y="338"/>
                  </a:lnTo>
                  <a:lnTo>
                    <a:pt x="85" y="346"/>
                  </a:lnTo>
                  <a:lnTo>
                    <a:pt x="76" y="352"/>
                  </a:lnTo>
                  <a:lnTo>
                    <a:pt x="57" y="367"/>
                  </a:lnTo>
                  <a:lnTo>
                    <a:pt x="40" y="380"/>
                  </a:lnTo>
                  <a:lnTo>
                    <a:pt x="32" y="388"/>
                  </a:lnTo>
                  <a:lnTo>
                    <a:pt x="25" y="395"/>
                  </a:lnTo>
                  <a:lnTo>
                    <a:pt x="20" y="403"/>
                  </a:lnTo>
                  <a:lnTo>
                    <a:pt x="16" y="410"/>
                  </a:lnTo>
                  <a:lnTo>
                    <a:pt x="8" y="424"/>
                  </a:lnTo>
                  <a:lnTo>
                    <a:pt x="4" y="437"/>
                  </a:lnTo>
                  <a:lnTo>
                    <a:pt x="1" y="451"/>
                  </a:lnTo>
                  <a:lnTo>
                    <a:pt x="0" y="465"/>
                  </a:lnTo>
                  <a:lnTo>
                    <a:pt x="1" y="496"/>
                  </a:lnTo>
                  <a:lnTo>
                    <a:pt x="4" y="531"/>
                  </a:lnTo>
                  <a:lnTo>
                    <a:pt x="4" y="559"/>
                  </a:lnTo>
                  <a:lnTo>
                    <a:pt x="8" y="585"/>
                  </a:lnTo>
                  <a:lnTo>
                    <a:pt x="12" y="609"/>
                  </a:lnTo>
                  <a:lnTo>
                    <a:pt x="18" y="632"/>
                  </a:lnTo>
                  <a:lnTo>
                    <a:pt x="25" y="652"/>
                  </a:lnTo>
                  <a:lnTo>
                    <a:pt x="33" y="671"/>
                  </a:lnTo>
                  <a:lnTo>
                    <a:pt x="42" y="689"/>
                  </a:lnTo>
                  <a:lnTo>
                    <a:pt x="52" y="707"/>
                  </a:lnTo>
                  <a:lnTo>
                    <a:pt x="60" y="724"/>
                  </a:lnTo>
                  <a:lnTo>
                    <a:pt x="69" y="741"/>
                  </a:lnTo>
                  <a:lnTo>
                    <a:pt x="77" y="760"/>
                  </a:lnTo>
                  <a:lnTo>
                    <a:pt x="85" y="780"/>
                  </a:lnTo>
                  <a:lnTo>
                    <a:pt x="90" y="800"/>
                  </a:lnTo>
                  <a:lnTo>
                    <a:pt x="96" y="823"/>
                  </a:lnTo>
                  <a:lnTo>
                    <a:pt x="98" y="847"/>
                  </a:lnTo>
                  <a:lnTo>
                    <a:pt x="100" y="873"/>
                  </a:lnTo>
                  <a:lnTo>
                    <a:pt x="100" y="889"/>
                  </a:lnTo>
                  <a:lnTo>
                    <a:pt x="100" y="905"/>
                  </a:lnTo>
                  <a:lnTo>
                    <a:pt x="100" y="920"/>
                  </a:lnTo>
                  <a:lnTo>
                    <a:pt x="100" y="928"/>
                  </a:lnTo>
                  <a:lnTo>
                    <a:pt x="100" y="945"/>
                  </a:lnTo>
                  <a:lnTo>
                    <a:pt x="102" y="961"/>
                  </a:lnTo>
                  <a:lnTo>
                    <a:pt x="104" y="967"/>
                  </a:lnTo>
                  <a:lnTo>
                    <a:pt x="108" y="972"/>
                  </a:lnTo>
                  <a:lnTo>
                    <a:pt x="112" y="975"/>
                  </a:lnTo>
                  <a:lnTo>
                    <a:pt x="117" y="976"/>
                  </a:lnTo>
                  <a:lnTo>
                    <a:pt x="126" y="975"/>
                  </a:lnTo>
                  <a:lnTo>
                    <a:pt x="133" y="972"/>
                  </a:lnTo>
                  <a:lnTo>
                    <a:pt x="138" y="968"/>
                  </a:lnTo>
                  <a:lnTo>
                    <a:pt x="144" y="964"/>
                  </a:lnTo>
                  <a:lnTo>
                    <a:pt x="149" y="960"/>
                  </a:lnTo>
                  <a:lnTo>
                    <a:pt x="154" y="956"/>
                  </a:lnTo>
                  <a:lnTo>
                    <a:pt x="160" y="953"/>
                  </a:lnTo>
                  <a:lnTo>
                    <a:pt x="166" y="952"/>
                  </a:lnTo>
                  <a:lnTo>
                    <a:pt x="172" y="953"/>
                  </a:lnTo>
                  <a:lnTo>
                    <a:pt x="178" y="959"/>
                  </a:lnTo>
                  <a:lnTo>
                    <a:pt x="186" y="965"/>
                  </a:lnTo>
                  <a:lnTo>
                    <a:pt x="194" y="973"/>
                  </a:lnTo>
                  <a:lnTo>
                    <a:pt x="202" y="983"/>
                  </a:lnTo>
                  <a:lnTo>
                    <a:pt x="208" y="993"/>
                  </a:lnTo>
                  <a:lnTo>
                    <a:pt x="213" y="1003"/>
                  </a:lnTo>
                  <a:lnTo>
                    <a:pt x="214" y="1012"/>
                  </a:lnTo>
                  <a:lnTo>
                    <a:pt x="213" y="1018"/>
                  </a:lnTo>
                  <a:lnTo>
                    <a:pt x="212" y="1024"/>
                  </a:lnTo>
                  <a:lnTo>
                    <a:pt x="208" y="1028"/>
                  </a:lnTo>
                  <a:lnTo>
                    <a:pt x="204" y="1033"/>
                  </a:lnTo>
                  <a:lnTo>
                    <a:pt x="193" y="1038"/>
                  </a:lnTo>
                  <a:lnTo>
                    <a:pt x="181" y="1044"/>
                  </a:lnTo>
                  <a:lnTo>
                    <a:pt x="169" y="1049"/>
                  </a:lnTo>
                  <a:lnTo>
                    <a:pt x="158" y="1056"/>
                  </a:lnTo>
                  <a:lnTo>
                    <a:pt x="154" y="1058"/>
                  </a:lnTo>
                  <a:lnTo>
                    <a:pt x="150" y="1062"/>
                  </a:lnTo>
                  <a:lnTo>
                    <a:pt x="149" y="1066"/>
                  </a:lnTo>
                  <a:lnTo>
                    <a:pt x="148" y="1072"/>
                  </a:lnTo>
                  <a:lnTo>
                    <a:pt x="148" y="1077"/>
                  </a:lnTo>
                  <a:lnTo>
                    <a:pt x="149" y="1081"/>
                  </a:lnTo>
                  <a:lnTo>
                    <a:pt x="150" y="1084"/>
                  </a:lnTo>
                  <a:lnTo>
                    <a:pt x="153" y="1088"/>
                  </a:lnTo>
                  <a:lnTo>
                    <a:pt x="160" y="1094"/>
                  </a:lnTo>
                  <a:lnTo>
                    <a:pt x="166" y="1101"/>
                  </a:lnTo>
                  <a:lnTo>
                    <a:pt x="173" y="1108"/>
                  </a:lnTo>
                  <a:lnTo>
                    <a:pt x="178" y="1116"/>
                  </a:lnTo>
                  <a:lnTo>
                    <a:pt x="181" y="1121"/>
                  </a:lnTo>
                  <a:lnTo>
                    <a:pt x="182" y="1126"/>
                  </a:lnTo>
                  <a:lnTo>
                    <a:pt x="184" y="1132"/>
                  </a:lnTo>
                  <a:lnTo>
                    <a:pt x="184" y="1138"/>
                  </a:lnTo>
                  <a:lnTo>
                    <a:pt x="184" y="1146"/>
                  </a:lnTo>
                  <a:lnTo>
                    <a:pt x="182" y="1152"/>
                  </a:lnTo>
                  <a:lnTo>
                    <a:pt x="181" y="1157"/>
                  </a:lnTo>
                  <a:lnTo>
                    <a:pt x="180" y="1161"/>
                  </a:lnTo>
                  <a:lnTo>
                    <a:pt x="174" y="1169"/>
                  </a:lnTo>
                  <a:lnTo>
                    <a:pt x="169" y="1174"/>
                  </a:lnTo>
                  <a:lnTo>
                    <a:pt x="164" y="1181"/>
                  </a:lnTo>
                  <a:lnTo>
                    <a:pt x="158" y="1188"/>
                  </a:lnTo>
                  <a:lnTo>
                    <a:pt x="157" y="1192"/>
                  </a:lnTo>
                  <a:lnTo>
                    <a:pt x="154" y="1197"/>
                  </a:lnTo>
                  <a:lnTo>
                    <a:pt x="154" y="1204"/>
                  </a:lnTo>
                  <a:lnTo>
                    <a:pt x="154" y="1210"/>
                  </a:lnTo>
                  <a:lnTo>
                    <a:pt x="157" y="1214"/>
                  </a:lnTo>
                  <a:lnTo>
                    <a:pt x="164" y="1221"/>
                  </a:lnTo>
                  <a:lnTo>
                    <a:pt x="176" y="1229"/>
                  </a:lnTo>
                  <a:lnTo>
                    <a:pt x="189" y="1237"/>
                  </a:lnTo>
                  <a:lnTo>
                    <a:pt x="204" y="1245"/>
                  </a:lnTo>
                  <a:lnTo>
                    <a:pt x="217" y="1252"/>
                  </a:lnTo>
                  <a:lnTo>
                    <a:pt x="229" y="1257"/>
                  </a:lnTo>
                  <a:lnTo>
                    <a:pt x="238" y="1258"/>
                  </a:lnTo>
                  <a:lnTo>
                    <a:pt x="246" y="1258"/>
                  </a:lnTo>
                  <a:lnTo>
                    <a:pt x="253" y="1256"/>
                  </a:lnTo>
                  <a:lnTo>
                    <a:pt x="260" y="1253"/>
                  </a:lnTo>
                  <a:lnTo>
                    <a:pt x="265" y="1250"/>
                  </a:lnTo>
                  <a:lnTo>
                    <a:pt x="270" y="1246"/>
                  </a:lnTo>
                  <a:lnTo>
                    <a:pt x="277" y="1244"/>
                  </a:lnTo>
                  <a:lnTo>
                    <a:pt x="284" y="1241"/>
                  </a:lnTo>
                  <a:lnTo>
                    <a:pt x="292" y="1241"/>
                  </a:lnTo>
                  <a:lnTo>
                    <a:pt x="301" y="1241"/>
                  </a:lnTo>
                  <a:lnTo>
                    <a:pt x="308" y="1244"/>
                  </a:lnTo>
                  <a:lnTo>
                    <a:pt x="314" y="1246"/>
                  </a:lnTo>
                  <a:lnTo>
                    <a:pt x="321" y="1250"/>
                  </a:lnTo>
                  <a:lnTo>
                    <a:pt x="332" y="1260"/>
                  </a:lnTo>
                  <a:lnTo>
                    <a:pt x="341" y="1270"/>
                  </a:lnTo>
                  <a:lnTo>
                    <a:pt x="352" y="1282"/>
                  </a:lnTo>
                  <a:lnTo>
                    <a:pt x="362" y="1292"/>
                  </a:lnTo>
                  <a:lnTo>
                    <a:pt x="369" y="1296"/>
                  </a:lnTo>
                  <a:lnTo>
                    <a:pt x="377" y="1298"/>
                  </a:lnTo>
                  <a:lnTo>
                    <a:pt x="385" y="1301"/>
                  </a:lnTo>
                  <a:lnTo>
                    <a:pt x="394" y="1301"/>
                  </a:lnTo>
                  <a:lnTo>
                    <a:pt x="402" y="1300"/>
                  </a:lnTo>
                  <a:lnTo>
                    <a:pt x="410" y="1298"/>
                  </a:lnTo>
                  <a:lnTo>
                    <a:pt x="418" y="1294"/>
                  </a:lnTo>
                  <a:lnTo>
                    <a:pt x="428" y="1289"/>
                  </a:lnTo>
                  <a:lnTo>
                    <a:pt x="444" y="1276"/>
                  </a:lnTo>
                  <a:lnTo>
                    <a:pt x="460" y="1258"/>
                  </a:lnTo>
                  <a:lnTo>
                    <a:pt x="477" y="1242"/>
                  </a:lnTo>
                  <a:lnTo>
                    <a:pt x="492" y="1225"/>
                  </a:lnTo>
                  <a:lnTo>
                    <a:pt x="508" y="1210"/>
                  </a:lnTo>
                  <a:lnTo>
                    <a:pt x="521" y="1198"/>
                  </a:lnTo>
                  <a:lnTo>
                    <a:pt x="516" y="1174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7" name="Freeform 74"/>
            <p:cNvSpPr>
              <a:spLocks noChangeAspect="1"/>
            </p:cNvSpPr>
            <p:nvPr/>
          </p:nvSpPr>
          <p:spPr bwMode="auto">
            <a:xfrm>
              <a:off x="968" y="2785"/>
              <a:ext cx="195" cy="141"/>
            </a:xfrm>
            <a:custGeom>
              <a:avLst/>
              <a:gdLst>
                <a:gd name="T0" fmla="*/ 171 w 639"/>
                <a:gd name="T1" fmla="*/ 35 h 464"/>
                <a:gd name="T2" fmla="*/ 143 w 639"/>
                <a:gd name="T3" fmla="*/ 71 h 464"/>
                <a:gd name="T4" fmla="*/ 107 w 639"/>
                <a:gd name="T5" fmla="*/ 103 h 464"/>
                <a:gd name="T6" fmla="*/ 24 w 639"/>
                <a:gd name="T7" fmla="*/ 147 h 464"/>
                <a:gd name="T8" fmla="*/ 4 w 639"/>
                <a:gd name="T9" fmla="*/ 171 h 464"/>
                <a:gd name="T10" fmla="*/ 23 w 639"/>
                <a:gd name="T11" fmla="*/ 200 h 464"/>
                <a:gd name="T12" fmla="*/ 64 w 639"/>
                <a:gd name="T13" fmla="*/ 233 h 464"/>
                <a:gd name="T14" fmla="*/ 84 w 639"/>
                <a:gd name="T15" fmla="*/ 241 h 464"/>
                <a:gd name="T16" fmla="*/ 107 w 639"/>
                <a:gd name="T17" fmla="*/ 239 h 464"/>
                <a:gd name="T18" fmla="*/ 126 w 639"/>
                <a:gd name="T19" fmla="*/ 229 h 464"/>
                <a:gd name="T20" fmla="*/ 144 w 639"/>
                <a:gd name="T21" fmla="*/ 224 h 464"/>
                <a:gd name="T22" fmla="*/ 167 w 639"/>
                <a:gd name="T23" fmla="*/ 228 h 464"/>
                <a:gd name="T24" fmla="*/ 182 w 639"/>
                <a:gd name="T25" fmla="*/ 240 h 464"/>
                <a:gd name="T26" fmla="*/ 192 w 639"/>
                <a:gd name="T27" fmla="*/ 265 h 464"/>
                <a:gd name="T28" fmla="*/ 200 w 639"/>
                <a:gd name="T29" fmla="*/ 313 h 464"/>
                <a:gd name="T30" fmla="*/ 207 w 639"/>
                <a:gd name="T31" fmla="*/ 363 h 464"/>
                <a:gd name="T32" fmla="*/ 216 w 639"/>
                <a:gd name="T33" fmla="*/ 388 h 464"/>
                <a:gd name="T34" fmla="*/ 228 w 639"/>
                <a:gd name="T35" fmla="*/ 400 h 464"/>
                <a:gd name="T36" fmla="*/ 247 w 639"/>
                <a:gd name="T37" fmla="*/ 404 h 464"/>
                <a:gd name="T38" fmla="*/ 259 w 639"/>
                <a:gd name="T39" fmla="*/ 400 h 464"/>
                <a:gd name="T40" fmla="*/ 275 w 639"/>
                <a:gd name="T41" fmla="*/ 383 h 464"/>
                <a:gd name="T42" fmla="*/ 292 w 639"/>
                <a:gd name="T43" fmla="*/ 365 h 464"/>
                <a:gd name="T44" fmla="*/ 307 w 639"/>
                <a:gd name="T45" fmla="*/ 361 h 464"/>
                <a:gd name="T46" fmla="*/ 335 w 639"/>
                <a:gd name="T47" fmla="*/ 368 h 464"/>
                <a:gd name="T48" fmla="*/ 371 w 639"/>
                <a:gd name="T49" fmla="*/ 399 h 464"/>
                <a:gd name="T50" fmla="*/ 407 w 639"/>
                <a:gd name="T51" fmla="*/ 431 h 464"/>
                <a:gd name="T52" fmla="*/ 434 w 639"/>
                <a:gd name="T53" fmla="*/ 440 h 464"/>
                <a:gd name="T54" fmla="*/ 463 w 639"/>
                <a:gd name="T55" fmla="*/ 438 h 464"/>
                <a:gd name="T56" fmla="*/ 462 w 639"/>
                <a:gd name="T57" fmla="*/ 436 h 464"/>
                <a:gd name="T58" fmla="*/ 470 w 639"/>
                <a:gd name="T59" fmla="*/ 435 h 464"/>
                <a:gd name="T60" fmla="*/ 503 w 639"/>
                <a:gd name="T61" fmla="*/ 444 h 464"/>
                <a:gd name="T62" fmla="*/ 533 w 639"/>
                <a:gd name="T63" fmla="*/ 460 h 464"/>
                <a:gd name="T64" fmla="*/ 568 w 639"/>
                <a:gd name="T65" fmla="*/ 464 h 464"/>
                <a:gd name="T66" fmla="*/ 584 w 639"/>
                <a:gd name="T67" fmla="*/ 454 h 464"/>
                <a:gd name="T68" fmla="*/ 595 w 639"/>
                <a:gd name="T69" fmla="*/ 436 h 464"/>
                <a:gd name="T70" fmla="*/ 601 w 639"/>
                <a:gd name="T71" fmla="*/ 396 h 464"/>
                <a:gd name="T72" fmla="*/ 603 w 639"/>
                <a:gd name="T73" fmla="*/ 359 h 464"/>
                <a:gd name="T74" fmla="*/ 608 w 639"/>
                <a:gd name="T75" fmla="*/ 351 h 464"/>
                <a:gd name="T76" fmla="*/ 627 w 639"/>
                <a:gd name="T77" fmla="*/ 336 h 464"/>
                <a:gd name="T78" fmla="*/ 639 w 639"/>
                <a:gd name="T79" fmla="*/ 320 h 464"/>
                <a:gd name="T80" fmla="*/ 631 w 639"/>
                <a:gd name="T81" fmla="*/ 303 h 464"/>
                <a:gd name="T82" fmla="*/ 619 w 639"/>
                <a:gd name="T83" fmla="*/ 293 h 464"/>
                <a:gd name="T84" fmla="*/ 605 w 639"/>
                <a:gd name="T85" fmla="*/ 275 h 464"/>
                <a:gd name="T86" fmla="*/ 564 w 639"/>
                <a:gd name="T87" fmla="*/ 233 h 464"/>
                <a:gd name="T88" fmla="*/ 544 w 639"/>
                <a:gd name="T89" fmla="*/ 219 h 464"/>
                <a:gd name="T90" fmla="*/ 513 w 639"/>
                <a:gd name="T91" fmla="*/ 228 h 464"/>
                <a:gd name="T92" fmla="*/ 452 w 639"/>
                <a:gd name="T93" fmla="*/ 263 h 464"/>
                <a:gd name="T94" fmla="*/ 415 w 639"/>
                <a:gd name="T95" fmla="*/ 281 h 464"/>
                <a:gd name="T96" fmla="*/ 391 w 639"/>
                <a:gd name="T97" fmla="*/ 283 h 464"/>
                <a:gd name="T98" fmla="*/ 372 w 639"/>
                <a:gd name="T99" fmla="*/ 276 h 464"/>
                <a:gd name="T100" fmla="*/ 356 w 639"/>
                <a:gd name="T101" fmla="*/ 263 h 464"/>
                <a:gd name="T102" fmla="*/ 336 w 639"/>
                <a:gd name="T103" fmla="*/ 231 h 464"/>
                <a:gd name="T104" fmla="*/ 331 w 639"/>
                <a:gd name="T105" fmla="*/ 183 h 464"/>
                <a:gd name="T106" fmla="*/ 324 w 639"/>
                <a:gd name="T107" fmla="*/ 113 h 464"/>
                <a:gd name="T108" fmla="*/ 314 w 639"/>
                <a:gd name="T109" fmla="*/ 81 h 464"/>
                <a:gd name="T110" fmla="*/ 295 w 639"/>
                <a:gd name="T111" fmla="*/ 60 h 464"/>
                <a:gd name="T112" fmla="*/ 267 w 639"/>
                <a:gd name="T113" fmla="*/ 55 h 464"/>
                <a:gd name="T114" fmla="*/ 220 w 639"/>
                <a:gd name="T115" fmla="*/ 44 h 464"/>
                <a:gd name="T116" fmla="*/ 199 w 639"/>
                <a:gd name="T117" fmla="*/ 32 h 464"/>
                <a:gd name="T118" fmla="*/ 184 w 639"/>
                <a:gd name="T119" fmla="*/ 15 h 464"/>
                <a:gd name="T120" fmla="*/ 182 w 639"/>
                <a:gd name="T121" fmla="*/ 7 h 4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39"/>
                <a:gd name="T184" fmla="*/ 0 h 464"/>
                <a:gd name="T185" fmla="*/ 639 w 639"/>
                <a:gd name="T186" fmla="*/ 464 h 46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39" h="464">
                  <a:moveTo>
                    <a:pt x="182" y="7"/>
                  </a:moveTo>
                  <a:lnTo>
                    <a:pt x="176" y="21"/>
                  </a:lnTo>
                  <a:lnTo>
                    <a:pt x="171" y="35"/>
                  </a:lnTo>
                  <a:lnTo>
                    <a:pt x="163" y="48"/>
                  </a:lnTo>
                  <a:lnTo>
                    <a:pt x="154" y="60"/>
                  </a:lnTo>
                  <a:lnTo>
                    <a:pt x="143" y="71"/>
                  </a:lnTo>
                  <a:lnTo>
                    <a:pt x="132" y="83"/>
                  </a:lnTo>
                  <a:lnTo>
                    <a:pt x="119" y="92"/>
                  </a:lnTo>
                  <a:lnTo>
                    <a:pt x="107" y="103"/>
                  </a:lnTo>
                  <a:lnTo>
                    <a:pt x="79" y="120"/>
                  </a:lnTo>
                  <a:lnTo>
                    <a:pt x="51" y="135"/>
                  </a:lnTo>
                  <a:lnTo>
                    <a:pt x="24" y="147"/>
                  </a:lnTo>
                  <a:lnTo>
                    <a:pt x="0" y="157"/>
                  </a:lnTo>
                  <a:lnTo>
                    <a:pt x="2" y="164"/>
                  </a:lnTo>
                  <a:lnTo>
                    <a:pt x="4" y="171"/>
                  </a:lnTo>
                  <a:lnTo>
                    <a:pt x="8" y="179"/>
                  </a:lnTo>
                  <a:lnTo>
                    <a:pt x="12" y="185"/>
                  </a:lnTo>
                  <a:lnTo>
                    <a:pt x="23" y="200"/>
                  </a:lnTo>
                  <a:lnTo>
                    <a:pt x="36" y="213"/>
                  </a:lnTo>
                  <a:lnTo>
                    <a:pt x="51" y="224"/>
                  </a:lnTo>
                  <a:lnTo>
                    <a:pt x="64" y="233"/>
                  </a:lnTo>
                  <a:lnTo>
                    <a:pt x="72" y="237"/>
                  </a:lnTo>
                  <a:lnTo>
                    <a:pt x="79" y="239"/>
                  </a:lnTo>
                  <a:lnTo>
                    <a:pt x="84" y="241"/>
                  </a:lnTo>
                  <a:lnTo>
                    <a:pt x="91" y="241"/>
                  </a:lnTo>
                  <a:lnTo>
                    <a:pt x="99" y="241"/>
                  </a:lnTo>
                  <a:lnTo>
                    <a:pt x="107" y="239"/>
                  </a:lnTo>
                  <a:lnTo>
                    <a:pt x="114" y="236"/>
                  </a:lnTo>
                  <a:lnTo>
                    <a:pt x="120" y="232"/>
                  </a:lnTo>
                  <a:lnTo>
                    <a:pt x="126" y="229"/>
                  </a:lnTo>
                  <a:lnTo>
                    <a:pt x="132" y="227"/>
                  </a:lnTo>
                  <a:lnTo>
                    <a:pt x="139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0" y="225"/>
                  </a:lnTo>
                  <a:lnTo>
                    <a:pt x="167" y="228"/>
                  </a:lnTo>
                  <a:lnTo>
                    <a:pt x="172" y="231"/>
                  </a:lnTo>
                  <a:lnTo>
                    <a:pt x="176" y="235"/>
                  </a:lnTo>
                  <a:lnTo>
                    <a:pt x="182" y="240"/>
                  </a:lnTo>
                  <a:lnTo>
                    <a:pt x="184" y="245"/>
                  </a:lnTo>
                  <a:lnTo>
                    <a:pt x="188" y="252"/>
                  </a:lnTo>
                  <a:lnTo>
                    <a:pt x="192" y="265"/>
                  </a:lnTo>
                  <a:lnTo>
                    <a:pt x="196" y="280"/>
                  </a:lnTo>
                  <a:lnTo>
                    <a:pt x="199" y="297"/>
                  </a:lnTo>
                  <a:lnTo>
                    <a:pt x="200" y="313"/>
                  </a:lnTo>
                  <a:lnTo>
                    <a:pt x="202" y="331"/>
                  </a:lnTo>
                  <a:lnTo>
                    <a:pt x="204" y="347"/>
                  </a:lnTo>
                  <a:lnTo>
                    <a:pt x="207" y="363"/>
                  </a:lnTo>
                  <a:lnTo>
                    <a:pt x="211" y="376"/>
                  </a:lnTo>
                  <a:lnTo>
                    <a:pt x="214" y="381"/>
                  </a:lnTo>
                  <a:lnTo>
                    <a:pt x="216" y="388"/>
                  </a:lnTo>
                  <a:lnTo>
                    <a:pt x="220" y="392"/>
                  </a:lnTo>
                  <a:lnTo>
                    <a:pt x="224" y="396"/>
                  </a:lnTo>
                  <a:lnTo>
                    <a:pt x="228" y="400"/>
                  </a:lnTo>
                  <a:lnTo>
                    <a:pt x="234" y="403"/>
                  </a:lnTo>
                  <a:lnTo>
                    <a:pt x="240" y="404"/>
                  </a:lnTo>
                  <a:lnTo>
                    <a:pt x="247" y="404"/>
                  </a:lnTo>
                  <a:lnTo>
                    <a:pt x="251" y="404"/>
                  </a:lnTo>
                  <a:lnTo>
                    <a:pt x="255" y="403"/>
                  </a:lnTo>
                  <a:lnTo>
                    <a:pt x="259" y="400"/>
                  </a:lnTo>
                  <a:lnTo>
                    <a:pt x="263" y="397"/>
                  </a:lnTo>
                  <a:lnTo>
                    <a:pt x="270" y="391"/>
                  </a:lnTo>
                  <a:lnTo>
                    <a:pt x="275" y="383"/>
                  </a:lnTo>
                  <a:lnTo>
                    <a:pt x="282" y="375"/>
                  </a:lnTo>
                  <a:lnTo>
                    <a:pt x="288" y="368"/>
                  </a:lnTo>
                  <a:lnTo>
                    <a:pt x="292" y="365"/>
                  </a:lnTo>
                  <a:lnTo>
                    <a:pt x="298" y="364"/>
                  </a:lnTo>
                  <a:lnTo>
                    <a:pt x="302" y="363"/>
                  </a:lnTo>
                  <a:lnTo>
                    <a:pt x="307" y="361"/>
                  </a:lnTo>
                  <a:lnTo>
                    <a:pt x="318" y="363"/>
                  </a:lnTo>
                  <a:lnTo>
                    <a:pt x="327" y="365"/>
                  </a:lnTo>
                  <a:lnTo>
                    <a:pt x="335" y="368"/>
                  </a:lnTo>
                  <a:lnTo>
                    <a:pt x="343" y="373"/>
                  </a:lnTo>
                  <a:lnTo>
                    <a:pt x="358" y="385"/>
                  </a:lnTo>
                  <a:lnTo>
                    <a:pt x="371" y="399"/>
                  </a:lnTo>
                  <a:lnTo>
                    <a:pt x="384" y="413"/>
                  </a:lnTo>
                  <a:lnTo>
                    <a:pt x="399" y="425"/>
                  </a:lnTo>
                  <a:lnTo>
                    <a:pt x="407" y="431"/>
                  </a:lnTo>
                  <a:lnTo>
                    <a:pt x="415" y="435"/>
                  </a:lnTo>
                  <a:lnTo>
                    <a:pt x="424" y="438"/>
                  </a:lnTo>
                  <a:lnTo>
                    <a:pt x="434" y="440"/>
                  </a:lnTo>
                  <a:lnTo>
                    <a:pt x="458" y="440"/>
                  </a:lnTo>
                  <a:lnTo>
                    <a:pt x="462" y="440"/>
                  </a:lnTo>
                  <a:lnTo>
                    <a:pt x="463" y="438"/>
                  </a:lnTo>
                  <a:lnTo>
                    <a:pt x="462" y="437"/>
                  </a:lnTo>
                  <a:lnTo>
                    <a:pt x="462" y="436"/>
                  </a:lnTo>
                  <a:lnTo>
                    <a:pt x="463" y="435"/>
                  </a:lnTo>
                  <a:lnTo>
                    <a:pt x="466" y="435"/>
                  </a:lnTo>
                  <a:lnTo>
                    <a:pt x="470" y="435"/>
                  </a:lnTo>
                  <a:lnTo>
                    <a:pt x="483" y="436"/>
                  </a:lnTo>
                  <a:lnTo>
                    <a:pt x="493" y="438"/>
                  </a:lnTo>
                  <a:lnTo>
                    <a:pt x="503" y="444"/>
                  </a:lnTo>
                  <a:lnTo>
                    <a:pt x="513" y="449"/>
                  </a:lnTo>
                  <a:lnTo>
                    <a:pt x="523" y="454"/>
                  </a:lnTo>
                  <a:lnTo>
                    <a:pt x="533" y="460"/>
                  </a:lnTo>
                  <a:lnTo>
                    <a:pt x="545" y="462"/>
                  </a:lnTo>
                  <a:lnTo>
                    <a:pt x="560" y="464"/>
                  </a:lnTo>
                  <a:lnTo>
                    <a:pt x="568" y="464"/>
                  </a:lnTo>
                  <a:lnTo>
                    <a:pt x="575" y="461"/>
                  </a:lnTo>
                  <a:lnTo>
                    <a:pt x="580" y="458"/>
                  </a:lnTo>
                  <a:lnTo>
                    <a:pt x="584" y="454"/>
                  </a:lnTo>
                  <a:lnTo>
                    <a:pt x="589" y="449"/>
                  </a:lnTo>
                  <a:lnTo>
                    <a:pt x="592" y="442"/>
                  </a:lnTo>
                  <a:lnTo>
                    <a:pt x="595" y="436"/>
                  </a:lnTo>
                  <a:lnTo>
                    <a:pt x="597" y="429"/>
                  </a:lnTo>
                  <a:lnTo>
                    <a:pt x="600" y="413"/>
                  </a:lnTo>
                  <a:lnTo>
                    <a:pt x="601" y="396"/>
                  </a:lnTo>
                  <a:lnTo>
                    <a:pt x="603" y="379"/>
                  </a:lnTo>
                  <a:lnTo>
                    <a:pt x="603" y="361"/>
                  </a:lnTo>
                  <a:lnTo>
                    <a:pt x="603" y="359"/>
                  </a:lnTo>
                  <a:lnTo>
                    <a:pt x="604" y="356"/>
                  </a:lnTo>
                  <a:lnTo>
                    <a:pt x="605" y="353"/>
                  </a:lnTo>
                  <a:lnTo>
                    <a:pt x="608" y="351"/>
                  </a:lnTo>
                  <a:lnTo>
                    <a:pt x="613" y="345"/>
                  </a:lnTo>
                  <a:lnTo>
                    <a:pt x="620" y="341"/>
                  </a:lnTo>
                  <a:lnTo>
                    <a:pt x="627" y="336"/>
                  </a:lnTo>
                  <a:lnTo>
                    <a:pt x="633" y="332"/>
                  </a:lnTo>
                  <a:lnTo>
                    <a:pt x="637" y="327"/>
                  </a:lnTo>
                  <a:lnTo>
                    <a:pt x="639" y="320"/>
                  </a:lnTo>
                  <a:lnTo>
                    <a:pt x="637" y="312"/>
                  </a:lnTo>
                  <a:lnTo>
                    <a:pt x="635" y="307"/>
                  </a:lnTo>
                  <a:lnTo>
                    <a:pt x="631" y="303"/>
                  </a:lnTo>
                  <a:lnTo>
                    <a:pt x="627" y="300"/>
                  </a:lnTo>
                  <a:lnTo>
                    <a:pt x="623" y="296"/>
                  </a:lnTo>
                  <a:lnTo>
                    <a:pt x="619" y="293"/>
                  </a:lnTo>
                  <a:lnTo>
                    <a:pt x="616" y="289"/>
                  </a:lnTo>
                  <a:lnTo>
                    <a:pt x="615" y="284"/>
                  </a:lnTo>
                  <a:lnTo>
                    <a:pt x="605" y="275"/>
                  </a:lnTo>
                  <a:lnTo>
                    <a:pt x="584" y="255"/>
                  </a:lnTo>
                  <a:lnTo>
                    <a:pt x="573" y="244"/>
                  </a:lnTo>
                  <a:lnTo>
                    <a:pt x="564" y="233"/>
                  </a:lnTo>
                  <a:lnTo>
                    <a:pt x="557" y="224"/>
                  </a:lnTo>
                  <a:lnTo>
                    <a:pt x="555" y="217"/>
                  </a:lnTo>
                  <a:lnTo>
                    <a:pt x="544" y="219"/>
                  </a:lnTo>
                  <a:lnTo>
                    <a:pt x="533" y="220"/>
                  </a:lnTo>
                  <a:lnTo>
                    <a:pt x="523" y="224"/>
                  </a:lnTo>
                  <a:lnTo>
                    <a:pt x="513" y="228"/>
                  </a:lnTo>
                  <a:lnTo>
                    <a:pt x="492" y="239"/>
                  </a:lnTo>
                  <a:lnTo>
                    <a:pt x="472" y="251"/>
                  </a:lnTo>
                  <a:lnTo>
                    <a:pt x="452" y="263"/>
                  </a:lnTo>
                  <a:lnTo>
                    <a:pt x="432" y="273"/>
                  </a:lnTo>
                  <a:lnTo>
                    <a:pt x="423" y="277"/>
                  </a:lnTo>
                  <a:lnTo>
                    <a:pt x="415" y="281"/>
                  </a:lnTo>
                  <a:lnTo>
                    <a:pt x="406" y="283"/>
                  </a:lnTo>
                  <a:lnTo>
                    <a:pt x="398" y="284"/>
                  </a:lnTo>
                  <a:lnTo>
                    <a:pt x="391" y="283"/>
                  </a:lnTo>
                  <a:lnTo>
                    <a:pt x="384" y="281"/>
                  </a:lnTo>
                  <a:lnTo>
                    <a:pt x="379" y="280"/>
                  </a:lnTo>
                  <a:lnTo>
                    <a:pt x="372" y="276"/>
                  </a:lnTo>
                  <a:lnTo>
                    <a:pt x="367" y="272"/>
                  </a:lnTo>
                  <a:lnTo>
                    <a:pt x="362" y="268"/>
                  </a:lnTo>
                  <a:lnTo>
                    <a:pt x="356" y="263"/>
                  </a:lnTo>
                  <a:lnTo>
                    <a:pt x="351" y="257"/>
                  </a:lnTo>
                  <a:lnTo>
                    <a:pt x="343" y="244"/>
                  </a:lnTo>
                  <a:lnTo>
                    <a:pt x="336" y="231"/>
                  </a:lnTo>
                  <a:lnTo>
                    <a:pt x="334" y="215"/>
                  </a:lnTo>
                  <a:lnTo>
                    <a:pt x="332" y="199"/>
                  </a:lnTo>
                  <a:lnTo>
                    <a:pt x="331" y="183"/>
                  </a:lnTo>
                  <a:lnTo>
                    <a:pt x="331" y="161"/>
                  </a:lnTo>
                  <a:lnTo>
                    <a:pt x="328" y="137"/>
                  </a:lnTo>
                  <a:lnTo>
                    <a:pt x="324" y="113"/>
                  </a:lnTo>
                  <a:lnTo>
                    <a:pt x="322" y="101"/>
                  </a:lnTo>
                  <a:lnTo>
                    <a:pt x="319" y="91"/>
                  </a:lnTo>
                  <a:lnTo>
                    <a:pt x="314" y="81"/>
                  </a:lnTo>
                  <a:lnTo>
                    <a:pt x="308" y="72"/>
                  </a:lnTo>
                  <a:lnTo>
                    <a:pt x="303" y="65"/>
                  </a:lnTo>
                  <a:lnTo>
                    <a:pt x="295" y="60"/>
                  </a:lnTo>
                  <a:lnTo>
                    <a:pt x="287" y="56"/>
                  </a:lnTo>
                  <a:lnTo>
                    <a:pt x="278" y="55"/>
                  </a:lnTo>
                  <a:lnTo>
                    <a:pt x="267" y="55"/>
                  </a:lnTo>
                  <a:lnTo>
                    <a:pt x="252" y="52"/>
                  </a:lnTo>
                  <a:lnTo>
                    <a:pt x="236" y="49"/>
                  </a:lnTo>
                  <a:lnTo>
                    <a:pt x="220" y="44"/>
                  </a:lnTo>
                  <a:lnTo>
                    <a:pt x="212" y="40"/>
                  </a:lnTo>
                  <a:lnTo>
                    <a:pt x="206" y="36"/>
                  </a:lnTo>
                  <a:lnTo>
                    <a:pt x="199" y="32"/>
                  </a:lnTo>
                  <a:lnTo>
                    <a:pt x="192" y="27"/>
                  </a:lnTo>
                  <a:lnTo>
                    <a:pt x="188" y="21"/>
                  </a:lnTo>
                  <a:lnTo>
                    <a:pt x="184" y="15"/>
                  </a:lnTo>
                  <a:lnTo>
                    <a:pt x="182" y="8"/>
                  </a:lnTo>
                  <a:lnTo>
                    <a:pt x="182" y="0"/>
                  </a:lnTo>
                  <a:lnTo>
                    <a:pt x="182" y="7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8" name="Freeform 75"/>
            <p:cNvSpPr>
              <a:spLocks noChangeAspect="1"/>
            </p:cNvSpPr>
            <p:nvPr/>
          </p:nvSpPr>
          <p:spPr bwMode="auto">
            <a:xfrm>
              <a:off x="1200" y="2752"/>
              <a:ext cx="166" cy="119"/>
            </a:xfrm>
            <a:custGeom>
              <a:avLst/>
              <a:gdLst>
                <a:gd name="T0" fmla="*/ 158 w 542"/>
                <a:gd name="T1" fmla="*/ 13 h 392"/>
                <a:gd name="T2" fmla="*/ 132 w 542"/>
                <a:gd name="T3" fmla="*/ 1 h 392"/>
                <a:gd name="T4" fmla="*/ 98 w 542"/>
                <a:gd name="T5" fmla="*/ 1 h 392"/>
                <a:gd name="T6" fmla="*/ 66 w 542"/>
                <a:gd name="T7" fmla="*/ 11 h 392"/>
                <a:gd name="T8" fmla="*/ 38 w 542"/>
                <a:gd name="T9" fmla="*/ 27 h 392"/>
                <a:gd name="T10" fmla="*/ 16 w 542"/>
                <a:gd name="T11" fmla="*/ 49 h 392"/>
                <a:gd name="T12" fmla="*/ 2 w 542"/>
                <a:gd name="T13" fmla="*/ 79 h 392"/>
                <a:gd name="T14" fmla="*/ 4 w 542"/>
                <a:gd name="T15" fmla="*/ 116 h 392"/>
                <a:gd name="T16" fmla="*/ 24 w 542"/>
                <a:gd name="T17" fmla="*/ 181 h 392"/>
                <a:gd name="T18" fmla="*/ 124 w 542"/>
                <a:gd name="T19" fmla="*/ 188 h 392"/>
                <a:gd name="T20" fmla="*/ 154 w 542"/>
                <a:gd name="T21" fmla="*/ 201 h 392"/>
                <a:gd name="T22" fmla="*/ 166 w 542"/>
                <a:gd name="T23" fmla="*/ 217 h 392"/>
                <a:gd name="T24" fmla="*/ 173 w 542"/>
                <a:gd name="T25" fmla="*/ 237 h 392"/>
                <a:gd name="T26" fmla="*/ 176 w 542"/>
                <a:gd name="T27" fmla="*/ 267 h 392"/>
                <a:gd name="T28" fmla="*/ 181 w 542"/>
                <a:gd name="T29" fmla="*/ 280 h 392"/>
                <a:gd name="T30" fmla="*/ 197 w 542"/>
                <a:gd name="T31" fmla="*/ 288 h 392"/>
                <a:gd name="T32" fmla="*/ 208 w 542"/>
                <a:gd name="T33" fmla="*/ 335 h 392"/>
                <a:gd name="T34" fmla="*/ 217 w 542"/>
                <a:gd name="T35" fmla="*/ 360 h 392"/>
                <a:gd name="T36" fmla="*/ 244 w 542"/>
                <a:gd name="T37" fmla="*/ 376 h 392"/>
                <a:gd name="T38" fmla="*/ 282 w 542"/>
                <a:gd name="T39" fmla="*/ 379 h 392"/>
                <a:gd name="T40" fmla="*/ 298 w 542"/>
                <a:gd name="T41" fmla="*/ 373 h 392"/>
                <a:gd name="T42" fmla="*/ 325 w 542"/>
                <a:gd name="T43" fmla="*/ 355 h 392"/>
                <a:gd name="T44" fmla="*/ 345 w 542"/>
                <a:gd name="T45" fmla="*/ 345 h 392"/>
                <a:gd name="T46" fmla="*/ 364 w 542"/>
                <a:gd name="T47" fmla="*/ 344 h 392"/>
                <a:gd name="T48" fmla="*/ 388 w 542"/>
                <a:gd name="T49" fmla="*/ 356 h 392"/>
                <a:gd name="T50" fmla="*/ 409 w 542"/>
                <a:gd name="T51" fmla="*/ 367 h 392"/>
                <a:gd name="T52" fmla="*/ 452 w 542"/>
                <a:gd name="T53" fmla="*/ 349 h 392"/>
                <a:gd name="T54" fmla="*/ 465 w 542"/>
                <a:gd name="T55" fmla="*/ 357 h 392"/>
                <a:gd name="T56" fmla="*/ 488 w 542"/>
                <a:gd name="T57" fmla="*/ 380 h 392"/>
                <a:gd name="T58" fmla="*/ 513 w 542"/>
                <a:gd name="T59" fmla="*/ 381 h 392"/>
                <a:gd name="T60" fmla="*/ 527 w 542"/>
                <a:gd name="T61" fmla="*/ 357 h 392"/>
                <a:gd name="T62" fmla="*/ 541 w 542"/>
                <a:gd name="T63" fmla="*/ 337 h 392"/>
                <a:gd name="T64" fmla="*/ 538 w 542"/>
                <a:gd name="T65" fmla="*/ 317 h 392"/>
                <a:gd name="T66" fmla="*/ 526 w 542"/>
                <a:gd name="T67" fmla="*/ 295 h 392"/>
                <a:gd name="T68" fmla="*/ 518 w 542"/>
                <a:gd name="T69" fmla="*/ 277 h 392"/>
                <a:gd name="T70" fmla="*/ 518 w 542"/>
                <a:gd name="T71" fmla="*/ 251 h 392"/>
                <a:gd name="T72" fmla="*/ 505 w 542"/>
                <a:gd name="T73" fmla="*/ 233 h 392"/>
                <a:gd name="T74" fmla="*/ 494 w 542"/>
                <a:gd name="T75" fmla="*/ 224 h 392"/>
                <a:gd name="T76" fmla="*/ 492 w 542"/>
                <a:gd name="T77" fmla="*/ 209 h 392"/>
                <a:gd name="T78" fmla="*/ 489 w 542"/>
                <a:gd name="T79" fmla="*/ 185 h 392"/>
                <a:gd name="T80" fmla="*/ 482 w 542"/>
                <a:gd name="T81" fmla="*/ 175 h 392"/>
                <a:gd name="T82" fmla="*/ 452 w 542"/>
                <a:gd name="T83" fmla="*/ 173 h 392"/>
                <a:gd name="T84" fmla="*/ 440 w 542"/>
                <a:gd name="T85" fmla="*/ 161 h 392"/>
                <a:gd name="T86" fmla="*/ 428 w 542"/>
                <a:gd name="T87" fmla="*/ 144 h 392"/>
                <a:gd name="T88" fmla="*/ 412 w 542"/>
                <a:gd name="T89" fmla="*/ 132 h 392"/>
                <a:gd name="T90" fmla="*/ 388 w 542"/>
                <a:gd name="T91" fmla="*/ 125 h 392"/>
                <a:gd name="T92" fmla="*/ 345 w 542"/>
                <a:gd name="T93" fmla="*/ 123 h 392"/>
                <a:gd name="T94" fmla="*/ 301 w 542"/>
                <a:gd name="T95" fmla="*/ 112 h 392"/>
                <a:gd name="T96" fmla="*/ 277 w 542"/>
                <a:gd name="T97" fmla="*/ 97 h 392"/>
                <a:gd name="T98" fmla="*/ 249 w 542"/>
                <a:gd name="T99" fmla="*/ 79 h 392"/>
                <a:gd name="T100" fmla="*/ 224 w 542"/>
                <a:gd name="T101" fmla="*/ 68 h 392"/>
                <a:gd name="T102" fmla="*/ 202 w 542"/>
                <a:gd name="T103" fmla="*/ 49 h 392"/>
                <a:gd name="T104" fmla="*/ 193 w 542"/>
                <a:gd name="T105" fmla="*/ 31 h 3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42"/>
                <a:gd name="T160" fmla="*/ 0 h 392"/>
                <a:gd name="T161" fmla="*/ 542 w 542"/>
                <a:gd name="T162" fmla="*/ 392 h 3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42" h="392">
                  <a:moveTo>
                    <a:pt x="193" y="36"/>
                  </a:moveTo>
                  <a:lnTo>
                    <a:pt x="176" y="25"/>
                  </a:lnTo>
                  <a:lnTo>
                    <a:pt x="158" y="13"/>
                  </a:lnTo>
                  <a:lnTo>
                    <a:pt x="150" y="8"/>
                  </a:lnTo>
                  <a:lnTo>
                    <a:pt x="141" y="4"/>
                  </a:lnTo>
                  <a:lnTo>
                    <a:pt x="132" y="1"/>
                  </a:lnTo>
                  <a:lnTo>
                    <a:pt x="121" y="0"/>
                  </a:lnTo>
                  <a:lnTo>
                    <a:pt x="109" y="0"/>
                  </a:lnTo>
                  <a:lnTo>
                    <a:pt x="98" y="1"/>
                  </a:lnTo>
                  <a:lnTo>
                    <a:pt x="88" y="4"/>
                  </a:lnTo>
                  <a:lnTo>
                    <a:pt x="76" y="7"/>
                  </a:lnTo>
                  <a:lnTo>
                    <a:pt x="66" y="11"/>
                  </a:lnTo>
                  <a:lnTo>
                    <a:pt x="56" y="15"/>
                  </a:lnTo>
                  <a:lnTo>
                    <a:pt x="46" y="20"/>
                  </a:lnTo>
                  <a:lnTo>
                    <a:pt x="38" y="27"/>
                  </a:lnTo>
                  <a:lnTo>
                    <a:pt x="29" y="33"/>
                  </a:lnTo>
                  <a:lnTo>
                    <a:pt x="22" y="41"/>
                  </a:lnTo>
                  <a:lnTo>
                    <a:pt x="16" y="49"/>
                  </a:lnTo>
                  <a:lnTo>
                    <a:pt x="10" y="59"/>
                  </a:lnTo>
                  <a:lnTo>
                    <a:pt x="6" y="68"/>
                  </a:lnTo>
                  <a:lnTo>
                    <a:pt x="2" y="79"/>
                  </a:lnTo>
                  <a:lnTo>
                    <a:pt x="1" y="91"/>
                  </a:lnTo>
                  <a:lnTo>
                    <a:pt x="0" y="103"/>
                  </a:lnTo>
                  <a:lnTo>
                    <a:pt x="4" y="116"/>
                  </a:lnTo>
                  <a:lnTo>
                    <a:pt x="12" y="141"/>
                  </a:lnTo>
                  <a:lnTo>
                    <a:pt x="21" y="167"/>
                  </a:lnTo>
                  <a:lnTo>
                    <a:pt x="24" y="181"/>
                  </a:lnTo>
                  <a:lnTo>
                    <a:pt x="60" y="181"/>
                  </a:lnTo>
                  <a:lnTo>
                    <a:pt x="102" y="184"/>
                  </a:lnTo>
                  <a:lnTo>
                    <a:pt x="124" y="188"/>
                  </a:lnTo>
                  <a:lnTo>
                    <a:pt x="141" y="193"/>
                  </a:lnTo>
                  <a:lnTo>
                    <a:pt x="149" y="197"/>
                  </a:lnTo>
                  <a:lnTo>
                    <a:pt x="154" y="201"/>
                  </a:lnTo>
                  <a:lnTo>
                    <a:pt x="160" y="205"/>
                  </a:lnTo>
                  <a:lnTo>
                    <a:pt x="162" y="211"/>
                  </a:lnTo>
                  <a:lnTo>
                    <a:pt x="166" y="217"/>
                  </a:lnTo>
                  <a:lnTo>
                    <a:pt x="169" y="224"/>
                  </a:lnTo>
                  <a:lnTo>
                    <a:pt x="172" y="231"/>
                  </a:lnTo>
                  <a:lnTo>
                    <a:pt x="173" y="237"/>
                  </a:lnTo>
                  <a:lnTo>
                    <a:pt x="174" y="249"/>
                  </a:lnTo>
                  <a:lnTo>
                    <a:pt x="174" y="261"/>
                  </a:lnTo>
                  <a:lnTo>
                    <a:pt x="176" y="267"/>
                  </a:lnTo>
                  <a:lnTo>
                    <a:pt x="177" y="271"/>
                  </a:lnTo>
                  <a:lnTo>
                    <a:pt x="178" y="276"/>
                  </a:lnTo>
                  <a:lnTo>
                    <a:pt x="181" y="280"/>
                  </a:lnTo>
                  <a:lnTo>
                    <a:pt x="185" y="283"/>
                  </a:lnTo>
                  <a:lnTo>
                    <a:pt x="190" y="285"/>
                  </a:lnTo>
                  <a:lnTo>
                    <a:pt x="197" y="288"/>
                  </a:lnTo>
                  <a:lnTo>
                    <a:pt x="205" y="289"/>
                  </a:lnTo>
                  <a:lnTo>
                    <a:pt x="205" y="315"/>
                  </a:lnTo>
                  <a:lnTo>
                    <a:pt x="208" y="335"/>
                  </a:lnTo>
                  <a:lnTo>
                    <a:pt x="209" y="344"/>
                  </a:lnTo>
                  <a:lnTo>
                    <a:pt x="213" y="353"/>
                  </a:lnTo>
                  <a:lnTo>
                    <a:pt x="217" y="360"/>
                  </a:lnTo>
                  <a:lnTo>
                    <a:pt x="222" y="368"/>
                  </a:lnTo>
                  <a:lnTo>
                    <a:pt x="232" y="372"/>
                  </a:lnTo>
                  <a:lnTo>
                    <a:pt x="244" y="376"/>
                  </a:lnTo>
                  <a:lnTo>
                    <a:pt x="258" y="379"/>
                  </a:lnTo>
                  <a:lnTo>
                    <a:pt x="277" y="380"/>
                  </a:lnTo>
                  <a:lnTo>
                    <a:pt x="282" y="379"/>
                  </a:lnTo>
                  <a:lnTo>
                    <a:pt x="288" y="379"/>
                  </a:lnTo>
                  <a:lnTo>
                    <a:pt x="293" y="376"/>
                  </a:lnTo>
                  <a:lnTo>
                    <a:pt x="298" y="373"/>
                  </a:lnTo>
                  <a:lnTo>
                    <a:pt x="308" y="368"/>
                  </a:lnTo>
                  <a:lnTo>
                    <a:pt x="316" y="361"/>
                  </a:lnTo>
                  <a:lnTo>
                    <a:pt x="325" y="355"/>
                  </a:lnTo>
                  <a:lnTo>
                    <a:pt x="334" y="349"/>
                  </a:lnTo>
                  <a:lnTo>
                    <a:pt x="340" y="347"/>
                  </a:lnTo>
                  <a:lnTo>
                    <a:pt x="345" y="345"/>
                  </a:lnTo>
                  <a:lnTo>
                    <a:pt x="350" y="344"/>
                  </a:lnTo>
                  <a:lnTo>
                    <a:pt x="356" y="344"/>
                  </a:lnTo>
                  <a:lnTo>
                    <a:pt x="364" y="344"/>
                  </a:lnTo>
                  <a:lnTo>
                    <a:pt x="373" y="347"/>
                  </a:lnTo>
                  <a:lnTo>
                    <a:pt x="381" y="351"/>
                  </a:lnTo>
                  <a:lnTo>
                    <a:pt x="388" y="356"/>
                  </a:lnTo>
                  <a:lnTo>
                    <a:pt x="396" y="360"/>
                  </a:lnTo>
                  <a:lnTo>
                    <a:pt x="402" y="364"/>
                  </a:lnTo>
                  <a:lnTo>
                    <a:pt x="409" y="367"/>
                  </a:lnTo>
                  <a:lnTo>
                    <a:pt x="416" y="368"/>
                  </a:lnTo>
                  <a:lnTo>
                    <a:pt x="434" y="359"/>
                  </a:lnTo>
                  <a:lnTo>
                    <a:pt x="452" y="349"/>
                  </a:lnTo>
                  <a:lnTo>
                    <a:pt x="457" y="351"/>
                  </a:lnTo>
                  <a:lnTo>
                    <a:pt x="461" y="353"/>
                  </a:lnTo>
                  <a:lnTo>
                    <a:pt x="465" y="357"/>
                  </a:lnTo>
                  <a:lnTo>
                    <a:pt x="470" y="363"/>
                  </a:lnTo>
                  <a:lnTo>
                    <a:pt x="478" y="372"/>
                  </a:lnTo>
                  <a:lnTo>
                    <a:pt x="488" y="380"/>
                  </a:lnTo>
                  <a:lnTo>
                    <a:pt x="511" y="380"/>
                  </a:lnTo>
                  <a:lnTo>
                    <a:pt x="511" y="392"/>
                  </a:lnTo>
                  <a:lnTo>
                    <a:pt x="513" y="381"/>
                  </a:lnTo>
                  <a:lnTo>
                    <a:pt x="517" y="372"/>
                  </a:lnTo>
                  <a:lnTo>
                    <a:pt x="521" y="364"/>
                  </a:lnTo>
                  <a:lnTo>
                    <a:pt x="527" y="357"/>
                  </a:lnTo>
                  <a:lnTo>
                    <a:pt x="533" y="351"/>
                  </a:lnTo>
                  <a:lnTo>
                    <a:pt x="537" y="344"/>
                  </a:lnTo>
                  <a:lnTo>
                    <a:pt x="541" y="337"/>
                  </a:lnTo>
                  <a:lnTo>
                    <a:pt x="542" y="332"/>
                  </a:lnTo>
                  <a:lnTo>
                    <a:pt x="541" y="324"/>
                  </a:lnTo>
                  <a:lnTo>
                    <a:pt x="538" y="317"/>
                  </a:lnTo>
                  <a:lnTo>
                    <a:pt x="534" y="309"/>
                  </a:lnTo>
                  <a:lnTo>
                    <a:pt x="530" y="303"/>
                  </a:lnTo>
                  <a:lnTo>
                    <a:pt x="526" y="295"/>
                  </a:lnTo>
                  <a:lnTo>
                    <a:pt x="522" y="288"/>
                  </a:lnTo>
                  <a:lnTo>
                    <a:pt x="519" y="283"/>
                  </a:lnTo>
                  <a:lnTo>
                    <a:pt x="518" y="277"/>
                  </a:lnTo>
                  <a:lnTo>
                    <a:pt x="518" y="269"/>
                  </a:lnTo>
                  <a:lnTo>
                    <a:pt x="518" y="260"/>
                  </a:lnTo>
                  <a:lnTo>
                    <a:pt x="518" y="251"/>
                  </a:lnTo>
                  <a:lnTo>
                    <a:pt x="518" y="235"/>
                  </a:lnTo>
                  <a:lnTo>
                    <a:pt x="510" y="235"/>
                  </a:lnTo>
                  <a:lnTo>
                    <a:pt x="505" y="233"/>
                  </a:lnTo>
                  <a:lnTo>
                    <a:pt x="501" y="231"/>
                  </a:lnTo>
                  <a:lnTo>
                    <a:pt x="497" y="227"/>
                  </a:lnTo>
                  <a:lnTo>
                    <a:pt x="494" y="224"/>
                  </a:lnTo>
                  <a:lnTo>
                    <a:pt x="493" y="219"/>
                  </a:lnTo>
                  <a:lnTo>
                    <a:pt x="492" y="215"/>
                  </a:lnTo>
                  <a:lnTo>
                    <a:pt x="492" y="209"/>
                  </a:lnTo>
                  <a:lnTo>
                    <a:pt x="490" y="199"/>
                  </a:lnTo>
                  <a:lnTo>
                    <a:pt x="489" y="189"/>
                  </a:lnTo>
                  <a:lnTo>
                    <a:pt x="489" y="185"/>
                  </a:lnTo>
                  <a:lnTo>
                    <a:pt x="486" y="181"/>
                  </a:lnTo>
                  <a:lnTo>
                    <a:pt x="485" y="177"/>
                  </a:lnTo>
                  <a:lnTo>
                    <a:pt x="482" y="175"/>
                  </a:lnTo>
                  <a:lnTo>
                    <a:pt x="470" y="175"/>
                  </a:lnTo>
                  <a:lnTo>
                    <a:pt x="458" y="175"/>
                  </a:lnTo>
                  <a:lnTo>
                    <a:pt x="452" y="173"/>
                  </a:lnTo>
                  <a:lnTo>
                    <a:pt x="448" y="171"/>
                  </a:lnTo>
                  <a:lnTo>
                    <a:pt x="444" y="167"/>
                  </a:lnTo>
                  <a:lnTo>
                    <a:pt x="440" y="161"/>
                  </a:lnTo>
                  <a:lnTo>
                    <a:pt x="437" y="156"/>
                  </a:lnTo>
                  <a:lnTo>
                    <a:pt x="433" y="149"/>
                  </a:lnTo>
                  <a:lnTo>
                    <a:pt x="428" y="144"/>
                  </a:lnTo>
                  <a:lnTo>
                    <a:pt x="422" y="139"/>
                  </a:lnTo>
                  <a:lnTo>
                    <a:pt x="417" y="135"/>
                  </a:lnTo>
                  <a:lnTo>
                    <a:pt x="412" y="132"/>
                  </a:lnTo>
                  <a:lnTo>
                    <a:pt x="406" y="129"/>
                  </a:lnTo>
                  <a:lnTo>
                    <a:pt x="401" y="127"/>
                  </a:lnTo>
                  <a:lnTo>
                    <a:pt x="388" y="125"/>
                  </a:lnTo>
                  <a:lnTo>
                    <a:pt x="374" y="124"/>
                  </a:lnTo>
                  <a:lnTo>
                    <a:pt x="360" y="124"/>
                  </a:lnTo>
                  <a:lnTo>
                    <a:pt x="345" y="123"/>
                  </a:lnTo>
                  <a:lnTo>
                    <a:pt x="329" y="120"/>
                  </a:lnTo>
                  <a:lnTo>
                    <a:pt x="313" y="115"/>
                  </a:lnTo>
                  <a:lnTo>
                    <a:pt x="301" y="112"/>
                  </a:lnTo>
                  <a:lnTo>
                    <a:pt x="292" y="108"/>
                  </a:lnTo>
                  <a:lnTo>
                    <a:pt x="284" y="103"/>
                  </a:lnTo>
                  <a:lnTo>
                    <a:pt x="277" y="97"/>
                  </a:lnTo>
                  <a:lnTo>
                    <a:pt x="269" y="92"/>
                  </a:lnTo>
                  <a:lnTo>
                    <a:pt x="260" y="85"/>
                  </a:lnTo>
                  <a:lnTo>
                    <a:pt x="249" y="79"/>
                  </a:lnTo>
                  <a:lnTo>
                    <a:pt x="234" y="72"/>
                  </a:lnTo>
                  <a:lnTo>
                    <a:pt x="230" y="71"/>
                  </a:lnTo>
                  <a:lnTo>
                    <a:pt x="224" y="68"/>
                  </a:lnTo>
                  <a:lnTo>
                    <a:pt x="217" y="63"/>
                  </a:lnTo>
                  <a:lnTo>
                    <a:pt x="209" y="56"/>
                  </a:lnTo>
                  <a:lnTo>
                    <a:pt x="202" y="49"/>
                  </a:lnTo>
                  <a:lnTo>
                    <a:pt x="198" y="41"/>
                  </a:lnTo>
                  <a:lnTo>
                    <a:pt x="194" y="36"/>
                  </a:lnTo>
                  <a:lnTo>
                    <a:pt x="193" y="31"/>
                  </a:lnTo>
                  <a:lnTo>
                    <a:pt x="193" y="36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39" name="Freeform 76"/>
            <p:cNvSpPr>
              <a:spLocks noChangeAspect="1"/>
            </p:cNvSpPr>
            <p:nvPr/>
          </p:nvSpPr>
          <p:spPr bwMode="auto">
            <a:xfrm>
              <a:off x="1173" y="2856"/>
              <a:ext cx="297" cy="254"/>
            </a:xfrm>
            <a:custGeom>
              <a:avLst/>
              <a:gdLst>
                <a:gd name="T0" fmla="*/ 555 w 975"/>
                <a:gd name="T1" fmla="*/ 13 h 830"/>
                <a:gd name="T2" fmla="*/ 506 w 975"/>
                <a:gd name="T3" fmla="*/ 24 h 830"/>
                <a:gd name="T4" fmla="*/ 471 w 975"/>
                <a:gd name="T5" fmla="*/ 7 h 830"/>
                <a:gd name="T6" fmla="*/ 435 w 975"/>
                <a:gd name="T7" fmla="*/ 1 h 830"/>
                <a:gd name="T8" fmla="*/ 398 w 975"/>
                <a:gd name="T9" fmla="*/ 24 h 830"/>
                <a:gd name="T10" fmla="*/ 367 w 975"/>
                <a:gd name="T11" fmla="*/ 36 h 830"/>
                <a:gd name="T12" fmla="*/ 276 w 975"/>
                <a:gd name="T13" fmla="*/ 43 h 830"/>
                <a:gd name="T14" fmla="*/ 191 w 975"/>
                <a:gd name="T15" fmla="*/ 93 h 830"/>
                <a:gd name="T16" fmla="*/ 175 w 975"/>
                <a:gd name="T17" fmla="*/ 144 h 830"/>
                <a:gd name="T18" fmla="*/ 171 w 975"/>
                <a:gd name="T19" fmla="*/ 179 h 830"/>
                <a:gd name="T20" fmla="*/ 132 w 975"/>
                <a:gd name="T21" fmla="*/ 202 h 830"/>
                <a:gd name="T22" fmla="*/ 88 w 975"/>
                <a:gd name="T23" fmla="*/ 188 h 830"/>
                <a:gd name="T24" fmla="*/ 22 w 975"/>
                <a:gd name="T25" fmla="*/ 191 h 830"/>
                <a:gd name="T26" fmla="*/ 22 w 975"/>
                <a:gd name="T27" fmla="*/ 232 h 830"/>
                <a:gd name="T28" fmla="*/ 79 w 975"/>
                <a:gd name="T29" fmla="*/ 249 h 830"/>
                <a:gd name="T30" fmla="*/ 138 w 975"/>
                <a:gd name="T31" fmla="*/ 252 h 830"/>
                <a:gd name="T32" fmla="*/ 155 w 975"/>
                <a:gd name="T33" fmla="*/ 284 h 830"/>
                <a:gd name="T34" fmla="*/ 172 w 975"/>
                <a:gd name="T35" fmla="*/ 318 h 830"/>
                <a:gd name="T36" fmla="*/ 218 w 975"/>
                <a:gd name="T37" fmla="*/ 329 h 830"/>
                <a:gd name="T38" fmla="*/ 282 w 975"/>
                <a:gd name="T39" fmla="*/ 326 h 830"/>
                <a:gd name="T40" fmla="*/ 294 w 975"/>
                <a:gd name="T41" fmla="*/ 340 h 830"/>
                <a:gd name="T42" fmla="*/ 302 w 975"/>
                <a:gd name="T43" fmla="*/ 409 h 830"/>
                <a:gd name="T44" fmla="*/ 332 w 975"/>
                <a:gd name="T45" fmla="*/ 473 h 830"/>
                <a:gd name="T46" fmla="*/ 378 w 975"/>
                <a:gd name="T47" fmla="*/ 525 h 830"/>
                <a:gd name="T48" fmla="*/ 432 w 975"/>
                <a:gd name="T49" fmla="*/ 542 h 830"/>
                <a:gd name="T50" fmla="*/ 471 w 975"/>
                <a:gd name="T51" fmla="*/ 532 h 830"/>
                <a:gd name="T52" fmla="*/ 491 w 975"/>
                <a:gd name="T53" fmla="*/ 508 h 830"/>
                <a:gd name="T54" fmla="*/ 567 w 975"/>
                <a:gd name="T55" fmla="*/ 638 h 830"/>
                <a:gd name="T56" fmla="*/ 617 w 975"/>
                <a:gd name="T57" fmla="*/ 684 h 830"/>
                <a:gd name="T58" fmla="*/ 663 w 975"/>
                <a:gd name="T59" fmla="*/ 710 h 830"/>
                <a:gd name="T60" fmla="*/ 640 w 975"/>
                <a:gd name="T61" fmla="*/ 742 h 830"/>
                <a:gd name="T62" fmla="*/ 637 w 975"/>
                <a:gd name="T63" fmla="*/ 785 h 830"/>
                <a:gd name="T64" fmla="*/ 677 w 975"/>
                <a:gd name="T65" fmla="*/ 825 h 830"/>
                <a:gd name="T66" fmla="*/ 691 w 975"/>
                <a:gd name="T67" fmla="*/ 778 h 830"/>
                <a:gd name="T68" fmla="*/ 715 w 975"/>
                <a:gd name="T69" fmla="*/ 742 h 830"/>
                <a:gd name="T70" fmla="*/ 777 w 975"/>
                <a:gd name="T71" fmla="*/ 692 h 830"/>
                <a:gd name="T72" fmla="*/ 805 w 975"/>
                <a:gd name="T73" fmla="*/ 644 h 830"/>
                <a:gd name="T74" fmla="*/ 795 w 975"/>
                <a:gd name="T75" fmla="*/ 596 h 830"/>
                <a:gd name="T76" fmla="*/ 807 w 975"/>
                <a:gd name="T77" fmla="*/ 565 h 830"/>
                <a:gd name="T78" fmla="*/ 928 w 975"/>
                <a:gd name="T79" fmla="*/ 545 h 830"/>
                <a:gd name="T80" fmla="*/ 972 w 975"/>
                <a:gd name="T81" fmla="*/ 518 h 830"/>
                <a:gd name="T82" fmla="*/ 973 w 975"/>
                <a:gd name="T83" fmla="*/ 493 h 830"/>
                <a:gd name="T84" fmla="*/ 948 w 975"/>
                <a:gd name="T85" fmla="*/ 456 h 830"/>
                <a:gd name="T86" fmla="*/ 939 w 975"/>
                <a:gd name="T87" fmla="*/ 414 h 830"/>
                <a:gd name="T88" fmla="*/ 905 w 975"/>
                <a:gd name="T89" fmla="*/ 418 h 830"/>
                <a:gd name="T90" fmla="*/ 925 w 975"/>
                <a:gd name="T91" fmla="*/ 381 h 830"/>
                <a:gd name="T92" fmla="*/ 949 w 975"/>
                <a:gd name="T93" fmla="*/ 353 h 830"/>
                <a:gd name="T94" fmla="*/ 899 w 975"/>
                <a:gd name="T95" fmla="*/ 326 h 830"/>
                <a:gd name="T96" fmla="*/ 927 w 975"/>
                <a:gd name="T97" fmla="*/ 252 h 830"/>
                <a:gd name="T98" fmla="*/ 859 w 975"/>
                <a:gd name="T99" fmla="*/ 268 h 830"/>
                <a:gd name="T100" fmla="*/ 863 w 975"/>
                <a:gd name="T101" fmla="*/ 301 h 830"/>
                <a:gd name="T102" fmla="*/ 843 w 975"/>
                <a:gd name="T103" fmla="*/ 320 h 830"/>
                <a:gd name="T104" fmla="*/ 759 w 975"/>
                <a:gd name="T105" fmla="*/ 312 h 830"/>
                <a:gd name="T106" fmla="*/ 709 w 975"/>
                <a:gd name="T107" fmla="*/ 294 h 830"/>
                <a:gd name="T108" fmla="*/ 693 w 975"/>
                <a:gd name="T109" fmla="*/ 266 h 830"/>
                <a:gd name="T110" fmla="*/ 688 w 975"/>
                <a:gd name="T111" fmla="*/ 230 h 830"/>
                <a:gd name="T112" fmla="*/ 645 w 975"/>
                <a:gd name="T113" fmla="*/ 168 h 830"/>
                <a:gd name="T114" fmla="*/ 604 w 975"/>
                <a:gd name="T115" fmla="*/ 65 h 8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975"/>
                <a:gd name="T175" fmla="*/ 0 h 830"/>
                <a:gd name="T176" fmla="*/ 975 w 975"/>
                <a:gd name="T177" fmla="*/ 830 h 83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975" h="830">
                  <a:moveTo>
                    <a:pt x="601" y="36"/>
                  </a:moveTo>
                  <a:lnTo>
                    <a:pt x="578" y="36"/>
                  </a:lnTo>
                  <a:lnTo>
                    <a:pt x="568" y="28"/>
                  </a:lnTo>
                  <a:lnTo>
                    <a:pt x="560" y="19"/>
                  </a:lnTo>
                  <a:lnTo>
                    <a:pt x="555" y="13"/>
                  </a:lnTo>
                  <a:lnTo>
                    <a:pt x="551" y="9"/>
                  </a:lnTo>
                  <a:lnTo>
                    <a:pt x="547" y="7"/>
                  </a:lnTo>
                  <a:lnTo>
                    <a:pt x="542" y="5"/>
                  </a:lnTo>
                  <a:lnTo>
                    <a:pt x="524" y="15"/>
                  </a:lnTo>
                  <a:lnTo>
                    <a:pt x="506" y="24"/>
                  </a:lnTo>
                  <a:lnTo>
                    <a:pt x="499" y="23"/>
                  </a:lnTo>
                  <a:lnTo>
                    <a:pt x="492" y="20"/>
                  </a:lnTo>
                  <a:lnTo>
                    <a:pt x="486" y="16"/>
                  </a:lnTo>
                  <a:lnTo>
                    <a:pt x="478" y="12"/>
                  </a:lnTo>
                  <a:lnTo>
                    <a:pt x="471" y="7"/>
                  </a:lnTo>
                  <a:lnTo>
                    <a:pt x="463" y="3"/>
                  </a:lnTo>
                  <a:lnTo>
                    <a:pt x="454" y="0"/>
                  </a:lnTo>
                  <a:lnTo>
                    <a:pt x="446" y="0"/>
                  </a:lnTo>
                  <a:lnTo>
                    <a:pt x="440" y="0"/>
                  </a:lnTo>
                  <a:lnTo>
                    <a:pt x="435" y="1"/>
                  </a:lnTo>
                  <a:lnTo>
                    <a:pt x="430" y="3"/>
                  </a:lnTo>
                  <a:lnTo>
                    <a:pt x="424" y="5"/>
                  </a:lnTo>
                  <a:lnTo>
                    <a:pt x="415" y="11"/>
                  </a:lnTo>
                  <a:lnTo>
                    <a:pt x="406" y="17"/>
                  </a:lnTo>
                  <a:lnTo>
                    <a:pt x="398" y="24"/>
                  </a:lnTo>
                  <a:lnTo>
                    <a:pt x="388" y="29"/>
                  </a:lnTo>
                  <a:lnTo>
                    <a:pt x="383" y="32"/>
                  </a:lnTo>
                  <a:lnTo>
                    <a:pt x="378" y="35"/>
                  </a:lnTo>
                  <a:lnTo>
                    <a:pt x="372" y="35"/>
                  </a:lnTo>
                  <a:lnTo>
                    <a:pt x="367" y="36"/>
                  </a:lnTo>
                  <a:lnTo>
                    <a:pt x="348" y="35"/>
                  </a:lnTo>
                  <a:lnTo>
                    <a:pt x="334" y="32"/>
                  </a:lnTo>
                  <a:lnTo>
                    <a:pt x="322" y="28"/>
                  </a:lnTo>
                  <a:lnTo>
                    <a:pt x="312" y="24"/>
                  </a:lnTo>
                  <a:lnTo>
                    <a:pt x="276" y="43"/>
                  </a:lnTo>
                  <a:lnTo>
                    <a:pt x="230" y="65"/>
                  </a:lnTo>
                  <a:lnTo>
                    <a:pt x="219" y="72"/>
                  </a:lnTo>
                  <a:lnTo>
                    <a:pt x="208" y="79"/>
                  </a:lnTo>
                  <a:lnTo>
                    <a:pt x="199" y="85"/>
                  </a:lnTo>
                  <a:lnTo>
                    <a:pt x="191" y="93"/>
                  </a:lnTo>
                  <a:lnTo>
                    <a:pt x="184" y="100"/>
                  </a:lnTo>
                  <a:lnTo>
                    <a:pt x="179" y="109"/>
                  </a:lnTo>
                  <a:lnTo>
                    <a:pt x="175" y="117"/>
                  </a:lnTo>
                  <a:lnTo>
                    <a:pt x="175" y="125"/>
                  </a:lnTo>
                  <a:lnTo>
                    <a:pt x="175" y="144"/>
                  </a:lnTo>
                  <a:lnTo>
                    <a:pt x="175" y="153"/>
                  </a:lnTo>
                  <a:lnTo>
                    <a:pt x="175" y="161"/>
                  </a:lnTo>
                  <a:lnTo>
                    <a:pt x="175" y="168"/>
                  </a:lnTo>
                  <a:lnTo>
                    <a:pt x="174" y="173"/>
                  </a:lnTo>
                  <a:lnTo>
                    <a:pt x="171" y="179"/>
                  </a:lnTo>
                  <a:lnTo>
                    <a:pt x="167" y="185"/>
                  </a:lnTo>
                  <a:lnTo>
                    <a:pt x="160" y="191"/>
                  </a:lnTo>
                  <a:lnTo>
                    <a:pt x="154" y="196"/>
                  </a:lnTo>
                  <a:lnTo>
                    <a:pt x="144" y="200"/>
                  </a:lnTo>
                  <a:lnTo>
                    <a:pt x="132" y="202"/>
                  </a:lnTo>
                  <a:lnTo>
                    <a:pt x="120" y="204"/>
                  </a:lnTo>
                  <a:lnTo>
                    <a:pt x="111" y="202"/>
                  </a:lnTo>
                  <a:lnTo>
                    <a:pt x="103" y="200"/>
                  </a:lnTo>
                  <a:lnTo>
                    <a:pt x="95" y="195"/>
                  </a:lnTo>
                  <a:lnTo>
                    <a:pt x="88" y="188"/>
                  </a:lnTo>
                  <a:lnTo>
                    <a:pt x="76" y="176"/>
                  </a:lnTo>
                  <a:lnTo>
                    <a:pt x="66" y="168"/>
                  </a:lnTo>
                  <a:lnTo>
                    <a:pt x="48" y="179"/>
                  </a:lnTo>
                  <a:lnTo>
                    <a:pt x="31" y="187"/>
                  </a:lnTo>
                  <a:lnTo>
                    <a:pt x="22" y="191"/>
                  </a:lnTo>
                  <a:lnTo>
                    <a:pt x="14" y="196"/>
                  </a:lnTo>
                  <a:lnTo>
                    <a:pt x="7" y="202"/>
                  </a:lnTo>
                  <a:lnTo>
                    <a:pt x="0" y="210"/>
                  </a:lnTo>
                  <a:lnTo>
                    <a:pt x="12" y="222"/>
                  </a:lnTo>
                  <a:lnTo>
                    <a:pt x="22" y="232"/>
                  </a:lnTo>
                  <a:lnTo>
                    <a:pt x="30" y="238"/>
                  </a:lnTo>
                  <a:lnTo>
                    <a:pt x="36" y="240"/>
                  </a:lnTo>
                  <a:lnTo>
                    <a:pt x="51" y="245"/>
                  </a:lnTo>
                  <a:lnTo>
                    <a:pt x="66" y="248"/>
                  </a:lnTo>
                  <a:lnTo>
                    <a:pt x="79" y="249"/>
                  </a:lnTo>
                  <a:lnTo>
                    <a:pt x="91" y="249"/>
                  </a:lnTo>
                  <a:lnTo>
                    <a:pt x="104" y="248"/>
                  </a:lnTo>
                  <a:lnTo>
                    <a:pt x="115" y="248"/>
                  </a:lnTo>
                  <a:lnTo>
                    <a:pt x="127" y="249"/>
                  </a:lnTo>
                  <a:lnTo>
                    <a:pt x="138" y="252"/>
                  </a:lnTo>
                  <a:lnTo>
                    <a:pt x="143" y="256"/>
                  </a:lnTo>
                  <a:lnTo>
                    <a:pt x="146" y="261"/>
                  </a:lnTo>
                  <a:lnTo>
                    <a:pt x="148" y="265"/>
                  </a:lnTo>
                  <a:lnTo>
                    <a:pt x="151" y="272"/>
                  </a:lnTo>
                  <a:lnTo>
                    <a:pt x="155" y="284"/>
                  </a:lnTo>
                  <a:lnTo>
                    <a:pt x="159" y="296"/>
                  </a:lnTo>
                  <a:lnTo>
                    <a:pt x="162" y="302"/>
                  </a:lnTo>
                  <a:lnTo>
                    <a:pt x="164" y="308"/>
                  </a:lnTo>
                  <a:lnTo>
                    <a:pt x="168" y="313"/>
                  </a:lnTo>
                  <a:lnTo>
                    <a:pt x="172" y="318"/>
                  </a:lnTo>
                  <a:lnTo>
                    <a:pt x="178" y="322"/>
                  </a:lnTo>
                  <a:lnTo>
                    <a:pt x="183" y="326"/>
                  </a:lnTo>
                  <a:lnTo>
                    <a:pt x="190" y="329"/>
                  </a:lnTo>
                  <a:lnTo>
                    <a:pt x="199" y="330"/>
                  </a:lnTo>
                  <a:lnTo>
                    <a:pt x="218" y="329"/>
                  </a:lnTo>
                  <a:lnTo>
                    <a:pt x="239" y="328"/>
                  </a:lnTo>
                  <a:lnTo>
                    <a:pt x="258" y="325"/>
                  </a:lnTo>
                  <a:lnTo>
                    <a:pt x="271" y="325"/>
                  </a:lnTo>
                  <a:lnTo>
                    <a:pt x="276" y="325"/>
                  </a:lnTo>
                  <a:lnTo>
                    <a:pt x="282" y="326"/>
                  </a:lnTo>
                  <a:lnTo>
                    <a:pt x="286" y="328"/>
                  </a:lnTo>
                  <a:lnTo>
                    <a:pt x="288" y="329"/>
                  </a:lnTo>
                  <a:lnTo>
                    <a:pt x="291" y="332"/>
                  </a:lnTo>
                  <a:lnTo>
                    <a:pt x="292" y="336"/>
                  </a:lnTo>
                  <a:lnTo>
                    <a:pt x="294" y="340"/>
                  </a:lnTo>
                  <a:lnTo>
                    <a:pt x="294" y="344"/>
                  </a:lnTo>
                  <a:lnTo>
                    <a:pt x="294" y="362"/>
                  </a:lnTo>
                  <a:lnTo>
                    <a:pt x="295" y="385"/>
                  </a:lnTo>
                  <a:lnTo>
                    <a:pt x="298" y="397"/>
                  </a:lnTo>
                  <a:lnTo>
                    <a:pt x="302" y="409"/>
                  </a:lnTo>
                  <a:lnTo>
                    <a:pt x="306" y="421"/>
                  </a:lnTo>
                  <a:lnTo>
                    <a:pt x="311" y="434"/>
                  </a:lnTo>
                  <a:lnTo>
                    <a:pt x="318" y="448"/>
                  </a:lnTo>
                  <a:lnTo>
                    <a:pt x="324" y="461"/>
                  </a:lnTo>
                  <a:lnTo>
                    <a:pt x="332" y="473"/>
                  </a:lnTo>
                  <a:lnTo>
                    <a:pt x="340" y="485"/>
                  </a:lnTo>
                  <a:lnTo>
                    <a:pt x="348" y="497"/>
                  </a:lnTo>
                  <a:lnTo>
                    <a:pt x="358" y="508"/>
                  </a:lnTo>
                  <a:lnTo>
                    <a:pt x="368" y="517"/>
                  </a:lnTo>
                  <a:lnTo>
                    <a:pt x="378" y="525"/>
                  </a:lnTo>
                  <a:lnTo>
                    <a:pt x="388" y="532"/>
                  </a:lnTo>
                  <a:lnTo>
                    <a:pt x="399" y="537"/>
                  </a:lnTo>
                  <a:lnTo>
                    <a:pt x="410" y="540"/>
                  </a:lnTo>
                  <a:lnTo>
                    <a:pt x="422" y="541"/>
                  </a:lnTo>
                  <a:lnTo>
                    <a:pt x="432" y="542"/>
                  </a:lnTo>
                  <a:lnTo>
                    <a:pt x="446" y="544"/>
                  </a:lnTo>
                  <a:lnTo>
                    <a:pt x="459" y="546"/>
                  </a:lnTo>
                  <a:lnTo>
                    <a:pt x="470" y="548"/>
                  </a:lnTo>
                  <a:lnTo>
                    <a:pt x="470" y="538"/>
                  </a:lnTo>
                  <a:lnTo>
                    <a:pt x="471" y="532"/>
                  </a:lnTo>
                  <a:lnTo>
                    <a:pt x="472" y="525"/>
                  </a:lnTo>
                  <a:lnTo>
                    <a:pt x="475" y="520"/>
                  </a:lnTo>
                  <a:lnTo>
                    <a:pt x="479" y="514"/>
                  </a:lnTo>
                  <a:lnTo>
                    <a:pt x="484" y="510"/>
                  </a:lnTo>
                  <a:lnTo>
                    <a:pt x="491" y="508"/>
                  </a:lnTo>
                  <a:lnTo>
                    <a:pt x="500" y="505"/>
                  </a:lnTo>
                  <a:lnTo>
                    <a:pt x="522" y="550"/>
                  </a:lnTo>
                  <a:lnTo>
                    <a:pt x="544" y="596"/>
                  </a:lnTo>
                  <a:lnTo>
                    <a:pt x="556" y="618"/>
                  </a:lnTo>
                  <a:lnTo>
                    <a:pt x="567" y="638"/>
                  </a:lnTo>
                  <a:lnTo>
                    <a:pt x="579" y="657"/>
                  </a:lnTo>
                  <a:lnTo>
                    <a:pt x="589" y="674"/>
                  </a:lnTo>
                  <a:lnTo>
                    <a:pt x="600" y="676"/>
                  </a:lnTo>
                  <a:lnTo>
                    <a:pt x="609" y="678"/>
                  </a:lnTo>
                  <a:lnTo>
                    <a:pt x="617" y="684"/>
                  </a:lnTo>
                  <a:lnTo>
                    <a:pt x="625" y="689"/>
                  </a:lnTo>
                  <a:lnTo>
                    <a:pt x="633" y="696"/>
                  </a:lnTo>
                  <a:lnTo>
                    <a:pt x="643" y="702"/>
                  </a:lnTo>
                  <a:lnTo>
                    <a:pt x="652" y="706"/>
                  </a:lnTo>
                  <a:lnTo>
                    <a:pt x="663" y="710"/>
                  </a:lnTo>
                  <a:lnTo>
                    <a:pt x="659" y="718"/>
                  </a:lnTo>
                  <a:lnTo>
                    <a:pt x="655" y="725"/>
                  </a:lnTo>
                  <a:lnTo>
                    <a:pt x="649" y="732"/>
                  </a:lnTo>
                  <a:lnTo>
                    <a:pt x="645" y="737"/>
                  </a:lnTo>
                  <a:lnTo>
                    <a:pt x="640" y="742"/>
                  </a:lnTo>
                  <a:lnTo>
                    <a:pt x="636" y="749"/>
                  </a:lnTo>
                  <a:lnTo>
                    <a:pt x="633" y="756"/>
                  </a:lnTo>
                  <a:lnTo>
                    <a:pt x="632" y="764"/>
                  </a:lnTo>
                  <a:lnTo>
                    <a:pt x="633" y="776"/>
                  </a:lnTo>
                  <a:lnTo>
                    <a:pt x="637" y="785"/>
                  </a:lnTo>
                  <a:lnTo>
                    <a:pt x="643" y="795"/>
                  </a:lnTo>
                  <a:lnTo>
                    <a:pt x="649" y="803"/>
                  </a:lnTo>
                  <a:lnTo>
                    <a:pt x="659" y="811"/>
                  </a:lnTo>
                  <a:lnTo>
                    <a:pt x="668" y="819"/>
                  </a:lnTo>
                  <a:lnTo>
                    <a:pt x="677" y="825"/>
                  </a:lnTo>
                  <a:lnTo>
                    <a:pt x="687" y="830"/>
                  </a:lnTo>
                  <a:lnTo>
                    <a:pt x="687" y="813"/>
                  </a:lnTo>
                  <a:lnTo>
                    <a:pt x="688" y="795"/>
                  </a:lnTo>
                  <a:lnTo>
                    <a:pt x="689" y="786"/>
                  </a:lnTo>
                  <a:lnTo>
                    <a:pt x="691" y="778"/>
                  </a:lnTo>
                  <a:lnTo>
                    <a:pt x="695" y="772"/>
                  </a:lnTo>
                  <a:lnTo>
                    <a:pt x="699" y="764"/>
                  </a:lnTo>
                  <a:lnTo>
                    <a:pt x="703" y="757"/>
                  </a:lnTo>
                  <a:lnTo>
                    <a:pt x="708" y="749"/>
                  </a:lnTo>
                  <a:lnTo>
                    <a:pt x="715" y="742"/>
                  </a:lnTo>
                  <a:lnTo>
                    <a:pt x="723" y="734"/>
                  </a:lnTo>
                  <a:lnTo>
                    <a:pt x="740" y="721"/>
                  </a:lnTo>
                  <a:lnTo>
                    <a:pt x="759" y="706"/>
                  </a:lnTo>
                  <a:lnTo>
                    <a:pt x="768" y="700"/>
                  </a:lnTo>
                  <a:lnTo>
                    <a:pt x="777" y="692"/>
                  </a:lnTo>
                  <a:lnTo>
                    <a:pt x="785" y="684"/>
                  </a:lnTo>
                  <a:lnTo>
                    <a:pt x="792" y="674"/>
                  </a:lnTo>
                  <a:lnTo>
                    <a:pt x="799" y="665"/>
                  </a:lnTo>
                  <a:lnTo>
                    <a:pt x="803" y="654"/>
                  </a:lnTo>
                  <a:lnTo>
                    <a:pt x="805" y="644"/>
                  </a:lnTo>
                  <a:lnTo>
                    <a:pt x="807" y="632"/>
                  </a:lnTo>
                  <a:lnTo>
                    <a:pt x="805" y="621"/>
                  </a:lnTo>
                  <a:lnTo>
                    <a:pt x="803" y="612"/>
                  </a:lnTo>
                  <a:lnTo>
                    <a:pt x="799" y="604"/>
                  </a:lnTo>
                  <a:lnTo>
                    <a:pt x="795" y="596"/>
                  </a:lnTo>
                  <a:lnTo>
                    <a:pt x="791" y="589"/>
                  </a:lnTo>
                  <a:lnTo>
                    <a:pt x="787" y="581"/>
                  </a:lnTo>
                  <a:lnTo>
                    <a:pt x="784" y="574"/>
                  </a:lnTo>
                  <a:lnTo>
                    <a:pt x="783" y="565"/>
                  </a:lnTo>
                  <a:lnTo>
                    <a:pt x="807" y="565"/>
                  </a:lnTo>
                  <a:lnTo>
                    <a:pt x="836" y="562"/>
                  </a:lnTo>
                  <a:lnTo>
                    <a:pt x="867" y="560"/>
                  </a:lnTo>
                  <a:lnTo>
                    <a:pt x="899" y="553"/>
                  </a:lnTo>
                  <a:lnTo>
                    <a:pt x="915" y="549"/>
                  </a:lnTo>
                  <a:lnTo>
                    <a:pt x="928" y="545"/>
                  </a:lnTo>
                  <a:lnTo>
                    <a:pt x="941" y="541"/>
                  </a:lnTo>
                  <a:lnTo>
                    <a:pt x="953" y="534"/>
                  </a:lnTo>
                  <a:lnTo>
                    <a:pt x="963" y="529"/>
                  </a:lnTo>
                  <a:lnTo>
                    <a:pt x="969" y="521"/>
                  </a:lnTo>
                  <a:lnTo>
                    <a:pt x="972" y="518"/>
                  </a:lnTo>
                  <a:lnTo>
                    <a:pt x="973" y="514"/>
                  </a:lnTo>
                  <a:lnTo>
                    <a:pt x="975" y="509"/>
                  </a:lnTo>
                  <a:lnTo>
                    <a:pt x="975" y="505"/>
                  </a:lnTo>
                  <a:lnTo>
                    <a:pt x="975" y="498"/>
                  </a:lnTo>
                  <a:lnTo>
                    <a:pt x="973" y="493"/>
                  </a:lnTo>
                  <a:lnTo>
                    <a:pt x="972" y="488"/>
                  </a:lnTo>
                  <a:lnTo>
                    <a:pt x="969" y="482"/>
                  </a:lnTo>
                  <a:lnTo>
                    <a:pt x="963" y="473"/>
                  </a:lnTo>
                  <a:lnTo>
                    <a:pt x="955" y="465"/>
                  </a:lnTo>
                  <a:lnTo>
                    <a:pt x="948" y="456"/>
                  </a:lnTo>
                  <a:lnTo>
                    <a:pt x="943" y="444"/>
                  </a:lnTo>
                  <a:lnTo>
                    <a:pt x="940" y="438"/>
                  </a:lnTo>
                  <a:lnTo>
                    <a:pt x="939" y="432"/>
                  </a:lnTo>
                  <a:lnTo>
                    <a:pt x="939" y="424"/>
                  </a:lnTo>
                  <a:lnTo>
                    <a:pt x="939" y="414"/>
                  </a:lnTo>
                  <a:lnTo>
                    <a:pt x="928" y="420"/>
                  </a:lnTo>
                  <a:lnTo>
                    <a:pt x="920" y="421"/>
                  </a:lnTo>
                  <a:lnTo>
                    <a:pt x="916" y="421"/>
                  </a:lnTo>
                  <a:lnTo>
                    <a:pt x="911" y="421"/>
                  </a:lnTo>
                  <a:lnTo>
                    <a:pt x="905" y="418"/>
                  </a:lnTo>
                  <a:lnTo>
                    <a:pt x="897" y="414"/>
                  </a:lnTo>
                  <a:lnTo>
                    <a:pt x="897" y="390"/>
                  </a:lnTo>
                  <a:lnTo>
                    <a:pt x="907" y="388"/>
                  </a:lnTo>
                  <a:lnTo>
                    <a:pt x="916" y="385"/>
                  </a:lnTo>
                  <a:lnTo>
                    <a:pt x="925" y="381"/>
                  </a:lnTo>
                  <a:lnTo>
                    <a:pt x="933" y="376"/>
                  </a:lnTo>
                  <a:lnTo>
                    <a:pt x="940" y="369"/>
                  </a:lnTo>
                  <a:lnTo>
                    <a:pt x="947" y="362"/>
                  </a:lnTo>
                  <a:lnTo>
                    <a:pt x="948" y="357"/>
                  </a:lnTo>
                  <a:lnTo>
                    <a:pt x="949" y="353"/>
                  </a:lnTo>
                  <a:lnTo>
                    <a:pt x="951" y="348"/>
                  </a:lnTo>
                  <a:lnTo>
                    <a:pt x="951" y="342"/>
                  </a:lnTo>
                  <a:lnTo>
                    <a:pt x="897" y="342"/>
                  </a:lnTo>
                  <a:lnTo>
                    <a:pt x="897" y="334"/>
                  </a:lnTo>
                  <a:lnTo>
                    <a:pt x="899" y="326"/>
                  </a:lnTo>
                  <a:lnTo>
                    <a:pt x="901" y="320"/>
                  </a:lnTo>
                  <a:lnTo>
                    <a:pt x="905" y="313"/>
                  </a:lnTo>
                  <a:lnTo>
                    <a:pt x="915" y="301"/>
                  </a:lnTo>
                  <a:lnTo>
                    <a:pt x="927" y="288"/>
                  </a:lnTo>
                  <a:lnTo>
                    <a:pt x="927" y="252"/>
                  </a:lnTo>
                  <a:lnTo>
                    <a:pt x="891" y="252"/>
                  </a:lnTo>
                  <a:lnTo>
                    <a:pt x="880" y="257"/>
                  </a:lnTo>
                  <a:lnTo>
                    <a:pt x="868" y="262"/>
                  </a:lnTo>
                  <a:lnTo>
                    <a:pt x="863" y="265"/>
                  </a:lnTo>
                  <a:lnTo>
                    <a:pt x="859" y="268"/>
                  </a:lnTo>
                  <a:lnTo>
                    <a:pt x="856" y="272"/>
                  </a:lnTo>
                  <a:lnTo>
                    <a:pt x="855" y="276"/>
                  </a:lnTo>
                  <a:lnTo>
                    <a:pt x="856" y="286"/>
                  </a:lnTo>
                  <a:lnTo>
                    <a:pt x="859" y="294"/>
                  </a:lnTo>
                  <a:lnTo>
                    <a:pt x="863" y="301"/>
                  </a:lnTo>
                  <a:lnTo>
                    <a:pt x="867" y="313"/>
                  </a:lnTo>
                  <a:lnTo>
                    <a:pt x="861" y="316"/>
                  </a:lnTo>
                  <a:lnTo>
                    <a:pt x="855" y="317"/>
                  </a:lnTo>
                  <a:lnTo>
                    <a:pt x="849" y="320"/>
                  </a:lnTo>
                  <a:lnTo>
                    <a:pt x="843" y="320"/>
                  </a:lnTo>
                  <a:lnTo>
                    <a:pt x="831" y="320"/>
                  </a:lnTo>
                  <a:lnTo>
                    <a:pt x="819" y="320"/>
                  </a:lnTo>
                  <a:lnTo>
                    <a:pt x="793" y="314"/>
                  </a:lnTo>
                  <a:lnTo>
                    <a:pt x="771" y="313"/>
                  </a:lnTo>
                  <a:lnTo>
                    <a:pt x="759" y="312"/>
                  </a:lnTo>
                  <a:lnTo>
                    <a:pt x="745" y="310"/>
                  </a:lnTo>
                  <a:lnTo>
                    <a:pt x="732" y="306"/>
                  </a:lnTo>
                  <a:lnTo>
                    <a:pt x="720" y="301"/>
                  </a:lnTo>
                  <a:lnTo>
                    <a:pt x="715" y="298"/>
                  </a:lnTo>
                  <a:lnTo>
                    <a:pt x="709" y="294"/>
                  </a:lnTo>
                  <a:lnTo>
                    <a:pt x="704" y="289"/>
                  </a:lnTo>
                  <a:lnTo>
                    <a:pt x="700" y="285"/>
                  </a:lnTo>
                  <a:lnTo>
                    <a:pt x="697" y="278"/>
                  </a:lnTo>
                  <a:lnTo>
                    <a:pt x="695" y="273"/>
                  </a:lnTo>
                  <a:lnTo>
                    <a:pt x="693" y="266"/>
                  </a:lnTo>
                  <a:lnTo>
                    <a:pt x="692" y="258"/>
                  </a:lnTo>
                  <a:lnTo>
                    <a:pt x="699" y="249"/>
                  </a:lnTo>
                  <a:lnTo>
                    <a:pt x="704" y="240"/>
                  </a:lnTo>
                  <a:lnTo>
                    <a:pt x="696" y="236"/>
                  </a:lnTo>
                  <a:lnTo>
                    <a:pt x="688" y="230"/>
                  </a:lnTo>
                  <a:lnTo>
                    <a:pt x="679" y="221"/>
                  </a:lnTo>
                  <a:lnTo>
                    <a:pt x="671" y="210"/>
                  </a:lnTo>
                  <a:lnTo>
                    <a:pt x="661" y="197"/>
                  </a:lnTo>
                  <a:lnTo>
                    <a:pt x="653" y="184"/>
                  </a:lnTo>
                  <a:lnTo>
                    <a:pt x="645" y="168"/>
                  </a:lnTo>
                  <a:lnTo>
                    <a:pt x="637" y="153"/>
                  </a:lnTo>
                  <a:lnTo>
                    <a:pt x="623" y="121"/>
                  </a:lnTo>
                  <a:lnTo>
                    <a:pt x="612" y="91"/>
                  </a:lnTo>
                  <a:lnTo>
                    <a:pt x="608" y="77"/>
                  </a:lnTo>
                  <a:lnTo>
                    <a:pt x="604" y="65"/>
                  </a:lnTo>
                  <a:lnTo>
                    <a:pt x="603" y="56"/>
                  </a:lnTo>
                  <a:lnTo>
                    <a:pt x="601" y="48"/>
                  </a:lnTo>
                  <a:lnTo>
                    <a:pt x="601" y="36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0" name="Freeform 77"/>
            <p:cNvSpPr>
              <a:spLocks noChangeAspect="1"/>
            </p:cNvSpPr>
            <p:nvPr/>
          </p:nvSpPr>
          <p:spPr bwMode="auto">
            <a:xfrm>
              <a:off x="1152" y="2807"/>
              <a:ext cx="117" cy="114"/>
            </a:xfrm>
            <a:custGeom>
              <a:avLst/>
              <a:gdLst>
                <a:gd name="T0" fmla="*/ 348 w 385"/>
                <a:gd name="T1" fmla="*/ 206 h 373"/>
                <a:gd name="T2" fmla="*/ 288 w 385"/>
                <a:gd name="T3" fmla="*/ 235 h 373"/>
                <a:gd name="T4" fmla="*/ 266 w 385"/>
                <a:gd name="T5" fmla="*/ 248 h 373"/>
                <a:gd name="T6" fmla="*/ 250 w 385"/>
                <a:gd name="T7" fmla="*/ 263 h 373"/>
                <a:gd name="T8" fmla="*/ 241 w 385"/>
                <a:gd name="T9" fmla="*/ 280 h 373"/>
                <a:gd name="T10" fmla="*/ 241 w 385"/>
                <a:gd name="T11" fmla="*/ 307 h 373"/>
                <a:gd name="T12" fmla="*/ 241 w 385"/>
                <a:gd name="T13" fmla="*/ 324 h 373"/>
                <a:gd name="T14" fmla="*/ 240 w 385"/>
                <a:gd name="T15" fmla="*/ 336 h 373"/>
                <a:gd name="T16" fmla="*/ 233 w 385"/>
                <a:gd name="T17" fmla="*/ 348 h 373"/>
                <a:gd name="T18" fmla="*/ 220 w 385"/>
                <a:gd name="T19" fmla="*/ 359 h 373"/>
                <a:gd name="T20" fmla="*/ 198 w 385"/>
                <a:gd name="T21" fmla="*/ 365 h 373"/>
                <a:gd name="T22" fmla="*/ 177 w 385"/>
                <a:gd name="T23" fmla="*/ 365 h 373"/>
                <a:gd name="T24" fmla="*/ 161 w 385"/>
                <a:gd name="T25" fmla="*/ 358 h 373"/>
                <a:gd name="T26" fmla="*/ 142 w 385"/>
                <a:gd name="T27" fmla="*/ 339 h 373"/>
                <a:gd name="T28" fmla="*/ 114 w 385"/>
                <a:gd name="T29" fmla="*/ 342 h 373"/>
                <a:gd name="T30" fmla="*/ 88 w 385"/>
                <a:gd name="T31" fmla="*/ 354 h 373"/>
                <a:gd name="T32" fmla="*/ 73 w 385"/>
                <a:gd name="T33" fmla="*/ 365 h 373"/>
                <a:gd name="T34" fmla="*/ 42 w 385"/>
                <a:gd name="T35" fmla="*/ 350 h 373"/>
                <a:gd name="T36" fmla="*/ 13 w 385"/>
                <a:gd name="T37" fmla="*/ 312 h 373"/>
                <a:gd name="T38" fmla="*/ 1 w 385"/>
                <a:gd name="T39" fmla="*/ 295 h 373"/>
                <a:gd name="T40" fmla="*/ 0 w 385"/>
                <a:gd name="T41" fmla="*/ 286 h 373"/>
                <a:gd name="T42" fmla="*/ 2 w 385"/>
                <a:gd name="T43" fmla="*/ 280 h 373"/>
                <a:gd name="T44" fmla="*/ 10 w 385"/>
                <a:gd name="T45" fmla="*/ 272 h 373"/>
                <a:gd name="T46" fmla="*/ 24 w 385"/>
                <a:gd name="T47" fmla="*/ 263 h 373"/>
                <a:gd name="T48" fmla="*/ 34 w 385"/>
                <a:gd name="T49" fmla="*/ 254 h 373"/>
                <a:gd name="T50" fmla="*/ 36 w 385"/>
                <a:gd name="T51" fmla="*/ 243 h 373"/>
                <a:gd name="T52" fmla="*/ 32 w 385"/>
                <a:gd name="T53" fmla="*/ 235 h 373"/>
                <a:gd name="T54" fmla="*/ 24 w 385"/>
                <a:gd name="T55" fmla="*/ 226 h 373"/>
                <a:gd name="T56" fmla="*/ 10 w 385"/>
                <a:gd name="T57" fmla="*/ 214 h 373"/>
                <a:gd name="T58" fmla="*/ 2 w 385"/>
                <a:gd name="T59" fmla="*/ 204 h 373"/>
                <a:gd name="T60" fmla="*/ 0 w 385"/>
                <a:gd name="T61" fmla="*/ 196 h 373"/>
                <a:gd name="T62" fmla="*/ 1 w 385"/>
                <a:gd name="T63" fmla="*/ 186 h 373"/>
                <a:gd name="T64" fmla="*/ 8 w 385"/>
                <a:gd name="T65" fmla="*/ 175 h 373"/>
                <a:gd name="T66" fmla="*/ 26 w 385"/>
                <a:gd name="T67" fmla="*/ 160 h 373"/>
                <a:gd name="T68" fmla="*/ 60 w 385"/>
                <a:gd name="T69" fmla="*/ 143 h 373"/>
                <a:gd name="T70" fmla="*/ 82 w 385"/>
                <a:gd name="T71" fmla="*/ 130 h 373"/>
                <a:gd name="T72" fmla="*/ 93 w 385"/>
                <a:gd name="T73" fmla="*/ 120 h 373"/>
                <a:gd name="T74" fmla="*/ 101 w 385"/>
                <a:gd name="T75" fmla="*/ 103 h 373"/>
                <a:gd name="T76" fmla="*/ 106 w 385"/>
                <a:gd name="T77" fmla="*/ 82 h 373"/>
                <a:gd name="T78" fmla="*/ 110 w 385"/>
                <a:gd name="T79" fmla="*/ 51 h 373"/>
                <a:gd name="T80" fmla="*/ 116 w 385"/>
                <a:gd name="T81" fmla="*/ 27 h 373"/>
                <a:gd name="T82" fmla="*/ 124 w 385"/>
                <a:gd name="T83" fmla="*/ 14 h 373"/>
                <a:gd name="T84" fmla="*/ 140 w 385"/>
                <a:gd name="T85" fmla="*/ 6 h 373"/>
                <a:gd name="T86" fmla="*/ 164 w 385"/>
                <a:gd name="T87" fmla="*/ 0 h 373"/>
                <a:gd name="T88" fmla="*/ 216 w 385"/>
                <a:gd name="T89" fmla="*/ 0 h 373"/>
                <a:gd name="T90" fmla="*/ 280 w 385"/>
                <a:gd name="T91" fmla="*/ 7 h 373"/>
                <a:gd name="T92" fmla="*/ 305 w 385"/>
                <a:gd name="T93" fmla="*/ 16 h 373"/>
                <a:gd name="T94" fmla="*/ 316 w 385"/>
                <a:gd name="T95" fmla="*/ 24 h 373"/>
                <a:gd name="T96" fmla="*/ 322 w 385"/>
                <a:gd name="T97" fmla="*/ 36 h 373"/>
                <a:gd name="T98" fmla="*/ 328 w 385"/>
                <a:gd name="T99" fmla="*/ 50 h 373"/>
                <a:gd name="T100" fmla="*/ 330 w 385"/>
                <a:gd name="T101" fmla="*/ 68 h 373"/>
                <a:gd name="T102" fmla="*/ 332 w 385"/>
                <a:gd name="T103" fmla="*/ 86 h 373"/>
                <a:gd name="T104" fmla="*/ 334 w 385"/>
                <a:gd name="T105" fmla="*/ 95 h 373"/>
                <a:gd name="T106" fmla="*/ 341 w 385"/>
                <a:gd name="T107" fmla="*/ 102 h 373"/>
                <a:gd name="T108" fmla="*/ 353 w 385"/>
                <a:gd name="T109" fmla="*/ 107 h 373"/>
                <a:gd name="T110" fmla="*/ 361 w 385"/>
                <a:gd name="T111" fmla="*/ 134 h 373"/>
                <a:gd name="T112" fmla="*/ 365 w 385"/>
                <a:gd name="T113" fmla="*/ 163 h 373"/>
                <a:gd name="T114" fmla="*/ 373 w 385"/>
                <a:gd name="T115" fmla="*/ 179 h 373"/>
                <a:gd name="T116" fmla="*/ 385 w 385"/>
                <a:gd name="T117" fmla="*/ 187 h 3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85"/>
                <a:gd name="T178" fmla="*/ 0 h 373"/>
                <a:gd name="T179" fmla="*/ 385 w 385"/>
                <a:gd name="T180" fmla="*/ 373 h 3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85" h="373">
                  <a:moveTo>
                    <a:pt x="385" y="187"/>
                  </a:moveTo>
                  <a:lnTo>
                    <a:pt x="348" y="206"/>
                  </a:lnTo>
                  <a:lnTo>
                    <a:pt x="300" y="228"/>
                  </a:lnTo>
                  <a:lnTo>
                    <a:pt x="288" y="235"/>
                  </a:lnTo>
                  <a:lnTo>
                    <a:pt x="277" y="242"/>
                  </a:lnTo>
                  <a:lnTo>
                    <a:pt x="266" y="248"/>
                  </a:lnTo>
                  <a:lnTo>
                    <a:pt x="258" y="256"/>
                  </a:lnTo>
                  <a:lnTo>
                    <a:pt x="250" y="263"/>
                  </a:lnTo>
                  <a:lnTo>
                    <a:pt x="245" y="272"/>
                  </a:lnTo>
                  <a:lnTo>
                    <a:pt x="241" y="280"/>
                  </a:lnTo>
                  <a:lnTo>
                    <a:pt x="241" y="288"/>
                  </a:lnTo>
                  <a:lnTo>
                    <a:pt x="241" y="307"/>
                  </a:lnTo>
                  <a:lnTo>
                    <a:pt x="241" y="316"/>
                  </a:lnTo>
                  <a:lnTo>
                    <a:pt x="241" y="324"/>
                  </a:lnTo>
                  <a:lnTo>
                    <a:pt x="241" y="331"/>
                  </a:lnTo>
                  <a:lnTo>
                    <a:pt x="240" y="336"/>
                  </a:lnTo>
                  <a:lnTo>
                    <a:pt x="237" y="342"/>
                  </a:lnTo>
                  <a:lnTo>
                    <a:pt x="233" y="348"/>
                  </a:lnTo>
                  <a:lnTo>
                    <a:pt x="226" y="354"/>
                  </a:lnTo>
                  <a:lnTo>
                    <a:pt x="220" y="359"/>
                  </a:lnTo>
                  <a:lnTo>
                    <a:pt x="210" y="363"/>
                  </a:lnTo>
                  <a:lnTo>
                    <a:pt x="198" y="365"/>
                  </a:lnTo>
                  <a:lnTo>
                    <a:pt x="186" y="367"/>
                  </a:lnTo>
                  <a:lnTo>
                    <a:pt x="177" y="365"/>
                  </a:lnTo>
                  <a:lnTo>
                    <a:pt x="169" y="363"/>
                  </a:lnTo>
                  <a:lnTo>
                    <a:pt x="161" y="358"/>
                  </a:lnTo>
                  <a:lnTo>
                    <a:pt x="154" y="351"/>
                  </a:lnTo>
                  <a:lnTo>
                    <a:pt x="142" y="339"/>
                  </a:lnTo>
                  <a:lnTo>
                    <a:pt x="132" y="331"/>
                  </a:lnTo>
                  <a:lnTo>
                    <a:pt x="114" y="342"/>
                  </a:lnTo>
                  <a:lnTo>
                    <a:pt x="97" y="350"/>
                  </a:lnTo>
                  <a:lnTo>
                    <a:pt x="88" y="354"/>
                  </a:lnTo>
                  <a:lnTo>
                    <a:pt x="80" y="359"/>
                  </a:lnTo>
                  <a:lnTo>
                    <a:pt x="73" y="365"/>
                  </a:lnTo>
                  <a:lnTo>
                    <a:pt x="66" y="373"/>
                  </a:lnTo>
                  <a:lnTo>
                    <a:pt x="42" y="350"/>
                  </a:lnTo>
                  <a:lnTo>
                    <a:pt x="21" y="324"/>
                  </a:lnTo>
                  <a:lnTo>
                    <a:pt x="13" y="312"/>
                  </a:lnTo>
                  <a:lnTo>
                    <a:pt x="5" y="303"/>
                  </a:lnTo>
                  <a:lnTo>
                    <a:pt x="1" y="295"/>
                  </a:lnTo>
                  <a:lnTo>
                    <a:pt x="0" y="288"/>
                  </a:lnTo>
                  <a:lnTo>
                    <a:pt x="0" y="286"/>
                  </a:lnTo>
                  <a:lnTo>
                    <a:pt x="1" y="283"/>
                  </a:lnTo>
                  <a:lnTo>
                    <a:pt x="2" y="280"/>
                  </a:lnTo>
                  <a:lnTo>
                    <a:pt x="5" y="278"/>
                  </a:lnTo>
                  <a:lnTo>
                    <a:pt x="10" y="272"/>
                  </a:lnTo>
                  <a:lnTo>
                    <a:pt x="17" y="268"/>
                  </a:lnTo>
                  <a:lnTo>
                    <a:pt x="24" y="263"/>
                  </a:lnTo>
                  <a:lnTo>
                    <a:pt x="30" y="259"/>
                  </a:lnTo>
                  <a:lnTo>
                    <a:pt x="34" y="254"/>
                  </a:lnTo>
                  <a:lnTo>
                    <a:pt x="36" y="247"/>
                  </a:lnTo>
                  <a:lnTo>
                    <a:pt x="36" y="243"/>
                  </a:lnTo>
                  <a:lnTo>
                    <a:pt x="34" y="239"/>
                  </a:lnTo>
                  <a:lnTo>
                    <a:pt x="32" y="235"/>
                  </a:lnTo>
                  <a:lnTo>
                    <a:pt x="30" y="231"/>
                  </a:lnTo>
                  <a:lnTo>
                    <a:pt x="24" y="226"/>
                  </a:lnTo>
                  <a:lnTo>
                    <a:pt x="17" y="219"/>
                  </a:lnTo>
                  <a:lnTo>
                    <a:pt x="10" y="214"/>
                  </a:lnTo>
                  <a:lnTo>
                    <a:pt x="5" y="208"/>
                  </a:lnTo>
                  <a:lnTo>
                    <a:pt x="2" y="204"/>
                  </a:lnTo>
                  <a:lnTo>
                    <a:pt x="1" y="200"/>
                  </a:lnTo>
                  <a:lnTo>
                    <a:pt x="0" y="196"/>
                  </a:lnTo>
                  <a:lnTo>
                    <a:pt x="0" y="192"/>
                  </a:lnTo>
                  <a:lnTo>
                    <a:pt x="1" y="186"/>
                  </a:lnTo>
                  <a:lnTo>
                    <a:pt x="4" y="180"/>
                  </a:lnTo>
                  <a:lnTo>
                    <a:pt x="8" y="175"/>
                  </a:lnTo>
                  <a:lnTo>
                    <a:pt x="13" y="170"/>
                  </a:lnTo>
                  <a:lnTo>
                    <a:pt x="26" y="160"/>
                  </a:lnTo>
                  <a:lnTo>
                    <a:pt x="44" y="151"/>
                  </a:lnTo>
                  <a:lnTo>
                    <a:pt x="60" y="143"/>
                  </a:lnTo>
                  <a:lnTo>
                    <a:pt x="76" y="134"/>
                  </a:lnTo>
                  <a:lnTo>
                    <a:pt x="82" y="130"/>
                  </a:lnTo>
                  <a:lnTo>
                    <a:pt x="88" y="124"/>
                  </a:lnTo>
                  <a:lnTo>
                    <a:pt x="93" y="120"/>
                  </a:lnTo>
                  <a:lnTo>
                    <a:pt x="96" y="114"/>
                  </a:lnTo>
                  <a:lnTo>
                    <a:pt x="101" y="103"/>
                  </a:lnTo>
                  <a:lnTo>
                    <a:pt x="104" y="92"/>
                  </a:lnTo>
                  <a:lnTo>
                    <a:pt x="106" y="82"/>
                  </a:lnTo>
                  <a:lnTo>
                    <a:pt x="108" y="71"/>
                  </a:lnTo>
                  <a:lnTo>
                    <a:pt x="110" y="51"/>
                  </a:lnTo>
                  <a:lnTo>
                    <a:pt x="113" y="35"/>
                  </a:lnTo>
                  <a:lnTo>
                    <a:pt x="116" y="27"/>
                  </a:lnTo>
                  <a:lnTo>
                    <a:pt x="120" y="20"/>
                  </a:lnTo>
                  <a:lnTo>
                    <a:pt x="124" y="14"/>
                  </a:lnTo>
                  <a:lnTo>
                    <a:pt x="130" y="10"/>
                  </a:lnTo>
                  <a:lnTo>
                    <a:pt x="140" y="6"/>
                  </a:lnTo>
                  <a:lnTo>
                    <a:pt x="150" y="2"/>
                  </a:lnTo>
                  <a:lnTo>
                    <a:pt x="164" y="0"/>
                  </a:lnTo>
                  <a:lnTo>
                    <a:pt x="180" y="0"/>
                  </a:lnTo>
                  <a:lnTo>
                    <a:pt x="216" y="0"/>
                  </a:lnTo>
                  <a:lnTo>
                    <a:pt x="258" y="3"/>
                  </a:lnTo>
                  <a:lnTo>
                    <a:pt x="280" y="7"/>
                  </a:lnTo>
                  <a:lnTo>
                    <a:pt x="297" y="12"/>
                  </a:lnTo>
                  <a:lnTo>
                    <a:pt x="305" y="16"/>
                  </a:lnTo>
                  <a:lnTo>
                    <a:pt x="310" y="20"/>
                  </a:lnTo>
                  <a:lnTo>
                    <a:pt x="316" y="24"/>
                  </a:lnTo>
                  <a:lnTo>
                    <a:pt x="318" y="30"/>
                  </a:lnTo>
                  <a:lnTo>
                    <a:pt x="322" y="36"/>
                  </a:lnTo>
                  <a:lnTo>
                    <a:pt x="325" y="43"/>
                  </a:lnTo>
                  <a:lnTo>
                    <a:pt x="328" y="50"/>
                  </a:lnTo>
                  <a:lnTo>
                    <a:pt x="329" y="56"/>
                  </a:lnTo>
                  <a:lnTo>
                    <a:pt x="330" y="68"/>
                  </a:lnTo>
                  <a:lnTo>
                    <a:pt x="330" y="80"/>
                  </a:lnTo>
                  <a:lnTo>
                    <a:pt x="332" y="86"/>
                  </a:lnTo>
                  <a:lnTo>
                    <a:pt x="333" y="90"/>
                  </a:lnTo>
                  <a:lnTo>
                    <a:pt x="334" y="95"/>
                  </a:lnTo>
                  <a:lnTo>
                    <a:pt x="337" y="99"/>
                  </a:lnTo>
                  <a:lnTo>
                    <a:pt x="341" y="102"/>
                  </a:lnTo>
                  <a:lnTo>
                    <a:pt x="346" y="104"/>
                  </a:lnTo>
                  <a:lnTo>
                    <a:pt x="353" y="107"/>
                  </a:lnTo>
                  <a:lnTo>
                    <a:pt x="361" y="108"/>
                  </a:lnTo>
                  <a:lnTo>
                    <a:pt x="361" y="134"/>
                  </a:lnTo>
                  <a:lnTo>
                    <a:pt x="364" y="154"/>
                  </a:lnTo>
                  <a:lnTo>
                    <a:pt x="365" y="163"/>
                  </a:lnTo>
                  <a:lnTo>
                    <a:pt x="369" y="172"/>
                  </a:lnTo>
                  <a:lnTo>
                    <a:pt x="373" y="179"/>
                  </a:lnTo>
                  <a:lnTo>
                    <a:pt x="378" y="187"/>
                  </a:lnTo>
                  <a:lnTo>
                    <a:pt x="385" y="187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1" name="Freeform 78"/>
            <p:cNvSpPr>
              <a:spLocks noChangeAspect="1"/>
            </p:cNvSpPr>
            <p:nvPr/>
          </p:nvSpPr>
          <p:spPr bwMode="auto">
            <a:xfrm>
              <a:off x="1384" y="2787"/>
              <a:ext cx="165" cy="199"/>
            </a:xfrm>
            <a:custGeom>
              <a:avLst/>
              <a:gdLst>
                <a:gd name="T0" fmla="*/ 277 w 543"/>
                <a:gd name="T1" fmla="*/ 647 h 650"/>
                <a:gd name="T2" fmla="*/ 311 w 543"/>
                <a:gd name="T3" fmla="*/ 643 h 650"/>
                <a:gd name="T4" fmla="*/ 340 w 543"/>
                <a:gd name="T5" fmla="*/ 631 h 650"/>
                <a:gd name="T6" fmla="*/ 393 w 543"/>
                <a:gd name="T7" fmla="*/ 595 h 650"/>
                <a:gd name="T8" fmla="*/ 393 w 543"/>
                <a:gd name="T9" fmla="*/ 578 h 650"/>
                <a:gd name="T10" fmla="*/ 375 w 543"/>
                <a:gd name="T11" fmla="*/ 561 h 650"/>
                <a:gd name="T12" fmla="*/ 368 w 543"/>
                <a:gd name="T13" fmla="*/ 529 h 650"/>
                <a:gd name="T14" fmla="*/ 373 w 543"/>
                <a:gd name="T15" fmla="*/ 509 h 650"/>
                <a:gd name="T16" fmla="*/ 388 w 543"/>
                <a:gd name="T17" fmla="*/ 494 h 650"/>
                <a:gd name="T18" fmla="*/ 431 w 543"/>
                <a:gd name="T19" fmla="*/ 475 h 650"/>
                <a:gd name="T20" fmla="*/ 467 w 543"/>
                <a:gd name="T21" fmla="*/ 443 h 650"/>
                <a:gd name="T22" fmla="*/ 483 w 543"/>
                <a:gd name="T23" fmla="*/ 382 h 650"/>
                <a:gd name="T24" fmla="*/ 499 w 543"/>
                <a:gd name="T25" fmla="*/ 305 h 650"/>
                <a:gd name="T26" fmla="*/ 515 w 543"/>
                <a:gd name="T27" fmla="*/ 209 h 650"/>
                <a:gd name="T28" fmla="*/ 531 w 543"/>
                <a:gd name="T29" fmla="*/ 146 h 650"/>
                <a:gd name="T30" fmla="*/ 521 w 543"/>
                <a:gd name="T31" fmla="*/ 108 h 650"/>
                <a:gd name="T32" fmla="*/ 443 w 543"/>
                <a:gd name="T33" fmla="*/ 50 h 650"/>
                <a:gd name="T34" fmla="*/ 376 w 543"/>
                <a:gd name="T35" fmla="*/ 9 h 650"/>
                <a:gd name="T36" fmla="*/ 344 w 543"/>
                <a:gd name="T37" fmla="*/ 0 h 650"/>
                <a:gd name="T38" fmla="*/ 324 w 543"/>
                <a:gd name="T39" fmla="*/ 4 h 650"/>
                <a:gd name="T40" fmla="*/ 308 w 543"/>
                <a:gd name="T41" fmla="*/ 16 h 650"/>
                <a:gd name="T42" fmla="*/ 292 w 543"/>
                <a:gd name="T43" fmla="*/ 40 h 650"/>
                <a:gd name="T44" fmla="*/ 273 w 543"/>
                <a:gd name="T45" fmla="*/ 86 h 650"/>
                <a:gd name="T46" fmla="*/ 255 w 543"/>
                <a:gd name="T47" fmla="*/ 134 h 650"/>
                <a:gd name="T48" fmla="*/ 237 w 543"/>
                <a:gd name="T49" fmla="*/ 158 h 650"/>
                <a:gd name="T50" fmla="*/ 220 w 543"/>
                <a:gd name="T51" fmla="*/ 170 h 650"/>
                <a:gd name="T52" fmla="*/ 199 w 543"/>
                <a:gd name="T53" fmla="*/ 174 h 650"/>
                <a:gd name="T54" fmla="*/ 181 w 543"/>
                <a:gd name="T55" fmla="*/ 166 h 650"/>
                <a:gd name="T56" fmla="*/ 171 w 543"/>
                <a:gd name="T57" fmla="*/ 154 h 650"/>
                <a:gd name="T58" fmla="*/ 147 w 543"/>
                <a:gd name="T59" fmla="*/ 153 h 650"/>
                <a:gd name="T60" fmla="*/ 115 w 543"/>
                <a:gd name="T61" fmla="*/ 168 h 650"/>
                <a:gd name="T62" fmla="*/ 105 w 543"/>
                <a:gd name="T63" fmla="*/ 184 h 650"/>
                <a:gd name="T64" fmla="*/ 100 w 543"/>
                <a:gd name="T65" fmla="*/ 224 h 650"/>
                <a:gd name="T66" fmla="*/ 95 w 543"/>
                <a:gd name="T67" fmla="*/ 269 h 650"/>
                <a:gd name="T68" fmla="*/ 84 w 543"/>
                <a:gd name="T69" fmla="*/ 298 h 650"/>
                <a:gd name="T70" fmla="*/ 60 w 543"/>
                <a:gd name="T71" fmla="*/ 321 h 650"/>
                <a:gd name="T72" fmla="*/ 33 w 543"/>
                <a:gd name="T73" fmla="*/ 342 h 650"/>
                <a:gd name="T74" fmla="*/ 19 w 543"/>
                <a:gd name="T75" fmla="*/ 364 h 650"/>
                <a:gd name="T76" fmla="*/ 12 w 543"/>
                <a:gd name="T77" fmla="*/ 397 h 650"/>
                <a:gd name="T78" fmla="*/ 15 w 543"/>
                <a:gd name="T79" fmla="*/ 449 h 650"/>
                <a:gd name="T80" fmla="*/ 0 w 543"/>
                <a:gd name="T81" fmla="*/ 487 h 650"/>
                <a:gd name="T82" fmla="*/ 5 w 543"/>
                <a:gd name="T83" fmla="*/ 507 h 650"/>
                <a:gd name="T84" fmla="*/ 17 w 543"/>
                <a:gd name="T85" fmla="*/ 523 h 650"/>
                <a:gd name="T86" fmla="*/ 40 w 543"/>
                <a:gd name="T87" fmla="*/ 535 h 650"/>
                <a:gd name="T88" fmla="*/ 79 w 543"/>
                <a:gd name="T89" fmla="*/ 542 h 650"/>
                <a:gd name="T90" fmla="*/ 139 w 543"/>
                <a:gd name="T91" fmla="*/ 549 h 650"/>
                <a:gd name="T92" fmla="*/ 163 w 543"/>
                <a:gd name="T93" fmla="*/ 546 h 650"/>
                <a:gd name="T94" fmla="*/ 171 w 543"/>
                <a:gd name="T95" fmla="*/ 530 h 650"/>
                <a:gd name="T96" fmla="*/ 163 w 543"/>
                <a:gd name="T97" fmla="*/ 505 h 650"/>
                <a:gd name="T98" fmla="*/ 171 w 543"/>
                <a:gd name="T99" fmla="*/ 494 h 650"/>
                <a:gd name="T100" fmla="*/ 199 w 543"/>
                <a:gd name="T101" fmla="*/ 481 h 650"/>
                <a:gd name="T102" fmla="*/ 223 w 543"/>
                <a:gd name="T103" fmla="*/ 530 h 650"/>
                <a:gd name="T104" fmla="*/ 207 w 543"/>
                <a:gd name="T105" fmla="*/ 555 h 650"/>
                <a:gd name="T106" fmla="*/ 259 w 543"/>
                <a:gd name="T107" fmla="*/ 571 h 650"/>
                <a:gd name="T108" fmla="*/ 256 w 543"/>
                <a:gd name="T109" fmla="*/ 586 h 650"/>
                <a:gd name="T110" fmla="*/ 241 w 543"/>
                <a:gd name="T111" fmla="*/ 605 h 650"/>
                <a:gd name="T112" fmla="*/ 215 w 543"/>
                <a:gd name="T113" fmla="*/ 617 h 650"/>
                <a:gd name="T114" fmla="*/ 213 w 543"/>
                <a:gd name="T115" fmla="*/ 647 h 650"/>
                <a:gd name="T116" fmla="*/ 228 w 543"/>
                <a:gd name="T117" fmla="*/ 650 h 650"/>
                <a:gd name="T118" fmla="*/ 253 w 543"/>
                <a:gd name="T119" fmla="*/ 643 h 6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43"/>
                <a:gd name="T181" fmla="*/ 0 h 650"/>
                <a:gd name="T182" fmla="*/ 543 w 543"/>
                <a:gd name="T183" fmla="*/ 650 h 6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43" h="650">
                  <a:moveTo>
                    <a:pt x="253" y="643"/>
                  </a:moveTo>
                  <a:lnTo>
                    <a:pt x="265" y="646"/>
                  </a:lnTo>
                  <a:lnTo>
                    <a:pt x="277" y="647"/>
                  </a:lnTo>
                  <a:lnTo>
                    <a:pt x="288" y="647"/>
                  </a:lnTo>
                  <a:lnTo>
                    <a:pt x="300" y="646"/>
                  </a:lnTo>
                  <a:lnTo>
                    <a:pt x="311" y="643"/>
                  </a:lnTo>
                  <a:lnTo>
                    <a:pt x="321" y="641"/>
                  </a:lnTo>
                  <a:lnTo>
                    <a:pt x="331" y="637"/>
                  </a:lnTo>
                  <a:lnTo>
                    <a:pt x="340" y="631"/>
                  </a:lnTo>
                  <a:lnTo>
                    <a:pt x="359" y="621"/>
                  </a:lnTo>
                  <a:lnTo>
                    <a:pt x="377" y="609"/>
                  </a:lnTo>
                  <a:lnTo>
                    <a:pt x="393" y="595"/>
                  </a:lnTo>
                  <a:lnTo>
                    <a:pt x="409" y="583"/>
                  </a:lnTo>
                  <a:lnTo>
                    <a:pt x="401" y="581"/>
                  </a:lnTo>
                  <a:lnTo>
                    <a:pt x="393" y="578"/>
                  </a:lnTo>
                  <a:lnTo>
                    <a:pt x="385" y="573"/>
                  </a:lnTo>
                  <a:lnTo>
                    <a:pt x="380" y="567"/>
                  </a:lnTo>
                  <a:lnTo>
                    <a:pt x="375" y="561"/>
                  </a:lnTo>
                  <a:lnTo>
                    <a:pt x="371" y="553"/>
                  </a:lnTo>
                  <a:lnTo>
                    <a:pt x="368" y="542"/>
                  </a:lnTo>
                  <a:lnTo>
                    <a:pt x="368" y="529"/>
                  </a:lnTo>
                  <a:lnTo>
                    <a:pt x="368" y="522"/>
                  </a:lnTo>
                  <a:lnTo>
                    <a:pt x="371" y="515"/>
                  </a:lnTo>
                  <a:lnTo>
                    <a:pt x="373" y="509"/>
                  </a:lnTo>
                  <a:lnTo>
                    <a:pt x="377" y="503"/>
                  </a:lnTo>
                  <a:lnTo>
                    <a:pt x="383" y="499"/>
                  </a:lnTo>
                  <a:lnTo>
                    <a:pt x="388" y="494"/>
                  </a:lnTo>
                  <a:lnTo>
                    <a:pt x="395" y="491"/>
                  </a:lnTo>
                  <a:lnTo>
                    <a:pt x="401" y="487"/>
                  </a:lnTo>
                  <a:lnTo>
                    <a:pt x="431" y="475"/>
                  </a:lnTo>
                  <a:lnTo>
                    <a:pt x="457" y="463"/>
                  </a:lnTo>
                  <a:lnTo>
                    <a:pt x="463" y="454"/>
                  </a:lnTo>
                  <a:lnTo>
                    <a:pt x="467" y="443"/>
                  </a:lnTo>
                  <a:lnTo>
                    <a:pt x="471" y="429"/>
                  </a:lnTo>
                  <a:lnTo>
                    <a:pt x="475" y="414"/>
                  </a:lnTo>
                  <a:lnTo>
                    <a:pt x="483" y="382"/>
                  </a:lnTo>
                  <a:lnTo>
                    <a:pt x="488" y="354"/>
                  </a:lnTo>
                  <a:lnTo>
                    <a:pt x="495" y="332"/>
                  </a:lnTo>
                  <a:lnTo>
                    <a:pt x="499" y="305"/>
                  </a:lnTo>
                  <a:lnTo>
                    <a:pt x="504" y="274"/>
                  </a:lnTo>
                  <a:lnTo>
                    <a:pt x="508" y="242"/>
                  </a:lnTo>
                  <a:lnTo>
                    <a:pt x="515" y="209"/>
                  </a:lnTo>
                  <a:lnTo>
                    <a:pt x="521" y="177"/>
                  </a:lnTo>
                  <a:lnTo>
                    <a:pt x="525" y="161"/>
                  </a:lnTo>
                  <a:lnTo>
                    <a:pt x="531" y="146"/>
                  </a:lnTo>
                  <a:lnTo>
                    <a:pt x="536" y="133"/>
                  </a:lnTo>
                  <a:lnTo>
                    <a:pt x="543" y="120"/>
                  </a:lnTo>
                  <a:lnTo>
                    <a:pt x="521" y="108"/>
                  </a:lnTo>
                  <a:lnTo>
                    <a:pt x="497" y="92"/>
                  </a:lnTo>
                  <a:lnTo>
                    <a:pt x="471" y="72"/>
                  </a:lnTo>
                  <a:lnTo>
                    <a:pt x="443" y="50"/>
                  </a:lnTo>
                  <a:lnTo>
                    <a:pt x="415" y="32"/>
                  </a:lnTo>
                  <a:lnTo>
                    <a:pt x="388" y="14"/>
                  </a:lnTo>
                  <a:lnTo>
                    <a:pt x="376" y="9"/>
                  </a:lnTo>
                  <a:lnTo>
                    <a:pt x="364" y="4"/>
                  </a:lnTo>
                  <a:lnTo>
                    <a:pt x="353" y="1"/>
                  </a:lnTo>
                  <a:lnTo>
                    <a:pt x="344" y="0"/>
                  </a:lnTo>
                  <a:lnTo>
                    <a:pt x="336" y="0"/>
                  </a:lnTo>
                  <a:lnTo>
                    <a:pt x="329" y="1"/>
                  </a:lnTo>
                  <a:lnTo>
                    <a:pt x="324" y="4"/>
                  </a:lnTo>
                  <a:lnTo>
                    <a:pt x="319" y="8"/>
                  </a:lnTo>
                  <a:lnTo>
                    <a:pt x="313" y="10"/>
                  </a:lnTo>
                  <a:lnTo>
                    <a:pt x="308" y="16"/>
                  </a:lnTo>
                  <a:lnTo>
                    <a:pt x="304" y="21"/>
                  </a:lnTo>
                  <a:lnTo>
                    <a:pt x="300" y="26"/>
                  </a:lnTo>
                  <a:lnTo>
                    <a:pt x="292" y="40"/>
                  </a:lnTo>
                  <a:lnTo>
                    <a:pt x="285" y="54"/>
                  </a:lnTo>
                  <a:lnTo>
                    <a:pt x="280" y="70"/>
                  </a:lnTo>
                  <a:lnTo>
                    <a:pt x="273" y="86"/>
                  </a:lnTo>
                  <a:lnTo>
                    <a:pt x="268" y="104"/>
                  </a:lnTo>
                  <a:lnTo>
                    <a:pt x="261" y="118"/>
                  </a:lnTo>
                  <a:lnTo>
                    <a:pt x="255" y="134"/>
                  </a:lnTo>
                  <a:lnTo>
                    <a:pt x="247" y="146"/>
                  </a:lnTo>
                  <a:lnTo>
                    <a:pt x="241" y="153"/>
                  </a:lnTo>
                  <a:lnTo>
                    <a:pt x="237" y="158"/>
                  </a:lnTo>
                  <a:lnTo>
                    <a:pt x="232" y="162"/>
                  </a:lnTo>
                  <a:lnTo>
                    <a:pt x="227" y="166"/>
                  </a:lnTo>
                  <a:lnTo>
                    <a:pt x="220" y="170"/>
                  </a:lnTo>
                  <a:lnTo>
                    <a:pt x="213" y="172"/>
                  </a:lnTo>
                  <a:lnTo>
                    <a:pt x="207" y="174"/>
                  </a:lnTo>
                  <a:lnTo>
                    <a:pt x="199" y="174"/>
                  </a:lnTo>
                  <a:lnTo>
                    <a:pt x="191" y="173"/>
                  </a:lnTo>
                  <a:lnTo>
                    <a:pt x="185" y="170"/>
                  </a:lnTo>
                  <a:lnTo>
                    <a:pt x="181" y="166"/>
                  </a:lnTo>
                  <a:lnTo>
                    <a:pt x="177" y="162"/>
                  </a:lnTo>
                  <a:lnTo>
                    <a:pt x="175" y="158"/>
                  </a:lnTo>
                  <a:lnTo>
                    <a:pt x="171" y="154"/>
                  </a:lnTo>
                  <a:lnTo>
                    <a:pt x="164" y="152"/>
                  </a:lnTo>
                  <a:lnTo>
                    <a:pt x="157" y="150"/>
                  </a:lnTo>
                  <a:lnTo>
                    <a:pt x="147" y="153"/>
                  </a:lnTo>
                  <a:lnTo>
                    <a:pt x="131" y="160"/>
                  </a:lnTo>
                  <a:lnTo>
                    <a:pt x="123" y="164"/>
                  </a:lnTo>
                  <a:lnTo>
                    <a:pt x="115" y="168"/>
                  </a:lnTo>
                  <a:lnTo>
                    <a:pt x="111" y="172"/>
                  </a:lnTo>
                  <a:lnTo>
                    <a:pt x="108" y="174"/>
                  </a:lnTo>
                  <a:lnTo>
                    <a:pt x="105" y="184"/>
                  </a:lnTo>
                  <a:lnTo>
                    <a:pt x="103" y="196"/>
                  </a:lnTo>
                  <a:lnTo>
                    <a:pt x="101" y="209"/>
                  </a:lnTo>
                  <a:lnTo>
                    <a:pt x="100" y="224"/>
                  </a:lnTo>
                  <a:lnTo>
                    <a:pt x="99" y="238"/>
                  </a:lnTo>
                  <a:lnTo>
                    <a:pt x="97" y="254"/>
                  </a:lnTo>
                  <a:lnTo>
                    <a:pt x="95" y="269"/>
                  </a:lnTo>
                  <a:lnTo>
                    <a:pt x="91" y="282"/>
                  </a:lnTo>
                  <a:lnTo>
                    <a:pt x="88" y="292"/>
                  </a:lnTo>
                  <a:lnTo>
                    <a:pt x="84" y="298"/>
                  </a:lnTo>
                  <a:lnTo>
                    <a:pt x="79" y="305"/>
                  </a:lnTo>
                  <a:lnTo>
                    <a:pt x="73" y="310"/>
                  </a:lnTo>
                  <a:lnTo>
                    <a:pt x="60" y="321"/>
                  </a:lnTo>
                  <a:lnTo>
                    <a:pt x="47" y="330"/>
                  </a:lnTo>
                  <a:lnTo>
                    <a:pt x="40" y="336"/>
                  </a:lnTo>
                  <a:lnTo>
                    <a:pt x="33" y="342"/>
                  </a:lnTo>
                  <a:lnTo>
                    <a:pt x="28" y="348"/>
                  </a:lnTo>
                  <a:lnTo>
                    <a:pt x="23" y="356"/>
                  </a:lnTo>
                  <a:lnTo>
                    <a:pt x="19" y="364"/>
                  </a:lnTo>
                  <a:lnTo>
                    <a:pt x="15" y="373"/>
                  </a:lnTo>
                  <a:lnTo>
                    <a:pt x="13" y="385"/>
                  </a:lnTo>
                  <a:lnTo>
                    <a:pt x="12" y="397"/>
                  </a:lnTo>
                  <a:lnTo>
                    <a:pt x="13" y="414"/>
                  </a:lnTo>
                  <a:lnTo>
                    <a:pt x="15" y="430"/>
                  </a:lnTo>
                  <a:lnTo>
                    <a:pt x="15" y="449"/>
                  </a:lnTo>
                  <a:lnTo>
                    <a:pt x="12" y="469"/>
                  </a:lnTo>
                  <a:lnTo>
                    <a:pt x="7" y="478"/>
                  </a:lnTo>
                  <a:lnTo>
                    <a:pt x="0" y="487"/>
                  </a:lnTo>
                  <a:lnTo>
                    <a:pt x="1" y="495"/>
                  </a:lnTo>
                  <a:lnTo>
                    <a:pt x="3" y="502"/>
                  </a:lnTo>
                  <a:lnTo>
                    <a:pt x="5" y="507"/>
                  </a:lnTo>
                  <a:lnTo>
                    <a:pt x="8" y="514"/>
                  </a:lnTo>
                  <a:lnTo>
                    <a:pt x="12" y="518"/>
                  </a:lnTo>
                  <a:lnTo>
                    <a:pt x="17" y="523"/>
                  </a:lnTo>
                  <a:lnTo>
                    <a:pt x="23" y="527"/>
                  </a:lnTo>
                  <a:lnTo>
                    <a:pt x="28" y="530"/>
                  </a:lnTo>
                  <a:lnTo>
                    <a:pt x="40" y="535"/>
                  </a:lnTo>
                  <a:lnTo>
                    <a:pt x="53" y="539"/>
                  </a:lnTo>
                  <a:lnTo>
                    <a:pt x="67" y="541"/>
                  </a:lnTo>
                  <a:lnTo>
                    <a:pt x="79" y="542"/>
                  </a:lnTo>
                  <a:lnTo>
                    <a:pt x="101" y="543"/>
                  </a:lnTo>
                  <a:lnTo>
                    <a:pt x="127" y="549"/>
                  </a:lnTo>
                  <a:lnTo>
                    <a:pt x="139" y="549"/>
                  </a:lnTo>
                  <a:lnTo>
                    <a:pt x="151" y="549"/>
                  </a:lnTo>
                  <a:lnTo>
                    <a:pt x="157" y="549"/>
                  </a:lnTo>
                  <a:lnTo>
                    <a:pt x="163" y="546"/>
                  </a:lnTo>
                  <a:lnTo>
                    <a:pt x="169" y="545"/>
                  </a:lnTo>
                  <a:lnTo>
                    <a:pt x="175" y="542"/>
                  </a:lnTo>
                  <a:lnTo>
                    <a:pt x="171" y="530"/>
                  </a:lnTo>
                  <a:lnTo>
                    <a:pt x="167" y="523"/>
                  </a:lnTo>
                  <a:lnTo>
                    <a:pt x="164" y="515"/>
                  </a:lnTo>
                  <a:lnTo>
                    <a:pt x="163" y="505"/>
                  </a:lnTo>
                  <a:lnTo>
                    <a:pt x="164" y="501"/>
                  </a:lnTo>
                  <a:lnTo>
                    <a:pt x="167" y="497"/>
                  </a:lnTo>
                  <a:lnTo>
                    <a:pt x="171" y="494"/>
                  </a:lnTo>
                  <a:lnTo>
                    <a:pt x="176" y="491"/>
                  </a:lnTo>
                  <a:lnTo>
                    <a:pt x="188" y="486"/>
                  </a:lnTo>
                  <a:lnTo>
                    <a:pt x="199" y="481"/>
                  </a:lnTo>
                  <a:lnTo>
                    <a:pt x="235" y="481"/>
                  </a:lnTo>
                  <a:lnTo>
                    <a:pt x="235" y="517"/>
                  </a:lnTo>
                  <a:lnTo>
                    <a:pt x="223" y="530"/>
                  </a:lnTo>
                  <a:lnTo>
                    <a:pt x="213" y="542"/>
                  </a:lnTo>
                  <a:lnTo>
                    <a:pt x="209" y="549"/>
                  </a:lnTo>
                  <a:lnTo>
                    <a:pt x="207" y="555"/>
                  </a:lnTo>
                  <a:lnTo>
                    <a:pt x="205" y="563"/>
                  </a:lnTo>
                  <a:lnTo>
                    <a:pt x="205" y="571"/>
                  </a:lnTo>
                  <a:lnTo>
                    <a:pt x="259" y="571"/>
                  </a:lnTo>
                  <a:lnTo>
                    <a:pt x="259" y="577"/>
                  </a:lnTo>
                  <a:lnTo>
                    <a:pt x="257" y="582"/>
                  </a:lnTo>
                  <a:lnTo>
                    <a:pt x="256" y="586"/>
                  </a:lnTo>
                  <a:lnTo>
                    <a:pt x="255" y="591"/>
                  </a:lnTo>
                  <a:lnTo>
                    <a:pt x="248" y="598"/>
                  </a:lnTo>
                  <a:lnTo>
                    <a:pt x="241" y="605"/>
                  </a:lnTo>
                  <a:lnTo>
                    <a:pt x="233" y="610"/>
                  </a:lnTo>
                  <a:lnTo>
                    <a:pt x="224" y="614"/>
                  </a:lnTo>
                  <a:lnTo>
                    <a:pt x="215" y="617"/>
                  </a:lnTo>
                  <a:lnTo>
                    <a:pt x="205" y="619"/>
                  </a:lnTo>
                  <a:lnTo>
                    <a:pt x="205" y="643"/>
                  </a:lnTo>
                  <a:lnTo>
                    <a:pt x="213" y="647"/>
                  </a:lnTo>
                  <a:lnTo>
                    <a:pt x="219" y="650"/>
                  </a:lnTo>
                  <a:lnTo>
                    <a:pt x="224" y="650"/>
                  </a:lnTo>
                  <a:lnTo>
                    <a:pt x="228" y="650"/>
                  </a:lnTo>
                  <a:lnTo>
                    <a:pt x="236" y="649"/>
                  </a:lnTo>
                  <a:lnTo>
                    <a:pt x="247" y="643"/>
                  </a:lnTo>
                  <a:lnTo>
                    <a:pt x="253" y="643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42" name="Freeform 79"/>
            <p:cNvSpPr>
              <a:spLocks noChangeAspect="1"/>
            </p:cNvSpPr>
            <p:nvPr/>
          </p:nvSpPr>
          <p:spPr bwMode="auto">
            <a:xfrm>
              <a:off x="1568" y="2630"/>
              <a:ext cx="108" cy="194"/>
            </a:xfrm>
            <a:custGeom>
              <a:avLst/>
              <a:gdLst>
                <a:gd name="T0" fmla="*/ 14 w 354"/>
                <a:gd name="T1" fmla="*/ 141 h 633"/>
                <a:gd name="T2" fmla="*/ 25 w 354"/>
                <a:gd name="T3" fmla="*/ 164 h 633"/>
                <a:gd name="T4" fmla="*/ 53 w 354"/>
                <a:gd name="T5" fmla="*/ 188 h 633"/>
                <a:gd name="T6" fmla="*/ 85 w 354"/>
                <a:gd name="T7" fmla="*/ 207 h 633"/>
                <a:gd name="T8" fmla="*/ 114 w 354"/>
                <a:gd name="T9" fmla="*/ 227 h 633"/>
                <a:gd name="T10" fmla="*/ 129 w 354"/>
                <a:gd name="T11" fmla="*/ 251 h 633"/>
                <a:gd name="T12" fmla="*/ 131 w 354"/>
                <a:gd name="T13" fmla="*/ 271 h 633"/>
                <a:gd name="T14" fmla="*/ 129 w 354"/>
                <a:gd name="T15" fmla="*/ 292 h 633"/>
                <a:gd name="T16" fmla="*/ 111 w 354"/>
                <a:gd name="T17" fmla="*/ 320 h 633"/>
                <a:gd name="T18" fmla="*/ 81 w 354"/>
                <a:gd name="T19" fmla="*/ 345 h 633"/>
                <a:gd name="T20" fmla="*/ 45 w 354"/>
                <a:gd name="T21" fmla="*/ 366 h 633"/>
                <a:gd name="T22" fmla="*/ 17 w 354"/>
                <a:gd name="T23" fmla="*/ 394 h 633"/>
                <a:gd name="T24" fmla="*/ 6 w 354"/>
                <a:gd name="T25" fmla="*/ 418 h 633"/>
                <a:gd name="T26" fmla="*/ 5 w 354"/>
                <a:gd name="T27" fmla="*/ 464 h 633"/>
                <a:gd name="T28" fmla="*/ 5 w 354"/>
                <a:gd name="T29" fmla="*/ 554 h 633"/>
                <a:gd name="T30" fmla="*/ 9 w 354"/>
                <a:gd name="T31" fmla="*/ 577 h 633"/>
                <a:gd name="T32" fmla="*/ 18 w 354"/>
                <a:gd name="T33" fmla="*/ 594 h 633"/>
                <a:gd name="T34" fmla="*/ 40 w 354"/>
                <a:gd name="T35" fmla="*/ 612 h 633"/>
                <a:gd name="T36" fmla="*/ 83 w 354"/>
                <a:gd name="T37" fmla="*/ 626 h 633"/>
                <a:gd name="T38" fmla="*/ 137 w 354"/>
                <a:gd name="T39" fmla="*/ 632 h 633"/>
                <a:gd name="T40" fmla="*/ 229 w 354"/>
                <a:gd name="T41" fmla="*/ 632 h 633"/>
                <a:gd name="T42" fmla="*/ 301 w 354"/>
                <a:gd name="T43" fmla="*/ 629 h 633"/>
                <a:gd name="T44" fmla="*/ 317 w 354"/>
                <a:gd name="T45" fmla="*/ 617 h 633"/>
                <a:gd name="T46" fmla="*/ 318 w 354"/>
                <a:gd name="T47" fmla="*/ 601 h 633"/>
                <a:gd name="T48" fmla="*/ 309 w 354"/>
                <a:gd name="T49" fmla="*/ 585 h 633"/>
                <a:gd name="T50" fmla="*/ 273 w 354"/>
                <a:gd name="T51" fmla="*/ 556 h 633"/>
                <a:gd name="T52" fmla="*/ 255 w 354"/>
                <a:gd name="T53" fmla="*/ 530 h 633"/>
                <a:gd name="T54" fmla="*/ 253 w 354"/>
                <a:gd name="T55" fmla="*/ 496 h 633"/>
                <a:gd name="T56" fmla="*/ 266 w 354"/>
                <a:gd name="T57" fmla="*/ 456 h 633"/>
                <a:gd name="T58" fmla="*/ 302 w 354"/>
                <a:gd name="T59" fmla="*/ 394 h 633"/>
                <a:gd name="T60" fmla="*/ 323 w 354"/>
                <a:gd name="T61" fmla="*/ 355 h 633"/>
                <a:gd name="T62" fmla="*/ 335 w 354"/>
                <a:gd name="T63" fmla="*/ 308 h 633"/>
                <a:gd name="T64" fmla="*/ 338 w 354"/>
                <a:gd name="T65" fmla="*/ 256 h 633"/>
                <a:gd name="T66" fmla="*/ 349 w 354"/>
                <a:gd name="T67" fmla="*/ 196 h 633"/>
                <a:gd name="T68" fmla="*/ 334 w 354"/>
                <a:gd name="T69" fmla="*/ 160 h 633"/>
                <a:gd name="T70" fmla="*/ 307 w 354"/>
                <a:gd name="T71" fmla="*/ 141 h 633"/>
                <a:gd name="T72" fmla="*/ 278 w 354"/>
                <a:gd name="T73" fmla="*/ 107 h 633"/>
                <a:gd name="T74" fmla="*/ 259 w 354"/>
                <a:gd name="T75" fmla="*/ 97 h 633"/>
                <a:gd name="T76" fmla="*/ 242 w 354"/>
                <a:gd name="T77" fmla="*/ 96 h 633"/>
                <a:gd name="T78" fmla="*/ 225 w 354"/>
                <a:gd name="T79" fmla="*/ 95 h 633"/>
                <a:gd name="T80" fmla="*/ 218 w 354"/>
                <a:gd name="T81" fmla="*/ 80 h 633"/>
                <a:gd name="T82" fmla="*/ 215 w 354"/>
                <a:gd name="T83" fmla="*/ 41 h 633"/>
                <a:gd name="T84" fmla="*/ 205 w 354"/>
                <a:gd name="T85" fmla="*/ 16 h 633"/>
                <a:gd name="T86" fmla="*/ 182 w 354"/>
                <a:gd name="T87" fmla="*/ 4 h 633"/>
                <a:gd name="T88" fmla="*/ 95 w 354"/>
                <a:gd name="T89" fmla="*/ 5 h 633"/>
                <a:gd name="T90" fmla="*/ 75 w 354"/>
                <a:gd name="T91" fmla="*/ 5 h 633"/>
                <a:gd name="T92" fmla="*/ 40 w 354"/>
                <a:gd name="T93" fmla="*/ 1 h 633"/>
                <a:gd name="T94" fmla="*/ 26 w 354"/>
                <a:gd name="T95" fmla="*/ 1 h 633"/>
                <a:gd name="T96" fmla="*/ 24 w 354"/>
                <a:gd name="T97" fmla="*/ 5 h 633"/>
                <a:gd name="T98" fmla="*/ 28 w 354"/>
                <a:gd name="T99" fmla="*/ 39 h 633"/>
                <a:gd name="T100" fmla="*/ 34 w 354"/>
                <a:gd name="T101" fmla="*/ 69 h 633"/>
                <a:gd name="T102" fmla="*/ 34 w 354"/>
                <a:gd name="T103" fmla="*/ 104 h 633"/>
                <a:gd name="T104" fmla="*/ 22 w 354"/>
                <a:gd name="T105" fmla="*/ 120 h 633"/>
                <a:gd name="T106" fmla="*/ 5 w 354"/>
                <a:gd name="T107" fmla="*/ 125 h 63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54"/>
                <a:gd name="T163" fmla="*/ 0 h 633"/>
                <a:gd name="T164" fmla="*/ 354 w 354"/>
                <a:gd name="T165" fmla="*/ 633 h 63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54" h="633">
                  <a:moveTo>
                    <a:pt x="12" y="127"/>
                  </a:moveTo>
                  <a:lnTo>
                    <a:pt x="13" y="133"/>
                  </a:lnTo>
                  <a:lnTo>
                    <a:pt x="14" y="141"/>
                  </a:lnTo>
                  <a:lnTo>
                    <a:pt x="16" y="148"/>
                  </a:lnTo>
                  <a:lnTo>
                    <a:pt x="18" y="153"/>
                  </a:lnTo>
                  <a:lnTo>
                    <a:pt x="25" y="164"/>
                  </a:lnTo>
                  <a:lnTo>
                    <a:pt x="33" y="173"/>
                  </a:lnTo>
                  <a:lnTo>
                    <a:pt x="42" y="181"/>
                  </a:lnTo>
                  <a:lnTo>
                    <a:pt x="53" y="188"/>
                  </a:lnTo>
                  <a:lnTo>
                    <a:pt x="63" y="195"/>
                  </a:lnTo>
                  <a:lnTo>
                    <a:pt x="74" y="201"/>
                  </a:lnTo>
                  <a:lnTo>
                    <a:pt x="85" y="207"/>
                  </a:lnTo>
                  <a:lnTo>
                    <a:pt x="95" y="213"/>
                  </a:lnTo>
                  <a:lnTo>
                    <a:pt x="105" y="220"/>
                  </a:lnTo>
                  <a:lnTo>
                    <a:pt x="114" y="227"/>
                  </a:lnTo>
                  <a:lnTo>
                    <a:pt x="121" y="236"/>
                  </a:lnTo>
                  <a:lnTo>
                    <a:pt x="127" y="245"/>
                  </a:lnTo>
                  <a:lnTo>
                    <a:pt x="129" y="251"/>
                  </a:lnTo>
                  <a:lnTo>
                    <a:pt x="130" y="257"/>
                  </a:lnTo>
                  <a:lnTo>
                    <a:pt x="131" y="264"/>
                  </a:lnTo>
                  <a:lnTo>
                    <a:pt x="131" y="271"/>
                  </a:lnTo>
                  <a:lnTo>
                    <a:pt x="131" y="279"/>
                  </a:lnTo>
                  <a:lnTo>
                    <a:pt x="130" y="285"/>
                  </a:lnTo>
                  <a:lnTo>
                    <a:pt x="129" y="292"/>
                  </a:lnTo>
                  <a:lnTo>
                    <a:pt x="126" y="299"/>
                  </a:lnTo>
                  <a:lnTo>
                    <a:pt x="121" y="309"/>
                  </a:lnTo>
                  <a:lnTo>
                    <a:pt x="111" y="320"/>
                  </a:lnTo>
                  <a:lnTo>
                    <a:pt x="102" y="329"/>
                  </a:lnTo>
                  <a:lnTo>
                    <a:pt x="91" y="337"/>
                  </a:lnTo>
                  <a:lnTo>
                    <a:pt x="81" y="345"/>
                  </a:lnTo>
                  <a:lnTo>
                    <a:pt x="69" y="352"/>
                  </a:lnTo>
                  <a:lnTo>
                    <a:pt x="57" y="360"/>
                  </a:lnTo>
                  <a:lnTo>
                    <a:pt x="45" y="366"/>
                  </a:lnTo>
                  <a:lnTo>
                    <a:pt x="34" y="376"/>
                  </a:lnTo>
                  <a:lnTo>
                    <a:pt x="25" y="384"/>
                  </a:lnTo>
                  <a:lnTo>
                    <a:pt x="17" y="394"/>
                  </a:lnTo>
                  <a:lnTo>
                    <a:pt x="10" y="405"/>
                  </a:lnTo>
                  <a:lnTo>
                    <a:pt x="9" y="412"/>
                  </a:lnTo>
                  <a:lnTo>
                    <a:pt x="6" y="418"/>
                  </a:lnTo>
                  <a:lnTo>
                    <a:pt x="6" y="425"/>
                  </a:lnTo>
                  <a:lnTo>
                    <a:pt x="5" y="433"/>
                  </a:lnTo>
                  <a:lnTo>
                    <a:pt x="5" y="464"/>
                  </a:lnTo>
                  <a:lnTo>
                    <a:pt x="5" y="492"/>
                  </a:lnTo>
                  <a:lnTo>
                    <a:pt x="5" y="521"/>
                  </a:lnTo>
                  <a:lnTo>
                    <a:pt x="5" y="554"/>
                  </a:lnTo>
                  <a:lnTo>
                    <a:pt x="6" y="562"/>
                  </a:lnTo>
                  <a:lnTo>
                    <a:pt x="8" y="569"/>
                  </a:lnTo>
                  <a:lnTo>
                    <a:pt x="9" y="577"/>
                  </a:lnTo>
                  <a:lnTo>
                    <a:pt x="12" y="582"/>
                  </a:lnTo>
                  <a:lnTo>
                    <a:pt x="14" y="589"/>
                  </a:lnTo>
                  <a:lnTo>
                    <a:pt x="18" y="594"/>
                  </a:lnTo>
                  <a:lnTo>
                    <a:pt x="22" y="600"/>
                  </a:lnTo>
                  <a:lnTo>
                    <a:pt x="28" y="604"/>
                  </a:lnTo>
                  <a:lnTo>
                    <a:pt x="40" y="612"/>
                  </a:lnTo>
                  <a:lnTo>
                    <a:pt x="52" y="618"/>
                  </a:lnTo>
                  <a:lnTo>
                    <a:pt x="67" y="624"/>
                  </a:lnTo>
                  <a:lnTo>
                    <a:pt x="83" y="626"/>
                  </a:lnTo>
                  <a:lnTo>
                    <a:pt x="99" y="629"/>
                  </a:lnTo>
                  <a:lnTo>
                    <a:pt x="118" y="632"/>
                  </a:lnTo>
                  <a:lnTo>
                    <a:pt x="137" y="632"/>
                  </a:lnTo>
                  <a:lnTo>
                    <a:pt x="155" y="633"/>
                  </a:lnTo>
                  <a:lnTo>
                    <a:pt x="193" y="633"/>
                  </a:lnTo>
                  <a:lnTo>
                    <a:pt x="229" y="632"/>
                  </a:lnTo>
                  <a:lnTo>
                    <a:pt x="261" y="633"/>
                  </a:lnTo>
                  <a:lnTo>
                    <a:pt x="289" y="632"/>
                  </a:lnTo>
                  <a:lnTo>
                    <a:pt x="301" y="629"/>
                  </a:lnTo>
                  <a:lnTo>
                    <a:pt x="310" y="625"/>
                  </a:lnTo>
                  <a:lnTo>
                    <a:pt x="314" y="621"/>
                  </a:lnTo>
                  <a:lnTo>
                    <a:pt x="317" y="617"/>
                  </a:lnTo>
                  <a:lnTo>
                    <a:pt x="318" y="613"/>
                  </a:lnTo>
                  <a:lnTo>
                    <a:pt x="318" y="608"/>
                  </a:lnTo>
                  <a:lnTo>
                    <a:pt x="318" y="601"/>
                  </a:lnTo>
                  <a:lnTo>
                    <a:pt x="315" y="596"/>
                  </a:lnTo>
                  <a:lnTo>
                    <a:pt x="313" y="590"/>
                  </a:lnTo>
                  <a:lnTo>
                    <a:pt x="309" y="585"/>
                  </a:lnTo>
                  <a:lnTo>
                    <a:pt x="298" y="576"/>
                  </a:lnTo>
                  <a:lnTo>
                    <a:pt x="286" y="566"/>
                  </a:lnTo>
                  <a:lnTo>
                    <a:pt x="273" y="556"/>
                  </a:lnTo>
                  <a:lnTo>
                    <a:pt x="262" y="545"/>
                  </a:lnTo>
                  <a:lnTo>
                    <a:pt x="258" y="537"/>
                  </a:lnTo>
                  <a:lnTo>
                    <a:pt x="255" y="530"/>
                  </a:lnTo>
                  <a:lnTo>
                    <a:pt x="253" y="521"/>
                  </a:lnTo>
                  <a:lnTo>
                    <a:pt x="253" y="512"/>
                  </a:lnTo>
                  <a:lnTo>
                    <a:pt x="253" y="496"/>
                  </a:lnTo>
                  <a:lnTo>
                    <a:pt x="255" y="482"/>
                  </a:lnTo>
                  <a:lnTo>
                    <a:pt x="259" y="469"/>
                  </a:lnTo>
                  <a:lnTo>
                    <a:pt x="266" y="456"/>
                  </a:lnTo>
                  <a:lnTo>
                    <a:pt x="279" y="430"/>
                  </a:lnTo>
                  <a:lnTo>
                    <a:pt x="294" y="406"/>
                  </a:lnTo>
                  <a:lnTo>
                    <a:pt x="302" y="394"/>
                  </a:lnTo>
                  <a:lnTo>
                    <a:pt x="310" y="382"/>
                  </a:lnTo>
                  <a:lnTo>
                    <a:pt x="317" y="369"/>
                  </a:lnTo>
                  <a:lnTo>
                    <a:pt x="323" y="355"/>
                  </a:lnTo>
                  <a:lnTo>
                    <a:pt x="329" y="340"/>
                  </a:lnTo>
                  <a:lnTo>
                    <a:pt x="333" y="324"/>
                  </a:lnTo>
                  <a:lnTo>
                    <a:pt x="335" y="308"/>
                  </a:lnTo>
                  <a:lnTo>
                    <a:pt x="337" y="289"/>
                  </a:lnTo>
                  <a:lnTo>
                    <a:pt x="337" y="272"/>
                  </a:lnTo>
                  <a:lnTo>
                    <a:pt x="338" y="256"/>
                  </a:lnTo>
                  <a:lnTo>
                    <a:pt x="341" y="240"/>
                  </a:lnTo>
                  <a:lnTo>
                    <a:pt x="343" y="225"/>
                  </a:lnTo>
                  <a:lnTo>
                    <a:pt x="349" y="196"/>
                  </a:lnTo>
                  <a:lnTo>
                    <a:pt x="354" y="163"/>
                  </a:lnTo>
                  <a:lnTo>
                    <a:pt x="343" y="161"/>
                  </a:lnTo>
                  <a:lnTo>
                    <a:pt x="334" y="160"/>
                  </a:lnTo>
                  <a:lnTo>
                    <a:pt x="326" y="156"/>
                  </a:lnTo>
                  <a:lnTo>
                    <a:pt x="319" y="152"/>
                  </a:lnTo>
                  <a:lnTo>
                    <a:pt x="307" y="141"/>
                  </a:lnTo>
                  <a:lnTo>
                    <a:pt x="297" y="129"/>
                  </a:lnTo>
                  <a:lnTo>
                    <a:pt x="287" y="117"/>
                  </a:lnTo>
                  <a:lnTo>
                    <a:pt x="278" y="107"/>
                  </a:lnTo>
                  <a:lnTo>
                    <a:pt x="273" y="103"/>
                  </a:lnTo>
                  <a:lnTo>
                    <a:pt x="266" y="99"/>
                  </a:lnTo>
                  <a:lnTo>
                    <a:pt x="259" y="97"/>
                  </a:lnTo>
                  <a:lnTo>
                    <a:pt x="253" y="96"/>
                  </a:lnTo>
                  <a:lnTo>
                    <a:pt x="245" y="96"/>
                  </a:lnTo>
                  <a:lnTo>
                    <a:pt x="242" y="96"/>
                  </a:lnTo>
                  <a:lnTo>
                    <a:pt x="239" y="96"/>
                  </a:lnTo>
                  <a:lnTo>
                    <a:pt x="229" y="96"/>
                  </a:lnTo>
                  <a:lnTo>
                    <a:pt x="225" y="95"/>
                  </a:lnTo>
                  <a:lnTo>
                    <a:pt x="221" y="91"/>
                  </a:lnTo>
                  <a:lnTo>
                    <a:pt x="219" y="87"/>
                  </a:lnTo>
                  <a:lnTo>
                    <a:pt x="218" y="80"/>
                  </a:lnTo>
                  <a:lnTo>
                    <a:pt x="217" y="65"/>
                  </a:lnTo>
                  <a:lnTo>
                    <a:pt x="217" y="55"/>
                  </a:lnTo>
                  <a:lnTo>
                    <a:pt x="215" y="41"/>
                  </a:lnTo>
                  <a:lnTo>
                    <a:pt x="213" y="31"/>
                  </a:lnTo>
                  <a:lnTo>
                    <a:pt x="209" y="23"/>
                  </a:lnTo>
                  <a:lnTo>
                    <a:pt x="205" y="16"/>
                  </a:lnTo>
                  <a:lnTo>
                    <a:pt x="198" y="11"/>
                  </a:lnTo>
                  <a:lnTo>
                    <a:pt x="190" y="7"/>
                  </a:lnTo>
                  <a:lnTo>
                    <a:pt x="182" y="4"/>
                  </a:lnTo>
                  <a:lnTo>
                    <a:pt x="174" y="3"/>
                  </a:lnTo>
                  <a:lnTo>
                    <a:pt x="135" y="3"/>
                  </a:lnTo>
                  <a:lnTo>
                    <a:pt x="95" y="5"/>
                  </a:lnTo>
                  <a:lnTo>
                    <a:pt x="86" y="5"/>
                  </a:lnTo>
                  <a:lnTo>
                    <a:pt x="81" y="5"/>
                  </a:lnTo>
                  <a:lnTo>
                    <a:pt x="75" y="5"/>
                  </a:lnTo>
                  <a:lnTo>
                    <a:pt x="66" y="5"/>
                  </a:lnTo>
                  <a:lnTo>
                    <a:pt x="54" y="4"/>
                  </a:lnTo>
                  <a:lnTo>
                    <a:pt x="40" y="1"/>
                  </a:lnTo>
                  <a:lnTo>
                    <a:pt x="34" y="0"/>
                  </a:lnTo>
                  <a:lnTo>
                    <a:pt x="29" y="1"/>
                  </a:lnTo>
                  <a:lnTo>
                    <a:pt x="26" y="1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5"/>
                  </a:lnTo>
                  <a:lnTo>
                    <a:pt x="24" y="19"/>
                  </a:lnTo>
                  <a:lnTo>
                    <a:pt x="25" y="29"/>
                  </a:lnTo>
                  <a:lnTo>
                    <a:pt x="28" y="39"/>
                  </a:lnTo>
                  <a:lnTo>
                    <a:pt x="29" y="49"/>
                  </a:lnTo>
                  <a:lnTo>
                    <a:pt x="32" y="59"/>
                  </a:lnTo>
                  <a:lnTo>
                    <a:pt x="34" y="69"/>
                  </a:lnTo>
                  <a:lnTo>
                    <a:pt x="36" y="81"/>
                  </a:lnTo>
                  <a:lnTo>
                    <a:pt x="36" y="96"/>
                  </a:lnTo>
                  <a:lnTo>
                    <a:pt x="34" y="104"/>
                  </a:lnTo>
                  <a:lnTo>
                    <a:pt x="32" y="111"/>
                  </a:lnTo>
                  <a:lnTo>
                    <a:pt x="28" y="116"/>
                  </a:lnTo>
                  <a:lnTo>
                    <a:pt x="22" y="120"/>
                  </a:lnTo>
                  <a:lnTo>
                    <a:pt x="16" y="123"/>
                  </a:lnTo>
                  <a:lnTo>
                    <a:pt x="10" y="125"/>
                  </a:lnTo>
                  <a:lnTo>
                    <a:pt x="5" y="125"/>
                  </a:lnTo>
                  <a:lnTo>
                    <a:pt x="0" y="127"/>
                  </a:lnTo>
                  <a:lnTo>
                    <a:pt x="12" y="127"/>
                  </a:lnTo>
                  <a:close/>
                </a:path>
              </a:pathLst>
            </a:custGeom>
            <a:solidFill>
              <a:srgbClr val="FF99CC"/>
            </a:solidFill>
            <a:ln w="3175" cap="flat" cmpd="sng">
              <a:solidFill>
                <a:srgbClr val="9966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grpSp>
        <p:nvGrpSpPr>
          <p:cNvPr id="117814" name="Group 80"/>
          <p:cNvGrpSpPr>
            <a:grpSpLocks noChangeAspect="1"/>
          </p:cNvGrpSpPr>
          <p:nvPr/>
        </p:nvGrpSpPr>
        <p:grpSpPr bwMode="auto">
          <a:xfrm>
            <a:off x="3063875" y="1800225"/>
            <a:ext cx="2516188" cy="2662238"/>
            <a:chOff x="1538" y="1983"/>
            <a:chExt cx="1225" cy="1401"/>
          </a:xfrm>
        </p:grpSpPr>
        <p:sp>
          <p:nvSpPr>
            <p:cNvPr id="117922" name="Freeform 81"/>
            <p:cNvSpPr>
              <a:spLocks noChangeAspect="1"/>
            </p:cNvSpPr>
            <p:nvPr/>
          </p:nvSpPr>
          <p:spPr bwMode="auto">
            <a:xfrm>
              <a:off x="1604" y="2678"/>
              <a:ext cx="379" cy="462"/>
            </a:xfrm>
            <a:custGeom>
              <a:avLst/>
              <a:gdLst>
                <a:gd name="T0" fmla="*/ 745 w 1241"/>
                <a:gd name="T1" fmla="*/ 200 h 1511"/>
                <a:gd name="T2" fmla="*/ 635 w 1241"/>
                <a:gd name="T3" fmla="*/ 406 h 1511"/>
                <a:gd name="T4" fmla="*/ 566 w 1241"/>
                <a:gd name="T5" fmla="*/ 462 h 1511"/>
                <a:gd name="T6" fmla="*/ 487 w 1241"/>
                <a:gd name="T7" fmla="*/ 490 h 1511"/>
                <a:gd name="T8" fmla="*/ 464 w 1241"/>
                <a:gd name="T9" fmla="*/ 541 h 1511"/>
                <a:gd name="T10" fmla="*/ 490 w 1241"/>
                <a:gd name="T11" fmla="*/ 602 h 1511"/>
                <a:gd name="T12" fmla="*/ 500 w 1241"/>
                <a:gd name="T13" fmla="*/ 644 h 1511"/>
                <a:gd name="T14" fmla="*/ 476 w 1241"/>
                <a:gd name="T15" fmla="*/ 682 h 1511"/>
                <a:gd name="T16" fmla="*/ 466 w 1241"/>
                <a:gd name="T17" fmla="*/ 717 h 1511"/>
                <a:gd name="T18" fmla="*/ 487 w 1241"/>
                <a:gd name="T19" fmla="*/ 757 h 1511"/>
                <a:gd name="T20" fmla="*/ 472 w 1241"/>
                <a:gd name="T21" fmla="*/ 809 h 1511"/>
                <a:gd name="T22" fmla="*/ 422 w 1241"/>
                <a:gd name="T23" fmla="*/ 841 h 1511"/>
                <a:gd name="T24" fmla="*/ 344 w 1241"/>
                <a:gd name="T25" fmla="*/ 858 h 1511"/>
                <a:gd name="T26" fmla="*/ 326 w 1241"/>
                <a:gd name="T27" fmla="*/ 915 h 1511"/>
                <a:gd name="T28" fmla="*/ 286 w 1241"/>
                <a:gd name="T29" fmla="*/ 943 h 1511"/>
                <a:gd name="T30" fmla="*/ 215 w 1241"/>
                <a:gd name="T31" fmla="*/ 939 h 1511"/>
                <a:gd name="T32" fmla="*/ 168 w 1241"/>
                <a:gd name="T33" fmla="*/ 1002 h 1511"/>
                <a:gd name="T34" fmla="*/ 112 w 1241"/>
                <a:gd name="T35" fmla="*/ 1037 h 1511"/>
                <a:gd name="T36" fmla="*/ 62 w 1241"/>
                <a:gd name="T37" fmla="*/ 1050 h 1511"/>
                <a:gd name="T38" fmla="*/ 16 w 1241"/>
                <a:gd name="T39" fmla="*/ 1117 h 1511"/>
                <a:gd name="T40" fmla="*/ 2 w 1241"/>
                <a:gd name="T41" fmla="*/ 1190 h 1511"/>
                <a:gd name="T42" fmla="*/ 54 w 1241"/>
                <a:gd name="T43" fmla="*/ 1251 h 1511"/>
                <a:gd name="T44" fmla="*/ 139 w 1241"/>
                <a:gd name="T45" fmla="*/ 1299 h 1511"/>
                <a:gd name="T46" fmla="*/ 200 w 1241"/>
                <a:gd name="T47" fmla="*/ 1294 h 1511"/>
                <a:gd name="T48" fmla="*/ 256 w 1241"/>
                <a:gd name="T49" fmla="*/ 1295 h 1511"/>
                <a:gd name="T50" fmla="*/ 326 w 1241"/>
                <a:gd name="T51" fmla="*/ 1338 h 1511"/>
                <a:gd name="T52" fmla="*/ 390 w 1241"/>
                <a:gd name="T53" fmla="*/ 1391 h 1511"/>
                <a:gd name="T54" fmla="*/ 476 w 1241"/>
                <a:gd name="T55" fmla="*/ 1398 h 1511"/>
                <a:gd name="T56" fmla="*/ 519 w 1241"/>
                <a:gd name="T57" fmla="*/ 1423 h 1511"/>
                <a:gd name="T58" fmla="*/ 560 w 1241"/>
                <a:gd name="T59" fmla="*/ 1456 h 1511"/>
                <a:gd name="T60" fmla="*/ 606 w 1241"/>
                <a:gd name="T61" fmla="*/ 1444 h 1511"/>
                <a:gd name="T62" fmla="*/ 644 w 1241"/>
                <a:gd name="T63" fmla="*/ 1415 h 1511"/>
                <a:gd name="T64" fmla="*/ 733 w 1241"/>
                <a:gd name="T65" fmla="*/ 1446 h 1511"/>
                <a:gd name="T66" fmla="*/ 847 w 1241"/>
                <a:gd name="T67" fmla="*/ 1511 h 1511"/>
                <a:gd name="T68" fmla="*/ 884 w 1241"/>
                <a:gd name="T69" fmla="*/ 1498 h 1511"/>
                <a:gd name="T70" fmla="*/ 923 w 1241"/>
                <a:gd name="T71" fmla="*/ 1470 h 1511"/>
                <a:gd name="T72" fmla="*/ 969 w 1241"/>
                <a:gd name="T73" fmla="*/ 1482 h 1511"/>
                <a:gd name="T74" fmla="*/ 1008 w 1241"/>
                <a:gd name="T75" fmla="*/ 1466 h 1511"/>
                <a:gd name="T76" fmla="*/ 1000 w 1241"/>
                <a:gd name="T77" fmla="*/ 1387 h 1511"/>
                <a:gd name="T78" fmla="*/ 1055 w 1241"/>
                <a:gd name="T79" fmla="*/ 1281 h 1511"/>
                <a:gd name="T80" fmla="*/ 1225 w 1241"/>
                <a:gd name="T81" fmla="*/ 1231 h 1511"/>
                <a:gd name="T82" fmla="*/ 1231 w 1241"/>
                <a:gd name="T83" fmla="*/ 1027 h 1511"/>
                <a:gd name="T84" fmla="*/ 1195 w 1241"/>
                <a:gd name="T85" fmla="*/ 902 h 1511"/>
                <a:gd name="T86" fmla="*/ 1104 w 1241"/>
                <a:gd name="T87" fmla="*/ 851 h 1511"/>
                <a:gd name="T88" fmla="*/ 1077 w 1241"/>
                <a:gd name="T89" fmla="*/ 801 h 1511"/>
                <a:gd name="T90" fmla="*/ 1091 w 1241"/>
                <a:gd name="T91" fmla="*/ 712 h 1511"/>
                <a:gd name="T92" fmla="*/ 1081 w 1241"/>
                <a:gd name="T93" fmla="*/ 557 h 1511"/>
                <a:gd name="T94" fmla="*/ 1076 w 1241"/>
                <a:gd name="T95" fmla="*/ 438 h 1511"/>
                <a:gd name="T96" fmla="*/ 1091 w 1241"/>
                <a:gd name="T97" fmla="*/ 368 h 1511"/>
                <a:gd name="T98" fmla="*/ 1071 w 1241"/>
                <a:gd name="T99" fmla="*/ 314 h 1511"/>
                <a:gd name="T100" fmla="*/ 1000 w 1241"/>
                <a:gd name="T101" fmla="*/ 205 h 1511"/>
                <a:gd name="T102" fmla="*/ 904 w 1241"/>
                <a:gd name="T103" fmla="*/ 109 h 1511"/>
                <a:gd name="T104" fmla="*/ 853 w 1241"/>
                <a:gd name="T105" fmla="*/ 21 h 151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41"/>
                <a:gd name="T160" fmla="*/ 0 h 1511"/>
                <a:gd name="T161" fmla="*/ 1241 w 1241"/>
                <a:gd name="T162" fmla="*/ 1511 h 151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41" h="1511">
                  <a:moveTo>
                    <a:pt x="832" y="12"/>
                  </a:moveTo>
                  <a:lnTo>
                    <a:pt x="816" y="49"/>
                  </a:lnTo>
                  <a:lnTo>
                    <a:pt x="799" y="87"/>
                  </a:lnTo>
                  <a:lnTo>
                    <a:pt x="781" y="124"/>
                  </a:lnTo>
                  <a:lnTo>
                    <a:pt x="764" y="163"/>
                  </a:lnTo>
                  <a:lnTo>
                    <a:pt x="745" y="200"/>
                  </a:lnTo>
                  <a:lnTo>
                    <a:pt x="727" y="237"/>
                  </a:lnTo>
                  <a:lnTo>
                    <a:pt x="707" y="273"/>
                  </a:lnTo>
                  <a:lnTo>
                    <a:pt x="687" y="308"/>
                  </a:lnTo>
                  <a:lnTo>
                    <a:pt x="667" y="350"/>
                  </a:lnTo>
                  <a:lnTo>
                    <a:pt x="646" y="389"/>
                  </a:lnTo>
                  <a:lnTo>
                    <a:pt x="635" y="406"/>
                  </a:lnTo>
                  <a:lnTo>
                    <a:pt x="622" y="422"/>
                  </a:lnTo>
                  <a:lnTo>
                    <a:pt x="608" y="438"/>
                  </a:lnTo>
                  <a:lnTo>
                    <a:pt x="591" y="452"/>
                  </a:lnTo>
                  <a:lnTo>
                    <a:pt x="583" y="456"/>
                  </a:lnTo>
                  <a:lnTo>
                    <a:pt x="575" y="460"/>
                  </a:lnTo>
                  <a:lnTo>
                    <a:pt x="566" y="462"/>
                  </a:lnTo>
                  <a:lnTo>
                    <a:pt x="556" y="466"/>
                  </a:lnTo>
                  <a:lnTo>
                    <a:pt x="535" y="472"/>
                  </a:lnTo>
                  <a:lnTo>
                    <a:pt x="514" y="477"/>
                  </a:lnTo>
                  <a:lnTo>
                    <a:pt x="504" y="481"/>
                  </a:lnTo>
                  <a:lnTo>
                    <a:pt x="495" y="485"/>
                  </a:lnTo>
                  <a:lnTo>
                    <a:pt x="487" y="490"/>
                  </a:lnTo>
                  <a:lnTo>
                    <a:pt x="479" y="496"/>
                  </a:lnTo>
                  <a:lnTo>
                    <a:pt x="474" y="502"/>
                  </a:lnTo>
                  <a:lnTo>
                    <a:pt x="468" y="510"/>
                  </a:lnTo>
                  <a:lnTo>
                    <a:pt x="466" y="520"/>
                  </a:lnTo>
                  <a:lnTo>
                    <a:pt x="464" y="530"/>
                  </a:lnTo>
                  <a:lnTo>
                    <a:pt x="464" y="541"/>
                  </a:lnTo>
                  <a:lnTo>
                    <a:pt x="466" y="550"/>
                  </a:lnTo>
                  <a:lnTo>
                    <a:pt x="468" y="558"/>
                  </a:lnTo>
                  <a:lnTo>
                    <a:pt x="470" y="566"/>
                  </a:lnTo>
                  <a:lnTo>
                    <a:pt x="476" y="580"/>
                  </a:lnTo>
                  <a:lnTo>
                    <a:pt x="483" y="592"/>
                  </a:lnTo>
                  <a:lnTo>
                    <a:pt x="490" y="602"/>
                  </a:lnTo>
                  <a:lnTo>
                    <a:pt x="495" y="613"/>
                  </a:lnTo>
                  <a:lnTo>
                    <a:pt x="498" y="618"/>
                  </a:lnTo>
                  <a:lnTo>
                    <a:pt x="499" y="625"/>
                  </a:lnTo>
                  <a:lnTo>
                    <a:pt x="500" y="632"/>
                  </a:lnTo>
                  <a:lnTo>
                    <a:pt x="500" y="638"/>
                  </a:lnTo>
                  <a:lnTo>
                    <a:pt x="500" y="644"/>
                  </a:lnTo>
                  <a:lnTo>
                    <a:pt x="499" y="649"/>
                  </a:lnTo>
                  <a:lnTo>
                    <a:pt x="498" y="654"/>
                  </a:lnTo>
                  <a:lnTo>
                    <a:pt x="495" y="658"/>
                  </a:lnTo>
                  <a:lnTo>
                    <a:pt x="490" y="666"/>
                  </a:lnTo>
                  <a:lnTo>
                    <a:pt x="483" y="674"/>
                  </a:lnTo>
                  <a:lnTo>
                    <a:pt x="476" y="682"/>
                  </a:lnTo>
                  <a:lnTo>
                    <a:pt x="470" y="692"/>
                  </a:lnTo>
                  <a:lnTo>
                    <a:pt x="468" y="696"/>
                  </a:lnTo>
                  <a:lnTo>
                    <a:pt x="466" y="701"/>
                  </a:lnTo>
                  <a:lnTo>
                    <a:pt x="464" y="705"/>
                  </a:lnTo>
                  <a:lnTo>
                    <a:pt x="464" y="710"/>
                  </a:lnTo>
                  <a:lnTo>
                    <a:pt x="466" y="717"/>
                  </a:lnTo>
                  <a:lnTo>
                    <a:pt x="468" y="724"/>
                  </a:lnTo>
                  <a:lnTo>
                    <a:pt x="472" y="730"/>
                  </a:lnTo>
                  <a:lnTo>
                    <a:pt x="476" y="736"/>
                  </a:lnTo>
                  <a:lnTo>
                    <a:pt x="480" y="742"/>
                  </a:lnTo>
                  <a:lnTo>
                    <a:pt x="484" y="749"/>
                  </a:lnTo>
                  <a:lnTo>
                    <a:pt x="487" y="757"/>
                  </a:lnTo>
                  <a:lnTo>
                    <a:pt x="488" y="765"/>
                  </a:lnTo>
                  <a:lnTo>
                    <a:pt x="488" y="776"/>
                  </a:lnTo>
                  <a:lnTo>
                    <a:pt x="486" y="785"/>
                  </a:lnTo>
                  <a:lnTo>
                    <a:pt x="482" y="793"/>
                  </a:lnTo>
                  <a:lnTo>
                    <a:pt x="478" y="801"/>
                  </a:lnTo>
                  <a:lnTo>
                    <a:pt x="472" y="809"/>
                  </a:lnTo>
                  <a:lnTo>
                    <a:pt x="466" y="815"/>
                  </a:lnTo>
                  <a:lnTo>
                    <a:pt x="458" y="822"/>
                  </a:lnTo>
                  <a:lnTo>
                    <a:pt x="450" y="827"/>
                  </a:lnTo>
                  <a:lnTo>
                    <a:pt x="440" y="833"/>
                  </a:lnTo>
                  <a:lnTo>
                    <a:pt x="431" y="837"/>
                  </a:lnTo>
                  <a:lnTo>
                    <a:pt x="422" y="841"/>
                  </a:lnTo>
                  <a:lnTo>
                    <a:pt x="412" y="843"/>
                  </a:lnTo>
                  <a:lnTo>
                    <a:pt x="392" y="847"/>
                  </a:lnTo>
                  <a:lnTo>
                    <a:pt x="374" y="849"/>
                  </a:lnTo>
                  <a:lnTo>
                    <a:pt x="362" y="850"/>
                  </a:lnTo>
                  <a:lnTo>
                    <a:pt x="352" y="853"/>
                  </a:lnTo>
                  <a:lnTo>
                    <a:pt x="344" y="858"/>
                  </a:lnTo>
                  <a:lnTo>
                    <a:pt x="339" y="865"/>
                  </a:lnTo>
                  <a:lnTo>
                    <a:pt x="335" y="871"/>
                  </a:lnTo>
                  <a:lnTo>
                    <a:pt x="332" y="879"/>
                  </a:lnTo>
                  <a:lnTo>
                    <a:pt x="330" y="889"/>
                  </a:lnTo>
                  <a:lnTo>
                    <a:pt x="328" y="898"/>
                  </a:lnTo>
                  <a:lnTo>
                    <a:pt x="326" y="915"/>
                  </a:lnTo>
                  <a:lnTo>
                    <a:pt x="320" y="930"/>
                  </a:lnTo>
                  <a:lnTo>
                    <a:pt x="318" y="937"/>
                  </a:lnTo>
                  <a:lnTo>
                    <a:pt x="312" y="942"/>
                  </a:lnTo>
                  <a:lnTo>
                    <a:pt x="304" y="945"/>
                  </a:lnTo>
                  <a:lnTo>
                    <a:pt x="296" y="946"/>
                  </a:lnTo>
                  <a:lnTo>
                    <a:pt x="286" y="943"/>
                  </a:lnTo>
                  <a:lnTo>
                    <a:pt x="274" y="939"/>
                  </a:lnTo>
                  <a:lnTo>
                    <a:pt x="259" y="935"/>
                  </a:lnTo>
                  <a:lnTo>
                    <a:pt x="242" y="934"/>
                  </a:lnTo>
                  <a:lnTo>
                    <a:pt x="232" y="934"/>
                  </a:lnTo>
                  <a:lnTo>
                    <a:pt x="223" y="937"/>
                  </a:lnTo>
                  <a:lnTo>
                    <a:pt x="215" y="939"/>
                  </a:lnTo>
                  <a:lnTo>
                    <a:pt x="208" y="945"/>
                  </a:lnTo>
                  <a:lnTo>
                    <a:pt x="202" y="950"/>
                  </a:lnTo>
                  <a:lnTo>
                    <a:pt x="195" y="957"/>
                  </a:lnTo>
                  <a:lnTo>
                    <a:pt x="190" y="963"/>
                  </a:lnTo>
                  <a:lnTo>
                    <a:pt x="186" y="970"/>
                  </a:lnTo>
                  <a:lnTo>
                    <a:pt x="168" y="1002"/>
                  </a:lnTo>
                  <a:lnTo>
                    <a:pt x="151" y="1030"/>
                  </a:lnTo>
                  <a:lnTo>
                    <a:pt x="144" y="1035"/>
                  </a:lnTo>
                  <a:lnTo>
                    <a:pt x="136" y="1038"/>
                  </a:lnTo>
                  <a:lnTo>
                    <a:pt x="128" y="1038"/>
                  </a:lnTo>
                  <a:lnTo>
                    <a:pt x="120" y="1038"/>
                  </a:lnTo>
                  <a:lnTo>
                    <a:pt x="112" y="1037"/>
                  </a:lnTo>
                  <a:lnTo>
                    <a:pt x="103" y="1035"/>
                  </a:lnTo>
                  <a:lnTo>
                    <a:pt x="94" y="1034"/>
                  </a:lnTo>
                  <a:lnTo>
                    <a:pt x="86" y="1035"/>
                  </a:lnTo>
                  <a:lnTo>
                    <a:pt x="78" y="1039"/>
                  </a:lnTo>
                  <a:lnTo>
                    <a:pt x="70" y="1043"/>
                  </a:lnTo>
                  <a:lnTo>
                    <a:pt x="62" y="1050"/>
                  </a:lnTo>
                  <a:lnTo>
                    <a:pt x="54" y="1057"/>
                  </a:lnTo>
                  <a:lnTo>
                    <a:pt x="47" y="1065"/>
                  </a:lnTo>
                  <a:lnTo>
                    <a:pt x="40" y="1074"/>
                  </a:lnTo>
                  <a:lnTo>
                    <a:pt x="34" y="1085"/>
                  </a:lnTo>
                  <a:lnTo>
                    <a:pt x="27" y="1094"/>
                  </a:lnTo>
                  <a:lnTo>
                    <a:pt x="16" y="1117"/>
                  </a:lnTo>
                  <a:lnTo>
                    <a:pt x="8" y="1139"/>
                  </a:lnTo>
                  <a:lnTo>
                    <a:pt x="4" y="1150"/>
                  </a:lnTo>
                  <a:lnTo>
                    <a:pt x="3" y="1161"/>
                  </a:lnTo>
                  <a:lnTo>
                    <a:pt x="2" y="1171"/>
                  </a:lnTo>
                  <a:lnTo>
                    <a:pt x="0" y="1181"/>
                  </a:lnTo>
                  <a:lnTo>
                    <a:pt x="2" y="1190"/>
                  </a:lnTo>
                  <a:lnTo>
                    <a:pt x="6" y="1199"/>
                  </a:lnTo>
                  <a:lnTo>
                    <a:pt x="12" y="1210"/>
                  </a:lnTo>
                  <a:lnTo>
                    <a:pt x="20" y="1221"/>
                  </a:lnTo>
                  <a:lnTo>
                    <a:pt x="30" y="1231"/>
                  </a:lnTo>
                  <a:lnTo>
                    <a:pt x="42" y="1242"/>
                  </a:lnTo>
                  <a:lnTo>
                    <a:pt x="54" y="1251"/>
                  </a:lnTo>
                  <a:lnTo>
                    <a:pt x="68" y="1262"/>
                  </a:lnTo>
                  <a:lnTo>
                    <a:pt x="82" y="1271"/>
                  </a:lnTo>
                  <a:lnTo>
                    <a:pt x="96" y="1279"/>
                  </a:lnTo>
                  <a:lnTo>
                    <a:pt x="111" y="1287"/>
                  </a:lnTo>
                  <a:lnTo>
                    <a:pt x="126" y="1294"/>
                  </a:lnTo>
                  <a:lnTo>
                    <a:pt x="139" y="1299"/>
                  </a:lnTo>
                  <a:lnTo>
                    <a:pt x="152" y="1303"/>
                  </a:lnTo>
                  <a:lnTo>
                    <a:pt x="164" y="1306"/>
                  </a:lnTo>
                  <a:lnTo>
                    <a:pt x="175" y="1307"/>
                  </a:lnTo>
                  <a:lnTo>
                    <a:pt x="184" y="1305"/>
                  </a:lnTo>
                  <a:lnTo>
                    <a:pt x="195" y="1298"/>
                  </a:lnTo>
                  <a:lnTo>
                    <a:pt x="200" y="1294"/>
                  </a:lnTo>
                  <a:lnTo>
                    <a:pt x="207" y="1291"/>
                  </a:lnTo>
                  <a:lnTo>
                    <a:pt x="215" y="1290"/>
                  </a:lnTo>
                  <a:lnTo>
                    <a:pt x="223" y="1289"/>
                  </a:lnTo>
                  <a:lnTo>
                    <a:pt x="235" y="1290"/>
                  </a:lnTo>
                  <a:lnTo>
                    <a:pt x="246" y="1291"/>
                  </a:lnTo>
                  <a:lnTo>
                    <a:pt x="256" y="1295"/>
                  </a:lnTo>
                  <a:lnTo>
                    <a:pt x="267" y="1299"/>
                  </a:lnTo>
                  <a:lnTo>
                    <a:pt x="278" y="1303"/>
                  </a:lnTo>
                  <a:lnTo>
                    <a:pt x="288" y="1310"/>
                  </a:lnTo>
                  <a:lnTo>
                    <a:pt x="298" y="1315"/>
                  </a:lnTo>
                  <a:lnTo>
                    <a:pt x="307" y="1323"/>
                  </a:lnTo>
                  <a:lnTo>
                    <a:pt x="326" y="1338"/>
                  </a:lnTo>
                  <a:lnTo>
                    <a:pt x="342" y="1353"/>
                  </a:lnTo>
                  <a:lnTo>
                    <a:pt x="356" y="1367"/>
                  </a:lnTo>
                  <a:lnTo>
                    <a:pt x="368" y="1379"/>
                  </a:lnTo>
                  <a:lnTo>
                    <a:pt x="375" y="1384"/>
                  </a:lnTo>
                  <a:lnTo>
                    <a:pt x="382" y="1388"/>
                  </a:lnTo>
                  <a:lnTo>
                    <a:pt x="390" y="1391"/>
                  </a:lnTo>
                  <a:lnTo>
                    <a:pt x="396" y="1392"/>
                  </a:lnTo>
                  <a:lnTo>
                    <a:pt x="411" y="1395"/>
                  </a:lnTo>
                  <a:lnTo>
                    <a:pt x="427" y="1395"/>
                  </a:lnTo>
                  <a:lnTo>
                    <a:pt x="443" y="1395"/>
                  </a:lnTo>
                  <a:lnTo>
                    <a:pt x="459" y="1396"/>
                  </a:lnTo>
                  <a:lnTo>
                    <a:pt x="476" y="1398"/>
                  </a:lnTo>
                  <a:lnTo>
                    <a:pt x="495" y="1403"/>
                  </a:lnTo>
                  <a:lnTo>
                    <a:pt x="499" y="1404"/>
                  </a:lnTo>
                  <a:lnTo>
                    <a:pt x="503" y="1407"/>
                  </a:lnTo>
                  <a:lnTo>
                    <a:pt x="507" y="1410"/>
                  </a:lnTo>
                  <a:lnTo>
                    <a:pt x="511" y="1414"/>
                  </a:lnTo>
                  <a:lnTo>
                    <a:pt x="519" y="1423"/>
                  </a:lnTo>
                  <a:lnTo>
                    <a:pt x="526" y="1432"/>
                  </a:lnTo>
                  <a:lnTo>
                    <a:pt x="535" y="1442"/>
                  </a:lnTo>
                  <a:lnTo>
                    <a:pt x="544" y="1450"/>
                  </a:lnTo>
                  <a:lnTo>
                    <a:pt x="548" y="1452"/>
                  </a:lnTo>
                  <a:lnTo>
                    <a:pt x="555" y="1455"/>
                  </a:lnTo>
                  <a:lnTo>
                    <a:pt x="560" y="1456"/>
                  </a:lnTo>
                  <a:lnTo>
                    <a:pt x="567" y="1458"/>
                  </a:lnTo>
                  <a:lnTo>
                    <a:pt x="575" y="1456"/>
                  </a:lnTo>
                  <a:lnTo>
                    <a:pt x="583" y="1455"/>
                  </a:lnTo>
                  <a:lnTo>
                    <a:pt x="590" y="1454"/>
                  </a:lnTo>
                  <a:lnTo>
                    <a:pt x="595" y="1451"/>
                  </a:lnTo>
                  <a:lnTo>
                    <a:pt x="606" y="1444"/>
                  </a:lnTo>
                  <a:lnTo>
                    <a:pt x="614" y="1436"/>
                  </a:lnTo>
                  <a:lnTo>
                    <a:pt x="622" y="1428"/>
                  </a:lnTo>
                  <a:lnTo>
                    <a:pt x="630" y="1422"/>
                  </a:lnTo>
                  <a:lnTo>
                    <a:pt x="634" y="1419"/>
                  </a:lnTo>
                  <a:lnTo>
                    <a:pt x="639" y="1416"/>
                  </a:lnTo>
                  <a:lnTo>
                    <a:pt x="644" y="1415"/>
                  </a:lnTo>
                  <a:lnTo>
                    <a:pt x="651" y="1415"/>
                  </a:lnTo>
                  <a:lnTo>
                    <a:pt x="664" y="1416"/>
                  </a:lnTo>
                  <a:lnTo>
                    <a:pt x="678" y="1419"/>
                  </a:lnTo>
                  <a:lnTo>
                    <a:pt x="691" y="1424"/>
                  </a:lnTo>
                  <a:lnTo>
                    <a:pt x="705" y="1430"/>
                  </a:lnTo>
                  <a:lnTo>
                    <a:pt x="733" y="1446"/>
                  </a:lnTo>
                  <a:lnTo>
                    <a:pt x="763" y="1463"/>
                  </a:lnTo>
                  <a:lnTo>
                    <a:pt x="789" y="1480"/>
                  </a:lnTo>
                  <a:lnTo>
                    <a:pt x="815" y="1496"/>
                  </a:lnTo>
                  <a:lnTo>
                    <a:pt x="827" y="1503"/>
                  </a:lnTo>
                  <a:lnTo>
                    <a:pt x="837" y="1507"/>
                  </a:lnTo>
                  <a:lnTo>
                    <a:pt x="847" y="1511"/>
                  </a:lnTo>
                  <a:lnTo>
                    <a:pt x="856" y="1511"/>
                  </a:lnTo>
                  <a:lnTo>
                    <a:pt x="861" y="1511"/>
                  </a:lnTo>
                  <a:lnTo>
                    <a:pt x="867" y="1510"/>
                  </a:lnTo>
                  <a:lnTo>
                    <a:pt x="871" y="1507"/>
                  </a:lnTo>
                  <a:lnTo>
                    <a:pt x="876" y="1504"/>
                  </a:lnTo>
                  <a:lnTo>
                    <a:pt x="884" y="1498"/>
                  </a:lnTo>
                  <a:lnTo>
                    <a:pt x="892" y="1491"/>
                  </a:lnTo>
                  <a:lnTo>
                    <a:pt x="900" y="1483"/>
                  </a:lnTo>
                  <a:lnTo>
                    <a:pt x="908" y="1476"/>
                  </a:lnTo>
                  <a:lnTo>
                    <a:pt x="913" y="1474"/>
                  </a:lnTo>
                  <a:lnTo>
                    <a:pt x="917" y="1471"/>
                  </a:lnTo>
                  <a:lnTo>
                    <a:pt x="923" y="1470"/>
                  </a:lnTo>
                  <a:lnTo>
                    <a:pt x="928" y="1470"/>
                  </a:lnTo>
                  <a:lnTo>
                    <a:pt x="937" y="1470"/>
                  </a:lnTo>
                  <a:lnTo>
                    <a:pt x="945" y="1472"/>
                  </a:lnTo>
                  <a:lnTo>
                    <a:pt x="953" y="1475"/>
                  </a:lnTo>
                  <a:lnTo>
                    <a:pt x="961" y="1479"/>
                  </a:lnTo>
                  <a:lnTo>
                    <a:pt x="969" y="1482"/>
                  </a:lnTo>
                  <a:lnTo>
                    <a:pt x="977" y="1484"/>
                  </a:lnTo>
                  <a:lnTo>
                    <a:pt x="985" y="1487"/>
                  </a:lnTo>
                  <a:lnTo>
                    <a:pt x="995" y="1487"/>
                  </a:lnTo>
                  <a:lnTo>
                    <a:pt x="1000" y="1482"/>
                  </a:lnTo>
                  <a:lnTo>
                    <a:pt x="1005" y="1474"/>
                  </a:lnTo>
                  <a:lnTo>
                    <a:pt x="1008" y="1466"/>
                  </a:lnTo>
                  <a:lnTo>
                    <a:pt x="1009" y="1456"/>
                  </a:lnTo>
                  <a:lnTo>
                    <a:pt x="1011" y="1447"/>
                  </a:lnTo>
                  <a:lnTo>
                    <a:pt x="1011" y="1438"/>
                  </a:lnTo>
                  <a:lnTo>
                    <a:pt x="1009" y="1428"/>
                  </a:lnTo>
                  <a:lnTo>
                    <a:pt x="1008" y="1419"/>
                  </a:lnTo>
                  <a:lnTo>
                    <a:pt x="1000" y="1387"/>
                  </a:lnTo>
                  <a:lnTo>
                    <a:pt x="995" y="1372"/>
                  </a:lnTo>
                  <a:lnTo>
                    <a:pt x="1013" y="1341"/>
                  </a:lnTo>
                  <a:lnTo>
                    <a:pt x="1028" y="1313"/>
                  </a:lnTo>
                  <a:lnTo>
                    <a:pt x="1036" y="1301"/>
                  </a:lnTo>
                  <a:lnTo>
                    <a:pt x="1044" y="1290"/>
                  </a:lnTo>
                  <a:lnTo>
                    <a:pt x="1055" y="1281"/>
                  </a:lnTo>
                  <a:lnTo>
                    <a:pt x="1067" y="1271"/>
                  </a:lnTo>
                  <a:lnTo>
                    <a:pt x="1205" y="1271"/>
                  </a:lnTo>
                  <a:lnTo>
                    <a:pt x="1212" y="1261"/>
                  </a:lnTo>
                  <a:lnTo>
                    <a:pt x="1217" y="1251"/>
                  </a:lnTo>
                  <a:lnTo>
                    <a:pt x="1221" y="1241"/>
                  </a:lnTo>
                  <a:lnTo>
                    <a:pt x="1225" y="1231"/>
                  </a:lnTo>
                  <a:lnTo>
                    <a:pt x="1231" y="1211"/>
                  </a:lnTo>
                  <a:lnTo>
                    <a:pt x="1235" y="1190"/>
                  </a:lnTo>
                  <a:lnTo>
                    <a:pt x="1239" y="1146"/>
                  </a:lnTo>
                  <a:lnTo>
                    <a:pt x="1241" y="1097"/>
                  </a:lnTo>
                  <a:lnTo>
                    <a:pt x="1239" y="1075"/>
                  </a:lnTo>
                  <a:lnTo>
                    <a:pt x="1231" y="1027"/>
                  </a:lnTo>
                  <a:lnTo>
                    <a:pt x="1224" y="998"/>
                  </a:lnTo>
                  <a:lnTo>
                    <a:pt x="1219" y="969"/>
                  </a:lnTo>
                  <a:lnTo>
                    <a:pt x="1212" y="943"/>
                  </a:lnTo>
                  <a:lnTo>
                    <a:pt x="1205" y="922"/>
                  </a:lnTo>
                  <a:lnTo>
                    <a:pt x="1201" y="911"/>
                  </a:lnTo>
                  <a:lnTo>
                    <a:pt x="1195" y="902"/>
                  </a:lnTo>
                  <a:lnTo>
                    <a:pt x="1188" y="895"/>
                  </a:lnTo>
                  <a:lnTo>
                    <a:pt x="1180" y="889"/>
                  </a:lnTo>
                  <a:lnTo>
                    <a:pt x="1161" y="878"/>
                  </a:lnTo>
                  <a:lnTo>
                    <a:pt x="1141" y="870"/>
                  </a:lnTo>
                  <a:lnTo>
                    <a:pt x="1121" y="862"/>
                  </a:lnTo>
                  <a:lnTo>
                    <a:pt x="1104" y="851"/>
                  </a:lnTo>
                  <a:lnTo>
                    <a:pt x="1096" y="846"/>
                  </a:lnTo>
                  <a:lnTo>
                    <a:pt x="1088" y="838"/>
                  </a:lnTo>
                  <a:lnTo>
                    <a:pt x="1083" y="830"/>
                  </a:lnTo>
                  <a:lnTo>
                    <a:pt x="1079" y="819"/>
                  </a:lnTo>
                  <a:lnTo>
                    <a:pt x="1077" y="810"/>
                  </a:lnTo>
                  <a:lnTo>
                    <a:pt x="1077" y="801"/>
                  </a:lnTo>
                  <a:lnTo>
                    <a:pt x="1080" y="793"/>
                  </a:lnTo>
                  <a:lnTo>
                    <a:pt x="1083" y="785"/>
                  </a:lnTo>
                  <a:lnTo>
                    <a:pt x="1088" y="770"/>
                  </a:lnTo>
                  <a:lnTo>
                    <a:pt x="1091" y="760"/>
                  </a:lnTo>
                  <a:lnTo>
                    <a:pt x="1091" y="740"/>
                  </a:lnTo>
                  <a:lnTo>
                    <a:pt x="1091" y="712"/>
                  </a:lnTo>
                  <a:lnTo>
                    <a:pt x="1091" y="681"/>
                  </a:lnTo>
                  <a:lnTo>
                    <a:pt x="1091" y="650"/>
                  </a:lnTo>
                  <a:lnTo>
                    <a:pt x="1089" y="626"/>
                  </a:lnTo>
                  <a:lnTo>
                    <a:pt x="1088" y="602"/>
                  </a:lnTo>
                  <a:lnTo>
                    <a:pt x="1085" y="580"/>
                  </a:lnTo>
                  <a:lnTo>
                    <a:pt x="1081" y="557"/>
                  </a:lnTo>
                  <a:lnTo>
                    <a:pt x="1079" y="534"/>
                  </a:lnTo>
                  <a:lnTo>
                    <a:pt x="1076" y="512"/>
                  </a:lnTo>
                  <a:lnTo>
                    <a:pt x="1073" y="488"/>
                  </a:lnTo>
                  <a:lnTo>
                    <a:pt x="1072" y="464"/>
                  </a:lnTo>
                  <a:lnTo>
                    <a:pt x="1073" y="450"/>
                  </a:lnTo>
                  <a:lnTo>
                    <a:pt x="1076" y="438"/>
                  </a:lnTo>
                  <a:lnTo>
                    <a:pt x="1079" y="428"/>
                  </a:lnTo>
                  <a:lnTo>
                    <a:pt x="1081" y="416"/>
                  </a:lnTo>
                  <a:lnTo>
                    <a:pt x="1085" y="405"/>
                  </a:lnTo>
                  <a:lnTo>
                    <a:pt x="1088" y="393"/>
                  </a:lnTo>
                  <a:lnTo>
                    <a:pt x="1089" y="381"/>
                  </a:lnTo>
                  <a:lnTo>
                    <a:pt x="1091" y="368"/>
                  </a:lnTo>
                  <a:lnTo>
                    <a:pt x="1091" y="360"/>
                  </a:lnTo>
                  <a:lnTo>
                    <a:pt x="1089" y="353"/>
                  </a:lnTo>
                  <a:lnTo>
                    <a:pt x="1087" y="345"/>
                  </a:lnTo>
                  <a:lnTo>
                    <a:pt x="1085" y="338"/>
                  </a:lnTo>
                  <a:lnTo>
                    <a:pt x="1079" y="326"/>
                  </a:lnTo>
                  <a:lnTo>
                    <a:pt x="1071" y="314"/>
                  </a:lnTo>
                  <a:lnTo>
                    <a:pt x="1052" y="293"/>
                  </a:lnTo>
                  <a:lnTo>
                    <a:pt x="1036" y="272"/>
                  </a:lnTo>
                  <a:lnTo>
                    <a:pt x="1029" y="252"/>
                  </a:lnTo>
                  <a:lnTo>
                    <a:pt x="1020" y="234"/>
                  </a:lnTo>
                  <a:lnTo>
                    <a:pt x="1011" y="220"/>
                  </a:lnTo>
                  <a:lnTo>
                    <a:pt x="1000" y="205"/>
                  </a:lnTo>
                  <a:lnTo>
                    <a:pt x="977" y="181"/>
                  </a:lnTo>
                  <a:lnTo>
                    <a:pt x="952" y="159"/>
                  </a:lnTo>
                  <a:lnTo>
                    <a:pt x="940" y="147"/>
                  </a:lnTo>
                  <a:lnTo>
                    <a:pt x="928" y="135"/>
                  </a:lnTo>
                  <a:lnTo>
                    <a:pt x="916" y="123"/>
                  </a:lnTo>
                  <a:lnTo>
                    <a:pt x="904" y="109"/>
                  </a:lnTo>
                  <a:lnTo>
                    <a:pt x="893" y="93"/>
                  </a:lnTo>
                  <a:lnTo>
                    <a:pt x="884" y="77"/>
                  </a:lnTo>
                  <a:lnTo>
                    <a:pt x="875" y="57"/>
                  </a:lnTo>
                  <a:lnTo>
                    <a:pt x="868" y="36"/>
                  </a:lnTo>
                  <a:lnTo>
                    <a:pt x="863" y="31"/>
                  </a:lnTo>
                  <a:lnTo>
                    <a:pt x="853" y="21"/>
                  </a:lnTo>
                  <a:lnTo>
                    <a:pt x="847" y="16"/>
                  </a:lnTo>
                  <a:lnTo>
                    <a:pt x="843" y="11"/>
                  </a:lnTo>
                  <a:lnTo>
                    <a:pt x="839" y="5"/>
                  </a:lnTo>
                  <a:lnTo>
                    <a:pt x="837" y="0"/>
                  </a:lnTo>
                  <a:lnTo>
                    <a:pt x="832" y="12"/>
                  </a:lnTo>
                  <a:close/>
                </a:path>
              </a:pathLst>
            </a:custGeom>
            <a:solidFill>
              <a:srgbClr val="C0C0C0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23" name="Freeform 82"/>
            <p:cNvSpPr>
              <a:spLocks noChangeAspect="1"/>
            </p:cNvSpPr>
            <p:nvPr/>
          </p:nvSpPr>
          <p:spPr bwMode="auto">
            <a:xfrm>
              <a:off x="1734" y="3110"/>
              <a:ext cx="277" cy="199"/>
            </a:xfrm>
            <a:custGeom>
              <a:avLst/>
              <a:gdLst>
                <a:gd name="T0" fmla="*/ 858 w 909"/>
                <a:gd name="T1" fmla="*/ 601 h 650"/>
                <a:gd name="T2" fmla="*/ 822 w 909"/>
                <a:gd name="T3" fmla="*/ 605 h 650"/>
                <a:gd name="T4" fmla="*/ 805 w 909"/>
                <a:gd name="T5" fmla="*/ 628 h 650"/>
                <a:gd name="T6" fmla="*/ 773 w 909"/>
                <a:gd name="T7" fmla="*/ 632 h 650"/>
                <a:gd name="T8" fmla="*/ 633 w 909"/>
                <a:gd name="T9" fmla="*/ 632 h 650"/>
                <a:gd name="T10" fmla="*/ 545 w 909"/>
                <a:gd name="T11" fmla="*/ 633 h 650"/>
                <a:gd name="T12" fmla="*/ 517 w 909"/>
                <a:gd name="T13" fmla="*/ 645 h 650"/>
                <a:gd name="T14" fmla="*/ 482 w 909"/>
                <a:gd name="T15" fmla="*/ 614 h 650"/>
                <a:gd name="T16" fmla="*/ 457 w 909"/>
                <a:gd name="T17" fmla="*/ 602 h 650"/>
                <a:gd name="T18" fmla="*/ 434 w 909"/>
                <a:gd name="T19" fmla="*/ 605 h 650"/>
                <a:gd name="T20" fmla="*/ 402 w 909"/>
                <a:gd name="T21" fmla="*/ 626 h 650"/>
                <a:gd name="T22" fmla="*/ 378 w 909"/>
                <a:gd name="T23" fmla="*/ 638 h 650"/>
                <a:gd name="T24" fmla="*/ 361 w 909"/>
                <a:gd name="T25" fmla="*/ 630 h 650"/>
                <a:gd name="T26" fmla="*/ 286 w 909"/>
                <a:gd name="T27" fmla="*/ 632 h 650"/>
                <a:gd name="T28" fmla="*/ 237 w 909"/>
                <a:gd name="T29" fmla="*/ 625 h 650"/>
                <a:gd name="T30" fmla="*/ 165 w 909"/>
                <a:gd name="T31" fmla="*/ 600 h 650"/>
                <a:gd name="T32" fmla="*/ 113 w 909"/>
                <a:gd name="T33" fmla="*/ 590 h 650"/>
                <a:gd name="T34" fmla="*/ 128 w 909"/>
                <a:gd name="T35" fmla="*/ 504 h 650"/>
                <a:gd name="T36" fmla="*/ 132 w 909"/>
                <a:gd name="T37" fmla="*/ 459 h 650"/>
                <a:gd name="T38" fmla="*/ 88 w 909"/>
                <a:gd name="T39" fmla="*/ 445 h 650"/>
                <a:gd name="T40" fmla="*/ 63 w 909"/>
                <a:gd name="T41" fmla="*/ 435 h 650"/>
                <a:gd name="T42" fmla="*/ 53 w 909"/>
                <a:gd name="T43" fmla="*/ 412 h 650"/>
                <a:gd name="T44" fmla="*/ 16 w 909"/>
                <a:gd name="T45" fmla="*/ 407 h 650"/>
                <a:gd name="T46" fmla="*/ 20 w 909"/>
                <a:gd name="T47" fmla="*/ 355 h 650"/>
                <a:gd name="T48" fmla="*/ 91 w 909"/>
                <a:gd name="T49" fmla="*/ 275 h 650"/>
                <a:gd name="T50" fmla="*/ 132 w 909"/>
                <a:gd name="T51" fmla="*/ 217 h 650"/>
                <a:gd name="T52" fmla="*/ 144 w 909"/>
                <a:gd name="T53" fmla="*/ 173 h 650"/>
                <a:gd name="T54" fmla="*/ 136 w 909"/>
                <a:gd name="T55" fmla="*/ 67 h 650"/>
                <a:gd name="T56" fmla="*/ 152 w 909"/>
                <a:gd name="T57" fmla="*/ 41 h 650"/>
                <a:gd name="T58" fmla="*/ 183 w 909"/>
                <a:gd name="T59" fmla="*/ 29 h 650"/>
                <a:gd name="T60" fmla="*/ 211 w 909"/>
                <a:gd name="T61" fmla="*/ 4 h 650"/>
                <a:gd name="T62" fmla="*/ 241 w 909"/>
                <a:gd name="T63" fmla="*/ 1 h 650"/>
                <a:gd name="T64" fmla="*/ 310 w 909"/>
                <a:gd name="T65" fmla="*/ 31 h 650"/>
                <a:gd name="T66" fmla="*/ 404 w 909"/>
                <a:gd name="T67" fmla="*/ 88 h 650"/>
                <a:gd name="T68" fmla="*/ 438 w 909"/>
                <a:gd name="T69" fmla="*/ 96 h 650"/>
                <a:gd name="T70" fmla="*/ 461 w 909"/>
                <a:gd name="T71" fmla="*/ 83 h 650"/>
                <a:gd name="T72" fmla="*/ 490 w 909"/>
                <a:gd name="T73" fmla="*/ 59 h 650"/>
                <a:gd name="T74" fmla="*/ 517 w 909"/>
                <a:gd name="T75" fmla="*/ 56 h 650"/>
                <a:gd name="T76" fmla="*/ 553 w 909"/>
                <a:gd name="T77" fmla="*/ 91 h 650"/>
                <a:gd name="T78" fmla="*/ 554 w 909"/>
                <a:gd name="T79" fmla="*/ 160 h 650"/>
                <a:gd name="T80" fmla="*/ 576 w 909"/>
                <a:gd name="T81" fmla="*/ 193 h 650"/>
                <a:gd name="T82" fmla="*/ 605 w 909"/>
                <a:gd name="T83" fmla="*/ 239 h 650"/>
                <a:gd name="T84" fmla="*/ 602 w 909"/>
                <a:gd name="T85" fmla="*/ 276 h 650"/>
                <a:gd name="T86" fmla="*/ 609 w 909"/>
                <a:gd name="T87" fmla="*/ 293 h 650"/>
                <a:gd name="T88" fmla="*/ 636 w 909"/>
                <a:gd name="T89" fmla="*/ 307 h 650"/>
                <a:gd name="T90" fmla="*/ 686 w 909"/>
                <a:gd name="T91" fmla="*/ 312 h 650"/>
                <a:gd name="T92" fmla="*/ 741 w 909"/>
                <a:gd name="T93" fmla="*/ 323 h 650"/>
                <a:gd name="T94" fmla="*/ 770 w 909"/>
                <a:gd name="T95" fmla="*/ 352 h 650"/>
                <a:gd name="T96" fmla="*/ 820 w 909"/>
                <a:gd name="T97" fmla="*/ 436 h 650"/>
                <a:gd name="T98" fmla="*/ 857 w 909"/>
                <a:gd name="T99" fmla="*/ 455 h 650"/>
                <a:gd name="T100" fmla="*/ 882 w 909"/>
                <a:gd name="T101" fmla="*/ 483 h 650"/>
                <a:gd name="T102" fmla="*/ 889 w 909"/>
                <a:gd name="T103" fmla="*/ 540 h 650"/>
                <a:gd name="T104" fmla="*/ 904 w 909"/>
                <a:gd name="T105" fmla="*/ 568 h 6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09"/>
                <a:gd name="T160" fmla="*/ 0 h 650"/>
                <a:gd name="T161" fmla="*/ 909 w 909"/>
                <a:gd name="T162" fmla="*/ 650 h 6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09" h="650">
                  <a:moveTo>
                    <a:pt x="909" y="584"/>
                  </a:moveTo>
                  <a:lnTo>
                    <a:pt x="888" y="593"/>
                  </a:lnTo>
                  <a:lnTo>
                    <a:pt x="869" y="600"/>
                  </a:lnTo>
                  <a:lnTo>
                    <a:pt x="858" y="601"/>
                  </a:lnTo>
                  <a:lnTo>
                    <a:pt x="849" y="601"/>
                  </a:lnTo>
                  <a:lnTo>
                    <a:pt x="837" y="600"/>
                  </a:lnTo>
                  <a:lnTo>
                    <a:pt x="824" y="596"/>
                  </a:lnTo>
                  <a:lnTo>
                    <a:pt x="822" y="605"/>
                  </a:lnTo>
                  <a:lnTo>
                    <a:pt x="818" y="612"/>
                  </a:lnTo>
                  <a:lnTo>
                    <a:pt x="814" y="618"/>
                  </a:lnTo>
                  <a:lnTo>
                    <a:pt x="810" y="624"/>
                  </a:lnTo>
                  <a:lnTo>
                    <a:pt x="805" y="628"/>
                  </a:lnTo>
                  <a:lnTo>
                    <a:pt x="798" y="630"/>
                  </a:lnTo>
                  <a:lnTo>
                    <a:pt x="790" y="632"/>
                  </a:lnTo>
                  <a:lnTo>
                    <a:pt x="782" y="632"/>
                  </a:lnTo>
                  <a:lnTo>
                    <a:pt x="773" y="632"/>
                  </a:lnTo>
                  <a:lnTo>
                    <a:pt x="749" y="632"/>
                  </a:lnTo>
                  <a:lnTo>
                    <a:pt x="714" y="632"/>
                  </a:lnTo>
                  <a:lnTo>
                    <a:pt x="674" y="632"/>
                  </a:lnTo>
                  <a:lnTo>
                    <a:pt x="633" y="632"/>
                  </a:lnTo>
                  <a:lnTo>
                    <a:pt x="597" y="632"/>
                  </a:lnTo>
                  <a:lnTo>
                    <a:pt x="568" y="632"/>
                  </a:lnTo>
                  <a:lnTo>
                    <a:pt x="553" y="632"/>
                  </a:lnTo>
                  <a:lnTo>
                    <a:pt x="545" y="633"/>
                  </a:lnTo>
                  <a:lnTo>
                    <a:pt x="537" y="634"/>
                  </a:lnTo>
                  <a:lnTo>
                    <a:pt x="530" y="637"/>
                  </a:lnTo>
                  <a:lnTo>
                    <a:pt x="525" y="640"/>
                  </a:lnTo>
                  <a:lnTo>
                    <a:pt x="517" y="645"/>
                  </a:lnTo>
                  <a:lnTo>
                    <a:pt x="512" y="650"/>
                  </a:lnTo>
                  <a:lnTo>
                    <a:pt x="501" y="638"/>
                  </a:lnTo>
                  <a:lnTo>
                    <a:pt x="490" y="622"/>
                  </a:lnTo>
                  <a:lnTo>
                    <a:pt x="482" y="614"/>
                  </a:lnTo>
                  <a:lnTo>
                    <a:pt x="474" y="608"/>
                  </a:lnTo>
                  <a:lnTo>
                    <a:pt x="469" y="605"/>
                  </a:lnTo>
                  <a:lnTo>
                    <a:pt x="464" y="604"/>
                  </a:lnTo>
                  <a:lnTo>
                    <a:pt x="457" y="602"/>
                  </a:lnTo>
                  <a:lnTo>
                    <a:pt x="450" y="602"/>
                  </a:lnTo>
                  <a:lnTo>
                    <a:pt x="445" y="602"/>
                  </a:lnTo>
                  <a:lnTo>
                    <a:pt x="440" y="604"/>
                  </a:lnTo>
                  <a:lnTo>
                    <a:pt x="434" y="605"/>
                  </a:lnTo>
                  <a:lnTo>
                    <a:pt x="430" y="608"/>
                  </a:lnTo>
                  <a:lnTo>
                    <a:pt x="421" y="613"/>
                  </a:lnTo>
                  <a:lnTo>
                    <a:pt x="412" y="620"/>
                  </a:lnTo>
                  <a:lnTo>
                    <a:pt x="402" y="626"/>
                  </a:lnTo>
                  <a:lnTo>
                    <a:pt x="393" y="633"/>
                  </a:lnTo>
                  <a:lnTo>
                    <a:pt x="389" y="634"/>
                  </a:lnTo>
                  <a:lnTo>
                    <a:pt x="384" y="637"/>
                  </a:lnTo>
                  <a:lnTo>
                    <a:pt x="378" y="638"/>
                  </a:lnTo>
                  <a:lnTo>
                    <a:pt x="373" y="638"/>
                  </a:lnTo>
                  <a:lnTo>
                    <a:pt x="368" y="637"/>
                  </a:lnTo>
                  <a:lnTo>
                    <a:pt x="364" y="634"/>
                  </a:lnTo>
                  <a:lnTo>
                    <a:pt x="361" y="630"/>
                  </a:lnTo>
                  <a:lnTo>
                    <a:pt x="361" y="626"/>
                  </a:lnTo>
                  <a:lnTo>
                    <a:pt x="312" y="626"/>
                  </a:lnTo>
                  <a:lnTo>
                    <a:pt x="298" y="630"/>
                  </a:lnTo>
                  <a:lnTo>
                    <a:pt x="286" y="632"/>
                  </a:lnTo>
                  <a:lnTo>
                    <a:pt x="273" y="632"/>
                  </a:lnTo>
                  <a:lnTo>
                    <a:pt x="261" y="630"/>
                  </a:lnTo>
                  <a:lnTo>
                    <a:pt x="249" y="629"/>
                  </a:lnTo>
                  <a:lnTo>
                    <a:pt x="237" y="625"/>
                  </a:lnTo>
                  <a:lnTo>
                    <a:pt x="225" y="621"/>
                  </a:lnTo>
                  <a:lnTo>
                    <a:pt x="213" y="617"/>
                  </a:lnTo>
                  <a:lnTo>
                    <a:pt x="189" y="608"/>
                  </a:lnTo>
                  <a:lnTo>
                    <a:pt x="165" y="600"/>
                  </a:lnTo>
                  <a:lnTo>
                    <a:pt x="153" y="596"/>
                  </a:lnTo>
                  <a:lnTo>
                    <a:pt x="140" y="593"/>
                  </a:lnTo>
                  <a:lnTo>
                    <a:pt x="127" y="590"/>
                  </a:lnTo>
                  <a:lnTo>
                    <a:pt x="113" y="590"/>
                  </a:lnTo>
                  <a:lnTo>
                    <a:pt x="108" y="548"/>
                  </a:lnTo>
                  <a:lnTo>
                    <a:pt x="116" y="528"/>
                  </a:lnTo>
                  <a:lnTo>
                    <a:pt x="124" y="512"/>
                  </a:lnTo>
                  <a:lnTo>
                    <a:pt x="128" y="504"/>
                  </a:lnTo>
                  <a:lnTo>
                    <a:pt x="129" y="496"/>
                  </a:lnTo>
                  <a:lnTo>
                    <a:pt x="132" y="487"/>
                  </a:lnTo>
                  <a:lnTo>
                    <a:pt x="132" y="476"/>
                  </a:lnTo>
                  <a:lnTo>
                    <a:pt x="132" y="459"/>
                  </a:lnTo>
                  <a:lnTo>
                    <a:pt x="132" y="445"/>
                  </a:lnTo>
                  <a:lnTo>
                    <a:pt x="116" y="447"/>
                  </a:lnTo>
                  <a:lnTo>
                    <a:pt x="101" y="447"/>
                  </a:lnTo>
                  <a:lnTo>
                    <a:pt x="88" y="445"/>
                  </a:lnTo>
                  <a:lnTo>
                    <a:pt x="77" y="443"/>
                  </a:lnTo>
                  <a:lnTo>
                    <a:pt x="72" y="441"/>
                  </a:lnTo>
                  <a:lnTo>
                    <a:pt x="67" y="439"/>
                  </a:lnTo>
                  <a:lnTo>
                    <a:pt x="63" y="435"/>
                  </a:lnTo>
                  <a:lnTo>
                    <a:pt x="60" y="431"/>
                  </a:lnTo>
                  <a:lnTo>
                    <a:pt x="57" y="425"/>
                  </a:lnTo>
                  <a:lnTo>
                    <a:pt x="55" y="420"/>
                  </a:lnTo>
                  <a:lnTo>
                    <a:pt x="53" y="412"/>
                  </a:lnTo>
                  <a:lnTo>
                    <a:pt x="53" y="404"/>
                  </a:lnTo>
                  <a:lnTo>
                    <a:pt x="41" y="407"/>
                  </a:lnTo>
                  <a:lnTo>
                    <a:pt x="29" y="408"/>
                  </a:lnTo>
                  <a:lnTo>
                    <a:pt x="16" y="407"/>
                  </a:lnTo>
                  <a:lnTo>
                    <a:pt x="0" y="404"/>
                  </a:lnTo>
                  <a:lnTo>
                    <a:pt x="4" y="387"/>
                  </a:lnTo>
                  <a:lnTo>
                    <a:pt x="11" y="371"/>
                  </a:lnTo>
                  <a:lnTo>
                    <a:pt x="20" y="355"/>
                  </a:lnTo>
                  <a:lnTo>
                    <a:pt x="29" y="340"/>
                  </a:lnTo>
                  <a:lnTo>
                    <a:pt x="53" y="313"/>
                  </a:lnTo>
                  <a:lnTo>
                    <a:pt x="79" y="288"/>
                  </a:lnTo>
                  <a:lnTo>
                    <a:pt x="91" y="275"/>
                  </a:lnTo>
                  <a:lnTo>
                    <a:pt x="103" y="261"/>
                  </a:lnTo>
                  <a:lnTo>
                    <a:pt x="115" y="247"/>
                  </a:lnTo>
                  <a:lnTo>
                    <a:pt x="124" y="232"/>
                  </a:lnTo>
                  <a:lnTo>
                    <a:pt x="132" y="217"/>
                  </a:lnTo>
                  <a:lnTo>
                    <a:pt x="139" y="200"/>
                  </a:lnTo>
                  <a:lnTo>
                    <a:pt x="141" y="192"/>
                  </a:lnTo>
                  <a:lnTo>
                    <a:pt x="143" y="183"/>
                  </a:lnTo>
                  <a:lnTo>
                    <a:pt x="144" y="173"/>
                  </a:lnTo>
                  <a:lnTo>
                    <a:pt x="144" y="163"/>
                  </a:lnTo>
                  <a:lnTo>
                    <a:pt x="143" y="133"/>
                  </a:lnTo>
                  <a:lnTo>
                    <a:pt x="140" y="100"/>
                  </a:lnTo>
                  <a:lnTo>
                    <a:pt x="136" y="67"/>
                  </a:lnTo>
                  <a:lnTo>
                    <a:pt x="132" y="36"/>
                  </a:lnTo>
                  <a:lnTo>
                    <a:pt x="137" y="39"/>
                  </a:lnTo>
                  <a:lnTo>
                    <a:pt x="144" y="43"/>
                  </a:lnTo>
                  <a:lnTo>
                    <a:pt x="152" y="41"/>
                  </a:lnTo>
                  <a:lnTo>
                    <a:pt x="160" y="40"/>
                  </a:lnTo>
                  <a:lnTo>
                    <a:pt x="167" y="39"/>
                  </a:lnTo>
                  <a:lnTo>
                    <a:pt x="172" y="36"/>
                  </a:lnTo>
                  <a:lnTo>
                    <a:pt x="183" y="29"/>
                  </a:lnTo>
                  <a:lnTo>
                    <a:pt x="191" y="21"/>
                  </a:lnTo>
                  <a:lnTo>
                    <a:pt x="199" y="13"/>
                  </a:lnTo>
                  <a:lnTo>
                    <a:pt x="207" y="7"/>
                  </a:lnTo>
                  <a:lnTo>
                    <a:pt x="211" y="4"/>
                  </a:lnTo>
                  <a:lnTo>
                    <a:pt x="216" y="1"/>
                  </a:lnTo>
                  <a:lnTo>
                    <a:pt x="221" y="0"/>
                  </a:lnTo>
                  <a:lnTo>
                    <a:pt x="228" y="0"/>
                  </a:lnTo>
                  <a:lnTo>
                    <a:pt x="241" y="1"/>
                  </a:lnTo>
                  <a:lnTo>
                    <a:pt x="255" y="4"/>
                  </a:lnTo>
                  <a:lnTo>
                    <a:pt x="268" y="9"/>
                  </a:lnTo>
                  <a:lnTo>
                    <a:pt x="282" y="15"/>
                  </a:lnTo>
                  <a:lnTo>
                    <a:pt x="310" y="31"/>
                  </a:lnTo>
                  <a:lnTo>
                    <a:pt x="340" y="48"/>
                  </a:lnTo>
                  <a:lnTo>
                    <a:pt x="366" y="65"/>
                  </a:lnTo>
                  <a:lnTo>
                    <a:pt x="392" y="81"/>
                  </a:lnTo>
                  <a:lnTo>
                    <a:pt x="404" y="88"/>
                  </a:lnTo>
                  <a:lnTo>
                    <a:pt x="414" y="92"/>
                  </a:lnTo>
                  <a:lnTo>
                    <a:pt x="424" y="96"/>
                  </a:lnTo>
                  <a:lnTo>
                    <a:pt x="433" y="96"/>
                  </a:lnTo>
                  <a:lnTo>
                    <a:pt x="438" y="96"/>
                  </a:lnTo>
                  <a:lnTo>
                    <a:pt x="444" y="95"/>
                  </a:lnTo>
                  <a:lnTo>
                    <a:pt x="448" y="92"/>
                  </a:lnTo>
                  <a:lnTo>
                    <a:pt x="453" y="89"/>
                  </a:lnTo>
                  <a:lnTo>
                    <a:pt x="461" y="83"/>
                  </a:lnTo>
                  <a:lnTo>
                    <a:pt x="469" y="76"/>
                  </a:lnTo>
                  <a:lnTo>
                    <a:pt x="477" y="68"/>
                  </a:lnTo>
                  <a:lnTo>
                    <a:pt x="485" y="61"/>
                  </a:lnTo>
                  <a:lnTo>
                    <a:pt x="490" y="59"/>
                  </a:lnTo>
                  <a:lnTo>
                    <a:pt x="494" y="56"/>
                  </a:lnTo>
                  <a:lnTo>
                    <a:pt x="500" y="55"/>
                  </a:lnTo>
                  <a:lnTo>
                    <a:pt x="505" y="55"/>
                  </a:lnTo>
                  <a:lnTo>
                    <a:pt x="517" y="56"/>
                  </a:lnTo>
                  <a:lnTo>
                    <a:pt x="529" y="59"/>
                  </a:lnTo>
                  <a:lnTo>
                    <a:pt x="541" y="61"/>
                  </a:lnTo>
                  <a:lnTo>
                    <a:pt x="553" y="67"/>
                  </a:lnTo>
                  <a:lnTo>
                    <a:pt x="553" y="91"/>
                  </a:lnTo>
                  <a:lnTo>
                    <a:pt x="553" y="111"/>
                  </a:lnTo>
                  <a:lnTo>
                    <a:pt x="553" y="128"/>
                  </a:lnTo>
                  <a:lnTo>
                    <a:pt x="553" y="145"/>
                  </a:lnTo>
                  <a:lnTo>
                    <a:pt x="554" y="160"/>
                  </a:lnTo>
                  <a:lnTo>
                    <a:pt x="557" y="172"/>
                  </a:lnTo>
                  <a:lnTo>
                    <a:pt x="562" y="180"/>
                  </a:lnTo>
                  <a:lnTo>
                    <a:pt x="568" y="187"/>
                  </a:lnTo>
                  <a:lnTo>
                    <a:pt x="576" y="193"/>
                  </a:lnTo>
                  <a:lnTo>
                    <a:pt x="584" y="203"/>
                  </a:lnTo>
                  <a:lnTo>
                    <a:pt x="593" y="213"/>
                  </a:lnTo>
                  <a:lnTo>
                    <a:pt x="601" y="229"/>
                  </a:lnTo>
                  <a:lnTo>
                    <a:pt x="605" y="239"/>
                  </a:lnTo>
                  <a:lnTo>
                    <a:pt x="605" y="248"/>
                  </a:lnTo>
                  <a:lnTo>
                    <a:pt x="604" y="257"/>
                  </a:lnTo>
                  <a:lnTo>
                    <a:pt x="602" y="267"/>
                  </a:lnTo>
                  <a:lnTo>
                    <a:pt x="602" y="276"/>
                  </a:lnTo>
                  <a:lnTo>
                    <a:pt x="604" y="283"/>
                  </a:lnTo>
                  <a:lnTo>
                    <a:pt x="605" y="287"/>
                  </a:lnTo>
                  <a:lnTo>
                    <a:pt x="606" y="289"/>
                  </a:lnTo>
                  <a:lnTo>
                    <a:pt x="609" y="293"/>
                  </a:lnTo>
                  <a:lnTo>
                    <a:pt x="613" y="295"/>
                  </a:lnTo>
                  <a:lnTo>
                    <a:pt x="621" y="300"/>
                  </a:lnTo>
                  <a:lnTo>
                    <a:pt x="629" y="304"/>
                  </a:lnTo>
                  <a:lnTo>
                    <a:pt x="636" y="307"/>
                  </a:lnTo>
                  <a:lnTo>
                    <a:pt x="644" y="309"/>
                  </a:lnTo>
                  <a:lnTo>
                    <a:pt x="657" y="312"/>
                  </a:lnTo>
                  <a:lnTo>
                    <a:pt x="672" y="312"/>
                  </a:lnTo>
                  <a:lnTo>
                    <a:pt x="686" y="312"/>
                  </a:lnTo>
                  <a:lnTo>
                    <a:pt x="701" y="312"/>
                  </a:lnTo>
                  <a:lnTo>
                    <a:pt x="717" y="315"/>
                  </a:lnTo>
                  <a:lnTo>
                    <a:pt x="734" y="320"/>
                  </a:lnTo>
                  <a:lnTo>
                    <a:pt x="741" y="323"/>
                  </a:lnTo>
                  <a:lnTo>
                    <a:pt x="749" y="328"/>
                  </a:lnTo>
                  <a:lnTo>
                    <a:pt x="754" y="333"/>
                  </a:lnTo>
                  <a:lnTo>
                    <a:pt x="761" y="339"/>
                  </a:lnTo>
                  <a:lnTo>
                    <a:pt x="770" y="352"/>
                  </a:lnTo>
                  <a:lnTo>
                    <a:pt x="780" y="367"/>
                  </a:lnTo>
                  <a:lnTo>
                    <a:pt x="796" y="399"/>
                  </a:lnTo>
                  <a:lnTo>
                    <a:pt x="812" y="428"/>
                  </a:lnTo>
                  <a:lnTo>
                    <a:pt x="820" y="436"/>
                  </a:lnTo>
                  <a:lnTo>
                    <a:pt x="829" y="443"/>
                  </a:lnTo>
                  <a:lnTo>
                    <a:pt x="838" y="447"/>
                  </a:lnTo>
                  <a:lnTo>
                    <a:pt x="848" y="451"/>
                  </a:lnTo>
                  <a:lnTo>
                    <a:pt x="857" y="455"/>
                  </a:lnTo>
                  <a:lnTo>
                    <a:pt x="865" y="459"/>
                  </a:lnTo>
                  <a:lnTo>
                    <a:pt x="873" y="464"/>
                  </a:lnTo>
                  <a:lnTo>
                    <a:pt x="878" y="469"/>
                  </a:lnTo>
                  <a:lnTo>
                    <a:pt x="882" y="483"/>
                  </a:lnTo>
                  <a:lnTo>
                    <a:pt x="884" y="496"/>
                  </a:lnTo>
                  <a:lnTo>
                    <a:pt x="885" y="511"/>
                  </a:lnTo>
                  <a:lnTo>
                    <a:pt x="886" y="525"/>
                  </a:lnTo>
                  <a:lnTo>
                    <a:pt x="889" y="540"/>
                  </a:lnTo>
                  <a:lnTo>
                    <a:pt x="893" y="553"/>
                  </a:lnTo>
                  <a:lnTo>
                    <a:pt x="896" y="558"/>
                  </a:lnTo>
                  <a:lnTo>
                    <a:pt x="900" y="564"/>
                  </a:lnTo>
                  <a:lnTo>
                    <a:pt x="904" y="568"/>
                  </a:lnTo>
                  <a:lnTo>
                    <a:pt x="909" y="572"/>
                  </a:lnTo>
                  <a:lnTo>
                    <a:pt x="909" y="584"/>
                  </a:lnTo>
                  <a:close/>
                </a:path>
              </a:pathLst>
            </a:custGeom>
            <a:solidFill>
              <a:srgbClr val="C0C0C0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24" name="Freeform 83"/>
            <p:cNvSpPr>
              <a:spLocks noChangeAspect="1"/>
            </p:cNvSpPr>
            <p:nvPr/>
          </p:nvSpPr>
          <p:spPr bwMode="auto">
            <a:xfrm>
              <a:off x="1538" y="3071"/>
              <a:ext cx="240" cy="313"/>
            </a:xfrm>
            <a:custGeom>
              <a:avLst/>
              <a:gdLst>
                <a:gd name="T0" fmla="*/ 121 w 782"/>
                <a:gd name="T1" fmla="*/ 1004 h 1023"/>
                <a:gd name="T2" fmla="*/ 225 w 782"/>
                <a:gd name="T3" fmla="*/ 1011 h 1023"/>
                <a:gd name="T4" fmla="*/ 263 w 782"/>
                <a:gd name="T5" fmla="*/ 944 h 1023"/>
                <a:gd name="T6" fmla="*/ 294 w 782"/>
                <a:gd name="T7" fmla="*/ 871 h 1023"/>
                <a:gd name="T8" fmla="*/ 354 w 782"/>
                <a:gd name="T9" fmla="*/ 866 h 1023"/>
                <a:gd name="T10" fmla="*/ 438 w 782"/>
                <a:gd name="T11" fmla="*/ 910 h 1023"/>
                <a:gd name="T12" fmla="*/ 485 w 782"/>
                <a:gd name="T13" fmla="*/ 910 h 1023"/>
                <a:gd name="T14" fmla="*/ 491 w 782"/>
                <a:gd name="T15" fmla="*/ 880 h 1023"/>
                <a:gd name="T16" fmla="*/ 437 w 782"/>
                <a:gd name="T17" fmla="*/ 831 h 1023"/>
                <a:gd name="T18" fmla="*/ 402 w 782"/>
                <a:gd name="T19" fmla="*/ 771 h 1023"/>
                <a:gd name="T20" fmla="*/ 457 w 782"/>
                <a:gd name="T21" fmla="*/ 758 h 1023"/>
                <a:gd name="T22" fmla="*/ 409 w 782"/>
                <a:gd name="T23" fmla="*/ 726 h 1023"/>
                <a:gd name="T24" fmla="*/ 407 w 782"/>
                <a:gd name="T25" fmla="*/ 687 h 1023"/>
                <a:gd name="T26" fmla="*/ 455 w 782"/>
                <a:gd name="T27" fmla="*/ 646 h 1023"/>
                <a:gd name="T28" fmla="*/ 538 w 782"/>
                <a:gd name="T29" fmla="*/ 674 h 1023"/>
                <a:gd name="T30" fmla="*/ 693 w 782"/>
                <a:gd name="T31" fmla="*/ 716 h 1023"/>
                <a:gd name="T32" fmla="*/ 766 w 782"/>
                <a:gd name="T33" fmla="*/ 630 h 1023"/>
                <a:gd name="T34" fmla="*/ 754 w 782"/>
                <a:gd name="T35" fmla="*/ 573 h 1023"/>
                <a:gd name="T36" fmla="*/ 701 w 782"/>
                <a:gd name="T37" fmla="*/ 561 h 1023"/>
                <a:gd name="T38" fmla="*/ 679 w 782"/>
                <a:gd name="T39" fmla="*/ 533 h 1023"/>
                <a:gd name="T40" fmla="*/ 658 w 782"/>
                <a:gd name="T41" fmla="*/ 481 h 1023"/>
                <a:gd name="T42" fmla="*/ 753 w 782"/>
                <a:gd name="T43" fmla="*/ 373 h 1023"/>
                <a:gd name="T44" fmla="*/ 782 w 782"/>
                <a:gd name="T45" fmla="*/ 299 h 1023"/>
                <a:gd name="T46" fmla="*/ 769 w 782"/>
                <a:gd name="T47" fmla="*/ 177 h 1023"/>
                <a:gd name="T48" fmla="*/ 731 w 782"/>
                <a:gd name="T49" fmla="*/ 129 h 1023"/>
                <a:gd name="T50" fmla="*/ 658 w 782"/>
                <a:gd name="T51" fmla="*/ 106 h 1023"/>
                <a:gd name="T52" fmla="*/ 590 w 782"/>
                <a:gd name="T53" fmla="*/ 95 h 1023"/>
                <a:gd name="T54" fmla="*/ 513 w 782"/>
                <a:gd name="T55" fmla="*/ 26 h 1023"/>
                <a:gd name="T56" fmla="*/ 450 w 782"/>
                <a:gd name="T57" fmla="*/ 1 h 1023"/>
                <a:gd name="T58" fmla="*/ 425 w 782"/>
                <a:gd name="T59" fmla="*/ 25 h 1023"/>
                <a:gd name="T60" fmla="*/ 398 w 782"/>
                <a:gd name="T61" fmla="*/ 107 h 1023"/>
                <a:gd name="T62" fmla="*/ 406 w 782"/>
                <a:gd name="T63" fmla="*/ 179 h 1023"/>
                <a:gd name="T64" fmla="*/ 370 w 782"/>
                <a:gd name="T65" fmla="*/ 211 h 1023"/>
                <a:gd name="T66" fmla="*/ 274 w 782"/>
                <a:gd name="T67" fmla="*/ 239 h 1023"/>
                <a:gd name="T68" fmla="*/ 241 w 782"/>
                <a:gd name="T69" fmla="*/ 258 h 1023"/>
                <a:gd name="T70" fmla="*/ 209 w 782"/>
                <a:gd name="T71" fmla="*/ 223 h 1023"/>
                <a:gd name="T72" fmla="*/ 158 w 782"/>
                <a:gd name="T73" fmla="*/ 214 h 1023"/>
                <a:gd name="T74" fmla="*/ 177 w 782"/>
                <a:gd name="T75" fmla="*/ 174 h 1023"/>
                <a:gd name="T76" fmla="*/ 182 w 782"/>
                <a:gd name="T77" fmla="*/ 137 h 1023"/>
                <a:gd name="T78" fmla="*/ 136 w 782"/>
                <a:gd name="T79" fmla="*/ 121 h 1023"/>
                <a:gd name="T80" fmla="*/ 72 w 782"/>
                <a:gd name="T81" fmla="*/ 134 h 1023"/>
                <a:gd name="T82" fmla="*/ 50 w 782"/>
                <a:gd name="T83" fmla="*/ 171 h 1023"/>
                <a:gd name="T84" fmla="*/ 50 w 782"/>
                <a:gd name="T85" fmla="*/ 247 h 1023"/>
                <a:gd name="T86" fmla="*/ 74 w 782"/>
                <a:gd name="T87" fmla="*/ 315 h 1023"/>
                <a:gd name="T88" fmla="*/ 130 w 782"/>
                <a:gd name="T89" fmla="*/ 342 h 1023"/>
                <a:gd name="T90" fmla="*/ 197 w 782"/>
                <a:gd name="T91" fmla="*/ 359 h 1023"/>
                <a:gd name="T92" fmla="*/ 285 w 782"/>
                <a:gd name="T93" fmla="*/ 362 h 1023"/>
                <a:gd name="T94" fmla="*/ 373 w 782"/>
                <a:gd name="T95" fmla="*/ 343 h 1023"/>
                <a:gd name="T96" fmla="*/ 309 w 782"/>
                <a:gd name="T97" fmla="*/ 487 h 1023"/>
                <a:gd name="T98" fmla="*/ 274 w 782"/>
                <a:gd name="T99" fmla="*/ 509 h 1023"/>
                <a:gd name="T100" fmla="*/ 234 w 782"/>
                <a:gd name="T101" fmla="*/ 494 h 1023"/>
                <a:gd name="T102" fmla="*/ 173 w 782"/>
                <a:gd name="T103" fmla="*/ 525 h 1023"/>
                <a:gd name="T104" fmla="*/ 112 w 782"/>
                <a:gd name="T105" fmla="*/ 586 h 1023"/>
                <a:gd name="T106" fmla="*/ 93 w 782"/>
                <a:gd name="T107" fmla="*/ 668 h 1023"/>
                <a:gd name="T108" fmla="*/ 24 w 782"/>
                <a:gd name="T109" fmla="*/ 763 h 1023"/>
                <a:gd name="T110" fmla="*/ 0 w 782"/>
                <a:gd name="T111" fmla="*/ 824 h 1023"/>
                <a:gd name="T112" fmla="*/ 22 w 782"/>
                <a:gd name="T113" fmla="*/ 859 h 1023"/>
                <a:gd name="T114" fmla="*/ 77 w 782"/>
                <a:gd name="T115" fmla="*/ 860 h 1023"/>
                <a:gd name="T116" fmla="*/ 144 w 782"/>
                <a:gd name="T117" fmla="*/ 887 h 1023"/>
                <a:gd name="T118" fmla="*/ 167 w 782"/>
                <a:gd name="T119" fmla="*/ 927 h 1023"/>
                <a:gd name="T120" fmla="*/ 108 w 782"/>
                <a:gd name="T121" fmla="*/ 1023 h 10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82"/>
                <a:gd name="T184" fmla="*/ 0 h 1023"/>
                <a:gd name="T185" fmla="*/ 782 w 782"/>
                <a:gd name="T186" fmla="*/ 1023 h 102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82" h="1023">
                  <a:moveTo>
                    <a:pt x="108" y="1023"/>
                  </a:moveTo>
                  <a:lnTo>
                    <a:pt x="108" y="1019"/>
                  </a:lnTo>
                  <a:lnTo>
                    <a:pt x="109" y="1015"/>
                  </a:lnTo>
                  <a:lnTo>
                    <a:pt x="110" y="1012"/>
                  </a:lnTo>
                  <a:lnTo>
                    <a:pt x="113" y="1010"/>
                  </a:lnTo>
                  <a:lnTo>
                    <a:pt x="121" y="1004"/>
                  </a:lnTo>
                  <a:lnTo>
                    <a:pt x="129" y="1002"/>
                  </a:lnTo>
                  <a:lnTo>
                    <a:pt x="140" y="1000"/>
                  </a:lnTo>
                  <a:lnTo>
                    <a:pt x="151" y="1000"/>
                  </a:lnTo>
                  <a:lnTo>
                    <a:pt x="163" y="1000"/>
                  </a:lnTo>
                  <a:lnTo>
                    <a:pt x="177" y="1002"/>
                  </a:lnTo>
                  <a:lnTo>
                    <a:pt x="225" y="1011"/>
                  </a:lnTo>
                  <a:lnTo>
                    <a:pt x="246" y="1018"/>
                  </a:lnTo>
                  <a:lnTo>
                    <a:pt x="250" y="1007"/>
                  </a:lnTo>
                  <a:lnTo>
                    <a:pt x="254" y="995"/>
                  </a:lnTo>
                  <a:lnTo>
                    <a:pt x="257" y="983"/>
                  </a:lnTo>
                  <a:lnTo>
                    <a:pt x="259" y="970"/>
                  </a:lnTo>
                  <a:lnTo>
                    <a:pt x="263" y="944"/>
                  </a:lnTo>
                  <a:lnTo>
                    <a:pt x="269" y="919"/>
                  </a:lnTo>
                  <a:lnTo>
                    <a:pt x="273" y="907"/>
                  </a:lnTo>
                  <a:lnTo>
                    <a:pt x="277" y="896"/>
                  </a:lnTo>
                  <a:lnTo>
                    <a:pt x="282" y="886"/>
                  </a:lnTo>
                  <a:lnTo>
                    <a:pt x="287" y="878"/>
                  </a:lnTo>
                  <a:lnTo>
                    <a:pt x="294" y="871"/>
                  </a:lnTo>
                  <a:lnTo>
                    <a:pt x="303" y="866"/>
                  </a:lnTo>
                  <a:lnTo>
                    <a:pt x="313" y="862"/>
                  </a:lnTo>
                  <a:lnTo>
                    <a:pt x="325" y="860"/>
                  </a:lnTo>
                  <a:lnTo>
                    <a:pt x="335" y="862"/>
                  </a:lnTo>
                  <a:lnTo>
                    <a:pt x="345" y="863"/>
                  </a:lnTo>
                  <a:lnTo>
                    <a:pt x="354" y="866"/>
                  </a:lnTo>
                  <a:lnTo>
                    <a:pt x="363" y="870"/>
                  </a:lnTo>
                  <a:lnTo>
                    <a:pt x="381" y="878"/>
                  </a:lnTo>
                  <a:lnTo>
                    <a:pt x="397" y="888"/>
                  </a:lnTo>
                  <a:lnTo>
                    <a:pt x="413" y="898"/>
                  </a:lnTo>
                  <a:lnTo>
                    <a:pt x="429" y="907"/>
                  </a:lnTo>
                  <a:lnTo>
                    <a:pt x="438" y="910"/>
                  </a:lnTo>
                  <a:lnTo>
                    <a:pt x="447" y="912"/>
                  </a:lnTo>
                  <a:lnTo>
                    <a:pt x="458" y="914"/>
                  </a:lnTo>
                  <a:lnTo>
                    <a:pt x="469" y="915"/>
                  </a:lnTo>
                  <a:lnTo>
                    <a:pt x="475" y="915"/>
                  </a:lnTo>
                  <a:lnTo>
                    <a:pt x="481" y="912"/>
                  </a:lnTo>
                  <a:lnTo>
                    <a:pt x="485" y="910"/>
                  </a:lnTo>
                  <a:lnTo>
                    <a:pt x="487" y="907"/>
                  </a:lnTo>
                  <a:lnTo>
                    <a:pt x="490" y="902"/>
                  </a:lnTo>
                  <a:lnTo>
                    <a:pt x="491" y="898"/>
                  </a:lnTo>
                  <a:lnTo>
                    <a:pt x="493" y="891"/>
                  </a:lnTo>
                  <a:lnTo>
                    <a:pt x="493" y="884"/>
                  </a:lnTo>
                  <a:lnTo>
                    <a:pt x="491" y="880"/>
                  </a:lnTo>
                  <a:lnTo>
                    <a:pt x="490" y="875"/>
                  </a:lnTo>
                  <a:lnTo>
                    <a:pt x="486" y="870"/>
                  </a:lnTo>
                  <a:lnTo>
                    <a:pt x="481" y="864"/>
                  </a:lnTo>
                  <a:lnTo>
                    <a:pt x="467" y="854"/>
                  </a:lnTo>
                  <a:lnTo>
                    <a:pt x="453" y="843"/>
                  </a:lnTo>
                  <a:lnTo>
                    <a:pt x="437" y="831"/>
                  </a:lnTo>
                  <a:lnTo>
                    <a:pt x="422" y="820"/>
                  </a:lnTo>
                  <a:lnTo>
                    <a:pt x="415" y="815"/>
                  </a:lnTo>
                  <a:lnTo>
                    <a:pt x="410" y="810"/>
                  </a:lnTo>
                  <a:lnTo>
                    <a:pt x="406" y="806"/>
                  </a:lnTo>
                  <a:lnTo>
                    <a:pt x="402" y="800"/>
                  </a:lnTo>
                  <a:lnTo>
                    <a:pt x="402" y="771"/>
                  </a:lnTo>
                  <a:lnTo>
                    <a:pt x="422" y="770"/>
                  </a:lnTo>
                  <a:lnTo>
                    <a:pt x="437" y="768"/>
                  </a:lnTo>
                  <a:lnTo>
                    <a:pt x="442" y="767"/>
                  </a:lnTo>
                  <a:lnTo>
                    <a:pt x="447" y="766"/>
                  </a:lnTo>
                  <a:lnTo>
                    <a:pt x="453" y="762"/>
                  </a:lnTo>
                  <a:lnTo>
                    <a:pt x="457" y="758"/>
                  </a:lnTo>
                  <a:lnTo>
                    <a:pt x="451" y="752"/>
                  </a:lnTo>
                  <a:lnTo>
                    <a:pt x="443" y="747"/>
                  </a:lnTo>
                  <a:lnTo>
                    <a:pt x="434" y="742"/>
                  </a:lnTo>
                  <a:lnTo>
                    <a:pt x="425" y="736"/>
                  </a:lnTo>
                  <a:lnTo>
                    <a:pt x="417" y="731"/>
                  </a:lnTo>
                  <a:lnTo>
                    <a:pt x="409" y="726"/>
                  </a:lnTo>
                  <a:lnTo>
                    <a:pt x="406" y="722"/>
                  </a:lnTo>
                  <a:lnTo>
                    <a:pt x="405" y="719"/>
                  </a:lnTo>
                  <a:lnTo>
                    <a:pt x="403" y="715"/>
                  </a:lnTo>
                  <a:lnTo>
                    <a:pt x="402" y="710"/>
                  </a:lnTo>
                  <a:lnTo>
                    <a:pt x="403" y="699"/>
                  </a:lnTo>
                  <a:lnTo>
                    <a:pt x="407" y="687"/>
                  </a:lnTo>
                  <a:lnTo>
                    <a:pt x="414" y="676"/>
                  </a:lnTo>
                  <a:lnTo>
                    <a:pt x="422" y="666"/>
                  </a:lnTo>
                  <a:lnTo>
                    <a:pt x="431" y="657"/>
                  </a:lnTo>
                  <a:lnTo>
                    <a:pt x="443" y="650"/>
                  </a:lnTo>
                  <a:lnTo>
                    <a:pt x="449" y="647"/>
                  </a:lnTo>
                  <a:lnTo>
                    <a:pt x="455" y="646"/>
                  </a:lnTo>
                  <a:lnTo>
                    <a:pt x="462" y="645"/>
                  </a:lnTo>
                  <a:lnTo>
                    <a:pt x="469" y="645"/>
                  </a:lnTo>
                  <a:lnTo>
                    <a:pt x="479" y="646"/>
                  </a:lnTo>
                  <a:lnTo>
                    <a:pt x="495" y="653"/>
                  </a:lnTo>
                  <a:lnTo>
                    <a:pt x="515" y="662"/>
                  </a:lnTo>
                  <a:lnTo>
                    <a:pt x="538" y="674"/>
                  </a:lnTo>
                  <a:lnTo>
                    <a:pt x="561" y="686"/>
                  </a:lnTo>
                  <a:lnTo>
                    <a:pt x="581" y="698"/>
                  </a:lnTo>
                  <a:lnTo>
                    <a:pt x="597" y="708"/>
                  </a:lnTo>
                  <a:lnTo>
                    <a:pt x="607" y="716"/>
                  </a:lnTo>
                  <a:lnTo>
                    <a:pt x="657" y="716"/>
                  </a:lnTo>
                  <a:lnTo>
                    <a:pt x="693" y="716"/>
                  </a:lnTo>
                  <a:lnTo>
                    <a:pt x="722" y="716"/>
                  </a:lnTo>
                  <a:lnTo>
                    <a:pt x="751" y="716"/>
                  </a:lnTo>
                  <a:lnTo>
                    <a:pt x="746" y="674"/>
                  </a:lnTo>
                  <a:lnTo>
                    <a:pt x="754" y="654"/>
                  </a:lnTo>
                  <a:lnTo>
                    <a:pt x="762" y="638"/>
                  </a:lnTo>
                  <a:lnTo>
                    <a:pt x="766" y="630"/>
                  </a:lnTo>
                  <a:lnTo>
                    <a:pt x="767" y="622"/>
                  </a:lnTo>
                  <a:lnTo>
                    <a:pt x="770" y="613"/>
                  </a:lnTo>
                  <a:lnTo>
                    <a:pt x="770" y="602"/>
                  </a:lnTo>
                  <a:lnTo>
                    <a:pt x="770" y="585"/>
                  </a:lnTo>
                  <a:lnTo>
                    <a:pt x="770" y="571"/>
                  </a:lnTo>
                  <a:lnTo>
                    <a:pt x="754" y="573"/>
                  </a:lnTo>
                  <a:lnTo>
                    <a:pt x="739" y="573"/>
                  </a:lnTo>
                  <a:lnTo>
                    <a:pt x="726" y="571"/>
                  </a:lnTo>
                  <a:lnTo>
                    <a:pt x="715" y="569"/>
                  </a:lnTo>
                  <a:lnTo>
                    <a:pt x="710" y="567"/>
                  </a:lnTo>
                  <a:lnTo>
                    <a:pt x="705" y="565"/>
                  </a:lnTo>
                  <a:lnTo>
                    <a:pt x="701" y="561"/>
                  </a:lnTo>
                  <a:lnTo>
                    <a:pt x="698" y="557"/>
                  </a:lnTo>
                  <a:lnTo>
                    <a:pt x="695" y="551"/>
                  </a:lnTo>
                  <a:lnTo>
                    <a:pt x="693" y="546"/>
                  </a:lnTo>
                  <a:lnTo>
                    <a:pt x="691" y="538"/>
                  </a:lnTo>
                  <a:lnTo>
                    <a:pt x="691" y="530"/>
                  </a:lnTo>
                  <a:lnTo>
                    <a:pt x="679" y="533"/>
                  </a:lnTo>
                  <a:lnTo>
                    <a:pt x="667" y="534"/>
                  </a:lnTo>
                  <a:lnTo>
                    <a:pt x="654" y="533"/>
                  </a:lnTo>
                  <a:lnTo>
                    <a:pt x="638" y="530"/>
                  </a:lnTo>
                  <a:lnTo>
                    <a:pt x="642" y="513"/>
                  </a:lnTo>
                  <a:lnTo>
                    <a:pt x="649" y="497"/>
                  </a:lnTo>
                  <a:lnTo>
                    <a:pt x="658" y="481"/>
                  </a:lnTo>
                  <a:lnTo>
                    <a:pt x="667" y="466"/>
                  </a:lnTo>
                  <a:lnTo>
                    <a:pt x="691" y="439"/>
                  </a:lnTo>
                  <a:lnTo>
                    <a:pt x="717" y="414"/>
                  </a:lnTo>
                  <a:lnTo>
                    <a:pt x="729" y="401"/>
                  </a:lnTo>
                  <a:lnTo>
                    <a:pt x="741" y="387"/>
                  </a:lnTo>
                  <a:lnTo>
                    <a:pt x="753" y="373"/>
                  </a:lnTo>
                  <a:lnTo>
                    <a:pt x="762" y="358"/>
                  </a:lnTo>
                  <a:lnTo>
                    <a:pt x="770" y="343"/>
                  </a:lnTo>
                  <a:lnTo>
                    <a:pt x="777" y="326"/>
                  </a:lnTo>
                  <a:lnTo>
                    <a:pt x="779" y="318"/>
                  </a:lnTo>
                  <a:lnTo>
                    <a:pt x="781" y="309"/>
                  </a:lnTo>
                  <a:lnTo>
                    <a:pt x="782" y="299"/>
                  </a:lnTo>
                  <a:lnTo>
                    <a:pt x="782" y="289"/>
                  </a:lnTo>
                  <a:lnTo>
                    <a:pt x="781" y="259"/>
                  </a:lnTo>
                  <a:lnTo>
                    <a:pt x="778" y="226"/>
                  </a:lnTo>
                  <a:lnTo>
                    <a:pt x="775" y="209"/>
                  </a:lnTo>
                  <a:lnTo>
                    <a:pt x="771" y="193"/>
                  </a:lnTo>
                  <a:lnTo>
                    <a:pt x="769" y="177"/>
                  </a:lnTo>
                  <a:lnTo>
                    <a:pt x="763" y="162"/>
                  </a:lnTo>
                  <a:lnTo>
                    <a:pt x="755" y="157"/>
                  </a:lnTo>
                  <a:lnTo>
                    <a:pt x="749" y="150"/>
                  </a:lnTo>
                  <a:lnTo>
                    <a:pt x="742" y="143"/>
                  </a:lnTo>
                  <a:lnTo>
                    <a:pt x="737" y="135"/>
                  </a:lnTo>
                  <a:lnTo>
                    <a:pt x="731" y="129"/>
                  </a:lnTo>
                  <a:lnTo>
                    <a:pt x="725" y="122"/>
                  </a:lnTo>
                  <a:lnTo>
                    <a:pt x="718" y="118"/>
                  </a:lnTo>
                  <a:lnTo>
                    <a:pt x="710" y="114"/>
                  </a:lnTo>
                  <a:lnTo>
                    <a:pt x="691" y="109"/>
                  </a:lnTo>
                  <a:lnTo>
                    <a:pt x="674" y="107"/>
                  </a:lnTo>
                  <a:lnTo>
                    <a:pt x="658" y="106"/>
                  </a:lnTo>
                  <a:lnTo>
                    <a:pt x="642" y="106"/>
                  </a:lnTo>
                  <a:lnTo>
                    <a:pt x="626" y="106"/>
                  </a:lnTo>
                  <a:lnTo>
                    <a:pt x="611" y="103"/>
                  </a:lnTo>
                  <a:lnTo>
                    <a:pt x="605" y="102"/>
                  </a:lnTo>
                  <a:lnTo>
                    <a:pt x="597" y="99"/>
                  </a:lnTo>
                  <a:lnTo>
                    <a:pt x="590" y="95"/>
                  </a:lnTo>
                  <a:lnTo>
                    <a:pt x="583" y="90"/>
                  </a:lnTo>
                  <a:lnTo>
                    <a:pt x="571" y="78"/>
                  </a:lnTo>
                  <a:lnTo>
                    <a:pt x="557" y="64"/>
                  </a:lnTo>
                  <a:lnTo>
                    <a:pt x="541" y="49"/>
                  </a:lnTo>
                  <a:lnTo>
                    <a:pt x="522" y="34"/>
                  </a:lnTo>
                  <a:lnTo>
                    <a:pt x="513" y="26"/>
                  </a:lnTo>
                  <a:lnTo>
                    <a:pt x="503" y="21"/>
                  </a:lnTo>
                  <a:lnTo>
                    <a:pt x="493" y="14"/>
                  </a:lnTo>
                  <a:lnTo>
                    <a:pt x="482" y="10"/>
                  </a:lnTo>
                  <a:lnTo>
                    <a:pt x="471" y="6"/>
                  </a:lnTo>
                  <a:lnTo>
                    <a:pt x="461" y="2"/>
                  </a:lnTo>
                  <a:lnTo>
                    <a:pt x="450" y="1"/>
                  </a:lnTo>
                  <a:lnTo>
                    <a:pt x="438" y="0"/>
                  </a:lnTo>
                  <a:lnTo>
                    <a:pt x="435" y="0"/>
                  </a:lnTo>
                  <a:lnTo>
                    <a:pt x="433" y="1"/>
                  </a:lnTo>
                  <a:lnTo>
                    <a:pt x="430" y="2"/>
                  </a:lnTo>
                  <a:lnTo>
                    <a:pt x="426" y="6"/>
                  </a:lnTo>
                  <a:lnTo>
                    <a:pt x="425" y="25"/>
                  </a:lnTo>
                  <a:lnTo>
                    <a:pt x="422" y="40"/>
                  </a:lnTo>
                  <a:lnTo>
                    <a:pt x="417" y="53"/>
                  </a:lnTo>
                  <a:lnTo>
                    <a:pt x="411" y="66"/>
                  </a:lnTo>
                  <a:lnTo>
                    <a:pt x="406" y="78"/>
                  </a:lnTo>
                  <a:lnTo>
                    <a:pt x="401" y="93"/>
                  </a:lnTo>
                  <a:lnTo>
                    <a:pt x="398" y="107"/>
                  </a:lnTo>
                  <a:lnTo>
                    <a:pt x="397" y="126"/>
                  </a:lnTo>
                  <a:lnTo>
                    <a:pt x="397" y="138"/>
                  </a:lnTo>
                  <a:lnTo>
                    <a:pt x="398" y="149"/>
                  </a:lnTo>
                  <a:lnTo>
                    <a:pt x="399" y="158"/>
                  </a:lnTo>
                  <a:lnTo>
                    <a:pt x="401" y="166"/>
                  </a:lnTo>
                  <a:lnTo>
                    <a:pt x="406" y="179"/>
                  </a:lnTo>
                  <a:lnTo>
                    <a:pt x="414" y="193"/>
                  </a:lnTo>
                  <a:lnTo>
                    <a:pt x="409" y="198"/>
                  </a:lnTo>
                  <a:lnTo>
                    <a:pt x="403" y="202"/>
                  </a:lnTo>
                  <a:lnTo>
                    <a:pt x="395" y="205"/>
                  </a:lnTo>
                  <a:lnTo>
                    <a:pt x="387" y="207"/>
                  </a:lnTo>
                  <a:lnTo>
                    <a:pt x="370" y="211"/>
                  </a:lnTo>
                  <a:lnTo>
                    <a:pt x="350" y="213"/>
                  </a:lnTo>
                  <a:lnTo>
                    <a:pt x="311" y="211"/>
                  </a:lnTo>
                  <a:lnTo>
                    <a:pt x="282" y="210"/>
                  </a:lnTo>
                  <a:lnTo>
                    <a:pt x="279" y="221"/>
                  </a:lnTo>
                  <a:lnTo>
                    <a:pt x="277" y="231"/>
                  </a:lnTo>
                  <a:lnTo>
                    <a:pt x="274" y="239"/>
                  </a:lnTo>
                  <a:lnTo>
                    <a:pt x="270" y="246"/>
                  </a:lnTo>
                  <a:lnTo>
                    <a:pt x="266" y="251"/>
                  </a:lnTo>
                  <a:lnTo>
                    <a:pt x="261" y="255"/>
                  </a:lnTo>
                  <a:lnTo>
                    <a:pt x="254" y="258"/>
                  </a:lnTo>
                  <a:lnTo>
                    <a:pt x="246" y="258"/>
                  </a:lnTo>
                  <a:lnTo>
                    <a:pt x="241" y="258"/>
                  </a:lnTo>
                  <a:lnTo>
                    <a:pt x="235" y="257"/>
                  </a:lnTo>
                  <a:lnTo>
                    <a:pt x="231" y="255"/>
                  </a:lnTo>
                  <a:lnTo>
                    <a:pt x="227" y="253"/>
                  </a:lnTo>
                  <a:lnTo>
                    <a:pt x="221" y="246"/>
                  </a:lnTo>
                  <a:lnTo>
                    <a:pt x="215" y="239"/>
                  </a:lnTo>
                  <a:lnTo>
                    <a:pt x="209" y="223"/>
                  </a:lnTo>
                  <a:lnTo>
                    <a:pt x="203" y="210"/>
                  </a:lnTo>
                  <a:lnTo>
                    <a:pt x="189" y="213"/>
                  </a:lnTo>
                  <a:lnTo>
                    <a:pt x="177" y="215"/>
                  </a:lnTo>
                  <a:lnTo>
                    <a:pt x="171" y="215"/>
                  </a:lnTo>
                  <a:lnTo>
                    <a:pt x="165" y="215"/>
                  </a:lnTo>
                  <a:lnTo>
                    <a:pt x="158" y="214"/>
                  </a:lnTo>
                  <a:lnTo>
                    <a:pt x="150" y="210"/>
                  </a:lnTo>
                  <a:lnTo>
                    <a:pt x="154" y="201"/>
                  </a:lnTo>
                  <a:lnTo>
                    <a:pt x="161" y="193"/>
                  </a:lnTo>
                  <a:lnTo>
                    <a:pt x="166" y="186"/>
                  </a:lnTo>
                  <a:lnTo>
                    <a:pt x="171" y="181"/>
                  </a:lnTo>
                  <a:lnTo>
                    <a:pt x="177" y="174"/>
                  </a:lnTo>
                  <a:lnTo>
                    <a:pt x="182" y="169"/>
                  </a:lnTo>
                  <a:lnTo>
                    <a:pt x="185" y="161"/>
                  </a:lnTo>
                  <a:lnTo>
                    <a:pt x="186" y="150"/>
                  </a:lnTo>
                  <a:lnTo>
                    <a:pt x="185" y="145"/>
                  </a:lnTo>
                  <a:lnTo>
                    <a:pt x="183" y="141"/>
                  </a:lnTo>
                  <a:lnTo>
                    <a:pt x="182" y="137"/>
                  </a:lnTo>
                  <a:lnTo>
                    <a:pt x="179" y="133"/>
                  </a:lnTo>
                  <a:lnTo>
                    <a:pt x="173" y="127"/>
                  </a:lnTo>
                  <a:lnTo>
                    <a:pt x="165" y="123"/>
                  </a:lnTo>
                  <a:lnTo>
                    <a:pt x="155" y="122"/>
                  </a:lnTo>
                  <a:lnTo>
                    <a:pt x="145" y="121"/>
                  </a:lnTo>
                  <a:lnTo>
                    <a:pt x="136" y="121"/>
                  </a:lnTo>
                  <a:lnTo>
                    <a:pt x="125" y="121"/>
                  </a:lnTo>
                  <a:lnTo>
                    <a:pt x="106" y="121"/>
                  </a:lnTo>
                  <a:lnTo>
                    <a:pt x="90" y="125"/>
                  </a:lnTo>
                  <a:lnTo>
                    <a:pt x="84" y="127"/>
                  </a:lnTo>
                  <a:lnTo>
                    <a:pt x="77" y="130"/>
                  </a:lnTo>
                  <a:lnTo>
                    <a:pt x="72" y="134"/>
                  </a:lnTo>
                  <a:lnTo>
                    <a:pt x="66" y="139"/>
                  </a:lnTo>
                  <a:lnTo>
                    <a:pt x="61" y="145"/>
                  </a:lnTo>
                  <a:lnTo>
                    <a:pt x="58" y="150"/>
                  </a:lnTo>
                  <a:lnTo>
                    <a:pt x="54" y="157"/>
                  </a:lnTo>
                  <a:lnTo>
                    <a:pt x="52" y="163"/>
                  </a:lnTo>
                  <a:lnTo>
                    <a:pt x="50" y="171"/>
                  </a:lnTo>
                  <a:lnTo>
                    <a:pt x="49" y="179"/>
                  </a:lnTo>
                  <a:lnTo>
                    <a:pt x="48" y="189"/>
                  </a:lnTo>
                  <a:lnTo>
                    <a:pt x="48" y="198"/>
                  </a:lnTo>
                  <a:lnTo>
                    <a:pt x="48" y="215"/>
                  </a:lnTo>
                  <a:lnTo>
                    <a:pt x="49" y="233"/>
                  </a:lnTo>
                  <a:lnTo>
                    <a:pt x="50" y="247"/>
                  </a:lnTo>
                  <a:lnTo>
                    <a:pt x="52" y="262"/>
                  </a:lnTo>
                  <a:lnTo>
                    <a:pt x="56" y="274"/>
                  </a:lnTo>
                  <a:lnTo>
                    <a:pt x="58" y="286"/>
                  </a:lnTo>
                  <a:lnTo>
                    <a:pt x="64" y="297"/>
                  </a:lnTo>
                  <a:lnTo>
                    <a:pt x="69" y="307"/>
                  </a:lnTo>
                  <a:lnTo>
                    <a:pt x="74" y="315"/>
                  </a:lnTo>
                  <a:lnTo>
                    <a:pt x="81" y="322"/>
                  </a:lnTo>
                  <a:lnTo>
                    <a:pt x="89" y="329"/>
                  </a:lnTo>
                  <a:lnTo>
                    <a:pt x="98" y="334"/>
                  </a:lnTo>
                  <a:lnTo>
                    <a:pt x="108" y="338"/>
                  </a:lnTo>
                  <a:lnTo>
                    <a:pt x="118" y="341"/>
                  </a:lnTo>
                  <a:lnTo>
                    <a:pt x="130" y="342"/>
                  </a:lnTo>
                  <a:lnTo>
                    <a:pt x="144" y="343"/>
                  </a:lnTo>
                  <a:lnTo>
                    <a:pt x="155" y="345"/>
                  </a:lnTo>
                  <a:lnTo>
                    <a:pt x="167" y="347"/>
                  </a:lnTo>
                  <a:lnTo>
                    <a:pt x="177" y="350"/>
                  </a:lnTo>
                  <a:lnTo>
                    <a:pt x="186" y="355"/>
                  </a:lnTo>
                  <a:lnTo>
                    <a:pt x="197" y="359"/>
                  </a:lnTo>
                  <a:lnTo>
                    <a:pt x="207" y="363"/>
                  </a:lnTo>
                  <a:lnTo>
                    <a:pt x="219" y="366"/>
                  </a:lnTo>
                  <a:lnTo>
                    <a:pt x="234" y="367"/>
                  </a:lnTo>
                  <a:lnTo>
                    <a:pt x="251" y="366"/>
                  </a:lnTo>
                  <a:lnTo>
                    <a:pt x="269" y="365"/>
                  </a:lnTo>
                  <a:lnTo>
                    <a:pt x="285" y="362"/>
                  </a:lnTo>
                  <a:lnTo>
                    <a:pt x="299" y="359"/>
                  </a:lnTo>
                  <a:lnTo>
                    <a:pt x="313" y="355"/>
                  </a:lnTo>
                  <a:lnTo>
                    <a:pt x="325" y="351"/>
                  </a:lnTo>
                  <a:lnTo>
                    <a:pt x="334" y="347"/>
                  </a:lnTo>
                  <a:lnTo>
                    <a:pt x="342" y="343"/>
                  </a:lnTo>
                  <a:lnTo>
                    <a:pt x="373" y="343"/>
                  </a:lnTo>
                  <a:lnTo>
                    <a:pt x="370" y="355"/>
                  </a:lnTo>
                  <a:lnTo>
                    <a:pt x="362" y="377"/>
                  </a:lnTo>
                  <a:lnTo>
                    <a:pt x="350" y="405"/>
                  </a:lnTo>
                  <a:lnTo>
                    <a:pt x="337" y="434"/>
                  </a:lnTo>
                  <a:lnTo>
                    <a:pt x="322" y="463"/>
                  </a:lnTo>
                  <a:lnTo>
                    <a:pt x="309" y="487"/>
                  </a:lnTo>
                  <a:lnTo>
                    <a:pt x="302" y="498"/>
                  </a:lnTo>
                  <a:lnTo>
                    <a:pt x="297" y="505"/>
                  </a:lnTo>
                  <a:lnTo>
                    <a:pt x="291" y="510"/>
                  </a:lnTo>
                  <a:lnTo>
                    <a:pt x="287" y="511"/>
                  </a:lnTo>
                  <a:lnTo>
                    <a:pt x="281" y="511"/>
                  </a:lnTo>
                  <a:lnTo>
                    <a:pt x="274" y="509"/>
                  </a:lnTo>
                  <a:lnTo>
                    <a:pt x="267" y="506"/>
                  </a:lnTo>
                  <a:lnTo>
                    <a:pt x="261" y="502"/>
                  </a:lnTo>
                  <a:lnTo>
                    <a:pt x="254" y="499"/>
                  </a:lnTo>
                  <a:lnTo>
                    <a:pt x="247" y="497"/>
                  </a:lnTo>
                  <a:lnTo>
                    <a:pt x="241" y="494"/>
                  </a:lnTo>
                  <a:lnTo>
                    <a:pt x="234" y="494"/>
                  </a:lnTo>
                  <a:lnTo>
                    <a:pt x="229" y="494"/>
                  </a:lnTo>
                  <a:lnTo>
                    <a:pt x="222" y="497"/>
                  </a:lnTo>
                  <a:lnTo>
                    <a:pt x="215" y="499"/>
                  </a:lnTo>
                  <a:lnTo>
                    <a:pt x="207" y="503"/>
                  </a:lnTo>
                  <a:lnTo>
                    <a:pt x="190" y="513"/>
                  </a:lnTo>
                  <a:lnTo>
                    <a:pt x="173" y="525"/>
                  </a:lnTo>
                  <a:lnTo>
                    <a:pt x="155" y="538"/>
                  </a:lnTo>
                  <a:lnTo>
                    <a:pt x="142" y="550"/>
                  </a:lnTo>
                  <a:lnTo>
                    <a:pt x="132" y="559"/>
                  </a:lnTo>
                  <a:lnTo>
                    <a:pt x="125" y="566"/>
                  </a:lnTo>
                  <a:lnTo>
                    <a:pt x="117" y="577"/>
                  </a:lnTo>
                  <a:lnTo>
                    <a:pt x="112" y="586"/>
                  </a:lnTo>
                  <a:lnTo>
                    <a:pt x="106" y="595"/>
                  </a:lnTo>
                  <a:lnTo>
                    <a:pt x="104" y="605"/>
                  </a:lnTo>
                  <a:lnTo>
                    <a:pt x="100" y="621"/>
                  </a:lnTo>
                  <a:lnTo>
                    <a:pt x="98" y="635"/>
                  </a:lnTo>
                  <a:lnTo>
                    <a:pt x="97" y="651"/>
                  </a:lnTo>
                  <a:lnTo>
                    <a:pt x="93" y="668"/>
                  </a:lnTo>
                  <a:lnTo>
                    <a:pt x="90" y="678"/>
                  </a:lnTo>
                  <a:lnTo>
                    <a:pt x="85" y="687"/>
                  </a:lnTo>
                  <a:lnTo>
                    <a:pt x="80" y="698"/>
                  </a:lnTo>
                  <a:lnTo>
                    <a:pt x="72" y="710"/>
                  </a:lnTo>
                  <a:lnTo>
                    <a:pt x="48" y="738"/>
                  </a:lnTo>
                  <a:lnTo>
                    <a:pt x="24" y="763"/>
                  </a:lnTo>
                  <a:lnTo>
                    <a:pt x="14" y="775"/>
                  </a:lnTo>
                  <a:lnTo>
                    <a:pt x="6" y="790"/>
                  </a:lnTo>
                  <a:lnTo>
                    <a:pt x="4" y="798"/>
                  </a:lnTo>
                  <a:lnTo>
                    <a:pt x="1" y="806"/>
                  </a:lnTo>
                  <a:lnTo>
                    <a:pt x="0" y="815"/>
                  </a:lnTo>
                  <a:lnTo>
                    <a:pt x="0" y="824"/>
                  </a:lnTo>
                  <a:lnTo>
                    <a:pt x="0" y="834"/>
                  </a:lnTo>
                  <a:lnTo>
                    <a:pt x="2" y="840"/>
                  </a:lnTo>
                  <a:lnTo>
                    <a:pt x="6" y="847"/>
                  </a:lnTo>
                  <a:lnTo>
                    <a:pt x="10" y="852"/>
                  </a:lnTo>
                  <a:lnTo>
                    <a:pt x="16" y="855"/>
                  </a:lnTo>
                  <a:lnTo>
                    <a:pt x="22" y="859"/>
                  </a:lnTo>
                  <a:lnTo>
                    <a:pt x="29" y="860"/>
                  </a:lnTo>
                  <a:lnTo>
                    <a:pt x="36" y="860"/>
                  </a:lnTo>
                  <a:lnTo>
                    <a:pt x="45" y="860"/>
                  </a:lnTo>
                  <a:lnTo>
                    <a:pt x="54" y="860"/>
                  </a:lnTo>
                  <a:lnTo>
                    <a:pt x="65" y="860"/>
                  </a:lnTo>
                  <a:lnTo>
                    <a:pt x="77" y="860"/>
                  </a:lnTo>
                  <a:lnTo>
                    <a:pt x="86" y="862"/>
                  </a:lnTo>
                  <a:lnTo>
                    <a:pt x="100" y="866"/>
                  </a:lnTo>
                  <a:lnTo>
                    <a:pt x="114" y="871"/>
                  </a:lnTo>
                  <a:lnTo>
                    <a:pt x="129" y="878"/>
                  </a:lnTo>
                  <a:lnTo>
                    <a:pt x="137" y="883"/>
                  </a:lnTo>
                  <a:lnTo>
                    <a:pt x="144" y="887"/>
                  </a:lnTo>
                  <a:lnTo>
                    <a:pt x="150" y="892"/>
                  </a:lnTo>
                  <a:lnTo>
                    <a:pt x="155" y="899"/>
                  </a:lnTo>
                  <a:lnTo>
                    <a:pt x="161" y="906"/>
                  </a:lnTo>
                  <a:lnTo>
                    <a:pt x="165" y="912"/>
                  </a:lnTo>
                  <a:lnTo>
                    <a:pt x="166" y="919"/>
                  </a:lnTo>
                  <a:lnTo>
                    <a:pt x="167" y="927"/>
                  </a:lnTo>
                  <a:lnTo>
                    <a:pt x="161" y="936"/>
                  </a:lnTo>
                  <a:lnTo>
                    <a:pt x="145" y="952"/>
                  </a:lnTo>
                  <a:lnTo>
                    <a:pt x="128" y="968"/>
                  </a:lnTo>
                  <a:lnTo>
                    <a:pt x="113" y="982"/>
                  </a:lnTo>
                  <a:lnTo>
                    <a:pt x="113" y="1006"/>
                  </a:lnTo>
                  <a:lnTo>
                    <a:pt x="108" y="1023"/>
                  </a:lnTo>
                  <a:close/>
                </a:path>
              </a:pathLst>
            </a:custGeom>
            <a:solidFill>
              <a:srgbClr val="C0C0C0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25" name="Freeform 84"/>
            <p:cNvSpPr>
              <a:spLocks noChangeAspect="1"/>
            </p:cNvSpPr>
            <p:nvPr/>
          </p:nvSpPr>
          <p:spPr bwMode="auto">
            <a:xfrm>
              <a:off x="1859" y="1983"/>
              <a:ext cx="904" cy="1335"/>
            </a:xfrm>
            <a:custGeom>
              <a:avLst/>
              <a:gdLst>
                <a:gd name="T0" fmla="*/ 2890 w 2958"/>
                <a:gd name="T1" fmla="*/ 2777 h 4375"/>
                <a:gd name="T2" fmla="*/ 2932 w 2958"/>
                <a:gd name="T3" fmla="*/ 2536 h 4375"/>
                <a:gd name="T4" fmla="*/ 2801 w 2958"/>
                <a:gd name="T5" fmla="*/ 2252 h 4375"/>
                <a:gd name="T6" fmla="*/ 2701 w 2958"/>
                <a:gd name="T7" fmla="*/ 1789 h 4375"/>
                <a:gd name="T8" fmla="*/ 2679 w 2958"/>
                <a:gd name="T9" fmla="*/ 1485 h 4375"/>
                <a:gd name="T10" fmla="*/ 2710 w 2958"/>
                <a:gd name="T11" fmla="*/ 1238 h 4375"/>
                <a:gd name="T12" fmla="*/ 2471 w 2958"/>
                <a:gd name="T13" fmla="*/ 1098 h 4375"/>
                <a:gd name="T14" fmla="*/ 2586 w 2958"/>
                <a:gd name="T15" fmla="*/ 848 h 4375"/>
                <a:gd name="T16" fmla="*/ 2533 w 2958"/>
                <a:gd name="T17" fmla="*/ 571 h 4375"/>
                <a:gd name="T18" fmla="*/ 2493 w 2958"/>
                <a:gd name="T19" fmla="*/ 392 h 4375"/>
                <a:gd name="T20" fmla="*/ 2449 w 2958"/>
                <a:gd name="T21" fmla="*/ 445 h 4375"/>
                <a:gd name="T22" fmla="*/ 2270 w 2958"/>
                <a:gd name="T23" fmla="*/ 495 h 4375"/>
                <a:gd name="T24" fmla="*/ 2409 w 2958"/>
                <a:gd name="T25" fmla="*/ 717 h 4375"/>
                <a:gd name="T26" fmla="*/ 2193 w 2958"/>
                <a:gd name="T27" fmla="*/ 515 h 4375"/>
                <a:gd name="T28" fmla="*/ 2231 w 2958"/>
                <a:gd name="T29" fmla="*/ 127 h 4375"/>
                <a:gd name="T30" fmla="*/ 2057 w 2958"/>
                <a:gd name="T31" fmla="*/ 388 h 4375"/>
                <a:gd name="T32" fmla="*/ 2020 w 2958"/>
                <a:gd name="T33" fmla="*/ 772 h 4375"/>
                <a:gd name="T34" fmla="*/ 2056 w 2958"/>
                <a:gd name="T35" fmla="*/ 1109 h 4375"/>
                <a:gd name="T36" fmla="*/ 2251 w 2958"/>
                <a:gd name="T37" fmla="*/ 1369 h 4375"/>
                <a:gd name="T38" fmla="*/ 2313 w 2958"/>
                <a:gd name="T39" fmla="*/ 1575 h 4375"/>
                <a:gd name="T40" fmla="*/ 2197 w 2958"/>
                <a:gd name="T41" fmla="*/ 1277 h 4375"/>
                <a:gd name="T42" fmla="*/ 1958 w 2958"/>
                <a:gd name="T43" fmla="*/ 1196 h 4375"/>
                <a:gd name="T44" fmla="*/ 1780 w 2958"/>
                <a:gd name="T45" fmla="*/ 1638 h 4375"/>
                <a:gd name="T46" fmla="*/ 1500 w 2958"/>
                <a:gd name="T47" fmla="*/ 1687 h 4375"/>
                <a:gd name="T48" fmla="*/ 1349 w 2958"/>
                <a:gd name="T49" fmla="*/ 1541 h 4375"/>
                <a:gd name="T50" fmla="*/ 1529 w 2958"/>
                <a:gd name="T51" fmla="*/ 1670 h 4375"/>
                <a:gd name="T52" fmla="*/ 1814 w 2958"/>
                <a:gd name="T53" fmla="*/ 1351 h 4375"/>
                <a:gd name="T54" fmla="*/ 1828 w 2958"/>
                <a:gd name="T55" fmla="*/ 1094 h 4375"/>
                <a:gd name="T56" fmla="*/ 1953 w 2958"/>
                <a:gd name="T57" fmla="*/ 548 h 4375"/>
                <a:gd name="T58" fmla="*/ 2066 w 2958"/>
                <a:gd name="T59" fmla="*/ 220 h 4375"/>
                <a:gd name="T60" fmla="*/ 1824 w 2958"/>
                <a:gd name="T61" fmla="*/ 8 h 4375"/>
                <a:gd name="T62" fmla="*/ 1500 w 2958"/>
                <a:gd name="T63" fmla="*/ 365 h 4375"/>
                <a:gd name="T64" fmla="*/ 1481 w 2958"/>
                <a:gd name="T65" fmla="*/ 563 h 4375"/>
                <a:gd name="T66" fmla="*/ 1404 w 2958"/>
                <a:gd name="T67" fmla="*/ 816 h 4375"/>
                <a:gd name="T68" fmla="*/ 1457 w 2958"/>
                <a:gd name="T69" fmla="*/ 1104 h 4375"/>
                <a:gd name="T70" fmla="*/ 1187 w 2958"/>
                <a:gd name="T71" fmla="*/ 798 h 4375"/>
                <a:gd name="T72" fmla="*/ 1177 w 2958"/>
                <a:gd name="T73" fmla="*/ 1033 h 4375"/>
                <a:gd name="T74" fmla="*/ 1156 w 2958"/>
                <a:gd name="T75" fmla="*/ 1240 h 4375"/>
                <a:gd name="T76" fmla="*/ 660 w 2958"/>
                <a:gd name="T77" fmla="*/ 1527 h 4375"/>
                <a:gd name="T78" fmla="*/ 379 w 2958"/>
                <a:gd name="T79" fmla="*/ 1629 h 4375"/>
                <a:gd name="T80" fmla="*/ 146 w 2958"/>
                <a:gd name="T81" fmla="*/ 1930 h 4375"/>
                <a:gd name="T82" fmla="*/ 16 w 2958"/>
                <a:gd name="T83" fmla="*/ 2300 h 4375"/>
                <a:gd name="T84" fmla="*/ 254 w 2958"/>
                <a:gd name="T85" fmla="*/ 2647 h 4375"/>
                <a:gd name="T86" fmla="*/ 240 w 2958"/>
                <a:gd name="T87" fmla="*/ 3080 h 4375"/>
                <a:gd name="T88" fmla="*/ 388 w 2958"/>
                <a:gd name="T89" fmla="*/ 3510 h 4375"/>
                <a:gd name="T90" fmla="*/ 144 w 2958"/>
                <a:gd name="T91" fmla="*/ 3763 h 4375"/>
                <a:gd name="T92" fmla="*/ 207 w 2958"/>
                <a:gd name="T93" fmla="*/ 3994 h 4375"/>
                <a:gd name="T94" fmla="*/ 459 w 2958"/>
                <a:gd name="T95" fmla="*/ 4158 h 4375"/>
                <a:gd name="T96" fmla="*/ 655 w 2958"/>
                <a:gd name="T97" fmla="*/ 4334 h 4375"/>
                <a:gd name="T98" fmla="*/ 787 w 2958"/>
                <a:gd name="T99" fmla="*/ 4202 h 4375"/>
                <a:gd name="T100" fmla="*/ 980 w 2958"/>
                <a:gd name="T101" fmla="*/ 4031 h 4375"/>
                <a:gd name="T102" fmla="*/ 900 w 2958"/>
                <a:gd name="T103" fmla="*/ 3897 h 4375"/>
                <a:gd name="T104" fmla="*/ 897 w 2958"/>
                <a:gd name="T105" fmla="*/ 3757 h 4375"/>
                <a:gd name="T106" fmla="*/ 1029 w 2958"/>
                <a:gd name="T107" fmla="*/ 3667 h 4375"/>
                <a:gd name="T108" fmla="*/ 1275 w 2958"/>
                <a:gd name="T109" fmla="*/ 3761 h 4375"/>
                <a:gd name="T110" fmla="*/ 1584 w 2958"/>
                <a:gd name="T111" fmla="*/ 3653 h 4375"/>
                <a:gd name="T112" fmla="*/ 1805 w 2958"/>
                <a:gd name="T113" fmla="*/ 3325 h 4375"/>
                <a:gd name="T114" fmla="*/ 2195 w 2958"/>
                <a:gd name="T115" fmla="*/ 3293 h 4375"/>
                <a:gd name="T116" fmla="*/ 2530 w 2958"/>
                <a:gd name="T117" fmla="*/ 3316 h 4375"/>
                <a:gd name="T118" fmla="*/ 2725 w 2958"/>
                <a:gd name="T119" fmla="*/ 3294 h 4375"/>
                <a:gd name="T120" fmla="*/ 2854 w 2958"/>
                <a:gd name="T121" fmla="*/ 3138 h 437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58"/>
                <a:gd name="T184" fmla="*/ 0 h 4375"/>
                <a:gd name="T185" fmla="*/ 2958 w 2958"/>
                <a:gd name="T186" fmla="*/ 4375 h 437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58" h="4375">
                  <a:moveTo>
                    <a:pt x="2753" y="2965"/>
                  </a:moveTo>
                  <a:lnTo>
                    <a:pt x="2765" y="2963"/>
                  </a:lnTo>
                  <a:lnTo>
                    <a:pt x="2774" y="2963"/>
                  </a:lnTo>
                  <a:lnTo>
                    <a:pt x="2778" y="2961"/>
                  </a:lnTo>
                  <a:lnTo>
                    <a:pt x="2783" y="2960"/>
                  </a:lnTo>
                  <a:lnTo>
                    <a:pt x="2789" y="2957"/>
                  </a:lnTo>
                  <a:lnTo>
                    <a:pt x="2795" y="2953"/>
                  </a:lnTo>
                  <a:lnTo>
                    <a:pt x="2801" y="2948"/>
                  </a:lnTo>
                  <a:lnTo>
                    <a:pt x="2805" y="2941"/>
                  </a:lnTo>
                  <a:lnTo>
                    <a:pt x="2807" y="2933"/>
                  </a:lnTo>
                  <a:lnTo>
                    <a:pt x="2809" y="2924"/>
                  </a:lnTo>
                  <a:lnTo>
                    <a:pt x="2810" y="2904"/>
                  </a:lnTo>
                  <a:lnTo>
                    <a:pt x="2813" y="2881"/>
                  </a:lnTo>
                  <a:lnTo>
                    <a:pt x="2815" y="2873"/>
                  </a:lnTo>
                  <a:lnTo>
                    <a:pt x="2819" y="2865"/>
                  </a:lnTo>
                  <a:lnTo>
                    <a:pt x="2825" y="2857"/>
                  </a:lnTo>
                  <a:lnTo>
                    <a:pt x="2830" y="2851"/>
                  </a:lnTo>
                  <a:lnTo>
                    <a:pt x="2843" y="2839"/>
                  </a:lnTo>
                  <a:lnTo>
                    <a:pt x="2857" y="2827"/>
                  </a:lnTo>
                  <a:lnTo>
                    <a:pt x="2870" y="2815"/>
                  </a:lnTo>
                  <a:lnTo>
                    <a:pt x="2881" y="2801"/>
                  </a:lnTo>
                  <a:lnTo>
                    <a:pt x="2885" y="2793"/>
                  </a:lnTo>
                  <a:lnTo>
                    <a:pt x="2889" y="2785"/>
                  </a:lnTo>
                  <a:lnTo>
                    <a:pt x="2890" y="2777"/>
                  </a:lnTo>
                  <a:lnTo>
                    <a:pt x="2891" y="2767"/>
                  </a:lnTo>
                  <a:lnTo>
                    <a:pt x="2891" y="2757"/>
                  </a:lnTo>
                  <a:lnTo>
                    <a:pt x="2890" y="2748"/>
                  </a:lnTo>
                  <a:lnTo>
                    <a:pt x="2887" y="2740"/>
                  </a:lnTo>
                  <a:lnTo>
                    <a:pt x="2885" y="2732"/>
                  </a:lnTo>
                  <a:lnTo>
                    <a:pt x="2878" y="2716"/>
                  </a:lnTo>
                  <a:lnTo>
                    <a:pt x="2870" y="2703"/>
                  </a:lnTo>
                  <a:lnTo>
                    <a:pt x="2862" y="2691"/>
                  </a:lnTo>
                  <a:lnTo>
                    <a:pt x="2855" y="2679"/>
                  </a:lnTo>
                  <a:lnTo>
                    <a:pt x="2853" y="2672"/>
                  </a:lnTo>
                  <a:lnTo>
                    <a:pt x="2851" y="2665"/>
                  </a:lnTo>
                  <a:lnTo>
                    <a:pt x="2850" y="2659"/>
                  </a:lnTo>
                  <a:lnTo>
                    <a:pt x="2849" y="2652"/>
                  </a:lnTo>
                  <a:lnTo>
                    <a:pt x="2850" y="2635"/>
                  </a:lnTo>
                  <a:lnTo>
                    <a:pt x="2854" y="2620"/>
                  </a:lnTo>
                  <a:lnTo>
                    <a:pt x="2859" y="2607"/>
                  </a:lnTo>
                  <a:lnTo>
                    <a:pt x="2866" y="2596"/>
                  </a:lnTo>
                  <a:lnTo>
                    <a:pt x="2874" y="2585"/>
                  </a:lnTo>
                  <a:lnTo>
                    <a:pt x="2883" y="2577"/>
                  </a:lnTo>
                  <a:lnTo>
                    <a:pt x="2893" y="2569"/>
                  </a:lnTo>
                  <a:lnTo>
                    <a:pt x="2903" y="2561"/>
                  </a:lnTo>
                  <a:lnTo>
                    <a:pt x="2914" y="2553"/>
                  </a:lnTo>
                  <a:lnTo>
                    <a:pt x="2923" y="2545"/>
                  </a:lnTo>
                  <a:lnTo>
                    <a:pt x="2932" y="2536"/>
                  </a:lnTo>
                  <a:lnTo>
                    <a:pt x="2940" y="2527"/>
                  </a:lnTo>
                  <a:lnTo>
                    <a:pt x="2947" y="2515"/>
                  </a:lnTo>
                  <a:lnTo>
                    <a:pt x="2952" y="2501"/>
                  </a:lnTo>
                  <a:lnTo>
                    <a:pt x="2956" y="2485"/>
                  </a:lnTo>
                  <a:lnTo>
                    <a:pt x="2958" y="2466"/>
                  </a:lnTo>
                  <a:lnTo>
                    <a:pt x="2955" y="2432"/>
                  </a:lnTo>
                  <a:lnTo>
                    <a:pt x="2951" y="2402"/>
                  </a:lnTo>
                  <a:lnTo>
                    <a:pt x="2947" y="2372"/>
                  </a:lnTo>
                  <a:lnTo>
                    <a:pt x="2946" y="2346"/>
                  </a:lnTo>
                  <a:lnTo>
                    <a:pt x="2927" y="2344"/>
                  </a:lnTo>
                  <a:lnTo>
                    <a:pt x="2904" y="2340"/>
                  </a:lnTo>
                  <a:lnTo>
                    <a:pt x="2879" y="2334"/>
                  </a:lnTo>
                  <a:lnTo>
                    <a:pt x="2854" y="2326"/>
                  </a:lnTo>
                  <a:lnTo>
                    <a:pt x="2842" y="2320"/>
                  </a:lnTo>
                  <a:lnTo>
                    <a:pt x="2831" y="2315"/>
                  </a:lnTo>
                  <a:lnTo>
                    <a:pt x="2821" y="2308"/>
                  </a:lnTo>
                  <a:lnTo>
                    <a:pt x="2813" y="2303"/>
                  </a:lnTo>
                  <a:lnTo>
                    <a:pt x="2805" y="2296"/>
                  </a:lnTo>
                  <a:lnTo>
                    <a:pt x="2799" y="2288"/>
                  </a:lnTo>
                  <a:lnTo>
                    <a:pt x="2797" y="2282"/>
                  </a:lnTo>
                  <a:lnTo>
                    <a:pt x="2795" y="2274"/>
                  </a:lnTo>
                  <a:lnTo>
                    <a:pt x="2795" y="2267"/>
                  </a:lnTo>
                  <a:lnTo>
                    <a:pt x="2798" y="2259"/>
                  </a:lnTo>
                  <a:lnTo>
                    <a:pt x="2801" y="2252"/>
                  </a:lnTo>
                  <a:lnTo>
                    <a:pt x="2805" y="2244"/>
                  </a:lnTo>
                  <a:lnTo>
                    <a:pt x="2813" y="2232"/>
                  </a:lnTo>
                  <a:lnTo>
                    <a:pt x="2819" y="2226"/>
                  </a:lnTo>
                  <a:lnTo>
                    <a:pt x="2813" y="2111"/>
                  </a:lnTo>
                  <a:lnTo>
                    <a:pt x="2794" y="2099"/>
                  </a:lnTo>
                  <a:lnTo>
                    <a:pt x="2775" y="2088"/>
                  </a:lnTo>
                  <a:lnTo>
                    <a:pt x="2758" y="2076"/>
                  </a:lnTo>
                  <a:lnTo>
                    <a:pt x="2741" y="2063"/>
                  </a:lnTo>
                  <a:lnTo>
                    <a:pt x="2733" y="2056"/>
                  </a:lnTo>
                  <a:lnTo>
                    <a:pt x="2726" y="2048"/>
                  </a:lnTo>
                  <a:lnTo>
                    <a:pt x="2719" y="2039"/>
                  </a:lnTo>
                  <a:lnTo>
                    <a:pt x="2714" y="2030"/>
                  </a:lnTo>
                  <a:lnTo>
                    <a:pt x="2710" y="2020"/>
                  </a:lnTo>
                  <a:lnTo>
                    <a:pt x="2707" y="2010"/>
                  </a:lnTo>
                  <a:lnTo>
                    <a:pt x="2705" y="1998"/>
                  </a:lnTo>
                  <a:lnTo>
                    <a:pt x="2705" y="1984"/>
                  </a:lnTo>
                  <a:lnTo>
                    <a:pt x="2705" y="1934"/>
                  </a:lnTo>
                  <a:lnTo>
                    <a:pt x="2705" y="1896"/>
                  </a:lnTo>
                  <a:lnTo>
                    <a:pt x="2705" y="1862"/>
                  </a:lnTo>
                  <a:lnTo>
                    <a:pt x="2705" y="1822"/>
                  </a:lnTo>
                  <a:lnTo>
                    <a:pt x="2705" y="1811"/>
                  </a:lnTo>
                  <a:lnTo>
                    <a:pt x="2703" y="1802"/>
                  </a:lnTo>
                  <a:lnTo>
                    <a:pt x="2702" y="1795"/>
                  </a:lnTo>
                  <a:lnTo>
                    <a:pt x="2701" y="1789"/>
                  </a:lnTo>
                  <a:lnTo>
                    <a:pt x="2698" y="1783"/>
                  </a:lnTo>
                  <a:lnTo>
                    <a:pt x="2695" y="1778"/>
                  </a:lnTo>
                  <a:lnTo>
                    <a:pt x="2693" y="1774"/>
                  </a:lnTo>
                  <a:lnTo>
                    <a:pt x="2689" y="1771"/>
                  </a:lnTo>
                  <a:lnTo>
                    <a:pt x="2671" y="1758"/>
                  </a:lnTo>
                  <a:lnTo>
                    <a:pt x="2650" y="1738"/>
                  </a:lnTo>
                  <a:lnTo>
                    <a:pt x="2645" y="1722"/>
                  </a:lnTo>
                  <a:lnTo>
                    <a:pt x="2638" y="1695"/>
                  </a:lnTo>
                  <a:lnTo>
                    <a:pt x="2631" y="1662"/>
                  </a:lnTo>
                  <a:lnTo>
                    <a:pt x="2625" y="1626"/>
                  </a:lnTo>
                  <a:lnTo>
                    <a:pt x="2618" y="1591"/>
                  </a:lnTo>
                  <a:lnTo>
                    <a:pt x="2613" y="1562"/>
                  </a:lnTo>
                  <a:lnTo>
                    <a:pt x="2610" y="1541"/>
                  </a:lnTo>
                  <a:lnTo>
                    <a:pt x="2609" y="1533"/>
                  </a:lnTo>
                  <a:lnTo>
                    <a:pt x="2609" y="1527"/>
                  </a:lnTo>
                  <a:lnTo>
                    <a:pt x="2610" y="1523"/>
                  </a:lnTo>
                  <a:lnTo>
                    <a:pt x="2611" y="1519"/>
                  </a:lnTo>
                  <a:lnTo>
                    <a:pt x="2614" y="1517"/>
                  </a:lnTo>
                  <a:lnTo>
                    <a:pt x="2621" y="1511"/>
                  </a:lnTo>
                  <a:lnTo>
                    <a:pt x="2629" y="1509"/>
                  </a:lnTo>
                  <a:lnTo>
                    <a:pt x="2646" y="1506"/>
                  </a:lnTo>
                  <a:lnTo>
                    <a:pt x="2662" y="1502"/>
                  </a:lnTo>
                  <a:lnTo>
                    <a:pt x="2671" y="1495"/>
                  </a:lnTo>
                  <a:lnTo>
                    <a:pt x="2679" y="1485"/>
                  </a:lnTo>
                  <a:lnTo>
                    <a:pt x="2686" y="1474"/>
                  </a:lnTo>
                  <a:lnTo>
                    <a:pt x="2693" y="1463"/>
                  </a:lnTo>
                  <a:lnTo>
                    <a:pt x="2698" y="1451"/>
                  </a:lnTo>
                  <a:lnTo>
                    <a:pt x="2701" y="1439"/>
                  </a:lnTo>
                  <a:lnTo>
                    <a:pt x="2703" y="1429"/>
                  </a:lnTo>
                  <a:lnTo>
                    <a:pt x="2705" y="1418"/>
                  </a:lnTo>
                  <a:lnTo>
                    <a:pt x="2710" y="1418"/>
                  </a:lnTo>
                  <a:lnTo>
                    <a:pt x="2705" y="1406"/>
                  </a:lnTo>
                  <a:lnTo>
                    <a:pt x="2702" y="1386"/>
                  </a:lnTo>
                  <a:lnTo>
                    <a:pt x="2698" y="1370"/>
                  </a:lnTo>
                  <a:lnTo>
                    <a:pt x="2709" y="1363"/>
                  </a:lnTo>
                  <a:lnTo>
                    <a:pt x="2715" y="1357"/>
                  </a:lnTo>
                  <a:lnTo>
                    <a:pt x="2721" y="1349"/>
                  </a:lnTo>
                  <a:lnTo>
                    <a:pt x="2725" y="1341"/>
                  </a:lnTo>
                  <a:lnTo>
                    <a:pt x="2727" y="1331"/>
                  </a:lnTo>
                  <a:lnTo>
                    <a:pt x="2729" y="1322"/>
                  </a:lnTo>
                  <a:lnTo>
                    <a:pt x="2729" y="1310"/>
                  </a:lnTo>
                  <a:lnTo>
                    <a:pt x="2729" y="1298"/>
                  </a:lnTo>
                  <a:lnTo>
                    <a:pt x="2727" y="1285"/>
                  </a:lnTo>
                  <a:lnTo>
                    <a:pt x="2726" y="1274"/>
                  </a:lnTo>
                  <a:lnTo>
                    <a:pt x="2723" y="1264"/>
                  </a:lnTo>
                  <a:lnTo>
                    <a:pt x="2719" y="1254"/>
                  </a:lnTo>
                  <a:lnTo>
                    <a:pt x="2715" y="1245"/>
                  </a:lnTo>
                  <a:lnTo>
                    <a:pt x="2710" y="1238"/>
                  </a:lnTo>
                  <a:lnTo>
                    <a:pt x="2705" y="1230"/>
                  </a:lnTo>
                  <a:lnTo>
                    <a:pt x="2698" y="1225"/>
                  </a:lnTo>
                  <a:lnTo>
                    <a:pt x="2686" y="1213"/>
                  </a:lnTo>
                  <a:lnTo>
                    <a:pt x="2673" y="1201"/>
                  </a:lnTo>
                  <a:lnTo>
                    <a:pt x="2661" y="1190"/>
                  </a:lnTo>
                  <a:lnTo>
                    <a:pt x="2650" y="1177"/>
                  </a:lnTo>
                  <a:lnTo>
                    <a:pt x="2645" y="1176"/>
                  </a:lnTo>
                  <a:lnTo>
                    <a:pt x="2641" y="1176"/>
                  </a:lnTo>
                  <a:lnTo>
                    <a:pt x="2637" y="1177"/>
                  </a:lnTo>
                  <a:lnTo>
                    <a:pt x="2633" y="1178"/>
                  </a:lnTo>
                  <a:lnTo>
                    <a:pt x="2629" y="1180"/>
                  </a:lnTo>
                  <a:lnTo>
                    <a:pt x="2622" y="1182"/>
                  </a:lnTo>
                  <a:lnTo>
                    <a:pt x="2614" y="1184"/>
                  </a:lnTo>
                  <a:lnTo>
                    <a:pt x="2602" y="1184"/>
                  </a:lnTo>
                  <a:lnTo>
                    <a:pt x="2590" y="1182"/>
                  </a:lnTo>
                  <a:lnTo>
                    <a:pt x="2578" y="1180"/>
                  </a:lnTo>
                  <a:lnTo>
                    <a:pt x="2565" y="1174"/>
                  </a:lnTo>
                  <a:lnTo>
                    <a:pt x="2550" y="1166"/>
                  </a:lnTo>
                  <a:lnTo>
                    <a:pt x="2537" y="1158"/>
                  </a:lnTo>
                  <a:lnTo>
                    <a:pt x="2522" y="1148"/>
                  </a:lnTo>
                  <a:lnTo>
                    <a:pt x="2509" y="1137"/>
                  </a:lnTo>
                  <a:lnTo>
                    <a:pt x="2495" y="1125"/>
                  </a:lnTo>
                  <a:lnTo>
                    <a:pt x="2482" y="1112"/>
                  </a:lnTo>
                  <a:lnTo>
                    <a:pt x="2471" y="1098"/>
                  </a:lnTo>
                  <a:lnTo>
                    <a:pt x="2461" y="1085"/>
                  </a:lnTo>
                  <a:lnTo>
                    <a:pt x="2451" y="1072"/>
                  </a:lnTo>
                  <a:lnTo>
                    <a:pt x="2443" y="1058"/>
                  </a:lnTo>
                  <a:lnTo>
                    <a:pt x="2438" y="1045"/>
                  </a:lnTo>
                  <a:lnTo>
                    <a:pt x="2434" y="1033"/>
                  </a:lnTo>
                  <a:lnTo>
                    <a:pt x="2434" y="1021"/>
                  </a:lnTo>
                  <a:lnTo>
                    <a:pt x="2434" y="1008"/>
                  </a:lnTo>
                  <a:lnTo>
                    <a:pt x="2435" y="996"/>
                  </a:lnTo>
                  <a:lnTo>
                    <a:pt x="2438" y="984"/>
                  </a:lnTo>
                  <a:lnTo>
                    <a:pt x="2441" y="974"/>
                  </a:lnTo>
                  <a:lnTo>
                    <a:pt x="2445" y="965"/>
                  </a:lnTo>
                  <a:lnTo>
                    <a:pt x="2449" y="956"/>
                  </a:lnTo>
                  <a:lnTo>
                    <a:pt x="2454" y="949"/>
                  </a:lnTo>
                  <a:lnTo>
                    <a:pt x="2459" y="942"/>
                  </a:lnTo>
                  <a:lnTo>
                    <a:pt x="2473" y="930"/>
                  </a:lnTo>
                  <a:lnTo>
                    <a:pt x="2487" y="920"/>
                  </a:lnTo>
                  <a:lnTo>
                    <a:pt x="2502" y="912"/>
                  </a:lnTo>
                  <a:lnTo>
                    <a:pt x="2518" y="902"/>
                  </a:lnTo>
                  <a:lnTo>
                    <a:pt x="2534" y="894"/>
                  </a:lnTo>
                  <a:lnTo>
                    <a:pt x="2549" y="885"/>
                  </a:lnTo>
                  <a:lnTo>
                    <a:pt x="2563" y="876"/>
                  </a:lnTo>
                  <a:lnTo>
                    <a:pt x="2575" y="862"/>
                  </a:lnTo>
                  <a:lnTo>
                    <a:pt x="2582" y="856"/>
                  </a:lnTo>
                  <a:lnTo>
                    <a:pt x="2586" y="848"/>
                  </a:lnTo>
                  <a:lnTo>
                    <a:pt x="2591" y="838"/>
                  </a:lnTo>
                  <a:lnTo>
                    <a:pt x="2595" y="829"/>
                  </a:lnTo>
                  <a:lnTo>
                    <a:pt x="2598" y="818"/>
                  </a:lnTo>
                  <a:lnTo>
                    <a:pt x="2601" y="806"/>
                  </a:lnTo>
                  <a:lnTo>
                    <a:pt x="2602" y="794"/>
                  </a:lnTo>
                  <a:lnTo>
                    <a:pt x="2602" y="780"/>
                  </a:lnTo>
                  <a:lnTo>
                    <a:pt x="2601" y="762"/>
                  </a:lnTo>
                  <a:lnTo>
                    <a:pt x="2598" y="746"/>
                  </a:lnTo>
                  <a:lnTo>
                    <a:pt x="2594" y="732"/>
                  </a:lnTo>
                  <a:lnTo>
                    <a:pt x="2589" y="719"/>
                  </a:lnTo>
                  <a:lnTo>
                    <a:pt x="2582" y="707"/>
                  </a:lnTo>
                  <a:lnTo>
                    <a:pt x="2575" y="695"/>
                  </a:lnTo>
                  <a:lnTo>
                    <a:pt x="2567" y="684"/>
                  </a:lnTo>
                  <a:lnTo>
                    <a:pt x="2559" y="675"/>
                  </a:lnTo>
                  <a:lnTo>
                    <a:pt x="2545" y="655"/>
                  </a:lnTo>
                  <a:lnTo>
                    <a:pt x="2531" y="637"/>
                  </a:lnTo>
                  <a:lnTo>
                    <a:pt x="2526" y="628"/>
                  </a:lnTo>
                  <a:lnTo>
                    <a:pt x="2522" y="619"/>
                  </a:lnTo>
                  <a:lnTo>
                    <a:pt x="2519" y="609"/>
                  </a:lnTo>
                  <a:lnTo>
                    <a:pt x="2518" y="600"/>
                  </a:lnTo>
                  <a:lnTo>
                    <a:pt x="2519" y="589"/>
                  </a:lnTo>
                  <a:lnTo>
                    <a:pt x="2522" y="581"/>
                  </a:lnTo>
                  <a:lnTo>
                    <a:pt x="2526" y="576"/>
                  </a:lnTo>
                  <a:lnTo>
                    <a:pt x="2533" y="571"/>
                  </a:lnTo>
                  <a:lnTo>
                    <a:pt x="2547" y="564"/>
                  </a:lnTo>
                  <a:lnTo>
                    <a:pt x="2565" y="557"/>
                  </a:lnTo>
                  <a:lnTo>
                    <a:pt x="2573" y="553"/>
                  </a:lnTo>
                  <a:lnTo>
                    <a:pt x="2581" y="549"/>
                  </a:lnTo>
                  <a:lnTo>
                    <a:pt x="2587" y="543"/>
                  </a:lnTo>
                  <a:lnTo>
                    <a:pt x="2594" y="535"/>
                  </a:lnTo>
                  <a:lnTo>
                    <a:pt x="2599" y="525"/>
                  </a:lnTo>
                  <a:lnTo>
                    <a:pt x="2602" y="513"/>
                  </a:lnTo>
                  <a:lnTo>
                    <a:pt x="2603" y="497"/>
                  </a:lnTo>
                  <a:lnTo>
                    <a:pt x="2602" y="479"/>
                  </a:lnTo>
                  <a:lnTo>
                    <a:pt x="2599" y="467"/>
                  </a:lnTo>
                  <a:lnTo>
                    <a:pt x="2595" y="456"/>
                  </a:lnTo>
                  <a:lnTo>
                    <a:pt x="2589" y="448"/>
                  </a:lnTo>
                  <a:lnTo>
                    <a:pt x="2582" y="441"/>
                  </a:lnTo>
                  <a:lnTo>
                    <a:pt x="2573" y="436"/>
                  </a:lnTo>
                  <a:lnTo>
                    <a:pt x="2563" y="431"/>
                  </a:lnTo>
                  <a:lnTo>
                    <a:pt x="2553" y="427"/>
                  </a:lnTo>
                  <a:lnTo>
                    <a:pt x="2542" y="423"/>
                  </a:lnTo>
                  <a:lnTo>
                    <a:pt x="2533" y="419"/>
                  </a:lnTo>
                  <a:lnTo>
                    <a:pt x="2522" y="415"/>
                  </a:lnTo>
                  <a:lnTo>
                    <a:pt x="2513" y="411"/>
                  </a:lnTo>
                  <a:lnTo>
                    <a:pt x="2505" y="405"/>
                  </a:lnTo>
                  <a:lnTo>
                    <a:pt x="2498" y="399"/>
                  </a:lnTo>
                  <a:lnTo>
                    <a:pt x="2493" y="392"/>
                  </a:lnTo>
                  <a:lnTo>
                    <a:pt x="2489" y="383"/>
                  </a:lnTo>
                  <a:lnTo>
                    <a:pt x="2487" y="371"/>
                  </a:lnTo>
                  <a:lnTo>
                    <a:pt x="2487" y="359"/>
                  </a:lnTo>
                  <a:lnTo>
                    <a:pt x="2486" y="349"/>
                  </a:lnTo>
                  <a:lnTo>
                    <a:pt x="2486" y="345"/>
                  </a:lnTo>
                  <a:lnTo>
                    <a:pt x="2487" y="340"/>
                  </a:lnTo>
                  <a:lnTo>
                    <a:pt x="2490" y="335"/>
                  </a:lnTo>
                  <a:lnTo>
                    <a:pt x="2494" y="328"/>
                  </a:lnTo>
                  <a:lnTo>
                    <a:pt x="2465" y="333"/>
                  </a:lnTo>
                  <a:lnTo>
                    <a:pt x="2437" y="340"/>
                  </a:lnTo>
                  <a:lnTo>
                    <a:pt x="2425" y="344"/>
                  </a:lnTo>
                  <a:lnTo>
                    <a:pt x="2415" y="349"/>
                  </a:lnTo>
                  <a:lnTo>
                    <a:pt x="2411" y="353"/>
                  </a:lnTo>
                  <a:lnTo>
                    <a:pt x="2407" y="356"/>
                  </a:lnTo>
                  <a:lnTo>
                    <a:pt x="2405" y="360"/>
                  </a:lnTo>
                  <a:lnTo>
                    <a:pt x="2403" y="365"/>
                  </a:lnTo>
                  <a:lnTo>
                    <a:pt x="2421" y="385"/>
                  </a:lnTo>
                  <a:lnTo>
                    <a:pt x="2435" y="403"/>
                  </a:lnTo>
                  <a:lnTo>
                    <a:pt x="2443" y="417"/>
                  </a:lnTo>
                  <a:lnTo>
                    <a:pt x="2449" y="429"/>
                  </a:lnTo>
                  <a:lnTo>
                    <a:pt x="2450" y="435"/>
                  </a:lnTo>
                  <a:lnTo>
                    <a:pt x="2450" y="439"/>
                  </a:lnTo>
                  <a:lnTo>
                    <a:pt x="2450" y="443"/>
                  </a:lnTo>
                  <a:lnTo>
                    <a:pt x="2449" y="445"/>
                  </a:lnTo>
                  <a:lnTo>
                    <a:pt x="2446" y="448"/>
                  </a:lnTo>
                  <a:lnTo>
                    <a:pt x="2443" y="451"/>
                  </a:lnTo>
                  <a:lnTo>
                    <a:pt x="2439" y="452"/>
                  </a:lnTo>
                  <a:lnTo>
                    <a:pt x="2435" y="452"/>
                  </a:lnTo>
                  <a:lnTo>
                    <a:pt x="2425" y="452"/>
                  </a:lnTo>
                  <a:lnTo>
                    <a:pt x="2413" y="448"/>
                  </a:lnTo>
                  <a:lnTo>
                    <a:pt x="2397" y="443"/>
                  </a:lnTo>
                  <a:lnTo>
                    <a:pt x="2381" y="435"/>
                  </a:lnTo>
                  <a:lnTo>
                    <a:pt x="2362" y="424"/>
                  </a:lnTo>
                  <a:lnTo>
                    <a:pt x="2342" y="411"/>
                  </a:lnTo>
                  <a:lnTo>
                    <a:pt x="2322" y="395"/>
                  </a:lnTo>
                  <a:lnTo>
                    <a:pt x="2301" y="377"/>
                  </a:lnTo>
                  <a:lnTo>
                    <a:pt x="2289" y="392"/>
                  </a:lnTo>
                  <a:lnTo>
                    <a:pt x="2275" y="409"/>
                  </a:lnTo>
                  <a:lnTo>
                    <a:pt x="2269" y="420"/>
                  </a:lnTo>
                  <a:lnTo>
                    <a:pt x="2263" y="431"/>
                  </a:lnTo>
                  <a:lnTo>
                    <a:pt x="2259" y="441"/>
                  </a:lnTo>
                  <a:lnTo>
                    <a:pt x="2257" y="453"/>
                  </a:lnTo>
                  <a:lnTo>
                    <a:pt x="2257" y="460"/>
                  </a:lnTo>
                  <a:lnTo>
                    <a:pt x="2258" y="467"/>
                  </a:lnTo>
                  <a:lnTo>
                    <a:pt x="2259" y="473"/>
                  </a:lnTo>
                  <a:lnTo>
                    <a:pt x="2262" y="480"/>
                  </a:lnTo>
                  <a:lnTo>
                    <a:pt x="2266" y="487"/>
                  </a:lnTo>
                  <a:lnTo>
                    <a:pt x="2270" y="495"/>
                  </a:lnTo>
                  <a:lnTo>
                    <a:pt x="2275" y="501"/>
                  </a:lnTo>
                  <a:lnTo>
                    <a:pt x="2282" y="509"/>
                  </a:lnTo>
                  <a:lnTo>
                    <a:pt x="2290" y="516"/>
                  </a:lnTo>
                  <a:lnTo>
                    <a:pt x="2299" y="524"/>
                  </a:lnTo>
                  <a:lnTo>
                    <a:pt x="2310" y="532"/>
                  </a:lnTo>
                  <a:lnTo>
                    <a:pt x="2322" y="541"/>
                  </a:lnTo>
                  <a:lnTo>
                    <a:pt x="2350" y="557"/>
                  </a:lnTo>
                  <a:lnTo>
                    <a:pt x="2385" y="576"/>
                  </a:lnTo>
                  <a:lnTo>
                    <a:pt x="2389" y="581"/>
                  </a:lnTo>
                  <a:lnTo>
                    <a:pt x="2398" y="595"/>
                  </a:lnTo>
                  <a:lnTo>
                    <a:pt x="2411" y="615"/>
                  </a:lnTo>
                  <a:lnTo>
                    <a:pt x="2423" y="640"/>
                  </a:lnTo>
                  <a:lnTo>
                    <a:pt x="2429" y="652"/>
                  </a:lnTo>
                  <a:lnTo>
                    <a:pt x="2434" y="665"/>
                  </a:lnTo>
                  <a:lnTo>
                    <a:pt x="2437" y="677"/>
                  </a:lnTo>
                  <a:lnTo>
                    <a:pt x="2438" y="689"/>
                  </a:lnTo>
                  <a:lnTo>
                    <a:pt x="2438" y="701"/>
                  </a:lnTo>
                  <a:lnTo>
                    <a:pt x="2435" y="711"/>
                  </a:lnTo>
                  <a:lnTo>
                    <a:pt x="2433" y="716"/>
                  </a:lnTo>
                  <a:lnTo>
                    <a:pt x="2430" y="720"/>
                  </a:lnTo>
                  <a:lnTo>
                    <a:pt x="2426" y="723"/>
                  </a:lnTo>
                  <a:lnTo>
                    <a:pt x="2422" y="727"/>
                  </a:lnTo>
                  <a:lnTo>
                    <a:pt x="2415" y="723"/>
                  </a:lnTo>
                  <a:lnTo>
                    <a:pt x="2409" y="717"/>
                  </a:lnTo>
                  <a:lnTo>
                    <a:pt x="2403" y="712"/>
                  </a:lnTo>
                  <a:lnTo>
                    <a:pt x="2399" y="707"/>
                  </a:lnTo>
                  <a:lnTo>
                    <a:pt x="2390" y="693"/>
                  </a:lnTo>
                  <a:lnTo>
                    <a:pt x="2382" y="680"/>
                  </a:lnTo>
                  <a:lnTo>
                    <a:pt x="2374" y="664"/>
                  </a:lnTo>
                  <a:lnTo>
                    <a:pt x="2366" y="649"/>
                  </a:lnTo>
                  <a:lnTo>
                    <a:pt x="2355" y="636"/>
                  </a:lnTo>
                  <a:lnTo>
                    <a:pt x="2343" y="624"/>
                  </a:lnTo>
                  <a:lnTo>
                    <a:pt x="2327" y="623"/>
                  </a:lnTo>
                  <a:lnTo>
                    <a:pt x="2313" y="620"/>
                  </a:lnTo>
                  <a:lnTo>
                    <a:pt x="2298" y="616"/>
                  </a:lnTo>
                  <a:lnTo>
                    <a:pt x="2285" y="611"/>
                  </a:lnTo>
                  <a:lnTo>
                    <a:pt x="2271" y="605"/>
                  </a:lnTo>
                  <a:lnTo>
                    <a:pt x="2259" y="597"/>
                  </a:lnTo>
                  <a:lnTo>
                    <a:pt x="2249" y="589"/>
                  </a:lnTo>
                  <a:lnTo>
                    <a:pt x="2238" y="581"/>
                  </a:lnTo>
                  <a:lnTo>
                    <a:pt x="2229" y="572"/>
                  </a:lnTo>
                  <a:lnTo>
                    <a:pt x="2221" y="563"/>
                  </a:lnTo>
                  <a:lnTo>
                    <a:pt x="2213" y="553"/>
                  </a:lnTo>
                  <a:lnTo>
                    <a:pt x="2206" y="545"/>
                  </a:lnTo>
                  <a:lnTo>
                    <a:pt x="2202" y="536"/>
                  </a:lnTo>
                  <a:lnTo>
                    <a:pt x="2197" y="528"/>
                  </a:lnTo>
                  <a:lnTo>
                    <a:pt x="2194" y="521"/>
                  </a:lnTo>
                  <a:lnTo>
                    <a:pt x="2193" y="515"/>
                  </a:lnTo>
                  <a:lnTo>
                    <a:pt x="2191" y="499"/>
                  </a:lnTo>
                  <a:lnTo>
                    <a:pt x="2193" y="483"/>
                  </a:lnTo>
                  <a:lnTo>
                    <a:pt x="2194" y="468"/>
                  </a:lnTo>
                  <a:lnTo>
                    <a:pt x="2197" y="453"/>
                  </a:lnTo>
                  <a:lnTo>
                    <a:pt x="2201" y="440"/>
                  </a:lnTo>
                  <a:lnTo>
                    <a:pt x="2205" y="427"/>
                  </a:lnTo>
                  <a:lnTo>
                    <a:pt x="2210" y="413"/>
                  </a:lnTo>
                  <a:lnTo>
                    <a:pt x="2215" y="400"/>
                  </a:lnTo>
                  <a:lnTo>
                    <a:pt x="2227" y="375"/>
                  </a:lnTo>
                  <a:lnTo>
                    <a:pt x="2239" y="351"/>
                  </a:lnTo>
                  <a:lnTo>
                    <a:pt x="2253" y="325"/>
                  </a:lnTo>
                  <a:lnTo>
                    <a:pt x="2265" y="299"/>
                  </a:lnTo>
                  <a:lnTo>
                    <a:pt x="2267" y="285"/>
                  </a:lnTo>
                  <a:lnTo>
                    <a:pt x="2271" y="248"/>
                  </a:lnTo>
                  <a:lnTo>
                    <a:pt x="2273" y="223"/>
                  </a:lnTo>
                  <a:lnTo>
                    <a:pt x="2273" y="195"/>
                  </a:lnTo>
                  <a:lnTo>
                    <a:pt x="2270" y="163"/>
                  </a:lnTo>
                  <a:lnTo>
                    <a:pt x="2265" y="130"/>
                  </a:lnTo>
                  <a:lnTo>
                    <a:pt x="2258" y="124"/>
                  </a:lnTo>
                  <a:lnTo>
                    <a:pt x="2251" y="122"/>
                  </a:lnTo>
                  <a:lnTo>
                    <a:pt x="2246" y="120"/>
                  </a:lnTo>
                  <a:lnTo>
                    <a:pt x="2241" y="120"/>
                  </a:lnTo>
                  <a:lnTo>
                    <a:pt x="2235" y="123"/>
                  </a:lnTo>
                  <a:lnTo>
                    <a:pt x="2231" y="127"/>
                  </a:lnTo>
                  <a:lnTo>
                    <a:pt x="2229" y="131"/>
                  </a:lnTo>
                  <a:lnTo>
                    <a:pt x="2225" y="138"/>
                  </a:lnTo>
                  <a:lnTo>
                    <a:pt x="2219" y="153"/>
                  </a:lnTo>
                  <a:lnTo>
                    <a:pt x="2215" y="172"/>
                  </a:lnTo>
                  <a:lnTo>
                    <a:pt x="2211" y="195"/>
                  </a:lnTo>
                  <a:lnTo>
                    <a:pt x="2209" y="217"/>
                  </a:lnTo>
                  <a:lnTo>
                    <a:pt x="2206" y="243"/>
                  </a:lnTo>
                  <a:lnTo>
                    <a:pt x="2203" y="265"/>
                  </a:lnTo>
                  <a:lnTo>
                    <a:pt x="2199" y="288"/>
                  </a:lnTo>
                  <a:lnTo>
                    <a:pt x="2195" y="308"/>
                  </a:lnTo>
                  <a:lnTo>
                    <a:pt x="2193" y="317"/>
                  </a:lnTo>
                  <a:lnTo>
                    <a:pt x="2190" y="325"/>
                  </a:lnTo>
                  <a:lnTo>
                    <a:pt x="2186" y="332"/>
                  </a:lnTo>
                  <a:lnTo>
                    <a:pt x="2182" y="339"/>
                  </a:lnTo>
                  <a:lnTo>
                    <a:pt x="2178" y="343"/>
                  </a:lnTo>
                  <a:lnTo>
                    <a:pt x="2174" y="345"/>
                  </a:lnTo>
                  <a:lnTo>
                    <a:pt x="2169" y="347"/>
                  </a:lnTo>
                  <a:lnTo>
                    <a:pt x="2162" y="347"/>
                  </a:lnTo>
                  <a:lnTo>
                    <a:pt x="2138" y="352"/>
                  </a:lnTo>
                  <a:lnTo>
                    <a:pt x="2117" y="359"/>
                  </a:lnTo>
                  <a:lnTo>
                    <a:pt x="2098" y="365"/>
                  </a:lnTo>
                  <a:lnTo>
                    <a:pt x="2082" y="372"/>
                  </a:lnTo>
                  <a:lnTo>
                    <a:pt x="2069" y="380"/>
                  </a:lnTo>
                  <a:lnTo>
                    <a:pt x="2057" y="388"/>
                  </a:lnTo>
                  <a:lnTo>
                    <a:pt x="2048" y="396"/>
                  </a:lnTo>
                  <a:lnTo>
                    <a:pt x="2040" y="404"/>
                  </a:lnTo>
                  <a:lnTo>
                    <a:pt x="2033" y="413"/>
                  </a:lnTo>
                  <a:lnTo>
                    <a:pt x="2029" y="423"/>
                  </a:lnTo>
                  <a:lnTo>
                    <a:pt x="2025" y="432"/>
                  </a:lnTo>
                  <a:lnTo>
                    <a:pt x="2021" y="443"/>
                  </a:lnTo>
                  <a:lnTo>
                    <a:pt x="2016" y="463"/>
                  </a:lnTo>
                  <a:lnTo>
                    <a:pt x="2012" y="485"/>
                  </a:lnTo>
                  <a:lnTo>
                    <a:pt x="2009" y="505"/>
                  </a:lnTo>
                  <a:lnTo>
                    <a:pt x="2009" y="525"/>
                  </a:lnTo>
                  <a:lnTo>
                    <a:pt x="2010" y="548"/>
                  </a:lnTo>
                  <a:lnTo>
                    <a:pt x="2013" y="569"/>
                  </a:lnTo>
                  <a:lnTo>
                    <a:pt x="2022" y="615"/>
                  </a:lnTo>
                  <a:lnTo>
                    <a:pt x="2032" y="657"/>
                  </a:lnTo>
                  <a:lnTo>
                    <a:pt x="2036" y="679"/>
                  </a:lnTo>
                  <a:lnTo>
                    <a:pt x="2038" y="699"/>
                  </a:lnTo>
                  <a:lnTo>
                    <a:pt x="2040" y="716"/>
                  </a:lnTo>
                  <a:lnTo>
                    <a:pt x="2040" y="733"/>
                  </a:lnTo>
                  <a:lnTo>
                    <a:pt x="2038" y="741"/>
                  </a:lnTo>
                  <a:lnTo>
                    <a:pt x="2036" y="748"/>
                  </a:lnTo>
                  <a:lnTo>
                    <a:pt x="2033" y="754"/>
                  </a:lnTo>
                  <a:lnTo>
                    <a:pt x="2029" y="761"/>
                  </a:lnTo>
                  <a:lnTo>
                    <a:pt x="2025" y="766"/>
                  </a:lnTo>
                  <a:lnTo>
                    <a:pt x="2020" y="772"/>
                  </a:lnTo>
                  <a:lnTo>
                    <a:pt x="2013" y="777"/>
                  </a:lnTo>
                  <a:lnTo>
                    <a:pt x="2006" y="780"/>
                  </a:lnTo>
                  <a:lnTo>
                    <a:pt x="1994" y="810"/>
                  </a:lnTo>
                  <a:lnTo>
                    <a:pt x="1984" y="840"/>
                  </a:lnTo>
                  <a:lnTo>
                    <a:pt x="1974" y="868"/>
                  </a:lnTo>
                  <a:lnTo>
                    <a:pt x="1965" y="894"/>
                  </a:lnTo>
                  <a:lnTo>
                    <a:pt x="1957" y="920"/>
                  </a:lnTo>
                  <a:lnTo>
                    <a:pt x="1950" y="945"/>
                  </a:lnTo>
                  <a:lnTo>
                    <a:pt x="1948" y="968"/>
                  </a:lnTo>
                  <a:lnTo>
                    <a:pt x="1946" y="990"/>
                  </a:lnTo>
                  <a:lnTo>
                    <a:pt x="1945" y="1029"/>
                  </a:lnTo>
                  <a:lnTo>
                    <a:pt x="1945" y="1060"/>
                  </a:lnTo>
                  <a:lnTo>
                    <a:pt x="1946" y="1073"/>
                  </a:lnTo>
                  <a:lnTo>
                    <a:pt x="1949" y="1085"/>
                  </a:lnTo>
                  <a:lnTo>
                    <a:pt x="1953" y="1096"/>
                  </a:lnTo>
                  <a:lnTo>
                    <a:pt x="1958" y="1104"/>
                  </a:lnTo>
                  <a:lnTo>
                    <a:pt x="1962" y="1106"/>
                  </a:lnTo>
                  <a:lnTo>
                    <a:pt x="1966" y="1109"/>
                  </a:lnTo>
                  <a:lnTo>
                    <a:pt x="1972" y="1112"/>
                  </a:lnTo>
                  <a:lnTo>
                    <a:pt x="1978" y="1113"/>
                  </a:lnTo>
                  <a:lnTo>
                    <a:pt x="1992" y="1116"/>
                  </a:lnTo>
                  <a:lnTo>
                    <a:pt x="2009" y="1116"/>
                  </a:lnTo>
                  <a:lnTo>
                    <a:pt x="2030" y="1113"/>
                  </a:lnTo>
                  <a:lnTo>
                    <a:pt x="2056" y="1109"/>
                  </a:lnTo>
                  <a:lnTo>
                    <a:pt x="2086" y="1102"/>
                  </a:lnTo>
                  <a:lnTo>
                    <a:pt x="2121" y="1093"/>
                  </a:lnTo>
                  <a:lnTo>
                    <a:pt x="2136" y="1097"/>
                  </a:lnTo>
                  <a:lnTo>
                    <a:pt x="2150" y="1104"/>
                  </a:lnTo>
                  <a:lnTo>
                    <a:pt x="2163" y="1110"/>
                  </a:lnTo>
                  <a:lnTo>
                    <a:pt x="2175" y="1118"/>
                  </a:lnTo>
                  <a:lnTo>
                    <a:pt x="2187" y="1128"/>
                  </a:lnTo>
                  <a:lnTo>
                    <a:pt x="2198" y="1140"/>
                  </a:lnTo>
                  <a:lnTo>
                    <a:pt x="2209" y="1152"/>
                  </a:lnTo>
                  <a:lnTo>
                    <a:pt x="2217" y="1164"/>
                  </a:lnTo>
                  <a:lnTo>
                    <a:pt x="2226" y="1178"/>
                  </a:lnTo>
                  <a:lnTo>
                    <a:pt x="2233" y="1193"/>
                  </a:lnTo>
                  <a:lnTo>
                    <a:pt x="2241" y="1209"/>
                  </a:lnTo>
                  <a:lnTo>
                    <a:pt x="2246" y="1225"/>
                  </a:lnTo>
                  <a:lnTo>
                    <a:pt x="2251" y="1242"/>
                  </a:lnTo>
                  <a:lnTo>
                    <a:pt x="2257" y="1261"/>
                  </a:lnTo>
                  <a:lnTo>
                    <a:pt x="2261" y="1280"/>
                  </a:lnTo>
                  <a:lnTo>
                    <a:pt x="2265" y="1298"/>
                  </a:lnTo>
                  <a:lnTo>
                    <a:pt x="2267" y="1315"/>
                  </a:lnTo>
                  <a:lnTo>
                    <a:pt x="2267" y="1330"/>
                  </a:lnTo>
                  <a:lnTo>
                    <a:pt x="2265" y="1343"/>
                  </a:lnTo>
                  <a:lnTo>
                    <a:pt x="2262" y="1354"/>
                  </a:lnTo>
                  <a:lnTo>
                    <a:pt x="2257" y="1362"/>
                  </a:lnTo>
                  <a:lnTo>
                    <a:pt x="2251" y="1369"/>
                  </a:lnTo>
                  <a:lnTo>
                    <a:pt x="2245" y="1375"/>
                  </a:lnTo>
                  <a:lnTo>
                    <a:pt x="2237" y="1381"/>
                  </a:lnTo>
                  <a:lnTo>
                    <a:pt x="2221" y="1390"/>
                  </a:lnTo>
                  <a:lnTo>
                    <a:pt x="2206" y="1401"/>
                  </a:lnTo>
                  <a:lnTo>
                    <a:pt x="2199" y="1407"/>
                  </a:lnTo>
                  <a:lnTo>
                    <a:pt x="2194" y="1415"/>
                  </a:lnTo>
                  <a:lnTo>
                    <a:pt x="2190" y="1425"/>
                  </a:lnTo>
                  <a:lnTo>
                    <a:pt x="2186" y="1437"/>
                  </a:lnTo>
                  <a:lnTo>
                    <a:pt x="2186" y="1443"/>
                  </a:lnTo>
                  <a:lnTo>
                    <a:pt x="2187" y="1450"/>
                  </a:lnTo>
                  <a:lnTo>
                    <a:pt x="2189" y="1458"/>
                  </a:lnTo>
                  <a:lnTo>
                    <a:pt x="2190" y="1465"/>
                  </a:lnTo>
                  <a:lnTo>
                    <a:pt x="2197" y="1477"/>
                  </a:lnTo>
                  <a:lnTo>
                    <a:pt x="2205" y="1489"/>
                  </a:lnTo>
                  <a:lnTo>
                    <a:pt x="2214" y="1499"/>
                  </a:lnTo>
                  <a:lnTo>
                    <a:pt x="2226" y="1510"/>
                  </a:lnTo>
                  <a:lnTo>
                    <a:pt x="2237" y="1519"/>
                  </a:lnTo>
                  <a:lnTo>
                    <a:pt x="2250" y="1529"/>
                  </a:lnTo>
                  <a:lnTo>
                    <a:pt x="2274" y="1543"/>
                  </a:lnTo>
                  <a:lnTo>
                    <a:pt x="2295" y="1557"/>
                  </a:lnTo>
                  <a:lnTo>
                    <a:pt x="2303" y="1562"/>
                  </a:lnTo>
                  <a:lnTo>
                    <a:pt x="2309" y="1567"/>
                  </a:lnTo>
                  <a:lnTo>
                    <a:pt x="2313" y="1571"/>
                  </a:lnTo>
                  <a:lnTo>
                    <a:pt x="2313" y="1575"/>
                  </a:lnTo>
                  <a:lnTo>
                    <a:pt x="2299" y="1575"/>
                  </a:lnTo>
                  <a:lnTo>
                    <a:pt x="2286" y="1575"/>
                  </a:lnTo>
                  <a:lnTo>
                    <a:pt x="2273" y="1573"/>
                  </a:lnTo>
                  <a:lnTo>
                    <a:pt x="2259" y="1570"/>
                  </a:lnTo>
                  <a:lnTo>
                    <a:pt x="2246" y="1566"/>
                  </a:lnTo>
                  <a:lnTo>
                    <a:pt x="2234" y="1562"/>
                  </a:lnTo>
                  <a:lnTo>
                    <a:pt x="2222" y="1555"/>
                  </a:lnTo>
                  <a:lnTo>
                    <a:pt x="2210" y="1549"/>
                  </a:lnTo>
                  <a:lnTo>
                    <a:pt x="2201" y="1542"/>
                  </a:lnTo>
                  <a:lnTo>
                    <a:pt x="2191" y="1534"/>
                  </a:lnTo>
                  <a:lnTo>
                    <a:pt x="2183" y="1526"/>
                  </a:lnTo>
                  <a:lnTo>
                    <a:pt x="2175" y="1517"/>
                  </a:lnTo>
                  <a:lnTo>
                    <a:pt x="2170" y="1509"/>
                  </a:lnTo>
                  <a:lnTo>
                    <a:pt x="2166" y="1498"/>
                  </a:lnTo>
                  <a:lnTo>
                    <a:pt x="2163" y="1489"/>
                  </a:lnTo>
                  <a:lnTo>
                    <a:pt x="2162" y="1478"/>
                  </a:lnTo>
                  <a:lnTo>
                    <a:pt x="2163" y="1459"/>
                  </a:lnTo>
                  <a:lnTo>
                    <a:pt x="2166" y="1439"/>
                  </a:lnTo>
                  <a:lnTo>
                    <a:pt x="2170" y="1419"/>
                  </a:lnTo>
                  <a:lnTo>
                    <a:pt x="2175" y="1399"/>
                  </a:lnTo>
                  <a:lnTo>
                    <a:pt x="2193" y="1354"/>
                  </a:lnTo>
                  <a:lnTo>
                    <a:pt x="2217" y="1298"/>
                  </a:lnTo>
                  <a:lnTo>
                    <a:pt x="2206" y="1289"/>
                  </a:lnTo>
                  <a:lnTo>
                    <a:pt x="2197" y="1277"/>
                  </a:lnTo>
                  <a:lnTo>
                    <a:pt x="2190" y="1265"/>
                  </a:lnTo>
                  <a:lnTo>
                    <a:pt x="2182" y="1253"/>
                  </a:lnTo>
                  <a:lnTo>
                    <a:pt x="2170" y="1226"/>
                  </a:lnTo>
                  <a:lnTo>
                    <a:pt x="2157" y="1201"/>
                  </a:lnTo>
                  <a:lnTo>
                    <a:pt x="2149" y="1189"/>
                  </a:lnTo>
                  <a:lnTo>
                    <a:pt x="2140" y="1178"/>
                  </a:lnTo>
                  <a:lnTo>
                    <a:pt x="2129" y="1169"/>
                  </a:lnTo>
                  <a:lnTo>
                    <a:pt x="2117" y="1162"/>
                  </a:lnTo>
                  <a:lnTo>
                    <a:pt x="2110" y="1158"/>
                  </a:lnTo>
                  <a:lnTo>
                    <a:pt x="2102" y="1156"/>
                  </a:lnTo>
                  <a:lnTo>
                    <a:pt x="2094" y="1154"/>
                  </a:lnTo>
                  <a:lnTo>
                    <a:pt x="2085" y="1153"/>
                  </a:lnTo>
                  <a:lnTo>
                    <a:pt x="2076" y="1152"/>
                  </a:lnTo>
                  <a:lnTo>
                    <a:pt x="2065" y="1152"/>
                  </a:lnTo>
                  <a:lnTo>
                    <a:pt x="2054" y="1152"/>
                  </a:lnTo>
                  <a:lnTo>
                    <a:pt x="2042" y="1153"/>
                  </a:lnTo>
                  <a:lnTo>
                    <a:pt x="2022" y="1157"/>
                  </a:lnTo>
                  <a:lnTo>
                    <a:pt x="2006" y="1161"/>
                  </a:lnTo>
                  <a:lnTo>
                    <a:pt x="1990" y="1166"/>
                  </a:lnTo>
                  <a:lnTo>
                    <a:pt x="1978" y="1174"/>
                  </a:lnTo>
                  <a:lnTo>
                    <a:pt x="1973" y="1178"/>
                  </a:lnTo>
                  <a:lnTo>
                    <a:pt x="1968" y="1184"/>
                  </a:lnTo>
                  <a:lnTo>
                    <a:pt x="1962" y="1189"/>
                  </a:lnTo>
                  <a:lnTo>
                    <a:pt x="1958" y="1196"/>
                  </a:lnTo>
                  <a:lnTo>
                    <a:pt x="1950" y="1209"/>
                  </a:lnTo>
                  <a:lnTo>
                    <a:pt x="1945" y="1225"/>
                  </a:lnTo>
                  <a:lnTo>
                    <a:pt x="1941" y="1244"/>
                  </a:lnTo>
                  <a:lnTo>
                    <a:pt x="1938" y="1265"/>
                  </a:lnTo>
                  <a:lnTo>
                    <a:pt x="1937" y="1289"/>
                  </a:lnTo>
                  <a:lnTo>
                    <a:pt x="1938" y="1315"/>
                  </a:lnTo>
                  <a:lnTo>
                    <a:pt x="1940" y="1345"/>
                  </a:lnTo>
                  <a:lnTo>
                    <a:pt x="1942" y="1378"/>
                  </a:lnTo>
                  <a:lnTo>
                    <a:pt x="1946" y="1414"/>
                  </a:lnTo>
                  <a:lnTo>
                    <a:pt x="1952" y="1454"/>
                  </a:lnTo>
                  <a:lnTo>
                    <a:pt x="1913" y="1474"/>
                  </a:lnTo>
                  <a:lnTo>
                    <a:pt x="1886" y="1490"/>
                  </a:lnTo>
                  <a:lnTo>
                    <a:pt x="1877" y="1497"/>
                  </a:lnTo>
                  <a:lnTo>
                    <a:pt x="1869" y="1503"/>
                  </a:lnTo>
                  <a:lnTo>
                    <a:pt x="1862" y="1509"/>
                  </a:lnTo>
                  <a:lnTo>
                    <a:pt x="1858" y="1515"/>
                  </a:lnTo>
                  <a:lnTo>
                    <a:pt x="1846" y="1539"/>
                  </a:lnTo>
                  <a:lnTo>
                    <a:pt x="1832" y="1575"/>
                  </a:lnTo>
                  <a:lnTo>
                    <a:pt x="1822" y="1589"/>
                  </a:lnTo>
                  <a:lnTo>
                    <a:pt x="1814" y="1601"/>
                  </a:lnTo>
                  <a:lnTo>
                    <a:pt x="1806" y="1613"/>
                  </a:lnTo>
                  <a:lnTo>
                    <a:pt x="1797" y="1622"/>
                  </a:lnTo>
                  <a:lnTo>
                    <a:pt x="1789" y="1630"/>
                  </a:lnTo>
                  <a:lnTo>
                    <a:pt x="1780" y="1638"/>
                  </a:lnTo>
                  <a:lnTo>
                    <a:pt x="1772" y="1643"/>
                  </a:lnTo>
                  <a:lnTo>
                    <a:pt x="1764" y="1649"/>
                  </a:lnTo>
                  <a:lnTo>
                    <a:pt x="1746" y="1657"/>
                  </a:lnTo>
                  <a:lnTo>
                    <a:pt x="1730" y="1662"/>
                  </a:lnTo>
                  <a:lnTo>
                    <a:pt x="1714" y="1666"/>
                  </a:lnTo>
                  <a:lnTo>
                    <a:pt x="1700" y="1669"/>
                  </a:lnTo>
                  <a:lnTo>
                    <a:pt x="1685" y="1671"/>
                  </a:lnTo>
                  <a:lnTo>
                    <a:pt x="1672" y="1675"/>
                  </a:lnTo>
                  <a:lnTo>
                    <a:pt x="1658" y="1679"/>
                  </a:lnTo>
                  <a:lnTo>
                    <a:pt x="1646" y="1686"/>
                  </a:lnTo>
                  <a:lnTo>
                    <a:pt x="1640" y="1690"/>
                  </a:lnTo>
                  <a:lnTo>
                    <a:pt x="1634" y="1695"/>
                  </a:lnTo>
                  <a:lnTo>
                    <a:pt x="1629" y="1702"/>
                  </a:lnTo>
                  <a:lnTo>
                    <a:pt x="1625" y="1709"/>
                  </a:lnTo>
                  <a:lnTo>
                    <a:pt x="1620" y="1717"/>
                  </a:lnTo>
                  <a:lnTo>
                    <a:pt x="1616" y="1726"/>
                  </a:lnTo>
                  <a:lnTo>
                    <a:pt x="1612" y="1738"/>
                  </a:lnTo>
                  <a:lnTo>
                    <a:pt x="1609" y="1750"/>
                  </a:lnTo>
                  <a:lnTo>
                    <a:pt x="1592" y="1733"/>
                  </a:lnTo>
                  <a:lnTo>
                    <a:pt x="1573" y="1719"/>
                  </a:lnTo>
                  <a:lnTo>
                    <a:pt x="1554" y="1709"/>
                  </a:lnTo>
                  <a:lnTo>
                    <a:pt x="1537" y="1701"/>
                  </a:lnTo>
                  <a:lnTo>
                    <a:pt x="1518" y="1693"/>
                  </a:lnTo>
                  <a:lnTo>
                    <a:pt x="1500" y="1687"/>
                  </a:lnTo>
                  <a:lnTo>
                    <a:pt x="1482" y="1683"/>
                  </a:lnTo>
                  <a:lnTo>
                    <a:pt x="1466" y="1679"/>
                  </a:lnTo>
                  <a:lnTo>
                    <a:pt x="1450" y="1675"/>
                  </a:lnTo>
                  <a:lnTo>
                    <a:pt x="1437" y="1671"/>
                  </a:lnTo>
                  <a:lnTo>
                    <a:pt x="1424" y="1666"/>
                  </a:lnTo>
                  <a:lnTo>
                    <a:pt x="1413" y="1659"/>
                  </a:lnTo>
                  <a:lnTo>
                    <a:pt x="1408" y="1657"/>
                  </a:lnTo>
                  <a:lnTo>
                    <a:pt x="1404" y="1653"/>
                  </a:lnTo>
                  <a:lnTo>
                    <a:pt x="1400" y="1647"/>
                  </a:lnTo>
                  <a:lnTo>
                    <a:pt x="1397" y="1643"/>
                  </a:lnTo>
                  <a:lnTo>
                    <a:pt x="1394" y="1638"/>
                  </a:lnTo>
                  <a:lnTo>
                    <a:pt x="1393" y="1631"/>
                  </a:lnTo>
                  <a:lnTo>
                    <a:pt x="1392" y="1625"/>
                  </a:lnTo>
                  <a:lnTo>
                    <a:pt x="1392" y="1617"/>
                  </a:lnTo>
                  <a:lnTo>
                    <a:pt x="1390" y="1609"/>
                  </a:lnTo>
                  <a:lnTo>
                    <a:pt x="1388" y="1601"/>
                  </a:lnTo>
                  <a:lnTo>
                    <a:pt x="1382" y="1593"/>
                  </a:lnTo>
                  <a:lnTo>
                    <a:pt x="1377" y="1585"/>
                  </a:lnTo>
                  <a:lnTo>
                    <a:pt x="1364" y="1570"/>
                  </a:lnTo>
                  <a:lnTo>
                    <a:pt x="1353" y="1557"/>
                  </a:lnTo>
                  <a:lnTo>
                    <a:pt x="1351" y="1551"/>
                  </a:lnTo>
                  <a:lnTo>
                    <a:pt x="1349" y="1546"/>
                  </a:lnTo>
                  <a:lnTo>
                    <a:pt x="1349" y="1543"/>
                  </a:lnTo>
                  <a:lnTo>
                    <a:pt x="1349" y="1541"/>
                  </a:lnTo>
                  <a:lnTo>
                    <a:pt x="1352" y="1539"/>
                  </a:lnTo>
                  <a:lnTo>
                    <a:pt x="1353" y="1538"/>
                  </a:lnTo>
                  <a:lnTo>
                    <a:pt x="1361" y="1535"/>
                  </a:lnTo>
                  <a:lnTo>
                    <a:pt x="1373" y="1533"/>
                  </a:lnTo>
                  <a:lnTo>
                    <a:pt x="1389" y="1533"/>
                  </a:lnTo>
                  <a:lnTo>
                    <a:pt x="1409" y="1533"/>
                  </a:lnTo>
                  <a:lnTo>
                    <a:pt x="1416" y="1534"/>
                  </a:lnTo>
                  <a:lnTo>
                    <a:pt x="1422" y="1535"/>
                  </a:lnTo>
                  <a:lnTo>
                    <a:pt x="1428" y="1538"/>
                  </a:lnTo>
                  <a:lnTo>
                    <a:pt x="1432" y="1541"/>
                  </a:lnTo>
                  <a:lnTo>
                    <a:pt x="1440" y="1547"/>
                  </a:lnTo>
                  <a:lnTo>
                    <a:pt x="1446" y="1557"/>
                  </a:lnTo>
                  <a:lnTo>
                    <a:pt x="1457" y="1579"/>
                  </a:lnTo>
                  <a:lnTo>
                    <a:pt x="1465" y="1605"/>
                  </a:lnTo>
                  <a:lnTo>
                    <a:pt x="1470" y="1617"/>
                  </a:lnTo>
                  <a:lnTo>
                    <a:pt x="1476" y="1629"/>
                  </a:lnTo>
                  <a:lnTo>
                    <a:pt x="1482" y="1641"/>
                  </a:lnTo>
                  <a:lnTo>
                    <a:pt x="1490" y="1650"/>
                  </a:lnTo>
                  <a:lnTo>
                    <a:pt x="1496" y="1655"/>
                  </a:lnTo>
                  <a:lnTo>
                    <a:pt x="1501" y="1659"/>
                  </a:lnTo>
                  <a:lnTo>
                    <a:pt x="1508" y="1662"/>
                  </a:lnTo>
                  <a:lnTo>
                    <a:pt x="1514" y="1666"/>
                  </a:lnTo>
                  <a:lnTo>
                    <a:pt x="1521" y="1669"/>
                  </a:lnTo>
                  <a:lnTo>
                    <a:pt x="1529" y="1670"/>
                  </a:lnTo>
                  <a:lnTo>
                    <a:pt x="1538" y="1671"/>
                  </a:lnTo>
                  <a:lnTo>
                    <a:pt x="1548" y="1671"/>
                  </a:lnTo>
                  <a:lnTo>
                    <a:pt x="1556" y="1670"/>
                  </a:lnTo>
                  <a:lnTo>
                    <a:pt x="1564" y="1669"/>
                  </a:lnTo>
                  <a:lnTo>
                    <a:pt x="1570" y="1665"/>
                  </a:lnTo>
                  <a:lnTo>
                    <a:pt x="1578" y="1661"/>
                  </a:lnTo>
                  <a:lnTo>
                    <a:pt x="1592" y="1650"/>
                  </a:lnTo>
                  <a:lnTo>
                    <a:pt x="1605" y="1637"/>
                  </a:lnTo>
                  <a:lnTo>
                    <a:pt x="1618" y="1619"/>
                  </a:lnTo>
                  <a:lnTo>
                    <a:pt x="1632" y="1601"/>
                  </a:lnTo>
                  <a:lnTo>
                    <a:pt x="1646" y="1581"/>
                  </a:lnTo>
                  <a:lnTo>
                    <a:pt x="1660" y="1558"/>
                  </a:lnTo>
                  <a:lnTo>
                    <a:pt x="1674" y="1535"/>
                  </a:lnTo>
                  <a:lnTo>
                    <a:pt x="1689" y="1511"/>
                  </a:lnTo>
                  <a:lnTo>
                    <a:pt x="1705" y="1489"/>
                  </a:lnTo>
                  <a:lnTo>
                    <a:pt x="1722" y="1465"/>
                  </a:lnTo>
                  <a:lnTo>
                    <a:pt x="1741" y="1442"/>
                  </a:lnTo>
                  <a:lnTo>
                    <a:pt x="1761" y="1421"/>
                  </a:lnTo>
                  <a:lnTo>
                    <a:pt x="1772" y="1410"/>
                  </a:lnTo>
                  <a:lnTo>
                    <a:pt x="1784" y="1401"/>
                  </a:lnTo>
                  <a:lnTo>
                    <a:pt x="1796" y="1391"/>
                  </a:lnTo>
                  <a:lnTo>
                    <a:pt x="1808" y="1382"/>
                  </a:lnTo>
                  <a:lnTo>
                    <a:pt x="1810" y="1366"/>
                  </a:lnTo>
                  <a:lnTo>
                    <a:pt x="1814" y="1351"/>
                  </a:lnTo>
                  <a:lnTo>
                    <a:pt x="1818" y="1339"/>
                  </a:lnTo>
                  <a:lnTo>
                    <a:pt x="1822" y="1329"/>
                  </a:lnTo>
                  <a:lnTo>
                    <a:pt x="1828" y="1319"/>
                  </a:lnTo>
                  <a:lnTo>
                    <a:pt x="1833" y="1311"/>
                  </a:lnTo>
                  <a:lnTo>
                    <a:pt x="1838" y="1305"/>
                  </a:lnTo>
                  <a:lnTo>
                    <a:pt x="1844" y="1301"/>
                  </a:lnTo>
                  <a:lnTo>
                    <a:pt x="1854" y="1293"/>
                  </a:lnTo>
                  <a:lnTo>
                    <a:pt x="1865" y="1288"/>
                  </a:lnTo>
                  <a:lnTo>
                    <a:pt x="1874" y="1285"/>
                  </a:lnTo>
                  <a:lnTo>
                    <a:pt x="1884" y="1281"/>
                  </a:lnTo>
                  <a:lnTo>
                    <a:pt x="1886" y="1280"/>
                  </a:lnTo>
                  <a:lnTo>
                    <a:pt x="1890" y="1277"/>
                  </a:lnTo>
                  <a:lnTo>
                    <a:pt x="1892" y="1274"/>
                  </a:lnTo>
                  <a:lnTo>
                    <a:pt x="1894" y="1272"/>
                  </a:lnTo>
                  <a:lnTo>
                    <a:pt x="1894" y="1266"/>
                  </a:lnTo>
                  <a:lnTo>
                    <a:pt x="1896" y="1261"/>
                  </a:lnTo>
                  <a:lnTo>
                    <a:pt x="1894" y="1254"/>
                  </a:lnTo>
                  <a:lnTo>
                    <a:pt x="1893" y="1246"/>
                  </a:lnTo>
                  <a:lnTo>
                    <a:pt x="1886" y="1226"/>
                  </a:lnTo>
                  <a:lnTo>
                    <a:pt x="1876" y="1198"/>
                  </a:lnTo>
                  <a:lnTo>
                    <a:pt x="1860" y="1164"/>
                  </a:lnTo>
                  <a:lnTo>
                    <a:pt x="1837" y="1117"/>
                  </a:lnTo>
                  <a:lnTo>
                    <a:pt x="1832" y="1106"/>
                  </a:lnTo>
                  <a:lnTo>
                    <a:pt x="1828" y="1094"/>
                  </a:lnTo>
                  <a:lnTo>
                    <a:pt x="1825" y="1082"/>
                  </a:lnTo>
                  <a:lnTo>
                    <a:pt x="1824" y="1069"/>
                  </a:lnTo>
                  <a:lnTo>
                    <a:pt x="1822" y="1056"/>
                  </a:lnTo>
                  <a:lnTo>
                    <a:pt x="1821" y="1041"/>
                  </a:lnTo>
                  <a:lnTo>
                    <a:pt x="1822" y="1026"/>
                  </a:lnTo>
                  <a:lnTo>
                    <a:pt x="1824" y="1012"/>
                  </a:lnTo>
                  <a:lnTo>
                    <a:pt x="1828" y="981"/>
                  </a:lnTo>
                  <a:lnTo>
                    <a:pt x="1834" y="949"/>
                  </a:lnTo>
                  <a:lnTo>
                    <a:pt x="1844" y="916"/>
                  </a:lnTo>
                  <a:lnTo>
                    <a:pt x="1854" y="884"/>
                  </a:lnTo>
                  <a:lnTo>
                    <a:pt x="1866" y="850"/>
                  </a:lnTo>
                  <a:lnTo>
                    <a:pt x="1880" y="818"/>
                  </a:lnTo>
                  <a:lnTo>
                    <a:pt x="1894" y="786"/>
                  </a:lnTo>
                  <a:lnTo>
                    <a:pt x="1908" y="756"/>
                  </a:lnTo>
                  <a:lnTo>
                    <a:pt x="1934" y="700"/>
                  </a:lnTo>
                  <a:lnTo>
                    <a:pt x="1958" y="653"/>
                  </a:lnTo>
                  <a:lnTo>
                    <a:pt x="1966" y="633"/>
                  </a:lnTo>
                  <a:lnTo>
                    <a:pt x="1970" y="617"/>
                  </a:lnTo>
                  <a:lnTo>
                    <a:pt x="1973" y="603"/>
                  </a:lnTo>
                  <a:lnTo>
                    <a:pt x="1972" y="589"/>
                  </a:lnTo>
                  <a:lnTo>
                    <a:pt x="1969" y="577"/>
                  </a:lnTo>
                  <a:lnTo>
                    <a:pt x="1965" y="568"/>
                  </a:lnTo>
                  <a:lnTo>
                    <a:pt x="1958" y="559"/>
                  </a:lnTo>
                  <a:lnTo>
                    <a:pt x="1953" y="548"/>
                  </a:lnTo>
                  <a:lnTo>
                    <a:pt x="1946" y="539"/>
                  </a:lnTo>
                  <a:lnTo>
                    <a:pt x="1940" y="528"/>
                  </a:lnTo>
                  <a:lnTo>
                    <a:pt x="1934" y="516"/>
                  </a:lnTo>
                  <a:lnTo>
                    <a:pt x="1930" y="503"/>
                  </a:lnTo>
                  <a:lnTo>
                    <a:pt x="1928" y="488"/>
                  </a:lnTo>
                  <a:lnTo>
                    <a:pt x="1926" y="469"/>
                  </a:lnTo>
                  <a:lnTo>
                    <a:pt x="1929" y="449"/>
                  </a:lnTo>
                  <a:lnTo>
                    <a:pt x="1934" y="425"/>
                  </a:lnTo>
                  <a:lnTo>
                    <a:pt x="1941" y="405"/>
                  </a:lnTo>
                  <a:lnTo>
                    <a:pt x="1948" y="389"/>
                  </a:lnTo>
                  <a:lnTo>
                    <a:pt x="1956" y="376"/>
                  </a:lnTo>
                  <a:lnTo>
                    <a:pt x="1964" y="367"/>
                  </a:lnTo>
                  <a:lnTo>
                    <a:pt x="1972" y="359"/>
                  </a:lnTo>
                  <a:lnTo>
                    <a:pt x="1981" y="353"/>
                  </a:lnTo>
                  <a:lnTo>
                    <a:pt x="1989" y="348"/>
                  </a:lnTo>
                  <a:lnTo>
                    <a:pt x="1998" y="343"/>
                  </a:lnTo>
                  <a:lnTo>
                    <a:pt x="2006" y="337"/>
                  </a:lnTo>
                  <a:lnTo>
                    <a:pt x="2016" y="329"/>
                  </a:lnTo>
                  <a:lnTo>
                    <a:pt x="2024" y="321"/>
                  </a:lnTo>
                  <a:lnTo>
                    <a:pt x="2033" y="309"/>
                  </a:lnTo>
                  <a:lnTo>
                    <a:pt x="2041" y="293"/>
                  </a:lnTo>
                  <a:lnTo>
                    <a:pt x="2050" y="275"/>
                  </a:lnTo>
                  <a:lnTo>
                    <a:pt x="2058" y="249"/>
                  </a:lnTo>
                  <a:lnTo>
                    <a:pt x="2066" y="220"/>
                  </a:lnTo>
                  <a:lnTo>
                    <a:pt x="2069" y="204"/>
                  </a:lnTo>
                  <a:lnTo>
                    <a:pt x="2070" y="189"/>
                  </a:lnTo>
                  <a:lnTo>
                    <a:pt x="2072" y="176"/>
                  </a:lnTo>
                  <a:lnTo>
                    <a:pt x="2072" y="164"/>
                  </a:lnTo>
                  <a:lnTo>
                    <a:pt x="2069" y="152"/>
                  </a:lnTo>
                  <a:lnTo>
                    <a:pt x="2066" y="143"/>
                  </a:lnTo>
                  <a:lnTo>
                    <a:pt x="2062" y="132"/>
                  </a:lnTo>
                  <a:lnTo>
                    <a:pt x="2057" y="124"/>
                  </a:lnTo>
                  <a:lnTo>
                    <a:pt x="2049" y="116"/>
                  </a:lnTo>
                  <a:lnTo>
                    <a:pt x="2041" y="108"/>
                  </a:lnTo>
                  <a:lnTo>
                    <a:pt x="2030" y="100"/>
                  </a:lnTo>
                  <a:lnTo>
                    <a:pt x="2018" y="94"/>
                  </a:lnTo>
                  <a:lnTo>
                    <a:pt x="1989" y="79"/>
                  </a:lnTo>
                  <a:lnTo>
                    <a:pt x="1952" y="64"/>
                  </a:lnTo>
                  <a:lnTo>
                    <a:pt x="1934" y="55"/>
                  </a:lnTo>
                  <a:lnTo>
                    <a:pt x="1918" y="46"/>
                  </a:lnTo>
                  <a:lnTo>
                    <a:pt x="1904" y="36"/>
                  </a:lnTo>
                  <a:lnTo>
                    <a:pt x="1892" y="27"/>
                  </a:lnTo>
                  <a:lnTo>
                    <a:pt x="1870" y="12"/>
                  </a:lnTo>
                  <a:lnTo>
                    <a:pt x="1854" y="3"/>
                  </a:lnTo>
                  <a:lnTo>
                    <a:pt x="1846" y="0"/>
                  </a:lnTo>
                  <a:lnTo>
                    <a:pt x="1838" y="0"/>
                  </a:lnTo>
                  <a:lnTo>
                    <a:pt x="1830" y="3"/>
                  </a:lnTo>
                  <a:lnTo>
                    <a:pt x="1824" y="8"/>
                  </a:lnTo>
                  <a:lnTo>
                    <a:pt x="1814" y="18"/>
                  </a:lnTo>
                  <a:lnTo>
                    <a:pt x="1805" y="30"/>
                  </a:lnTo>
                  <a:lnTo>
                    <a:pt x="1794" y="44"/>
                  </a:lnTo>
                  <a:lnTo>
                    <a:pt x="1784" y="64"/>
                  </a:lnTo>
                  <a:lnTo>
                    <a:pt x="1773" y="87"/>
                  </a:lnTo>
                  <a:lnTo>
                    <a:pt x="1757" y="126"/>
                  </a:lnTo>
                  <a:lnTo>
                    <a:pt x="1748" y="148"/>
                  </a:lnTo>
                  <a:lnTo>
                    <a:pt x="1737" y="173"/>
                  </a:lnTo>
                  <a:lnTo>
                    <a:pt x="1724" y="199"/>
                  </a:lnTo>
                  <a:lnTo>
                    <a:pt x="1709" y="225"/>
                  </a:lnTo>
                  <a:lnTo>
                    <a:pt x="1693" y="252"/>
                  </a:lnTo>
                  <a:lnTo>
                    <a:pt x="1673" y="276"/>
                  </a:lnTo>
                  <a:lnTo>
                    <a:pt x="1662" y="288"/>
                  </a:lnTo>
                  <a:lnTo>
                    <a:pt x="1652" y="300"/>
                  </a:lnTo>
                  <a:lnTo>
                    <a:pt x="1640" y="311"/>
                  </a:lnTo>
                  <a:lnTo>
                    <a:pt x="1628" y="320"/>
                  </a:lnTo>
                  <a:lnTo>
                    <a:pt x="1614" y="329"/>
                  </a:lnTo>
                  <a:lnTo>
                    <a:pt x="1600" y="337"/>
                  </a:lnTo>
                  <a:lnTo>
                    <a:pt x="1585" y="345"/>
                  </a:lnTo>
                  <a:lnTo>
                    <a:pt x="1570" y="352"/>
                  </a:lnTo>
                  <a:lnTo>
                    <a:pt x="1554" y="357"/>
                  </a:lnTo>
                  <a:lnTo>
                    <a:pt x="1537" y="361"/>
                  </a:lnTo>
                  <a:lnTo>
                    <a:pt x="1518" y="364"/>
                  </a:lnTo>
                  <a:lnTo>
                    <a:pt x="1500" y="365"/>
                  </a:lnTo>
                  <a:lnTo>
                    <a:pt x="1489" y="375"/>
                  </a:lnTo>
                  <a:lnTo>
                    <a:pt x="1481" y="385"/>
                  </a:lnTo>
                  <a:lnTo>
                    <a:pt x="1474" y="395"/>
                  </a:lnTo>
                  <a:lnTo>
                    <a:pt x="1468" y="404"/>
                  </a:lnTo>
                  <a:lnTo>
                    <a:pt x="1464" y="412"/>
                  </a:lnTo>
                  <a:lnTo>
                    <a:pt x="1461" y="420"/>
                  </a:lnTo>
                  <a:lnTo>
                    <a:pt x="1460" y="428"/>
                  </a:lnTo>
                  <a:lnTo>
                    <a:pt x="1458" y="436"/>
                  </a:lnTo>
                  <a:lnTo>
                    <a:pt x="1460" y="443"/>
                  </a:lnTo>
                  <a:lnTo>
                    <a:pt x="1460" y="449"/>
                  </a:lnTo>
                  <a:lnTo>
                    <a:pt x="1462" y="456"/>
                  </a:lnTo>
                  <a:lnTo>
                    <a:pt x="1464" y="463"/>
                  </a:lnTo>
                  <a:lnTo>
                    <a:pt x="1470" y="475"/>
                  </a:lnTo>
                  <a:lnTo>
                    <a:pt x="1477" y="485"/>
                  </a:lnTo>
                  <a:lnTo>
                    <a:pt x="1485" y="497"/>
                  </a:lnTo>
                  <a:lnTo>
                    <a:pt x="1492" y="507"/>
                  </a:lnTo>
                  <a:lnTo>
                    <a:pt x="1496" y="517"/>
                  </a:lnTo>
                  <a:lnTo>
                    <a:pt x="1498" y="528"/>
                  </a:lnTo>
                  <a:lnTo>
                    <a:pt x="1498" y="533"/>
                  </a:lnTo>
                  <a:lnTo>
                    <a:pt x="1497" y="539"/>
                  </a:lnTo>
                  <a:lnTo>
                    <a:pt x="1494" y="545"/>
                  </a:lnTo>
                  <a:lnTo>
                    <a:pt x="1492" y="551"/>
                  </a:lnTo>
                  <a:lnTo>
                    <a:pt x="1486" y="556"/>
                  </a:lnTo>
                  <a:lnTo>
                    <a:pt x="1481" y="563"/>
                  </a:lnTo>
                  <a:lnTo>
                    <a:pt x="1473" y="569"/>
                  </a:lnTo>
                  <a:lnTo>
                    <a:pt x="1464" y="576"/>
                  </a:lnTo>
                  <a:lnTo>
                    <a:pt x="1462" y="588"/>
                  </a:lnTo>
                  <a:lnTo>
                    <a:pt x="1458" y="599"/>
                  </a:lnTo>
                  <a:lnTo>
                    <a:pt x="1456" y="611"/>
                  </a:lnTo>
                  <a:lnTo>
                    <a:pt x="1450" y="621"/>
                  </a:lnTo>
                  <a:lnTo>
                    <a:pt x="1441" y="641"/>
                  </a:lnTo>
                  <a:lnTo>
                    <a:pt x="1429" y="659"/>
                  </a:lnTo>
                  <a:lnTo>
                    <a:pt x="1404" y="691"/>
                  </a:lnTo>
                  <a:lnTo>
                    <a:pt x="1380" y="719"/>
                  </a:lnTo>
                  <a:lnTo>
                    <a:pt x="1371" y="730"/>
                  </a:lnTo>
                  <a:lnTo>
                    <a:pt x="1363" y="744"/>
                  </a:lnTo>
                  <a:lnTo>
                    <a:pt x="1360" y="749"/>
                  </a:lnTo>
                  <a:lnTo>
                    <a:pt x="1359" y="754"/>
                  </a:lnTo>
                  <a:lnTo>
                    <a:pt x="1357" y="761"/>
                  </a:lnTo>
                  <a:lnTo>
                    <a:pt x="1357" y="766"/>
                  </a:lnTo>
                  <a:lnTo>
                    <a:pt x="1359" y="773"/>
                  </a:lnTo>
                  <a:lnTo>
                    <a:pt x="1361" y="778"/>
                  </a:lnTo>
                  <a:lnTo>
                    <a:pt x="1364" y="785"/>
                  </a:lnTo>
                  <a:lnTo>
                    <a:pt x="1369" y="790"/>
                  </a:lnTo>
                  <a:lnTo>
                    <a:pt x="1376" y="797"/>
                  </a:lnTo>
                  <a:lnTo>
                    <a:pt x="1384" y="804"/>
                  </a:lnTo>
                  <a:lnTo>
                    <a:pt x="1393" y="809"/>
                  </a:lnTo>
                  <a:lnTo>
                    <a:pt x="1404" y="816"/>
                  </a:lnTo>
                  <a:lnTo>
                    <a:pt x="1417" y="825"/>
                  </a:lnTo>
                  <a:lnTo>
                    <a:pt x="1428" y="833"/>
                  </a:lnTo>
                  <a:lnTo>
                    <a:pt x="1436" y="844"/>
                  </a:lnTo>
                  <a:lnTo>
                    <a:pt x="1442" y="853"/>
                  </a:lnTo>
                  <a:lnTo>
                    <a:pt x="1448" y="864"/>
                  </a:lnTo>
                  <a:lnTo>
                    <a:pt x="1452" y="876"/>
                  </a:lnTo>
                  <a:lnTo>
                    <a:pt x="1454" y="886"/>
                  </a:lnTo>
                  <a:lnTo>
                    <a:pt x="1456" y="898"/>
                  </a:lnTo>
                  <a:lnTo>
                    <a:pt x="1460" y="921"/>
                  </a:lnTo>
                  <a:lnTo>
                    <a:pt x="1462" y="944"/>
                  </a:lnTo>
                  <a:lnTo>
                    <a:pt x="1466" y="956"/>
                  </a:lnTo>
                  <a:lnTo>
                    <a:pt x="1470" y="965"/>
                  </a:lnTo>
                  <a:lnTo>
                    <a:pt x="1474" y="976"/>
                  </a:lnTo>
                  <a:lnTo>
                    <a:pt x="1482" y="985"/>
                  </a:lnTo>
                  <a:lnTo>
                    <a:pt x="1482" y="990"/>
                  </a:lnTo>
                  <a:lnTo>
                    <a:pt x="1485" y="1004"/>
                  </a:lnTo>
                  <a:lnTo>
                    <a:pt x="1486" y="1024"/>
                  </a:lnTo>
                  <a:lnTo>
                    <a:pt x="1485" y="1046"/>
                  </a:lnTo>
                  <a:lnTo>
                    <a:pt x="1484" y="1057"/>
                  </a:lnTo>
                  <a:lnTo>
                    <a:pt x="1481" y="1069"/>
                  </a:lnTo>
                  <a:lnTo>
                    <a:pt x="1477" y="1080"/>
                  </a:lnTo>
                  <a:lnTo>
                    <a:pt x="1472" y="1089"/>
                  </a:lnTo>
                  <a:lnTo>
                    <a:pt x="1465" y="1097"/>
                  </a:lnTo>
                  <a:lnTo>
                    <a:pt x="1457" y="1104"/>
                  </a:lnTo>
                  <a:lnTo>
                    <a:pt x="1452" y="1106"/>
                  </a:lnTo>
                  <a:lnTo>
                    <a:pt x="1446" y="1109"/>
                  </a:lnTo>
                  <a:lnTo>
                    <a:pt x="1440" y="1110"/>
                  </a:lnTo>
                  <a:lnTo>
                    <a:pt x="1434" y="1112"/>
                  </a:lnTo>
                  <a:lnTo>
                    <a:pt x="1426" y="1112"/>
                  </a:lnTo>
                  <a:lnTo>
                    <a:pt x="1418" y="1112"/>
                  </a:lnTo>
                  <a:lnTo>
                    <a:pt x="1410" y="1109"/>
                  </a:lnTo>
                  <a:lnTo>
                    <a:pt x="1404" y="1106"/>
                  </a:lnTo>
                  <a:lnTo>
                    <a:pt x="1396" y="1102"/>
                  </a:lnTo>
                  <a:lnTo>
                    <a:pt x="1389" y="1097"/>
                  </a:lnTo>
                  <a:lnTo>
                    <a:pt x="1381" y="1090"/>
                  </a:lnTo>
                  <a:lnTo>
                    <a:pt x="1375" y="1084"/>
                  </a:lnTo>
                  <a:lnTo>
                    <a:pt x="1360" y="1066"/>
                  </a:lnTo>
                  <a:lnTo>
                    <a:pt x="1347" y="1046"/>
                  </a:lnTo>
                  <a:lnTo>
                    <a:pt x="1333" y="1024"/>
                  </a:lnTo>
                  <a:lnTo>
                    <a:pt x="1320" y="1000"/>
                  </a:lnTo>
                  <a:lnTo>
                    <a:pt x="1292" y="945"/>
                  </a:lnTo>
                  <a:lnTo>
                    <a:pt x="1264" y="886"/>
                  </a:lnTo>
                  <a:lnTo>
                    <a:pt x="1251" y="858"/>
                  </a:lnTo>
                  <a:lnTo>
                    <a:pt x="1236" y="829"/>
                  </a:lnTo>
                  <a:lnTo>
                    <a:pt x="1221" y="801"/>
                  </a:lnTo>
                  <a:lnTo>
                    <a:pt x="1205" y="774"/>
                  </a:lnTo>
                  <a:lnTo>
                    <a:pt x="1197" y="786"/>
                  </a:lnTo>
                  <a:lnTo>
                    <a:pt x="1187" y="798"/>
                  </a:lnTo>
                  <a:lnTo>
                    <a:pt x="1176" y="809"/>
                  </a:lnTo>
                  <a:lnTo>
                    <a:pt x="1165" y="820"/>
                  </a:lnTo>
                  <a:lnTo>
                    <a:pt x="1155" y="830"/>
                  </a:lnTo>
                  <a:lnTo>
                    <a:pt x="1147" y="842"/>
                  </a:lnTo>
                  <a:lnTo>
                    <a:pt x="1144" y="849"/>
                  </a:lnTo>
                  <a:lnTo>
                    <a:pt x="1141" y="856"/>
                  </a:lnTo>
                  <a:lnTo>
                    <a:pt x="1140" y="862"/>
                  </a:lnTo>
                  <a:lnTo>
                    <a:pt x="1139" y="870"/>
                  </a:lnTo>
                  <a:lnTo>
                    <a:pt x="1140" y="878"/>
                  </a:lnTo>
                  <a:lnTo>
                    <a:pt x="1141" y="885"/>
                  </a:lnTo>
                  <a:lnTo>
                    <a:pt x="1144" y="893"/>
                  </a:lnTo>
                  <a:lnTo>
                    <a:pt x="1147" y="900"/>
                  </a:lnTo>
                  <a:lnTo>
                    <a:pt x="1155" y="913"/>
                  </a:lnTo>
                  <a:lnTo>
                    <a:pt x="1163" y="926"/>
                  </a:lnTo>
                  <a:lnTo>
                    <a:pt x="1172" y="940"/>
                  </a:lnTo>
                  <a:lnTo>
                    <a:pt x="1180" y="956"/>
                  </a:lnTo>
                  <a:lnTo>
                    <a:pt x="1183" y="964"/>
                  </a:lnTo>
                  <a:lnTo>
                    <a:pt x="1185" y="972"/>
                  </a:lnTo>
                  <a:lnTo>
                    <a:pt x="1187" y="981"/>
                  </a:lnTo>
                  <a:lnTo>
                    <a:pt x="1187" y="990"/>
                  </a:lnTo>
                  <a:lnTo>
                    <a:pt x="1187" y="1004"/>
                  </a:lnTo>
                  <a:lnTo>
                    <a:pt x="1184" y="1014"/>
                  </a:lnTo>
                  <a:lnTo>
                    <a:pt x="1181" y="1025"/>
                  </a:lnTo>
                  <a:lnTo>
                    <a:pt x="1177" y="1033"/>
                  </a:lnTo>
                  <a:lnTo>
                    <a:pt x="1167" y="1049"/>
                  </a:lnTo>
                  <a:lnTo>
                    <a:pt x="1153" y="1062"/>
                  </a:lnTo>
                  <a:lnTo>
                    <a:pt x="1141" y="1074"/>
                  </a:lnTo>
                  <a:lnTo>
                    <a:pt x="1131" y="1088"/>
                  </a:lnTo>
                  <a:lnTo>
                    <a:pt x="1127" y="1096"/>
                  </a:lnTo>
                  <a:lnTo>
                    <a:pt x="1124" y="1104"/>
                  </a:lnTo>
                  <a:lnTo>
                    <a:pt x="1121" y="1113"/>
                  </a:lnTo>
                  <a:lnTo>
                    <a:pt x="1121" y="1124"/>
                  </a:lnTo>
                  <a:lnTo>
                    <a:pt x="1121" y="1128"/>
                  </a:lnTo>
                  <a:lnTo>
                    <a:pt x="1123" y="1132"/>
                  </a:lnTo>
                  <a:lnTo>
                    <a:pt x="1125" y="1137"/>
                  </a:lnTo>
                  <a:lnTo>
                    <a:pt x="1128" y="1141"/>
                  </a:lnTo>
                  <a:lnTo>
                    <a:pt x="1135" y="1149"/>
                  </a:lnTo>
                  <a:lnTo>
                    <a:pt x="1141" y="1158"/>
                  </a:lnTo>
                  <a:lnTo>
                    <a:pt x="1149" y="1168"/>
                  </a:lnTo>
                  <a:lnTo>
                    <a:pt x="1156" y="1177"/>
                  </a:lnTo>
                  <a:lnTo>
                    <a:pt x="1159" y="1184"/>
                  </a:lnTo>
                  <a:lnTo>
                    <a:pt x="1161" y="1189"/>
                  </a:lnTo>
                  <a:lnTo>
                    <a:pt x="1163" y="1196"/>
                  </a:lnTo>
                  <a:lnTo>
                    <a:pt x="1163" y="1202"/>
                  </a:lnTo>
                  <a:lnTo>
                    <a:pt x="1163" y="1212"/>
                  </a:lnTo>
                  <a:lnTo>
                    <a:pt x="1161" y="1221"/>
                  </a:lnTo>
                  <a:lnTo>
                    <a:pt x="1159" y="1232"/>
                  </a:lnTo>
                  <a:lnTo>
                    <a:pt x="1156" y="1240"/>
                  </a:lnTo>
                  <a:lnTo>
                    <a:pt x="1151" y="1249"/>
                  </a:lnTo>
                  <a:lnTo>
                    <a:pt x="1147" y="1258"/>
                  </a:lnTo>
                  <a:lnTo>
                    <a:pt x="1141" y="1266"/>
                  </a:lnTo>
                  <a:lnTo>
                    <a:pt x="1135" y="1274"/>
                  </a:lnTo>
                  <a:lnTo>
                    <a:pt x="1120" y="1290"/>
                  </a:lnTo>
                  <a:lnTo>
                    <a:pt x="1104" y="1304"/>
                  </a:lnTo>
                  <a:lnTo>
                    <a:pt x="1085" y="1317"/>
                  </a:lnTo>
                  <a:lnTo>
                    <a:pt x="1067" y="1330"/>
                  </a:lnTo>
                  <a:lnTo>
                    <a:pt x="1047" y="1341"/>
                  </a:lnTo>
                  <a:lnTo>
                    <a:pt x="1025" y="1351"/>
                  </a:lnTo>
                  <a:lnTo>
                    <a:pt x="1005" y="1361"/>
                  </a:lnTo>
                  <a:lnTo>
                    <a:pt x="985" y="1369"/>
                  </a:lnTo>
                  <a:lnTo>
                    <a:pt x="948" y="1383"/>
                  </a:lnTo>
                  <a:lnTo>
                    <a:pt x="916" y="1394"/>
                  </a:lnTo>
                  <a:lnTo>
                    <a:pt x="893" y="1402"/>
                  </a:lnTo>
                  <a:lnTo>
                    <a:pt x="872" y="1411"/>
                  </a:lnTo>
                  <a:lnTo>
                    <a:pt x="851" y="1421"/>
                  </a:lnTo>
                  <a:lnTo>
                    <a:pt x="832" y="1430"/>
                  </a:lnTo>
                  <a:lnTo>
                    <a:pt x="796" y="1449"/>
                  </a:lnTo>
                  <a:lnTo>
                    <a:pt x="761" y="1470"/>
                  </a:lnTo>
                  <a:lnTo>
                    <a:pt x="728" y="1490"/>
                  </a:lnTo>
                  <a:lnTo>
                    <a:pt x="695" y="1510"/>
                  </a:lnTo>
                  <a:lnTo>
                    <a:pt x="677" y="1519"/>
                  </a:lnTo>
                  <a:lnTo>
                    <a:pt x="660" y="1527"/>
                  </a:lnTo>
                  <a:lnTo>
                    <a:pt x="640" y="1537"/>
                  </a:lnTo>
                  <a:lnTo>
                    <a:pt x="621" y="1545"/>
                  </a:lnTo>
                  <a:lnTo>
                    <a:pt x="604" y="1550"/>
                  </a:lnTo>
                  <a:lnTo>
                    <a:pt x="590" y="1557"/>
                  </a:lnTo>
                  <a:lnTo>
                    <a:pt x="576" y="1565"/>
                  </a:lnTo>
                  <a:lnTo>
                    <a:pt x="563" y="1573"/>
                  </a:lnTo>
                  <a:lnTo>
                    <a:pt x="539" y="1591"/>
                  </a:lnTo>
                  <a:lnTo>
                    <a:pt x="516" y="1611"/>
                  </a:lnTo>
                  <a:lnTo>
                    <a:pt x="504" y="1621"/>
                  </a:lnTo>
                  <a:lnTo>
                    <a:pt x="492" y="1630"/>
                  </a:lnTo>
                  <a:lnTo>
                    <a:pt x="482" y="1638"/>
                  </a:lnTo>
                  <a:lnTo>
                    <a:pt x="468" y="1645"/>
                  </a:lnTo>
                  <a:lnTo>
                    <a:pt x="455" y="1651"/>
                  </a:lnTo>
                  <a:lnTo>
                    <a:pt x="442" y="1655"/>
                  </a:lnTo>
                  <a:lnTo>
                    <a:pt x="427" y="1658"/>
                  </a:lnTo>
                  <a:lnTo>
                    <a:pt x="410" y="1659"/>
                  </a:lnTo>
                  <a:lnTo>
                    <a:pt x="408" y="1658"/>
                  </a:lnTo>
                  <a:lnTo>
                    <a:pt x="406" y="1655"/>
                  </a:lnTo>
                  <a:lnTo>
                    <a:pt x="404" y="1651"/>
                  </a:lnTo>
                  <a:lnTo>
                    <a:pt x="402" y="1646"/>
                  </a:lnTo>
                  <a:lnTo>
                    <a:pt x="399" y="1637"/>
                  </a:lnTo>
                  <a:lnTo>
                    <a:pt x="398" y="1629"/>
                  </a:lnTo>
                  <a:lnTo>
                    <a:pt x="386" y="1629"/>
                  </a:lnTo>
                  <a:lnTo>
                    <a:pt x="379" y="1629"/>
                  </a:lnTo>
                  <a:lnTo>
                    <a:pt x="375" y="1629"/>
                  </a:lnTo>
                  <a:lnTo>
                    <a:pt x="368" y="1629"/>
                  </a:lnTo>
                  <a:lnTo>
                    <a:pt x="352" y="1630"/>
                  </a:lnTo>
                  <a:lnTo>
                    <a:pt x="338" y="1634"/>
                  </a:lnTo>
                  <a:lnTo>
                    <a:pt x="324" y="1639"/>
                  </a:lnTo>
                  <a:lnTo>
                    <a:pt x="312" y="1647"/>
                  </a:lnTo>
                  <a:lnTo>
                    <a:pt x="302" y="1657"/>
                  </a:lnTo>
                  <a:lnTo>
                    <a:pt x="291" y="1667"/>
                  </a:lnTo>
                  <a:lnTo>
                    <a:pt x="283" y="1681"/>
                  </a:lnTo>
                  <a:lnTo>
                    <a:pt x="275" y="1694"/>
                  </a:lnTo>
                  <a:lnTo>
                    <a:pt x="268" y="1709"/>
                  </a:lnTo>
                  <a:lnTo>
                    <a:pt x="262" y="1723"/>
                  </a:lnTo>
                  <a:lnTo>
                    <a:pt x="256" y="1739"/>
                  </a:lnTo>
                  <a:lnTo>
                    <a:pt x="251" y="1757"/>
                  </a:lnTo>
                  <a:lnTo>
                    <a:pt x="243" y="1790"/>
                  </a:lnTo>
                  <a:lnTo>
                    <a:pt x="235" y="1822"/>
                  </a:lnTo>
                  <a:lnTo>
                    <a:pt x="235" y="1827"/>
                  </a:lnTo>
                  <a:lnTo>
                    <a:pt x="232" y="1833"/>
                  </a:lnTo>
                  <a:lnTo>
                    <a:pt x="228" y="1839"/>
                  </a:lnTo>
                  <a:lnTo>
                    <a:pt x="224" y="1846"/>
                  </a:lnTo>
                  <a:lnTo>
                    <a:pt x="212" y="1861"/>
                  </a:lnTo>
                  <a:lnTo>
                    <a:pt x="198" y="1877"/>
                  </a:lnTo>
                  <a:lnTo>
                    <a:pt x="167" y="1906"/>
                  </a:lnTo>
                  <a:lnTo>
                    <a:pt x="146" y="1930"/>
                  </a:lnTo>
                  <a:lnTo>
                    <a:pt x="135" y="1944"/>
                  </a:lnTo>
                  <a:lnTo>
                    <a:pt x="126" y="1958"/>
                  </a:lnTo>
                  <a:lnTo>
                    <a:pt x="118" y="1972"/>
                  </a:lnTo>
                  <a:lnTo>
                    <a:pt x="111" y="1987"/>
                  </a:lnTo>
                  <a:lnTo>
                    <a:pt x="100" y="2016"/>
                  </a:lnTo>
                  <a:lnTo>
                    <a:pt x="91" y="2047"/>
                  </a:lnTo>
                  <a:lnTo>
                    <a:pt x="83" y="2080"/>
                  </a:lnTo>
                  <a:lnTo>
                    <a:pt x="76" y="2114"/>
                  </a:lnTo>
                  <a:lnTo>
                    <a:pt x="67" y="2147"/>
                  </a:lnTo>
                  <a:lnTo>
                    <a:pt x="55" y="2183"/>
                  </a:lnTo>
                  <a:lnTo>
                    <a:pt x="50" y="2195"/>
                  </a:lnTo>
                  <a:lnTo>
                    <a:pt x="42" y="2206"/>
                  </a:lnTo>
                  <a:lnTo>
                    <a:pt x="32" y="2218"/>
                  </a:lnTo>
                  <a:lnTo>
                    <a:pt x="23" y="2228"/>
                  </a:lnTo>
                  <a:lnTo>
                    <a:pt x="15" y="2240"/>
                  </a:lnTo>
                  <a:lnTo>
                    <a:pt x="7" y="2254"/>
                  </a:lnTo>
                  <a:lnTo>
                    <a:pt x="4" y="2260"/>
                  </a:lnTo>
                  <a:lnTo>
                    <a:pt x="3" y="2266"/>
                  </a:lnTo>
                  <a:lnTo>
                    <a:pt x="2" y="2272"/>
                  </a:lnTo>
                  <a:lnTo>
                    <a:pt x="0" y="2279"/>
                  </a:lnTo>
                  <a:lnTo>
                    <a:pt x="2" y="2284"/>
                  </a:lnTo>
                  <a:lnTo>
                    <a:pt x="6" y="2290"/>
                  </a:lnTo>
                  <a:lnTo>
                    <a:pt x="10" y="2295"/>
                  </a:lnTo>
                  <a:lnTo>
                    <a:pt x="16" y="2300"/>
                  </a:lnTo>
                  <a:lnTo>
                    <a:pt x="26" y="2310"/>
                  </a:lnTo>
                  <a:lnTo>
                    <a:pt x="31" y="2315"/>
                  </a:lnTo>
                  <a:lnTo>
                    <a:pt x="38" y="2336"/>
                  </a:lnTo>
                  <a:lnTo>
                    <a:pt x="47" y="2356"/>
                  </a:lnTo>
                  <a:lnTo>
                    <a:pt x="56" y="2372"/>
                  </a:lnTo>
                  <a:lnTo>
                    <a:pt x="67" y="2388"/>
                  </a:lnTo>
                  <a:lnTo>
                    <a:pt x="79" y="2402"/>
                  </a:lnTo>
                  <a:lnTo>
                    <a:pt x="91" y="2414"/>
                  </a:lnTo>
                  <a:lnTo>
                    <a:pt x="103" y="2426"/>
                  </a:lnTo>
                  <a:lnTo>
                    <a:pt x="115" y="2438"/>
                  </a:lnTo>
                  <a:lnTo>
                    <a:pt x="140" y="2460"/>
                  </a:lnTo>
                  <a:lnTo>
                    <a:pt x="163" y="2484"/>
                  </a:lnTo>
                  <a:lnTo>
                    <a:pt x="174" y="2499"/>
                  </a:lnTo>
                  <a:lnTo>
                    <a:pt x="183" y="2513"/>
                  </a:lnTo>
                  <a:lnTo>
                    <a:pt x="192" y="2531"/>
                  </a:lnTo>
                  <a:lnTo>
                    <a:pt x="199" y="2551"/>
                  </a:lnTo>
                  <a:lnTo>
                    <a:pt x="215" y="2572"/>
                  </a:lnTo>
                  <a:lnTo>
                    <a:pt x="234" y="2593"/>
                  </a:lnTo>
                  <a:lnTo>
                    <a:pt x="242" y="2605"/>
                  </a:lnTo>
                  <a:lnTo>
                    <a:pt x="248" y="2617"/>
                  </a:lnTo>
                  <a:lnTo>
                    <a:pt x="250" y="2624"/>
                  </a:lnTo>
                  <a:lnTo>
                    <a:pt x="252" y="2632"/>
                  </a:lnTo>
                  <a:lnTo>
                    <a:pt x="254" y="2639"/>
                  </a:lnTo>
                  <a:lnTo>
                    <a:pt x="254" y="2647"/>
                  </a:lnTo>
                  <a:lnTo>
                    <a:pt x="252" y="2660"/>
                  </a:lnTo>
                  <a:lnTo>
                    <a:pt x="251" y="2672"/>
                  </a:lnTo>
                  <a:lnTo>
                    <a:pt x="248" y="2684"/>
                  </a:lnTo>
                  <a:lnTo>
                    <a:pt x="244" y="2695"/>
                  </a:lnTo>
                  <a:lnTo>
                    <a:pt x="242" y="2707"/>
                  </a:lnTo>
                  <a:lnTo>
                    <a:pt x="239" y="2717"/>
                  </a:lnTo>
                  <a:lnTo>
                    <a:pt x="236" y="2729"/>
                  </a:lnTo>
                  <a:lnTo>
                    <a:pt x="235" y="2743"/>
                  </a:lnTo>
                  <a:lnTo>
                    <a:pt x="236" y="2767"/>
                  </a:lnTo>
                  <a:lnTo>
                    <a:pt x="239" y="2791"/>
                  </a:lnTo>
                  <a:lnTo>
                    <a:pt x="242" y="2813"/>
                  </a:lnTo>
                  <a:lnTo>
                    <a:pt x="244" y="2836"/>
                  </a:lnTo>
                  <a:lnTo>
                    <a:pt x="248" y="2859"/>
                  </a:lnTo>
                  <a:lnTo>
                    <a:pt x="251" y="2881"/>
                  </a:lnTo>
                  <a:lnTo>
                    <a:pt x="252" y="2905"/>
                  </a:lnTo>
                  <a:lnTo>
                    <a:pt x="254" y="2929"/>
                  </a:lnTo>
                  <a:lnTo>
                    <a:pt x="254" y="2960"/>
                  </a:lnTo>
                  <a:lnTo>
                    <a:pt x="254" y="2991"/>
                  </a:lnTo>
                  <a:lnTo>
                    <a:pt x="254" y="3019"/>
                  </a:lnTo>
                  <a:lnTo>
                    <a:pt x="254" y="3039"/>
                  </a:lnTo>
                  <a:lnTo>
                    <a:pt x="251" y="3049"/>
                  </a:lnTo>
                  <a:lnTo>
                    <a:pt x="246" y="3064"/>
                  </a:lnTo>
                  <a:lnTo>
                    <a:pt x="243" y="3072"/>
                  </a:lnTo>
                  <a:lnTo>
                    <a:pt x="240" y="3080"/>
                  </a:lnTo>
                  <a:lnTo>
                    <a:pt x="240" y="3089"/>
                  </a:lnTo>
                  <a:lnTo>
                    <a:pt x="242" y="3098"/>
                  </a:lnTo>
                  <a:lnTo>
                    <a:pt x="246" y="3109"/>
                  </a:lnTo>
                  <a:lnTo>
                    <a:pt x="251" y="3117"/>
                  </a:lnTo>
                  <a:lnTo>
                    <a:pt x="259" y="3125"/>
                  </a:lnTo>
                  <a:lnTo>
                    <a:pt x="267" y="3130"/>
                  </a:lnTo>
                  <a:lnTo>
                    <a:pt x="284" y="3141"/>
                  </a:lnTo>
                  <a:lnTo>
                    <a:pt x="304" y="3149"/>
                  </a:lnTo>
                  <a:lnTo>
                    <a:pt x="324" y="3157"/>
                  </a:lnTo>
                  <a:lnTo>
                    <a:pt x="343" y="3168"/>
                  </a:lnTo>
                  <a:lnTo>
                    <a:pt x="351" y="3174"/>
                  </a:lnTo>
                  <a:lnTo>
                    <a:pt x="358" y="3181"/>
                  </a:lnTo>
                  <a:lnTo>
                    <a:pt x="364" y="3190"/>
                  </a:lnTo>
                  <a:lnTo>
                    <a:pt x="368" y="3201"/>
                  </a:lnTo>
                  <a:lnTo>
                    <a:pt x="375" y="3224"/>
                  </a:lnTo>
                  <a:lnTo>
                    <a:pt x="382" y="3250"/>
                  </a:lnTo>
                  <a:lnTo>
                    <a:pt x="387" y="3280"/>
                  </a:lnTo>
                  <a:lnTo>
                    <a:pt x="394" y="3308"/>
                  </a:lnTo>
                  <a:lnTo>
                    <a:pt x="402" y="3356"/>
                  </a:lnTo>
                  <a:lnTo>
                    <a:pt x="404" y="3376"/>
                  </a:lnTo>
                  <a:lnTo>
                    <a:pt x="402" y="3425"/>
                  </a:lnTo>
                  <a:lnTo>
                    <a:pt x="398" y="3469"/>
                  </a:lnTo>
                  <a:lnTo>
                    <a:pt x="394" y="3490"/>
                  </a:lnTo>
                  <a:lnTo>
                    <a:pt x="388" y="3510"/>
                  </a:lnTo>
                  <a:lnTo>
                    <a:pt x="384" y="3520"/>
                  </a:lnTo>
                  <a:lnTo>
                    <a:pt x="380" y="3530"/>
                  </a:lnTo>
                  <a:lnTo>
                    <a:pt x="375" y="3540"/>
                  </a:lnTo>
                  <a:lnTo>
                    <a:pt x="368" y="3550"/>
                  </a:lnTo>
                  <a:lnTo>
                    <a:pt x="230" y="3550"/>
                  </a:lnTo>
                  <a:lnTo>
                    <a:pt x="218" y="3560"/>
                  </a:lnTo>
                  <a:lnTo>
                    <a:pt x="207" y="3569"/>
                  </a:lnTo>
                  <a:lnTo>
                    <a:pt x="199" y="3580"/>
                  </a:lnTo>
                  <a:lnTo>
                    <a:pt x="191" y="3592"/>
                  </a:lnTo>
                  <a:lnTo>
                    <a:pt x="176" y="3620"/>
                  </a:lnTo>
                  <a:lnTo>
                    <a:pt x="158" y="3651"/>
                  </a:lnTo>
                  <a:lnTo>
                    <a:pt x="163" y="3666"/>
                  </a:lnTo>
                  <a:lnTo>
                    <a:pt x="171" y="3698"/>
                  </a:lnTo>
                  <a:lnTo>
                    <a:pt x="172" y="3707"/>
                  </a:lnTo>
                  <a:lnTo>
                    <a:pt x="174" y="3717"/>
                  </a:lnTo>
                  <a:lnTo>
                    <a:pt x="174" y="3726"/>
                  </a:lnTo>
                  <a:lnTo>
                    <a:pt x="172" y="3735"/>
                  </a:lnTo>
                  <a:lnTo>
                    <a:pt x="171" y="3745"/>
                  </a:lnTo>
                  <a:lnTo>
                    <a:pt x="168" y="3753"/>
                  </a:lnTo>
                  <a:lnTo>
                    <a:pt x="163" y="3761"/>
                  </a:lnTo>
                  <a:lnTo>
                    <a:pt x="158" y="3766"/>
                  </a:lnTo>
                  <a:lnTo>
                    <a:pt x="152" y="3766"/>
                  </a:lnTo>
                  <a:lnTo>
                    <a:pt x="148" y="3766"/>
                  </a:lnTo>
                  <a:lnTo>
                    <a:pt x="144" y="3763"/>
                  </a:lnTo>
                  <a:lnTo>
                    <a:pt x="139" y="3761"/>
                  </a:lnTo>
                  <a:lnTo>
                    <a:pt x="139" y="3785"/>
                  </a:lnTo>
                  <a:lnTo>
                    <a:pt x="139" y="3805"/>
                  </a:lnTo>
                  <a:lnTo>
                    <a:pt x="139" y="3822"/>
                  </a:lnTo>
                  <a:lnTo>
                    <a:pt x="139" y="3839"/>
                  </a:lnTo>
                  <a:lnTo>
                    <a:pt x="140" y="3854"/>
                  </a:lnTo>
                  <a:lnTo>
                    <a:pt x="143" y="3866"/>
                  </a:lnTo>
                  <a:lnTo>
                    <a:pt x="148" y="3874"/>
                  </a:lnTo>
                  <a:lnTo>
                    <a:pt x="154" y="3881"/>
                  </a:lnTo>
                  <a:lnTo>
                    <a:pt x="162" y="3887"/>
                  </a:lnTo>
                  <a:lnTo>
                    <a:pt x="170" y="3897"/>
                  </a:lnTo>
                  <a:lnTo>
                    <a:pt x="179" y="3907"/>
                  </a:lnTo>
                  <a:lnTo>
                    <a:pt x="187" y="3923"/>
                  </a:lnTo>
                  <a:lnTo>
                    <a:pt x="191" y="3933"/>
                  </a:lnTo>
                  <a:lnTo>
                    <a:pt x="191" y="3942"/>
                  </a:lnTo>
                  <a:lnTo>
                    <a:pt x="190" y="3951"/>
                  </a:lnTo>
                  <a:lnTo>
                    <a:pt x="188" y="3961"/>
                  </a:lnTo>
                  <a:lnTo>
                    <a:pt x="188" y="3970"/>
                  </a:lnTo>
                  <a:lnTo>
                    <a:pt x="190" y="3977"/>
                  </a:lnTo>
                  <a:lnTo>
                    <a:pt x="191" y="3981"/>
                  </a:lnTo>
                  <a:lnTo>
                    <a:pt x="192" y="3983"/>
                  </a:lnTo>
                  <a:lnTo>
                    <a:pt x="195" y="3987"/>
                  </a:lnTo>
                  <a:lnTo>
                    <a:pt x="199" y="3989"/>
                  </a:lnTo>
                  <a:lnTo>
                    <a:pt x="207" y="3994"/>
                  </a:lnTo>
                  <a:lnTo>
                    <a:pt x="215" y="3998"/>
                  </a:lnTo>
                  <a:lnTo>
                    <a:pt x="222" y="4001"/>
                  </a:lnTo>
                  <a:lnTo>
                    <a:pt x="230" y="4003"/>
                  </a:lnTo>
                  <a:lnTo>
                    <a:pt x="243" y="4006"/>
                  </a:lnTo>
                  <a:lnTo>
                    <a:pt x="258" y="4006"/>
                  </a:lnTo>
                  <a:lnTo>
                    <a:pt x="272" y="4006"/>
                  </a:lnTo>
                  <a:lnTo>
                    <a:pt x="287" y="4006"/>
                  </a:lnTo>
                  <a:lnTo>
                    <a:pt x="303" y="4009"/>
                  </a:lnTo>
                  <a:lnTo>
                    <a:pt x="320" y="4014"/>
                  </a:lnTo>
                  <a:lnTo>
                    <a:pt x="327" y="4017"/>
                  </a:lnTo>
                  <a:lnTo>
                    <a:pt x="335" y="4022"/>
                  </a:lnTo>
                  <a:lnTo>
                    <a:pt x="340" y="4027"/>
                  </a:lnTo>
                  <a:lnTo>
                    <a:pt x="347" y="4033"/>
                  </a:lnTo>
                  <a:lnTo>
                    <a:pt x="356" y="4046"/>
                  </a:lnTo>
                  <a:lnTo>
                    <a:pt x="366" y="4061"/>
                  </a:lnTo>
                  <a:lnTo>
                    <a:pt x="382" y="4093"/>
                  </a:lnTo>
                  <a:lnTo>
                    <a:pt x="398" y="4122"/>
                  </a:lnTo>
                  <a:lnTo>
                    <a:pt x="406" y="4130"/>
                  </a:lnTo>
                  <a:lnTo>
                    <a:pt x="415" y="4137"/>
                  </a:lnTo>
                  <a:lnTo>
                    <a:pt x="424" y="4141"/>
                  </a:lnTo>
                  <a:lnTo>
                    <a:pt x="434" y="4145"/>
                  </a:lnTo>
                  <a:lnTo>
                    <a:pt x="443" y="4149"/>
                  </a:lnTo>
                  <a:lnTo>
                    <a:pt x="451" y="4153"/>
                  </a:lnTo>
                  <a:lnTo>
                    <a:pt x="459" y="4158"/>
                  </a:lnTo>
                  <a:lnTo>
                    <a:pt x="464" y="4163"/>
                  </a:lnTo>
                  <a:lnTo>
                    <a:pt x="468" y="4177"/>
                  </a:lnTo>
                  <a:lnTo>
                    <a:pt x="470" y="4194"/>
                  </a:lnTo>
                  <a:lnTo>
                    <a:pt x="472" y="4211"/>
                  </a:lnTo>
                  <a:lnTo>
                    <a:pt x="474" y="4230"/>
                  </a:lnTo>
                  <a:lnTo>
                    <a:pt x="476" y="4246"/>
                  </a:lnTo>
                  <a:lnTo>
                    <a:pt x="482" y="4259"/>
                  </a:lnTo>
                  <a:lnTo>
                    <a:pt x="484" y="4264"/>
                  </a:lnTo>
                  <a:lnTo>
                    <a:pt x="490" y="4268"/>
                  </a:lnTo>
                  <a:lnTo>
                    <a:pt x="495" y="4271"/>
                  </a:lnTo>
                  <a:lnTo>
                    <a:pt x="500" y="4272"/>
                  </a:lnTo>
                  <a:lnTo>
                    <a:pt x="518" y="4272"/>
                  </a:lnTo>
                  <a:lnTo>
                    <a:pt x="534" y="4272"/>
                  </a:lnTo>
                  <a:lnTo>
                    <a:pt x="547" y="4274"/>
                  </a:lnTo>
                  <a:lnTo>
                    <a:pt x="560" y="4276"/>
                  </a:lnTo>
                  <a:lnTo>
                    <a:pt x="575" y="4279"/>
                  </a:lnTo>
                  <a:lnTo>
                    <a:pt x="588" y="4284"/>
                  </a:lnTo>
                  <a:lnTo>
                    <a:pt x="604" y="4292"/>
                  </a:lnTo>
                  <a:lnTo>
                    <a:pt x="621" y="4302"/>
                  </a:lnTo>
                  <a:lnTo>
                    <a:pt x="628" y="4306"/>
                  </a:lnTo>
                  <a:lnTo>
                    <a:pt x="633" y="4311"/>
                  </a:lnTo>
                  <a:lnTo>
                    <a:pt x="639" y="4315"/>
                  </a:lnTo>
                  <a:lnTo>
                    <a:pt x="644" y="4322"/>
                  </a:lnTo>
                  <a:lnTo>
                    <a:pt x="655" y="4334"/>
                  </a:lnTo>
                  <a:lnTo>
                    <a:pt x="664" y="4346"/>
                  </a:lnTo>
                  <a:lnTo>
                    <a:pt x="675" y="4356"/>
                  </a:lnTo>
                  <a:lnTo>
                    <a:pt x="687" y="4366"/>
                  </a:lnTo>
                  <a:lnTo>
                    <a:pt x="693" y="4370"/>
                  </a:lnTo>
                  <a:lnTo>
                    <a:pt x="701" y="4372"/>
                  </a:lnTo>
                  <a:lnTo>
                    <a:pt x="708" y="4374"/>
                  </a:lnTo>
                  <a:lnTo>
                    <a:pt x="717" y="4375"/>
                  </a:lnTo>
                  <a:lnTo>
                    <a:pt x="727" y="4374"/>
                  </a:lnTo>
                  <a:lnTo>
                    <a:pt x="736" y="4371"/>
                  </a:lnTo>
                  <a:lnTo>
                    <a:pt x="743" y="4366"/>
                  </a:lnTo>
                  <a:lnTo>
                    <a:pt x="749" y="4360"/>
                  </a:lnTo>
                  <a:lnTo>
                    <a:pt x="755" y="4354"/>
                  </a:lnTo>
                  <a:lnTo>
                    <a:pt x="760" y="4344"/>
                  </a:lnTo>
                  <a:lnTo>
                    <a:pt x="764" y="4335"/>
                  </a:lnTo>
                  <a:lnTo>
                    <a:pt x="768" y="4324"/>
                  </a:lnTo>
                  <a:lnTo>
                    <a:pt x="773" y="4302"/>
                  </a:lnTo>
                  <a:lnTo>
                    <a:pt x="776" y="4278"/>
                  </a:lnTo>
                  <a:lnTo>
                    <a:pt x="777" y="4254"/>
                  </a:lnTo>
                  <a:lnTo>
                    <a:pt x="777" y="4230"/>
                  </a:lnTo>
                  <a:lnTo>
                    <a:pt x="777" y="4222"/>
                  </a:lnTo>
                  <a:lnTo>
                    <a:pt x="779" y="4215"/>
                  </a:lnTo>
                  <a:lnTo>
                    <a:pt x="781" y="4210"/>
                  </a:lnTo>
                  <a:lnTo>
                    <a:pt x="784" y="4205"/>
                  </a:lnTo>
                  <a:lnTo>
                    <a:pt x="787" y="4202"/>
                  </a:lnTo>
                  <a:lnTo>
                    <a:pt x="789" y="4199"/>
                  </a:lnTo>
                  <a:lnTo>
                    <a:pt x="793" y="4197"/>
                  </a:lnTo>
                  <a:lnTo>
                    <a:pt x="797" y="4195"/>
                  </a:lnTo>
                  <a:lnTo>
                    <a:pt x="816" y="4193"/>
                  </a:lnTo>
                  <a:lnTo>
                    <a:pt x="832" y="4189"/>
                  </a:lnTo>
                  <a:lnTo>
                    <a:pt x="835" y="4185"/>
                  </a:lnTo>
                  <a:lnTo>
                    <a:pt x="837" y="4179"/>
                  </a:lnTo>
                  <a:lnTo>
                    <a:pt x="839" y="4174"/>
                  </a:lnTo>
                  <a:lnTo>
                    <a:pt x="840" y="4167"/>
                  </a:lnTo>
                  <a:lnTo>
                    <a:pt x="843" y="4154"/>
                  </a:lnTo>
                  <a:lnTo>
                    <a:pt x="843" y="4139"/>
                  </a:lnTo>
                  <a:lnTo>
                    <a:pt x="844" y="4126"/>
                  </a:lnTo>
                  <a:lnTo>
                    <a:pt x="844" y="4111"/>
                  </a:lnTo>
                  <a:lnTo>
                    <a:pt x="847" y="4101"/>
                  </a:lnTo>
                  <a:lnTo>
                    <a:pt x="849" y="4091"/>
                  </a:lnTo>
                  <a:lnTo>
                    <a:pt x="857" y="4082"/>
                  </a:lnTo>
                  <a:lnTo>
                    <a:pt x="868" y="4074"/>
                  </a:lnTo>
                  <a:lnTo>
                    <a:pt x="879" y="4067"/>
                  </a:lnTo>
                  <a:lnTo>
                    <a:pt x="892" y="4062"/>
                  </a:lnTo>
                  <a:lnTo>
                    <a:pt x="919" y="4053"/>
                  </a:lnTo>
                  <a:lnTo>
                    <a:pt x="947" y="4045"/>
                  </a:lnTo>
                  <a:lnTo>
                    <a:pt x="959" y="4041"/>
                  </a:lnTo>
                  <a:lnTo>
                    <a:pt x="969" y="4037"/>
                  </a:lnTo>
                  <a:lnTo>
                    <a:pt x="980" y="4031"/>
                  </a:lnTo>
                  <a:lnTo>
                    <a:pt x="987" y="4026"/>
                  </a:lnTo>
                  <a:lnTo>
                    <a:pt x="989" y="4022"/>
                  </a:lnTo>
                  <a:lnTo>
                    <a:pt x="992" y="4019"/>
                  </a:lnTo>
                  <a:lnTo>
                    <a:pt x="993" y="4015"/>
                  </a:lnTo>
                  <a:lnTo>
                    <a:pt x="995" y="4010"/>
                  </a:lnTo>
                  <a:lnTo>
                    <a:pt x="995" y="4006"/>
                  </a:lnTo>
                  <a:lnTo>
                    <a:pt x="993" y="4001"/>
                  </a:lnTo>
                  <a:lnTo>
                    <a:pt x="991" y="3995"/>
                  </a:lnTo>
                  <a:lnTo>
                    <a:pt x="988" y="3989"/>
                  </a:lnTo>
                  <a:lnTo>
                    <a:pt x="973" y="3953"/>
                  </a:lnTo>
                  <a:lnTo>
                    <a:pt x="961" y="3917"/>
                  </a:lnTo>
                  <a:lnTo>
                    <a:pt x="959" y="3910"/>
                  </a:lnTo>
                  <a:lnTo>
                    <a:pt x="955" y="3902"/>
                  </a:lnTo>
                  <a:lnTo>
                    <a:pt x="951" y="3897"/>
                  </a:lnTo>
                  <a:lnTo>
                    <a:pt x="947" y="3891"/>
                  </a:lnTo>
                  <a:lnTo>
                    <a:pt x="941" y="3887"/>
                  </a:lnTo>
                  <a:lnTo>
                    <a:pt x="936" y="3883"/>
                  </a:lnTo>
                  <a:lnTo>
                    <a:pt x="929" y="3882"/>
                  </a:lnTo>
                  <a:lnTo>
                    <a:pt x="923" y="3881"/>
                  </a:lnTo>
                  <a:lnTo>
                    <a:pt x="915" y="3882"/>
                  </a:lnTo>
                  <a:lnTo>
                    <a:pt x="909" y="3885"/>
                  </a:lnTo>
                  <a:lnTo>
                    <a:pt x="905" y="3889"/>
                  </a:lnTo>
                  <a:lnTo>
                    <a:pt x="903" y="3893"/>
                  </a:lnTo>
                  <a:lnTo>
                    <a:pt x="900" y="3897"/>
                  </a:lnTo>
                  <a:lnTo>
                    <a:pt x="899" y="3901"/>
                  </a:lnTo>
                  <a:lnTo>
                    <a:pt x="896" y="3903"/>
                  </a:lnTo>
                  <a:lnTo>
                    <a:pt x="892" y="3905"/>
                  </a:lnTo>
                  <a:lnTo>
                    <a:pt x="884" y="3903"/>
                  </a:lnTo>
                  <a:lnTo>
                    <a:pt x="877" y="3901"/>
                  </a:lnTo>
                  <a:lnTo>
                    <a:pt x="872" y="3895"/>
                  </a:lnTo>
                  <a:lnTo>
                    <a:pt x="868" y="3889"/>
                  </a:lnTo>
                  <a:lnTo>
                    <a:pt x="865" y="3882"/>
                  </a:lnTo>
                  <a:lnTo>
                    <a:pt x="863" y="3874"/>
                  </a:lnTo>
                  <a:lnTo>
                    <a:pt x="863" y="3869"/>
                  </a:lnTo>
                  <a:lnTo>
                    <a:pt x="861" y="3863"/>
                  </a:lnTo>
                  <a:lnTo>
                    <a:pt x="863" y="3855"/>
                  </a:lnTo>
                  <a:lnTo>
                    <a:pt x="864" y="3849"/>
                  </a:lnTo>
                  <a:lnTo>
                    <a:pt x="868" y="3843"/>
                  </a:lnTo>
                  <a:lnTo>
                    <a:pt x="872" y="3837"/>
                  </a:lnTo>
                  <a:lnTo>
                    <a:pt x="881" y="3827"/>
                  </a:lnTo>
                  <a:lnTo>
                    <a:pt x="891" y="3817"/>
                  </a:lnTo>
                  <a:lnTo>
                    <a:pt x="895" y="3810"/>
                  </a:lnTo>
                  <a:lnTo>
                    <a:pt x="899" y="3803"/>
                  </a:lnTo>
                  <a:lnTo>
                    <a:pt x="901" y="3797"/>
                  </a:lnTo>
                  <a:lnTo>
                    <a:pt x="903" y="3789"/>
                  </a:lnTo>
                  <a:lnTo>
                    <a:pt x="903" y="3779"/>
                  </a:lnTo>
                  <a:lnTo>
                    <a:pt x="901" y="3769"/>
                  </a:lnTo>
                  <a:lnTo>
                    <a:pt x="897" y="3757"/>
                  </a:lnTo>
                  <a:lnTo>
                    <a:pt x="892" y="3742"/>
                  </a:lnTo>
                  <a:lnTo>
                    <a:pt x="900" y="3725"/>
                  </a:lnTo>
                  <a:lnTo>
                    <a:pt x="912" y="3703"/>
                  </a:lnTo>
                  <a:lnTo>
                    <a:pt x="925" y="3679"/>
                  </a:lnTo>
                  <a:lnTo>
                    <a:pt x="941" y="3657"/>
                  </a:lnTo>
                  <a:lnTo>
                    <a:pt x="949" y="3646"/>
                  </a:lnTo>
                  <a:lnTo>
                    <a:pt x="957" y="3637"/>
                  </a:lnTo>
                  <a:lnTo>
                    <a:pt x="967" y="3628"/>
                  </a:lnTo>
                  <a:lnTo>
                    <a:pt x="976" y="3620"/>
                  </a:lnTo>
                  <a:lnTo>
                    <a:pt x="985" y="3613"/>
                  </a:lnTo>
                  <a:lnTo>
                    <a:pt x="995" y="3608"/>
                  </a:lnTo>
                  <a:lnTo>
                    <a:pt x="1003" y="3605"/>
                  </a:lnTo>
                  <a:lnTo>
                    <a:pt x="1012" y="3604"/>
                  </a:lnTo>
                  <a:lnTo>
                    <a:pt x="1019" y="3605"/>
                  </a:lnTo>
                  <a:lnTo>
                    <a:pt x="1024" y="3608"/>
                  </a:lnTo>
                  <a:lnTo>
                    <a:pt x="1028" y="3613"/>
                  </a:lnTo>
                  <a:lnTo>
                    <a:pt x="1031" y="3618"/>
                  </a:lnTo>
                  <a:lnTo>
                    <a:pt x="1033" y="3625"/>
                  </a:lnTo>
                  <a:lnTo>
                    <a:pt x="1035" y="3632"/>
                  </a:lnTo>
                  <a:lnTo>
                    <a:pt x="1036" y="3640"/>
                  </a:lnTo>
                  <a:lnTo>
                    <a:pt x="1036" y="3646"/>
                  </a:lnTo>
                  <a:lnTo>
                    <a:pt x="1036" y="3654"/>
                  </a:lnTo>
                  <a:lnTo>
                    <a:pt x="1033" y="3661"/>
                  </a:lnTo>
                  <a:lnTo>
                    <a:pt x="1029" y="3667"/>
                  </a:lnTo>
                  <a:lnTo>
                    <a:pt x="1024" y="3671"/>
                  </a:lnTo>
                  <a:lnTo>
                    <a:pt x="1020" y="3675"/>
                  </a:lnTo>
                  <a:lnTo>
                    <a:pt x="1016" y="3679"/>
                  </a:lnTo>
                  <a:lnTo>
                    <a:pt x="1013" y="3683"/>
                  </a:lnTo>
                  <a:lnTo>
                    <a:pt x="1012" y="3689"/>
                  </a:lnTo>
                  <a:lnTo>
                    <a:pt x="1015" y="3693"/>
                  </a:lnTo>
                  <a:lnTo>
                    <a:pt x="1020" y="3699"/>
                  </a:lnTo>
                  <a:lnTo>
                    <a:pt x="1028" y="3706"/>
                  </a:lnTo>
                  <a:lnTo>
                    <a:pt x="1039" y="3713"/>
                  </a:lnTo>
                  <a:lnTo>
                    <a:pt x="1068" y="3727"/>
                  </a:lnTo>
                  <a:lnTo>
                    <a:pt x="1101" y="3742"/>
                  </a:lnTo>
                  <a:lnTo>
                    <a:pt x="1136" y="3757"/>
                  </a:lnTo>
                  <a:lnTo>
                    <a:pt x="1169" y="3767"/>
                  </a:lnTo>
                  <a:lnTo>
                    <a:pt x="1185" y="3773"/>
                  </a:lnTo>
                  <a:lnTo>
                    <a:pt x="1199" y="3775"/>
                  </a:lnTo>
                  <a:lnTo>
                    <a:pt x="1209" y="3778"/>
                  </a:lnTo>
                  <a:lnTo>
                    <a:pt x="1217" y="3778"/>
                  </a:lnTo>
                  <a:lnTo>
                    <a:pt x="1225" y="3778"/>
                  </a:lnTo>
                  <a:lnTo>
                    <a:pt x="1235" y="3775"/>
                  </a:lnTo>
                  <a:lnTo>
                    <a:pt x="1243" y="3773"/>
                  </a:lnTo>
                  <a:lnTo>
                    <a:pt x="1251" y="3770"/>
                  </a:lnTo>
                  <a:lnTo>
                    <a:pt x="1259" y="3766"/>
                  </a:lnTo>
                  <a:lnTo>
                    <a:pt x="1267" y="3763"/>
                  </a:lnTo>
                  <a:lnTo>
                    <a:pt x="1275" y="3761"/>
                  </a:lnTo>
                  <a:lnTo>
                    <a:pt x="1284" y="3761"/>
                  </a:lnTo>
                  <a:lnTo>
                    <a:pt x="1293" y="3761"/>
                  </a:lnTo>
                  <a:lnTo>
                    <a:pt x="1303" y="3762"/>
                  </a:lnTo>
                  <a:lnTo>
                    <a:pt x="1312" y="3765"/>
                  </a:lnTo>
                  <a:lnTo>
                    <a:pt x="1320" y="3767"/>
                  </a:lnTo>
                  <a:lnTo>
                    <a:pt x="1336" y="3773"/>
                  </a:lnTo>
                  <a:lnTo>
                    <a:pt x="1352" y="3779"/>
                  </a:lnTo>
                  <a:lnTo>
                    <a:pt x="1367" y="3786"/>
                  </a:lnTo>
                  <a:lnTo>
                    <a:pt x="1382" y="3791"/>
                  </a:lnTo>
                  <a:lnTo>
                    <a:pt x="1390" y="3793"/>
                  </a:lnTo>
                  <a:lnTo>
                    <a:pt x="1398" y="3793"/>
                  </a:lnTo>
                  <a:lnTo>
                    <a:pt x="1406" y="3793"/>
                  </a:lnTo>
                  <a:lnTo>
                    <a:pt x="1416" y="3790"/>
                  </a:lnTo>
                  <a:lnTo>
                    <a:pt x="1438" y="3782"/>
                  </a:lnTo>
                  <a:lnTo>
                    <a:pt x="1458" y="3771"/>
                  </a:lnTo>
                  <a:lnTo>
                    <a:pt x="1474" y="3762"/>
                  </a:lnTo>
                  <a:lnTo>
                    <a:pt x="1489" y="3750"/>
                  </a:lnTo>
                  <a:lnTo>
                    <a:pt x="1501" y="3738"/>
                  </a:lnTo>
                  <a:lnTo>
                    <a:pt x="1512" y="3723"/>
                  </a:lnTo>
                  <a:lnTo>
                    <a:pt x="1521" y="3707"/>
                  </a:lnTo>
                  <a:lnTo>
                    <a:pt x="1530" y="3689"/>
                  </a:lnTo>
                  <a:lnTo>
                    <a:pt x="1566" y="3689"/>
                  </a:lnTo>
                  <a:lnTo>
                    <a:pt x="1576" y="3670"/>
                  </a:lnTo>
                  <a:lnTo>
                    <a:pt x="1584" y="3653"/>
                  </a:lnTo>
                  <a:lnTo>
                    <a:pt x="1590" y="3637"/>
                  </a:lnTo>
                  <a:lnTo>
                    <a:pt x="1596" y="3621"/>
                  </a:lnTo>
                  <a:lnTo>
                    <a:pt x="1601" y="3605"/>
                  </a:lnTo>
                  <a:lnTo>
                    <a:pt x="1606" y="3590"/>
                  </a:lnTo>
                  <a:lnTo>
                    <a:pt x="1613" y="3576"/>
                  </a:lnTo>
                  <a:lnTo>
                    <a:pt x="1621" y="3562"/>
                  </a:lnTo>
                  <a:lnTo>
                    <a:pt x="1626" y="3552"/>
                  </a:lnTo>
                  <a:lnTo>
                    <a:pt x="1633" y="3542"/>
                  </a:lnTo>
                  <a:lnTo>
                    <a:pt x="1641" y="3536"/>
                  </a:lnTo>
                  <a:lnTo>
                    <a:pt x="1649" y="3530"/>
                  </a:lnTo>
                  <a:lnTo>
                    <a:pt x="1666" y="3521"/>
                  </a:lnTo>
                  <a:lnTo>
                    <a:pt x="1684" y="3514"/>
                  </a:lnTo>
                  <a:lnTo>
                    <a:pt x="1702" y="3508"/>
                  </a:lnTo>
                  <a:lnTo>
                    <a:pt x="1718" y="3500"/>
                  </a:lnTo>
                  <a:lnTo>
                    <a:pt x="1726" y="3494"/>
                  </a:lnTo>
                  <a:lnTo>
                    <a:pt x="1734" y="3489"/>
                  </a:lnTo>
                  <a:lnTo>
                    <a:pt x="1741" y="3481"/>
                  </a:lnTo>
                  <a:lnTo>
                    <a:pt x="1746" y="3472"/>
                  </a:lnTo>
                  <a:lnTo>
                    <a:pt x="1754" y="3458"/>
                  </a:lnTo>
                  <a:lnTo>
                    <a:pt x="1762" y="3444"/>
                  </a:lnTo>
                  <a:lnTo>
                    <a:pt x="1769" y="3426"/>
                  </a:lnTo>
                  <a:lnTo>
                    <a:pt x="1776" y="3408"/>
                  </a:lnTo>
                  <a:lnTo>
                    <a:pt x="1789" y="3366"/>
                  </a:lnTo>
                  <a:lnTo>
                    <a:pt x="1805" y="3325"/>
                  </a:lnTo>
                  <a:lnTo>
                    <a:pt x="1813" y="3305"/>
                  </a:lnTo>
                  <a:lnTo>
                    <a:pt x="1822" y="3286"/>
                  </a:lnTo>
                  <a:lnTo>
                    <a:pt x="1833" y="3270"/>
                  </a:lnTo>
                  <a:lnTo>
                    <a:pt x="1845" y="3254"/>
                  </a:lnTo>
                  <a:lnTo>
                    <a:pt x="1850" y="3248"/>
                  </a:lnTo>
                  <a:lnTo>
                    <a:pt x="1857" y="3242"/>
                  </a:lnTo>
                  <a:lnTo>
                    <a:pt x="1864" y="3237"/>
                  </a:lnTo>
                  <a:lnTo>
                    <a:pt x="1870" y="3233"/>
                  </a:lnTo>
                  <a:lnTo>
                    <a:pt x="1878" y="3229"/>
                  </a:lnTo>
                  <a:lnTo>
                    <a:pt x="1886" y="3226"/>
                  </a:lnTo>
                  <a:lnTo>
                    <a:pt x="1894" y="3225"/>
                  </a:lnTo>
                  <a:lnTo>
                    <a:pt x="1904" y="3225"/>
                  </a:lnTo>
                  <a:lnTo>
                    <a:pt x="1920" y="3225"/>
                  </a:lnTo>
                  <a:lnTo>
                    <a:pt x="1934" y="3229"/>
                  </a:lnTo>
                  <a:lnTo>
                    <a:pt x="1948" y="3233"/>
                  </a:lnTo>
                  <a:lnTo>
                    <a:pt x="1961" y="3237"/>
                  </a:lnTo>
                  <a:lnTo>
                    <a:pt x="1986" y="3248"/>
                  </a:lnTo>
                  <a:lnTo>
                    <a:pt x="2006" y="3254"/>
                  </a:lnTo>
                  <a:lnTo>
                    <a:pt x="2109" y="3254"/>
                  </a:lnTo>
                  <a:lnTo>
                    <a:pt x="2125" y="3266"/>
                  </a:lnTo>
                  <a:lnTo>
                    <a:pt x="2141" y="3277"/>
                  </a:lnTo>
                  <a:lnTo>
                    <a:pt x="2158" y="3284"/>
                  </a:lnTo>
                  <a:lnTo>
                    <a:pt x="2177" y="3289"/>
                  </a:lnTo>
                  <a:lnTo>
                    <a:pt x="2195" y="3293"/>
                  </a:lnTo>
                  <a:lnTo>
                    <a:pt x="2215" y="3296"/>
                  </a:lnTo>
                  <a:lnTo>
                    <a:pt x="2237" y="3297"/>
                  </a:lnTo>
                  <a:lnTo>
                    <a:pt x="2259" y="3297"/>
                  </a:lnTo>
                  <a:lnTo>
                    <a:pt x="2275" y="3297"/>
                  </a:lnTo>
                  <a:lnTo>
                    <a:pt x="2291" y="3300"/>
                  </a:lnTo>
                  <a:lnTo>
                    <a:pt x="2305" y="3304"/>
                  </a:lnTo>
                  <a:lnTo>
                    <a:pt x="2318" y="3308"/>
                  </a:lnTo>
                  <a:lnTo>
                    <a:pt x="2329" y="3313"/>
                  </a:lnTo>
                  <a:lnTo>
                    <a:pt x="2339" y="3320"/>
                  </a:lnTo>
                  <a:lnTo>
                    <a:pt x="2350" y="3326"/>
                  </a:lnTo>
                  <a:lnTo>
                    <a:pt x="2359" y="3333"/>
                  </a:lnTo>
                  <a:lnTo>
                    <a:pt x="2379" y="3346"/>
                  </a:lnTo>
                  <a:lnTo>
                    <a:pt x="2399" y="3358"/>
                  </a:lnTo>
                  <a:lnTo>
                    <a:pt x="2410" y="3362"/>
                  </a:lnTo>
                  <a:lnTo>
                    <a:pt x="2423" y="3366"/>
                  </a:lnTo>
                  <a:lnTo>
                    <a:pt x="2437" y="3368"/>
                  </a:lnTo>
                  <a:lnTo>
                    <a:pt x="2451" y="3369"/>
                  </a:lnTo>
                  <a:lnTo>
                    <a:pt x="2461" y="3368"/>
                  </a:lnTo>
                  <a:lnTo>
                    <a:pt x="2470" y="3365"/>
                  </a:lnTo>
                  <a:lnTo>
                    <a:pt x="2479" y="3361"/>
                  </a:lnTo>
                  <a:lnTo>
                    <a:pt x="2487" y="3356"/>
                  </a:lnTo>
                  <a:lnTo>
                    <a:pt x="2505" y="3341"/>
                  </a:lnTo>
                  <a:lnTo>
                    <a:pt x="2521" y="3324"/>
                  </a:lnTo>
                  <a:lnTo>
                    <a:pt x="2530" y="3316"/>
                  </a:lnTo>
                  <a:lnTo>
                    <a:pt x="2538" y="3308"/>
                  </a:lnTo>
                  <a:lnTo>
                    <a:pt x="2547" y="3300"/>
                  </a:lnTo>
                  <a:lnTo>
                    <a:pt x="2558" y="3293"/>
                  </a:lnTo>
                  <a:lnTo>
                    <a:pt x="2569" y="3288"/>
                  </a:lnTo>
                  <a:lnTo>
                    <a:pt x="2581" y="3282"/>
                  </a:lnTo>
                  <a:lnTo>
                    <a:pt x="2594" y="3280"/>
                  </a:lnTo>
                  <a:lnTo>
                    <a:pt x="2609" y="3278"/>
                  </a:lnTo>
                  <a:lnTo>
                    <a:pt x="2615" y="3280"/>
                  </a:lnTo>
                  <a:lnTo>
                    <a:pt x="2623" y="3281"/>
                  </a:lnTo>
                  <a:lnTo>
                    <a:pt x="2630" y="3284"/>
                  </a:lnTo>
                  <a:lnTo>
                    <a:pt x="2635" y="3288"/>
                  </a:lnTo>
                  <a:lnTo>
                    <a:pt x="2647" y="3296"/>
                  </a:lnTo>
                  <a:lnTo>
                    <a:pt x="2659" y="3306"/>
                  </a:lnTo>
                  <a:lnTo>
                    <a:pt x="2671" y="3316"/>
                  </a:lnTo>
                  <a:lnTo>
                    <a:pt x="2682" y="3325"/>
                  </a:lnTo>
                  <a:lnTo>
                    <a:pt x="2689" y="3328"/>
                  </a:lnTo>
                  <a:lnTo>
                    <a:pt x="2695" y="3330"/>
                  </a:lnTo>
                  <a:lnTo>
                    <a:pt x="2703" y="3333"/>
                  </a:lnTo>
                  <a:lnTo>
                    <a:pt x="2710" y="3333"/>
                  </a:lnTo>
                  <a:lnTo>
                    <a:pt x="2711" y="3324"/>
                  </a:lnTo>
                  <a:lnTo>
                    <a:pt x="2713" y="3316"/>
                  </a:lnTo>
                  <a:lnTo>
                    <a:pt x="2715" y="3308"/>
                  </a:lnTo>
                  <a:lnTo>
                    <a:pt x="2719" y="3301"/>
                  </a:lnTo>
                  <a:lnTo>
                    <a:pt x="2725" y="3294"/>
                  </a:lnTo>
                  <a:lnTo>
                    <a:pt x="2730" y="3289"/>
                  </a:lnTo>
                  <a:lnTo>
                    <a:pt x="2737" y="3284"/>
                  </a:lnTo>
                  <a:lnTo>
                    <a:pt x="2743" y="3280"/>
                  </a:lnTo>
                  <a:lnTo>
                    <a:pt x="2759" y="3270"/>
                  </a:lnTo>
                  <a:lnTo>
                    <a:pt x="2777" y="3264"/>
                  </a:lnTo>
                  <a:lnTo>
                    <a:pt x="2795" y="3257"/>
                  </a:lnTo>
                  <a:lnTo>
                    <a:pt x="2814" y="3250"/>
                  </a:lnTo>
                  <a:lnTo>
                    <a:pt x="2833" y="3244"/>
                  </a:lnTo>
                  <a:lnTo>
                    <a:pt x="2850" y="3237"/>
                  </a:lnTo>
                  <a:lnTo>
                    <a:pt x="2858" y="3232"/>
                  </a:lnTo>
                  <a:lnTo>
                    <a:pt x="2866" y="3228"/>
                  </a:lnTo>
                  <a:lnTo>
                    <a:pt x="2874" y="3222"/>
                  </a:lnTo>
                  <a:lnTo>
                    <a:pt x="2881" y="3217"/>
                  </a:lnTo>
                  <a:lnTo>
                    <a:pt x="2887" y="3210"/>
                  </a:lnTo>
                  <a:lnTo>
                    <a:pt x="2893" y="3204"/>
                  </a:lnTo>
                  <a:lnTo>
                    <a:pt x="2897" y="3197"/>
                  </a:lnTo>
                  <a:lnTo>
                    <a:pt x="2901" y="3188"/>
                  </a:lnTo>
                  <a:lnTo>
                    <a:pt x="2903" y="3180"/>
                  </a:lnTo>
                  <a:lnTo>
                    <a:pt x="2904" y="3169"/>
                  </a:lnTo>
                  <a:lnTo>
                    <a:pt x="2904" y="3158"/>
                  </a:lnTo>
                  <a:lnTo>
                    <a:pt x="2903" y="3146"/>
                  </a:lnTo>
                  <a:lnTo>
                    <a:pt x="2886" y="3145"/>
                  </a:lnTo>
                  <a:lnTo>
                    <a:pt x="2869" y="3142"/>
                  </a:lnTo>
                  <a:lnTo>
                    <a:pt x="2854" y="3138"/>
                  </a:lnTo>
                  <a:lnTo>
                    <a:pt x="2839" y="3132"/>
                  </a:lnTo>
                  <a:lnTo>
                    <a:pt x="2826" y="3124"/>
                  </a:lnTo>
                  <a:lnTo>
                    <a:pt x="2813" y="3114"/>
                  </a:lnTo>
                  <a:lnTo>
                    <a:pt x="2802" y="3104"/>
                  </a:lnTo>
                  <a:lnTo>
                    <a:pt x="2791" y="3092"/>
                  </a:lnTo>
                  <a:lnTo>
                    <a:pt x="2783" y="3078"/>
                  </a:lnTo>
                  <a:lnTo>
                    <a:pt x="2775" y="3064"/>
                  </a:lnTo>
                  <a:lnTo>
                    <a:pt x="2769" y="3048"/>
                  </a:lnTo>
                  <a:lnTo>
                    <a:pt x="2762" y="3032"/>
                  </a:lnTo>
                  <a:lnTo>
                    <a:pt x="2758" y="3015"/>
                  </a:lnTo>
                  <a:lnTo>
                    <a:pt x="2755" y="2997"/>
                  </a:lnTo>
                  <a:lnTo>
                    <a:pt x="2753" y="2979"/>
                  </a:lnTo>
                  <a:lnTo>
                    <a:pt x="2753" y="2960"/>
                  </a:lnTo>
                  <a:lnTo>
                    <a:pt x="2753" y="2965"/>
                  </a:lnTo>
                  <a:close/>
                </a:path>
              </a:pathLst>
            </a:custGeom>
            <a:solidFill>
              <a:srgbClr val="C0C0C0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26" name="Freeform 85"/>
            <p:cNvSpPr>
              <a:spLocks noChangeAspect="1"/>
            </p:cNvSpPr>
            <p:nvPr/>
          </p:nvSpPr>
          <p:spPr bwMode="auto">
            <a:xfrm>
              <a:off x="1859" y="2454"/>
              <a:ext cx="887" cy="655"/>
            </a:xfrm>
            <a:custGeom>
              <a:avLst/>
              <a:gdLst>
                <a:gd name="T0" fmla="*/ 1621 w 2904"/>
                <a:gd name="T1" fmla="*/ 2017 h 2144"/>
                <a:gd name="T2" fmla="*/ 1734 w 2904"/>
                <a:gd name="T3" fmla="*/ 1944 h 2144"/>
                <a:gd name="T4" fmla="*/ 1822 w 2904"/>
                <a:gd name="T5" fmla="*/ 1741 h 2144"/>
                <a:gd name="T6" fmla="*/ 1904 w 2904"/>
                <a:gd name="T7" fmla="*/ 1680 h 2144"/>
                <a:gd name="T8" fmla="*/ 2158 w 2904"/>
                <a:gd name="T9" fmla="*/ 1739 h 2144"/>
                <a:gd name="T10" fmla="*/ 2329 w 2904"/>
                <a:gd name="T11" fmla="*/ 1768 h 2144"/>
                <a:gd name="T12" fmla="*/ 2461 w 2904"/>
                <a:gd name="T13" fmla="*/ 1823 h 2144"/>
                <a:gd name="T14" fmla="*/ 2569 w 2904"/>
                <a:gd name="T15" fmla="*/ 1743 h 2144"/>
                <a:gd name="T16" fmla="*/ 2671 w 2904"/>
                <a:gd name="T17" fmla="*/ 1771 h 2144"/>
                <a:gd name="T18" fmla="*/ 2725 w 2904"/>
                <a:gd name="T19" fmla="*/ 1749 h 2144"/>
                <a:gd name="T20" fmla="*/ 2858 w 2904"/>
                <a:gd name="T21" fmla="*/ 1687 h 2144"/>
                <a:gd name="T22" fmla="*/ 2904 w 2904"/>
                <a:gd name="T23" fmla="*/ 1613 h 2144"/>
                <a:gd name="T24" fmla="*/ 2783 w 2904"/>
                <a:gd name="T25" fmla="*/ 1533 h 2144"/>
                <a:gd name="T26" fmla="*/ 2725 w 2904"/>
                <a:gd name="T27" fmla="*/ 1395 h 2144"/>
                <a:gd name="T28" fmla="*/ 2629 w 2904"/>
                <a:gd name="T29" fmla="*/ 1355 h 2144"/>
                <a:gd name="T30" fmla="*/ 2558 w 2904"/>
                <a:gd name="T31" fmla="*/ 1282 h 2144"/>
                <a:gd name="T32" fmla="*/ 2486 w 2904"/>
                <a:gd name="T33" fmla="*/ 1280 h 2144"/>
                <a:gd name="T34" fmla="*/ 2419 w 2904"/>
                <a:gd name="T35" fmla="*/ 1228 h 2144"/>
                <a:gd name="T36" fmla="*/ 2330 w 2904"/>
                <a:gd name="T37" fmla="*/ 1183 h 2144"/>
                <a:gd name="T38" fmla="*/ 2230 w 2904"/>
                <a:gd name="T39" fmla="*/ 1275 h 2144"/>
                <a:gd name="T40" fmla="*/ 2041 w 2904"/>
                <a:gd name="T41" fmla="*/ 1256 h 2144"/>
                <a:gd name="T42" fmla="*/ 1914 w 2904"/>
                <a:gd name="T43" fmla="*/ 1126 h 2144"/>
                <a:gd name="T44" fmla="*/ 1717 w 2904"/>
                <a:gd name="T45" fmla="*/ 1058 h 2144"/>
                <a:gd name="T46" fmla="*/ 1549 w 2904"/>
                <a:gd name="T47" fmla="*/ 963 h 2144"/>
                <a:gd name="T48" fmla="*/ 1373 w 2904"/>
                <a:gd name="T49" fmla="*/ 831 h 2144"/>
                <a:gd name="T50" fmla="*/ 1332 w 2904"/>
                <a:gd name="T51" fmla="*/ 697 h 2144"/>
                <a:gd name="T52" fmla="*/ 1225 w 2904"/>
                <a:gd name="T53" fmla="*/ 583 h 2144"/>
                <a:gd name="T54" fmla="*/ 1155 w 2904"/>
                <a:gd name="T55" fmla="*/ 597 h 2144"/>
                <a:gd name="T56" fmla="*/ 1087 w 2904"/>
                <a:gd name="T57" fmla="*/ 591 h 2144"/>
                <a:gd name="T58" fmla="*/ 993 w 2904"/>
                <a:gd name="T59" fmla="*/ 605 h 2144"/>
                <a:gd name="T60" fmla="*/ 943 w 2904"/>
                <a:gd name="T61" fmla="*/ 474 h 2144"/>
                <a:gd name="T62" fmla="*/ 885 w 2904"/>
                <a:gd name="T63" fmla="*/ 409 h 2144"/>
                <a:gd name="T64" fmla="*/ 664 w 2904"/>
                <a:gd name="T65" fmla="*/ 398 h 2144"/>
                <a:gd name="T66" fmla="*/ 611 w 2904"/>
                <a:gd name="T67" fmla="*/ 336 h 2144"/>
                <a:gd name="T68" fmla="*/ 575 w 2904"/>
                <a:gd name="T69" fmla="*/ 256 h 2144"/>
                <a:gd name="T70" fmla="*/ 633 w 2904"/>
                <a:gd name="T71" fmla="*/ 126 h 2144"/>
                <a:gd name="T72" fmla="*/ 590 w 2904"/>
                <a:gd name="T73" fmla="*/ 12 h 2144"/>
                <a:gd name="T74" fmla="*/ 442 w 2904"/>
                <a:gd name="T75" fmla="*/ 110 h 2144"/>
                <a:gd name="T76" fmla="*/ 379 w 2904"/>
                <a:gd name="T77" fmla="*/ 84 h 2144"/>
                <a:gd name="T78" fmla="*/ 275 w 2904"/>
                <a:gd name="T79" fmla="*/ 149 h 2144"/>
                <a:gd name="T80" fmla="*/ 224 w 2904"/>
                <a:gd name="T81" fmla="*/ 301 h 2144"/>
                <a:gd name="T82" fmla="*/ 91 w 2904"/>
                <a:gd name="T83" fmla="*/ 502 h 2144"/>
                <a:gd name="T84" fmla="*/ 7 w 2904"/>
                <a:gd name="T85" fmla="*/ 709 h 2144"/>
                <a:gd name="T86" fmla="*/ 31 w 2904"/>
                <a:gd name="T87" fmla="*/ 770 h 2144"/>
                <a:gd name="T88" fmla="*/ 163 w 2904"/>
                <a:gd name="T89" fmla="*/ 939 h 2144"/>
                <a:gd name="T90" fmla="*/ 252 w 2904"/>
                <a:gd name="T91" fmla="*/ 1087 h 2144"/>
                <a:gd name="T92" fmla="*/ 235 w 2904"/>
                <a:gd name="T93" fmla="*/ 1198 h 2144"/>
                <a:gd name="T94" fmla="*/ 254 w 2904"/>
                <a:gd name="T95" fmla="*/ 1446 h 2144"/>
                <a:gd name="T96" fmla="*/ 251 w 2904"/>
                <a:gd name="T97" fmla="*/ 1572 h 2144"/>
                <a:gd name="T98" fmla="*/ 368 w 2904"/>
                <a:gd name="T99" fmla="*/ 1656 h 2144"/>
                <a:gd name="T100" fmla="*/ 438 w 2904"/>
                <a:gd name="T101" fmla="*/ 1849 h 2144"/>
                <a:gd name="T102" fmla="*/ 519 w 2904"/>
                <a:gd name="T103" fmla="*/ 1837 h 2144"/>
                <a:gd name="T104" fmla="*/ 687 w 2904"/>
                <a:gd name="T105" fmla="*/ 1783 h 2144"/>
                <a:gd name="T106" fmla="*/ 772 w 2904"/>
                <a:gd name="T107" fmla="*/ 1736 h 2144"/>
                <a:gd name="T108" fmla="*/ 847 w 2904"/>
                <a:gd name="T109" fmla="*/ 1709 h 2144"/>
                <a:gd name="T110" fmla="*/ 888 w 2904"/>
                <a:gd name="T111" fmla="*/ 1648 h 2144"/>
                <a:gd name="T112" fmla="*/ 1007 w 2904"/>
                <a:gd name="T113" fmla="*/ 1699 h 2144"/>
                <a:gd name="T114" fmla="*/ 1144 w 2904"/>
                <a:gd name="T115" fmla="*/ 1755 h 2144"/>
                <a:gd name="T116" fmla="*/ 1224 w 2904"/>
                <a:gd name="T117" fmla="*/ 1907 h 2144"/>
                <a:gd name="T118" fmla="*/ 1345 w 2904"/>
                <a:gd name="T119" fmla="*/ 2079 h 214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904"/>
                <a:gd name="T181" fmla="*/ 0 h 2144"/>
                <a:gd name="T182" fmla="*/ 2904 w 2904"/>
                <a:gd name="T183" fmla="*/ 2144 h 214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904" h="2144">
                  <a:moveTo>
                    <a:pt x="1530" y="2144"/>
                  </a:moveTo>
                  <a:lnTo>
                    <a:pt x="1566" y="2144"/>
                  </a:lnTo>
                  <a:lnTo>
                    <a:pt x="1576" y="2125"/>
                  </a:lnTo>
                  <a:lnTo>
                    <a:pt x="1584" y="2108"/>
                  </a:lnTo>
                  <a:lnTo>
                    <a:pt x="1590" y="2092"/>
                  </a:lnTo>
                  <a:lnTo>
                    <a:pt x="1596" y="2076"/>
                  </a:lnTo>
                  <a:lnTo>
                    <a:pt x="1601" y="2060"/>
                  </a:lnTo>
                  <a:lnTo>
                    <a:pt x="1606" y="2045"/>
                  </a:lnTo>
                  <a:lnTo>
                    <a:pt x="1613" y="2031"/>
                  </a:lnTo>
                  <a:lnTo>
                    <a:pt x="1621" y="2017"/>
                  </a:lnTo>
                  <a:lnTo>
                    <a:pt x="1626" y="2007"/>
                  </a:lnTo>
                  <a:lnTo>
                    <a:pt x="1633" y="1997"/>
                  </a:lnTo>
                  <a:lnTo>
                    <a:pt x="1641" y="1991"/>
                  </a:lnTo>
                  <a:lnTo>
                    <a:pt x="1649" y="1985"/>
                  </a:lnTo>
                  <a:lnTo>
                    <a:pt x="1666" y="1976"/>
                  </a:lnTo>
                  <a:lnTo>
                    <a:pt x="1684" y="1969"/>
                  </a:lnTo>
                  <a:lnTo>
                    <a:pt x="1702" y="1963"/>
                  </a:lnTo>
                  <a:lnTo>
                    <a:pt x="1718" y="1955"/>
                  </a:lnTo>
                  <a:lnTo>
                    <a:pt x="1726" y="1949"/>
                  </a:lnTo>
                  <a:lnTo>
                    <a:pt x="1734" y="1944"/>
                  </a:lnTo>
                  <a:lnTo>
                    <a:pt x="1741" y="1936"/>
                  </a:lnTo>
                  <a:lnTo>
                    <a:pt x="1746" y="1927"/>
                  </a:lnTo>
                  <a:lnTo>
                    <a:pt x="1754" y="1913"/>
                  </a:lnTo>
                  <a:lnTo>
                    <a:pt x="1762" y="1899"/>
                  </a:lnTo>
                  <a:lnTo>
                    <a:pt x="1769" y="1881"/>
                  </a:lnTo>
                  <a:lnTo>
                    <a:pt x="1776" y="1863"/>
                  </a:lnTo>
                  <a:lnTo>
                    <a:pt x="1789" y="1821"/>
                  </a:lnTo>
                  <a:lnTo>
                    <a:pt x="1805" y="1780"/>
                  </a:lnTo>
                  <a:lnTo>
                    <a:pt x="1813" y="1760"/>
                  </a:lnTo>
                  <a:lnTo>
                    <a:pt x="1822" y="1741"/>
                  </a:lnTo>
                  <a:lnTo>
                    <a:pt x="1833" y="1725"/>
                  </a:lnTo>
                  <a:lnTo>
                    <a:pt x="1845" y="1709"/>
                  </a:lnTo>
                  <a:lnTo>
                    <a:pt x="1850" y="1703"/>
                  </a:lnTo>
                  <a:lnTo>
                    <a:pt x="1857" y="1697"/>
                  </a:lnTo>
                  <a:lnTo>
                    <a:pt x="1864" y="1692"/>
                  </a:lnTo>
                  <a:lnTo>
                    <a:pt x="1870" y="1688"/>
                  </a:lnTo>
                  <a:lnTo>
                    <a:pt x="1878" y="1684"/>
                  </a:lnTo>
                  <a:lnTo>
                    <a:pt x="1886" y="1681"/>
                  </a:lnTo>
                  <a:lnTo>
                    <a:pt x="1894" y="1680"/>
                  </a:lnTo>
                  <a:lnTo>
                    <a:pt x="1904" y="1680"/>
                  </a:lnTo>
                  <a:lnTo>
                    <a:pt x="1920" y="1680"/>
                  </a:lnTo>
                  <a:lnTo>
                    <a:pt x="1934" y="1684"/>
                  </a:lnTo>
                  <a:lnTo>
                    <a:pt x="1948" y="1688"/>
                  </a:lnTo>
                  <a:lnTo>
                    <a:pt x="1961" y="1692"/>
                  </a:lnTo>
                  <a:lnTo>
                    <a:pt x="1986" y="1703"/>
                  </a:lnTo>
                  <a:lnTo>
                    <a:pt x="2006" y="1709"/>
                  </a:lnTo>
                  <a:lnTo>
                    <a:pt x="2109" y="1709"/>
                  </a:lnTo>
                  <a:lnTo>
                    <a:pt x="2125" y="1721"/>
                  </a:lnTo>
                  <a:lnTo>
                    <a:pt x="2141" y="1732"/>
                  </a:lnTo>
                  <a:lnTo>
                    <a:pt x="2158" y="1739"/>
                  </a:lnTo>
                  <a:lnTo>
                    <a:pt x="2177" y="1744"/>
                  </a:lnTo>
                  <a:lnTo>
                    <a:pt x="2195" y="1748"/>
                  </a:lnTo>
                  <a:lnTo>
                    <a:pt x="2215" y="1751"/>
                  </a:lnTo>
                  <a:lnTo>
                    <a:pt x="2237" y="1752"/>
                  </a:lnTo>
                  <a:lnTo>
                    <a:pt x="2259" y="1752"/>
                  </a:lnTo>
                  <a:lnTo>
                    <a:pt x="2275" y="1752"/>
                  </a:lnTo>
                  <a:lnTo>
                    <a:pt x="2291" y="1755"/>
                  </a:lnTo>
                  <a:lnTo>
                    <a:pt x="2305" y="1759"/>
                  </a:lnTo>
                  <a:lnTo>
                    <a:pt x="2318" y="1763"/>
                  </a:lnTo>
                  <a:lnTo>
                    <a:pt x="2329" y="1768"/>
                  </a:lnTo>
                  <a:lnTo>
                    <a:pt x="2339" y="1775"/>
                  </a:lnTo>
                  <a:lnTo>
                    <a:pt x="2350" y="1781"/>
                  </a:lnTo>
                  <a:lnTo>
                    <a:pt x="2359" y="1788"/>
                  </a:lnTo>
                  <a:lnTo>
                    <a:pt x="2379" y="1801"/>
                  </a:lnTo>
                  <a:lnTo>
                    <a:pt x="2399" y="1813"/>
                  </a:lnTo>
                  <a:lnTo>
                    <a:pt x="2410" y="1817"/>
                  </a:lnTo>
                  <a:lnTo>
                    <a:pt x="2423" y="1821"/>
                  </a:lnTo>
                  <a:lnTo>
                    <a:pt x="2437" y="1823"/>
                  </a:lnTo>
                  <a:lnTo>
                    <a:pt x="2451" y="1824"/>
                  </a:lnTo>
                  <a:lnTo>
                    <a:pt x="2461" y="1823"/>
                  </a:lnTo>
                  <a:lnTo>
                    <a:pt x="2470" y="1820"/>
                  </a:lnTo>
                  <a:lnTo>
                    <a:pt x="2479" y="1816"/>
                  </a:lnTo>
                  <a:lnTo>
                    <a:pt x="2487" y="1811"/>
                  </a:lnTo>
                  <a:lnTo>
                    <a:pt x="2505" y="1796"/>
                  </a:lnTo>
                  <a:lnTo>
                    <a:pt x="2521" y="1779"/>
                  </a:lnTo>
                  <a:lnTo>
                    <a:pt x="2530" y="1771"/>
                  </a:lnTo>
                  <a:lnTo>
                    <a:pt x="2538" y="1763"/>
                  </a:lnTo>
                  <a:lnTo>
                    <a:pt x="2547" y="1755"/>
                  </a:lnTo>
                  <a:lnTo>
                    <a:pt x="2558" y="1748"/>
                  </a:lnTo>
                  <a:lnTo>
                    <a:pt x="2569" y="1743"/>
                  </a:lnTo>
                  <a:lnTo>
                    <a:pt x="2581" y="1737"/>
                  </a:lnTo>
                  <a:lnTo>
                    <a:pt x="2594" y="1735"/>
                  </a:lnTo>
                  <a:lnTo>
                    <a:pt x="2609" y="1733"/>
                  </a:lnTo>
                  <a:lnTo>
                    <a:pt x="2615" y="1735"/>
                  </a:lnTo>
                  <a:lnTo>
                    <a:pt x="2623" y="1736"/>
                  </a:lnTo>
                  <a:lnTo>
                    <a:pt x="2630" y="1739"/>
                  </a:lnTo>
                  <a:lnTo>
                    <a:pt x="2635" y="1743"/>
                  </a:lnTo>
                  <a:lnTo>
                    <a:pt x="2647" y="1751"/>
                  </a:lnTo>
                  <a:lnTo>
                    <a:pt x="2659" y="1761"/>
                  </a:lnTo>
                  <a:lnTo>
                    <a:pt x="2671" y="1771"/>
                  </a:lnTo>
                  <a:lnTo>
                    <a:pt x="2682" y="1780"/>
                  </a:lnTo>
                  <a:lnTo>
                    <a:pt x="2689" y="1783"/>
                  </a:lnTo>
                  <a:lnTo>
                    <a:pt x="2695" y="1785"/>
                  </a:lnTo>
                  <a:lnTo>
                    <a:pt x="2703" y="1788"/>
                  </a:lnTo>
                  <a:lnTo>
                    <a:pt x="2710" y="1788"/>
                  </a:lnTo>
                  <a:lnTo>
                    <a:pt x="2711" y="1779"/>
                  </a:lnTo>
                  <a:lnTo>
                    <a:pt x="2713" y="1771"/>
                  </a:lnTo>
                  <a:lnTo>
                    <a:pt x="2715" y="1763"/>
                  </a:lnTo>
                  <a:lnTo>
                    <a:pt x="2719" y="1756"/>
                  </a:lnTo>
                  <a:lnTo>
                    <a:pt x="2725" y="1749"/>
                  </a:lnTo>
                  <a:lnTo>
                    <a:pt x="2730" y="1744"/>
                  </a:lnTo>
                  <a:lnTo>
                    <a:pt x="2737" y="1739"/>
                  </a:lnTo>
                  <a:lnTo>
                    <a:pt x="2743" y="1735"/>
                  </a:lnTo>
                  <a:lnTo>
                    <a:pt x="2759" y="1725"/>
                  </a:lnTo>
                  <a:lnTo>
                    <a:pt x="2777" y="1719"/>
                  </a:lnTo>
                  <a:lnTo>
                    <a:pt x="2795" y="1712"/>
                  </a:lnTo>
                  <a:lnTo>
                    <a:pt x="2814" y="1705"/>
                  </a:lnTo>
                  <a:lnTo>
                    <a:pt x="2833" y="1699"/>
                  </a:lnTo>
                  <a:lnTo>
                    <a:pt x="2850" y="1692"/>
                  </a:lnTo>
                  <a:lnTo>
                    <a:pt x="2858" y="1687"/>
                  </a:lnTo>
                  <a:lnTo>
                    <a:pt x="2866" y="1683"/>
                  </a:lnTo>
                  <a:lnTo>
                    <a:pt x="2874" y="1677"/>
                  </a:lnTo>
                  <a:lnTo>
                    <a:pt x="2881" y="1672"/>
                  </a:lnTo>
                  <a:lnTo>
                    <a:pt x="2887" y="1665"/>
                  </a:lnTo>
                  <a:lnTo>
                    <a:pt x="2893" y="1659"/>
                  </a:lnTo>
                  <a:lnTo>
                    <a:pt x="2897" y="1652"/>
                  </a:lnTo>
                  <a:lnTo>
                    <a:pt x="2901" y="1643"/>
                  </a:lnTo>
                  <a:lnTo>
                    <a:pt x="2903" y="1635"/>
                  </a:lnTo>
                  <a:lnTo>
                    <a:pt x="2904" y="1624"/>
                  </a:lnTo>
                  <a:lnTo>
                    <a:pt x="2904" y="1613"/>
                  </a:lnTo>
                  <a:lnTo>
                    <a:pt x="2903" y="1601"/>
                  </a:lnTo>
                  <a:lnTo>
                    <a:pt x="2886" y="1600"/>
                  </a:lnTo>
                  <a:lnTo>
                    <a:pt x="2869" y="1597"/>
                  </a:lnTo>
                  <a:lnTo>
                    <a:pt x="2854" y="1593"/>
                  </a:lnTo>
                  <a:lnTo>
                    <a:pt x="2839" y="1587"/>
                  </a:lnTo>
                  <a:lnTo>
                    <a:pt x="2826" y="1579"/>
                  </a:lnTo>
                  <a:lnTo>
                    <a:pt x="2813" y="1569"/>
                  </a:lnTo>
                  <a:lnTo>
                    <a:pt x="2802" y="1559"/>
                  </a:lnTo>
                  <a:lnTo>
                    <a:pt x="2791" y="1547"/>
                  </a:lnTo>
                  <a:lnTo>
                    <a:pt x="2783" y="1533"/>
                  </a:lnTo>
                  <a:lnTo>
                    <a:pt x="2775" y="1519"/>
                  </a:lnTo>
                  <a:lnTo>
                    <a:pt x="2769" y="1503"/>
                  </a:lnTo>
                  <a:lnTo>
                    <a:pt x="2762" y="1487"/>
                  </a:lnTo>
                  <a:lnTo>
                    <a:pt x="2758" y="1470"/>
                  </a:lnTo>
                  <a:lnTo>
                    <a:pt x="2755" y="1452"/>
                  </a:lnTo>
                  <a:lnTo>
                    <a:pt x="2753" y="1434"/>
                  </a:lnTo>
                  <a:lnTo>
                    <a:pt x="2753" y="1415"/>
                  </a:lnTo>
                  <a:lnTo>
                    <a:pt x="2742" y="1410"/>
                  </a:lnTo>
                  <a:lnTo>
                    <a:pt x="2733" y="1403"/>
                  </a:lnTo>
                  <a:lnTo>
                    <a:pt x="2725" y="1395"/>
                  </a:lnTo>
                  <a:lnTo>
                    <a:pt x="2717" y="1388"/>
                  </a:lnTo>
                  <a:lnTo>
                    <a:pt x="2709" y="1380"/>
                  </a:lnTo>
                  <a:lnTo>
                    <a:pt x="2701" y="1372"/>
                  </a:lnTo>
                  <a:lnTo>
                    <a:pt x="2691" y="1366"/>
                  </a:lnTo>
                  <a:lnTo>
                    <a:pt x="2681" y="1360"/>
                  </a:lnTo>
                  <a:lnTo>
                    <a:pt x="2670" y="1358"/>
                  </a:lnTo>
                  <a:lnTo>
                    <a:pt x="2659" y="1356"/>
                  </a:lnTo>
                  <a:lnTo>
                    <a:pt x="2649" y="1356"/>
                  </a:lnTo>
                  <a:lnTo>
                    <a:pt x="2638" y="1356"/>
                  </a:lnTo>
                  <a:lnTo>
                    <a:pt x="2629" y="1355"/>
                  </a:lnTo>
                  <a:lnTo>
                    <a:pt x="2618" y="1354"/>
                  </a:lnTo>
                  <a:lnTo>
                    <a:pt x="2607" y="1350"/>
                  </a:lnTo>
                  <a:lnTo>
                    <a:pt x="2597" y="1343"/>
                  </a:lnTo>
                  <a:lnTo>
                    <a:pt x="2589" y="1335"/>
                  </a:lnTo>
                  <a:lnTo>
                    <a:pt x="2582" y="1326"/>
                  </a:lnTo>
                  <a:lnTo>
                    <a:pt x="2578" y="1316"/>
                  </a:lnTo>
                  <a:lnTo>
                    <a:pt x="2574" y="1307"/>
                  </a:lnTo>
                  <a:lnTo>
                    <a:pt x="2569" y="1296"/>
                  </a:lnTo>
                  <a:lnTo>
                    <a:pt x="2562" y="1287"/>
                  </a:lnTo>
                  <a:lnTo>
                    <a:pt x="2558" y="1282"/>
                  </a:lnTo>
                  <a:lnTo>
                    <a:pt x="2554" y="1278"/>
                  </a:lnTo>
                  <a:lnTo>
                    <a:pt x="2549" y="1274"/>
                  </a:lnTo>
                  <a:lnTo>
                    <a:pt x="2542" y="1270"/>
                  </a:lnTo>
                  <a:lnTo>
                    <a:pt x="2535" y="1268"/>
                  </a:lnTo>
                  <a:lnTo>
                    <a:pt x="2529" y="1268"/>
                  </a:lnTo>
                  <a:lnTo>
                    <a:pt x="2522" y="1268"/>
                  </a:lnTo>
                  <a:lnTo>
                    <a:pt x="2515" y="1270"/>
                  </a:lnTo>
                  <a:lnTo>
                    <a:pt x="2503" y="1274"/>
                  </a:lnTo>
                  <a:lnTo>
                    <a:pt x="2491" y="1279"/>
                  </a:lnTo>
                  <a:lnTo>
                    <a:pt x="2486" y="1280"/>
                  </a:lnTo>
                  <a:lnTo>
                    <a:pt x="2479" y="1282"/>
                  </a:lnTo>
                  <a:lnTo>
                    <a:pt x="2474" y="1282"/>
                  </a:lnTo>
                  <a:lnTo>
                    <a:pt x="2469" y="1282"/>
                  </a:lnTo>
                  <a:lnTo>
                    <a:pt x="2462" y="1279"/>
                  </a:lnTo>
                  <a:lnTo>
                    <a:pt x="2457" y="1276"/>
                  </a:lnTo>
                  <a:lnTo>
                    <a:pt x="2451" y="1271"/>
                  </a:lnTo>
                  <a:lnTo>
                    <a:pt x="2446" y="1264"/>
                  </a:lnTo>
                  <a:lnTo>
                    <a:pt x="2437" y="1255"/>
                  </a:lnTo>
                  <a:lnTo>
                    <a:pt x="2429" y="1243"/>
                  </a:lnTo>
                  <a:lnTo>
                    <a:pt x="2419" y="1228"/>
                  </a:lnTo>
                  <a:lnTo>
                    <a:pt x="2410" y="1212"/>
                  </a:lnTo>
                  <a:lnTo>
                    <a:pt x="2399" y="1198"/>
                  </a:lnTo>
                  <a:lnTo>
                    <a:pt x="2389" y="1186"/>
                  </a:lnTo>
                  <a:lnTo>
                    <a:pt x="2382" y="1180"/>
                  </a:lnTo>
                  <a:lnTo>
                    <a:pt x="2375" y="1176"/>
                  </a:lnTo>
                  <a:lnTo>
                    <a:pt x="2369" y="1175"/>
                  </a:lnTo>
                  <a:lnTo>
                    <a:pt x="2361" y="1174"/>
                  </a:lnTo>
                  <a:lnTo>
                    <a:pt x="2350" y="1175"/>
                  </a:lnTo>
                  <a:lnTo>
                    <a:pt x="2339" y="1178"/>
                  </a:lnTo>
                  <a:lnTo>
                    <a:pt x="2330" y="1183"/>
                  </a:lnTo>
                  <a:lnTo>
                    <a:pt x="2321" y="1190"/>
                  </a:lnTo>
                  <a:lnTo>
                    <a:pt x="2305" y="1206"/>
                  </a:lnTo>
                  <a:lnTo>
                    <a:pt x="2291" y="1226"/>
                  </a:lnTo>
                  <a:lnTo>
                    <a:pt x="2283" y="1235"/>
                  </a:lnTo>
                  <a:lnTo>
                    <a:pt x="2277" y="1244"/>
                  </a:lnTo>
                  <a:lnTo>
                    <a:pt x="2269" y="1252"/>
                  </a:lnTo>
                  <a:lnTo>
                    <a:pt x="2261" y="1260"/>
                  </a:lnTo>
                  <a:lnTo>
                    <a:pt x="2251" y="1267"/>
                  </a:lnTo>
                  <a:lnTo>
                    <a:pt x="2241" y="1272"/>
                  </a:lnTo>
                  <a:lnTo>
                    <a:pt x="2230" y="1275"/>
                  </a:lnTo>
                  <a:lnTo>
                    <a:pt x="2217" y="1276"/>
                  </a:lnTo>
                  <a:lnTo>
                    <a:pt x="2186" y="1275"/>
                  </a:lnTo>
                  <a:lnTo>
                    <a:pt x="2157" y="1270"/>
                  </a:lnTo>
                  <a:lnTo>
                    <a:pt x="2128" y="1266"/>
                  </a:lnTo>
                  <a:lnTo>
                    <a:pt x="2097" y="1264"/>
                  </a:lnTo>
                  <a:lnTo>
                    <a:pt x="2084" y="1264"/>
                  </a:lnTo>
                  <a:lnTo>
                    <a:pt x="2072" y="1263"/>
                  </a:lnTo>
                  <a:lnTo>
                    <a:pt x="2061" y="1262"/>
                  </a:lnTo>
                  <a:lnTo>
                    <a:pt x="2050" y="1259"/>
                  </a:lnTo>
                  <a:lnTo>
                    <a:pt x="2041" y="1256"/>
                  </a:lnTo>
                  <a:lnTo>
                    <a:pt x="2033" y="1252"/>
                  </a:lnTo>
                  <a:lnTo>
                    <a:pt x="2024" y="1248"/>
                  </a:lnTo>
                  <a:lnTo>
                    <a:pt x="2017" y="1244"/>
                  </a:lnTo>
                  <a:lnTo>
                    <a:pt x="2002" y="1235"/>
                  </a:lnTo>
                  <a:lnTo>
                    <a:pt x="1990" y="1223"/>
                  </a:lnTo>
                  <a:lnTo>
                    <a:pt x="1978" y="1211"/>
                  </a:lnTo>
                  <a:lnTo>
                    <a:pt x="1969" y="1198"/>
                  </a:lnTo>
                  <a:lnTo>
                    <a:pt x="1949" y="1168"/>
                  </a:lnTo>
                  <a:lnTo>
                    <a:pt x="1926" y="1140"/>
                  </a:lnTo>
                  <a:lnTo>
                    <a:pt x="1914" y="1126"/>
                  </a:lnTo>
                  <a:lnTo>
                    <a:pt x="1901" y="1112"/>
                  </a:lnTo>
                  <a:lnTo>
                    <a:pt x="1885" y="1100"/>
                  </a:lnTo>
                  <a:lnTo>
                    <a:pt x="1868" y="1090"/>
                  </a:lnTo>
                  <a:lnTo>
                    <a:pt x="1857" y="1086"/>
                  </a:lnTo>
                  <a:lnTo>
                    <a:pt x="1844" y="1082"/>
                  </a:lnTo>
                  <a:lnTo>
                    <a:pt x="1830" y="1078"/>
                  </a:lnTo>
                  <a:lnTo>
                    <a:pt x="1816" y="1075"/>
                  </a:lnTo>
                  <a:lnTo>
                    <a:pt x="1785" y="1070"/>
                  </a:lnTo>
                  <a:lnTo>
                    <a:pt x="1752" y="1064"/>
                  </a:lnTo>
                  <a:lnTo>
                    <a:pt x="1717" y="1058"/>
                  </a:lnTo>
                  <a:lnTo>
                    <a:pt x="1685" y="1051"/>
                  </a:lnTo>
                  <a:lnTo>
                    <a:pt x="1669" y="1046"/>
                  </a:lnTo>
                  <a:lnTo>
                    <a:pt x="1653" y="1042"/>
                  </a:lnTo>
                  <a:lnTo>
                    <a:pt x="1640" y="1035"/>
                  </a:lnTo>
                  <a:lnTo>
                    <a:pt x="1626" y="1030"/>
                  </a:lnTo>
                  <a:lnTo>
                    <a:pt x="1612" y="1020"/>
                  </a:lnTo>
                  <a:lnTo>
                    <a:pt x="1598" y="1010"/>
                  </a:lnTo>
                  <a:lnTo>
                    <a:pt x="1585" y="999"/>
                  </a:lnTo>
                  <a:lnTo>
                    <a:pt x="1573" y="988"/>
                  </a:lnTo>
                  <a:lnTo>
                    <a:pt x="1549" y="963"/>
                  </a:lnTo>
                  <a:lnTo>
                    <a:pt x="1524" y="933"/>
                  </a:lnTo>
                  <a:lnTo>
                    <a:pt x="1409" y="933"/>
                  </a:lnTo>
                  <a:lnTo>
                    <a:pt x="1402" y="926"/>
                  </a:lnTo>
                  <a:lnTo>
                    <a:pt x="1397" y="919"/>
                  </a:lnTo>
                  <a:lnTo>
                    <a:pt x="1392" y="911"/>
                  </a:lnTo>
                  <a:lnTo>
                    <a:pt x="1389" y="903"/>
                  </a:lnTo>
                  <a:lnTo>
                    <a:pt x="1384" y="886"/>
                  </a:lnTo>
                  <a:lnTo>
                    <a:pt x="1380" y="869"/>
                  </a:lnTo>
                  <a:lnTo>
                    <a:pt x="1377" y="850"/>
                  </a:lnTo>
                  <a:lnTo>
                    <a:pt x="1373" y="831"/>
                  </a:lnTo>
                  <a:lnTo>
                    <a:pt x="1371" y="822"/>
                  </a:lnTo>
                  <a:lnTo>
                    <a:pt x="1367" y="813"/>
                  </a:lnTo>
                  <a:lnTo>
                    <a:pt x="1361" y="803"/>
                  </a:lnTo>
                  <a:lnTo>
                    <a:pt x="1356" y="794"/>
                  </a:lnTo>
                  <a:lnTo>
                    <a:pt x="1347" y="775"/>
                  </a:lnTo>
                  <a:lnTo>
                    <a:pt x="1339" y="753"/>
                  </a:lnTo>
                  <a:lnTo>
                    <a:pt x="1333" y="733"/>
                  </a:lnTo>
                  <a:lnTo>
                    <a:pt x="1332" y="717"/>
                  </a:lnTo>
                  <a:lnTo>
                    <a:pt x="1332" y="707"/>
                  </a:lnTo>
                  <a:lnTo>
                    <a:pt x="1332" y="697"/>
                  </a:lnTo>
                  <a:lnTo>
                    <a:pt x="1332" y="685"/>
                  </a:lnTo>
                  <a:lnTo>
                    <a:pt x="1332" y="669"/>
                  </a:lnTo>
                  <a:lnTo>
                    <a:pt x="1331" y="663"/>
                  </a:lnTo>
                  <a:lnTo>
                    <a:pt x="1327" y="657"/>
                  </a:lnTo>
                  <a:lnTo>
                    <a:pt x="1321" y="650"/>
                  </a:lnTo>
                  <a:lnTo>
                    <a:pt x="1313" y="643"/>
                  </a:lnTo>
                  <a:lnTo>
                    <a:pt x="1295" y="627"/>
                  </a:lnTo>
                  <a:lnTo>
                    <a:pt x="1272" y="611"/>
                  </a:lnTo>
                  <a:lnTo>
                    <a:pt x="1248" y="595"/>
                  </a:lnTo>
                  <a:lnTo>
                    <a:pt x="1225" y="583"/>
                  </a:lnTo>
                  <a:lnTo>
                    <a:pt x="1215" y="578"/>
                  </a:lnTo>
                  <a:lnTo>
                    <a:pt x="1205" y="575"/>
                  </a:lnTo>
                  <a:lnTo>
                    <a:pt x="1199" y="573"/>
                  </a:lnTo>
                  <a:lnTo>
                    <a:pt x="1193" y="571"/>
                  </a:lnTo>
                  <a:lnTo>
                    <a:pt x="1187" y="573"/>
                  </a:lnTo>
                  <a:lnTo>
                    <a:pt x="1180" y="577"/>
                  </a:lnTo>
                  <a:lnTo>
                    <a:pt x="1175" y="581"/>
                  </a:lnTo>
                  <a:lnTo>
                    <a:pt x="1168" y="587"/>
                  </a:lnTo>
                  <a:lnTo>
                    <a:pt x="1161" y="593"/>
                  </a:lnTo>
                  <a:lnTo>
                    <a:pt x="1155" y="597"/>
                  </a:lnTo>
                  <a:lnTo>
                    <a:pt x="1148" y="601"/>
                  </a:lnTo>
                  <a:lnTo>
                    <a:pt x="1139" y="602"/>
                  </a:lnTo>
                  <a:lnTo>
                    <a:pt x="1132" y="602"/>
                  </a:lnTo>
                  <a:lnTo>
                    <a:pt x="1128" y="601"/>
                  </a:lnTo>
                  <a:lnTo>
                    <a:pt x="1123" y="599"/>
                  </a:lnTo>
                  <a:lnTo>
                    <a:pt x="1119" y="598"/>
                  </a:lnTo>
                  <a:lnTo>
                    <a:pt x="1113" y="591"/>
                  </a:lnTo>
                  <a:lnTo>
                    <a:pt x="1109" y="583"/>
                  </a:lnTo>
                  <a:lnTo>
                    <a:pt x="1097" y="587"/>
                  </a:lnTo>
                  <a:lnTo>
                    <a:pt x="1087" y="591"/>
                  </a:lnTo>
                  <a:lnTo>
                    <a:pt x="1077" y="597"/>
                  </a:lnTo>
                  <a:lnTo>
                    <a:pt x="1067" y="601"/>
                  </a:lnTo>
                  <a:lnTo>
                    <a:pt x="1056" y="606"/>
                  </a:lnTo>
                  <a:lnTo>
                    <a:pt x="1047" y="610"/>
                  </a:lnTo>
                  <a:lnTo>
                    <a:pt x="1036" y="613"/>
                  </a:lnTo>
                  <a:lnTo>
                    <a:pt x="1024" y="614"/>
                  </a:lnTo>
                  <a:lnTo>
                    <a:pt x="1015" y="614"/>
                  </a:lnTo>
                  <a:lnTo>
                    <a:pt x="1007" y="611"/>
                  </a:lnTo>
                  <a:lnTo>
                    <a:pt x="1000" y="609"/>
                  </a:lnTo>
                  <a:lnTo>
                    <a:pt x="993" y="605"/>
                  </a:lnTo>
                  <a:lnTo>
                    <a:pt x="987" y="601"/>
                  </a:lnTo>
                  <a:lnTo>
                    <a:pt x="981" y="595"/>
                  </a:lnTo>
                  <a:lnTo>
                    <a:pt x="976" y="589"/>
                  </a:lnTo>
                  <a:lnTo>
                    <a:pt x="972" y="582"/>
                  </a:lnTo>
                  <a:lnTo>
                    <a:pt x="965" y="566"/>
                  </a:lnTo>
                  <a:lnTo>
                    <a:pt x="960" y="549"/>
                  </a:lnTo>
                  <a:lnTo>
                    <a:pt x="955" y="530"/>
                  </a:lnTo>
                  <a:lnTo>
                    <a:pt x="951" y="511"/>
                  </a:lnTo>
                  <a:lnTo>
                    <a:pt x="947" y="493"/>
                  </a:lnTo>
                  <a:lnTo>
                    <a:pt x="943" y="474"/>
                  </a:lnTo>
                  <a:lnTo>
                    <a:pt x="937" y="457"/>
                  </a:lnTo>
                  <a:lnTo>
                    <a:pt x="931" y="441"/>
                  </a:lnTo>
                  <a:lnTo>
                    <a:pt x="928" y="434"/>
                  </a:lnTo>
                  <a:lnTo>
                    <a:pt x="924" y="429"/>
                  </a:lnTo>
                  <a:lnTo>
                    <a:pt x="919" y="422"/>
                  </a:lnTo>
                  <a:lnTo>
                    <a:pt x="913" y="418"/>
                  </a:lnTo>
                  <a:lnTo>
                    <a:pt x="908" y="414"/>
                  </a:lnTo>
                  <a:lnTo>
                    <a:pt x="901" y="411"/>
                  </a:lnTo>
                  <a:lnTo>
                    <a:pt x="893" y="410"/>
                  </a:lnTo>
                  <a:lnTo>
                    <a:pt x="885" y="409"/>
                  </a:lnTo>
                  <a:lnTo>
                    <a:pt x="856" y="409"/>
                  </a:lnTo>
                  <a:lnTo>
                    <a:pt x="820" y="409"/>
                  </a:lnTo>
                  <a:lnTo>
                    <a:pt x="779" y="409"/>
                  </a:lnTo>
                  <a:lnTo>
                    <a:pt x="735" y="409"/>
                  </a:lnTo>
                  <a:lnTo>
                    <a:pt x="715" y="409"/>
                  </a:lnTo>
                  <a:lnTo>
                    <a:pt x="696" y="407"/>
                  </a:lnTo>
                  <a:lnTo>
                    <a:pt x="688" y="406"/>
                  </a:lnTo>
                  <a:lnTo>
                    <a:pt x="679" y="405"/>
                  </a:lnTo>
                  <a:lnTo>
                    <a:pt x="671" y="402"/>
                  </a:lnTo>
                  <a:lnTo>
                    <a:pt x="664" y="398"/>
                  </a:lnTo>
                  <a:lnTo>
                    <a:pt x="657" y="395"/>
                  </a:lnTo>
                  <a:lnTo>
                    <a:pt x="651" y="390"/>
                  </a:lnTo>
                  <a:lnTo>
                    <a:pt x="645" y="385"/>
                  </a:lnTo>
                  <a:lnTo>
                    <a:pt x="641" y="378"/>
                  </a:lnTo>
                  <a:lnTo>
                    <a:pt x="637" y="371"/>
                  </a:lnTo>
                  <a:lnTo>
                    <a:pt x="635" y="363"/>
                  </a:lnTo>
                  <a:lnTo>
                    <a:pt x="633" y="354"/>
                  </a:lnTo>
                  <a:lnTo>
                    <a:pt x="633" y="344"/>
                  </a:lnTo>
                  <a:lnTo>
                    <a:pt x="621" y="341"/>
                  </a:lnTo>
                  <a:lnTo>
                    <a:pt x="611" y="336"/>
                  </a:lnTo>
                  <a:lnTo>
                    <a:pt x="600" y="330"/>
                  </a:lnTo>
                  <a:lnTo>
                    <a:pt x="592" y="324"/>
                  </a:lnTo>
                  <a:lnTo>
                    <a:pt x="584" y="314"/>
                  </a:lnTo>
                  <a:lnTo>
                    <a:pt x="578" y="304"/>
                  </a:lnTo>
                  <a:lnTo>
                    <a:pt x="576" y="298"/>
                  </a:lnTo>
                  <a:lnTo>
                    <a:pt x="574" y="292"/>
                  </a:lnTo>
                  <a:lnTo>
                    <a:pt x="574" y="285"/>
                  </a:lnTo>
                  <a:lnTo>
                    <a:pt x="572" y="277"/>
                  </a:lnTo>
                  <a:lnTo>
                    <a:pt x="574" y="266"/>
                  </a:lnTo>
                  <a:lnTo>
                    <a:pt x="575" y="256"/>
                  </a:lnTo>
                  <a:lnTo>
                    <a:pt x="579" y="246"/>
                  </a:lnTo>
                  <a:lnTo>
                    <a:pt x="583" y="237"/>
                  </a:lnTo>
                  <a:lnTo>
                    <a:pt x="592" y="220"/>
                  </a:lnTo>
                  <a:lnTo>
                    <a:pt x="603" y="204"/>
                  </a:lnTo>
                  <a:lnTo>
                    <a:pt x="614" y="188"/>
                  </a:lnTo>
                  <a:lnTo>
                    <a:pt x="624" y="169"/>
                  </a:lnTo>
                  <a:lnTo>
                    <a:pt x="627" y="160"/>
                  </a:lnTo>
                  <a:lnTo>
                    <a:pt x="631" y="149"/>
                  </a:lnTo>
                  <a:lnTo>
                    <a:pt x="632" y="138"/>
                  </a:lnTo>
                  <a:lnTo>
                    <a:pt x="633" y="126"/>
                  </a:lnTo>
                  <a:lnTo>
                    <a:pt x="633" y="102"/>
                  </a:lnTo>
                  <a:lnTo>
                    <a:pt x="633" y="85"/>
                  </a:lnTo>
                  <a:lnTo>
                    <a:pt x="633" y="68"/>
                  </a:lnTo>
                  <a:lnTo>
                    <a:pt x="633" y="36"/>
                  </a:lnTo>
                  <a:lnTo>
                    <a:pt x="632" y="25"/>
                  </a:lnTo>
                  <a:lnTo>
                    <a:pt x="629" y="18"/>
                  </a:lnTo>
                  <a:lnTo>
                    <a:pt x="625" y="10"/>
                  </a:lnTo>
                  <a:lnTo>
                    <a:pt x="621" y="0"/>
                  </a:lnTo>
                  <a:lnTo>
                    <a:pt x="604" y="5"/>
                  </a:lnTo>
                  <a:lnTo>
                    <a:pt x="590" y="12"/>
                  </a:lnTo>
                  <a:lnTo>
                    <a:pt x="576" y="20"/>
                  </a:lnTo>
                  <a:lnTo>
                    <a:pt x="563" y="28"/>
                  </a:lnTo>
                  <a:lnTo>
                    <a:pt x="539" y="46"/>
                  </a:lnTo>
                  <a:lnTo>
                    <a:pt x="516" y="66"/>
                  </a:lnTo>
                  <a:lnTo>
                    <a:pt x="504" y="76"/>
                  </a:lnTo>
                  <a:lnTo>
                    <a:pt x="492" y="85"/>
                  </a:lnTo>
                  <a:lnTo>
                    <a:pt x="482" y="93"/>
                  </a:lnTo>
                  <a:lnTo>
                    <a:pt x="468" y="100"/>
                  </a:lnTo>
                  <a:lnTo>
                    <a:pt x="455" y="106"/>
                  </a:lnTo>
                  <a:lnTo>
                    <a:pt x="442" y="110"/>
                  </a:lnTo>
                  <a:lnTo>
                    <a:pt x="427" y="113"/>
                  </a:lnTo>
                  <a:lnTo>
                    <a:pt x="410" y="114"/>
                  </a:lnTo>
                  <a:lnTo>
                    <a:pt x="408" y="113"/>
                  </a:lnTo>
                  <a:lnTo>
                    <a:pt x="406" y="110"/>
                  </a:lnTo>
                  <a:lnTo>
                    <a:pt x="404" y="106"/>
                  </a:lnTo>
                  <a:lnTo>
                    <a:pt x="402" y="101"/>
                  </a:lnTo>
                  <a:lnTo>
                    <a:pt x="399" y="92"/>
                  </a:lnTo>
                  <a:lnTo>
                    <a:pt x="398" y="84"/>
                  </a:lnTo>
                  <a:lnTo>
                    <a:pt x="386" y="84"/>
                  </a:lnTo>
                  <a:lnTo>
                    <a:pt x="379" y="84"/>
                  </a:lnTo>
                  <a:lnTo>
                    <a:pt x="375" y="84"/>
                  </a:lnTo>
                  <a:lnTo>
                    <a:pt x="368" y="84"/>
                  </a:lnTo>
                  <a:lnTo>
                    <a:pt x="352" y="85"/>
                  </a:lnTo>
                  <a:lnTo>
                    <a:pt x="338" y="89"/>
                  </a:lnTo>
                  <a:lnTo>
                    <a:pt x="324" y="94"/>
                  </a:lnTo>
                  <a:lnTo>
                    <a:pt x="312" y="102"/>
                  </a:lnTo>
                  <a:lnTo>
                    <a:pt x="302" y="112"/>
                  </a:lnTo>
                  <a:lnTo>
                    <a:pt x="291" y="122"/>
                  </a:lnTo>
                  <a:lnTo>
                    <a:pt x="283" y="136"/>
                  </a:lnTo>
                  <a:lnTo>
                    <a:pt x="275" y="149"/>
                  </a:lnTo>
                  <a:lnTo>
                    <a:pt x="268" y="164"/>
                  </a:lnTo>
                  <a:lnTo>
                    <a:pt x="262" y="178"/>
                  </a:lnTo>
                  <a:lnTo>
                    <a:pt x="256" y="194"/>
                  </a:lnTo>
                  <a:lnTo>
                    <a:pt x="251" y="212"/>
                  </a:lnTo>
                  <a:lnTo>
                    <a:pt x="243" y="245"/>
                  </a:lnTo>
                  <a:lnTo>
                    <a:pt x="235" y="277"/>
                  </a:lnTo>
                  <a:lnTo>
                    <a:pt x="235" y="282"/>
                  </a:lnTo>
                  <a:lnTo>
                    <a:pt x="232" y="288"/>
                  </a:lnTo>
                  <a:lnTo>
                    <a:pt x="228" y="294"/>
                  </a:lnTo>
                  <a:lnTo>
                    <a:pt x="224" y="301"/>
                  </a:lnTo>
                  <a:lnTo>
                    <a:pt x="212" y="316"/>
                  </a:lnTo>
                  <a:lnTo>
                    <a:pt x="198" y="332"/>
                  </a:lnTo>
                  <a:lnTo>
                    <a:pt x="167" y="361"/>
                  </a:lnTo>
                  <a:lnTo>
                    <a:pt x="146" y="385"/>
                  </a:lnTo>
                  <a:lnTo>
                    <a:pt x="135" y="399"/>
                  </a:lnTo>
                  <a:lnTo>
                    <a:pt x="126" y="413"/>
                  </a:lnTo>
                  <a:lnTo>
                    <a:pt x="118" y="427"/>
                  </a:lnTo>
                  <a:lnTo>
                    <a:pt x="111" y="442"/>
                  </a:lnTo>
                  <a:lnTo>
                    <a:pt x="100" y="471"/>
                  </a:lnTo>
                  <a:lnTo>
                    <a:pt x="91" y="502"/>
                  </a:lnTo>
                  <a:lnTo>
                    <a:pt x="83" y="535"/>
                  </a:lnTo>
                  <a:lnTo>
                    <a:pt x="76" y="569"/>
                  </a:lnTo>
                  <a:lnTo>
                    <a:pt x="67" y="602"/>
                  </a:lnTo>
                  <a:lnTo>
                    <a:pt x="55" y="638"/>
                  </a:lnTo>
                  <a:lnTo>
                    <a:pt x="50" y="650"/>
                  </a:lnTo>
                  <a:lnTo>
                    <a:pt x="42" y="661"/>
                  </a:lnTo>
                  <a:lnTo>
                    <a:pt x="32" y="673"/>
                  </a:lnTo>
                  <a:lnTo>
                    <a:pt x="23" y="683"/>
                  </a:lnTo>
                  <a:lnTo>
                    <a:pt x="15" y="695"/>
                  </a:lnTo>
                  <a:lnTo>
                    <a:pt x="7" y="709"/>
                  </a:lnTo>
                  <a:lnTo>
                    <a:pt x="4" y="715"/>
                  </a:lnTo>
                  <a:lnTo>
                    <a:pt x="3" y="721"/>
                  </a:lnTo>
                  <a:lnTo>
                    <a:pt x="2" y="727"/>
                  </a:lnTo>
                  <a:lnTo>
                    <a:pt x="0" y="734"/>
                  </a:lnTo>
                  <a:lnTo>
                    <a:pt x="2" y="739"/>
                  </a:lnTo>
                  <a:lnTo>
                    <a:pt x="6" y="745"/>
                  </a:lnTo>
                  <a:lnTo>
                    <a:pt x="10" y="750"/>
                  </a:lnTo>
                  <a:lnTo>
                    <a:pt x="16" y="755"/>
                  </a:lnTo>
                  <a:lnTo>
                    <a:pt x="26" y="765"/>
                  </a:lnTo>
                  <a:lnTo>
                    <a:pt x="31" y="770"/>
                  </a:lnTo>
                  <a:lnTo>
                    <a:pt x="38" y="791"/>
                  </a:lnTo>
                  <a:lnTo>
                    <a:pt x="47" y="811"/>
                  </a:lnTo>
                  <a:lnTo>
                    <a:pt x="56" y="827"/>
                  </a:lnTo>
                  <a:lnTo>
                    <a:pt x="67" y="843"/>
                  </a:lnTo>
                  <a:lnTo>
                    <a:pt x="79" y="857"/>
                  </a:lnTo>
                  <a:lnTo>
                    <a:pt x="91" y="869"/>
                  </a:lnTo>
                  <a:lnTo>
                    <a:pt x="103" y="881"/>
                  </a:lnTo>
                  <a:lnTo>
                    <a:pt x="115" y="893"/>
                  </a:lnTo>
                  <a:lnTo>
                    <a:pt x="140" y="915"/>
                  </a:lnTo>
                  <a:lnTo>
                    <a:pt x="163" y="939"/>
                  </a:lnTo>
                  <a:lnTo>
                    <a:pt x="174" y="954"/>
                  </a:lnTo>
                  <a:lnTo>
                    <a:pt x="183" y="968"/>
                  </a:lnTo>
                  <a:lnTo>
                    <a:pt x="192" y="986"/>
                  </a:lnTo>
                  <a:lnTo>
                    <a:pt x="199" y="1006"/>
                  </a:lnTo>
                  <a:lnTo>
                    <a:pt x="215" y="1027"/>
                  </a:lnTo>
                  <a:lnTo>
                    <a:pt x="234" y="1048"/>
                  </a:lnTo>
                  <a:lnTo>
                    <a:pt x="242" y="1060"/>
                  </a:lnTo>
                  <a:lnTo>
                    <a:pt x="248" y="1072"/>
                  </a:lnTo>
                  <a:lnTo>
                    <a:pt x="250" y="1079"/>
                  </a:lnTo>
                  <a:lnTo>
                    <a:pt x="252" y="1087"/>
                  </a:lnTo>
                  <a:lnTo>
                    <a:pt x="254" y="1094"/>
                  </a:lnTo>
                  <a:lnTo>
                    <a:pt x="254" y="1102"/>
                  </a:lnTo>
                  <a:lnTo>
                    <a:pt x="252" y="1115"/>
                  </a:lnTo>
                  <a:lnTo>
                    <a:pt x="251" y="1127"/>
                  </a:lnTo>
                  <a:lnTo>
                    <a:pt x="248" y="1139"/>
                  </a:lnTo>
                  <a:lnTo>
                    <a:pt x="244" y="1150"/>
                  </a:lnTo>
                  <a:lnTo>
                    <a:pt x="242" y="1162"/>
                  </a:lnTo>
                  <a:lnTo>
                    <a:pt x="239" y="1172"/>
                  </a:lnTo>
                  <a:lnTo>
                    <a:pt x="236" y="1184"/>
                  </a:lnTo>
                  <a:lnTo>
                    <a:pt x="235" y="1198"/>
                  </a:lnTo>
                  <a:lnTo>
                    <a:pt x="236" y="1222"/>
                  </a:lnTo>
                  <a:lnTo>
                    <a:pt x="239" y="1246"/>
                  </a:lnTo>
                  <a:lnTo>
                    <a:pt x="242" y="1268"/>
                  </a:lnTo>
                  <a:lnTo>
                    <a:pt x="244" y="1291"/>
                  </a:lnTo>
                  <a:lnTo>
                    <a:pt x="248" y="1314"/>
                  </a:lnTo>
                  <a:lnTo>
                    <a:pt x="251" y="1336"/>
                  </a:lnTo>
                  <a:lnTo>
                    <a:pt x="252" y="1360"/>
                  </a:lnTo>
                  <a:lnTo>
                    <a:pt x="254" y="1384"/>
                  </a:lnTo>
                  <a:lnTo>
                    <a:pt x="254" y="1415"/>
                  </a:lnTo>
                  <a:lnTo>
                    <a:pt x="254" y="1446"/>
                  </a:lnTo>
                  <a:lnTo>
                    <a:pt x="254" y="1474"/>
                  </a:lnTo>
                  <a:lnTo>
                    <a:pt x="254" y="1494"/>
                  </a:lnTo>
                  <a:lnTo>
                    <a:pt x="251" y="1504"/>
                  </a:lnTo>
                  <a:lnTo>
                    <a:pt x="246" y="1519"/>
                  </a:lnTo>
                  <a:lnTo>
                    <a:pt x="243" y="1527"/>
                  </a:lnTo>
                  <a:lnTo>
                    <a:pt x="240" y="1535"/>
                  </a:lnTo>
                  <a:lnTo>
                    <a:pt x="240" y="1544"/>
                  </a:lnTo>
                  <a:lnTo>
                    <a:pt x="242" y="1553"/>
                  </a:lnTo>
                  <a:lnTo>
                    <a:pt x="246" y="1564"/>
                  </a:lnTo>
                  <a:lnTo>
                    <a:pt x="251" y="1572"/>
                  </a:lnTo>
                  <a:lnTo>
                    <a:pt x="259" y="1580"/>
                  </a:lnTo>
                  <a:lnTo>
                    <a:pt x="267" y="1585"/>
                  </a:lnTo>
                  <a:lnTo>
                    <a:pt x="284" y="1596"/>
                  </a:lnTo>
                  <a:lnTo>
                    <a:pt x="304" y="1604"/>
                  </a:lnTo>
                  <a:lnTo>
                    <a:pt x="324" y="1612"/>
                  </a:lnTo>
                  <a:lnTo>
                    <a:pt x="343" y="1623"/>
                  </a:lnTo>
                  <a:lnTo>
                    <a:pt x="351" y="1629"/>
                  </a:lnTo>
                  <a:lnTo>
                    <a:pt x="358" y="1636"/>
                  </a:lnTo>
                  <a:lnTo>
                    <a:pt x="364" y="1645"/>
                  </a:lnTo>
                  <a:lnTo>
                    <a:pt x="368" y="1656"/>
                  </a:lnTo>
                  <a:lnTo>
                    <a:pt x="375" y="1679"/>
                  </a:lnTo>
                  <a:lnTo>
                    <a:pt x="382" y="1705"/>
                  </a:lnTo>
                  <a:lnTo>
                    <a:pt x="387" y="1735"/>
                  </a:lnTo>
                  <a:lnTo>
                    <a:pt x="394" y="1763"/>
                  </a:lnTo>
                  <a:lnTo>
                    <a:pt x="402" y="1811"/>
                  </a:lnTo>
                  <a:lnTo>
                    <a:pt x="404" y="1831"/>
                  </a:lnTo>
                  <a:lnTo>
                    <a:pt x="410" y="1831"/>
                  </a:lnTo>
                  <a:lnTo>
                    <a:pt x="419" y="1839"/>
                  </a:lnTo>
                  <a:lnTo>
                    <a:pt x="431" y="1847"/>
                  </a:lnTo>
                  <a:lnTo>
                    <a:pt x="438" y="1849"/>
                  </a:lnTo>
                  <a:lnTo>
                    <a:pt x="446" y="1852"/>
                  </a:lnTo>
                  <a:lnTo>
                    <a:pt x="454" y="1853"/>
                  </a:lnTo>
                  <a:lnTo>
                    <a:pt x="464" y="1855"/>
                  </a:lnTo>
                  <a:lnTo>
                    <a:pt x="475" y="1853"/>
                  </a:lnTo>
                  <a:lnTo>
                    <a:pt x="484" y="1852"/>
                  </a:lnTo>
                  <a:lnTo>
                    <a:pt x="494" y="1851"/>
                  </a:lnTo>
                  <a:lnTo>
                    <a:pt x="500" y="1848"/>
                  </a:lnTo>
                  <a:lnTo>
                    <a:pt x="507" y="1845"/>
                  </a:lnTo>
                  <a:lnTo>
                    <a:pt x="514" y="1841"/>
                  </a:lnTo>
                  <a:lnTo>
                    <a:pt x="519" y="1837"/>
                  </a:lnTo>
                  <a:lnTo>
                    <a:pt x="524" y="1833"/>
                  </a:lnTo>
                  <a:lnTo>
                    <a:pt x="542" y="1813"/>
                  </a:lnTo>
                  <a:lnTo>
                    <a:pt x="560" y="1795"/>
                  </a:lnTo>
                  <a:lnTo>
                    <a:pt x="571" y="1789"/>
                  </a:lnTo>
                  <a:lnTo>
                    <a:pt x="583" y="1785"/>
                  </a:lnTo>
                  <a:lnTo>
                    <a:pt x="595" y="1783"/>
                  </a:lnTo>
                  <a:lnTo>
                    <a:pt x="608" y="1781"/>
                  </a:lnTo>
                  <a:lnTo>
                    <a:pt x="633" y="1781"/>
                  </a:lnTo>
                  <a:lnTo>
                    <a:pt x="661" y="1781"/>
                  </a:lnTo>
                  <a:lnTo>
                    <a:pt x="687" y="1783"/>
                  </a:lnTo>
                  <a:lnTo>
                    <a:pt x="711" y="1783"/>
                  </a:lnTo>
                  <a:lnTo>
                    <a:pt x="721" y="1781"/>
                  </a:lnTo>
                  <a:lnTo>
                    <a:pt x="731" y="1779"/>
                  </a:lnTo>
                  <a:lnTo>
                    <a:pt x="740" y="1775"/>
                  </a:lnTo>
                  <a:lnTo>
                    <a:pt x="748" y="1769"/>
                  </a:lnTo>
                  <a:lnTo>
                    <a:pt x="753" y="1767"/>
                  </a:lnTo>
                  <a:lnTo>
                    <a:pt x="759" y="1760"/>
                  </a:lnTo>
                  <a:lnTo>
                    <a:pt x="764" y="1752"/>
                  </a:lnTo>
                  <a:lnTo>
                    <a:pt x="768" y="1744"/>
                  </a:lnTo>
                  <a:lnTo>
                    <a:pt x="772" y="1736"/>
                  </a:lnTo>
                  <a:lnTo>
                    <a:pt x="775" y="1728"/>
                  </a:lnTo>
                  <a:lnTo>
                    <a:pt x="779" y="1724"/>
                  </a:lnTo>
                  <a:lnTo>
                    <a:pt x="784" y="1721"/>
                  </a:lnTo>
                  <a:lnTo>
                    <a:pt x="792" y="1716"/>
                  </a:lnTo>
                  <a:lnTo>
                    <a:pt x="801" y="1713"/>
                  </a:lnTo>
                  <a:lnTo>
                    <a:pt x="811" y="1713"/>
                  </a:lnTo>
                  <a:lnTo>
                    <a:pt x="820" y="1713"/>
                  </a:lnTo>
                  <a:lnTo>
                    <a:pt x="828" y="1712"/>
                  </a:lnTo>
                  <a:lnTo>
                    <a:pt x="837" y="1712"/>
                  </a:lnTo>
                  <a:lnTo>
                    <a:pt x="847" y="1709"/>
                  </a:lnTo>
                  <a:lnTo>
                    <a:pt x="856" y="1704"/>
                  </a:lnTo>
                  <a:lnTo>
                    <a:pt x="860" y="1701"/>
                  </a:lnTo>
                  <a:lnTo>
                    <a:pt x="863" y="1697"/>
                  </a:lnTo>
                  <a:lnTo>
                    <a:pt x="867" y="1693"/>
                  </a:lnTo>
                  <a:lnTo>
                    <a:pt x="868" y="1689"/>
                  </a:lnTo>
                  <a:lnTo>
                    <a:pt x="872" y="1679"/>
                  </a:lnTo>
                  <a:lnTo>
                    <a:pt x="876" y="1669"/>
                  </a:lnTo>
                  <a:lnTo>
                    <a:pt x="879" y="1659"/>
                  </a:lnTo>
                  <a:lnTo>
                    <a:pt x="884" y="1651"/>
                  </a:lnTo>
                  <a:lnTo>
                    <a:pt x="888" y="1648"/>
                  </a:lnTo>
                  <a:lnTo>
                    <a:pt x="892" y="1645"/>
                  </a:lnTo>
                  <a:lnTo>
                    <a:pt x="897" y="1644"/>
                  </a:lnTo>
                  <a:lnTo>
                    <a:pt x="904" y="1644"/>
                  </a:lnTo>
                  <a:lnTo>
                    <a:pt x="909" y="1644"/>
                  </a:lnTo>
                  <a:lnTo>
                    <a:pt x="916" y="1647"/>
                  </a:lnTo>
                  <a:lnTo>
                    <a:pt x="923" y="1649"/>
                  </a:lnTo>
                  <a:lnTo>
                    <a:pt x="932" y="1653"/>
                  </a:lnTo>
                  <a:lnTo>
                    <a:pt x="949" y="1663"/>
                  </a:lnTo>
                  <a:lnTo>
                    <a:pt x="969" y="1675"/>
                  </a:lnTo>
                  <a:lnTo>
                    <a:pt x="1007" y="1699"/>
                  </a:lnTo>
                  <a:lnTo>
                    <a:pt x="1031" y="1716"/>
                  </a:lnTo>
                  <a:lnTo>
                    <a:pt x="1044" y="1721"/>
                  </a:lnTo>
                  <a:lnTo>
                    <a:pt x="1056" y="1724"/>
                  </a:lnTo>
                  <a:lnTo>
                    <a:pt x="1069" y="1727"/>
                  </a:lnTo>
                  <a:lnTo>
                    <a:pt x="1081" y="1728"/>
                  </a:lnTo>
                  <a:lnTo>
                    <a:pt x="1095" y="1731"/>
                  </a:lnTo>
                  <a:lnTo>
                    <a:pt x="1107" y="1733"/>
                  </a:lnTo>
                  <a:lnTo>
                    <a:pt x="1120" y="1739"/>
                  </a:lnTo>
                  <a:lnTo>
                    <a:pt x="1133" y="1745"/>
                  </a:lnTo>
                  <a:lnTo>
                    <a:pt x="1144" y="1755"/>
                  </a:lnTo>
                  <a:lnTo>
                    <a:pt x="1153" y="1764"/>
                  </a:lnTo>
                  <a:lnTo>
                    <a:pt x="1163" y="1773"/>
                  </a:lnTo>
                  <a:lnTo>
                    <a:pt x="1172" y="1784"/>
                  </a:lnTo>
                  <a:lnTo>
                    <a:pt x="1180" y="1793"/>
                  </a:lnTo>
                  <a:lnTo>
                    <a:pt x="1187" y="1804"/>
                  </a:lnTo>
                  <a:lnTo>
                    <a:pt x="1193" y="1815"/>
                  </a:lnTo>
                  <a:lnTo>
                    <a:pt x="1199" y="1827"/>
                  </a:lnTo>
                  <a:lnTo>
                    <a:pt x="1209" y="1851"/>
                  </a:lnTo>
                  <a:lnTo>
                    <a:pt x="1217" y="1877"/>
                  </a:lnTo>
                  <a:lnTo>
                    <a:pt x="1224" y="1907"/>
                  </a:lnTo>
                  <a:lnTo>
                    <a:pt x="1229" y="1939"/>
                  </a:lnTo>
                  <a:lnTo>
                    <a:pt x="1237" y="1952"/>
                  </a:lnTo>
                  <a:lnTo>
                    <a:pt x="1257" y="1981"/>
                  </a:lnTo>
                  <a:lnTo>
                    <a:pt x="1277" y="2012"/>
                  </a:lnTo>
                  <a:lnTo>
                    <a:pt x="1289" y="2029"/>
                  </a:lnTo>
                  <a:lnTo>
                    <a:pt x="1296" y="2041"/>
                  </a:lnTo>
                  <a:lnTo>
                    <a:pt x="1305" y="2052"/>
                  </a:lnTo>
                  <a:lnTo>
                    <a:pt x="1317" y="2061"/>
                  </a:lnTo>
                  <a:lnTo>
                    <a:pt x="1331" y="2071"/>
                  </a:lnTo>
                  <a:lnTo>
                    <a:pt x="1345" y="2079"/>
                  </a:lnTo>
                  <a:lnTo>
                    <a:pt x="1361" y="2087"/>
                  </a:lnTo>
                  <a:lnTo>
                    <a:pt x="1379" y="2093"/>
                  </a:lnTo>
                  <a:lnTo>
                    <a:pt x="1396" y="2100"/>
                  </a:lnTo>
                  <a:lnTo>
                    <a:pt x="1433" y="2112"/>
                  </a:lnTo>
                  <a:lnTo>
                    <a:pt x="1469" y="2122"/>
                  </a:lnTo>
                  <a:lnTo>
                    <a:pt x="1502" y="2132"/>
                  </a:lnTo>
                  <a:lnTo>
                    <a:pt x="1530" y="2144"/>
                  </a:lnTo>
                  <a:close/>
                </a:path>
              </a:pathLst>
            </a:custGeom>
            <a:solidFill>
              <a:srgbClr val="C0C0C0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27" name="Freeform 86"/>
            <p:cNvSpPr>
              <a:spLocks noChangeAspect="1"/>
            </p:cNvSpPr>
            <p:nvPr/>
          </p:nvSpPr>
          <p:spPr bwMode="auto">
            <a:xfrm>
              <a:off x="2034" y="1983"/>
              <a:ext cx="729" cy="905"/>
            </a:xfrm>
            <a:custGeom>
              <a:avLst/>
              <a:gdLst>
                <a:gd name="T0" fmla="*/ 2271 w 2386"/>
                <a:gd name="T1" fmla="*/ 2839 h 2965"/>
                <a:gd name="T2" fmla="*/ 2277 w 2386"/>
                <a:gd name="T3" fmla="*/ 2652 h 2965"/>
                <a:gd name="T4" fmla="*/ 2375 w 2386"/>
                <a:gd name="T5" fmla="*/ 2372 h 2965"/>
                <a:gd name="T6" fmla="*/ 2247 w 2386"/>
                <a:gd name="T7" fmla="*/ 2226 h 2965"/>
                <a:gd name="T8" fmla="*/ 2131 w 2386"/>
                <a:gd name="T9" fmla="*/ 1802 h 2965"/>
                <a:gd name="T10" fmla="*/ 2039 w 2386"/>
                <a:gd name="T11" fmla="*/ 1519 h 2965"/>
                <a:gd name="T12" fmla="*/ 2143 w 2386"/>
                <a:gd name="T13" fmla="*/ 1357 h 2965"/>
                <a:gd name="T14" fmla="*/ 2073 w 2386"/>
                <a:gd name="T15" fmla="*/ 1176 h 2965"/>
                <a:gd name="T16" fmla="*/ 1879 w 2386"/>
                <a:gd name="T17" fmla="*/ 1072 h 2965"/>
                <a:gd name="T18" fmla="*/ 1991 w 2386"/>
                <a:gd name="T19" fmla="*/ 876 h 2965"/>
                <a:gd name="T20" fmla="*/ 1959 w 2386"/>
                <a:gd name="T21" fmla="*/ 637 h 2965"/>
                <a:gd name="T22" fmla="*/ 2027 w 2386"/>
                <a:gd name="T23" fmla="*/ 467 h 2965"/>
                <a:gd name="T24" fmla="*/ 1915 w 2386"/>
                <a:gd name="T25" fmla="*/ 340 h 2965"/>
                <a:gd name="T26" fmla="*/ 1874 w 2386"/>
                <a:gd name="T27" fmla="*/ 448 h 2965"/>
                <a:gd name="T28" fmla="*/ 1686 w 2386"/>
                <a:gd name="T29" fmla="*/ 467 h 2965"/>
                <a:gd name="T30" fmla="*/ 1865 w 2386"/>
                <a:gd name="T31" fmla="*/ 677 h 2965"/>
                <a:gd name="T32" fmla="*/ 1741 w 2386"/>
                <a:gd name="T33" fmla="*/ 620 h 2965"/>
                <a:gd name="T34" fmla="*/ 1629 w 2386"/>
                <a:gd name="T35" fmla="*/ 440 h 2965"/>
                <a:gd name="T36" fmla="*/ 1659 w 2386"/>
                <a:gd name="T37" fmla="*/ 127 h 2965"/>
                <a:gd name="T38" fmla="*/ 1566 w 2386"/>
                <a:gd name="T39" fmla="*/ 352 h 2965"/>
                <a:gd name="T40" fmla="*/ 1460 w 2386"/>
                <a:gd name="T41" fmla="*/ 657 h 2965"/>
                <a:gd name="T42" fmla="*/ 1376 w 2386"/>
                <a:gd name="T43" fmla="*/ 968 h 2965"/>
                <a:gd name="T44" fmla="*/ 1578 w 2386"/>
                <a:gd name="T45" fmla="*/ 1104 h 2965"/>
                <a:gd name="T46" fmla="*/ 1685 w 2386"/>
                <a:gd name="T47" fmla="*/ 1362 h 2965"/>
                <a:gd name="T48" fmla="*/ 1678 w 2386"/>
                <a:gd name="T49" fmla="*/ 1529 h 2965"/>
                <a:gd name="T50" fmla="*/ 1598 w 2386"/>
                <a:gd name="T51" fmla="*/ 1509 h 2965"/>
                <a:gd name="T52" fmla="*/ 1545 w 2386"/>
                <a:gd name="T53" fmla="*/ 1162 h 2965"/>
                <a:gd name="T54" fmla="*/ 1369 w 2386"/>
                <a:gd name="T55" fmla="*/ 1244 h 2965"/>
                <a:gd name="T56" fmla="*/ 1225 w 2386"/>
                <a:gd name="T57" fmla="*/ 1622 h 2965"/>
                <a:gd name="T58" fmla="*/ 1040 w 2386"/>
                <a:gd name="T59" fmla="*/ 1738 h 2965"/>
                <a:gd name="T60" fmla="*/ 821 w 2386"/>
                <a:gd name="T61" fmla="*/ 1631 h 2965"/>
                <a:gd name="T62" fmla="*/ 844 w 2386"/>
                <a:gd name="T63" fmla="*/ 1534 h 2965"/>
                <a:gd name="T64" fmla="*/ 976 w 2386"/>
                <a:gd name="T65" fmla="*/ 1671 h 2965"/>
                <a:gd name="T66" fmla="*/ 1224 w 2386"/>
                <a:gd name="T67" fmla="*/ 1391 h 2965"/>
                <a:gd name="T68" fmla="*/ 1324 w 2386"/>
                <a:gd name="T69" fmla="*/ 1261 h 2965"/>
                <a:gd name="T70" fmla="*/ 1294 w 2386"/>
                <a:gd name="T71" fmla="*/ 850 h 2965"/>
                <a:gd name="T72" fmla="*/ 1354 w 2386"/>
                <a:gd name="T73" fmla="*/ 469 h 2965"/>
                <a:gd name="T74" fmla="*/ 1497 w 2386"/>
                <a:gd name="T75" fmla="*/ 204 h 2965"/>
                <a:gd name="T76" fmla="*/ 1282 w 2386"/>
                <a:gd name="T77" fmla="*/ 3 h 2965"/>
                <a:gd name="T78" fmla="*/ 1068 w 2386"/>
                <a:gd name="T79" fmla="*/ 311 h 2965"/>
                <a:gd name="T80" fmla="*/ 888 w 2386"/>
                <a:gd name="T81" fmla="*/ 449 h 2965"/>
                <a:gd name="T82" fmla="*/ 884 w 2386"/>
                <a:gd name="T83" fmla="*/ 611 h 2965"/>
                <a:gd name="T84" fmla="*/ 832 w 2386"/>
                <a:gd name="T85" fmla="*/ 816 h 2965"/>
                <a:gd name="T86" fmla="*/ 912 w 2386"/>
                <a:gd name="T87" fmla="*/ 1057 h 2965"/>
                <a:gd name="T88" fmla="*/ 775 w 2386"/>
                <a:gd name="T89" fmla="*/ 1046 h 2965"/>
                <a:gd name="T90" fmla="*/ 568 w 2386"/>
                <a:gd name="T91" fmla="*/ 878 h 2965"/>
                <a:gd name="T92" fmla="*/ 559 w 2386"/>
                <a:gd name="T93" fmla="*/ 1088 h 2965"/>
                <a:gd name="T94" fmla="*/ 587 w 2386"/>
                <a:gd name="T95" fmla="*/ 1232 h 2965"/>
                <a:gd name="T96" fmla="*/ 260 w 2386"/>
                <a:gd name="T97" fmla="*/ 1430 h 2965"/>
                <a:gd name="T98" fmla="*/ 55 w 2386"/>
                <a:gd name="T99" fmla="*/ 1705 h 2965"/>
                <a:gd name="T100" fmla="*/ 61 w 2386"/>
                <a:gd name="T101" fmla="*/ 1889 h 2965"/>
                <a:gd name="T102" fmla="*/ 321 w 2386"/>
                <a:gd name="T103" fmla="*/ 1955 h 2965"/>
                <a:gd name="T104" fmla="*/ 421 w 2386"/>
                <a:gd name="T105" fmla="*/ 2150 h 2965"/>
                <a:gd name="T106" fmla="*/ 576 w 2386"/>
                <a:gd name="T107" fmla="*/ 2146 h 2965"/>
                <a:gd name="T108" fmla="*/ 760 w 2386"/>
                <a:gd name="T109" fmla="*/ 2214 h 2965"/>
                <a:gd name="T110" fmla="*/ 830 w 2386"/>
                <a:gd name="T111" fmla="*/ 2471 h 2965"/>
                <a:gd name="T112" fmla="*/ 1285 w 2386"/>
                <a:gd name="T113" fmla="*/ 2631 h 2965"/>
                <a:gd name="T114" fmla="*/ 1525 w 2386"/>
                <a:gd name="T115" fmla="*/ 2809 h 2965"/>
                <a:gd name="T116" fmla="*/ 1797 w 2386"/>
                <a:gd name="T117" fmla="*/ 2720 h 2965"/>
                <a:gd name="T118" fmla="*/ 1943 w 2386"/>
                <a:gd name="T119" fmla="*/ 2815 h 2965"/>
                <a:gd name="T120" fmla="*/ 2077 w 2386"/>
                <a:gd name="T121" fmla="*/ 2901 h 296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86"/>
                <a:gd name="T184" fmla="*/ 0 h 2965"/>
                <a:gd name="T185" fmla="*/ 2386 w 2386"/>
                <a:gd name="T186" fmla="*/ 2965 h 296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86" h="2965">
                  <a:moveTo>
                    <a:pt x="2181" y="2960"/>
                  </a:moveTo>
                  <a:lnTo>
                    <a:pt x="2181" y="2965"/>
                  </a:lnTo>
                  <a:lnTo>
                    <a:pt x="2193" y="2963"/>
                  </a:lnTo>
                  <a:lnTo>
                    <a:pt x="2202" y="2963"/>
                  </a:lnTo>
                  <a:lnTo>
                    <a:pt x="2206" y="2961"/>
                  </a:lnTo>
                  <a:lnTo>
                    <a:pt x="2211" y="2960"/>
                  </a:lnTo>
                  <a:lnTo>
                    <a:pt x="2217" y="2957"/>
                  </a:lnTo>
                  <a:lnTo>
                    <a:pt x="2223" y="2953"/>
                  </a:lnTo>
                  <a:lnTo>
                    <a:pt x="2229" y="2948"/>
                  </a:lnTo>
                  <a:lnTo>
                    <a:pt x="2233" y="2941"/>
                  </a:lnTo>
                  <a:lnTo>
                    <a:pt x="2235" y="2933"/>
                  </a:lnTo>
                  <a:lnTo>
                    <a:pt x="2237" y="2924"/>
                  </a:lnTo>
                  <a:lnTo>
                    <a:pt x="2238" y="2904"/>
                  </a:lnTo>
                  <a:lnTo>
                    <a:pt x="2241" y="2881"/>
                  </a:lnTo>
                  <a:lnTo>
                    <a:pt x="2243" y="2873"/>
                  </a:lnTo>
                  <a:lnTo>
                    <a:pt x="2247" y="2865"/>
                  </a:lnTo>
                  <a:lnTo>
                    <a:pt x="2253" y="2857"/>
                  </a:lnTo>
                  <a:lnTo>
                    <a:pt x="2258" y="2851"/>
                  </a:lnTo>
                  <a:lnTo>
                    <a:pt x="2271" y="2839"/>
                  </a:lnTo>
                  <a:lnTo>
                    <a:pt x="2285" y="2827"/>
                  </a:lnTo>
                  <a:lnTo>
                    <a:pt x="2298" y="2815"/>
                  </a:lnTo>
                  <a:lnTo>
                    <a:pt x="2309" y="2801"/>
                  </a:lnTo>
                  <a:lnTo>
                    <a:pt x="2313" y="2793"/>
                  </a:lnTo>
                  <a:lnTo>
                    <a:pt x="2317" y="2785"/>
                  </a:lnTo>
                  <a:lnTo>
                    <a:pt x="2318" y="2777"/>
                  </a:lnTo>
                  <a:lnTo>
                    <a:pt x="2319" y="2767"/>
                  </a:lnTo>
                  <a:lnTo>
                    <a:pt x="2319" y="2757"/>
                  </a:lnTo>
                  <a:lnTo>
                    <a:pt x="2318" y="2748"/>
                  </a:lnTo>
                  <a:lnTo>
                    <a:pt x="2315" y="2740"/>
                  </a:lnTo>
                  <a:lnTo>
                    <a:pt x="2313" y="2732"/>
                  </a:lnTo>
                  <a:lnTo>
                    <a:pt x="2306" y="2716"/>
                  </a:lnTo>
                  <a:lnTo>
                    <a:pt x="2298" y="2703"/>
                  </a:lnTo>
                  <a:lnTo>
                    <a:pt x="2290" y="2691"/>
                  </a:lnTo>
                  <a:lnTo>
                    <a:pt x="2283" y="2679"/>
                  </a:lnTo>
                  <a:lnTo>
                    <a:pt x="2281" y="2672"/>
                  </a:lnTo>
                  <a:lnTo>
                    <a:pt x="2279" y="2665"/>
                  </a:lnTo>
                  <a:lnTo>
                    <a:pt x="2278" y="2659"/>
                  </a:lnTo>
                  <a:lnTo>
                    <a:pt x="2277" y="2652"/>
                  </a:lnTo>
                  <a:lnTo>
                    <a:pt x="2278" y="2635"/>
                  </a:lnTo>
                  <a:lnTo>
                    <a:pt x="2282" y="2620"/>
                  </a:lnTo>
                  <a:lnTo>
                    <a:pt x="2287" y="2607"/>
                  </a:lnTo>
                  <a:lnTo>
                    <a:pt x="2294" y="2596"/>
                  </a:lnTo>
                  <a:lnTo>
                    <a:pt x="2302" y="2585"/>
                  </a:lnTo>
                  <a:lnTo>
                    <a:pt x="2311" y="2577"/>
                  </a:lnTo>
                  <a:lnTo>
                    <a:pt x="2321" y="2569"/>
                  </a:lnTo>
                  <a:lnTo>
                    <a:pt x="2331" y="2561"/>
                  </a:lnTo>
                  <a:lnTo>
                    <a:pt x="2342" y="2553"/>
                  </a:lnTo>
                  <a:lnTo>
                    <a:pt x="2351" y="2545"/>
                  </a:lnTo>
                  <a:lnTo>
                    <a:pt x="2360" y="2536"/>
                  </a:lnTo>
                  <a:lnTo>
                    <a:pt x="2368" y="2527"/>
                  </a:lnTo>
                  <a:lnTo>
                    <a:pt x="2375" y="2515"/>
                  </a:lnTo>
                  <a:lnTo>
                    <a:pt x="2380" y="2501"/>
                  </a:lnTo>
                  <a:lnTo>
                    <a:pt x="2384" y="2485"/>
                  </a:lnTo>
                  <a:lnTo>
                    <a:pt x="2386" y="2466"/>
                  </a:lnTo>
                  <a:lnTo>
                    <a:pt x="2383" y="2432"/>
                  </a:lnTo>
                  <a:lnTo>
                    <a:pt x="2379" y="2402"/>
                  </a:lnTo>
                  <a:lnTo>
                    <a:pt x="2375" y="2372"/>
                  </a:lnTo>
                  <a:lnTo>
                    <a:pt x="2374" y="2346"/>
                  </a:lnTo>
                  <a:lnTo>
                    <a:pt x="2355" y="2344"/>
                  </a:lnTo>
                  <a:lnTo>
                    <a:pt x="2332" y="2340"/>
                  </a:lnTo>
                  <a:lnTo>
                    <a:pt x="2307" y="2334"/>
                  </a:lnTo>
                  <a:lnTo>
                    <a:pt x="2282" y="2326"/>
                  </a:lnTo>
                  <a:lnTo>
                    <a:pt x="2270" y="2320"/>
                  </a:lnTo>
                  <a:lnTo>
                    <a:pt x="2259" y="2315"/>
                  </a:lnTo>
                  <a:lnTo>
                    <a:pt x="2249" y="2308"/>
                  </a:lnTo>
                  <a:lnTo>
                    <a:pt x="2241" y="2303"/>
                  </a:lnTo>
                  <a:lnTo>
                    <a:pt x="2233" y="2296"/>
                  </a:lnTo>
                  <a:lnTo>
                    <a:pt x="2227" y="2288"/>
                  </a:lnTo>
                  <a:lnTo>
                    <a:pt x="2225" y="2282"/>
                  </a:lnTo>
                  <a:lnTo>
                    <a:pt x="2223" y="2274"/>
                  </a:lnTo>
                  <a:lnTo>
                    <a:pt x="2223" y="2267"/>
                  </a:lnTo>
                  <a:lnTo>
                    <a:pt x="2226" y="2259"/>
                  </a:lnTo>
                  <a:lnTo>
                    <a:pt x="2229" y="2252"/>
                  </a:lnTo>
                  <a:lnTo>
                    <a:pt x="2233" y="2244"/>
                  </a:lnTo>
                  <a:lnTo>
                    <a:pt x="2241" y="2232"/>
                  </a:lnTo>
                  <a:lnTo>
                    <a:pt x="2247" y="2226"/>
                  </a:lnTo>
                  <a:lnTo>
                    <a:pt x="2241" y="2111"/>
                  </a:lnTo>
                  <a:lnTo>
                    <a:pt x="2222" y="2099"/>
                  </a:lnTo>
                  <a:lnTo>
                    <a:pt x="2203" y="2088"/>
                  </a:lnTo>
                  <a:lnTo>
                    <a:pt x="2186" y="2076"/>
                  </a:lnTo>
                  <a:lnTo>
                    <a:pt x="2169" y="2063"/>
                  </a:lnTo>
                  <a:lnTo>
                    <a:pt x="2161" y="2056"/>
                  </a:lnTo>
                  <a:lnTo>
                    <a:pt x="2154" y="2048"/>
                  </a:lnTo>
                  <a:lnTo>
                    <a:pt x="2147" y="2039"/>
                  </a:lnTo>
                  <a:lnTo>
                    <a:pt x="2142" y="2030"/>
                  </a:lnTo>
                  <a:lnTo>
                    <a:pt x="2138" y="2020"/>
                  </a:lnTo>
                  <a:lnTo>
                    <a:pt x="2135" y="2010"/>
                  </a:lnTo>
                  <a:lnTo>
                    <a:pt x="2133" y="1998"/>
                  </a:lnTo>
                  <a:lnTo>
                    <a:pt x="2133" y="1984"/>
                  </a:lnTo>
                  <a:lnTo>
                    <a:pt x="2133" y="1934"/>
                  </a:lnTo>
                  <a:lnTo>
                    <a:pt x="2133" y="1896"/>
                  </a:lnTo>
                  <a:lnTo>
                    <a:pt x="2133" y="1862"/>
                  </a:lnTo>
                  <a:lnTo>
                    <a:pt x="2133" y="1822"/>
                  </a:lnTo>
                  <a:lnTo>
                    <a:pt x="2133" y="1811"/>
                  </a:lnTo>
                  <a:lnTo>
                    <a:pt x="2131" y="1802"/>
                  </a:lnTo>
                  <a:lnTo>
                    <a:pt x="2130" y="1795"/>
                  </a:lnTo>
                  <a:lnTo>
                    <a:pt x="2129" y="1789"/>
                  </a:lnTo>
                  <a:lnTo>
                    <a:pt x="2126" y="1783"/>
                  </a:lnTo>
                  <a:lnTo>
                    <a:pt x="2123" y="1778"/>
                  </a:lnTo>
                  <a:lnTo>
                    <a:pt x="2121" y="1774"/>
                  </a:lnTo>
                  <a:lnTo>
                    <a:pt x="2117" y="1771"/>
                  </a:lnTo>
                  <a:lnTo>
                    <a:pt x="2099" y="1758"/>
                  </a:lnTo>
                  <a:lnTo>
                    <a:pt x="2078" y="1738"/>
                  </a:lnTo>
                  <a:lnTo>
                    <a:pt x="2073" y="1722"/>
                  </a:lnTo>
                  <a:lnTo>
                    <a:pt x="2066" y="1695"/>
                  </a:lnTo>
                  <a:lnTo>
                    <a:pt x="2059" y="1662"/>
                  </a:lnTo>
                  <a:lnTo>
                    <a:pt x="2053" y="1626"/>
                  </a:lnTo>
                  <a:lnTo>
                    <a:pt x="2046" y="1591"/>
                  </a:lnTo>
                  <a:lnTo>
                    <a:pt x="2041" y="1562"/>
                  </a:lnTo>
                  <a:lnTo>
                    <a:pt x="2038" y="1541"/>
                  </a:lnTo>
                  <a:lnTo>
                    <a:pt x="2037" y="1533"/>
                  </a:lnTo>
                  <a:lnTo>
                    <a:pt x="2037" y="1527"/>
                  </a:lnTo>
                  <a:lnTo>
                    <a:pt x="2038" y="1523"/>
                  </a:lnTo>
                  <a:lnTo>
                    <a:pt x="2039" y="1519"/>
                  </a:lnTo>
                  <a:lnTo>
                    <a:pt x="2042" y="1517"/>
                  </a:lnTo>
                  <a:lnTo>
                    <a:pt x="2049" y="1511"/>
                  </a:lnTo>
                  <a:lnTo>
                    <a:pt x="2057" y="1509"/>
                  </a:lnTo>
                  <a:lnTo>
                    <a:pt x="2074" y="1506"/>
                  </a:lnTo>
                  <a:lnTo>
                    <a:pt x="2090" y="1502"/>
                  </a:lnTo>
                  <a:lnTo>
                    <a:pt x="2099" y="1495"/>
                  </a:lnTo>
                  <a:lnTo>
                    <a:pt x="2107" y="1485"/>
                  </a:lnTo>
                  <a:lnTo>
                    <a:pt x="2114" y="1474"/>
                  </a:lnTo>
                  <a:lnTo>
                    <a:pt x="2121" y="1463"/>
                  </a:lnTo>
                  <a:lnTo>
                    <a:pt x="2126" y="1451"/>
                  </a:lnTo>
                  <a:lnTo>
                    <a:pt x="2129" y="1439"/>
                  </a:lnTo>
                  <a:lnTo>
                    <a:pt x="2131" y="1429"/>
                  </a:lnTo>
                  <a:lnTo>
                    <a:pt x="2133" y="1418"/>
                  </a:lnTo>
                  <a:lnTo>
                    <a:pt x="2138" y="1418"/>
                  </a:lnTo>
                  <a:lnTo>
                    <a:pt x="2133" y="1406"/>
                  </a:lnTo>
                  <a:lnTo>
                    <a:pt x="2130" y="1386"/>
                  </a:lnTo>
                  <a:lnTo>
                    <a:pt x="2126" y="1370"/>
                  </a:lnTo>
                  <a:lnTo>
                    <a:pt x="2137" y="1363"/>
                  </a:lnTo>
                  <a:lnTo>
                    <a:pt x="2143" y="1357"/>
                  </a:lnTo>
                  <a:lnTo>
                    <a:pt x="2149" y="1349"/>
                  </a:lnTo>
                  <a:lnTo>
                    <a:pt x="2153" y="1341"/>
                  </a:lnTo>
                  <a:lnTo>
                    <a:pt x="2155" y="1331"/>
                  </a:lnTo>
                  <a:lnTo>
                    <a:pt x="2157" y="1322"/>
                  </a:lnTo>
                  <a:lnTo>
                    <a:pt x="2157" y="1310"/>
                  </a:lnTo>
                  <a:lnTo>
                    <a:pt x="2157" y="1298"/>
                  </a:lnTo>
                  <a:lnTo>
                    <a:pt x="2155" y="1285"/>
                  </a:lnTo>
                  <a:lnTo>
                    <a:pt x="2154" y="1274"/>
                  </a:lnTo>
                  <a:lnTo>
                    <a:pt x="2151" y="1264"/>
                  </a:lnTo>
                  <a:lnTo>
                    <a:pt x="2147" y="1254"/>
                  </a:lnTo>
                  <a:lnTo>
                    <a:pt x="2143" y="1245"/>
                  </a:lnTo>
                  <a:lnTo>
                    <a:pt x="2138" y="1238"/>
                  </a:lnTo>
                  <a:lnTo>
                    <a:pt x="2133" y="1230"/>
                  </a:lnTo>
                  <a:lnTo>
                    <a:pt x="2126" y="1225"/>
                  </a:lnTo>
                  <a:lnTo>
                    <a:pt x="2114" y="1213"/>
                  </a:lnTo>
                  <a:lnTo>
                    <a:pt x="2101" y="1201"/>
                  </a:lnTo>
                  <a:lnTo>
                    <a:pt x="2089" y="1190"/>
                  </a:lnTo>
                  <a:lnTo>
                    <a:pt x="2078" y="1177"/>
                  </a:lnTo>
                  <a:lnTo>
                    <a:pt x="2073" y="1176"/>
                  </a:lnTo>
                  <a:lnTo>
                    <a:pt x="2069" y="1176"/>
                  </a:lnTo>
                  <a:lnTo>
                    <a:pt x="2065" y="1177"/>
                  </a:lnTo>
                  <a:lnTo>
                    <a:pt x="2061" y="1178"/>
                  </a:lnTo>
                  <a:lnTo>
                    <a:pt x="2057" y="1180"/>
                  </a:lnTo>
                  <a:lnTo>
                    <a:pt x="2050" y="1182"/>
                  </a:lnTo>
                  <a:lnTo>
                    <a:pt x="2042" y="1184"/>
                  </a:lnTo>
                  <a:lnTo>
                    <a:pt x="2030" y="1184"/>
                  </a:lnTo>
                  <a:lnTo>
                    <a:pt x="2018" y="1182"/>
                  </a:lnTo>
                  <a:lnTo>
                    <a:pt x="2006" y="1180"/>
                  </a:lnTo>
                  <a:lnTo>
                    <a:pt x="1993" y="1174"/>
                  </a:lnTo>
                  <a:lnTo>
                    <a:pt x="1978" y="1166"/>
                  </a:lnTo>
                  <a:lnTo>
                    <a:pt x="1965" y="1158"/>
                  </a:lnTo>
                  <a:lnTo>
                    <a:pt x="1950" y="1148"/>
                  </a:lnTo>
                  <a:lnTo>
                    <a:pt x="1937" y="1137"/>
                  </a:lnTo>
                  <a:lnTo>
                    <a:pt x="1923" y="1125"/>
                  </a:lnTo>
                  <a:lnTo>
                    <a:pt x="1910" y="1112"/>
                  </a:lnTo>
                  <a:lnTo>
                    <a:pt x="1899" y="1098"/>
                  </a:lnTo>
                  <a:lnTo>
                    <a:pt x="1889" y="1085"/>
                  </a:lnTo>
                  <a:lnTo>
                    <a:pt x="1879" y="1072"/>
                  </a:lnTo>
                  <a:lnTo>
                    <a:pt x="1871" y="1058"/>
                  </a:lnTo>
                  <a:lnTo>
                    <a:pt x="1866" y="1045"/>
                  </a:lnTo>
                  <a:lnTo>
                    <a:pt x="1862" y="1033"/>
                  </a:lnTo>
                  <a:lnTo>
                    <a:pt x="1862" y="1021"/>
                  </a:lnTo>
                  <a:lnTo>
                    <a:pt x="1862" y="1008"/>
                  </a:lnTo>
                  <a:lnTo>
                    <a:pt x="1863" y="996"/>
                  </a:lnTo>
                  <a:lnTo>
                    <a:pt x="1866" y="984"/>
                  </a:lnTo>
                  <a:lnTo>
                    <a:pt x="1869" y="974"/>
                  </a:lnTo>
                  <a:lnTo>
                    <a:pt x="1873" y="965"/>
                  </a:lnTo>
                  <a:lnTo>
                    <a:pt x="1877" y="956"/>
                  </a:lnTo>
                  <a:lnTo>
                    <a:pt x="1882" y="949"/>
                  </a:lnTo>
                  <a:lnTo>
                    <a:pt x="1887" y="942"/>
                  </a:lnTo>
                  <a:lnTo>
                    <a:pt x="1901" y="930"/>
                  </a:lnTo>
                  <a:lnTo>
                    <a:pt x="1915" y="920"/>
                  </a:lnTo>
                  <a:lnTo>
                    <a:pt x="1930" y="912"/>
                  </a:lnTo>
                  <a:lnTo>
                    <a:pt x="1946" y="902"/>
                  </a:lnTo>
                  <a:lnTo>
                    <a:pt x="1962" y="894"/>
                  </a:lnTo>
                  <a:lnTo>
                    <a:pt x="1977" y="885"/>
                  </a:lnTo>
                  <a:lnTo>
                    <a:pt x="1991" y="876"/>
                  </a:lnTo>
                  <a:lnTo>
                    <a:pt x="2003" y="862"/>
                  </a:lnTo>
                  <a:lnTo>
                    <a:pt x="2010" y="856"/>
                  </a:lnTo>
                  <a:lnTo>
                    <a:pt x="2014" y="848"/>
                  </a:lnTo>
                  <a:lnTo>
                    <a:pt x="2019" y="838"/>
                  </a:lnTo>
                  <a:lnTo>
                    <a:pt x="2023" y="829"/>
                  </a:lnTo>
                  <a:lnTo>
                    <a:pt x="2026" y="818"/>
                  </a:lnTo>
                  <a:lnTo>
                    <a:pt x="2029" y="806"/>
                  </a:lnTo>
                  <a:lnTo>
                    <a:pt x="2030" y="794"/>
                  </a:lnTo>
                  <a:lnTo>
                    <a:pt x="2030" y="780"/>
                  </a:lnTo>
                  <a:lnTo>
                    <a:pt x="2029" y="762"/>
                  </a:lnTo>
                  <a:lnTo>
                    <a:pt x="2026" y="746"/>
                  </a:lnTo>
                  <a:lnTo>
                    <a:pt x="2022" y="732"/>
                  </a:lnTo>
                  <a:lnTo>
                    <a:pt x="2017" y="719"/>
                  </a:lnTo>
                  <a:lnTo>
                    <a:pt x="2010" y="707"/>
                  </a:lnTo>
                  <a:lnTo>
                    <a:pt x="2003" y="695"/>
                  </a:lnTo>
                  <a:lnTo>
                    <a:pt x="1995" y="684"/>
                  </a:lnTo>
                  <a:lnTo>
                    <a:pt x="1987" y="675"/>
                  </a:lnTo>
                  <a:lnTo>
                    <a:pt x="1973" y="655"/>
                  </a:lnTo>
                  <a:lnTo>
                    <a:pt x="1959" y="637"/>
                  </a:lnTo>
                  <a:lnTo>
                    <a:pt x="1954" y="628"/>
                  </a:lnTo>
                  <a:lnTo>
                    <a:pt x="1950" y="619"/>
                  </a:lnTo>
                  <a:lnTo>
                    <a:pt x="1947" y="609"/>
                  </a:lnTo>
                  <a:lnTo>
                    <a:pt x="1946" y="600"/>
                  </a:lnTo>
                  <a:lnTo>
                    <a:pt x="1947" y="589"/>
                  </a:lnTo>
                  <a:lnTo>
                    <a:pt x="1950" y="581"/>
                  </a:lnTo>
                  <a:lnTo>
                    <a:pt x="1954" y="576"/>
                  </a:lnTo>
                  <a:lnTo>
                    <a:pt x="1961" y="571"/>
                  </a:lnTo>
                  <a:lnTo>
                    <a:pt x="1975" y="564"/>
                  </a:lnTo>
                  <a:lnTo>
                    <a:pt x="1993" y="557"/>
                  </a:lnTo>
                  <a:lnTo>
                    <a:pt x="2001" y="553"/>
                  </a:lnTo>
                  <a:lnTo>
                    <a:pt x="2009" y="549"/>
                  </a:lnTo>
                  <a:lnTo>
                    <a:pt x="2015" y="543"/>
                  </a:lnTo>
                  <a:lnTo>
                    <a:pt x="2022" y="535"/>
                  </a:lnTo>
                  <a:lnTo>
                    <a:pt x="2027" y="525"/>
                  </a:lnTo>
                  <a:lnTo>
                    <a:pt x="2030" y="513"/>
                  </a:lnTo>
                  <a:lnTo>
                    <a:pt x="2031" y="497"/>
                  </a:lnTo>
                  <a:lnTo>
                    <a:pt x="2030" y="479"/>
                  </a:lnTo>
                  <a:lnTo>
                    <a:pt x="2027" y="467"/>
                  </a:lnTo>
                  <a:lnTo>
                    <a:pt x="2023" y="456"/>
                  </a:lnTo>
                  <a:lnTo>
                    <a:pt x="2017" y="448"/>
                  </a:lnTo>
                  <a:lnTo>
                    <a:pt x="2010" y="441"/>
                  </a:lnTo>
                  <a:lnTo>
                    <a:pt x="2001" y="436"/>
                  </a:lnTo>
                  <a:lnTo>
                    <a:pt x="1991" y="431"/>
                  </a:lnTo>
                  <a:lnTo>
                    <a:pt x="1981" y="427"/>
                  </a:lnTo>
                  <a:lnTo>
                    <a:pt x="1970" y="423"/>
                  </a:lnTo>
                  <a:lnTo>
                    <a:pt x="1961" y="419"/>
                  </a:lnTo>
                  <a:lnTo>
                    <a:pt x="1950" y="415"/>
                  </a:lnTo>
                  <a:lnTo>
                    <a:pt x="1941" y="411"/>
                  </a:lnTo>
                  <a:lnTo>
                    <a:pt x="1933" y="405"/>
                  </a:lnTo>
                  <a:lnTo>
                    <a:pt x="1926" y="399"/>
                  </a:lnTo>
                  <a:lnTo>
                    <a:pt x="1921" y="392"/>
                  </a:lnTo>
                  <a:lnTo>
                    <a:pt x="1917" y="383"/>
                  </a:lnTo>
                  <a:lnTo>
                    <a:pt x="1915" y="371"/>
                  </a:lnTo>
                  <a:lnTo>
                    <a:pt x="1915" y="359"/>
                  </a:lnTo>
                  <a:lnTo>
                    <a:pt x="1914" y="349"/>
                  </a:lnTo>
                  <a:lnTo>
                    <a:pt x="1914" y="345"/>
                  </a:lnTo>
                  <a:lnTo>
                    <a:pt x="1915" y="340"/>
                  </a:lnTo>
                  <a:lnTo>
                    <a:pt x="1918" y="335"/>
                  </a:lnTo>
                  <a:lnTo>
                    <a:pt x="1922" y="328"/>
                  </a:lnTo>
                  <a:lnTo>
                    <a:pt x="1893" y="333"/>
                  </a:lnTo>
                  <a:lnTo>
                    <a:pt x="1865" y="340"/>
                  </a:lnTo>
                  <a:lnTo>
                    <a:pt x="1853" y="344"/>
                  </a:lnTo>
                  <a:lnTo>
                    <a:pt x="1843" y="349"/>
                  </a:lnTo>
                  <a:lnTo>
                    <a:pt x="1839" y="353"/>
                  </a:lnTo>
                  <a:lnTo>
                    <a:pt x="1835" y="356"/>
                  </a:lnTo>
                  <a:lnTo>
                    <a:pt x="1833" y="360"/>
                  </a:lnTo>
                  <a:lnTo>
                    <a:pt x="1831" y="365"/>
                  </a:lnTo>
                  <a:lnTo>
                    <a:pt x="1849" y="385"/>
                  </a:lnTo>
                  <a:lnTo>
                    <a:pt x="1863" y="403"/>
                  </a:lnTo>
                  <a:lnTo>
                    <a:pt x="1871" y="417"/>
                  </a:lnTo>
                  <a:lnTo>
                    <a:pt x="1877" y="429"/>
                  </a:lnTo>
                  <a:lnTo>
                    <a:pt x="1878" y="435"/>
                  </a:lnTo>
                  <a:lnTo>
                    <a:pt x="1878" y="439"/>
                  </a:lnTo>
                  <a:lnTo>
                    <a:pt x="1878" y="443"/>
                  </a:lnTo>
                  <a:lnTo>
                    <a:pt x="1877" y="445"/>
                  </a:lnTo>
                  <a:lnTo>
                    <a:pt x="1874" y="448"/>
                  </a:lnTo>
                  <a:lnTo>
                    <a:pt x="1871" y="451"/>
                  </a:lnTo>
                  <a:lnTo>
                    <a:pt x="1867" y="452"/>
                  </a:lnTo>
                  <a:lnTo>
                    <a:pt x="1863" y="452"/>
                  </a:lnTo>
                  <a:lnTo>
                    <a:pt x="1853" y="452"/>
                  </a:lnTo>
                  <a:lnTo>
                    <a:pt x="1841" y="448"/>
                  </a:lnTo>
                  <a:lnTo>
                    <a:pt x="1825" y="443"/>
                  </a:lnTo>
                  <a:lnTo>
                    <a:pt x="1809" y="435"/>
                  </a:lnTo>
                  <a:lnTo>
                    <a:pt x="1790" y="424"/>
                  </a:lnTo>
                  <a:lnTo>
                    <a:pt x="1770" y="411"/>
                  </a:lnTo>
                  <a:lnTo>
                    <a:pt x="1750" y="395"/>
                  </a:lnTo>
                  <a:lnTo>
                    <a:pt x="1729" y="377"/>
                  </a:lnTo>
                  <a:lnTo>
                    <a:pt x="1717" y="392"/>
                  </a:lnTo>
                  <a:lnTo>
                    <a:pt x="1703" y="409"/>
                  </a:lnTo>
                  <a:lnTo>
                    <a:pt x="1697" y="420"/>
                  </a:lnTo>
                  <a:lnTo>
                    <a:pt x="1691" y="431"/>
                  </a:lnTo>
                  <a:lnTo>
                    <a:pt x="1687" y="441"/>
                  </a:lnTo>
                  <a:lnTo>
                    <a:pt x="1685" y="453"/>
                  </a:lnTo>
                  <a:lnTo>
                    <a:pt x="1685" y="460"/>
                  </a:lnTo>
                  <a:lnTo>
                    <a:pt x="1686" y="467"/>
                  </a:lnTo>
                  <a:lnTo>
                    <a:pt x="1687" y="473"/>
                  </a:lnTo>
                  <a:lnTo>
                    <a:pt x="1690" y="480"/>
                  </a:lnTo>
                  <a:lnTo>
                    <a:pt x="1694" y="487"/>
                  </a:lnTo>
                  <a:lnTo>
                    <a:pt x="1698" y="495"/>
                  </a:lnTo>
                  <a:lnTo>
                    <a:pt x="1703" y="501"/>
                  </a:lnTo>
                  <a:lnTo>
                    <a:pt x="1710" y="509"/>
                  </a:lnTo>
                  <a:lnTo>
                    <a:pt x="1718" y="516"/>
                  </a:lnTo>
                  <a:lnTo>
                    <a:pt x="1727" y="524"/>
                  </a:lnTo>
                  <a:lnTo>
                    <a:pt x="1738" y="532"/>
                  </a:lnTo>
                  <a:lnTo>
                    <a:pt x="1750" y="541"/>
                  </a:lnTo>
                  <a:lnTo>
                    <a:pt x="1778" y="557"/>
                  </a:lnTo>
                  <a:lnTo>
                    <a:pt x="1813" y="576"/>
                  </a:lnTo>
                  <a:lnTo>
                    <a:pt x="1817" y="581"/>
                  </a:lnTo>
                  <a:lnTo>
                    <a:pt x="1826" y="595"/>
                  </a:lnTo>
                  <a:lnTo>
                    <a:pt x="1839" y="615"/>
                  </a:lnTo>
                  <a:lnTo>
                    <a:pt x="1851" y="640"/>
                  </a:lnTo>
                  <a:lnTo>
                    <a:pt x="1857" y="652"/>
                  </a:lnTo>
                  <a:lnTo>
                    <a:pt x="1862" y="665"/>
                  </a:lnTo>
                  <a:lnTo>
                    <a:pt x="1865" y="677"/>
                  </a:lnTo>
                  <a:lnTo>
                    <a:pt x="1866" y="689"/>
                  </a:lnTo>
                  <a:lnTo>
                    <a:pt x="1866" y="701"/>
                  </a:lnTo>
                  <a:lnTo>
                    <a:pt x="1863" y="711"/>
                  </a:lnTo>
                  <a:lnTo>
                    <a:pt x="1861" y="716"/>
                  </a:lnTo>
                  <a:lnTo>
                    <a:pt x="1858" y="720"/>
                  </a:lnTo>
                  <a:lnTo>
                    <a:pt x="1854" y="723"/>
                  </a:lnTo>
                  <a:lnTo>
                    <a:pt x="1850" y="727"/>
                  </a:lnTo>
                  <a:lnTo>
                    <a:pt x="1843" y="723"/>
                  </a:lnTo>
                  <a:lnTo>
                    <a:pt x="1837" y="717"/>
                  </a:lnTo>
                  <a:lnTo>
                    <a:pt x="1831" y="712"/>
                  </a:lnTo>
                  <a:lnTo>
                    <a:pt x="1827" y="707"/>
                  </a:lnTo>
                  <a:lnTo>
                    <a:pt x="1818" y="693"/>
                  </a:lnTo>
                  <a:lnTo>
                    <a:pt x="1810" y="680"/>
                  </a:lnTo>
                  <a:lnTo>
                    <a:pt x="1802" y="664"/>
                  </a:lnTo>
                  <a:lnTo>
                    <a:pt x="1794" y="649"/>
                  </a:lnTo>
                  <a:lnTo>
                    <a:pt x="1783" y="636"/>
                  </a:lnTo>
                  <a:lnTo>
                    <a:pt x="1771" y="624"/>
                  </a:lnTo>
                  <a:lnTo>
                    <a:pt x="1755" y="623"/>
                  </a:lnTo>
                  <a:lnTo>
                    <a:pt x="1741" y="620"/>
                  </a:lnTo>
                  <a:lnTo>
                    <a:pt x="1726" y="616"/>
                  </a:lnTo>
                  <a:lnTo>
                    <a:pt x="1713" y="611"/>
                  </a:lnTo>
                  <a:lnTo>
                    <a:pt x="1699" y="605"/>
                  </a:lnTo>
                  <a:lnTo>
                    <a:pt x="1687" y="597"/>
                  </a:lnTo>
                  <a:lnTo>
                    <a:pt x="1677" y="589"/>
                  </a:lnTo>
                  <a:lnTo>
                    <a:pt x="1666" y="581"/>
                  </a:lnTo>
                  <a:lnTo>
                    <a:pt x="1657" y="572"/>
                  </a:lnTo>
                  <a:lnTo>
                    <a:pt x="1649" y="563"/>
                  </a:lnTo>
                  <a:lnTo>
                    <a:pt x="1641" y="553"/>
                  </a:lnTo>
                  <a:lnTo>
                    <a:pt x="1634" y="545"/>
                  </a:lnTo>
                  <a:lnTo>
                    <a:pt x="1630" y="536"/>
                  </a:lnTo>
                  <a:lnTo>
                    <a:pt x="1625" y="528"/>
                  </a:lnTo>
                  <a:lnTo>
                    <a:pt x="1622" y="521"/>
                  </a:lnTo>
                  <a:lnTo>
                    <a:pt x="1621" y="515"/>
                  </a:lnTo>
                  <a:lnTo>
                    <a:pt x="1619" y="499"/>
                  </a:lnTo>
                  <a:lnTo>
                    <a:pt x="1621" y="483"/>
                  </a:lnTo>
                  <a:lnTo>
                    <a:pt x="1622" y="468"/>
                  </a:lnTo>
                  <a:lnTo>
                    <a:pt x="1625" y="453"/>
                  </a:lnTo>
                  <a:lnTo>
                    <a:pt x="1629" y="440"/>
                  </a:lnTo>
                  <a:lnTo>
                    <a:pt x="1633" y="427"/>
                  </a:lnTo>
                  <a:lnTo>
                    <a:pt x="1638" y="413"/>
                  </a:lnTo>
                  <a:lnTo>
                    <a:pt x="1643" y="400"/>
                  </a:lnTo>
                  <a:lnTo>
                    <a:pt x="1655" y="375"/>
                  </a:lnTo>
                  <a:lnTo>
                    <a:pt x="1667" y="351"/>
                  </a:lnTo>
                  <a:lnTo>
                    <a:pt x="1681" y="325"/>
                  </a:lnTo>
                  <a:lnTo>
                    <a:pt x="1693" y="299"/>
                  </a:lnTo>
                  <a:lnTo>
                    <a:pt x="1695" y="285"/>
                  </a:lnTo>
                  <a:lnTo>
                    <a:pt x="1699" y="248"/>
                  </a:lnTo>
                  <a:lnTo>
                    <a:pt x="1701" y="223"/>
                  </a:lnTo>
                  <a:lnTo>
                    <a:pt x="1701" y="195"/>
                  </a:lnTo>
                  <a:lnTo>
                    <a:pt x="1698" y="163"/>
                  </a:lnTo>
                  <a:lnTo>
                    <a:pt x="1693" y="130"/>
                  </a:lnTo>
                  <a:lnTo>
                    <a:pt x="1686" y="124"/>
                  </a:lnTo>
                  <a:lnTo>
                    <a:pt x="1679" y="122"/>
                  </a:lnTo>
                  <a:lnTo>
                    <a:pt x="1674" y="120"/>
                  </a:lnTo>
                  <a:lnTo>
                    <a:pt x="1669" y="120"/>
                  </a:lnTo>
                  <a:lnTo>
                    <a:pt x="1663" y="123"/>
                  </a:lnTo>
                  <a:lnTo>
                    <a:pt x="1659" y="127"/>
                  </a:lnTo>
                  <a:lnTo>
                    <a:pt x="1657" y="131"/>
                  </a:lnTo>
                  <a:lnTo>
                    <a:pt x="1653" y="138"/>
                  </a:lnTo>
                  <a:lnTo>
                    <a:pt x="1647" y="153"/>
                  </a:lnTo>
                  <a:lnTo>
                    <a:pt x="1643" y="172"/>
                  </a:lnTo>
                  <a:lnTo>
                    <a:pt x="1639" y="195"/>
                  </a:lnTo>
                  <a:lnTo>
                    <a:pt x="1637" y="217"/>
                  </a:lnTo>
                  <a:lnTo>
                    <a:pt x="1634" y="243"/>
                  </a:lnTo>
                  <a:lnTo>
                    <a:pt x="1631" y="265"/>
                  </a:lnTo>
                  <a:lnTo>
                    <a:pt x="1627" y="288"/>
                  </a:lnTo>
                  <a:lnTo>
                    <a:pt x="1623" y="308"/>
                  </a:lnTo>
                  <a:lnTo>
                    <a:pt x="1621" y="317"/>
                  </a:lnTo>
                  <a:lnTo>
                    <a:pt x="1618" y="325"/>
                  </a:lnTo>
                  <a:lnTo>
                    <a:pt x="1614" y="332"/>
                  </a:lnTo>
                  <a:lnTo>
                    <a:pt x="1610" y="339"/>
                  </a:lnTo>
                  <a:lnTo>
                    <a:pt x="1606" y="343"/>
                  </a:lnTo>
                  <a:lnTo>
                    <a:pt x="1602" y="345"/>
                  </a:lnTo>
                  <a:lnTo>
                    <a:pt x="1597" y="347"/>
                  </a:lnTo>
                  <a:lnTo>
                    <a:pt x="1590" y="347"/>
                  </a:lnTo>
                  <a:lnTo>
                    <a:pt x="1566" y="352"/>
                  </a:lnTo>
                  <a:lnTo>
                    <a:pt x="1545" y="359"/>
                  </a:lnTo>
                  <a:lnTo>
                    <a:pt x="1526" y="365"/>
                  </a:lnTo>
                  <a:lnTo>
                    <a:pt x="1510" y="372"/>
                  </a:lnTo>
                  <a:lnTo>
                    <a:pt x="1497" y="380"/>
                  </a:lnTo>
                  <a:lnTo>
                    <a:pt x="1485" y="388"/>
                  </a:lnTo>
                  <a:lnTo>
                    <a:pt x="1476" y="396"/>
                  </a:lnTo>
                  <a:lnTo>
                    <a:pt x="1468" y="404"/>
                  </a:lnTo>
                  <a:lnTo>
                    <a:pt x="1461" y="413"/>
                  </a:lnTo>
                  <a:lnTo>
                    <a:pt x="1457" y="423"/>
                  </a:lnTo>
                  <a:lnTo>
                    <a:pt x="1453" y="432"/>
                  </a:lnTo>
                  <a:lnTo>
                    <a:pt x="1449" y="443"/>
                  </a:lnTo>
                  <a:lnTo>
                    <a:pt x="1444" y="463"/>
                  </a:lnTo>
                  <a:lnTo>
                    <a:pt x="1440" y="485"/>
                  </a:lnTo>
                  <a:lnTo>
                    <a:pt x="1437" y="505"/>
                  </a:lnTo>
                  <a:lnTo>
                    <a:pt x="1437" y="525"/>
                  </a:lnTo>
                  <a:lnTo>
                    <a:pt x="1438" y="548"/>
                  </a:lnTo>
                  <a:lnTo>
                    <a:pt x="1441" y="569"/>
                  </a:lnTo>
                  <a:lnTo>
                    <a:pt x="1450" y="615"/>
                  </a:lnTo>
                  <a:lnTo>
                    <a:pt x="1460" y="657"/>
                  </a:lnTo>
                  <a:lnTo>
                    <a:pt x="1464" y="679"/>
                  </a:lnTo>
                  <a:lnTo>
                    <a:pt x="1466" y="699"/>
                  </a:lnTo>
                  <a:lnTo>
                    <a:pt x="1468" y="716"/>
                  </a:lnTo>
                  <a:lnTo>
                    <a:pt x="1468" y="733"/>
                  </a:lnTo>
                  <a:lnTo>
                    <a:pt x="1466" y="741"/>
                  </a:lnTo>
                  <a:lnTo>
                    <a:pt x="1464" y="748"/>
                  </a:lnTo>
                  <a:lnTo>
                    <a:pt x="1461" y="754"/>
                  </a:lnTo>
                  <a:lnTo>
                    <a:pt x="1457" y="761"/>
                  </a:lnTo>
                  <a:lnTo>
                    <a:pt x="1453" y="766"/>
                  </a:lnTo>
                  <a:lnTo>
                    <a:pt x="1448" y="772"/>
                  </a:lnTo>
                  <a:lnTo>
                    <a:pt x="1441" y="777"/>
                  </a:lnTo>
                  <a:lnTo>
                    <a:pt x="1434" y="780"/>
                  </a:lnTo>
                  <a:lnTo>
                    <a:pt x="1422" y="810"/>
                  </a:lnTo>
                  <a:lnTo>
                    <a:pt x="1412" y="840"/>
                  </a:lnTo>
                  <a:lnTo>
                    <a:pt x="1402" y="868"/>
                  </a:lnTo>
                  <a:lnTo>
                    <a:pt x="1393" y="894"/>
                  </a:lnTo>
                  <a:lnTo>
                    <a:pt x="1385" y="920"/>
                  </a:lnTo>
                  <a:lnTo>
                    <a:pt x="1378" y="945"/>
                  </a:lnTo>
                  <a:lnTo>
                    <a:pt x="1376" y="968"/>
                  </a:lnTo>
                  <a:lnTo>
                    <a:pt x="1374" y="990"/>
                  </a:lnTo>
                  <a:lnTo>
                    <a:pt x="1373" y="1029"/>
                  </a:lnTo>
                  <a:lnTo>
                    <a:pt x="1373" y="1060"/>
                  </a:lnTo>
                  <a:lnTo>
                    <a:pt x="1374" y="1073"/>
                  </a:lnTo>
                  <a:lnTo>
                    <a:pt x="1377" y="1085"/>
                  </a:lnTo>
                  <a:lnTo>
                    <a:pt x="1381" y="1096"/>
                  </a:lnTo>
                  <a:lnTo>
                    <a:pt x="1386" y="1104"/>
                  </a:lnTo>
                  <a:lnTo>
                    <a:pt x="1390" y="1106"/>
                  </a:lnTo>
                  <a:lnTo>
                    <a:pt x="1394" y="1109"/>
                  </a:lnTo>
                  <a:lnTo>
                    <a:pt x="1400" y="1112"/>
                  </a:lnTo>
                  <a:lnTo>
                    <a:pt x="1406" y="1113"/>
                  </a:lnTo>
                  <a:lnTo>
                    <a:pt x="1420" y="1116"/>
                  </a:lnTo>
                  <a:lnTo>
                    <a:pt x="1437" y="1116"/>
                  </a:lnTo>
                  <a:lnTo>
                    <a:pt x="1458" y="1113"/>
                  </a:lnTo>
                  <a:lnTo>
                    <a:pt x="1484" y="1109"/>
                  </a:lnTo>
                  <a:lnTo>
                    <a:pt x="1514" y="1102"/>
                  </a:lnTo>
                  <a:lnTo>
                    <a:pt x="1549" y="1093"/>
                  </a:lnTo>
                  <a:lnTo>
                    <a:pt x="1564" y="1097"/>
                  </a:lnTo>
                  <a:lnTo>
                    <a:pt x="1578" y="1104"/>
                  </a:lnTo>
                  <a:lnTo>
                    <a:pt x="1591" y="1110"/>
                  </a:lnTo>
                  <a:lnTo>
                    <a:pt x="1603" y="1118"/>
                  </a:lnTo>
                  <a:lnTo>
                    <a:pt x="1615" y="1128"/>
                  </a:lnTo>
                  <a:lnTo>
                    <a:pt x="1626" y="1140"/>
                  </a:lnTo>
                  <a:lnTo>
                    <a:pt x="1637" y="1152"/>
                  </a:lnTo>
                  <a:lnTo>
                    <a:pt x="1645" y="1164"/>
                  </a:lnTo>
                  <a:lnTo>
                    <a:pt x="1654" y="1178"/>
                  </a:lnTo>
                  <a:lnTo>
                    <a:pt x="1661" y="1193"/>
                  </a:lnTo>
                  <a:lnTo>
                    <a:pt x="1669" y="1209"/>
                  </a:lnTo>
                  <a:lnTo>
                    <a:pt x="1674" y="1225"/>
                  </a:lnTo>
                  <a:lnTo>
                    <a:pt x="1679" y="1242"/>
                  </a:lnTo>
                  <a:lnTo>
                    <a:pt x="1685" y="1261"/>
                  </a:lnTo>
                  <a:lnTo>
                    <a:pt x="1689" y="1280"/>
                  </a:lnTo>
                  <a:lnTo>
                    <a:pt x="1693" y="1298"/>
                  </a:lnTo>
                  <a:lnTo>
                    <a:pt x="1695" y="1315"/>
                  </a:lnTo>
                  <a:lnTo>
                    <a:pt x="1695" y="1330"/>
                  </a:lnTo>
                  <a:lnTo>
                    <a:pt x="1693" y="1343"/>
                  </a:lnTo>
                  <a:lnTo>
                    <a:pt x="1690" y="1354"/>
                  </a:lnTo>
                  <a:lnTo>
                    <a:pt x="1685" y="1362"/>
                  </a:lnTo>
                  <a:lnTo>
                    <a:pt x="1679" y="1369"/>
                  </a:lnTo>
                  <a:lnTo>
                    <a:pt x="1673" y="1375"/>
                  </a:lnTo>
                  <a:lnTo>
                    <a:pt x="1665" y="1381"/>
                  </a:lnTo>
                  <a:lnTo>
                    <a:pt x="1649" y="1390"/>
                  </a:lnTo>
                  <a:lnTo>
                    <a:pt x="1634" y="1401"/>
                  </a:lnTo>
                  <a:lnTo>
                    <a:pt x="1627" y="1407"/>
                  </a:lnTo>
                  <a:lnTo>
                    <a:pt x="1622" y="1415"/>
                  </a:lnTo>
                  <a:lnTo>
                    <a:pt x="1618" y="1425"/>
                  </a:lnTo>
                  <a:lnTo>
                    <a:pt x="1614" y="1437"/>
                  </a:lnTo>
                  <a:lnTo>
                    <a:pt x="1614" y="1443"/>
                  </a:lnTo>
                  <a:lnTo>
                    <a:pt x="1615" y="1450"/>
                  </a:lnTo>
                  <a:lnTo>
                    <a:pt x="1617" y="1458"/>
                  </a:lnTo>
                  <a:lnTo>
                    <a:pt x="1618" y="1465"/>
                  </a:lnTo>
                  <a:lnTo>
                    <a:pt x="1625" y="1477"/>
                  </a:lnTo>
                  <a:lnTo>
                    <a:pt x="1633" y="1489"/>
                  </a:lnTo>
                  <a:lnTo>
                    <a:pt x="1642" y="1499"/>
                  </a:lnTo>
                  <a:lnTo>
                    <a:pt x="1654" y="1510"/>
                  </a:lnTo>
                  <a:lnTo>
                    <a:pt x="1665" y="1519"/>
                  </a:lnTo>
                  <a:lnTo>
                    <a:pt x="1678" y="1529"/>
                  </a:lnTo>
                  <a:lnTo>
                    <a:pt x="1702" y="1543"/>
                  </a:lnTo>
                  <a:lnTo>
                    <a:pt x="1723" y="1557"/>
                  </a:lnTo>
                  <a:lnTo>
                    <a:pt x="1731" y="1562"/>
                  </a:lnTo>
                  <a:lnTo>
                    <a:pt x="1737" y="1567"/>
                  </a:lnTo>
                  <a:lnTo>
                    <a:pt x="1741" y="1571"/>
                  </a:lnTo>
                  <a:lnTo>
                    <a:pt x="1741" y="1575"/>
                  </a:lnTo>
                  <a:lnTo>
                    <a:pt x="1727" y="1575"/>
                  </a:lnTo>
                  <a:lnTo>
                    <a:pt x="1714" y="1575"/>
                  </a:lnTo>
                  <a:lnTo>
                    <a:pt x="1701" y="1573"/>
                  </a:lnTo>
                  <a:lnTo>
                    <a:pt x="1687" y="1570"/>
                  </a:lnTo>
                  <a:lnTo>
                    <a:pt x="1674" y="1566"/>
                  </a:lnTo>
                  <a:lnTo>
                    <a:pt x="1662" y="1562"/>
                  </a:lnTo>
                  <a:lnTo>
                    <a:pt x="1650" y="1555"/>
                  </a:lnTo>
                  <a:lnTo>
                    <a:pt x="1638" y="1549"/>
                  </a:lnTo>
                  <a:lnTo>
                    <a:pt x="1629" y="1542"/>
                  </a:lnTo>
                  <a:lnTo>
                    <a:pt x="1619" y="1534"/>
                  </a:lnTo>
                  <a:lnTo>
                    <a:pt x="1611" y="1526"/>
                  </a:lnTo>
                  <a:lnTo>
                    <a:pt x="1603" y="1517"/>
                  </a:lnTo>
                  <a:lnTo>
                    <a:pt x="1598" y="1509"/>
                  </a:lnTo>
                  <a:lnTo>
                    <a:pt x="1594" y="1498"/>
                  </a:lnTo>
                  <a:lnTo>
                    <a:pt x="1591" y="1489"/>
                  </a:lnTo>
                  <a:lnTo>
                    <a:pt x="1590" y="1478"/>
                  </a:lnTo>
                  <a:lnTo>
                    <a:pt x="1591" y="1459"/>
                  </a:lnTo>
                  <a:lnTo>
                    <a:pt x="1594" y="1439"/>
                  </a:lnTo>
                  <a:lnTo>
                    <a:pt x="1598" y="1419"/>
                  </a:lnTo>
                  <a:lnTo>
                    <a:pt x="1603" y="1399"/>
                  </a:lnTo>
                  <a:lnTo>
                    <a:pt x="1621" y="1354"/>
                  </a:lnTo>
                  <a:lnTo>
                    <a:pt x="1645" y="1298"/>
                  </a:lnTo>
                  <a:lnTo>
                    <a:pt x="1634" y="1289"/>
                  </a:lnTo>
                  <a:lnTo>
                    <a:pt x="1625" y="1277"/>
                  </a:lnTo>
                  <a:lnTo>
                    <a:pt x="1618" y="1265"/>
                  </a:lnTo>
                  <a:lnTo>
                    <a:pt x="1610" y="1253"/>
                  </a:lnTo>
                  <a:lnTo>
                    <a:pt x="1598" y="1226"/>
                  </a:lnTo>
                  <a:lnTo>
                    <a:pt x="1585" y="1201"/>
                  </a:lnTo>
                  <a:lnTo>
                    <a:pt x="1577" y="1189"/>
                  </a:lnTo>
                  <a:lnTo>
                    <a:pt x="1568" y="1178"/>
                  </a:lnTo>
                  <a:lnTo>
                    <a:pt x="1557" y="1169"/>
                  </a:lnTo>
                  <a:lnTo>
                    <a:pt x="1545" y="1162"/>
                  </a:lnTo>
                  <a:lnTo>
                    <a:pt x="1538" y="1158"/>
                  </a:lnTo>
                  <a:lnTo>
                    <a:pt x="1530" y="1156"/>
                  </a:lnTo>
                  <a:lnTo>
                    <a:pt x="1522" y="1154"/>
                  </a:lnTo>
                  <a:lnTo>
                    <a:pt x="1513" y="1153"/>
                  </a:lnTo>
                  <a:lnTo>
                    <a:pt x="1504" y="1152"/>
                  </a:lnTo>
                  <a:lnTo>
                    <a:pt x="1493" y="1152"/>
                  </a:lnTo>
                  <a:lnTo>
                    <a:pt x="1482" y="1152"/>
                  </a:lnTo>
                  <a:lnTo>
                    <a:pt x="1470" y="1153"/>
                  </a:lnTo>
                  <a:lnTo>
                    <a:pt x="1450" y="1157"/>
                  </a:lnTo>
                  <a:lnTo>
                    <a:pt x="1434" y="1161"/>
                  </a:lnTo>
                  <a:lnTo>
                    <a:pt x="1418" y="1166"/>
                  </a:lnTo>
                  <a:lnTo>
                    <a:pt x="1406" y="1174"/>
                  </a:lnTo>
                  <a:lnTo>
                    <a:pt x="1401" y="1178"/>
                  </a:lnTo>
                  <a:lnTo>
                    <a:pt x="1396" y="1184"/>
                  </a:lnTo>
                  <a:lnTo>
                    <a:pt x="1390" y="1189"/>
                  </a:lnTo>
                  <a:lnTo>
                    <a:pt x="1386" y="1196"/>
                  </a:lnTo>
                  <a:lnTo>
                    <a:pt x="1378" y="1209"/>
                  </a:lnTo>
                  <a:lnTo>
                    <a:pt x="1373" y="1225"/>
                  </a:lnTo>
                  <a:lnTo>
                    <a:pt x="1369" y="1244"/>
                  </a:lnTo>
                  <a:lnTo>
                    <a:pt x="1366" y="1265"/>
                  </a:lnTo>
                  <a:lnTo>
                    <a:pt x="1365" y="1289"/>
                  </a:lnTo>
                  <a:lnTo>
                    <a:pt x="1366" y="1315"/>
                  </a:lnTo>
                  <a:lnTo>
                    <a:pt x="1368" y="1345"/>
                  </a:lnTo>
                  <a:lnTo>
                    <a:pt x="1370" y="1378"/>
                  </a:lnTo>
                  <a:lnTo>
                    <a:pt x="1374" y="1414"/>
                  </a:lnTo>
                  <a:lnTo>
                    <a:pt x="1380" y="1454"/>
                  </a:lnTo>
                  <a:lnTo>
                    <a:pt x="1341" y="1474"/>
                  </a:lnTo>
                  <a:lnTo>
                    <a:pt x="1314" y="1490"/>
                  </a:lnTo>
                  <a:lnTo>
                    <a:pt x="1305" y="1497"/>
                  </a:lnTo>
                  <a:lnTo>
                    <a:pt x="1297" y="1503"/>
                  </a:lnTo>
                  <a:lnTo>
                    <a:pt x="1290" y="1509"/>
                  </a:lnTo>
                  <a:lnTo>
                    <a:pt x="1286" y="1515"/>
                  </a:lnTo>
                  <a:lnTo>
                    <a:pt x="1274" y="1539"/>
                  </a:lnTo>
                  <a:lnTo>
                    <a:pt x="1260" y="1575"/>
                  </a:lnTo>
                  <a:lnTo>
                    <a:pt x="1250" y="1589"/>
                  </a:lnTo>
                  <a:lnTo>
                    <a:pt x="1242" y="1601"/>
                  </a:lnTo>
                  <a:lnTo>
                    <a:pt x="1234" y="1613"/>
                  </a:lnTo>
                  <a:lnTo>
                    <a:pt x="1225" y="1622"/>
                  </a:lnTo>
                  <a:lnTo>
                    <a:pt x="1217" y="1630"/>
                  </a:lnTo>
                  <a:lnTo>
                    <a:pt x="1208" y="1638"/>
                  </a:lnTo>
                  <a:lnTo>
                    <a:pt x="1200" y="1643"/>
                  </a:lnTo>
                  <a:lnTo>
                    <a:pt x="1192" y="1649"/>
                  </a:lnTo>
                  <a:lnTo>
                    <a:pt x="1174" y="1657"/>
                  </a:lnTo>
                  <a:lnTo>
                    <a:pt x="1158" y="1662"/>
                  </a:lnTo>
                  <a:lnTo>
                    <a:pt x="1142" y="1666"/>
                  </a:lnTo>
                  <a:lnTo>
                    <a:pt x="1128" y="1669"/>
                  </a:lnTo>
                  <a:lnTo>
                    <a:pt x="1113" y="1671"/>
                  </a:lnTo>
                  <a:lnTo>
                    <a:pt x="1100" y="1675"/>
                  </a:lnTo>
                  <a:lnTo>
                    <a:pt x="1086" y="1679"/>
                  </a:lnTo>
                  <a:lnTo>
                    <a:pt x="1074" y="1686"/>
                  </a:lnTo>
                  <a:lnTo>
                    <a:pt x="1068" y="1690"/>
                  </a:lnTo>
                  <a:lnTo>
                    <a:pt x="1062" y="1695"/>
                  </a:lnTo>
                  <a:lnTo>
                    <a:pt x="1057" y="1702"/>
                  </a:lnTo>
                  <a:lnTo>
                    <a:pt x="1053" y="1709"/>
                  </a:lnTo>
                  <a:lnTo>
                    <a:pt x="1048" y="1717"/>
                  </a:lnTo>
                  <a:lnTo>
                    <a:pt x="1044" y="1726"/>
                  </a:lnTo>
                  <a:lnTo>
                    <a:pt x="1040" y="1738"/>
                  </a:lnTo>
                  <a:lnTo>
                    <a:pt x="1037" y="1750"/>
                  </a:lnTo>
                  <a:lnTo>
                    <a:pt x="1020" y="1733"/>
                  </a:lnTo>
                  <a:lnTo>
                    <a:pt x="1001" y="1719"/>
                  </a:lnTo>
                  <a:lnTo>
                    <a:pt x="982" y="1709"/>
                  </a:lnTo>
                  <a:lnTo>
                    <a:pt x="965" y="1701"/>
                  </a:lnTo>
                  <a:lnTo>
                    <a:pt x="946" y="1693"/>
                  </a:lnTo>
                  <a:lnTo>
                    <a:pt x="928" y="1687"/>
                  </a:lnTo>
                  <a:lnTo>
                    <a:pt x="910" y="1683"/>
                  </a:lnTo>
                  <a:lnTo>
                    <a:pt x="894" y="1679"/>
                  </a:lnTo>
                  <a:lnTo>
                    <a:pt x="878" y="1675"/>
                  </a:lnTo>
                  <a:lnTo>
                    <a:pt x="865" y="1671"/>
                  </a:lnTo>
                  <a:lnTo>
                    <a:pt x="852" y="1666"/>
                  </a:lnTo>
                  <a:lnTo>
                    <a:pt x="841" y="1659"/>
                  </a:lnTo>
                  <a:lnTo>
                    <a:pt x="836" y="1657"/>
                  </a:lnTo>
                  <a:lnTo>
                    <a:pt x="832" y="1653"/>
                  </a:lnTo>
                  <a:lnTo>
                    <a:pt x="828" y="1647"/>
                  </a:lnTo>
                  <a:lnTo>
                    <a:pt x="825" y="1643"/>
                  </a:lnTo>
                  <a:lnTo>
                    <a:pt x="822" y="1638"/>
                  </a:lnTo>
                  <a:lnTo>
                    <a:pt x="821" y="1631"/>
                  </a:lnTo>
                  <a:lnTo>
                    <a:pt x="820" y="1625"/>
                  </a:lnTo>
                  <a:lnTo>
                    <a:pt x="820" y="1617"/>
                  </a:lnTo>
                  <a:lnTo>
                    <a:pt x="818" y="1609"/>
                  </a:lnTo>
                  <a:lnTo>
                    <a:pt x="816" y="1601"/>
                  </a:lnTo>
                  <a:lnTo>
                    <a:pt x="810" y="1593"/>
                  </a:lnTo>
                  <a:lnTo>
                    <a:pt x="805" y="1585"/>
                  </a:lnTo>
                  <a:lnTo>
                    <a:pt x="792" y="1570"/>
                  </a:lnTo>
                  <a:lnTo>
                    <a:pt x="781" y="1557"/>
                  </a:lnTo>
                  <a:lnTo>
                    <a:pt x="779" y="1551"/>
                  </a:lnTo>
                  <a:lnTo>
                    <a:pt x="777" y="1546"/>
                  </a:lnTo>
                  <a:lnTo>
                    <a:pt x="777" y="1543"/>
                  </a:lnTo>
                  <a:lnTo>
                    <a:pt x="777" y="1541"/>
                  </a:lnTo>
                  <a:lnTo>
                    <a:pt x="780" y="1539"/>
                  </a:lnTo>
                  <a:lnTo>
                    <a:pt x="781" y="1538"/>
                  </a:lnTo>
                  <a:lnTo>
                    <a:pt x="789" y="1535"/>
                  </a:lnTo>
                  <a:lnTo>
                    <a:pt x="801" y="1533"/>
                  </a:lnTo>
                  <a:lnTo>
                    <a:pt x="817" y="1533"/>
                  </a:lnTo>
                  <a:lnTo>
                    <a:pt x="837" y="1533"/>
                  </a:lnTo>
                  <a:lnTo>
                    <a:pt x="844" y="1534"/>
                  </a:lnTo>
                  <a:lnTo>
                    <a:pt x="850" y="1535"/>
                  </a:lnTo>
                  <a:lnTo>
                    <a:pt x="856" y="1538"/>
                  </a:lnTo>
                  <a:lnTo>
                    <a:pt x="860" y="1541"/>
                  </a:lnTo>
                  <a:lnTo>
                    <a:pt x="868" y="1547"/>
                  </a:lnTo>
                  <a:lnTo>
                    <a:pt x="874" y="1557"/>
                  </a:lnTo>
                  <a:lnTo>
                    <a:pt x="885" y="1579"/>
                  </a:lnTo>
                  <a:lnTo>
                    <a:pt x="893" y="1605"/>
                  </a:lnTo>
                  <a:lnTo>
                    <a:pt x="898" y="1617"/>
                  </a:lnTo>
                  <a:lnTo>
                    <a:pt x="904" y="1629"/>
                  </a:lnTo>
                  <a:lnTo>
                    <a:pt x="910" y="1641"/>
                  </a:lnTo>
                  <a:lnTo>
                    <a:pt x="918" y="1650"/>
                  </a:lnTo>
                  <a:lnTo>
                    <a:pt x="924" y="1655"/>
                  </a:lnTo>
                  <a:lnTo>
                    <a:pt x="929" y="1659"/>
                  </a:lnTo>
                  <a:lnTo>
                    <a:pt x="936" y="1662"/>
                  </a:lnTo>
                  <a:lnTo>
                    <a:pt x="942" y="1666"/>
                  </a:lnTo>
                  <a:lnTo>
                    <a:pt x="949" y="1669"/>
                  </a:lnTo>
                  <a:lnTo>
                    <a:pt x="957" y="1670"/>
                  </a:lnTo>
                  <a:lnTo>
                    <a:pt x="966" y="1671"/>
                  </a:lnTo>
                  <a:lnTo>
                    <a:pt x="976" y="1671"/>
                  </a:lnTo>
                  <a:lnTo>
                    <a:pt x="984" y="1670"/>
                  </a:lnTo>
                  <a:lnTo>
                    <a:pt x="992" y="1669"/>
                  </a:lnTo>
                  <a:lnTo>
                    <a:pt x="998" y="1665"/>
                  </a:lnTo>
                  <a:lnTo>
                    <a:pt x="1006" y="1661"/>
                  </a:lnTo>
                  <a:lnTo>
                    <a:pt x="1020" y="1650"/>
                  </a:lnTo>
                  <a:lnTo>
                    <a:pt x="1033" y="1637"/>
                  </a:lnTo>
                  <a:lnTo>
                    <a:pt x="1046" y="1619"/>
                  </a:lnTo>
                  <a:lnTo>
                    <a:pt x="1060" y="1601"/>
                  </a:lnTo>
                  <a:lnTo>
                    <a:pt x="1074" y="1581"/>
                  </a:lnTo>
                  <a:lnTo>
                    <a:pt x="1088" y="1558"/>
                  </a:lnTo>
                  <a:lnTo>
                    <a:pt x="1102" y="1535"/>
                  </a:lnTo>
                  <a:lnTo>
                    <a:pt x="1117" y="1511"/>
                  </a:lnTo>
                  <a:lnTo>
                    <a:pt x="1133" y="1489"/>
                  </a:lnTo>
                  <a:lnTo>
                    <a:pt x="1150" y="1465"/>
                  </a:lnTo>
                  <a:lnTo>
                    <a:pt x="1169" y="1442"/>
                  </a:lnTo>
                  <a:lnTo>
                    <a:pt x="1189" y="1421"/>
                  </a:lnTo>
                  <a:lnTo>
                    <a:pt x="1200" y="1410"/>
                  </a:lnTo>
                  <a:lnTo>
                    <a:pt x="1212" y="1401"/>
                  </a:lnTo>
                  <a:lnTo>
                    <a:pt x="1224" y="1391"/>
                  </a:lnTo>
                  <a:lnTo>
                    <a:pt x="1236" y="1382"/>
                  </a:lnTo>
                  <a:lnTo>
                    <a:pt x="1238" y="1366"/>
                  </a:lnTo>
                  <a:lnTo>
                    <a:pt x="1242" y="1351"/>
                  </a:lnTo>
                  <a:lnTo>
                    <a:pt x="1246" y="1339"/>
                  </a:lnTo>
                  <a:lnTo>
                    <a:pt x="1250" y="1329"/>
                  </a:lnTo>
                  <a:lnTo>
                    <a:pt x="1256" y="1319"/>
                  </a:lnTo>
                  <a:lnTo>
                    <a:pt x="1261" y="1311"/>
                  </a:lnTo>
                  <a:lnTo>
                    <a:pt x="1266" y="1305"/>
                  </a:lnTo>
                  <a:lnTo>
                    <a:pt x="1272" y="1301"/>
                  </a:lnTo>
                  <a:lnTo>
                    <a:pt x="1282" y="1293"/>
                  </a:lnTo>
                  <a:lnTo>
                    <a:pt x="1293" y="1288"/>
                  </a:lnTo>
                  <a:lnTo>
                    <a:pt x="1302" y="1285"/>
                  </a:lnTo>
                  <a:lnTo>
                    <a:pt x="1312" y="1281"/>
                  </a:lnTo>
                  <a:lnTo>
                    <a:pt x="1314" y="1280"/>
                  </a:lnTo>
                  <a:lnTo>
                    <a:pt x="1318" y="1277"/>
                  </a:lnTo>
                  <a:lnTo>
                    <a:pt x="1320" y="1274"/>
                  </a:lnTo>
                  <a:lnTo>
                    <a:pt x="1322" y="1272"/>
                  </a:lnTo>
                  <a:lnTo>
                    <a:pt x="1322" y="1266"/>
                  </a:lnTo>
                  <a:lnTo>
                    <a:pt x="1324" y="1261"/>
                  </a:lnTo>
                  <a:lnTo>
                    <a:pt x="1322" y="1254"/>
                  </a:lnTo>
                  <a:lnTo>
                    <a:pt x="1321" y="1246"/>
                  </a:lnTo>
                  <a:lnTo>
                    <a:pt x="1314" y="1226"/>
                  </a:lnTo>
                  <a:lnTo>
                    <a:pt x="1304" y="1198"/>
                  </a:lnTo>
                  <a:lnTo>
                    <a:pt x="1288" y="1164"/>
                  </a:lnTo>
                  <a:lnTo>
                    <a:pt x="1265" y="1117"/>
                  </a:lnTo>
                  <a:lnTo>
                    <a:pt x="1260" y="1106"/>
                  </a:lnTo>
                  <a:lnTo>
                    <a:pt x="1256" y="1094"/>
                  </a:lnTo>
                  <a:lnTo>
                    <a:pt x="1253" y="1082"/>
                  </a:lnTo>
                  <a:lnTo>
                    <a:pt x="1252" y="1069"/>
                  </a:lnTo>
                  <a:lnTo>
                    <a:pt x="1250" y="1056"/>
                  </a:lnTo>
                  <a:lnTo>
                    <a:pt x="1249" y="1041"/>
                  </a:lnTo>
                  <a:lnTo>
                    <a:pt x="1250" y="1026"/>
                  </a:lnTo>
                  <a:lnTo>
                    <a:pt x="1252" y="1012"/>
                  </a:lnTo>
                  <a:lnTo>
                    <a:pt x="1256" y="981"/>
                  </a:lnTo>
                  <a:lnTo>
                    <a:pt x="1262" y="949"/>
                  </a:lnTo>
                  <a:lnTo>
                    <a:pt x="1272" y="916"/>
                  </a:lnTo>
                  <a:lnTo>
                    <a:pt x="1282" y="884"/>
                  </a:lnTo>
                  <a:lnTo>
                    <a:pt x="1294" y="850"/>
                  </a:lnTo>
                  <a:lnTo>
                    <a:pt x="1308" y="818"/>
                  </a:lnTo>
                  <a:lnTo>
                    <a:pt x="1322" y="786"/>
                  </a:lnTo>
                  <a:lnTo>
                    <a:pt x="1336" y="756"/>
                  </a:lnTo>
                  <a:lnTo>
                    <a:pt x="1362" y="700"/>
                  </a:lnTo>
                  <a:lnTo>
                    <a:pt x="1386" y="653"/>
                  </a:lnTo>
                  <a:lnTo>
                    <a:pt x="1394" y="633"/>
                  </a:lnTo>
                  <a:lnTo>
                    <a:pt x="1398" y="617"/>
                  </a:lnTo>
                  <a:lnTo>
                    <a:pt x="1401" y="603"/>
                  </a:lnTo>
                  <a:lnTo>
                    <a:pt x="1400" y="589"/>
                  </a:lnTo>
                  <a:lnTo>
                    <a:pt x="1397" y="577"/>
                  </a:lnTo>
                  <a:lnTo>
                    <a:pt x="1393" y="568"/>
                  </a:lnTo>
                  <a:lnTo>
                    <a:pt x="1386" y="559"/>
                  </a:lnTo>
                  <a:lnTo>
                    <a:pt x="1381" y="548"/>
                  </a:lnTo>
                  <a:lnTo>
                    <a:pt x="1374" y="539"/>
                  </a:lnTo>
                  <a:lnTo>
                    <a:pt x="1368" y="528"/>
                  </a:lnTo>
                  <a:lnTo>
                    <a:pt x="1362" y="516"/>
                  </a:lnTo>
                  <a:lnTo>
                    <a:pt x="1358" y="503"/>
                  </a:lnTo>
                  <a:lnTo>
                    <a:pt x="1356" y="488"/>
                  </a:lnTo>
                  <a:lnTo>
                    <a:pt x="1354" y="469"/>
                  </a:lnTo>
                  <a:lnTo>
                    <a:pt x="1357" y="449"/>
                  </a:lnTo>
                  <a:lnTo>
                    <a:pt x="1362" y="425"/>
                  </a:lnTo>
                  <a:lnTo>
                    <a:pt x="1369" y="405"/>
                  </a:lnTo>
                  <a:lnTo>
                    <a:pt x="1376" y="389"/>
                  </a:lnTo>
                  <a:lnTo>
                    <a:pt x="1384" y="376"/>
                  </a:lnTo>
                  <a:lnTo>
                    <a:pt x="1392" y="367"/>
                  </a:lnTo>
                  <a:lnTo>
                    <a:pt x="1400" y="359"/>
                  </a:lnTo>
                  <a:lnTo>
                    <a:pt x="1409" y="353"/>
                  </a:lnTo>
                  <a:lnTo>
                    <a:pt x="1417" y="348"/>
                  </a:lnTo>
                  <a:lnTo>
                    <a:pt x="1426" y="343"/>
                  </a:lnTo>
                  <a:lnTo>
                    <a:pt x="1434" y="337"/>
                  </a:lnTo>
                  <a:lnTo>
                    <a:pt x="1444" y="329"/>
                  </a:lnTo>
                  <a:lnTo>
                    <a:pt x="1452" y="321"/>
                  </a:lnTo>
                  <a:lnTo>
                    <a:pt x="1461" y="309"/>
                  </a:lnTo>
                  <a:lnTo>
                    <a:pt x="1469" y="293"/>
                  </a:lnTo>
                  <a:lnTo>
                    <a:pt x="1478" y="275"/>
                  </a:lnTo>
                  <a:lnTo>
                    <a:pt x="1486" y="249"/>
                  </a:lnTo>
                  <a:lnTo>
                    <a:pt x="1494" y="220"/>
                  </a:lnTo>
                  <a:lnTo>
                    <a:pt x="1497" y="204"/>
                  </a:lnTo>
                  <a:lnTo>
                    <a:pt x="1498" y="189"/>
                  </a:lnTo>
                  <a:lnTo>
                    <a:pt x="1500" y="176"/>
                  </a:lnTo>
                  <a:lnTo>
                    <a:pt x="1500" y="164"/>
                  </a:lnTo>
                  <a:lnTo>
                    <a:pt x="1497" y="152"/>
                  </a:lnTo>
                  <a:lnTo>
                    <a:pt x="1494" y="143"/>
                  </a:lnTo>
                  <a:lnTo>
                    <a:pt x="1490" y="132"/>
                  </a:lnTo>
                  <a:lnTo>
                    <a:pt x="1485" y="124"/>
                  </a:lnTo>
                  <a:lnTo>
                    <a:pt x="1477" y="116"/>
                  </a:lnTo>
                  <a:lnTo>
                    <a:pt x="1469" y="108"/>
                  </a:lnTo>
                  <a:lnTo>
                    <a:pt x="1458" y="100"/>
                  </a:lnTo>
                  <a:lnTo>
                    <a:pt x="1446" y="94"/>
                  </a:lnTo>
                  <a:lnTo>
                    <a:pt x="1417" y="79"/>
                  </a:lnTo>
                  <a:lnTo>
                    <a:pt x="1380" y="64"/>
                  </a:lnTo>
                  <a:lnTo>
                    <a:pt x="1362" y="55"/>
                  </a:lnTo>
                  <a:lnTo>
                    <a:pt x="1346" y="46"/>
                  </a:lnTo>
                  <a:lnTo>
                    <a:pt x="1332" y="36"/>
                  </a:lnTo>
                  <a:lnTo>
                    <a:pt x="1320" y="27"/>
                  </a:lnTo>
                  <a:lnTo>
                    <a:pt x="1298" y="12"/>
                  </a:lnTo>
                  <a:lnTo>
                    <a:pt x="1282" y="3"/>
                  </a:lnTo>
                  <a:lnTo>
                    <a:pt x="1274" y="0"/>
                  </a:lnTo>
                  <a:lnTo>
                    <a:pt x="1266" y="0"/>
                  </a:lnTo>
                  <a:lnTo>
                    <a:pt x="1258" y="3"/>
                  </a:lnTo>
                  <a:lnTo>
                    <a:pt x="1252" y="8"/>
                  </a:lnTo>
                  <a:lnTo>
                    <a:pt x="1242" y="18"/>
                  </a:lnTo>
                  <a:lnTo>
                    <a:pt x="1233" y="30"/>
                  </a:lnTo>
                  <a:lnTo>
                    <a:pt x="1222" y="44"/>
                  </a:lnTo>
                  <a:lnTo>
                    <a:pt x="1212" y="64"/>
                  </a:lnTo>
                  <a:lnTo>
                    <a:pt x="1201" y="87"/>
                  </a:lnTo>
                  <a:lnTo>
                    <a:pt x="1185" y="126"/>
                  </a:lnTo>
                  <a:lnTo>
                    <a:pt x="1176" y="148"/>
                  </a:lnTo>
                  <a:lnTo>
                    <a:pt x="1165" y="173"/>
                  </a:lnTo>
                  <a:lnTo>
                    <a:pt x="1152" y="199"/>
                  </a:lnTo>
                  <a:lnTo>
                    <a:pt x="1137" y="225"/>
                  </a:lnTo>
                  <a:lnTo>
                    <a:pt x="1121" y="252"/>
                  </a:lnTo>
                  <a:lnTo>
                    <a:pt x="1101" y="276"/>
                  </a:lnTo>
                  <a:lnTo>
                    <a:pt x="1090" y="288"/>
                  </a:lnTo>
                  <a:lnTo>
                    <a:pt x="1080" y="300"/>
                  </a:lnTo>
                  <a:lnTo>
                    <a:pt x="1068" y="311"/>
                  </a:lnTo>
                  <a:lnTo>
                    <a:pt x="1056" y="320"/>
                  </a:lnTo>
                  <a:lnTo>
                    <a:pt x="1042" y="329"/>
                  </a:lnTo>
                  <a:lnTo>
                    <a:pt x="1028" y="337"/>
                  </a:lnTo>
                  <a:lnTo>
                    <a:pt x="1013" y="345"/>
                  </a:lnTo>
                  <a:lnTo>
                    <a:pt x="998" y="352"/>
                  </a:lnTo>
                  <a:lnTo>
                    <a:pt x="982" y="357"/>
                  </a:lnTo>
                  <a:lnTo>
                    <a:pt x="965" y="361"/>
                  </a:lnTo>
                  <a:lnTo>
                    <a:pt x="946" y="364"/>
                  </a:lnTo>
                  <a:lnTo>
                    <a:pt x="928" y="365"/>
                  </a:lnTo>
                  <a:lnTo>
                    <a:pt x="917" y="375"/>
                  </a:lnTo>
                  <a:lnTo>
                    <a:pt x="909" y="385"/>
                  </a:lnTo>
                  <a:lnTo>
                    <a:pt x="902" y="395"/>
                  </a:lnTo>
                  <a:lnTo>
                    <a:pt x="896" y="404"/>
                  </a:lnTo>
                  <a:lnTo>
                    <a:pt x="892" y="412"/>
                  </a:lnTo>
                  <a:lnTo>
                    <a:pt x="889" y="420"/>
                  </a:lnTo>
                  <a:lnTo>
                    <a:pt x="888" y="428"/>
                  </a:lnTo>
                  <a:lnTo>
                    <a:pt x="886" y="436"/>
                  </a:lnTo>
                  <a:lnTo>
                    <a:pt x="888" y="443"/>
                  </a:lnTo>
                  <a:lnTo>
                    <a:pt x="888" y="449"/>
                  </a:lnTo>
                  <a:lnTo>
                    <a:pt x="890" y="456"/>
                  </a:lnTo>
                  <a:lnTo>
                    <a:pt x="892" y="463"/>
                  </a:lnTo>
                  <a:lnTo>
                    <a:pt x="898" y="475"/>
                  </a:lnTo>
                  <a:lnTo>
                    <a:pt x="905" y="485"/>
                  </a:lnTo>
                  <a:lnTo>
                    <a:pt x="913" y="497"/>
                  </a:lnTo>
                  <a:lnTo>
                    <a:pt x="920" y="507"/>
                  </a:lnTo>
                  <a:lnTo>
                    <a:pt x="924" y="517"/>
                  </a:lnTo>
                  <a:lnTo>
                    <a:pt x="926" y="528"/>
                  </a:lnTo>
                  <a:lnTo>
                    <a:pt x="926" y="533"/>
                  </a:lnTo>
                  <a:lnTo>
                    <a:pt x="925" y="539"/>
                  </a:lnTo>
                  <a:lnTo>
                    <a:pt x="922" y="545"/>
                  </a:lnTo>
                  <a:lnTo>
                    <a:pt x="920" y="551"/>
                  </a:lnTo>
                  <a:lnTo>
                    <a:pt x="914" y="556"/>
                  </a:lnTo>
                  <a:lnTo>
                    <a:pt x="909" y="563"/>
                  </a:lnTo>
                  <a:lnTo>
                    <a:pt x="901" y="569"/>
                  </a:lnTo>
                  <a:lnTo>
                    <a:pt x="892" y="576"/>
                  </a:lnTo>
                  <a:lnTo>
                    <a:pt x="890" y="588"/>
                  </a:lnTo>
                  <a:lnTo>
                    <a:pt x="886" y="599"/>
                  </a:lnTo>
                  <a:lnTo>
                    <a:pt x="884" y="611"/>
                  </a:lnTo>
                  <a:lnTo>
                    <a:pt x="878" y="621"/>
                  </a:lnTo>
                  <a:lnTo>
                    <a:pt x="869" y="641"/>
                  </a:lnTo>
                  <a:lnTo>
                    <a:pt x="857" y="659"/>
                  </a:lnTo>
                  <a:lnTo>
                    <a:pt x="832" y="691"/>
                  </a:lnTo>
                  <a:lnTo>
                    <a:pt x="808" y="719"/>
                  </a:lnTo>
                  <a:lnTo>
                    <a:pt x="799" y="730"/>
                  </a:lnTo>
                  <a:lnTo>
                    <a:pt x="791" y="744"/>
                  </a:lnTo>
                  <a:lnTo>
                    <a:pt x="788" y="749"/>
                  </a:lnTo>
                  <a:lnTo>
                    <a:pt x="787" y="754"/>
                  </a:lnTo>
                  <a:lnTo>
                    <a:pt x="785" y="761"/>
                  </a:lnTo>
                  <a:lnTo>
                    <a:pt x="785" y="766"/>
                  </a:lnTo>
                  <a:lnTo>
                    <a:pt x="787" y="773"/>
                  </a:lnTo>
                  <a:lnTo>
                    <a:pt x="789" y="778"/>
                  </a:lnTo>
                  <a:lnTo>
                    <a:pt x="792" y="785"/>
                  </a:lnTo>
                  <a:lnTo>
                    <a:pt x="797" y="790"/>
                  </a:lnTo>
                  <a:lnTo>
                    <a:pt x="804" y="797"/>
                  </a:lnTo>
                  <a:lnTo>
                    <a:pt x="812" y="804"/>
                  </a:lnTo>
                  <a:lnTo>
                    <a:pt x="821" y="809"/>
                  </a:lnTo>
                  <a:lnTo>
                    <a:pt x="832" y="816"/>
                  </a:lnTo>
                  <a:lnTo>
                    <a:pt x="845" y="825"/>
                  </a:lnTo>
                  <a:lnTo>
                    <a:pt x="856" y="833"/>
                  </a:lnTo>
                  <a:lnTo>
                    <a:pt x="864" y="844"/>
                  </a:lnTo>
                  <a:lnTo>
                    <a:pt x="870" y="853"/>
                  </a:lnTo>
                  <a:lnTo>
                    <a:pt x="876" y="864"/>
                  </a:lnTo>
                  <a:lnTo>
                    <a:pt x="880" y="876"/>
                  </a:lnTo>
                  <a:lnTo>
                    <a:pt x="882" y="886"/>
                  </a:lnTo>
                  <a:lnTo>
                    <a:pt x="884" y="898"/>
                  </a:lnTo>
                  <a:lnTo>
                    <a:pt x="888" y="921"/>
                  </a:lnTo>
                  <a:lnTo>
                    <a:pt x="890" y="944"/>
                  </a:lnTo>
                  <a:lnTo>
                    <a:pt x="894" y="956"/>
                  </a:lnTo>
                  <a:lnTo>
                    <a:pt x="898" y="965"/>
                  </a:lnTo>
                  <a:lnTo>
                    <a:pt x="902" y="976"/>
                  </a:lnTo>
                  <a:lnTo>
                    <a:pt x="910" y="985"/>
                  </a:lnTo>
                  <a:lnTo>
                    <a:pt x="910" y="990"/>
                  </a:lnTo>
                  <a:lnTo>
                    <a:pt x="913" y="1004"/>
                  </a:lnTo>
                  <a:lnTo>
                    <a:pt x="914" y="1024"/>
                  </a:lnTo>
                  <a:lnTo>
                    <a:pt x="913" y="1046"/>
                  </a:lnTo>
                  <a:lnTo>
                    <a:pt x="912" y="1057"/>
                  </a:lnTo>
                  <a:lnTo>
                    <a:pt x="909" y="1069"/>
                  </a:lnTo>
                  <a:lnTo>
                    <a:pt x="905" y="1080"/>
                  </a:lnTo>
                  <a:lnTo>
                    <a:pt x="900" y="1089"/>
                  </a:lnTo>
                  <a:lnTo>
                    <a:pt x="893" y="1097"/>
                  </a:lnTo>
                  <a:lnTo>
                    <a:pt x="885" y="1104"/>
                  </a:lnTo>
                  <a:lnTo>
                    <a:pt x="880" y="1106"/>
                  </a:lnTo>
                  <a:lnTo>
                    <a:pt x="874" y="1109"/>
                  </a:lnTo>
                  <a:lnTo>
                    <a:pt x="868" y="1110"/>
                  </a:lnTo>
                  <a:lnTo>
                    <a:pt x="862" y="1112"/>
                  </a:lnTo>
                  <a:lnTo>
                    <a:pt x="854" y="1112"/>
                  </a:lnTo>
                  <a:lnTo>
                    <a:pt x="846" y="1112"/>
                  </a:lnTo>
                  <a:lnTo>
                    <a:pt x="838" y="1109"/>
                  </a:lnTo>
                  <a:lnTo>
                    <a:pt x="832" y="1106"/>
                  </a:lnTo>
                  <a:lnTo>
                    <a:pt x="824" y="1102"/>
                  </a:lnTo>
                  <a:lnTo>
                    <a:pt x="817" y="1097"/>
                  </a:lnTo>
                  <a:lnTo>
                    <a:pt x="809" y="1090"/>
                  </a:lnTo>
                  <a:lnTo>
                    <a:pt x="803" y="1084"/>
                  </a:lnTo>
                  <a:lnTo>
                    <a:pt x="788" y="1066"/>
                  </a:lnTo>
                  <a:lnTo>
                    <a:pt x="775" y="1046"/>
                  </a:lnTo>
                  <a:lnTo>
                    <a:pt x="761" y="1024"/>
                  </a:lnTo>
                  <a:lnTo>
                    <a:pt x="748" y="1000"/>
                  </a:lnTo>
                  <a:lnTo>
                    <a:pt x="720" y="945"/>
                  </a:lnTo>
                  <a:lnTo>
                    <a:pt x="692" y="886"/>
                  </a:lnTo>
                  <a:lnTo>
                    <a:pt x="679" y="858"/>
                  </a:lnTo>
                  <a:lnTo>
                    <a:pt x="664" y="829"/>
                  </a:lnTo>
                  <a:lnTo>
                    <a:pt x="649" y="801"/>
                  </a:lnTo>
                  <a:lnTo>
                    <a:pt x="633" y="774"/>
                  </a:lnTo>
                  <a:lnTo>
                    <a:pt x="625" y="786"/>
                  </a:lnTo>
                  <a:lnTo>
                    <a:pt x="615" y="798"/>
                  </a:lnTo>
                  <a:lnTo>
                    <a:pt x="604" y="809"/>
                  </a:lnTo>
                  <a:lnTo>
                    <a:pt x="593" y="820"/>
                  </a:lnTo>
                  <a:lnTo>
                    <a:pt x="583" y="830"/>
                  </a:lnTo>
                  <a:lnTo>
                    <a:pt x="575" y="842"/>
                  </a:lnTo>
                  <a:lnTo>
                    <a:pt x="572" y="849"/>
                  </a:lnTo>
                  <a:lnTo>
                    <a:pt x="569" y="856"/>
                  </a:lnTo>
                  <a:lnTo>
                    <a:pt x="568" y="862"/>
                  </a:lnTo>
                  <a:lnTo>
                    <a:pt x="567" y="870"/>
                  </a:lnTo>
                  <a:lnTo>
                    <a:pt x="568" y="878"/>
                  </a:lnTo>
                  <a:lnTo>
                    <a:pt x="569" y="885"/>
                  </a:lnTo>
                  <a:lnTo>
                    <a:pt x="572" y="893"/>
                  </a:lnTo>
                  <a:lnTo>
                    <a:pt x="575" y="900"/>
                  </a:lnTo>
                  <a:lnTo>
                    <a:pt x="583" y="913"/>
                  </a:lnTo>
                  <a:lnTo>
                    <a:pt x="591" y="926"/>
                  </a:lnTo>
                  <a:lnTo>
                    <a:pt x="600" y="940"/>
                  </a:lnTo>
                  <a:lnTo>
                    <a:pt x="608" y="956"/>
                  </a:lnTo>
                  <a:lnTo>
                    <a:pt x="611" y="964"/>
                  </a:lnTo>
                  <a:lnTo>
                    <a:pt x="613" y="972"/>
                  </a:lnTo>
                  <a:lnTo>
                    <a:pt x="615" y="981"/>
                  </a:lnTo>
                  <a:lnTo>
                    <a:pt x="615" y="990"/>
                  </a:lnTo>
                  <a:lnTo>
                    <a:pt x="615" y="1004"/>
                  </a:lnTo>
                  <a:lnTo>
                    <a:pt x="612" y="1014"/>
                  </a:lnTo>
                  <a:lnTo>
                    <a:pt x="609" y="1025"/>
                  </a:lnTo>
                  <a:lnTo>
                    <a:pt x="605" y="1033"/>
                  </a:lnTo>
                  <a:lnTo>
                    <a:pt x="595" y="1049"/>
                  </a:lnTo>
                  <a:lnTo>
                    <a:pt x="581" y="1062"/>
                  </a:lnTo>
                  <a:lnTo>
                    <a:pt x="569" y="1074"/>
                  </a:lnTo>
                  <a:lnTo>
                    <a:pt x="559" y="1088"/>
                  </a:lnTo>
                  <a:lnTo>
                    <a:pt x="555" y="1096"/>
                  </a:lnTo>
                  <a:lnTo>
                    <a:pt x="552" y="1104"/>
                  </a:lnTo>
                  <a:lnTo>
                    <a:pt x="549" y="1113"/>
                  </a:lnTo>
                  <a:lnTo>
                    <a:pt x="549" y="1124"/>
                  </a:lnTo>
                  <a:lnTo>
                    <a:pt x="549" y="1128"/>
                  </a:lnTo>
                  <a:lnTo>
                    <a:pt x="551" y="1132"/>
                  </a:lnTo>
                  <a:lnTo>
                    <a:pt x="553" y="1137"/>
                  </a:lnTo>
                  <a:lnTo>
                    <a:pt x="556" y="1141"/>
                  </a:lnTo>
                  <a:lnTo>
                    <a:pt x="563" y="1149"/>
                  </a:lnTo>
                  <a:lnTo>
                    <a:pt x="569" y="1158"/>
                  </a:lnTo>
                  <a:lnTo>
                    <a:pt x="577" y="1168"/>
                  </a:lnTo>
                  <a:lnTo>
                    <a:pt x="584" y="1177"/>
                  </a:lnTo>
                  <a:lnTo>
                    <a:pt x="587" y="1184"/>
                  </a:lnTo>
                  <a:lnTo>
                    <a:pt x="589" y="1189"/>
                  </a:lnTo>
                  <a:lnTo>
                    <a:pt x="591" y="1196"/>
                  </a:lnTo>
                  <a:lnTo>
                    <a:pt x="591" y="1202"/>
                  </a:lnTo>
                  <a:lnTo>
                    <a:pt x="591" y="1212"/>
                  </a:lnTo>
                  <a:lnTo>
                    <a:pt x="589" y="1221"/>
                  </a:lnTo>
                  <a:lnTo>
                    <a:pt x="587" y="1232"/>
                  </a:lnTo>
                  <a:lnTo>
                    <a:pt x="584" y="1240"/>
                  </a:lnTo>
                  <a:lnTo>
                    <a:pt x="579" y="1249"/>
                  </a:lnTo>
                  <a:lnTo>
                    <a:pt x="575" y="1258"/>
                  </a:lnTo>
                  <a:lnTo>
                    <a:pt x="569" y="1266"/>
                  </a:lnTo>
                  <a:lnTo>
                    <a:pt x="563" y="1274"/>
                  </a:lnTo>
                  <a:lnTo>
                    <a:pt x="548" y="1290"/>
                  </a:lnTo>
                  <a:lnTo>
                    <a:pt x="532" y="1304"/>
                  </a:lnTo>
                  <a:lnTo>
                    <a:pt x="513" y="1317"/>
                  </a:lnTo>
                  <a:lnTo>
                    <a:pt x="495" y="1330"/>
                  </a:lnTo>
                  <a:lnTo>
                    <a:pt x="475" y="1341"/>
                  </a:lnTo>
                  <a:lnTo>
                    <a:pt x="453" y="1351"/>
                  </a:lnTo>
                  <a:lnTo>
                    <a:pt x="433" y="1361"/>
                  </a:lnTo>
                  <a:lnTo>
                    <a:pt x="413" y="1369"/>
                  </a:lnTo>
                  <a:lnTo>
                    <a:pt x="376" y="1383"/>
                  </a:lnTo>
                  <a:lnTo>
                    <a:pt x="344" y="1394"/>
                  </a:lnTo>
                  <a:lnTo>
                    <a:pt x="321" y="1402"/>
                  </a:lnTo>
                  <a:lnTo>
                    <a:pt x="300" y="1411"/>
                  </a:lnTo>
                  <a:lnTo>
                    <a:pt x="279" y="1421"/>
                  </a:lnTo>
                  <a:lnTo>
                    <a:pt x="260" y="1430"/>
                  </a:lnTo>
                  <a:lnTo>
                    <a:pt x="224" y="1449"/>
                  </a:lnTo>
                  <a:lnTo>
                    <a:pt x="189" y="1470"/>
                  </a:lnTo>
                  <a:lnTo>
                    <a:pt x="156" y="1490"/>
                  </a:lnTo>
                  <a:lnTo>
                    <a:pt x="123" y="1510"/>
                  </a:lnTo>
                  <a:lnTo>
                    <a:pt x="105" y="1519"/>
                  </a:lnTo>
                  <a:lnTo>
                    <a:pt x="88" y="1527"/>
                  </a:lnTo>
                  <a:lnTo>
                    <a:pt x="68" y="1537"/>
                  </a:lnTo>
                  <a:lnTo>
                    <a:pt x="49" y="1545"/>
                  </a:lnTo>
                  <a:lnTo>
                    <a:pt x="53" y="1555"/>
                  </a:lnTo>
                  <a:lnTo>
                    <a:pt x="57" y="1563"/>
                  </a:lnTo>
                  <a:lnTo>
                    <a:pt x="60" y="1570"/>
                  </a:lnTo>
                  <a:lnTo>
                    <a:pt x="61" y="1581"/>
                  </a:lnTo>
                  <a:lnTo>
                    <a:pt x="61" y="1613"/>
                  </a:lnTo>
                  <a:lnTo>
                    <a:pt x="61" y="1630"/>
                  </a:lnTo>
                  <a:lnTo>
                    <a:pt x="61" y="1647"/>
                  </a:lnTo>
                  <a:lnTo>
                    <a:pt x="61" y="1671"/>
                  </a:lnTo>
                  <a:lnTo>
                    <a:pt x="60" y="1683"/>
                  </a:lnTo>
                  <a:lnTo>
                    <a:pt x="59" y="1694"/>
                  </a:lnTo>
                  <a:lnTo>
                    <a:pt x="55" y="1705"/>
                  </a:lnTo>
                  <a:lnTo>
                    <a:pt x="52" y="1714"/>
                  </a:lnTo>
                  <a:lnTo>
                    <a:pt x="42" y="1733"/>
                  </a:lnTo>
                  <a:lnTo>
                    <a:pt x="31" y="1749"/>
                  </a:lnTo>
                  <a:lnTo>
                    <a:pt x="20" y="1765"/>
                  </a:lnTo>
                  <a:lnTo>
                    <a:pt x="11" y="1782"/>
                  </a:lnTo>
                  <a:lnTo>
                    <a:pt x="7" y="1791"/>
                  </a:lnTo>
                  <a:lnTo>
                    <a:pt x="3" y="1801"/>
                  </a:lnTo>
                  <a:lnTo>
                    <a:pt x="2" y="1811"/>
                  </a:lnTo>
                  <a:lnTo>
                    <a:pt x="0" y="1822"/>
                  </a:lnTo>
                  <a:lnTo>
                    <a:pt x="2" y="1830"/>
                  </a:lnTo>
                  <a:lnTo>
                    <a:pt x="2" y="1837"/>
                  </a:lnTo>
                  <a:lnTo>
                    <a:pt x="4" y="1843"/>
                  </a:lnTo>
                  <a:lnTo>
                    <a:pt x="6" y="1849"/>
                  </a:lnTo>
                  <a:lnTo>
                    <a:pt x="12" y="1859"/>
                  </a:lnTo>
                  <a:lnTo>
                    <a:pt x="20" y="1869"/>
                  </a:lnTo>
                  <a:lnTo>
                    <a:pt x="28" y="1875"/>
                  </a:lnTo>
                  <a:lnTo>
                    <a:pt x="39" y="1881"/>
                  </a:lnTo>
                  <a:lnTo>
                    <a:pt x="49" y="1886"/>
                  </a:lnTo>
                  <a:lnTo>
                    <a:pt x="61" y="1889"/>
                  </a:lnTo>
                  <a:lnTo>
                    <a:pt x="61" y="1899"/>
                  </a:lnTo>
                  <a:lnTo>
                    <a:pt x="63" y="1908"/>
                  </a:lnTo>
                  <a:lnTo>
                    <a:pt x="65" y="1916"/>
                  </a:lnTo>
                  <a:lnTo>
                    <a:pt x="69" y="1923"/>
                  </a:lnTo>
                  <a:lnTo>
                    <a:pt x="73" y="1930"/>
                  </a:lnTo>
                  <a:lnTo>
                    <a:pt x="79" y="1935"/>
                  </a:lnTo>
                  <a:lnTo>
                    <a:pt x="85" y="1940"/>
                  </a:lnTo>
                  <a:lnTo>
                    <a:pt x="92" y="1943"/>
                  </a:lnTo>
                  <a:lnTo>
                    <a:pt x="99" y="1947"/>
                  </a:lnTo>
                  <a:lnTo>
                    <a:pt x="107" y="1950"/>
                  </a:lnTo>
                  <a:lnTo>
                    <a:pt x="116" y="1951"/>
                  </a:lnTo>
                  <a:lnTo>
                    <a:pt x="124" y="1952"/>
                  </a:lnTo>
                  <a:lnTo>
                    <a:pt x="143" y="1954"/>
                  </a:lnTo>
                  <a:lnTo>
                    <a:pt x="163" y="1954"/>
                  </a:lnTo>
                  <a:lnTo>
                    <a:pt x="207" y="1954"/>
                  </a:lnTo>
                  <a:lnTo>
                    <a:pt x="248" y="1954"/>
                  </a:lnTo>
                  <a:lnTo>
                    <a:pt x="284" y="1954"/>
                  </a:lnTo>
                  <a:lnTo>
                    <a:pt x="313" y="1954"/>
                  </a:lnTo>
                  <a:lnTo>
                    <a:pt x="321" y="1955"/>
                  </a:lnTo>
                  <a:lnTo>
                    <a:pt x="329" y="1956"/>
                  </a:lnTo>
                  <a:lnTo>
                    <a:pt x="336" y="1959"/>
                  </a:lnTo>
                  <a:lnTo>
                    <a:pt x="341" y="1963"/>
                  </a:lnTo>
                  <a:lnTo>
                    <a:pt x="347" y="1967"/>
                  </a:lnTo>
                  <a:lnTo>
                    <a:pt x="352" y="1974"/>
                  </a:lnTo>
                  <a:lnTo>
                    <a:pt x="356" y="1979"/>
                  </a:lnTo>
                  <a:lnTo>
                    <a:pt x="359" y="1986"/>
                  </a:lnTo>
                  <a:lnTo>
                    <a:pt x="365" y="2002"/>
                  </a:lnTo>
                  <a:lnTo>
                    <a:pt x="371" y="2019"/>
                  </a:lnTo>
                  <a:lnTo>
                    <a:pt x="375" y="2038"/>
                  </a:lnTo>
                  <a:lnTo>
                    <a:pt x="379" y="2056"/>
                  </a:lnTo>
                  <a:lnTo>
                    <a:pt x="383" y="2075"/>
                  </a:lnTo>
                  <a:lnTo>
                    <a:pt x="388" y="2094"/>
                  </a:lnTo>
                  <a:lnTo>
                    <a:pt x="393" y="2111"/>
                  </a:lnTo>
                  <a:lnTo>
                    <a:pt x="400" y="2127"/>
                  </a:lnTo>
                  <a:lnTo>
                    <a:pt x="404" y="2134"/>
                  </a:lnTo>
                  <a:lnTo>
                    <a:pt x="409" y="2140"/>
                  </a:lnTo>
                  <a:lnTo>
                    <a:pt x="415" y="2146"/>
                  </a:lnTo>
                  <a:lnTo>
                    <a:pt x="421" y="2150"/>
                  </a:lnTo>
                  <a:lnTo>
                    <a:pt x="428" y="2154"/>
                  </a:lnTo>
                  <a:lnTo>
                    <a:pt x="435" y="2156"/>
                  </a:lnTo>
                  <a:lnTo>
                    <a:pt x="443" y="2159"/>
                  </a:lnTo>
                  <a:lnTo>
                    <a:pt x="452" y="2159"/>
                  </a:lnTo>
                  <a:lnTo>
                    <a:pt x="464" y="2158"/>
                  </a:lnTo>
                  <a:lnTo>
                    <a:pt x="475" y="2155"/>
                  </a:lnTo>
                  <a:lnTo>
                    <a:pt x="484" y="2151"/>
                  </a:lnTo>
                  <a:lnTo>
                    <a:pt x="495" y="2146"/>
                  </a:lnTo>
                  <a:lnTo>
                    <a:pt x="505" y="2142"/>
                  </a:lnTo>
                  <a:lnTo>
                    <a:pt x="515" y="2136"/>
                  </a:lnTo>
                  <a:lnTo>
                    <a:pt x="525" y="2132"/>
                  </a:lnTo>
                  <a:lnTo>
                    <a:pt x="537" y="2128"/>
                  </a:lnTo>
                  <a:lnTo>
                    <a:pt x="541" y="2136"/>
                  </a:lnTo>
                  <a:lnTo>
                    <a:pt x="547" y="2143"/>
                  </a:lnTo>
                  <a:lnTo>
                    <a:pt x="551" y="2144"/>
                  </a:lnTo>
                  <a:lnTo>
                    <a:pt x="556" y="2146"/>
                  </a:lnTo>
                  <a:lnTo>
                    <a:pt x="560" y="2147"/>
                  </a:lnTo>
                  <a:lnTo>
                    <a:pt x="567" y="2147"/>
                  </a:lnTo>
                  <a:lnTo>
                    <a:pt x="576" y="2146"/>
                  </a:lnTo>
                  <a:lnTo>
                    <a:pt x="583" y="2142"/>
                  </a:lnTo>
                  <a:lnTo>
                    <a:pt x="589" y="2138"/>
                  </a:lnTo>
                  <a:lnTo>
                    <a:pt x="596" y="2132"/>
                  </a:lnTo>
                  <a:lnTo>
                    <a:pt x="603" y="2126"/>
                  </a:lnTo>
                  <a:lnTo>
                    <a:pt x="608" y="2122"/>
                  </a:lnTo>
                  <a:lnTo>
                    <a:pt x="615" y="2118"/>
                  </a:lnTo>
                  <a:lnTo>
                    <a:pt x="621" y="2116"/>
                  </a:lnTo>
                  <a:lnTo>
                    <a:pt x="627" y="2118"/>
                  </a:lnTo>
                  <a:lnTo>
                    <a:pt x="633" y="2120"/>
                  </a:lnTo>
                  <a:lnTo>
                    <a:pt x="643" y="2123"/>
                  </a:lnTo>
                  <a:lnTo>
                    <a:pt x="653" y="2128"/>
                  </a:lnTo>
                  <a:lnTo>
                    <a:pt x="676" y="2140"/>
                  </a:lnTo>
                  <a:lnTo>
                    <a:pt x="700" y="2156"/>
                  </a:lnTo>
                  <a:lnTo>
                    <a:pt x="723" y="2172"/>
                  </a:lnTo>
                  <a:lnTo>
                    <a:pt x="741" y="2188"/>
                  </a:lnTo>
                  <a:lnTo>
                    <a:pt x="749" y="2195"/>
                  </a:lnTo>
                  <a:lnTo>
                    <a:pt x="755" y="2202"/>
                  </a:lnTo>
                  <a:lnTo>
                    <a:pt x="759" y="2208"/>
                  </a:lnTo>
                  <a:lnTo>
                    <a:pt x="760" y="2214"/>
                  </a:lnTo>
                  <a:lnTo>
                    <a:pt x="760" y="2230"/>
                  </a:lnTo>
                  <a:lnTo>
                    <a:pt x="760" y="2242"/>
                  </a:lnTo>
                  <a:lnTo>
                    <a:pt x="760" y="2252"/>
                  </a:lnTo>
                  <a:lnTo>
                    <a:pt x="760" y="2262"/>
                  </a:lnTo>
                  <a:lnTo>
                    <a:pt x="761" y="2278"/>
                  </a:lnTo>
                  <a:lnTo>
                    <a:pt x="767" y="2298"/>
                  </a:lnTo>
                  <a:lnTo>
                    <a:pt x="775" y="2320"/>
                  </a:lnTo>
                  <a:lnTo>
                    <a:pt x="784" y="2339"/>
                  </a:lnTo>
                  <a:lnTo>
                    <a:pt x="789" y="2348"/>
                  </a:lnTo>
                  <a:lnTo>
                    <a:pt x="795" y="2358"/>
                  </a:lnTo>
                  <a:lnTo>
                    <a:pt x="799" y="2367"/>
                  </a:lnTo>
                  <a:lnTo>
                    <a:pt x="801" y="2376"/>
                  </a:lnTo>
                  <a:lnTo>
                    <a:pt x="805" y="2395"/>
                  </a:lnTo>
                  <a:lnTo>
                    <a:pt x="808" y="2414"/>
                  </a:lnTo>
                  <a:lnTo>
                    <a:pt x="812" y="2431"/>
                  </a:lnTo>
                  <a:lnTo>
                    <a:pt x="817" y="2448"/>
                  </a:lnTo>
                  <a:lnTo>
                    <a:pt x="820" y="2456"/>
                  </a:lnTo>
                  <a:lnTo>
                    <a:pt x="825" y="2464"/>
                  </a:lnTo>
                  <a:lnTo>
                    <a:pt x="830" y="2471"/>
                  </a:lnTo>
                  <a:lnTo>
                    <a:pt x="837" y="2478"/>
                  </a:lnTo>
                  <a:lnTo>
                    <a:pt x="952" y="2478"/>
                  </a:lnTo>
                  <a:lnTo>
                    <a:pt x="977" y="2508"/>
                  </a:lnTo>
                  <a:lnTo>
                    <a:pt x="1001" y="2533"/>
                  </a:lnTo>
                  <a:lnTo>
                    <a:pt x="1013" y="2544"/>
                  </a:lnTo>
                  <a:lnTo>
                    <a:pt x="1026" y="2555"/>
                  </a:lnTo>
                  <a:lnTo>
                    <a:pt x="1040" y="2565"/>
                  </a:lnTo>
                  <a:lnTo>
                    <a:pt x="1054" y="2575"/>
                  </a:lnTo>
                  <a:lnTo>
                    <a:pt x="1068" y="2580"/>
                  </a:lnTo>
                  <a:lnTo>
                    <a:pt x="1081" y="2587"/>
                  </a:lnTo>
                  <a:lnTo>
                    <a:pt x="1097" y="2591"/>
                  </a:lnTo>
                  <a:lnTo>
                    <a:pt x="1113" y="2596"/>
                  </a:lnTo>
                  <a:lnTo>
                    <a:pt x="1145" y="2603"/>
                  </a:lnTo>
                  <a:lnTo>
                    <a:pt x="1180" y="2609"/>
                  </a:lnTo>
                  <a:lnTo>
                    <a:pt x="1213" y="2615"/>
                  </a:lnTo>
                  <a:lnTo>
                    <a:pt x="1244" y="2620"/>
                  </a:lnTo>
                  <a:lnTo>
                    <a:pt x="1258" y="2623"/>
                  </a:lnTo>
                  <a:lnTo>
                    <a:pt x="1272" y="2627"/>
                  </a:lnTo>
                  <a:lnTo>
                    <a:pt x="1285" y="2631"/>
                  </a:lnTo>
                  <a:lnTo>
                    <a:pt x="1296" y="2635"/>
                  </a:lnTo>
                  <a:lnTo>
                    <a:pt x="1313" y="2645"/>
                  </a:lnTo>
                  <a:lnTo>
                    <a:pt x="1329" y="2657"/>
                  </a:lnTo>
                  <a:lnTo>
                    <a:pt x="1342" y="2671"/>
                  </a:lnTo>
                  <a:lnTo>
                    <a:pt x="1354" y="2685"/>
                  </a:lnTo>
                  <a:lnTo>
                    <a:pt x="1377" y="2713"/>
                  </a:lnTo>
                  <a:lnTo>
                    <a:pt x="1397" y="2743"/>
                  </a:lnTo>
                  <a:lnTo>
                    <a:pt x="1406" y="2756"/>
                  </a:lnTo>
                  <a:lnTo>
                    <a:pt x="1418" y="2768"/>
                  </a:lnTo>
                  <a:lnTo>
                    <a:pt x="1430" y="2780"/>
                  </a:lnTo>
                  <a:lnTo>
                    <a:pt x="1445" y="2789"/>
                  </a:lnTo>
                  <a:lnTo>
                    <a:pt x="1452" y="2793"/>
                  </a:lnTo>
                  <a:lnTo>
                    <a:pt x="1461" y="2797"/>
                  </a:lnTo>
                  <a:lnTo>
                    <a:pt x="1469" y="2801"/>
                  </a:lnTo>
                  <a:lnTo>
                    <a:pt x="1478" y="2804"/>
                  </a:lnTo>
                  <a:lnTo>
                    <a:pt x="1489" y="2807"/>
                  </a:lnTo>
                  <a:lnTo>
                    <a:pt x="1500" y="2808"/>
                  </a:lnTo>
                  <a:lnTo>
                    <a:pt x="1512" y="2809"/>
                  </a:lnTo>
                  <a:lnTo>
                    <a:pt x="1525" y="2809"/>
                  </a:lnTo>
                  <a:lnTo>
                    <a:pt x="1556" y="2811"/>
                  </a:lnTo>
                  <a:lnTo>
                    <a:pt x="1585" y="2815"/>
                  </a:lnTo>
                  <a:lnTo>
                    <a:pt x="1614" y="2820"/>
                  </a:lnTo>
                  <a:lnTo>
                    <a:pt x="1645" y="2821"/>
                  </a:lnTo>
                  <a:lnTo>
                    <a:pt x="1658" y="2820"/>
                  </a:lnTo>
                  <a:lnTo>
                    <a:pt x="1669" y="2817"/>
                  </a:lnTo>
                  <a:lnTo>
                    <a:pt x="1679" y="2812"/>
                  </a:lnTo>
                  <a:lnTo>
                    <a:pt x="1689" y="2805"/>
                  </a:lnTo>
                  <a:lnTo>
                    <a:pt x="1697" y="2797"/>
                  </a:lnTo>
                  <a:lnTo>
                    <a:pt x="1705" y="2789"/>
                  </a:lnTo>
                  <a:lnTo>
                    <a:pt x="1711" y="2780"/>
                  </a:lnTo>
                  <a:lnTo>
                    <a:pt x="1719" y="2771"/>
                  </a:lnTo>
                  <a:lnTo>
                    <a:pt x="1733" y="2751"/>
                  </a:lnTo>
                  <a:lnTo>
                    <a:pt x="1749" y="2735"/>
                  </a:lnTo>
                  <a:lnTo>
                    <a:pt x="1758" y="2728"/>
                  </a:lnTo>
                  <a:lnTo>
                    <a:pt x="1767" y="2723"/>
                  </a:lnTo>
                  <a:lnTo>
                    <a:pt x="1778" y="2720"/>
                  </a:lnTo>
                  <a:lnTo>
                    <a:pt x="1789" y="2719"/>
                  </a:lnTo>
                  <a:lnTo>
                    <a:pt x="1797" y="2720"/>
                  </a:lnTo>
                  <a:lnTo>
                    <a:pt x="1803" y="2721"/>
                  </a:lnTo>
                  <a:lnTo>
                    <a:pt x="1810" y="2725"/>
                  </a:lnTo>
                  <a:lnTo>
                    <a:pt x="1817" y="2731"/>
                  </a:lnTo>
                  <a:lnTo>
                    <a:pt x="1827" y="2743"/>
                  </a:lnTo>
                  <a:lnTo>
                    <a:pt x="1838" y="2757"/>
                  </a:lnTo>
                  <a:lnTo>
                    <a:pt x="1847" y="2773"/>
                  </a:lnTo>
                  <a:lnTo>
                    <a:pt x="1857" y="2788"/>
                  </a:lnTo>
                  <a:lnTo>
                    <a:pt x="1865" y="2800"/>
                  </a:lnTo>
                  <a:lnTo>
                    <a:pt x="1874" y="2809"/>
                  </a:lnTo>
                  <a:lnTo>
                    <a:pt x="1879" y="2816"/>
                  </a:lnTo>
                  <a:lnTo>
                    <a:pt x="1885" y="2821"/>
                  </a:lnTo>
                  <a:lnTo>
                    <a:pt x="1890" y="2824"/>
                  </a:lnTo>
                  <a:lnTo>
                    <a:pt x="1897" y="2827"/>
                  </a:lnTo>
                  <a:lnTo>
                    <a:pt x="1902" y="2827"/>
                  </a:lnTo>
                  <a:lnTo>
                    <a:pt x="1907" y="2827"/>
                  </a:lnTo>
                  <a:lnTo>
                    <a:pt x="1914" y="2825"/>
                  </a:lnTo>
                  <a:lnTo>
                    <a:pt x="1919" y="2824"/>
                  </a:lnTo>
                  <a:lnTo>
                    <a:pt x="1931" y="2819"/>
                  </a:lnTo>
                  <a:lnTo>
                    <a:pt x="1943" y="2815"/>
                  </a:lnTo>
                  <a:lnTo>
                    <a:pt x="1950" y="2813"/>
                  </a:lnTo>
                  <a:lnTo>
                    <a:pt x="1957" y="2813"/>
                  </a:lnTo>
                  <a:lnTo>
                    <a:pt x="1963" y="2813"/>
                  </a:lnTo>
                  <a:lnTo>
                    <a:pt x="1970" y="2815"/>
                  </a:lnTo>
                  <a:lnTo>
                    <a:pt x="1977" y="2819"/>
                  </a:lnTo>
                  <a:lnTo>
                    <a:pt x="1982" y="2823"/>
                  </a:lnTo>
                  <a:lnTo>
                    <a:pt x="1986" y="2827"/>
                  </a:lnTo>
                  <a:lnTo>
                    <a:pt x="1990" y="2832"/>
                  </a:lnTo>
                  <a:lnTo>
                    <a:pt x="1997" y="2841"/>
                  </a:lnTo>
                  <a:lnTo>
                    <a:pt x="2002" y="2852"/>
                  </a:lnTo>
                  <a:lnTo>
                    <a:pt x="2006" y="2861"/>
                  </a:lnTo>
                  <a:lnTo>
                    <a:pt x="2010" y="2871"/>
                  </a:lnTo>
                  <a:lnTo>
                    <a:pt x="2017" y="2880"/>
                  </a:lnTo>
                  <a:lnTo>
                    <a:pt x="2025" y="2888"/>
                  </a:lnTo>
                  <a:lnTo>
                    <a:pt x="2035" y="2895"/>
                  </a:lnTo>
                  <a:lnTo>
                    <a:pt x="2046" y="2899"/>
                  </a:lnTo>
                  <a:lnTo>
                    <a:pt x="2057" y="2900"/>
                  </a:lnTo>
                  <a:lnTo>
                    <a:pt x="2066" y="2901"/>
                  </a:lnTo>
                  <a:lnTo>
                    <a:pt x="2077" y="2901"/>
                  </a:lnTo>
                  <a:lnTo>
                    <a:pt x="2087" y="2901"/>
                  </a:lnTo>
                  <a:lnTo>
                    <a:pt x="2098" y="2903"/>
                  </a:lnTo>
                  <a:lnTo>
                    <a:pt x="2109" y="2905"/>
                  </a:lnTo>
                  <a:lnTo>
                    <a:pt x="2119" y="2911"/>
                  </a:lnTo>
                  <a:lnTo>
                    <a:pt x="2129" y="2917"/>
                  </a:lnTo>
                  <a:lnTo>
                    <a:pt x="2137" y="2925"/>
                  </a:lnTo>
                  <a:lnTo>
                    <a:pt x="2145" y="2933"/>
                  </a:lnTo>
                  <a:lnTo>
                    <a:pt x="2153" y="2940"/>
                  </a:lnTo>
                  <a:lnTo>
                    <a:pt x="2161" y="2948"/>
                  </a:lnTo>
                  <a:lnTo>
                    <a:pt x="2170" y="2955"/>
                  </a:lnTo>
                  <a:lnTo>
                    <a:pt x="2181" y="2960"/>
                  </a:lnTo>
                  <a:close/>
                </a:path>
              </a:pathLst>
            </a:custGeom>
            <a:solidFill>
              <a:srgbClr val="C0C0C0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grpSp>
        <p:nvGrpSpPr>
          <p:cNvPr id="117815" name="Group 87"/>
          <p:cNvGrpSpPr>
            <a:grpSpLocks noChangeAspect="1"/>
          </p:cNvGrpSpPr>
          <p:nvPr/>
        </p:nvGrpSpPr>
        <p:grpSpPr bwMode="auto">
          <a:xfrm>
            <a:off x="1009650" y="2459038"/>
            <a:ext cx="1755775" cy="1341437"/>
            <a:chOff x="538" y="2330"/>
            <a:chExt cx="854" cy="707"/>
          </a:xfrm>
        </p:grpSpPr>
        <p:sp>
          <p:nvSpPr>
            <p:cNvPr id="117903" name="Freeform 88"/>
            <p:cNvSpPr>
              <a:spLocks noChangeAspect="1"/>
            </p:cNvSpPr>
            <p:nvPr/>
          </p:nvSpPr>
          <p:spPr bwMode="auto">
            <a:xfrm>
              <a:off x="1075" y="2503"/>
              <a:ext cx="317" cy="179"/>
            </a:xfrm>
            <a:custGeom>
              <a:avLst/>
              <a:gdLst>
                <a:gd name="T0" fmla="*/ 982 w 1035"/>
                <a:gd name="T1" fmla="*/ 273 h 584"/>
                <a:gd name="T2" fmla="*/ 920 w 1035"/>
                <a:gd name="T3" fmla="*/ 316 h 584"/>
                <a:gd name="T4" fmla="*/ 877 w 1035"/>
                <a:gd name="T5" fmla="*/ 328 h 584"/>
                <a:gd name="T6" fmla="*/ 819 w 1035"/>
                <a:gd name="T7" fmla="*/ 324 h 584"/>
                <a:gd name="T8" fmla="*/ 763 w 1035"/>
                <a:gd name="T9" fmla="*/ 300 h 584"/>
                <a:gd name="T10" fmla="*/ 719 w 1035"/>
                <a:gd name="T11" fmla="*/ 265 h 584"/>
                <a:gd name="T12" fmla="*/ 674 w 1035"/>
                <a:gd name="T13" fmla="*/ 212 h 584"/>
                <a:gd name="T14" fmla="*/ 575 w 1035"/>
                <a:gd name="T15" fmla="*/ 142 h 584"/>
                <a:gd name="T16" fmla="*/ 517 w 1035"/>
                <a:gd name="T17" fmla="*/ 87 h 584"/>
                <a:gd name="T18" fmla="*/ 494 w 1035"/>
                <a:gd name="T19" fmla="*/ 46 h 584"/>
                <a:gd name="T20" fmla="*/ 483 w 1035"/>
                <a:gd name="T21" fmla="*/ 10 h 584"/>
                <a:gd name="T22" fmla="*/ 461 w 1035"/>
                <a:gd name="T23" fmla="*/ 22 h 584"/>
                <a:gd name="T24" fmla="*/ 445 w 1035"/>
                <a:gd name="T25" fmla="*/ 46 h 584"/>
                <a:gd name="T26" fmla="*/ 422 w 1035"/>
                <a:gd name="T27" fmla="*/ 47 h 584"/>
                <a:gd name="T28" fmla="*/ 381 w 1035"/>
                <a:gd name="T29" fmla="*/ 28 h 584"/>
                <a:gd name="T30" fmla="*/ 341 w 1035"/>
                <a:gd name="T31" fmla="*/ 19 h 584"/>
                <a:gd name="T32" fmla="*/ 313 w 1035"/>
                <a:gd name="T33" fmla="*/ 30 h 584"/>
                <a:gd name="T34" fmla="*/ 275 w 1035"/>
                <a:gd name="T35" fmla="*/ 51 h 584"/>
                <a:gd name="T36" fmla="*/ 249 w 1035"/>
                <a:gd name="T37" fmla="*/ 66 h 584"/>
                <a:gd name="T38" fmla="*/ 225 w 1035"/>
                <a:gd name="T39" fmla="*/ 104 h 584"/>
                <a:gd name="T40" fmla="*/ 187 w 1035"/>
                <a:gd name="T41" fmla="*/ 131 h 584"/>
                <a:gd name="T42" fmla="*/ 141 w 1035"/>
                <a:gd name="T43" fmla="*/ 147 h 584"/>
                <a:gd name="T44" fmla="*/ 100 w 1035"/>
                <a:gd name="T45" fmla="*/ 166 h 584"/>
                <a:gd name="T46" fmla="*/ 76 w 1035"/>
                <a:gd name="T47" fmla="*/ 200 h 584"/>
                <a:gd name="T48" fmla="*/ 30 w 1035"/>
                <a:gd name="T49" fmla="*/ 216 h 584"/>
                <a:gd name="T50" fmla="*/ 1 w 1035"/>
                <a:gd name="T51" fmla="*/ 243 h 584"/>
                <a:gd name="T52" fmla="*/ 8 w 1035"/>
                <a:gd name="T53" fmla="*/ 268 h 584"/>
                <a:gd name="T54" fmla="*/ 65 w 1035"/>
                <a:gd name="T55" fmla="*/ 301 h 584"/>
                <a:gd name="T56" fmla="*/ 122 w 1035"/>
                <a:gd name="T57" fmla="*/ 313 h 584"/>
                <a:gd name="T58" fmla="*/ 149 w 1035"/>
                <a:gd name="T59" fmla="*/ 303 h 584"/>
                <a:gd name="T60" fmla="*/ 187 w 1035"/>
                <a:gd name="T61" fmla="*/ 285 h 584"/>
                <a:gd name="T62" fmla="*/ 201 w 1035"/>
                <a:gd name="T63" fmla="*/ 336 h 584"/>
                <a:gd name="T64" fmla="*/ 238 w 1035"/>
                <a:gd name="T65" fmla="*/ 368 h 584"/>
                <a:gd name="T66" fmla="*/ 282 w 1035"/>
                <a:gd name="T67" fmla="*/ 393 h 584"/>
                <a:gd name="T68" fmla="*/ 286 w 1035"/>
                <a:gd name="T69" fmla="*/ 415 h 584"/>
                <a:gd name="T70" fmla="*/ 269 w 1035"/>
                <a:gd name="T71" fmla="*/ 413 h 584"/>
                <a:gd name="T72" fmla="*/ 281 w 1035"/>
                <a:gd name="T73" fmla="*/ 460 h 584"/>
                <a:gd name="T74" fmla="*/ 337 w 1035"/>
                <a:gd name="T75" fmla="*/ 477 h 584"/>
                <a:gd name="T76" fmla="*/ 367 w 1035"/>
                <a:gd name="T77" fmla="*/ 491 h 584"/>
                <a:gd name="T78" fmla="*/ 385 w 1035"/>
                <a:gd name="T79" fmla="*/ 531 h 584"/>
                <a:gd name="T80" fmla="*/ 463 w 1035"/>
                <a:gd name="T81" fmla="*/ 543 h 584"/>
                <a:gd name="T82" fmla="*/ 498 w 1035"/>
                <a:gd name="T83" fmla="*/ 533 h 584"/>
                <a:gd name="T84" fmla="*/ 547 w 1035"/>
                <a:gd name="T85" fmla="*/ 492 h 584"/>
                <a:gd name="T86" fmla="*/ 571 w 1035"/>
                <a:gd name="T87" fmla="*/ 483 h 584"/>
                <a:gd name="T88" fmla="*/ 597 w 1035"/>
                <a:gd name="T89" fmla="*/ 492 h 584"/>
                <a:gd name="T90" fmla="*/ 607 w 1035"/>
                <a:gd name="T91" fmla="*/ 517 h 584"/>
                <a:gd name="T92" fmla="*/ 618 w 1035"/>
                <a:gd name="T93" fmla="*/ 553 h 584"/>
                <a:gd name="T94" fmla="*/ 645 w 1035"/>
                <a:gd name="T95" fmla="*/ 569 h 584"/>
                <a:gd name="T96" fmla="*/ 722 w 1035"/>
                <a:gd name="T97" fmla="*/ 584 h 584"/>
                <a:gd name="T98" fmla="*/ 753 w 1035"/>
                <a:gd name="T99" fmla="*/ 560 h 584"/>
                <a:gd name="T100" fmla="*/ 771 w 1035"/>
                <a:gd name="T101" fmla="*/ 535 h 584"/>
                <a:gd name="T102" fmla="*/ 794 w 1035"/>
                <a:gd name="T103" fmla="*/ 512 h 584"/>
                <a:gd name="T104" fmla="*/ 931 w 1035"/>
                <a:gd name="T105" fmla="*/ 517 h 584"/>
                <a:gd name="T106" fmla="*/ 967 w 1035"/>
                <a:gd name="T107" fmla="*/ 505 h 584"/>
                <a:gd name="T108" fmla="*/ 979 w 1035"/>
                <a:gd name="T109" fmla="*/ 488 h 584"/>
                <a:gd name="T110" fmla="*/ 983 w 1035"/>
                <a:gd name="T111" fmla="*/ 437 h 584"/>
                <a:gd name="T112" fmla="*/ 1003 w 1035"/>
                <a:gd name="T113" fmla="*/ 344 h 584"/>
                <a:gd name="T114" fmla="*/ 1030 w 1035"/>
                <a:gd name="T115" fmla="*/ 249 h 58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35"/>
                <a:gd name="T175" fmla="*/ 0 h 584"/>
                <a:gd name="T176" fmla="*/ 1035 w 1035"/>
                <a:gd name="T177" fmla="*/ 584 h 58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35" h="584">
                  <a:moveTo>
                    <a:pt x="1030" y="223"/>
                  </a:moveTo>
                  <a:lnTo>
                    <a:pt x="1014" y="241"/>
                  </a:lnTo>
                  <a:lnTo>
                    <a:pt x="998" y="257"/>
                  </a:lnTo>
                  <a:lnTo>
                    <a:pt x="982" y="273"/>
                  </a:lnTo>
                  <a:lnTo>
                    <a:pt x="964" y="288"/>
                  </a:lnTo>
                  <a:lnTo>
                    <a:pt x="947" y="300"/>
                  </a:lnTo>
                  <a:lnTo>
                    <a:pt x="930" y="311"/>
                  </a:lnTo>
                  <a:lnTo>
                    <a:pt x="920" y="316"/>
                  </a:lnTo>
                  <a:lnTo>
                    <a:pt x="911" y="320"/>
                  </a:lnTo>
                  <a:lnTo>
                    <a:pt x="901" y="323"/>
                  </a:lnTo>
                  <a:lnTo>
                    <a:pt x="891" y="325"/>
                  </a:lnTo>
                  <a:lnTo>
                    <a:pt x="877" y="328"/>
                  </a:lnTo>
                  <a:lnTo>
                    <a:pt x="863" y="329"/>
                  </a:lnTo>
                  <a:lnTo>
                    <a:pt x="849" y="328"/>
                  </a:lnTo>
                  <a:lnTo>
                    <a:pt x="834" y="327"/>
                  </a:lnTo>
                  <a:lnTo>
                    <a:pt x="819" y="324"/>
                  </a:lnTo>
                  <a:lnTo>
                    <a:pt x="805" y="319"/>
                  </a:lnTo>
                  <a:lnTo>
                    <a:pt x="790" y="313"/>
                  </a:lnTo>
                  <a:lnTo>
                    <a:pt x="777" y="308"/>
                  </a:lnTo>
                  <a:lnTo>
                    <a:pt x="763" y="300"/>
                  </a:lnTo>
                  <a:lnTo>
                    <a:pt x="751" y="292"/>
                  </a:lnTo>
                  <a:lnTo>
                    <a:pt x="739" y="284"/>
                  </a:lnTo>
                  <a:lnTo>
                    <a:pt x="729" y="275"/>
                  </a:lnTo>
                  <a:lnTo>
                    <a:pt x="719" y="265"/>
                  </a:lnTo>
                  <a:lnTo>
                    <a:pt x="710" y="255"/>
                  </a:lnTo>
                  <a:lnTo>
                    <a:pt x="703" y="245"/>
                  </a:lnTo>
                  <a:lnTo>
                    <a:pt x="698" y="235"/>
                  </a:lnTo>
                  <a:lnTo>
                    <a:pt x="674" y="212"/>
                  </a:lnTo>
                  <a:lnTo>
                    <a:pt x="649" y="193"/>
                  </a:lnTo>
                  <a:lnTo>
                    <a:pt x="623" y="175"/>
                  </a:lnTo>
                  <a:lnTo>
                    <a:pt x="599" y="159"/>
                  </a:lnTo>
                  <a:lnTo>
                    <a:pt x="575" y="142"/>
                  </a:lnTo>
                  <a:lnTo>
                    <a:pt x="551" y="122"/>
                  </a:lnTo>
                  <a:lnTo>
                    <a:pt x="539" y="111"/>
                  </a:lnTo>
                  <a:lnTo>
                    <a:pt x="529" y="99"/>
                  </a:lnTo>
                  <a:lnTo>
                    <a:pt x="517" y="87"/>
                  </a:lnTo>
                  <a:lnTo>
                    <a:pt x="506" y="72"/>
                  </a:lnTo>
                  <a:lnTo>
                    <a:pt x="499" y="64"/>
                  </a:lnTo>
                  <a:lnTo>
                    <a:pt x="497" y="55"/>
                  </a:lnTo>
                  <a:lnTo>
                    <a:pt x="494" y="46"/>
                  </a:lnTo>
                  <a:lnTo>
                    <a:pt x="493" y="36"/>
                  </a:lnTo>
                  <a:lnTo>
                    <a:pt x="490" y="27"/>
                  </a:lnTo>
                  <a:lnTo>
                    <a:pt x="487" y="19"/>
                  </a:lnTo>
                  <a:lnTo>
                    <a:pt x="483" y="10"/>
                  </a:lnTo>
                  <a:lnTo>
                    <a:pt x="475" y="0"/>
                  </a:lnTo>
                  <a:lnTo>
                    <a:pt x="469" y="6"/>
                  </a:lnTo>
                  <a:lnTo>
                    <a:pt x="465" y="14"/>
                  </a:lnTo>
                  <a:lnTo>
                    <a:pt x="461" y="22"/>
                  </a:lnTo>
                  <a:lnTo>
                    <a:pt x="457" y="30"/>
                  </a:lnTo>
                  <a:lnTo>
                    <a:pt x="453" y="36"/>
                  </a:lnTo>
                  <a:lnTo>
                    <a:pt x="447" y="43"/>
                  </a:lnTo>
                  <a:lnTo>
                    <a:pt x="445" y="46"/>
                  </a:lnTo>
                  <a:lnTo>
                    <a:pt x="441" y="47"/>
                  </a:lnTo>
                  <a:lnTo>
                    <a:pt x="438" y="48"/>
                  </a:lnTo>
                  <a:lnTo>
                    <a:pt x="433" y="48"/>
                  </a:lnTo>
                  <a:lnTo>
                    <a:pt x="422" y="47"/>
                  </a:lnTo>
                  <a:lnTo>
                    <a:pt x="411" y="44"/>
                  </a:lnTo>
                  <a:lnTo>
                    <a:pt x="401" y="39"/>
                  </a:lnTo>
                  <a:lnTo>
                    <a:pt x="391" y="34"/>
                  </a:lnTo>
                  <a:lnTo>
                    <a:pt x="381" y="28"/>
                  </a:lnTo>
                  <a:lnTo>
                    <a:pt x="370" y="23"/>
                  </a:lnTo>
                  <a:lnTo>
                    <a:pt x="359" y="20"/>
                  </a:lnTo>
                  <a:lnTo>
                    <a:pt x="349" y="19"/>
                  </a:lnTo>
                  <a:lnTo>
                    <a:pt x="341" y="19"/>
                  </a:lnTo>
                  <a:lnTo>
                    <a:pt x="334" y="20"/>
                  </a:lnTo>
                  <a:lnTo>
                    <a:pt x="329" y="22"/>
                  </a:lnTo>
                  <a:lnTo>
                    <a:pt x="323" y="24"/>
                  </a:lnTo>
                  <a:lnTo>
                    <a:pt x="313" y="30"/>
                  </a:lnTo>
                  <a:lnTo>
                    <a:pt x="303" y="36"/>
                  </a:lnTo>
                  <a:lnTo>
                    <a:pt x="293" y="43"/>
                  </a:lnTo>
                  <a:lnTo>
                    <a:pt x="282" y="50"/>
                  </a:lnTo>
                  <a:lnTo>
                    <a:pt x="275" y="51"/>
                  </a:lnTo>
                  <a:lnTo>
                    <a:pt x="269" y="54"/>
                  </a:lnTo>
                  <a:lnTo>
                    <a:pt x="261" y="54"/>
                  </a:lnTo>
                  <a:lnTo>
                    <a:pt x="253" y="55"/>
                  </a:lnTo>
                  <a:lnTo>
                    <a:pt x="249" y="66"/>
                  </a:lnTo>
                  <a:lnTo>
                    <a:pt x="243" y="76"/>
                  </a:lnTo>
                  <a:lnTo>
                    <a:pt x="238" y="86"/>
                  </a:lnTo>
                  <a:lnTo>
                    <a:pt x="231" y="95"/>
                  </a:lnTo>
                  <a:lnTo>
                    <a:pt x="225" y="104"/>
                  </a:lnTo>
                  <a:lnTo>
                    <a:pt x="215" y="111"/>
                  </a:lnTo>
                  <a:lnTo>
                    <a:pt x="207" y="119"/>
                  </a:lnTo>
                  <a:lnTo>
                    <a:pt x="198" y="126"/>
                  </a:lnTo>
                  <a:lnTo>
                    <a:pt x="187" y="131"/>
                  </a:lnTo>
                  <a:lnTo>
                    <a:pt x="177" y="136"/>
                  </a:lnTo>
                  <a:lnTo>
                    <a:pt x="165" y="140"/>
                  </a:lnTo>
                  <a:lnTo>
                    <a:pt x="153" y="144"/>
                  </a:lnTo>
                  <a:lnTo>
                    <a:pt x="141" y="147"/>
                  </a:lnTo>
                  <a:lnTo>
                    <a:pt x="129" y="150"/>
                  </a:lnTo>
                  <a:lnTo>
                    <a:pt x="116" y="151"/>
                  </a:lnTo>
                  <a:lnTo>
                    <a:pt x="102" y="151"/>
                  </a:lnTo>
                  <a:lnTo>
                    <a:pt x="100" y="166"/>
                  </a:lnTo>
                  <a:lnTo>
                    <a:pt x="96" y="178"/>
                  </a:lnTo>
                  <a:lnTo>
                    <a:pt x="90" y="187"/>
                  </a:lnTo>
                  <a:lnTo>
                    <a:pt x="84" y="193"/>
                  </a:lnTo>
                  <a:lnTo>
                    <a:pt x="76" y="200"/>
                  </a:lnTo>
                  <a:lnTo>
                    <a:pt x="68" y="204"/>
                  </a:lnTo>
                  <a:lnTo>
                    <a:pt x="58" y="208"/>
                  </a:lnTo>
                  <a:lnTo>
                    <a:pt x="49" y="211"/>
                  </a:lnTo>
                  <a:lnTo>
                    <a:pt x="30" y="216"/>
                  </a:lnTo>
                  <a:lnTo>
                    <a:pt x="14" y="224"/>
                  </a:lnTo>
                  <a:lnTo>
                    <a:pt x="9" y="228"/>
                  </a:lnTo>
                  <a:lnTo>
                    <a:pt x="4" y="235"/>
                  </a:lnTo>
                  <a:lnTo>
                    <a:pt x="1" y="243"/>
                  </a:lnTo>
                  <a:lnTo>
                    <a:pt x="0" y="253"/>
                  </a:lnTo>
                  <a:lnTo>
                    <a:pt x="1" y="257"/>
                  </a:lnTo>
                  <a:lnTo>
                    <a:pt x="4" y="263"/>
                  </a:lnTo>
                  <a:lnTo>
                    <a:pt x="8" y="268"/>
                  </a:lnTo>
                  <a:lnTo>
                    <a:pt x="13" y="273"/>
                  </a:lnTo>
                  <a:lnTo>
                    <a:pt x="28" y="283"/>
                  </a:lnTo>
                  <a:lnTo>
                    <a:pt x="46" y="292"/>
                  </a:lnTo>
                  <a:lnTo>
                    <a:pt x="65" y="301"/>
                  </a:lnTo>
                  <a:lnTo>
                    <a:pt x="84" y="308"/>
                  </a:lnTo>
                  <a:lnTo>
                    <a:pt x="101" y="312"/>
                  </a:lnTo>
                  <a:lnTo>
                    <a:pt x="114" y="313"/>
                  </a:lnTo>
                  <a:lnTo>
                    <a:pt x="122" y="313"/>
                  </a:lnTo>
                  <a:lnTo>
                    <a:pt x="129" y="312"/>
                  </a:lnTo>
                  <a:lnTo>
                    <a:pt x="134" y="311"/>
                  </a:lnTo>
                  <a:lnTo>
                    <a:pt x="140" y="308"/>
                  </a:lnTo>
                  <a:lnTo>
                    <a:pt x="149" y="303"/>
                  </a:lnTo>
                  <a:lnTo>
                    <a:pt x="157" y="296"/>
                  </a:lnTo>
                  <a:lnTo>
                    <a:pt x="169" y="280"/>
                  </a:lnTo>
                  <a:lnTo>
                    <a:pt x="181" y="265"/>
                  </a:lnTo>
                  <a:lnTo>
                    <a:pt x="187" y="285"/>
                  </a:lnTo>
                  <a:lnTo>
                    <a:pt x="193" y="307"/>
                  </a:lnTo>
                  <a:lnTo>
                    <a:pt x="194" y="317"/>
                  </a:lnTo>
                  <a:lnTo>
                    <a:pt x="197" y="327"/>
                  </a:lnTo>
                  <a:lnTo>
                    <a:pt x="201" y="336"/>
                  </a:lnTo>
                  <a:lnTo>
                    <a:pt x="205" y="344"/>
                  </a:lnTo>
                  <a:lnTo>
                    <a:pt x="214" y="353"/>
                  </a:lnTo>
                  <a:lnTo>
                    <a:pt x="226" y="361"/>
                  </a:lnTo>
                  <a:lnTo>
                    <a:pt x="238" y="368"/>
                  </a:lnTo>
                  <a:lnTo>
                    <a:pt x="251" y="375"/>
                  </a:lnTo>
                  <a:lnTo>
                    <a:pt x="265" y="381"/>
                  </a:lnTo>
                  <a:lnTo>
                    <a:pt x="277" y="388"/>
                  </a:lnTo>
                  <a:lnTo>
                    <a:pt x="282" y="393"/>
                  </a:lnTo>
                  <a:lnTo>
                    <a:pt x="286" y="397"/>
                  </a:lnTo>
                  <a:lnTo>
                    <a:pt x="291" y="404"/>
                  </a:lnTo>
                  <a:lnTo>
                    <a:pt x="294" y="409"/>
                  </a:lnTo>
                  <a:lnTo>
                    <a:pt x="286" y="415"/>
                  </a:lnTo>
                  <a:lnTo>
                    <a:pt x="279" y="416"/>
                  </a:lnTo>
                  <a:lnTo>
                    <a:pt x="277" y="416"/>
                  </a:lnTo>
                  <a:lnTo>
                    <a:pt x="273" y="416"/>
                  </a:lnTo>
                  <a:lnTo>
                    <a:pt x="269" y="413"/>
                  </a:lnTo>
                  <a:lnTo>
                    <a:pt x="265" y="409"/>
                  </a:lnTo>
                  <a:lnTo>
                    <a:pt x="265" y="445"/>
                  </a:lnTo>
                  <a:lnTo>
                    <a:pt x="273" y="453"/>
                  </a:lnTo>
                  <a:lnTo>
                    <a:pt x="281" y="460"/>
                  </a:lnTo>
                  <a:lnTo>
                    <a:pt x="290" y="465"/>
                  </a:lnTo>
                  <a:lnTo>
                    <a:pt x="299" y="468"/>
                  </a:lnTo>
                  <a:lnTo>
                    <a:pt x="318" y="473"/>
                  </a:lnTo>
                  <a:lnTo>
                    <a:pt x="337" y="477"/>
                  </a:lnTo>
                  <a:lnTo>
                    <a:pt x="345" y="479"/>
                  </a:lnTo>
                  <a:lnTo>
                    <a:pt x="353" y="481"/>
                  </a:lnTo>
                  <a:lnTo>
                    <a:pt x="361" y="485"/>
                  </a:lnTo>
                  <a:lnTo>
                    <a:pt x="367" y="491"/>
                  </a:lnTo>
                  <a:lnTo>
                    <a:pt x="373" y="497"/>
                  </a:lnTo>
                  <a:lnTo>
                    <a:pt x="378" y="507"/>
                  </a:lnTo>
                  <a:lnTo>
                    <a:pt x="382" y="517"/>
                  </a:lnTo>
                  <a:lnTo>
                    <a:pt x="385" y="531"/>
                  </a:lnTo>
                  <a:lnTo>
                    <a:pt x="403" y="535"/>
                  </a:lnTo>
                  <a:lnTo>
                    <a:pt x="425" y="539"/>
                  </a:lnTo>
                  <a:lnTo>
                    <a:pt x="445" y="541"/>
                  </a:lnTo>
                  <a:lnTo>
                    <a:pt x="463" y="543"/>
                  </a:lnTo>
                  <a:lnTo>
                    <a:pt x="473" y="541"/>
                  </a:lnTo>
                  <a:lnTo>
                    <a:pt x="482" y="540"/>
                  </a:lnTo>
                  <a:lnTo>
                    <a:pt x="490" y="537"/>
                  </a:lnTo>
                  <a:lnTo>
                    <a:pt x="498" y="533"/>
                  </a:lnTo>
                  <a:lnTo>
                    <a:pt x="511" y="523"/>
                  </a:lnTo>
                  <a:lnTo>
                    <a:pt x="525" y="512"/>
                  </a:lnTo>
                  <a:lnTo>
                    <a:pt x="535" y="501"/>
                  </a:lnTo>
                  <a:lnTo>
                    <a:pt x="547" y="492"/>
                  </a:lnTo>
                  <a:lnTo>
                    <a:pt x="553" y="488"/>
                  </a:lnTo>
                  <a:lnTo>
                    <a:pt x="559" y="484"/>
                  </a:lnTo>
                  <a:lnTo>
                    <a:pt x="565" y="483"/>
                  </a:lnTo>
                  <a:lnTo>
                    <a:pt x="571" y="483"/>
                  </a:lnTo>
                  <a:lnTo>
                    <a:pt x="579" y="483"/>
                  </a:lnTo>
                  <a:lnTo>
                    <a:pt x="587" y="485"/>
                  </a:lnTo>
                  <a:lnTo>
                    <a:pt x="593" y="488"/>
                  </a:lnTo>
                  <a:lnTo>
                    <a:pt x="597" y="492"/>
                  </a:lnTo>
                  <a:lnTo>
                    <a:pt x="601" y="497"/>
                  </a:lnTo>
                  <a:lnTo>
                    <a:pt x="603" y="504"/>
                  </a:lnTo>
                  <a:lnTo>
                    <a:pt x="606" y="511"/>
                  </a:lnTo>
                  <a:lnTo>
                    <a:pt x="607" y="517"/>
                  </a:lnTo>
                  <a:lnTo>
                    <a:pt x="611" y="531"/>
                  </a:lnTo>
                  <a:lnTo>
                    <a:pt x="614" y="543"/>
                  </a:lnTo>
                  <a:lnTo>
                    <a:pt x="617" y="549"/>
                  </a:lnTo>
                  <a:lnTo>
                    <a:pt x="618" y="553"/>
                  </a:lnTo>
                  <a:lnTo>
                    <a:pt x="622" y="557"/>
                  </a:lnTo>
                  <a:lnTo>
                    <a:pt x="626" y="560"/>
                  </a:lnTo>
                  <a:lnTo>
                    <a:pt x="634" y="565"/>
                  </a:lnTo>
                  <a:lnTo>
                    <a:pt x="645" y="569"/>
                  </a:lnTo>
                  <a:lnTo>
                    <a:pt x="658" y="573"/>
                  </a:lnTo>
                  <a:lnTo>
                    <a:pt x="671" y="577"/>
                  </a:lnTo>
                  <a:lnTo>
                    <a:pt x="699" y="583"/>
                  </a:lnTo>
                  <a:lnTo>
                    <a:pt x="722" y="584"/>
                  </a:lnTo>
                  <a:lnTo>
                    <a:pt x="725" y="579"/>
                  </a:lnTo>
                  <a:lnTo>
                    <a:pt x="733" y="572"/>
                  </a:lnTo>
                  <a:lnTo>
                    <a:pt x="742" y="565"/>
                  </a:lnTo>
                  <a:lnTo>
                    <a:pt x="753" y="560"/>
                  </a:lnTo>
                  <a:lnTo>
                    <a:pt x="758" y="555"/>
                  </a:lnTo>
                  <a:lnTo>
                    <a:pt x="763" y="548"/>
                  </a:lnTo>
                  <a:lnTo>
                    <a:pt x="767" y="541"/>
                  </a:lnTo>
                  <a:lnTo>
                    <a:pt x="771" y="535"/>
                  </a:lnTo>
                  <a:lnTo>
                    <a:pt x="775" y="527"/>
                  </a:lnTo>
                  <a:lnTo>
                    <a:pt x="781" y="520"/>
                  </a:lnTo>
                  <a:lnTo>
                    <a:pt x="786" y="516"/>
                  </a:lnTo>
                  <a:lnTo>
                    <a:pt x="794" y="512"/>
                  </a:lnTo>
                  <a:lnTo>
                    <a:pt x="839" y="515"/>
                  </a:lnTo>
                  <a:lnTo>
                    <a:pt x="902" y="519"/>
                  </a:lnTo>
                  <a:lnTo>
                    <a:pt x="916" y="519"/>
                  </a:lnTo>
                  <a:lnTo>
                    <a:pt x="931" y="517"/>
                  </a:lnTo>
                  <a:lnTo>
                    <a:pt x="944" y="515"/>
                  </a:lnTo>
                  <a:lnTo>
                    <a:pt x="956" y="511"/>
                  </a:lnTo>
                  <a:lnTo>
                    <a:pt x="962" y="509"/>
                  </a:lnTo>
                  <a:lnTo>
                    <a:pt x="967" y="505"/>
                  </a:lnTo>
                  <a:lnTo>
                    <a:pt x="971" y="503"/>
                  </a:lnTo>
                  <a:lnTo>
                    <a:pt x="975" y="499"/>
                  </a:lnTo>
                  <a:lnTo>
                    <a:pt x="978" y="493"/>
                  </a:lnTo>
                  <a:lnTo>
                    <a:pt x="979" y="488"/>
                  </a:lnTo>
                  <a:lnTo>
                    <a:pt x="980" y="483"/>
                  </a:lnTo>
                  <a:lnTo>
                    <a:pt x="982" y="476"/>
                  </a:lnTo>
                  <a:lnTo>
                    <a:pt x="982" y="456"/>
                  </a:lnTo>
                  <a:lnTo>
                    <a:pt x="983" y="437"/>
                  </a:lnTo>
                  <a:lnTo>
                    <a:pt x="984" y="420"/>
                  </a:lnTo>
                  <a:lnTo>
                    <a:pt x="988" y="404"/>
                  </a:lnTo>
                  <a:lnTo>
                    <a:pt x="995" y="373"/>
                  </a:lnTo>
                  <a:lnTo>
                    <a:pt x="1003" y="344"/>
                  </a:lnTo>
                  <a:lnTo>
                    <a:pt x="1012" y="313"/>
                  </a:lnTo>
                  <a:lnTo>
                    <a:pt x="1022" y="283"/>
                  </a:lnTo>
                  <a:lnTo>
                    <a:pt x="1026" y="267"/>
                  </a:lnTo>
                  <a:lnTo>
                    <a:pt x="1030" y="249"/>
                  </a:lnTo>
                  <a:lnTo>
                    <a:pt x="1032" y="231"/>
                  </a:lnTo>
                  <a:lnTo>
                    <a:pt x="1035" y="211"/>
                  </a:lnTo>
                  <a:lnTo>
                    <a:pt x="1030" y="223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4" name="Freeform 89"/>
            <p:cNvSpPr>
              <a:spLocks noChangeAspect="1"/>
            </p:cNvSpPr>
            <p:nvPr/>
          </p:nvSpPr>
          <p:spPr bwMode="auto">
            <a:xfrm>
              <a:off x="981" y="2437"/>
              <a:ext cx="171" cy="155"/>
            </a:xfrm>
            <a:custGeom>
              <a:avLst/>
              <a:gdLst>
                <a:gd name="T0" fmla="*/ 311 w 560"/>
                <a:gd name="T1" fmla="*/ 452 h 506"/>
                <a:gd name="T2" fmla="*/ 337 w 560"/>
                <a:gd name="T3" fmla="*/ 433 h 506"/>
                <a:gd name="T4" fmla="*/ 375 w 560"/>
                <a:gd name="T5" fmla="*/ 421 h 506"/>
                <a:gd name="T6" fmla="*/ 397 w 560"/>
                <a:gd name="T7" fmla="*/ 404 h 506"/>
                <a:gd name="T8" fmla="*/ 409 w 560"/>
                <a:gd name="T9" fmla="*/ 368 h 506"/>
                <a:gd name="T10" fmla="*/ 448 w 560"/>
                <a:gd name="T11" fmla="*/ 364 h 506"/>
                <a:gd name="T12" fmla="*/ 484 w 560"/>
                <a:gd name="T13" fmla="*/ 353 h 506"/>
                <a:gd name="T14" fmla="*/ 514 w 560"/>
                <a:gd name="T15" fmla="*/ 336 h 506"/>
                <a:gd name="T16" fmla="*/ 538 w 560"/>
                <a:gd name="T17" fmla="*/ 312 h 506"/>
                <a:gd name="T18" fmla="*/ 556 w 560"/>
                <a:gd name="T19" fmla="*/ 283 h 506"/>
                <a:gd name="T20" fmla="*/ 541 w 560"/>
                <a:gd name="T21" fmla="*/ 269 h 506"/>
                <a:gd name="T22" fmla="*/ 520 w 560"/>
                <a:gd name="T23" fmla="*/ 256 h 506"/>
                <a:gd name="T24" fmla="*/ 504 w 560"/>
                <a:gd name="T25" fmla="*/ 236 h 506"/>
                <a:gd name="T26" fmla="*/ 484 w 560"/>
                <a:gd name="T27" fmla="*/ 179 h 506"/>
                <a:gd name="T28" fmla="*/ 469 w 560"/>
                <a:gd name="T29" fmla="*/ 115 h 506"/>
                <a:gd name="T30" fmla="*/ 450 w 560"/>
                <a:gd name="T31" fmla="*/ 71 h 506"/>
                <a:gd name="T32" fmla="*/ 435 w 560"/>
                <a:gd name="T33" fmla="*/ 52 h 506"/>
                <a:gd name="T34" fmla="*/ 412 w 560"/>
                <a:gd name="T35" fmla="*/ 44 h 506"/>
                <a:gd name="T36" fmla="*/ 395 w 560"/>
                <a:gd name="T37" fmla="*/ 47 h 506"/>
                <a:gd name="T38" fmla="*/ 384 w 560"/>
                <a:gd name="T39" fmla="*/ 63 h 506"/>
                <a:gd name="T40" fmla="*/ 363 w 560"/>
                <a:gd name="T41" fmla="*/ 64 h 506"/>
                <a:gd name="T42" fmla="*/ 339 w 560"/>
                <a:gd name="T43" fmla="*/ 45 h 506"/>
                <a:gd name="T44" fmla="*/ 307 w 560"/>
                <a:gd name="T45" fmla="*/ 11 h 506"/>
                <a:gd name="T46" fmla="*/ 285 w 560"/>
                <a:gd name="T47" fmla="*/ 1 h 506"/>
                <a:gd name="T48" fmla="*/ 251 w 560"/>
                <a:gd name="T49" fmla="*/ 5 h 506"/>
                <a:gd name="T50" fmla="*/ 237 w 560"/>
                <a:gd name="T51" fmla="*/ 4 h 506"/>
                <a:gd name="T52" fmla="*/ 217 w 560"/>
                <a:gd name="T53" fmla="*/ 15 h 506"/>
                <a:gd name="T54" fmla="*/ 191 w 560"/>
                <a:gd name="T55" fmla="*/ 19 h 506"/>
                <a:gd name="T56" fmla="*/ 156 w 560"/>
                <a:gd name="T57" fmla="*/ 19 h 506"/>
                <a:gd name="T58" fmla="*/ 151 w 560"/>
                <a:gd name="T59" fmla="*/ 56 h 506"/>
                <a:gd name="T60" fmla="*/ 137 w 560"/>
                <a:gd name="T61" fmla="*/ 80 h 506"/>
                <a:gd name="T62" fmla="*/ 115 w 560"/>
                <a:gd name="T63" fmla="*/ 101 h 506"/>
                <a:gd name="T64" fmla="*/ 99 w 560"/>
                <a:gd name="T65" fmla="*/ 125 h 506"/>
                <a:gd name="T66" fmla="*/ 97 w 560"/>
                <a:gd name="T67" fmla="*/ 156 h 506"/>
                <a:gd name="T68" fmla="*/ 108 w 560"/>
                <a:gd name="T69" fmla="*/ 177 h 506"/>
                <a:gd name="T70" fmla="*/ 129 w 560"/>
                <a:gd name="T71" fmla="*/ 187 h 506"/>
                <a:gd name="T72" fmla="*/ 139 w 560"/>
                <a:gd name="T73" fmla="*/ 217 h 506"/>
                <a:gd name="T74" fmla="*/ 135 w 560"/>
                <a:gd name="T75" fmla="*/ 239 h 506"/>
                <a:gd name="T76" fmla="*/ 116 w 560"/>
                <a:gd name="T77" fmla="*/ 268 h 506"/>
                <a:gd name="T78" fmla="*/ 81 w 560"/>
                <a:gd name="T79" fmla="*/ 296 h 506"/>
                <a:gd name="T80" fmla="*/ 44 w 560"/>
                <a:gd name="T81" fmla="*/ 324 h 506"/>
                <a:gd name="T82" fmla="*/ 12 w 560"/>
                <a:gd name="T83" fmla="*/ 360 h 506"/>
                <a:gd name="T84" fmla="*/ 1 w 560"/>
                <a:gd name="T85" fmla="*/ 391 h 506"/>
                <a:gd name="T86" fmla="*/ 1 w 560"/>
                <a:gd name="T87" fmla="*/ 425 h 506"/>
                <a:gd name="T88" fmla="*/ 19 w 560"/>
                <a:gd name="T89" fmla="*/ 472 h 506"/>
                <a:gd name="T90" fmla="*/ 35 w 560"/>
                <a:gd name="T91" fmla="*/ 492 h 506"/>
                <a:gd name="T92" fmla="*/ 52 w 560"/>
                <a:gd name="T93" fmla="*/ 504 h 506"/>
                <a:gd name="T94" fmla="*/ 75 w 560"/>
                <a:gd name="T95" fmla="*/ 506 h 506"/>
                <a:gd name="T96" fmla="*/ 96 w 560"/>
                <a:gd name="T97" fmla="*/ 498 h 506"/>
                <a:gd name="T98" fmla="*/ 129 w 560"/>
                <a:gd name="T99" fmla="*/ 469 h 506"/>
                <a:gd name="T100" fmla="*/ 153 w 560"/>
                <a:gd name="T101" fmla="*/ 454 h 506"/>
                <a:gd name="T102" fmla="*/ 185 w 560"/>
                <a:gd name="T103" fmla="*/ 453 h 506"/>
                <a:gd name="T104" fmla="*/ 235 w 560"/>
                <a:gd name="T105" fmla="*/ 461 h 506"/>
                <a:gd name="T106" fmla="*/ 283 w 560"/>
                <a:gd name="T107" fmla="*/ 469 h 50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0"/>
                <a:gd name="T163" fmla="*/ 0 h 506"/>
                <a:gd name="T164" fmla="*/ 560 w 560"/>
                <a:gd name="T165" fmla="*/ 506 h 50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0" h="506">
                  <a:moveTo>
                    <a:pt x="307" y="470"/>
                  </a:moveTo>
                  <a:lnTo>
                    <a:pt x="308" y="460"/>
                  </a:lnTo>
                  <a:lnTo>
                    <a:pt x="311" y="452"/>
                  </a:lnTo>
                  <a:lnTo>
                    <a:pt x="316" y="445"/>
                  </a:lnTo>
                  <a:lnTo>
                    <a:pt x="321" y="441"/>
                  </a:lnTo>
                  <a:lnTo>
                    <a:pt x="337" y="433"/>
                  </a:lnTo>
                  <a:lnTo>
                    <a:pt x="356" y="428"/>
                  </a:lnTo>
                  <a:lnTo>
                    <a:pt x="365" y="425"/>
                  </a:lnTo>
                  <a:lnTo>
                    <a:pt x="375" y="421"/>
                  </a:lnTo>
                  <a:lnTo>
                    <a:pt x="383" y="417"/>
                  </a:lnTo>
                  <a:lnTo>
                    <a:pt x="391" y="410"/>
                  </a:lnTo>
                  <a:lnTo>
                    <a:pt x="397" y="404"/>
                  </a:lnTo>
                  <a:lnTo>
                    <a:pt x="403" y="395"/>
                  </a:lnTo>
                  <a:lnTo>
                    <a:pt x="407" y="383"/>
                  </a:lnTo>
                  <a:lnTo>
                    <a:pt x="409" y="368"/>
                  </a:lnTo>
                  <a:lnTo>
                    <a:pt x="423" y="368"/>
                  </a:lnTo>
                  <a:lnTo>
                    <a:pt x="436" y="367"/>
                  </a:lnTo>
                  <a:lnTo>
                    <a:pt x="448" y="364"/>
                  </a:lnTo>
                  <a:lnTo>
                    <a:pt x="460" y="361"/>
                  </a:lnTo>
                  <a:lnTo>
                    <a:pt x="472" y="357"/>
                  </a:lnTo>
                  <a:lnTo>
                    <a:pt x="484" y="353"/>
                  </a:lnTo>
                  <a:lnTo>
                    <a:pt x="494" y="348"/>
                  </a:lnTo>
                  <a:lnTo>
                    <a:pt x="505" y="343"/>
                  </a:lnTo>
                  <a:lnTo>
                    <a:pt x="514" y="336"/>
                  </a:lnTo>
                  <a:lnTo>
                    <a:pt x="522" y="328"/>
                  </a:lnTo>
                  <a:lnTo>
                    <a:pt x="532" y="321"/>
                  </a:lnTo>
                  <a:lnTo>
                    <a:pt x="538" y="312"/>
                  </a:lnTo>
                  <a:lnTo>
                    <a:pt x="545" y="303"/>
                  </a:lnTo>
                  <a:lnTo>
                    <a:pt x="550" y="293"/>
                  </a:lnTo>
                  <a:lnTo>
                    <a:pt x="556" y="283"/>
                  </a:lnTo>
                  <a:lnTo>
                    <a:pt x="560" y="272"/>
                  </a:lnTo>
                  <a:lnTo>
                    <a:pt x="550" y="271"/>
                  </a:lnTo>
                  <a:lnTo>
                    <a:pt x="541" y="269"/>
                  </a:lnTo>
                  <a:lnTo>
                    <a:pt x="533" y="267"/>
                  </a:lnTo>
                  <a:lnTo>
                    <a:pt x="526" y="261"/>
                  </a:lnTo>
                  <a:lnTo>
                    <a:pt x="520" y="256"/>
                  </a:lnTo>
                  <a:lnTo>
                    <a:pt x="513" y="251"/>
                  </a:lnTo>
                  <a:lnTo>
                    <a:pt x="508" y="244"/>
                  </a:lnTo>
                  <a:lnTo>
                    <a:pt x="504" y="236"/>
                  </a:lnTo>
                  <a:lnTo>
                    <a:pt x="496" y="219"/>
                  </a:lnTo>
                  <a:lnTo>
                    <a:pt x="489" y="199"/>
                  </a:lnTo>
                  <a:lnTo>
                    <a:pt x="484" y="179"/>
                  </a:lnTo>
                  <a:lnTo>
                    <a:pt x="478" y="157"/>
                  </a:lnTo>
                  <a:lnTo>
                    <a:pt x="474" y="136"/>
                  </a:lnTo>
                  <a:lnTo>
                    <a:pt x="469" y="115"/>
                  </a:lnTo>
                  <a:lnTo>
                    <a:pt x="462" y="96"/>
                  </a:lnTo>
                  <a:lnTo>
                    <a:pt x="456" y="79"/>
                  </a:lnTo>
                  <a:lnTo>
                    <a:pt x="450" y="71"/>
                  </a:lnTo>
                  <a:lnTo>
                    <a:pt x="447" y="64"/>
                  </a:lnTo>
                  <a:lnTo>
                    <a:pt x="441" y="57"/>
                  </a:lnTo>
                  <a:lnTo>
                    <a:pt x="435" y="52"/>
                  </a:lnTo>
                  <a:lnTo>
                    <a:pt x="428" y="48"/>
                  </a:lnTo>
                  <a:lnTo>
                    <a:pt x="420" y="45"/>
                  </a:lnTo>
                  <a:lnTo>
                    <a:pt x="412" y="44"/>
                  </a:lnTo>
                  <a:lnTo>
                    <a:pt x="403" y="43"/>
                  </a:lnTo>
                  <a:lnTo>
                    <a:pt x="399" y="44"/>
                  </a:lnTo>
                  <a:lnTo>
                    <a:pt x="395" y="47"/>
                  </a:lnTo>
                  <a:lnTo>
                    <a:pt x="392" y="51"/>
                  </a:lnTo>
                  <a:lnTo>
                    <a:pt x="389" y="55"/>
                  </a:lnTo>
                  <a:lnTo>
                    <a:pt x="384" y="63"/>
                  </a:lnTo>
                  <a:lnTo>
                    <a:pt x="379" y="67"/>
                  </a:lnTo>
                  <a:lnTo>
                    <a:pt x="371" y="67"/>
                  </a:lnTo>
                  <a:lnTo>
                    <a:pt x="363" y="64"/>
                  </a:lnTo>
                  <a:lnTo>
                    <a:pt x="356" y="61"/>
                  </a:lnTo>
                  <a:lnTo>
                    <a:pt x="349" y="56"/>
                  </a:lnTo>
                  <a:lnTo>
                    <a:pt x="339" y="45"/>
                  </a:lnTo>
                  <a:lnTo>
                    <a:pt x="328" y="33"/>
                  </a:lnTo>
                  <a:lnTo>
                    <a:pt x="317" y="21"/>
                  </a:lnTo>
                  <a:lnTo>
                    <a:pt x="307" y="11"/>
                  </a:lnTo>
                  <a:lnTo>
                    <a:pt x="300" y="7"/>
                  </a:lnTo>
                  <a:lnTo>
                    <a:pt x="293" y="4"/>
                  </a:lnTo>
                  <a:lnTo>
                    <a:pt x="285" y="1"/>
                  </a:lnTo>
                  <a:lnTo>
                    <a:pt x="276" y="0"/>
                  </a:lnTo>
                  <a:lnTo>
                    <a:pt x="263" y="3"/>
                  </a:lnTo>
                  <a:lnTo>
                    <a:pt x="251" y="5"/>
                  </a:lnTo>
                  <a:lnTo>
                    <a:pt x="245" y="5"/>
                  </a:lnTo>
                  <a:lnTo>
                    <a:pt x="241" y="5"/>
                  </a:lnTo>
                  <a:lnTo>
                    <a:pt x="237" y="4"/>
                  </a:lnTo>
                  <a:lnTo>
                    <a:pt x="235" y="0"/>
                  </a:lnTo>
                  <a:lnTo>
                    <a:pt x="225" y="8"/>
                  </a:lnTo>
                  <a:lnTo>
                    <a:pt x="217" y="15"/>
                  </a:lnTo>
                  <a:lnTo>
                    <a:pt x="209" y="17"/>
                  </a:lnTo>
                  <a:lnTo>
                    <a:pt x="204" y="19"/>
                  </a:lnTo>
                  <a:lnTo>
                    <a:pt x="191" y="19"/>
                  </a:lnTo>
                  <a:lnTo>
                    <a:pt x="177" y="19"/>
                  </a:lnTo>
                  <a:lnTo>
                    <a:pt x="167" y="19"/>
                  </a:lnTo>
                  <a:lnTo>
                    <a:pt x="156" y="19"/>
                  </a:lnTo>
                  <a:lnTo>
                    <a:pt x="156" y="33"/>
                  </a:lnTo>
                  <a:lnTo>
                    <a:pt x="153" y="45"/>
                  </a:lnTo>
                  <a:lnTo>
                    <a:pt x="151" y="56"/>
                  </a:lnTo>
                  <a:lnTo>
                    <a:pt x="147" y="65"/>
                  </a:lnTo>
                  <a:lnTo>
                    <a:pt x="143" y="73"/>
                  </a:lnTo>
                  <a:lnTo>
                    <a:pt x="137" y="80"/>
                  </a:lnTo>
                  <a:lnTo>
                    <a:pt x="132" y="85"/>
                  </a:lnTo>
                  <a:lnTo>
                    <a:pt x="127" y="91"/>
                  </a:lnTo>
                  <a:lnTo>
                    <a:pt x="115" y="101"/>
                  </a:lnTo>
                  <a:lnTo>
                    <a:pt x="105" y="112"/>
                  </a:lnTo>
                  <a:lnTo>
                    <a:pt x="101" y="119"/>
                  </a:lnTo>
                  <a:lnTo>
                    <a:pt x="99" y="125"/>
                  </a:lnTo>
                  <a:lnTo>
                    <a:pt x="96" y="135"/>
                  </a:lnTo>
                  <a:lnTo>
                    <a:pt x="96" y="145"/>
                  </a:lnTo>
                  <a:lnTo>
                    <a:pt x="97" y="156"/>
                  </a:lnTo>
                  <a:lnTo>
                    <a:pt x="99" y="164"/>
                  </a:lnTo>
                  <a:lnTo>
                    <a:pt x="103" y="172"/>
                  </a:lnTo>
                  <a:lnTo>
                    <a:pt x="108" y="177"/>
                  </a:lnTo>
                  <a:lnTo>
                    <a:pt x="115" y="181"/>
                  </a:lnTo>
                  <a:lnTo>
                    <a:pt x="121" y="185"/>
                  </a:lnTo>
                  <a:lnTo>
                    <a:pt x="129" y="187"/>
                  </a:lnTo>
                  <a:lnTo>
                    <a:pt x="139" y="187"/>
                  </a:lnTo>
                  <a:lnTo>
                    <a:pt x="139" y="207"/>
                  </a:lnTo>
                  <a:lnTo>
                    <a:pt x="139" y="217"/>
                  </a:lnTo>
                  <a:lnTo>
                    <a:pt x="137" y="225"/>
                  </a:lnTo>
                  <a:lnTo>
                    <a:pt x="136" y="232"/>
                  </a:lnTo>
                  <a:lnTo>
                    <a:pt x="135" y="239"/>
                  </a:lnTo>
                  <a:lnTo>
                    <a:pt x="132" y="245"/>
                  </a:lnTo>
                  <a:lnTo>
                    <a:pt x="125" y="257"/>
                  </a:lnTo>
                  <a:lnTo>
                    <a:pt x="116" y="268"/>
                  </a:lnTo>
                  <a:lnTo>
                    <a:pt x="105" y="277"/>
                  </a:lnTo>
                  <a:lnTo>
                    <a:pt x="95" y="287"/>
                  </a:lnTo>
                  <a:lnTo>
                    <a:pt x="81" y="296"/>
                  </a:lnTo>
                  <a:lnTo>
                    <a:pt x="69" y="305"/>
                  </a:lnTo>
                  <a:lnTo>
                    <a:pt x="56" y="315"/>
                  </a:lnTo>
                  <a:lnTo>
                    <a:pt x="44" y="324"/>
                  </a:lnTo>
                  <a:lnTo>
                    <a:pt x="32" y="335"/>
                  </a:lnTo>
                  <a:lnTo>
                    <a:pt x="21" y="347"/>
                  </a:lnTo>
                  <a:lnTo>
                    <a:pt x="12" y="360"/>
                  </a:lnTo>
                  <a:lnTo>
                    <a:pt x="5" y="375"/>
                  </a:lnTo>
                  <a:lnTo>
                    <a:pt x="3" y="383"/>
                  </a:lnTo>
                  <a:lnTo>
                    <a:pt x="1" y="391"/>
                  </a:lnTo>
                  <a:lnTo>
                    <a:pt x="0" y="400"/>
                  </a:lnTo>
                  <a:lnTo>
                    <a:pt x="0" y="410"/>
                  </a:lnTo>
                  <a:lnTo>
                    <a:pt x="1" y="425"/>
                  </a:lnTo>
                  <a:lnTo>
                    <a:pt x="5" y="440"/>
                  </a:lnTo>
                  <a:lnTo>
                    <a:pt x="11" y="456"/>
                  </a:lnTo>
                  <a:lnTo>
                    <a:pt x="19" y="472"/>
                  </a:lnTo>
                  <a:lnTo>
                    <a:pt x="24" y="478"/>
                  </a:lnTo>
                  <a:lnTo>
                    <a:pt x="29" y="485"/>
                  </a:lnTo>
                  <a:lnTo>
                    <a:pt x="35" y="492"/>
                  </a:lnTo>
                  <a:lnTo>
                    <a:pt x="40" y="496"/>
                  </a:lnTo>
                  <a:lnTo>
                    <a:pt x="47" y="501"/>
                  </a:lnTo>
                  <a:lnTo>
                    <a:pt x="52" y="504"/>
                  </a:lnTo>
                  <a:lnTo>
                    <a:pt x="59" y="505"/>
                  </a:lnTo>
                  <a:lnTo>
                    <a:pt x="65" y="506"/>
                  </a:lnTo>
                  <a:lnTo>
                    <a:pt x="75" y="506"/>
                  </a:lnTo>
                  <a:lnTo>
                    <a:pt x="83" y="504"/>
                  </a:lnTo>
                  <a:lnTo>
                    <a:pt x="89" y="501"/>
                  </a:lnTo>
                  <a:lnTo>
                    <a:pt x="96" y="498"/>
                  </a:lnTo>
                  <a:lnTo>
                    <a:pt x="108" y="489"/>
                  </a:lnTo>
                  <a:lnTo>
                    <a:pt x="119" y="480"/>
                  </a:lnTo>
                  <a:lnTo>
                    <a:pt x="129" y="469"/>
                  </a:lnTo>
                  <a:lnTo>
                    <a:pt x="141" y="461"/>
                  </a:lnTo>
                  <a:lnTo>
                    <a:pt x="147" y="457"/>
                  </a:lnTo>
                  <a:lnTo>
                    <a:pt x="153" y="454"/>
                  </a:lnTo>
                  <a:lnTo>
                    <a:pt x="160" y="453"/>
                  </a:lnTo>
                  <a:lnTo>
                    <a:pt x="168" y="452"/>
                  </a:lnTo>
                  <a:lnTo>
                    <a:pt x="185" y="453"/>
                  </a:lnTo>
                  <a:lnTo>
                    <a:pt x="203" y="454"/>
                  </a:lnTo>
                  <a:lnTo>
                    <a:pt x="219" y="458"/>
                  </a:lnTo>
                  <a:lnTo>
                    <a:pt x="235" y="461"/>
                  </a:lnTo>
                  <a:lnTo>
                    <a:pt x="251" y="465"/>
                  </a:lnTo>
                  <a:lnTo>
                    <a:pt x="267" y="468"/>
                  </a:lnTo>
                  <a:lnTo>
                    <a:pt x="283" y="469"/>
                  </a:lnTo>
                  <a:lnTo>
                    <a:pt x="301" y="470"/>
                  </a:lnTo>
                  <a:lnTo>
                    <a:pt x="307" y="470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5" name="Freeform 90"/>
            <p:cNvSpPr>
              <a:spLocks noChangeAspect="1"/>
            </p:cNvSpPr>
            <p:nvPr/>
          </p:nvSpPr>
          <p:spPr bwMode="auto">
            <a:xfrm>
              <a:off x="730" y="2330"/>
              <a:ext cx="323" cy="222"/>
            </a:xfrm>
            <a:custGeom>
              <a:avLst/>
              <a:gdLst>
                <a:gd name="T0" fmla="*/ 31 w 1060"/>
                <a:gd name="T1" fmla="*/ 221 h 727"/>
                <a:gd name="T2" fmla="*/ 107 w 1060"/>
                <a:gd name="T3" fmla="*/ 156 h 727"/>
                <a:gd name="T4" fmla="*/ 115 w 1060"/>
                <a:gd name="T5" fmla="*/ 115 h 727"/>
                <a:gd name="T6" fmla="*/ 127 w 1060"/>
                <a:gd name="T7" fmla="*/ 30 h 727"/>
                <a:gd name="T8" fmla="*/ 159 w 1060"/>
                <a:gd name="T9" fmla="*/ 0 h 727"/>
                <a:gd name="T10" fmla="*/ 184 w 1060"/>
                <a:gd name="T11" fmla="*/ 12 h 727"/>
                <a:gd name="T12" fmla="*/ 209 w 1060"/>
                <a:gd name="T13" fmla="*/ 48 h 727"/>
                <a:gd name="T14" fmla="*/ 256 w 1060"/>
                <a:gd name="T15" fmla="*/ 67 h 727"/>
                <a:gd name="T16" fmla="*/ 371 w 1060"/>
                <a:gd name="T17" fmla="*/ 80 h 727"/>
                <a:gd name="T18" fmla="*/ 429 w 1060"/>
                <a:gd name="T19" fmla="*/ 99 h 727"/>
                <a:gd name="T20" fmla="*/ 460 w 1060"/>
                <a:gd name="T21" fmla="*/ 131 h 727"/>
                <a:gd name="T22" fmla="*/ 511 w 1060"/>
                <a:gd name="T23" fmla="*/ 131 h 727"/>
                <a:gd name="T24" fmla="*/ 598 w 1060"/>
                <a:gd name="T25" fmla="*/ 86 h 727"/>
                <a:gd name="T26" fmla="*/ 644 w 1060"/>
                <a:gd name="T27" fmla="*/ 76 h 727"/>
                <a:gd name="T28" fmla="*/ 681 w 1060"/>
                <a:gd name="T29" fmla="*/ 104 h 727"/>
                <a:gd name="T30" fmla="*/ 701 w 1060"/>
                <a:gd name="T31" fmla="*/ 158 h 727"/>
                <a:gd name="T32" fmla="*/ 726 w 1060"/>
                <a:gd name="T33" fmla="*/ 163 h 727"/>
                <a:gd name="T34" fmla="*/ 761 w 1060"/>
                <a:gd name="T35" fmla="*/ 156 h 727"/>
                <a:gd name="T36" fmla="*/ 782 w 1060"/>
                <a:gd name="T37" fmla="*/ 187 h 727"/>
                <a:gd name="T38" fmla="*/ 830 w 1060"/>
                <a:gd name="T39" fmla="*/ 172 h 727"/>
                <a:gd name="T40" fmla="*/ 869 w 1060"/>
                <a:gd name="T41" fmla="*/ 196 h 727"/>
                <a:gd name="T42" fmla="*/ 918 w 1060"/>
                <a:gd name="T43" fmla="*/ 220 h 727"/>
                <a:gd name="T44" fmla="*/ 936 w 1060"/>
                <a:gd name="T45" fmla="*/ 249 h 727"/>
                <a:gd name="T46" fmla="*/ 952 w 1060"/>
                <a:gd name="T47" fmla="*/ 263 h 727"/>
                <a:gd name="T48" fmla="*/ 993 w 1060"/>
                <a:gd name="T49" fmla="*/ 241 h 727"/>
                <a:gd name="T50" fmla="*/ 1030 w 1060"/>
                <a:gd name="T51" fmla="*/ 235 h 727"/>
                <a:gd name="T52" fmla="*/ 1045 w 1060"/>
                <a:gd name="T53" fmla="*/ 261 h 727"/>
                <a:gd name="T54" fmla="*/ 1052 w 1060"/>
                <a:gd name="T55" fmla="*/ 345 h 727"/>
                <a:gd name="T56" fmla="*/ 1050 w 1060"/>
                <a:gd name="T57" fmla="*/ 360 h 727"/>
                <a:gd name="T58" fmla="*/ 1002 w 1060"/>
                <a:gd name="T59" fmla="*/ 371 h 727"/>
                <a:gd name="T60" fmla="*/ 976 w 1060"/>
                <a:gd name="T61" fmla="*/ 408 h 727"/>
                <a:gd name="T62" fmla="*/ 952 w 1060"/>
                <a:gd name="T63" fmla="*/ 443 h 727"/>
                <a:gd name="T64" fmla="*/ 921 w 1060"/>
                <a:gd name="T65" fmla="*/ 487 h 727"/>
                <a:gd name="T66" fmla="*/ 933 w 1060"/>
                <a:gd name="T67" fmla="*/ 529 h 727"/>
                <a:gd name="T68" fmla="*/ 964 w 1060"/>
                <a:gd name="T69" fmla="*/ 559 h 727"/>
                <a:gd name="T70" fmla="*/ 946 w 1060"/>
                <a:gd name="T71" fmla="*/ 613 h 727"/>
                <a:gd name="T72" fmla="*/ 884 w 1060"/>
                <a:gd name="T73" fmla="*/ 661 h 727"/>
                <a:gd name="T74" fmla="*/ 830 w 1060"/>
                <a:gd name="T75" fmla="*/ 727 h 727"/>
                <a:gd name="T76" fmla="*/ 796 w 1060"/>
                <a:gd name="T77" fmla="*/ 663 h 727"/>
                <a:gd name="T78" fmla="*/ 757 w 1060"/>
                <a:gd name="T79" fmla="*/ 644 h 727"/>
                <a:gd name="T80" fmla="*/ 709 w 1060"/>
                <a:gd name="T81" fmla="*/ 649 h 727"/>
                <a:gd name="T82" fmla="*/ 674 w 1060"/>
                <a:gd name="T83" fmla="*/ 665 h 727"/>
                <a:gd name="T84" fmla="*/ 646 w 1060"/>
                <a:gd name="T85" fmla="*/ 647 h 727"/>
                <a:gd name="T86" fmla="*/ 609 w 1060"/>
                <a:gd name="T87" fmla="*/ 620 h 727"/>
                <a:gd name="T88" fmla="*/ 553 w 1060"/>
                <a:gd name="T89" fmla="*/ 607 h 727"/>
                <a:gd name="T90" fmla="*/ 526 w 1060"/>
                <a:gd name="T91" fmla="*/ 571 h 727"/>
                <a:gd name="T92" fmla="*/ 496 w 1060"/>
                <a:gd name="T93" fmla="*/ 553 h 727"/>
                <a:gd name="T94" fmla="*/ 469 w 1060"/>
                <a:gd name="T95" fmla="*/ 576 h 727"/>
                <a:gd name="T96" fmla="*/ 407 w 1060"/>
                <a:gd name="T97" fmla="*/ 575 h 727"/>
                <a:gd name="T98" fmla="*/ 367 w 1060"/>
                <a:gd name="T99" fmla="*/ 556 h 727"/>
                <a:gd name="T100" fmla="*/ 336 w 1060"/>
                <a:gd name="T101" fmla="*/ 500 h 727"/>
                <a:gd name="T102" fmla="*/ 303 w 1060"/>
                <a:gd name="T103" fmla="*/ 460 h 727"/>
                <a:gd name="T104" fmla="*/ 268 w 1060"/>
                <a:gd name="T105" fmla="*/ 449 h 727"/>
                <a:gd name="T106" fmla="*/ 211 w 1060"/>
                <a:gd name="T107" fmla="*/ 449 h 727"/>
                <a:gd name="T108" fmla="*/ 163 w 1060"/>
                <a:gd name="T109" fmla="*/ 435 h 727"/>
                <a:gd name="T110" fmla="*/ 99 w 1060"/>
                <a:gd name="T111" fmla="*/ 380 h 727"/>
                <a:gd name="T112" fmla="*/ 4 w 1060"/>
                <a:gd name="T113" fmla="*/ 241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60"/>
                <a:gd name="T172" fmla="*/ 0 h 727"/>
                <a:gd name="T173" fmla="*/ 1060 w 1060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60" h="727">
                  <a:moveTo>
                    <a:pt x="0" y="232"/>
                  </a:moveTo>
                  <a:lnTo>
                    <a:pt x="5" y="232"/>
                  </a:lnTo>
                  <a:lnTo>
                    <a:pt x="13" y="229"/>
                  </a:lnTo>
                  <a:lnTo>
                    <a:pt x="21" y="225"/>
                  </a:lnTo>
                  <a:lnTo>
                    <a:pt x="31" y="221"/>
                  </a:lnTo>
                  <a:lnTo>
                    <a:pt x="49" y="209"/>
                  </a:lnTo>
                  <a:lnTo>
                    <a:pt x="68" y="195"/>
                  </a:lnTo>
                  <a:lnTo>
                    <a:pt x="85" y="180"/>
                  </a:lnTo>
                  <a:lnTo>
                    <a:pt x="100" y="164"/>
                  </a:lnTo>
                  <a:lnTo>
                    <a:pt x="107" y="156"/>
                  </a:lnTo>
                  <a:lnTo>
                    <a:pt x="111" y="148"/>
                  </a:lnTo>
                  <a:lnTo>
                    <a:pt x="113" y="142"/>
                  </a:lnTo>
                  <a:lnTo>
                    <a:pt x="115" y="136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15" y="94"/>
                  </a:lnTo>
                  <a:lnTo>
                    <a:pt x="116" y="75"/>
                  </a:lnTo>
                  <a:lnTo>
                    <a:pt x="121" y="54"/>
                  </a:lnTo>
                  <a:lnTo>
                    <a:pt x="127" y="30"/>
                  </a:lnTo>
                  <a:lnTo>
                    <a:pt x="132" y="3"/>
                  </a:lnTo>
                  <a:lnTo>
                    <a:pt x="141" y="3"/>
                  </a:lnTo>
                  <a:lnTo>
                    <a:pt x="151" y="2"/>
                  </a:lnTo>
                  <a:lnTo>
                    <a:pt x="155" y="0"/>
                  </a:lnTo>
                  <a:lnTo>
                    <a:pt x="159" y="0"/>
                  </a:lnTo>
                  <a:lnTo>
                    <a:pt x="164" y="2"/>
                  </a:lnTo>
                  <a:lnTo>
                    <a:pt x="168" y="3"/>
                  </a:lnTo>
                  <a:lnTo>
                    <a:pt x="175" y="6"/>
                  </a:lnTo>
                  <a:lnTo>
                    <a:pt x="180" y="10"/>
                  </a:lnTo>
                  <a:lnTo>
                    <a:pt x="184" y="12"/>
                  </a:lnTo>
                  <a:lnTo>
                    <a:pt x="188" y="16"/>
                  </a:lnTo>
                  <a:lnTo>
                    <a:pt x="195" y="24"/>
                  </a:lnTo>
                  <a:lnTo>
                    <a:pt x="200" y="32"/>
                  </a:lnTo>
                  <a:lnTo>
                    <a:pt x="204" y="42"/>
                  </a:lnTo>
                  <a:lnTo>
                    <a:pt x="209" y="48"/>
                  </a:lnTo>
                  <a:lnTo>
                    <a:pt x="212" y="51"/>
                  </a:lnTo>
                  <a:lnTo>
                    <a:pt x="215" y="54"/>
                  </a:lnTo>
                  <a:lnTo>
                    <a:pt x="219" y="56"/>
                  </a:lnTo>
                  <a:lnTo>
                    <a:pt x="223" y="58"/>
                  </a:lnTo>
                  <a:lnTo>
                    <a:pt x="256" y="67"/>
                  </a:lnTo>
                  <a:lnTo>
                    <a:pt x="283" y="72"/>
                  </a:lnTo>
                  <a:lnTo>
                    <a:pt x="307" y="75"/>
                  </a:lnTo>
                  <a:lnTo>
                    <a:pt x="328" y="76"/>
                  </a:lnTo>
                  <a:lnTo>
                    <a:pt x="349" y="78"/>
                  </a:lnTo>
                  <a:lnTo>
                    <a:pt x="371" y="80"/>
                  </a:lnTo>
                  <a:lnTo>
                    <a:pt x="383" y="82"/>
                  </a:lnTo>
                  <a:lnTo>
                    <a:pt x="395" y="84"/>
                  </a:lnTo>
                  <a:lnTo>
                    <a:pt x="407" y="88"/>
                  </a:lnTo>
                  <a:lnTo>
                    <a:pt x="421" y="94"/>
                  </a:lnTo>
                  <a:lnTo>
                    <a:pt x="429" y="99"/>
                  </a:lnTo>
                  <a:lnTo>
                    <a:pt x="436" y="106"/>
                  </a:lnTo>
                  <a:lnTo>
                    <a:pt x="443" y="112"/>
                  </a:lnTo>
                  <a:lnTo>
                    <a:pt x="448" y="119"/>
                  </a:lnTo>
                  <a:lnTo>
                    <a:pt x="455" y="126"/>
                  </a:lnTo>
                  <a:lnTo>
                    <a:pt x="460" y="131"/>
                  </a:lnTo>
                  <a:lnTo>
                    <a:pt x="467" y="135"/>
                  </a:lnTo>
                  <a:lnTo>
                    <a:pt x="476" y="136"/>
                  </a:lnTo>
                  <a:lnTo>
                    <a:pt x="488" y="135"/>
                  </a:lnTo>
                  <a:lnTo>
                    <a:pt x="500" y="134"/>
                  </a:lnTo>
                  <a:lnTo>
                    <a:pt x="511" y="131"/>
                  </a:lnTo>
                  <a:lnTo>
                    <a:pt x="521" y="127"/>
                  </a:lnTo>
                  <a:lnTo>
                    <a:pt x="542" y="116"/>
                  </a:lnTo>
                  <a:lnTo>
                    <a:pt x="562" y="106"/>
                  </a:lnTo>
                  <a:lnTo>
                    <a:pt x="581" y="95"/>
                  </a:lnTo>
                  <a:lnTo>
                    <a:pt x="598" y="86"/>
                  </a:lnTo>
                  <a:lnTo>
                    <a:pt x="608" y="82"/>
                  </a:lnTo>
                  <a:lnTo>
                    <a:pt x="616" y="79"/>
                  </a:lnTo>
                  <a:lnTo>
                    <a:pt x="624" y="76"/>
                  </a:lnTo>
                  <a:lnTo>
                    <a:pt x="632" y="76"/>
                  </a:lnTo>
                  <a:lnTo>
                    <a:pt x="644" y="76"/>
                  </a:lnTo>
                  <a:lnTo>
                    <a:pt x="654" y="80"/>
                  </a:lnTo>
                  <a:lnTo>
                    <a:pt x="664" y="84"/>
                  </a:lnTo>
                  <a:lnTo>
                    <a:pt x="670" y="90"/>
                  </a:lnTo>
                  <a:lnTo>
                    <a:pt x="676" y="96"/>
                  </a:lnTo>
                  <a:lnTo>
                    <a:pt x="681" y="104"/>
                  </a:lnTo>
                  <a:lnTo>
                    <a:pt x="685" y="112"/>
                  </a:lnTo>
                  <a:lnTo>
                    <a:pt x="688" y="120"/>
                  </a:lnTo>
                  <a:lnTo>
                    <a:pt x="693" y="138"/>
                  </a:lnTo>
                  <a:lnTo>
                    <a:pt x="698" y="152"/>
                  </a:lnTo>
                  <a:lnTo>
                    <a:pt x="701" y="158"/>
                  </a:lnTo>
                  <a:lnTo>
                    <a:pt x="705" y="162"/>
                  </a:lnTo>
                  <a:lnTo>
                    <a:pt x="710" y="166"/>
                  </a:lnTo>
                  <a:lnTo>
                    <a:pt x="716" y="166"/>
                  </a:lnTo>
                  <a:lnTo>
                    <a:pt x="721" y="166"/>
                  </a:lnTo>
                  <a:lnTo>
                    <a:pt x="726" y="163"/>
                  </a:lnTo>
                  <a:lnTo>
                    <a:pt x="732" y="160"/>
                  </a:lnTo>
                  <a:lnTo>
                    <a:pt x="737" y="158"/>
                  </a:lnTo>
                  <a:lnTo>
                    <a:pt x="748" y="151"/>
                  </a:lnTo>
                  <a:lnTo>
                    <a:pt x="758" y="148"/>
                  </a:lnTo>
                  <a:lnTo>
                    <a:pt x="761" y="156"/>
                  </a:lnTo>
                  <a:lnTo>
                    <a:pt x="764" y="164"/>
                  </a:lnTo>
                  <a:lnTo>
                    <a:pt x="768" y="172"/>
                  </a:lnTo>
                  <a:lnTo>
                    <a:pt x="772" y="177"/>
                  </a:lnTo>
                  <a:lnTo>
                    <a:pt x="777" y="183"/>
                  </a:lnTo>
                  <a:lnTo>
                    <a:pt x="782" y="187"/>
                  </a:lnTo>
                  <a:lnTo>
                    <a:pt x="788" y="189"/>
                  </a:lnTo>
                  <a:lnTo>
                    <a:pt x="794" y="189"/>
                  </a:lnTo>
                  <a:lnTo>
                    <a:pt x="809" y="181"/>
                  </a:lnTo>
                  <a:lnTo>
                    <a:pt x="825" y="172"/>
                  </a:lnTo>
                  <a:lnTo>
                    <a:pt x="830" y="172"/>
                  </a:lnTo>
                  <a:lnTo>
                    <a:pt x="836" y="173"/>
                  </a:lnTo>
                  <a:lnTo>
                    <a:pt x="841" y="176"/>
                  </a:lnTo>
                  <a:lnTo>
                    <a:pt x="846" y="180"/>
                  </a:lnTo>
                  <a:lnTo>
                    <a:pt x="857" y="187"/>
                  </a:lnTo>
                  <a:lnTo>
                    <a:pt x="869" y="196"/>
                  </a:lnTo>
                  <a:lnTo>
                    <a:pt x="881" y="205"/>
                  </a:lnTo>
                  <a:lnTo>
                    <a:pt x="894" y="212"/>
                  </a:lnTo>
                  <a:lnTo>
                    <a:pt x="902" y="216"/>
                  </a:lnTo>
                  <a:lnTo>
                    <a:pt x="910" y="217"/>
                  </a:lnTo>
                  <a:lnTo>
                    <a:pt x="918" y="220"/>
                  </a:lnTo>
                  <a:lnTo>
                    <a:pt x="926" y="220"/>
                  </a:lnTo>
                  <a:lnTo>
                    <a:pt x="933" y="232"/>
                  </a:lnTo>
                  <a:lnTo>
                    <a:pt x="933" y="239"/>
                  </a:lnTo>
                  <a:lnTo>
                    <a:pt x="934" y="244"/>
                  </a:lnTo>
                  <a:lnTo>
                    <a:pt x="936" y="249"/>
                  </a:lnTo>
                  <a:lnTo>
                    <a:pt x="937" y="253"/>
                  </a:lnTo>
                  <a:lnTo>
                    <a:pt x="940" y="257"/>
                  </a:lnTo>
                  <a:lnTo>
                    <a:pt x="944" y="260"/>
                  </a:lnTo>
                  <a:lnTo>
                    <a:pt x="946" y="261"/>
                  </a:lnTo>
                  <a:lnTo>
                    <a:pt x="952" y="263"/>
                  </a:lnTo>
                  <a:lnTo>
                    <a:pt x="961" y="261"/>
                  </a:lnTo>
                  <a:lnTo>
                    <a:pt x="970" y="257"/>
                  </a:lnTo>
                  <a:lnTo>
                    <a:pt x="978" y="253"/>
                  </a:lnTo>
                  <a:lnTo>
                    <a:pt x="986" y="247"/>
                  </a:lnTo>
                  <a:lnTo>
                    <a:pt x="993" y="241"/>
                  </a:lnTo>
                  <a:lnTo>
                    <a:pt x="1001" y="237"/>
                  </a:lnTo>
                  <a:lnTo>
                    <a:pt x="1009" y="233"/>
                  </a:lnTo>
                  <a:lnTo>
                    <a:pt x="1017" y="232"/>
                  </a:lnTo>
                  <a:lnTo>
                    <a:pt x="1025" y="233"/>
                  </a:lnTo>
                  <a:lnTo>
                    <a:pt x="1030" y="235"/>
                  </a:lnTo>
                  <a:lnTo>
                    <a:pt x="1036" y="239"/>
                  </a:lnTo>
                  <a:lnTo>
                    <a:pt x="1038" y="243"/>
                  </a:lnTo>
                  <a:lnTo>
                    <a:pt x="1042" y="248"/>
                  </a:lnTo>
                  <a:lnTo>
                    <a:pt x="1044" y="255"/>
                  </a:lnTo>
                  <a:lnTo>
                    <a:pt x="1045" y="261"/>
                  </a:lnTo>
                  <a:lnTo>
                    <a:pt x="1046" y="269"/>
                  </a:lnTo>
                  <a:lnTo>
                    <a:pt x="1046" y="301"/>
                  </a:lnTo>
                  <a:lnTo>
                    <a:pt x="1048" y="328"/>
                  </a:lnTo>
                  <a:lnTo>
                    <a:pt x="1049" y="337"/>
                  </a:lnTo>
                  <a:lnTo>
                    <a:pt x="1052" y="345"/>
                  </a:lnTo>
                  <a:lnTo>
                    <a:pt x="1053" y="348"/>
                  </a:lnTo>
                  <a:lnTo>
                    <a:pt x="1056" y="351"/>
                  </a:lnTo>
                  <a:lnTo>
                    <a:pt x="1057" y="352"/>
                  </a:lnTo>
                  <a:lnTo>
                    <a:pt x="1060" y="352"/>
                  </a:lnTo>
                  <a:lnTo>
                    <a:pt x="1050" y="360"/>
                  </a:lnTo>
                  <a:lnTo>
                    <a:pt x="1042" y="367"/>
                  </a:lnTo>
                  <a:lnTo>
                    <a:pt x="1034" y="369"/>
                  </a:lnTo>
                  <a:lnTo>
                    <a:pt x="1029" y="371"/>
                  </a:lnTo>
                  <a:lnTo>
                    <a:pt x="1016" y="371"/>
                  </a:lnTo>
                  <a:lnTo>
                    <a:pt x="1002" y="371"/>
                  </a:lnTo>
                  <a:lnTo>
                    <a:pt x="992" y="371"/>
                  </a:lnTo>
                  <a:lnTo>
                    <a:pt x="981" y="371"/>
                  </a:lnTo>
                  <a:lnTo>
                    <a:pt x="981" y="385"/>
                  </a:lnTo>
                  <a:lnTo>
                    <a:pt x="978" y="397"/>
                  </a:lnTo>
                  <a:lnTo>
                    <a:pt x="976" y="408"/>
                  </a:lnTo>
                  <a:lnTo>
                    <a:pt x="972" y="417"/>
                  </a:lnTo>
                  <a:lnTo>
                    <a:pt x="968" y="425"/>
                  </a:lnTo>
                  <a:lnTo>
                    <a:pt x="962" y="432"/>
                  </a:lnTo>
                  <a:lnTo>
                    <a:pt x="957" y="437"/>
                  </a:lnTo>
                  <a:lnTo>
                    <a:pt x="952" y="443"/>
                  </a:lnTo>
                  <a:lnTo>
                    <a:pt x="940" y="453"/>
                  </a:lnTo>
                  <a:lnTo>
                    <a:pt x="930" y="464"/>
                  </a:lnTo>
                  <a:lnTo>
                    <a:pt x="926" y="471"/>
                  </a:lnTo>
                  <a:lnTo>
                    <a:pt x="924" y="477"/>
                  </a:lnTo>
                  <a:lnTo>
                    <a:pt x="921" y="487"/>
                  </a:lnTo>
                  <a:lnTo>
                    <a:pt x="921" y="497"/>
                  </a:lnTo>
                  <a:lnTo>
                    <a:pt x="922" y="508"/>
                  </a:lnTo>
                  <a:lnTo>
                    <a:pt x="924" y="516"/>
                  </a:lnTo>
                  <a:lnTo>
                    <a:pt x="928" y="524"/>
                  </a:lnTo>
                  <a:lnTo>
                    <a:pt x="933" y="529"/>
                  </a:lnTo>
                  <a:lnTo>
                    <a:pt x="940" y="533"/>
                  </a:lnTo>
                  <a:lnTo>
                    <a:pt x="946" y="537"/>
                  </a:lnTo>
                  <a:lnTo>
                    <a:pt x="954" y="539"/>
                  </a:lnTo>
                  <a:lnTo>
                    <a:pt x="964" y="539"/>
                  </a:lnTo>
                  <a:lnTo>
                    <a:pt x="964" y="559"/>
                  </a:lnTo>
                  <a:lnTo>
                    <a:pt x="964" y="569"/>
                  </a:lnTo>
                  <a:lnTo>
                    <a:pt x="962" y="583"/>
                  </a:lnTo>
                  <a:lnTo>
                    <a:pt x="958" y="593"/>
                  </a:lnTo>
                  <a:lnTo>
                    <a:pt x="953" y="604"/>
                  </a:lnTo>
                  <a:lnTo>
                    <a:pt x="946" y="613"/>
                  </a:lnTo>
                  <a:lnTo>
                    <a:pt x="937" y="623"/>
                  </a:lnTo>
                  <a:lnTo>
                    <a:pt x="928" y="631"/>
                  </a:lnTo>
                  <a:lnTo>
                    <a:pt x="917" y="637"/>
                  </a:lnTo>
                  <a:lnTo>
                    <a:pt x="906" y="645"/>
                  </a:lnTo>
                  <a:lnTo>
                    <a:pt x="884" y="661"/>
                  </a:lnTo>
                  <a:lnTo>
                    <a:pt x="861" y="679"/>
                  </a:lnTo>
                  <a:lnTo>
                    <a:pt x="852" y="689"/>
                  </a:lnTo>
                  <a:lnTo>
                    <a:pt x="844" y="700"/>
                  </a:lnTo>
                  <a:lnTo>
                    <a:pt x="836" y="712"/>
                  </a:lnTo>
                  <a:lnTo>
                    <a:pt x="830" y="727"/>
                  </a:lnTo>
                  <a:lnTo>
                    <a:pt x="824" y="711"/>
                  </a:lnTo>
                  <a:lnTo>
                    <a:pt x="817" y="695"/>
                  </a:lnTo>
                  <a:lnTo>
                    <a:pt x="809" y="681"/>
                  </a:lnTo>
                  <a:lnTo>
                    <a:pt x="801" y="668"/>
                  </a:lnTo>
                  <a:lnTo>
                    <a:pt x="796" y="663"/>
                  </a:lnTo>
                  <a:lnTo>
                    <a:pt x="789" y="657"/>
                  </a:lnTo>
                  <a:lnTo>
                    <a:pt x="782" y="653"/>
                  </a:lnTo>
                  <a:lnTo>
                    <a:pt x="774" y="649"/>
                  </a:lnTo>
                  <a:lnTo>
                    <a:pt x="766" y="645"/>
                  </a:lnTo>
                  <a:lnTo>
                    <a:pt x="757" y="644"/>
                  </a:lnTo>
                  <a:lnTo>
                    <a:pt x="746" y="643"/>
                  </a:lnTo>
                  <a:lnTo>
                    <a:pt x="734" y="641"/>
                  </a:lnTo>
                  <a:lnTo>
                    <a:pt x="725" y="643"/>
                  </a:lnTo>
                  <a:lnTo>
                    <a:pt x="717" y="645"/>
                  </a:lnTo>
                  <a:lnTo>
                    <a:pt x="709" y="649"/>
                  </a:lnTo>
                  <a:lnTo>
                    <a:pt x="702" y="653"/>
                  </a:lnTo>
                  <a:lnTo>
                    <a:pt x="694" y="659"/>
                  </a:lnTo>
                  <a:lnTo>
                    <a:pt x="688" y="663"/>
                  </a:lnTo>
                  <a:lnTo>
                    <a:pt x="681" y="665"/>
                  </a:lnTo>
                  <a:lnTo>
                    <a:pt x="674" y="665"/>
                  </a:lnTo>
                  <a:lnTo>
                    <a:pt x="666" y="665"/>
                  </a:lnTo>
                  <a:lnTo>
                    <a:pt x="660" y="661"/>
                  </a:lnTo>
                  <a:lnTo>
                    <a:pt x="654" y="657"/>
                  </a:lnTo>
                  <a:lnTo>
                    <a:pt x="650" y="652"/>
                  </a:lnTo>
                  <a:lnTo>
                    <a:pt x="646" y="647"/>
                  </a:lnTo>
                  <a:lnTo>
                    <a:pt x="642" y="640"/>
                  </a:lnTo>
                  <a:lnTo>
                    <a:pt x="638" y="635"/>
                  </a:lnTo>
                  <a:lnTo>
                    <a:pt x="632" y="629"/>
                  </a:lnTo>
                  <a:lnTo>
                    <a:pt x="620" y="624"/>
                  </a:lnTo>
                  <a:lnTo>
                    <a:pt x="609" y="620"/>
                  </a:lnTo>
                  <a:lnTo>
                    <a:pt x="598" y="617"/>
                  </a:lnTo>
                  <a:lnTo>
                    <a:pt x="589" y="615"/>
                  </a:lnTo>
                  <a:lnTo>
                    <a:pt x="573" y="612"/>
                  </a:lnTo>
                  <a:lnTo>
                    <a:pt x="558" y="609"/>
                  </a:lnTo>
                  <a:lnTo>
                    <a:pt x="553" y="607"/>
                  </a:lnTo>
                  <a:lnTo>
                    <a:pt x="546" y="604"/>
                  </a:lnTo>
                  <a:lnTo>
                    <a:pt x="541" y="599"/>
                  </a:lnTo>
                  <a:lnTo>
                    <a:pt x="536" y="592"/>
                  </a:lnTo>
                  <a:lnTo>
                    <a:pt x="532" y="583"/>
                  </a:lnTo>
                  <a:lnTo>
                    <a:pt x="526" y="571"/>
                  </a:lnTo>
                  <a:lnTo>
                    <a:pt x="522" y="557"/>
                  </a:lnTo>
                  <a:lnTo>
                    <a:pt x="517" y="539"/>
                  </a:lnTo>
                  <a:lnTo>
                    <a:pt x="509" y="543"/>
                  </a:lnTo>
                  <a:lnTo>
                    <a:pt x="503" y="548"/>
                  </a:lnTo>
                  <a:lnTo>
                    <a:pt x="496" y="553"/>
                  </a:lnTo>
                  <a:lnTo>
                    <a:pt x="491" y="560"/>
                  </a:lnTo>
                  <a:lnTo>
                    <a:pt x="487" y="565"/>
                  </a:lnTo>
                  <a:lnTo>
                    <a:pt x="481" y="571"/>
                  </a:lnTo>
                  <a:lnTo>
                    <a:pt x="476" y="575"/>
                  </a:lnTo>
                  <a:lnTo>
                    <a:pt x="469" y="576"/>
                  </a:lnTo>
                  <a:lnTo>
                    <a:pt x="456" y="576"/>
                  </a:lnTo>
                  <a:lnTo>
                    <a:pt x="443" y="576"/>
                  </a:lnTo>
                  <a:lnTo>
                    <a:pt x="429" y="576"/>
                  </a:lnTo>
                  <a:lnTo>
                    <a:pt x="415" y="576"/>
                  </a:lnTo>
                  <a:lnTo>
                    <a:pt x="407" y="575"/>
                  </a:lnTo>
                  <a:lnTo>
                    <a:pt x="400" y="575"/>
                  </a:lnTo>
                  <a:lnTo>
                    <a:pt x="393" y="572"/>
                  </a:lnTo>
                  <a:lnTo>
                    <a:pt x="387" y="571"/>
                  </a:lnTo>
                  <a:lnTo>
                    <a:pt x="376" y="564"/>
                  </a:lnTo>
                  <a:lnTo>
                    <a:pt x="367" y="556"/>
                  </a:lnTo>
                  <a:lnTo>
                    <a:pt x="360" y="547"/>
                  </a:lnTo>
                  <a:lnTo>
                    <a:pt x="353" y="536"/>
                  </a:lnTo>
                  <a:lnTo>
                    <a:pt x="347" y="524"/>
                  </a:lnTo>
                  <a:lnTo>
                    <a:pt x="341" y="512"/>
                  </a:lnTo>
                  <a:lnTo>
                    <a:pt x="336" y="500"/>
                  </a:lnTo>
                  <a:lnTo>
                    <a:pt x="329" y="489"/>
                  </a:lnTo>
                  <a:lnTo>
                    <a:pt x="323" y="479"/>
                  </a:lnTo>
                  <a:lnTo>
                    <a:pt x="313" y="469"/>
                  </a:lnTo>
                  <a:lnTo>
                    <a:pt x="309" y="464"/>
                  </a:lnTo>
                  <a:lnTo>
                    <a:pt x="303" y="460"/>
                  </a:lnTo>
                  <a:lnTo>
                    <a:pt x="297" y="457"/>
                  </a:lnTo>
                  <a:lnTo>
                    <a:pt x="291" y="455"/>
                  </a:lnTo>
                  <a:lnTo>
                    <a:pt x="284" y="452"/>
                  </a:lnTo>
                  <a:lnTo>
                    <a:pt x="276" y="451"/>
                  </a:lnTo>
                  <a:lnTo>
                    <a:pt x="268" y="449"/>
                  </a:lnTo>
                  <a:lnTo>
                    <a:pt x="259" y="449"/>
                  </a:lnTo>
                  <a:lnTo>
                    <a:pt x="252" y="449"/>
                  </a:lnTo>
                  <a:lnTo>
                    <a:pt x="241" y="449"/>
                  </a:lnTo>
                  <a:lnTo>
                    <a:pt x="227" y="449"/>
                  </a:lnTo>
                  <a:lnTo>
                    <a:pt x="211" y="449"/>
                  </a:lnTo>
                  <a:lnTo>
                    <a:pt x="201" y="448"/>
                  </a:lnTo>
                  <a:lnTo>
                    <a:pt x="191" y="447"/>
                  </a:lnTo>
                  <a:lnTo>
                    <a:pt x="181" y="444"/>
                  </a:lnTo>
                  <a:lnTo>
                    <a:pt x="172" y="440"/>
                  </a:lnTo>
                  <a:lnTo>
                    <a:pt x="163" y="435"/>
                  </a:lnTo>
                  <a:lnTo>
                    <a:pt x="153" y="429"/>
                  </a:lnTo>
                  <a:lnTo>
                    <a:pt x="144" y="423"/>
                  </a:lnTo>
                  <a:lnTo>
                    <a:pt x="135" y="415"/>
                  </a:lnTo>
                  <a:lnTo>
                    <a:pt x="116" y="399"/>
                  </a:lnTo>
                  <a:lnTo>
                    <a:pt x="99" y="380"/>
                  </a:lnTo>
                  <a:lnTo>
                    <a:pt x="83" y="361"/>
                  </a:lnTo>
                  <a:lnTo>
                    <a:pt x="67" y="340"/>
                  </a:lnTo>
                  <a:lnTo>
                    <a:pt x="39" y="301"/>
                  </a:lnTo>
                  <a:lnTo>
                    <a:pt x="19" y="265"/>
                  </a:lnTo>
                  <a:lnTo>
                    <a:pt x="4" y="241"/>
                  </a:lnTo>
                  <a:lnTo>
                    <a:pt x="0" y="232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6" name="Freeform 91"/>
            <p:cNvSpPr>
              <a:spLocks noChangeAspect="1"/>
            </p:cNvSpPr>
            <p:nvPr/>
          </p:nvSpPr>
          <p:spPr bwMode="auto">
            <a:xfrm>
              <a:off x="628" y="2391"/>
              <a:ext cx="220" cy="177"/>
            </a:xfrm>
            <a:custGeom>
              <a:avLst/>
              <a:gdLst>
                <a:gd name="T0" fmla="*/ 320 w 723"/>
                <a:gd name="T1" fmla="*/ 27 h 579"/>
                <a:gd name="T2" fmla="*/ 308 w 723"/>
                <a:gd name="T3" fmla="*/ 11 h 579"/>
                <a:gd name="T4" fmla="*/ 296 w 723"/>
                <a:gd name="T5" fmla="*/ 0 h 579"/>
                <a:gd name="T6" fmla="*/ 260 w 723"/>
                <a:gd name="T7" fmla="*/ 30 h 579"/>
                <a:gd name="T8" fmla="*/ 241 w 723"/>
                <a:gd name="T9" fmla="*/ 47 h 579"/>
                <a:gd name="T10" fmla="*/ 197 w 723"/>
                <a:gd name="T11" fmla="*/ 66 h 579"/>
                <a:gd name="T12" fmla="*/ 183 w 723"/>
                <a:gd name="T13" fmla="*/ 86 h 579"/>
                <a:gd name="T14" fmla="*/ 164 w 723"/>
                <a:gd name="T15" fmla="*/ 123 h 579"/>
                <a:gd name="T16" fmla="*/ 143 w 723"/>
                <a:gd name="T17" fmla="*/ 140 h 579"/>
                <a:gd name="T18" fmla="*/ 107 w 723"/>
                <a:gd name="T19" fmla="*/ 151 h 579"/>
                <a:gd name="T20" fmla="*/ 80 w 723"/>
                <a:gd name="T21" fmla="*/ 196 h 579"/>
                <a:gd name="T22" fmla="*/ 59 w 723"/>
                <a:gd name="T23" fmla="*/ 270 h 579"/>
                <a:gd name="T24" fmla="*/ 48 w 723"/>
                <a:gd name="T25" fmla="*/ 331 h 579"/>
                <a:gd name="T26" fmla="*/ 56 w 723"/>
                <a:gd name="T27" fmla="*/ 358 h 579"/>
                <a:gd name="T28" fmla="*/ 55 w 723"/>
                <a:gd name="T29" fmla="*/ 387 h 579"/>
                <a:gd name="T30" fmla="*/ 35 w 723"/>
                <a:gd name="T31" fmla="*/ 398 h 579"/>
                <a:gd name="T32" fmla="*/ 0 w 723"/>
                <a:gd name="T33" fmla="*/ 399 h 579"/>
                <a:gd name="T34" fmla="*/ 6 w 723"/>
                <a:gd name="T35" fmla="*/ 419 h 579"/>
                <a:gd name="T36" fmla="*/ 24 w 723"/>
                <a:gd name="T37" fmla="*/ 444 h 579"/>
                <a:gd name="T38" fmla="*/ 44 w 723"/>
                <a:gd name="T39" fmla="*/ 472 h 579"/>
                <a:gd name="T40" fmla="*/ 48 w 723"/>
                <a:gd name="T41" fmla="*/ 495 h 579"/>
                <a:gd name="T42" fmla="*/ 39 w 723"/>
                <a:gd name="T43" fmla="*/ 531 h 579"/>
                <a:gd name="T44" fmla="*/ 38 w 723"/>
                <a:gd name="T45" fmla="*/ 555 h 579"/>
                <a:gd name="T46" fmla="*/ 44 w 723"/>
                <a:gd name="T47" fmla="*/ 565 h 579"/>
                <a:gd name="T48" fmla="*/ 55 w 723"/>
                <a:gd name="T49" fmla="*/ 572 h 579"/>
                <a:gd name="T50" fmla="*/ 116 w 723"/>
                <a:gd name="T51" fmla="*/ 572 h 579"/>
                <a:gd name="T52" fmla="*/ 171 w 723"/>
                <a:gd name="T53" fmla="*/ 561 h 579"/>
                <a:gd name="T54" fmla="*/ 223 w 723"/>
                <a:gd name="T55" fmla="*/ 543 h 579"/>
                <a:gd name="T56" fmla="*/ 299 w 723"/>
                <a:gd name="T57" fmla="*/ 504 h 579"/>
                <a:gd name="T58" fmla="*/ 361 w 723"/>
                <a:gd name="T59" fmla="*/ 506 h 579"/>
                <a:gd name="T60" fmla="*/ 383 w 723"/>
                <a:gd name="T61" fmla="*/ 546 h 579"/>
                <a:gd name="T62" fmla="*/ 405 w 723"/>
                <a:gd name="T63" fmla="*/ 556 h 579"/>
                <a:gd name="T64" fmla="*/ 421 w 723"/>
                <a:gd name="T65" fmla="*/ 543 h 579"/>
                <a:gd name="T66" fmla="*/ 443 w 723"/>
                <a:gd name="T67" fmla="*/ 560 h 579"/>
                <a:gd name="T68" fmla="*/ 459 w 723"/>
                <a:gd name="T69" fmla="*/ 575 h 579"/>
                <a:gd name="T70" fmla="*/ 480 w 723"/>
                <a:gd name="T71" fmla="*/ 577 h 579"/>
                <a:gd name="T72" fmla="*/ 493 w 723"/>
                <a:gd name="T73" fmla="*/ 567 h 579"/>
                <a:gd name="T74" fmla="*/ 505 w 723"/>
                <a:gd name="T75" fmla="*/ 552 h 579"/>
                <a:gd name="T76" fmla="*/ 556 w 723"/>
                <a:gd name="T77" fmla="*/ 538 h 579"/>
                <a:gd name="T78" fmla="*/ 603 w 723"/>
                <a:gd name="T79" fmla="*/ 514 h 579"/>
                <a:gd name="T80" fmla="*/ 636 w 723"/>
                <a:gd name="T81" fmla="*/ 482 h 579"/>
                <a:gd name="T82" fmla="*/ 684 w 723"/>
                <a:gd name="T83" fmla="*/ 415 h 579"/>
                <a:gd name="T84" fmla="*/ 723 w 723"/>
                <a:gd name="T85" fmla="*/ 368 h 579"/>
                <a:gd name="T86" fmla="*/ 696 w 723"/>
                <a:gd name="T87" fmla="*/ 348 h 579"/>
                <a:gd name="T88" fmla="*/ 668 w 723"/>
                <a:gd name="T89" fmla="*/ 299 h 579"/>
                <a:gd name="T90" fmla="*/ 649 w 723"/>
                <a:gd name="T91" fmla="*/ 271 h 579"/>
                <a:gd name="T92" fmla="*/ 620 w 723"/>
                <a:gd name="T93" fmla="*/ 252 h 579"/>
                <a:gd name="T94" fmla="*/ 584 w 723"/>
                <a:gd name="T95" fmla="*/ 248 h 579"/>
                <a:gd name="T96" fmla="*/ 543 w 723"/>
                <a:gd name="T97" fmla="*/ 248 h 579"/>
                <a:gd name="T98" fmla="*/ 515 w 723"/>
                <a:gd name="T99" fmla="*/ 243 h 579"/>
                <a:gd name="T100" fmla="*/ 489 w 723"/>
                <a:gd name="T101" fmla="*/ 231 h 579"/>
                <a:gd name="T102" fmla="*/ 459 w 723"/>
                <a:gd name="T103" fmla="*/ 206 h 579"/>
                <a:gd name="T104" fmla="*/ 417 w 723"/>
                <a:gd name="T105" fmla="*/ 154 h 579"/>
                <a:gd name="T106" fmla="*/ 356 w 723"/>
                <a:gd name="T107" fmla="*/ 60 h 579"/>
                <a:gd name="T108" fmla="*/ 320 w 723"/>
                <a:gd name="T109" fmla="*/ 19 h 57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23"/>
                <a:gd name="T166" fmla="*/ 0 h 579"/>
                <a:gd name="T167" fmla="*/ 723 w 723"/>
                <a:gd name="T168" fmla="*/ 579 h 57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23" h="579">
                  <a:moveTo>
                    <a:pt x="332" y="31"/>
                  </a:moveTo>
                  <a:lnTo>
                    <a:pt x="325" y="30"/>
                  </a:lnTo>
                  <a:lnTo>
                    <a:pt x="320" y="27"/>
                  </a:lnTo>
                  <a:lnTo>
                    <a:pt x="316" y="22"/>
                  </a:lnTo>
                  <a:lnTo>
                    <a:pt x="311" y="16"/>
                  </a:lnTo>
                  <a:lnTo>
                    <a:pt x="308" y="11"/>
                  </a:lnTo>
                  <a:lnTo>
                    <a:pt x="304" y="6"/>
                  </a:lnTo>
                  <a:lnTo>
                    <a:pt x="300" y="2"/>
                  </a:lnTo>
                  <a:lnTo>
                    <a:pt x="296" y="0"/>
                  </a:lnTo>
                  <a:lnTo>
                    <a:pt x="280" y="10"/>
                  </a:lnTo>
                  <a:lnTo>
                    <a:pt x="265" y="19"/>
                  </a:lnTo>
                  <a:lnTo>
                    <a:pt x="260" y="30"/>
                  </a:lnTo>
                  <a:lnTo>
                    <a:pt x="255" y="36"/>
                  </a:lnTo>
                  <a:lnTo>
                    <a:pt x="249" y="43"/>
                  </a:lnTo>
                  <a:lnTo>
                    <a:pt x="241" y="47"/>
                  </a:lnTo>
                  <a:lnTo>
                    <a:pt x="225" y="54"/>
                  </a:lnTo>
                  <a:lnTo>
                    <a:pt x="205" y="62"/>
                  </a:lnTo>
                  <a:lnTo>
                    <a:pt x="197" y="66"/>
                  </a:lnTo>
                  <a:lnTo>
                    <a:pt x="192" y="72"/>
                  </a:lnTo>
                  <a:lnTo>
                    <a:pt x="187" y="79"/>
                  </a:lnTo>
                  <a:lnTo>
                    <a:pt x="183" y="86"/>
                  </a:lnTo>
                  <a:lnTo>
                    <a:pt x="176" y="100"/>
                  </a:lnTo>
                  <a:lnTo>
                    <a:pt x="168" y="115"/>
                  </a:lnTo>
                  <a:lnTo>
                    <a:pt x="164" y="123"/>
                  </a:lnTo>
                  <a:lnTo>
                    <a:pt x="159" y="130"/>
                  </a:lnTo>
                  <a:lnTo>
                    <a:pt x="152" y="135"/>
                  </a:lnTo>
                  <a:lnTo>
                    <a:pt x="143" y="140"/>
                  </a:lnTo>
                  <a:lnTo>
                    <a:pt x="133" y="146"/>
                  </a:lnTo>
                  <a:lnTo>
                    <a:pt x="121" y="148"/>
                  </a:lnTo>
                  <a:lnTo>
                    <a:pt x="107" y="151"/>
                  </a:lnTo>
                  <a:lnTo>
                    <a:pt x="91" y="151"/>
                  </a:lnTo>
                  <a:lnTo>
                    <a:pt x="85" y="175"/>
                  </a:lnTo>
                  <a:lnTo>
                    <a:pt x="80" y="196"/>
                  </a:lnTo>
                  <a:lnTo>
                    <a:pt x="75" y="216"/>
                  </a:lnTo>
                  <a:lnTo>
                    <a:pt x="70" y="235"/>
                  </a:lnTo>
                  <a:lnTo>
                    <a:pt x="59" y="270"/>
                  </a:lnTo>
                  <a:lnTo>
                    <a:pt x="48" y="308"/>
                  </a:lnTo>
                  <a:lnTo>
                    <a:pt x="48" y="320"/>
                  </a:lnTo>
                  <a:lnTo>
                    <a:pt x="48" y="331"/>
                  </a:lnTo>
                  <a:lnTo>
                    <a:pt x="51" y="340"/>
                  </a:lnTo>
                  <a:lnTo>
                    <a:pt x="54" y="350"/>
                  </a:lnTo>
                  <a:lnTo>
                    <a:pt x="56" y="358"/>
                  </a:lnTo>
                  <a:lnTo>
                    <a:pt x="58" y="367"/>
                  </a:lnTo>
                  <a:lnTo>
                    <a:pt x="58" y="376"/>
                  </a:lnTo>
                  <a:lnTo>
                    <a:pt x="55" y="387"/>
                  </a:lnTo>
                  <a:lnTo>
                    <a:pt x="50" y="392"/>
                  </a:lnTo>
                  <a:lnTo>
                    <a:pt x="43" y="396"/>
                  </a:lnTo>
                  <a:lnTo>
                    <a:pt x="35" y="398"/>
                  </a:lnTo>
                  <a:lnTo>
                    <a:pt x="28" y="399"/>
                  </a:lnTo>
                  <a:lnTo>
                    <a:pt x="12" y="399"/>
                  </a:lnTo>
                  <a:lnTo>
                    <a:pt x="0" y="399"/>
                  </a:lnTo>
                  <a:lnTo>
                    <a:pt x="2" y="406"/>
                  </a:lnTo>
                  <a:lnTo>
                    <a:pt x="3" y="412"/>
                  </a:lnTo>
                  <a:lnTo>
                    <a:pt x="6" y="419"/>
                  </a:lnTo>
                  <a:lnTo>
                    <a:pt x="8" y="424"/>
                  </a:lnTo>
                  <a:lnTo>
                    <a:pt x="16" y="435"/>
                  </a:lnTo>
                  <a:lnTo>
                    <a:pt x="24" y="444"/>
                  </a:lnTo>
                  <a:lnTo>
                    <a:pt x="34" y="455"/>
                  </a:lnTo>
                  <a:lnTo>
                    <a:pt x="42" y="466"/>
                  </a:lnTo>
                  <a:lnTo>
                    <a:pt x="44" y="472"/>
                  </a:lnTo>
                  <a:lnTo>
                    <a:pt x="47" y="479"/>
                  </a:lnTo>
                  <a:lnTo>
                    <a:pt x="48" y="487"/>
                  </a:lnTo>
                  <a:lnTo>
                    <a:pt x="48" y="495"/>
                  </a:lnTo>
                  <a:lnTo>
                    <a:pt x="47" y="507"/>
                  </a:lnTo>
                  <a:lnTo>
                    <a:pt x="43" y="519"/>
                  </a:lnTo>
                  <a:lnTo>
                    <a:pt x="39" y="531"/>
                  </a:lnTo>
                  <a:lnTo>
                    <a:pt x="36" y="543"/>
                  </a:lnTo>
                  <a:lnTo>
                    <a:pt x="38" y="550"/>
                  </a:lnTo>
                  <a:lnTo>
                    <a:pt x="38" y="555"/>
                  </a:lnTo>
                  <a:lnTo>
                    <a:pt x="40" y="559"/>
                  </a:lnTo>
                  <a:lnTo>
                    <a:pt x="42" y="563"/>
                  </a:lnTo>
                  <a:lnTo>
                    <a:pt x="44" y="565"/>
                  </a:lnTo>
                  <a:lnTo>
                    <a:pt x="48" y="568"/>
                  </a:lnTo>
                  <a:lnTo>
                    <a:pt x="51" y="571"/>
                  </a:lnTo>
                  <a:lnTo>
                    <a:pt x="55" y="572"/>
                  </a:lnTo>
                  <a:lnTo>
                    <a:pt x="75" y="573"/>
                  </a:lnTo>
                  <a:lnTo>
                    <a:pt x="96" y="573"/>
                  </a:lnTo>
                  <a:lnTo>
                    <a:pt x="116" y="572"/>
                  </a:lnTo>
                  <a:lnTo>
                    <a:pt x="135" y="569"/>
                  </a:lnTo>
                  <a:lnTo>
                    <a:pt x="153" y="567"/>
                  </a:lnTo>
                  <a:lnTo>
                    <a:pt x="171" y="561"/>
                  </a:lnTo>
                  <a:lnTo>
                    <a:pt x="188" y="556"/>
                  </a:lnTo>
                  <a:lnTo>
                    <a:pt x="205" y="550"/>
                  </a:lnTo>
                  <a:lnTo>
                    <a:pt x="223" y="543"/>
                  </a:lnTo>
                  <a:lnTo>
                    <a:pt x="239" y="535"/>
                  </a:lnTo>
                  <a:lnTo>
                    <a:pt x="271" y="519"/>
                  </a:lnTo>
                  <a:lnTo>
                    <a:pt x="299" y="504"/>
                  </a:lnTo>
                  <a:lnTo>
                    <a:pt x="325" y="492"/>
                  </a:lnTo>
                  <a:lnTo>
                    <a:pt x="349" y="483"/>
                  </a:lnTo>
                  <a:lnTo>
                    <a:pt x="361" y="506"/>
                  </a:lnTo>
                  <a:lnTo>
                    <a:pt x="372" y="527"/>
                  </a:lnTo>
                  <a:lnTo>
                    <a:pt x="377" y="536"/>
                  </a:lnTo>
                  <a:lnTo>
                    <a:pt x="383" y="546"/>
                  </a:lnTo>
                  <a:lnTo>
                    <a:pt x="389" y="554"/>
                  </a:lnTo>
                  <a:lnTo>
                    <a:pt x="397" y="561"/>
                  </a:lnTo>
                  <a:lnTo>
                    <a:pt x="405" y="556"/>
                  </a:lnTo>
                  <a:lnTo>
                    <a:pt x="412" y="552"/>
                  </a:lnTo>
                  <a:lnTo>
                    <a:pt x="417" y="548"/>
                  </a:lnTo>
                  <a:lnTo>
                    <a:pt x="421" y="543"/>
                  </a:lnTo>
                  <a:lnTo>
                    <a:pt x="431" y="548"/>
                  </a:lnTo>
                  <a:lnTo>
                    <a:pt x="437" y="554"/>
                  </a:lnTo>
                  <a:lnTo>
                    <a:pt x="443" y="560"/>
                  </a:lnTo>
                  <a:lnTo>
                    <a:pt x="448" y="565"/>
                  </a:lnTo>
                  <a:lnTo>
                    <a:pt x="453" y="571"/>
                  </a:lnTo>
                  <a:lnTo>
                    <a:pt x="459" y="575"/>
                  </a:lnTo>
                  <a:lnTo>
                    <a:pt x="464" y="577"/>
                  </a:lnTo>
                  <a:lnTo>
                    <a:pt x="471" y="579"/>
                  </a:lnTo>
                  <a:lnTo>
                    <a:pt x="480" y="577"/>
                  </a:lnTo>
                  <a:lnTo>
                    <a:pt x="487" y="575"/>
                  </a:lnTo>
                  <a:lnTo>
                    <a:pt x="491" y="571"/>
                  </a:lnTo>
                  <a:lnTo>
                    <a:pt x="493" y="567"/>
                  </a:lnTo>
                  <a:lnTo>
                    <a:pt x="496" y="561"/>
                  </a:lnTo>
                  <a:lnTo>
                    <a:pt x="500" y="556"/>
                  </a:lnTo>
                  <a:lnTo>
                    <a:pt x="505" y="552"/>
                  </a:lnTo>
                  <a:lnTo>
                    <a:pt x="512" y="550"/>
                  </a:lnTo>
                  <a:lnTo>
                    <a:pt x="536" y="544"/>
                  </a:lnTo>
                  <a:lnTo>
                    <a:pt x="556" y="538"/>
                  </a:lnTo>
                  <a:lnTo>
                    <a:pt x="573" y="531"/>
                  </a:lnTo>
                  <a:lnTo>
                    <a:pt x="589" y="523"/>
                  </a:lnTo>
                  <a:lnTo>
                    <a:pt x="603" y="514"/>
                  </a:lnTo>
                  <a:lnTo>
                    <a:pt x="615" y="503"/>
                  </a:lnTo>
                  <a:lnTo>
                    <a:pt x="625" y="492"/>
                  </a:lnTo>
                  <a:lnTo>
                    <a:pt x="636" y="482"/>
                  </a:lnTo>
                  <a:lnTo>
                    <a:pt x="655" y="456"/>
                  </a:lnTo>
                  <a:lnTo>
                    <a:pt x="673" y="428"/>
                  </a:lnTo>
                  <a:lnTo>
                    <a:pt x="684" y="415"/>
                  </a:lnTo>
                  <a:lnTo>
                    <a:pt x="695" y="399"/>
                  </a:lnTo>
                  <a:lnTo>
                    <a:pt x="708" y="384"/>
                  </a:lnTo>
                  <a:lnTo>
                    <a:pt x="723" y="368"/>
                  </a:lnTo>
                  <a:lnTo>
                    <a:pt x="713" y="363"/>
                  </a:lnTo>
                  <a:lnTo>
                    <a:pt x="704" y="356"/>
                  </a:lnTo>
                  <a:lnTo>
                    <a:pt x="696" y="348"/>
                  </a:lnTo>
                  <a:lnTo>
                    <a:pt x="689" y="339"/>
                  </a:lnTo>
                  <a:lnTo>
                    <a:pt x="679" y="320"/>
                  </a:lnTo>
                  <a:lnTo>
                    <a:pt x="668" y="299"/>
                  </a:lnTo>
                  <a:lnTo>
                    <a:pt x="663" y="290"/>
                  </a:lnTo>
                  <a:lnTo>
                    <a:pt x="656" y="280"/>
                  </a:lnTo>
                  <a:lnTo>
                    <a:pt x="649" y="271"/>
                  </a:lnTo>
                  <a:lnTo>
                    <a:pt x="641" y="263"/>
                  </a:lnTo>
                  <a:lnTo>
                    <a:pt x="631" y="258"/>
                  </a:lnTo>
                  <a:lnTo>
                    <a:pt x="620" y="252"/>
                  </a:lnTo>
                  <a:lnTo>
                    <a:pt x="607" y="250"/>
                  </a:lnTo>
                  <a:lnTo>
                    <a:pt x="591" y="248"/>
                  </a:lnTo>
                  <a:lnTo>
                    <a:pt x="584" y="248"/>
                  </a:lnTo>
                  <a:lnTo>
                    <a:pt x="573" y="248"/>
                  </a:lnTo>
                  <a:lnTo>
                    <a:pt x="559" y="248"/>
                  </a:lnTo>
                  <a:lnTo>
                    <a:pt x="543" y="248"/>
                  </a:lnTo>
                  <a:lnTo>
                    <a:pt x="533" y="247"/>
                  </a:lnTo>
                  <a:lnTo>
                    <a:pt x="524" y="246"/>
                  </a:lnTo>
                  <a:lnTo>
                    <a:pt x="515" y="243"/>
                  </a:lnTo>
                  <a:lnTo>
                    <a:pt x="507" y="240"/>
                  </a:lnTo>
                  <a:lnTo>
                    <a:pt x="497" y="236"/>
                  </a:lnTo>
                  <a:lnTo>
                    <a:pt x="489" y="231"/>
                  </a:lnTo>
                  <a:lnTo>
                    <a:pt x="481" y="226"/>
                  </a:lnTo>
                  <a:lnTo>
                    <a:pt x="473" y="220"/>
                  </a:lnTo>
                  <a:lnTo>
                    <a:pt x="459" y="206"/>
                  </a:lnTo>
                  <a:lnTo>
                    <a:pt x="444" y="190"/>
                  </a:lnTo>
                  <a:lnTo>
                    <a:pt x="431" y="172"/>
                  </a:lnTo>
                  <a:lnTo>
                    <a:pt x="417" y="154"/>
                  </a:lnTo>
                  <a:lnTo>
                    <a:pt x="392" y="115"/>
                  </a:lnTo>
                  <a:lnTo>
                    <a:pt x="368" y="78"/>
                  </a:lnTo>
                  <a:lnTo>
                    <a:pt x="356" y="60"/>
                  </a:lnTo>
                  <a:lnTo>
                    <a:pt x="344" y="44"/>
                  </a:lnTo>
                  <a:lnTo>
                    <a:pt x="332" y="31"/>
                  </a:lnTo>
                  <a:lnTo>
                    <a:pt x="320" y="19"/>
                  </a:lnTo>
                  <a:lnTo>
                    <a:pt x="332" y="31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7" name="Freeform 92"/>
            <p:cNvSpPr>
              <a:spLocks noChangeAspect="1"/>
            </p:cNvSpPr>
            <p:nvPr/>
          </p:nvSpPr>
          <p:spPr bwMode="auto">
            <a:xfrm>
              <a:off x="956" y="2552"/>
              <a:ext cx="149" cy="200"/>
            </a:xfrm>
            <a:custGeom>
              <a:avLst/>
              <a:gdLst>
                <a:gd name="T0" fmla="*/ 196 w 488"/>
                <a:gd name="T1" fmla="*/ 632 h 655"/>
                <a:gd name="T2" fmla="*/ 212 w 488"/>
                <a:gd name="T3" fmla="*/ 607 h 655"/>
                <a:gd name="T4" fmla="*/ 237 w 488"/>
                <a:gd name="T5" fmla="*/ 590 h 655"/>
                <a:gd name="T6" fmla="*/ 308 w 488"/>
                <a:gd name="T7" fmla="*/ 570 h 655"/>
                <a:gd name="T8" fmla="*/ 386 w 488"/>
                <a:gd name="T9" fmla="*/ 554 h 655"/>
                <a:gd name="T10" fmla="*/ 424 w 488"/>
                <a:gd name="T11" fmla="*/ 541 h 655"/>
                <a:gd name="T12" fmla="*/ 454 w 488"/>
                <a:gd name="T13" fmla="*/ 522 h 655"/>
                <a:gd name="T14" fmla="*/ 477 w 488"/>
                <a:gd name="T15" fmla="*/ 494 h 655"/>
                <a:gd name="T16" fmla="*/ 488 w 488"/>
                <a:gd name="T17" fmla="*/ 457 h 655"/>
                <a:gd name="T18" fmla="*/ 446 w 488"/>
                <a:gd name="T19" fmla="*/ 434 h 655"/>
                <a:gd name="T20" fmla="*/ 410 w 488"/>
                <a:gd name="T21" fmla="*/ 426 h 655"/>
                <a:gd name="T22" fmla="*/ 405 w 488"/>
                <a:gd name="T23" fmla="*/ 394 h 655"/>
                <a:gd name="T24" fmla="*/ 392 w 488"/>
                <a:gd name="T25" fmla="*/ 374 h 655"/>
                <a:gd name="T26" fmla="*/ 366 w 488"/>
                <a:gd name="T27" fmla="*/ 355 h 655"/>
                <a:gd name="T28" fmla="*/ 342 w 488"/>
                <a:gd name="T29" fmla="*/ 338 h 655"/>
                <a:gd name="T30" fmla="*/ 326 w 488"/>
                <a:gd name="T31" fmla="*/ 313 h 655"/>
                <a:gd name="T32" fmla="*/ 322 w 488"/>
                <a:gd name="T33" fmla="*/ 281 h 655"/>
                <a:gd name="T34" fmla="*/ 313 w 488"/>
                <a:gd name="T35" fmla="*/ 261 h 655"/>
                <a:gd name="T36" fmla="*/ 296 w 488"/>
                <a:gd name="T37" fmla="*/ 251 h 655"/>
                <a:gd name="T38" fmla="*/ 260 w 488"/>
                <a:gd name="T39" fmla="*/ 246 h 655"/>
                <a:gd name="T40" fmla="*/ 236 w 488"/>
                <a:gd name="T41" fmla="*/ 241 h 655"/>
                <a:gd name="T42" fmla="*/ 222 w 488"/>
                <a:gd name="T43" fmla="*/ 230 h 655"/>
                <a:gd name="T44" fmla="*/ 217 w 488"/>
                <a:gd name="T45" fmla="*/ 210 h 655"/>
                <a:gd name="T46" fmla="*/ 222 w 488"/>
                <a:gd name="T47" fmla="*/ 190 h 655"/>
                <a:gd name="T48" fmla="*/ 232 w 488"/>
                <a:gd name="T49" fmla="*/ 173 h 655"/>
                <a:gd name="T50" fmla="*/ 234 w 488"/>
                <a:gd name="T51" fmla="*/ 147 h 655"/>
                <a:gd name="T52" fmla="*/ 225 w 488"/>
                <a:gd name="T53" fmla="*/ 126 h 655"/>
                <a:gd name="T54" fmla="*/ 198 w 488"/>
                <a:gd name="T55" fmla="*/ 114 h 655"/>
                <a:gd name="T56" fmla="*/ 170 w 488"/>
                <a:gd name="T57" fmla="*/ 129 h 655"/>
                <a:gd name="T58" fmla="*/ 144 w 488"/>
                <a:gd name="T59" fmla="*/ 130 h 655"/>
                <a:gd name="T60" fmla="*/ 125 w 488"/>
                <a:gd name="T61" fmla="*/ 122 h 655"/>
                <a:gd name="T62" fmla="*/ 109 w 488"/>
                <a:gd name="T63" fmla="*/ 106 h 655"/>
                <a:gd name="T64" fmla="*/ 90 w 488"/>
                <a:gd name="T65" fmla="*/ 67 h 655"/>
                <a:gd name="T66" fmla="*/ 85 w 488"/>
                <a:gd name="T67" fmla="*/ 28 h 655"/>
                <a:gd name="T68" fmla="*/ 90 w 488"/>
                <a:gd name="T69" fmla="*/ 0 h 655"/>
                <a:gd name="T70" fmla="*/ 74 w 488"/>
                <a:gd name="T71" fmla="*/ 35 h 655"/>
                <a:gd name="T72" fmla="*/ 48 w 488"/>
                <a:gd name="T73" fmla="*/ 67 h 655"/>
                <a:gd name="T74" fmla="*/ 21 w 488"/>
                <a:gd name="T75" fmla="*/ 98 h 655"/>
                <a:gd name="T76" fmla="*/ 6 w 488"/>
                <a:gd name="T77" fmla="*/ 126 h 655"/>
                <a:gd name="T78" fmla="*/ 0 w 488"/>
                <a:gd name="T79" fmla="*/ 162 h 655"/>
                <a:gd name="T80" fmla="*/ 9 w 488"/>
                <a:gd name="T81" fmla="*/ 207 h 655"/>
                <a:gd name="T82" fmla="*/ 30 w 488"/>
                <a:gd name="T83" fmla="*/ 247 h 655"/>
                <a:gd name="T84" fmla="*/ 66 w 488"/>
                <a:gd name="T85" fmla="*/ 295 h 655"/>
                <a:gd name="T86" fmla="*/ 93 w 488"/>
                <a:gd name="T87" fmla="*/ 345 h 655"/>
                <a:gd name="T88" fmla="*/ 96 w 488"/>
                <a:gd name="T89" fmla="*/ 389 h 655"/>
                <a:gd name="T90" fmla="*/ 85 w 488"/>
                <a:gd name="T91" fmla="*/ 426 h 655"/>
                <a:gd name="T92" fmla="*/ 85 w 488"/>
                <a:gd name="T93" fmla="*/ 481 h 655"/>
                <a:gd name="T94" fmla="*/ 89 w 488"/>
                <a:gd name="T95" fmla="*/ 513 h 655"/>
                <a:gd name="T96" fmla="*/ 109 w 488"/>
                <a:gd name="T97" fmla="*/ 535 h 655"/>
                <a:gd name="T98" fmla="*/ 133 w 488"/>
                <a:gd name="T99" fmla="*/ 547 h 655"/>
                <a:gd name="T100" fmla="*/ 153 w 488"/>
                <a:gd name="T101" fmla="*/ 589 h 655"/>
                <a:gd name="T102" fmla="*/ 180 w 488"/>
                <a:gd name="T103" fmla="*/ 619 h 655"/>
                <a:gd name="T104" fmla="*/ 193 w 488"/>
                <a:gd name="T105" fmla="*/ 655 h 6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88"/>
                <a:gd name="T160" fmla="*/ 0 h 655"/>
                <a:gd name="T161" fmla="*/ 488 w 488"/>
                <a:gd name="T162" fmla="*/ 655 h 65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88" h="655">
                  <a:moveTo>
                    <a:pt x="193" y="655"/>
                  </a:moveTo>
                  <a:lnTo>
                    <a:pt x="194" y="643"/>
                  </a:lnTo>
                  <a:lnTo>
                    <a:pt x="196" y="632"/>
                  </a:lnTo>
                  <a:lnTo>
                    <a:pt x="200" y="623"/>
                  </a:lnTo>
                  <a:lnTo>
                    <a:pt x="205" y="615"/>
                  </a:lnTo>
                  <a:lnTo>
                    <a:pt x="212" y="607"/>
                  </a:lnTo>
                  <a:lnTo>
                    <a:pt x="218" y="601"/>
                  </a:lnTo>
                  <a:lnTo>
                    <a:pt x="228" y="595"/>
                  </a:lnTo>
                  <a:lnTo>
                    <a:pt x="237" y="590"/>
                  </a:lnTo>
                  <a:lnTo>
                    <a:pt x="258" y="582"/>
                  </a:lnTo>
                  <a:lnTo>
                    <a:pt x="281" y="575"/>
                  </a:lnTo>
                  <a:lnTo>
                    <a:pt x="308" y="570"/>
                  </a:lnTo>
                  <a:lnTo>
                    <a:pt x="334" y="565"/>
                  </a:lnTo>
                  <a:lnTo>
                    <a:pt x="361" y="559"/>
                  </a:lnTo>
                  <a:lnTo>
                    <a:pt x="386" y="554"/>
                  </a:lnTo>
                  <a:lnTo>
                    <a:pt x="400" y="550"/>
                  </a:lnTo>
                  <a:lnTo>
                    <a:pt x="412" y="546"/>
                  </a:lnTo>
                  <a:lnTo>
                    <a:pt x="424" y="541"/>
                  </a:lnTo>
                  <a:lnTo>
                    <a:pt x="434" y="535"/>
                  </a:lnTo>
                  <a:lnTo>
                    <a:pt x="445" y="529"/>
                  </a:lnTo>
                  <a:lnTo>
                    <a:pt x="454" y="522"/>
                  </a:lnTo>
                  <a:lnTo>
                    <a:pt x="462" y="514"/>
                  </a:lnTo>
                  <a:lnTo>
                    <a:pt x="470" y="505"/>
                  </a:lnTo>
                  <a:lnTo>
                    <a:pt x="477" y="494"/>
                  </a:lnTo>
                  <a:lnTo>
                    <a:pt x="482" y="483"/>
                  </a:lnTo>
                  <a:lnTo>
                    <a:pt x="486" y="470"/>
                  </a:lnTo>
                  <a:lnTo>
                    <a:pt x="488" y="457"/>
                  </a:lnTo>
                  <a:lnTo>
                    <a:pt x="473" y="450"/>
                  </a:lnTo>
                  <a:lnTo>
                    <a:pt x="456" y="439"/>
                  </a:lnTo>
                  <a:lnTo>
                    <a:pt x="446" y="434"/>
                  </a:lnTo>
                  <a:lnTo>
                    <a:pt x="434" y="430"/>
                  </a:lnTo>
                  <a:lnTo>
                    <a:pt x="422" y="427"/>
                  </a:lnTo>
                  <a:lnTo>
                    <a:pt x="410" y="426"/>
                  </a:lnTo>
                  <a:lnTo>
                    <a:pt x="409" y="414"/>
                  </a:lnTo>
                  <a:lnTo>
                    <a:pt x="408" y="403"/>
                  </a:lnTo>
                  <a:lnTo>
                    <a:pt x="405" y="394"/>
                  </a:lnTo>
                  <a:lnTo>
                    <a:pt x="401" y="386"/>
                  </a:lnTo>
                  <a:lnTo>
                    <a:pt x="397" y="379"/>
                  </a:lnTo>
                  <a:lnTo>
                    <a:pt x="392" y="374"/>
                  </a:lnTo>
                  <a:lnTo>
                    <a:pt x="386" y="369"/>
                  </a:lnTo>
                  <a:lnTo>
                    <a:pt x="380" y="363"/>
                  </a:lnTo>
                  <a:lnTo>
                    <a:pt x="366" y="355"/>
                  </a:lnTo>
                  <a:lnTo>
                    <a:pt x="354" y="347"/>
                  </a:lnTo>
                  <a:lnTo>
                    <a:pt x="348" y="343"/>
                  </a:lnTo>
                  <a:lnTo>
                    <a:pt x="342" y="338"/>
                  </a:lnTo>
                  <a:lnTo>
                    <a:pt x="337" y="331"/>
                  </a:lnTo>
                  <a:lnTo>
                    <a:pt x="332" y="325"/>
                  </a:lnTo>
                  <a:lnTo>
                    <a:pt x="326" y="313"/>
                  </a:lnTo>
                  <a:lnTo>
                    <a:pt x="324" y="302"/>
                  </a:lnTo>
                  <a:lnTo>
                    <a:pt x="324" y="291"/>
                  </a:lnTo>
                  <a:lnTo>
                    <a:pt x="322" y="281"/>
                  </a:lnTo>
                  <a:lnTo>
                    <a:pt x="321" y="273"/>
                  </a:lnTo>
                  <a:lnTo>
                    <a:pt x="316" y="263"/>
                  </a:lnTo>
                  <a:lnTo>
                    <a:pt x="313" y="261"/>
                  </a:lnTo>
                  <a:lnTo>
                    <a:pt x="308" y="257"/>
                  </a:lnTo>
                  <a:lnTo>
                    <a:pt x="302" y="254"/>
                  </a:lnTo>
                  <a:lnTo>
                    <a:pt x="296" y="251"/>
                  </a:lnTo>
                  <a:lnTo>
                    <a:pt x="285" y="249"/>
                  </a:lnTo>
                  <a:lnTo>
                    <a:pt x="273" y="247"/>
                  </a:lnTo>
                  <a:lnTo>
                    <a:pt x="260" y="246"/>
                  </a:lnTo>
                  <a:lnTo>
                    <a:pt x="248" y="245"/>
                  </a:lnTo>
                  <a:lnTo>
                    <a:pt x="241" y="243"/>
                  </a:lnTo>
                  <a:lnTo>
                    <a:pt x="236" y="241"/>
                  </a:lnTo>
                  <a:lnTo>
                    <a:pt x="230" y="238"/>
                  </a:lnTo>
                  <a:lnTo>
                    <a:pt x="226" y="235"/>
                  </a:lnTo>
                  <a:lnTo>
                    <a:pt x="222" y="230"/>
                  </a:lnTo>
                  <a:lnTo>
                    <a:pt x="220" y="225"/>
                  </a:lnTo>
                  <a:lnTo>
                    <a:pt x="217" y="218"/>
                  </a:lnTo>
                  <a:lnTo>
                    <a:pt x="217" y="210"/>
                  </a:lnTo>
                  <a:lnTo>
                    <a:pt x="218" y="202"/>
                  </a:lnTo>
                  <a:lnTo>
                    <a:pt x="220" y="195"/>
                  </a:lnTo>
                  <a:lnTo>
                    <a:pt x="222" y="190"/>
                  </a:lnTo>
                  <a:lnTo>
                    <a:pt x="226" y="185"/>
                  </a:lnTo>
                  <a:lnTo>
                    <a:pt x="229" y="179"/>
                  </a:lnTo>
                  <a:lnTo>
                    <a:pt x="232" y="173"/>
                  </a:lnTo>
                  <a:lnTo>
                    <a:pt x="234" y="166"/>
                  </a:lnTo>
                  <a:lnTo>
                    <a:pt x="236" y="155"/>
                  </a:lnTo>
                  <a:lnTo>
                    <a:pt x="234" y="147"/>
                  </a:lnTo>
                  <a:lnTo>
                    <a:pt x="232" y="139"/>
                  </a:lnTo>
                  <a:lnTo>
                    <a:pt x="229" y="133"/>
                  </a:lnTo>
                  <a:lnTo>
                    <a:pt x="225" y="126"/>
                  </a:lnTo>
                  <a:lnTo>
                    <a:pt x="217" y="114"/>
                  </a:lnTo>
                  <a:lnTo>
                    <a:pt x="212" y="101"/>
                  </a:lnTo>
                  <a:lnTo>
                    <a:pt x="198" y="114"/>
                  </a:lnTo>
                  <a:lnTo>
                    <a:pt x="185" y="123"/>
                  </a:lnTo>
                  <a:lnTo>
                    <a:pt x="178" y="126"/>
                  </a:lnTo>
                  <a:lnTo>
                    <a:pt x="170" y="129"/>
                  </a:lnTo>
                  <a:lnTo>
                    <a:pt x="161" y="131"/>
                  </a:lnTo>
                  <a:lnTo>
                    <a:pt x="150" y="131"/>
                  </a:lnTo>
                  <a:lnTo>
                    <a:pt x="144" y="130"/>
                  </a:lnTo>
                  <a:lnTo>
                    <a:pt x="137" y="129"/>
                  </a:lnTo>
                  <a:lnTo>
                    <a:pt x="132" y="126"/>
                  </a:lnTo>
                  <a:lnTo>
                    <a:pt x="125" y="122"/>
                  </a:lnTo>
                  <a:lnTo>
                    <a:pt x="120" y="118"/>
                  </a:lnTo>
                  <a:lnTo>
                    <a:pt x="114" y="111"/>
                  </a:lnTo>
                  <a:lnTo>
                    <a:pt x="109" y="106"/>
                  </a:lnTo>
                  <a:lnTo>
                    <a:pt x="104" y="99"/>
                  </a:lnTo>
                  <a:lnTo>
                    <a:pt x="96" y="83"/>
                  </a:lnTo>
                  <a:lnTo>
                    <a:pt x="90" y="67"/>
                  </a:lnTo>
                  <a:lnTo>
                    <a:pt x="86" y="51"/>
                  </a:lnTo>
                  <a:lnTo>
                    <a:pt x="85" y="35"/>
                  </a:lnTo>
                  <a:lnTo>
                    <a:pt x="85" y="28"/>
                  </a:lnTo>
                  <a:lnTo>
                    <a:pt x="85" y="17"/>
                  </a:lnTo>
                  <a:lnTo>
                    <a:pt x="88" y="6"/>
                  </a:lnTo>
                  <a:lnTo>
                    <a:pt x="90" y="0"/>
                  </a:lnTo>
                  <a:lnTo>
                    <a:pt x="85" y="17"/>
                  </a:lnTo>
                  <a:lnTo>
                    <a:pt x="80" y="26"/>
                  </a:lnTo>
                  <a:lnTo>
                    <a:pt x="74" y="35"/>
                  </a:lnTo>
                  <a:lnTo>
                    <a:pt x="68" y="45"/>
                  </a:lnTo>
                  <a:lnTo>
                    <a:pt x="61" y="53"/>
                  </a:lnTo>
                  <a:lnTo>
                    <a:pt x="48" y="67"/>
                  </a:lnTo>
                  <a:lnTo>
                    <a:pt x="33" y="82"/>
                  </a:lnTo>
                  <a:lnTo>
                    <a:pt x="26" y="90"/>
                  </a:lnTo>
                  <a:lnTo>
                    <a:pt x="21" y="98"/>
                  </a:lnTo>
                  <a:lnTo>
                    <a:pt x="14" y="107"/>
                  </a:lnTo>
                  <a:lnTo>
                    <a:pt x="10" y="115"/>
                  </a:lnTo>
                  <a:lnTo>
                    <a:pt x="6" y="126"/>
                  </a:lnTo>
                  <a:lnTo>
                    <a:pt x="2" y="137"/>
                  </a:lnTo>
                  <a:lnTo>
                    <a:pt x="1" y="149"/>
                  </a:lnTo>
                  <a:lnTo>
                    <a:pt x="0" y="162"/>
                  </a:lnTo>
                  <a:lnTo>
                    <a:pt x="1" y="178"/>
                  </a:lnTo>
                  <a:lnTo>
                    <a:pt x="4" y="193"/>
                  </a:lnTo>
                  <a:lnTo>
                    <a:pt x="9" y="207"/>
                  </a:lnTo>
                  <a:lnTo>
                    <a:pt x="16" y="222"/>
                  </a:lnTo>
                  <a:lnTo>
                    <a:pt x="22" y="234"/>
                  </a:lnTo>
                  <a:lnTo>
                    <a:pt x="30" y="247"/>
                  </a:lnTo>
                  <a:lnTo>
                    <a:pt x="40" y="259"/>
                  </a:lnTo>
                  <a:lnTo>
                    <a:pt x="49" y="271"/>
                  </a:lnTo>
                  <a:lnTo>
                    <a:pt x="66" y="295"/>
                  </a:lnTo>
                  <a:lnTo>
                    <a:pt x="81" y="319"/>
                  </a:lnTo>
                  <a:lnTo>
                    <a:pt x="88" y="331"/>
                  </a:lnTo>
                  <a:lnTo>
                    <a:pt x="93" y="345"/>
                  </a:lnTo>
                  <a:lnTo>
                    <a:pt x="96" y="358"/>
                  </a:lnTo>
                  <a:lnTo>
                    <a:pt x="97" y="373"/>
                  </a:lnTo>
                  <a:lnTo>
                    <a:pt x="96" y="389"/>
                  </a:lnTo>
                  <a:lnTo>
                    <a:pt x="93" y="403"/>
                  </a:lnTo>
                  <a:lnTo>
                    <a:pt x="89" y="417"/>
                  </a:lnTo>
                  <a:lnTo>
                    <a:pt x="85" y="426"/>
                  </a:lnTo>
                  <a:lnTo>
                    <a:pt x="85" y="453"/>
                  </a:lnTo>
                  <a:lnTo>
                    <a:pt x="85" y="469"/>
                  </a:lnTo>
                  <a:lnTo>
                    <a:pt x="85" y="481"/>
                  </a:lnTo>
                  <a:lnTo>
                    <a:pt x="85" y="493"/>
                  </a:lnTo>
                  <a:lnTo>
                    <a:pt x="86" y="503"/>
                  </a:lnTo>
                  <a:lnTo>
                    <a:pt x="89" y="513"/>
                  </a:lnTo>
                  <a:lnTo>
                    <a:pt x="94" y="522"/>
                  </a:lnTo>
                  <a:lnTo>
                    <a:pt x="102" y="529"/>
                  </a:lnTo>
                  <a:lnTo>
                    <a:pt x="109" y="535"/>
                  </a:lnTo>
                  <a:lnTo>
                    <a:pt x="117" y="541"/>
                  </a:lnTo>
                  <a:lnTo>
                    <a:pt x="125" y="545"/>
                  </a:lnTo>
                  <a:lnTo>
                    <a:pt x="133" y="547"/>
                  </a:lnTo>
                  <a:lnTo>
                    <a:pt x="138" y="562"/>
                  </a:lnTo>
                  <a:lnTo>
                    <a:pt x="145" y="577"/>
                  </a:lnTo>
                  <a:lnTo>
                    <a:pt x="153" y="589"/>
                  </a:lnTo>
                  <a:lnTo>
                    <a:pt x="161" y="601"/>
                  </a:lnTo>
                  <a:lnTo>
                    <a:pt x="170" y="610"/>
                  </a:lnTo>
                  <a:lnTo>
                    <a:pt x="180" y="619"/>
                  </a:lnTo>
                  <a:lnTo>
                    <a:pt x="190" y="626"/>
                  </a:lnTo>
                  <a:lnTo>
                    <a:pt x="198" y="631"/>
                  </a:lnTo>
                  <a:lnTo>
                    <a:pt x="193" y="655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8" name="Freeform 93"/>
            <p:cNvSpPr>
              <a:spLocks noChangeAspect="1"/>
            </p:cNvSpPr>
            <p:nvPr/>
          </p:nvSpPr>
          <p:spPr bwMode="auto">
            <a:xfrm>
              <a:off x="808" y="2495"/>
              <a:ext cx="177" cy="211"/>
            </a:xfrm>
            <a:custGeom>
              <a:avLst/>
              <a:gdLst>
                <a:gd name="T0" fmla="*/ 550 w 578"/>
                <a:gd name="T1" fmla="*/ 142 h 693"/>
                <a:gd name="T2" fmla="*/ 523 w 578"/>
                <a:gd name="T3" fmla="*/ 114 h 693"/>
                <a:gd name="T4" fmla="*/ 487 w 578"/>
                <a:gd name="T5" fmla="*/ 104 h 693"/>
                <a:gd name="T6" fmla="*/ 450 w 578"/>
                <a:gd name="T7" fmla="*/ 110 h 693"/>
                <a:gd name="T8" fmla="*/ 422 w 578"/>
                <a:gd name="T9" fmla="*/ 126 h 693"/>
                <a:gd name="T10" fmla="*/ 395 w 578"/>
                <a:gd name="T11" fmla="*/ 118 h 693"/>
                <a:gd name="T12" fmla="*/ 379 w 578"/>
                <a:gd name="T13" fmla="*/ 96 h 693"/>
                <a:gd name="T14" fmla="*/ 339 w 578"/>
                <a:gd name="T15" fmla="*/ 78 h 693"/>
                <a:gd name="T16" fmla="*/ 294 w 578"/>
                <a:gd name="T17" fmla="*/ 68 h 693"/>
                <a:gd name="T18" fmla="*/ 273 w 578"/>
                <a:gd name="T19" fmla="*/ 44 h 693"/>
                <a:gd name="T20" fmla="*/ 250 w 578"/>
                <a:gd name="T21" fmla="*/ 4 h 693"/>
                <a:gd name="T22" fmla="*/ 228 w 578"/>
                <a:gd name="T23" fmla="*/ 26 h 693"/>
                <a:gd name="T24" fmla="*/ 197 w 578"/>
                <a:gd name="T25" fmla="*/ 37 h 693"/>
                <a:gd name="T26" fmla="*/ 148 w 578"/>
                <a:gd name="T27" fmla="*/ 36 h 693"/>
                <a:gd name="T28" fmla="*/ 106 w 578"/>
                <a:gd name="T29" fmla="*/ 49 h 693"/>
                <a:gd name="T30" fmla="*/ 50 w 578"/>
                <a:gd name="T31" fmla="*/ 137 h 693"/>
                <a:gd name="T32" fmla="*/ 10 w 578"/>
                <a:gd name="T33" fmla="*/ 180 h 693"/>
                <a:gd name="T34" fmla="*/ 46 w 578"/>
                <a:gd name="T35" fmla="*/ 202 h 693"/>
                <a:gd name="T36" fmla="*/ 73 w 578"/>
                <a:gd name="T37" fmla="*/ 225 h 693"/>
                <a:gd name="T38" fmla="*/ 100 w 578"/>
                <a:gd name="T39" fmla="*/ 271 h 693"/>
                <a:gd name="T40" fmla="*/ 133 w 578"/>
                <a:gd name="T41" fmla="*/ 294 h 693"/>
                <a:gd name="T42" fmla="*/ 169 w 578"/>
                <a:gd name="T43" fmla="*/ 321 h 693"/>
                <a:gd name="T44" fmla="*/ 185 w 578"/>
                <a:gd name="T45" fmla="*/ 363 h 693"/>
                <a:gd name="T46" fmla="*/ 178 w 578"/>
                <a:gd name="T47" fmla="*/ 405 h 693"/>
                <a:gd name="T48" fmla="*/ 164 w 578"/>
                <a:gd name="T49" fmla="*/ 441 h 693"/>
                <a:gd name="T50" fmla="*/ 169 w 578"/>
                <a:gd name="T51" fmla="*/ 490 h 693"/>
                <a:gd name="T52" fmla="*/ 194 w 578"/>
                <a:gd name="T53" fmla="*/ 523 h 693"/>
                <a:gd name="T54" fmla="*/ 222 w 578"/>
                <a:gd name="T55" fmla="*/ 551 h 693"/>
                <a:gd name="T56" fmla="*/ 240 w 578"/>
                <a:gd name="T57" fmla="*/ 594 h 693"/>
                <a:gd name="T58" fmla="*/ 237 w 578"/>
                <a:gd name="T59" fmla="*/ 621 h 693"/>
                <a:gd name="T60" fmla="*/ 216 w 578"/>
                <a:gd name="T61" fmla="*/ 643 h 693"/>
                <a:gd name="T62" fmla="*/ 205 w 578"/>
                <a:gd name="T63" fmla="*/ 663 h 693"/>
                <a:gd name="T64" fmla="*/ 209 w 578"/>
                <a:gd name="T65" fmla="*/ 685 h 693"/>
                <a:gd name="T66" fmla="*/ 224 w 578"/>
                <a:gd name="T67" fmla="*/ 693 h 693"/>
                <a:gd name="T68" fmla="*/ 245 w 578"/>
                <a:gd name="T69" fmla="*/ 683 h 693"/>
                <a:gd name="T70" fmla="*/ 265 w 578"/>
                <a:gd name="T71" fmla="*/ 663 h 693"/>
                <a:gd name="T72" fmla="*/ 317 w 578"/>
                <a:gd name="T73" fmla="*/ 662 h 693"/>
                <a:gd name="T74" fmla="*/ 353 w 578"/>
                <a:gd name="T75" fmla="*/ 657 h 693"/>
                <a:gd name="T76" fmla="*/ 395 w 578"/>
                <a:gd name="T77" fmla="*/ 646 h 693"/>
                <a:gd name="T78" fmla="*/ 438 w 578"/>
                <a:gd name="T79" fmla="*/ 650 h 693"/>
                <a:gd name="T80" fmla="*/ 475 w 578"/>
                <a:gd name="T81" fmla="*/ 662 h 693"/>
                <a:gd name="T82" fmla="*/ 521 w 578"/>
                <a:gd name="T83" fmla="*/ 659 h 693"/>
                <a:gd name="T84" fmla="*/ 551 w 578"/>
                <a:gd name="T85" fmla="*/ 642 h 693"/>
                <a:gd name="T86" fmla="*/ 570 w 578"/>
                <a:gd name="T87" fmla="*/ 614 h 693"/>
                <a:gd name="T88" fmla="*/ 577 w 578"/>
                <a:gd name="T89" fmla="*/ 573 h 693"/>
                <a:gd name="T90" fmla="*/ 569 w 578"/>
                <a:gd name="T91" fmla="*/ 519 h 693"/>
                <a:gd name="T92" fmla="*/ 521 w 578"/>
                <a:gd name="T93" fmla="*/ 447 h 693"/>
                <a:gd name="T94" fmla="*/ 490 w 578"/>
                <a:gd name="T95" fmla="*/ 395 h 693"/>
                <a:gd name="T96" fmla="*/ 482 w 578"/>
                <a:gd name="T97" fmla="*/ 337 h 693"/>
                <a:gd name="T98" fmla="*/ 495 w 578"/>
                <a:gd name="T99" fmla="*/ 295 h 693"/>
                <a:gd name="T100" fmla="*/ 529 w 578"/>
                <a:gd name="T101" fmla="*/ 255 h 693"/>
                <a:gd name="T102" fmla="*/ 561 w 578"/>
                <a:gd name="T103" fmla="*/ 214 h 6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8"/>
                <a:gd name="T157" fmla="*/ 0 h 693"/>
                <a:gd name="T158" fmla="*/ 578 w 578"/>
                <a:gd name="T159" fmla="*/ 693 h 6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8" h="693">
                  <a:moveTo>
                    <a:pt x="571" y="188"/>
                  </a:moveTo>
                  <a:lnTo>
                    <a:pt x="565" y="172"/>
                  </a:lnTo>
                  <a:lnTo>
                    <a:pt x="558" y="156"/>
                  </a:lnTo>
                  <a:lnTo>
                    <a:pt x="550" y="142"/>
                  </a:lnTo>
                  <a:lnTo>
                    <a:pt x="542" y="129"/>
                  </a:lnTo>
                  <a:lnTo>
                    <a:pt x="537" y="124"/>
                  </a:lnTo>
                  <a:lnTo>
                    <a:pt x="530" y="118"/>
                  </a:lnTo>
                  <a:lnTo>
                    <a:pt x="523" y="114"/>
                  </a:lnTo>
                  <a:lnTo>
                    <a:pt x="515" y="110"/>
                  </a:lnTo>
                  <a:lnTo>
                    <a:pt x="507" y="106"/>
                  </a:lnTo>
                  <a:lnTo>
                    <a:pt x="498" y="105"/>
                  </a:lnTo>
                  <a:lnTo>
                    <a:pt x="487" y="104"/>
                  </a:lnTo>
                  <a:lnTo>
                    <a:pt x="475" y="102"/>
                  </a:lnTo>
                  <a:lnTo>
                    <a:pt x="466" y="104"/>
                  </a:lnTo>
                  <a:lnTo>
                    <a:pt x="458" y="106"/>
                  </a:lnTo>
                  <a:lnTo>
                    <a:pt x="450" y="110"/>
                  </a:lnTo>
                  <a:lnTo>
                    <a:pt x="443" y="114"/>
                  </a:lnTo>
                  <a:lnTo>
                    <a:pt x="435" y="120"/>
                  </a:lnTo>
                  <a:lnTo>
                    <a:pt x="429" y="124"/>
                  </a:lnTo>
                  <a:lnTo>
                    <a:pt x="422" y="126"/>
                  </a:lnTo>
                  <a:lnTo>
                    <a:pt x="415" y="126"/>
                  </a:lnTo>
                  <a:lnTo>
                    <a:pt x="407" y="126"/>
                  </a:lnTo>
                  <a:lnTo>
                    <a:pt x="401" y="122"/>
                  </a:lnTo>
                  <a:lnTo>
                    <a:pt x="395" y="118"/>
                  </a:lnTo>
                  <a:lnTo>
                    <a:pt x="391" y="113"/>
                  </a:lnTo>
                  <a:lnTo>
                    <a:pt x="387" y="108"/>
                  </a:lnTo>
                  <a:lnTo>
                    <a:pt x="383" y="101"/>
                  </a:lnTo>
                  <a:lnTo>
                    <a:pt x="379" y="96"/>
                  </a:lnTo>
                  <a:lnTo>
                    <a:pt x="373" y="90"/>
                  </a:lnTo>
                  <a:lnTo>
                    <a:pt x="361" y="85"/>
                  </a:lnTo>
                  <a:lnTo>
                    <a:pt x="350" y="81"/>
                  </a:lnTo>
                  <a:lnTo>
                    <a:pt x="339" y="78"/>
                  </a:lnTo>
                  <a:lnTo>
                    <a:pt x="330" y="76"/>
                  </a:lnTo>
                  <a:lnTo>
                    <a:pt x="314" y="73"/>
                  </a:lnTo>
                  <a:lnTo>
                    <a:pt x="299" y="70"/>
                  </a:lnTo>
                  <a:lnTo>
                    <a:pt x="294" y="68"/>
                  </a:lnTo>
                  <a:lnTo>
                    <a:pt x="287" y="65"/>
                  </a:lnTo>
                  <a:lnTo>
                    <a:pt x="282" y="60"/>
                  </a:lnTo>
                  <a:lnTo>
                    <a:pt x="277" y="53"/>
                  </a:lnTo>
                  <a:lnTo>
                    <a:pt x="273" y="44"/>
                  </a:lnTo>
                  <a:lnTo>
                    <a:pt x="267" y="32"/>
                  </a:lnTo>
                  <a:lnTo>
                    <a:pt x="263" y="18"/>
                  </a:lnTo>
                  <a:lnTo>
                    <a:pt x="258" y="0"/>
                  </a:lnTo>
                  <a:lnTo>
                    <a:pt x="250" y="4"/>
                  </a:lnTo>
                  <a:lnTo>
                    <a:pt x="244" y="9"/>
                  </a:lnTo>
                  <a:lnTo>
                    <a:pt x="237" y="14"/>
                  </a:lnTo>
                  <a:lnTo>
                    <a:pt x="232" y="21"/>
                  </a:lnTo>
                  <a:lnTo>
                    <a:pt x="228" y="26"/>
                  </a:lnTo>
                  <a:lnTo>
                    <a:pt x="222" y="32"/>
                  </a:lnTo>
                  <a:lnTo>
                    <a:pt x="217" y="36"/>
                  </a:lnTo>
                  <a:lnTo>
                    <a:pt x="210" y="37"/>
                  </a:lnTo>
                  <a:lnTo>
                    <a:pt x="197" y="37"/>
                  </a:lnTo>
                  <a:lnTo>
                    <a:pt x="184" y="37"/>
                  </a:lnTo>
                  <a:lnTo>
                    <a:pt x="170" y="37"/>
                  </a:lnTo>
                  <a:lnTo>
                    <a:pt x="156" y="37"/>
                  </a:lnTo>
                  <a:lnTo>
                    <a:pt x="148" y="36"/>
                  </a:lnTo>
                  <a:lnTo>
                    <a:pt x="138" y="33"/>
                  </a:lnTo>
                  <a:lnTo>
                    <a:pt x="132" y="29"/>
                  </a:lnTo>
                  <a:lnTo>
                    <a:pt x="126" y="25"/>
                  </a:lnTo>
                  <a:lnTo>
                    <a:pt x="106" y="49"/>
                  </a:lnTo>
                  <a:lnTo>
                    <a:pt x="89" y="73"/>
                  </a:lnTo>
                  <a:lnTo>
                    <a:pt x="76" y="96"/>
                  </a:lnTo>
                  <a:lnTo>
                    <a:pt x="62" y="117"/>
                  </a:lnTo>
                  <a:lnTo>
                    <a:pt x="50" y="137"/>
                  </a:lnTo>
                  <a:lnTo>
                    <a:pt x="36" y="156"/>
                  </a:lnTo>
                  <a:lnTo>
                    <a:pt x="29" y="165"/>
                  </a:lnTo>
                  <a:lnTo>
                    <a:pt x="20" y="173"/>
                  </a:lnTo>
                  <a:lnTo>
                    <a:pt x="10" y="180"/>
                  </a:lnTo>
                  <a:lnTo>
                    <a:pt x="0" y="188"/>
                  </a:lnTo>
                  <a:lnTo>
                    <a:pt x="22" y="192"/>
                  </a:lnTo>
                  <a:lnTo>
                    <a:pt x="40" y="198"/>
                  </a:lnTo>
                  <a:lnTo>
                    <a:pt x="46" y="202"/>
                  </a:lnTo>
                  <a:lnTo>
                    <a:pt x="53" y="206"/>
                  </a:lnTo>
                  <a:lnTo>
                    <a:pt x="58" y="210"/>
                  </a:lnTo>
                  <a:lnTo>
                    <a:pt x="64" y="214"/>
                  </a:lnTo>
                  <a:lnTo>
                    <a:pt x="73" y="225"/>
                  </a:lnTo>
                  <a:lnTo>
                    <a:pt x="80" y="237"/>
                  </a:lnTo>
                  <a:lnTo>
                    <a:pt x="88" y="250"/>
                  </a:lnTo>
                  <a:lnTo>
                    <a:pt x="96" y="265"/>
                  </a:lnTo>
                  <a:lnTo>
                    <a:pt x="100" y="271"/>
                  </a:lnTo>
                  <a:lnTo>
                    <a:pt x="105" y="277"/>
                  </a:lnTo>
                  <a:lnTo>
                    <a:pt x="112" y="281"/>
                  </a:lnTo>
                  <a:lnTo>
                    <a:pt x="118" y="286"/>
                  </a:lnTo>
                  <a:lnTo>
                    <a:pt x="133" y="294"/>
                  </a:lnTo>
                  <a:lnTo>
                    <a:pt x="148" y="302"/>
                  </a:lnTo>
                  <a:lnTo>
                    <a:pt x="156" y="307"/>
                  </a:lnTo>
                  <a:lnTo>
                    <a:pt x="162" y="313"/>
                  </a:lnTo>
                  <a:lnTo>
                    <a:pt x="169" y="321"/>
                  </a:lnTo>
                  <a:lnTo>
                    <a:pt x="174" y="329"/>
                  </a:lnTo>
                  <a:lnTo>
                    <a:pt x="180" y="338"/>
                  </a:lnTo>
                  <a:lnTo>
                    <a:pt x="184" y="350"/>
                  </a:lnTo>
                  <a:lnTo>
                    <a:pt x="185" y="363"/>
                  </a:lnTo>
                  <a:lnTo>
                    <a:pt x="186" y="379"/>
                  </a:lnTo>
                  <a:lnTo>
                    <a:pt x="185" y="389"/>
                  </a:lnTo>
                  <a:lnTo>
                    <a:pt x="182" y="397"/>
                  </a:lnTo>
                  <a:lnTo>
                    <a:pt x="178" y="405"/>
                  </a:lnTo>
                  <a:lnTo>
                    <a:pt x="174" y="414"/>
                  </a:lnTo>
                  <a:lnTo>
                    <a:pt x="170" y="422"/>
                  </a:lnTo>
                  <a:lnTo>
                    <a:pt x="166" y="431"/>
                  </a:lnTo>
                  <a:lnTo>
                    <a:pt x="164" y="441"/>
                  </a:lnTo>
                  <a:lnTo>
                    <a:pt x="162" y="451"/>
                  </a:lnTo>
                  <a:lnTo>
                    <a:pt x="164" y="466"/>
                  </a:lnTo>
                  <a:lnTo>
                    <a:pt x="165" y="479"/>
                  </a:lnTo>
                  <a:lnTo>
                    <a:pt x="169" y="490"/>
                  </a:lnTo>
                  <a:lnTo>
                    <a:pt x="174" y="501"/>
                  </a:lnTo>
                  <a:lnTo>
                    <a:pt x="181" y="509"/>
                  </a:lnTo>
                  <a:lnTo>
                    <a:pt x="188" y="517"/>
                  </a:lnTo>
                  <a:lnTo>
                    <a:pt x="194" y="523"/>
                  </a:lnTo>
                  <a:lnTo>
                    <a:pt x="201" y="530"/>
                  </a:lnTo>
                  <a:lnTo>
                    <a:pt x="209" y="537"/>
                  </a:lnTo>
                  <a:lnTo>
                    <a:pt x="216" y="545"/>
                  </a:lnTo>
                  <a:lnTo>
                    <a:pt x="222" y="551"/>
                  </a:lnTo>
                  <a:lnTo>
                    <a:pt x="228" y="561"/>
                  </a:lnTo>
                  <a:lnTo>
                    <a:pt x="233" y="570"/>
                  </a:lnTo>
                  <a:lnTo>
                    <a:pt x="237" y="581"/>
                  </a:lnTo>
                  <a:lnTo>
                    <a:pt x="240" y="594"/>
                  </a:lnTo>
                  <a:lnTo>
                    <a:pt x="241" y="609"/>
                  </a:lnTo>
                  <a:lnTo>
                    <a:pt x="240" y="613"/>
                  </a:lnTo>
                  <a:lnTo>
                    <a:pt x="238" y="617"/>
                  </a:lnTo>
                  <a:lnTo>
                    <a:pt x="237" y="621"/>
                  </a:lnTo>
                  <a:lnTo>
                    <a:pt x="234" y="623"/>
                  </a:lnTo>
                  <a:lnTo>
                    <a:pt x="229" y="630"/>
                  </a:lnTo>
                  <a:lnTo>
                    <a:pt x="222" y="637"/>
                  </a:lnTo>
                  <a:lnTo>
                    <a:pt x="216" y="643"/>
                  </a:lnTo>
                  <a:lnTo>
                    <a:pt x="210" y="650"/>
                  </a:lnTo>
                  <a:lnTo>
                    <a:pt x="208" y="654"/>
                  </a:lnTo>
                  <a:lnTo>
                    <a:pt x="206" y="658"/>
                  </a:lnTo>
                  <a:lnTo>
                    <a:pt x="205" y="663"/>
                  </a:lnTo>
                  <a:lnTo>
                    <a:pt x="205" y="669"/>
                  </a:lnTo>
                  <a:lnTo>
                    <a:pt x="205" y="675"/>
                  </a:lnTo>
                  <a:lnTo>
                    <a:pt x="206" y="681"/>
                  </a:lnTo>
                  <a:lnTo>
                    <a:pt x="209" y="685"/>
                  </a:lnTo>
                  <a:lnTo>
                    <a:pt x="212" y="687"/>
                  </a:lnTo>
                  <a:lnTo>
                    <a:pt x="216" y="690"/>
                  </a:lnTo>
                  <a:lnTo>
                    <a:pt x="220" y="691"/>
                  </a:lnTo>
                  <a:lnTo>
                    <a:pt x="224" y="693"/>
                  </a:lnTo>
                  <a:lnTo>
                    <a:pt x="229" y="693"/>
                  </a:lnTo>
                  <a:lnTo>
                    <a:pt x="234" y="691"/>
                  </a:lnTo>
                  <a:lnTo>
                    <a:pt x="240" y="689"/>
                  </a:lnTo>
                  <a:lnTo>
                    <a:pt x="245" y="683"/>
                  </a:lnTo>
                  <a:lnTo>
                    <a:pt x="249" y="678"/>
                  </a:lnTo>
                  <a:lnTo>
                    <a:pt x="254" y="673"/>
                  </a:lnTo>
                  <a:lnTo>
                    <a:pt x="258" y="667"/>
                  </a:lnTo>
                  <a:lnTo>
                    <a:pt x="265" y="663"/>
                  </a:lnTo>
                  <a:lnTo>
                    <a:pt x="270" y="662"/>
                  </a:lnTo>
                  <a:lnTo>
                    <a:pt x="293" y="662"/>
                  </a:lnTo>
                  <a:lnTo>
                    <a:pt x="306" y="662"/>
                  </a:lnTo>
                  <a:lnTo>
                    <a:pt x="317" y="662"/>
                  </a:lnTo>
                  <a:lnTo>
                    <a:pt x="325" y="662"/>
                  </a:lnTo>
                  <a:lnTo>
                    <a:pt x="334" y="662"/>
                  </a:lnTo>
                  <a:lnTo>
                    <a:pt x="343" y="659"/>
                  </a:lnTo>
                  <a:lnTo>
                    <a:pt x="353" y="657"/>
                  </a:lnTo>
                  <a:lnTo>
                    <a:pt x="362" y="654"/>
                  </a:lnTo>
                  <a:lnTo>
                    <a:pt x="373" y="650"/>
                  </a:lnTo>
                  <a:lnTo>
                    <a:pt x="383" y="647"/>
                  </a:lnTo>
                  <a:lnTo>
                    <a:pt x="395" y="646"/>
                  </a:lnTo>
                  <a:lnTo>
                    <a:pt x="409" y="645"/>
                  </a:lnTo>
                  <a:lnTo>
                    <a:pt x="419" y="646"/>
                  </a:lnTo>
                  <a:lnTo>
                    <a:pt x="429" y="647"/>
                  </a:lnTo>
                  <a:lnTo>
                    <a:pt x="438" y="650"/>
                  </a:lnTo>
                  <a:lnTo>
                    <a:pt x="446" y="654"/>
                  </a:lnTo>
                  <a:lnTo>
                    <a:pt x="454" y="657"/>
                  </a:lnTo>
                  <a:lnTo>
                    <a:pt x="463" y="659"/>
                  </a:lnTo>
                  <a:lnTo>
                    <a:pt x="475" y="662"/>
                  </a:lnTo>
                  <a:lnTo>
                    <a:pt x="487" y="662"/>
                  </a:lnTo>
                  <a:lnTo>
                    <a:pt x="499" y="662"/>
                  </a:lnTo>
                  <a:lnTo>
                    <a:pt x="510" y="661"/>
                  </a:lnTo>
                  <a:lnTo>
                    <a:pt x="521" y="659"/>
                  </a:lnTo>
                  <a:lnTo>
                    <a:pt x="529" y="655"/>
                  </a:lnTo>
                  <a:lnTo>
                    <a:pt x="538" y="653"/>
                  </a:lnTo>
                  <a:lnTo>
                    <a:pt x="545" y="647"/>
                  </a:lnTo>
                  <a:lnTo>
                    <a:pt x="551" y="642"/>
                  </a:lnTo>
                  <a:lnTo>
                    <a:pt x="557" y="637"/>
                  </a:lnTo>
                  <a:lnTo>
                    <a:pt x="562" y="630"/>
                  </a:lnTo>
                  <a:lnTo>
                    <a:pt x="566" y="622"/>
                  </a:lnTo>
                  <a:lnTo>
                    <a:pt x="570" y="614"/>
                  </a:lnTo>
                  <a:lnTo>
                    <a:pt x="573" y="605"/>
                  </a:lnTo>
                  <a:lnTo>
                    <a:pt x="575" y="594"/>
                  </a:lnTo>
                  <a:lnTo>
                    <a:pt x="577" y="583"/>
                  </a:lnTo>
                  <a:lnTo>
                    <a:pt x="577" y="573"/>
                  </a:lnTo>
                  <a:lnTo>
                    <a:pt x="578" y="561"/>
                  </a:lnTo>
                  <a:lnTo>
                    <a:pt x="577" y="546"/>
                  </a:lnTo>
                  <a:lnTo>
                    <a:pt x="574" y="533"/>
                  </a:lnTo>
                  <a:lnTo>
                    <a:pt x="569" y="519"/>
                  </a:lnTo>
                  <a:lnTo>
                    <a:pt x="562" y="507"/>
                  </a:lnTo>
                  <a:lnTo>
                    <a:pt x="547" y="483"/>
                  </a:lnTo>
                  <a:lnTo>
                    <a:pt x="530" y="459"/>
                  </a:lnTo>
                  <a:lnTo>
                    <a:pt x="521" y="447"/>
                  </a:lnTo>
                  <a:lnTo>
                    <a:pt x="511" y="435"/>
                  </a:lnTo>
                  <a:lnTo>
                    <a:pt x="503" y="422"/>
                  </a:lnTo>
                  <a:lnTo>
                    <a:pt x="497" y="410"/>
                  </a:lnTo>
                  <a:lnTo>
                    <a:pt x="490" y="395"/>
                  </a:lnTo>
                  <a:lnTo>
                    <a:pt x="485" y="381"/>
                  </a:lnTo>
                  <a:lnTo>
                    <a:pt x="482" y="366"/>
                  </a:lnTo>
                  <a:lnTo>
                    <a:pt x="481" y="350"/>
                  </a:lnTo>
                  <a:lnTo>
                    <a:pt x="482" y="337"/>
                  </a:lnTo>
                  <a:lnTo>
                    <a:pt x="483" y="325"/>
                  </a:lnTo>
                  <a:lnTo>
                    <a:pt x="487" y="314"/>
                  </a:lnTo>
                  <a:lnTo>
                    <a:pt x="491" y="303"/>
                  </a:lnTo>
                  <a:lnTo>
                    <a:pt x="495" y="295"/>
                  </a:lnTo>
                  <a:lnTo>
                    <a:pt x="502" y="286"/>
                  </a:lnTo>
                  <a:lnTo>
                    <a:pt x="507" y="278"/>
                  </a:lnTo>
                  <a:lnTo>
                    <a:pt x="514" y="270"/>
                  </a:lnTo>
                  <a:lnTo>
                    <a:pt x="529" y="255"/>
                  </a:lnTo>
                  <a:lnTo>
                    <a:pt x="542" y="241"/>
                  </a:lnTo>
                  <a:lnTo>
                    <a:pt x="549" y="233"/>
                  </a:lnTo>
                  <a:lnTo>
                    <a:pt x="555" y="223"/>
                  </a:lnTo>
                  <a:lnTo>
                    <a:pt x="561" y="214"/>
                  </a:lnTo>
                  <a:lnTo>
                    <a:pt x="566" y="205"/>
                  </a:lnTo>
                  <a:lnTo>
                    <a:pt x="571" y="188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9" name="Freeform 94"/>
            <p:cNvSpPr>
              <a:spLocks noChangeAspect="1"/>
            </p:cNvSpPr>
            <p:nvPr/>
          </p:nvSpPr>
          <p:spPr bwMode="auto">
            <a:xfrm>
              <a:off x="1020" y="2575"/>
              <a:ext cx="173" cy="116"/>
            </a:xfrm>
            <a:custGeom>
              <a:avLst/>
              <a:gdLst>
                <a:gd name="T0" fmla="*/ 553 w 565"/>
                <a:gd name="T1" fmla="*/ 296 h 380"/>
                <a:gd name="T2" fmla="*/ 474 w 565"/>
                <a:gd name="T3" fmla="*/ 296 h 380"/>
                <a:gd name="T4" fmla="*/ 467 w 565"/>
                <a:gd name="T5" fmla="*/ 337 h 380"/>
                <a:gd name="T6" fmla="*/ 457 w 565"/>
                <a:gd name="T7" fmla="*/ 354 h 380"/>
                <a:gd name="T8" fmla="*/ 441 w 565"/>
                <a:gd name="T9" fmla="*/ 366 h 380"/>
                <a:gd name="T10" fmla="*/ 402 w 565"/>
                <a:gd name="T11" fmla="*/ 373 h 380"/>
                <a:gd name="T12" fmla="*/ 390 w 565"/>
                <a:gd name="T13" fmla="*/ 370 h 380"/>
                <a:gd name="T14" fmla="*/ 375 w 565"/>
                <a:gd name="T15" fmla="*/ 353 h 380"/>
                <a:gd name="T16" fmla="*/ 359 w 565"/>
                <a:gd name="T17" fmla="*/ 336 h 380"/>
                <a:gd name="T18" fmla="*/ 349 w 565"/>
                <a:gd name="T19" fmla="*/ 332 h 380"/>
                <a:gd name="T20" fmla="*/ 335 w 565"/>
                <a:gd name="T21" fmla="*/ 336 h 380"/>
                <a:gd name="T22" fmla="*/ 317 w 565"/>
                <a:gd name="T23" fmla="*/ 356 h 380"/>
                <a:gd name="T24" fmla="*/ 294 w 565"/>
                <a:gd name="T25" fmla="*/ 376 h 380"/>
                <a:gd name="T26" fmla="*/ 276 w 565"/>
                <a:gd name="T27" fmla="*/ 380 h 380"/>
                <a:gd name="T28" fmla="*/ 234 w 565"/>
                <a:gd name="T29" fmla="*/ 357 h 380"/>
                <a:gd name="T30" fmla="*/ 198 w 565"/>
                <a:gd name="T31" fmla="*/ 349 h 380"/>
                <a:gd name="T32" fmla="*/ 193 w 565"/>
                <a:gd name="T33" fmla="*/ 317 h 380"/>
                <a:gd name="T34" fmla="*/ 180 w 565"/>
                <a:gd name="T35" fmla="*/ 297 h 380"/>
                <a:gd name="T36" fmla="*/ 154 w 565"/>
                <a:gd name="T37" fmla="*/ 278 h 380"/>
                <a:gd name="T38" fmla="*/ 130 w 565"/>
                <a:gd name="T39" fmla="*/ 261 h 380"/>
                <a:gd name="T40" fmla="*/ 114 w 565"/>
                <a:gd name="T41" fmla="*/ 236 h 380"/>
                <a:gd name="T42" fmla="*/ 110 w 565"/>
                <a:gd name="T43" fmla="*/ 204 h 380"/>
                <a:gd name="T44" fmla="*/ 101 w 565"/>
                <a:gd name="T45" fmla="*/ 184 h 380"/>
                <a:gd name="T46" fmla="*/ 84 w 565"/>
                <a:gd name="T47" fmla="*/ 174 h 380"/>
                <a:gd name="T48" fmla="*/ 48 w 565"/>
                <a:gd name="T49" fmla="*/ 169 h 380"/>
                <a:gd name="T50" fmla="*/ 24 w 565"/>
                <a:gd name="T51" fmla="*/ 164 h 380"/>
                <a:gd name="T52" fmla="*/ 10 w 565"/>
                <a:gd name="T53" fmla="*/ 153 h 380"/>
                <a:gd name="T54" fmla="*/ 5 w 565"/>
                <a:gd name="T55" fmla="*/ 133 h 380"/>
                <a:gd name="T56" fmla="*/ 10 w 565"/>
                <a:gd name="T57" fmla="*/ 113 h 380"/>
                <a:gd name="T58" fmla="*/ 20 w 565"/>
                <a:gd name="T59" fmla="*/ 96 h 380"/>
                <a:gd name="T60" fmla="*/ 22 w 565"/>
                <a:gd name="T61" fmla="*/ 70 h 380"/>
                <a:gd name="T62" fmla="*/ 13 w 565"/>
                <a:gd name="T63" fmla="*/ 49 h 380"/>
                <a:gd name="T64" fmla="*/ 8 w 565"/>
                <a:gd name="T65" fmla="*/ 16 h 380"/>
                <a:gd name="T66" fmla="*/ 29 w 565"/>
                <a:gd name="T67" fmla="*/ 2 h 380"/>
                <a:gd name="T68" fmla="*/ 58 w 565"/>
                <a:gd name="T69" fmla="*/ 1 h 380"/>
                <a:gd name="T70" fmla="*/ 110 w 565"/>
                <a:gd name="T71" fmla="*/ 9 h 380"/>
                <a:gd name="T72" fmla="*/ 162 w 565"/>
                <a:gd name="T73" fmla="*/ 17 h 380"/>
                <a:gd name="T74" fmla="*/ 184 w 565"/>
                <a:gd name="T75" fmla="*/ 28 h 380"/>
                <a:gd name="T76" fmla="*/ 208 w 565"/>
                <a:gd name="T77" fmla="*/ 48 h 380"/>
                <a:gd name="T78" fmla="*/ 264 w 565"/>
                <a:gd name="T79" fmla="*/ 73 h 380"/>
                <a:gd name="T80" fmla="*/ 302 w 565"/>
                <a:gd name="T81" fmla="*/ 78 h 380"/>
                <a:gd name="T82" fmla="*/ 320 w 565"/>
                <a:gd name="T83" fmla="*/ 73 h 380"/>
                <a:gd name="T84" fmla="*/ 349 w 565"/>
                <a:gd name="T85" fmla="*/ 45 h 380"/>
                <a:gd name="T86" fmla="*/ 373 w 565"/>
                <a:gd name="T87" fmla="*/ 72 h 380"/>
                <a:gd name="T88" fmla="*/ 381 w 565"/>
                <a:gd name="T89" fmla="*/ 101 h 380"/>
                <a:gd name="T90" fmla="*/ 406 w 565"/>
                <a:gd name="T91" fmla="*/ 126 h 380"/>
                <a:gd name="T92" fmla="*/ 445 w 565"/>
                <a:gd name="T93" fmla="*/ 146 h 380"/>
                <a:gd name="T94" fmla="*/ 466 w 565"/>
                <a:gd name="T95" fmla="*/ 162 h 380"/>
                <a:gd name="T96" fmla="*/ 466 w 565"/>
                <a:gd name="T97" fmla="*/ 180 h 380"/>
                <a:gd name="T98" fmla="*/ 453 w 565"/>
                <a:gd name="T99" fmla="*/ 181 h 380"/>
                <a:gd name="T100" fmla="*/ 445 w 565"/>
                <a:gd name="T101" fmla="*/ 210 h 380"/>
                <a:gd name="T102" fmla="*/ 469 w 565"/>
                <a:gd name="T103" fmla="*/ 230 h 380"/>
                <a:gd name="T104" fmla="*/ 509 w 565"/>
                <a:gd name="T105" fmla="*/ 241 h 380"/>
                <a:gd name="T106" fmla="*/ 533 w 565"/>
                <a:gd name="T107" fmla="*/ 249 h 380"/>
                <a:gd name="T108" fmla="*/ 553 w 565"/>
                <a:gd name="T109" fmla="*/ 268 h 380"/>
                <a:gd name="T110" fmla="*/ 565 w 565"/>
                <a:gd name="T111" fmla="*/ 301 h 3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5"/>
                <a:gd name="T169" fmla="*/ 0 h 380"/>
                <a:gd name="T170" fmla="*/ 565 w 565"/>
                <a:gd name="T171" fmla="*/ 380 h 3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5" h="380">
                  <a:moveTo>
                    <a:pt x="565" y="301"/>
                  </a:moveTo>
                  <a:lnTo>
                    <a:pt x="559" y="298"/>
                  </a:lnTo>
                  <a:lnTo>
                    <a:pt x="553" y="296"/>
                  </a:lnTo>
                  <a:lnTo>
                    <a:pt x="546" y="296"/>
                  </a:lnTo>
                  <a:lnTo>
                    <a:pt x="541" y="296"/>
                  </a:lnTo>
                  <a:lnTo>
                    <a:pt x="474" y="296"/>
                  </a:lnTo>
                  <a:lnTo>
                    <a:pt x="474" y="314"/>
                  </a:lnTo>
                  <a:lnTo>
                    <a:pt x="470" y="330"/>
                  </a:lnTo>
                  <a:lnTo>
                    <a:pt x="467" y="337"/>
                  </a:lnTo>
                  <a:lnTo>
                    <a:pt x="465" y="344"/>
                  </a:lnTo>
                  <a:lnTo>
                    <a:pt x="461" y="349"/>
                  </a:lnTo>
                  <a:lnTo>
                    <a:pt x="457" y="354"/>
                  </a:lnTo>
                  <a:lnTo>
                    <a:pt x="451" y="360"/>
                  </a:lnTo>
                  <a:lnTo>
                    <a:pt x="446" y="364"/>
                  </a:lnTo>
                  <a:lnTo>
                    <a:pt x="441" y="366"/>
                  </a:lnTo>
                  <a:lnTo>
                    <a:pt x="434" y="369"/>
                  </a:lnTo>
                  <a:lnTo>
                    <a:pt x="419" y="373"/>
                  </a:lnTo>
                  <a:lnTo>
                    <a:pt x="402" y="373"/>
                  </a:lnTo>
                  <a:lnTo>
                    <a:pt x="398" y="373"/>
                  </a:lnTo>
                  <a:lnTo>
                    <a:pt x="394" y="372"/>
                  </a:lnTo>
                  <a:lnTo>
                    <a:pt x="390" y="370"/>
                  </a:lnTo>
                  <a:lnTo>
                    <a:pt x="387" y="366"/>
                  </a:lnTo>
                  <a:lnTo>
                    <a:pt x="381" y="360"/>
                  </a:lnTo>
                  <a:lnTo>
                    <a:pt x="375" y="353"/>
                  </a:lnTo>
                  <a:lnTo>
                    <a:pt x="370" y="345"/>
                  </a:lnTo>
                  <a:lnTo>
                    <a:pt x="363" y="338"/>
                  </a:lnTo>
                  <a:lnTo>
                    <a:pt x="359" y="336"/>
                  </a:lnTo>
                  <a:lnTo>
                    <a:pt x="357" y="333"/>
                  </a:lnTo>
                  <a:lnTo>
                    <a:pt x="353" y="332"/>
                  </a:lnTo>
                  <a:lnTo>
                    <a:pt x="349" y="332"/>
                  </a:lnTo>
                  <a:lnTo>
                    <a:pt x="343" y="332"/>
                  </a:lnTo>
                  <a:lnTo>
                    <a:pt x="339" y="333"/>
                  </a:lnTo>
                  <a:lnTo>
                    <a:pt x="335" y="336"/>
                  </a:lnTo>
                  <a:lnTo>
                    <a:pt x="331" y="338"/>
                  </a:lnTo>
                  <a:lnTo>
                    <a:pt x="325" y="346"/>
                  </a:lnTo>
                  <a:lnTo>
                    <a:pt x="317" y="356"/>
                  </a:lnTo>
                  <a:lnTo>
                    <a:pt x="309" y="365"/>
                  </a:lnTo>
                  <a:lnTo>
                    <a:pt x="300" y="372"/>
                  </a:lnTo>
                  <a:lnTo>
                    <a:pt x="294" y="376"/>
                  </a:lnTo>
                  <a:lnTo>
                    <a:pt x="289" y="377"/>
                  </a:lnTo>
                  <a:lnTo>
                    <a:pt x="282" y="380"/>
                  </a:lnTo>
                  <a:lnTo>
                    <a:pt x="276" y="380"/>
                  </a:lnTo>
                  <a:lnTo>
                    <a:pt x="261" y="373"/>
                  </a:lnTo>
                  <a:lnTo>
                    <a:pt x="244" y="362"/>
                  </a:lnTo>
                  <a:lnTo>
                    <a:pt x="234" y="357"/>
                  </a:lnTo>
                  <a:lnTo>
                    <a:pt x="222" y="353"/>
                  </a:lnTo>
                  <a:lnTo>
                    <a:pt x="210" y="350"/>
                  </a:lnTo>
                  <a:lnTo>
                    <a:pt x="198" y="349"/>
                  </a:lnTo>
                  <a:lnTo>
                    <a:pt x="197" y="337"/>
                  </a:lnTo>
                  <a:lnTo>
                    <a:pt x="196" y="326"/>
                  </a:lnTo>
                  <a:lnTo>
                    <a:pt x="193" y="317"/>
                  </a:lnTo>
                  <a:lnTo>
                    <a:pt x="189" y="309"/>
                  </a:lnTo>
                  <a:lnTo>
                    <a:pt x="185" y="302"/>
                  </a:lnTo>
                  <a:lnTo>
                    <a:pt x="180" y="297"/>
                  </a:lnTo>
                  <a:lnTo>
                    <a:pt x="174" y="292"/>
                  </a:lnTo>
                  <a:lnTo>
                    <a:pt x="168" y="286"/>
                  </a:lnTo>
                  <a:lnTo>
                    <a:pt x="154" y="278"/>
                  </a:lnTo>
                  <a:lnTo>
                    <a:pt x="142" y="270"/>
                  </a:lnTo>
                  <a:lnTo>
                    <a:pt x="136" y="266"/>
                  </a:lnTo>
                  <a:lnTo>
                    <a:pt x="130" y="261"/>
                  </a:lnTo>
                  <a:lnTo>
                    <a:pt x="125" y="254"/>
                  </a:lnTo>
                  <a:lnTo>
                    <a:pt x="120" y="248"/>
                  </a:lnTo>
                  <a:lnTo>
                    <a:pt x="114" y="236"/>
                  </a:lnTo>
                  <a:lnTo>
                    <a:pt x="112" y="225"/>
                  </a:lnTo>
                  <a:lnTo>
                    <a:pt x="112" y="214"/>
                  </a:lnTo>
                  <a:lnTo>
                    <a:pt x="110" y="204"/>
                  </a:lnTo>
                  <a:lnTo>
                    <a:pt x="109" y="196"/>
                  </a:lnTo>
                  <a:lnTo>
                    <a:pt x="104" y="186"/>
                  </a:lnTo>
                  <a:lnTo>
                    <a:pt x="101" y="184"/>
                  </a:lnTo>
                  <a:lnTo>
                    <a:pt x="96" y="180"/>
                  </a:lnTo>
                  <a:lnTo>
                    <a:pt x="90" y="177"/>
                  </a:lnTo>
                  <a:lnTo>
                    <a:pt x="84" y="174"/>
                  </a:lnTo>
                  <a:lnTo>
                    <a:pt x="73" y="172"/>
                  </a:lnTo>
                  <a:lnTo>
                    <a:pt x="61" y="170"/>
                  </a:lnTo>
                  <a:lnTo>
                    <a:pt x="48" y="169"/>
                  </a:lnTo>
                  <a:lnTo>
                    <a:pt x="36" y="168"/>
                  </a:lnTo>
                  <a:lnTo>
                    <a:pt x="29" y="166"/>
                  </a:lnTo>
                  <a:lnTo>
                    <a:pt x="24" y="164"/>
                  </a:lnTo>
                  <a:lnTo>
                    <a:pt x="18" y="161"/>
                  </a:lnTo>
                  <a:lnTo>
                    <a:pt x="14" y="158"/>
                  </a:lnTo>
                  <a:lnTo>
                    <a:pt x="10" y="153"/>
                  </a:lnTo>
                  <a:lnTo>
                    <a:pt x="8" y="148"/>
                  </a:lnTo>
                  <a:lnTo>
                    <a:pt x="5" y="141"/>
                  </a:lnTo>
                  <a:lnTo>
                    <a:pt x="5" y="133"/>
                  </a:lnTo>
                  <a:lnTo>
                    <a:pt x="6" y="125"/>
                  </a:lnTo>
                  <a:lnTo>
                    <a:pt x="8" y="118"/>
                  </a:lnTo>
                  <a:lnTo>
                    <a:pt x="10" y="113"/>
                  </a:lnTo>
                  <a:lnTo>
                    <a:pt x="14" y="108"/>
                  </a:lnTo>
                  <a:lnTo>
                    <a:pt x="17" y="102"/>
                  </a:lnTo>
                  <a:lnTo>
                    <a:pt x="20" y="96"/>
                  </a:lnTo>
                  <a:lnTo>
                    <a:pt x="22" y="89"/>
                  </a:lnTo>
                  <a:lnTo>
                    <a:pt x="24" y="78"/>
                  </a:lnTo>
                  <a:lnTo>
                    <a:pt x="22" y="70"/>
                  </a:lnTo>
                  <a:lnTo>
                    <a:pt x="20" y="62"/>
                  </a:lnTo>
                  <a:lnTo>
                    <a:pt x="17" y="56"/>
                  </a:lnTo>
                  <a:lnTo>
                    <a:pt x="13" y="49"/>
                  </a:lnTo>
                  <a:lnTo>
                    <a:pt x="5" y="37"/>
                  </a:lnTo>
                  <a:lnTo>
                    <a:pt x="0" y="24"/>
                  </a:lnTo>
                  <a:lnTo>
                    <a:pt x="8" y="16"/>
                  </a:lnTo>
                  <a:lnTo>
                    <a:pt x="18" y="8"/>
                  </a:lnTo>
                  <a:lnTo>
                    <a:pt x="24" y="5"/>
                  </a:lnTo>
                  <a:lnTo>
                    <a:pt x="29" y="2"/>
                  </a:lnTo>
                  <a:lnTo>
                    <a:pt x="34" y="1"/>
                  </a:lnTo>
                  <a:lnTo>
                    <a:pt x="41" y="0"/>
                  </a:lnTo>
                  <a:lnTo>
                    <a:pt x="58" y="1"/>
                  </a:lnTo>
                  <a:lnTo>
                    <a:pt x="77" y="2"/>
                  </a:lnTo>
                  <a:lnTo>
                    <a:pt x="93" y="6"/>
                  </a:lnTo>
                  <a:lnTo>
                    <a:pt x="110" y="9"/>
                  </a:lnTo>
                  <a:lnTo>
                    <a:pt x="128" y="13"/>
                  </a:lnTo>
                  <a:lnTo>
                    <a:pt x="145" y="16"/>
                  </a:lnTo>
                  <a:lnTo>
                    <a:pt x="162" y="17"/>
                  </a:lnTo>
                  <a:lnTo>
                    <a:pt x="180" y="18"/>
                  </a:lnTo>
                  <a:lnTo>
                    <a:pt x="181" y="22"/>
                  </a:lnTo>
                  <a:lnTo>
                    <a:pt x="184" y="28"/>
                  </a:lnTo>
                  <a:lnTo>
                    <a:pt x="188" y="33"/>
                  </a:lnTo>
                  <a:lnTo>
                    <a:pt x="193" y="38"/>
                  </a:lnTo>
                  <a:lnTo>
                    <a:pt x="208" y="48"/>
                  </a:lnTo>
                  <a:lnTo>
                    <a:pt x="226" y="57"/>
                  </a:lnTo>
                  <a:lnTo>
                    <a:pt x="245" y="66"/>
                  </a:lnTo>
                  <a:lnTo>
                    <a:pt x="264" y="73"/>
                  </a:lnTo>
                  <a:lnTo>
                    <a:pt x="281" y="77"/>
                  </a:lnTo>
                  <a:lnTo>
                    <a:pt x="294" y="78"/>
                  </a:lnTo>
                  <a:lnTo>
                    <a:pt x="302" y="78"/>
                  </a:lnTo>
                  <a:lnTo>
                    <a:pt x="309" y="77"/>
                  </a:lnTo>
                  <a:lnTo>
                    <a:pt x="314" y="76"/>
                  </a:lnTo>
                  <a:lnTo>
                    <a:pt x="320" y="73"/>
                  </a:lnTo>
                  <a:lnTo>
                    <a:pt x="329" y="68"/>
                  </a:lnTo>
                  <a:lnTo>
                    <a:pt x="337" y="61"/>
                  </a:lnTo>
                  <a:lnTo>
                    <a:pt x="349" y="45"/>
                  </a:lnTo>
                  <a:lnTo>
                    <a:pt x="361" y="30"/>
                  </a:lnTo>
                  <a:lnTo>
                    <a:pt x="367" y="50"/>
                  </a:lnTo>
                  <a:lnTo>
                    <a:pt x="373" y="72"/>
                  </a:lnTo>
                  <a:lnTo>
                    <a:pt x="374" y="82"/>
                  </a:lnTo>
                  <a:lnTo>
                    <a:pt x="377" y="92"/>
                  </a:lnTo>
                  <a:lnTo>
                    <a:pt x="381" y="101"/>
                  </a:lnTo>
                  <a:lnTo>
                    <a:pt x="385" y="109"/>
                  </a:lnTo>
                  <a:lnTo>
                    <a:pt x="394" y="118"/>
                  </a:lnTo>
                  <a:lnTo>
                    <a:pt x="406" y="126"/>
                  </a:lnTo>
                  <a:lnTo>
                    <a:pt x="418" y="133"/>
                  </a:lnTo>
                  <a:lnTo>
                    <a:pt x="431" y="140"/>
                  </a:lnTo>
                  <a:lnTo>
                    <a:pt x="445" y="146"/>
                  </a:lnTo>
                  <a:lnTo>
                    <a:pt x="457" y="153"/>
                  </a:lnTo>
                  <a:lnTo>
                    <a:pt x="462" y="158"/>
                  </a:lnTo>
                  <a:lnTo>
                    <a:pt x="466" y="162"/>
                  </a:lnTo>
                  <a:lnTo>
                    <a:pt x="471" y="169"/>
                  </a:lnTo>
                  <a:lnTo>
                    <a:pt x="474" y="174"/>
                  </a:lnTo>
                  <a:lnTo>
                    <a:pt x="466" y="180"/>
                  </a:lnTo>
                  <a:lnTo>
                    <a:pt x="459" y="181"/>
                  </a:lnTo>
                  <a:lnTo>
                    <a:pt x="457" y="181"/>
                  </a:lnTo>
                  <a:lnTo>
                    <a:pt x="453" y="181"/>
                  </a:lnTo>
                  <a:lnTo>
                    <a:pt x="449" y="178"/>
                  </a:lnTo>
                  <a:lnTo>
                    <a:pt x="445" y="174"/>
                  </a:lnTo>
                  <a:lnTo>
                    <a:pt x="445" y="210"/>
                  </a:lnTo>
                  <a:lnTo>
                    <a:pt x="453" y="218"/>
                  </a:lnTo>
                  <a:lnTo>
                    <a:pt x="461" y="225"/>
                  </a:lnTo>
                  <a:lnTo>
                    <a:pt x="469" y="230"/>
                  </a:lnTo>
                  <a:lnTo>
                    <a:pt x="477" y="233"/>
                  </a:lnTo>
                  <a:lnTo>
                    <a:pt x="493" y="238"/>
                  </a:lnTo>
                  <a:lnTo>
                    <a:pt x="509" y="241"/>
                  </a:lnTo>
                  <a:lnTo>
                    <a:pt x="517" y="242"/>
                  </a:lnTo>
                  <a:lnTo>
                    <a:pt x="525" y="245"/>
                  </a:lnTo>
                  <a:lnTo>
                    <a:pt x="533" y="249"/>
                  </a:lnTo>
                  <a:lnTo>
                    <a:pt x="539" y="253"/>
                  </a:lnTo>
                  <a:lnTo>
                    <a:pt x="546" y="260"/>
                  </a:lnTo>
                  <a:lnTo>
                    <a:pt x="553" y="268"/>
                  </a:lnTo>
                  <a:lnTo>
                    <a:pt x="559" y="277"/>
                  </a:lnTo>
                  <a:lnTo>
                    <a:pt x="565" y="289"/>
                  </a:lnTo>
                  <a:lnTo>
                    <a:pt x="565" y="301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0" name="Freeform 95"/>
            <p:cNvSpPr>
              <a:spLocks noChangeAspect="1"/>
            </p:cNvSpPr>
            <p:nvPr/>
          </p:nvSpPr>
          <p:spPr bwMode="auto">
            <a:xfrm>
              <a:off x="844" y="2684"/>
              <a:ext cx="185" cy="149"/>
            </a:xfrm>
            <a:custGeom>
              <a:avLst/>
              <a:gdLst>
                <a:gd name="T0" fmla="*/ 92 w 602"/>
                <a:gd name="T1" fmla="*/ 61 h 487"/>
                <a:gd name="T2" fmla="*/ 97 w 602"/>
                <a:gd name="T3" fmla="*/ 70 h 487"/>
                <a:gd name="T4" fmla="*/ 109 w 602"/>
                <a:gd name="T5" fmla="*/ 72 h 487"/>
                <a:gd name="T6" fmla="*/ 125 w 602"/>
                <a:gd name="T7" fmla="*/ 62 h 487"/>
                <a:gd name="T8" fmla="*/ 138 w 602"/>
                <a:gd name="T9" fmla="*/ 46 h 487"/>
                <a:gd name="T10" fmla="*/ 173 w 602"/>
                <a:gd name="T11" fmla="*/ 41 h 487"/>
                <a:gd name="T12" fmla="*/ 205 w 602"/>
                <a:gd name="T13" fmla="*/ 41 h 487"/>
                <a:gd name="T14" fmla="*/ 233 w 602"/>
                <a:gd name="T15" fmla="*/ 36 h 487"/>
                <a:gd name="T16" fmla="*/ 263 w 602"/>
                <a:gd name="T17" fmla="*/ 26 h 487"/>
                <a:gd name="T18" fmla="*/ 299 w 602"/>
                <a:gd name="T19" fmla="*/ 25 h 487"/>
                <a:gd name="T20" fmla="*/ 326 w 602"/>
                <a:gd name="T21" fmla="*/ 33 h 487"/>
                <a:gd name="T22" fmla="*/ 355 w 602"/>
                <a:gd name="T23" fmla="*/ 41 h 487"/>
                <a:gd name="T24" fmla="*/ 395 w 602"/>
                <a:gd name="T25" fmla="*/ 38 h 487"/>
                <a:gd name="T26" fmla="*/ 426 w 602"/>
                <a:gd name="T27" fmla="*/ 24 h 487"/>
                <a:gd name="T28" fmla="*/ 446 w 602"/>
                <a:gd name="T29" fmla="*/ 0 h 487"/>
                <a:gd name="T30" fmla="*/ 446 w 602"/>
                <a:gd name="T31" fmla="*/ 48 h 487"/>
                <a:gd name="T32" fmla="*/ 450 w 602"/>
                <a:gd name="T33" fmla="*/ 80 h 487"/>
                <a:gd name="T34" fmla="*/ 470 w 602"/>
                <a:gd name="T35" fmla="*/ 102 h 487"/>
                <a:gd name="T36" fmla="*/ 494 w 602"/>
                <a:gd name="T37" fmla="*/ 114 h 487"/>
                <a:gd name="T38" fmla="*/ 514 w 602"/>
                <a:gd name="T39" fmla="*/ 156 h 487"/>
                <a:gd name="T40" fmla="*/ 541 w 602"/>
                <a:gd name="T41" fmla="*/ 186 h 487"/>
                <a:gd name="T42" fmla="*/ 554 w 602"/>
                <a:gd name="T43" fmla="*/ 222 h 487"/>
                <a:gd name="T44" fmla="*/ 561 w 602"/>
                <a:gd name="T45" fmla="*/ 257 h 487"/>
                <a:gd name="T46" fmla="*/ 582 w 602"/>
                <a:gd name="T47" fmla="*/ 271 h 487"/>
                <a:gd name="T48" fmla="*/ 602 w 602"/>
                <a:gd name="T49" fmla="*/ 301 h 487"/>
                <a:gd name="T50" fmla="*/ 589 w 602"/>
                <a:gd name="T51" fmla="*/ 319 h 487"/>
                <a:gd name="T52" fmla="*/ 585 w 602"/>
                <a:gd name="T53" fmla="*/ 330 h 487"/>
                <a:gd name="T54" fmla="*/ 583 w 602"/>
                <a:gd name="T55" fmla="*/ 353 h 487"/>
                <a:gd name="T56" fmla="*/ 569 w 602"/>
                <a:gd name="T57" fmla="*/ 386 h 487"/>
                <a:gd name="T58" fmla="*/ 533 w 602"/>
                <a:gd name="T59" fmla="*/ 419 h 487"/>
                <a:gd name="T60" fmla="*/ 454 w 602"/>
                <a:gd name="T61" fmla="*/ 462 h 487"/>
                <a:gd name="T62" fmla="*/ 387 w 602"/>
                <a:gd name="T63" fmla="*/ 479 h 487"/>
                <a:gd name="T64" fmla="*/ 363 w 602"/>
                <a:gd name="T65" fmla="*/ 453 h 487"/>
                <a:gd name="T66" fmla="*/ 339 w 602"/>
                <a:gd name="T67" fmla="*/ 437 h 487"/>
                <a:gd name="T68" fmla="*/ 319 w 602"/>
                <a:gd name="T69" fmla="*/ 433 h 487"/>
                <a:gd name="T70" fmla="*/ 302 w 602"/>
                <a:gd name="T71" fmla="*/ 437 h 487"/>
                <a:gd name="T72" fmla="*/ 289 w 602"/>
                <a:gd name="T73" fmla="*/ 451 h 487"/>
                <a:gd name="T74" fmla="*/ 273 w 602"/>
                <a:gd name="T75" fmla="*/ 466 h 487"/>
                <a:gd name="T76" fmla="*/ 253 w 602"/>
                <a:gd name="T77" fmla="*/ 469 h 487"/>
                <a:gd name="T78" fmla="*/ 233 w 602"/>
                <a:gd name="T79" fmla="*/ 462 h 487"/>
                <a:gd name="T80" fmla="*/ 209 w 602"/>
                <a:gd name="T81" fmla="*/ 433 h 487"/>
                <a:gd name="T82" fmla="*/ 189 w 602"/>
                <a:gd name="T83" fmla="*/ 403 h 487"/>
                <a:gd name="T84" fmla="*/ 174 w 602"/>
                <a:gd name="T85" fmla="*/ 397 h 487"/>
                <a:gd name="T86" fmla="*/ 158 w 602"/>
                <a:gd name="T87" fmla="*/ 402 h 487"/>
                <a:gd name="T88" fmla="*/ 143 w 602"/>
                <a:gd name="T89" fmla="*/ 413 h 487"/>
                <a:gd name="T90" fmla="*/ 128 w 602"/>
                <a:gd name="T91" fmla="*/ 414 h 487"/>
                <a:gd name="T92" fmla="*/ 117 w 602"/>
                <a:gd name="T93" fmla="*/ 410 h 487"/>
                <a:gd name="T94" fmla="*/ 105 w 602"/>
                <a:gd name="T95" fmla="*/ 390 h 487"/>
                <a:gd name="T96" fmla="*/ 101 w 602"/>
                <a:gd name="T97" fmla="*/ 361 h 487"/>
                <a:gd name="T98" fmla="*/ 94 w 602"/>
                <a:gd name="T99" fmla="*/ 317 h 487"/>
                <a:gd name="T100" fmla="*/ 85 w 602"/>
                <a:gd name="T101" fmla="*/ 307 h 487"/>
                <a:gd name="T102" fmla="*/ 73 w 602"/>
                <a:gd name="T103" fmla="*/ 306 h 487"/>
                <a:gd name="T104" fmla="*/ 36 w 602"/>
                <a:gd name="T105" fmla="*/ 306 h 487"/>
                <a:gd name="T106" fmla="*/ 14 w 602"/>
                <a:gd name="T107" fmla="*/ 301 h 487"/>
                <a:gd name="T108" fmla="*/ 2 w 602"/>
                <a:gd name="T109" fmla="*/ 286 h 487"/>
                <a:gd name="T110" fmla="*/ 1 w 602"/>
                <a:gd name="T111" fmla="*/ 251 h 487"/>
                <a:gd name="T112" fmla="*/ 14 w 602"/>
                <a:gd name="T113" fmla="*/ 195 h 487"/>
                <a:gd name="T114" fmla="*/ 37 w 602"/>
                <a:gd name="T115" fmla="*/ 140 h 487"/>
                <a:gd name="T116" fmla="*/ 76 w 602"/>
                <a:gd name="T117" fmla="*/ 69 h 4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02"/>
                <a:gd name="T178" fmla="*/ 0 h 487"/>
                <a:gd name="T179" fmla="*/ 602 w 602"/>
                <a:gd name="T180" fmla="*/ 487 h 4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02" h="487">
                  <a:moveTo>
                    <a:pt x="90" y="48"/>
                  </a:moveTo>
                  <a:lnTo>
                    <a:pt x="90" y="56"/>
                  </a:lnTo>
                  <a:lnTo>
                    <a:pt x="92" y="61"/>
                  </a:lnTo>
                  <a:lnTo>
                    <a:pt x="93" y="66"/>
                  </a:lnTo>
                  <a:lnTo>
                    <a:pt x="94" y="69"/>
                  </a:lnTo>
                  <a:lnTo>
                    <a:pt x="97" y="70"/>
                  </a:lnTo>
                  <a:lnTo>
                    <a:pt x="101" y="72"/>
                  </a:lnTo>
                  <a:lnTo>
                    <a:pt x="104" y="72"/>
                  </a:lnTo>
                  <a:lnTo>
                    <a:pt x="109" y="72"/>
                  </a:lnTo>
                  <a:lnTo>
                    <a:pt x="114" y="70"/>
                  </a:lnTo>
                  <a:lnTo>
                    <a:pt x="120" y="68"/>
                  </a:lnTo>
                  <a:lnTo>
                    <a:pt x="125" y="62"/>
                  </a:lnTo>
                  <a:lnTo>
                    <a:pt x="129" y="57"/>
                  </a:lnTo>
                  <a:lnTo>
                    <a:pt x="134" y="52"/>
                  </a:lnTo>
                  <a:lnTo>
                    <a:pt x="138" y="46"/>
                  </a:lnTo>
                  <a:lnTo>
                    <a:pt x="145" y="42"/>
                  </a:lnTo>
                  <a:lnTo>
                    <a:pt x="150" y="41"/>
                  </a:lnTo>
                  <a:lnTo>
                    <a:pt x="173" y="41"/>
                  </a:lnTo>
                  <a:lnTo>
                    <a:pt x="186" y="41"/>
                  </a:lnTo>
                  <a:lnTo>
                    <a:pt x="197" y="41"/>
                  </a:lnTo>
                  <a:lnTo>
                    <a:pt x="205" y="41"/>
                  </a:lnTo>
                  <a:lnTo>
                    <a:pt x="214" y="41"/>
                  </a:lnTo>
                  <a:lnTo>
                    <a:pt x="223" y="38"/>
                  </a:lnTo>
                  <a:lnTo>
                    <a:pt x="233" y="36"/>
                  </a:lnTo>
                  <a:lnTo>
                    <a:pt x="242" y="33"/>
                  </a:lnTo>
                  <a:lnTo>
                    <a:pt x="253" y="29"/>
                  </a:lnTo>
                  <a:lnTo>
                    <a:pt x="263" y="26"/>
                  </a:lnTo>
                  <a:lnTo>
                    <a:pt x="275" y="25"/>
                  </a:lnTo>
                  <a:lnTo>
                    <a:pt x="289" y="24"/>
                  </a:lnTo>
                  <a:lnTo>
                    <a:pt x="299" y="25"/>
                  </a:lnTo>
                  <a:lnTo>
                    <a:pt x="309" y="26"/>
                  </a:lnTo>
                  <a:lnTo>
                    <a:pt x="318" y="29"/>
                  </a:lnTo>
                  <a:lnTo>
                    <a:pt x="326" y="33"/>
                  </a:lnTo>
                  <a:lnTo>
                    <a:pt x="334" y="36"/>
                  </a:lnTo>
                  <a:lnTo>
                    <a:pt x="343" y="38"/>
                  </a:lnTo>
                  <a:lnTo>
                    <a:pt x="355" y="41"/>
                  </a:lnTo>
                  <a:lnTo>
                    <a:pt x="367" y="41"/>
                  </a:lnTo>
                  <a:lnTo>
                    <a:pt x="382" y="41"/>
                  </a:lnTo>
                  <a:lnTo>
                    <a:pt x="395" y="38"/>
                  </a:lnTo>
                  <a:lnTo>
                    <a:pt x="407" y="34"/>
                  </a:lnTo>
                  <a:lnTo>
                    <a:pt x="418" y="29"/>
                  </a:lnTo>
                  <a:lnTo>
                    <a:pt x="426" y="24"/>
                  </a:lnTo>
                  <a:lnTo>
                    <a:pt x="434" y="16"/>
                  </a:lnTo>
                  <a:lnTo>
                    <a:pt x="441" y="8"/>
                  </a:lnTo>
                  <a:lnTo>
                    <a:pt x="446" y="0"/>
                  </a:lnTo>
                  <a:lnTo>
                    <a:pt x="446" y="21"/>
                  </a:lnTo>
                  <a:lnTo>
                    <a:pt x="446" y="37"/>
                  </a:lnTo>
                  <a:lnTo>
                    <a:pt x="446" y="48"/>
                  </a:lnTo>
                  <a:lnTo>
                    <a:pt x="446" y="60"/>
                  </a:lnTo>
                  <a:lnTo>
                    <a:pt x="447" y="70"/>
                  </a:lnTo>
                  <a:lnTo>
                    <a:pt x="450" y="80"/>
                  </a:lnTo>
                  <a:lnTo>
                    <a:pt x="455" y="89"/>
                  </a:lnTo>
                  <a:lnTo>
                    <a:pt x="463" y="96"/>
                  </a:lnTo>
                  <a:lnTo>
                    <a:pt x="470" y="102"/>
                  </a:lnTo>
                  <a:lnTo>
                    <a:pt x="478" y="108"/>
                  </a:lnTo>
                  <a:lnTo>
                    <a:pt x="486" y="112"/>
                  </a:lnTo>
                  <a:lnTo>
                    <a:pt x="494" y="114"/>
                  </a:lnTo>
                  <a:lnTo>
                    <a:pt x="499" y="129"/>
                  </a:lnTo>
                  <a:lnTo>
                    <a:pt x="506" y="144"/>
                  </a:lnTo>
                  <a:lnTo>
                    <a:pt x="514" y="156"/>
                  </a:lnTo>
                  <a:lnTo>
                    <a:pt x="522" y="168"/>
                  </a:lnTo>
                  <a:lnTo>
                    <a:pt x="531" y="177"/>
                  </a:lnTo>
                  <a:lnTo>
                    <a:pt x="541" y="186"/>
                  </a:lnTo>
                  <a:lnTo>
                    <a:pt x="551" y="193"/>
                  </a:lnTo>
                  <a:lnTo>
                    <a:pt x="559" y="198"/>
                  </a:lnTo>
                  <a:lnTo>
                    <a:pt x="554" y="222"/>
                  </a:lnTo>
                  <a:lnTo>
                    <a:pt x="555" y="237"/>
                  </a:lnTo>
                  <a:lnTo>
                    <a:pt x="557" y="247"/>
                  </a:lnTo>
                  <a:lnTo>
                    <a:pt x="561" y="257"/>
                  </a:lnTo>
                  <a:lnTo>
                    <a:pt x="567" y="263"/>
                  </a:lnTo>
                  <a:lnTo>
                    <a:pt x="574" y="267"/>
                  </a:lnTo>
                  <a:lnTo>
                    <a:pt x="582" y="271"/>
                  </a:lnTo>
                  <a:lnTo>
                    <a:pt x="591" y="274"/>
                  </a:lnTo>
                  <a:lnTo>
                    <a:pt x="602" y="277"/>
                  </a:lnTo>
                  <a:lnTo>
                    <a:pt x="602" y="301"/>
                  </a:lnTo>
                  <a:lnTo>
                    <a:pt x="597" y="309"/>
                  </a:lnTo>
                  <a:lnTo>
                    <a:pt x="591" y="315"/>
                  </a:lnTo>
                  <a:lnTo>
                    <a:pt x="589" y="319"/>
                  </a:lnTo>
                  <a:lnTo>
                    <a:pt x="586" y="322"/>
                  </a:lnTo>
                  <a:lnTo>
                    <a:pt x="585" y="326"/>
                  </a:lnTo>
                  <a:lnTo>
                    <a:pt x="585" y="330"/>
                  </a:lnTo>
                  <a:lnTo>
                    <a:pt x="585" y="338"/>
                  </a:lnTo>
                  <a:lnTo>
                    <a:pt x="585" y="346"/>
                  </a:lnTo>
                  <a:lnTo>
                    <a:pt x="583" y="353"/>
                  </a:lnTo>
                  <a:lnTo>
                    <a:pt x="582" y="361"/>
                  </a:lnTo>
                  <a:lnTo>
                    <a:pt x="577" y="374"/>
                  </a:lnTo>
                  <a:lnTo>
                    <a:pt x="569" y="386"/>
                  </a:lnTo>
                  <a:lnTo>
                    <a:pt x="558" y="398"/>
                  </a:lnTo>
                  <a:lnTo>
                    <a:pt x="546" y="409"/>
                  </a:lnTo>
                  <a:lnTo>
                    <a:pt x="533" y="419"/>
                  </a:lnTo>
                  <a:lnTo>
                    <a:pt x="518" y="429"/>
                  </a:lnTo>
                  <a:lnTo>
                    <a:pt x="486" y="446"/>
                  </a:lnTo>
                  <a:lnTo>
                    <a:pt x="454" y="462"/>
                  </a:lnTo>
                  <a:lnTo>
                    <a:pt x="423" y="475"/>
                  </a:lnTo>
                  <a:lnTo>
                    <a:pt x="397" y="487"/>
                  </a:lnTo>
                  <a:lnTo>
                    <a:pt x="387" y="479"/>
                  </a:lnTo>
                  <a:lnTo>
                    <a:pt x="378" y="471"/>
                  </a:lnTo>
                  <a:lnTo>
                    <a:pt x="370" y="462"/>
                  </a:lnTo>
                  <a:lnTo>
                    <a:pt x="363" y="453"/>
                  </a:lnTo>
                  <a:lnTo>
                    <a:pt x="354" y="445"/>
                  </a:lnTo>
                  <a:lnTo>
                    <a:pt x="345" y="439"/>
                  </a:lnTo>
                  <a:lnTo>
                    <a:pt x="339" y="437"/>
                  </a:lnTo>
                  <a:lnTo>
                    <a:pt x="333" y="434"/>
                  </a:lnTo>
                  <a:lnTo>
                    <a:pt x="326" y="433"/>
                  </a:lnTo>
                  <a:lnTo>
                    <a:pt x="319" y="433"/>
                  </a:lnTo>
                  <a:lnTo>
                    <a:pt x="311" y="433"/>
                  </a:lnTo>
                  <a:lnTo>
                    <a:pt x="306" y="434"/>
                  </a:lnTo>
                  <a:lnTo>
                    <a:pt x="302" y="437"/>
                  </a:lnTo>
                  <a:lnTo>
                    <a:pt x="298" y="438"/>
                  </a:lnTo>
                  <a:lnTo>
                    <a:pt x="293" y="445"/>
                  </a:lnTo>
                  <a:lnTo>
                    <a:pt x="289" y="451"/>
                  </a:lnTo>
                  <a:lnTo>
                    <a:pt x="283" y="458"/>
                  </a:lnTo>
                  <a:lnTo>
                    <a:pt x="278" y="463"/>
                  </a:lnTo>
                  <a:lnTo>
                    <a:pt x="273" y="466"/>
                  </a:lnTo>
                  <a:lnTo>
                    <a:pt x="267" y="467"/>
                  </a:lnTo>
                  <a:lnTo>
                    <a:pt x="261" y="469"/>
                  </a:lnTo>
                  <a:lnTo>
                    <a:pt x="253" y="469"/>
                  </a:lnTo>
                  <a:lnTo>
                    <a:pt x="245" y="469"/>
                  </a:lnTo>
                  <a:lnTo>
                    <a:pt x="238" y="466"/>
                  </a:lnTo>
                  <a:lnTo>
                    <a:pt x="233" y="462"/>
                  </a:lnTo>
                  <a:lnTo>
                    <a:pt x="227" y="458"/>
                  </a:lnTo>
                  <a:lnTo>
                    <a:pt x="218" y="446"/>
                  </a:lnTo>
                  <a:lnTo>
                    <a:pt x="209" y="433"/>
                  </a:lnTo>
                  <a:lnTo>
                    <a:pt x="201" y="419"/>
                  </a:lnTo>
                  <a:lnTo>
                    <a:pt x="194" y="409"/>
                  </a:lnTo>
                  <a:lnTo>
                    <a:pt x="189" y="403"/>
                  </a:lnTo>
                  <a:lnTo>
                    <a:pt x="185" y="399"/>
                  </a:lnTo>
                  <a:lnTo>
                    <a:pt x="179" y="398"/>
                  </a:lnTo>
                  <a:lnTo>
                    <a:pt x="174" y="397"/>
                  </a:lnTo>
                  <a:lnTo>
                    <a:pt x="169" y="398"/>
                  </a:lnTo>
                  <a:lnTo>
                    <a:pt x="163" y="399"/>
                  </a:lnTo>
                  <a:lnTo>
                    <a:pt x="158" y="402"/>
                  </a:lnTo>
                  <a:lnTo>
                    <a:pt x="154" y="406"/>
                  </a:lnTo>
                  <a:lnTo>
                    <a:pt x="149" y="409"/>
                  </a:lnTo>
                  <a:lnTo>
                    <a:pt x="143" y="413"/>
                  </a:lnTo>
                  <a:lnTo>
                    <a:pt x="138" y="414"/>
                  </a:lnTo>
                  <a:lnTo>
                    <a:pt x="133" y="415"/>
                  </a:lnTo>
                  <a:lnTo>
                    <a:pt x="128" y="414"/>
                  </a:lnTo>
                  <a:lnTo>
                    <a:pt x="124" y="414"/>
                  </a:lnTo>
                  <a:lnTo>
                    <a:pt x="120" y="413"/>
                  </a:lnTo>
                  <a:lnTo>
                    <a:pt x="117" y="410"/>
                  </a:lnTo>
                  <a:lnTo>
                    <a:pt x="112" y="405"/>
                  </a:lnTo>
                  <a:lnTo>
                    <a:pt x="108" y="398"/>
                  </a:lnTo>
                  <a:lnTo>
                    <a:pt x="105" y="390"/>
                  </a:lnTo>
                  <a:lnTo>
                    <a:pt x="102" y="381"/>
                  </a:lnTo>
                  <a:lnTo>
                    <a:pt x="101" y="371"/>
                  </a:lnTo>
                  <a:lnTo>
                    <a:pt x="101" y="361"/>
                  </a:lnTo>
                  <a:lnTo>
                    <a:pt x="100" y="341"/>
                  </a:lnTo>
                  <a:lnTo>
                    <a:pt x="97" y="323"/>
                  </a:lnTo>
                  <a:lnTo>
                    <a:pt x="94" y="317"/>
                  </a:lnTo>
                  <a:lnTo>
                    <a:pt x="90" y="311"/>
                  </a:lnTo>
                  <a:lnTo>
                    <a:pt x="88" y="309"/>
                  </a:lnTo>
                  <a:lnTo>
                    <a:pt x="85" y="307"/>
                  </a:lnTo>
                  <a:lnTo>
                    <a:pt x="82" y="307"/>
                  </a:lnTo>
                  <a:lnTo>
                    <a:pt x="78" y="306"/>
                  </a:lnTo>
                  <a:lnTo>
                    <a:pt x="73" y="306"/>
                  </a:lnTo>
                  <a:lnTo>
                    <a:pt x="64" y="306"/>
                  </a:lnTo>
                  <a:lnTo>
                    <a:pt x="52" y="306"/>
                  </a:lnTo>
                  <a:lnTo>
                    <a:pt x="36" y="306"/>
                  </a:lnTo>
                  <a:lnTo>
                    <a:pt x="28" y="306"/>
                  </a:lnTo>
                  <a:lnTo>
                    <a:pt x="21" y="305"/>
                  </a:lnTo>
                  <a:lnTo>
                    <a:pt x="14" y="301"/>
                  </a:lnTo>
                  <a:lnTo>
                    <a:pt x="9" y="298"/>
                  </a:lnTo>
                  <a:lnTo>
                    <a:pt x="5" y="293"/>
                  </a:lnTo>
                  <a:lnTo>
                    <a:pt x="2" y="286"/>
                  </a:lnTo>
                  <a:lnTo>
                    <a:pt x="1" y="279"/>
                  </a:lnTo>
                  <a:lnTo>
                    <a:pt x="0" y="270"/>
                  </a:lnTo>
                  <a:lnTo>
                    <a:pt x="1" y="251"/>
                  </a:lnTo>
                  <a:lnTo>
                    <a:pt x="4" y="233"/>
                  </a:lnTo>
                  <a:lnTo>
                    <a:pt x="9" y="214"/>
                  </a:lnTo>
                  <a:lnTo>
                    <a:pt x="14" y="195"/>
                  </a:lnTo>
                  <a:lnTo>
                    <a:pt x="21" y="176"/>
                  </a:lnTo>
                  <a:lnTo>
                    <a:pt x="29" y="158"/>
                  </a:lnTo>
                  <a:lnTo>
                    <a:pt x="37" y="140"/>
                  </a:lnTo>
                  <a:lnTo>
                    <a:pt x="45" y="122"/>
                  </a:lnTo>
                  <a:lnTo>
                    <a:pt x="62" y="93"/>
                  </a:lnTo>
                  <a:lnTo>
                    <a:pt x="76" y="69"/>
                  </a:lnTo>
                  <a:lnTo>
                    <a:pt x="86" y="53"/>
                  </a:lnTo>
                  <a:lnTo>
                    <a:pt x="90" y="48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1" name="Freeform 96"/>
            <p:cNvSpPr>
              <a:spLocks noChangeAspect="1"/>
            </p:cNvSpPr>
            <p:nvPr/>
          </p:nvSpPr>
          <p:spPr bwMode="auto">
            <a:xfrm>
              <a:off x="698" y="2539"/>
              <a:ext cx="167" cy="119"/>
            </a:xfrm>
            <a:custGeom>
              <a:avLst/>
              <a:gdLst>
                <a:gd name="T0" fmla="*/ 495 w 548"/>
                <a:gd name="T1" fmla="*/ 324 h 392"/>
                <a:gd name="T2" fmla="*/ 471 w 548"/>
                <a:gd name="T3" fmla="*/ 336 h 392"/>
                <a:gd name="T4" fmla="*/ 428 w 548"/>
                <a:gd name="T5" fmla="*/ 318 h 392"/>
                <a:gd name="T6" fmla="*/ 418 w 548"/>
                <a:gd name="T7" fmla="*/ 322 h 392"/>
                <a:gd name="T8" fmla="*/ 406 w 548"/>
                <a:gd name="T9" fmla="*/ 340 h 392"/>
                <a:gd name="T10" fmla="*/ 394 w 548"/>
                <a:gd name="T11" fmla="*/ 357 h 392"/>
                <a:gd name="T12" fmla="*/ 379 w 548"/>
                <a:gd name="T13" fmla="*/ 361 h 392"/>
                <a:gd name="T14" fmla="*/ 362 w 548"/>
                <a:gd name="T15" fmla="*/ 357 h 392"/>
                <a:gd name="T16" fmla="*/ 340 w 548"/>
                <a:gd name="T17" fmla="*/ 337 h 392"/>
                <a:gd name="T18" fmla="*/ 315 w 548"/>
                <a:gd name="T19" fmla="*/ 317 h 392"/>
                <a:gd name="T20" fmla="*/ 295 w 548"/>
                <a:gd name="T21" fmla="*/ 313 h 392"/>
                <a:gd name="T22" fmla="*/ 264 w 548"/>
                <a:gd name="T23" fmla="*/ 320 h 392"/>
                <a:gd name="T24" fmla="*/ 228 w 548"/>
                <a:gd name="T25" fmla="*/ 352 h 392"/>
                <a:gd name="T26" fmla="*/ 191 w 548"/>
                <a:gd name="T27" fmla="*/ 384 h 392"/>
                <a:gd name="T28" fmla="*/ 156 w 548"/>
                <a:gd name="T29" fmla="*/ 392 h 392"/>
                <a:gd name="T30" fmla="*/ 112 w 548"/>
                <a:gd name="T31" fmla="*/ 388 h 392"/>
                <a:gd name="T32" fmla="*/ 76 w 548"/>
                <a:gd name="T33" fmla="*/ 377 h 392"/>
                <a:gd name="T34" fmla="*/ 47 w 548"/>
                <a:gd name="T35" fmla="*/ 358 h 392"/>
                <a:gd name="T36" fmla="*/ 28 w 548"/>
                <a:gd name="T37" fmla="*/ 330 h 392"/>
                <a:gd name="T38" fmla="*/ 19 w 548"/>
                <a:gd name="T39" fmla="*/ 292 h 392"/>
                <a:gd name="T40" fmla="*/ 23 w 548"/>
                <a:gd name="T41" fmla="*/ 256 h 392"/>
                <a:gd name="T42" fmla="*/ 39 w 548"/>
                <a:gd name="T43" fmla="*/ 229 h 392"/>
                <a:gd name="T44" fmla="*/ 48 w 548"/>
                <a:gd name="T45" fmla="*/ 198 h 392"/>
                <a:gd name="T46" fmla="*/ 44 w 548"/>
                <a:gd name="T47" fmla="*/ 184 h 392"/>
                <a:gd name="T48" fmla="*/ 24 w 548"/>
                <a:gd name="T49" fmla="*/ 165 h 392"/>
                <a:gd name="T50" fmla="*/ 4 w 548"/>
                <a:gd name="T51" fmla="*/ 146 h 392"/>
                <a:gd name="T52" fmla="*/ 0 w 548"/>
                <a:gd name="T53" fmla="*/ 132 h 392"/>
                <a:gd name="T54" fmla="*/ 14 w 548"/>
                <a:gd name="T55" fmla="*/ 94 h 392"/>
                <a:gd name="T56" fmla="*/ 8 w 548"/>
                <a:gd name="T57" fmla="*/ 73 h 392"/>
                <a:gd name="T58" fmla="*/ 34 w 548"/>
                <a:gd name="T59" fmla="*/ 43 h 392"/>
                <a:gd name="T60" fmla="*/ 120 w 548"/>
                <a:gd name="T61" fmla="*/ 0 h 392"/>
                <a:gd name="T62" fmla="*/ 148 w 548"/>
                <a:gd name="T63" fmla="*/ 53 h 392"/>
                <a:gd name="T64" fmla="*/ 168 w 548"/>
                <a:gd name="T65" fmla="*/ 78 h 392"/>
                <a:gd name="T66" fmla="*/ 188 w 548"/>
                <a:gd name="T67" fmla="*/ 65 h 392"/>
                <a:gd name="T68" fmla="*/ 208 w 548"/>
                <a:gd name="T69" fmla="*/ 71 h 392"/>
                <a:gd name="T70" fmla="*/ 224 w 548"/>
                <a:gd name="T71" fmla="*/ 88 h 392"/>
                <a:gd name="T72" fmla="*/ 242 w 548"/>
                <a:gd name="T73" fmla="*/ 96 h 392"/>
                <a:gd name="T74" fmla="*/ 262 w 548"/>
                <a:gd name="T75" fmla="*/ 88 h 392"/>
                <a:gd name="T76" fmla="*/ 271 w 548"/>
                <a:gd name="T77" fmla="*/ 73 h 392"/>
                <a:gd name="T78" fmla="*/ 307 w 548"/>
                <a:gd name="T79" fmla="*/ 61 h 392"/>
                <a:gd name="T80" fmla="*/ 362 w 548"/>
                <a:gd name="T81" fmla="*/ 43 h 392"/>
                <a:gd name="T82" fmla="*/ 408 w 548"/>
                <a:gd name="T83" fmla="*/ 57 h 392"/>
                <a:gd name="T84" fmla="*/ 426 w 548"/>
                <a:gd name="T85" fmla="*/ 69 h 392"/>
                <a:gd name="T86" fmla="*/ 450 w 548"/>
                <a:gd name="T87" fmla="*/ 105 h 392"/>
                <a:gd name="T88" fmla="*/ 467 w 548"/>
                <a:gd name="T89" fmla="*/ 132 h 392"/>
                <a:gd name="T90" fmla="*/ 495 w 548"/>
                <a:gd name="T91" fmla="*/ 149 h 392"/>
                <a:gd name="T92" fmla="*/ 524 w 548"/>
                <a:gd name="T93" fmla="*/ 168 h 392"/>
                <a:gd name="T94" fmla="*/ 542 w 548"/>
                <a:gd name="T95" fmla="*/ 193 h 392"/>
                <a:gd name="T96" fmla="*/ 548 w 548"/>
                <a:gd name="T97" fmla="*/ 234 h 392"/>
                <a:gd name="T98" fmla="*/ 540 w 548"/>
                <a:gd name="T99" fmla="*/ 260 h 392"/>
                <a:gd name="T100" fmla="*/ 528 w 548"/>
                <a:gd name="T101" fmla="*/ 286 h 392"/>
                <a:gd name="T102" fmla="*/ 518 w 548"/>
                <a:gd name="T103" fmla="*/ 306 h 3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48"/>
                <a:gd name="T157" fmla="*/ 0 h 392"/>
                <a:gd name="T158" fmla="*/ 548 w 548"/>
                <a:gd name="T159" fmla="*/ 392 h 3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48" h="392">
                  <a:moveTo>
                    <a:pt x="518" y="306"/>
                  </a:moveTo>
                  <a:lnTo>
                    <a:pt x="510" y="314"/>
                  </a:lnTo>
                  <a:lnTo>
                    <a:pt x="495" y="324"/>
                  </a:lnTo>
                  <a:lnTo>
                    <a:pt x="487" y="329"/>
                  </a:lnTo>
                  <a:lnTo>
                    <a:pt x="479" y="333"/>
                  </a:lnTo>
                  <a:lnTo>
                    <a:pt x="471" y="336"/>
                  </a:lnTo>
                  <a:lnTo>
                    <a:pt x="464" y="337"/>
                  </a:lnTo>
                  <a:lnTo>
                    <a:pt x="446" y="328"/>
                  </a:lnTo>
                  <a:lnTo>
                    <a:pt x="428" y="318"/>
                  </a:lnTo>
                  <a:lnTo>
                    <a:pt x="424" y="320"/>
                  </a:lnTo>
                  <a:lnTo>
                    <a:pt x="420" y="321"/>
                  </a:lnTo>
                  <a:lnTo>
                    <a:pt x="418" y="322"/>
                  </a:lnTo>
                  <a:lnTo>
                    <a:pt x="415" y="325"/>
                  </a:lnTo>
                  <a:lnTo>
                    <a:pt x="410" y="332"/>
                  </a:lnTo>
                  <a:lnTo>
                    <a:pt x="406" y="340"/>
                  </a:lnTo>
                  <a:lnTo>
                    <a:pt x="402" y="348"/>
                  </a:lnTo>
                  <a:lnTo>
                    <a:pt x="396" y="354"/>
                  </a:lnTo>
                  <a:lnTo>
                    <a:pt x="394" y="357"/>
                  </a:lnTo>
                  <a:lnTo>
                    <a:pt x="390" y="360"/>
                  </a:lnTo>
                  <a:lnTo>
                    <a:pt x="384" y="361"/>
                  </a:lnTo>
                  <a:lnTo>
                    <a:pt x="379" y="361"/>
                  </a:lnTo>
                  <a:lnTo>
                    <a:pt x="374" y="361"/>
                  </a:lnTo>
                  <a:lnTo>
                    <a:pt x="367" y="358"/>
                  </a:lnTo>
                  <a:lnTo>
                    <a:pt x="362" y="357"/>
                  </a:lnTo>
                  <a:lnTo>
                    <a:pt x="358" y="353"/>
                  </a:lnTo>
                  <a:lnTo>
                    <a:pt x="348" y="346"/>
                  </a:lnTo>
                  <a:lnTo>
                    <a:pt x="340" y="337"/>
                  </a:lnTo>
                  <a:lnTo>
                    <a:pt x="331" y="328"/>
                  </a:lnTo>
                  <a:lnTo>
                    <a:pt x="322" y="321"/>
                  </a:lnTo>
                  <a:lnTo>
                    <a:pt x="315" y="317"/>
                  </a:lnTo>
                  <a:lnTo>
                    <a:pt x="310" y="314"/>
                  </a:lnTo>
                  <a:lnTo>
                    <a:pt x="303" y="313"/>
                  </a:lnTo>
                  <a:lnTo>
                    <a:pt x="295" y="313"/>
                  </a:lnTo>
                  <a:lnTo>
                    <a:pt x="283" y="314"/>
                  </a:lnTo>
                  <a:lnTo>
                    <a:pt x="274" y="316"/>
                  </a:lnTo>
                  <a:lnTo>
                    <a:pt x="264" y="320"/>
                  </a:lnTo>
                  <a:lnTo>
                    <a:pt x="256" y="325"/>
                  </a:lnTo>
                  <a:lnTo>
                    <a:pt x="242" y="337"/>
                  </a:lnTo>
                  <a:lnTo>
                    <a:pt x="228" y="352"/>
                  </a:lnTo>
                  <a:lnTo>
                    <a:pt x="215" y="366"/>
                  </a:lnTo>
                  <a:lnTo>
                    <a:pt x="199" y="378"/>
                  </a:lnTo>
                  <a:lnTo>
                    <a:pt x="191" y="384"/>
                  </a:lnTo>
                  <a:lnTo>
                    <a:pt x="180" y="388"/>
                  </a:lnTo>
                  <a:lnTo>
                    <a:pt x="170" y="390"/>
                  </a:lnTo>
                  <a:lnTo>
                    <a:pt x="156" y="392"/>
                  </a:lnTo>
                  <a:lnTo>
                    <a:pt x="142" y="390"/>
                  </a:lnTo>
                  <a:lnTo>
                    <a:pt x="127" y="390"/>
                  </a:lnTo>
                  <a:lnTo>
                    <a:pt x="112" y="388"/>
                  </a:lnTo>
                  <a:lnTo>
                    <a:pt x="99" y="385"/>
                  </a:lnTo>
                  <a:lnTo>
                    <a:pt x="87" y="381"/>
                  </a:lnTo>
                  <a:lnTo>
                    <a:pt x="76" y="377"/>
                  </a:lnTo>
                  <a:lnTo>
                    <a:pt x="66" y="372"/>
                  </a:lnTo>
                  <a:lnTo>
                    <a:pt x="56" y="365"/>
                  </a:lnTo>
                  <a:lnTo>
                    <a:pt x="47" y="358"/>
                  </a:lnTo>
                  <a:lnTo>
                    <a:pt x="40" y="350"/>
                  </a:lnTo>
                  <a:lnTo>
                    <a:pt x="34" y="341"/>
                  </a:lnTo>
                  <a:lnTo>
                    <a:pt x="28" y="330"/>
                  </a:lnTo>
                  <a:lnTo>
                    <a:pt x="24" y="318"/>
                  </a:lnTo>
                  <a:lnTo>
                    <a:pt x="20" y="306"/>
                  </a:lnTo>
                  <a:lnTo>
                    <a:pt x="19" y="292"/>
                  </a:lnTo>
                  <a:lnTo>
                    <a:pt x="18" y="277"/>
                  </a:lnTo>
                  <a:lnTo>
                    <a:pt x="19" y="266"/>
                  </a:lnTo>
                  <a:lnTo>
                    <a:pt x="23" y="256"/>
                  </a:lnTo>
                  <a:lnTo>
                    <a:pt x="28" y="246"/>
                  </a:lnTo>
                  <a:lnTo>
                    <a:pt x="34" y="237"/>
                  </a:lnTo>
                  <a:lnTo>
                    <a:pt x="39" y="229"/>
                  </a:lnTo>
                  <a:lnTo>
                    <a:pt x="43" y="220"/>
                  </a:lnTo>
                  <a:lnTo>
                    <a:pt x="47" y="209"/>
                  </a:lnTo>
                  <a:lnTo>
                    <a:pt x="48" y="198"/>
                  </a:lnTo>
                  <a:lnTo>
                    <a:pt x="48" y="193"/>
                  </a:lnTo>
                  <a:lnTo>
                    <a:pt x="46" y="188"/>
                  </a:lnTo>
                  <a:lnTo>
                    <a:pt x="44" y="184"/>
                  </a:lnTo>
                  <a:lnTo>
                    <a:pt x="40" y="180"/>
                  </a:lnTo>
                  <a:lnTo>
                    <a:pt x="34" y="172"/>
                  </a:lnTo>
                  <a:lnTo>
                    <a:pt x="24" y="165"/>
                  </a:lnTo>
                  <a:lnTo>
                    <a:pt x="15" y="158"/>
                  </a:lnTo>
                  <a:lnTo>
                    <a:pt x="8" y="150"/>
                  </a:lnTo>
                  <a:lnTo>
                    <a:pt x="4" y="146"/>
                  </a:lnTo>
                  <a:lnTo>
                    <a:pt x="2" y="142"/>
                  </a:lnTo>
                  <a:lnTo>
                    <a:pt x="0" y="137"/>
                  </a:lnTo>
                  <a:lnTo>
                    <a:pt x="0" y="132"/>
                  </a:lnTo>
                  <a:lnTo>
                    <a:pt x="4" y="118"/>
                  </a:lnTo>
                  <a:lnTo>
                    <a:pt x="11" y="102"/>
                  </a:lnTo>
                  <a:lnTo>
                    <a:pt x="14" y="94"/>
                  </a:lnTo>
                  <a:lnTo>
                    <a:pt x="12" y="84"/>
                  </a:lnTo>
                  <a:lnTo>
                    <a:pt x="11" y="78"/>
                  </a:lnTo>
                  <a:lnTo>
                    <a:pt x="8" y="73"/>
                  </a:lnTo>
                  <a:lnTo>
                    <a:pt x="6" y="67"/>
                  </a:lnTo>
                  <a:lnTo>
                    <a:pt x="0" y="60"/>
                  </a:lnTo>
                  <a:lnTo>
                    <a:pt x="34" y="43"/>
                  </a:lnTo>
                  <a:lnTo>
                    <a:pt x="64" y="25"/>
                  </a:lnTo>
                  <a:lnTo>
                    <a:pt x="94" y="11"/>
                  </a:lnTo>
                  <a:lnTo>
                    <a:pt x="120" y="0"/>
                  </a:lnTo>
                  <a:lnTo>
                    <a:pt x="132" y="23"/>
                  </a:lnTo>
                  <a:lnTo>
                    <a:pt x="143" y="44"/>
                  </a:lnTo>
                  <a:lnTo>
                    <a:pt x="148" y="53"/>
                  </a:lnTo>
                  <a:lnTo>
                    <a:pt x="154" y="63"/>
                  </a:lnTo>
                  <a:lnTo>
                    <a:pt x="160" y="71"/>
                  </a:lnTo>
                  <a:lnTo>
                    <a:pt x="168" y="78"/>
                  </a:lnTo>
                  <a:lnTo>
                    <a:pt x="176" y="73"/>
                  </a:lnTo>
                  <a:lnTo>
                    <a:pt x="183" y="69"/>
                  </a:lnTo>
                  <a:lnTo>
                    <a:pt x="188" y="65"/>
                  </a:lnTo>
                  <a:lnTo>
                    <a:pt x="192" y="60"/>
                  </a:lnTo>
                  <a:lnTo>
                    <a:pt x="202" y="65"/>
                  </a:lnTo>
                  <a:lnTo>
                    <a:pt x="208" y="71"/>
                  </a:lnTo>
                  <a:lnTo>
                    <a:pt x="214" y="77"/>
                  </a:lnTo>
                  <a:lnTo>
                    <a:pt x="219" y="82"/>
                  </a:lnTo>
                  <a:lnTo>
                    <a:pt x="224" y="88"/>
                  </a:lnTo>
                  <a:lnTo>
                    <a:pt x="230" y="92"/>
                  </a:lnTo>
                  <a:lnTo>
                    <a:pt x="235" y="94"/>
                  </a:lnTo>
                  <a:lnTo>
                    <a:pt x="242" y="96"/>
                  </a:lnTo>
                  <a:lnTo>
                    <a:pt x="251" y="94"/>
                  </a:lnTo>
                  <a:lnTo>
                    <a:pt x="258" y="92"/>
                  </a:lnTo>
                  <a:lnTo>
                    <a:pt x="262" y="88"/>
                  </a:lnTo>
                  <a:lnTo>
                    <a:pt x="264" y="84"/>
                  </a:lnTo>
                  <a:lnTo>
                    <a:pt x="267" y="78"/>
                  </a:lnTo>
                  <a:lnTo>
                    <a:pt x="271" y="73"/>
                  </a:lnTo>
                  <a:lnTo>
                    <a:pt x="276" y="69"/>
                  </a:lnTo>
                  <a:lnTo>
                    <a:pt x="283" y="67"/>
                  </a:lnTo>
                  <a:lnTo>
                    <a:pt x="307" y="61"/>
                  </a:lnTo>
                  <a:lnTo>
                    <a:pt x="327" y="56"/>
                  </a:lnTo>
                  <a:lnTo>
                    <a:pt x="344" y="51"/>
                  </a:lnTo>
                  <a:lnTo>
                    <a:pt x="362" y="43"/>
                  </a:lnTo>
                  <a:lnTo>
                    <a:pt x="384" y="47"/>
                  </a:lnTo>
                  <a:lnTo>
                    <a:pt x="402" y="53"/>
                  </a:lnTo>
                  <a:lnTo>
                    <a:pt x="408" y="57"/>
                  </a:lnTo>
                  <a:lnTo>
                    <a:pt x="415" y="61"/>
                  </a:lnTo>
                  <a:lnTo>
                    <a:pt x="420" y="65"/>
                  </a:lnTo>
                  <a:lnTo>
                    <a:pt x="426" y="69"/>
                  </a:lnTo>
                  <a:lnTo>
                    <a:pt x="435" y="80"/>
                  </a:lnTo>
                  <a:lnTo>
                    <a:pt x="442" y="92"/>
                  </a:lnTo>
                  <a:lnTo>
                    <a:pt x="450" y="105"/>
                  </a:lnTo>
                  <a:lnTo>
                    <a:pt x="458" y="120"/>
                  </a:lnTo>
                  <a:lnTo>
                    <a:pt x="462" y="126"/>
                  </a:lnTo>
                  <a:lnTo>
                    <a:pt x="467" y="132"/>
                  </a:lnTo>
                  <a:lnTo>
                    <a:pt x="474" y="136"/>
                  </a:lnTo>
                  <a:lnTo>
                    <a:pt x="480" y="141"/>
                  </a:lnTo>
                  <a:lnTo>
                    <a:pt x="495" y="149"/>
                  </a:lnTo>
                  <a:lnTo>
                    <a:pt x="510" y="157"/>
                  </a:lnTo>
                  <a:lnTo>
                    <a:pt x="518" y="162"/>
                  </a:lnTo>
                  <a:lnTo>
                    <a:pt x="524" y="168"/>
                  </a:lnTo>
                  <a:lnTo>
                    <a:pt x="531" y="176"/>
                  </a:lnTo>
                  <a:lnTo>
                    <a:pt x="536" y="184"/>
                  </a:lnTo>
                  <a:lnTo>
                    <a:pt x="542" y="193"/>
                  </a:lnTo>
                  <a:lnTo>
                    <a:pt x="546" y="205"/>
                  </a:lnTo>
                  <a:lnTo>
                    <a:pt x="547" y="218"/>
                  </a:lnTo>
                  <a:lnTo>
                    <a:pt x="548" y="234"/>
                  </a:lnTo>
                  <a:lnTo>
                    <a:pt x="547" y="244"/>
                  </a:lnTo>
                  <a:lnTo>
                    <a:pt x="544" y="252"/>
                  </a:lnTo>
                  <a:lnTo>
                    <a:pt x="540" y="260"/>
                  </a:lnTo>
                  <a:lnTo>
                    <a:pt x="536" y="269"/>
                  </a:lnTo>
                  <a:lnTo>
                    <a:pt x="532" y="277"/>
                  </a:lnTo>
                  <a:lnTo>
                    <a:pt x="528" y="286"/>
                  </a:lnTo>
                  <a:lnTo>
                    <a:pt x="526" y="296"/>
                  </a:lnTo>
                  <a:lnTo>
                    <a:pt x="524" y="306"/>
                  </a:lnTo>
                  <a:lnTo>
                    <a:pt x="518" y="306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2" name="Freeform 97"/>
            <p:cNvSpPr>
              <a:spLocks noChangeAspect="1"/>
            </p:cNvSpPr>
            <p:nvPr/>
          </p:nvSpPr>
          <p:spPr bwMode="auto">
            <a:xfrm>
              <a:off x="822" y="2804"/>
              <a:ext cx="146" cy="168"/>
            </a:xfrm>
            <a:custGeom>
              <a:avLst/>
              <a:gdLst>
                <a:gd name="T0" fmla="*/ 455 w 475"/>
                <a:gd name="T1" fmla="*/ 107 h 553"/>
                <a:gd name="T2" fmla="*/ 434 w 475"/>
                <a:gd name="T3" fmla="*/ 131 h 553"/>
                <a:gd name="T4" fmla="*/ 427 w 475"/>
                <a:gd name="T5" fmla="*/ 163 h 553"/>
                <a:gd name="T6" fmla="*/ 427 w 475"/>
                <a:gd name="T7" fmla="*/ 299 h 553"/>
                <a:gd name="T8" fmla="*/ 425 w 475"/>
                <a:gd name="T9" fmla="*/ 375 h 553"/>
                <a:gd name="T10" fmla="*/ 411 w 475"/>
                <a:gd name="T11" fmla="*/ 399 h 553"/>
                <a:gd name="T12" fmla="*/ 391 w 475"/>
                <a:gd name="T13" fmla="*/ 417 h 553"/>
                <a:gd name="T14" fmla="*/ 357 w 475"/>
                <a:gd name="T15" fmla="*/ 441 h 553"/>
                <a:gd name="T16" fmla="*/ 343 w 475"/>
                <a:gd name="T17" fmla="*/ 457 h 553"/>
                <a:gd name="T18" fmla="*/ 319 w 475"/>
                <a:gd name="T19" fmla="*/ 461 h 553"/>
                <a:gd name="T20" fmla="*/ 282 w 475"/>
                <a:gd name="T21" fmla="*/ 475 h 553"/>
                <a:gd name="T22" fmla="*/ 170 w 475"/>
                <a:gd name="T23" fmla="*/ 532 h 553"/>
                <a:gd name="T24" fmla="*/ 162 w 475"/>
                <a:gd name="T25" fmla="*/ 516 h 553"/>
                <a:gd name="T26" fmla="*/ 146 w 475"/>
                <a:gd name="T27" fmla="*/ 512 h 553"/>
                <a:gd name="T28" fmla="*/ 116 w 475"/>
                <a:gd name="T29" fmla="*/ 508 h 553"/>
                <a:gd name="T30" fmla="*/ 102 w 475"/>
                <a:gd name="T31" fmla="*/ 493 h 553"/>
                <a:gd name="T32" fmla="*/ 70 w 475"/>
                <a:gd name="T33" fmla="*/ 408 h 553"/>
                <a:gd name="T34" fmla="*/ 30 w 475"/>
                <a:gd name="T35" fmla="*/ 336 h 553"/>
                <a:gd name="T36" fmla="*/ 9 w 475"/>
                <a:gd name="T37" fmla="*/ 283 h 553"/>
                <a:gd name="T38" fmla="*/ 32 w 475"/>
                <a:gd name="T39" fmla="*/ 278 h 553"/>
                <a:gd name="T40" fmla="*/ 45 w 475"/>
                <a:gd name="T41" fmla="*/ 267 h 553"/>
                <a:gd name="T42" fmla="*/ 53 w 475"/>
                <a:gd name="T43" fmla="*/ 238 h 553"/>
                <a:gd name="T44" fmla="*/ 54 w 475"/>
                <a:gd name="T45" fmla="*/ 175 h 553"/>
                <a:gd name="T46" fmla="*/ 54 w 475"/>
                <a:gd name="T47" fmla="*/ 120 h 553"/>
                <a:gd name="T48" fmla="*/ 61 w 475"/>
                <a:gd name="T49" fmla="*/ 95 h 553"/>
                <a:gd name="T50" fmla="*/ 98 w 475"/>
                <a:gd name="T51" fmla="*/ 54 h 553"/>
                <a:gd name="T52" fmla="*/ 157 w 475"/>
                <a:gd name="T53" fmla="*/ 10 h 553"/>
                <a:gd name="T54" fmla="*/ 185 w 475"/>
                <a:gd name="T55" fmla="*/ 16 h 553"/>
                <a:gd name="T56" fmla="*/ 198 w 475"/>
                <a:gd name="T57" fmla="*/ 23 h 553"/>
                <a:gd name="T58" fmla="*/ 215 w 475"/>
                <a:gd name="T59" fmla="*/ 22 h 553"/>
                <a:gd name="T60" fmla="*/ 230 w 475"/>
                <a:gd name="T61" fmla="*/ 11 h 553"/>
                <a:gd name="T62" fmla="*/ 246 w 475"/>
                <a:gd name="T63" fmla="*/ 6 h 553"/>
                <a:gd name="T64" fmla="*/ 261 w 475"/>
                <a:gd name="T65" fmla="*/ 12 h 553"/>
                <a:gd name="T66" fmla="*/ 281 w 475"/>
                <a:gd name="T67" fmla="*/ 42 h 553"/>
                <a:gd name="T68" fmla="*/ 305 w 475"/>
                <a:gd name="T69" fmla="*/ 71 h 553"/>
                <a:gd name="T70" fmla="*/ 325 w 475"/>
                <a:gd name="T71" fmla="*/ 78 h 553"/>
                <a:gd name="T72" fmla="*/ 345 w 475"/>
                <a:gd name="T73" fmla="*/ 75 h 553"/>
                <a:gd name="T74" fmla="*/ 361 w 475"/>
                <a:gd name="T75" fmla="*/ 60 h 553"/>
                <a:gd name="T76" fmla="*/ 374 w 475"/>
                <a:gd name="T77" fmla="*/ 46 h 553"/>
                <a:gd name="T78" fmla="*/ 391 w 475"/>
                <a:gd name="T79" fmla="*/ 42 h 553"/>
                <a:gd name="T80" fmla="*/ 411 w 475"/>
                <a:gd name="T81" fmla="*/ 46 h 553"/>
                <a:gd name="T82" fmla="*/ 435 w 475"/>
                <a:gd name="T83" fmla="*/ 62 h 553"/>
                <a:gd name="T84" fmla="*/ 459 w 475"/>
                <a:gd name="T85" fmla="*/ 88 h 55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75"/>
                <a:gd name="T130" fmla="*/ 0 h 553"/>
                <a:gd name="T131" fmla="*/ 475 w 475"/>
                <a:gd name="T132" fmla="*/ 553 h 55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75" h="553">
                  <a:moveTo>
                    <a:pt x="475" y="96"/>
                  </a:moveTo>
                  <a:lnTo>
                    <a:pt x="465" y="102"/>
                  </a:lnTo>
                  <a:lnTo>
                    <a:pt x="455" y="107"/>
                  </a:lnTo>
                  <a:lnTo>
                    <a:pt x="447" y="115"/>
                  </a:lnTo>
                  <a:lnTo>
                    <a:pt x="439" y="123"/>
                  </a:lnTo>
                  <a:lnTo>
                    <a:pt x="434" y="131"/>
                  </a:lnTo>
                  <a:lnTo>
                    <a:pt x="430" y="142"/>
                  </a:lnTo>
                  <a:lnTo>
                    <a:pt x="427" y="151"/>
                  </a:lnTo>
                  <a:lnTo>
                    <a:pt x="427" y="163"/>
                  </a:lnTo>
                  <a:lnTo>
                    <a:pt x="427" y="211"/>
                  </a:lnTo>
                  <a:lnTo>
                    <a:pt x="427" y="254"/>
                  </a:lnTo>
                  <a:lnTo>
                    <a:pt x="427" y="299"/>
                  </a:lnTo>
                  <a:lnTo>
                    <a:pt x="427" y="355"/>
                  </a:lnTo>
                  <a:lnTo>
                    <a:pt x="426" y="366"/>
                  </a:lnTo>
                  <a:lnTo>
                    <a:pt x="425" y="375"/>
                  </a:lnTo>
                  <a:lnTo>
                    <a:pt x="421" y="384"/>
                  </a:lnTo>
                  <a:lnTo>
                    <a:pt x="417" y="392"/>
                  </a:lnTo>
                  <a:lnTo>
                    <a:pt x="411" y="399"/>
                  </a:lnTo>
                  <a:lnTo>
                    <a:pt x="405" y="405"/>
                  </a:lnTo>
                  <a:lnTo>
                    <a:pt x="399" y="412"/>
                  </a:lnTo>
                  <a:lnTo>
                    <a:pt x="391" y="417"/>
                  </a:lnTo>
                  <a:lnTo>
                    <a:pt x="378" y="428"/>
                  </a:lnTo>
                  <a:lnTo>
                    <a:pt x="363" y="437"/>
                  </a:lnTo>
                  <a:lnTo>
                    <a:pt x="357" y="441"/>
                  </a:lnTo>
                  <a:lnTo>
                    <a:pt x="351" y="447"/>
                  </a:lnTo>
                  <a:lnTo>
                    <a:pt x="347" y="452"/>
                  </a:lnTo>
                  <a:lnTo>
                    <a:pt x="343" y="457"/>
                  </a:lnTo>
                  <a:lnTo>
                    <a:pt x="334" y="457"/>
                  </a:lnTo>
                  <a:lnTo>
                    <a:pt x="326" y="459"/>
                  </a:lnTo>
                  <a:lnTo>
                    <a:pt x="319" y="461"/>
                  </a:lnTo>
                  <a:lnTo>
                    <a:pt x="313" y="464"/>
                  </a:lnTo>
                  <a:lnTo>
                    <a:pt x="299" y="469"/>
                  </a:lnTo>
                  <a:lnTo>
                    <a:pt x="282" y="475"/>
                  </a:lnTo>
                  <a:lnTo>
                    <a:pt x="169" y="553"/>
                  </a:lnTo>
                  <a:lnTo>
                    <a:pt x="170" y="541"/>
                  </a:lnTo>
                  <a:lnTo>
                    <a:pt x="170" y="532"/>
                  </a:lnTo>
                  <a:lnTo>
                    <a:pt x="169" y="525"/>
                  </a:lnTo>
                  <a:lnTo>
                    <a:pt x="166" y="520"/>
                  </a:lnTo>
                  <a:lnTo>
                    <a:pt x="162" y="516"/>
                  </a:lnTo>
                  <a:lnTo>
                    <a:pt x="157" y="513"/>
                  </a:lnTo>
                  <a:lnTo>
                    <a:pt x="153" y="513"/>
                  </a:lnTo>
                  <a:lnTo>
                    <a:pt x="146" y="512"/>
                  </a:lnTo>
                  <a:lnTo>
                    <a:pt x="134" y="512"/>
                  </a:lnTo>
                  <a:lnTo>
                    <a:pt x="122" y="511"/>
                  </a:lnTo>
                  <a:lnTo>
                    <a:pt x="116" y="508"/>
                  </a:lnTo>
                  <a:lnTo>
                    <a:pt x="110" y="505"/>
                  </a:lnTo>
                  <a:lnTo>
                    <a:pt x="106" y="500"/>
                  </a:lnTo>
                  <a:lnTo>
                    <a:pt x="102" y="493"/>
                  </a:lnTo>
                  <a:lnTo>
                    <a:pt x="93" y="461"/>
                  </a:lnTo>
                  <a:lnTo>
                    <a:pt x="82" y="433"/>
                  </a:lnTo>
                  <a:lnTo>
                    <a:pt x="70" y="408"/>
                  </a:lnTo>
                  <a:lnTo>
                    <a:pt x="58" y="384"/>
                  </a:lnTo>
                  <a:lnTo>
                    <a:pt x="45" y="360"/>
                  </a:lnTo>
                  <a:lnTo>
                    <a:pt x="30" y="336"/>
                  </a:lnTo>
                  <a:lnTo>
                    <a:pt x="16" y="311"/>
                  </a:lnTo>
                  <a:lnTo>
                    <a:pt x="0" y="283"/>
                  </a:lnTo>
                  <a:lnTo>
                    <a:pt x="9" y="283"/>
                  </a:lnTo>
                  <a:lnTo>
                    <a:pt x="18" y="282"/>
                  </a:lnTo>
                  <a:lnTo>
                    <a:pt x="25" y="280"/>
                  </a:lnTo>
                  <a:lnTo>
                    <a:pt x="32" y="278"/>
                  </a:lnTo>
                  <a:lnTo>
                    <a:pt x="37" y="275"/>
                  </a:lnTo>
                  <a:lnTo>
                    <a:pt x="41" y="271"/>
                  </a:lnTo>
                  <a:lnTo>
                    <a:pt x="45" y="267"/>
                  </a:lnTo>
                  <a:lnTo>
                    <a:pt x="48" y="262"/>
                  </a:lnTo>
                  <a:lnTo>
                    <a:pt x="52" y="251"/>
                  </a:lnTo>
                  <a:lnTo>
                    <a:pt x="53" y="238"/>
                  </a:lnTo>
                  <a:lnTo>
                    <a:pt x="54" y="222"/>
                  </a:lnTo>
                  <a:lnTo>
                    <a:pt x="54" y="204"/>
                  </a:lnTo>
                  <a:lnTo>
                    <a:pt x="54" y="175"/>
                  </a:lnTo>
                  <a:lnTo>
                    <a:pt x="54" y="154"/>
                  </a:lnTo>
                  <a:lnTo>
                    <a:pt x="54" y="136"/>
                  </a:lnTo>
                  <a:lnTo>
                    <a:pt x="54" y="120"/>
                  </a:lnTo>
                  <a:lnTo>
                    <a:pt x="54" y="112"/>
                  </a:lnTo>
                  <a:lnTo>
                    <a:pt x="57" y="104"/>
                  </a:lnTo>
                  <a:lnTo>
                    <a:pt x="61" y="95"/>
                  </a:lnTo>
                  <a:lnTo>
                    <a:pt x="66" y="87"/>
                  </a:lnTo>
                  <a:lnTo>
                    <a:pt x="81" y="70"/>
                  </a:lnTo>
                  <a:lnTo>
                    <a:pt x="98" y="54"/>
                  </a:lnTo>
                  <a:lnTo>
                    <a:pt x="118" y="38"/>
                  </a:lnTo>
                  <a:lnTo>
                    <a:pt x="138" y="23"/>
                  </a:lnTo>
                  <a:lnTo>
                    <a:pt x="157" y="10"/>
                  </a:lnTo>
                  <a:lnTo>
                    <a:pt x="174" y="0"/>
                  </a:lnTo>
                  <a:lnTo>
                    <a:pt x="180" y="8"/>
                  </a:lnTo>
                  <a:lnTo>
                    <a:pt x="185" y="16"/>
                  </a:lnTo>
                  <a:lnTo>
                    <a:pt x="189" y="19"/>
                  </a:lnTo>
                  <a:lnTo>
                    <a:pt x="193" y="22"/>
                  </a:lnTo>
                  <a:lnTo>
                    <a:pt x="198" y="23"/>
                  </a:lnTo>
                  <a:lnTo>
                    <a:pt x="205" y="24"/>
                  </a:lnTo>
                  <a:lnTo>
                    <a:pt x="210" y="23"/>
                  </a:lnTo>
                  <a:lnTo>
                    <a:pt x="215" y="22"/>
                  </a:lnTo>
                  <a:lnTo>
                    <a:pt x="221" y="18"/>
                  </a:lnTo>
                  <a:lnTo>
                    <a:pt x="226" y="15"/>
                  </a:lnTo>
                  <a:lnTo>
                    <a:pt x="230" y="11"/>
                  </a:lnTo>
                  <a:lnTo>
                    <a:pt x="235" y="8"/>
                  </a:lnTo>
                  <a:lnTo>
                    <a:pt x="241" y="7"/>
                  </a:lnTo>
                  <a:lnTo>
                    <a:pt x="246" y="6"/>
                  </a:lnTo>
                  <a:lnTo>
                    <a:pt x="251" y="7"/>
                  </a:lnTo>
                  <a:lnTo>
                    <a:pt x="257" y="8"/>
                  </a:lnTo>
                  <a:lnTo>
                    <a:pt x="261" y="12"/>
                  </a:lnTo>
                  <a:lnTo>
                    <a:pt x="266" y="18"/>
                  </a:lnTo>
                  <a:lnTo>
                    <a:pt x="273" y="28"/>
                  </a:lnTo>
                  <a:lnTo>
                    <a:pt x="281" y="42"/>
                  </a:lnTo>
                  <a:lnTo>
                    <a:pt x="290" y="55"/>
                  </a:lnTo>
                  <a:lnTo>
                    <a:pt x="299" y="67"/>
                  </a:lnTo>
                  <a:lnTo>
                    <a:pt x="305" y="71"/>
                  </a:lnTo>
                  <a:lnTo>
                    <a:pt x="310" y="75"/>
                  </a:lnTo>
                  <a:lnTo>
                    <a:pt x="317" y="78"/>
                  </a:lnTo>
                  <a:lnTo>
                    <a:pt x="325" y="78"/>
                  </a:lnTo>
                  <a:lnTo>
                    <a:pt x="333" y="78"/>
                  </a:lnTo>
                  <a:lnTo>
                    <a:pt x="339" y="76"/>
                  </a:lnTo>
                  <a:lnTo>
                    <a:pt x="345" y="75"/>
                  </a:lnTo>
                  <a:lnTo>
                    <a:pt x="350" y="72"/>
                  </a:lnTo>
                  <a:lnTo>
                    <a:pt x="355" y="67"/>
                  </a:lnTo>
                  <a:lnTo>
                    <a:pt x="361" y="60"/>
                  </a:lnTo>
                  <a:lnTo>
                    <a:pt x="365" y="54"/>
                  </a:lnTo>
                  <a:lnTo>
                    <a:pt x="370" y="47"/>
                  </a:lnTo>
                  <a:lnTo>
                    <a:pt x="374" y="46"/>
                  </a:lnTo>
                  <a:lnTo>
                    <a:pt x="378" y="43"/>
                  </a:lnTo>
                  <a:lnTo>
                    <a:pt x="383" y="42"/>
                  </a:lnTo>
                  <a:lnTo>
                    <a:pt x="391" y="42"/>
                  </a:lnTo>
                  <a:lnTo>
                    <a:pt x="398" y="42"/>
                  </a:lnTo>
                  <a:lnTo>
                    <a:pt x="405" y="43"/>
                  </a:lnTo>
                  <a:lnTo>
                    <a:pt x="411" y="46"/>
                  </a:lnTo>
                  <a:lnTo>
                    <a:pt x="417" y="48"/>
                  </a:lnTo>
                  <a:lnTo>
                    <a:pt x="426" y="54"/>
                  </a:lnTo>
                  <a:lnTo>
                    <a:pt x="435" y="62"/>
                  </a:lnTo>
                  <a:lnTo>
                    <a:pt x="442" y="71"/>
                  </a:lnTo>
                  <a:lnTo>
                    <a:pt x="450" y="80"/>
                  </a:lnTo>
                  <a:lnTo>
                    <a:pt x="459" y="88"/>
                  </a:lnTo>
                  <a:lnTo>
                    <a:pt x="469" y="96"/>
                  </a:lnTo>
                  <a:lnTo>
                    <a:pt x="475" y="96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3" name="Freeform 98"/>
            <p:cNvSpPr>
              <a:spLocks noChangeAspect="1"/>
            </p:cNvSpPr>
            <p:nvPr/>
          </p:nvSpPr>
          <p:spPr bwMode="auto">
            <a:xfrm>
              <a:off x="672" y="2823"/>
              <a:ext cx="203" cy="214"/>
            </a:xfrm>
            <a:custGeom>
              <a:avLst/>
              <a:gdLst>
                <a:gd name="T0" fmla="*/ 663 w 664"/>
                <a:gd name="T1" fmla="*/ 505 h 698"/>
                <a:gd name="T2" fmla="*/ 663 w 664"/>
                <a:gd name="T3" fmla="*/ 459 h 698"/>
                <a:gd name="T4" fmla="*/ 647 w 664"/>
                <a:gd name="T5" fmla="*/ 447 h 698"/>
                <a:gd name="T6" fmla="*/ 610 w 664"/>
                <a:gd name="T7" fmla="*/ 442 h 698"/>
                <a:gd name="T8" fmla="*/ 587 w 664"/>
                <a:gd name="T9" fmla="*/ 395 h 698"/>
                <a:gd name="T10" fmla="*/ 539 w 664"/>
                <a:gd name="T11" fmla="*/ 294 h 698"/>
                <a:gd name="T12" fmla="*/ 486 w 664"/>
                <a:gd name="T13" fmla="*/ 217 h 698"/>
                <a:gd name="T14" fmla="*/ 442 w 664"/>
                <a:gd name="T15" fmla="*/ 201 h 698"/>
                <a:gd name="T16" fmla="*/ 391 w 664"/>
                <a:gd name="T17" fmla="*/ 160 h 698"/>
                <a:gd name="T18" fmla="*/ 376 w 664"/>
                <a:gd name="T19" fmla="*/ 126 h 698"/>
                <a:gd name="T20" fmla="*/ 379 w 664"/>
                <a:gd name="T21" fmla="*/ 92 h 698"/>
                <a:gd name="T22" fmla="*/ 372 w 664"/>
                <a:gd name="T23" fmla="*/ 77 h 698"/>
                <a:gd name="T24" fmla="*/ 344 w 664"/>
                <a:gd name="T25" fmla="*/ 61 h 698"/>
                <a:gd name="T26" fmla="*/ 311 w 664"/>
                <a:gd name="T27" fmla="*/ 25 h 698"/>
                <a:gd name="T28" fmla="*/ 288 w 664"/>
                <a:gd name="T29" fmla="*/ 8 h 698"/>
                <a:gd name="T30" fmla="*/ 252 w 664"/>
                <a:gd name="T31" fmla="*/ 5 h 698"/>
                <a:gd name="T32" fmla="*/ 220 w 664"/>
                <a:gd name="T33" fmla="*/ 4 h 698"/>
                <a:gd name="T34" fmla="*/ 202 w 664"/>
                <a:gd name="T35" fmla="*/ 26 h 698"/>
                <a:gd name="T36" fmla="*/ 155 w 664"/>
                <a:gd name="T37" fmla="*/ 97 h 698"/>
                <a:gd name="T38" fmla="*/ 135 w 664"/>
                <a:gd name="T39" fmla="*/ 148 h 698"/>
                <a:gd name="T40" fmla="*/ 119 w 664"/>
                <a:gd name="T41" fmla="*/ 178 h 698"/>
                <a:gd name="T42" fmla="*/ 120 w 664"/>
                <a:gd name="T43" fmla="*/ 198 h 698"/>
                <a:gd name="T44" fmla="*/ 152 w 664"/>
                <a:gd name="T45" fmla="*/ 237 h 698"/>
                <a:gd name="T46" fmla="*/ 126 w 664"/>
                <a:gd name="T47" fmla="*/ 262 h 698"/>
                <a:gd name="T48" fmla="*/ 120 w 664"/>
                <a:gd name="T49" fmla="*/ 293 h 698"/>
                <a:gd name="T50" fmla="*/ 123 w 664"/>
                <a:gd name="T51" fmla="*/ 337 h 698"/>
                <a:gd name="T52" fmla="*/ 96 w 664"/>
                <a:gd name="T53" fmla="*/ 381 h 698"/>
                <a:gd name="T54" fmla="*/ 51 w 664"/>
                <a:gd name="T55" fmla="*/ 425 h 698"/>
                <a:gd name="T56" fmla="*/ 11 w 664"/>
                <a:gd name="T57" fmla="*/ 474 h 698"/>
                <a:gd name="T58" fmla="*/ 0 w 664"/>
                <a:gd name="T59" fmla="*/ 514 h 698"/>
                <a:gd name="T60" fmla="*/ 10 w 664"/>
                <a:gd name="T61" fmla="*/ 569 h 698"/>
                <a:gd name="T62" fmla="*/ 36 w 664"/>
                <a:gd name="T63" fmla="*/ 646 h 698"/>
                <a:gd name="T64" fmla="*/ 47 w 664"/>
                <a:gd name="T65" fmla="*/ 641 h 698"/>
                <a:gd name="T66" fmla="*/ 71 w 664"/>
                <a:gd name="T67" fmla="*/ 639 h 698"/>
                <a:gd name="T68" fmla="*/ 111 w 664"/>
                <a:gd name="T69" fmla="*/ 657 h 698"/>
                <a:gd name="T70" fmla="*/ 160 w 664"/>
                <a:gd name="T71" fmla="*/ 693 h 698"/>
                <a:gd name="T72" fmla="*/ 206 w 664"/>
                <a:gd name="T73" fmla="*/ 698 h 698"/>
                <a:gd name="T74" fmla="*/ 247 w 664"/>
                <a:gd name="T75" fmla="*/ 686 h 698"/>
                <a:gd name="T76" fmla="*/ 287 w 664"/>
                <a:gd name="T77" fmla="*/ 682 h 698"/>
                <a:gd name="T78" fmla="*/ 308 w 664"/>
                <a:gd name="T79" fmla="*/ 682 h 698"/>
                <a:gd name="T80" fmla="*/ 335 w 664"/>
                <a:gd name="T81" fmla="*/ 631 h 698"/>
                <a:gd name="T82" fmla="*/ 390 w 664"/>
                <a:gd name="T83" fmla="*/ 554 h 698"/>
                <a:gd name="T84" fmla="*/ 443 w 664"/>
                <a:gd name="T85" fmla="*/ 518 h 698"/>
                <a:gd name="T86" fmla="*/ 535 w 664"/>
                <a:gd name="T87" fmla="*/ 518 h 698"/>
                <a:gd name="T88" fmla="*/ 567 w 664"/>
                <a:gd name="T89" fmla="*/ 541 h 698"/>
                <a:gd name="T90" fmla="*/ 619 w 664"/>
                <a:gd name="T91" fmla="*/ 590 h 698"/>
                <a:gd name="T92" fmla="*/ 647 w 664"/>
                <a:gd name="T93" fmla="*/ 595 h 698"/>
                <a:gd name="T94" fmla="*/ 662 w 664"/>
                <a:gd name="T95" fmla="*/ 546 h 69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64"/>
                <a:gd name="T145" fmla="*/ 0 h 698"/>
                <a:gd name="T146" fmla="*/ 664 w 664"/>
                <a:gd name="T147" fmla="*/ 698 h 69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64" h="698">
                  <a:moveTo>
                    <a:pt x="663" y="535"/>
                  </a:moveTo>
                  <a:lnTo>
                    <a:pt x="663" y="531"/>
                  </a:lnTo>
                  <a:lnTo>
                    <a:pt x="663" y="521"/>
                  </a:lnTo>
                  <a:lnTo>
                    <a:pt x="663" y="505"/>
                  </a:lnTo>
                  <a:lnTo>
                    <a:pt x="663" y="487"/>
                  </a:lnTo>
                  <a:lnTo>
                    <a:pt x="664" y="475"/>
                  </a:lnTo>
                  <a:lnTo>
                    <a:pt x="664" y="466"/>
                  </a:lnTo>
                  <a:lnTo>
                    <a:pt x="663" y="459"/>
                  </a:lnTo>
                  <a:lnTo>
                    <a:pt x="660" y="454"/>
                  </a:lnTo>
                  <a:lnTo>
                    <a:pt x="656" y="450"/>
                  </a:lnTo>
                  <a:lnTo>
                    <a:pt x="651" y="447"/>
                  </a:lnTo>
                  <a:lnTo>
                    <a:pt x="647" y="447"/>
                  </a:lnTo>
                  <a:lnTo>
                    <a:pt x="640" y="446"/>
                  </a:lnTo>
                  <a:lnTo>
                    <a:pt x="628" y="446"/>
                  </a:lnTo>
                  <a:lnTo>
                    <a:pt x="616" y="445"/>
                  </a:lnTo>
                  <a:lnTo>
                    <a:pt x="610" y="442"/>
                  </a:lnTo>
                  <a:lnTo>
                    <a:pt x="604" y="439"/>
                  </a:lnTo>
                  <a:lnTo>
                    <a:pt x="600" y="434"/>
                  </a:lnTo>
                  <a:lnTo>
                    <a:pt x="596" y="427"/>
                  </a:lnTo>
                  <a:lnTo>
                    <a:pt x="587" y="395"/>
                  </a:lnTo>
                  <a:lnTo>
                    <a:pt x="576" y="367"/>
                  </a:lnTo>
                  <a:lnTo>
                    <a:pt x="564" y="342"/>
                  </a:lnTo>
                  <a:lnTo>
                    <a:pt x="552" y="318"/>
                  </a:lnTo>
                  <a:lnTo>
                    <a:pt x="539" y="294"/>
                  </a:lnTo>
                  <a:lnTo>
                    <a:pt x="524" y="270"/>
                  </a:lnTo>
                  <a:lnTo>
                    <a:pt x="510" y="245"/>
                  </a:lnTo>
                  <a:lnTo>
                    <a:pt x="494" y="217"/>
                  </a:lnTo>
                  <a:lnTo>
                    <a:pt x="486" y="217"/>
                  </a:lnTo>
                  <a:lnTo>
                    <a:pt x="478" y="214"/>
                  </a:lnTo>
                  <a:lnTo>
                    <a:pt x="468" y="213"/>
                  </a:lnTo>
                  <a:lnTo>
                    <a:pt x="460" y="210"/>
                  </a:lnTo>
                  <a:lnTo>
                    <a:pt x="442" y="201"/>
                  </a:lnTo>
                  <a:lnTo>
                    <a:pt x="426" y="192"/>
                  </a:lnTo>
                  <a:lnTo>
                    <a:pt x="410" y="180"/>
                  </a:lnTo>
                  <a:lnTo>
                    <a:pt x="396" y="166"/>
                  </a:lnTo>
                  <a:lnTo>
                    <a:pt x="391" y="160"/>
                  </a:lnTo>
                  <a:lnTo>
                    <a:pt x="386" y="152"/>
                  </a:lnTo>
                  <a:lnTo>
                    <a:pt x="382" y="145"/>
                  </a:lnTo>
                  <a:lnTo>
                    <a:pt x="379" y="138"/>
                  </a:lnTo>
                  <a:lnTo>
                    <a:pt x="376" y="126"/>
                  </a:lnTo>
                  <a:lnTo>
                    <a:pt x="376" y="114"/>
                  </a:lnTo>
                  <a:lnTo>
                    <a:pt x="378" y="105"/>
                  </a:lnTo>
                  <a:lnTo>
                    <a:pt x="379" y="96"/>
                  </a:lnTo>
                  <a:lnTo>
                    <a:pt x="379" y="92"/>
                  </a:lnTo>
                  <a:lnTo>
                    <a:pt x="378" y="88"/>
                  </a:lnTo>
                  <a:lnTo>
                    <a:pt x="378" y="84"/>
                  </a:lnTo>
                  <a:lnTo>
                    <a:pt x="375" y="80"/>
                  </a:lnTo>
                  <a:lnTo>
                    <a:pt x="372" y="77"/>
                  </a:lnTo>
                  <a:lnTo>
                    <a:pt x="368" y="73"/>
                  </a:lnTo>
                  <a:lnTo>
                    <a:pt x="362" y="69"/>
                  </a:lnTo>
                  <a:lnTo>
                    <a:pt x="355" y="66"/>
                  </a:lnTo>
                  <a:lnTo>
                    <a:pt x="344" y="61"/>
                  </a:lnTo>
                  <a:lnTo>
                    <a:pt x="335" y="53"/>
                  </a:lnTo>
                  <a:lnTo>
                    <a:pt x="327" y="44"/>
                  </a:lnTo>
                  <a:lnTo>
                    <a:pt x="319" y="34"/>
                  </a:lnTo>
                  <a:lnTo>
                    <a:pt x="311" y="25"/>
                  </a:lnTo>
                  <a:lnTo>
                    <a:pt x="303" y="16"/>
                  </a:lnTo>
                  <a:lnTo>
                    <a:pt x="298" y="13"/>
                  </a:lnTo>
                  <a:lnTo>
                    <a:pt x="294" y="10"/>
                  </a:lnTo>
                  <a:lnTo>
                    <a:pt x="288" y="8"/>
                  </a:lnTo>
                  <a:lnTo>
                    <a:pt x="283" y="6"/>
                  </a:lnTo>
                  <a:lnTo>
                    <a:pt x="271" y="5"/>
                  </a:lnTo>
                  <a:lnTo>
                    <a:pt x="260" y="4"/>
                  </a:lnTo>
                  <a:lnTo>
                    <a:pt x="252" y="5"/>
                  </a:lnTo>
                  <a:lnTo>
                    <a:pt x="244" y="5"/>
                  </a:lnTo>
                  <a:lnTo>
                    <a:pt x="238" y="5"/>
                  </a:lnTo>
                  <a:lnTo>
                    <a:pt x="230" y="5"/>
                  </a:lnTo>
                  <a:lnTo>
                    <a:pt x="220" y="4"/>
                  </a:lnTo>
                  <a:lnTo>
                    <a:pt x="211" y="0"/>
                  </a:lnTo>
                  <a:lnTo>
                    <a:pt x="208" y="8"/>
                  </a:lnTo>
                  <a:lnTo>
                    <a:pt x="206" y="17"/>
                  </a:lnTo>
                  <a:lnTo>
                    <a:pt x="202" y="26"/>
                  </a:lnTo>
                  <a:lnTo>
                    <a:pt x="196" y="37"/>
                  </a:lnTo>
                  <a:lnTo>
                    <a:pt x="183" y="57"/>
                  </a:lnTo>
                  <a:lnTo>
                    <a:pt x="170" y="77"/>
                  </a:lnTo>
                  <a:lnTo>
                    <a:pt x="155" y="97"/>
                  </a:lnTo>
                  <a:lnTo>
                    <a:pt x="144" y="113"/>
                  </a:lnTo>
                  <a:lnTo>
                    <a:pt x="135" y="125"/>
                  </a:lnTo>
                  <a:lnTo>
                    <a:pt x="132" y="133"/>
                  </a:lnTo>
                  <a:lnTo>
                    <a:pt x="135" y="148"/>
                  </a:lnTo>
                  <a:lnTo>
                    <a:pt x="139" y="162"/>
                  </a:lnTo>
                  <a:lnTo>
                    <a:pt x="130" y="170"/>
                  </a:lnTo>
                  <a:lnTo>
                    <a:pt x="122" y="176"/>
                  </a:lnTo>
                  <a:lnTo>
                    <a:pt x="119" y="178"/>
                  </a:lnTo>
                  <a:lnTo>
                    <a:pt x="116" y="182"/>
                  </a:lnTo>
                  <a:lnTo>
                    <a:pt x="115" y="186"/>
                  </a:lnTo>
                  <a:lnTo>
                    <a:pt x="114" y="193"/>
                  </a:lnTo>
                  <a:lnTo>
                    <a:pt x="120" y="198"/>
                  </a:lnTo>
                  <a:lnTo>
                    <a:pt x="134" y="210"/>
                  </a:lnTo>
                  <a:lnTo>
                    <a:pt x="147" y="224"/>
                  </a:lnTo>
                  <a:lnTo>
                    <a:pt x="156" y="229"/>
                  </a:lnTo>
                  <a:lnTo>
                    <a:pt x="152" y="237"/>
                  </a:lnTo>
                  <a:lnTo>
                    <a:pt x="147" y="245"/>
                  </a:lnTo>
                  <a:lnTo>
                    <a:pt x="140" y="252"/>
                  </a:lnTo>
                  <a:lnTo>
                    <a:pt x="134" y="257"/>
                  </a:lnTo>
                  <a:lnTo>
                    <a:pt x="126" y="262"/>
                  </a:lnTo>
                  <a:lnTo>
                    <a:pt x="120" y="268"/>
                  </a:lnTo>
                  <a:lnTo>
                    <a:pt x="116" y="273"/>
                  </a:lnTo>
                  <a:lnTo>
                    <a:pt x="114" y="277"/>
                  </a:lnTo>
                  <a:lnTo>
                    <a:pt x="120" y="293"/>
                  </a:lnTo>
                  <a:lnTo>
                    <a:pt x="126" y="313"/>
                  </a:lnTo>
                  <a:lnTo>
                    <a:pt x="126" y="321"/>
                  </a:lnTo>
                  <a:lnTo>
                    <a:pt x="124" y="329"/>
                  </a:lnTo>
                  <a:lnTo>
                    <a:pt x="123" y="337"/>
                  </a:lnTo>
                  <a:lnTo>
                    <a:pt x="120" y="343"/>
                  </a:lnTo>
                  <a:lnTo>
                    <a:pt x="115" y="357"/>
                  </a:lnTo>
                  <a:lnTo>
                    <a:pt x="107" y="370"/>
                  </a:lnTo>
                  <a:lnTo>
                    <a:pt x="96" y="381"/>
                  </a:lnTo>
                  <a:lnTo>
                    <a:pt x="86" y="393"/>
                  </a:lnTo>
                  <a:lnTo>
                    <a:pt x="75" y="403"/>
                  </a:lnTo>
                  <a:lnTo>
                    <a:pt x="63" y="414"/>
                  </a:lnTo>
                  <a:lnTo>
                    <a:pt x="51" y="425"/>
                  </a:lnTo>
                  <a:lnTo>
                    <a:pt x="40" y="435"/>
                  </a:lnTo>
                  <a:lnTo>
                    <a:pt x="30" y="447"/>
                  </a:lnTo>
                  <a:lnTo>
                    <a:pt x="19" y="461"/>
                  </a:lnTo>
                  <a:lnTo>
                    <a:pt x="11" y="474"/>
                  </a:lnTo>
                  <a:lnTo>
                    <a:pt x="6" y="489"/>
                  </a:lnTo>
                  <a:lnTo>
                    <a:pt x="3" y="497"/>
                  </a:lnTo>
                  <a:lnTo>
                    <a:pt x="2" y="506"/>
                  </a:lnTo>
                  <a:lnTo>
                    <a:pt x="0" y="514"/>
                  </a:lnTo>
                  <a:lnTo>
                    <a:pt x="0" y="523"/>
                  </a:lnTo>
                  <a:lnTo>
                    <a:pt x="2" y="534"/>
                  </a:lnTo>
                  <a:lnTo>
                    <a:pt x="4" y="550"/>
                  </a:lnTo>
                  <a:lnTo>
                    <a:pt x="10" y="569"/>
                  </a:lnTo>
                  <a:lnTo>
                    <a:pt x="16" y="590"/>
                  </a:lnTo>
                  <a:lnTo>
                    <a:pt x="23" y="611"/>
                  </a:lnTo>
                  <a:lnTo>
                    <a:pt x="30" y="630"/>
                  </a:lnTo>
                  <a:lnTo>
                    <a:pt x="36" y="646"/>
                  </a:lnTo>
                  <a:lnTo>
                    <a:pt x="42" y="657"/>
                  </a:lnTo>
                  <a:lnTo>
                    <a:pt x="42" y="649"/>
                  </a:lnTo>
                  <a:lnTo>
                    <a:pt x="44" y="643"/>
                  </a:lnTo>
                  <a:lnTo>
                    <a:pt x="47" y="641"/>
                  </a:lnTo>
                  <a:lnTo>
                    <a:pt x="50" y="639"/>
                  </a:lnTo>
                  <a:lnTo>
                    <a:pt x="54" y="638"/>
                  </a:lnTo>
                  <a:lnTo>
                    <a:pt x="60" y="638"/>
                  </a:lnTo>
                  <a:lnTo>
                    <a:pt x="71" y="639"/>
                  </a:lnTo>
                  <a:lnTo>
                    <a:pt x="80" y="641"/>
                  </a:lnTo>
                  <a:lnTo>
                    <a:pt x="88" y="643"/>
                  </a:lnTo>
                  <a:lnTo>
                    <a:pt x="96" y="647"/>
                  </a:lnTo>
                  <a:lnTo>
                    <a:pt x="111" y="657"/>
                  </a:lnTo>
                  <a:lnTo>
                    <a:pt x="124" y="669"/>
                  </a:lnTo>
                  <a:lnTo>
                    <a:pt x="138" y="679"/>
                  </a:lnTo>
                  <a:lnTo>
                    <a:pt x="152" y="689"/>
                  </a:lnTo>
                  <a:lnTo>
                    <a:pt x="160" y="693"/>
                  </a:lnTo>
                  <a:lnTo>
                    <a:pt x="170" y="695"/>
                  </a:lnTo>
                  <a:lnTo>
                    <a:pt x="180" y="698"/>
                  </a:lnTo>
                  <a:lnTo>
                    <a:pt x="192" y="698"/>
                  </a:lnTo>
                  <a:lnTo>
                    <a:pt x="206" y="698"/>
                  </a:lnTo>
                  <a:lnTo>
                    <a:pt x="216" y="695"/>
                  </a:lnTo>
                  <a:lnTo>
                    <a:pt x="227" y="693"/>
                  </a:lnTo>
                  <a:lnTo>
                    <a:pt x="238" y="690"/>
                  </a:lnTo>
                  <a:lnTo>
                    <a:pt x="247" y="686"/>
                  </a:lnTo>
                  <a:lnTo>
                    <a:pt x="256" y="683"/>
                  </a:lnTo>
                  <a:lnTo>
                    <a:pt x="266" y="681"/>
                  </a:lnTo>
                  <a:lnTo>
                    <a:pt x="276" y="681"/>
                  </a:lnTo>
                  <a:lnTo>
                    <a:pt x="287" y="682"/>
                  </a:lnTo>
                  <a:lnTo>
                    <a:pt x="296" y="686"/>
                  </a:lnTo>
                  <a:lnTo>
                    <a:pt x="304" y="690"/>
                  </a:lnTo>
                  <a:lnTo>
                    <a:pt x="307" y="693"/>
                  </a:lnTo>
                  <a:lnTo>
                    <a:pt x="308" y="682"/>
                  </a:lnTo>
                  <a:lnTo>
                    <a:pt x="311" y="673"/>
                  </a:lnTo>
                  <a:lnTo>
                    <a:pt x="315" y="662"/>
                  </a:lnTo>
                  <a:lnTo>
                    <a:pt x="320" y="651"/>
                  </a:lnTo>
                  <a:lnTo>
                    <a:pt x="335" y="631"/>
                  </a:lnTo>
                  <a:lnTo>
                    <a:pt x="351" y="610"/>
                  </a:lnTo>
                  <a:lnTo>
                    <a:pt x="367" y="587"/>
                  </a:lnTo>
                  <a:lnTo>
                    <a:pt x="383" y="566"/>
                  </a:lnTo>
                  <a:lnTo>
                    <a:pt x="390" y="554"/>
                  </a:lnTo>
                  <a:lnTo>
                    <a:pt x="396" y="542"/>
                  </a:lnTo>
                  <a:lnTo>
                    <a:pt x="400" y="530"/>
                  </a:lnTo>
                  <a:lnTo>
                    <a:pt x="403" y="518"/>
                  </a:lnTo>
                  <a:lnTo>
                    <a:pt x="443" y="518"/>
                  </a:lnTo>
                  <a:lnTo>
                    <a:pt x="474" y="518"/>
                  </a:lnTo>
                  <a:lnTo>
                    <a:pt x="500" y="518"/>
                  </a:lnTo>
                  <a:lnTo>
                    <a:pt x="530" y="518"/>
                  </a:lnTo>
                  <a:lnTo>
                    <a:pt x="535" y="518"/>
                  </a:lnTo>
                  <a:lnTo>
                    <a:pt x="542" y="521"/>
                  </a:lnTo>
                  <a:lnTo>
                    <a:pt x="547" y="525"/>
                  </a:lnTo>
                  <a:lnTo>
                    <a:pt x="554" y="529"/>
                  </a:lnTo>
                  <a:lnTo>
                    <a:pt x="567" y="541"/>
                  </a:lnTo>
                  <a:lnTo>
                    <a:pt x="580" y="555"/>
                  </a:lnTo>
                  <a:lnTo>
                    <a:pt x="595" y="570"/>
                  </a:lnTo>
                  <a:lnTo>
                    <a:pt x="611" y="583"/>
                  </a:lnTo>
                  <a:lnTo>
                    <a:pt x="619" y="590"/>
                  </a:lnTo>
                  <a:lnTo>
                    <a:pt x="627" y="595"/>
                  </a:lnTo>
                  <a:lnTo>
                    <a:pt x="635" y="599"/>
                  </a:lnTo>
                  <a:lnTo>
                    <a:pt x="644" y="602"/>
                  </a:lnTo>
                  <a:lnTo>
                    <a:pt x="647" y="595"/>
                  </a:lnTo>
                  <a:lnTo>
                    <a:pt x="654" y="578"/>
                  </a:lnTo>
                  <a:lnTo>
                    <a:pt x="656" y="567"/>
                  </a:lnTo>
                  <a:lnTo>
                    <a:pt x="659" y="557"/>
                  </a:lnTo>
                  <a:lnTo>
                    <a:pt x="662" y="546"/>
                  </a:lnTo>
                  <a:lnTo>
                    <a:pt x="663" y="535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4" name="Freeform 99"/>
            <p:cNvSpPr>
              <a:spLocks noChangeAspect="1"/>
            </p:cNvSpPr>
            <p:nvPr/>
          </p:nvSpPr>
          <p:spPr bwMode="auto">
            <a:xfrm>
              <a:off x="651" y="2649"/>
              <a:ext cx="135" cy="158"/>
            </a:xfrm>
            <a:custGeom>
              <a:avLst/>
              <a:gdLst>
                <a:gd name="T0" fmla="*/ 346 w 440"/>
                <a:gd name="T1" fmla="*/ 63 h 518"/>
                <a:gd name="T2" fmla="*/ 350 w 440"/>
                <a:gd name="T3" fmla="*/ 113 h 518"/>
                <a:gd name="T4" fmla="*/ 361 w 440"/>
                <a:gd name="T5" fmla="*/ 163 h 518"/>
                <a:gd name="T6" fmla="*/ 374 w 440"/>
                <a:gd name="T7" fmla="*/ 181 h 518"/>
                <a:gd name="T8" fmla="*/ 404 w 440"/>
                <a:gd name="T9" fmla="*/ 207 h 518"/>
                <a:gd name="T10" fmla="*/ 428 w 440"/>
                <a:gd name="T11" fmla="*/ 239 h 518"/>
                <a:gd name="T12" fmla="*/ 433 w 440"/>
                <a:gd name="T13" fmla="*/ 265 h 518"/>
                <a:gd name="T14" fmla="*/ 433 w 440"/>
                <a:gd name="T15" fmla="*/ 279 h 518"/>
                <a:gd name="T16" fmla="*/ 434 w 440"/>
                <a:gd name="T17" fmla="*/ 306 h 518"/>
                <a:gd name="T18" fmla="*/ 424 w 440"/>
                <a:gd name="T19" fmla="*/ 337 h 518"/>
                <a:gd name="T20" fmla="*/ 389 w 440"/>
                <a:gd name="T21" fmla="*/ 374 h 518"/>
                <a:gd name="T22" fmla="*/ 366 w 440"/>
                <a:gd name="T23" fmla="*/ 424 h 518"/>
                <a:gd name="T24" fmla="*/ 354 w 440"/>
                <a:gd name="T25" fmla="*/ 465 h 518"/>
                <a:gd name="T26" fmla="*/ 334 w 440"/>
                <a:gd name="T27" fmla="*/ 480 h 518"/>
                <a:gd name="T28" fmla="*/ 308 w 440"/>
                <a:gd name="T29" fmla="*/ 484 h 518"/>
                <a:gd name="T30" fmla="*/ 281 w 440"/>
                <a:gd name="T31" fmla="*/ 488 h 518"/>
                <a:gd name="T32" fmla="*/ 262 w 440"/>
                <a:gd name="T33" fmla="*/ 500 h 518"/>
                <a:gd name="T34" fmla="*/ 246 w 440"/>
                <a:gd name="T35" fmla="*/ 512 h 518"/>
                <a:gd name="T36" fmla="*/ 216 w 440"/>
                <a:gd name="T37" fmla="*/ 476 h 518"/>
                <a:gd name="T38" fmla="*/ 200 w 440"/>
                <a:gd name="T39" fmla="*/ 437 h 518"/>
                <a:gd name="T40" fmla="*/ 190 w 440"/>
                <a:gd name="T41" fmla="*/ 382 h 518"/>
                <a:gd name="T42" fmla="*/ 178 w 440"/>
                <a:gd name="T43" fmla="*/ 324 h 518"/>
                <a:gd name="T44" fmla="*/ 165 w 440"/>
                <a:gd name="T45" fmla="*/ 291 h 518"/>
                <a:gd name="T46" fmla="*/ 152 w 440"/>
                <a:gd name="T47" fmla="*/ 281 h 518"/>
                <a:gd name="T48" fmla="*/ 116 w 440"/>
                <a:gd name="T49" fmla="*/ 269 h 518"/>
                <a:gd name="T50" fmla="*/ 98 w 440"/>
                <a:gd name="T51" fmla="*/ 263 h 518"/>
                <a:gd name="T52" fmla="*/ 92 w 440"/>
                <a:gd name="T53" fmla="*/ 237 h 518"/>
                <a:gd name="T54" fmla="*/ 80 w 440"/>
                <a:gd name="T55" fmla="*/ 196 h 518"/>
                <a:gd name="T56" fmla="*/ 65 w 440"/>
                <a:gd name="T57" fmla="*/ 172 h 518"/>
                <a:gd name="T58" fmla="*/ 44 w 440"/>
                <a:gd name="T59" fmla="*/ 155 h 518"/>
                <a:gd name="T60" fmla="*/ 13 w 440"/>
                <a:gd name="T61" fmla="*/ 145 h 518"/>
                <a:gd name="T62" fmla="*/ 34 w 440"/>
                <a:gd name="T63" fmla="*/ 128 h 518"/>
                <a:gd name="T64" fmla="*/ 70 w 440"/>
                <a:gd name="T65" fmla="*/ 104 h 518"/>
                <a:gd name="T66" fmla="*/ 85 w 440"/>
                <a:gd name="T67" fmla="*/ 83 h 518"/>
                <a:gd name="T68" fmla="*/ 94 w 440"/>
                <a:gd name="T69" fmla="*/ 55 h 518"/>
                <a:gd name="T70" fmla="*/ 121 w 440"/>
                <a:gd name="T71" fmla="*/ 48 h 518"/>
                <a:gd name="T72" fmla="*/ 141 w 440"/>
                <a:gd name="T73" fmla="*/ 53 h 518"/>
                <a:gd name="T74" fmla="*/ 158 w 440"/>
                <a:gd name="T75" fmla="*/ 52 h 518"/>
                <a:gd name="T76" fmla="*/ 169 w 440"/>
                <a:gd name="T77" fmla="*/ 40 h 518"/>
                <a:gd name="T78" fmla="*/ 184 w 440"/>
                <a:gd name="T79" fmla="*/ 13 h 518"/>
                <a:gd name="T80" fmla="*/ 208 w 440"/>
                <a:gd name="T81" fmla="*/ 8 h 518"/>
                <a:gd name="T82" fmla="*/ 244 w 440"/>
                <a:gd name="T83" fmla="*/ 24 h 518"/>
                <a:gd name="T84" fmla="*/ 289 w 440"/>
                <a:gd name="T85" fmla="*/ 29 h 518"/>
                <a:gd name="T86" fmla="*/ 322 w 440"/>
                <a:gd name="T87" fmla="*/ 29 h 518"/>
                <a:gd name="T88" fmla="*/ 337 w 440"/>
                <a:gd name="T89" fmla="*/ 31 h 51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40"/>
                <a:gd name="T136" fmla="*/ 0 h 518"/>
                <a:gd name="T137" fmla="*/ 440 w 440"/>
                <a:gd name="T138" fmla="*/ 518 h 51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40" h="518">
                  <a:moveTo>
                    <a:pt x="337" y="31"/>
                  </a:moveTo>
                  <a:lnTo>
                    <a:pt x="342" y="47"/>
                  </a:lnTo>
                  <a:lnTo>
                    <a:pt x="346" y="63"/>
                  </a:lnTo>
                  <a:lnTo>
                    <a:pt x="348" y="80"/>
                  </a:lnTo>
                  <a:lnTo>
                    <a:pt x="349" y="96"/>
                  </a:lnTo>
                  <a:lnTo>
                    <a:pt x="350" y="113"/>
                  </a:lnTo>
                  <a:lnTo>
                    <a:pt x="352" y="131"/>
                  </a:lnTo>
                  <a:lnTo>
                    <a:pt x="356" y="147"/>
                  </a:lnTo>
                  <a:lnTo>
                    <a:pt x="361" y="163"/>
                  </a:lnTo>
                  <a:lnTo>
                    <a:pt x="365" y="169"/>
                  </a:lnTo>
                  <a:lnTo>
                    <a:pt x="369" y="175"/>
                  </a:lnTo>
                  <a:lnTo>
                    <a:pt x="374" y="181"/>
                  </a:lnTo>
                  <a:lnTo>
                    <a:pt x="380" y="187"/>
                  </a:lnTo>
                  <a:lnTo>
                    <a:pt x="392" y="197"/>
                  </a:lnTo>
                  <a:lnTo>
                    <a:pt x="404" y="207"/>
                  </a:lnTo>
                  <a:lnTo>
                    <a:pt x="416" y="219"/>
                  </a:lnTo>
                  <a:lnTo>
                    <a:pt x="425" y="231"/>
                  </a:lnTo>
                  <a:lnTo>
                    <a:pt x="428" y="239"/>
                  </a:lnTo>
                  <a:lnTo>
                    <a:pt x="430" y="247"/>
                  </a:lnTo>
                  <a:lnTo>
                    <a:pt x="433" y="256"/>
                  </a:lnTo>
                  <a:lnTo>
                    <a:pt x="433" y="265"/>
                  </a:lnTo>
                  <a:lnTo>
                    <a:pt x="433" y="276"/>
                  </a:lnTo>
                  <a:lnTo>
                    <a:pt x="433" y="277"/>
                  </a:lnTo>
                  <a:lnTo>
                    <a:pt x="433" y="279"/>
                  </a:lnTo>
                  <a:lnTo>
                    <a:pt x="433" y="289"/>
                  </a:lnTo>
                  <a:lnTo>
                    <a:pt x="433" y="298"/>
                  </a:lnTo>
                  <a:lnTo>
                    <a:pt x="434" y="306"/>
                  </a:lnTo>
                  <a:lnTo>
                    <a:pt x="436" y="316"/>
                  </a:lnTo>
                  <a:lnTo>
                    <a:pt x="440" y="325"/>
                  </a:lnTo>
                  <a:lnTo>
                    <a:pt x="424" y="337"/>
                  </a:lnTo>
                  <a:lnTo>
                    <a:pt x="410" y="348"/>
                  </a:lnTo>
                  <a:lnTo>
                    <a:pt x="400" y="361"/>
                  </a:lnTo>
                  <a:lnTo>
                    <a:pt x="389" y="374"/>
                  </a:lnTo>
                  <a:lnTo>
                    <a:pt x="380" y="389"/>
                  </a:lnTo>
                  <a:lnTo>
                    <a:pt x="373" y="405"/>
                  </a:lnTo>
                  <a:lnTo>
                    <a:pt x="366" y="424"/>
                  </a:lnTo>
                  <a:lnTo>
                    <a:pt x="361" y="445"/>
                  </a:lnTo>
                  <a:lnTo>
                    <a:pt x="358" y="457"/>
                  </a:lnTo>
                  <a:lnTo>
                    <a:pt x="354" y="465"/>
                  </a:lnTo>
                  <a:lnTo>
                    <a:pt x="349" y="472"/>
                  </a:lnTo>
                  <a:lnTo>
                    <a:pt x="342" y="476"/>
                  </a:lnTo>
                  <a:lnTo>
                    <a:pt x="334" y="480"/>
                  </a:lnTo>
                  <a:lnTo>
                    <a:pt x="326" y="481"/>
                  </a:lnTo>
                  <a:lnTo>
                    <a:pt x="317" y="482"/>
                  </a:lnTo>
                  <a:lnTo>
                    <a:pt x="308" y="484"/>
                  </a:lnTo>
                  <a:lnTo>
                    <a:pt x="298" y="485"/>
                  </a:lnTo>
                  <a:lnTo>
                    <a:pt x="289" y="486"/>
                  </a:lnTo>
                  <a:lnTo>
                    <a:pt x="281" y="488"/>
                  </a:lnTo>
                  <a:lnTo>
                    <a:pt x="274" y="490"/>
                  </a:lnTo>
                  <a:lnTo>
                    <a:pt x="268" y="494"/>
                  </a:lnTo>
                  <a:lnTo>
                    <a:pt x="262" y="500"/>
                  </a:lnTo>
                  <a:lnTo>
                    <a:pt x="260" y="508"/>
                  </a:lnTo>
                  <a:lnTo>
                    <a:pt x="258" y="518"/>
                  </a:lnTo>
                  <a:lnTo>
                    <a:pt x="246" y="512"/>
                  </a:lnTo>
                  <a:lnTo>
                    <a:pt x="234" y="500"/>
                  </a:lnTo>
                  <a:lnTo>
                    <a:pt x="224" y="489"/>
                  </a:lnTo>
                  <a:lnTo>
                    <a:pt x="216" y="476"/>
                  </a:lnTo>
                  <a:lnTo>
                    <a:pt x="209" y="464"/>
                  </a:lnTo>
                  <a:lnTo>
                    <a:pt x="204" y="450"/>
                  </a:lnTo>
                  <a:lnTo>
                    <a:pt x="200" y="437"/>
                  </a:lnTo>
                  <a:lnTo>
                    <a:pt x="196" y="424"/>
                  </a:lnTo>
                  <a:lnTo>
                    <a:pt x="194" y="410"/>
                  </a:lnTo>
                  <a:lnTo>
                    <a:pt x="190" y="382"/>
                  </a:lnTo>
                  <a:lnTo>
                    <a:pt x="185" y="353"/>
                  </a:lnTo>
                  <a:lnTo>
                    <a:pt x="182" y="338"/>
                  </a:lnTo>
                  <a:lnTo>
                    <a:pt x="178" y="324"/>
                  </a:lnTo>
                  <a:lnTo>
                    <a:pt x="174" y="309"/>
                  </a:lnTo>
                  <a:lnTo>
                    <a:pt x="168" y="295"/>
                  </a:lnTo>
                  <a:lnTo>
                    <a:pt x="165" y="291"/>
                  </a:lnTo>
                  <a:lnTo>
                    <a:pt x="161" y="287"/>
                  </a:lnTo>
                  <a:lnTo>
                    <a:pt x="157" y="284"/>
                  </a:lnTo>
                  <a:lnTo>
                    <a:pt x="152" y="281"/>
                  </a:lnTo>
                  <a:lnTo>
                    <a:pt x="140" y="276"/>
                  </a:lnTo>
                  <a:lnTo>
                    <a:pt x="128" y="272"/>
                  </a:lnTo>
                  <a:lnTo>
                    <a:pt x="116" y="269"/>
                  </a:lnTo>
                  <a:lnTo>
                    <a:pt x="105" y="267"/>
                  </a:lnTo>
                  <a:lnTo>
                    <a:pt x="101" y="265"/>
                  </a:lnTo>
                  <a:lnTo>
                    <a:pt x="98" y="263"/>
                  </a:lnTo>
                  <a:lnTo>
                    <a:pt x="97" y="261"/>
                  </a:lnTo>
                  <a:lnTo>
                    <a:pt x="96" y="259"/>
                  </a:lnTo>
                  <a:lnTo>
                    <a:pt x="92" y="237"/>
                  </a:lnTo>
                  <a:lnTo>
                    <a:pt x="86" y="216"/>
                  </a:lnTo>
                  <a:lnTo>
                    <a:pt x="82" y="205"/>
                  </a:lnTo>
                  <a:lnTo>
                    <a:pt x="80" y="196"/>
                  </a:lnTo>
                  <a:lnTo>
                    <a:pt x="76" y="188"/>
                  </a:lnTo>
                  <a:lnTo>
                    <a:pt x="70" y="179"/>
                  </a:lnTo>
                  <a:lnTo>
                    <a:pt x="65" y="172"/>
                  </a:lnTo>
                  <a:lnTo>
                    <a:pt x="58" y="165"/>
                  </a:lnTo>
                  <a:lnTo>
                    <a:pt x="52" y="159"/>
                  </a:lnTo>
                  <a:lnTo>
                    <a:pt x="44" y="155"/>
                  </a:lnTo>
                  <a:lnTo>
                    <a:pt x="34" y="151"/>
                  </a:lnTo>
                  <a:lnTo>
                    <a:pt x="24" y="147"/>
                  </a:lnTo>
                  <a:lnTo>
                    <a:pt x="13" y="145"/>
                  </a:lnTo>
                  <a:lnTo>
                    <a:pt x="0" y="144"/>
                  </a:lnTo>
                  <a:lnTo>
                    <a:pt x="17" y="136"/>
                  </a:lnTo>
                  <a:lnTo>
                    <a:pt x="34" y="128"/>
                  </a:lnTo>
                  <a:lnTo>
                    <a:pt x="49" y="119"/>
                  </a:lnTo>
                  <a:lnTo>
                    <a:pt x="64" y="109"/>
                  </a:lnTo>
                  <a:lnTo>
                    <a:pt x="70" y="104"/>
                  </a:lnTo>
                  <a:lnTo>
                    <a:pt x="76" y="97"/>
                  </a:lnTo>
                  <a:lnTo>
                    <a:pt x="81" y="91"/>
                  </a:lnTo>
                  <a:lnTo>
                    <a:pt x="85" y="83"/>
                  </a:lnTo>
                  <a:lnTo>
                    <a:pt x="89" y="75"/>
                  </a:lnTo>
                  <a:lnTo>
                    <a:pt x="92" y="64"/>
                  </a:lnTo>
                  <a:lnTo>
                    <a:pt x="94" y="55"/>
                  </a:lnTo>
                  <a:lnTo>
                    <a:pt x="96" y="43"/>
                  </a:lnTo>
                  <a:lnTo>
                    <a:pt x="109" y="44"/>
                  </a:lnTo>
                  <a:lnTo>
                    <a:pt x="121" y="48"/>
                  </a:lnTo>
                  <a:lnTo>
                    <a:pt x="128" y="51"/>
                  </a:lnTo>
                  <a:lnTo>
                    <a:pt x="134" y="52"/>
                  </a:lnTo>
                  <a:lnTo>
                    <a:pt x="141" y="53"/>
                  </a:lnTo>
                  <a:lnTo>
                    <a:pt x="150" y="55"/>
                  </a:lnTo>
                  <a:lnTo>
                    <a:pt x="154" y="53"/>
                  </a:lnTo>
                  <a:lnTo>
                    <a:pt x="158" y="52"/>
                  </a:lnTo>
                  <a:lnTo>
                    <a:pt x="161" y="51"/>
                  </a:lnTo>
                  <a:lnTo>
                    <a:pt x="165" y="48"/>
                  </a:lnTo>
                  <a:lnTo>
                    <a:pt x="169" y="40"/>
                  </a:lnTo>
                  <a:lnTo>
                    <a:pt x="174" y="32"/>
                  </a:lnTo>
                  <a:lnTo>
                    <a:pt x="178" y="23"/>
                  </a:lnTo>
                  <a:lnTo>
                    <a:pt x="184" y="13"/>
                  </a:lnTo>
                  <a:lnTo>
                    <a:pt x="190" y="5"/>
                  </a:lnTo>
                  <a:lnTo>
                    <a:pt x="198" y="0"/>
                  </a:lnTo>
                  <a:lnTo>
                    <a:pt x="208" y="8"/>
                  </a:lnTo>
                  <a:lnTo>
                    <a:pt x="218" y="15"/>
                  </a:lnTo>
                  <a:lnTo>
                    <a:pt x="230" y="20"/>
                  </a:lnTo>
                  <a:lnTo>
                    <a:pt x="244" y="24"/>
                  </a:lnTo>
                  <a:lnTo>
                    <a:pt x="257" y="27"/>
                  </a:lnTo>
                  <a:lnTo>
                    <a:pt x="273" y="29"/>
                  </a:lnTo>
                  <a:lnTo>
                    <a:pt x="289" y="29"/>
                  </a:lnTo>
                  <a:lnTo>
                    <a:pt x="306" y="31"/>
                  </a:lnTo>
                  <a:lnTo>
                    <a:pt x="314" y="31"/>
                  </a:lnTo>
                  <a:lnTo>
                    <a:pt x="322" y="29"/>
                  </a:lnTo>
                  <a:lnTo>
                    <a:pt x="329" y="28"/>
                  </a:lnTo>
                  <a:lnTo>
                    <a:pt x="337" y="24"/>
                  </a:lnTo>
                  <a:lnTo>
                    <a:pt x="337" y="31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5" name="Freeform 100"/>
            <p:cNvSpPr>
              <a:spLocks noChangeAspect="1"/>
            </p:cNvSpPr>
            <p:nvPr/>
          </p:nvSpPr>
          <p:spPr bwMode="auto">
            <a:xfrm>
              <a:off x="538" y="2539"/>
              <a:ext cx="175" cy="167"/>
            </a:xfrm>
            <a:custGeom>
              <a:avLst/>
              <a:gdLst>
                <a:gd name="T0" fmla="*/ 314 w 571"/>
                <a:gd name="T1" fmla="*/ 85 h 548"/>
                <a:gd name="T2" fmla="*/ 308 w 571"/>
                <a:gd name="T3" fmla="*/ 100 h 548"/>
                <a:gd name="T4" fmla="*/ 294 w 571"/>
                <a:gd name="T5" fmla="*/ 108 h 548"/>
                <a:gd name="T6" fmla="*/ 256 w 571"/>
                <a:gd name="T7" fmla="*/ 98 h 548"/>
                <a:gd name="T8" fmla="*/ 226 w 571"/>
                <a:gd name="T9" fmla="*/ 74 h 548"/>
                <a:gd name="T10" fmla="*/ 193 w 571"/>
                <a:gd name="T11" fmla="*/ 35 h 548"/>
                <a:gd name="T12" fmla="*/ 158 w 571"/>
                <a:gd name="T13" fmla="*/ 4 h 548"/>
                <a:gd name="T14" fmla="*/ 133 w 571"/>
                <a:gd name="T15" fmla="*/ 0 h 548"/>
                <a:gd name="T16" fmla="*/ 122 w 571"/>
                <a:gd name="T17" fmla="*/ 8 h 548"/>
                <a:gd name="T18" fmla="*/ 118 w 571"/>
                <a:gd name="T19" fmla="*/ 45 h 548"/>
                <a:gd name="T20" fmla="*/ 118 w 571"/>
                <a:gd name="T21" fmla="*/ 71 h 548"/>
                <a:gd name="T22" fmla="*/ 109 w 571"/>
                <a:gd name="T23" fmla="*/ 89 h 548"/>
                <a:gd name="T24" fmla="*/ 60 w 571"/>
                <a:gd name="T25" fmla="*/ 126 h 548"/>
                <a:gd name="T26" fmla="*/ 28 w 571"/>
                <a:gd name="T27" fmla="*/ 150 h 548"/>
                <a:gd name="T28" fmla="*/ 5 w 571"/>
                <a:gd name="T29" fmla="*/ 182 h 548"/>
                <a:gd name="T30" fmla="*/ 0 w 571"/>
                <a:gd name="T31" fmla="*/ 202 h 548"/>
                <a:gd name="T32" fmla="*/ 2 w 571"/>
                <a:gd name="T33" fmla="*/ 237 h 548"/>
                <a:gd name="T34" fmla="*/ 20 w 571"/>
                <a:gd name="T35" fmla="*/ 258 h 548"/>
                <a:gd name="T36" fmla="*/ 48 w 571"/>
                <a:gd name="T37" fmla="*/ 265 h 548"/>
                <a:gd name="T38" fmla="*/ 70 w 571"/>
                <a:gd name="T39" fmla="*/ 260 h 548"/>
                <a:gd name="T40" fmla="*/ 84 w 571"/>
                <a:gd name="T41" fmla="*/ 249 h 548"/>
                <a:gd name="T42" fmla="*/ 106 w 571"/>
                <a:gd name="T43" fmla="*/ 265 h 548"/>
                <a:gd name="T44" fmla="*/ 150 w 571"/>
                <a:gd name="T45" fmla="*/ 337 h 548"/>
                <a:gd name="T46" fmla="*/ 174 w 571"/>
                <a:gd name="T47" fmla="*/ 350 h 548"/>
                <a:gd name="T48" fmla="*/ 221 w 571"/>
                <a:gd name="T49" fmla="*/ 362 h 548"/>
                <a:gd name="T50" fmla="*/ 245 w 571"/>
                <a:gd name="T51" fmla="*/ 374 h 548"/>
                <a:gd name="T52" fmla="*/ 261 w 571"/>
                <a:gd name="T53" fmla="*/ 394 h 548"/>
                <a:gd name="T54" fmla="*/ 264 w 571"/>
                <a:gd name="T55" fmla="*/ 426 h 548"/>
                <a:gd name="T56" fmla="*/ 252 w 571"/>
                <a:gd name="T57" fmla="*/ 458 h 548"/>
                <a:gd name="T58" fmla="*/ 241 w 571"/>
                <a:gd name="T59" fmla="*/ 548 h 548"/>
                <a:gd name="T60" fmla="*/ 264 w 571"/>
                <a:gd name="T61" fmla="*/ 521 h 548"/>
                <a:gd name="T62" fmla="*/ 278 w 571"/>
                <a:gd name="T63" fmla="*/ 516 h 548"/>
                <a:gd name="T64" fmla="*/ 289 w 571"/>
                <a:gd name="T65" fmla="*/ 522 h 548"/>
                <a:gd name="T66" fmla="*/ 337 w 571"/>
                <a:gd name="T67" fmla="*/ 517 h 548"/>
                <a:gd name="T68" fmla="*/ 407 w 571"/>
                <a:gd name="T69" fmla="*/ 492 h 548"/>
                <a:gd name="T70" fmla="*/ 447 w 571"/>
                <a:gd name="T71" fmla="*/ 458 h 548"/>
                <a:gd name="T72" fmla="*/ 462 w 571"/>
                <a:gd name="T73" fmla="*/ 436 h 548"/>
                <a:gd name="T74" fmla="*/ 469 w 571"/>
                <a:gd name="T75" fmla="*/ 404 h 548"/>
                <a:gd name="T76" fmla="*/ 501 w 571"/>
                <a:gd name="T77" fmla="*/ 412 h 548"/>
                <a:gd name="T78" fmla="*/ 523 w 571"/>
                <a:gd name="T79" fmla="*/ 416 h 548"/>
                <a:gd name="T80" fmla="*/ 534 w 571"/>
                <a:gd name="T81" fmla="*/ 412 h 548"/>
                <a:gd name="T82" fmla="*/ 547 w 571"/>
                <a:gd name="T83" fmla="*/ 393 h 548"/>
                <a:gd name="T84" fmla="*/ 563 w 571"/>
                <a:gd name="T85" fmla="*/ 366 h 548"/>
                <a:gd name="T86" fmla="*/ 559 w 571"/>
                <a:gd name="T87" fmla="*/ 345 h 548"/>
                <a:gd name="T88" fmla="*/ 546 w 571"/>
                <a:gd name="T89" fmla="*/ 314 h 548"/>
                <a:gd name="T90" fmla="*/ 541 w 571"/>
                <a:gd name="T91" fmla="*/ 277 h 548"/>
                <a:gd name="T92" fmla="*/ 551 w 571"/>
                <a:gd name="T93" fmla="*/ 246 h 548"/>
                <a:gd name="T94" fmla="*/ 566 w 571"/>
                <a:gd name="T95" fmla="*/ 220 h 548"/>
                <a:gd name="T96" fmla="*/ 571 w 571"/>
                <a:gd name="T97" fmla="*/ 193 h 548"/>
                <a:gd name="T98" fmla="*/ 563 w 571"/>
                <a:gd name="T99" fmla="*/ 180 h 548"/>
                <a:gd name="T100" fmla="*/ 538 w 571"/>
                <a:gd name="T101" fmla="*/ 158 h 548"/>
                <a:gd name="T102" fmla="*/ 525 w 571"/>
                <a:gd name="T103" fmla="*/ 142 h 548"/>
                <a:gd name="T104" fmla="*/ 529 w 571"/>
                <a:gd name="T105" fmla="*/ 117 h 548"/>
                <a:gd name="T106" fmla="*/ 541 w 571"/>
                <a:gd name="T107" fmla="*/ 90 h 548"/>
                <a:gd name="T108" fmla="*/ 539 w 571"/>
                <a:gd name="T109" fmla="*/ 73 h 548"/>
                <a:gd name="T110" fmla="*/ 529 w 571"/>
                <a:gd name="T111" fmla="*/ 55 h 548"/>
                <a:gd name="T112" fmla="*/ 447 w 571"/>
                <a:gd name="T113" fmla="*/ 84 h 548"/>
                <a:gd name="T114" fmla="*/ 390 w 571"/>
                <a:gd name="T115" fmla="*/ 90 h 548"/>
                <a:gd name="T116" fmla="*/ 345 w 571"/>
                <a:gd name="T117" fmla="*/ 88 h 548"/>
                <a:gd name="T118" fmla="*/ 336 w 571"/>
                <a:gd name="T119" fmla="*/ 80 h 548"/>
                <a:gd name="T120" fmla="*/ 332 w 571"/>
                <a:gd name="T121" fmla="*/ 67 h 5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71"/>
                <a:gd name="T184" fmla="*/ 0 h 548"/>
                <a:gd name="T185" fmla="*/ 571 w 571"/>
                <a:gd name="T186" fmla="*/ 548 h 5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71" h="548">
                  <a:moveTo>
                    <a:pt x="325" y="78"/>
                  </a:moveTo>
                  <a:lnTo>
                    <a:pt x="318" y="81"/>
                  </a:lnTo>
                  <a:lnTo>
                    <a:pt x="314" y="85"/>
                  </a:lnTo>
                  <a:lnTo>
                    <a:pt x="312" y="90"/>
                  </a:lnTo>
                  <a:lnTo>
                    <a:pt x="309" y="96"/>
                  </a:lnTo>
                  <a:lnTo>
                    <a:pt x="308" y="100"/>
                  </a:lnTo>
                  <a:lnTo>
                    <a:pt x="305" y="104"/>
                  </a:lnTo>
                  <a:lnTo>
                    <a:pt x="300" y="106"/>
                  </a:lnTo>
                  <a:lnTo>
                    <a:pt x="294" y="108"/>
                  </a:lnTo>
                  <a:lnTo>
                    <a:pt x="281" y="106"/>
                  </a:lnTo>
                  <a:lnTo>
                    <a:pt x="268" y="104"/>
                  </a:lnTo>
                  <a:lnTo>
                    <a:pt x="256" y="98"/>
                  </a:lnTo>
                  <a:lnTo>
                    <a:pt x="245" y="92"/>
                  </a:lnTo>
                  <a:lnTo>
                    <a:pt x="236" y="82"/>
                  </a:lnTo>
                  <a:lnTo>
                    <a:pt x="226" y="74"/>
                  </a:lnTo>
                  <a:lnTo>
                    <a:pt x="218" y="64"/>
                  </a:lnTo>
                  <a:lnTo>
                    <a:pt x="209" y="55"/>
                  </a:lnTo>
                  <a:lnTo>
                    <a:pt x="193" y="35"/>
                  </a:lnTo>
                  <a:lnTo>
                    <a:pt x="177" y="17"/>
                  </a:lnTo>
                  <a:lnTo>
                    <a:pt x="168" y="9"/>
                  </a:lnTo>
                  <a:lnTo>
                    <a:pt x="158" y="4"/>
                  </a:lnTo>
                  <a:lnTo>
                    <a:pt x="149" y="1"/>
                  </a:lnTo>
                  <a:lnTo>
                    <a:pt x="138" y="0"/>
                  </a:lnTo>
                  <a:lnTo>
                    <a:pt x="133" y="0"/>
                  </a:lnTo>
                  <a:lnTo>
                    <a:pt x="129" y="3"/>
                  </a:lnTo>
                  <a:lnTo>
                    <a:pt x="125" y="4"/>
                  </a:lnTo>
                  <a:lnTo>
                    <a:pt x="122" y="8"/>
                  </a:lnTo>
                  <a:lnTo>
                    <a:pt x="118" y="16"/>
                  </a:lnTo>
                  <a:lnTo>
                    <a:pt x="117" y="25"/>
                  </a:lnTo>
                  <a:lnTo>
                    <a:pt x="118" y="45"/>
                  </a:lnTo>
                  <a:lnTo>
                    <a:pt x="120" y="60"/>
                  </a:lnTo>
                  <a:lnTo>
                    <a:pt x="120" y="65"/>
                  </a:lnTo>
                  <a:lnTo>
                    <a:pt x="118" y="71"/>
                  </a:lnTo>
                  <a:lnTo>
                    <a:pt x="117" y="76"/>
                  </a:lnTo>
                  <a:lnTo>
                    <a:pt x="114" y="80"/>
                  </a:lnTo>
                  <a:lnTo>
                    <a:pt x="109" y="89"/>
                  </a:lnTo>
                  <a:lnTo>
                    <a:pt x="101" y="97"/>
                  </a:lnTo>
                  <a:lnTo>
                    <a:pt x="82" y="112"/>
                  </a:lnTo>
                  <a:lnTo>
                    <a:pt x="60" y="126"/>
                  </a:lnTo>
                  <a:lnTo>
                    <a:pt x="49" y="133"/>
                  </a:lnTo>
                  <a:lnTo>
                    <a:pt x="37" y="141"/>
                  </a:lnTo>
                  <a:lnTo>
                    <a:pt x="28" y="150"/>
                  </a:lnTo>
                  <a:lnTo>
                    <a:pt x="18" y="160"/>
                  </a:lnTo>
                  <a:lnTo>
                    <a:pt x="10" y="170"/>
                  </a:lnTo>
                  <a:lnTo>
                    <a:pt x="5" y="182"/>
                  </a:lnTo>
                  <a:lnTo>
                    <a:pt x="2" y="189"/>
                  </a:lnTo>
                  <a:lnTo>
                    <a:pt x="1" y="196"/>
                  </a:lnTo>
                  <a:lnTo>
                    <a:pt x="0" y="202"/>
                  </a:lnTo>
                  <a:lnTo>
                    <a:pt x="0" y="210"/>
                  </a:lnTo>
                  <a:lnTo>
                    <a:pt x="0" y="225"/>
                  </a:lnTo>
                  <a:lnTo>
                    <a:pt x="2" y="237"/>
                  </a:lnTo>
                  <a:lnTo>
                    <a:pt x="6" y="246"/>
                  </a:lnTo>
                  <a:lnTo>
                    <a:pt x="12" y="253"/>
                  </a:lnTo>
                  <a:lnTo>
                    <a:pt x="20" y="258"/>
                  </a:lnTo>
                  <a:lnTo>
                    <a:pt x="28" y="262"/>
                  </a:lnTo>
                  <a:lnTo>
                    <a:pt x="37" y="264"/>
                  </a:lnTo>
                  <a:lnTo>
                    <a:pt x="48" y="265"/>
                  </a:lnTo>
                  <a:lnTo>
                    <a:pt x="56" y="264"/>
                  </a:lnTo>
                  <a:lnTo>
                    <a:pt x="64" y="262"/>
                  </a:lnTo>
                  <a:lnTo>
                    <a:pt x="70" y="260"/>
                  </a:lnTo>
                  <a:lnTo>
                    <a:pt x="76" y="257"/>
                  </a:lnTo>
                  <a:lnTo>
                    <a:pt x="80" y="253"/>
                  </a:lnTo>
                  <a:lnTo>
                    <a:pt x="84" y="249"/>
                  </a:lnTo>
                  <a:lnTo>
                    <a:pt x="88" y="245"/>
                  </a:lnTo>
                  <a:lnTo>
                    <a:pt x="90" y="241"/>
                  </a:lnTo>
                  <a:lnTo>
                    <a:pt x="106" y="265"/>
                  </a:lnTo>
                  <a:lnTo>
                    <a:pt x="122" y="290"/>
                  </a:lnTo>
                  <a:lnTo>
                    <a:pt x="137" y="316"/>
                  </a:lnTo>
                  <a:lnTo>
                    <a:pt x="150" y="337"/>
                  </a:lnTo>
                  <a:lnTo>
                    <a:pt x="157" y="342"/>
                  </a:lnTo>
                  <a:lnTo>
                    <a:pt x="165" y="346"/>
                  </a:lnTo>
                  <a:lnTo>
                    <a:pt x="174" y="350"/>
                  </a:lnTo>
                  <a:lnTo>
                    <a:pt x="184" y="353"/>
                  </a:lnTo>
                  <a:lnTo>
                    <a:pt x="202" y="357"/>
                  </a:lnTo>
                  <a:lnTo>
                    <a:pt x="221" y="362"/>
                  </a:lnTo>
                  <a:lnTo>
                    <a:pt x="229" y="365"/>
                  </a:lnTo>
                  <a:lnTo>
                    <a:pt x="238" y="369"/>
                  </a:lnTo>
                  <a:lnTo>
                    <a:pt x="245" y="374"/>
                  </a:lnTo>
                  <a:lnTo>
                    <a:pt x="252" y="380"/>
                  </a:lnTo>
                  <a:lnTo>
                    <a:pt x="257" y="386"/>
                  </a:lnTo>
                  <a:lnTo>
                    <a:pt x="261" y="394"/>
                  </a:lnTo>
                  <a:lnTo>
                    <a:pt x="264" y="404"/>
                  </a:lnTo>
                  <a:lnTo>
                    <a:pt x="265" y="416"/>
                  </a:lnTo>
                  <a:lnTo>
                    <a:pt x="264" y="426"/>
                  </a:lnTo>
                  <a:lnTo>
                    <a:pt x="261" y="437"/>
                  </a:lnTo>
                  <a:lnTo>
                    <a:pt x="257" y="449"/>
                  </a:lnTo>
                  <a:lnTo>
                    <a:pt x="252" y="458"/>
                  </a:lnTo>
                  <a:lnTo>
                    <a:pt x="241" y="478"/>
                  </a:lnTo>
                  <a:lnTo>
                    <a:pt x="234" y="493"/>
                  </a:lnTo>
                  <a:lnTo>
                    <a:pt x="241" y="548"/>
                  </a:lnTo>
                  <a:lnTo>
                    <a:pt x="246" y="538"/>
                  </a:lnTo>
                  <a:lnTo>
                    <a:pt x="254" y="530"/>
                  </a:lnTo>
                  <a:lnTo>
                    <a:pt x="264" y="521"/>
                  </a:lnTo>
                  <a:lnTo>
                    <a:pt x="277" y="512"/>
                  </a:lnTo>
                  <a:lnTo>
                    <a:pt x="277" y="514"/>
                  </a:lnTo>
                  <a:lnTo>
                    <a:pt x="278" y="516"/>
                  </a:lnTo>
                  <a:lnTo>
                    <a:pt x="280" y="518"/>
                  </a:lnTo>
                  <a:lnTo>
                    <a:pt x="282" y="520"/>
                  </a:lnTo>
                  <a:lnTo>
                    <a:pt x="289" y="522"/>
                  </a:lnTo>
                  <a:lnTo>
                    <a:pt x="301" y="524"/>
                  </a:lnTo>
                  <a:lnTo>
                    <a:pt x="318" y="522"/>
                  </a:lnTo>
                  <a:lnTo>
                    <a:pt x="337" y="517"/>
                  </a:lnTo>
                  <a:lnTo>
                    <a:pt x="357" y="513"/>
                  </a:lnTo>
                  <a:lnTo>
                    <a:pt x="378" y="512"/>
                  </a:lnTo>
                  <a:lnTo>
                    <a:pt x="407" y="492"/>
                  </a:lnTo>
                  <a:lnTo>
                    <a:pt x="435" y="470"/>
                  </a:lnTo>
                  <a:lnTo>
                    <a:pt x="442" y="465"/>
                  </a:lnTo>
                  <a:lnTo>
                    <a:pt x="447" y="458"/>
                  </a:lnTo>
                  <a:lnTo>
                    <a:pt x="453" y="452"/>
                  </a:lnTo>
                  <a:lnTo>
                    <a:pt x="458" y="444"/>
                  </a:lnTo>
                  <a:lnTo>
                    <a:pt x="462" y="436"/>
                  </a:lnTo>
                  <a:lnTo>
                    <a:pt x="465" y="425"/>
                  </a:lnTo>
                  <a:lnTo>
                    <a:pt x="467" y="416"/>
                  </a:lnTo>
                  <a:lnTo>
                    <a:pt x="469" y="404"/>
                  </a:lnTo>
                  <a:lnTo>
                    <a:pt x="482" y="405"/>
                  </a:lnTo>
                  <a:lnTo>
                    <a:pt x="494" y="409"/>
                  </a:lnTo>
                  <a:lnTo>
                    <a:pt x="501" y="412"/>
                  </a:lnTo>
                  <a:lnTo>
                    <a:pt x="507" y="413"/>
                  </a:lnTo>
                  <a:lnTo>
                    <a:pt x="514" y="414"/>
                  </a:lnTo>
                  <a:lnTo>
                    <a:pt x="523" y="416"/>
                  </a:lnTo>
                  <a:lnTo>
                    <a:pt x="527" y="414"/>
                  </a:lnTo>
                  <a:lnTo>
                    <a:pt x="531" y="413"/>
                  </a:lnTo>
                  <a:lnTo>
                    <a:pt x="534" y="412"/>
                  </a:lnTo>
                  <a:lnTo>
                    <a:pt x="538" y="409"/>
                  </a:lnTo>
                  <a:lnTo>
                    <a:pt x="542" y="401"/>
                  </a:lnTo>
                  <a:lnTo>
                    <a:pt x="547" y="393"/>
                  </a:lnTo>
                  <a:lnTo>
                    <a:pt x="551" y="384"/>
                  </a:lnTo>
                  <a:lnTo>
                    <a:pt x="557" y="374"/>
                  </a:lnTo>
                  <a:lnTo>
                    <a:pt x="563" y="366"/>
                  </a:lnTo>
                  <a:lnTo>
                    <a:pt x="571" y="361"/>
                  </a:lnTo>
                  <a:lnTo>
                    <a:pt x="565" y="354"/>
                  </a:lnTo>
                  <a:lnTo>
                    <a:pt x="559" y="345"/>
                  </a:lnTo>
                  <a:lnTo>
                    <a:pt x="554" y="336"/>
                  </a:lnTo>
                  <a:lnTo>
                    <a:pt x="550" y="325"/>
                  </a:lnTo>
                  <a:lnTo>
                    <a:pt x="546" y="314"/>
                  </a:lnTo>
                  <a:lnTo>
                    <a:pt x="543" y="302"/>
                  </a:lnTo>
                  <a:lnTo>
                    <a:pt x="542" y="290"/>
                  </a:lnTo>
                  <a:lnTo>
                    <a:pt x="541" y="277"/>
                  </a:lnTo>
                  <a:lnTo>
                    <a:pt x="542" y="266"/>
                  </a:lnTo>
                  <a:lnTo>
                    <a:pt x="546" y="256"/>
                  </a:lnTo>
                  <a:lnTo>
                    <a:pt x="551" y="246"/>
                  </a:lnTo>
                  <a:lnTo>
                    <a:pt x="557" y="237"/>
                  </a:lnTo>
                  <a:lnTo>
                    <a:pt x="562" y="229"/>
                  </a:lnTo>
                  <a:lnTo>
                    <a:pt x="566" y="220"/>
                  </a:lnTo>
                  <a:lnTo>
                    <a:pt x="570" y="209"/>
                  </a:lnTo>
                  <a:lnTo>
                    <a:pt x="571" y="198"/>
                  </a:lnTo>
                  <a:lnTo>
                    <a:pt x="571" y="193"/>
                  </a:lnTo>
                  <a:lnTo>
                    <a:pt x="569" y="188"/>
                  </a:lnTo>
                  <a:lnTo>
                    <a:pt x="567" y="184"/>
                  </a:lnTo>
                  <a:lnTo>
                    <a:pt x="563" y="180"/>
                  </a:lnTo>
                  <a:lnTo>
                    <a:pt x="557" y="172"/>
                  </a:lnTo>
                  <a:lnTo>
                    <a:pt x="547" y="165"/>
                  </a:lnTo>
                  <a:lnTo>
                    <a:pt x="538" y="158"/>
                  </a:lnTo>
                  <a:lnTo>
                    <a:pt x="531" y="150"/>
                  </a:lnTo>
                  <a:lnTo>
                    <a:pt x="527" y="146"/>
                  </a:lnTo>
                  <a:lnTo>
                    <a:pt x="525" y="142"/>
                  </a:lnTo>
                  <a:lnTo>
                    <a:pt x="523" y="137"/>
                  </a:lnTo>
                  <a:lnTo>
                    <a:pt x="523" y="132"/>
                  </a:lnTo>
                  <a:lnTo>
                    <a:pt x="529" y="117"/>
                  </a:lnTo>
                  <a:lnTo>
                    <a:pt x="538" y="100"/>
                  </a:lnTo>
                  <a:lnTo>
                    <a:pt x="539" y="94"/>
                  </a:lnTo>
                  <a:lnTo>
                    <a:pt x="541" y="90"/>
                  </a:lnTo>
                  <a:lnTo>
                    <a:pt x="541" y="85"/>
                  </a:lnTo>
                  <a:lnTo>
                    <a:pt x="541" y="78"/>
                  </a:lnTo>
                  <a:lnTo>
                    <a:pt x="539" y="73"/>
                  </a:lnTo>
                  <a:lnTo>
                    <a:pt x="538" y="67"/>
                  </a:lnTo>
                  <a:lnTo>
                    <a:pt x="534" y="61"/>
                  </a:lnTo>
                  <a:lnTo>
                    <a:pt x="529" y="55"/>
                  </a:lnTo>
                  <a:lnTo>
                    <a:pt x="498" y="68"/>
                  </a:lnTo>
                  <a:lnTo>
                    <a:pt x="465" y="78"/>
                  </a:lnTo>
                  <a:lnTo>
                    <a:pt x="447" y="84"/>
                  </a:lnTo>
                  <a:lnTo>
                    <a:pt x="429" y="86"/>
                  </a:lnTo>
                  <a:lnTo>
                    <a:pt x="410" y="89"/>
                  </a:lnTo>
                  <a:lnTo>
                    <a:pt x="390" y="90"/>
                  </a:lnTo>
                  <a:lnTo>
                    <a:pt x="369" y="90"/>
                  </a:lnTo>
                  <a:lnTo>
                    <a:pt x="349" y="89"/>
                  </a:lnTo>
                  <a:lnTo>
                    <a:pt x="345" y="88"/>
                  </a:lnTo>
                  <a:lnTo>
                    <a:pt x="342" y="85"/>
                  </a:lnTo>
                  <a:lnTo>
                    <a:pt x="338" y="82"/>
                  </a:lnTo>
                  <a:lnTo>
                    <a:pt x="336" y="80"/>
                  </a:lnTo>
                  <a:lnTo>
                    <a:pt x="334" y="76"/>
                  </a:lnTo>
                  <a:lnTo>
                    <a:pt x="332" y="72"/>
                  </a:lnTo>
                  <a:lnTo>
                    <a:pt x="332" y="67"/>
                  </a:lnTo>
                  <a:lnTo>
                    <a:pt x="330" y="60"/>
                  </a:lnTo>
                  <a:lnTo>
                    <a:pt x="325" y="78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6" name="Freeform 101"/>
            <p:cNvSpPr>
              <a:spLocks noChangeAspect="1"/>
            </p:cNvSpPr>
            <p:nvPr/>
          </p:nvSpPr>
          <p:spPr bwMode="auto">
            <a:xfrm>
              <a:off x="731" y="2749"/>
              <a:ext cx="145" cy="140"/>
            </a:xfrm>
            <a:custGeom>
              <a:avLst/>
              <a:gdLst>
                <a:gd name="T0" fmla="*/ 195 w 476"/>
                <a:gd name="T1" fmla="*/ 25 h 464"/>
                <a:gd name="T2" fmla="*/ 215 w 476"/>
                <a:gd name="T3" fmla="*/ 55 h 464"/>
                <a:gd name="T4" fmla="*/ 242 w 476"/>
                <a:gd name="T5" fmla="*/ 72 h 464"/>
                <a:gd name="T6" fmla="*/ 286 w 476"/>
                <a:gd name="T7" fmla="*/ 51 h 464"/>
                <a:gd name="T8" fmla="*/ 298 w 476"/>
                <a:gd name="T9" fmla="*/ 29 h 464"/>
                <a:gd name="T10" fmla="*/ 316 w 476"/>
                <a:gd name="T11" fmla="*/ 17 h 464"/>
                <a:gd name="T12" fmla="*/ 368 w 476"/>
                <a:gd name="T13" fmla="*/ 12 h 464"/>
                <a:gd name="T14" fmla="*/ 378 w 476"/>
                <a:gd name="T15" fmla="*/ 36 h 464"/>
                <a:gd name="T16" fmla="*/ 375 w 476"/>
                <a:gd name="T17" fmla="*/ 69 h 464"/>
                <a:gd name="T18" fmla="*/ 383 w 476"/>
                <a:gd name="T19" fmla="*/ 88 h 464"/>
                <a:gd name="T20" fmla="*/ 402 w 476"/>
                <a:gd name="T21" fmla="*/ 96 h 464"/>
                <a:gd name="T22" fmla="*/ 438 w 476"/>
                <a:gd name="T23" fmla="*/ 96 h 464"/>
                <a:gd name="T24" fmla="*/ 458 w 476"/>
                <a:gd name="T25" fmla="*/ 97 h 464"/>
                <a:gd name="T26" fmla="*/ 468 w 476"/>
                <a:gd name="T27" fmla="*/ 104 h 464"/>
                <a:gd name="T28" fmla="*/ 475 w 476"/>
                <a:gd name="T29" fmla="*/ 152 h 464"/>
                <a:gd name="T30" fmla="*/ 440 w 476"/>
                <a:gd name="T31" fmla="*/ 204 h 464"/>
                <a:gd name="T32" fmla="*/ 383 w 476"/>
                <a:gd name="T33" fmla="*/ 251 h 464"/>
                <a:gd name="T34" fmla="*/ 359 w 476"/>
                <a:gd name="T35" fmla="*/ 285 h 464"/>
                <a:gd name="T36" fmla="*/ 356 w 476"/>
                <a:gd name="T37" fmla="*/ 317 h 464"/>
                <a:gd name="T38" fmla="*/ 356 w 476"/>
                <a:gd name="T39" fmla="*/ 385 h 464"/>
                <a:gd name="T40" fmla="*/ 354 w 476"/>
                <a:gd name="T41" fmla="*/ 432 h 464"/>
                <a:gd name="T42" fmla="*/ 343 w 476"/>
                <a:gd name="T43" fmla="*/ 452 h 464"/>
                <a:gd name="T44" fmla="*/ 327 w 476"/>
                <a:gd name="T45" fmla="*/ 461 h 464"/>
                <a:gd name="T46" fmla="*/ 302 w 476"/>
                <a:gd name="T47" fmla="*/ 464 h 464"/>
                <a:gd name="T48" fmla="*/ 276 w 476"/>
                <a:gd name="T49" fmla="*/ 460 h 464"/>
                <a:gd name="T50" fmla="*/ 234 w 476"/>
                <a:gd name="T51" fmla="*/ 439 h 464"/>
                <a:gd name="T52" fmla="*/ 199 w 476"/>
                <a:gd name="T53" fmla="*/ 407 h 464"/>
                <a:gd name="T54" fmla="*/ 187 w 476"/>
                <a:gd name="T55" fmla="*/ 385 h 464"/>
                <a:gd name="T56" fmla="*/ 186 w 476"/>
                <a:gd name="T57" fmla="*/ 352 h 464"/>
                <a:gd name="T58" fmla="*/ 186 w 476"/>
                <a:gd name="T59" fmla="*/ 335 h 464"/>
                <a:gd name="T60" fmla="*/ 180 w 476"/>
                <a:gd name="T61" fmla="*/ 324 h 464"/>
                <a:gd name="T62" fmla="*/ 163 w 476"/>
                <a:gd name="T63" fmla="*/ 313 h 464"/>
                <a:gd name="T64" fmla="*/ 135 w 476"/>
                <a:gd name="T65" fmla="*/ 291 h 464"/>
                <a:gd name="T66" fmla="*/ 111 w 476"/>
                <a:gd name="T67" fmla="*/ 263 h 464"/>
                <a:gd name="T68" fmla="*/ 96 w 476"/>
                <a:gd name="T69" fmla="*/ 255 h 464"/>
                <a:gd name="T70" fmla="*/ 46 w 476"/>
                <a:gd name="T71" fmla="*/ 251 h 464"/>
                <a:gd name="T72" fmla="*/ 20 w 476"/>
                <a:gd name="T73" fmla="*/ 243 h 464"/>
                <a:gd name="T74" fmla="*/ 2 w 476"/>
                <a:gd name="T75" fmla="*/ 216 h 464"/>
                <a:gd name="T76" fmla="*/ 2 w 476"/>
                <a:gd name="T77" fmla="*/ 183 h 464"/>
                <a:gd name="T78" fmla="*/ 16 w 476"/>
                <a:gd name="T79" fmla="*/ 165 h 464"/>
                <a:gd name="T80" fmla="*/ 40 w 476"/>
                <a:gd name="T81" fmla="*/ 160 h 464"/>
                <a:gd name="T82" fmla="*/ 68 w 476"/>
                <a:gd name="T83" fmla="*/ 156 h 464"/>
                <a:gd name="T84" fmla="*/ 91 w 476"/>
                <a:gd name="T85" fmla="*/ 147 h 464"/>
                <a:gd name="T86" fmla="*/ 103 w 476"/>
                <a:gd name="T87" fmla="*/ 120 h 464"/>
                <a:gd name="T88" fmla="*/ 122 w 476"/>
                <a:gd name="T89" fmla="*/ 64 h 464"/>
                <a:gd name="T90" fmla="*/ 151 w 476"/>
                <a:gd name="T91" fmla="*/ 23 h 464"/>
                <a:gd name="T92" fmla="*/ 187 w 476"/>
                <a:gd name="T93" fmla="*/ 7 h 46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6"/>
                <a:gd name="T142" fmla="*/ 0 h 464"/>
                <a:gd name="T143" fmla="*/ 476 w 476"/>
                <a:gd name="T144" fmla="*/ 464 h 46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6" h="464">
                  <a:moveTo>
                    <a:pt x="187" y="7"/>
                  </a:moveTo>
                  <a:lnTo>
                    <a:pt x="191" y="16"/>
                  </a:lnTo>
                  <a:lnTo>
                    <a:pt x="195" y="25"/>
                  </a:lnTo>
                  <a:lnTo>
                    <a:pt x="200" y="36"/>
                  </a:lnTo>
                  <a:lnTo>
                    <a:pt x="207" y="45"/>
                  </a:lnTo>
                  <a:lnTo>
                    <a:pt x="215" y="55"/>
                  </a:lnTo>
                  <a:lnTo>
                    <a:pt x="224" y="63"/>
                  </a:lnTo>
                  <a:lnTo>
                    <a:pt x="232" y="69"/>
                  </a:lnTo>
                  <a:lnTo>
                    <a:pt x="242" y="72"/>
                  </a:lnTo>
                  <a:lnTo>
                    <a:pt x="284" y="72"/>
                  </a:lnTo>
                  <a:lnTo>
                    <a:pt x="284" y="61"/>
                  </a:lnTo>
                  <a:lnTo>
                    <a:pt x="286" y="51"/>
                  </a:lnTo>
                  <a:lnTo>
                    <a:pt x="290" y="43"/>
                  </a:lnTo>
                  <a:lnTo>
                    <a:pt x="292" y="35"/>
                  </a:lnTo>
                  <a:lnTo>
                    <a:pt x="298" y="29"/>
                  </a:lnTo>
                  <a:lnTo>
                    <a:pt x="303" y="24"/>
                  </a:lnTo>
                  <a:lnTo>
                    <a:pt x="310" y="20"/>
                  </a:lnTo>
                  <a:lnTo>
                    <a:pt x="316" y="17"/>
                  </a:lnTo>
                  <a:lnTo>
                    <a:pt x="332" y="13"/>
                  </a:lnTo>
                  <a:lnTo>
                    <a:pt x="350" y="12"/>
                  </a:lnTo>
                  <a:lnTo>
                    <a:pt x="368" y="12"/>
                  </a:lnTo>
                  <a:lnTo>
                    <a:pt x="386" y="12"/>
                  </a:lnTo>
                  <a:lnTo>
                    <a:pt x="382" y="25"/>
                  </a:lnTo>
                  <a:lnTo>
                    <a:pt x="378" y="36"/>
                  </a:lnTo>
                  <a:lnTo>
                    <a:pt x="375" y="48"/>
                  </a:lnTo>
                  <a:lnTo>
                    <a:pt x="374" y="60"/>
                  </a:lnTo>
                  <a:lnTo>
                    <a:pt x="375" y="69"/>
                  </a:lnTo>
                  <a:lnTo>
                    <a:pt x="376" y="76"/>
                  </a:lnTo>
                  <a:lnTo>
                    <a:pt x="379" y="83"/>
                  </a:lnTo>
                  <a:lnTo>
                    <a:pt x="383" y="88"/>
                  </a:lnTo>
                  <a:lnTo>
                    <a:pt x="388" y="91"/>
                  </a:lnTo>
                  <a:lnTo>
                    <a:pt x="395" y="95"/>
                  </a:lnTo>
                  <a:lnTo>
                    <a:pt x="402" y="96"/>
                  </a:lnTo>
                  <a:lnTo>
                    <a:pt x="410" y="96"/>
                  </a:lnTo>
                  <a:lnTo>
                    <a:pt x="426" y="96"/>
                  </a:lnTo>
                  <a:lnTo>
                    <a:pt x="438" y="96"/>
                  </a:lnTo>
                  <a:lnTo>
                    <a:pt x="447" y="96"/>
                  </a:lnTo>
                  <a:lnTo>
                    <a:pt x="452" y="96"/>
                  </a:lnTo>
                  <a:lnTo>
                    <a:pt x="458" y="97"/>
                  </a:lnTo>
                  <a:lnTo>
                    <a:pt x="462" y="99"/>
                  </a:lnTo>
                  <a:lnTo>
                    <a:pt x="466" y="101"/>
                  </a:lnTo>
                  <a:lnTo>
                    <a:pt x="468" y="104"/>
                  </a:lnTo>
                  <a:lnTo>
                    <a:pt x="471" y="113"/>
                  </a:lnTo>
                  <a:lnTo>
                    <a:pt x="474" y="125"/>
                  </a:lnTo>
                  <a:lnTo>
                    <a:pt x="475" y="152"/>
                  </a:lnTo>
                  <a:lnTo>
                    <a:pt x="476" y="181"/>
                  </a:lnTo>
                  <a:lnTo>
                    <a:pt x="459" y="191"/>
                  </a:lnTo>
                  <a:lnTo>
                    <a:pt x="440" y="204"/>
                  </a:lnTo>
                  <a:lnTo>
                    <a:pt x="420" y="219"/>
                  </a:lnTo>
                  <a:lnTo>
                    <a:pt x="400" y="235"/>
                  </a:lnTo>
                  <a:lnTo>
                    <a:pt x="383" y="251"/>
                  </a:lnTo>
                  <a:lnTo>
                    <a:pt x="368" y="268"/>
                  </a:lnTo>
                  <a:lnTo>
                    <a:pt x="363" y="276"/>
                  </a:lnTo>
                  <a:lnTo>
                    <a:pt x="359" y="285"/>
                  </a:lnTo>
                  <a:lnTo>
                    <a:pt x="356" y="293"/>
                  </a:lnTo>
                  <a:lnTo>
                    <a:pt x="356" y="301"/>
                  </a:lnTo>
                  <a:lnTo>
                    <a:pt x="356" y="317"/>
                  </a:lnTo>
                  <a:lnTo>
                    <a:pt x="356" y="335"/>
                  </a:lnTo>
                  <a:lnTo>
                    <a:pt x="356" y="356"/>
                  </a:lnTo>
                  <a:lnTo>
                    <a:pt x="356" y="385"/>
                  </a:lnTo>
                  <a:lnTo>
                    <a:pt x="356" y="403"/>
                  </a:lnTo>
                  <a:lnTo>
                    <a:pt x="355" y="419"/>
                  </a:lnTo>
                  <a:lnTo>
                    <a:pt x="354" y="432"/>
                  </a:lnTo>
                  <a:lnTo>
                    <a:pt x="350" y="443"/>
                  </a:lnTo>
                  <a:lnTo>
                    <a:pt x="347" y="448"/>
                  </a:lnTo>
                  <a:lnTo>
                    <a:pt x="343" y="452"/>
                  </a:lnTo>
                  <a:lnTo>
                    <a:pt x="339" y="456"/>
                  </a:lnTo>
                  <a:lnTo>
                    <a:pt x="334" y="459"/>
                  </a:lnTo>
                  <a:lnTo>
                    <a:pt x="327" y="461"/>
                  </a:lnTo>
                  <a:lnTo>
                    <a:pt x="320" y="463"/>
                  </a:lnTo>
                  <a:lnTo>
                    <a:pt x="311" y="464"/>
                  </a:lnTo>
                  <a:lnTo>
                    <a:pt x="302" y="464"/>
                  </a:lnTo>
                  <a:lnTo>
                    <a:pt x="294" y="464"/>
                  </a:lnTo>
                  <a:lnTo>
                    <a:pt x="286" y="461"/>
                  </a:lnTo>
                  <a:lnTo>
                    <a:pt x="276" y="460"/>
                  </a:lnTo>
                  <a:lnTo>
                    <a:pt x="268" y="457"/>
                  </a:lnTo>
                  <a:lnTo>
                    <a:pt x="250" y="448"/>
                  </a:lnTo>
                  <a:lnTo>
                    <a:pt x="234" y="439"/>
                  </a:lnTo>
                  <a:lnTo>
                    <a:pt x="218" y="427"/>
                  </a:lnTo>
                  <a:lnTo>
                    <a:pt x="204" y="413"/>
                  </a:lnTo>
                  <a:lnTo>
                    <a:pt x="199" y="407"/>
                  </a:lnTo>
                  <a:lnTo>
                    <a:pt x="194" y="399"/>
                  </a:lnTo>
                  <a:lnTo>
                    <a:pt x="190" y="392"/>
                  </a:lnTo>
                  <a:lnTo>
                    <a:pt x="187" y="385"/>
                  </a:lnTo>
                  <a:lnTo>
                    <a:pt x="184" y="373"/>
                  </a:lnTo>
                  <a:lnTo>
                    <a:pt x="184" y="361"/>
                  </a:lnTo>
                  <a:lnTo>
                    <a:pt x="186" y="352"/>
                  </a:lnTo>
                  <a:lnTo>
                    <a:pt x="187" y="343"/>
                  </a:lnTo>
                  <a:lnTo>
                    <a:pt x="187" y="339"/>
                  </a:lnTo>
                  <a:lnTo>
                    <a:pt x="186" y="335"/>
                  </a:lnTo>
                  <a:lnTo>
                    <a:pt x="186" y="331"/>
                  </a:lnTo>
                  <a:lnTo>
                    <a:pt x="183" y="327"/>
                  </a:lnTo>
                  <a:lnTo>
                    <a:pt x="180" y="324"/>
                  </a:lnTo>
                  <a:lnTo>
                    <a:pt x="176" y="320"/>
                  </a:lnTo>
                  <a:lnTo>
                    <a:pt x="170" y="316"/>
                  </a:lnTo>
                  <a:lnTo>
                    <a:pt x="163" y="313"/>
                  </a:lnTo>
                  <a:lnTo>
                    <a:pt x="152" y="308"/>
                  </a:lnTo>
                  <a:lnTo>
                    <a:pt x="143" y="300"/>
                  </a:lnTo>
                  <a:lnTo>
                    <a:pt x="135" y="291"/>
                  </a:lnTo>
                  <a:lnTo>
                    <a:pt x="127" y="281"/>
                  </a:lnTo>
                  <a:lnTo>
                    <a:pt x="119" y="272"/>
                  </a:lnTo>
                  <a:lnTo>
                    <a:pt x="111" y="263"/>
                  </a:lnTo>
                  <a:lnTo>
                    <a:pt x="106" y="260"/>
                  </a:lnTo>
                  <a:lnTo>
                    <a:pt x="102" y="257"/>
                  </a:lnTo>
                  <a:lnTo>
                    <a:pt x="96" y="255"/>
                  </a:lnTo>
                  <a:lnTo>
                    <a:pt x="91" y="253"/>
                  </a:lnTo>
                  <a:lnTo>
                    <a:pt x="66" y="251"/>
                  </a:lnTo>
                  <a:lnTo>
                    <a:pt x="46" y="251"/>
                  </a:lnTo>
                  <a:lnTo>
                    <a:pt x="36" y="249"/>
                  </a:lnTo>
                  <a:lnTo>
                    <a:pt x="27" y="247"/>
                  </a:lnTo>
                  <a:lnTo>
                    <a:pt x="20" y="243"/>
                  </a:lnTo>
                  <a:lnTo>
                    <a:pt x="12" y="235"/>
                  </a:lnTo>
                  <a:lnTo>
                    <a:pt x="6" y="224"/>
                  </a:lnTo>
                  <a:lnTo>
                    <a:pt x="2" y="216"/>
                  </a:lnTo>
                  <a:lnTo>
                    <a:pt x="0" y="207"/>
                  </a:lnTo>
                  <a:lnTo>
                    <a:pt x="0" y="193"/>
                  </a:lnTo>
                  <a:lnTo>
                    <a:pt x="2" y="183"/>
                  </a:lnTo>
                  <a:lnTo>
                    <a:pt x="4" y="175"/>
                  </a:lnTo>
                  <a:lnTo>
                    <a:pt x="10" y="169"/>
                  </a:lnTo>
                  <a:lnTo>
                    <a:pt x="16" y="165"/>
                  </a:lnTo>
                  <a:lnTo>
                    <a:pt x="23" y="163"/>
                  </a:lnTo>
                  <a:lnTo>
                    <a:pt x="31" y="161"/>
                  </a:lnTo>
                  <a:lnTo>
                    <a:pt x="40" y="160"/>
                  </a:lnTo>
                  <a:lnTo>
                    <a:pt x="50" y="159"/>
                  </a:lnTo>
                  <a:lnTo>
                    <a:pt x="59" y="157"/>
                  </a:lnTo>
                  <a:lnTo>
                    <a:pt x="68" y="156"/>
                  </a:lnTo>
                  <a:lnTo>
                    <a:pt x="76" y="155"/>
                  </a:lnTo>
                  <a:lnTo>
                    <a:pt x="84" y="151"/>
                  </a:lnTo>
                  <a:lnTo>
                    <a:pt x="91" y="147"/>
                  </a:lnTo>
                  <a:lnTo>
                    <a:pt x="96" y="140"/>
                  </a:lnTo>
                  <a:lnTo>
                    <a:pt x="100" y="132"/>
                  </a:lnTo>
                  <a:lnTo>
                    <a:pt x="103" y="120"/>
                  </a:lnTo>
                  <a:lnTo>
                    <a:pt x="108" y="99"/>
                  </a:lnTo>
                  <a:lnTo>
                    <a:pt x="114" y="80"/>
                  </a:lnTo>
                  <a:lnTo>
                    <a:pt x="122" y="64"/>
                  </a:lnTo>
                  <a:lnTo>
                    <a:pt x="130" y="49"/>
                  </a:lnTo>
                  <a:lnTo>
                    <a:pt x="140" y="36"/>
                  </a:lnTo>
                  <a:lnTo>
                    <a:pt x="151" y="23"/>
                  </a:lnTo>
                  <a:lnTo>
                    <a:pt x="162" y="12"/>
                  </a:lnTo>
                  <a:lnTo>
                    <a:pt x="175" y="0"/>
                  </a:lnTo>
                  <a:lnTo>
                    <a:pt x="187" y="7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7" name="Freeform 102"/>
            <p:cNvSpPr>
              <a:spLocks noChangeAspect="1"/>
            </p:cNvSpPr>
            <p:nvPr/>
          </p:nvSpPr>
          <p:spPr bwMode="auto">
            <a:xfrm>
              <a:off x="755" y="2633"/>
              <a:ext cx="127" cy="138"/>
            </a:xfrm>
            <a:custGeom>
              <a:avLst/>
              <a:gdLst>
                <a:gd name="T0" fmla="*/ 9 w 416"/>
                <a:gd name="T1" fmla="*/ 118 h 452"/>
                <a:gd name="T2" fmla="*/ 13 w 416"/>
                <a:gd name="T3" fmla="*/ 168 h 452"/>
                <a:gd name="T4" fmla="*/ 24 w 416"/>
                <a:gd name="T5" fmla="*/ 218 h 452"/>
                <a:gd name="T6" fmla="*/ 37 w 416"/>
                <a:gd name="T7" fmla="*/ 236 h 452"/>
                <a:gd name="T8" fmla="*/ 67 w 416"/>
                <a:gd name="T9" fmla="*/ 262 h 452"/>
                <a:gd name="T10" fmla="*/ 91 w 416"/>
                <a:gd name="T11" fmla="*/ 294 h 452"/>
                <a:gd name="T12" fmla="*/ 96 w 416"/>
                <a:gd name="T13" fmla="*/ 320 h 452"/>
                <a:gd name="T14" fmla="*/ 96 w 416"/>
                <a:gd name="T15" fmla="*/ 334 h 452"/>
                <a:gd name="T16" fmla="*/ 101 w 416"/>
                <a:gd name="T17" fmla="*/ 373 h 452"/>
                <a:gd name="T18" fmla="*/ 125 w 416"/>
                <a:gd name="T19" fmla="*/ 420 h 452"/>
                <a:gd name="T20" fmla="*/ 149 w 416"/>
                <a:gd name="T21" fmla="*/ 444 h 452"/>
                <a:gd name="T22" fmla="*/ 205 w 416"/>
                <a:gd name="T23" fmla="*/ 452 h 452"/>
                <a:gd name="T24" fmla="*/ 211 w 416"/>
                <a:gd name="T25" fmla="*/ 423 h 452"/>
                <a:gd name="T26" fmla="*/ 224 w 416"/>
                <a:gd name="T27" fmla="*/ 404 h 452"/>
                <a:gd name="T28" fmla="*/ 253 w 416"/>
                <a:gd name="T29" fmla="*/ 393 h 452"/>
                <a:gd name="T30" fmla="*/ 307 w 416"/>
                <a:gd name="T31" fmla="*/ 392 h 452"/>
                <a:gd name="T32" fmla="*/ 328 w 416"/>
                <a:gd name="T33" fmla="*/ 322 h 452"/>
                <a:gd name="T34" fmla="*/ 349 w 416"/>
                <a:gd name="T35" fmla="*/ 278 h 452"/>
                <a:gd name="T36" fmla="*/ 385 w 416"/>
                <a:gd name="T37" fmla="*/ 236 h 452"/>
                <a:gd name="T38" fmla="*/ 387 w 416"/>
                <a:gd name="T39" fmla="*/ 210 h 452"/>
                <a:gd name="T40" fmla="*/ 400 w 416"/>
                <a:gd name="T41" fmla="*/ 187 h 452"/>
                <a:gd name="T42" fmla="*/ 415 w 416"/>
                <a:gd name="T43" fmla="*/ 166 h 452"/>
                <a:gd name="T44" fmla="*/ 412 w 416"/>
                <a:gd name="T45" fmla="*/ 130 h 452"/>
                <a:gd name="T46" fmla="*/ 397 w 416"/>
                <a:gd name="T47" fmla="*/ 100 h 452"/>
                <a:gd name="T48" fmla="*/ 376 w 416"/>
                <a:gd name="T49" fmla="*/ 79 h 452"/>
                <a:gd name="T50" fmla="*/ 356 w 416"/>
                <a:gd name="T51" fmla="*/ 58 h 452"/>
                <a:gd name="T52" fmla="*/ 340 w 416"/>
                <a:gd name="T53" fmla="*/ 28 h 452"/>
                <a:gd name="T54" fmla="*/ 331 w 416"/>
                <a:gd name="T55" fmla="*/ 0 h 452"/>
                <a:gd name="T56" fmla="*/ 300 w 416"/>
                <a:gd name="T57" fmla="*/ 23 h 452"/>
                <a:gd name="T58" fmla="*/ 277 w 416"/>
                <a:gd name="T59" fmla="*/ 31 h 452"/>
                <a:gd name="T60" fmla="*/ 237 w 416"/>
                <a:gd name="T61" fmla="*/ 14 h 452"/>
                <a:gd name="T62" fmla="*/ 228 w 416"/>
                <a:gd name="T63" fmla="*/ 19 h 452"/>
                <a:gd name="T64" fmla="*/ 215 w 416"/>
                <a:gd name="T65" fmla="*/ 42 h 452"/>
                <a:gd name="T66" fmla="*/ 203 w 416"/>
                <a:gd name="T67" fmla="*/ 54 h 452"/>
                <a:gd name="T68" fmla="*/ 187 w 416"/>
                <a:gd name="T69" fmla="*/ 55 h 452"/>
                <a:gd name="T70" fmla="*/ 171 w 416"/>
                <a:gd name="T71" fmla="*/ 47 h 452"/>
                <a:gd name="T72" fmla="*/ 144 w 416"/>
                <a:gd name="T73" fmla="*/ 22 h 452"/>
                <a:gd name="T74" fmla="*/ 123 w 416"/>
                <a:gd name="T75" fmla="*/ 8 h 452"/>
                <a:gd name="T76" fmla="*/ 99 w 416"/>
                <a:gd name="T77" fmla="*/ 7 h 452"/>
                <a:gd name="T78" fmla="*/ 75 w 416"/>
                <a:gd name="T79" fmla="*/ 15 h 452"/>
                <a:gd name="T80" fmla="*/ 39 w 416"/>
                <a:gd name="T81" fmla="*/ 48 h 452"/>
                <a:gd name="T82" fmla="*/ 15 w 416"/>
                <a:gd name="T83" fmla="*/ 71 h 452"/>
                <a:gd name="T84" fmla="*/ 0 w 416"/>
                <a:gd name="T85" fmla="*/ 86 h 4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16"/>
                <a:gd name="T130" fmla="*/ 0 h 452"/>
                <a:gd name="T131" fmla="*/ 416 w 416"/>
                <a:gd name="T132" fmla="*/ 452 h 45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16" h="452">
                  <a:moveTo>
                    <a:pt x="0" y="86"/>
                  </a:moveTo>
                  <a:lnTo>
                    <a:pt x="5" y="102"/>
                  </a:lnTo>
                  <a:lnTo>
                    <a:pt x="9" y="118"/>
                  </a:lnTo>
                  <a:lnTo>
                    <a:pt x="11" y="135"/>
                  </a:lnTo>
                  <a:lnTo>
                    <a:pt x="12" y="151"/>
                  </a:lnTo>
                  <a:lnTo>
                    <a:pt x="13" y="168"/>
                  </a:lnTo>
                  <a:lnTo>
                    <a:pt x="15" y="186"/>
                  </a:lnTo>
                  <a:lnTo>
                    <a:pt x="19" y="202"/>
                  </a:lnTo>
                  <a:lnTo>
                    <a:pt x="24" y="218"/>
                  </a:lnTo>
                  <a:lnTo>
                    <a:pt x="28" y="224"/>
                  </a:lnTo>
                  <a:lnTo>
                    <a:pt x="32" y="230"/>
                  </a:lnTo>
                  <a:lnTo>
                    <a:pt x="37" y="236"/>
                  </a:lnTo>
                  <a:lnTo>
                    <a:pt x="43" y="242"/>
                  </a:lnTo>
                  <a:lnTo>
                    <a:pt x="55" y="252"/>
                  </a:lnTo>
                  <a:lnTo>
                    <a:pt x="67" y="262"/>
                  </a:lnTo>
                  <a:lnTo>
                    <a:pt x="79" y="274"/>
                  </a:lnTo>
                  <a:lnTo>
                    <a:pt x="88" y="286"/>
                  </a:lnTo>
                  <a:lnTo>
                    <a:pt x="91" y="294"/>
                  </a:lnTo>
                  <a:lnTo>
                    <a:pt x="93" y="302"/>
                  </a:lnTo>
                  <a:lnTo>
                    <a:pt x="96" y="311"/>
                  </a:lnTo>
                  <a:lnTo>
                    <a:pt x="96" y="320"/>
                  </a:lnTo>
                  <a:lnTo>
                    <a:pt x="96" y="331"/>
                  </a:lnTo>
                  <a:lnTo>
                    <a:pt x="96" y="332"/>
                  </a:lnTo>
                  <a:lnTo>
                    <a:pt x="96" y="334"/>
                  </a:lnTo>
                  <a:lnTo>
                    <a:pt x="96" y="344"/>
                  </a:lnTo>
                  <a:lnTo>
                    <a:pt x="97" y="359"/>
                  </a:lnTo>
                  <a:lnTo>
                    <a:pt x="101" y="373"/>
                  </a:lnTo>
                  <a:lnTo>
                    <a:pt x="108" y="389"/>
                  </a:lnTo>
                  <a:lnTo>
                    <a:pt x="116" y="405"/>
                  </a:lnTo>
                  <a:lnTo>
                    <a:pt x="125" y="420"/>
                  </a:lnTo>
                  <a:lnTo>
                    <a:pt x="137" y="433"/>
                  </a:lnTo>
                  <a:lnTo>
                    <a:pt x="143" y="439"/>
                  </a:lnTo>
                  <a:lnTo>
                    <a:pt x="149" y="444"/>
                  </a:lnTo>
                  <a:lnTo>
                    <a:pt x="156" y="448"/>
                  </a:lnTo>
                  <a:lnTo>
                    <a:pt x="163" y="452"/>
                  </a:lnTo>
                  <a:lnTo>
                    <a:pt x="205" y="452"/>
                  </a:lnTo>
                  <a:lnTo>
                    <a:pt x="205" y="441"/>
                  </a:lnTo>
                  <a:lnTo>
                    <a:pt x="207" y="431"/>
                  </a:lnTo>
                  <a:lnTo>
                    <a:pt x="211" y="423"/>
                  </a:lnTo>
                  <a:lnTo>
                    <a:pt x="213" y="415"/>
                  </a:lnTo>
                  <a:lnTo>
                    <a:pt x="219" y="409"/>
                  </a:lnTo>
                  <a:lnTo>
                    <a:pt x="224" y="404"/>
                  </a:lnTo>
                  <a:lnTo>
                    <a:pt x="231" y="400"/>
                  </a:lnTo>
                  <a:lnTo>
                    <a:pt x="237" y="397"/>
                  </a:lnTo>
                  <a:lnTo>
                    <a:pt x="253" y="393"/>
                  </a:lnTo>
                  <a:lnTo>
                    <a:pt x="271" y="392"/>
                  </a:lnTo>
                  <a:lnTo>
                    <a:pt x="289" y="392"/>
                  </a:lnTo>
                  <a:lnTo>
                    <a:pt x="307" y="392"/>
                  </a:lnTo>
                  <a:lnTo>
                    <a:pt x="315" y="364"/>
                  </a:lnTo>
                  <a:lnTo>
                    <a:pt x="321" y="342"/>
                  </a:lnTo>
                  <a:lnTo>
                    <a:pt x="328" y="322"/>
                  </a:lnTo>
                  <a:lnTo>
                    <a:pt x="335" y="306"/>
                  </a:lnTo>
                  <a:lnTo>
                    <a:pt x="345" y="284"/>
                  </a:lnTo>
                  <a:lnTo>
                    <a:pt x="349" y="278"/>
                  </a:lnTo>
                  <a:lnTo>
                    <a:pt x="385" y="218"/>
                  </a:lnTo>
                  <a:lnTo>
                    <a:pt x="385" y="231"/>
                  </a:lnTo>
                  <a:lnTo>
                    <a:pt x="385" y="236"/>
                  </a:lnTo>
                  <a:lnTo>
                    <a:pt x="385" y="231"/>
                  </a:lnTo>
                  <a:lnTo>
                    <a:pt x="385" y="218"/>
                  </a:lnTo>
                  <a:lnTo>
                    <a:pt x="387" y="210"/>
                  </a:lnTo>
                  <a:lnTo>
                    <a:pt x="391" y="202"/>
                  </a:lnTo>
                  <a:lnTo>
                    <a:pt x="395" y="195"/>
                  </a:lnTo>
                  <a:lnTo>
                    <a:pt x="400" y="187"/>
                  </a:lnTo>
                  <a:lnTo>
                    <a:pt x="407" y="180"/>
                  </a:lnTo>
                  <a:lnTo>
                    <a:pt x="411" y="174"/>
                  </a:lnTo>
                  <a:lnTo>
                    <a:pt x="415" y="166"/>
                  </a:lnTo>
                  <a:lnTo>
                    <a:pt x="416" y="158"/>
                  </a:lnTo>
                  <a:lnTo>
                    <a:pt x="415" y="143"/>
                  </a:lnTo>
                  <a:lnTo>
                    <a:pt x="412" y="130"/>
                  </a:lnTo>
                  <a:lnTo>
                    <a:pt x="408" y="119"/>
                  </a:lnTo>
                  <a:lnTo>
                    <a:pt x="403" y="110"/>
                  </a:lnTo>
                  <a:lnTo>
                    <a:pt x="397" y="100"/>
                  </a:lnTo>
                  <a:lnTo>
                    <a:pt x="391" y="94"/>
                  </a:lnTo>
                  <a:lnTo>
                    <a:pt x="384" y="86"/>
                  </a:lnTo>
                  <a:lnTo>
                    <a:pt x="376" y="79"/>
                  </a:lnTo>
                  <a:lnTo>
                    <a:pt x="369" y="72"/>
                  </a:lnTo>
                  <a:lnTo>
                    <a:pt x="363" y="66"/>
                  </a:lnTo>
                  <a:lnTo>
                    <a:pt x="356" y="58"/>
                  </a:lnTo>
                  <a:lnTo>
                    <a:pt x="349" y="50"/>
                  </a:lnTo>
                  <a:lnTo>
                    <a:pt x="344" y="39"/>
                  </a:lnTo>
                  <a:lnTo>
                    <a:pt x="340" y="28"/>
                  </a:lnTo>
                  <a:lnTo>
                    <a:pt x="339" y="15"/>
                  </a:lnTo>
                  <a:lnTo>
                    <a:pt x="337" y="0"/>
                  </a:lnTo>
                  <a:lnTo>
                    <a:pt x="331" y="0"/>
                  </a:lnTo>
                  <a:lnTo>
                    <a:pt x="323" y="8"/>
                  </a:lnTo>
                  <a:lnTo>
                    <a:pt x="308" y="18"/>
                  </a:lnTo>
                  <a:lnTo>
                    <a:pt x="300" y="23"/>
                  </a:lnTo>
                  <a:lnTo>
                    <a:pt x="292" y="27"/>
                  </a:lnTo>
                  <a:lnTo>
                    <a:pt x="284" y="30"/>
                  </a:lnTo>
                  <a:lnTo>
                    <a:pt x="277" y="31"/>
                  </a:lnTo>
                  <a:lnTo>
                    <a:pt x="259" y="22"/>
                  </a:lnTo>
                  <a:lnTo>
                    <a:pt x="241" y="12"/>
                  </a:lnTo>
                  <a:lnTo>
                    <a:pt x="237" y="14"/>
                  </a:lnTo>
                  <a:lnTo>
                    <a:pt x="233" y="15"/>
                  </a:lnTo>
                  <a:lnTo>
                    <a:pt x="231" y="16"/>
                  </a:lnTo>
                  <a:lnTo>
                    <a:pt x="228" y="19"/>
                  </a:lnTo>
                  <a:lnTo>
                    <a:pt x="223" y="26"/>
                  </a:lnTo>
                  <a:lnTo>
                    <a:pt x="219" y="34"/>
                  </a:lnTo>
                  <a:lnTo>
                    <a:pt x="215" y="42"/>
                  </a:lnTo>
                  <a:lnTo>
                    <a:pt x="209" y="48"/>
                  </a:lnTo>
                  <a:lnTo>
                    <a:pt x="207" y="51"/>
                  </a:lnTo>
                  <a:lnTo>
                    <a:pt x="203" y="54"/>
                  </a:lnTo>
                  <a:lnTo>
                    <a:pt x="197" y="55"/>
                  </a:lnTo>
                  <a:lnTo>
                    <a:pt x="192" y="55"/>
                  </a:lnTo>
                  <a:lnTo>
                    <a:pt x="187" y="55"/>
                  </a:lnTo>
                  <a:lnTo>
                    <a:pt x="180" y="52"/>
                  </a:lnTo>
                  <a:lnTo>
                    <a:pt x="175" y="51"/>
                  </a:lnTo>
                  <a:lnTo>
                    <a:pt x="171" y="47"/>
                  </a:lnTo>
                  <a:lnTo>
                    <a:pt x="161" y="40"/>
                  </a:lnTo>
                  <a:lnTo>
                    <a:pt x="153" y="31"/>
                  </a:lnTo>
                  <a:lnTo>
                    <a:pt x="144" y="22"/>
                  </a:lnTo>
                  <a:lnTo>
                    <a:pt x="135" y="15"/>
                  </a:lnTo>
                  <a:lnTo>
                    <a:pt x="128" y="11"/>
                  </a:lnTo>
                  <a:lnTo>
                    <a:pt x="123" y="8"/>
                  </a:lnTo>
                  <a:lnTo>
                    <a:pt x="116" y="7"/>
                  </a:lnTo>
                  <a:lnTo>
                    <a:pt x="108" y="7"/>
                  </a:lnTo>
                  <a:lnTo>
                    <a:pt x="99" y="7"/>
                  </a:lnTo>
                  <a:lnTo>
                    <a:pt x="89" y="10"/>
                  </a:lnTo>
                  <a:lnTo>
                    <a:pt x="81" y="12"/>
                  </a:lnTo>
                  <a:lnTo>
                    <a:pt x="75" y="15"/>
                  </a:lnTo>
                  <a:lnTo>
                    <a:pt x="61" y="24"/>
                  </a:lnTo>
                  <a:lnTo>
                    <a:pt x="49" y="36"/>
                  </a:lnTo>
                  <a:lnTo>
                    <a:pt x="39" y="48"/>
                  </a:lnTo>
                  <a:lnTo>
                    <a:pt x="27" y="60"/>
                  </a:lnTo>
                  <a:lnTo>
                    <a:pt x="21" y="66"/>
                  </a:lnTo>
                  <a:lnTo>
                    <a:pt x="15" y="71"/>
                  </a:lnTo>
                  <a:lnTo>
                    <a:pt x="8" y="75"/>
                  </a:lnTo>
                  <a:lnTo>
                    <a:pt x="0" y="79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8" name="Freeform 103"/>
            <p:cNvSpPr>
              <a:spLocks noChangeAspect="1"/>
            </p:cNvSpPr>
            <p:nvPr/>
          </p:nvSpPr>
          <p:spPr bwMode="auto">
            <a:xfrm>
              <a:off x="571" y="2782"/>
              <a:ext cx="153" cy="201"/>
            </a:xfrm>
            <a:custGeom>
              <a:avLst/>
              <a:gdLst>
                <a:gd name="T0" fmla="*/ 333 w 499"/>
                <a:gd name="T1" fmla="*/ 645 h 662"/>
                <a:gd name="T2" fmla="*/ 342 w 499"/>
                <a:gd name="T3" fmla="*/ 613 h 662"/>
                <a:gd name="T4" fmla="*/ 371 w 499"/>
                <a:gd name="T5" fmla="*/ 574 h 662"/>
                <a:gd name="T6" fmla="*/ 406 w 499"/>
                <a:gd name="T7" fmla="*/ 542 h 662"/>
                <a:gd name="T8" fmla="*/ 438 w 499"/>
                <a:gd name="T9" fmla="*/ 509 h 662"/>
                <a:gd name="T10" fmla="*/ 454 w 499"/>
                <a:gd name="T11" fmla="*/ 476 h 662"/>
                <a:gd name="T12" fmla="*/ 457 w 499"/>
                <a:gd name="T13" fmla="*/ 452 h 662"/>
                <a:gd name="T14" fmla="*/ 447 w 499"/>
                <a:gd name="T15" fmla="*/ 412 h 662"/>
                <a:gd name="T16" fmla="*/ 465 w 499"/>
                <a:gd name="T17" fmla="*/ 396 h 662"/>
                <a:gd name="T18" fmla="*/ 483 w 499"/>
                <a:gd name="T19" fmla="*/ 376 h 662"/>
                <a:gd name="T20" fmla="*/ 465 w 499"/>
                <a:gd name="T21" fmla="*/ 349 h 662"/>
                <a:gd name="T22" fmla="*/ 446 w 499"/>
                <a:gd name="T23" fmla="*/ 325 h 662"/>
                <a:gd name="T24" fmla="*/ 453 w 499"/>
                <a:gd name="T25" fmla="*/ 315 h 662"/>
                <a:gd name="T26" fmla="*/ 466 w 499"/>
                <a:gd name="T27" fmla="*/ 287 h 662"/>
                <a:gd name="T28" fmla="*/ 474 w 499"/>
                <a:gd name="T29" fmla="*/ 249 h 662"/>
                <a:gd name="T30" fmla="*/ 473 w 499"/>
                <a:gd name="T31" fmla="*/ 193 h 662"/>
                <a:gd name="T32" fmla="*/ 390 w 499"/>
                <a:gd name="T33" fmla="*/ 169 h 662"/>
                <a:gd name="T34" fmla="*/ 302 w 499"/>
                <a:gd name="T35" fmla="*/ 145 h 662"/>
                <a:gd name="T36" fmla="*/ 257 w 499"/>
                <a:gd name="T37" fmla="*/ 125 h 662"/>
                <a:gd name="T38" fmla="*/ 237 w 499"/>
                <a:gd name="T39" fmla="*/ 99 h 662"/>
                <a:gd name="T40" fmla="*/ 209 w 499"/>
                <a:gd name="T41" fmla="*/ 55 h 662"/>
                <a:gd name="T42" fmla="*/ 189 w 499"/>
                <a:gd name="T43" fmla="*/ 44 h 662"/>
                <a:gd name="T44" fmla="*/ 153 w 499"/>
                <a:gd name="T45" fmla="*/ 43 h 662"/>
                <a:gd name="T46" fmla="*/ 129 w 499"/>
                <a:gd name="T47" fmla="*/ 41 h 662"/>
                <a:gd name="T48" fmla="*/ 110 w 499"/>
                <a:gd name="T49" fmla="*/ 28 h 662"/>
                <a:gd name="T50" fmla="*/ 82 w 499"/>
                <a:gd name="T51" fmla="*/ 8 h 662"/>
                <a:gd name="T52" fmla="*/ 68 w 499"/>
                <a:gd name="T53" fmla="*/ 33 h 662"/>
                <a:gd name="T54" fmla="*/ 48 w 499"/>
                <a:gd name="T55" fmla="*/ 75 h 662"/>
                <a:gd name="T56" fmla="*/ 22 w 499"/>
                <a:gd name="T57" fmla="*/ 95 h 662"/>
                <a:gd name="T58" fmla="*/ 4 w 499"/>
                <a:gd name="T59" fmla="*/ 112 h 662"/>
                <a:gd name="T60" fmla="*/ 0 w 499"/>
                <a:gd name="T61" fmla="*/ 127 h 662"/>
                <a:gd name="T62" fmla="*/ 5 w 499"/>
                <a:gd name="T63" fmla="*/ 153 h 662"/>
                <a:gd name="T64" fmla="*/ 16 w 499"/>
                <a:gd name="T65" fmla="*/ 168 h 662"/>
                <a:gd name="T66" fmla="*/ 37 w 499"/>
                <a:gd name="T67" fmla="*/ 177 h 662"/>
                <a:gd name="T68" fmla="*/ 58 w 499"/>
                <a:gd name="T69" fmla="*/ 185 h 662"/>
                <a:gd name="T70" fmla="*/ 70 w 499"/>
                <a:gd name="T71" fmla="*/ 201 h 662"/>
                <a:gd name="T72" fmla="*/ 77 w 499"/>
                <a:gd name="T73" fmla="*/ 224 h 662"/>
                <a:gd name="T74" fmla="*/ 80 w 499"/>
                <a:gd name="T75" fmla="*/ 264 h 662"/>
                <a:gd name="T76" fmla="*/ 88 w 499"/>
                <a:gd name="T77" fmla="*/ 287 h 662"/>
                <a:gd name="T78" fmla="*/ 108 w 499"/>
                <a:gd name="T79" fmla="*/ 301 h 662"/>
                <a:gd name="T80" fmla="*/ 157 w 499"/>
                <a:gd name="T81" fmla="*/ 315 h 662"/>
                <a:gd name="T82" fmla="*/ 192 w 499"/>
                <a:gd name="T83" fmla="*/ 329 h 662"/>
                <a:gd name="T84" fmla="*/ 198 w 499"/>
                <a:gd name="T85" fmla="*/ 344 h 662"/>
                <a:gd name="T86" fmla="*/ 198 w 499"/>
                <a:gd name="T87" fmla="*/ 397 h 662"/>
                <a:gd name="T88" fmla="*/ 194 w 499"/>
                <a:gd name="T89" fmla="*/ 449 h 662"/>
                <a:gd name="T90" fmla="*/ 200 w 499"/>
                <a:gd name="T91" fmla="*/ 477 h 662"/>
                <a:gd name="T92" fmla="*/ 210 w 499"/>
                <a:gd name="T93" fmla="*/ 497 h 662"/>
                <a:gd name="T94" fmla="*/ 226 w 499"/>
                <a:gd name="T95" fmla="*/ 506 h 662"/>
                <a:gd name="T96" fmla="*/ 252 w 499"/>
                <a:gd name="T97" fmla="*/ 516 h 662"/>
                <a:gd name="T98" fmla="*/ 262 w 499"/>
                <a:gd name="T99" fmla="*/ 525 h 662"/>
                <a:gd name="T100" fmla="*/ 307 w 499"/>
                <a:gd name="T101" fmla="*/ 614 h 6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99"/>
                <a:gd name="T154" fmla="*/ 0 h 662"/>
                <a:gd name="T155" fmla="*/ 499 w 499"/>
                <a:gd name="T156" fmla="*/ 662 h 6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99" h="662">
                  <a:moveTo>
                    <a:pt x="331" y="662"/>
                  </a:moveTo>
                  <a:lnTo>
                    <a:pt x="331" y="653"/>
                  </a:lnTo>
                  <a:lnTo>
                    <a:pt x="333" y="645"/>
                  </a:lnTo>
                  <a:lnTo>
                    <a:pt x="334" y="636"/>
                  </a:lnTo>
                  <a:lnTo>
                    <a:pt x="337" y="628"/>
                  </a:lnTo>
                  <a:lnTo>
                    <a:pt x="342" y="613"/>
                  </a:lnTo>
                  <a:lnTo>
                    <a:pt x="350" y="600"/>
                  </a:lnTo>
                  <a:lnTo>
                    <a:pt x="361" y="586"/>
                  </a:lnTo>
                  <a:lnTo>
                    <a:pt x="371" y="574"/>
                  </a:lnTo>
                  <a:lnTo>
                    <a:pt x="382" y="564"/>
                  </a:lnTo>
                  <a:lnTo>
                    <a:pt x="394" y="553"/>
                  </a:lnTo>
                  <a:lnTo>
                    <a:pt x="406" y="542"/>
                  </a:lnTo>
                  <a:lnTo>
                    <a:pt x="417" y="532"/>
                  </a:lnTo>
                  <a:lnTo>
                    <a:pt x="427" y="520"/>
                  </a:lnTo>
                  <a:lnTo>
                    <a:pt x="438" y="509"/>
                  </a:lnTo>
                  <a:lnTo>
                    <a:pt x="446" y="496"/>
                  </a:lnTo>
                  <a:lnTo>
                    <a:pt x="451" y="482"/>
                  </a:lnTo>
                  <a:lnTo>
                    <a:pt x="454" y="476"/>
                  </a:lnTo>
                  <a:lnTo>
                    <a:pt x="455" y="468"/>
                  </a:lnTo>
                  <a:lnTo>
                    <a:pt x="457" y="460"/>
                  </a:lnTo>
                  <a:lnTo>
                    <a:pt x="457" y="452"/>
                  </a:lnTo>
                  <a:lnTo>
                    <a:pt x="451" y="432"/>
                  </a:lnTo>
                  <a:lnTo>
                    <a:pt x="445" y="416"/>
                  </a:lnTo>
                  <a:lnTo>
                    <a:pt x="447" y="412"/>
                  </a:lnTo>
                  <a:lnTo>
                    <a:pt x="451" y="407"/>
                  </a:lnTo>
                  <a:lnTo>
                    <a:pt x="457" y="401"/>
                  </a:lnTo>
                  <a:lnTo>
                    <a:pt x="465" y="396"/>
                  </a:lnTo>
                  <a:lnTo>
                    <a:pt x="471" y="391"/>
                  </a:lnTo>
                  <a:lnTo>
                    <a:pt x="478" y="384"/>
                  </a:lnTo>
                  <a:lnTo>
                    <a:pt x="483" y="376"/>
                  </a:lnTo>
                  <a:lnTo>
                    <a:pt x="487" y="368"/>
                  </a:lnTo>
                  <a:lnTo>
                    <a:pt x="478" y="363"/>
                  </a:lnTo>
                  <a:lnTo>
                    <a:pt x="465" y="349"/>
                  </a:lnTo>
                  <a:lnTo>
                    <a:pt x="451" y="337"/>
                  </a:lnTo>
                  <a:lnTo>
                    <a:pt x="445" y="332"/>
                  </a:lnTo>
                  <a:lnTo>
                    <a:pt x="446" y="325"/>
                  </a:lnTo>
                  <a:lnTo>
                    <a:pt x="447" y="321"/>
                  </a:lnTo>
                  <a:lnTo>
                    <a:pt x="450" y="317"/>
                  </a:lnTo>
                  <a:lnTo>
                    <a:pt x="453" y="315"/>
                  </a:lnTo>
                  <a:lnTo>
                    <a:pt x="461" y="309"/>
                  </a:lnTo>
                  <a:lnTo>
                    <a:pt x="470" y="301"/>
                  </a:lnTo>
                  <a:lnTo>
                    <a:pt x="466" y="287"/>
                  </a:lnTo>
                  <a:lnTo>
                    <a:pt x="463" y="272"/>
                  </a:lnTo>
                  <a:lnTo>
                    <a:pt x="466" y="264"/>
                  </a:lnTo>
                  <a:lnTo>
                    <a:pt x="474" y="249"/>
                  </a:lnTo>
                  <a:lnTo>
                    <a:pt x="486" y="231"/>
                  </a:lnTo>
                  <a:lnTo>
                    <a:pt x="499" y="205"/>
                  </a:lnTo>
                  <a:lnTo>
                    <a:pt x="473" y="193"/>
                  </a:lnTo>
                  <a:lnTo>
                    <a:pt x="445" y="184"/>
                  </a:lnTo>
                  <a:lnTo>
                    <a:pt x="418" y="176"/>
                  </a:lnTo>
                  <a:lnTo>
                    <a:pt x="390" y="169"/>
                  </a:lnTo>
                  <a:lnTo>
                    <a:pt x="361" y="163"/>
                  </a:lnTo>
                  <a:lnTo>
                    <a:pt x="331" y="155"/>
                  </a:lnTo>
                  <a:lnTo>
                    <a:pt x="302" y="145"/>
                  </a:lnTo>
                  <a:lnTo>
                    <a:pt x="270" y="133"/>
                  </a:lnTo>
                  <a:lnTo>
                    <a:pt x="264" y="129"/>
                  </a:lnTo>
                  <a:lnTo>
                    <a:pt x="257" y="125"/>
                  </a:lnTo>
                  <a:lnTo>
                    <a:pt x="252" y="120"/>
                  </a:lnTo>
                  <a:lnTo>
                    <a:pt x="246" y="113"/>
                  </a:lnTo>
                  <a:lnTo>
                    <a:pt x="237" y="99"/>
                  </a:lnTo>
                  <a:lnTo>
                    <a:pt x="228" y="83"/>
                  </a:lnTo>
                  <a:lnTo>
                    <a:pt x="220" y="68"/>
                  </a:lnTo>
                  <a:lnTo>
                    <a:pt x="209" y="55"/>
                  </a:lnTo>
                  <a:lnTo>
                    <a:pt x="204" y="49"/>
                  </a:lnTo>
                  <a:lnTo>
                    <a:pt x="197" y="47"/>
                  </a:lnTo>
                  <a:lnTo>
                    <a:pt x="189" y="44"/>
                  </a:lnTo>
                  <a:lnTo>
                    <a:pt x="181" y="43"/>
                  </a:lnTo>
                  <a:lnTo>
                    <a:pt x="165" y="43"/>
                  </a:lnTo>
                  <a:lnTo>
                    <a:pt x="153" y="43"/>
                  </a:lnTo>
                  <a:lnTo>
                    <a:pt x="144" y="43"/>
                  </a:lnTo>
                  <a:lnTo>
                    <a:pt x="138" y="43"/>
                  </a:lnTo>
                  <a:lnTo>
                    <a:pt x="129" y="41"/>
                  </a:lnTo>
                  <a:lnTo>
                    <a:pt x="121" y="39"/>
                  </a:lnTo>
                  <a:lnTo>
                    <a:pt x="114" y="35"/>
                  </a:lnTo>
                  <a:lnTo>
                    <a:pt x="110" y="28"/>
                  </a:lnTo>
                  <a:lnTo>
                    <a:pt x="101" y="15"/>
                  </a:lnTo>
                  <a:lnTo>
                    <a:pt x="90" y="0"/>
                  </a:lnTo>
                  <a:lnTo>
                    <a:pt x="82" y="8"/>
                  </a:lnTo>
                  <a:lnTo>
                    <a:pt x="76" y="16"/>
                  </a:lnTo>
                  <a:lnTo>
                    <a:pt x="72" y="24"/>
                  </a:lnTo>
                  <a:lnTo>
                    <a:pt x="68" y="33"/>
                  </a:lnTo>
                  <a:lnTo>
                    <a:pt x="61" y="51"/>
                  </a:lnTo>
                  <a:lnTo>
                    <a:pt x="54" y="67"/>
                  </a:lnTo>
                  <a:lnTo>
                    <a:pt x="48" y="75"/>
                  </a:lnTo>
                  <a:lnTo>
                    <a:pt x="41" y="83"/>
                  </a:lnTo>
                  <a:lnTo>
                    <a:pt x="32" y="88"/>
                  </a:lnTo>
                  <a:lnTo>
                    <a:pt x="22" y="95"/>
                  </a:lnTo>
                  <a:lnTo>
                    <a:pt x="14" y="101"/>
                  </a:lnTo>
                  <a:lnTo>
                    <a:pt x="6" y="108"/>
                  </a:lnTo>
                  <a:lnTo>
                    <a:pt x="4" y="112"/>
                  </a:lnTo>
                  <a:lnTo>
                    <a:pt x="1" y="117"/>
                  </a:lnTo>
                  <a:lnTo>
                    <a:pt x="0" y="121"/>
                  </a:lnTo>
                  <a:lnTo>
                    <a:pt x="0" y="127"/>
                  </a:lnTo>
                  <a:lnTo>
                    <a:pt x="1" y="137"/>
                  </a:lnTo>
                  <a:lnTo>
                    <a:pt x="2" y="147"/>
                  </a:lnTo>
                  <a:lnTo>
                    <a:pt x="5" y="153"/>
                  </a:lnTo>
                  <a:lnTo>
                    <a:pt x="8" y="159"/>
                  </a:lnTo>
                  <a:lnTo>
                    <a:pt x="12" y="164"/>
                  </a:lnTo>
                  <a:lnTo>
                    <a:pt x="16" y="168"/>
                  </a:lnTo>
                  <a:lnTo>
                    <a:pt x="21" y="171"/>
                  </a:lnTo>
                  <a:lnTo>
                    <a:pt x="26" y="173"/>
                  </a:lnTo>
                  <a:lnTo>
                    <a:pt x="37" y="177"/>
                  </a:lnTo>
                  <a:lnTo>
                    <a:pt x="48" y="181"/>
                  </a:lnTo>
                  <a:lnTo>
                    <a:pt x="53" y="183"/>
                  </a:lnTo>
                  <a:lnTo>
                    <a:pt x="58" y="185"/>
                  </a:lnTo>
                  <a:lnTo>
                    <a:pt x="62" y="189"/>
                  </a:lnTo>
                  <a:lnTo>
                    <a:pt x="66" y="193"/>
                  </a:lnTo>
                  <a:lnTo>
                    <a:pt x="70" y="201"/>
                  </a:lnTo>
                  <a:lnTo>
                    <a:pt x="73" y="209"/>
                  </a:lnTo>
                  <a:lnTo>
                    <a:pt x="76" y="216"/>
                  </a:lnTo>
                  <a:lnTo>
                    <a:pt x="77" y="224"/>
                  </a:lnTo>
                  <a:lnTo>
                    <a:pt x="78" y="237"/>
                  </a:lnTo>
                  <a:lnTo>
                    <a:pt x="78" y="251"/>
                  </a:lnTo>
                  <a:lnTo>
                    <a:pt x="80" y="264"/>
                  </a:lnTo>
                  <a:lnTo>
                    <a:pt x="82" y="276"/>
                  </a:lnTo>
                  <a:lnTo>
                    <a:pt x="84" y="281"/>
                  </a:lnTo>
                  <a:lnTo>
                    <a:pt x="88" y="287"/>
                  </a:lnTo>
                  <a:lnTo>
                    <a:pt x="92" y="291"/>
                  </a:lnTo>
                  <a:lnTo>
                    <a:pt x="96" y="296"/>
                  </a:lnTo>
                  <a:lnTo>
                    <a:pt x="108" y="301"/>
                  </a:lnTo>
                  <a:lnTo>
                    <a:pt x="122" y="307"/>
                  </a:lnTo>
                  <a:lnTo>
                    <a:pt x="140" y="311"/>
                  </a:lnTo>
                  <a:lnTo>
                    <a:pt x="157" y="315"/>
                  </a:lnTo>
                  <a:lnTo>
                    <a:pt x="173" y="320"/>
                  </a:lnTo>
                  <a:lnTo>
                    <a:pt x="186" y="327"/>
                  </a:lnTo>
                  <a:lnTo>
                    <a:pt x="192" y="329"/>
                  </a:lnTo>
                  <a:lnTo>
                    <a:pt x="196" y="333"/>
                  </a:lnTo>
                  <a:lnTo>
                    <a:pt x="198" y="339"/>
                  </a:lnTo>
                  <a:lnTo>
                    <a:pt x="198" y="344"/>
                  </a:lnTo>
                  <a:lnTo>
                    <a:pt x="198" y="360"/>
                  </a:lnTo>
                  <a:lnTo>
                    <a:pt x="198" y="379"/>
                  </a:lnTo>
                  <a:lnTo>
                    <a:pt x="198" y="397"/>
                  </a:lnTo>
                  <a:lnTo>
                    <a:pt x="198" y="411"/>
                  </a:lnTo>
                  <a:lnTo>
                    <a:pt x="197" y="431"/>
                  </a:lnTo>
                  <a:lnTo>
                    <a:pt x="194" y="449"/>
                  </a:lnTo>
                  <a:lnTo>
                    <a:pt x="194" y="458"/>
                  </a:lnTo>
                  <a:lnTo>
                    <a:pt x="196" y="468"/>
                  </a:lnTo>
                  <a:lnTo>
                    <a:pt x="200" y="477"/>
                  </a:lnTo>
                  <a:lnTo>
                    <a:pt x="205" y="488"/>
                  </a:lnTo>
                  <a:lnTo>
                    <a:pt x="208" y="493"/>
                  </a:lnTo>
                  <a:lnTo>
                    <a:pt x="210" y="497"/>
                  </a:lnTo>
                  <a:lnTo>
                    <a:pt x="213" y="501"/>
                  </a:lnTo>
                  <a:lnTo>
                    <a:pt x="217" y="504"/>
                  </a:lnTo>
                  <a:lnTo>
                    <a:pt x="226" y="506"/>
                  </a:lnTo>
                  <a:lnTo>
                    <a:pt x="234" y="509"/>
                  </a:lnTo>
                  <a:lnTo>
                    <a:pt x="244" y="512"/>
                  </a:lnTo>
                  <a:lnTo>
                    <a:pt x="252" y="516"/>
                  </a:lnTo>
                  <a:lnTo>
                    <a:pt x="256" y="518"/>
                  </a:lnTo>
                  <a:lnTo>
                    <a:pt x="260" y="521"/>
                  </a:lnTo>
                  <a:lnTo>
                    <a:pt x="262" y="525"/>
                  </a:lnTo>
                  <a:lnTo>
                    <a:pt x="265" y="530"/>
                  </a:lnTo>
                  <a:lnTo>
                    <a:pt x="285" y="572"/>
                  </a:lnTo>
                  <a:lnTo>
                    <a:pt x="307" y="614"/>
                  </a:lnTo>
                  <a:lnTo>
                    <a:pt x="323" y="649"/>
                  </a:lnTo>
                  <a:lnTo>
                    <a:pt x="331" y="662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19" name="Freeform 104"/>
            <p:cNvSpPr>
              <a:spLocks noChangeAspect="1"/>
            </p:cNvSpPr>
            <p:nvPr/>
          </p:nvSpPr>
          <p:spPr bwMode="auto">
            <a:xfrm>
              <a:off x="575" y="2695"/>
              <a:ext cx="162" cy="150"/>
            </a:xfrm>
            <a:custGeom>
              <a:avLst/>
              <a:gdLst>
                <a:gd name="T0" fmla="*/ 513 w 530"/>
                <a:gd name="T1" fmla="*/ 390 h 493"/>
                <a:gd name="T2" fmla="*/ 526 w 530"/>
                <a:gd name="T3" fmla="*/ 415 h 493"/>
                <a:gd name="T4" fmla="*/ 526 w 530"/>
                <a:gd name="T5" fmla="*/ 437 h 493"/>
                <a:gd name="T6" fmla="*/ 507 w 530"/>
                <a:gd name="T7" fmla="*/ 474 h 493"/>
                <a:gd name="T8" fmla="*/ 435 w 530"/>
                <a:gd name="T9" fmla="*/ 471 h 493"/>
                <a:gd name="T10" fmla="*/ 349 w 530"/>
                <a:gd name="T11" fmla="*/ 446 h 493"/>
                <a:gd name="T12" fmla="*/ 258 w 530"/>
                <a:gd name="T13" fmla="*/ 415 h 493"/>
                <a:gd name="T14" fmla="*/ 240 w 530"/>
                <a:gd name="T15" fmla="*/ 402 h 493"/>
                <a:gd name="T16" fmla="*/ 216 w 530"/>
                <a:gd name="T17" fmla="*/ 365 h 493"/>
                <a:gd name="T18" fmla="*/ 192 w 530"/>
                <a:gd name="T19" fmla="*/ 331 h 493"/>
                <a:gd name="T20" fmla="*/ 169 w 530"/>
                <a:gd name="T21" fmla="*/ 325 h 493"/>
                <a:gd name="T22" fmla="*/ 132 w 530"/>
                <a:gd name="T23" fmla="*/ 325 h 493"/>
                <a:gd name="T24" fmla="*/ 108 w 530"/>
                <a:gd name="T25" fmla="*/ 322 h 493"/>
                <a:gd name="T26" fmla="*/ 84 w 530"/>
                <a:gd name="T27" fmla="*/ 302 h 493"/>
                <a:gd name="T28" fmla="*/ 72 w 530"/>
                <a:gd name="T29" fmla="*/ 271 h 493"/>
                <a:gd name="T30" fmla="*/ 73 w 530"/>
                <a:gd name="T31" fmla="*/ 241 h 493"/>
                <a:gd name="T32" fmla="*/ 68 w 530"/>
                <a:gd name="T33" fmla="*/ 219 h 493"/>
                <a:gd name="T34" fmla="*/ 44 w 530"/>
                <a:gd name="T35" fmla="*/ 194 h 493"/>
                <a:gd name="T36" fmla="*/ 6 w 530"/>
                <a:gd name="T37" fmla="*/ 155 h 493"/>
                <a:gd name="T38" fmla="*/ 1 w 530"/>
                <a:gd name="T39" fmla="*/ 134 h 493"/>
                <a:gd name="T40" fmla="*/ 2 w 530"/>
                <a:gd name="T41" fmla="*/ 114 h 493"/>
                <a:gd name="T42" fmla="*/ 17 w 530"/>
                <a:gd name="T43" fmla="*/ 89 h 493"/>
                <a:gd name="T44" fmla="*/ 53 w 530"/>
                <a:gd name="T45" fmla="*/ 56 h 493"/>
                <a:gd name="T46" fmla="*/ 80 w 530"/>
                <a:gd name="T47" fmla="*/ 45 h 493"/>
                <a:gd name="T48" fmla="*/ 96 w 530"/>
                <a:gd name="T49" fmla="*/ 60 h 493"/>
                <a:gd name="T50" fmla="*/ 106 w 530"/>
                <a:gd name="T51" fmla="*/ 56 h 493"/>
                <a:gd name="T52" fmla="*/ 124 w 530"/>
                <a:gd name="T53" fmla="*/ 37 h 493"/>
                <a:gd name="T54" fmla="*/ 148 w 530"/>
                <a:gd name="T55" fmla="*/ 8 h 493"/>
                <a:gd name="T56" fmla="*/ 158 w 530"/>
                <a:gd name="T57" fmla="*/ 4 h 493"/>
                <a:gd name="T58" fmla="*/ 169 w 530"/>
                <a:gd name="T59" fmla="*/ 10 h 493"/>
                <a:gd name="T60" fmla="*/ 217 w 530"/>
                <a:gd name="T61" fmla="*/ 5 h 493"/>
                <a:gd name="T62" fmla="*/ 266 w 530"/>
                <a:gd name="T63" fmla="*/ 0 h 493"/>
                <a:gd name="T64" fmla="*/ 299 w 530"/>
                <a:gd name="T65" fmla="*/ 8 h 493"/>
                <a:gd name="T66" fmla="*/ 321 w 530"/>
                <a:gd name="T67" fmla="*/ 22 h 493"/>
                <a:gd name="T68" fmla="*/ 334 w 530"/>
                <a:gd name="T69" fmla="*/ 45 h 493"/>
                <a:gd name="T70" fmla="*/ 345 w 530"/>
                <a:gd name="T71" fmla="*/ 85 h 493"/>
                <a:gd name="T72" fmla="*/ 351 w 530"/>
                <a:gd name="T73" fmla="*/ 112 h 493"/>
                <a:gd name="T74" fmla="*/ 369 w 530"/>
                <a:gd name="T75" fmla="*/ 118 h 493"/>
                <a:gd name="T76" fmla="*/ 405 w 530"/>
                <a:gd name="T77" fmla="*/ 130 h 493"/>
                <a:gd name="T78" fmla="*/ 418 w 530"/>
                <a:gd name="T79" fmla="*/ 140 h 493"/>
                <a:gd name="T80" fmla="*/ 431 w 530"/>
                <a:gd name="T81" fmla="*/ 173 h 493"/>
                <a:gd name="T82" fmla="*/ 443 w 530"/>
                <a:gd name="T83" fmla="*/ 231 h 493"/>
                <a:gd name="T84" fmla="*/ 453 w 530"/>
                <a:gd name="T85" fmla="*/ 286 h 493"/>
                <a:gd name="T86" fmla="*/ 469 w 530"/>
                <a:gd name="T87" fmla="*/ 325 h 493"/>
                <a:gd name="T88" fmla="*/ 499 w 530"/>
                <a:gd name="T89" fmla="*/ 361 h 49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0"/>
                <a:gd name="T136" fmla="*/ 0 h 493"/>
                <a:gd name="T137" fmla="*/ 530 w 530"/>
                <a:gd name="T138" fmla="*/ 493 h 49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0" h="493">
                  <a:moveTo>
                    <a:pt x="511" y="367"/>
                  </a:moveTo>
                  <a:lnTo>
                    <a:pt x="511" y="381"/>
                  </a:lnTo>
                  <a:lnTo>
                    <a:pt x="513" y="390"/>
                  </a:lnTo>
                  <a:lnTo>
                    <a:pt x="517" y="398"/>
                  </a:lnTo>
                  <a:lnTo>
                    <a:pt x="523" y="409"/>
                  </a:lnTo>
                  <a:lnTo>
                    <a:pt x="526" y="415"/>
                  </a:lnTo>
                  <a:lnTo>
                    <a:pt x="530" y="421"/>
                  </a:lnTo>
                  <a:lnTo>
                    <a:pt x="529" y="429"/>
                  </a:lnTo>
                  <a:lnTo>
                    <a:pt x="526" y="437"/>
                  </a:lnTo>
                  <a:lnTo>
                    <a:pt x="523" y="446"/>
                  </a:lnTo>
                  <a:lnTo>
                    <a:pt x="518" y="455"/>
                  </a:lnTo>
                  <a:lnTo>
                    <a:pt x="507" y="474"/>
                  </a:lnTo>
                  <a:lnTo>
                    <a:pt x="494" y="493"/>
                  </a:lnTo>
                  <a:lnTo>
                    <a:pt x="465" y="481"/>
                  </a:lnTo>
                  <a:lnTo>
                    <a:pt x="435" y="471"/>
                  </a:lnTo>
                  <a:lnTo>
                    <a:pt x="407" y="462"/>
                  </a:lnTo>
                  <a:lnTo>
                    <a:pt x="378" y="454"/>
                  </a:lnTo>
                  <a:lnTo>
                    <a:pt x="349" y="446"/>
                  </a:lnTo>
                  <a:lnTo>
                    <a:pt x="319" y="438"/>
                  </a:lnTo>
                  <a:lnTo>
                    <a:pt x="290" y="427"/>
                  </a:lnTo>
                  <a:lnTo>
                    <a:pt x="258" y="415"/>
                  </a:lnTo>
                  <a:lnTo>
                    <a:pt x="252" y="411"/>
                  </a:lnTo>
                  <a:lnTo>
                    <a:pt x="245" y="407"/>
                  </a:lnTo>
                  <a:lnTo>
                    <a:pt x="240" y="402"/>
                  </a:lnTo>
                  <a:lnTo>
                    <a:pt x="234" y="395"/>
                  </a:lnTo>
                  <a:lnTo>
                    <a:pt x="225" y="381"/>
                  </a:lnTo>
                  <a:lnTo>
                    <a:pt x="216" y="365"/>
                  </a:lnTo>
                  <a:lnTo>
                    <a:pt x="208" y="350"/>
                  </a:lnTo>
                  <a:lnTo>
                    <a:pt x="197" y="337"/>
                  </a:lnTo>
                  <a:lnTo>
                    <a:pt x="192" y="331"/>
                  </a:lnTo>
                  <a:lnTo>
                    <a:pt x="185" y="329"/>
                  </a:lnTo>
                  <a:lnTo>
                    <a:pt x="177" y="326"/>
                  </a:lnTo>
                  <a:lnTo>
                    <a:pt x="169" y="325"/>
                  </a:lnTo>
                  <a:lnTo>
                    <a:pt x="153" y="325"/>
                  </a:lnTo>
                  <a:lnTo>
                    <a:pt x="141" y="325"/>
                  </a:lnTo>
                  <a:lnTo>
                    <a:pt x="132" y="325"/>
                  </a:lnTo>
                  <a:lnTo>
                    <a:pt x="126" y="325"/>
                  </a:lnTo>
                  <a:lnTo>
                    <a:pt x="116" y="323"/>
                  </a:lnTo>
                  <a:lnTo>
                    <a:pt x="108" y="322"/>
                  </a:lnTo>
                  <a:lnTo>
                    <a:pt x="101" y="318"/>
                  </a:lnTo>
                  <a:lnTo>
                    <a:pt x="94" y="313"/>
                  </a:lnTo>
                  <a:lnTo>
                    <a:pt x="84" y="302"/>
                  </a:lnTo>
                  <a:lnTo>
                    <a:pt x="72" y="289"/>
                  </a:lnTo>
                  <a:lnTo>
                    <a:pt x="70" y="281"/>
                  </a:lnTo>
                  <a:lnTo>
                    <a:pt x="72" y="271"/>
                  </a:lnTo>
                  <a:lnTo>
                    <a:pt x="72" y="262"/>
                  </a:lnTo>
                  <a:lnTo>
                    <a:pt x="73" y="251"/>
                  </a:lnTo>
                  <a:lnTo>
                    <a:pt x="73" y="241"/>
                  </a:lnTo>
                  <a:lnTo>
                    <a:pt x="72" y="230"/>
                  </a:lnTo>
                  <a:lnTo>
                    <a:pt x="69" y="225"/>
                  </a:lnTo>
                  <a:lnTo>
                    <a:pt x="68" y="219"/>
                  </a:lnTo>
                  <a:lnTo>
                    <a:pt x="64" y="215"/>
                  </a:lnTo>
                  <a:lnTo>
                    <a:pt x="60" y="210"/>
                  </a:lnTo>
                  <a:lnTo>
                    <a:pt x="44" y="194"/>
                  </a:lnTo>
                  <a:lnTo>
                    <a:pt x="24" y="177"/>
                  </a:lnTo>
                  <a:lnTo>
                    <a:pt x="14" y="167"/>
                  </a:lnTo>
                  <a:lnTo>
                    <a:pt x="6" y="155"/>
                  </a:lnTo>
                  <a:lnTo>
                    <a:pt x="4" y="150"/>
                  </a:lnTo>
                  <a:lnTo>
                    <a:pt x="2" y="142"/>
                  </a:lnTo>
                  <a:lnTo>
                    <a:pt x="1" y="134"/>
                  </a:lnTo>
                  <a:lnTo>
                    <a:pt x="0" y="126"/>
                  </a:lnTo>
                  <a:lnTo>
                    <a:pt x="1" y="121"/>
                  </a:lnTo>
                  <a:lnTo>
                    <a:pt x="2" y="114"/>
                  </a:lnTo>
                  <a:lnTo>
                    <a:pt x="5" y="108"/>
                  </a:lnTo>
                  <a:lnTo>
                    <a:pt x="8" y="102"/>
                  </a:lnTo>
                  <a:lnTo>
                    <a:pt x="17" y="89"/>
                  </a:lnTo>
                  <a:lnTo>
                    <a:pt x="28" y="77"/>
                  </a:lnTo>
                  <a:lnTo>
                    <a:pt x="40" y="66"/>
                  </a:lnTo>
                  <a:lnTo>
                    <a:pt x="53" y="56"/>
                  </a:lnTo>
                  <a:lnTo>
                    <a:pt x="66" y="48"/>
                  </a:lnTo>
                  <a:lnTo>
                    <a:pt x="78" y="42"/>
                  </a:lnTo>
                  <a:lnTo>
                    <a:pt x="80" y="45"/>
                  </a:lnTo>
                  <a:lnTo>
                    <a:pt x="85" y="50"/>
                  </a:lnTo>
                  <a:lnTo>
                    <a:pt x="90" y="57"/>
                  </a:lnTo>
                  <a:lnTo>
                    <a:pt x="96" y="60"/>
                  </a:lnTo>
                  <a:lnTo>
                    <a:pt x="100" y="60"/>
                  </a:lnTo>
                  <a:lnTo>
                    <a:pt x="104" y="58"/>
                  </a:lnTo>
                  <a:lnTo>
                    <a:pt x="106" y="56"/>
                  </a:lnTo>
                  <a:lnTo>
                    <a:pt x="110" y="53"/>
                  </a:lnTo>
                  <a:lnTo>
                    <a:pt x="117" y="45"/>
                  </a:lnTo>
                  <a:lnTo>
                    <a:pt x="124" y="37"/>
                  </a:lnTo>
                  <a:lnTo>
                    <a:pt x="132" y="26"/>
                  </a:lnTo>
                  <a:lnTo>
                    <a:pt x="140" y="17"/>
                  </a:lnTo>
                  <a:lnTo>
                    <a:pt x="148" y="8"/>
                  </a:lnTo>
                  <a:lnTo>
                    <a:pt x="157" y="0"/>
                  </a:lnTo>
                  <a:lnTo>
                    <a:pt x="157" y="2"/>
                  </a:lnTo>
                  <a:lnTo>
                    <a:pt x="158" y="4"/>
                  </a:lnTo>
                  <a:lnTo>
                    <a:pt x="160" y="6"/>
                  </a:lnTo>
                  <a:lnTo>
                    <a:pt x="162" y="8"/>
                  </a:lnTo>
                  <a:lnTo>
                    <a:pt x="169" y="10"/>
                  </a:lnTo>
                  <a:lnTo>
                    <a:pt x="181" y="12"/>
                  </a:lnTo>
                  <a:lnTo>
                    <a:pt x="198" y="10"/>
                  </a:lnTo>
                  <a:lnTo>
                    <a:pt x="217" y="5"/>
                  </a:lnTo>
                  <a:lnTo>
                    <a:pt x="234" y="1"/>
                  </a:lnTo>
                  <a:lnTo>
                    <a:pt x="253" y="0"/>
                  </a:lnTo>
                  <a:lnTo>
                    <a:pt x="266" y="0"/>
                  </a:lnTo>
                  <a:lnTo>
                    <a:pt x="279" y="1"/>
                  </a:lnTo>
                  <a:lnTo>
                    <a:pt x="290" y="4"/>
                  </a:lnTo>
                  <a:lnTo>
                    <a:pt x="299" y="8"/>
                  </a:lnTo>
                  <a:lnTo>
                    <a:pt x="307" y="12"/>
                  </a:lnTo>
                  <a:lnTo>
                    <a:pt x="314" y="17"/>
                  </a:lnTo>
                  <a:lnTo>
                    <a:pt x="321" y="22"/>
                  </a:lnTo>
                  <a:lnTo>
                    <a:pt x="326" y="29"/>
                  </a:lnTo>
                  <a:lnTo>
                    <a:pt x="330" y="37"/>
                  </a:lnTo>
                  <a:lnTo>
                    <a:pt x="334" y="45"/>
                  </a:lnTo>
                  <a:lnTo>
                    <a:pt x="337" y="53"/>
                  </a:lnTo>
                  <a:lnTo>
                    <a:pt x="339" y="64"/>
                  </a:lnTo>
                  <a:lnTo>
                    <a:pt x="345" y="85"/>
                  </a:lnTo>
                  <a:lnTo>
                    <a:pt x="349" y="108"/>
                  </a:lnTo>
                  <a:lnTo>
                    <a:pt x="350" y="110"/>
                  </a:lnTo>
                  <a:lnTo>
                    <a:pt x="351" y="112"/>
                  </a:lnTo>
                  <a:lnTo>
                    <a:pt x="354" y="114"/>
                  </a:lnTo>
                  <a:lnTo>
                    <a:pt x="358" y="116"/>
                  </a:lnTo>
                  <a:lnTo>
                    <a:pt x="369" y="118"/>
                  </a:lnTo>
                  <a:lnTo>
                    <a:pt x="381" y="121"/>
                  </a:lnTo>
                  <a:lnTo>
                    <a:pt x="393" y="125"/>
                  </a:lnTo>
                  <a:lnTo>
                    <a:pt x="405" y="130"/>
                  </a:lnTo>
                  <a:lnTo>
                    <a:pt x="410" y="133"/>
                  </a:lnTo>
                  <a:lnTo>
                    <a:pt x="414" y="136"/>
                  </a:lnTo>
                  <a:lnTo>
                    <a:pt x="418" y="140"/>
                  </a:lnTo>
                  <a:lnTo>
                    <a:pt x="421" y="144"/>
                  </a:lnTo>
                  <a:lnTo>
                    <a:pt x="427" y="158"/>
                  </a:lnTo>
                  <a:lnTo>
                    <a:pt x="431" y="173"/>
                  </a:lnTo>
                  <a:lnTo>
                    <a:pt x="435" y="187"/>
                  </a:lnTo>
                  <a:lnTo>
                    <a:pt x="438" y="202"/>
                  </a:lnTo>
                  <a:lnTo>
                    <a:pt x="443" y="231"/>
                  </a:lnTo>
                  <a:lnTo>
                    <a:pt x="447" y="259"/>
                  </a:lnTo>
                  <a:lnTo>
                    <a:pt x="449" y="273"/>
                  </a:lnTo>
                  <a:lnTo>
                    <a:pt x="453" y="286"/>
                  </a:lnTo>
                  <a:lnTo>
                    <a:pt x="457" y="299"/>
                  </a:lnTo>
                  <a:lnTo>
                    <a:pt x="462" y="313"/>
                  </a:lnTo>
                  <a:lnTo>
                    <a:pt x="469" y="325"/>
                  </a:lnTo>
                  <a:lnTo>
                    <a:pt x="477" y="338"/>
                  </a:lnTo>
                  <a:lnTo>
                    <a:pt x="487" y="349"/>
                  </a:lnTo>
                  <a:lnTo>
                    <a:pt x="499" y="361"/>
                  </a:lnTo>
                  <a:lnTo>
                    <a:pt x="511" y="367"/>
                  </a:lnTo>
                  <a:close/>
                </a:path>
              </a:pathLst>
            </a:custGeom>
            <a:solidFill>
              <a:srgbClr val="FFFF99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20" name="Freeform 105"/>
            <p:cNvSpPr>
              <a:spLocks noChangeAspect="1"/>
            </p:cNvSpPr>
            <p:nvPr/>
          </p:nvSpPr>
          <p:spPr bwMode="auto">
            <a:xfrm>
              <a:off x="882" y="2578"/>
              <a:ext cx="35" cy="34"/>
            </a:xfrm>
            <a:custGeom>
              <a:avLst/>
              <a:gdLst>
                <a:gd name="T0" fmla="*/ 60 w 114"/>
                <a:gd name="T1" fmla="*/ 115 h 115"/>
                <a:gd name="T2" fmla="*/ 70 w 114"/>
                <a:gd name="T3" fmla="*/ 114 h 115"/>
                <a:gd name="T4" fmla="*/ 81 w 114"/>
                <a:gd name="T5" fmla="*/ 110 h 115"/>
                <a:gd name="T6" fmla="*/ 90 w 114"/>
                <a:gd name="T7" fmla="*/ 106 h 115"/>
                <a:gd name="T8" fmla="*/ 98 w 114"/>
                <a:gd name="T9" fmla="*/ 99 h 115"/>
                <a:gd name="T10" fmla="*/ 105 w 114"/>
                <a:gd name="T11" fmla="*/ 91 h 115"/>
                <a:gd name="T12" fmla="*/ 109 w 114"/>
                <a:gd name="T13" fmla="*/ 82 h 115"/>
                <a:gd name="T14" fmla="*/ 113 w 114"/>
                <a:gd name="T15" fmla="*/ 71 h 115"/>
                <a:gd name="T16" fmla="*/ 114 w 114"/>
                <a:gd name="T17" fmla="*/ 60 h 115"/>
                <a:gd name="T18" fmla="*/ 113 w 114"/>
                <a:gd name="T19" fmla="*/ 47 h 115"/>
                <a:gd name="T20" fmla="*/ 109 w 114"/>
                <a:gd name="T21" fmla="*/ 36 h 115"/>
                <a:gd name="T22" fmla="*/ 105 w 114"/>
                <a:gd name="T23" fmla="*/ 26 h 115"/>
                <a:gd name="T24" fmla="*/ 98 w 114"/>
                <a:gd name="T25" fmla="*/ 16 h 115"/>
                <a:gd name="T26" fmla="*/ 90 w 114"/>
                <a:gd name="T27" fmla="*/ 10 h 115"/>
                <a:gd name="T28" fmla="*/ 81 w 114"/>
                <a:gd name="T29" fmla="*/ 4 h 115"/>
                <a:gd name="T30" fmla="*/ 70 w 114"/>
                <a:gd name="T31" fmla="*/ 2 h 115"/>
                <a:gd name="T32" fmla="*/ 60 w 114"/>
                <a:gd name="T33" fmla="*/ 0 h 115"/>
                <a:gd name="T34" fmla="*/ 48 w 114"/>
                <a:gd name="T35" fmla="*/ 2 h 115"/>
                <a:gd name="T36" fmla="*/ 37 w 114"/>
                <a:gd name="T37" fmla="*/ 4 h 115"/>
                <a:gd name="T38" fmla="*/ 28 w 114"/>
                <a:gd name="T39" fmla="*/ 10 h 115"/>
                <a:gd name="T40" fmla="*/ 18 w 114"/>
                <a:gd name="T41" fmla="*/ 16 h 115"/>
                <a:gd name="T42" fmla="*/ 11 w 114"/>
                <a:gd name="T43" fmla="*/ 26 h 115"/>
                <a:gd name="T44" fmla="*/ 5 w 114"/>
                <a:gd name="T45" fmla="*/ 36 h 115"/>
                <a:gd name="T46" fmla="*/ 3 w 114"/>
                <a:gd name="T47" fmla="*/ 42 h 115"/>
                <a:gd name="T48" fmla="*/ 1 w 114"/>
                <a:gd name="T49" fmla="*/ 47 h 115"/>
                <a:gd name="T50" fmla="*/ 0 w 114"/>
                <a:gd name="T51" fmla="*/ 54 h 115"/>
                <a:gd name="T52" fmla="*/ 0 w 114"/>
                <a:gd name="T53" fmla="*/ 60 h 115"/>
                <a:gd name="T54" fmla="*/ 1 w 114"/>
                <a:gd name="T55" fmla="*/ 71 h 115"/>
                <a:gd name="T56" fmla="*/ 5 w 114"/>
                <a:gd name="T57" fmla="*/ 82 h 115"/>
                <a:gd name="T58" fmla="*/ 11 w 114"/>
                <a:gd name="T59" fmla="*/ 91 h 115"/>
                <a:gd name="T60" fmla="*/ 18 w 114"/>
                <a:gd name="T61" fmla="*/ 99 h 115"/>
                <a:gd name="T62" fmla="*/ 28 w 114"/>
                <a:gd name="T63" fmla="*/ 106 h 115"/>
                <a:gd name="T64" fmla="*/ 37 w 114"/>
                <a:gd name="T65" fmla="*/ 110 h 115"/>
                <a:gd name="T66" fmla="*/ 48 w 114"/>
                <a:gd name="T67" fmla="*/ 114 h 115"/>
                <a:gd name="T68" fmla="*/ 60 w 114"/>
                <a:gd name="T69" fmla="*/ 115 h 11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14"/>
                <a:gd name="T106" fmla="*/ 0 h 115"/>
                <a:gd name="T107" fmla="*/ 114 w 114"/>
                <a:gd name="T108" fmla="*/ 115 h 11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14" h="115">
                  <a:moveTo>
                    <a:pt x="60" y="115"/>
                  </a:moveTo>
                  <a:lnTo>
                    <a:pt x="70" y="114"/>
                  </a:lnTo>
                  <a:lnTo>
                    <a:pt x="81" y="110"/>
                  </a:lnTo>
                  <a:lnTo>
                    <a:pt x="90" y="106"/>
                  </a:lnTo>
                  <a:lnTo>
                    <a:pt x="98" y="99"/>
                  </a:lnTo>
                  <a:lnTo>
                    <a:pt x="105" y="91"/>
                  </a:lnTo>
                  <a:lnTo>
                    <a:pt x="109" y="82"/>
                  </a:lnTo>
                  <a:lnTo>
                    <a:pt x="113" y="71"/>
                  </a:lnTo>
                  <a:lnTo>
                    <a:pt x="114" y="60"/>
                  </a:lnTo>
                  <a:lnTo>
                    <a:pt x="113" y="47"/>
                  </a:lnTo>
                  <a:lnTo>
                    <a:pt x="109" y="36"/>
                  </a:lnTo>
                  <a:lnTo>
                    <a:pt x="105" y="26"/>
                  </a:lnTo>
                  <a:lnTo>
                    <a:pt x="98" y="16"/>
                  </a:lnTo>
                  <a:lnTo>
                    <a:pt x="90" y="10"/>
                  </a:lnTo>
                  <a:lnTo>
                    <a:pt x="81" y="4"/>
                  </a:lnTo>
                  <a:lnTo>
                    <a:pt x="70" y="2"/>
                  </a:lnTo>
                  <a:lnTo>
                    <a:pt x="60" y="0"/>
                  </a:lnTo>
                  <a:lnTo>
                    <a:pt x="48" y="2"/>
                  </a:lnTo>
                  <a:lnTo>
                    <a:pt x="37" y="4"/>
                  </a:lnTo>
                  <a:lnTo>
                    <a:pt x="28" y="10"/>
                  </a:lnTo>
                  <a:lnTo>
                    <a:pt x="18" y="16"/>
                  </a:lnTo>
                  <a:lnTo>
                    <a:pt x="11" y="26"/>
                  </a:lnTo>
                  <a:lnTo>
                    <a:pt x="5" y="36"/>
                  </a:lnTo>
                  <a:lnTo>
                    <a:pt x="3" y="42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71"/>
                  </a:lnTo>
                  <a:lnTo>
                    <a:pt x="5" y="82"/>
                  </a:lnTo>
                  <a:lnTo>
                    <a:pt x="11" y="91"/>
                  </a:lnTo>
                  <a:lnTo>
                    <a:pt x="18" y="99"/>
                  </a:lnTo>
                  <a:lnTo>
                    <a:pt x="28" y="106"/>
                  </a:lnTo>
                  <a:lnTo>
                    <a:pt x="37" y="110"/>
                  </a:lnTo>
                  <a:lnTo>
                    <a:pt x="48" y="114"/>
                  </a:lnTo>
                  <a:lnTo>
                    <a:pt x="60" y="115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21" name="Freeform 106"/>
            <p:cNvSpPr>
              <a:spLocks noChangeAspect="1"/>
            </p:cNvSpPr>
            <p:nvPr/>
          </p:nvSpPr>
          <p:spPr bwMode="auto">
            <a:xfrm>
              <a:off x="887" y="2581"/>
              <a:ext cx="26" cy="26"/>
            </a:xfrm>
            <a:custGeom>
              <a:avLst/>
              <a:gdLst>
                <a:gd name="T0" fmla="*/ 12 w 84"/>
                <a:gd name="T1" fmla="*/ 84 h 84"/>
                <a:gd name="T2" fmla="*/ 24 w 84"/>
                <a:gd name="T3" fmla="*/ 55 h 84"/>
                <a:gd name="T4" fmla="*/ 0 w 84"/>
                <a:gd name="T5" fmla="*/ 36 h 84"/>
                <a:gd name="T6" fmla="*/ 31 w 84"/>
                <a:gd name="T7" fmla="*/ 36 h 84"/>
                <a:gd name="T8" fmla="*/ 43 w 84"/>
                <a:gd name="T9" fmla="*/ 0 h 84"/>
                <a:gd name="T10" fmla="*/ 55 w 84"/>
                <a:gd name="T11" fmla="*/ 36 h 84"/>
                <a:gd name="T12" fmla="*/ 84 w 84"/>
                <a:gd name="T13" fmla="*/ 36 h 84"/>
                <a:gd name="T14" fmla="*/ 55 w 84"/>
                <a:gd name="T15" fmla="*/ 55 h 84"/>
                <a:gd name="T16" fmla="*/ 67 w 84"/>
                <a:gd name="T17" fmla="*/ 84 h 84"/>
                <a:gd name="T18" fmla="*/ 43 w 84"/>
                <a:gd name="T19" fmla="*/ 67 h 84"/>
                <a:gd name="T20" fmla="*/ 12 w 84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4"/>
                <a:gd name="T34" fmla="*/ 0 h 84"/>
                <a:gd name="T35" fmla="*/ 84 w 84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4" h="84">
                  <a:moveTo>
                    <a:pt x="12" y="84"/>
                  </a:moveTo>
                  <a:lnTo>
                    <a:pt x="24" y="55"/>
                  </a:lnTo>
                  <a:lnTo>
                    <a:pt x="0" y="36"/>
                  </a:lnTo>
                  <a:lnTo>
                    <a:pt x="31" y="36"/>
                  </a:lnTo>
                  <a:lnTo>
                    <a:pt x="43" y="0"/>
                  </a:lnTo>
                  <a:lnTo>
                    <a:pt x="55" y="36"/>
                  </a:lnTo>
                  <a:lnTo>
                    <a:pt x="84" y="36"/>
                  </a:lnTo>
                  <a:lnTo>
                    <a:pt x="55" y="55"/>
                  </a:lnTo>
                  <a:lnTo>
                    <a:pt x="67" y="84"/>
                  </a:lnTo>
                  <a:lnTo>
                    <a:pt x="43" y="67"/>
                  </a:lnTo>
                  <a:lnTo>
                    <a:pt x="12" y="84"/>
                  </a:lnTo>
                  <a:close/>
                </a:path>
              </a:pathLst>
            </a:custGeom>
            <a:solidFill>
              <a:srgbClr val="993300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grpSp>
        <p:nvGrpSpPr>
          <p:cNvPr id="117816" name="Group 107"/>
          <p:cNvGrpSpPr>
            <a:grpSpLocks/>
          </p:cNvGrpSpPr>
          <p:nvPr/>
        </p:nvGrpSpPr>
        <p:grpSpPr bwMode="auto">
          <a:xfrm>
            <a:off x="647700" y="1165225"/>
            <a:ext cx="4387850" cy="2001838"/>
            <a:chOff x="326" y="845"/>
            <a:chExt cx="2914" cy="1437"/>
          </a:xfrm>
        </p:grpSpPr>
        <p:sp>
          <p:nvSpPr>
            <p:cNvPr id="117883" name="Freeform 108"/>
            <p:cNvSpPr>
              <a:spLocks noChangeAspect="1"/>
            </p:cNvSpPr>
            <p:nvPr/>
          </p:nvSpPr>
          <p:spPr bwMode="auto">
            <a:xfrm>
              <a:off x="2720" y="845"/>
              <a:ext cx="520" cy="272"/>
            </a:xfrm>
            <a:custGeom>
              <a:avLst/>
              <a:gdLst>
                <a:gd name="T0" fmla="*/ 1100 w 1246"/>
                <a:gd name="T1" fmla="*/ 22 h 648"/>
                <a:gd name="T2" fmla="*/ 1065 w 1246"/>
                <a:gd name="T3" fmla="*/ 74 h 648"/>
                <a:gd name="T4" fmla="*/ 1038 w 1246"/>
                <a:gd name="T5" fmla="*/ 83 h 648"/>
                <a:gd name="T6" fmla="*/ 976 w 1246"/>
                <a:gd name="T7" fmla="*/ 77 h 648"/>
                <a:gd name="T8" fmla="*/ 902 w 1246"/>
                <a:gd name="T9" fmla="*/ 101 h 648"/>
                <a:gd name="T10" fmla="*/ 838 w 1246"/>
                <a:gd name="T11" fmla="*/ 101 h 648"/>
                <a:gd name="T12" fmla="*/ 754 w 1246"/>
                <a:gd name="T13" fmla="*/ 56 h 648"/>
                <a:gd name="T14" fmla="*/ 710 w 1246"/>
                <a:gd name="T15" fmla="*/ 75 h 648"/>
                <a:gd name="T16" fmla="*/ 495 w 1246"/>
                <a:gd name="T17" fmla="*/ 119 h 648"/>
                <a:gd name="T18" fmla="*/ 460 w 1246"/>
                <a:gd name="T19" fmla="*/ 146 h 648"/>
                <a:gd name="T20" fmla="*/ 445 w 1246"/>
                <a:gd name="T21" fmla="*/ 171 h 648"/>
                <a:gd name="T22" fmla="*/ 388 w 1246"/>
                <a:gd name="T23" fmla="*/ 163 h 648"/>
                <a:gd name="T24" fmla="*/ 349 w 1246"/>
                <a:gd name="T25" fmla="*/ 185 h 648"/>
                <a:gd name="T26" fmla="*/ 323 w 1246"/>
                <a:gd name="T27" fmla="*/ 166 h 648"/>
                <a:gd name="T28" fmla="*/ 327 w 1246"/>
                <a:gd name="T29" fmla="*/ 225 h 648"/>
                <a:gd name="T30" fmla="*/ 277 w 1246"/>
                <a:gd name="T31" fmla="*/ 233 h 648"/>
                <a:gd name="T32" fmla="*/ 299 w 1246"/>
                <a:gd name="T33" fmla="*/ 279 h 648"/>
                <a:gd name="T34" fmla="*/ 279 w 1246"/>
                <a:gd name="T35" fmla="*/ 291 h 648"/>
                <a:gd name="T36" fmla="*/ 235 w 1246"/>
                <a:gd name="T37" fmla="*/ 275 h 648"/>
                <a:gd name="T38" fmla="*/ 236 w 1246"/>
                <a:gd name="T39" fmla="*/ 322 h 648"/>
                <a:gd name="T40" fmla="*/ 215 w 1246"/>
                <a:gd name="T41" fmla="*/ 331 h 648"/>
                <a:gd name="T42" fmla="*/ 189 w 1246"/>
                <a:gd name="T43" fmla="*/ 334 h 648"/>
                <a:gd name="T44" fmla="*/ 176 w 1246"/>
                <a:gd name="T45" fmla="*/ 382 h 648"/>
                <a:gd name="T46" fmla="*/ 135 w 1246"/>
                <a:gd name="T47" fmla="*/ 378 h 648"/>
                <a:gd name="T48" fmla="*/ 79 w 1246"/>
                <a:gd name="T49" fmla="*/ 377 h 648"/>
                <a:gd name="T50" fmla="*/ 7 w 1246"/>
                <a:gd name="T51" fmla="*/ 414 h 648"/>
                <a:gd name="T52" fmla="*/ 3 w 1246"/>
                <a:gd name="T53" fmla="*/ 437 h 648"/>
                <a:gd name="T54" fmla="*/ 65 w 1246"/>
                <a:gd name="T55" fmla="*/ 483 h 648"/>
                <a:gd name="T56" fmla="*/ 41 w 1246"/>
                <a:gd name="T57" fmla="*/ 498 h 648"/>
                <a:gd name="T58" fmla="*/ 3 w 1246"/>
                <a:gd name="T59" fmla="*/ 509 h 648"/>
                <a:gd name="T60" fmla="*/ 1 w 1246"/>
                <a:gd name="T61" fmla="*/ 531 h 648"/>
                <a:gd name="T62" fmla="*/ 25 w 1246"/>
                <a:gd name="T63" fmla="*/ 545 h 648"/>
                <a:gd name="T64" fmla="*/ 61 w 1246"/>
                <a:gd name="T65" fmla="*/ 563 h 648"/>
                <a:gd name="T66" fmla="*/ 73 w 1246"/>
                <a:gd name="T67" fmla="*/ 617 h 648"/>
                <a:gd name="T68" fmla="*/ 111 w 1246"/>
                <a:gd name="T69" fmla="*/ 639 h 648"/>
                <a:gd name="T70" fmla="*/ 175 w 1246"/>
                <a:gd name="T71" fmla="*/ 647 h 648"/>
                <a:gd name="T72" fmla="*/ 189 w 1246"/>
                <a:gd name="T73" fmla="*/ 630 h 648"/>
                <a:gd name="T74" fmla="*/ 203 w 1246"/>
                <a:gd name="T75" fmla="*/ 569 h 648"/>
                <a:gd name="T76" fmla="*/ 241 w 1246"/>
                <a:gd name="T77" fmla="*/ 582 h 648"/>
                <a:gd name="T78" fmla="*/ 232 w 1246"/>
                <a:gd name="T79" fmla="*/ 533 h 648"/>
                <a:gd name="T80" fmla="*/ 248 w 1246"/>
                <a:gd name="T81" fmla="*/ 538 h 648"/>
                <a:gd name="T82" fmla="*/ 279 w 1246"/>
                <a:gd name="T83" fmla="*/ 551 h 648"/>
                <a:gd name="T84" fmla="*/ 295 w 1246"/>
                <a:gd name="T85" fmla="*/ 515 h 648"/>
                <a:gd name="T86" fmla="*/ 287 w 1246"/>
                <a:gd name="T87" fmla="*/ 483 h 648"/>
                <a:gd name="T88" fmla="*/ 309 w 1246"/>
                <a:gd name="T89" fmla="*/ 487 h 648"/>
                <a:gd name="T90" fmla="*/ 341 w 1246"/>
                <a:gd name="T91" fmla="*/ 490 h 648"/>
                <a:gd name="T92" fmla="*/ 388 w 1246"/>
                <a:gd name="T93" fmla="*/ 422 h 648"/>
                <a:gd name="T94" fmla="*/ 423 w 1246"/>
                <a:gd name="T95" fmla="*/ 421 h 648"/>
                <a:gd name="T96" fmla="*/ 449 w 1246"/>
                <a:gd name="T97" fmla="*/ 421 h 648"/>
                <a:gd name="T98" fmla="*/ 464 w 1246"/>
                <a:gd name="T99" fmla="*/ 397 h 648"/>
                <a:gd name="T100" fmla="*/ 537 w 1246"/>
                <a:gd name="T101" fmla="*/ 390 h 648"/>
                <a:gd name="T102" fmla="*/ 570 w 1246"/>
                <a:gd name="T103" fmla="*/ 365 h 648"/>
                <a:gd name="T104" fmla="*/ 582 w 1246"/>
                <a:gd name="T105" fmla="*/ 338 h 648"/>
                <a:gd name="T106" fmla="*/ 680 w 1246"/>
                <a:gd name="T107" fmla="*/ 302 h 648"/>
                <a:gd name="T108" fmla="*/ 849 w 1246"/>
                <a:gd name="T109" fmla="*/ 269 h 648"/>
                <a:gd name="T110" fmla="*/ 1148 w 1246"/>
                <a:gd name="T111" fmla="*/ 227 h 648"/>
                <a:gd name="T112" fmla="*/ 1217 w 1246"/>
                <a:gd name="T113" fmla="*/ 174 h 648"/>
                <a:gd name="T114" fmla="*/ 1245 w 1246"/>
                <a:gd name="T115" fmla="*/ 105 h 648"/>
                <a:gd name="T116" fmla="*/ 1244 w 1246"/>
                <a:gd name="T117" fmla="*/ 61 h 648"/>
                <a:gd name="T118" fmla="*/ 1208 w 1246"/>
                <a:gd name="T119" fmla="*/ 17 h 648"/>
                <a:gd name="T120" fmla="*/ 1154 w 1246"/>
                <a:gd name="T121" fmla="*/ 0 h 648"/>
                <a:gd name="T122" fmla="*/ 1126 w 1246"/>
                <a:gd name="T123" fmla="*/ 4 h 6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46"/>
                <a:gd name="T187" fmla="*/ 0 h 648"/>
                <a:gd name="T188" fmla="*/ 1246 w 1246"/>
                <a:gd name="T189" fmla="*/ 648 h 64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46" h="648">
                  <a:moveTo>
                    <a:pt x="1126" y="4"/>
                  </a:moveTo>
                  <a:lnTo>
                    <a:pt x="1118" y="8"/>
                  </a:lnTo>
                  <a:lnTo>
                    <a:pt x="1112" y="12"/>
                  </a:lnTo>
                  <a:lnTo>
                    <a:pt x="1105" y="17"/>
                  </a:lnTo>
                  <a:lnTo>
                    <a:pt x="1100" y="22"/>
                  </a:lnTo>
                  <a:lnTo>
                    <a:pt x="1090" y="36"/>
                  </a:lnTo>
                  <a:lnTo>
                    <a:pt x="1082" y="48"/>
                  </a:lnTo>
                  <a:lnTo>
                    <a:pt x="1076" y="60"/>
                  </a:lnTo>
                  <a:lnTo>
                    <a:pt x="1069" y="70"/>
                  </a:lnTo>
                  <a:lnTo>
                    <a:pt x="1065" y="74"/>
                  </a:lnTo>
                  <a:lnTo>
                    <a:pt x="1062" y="78"/>
                  </a:lnTo>
                  <a:lnTo>
                    <a:pt x="1058" y="81"/>
                  </a:lnTo>
                  <a:lnTo>
                    <a:pt x="1053" y="82"/>
                  </a:lnTo>
                  <a:lnTo>
                    <a:pt x="1046" y="83"/>
                  </a:lnTo>
                  <a:lnTo>
                    <a:pt x="1038" y="83"/>
                  </a:lnTo>
                  <a:lnTo>
                    <a:pt x="1030" y="82"/>
                  </a:lnTo>
                  <a:lnTo>
                    <a:pt x="1021" y="81"/>
                  </a:lnTo>
                  <a:lnTo>
                    <a:pt x="1005" y="78"/>
                  </a:lnTo>
                  <a:lnTo>
                    <a:pt x="993" y="75"/>
                  </a:lnTo>
                  <a:lnTo>
                    <a:pt x="976" y="77"/>
                  </a:lnTo>
                  <a:lnTo>
                    <a:pt x="960" y="81"/>
                  </a:lnTo>
                  <a:lnTo>
                    <a:pt x="945" y="86"/>
                  </a:lnTo>
                  <a:lnTo>
                    <a:pt x="930" y="91"/>
                  </a:lnTo>
                  <a:lnTo>
                    <a:pt x="917" y="97"/>
                  </a:lnTo>
                  <a:lnTo>
                    <a:pt x="902" y="101"/>
                  </a:lnTo>
                  <a:lnTo>
                    <a:pt x="888" y="105"/>
                  </a:lnTo>
                  <a:lnTo>
                    <a:pt x="873" y="106"/>
                  </a:lnTo>
                  <a:lnTo>
                    <a:pt x="861" y="105"/>
                  </a:lnTo>
                  <a:lnTo>
                    <a:pt x="849" y="103"/>
                  </a:lnTo>
                  <a:lnTo>
                    <a:pt x="838" y="101"/>
                  </a:lnTo>
                  <a:lnTo>
                    <a:pt x="829" y="97"/>
                  </a:lnTo>
                  <a:lnTo>
                    <a:pt x="810" y="87"/>
                  </a:lnTo>
                  <a:lnTo>
                    <a:pt x="792" y="75"/>
                  </a:lnTo>
                  <a:lnTo>
                    <a:pt x="773" y="65"/>
                  </a:lnTo>
                  <a:lnTo>
                    <a:pt x="754" y="56"/>
                  </a:lnTo>
                  <a:lnTo>
                    <a:pt x="744" y="52"/>
                  </a:lnTo>
                  <a:lnTo>
                    <a:pt x="733" y="49"/>
                  </a:lnTo>
                  <a:lnTo>
                    <a:pt x="722" y="46"/>
                  </a:lnTo>
                  <a:lnTo>
                    <a:pt x="710" y="46"/>
                  </a:lnTo>
                  <a:lnTo>
                    <a:pt x="710" y="75"/>
                  </a:lnTo>
                  <a:lnTo>
                    <a:pt x="572" y="75"/>
                  </a:lnTo>
                  <a:lnTo>
                    <a:pt x="542" y="90"/>
                  </a:lnTo>
                  <a:lnTo>
                    <a:pt x="519" y="105"/>
                  </a:lnTo>
                  <a:lnTo>
                    <a:pt x="507" y="113"/>
                  </a:lnTo>
                  <a:lnTo>
                    <a:pt x="495" y="119"/>
                  </a:lnTo>
                  <a:lnTo>
                    <a:pt x="483" y="125"/>
                  </a:lnTo>
                  <a:lnTo>
                    <a:pt x="469" y="130"/>
                  </a:lnTo>
                  <a:lnTo>
                    <a:pt x="465" y="134"/>
                  </a:lnTo>
                  <a:lnTo>
                    <a:pt x="463" y="139"/>
                  </a:lnTo>
                  <a:lnTo>
                    <a:pt x="460" y="146"/>
                  </a:lnTo>
                  <a:lnTo>
                    <a:pt x="457" y="154"/>
                  </a:lnTo>
                  <a:lnTo>
                    <a:pt x="453" y="161"/>
                  </a:lnTo>
                  <a:lnTo>
                    <a:pt x="451" y="166"/>
                  </a:lnTo>
                  <a:lnTo>
                    <a:pt x="448" y="169"/>
                  </a:lnTo>
                  <a:lnTo>
                    <a:pt x="445" y="171"/>
                  </a:lnTo>
                  <a:lnTo>
                    <a:pt x="443" y="171"/>
                  </a:lnTo>
                  <a:lnTo>
                    <a:pt x="440" y="173"/>
                  </a:lnTo>
                  <a:lnTo>
                    <a:pt x="419" y="161"/>
                  </a:lnTo>
                  <a:lnTo>
                    <a:pt x="404" y="149"/>
                  </a:lnTo>
                  <a:lnTo>
                    <a:pt x="388" y="163"/>
                  </a:lnTo>
                  <a:lnTo>
                    <a:pt x="376" y="173"/>
                  </a:lnTo>
                  <a:lnTo>
                    <a:pt x="371" y="177"/>
                  </a:lnTo>
                  <a:lnTo>
                    <a:pt x="364" y="179"/>
                  </a:lnTo>
                  <a:lnTo>
                    <a:pt x="357" y="182"/>
                  </a:lnTo>
                  <a:lnTo>
                    <a:pt x="349" y="185"/>
                  </a:lnTo>
                  <a:lnTo>
                    <a:pt x="347" y="177"/>
                  </a:lnTo>
                  <a:lnTo>
                    <a:pt x="344" y="171"/>
                  </a:lnTo>
                  <a:lnTo>
                    <a:pt x="340" y="169"/>
                  </a:lnTo>
                  <a:lnTo>
                    <a:pt x="335" y="166"/>
                  </a:lnTo>
                  <a:lnTo>
                    <a:pt x="323" y="166"/>
                  </a:lnTo>
                  <a:lnTo>
                    <a:pt x="307" y="166"/>
                  </a:lnTo>
                  <a:lnTo>
                    <a:pt x="307" y="209"/>
                  </a:lnTo>
                  <a:lnTo>
                    <a:pt x="315" y="213"/>
                  </a:lnTo>
                  <a:lnTo>
                    <a:pt x="321" y="218"/>
                  </a:lnTo>
                  <a:lnTo>
                    <a:pt x="327" y="225"/>
                  </a:lnTo>
                  <a:lnTo>
                    <a:pt x="331" y="233"/>
                  </a:lnTo>
                  <a:lnTo>
                    <a:pt x="317" y="233"/>
                  </a:lnTo>
                  <a:lnTo>
                    <a:pt x="304" y="233"/>
                  </a:lnTo>
                  <a:lnTo>
                    <a:pt x="291" y="233"/>
                  </a:lnTo>
                  <a:lnTo>
                    <a:pt x="277" y="233"/>
                  </a:lnTo>
                  <a:lnTo>
                    <a:pt x="280" y="243"/>
                  </a:lnTo>
                  <a:lnTo>
                    <a:pt x="283" y="251"/>
                  </a:lnTo>
                  <a:lnTo>
                    <a:pt x="285" y="259"/>
                  </a:lnTo>
                  <a:lnTo>
                    <a:pt x="289" y="266"/>
                  </a:lnTo>
                  <a:lnTo>
                    <a:pt x="299" y="279"/>
                  </a:lnTo>
                  <a:lnTo>
                    <a:pt x="307" y="299"/>
                  </a:lnTo>
                  <a:lnTo>
                    <a:pt x="299" y="298"/>
                  </a:lnTo>
                  <a:lnTo>
                    <a:pt x="291" y="297"/>
                  </a:lnTo>
                  <a:lnTo>
                    <a:pt x="284" y="294"/>
                  </a:lnTo>
                  <a:lnTo>
                    <a:pt x="279" y="291"/>
                  </a:lnTo>
                  <a:lnTo>
                    <a:pt x="275" y="287"/>
                  </a:lnTo>
                  <a:lnTo>
                    <a:pt x="271" y="283"/>
                  </a:lnTo>
                  <a:lnTo>
                    <a:pt x="267" y="279"/>
                  </a:lnTo>
                  <a:lnTo>
                    <a:pt x="265" y="275"/>
                  </a:lnTo>
                  <a:lnTo>
                    <a:pt x="235" y="275"/>
                  </a:lnTo>
                  <a:lnTo>
                    <a:pt x="236" y="293"/>
                  </a:lnTo>
                  <a:lnTo>
                    <a:pt x="237" y="306"/>
                  </a:lnTo>
                  <a:lnTo>
                    <a:pt x="237" y="311"/>
                  </a:lnTo>
                  <a:lnTo>
                    <a:pt x="237" y="317"/>
                  </a:lnTo>
                  <a:lnTo>
                    <a:pt x="236" y="322"/>
                  </a:lnTo>
                  <a:lnTo>
                    <a:pt x="235" y="329"/>
                  </a:lnTo>
                  <a:lnTo>
                    <a:pt x="229" y="330"/>
                  </a:lnTo>
                  <a:lnTo>
                    <a:pt x="225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08" y="330"/>
                  </a:lnTo>
                  <a:lnTo>
                    <a:pt x="204" y="329"/>
                  </a:lnTo>
                  <a:lnTo>
                    <a:pt x="199" y="330"/>
                  </a:lnTo>
                  <a:lnTo>
                    <a:pt x="193" y="331"/>
                  </a:lnTo>
                  <a:lnTo>
                    <a:pt x="189" y="334"/>
                  </a:lnTo>
                  <a:lnTo>
                    <a:pt x="187" y="337"/>
                  </a:lnTo>
                  <a:lnTo>
                    <a:pt x="181" y="346"/>
                  </a:lnTo>
                  <a:lnTo>
                    <a:pt x="180" y="357"/>
                  </a:lnTo>
                  <a:lnTo>
                    <a:pt x="179" y="369"/>
                  </a:lnTo>
                  <a:lnTo>
                    <a:pt x="176" y="382"/>
                  </a:lnTo>
                  <a:lnTo>
                    <a:pt x="173" y="395"/>
                  </a:lnTo>
                  <a:lnTo>
                    <a:pt x="168" y="407"/>
                  </a:lnTo>
                  <a:lnTo>
                    <a:pt x="155" y="394"/>
                  </a:lnTo>
                  <a:lnTo>
                    <a:pt x="141" y="382"/>
                  </a:lnTo>
                  <a:lnTo>
                    <a:pt x="135" y="378"/>
                  </a:lnTo>
                  <a:lnTo>
                    <a:pt x="128" y="374"/>
                  </a:lnTo>
                  <a:lnTo>
                    <a:pt x="121" y="371"/>
                  </a:lnTo>
                  <a:lnTo>
                    <a:pt x="115" y="371"/>
                  </a:lnTo>
                  <a:lnTo>
                    <a:pt x="97" y="373"/>
                  </a:lnTo>
                  <a:lnTo>
                    <a:pt x="79" y="377"/>
                  </a:lnTo>
                  <a:lnTo>
                    <a:pt x="60" y="382"/>
                  </a:lnTo>
                  <a:lnTo>
                    <a:pt x="41" y="390"/>
                  </a:lnTo>
                  <a:lnTo>
                    <a:pt x="25" y="399"/>
                  </a:lnTo>
                  <a:lnTo>
                    <a:pt x="12" y="409"/>
                  </a:lnTo>
                  <a:lnTo>
                    <a:pt x="7" y="414"/>
                  </a:lnTo>
                  <a:lnTo>
                    <a:pt x="3" y="421"/>
                  </a:lnTo>
                  <a:lnTo>
                    <a:pt x="0" y="426"/>
                  </a:lnTo>
                  <a:lnTo>
                    <a:pt x="0" y="431"/>
                  </a:lnTo>
                  <a:lnTo>
                    <a:pt x="0" y="434"/>
                  </a:lnTo>
                  <a:lnTo>
                    <a:pt x="3" y="437"/>
                  </a:lnTo>
                  <a:lnTo>
                    <a:pt x="7" y="441"/>
                  </a:lnTo>
                  <a:lnTo>
                    <a:pt x="11" y="445"/>
                  </a:lnTo>
                  <a:lnTo>
                    <a:pt x="23" y="454"/>
                  </a:lnTo>
                  <a:lnTo>
                    <a:pt x="37" y="465"/>
                  </a:lnTo>
                  <a:lnTo>
                    <a:pt x="65" y="483"/>
                  </a:lnTo>
                  <a:lnTo>
                    <a:pt x="84" y="498"/>
                  </a:lnTo>
                  <a:lnTo>
                    <a:pt x="69" y="498"/>
                  </a:lnTo>
                  <a:lnTo>
                    <a:pt x="56" y="498"/>
                  </a:lnTo>
                  <a:lnTo>
                    <a:pt x="45" y="498"/>
                  </a:lnTo>
                  <a:lnTo>
                    <a:pt x="41" y="498"/>
                  </a:lnTo>
                  <a:lnTo>
                    <a:pt x="31" y="497"/>
                  </a:lnTo>
                  <a:lnTo>
                    <a:pt x="16" y="498"/>
                  </a:lnTo>
                  <a:lnTo>
                    <a:pt x="9" y="501"/>
                  </a:lnTo>
                  <a:lnTo>
                    <a:pt x="4" y="505"/>
                  </a:lnTo>
                  <a:lnTo>
                    <a:pt x="3" y="509"/>
                  </a:lnTo>
                  <a:lnTo>
                    <a:pt x="1" y="511"/>
                  </a:lnTo>
                  <a:lnTo>
                    <a:pt x="0" y="517"/>
                  </a:lnTo>
                  <a:lnTo>
                    <a:pt x="0" y="522"/>
                  </a:lnTo>
                  <a:lnTo>
                    <a:pt x="0" y="527"/>
                  </a:lnTo>
                  <a:lnTo>
                    <a:pt x="1" y="531"/>
                  </a:lnTo>
                  <a:lnTo>
                    <a:pt x="3" y="534"/>
                  </a:lnTo>
                  <a:lnTo>
                    <a:pt x="5" y="538"/>
                  </a:lnTo>
                  <a:lnTo>
                    <a:pt x="11" y="541"/>
                  </a:lnTo>
                  <a:lnTo>
                    <a:pt x="17" y="543"/>
                  </a:lnTo>
                  <a:lnTo>
                    <a:pt x="25" y="545"/>
                  </a:lnTo>
                  <a:lnTo>
                    <a:pt x="33" y="546"/>
                  </a:lnTo>
                  <a:lnTo>
                    <a:pt x="40" y="549"/>
                  </a:lnTo>
                  <a:lnTo>
                    <a:pt x="48" y="551"/>
                  </a:lnTo>
                  <a:lnTo>
                    <a:pt x="56" y="557"/>
                  </a:lnTo>
                  <a:lnTo>
                    <a:pt x="61" y="563"/>
                  </a:lnTo>
                  <a:lnTo>
                    <a:pt x="64" y="570"/>
                  </a:lnTo>
                  <a:lnTo>
                    <a:pt x="67" y="578"/>
                  </a:lnTo>
                  <a:lnTo>
                    <a:pt x="69" y="594"/>
                  </a:lnTo>
                  <a:lnTo>
                    <a:pt x="72" y="613"/>
                  </a:lnTo>
                  <a:lnTo>
                    <a:pt x="73" y="617"/>
                  </a:lnTo>
                  <a:lnTo>
                    <a:pt x="76" y="621"/>
                  </a:lnTo>
                  <a:lnTo>
                    <a:pt x="80" y="625"/>
                  </a:lnTo>
                  <a:lnTo>
                    <a:pt x="85" y="627"/>
                  </a:lnTo>
                  <a:lnTo>
                    <a:pt x="97" y="634"/>
                  </a:lnTo>
                  <a:lnTo>
                    <a:pt x="111" y="639"/>
                  </a:lnTo>
                  <a:lnTo>
                    <a:pt x="127" y="643"/>
                  </a:lnTo>
                  <a:lnTo>
                    <a:pt x="141" y="646"/>
                  </a:lnTo>
                  <a:lnTo>
                    <a:pt x="156" y="647"/>
                  </a:lnTo>
                  <a:lnTo>
                    <a:pt x="168" y="648"/>
                  </a:lnTo>
                  <a:lnTo>
                    <a:pt x="175" y="647"/>
                  </a:lnTo>
                  <a:lnTo>
                    <a:pt x="180" y="646"/>
                  </a:lnTo>
                  <a:lnTo>
                    <a:pt x="184" y="643"/>
                  </a:lnTo>
                  <a:lnTo>
                    <a:pt x="187" y="639"/>
                  </a:lnTo>
                  <a:lnTo>
                    <a:pt x="188" y="635"/>
                  </a:lnTo>
                  <a:lnTo>
                    <a:pt x="189" y="630"/>
                  </a:lnTo>
                  <a:lnTo>
                    <a:pt x="191" y="623"/>
                  </a:lnTo>
                  <a:lnTo>
                    <a:pt x="191" y="617"/>
                  </a:lnTo>
                  <a:lnTo>
                    <a:pt x="189" y="590"/>
                  </a:lnTo>
                  <a:lnTo>
                    <a:pt x="187" y="563"/>
                  </a:lnTo>
                  <a:lnTo>
                    <a:pt x="203" y="569"/>
                  </a:lnTo>
                  <a:lnTo>
                    <a:pt x="216" y="575"/>
                  </a:lnTo>
                  <a:lnTo>
                    <a:pt x="221" y="578"/>
                  </a:lnTo>
                  <a:lnTo>
                    <a:pt x="228" y="579"/>
                  </a:lnTo>
                  <a:lnTo>
                    <a:pt x="235" y="582"/>
                  </a:lnTo>
                  <a:lnTo>
                    <a:pt x="241" y="582"/>
                  </a:lnTo>
                  <a:lnTo>
                    <a:pt x="241" y="571"/>
                  </a:lnTo>
                  <a:lnTo>
                    <a:pt x="240" y="561"/>
                  </a:lnTo>
                  <a:lnTo>
                    <a:pt x="237" y="550"/>
                  </a:lnTo>
                  <a:lnTo>
                    <a:pt x="235" y="541"/>
                  </a:lnTo>
                  <a:lnTo>
                    <a:pt x="232" y="533"/>
                  </a:lnTo>
                  <a:lnTo>
                    <a:pt x="229" y="525"/>
                  </a:lnTo>
                  <a:lnTo>
                    <a:pt x="228" y="517"/>
                  </a:lnTo>
                  <a:lnTo>
                    <a:pt x="228" y="510"/>
                  </a:lnTo>
                  <a:lnTo>
                    <a:pt x="237" y="523"/>
                  </a:lnTo>
                  <a:lnTo>
                    <a:pt x="248" y="538"/>
                  </a:lnTo>
                  <a:lnTo>
                    <a:pt x="253" y="543"/>
                  </a:lnTo>
                  <a:lnTo>
                    <a:pt x="259" y="547"/>
                  </a:lnTo>
                  <a:lnTo>
                    <a:pt x="264" y="551"/>
                  </a:lnTo>
                  <a:lnTo>
                    <a:pt x="271" y="551"/>
                  </a:lnTo>
                  <a:lnTo>
                    <a:pt x="279" y="551"/>
                  </a:lnTo>
                  <a:lnTo>
                    <a:pt x="285" y="547"/>
                  </a:lnTo>
                  <a:lnTo>
                    <a:pt x="289" y="543"/>
                  </a:lnTo>
                  <a:lnTo>
                    <a:pt x="292" y="538"/>
                  </a:lnTo>
                  <a:lnTo>
                    <a:pt x="295" y="526"/>
                  </a:lnTo>
                  <a:lnTo>
                    <a:pt x="295" y="515"/>
                  </a:lnTo>
                  <a:lnTo>
                    <a:pt x="295" y="506"/>
                  </a:lnTo>
                  <a:lnTo>
                    <a:pt x="292" y="498"/>
                  </a:lnTo>
                  <a:lnTo>
                    <a:pt x="291" y="491"/>
                  </a:lnTo>
                  <a:lnTo>
                    <a:pt x="288" y="487"/>
                  </a:lnTo>
                  <a:lnTo>
                    <a:pt x="287" y="483"/>
                  </a:lnTo>
                  <a:lnTo>
                    <a:pt x="287" y="478"/>
                  </a:lnTo>
                  <a:lnTo>
                    <a:pt x="289" y="474"/>
                  </a:lnTo>
                  <a:lnTo>
                    <a:pt x="295" y="467"/>
                  </a:lnTo>
                  <a:lnTo>
                    <a:pt x="301" y="477"/>
                  </a:lnTo>
                  <a:lnTo>
                    <a:pt x="309" y="487"/>
                  </a:lnTo>
                  <a:lnTo>
                    <a:pt x="319" y="494"/>
                  </a:lnTo>
                  <a:lnTo>
                    <a:pt x="325" y="498"/>
                  </a:lnTo>
                  <a:lnTo>
                    <a:pt x="331" y="497"/>
                  </a:lnTo>
                  <a:lnTo>
                    <a:pt x="336" y="494"/>
                  </a:lnTo>
                  <a:lnTo>
                    <a:pt x="341" y="490"/>
                  </a:lnTo>
                  <a:lnTo>
                    <a:pt x="348" y="485"/>
                  </a:lnTo>
                  <a:lnTo>
                    <a:pt x="359" y="470"/>
                  </a:lnTo>
                  <a:lnTo>
                    <a:pt x="369" y="454"/>
                  </a:lnTo>
                  <a:lnTo>
                    <a:pt x="379" y="437"/>
                  </a:lnTo>
                  <a:lnTo>
                    <a:pt x="388" y="422"/>
                  </a:lnTo>
                  <a:lnTo>
                    <a:pt x="396" y="409"/>
                  </a:lnTo>
                  <a:lnTo>
                    <a:pt x="404" y="401"/>
                  </a:lnTo>
                  <a:lnTo>
                    <a:pt x="412" y="410"/>
                  </a:lnTo>
                  <a:lnTo>
                    <a:pt x="419" y="418"/>
                  </a:lnTo>
                  <a:lnTo>
                    <a:pt x="423" y="421"/>
                  </a:lnTo>
                  <a:lnTo>
                    <a:pt x="428" y="423"/>
                  </a:lnTo>
                  <a:lnTo>
                    <a:pt x="433" y="425"/>
                  </a:lnTo>
                  <a:lnTo>
                    <a:pt x="440" y="425"/>
                  </a:lnTo>
                  <a:lnTo>
                    <a:pt x="445" y="423"/>
                  </a:lnTo>
                  <a:lnTo>
                    <a:pt x="449" y="421"/>
                  </a:lnTo>
                  <a:lnTo>
                    <a:pt x="452" y="415"/>
                  </a:lnTo>
                  <a:lnTo>
                    <a:pt x="455" y="410"/>
                  </a:lnTo>
                  <a:lnTo>
                    <a:pt x="457" y="405"/>
                  </a:lnTo>
                  <a:lnTo>
                    <a:pt x="460" y="399"/>
                  </a:lnTo>
                  <a:lnTo>
                    <a:pt x="464" y="397"/>
                  </a:lnTo>
                  <a:lnTo>
                    <a:pt x="469" y="395"/>
                  </a:lnTo>
                  <a:lnTo>
                    <a:pt x="485" y="395"/>
                  </a:lnTo>
                  <a:lnTo>
                    <a:pt x="511" y="394"/>
                  </a:lnTo>
                  <a:lnTo>
                    <a:pt x="524" y="393"/>
                  </a:lnTo>
                  <a:lnTo>
                    <a:pt x="537" y="390"/>
                  </a:lnTo>
                  <a:lnTo>
                    <a:pt x="549" y="387"/>
                  </a:lnTo>
                  <a:lnTo>
                    <a:pt x="560" y="383"/>
                  </a:lnTo>
                  <a:lnTo>
                    <a:pt x="565" y="378"/>
                  </a:lnTo>
                  <a:lnTo>
                    <a:pt x="569" y="371"/>
                  </a:lnTo>
                  <a:lnTo>
                    <a:pt x="570" y="365"/>
                  </a:lnTo>
                  <a:lnTo>
                    <a:pt x="573" y="357"/>
                  </a:lnTo>
                  <a:lnTo>
                    <a:pt x="574" y="350"/>
                  </a:lnTo>
                  <a:lnTo>
                    <a:pt x="577" y="343"/>
                  </a:lnTo>
                  <a:lnTo>
                    <a:pt x="580" y="341"/>
                  </a:lnTo>
                  <a:lnTo>
                    <a:pt x="582" y="338"/>
                  </a:lnTo>
                  <a:lnTo>
                    <a:pt x="585" y="337"/>
                  </a:lnTo>
                  <a:lnTo>
                    <a:pt x="590" y="335"/>
                  </a:lnTo>
                  <a:lnTo>
                    <a:pt x="622" y="321"/>
                  </a:lnTo>
                  <a:lnTo>
                    <a:pt x="652" y="310"/>
                  </a:lnTo>
                  <a:lnTo>
                    <a:pt x="680" y="302"/>
                  </a:lnTo>
                  <a:lnTo>
                    <a:pt x="708" y="295"/>
                  </a:lnTo>
                  <a:lnTo>
                    <a:pt x="738" y="289"/>
                  </a:lnTo>
                  <a:lnTo>
                    <a:pt x="770" y="283"/>
                  </a:lnTo>
                  <a:lnTo>
                    <a:pt x="806" y="277"/>
                  </a:lnTo>
                  <a:lnTo>
                    <a:pt x="849" y="269"/>
                  </a:lnTo>
                  <a:lnTo>
                    <a:pt x="1048" y="269"/>
                  </a:lnTo>
                  <a:lnTo>
                    <a:pt x="1080" y="255"/>
                  </a:lnTo>
                  <a:lnTo>
                    <a:pt x="1114" y="242"/>
                  </a:lnTo>
                  <a:lnTo>
                    <a:pt x="1132" y="235"/>
                  </a:lnTo>
                  <a:lnTo>
                    <a:pt x="1148" y="227"/>
                  </a:lnTo>
                  <a:lnTo>
                    <a:pt x="1164" y="218"/>
                  </a:lnTo>
                  <a:lnTo>
                    <a:pt x="1178" y="209"/>
                  </a:lnTo>
                  <a:lnTo>
                    <a:pt x="1193" y="199"/>
                  </a:lnTo>
                  <a:lnTo>
                    <a:pt x="1206" y="187"/>
                  </a:lnTo>
                  <a:lnTo>
                    <a:pt x="1217" y="174"/>
                  </a:lnTo>
                  <a:lnTo>
                    <a:pt x="1228" y="159"/>
                  </a:lnTo>
                  <a:lnTo>
                    <a:pt x="1236" y="143"/>
                  </a:lnTo>
                  <a:lnTo>
                    <a:pt x="1241" y="125"/>
                  </a:lnTo>
                  <a:lnTo>
                    <a:pt x="1244" y="115"/>
                  </a:lnTo>
                  <a:lnTo>
                    <a:pt x="1245" y="105"/>
                  </a:lnTo>
                  <a:lnTo>
                    <a:pt x="1246" y="94"/>
                  </a:lnTo>
                  <a:lnTo>
                    <a:pt x="1246" y="82"/>
                  </a:lnTo>
                  <a:lnTo>
                    <a:pt x="1246" y="74"/>
                  </a:lnTo>
                  <a:lnTo>
                    <a:pt x="1245" y="67"/>
                  </a:lnTo>
                  <a:lnTo>
                    <a:pt x="1244" y="61"/>
                  </a:lnTo>
                  <a:lnTo>
                    <a:pt x="1241" y="54"/>
                  </a:lnTo>
                  <a:lnTo>
                    <a:pt x="1236" y="42"/>
                  </a:lnTo>
                  <a:lnTo>
                    <a:pt x="1228" y="33"/>
                  </a:lnTo>
                  <a:lnTo>
                    <a:pt x="1218" y="24"/>
                  </a:lnTo>
                  <a:lnTo>
                    <a:pt x="1208" y="17"/>
                  </a:lnTo>
                  <a:lnTo>
                    <a:pt x="1197" y="12"/>
                  </a:lnTo>
                  <a:lnTo>
                    <a:pt x="1186" y="6"/>
                  </a:lnTo>
                  <a:lnTo>
                    <a:pt x="1174" y="4"/>
                  </a:lnTo>
                  <a:lnTo>
                    <a:pt x="1164" y="1"/>
                  </a:lnTo>
                  <a:lnTo>
                    <a:pt x="1154" y="0"/>
                  </a:lnTo>
                  <a:lnTo>
                    <a:pt x="1145" y="0"/>
                  </a:lnTo>
                  <a:lnTo>
                    <a:pt x="1137" y="0"/>
                  </a:lnTo>
                  <a:lnTo>
                    <a:pt x="1132" y="1"/>
                  </a:lnTo>
                  <a:lnTo>
                    <a:pt x="1128" y="2"/>
                  </a:lnTo>
                  <a:lnTo>
                    <a:pt x="1126" y="4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84" name="Freeform 109"/>
            <p:cNvSpPr>
              <a:spLocks noChangeAspect="1"/>
            </p:cNvSpPr>
            <p:nvPr/>
          </p:nvSpPr>
          <p:spPr bwMode="auto">
            <a:xfrm>
              <a:off x="326" y="1396"/>
              <a:ext cx="126" cy="150"/>
            </a:xfrm>
            <a:custGeom>
              <a:avLst/>
              <a:gdLst>
                <a:gd name="T0" fmla="*/ 303 w 303"/>
                <a:gd name="T1" fmla="*/ 240 h 361"/>
                <a:gd name="T2" fmla="*/ 303 w 303"/>
                <a:gd name="T3" fmla="*/ 254 h 361"/>
                <a:gd name="T4" fmla="*/ 300 w 303"/>
                <a:gd name="T5" fmla="*/ 266 h 361"/>
                <a:gd name="T6" fmla="*/ 296 w 303"/>
                <a:gd name="T7" fmla="*/ 277 h 361"/>
                <a:gd name="T8" fmla="*/ 291 w 303"/>
                <a:gd name="T9" fmla="*/ 286 h 361"/>
                <a:gd name="T10" fmla="*/ 284 w 303"/>
                <a:gd name="T11" fmla="*/ 294 h 361"/>
                <a:gd name="T12" fmla="*/ 277 w 303"/>
                <a:gd name="T13" fmla="*/ 301 h 361"/>
                <a:gd name="T14" fmla="*/ 269 w 303"/>
                <a:gd name="T15" fmla="*/ 308 h 361"/>
                <a:gd name="T16" fmla="*/ 260 w 303"/>
                <a:gd name="T17" fmla="*/ 313 h 361"/>
                <a:gd name="T18" fmla="*/ 243 w 303"/>
                <a:gd name="T19" fmla="*/ 322 h 361"/>
                <a:gd name="T20" fmla="*/ 224 w 303"/>
                <a:gd name="T21" fmla="*/ 330 h 361"/>
                <a:gd name="T22" fmla="*/ 216 w 303"/>
                <a:gd name="T23" fmla="*/ 334 h 361"/>
                <a:gd name="T24" fmla="*/ 208 w 303"/>
                <a:gd name="T25" fmla="*/ 338 h 361"/>
                <a:gd name="T26" fmla="*/ 201 w 303"/>
                <a:gd name="T27" fmla="*/ 344 h 361"/>
                <a:gd name="T28" fmla="*/ 195 w 303"/>
                <a:gd name="T29" fmla="*/ 349 h 361"/>
                <a:gd name="T30" fmla="*/ 183 w 303"/>
                <a:gd name="T31" fmla="*/ 361 h 361"/>
                <a:gd name="T32" fmla="*/ 163 w 303"/>
                <a:gd name="T33" fmla="*/ 329 h 361"/>
                <a:gd name="T34" fmla="*/ 142 w 303"/>
                <a:gd name="T35" fmla="*/ 297 h 361"/>
                <a:gd name="T36" fmla="*/ 118 w 303"/>
                <a:gd name="T37" fmla="*/ 265 h 361"/>
                <a:gd name="T38" fmla="*/ 94 w 303"/>
                <a:gd name="T39" fmla="*/ 232 h 361"/>
                <a:gd name="T40" fmla="*/ 70 w 303"/>
                <a:gd name="T41" fmla="*/ 197 h 361"/>
                <a:gd name="T42" fmla="*/ 47 w 303"/>
                <a:gd name="T43" fmla="*/ 161 h 361"/>
                <a:gd name="T44" fmla="*/ 36 w 303"/>
                <a:gd name="T45" fmla="*/ 142 h 361"/>
                <a:gd name="T46" fmla="*/ 26 w 303"/>
                <a:gd name="T47" fmla="*/ 124 h 361"/>
                <a:gd name="T48" fmla="*/ 16 w 303"/>
                <a:gd name="T49" fmla="*/ 104 h 361"/>
                <a:gd name="T50" fmla="*/ 8 w 303"/>
                <a:gd name="T51" fmla="*/ 84 h 361"/>
                <a:gd name="T52" fmla="*/ 4 w 303"/>
                <a:gd name="T53" fmla="*/ 73 h 361"/>
                <a:gd name="T54" fmla="*/ 2 w 303"/>
                <a:gd name="T55" fmla="*/ 64 h 361"/>
                <a:gd name="T56" fmla="*/ 0 w 303"/>
                <a:gd name="T57" fmla="*/ 56 h 361"/>
                <a:gd name="T58" fmla="*/ 0 w 303"/>
                <a:gd name="T59" fmla="*/ 49 h 361"/>
                <a:gd name="T60" fmla="*/ 2 w 303"/>
                <a:gd name="T61" fmla="*/ 44 h 361"/>
                <a:gd name="T62" fmla="*/ 3 w 303"/>
                <a:gd name="T63" fmla="*/ 38 h 361"/>
                <a:gd name="T64" fmla="*/ 6 w 303"/>
                <a:gd name="T65" fmla="*/ 34 h 361"/>
                <a:gd name="T66" fmla="*/ 10 w 303"/>
                <a:gd name="T67" fmla="*/ 32 h 361"/>
                <a:gd name="T68" fmla="*/ 28 w 303"/>
                <a:gd name="T69" fmla="*/ 22 h 361"/>
                <a:gd name="T70" fmla="*/ 51 w 303"/>
                <a:gd name="T71" fmla="*/ 12 h 361"/>
                <a:gd name="T72" fmla="*/ 62 w 303"/>
                <a:gd name="T73" fmla="*/ 5 h 361"/>
                <a:gd name="T74" fmla="*/ 70 w 303"/>
                <a:gd name="T75" fmla="*/ 2 h 361"/>
                <a:gd name="T76" fmla="*/ 78 w 303"/>
                <a:gd name="T77" fmla="*/ 0 h 361"/>
                <a:gd name="T78" fmla="*/ 86 w 303"/>
                <a:gd name="T79" fmla="*/ 0 h 361"/>
                <a:gd name="T80" fmla="*/ 92 w 303"/>
                <a:gd name="T81" fmla="*/ 1 h 361"/>
                <a:gd name="T82" fmla="*/ 99 w 303"/>
                <a:gd name="T83" fmla="*/ 4 h 361"/>
                <a:gd name="T84" fmla="*/ 106 w 303"/>
                <a:gd name="T85" fmla="*/ 6 h 361"/>
                <a:gd name="T86" fmla="*/ 112 w 303"/>
                <a:gd name="T87" fmla="*/ 10 h 361"/>
                <a:gd name="T88" fmla="*/ 128 w 303"/>
                <a:gd name="T89" fmla="*/ 18 h 361"/>
                <a:gd name="T90" fmla="*/ 151 w 303"/>
                <a:gd name="T91" fmla="*/ 26 h 361"/>
                <a:gd name="T92" fmla="*/ 164 w 303"/>
                <a:gd name="T93" fmla="*/ 30 h 361"/>
                <a:gd name="T94" fmla="*/ 180 w 303"/>
                <a:gd name="T95" fmla="*/ 33 h 361"/>
                <a:gd name="T96" fmla="*/ 197 w 303"/>
                <a:gd name="T97" fmla="*/ 34 h 361"/>
                <a:gd name="T98" fmla="*/ 219 w 303"/>
                <a:gd name="T99" fmla="*/ 36 h 361"/>
                <a:gd name="T100" fmla="*/ 223 w 303"/>
                <a:gd name="T101" fmla="*/ 41 h 361"/>
                <a:gd name="T102" fmla="*/ 231 w 303"/>
                <a:gd name="T103" fmla="*/ 56 h 361"/>
                <a:gd name="T104" fmla="*/ 244 w 303"/>
                <a:gd name="T105" fmla="*/ 78 h 361"/>
                <a:gd name="T106" fmla="*/ 261 w 303"/>
                <a:gd name="T107" fmla="*/ 108 h 361"/>
                <a:gd name="T108" fmla="*/ 275 w 303"/>
                <a:gd name="T109" fmla="*/ 136 h 361"/>
                <a:gd name="T110" fmla="*/ 287 w 303"/>
                <a:gd name="T111" fmla="*/ 168 h 361"/>
                <a:gd name="T112" fmla="*/ 292 w 303"/>
                <a:gd name="T113" fmla="*/ 184 h 361"/>
                <a:gd name="T114" fmla="*/ 297 w 303"/>
                <a:gd name="T115" fmla="*/ 202 h 361"/>
                <a:gd name="T116" fmla="*/ 300 w 303"/>
                <a:gd name="T117" fmla="*/ 221 h 361"/>
                <a:gd name="T118" fmla="*/ 303 w 303"/>
                <a:gd name="T119" fmla="*/ 240 h 36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03"/>
                <a:gd name="T181" fmla="*/ 0 h 361"/>
                <a:gd name="T182" fmla="*/ 303 w 303"/>
                <a:gd name="T183" fmla="*/ 361 h 36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03" h="361">
                  <a:moveTo>
                    <a:pt x="303" y="240"/>
                  </a:moveTo>
                  <a:lnTo>
                    <a:pt x="303" y="254"/>
                  </a:lnTo>
                  <a:lnTo>
                    <a:pt x="300" y="266"/>
                  </a:lnTo>
                  <a:lnTo>
                    <a:pt x="296" y="277"/>
                  </a:lnTo>
                  <a:lnTo>
                    <a:pt x="291" y="286"/>
                  </a:lnTo>
                  <a:lnTo>
                    <a:pt x="284" y="294"/>
                  </a:lnTo>
                  <a:lnTo>
                    <a:pt x="277" y="301"/>
                  </a:lnTo>
                  <a:lnTo>
                    <a:pt x="269" y="308"/>
                  </a:lnTo>
                  <a:lnTo>
                    <a:pt x="260" y="313"/>
                  </a:lnTo>
                  <a:lnTo>
                    <a:pt x="243" y="322"/>
                  </a:lnTo>
                  <a:lnTo>
                    <a:pt x="224" y="330"/>
                  </a:lnTo>
                  <a:lnTo>
                    <a:pt x="216" y="334"/>
                  </a:lnTo>
                  <a:lnTo>
                    <a:pt x="208" y="338"/>
                  </a:lnTo>
                  <a:lnTo>
                    <a:pt x="201" y="344"/>
                  </a:lnTo>
                  <a:lnTo>
                    <a:pt x="195" y="349"/>
                  </a:lnTo>
                  <a:lnTo>
                    <a:pt x="183" y="361"/>
                  </a:lnTo>
                  <a:lnTo>
                    <a:pt x="163" y="329"/>
                  </a:lnTo>
                  <a:lnTo>
                    <a:pt x="142" y="297"/>
                  </a:lnTo>
                  <a:lnTo>
                    <a:pt x="118" y="265"/>
                  </a:lnTo>
                  <a:lnTo>
                    <a:pt x="94" y="232"/>
                  </a:lnTo>
                  <a:lnTo>
                    <a:pt x="70" y="197"/>
                  </a:lnTo>
                  <a:lnTo>
                    <a:pt x="47" y="161"/>
                  </a:lnTo>
                  <a:lnTo>
                    <a:pt x="36" y="142"/>
                  </a:lnTo>
                  <a:lnTo>
                    <a:pt x="26" y="124"/>
                  </a:lnTo>
                  <a:lnTo>
                    <a:pt x="16" y="104"/>
                  </a:lnTo>
                  <a:lnTo>
                    <a:pt x="8" y="84"/>
                  </a:lnTo>
                  <a:lnTo>
                    <a:pt x="4" y="73"/>
                  </a:lnTo>
                  <a:lnTo>
                    <a:pt x="2" y="64"/>
                  </a:lnTo>
                  <a:lnTo>
                    <a:pt x="0" y="56"/>
                  </a:lnTo>
                  <a:lnTo>
                    <a:pt x="0" y="49"/>
                  </a:lnTo>
                  <a:lnTo>
                    <a:pt x="2" y="44"/>
                  </a:lnTo>
                  <a:lnTo>
                    <a:pt x="3" y="38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28" y="22"/>
                  </a:lnTo>
                  <a:lnTo>
                    <a:pt x="51" y="12"/>
                  </a:lnTo>
                  <a:lnTo>
                    <a:pt x="62" y="5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2" y="10"/>
                  </a:lnTo>
                  <a:lnTo>
                    <a:pt x="128" y="18"/>
                  </a:lnTo>
                  <a:lnTo>
                    <a:pt x="151" y="26"/>
                  </a:lnTo>
                  <a:lnTo>
                    <a:pt x="164" y="30"/>
                  </a:lnTo>
                  <a:lnTo>
                    <a:pt x="180" y="33"/>
                  </a:lnTo>
                  <a:lnTo>
                    <a:pt x="197" y="34"/>
                  </a:lnTo>
                  <a:lnTo>
                    <a:pt x="219" y="36"/>
                  </a:lnTo>
                  <a:lnTo>
                    <a:pt x="223" y="41"/>
                  </a:lnTo>
                  <a:lnTo>
                    <a:pt x="231" y="56"/>
                  </a:lnTo>
                  <a:lnTo>
                    <a:pt x="244" y="78"/>
                  </a:lnTo>
                  <a:lnTo>
                    <a:pt x="261" y="108"/>
                  </a:lnTo>
                  <a:lnTo>
                    <a:pt x="275" y="136"/>
                  </a:lnTo>
                  <a:lnTo>
                    <a:pt x="287" y="168"/>
                  </a:lnTo>
                  <a:lnTo>
                    <a:pt x="292" y="184"/>
                  </a:lnTo>
                  <a:lnTo>
                    <a:pt x="297" y="202"/>
                  </a:lnTo>
                  <a:lnTo>
                    <a:pt x="300" y="221"/>
                  </a:lnTo>
                  <a:lnTo>
                    <a:pt x="303" y="240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85" name="Freeform 110"/>
            <p:cNvSpPr>
              <a:spLocks noChangeAspect="1"/>
            </p:cNvSpPr>
            <p:nvPr/>
          </p:nvSpPr>
          <p:spPr bwMode="auto">
            <a:xfrm>
              <a:off x="1582" y="845"/>
              <a:ext cx="417" cy="546"/>
            </a:xfrm>
            <a:custGeom>
              <a:avLst/>
              <a:gdLst>
                <a:gd name="T0" fmla="*/ 156 w 1004"/>
                <a:gd name="T1" fmla="*/ 704 h 1313"/>
                <a:gd name="T2" fmla="*/ 170 w 1004"/>
                <a:gd name="T3" fmla="*/ 730 h 1313"/>
                <a:gd name="T4" fmla="*/ 225 w 1004"/>
                <a:gd name="T5" fmla="*/ 745 h 1313"/>
                <a:gd name="T6" fmla="*/ 263 w 1004"/>
                <a:gd name="T7" fmla="*/ 708 h 1313"/>
                <a:gd name="T8" fmla="*/ 283 w 1004"/>
                <a:gd name="T9" fmla="*/ 604 h 1313"/>
                <a:gd name="T10" fmla="*/ 295 w 1004"/>
                <a:gd name="T11" fmla="*/ 601 h 1313"/>
                <a:gd name="T12" fmla="*/ 331 w 1004"/>
                <a:gd name="T13" fmla="*/ 770 h 1313"/>
                <a:gd name="T14" fmla="*/ 366 w 1004"/>
                <a:gd name="T15" fmla="*/ 874 h 1313"/>
                <a:gd name="T16" fmla="*/ 423 w 1004"/>
                <a:gd name="T17" fmla="*/ 1050 h 1313"/>
                <a:gd name="T18" fmla="*/ 491 w 1004"/>
                <a:gd name="T19" fmla="*/ 1172 h 1313"/>
                <a:gd name="T20" fmla="*/ 553 w 1004"/>
                <a:gd name="T21" fmla="*/ 1239 h 1313"/>
                <a:gd name="T22" fmla="*/ 626 w 1004"/>
                <a:gd name="T23" fmla="*/ 1286 h 1313"/>
                <a:gd name="T24" fmla="*/ 710 w 1004"/>
                <a:gd name="T25" fmla="*/ 1310 h 1313"/>
                <a:gd name="T26" fmla="*/ 798 w 1004"/>
                <a:gd name="T27" fmla="*/ 1309 h 1313"/>
                <a:gd name="T28" fmla="*/ 874 w 1004"/>
                <a:gd name="T29" fmla="*/ 1285 h 1313"/>
                <a:gd name="T30" fmla="*/ 931 w 1004"/>
                <a:gd name="T31" fmla="*/ 1242 h 1313"/>
                <a:gd name="T32" fmla="*/ 973 w 1004"/>
                <a:gd name="T33" fmla="*/ 1184 h 1313"/>
                <a:gd name="T34" fmla="*/ 996 w 1004"/>
                <a:gd name="T35" fmla="*/ 1112 h 1313"/>
                <a:gd name="T36" fmla="*/ 1004 w 1004"/>
                <a:gd name="T37" fmla="*/ 1029 h 1313"/>
                <a:gd name="T38" fmla="*/ 986 w 1004"/>
                <a:gd name="T39" fmla="*/ 898 h 1313"/>
                <a:gd name="T40" fmla="*/ 934 w 1004"/>
                <a:gd name="T41" fmla="*/ 746 h 1313"/>
                <a:gd name="T42" fmla="*/ 918 w 1004"/>
                <a:gd name="T43" fmla="*/ 571 h 1313"/>
                <a:gd name="T44" fmla="*/ 881 w 1004"/>
                <a:gd name="T45" fmla="*/ 472 h 1313"/>
                <a:gd name="T46" fmla="*/ 846 w 1004"/>
                <a:gd name="T47" fmla="*/ 380 h 1313"/>
                <a:gd name="T48" fmla="*/ 725 w 1004"/>
                <a:gd name="T49" fmla="*/ 325 h 1313"/>
                <a:gd name="T50" fmla="*/ 682 w 1004"/>
                <a:gd name="T51" fmla="*/ 312 h 1313"/>
                <a:gd name="T52" fmla="*/ 739 w 1004"/>
                <a:gd name="T53" fmla="*/ 293 h 1313"/>
                <a:gd name="T54" fmla="*/ 774 w 1004"/>
                <a:gd name="T55" fmla="*/ 269 h 1313"/>
                <a:gd name="T56" fmla="*/ 746 w 1004"/>
                <a:gd name="T57" fmla="*/ 240 h 1313"/>
                <a:gd name="T58" fmla="*/ 746 w 1004"/>
                <a:gd name="T59" fmla="*/ 143 h 1313"/>
                <a:gd name="T60" fmla="*/ 758 w 1004"/>
                <a:gd name="T61" fmla="*/ 137 h 1313"/>
                <a:gd name="T62" fmla="*/ 815 w 1004"/>
                <a:gd name="T63" fmla="*/ 223 h 1313"/>
                <a:gd name="T64" fmla="*/ 837 w 1004"/>
                <a:gd name="T65" fmla="*/ 223 h 1313"/>
                <a:gd name="T66" fmla="*/ 810 w 1004"/>
                <a:gd name="T67" fmla="*/ 147 h 1313"/>
                <a:gd name="T68" fmla="*/ 778 w 1004"/>
                <a:gd name="T69" fmla="*/ 88 h 1313"/>
                <a:gd name="T70" fmla="*/ 723 w 1004"/>
                <a:gd name="T71" fmla="*/ 80 h 1313"/>
                <a:gd name="T72" fmla="*/ 685 w 1004"/>
                <a:gd name="T73" fmla="*/ 81 h 1313"/>
                <a:gd name="T74" fmla="*/ 609 w 1004"/>
                <a:gd name="T75" fmla="*/ 42 h 1313"/>
                <a:gd name="T76" fmla="*/ 541 w 1004"/>
                <a:gd name="T77" fmla="*/ 6 h 1313"/>
                <a:gd name="T78" fmla="*/ 398 w 1004"/>
                <a:gd name="T79" fmla="*/ 6 h 1313"/>
                <a:gd name="T80" fmla="*/ 343 w 1004"/>
                <a:gd name="T81" fmla="*/ 27 h 1313"/>
                <a:gd name="T82" fmla="*/ 305 w 1004"/>
                <a:gd name="T83" fmla="*/ 64 h 1313"/>
                <a:gd name="T84" fmla="*/ 281 w 1004"/>
                <a:gd name="T85" fmla="*/ 116 h 1313"/>
                <a:gd name="T86" fmla="*/ 270 w 1004"/>
                <a:gd name="T87" fmla="*/ 243 h 1313"/>
                <a:gd name="T88" fmla="*/ 262 w 1004"/>
                <a:gd name="T89" fmla="*/ 299 h 1313"/>
                <a:gd name="T90" fmla="*/ 235 w 1004"/>
                <a:gd name="T91" fmla="*/ 329 h 1313"/>
                <a:gd name="T92" fmla="*/ 125 w 1004"/>
                <a:gd name="T93" fmla="*/ 353 h 1313"/>
                <a:gd name="T94" fmla="*/ 45 w 1004"/>
                <a:gd name="T95" fmla="*/ 383 h 1313"/>
                <a:gd name="T96" fmla="*/ 0 w 1004"/>
                <a:gd name="T97" fmla="*/ 469 h 1313"/>
                <a:gd name="T98" fmla="*/ 92 w 1004"/>
                <a:gd name="T99" fmla="*/ 540 h 1313"/>
                <a:gd name="T100" fmla="*/ 149 w 1004"/>
                <a:gd name="T101" fmla="*/ 615 h 131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004"/>
                <a:gd name="T154" fmla="*/ 0 h 1313"/>
                <a:gd name="T155" fmla="*/ 1004 w 1004"/>
                <a:gd name="T156" fmla="*/ 1313 h 131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004" h="1313">
                  <a:moveTo>
                    <a:pt x="156" y="644"/>
                  </a:moveTo>
                  <a:lnTo>
                    <a:pt x="156" y="664"/>
                  </a:lnTo>
                  <a:lnTo>
                    <a:pt x="156" y="678"/>
                  </a:lnTo>
                  <a:lnTo>
                    <a:pt x="156" y="692"/>
                  </a:lnTo>
                  <a:lnTo>
                    <a:pt x="156" y="704"/>
                  </a:lnTo>
                  <a:lnTo>
                    <a:pt x="157" y="710"/>
                  </a:lnTo>
                  <a:lnTo>
                    <a:pt x="158" y="716"/>
                  </a:lnTo>
                  <a:lnTo>
                    <a:pt x="161" y="721"/>
                  </a:lnTo>
                  <a:lnTo>
                    <a:pt x="165" y="726"/>
                  </a:lnTo>
                  <a:lnTo>
                    <a:pt x="170" y="730"/>
                  </a:lnTo>
                  <a:lnTo>
                    <a:pt x="176" y="733"/>
                  </a:lnTo>
                  <a:lnTo>
                    <a:pt x="182" y="736"/>
                  </a:lnTo>
                  <a:lnTo>
                    <a:pt x="189" y="738"/>
                  </a:lnTo>
                  <a:lnTo>
                    <a:pt x="206" y="742"/>
                  </a:lnTo>
                  <a:lnTo>
                    <a:pt x="225" y="745"/>
                  </a:lnTo>
                  <a:lnTo>
                    <a:pt x="243" y="746"/>
                  </a:lnTo>
                  <a:lnTo>
                    <a:pt x="263" y="746"/>
                  </a:lnTo>
                  <a:lnTo>
                    <a:pt x="263" y="733"/>
                  </a:lnTo>
                  <a:lnTo>
                    <a:pt x="263" y="720"/>
                  </a:lnTo>
                  <a:lnTo>
                    <a:pt x="263" y="708"/>
                  </a:lnTo>
                  <a:lnTo>
                    <a:pt x="263" y="698"/>
                  </a:lnTo>
                  <a:lnTo>
                    <a:pt x="271" y="653"/>
                  </a:lnTo>
                  <a:lnTo>
                    <a:pt x="278" y="623"/>
                  </a:lnTo>
                  <a:lnTo>
                    <a:pt x="281" y="612"/>
                  </a:lnTo>
                  <a:lnTo>
                    <a:pt x="283" y="604"/>
                  </a:lnTo>
                  <a:lnTo>
                    <a:pt x="286" y="599"/>
                  </a:lnTo>
                  <a:lnTo>
                    <a:pt x="289" y="596"/>
                  </a:lnTo>
                  <a:lnTo>
                    <a:pt x="291" y="595"/>
                  </a:lnTo>
                  <a:lnTo>
                    <a:pt x="293" y="597"/>
                  </a:lnTo>
                  <a:lnTo>
                    <a:pt x="295" y="601"/>
                  </a:lnTo>
                  <a:lnTo>
                    <a:pt x="298" y="607"/>
                  </a:lnTo>
                  <a:lnTo>
                    <a:pt x="302" y="624"/>
                  </a:lnTo>
                  <a:lnTo>
                    <a:pt x="307" y="646"/>
                  </a:lnTo>
                  <a:lnTo>
                    <a:pt x="317" y="705"/>
                  </a:lnTo>
                  <a:lnTo>
                    <a:pt x="331" y="770"/>
                  </a:lnTo>
                  <a:lnTo>
                    <a:pt x="339" y="804"/>
                  </a:lnTo>
                  <a:lnTo>
                    <a:pt x="349" y="834"/>
                  </a:lnTo>
                  <a:lnTo>
                    <a:pt x="354" y="849"/>
                  </a:lnTo>
                  <a:lnTo>
                    <a:pt x="359" y="862"/>
                  </a:lnTo>
                  <a:lnTo>
                    <a:pt x="366" y="874"/>
                  </a:lnTo>
                  <a:lnTo>
                    <a:pt x="373" y="885"/>
                  </a:lnTo>
                  <a:lnTo>
                    <a:pt x="382" y="928"/>
                  </a:lnTo>
                  <a:lnTo>
                    <a:pt x="394" y="970"/>
                  </a:lnTo>
                  <a:lnTo>
                    <a:pt x="407" y="1012"/>
                  </a:lnTo>
                  <a:lnTo>
                    <a:pt x="423" y="1050"/>
                  </a:lnTo>
                  <a:lnTo>
                    <a:pt x="441" y="1088"/>
                  </a:lnTo>
                  <a:lnTo>
                    <a:pt x="459" y="1124"/>
                  </a:lnTo>
                  <a:lnTo>
                    <a:pt x="470" y="1140"/>
                  </a:lnTo>
                  <a:lnTo>
                    <a:pt x="481" y="1157"/>
                  </a:lnTo>
                  <a:lnTo>
                    <a:pt x="491" y="1172"/>
                  </a:lnTo>
                  <a:lnTo>
                    <a:pt x="502" y="1186"/>
                  </a:lnTo>
                  <a:lnTo>
                    <a:pt x="514" y="1201"/>
                  </a:lnTo>
                  <a:lnTo>
                    <a:pt x="527" y="1214"/>
                  </a:lnTo>
                  <a:lnTo>
                    <a:pt x="539" y="1228"/>
                  </a:lnTo>
                  <a:lnTo>
                    <a:pt x="553" y="1239"/>
                  </a:lnTo>
                  <a:lnTo>
                    <a:pt x="566" y="1250"/>
                  </a:lnTo>
                  <a:lnTo>
                    <a:pt x="581" y="1261"/>
                  </a:lnTo>
                  <a:lnTo>
                    <a:pt x="595" y="1270"/>
                  </a:lnTo>
                  <a:lnTo>
                    <a:pt x="610" y="1278"/>
                  </a:lnTo>
                  <a:lnTo>
                    <a:pt x="626" y="1286"/>
                  </a:lnTo>
                  <a:lnTo>
                    <a:pt x="642" y="1293"/>
                  </a:lnTo>
                  <a:lnTo>
                    <a:pt x="658" y="1298"/>
                  </a:lnTo>
                  <a:lnTo>
                    <a:pt x="674" y="1303"/>
                  </a:lnTo>
                  <a:lnTo>
                    <a:pt x="691" y="1307"/>
                  </a:lnTo>
                  <a:lnTo>
                    <a:pt x="710" y="1310"/>
                  </a:lnTo>
                  <a:lnTo>
                    <a:pt x="727" y="1311"/>
                  </a:lnTo>
                  <a:lnTo>
                    <a:pt x="746" y="1313"/>
                  </a:lnTo>
                  <a:lnTo>
                    <a:pt x="765" y="1311"/>
                  </a:lnTo>
                  <a:lnTo>
                    <a:pt x="782" y="1310"/>
                  </a:lnTo>
                  <a:lnTo>
                    <a:pt x="798" y="1309"/>
                  </a:lnTo>
                  <a:lnTo>
                    <a:pt x="815" y="1305"/>
                  </a:lnTo>
                  <a:lnTo>
                    <a:pt x="830" y="1301"/>
                  </a:lnTo>
                  <a:lnTo>
                    <a:pt x="846" y="1297"/>
                  </a:lnTo>
                  <a:lnTo>
                    <a:pt x="859" y="1291"/>
                  </a:lnTo>
                  <a:lnTo>
                    <a:pt x="874" y="1285"/>
                  </a:lnTo>
                  <a:lnTo>
                    <a:pt x="886" y="1278"/>
                  </a:lnTo>
                  <a:lnTo>
                    <a:pt x="898" y="1270"/>
                  </a:lnTo>
                  <a:lnTo>
                    <a:pt x="910" y="1261"/>
                  </a:lnTo>
                  <a:lnTo>
                    <a:pt x="921" y="1253"/>
                  </a:lnTo>
                  <a:lnTo>
                    <a:pt x="931" y="1242"/>
                  </a:lnTo>
                  <a:lnTo>
                    <a:pt x="941" y="1231"/>
                  </a:lnTo>
                  <a:lnTo>
                    <a:pt x="950" y="1221"/>
                  </a:lnTo>
                  <a:lnTo>
                    <a:pt x="958" y="1209"/>
                  </a:lnTo>
                  <a:lnTo>
                    <a:pt x="966" y="1197"/>
                  </a:lnTo>
                  <a:lnTo>
                    <a:pt x="973" y="1184"/>
                  </a:lnTo>
                  <a:lnTo>
                    <a:pt x="979" y="1170"/>
                  </a:lnTo>
                  <a:lnTo>
                    <a:pt x="985" y="1157"/>
                  </a:lnTo>
                  <a:lnTo>
                    <a:pt x="988" y="1142"/>
                  </a:lnTo>
                  <a:lnTo>
                    <a:pt x="994" y="1128"/>
                  </a:lnTo>
                  <a:lnTo>
                    <a:pt x="996" y="1112"/>
                  </a:lnTo>
                  <a:lnTo>
                    <a:pt x="999" y="1097"/>
                  </a:lnTo>
                  <a:lnTo>
                    <a:pt x="1002" y="1080"/>
                  </a:lnTo>
                  <a:lnTo>
                    <a:pt x="1003" y="1064"/>
                  </a:lnTo>
                  <a:lnTo>
                    <a:pt x="1004" y="1046"/>
                  </a:lnTo>
                  <a:lnTo>
                    <a:pt x="1004" y="1029"/>
                  </a:lnTo>
                  <a:lnTo>
                    <a:pt x="1003" y="994"/>
                  </a:lnTo>
                  <a:lnTo>
                    <a:pt x="999" y="957"/>
                  </a:lnTo>
                  <a:lnTo>
                    <a:pt x="995" y="937"/>
                  </a:lnTo>
                  <a:lnTo>
                    <a:pt x="991" y="918"/>
                  </a:lnTo>
                  <a:lnTo>
                    <a:pt x="986" y="898"/>
                  </a:lnTo>
                  <a:lnTo>
                    <a:pt x="979" y="880"/>
                  </a:lnTo>
                  <a:lnTo>
                    <a:pt x="963" y="841"/>
                  </a:lnTo>
                  <a:lnTo>
                    <a:pt x="949" y="797"/>
                  </a:lnTo>
                  <a:lnTo>
                    <a:pt x="941" y="772"/>
                  </a:lnTo>
                  <a:lnTo>
                    <a:pt x="934" y="746"/>
                  </a:lnTo>
                  <a:lnTo>
                    <a:pt x="929" y="717"/>
                  </a:lnTo>
                  <a:lnTo>
                    <a:pt x="923" y="685"/>
                  </a:lnTo>
                  <a:lnTo>
                    <a:pt x="919" y="650"/>
                  </a:lnTo>
                  <a:lnTo>
                    <a:pt x="918" y="612"/>
                  </a:lnTo>
                  <a:lnTo>
                    <a:pt x="918" y="571"/>
                  </a:lnTo>
                  <a:lnTo>
                    <a:pt x="921" y="524"/>
                  </a:lnTo>
                  <a:lnTo>
                    <a:pt x="907" y="509"/>
                  </a:lnTo>
                  <a:lnTo>
                    <a:pt x="897" y="495"/>
                  </a:lnTo>
                  <a:lnTo>
                    <a:pt x="887" y="483"/>
                  </a:lnTo>
                  <a:lnTo>
                    <a:pt x="881" y="472"/>
                  </a:lnTo>
                  <a:lnTo>
                    <a:pt x="871" y="452"/>
                  </a:lnTo>
                  <a:lnTo>
                    <a:pt x="865" y="432"/>
                  </a:lnTo>
                  <a:lnTo>
                    <a:pt x="859" y="413"/>
                  </a:lnTo>
                  <a:lnTo>
                    <a:pt x="851" y="392"/>
                  </a:lnTo>
                  <a:lnTo>
                    <a:pt x="846" y="380"/>
                  </a:lnTo>
                  <a:lnTo>
                    <a:pt x="838" y="368"/>
                  </a:lnTo>
                  <a:lnTo>
                    <a:pt x="829" y="353"/>
                  </a:lnTo>
                  <a:lnTo>
                    <a:pt x="818" y="337"/>
                  </a:lnTo>
                  <a:lnTo>
                    <a:pt x="765" y="331"/>
                  </a:lnTo>
                  <a:lnTo>
                    <a:pt x="725" y="325"/>
                  </a:lnTo>
                  <a:lnTo>
                    <a:pt x="699" y="321"/>
                  </a:lnTo>
                  <a:lnTo>
                    <a:pt x="686" y="317"/>
                  </a:lnTo>
                  <a:lnTo>
                    <a:pt x="682" y="315"/>
                  </a:lnTo>
                  <a:lnTo>
                    <a:pt x="681" y="313"/>
                  </a:lnTo>
                  <a:lnTo>
                    <a:pt x="682" y="312"/>
                  </a:lnTo>
                  <a:lnTo>
                    <a:pt x="685" y="309"/>
                  </a:lnTo>
                  <a:lnTo>
                    <a:pt x="694" y="307"/>
                  </a:lnTo>
                  <a:lnTo>
                    <a:pt x="707" y="303"/>
                  </a:lnTo>
                  <a:lnTo>
                    <a:pt x="723" y="299"/>
                  </a:lnTo>
                  <a:lnTo>
                    <a:pt x="739" y="293"/>
                  </a:lnTo>
                  <a:lnTo>
                    <a:pt x="754" y="288"/>
                  </a:lnTo>
                  <a:lnTo>
                    <a:pt x="766" y="281"/>
                  </a:lnTo>
                  <a:lnTo>
                    <a:pt x="770" y="277"/>
                  </a:lnTo>
                  <a:lnTo>
                    <a:pt x="773" y="273"/>
                  </a:lnTo>
                  <a:lnTo>
                    <a:pt x="774" y="269"/>
                  </a:lnTo>
                  <a:lnTo>
                    <a:pt x="774" y="264"/>
                  </a:lnTo>
                  <a:lnTo>
                    <a:pt x="770" y="259"/>
                  </a:lnTo>
                  <a:lnTo>
                    <a:pt x="765" y="253"/>
                  </a:lnTo>
                  <a:lnTo>
                    <a:pt x="757" y="247"/>
                  </a:lnTo>
                  <a:lnTo>
                    <a:pt x="746" y="240"/>
                  </a:lnTo>
                  <a:lnTo>
                    <a:pt x="743" y="199"/>
                  </a:lnTo>
                  <a:lnTo>
                    <a:pt x="743" y="169"/>
                  </a:lnTo>
                  <a:lnTo>
                    <a:pt x="743" y="159"/>
                  </a:lnTo>
                  <a:lnTo>
                    <a:pt x="745" y="149"/>
                  </a:lnTo>
                  <a:lnTo>
                    <a:pt x="746" y="143"/>
                  </a:lnTo>
                  <a:lnTo>
                    <a:pt x="749" y="139"/>
                  </a:lnTo>
                  <a:lnTo>
                    <a:pt x="750" y="136"/>
                  </a:lnTo>
                  <a:lnTo>
                    <a:pt x="753" y="135"/>
                  </a:lnTo>
                  <a:lnTo>
                    <a:pt x="755" y="136"/>
                  </a:lnTo>
                  <a:lnTo>
                    <a:pt x="758" y="137"/>
                  </a:lnTo>
                  <a:lnTo>
                    <a:pt x="765" y="145"/>
                  </a:lnTo>
                  <a:lnTo>
                    <a:pt x="773" y="157"/>
                  </a:lnTo>
                  <a:lnTo>
                    <a:pt x="790" y="185"/>
                  </a:lnTo>
                  <a:lnTo>
                    <a:pt x="807" y="212"/>
                  </a:lnTo>
                  <a:lnTo>
                    <a:pt x="815" y="223"/>
                  </a:lnTo>
                  <a:lnTo>
                    <a:pt x="823" y="228"/>
                  </a:lnTo>
                  <a:lnTo>
                    <a:pt x="826" y="229"/>
                  </a:lnTo>
                  <a:lnTo>
                    <a:pt x="830" y="229"/>
                  </a:lnTo>
                  <a:lnTo>
                    <a:pt x="833" y="227"/>
                  </a:lnTo>
                  <a:lnTo>
                    <a:pt x="837" y="223"/>
                  </a:lnTo>
                  <a:lnTo>
                    <a:pt x="830" y="209"/>
                  </a:lnTo>
                  <a:lnTo>
                    <a:pt x="825" y="197"/>
                  </a:lnTo>
                  <a:lnTo>
                    <a:pt x="821" y="184"/>
                  </a:lnTo>
                  <a:lnTo>
                    <a:pt x="817" y="171"/>
                  </a:lnTo>
                  <a:lnTo>
                    <a:pt x="810" y="147"/>
                  </a:lnTo>
                  <a:lnTo>
                    <a:pt x="802" y="123"/>
                  </a:lnTo>
                  <a:lnTo>
                    <a:pt x="798" y="113"/>
                  </a:lnTo>
                  <a:lnTo>
                    <a:pt x="793" y="104"/>
                  </a:lnTo>
                  <a:lnTo>
                    <a:pt x="786" y="96"/>
                  </a:lnTo>
                  <a:lnTo>
                    <a:pt x="778" y="88"/>
                  </a:lnTo>
                  <a:lnTo>
                    <a:pt x="769" y="83"/>
                  </a:lnTo>
                  <a:lnTo>
                    <a:pt x="757" y="80"/>
                  </a:lnTo>
                  <a:lnTo>
                    <a:pt x="743" y="77"/>
                  </a:lnTo>
                  <a:lnTo>
                    <a:pt x="727" y="77"/>
                  </a:lnTo>
                  <a:lnTo>
                    <a:pt x="723" y="80"/>
                  </a:lnTo>
                  <a:lnTo>
                    <a:pt x="718" y="83"/>
                  </a:lnTo>
                  <a:lnTo>
                    <a:pt x="713" y="84"/>
                  </a:lnTo>
                  <a:lnTo>
                    <a:pt x="707" y="84"/>
                  </a:lnTo>
                  <a:lnTo>
                    <a:pt x="697" y="84"/>
                  </a:lnTo>
                  <a:lnTo>
                    <a:pt x="685" y="81"/>
                  </a:lnTo>
                  <a:lnTo>
                    <a:pt x="673" y="77"/>
                  </a:lnTo>
                  <a:lnTo>
                    <a:pt x="661" y="72"/>
                  </a:lnTo>
                  <a:lnTo>
                    <a:pt x="647" y="65"/>
                  </a:lnTo>
                  <a:lnTo>
                    <a:pt x="634" y="58"/>
                  </a:lnTo>
                  <a:lnTo>
                    <a:pt x="609" y="42"/>
                  </a:lnTo>
                  <a:lnTo>
                    <a:pt x="583" y="27"/>
                  </a:lnTo>
                  <a:lnTo>
                    <a:pt x="571" y="20"/>
                  </a:lnTo>
                  <a:lnTo>
                    <a:pt x="561" y="14"/>
                  </a:lnTo>
                  <a:lnTo>
                    <a:pt x="550" y="10"/>
                  </a:lnTo>
                  <a:lnTo>
                    <a:pt x="541" y="6"/>
                  </a:lnTo>
                  <a:lnTo>
                    <a:pt x="505" y="2"/>
                  </a:lnTo>
                  <a:lnTo>
                    <a:pt x="470" y="0"/>
                  </a:lnTo>
                  <a:lnTo>
                    <a:pt x="439" y="0"/>
                  </a:lnTo>
                  <a:lnTo>
                    <a:pt x="411" y="3"/>
                  </a:lnTo>
                  <a:lnTo>
                    <a:pt x="398" y="6"/>
                  </a:lnTo>
                  <a:lnTo>
                    <a:pt x="386" y="10"/>
                  </a:lnTo>
                  <a:lnTo>
                    <a:pt x="374" y="12"/>
                  </a:lnTo>
                  <a:lnTo>
                    <a:pt x="363" y="18"/>
                  </a:lnTo>
                  <a:lnTo>
                    <a:pt x="353" y="22"/>
                  </a:lnTo>
                  <a:lnTo>
                    <a:pt x="343" y="27"/>
                  </a:lnTo>
                  <a:lnTo>
                    <a:pt x="335" y="34"/>
                  </a:lnTo>
                  <a:lnTo>
                    <a:pt x="326" y="40"/>
                  </a:lnTo>
                  <a:lnTo>
                    <a:pt x="318" y="48"/>
                  </a:lnTo>
                  <a:lnTo>
                    <a:pt x="311" y="56"/>
                  </a:lnTo>
                  <a:lnTo>
                    <a:pt x="305" y="64"/>
                  </a:lnTo>
                  <a:lnTo>
                    <a:pt x="299" y="73"/>
                  </a:lnTo>
                  <a:lnTo>
                    <a:pt x="294" y="83"/>
                  </a:lnTo>
                  <a:lnTo>
                    <a:pt x="289" y="93"/>
                  </a:lnTo>
                  <a:lnTo>
                    <a:pt x="285" y="104"/>
                  </a:lnTo>
                  <a:lnTo>
                    <a:pt x="281" y="116"/>
                  </a:lnTo>
                  <a:lnTo>
                    <a:pt x="275" y="140"/>
                  </a:lnTo>
                  <a:lnTo>
                    <a:pt x="271" y="168"/>
                  </a:lnTo>
                  <a:lnTo>
                    <a:pt x="270" y="197"/>
                  </a:lnTo>
                  <a:lnTo>
                    <a:pt x="270" y="228"/>
                  </a:lnTo>
                  <a:lnTo>
                    <a:pt x="270" y="243"/>
                  </a:lnTo>
                  <a:lnTo>
                    <a:pt x="270" y="256"/>
                  </a:lnTo>
                  <a:lnTo>
                    <a:pt x="269" y="268"/>
                  </a:lnTo>
                  <a:lnTo>
                    <a:pt x="267" y="280"/>
                  </a:lnTo>
                  <a:lnTo>
                    <a:pt x="265" y="289"/>
                  </a:lnTo>
                  <a:lnTo>
                    <a:pt x="262" y="299"/>
                  </a:lnTo>
                  <a:lnTo>
                    <a:pt x="258" y="305"/>
                  </a:lnTo>
                  <a:lnTo>
                    <a:pt x="253" y="313"/>
                  </a:lnTo>
                  <a:lnTo>
                    <a:pt x="247" y="319"/>
                  </a:lnTo>
                  <a:lnTo>
                    <a:pt x="242" y="324"/>
                  </a:lnTo>
                  <a:lnTo>
                    <a:pt x="235" y="329"/>
                  </a:lnTo>
                  <a:lnTo>
                    <a:pt x="229" y="333"/>
                  </a:lnTo>
                  <a:lnTo>
                    <a:pt x="214" y="339"/>
                  </a:lnTo>
                  <a:lnTo>
                    <a:pt x="198" y="344"/>
                  </a:lnTo>
                  <a:lnTo>
                    <a:pt x="162" y="349"/>
                  </a:lnTo>
                  <a:lnTo>
                    <a:pt x="125" y="353"/>
                  </a:lnTo>
                  <a:lnTo>
                    <a:pt x="106" y="356"/>
                  </a:lnTo>
                  <a:lnTo>
                    <a:pt x="88" y="360"/>
                  </a:lnTo>
                  <a:lnTo>
                    <a:pt x="70" y="365"/>
                  </a:lnTo>
                  <a:lnTo>
                    <a:pt x="53" y="373"/>
                  </a:lnTo>
                  <a:lnTo>
                    <a:pt x="45" y="383"/>
                  </a:lnTo>
                  <a:lnTo>
                    <a:pt x="37" y="393"/>
                  </a:lnTo>
                  <a:lnTo>
                    <a:pt x="29" y="404"/>
                  </a:lnTo>
                  <a:lnTo>
                    <a:pt x="22" y="417"/>
                  </a:lnTo>
                  <a:lnTo>
                    <a:pt x="9" y="443"/>
                  </a:lnTo>
                  <a:lnTo>
                    <a:pt x="0" y="469"/>
                  </a:lnTo>
                  <a:lnTo>
                    <a:pt x="6" y="473"/>
                  </a:lnTo>
                  <a:lnTo>
                    <a:pt x="24" y="485"/>
                  </a:lnTo>
                  <a:lnTo>
                    <a:pt x="49" y="504"/>
                  </a:lnTo>
                  <a:lnTo>
                    <a:pt x="77" y="528"/>
                  </a:lnTo>
                  <a:lnTo>
                    <a:pt x="92" y="540"/>
                  </a:lnTo>
                  <a:lnTo>
                    <a:pt x="106" y="555"/>
                  </a:lnTo>
                  <a:lnTo>
                    <a:pt x="120" y="569"/>
                  </a:lnTo>
                  <a:lnTo>
                    <a:pt x="132" y="584"/>
                  </a:lnTo>
                  <a:lnTo>
                    <a:pt x="141" y="599"/>
                  </a:lnTo>
                  <a:lnTo>
                    <a:pt x="149" y="615"/>
                  </a:lnTo>
                  <a:lnTo>
                    <a:pt x="152" y="621"/>
                  </a:lnTo>
                  <a:lnTo>
                    <a:pt x="154" y="629"/>
                  </a:lnTo>
                  <a:lnTo>
                    <a:pt x="156" y="637"/>
                  </a:lnTo>
                  <a:lnTo>
                    <a:pt x="156" y="644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86" name="Freeform 111"/>
            <p:cNvSpPr>
              <a:spLocks noChangeAspect="1"/>
            </p:cNvSpPr>
            <p:nvPr/>
          </p:nvSpPr>
          <p:spPr bwMode="auto">
            <a:xfrm>
              <a:off x="2545" y="1063"/>
              <a:ext cx="214" cy="311"/>
            </a:xfrm>
            <a:custGeom>
              <a:avLst/>
              <a:gdLst>
                <a:gd name="T0" fmla="*/ 345 w 517"/>
                <a:gd name="T1" fmla="*/ 7 h 746"/>
                <a:gd name="T2" fmla="*/ 316 w 517"/>
                <a:gd name="T3" fmla="*/ 23 h 746"/>
                <a:gd name="T4" fmla="*/ 294 w 517"/>
                <a:gd name="T5" fmla="*/ 84 h 746"/>
                <a:gd name="T6" fmla="*/ 257 w 517"/>
                <a:gd name="T7" fmla="*/ 65 h 746"/>
                <a:gd name="T8" fmla="*/ 234 w 517"/>
                <a:gd name="T9" fmla="*/ 60 h 746"/>
                <a:gd name="T10" fmla="*/ 201 w 517"/>
                <a:gd name="T11" fmla="*/ 107 h 746"/>
                <a:gd name="T12" fmla="*/ 234 w 517"/>
                <a:gd name="T13" fmla="*/ 144 h 746"/>
                <a:gd name="T14" fmla="*/ 184 w 517"/>
                <a:gd name="T15" fmla="*/ 153 h 746"/>
                <a:gd name="T16" fmla="*/ 167 w 517"/>
                <a:gd name="T17" fmla="*/ 162 h 746"/>
                <a:gd name="T18" fmla="*/ 156 w 517"/>
                <a:gd name="T19" fmla="*/ 177 h 746"/>
                <a:gd name="T20" fmla="*/ 148 w 517"/>
                <a:gd name="T21" fmla="*/ 208 h 746"/>
                <a:gd name="T22" fmla="*/ 136 w 517"/>
                <a:gd name="T23" fmla="*/ 225 h 746"/>
                <a:gd name="T24" fmla="*/ 120 w 517"/>
                <a:gd name="T25" fmla="*/ 228 h 746"/>
                <a:gd name="T26" fmla="*/ 108 w 517"/>
                <a:gd name="T27" fmla="*/ 225 h 746"/>
                <a:gd name="T28" fmla="*/ 93 w 517"/>
                <a:gd name="T29" fmla="*/ 210 h 746"/>
                <a:gd name="T30" fmla="*/ 77 w 517"/>
                <a:gd name="T31" fmla="*/ 194 h 746"/>
                <a:gd name="T32" fmla="*/ 55 w 517"/>
                <a:gd name="T33" fmla="*/ 194 h 746"/>
                <a:gd name="T34" fmla="*/ 33 w 517"/>
                <a:gd name="T35" fmla="*/ 208 h 746"/>
                <a:gd name="T36" fmla="*/ 17 w 517"/>
                <a:gd name="T37" fmla="*/ 228 h 746"/>
                <a:gd name="T38" fmla="*/ 0 w 517"/>
                <a:gd name="T39" fmla="*/ 282 h 746"/>
                <a:gd name="T40" fmla="*/ 3 w 517"/>
                <a:gd name="T41" fmla="*/ 324 h 746"/>
                <a:gd name="T42" fmla="*/ 20 w 517"/>
                <a:gd name="T43" fmla="*/ 354 h 746"/>
                <a:gd name="T44" fmla="*/ 45 w 517"/>
                <a:gd name="T45" fmla="*/ 377 h 746"/>
                <a:gd name="T46" fmla="*/ 100 w 517"/>
                <a:gd name="T47" fmla="*/ 405 h 746"/>
                <a:gd name="T48" fmla="*/ 109 w 517"/>
                <a:gd name="T49" fmla="*/ 437 h 746"/>
                <a:gd name="T50" fmla="*/ 111 w 517"/>
                <a:gd name="T51" fmla="*/ 452 h 746"/>
                <a:gd name="T52" fmla="*/ 113 w 517"/>
                <a:gd name="T53" fmla="*/ 481 h 746"/>
                <a:gd name="T54" fmla="*/ 109 w 517"/>
                <a:gd name="T55" fmla="*/ 498 h 746"/>
                <a:gd name="T56" fmla="*/ 89 w 517"/>
                <a:gd name="T57" fmla="*/ 517 h 746"/>
                <a:gd name="T58" fmla="*/ 71 w 517"/>
                <a:gd name="T59" fmla="*/ 537 h 746"/>
                <a:gd name="T60" fmla="*/ 65 w 517"/>
                <a:gd name="T61" fmla="*/ 553 h 746"/>
                <a:gd name="T62" fmla="*/ 69 w 517"/>
                <a:gd name="T63" fmla="*/ 581 h 746"/>
                <a:gd name="T64" fmla="*/ 89 w 517"/>
                <a:gd name="T65" fmla="*/ 621 h 746"/>
                <a:gd name="T66" fmla="*/ 129 w 517"/>
                <a:gd name="T67" fmla="*/ 661 h 746"/>
                <a:gd name="T68" fmla="*/ 216 w 517"/>
                <a:gd name="T69" fmla="*/ 713 h 746"/>
                <a:gd name="T70" fmla="*/ 312 w 517"/>
                <a:gd name="T71" fmla="*/ 746 h 746"/>
                <a:gd name="T72" fmla="*/ 297 w 517"/>
                <a:gd name="T73" fmla="*/ 669 h 746"/>
                <a:gd name="T74" fmla="*/ 285 w 517"/>
                <a:gd name="T75" fmla="*/ 593 h 746"/>
                <a:gd name="T76" fmla="*/ 284 w 517"/>
                <a:gd name="T77" fmla="*/ 492 h 746"/>
                <a:gd name="T78" fmla="*/ 298 w 517"/>
                <a:gd name="T79" fmla="*/ 398 h 746"/>
                <a:gd name="T80" fmla="*/ 326 w 517"/>
                <a:gd name="T81" fmla="*/ 333 h 746"/>
                <a:gd name="T82" fmla="*/ 368 w 517"/>
                <a:gd name="T83" fmla="*/ 284 h 746"/>
                <a:gd name="T84" fmla="*/ 433 w 517"/>
                <a:gd name="T85" fmla="*/ 225 h 746"/>
                <a:gd name="T86" fmla="*/ 456 w 517"/>
                <a:gd name="T87" fmla="*/ 184 h 746"/>
                <a:gd name="T88" fmla="*/ 470 w 517"/>
                <a:gd name="T89" fmla="*/ 169 h 746"/>
                <a:gd name="T90" fmla="*/ 517 w 517"/>
                <a:gd name="T91" fmla="*/ 150 h 746"/>
                <a:gd name="T92" fmla="*/ 465 w 517"/>
                <a:gd name="T93" fmla="*/ 89 h 746"/>
                <a:gd name="T94" fmla="*/ 445 w 517"/>
                <a:gd name="T95" fmla="*/ 41 h 746"/>
                <a:gd name="T96" fmla="*/ 406 w 517"/>
                <a:gd name="T97" fmla="*/ 36 h 746"/>
                <a:gd name="T98" fmla="*/ 374 w 517"/>
                <a:gd name="T99" fmla="*/ 24 h 74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7"/>
                <a:gd name="T151" fmla="*/ 0 h 746"/>
                <a:gd name="T152" fmla="*/ 517 w 517"/>
                <a:gd name="T153" fmla="*/ 746 h 74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7" h="746">
                  <a:moveTo>
                    <a:pt x="366" y="17"/>
                  </a:moveTo>
                  <a:lnTo>
                    <a:pt x="354" y="11"/>
                  </a:lnTo>
                  <a:lnTo>
                    <a:pt x="345" y="7"/>
                  </a:lnTo>
                  <a:lnTo>
                    <a:pt x="336" y="4"/>
                  </a:lnTo>
                  <a:lnTo>
                    <a:pt x="325" y="0"/>
                  </a:lnTo>
                  <a:lnTo>
                    <a:pt x="316" y="23"/>
                  </a:lnTo>
                  <a:lnTo>
                    <a:pt x="309" y="44"/>
                  </a:lnTo>
                  <a:lnTo>
                    <a:pt x="302" y="65"/>
                  </a:lnTo>
                  <a:lnTo>
                    <a:pt x="294" y="84"/>
                  </a:lnTo>
                  <a:lnTo>
                    <a:pt x="278" y="77"/>
                  </a:lnTo>
                  <a:lnTo>
                    <a:pt x="264" y="69"/>
                  </a:lnTo>
                  <a:lnTo>
                    <a:pt x="257" y="65"/>
                  </a:lnTo>
                  <a:lnTo>
                    <a:pt x="250" y="63"/>
                  </a:lnTo>
                  <a:lnTo>
                    <a:pt x="242" y="61"/>
                  </a:lnTo>
                  <a:lnTo>
                    <a:pt x="234" y="60"/>
                  </a:lnTo>
                  <a:lnTo>
                    <a:pt x="192" y="60"/>
                  </a:lnTo>
                  <a:lnTo>
                    <a:pt x="192" y="91"/>
                  </a:lnTo>
                  <a:lnTo>
                    <a:pt x="201" y="107"/>
                  </a:lnTo>
                  <a:lnTo>
                    <a:pt x="210" y="120"/>
                  </a:lnTo>
                  <a:lnTo>
                    <a:pt x="221" y="132"/>
                  </a:lnTo>
                  <a:lnTo>
                    <a:pt x="234" y="144"/>
                  </a:lnTo>
                  <a:lnTo>
                    <a:pt x="218" y="145"/>
                  </a:lnTo>
                  <a:lnTo>
                    <a:pt x="196" y="149"/>
                  </a:lnTo>
                  <a:lnTo>
                    <a:pt x="184" y="153"/>
                  </a:lnTo>
                  <a:lnTo>
                    <a:pt x="175" y="157"/>
                  </a:lnTo>
                  <a:lnTo>
                    <a:pt x="169" y="160"/>
                  </a:lnTo>
                  <a:lnTo>
                    <a:pt x="167" y="162"/>
                  </a:lnTo>
                  <a:lnTo>
                    <a:pt x="164" y="165"/>
                  </a:lnTo>
                  <a:lnTo>
                    <a:pt x="163" y="168"/>
                  </a:lnTo>
                  <a:lnTo>
                    <a:pt x="156" y="177"/>
                  </a:lnTo>
                  <a:lnTo>
                    <a:pt x="153" y="188"/>
                  </a:lnTo>
                  <a:lnTo>
                    <a:pt x="151" y="198"/>
                  </a:lnTo>
                  <a:lnTo>
                    <a:pt x="148" y="208"/>
                  </a:lnTo>
                  <a:lnTo>
                    <a:pt x="144" y="216"/>
                  </a:lnTo>
                  <a:lnTo>
                    <a:pt x="139" y="222"/>
                  </a:lnTo>
                  <a:lnTo>
                    <a:pt x="136" y="225"/>
                  </a:lnTo>
                  <a:lnTo>
                    <a:pt x="131" y="226"/>
                  </a:lnTo>
                  <a:lnTo>
                    <a:pt x="127" y="228"/>
                  </a:lnTo>
                  <a:lnTo>
                    <a:pt x="120" y="228"/>
                  </a:lnTo>
                  <a:lnTo>
                    <a:pt x="116" y="228"/>
                  </a:lnTo>
                  <a:lnTo>
                    <a:pt x="112" y="226"/>
                  </a:lnTo>
                  <a:lnTo>
                    <a:pt x="108" y="225"/>
                  </a:lnTo>
                  <a:lnTo>
                    <a:pt x="105" y="222"/>
                  </a:lnTo>
                  <a:lnTo>
                    <a:pt x="99" y="217"/>
                  </a:lnTo>
                  <a:lnTo>
                    <a:pt x="93" y="210"/>
                  </a:lnTo>
                  <a:lnTo>
                    <a:pt x="88" y="204"/>
                  </a:lnTo>
                  <a:lnTo>
                    <a:pt x="84" y="198"/>
                  </a:lnTo>
                  <a:lnTo>
                    <a:pt x="77" y="194"/>
                  </a:lnTo>
                  <a:lnTo>
                    <a:pt x="72" y="192"/>
                  </a:lnTo>
                  <a:lnTo>
                    <a:pt x="63" y="193"/>
                  </a:lnTo>
                  <a:lnTo>
                    <a:pt x="55" y="194"/>
                  </a:lnTo>
                  <a:lnTo>
                    <a:pt x="47" y="198"/>
                  </a:lnTo>
                  <a:lnTo>
                    <a:pt x="40" y="202"/>
                  </a:lnTo>
                  <a:lnTo>
                    <a:pt x="33" y="208"/>
                  </a:lnTo>
                  <a:lnTo>
                    <a:pt x="28" y="214"/>
                  </a:lnTo>
                  <a:lnTo>
                    <a:pt x="23" y="221"/>
                  </a:lnTo>
                  <a:lnTo>
                    <a:pt x="17" y="228"/>
                  </a:lnTo>
                  <a:lnTo>
                    <a:pt x="9" y="245"/>
                  </a:lnTo>
                  <a:lnTo>
                    <a:pt x="4" y="264"/>
                  </a:lnTo>
                  <a:lnTo>
                    <a:pt x="0" y="282"/>
                  </a:lnTo>
                  <a:lnTo>
                    <a:pt x="0" y="301"/>
                  </a:lnTo>
                  <a:lnTo>
                    <a:pt x="0" y="313"/>
                  </a:lnTo>
                  <a:lnTo>
                    <a:pt x="3" y="324"/>
                  </a:lnTo>
                  <a:lnTo>
                    <a:pt x="8" y="334"/>
                  </a:lnTo>
                  <a:lnTo>
                    <a:pt x="13" y="345"/>
                  </a:lnTo>
                  <a:lnTo>
                    <a:pt x="20" y="354"/>
                  </a:lnTo>
                  <a:lnTo>
                    <a:pt x="28" y="362"/>
                  </a:lnTo>
                  <a:lnTo>
                    <a:pt x="36" y="370"/>
                  </a:lnTo>
                  <a:lnTo>
                    <a:pt x="45" y="377"/>
                  </a:lnTo>
                  <a:lnTo>
                    <a:pt x="64" y="389"/>
                  </a:lnTo>
                  <a:lnTo>
                    <a:pt x="83" y="398"/>
                  </a:lnTo>
                  <a:lnTo>
                    <a:pt x="100" y="405"/>
                  </a:lnTo>
                  <a:lnTo>
                    <a:pt x="113" y="409"/>
                  </a:lnTo>
                  <a:lnTo>
                    <a:pt x="111" y="426"/>
                  </a:lnTo>
                  <a:lnTo>
                    <a:pt x="109" y="437"/>
                  </a:lnTo>
                  <a:lnTo>
                    <a:pt x="108" y="442"/>
                  </a:lnTo>
                  <a:lnTo>
                    <a:pt x="109" y="448"/>
                  </a:lnTo>
                  <a:lnTo>
                    <a:pt x="111" y="452"/>
                  </a:lnTo>
                  <a:lnTo>
                    <a:pt x="112" y="457"/>
                  </a:lnTo>
                  <a:lnTo>
                    <a:pt x="113" y="466"/>
                  </a:lnTo>
                  <a:lnTo>
                    <a:pt x="113" y="481"/>
                  </a:lnTo>
                  <a:lnTo>
                    <a:pt x="113" y="488"/>
                  </a:lnTo>
                  <a:lnTo>
                    <a:pt x="112" y="493"/>
                  </a:lnTo>
                  <a:lnTo>
                    <a:pt x="109" y="498"/>
                  </a:lnTo>
                  <a:lnTo>
                    <a:pt x="107" y="502"/>
                  </a:lnTo>
                  <a:lnTo>
                    <a:pt x="99" y="510"/>
                  </a:lnTo>
                  <a:lnTo>
                    <a:pt x="89" y="517"/>
                  </a:lnTo>
                  <a:lnTo>
                    <a:pt x="81" y="525"/>
                  </a:lnTo>
                  <a:lnTo>
                    <a:pt x="73" y="532"/>
                  </a:lnTo>
                  <a:lnTo>
                    <a:pt x="71" y="537"/>
                  </a:lnTo>
                  <a:lnTo>
                    <a:pt x="68" y="541"/>
                  </a:lnTo>
                  <a:lnTo>
                    <a:pt x="67" y="548"/>
                  </a:lnTo>
                  <a:lnTo>
                    <a:pt x="65" y="553"/>
                  </a:lnTo>
                  <a:lnTo>
                    <a:pt x="67" y="564"/>
                  </a:lnTo>
                  <a:lnTo>
                    <a:pt x="67" y="572"/>
                  </a:lnTo>
                  <a:lnTo>
                    <a:pt x="69" y="581"/>
                  </a:lnTo>
                  <a:lnTo>
                    <a:pt x="72" y="589"/>
                  </a:lnTo>
                  <a:lnTo>
                    <a:pt x="80" y="606"/>
                  </a:lnTo>
                  <a:lnTo>
                    <a:pt x="89" y="621"/>
                  </a:lnTo>
                  <a:lnTo>
                    <a:pt x="101" y="636"/>
                  </a:lnTo>
                  <a:lnTo>
                    <a:pt x="115" y="649"/>
                  </a:lnTo>
                  <a:lnTo>
                    <a:pt x="129" y="661"/>
                  </a:lnTo>
                  <a:lnTo>
                    <a:pt x="147" y="673"/>
                  </a:lnTo>
                  <a:lnTo>
                    <a:pt x="180" y="694"/>
                  </a:lnTo>
                  <a:lnTo>
                    <a:pt x="216" y="713"/>
                  </a:lnTo>
                  <a:lnTo>
                    <a:pt x="248" y="730"/>
                  </a:lnTo>
                  <a:lnTo>
                    <a:pt x="276" y="746"/>
                  </a:lnTo>
                  <a:lnTo>
                    <a:pt x="312" y="746"/>
                  </a:lnTo>
                  <a:lnTo>
                    <a:pt x="308" y="718"/>
                  </a:lnTo>
                  <a:lnTo>
                    <a:pt x="302" y="693"/>
                  </a:lnTo>
                  <a:lnTo>
                    <a:pt x="297" y="669"/>
                  </a:lnTo>
                  <a:lnTo>
                    <a:pt x="293" y="645"/>
                  </a:lnTo>
                  <a:lnTo>
                    <a:pt x="289" y="620"/>
                  </a:lnTo>
                  <a:lnTo>
                    <a:pt x="285" y="593"/>
                  </a:lnTo>
                  <a:lnTo>
                    <a:pt x="282" y="564"/>
                  </a:lnTo>
                  <a:lnTo>
                    <a:pt x="282" y="529"/>
                  </a:lnTo>
                  <a:lnTo>
                    <a:pt x="284" y="492"/>
                  </a:lnTo>
                  <a:lnTo>
                    <a:pt x="286" y="457"/>
                  </a:lnTo>
                  <a:lnTo>
                    <a:pt x="292" y="426"/>
                  </a:lnTo>
                  <a:lnTo>
                    <a:pt x="298" y="398"/>
                  </a:lnTo>
                  <a:lnTo>
                    <a:pt x="306" y="374"/>
                  </a:lnTo>
                  <a:lnTo>
                    <a:pt x="316" y="353"/>
                  </a:lnTo>
                  <a:lnTo>
                    <a:pt x="326" y="333"/>
                  </a:lnTo>
                  <a:lnTo>
                    <a:pt x="340" y="316"/>
                  </a:lnTo>
                  <a:lnTo>
                    <a:pt x="353" y="300"/>
                  </a:lnTo>
                  <a:lnTo>
                    <a:pt x="368" y="284"/>
                  </a:lnTo>
                  <a:lnTo>
                    <a:pt x="382" y="269"/>
                  </a:lnTo>
                  <a:lnTo>
                    <a:pt x="400" y="254"/>
                  </a:lnTo>
                  <a:lnTo>
                    <a:pt x="433" y="225"/>
                  </a:lnTo>
                  <a:lnTo>
                    <a:pt x="469" y="192"/>
                  </a:lnTo>
                  <a:lnTo>
                    <a:pt x="461" y="188"/>
                  </a:lnTo>
                  <a:lnTo>
                    <a:pt x="456" y="184"/>
                  </a:lnTo>
                  <a:lnTo>
                    <a:pt x="452" y="178"/>
                  </a:lnTo>
                  <a:lnTo>
                    <a:pt x="450" y="174"/>
                  </a:lnTo>
                  <a:lnTo>
                    <a:pt x="470" y="169"/>
                  </a:lnTo>
                  <a:lnTo>
                    <a:pt x="490" y="162"/>
                  </a:lnTo>
                  <a:lnTo>
                    <a:pt x="508" y="156"/>
                  </a:lnTo>
                  <a:lnTo>
                    <a:pt x="517" y="150"/>
                  </a:lnTo>
                  <a:lnTo>
                    <a:pt x="494" y="122"/>
                  </a:lnTo>
                  <a:lnTo>
                    <a:pt x="474" y="100"/>
                  </a:lnTo>
                  <a:lnTo>
                    <a:pt x="465" y="89"/>
                  </a:lnTo>
                  <a:lnTo>
                    <a:pt x="457" y="76"/>
                  </a:lnTo>
                  <a:lnTo>
                    <a:pt x="450" y="60"/>
                  </a:lnTo>
                  <a:lnTo>
                    <a:pt x="445" y="41"/>
                  </a:lnTo>
                  <a:lnTo>
                    <a:pt x="433" y="41"/>
                  </a:lnTo>
                  <a:lnTo>
                    <a:pt x="420" y="39"/>
                  </a:lnTo>
                  <a:lnTo>
                    <a:pt x="406" y="36"/>
                  </a:lnTo>
                  <a:lnTo>
                    <a:pt x="394" y="32"/>
                  </a:lnTo>
                  <a:lnTo>
                    <a:pt x="384" y="28"/>
                  </a:lnTo>
                  <a:lnTo>
                    <a:pt x="374" y="24"/>
                  </a:lnTo>
                  <a:lnTo>
                    <a:pt x="369" y="20"/>
                  </a:lnTo>
                  <a:lnTo>
                    <a:pt x="366" y="17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87" name="Freeform 112"/>
            <p:cNvSpPr>
              <a:spLocks noChangeAspect="1"/>
            </p:cNvSpPr>
            <p:nvPr/>
          </p:nvSpPr>
          <p:spPr bwMode="auto">
            <a:xfrm>
              <a:off x="952" y="1387"/>
              <a:ext cx="428" cy="386"/>
            </a:xfrm>
            <a:custGeom>
              <a:avLst/>
              <a:gdLst>
                <a:gd name="T0" fmla="*/ 423 w 1023"/>
                <a:gd name="T1" fmla="*/ 18 h 926"/>
                <a:gd name="T2" fmla="*/ 322 w 1023"/>
                <a:gd name="T3" fmla="*/ 40 h 926"/>
                <a:gd name="T4" fmla="*/ 294 w 1023"/>
                <a:gd name="T5" fmla="*/ 156 h 926"/>
                <a:gd name="T6" fmla="*/ 314 w 1023"/>
                <a:gd name="T7" fmla="*/ 226 h 926"/>
                <a:gd name="T8" fmla="*/ 353 w 1023"/>
                <a:gd name="T9" fmla="*/ 289 h 926"/>
                <a:gd name="T10" fmla="*/ 347 w 1023"/>
                <a:gd name="T11" fmla="*/ 340 h 926"/>
                <a:gd name="T12" fmla="*/ 323 w 1023"/>
                <a:gd name="T13" fmla="*/ 370 h 926"/>
                <a:gd name="T14" fmla="*/ 306 w 1023"/>
                <a:gd name="T15" fmla="*/ 346 h 926"/>
                <a:gd name="T16" fmla="*/ 285 w 1023"/>
                <a:gd name="T17" fmla="*/ 253 h 926"/>
                <a:gd name="T18" fmla="*/ 225 w 1023"/>
                <a:gd name="T19" fmla="*/ 216 h 926"/>
                <a:gd name="T20" fmla="*/ 174 w 1023"/>
                <a:gd name="T21" fmla="*/ 198 h 926"/>
                <a:gd name="T22" fmla="*/ 126 w 1023"/>
                <a:gd name="T23" fmla="*/ 173 h 926"/>
                <a:gd name="T24" fmla="*/ 92 w 1023"/>
                <a:gd name="T25" fmla="*/ 194 h 926"/>
                <a:gd name="T26" fmla="*/ 78 w 1023"/>
                <a:gd name="T27" fmla="*/ 252 h 926"/>
                <a:gd name="T28" fmla="*/ 12 w 1023"/>
                <a:gd name="T29" fmla="*/ 260 h 926"/>
                <a:gd name="T30" fmla="*/ 0 w 1023"/>
                <a:gd name="T31" fmla="*/ 306 h 926"/>
                <a:gd name="T32" fmla="*/ 13 w 1023"/>
                <a:gd name="T33" fmla="*/ 358 h 926"/>
                <a:gd name="T34" fmla="*/ 40 w 1023"/>
                <a:gd name="T35" fmla="*/ 408 h 926"/>
                <a:gd name="T36" fmla="*/ 36 w 1023"/>
                <a:gd name="T37" fmla="*/ 462 h 926"/>
                <a:gd name="T38" fmla="*/ 24 w 1023"/>
                <a:gd name="T39" fmla="*/ 517 h 926"/>
                <a:gd name="T40" fmla="*/ 37 w 1023"/>
                <a:gd name="T41" fmla="*/ 579 h 926"/>
                <a:gd name="T42" fmla="*/ 57 w 1023"/>
                <a:gd name="T43" fmla="*/ 582 h 926"/>
                <a:gd name="T44" fmla="*/ 84 w 1023"/>
                <a:gd name="T45" fmla="*/ 558 h 926"/>
                <a:gd name="T46" fmla="*/ 118 w 1023"/>
                <a:gd name="T47" fmla="*/ 551 h 926"/>
                <a:gd name="T48" fmla="*/ 134 w 1023"/>
                <a:gd name="T49" fmla="*/ 574 h 926"/>
                <a:gd name="T50" fmla="*/ 193 w 1023"/>
                <a:gd name="T51" fmla="*/ 581 h 926"/>
                <a:gd name="T52" fmla="*/ 259 w 1023"/>
                <a:gd name="T53" fmla="*/ 590 h 926"/>
                <a:gd name="T54" fmla="*/ 307 w 1023"/>
                <a:gd name="T55" fmla="*/ 613 h 926"/>
                <a:gd name="T56" fmla="*/ 335 w 1023"/>
                <a:gd name="T57" fmla="*/ 601 h 926"/>
                <a:gd name="T58" fmla="*/ 363 w 1023"/>
                <a:gd name="T59" fmla="*/ 597 h 926"/>
                <a:gd name="T60" fmla="*/ 395 w 1023"/>
                <a:gd name="T61" fmla="*/ 622 h 926"/>
                <a:gd name="T62" fmla="*/ 407 w 1023"/>
                <a:gd name="T63" fmla="*/ 674 h 926"/>
                <a:gd name="T64" fmla="*/ 430 w 1023"/>
                <a:gd name="T65" fmla="*/ 707 h 926"/>
                <a:gd name="T66" fmla="*/ 458 w 1023"/>
                <a:gd name="T67" fmla="*/ 707 h 926"/>
                <a:gd name="T68" fmla="*/ 470 w 1023"/>
                <a:gd name="T69" fmla="*/ 706 h 926"/>
                <a:gd name="T70" fmla="*/ 497 w 1023"/>
                <a:gd name="T71" fmla="*/ 721 h 926"/>
                <a:gd name="T72" fmla="*/ 517 w 1023"/>
                <a:gd name="T73" fmla="*/ 786 h 926"/>
                <a:gd name="T74" fmla="*/ 543 w 1023"/>
                <a:gd name="T75" fmla="*/ 878 h 926"/>
                <a:gd name="T76" fmla="*/ 586 w 1023"/>
                <a:gd name="T77" fmla="*/ 914 h 926"/>
                <a:gd name="T78" fmla="*/ 674 w 1023"/>
                <a:gd name="T79" fmla="*/ 926 h 926"/>
                <a:gd name="T80" fmla="*/ 741 w 1023"/>
                <a:gd name="T81" fmla="*/ 895 h 926"/>
                <a:gd name="T82" fmla="*/ 773 w 1023"/>
                <a:gd name="T83" fmla="*/ 857 h 926"/>
                <a:gd name="T84" fmla="*/ 765 w 1023"/>
                <a:gd name="T85" fmla="*/ 809 h 926"/>
                <a:gd name="T86" fmla="*/ 777 w 1023"/>
                <a:gd name="T87" fmla="*/ 775 h 926"/>
                <a:gd name="T88" fmla="*/ 859 w 1023"/>
                <a:gd name="T89" fmla="*/ 713 h 926"/>
                <a:gd name="T90" fmla="*/ 1023 w 1023"/>
                <a:gd name="T91" fmla="*/ 625 h 926"/>
                <a:gd name="T92" fmla="*/ 959 w 1023"/>
                <a:gd name="T93" fmla="*/ 557 h 926"/>
                <a:gd name="T94" fmla="*/ 873 w 1023"/>
                <a:gd name="T95" fmla="*/ 457 h 926"/>
                <a:gd name="T96" fmla="*/ 841 w 1023"/>
                <a:gd name="T97" fmla="*/ 490 h 926"/>
                <a:gd name="T98" fmla="*/ 831 w 1023"/>
                <a:gd name="T99" fmla="*/ 505 h 926"/>
                <a:gd name="T100" fmla="*/ 714 w 1023"/>
                <a:gd name="T101" fmla="*/ 477 h 926"/>
                <a:gd name="T102" fmla="*/ 661 w 1023"/>
                <a:gd name="T103" fmla="*/ 440 h 926"/>
                <a:gd name="T104" fmla="*/ 637 w 1023"/>
                <a:gd name="T105" fmla="*/ 369 h 926"/>
                <a:gd name="T106" fmla="*/ 614 w 1023"/>
                <a:gd name="T107" fmla="*/ 282 h 926"/>
                <a:gd name="T108" fmla="*/ 554 w 1023"/>
                <a:gd name="T109" fmla="*/ 150 h 926"/>
                <a:gd name="T110" fmla="*/ 531 w 1023"/>
                <a:gd name="T111" fmla="*/ 61 h 9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3"/>
                <a:gd name="T169" fmla="*/ 0 h 926"/>
                <a:gd name="T170" fmla="*/ 1023 w 1023"/>
                <a:gd name="T171" fmla="*/ 926 h 92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3" h="926">
                  <a:moveTo>
                    <a:pt x="523" y="24"/>
                  </a:moveTo>
                  <a:lnTo>
                    <a:pt x="497" y="22"/>
                  </a:lnTo>
                  <a:lnTo>
                    <a:pt x="471" y="22"/>
                  </a:lnTo>
                  <a:lnTo>
                    <a:pt x="447" y="21"/>
                  </a:lnTo>
                  <a:lnTo>
                    <a:pt x="423" y="18"/>
                  </a:lnTo>
                  <a:lnTo>
                    <a:pt x="401" y="14"/>
                  </a:lnTo>
                  <a:lnTo>
                    <a:pt x="379" y="10"/>
                  </a:lnTo>
                  <a:lnTo>
                    <a:pt x="358" y="5"/>
                  </a:lnTo>
                  <a:lnTo>
                    <a:pt x="337" y="0"/>
                  </a:lnTo>
                  <a:lnTo>
                    <a:pt x="322" y="40"/>
                  </a:lnTo>
                  <a:lnTo>
                    <a:pt x="309" y="80"/>
                  </a:lnTo>
                  <a:lnTo>
                    <a:pt x="303" y="100"/>
                  </a:lnTo>
                  <a:lnTo>
                    <a:pt x="299" y="118"/>
                  </a:lnTo>
                  <a:lnTo>
                    <a:pt x="295" y="137"/>
                  </a:lnTo>
                  <a:lnTo>
                    <a:pt x="294" y="156"/>
                  </a:lnTo>
                  <a:lnTo>
                    <a:pt x="293" y="170"/>
                  </a:lnTo>
                  <a:lnTo>
                    <a:pt x="294" y="182"/>
                  </a:lnTo>
                  <a:lnTo>
                    <a:pt x="297" y="194"/>
                  </a:lnTo>
                  <a:lnTo>
                    <a:pt x="301" y="205"/>
                  </a:lnTo>
                  <a:lnTo>
                    <a:pt x="314" y="226"/>
                  </a:lnTo>
                  <a:lnTo>
                    <a:pt x="330" y="245"/>
                  </a:lnTo>
                  <a:lnTo>
                    <a:pt x="338" y="256"/>
                  </a:lnTo>
                  <a:lnTo>
                    <a:pt x="343" y="266"/>
                  </a:lnTo>
                  <a:lnTo>
                    <a:pt x="350" y="277"/>
                  </a:lnTo>
                  <a:lnTo>
                    <a:pt x="353" y="289"/>
                  </a:lnTo>
                  <a:lnTo>
                    <a:pt x="355" y="302"/>
                  </a:lnTo>
                  <a:lnTo>
                    <a:pt x="354" y="316"/>
                  </a:lnTo>
                  <a:lnTo>
                    <a:pt x="353" y="324"/>
                  </a:lnTo>
                  <a:lnTo>
                    <a:pt x="350" y="332"/>
                  </a:lnTo>
                  <a:lnTo>
                    <a:pt x="347" y="340"/>
                  </a:lnTo>
                  <a:lnTo>
                    <a:pt x="343" y="349"/>
                  </a:lnTo>
                  <a:lnTo>
                    <a:pt x="335" y="361"/>
                  </a:lnTo>
                  <a:lnTo>
                    <a:pt x="329" y="368"/>
                  </a:lnTo>
                  <a:lnTo>
                    <a:pt x="326" y="369"/>
                  </a:lnTo>
                  <a:lnTo>
                    <a:pt x="323" y="370"/>
                  </a:lnTo>
                  <a:lnTo>
                    <a:pt x="321" y="370"/>
                  </a:lnTo>
                  <a:lnTo>
                    <a:pt x="318" y="369"/>
                  </a:lnTo>
                  <a:lnTo>
                    <a:pt x="314" y="364"/>
                  </a:lnTo>
                  <a:lnTo>
                    <a:pt x="310" y="356"/>
                  </a:lnTo>
                  <a:lnTo>
                    <a:pt x="306" y="346"/>
                  </a:lnTo>
                  <a:lnTo>
                    <a:pt x="303" y="334"/>
                  </a:lnTo>
                  <a:lnTo>
                    <a:pt x="297" y="306"/>
                  </a:lnTo>
                  <a:lnTo>
                    <a:pt x="291" y="278"/>
                  </a:lnTo>
                  <a:lnTo>
                    <a:pt x="287" y="265"/>
                  </a:lnTo>
                  <a:lnTo>
                    <a:pt x="285" y="253"/>
                  </a:lnTo>
                  <a:lnTo>
                    <a:pt x="281" y="242"/>
                  </a:lnTo>
                  <a:lnTo>
                    <a:pt x="277" y="234"/>
                  </a:lnTo>
                  <a:lnTo>
                    <a:pt x="257" y="226"/>
                  </a:lnTo>
                  <a:lnTo>
                    <a:pt x="241" y="220"/>
                  </a:lnTo>
                  <a:lnTo>
                    <a:pt x="225" y="216"/>
                  </a:lnTo>
                  <a:lnTo>
                    <a:pt x="211" y="212"/>
                  </a:lnTo>
                  <a:lnTo>
                    <a:pt x="201" y="208"/>
                  </a:lnTo>
                  <a:lnTo>
                    <a:pt x="190" y="205"/>
                  </a:lnTo>
                  <a:lnTo>
                    <a:pt x="182" y="202"/>
                  </a:lnTo>
                  <a:lnTo>
                    <a:pt x="174" y="198"/>
                  </a:lnTo>
                  <a:lnTo>
                    <a:pt x="162" y="188"/>
                  </a:lnTo>
                  <a:lnTo>
                    <a:pt x="152" y="181"/>
                  </a:lnTo>
                  <a:lnTo>
                    <a:pt x="142" y="177"/>
                  </a:lnTo>
                  <a:lnTo>
                    <a:pt x="134" y="174"/>
                  </a:lnTo>
                  <a:lnTo>
                    <a:pt x="126" y="173"/>
                  </a:lnTo>
                  <a:lnTo>
                    <a:pt x="120" y="174"/>
                  </a:lnTo>
                  <a:lnTo>
                    <a:pt x="113" y="177"/>
                  </a:lnTo>
                  <a:lnTo>
                    <a:pt x="108" y="180"/>
                  </a:lnTo>
                  <a:lnTo>
                    <a:pt x="100" y="188"/>
                  </a:lnTo>
                  <a:lnTo>
                    <a:pt x="92" y="194"/>
                  </a:lnTo>
                  <a:lnTo>
                    <a:pt x="88" y="197"/>
                  </a:lnTo>
                  <a:lnTo>
                    <a:pt x="85" y="198"/>
                  </a:lnTo>
                  <a:lnTo>
                    <a:pt x="81" y="200"/>
                  </a:lnTo>
                  <a:lnTo>
                    <a:pt x="78" y="198"/>
                  </a:lnTo>
                  <a:lnTo>
                    <a:pt x="78" y="252"/>
                  </a:lnTo>
                  <a:lnTo>
                    <a:pt x="57" y="252"/>
                  </a:lnTo>
                  <a:lnTo>
                    <a:pt x="41" y="252"/>
                  </a:lnTo>
                  <a:lnTo>
                    <a:pt x="26" y="253"/>
                  </a:lnTo>
                  <a:lnTo>
                    <a:pt x="17" y="257"/>
                  </a:lnTo>
                  <a:lnTo>
                    <a:pt x="12" y="260"/>
                  </a:lnTo>
                  <a:lnTo>
                    <a:pt x="9" y="262"/>
                  </a:lnTo>
                  <a:lnTo>
                    <a:pt x="6" y="268"/>
                  </a:lnTo>
                  <a:lnTo>
                    <a:pt x="4" y="273"/>
                  </a:lnTo>
                  <a:lnTo>
                    <a:pt x="1" y="286"/>
                  </a:lnTo>
                  <a:lnTo>
                    <a:pt x="0" y="306"/>
                  </a:lnTo>
                  <a:lnTo>
                    <a:pt x="0" y="318"/>
                  </a:lnTo>
                  <a:lnTo>
                    <a:pt x="1" y="328"/>
                  </a:lnTo>
                  <a:lnTo>
                    <a:pt x="4" y="337"/>
                  </a:lnTo>
                  <a:lnTo>
                    <a:pt x="6" y="345"/>
                  </a:lnTo>
                  <a:lnTo>
                    <a:pt x="13" y="358"/>
                  </a:lnTo>
                  <a:lnTo>
                    <a:pt x="21" y="369"/>
                  </a:lnTo>
                  <a:lnTo>
                    <a:pt x="29" y="380"/>
                  </a:lnTo>
                  <a:lnTo>
                    <a:pt x="36" y="392"/>
                  </a:lnTo>
                  <a:lnTo>
                    <a:pt x="38" y="400"/>
                  </a:lnTo>
                  <a:lnTo>
                    <a:pt x="40" y="408"/>
                  </a:lnTo>
                  <a:lnTo>
                    <a:pt x="41" y="416"/>
                  </a:lnTo>
                  <a:lnTo>
                    <a:pt x="42" y="426"/>
                  </a:lnTo>
                  <a:lnTo>
                    <a:pt x="41" y="440"/>
                  </a:lnTo>
                  <a:lnTo>
                    <a:pt x="40" y="452"/>
                  </a:lnTo>
                  <a:lnTo>
                    <a:pt x="36" y="462"/>
                  </a:lnTo>
                  <a:lnTo>
                    <a:pt x="33" y="472"/>
                  </a:lnTo>
                  <a:lnTo>
                    <a:pt x="29" y="482"/>
                  </a:lnTo>
                  <a:lnTo>
                    <a:pt x="26" y="493"/>
                  </a:lnTo>
                  <a:lnTo>
                    <a:pt x="25" y="505"/>
                  </a:lnTo>
                  <a:lnTo>
                    <a:pt x="24" y="517"/>
                  </a:lnTo>
                  <a:lnTo>
                    <a:pt x="24" y="539"/>
                  </a:lnTo>
                  <a:lnTo>
                    <a:pt x="26" y="561"/>
                  </a:lnTo>
                  <a:lnTo>
                    <a:pt x="30" y="570"/>
                  </a:lnTo>
                  <a:lnTo>
                    <a:pt x="34" y="577"/>
                  </a:lnTo>
                  <a:lnTo>
                    <a:pt x="37" y="579"/>
                  </a:lnTo>
                  <a:lnTo>
                    <a:pt x="40" y="582"/>
                  </a:lnTo>
                  <a:lnTo>
                    <a:pt x="44" y="583"/>
                  </a:lnTo>
                  <a:lnTo>
                    <a:pt x="48" y="583"/>
                  </a:lnTo>
                  <a:lnTo>
                    <a:pt x="53" y="583"/>
                  </a:lnTo>
                  <a:lnTo>
                    <a:pt x="57" y="582"/>
                  </a:lnTo>
                  <a:lnTo>
                    <a:pt x="61" y="579"/>
                  </a:lnTo>
                  <a:lnTo>
                    <a:pt x="64" y="578"/>
                  </a:lnTo>
                  <a:lnTo>
                    <a:pt x="70" y="571"/>
                  </a:lnTo>
                  <a:lnTo>
                    <a:pt x="77" y="565"/>
                  </a:lnTo>
                  <a:lnTo>
                    <a:pt x="84" y="558"/>
                  </a:lnTo>
                  <a:lnTo>
                    <a:pt x="89" y="553"/>
                  </a:lnTo>
                  <a:lnTo>
                    <a:pt x="96" y="549"/>
                  </a:lnTo>
                  <a:lnTo>
                    <a:pt x="102" y="547"/>
                  </a:lnTo>
                  <a:lnTo>
                    <a:pt x="112" y="549"/>
                  </a:lnTo>
                  <a:lnTo>
                    <a:pt x="118" y="551"/>
                  </a:lnTo>
                  <a:lnTo>
                    <a:pt x="124" y="555"/>
                  </a:lnTo>
                  <a:lnTo>
                    <a:pt x="128" y="559"/>
                  </a:lnTo>
                  <a:lnTo>
                    <a:pt x="129" y="565"/>
                  </a:lnTo>
                  <a:lnTo>
                    <a:pt x="132" y="570"/>
                  </a:lnTo>
                  <a:lnTo>
                    <a:pt x="134" y="574"/>
                  </a:lnTo>
                  <a:lnTo>
                    <a:pt x="138" y="577"/>
                  </a:lnTo>
                  <a:lnTo>
                    <a:pt x="152" y="581"/>
                  </a:lnTo>
                  <a:lnTo>
                    <a:pt x="165" y="582"/>
                  </a:lnTo>
                  <a:lnTo>
                    <a:pt x="178" y="581"/>
                  </a:lnTo>
                  <a:lnTo>
                    <a:pt x="193" y="581"/>
                  </a:lnTo>
                  <a:lnTo>
                    <a:pt x="206" y="579"/>
                  </a:lnTo>
                  <a:lnTo>
                    <a:pt x="219" y="579"/>
                  </a:lnTo>
                  <a:lnTo>
                    <a:pt x="233" y="579"/>
                  </a:lnTo>
                  <a:lnTo>
                    <a:pt x="246" y="583"/>
                  </a:lnTo>
                  <a:lnTo>
                    <a:pt x="259" y="590"/>
                  </a:lnTo>
                  <a:lnTo>
                    <a:pt x="273" y="601"/>
                  </a:lnTo>
                  <a:lnTo>
                    <a:pt x="279" y="605"/>
                  </a:lnTo>
                  <a:lnTo>
                    <a:pt x="287" y="610"/>
                  </a:lnTo>
                  <a:lnTo>
                    <a:pt x="297" y="613"/>
                  </a:lnTo>
                  <a:lnTo>
                    <a:pt x="307" y="613"/>
                  </a:lnTo>
                  <a:lnTo>
                    <a:pt x="313" y="613"/>
                  </a:lnTo>
                  <a:lnTo>
                    <a:pt x="319" y="610"/>
                  </a:lnTo>
                  <a:lnTo>
                    <a:pt x="325" y="607"/>
                  </a:lnTo>
                  <a:lnTo>
                    <a:pt x="330" y="605"/>
                  </a:lnTo>
                  <a:lnTo>
                    <a:pt x="335" y="601"/>
                  </a:lnTo>
                  <a:lnTo>
                    <a:pt x="339" y="598"/>
                  </a:lnTo>
                  <a:lnTo>
                    <a:pt x="345" y="595"/>
                  </a:lnTo>
                  <a:lnTo>
                    <a:pt x="349" y="595"/>
                  </a:lnTo>
                  <a:lnTo>
                    <a:pt x="357" y="595"/>
                  </a:lnTo>
                  <a:lnTo>
                    <a:pt x="363" y="597"/>
                  </a:lnTo>
                  <a:lnTo>
                    <a:pt x="369" y="598"/>
                  </a:lnTo>
                  <a:lnTo>
                    <a:pt x="374" y="601"/>
                  </a:lnTo>
                  <a:lnTo>
                    <a:pt x="383" y="606"/>
                  </a:lnTo>
                  <a:lnTo>
                    <a:pt x="390" y="613"/>
                  </a:lnTo>
                  <a:lnTo>
                    <a:pt x="395" y="622"/>
                  </a:lnTo>
                  <a:lnTo>
                    <a:pt x="399" y="631"/>
                  </a:lnTo>
                  <a:lnTo>
                    <a:pt x="402" y="642"/>
                  </a:lnTo>
                  <a:lnTo>
                    <a:pt x="403" y="653"/>
                  </a:lnTo>
                  <a:lnTo>
                    <a:pt x="406" y="663"/>
                  </a:lnTo>
                  <a:lnTo>
                    <a:pt x="407" y="674"/>
                  </a:lnTo>
                  <a:lnTo>
                    <a:pt x="410" y="683"/>
                  </a:lnTo>
                  <a:lnTo>
                    <a:pt x="414" y="691"/>
                  </a:lnTo>
                  <a:lnTo>
                    <a:pt x="419" y="699"/>
                  </a:lnTo>
                  <a:lnTo>
                    <a:pt x="426" y="705"/>
                  </a:lnTo>
                  <a:lnTo>
                    <a:pt x="430" y="707"/>
                  </a:lnTo>
                  <a:lnTo>
                    <a:pt x="434" y="709"/>
                  </a:lnTo>
                  <a:lnTo>
                    <a:pt x="439" y="709"/>
                  </a:lnTo>
                  <a:lnTo>
                    <a:pt x="445" y="710"/>
                  </a:lnTo>
                  <a:lnTo>
                    <a:pt x="453" y="709"/>
                  </a:lnTo>
                  <a:lnTo>
                    <a:pt x="458" y="707"/>
                  </a:lnTo>
                  <a:lnTo>
                    <a:pt x="461" y="706"/>
                  </a:lnTo>
                  <a:lnTo>
                    <a:pt x="462" y="705"/>
                  </a:lnTo>
                  <a:lnTo>
                    <a:pt x="465" y="705"/>
                  </a:lnTo>
                  <a:lnTo>
                    <a:pt x="466" y="705"/>
                  </a:lnTo>
                  <a:lnTo>
                    <a:pt x="470" y="706"/>
                  </a:lnTo>
                  <a:lnTo>
                    <a:pt x="475" y="710"/>
                  </a:lnTo>
                  <a:lnTo>
                    <a:pt x="482" y="710"/>
                  </a:lnTo>
                  <a:lnTo>
                    <a:pt x="487" y="713"/>
                  </a:lnTo>
                  <a:lnTo>
                    <a:pt x="493" y="717"/>
                  </a:lnTo>
                  <a:lnTo>
                    <a:pt x="497" y="721"/>
                  </a:lnTo>
                  <a:lnTo>
                    <a:pt x="501" y="726"/>
                  </a:lnTo>
                  <a:lnTo>
                    <a:pt x="503" y="733"/>
                  </a:lnTo>
                  <a:lnTo>
                    <a:pt x="506" y="741"/>
                  </a:lnTo>
                  <a:lnTo>
                    <a:pt x="509" y="749"/>
                  </a:lnTo>
                  <a:lnTo>
                    <a:pt x="517" y="786"/>
                  </a:lnTo>
                  <a:lnTo>
                    <a:pt x="523" y="825"/>
                  </a:lnTo>
                  <a:lnTo>
                    <a:pt x="527" y="841"/>
                  </a:lnTo>
                  <a:lnTo>
                    <a:pt x="531" y="854"/>
                  </a:lnTo>
                  <a:lnTo>
                    <a:pt x="538" y="867"/>
                  </a:lnTo>
                  <a:lnTo>
                    <a:pt x="543" y="878"/>
                  </a:lnTo>
                  <a:lnTo>
                    <a:pt x="551" y="887"/>
                  </a:lnTo>
                  <a:lnTo>
                    <a:pt x="558" y="897"/>
                  </a:lnTo>
                  <a:lnTo>
                    <a:pt x="567" y="903"/>
                  </a:lnTo>
                  <a:lnTo>
                    <a:pt x="577" y="909"/>
                  </a:lnTo>
                  <a:lnTo>
                    <a:pt x="586" y="914"/>
                  </a:lnTo>
                  <a:lnTo>
                    <a:pt x="597" y="918"/>
                  </a:lnTo>
                  <a:lnTo>
                    <a:pt x="609" y="921"/>
                  </a:lnTo>
                  <a:lnTo>
                    <a:pt x="621" y="923"/>
                  </a:lnTo>
                  <a:lnTo>
                    <a:pt x="646" y="926"/>
                  </a:lnTo>
                  <a:lnTo>
                    <a:pt x="674" y="926"/>
                  </a:lnTo>
                  <a:lnTo>
                    <a:pt x="682" y="925"/>
                  </a:lnTo>
                  <a:lnTo>
                    <a:pt x="694" y="919"/>
                  </a:lnTo>
                  <a:lnTo>
                    <a:pt x="709" y="913"/>
                  </a:lnTo>
                  <a:lnTo>
                    <a:pt x="725" y="903"/>
                  </a:lnTo>
                  <a:lnTo>
                    <a:pt x="741" y="895"/>
                  </a:lnTo>
                  <a:lnTo>
                    <a:pt x="754" y="886"/>
                  </a:lnTo>
                  <a:lnTo>
                    <a:pt x="765" y="878"/>
                  </a:lnTo>
                  <a:lnTo>
                    <a:pt x="770" y="873"/>
                  </a:lnTo>
                  <a:lnTo>
                    <a:pt x="773" y="865"/>
                  </a:lnTo>
                  <a:lnTo>
                    <a:pt x="773" y="857"/>
                  </a:lnTo>
                  <a:lnTo>
                    <a:pt x="773" y="850"/>
                  </a:lnTo>
                  <a:lnTo>
                    <a:pt x="773" y="843"/>
                  </a:lnTo>
                  <a:lnTo>
                    <a:pt x="770" y="831"/>
                  </a:lnTo>
                  <a:lnTo>
                    <a:pt x="767" y="819"/>
                  </a:lnTo>
                  <a:lnTo>
                    <a:pt x="765" y="809"/>
                  </a:lnTo>
                  <a:lnTo>
                    <a:pt x="765" y="798"/>
                  </a:lnTo>
                  <a:lnTo>
                    <a:pt x="766" y="793"/>
                  </a:lnTo>
                  <a:lnTo>
                    <a:pt x="769" y="787"/>
                  </a:lnTo>
                  <a:lnTo>
                    <a:pt x="771" y="782"/>
                  </a:lnTo>
                  <a:lnTo>
                    <a:pt x="777" y="775"/>
                  </a:lnTo>
                  <a:lnTo>
                    <a:pt x="787" y="766"/>
                  </a:lnTo>
                  <a:lnTo>
                    <a:pt x="799" y="755"/>
                  </a:lnTo>
                  <a:lnTo>
                    <a:pt x="813" y="745"/>
                  </a:lnTo>
                  <a:lnTo>
                    <a:pt x="827" y="734"/>
                  </a:lnTo>
                  <a:lnTo>
                    <a:pt x="859" y="713"/>
                  </a:lnTo>
                  <a:lnTo>
                    <a:pt x="893" y="691"/>
                  </a:lnTo>
                  <a:lnTo>
                    <a:pt x="927" y="671"/>
                  </a:lnTo>
                  <a:lnTo>
                    <a:pt x="962" y="654"/>
                  </a:lnTo>
                  <a:lnTo>
                    <a:pt x="994" y="638"/>
                  </a:lnTo>
                  <a:lnTo>
                    <a:pt x="1023" y="625"/>
                  </a:lnTo>
                  <a:lnTo>
                    <a:pt x="1012" y="615"/>
                  </a:lnTo>
                  <a:lnTo>
                    <a:pt x="1002" y="605"/>
                  </a:lnTo>
                  <a:lnTo>
                    <a:pt x="991" y="594"/>
                  </a:lnTo>
                  <a:lnTo>
                    <a:pt x="980" y="582"/>
                  </a:lnTo>
                  <a:lnTo>
                    <a:pt x="959" y="557"/>
                  </a:lnTo>
                  <a:lnTo>
                    <a:pt x="938" y="530"/>
                  </a:lnTo>
                  <a:lnTo>
                    <a:pt x="918" y="504"/>
                  </a:lnTo>
                  <a:lnTo>
                    <a:pt x="895" y="480"/>
                  </a:lnTo>
                  <a:lnTo>
                    <a:pt x="885" y="468"/>
                  </a:lnTo>
                  <a:lnTo>
                    <a:pt x="873" y="457"/>
                  </a:lnTo>
                  <a:lnTo>
                    <a:pt x="861" y="448"/>
                  </a:lnTo>
                  <a:lnTo>
                    <a:pt x="849" y="438"/>
                  </a:lnTo>
                  <a:lnTo>
                    <a:pt x="845" y="460"/>
                  </a:lnTo>
                  <a:lnTo>
                    <a:pt x="842" y="481"/>
                  </a:lnTo>
                  <a:lnTo>
                    <a:pt x="841" y="490"/>
                  </a:lnTo>
                  <a:lnTo>
                    <a:pt x="838" y="498"/>
                  </a:lnTo>
                  <a:lnTo>
                    <a:pt x="837" y="501"/>
                  </a:lnTo>
                  <a:lnTo>
                    <a:pt x="835" y="504"/>
                  </a:lnTo>
                  <a:lnTo>
                    <a:pt x="833" y="505"/>
                  </a:lnTo>
                  <a:lnTo>
                    <a:pt x="831" y="505"/>
                  </a:lnTo>
                  <a:lnTo>
                    <a:pt x="809" y="504"/>
                  </a:lnTo>
                  <a:lnTo>
                    <a:pt x="782" y="500"/>
                  </a:lnTo>
                  <a:lnTo>
                    <a:pt x="754" y="493"/>
                  </a:lnTo>
                  <a:lnTo>
                    <a:pt x="727" y="484"/>
                  </a:lnTo>
                  <a:lnTo>
                    <a:pt x="714" y="477"/>
                  </a:lnTo>
                  <a:lnTo>
                    <a:pt x="701" y="472"/>
                  </a:lnTo>
                  <a:lnTo>
                    <a:pt x="689" y="465"/>
                  </a:lnTo>
                  <a:lnTo>
                    <a:pt x="678" y="457"/>
                  </a:lnTo>
                  <a:lnTo>
                    <a:pt x="669" y="449"/>
                  </a:lnTo>
                  <a:lnTo>
                    <a:pt x="661" y="440"/>
                  </a:lnTo>
                  <a:lnTo>
                    <a:pt x="654" y="430"/>
                  </a:lnTo>
                  <a:lnTo>
                    <a:pt x="650" y="421"/>
                  </a:lnTo>
                  <a:lnTo>
                    <a:pt x="645" y="404"/>
                  </a:lnTo>
                  <a:lnTo>
                    <a:pt x="641" y="385"/>
                  </a:lnTo>
                  <a:lnTo>
                    <a:pt x="637" y="369"/>
                  </a:lnTo>
                  <a:lnTo>
                    <a:pt x="634" y="352"/>
                  </a:lnTo>
                  <a:lnTo>
                    <a:pt x="631" y="334"/>
                  </a:lnTo>
                  <a:lnTo>
                    <a:pt x="627" y="317"/>
                  </a:lnTo>
                  <a:lnTo>
                    <a:pt x="622" y="300"/>
                  </a:lnTo>
                  <a:lnTo>
                    <a:pt x="614" y="282"/>
                  </a:lnTo>
                  <a:lnTo>
                    <a:pt x="602" y="256"/>
                  </a:lnTo>
                  <a:lnTo>
                    <a:pt x="589" y="228"/>
                  </a:lnTo>
                  <a:lnTo>
                    <a:pt x="574" y="198"/>
                  </a:lnTo>
                  <a:lnTo>
                    <a:pt x="561" y="166"/>
                  </a:lnTo>
                  <a:lnTo>
                    <a:pt x="554" y="150"/>
                  </a:lnTo>
                  <a:lnTo>
                    <a:pt x="549" y="133"/>
                  </a:lnTo>
                  <a:lnTo>
                    <a:pt x="543" y="116"/>
                  </a:lnTo>
                  <a:lnTo>
                    <a:pt x="538" y="97"/>
                  </a:lnTo>
                  <a:lnTo>
                    <a:pt x="535" y="80"/>
                  </a:lnTo>
                  <a:lnTo>
                    <a:pt x="531" y="61"/>
                  </a:lnTo>
                  <a:lnTo>
                    <a:pt x="530" y="42"/>
                  </a:lnTo>
                  <a:lnTo>
                    <a:pt x="530" y="24"/>
                  </a:lnTo>
                  <a:lnTo>
                    <a:pt x="523" y="24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88" name="Freeform 113"/>
            <p:cNvSpPr>
              <a:spLocks noChangeAspect="1"/>
            </p:cNvSpPr>
            <p:nvPr/>
          </p:nvSpPr>
          <p:spPr bwMode="auto">
            <a:xfrm>
              <a:off x="738" y="1496"/>
              <a:ext cx="233" cy="373"/>
            </a:xfrm>
            <a:custGeom>
              <a:avLst/>
              <a:gdLst>
                <a:gd name="T0" fmla="*/ 403 w 560"/>
                <a:gd name="T1" fmla="*/ 21 h 891"/>
                <a:gd name="T2" fmla="*/ 364 w 560"/>
                <a:gd name="T3" fmla="*/ 61 h 891"/>
                <a:gd name="T4" fmla="*/ 312 w 560"/>
                <a:gd name="T5" fmla="*/ 109 h 891"/>
                <a:gd name="T6" fmla="*/ 294 w 560"/>
                <a:gd name="T7" fmla="*/ 148 h 891"/>
                <a:gd name="T8" fmla="*/ 271 w 560"/>
                <a:gd name="T9" fmla="*/ 186 h 891"/>
                <a:gd name="T10" fmla="*/ 228 w 560"/>
                <a:gd name="T11" fmla="*/ 190 h 891"/>
                <a:gd name="T12" fmla="*/ 191 w 560"/>
                <a:gd name="T13" fmla="*/ 194 h 891"/>
                <a:gd name="T14" fmla="*/ 172 w 560"/>
                <a:gd name="T15" fmla="*/ 209 h 891"/>
                <a:gd name="T16" fmla="*/ 171 w 560"/>
                <a:gd name="T17" fmla="*/ 242 h 891"/>
                <a:gd name="T18" fmla="*/ 180 w 560"/>
                <a:gd name="T19" fmla="*/ 282 h 891"/>
                <a:gd name="T20" fmla="*/ 142 w 560"/>
                <a:gd name="T21" fmla="*/ 313 h 891"/>
                <a:gd name="T22" fmla="*/ 94 w 560"/>
                <a:gd name="T23" fmla="*/ 341 h 891"/>
                <a:gd name="T24" fmla="*/ 68 w 560"/>
                <a:gd name="T25" fmla="*/ 401 h 891"/>
                <a:gd name="T26" fmla="*/ 42 w 560"/>
                <a:gd name="T27" fmla="*/ 482 h 891"/>
                <a:gd name="T28" fmla="*/ 16 w 560"/>
                <a:gd name="T29" fmla="*/ 507 h 891"/>
                <a:gd name="T30" fmla="*/ 2 w 560"/>
                <a:gd name="T31" fmla="*/ 530 h 891"/>
                <a:gd name="T32" fmla="*/ 2 w 560"/>
                <a:gd name="T33" fmla="*/ 562 h 891"/>
                <a:gd name="T34" fmla="*/ 27 w 560"/>
                <a:gd name="T35" fmla="*/ 603 h 891"/>
                <a:gd name="T36" fmla="*/ 51 w 560"/>
                <a:gd name="T37" fmla="*/ 637 h 891"/>
                <a:gd name="T38" fmla="*/ 52 w 560"/>
                <a:gd name="T39" fmla="*/ 661 h 891"/>
                <a:gd name="T40" fmla="*/ 32 w 560"/>
                <a:gd name="T41" fmla="*/ 683 h 891"/>
                <a:gd name="T42" fmla="*/ 14 w 560"/>
                <a:gd name="T43" fmla="*/ 706 h 891"/>
                <a:gd name="T44" fmla="*/ 15 w 560"/>
                <a:gd name="T45" fmla="*/ 722 h 891"/>
                <a:gd name="T46" fmla="*/ 58 w 560"/>
                <a:gd name="T47" fmla="*/ 746 h 891"/>
                <a:gd name="T48" fmla="*/ 102 w 560"/>
                <a:gd name="T49" fmla="*/ 774 h 891"/>
                <a:gd name="T50" fmla="*/ 118 w 560"/>
                <a:gd name="T51" fmla="*/ 844 h 891"/>
                <a:gd name="T52" fmla="*/ 126 w 560"/>
                <a:gd name="T53" fmla="*/ 870 h 891"/>
                <a:gd name="T54" fmla="*/ 144 w 560"/>
                <a:gd name="T55" fmla="*/ 879 h 891"/>
                <a:gd name="T56" fmla="*/ 183 w 560"/>
                <a:gd name="T57" fmla="*/ 866 h 891"/>
                <a:gd name="T58" fmla="*/ 199 w 560"/>
                <a:gd name="T59" fmla="*/ 887 h 891"/>
                <a:gd name="T60" fmla="*/ 224 w 560"/>
                <a:gd name="T61" fmla="*/ 888 h 891"/>
                <a:gd name="T62" fmla="*/ 279 w 560"/>
                <a:gd name="T63" fmla="*/ 854 h 891"/>
                <a:gd name="T64" fmla="*/ 322 w 560"/>
                <a:gd name="T65" fmla="*/ 807 h 891"/>
                <a:gd name="T66" fmla="*/ 326 w 560"/>
                <a:gd name="T67" fmla="*/ 774 h 891"/>
                <a:gd name="T68" fmla="*/ 332 w 560"/>
                <a:gd name="T69" fmla="*/ 713 h 891"/>
                <a:gd name="T70" fmla="*/ 362 w 560"/>
                <a:gd name="T71" fmla="*/ 661 h 891"/>
                <a:gd name="T72" fmla="*/ 379 w 560"/>
                <a:gd name="T73" fmla="*/ 662 h 891"/>
                <a:gd name="T74" fmla="*/ 379 w 560"/>
                <a:gd name="T75" fmla="*/ 621 h 891"/>
                <a:gd name="T76" fmla="*/ 400 w 560"/>
                <a:gd name="T77" fmla="*/ 578 h 891"/>
                <a:gd name="T78" fmla="*/ 491 w 560"/>
                <a:gd name="T79" fmla="*/ 491 h 891"/>
                <a:gd name="T80" fmla="*/ 512 w 560"/>
                <a:gd name="T81" fmla="*/ 446 h 891"/>
                <a:gd name="T82" fmla="*/ 500 w 560"/>
                <a:gd name="T83" fmla="*/ 415 h 891"/>
                <a:gd name="T84" fmla="*/ 487 w 560"/>
                <a:gd name="T85" fmla="*/ 379 h 891"/>
                <a:gd name="T86" fmla="*/ 495 w 560"/>
                <a:gd name="T87" fmla="*/ 333 h 891"/>
                <a:gd name="T88" fmla="*/ 510 w 560"/>
                <a:gd name="T89" fmla="*/ 315 h 891"/>
                <a:gd name="T90" fmla="*/ 548 w 560"/>
                <a:gd name="T91" fmla="*/ 307 h 891"/>
                <a:gd name="T92" fmla="*/ 542 w 560"/>
                <a:gd name="T93" fmla="*/ 253 h 891"/>
                <a:gd name="T94" fmla="*/ 551 w 560"/>
                <a:gd name="T95" fmla="*/ 208 h 891"/>
                <a:gd name="T96" fmla="*/ 560 w 560"/>
                <a:gd name="T97" fmla="*/ 162 h 891"/>
                <a:gd name="T98" fmla="*/ 554 w 560"/>
                <a:gd name="T99" fmla="*/ 128 h 891"/>
                <a:gd name="T100" fmla="*/ 524 w 560"/>
                <a:gd name="T101" fmla="*/ 81 h 891"/>
                <a:gd name="T102" fmla="*/ 518 w 560"/>
                <a:gd name="T103" fmla="*/ 42 h 891"/>
                <a:gd name="T104" fmla="*/ 524 w 560"/>
                <a:gd name="T105" fmla="*/ 0 h 89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0"/>
                <a:gd name="T160" fmla="*/ 0 h 891"/>
                <a:gd name="T161" fmla="*/ 560 w 560"/>
                <a:gd name="T162" fmla="*/ 891 h 89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0" h="891">
                  <a:moveTo>
                    <a:pt x="518" y="0"/>
                  </a:moveTo>
                  <a:lnTo>
                    <a:pt x="415" y="0"/>
                  </a:lnTo>
                  <a:lnTo>
                    <a:pt x="410" y="10"/>
                  </a:lnTo>
                  <a:lnTo>
                    <a:pt x="403" y="21"/>
                  </a:lnTo>
                  <a:lnTo>
                    <a:pt x="398" y="29"/>
                  </a:lnTo>
                  <a:lnTo>
                    <a:pt x="391" y="37"/>
                  </a:lnTo>
                  <a:lnTo>
                    <a:pt x="378" y="50"/>
                  </a:lnTo>
                  <a:lnTo>
                    <a:pt x="364" y="61"/>
                  </a:lnTo>
                  <a:lnTo>
                    <a:pt x="351" y="72"/>
                  </a:lnTo>
                  <a:lnTo>
                    <a:pt x="338" y="82"/>
                  </a:lnTo>
                  <a:lnTo>
                    <a:pt x="324" y="94"/>
                  </a:lnTo>
                  <a:lnTo>
                    <a:pt x="312" y="109"/>
                  </a:lnTo>
                  <a:lnTo>
                    <a:pt x="307" y="118"/>
                  </a:lnTo>
                  <a:lnTo>
                    <a:pt x="302" y="128"/>
                  </a:lnTo>
                  <a:lnTo>
                    <a:pt x="298" y="137"/>
                  </a:lnTo>
                  <a:lnTo>
                    <a:pt x="294" y="148"/>
                  </a:lnTo>
                  <a:lnTo>
                    <a:pt x="290" y="158"/>
                  </a:lnTo>
                  <a:lnTo>
                    <a:pt x="286" y="168"/>
                  </a:lnTo>
                  <a:lnTo>
                    <a:pt x="279" y="177"/>
                  </a:lnTo>
                  <a:lnTo>
                    <a:pt x="271" y="186"/>
                  </a:lnTo>
                  <a:lnTo>
                    <a:pt x="263" y="190"/>
                  </a:lnTo>
                  <a:lnTo>
                    <a:pt x="252" y="192"/>
                  </a:lnTo>
                  <a:lnTo>
                    <a:pt x="240" y="192"/>
                  </a:lnTo>
                  <a:lnTo>
                    <a:pt x="228" y="190"/>
                  </a:lnTo>
                  <a:lnTo>
                    <a:pt x="215" y="190"/>
                  </a:lnTo>
                  <a:lnTo>
                    <a:pt x="202" y="192"/>
                  </a:lnTo>
                  <a:lnTo>
                    <a:pt x="196" y="192"/>
                  </a:lnTo>
                  <a:lnTo>
                    <a:pt x="191" y="194"/>
                  </a:lnTo>
                  <a:lnTo>
                    <a:pt x="186" y="196"/>
                  </a:lnTo>
                  <a:lnTo>
                    <a:pt x="180" y="198"/>
                  </a:lnTo>
                  <a:lnTo>
                    <a:pt x="175" y="204"/>
                  </a:lnTo>
                  <a:lnTo>
                    <a:pt x="172" y="209"/>
                  </a:lnTo>
                  <a:lnTo>
                    <a:pt x="170" y="214"/>
                  </a:lnTo>
                  <a:lnTo>
                    <a:pt x="168" y="220"/>
                  </a:lnTo>
                  <a:lnTo>
                    <a:pt x="168" y="230"/>
                  </a:lnTo>
                  <a:lnTo>
                    <a:pt x="171" y="242"/>
                  </a:lnTo>
                  <a:lnTo>
                    <a:pt x="175" y="255"/>
                  </a:lnTo>
                  <a:lnTo>
                    <a:pt x="179" y="269"/>
                  </a:lnTo>
                  <a:lnTo>
                    <a:pt x="180" y="275"/>
                  </a:lnTo>
                  <a:lnTo>
                    <a:pt x="180" y="282"/>
                  </a:lnTo>
                  <a:lnTo>
                    <a:pt x="182" y="289"/>
                  </a:lnTo>
                  <a:lnTo>
                    <a:pt x="180" y="295"/>
                  </a:lnTo>
                  <a:lnTo>
                    <a:pt x="167" y="302"/>
                  </a:lnTo>
                  <a:lnTo>
                    <a:pt x="142" y="313"/>
                  </a:lnTo>
                  <a:lnTo>
                    <a:pt x="119" y="321"/>
                  </a:lnTo>
                  <a:lnTo>
                    <a:pt x="108" y="325"/>
                  </a:lnTo>
                  <a:lnTo>
                    <a:pt x="100" y="333"/>
                  </a:lnTo>
                  <a:lnTo>
                    <a:pt x="94" y="341"/>
                  </a:lnTo>
                  <a:lnTo>
                    <a:pt x="88" y="350"/>
                  </a:lnTo>
                  <a:lnTo>
                    <a:pt x="83" y="359"/>
                  </a:lnTo>
                  <a:lnTo>
                    <a:pt x="75" y="379"/>
                  </a:lnTo>
                  <a:lnTo>
                    <a:pt x="68" y="401"/>
                  </a:lnTo>
                  <a:lnTo>
                    <a:pt x="62" y="423"/>
                  </a:lnTo>
                  <a:lnTo>
                    <a:pt x="56" y="445"/>
                  </a:lnTo>
                  <a:lnTo>
                    <a:pt x="50" y="465"/>
                  </a:lnTo>
                  <a:lnTo>
                    <a:pt x="42" y="482"/>
                  </a:lnTo>
                  <a:lnTo>
                    <a:pt x="36" y="490"/>
                  </a:lnTo>
                  <a:lnTo>
                    <a:pt x="30" y="497"/>
                  </a:lnTo>
                  <a:lnTo>
                    <a:pt x="23" y="502"/>
                  </a:lnTo>
                  <a:lnTo>
                    <a:pt x="16" y="507"/>
                  </a:lnTo>
                  <a:lnTo>
                    <a:pt x="10" y="514"/>
                  </a:lnTo>
                  <a:lnTo>
                    <a:pt x="4" y="521"/>
                  </a:lnTo>
                  <a:lnTo>
                    <a:pt x="3" y="525"/>
                  </a:lnTo>
                  <a:lnTo>
                    <a:pt x="2" y="530"/>
                  </a:lnTo>
                  <a:lnTo>
                    <a:pt x="0" y="535"/>
                  </a:lnTo>
                  <a:lnTo>
                    <a:pt x="0" y="542"/>
                  </a:lnTo>
                  <a:lnTo>
                    <a:pt x="0" y="553"/>
                  </a:lnTo>
                  <a:lnTo>
                    <a:pt x="2" y="562"/>
                  </a:lnTo>
                  <a:lnTo>
                    <a:pt x="4" y="571"/>
                  </a:lnTo>
                  <a:lnTo>
                    <a:pt x="8" y="578"/>
                  </a:lnTo>
                  <a:lnTo>
                    <a:pt x="16" y="591"/>
                  </a:lnTo>
                  <a:lnTo>
                    <a:pt x="27" y="603"/>
                  </a:lnTo>
                  <a:lnTo>
                    <a:pt x="36" y="614"/>
                  </a:lnTo>
                  <a:lnTo>
                    <a:pt x="46" y="625"/>
                  </a:lnTo>
                  <a:lnTo>
                    <a:pt x="48" y="630"/>
                  </a:lnTo>
                  <a:lnTo>
                    <a:pt x="51" y="637"/>
                  </a:lnTo>
                  <a:lnTo>
                    <a:pt x="54" y="643"/>
                  </a:lnTo>
                  <a:lnTo>
                    <a:pt x="54" y="650"/>
                  </a:lnTo>
                  <a:lnTo>
                    <a:pt x="54" y="655"/>
                  </a:lnTo>
                  <a:lnTo>
                    <a:pt x="52" y="661"/>
                  </a:lnTo>
                  <a:lnTo>
                    <a:pt x="50" y="665"/>
                  </a:lnTo>
                  <a:lnTo>
                    <a:pt x="47" y="669"/>
                  </a:lnTo>
                  <a:lnTo>
                    <a:pt x="40" y="677"/>
                  </a:lnTo>
                  <a:lnTo>
                    <a:pt x="32" y="683"/>
                  </a:lnTo>
                  <a:lnTo>
                    <a:pt x="26" y="690"/>
                  </a:lnTo>
                  <a:lnTo>
                    <a:pt x="19" y="698"/>
                  </a:lnTo>
                  <a:lnTo>
                    <a:pt x="15" y="702"/>
                  </a:lnTo>
                  <a:lnTo>
                    <a:pt x="14" y="706"/>
                  </a:lnTo>
                  <a:lnTo>
                    <a:pt x="12" y="711"/>
                  </a:lnTo>
                  <a:lnTo>
                    <a:pt x="12" y="717"/>
                  </a:lnTo>
                  <a:lnTo>
                    <a:pt x="12" y="719"/>
                  </a:lnTo>
                  <a:lnTo>
                    <a:pt x="15" y="722"/>
                  </a:lnTo>
                  <a:lnTo>
                    <a:pt x="20" y="725"/>
                  </a:lnTo>
                  <a:lnTo>
                    <a:pt x="26" y="729"/>
                  </a:lnTo>
                  <a:lnTo>
                    <a:pt x="40" y="737"/>
                  </a:lnTo>
                  <a:lnTo>
                    <a:pt x="58" y="746"/>
                  </a:lnTo>
                  <a:lnTo>
                    <a:pt x="75" y="754"/>
                  </a:lnTo>
                  <a:lnTo>
                    <a:pt x="91" y="765"/>
                  </a:lnTo>
                  <a:lnTo>
                    <a:pt x="98" y="769"/>
                  </a:lnTo>
                  <a:lnTo>
                    <a:pt x="102" y="774"/>
                  </a:lnTo>
                  <a:lnTo>
                    <a:pt x="106" y="778"/>
                  </a:lnTo>
                  <a:lnTo>
                    <a:pt x="108" y="783"/>
                  </a:lnTo>
                  <a:lnTo>
                    <a:pt x="114" y="813"/>
                  </a:lnTo>
                  <a:lnTo>
                    <a:pt x="118" y="844"/>
                  </a:lnTo>
                  <a:lnTo>
                    <a:pt x="119" y="851"/>
                  </a:lnTo>
                  <a:lnTo>
                    <a:pt x="120" y="858"/>
                  </a:lnTo>
                  <a:lnTo>
                    <a:pt x="122" y="864"/>
                  </a:lnTo>
                  <a:lnTo>
                    <a:pt x="126" y="870"/>
                  </a:lnTo>
                  <a:lnTo>
                    <a:pt x="128" y="874"/>
                  </a:lnTo>
                  <a:lnTo>
                    <a:pt x="132" y="876"/>
                  </a:lnTo>
                  <a:lnTo>
                    <a:pt x="138" y="879"/>
                  </a:lnTo>
                  <a:lnTo>
                    <a:pt x="144" y="879"/>
                  </a:lnTo>
                  <a:lnTo>
                    <a:pt x="159" y="870"/>
                  </a:lnTo>
                  <a:lnTo>
                    <a:pt x="175" y="860"/>
                  </a:lnTo>
                  <a:lnTo>
                    <a:pt x="179" y="862"/>
                  </a:lnTo>
                  <a:lnTo>
                    <a:pt x="183" y="866"/>
                  </a:lnTo>
                  <a:lnTo>
                    <a:pt x="187" y="871"/>
                  </a:lnTo>
                  <a:lnTo>
                    <a:pt x="190" y="876"/>
                  </a:lnTo>
                  <a:lnTo>
                    <a:pt x="195" y="882"/>
                  </a:lnTo>
                  <a:lnTo>
                    <a:pt x="199" y="887"/>
                  </a:lnTo>
                  <a:lnTo>
                    <a:pt x="204" y="890"/>
                  </a:lnTo>
                  <a:lnTo>
                    <a:pt x="211" y="891"/>
                  </a:lnTo>
                  <a:lnTo>
                    <a:pt x="216" y="891"/>
                  </a:lnTo>
                  <a:lnTo>
                    <a:pt x="224" y="888"/>
                  </a:lnTo>
                  <a:lnTo>
                    <a:pt x="232" y="884"/>
                  </a:lnTo>
                  <a:lnTo>
                    <a:pt x="242" y="880"/>
                  </a:lnTo>
                  <a:lnTo>
                    <a:pt x="260" y="868"/>
                  </a:lnTo>
                  <a:lnTo>
                    <a:pt x="279" y="854"/>
                  </a:lnTo>
                  <a:lnTo>
                    <a:pt x="296" y="839"/>
                  </a:lnTo>
                  <a:lnTo>
                    <a:pt x="311" y="823"/>
                  </a:lnTo>
                  <a:lnTo>
                    <a:pt x="318" y="815"/>
                  </a:lnTo>
                  <a:lnTo>
                    <a:pt x="322" y="807"/>
                  </a:lnTo>
                  <a:lnTo>
                    <a:pt x="324" y="801"/>
                  </a:lnTo>
                  <a:lnTo>
                    <a:pt x="326" y="795"/>
                  </a:lnTo>
                  <a:lnTo>
                    <a:pt x="326" y="783"/>
                  </a:lnTo>
                  <a:lnTo>
                    <a:pt x="326" y="774"/>
                  </a:lnTo>
                  <a:lnTo>
                    <a:pt x="326" y="765"/>
                  </a:lnTo>
                  <a:lnTo>
                    <a:pt x="326" y="753"/>
                  </a:lnTo>
                  <a:lnTo>
                    <a:pt x="327" y="734"/>
                  </a:lnTo>
                  <a:lnTo>
                    <a:pt x="332" y="713"/>
                  </a:lnTo>
                  <a:lnTo>
                    <a:pt x="338" y="689"/>
                  </a:lnTo>
                  <a:lnTo>
                    <a:pt x="343" y="662"/>
                  </a:lnTo>
                  <a:lnTo>
                    <a:pt x="352" y="662"/>
                  </a:lnTo>
                  <a:lnTo>
                    <a:pt x="362" y="661"/>
                  </a:lnTo>
                  <a:lnTo>
                    <a:pt x="366" y="659"/>
                  </a:lnTo>
                  <a:lnTo>
                    <a:pt x="370" y="659"/>
                  </a:lnTo>
                  <a:lnTo>
                    <a:pt x="375" y="661"/>
                  </a:lnTo>
                  <a:lnTo>
                    <a:pt x="379" y="662"/>
                  </a:lnTo>
                  <a:lnTo>
                    <a:pt x="379" y="649"/>
                  </a:lnTo>
                  <a:lnTo>
                    <a:pt x="379" y="634"/>
                  </a:lnTo>
                  <a:lnTo>
                    <a:pt x="379" y="625"/>
                  </a:lnTo>
                  <a:lnTo>
                    <a:pt x="379" y="621"/>
                  </a:lnTo>
                  <a:lnTo>
                    <a:pt x="380" y="610"/>
                  </a:lnTo>
                  <a:lnTo>
                    <a:pt x="384" y="599"/>
                  </a:lnTo>
                  <a:lnTo>
                    <a:pt x="391" y="589"/>
                  </a:lnTo>
                  <a:lnTo>
                    <a:pt x="400" y="578"/>
                  </a:lnTo>
                  <a:lnTo>
                    <a:pt x="422" y="557"/>
                  </a:lnTo>
                  <a:lnTo>
                    <a:pt x="446" y="535"/>
                  </a:lnTo>
                  <a:lnTo>
                    <a:pt x="470" y="513"/>
                  </a:lnTo>
                  <a:lnTo>
                    <a:pt x="491" y="491"/>
                  </a:lnTo>
                  <a:lnTo>
                    <a:pt x="499" y="479"/>
                  </a:lnTo>
                  <a:lnTo>
                    <a:pt x="506" y="469"/>
                  </a:lnTo>
                  <a:lnTo>
                    <a:pt x="510" y="457"/>
                  </a:lnTo>
                  <a:lnTo>
                    <a:pt x="512" y="446"/>
                  </a:lnTo>
                  <a:lnTo>
                    <a:pt x="511" y="437"/>
                  </a:lnTo>
                  <a:lnTo>
                    <a:pt x="508" y="430"/>
                  </a:lnTo>
                  <a:lnTo>
                    <a:pt x="504" y="422"/>
                  </a:lnTo>
                  <a:lnTo>
                    <a:pt x="500" y="415"/>
                  </a:lnTo>
                  <a:lnTo>
                    <a:pt x="495" y="407"/>
                  </a:lnTo>
                  <a:lnTo>
                    <a:pt x="491" y="399"/>
                  </a:lnTo>
                  <a:lnTo>
                    <a:pt x="488" y="390"/>
                  </a:lnTo>
                  <a:lnTo>
                    <a:pt x="487" y="379"/>
                  </a:lnTo>
                  <a:lnTo>
                    <a:pt x="488" y="361"/>
                  </a:lnTo>
                  <a:lnTo>
                    <a:pt x="491" y="345"/>
                  </a:lnTo>
                  <a:lnTo>
                    <a:pt x="494" y="338"/>
                  </a:lnTo>
                  <a:lnTo>
                    <a:pt x="495" y="333"/>
                  </a:lnTo>
                  <a:lnTo>
                    <a:pt x="499" y="327"/>
                  </a:lnTo>
                  <a:lnTo>
                    <a:pt x="502" y="323"/>
                  </a:lnTo>
                  <a:lnTo>
                    <a:pt x="506" y="319"/>
                  </a:lnTo>
                  <a:lnTo>
                    <a:pt x="510" y="315"/>
                  </a:lnTo>
                  <a:lnTo>
                    <a:pt x="515" y="313"/>
                  </a:lnTo>
                  <a:lnTo>
                    <a:pt x="520" y="311"/>
                  </a:lnTo>
                  <a:lnTo>
                    <a:pt x="534" y="307"/>
                  </a:lnTo>
                  <a:lnTo>
                    <a:pt x="548" y="307"/>
                  </a:lnTo>
                  <a:lnTo>
                    <a:pt x="544" y="297"/>
                  </a:lnTo>
                  <a:lnTo>
                    <a:pt x="543" y="282"/>
                  </a:lnTo>
                  <a:lnTo>
                    <a:pt x="542" y="267"/>
                  </a:lnTo>
                  <a:lnTo>
                    <a:pt x="542" y="253"/>
                  </a:lnTo>
                  <a:lnTo>
                    <a:pt x="543" y="241"/>
                  </a:lnTo>
                  <a:lnTo>
                    <a:pt x="544" y="229"/>
                  </a:lnTo>
                  <a:lnTo>
                    <a:pt x="547" y="218"/>
                  </a:lnTo>
                  <a:lnTo>
                    <a:pt x="551" y="208"/>
                  </a:lnTo>
                  <a:lnTo>
                    <a:pt x="554" y="198"/>
                  </a:lnTo>
                  <a:lnTo>
                    <a:pt x="558" y="188"/>
                  </a:lnTo>
                  <a:lnTo>
                    <a:pt x="559" y="176"/>
                  </a:lnTo>
                  <a:lnTo>
                    <a:pt x="560" y="162"/>
                  </a:lnTo>
                  <a:lnTo>
                    <a:pt x="559" y="152"/>
                  </a:lnTo>
                  <a:lnTo>
                    <a:pt x="558" y="144"/>
                  </a:lnTo>
                  <a:lnTo>
                    <a:pt x="556" y="136"/>
                  </a:lnTo>
                  <a:lnTo>
                    <a:pt x="554" y="128"/>
                  </a:lnTo>
                  <a:lnTo>
                    <a:pt x="547" y="116"/>
                  </a:lnTo>
                  <a:lnTo>
                    <a:pt x="539" y="105"/>
                  </a:lnTo>
                  <a:lnTo>
                    <a:pt x="531" y="94"/>
                  </a:lnTo>
                  <a:lnTo>
                    <a:pt x="524" y="81"/>
                  </a:lnTo>
                  <a:lnTo>
                    <a:pt x="522" y="73"/>
                  </a:lnTo>
                  <a:lnTo>
                    <a:pt x="519" y="64"/>
                  </a:lnTo>
                  <a:lnTo>
                    <a:pt x="518" y="54"/>
                  </a:lnTo>
                  <a:lnTo>
                    <a:pt x="518" y="42"/>
                  </a:lnTo>
                  <a:lnTo>
                    <a:pt x="518" y="26"/>
                  </a:lnTo>
                  <a:lnTo>
                    <a:pt x="519" y="14"/>
                  </a:lnTo>
                  <a:lnTo>
                    <a:pt x="520" y="6"/>
                  </a:lnTo>
                  <a:lnTo>
                    <a:pt x="524" y="0"/>
                  </a:lnTo>
                  <a:lnTo>
                    <a:pt x="518" y="0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89" name="Freeform 114"/>
            <p:cNvSpPr>
              <a:spLocks noChangeAspect="1"/>
            </p:cNvSpPr>
            <p:nvPr/>
          </p:nvSpPr>
          <p:spPr bwMode="auto">
            <a:xfrm>
              <a:off x="896" y="1615"/>
              <a:ext cx="324" cy="254"/>
            </a:xfrm>
            <a:custGeom>
              <a:avLst/>
              <a:gdLst>
                <a:gd name="T0" fmla="*/ 776 w 776"/>
                <a:gd name="T1" fmla="*/ 534 h 608"/>
                <a:gd name="T2" fmla="*/ 769 w 776"/>
                <a:gd name="T3" fmla="*/ 495 h 608"/>
                <a:gd name="T4" fmla="*/ 724 w 776"/>
                <a:gd name="T5" fmla="*/ 474 h 608"/>
                <a:gd name="T6" fmla="*/ 705 w 776"/>
                <a:gd name="T7" fmla="*/ 462 h 608"/>
                <a:gd name="T8" fmla="*/ 712 w 776"/>
                <a:gd name="T9" fmla="*/ 427 h 608"/>
                <a:gd name="T10" fmla="*/ 728 w 776"/>
                <a:gd name="T11" fmla="*/ 378 h 608"/>
                <a:gd name="T12" fmla="*/ 696 w 776"/>
                <a:gd name="T13" fmla="*/ 336 h 608"/>
                <a:gd name="T14" fmla="*/ 668 w 776"/>
                <a:gd name="T15" fmla="*/ 291 h 608"/>
                <a:gd name="T16" fmla="*/ 641 w 776"/>
                <a:gd name="T17" fmla="*/ 186 h 608"/>
                <a:gd name="T18" fmla="*/ 621 w 776"/>
                <a:gd name="T19" fmla="*/ 163 h 608"/>
                <a:gd name="T20" fmla="*/ 604 w 776"/>
                <a:gd name="T21" fmla="*/ 158 h 608"/>
                <a:gd name="T22" fmla="*/ 592 w 776"/>
                <a:gd name="T23" fmla="*/ 162 h 608"/>
                <a:gd name="T24" fmla="*/ 569 w 776"/>
                <a:gd name="T25" fmla="*/ 160 h 608"/>
                <a:gd name="T26" fmla="*/ 549 w 776"/>
                <a:gd name="T27" fmla="*/ 136 h 608"/>
                <a:gd name="T28" fmla="*/ 541 w 776"/>
                <a:gd name="T29" fmla="*/ 95 h 608"/>
                <a:gd name="T30" fmla="*/ 522 w 776"/>
                <a:gd name="T31" fmla="*/ 59 h 608"/>
                <a:gd name="T32" fmla="*/ 496 w 776"/>
                <a:gd name="T33" fmla="*/ 48 h 608"/>
                <a:gd name="T34" fmla="*/ 474 w 776"/>
                <a:gd name="T35" fmla="*/ 54 h 608"/>
                <a:gd name="T36" fmla="*/ 452 w 776"/>
                <a:gd name="T37" fmla="*/ 66 h 608"/>
                <a:gd name="T38" fmla="*/ 418 w 776"/>
                <a:gd name="T39" fmla="*/ 58 h 608"/>
                <a:gd name="T40" fmla="*/ 372 w 776"/>
                <a:gd name="T41" fmla="*/ 32 h 608"/>
                <a:gd name="T42" fmla="*/ 317 w 776"/>
                <a:gd name="T43" fmla="*/ 34 h 608"/>
                <a:gd name="T44" fmla="*/ 273 w 776"/>
                <a:gd name="T45" fmla="*/ 27 h 608"/>
                <a:gd name="T46" fmla="*/ 263 w 776"/>
                <a:gd name="T47" fmla="*/ 8 h 608"/>
                <a:gd name="T48" fmla="*/ 235 w 776"/>
                <a:gd name="T49" fmla="*/ 2 h 608"/>
                <a:gd name="T50" fmla="*/ 215 w 776"/>
                <a:gd name="T51" fmla="*/ 24 h 608"/>
                <a:gd name="T52" fmla="*/ 197 w 776"/>
                <a:gd name="T53" fmla="*/ 36 h 608"/>
                <a:gd name="T54" fmla="*/ 175 w 776"/>
                <a:gd name="T55" fmla="*/ 28 h 608"/>
                <a:gd name="T56" fmla="*/ 136 w 776"/>
                <a:gd name="T57" fmla="*/ 30 h 608"/>
                <a:gd name="T58" fmla="*/ 120 w 776"/>
                <a:gd name="T59" fmla="*/ 44 h 608"/>
                <a:gd name="T60" fmla="*/ 109 w 776"/>
                <a:gd name="T61" fmla="*/ 78 h 608"/>
                <a:gd name="T62" fmla="*/ 116 w 776"/>
                <a:gd name="T63" fmla="*/ 124 h 608"/>
                <a:gd name="T64" fmla="*/ 132 w 776"/>
                <a:gd name="T65" fmla="*/ 154 h 608"/>
                <a:gd name="T66" fmla="*/ 120 w 776"/>
                <a:gd name="T67" fmla="*/ 196 h 608"/>
                <a:gd name="T68" fmla="*/ 43 w 776"/>
                <a:gd name="T69" fmla="*/ 274 h 608"/>
                <a:gd name="T70" fmla="*/ 1 w 776"/>
                <a:gd name="T71" fmla="*/ 327 h 608"/>
                <a:gd name="T72" fmla="*/ 7 w 776"/>
                <a:gd name="T73" fmla="*/ 375 h 608"/>
                <a:gd name="T74" fmla="*/ 27 w 776"/>
                <a:gd name="T75" fmla="*/ 394 h 608"/>
                <a:gd name="T76" fmla="*/ 44 w 776"/>
                <a:gd name="T77" fmla="*/ 427 h 608"/>
                <a:gd name="T78" fmla="*/ 88 w 776"/>
                <a:gd name="T79" fmla="*/ 443 h 608"/>
                <a:gd name="T80" fmla="*/ 181 w 776"/>
                <a:gd name="T81" fmla="*/ 454 h 608"/>
                <a:gd name="T82" fmla="*/ 239 w 776"/>
                <a:gd name="T83" fmla="*/ 464 h 608"/>
                <a:gd name="T84" fmla="*/ 275 w 776"/>
                <a:gd name="T85" fmla="*/ 488 h 608"/>
                <a:gd name="T86" fmla="*/ 299 w 776"/>
                <a:gd name="T87" fmla="*/ 511 h 608"/>
                <a:gd name="T88" fmla="*/ 343 w 776"/>
                <a:gd name="T89" fmla="*/ 507 h 608"/>
                <a:gd name="T90" fmla="*/ 413 w 776"/>
                <a:gd name="T91" fmla="*/ 471 h 608"/>
                <a:gd name="T92" fmla="*/ 456 w 776"/>
                <a:gd name="T93" fmla="*/ 452 h 608"/>
                <a:gd name="T94" fmla="*/ 496 w 776"/>
                <a:gd name="T95" fmla="*/ 460 h 608"/>
                <a:gd name="T96" fmla="*/ 517 w 776"/>
                <a:gd name="T97" fmla="*/ 488 h 608"/>
                <a:gd name="T98" fmla="*/ 533 w 776"/>
                <a:gd name="T99" fmla="*/ 534 h 608"/>
                <a:gd name="T100" fmla="*/ 553 w 776"/>
                <a:gd name="T101" fmla="*/ 542 h 608"/>
                <a:gd name="T102" fmla="*/ 580 w 776"/>
                <a:gd name="T103" fmla="*/ 527 h 608"/>
                <a:gd name="T104" fmla="*/ 600 w 776"/>
                <a:gd name="T105" fmla="*/ 548 h 608"/>
                <a:gd name="T106" fmla="*/ 620 w 776"/>
                <a:gd name="T107" fmla="*/ 565 h 608"/>
                <a:gd name="T108" fmla="*/ 662 w 776"/>
                <a:gd name="T109" fmla="*/ 548 h 608"/>
                <a:gd name="T110" fmla="*/ 689 w 776"/>
                <a:gd name="T111" fmla="*/ 563 h 608"/>
                <a:gd name="T112" fmla="*/ 734 w 776"/>
                <a:gd name="T113" fmla="*/ 592 h 608"/>
                <a:gd name="T114" fmla="*/ 765 w 776"/>
                <a:gd name="T115" fmla="*/ 608 h 60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76"/>
                <a:gd name="T175" fmla="*/ 0 h 608"/>
                <a:gd name="T176" fmla="*/ 776 w 776"/>
                <a:gd name="T177" fmla="*/ 608 h 60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76" h="608">
                  <a:moveTo>
                    <a:pt x="765" y="608"/>
                  </a:moveTo>
                  <a:lnTo>
                    <a:pt x="769" y="581"/>
                  </a:lnTo>
                  <a:lnTo>
                    <a:pt x="774" y="551"/>
                  </a:lnTo>
                  <a:lnTo>
                    <a:pt x="776" y="534"/>
                  </a:lnTo>
                  <a:lnTo>
                    <a:pt x="776" y="518"/>
                  </a:lnTo>
                  <a:lnTo>
                    <a:pt x="774" y="510"/>
                  </a:lnTo>
                  <a:lnTo>
                    <a:pt x="772" y="502"/>
                  </a:lnTo>
                  <a:lnTo>
                    <a:pt x="769" y="495"/>
                  </a:lnTo>
                  <a:lnTo>
                    <a:pt x="765" y="488"/>
                  </a:lnTo>
                  <a:lnTo>
                    <a:pt x="756" y="483"/>
                  </a:lnTo>
                  <a:lnTo>
                    <a:pt x="734" y="478"/>
                  </a:lnTo>
                  <a:lnTo>
                    <a:pt x="724" y="474"/>
                  </a:lnTo>
                  <a:lnTo>
                    <a:pt x="714" y="470"/>
                  </a:lnTo>
                  <a:lnTo>
                    <a:pt x="710" y="467"/>
                  </a:lnTo>
                  <a:lnTo>
                    <a:pt x="708" y="464"/>
                  </a:lnTo>
                  <a:lnTo>
                    <a:pt x="705" y="462"/>
                  </a:lnTo>
                  <a:lnTo>
                    <a:pt x="705" y="458"/>
                  </a:lnTo>
                  <a:lnTo>
                    <a:pt x="706" y="447"/>
                  </a:lnTo>
                  <a:lnTo>
                    <a:pt x="709" y="436"/>
                  </a:lnTo>
                  <a:lnTo>
                    <a:pt x="712" y="427"/>
                  </a:lnTo>
                  <a:lnTo>
                    <a:pt x="717" y="416"/>
                  </a:lnTo>
                  <a:lnTo>
                    <a:pt x="721" y="406"/>
                  </a:lnTo>
                  <a:lnTo>
                    <a:pt x="725" y="392"/>
                  </a:lnTo>
                  <a:lnTo>
                    <a:pt x="728" y="378"/>
                  </a:lnTo>
                  <a:lnTo>
                    <a:pt x="729" y="362"/>
                  </a:lnTo>
                  <a:lnTo>
                    <a:pt x="716" y="354"/>
                  </a:lnTo>
                  <a:lnTo>
                    <a:pt x="705" y="346"/>
                  </a:lnTo>
                  <a:lnTo>
                    <a:pt x="696" y="336"/>
                  </a:lnTo>
                  <a:lnTo>
                    <a:pt x="686" y="326"/>
                  </a:lnTo>
                  <a:lnTo>
                    <a:pt x="680" y="315"/>
                  </a:lnTo>
                  <a:lnTo>
                    <a:pt x="673" y="303"/>
                  </a:lnTo>
                  <a:lnTo>
                    <a:pt x="668" y="291"/>
                  </a:lnTo>
                  <a:lnTo>
                    <a:pt x="662" y="278"/>
                  </a:lnTo>
                  <a:lnTo>
                    <a:pt x="653" y="239"/>
                  </a:lnTo>
                  <a:lnTo>
                    <a:pt x="645" y="202"/>
                  </a:lnTo>
                  <a:lnTo>
                    <a:pt x="641" y="186"/>
                  </a:lnTo>
                  <a:lnTo>
                    <a:pt x="634" y="174"/>
                  </a:lnTo>
                  <a:lnTo>
                    <a:pt x="630" y="170"/>
                  </a:lnTo>
                  <a:lnTo>
                    <a:pt x="626" y="166"/>
                  </a:lnTo>
                  <a:lnTo>
                    <a:pt x="621" y="163"/>
                  </a:lnTo>
                  <a:lnTo>
                    <a:pt x="614" y="163"/>
                  </a:lnTo>
                  <a:lnTo>
                    <a:pt x="609" y="159"/>
                  </a:lnTo>
                  <a:lnTo>
                    <a:pt x="605" y="158"/>
                  </a:lnTo>
                  <a:lnTo>
                    <a:pt x="604" y="158"/>
                  </a:lnTo>
                  <a:lnTo>
                    <a:pt x="601" y="158"/>
                  </a:lnTo>
                  <a:lnTo>
                    <a:pt x="600" y="159"/>
                  </a:lnTo>
                  <a:lnTo>
                    <a:pt x="597" y="160"/>
                  </a:lnTo>
                  <a:lnTo>
                    <a:pt x="592" y="162"/>
                  </a:lnTo>
                  <a:lnTo>
                    <a:pt x="584" y="163"/>
                  </a:lnTo>
                  <a:lnTo>
                    <a:pt x="578" y="162"/>
                  </a:lnTo>
                  <a:lnTo>
                    <a:pt x="573" y="162"/>
                  </a:lnTo>
                  <a:lnTo>
                    <a:pt x="569" y="160"/>
                  </a:lnTo>
                  <a:lnTo>
                    <a:pt x="565" y="158"/>
                  </a:lnTo>
                  <a:lnTo>
                    <a:pt x="558" y="152"/>
                  </a:lnTo>
                  <a:lnTo>
                    <a:pt x="553" y="144"/>
                  </a:lnTo>
                  <a:lnTo>
                    <a:pt x="549" y="136"/>
                  </a:lnTo>
                  <a:lnTo>
                    <a:pt x="546" y="127"/>
                  </a:lnTo>
                  <a:lnTo>
                    <a:pt x="545" y="116"/>
                  </a:lnTo>
                  <a:lnTo>
                    <a:pt x="542" y="106"/>
                  </a:lnTo>
                  <a:lnTo>
                    <a:pt x="541" y="95"/>
                  </a:lnTo>
                  <a:lnTo>
                    <a:pt x="538" y="84"/>
                  </a:lnTo>
                  <a:lnTo>
                    <a:pt x="534" y="75"/>
                  </a:lnTo>
                  <a:lnTo>
                    <a:pt x="529" y="66"/>
                  </a:lnTo>
                  <a:lnTo>
                    <a:pt x="522" y="59"/>
                  </a:lnTo>
                  <a:lnTo>
                    <a:pt x="513" y="54"/>
                  </a:lnTo>
                  <a:lnTo>
                    <a:pt x="508" y="51"/>
                  </a:lnTo>
                  <a:lnTo>
                    <a:pt x="502" y="50"/>
                  </a:lnTo>
                  <a:lnTo>
                    <a:pt x="496" y="48"/>
                  </a:lnTo>
                  <a:lnTo>
                    <a:pt x="488" y="48"/>
                  </a:lnTo>
                  <a:lnTo>
                    <a:pt x="484" y="48"/>
                  </a:lnTo>
                  <a:lnTo>
                    <a:pt x="478" y="51"/>
                  </a:lnTo>
                  <a:lnTo>
                    <a:pt x="474" y="54"/>
                  </a:lnTo>
                  <a:lnTo>
                    <a:pt x="469" y="58"/>
                  </a:lnTo>
                  <a:lnTo>
                    <a:pt x="464" y="60"/>
                  </a:lnTo>
                  <a:lnTo>
                    <a:pt x="458" y="63"/>
                  </a:lnTo>
                  <a:lnTo>
                    <a:pt x="452" y="66"/>
                  </a:lnTo>
                  <a:lnTo>
                    <a:pt x="446" y="66"/>
                  </a:lnTo>
                  <a:lnTo>
                    <a:pt x="436" y="66"/>
                  </a:lnTo>
                  <a:lnTo>
                    <a:pt x="426" y="63"/>
                  </a:lnTo>
                  <a:lnTo>
                    <a:pt x="418" y="58"/>
                  </a:lnTo>
                  <a:lnTo>
                    <a:pt x="412" y="54"/>
                  </a:lnTo>
                  <a:lnTo>
                    <a:pt x="398" y="43"/>
                  </a:lnTo>
                  <a:lnTo>
                    <a:pt x="385" y="36"/>
                  </a:lnTo>
                  <a:lnTo>
                    <a:pt x="372" y="32"/>
                  </a:lnTo>
                  <a:lnTo>
                    <a:pt x="358" y="32"/>
                  </a:lnTo>
                  <a:lnTo>
                    <a:pt x="345" y="32"/>
                  </a:lnTo>
                  <a:lnTo>
                    <a:pt x="332" y="34"/>
                  </a:lnTo>
                  <a:lnTo>
                    <a:pt x="317" y="34"/>
                  </a:lnTo>
                  <a:lnTo>
                    <a:pt x="304" y="35"/>
                  </a:lnTo>
                  <a:lnTo>
                    <a:pt x="291" y="34"/>
                  </a:lnTo>
                  <a:lnTo>
                    <a:pt x="277" y="30"/>
                  </a:lnTo>
                  <a:lnTo>
                    <a:pt x="273" y="27"/>
                  </a:lnTo>
                  <a:lnTo>
                    <a:pt x="271" y="23"/>
                  </a:lnTo>
                  <a:lnTo>
                    <a:pt x="268" y="18"/>
                  </a:lnTo>
                  <a:lnTo>
                    <a:pt x="267" y="12"/>
                  </a:lnTo>
                  <a:lnTo>
                    <a:pt x="263" y="8"/>
                  </a:lnTo>
                  <a:lnTo>
                    <a:pt x="257" y="4"/>
                  </a:lnTo>
                  <a:lnTo>
                    <a:pt x="251" y="2"/>
                  </a:lnTo>
                  <a:lnTo>
                    <a:pt x="241" y="0"/>
                  </a:lnTo>
                  <a:lnTo>
                    <a:pt x="235" y="2"/>
                  </a:lnTo>
                  <a:lnTo>
                    <a:pt x="229" y="6"/>
                  </a:lnTo>
                  <a:lnTo>
                    <a:pt x="224" y="11"/>
                  </a:lnTo>
                  <a:lnTo>
                    <a:pt x="220" y="18"/>
                  </a:lnTo>
                  <a:lnTo>
                    <a:pt x="215" y="24"/>
                  </a:lnTo>
                  <a:lnTo>
                    <a:pt x="208" y="31"/>
                  </a:lnTo>
                  <a:lnTo>
                    <a:pt x="205" y="32"/>
                  </a:lnTo>
                  <a:lnTo>
                    <a:pt x="201" y="35"/>
                  </a:lnTo>
                  <a:lnTo>
                    <a:pt x="197" y="36"/>
                  </a:lnTo>
                  <a:lnTo>
                    <a:pt x="193" y="36"/>
                  </a:lnTo>
                  <a:lnTo>
                    <a:pt x="188" y="35"/>
                  </a:lnTo>
                  <a:lnTo>
                    <a:pt x="181" y="32"/>
                  </a:lnTo>
                  <a:lnTo>
                    <a:pt x="175" y="28"/>
                  </a:lnTo>
                  <a:lnTo>
                    <a:pt x="169" y="24"/>
                  </a:lnTo>
                  <a:lnTo>
                    <a:pt x="155" y="24"/>
                  </a:lnTo>
                  <a:lnTo>
                    <a:pt x="141" y="28"/>
                  </a:lnTo>
                  <a:lnTo>
                    <a:pt x="136" y="30"/>
                  </a:lnTo>
                  <a:lnTo>
                    <a:pt x="131" y="32"/>
                  </a:lnTo>
                  <a:lnTo>
                    <a:pt x="127" y="36"/>
                  </a:lnTo>
                  <a:lnTo>
                    <a:pt x="123" y="40"/>
                  </a:lnTo>
                  <a:lnTo>
                    <a:pt x="120" y="44"/>
                  </a:lnTo>
                  <a:lnTo>
                    <a:pt x="116" y="50"/>
                  </a:lnTo>
                  <a:lnTo>
                    <a:pt x="115" y="55"/>
                  </a:lnTo>
                  <a:lnTo>
                    <a:pt x="112" y="62"/>
                  </a:lnTo>
                  <a:lnTo>
                    <a:pt x="109" y="78"/>
                  </a:lnTo>
                  <a:lnTo>
                    <a:pt x="108" y="96"/>
                  </a:lnTo>
                  <a:lnTo>
                    <a:pt x="109" y="107"/>
                  </a:lnTo>
                  <a:lnTo>
                    <a:pt x="112" y="116"/>
                  </a:lnTo>
                  <a:lnTo>
                    <a:pt x="116" y="124"/>
                  </a:lnTo>
                  <a:lnTo>
                    <a:pt x="121" y="132"/>
                  </a:lnTo>
                  <a:lnTo>
                    <a:pt x="125" y="139"/>
                  </a:lnTo>
                  <a:lnTo>
                    <a:pt x="129" y="147"/>
                  </a:lnTo>
                  <a:lnTo>
                    <a:pt x="132" y="154"/>
                  </a:lnTo>
                  <a:lnTo>
                    <a:pt x="133" y="163"/>
                  </a:lnTo>
                  <a:lnTo>
                    <a:pt x="131" y="174"/>
                  </a:lnTo>
                  <a:lnTo>
                    <a:pt x="127" y="186"/>
                  </a:lnTo>
                  <a:lnTo>
                    <a:pt x="120" y="196"/>
                  </a:lnTo>
                  <a:lnTo>
                    <a:pt x="112" y="208"/>
                  </a:lnTo>
                  <a:lnTo>
                    <a:pt x="91" y="230"/>
                  </a:lnTo>
                  <a:lnTo>
                    <a:pt x="67" y="252"/>
                  </a:lnTo>
                  <a:lnTo>
                    <a:pt x="43" y="274"/>
                  </a:lnTo>
                  <a:lnTo>
                    <a:pt x="21" y="295"/>
                  </a:lnTo>
                  <a:lnTo>
                    <a:pt x="12" y="306"/>
                  </a:lnTo>
                  <a:lnTo>
                    <a:pt x="5" y="316"/>
                  </a:lnTo>
                  <a:lnTo>
                    <a:pt x="1" y="327"/>
                  </a:lnTo>
                  <a:lnTo>
                    <a:pt x="0" y="338"/>
                  </a:lnTo>
                  <a:lnTo>
                    <a:pt x="0" y="348"/>
                  </a:lnTo>
                  <a:lnTo>
                    <a:pt x="0" y="374"/>
                  </a:lnTo>
                  <a:lnTo>
                    <a:pt x="7" y="375"/>
                  </a:lnTo>
                  <a:lnTo>
                    <a:pt x="12" y="378"/>
                  </a:lnTo>
                  <a:lnTo>
                    <a:pt x="16" y="380"/>
                  </a:lnTo>
                  <a:lnTo>
                    <a:pt x="20" y="384"/>
                  </a:lnTo>
                  <a:lnTo>
                    <a:pt x="27" y="394"/>
                  </a:lnTo>
                  <a:lnTo>
                    <a:pt x="32" y="403"/>
                  </a:lnTo>
                  <a:lnTo>
                    <a:pt x="36" y="414"/>
                  </a:lnTo>
                  <a:lnTo>
                    <a:pt x="41" y="423"/>
                  </a:lnTo>
                  <a:lnTo>
                    <a:pt x="44" y="427"/>
                  </a:lnTo>
                  <a:lnTo>
                    <a:pt x="47" y="430"/>
                  </a:lnTo>
                  <a:lnTo>
                    <a:pt x="51" y="432"/>
                  </a:lnTo>
                  <a:lnTo>
                    <a:pt x="55" y="434"/>
                  </a:lnTo>
                  <a:lnTo>
                    <a:pt x="88" y="443"/>
                  </a:lnTo>
                  <a:lnTo>
                    <a:pt x="115" y="448"/>
                  </a:lnTo>
                  <a:lnTo>
                    <a:pt x="139" y="451"/>
                  </a:lnTo>
                  <a:lnTo>
                    <a:pt x="160" y="452"/>
                  </a:lnTo>
                  <a:lnTo>
                    <a:pt x="181" y="454"/>
                  </a:lnTo>
                  <a:lnTo>
                    <a:pt x="203" y="456"/>
                  </a:lnTo>
                  <a:lnTo>
                    <a:pt x="215" y="458"/>
                  </a:lnTo>
                  <a:lnTo>
                    <a:pt x="227" y="460"/>
                  </a:lnTo>
                  <a:lnTo>
                    <a:pt x="239" y="464"/>
                  </a:lnTo>
                  <a:lnTo>
                    <a:pt x="253" y="470"/>
                  </a:lnTo>
                  <a:lnTo>
                    <a:pt x="261" y="475"/>
                  </a:lnTo>
                  <a:lnTo>
                    <a:pt x="268" y="482"/>
                  </a:lnTo>
                  <a:lnTo>
                    <a:pt x="275" y="488"/>
                  </a:lnTo>
                  <a:lnTo>
                    <a:pt x="280" y="495"/>
                  </a:lnTo>
                  <a:lnTo>
                    <a:pt x="287" y="502"/>
                  </a:lnTo>
                  <a:lnTo>
                    <a:pt x="292" y="507"/>
                  </a:lnTo>
                  <a:lnTo>
                    <a:pt x="299" y="511"/>
                  </a:lnTo>
                  <a:lnTo>
                    <a:pt x="308" y="512"/>
                  </a:lnTo>
                  <a:lnTo>
                    <a:pt x="320" y="511"/>
                  </a:lnTo>
                  <a:lnTo>
                    <a:pt x="332" y="510"/>
                  </a:lnTo>
                  <a:lnTo>
                    <a:pt x="343" y="507"/>
                  </a:lnTo>
                  <a:lnTo>
                    <a:pt x="353" y="503"/>
                  </a:lnTo>
                  <a:lnTo>
                    <a:pt x="374" y="492"/>
                  </a:lnTo>
                  <a:lnTo>
                    <a:pt x="394" y="482"/>
                  </a:lnTo>
                  <a:lnTo>
                    <a:pt x="413" y="471"/>
                  </a:lnTo>
                  <a:lnTo>
                    <a:pt x="430" y="462"/>
                  </a:lnTo>
                  <a:lnTo>
                    <a:pt x="440" y="458"/>
                  </a:lnTo>
                  <a:lnTo>
                    <a:pt x="448" y="455"/>
                  </a:lnTo>
                  <a:lnTo>
                    <a:pt x="456" y="452"/>
                  </a:lnTo>
                  <a:lnTo>
                    <a:pt x="464" y="452"/>
                  </a:lnTo>
                  <a:lnTo>
                    <a:pt x="476" y="452"/>
                  </a:lnTo>
                  <a:lnTo>
                    <a:pt x="486" y="456"/>
                  </a:lnTo>
                  <a:lnTo>
                    <a:pt x="496" y="460"/>
                  </a:lnTo>
                  <a:lnTo>
                    <a:pt x="502" y="466"/>
                  </a:lnTo>
                  <a:lnTo>
                    <a:pt x="508" y="472"/>
                  </a:lnTo>
                  <a:lnTo>
                    <a:pt x="513" y="480"/>
                  </a:lnTo>
                  <a:lnTo>
                    <a:pt x="517" y="488"/>
                  </a:lnTo>
                  <a:lnTo>
                    <a:pt x="520" y="496"/>
                  </a:lnTo>
                  <a:lnTo>
                    <a:pt x="525" y="514"/>
                  </a:lnTo>
                  <a:lnTo>
                    <a:pt x="530" y="528"/>
                  </a:lnTo>
                  <a:lnTo>
                    <a:pt x="533" y="534"/>
                  </a:lnTo>
                  <a:lnTo>
                    <a:pt x="537" y="538"/>
                  </a:lnTo>
                  <a:lnTo>
                    <a:pt x="542" y="542"/>
                  </a:lnTo>
                  <a:lnTo>
                    <a:pt x="548" y="542"/>
                  </a:lnTo>
                  <a:lnTo>
                    <a:pt x="553" y="542"/>
                  </a:lnTo>
                  <a:lnTo>
                    <a:pt x="558" y="539"/>
                  </a:lnTo>
                  <a:lnTo>
                    <a:pt x="564" y="536"/>
                  </a:lnTo>
                  <a:lnTo>
                    <a:pt x="569" y="534"/>
                  </a:lnTo>
                  <a:lnTo>
                    <a:pt x="580" y="527"/>
                  </a:lnTo>
                  <a:lnTo>
                    <a:pt x="590" y="524"/>
                  </a:lnTo>
                  <a:lnTo>
                    <a:pt x="593" y="532"/>
                  </a:lnTo>
                  <a:lnTo>
                    <a:pt x="596" y="540"/>
                  </a:lnTo>
                  <a:lnTo>
                    <a:pt x="600" y="548"/>
                  </a:lnTo>
                  <a:lnTo>
                    <a:pt x="604" y="553"/>
                  </a:lnTo>
                  <a:lnTo>
                    <a:pt x="609" y="559"/>
                  </a:lnTo>
                  <a:lnTo>
                    <a:pt x="614" y="563"/>
                  </a:lnTo>
                  <a:lnTo>
                    <a:pt x="620" y="565"/>
                  </a:lnTo>
                  <a:lnTo>
                    <a:pt x="626" y="565"/>
                  </a:lnTo>
                  <a:lnTo>
                    <a:pt x="641" y="557"/>
                  </a:lnTo>
                  <a:lnTo>
                    <a:pt x="657" y="548"/>
                  </a:lnTo>
                  <a:lnTo>
                    <a:pt x="662" y="548"/>
                  </a:lnTo>
                  <a:lnTo>
                    <a:pt x="668" y="549"/>
                  </a:lnTo>
                  <a:lnTo>
                    <a:pt x="673" y="552"/>
                  </a:lnTo>
                  <a:lnTo>
                    <a:pt x="678" y="556"/>
                  </a:lnTo>
                  <a:lnTo>
                    <a:pt x="689" y="563"/>
                  </a:lnTo>
                  <a:lnTo>
                    <a:pt x="701" y="572"/>
                  </a:lnTo>
                  <a:lnTo>
                    <a:pt x="713" y="581"/>
                  </a:lnTo>
                  <a:lnTo>
                    <a:pt x="726" y="588"/>
                  </a:lnTo>
                  <a:lnTo>
                    <a:pt x="734" y="592"/>
                  </a:lnTo>
                  <a:lnTo>
                    <a:pt x="742" y="593"/>
                  </a:lnTo>
                  <a:lnTo>
                    <a:pt x="750" y="596"/>
                  </a:lnTo>
                  <a:lnTo>
                    <a:pt x="758" y="596"/>
                  </a:lnTo>
                  <a:lnTo>
                    <a:pt x="765" y="608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0" name="Freeform 115"/>
            <p:cNvSpPr>
              <a:spLocks noChangeAspect="1"/>
            </p:cNvSpPr>
            <p:nvPr/>
          </p:nvSpPr>
          <p:spPr bwMode="auto">
            <a:xfrm>
              <a:off x="1190" y="1646"/>
              <a:ext cx="596" cy="501"/>
            </a:xfrm>
            <a:custGeom>
              <a:avLst/>
              <a:gdLst>
                <a:gd name="T0" fmla="*/ 644 w 1433"/>
                <a:gd name="T1" fmla="*/ 218 h 1196"/>
                <a:gd name="T2" fmla="*/ 633 w 1433"/>
                <a:gd name="T3" fmla="*/ 313 h 1196"/>
                <a:gd name="T4" fmla="*/ 673 w 1433"/>
                <a:gd name="T5" fmla="*/ 372 h 1196"/>
                <a:gd name="T6" fmla="*/ 725 w 1433"/>
                <a:gd name="T7" fmla="*/ 409 h 1196"/>
                <a:gd name="T8" fmla="*/ 738 w 1433"/>
                <a:gd name="T9" fmla="*/ 464 h 1196"/>
                <a:gd name="T10" fmla="*/ 773 w 1433"/>
                <a:gd name="T11" fmla="*/ 473 h 1196"/>
                <a:gd name="T12" fmla="*/ 820 w 1433"/>
                <a:gd name="T13" fmla="*/ 487 h 1196"/>
                <a:gd name="T14" fmla="*/ 840 w 1433"/>
                <a:gd name="T15" fmla="*/ 549 h 1196"/>
                <a:gd name="T16" fmla="*/ 894 w 1433"/>
                <a:gd name="T17" fmla="*/ 554 h 1196"/>
                <a:gd name="T18" fmla="*/ 945 w 1433"/>
                <a:gd name="T19" fmla="*/ 575 h 1196"/>
                <a:gd name="T20" fmla="*/ 1018 w 1433"/>
                <a:gd name="T21" fmla="*/ 625 h 1196"/>
                <a:gd name="T22" fmla="*/ 1040 w 1433"/>
                <a:gd name="T23" fmla="*/ 679 h 1196"/>
                <a:gd name="T24" fmla="*/ 1190 w 1433"/>
                <a:gd name="T25" fmla="*/ 726 h 1196"/>
                <a:gd name="T26" fmla="*/ 1238 w 1433"/>
                <a:gd name="T27" fmla="*/ 798 h 1196"/>
                <a:gd name="T28" fmla="*/ 1275 w 1433"/>
                <a:gd name="T29" fmla="*/ 795 h 1196"/>
                <a:gd name="T30" fmla="*/ 1309 w 1433"/>
                <a:gd name="T31" fmla="*/ 766 h 1196"/>
                <a:gd name="T32" fmla="*/ 1350 w 1433"/>
                <a:gd name="T33" fmla="*/ 778 h 1196"/>
                <a:gd name="T34" fmla="*/ 1355 w 1433"/>
                <a:gd name="T35" fmla="*/ 813 h 1196"/>
                <a:gd name="T36" fmla="*/ 1353 w 1433"/>
                <a:gd name="T37" fmla="*/ 858 h 1196"/>
                <a:gd name="T38" fmla="*/ 1413 w 1433"/>
                <a:gd name="T39" fmla="*/ 901 h 1196"/>
                <a:gd name="T40" fmla="*/ 1399 w 1433"/>
                <a:gd name="T41" fmla="*/ 953 h 1196"/>
                <a:gd name="T42" fmla="*/ 1269 w 1433"/>
                <a:gd name="T43" fmla="*/ 1112 h 1196"/>
                <a:gd name="T44" fmla="*/ 1171 w 1433"/>
                <a:gd name="T45" fmla="*/ 1186 h 1196"/>
                <a:gd name="T46" fmla="*/ 1093 w 1433"/>
                <a:gd name="T47" fmla="*/ 1194 h 1196"/>
                <a:gd name="T48" fmla="*/ 1010 w 1433"/>
                <a:gd name="T49" fmla="*/ 1159 h 1196"/>
                <a:gd name="T50" fmla="*/ 957 w 1433"/>
                <a:gd name="T51" fmla="*/ 1102 h 1196"/>
                <a:gd name="T52" fmla="*/ 810 w 1433"/>
                <a:gd name="T53" fmla="*/ 989 h 1196"/>
                <a:gd name="T54" fmla="*/ 756 w 1433"/>
                <a:gd name="T55" fmla="*/ 922 h 1196"/>
                <a:gd name="T56" fmla="*/ 734 w 1433"/>
                <a:gd name="T57" fmla="*/ 867 h 1196"/>
                <a:gd name="T58" fmla="*/ 706 w 1433"/>
                <a:gd name="T59" fmla="*/ 910 h 1196"/>
                <a:gd name="T60" fmla="*/ 670 w 1433"/>
                <a:gd name="T61" fmla="*/ 911 h 1196"/>
                <a:gd name="T62" fmla="*/ 608 w 1433"/>
                <a:gd name="T63" fmla="*/ 886 h 1196"/>
                <a:gd name="T64" fmla="*/ 562 w 1433"/>
                <a:gd name="T65" fmla="*/ 903 h 1196"/>
                <a:gd name="T66" fmla="*/ 512 w 1433"/>
                <a:gd name="T67" fmla="*/ 922 h 1196"/>
                <a:gd name="T68" fmla="*/ 465 w 1433"/>
                <a:gd name="T69" fmla="*/ 901 h 1196"/>
                <a:gd name="T70" fmla="*/ 430 w 1433"/>
                <a:gd name="T71" fmla="*/ 807 h 1196"/>
                <a:gd name="T72" fmla="*/ 399 w 1433"/>
                <a:gd name="T73" fmla="*/ 714 h 1196"/>
                <a:gd name="T74" fmla="*/ 355 w 1433"/>
                <a:gd name="T75" fmla="*/ 693 h 1196"/>
                <a:gd name="T76" fmla="*/ 331 w 1433"/>
                <a:gd name="T77" fmla="*/ 717 h 1196"/>
                <a:gd name="T78" fmla="*/ 280 w 1433"/>
                <a:gd name="T79" fmla="*/ 683 h 1196"/>
                <a:gd name="T80" fmla="*/ 228 w 1433"/>
                <a:gd name="T81" fmla="*/ 650 h 1196"/>
                <a:gd name="T82" fmla="*/ 179 w 1433"/>
                <a:gd name="T83" fmla="*/ 646 h 1196"/>
                <a:gd name="T84" fmla="*/ 173 w 1433"/>
                <a:gd name="T85" fmla="*/ 567 h 1196"/>
                <a:gd name="T86" fmla="*/ 157 w 1433"/>
                <a:gd name="T87" fmla="*/ 533 h 1196"/>
                <a:gd name="T88" fmla="*/ 113 w 1433"/>
                <a:gd name="T89" fmla="*/ 545 h 1196"/>
                <a:gd name="T90" fmla="*/ 71 w 1433"/>
                <a:gd name="T91" fmla="*/ 558 h 1196"/>
                <a:gd name="T92" fmla="*/ 60 w 1433"/>
                <a:gd name="T93" fmla="*/ 530 h 1196"/>
                <a:gd name="T94" fmla="*/ 67 w 1433"/>
                <a:gd name="T95" fmla="*/ 424 h 1196"/>
                <a:gd name="T96" fmla="*/ 9 w 1433"/>
                <a:gd name="T97" fmla="*/ 392 h 1196"/>
                <a:gd name="T98" fmla="*/ 4 w 1433"/>
                <a:gd name="T99" fmla="*/ 358 h 1196"/>
                <a:gd name="T100" fmla="*/ 24 w 1433"/>
                <a:gd name="T101" fmla="*/ 284 h 1196"/>
                <a:gd name="T102" fmla="*/ 108 w 1433"/>
                <a:gd name="T103" fmla="*/ 301 h 1196"/>
                <a:gd name="T104" fmla="*/ 188 w 1433"/>
                <a:gd name="T105" fmla="*/ 261 h 1196"/>
                <a:gd name="T106" fmla="*/ 207 w 1433"/>
                <a:gd name="T107" fmla="*/ 218 h 1196"/>
                <a:gd name="T108" fmla="*/ 203 w 1433"/>
                <a:gd name="T109" fmla="*/ 162 h 1196"/>
                <a:gd name="T110" fmla="*/ 261 w 1433"/>
                <a:gd name="T111" fmla="*/ 109 h 1196"/>
                <a:gd name="T112" fmla="*/ 457 w 1433"/>
                <a:gd name="T113" fmla="*/ 0 h 1196"/>
                <a:gd name="T114" fmla="*/ 540 w 1433"/>
                <a:gd name="T115" fmla="*/ 20 h 1196"/>
                <a:gd name="T116" fmla="*/ 626 w 1433"/>
                <a:gd name="T117" fmla="*/ 30 h 1196"/>
                <a:gd name="T118" fmla="*/ 669 w 1433"/>
                <a:gd name="T119" fmla="*/ 98 h 119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33"/>
                <a:gd name="T181" fmla="*/ 0 h 1196"/>
                <a:gd name="T182" fmla="*/ 1433 w 1433"/>
                <a:gd name="T183" fmla="*/ 1196 h 119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33" h="1196">
                  <a:moveTo>
                    <a:pt x="692" y="121"/>
                  </a:moveTo>
                  <a:lnTo>
                    <a:pt x="681" y="138"/>
                  </a:lnTo>
                  <a:lnTo>
                    <a:pt x="670" y="157"/>
                  </a:lnTo>
                  <a:lnTo>
                    <a:pt x="660" y="177"/>
                  </a:lnTo>
                  <a:lnTo>
                    <a:pt x="650" y="197"/>
                  </a:lnTo>
                  <a:lnTo>
                    <a:pt x="644" y="218"/>
                  </a:lnTo>
                  <a:lnTo>
                    <a:pt x="637" y="242"/>
                  </a:lnTo>
                  <a:lnTo>
                    <a:pt x="634" y="254"/>
                  </a:lnTo>
                  <a:lnTo>
                    <a:pt x="633" y="268"/>
                  </a:lnTo>
                  <a:lnTo>
                    <a:pt x="632" y="281"/>
                  </a:lnTo>
                  <a:lnTo>
                    <a:pt x="632" y="296"/>
                  </a:lnTo>
                  <a:lnTo>
                    <a:pt x="633" y="313"/>
                  </a:lnTo>
                  <a:lnTo>
                    <a:pt x="636" y="328"/>
                  </a:lnTo>
                  <a:lnTo>
                    <a:pt x="641" y="340"/>
                  </a:lnTo>
                  <a:lnTo>
                    <a:pt x="648" y="350"/>
                  </a:lnTo>
                  <a:lnTo>
                    <a:pt x="656" y="358"/>
                  </a:lnTo>
                  <a:lnTo>
                    <a:pt x="664" y="366"/>
                  </a:lnTo>
                  <a:lnTo>
                    <a:pt x="673" y="372"/>
                  </a:lnTo>
                  <a:lnTo>
                    <a:pt x="684" y="377"/>
                  </a:lnTo>
                  <a:lnTo>
                    <a:pt x="693" y="382"/>
                  </a:lnTo>
                  <a:lnTo>
                    <a:pt x="702" y="389"/>
                  </a:lnTo>
                  <a:lnTo>
                    <a:pt x="710" y="394"/>
                  </a:lnTo>
                  <a:lnTo>
                    <a:pt x="718" y="401"/>
                  </a:lnTo>
                  <a:lnTo>
                    <a:pt x="725" y="409"/>
                  </a:lnTo>
                  <a:lnTo>
                    <a:pt x="730" y="420"/>
                  </a:lnTo>
                  <a:lnTo>
                    <a:pt x="733" y="432"/>
                  </a:lnTo>
                  <a:lnTo>
                    <a:pt x="734" y="446"/>
                  </a:lnTo>
                  <a:lnTo>
                    <a:pt x="734" y="453"/>
                  </a:lnTo>
                  <a:lnTo>
                    <a:pt x="737" y="460"/>
                  </a:lnTo>
                  <a:lnTo>
                    <a:pt x="738" y="464"/>
                  </a:lnTo>
                  <a:lnTo>
                    <a:pt x="742" y="466"/>
                  </a:lnTo>
                  <a:lnTo>
                    <a:pt x="746" y="469"/>
                  </a:lnTo>
                  <a:lnTo>
                    <a:pt x="750" y="470"/>
                  </a:lnTo>
                  <a:lnTo>
                    <a:pt x="756" y="471"/>
                  </a:lnTo>
                  <a:lnTo>
                    <a:pt x="761" y="473"/>
                  </a:lnTo>
                  <a:lnTo>
                    <a:pt x="773" y="473"/>
                  </a:lnTo>
                  <a:lnTo>
                    <a:pt x="785" y="473"/>
                  </a:lnTo>
                  <a:lnTo>
                    <a:pt x="797" y="473"/>
                  </a:lnTo>
                  <a:lnTo>
                    <a:pt x="806" y="475"/>
                  </a:lnTo>
                  <a:lnTo>
                    <a:pt x="812" y="479"/>
                  </a:lnTo>
                  <a:lnTo>
                    <a:pt x="816" y="483"/>
                  </a:lnTo>
                  <a:lnTo>
                    <a:pt x="820" y="487"/>
                  </a:lnTo>
                  <a:lnTo>
                    <a:pt x="822" y="493"/>
                  </a:lnTo>
                  <a:lnTo>
                    <a:pt x="825" y="506"/>
                  </a:lnTo>
                  <a:lnTo>
                    <a:pt x="829" y="519"/>
                  </a:lnTo>
                  <a:lnTo>
                    <a:pt x="832" y="533"/>
                  </a:lnTo>
                  <a:lnTo>
                    <a:pt x="836" y="543"/>
                  </a:lnTo>
                  <a:lnTo>
                    <a:pt x="840" y="549"/>
                  </a:lnTo>
                  <a:lnTo>
                    <a:pt x="844" y="551"/>
                  </a:lnTo>
                  <a:lnTo>
                    <a:pt x="849" y="554"/>
                  </a:lnTo>
                  <a:lnTo>
                    <a:pt x="854" y="554"/>
                  </a:lnTo>
                  <a:lnTo>
                    <a:pt x="873" y="554"/>
                  </a:lnTo>
                  <a:lnTo>
                    <a:pt x="885" y="554"/>
                  </a:lnTo>
                  <a:lnTo>
                    <a:pt x="894" y="554"/>
                  </a:lnTo>
                  <a:lnTo>
                    <a:pt x="902" y="554"/>
                  </a:lnTo>
                  <a:lnTo>
                    <a:pt x="910" y="555"/>
                  </a:lnTo>
                  <a:lnTo>
                    <a:pt x="918" y="557"/>
                  </a:lnTo>
                  <a:lnTo>
                    <a:pt x="925" y="561"/>
                  </a:lnTo>
                  <a:lnTo>
                    <a:pt x="932" y="565"/>
                  </a:lnTo>
                  <a:lnTo>
                    <a:pt x="945" y="575"/>
                  </a:lnTo>
                  <a:lnTo>
                    <a:pt x="960" y="589"/>
                  </a:lnTo>
                  <a:lnTo>
                    <a:pt x="974" y="601"/>
                  </a:lnTo>
                  <a:lnTo>
                    <a:pt x="990" y="613"/>
                  </a:lnTo>
                  <a:lnTo>
                    <a:pt x="1000" y="618"/>
                  </a:lnTo>
                  <a:lnTo>
                    <a:pt x="1009" y="622"/>
                  </a:lnTo>
                  <a:lnTo>
                    <a:pt x="1018" y="625"/>
                  </a:lnTo>
                  <a:lnTo>
                    <a:pt x="1029" y="626"/>
                  </a:lnTo>
                  <a:lnTo>
                    <a:pt x="1030" y="639"/>
                  </a:lnTo>
                  <a:lnTo>
                    <a:pt x="1030" y="650"/>
                  </a:lnTo>
                  <a:lnTo>
                    <a:pt x="1032" y="658"/>
                  </a:lnTo>
                  <a:lnTo>
                    <a:pt x="1034" y="666"/>
                  </a:lnTo>
                  <a:lnTo>
                    <a:pt x="1040" y="679"/>
                  </a:lnTo>
                  <a:lnTo>
                    <a:pt x="1048" y="693"/>
                  </a:lnTo>
                  <a:lnTo>
                    <a:pt x="1150" y="693"/>
                  </a:lnTo>
                  <a:lnTo>
                    <a:pt x="1162" y="702"/>
                  </a:lnTo>
                  <a:lnTo>
                    <a:pt x="1173" y="710"/>
                  </a:lnTo>
                  <a:lnTo>
                    <a:pt x="1182" y="718"/>
                  </a:lnTo>
                  <a:lnTo>
                    <a:pt x="1190" y="726"/>
                  </a:lnTo>
                  <a:lnTo>
                    <a:pt x="1206" y="742"/>
                  </a:lnTo>
                  <a:lnTo>
                    <a:pt x="1222" y="759"/>
                  </a:lnTo>
                  <a:lnTo>
                    <a:pt x="1226" y="775"/>
                  </a:lnTo>
                  <a:lnTo>
                    <a:pt x="1230" y="789"/>
                  </a:lnTo>
                  <a:lnTo>
                    <a:pt x="1234" y="794"/>
                  </a:lnTo>
                  <a:lnTo>
                    <a:pt x="1238" y="798"/>
                  </a:lnTo>
                  <a:lnTo>
                    <a:pt x="1245" y="801"/>
                  </a:lnTo>
                  <a:lnTo>
                    <a:pt x="1253" y="801"/>
                  </a:lnTo>
                  <a:lnTo>
                    <a:pt x="1259" y="801"/>
                  </a:lnTo>
                  <a:lnTo>
                    <a:pt x="1266" y="799"/>
                  </a:lnTo>
                  <a:lnTo>
                    <a:pt x="1271" y="798"/>
                  </a:lnTo>
                  <a:lnTo>
                    <a:pt x="1275" y="795"/>
                  </a:lnTo>
                  <a:lnTo>
                    <a:pt x="1283" y="790"/>
                  </a:lnTo>
                  <a:lnTo>
                    <a:pt x="1290" y="783"/>
                  </a:lnTo>
                  <a:lnTo>
                    <a:pt x="1295" y="777"/>
                  </a:lnTo>
                  <a:lnTo>
                    <a:pt x="1301" y="771"/>
                  </a:lnTo>
                  <a:lnTo>
                    <a:pt x="1305" y="769"/>
                  </a:lnTo>
                  <a:lnTo>
                    <a:pt x="1309" y="766"/>
                  </a:lnTo>
                  <a:lnTo>
                    <a:pt x="1313" y="766"/>
                  </a:lnTo>
                  <a:lnTo>
                    <a:pt x="1318" y="765"/>
                  </a:lnTo>
                  <a:lnTo>
                    <a:pt x="1329" y="767"/>
                  </a:lnTo>
                  <a:lnTo>
                    <a:pt x="1341" y="771"/>
                  </a:lnTo>
                  <a:lnTo>
                    <a:pt x="1346" y="775"/>
                  </a:lnTo>
                  <a:lnTo>
                    <a:pt x="1350" y="778"/>
                  </a:lnTo>
                  <a:lnTo>
                    <a:pt x="1354" y="781"/>
                  </a:lnTo>
                  <a:lnTo>
                    <a:pt x="1354" y="783"/>
                  </a:lnTo>
                  <a:lnTo>
                    <a:pt x="1358" y="791"/>
                  </a:lnTo>
                  <a:lnTo>
                    <a:pt x="1358" y="799"/>
                  </a:lnTo>
                  <a:lnTo>
                    <a:pt x="1358" y="806"/>
                  </a:lnTo>
                  <a:lnTo>
                    <a:pt x="1355" y="813"/>
                  </a:lnTo>
                  <a:lnTo>
                    <a:pt x="1354" y="821"/>
                  </a:lnTo>
                  <a:lnTo>
                    <a:pt x="1351" y="827"/>
                  </a:lnTo>
                  <a:lnTo>
                    <a:pt x="1349" y="835"/>
                  </a:lnTo>
                  <a:lnTo>
                    <a:pt x="1349" y="843"/>
                  </a:lnTo>
                  <a:lnTo>
                    <a:pt x="1350" y="851"/>
                  </a:lnTo>
                  <a:lnTo>
                    <a:pt x="1353" y="858"/>
                  </a:lnTo>
                  <a:lnTo>
                    <a:pt x="1357" y="863"/>
                  </a:lnTo>
                  <a:lnTo>
                    <a:pt x="1362" y="869"/>
                  </a:lnTo>
                  <a:lnTo>
                    <a:pt x="1373" y="877"/>
                  </a:lnTo>
                  <a:lnTo>
                    <a:pt x="1386" y="885"/>
                  </a:lnTo>
                  <a:lnTo>
                    <a:pt x="1399" y="893"/>
                  </a:lnTo>
                  <a:lnTo>
                    <a:pt x="1413" y="901"/>
                  </a:lnTo>
                  <a:lnTo>
                    <a:pt x="1419" y="905"/>
                  </a:lnTo>
                  <a:lnTo>
                    <a:pt x="1425" y="910"/>
                  </a:lnTo>
                  <a:lnTo>
                    <a:pt x="1429" y="915"/>
                  </a:lnTo>
                  <a:lnTo>
                    <a:pt x="1433" y="922"/>
                  </a:lnTo>
                  <a:lnTo>
                    <a:pt x="1417" y="937"/>
                  </a:lnTo>
                  <a:lnTo>
                    <a:pt x="1399" y="953"/>
                  </a:lnTo>
                  <a:lnTo>
                    <a:pt x="1383" y="971"/>
                  </a:lnTo>
                  <a:lnTo>
                    <a:pt x="1367" y="990"/>
                  </a:lnTo>
                  <a:lnTo>
                    <a:pt x="1335" y="1031"/>
                  </a:lnTo>
                  <a:lnTo>
                    <a:pt x="1302" y="1072"/>
                  </a:lnTo>
                  <a:lnTo>
                    <a:pt x="1286" y="1094"/>
                  </a:lnTo>
                  <a:lnTo>
                    <a:pt x="1269" y="1112"/>
                  </a:lnTo>
                  <a:lnTo>
                    <a:pt x="1250" y="1131"/>
                  </a:lnTo>
                  <a:lnTo>
                    <a:pt x="1231" y="1147"/>
                  </a:lnTo>
                  <a:lnTo>
                    <a:pt x="1213" y="1163"/>
                  </a:lnTo>
                  <a:lnTo>
                    <a:pt x="1193" y="1175"/>
                  </a:lnTo>
                  <a:lnTo>
                    <a:pt x="1182" y="1180"/>
                  </a:lnTo>
                  <a:lnTo>
                    <a:pt x="1171" y="1186"/>
                  </a:lnTo>
                  <a:lnTo>
                    <a:pt x="1161" y="1190"/>
                  </a:lnTo>
                  <a:lnTo>
                    <a:pt x="1150" y="1192"/>
                  </a:lnTo>
                  <a:lnTo>
                    <a:pt x="1136" y="1195"/>
                  </a:lnTo>
                  <a:lnTo>
                    <a:pt x="1122" y="1196"/>
                  </a:lnTo>
                  <a:lnTo>
                    <a:pt x="1108" y="1195"/>
                  </a:lnTo>
                  <a:lnTo>
                    <a:pt x="1093" y="1194"/>
                  </a:lnTo>
                  <a:lnTo>
                    <a:pt x="1078" y="1191"/>
                  </a:lnTo>
                  <a:lnTo>
                    <a:pt x="1064" y="1186"/>
                  </a:lnTo>
                  <a:lnTo>
                    <a:pt x="1049" y="1180"/>
                  </a:lnTo>
                  <a:lnTo>
                    <a:pt x="1036" y="1175"/>
                  </a:lnTo>
                  <a:lnTo>
                    <a:pt x="1022" y="1167"/>
                  </a:lnTo>
                  <a:lnTo>
                    <a:pt x="1010" y="1159"/>
                  </a:lnTo>
                  <a:lnTo>
                    <a:pt x="998" y="1151"/>
                  </a:lnTo>
                  <a:lnTo>
                    <a:pt x="988" y="1142"/>
                  </a:lnTo>
                  <a:lnTo>
                    <a:pt x="978" y="1132"/>
                  </a:lnTo>
                  <a:lnTo>
                    <a:pt x="969" y="1122"/>
                  </a:lnTo>
                  <a:lnTo>
                    <a:pt x="962" y="1112"/>
                  </a:lnTo>
                  <a:lnTo>
                    <a:pt x="957" y="1102"/>
                  </a:lnTo>
                  <a:lnTo>
                    <a:pt x="933" y="1079"/>
                  </a:lnTo>
                  <a:lnTo>
                    <a:pt x="908" y="1060"/>
                  </a:lnTo>
                  <a:lnTo>
                    <a:pt x="882" y="1042"/>
                  </a:lnTo>
                  <a:lnTo>
                    <a:pt x="858" y="1026"/>
                  </a:lnTo>
                  <a:lnTo>
                    <a:pt x="834" y="1009"/>
                  </a:lnTo>
                  <a:lnTo>
                    <a:pt x="810" y="989"/>
                  </a:lnTo>
                  <a:lnTo>
                    <a:pt x="798" y="978"/>
                  </a:lnTo>
                  <a:lnTo>
                    <a:pt x="788" y="966"/>
                  </a:lnTo>
                  <a:lnTo>
                    <a:pt x="776" y="954"/>
                  </a:lnTo>
                  <a:lnTo>
                    <a:pt x="765" y="939"/>
                  </a:lnTo>
                  <a:lnTo>
                    <a:pt x="758" y="931"/>
                  </a:lnTo>
                  <a:lnTo>
                    <a:pt x="756" y="922"/>
                  </a:lnTo>
                  <a:lnTo>
                    <a:pt x="753" y="913"/>
                  </a:lnTo>
                  <a:lnTo>
                    <a:pt x="752" y="903"/>
                  </a:lnTo>
                  <a:lnTo>
                    <a:pt x="749" y="894"/>
                  </a:lnTo>
                  <a:lnTo>
                    <a:pt x="746" y="886"/>
                  </a:lnTo>
                  <a:lnTo>
                    <a:pt x="742" y="877"/>
                  </a:lnTo>
                  <a:lnTo>
                    <a:pt x="734" y="867"/>
                  </a:lnTo>
                  <a:lnTo>
                    <a:pt x="728" y="873"/>
                  </a:lnTo>
                  <a:lnTo>
                    <a:pt x="724" y="881"/>
                  </a:lnTo>
                  <a:lnTo>
                    <a:pt x="720" y="889"/>
                  </a:lnTo>
                  <a:lnTo>
                    <a:pt x="716" y="897"/>
                  </a:lnTo>
                  <a:lnTo>
                    <a:pt x="712" y="903"/>
                  </a:lnTo>
                  <a:lnTo>
                    <a:pt x="706" y="910"/>
                  </a:lnTo>
                  <a:lnTo>
                    <a:pt x="704" y="913"/>
                  </a:lnTo>
                  <a:lnTo>
                    <a:pt x="700" y="914"/>
                  </a:lnTo>
                  <a:lnTo>
                    <a:pt x="697" y="915"/>
                  </a:lnTo>
                  <a:lnTo>
                    <a:pt x="692" y="915"/>
                  </a:lnTo>
                  <a:lnTo>
                    <a:pt x="681" y="914"/>
                  </a:lnTo>
                  <a:lnTo>
                    <a:pt x="670" y="911"/>
                  </a:lnTo>
                  <a:lnTo>
                    <a:pt x="660" y="906"/>
                  </a:lnTo>
                  <a:lnTo>
                    <a:pt x="650" y="901"/>
                  </a:lnTo>
                  <a:lnTo>
                    <a:pt x="640" y="895"/>
                  </a:lnTo>
                  <a:lnTo>
                    <a:pt x="629" y="890"/>
                  </a:lnTo>
                  <a:lnTo>
                    <a:pt x="618" y="887"/>
                  </a:lnTo>
                  <a:lnTo>
                    <a:pt x="608" y="886"/>
                  </a:lnTo>
                  <a:lnTo>
                    <a:pt x="600" y="886"/>
                  </a:lnTo>
                  <a:lnTo>
                    <a:pt x="593" y="887"/>
                  </a:lnTo>
                  <a:lnTo>
                    <a:pt x="588" y="889"/>
                  </a:lnTo>
                  <a:lnTo>
                    <a:pt x="582" y="891"/>
                  </a:lnTo>
                  <a:lnTo>
                    <a:pt x="572" y="897"/>
                  </a:lnTo>
                  <a:lnTo>
                    <a:pt x="562" y="903"/>
                  </a:lnTo>
                  <a:lnTo>
                    <a:pt x="552" y="910"/>
                  </a:lnTo>
                  <a:lnTo>
                    <a:pt x="541" y="917"/>
                  </a:lnTo>
                  <a:lnTo>
                    <a:pt x="534" y="918"/>
                  </a:lnTo>
                  <a:lnTo>
                    <a:pt x="528" y="921"/>
                  </a:lnTo>
                  <a:lnTo>
                    <a:pt x="520" y="921"/>
                  </a:lnTo>
                  <a:lnTo>
                    <a:pt x="512" y="922"/>
                  </a:lnTo>
                  <a:lnTo>
                    <a:pt x="502" y="921"/>
                  </a:lnTo>
                  <a:lnTo>
                    <a:pt x="493" y="919"/>
                  </a:lnTo>
                  <a:lnTo>
                    <a:pt x="485" y="917"/>
                  </a:lnTo>
                  <a:lnTo>
                    <a:pt x="478" y="911"/>
                  </a:lnTo>
                  <a:lnTo>
                    <a:pt x="472" y="906"/>
                  </a:lnTo>
                  <a:lnTo>
                    <a:pt x="465" y="901"/>
                  </a:lnTo>
                  <a:lnTo>
                    <a:pt x="460" y="894"/>
                  </a:lnTo>
                  <a:lnTo>
                    <a:pt x="456" y="886"/>
                  </a:lnTo>
                  <a:lnTo>
                    <a:pt x="448" y="869"/>
                  </a:lnTo>
                  <a:lnTo>
                    <a:pt x="441" y="849"/>
                  </a:lnTo>
                  <a:lnTo>
                    <a:pt x="436" y="829"/>
                  </a:lnTo>
                  <a:lnTo>
                    <a:pt x="430" y="807"/>
                  </a:lnTo>
                  <a:lnTo>
                    <a:pt x="426" y="786"/>
                  </a:lnTo>
                  <a:lnTo>
                    <a:pt x="421" y="765"/>
                  </a:lnTo>
                  <a:lnTo>
                    <a:pt x="414" y="746"/>
                  </a:lnTo>
                  <a:lnTo>
                    <a:pt x="408" y="729"/>
                  </a:lnTo>
                  <a:lnTo>
                    <a:pt x="402" y="721"/>
                  </a:lnTo>
                  <a:lnTo>
                    <a:pt x="399" y="714"/>
                  </a:lnTo>
                  <a:lnTo>
                    <a:pt x="393" y="707"/>
                  </a:lnTo>
                  <a:lnTo>
                    <a:pt x="387" y="702"/>
                  </a:lnTo>
                  <a:lnTo>
                    <a:pt x="380" y="698"/>
                  </a:lnTo>
                  <a:lnTo>
                    <a:pt x="372" y="695"/>
                  </a:lnTo>
                  <a:lnTo>
                    <a:pt x="364" y="694"/>
                  </a:lnTo>
                  <a:lnTo>
                    <a:pt x="355" y="693"/>
                  </a:lnTo>
                  <a:lnTo>
                    <a:pt x="351" y="694"/>
                  </a:lnTo>
                  <a:lnTo>
                    <a:pt x="347" y="697"/>
                  </a:lnTo>
                  <a:lnTo>
                    <a:pt x="344" y="701"/>
                  </a:lnTo>
                  <a:lnTo>
                    <a:pt x="341" y="705"/>
                  </a:lnTo>
                  <a:lnTo>
                    <a:pt x="336" y="713"/>
                  </a:lnTo>
                  <a:lnTo>
                    <a:pt x="331" y="717"/>
                  </a:lnTo>
                  <a:lnTo>
                    <a:pt x="323" y="717"/>
                  </a:lnTo>
                  <a:lnTo>
                    <a:pt x="315" y="714"/>
                  </a:lnTo>
                  <a:lnTo>
                    <a:pt x="308" y="711"/>
                  </a:lnTo>
                  <a:lnTo>
                    <a:pt x="301" y="706"/>
                  </a:lnTo>
                  <a:lnTo>
                    <a:pt x="291" y="695"/>
                  </a:lnTo>
                  <a:lnTo>
                    <a:pt x="280" y="683"/>
                  </a:lnTo>
                  <a:lnTo>
                    <a:pt x="269" y="671"/>
                  </a:lnTo>
                  <a:lnTo>
                    <a:pt x="259" y="661"/>
                  </a:lnTo>
                  <a:lnTo>
                    <a:pt x="252" y="657"/>
                  </a:lnTo>
                  <a:lnTo>
                    <a:pt x="245" y="654"/>
                  </a:lnTo>
                  <a:lnTo>
                    <a:pt x="237" y="651"/>
                  </a:lnTo>
                  <a:lnTo>
                    <a:pt x="228" y="650"/>
                  </a:lnTo>
                  <a:lnTo>
                    <a:pt x="208" y="651"/>
                  </a:lnTo>
                  <a:lnTo>
                    <a:pt x="191" y="653"/>
                  </a:lnTo>
                  <a:lnTo>
                    <a:pt x="187" y="651"/>
                  </a:lnTo>
                  <a:lnTo>
                    <a:pt x="184" y="650"/>
                  </a:lnTo>
                  <a:lnTo>
                    <a:pt x="181" y="649"/>
                  </a:lnTo>
                  <a:lnTo>
                    <a:pt x="179" y="646"/>
                  </a:lnTo>
                  <a:lnTo>
                    <a:pt x="177" y="642"/>
                  </a:lnTo>
                  <a:lnTo>
                    <a:pt x="176" y="638"/>
                  </a:lnTo>
                  <a:lnTo>
                    <a:pt x="175" y="633"/>
                  </a:lnTo>
                  <a:lnTo>
                    <a:pt x="175" y="626"/>
                  </a:lnTo>
                  <a:lnTo>
                    <a:pt x="173" y="599"/>
                  </a:lnTo>
                  <a:lnTo>
                    <a:pt x="173" y="567"/>
                  </a:lnTo>
                  <a:lnTo>
                    <a:pt x="172" y="559"/>
                  </a:lnTo>
                  <a:lnTo>
                    <a:pt x="171" y="553"/>
                  </a:lnTo>
                  <a:lnTo>
                    <a:pt x="169" y="546"/>
                  </a:lnTo>
                  <a:lnTo>
                    <a:pt x="165" y="541"/>
                  </a:lnTo>
                  <a:lnTo>
                    <a:pt x="163" y="537"/>
                  </a:lnTo>
                  <a:lnTo>
                    <a:pt x="157" y="533"/>
                  </a:lnTo>
                  <a:lnTo>
                    <a:pt x="152" y="531"/>
                  </a:lnTo>
                  <a:lnTo>
                    <a:pt x="144" y="530"/>
                  </a:lnTo>
                  <a:lnTo>
                    <a:pt x="136" y="531"/>
                  </a:lnTo>
                  <a:lnTo>
                    <a:pt x="128" y="535"/>
                  </a:lnTo>
                  <a:lnTo>
                    <a:pt x="120" y="539"/>
                  </a:lnTo>
                  <a:lnTo>
                    <a:pt x="113" y="545"/>
                  </a:lnTo>
                  <a:lnTo>
                    <a:pt x="105" y="551"/>
                  </a:lnTo>
                  <a:lnTo>
                    <a:pt x="97" y="555"/>
                  </a:lnTo>
                  <a:lnTo>
                    <a:pt x="88" y="559"/>
                  </a:lnTo>
                  <a:lnTo>
                    <a:pt x="79" y="561"/>
                  </a:lnTo>
                  <a:lnTo>
                    <a:pt x="73" y="559"/>
                  </a:lnTo>
                  <a:lnTo>
                    <a:pt x="71" y="558"/>
                  </a:lnTo>
                  <a:lnTo>
                    <a:pt x="67" y="555"/>
                  </a:lnTo>
                  <a:lnTo>
                    <a:pt x="64" y="551"/>
                  </a:lnTo>
                  <a:lnTo>
                    <a:pt x="63" y="547"/>
                  </a:lnTo>
                  <a:lnTo>
                    <a:pt x="61" y="542"/>
                  </a:lnTo>
                  <a:lnTo>
                    <a:pt x="60" y="537"/>
                  </a:lnTo>
                  <a:lnTo>
                    <a:pt x="60" y="530"/>
                  </a:lnTo>
                  <a:lnTo>
                    <a:pt x="64" y="503"/>
                  </a:lnTo>
                  <a:lnTo>
                    <a:pt x="69" y="473"/>
                  </a:lnTo>
                  <a:lnTo>
                    <a:pt x="71" y="456"/>
                  </a:lnTo>
                  <a:lnTo>
                    <a:pt x="71" y="440"/>
                  </a:lnTo>
                  <a:lnTo>
                    <a:pt x="69" y="432"/>
                  </a:lnTo>
                  <a:lnTo>
                    <a:pt x="67" y="424"/>
                  </a:lnTo>
                  <a:lnTo>
                    <a:pt x="64" y="417"/>
                  </a:lnTo>
                  <a:lnTo>
                    <a:pt x="60" y="410"/>
                  </a:lnTo>
                  <a:lnTo>
                    <a:pt x="51" y="405"/>
                  </a:lnTo>
                  <a:lnTo>
                    <a:pt x="29" y="400"/>
                  </a:lnTo>
                  <a:lnTo>
                    <a:pt x="19" y="396"/>
                  </a:lnTo>
                  <a:lnTo>
                    <a:pt x="9" y="392"/>
                  </a:lnTo>
                  <a:lnTo>
                    <a:pt x="5" y="389"/>
                  </a:lnTo>
                  <a:lnTo>
                    <a:pt x="3" y="386"/>
                  </a:lnTo>
                  <a:lnTo>
                    <a:pt x="0" y="384"/>
                  </a:lnTo>
                  <a:lnTo>
                    <a:pt x="0" y="380"/>
                  </a:lnTo>
                  <a:lnTo>
                    <a:pt x="1" y="369"/>
                  </a:lnTo>
                  <a:lnTo>
                    <a:pt x="4" y="358"/>
                  </a:lnTo>
                  <a:lnTo>
                    <a:pt x="7" y="349"/>
                  </a:lnTo>
                  <a:lnTo>
                    <a:pt x="12" y="338"/>
                  </a:lnTo>
                  <a:lnTo>
                    <a:pt x="16" y="328"/>
                  </a:lnTo>
                  <a:lnTo>
                    <a:pt x="20" y="314"/>
                  </a:lnTo>
                  <a:lnTo>
                    <a:pt x="23" y="300"/>
                  </a:lnTo>
                  <a:lnTo>
                    <a:pt x="24" y="284"/>
                  </a:lnTo>
                  <a:lnTo>
                    <a:pt x="33" y="289"/>
                  </a:lnTo>
                  <a:lnTo>
                    <a:pt x="43" y="294"/>
                  </a:lnTo>
                  <a:lnTo>
                    <a:pt x="53" y="297"/>
                  </a:lnTo>
                  <a:lnTo>
                    <a:pt x="64" y="300"/>
                  </a:lnTo>
                  <a:lnTo>
                    <a:pt x="85" y="301"/>
                  </a:lnTo>
                  <a:lnTo>
                    <a:pt x="108" y="301"/>
                  </a:lnTo>
                  <a:lnTo>
                    <a:pt x="116" y="300"/>
                  </a:lnTo>
                  <a:lnTo>
                    <a:pt x="128" y="294"/>
                  </a:lnTo>
                  <a:lnTo>
                    <a:pt x="143" y="288"/>
                  </a:lnTo>
                  <a:lnTo>
                    <a:pt x="159" y="278"/>
                  </a:lnTo>
                  <a:lnTo>
                    <a:pt x="175" y="270"/>
                  </a:lnTo>
                  <a:lnTo>
                    <a:pt x="188" y="261"/>
                  </a:lnTo>
                  <a:lnTo>
                    <a:pt x="199" y="253"/>
                  </a:lnTo>
                  <a:lnTo>
                    <a:pt x="204" y="248"/>
                  </a:lnTo>
                  <a:lnTo>
                    <a:pt x="207" y="240"/>
                  </a:lnTo>
                  <a:lnTo>
                    <a:pt x="207" y="232"/>
                  </a:lnTo>
                  <a:lnTo>
                    <a:pt x="207" y="225"/>
                  </a:lnTo>
                  <a:lnTo>
                    <a:pt x="207" y="218"/>
                  </a:lnTo>
                  <a:lnTo>
                    <a:pt x="204" y="206"/>
                  </a:lnTo>
                  <a:lnTo>
                    <a:pt x="201" y="194"/>
                  </a:lnTo>
                  <a:lnTo>
                    <a:pt x="199" y="184"/>
                  </a:lnTo>
                  <a:lnTo>
                    <a:pt x="199" y="173"/>
                  </a:lnTo>
                  <a:lnTo>
                    <a:pt x="200" y="168"/>
                  </a:lnTo>
                  <a:lnTo>
                    <a:pt x="203" y="162"/>
                  </a:lnTo>
                  <a:lnTo>
                    <a:pt x="205" y="157"/>
                  </a:lnTo>
                  <a:lnTo>
                    <a:pt x="211" y="150"/>
                  </a:lnTo>
                  <a:lnTo>
                    <a:pt x="221" y="141"/>
                  </a:lnTo>
                  <a:lnTo>
                    <a:pt x="233" y="130"/>
                  </a:lnTo>
                  <a:lnTo>
                    <a:pt x="247" y="120"/>
                  </a:lnTo>
                  <a:lnTo>
                    <a:pt x="261" y="109"/>
                  </a:lnTo>
                  <a:lnTo>
                    <a:pt x="293" y="88"/>
                  </a:lnTo>
                  <a:lnTo>
                    <a:pt x="327" y="66"/>
                  </a:lnTo>
                  <a:lnTo>
                    <a:pt x="361" y="46"/>
                  </a:lnTo>
                  <a:lnTo>
                    <a:pt x="396" y="29"/>
                  </a:lnTo>
                  <a:lnTo>
                    <a:pt x="428" y="13"/>
                  </a:lnTo>
                  <a:lnTo>
                    <a:pt x="457" y="0"/>
                  </a:lnTo>
                  <a:lnTo>
                    <a:pt x="468" y="6"/>
                  </a:lnTo>
                  <a:lnTo>
                    <a:pt x="477" y="10"/>
                  </a:lnTo>
                  <a:lnTo>
                    <a:pt x="488" y="14"/>
                  </a:lnTo>
                  <a:lnTo>
                    <a:pt x="498" y="17"/>
                  </a:lnTo>
                  <a:lnTo>
                    <a:pt x="518" y="20"/>
                  </a:lnTo>
                  <a:lnTo>
                    <a:pt x="540" y="20"/>
                  </a:lnTo>
                  <a:lnTo>
                    <a:pt x="560" y="20"/>
                  </a:lnTo>
                  <a:lnTo>
                    <a:pt x="582" y="21"/>
                  </a:lnTo>
                  <a:lnTo>
                    <a:pt x="593" y="22"/>
                  </a:lnTo>
                  <a:lnTo>
                    <a:pt x="604" y="24"/>
                  </a:lnTo>
                  <a:lnTo>
                    <a:pt x="614" y="26"/>
                  </a:lnTo>
                  <a:lnTo>
                    <a:pt x="626" y="30"/>
                  </a:lnTo>
                  <a:lnTo>
                    <a:pt x="633" y="37"/>
                  </a:lnTo>
                  <a:lnTo>
                    <a:pt x="640" y="46"/>
                  </a:lnTo>
                  <a:lnTo>
                    <a:pt x="646" y="60"/>
                  </a:lnTo>
                  <a:lnTo>
                    <a:pt x="654" y="73"/>
                  </a:lnTo>
                  <a:lnTo>
                    <a:pt x="661" y="86"/>
                  </a:lnTo>
                  <a:lnTo>
                    <a:pt x="669" y="98"/>
                  </a:lnTo>
                  <a:lnTo>
                    <a:pt x="673" y="104"/>
                  </a:lnTo>
                  <a:lnTo>
                    <a:pt x="677" y="108"/>
                  </a:lnTo>
                  <a:lnTo>
                    <a:pt x="682" y="112"/>
                  </a:lnTo>
                  <a:lnTo>
                    <a:pt x="686" y="114"/>
                  </a:lnTo>
                  <a:lnTo>
                    <a:pt x="692" y="121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1" name="Freeform 116"/>
            <p:cNvSpPr>
              <a:spLocks noChangeAspect="1"/>
            </p:cNvSpPr>
            <p:nvPr/>
          </p:nvSpPr>
          <p:spPr bwMode="auto">
            <a:xfrm>
              <a:off x="2297" y="1329"/>
              <a:ext cx="84" cy="73"/>
            </a:xfrm>
            <a:custGeom>
              <a:avLst/>
              <a:gdLst>
                <a:gd name="T0" fmla="*/ 174 w 205"/>
                <a:gd name="T1" fmla="*/ 89 h 175"/>
                <a:gd name="T2" fmla="*/ 172 w 205"/>
                <a:gd name="T3" fmla="*/ 89 h 175"/>
                <a:gd name="T4" fmla="*/ 169 w 205"/>
                <a:gd name="T5" fmla="*/ 87 h 175"/>
                <a:gd name="T6" fmla="*/ 166 w 205"/>
                <a:gd name="T7" fmla="*/ 83 h 175"/>
                <a:gd name="T8" fmla="*/ 162 w 205"/>
                <a:gd name="T9" fmla="*/ 77 h 175"/>
                <a:gd name="T10" fmla="*/ 156 w 205"/>
                <a:gd name="T11" fmla="*/ 64 h 175"/>
                <a:gd name="T12" fmla="*/ 148 w 205"/>
                <a:gd name="T13" fmla="*/ 50 h 175"/>
                <a:gd name="T14" fmla="*/ 134 w 205"/>
                <a:gd name="T15" fmla="*/ 19 h 175"/>
                <a:gd name="T16" fmla="*/ 126 w 205"/>
                <a:gd name="T17" fmla="*/ 0 h 175"/>
                <a:gd name="T18" fmla="*/ 116 w 205"/>
                <a:gd name="T19" fmla="*/ 2 h 175"/>
                <a:gd name="T20" fmla="*/ 105 w 205"/>
                <a:gd name="T21" fmla="*/ 3 h 175"/>
                <a:gd name="T22" fmla="*/ 94 w 205"/>
                <a:gd name="T23" fmla="*/ 7 h 175"/>
                <a:gd name="T24" fmla="*/ 84 w 205"/>
                <a:gd name="T25" fmla="*/ 10 h 175"/>
                <a:gd name="T26" fmla="*/ 73 w 205"/>
                <a:gd name="T27" fmla="*/ 15 h 175"/>
                <a:gd name="T28" fmla="*/ 62 w 205"/>
                <a:gd name="T29" fmla="*/ 20 h 175"/>
                <a:gd name="T30" fmla="*/ 53 w 205"/>
                <a:gd name="T31" fmla="*/ 26 h 175"/>
                <a:gd name="T32" fmla="*/ 42 w 205"/>
                <a:gd name="T33" fmla="*/ 34 h 175"/>
                <a:gd name="T34" fmla="*/ 34 w 205"/>
                <a:gd name="T35" fmla="*/ 40 h 175"/>
                <a:gd name="T36" fmla="*/ 27 w 205"/>
                <a:gd name="T37" fmla="*/ 50 h 175"/>
                <a:gd name="T38" fmla="*/ 19 w 205"/>
                <a:gd name="T39" fmla="*/ 59 h 175"/>
                <a:gd name="T40" fmla="*/ 12 w 205"/>
                <a:gd name="T41" fmla="*/ 69 h 175"/>
                <a:gd name="T42" fmla="*/ 8 w 205"/>
                <a:gd name="T43" fmla="*/ 80 h 175"/>
                <a:gd name="T44" fmla="*/ 4 w 205"/>
                <a:gd name="T45" fmla="*/ 92 h 175"/>
                <a:gd name="T46" fmla="*/ 1 w 205"/>
                <a:gd name="T47" fmla="*/ 105 h 175"/>
                <a:gd name="T48" fmla="*/ 0 w 205"/>
                <a:gd name="T49" fmla="*/ 120 h 175"/>
                <a:gd name="T50" fmla="*/ 0 w 205"/>
                <a:gd name="T51" fmla="*/ 133 h 175"/>
                <a:gd name="T52" fmla="*/ 1 w 205"/>
                <a:gd name="T53" fmla="*/ 144 h 175"/>
                <a:gd name="T54" fmla="*/ 1 w 205"/>
                <a:gd name="T55" fmla="*/ 153 h 175"/>
                <a:gd name="T56" fmla="*/ 4 w 205"/>
                <a:gd name="T57" fmla="*/ 161 h 175"/>
                <a:gd name="T58" fmla="*/ 8 w 205"/>
                <a:gd name="T59" fmla="*/ 167 h 175"/>
                <a:gd name="T60" fmla="*/ 13 w 205"/>
                <a:gd name="T61" fmla="*/ 171 h 175"/>
                <a:gd name="T62" fmla="*/ 20 w 205"/>
                <a:gd name="T63" fmla="*/ 173 h 175"/>
                <a:gd name="T64" fmla="*/ 31 w 205"/>
                <a:gd name="T65" fmla="*/ 175 h 175"/>
                <a:gd name="T66" fmla="*/ 42 w 205"/>
                <a:gd name="T67" fmla="*/ 173 h 175"/>
                <a:gd name="T68" fmla="*/ 54 w 205"/>
                <a:gd name="T69" fmla="*/ 172 h 175"/>
                <a:gd name="T70" fmla="*/ 65 w 205"/>
                <a:gd name="T71" fmla="*/ 168 h 175"/>
                <a:gd name="T72" fmla="*/ 74 w 205"/>
                <a:gd name="T73" fmla="*/ 165 h 175"/>
                <a:gd name="T74" fmla="*/ 82 w 205"/>
                <a:gd name="T75" fmla="*/ 161 h 175"/>
                <a:gd name="T76" fmla="*/ 92 w 205"/>
                <a:gd name="T77" fmla="*/ 159 h 175"/>
                <a:gd name="T78" fmla="*/ 100 w 205"/>
                <a:gd name="T79" fmla="*/ 157 h 175"/>
                <a:gd name="T80" fmla="*/ 109 w 205"/>
                <a:gd name="T81" fmla="*/ 156 h 175"/>
                <a:gd name="T82" fmla="*/ 132 w 205"/>
                <a:gd name="T83" fmla="*/ 156 h 175"/>
                <a:gd name="T84" fmla="*/ 148 w 205"/>
                <a:gd name="T85" fmla="*/ 156 h 175"/>
                <a:gd name="T86" fmla="*/ 162 w 205"/>
                <a:gd name="T87" fmla="*/ 156 h 175"/>
                <a:gd name="T88" fmla="*/ 174 w 205"/>
                <a:gd name="T89" fmla="*/ 156 h 175"/>
                <a:gd name="T90" fmla="*/ 182 w 205"/>
                <a:gd name="T91" fmla="*/ 156 h 175"/>
                <a:gd name="T92" fmla="*/ 192 w 205"/>
                <a:gd name="T93" fmla="*/ 153 h 175"/>
                <a:gd name="T94" fmla="*/ 197 w 205"/>
                <a:gd name="T95" fmla="*/ 151 h 175"/>
                <a:gd name="T96" fmla="*/ 201 w 205"/>
                <a:gd name="T97" fmla="*/ 147 h 175"/>
                <a:gd name="T98" fmla="*/ 204 w 205"/>
                <a:gd name="T99" fmla="*/ 140 h 175"/>
                <a:gd name="T100" fmla="*/ 205 w 205"/>
                <a:gd name="T101" fmla="*/ 132 h 175"/>
                <a:gd name="T102" fmla="*/ 204 w 205"/>
                <a:gd name="T103" fmla="*/ 125 h 175"/>
                <a:gd name="T104" fmla="*/ 202 w 205"/>
                <a:gd name="T105" fmla="*/ 117 h 175"/>
                <a:gd name="T106" fmla="*/ 198 w 205"/>
                <a:gd name="T107" fmla="*/ 111 h 175"/>
                <a:gd name="T108" fmla="*/ 194 w 205"/>
                <a:gd name="T109" fmla="*/ 104 h 175"/>
                <a:gd name="T110" fmla="*/ 189 w 205"/>
                <a:gd name="T111" fmla="*/ 99 h 175"/>
                <a:gd name="T112" fmla="*/ 185 w 205"/>
                <a:gd name="T113" fmla="*/ 93 h 175"/>
                <a:gd name="T114" fmla="*/ 180 w 205"/>
                <a:gd name="T115" fmla="*/ 91 h 175"/>
                <a:gd name="T116" fmla="*/ 174 w 205"/>
                <a:gd name="T117" fmla="*/ 89 h 17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5"/>
                <a:gd name="T178" fmla="*/ 0 h 175"/>
                <a:gd name="T179" fmla="*/ 205 w 205"/>
                <a:gd name="T180" fmla="*/ 175 h 17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5" h="175">
                  <a:moveTo>
                    <a:pt x="174" y="89"/>
                  </a:moveTo>
                  <a:lnTo>
                    <a:pt x="172" y="89"/>
                  </a:lnTo>
                  <a:lnTo>
                    <a:pt x="169" y="87"/>
                  </a:lnTo>
                  <a:lnTo>
                    <a:pt x="166" y="83"/>
                  </a:lnTo>
                  <a:lnTo>
                    <a:pt x="162" y="77"/>
                  </a:lnTo>
                  <a:lnTo>
                    <a:pt x="156" y="64"/>
                  </a:lnTo>
                  <a:lnTo>
                    <a:pt x="148" y="50"/>
                  </a:lnTo>
                  <a:lnTo>
                    <a:pt x="134" y="19"/>
                  </a:lnTo>
                  <a:lnTo>
                    <a:pt x="126" y="0"/>
                  </a:lnTo>
                  <a:lnTo>
                    <a:pt x="116" y="2"/>
                  </a:lnTo>
                  <a:lnTo>
                    <a:pt x="105" y="3"/>
                  </a:lnTo>
                  <a:lnTo>
                    <a:pt x="94" y="7"/>
                  </a:lnTo>
                  <a:lnTo>
                    <a:pt x="84" y="10"/>
                  </a:lnTo>
                  <a:lnTo>
                    <a:pt x="73" y="15"/>
                  </a:lnTo>
                  <a:lnTo>
                    <a:pt x="62" y="20"/>
                  </a:lnTo>
                  <a:lnTo>
                    <a:pt x="53" y="26"/>
                  </a:lnTo>
                  <a:lnTo>
                    <a:pt x="42" y="34"/>
                  </a:lnTo>
                  <a:lnTo>
                    <a:pt x="34" y="40"/>
                  </a:lnTo>
                  <a:lnTo>
                    <a:pt x="27" y="50"/>
                  </a:lnTo>
                  <a:lnTo>
                    <a:pt x="19" y="59"/>
                  </a:lnTo>
                  <a:lnTo>
                    <a:pt x="12" y="69"/>
                  </a:lnTo>
                  <a:lnTo>
                    <a:pt x="8" y="80"/>
                  </a:lnTo>
                  <a:lnTo>
                    <a:pt x="4" y="92"/>
                  </a:lnTo>
                  <a:lnTo>
                    <a:pt x="1" y="105"/>
                  </a:lnTo>
                  <a:lnTo>
                    <a:pt x="0" y="120"/>
                  </a:lnTo>
                  <a:lnTo>
                    <a:pt x="0" y="133"/>
                  </a:lnTo>
                  <a:lnTo>
                    <a:pt x="1" y="144"/>
                  </a:lnTo>
                  <a:lnTo>
                    <a:pt x="1" y="153"/>
                  </a:lnTo>
                  <a:lnTo>
                    <a:pt x="4" y="161"/>
                  </a:lnTo>
                  <a:lnTo>
                    <a:pt x="8" y="167"/>
                  </a:lnTo>
                  <a:lnTo>
                    <a:pt x="13" y="171"/>
                  </a:lnTo>
                  <a:lnTo>
                    <a:pt x="20" y="173"/>
                  </a:lnTo>
                  <a:lnTo>
                    <a:pt x="31" y="175"/>
                  </a:lnTo>
                  <a:lnTo>
                    <a:pt x="42" y="173"/>
                  </a:lnTo>
                  <a:lnTo>
                    <a:pt x="54" y="172"/>
                  </a:lnTo>
                  <a:lnTo>
                    <a:pt x="65" y="168"/>
                  </a:lnTo>
                  <a:lnTo>
                    <a:pt x="74" y="165"/>
                  </a:lnTo>
                  <a:lnTo>
                    <a:pt x="82" y="161"/>
                  </a:lnTo>
                  <a:lnTo>
                    <a:pt x="92" y="159"/>
                  </a:lnTo>
                  <a:lnTo>
                    <a:pt x="100" y="157"/>
                  </a:lnTo>
                  <a:lnTo>
                    <a:pt x="109" y="156"/>
                  </a:lnTo>
                  <a:lnTo>
                    <a:pt x="132" y="156"/>
                  </a:lnTo>
                  <a:lnTo>
                    <a:pt x="148" y="156"/>
                  </a:lnTo>
                  <a:lnTo>
                    <a:pt x="162" y="156"/>
                  </a:lnTo>
                  <a:lnTo>
                    <a:pt x="174" y="156"/>
                  </a:lnTo>
                  <a:lnTo>
                    <a:pt x="182" y="156"/>
                  </a:lnTo>
                  <a:lnTo>
                    <a:pt x="192" y="153"/>
                  </a:lnTo>
                  <a:lnTo>
                    <a:pt x="197" y="151"/>
                  </a:lnTo>
                  <a:lnTo>
                    <a:pt x="201" y="147"/>
                  </a:lnTo>
                  <a:lnTo>
                    <a:pt x="204" y="140"/>
                  </a:lnTo>
                  <a:lnTo>
                    <a:pt x="205" y="132"/>
                  </a:lnTo>
                  <a:lnTo>
                    <a:pt x="204" y="125"/>
                  </a:lnTo>
                  <a:lnTo>
                    <a:pt x="202" y="117"/>
                  </a:lnTo>
                  <a:lnTo>
                    <a:pt x="198" y="111"/>
                  </a:lnTo>
                  <a:lnTo>
                    <a:pt x="194" y="104"/>
                  </a:lnTo>
                  <a:lnTo>
                    <a:pt x="189" y="99"/>
                  </a:lnTo>
                  <a:lnTo>
                    <a:pt x="185" y="93"/>
                  </a:lnTo>
                  <a:lnTo>
                    <a:pt x="180" y="91"/>
                  </a:lnTo>
                  <a:lnTo>
                    <a:pt x="174" y="89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2" name="Freeform 117"/>
            <p:cNvSpPr>
              <a:spLocks noChangeAspect="1"/>
            </p:cNvSpPr>
            <p:nvPr/>
          </p:nvSpPr>
          <p:spPr bwMode="auto">
            <a:xfrm>
              <a:off x="2679" y="1429"/>
              <a:ext cx="61" cy="86"/>
            </a:xfrm>
            <a:custGeom>
              <a:avLst/>
              <a:gdLst>
                <a:gd name="T0" fmla="*/ 108 w 151"/>
                <a:gd name="T1" fmla="*/ 85 h 205"/>
                <a:gd name="T2" fmla="*/ 107 w 151"/>
                <a:gd name="T3" fmla="*/ 84 h 205"/>
                <a:gd name="T4" fmla="*/ 106 w 151"/>
                <a:gd name="T5" fmla="*/ 83 h 205"/>
                <a:gd name="T6" fmla="*/ 104 w 151"/>
                <a:gd name="T7" fmla="*/ 81 h 205"/>
                <a:gd name="T8" fmla="*/ 103 w 151"/>
                <a:gd name="T9" fmla="*/ 79 h 205"/>
                <a:gd name="T10" fmla="*/ 103 w 151"/>
                <a:gd name="T11" fmla="*/ 72 h 205"/>
                <a:gd name="T12" fmla="*/ 104 w 151"/>
                <a:gd name="T13" fmla="*/ 64 h 205"/>
                <a:gd name="T14" fmla="*/ 107 w 151"/>
                <a:gd name="T15" fmla="*/ 49 h 205"/>
                <a:gd name="T16" fmla="*/ 108 w 151"/>
                <a:gd name="T17" fmla="*/ 43 h 205"/>
                <a:gd name="T18" fmla="*/ 107 w 151"/>
                <a:gd name="T19" fmla="*/ 36 h 205"/>
                <a:gd name="T20" fmla="*/ 103 w 151"/>
                <a:gd name="T21" fmla="*/ 31 h 205"/>
                <a:gd name="T22" fmla="*/ 96 w 151"/>
                <a:gd name="T23" fmla="*/ 24 h 205"/>
                <a:gd name="T24" fmla="*/ 90 w 151"/>
                <a:gd name="T25" fmla="*/ 20 h 205"/>
                <a:gd name="T26" fmla="*/ 74 w 151"/>
                <a:gd name="T27" fmla="*/ 9 h 205"/>
                <a:gd name="T28" fmla="*/ 60 w 151"/>
                <a:gd name="T29" fmla="*/ 0 h 205"/>
                <a:gd name="T30" fmla="*/ 59 w 151"/>
                <a:gd name="T31" fmla="*/ 5 h 205"/>
                <a:gd name="T32" fmla="*/ 56 w 151"/>
                <a:gd name="T33" fmla="*/ 9 h 205"/>
                <a:gd name="T34" fmla="*/ 52 w 151"/>
                <a:gd name="T35" fmla="*/ 13 h 205"/>
                <a:gd name="T36" fmla="*/ 48 w 151"/>
                <a:gd name="T37" fmla="*/ 17 h 205"/>
                <a:gd name="T38" fmla="*/ 39 w 151"/>
                <a:gd name="T39" fmla="*/ 27 h 205"/>
                <a:gd name="T40" fmla="*/ 28 w 151"/>
                <a:gd name="T41" fmla="*/ 35 h 205"/>
                <a:gd name="T42" fmla="*/ 18 w 151"/>
                <a:gd name="T43" fmla="*/ 43 h 205"/>
                <a:gd name="T44" fmla="*/ 8 w 151"/>
                <a:gd name="T45" fmla="*/ 52 h 205"/>
                <a:gd name="T46" fmla="*/ 6 w 151"/>
                <a:gd name="T47" fmla="*/ 57 h 205"/>
                <a:gd name="T48" fmla="*/ 3 w 151"/>
                <a:gd name="T49" fmla="*/ 63 h 205"/>
                <a:gd name="T50" fmla="*/ 0 w 151"/>
                <a:gd name="T51" fmla="*/ 67 h 205"/>
                <a:gd name="T52" fmla="*/ 0 w 151"/>
                <a:gd name="T53" fmla="*/ 73 h 205"/>
                <a:gd name="T54" fmla="*/ 4 w 151"/>
                <a:gd name="T55" fmla="*/ 81 h 205"/>
                <a:gd name="T56" fmla="*/ 15 w 151"/>
                <a:gd name="T57" fmla="*/ 99 h 205"/>
                <a:gd name="T58" fmla="*/ 30 w 151"/>
                <a:gd name="T59" fmla="*/ 120 h 205"/>
                <a:gd name="T60" fmla="*/ 46 w 151"/>
                <a:gd name="T61" fmla="*/ 144 h 205"/>
                <a:gd name="T62" fmla="*/ 63 w 151"/>
                <a:gd name="T63" fmla="*/ 167 h 205"/>
                <a:gd name="T64" fmla="*/ 79 w 151"/>
                <a:gd name="T65" fmla="*/ 187 h 205"/>
                <a:gd name="T66" fmla="*/ 91 w 151"/>
                <a:gd name="T67" fmla="*/ 200 h 205"/>
                <a:gd name="T68" fmla="*/ 96 w 151"/>
                <a:gd name="T69" fmla="*/ 205 h 205"/>
                <a:gd name="T70" fmla="*/ 108 w 151"/>
                <a:gd name="T71" fmla="*/ 204 h 205"/>
                <a:gd name="T72" fmla="*/ 118 w 151"/>
                <a:gd name="T73" fmla="*/ 200 h 205"/>
                <a:gd name="T74" fmla="*/ 127 w 151"/>
                <a:gd name="T75" fmla="*/ 195 h 205"/>
                <a:gd name="T76" fmla="*/ 135 w 151"/>
                <a:gd name="T77" fmla="*/ 187 h 205"/>
                <a:gd name="T78" fmla="*/ 142 w 151"/>
                <a:gd name="T79" fmla="*/ 177 h 205"/>
                <a:gd name="T80" fmla="*/ 147 w 151"/>
                <a:gd name="T81" fmla="*/ 167 h 205"/>
                <a:gd name="T82" fmla="*/ 150 w 151"/>
                <a:gd name="T83" fmla="*/ 156 h 205"/>
                <a:gd name="T84" fmla="*/ 151 w 151"/>
                <a:gd name="T85" fmla="*/ 145 h 205"/>
                <a:gd name="T86" fmla="*/ 150 w 151"/>
                <a:gd name="T87" fmla="*/ 139 h 205"/>
                <a:gd name="T88" fmla="*/ 147 w 151"/>
                <a:gd name="T89" fmla="*/ 131 h 205"/>
                <a:gd name="T90" fmla="*/ 142 w 151"/>
                <a:gd name="T91" fmla="*/ 121 h 205"/>
                <a:gd name="T92" fmla="*/ 136 w 151"/>
                <a:gd name="T93" fmla="*/ 111 h 205"/>
                <a:gd name="T94" fmla="*/ 130 w 151"/>
                <a:gd name="T95" fmla="*/ 101 h 205"/>
                <a:gd name="T96" fmla="*/ 123 w 151"/>
                <a:gd name="T97" fmla="*/ 92 h 205"/>
                <a:gd name="T98" fmla="*/ 119 w 151"/>
                <a:gd name="T99" fmla="*/ 89 h 205"/>
                <a:gd name="T100" fmla="*/ 116 w 151"/>
                <a:gd name="T101" fmla="*/ 87 h 205"/>
                <a:gd name="T102" fmla="*/ 112 w 151"/>
                <a:gd name="T103" fmla="*/ 85 h 205"/>
                <a:gd name="T104" fmla="*/ 108 w 151"/>
                <a:gd name="T105" fmla="*/ 85 h 20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1"/>
                <a:gd name="T160" fmla="*/ 0 h 205"/>
                <a:gd name="T161" fmla="*/ 151 w 151"/>
                <a:gd name="T162" fmla="*/ 205 h 20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1" h="205">
                  <a:moveTo>
                    <a:pt x="108" y="85"/>
                  </a:moveTo>
                  <a:lnTo>
                    <a:pt x="107" y="84"/>
                  </a:lnTo>
                  <a:lnTo>
                    <a:pt x="106" y="83"/>
                  </a:lnTo>
                  <a:lnTo>
                    <a:pt x="104" y="81"/>
                  </a:lnTo>
                  <a:lnTo>
                    <a:pt x="103" y="79"/>
                  </a:lnTo>
                  <a:lnTo>
                    <a:pt x="103" y="72"/>
                  </a:lnTo>
                  <a:lnTo>
                    <a:pt x="104" y="64"/>
                  </a:lnTo>
                  <a:lnTo>
                    <a:pt x="107" y="49"/>
                  </a:lnTo>
                  <a:lnTo>
                    <a:pt x="108" y="43"/>
                  </a:lnTo>
                  <a:lnTo>
                    <a:pt x="107" y="36"/>
                  </a:lnTo>
                  <a:lnTo>
                    <a:pt x="103" y="31"/>
                  </a:lnTo>
                  <a:lnTo>
                    <a:pt x="96" y="24"/>
                  </a:lnTo>
                  <a:lnTo>
                    <a:pt x="90" y="20"/>
                  </a:lnTo>
                  <a:lnTo>
                    <a:pt x="74" y="9"/>
                  </a:lnTo>
                  <a:lnTo>
                    <a:pt x="60" y="0"/>
                  </a:lnTo>
                  <a:lnTo>
                    <a:pt x="59" y="5"/>
                  </a:lnTo>
                  <a:lnTo>
                    <a:pt x="56" y="9"/>
                  </a:lnTo>
                  <a:lnTo>
                    <a:pt x="52" y="13"/>
                  </a:lnTo>
                  <a:lnTo>
                    <a:pt x="48" y="17"/>
                  </a:lnTo>
                  <a:lnTo>
                    <a:pt x="39" y="27"/>
                  </a:lnTo>
                  <a:lnTo>
                    <a:pt x="28" y="35"/>
                  </a:lnTo>
                  <a:lnTo>
                    <a:pt x="18" y="43"/>
                  </a:lnTo>
                  <a:lnTo>
                    <a:pt x="8" y="52"/>
                  </a:lnTo>
                  <a:lnTo>
                    <a:pt x="6" y="57"/>
                  </a:lnTo>
                  <a:lnTo>
                    <a:pt x="3" y="63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4" y="81"/>
                  </a:lnTo>
                  <a:lnTo>
                    <a:pt x="15" y="99"/>
                  </a:lnTo>
                  <a:lnTo>
                    <a:pt x="30" y="120"/>
                  </a:lnTo>
                  <a:lnTo>
                    <a:pt x="46" y="144"/>
                  </a:lnTo>
                  <a:lnTo>
                    <a:pt x="63" y="167"/>
                  </a:lnTo>
                  <a:lnTo>
                    <a:pt x="79" y="187"/>
                  </a:lnTo>
                  <a:lnTo>
                    <a:pt x="91" y="200"/>
                  </a:lnTo>
                  <a:lnTo>
                    <a:pt x="96" y="205"/>
                  </a:lnTo>
                  <a:lnTo>
                    <a:pt x="108" y="204"/>
                  </a:lnTo>
                  <a:lnTo>
                    <a:pt x="118" y="200"/>
                  </a:lnTo>
                  <a:lnTo>
                    <a:pt x="127" y="195"/>
                  </a:lnTo>
                  <a:lnTo>
                    <a:pt x="135" y="187"/>
                  </a:lnTo>
                  <a:lnTo>
                    <a:pt x="142" y="177"/>
                  </a:lnTo>
                  <a:lnTo>
                    <a:pt x="147" y="167"/>
                  </a:lnTo>
                  <a:lnTo>
                    <a:pt x="150" y="156"/>
                  </a:lnTo>
                  <a:lnTo>
                    <a:pt x="151" y="145"/>
                  </a:lnTo>
                  <a:lnTo>
                    <a:pt x="150" y="139"/>
                  </a:lnTo>
                  <a:lnTo>
                    <a:pt x="147" y="131"/>
                  </a:lnTo>
                  <a:lnTo>
                    <a:pt x="142" y="121"/>
                  </a:lnTo>
                  <a:lnTo>
                    <a:pt x="136" y="111"/>
                  </a:lnTo>
                  <a:lnTo>
                    <a:pt x="130" y="101"/>
                  </a:lnTo>
                  <a:lnTo>
                    <a:pt x="123" y="92"/>
                  </a:lnTo>
                  <a:lnTo>
                    <a:pt x="119" y="89"/>
                  </a:lnTo>
                  <a:lnTo>
                    <a:pt x="116" y="87"/>
                  </a:lnTo>
                  <a:lnTo>
                    <a:pt x="112" y="85"/>
                  </a:lnTo>
                  <a:lnTo>
                    <a:pt x="108" y="85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3" name="Freeform 118"/>
            <p:cNvSpPr>
              <a:spLocks noChangeAspect="1"/>
            </p:cNvSpPr>
            <p:nvPr/>
          </p:nvSpPr>
          <p:spPr bwMode="auto">
            <a:xfrm>
              <a:off x="2540" y="1226"/>
              <a:ext cx="25" cy="52"/>
            </a:xfrm>
            <a:custGeom>
              <a:avLst/>
              <a:gdLst>
                <a:gd name="T0" fmla="*/ 0 w 61"/>
                <a:gd name="T1" fmla="*/ 26 h 127"/>
                <a:gd name="T2" fmla="*/ 1 w 61"/>
                <a:gd name="T3" fmla="*/ 18 h 127"/>
                <a:gd name="T4" fmla="*/ 1 w 61"/>
                <a:gd name="T5" fmla="*/ 11 h 127"/>
                <a:gd name="T6" fmla="*/ 1 w 61"/>
                <a:gd name="T7" fmla="*/ 7 h 127"/>
                <a:gd name="T8" fmla="*/ 4 w 61"/>
                <a:gd name="T9" fmla="*/ 4 h 127"/>
                <a:gd name="T10" fmla="*/ 6 w 61"/>
                <a:gd name="T11" fmla="*/ 2 h 127"/>
                <a:gd name="T12" fmla="*/ 10 w 61"/>
                <a:gd name="T13" fmla="*/ 2 h 127"/>
                <a:gd name="T14" fmla="*/ 17 w 61"/>
                <a:gd name="T15" fmla="*/ 0 h 127"/>
                <a:gd name="T16" fmla="*/ 25 w 61"/>
                <a:gd name="T17" fmla="*/ 0 h 127"/>
                <a:gd name="T18" fmla="*/ 34 w 61"/>
                <a:gd name="T19" fmla="*/ 2 h 127"/>
                <a:gd name="T20" fmla="*/ 42 w 61"/>
                <a:gd name="T21" fmla="*/ 6 h 127"/>
                <a:gd name="T22" fmla="*/ 49 w 61"/>
                <a:gd name="T23" fmla="*/ 10 h 127"/>
                <a:gd name="T24" fmla="*/ 54 w 61"/>
                <a:gd name="T25" fmla="*/ 16 h 127"/>
                <a:gd name="T26" fmla="*/ 57 w 61"/>
                <a:gd name="T27" fmla="*/ 24 h 127"/>
                <a:gd name="T28" fmla="*/ 60 w 61"/>
                <a:gd name="T29" fmla="*/ 34 h 127"/>
                <a:gd name="T30" fmla="*/ 60 w 61"/>
                <a:gd name="T31" fmla="*/ 44 h 127"/>
                <a:gd name="T32" fmla="*/ 61 w 61"/>
                <a:gd name="T33" fmla="*/ 55 h 127"/>
                <a:gd name="T34" fmla="*/ 61 w 61"/>
                <a:gd name="T35" fmla="*/ 74 h 127"/>
                <a:gd name="T36" fmla="*/ 61 w 61"/>
                <a:gd name="T37" fmla="*/ 86 h 127"/>
                <a:gd name="T38" fmla="*/ 61 w 61"/>
                <a:gd name="T39" fmla="*/ 98 h 127"/>
                <a:gd name="T40" fmla="*/ 61 w 61"/>
                <a:gd name="T41" fmla="*/ 115 h 127"/>
                <a:gd name="T42" fmla="*/ 60 w 61"/>
                <a:gd name="T43" fmla="*/ 119 h 127"/>
                <a:gd name="T44" fmla="*/ 57 w 61"/>
                <a:gd name="T45" fmla="*/ 123 h 127"/>
                <a:gd name="T46" fmla="*/ 54 w 61"/>
                <a:gd name="T47" fmla="*/ 124 h 127"/>
                <a:gd name="T48" fmla="*/ 50 w 61"/>
                <a:gd name="T49" fmla="*/ 126 h 127"/>
                <a:gd name="T50" fmla="*/ 42 w 61"/>
                <a:gd name="T51" fmla="*/ 127 h 127"/>
                <a:gd name="T52" fmla="*/ 37 w 61"/>
                <a:gd name="T53" fmla="*/ 127 h 127"/>
                <a:gd name="T54" fmla="*/ 29 w 61"/>
                <a:gd name="T55" fmla="*/ 127 h 127"/>
                <a:gd name="T56" fmla="*/ 25 w 61"/>
                <a:gd name="T57" fmla="*/ 126 h 127"/>
                <a:gd name="T58" fmla="*/ 22 w 61"/>
                <a:gd name="T59" fmla="*/ 123 h 127"/>
                <a:gd name="T60" fmla="*/ 21 w 61"/>
                <a:gd name="T61" fmla="*/ 119 h 127"/>
                <a:gd name="T62" fmla="*/ 22 w 61"/>
                <a:gd name="T63" fmla="*/ 110 h 127"/>
                <a:gd name="T64" fmla="*/ 25 w 61"/>
                <a:gd name="T65" fmla="*/ 98 h 127"/>
                <a:gd name="T66" fmla="*/ 24 w 61"/>
                <a:gd name="T67" fmla="*/ 88 h 127"/>
                <a:gd name="T68" fmla="*/ 21 w 61"/>
                <a:gd name="T69" fmla="*/ 80 h 127"/>
                <a:gd name="T70" fmla="*/ 17 w 61"/>
                <a:gd name="T71" fmla="*/ 72 h 127"/>
                <a:gd name="T72" fmla="*/ 13 w 61"/>
                <a:gd name="T73" fmla="*/ 63 h 127"/>
                <a:gd name="T74" fmla="*/ 8 w 61"/>
                <a:gd name="T75" fmla="*/ 55 h 127"/>
                <a:gd name="T76" fmla="*/ 4 w 61"/>
                <a:gd name="T77" fmla="*/ 46 h 127"/>
                <a:gd name="T78" fmla="*/ 1 w 61"/>
                <a:gd name="T79" fmla="*/ 36 h 127"/>
                <a:gd name="T80" fmla="*/ 0 w 61"/>
                <a:gd name="T81" fmla="*/ 26 h 1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61"/>
                <a:gd name="T124" fmla="*/ 0 h 127"/>
                <a:gd name="T125" fmla="*/ 61 w 61"/>
                <a:gd name="T126" fmla="*/ 127 h 12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61" h="127">
                  <a:moveTo>
                    <a:pt x="0" y="26"/>
                  </a:moveTo>
                  <a:lnTo>
                    <a:pt x="1" y="18"/>
                  </a:lnTo>
                  <a:lnTo>
                    <a:pt x="1" y="11"/>
                  </a:lnTo>
                  <a:lnTo>
                    <a:pt x="1" y="7"/>
                  </a:lnTo>
                  <a:lnTo>
                    <a:pt x="4" y="4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4" y="2"/>
                  </a:lnTo>
                  <a:lnTo>
                    <a:pt x="42" y="6"/>
                  </a:lnTo>
                  <a:lnTo>
                    <a:pt x="49" y="10"/>
                  </a:lnTo>
                  <a:lnTo>
                    <a:pt x="54" y="16"/>
                  </a:lnTo>
                  <a:lnTo>
                    <a:pt x="57" y="24"/>
                  </a:lnTo>
                  <a:lnTo>
                    <a:pt x="60" y="34"/>
                  </a:lnTo>
                  <a:lnTo>
                    <a:pt x="60" y="44"/>
                  </a:lnTo>
                  <a:lnTo>
                    <a:pt x="61" y="55"/>
                  </a:lnTo>
                  <a:lnTo>
                    <a:pt x="61" y="74"/>
                  </a:lnTo>
                  <a:lnTo>
                    <a:pt x="61" y="86"/>
                  </a:lnTo>
                  <a:lnTo>
                    <a:pt x="61" y="98"/>
                  </a:lnTo>
                  <a:lnTo>
                    <a:pt x="61" y="115"/>
                  </a:lnTo>
                  <a:lnTo>
                    <a:pt x="60" y="119"/>
                  </a:lnTo>
                  <a:lnTo>
                    <a:pt x="57" y="123"/>
                  </a:lnTo>
                  <a:lnTo>
                    <a:pt x="54" y="124"/>
                  </a:lnTo>
                  <a:lnTo>
                    <a:pt x="50" y="126"/>
                  </a:lnTo>
                  <a:lnTo>
                    <a:pt x="42" y="127"/>
                  </a:lnTo>
                  <a:lnTo>
                    <a:pt x="37" y="127"/>
                  </a:lnTo>
                  <a:lnTo>
                    <a:pt x="29" y="127"/>
                  </a:lnTo>
                  <a:lnTo>
                    <a:pt x="25" y="126"/>
                  </a:lnTo>
                  <a:lnTo>
                    <a:pt x="22" y="123"/>
                  </a:lnTo>
                  <a:lnTo>
                    <a:pt x="21" y="119"/>
                  </a:lnTo>
                  <a:lnTo>
                    <a:pt x="22" y="110"/>
                  </a:lnTo>
                  <a:lnTo>
                    <a:pt x="25" y="98"/>
                  </a:lnTo>
                  <a:lnTo>
                    <a:pt x="24" y="88"/>
                  </a:lnTo>
                  <a:lnTo>
                    <a:pt x="21" y="80"/>
                  </a:lnTo>
                  <a:lnTo>
                    <a:pt x="17" y="72"/>
                  </a:lnTo>
                  <a:lnTo>
                    <a:pt x="13" y="63"/>
                  </a:lnTo>
                  <a:lnTo>
                    <a:pt x="8" y="55"/>
                  </a:lnTo>
                  <a:lnTo>
                    <a:pt x="4" y="46"/>
                  </a:lnTo>
                  <a:lnTo>
                    <a:pt x="1" y="3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4" name="Freeform 119"/>
            <p:cNvSpPr>
              <a:spLocks noChangeAspect="1"/>
            </p:cNvSpPr>
            <p:nvPr/>
          </p:nvSpPr>
          <p:spPr bwMode="auto">
            <a:xfrm>
              <a:off x="1453" y="1279"/>
              <a:ext cx="1418" cy="805"/>
            </a:xfrm>
            <a:custGeom>
              <a:avLst/>
              <a:gdLst>
                <a:gd name="T0" fmla="*/ 2060 w 3402"/>
                <a:gd name="T1" fmla="*/ 828 h 1931"/>
                <a:gd name="T2" fmla="*/ 2241 w 3402"/>
                <a:gd name="T3" fmla="*/ 932 h 1931"/>
                <a:gd name="T4" fmla="*/ 2988 w 3402"/>
                <a:gd name="T5" fmla="*/ 1268 h 1931"/>
                <a:gd name="T6" fmla="*/ 3324 w 3402"/>
                <a:gd name="T7" fmla="*/ 1068 h 1931"/>
                <a:gd name="T8" fmla="*/ 3344 w 3402"/>
                <a:gd name="T9" fmla="*/ 942 h 1931"/>
                <a:gd name="T10" fmla="*/ 3390 w 3402"/>
                <a:gd name="T11" fmla="*/ 792 h 1931"/>
                <a:gd name="T12" fmla="*/ 3088 w 3402"/>
                <a:gd name="T13" fmla="*/ 563 h 1931"/>
                <a:gd name="T14" fmla="*/ 3022 w 3402"/>
                <a:gd name="T15" fmla="*/ 695 h 1931"/>
                <a:gd name="T16" fmla="*/ 2917 w 3402"/>
                <a:gd name="T17" fmla="*/ 782 h 1931"/>
                <a:gd name="T18" fmla="*/ 2850 w 3402"/>
                <a:gd name="T19" fmla="*/ 891 h 1931"/>
                <a:gd name="T20" fmla="*/ 2840 w 3402"/>
                <a:gd name="T21" fmla="*/ 788 h 1931"/>
                <a:gd name="T22" fmla="*/ 2727 w 3402"/>
                <a:gd name="T23" fmla="*/ 714 h 1931"/>
                <a:gd name="T24" fmla="*/ 2460 w 3402"/>
                <a:gd name="T25" fmla="*/ 690 h 1931"/>
                <a:gd name="T26" fmla="*/ 2320 w 3402"/>
                <a:gd name="T27" fmla="*/ 610 h 1931"/>
                <a:gd name="T28" fmla="*/ 2473 w 3402"/>
                <a:gd name="T29" fmla="*/ 506 h 1931"/>
                <a:gd name="T30" fmla="*/ 2331 w 3402"/>
                <a:gd name="T31" fmla="*/ 473 h 1931"/>
                <a:gd name="T32" fmla="*/ 2139 w 3402"/>
                <a:gd name="T33" fmla="*/ 481 h 1931"/>
                <a:gd name="T34" fmla="*/ 1791 w 3402"/>
                <a:gd name="T35" fmla="*/ 487 h 1931"/>
                <a:gd name="T36" fmla="*/ 1559 w 3402"/>
                <a:gd name="T37" fmla="*/ 533 h 1931"/>
                <a:gd name="T38" fmla="*/ 1604 w 3402"/>
                <a:gd name="T39" fmla="*/ 318 h 1931"/>
                <a:gd name="T40" fmla="*/ 1776 w 3402"/>
                <a:gd name="T41" fmla="*/ 325 h 1931"/>
                <a:gd name="T42" fmla="*/ 1708 w 3402"/>
                <a:gd name="T43" fmla="*/ 94 h 1931"/>
                <a:gd name="T44" fmla="*/ 1607 w 3402"/>
                <a:gd name="T45" fmla="*/ 141 h 1931"/>
                <a:gd name="T46" fmla="*/ 1422 w 3402"/>
                <a:gd name="T47" fmla="*/ 313 h 1931"/>
                <a:gd name="T48" fmla="*/ 1432 w 3402"/>
                <a:gd name="T49" fmla="*/ 443 h 1931"/>
                <a:gd name="T50" fmla="*/ 1287 w 3402"/>
                <a:gd name="T51" fmla="*/ 546 h 1931"/>
                <a:gd name="T52" fmla="*/ 1245 w 3402"/>
                <a:gd name="T53" fmla="*/ 485 h 1931"/>
                <a:gd name="T54" fmla="*/ 1149 w 3402"/>
                <a:gd name="T55" fmla="*/ 375 h 1931"/>
                <a:gd name="T56" fmla="*/ 859 w 3402"/>
                <a:gd name="T57" fmla="*/ 367 h 1931"/>
                <a:gd name="T58" fmla="*/ 782 w 3402"/>
                <a:gd name="T59" fmla="*/ 601 h 1931"/>
                <a:gd name="T60" fmla="*/ 631 w 3402"/>
                <a:gd name="T61" fmla="*/ 342 h 1931"/>
                <a:gd name="T62" fmla="*/ 521 w 3402"/>
                <a:gd name="T63" fmla="*/ 265 h 1931"/>
                <a:gd name="T64" fmla="*/ 522 w 3402"/>
                <a:gd name="T65" fmla="*/ 458 h 1931"/>
                <a:gd name="T66" fmla="*/ 434 w 3402"/>
                <a:gd name="T67" fmla="*/ 542 h 1931"/>
                <a:gd name="T68" fmla="*/ 330 w 3402"/>
                <a:gd name="T69" fmla="*/ 486 h 1931"/>
                <a:gd name="T70" fmla="*/ 192 w 3402"/>
                <a:gd name="T71" fmla="*/ 614 h 1931"/>
                <a:gd name="T72" fmla="*/ 204 w 3402"/>
                <a:gd name="T73" fmla="*/ 757 h 1931"/>
                <a:gd name="T74" fmla="*/ 133 w 3402"/>
                <a:gd name="T75" fmla="*/ 898 h 1931"/>
                <a:gd name="T76" fmla="*/ 9 w 3402"/>
                <a:gd name="T77" fmla="*/ 1222 h 1931"/>
                <a:gd name="T78" fmla="*/ 106 w 3402"/>
                <a:gd name="T79" fmla="*/ 1346 h 1931"/>
                <a:gd name="T80" fmla="*/ 200 w 3402"/>
                <a:gd name="T81" fmla="*/ 1415 h 1931"/>
                <a:gd name="T82" fmla="*/ 342 w 3402"/>
                <a:gd name="T83" fmla="*/ 1483 h 1931"/>
                <a:gd name="T84" fmla="*/ 558 w 3402"/>
                <a:gd name="T85" fmla="*/ 1608 h 1931"/>
                <a:gd name="T86" fmla="*/ 669 w 3402"/>
                <a:gd name="T87" fmla="*/ 1653 h 1931"/>
                <a:gd name="T88" fmla="*/ 719 w 3402"/>
                <a:gd name="T89" fmla="*/ 1709 h 1931"/>
                <a:gd name="T90" fmla="*/ 807 w 3402"/>
                <a:gd name="T91" fmla="*/ 1813 h 1931"/>
                <a:gd name="T92" fmla="*/ 907 w 3402"/>
                <a:gd name="T93" fmla="*/ 1880 h 1931"/>
                <a:gd name="T94" fmla="*/ 995 w 3402"/>
                <a:gd name="T95" fmla="*/ 1893 h 1931"/>
                <a:gd name="T96" fmla="*/ 1114 w 3402"/>
                <a:gd name="T97" fmla="*/ 1801 h 1931"/>
                <a:gd name="T98" fmla="*/ 1255 w 3402"/>
                <a:gd name="T99" fmla="*/ 1652 h 1931"/>
                <a:gd name="T100" fmla="*/ 1211 w 3402"/>
                <a:gd name="T101" fmla="*/ 1545 h 1931"/>
                <a:gd name="T102" fmla="*/ 1082 w 3402"/>
                <a:gd name="T103" fmla="*/ 1600 h 1931"/>
                <a:gd name="T104" fmla="*/ 1081 w 3402"/>
                <a:gd name="T105" fmla="*/ 1437 h 1931"/>
                <a:gd name="T106" fmla="*/ 1155 w 3402"/>
                <a:gd name="T107" fmla="*/ 1361 h 1931"/>
                <a:gd name="T108" fmla="*/ 1167 w 3402"/>
                <a:gd name="T109" fmla="*/ 1158 h 1931"/>
                <a:gd name="T110" fmla="*/ 1221 w 3402"/>
                <a:gd name="T111" fmla="*/ 1076 h 1931"/>
                <a:gd name="T112" fmla="*/ 1440 w 3402"/>
                <a:gd name="T113" fmla="*/ 1202 h 1931"/>
                <a:gd name="T114" fmla="*/ 1536 w 3402"/>
                <a:gd name="T115" fmla="*/ 1216 h 1931"/>
                <a:gd name="T116" fmla="*/ 1639 w 3402"/>
                <a:gd name="T117" fmla="*/ 1258 h 1931"/>
                <a:gd name="T118" fmla="*/ 1602 w 3402"/>
                <a:gd name="T119" fmla="*/ 1063 h 1931"/>
                <a:gd name="T120" fmla="*/ 1688 w 3402"/>
                <a:gd name="T121" fmla="*/ 886 h 19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02"/>
                <a:gd name="T184" fmla="*/ 0 h 1931"/>
                <a:gd name="T185" fmla="*/ 3402 w 3402"/>
                <a:gd name="T186" fmla="*/ 1931 h 193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02" h="1931">
                  <a:moveTo>
                    <a:pt x="1704" y="846"/>
                  </a:moveTo>
                  <a:lnTo>
                    <a:pt x="1714" y="850"/>
                  </a:lnTo>
                  <a:lnTo>
                    <a:pt x="1722" y="854"/>
                  </a:lnTo>
                  <a:lnTo>
                    <a:pt x="1731" y="855"/>
                  </a:lnTo>
                  <a:lnTo>
                    <a:pt x="1740" y="856"/>
                  </a:lnTo>
                  <a:lnTo>
                    <a:pt x="1760" y="858"/>
                  </a:lnTo>
                  <a:lnTo>
                    <a:pt x="1783" y="858"/>
                  </a:lnTo>
                  <a:lnTo>
                    <a:pt x="1824" y="858"/>
                  </a:lnTo>
                  <a:lnTo>
                    <a:pt x="1864" y="858"/>
                  </a:lnTo>
                  <a:lnTo>
                    <a:pt x="1902" y="856"/>
                  </a:lnTo>
                  <a:lnTo>
                    <a:pt x="1939" y="854"/>
                  </a:lnTo>
                  <a:lnTo>
                    <a:pt x="1975" y="850"/>
                  </a:lnTo>
                  <a:lnTo>
                    <a:pt x="2010" y="843"/>
                  </a:lnTo>
                  <a:lnTo>
                    <a:pt x="2027" y="839"/>
                  </a:lnTo>
                  <a:lnTo>
                    <a:pt x="2043" y="834"/>
                  </a:lnTo>
                  <a:lnTo>
                    <a:pt x="2060" y="828"/>
                  </a:lnTo>
                  <a:lnTo>
                    <a:pt x="2077" y="822"/>
                  </a:lnTo>
                  <a:lnTo>
                    <a:pt x="2085" y="820"/>
                  </a:lnTo>
                  <a:lnTo>
                    <a:pt x="2092" y="818"/>
                  </a:lnTo>
                  <a:lnTo>
                    <a:pt x="2100" y="818"/>
                  </a:lnTo>
                  <a:lnTo>
                    <a:pt x="2107" y="818"/>
                  </a:lnTo>
                  <a:lnTo>
                    <a:pt x="2113" y="819"/>
                  </a:lnTo>
                  <a:lnTo>
                    <a:pt x="2121" y="820"/>
                  </a:lnTo>
                  <a:lnTo>
                    <a:pt x="2127" y="823"/>
                  </a:lnTo>
                  <a:lnTo>
                    <a:pt x="2133" y="826"/>
                  </a:lnTo>
                  <a:lnTo>
                    <a:pt x="2147" y="832"/>
                  </a:lnTo>
                  <a:lnTo>
                    <a:pt x="2159" y="842"/>
                  </a:lnTo>
                  <a:lnTo>
                    <a:pt x="2171" y="852"/>
                  </a:lnTo>
                  <a:lnTo>
                    <a:pt x="2181" y="864"/>
                  </a:lnTo>
                  <a:lnTo>
                    <a:pt x="2205" y="892"/>
                  </a:lnTo>
                  <a:lnTo>
                    <a:pt x="2229" y="919"/>
                  </a:lnTo>
                  <a:lnTo>
                    <a:pt x="2241" y="932"/>
                  </a:lnTo>
                  <a:lnTo>
                    <a:pt x="2255" y="946"/>
                  </a:lnTo>
                  <a:lnTo>
                    <a:pt x="2268" y="956"/>
                  </a:lnTo>
                  <a:lnTo>
                    <a:pt x="2283" y="967"/>
                  </a:lnTo>
                  <a:lnTo>
                    <a:pt x="2351" y="1006"/>
                  </a:lnTo>
                  <a:lnTo>
                    <a:pt x="2437" y="1051"/>
                  </a:lnTo>
                  <a:lnTo>
                    <a:pt x="2535" y="1100"/>
                  </a:lnTo>
                  <a:lnTo>
                    <a:pt x="2635" y="1150"/>
                  </a:lnTo>
                  <a:lnTo>
                    <a:pt x="2729" y="1195"/>
                  </a:lnTo>
                  <a:lnTo>
                    <a:pt x="2812" y="1234"/>
                  </a:lnTo>
                  <a:lnTo>
                    <a:pt x="2872" y="1260"/>
                  </a:lnTo>
                  <a:lnTo>
                    <a:pt x="2902" y="1274"/>
                  </a:lnTo>
                  <a:lnTo>
                    <a:pt x="2921" y="1275"/>
                  </a:lnTo>
                  <a:lnTo>
                    <a:pt x="2938" y="1275"/>
                  </a:lnTo>
                  <a:lnTo>
                    <a:pt x="2954" y="1274"/>
                  </a:lnTo>
                  <a:lnTo>
                    <a:pt x="2972" y="1272"/>
                  </a:lnTo>
                  <a:lnTo>
                    <a:pt x="2988" y="1268"/>
                  </a:lnTo>
                  <a:lnTo>
                    <a:pt x="3002" y="1263"/>
                  </a:lnTo>
                  <a:lnTo>
                    <a:pt x="3017" y="1258"/>
                  </a:lnTo>
                  <a:lnTo>
                    <a:pt x="3032" y="1251"/>
                  </a:lnTo>
                  <a:lnTo>
                    <a:pt x="3060" y="1235"/>
                  </a:lnTo>
                  <a:lnTo>
                    <a:pt x="3086" y="1218"/>
                  </a:lnTo>
                  <a:lnTo>
                    <a:pt x="3112" y="1198"/>
                  </a:lnTo>
                  <a:lnTo>
                    <a:pt x="3138" y="1178"/>
                  </a:lnTo>
                  <a:lnTo>
                    <a:pt x="3164" y="1156"/>
                  </a:lnTo>
                  <a:lnTo>
                    <a:pt x="3190" y="1136"/>
                  </a:lnTo>
                  <a:lnTo>
                    <a:pt x="3217" y="1116"/>
                  </a:lnTo>
                  <a:lnTo>
                    <a:pt x="3245" y="1099"/>
                  </a:lnTo>
                  <a:lnTo>
                    <a:pt x="3260" y="1091"/>
                  </a:lnTo>
                  <a:lnTo>
                    <a:pt x="3276" y="1084"/>
                  </a:lnTo>
                  <a:lnTo>
                    <a:pt x="3290" y="1079"/>
                  </a:lnTo>
                  <a:lnTo>
                    <a:pt x="3306" y="1074"/>
                  </a:lnTo>
                  <a:lnTo>
                    <a:pt x="3324" y="1068"/>
                  </a:lnTo>
                  <a:lnTo>
                    <a:pt x="3341" y="1066"/>
                  </a:lnTo>
                  <a:lnTo>
                    <a:pt x="3360" y="1064"/>
                  </a:lnTo>
                  <a:lnTo>
                    <a:pt x="3378" y="1063"/>
                  </a:lnTo>
                  <a:lnTo>
                    <a:pt x="3372" y="1075"/>
                  </a:lnTo>
                  <a:lnTo>
                    <a:pt x="3377" y="1066"/>
                  </a:lnTo>
                  <a:lnTo>
                    <a:pt x="3380" y="1056"/>
                  </a:lnTo>
                  <a:lnTo>
                    <a:pt x="3384" y="1046"/>
                  </a:lnTo>
                  <a:lnTo>
                    <a:pt x="3384" y="1032"/>
                  </a:lnTo>
                  <a:lnTo>
                    <a:pt x="3384" y="1023"/>
                  </a:lnTo>
                  <a:lnTo>
                    <a:pt x="3382" y="1014"/>
                  </a:lnTo>
                  <a:lnTo>
                    <a:pt x="3380" y="1006"/>
                  </a:lnTo>
                  <a:lnTo>
                    <a:pt x="3377" y="998"/>
                  </a:lnTo>
                  <a:lnTo>
                    <a:pt x="3369" y="982"/>
                  </a:lnTo>
                  <a:lnTo>
                    <a:pt x="3360" y="968"/>
                  </a:lnTo>
                  <a:lnTo>
                    <a:pt x="3352" y="955"/>
                  </a:lnTo>
                  <a:lnTo>
                    <a:pt x="3344" y="942"/>
                  </a:lnTo>
                  <a:lnTo>
                    <a:pt x="3341" y="935"/>
                  </a:lnTo>
                  <a:lnTo>
                    <a:pt x="3338" y="927"/>
                  </a:lnTo>
                  <a:lnTo>
                    <a:pt x="3337" y="920"/>
                  </a:lnTo>
                  <a:lnTo>
                    <a:pt x="3336" y="912"/>
                  </a:lnTo>
                  <a:lnTo>
                    <a:pt x="3337" y="904"/>
                  </a:lnTo>
                  <a:lnTo>
                    <a:pt x="3338" y="898"/>
                  </a:lnTo>
                  <a:lnTo>
                    <a:pt x="3341" y="891"/>
                  </a:lnTo>
                  <a:lnTo>
                    <a:pt x="3344" y="884"/>
                  </a:lnTo>
                  <a:lnTo>
                    <a:pt x="3352" y="872"/>
                  </a:lnTo>
                  <a:lnTo>
                    <a:pt x="3362" y="862"/>
                  </a:lnTo>
                  <a:lnTo>
                    <a:pt x="3373" y="851"/>
                  </a:lnTo>
                  <a:lnTo>
                    <a:pt x="3384" y="840"/>
                  </a:lnTo>
                  <a:lnTo>
                    <a:pt x="3394" y="828"/>
                  </a:lnTo>
                  <a:lnTo>
                    <a:pt x="3402" y="816"/>
                  </a:lnTo>
                  <a:lnTo>
                    <a:pt x="3397" y="806"/>
                  </a:lnTo>
                  <a:lnTo>
                    <a:pt x="3390" y="792"/>
                  </a:lnTo>
                  <a:lnTo>
                    <a:pt x="3384" y="779"/>
                  </a:lnTo>
                  <a:lnTo>
                    <a:pt x="3378" y="769"/>
                  </a:lnTo>
                  <a:lnTo>
                    <a:pt x="3366" y="753"/>
                  </a:lnTo>
                  <a:lnTo>
                    <a:pt x="3353" y="739"/>
                  </a:lnTo>
                  <a:lnTo>
                    <a:pt x="3338" y="726"/>
                  </a:lnTo>
                  <a:lnTo>
                    <a:pt x="3322" y="713"/>
                  </a:lnTo>
                  <a:lnTo>
                    <a:pt x="3286" y="690"/>
                  </a:lnTo>
                  <a:lnTo>
                    <a:pt x="3248" y="669"/>
                  </a:lnTo>
                  <a:lnTo>
                    <a:pt x="3208" y="646"/>
                  </a:lnTo>
                  <a:lnTo>
                    <a:pt x="3170" y="622"/>
                  </a:lnTo>
                  <a:lnTo>
                    <a:pt x="3152" y="609"/>
                  </a:lnTo>
                  <a:lnTo>
                    <a:pt x="3136" y="594"/>
                  </a:lnTo>
                  <a:lnTo>
                    <a:pt x="3121" y="579"/>
                  </a:lnTo>
                  <a:lnTo>
                    <a:pt x="3106" y="563"/>
                  </a:lnTo>
                  <a:lnTo>
                    <a:pt x="3102" y="563"/>
                  </a:lnTo>
                  <a:lnTo>
                    <a:pt x="3088" y="563"/>
                  </a:lnTo>
                  <a:lnTo>
                    <a:pt x="3077" y="565"/>
                  </a:lnTo>
                  <a:lnTo>
                    <a:pt x="3064" y="569"/>
                  </a:lnTo>
                  <a:lnTo>
                    <a:pt x="3048" y="574"/>
                  </a:lnTo>
                  <a:lnTo>
                    <a:pt x="3029" y="582"/>
                  </a:lnTo>
                  <a:lnTo>
                    <a:pt x="3022" y="585"/>
                  </a:lnTo>
                  <a:lnTo>
                    <a:pt x="3018" y="590"/>
                  </a:lnTo>
                  <a:lnTo>
                    <a:pt x="3016" y="595"/>
                  </a:lnTo>
                  <a:lnTo>
                    <a:pt x="3016" y="602"/>
                  </a:lnTo>
                  <a:lnTo>
                    <a:pt x="3016" y="617"/>
                  </a:lnTo>
                  <a:lnTo>
                    <a:pt x="3018" y="631"/>
                  </a:lnTo>
                  <a:lnTo>
                    <a:pt x="3022" y="649"/>
                  </a:lnTo>
                  <a:lnTo>
                    <a:pt x="3026" y="665"/>
                  </a:lnTo>
                  <a:lnTo>
                    <a:pt x="3026" y="674"/>
                  </a:lnTo>
                  <a:lnTo>
                    <a:pt x="3026" y="682"/>
                  </a:lnTo>
                  <a:lnTo>
                    <a:pt x="3025" y="689"/>
                  </a:lnTo>
                  <a:lnTo>
                    <a:pt x="3022" y="695"/>
                  </a:lnTo>
                  <a:lnTo>
                    <a:pt x="3028" y="729"/>
                  </a:lnTo>
                  <a:lnTo>
                    <a:pt x="3029" y="754"/>
                  </a:lnTo>
                  <a:lnTo>
                    <a:pt x="3029" y="763"/>
                  </a:lnTo>
                  <a:lnTo>
                    <a:pt x="3028" y="772"/>
                  </a:lnTo>
                  <a:lnTo>
                    <a:pt x="3026" y="779"/>
                  </a:lnTo>
                  <a:lnTo>
                    <a:pt x="3024" y="786"/>
                  </a:lnTo>
                  <a:lnTo>
                    <a:pt x="3020" y="790"/>
                  </a:lnTo>
                  <a:lnTo>
                    <a:pt x="3017" y="794"/>
                  </a:lnTo>
                  <a:lnTo>
                    <a:pt x="3013" y="796"/>
                  </a:lnTo>
                  <a:lnTo>
                    <a:pt x="3009" y="798"/>
                  </a:lnTo>
                  <a:lnTo>
                    <a:pt x="2998" y="799"/>
                  </a:lnTo>
                  <a:lnTo>
                    <a:pt x="2988" y="798"/>
                  </a:lnTo>
                  <a:lnTo>
                    <a:pt x="2964" y="791"/>
                  </a:lnTo>
                  <a:lnTo>
                    <a:pt x="2938" y="783"/>
                  </a:lnTo>
                  <a:lnTo>
                    <a:pt x="2928" y="782"/>
                  </a:lnTo>
                  <a:lnTo>
                    <a:pt x="2917" y="782"/>
                  </a:lnTo>
                  <a:lnTo>
                    <a:pt x="2913" y="783"/>
                  </a:lnTo>
                  <a:lnTo>
                    <a:pt x="2909" y="786"/>
                  </a:lnTo>
                  <a:lnTo>
                    <a:pt x="2905" y="788"/>
                  </a:lnTo>
                  <a:lnTo>
                    <a:pt x="2902" y="792"/>
                  </a:lnTo>
                  <a:lnTo>
                    <a:pt x="2904" y="800"/>
                  </a:lnTo>
                  <a:lnTo>
                    <a:pt x="2905" y="807"/>
                  </a:lnTo>
                  <a:lnTo>
                    <a:pt x="2905" y="815"/>
                  </a:lnTo>
                  <a:lnTo>
                    <a:pt x="2905" y="823"/>
                  </a:lnTo>
                  <a:lnTo>
                    <a:pt x="2902" y="836"/>
                  </a:lnTo>
                  <a:lnTo>
                    <a:pt x="2898" y="850"/>
                  </a:lnTo>
                  <a:lnTo>
                    <a:pt x="2892" y="862"/>
                  </a:lnTo>
                  <a:lnTo>
                    <a:pt x="2885" y="872"/>
                  </a:lnTo>
                  <a:lnTo>
                    <a:pt x="2877" y="880"/>
                  </a:lnTo>
                  <a:lnTo>
                    <a:pt x="2868" y="886"/>
                  </a:lnTo>
                  <a:lnTo>
                    <a:pt x="2858" y="890"/>
                  </a:lnTo>
                  <a:lnTo>
                    <a:pt x="2850" y="891"/>
                  </a:lnTo>
                  <a:lnTo>
                    <a:pt x="2845" y="890"/>
                  </a:lnTo>
                  <a:lnTo>
                    <a:pt x="2841" y="888"/>
                  </a:lnTo>
                  <a:lnTo>
                    <a:pt x="2838" y="886"/>
                  </a:lnTo>
                  <a:lnTo>
                    <a:pt x="2834" y="883"/>
                  </a:lnTo>
                  <a:lnTo>
                    <a:pt x="2832" y="879"/>
                  </a:lnTo>
                  <a:lnTo>
                    <a:pt x="2829" y="874"/>
                  </a:lnTo>
                  <a:lnTo>
                    <a:pt x="2826" y="867"/>
                  </a:lnTo>
                  <a:lnTo>
                    <a:pt x="2825" y="860"/>
                  </a:lnTo>
                  <a:lnTo>
                    <a:pt x="2824" y="852"/>
                  </a:lnTo>
                  <a:lnTo>
                    <a:pt x="2824" y="843"/>
                  </a:lnTo>
                  <a:lnTo>
                    <a:pt x="2824" y="834"/>
                  </a:lnTo>
                  <a:lnTo>
                    <a:pt x="2824" y="822"/>
                  </a:lnTo>
                  <a:lnTo>
                    <a:pt x="2825" y="811"/>
                  </a:lnTo>
                  <a:lnTo>
                    <a:pt x="2829" y="803"/>
                  </a:lnTo>
                  <a:lnTo>
                    <a:pt x="2833" y="795"/>
                  </a:lnTo>
                  <a:lnTo>
                    <a:pt x="2840" y="788"/>
                  </a:lnTo>
                  <a:lnTo>
                    <a:pt x="2856" y="775"/>
                  </a:lnTo>
                  <a:lnTo>
                    <a:pt x="2872" y="765"/>
                  </a:lnTo>
                  <a:lnTo>
                    <a:pt x="2878" y="758"/>
                  </a:lnTo>
                  <a:lnTo>
                    <a:pt x="2885" y="751"/>
                  </a:lnTo>
                  <a:lnTo>
                    <a:pt x="2889" y="743"/>
                  </a:lnTo>
                  <a:lnTo>
                    <a:pt x="2893" y="735"/>
                  </a:lnTo>
                  <a:lnTo>
                    <a:pt x="2893" y="725"/>
                  </a:lnTo>
                  <a:lnTo>
                    <a:pt x="2892" y="713"/>
                  </a:lnTo>
                  <a:lnTo>
                    <a:pt x="2886" y="699"/>
                  </a:lnTo>
                  <a:lnTo>
                    <a:pt x="2878" y="683"/>
                  </a:lnTo>
                  <a:lnTo>
                    <a:pt x="2846" y="693"/>
                  </a:lnTo>
                  <a:lnTo>
                    <a:pt x="2817" y="699"/>
                  </a:lnTo>
                  <a:lnTo>
                    <a:pt x="2791" y="705"/>
                  </a:lnTo>
                  <a:lnTo>
                    <a:pt x="2768" y="710"/>
                  </a:lnTo>
                  <a:lnTo>
                    <a:pt x="2745" y="713"/>
                  </a:lnTo>
                  <a:lnTo>
                    <a:pt x="2727" y="714"/>
                  </a:lnTo>
                  <a:lnTo>
                    <a:pt x="2708" y="714"/>
                  </a:lnTo>
                  <a:lnTo>
                    <a:pt x="2691" y="711"/>
                  </a:lnTo>
                  <a:lnTo>
                    <a:pt x="2675" y="709"/>
                  </a:lnTo>
                  <a:lnTo>
                    <a:pt x="2659" y="703"/>
                  </a:lnTo>
                  <a:lnTo>
                    <a:pt x="2643" y="697"/>
                  </a:lnTo>
                  <a:lnTo>
                    <a:pt x="2627" y="689"/>
                  </a:lnTo>
                  <a:lnTo>
                    <a:pt x="2611" y="678"/>
                  </a:lnTo>
                  <a:lnTo>
                    <a:pt x="2592" y="666"/>
                  </a:lnTo>
                  <a:lnTo>
                    <a:pt x="2573" y="651"/>
                  </a:lnTo>
                  <a:lnTo>
                    <a:pt x="2553" y="635"/>
                  </a:lnTo>
                  <a:lnTo>
                    <a:pt x="2531" y="653"/>
                  </a:lnTo>
                  <a:lnTo>
                    <a:pt x="2511" y="666"/>
                  </a:lnTo>
                  <a:lnTo>
                    <a:pt x="2495" y="677"/>
                  </a:lnTo>
                  <a:lnTo>
                    <a:pt x="2480" y="683"/>
                  </a:lnTo>
                  <a:lnTo>
                    <a:pt x="2469" y="687"/>
                  </a:lnTo>
                  <a:lnTo>
                    <a:pt x="2460" y="690"/>
                  </a:lnTo>
                  <a:lnTo>
                    <a:pt x="2453" y="690"/>
                  </a:lnTo>
                  <a:lnTo>
                    <a:pt x="2448" y="687"/>
                  </a:lnTo>
                  <a:lnTo>
                    <a:pt x="2443" y="685"/>
                  </a:lnTo>
                  <a:lnTo>
                    <a:pt x="2439" y="681"/>
                  </a:lnTo>
                  <a:lnTo>
                    <a:pt x="2436" y="675"/>
                  </a:lnTo>
                  <a:lnTo>
                    <a:pt x="2433" y="670"/>
                  </a:lnTo>
                  <a:lnTo>
                    <a:pt x="2429" y="665"/>
                  </a:lnTo>
                  <a:lnTo>
                    <a:pt x="2425" y="661"/>
                  </a:lnTo>
                  <a:lnTo>
                    <a:pt x="2420" y="657"/>
                  </a:lnTo>
                  <a:lnTo>
                    <a:pt x="2415" y="654"/>
                  </a:lnTo>
                  <a:lnTo>
                    <a:pt x="2381" y="642"/>
                  </a:lnTo>
                  <a:lnTo>
                    <a:pt x="2353" y="631"/>
                  </a:lnTo>
                  <a:lnTo>
                    <a:pt x="2341" y="626"/>
                  </a:lnTo>
                  <a:lnTo>
                    <a:pt x="2332" y="621"/>
                  </a:lnTo>
                  <a:lnTo>
                    <a:pt x="2325" y="615"/>
                  </a:lnTo>
                  <a:lnTo>
                    <a:pt x="2320" y="610"/>
                  </a:lnTo>
                  <a:lnTo>
                    <a:pt x="2319" y="605"/>
                  </a:lnTo>
                  <a:lnTo>
                    <a:pt x="2319" y="601"/>
                  </a:lnTo>
                  <a:lnTo>
                    <a:pt x="2321" y="595"/>
                  </a:lnTo>
                  <a:lnTo>
                    <a:pt x="2327" y="591"/>
                  </a:lnTo>
                  <a:lnTo>
                    <a:pt x="2336" y="587"/>
                  </a:lnTo>
                  <a:lnTo>
                    <a:pt x="2349" y="583"/>
                  </a:lnTo>
                  <a:lnTo>
                    <a:pt x="2365" y="579"/>
                  </a:lnTo>
                  <a:lnTo>
                    <a:pt x="2384" y="575"/>
                  </a:lnTo>
                  <a:lnTo>
                    <a:pt x="2384" y="570"/>
                  </a:lnTo>
                  <a:lnTo>
                    <a:pt x="2385" y="563"/>
                  </a:lnTo>
                  <a:lnTo>
                    <a:pt x="2387" y="558"/>
                  </a:lnTo>
                  <a:lnTo>
                    <a:pt x="2391" y="553"/>
                  </a:lnTo>
                  <a:lnTo>
                    <a:pt x="2400" y="543"/>
                  </a:lnTo>
                  <a:lnTo>
                    <a:pt x="2413" y="534"/>
                  </a:lnTo>
                  <a:lnTo>
                    <a:pt x="2443" y="518"/>
                  </a:lnTo>
                  <a:lnTo>
                    <a:pt x="2473" y="506"/>
                  </a:lnTo>
                  <a:lnTo>
                    <a:pt x="2485" y="501"/>
                  </a:lnTo>
                  <a:lnTo>
                    <a:pt x="2495" y="495"/>
                  </a:lnTo>
                  <a:lnTo>
                    <a:pt x="2497" y="494"/>
                  </a:lnTo>
                  <a:lnTo>
                    <a:pt x="2500" y="491"/>
                  </a:lnTo>
                  <a:lnTo>
                    <a:pt x="2500" y="489"/>
                  </a:lnTo>
                  <a:lnTo>
                    <a:pt x="2500" y="487"/>
                  </a:lnTo>
                  <a:lnTo>
                    <a:pt x="2497" y="486"/>
                  </a:lnTo>
                  <a:lnTo>
                    <a:pt x="2493" y="483"/>
                  </a:lnTo>
                  <a:lnTo>
                    <a:pt x="2488" y="482"/>
                  </a:lnTo>
                  <a:lnTo>
                    <a:pt x="2480" y="479"/>
                  </a:lnTo>
                  <a:lnTo>
                    <a:pt x="2457" y="477"/>
                  </a:lnTo>
                  <a:lnTo>
                    <a:pt x="2427" y="473"/>
                  </a:lnTo>
                  <a:lnTo>
                    <a:pt x="2400" y="473"/>
                  </a:lnTo>
                  <a:lnTo>
                    <a:pt x="2376" y="473"/>
                  </a:lnTo>
                  <a:lnTo>
                    <a:pt x="2353" y="473"/>
                  </a:lnTo>
                  <a:lnTo>
                    <a:pt x="2331" y="473"/>
                  </a:lnTo>
                  <a:lnTo>
                    <a:pt x="2320" y="495"/>
                  </a:lnTo>
                  <a:lnTo>
                    <a:pt x="2309" y="515"/>
                  </a:lnTo>
                  <a:lnTo>
                    <a:pt x="2303" y="523"/>
                  </a:lnTo>
                  <a:lnTo>
                    <a:pt x="2297" y="531"/>
                  </a:lnTo>
                  <a:lnTo>
                    <a:pt x="2291" y="537"/>
                  </a:lnTo>
                  <a:lnTo>
                    <a:pt x="2284" y="541"/>
                  </a:lnTo>
                  <a:lnTo>
                    <a:pt x="2277" y="542"/>
                  </a:lnTo>
                  <a:lnTo>
                    <a:pt x="2269" y="542"/>
                  </a:lnTo>
                  <a:lnTo>
                    <a:pt x="2263" y="538"/>
                  </a:lnTo>
                  <a:lnTo>
                    <a:pt x="2256" y="533"/>
                  </a:lnTo>
                  <a:lnTo>
                    <a:pt x="2248" y="523"/>
                  </a:lnTo>
                  <a:lnTo>
                    <a:pt x="2241" y="510"/>
                  </a:lnTo>
                  <a:lnTo>
                    <a:pt x="2235" y="494"/>
                  </a:lnTo>
                  <a:lnTo>
                    <a:pt x="2228" y="473"/>
                  </a:lnTo>
                  <a:lnTo>
                    <a:pt x="2191" y="478"/>
                  </a:lnTo>
                  <a:lnTo>
                    <a:pt x="2139" y="481"/>
                  </a:lnTo>
                  <a:lnTo>
                    <a:pt x="2085" y="485"/>
                  </a:lnTo>
                  <a:lnTo>
                    <a:pt x="2042" y="485"/>
                  </a:lnTo>
                  <a:lnTo>
                    <a:pt x="2010" y="485"/>
                  </a:lnTo>
                  <a:lnTo>
                    <a:pt x="1982" y="482"/>
                  </a:lnTo>
                  <a:lnTo>
                    <a:pt x="1955" y="479"/>
                  </a:lnTo>
                  <a:lnTo>
                    <a:pt x="1931" y="475"/>
                  </a:lnTo>
                  <a:lnTo>
                    <a:pt x="1910" y="473"/>
                  </a:lnTo>
                  <a:lnTo>
                    <a:pt x="1888" y="470"/>
                  </a:lnTo>
                  <a:lnTo>
                    <a:pt x="1868" y="470"/>
                  </a:lnTo>
                  <a:lnTo>
                    <a:pt x="1848" y="470"/>
                  </a:lnTo>
                  <a:lnTo>
                    <a:pt x="1839" y="471"/>
                  </a:lnTo>
                  <a:lnTo>
                    <a:pt x="1830" y="473"/>
                  </a:lnTo>
                  <a:lnTo>
                    <a:pt x="1820" y="475"/>
                  </a:lnTo>
                  <a:lnTo>
                    <a:pt x="1810" y="478"/>
                  </a:lnTo>
                  <a:lnTo>
                    <a:pt x="1800" y="482"/>
                  </a:lnTo>
                  <a:lnTo>
                    <a:pt x="1791" y="487"/>
                  </a:lnTo>
                  <a:lnTo>
                    <a:pt x="1780" y="494"/>
                  </a:lnTo>
                  <a:lnTo>
                    <a:pt x="1770" y="501"/>
                  </a:lnTo>
                  <a:lnTo>
                    <a:pt x="1748" y="518"/>
                  </a:lnTo>
                  <a:lnTo>
                    <a:pt x="1726" y="539"/>
                  </a:lnTo>
                  <a:lnTo>
                    <a:pt x="1700" y="566"/>
                  </a:lnTo>
                  <a:lnTo>
                    <a:pt x="1674" y="599"/>
                  </a:lnTo>
                  <a:lnTo>
                    <a:pt x="1668" y="606"/>
                  </a:lnTo>
                  <a:lnTo>
                    <a:pt x="1662" y="610"/>
                  </a:lnTo>
                  <a:lnTo>
                    <a:pt x="1656" y="611"/>
                  </a:lnTo>
                  <a:lnTo>
                    <a:pt x="1650" y="611"/>
                  </a:lnTo>
                  <a:lnTo>
                    <a:pt x="1643" y="609"/>
                  </a:lnTo>
                  <a:lnTo>
                    <a:pt x="1635" y="605"/>
                  </a:lnTo>
                  <a:lnTo>
                    <a:pt x="1628" y="599"/>
                  </a:lnTo>
                  <a:lnTo>
                    <a:pt x="1622" y="594"/>
                  </a:lnTo>
                  <a:lnTo>
                    <a:pt x="1591" y="562"/>
                  </a:lnTo>
                  <a:lnTo>
                    <a:pt x="1559" y="533"/>
                  </a:lnTo>
                  <a:lnTo>
                    <a:pt x="1562" y="518"/>
                  </a:lnTo>
                  <a:lnTo>
                    <a:pt x="1563" y="503"/>
                  </a:lnTo>
                  <a:lnTo>
                    <a:pt x="1564" y="489"/>
                  </a:lnTo>
                  <a:lnTo>
                    <a:pt x="1563" y="473"/>
                  </a:lnTo>
                  <a:lnTo>
                    <a:pt x="1560" y="443"/>
                  </a:lnTo>
                  <a:lnTo>
                    <a:pt x="1554" y="417"/>
                  </a:lnTo>
                  <a:lnTo>
                    <a:pt x="1542" y="375"/>
                  </a:lnTo>
                  <a:lnTo>
                    <a:pt x="1535" y="358"/>
                  </a:lnTo>
                  <a:lnTo>
                    <a:pt x="1543" y="355"/>
                  </a:lnTo>
                  <a:lnTo>
                    <a:pt x="1551" y="351"/>
                  </a:lnTo>
                  <a:lnTo>
                    <a:pt x="1556" y="347"/>
                  </a:lnTo>
                  <a:lnTo>
                    <a:pt x="1562" y="342"/>
                  </a:lnTo>
                  <a:lnTo>
                    <a:pt x="1572" y="331"/>
                  </a:lnTo>
                  <a:lnTo>
                    <a:pt x="1586" y="323"/>
                  </a:lnTo>
                  <a:lnTo>
                    <a:pt x="1594" y="319"/>
                  </a:lnTo>
                  <a:lnTo>
                    <a:pt x="1604" y="318"/>
                  </a:lnTo>
                  <a:lnTo>
                    <a:pt x="1616" y="318"/>
                  </a:lnTo>
                  <a:lnTo>
                    <a:pt x="1631" y="319"/>
                  </a:lnTo>
                  <a:lnTo>
                    <a:pt x="1648" y="322"/>
                  </a:lnTo>
                  <a:lnTo>
                    <a:pt x="1670" y="327"/>
                  </a:lnTo>
                  <a:lnTo>
                    <a:pt x="1694" y="335"/>
                  </a:lnTo>
                  <a:lnTo>
                    <a:pt x="1722" y="346"/>
                  </a:lnTo>
                  <a:lnTo>
                    <a:pt x="1730" y="349"/>
                  </a:lnTo>
                  <a:lnTo>
                    <a:pt x="1738" y="350"/>
                  </a:lnTo>
                  <a:lnTo>
                    <a:pt x="1744" y="350"/>
                  </a:lnTo>
                  <a:lnTo>
                    <a:pt x="1751" y="349"/>
                  </a:lnTo>
                  <a:lnTo>
                    <a:pt x="1756" y="347"/>
                  </a:lnTo>
                  <a:lnTo>
                    <a:pt x="1762" y="343"/>
                  </a:lnTo>
                  <a:lnTo>
                    <a:pt x="1766" y="341"/>
                  </a:lnTo>
                  <a:lnTo>
                    <a:pt x="1770" y="335"/>
                  </a:lnTo>
                  <a:lnTo>
                    <a:pt x="1774" y="330"/>
                  </a:lnTo>
                  <a:lnTo>
                    <a:pt x="1776" y="325"/>
                  </a:lnTo>
                  <a:lnTo>
                    <a:pt x="1779" y="318"/>
                  </a:lnTo>
                  <a:lnTo>
                    <a:pt x="1782" y="311"/>
                  </a:lnTo>
                  <a:lnTo>
                    <a:pt x="1784" y="295"/>
                  </a:lnTo>
                  <a:lnTo>
                    <a:pt x="1786" y="278"/>
                  </a:lnTo>
                  <a:lnTo>
                    <a:pt x="1786" y="259"/>
                  </a:lnTo>
                  <a:lnTo>
                    <a:pt x="1786" y="241"/>
                  </a:lnTo>
                  <a:lnTo>
                    <a:pt x="1783" y="222"/>
                  </a:lnTo>
                  <a:lnTo>
                    <a:pt x="1780" y="203"/>
                  </a:lnTo>
                  <a:lnTo>
                    <a:pt x="1778" y="186"/>
                  </a:lnTo>
                  <a:lnTo>
                    <a:pt x="1774" y="169"/>
                  </a:lnTo>
                  <a:lnTo>
                    <a:pt x="1768" y="154"/>
                  </a:lnTo>
                  <a:lnTo>
                    <a:pt x="1764" y="142"/>
                  </a:lnTo>
                  <a:lnTo>
                    <a:pt x="1750" y="132"/>
                  </a:lnTo>
                  <a:lnTo>
                    <a:pt x="1735" y="121"/>
                  </a:lnTo>
                  <a:lnTo>
                    <a:pt x="1722" y="108"/>
                  </a:lnTo>
                  <a:lnTo>
                    <a:pt x="1708" y="94"/>
                  </a:lnTo>
                  <a:lnTo>
                    <a:pt x="1684" y="66"/>
                  </a:lnTo>
                  <a:lnTo>
                    <a:pt x="1663" y="40"/>
                  </a:lnTo>
                  <a:lnTo>
                    <a:pt x="1644" y="17"/>
                  </a:lnTo>
                  <a:lnTo>
                    <a:pt x="1631" y="4"/>
                  </a:lnTo>
                  <a:lnTo>
                    <a:pt x="1626" y="0"/>
                  </a:lnTo>
                  <a:lnTo>
                    <a:pt x="1623" y="0"/>
                  </a:lnTo>
                  <a:lnTo>
                    <a:pt x="1620" y="2"/>
                  </a:lnTo>
                  <a:lnTo>
                    <a:pt x="1620" y="9"/>
                  </a:lnTo>
                  <a:lnTo>
                    <a:pt x="1620" y="44"/>
                  </a:lnTo>
                  <a:lnTo>
                    <a:pt x="1622" y="72"/>
                  </a:lnTo>
                  <a:lnTo>
                    <a:pt x="1623" y="85"/>
                  </a:lnTo>
                  <a:lnTo>
                    <a:pt x="1623" y="97"/>
                  </a:lnTo>
                  <a:lnTo>
                    <a:pt x="1622" y="108"/>
                  </a:lnTo>
                  <a:lnTo>
                    <a:pt x="1619" y="118"/>
                  </a:lnTo>
                  <a:lnTo>
                    <a:pt x="1614" y="130"/>
                  </a:lnTo>
                  <a:lnTo>
                    <a:pt x="1607" y="141"/>
                  </a:lnTo>
                  <a:lnTo>
                    <a:pt x="1596" y="153"/>
                  </a:lnTo>
                  <a:lnTo>
                    <a:pt x="1583" y="166"/>
                  </a:lnTo>
                  <a:lnTo>
                    <a:pt x="1566" y="180"/>
                  </a:lnTo>
                  <a:lnTo>
                    <a:pt x="1544" y="195"/>
                  </a:lnTo>
                  <a:lnTo>
                    <a:pt x="1519" y="213"/>
                  </a:lnTo>
                  <a:lnTo>
                    <a:pt x="1487" y="233"/>
                  </a:lnTo>
                  <a:lnTo>
                    <a:pt x="1472" y="242"/>
                  </a:lnTo>
                  <a:lnTo>
                    <a:pt x="1459" y="251"/>
                  </a:lnTo>
                  <a:lnTo>
                    <a:pt x="1448" y="261"/>
                  </a:lnTo>
                  <a:lnTo>
                    <a:pt x="1440" y="269"/>
                  </a:lnTo>
                  <a:lnTo>
                    <a:pt x="1434" y="277"/>
                  </a:lnTo>
                  <a:lnTo>
                    <a:pt x="1428" y="285"/>
                  </a:lnTo>
                  <a:lnTo>
                    <a:pt x="1424" y="293"/>
                  </a:lnTo>
                  <a:lnTo>
                    <a:pt x="1423" y="299"/>
                  </a:lnTo>
                  <a:lnTo>
                    <a:pt x="1422" y="306"/>
                  </a:lnTo>
                  <a:lnTo>
                    <a:pt x="1422" y="313"/>
                  </a:lnTo>
                  <a:lnTo>
                    <a:pt x="1423" y="319"/>
                  </a:lnTo>
                  <a:lnTo>
                    <a:pt x="1426" y="325"/>
                  </a:lnTo>
                  <a:lnTo>
                    <a:pt x="1431" y="337"/>
                  </a:lnTo>
                  <a:lnTo>
                    <a:pt x="1439" y="349"/>
                  </a:lnTo>
                  <a:lnTo>
                    <a:pt x="1447" y="361"/>
                  </a:lnTo>
                  <a:lnTo>
                    <a:pt x="1454" y="373"/>
                  </a:lnTo>
                  <a:lnTo>
                    <a:pt x="1456" y="378"/>
                  </a:lnTo>
                  <a:lnTo>
                    <a:pt x="1459" y="385"/>
                  </a:lnTo>
                  <a:lnTo>
                    <a:pt x="1460" y="391"/>
                  </a:lnTo>
                  <a:lnTo>
                    <a:pt x="1460" y="397"/>
                  </a:lnTo>
                  <a:lnTo>
                    <a:pt x="1459" y="405"/>
                  </a:lnTo>
                  <a:lnTo>
                    <a:pt x="1458" y="411"/>
                  </a:lnTo>
                  <a:lnTo>
                    <a:pt x="1454" y="418"/>
                  </a:lnTo>
                  <a:lnTo>
                    <a:pt x="1448" y="426"/>
                  </a:lnTo>
                  <a:lnTo>
                    <a:pt x="1442" y="434"/>
                  </a:lnTo>
                  <a:lnTo>
                    <a:pt x="1432" y="443"/>
                  </a:lnTo>
                  <a:lnTo>
                    <a:pt x="1422" y="451"/>
                  </a:lnTo>
                  <a:lnTo>
                    <a:pt x="1408" y="461"/>
                  </a:lnTo>
                  <a:lnTo>
                    <a:pt x="1406" y="462"/>
                  </a:lnTo>
                  <a:lnTo>
                    <a:pt x="1395" y="462"/>
                  </a:lnTo>
                  <a:lnTo>
                    <a:pt x="1386" y="463"/>
                  </a:lnTo>
                  <a:lnTo>
                    <a:pt x="1376" y="467"/>
                  </a:lnTo>
                  <a:lnTo>
                    <a:pt x="1363" y="474"/>
                  </a:lnTo>
                  <a:lnTo>
                    <a:pt x="1348" y="485"/>
                  </a:lnTo>
                  <a:lnTo>
                    <a:pt x="1338" y="501"/>
                  </a:lnTo>
                  <a:lnTo>
                    <a:pt x="1323" y="521"/>
                  </a:lnTo>
                  <a:lnTo>
                    <a:pt x="1306" y="546"/>
                  </a:lnTo>
                  <a:lnTo>
                    <a:pt x="1289" y="575"/>
                  </a:lnTo>
                  <a:lnTo>
                    <a:pt x="1290" y="567"/>
                  </a:lnTo>
                  <a:lnTo>
                    <a:pt x="1290" y="559"/>
                  </a:lnTo>
                  <a:lnTo>
                    <a:pt x="1289" y="551"/>
                  </a:lnTo>
                  <a:lnTo>
                    <a:pt x="1287" y="546"/>
                  </a:lnTo>
                  <a:lnTo>
                    <a:pt x="1285" y="539"/>
                  </a:lnTo>
                  <a:lnTo>
                    <a:pt x="1281" y="535"/>
                  </a:lnTo>
                  <a:lnTo>
                    <a:pt x="1277" y="530"/>
                  </a:lnTo>
                  <a:lnTo>
                    <a:pt x="1273" y="526"/>
                  </a:lnTo>
                  <a:lnTo>
                    <a:pt x="1263" y="519"/>
                  </a:lnTo>
                  <a:lnTo>
                    <a:pt x="1253" y="514"/>
                  </a:lnTo>
                  <a:lnTo>
                    <a:pt x="1242" y="511"/>
                  </a:lnTo>
                  <a:lnTo>
                    <a:pt x="1233" y="507"/>
                  </a:lnTo>
                  <a:lnTo>
                    <a:pt x="1226" y="505"/>
                  </a:lnTo>
                  <a:lnTo>
                    <a:pt x="1221" y="502"/>
                  </a:lnTo>
                  <a:lnTo>
                    <a:pt x="1219" y="501"/>
                  </a:lnTo>
                  <a:lnTo>
                    <a:pt x="1219" y="499"/>
                  </a:lnTo>
                  <a:lnTo>
                    <a:pt x="1221" y="498"/>
                  </a:lnTo>
                  <a:lnTo>
                    <a:pt x="1222" y="495"/>
                  </a:lnTo>
                  <a:lnTo>
                    <a:pt x="1231" y="491"/>
                  </a:lnTo>
                  <a:lnTo>
                    <a:pt x="1245" y="485"/>
                  </a:lnTo>
                  <a:lnTo>
                    <a:pt x="1266" y="477"/>
                  </a:lnTo>
                  <a:lnTo>
                    <a:pt x="1295" y="467"/>
                  </a:lnTo>
                  <a:lnTo>
                    <a:pt x="1285" y="446"/>
                  </a:lnTo>
                  <a:lnTo>
                    <a:pt x="1274" y="426"/>
                  </a:lnTo>
                  <a:lnTo>
                    <a:pt x="1261" y="406"/>
                  </a:lnTo>
                  <a:lnTo>
                    <a:pt x="1249" y="387"/>
                  </a:lnTo>
                  <a:lnTo>
                    <a:pt x="1241" y="379"/>
                  </a:lnTo>
                  <a:lnTo>
                    <a:pt x="1234" y="371"/>
                  </a:lnTo>
                  <a:lnTo>
                    <a:pt x="1227" y="366"/>
                  </a:lnTo>
                  <a:lnTo>
                    <a:pt x="1221" y="361"/>
                  </a:lnTo>
                  <a:lnTo>
                    <a:pt x="1213" y="357"/>
                  </a:lnTo>
                  <a:lnTo>
                    <a:pt x="1206" y="354"/>
                  </a:lnTo>
                  <a:lnTo>
                    <a:pt x="1199" y="353"/>
                  </a:lnTo>
                  <a:lnTo>
                    <a:pt x="1193" y="353"/>
                  </a:lnTo>
                  <a:lnTo>
                    <a:pt x="1170" y="366"/>
                  </a:lnTo>
                  <a:lnTo>
                    <a:pt x="1149" y="375"/>
                  </a:lnTo>
                  <a:lnTo>
                    <a:pt x="1127" y="382"/>
                  </a:lnTo>
                  <a:lnTo>
                    <a:pt x="1106" y="386"/>
                  </a:lnTo>
                  <a:lnTo>
                    <a:pt x="1086" y="389"/>
                  </a:lnTo>
                  <a:lnTo>
                    <a:pt x="1067" y="389"/>
                  </a:lnTo>
                  <a:lnTo>
                    <a:pt x="1049" y="387"/>
                  </a:lnTo>
                  <a:lnTo>
                    <a:pt x="1030" y="385"/>
                  </a:lnTo>
                  <a:lnTo>
                    <a:pt x="997" y="377"/>
                  </a:lnTo>
                  <a:lnTo>
                    <a:pt x="965" y="369"/>
                  </a:lnTo>
                  <a:lnTo>
                    <a:pt x="950" y="365"/>
                  </a:lnTo>
                  <a:lnTo>
                    <a:pt x="935" y="362"/>
                  </a:lnTo>
                  <a:lnTo>
                    <a:pt x="922" y="359"/>
                  </a:lnTo>
                  <a:lnTo>
                    <a:pt x="909" y="358"/>
                  </a:lnTo>
                  <a:lnTo>
                    <a:pt x="895" y="359"/>
                  </a:lnTo>
                  <a:lnTo>
                    <a:pt x="882" y="361"/>
                  </a:lnTo>
                  <a:lnTo>
                    <a:pt x="870" y="363"/>
                  </a:lnTo>
                  <a:lnTo>
                    <a:pt x="859" y="367"/>
                  </a:lnTo>
                  <a:lnTo>
                    <a:pt x="850" y="373"/>
                  </a:lnTo>
                  <a:lnTo>
                    <a:pt x="842" y="378"/>
                  </a:lnTo>
                  <a:lnTo>
                    <a:pt x="834" y="385"/>
                  </a:lnTo>
                  <a:lnTo>
                    <a:pt x="829" y="391"/>
                  </a:lnTo>
                  <a:lnTo>
                    <a:pt x="823" y="399"/>
                  </a:lnTo>
                  <a:lnTo>
                    <a:pt x="818" y="407"/>
                  </a:lnTo>
                  <a:lnTo>
                    <a:pt x="814" y="417"/>
                  </a:lnTo>
                  <a:lnTo>
                    <a:pt x="811" y="426"/>
                  </a:lnTo>
                  <a:lnTo>
                    <a:pt x="807" y="446"/>
                  </a:lnTo>
                  <a:lnTo>
                    <a:pt x="803" y="467"/>
                  </a:lnTo>
                  <a:lnTo>
                    <a:pt x="801" y="510"/>
                  </a:lnTo>
                  <a:lnTo>
                    <a:pt x="798" y="551"/>
                  </a:lnTo>
                  <a:lnTo>
                    <a:pt x="794" y="570"/>
                  </a:lnTo>
                  <a:lnTo>
                    <a:pt x="789" y="587"/>
                  </a:lnTo>
                  <a:lnTo>
                    <a:pt x="786" y="594"/>
                  </a:lnTo>
                  <a:lnTo>
                    <a:pt x="782" y="601"/>
                  </a:lnTo>
                  <a:lnTo>
                    <a:pt x="777" y="606"/>
                  </a:lnTo>
                  <a:lnTo>
                    <a:pt x="770" y="611"/>
                  </a:lnTo>
                  <a:lnTo>
                    <a:pt x="757" y="602"/>
                  </a:lnTo>
                  <a:lnTo>
                    <a:pt x="743" y="589"/>
                  </a:lnTo>
                  <a:lnTo>
                    <a:pt x="730" y="574"/>
                  </a:lnTo>
                  <a:lnTo>
                    <a:pt x="717" y="558"/>
                  </a:lnTo>
                  <a:lnTo>
                    <a:pt x="705" y="541"/>
                  </a:lnTo>
                  <a:lnTo>
                    <a:pt x="691" y="522"/>
                  </a:lnTo>
                  <a:lnTo>
                    <a:pt x="681" y="501"/>
                  </a:lnTo>
                  <a:lnTo>
                    <a:pt x="670" y="479"/>
                  </a:lnTo>
                  <a:lnTo>
                    <a:pt x="661" y="458"/>
                  </a:lnTo>
                  <a:lnTo>
                    <a:pt x="651" y="435"/>
                  </a:lnTo>
                  <a:lnTo>
                    <a:pt x="645" y="411"/>
                  </a:lnTo>
                  <a:lnTo>
                    <a:pt x="638" y="389"/>
                  </a:lnTo>
                  <a:lnTo>
                    <a:pt x="634" y="366"/>
                  </a:lnTo>
                  <a:lnTo>
                    <a:pt x="631" y="342"/>
                  </a:lnTo>
                  <a:lnTo>
                    <a:pt x="631" y="321"/>
                  </a:lnTo>
                  <a:lnTo>
                    <a:pt x="633" y="298"/>
                  </a:lnTo>
                  <a:lnTo>
                    <a:pt x="633" y="295"/>
                  </a:lnTo>
                  <a:lnTo>
                    <a:pt x="631" y="293"/>
                  </a:lnTo>
                  <a:lnTo>
                    <a:pt x="630" y="289"/>
                  </a:lnTo>
                  <a:lnTo>
                    <a:pt x="627" y="285"/>
                  </a:lnTo>
                  <a:lnTo>
                    <a:pt x="619" y="278"/>
                  </a:lnTo>
                  <a:lnTo>
                    <a:pt x="609" y="271"/>
                  </a:lnTo>
                  <a:lnTo>
                    <a:pt x="597" y="265"/>
                  </a:lnTo>
                  <a:lnTo>
                    <a:pt x="583" y="261"/>
                  </a:lnTo>
                  <a:lnTo>
                    <a:pt x="567" y="258"/>
                  </a:lnTo>
                  <a:lnTo>
                    <a:pt x="553" y="257"/>
                  </a:lnTo>
                  <a:lnTo>
                    <a:pt x="545" y="258"/>
                  </a:lnTo>
                  <a:lnTo>
                    <a:pt x="537" y="259"/>
                  </a:lnTo>
                  <a:lnTo>
                    <a:pt x="529" y="262"/>
                  </a:lnTo>
                  <a:lnTo>
                    <a:pt x="521" y="265"/>
                  </a:lnTo>
                  <a:lnTo>
                    <a:pt x="514" y="270"/>
                  </a:lnTo>
                  <a:lnTo>
                    <a:pt x="506" y="275"/>
                  </a:lnTo>
                  <a:lnTo>
                    <a:pt x="500" y="281"/>
                  </a:lnTo>
                  <a:lnTo>
                    <a:pt x="493" y="289"/>
                  </a:lnTo>
                  <a:lnTo>
                    <a:pt x="488" y="298"/>
                  </a:lnTo>
                  <a:lnTo>
                    <a:pt x="482" y="309"/>
                  </a:lnTo>
                  <a:lnTo>
                    <a:pt x="477" y="319"/>
                  </a:lnTo>
                  <a:lnTo>
                    <a:pt x="473" y="333"/>
                  </a:lnTo>
                  <a:lnTo>
                    <a:pt x="469" y="347"/>
                  </a:lnTo>
                  <a:lnTo>
                    <a:pt x="466" y="363"/>
                  </a:lnTo>
                  <a:lnTo>
                    <a:pt x="465" y="381"/>
                  </a:lnTo>
                  <a:lnTo>
                    <a:pt x="464" y="401"/>
                  </a:lnTo>
                  <a:lnTo>
                    <a:pt x="485" y="417"/>
                  </a:lnTo>
                  <a:lnTo>
                    <a:pt x="501" y="431"/>
                  </a:lnTo>
                  <a:lnTo>
                    <a:pt x="514" y="445"/>
                  </a:lnTo>
                  <a:lnTo>
                    <a:pt x="522" y="458"/>
                  </a:lnTo>
                  <a:lnTo>
                    <a:pt x="525" y="465"/>
                  </a:lnTo>
                  <a:lnTo>
                    <a:pt x="526" y="470"/>
                  </a:lnTo>
                  <a:lnTo>
                    <a:pt x="528" y="477"/>
                  </a:lnTo>
                  <a:lnTo>
                    <a:pt x="529" y="482"/>
                  </a:lnTo>
                  <a:lnTo>
                    <a:pt x="528" y="493"/>
                  </a:lnTo>
                  <a:lnTo>
                    <a:pt x="524" y="502"/>
                  </a:lnTo>
                  <a:lnTo>
                    <a:pt x="518" y="511"/>
                  </a:lnTo>
                  <a:lnTo>
                    <a:pt x="512" y="519"/>
                  </a:lnTo>
                  <a:lnTo>
                    <a:pt x="504" y="526"/>
                  </a:lnTo>
                  <a:lnTo>
                    <a:pt x="494" y="533"/>
                  </a:lnTo>
                  <a:lnTo>
                    <a:pt x="485" y="537"/>
                  </a:lnTo>
                  <a:lnTo>
                    <a:pt x="476" y="541"/>
                  </a:lnTo>
                  <a:lnTo>
                    <a:pt x="466" y="543"/>
                  </a:lnTo>
                  <a:lnTo>
                    <a:pt x="458" y="545"/>
                  </a:lnTo>
                  <a:lnTo>
                    <a:pt x="446" y="543"/>
                  </a:lnTo>
                  <a:lnTo>
                    <a:pt x="434" y="542"/>
                  </a:lnTo>
                  <a:lnTo>
                    <a:pt x="424" y="539"/>
                  </a:lnTo>
                  <a:lnTo>
                    <a:pt x="414" y="537"/>
                  </a:lnTo>
                  <a:lnTo>
                    <a:pt x="406" y="533"/>
                  </a:lnTo>
                  <a:lnTo>
                    <a:pt x="398" y="529"/>
                  </a:lnTo>
                  <a:lnTo>
                    <a:pt x="390" y="525"/>
                  </a:lnTo>
                  <a:lnTo>
                    <a:pt x="384" y="519"/>
                  </a:lnTo>
                  <a:lnTo>
                    <a:pt x="378" y="514"/>
                  </a:lnTo>
                  <a:lnTo>
                    <a:pt x="373" y="509"/>
                  </a:lnTo>
                  <a:lnTo>
                    <a:pt x="369" y="502"/>
                  </a:lnTo>
                  <a:lnTo>
                    <a:pt x="365" y="497"/>
                  </a:lnTo>
                  <a:lnTo>
                    <a:pt x="361" y="490"/>
                  </a:lnTo>
                  <a:lnTo>
                    <a:pt x="358" y="482"/>
                  </a:lnTo>
                  <a:lnTo>
                    <a:pt x="357" y="475"/>
                  </a:lnTo>
                  <a:lnTo>
                    <a:pt x="356" y="467"/>
                  </a:lnTo>
                  <a:lnTo>
                    <a:pt x="342" y="477"/>
                  </a:lnTo>
                  <a:lnTo>
                    <a:pt x="330" y="486"/>
                  </a:lnTo>
                  <a:lnTo>
                    <a:pt x="324" y="491"/>
                  </a:lnTo>
                  <a:lnTo>
                    <a:pt x="317" y="494"/>
                  </a:lnTo>
                  <a:lnTo>
                    <a:pt x="309" y="497"/>
                  </a:lnTo>
                  <a:lnTo>
                    <a:pt x="301" y="497"/>
                  </a:lnTo>
                  <a:lnTo>
                    <a:pt x="294" y="493"/>
                  </a:lnTo>
                  <a:lnTo>
                    <a:pt x="286" y="485"/>
                  </a:lnTo>
                  <a:lnTo>
                    <a:pt x="277" y="474"/>
                  </a:lnTo>
                  <a:lnTo>
                    <a:pt x="270" y="467"/>
                  </a:lnTo>
                  <a:lnTo>
                    <a:pt x="241" y="467"/>
                  </a:lnTo>
                  <a:lnTo>
                    <a:pt x="240" y="487"/>
                  </a:lnTo>
                  <a:lnTo>
                    <a:pt x="238" y="506"/>
                  </a:lnTo>
                  <a:lnTo>
                    <a:pt x="234" y="522"/>
                  </a:lnTo>
                  <a:lnTo>
                    <a:pt x="229" y="538"/>
                  </a:lnTo>
                  <a:lnTo>
                    <a:pt x="218" y="565"/>
                  </a:lnTo>
                  <a:lnTo>
                    <a:pt x="205" y="590"/>
                  </a:lnTo>
                  <a:lnTo>
                    <a:pt x="192" y="614"/>
                  </a:lnTo>
                  <a:lnTo>
                    <a:pt x="180" y="641"/>
                  </a:lnTo>
                  <a:lnTo>
                    <a:pt x="176" y="655"/>
                  </a:lnTo>
                  <a:lnTo>
                    <a:pt x="172" y="671"/>
                  </a:lnTo>
                  <a:lnTo>
                    <a:pt x="169" y="689"/>
                  </a:lnTo>
                  <a:lnTo>
                    <a:pt x="169" y="707"/>
                  </a:lnTo>
                  <a:lnTo>
                    <a:pt x="169" y="714"/>
                  </a:lnTo>
                  <a:lnTo>
                    <a:pt x="170" y="719"/>
                  </a:lnTo>
                  <a:lnTo>
                    <a:pt x="172" y="723"/>
                  </a:lnTo>
                  <a:lnTo>
                    <a:pt x="174" y="727"/>
                  </a:lnTo>
                  <a:lnTo>
                    <a:pt x="180" y="733"/>
                  </a:lnTo>
                  <a:lnTo>
                    <a:pt x="186" y="737"/>
                  </a:lnTo>
                  <a:lnTo>
                    <a:pt x="193" y="741"/>
                  </a:lnTo>
                  <a:lnTo>
                    <a:pt x="200" y="746"/>
                  </a:lnTo>
                  <a:lnTo>
                    <a:pt x="201" y="749"/>
                  </a:lnTo>
                  <a:lnTo>
                    <a:pt x="204" y="753"/>
                  </a:lnTo>
                  <a:lnTo>
                    <a:pt x="204" y="757"/>
                  </a:lnTo>
                  <a:lnTo>
                    <a:pt x="205" y="762"/>
                  </a:lnTo>
                  <a:lnTo>
                    <a:pt x="204" y="770"/>
                  </a:lnTo>
                  <a:lnTo>
                    <a:pt x="202" y="775"/>
                  </a:lnTo>
                  <a:lnTo>
                    <a:pt x="201" y="780"/>
                  </a:lnTo>
                  <a:lnTo>
                    <a:pt x="198" y="784"/>
                  </a:lnTo>
                  <a:lnTo>
                    <a:pt x="192" y="792"/>
                  </a:lnTo>
                  <a:lnTo>
                    <a:pt x="182" y="798"/>
                  </a:lnTo>
                  <a:lnTo>
                    <a:pt x="174" y="803"/>
                  </a:lnTo>
                  <a:lnTo>
                    <a:pt x="166" y="808"/>
                  </a:lnTo>
                  <a:lnTo>
                    <a:pt x="164" y="812"/>
                  </a:lnTo>
                  <a:lnTo>
                    <a:pt x="160" y="816"/>
                  </a:lnTo>
                  <a:lnTo>
                    <a:pt x="158" y="822"/>
                  </a:lnTo>
                  <a:lnTo>
                    <a:pt x="157" y="828"/>
                  </a:lnTo>
                  <a:lnTo>
                    <a:pt x="150" y="852"/>
                  </a:lnTo>
                  <a:lnTo>
                    <a:pt x="142" y="876"/>
                  </a:lnTo>
                  <a:lnTo>
                    <a:pt x="133" y="898"/>
                  </a:lnTo>
                  <a:lnTo>
                    <a:pt x="122" y="918"/>
                  </a:lnTo>
                  <a:lnTo>
                    <a:pt x="97" y="955"/>
                  </a:lnTo>
                  <a:lnTo>
                    <a:pt x="69" y="991"/>
                  </a:lnTo>
                  <a:lnTo>
                    <a:pt x="56" y="1010"/>
                  </a:lnTo>
                  <a:lnTo>
                    <a:pt x="44" y="1030"/>
                  </a:lnTo>
                  <a:lnTo>
                    <a:pt x="32" y="1050"/>
                  </a:lnTo>
                  <a:lnTo>
                    <a:pt x="21" y="1071"/>
                  </a:lnTo>
                  <a:lnTo>
                    <a:pt x="12" y="1095"/>
                  </a:lnTo>
                  <a:lnTo>
                    <a:pt x="5" y="1120"/>
                  </a:lnTo>
                  <a:lnTo>
                    <a:pt x="4" y="1134"/>
                  </a:lnTo>
                  <a:lnTo>
                    <a:pt x="1" y="1147"/>
                  </a:lnTo>
                  <a:lnTo>
                    <a:pt x="0" y="1162"/>
                  </a:lnTo>
                  <a:lnTo>
                    <a:pt x="0" y="1178"/>
                  </a:lnTo>
                  <a:lnTo>
                    <a:pt x="1" y="1195"/>
                  </a:lnTo>
                  <a:lnTo>
                    <a:pt x="4" y="1210"/>
                  </a:lnTo>
                  <a:lnTo>
                    <a:pt x="9" y="1222"/>
                  </a:lnTo>
                  <a:lnTo>
                    <a:pt x="16" y="1232"/>
                  </a:lnTo>
                  <a:lnTo>
                    <a:pt x="24" y="1240"/>
                  </a:lnTo>
                  <a:lnTo>
                    <a:pt x="32" y="1248"/>
                  </a:lnTo>
                  <a:lnTo>
                    <a:pt x="41" y="1254"/>
                  </a:lnTo>
                  <a:lnTo>
                    <a:pt x="52" y="1259"/>
                  </a:lnTo>
                  <a:lnTo>
                    <a:pt x="61" y="1264"/>
                  </a:lnTo>
                  <a:lnTo>
                    <a:pt x="70" y="1271"/>
                  </a:lnTo>
                  <a:lnTo>
                    <a:pt x="78" y="1276"/>
                  </a:lnTo>
                  <a:lnTo>
                    <a:pt x="86" y="1283"/>
                  </a:lnTo>
                  <a:lnTo>
                    <a:pt x="93" y="1291"/>
                  </a:lnTo>
                  <a:lnTo>
                    <a:pt x="98" y="1302"/>
                  </a:lnTo>
                  <a:lnTo>
                    <a:pt x="101" y="1314"/>
                  </a:lnTo>
                  <a:lnTo>
                    <a:pt x="102" y="1328"/>
                  </a:lnTo>
                  <a:lnTo>
                    <a:pt x="102" y="1335"/>
                  </a:lnTo>
                  <a:lnTo>
                    <a:pt x="105" y="1342"/>
                  </a:lnTo>
                  <a:lnTo>
                    <a:pt x="106" y="1346"/>
                  </a:lnTo>
                  <a:lnTo>
                    <a:pt x="110" y="1348"/>
                  </a:lnTo>
                  <a:lnTo>
                    <a:pt x="114" y="1351"/>
                  </a:lnTo>
                  <a:lnTo>
                    <a:pt x="118" y="1352"/>
                  </a:lnTo>
                  <a:lnTo>
                    <a:pt x="124" y="1353"/>
                  </a:lnTo>
                  <a:lnTo>
                    <a:pt x="129" y="1355"/>
                  </a:lnTo>
                  <a:lnTo>
                    <a:pt x="141" y="1355"/>
                  </a:lnTo>
                  <a:lnTo>
                    <a:pt x="153" y="1355"/>
                  </a:lnTo>
                  <a:lnTo>
                    <a:pt x="165" y="1355"/>
                  </a:lnTo>
                  <a:lnTo>
                    <a:pt x="174" y="1357"/>
                  </a:lnTo>
                  <a:lnTo>
                    <a:pt x="180" y="1361"/>
                  </a:lnTo>
                  <a:lnTo>
                    <a:pt x="184" y="1365"/>
                  </a:lnTo>
                  <a:lnTo>
                    <a:pt x="188" y="1369"/>
                  </a:lnTo>
                  <a:lnTo>
                    <a:pt x="190" y="1375"/>
                  </a:lnTo>
                  <a:lnTo>
                    <a:pt x="193" y="1388"/>
                  </a:lnTo>
                  <a:lnTo>
                    <a:pt x="197" y="1401"/>
                  </a:lnTo>
                  <a:lnTo>
                    <a:pt x="200" y="1415"/>
                  </a:lnTo>
                  <a:lnTo>
                    <a:pt x="204" y="1425"/>
                  </a:lnTo>
                  <a:lnTo>
                    <a:pt x="208" y="1431"/>
                  </a:lnTo>
                  <a:lnTo>
                    <a:pt x="212" y="1433"/>
                  </a:lnTo>
                  <a:lnTo>
                    <a:pt x="217" y="1436"/>
                  </a:lnTo>
                  <a:lnTo>
                    <a:pt x="222" y="1436"/>
                  </a:lnTo>
                  <a:lnTo>
                    <a:pt x="241" y="1436"/>
                  </a:lnTo>
                  <a:lnTo>
                    <a:pt x="253" y="1436"/>
                  </a:lnTo>
                  <a:lnTo>
                    <a:pt x="262" y="1436"/>
                  </a:lnTo>
                  <a:lnTo>
                    <a:pt x="270" y="1436"/>
                  </a:lnTo>
                  <a:lnTo>
                    <a:pt x="278" y="1437"/>
                  </a:lnTo>
                  <a:lnTo>
                    <a:pt x="286" y="1439"/>
                  </a:lnTo>
                  <a:lnTo>
                    <a:pt x="293" y="1443"/>
                  </a:lnTo>
                  <a:lnTo>
                    <a:pt x="300" y="1447"/>
                  </a:lnTo>
                  <a:lnTo>
                    <a:pt x="313" y="1457"/>
                  </a:lnTo>
                  <a:lnTo>
                    <a:pt x="328" y="1471"/>
                  </a:lnTo>
                  <a:lnTo>
                    <a:pt x="342" y="1483"/>
                  </a:lnTo>
                  <a:lnTo>
                    <a:pt x="358" y="1495"/>
                  </a:lnTo>
                  <a:lnTo>
                    <a:pt x="368" y="1500"/>
                  </a:lnTo>
                  <a:lnTo>
                    <a:pt x="377" y="1504"/>
                  </a:lnTo>
                  <a:lnTo>
                    <a:pt x="386" y="1507"/>
                  </a:lnTo>
                  <a:lnTo>
                    <a:pt x="397" y="1508"/>
                  </a:lnTo>
                  <a:lnTo>
                    <a:pt x="398" y="1521"/>
                  </a:lnTo>
                  <a:lnTo>
                    <a:pt x="398" y="1532"/>
                  </a:lnTo>
                  <a:lnTo>
                    <a:pt x="400" y="1540"/>
                  </a:lnTo>
                  <a:lnTo>
                    <a:pt x="402" y="1548"/>
                  </a:lnTo>
                  <a:lnTo>
                    <a:pt x="408" y="1561"/>
                  </a:lnTo>
                  <a:lnTo>
                    <a:pt x="416" y="1575"/>
                  </a:lnTo>
                  <a:lnTo>
                    <a:pt x="518" y="1575"/>
                  </a:lnTo>
                  <a:lnTo>
                    <a:pt x="530" y="1584"/>
                  </a:lnTo>
                  <a:lnTo>
                    <a:pt x="541" y="1592"/>
                  </a:lnTo>
                  <a:lnTo>
                    <a:pt x="550" y="1600"/>
                  </a:lnTo>
                  <a:lnTo>
                    <a:pt x="558" y="1608"/>
                  </a:lnTo>
                  <a:lnTo>
                    <a:pt x="574" y="1624"/>
                  </a:lnTo>
                  <a:lnTo>
                    <a:pt x="590" y="1641"/>
                  </a:lnTo>
                  <a:lnTo>
                    <a:pt x="594" y="1657"/>
                  </a:lnTo>
                  <a:lnTo>
                    <a:pt x="598" y="1671"/>
                  </a:lnTo>
                  <a:lnTo>
                    <a:pt x="602" y="1676"/>
                  </a:lnTo>
                  <a:lnTo>
                    <a:pt x="606" y="1680"/>
                  </a:lnTo>
                  <a:lnTo>
                    <a:pt x="613" y="1683"/>
                  </a:lnTo>
                  <a:lnTo>
                    <a:pt x="621" y="1683"/>
                  </a:lnTo>
                  <a:lnTo>
                    <a:pt x="627" y="1683"/>
                  </a:lnTo>
                  <a:lnTo>
                    <a:pt x="634" y="1681"/>
                  </a:lnTo>
                  <a:lnTo>
                    <a:pt x="639" y="1680"/>
                  </a:lnTo>
                  <a:lnTo>
                    <a:pt x="643" y="1677"/>
                  </a:lnTo>
                  <a:lnTo>
                    <a:pt x="651" y="1672"/>
                  </a:lnTo>
                  <a:lnTo>
                    <a:pt x="658" y="1665"/>
                  </a:lnTo>
                  <a:lnTo>
                    <a:pt x="663" y="1659"/>
                  </a:lnTo>
                  <a:lnTo>
                    <a:pt x="669" y="1653"/>
                  </a:lnTo>
                  <a:lnTo>
                    <a:pt x="673" y="1651"/>
                  </a:lnTo>
                  <a:lnTo>
                    <a:pt x="677" y="1648"/>
                  </a:lnTo>
                  <a:lnTo>
                    <a:pt x="681" y="1648"/>
                  </a:lnTo>
                  <a:lnTo>
                    <a:pt x="686" y="1647"/>
                  </a:lnTo>
                  <a:lnTo>
                    <a:pt x="697" y="1649"/>
                  </a:lnTo>
                  <a:lnTo>
                    <a:pt x="709" y="1653"/>
                  </a:lnTo>
                  <a:lnTo>
                    <a:pt x="714" y="1657"/>
                  </a:lnTo>
                  <a:lnTo>
                    <a:pt x="718" y="1660"/>
                  </a:lnTo>
                  <a:lnTo>
                    <a:pt x="722" y="1663"/>
                  </a:lnTo>
                  <a:lnTo>
                    <a:pt x="722" y="1665"/>
                  </a:lnTo>
                  <a:lnTo>
                    <a:pt x="726" y="1673"/>
                  </a:lnTo>
                  <a:lnTo>
                    <a:pt x="726" y="1681"/>
                  </a:lnTo>
                  <a:lnTo>
                    <a:pt x="726" y="1688"/>
                  </a:lnTo>
                  <a:lnTo>
                    <a:pt x="723" y="1695"/>
                  </a:lnTo>
                  <a:lnTo>
                    <a:pt x="722" y="1703"/>
                  </a:lnTo>
                  <a:lnTo>
                    <a:pt x="719" y="1709"/>
                  </a:lnTo>
                  <a:lnTo>
                    <a:pt x="717" y="1717"/>
                  </a:lnTo>
                  <a:lnTo>
                    <a:pt x="717" y="1725"/>
                  </a:lnTo>
                  <a:lnTo>
                    <a:pt x="718" y="1733"/>
                  </a:lnTo>
                  <a:lnTo>
                    <a:pt x="721" y="1740"/>
                  </a:lnTo>
                  <a:lnTo>
                    <a:pt x="725" y="1745"/>
                  </a:lnTo>
                  <a:lnTo>
                    <a:pt x="730" y="1751"/>
                  </a:lnTo>
                  <a:lnTo>
                    <a:pt x="741" y="1759"/>
                  </a:lnTo>
                  <a:lnTo>
                    <a:pt x="754" y="1767"/>
                  </a:lnTo>
                  <a:lnTo>
                    <a:pt x="767" y="1775"/>
                  </a:lnTo>
                  <a:lnTo>
                    <a:pt x="781" y="1783"/>
                  </a:lnTo>
                  <a:lnTo>
                    <a:pt x="787" y="1787"/>
                  </a:lnTo>
                  <a:lnTo>
                    <a:pt x="793" y="1792"/>
                  </a:lnTo>
                  <a:lnTo>
                    <a:pt x="797" y="1797"/>
                  </a:lnTo>
                  <a:lnTo>
                    <a:pt x="801" y="1804"/>
                  </a:lnTo>
                  <a:lnTo>
                    <a:pt x="803" y="1809"/>
                  </a:lnTo>
                  <a:lnTo>
                    <a:pt x="807" y="1813"/>
                  </a:lnTo>
                  <a:lnTo>
                    <a:pt x="813" y="1816"/>
                  </a:lnTo>
                  <a:lnTo>
                    <a:pt x="818" y="1817"/>
                  </a:lnTo>
                  <a:lnTo>
                    <a:pt x="830" y="1817"/>
                  </a:lnTo>
                  <a:lnTo>
                    <a:pt x="843" y="1815"/>
                  </a:lnTo>
                  <a:lnTo>
                    <a:pt x="858" y="1812"/>
                  </a:lnTo>
                  <a:lnTo>
                    <a:pt x="871" y="1811"/>
                  </a:lnTo>
                  <a:lnTo>
                    <a:pt x="877" y="1812"/>
                  </a:lnTo>
                  <a:lnTo>
                    <a:pt x="882" y="1813"/>
                  </a:lnTo>
                  <a:lnTo>
                    <a:pt x="887" y="1817"/>
                  </a:lnTo>
                  <a:lnTo>
                    <a:pt x="891" y="1821"/>
                  </a:lnTo>
                  <a:lnTo>
                    <a:pt x="897" y="1828"/>
                  </a:lnTo>
                  <a:lnTo>
                    <a:pt x="901" y="1836"/>
                  </a:lnTo>
                  <a:lnTo>
                    <a:pt x="903" y="1843"/>
                  </a:lnTo>
                  <a:lnTo>
                    <a:pt x="905" y="1851"/>
                  </a:lnTo>
                  <a:lnTo>
                    <a:pt x="907" y="1865"/>
                  </a:lnTo>
                  <a:lnTo>
                    <a:pt x="907" y="1880"/>
                  </a:lnTo>
                  <a:lnTo>
                    <a:pt x="907" y="1895"/>
                  </a:lnTo>
                  <a:lnTo>
                    <a:pt x="909" y="1908"/>
                  </a:lnTo>
                  <a:lnTo>
                    <a:pt x="909" y="1915"/>
                  </a:lnTo>
                  <a:lnTo>
                    <a:pt x="910" y="1920"/>
                  </a:lnTo>
                  <a:lnTo>
                    <a:pt x="913" y="1925"/>
                  </a:lnTo>
                  <a:lnTo>
                    <a:pt x="915" y="1931"/>
                  </a:lnTo>
                  <a:lnTo>
                    <a:pt x="915" y="1924"/>
                  </a:lnTo>
                  <a:lnTo>
                    <a:pt x="921" y="1917"/>
                  </a:lnTo>
                  <a:lnTo>
                    <a:pt x="926" y="1912"/>
                  </a:lnTo>
                  <a:lnTo>
                    <a:pt x="934" y="1907"/>
                  </a:lnTo>
                  <a:lnTo>
                    <a:pt x="942" y="1903"/>
                  </a:lnTo>
                  <a:lnTo>
                    <a:pt x="950" y="1899"/>
                  </a:lnTo>
                  <a:lnTo>
                    <a:pt x="961" y="1896"/>
                  </a:lnTo>
                  <a:lnTo>
                    <a:pt x="970" y="1895"/>
                  </a:lnTo>
                  <a:lnTo>
                    <a:pt x="982" y="1895"/>
                  </a:lnTo>
                  <a:lnTo>
                    <a:pt x="995" y="1893"/>
                  </a:lnTo>
                  <a:lnTo>
                    <a:pt x="1011" y="1892"/>
                  </a:lnTo>
                  <a:lnTo>
                    <a:pt x="1027" y="1889"/>
                  </a:lnTo>
                  <a:lnTo>
                    <a:pt x="1045" y="1885"/>
                  </a:lnTo>
                  <a:lnTo>
                    <a:pt x="1062" y="1881"/>
                  </a:lnTo>
                  <a:lnTo>
                    <a:pt x="1078" y="1876"/>
                  </a:lnTo>
                  <a:lnTo>
                    <a:pt x="1094" y="1871"/>
                  </a:lnTo>
                  <a:lnTo>
                    <a:pt x="1109" y="1864"/>
                  </a:lnTo>
                  <a:lnTo>
                    <a:pt x="1117" y="1860"/>
                  </a:lnTo>
                  <a:lnTo>
                    <a:pt x="1123" y="1855"/>
                  </a:lnTo>
                  <a:lnTo>
                    <a:pt x="1126" y="1849"/>
                  </a:lnTo>
                  <a:lnTo>
                    <a:pt x="1129" y="1844"/>
                  </a:lnTo>
                  <a:lnTo>
                    <a:pt x="1129" y="1837"/>
                  </a:lnTo>
                  <a:lnTo>
                    <a:pt x="1127" y="1831"/>
                  </a:lnTo>
                  <a:lnTo>
                    <a:pt x="1125" y="1823"/>
                  </a:lnTo>
                  <a:lnTo>
                    <a:pt x="1122" y="1816"/>
                  </a:lnTo>
                  <a:lnTo>
                    <a:pt x="1114" y="1801"/>
                  </a:lnTo>
                  <a:lnTo>
                    <a:pt x="1107" y="1788"/>
                  </a:lnTo>
                  <a:lnTo>
                    <a:pt x="1106" y="1781"/>
                  </a:lnTo>
                  <a:lnTo>
                    <a:pt x="1105" y="1776"/>
                  </a:lnTo>
                  <a:lnTo>
                    <a:pt x="1106" y="1772"/>
                  </a:lnTo>
                  <a:lnTo>
                    <a:pt x="1109" y="1768"/>
                  </a:lnTo>
                  <a:lnTo>
                    <a:pt x="1119" y="1760"/>
                  </a:lnTo>
                  <a:lnTo>
                    <a:pt x="1135" y="1752"/>
                  </a:lnTo>
                  <a:lnTo>
                    <a:pt x="1143" y="1748"/>
                  </a:lnTo>
                  <a:lnTo>
                    <a:pt x="1150" y="1743"/>
                  </a:lnTo>
                  <a:lnTo>
                    <a:pt x="1157" y="1737"/>
                  </a:lnTo>
                  <a:lnTo>
                    <a:pt x="1162" y="1732"/>
                  </a:lnTo>
                  <a:lnTo>
                    <a:pt x="1174" y="1719"/>
                  </a:lnTo>
                  <a:lnTo>
                    <a:pt x="1193" y="1703"/>
                  </a:lnTo>
                  <a:lnTo>
                    <a:pt x="1213" y="1687"/>
                  </a:lnTo>
                  <a:lnTo>
                    <a:pt x="1234" y="1669"/>
                  </a:lnTo>
                  <a:lnTo>
                    <a:pt x="1255" y="1652"/>
                  </a:lnTo>
                  <a:lnTo>
                    <a:pt x="1273" y="1636"/>
                  </a:lnTo>
                  <a:lnTo>
                    <a:pt x="1279" y="1628"/>
                  </a:lnTo>
                  <a:lnTo>
                    <a:pt x="1285" y="1621"/>
                  </a:lnTo>
                  <a:lnTo>
                    <a:pt x="1287" y="1616"/>
                  </a:lnTo>
                  <a:lnTo>
                    <a:pt x="1289" y="1611"/>
                  </a:lnTo>
                  <a:lnTo>
                    <a:pt x="1289" y="1607"/>
                  </a:lnTo>
                  <a:lnTo>
                    <a:pt x="1286" y="1601"/>
                  </a:lnTo>
                  <a:lnTo>
                    <a:pt x="1285" y="1596"/>
                  </a:lnTo>
                  <a:lnTo>
                    <a:pt x="1281" y="1591"/>
                  </a:lnTo>
                  <a:lnTo>
                    <a:pt x="1271" y="1580"/>
                  </a:lnTo>
                  <a:lnTo>
                    <a:pt x="1261" y="1569"/>
                  </a:lnTo>
                  <a:lnTo>
                    <a:pt x="1247" y="1559"/>
                  </a:lnTo>
                  <a:lnTo>
                    <a:pt x="1233" y="1552"/>
                  </a:lnTo>
                  <a:lnTo>
                    <a:pt x="1226" y="1549"/>
                  </a:lnTo>
                  <a:lnTo>
                    <a:pt x="1218" y="1547"/>
                  </a:lnTo>
                  <a:lnTo>
                    <a:pt x="1211" y="1545"/>
                  </a:lnTo>
                  <a:lnTo>
                    <a:pt x="1205" y="1544"/>
                  </a:lnTo>
                  <a:lnTo>
                    <a:pt x="1198" y="1545"/>
                  </a:lnTo>
                  <a:lnTo>
                    <a:pt x="1193" y="1548"/>
                  </a:lnTo>
                  <a:lnTo>
                    <a:pt x="1187" y="1551"/>
                  </a:lnTo>
                  <a:lnTo>
                    <a:pt x="1182" y="1555"/>
                  </a:lnTo>
                  <a:lnTo>
                    <a:pt x="1174" y="1565"/>
                  </a:lnTo>
                  <a:lnTo>
                    <a:pt x="1166" y="1577"/>
                  </a:lnTo>
                  <a:lnTo>
                    <a:pt x="1159" y="1589"/>
                  </a:lnTo>
                  <a:lnTo>
                    <a:pt x="1151" y="1600"/>
                  </a:lnTo>
                  <a:lnTo>
                    <a:pt x="1147" y="1605"/>
                  </a:lnTo>
                  <a:lnTo>
                    <a:pt x="1142" y="1608"/>
                  </a:lnTo>
                  <a:lnTo>
                    <a:pt x="1138" y="1611"/>
                  </a:lnTo>
                  <a:lnTo>
                    <a:pt x="1133" y="1611"/>
                  </a:lnTo>
                  <a:lnTo>
                    <a:pt x="1117" y="1609"/>
                  </a:lnTo>
                  <a:lnTo>
                    <a:pt x="1099" y="1605"/>
                  </a:lnTo>
                  <a:lnTo>
                    <a:pt x="1082" y="1600"/>
                  </a:lnTo>
                  <a:lnTo>
                    <a:pt x="1065" y="1593"/>
                  </a:lnTo>
                  <a:lnTo>
                    <a:pt x="1049" y="1584"/>
                  </a:lnTo>
                  <a:lnTo>
                    <a:pt x="1035" y="1575"/>
                  </a:lnTo>
                  <a:lnTo>
                    <a:pt x="1030" y="1571"/>
                  </a:lnTo>
                  <a:lnTo>
                    <a:pt x="1027" y="1565"/>
                  </a:lnTo>
                  <a:lnTo>
                    <a:pt x="1025" y="1561"/>
                  </a:lnTo>
                  <a:lnTo>
                    <a:pt x="1023" y="1557"/>
                  </a:lnTo>
                  <a:lnTo>
                    <a:pt x="1025" y="1548"/>
                  </a:lnTo>
                  <a:lnTo>
                    <a:pt x="1026" y="1540"/>
                  </a:lnTo>
                  <a:lnTo>
                    <a:pt x="1029" y="1529"/>
                  </a:lnTo>
                  <a:lnTo>
                    <a:pt x="1031" y="1520"/>
                  </a:lnTo>
                  <a:lnTo>
                    <a:pt x="1041" y="1500"/>
                  </a:lnTo>
                  <a:lnTo>
                    <a:pt x="1051" y="1479"/>
                  </a:lnTo>
                  <a:lnTo>
                    <a:pt x="1062" y="1460"/>
                  </a:lnTo>
                  <a:lnTo>
                    <a:pt x="1074" y="1444"/>
                  </a:lnTo>
                  <a:lnTo>
                    <a:pt x="1081" y="1437"/>
                  </a:lnTo>
                  <a:lnTo>
                    <a:pt x="1086" y="1432"/>
                  </a:lnTo>
                  <a:lnTo>
                    <a:pt x="1091" y="1427"/>
                  </a:lnTo>
                  <a:lnTo>
                    <a:pt x="1095" y="1424"/>
                  </a:lnTo>
                  <a:lnTo>
                    <a:pt x="1113" y="1420"/>
                  </a:lnTo>
                  <a:lnTo>
                    <a:pt x="1137" y="1415"/>
                  </a:lnTo>
                  <a:lnTo>
                    <a:pt x="1149" y="1411"/>
                  </a:lnTo>
                  <a:lnTo>
                    <a:pt x="1158" y="1405"/>
                  </a:lnTo>
                  <a:lnTo>
                    <a:pt x="1162" y="1403"/>
                  </a:lnTo>
                  <a:lnTo>
                    <a:pt x="1166" y="1397"/>
                  </a:lnTo>
                  <a:lnTo>
                    <a:pt x="1167" y="1393"/>
                  </a:lnTo>
                  <a:lnTo>
                    <a:pt x="1169" y="1388"/>
                  </a:lnTo>
                  <a:lnTo>
                    <a:pt x="1167" y="1381"/>
                  </a:lnTo>
                  <a:lnTo>
                    <a:pt x="1166" y="1376"/>
                  </a:lnTo>
                  <a:lnTo>
                    <a:pt x="1162" y="1371"/>
                  </a:lnTo>
                  <a:lnTo>
                    <a:pt x="1159" y="1367"/>
                  </a:lnTo>
                  <a:lnTo>
                    <a:pt x="1155" y="1361"/>
                  </a:lnTo>
                  <a:lnTo>
                    <a:pt x="1153" y="1355"/>
                  </a:lnTo>
                  <a:lnTo>
                    <a:pt x="1151" y="1348"/>
                  </a:lnTo>
                  <a:lnTo>
                    <a:pt x="1150" y="1340"/>
                  </a:lnTo>
                  <a:lnTo>
                    <a:pt x="1151" y="1323"/>
                  </a:lnTo>
                  <a:lnTo>
                    <a:pt x="1155" y="1308"/>
                  </a:lnTo>
                  <a:lnTo>
                    <a:pt x="1159" y="1295"/>
                  </a:lnTo>
                  <a:lnTo>
                    <a:pt x="1165" y="1282"/>
                  </a:lnTo>
                  <a:lnTo>
                    <a:pt x="1171" y="1268"/>
                  </a:lnTo>
                  <a:lnTo>
                    <a:pt x="1175" y="1255"/>
                  </a:lnTo>
                  <a:lnTo>
                    <a:pt x="1179" y="1239"/>
                  </a:lnTo>
                  <a:lnTo>
                    <a:pt x="1181" y="1219"/>
                  </a:lnTo>
                  <a:lnTo>
                    <a:pt x="1179" y="1207"/>
                  </a:lnTo>
                  <a:lnTo>
                    <a:pt x="1178" y="1196"/>
                  </a:lnTo>
                  <a:lnTo>
                    <a:pt x="1177" y="1186"/>
                  </a:lnTo>
                  <a:lnTo>
                    <a:pt x="1174" y="1176"/>
                  </a:lnTo>
                  <a:lnTo>
                    <a:pt x="1167" y="1158"/>
                  </a:lnTo>
                  <a:lnTo>
                    <a:pt x="1159" y="1142"/>
                  </a:lnTo>
                  <a:lnTo>
                    <a:pt x="1151" y="1126"/>
                  </a:lnTo>
                  <a:lnTo>
                    <a:pt x="1145" y="1111"/>
                  </a:lnTo>
                  <a:lnTo>
                    <a:pt x="1142" y="1104"/>
                  </a:lnTo>
                  <a:lnTo>
                    <a:pt x="1139" y="1096"/>
                  </a:lnTo>
                  <a:lnTo>
                    <a:pt x="1138" y="1088"/>
                  </a:lnTo>
                  <a:lnTo>
                    <a:pt x="1138" y="1082"/>
                  </a:lnTo>
                  <a:lnTo>
                    <a:pt x="1137" y="1068"/>
                  </a:lnTo>
                  <a:lnTo>
                    <a:pt x="1134" y="1060"/>
                  </a:lnTo>
                  <a:lnTo>
                    <a:pt x="1133" y="1058"/>
                  </a:lnTo>
                  <a:lnTo>
                    <a:pt x="1133" y="1055"/>
                  </a:lnTo>
                  <a:lnTo>
                    <a:pt x="1134" y="1051"/>
                  </a:lnTo>
                  <a:lnTo>
                    <a:pt x="1138" y="1044"/>
                  </a:lnTo>
                  <a:lnTo>
                    <a:pt x="1167" y="1056"/>
                  </a:lnTo>
                  <a:lnTo>
                    <a:pt x="1194" y="1066"/>
                  </a:lnTo>
                  <a:lnTo>
                    <a:pt x="1221" y="1076"/>
                  </a:lnTo>
                  <a:lnTo>
                    <a:pt x="1246" y="1087"/>
                  </a:lnTo>
                  <a:lnTo>
                    <a:pt x="1271" y="1098"/>
                  </a:lnTo>
                  <a:lnTo>
                    <a:pt x="1296" y="1110"/>
                  </a:lnTo>
                  <a:lnTo>
                    <a:pt x="1322" y="1124"/>
                  </a:lnTo>
                  <a:lnTo>
                    <a:pt x="1348" y="1142"/>
                  </a:lnTo>
                  <a:lnTo>
                    <a:pt x="1366" y="1163"/>
                  </a:lnTo>
                  <a:lnTo>
                    <a:pt x="1376" y="1183"/>
                  </a:lnTo>
                  <a:lnTo>
                    <a:pt x="1380" y="1187"/>
                  </a:lnTo>
                  <a:lnTo>
                    <a:pt x="1383" y="1191"/>
                  </a:lnTo>
                  <a:lnTo>
                    <a:pt x="1388" y="1194"/>
                  </a:lnTo>
                  <a:lnTo>
                    <a:pt x="1394" y="1196"/>
                  </a:lnTo>
                  <a:lnTo>
                    <a:pt x="1400" y="1199"/>
                  </a:lnTo>
                  <a:lnTo>
                    <a:pt x="1407" y="1200"/>
                  </a:lnTo>
                  <a:lnTo>
                    <a:pt x="1416" y="1202"/>
                  </a:lnTo>
                  <a:lnTo>
                    <a:pt x="1427" y="1202"/>
                  </a:lnTo>
                  <a:lnTo>
                    <a:pt x="1440" y="1202"/>
                  </a:lnTo>
                  <a:lnTo>
                    <a:pt x="1452" y="1202"/>
                  </a:lnTo>
                  <a:lnTo>
                    <a:pt x="1467" y="1202"/>
                  </a:lnTo>
                  <a:lnTo>
                    <a:pt x="1487" y="1202"/>
                  </a:lnTo>
                  <a:lnTo>
                    <a:pt x="1488" y="1207"/>
                  </a:lnTo>
                  <a:lnTo>
                    <a:pt x="1490" y="1211"/>
                  </a:lnTo>
                  <a:lnTo>
                    <a:pt x="1491" y="1216"/>
                  </a:lnTo>
                  <a:lnTo>
                    <a:pt x="1495" y="1222"/>
                  </a:lnTo>
                  <a:lnTo>
                    <a:pt x="1499" y="1226"/>
                  </a:lnTo>
                  <a:lnTo>
                    <a:pt x="1503" y="1228"/>
                  </a:lnTo>
                  <a:lnTo>
                    <a:pt x="1507" y="1231"/>
                  </a:lnTo>
                  <a:lnTo>
                    <a:pt x="1511" y="1232"/>
                  </a:lnTo>
                  <a:lnTo>
                    <a:pt x="1516" y="1231"/>
                  </a:lnTo>
                  <a:lnTo>
                    <a:pt x="1520" y="1230"/>
                  </a:lnTo>
                  <a:lnTo>
                    <a:pt x="1524" y="1227"/>
                  </a:lnTo>
                  <a:lnTo>
                    <a:pt x="1528" y="1224"/>
                  </a:lnTo>
                  <a:lnTo>
                    <a:pt x="1536" y="1216"/>
                  </a:lnTo>
                  <a:lnTo>
                    <a:pt x="1542" y="1207"/>
                  </a:lnTo>
                  <a:lnTo>
                    <a:pt x="1556" y="1228"/>
                  </a:lnTo>
                  <a:lnTo>
                    <a:pt x="1568" y="1250"/>
                  </a:lnTo>
                  <a:lnTo>
                    <a:pt x="1572" y="1255"/>
                  </a:lnTo>
                  <a:lnTo>
                    <a:pt x="1576" y="1259"/>
                  </a:lnTo>
                  <a:lnTo>
                    <a:pt x="1580" y="1263"/>
                  </a:lnTo>
                  <a:lnTo>
                    <a:pt x="1586" y="1267"/>
                  </a:lnTo>
                  <a:lnTo>
                    <a:pt x="1591" y="1270"/>
                  </a:lnTo>
                  <a:lnTo>
                    <a:pt x="1598" y="1272"/>
                  </a:lnTo>
                  <a:lnTo>
                    <a:pt x="1606" y="1274"/>
                  </a:lnTo>
                  <a:lnTo>
                    <a:pt x="1614" y="1274"/>
                  </a:lnTo>
                  <a:lnTo>
                    <a:pt x="1620" y="1274"/>
                  </a:lnTo>
                  <a:lnTo>
                    <a:pt x="1626" y="1271"/>
                  </a:lnTo>
                  <a:lnTo>
                    <a:pt x="1631" y="1268"/>
                  </a:lnTo>
                  <a:lnTo>
                    <a:pt x="1635" y="1264"/>
                  </a:lnTo>
                  <a:lnTo>
                    <a:pt x="1639" y="1258"/>
                  </a:lnTo>
                  <a:lnTo>
                    <a:pt x="1642" y="1251"/>
                  </a:lnTo>
                  <a:lnTo>
                    <a:pt x="1643" y="1242"/>
                  </a:lnTo>
                  <a:lnTo>
                    <a:pt x="1644" y="1232"/>
                  </a:lnTo>
                  <a:lnTo>
                    <a:pt x="1644" y="1199"/>
                  </a:lnTo>
                  <a:lnTo>
                    <a:pt x="1644" y="1164"/>
                  </a:lnTo>
                  <a:lnTo>
                    <a:pt x="1643" y="1146"/>
                  </a:lnTo>
                  <a:lnTo>
                    <a:pt x="1642" y="1127"/>
                  </a:lnTo>
                  <a:lnTo>
                    <a:pt x="1638" y="1107"/>
                  </a:lnTo>
                  <a:lnTo>
                    <a:pt x="1632" y="1087"/>
                  </a:lnTo>
                  <a:lnTo>
                    <a:pt x="1630" y="1082"/>
                  </a:lnTo>
                  <a:lnTo>
                    <a:pt x="1628" y="1078"/>
                  </a:lnTo>
                  <a:lnTo>
                    <a:pt x="1626" y="1075"/>
                  </a:lnTo>
                  <a:lnTo>
                    <a:pt x="1623" y="1072"/>
                  </a:lnTo>
                  <a:lnTo>
                    <a:pt x="1616" y="1070"/>
                  </a:lnTo>
                  <a:lnTo>
                    <a:pt x="1608" y="1067"/>
                  </a:lnTo>
                  <a:lnTo>
                    <a:pt x="1602" y="1063"/>
                  </a:lnTo>
                  <a:lnTo>
                    <a:pt x="1595" y="1058"/>
                  </a:lnTo>
                  <a:lnTo>
                    <a:pt x="1592" y="1054"/>
                  </a:lnTo>
                  <a:lnTo>
                    <a:pt x="1591" y="1048"/>
                  </a:lnTo>
                  <a:lnTo>
                    <a:pt x="1590" y="1042"/>
                  </a:lnTo>
                  <a:lnTo>
                    <a:pt x="1590" y="1032"/>
                  </a:lnTo>
                  <a:lnTo>
                    <a:pt x="1591" y="1019"/>
                  </a:lnTo>
                  <a:lnTo>
                    <a:pt x="1594" y="1006"/>
                  </a:lnTo>
                  <a:lnTo>
                    <a:pt x="1598" y="994"/>
                  </a:lnTo>
                  <a:lnTo>
                    <a:pt x="1604" y="982"/>
                  </a:lnTo>
                  <a:lnTo>
                    <a:pt x="1611" y="971"/>
                  </a:lnTo>
                  <a:lnTo>
                    <a:pt x="1620" y="960"/>
                  </a:lnTo>
                  <a:lnTo>
                    <a:pt x="1628" y="950"/>
                  </a:lnTo>
                  <a:lnTo>
                    <a:pt x="1639" y="939"/>
                  </a:lnTo>
                  <a:lnTo>
                    <a:pt x="1659" y="919"/>
                  </a:lnTo>
                  <a:lnTo>
                    <a:pt x="1679" y="898"/>
                  </a:lnTo>
                  <a:lnTo>
                    <a:pt x="1688" y="886"/>
                  </a:lnTo>
                  <a:lnTo>
                    <a:pt x="1696" y="874"/>
                  </a:lnTo>
                  <a:lnTo>
                    <a:pt x="1704" y="860"/>
                  </a:lnTo>
                  <a:lnTo>
                    <a:pt x="1710" y="846"/>
                  </a:lnTo>
                  <a:lnTo>
                    <a:pt x="1704" y="846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5" name="Freeform 120"/>
            <p:cNvSpPr>
              <a:spLocks noChangeAspect="1"/>
            </p:cNvSpPr>
            <p:nvPr/>
          </p:nvSpPr>
          <p:spPr bwMode="auto">
            <a:xfrm>
              <a:off x="1175" y="1040"/>
              <a:ext cx="520" cy="658"/>
            </a:xfrm>
            <a:custGeom>
              <a:avLst/>
              <a:gdLst>
                <a:gd name="T0" fmla="*/ 705 w 1247"/>
                <a:gd name="T1" fmla="*/ 1555 h 1578"/>
                <a:gd name="T2" fmla="*/ 669 w 1247"/>
                <a:gd name="T3" fmla="*/ 1494 h 1578"/>
                <a:gd name="T4" fmla="*/ 618 w 1247"/>
                <a:gd name="T5" fmla="*/ 1478 h 1578"/>
                <a:gd name="T6" fmla="*/ 524 w 1247"/>
                <a:gd name="T7" fmla="*/ 1471 h 1578"/>
                <a:gd name="T8" fmla="*/ 472 w 1247"/>
                <a:gd name="T9" fmla="*/ 1437 h 1578"/>
                <a:gd name="T10" fmla="*/ 388 w 1247"/>
                <a:gd name="T11" fmla="*/ 1336 h 1578"/>
                <a:gd name="T12" fmla="*/ 319 w 1247"/>
                <a:gd name="T13" fmla="*/ 1270 h 1578"/>
                <a:gd name="T14" fmla="*/ 307 w 1247"/>
                <a:gd name="T15" fmla="*/ 1333 h 1578"/>
                <a:gd name="T16" fmla="*/ 252 w 1247"/>
                <a:gd name="T17" fmla="*/ 1332 h 1578"/>
                <a:gd name="T18" fmla="*/ 159 w 1247"/>
                <a:gd name="T19" fmla="*/ 1297 h 1578"/>
                <a:gd name="T20" fmla="*/ 120 w 1247"/>
                <a:gd name="T21" fmla="*/ 1253 h 1578"/>
                <a:gd name="T22" fmla="*/ 101 w 1247"/>
                <a:gd name="T23" fmla="*/ 1166 h 1578"/>
                <a:gd name="T24" fmla="*/ 59 w 1247"/>
                <a:gd name="T25" fmla="*/ 1060 h 1578"/>
                <a:gd name="T26" fmla="*/ 13 w 1247"/>
                <a:gd name="T27" fmla="*/ 948 h 1578"/>
                <a:gd name="T28" fmla="*/ 0 w 1247"/>
                <a:gd name="T29" fmla="*/ 856 h 1578"/>
                <a:gd name="T30" fmla="*/ 223 w 1247"/>
                <a:gd name="T31" fmla="*/ 842 h 1578"/>
                <a:gd name="T32" fmla="*/ 427 w 1247"/>
                <a:gd name="T33" fmla="*/ 813 h 1578"/>
                <a:gd name="T34" fmla="*/ 456 w 1247"/>
                <a:gd name="T35" fmla="*/ 792 h 1578"/>
                <a:gd name="T36" fmla="*/ 481 w 1247"/>
                <a:gd name="T37" fmla="*/ 717 h 1578"/>
                <a:gd name="T38" fmla="*/ 485 w 1247"/>
                <a:gd name="T39" fmla="*/ 571 h 1578"/>
                <a:gd name="T40" fmla="*/ 562 w 1247"/>
                <a:gd name="T41" fmla="*/ 524 h 1578"/>
                <a:gd name="T42" fmla="*/ 601 w 1247"/>
                <a:gd name="T43" fmla="*/ 488 h 1578"/>
                <a:gd name="T44" fmla="*/ 614 w 1247"/>
                <a:gd name="T45" fmla="*/ 392 h 1578"/>
                <a:gd name="T46" fmla="*/ 665 w 1247"/>
                <a:gd name="T47" fmla="*/ 377 h 1578"/>
                <a:gd name="T48" fmla="*/ 684 w 1247"/>
                <a:gd name="T49" fmla="*/ 333 h 1578"/>
                <a:gd name="T50" fmla="*/ 700 w 1247"/>
                <a:gd name="T51" fmla="*/ 264 h 1578"/>
                <a:gd name="T52" fmla="*/ 742 w 1247"/>
                <a:gd name="T53" fmla="*/ 237 h 1578"/>
                <a:gd name="T54" fmla="*/ 766 w 1247"/>
                <a:gd name="T55" fmla="*/ 187 h 1578"/>
                <a:gd name="T56" fmla="*/ 814 w 1247"/>
                <a:gd name="T57" fmla="*/ 183 h 1578"/>
                <a:gd name="T58" fmla="*/ 886 w 1247"/>
                <a:gd name="T59" fmla="*/ 146 h 1578"/>
                <a:gd name="T60" fmla="*/ 938 w 1247"/>
                <a:gd name="T61" fmla="*/ 72 h 1578"/>
                <a:gd name="T62" fmla="*/ 1025 w 1247"/>
                <a:gd name="T63" fmla="*/ 35 h 1578"/>
                <a:gd name="T64" fmla="*/ 1108 w 1247"/>
                <a:gd name="T65" fmla="*/ 115 h 1578"/>
                <a:gd name="T66" fmla="*/ 1132 w 1247"/>
                <a:gd name="T67" fmla="*/ 168 h 1578"/>
                <a:gd name="T68" fmla="*/ 1132 w 1247"/>
                <a:gd name="T69" fmla="*/ 235 h 1578"/>
                <a:gd name="T70" fmla="*/ 1146 w 1247"/>
                <a:gd name="T71" fmla="*/ 260 h 1578"/>
                <a:gd name="T72" fmla="*/ 1201 w 1247"/>
                <a:gd name="T73" fmla="*/ 271 h 1578"/>
                <a:gd name="T74" fmla="*/ 1247 w 1247"/>
                <a:gd name="T75" fmla="*/ 423 h 1578"/>
                <a:gd name="T76" fmla="*/ 1237 w 1247"/>
                <a:gd name="T77" fmla="*/ 509 h 1578"/>
                <a:gd name="T78" fmla="*/ 1213 w 1247"/>
                <a:gd name="T79" fmla="*/ 552 h 1578"/>
                <a:gd name="T80" fmla="*/ 1168 w 1247"/>
                <a:gd name="T81" fmla="*/ 589 h 1578"/>
                <a:gd name="T82" fmla="*/ 1054 w 1247"/>
                <a:gd name="T83" fmla="*/ 728 h 1578"/>
                <a:gd name="T84" fmla="*/ 1028 w 1247"/>
                <a:gd name="T85" fmla="*/ 801 h 1578"/>
                <a:gd name="T86" fmla="*/ 1028 w 1247"/>
                <a:gd name="T87" fmla="*/ 888 h 1578"/>
                <a:gd name="T88" fmla="*/ 1029 w 1247"/>
                <a:gd name="T89" fmla="*/ 1042 h 1578"/>
                <a:gd name="T90" fmla="*/ 978 w 1247"/>
                <a:gd name="T91" fmla="*/ 1072 h 1578"/>
                <a:gd name="T92" fmla="*/ 938 w 1247"/>
                <a:gd name="T93" fmla="*/ 1042 h 1578"/>
                <a:gd name="T94" fmla="*/ 897 w 1247"/>
                <a:gd name="T95" fmla="*/ 1113 h 1578"/>
                <a:gd name="T96" fmla="*/ 844 w 1247"/>
                <a:gd name="T97" fmla="*/ 1230 h 1578"/>
                <a:gd name="T98" fmla="*/ 838 w 1247"/>
                <a:gd name="T99" fmla="*/ 1294 h 1578"/>
                <a:gd name="T100" fmla="*/ 861 w 1247"/>
                <a:gd name="T101" fmla="*/ 1316 h 1578"/>
                <a:gd name="T102" fmla="*/ 873 w 1247"/>
                <a:gd name="T103" fmla="*/ 1337 h 1578"/>
                <a:gd name="T104" fmla="*/ 860 w 1247"/>
                <a:gd name="T105" fmla="*/ 1367 h 1578"/>
                <a:gd name="T106" fmla="*/ 828 w 1247"/>
                <a:gd name="T107" fmla="*/ 1391 h 1578"/>
                <a:gd name="T108" fmla="*/ 814 w 1247"/>
                <a:gd name="T109" fmla="*/ 1443 h 1578"/>
                <a:gd name="T110" fmla="*/ 728 w 1247"/>
                <a:gd name="T111" fmla="*/ 1578 h 1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47"/>
                <a:gd name="T169" fmla="*/ 0 h 1578"/>
                <a:gd name="T170" fmla="*/ 1247 w 1247"/>
                <a:gd name="T171" fmla="*/ 1578 h 1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47" h="1578">
                  <a:moveTo>
                    <a:pt x="722" y="1571"/>
                  </a:moveTo>
                  <a:lnTo>
                    <a:pt x="718" y="1569"/>
                  </a:lnTo>
                  <a:lnTo>
                    <a:pt x="713" y="1565"/>
                  </a:lnTo>
                  <a:lnTo>
                    <a:pt x="709" y="1561"/>
                  </a:lnTo>
                  <a:lnTo>
                    <a:pt x="705" y="1555"/>
                  </a:lnTo>
                  <a:lnTo>
                    <a:pt x="697" y="1543"/>
                  </a:lnTo>
                  <a:lnTo>
                    <a:pt x="690" y="1530"/>
                  </a:lnTo>
                  <a:lnTo>
                    <a:pt x="682" y="1517"/>
                  </a:lnTo>
                  <a:lnTo>
                    <a:pt x="676" y="1503"/>
                  </a:lnTo>
                  <a:lnTo>
                    <a:pt x="669" y="1494"/>
                  </a:lnTo>
                  <a:lnTo>
                    <a:pt x="662" y="1487"/>
                  </a:lnTo>
                  <a:lnTo>
                    <a:pt x="650" y="1483"/>
                  </a:lnTo>
                  <a:lnTo>
                    <a:pt x="640" y="1481"/>
                  </a:lnTo>
                  <a:lnTo>
                    <a:pt x="629" y="1479"/>
                  </a:lnTo>
                  <a:lnTo>
                    <a:pt x="618" y="1478"/>
                  </a:lnTo>
                  <a:lnTo>
                    <a:pt x="596" y="1477"/>
                  </a:lnTo>
                  <a:lnTo>
                    <a:pt x="576" y="1477"/>
                  </a:lnTo>
                  <a:lnTo>
                    <a:pt x="554" y="1477"/>
                  </a:lnTo>
                  <a:lnTo>
                    <a:pt x="534" y="1474"/>
                  </a:lnTo>
                  <a:lnTo>
                    <a:pt x="524" y="1471"/>
                  </a:lnTo>
                  <a:lnTo>
                    <a:pt x="513" y="1467"/>
                  </a:lnTo>
                  <a:lnTo>
                    <a:pt x="504" y="1463"/>
                  </a:lnTo>
                  <a:lnTo>
                    <a:pt x="493" y="1457"/>
                  </a:lnTo>
                  <a:lnTo>
                    <a:pt x="482" y="1447"/>
                  </a:lnTo>
                  <a:lnTo>
                    <a:pt x="472" y="1437"/>
                  </a:lnTo>
                  <a:lnTo>
                    <a:pt x="461" y="1426"/>
                  </a:lnTo>
                  <a:lnTo>
                    <a:pt x="450" y="1414"/>
                  </a:lnTo>
                  <a:lnTo>
                    <a:pt x="429" y="1389"/>
                  </a:lnTo>
                  <a:lnTo>
                    <a:pt x="408" y="1362"/>
                  </a:lnTo>
                  <a:lnTo>
                    <a:pt x="388" y="1336"/>
                  </a:lnTo>
                  <a:lnTo>
                    <a:pt x="365" y="1312"/>
                  </a:lnTo>
                  <a:lnTo>
                    <a:pt x="355" y="1300"/>
                  </a:lnTo>
                  <a:lnTo>
                    <a:pt x="343" y="1289"/>
                  </a:lnTo>
                  <a:lnTo>
                    <a:pt x="331" y="1280"/>
                  </a:lnTo>
                  <a:lnTo>
                    <a:pt x="319" y="1270"/>
                  </a:lnTo>
                  <a:lnTo>
                    <a:pt x="315" y="1292"/>
                  </a:lnTo>
                  <a:lnTo>
                    <a:pt x="312" y="1313"/>
                  </a:lnTo>
                  <a:lnTo>
                    <a:pt x="311" y="1322"/>
                  </a:lnTo>
                  <a:lnTo>
                    <a:pt x="308" y="1330"/>
                  </a:lnTo>
                  <a:lnTo>
                    <a:pt x="307" y="1333"/>
                  </a:lnTo>
                  <a:lnTo>
                    <a:pt x="305" y="1336"/>
                  </a:lnTo>
                  <a:lnTo>
                    <a:pt x="303" y="1337"/>
                  </a:lnTo>
                  <a:lnTo>
                    <a:pt x="301" y="1337"/>
                  </a:lnTo>
                  <a:lnTo>
                    <a:pt x="279" y="1336"/>
                  </a:lnTo>
                  <a:lnTo>
                    <a:pt x="252" y="1332"/>
                  </a:lnTo>
                  <a:lnTo>
                    <a:pt x="224" y="1325"/>
                  </a:lnTo>
                  <a:lnTo>
                    <a:pt x="197" y="1316"/>
                  </a:lnTo>
                  <a:lnTo>
                    <a:pt x="184" y="1309"/>
                  </a:lnTo>
                  <a:lnTo>
                    <a:pt x="171" y="1304"/>
                  </a:lnTo>
                  <a:lnTo>
                    <a:pt x="159" y="1297"/>
                  </a:lnTo>
                  <a:lnTo>
                    <a:pt x="148" y="1289"/>
                  </a:lnTo>
                  <a:lnTo>
                    <a:pt x="139" y="1281"/>
                  </a:lnTo>
                  <a:lnTo>
                    <a:pt x="131" y="1272"/>
                  </a:lnTo>
                  <a:lnTo>
                    <a:pt x="124" y="1262"/>
                  </a:lnTo>
                  <a:lnTo>
                    <a:pt x="120" y="1253"/>
                  </a:lnTo>
                  <a:lnTo>
                    <a:pt x="115" y="1236"/>
                  </a:lnTo>
                  <a:lnTo>
                    <a:pt x="111" y="1217"/>
                  </a:lnTo>
                  <a:lnTo>
                    <a:pt x="107" y="1201"/>
                  </a:lnTo>
                  <a:lnTo>
                    <a:pt x="104" y="1184"/>
                  </a:lnTo>
                  <a:lnTo>
                    <a:pt x="101" y="1166"/>
                  </a:lnTo>
                  <a:lnTo>
                    <a:pt x="97" y="1149"/>
                  </a:lnTo>
                  <a:lnTo>
                    <a:pt x="92" y="1132"/>
                  </a:lnTo>
                  <a:lnTo>
                    <a:pt x="84" y="1114"/>
                  </a:lnTo>
                  <a:lnTo>
                    <a:pt x="72" y="1088"/>
                  </a:lnTo>
                  <a:lnTo>
                    <a:pt x="59" y="1060"/>
                  </a:lnTo>
                  <a:lnTo>
                    <a:pt x="44" y="1030"/>
                  </a:lnTo>
                  <a:lnTo>
                    <a:pt x="31" y="998"/>
                  </a:lnTo>
                  <a:lnTo>
                    <a:pt x="24" y="982"/>
                  </a:lnTo>
                  <a:lnTo>
                    <a:pt x="19" y="965"/>
                  </a:lnTo>
                  <a:lnTo>
                    <a:pt x="13" y="948"/>
                  </a:lnTo>
                  <a:lnTo>
                    <a:pt x="8" y="929"/>
                  </a:lnTo>
                  <a:lnTo>
                    <a:pt x="5" y="912"/>
                  </a:lnTo>
                  <a:lnTo>
                    <a:pt x="1" y="893"/>
                  </a:lnTo>
                  <a:lnTo>
                    <a:pt x="0" y="874"/>
                  </a:lnTo>
                  <a:lnTo>
                    <a:pt x="0" y="856"/>
                  </a:lnTo>
                  <a:lnTo>
                    <a:pt x="37" y="854"/>
                  </a:lnTo>
                  <a:lnTo>
                    <a:pt x="75" y="853"/>
                  </a:lnTo>
                  <a:lnTo>
                    <a:pt x="113" y="852"/>
                  </a:lnTo>
                  <a:lnTo>
                    <a:pt x="151" y="849"/>
                  </a:lnTo>
                  <a:lnTo>
                    <a:pt x="223" y="842"/>
                  </a:lnTo>
                  <a:lnTo>
                    <a:pt x="288" y="834"/>
                  </a:lnTo>
                  <a:lnTo>
                    <a:pt x="344" y="826"/>
                  </a:lnTo>
                  <a:lnTo>
                    <a:pt x="388" y="820"/>
                  </a:lnTo>
                  <a:lnTo>
                    <a:pt x="417" y="814"/>
                  </a:lnTo>
                  <a:lnTo>
                    <a:pt x="427" y="813"/>
                  </a:lnTo>
                  <a:lnTo>
                    <a:pt x="432" y="812"/>
                  </a:lnTo>
                  <a:lnTo>
                    <a:pt x="437" y="810"/>
                  </a:lnTo>
                  <a:lnTo>
                    <a:pt x="442" y="806"/>
                  </a:lnTo>
                  <a:lnTo>
                    <a:pt x="449" y="800"/>
                  </a:lnTo>
                  <a:lnTo>
                    <a:pt x="456" y="792"/>
                  </a:lnTo>
                  <a:lnTo>
                    <a:pt x="461" y="782"/>
                  </a:lnTo>
                  <a:lnTo>
                    <a:pt x="466" y="770"/>
                  </a:lnTo>
                  <a:lnTo>
                    <a:pt x="472" y="756"/>
                  </a:lnTo>
                  <a:lnTo>
                    <a:pt x="477" y="737"/>
                  </a:lnTo>
                  <a:lnTo>
                    <a:pt x="481" y="717"/>
                  </a:lnTo>
                  <a:lnTo>
                    <a:pt x="484" y="695"/>
                  </a:lnTo>
                  <a:lnTo>
                    <a:pt x="486" y="668"/>
                  </a:lnTo>
                  <a:lnTo>
                    <a:pt x="488" y="639"/>
                  </a:lnTo>
                  <a:lnTo>
                    <a:pt x="486" y="607"/>
                  </a:lnTo>
                  <a:lnTo>
                    <a:pt x="485" y="571"/>
                  </a:lnTo>
                  <a:lnTo>
                    <a:pt x="481" y="531"/>
                  </a:lnTo>
                  <a:lnTo>
                    <a:pt x="513" y="531"/>
                  </a:lnTo>
                  <a:lnTo>
                    <a:pt x="540" y="529"/>
                  </a:lnTo>
                  <a:lnTo>
                    <a:pt x="552" y="527"/>
                  </a:lnTo>
                  <a:lnTo>
                    <a:pt x="562" y="524"/>
                  </a:lnTo>
                  <a:lnTo>
                    <a:pt x="573" y="520"/>
                  </a:lnTo>
                  <a:lnTo>
                    <a:pt x="581" y="515"/>
                  </a:lnTo>
                  <a:lnTo>
                    <a:pt x="589" y="508"/>
                  </a:lnTo>
                  <a:lnTo>
                    <a:pt x="596" y="499"/>
                  </a:lnTo>
                  <a:lnTo>
                    <a:pt x="601" y="488"/>
                  </a:lnTo>
                  <a:lnTo>
                    <a:pt x="606" y="475"/>
                  </a:lnTo>
                  <a:lnTo>
                    <a:pt x="609" y="459"/>
                  </a:lnTo>
                  <a:lnTo>
                    <a:pt x="612" y="439"/>
                  </a:lnTo>
                  <a:lnTo>
                    <a:pt x="613" y="417"/>
                  </a:lnTo>
                  <a:lnTo>
                    <a:pt x="614" y="392"/>
                  </a:lnTo>
                  <a:lnTo>
                    <a:pt x="630" y="391"/>
                  </a:lnTo>
                  <a:lnTo>
                    <a:pt x="646" y="388"/>
                  </a:lnTo>
                  <a:lnTo>
                    <a:pt x="653" y="385"/>
                  </a:lnTo>
                  <a:lnTo>
                    <a:pt x="660" y="381"/>
                  </a:lnTo>
                  <a:lnTo>
                    <a:pt x="665" y="377"/>
                  </a:lnTo>
                  <a:lnTo>
                    <a:pt x="670" y="372"/>
                  </a:lnTo>
                  <a:lnTo>
                    <a:pt x="674" y="364"/>
                  </a:lnTo>
                  <a:lnTo>
                    <a:pt x="678" y="356"/>
                  </a:lnTo>
                  <a:lnTo>
                    <a:pt x="681" y="345"/>
                  </a:lnTo>
                  <a:lnTo>
                    <a:pt x="684" y="333"/>
                  </a:lnTo>
                  <a:lnTo>
                    <a:pt x="685" y="320"/>
                  </a:lnTo>
                  <a:lnTo>
                    <a:pt x="686" y="304"/>
                  </a:lnTo>
                  <a:lnTo>
                    <a:pt x="686" y="285"/>
                  </a:lnTo>
                  <a:lnTo>
                    <a:pt x="686" y="265"/>
                  </a:lnTo>
                  <a:lnTo>
                    <a:pt x="700" y="264"/>
                  </a:lnTo>
                  <a:lnTo>
                    <a:pt x="712" y="261"/>
                  </a:lnTo>
                  <a:lnTo>
                    <a:pt x="721" y="257"/>
                  </a:lnTo>
                  <a:lnTo>
                    <a:pt x="730" y="251"/>
                  </a:lnTo>
                  <a:lnTo>
                    <a:pt x="737" y="244"/>
                  </a:lnTo>
                  <a:lnTo>
                    <a:pt x="742" y="237"/>
                  </a:lnTo>
                  <a:lnTo>
                    <a:pt x="748" y="229"/>
                  </a:lnTo>
                  <a:lnTo>
                    <a:pt x="752" y="221"/>
                  </a:lnTo>
                  <a:lnTo>
                    <a:pt x="758" y="205"/>
                  </a:lnTo>
                  <a:lnTo>
                    <a:pt x="764" y="192"/>
                  </a:lnTo>
                  <a:lnTo>
                    <a:pt x="766" y="187"/>
                  </a:lnTo>
                  <a:lnTo>
                    <a:pt x="769" y="183"/>
                  </a:lnTo>
                  <a:lnTo>
                    <a:pt x="772" y="181"/>
                  </a:lnTo>
                  <a:lnTo>
                    <a:pt x="777" y="181"/>
                  </a:lnTo>
                  <a:lnTo>
                    <a:pt x="796" y="183"/>
                  </a:lnTo>
                  <a:lnTo>
                    <a:pt x="814" y="183"/>
                  </a:lnTo>
                  <a:lnTo>
                    <a:pt x="830" y="179"/>
                  </a:lnTo>
                  <a:lnTo>
                    <a:pt x="846" y="174"/>
                  </a:lnTo>
                  <a:lnTo>
                    <a:pt x="861" y="167"/>
                  </a:lnTo>
                  <a:lnTo>
                    <a:pt x="874" y="158"/>
                  </a:lnTo>
                  <a:lnTo>
                    <a:pt x="886" y="146"/>
                  </a:lnTo>
                  <a:lnTo>
                    <a:pt x="898" y="134"/>
                  </a:lnTo>
                  <a:lnTo>
                    <a:pt x="909" y="120"/>
                  </a:lnTo>
                  <a:lnTo>
                    <a:pt x="920" y="104"/>
                  </a:lnTo>
                  <a:lnTo>
                    <a:pt x="929" y="88"/>
                  </a:lnTo>
                  <a:lnTo>
                    <a:pt x="938" y="72"/>
                  </a:lnTo>
                  <a:lnTo>
                    <a:pt x="957" y="36"/>
                  </a:lnTo>
                  <a:lnTo>
                    <a:pt x="976" y="0"/>
                  </a:lnTo>
                  <a:lnTo>
                    <a:pt x="982" y="4"/>
                  </a:lnTo>
                  <a:lnTo>
                    <a:pt x="1000" y="16"/>
                  </a:lnTo>
                  <a:lnTo>
                    <a:pt x="1025" y="35"/>
                  </a:lnTo>
                  <a:lnTo>
                    <a:pt x="1053" y="59"/>
                  </a:lnTo>
                  <a:lnTo>
                    <a:pt x="1068" y="71"/>
                  </a:lnTo>
                  <a:lnTo>
                    <a:pt x="1082" y="86"/>
                  </a:lnTo>
                  <a:lnTo>
                    <a:pt x="1096" y="100"/>
                  </a:lnTo>
                  <a:lnTo>
                    <a:pt x="1108" y="115"/>
                  </a:lnTo>
                  <a:lnTo>
                    <a:pt x="1117" y="130"/>
                  </a:lnTo>
                  <a:lnTo>
                    <a:pt x="1125" y="146"/>
                  </a:lnTo>
                  <a:lnTo>
                    <a:pt x="1128" y="152"/>
                  </a:lnTo>
                  <a:lnTo>
                    <a:pt x="1130" y="160"/>
                  </a:lnTo>
                  <a:lnTo>
                    <a:pt x="1132" y="168"/>
                  </a:lnTo>
                  <a:lnTo>
                    <a:pt x="1132" y="175"/>
                  </a:lnTo>
                  <a:lnTo>
                    <a:pt x="1132" y="195"/>
                  </a:lnTo>
                  <a:lnTo>
                    <a:pt x="1132" y="209"/>
                  </a:lnTo>
                  <a:lnTo>
                    <a:pt x="1132" y="223"/>
                  </a:lnTo>
                  <a:lnTo>
                    <a:pt x="1132" y="235"/>
                  </a:lnTo>
                  <a:lnTo>
                    <a:pt x="1133" y="241"/>
                  </a:lnTo>
                  <a:lnTo>
                    <a:pt x="1134" y="247"/>
                  </a:lnTo>
                  <a:lnTo>
                    <a:pt x="1137" y="252"/>
                  </a:lnTo>
                  <a:lnTo>
                    <a:pt x="1141" y="256"/>
                  </a:lnTo>
                  <a:lnTo>
                    <a:pt x="1146" y="260"/>
                  </a:lnTo>
                  <a:lnTo>
                    <a:pt x="1152" y="263"/>
                  </a:lnTo>
                  <a:lnTo>
                    <a:pt x="1158" y="265"/>
                  </a:lnTo>
                  <a:lnTo>
                    <a:pt x="1165" y="267"/>
                  </a:lnTo>
                  <a:lnTo>
                    <a:pt x="1182" y="269"/>
                  </a:lnTo>
                  <a:lnTo>
                    <a:pt x="1201" y="271"/>
                  </a:lnTo>
                  <a:lnTo>
                    <a:pt x="1219" y="271"/>
                  </a:lnTo>
                  <a:lnTo>
                    <a:pt x="1239" y="271"/>
                  </a:lnTo>
                  <a:lnTo>
                    <a:pt x="1243" y="339"/>
                  </a:lnTo>
                  <a:lnTo>
                    <a:pt x="1246" y="397"/>
                  </a:lnTo>
                  <a:lnTo>
                    <a:pt x="1247" y="423"/>
                  </a:lnTo>
                  <a:lnTo>
                    <a:pt x="1247" y="447"/>
                  </a:lnTo>
                  <a:lnTo>
                    <a:pt x="1246" y="469"/>
                  </a:lnTo>
                  <a:lnTo>
                    <a:pt x="1242" y="491"/>
                  </a:lnTo>
                  <a:lnTo>
                    <a:pt x="1239" y="500"/>
                  </a:lnTo>
                  <a:lnTo>
                    <a:pt x="1237" y="509"/>
                  </a:lnTo>
                  <a:lnTo>
                    <a:pt x="1233" y="519"/>
                  </a:lnTo>
                  <a:lnTo>
                    <a:pt x="1229" y="528"/>
                  </a:lnTo>
                  <a:lnTo>
                    <a:pt x="1225" y="536"/>
                  </a:lnTo>
                  <a:lnTo>
                    <a:pt x="1218" y="544"/>
                  </a:lnTo>
                  <a:lnTo>
                    <a:pt x="1213" y="552"/>
                  </a:lnTo>
                  <a:lnTo>
                    <a:pt x="1205" y="560"/>
                  </a:lnTo>
                  <a:lnTo>
                    <a:pt x="1197" y="568"/>
                  </a:lnTo>
                  <a:lnTo>
                    <a:pt x="1189" y="575"/>
                  </a:lnTo>
                  <a:lnTo>
                    <a:pt x="1178" y="581"/>
                  </a:lnTo>
                  <a:lnTo>
                    <a:pt x="1168" y="589"/>
                  </a:lnTo>
                  <a:lnTo>
                    <a:pt x="1142" y="601"/>
                  </a:lnTo>
                  <a:lnTo>
                    <a:pt x="1114" y="615"/>
                  </a:lnTo>
                  <a:lnTo>
                    <a:pt x="1090" y="660"/>
                  </a:lnTo>
                  <a:lnTo>
                    <a:pt x="1070" y="697"/>
                  </a:lnTo>
                  <a:lnTo>
                    <a:pt x="1054" y="728"/>
                  </a:lnTo>
                  <a:lnTo>
                    <a:pt x="1042" y="755"/>
                  </a:lnTo>
                  <a:lnTo>
                    <a:pt x="1037" y="766"/>
                  </a:lnTo>
                  <a:lnTo>
                    <a:pt x="1033" y="778"/>
                  </a:lnTo>
                  <a:lnTo>
                    <a:pt x="1030" y="789"/>
                  </a:lnTo>
                  <a:lnTo>
                    <a:pt x="1028" y="801"/>
                  </a:lnTo>
                  <a:lnTo>
                    <a:pt x="1026" y="812"/>
                  </a:lnTo>
                  <a:lnTo>
                    <a:pt x="1026" y="824"/>
                  </a:lnTo>
                  <a:lnTo>
                    <a:pt x="1028" y="836"/>
                  </a:lnTo>
                  <a:lnTo>
                    <a:pt x="1029" y="849"/>
                  </a:lnTo>
                  <a:lnTo>
                    <a:pt x="1028" y="888"/>
                  </a:lnTo>
                  <a:lnTo>
                    <a:pt x="1025" y="937"/>
                  </a:lnTo>
                  <a:lnTo>
                    <a:pt x="1024" y="962"/>
                  </a:lnTo>
                  <a:lnTo>
                    <a:pt x="1024" y="990"/>
                  </a:lnTo>
                  <a:lnTo>
                    <a:pt x="1026" y="1017"/>
                  </a:lnTo>
                  <a:lnTo>
                    <a:pt x="1029" y="1042"/>
                  </a:lnTo>
                  <a:lnTo>
                    <a:pt x="1016" y="1052"/>
                  </a:lnTo>
                  <a:lnTo>
                    <a:pt x="1001" y="1061"/>
                  </a:lnTo>
                  <a:lnTo>
                    <a:pt x="994" y="1066"/>
                  </a:lnTo>
                  <a:lnTo>
                    <a:pt x="986" y="1069"/>
                  </a:lnTo>
                  <a:lnTo>
                    <a:pt x="978" y="1072"/>
                  </a:lnTo>
                  <a:lnTo>
                    <a:pt x="969" y="1072"/>
                  </a:lnTo>
                  <a:lnTo>
                    <a:pt x="962" y="1068"/>
                  </a:lnTo>
                  <a:lnTo>
                    <a:pt x="954" y="1060"/>
                  </a:lnTo>
                  <a:lnTo>
                    <a:pt x="945" y="1049"/>
                  </a:lnTo>
                  <a:lnTo>
                    <a:pt x="938" y="1042"/>
                  </a:lnTo>
                  <a:lnTo>
                    <a:pt x="909" y="1042"/>
                  </a:lnTo>
                  <a:lnTo>
                    <a:pt x="908" y="1062"/>
                  </a:lnTo>
                  <a:lnTo>
                    <a:pt x="906" y="1081"/>
                  </a:lnTo>
                  <a:lnTo>
                    <a:pt x="902" y="1097"/>
                  </a:lnTo>
                  <a:lnTo>
                    <a:pt x="897" y="1113"/>
                  </a:lnTo>
                  <a:lnTo>
                    <a:pt x="886" y="1140"/>
                  </a:lnTo>
                  <a:lnTo>
                    <a:pt x="873" y="1165"/>
                  </a:lnTo>
                  <a:lnTo>
                    <a:pt x="860" y="1189"/>
                  </a:lnTo>
                  <a:lnTo>
                    <a:pt x="848" y="1216"/>
                  </a:lnTo>
                  <a:lnTo>
                    <a:pt x="844" y="1230"/>
                  </a:lnTo>
                  <a:lnTo>
                    <a:pt x="840" y="1246"/>
                  </a:lnTo>
                  <a:lnTo>
                    <a:pt x="837" y="1264"/>
                  </a:lnTo>
                  <a:lnTo>
                    <a:pt x="837" y="1282"/>
                  </a:lnTo>
                  <a:lnTo>
                    <a:pt x="837" y="1289"/>
                  </a:lnTo>
                  <a:lnTo>
                    <a:pt x="838" y="1294"/>
                  </a:lnTo>
                  <a:lnTo>
                    <a:pt x="840" y="1298"/>
                  </a:lnTo>
                  <a:lnTo>
                    <a:pt x="842" y="1302"/>
                  </a:lnTo>
                  <a:lnTo>
                    <a:pt x="848" y="1308"/>
                  </a:lnTo>
                  <a:lnTo>
                    <a:pt x="854" y="1312"/>
                  </a:lnTo>
                  <a:lnTo>
                    <a:pt x="861" y="1316"/>
                  </a:lnTo>
                  <a:lnTo>
                    <a:pt x="868" y="1321"/>
                  </a:lnTo>
                  <a:lnTo>
                    <a:pt x="869" y="1324"/>
                  </a:lnTo>
                  <a:lnTo>
                    <a:pt x="872" y="1328"/>
                  </a:lnTo>
                  <a:lnTo>
                    <a:pt x="872" y="1332"/>
                  </a:lnTo>
                  <a:lnTo>
                    <a:pt x="873" y="1337"/>
                  </a:lnTo>
                  <a:lnTo>
                    <a:pt x="872" y="1345"/>
                  </a:lnTo>
                  <a:lnTo>
                    <a:pt x="870" y="1350"/>
                  </a:lnTo>
                  <a:lnTo>
                    <a:pt x="869" y="1355"/>
                  </a:lnTo>
                  <a:lnTo>
                    <a:pt x="866" y="1359"/>
                  </a:lnTo>
                  <a:lnTo>
                    <a:pt x="860" y="1367"/>
                  </a:lnTo>
                  <a:lnTo>
                    <a:pt x="850" y="1373"/>
                  </a:lnTo>
                  <a:lnTo>
                    <a:pt x="842" y="1378"/>
                  </a:lnTo>
                  <a:lnTo>
                    <a:pt x="834" y="1383"/>
                  </a:lnTo>
                  <a:lnTo>
                    <a:pt x="832" y="1387"/>
                  </a:lnTo>
                  <a:lnTo>
                    <a:pt x="828" y="1391"/>
                  </a:lnTo>
                  <a:lnTo>
                    <a:pt x="826" y="1397"/>
                  </a:lnTo>
                  <a:lnTo>
                    <a:pt x="825" y="1403"/>
                  </a:lnTo>
                  <a:lnTo>
                    <a:pt x="822" y="1418"/>
                  </a:lnTo>
                  <a:lnTo>
                    <a:pt x="818" y="1431"/>
                  </a:lnTo>
                  <a:lnTo>
                    <a:pt x="814" y="1443"/>
                  </a:lnTo>
                  <a:lnTo>
                    <a:pt x="809" y="1455"/>
                  </a:lnTo>
                  <a:lnTo>
                    <a:pt x="798" y="1478"/>
                  </a:lnTo>
                  <a:lnTo>
                    <a:pt x="785" y="1499"/>
                  </a:lnTo>
                  <a:lnTo>
                    <a:pt x="757" y="1538"/>
                  </a:lnTo>
                  <a:lnTo>
                    <a:pt x="728" y="1578"/>
                  </a:lnTo>
                  <a:lnTo>
                    <a:pt x="722" y="1571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6" name="Freeform 121"/>
            <p:cNvSpPr>
              <a:spLocks noChangeAspect="1"/>
            </p:cNvSpPr>
            <p:nvPr/>
          </p:nvSpPr>
          <p:spPr bwMode="auto">
            <a:xfrm>
              <a:off x="1786" y="1620"/>
              <a:ext cx="1076" cy="662"/>
            </a:xfrm>
            <a:custGeom>
              <a:avLst/>
              <a:gdLst>
                <a:gd name="T0" fmla="*/ 1446 w 2577"/>
                <a:gd name="T1" fmla="*/ 1419 h 1584"/>
                <a:gd name="T2" fmla="*/ 1531 w 2577"/>
                <a:gd name="T3" fmla="*/ 1168 h 1584"/>
                <a:gd name="T4" fmla="*/ 1639 w 2577"/>
                <a:gd name="T5" fmla="*/ 1014 h 1584"/>
                <a:gd name="T6" fmla="*/ 1720 w 2577"/>
                <a:gd name="T7" fmla="*/ 863 h 1584"/>
                <a:gd name="T8" fmla="*/ 1800 w 2577"/>
                <a:gd name="T9" fmla="*/ 875 h 1584"/>
                <a:gd name="T10" fmla="*/ 1900 w 2577"/>
                <a:gd name="T11" fmla="*/ 845 h 1584"/>
                <a:gd name="T12" fmla="*/ 2073 w 2577"/>
                <a:gd name="T13" fmla="*/ 743 h 1584"/>
                <a:gd name="T14" fmla="*/ 2344 w 2577"/>
                <a:gd name="T15" fmla="*/ 607 h 1584"/>
                <a:gd name="T16" fmla="*/ 2537 w 2577"/>
                <a:gd name="T17" fmla="*/ 490 h 1584"/>
                <a:gd name="T18" fmla="*/ 2555 w 2577"/>
                <a:gd name="T19" fmla="*/ 408 h 1584"/>
                <a:gd name="T20" fmla="*/ 2517 w 2577"/>
                <a:gd name="T21" fmla="*/ 338 h 1584"/>
                <a:gd name="T22" fmla="*/ 2568 w 2577"/>
                <a:gd name="T23" fmla="*/ 264 h 1584"/>
                <a:gd name="T24" fmla="*/ 2444 w 2577"/>
                <a:gd name="T25" fmla="*/ 281 h 1584"/>
                <a:gd name="T26" fmla="*/ 2201 w 2577"/>
                <a:gd name="T27" fmla="*/ 445 h 1584"/>
                <a:gd name="T28" fmla="*/ 1834 w 2577"/>
                <a:gd name="T29" fmla="*/ 332 h 1584"/>
                <a:gd name="T30" fmla="*/ 1380 w 2577"/>
                <a:gd name="T31" fmla="*/ 46 h 1584"/>
                <a:gd name="T32" fmla="*/ 1291 w 2577"/>
                <a:gd name="T33" fmla="*/ 0 h 1584"/>
                <a:gd name="T34" fmla="*/ 1063 w 2577"/>
                <a:gd name="T35" fmla="*/ 40 h 1584"/>
                <a:gd name="T36" fmla="*/ 878 w 2577"/>
                <a:gd name="T37" fmla="*/ 80 h 1584"/>
                <a:gd name="T38" fmla="*/ 789 w 2577"/>
                <a:gd name="T39" fmla="*/ 214 h 1584"/>
                <a:gd name="T40" fmla="*/ 827 w 2577"/>
                <a:gd name="T41" fmla="*/ 260 h 1584"/>
                <a:gd name="T42" fmla="*/ 841 w 2577"/>
                <a:gd name="T43" fmla="*/ 433 h 1584"/>
                <a:gd name="T44" fmla="*/ 785 w 2577"/>
                <a:gd name="T45" fmla="*/ 449 h 1584"/>
                <a:gd name="T46" fmla="*/ 719 w 2577"/>
                <a:gd name="T47" fmla="*/ 412 h 1584"/>
                <a:gd name="T48" fmla="*/ 686 w 2577"/>
                <a:gd name="T49" fmla="*/ 384 h 1584"/>
                <a:gd name="T50" fmla="*/ 582 w 2577"/>
                <a:gd name="T51" fmla="*/ 373 h 1584"/>
                <a:gd name="T52" fmla="*/ 393 w 2577"/>
                <a:gd name="T53" fmla="*/ 248 h 1584"/>
                <a:gd name="T54" fmla="*/ 338 w 2577"/>
                <a:gd name="T55" fmla="*/ 278 h 1584"/>
                <a:gd name="T56" fmla="*/ 380 w 2577"/>
                <a:gd name="T57" fmla="*/ 401 h 1584"/>
                <a:gd name="T58" fmla="*/ 352 w 2577"/>
                <a:gd name="T59" fmla="*/ 537 h 1584"/>
                <a:gd name="T60" fmla="*/ 357 w 2577"/>
                <a:gd name="T61" fmla="*/ 587 h 1584"/>
                <a:gd name="T62" fmla="*/ 250 w 2577"/>
                <a:gd name="T63" fmla="*/ 661 h 1584"/>
                <a:gd name="T64" fmla="*/ 234 w 2577"/>
                <a:gd name="T65" fmla="*/ 757 h 1584"/>
                <a:gd name="T66" fmla="*/ 350 w 2577"/>
                <a:gd name="T67" fmla="*/ 782 h 1584"/>
                <a:gd name="T68" fmla="*/ 417 w 2577"/>
                <a:gd name="T69" fmla="*/ 729 h 1584"/>
                <a:gd name="T70" fmla="*/ 488 w 2577"/>
                <a:gd name="T71" fmla="*/ 793 h 1584"/>
                <a:gd name="T72" fmla="*/ 361 w 2577"/>
                <a:gd name="T73" fmla="*/ 914 h 1584"/>
                <a:gd name="T74" fmla="*/ 306 w 2577"/>
                <a:gd name="T75" fmla="*/ 970 h 1584"/>
                <a:gd name="T76" fmla="*/ 308 w 2577"/>
                <a:gd name="T77" fmla="*/ 1046 h 1584"/>
                <a:gd name="T78" fmla="*/ 161 w 2577"/>
                <a:gd name="T79" fmla="*/ 1078 h 1584"/>
                <a:gd name="T80" fmla="*/ 84 w 2577"/>
                <a:gd name="T81" fmla="*/ 1155 h 1584"/>
                <a:gd name="T82" fmla="*/ 17 w 2577"/>
                <a:gd name="T83" fmla="*/ 1306 h 1584"/>
                <a:gd name="T84" fmla="*/ 17 w 2577"/>
                <a:gd name="T85" fmla="*/ 1366 h 1584"/>
                <a:gd name="T86" fmla="*/ 42 w 2577"/>
                <a:gd name="T87" fmla="*/ 1511 h 1584"/>
                <a:gd name="T88" fmla="*/ 106 w 2577"/>
                <a:gd name="T89" fmla="*/ 1511 h 1584"/>
                <a:gd name="T90" fmla="*/ 224 w 2577"/>
                <a:gd name="T91" fmla="*/ 1470 h 1584"/>
                <a:gd name="T92" fmla="*/ 313 w 2577"/>
                <a:gd name="T93" fmla="*/ 1464 h 1584"/>
                <a:gd name="T94" fmla="*/ 349 w 2577"/>
                <a:gd name="T95" fmla="*/ 1510 h 1584"/>
                <a:gd name="T96" fmla="*/ 414 w 2577"/>
                <a:gd name="T97" fmla="*/ 1474 h 1584"/>
                <a:gd name="T98" fmla="*/ 474 w 2577"/>
                <a:gd name="T99" fmla="*/ 1451 h 1584"/>
                <a:gd name="T100" fmla="*/ 464 w 2577"/>
                <a:gd name="T101" fmla="*/ 1351 h 1584"/>
                <a:gd name="T102" fmla="*/ 526 w 2577"/>
                <a:gd name="T103" fmla="*/ 1352 h 1584"/>
                <a:gd name="T104" fmla="*/ 655 w 2577"/>
                <a:gd name="T105" fmla="*/ 1388 h 1584"/>
                <a:gd name="T106" fmla="*/ 685 w 2577"/>
                <a:gd name="T107" fmla="*/ 1443 h 1584"/>
                <a:gd name="T108" fmla="*/ 771 w 2577"/>
                <a:gd name="T109" fmla="*/ 1503 h 1584"/>
                <a:gd name="T110" fmla="*/ 994 w 2577"/>
                <a:gd name="T111" fmla="*/ 1502 h 1584"/>
                <a:gd name="T112" fmla="*/ 1097 w 2577"/>
                <a:gd name="T113" fmla="*/ 1498 h 1584"/>
                <a:gd name="T114" fmla="*/ 1296 w 2577"/>
                <a:gd name="T115" fmla="*/ 1584 h 158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77"/>
                <a:gd name="T175" fmla="*/ 0 h 1584"/>
                <a:gd name="T176" fmla="*/ 2577 w 2577"/>
                <a:gd name="T177" fmla="*/ 1584 h 158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77" h="1584">
                  <a:moveTo>
                    <a:pt x="1396" y="1503"/>
                  </a:moveTo>
                  <a:lnTo>
                    <a:pt x="1398" y="1496"/>
                  </a:lnTo>
                  <a:lnTo>
                    <a:pt x="1399" y="1490"/>
                  </a:lnTo>
                  <a:lnTo>
                    <a:pt x="1400" y="1484"/>
                  </a:lnTo>
                  <a:lnTo>
                    <a:pt x="1403" y="1478"/>
                  </a:lnTo>
                  <a:lnTo>
                    <a:pt x="1411" y="1464"/>
                  </a:lnTo>
                  <a:lnTo>
                    <a:pt x="1419" y="1452"/>
                  </a:lnTo>
                  <a:lnTo>
                    <a:pt x="1428" y="1442"/>
                  </a:lnTo>
                  <a:lnTo>
                    <a:pt x="1438" y="1430"/>
                  </a:lnTo>
                  <a:lnTo>
                    <a:pt x="1446" y="1419"/>
                  </a:lnTo>
                  <a:lnTo>
                    <a:pt x="1451" y="1407"/>
                  </a:lnTo>
                  <a:lnTo>
                    <a:pt x="1463" y="1371"/>
                  </a:lnTo>
                  <a:lnTo>
                    <a:pt x="1472" y="1338"/>
                  </a:lnTo>
                  <a:lnTo>
                    <a:pt x="1479" y="1304"/>
                  </a:lnTo>
                  <a:lnTo>
                    <a:pt x="1487" y="1271"/>
                  </a:lnTo>
                  <a:lnTo>
                    <a:pt x="1496" y="1240"/>
                  </a:lnTo>
                  <a:lnTo>
                    <a:pt x="1507" y="1211"/>
                  </a:lnTo>
                  <a:lnTo>
                    <a:pt x="1514" y="1196"/>
                  </a:lnTo>
                  <a:lnTo>
                    <a:pt x="1522" y="1182"/>
                  </a:lnTo>
                  <a:lnTo>
                    <a:pt x="1531" y="1168"/>
                  </a:lnTo>
                  <a:lnTo>
                    <a:pt x="1542" y="1154"/>
                  </a:lnTo>
                  <a:lnTo>
                    <a:pt x="1563" y="1130"/>
                  </a:lnTo>
                  <a:lnTo>
                    <a:pt x="1594" y="1101"/>
                  </a:lnTo>
                  <a:lnTo>
                    <a:pt x="1608" y="1085"/>
                  </a:lnTo>
                  <a:lnTo>
                    <a:pt x="1620" y="1070"/>
                  </a:lnTo>
                  <a:lnTo>
                    <a:pt x="1624" y="1063"/>
                  </a:lnTo>
                  <a:lnTo>
                    <a:pt x="1628" y="1057"/>
                  </a:lnTo>
                  <a:lnTo>
                    <a:pt x="1631" y="1051"/>
                  </a:lnTo>
                  <a:lnTo>
                    <a:pt x="1631" y="1046"/>
                  </a:lnTo>
                  <a:lnTo>
                    <a:pt x="1639" y="1014"/>
                  </a:lnTo>
                  <a:lnTo>
                    <a:pt x="1647" y="981"/>
                  </a:lnTo>
                  <a:lnTo>
                    <a:pt x="1652" y="963"/>
                  </a:lnTo>
                  <a:lnTo>
                    <a:pt x="1658" y="947"/>
                  </a:lnTo>
                  <a:lnTo>
                    <a:pt x="1664" y="933"/>
                  </a:lnTo>
                  <a:lnTo>
                    <a:pt x="1671" y="918"/>
                  </a:lnTo>
                  <a:lnTo>
                    <a:pt x="1679" y="905"/>
                  </a:lnTo>
                  <a:lnTo>
                    <a:pt x="1687" y="891"/>
                  </a:lnTo>
                  <a:lnTo>
                    <a:pt x="1698" y="881"/>
                  </a:lnTo>
                  <a:lnTo>
                    <a:pt x="1708" y="871"/>
                  </a:lnTo>
                  <a:lnTo>
                    <a:pt x="1720" y="863"/>
                  </a:lnTo>
                  <a:lnTo>
                    <a:pt x="1734" y="858"/>
                  </a:lnTo>
                  <a:lnTo>
                    <a:pt x="1748" y="854"/>
                  </a:lnTo>
                  <a:lnTo>
                    <a:pt x="1764" y="853"/>
                  </a:lnTo>
                  <a:lnTo>
                    <a:pt x="1771" y="853"/>
                  </a:lnTo>
                  <a:lnTo>
                    <a:pt x="1775" y="853"/>
                  </a:lnTo>
                  <a:lnTo>
                    <a:pt x="1782" y="853"/>
                  </a:lnTo>
                  <a:lnTo>
                    <a:pt x="1794" y="853"/>
                  </a:lnTo>
                  <a:lnTo>
                    <a:pt x="1795" y="861"/>
                  </a:lnTo>
                  <a:lnTo>
                    <a:pt x="1798" y="870"/>
                  </a:lnTo>
                  <a:lnTo>
                    <a:pt x="1800" y="875"/>
                  </a:lnTo>
                  <a:lnTo>
                    <a:pt x="1802" y="879"/>
                  </a:lnTo>
                  <a:lnTo>
                    <a:pt x="1804" y="882"/>
                  </a:lnTo>
                  <a:lnTo>
                    <a:pt x="1806" y="883"/>
                  </a:lnTo>
                  <a:lnTo>
                    <a:pt x="1823" y="882"/>
                  </a:lnTo>
                  <a:lnTo>
                    <a:pt x="1838" y="879"/>
                  </a:lnTo>
                  <a:lnTo>
                    <a:pt x="1851" y="875"/>
                  </a:lnTo>
                  <a:lnTo>
                    <a:pt x="1864" y="869"/>
                  </a:lnTo>
                  <a:lnTo>
                    <a:pt x="1878" y="862"/>
                  </a:lnTo>
                  <a:lnTo>
                    <a:pt x="1888" y="854"/>
                  </a:lnTo>
                  <a:lnTo>
                    <a:pt x="1900" y="845"/>
                  </a:lnTo>
                  <a:lnTo>
                    <a:pt x="1912" y="835"/>
                  </a:lnTo>
                  <a:lnTo>
                    <a:pt x="1935" y="815"/>
                  </a:lnTo>
                  <a:lnTo>
                    <a:pt x="1959" y="797"/>
                  </a:lnTo>
                  <a:lnTo>
                    <a:pt x="1972" y="789"/>
                  </a:lnTo>
                  <a:lnTo>
                    <a:pt x="1986" y="781"/>
                  </a:lnTo>
                  <a:lnTo>
                    <a:pt x="2000" y="774"/>
                  </a:lnTo>
                  <a:lnTo>
                    <a:pt x="2017" y="769"/>
                  </a:lnTo>
                  <a:lnTo>
                    <a:pt x="2036" y="761"/>
                  </a:lnTo>
                  <a:lnTo>
                    <a:pt x="2056" y="751"/>
                  </a:lnTo>
                  <a:lnTo>
                    <a:pt x="2073" y="743"/>
                  </a:lnTo>
                  <a:lnTo>
                    <a:pt x="2091" y="734"/>
                  </a:lnTo>
                  <a:lnTo>
                    <a:pt x="2124" y="714"/>
                  </a:lnTo>
                  <a:lnTo>
                    <a:pt x="2157" y="694"/>
                  </a:lnTo>
                  <a:lnTo>
                    <a:pt x="2192" y="673"/>
                  </a:lnTo>
                  <a:lnTo>
                    <a:pt x="2228" y="654"/>
                  </a:lnTo>
                  <a:lnTo>
                    <a:pt x="2247" y="645"/>
                  </a:lnTo>
                  <a:lnTo>
                    <a:pt x="2268" y="635"/>
                  </a:lnTo>
                  <a:lnTo>
                    <a:pt x="2289" y="626"/>
                  </a:lnTo>
                  <a:lnTo>
                    <a:pt x="2312" y="618"/>
                  </a:lnTo>
                  <a:lnTo>
                    <a:pt x="2344" y="607"/>
                  </a:lnTo>
                  <a:lnTo>
                    <a:pt x="2381" y="593"/>
                  </a:lnTo>
                  <a:lnTo>
                    <a:pt x="2401" y="585"/>
                  </a:lnTo>
                  <a:lnTo>
                    <a:pt x="2421" y="575"/>
                  </a:lnTo>
                  <a:lnTo>
                    <a:pt x="2443" y="565"/>
                  </a:lnTo>
                  <a:lnTo>
                    <a:pt x="2463" y="554"/>
                  </a:lnTo>
                  <a:lnTo>
                    <a:pt x="2481" y="541"/>
                  </a:lnTo>
                  <a:lnTo>
                    <a:pt x="2500" y="528"/>
                  </a:lnTo>
                  <a:lnTo>
                    <a:pt x="2516" y="514"/>
                  </a:lnTo>
                  <a:lnTo>
                    <a:pt x="2531" y="498"/>
                  </a:lnTo>
                  <a:lnTo>
                    <a:pt x="2537" y="490"/>
                  </a:lnTo>
                  <a:lnTo>
                    <a:pt x="2543" y="482"/>
                  </a:lnTo>
                  <a:lnTo>
                    <a:pt x="2547" y="473"/>
                  </a:lnTo>
                  <a:lnTo>
                    <a:pt x="2552" y="464"/>
                  </a:lnTo>
                  <a:lnTo>
                    <a:pt x="2555" y="456"/>
                  </a:lnTo>
                  <a:lnTo>
                    <a:pt x="2557" y="445"/>
                  </a:lnTo>
                  <a:lnTo>
                    <a:pt x="2559" y="436"/>
                  </a:lnTo>
                  <a:lnTo>
                    <a:pt x="2559" y="426"/>
                  </a:lnTo>
                  <a:lnTo>
                    <a:pt x="2559" y="420"/>
                  </a:lnTo>
                  <a:lnTo>
                    <a:pt x="2557" y="413"/>
                  </a:lnTo>
                  <a:lnTo>
                    <a:pt x="2555" y="408"/>
                  </a:lnTo>
                  <a:lnTo>
                    <a:pt x="2552" y="401"/>
                  </a:lnTo>
                  <a:lnTo>
                    <a:pt x="2545" y="392"/>
                  </a:lnTo>
                  <a:lnTo>
                    <a:pt x="2537" y="382"/>
                  </a:lnTo>
                  <a:lnTo>
                    <a:pt x="2531" y="373"/>
                  </a:lnTo>
                  <a:lnTo>
                    <a:pt x="2524" y="365"/>
                  </a:lnTo>
                  <a:lnTo>
                    <a:pt x="2521" y="361"/>
                  </a:lnTo>
                  <a:lnTo>
                    <a:pt x="2519" y="356"/>
                  </a:lnTo>
                  <a:lnTo>
                    <a:pt x="2517" y="352"/>
                  </a:lnTo>
                  <a:lnTo>
                    <a:pt x="2517" y="348"/>
                  </a:lnTo>
                  <a:lnTo>
                    <a:pt x="2517" y="338"/>
                  </a:lnTo>
                  <a:lnTo>
                    <a:pt x="2519" y="332"/>
                  </a:lnTo>
                  <a:lnTo>
                    <a:pt x="2521" y="324"/>
                  </a:lnTo>
                  <a:lnTo>
                    <a:pt x="2524" y="318"/>
                  </a:lnTo>
                  <a:lnTo>
                    <a:pt x="2531" y="308"/>
                  </a:lnTo>
                  <a:lnTo>
                    <a:pt x="2540" y="298"/>
                  </a:lnTo>
                  <a:lnTo>
                    <a:pt x="2548" y="289"/>
                  </a:lnTo>
                  <a:lnTo>
                    <a:pt x="2557" y="280"/>
                  </a:lnTo>
                  <a:lnTo>
                    <a:pt x="2561" y="274"/>
                  </a:lnTo>
                  <a:lnTo>
                    <a:pt x="2565" y="269"/>
                  </a:lnTo>
                  <a:lnTo>
                    <a:pt x="2568" y="264"/>
                  </a:lnTo>
                  <a:lnTo>
                    <a:pt x="2571" y="257"/>
                  </a:lnTo>
                  <a:lnTo>
                    <a:pt x="2577" y="245"/>
                  </a:lnTo>
                  <a:lnTo>
                    <a:pt x="2559" y="246"/>
                  </a:lnTo>
                  <a:lnTo>
                    <a:pt x="2540" y="248"/>
                  </a:lnTo>
                  <a:lnTo>
                    <a:pt x="2523" y="250"/>
                  </a:lnTo>
                  <a:lnTo>
                    <a:pt x="2505" y="256"/>
                  </a:lnTo>
                  <a:lnTo>
                    <a:pt x="2489" y="261"/>
                  </a:lnTo>
                  <a:lnTo>
                    <a:pt x="2475" y="266"/>
                  </a:lnTo>
                  <a:lnTo>
                    <a:pt x="2459" y="273"/>
                  </a:lnTo>
                  <a:lnTo>
                    <a:pt x="2444" y="281"/>
                  </a:lnTo>
                  <a:lnTo>
                    <a:pt x="2416" y="298"/>
                  </a:lnTo>
                  <a:lnTo>
                    <a:pt x="2389" y="318"/>
                  </a:lnTo>
                  <a:lnTo>
                    <a:pt x="2363" y="338"/>
                  </a:lnTo>
                  <a:lnTo>
                    <a:pt x="2337" y="360"/>
                  </a:lnTo>
                  <a:lnTo>
                    <a:pt x="2311" y="380"/>
                  </a:lnTo>
                  <a:lnTo>
                    <a:pt x="2285" y="400"/>
                  </a:lnTo>
                  <a:lnTo>
                    <a:pt x="2259" y="417"/>
                  </a:lnTo>
                  <a:lnTo>
                    <a:pt x="2231" y="433"/>
                  </a:lnTo>
                  <a:lnTo>
                    <a:pt x="2216" y="440"/>
                  </a:lnTo>
                  <a:lnTo>
                    <a:pt x="2201" y="445"/>
                  </a:lnTo>
                  <a:lnTo>
                    <a:pt x="2187" y="450"/>
                  </a:lnTo>
                  <a:lnTo>
                    <a:pt x="2171" y="454"/>
                  </a:lnTo>
                  <a:lnTo>
                    <a:pt x="2153" y="456"/>
                  </a:lnTo>
                  <a:lnTo>
                    <a:pt x="2137" y="457"/>
                  </a:lnTo>
                  <a:lnTo>
                    <a:pt x="2120" y="457"/>
                  </a:lnTo>
                  <a:lnTo>
                    <a:pt x="2101" y="456"/>
                  </a:lnTo>
                  <a:lnTo>
                    <a:pt x="2071" y="442"/>
                  </a:lnTo>
                  <a:lnTo>
                    <a:pt x="2011" y="416"/>
                  </a:lnTo>
                  <a:lnTo>
                    <a:pt x="1928" y="377"/>
                  </a:lnTo>
                  <a:lnTo>
                    <a:pt x="1834" y="332"/>
                  </a:lnTo>
                  <a:lnTo>
                    <a:pt x="1734" y="282"/>
                  </a:lnTo>
                  <a:lnTo>
                    <a:pt x="1636" y="233"/>
                  </a:lnTo>
                  <a:lnTo>
                    <a:pt x="1550" y="188"/>
                  </a:lnTo>
                  <a:lnTo>
                    <a:pt x="1482" y="149"/>
                  </a:lnTo>
                  <a:lnTo>
                    <a:pt x="1467" y="138"/>
                  </a:lnTo>
                  <a:lnTo>
                    <a:pt x="1454" y="128"/>
                  </a:lnTo>
                  <a:lnTo>
                    <a:pt x="1440" y="114"/>
                  </a:lnTo>
                  <a:lnTo>
                    <a:pt x="1428" y="101"/>
                  </a:lnTo>
                  <a:lnTo>
                    <a:pt x="1404" y="74"/>
                  </a:lnTo>
                  <a:lnTo>
                    <a:pt x="1380" y="46"/>
                  </a:lnTo>
                  <a:lnTo>
                    <a:pt x="1370" y="34"/>
                  </a:lnTo>
                  <a:lnTo>
                    <a:pt x="1358" y="24"/>
                  </a:lnTo>
                  <a:lnTo>
                    <a:pt x="1346" y="14"/>
                  </a:lnTo>
                  <a:lnTo>
                    <a:pt x="1332" y="8"/>
                  </a:lnTo>
                  <a:lnTo>
                    <a:pt x="1326" y="5"/>
                  </a:lnTo>
                  <a:lnTo>
                    <a:pt x="1320" y="2"/>
                  </a:lnTo>
                  <a:lnTo>
                    <a:pt x="1312" y="1"/>
                  </a:lnTo>
                  <a:lnTo>
                    <a:pt x="1306" y="0"/>
                  </a:lnTo>
                  <a:lnTo>
                    <a:pt x="1299" y="0"/>
                  </a:lnTo>
                  <a:lnTo>
                    <a:pt x="1291" y="0"/>
                  </a:lnTo>
                  <a:lnTo>
                    <a:pt x="1284" y="2"/>
                  </a:lnTo>
                  <a:lnTo>
                    <a:pt x="1276" y="4"/>
                  </a:lnTo>
                  <a:lnTo>
                    <a:pt x="1259" y="10"/>
                  </a:lnTo>
                  <a:lnTo>
                    <a:pt x="1242" y="16"/>
                  </a:lnTo>
                  <a:lnTo>
                    <a:pt x="1226" y="21"/>
                  </a:lnTo>
                  <a:lnTo>
                    <a:pt x="1209" y="25"/>
                  </a:lnTo>
                  <a:lnTo>
                    <a:pt x="1174" y="32"/>
                  </a:lnTo>
                  <a:lnTo>
                    <a:pt x="1138" y="36"/>
                  </a:lnTo>
                  <a:lnTo>
                    <a:pt x="1101" y="38"/>
                  </a:lnTo>
                  <a:lnTo>
                    <a:pt x="1063" y="40"/>
                  </a:lnTo>
                  <a:lnTo>
                    <a:pt x="1023" y="40"/>
                  </a:lnTo>
                  <a:lnTo>
                    <a:pt x="982" y="40"/>
                  </a:lnTo>
                  <a:lnTo>
                    <a:pt x="961" y="40"/>
                  </a:lnTo>
                  <a:lnTo>
                    <a:pt x="943" y="37"/>
                  </a:lnTo>
                  <a:lnTo>
                    <a:pt x="926" y="33"/>
                  </a:lnTo>
                  <a:lnTo>
                    <a:pt x="909" y="28"/>
                  </a:lnTo>
                  <a:lnTo>
                    <a:pt x="903" y="42"/>
                  </a:lnTo>
                  <a:lnTo>
                    <a:pt x="895" y="56"/>
                  </a:lnTo>
                  <a:lnTo>
                    <a:pt x="887" y="68"/>
                  </a:lnTo>
                  <a:lnTo>
                    <a:pt x="878" y="80"/>
                  </a:lnTo>
                  <a:lnTo>
                    <a:pt x="858" y="101"/>
                  </a:lnTo>
                  <a:lnTo>
                    <a:pt x="838" y="121"/>
                  </a:lnTo>
                  <a:lnTo>
                    <a:pt x="827" y="132"/>
                  </a:lnTo>
                  <a:lnTo>
                    <a:pt x="819" y="142"/>
                  </a:lnTo>
                  <a:lnTo>
                    <a:pt x="810" y="153"/>
                  </a:lnTo>
                  <a:lnTo>
                    <a:pt x="803" y="164"/>
                  </a:lnTo>
                  <a:lnTo>
                    <a:pt x="797" y="176"/>
                  </a:lnTo>
                  <a:lnTo>
                    <a:pt x="793" y="188"/>
                  </a:lnTo>
                  <a:lnTo>
                    <a:pt x="790" y="201"/>
                  </a:lnTo>
                  <a:lnTo>
                    <a:pt x="789" y="214"/>
                  </a:lnTo>
                  <a:lnTo>
                    <a:pt x="789" y="224"/>
                  </a:lnTo>
                  <a:lnTo>
                    <a:pt x="790" y="230"/>
                  </a:lnTo>
                  <a:lnTo>
                    <a:pt x="791" y="236"/>
                  </a:lnTo>
                  <a:lnTo>
                    <a:pt x="794" y="240"/>
                  </a:lnTo>
                  <a:lnTo>
                    <a:pt x="801" y="245"/>
                  </a:lnTo>
                  <a:lnTo>
                    <a:pt x="807" y="249"/>
                  </a:lnTo>
                  <a:lnTo>
                    <a:pt x="815" y="252"/>
                  </a:lnTo>
                  <a:lnTo>
                    <a:pt x="822" y="254"/>
                  </a:lnTo>
                  <a:lnTo>
                    <a:pt x="825" y="257"/>
                  </a:lnTo>
                  <a:lnTo>
                    <a:pt x="827" y="260"/>
                  </a:lnTo>
                  <a:lnTo>
                    <a:pt x="829" y="264"/>
                  </a:lnTo>
                  <a:lnTo>
                    <a:pt x="831" y="269"/>
                  </a:lnTo>
                  <a:lnTo>
                    <a:pt x="837" y="289"/>
                  </a:lnTo>
                  <a:lnTo>
                    <a:pt x="841" y="309"/>
                  </a:lnTo>
                  <a:lnTo>
                    <a:pt x="842" y="328"/>
                  </a:lnTo>
                  <a:lnTo>
                    <a:pt x="843" y="346"/>
                  </a:lnTo>
                  <a:lnTo>
                    <a:pt x="843" y="381"/>
                  </a:lnTo>
                  <a:lnTo>
                    <a:pt x="843" y="414"/>
                  </a:lnTo>
                  <a:lnTo>
                    <a:pt x="842" y="424"/>
                  </a:lnTo>
                  <a:lnTo>
                    <a:pt x="841" y="433"/>
                  </a:lnTo>
                  <a:lnTo>
                    <a:pt x="838" y="440"/>
                  </a:lnTo>
                  <a:lnTo>
                    <a:pt x="834" y="446"/>
                  </a:lnTo>
                  <a:lnTo>
                    <a:pt x="830" y="450"/>
                  </a:lnTo>
                  <a:lnTo>
                    <a:pt x="825" y="453"/>
                  </a:lnTo>
                  <a:lnTo>
                    <a:pt x="819" y="456"/>
                  </a:lnTo>
                  <a:lnTo>
                    <a:pt x="813" y="456"/>
                  </a:lnTo>
                  <a:lnTo>
                    <a:pt x="805" y="456"/>
                  </a:lnTo>
                  <a:lnTo>
                    <a:pt x="797" y="454"/>
                  </a:lnTo>
                  <a:lnTo>
                    <a:pt x="790" y="452"/>
                  </a:lnTo>
                  <a:lnTo>
                    <a:pt x="785" y="449"/>
                  </a:lnTo>
                  <a:lnTo>
                    <a:pt x="779" y="445"/>
                  </a:lnTo>
                  <a:lnTo>
                    <a:pt x="775" y="441"/>
                  </a:lnTo>
                  <a:lnTo>
                    <a:pt x="771" y="437"/>
                  </a:lnTo>
                  <a:lnTo>
                    <a:pt x="767" y="432"/>
                  </a:lnTo>
                  <a:lnTo>
                    <a:pt x="755" y="410"/>
                  </a:lnTo>
                  <a:lnTo>
                    <a:pt x="741" y="389"/>
                  </a:lnTo>
                  <a:lnTo>
                    <a:pt x="735" y="398"/>
                  </a:lnTo>
                  <a:lnTo>
                    <a:pt x="727" y="406"/>
                  </a:lnTo>
                  <a:lnTo>
                    <a:pt x="723" y="409"/>
                  </a:lnTo>
                  <a:lnTo>
                    <a:pt x="719" y="412"/>
                  </a:lnTo>
                  <a:lnTo>
                    <a:pt x="715" y="413"/>
                  </a:lnTo>
                  <a:lnTo>
                    <a:pt x="710" y="414"/>
                  </a:lnTo>
                  <a:lnTo>
                    <a:pt x="706" y="413"/>
                  </a:lnTo>
                  <a:lnTo>
                    <a:pt x="702" y="410"/>
                  </a:lnTo>
                  <a:lnTo>
                    <a:pt x="698" y="408"/>
                  </a:lnTo>
                  <a:lnTo>
                    <a:pt x="694" y="404"/>
                  </a:lnTo>
                  <a:lnTo>
                    <a:pt x="690" y="398"/>
                  </a:lnTo>
                  <a:lnTo>
                    <a:pt x="689" y="393"/>
                  </a:lnTo>
                  <a:lnTo>
                    <a:pt x="687" y="389"/>
                  </a:lnTo>
                  <a:lnTo>
                    <a:pt x="686" y="384"/>
                  </a:lnTo>
                  <a:lnTo>
                    <a:pt x="666" y="384"/>
                  </a:lnTo>
                  <a:lnTo>
                    <a:pt x="651" y="384"/>
                  </a:lnTo>
                  <a:lnTo>
                    <a:pt x="639" y="384"/>
                  </a:lnTo>
                  <a:lnTo>
                    <a:pt x="626" y="384"/>
                  </a:lnTo>
                  <a:lnTo>
                    <a:pt x="615" y="384"/>
                  </a:lnTo>
                  <a:lnTo>
                    <a:pt x="606" y="382"/>
                  </a:lnTo>
                  <a:lnTo>
                    <a:pt x="599" y="381"/>
                  </a:lnTo>
                  <a:lnTo>
                    <a:pt x="593" y="378"/>
                  </a:lnTo>
                  <a:lnTo>
                    <a:pt x="587" y="376"/>
                  </a:lnTo>
                  <a:lnTo>
                    <a:pt x="582" y="373"/>
                  </a:lnTo>
                  <a:lnTo>
                    <a:pt x="579" y="369"/>
                  </a:lnTo>
                  <a:lnTo>
                    <a:pt x="575" y="365"/>
                  </a:lnTo>
                  <a:lnTo>
                    <a:pt x="565" y="345"/>
                  </a:lnTo>
                  <a:lnTo>
                    <a:pt x="547" y="324"/>
                  </a:lnTo>
                  <a:lnTo>
                    <a:pt x="521" y="306"/>
                  </a:lnTo>
                  <a:lnTo>
                    <a:pt x="495" y="292"/>
                  </a:lnTo>
                  <a:lnTo>
                    <a:pt x="470" y="280"/>
                  </a:lnTo>
                  <a:lnTo>
                    <a:pt x="445" y="269"/>
                  </a:lnTo>
                  <a:lnTo>
                    <a:pt x="420" y="258"/>
                  </a:lnTo>
                  <a:lnTo>
                    <a:pt x="393" y="248"/>
                  </a:lnTo>
                  <a:lnTo>
                    <a:pt x="366" y="238"/>
                  </a:lnTo>
                  <a:lnTo>
                    <a:pt x="337" y="226"/>
                  </a:lnTo>
                  <a:lnTo>
                    <a:pt x="333" y="233"/>
                  </a:lnTo>
                  <a:lnTo>
                    <a:pt x="332" y="237"/>
                  </a:lnTo>
                  <a:lnTo>
                    <a:pt x="332" y="240"/>
                  </a:lnTo>
                  <a:lnTo>
                    <a:pt x="333" y="242"/>
                  </a:lnTo>
                  <a:lnTo>
                    <a:pt x="336" y="250"/>
                  </a:lnTo>
                  <a:lnTo>
                    <a:pt x="337" y="264"/>
                  </a:lnTo>
                  <a:lnTo>
                    <a:pt x="337" y="270"/>
                  </a:lnTo>
                  <a:lnTo>
                    <a:pt x="338" y="278"/>
                  </a:lnTo>
                  <a:lnTo>
                    <a:pt x="341" y="286"/>
                  </a:lnTo>
                  <a:lnTo>
                    <a:pt x="344" y="293"/>
                  </a:lnTo>
                  <a:lnTo>
                    <a:pt x="350" y="308"/>
                  </a:lnTo>
                  <a:lnTo>
                    <a:pt x="358" y="324"/>
                  </a:lnTo>
                  <a:lnTo>
                    <a:pt x="366" y="340"/>
                  </a:lnTo>
                  <a:lnTo>
                    <a:pt x="373" y="358"/>
                  </a:lnTo>
                  <a:lnTo>
                    <a:pt x="376" y="368"/>
                  </a:lnTo>
                  <a:lnTo>
                    <a:pt x="377" y="378"/>
                  </a:lnTo>
                  <a:lnTo>
                    <a:pt x="378" y="389"/>
                  </a:lnTo>
                  <a:lnTo>
                    <a:pt x="380" y="401"/>
                  </a:lnTo>
                  <a:lnTo>
                    <a:pt x="378" y="421"/>
                  </a:lnTo>
                  <a:lnTo>
                    <a:pt x="374" y="437"/>
                  </a:lnTo>
                  <a:lnTo>
                    <a:pt x="370" y="450"/>
                  </a:lnTo>
                  <a:lnTo>
                    <a:pt x="364" y="464"/>
                  </a:lnTo>
                  <a:lnTo>
                    <a:pt x="358" y="477"/>
                  </a:lnTo>
                  <a:lnTo>
                    <a:pt x="354" y="490"/>
                  </a:lnTo>
                  <a:lnTo>
                    <a:pt x="350" y="505"/>
                  </a:lnTo>
                  <a:lnTo>
                    <a:pt x="349" y="522"/>
                  </a:lnTo>
                  <a:lnTo>
                    <a:pt x="350" y="530"/>
                  </a:lnTo>
                  <a:lnTo>
                    <a:pt x="352" y="537"/>
                  </a:lnTo>
                  <a:lnTo>
                    <a:pt x="354" y="543"/>
                  </a:lnTo>
                  <a:lnTo>
                    <a:pt x="358" y="549"/>
                  </a:lnTo>
                  <a:lnTo>
                    <a:pt x="361" y="553"/>
                  </a:lnTo>
                  <a:lnTo>
                    <a:pt x="365" y="558"/>
                  </a:lnTo>
                  <a:lnTo>
                    <a:pt x="366" y="563"/>
                  </a:lnTo>
                  <a:lnTo>
                    <a:pt x="368" y="570"/>
                  </a:lnTo>
                  <a:lnTo>
                    <a:pt x="366" y="575"/>
                  </a:lnTo>
                  <a:lnTo>
                    <a:pt x="365" y="579"/>
                  </a:lnTo>
                  <a:lnTo>
                    <a:pt x="361" y="585"/>
                  </a:lnTo>
                  <a:lnTo>
                    <a:pt x="357" y="587"/>
                  </a:lnTo>
                  <a:lnTo>
                    <a:pt x="348" y="593"/>
                  </a:lnTo>
                  <a:lnTo>
                    <a:pt x="336" y="597"/>
                  </a:lnTo>
                  <a:lnTo>
                    <a:pt x="312" y="602"/>
                  </a:lnTo>
                  <a:lnTo>
                    <a:pt x="294" y="606"/>
                  </a:lnTo>
                  <a:lnTo>
                    <a:pt x="290" y="609"/>
                  </a:lnTo>
                  <a:lnTo>
                    <a:pt x="285" y="614"/>
                  </a:lnTo>
                  <a:lnTo>
                    <a:pt x="280" y="619"/>
                  </a:lnTo>
                  <a:lnTo>
                    <a:pt x="273" y="626"/>
                  </a:lnTo>
                  <a:lnTo>
                    <a:pt x="261" y="642"/>
                  </a:lnTo>
                  <a:lnTo>
                    <a:pt x="250" y="661"/>
                  </a:lnTo>
                  <a:lnTo>
                    <a:pt x="240" y="682"/>
                  </a:lnTo>
                  <a:lnTo>
                    <a:pt x="230" y="702"/>
                  </a:lnTo>
                  <a:lnTo>
                    <a:pt x="228" y="711"/>
                  </a:lnTo>
                  <a:lnTo>
                    <a:pt x="225" y="722"/>
                  </a:lnTo>
                  <a:lnTo>
                    <a:pt x="224" y="730"/>
                  </a:lnTo>
                  <a:lnTo>
                    <a:pt x="222" y="739"/>
                  </a:lnTo>
                  <a:lnTo>
                    <a:pt x="224" y="743"/>
                  </a:lnTo>
                  <a:lnTo>
                    <a:pt x="226" y="747"/>
                  </a:lnTo>
                  <a:lnTo>
                    <a:pt x="229" y="753"/>
                  </a:lnTo>
                  <a:lnTo>
                    <a:pt x="234" y="757"/>
                  </a:lnTo>
                  <a:lnTo>
                    <a:pt x="248" y="766"/>
                  </a:lnTo>
                  <a:lnTo>
                    <a:pt x="264" y="775"/>
                  </a:lnTo>
                  <a:lnTo>
                    <a:pt x="281" y="782"/>
                  </a:lnTo>
                  <a:lnTo>
                    <a:pt x="298" y="787"/>
                  </a:lnTo>
                  <a:lnTo>
                    <a:pt x="316" y="791"/>
                  </a:lnTo>
                  <a:lnTo>
                    <a:pt x="332" y="793"/>
                  </a:lnTo>
                  <a:lnTo>
                    <a:pt x="337" y="793"/>
                  </a:lnTo>
                  <a:lnTo>
                    <a:pt x="341" y="790"/>
                  </a:lnTo>
                  <a:lnTo>
                    <a:pt x="346" y="787"/>
                  </a:lnTo>
                  <a:lnTo>
                    <a:pt x="350" y="782"/>
                  </a:lnTo>
                  <a:lnTo>
                    <a:pt x="358" y="771"/>
                  </a:lnTo>
                  <a:lnTo>
                    <a:pt x="365" y="759"/>
                  </a:lnTo>
                  <a:lnTo>
                    <a:pt x="373" y="747"/>
                  </a:lnTo>
                  <a:lnTo>
                    <a:pt x="381" y="737"/>
                  </a:lnTo>
                  <a:lnTo>
                    <a:pt x="386" y="733"/>
                  </a:lnTo>
                  <a:lnTo>
                    <a:pt x="392" y="730"/>
                  </a:lnTo>
                  <a:lnTo>
                    <a:pt x="397" y="727"/>
                  </a:lnTo>
                  <a:lnTo>
                    <a:pt x="404" y="726"/>
                  </a:lnTo>
                  <a:lnTo>
                    <a:pt x="410" y="727"/>
                  </a:lnTo>
                  <a:lnTo>
                    <a:pt x="417" y="729"/>
                  </a:lnTo>
                  <a:lnTo>
                    <a:pt x="425" y="731"/>
                  </a:lnTo>
                  <a:lnTo>
                    <a:pt x="432" y="734"/>
                  </a:lnTo>
                  <a:lnTo>
                    <a:pt x="446" y="741"/>
                  </a:lnTo>
                  <a:lnTo>
                    <a:pt x="460" y="751"/>
                  </a:lnTo>
                  <a:lnTo>
                    <a:pt x="470" y="762"/>
                  </a:lnTo>
                  <a:lnTo>
                    <a:pt x="480" y="773"/>
                  </a:lnTo>
                  <a:lnTo>
                    <a:pt x="484" y="778"/>
                  </a:lnTo>
                  <a:lnTo>
                    <a:pt x="485" y="783"/>
                  </a:lnTo>
                  <a:lnTo>
                    <a:pt x="488" y="789"/>
                  </a:lnTo>
                  <a:lnTo>
                    <a:pt x="488" y="793"/>
                  </a:lnTo>
                  <a:lnTo>
                    <a:pt x="486" y="798"/>
                  </a:lnTo>
                  <a:lnTo>
                    <a:pt x="484" y="803"/>
                  </a:lnTo>
                  <a:lnTo>
                    <a:pt x="478" y="810"/>
                  </a:lnTo>
                  <a:lnTo>
                    <a:pt x="472" y="818"/>
                  </a:lnTo>
                  <a:lnTo>
                    <a:pt x="454" y="834"/>
                  </a:lnTo>
                  <a:lnTo>
                    <a:pt x="433" y="851"/>
                  </a:lnTo>
                  <a:lnTo>
                    <a:pt x="412" y="869"/>
                  </a:lnTo>
                  <a:lnTo>
                    <a:pt x="392" y="885"/>
                  </a:lnTo>
                  <a:lnTo>
                    <a:pt x="373" y="901"/>
                  </a:lnTo>
                  <a:lnTo>
                    <a:pt x="361" y="914"/>
                  </a:lnTo>
                  <a:lnTo>
                    <a:pt x="356" y="919"/>
                  </a:lnTo>
                  <a:lnTo>
                    <a:pt x="349" y="925"/>
                  </a:lnTo>
                  <a:lnTo>
                    <a:pt x="342" y="930"/>
                  </a:lnTo>
                  <a:lnTo>
                    <a:pt x="334" y="934"/>
                  </a:lnTo>
                  <a:lnTo>
                    <a:pt x="318" y="942"/>
                  </a:lnTo>
                  <a:lnTo>
                    <a:pt x="308" y="950"/>
                  </a:lnTo>
                  <a:lnTo>
                    <a:pt x="305" y="954"/>
                  </a:lnTo>
                  <a:lnTo>
                    <a:pt x="304" y="958"/>
                  </a:lnTo>
                  <a:lnTo>
                    <a:pt x="305" y="963"/>
                  </a:lnTo>
                  <a:lnTo>
                    <a:pt x="306" y="970"/>
                  </a:lnTo>
                  <a:lnTo>
                    <a:pt x="313" y="983"/>
                  </a:lnTo>
                  <a:lnTo>
                    <a:pt x="321" y="998"/>
                  </a:lnTo>
                  <a:lnTo>
                    <a:pt x="324" y="1005"/>
                  </a:lnTo>
                  <a:lnTo>
                    <a:pt x="326" y="1013"/>
                  </a:lnTo>
                  <a:lnTo>
                    <a:pt x="328" y="1019"/>
                  </a:lnTo>
                  <a:lnTo>
                    <a:pt x="328" y="1026"/>
                  </a:lnTo>
                  <a:lnTo>
                    <a:pt x="325" y="1031"/>
                  </a:lnTo>
                  <a:lnTo>
                    <a:pt x="322" y="1037"/>
                  </a:lnTo>
                  <a:lnTo>
                    <a:pt x="316" y="1042"/>
                  </a:lnTo>
                  <a:lnTo>
                    <a:pt x="308" y="1046"/>
                  </a:lnTo>
                  <a:lnTo>
                    <a:pt x="293" y="1053"/>
                  </a:lnTo>
                  <a:lnTo>
                    <a:pt x="277" y="1058"/>
                  </a:lnTo>
                  <a:lnTo>
                    <a:pt x="261" y="1063"/>
                  </a:lnTo>
                  <a:lnTo>
                    <a:pt x="244" y="1067"/>
                  </a:lnTo>
                  <a:lnTo>
                    <a:pt x="226" y="1071"/>
                  </a:lnTo>
                  <a:lnTo>
                    <a:pt x="210" y="1074"/>
                  </a:lnTo>
                  <a:lnTo>
                    <a:pt x="194" y="1075"/>
                  </a:lnTo>
                  <a:lnTo>
                    <a:pt x="181" y="1077"/>
                  </a:lnTo>
                  <a:lnTo>
                    <a:pt x="170" y="1077"/>
                  </a:lnTo>
                  <a:lnTo>
                    <a:pt x="161" y="1078"/>
                  </a:lnTo>
                  <a:lnTo>
                    <a:pt x="153" y="1079"/>
                  </a:lnTo>
                  <a:lnTo>
                    <a:pt x="145" y="1082"/>
                  </a:lnTo>
                  <a:lnTo>
                    <a:pt x="137" y="1086"/>
                  </a:lnTo>
                  <a:lnTo>
                    <a:pt x="130" y="1090"/>
                  </a:lnTo>
                  <a:lnTo>
                    <a:pt x="124" y="1094"/>
                  </a:lnTo>
                  <a:lnTo>
                    <a:pt x="118" y="1099"/>
                  </a:lnTo>
                  <a:lnTo>
                    <a:pt x="108" y="1111"/>
                  </a:lnTo>
                  <a:lnTo>
                    <a:pt x="98" y="1124"/>
                  </a:lnTo>
                  <a:lnTo>
                    <a:pt x="90" y="1139"/>
                  </a:lnTo>
                  <a:lnTo>
                    <a:pt x="84" y="1155"/>
                  </a:lnTo>
                  <a:lnTo>
                    <a:pt x="73" y="1190"/>
                  </a:lnTo>
                  <a:lnTo>
                    <a:pt x="64" y="1223"/>
                  </a:lnTo>
                  <a:lnTo>
                    <a:pt x="58" y="1239"/>
                  </a:lnTo>
                  <a:lnTo>
                    <a:pt x="54" y="1255"/>
                  </a:lnTo>
                  <a:lnTo>
                    <a:pt x="48" y="1268"/>
                  </a:lnTo>
                  <a:lnTo>
                    <a:pt x="42" y="1280"/>
                  </a:lnTo>
                  <a:lnTo>
                    <a:pt x="37" y="1288"/>
                  </a:lnTo>
                  <a:lnTo>
                    <a:pt x="30" y="1295"/>
                  </a:lnTo>
                  <a:lnTo>
                    <a:pt x="24" y="1300"/>
                  </a:lnTo>
                  <a:lnTo>
                    <a:pt x="17" y="1306"/>
                  </a:lnTo>
                  <a:lnTo>
                    <a:pt x="10" y="1312"/>
                  </a:lnTo>
                  <a:lnTo>
                    <a:pt x="5" y="1319"/>
                  </a:lnTo>
                  <a:lnTo>
                    <a:pt x="2" y="1324"/>
                  </a:lnTo>
                  <a:lnTo>
                    <a:pt x="1" y="1328"/>
                  </a:lnTo>
                  <a:lnTo>
                    <a:pt x="0" y="1335"/>
                  </a:lnTo>
                  <a:lnTo>
                    <a:pt x="0" y="1340"/>
                  </a:lnTo>
                  <a:lnTo>
                    <a:pt x="1" y="1348"/>
                  </a:lnTo>
                  <a:lnTo>
                    <a:pt x="5" y="1356"/>
                  </a:lnTo>
                  <a:lnTo>
                    <a:pt x="10" y="1362"/>
                  </a:lnTo>
                  <a:lnTo>
                    <a:pt x="17" y="1366"/>
                  </a:lnTo>
                  <a:lnTo>
                    <a:pt x="30" y="1372"/>
                  </a:lnTo>
                  <a:lnTo>
                    <a:pt x="42" y="1376"/>
                  </a:lnTo>
                  <a:lnTo>
                    <a:pt x="12" y="1450"/>
                  </a:lnTo>
                  <a:lnTo>
                    <a:pt x="17" y="1454"/>
                  </a:lnTo>
                  <a:lnTo>
                    <a:pt x="21" y="1458"/>
                  </a:lnTo>
                  <a:lnTo>
                    <a:pt x="25" y="1464"/>
                  </a:lnTo>
                  <a:lnTo>
                    <a:pt x="28" y="1470"/>
                  </a:lnTo>
                  <a:lnTo>
                    <a:pt x="33" y="1484"/>
                  </a:lnTo>
                  <a:lnTo>
                    <a:pt x="37" y="1498"/>
                  </a:lnTo>
                  <a:lnTo>
                    <a:pt x="42" y="1511"/>
                  </a:lnTo>
                  <a:lnTo>
                    <a:pt x="49" y="1523"/>
                  </a:lnTo>
                  <a:lnTo>
                    <a:pt x="53" y="1527"/>
                  </a:lnTo>
                  <a:lnTo>
                    <a:pt x="58" y="1531"/>
                  </a:lnTo>
                  <a:lnTo>
                    <a:pt x="65" y="1532"/>
                  </a:lnTo>
                  <a:lnTo>
                    <a:pt x="72" y="1534"/>
                  </a:lnTo>
                  <a:lnTo>
                    <a:pt x="78" y="1532"/>
                  </a:lnTo>
                  <a:lnTo>
                    <a:pt x="85" y="1531"/>
                  </a:lnTo>
                  <a:lnTo>
                    <a:pt x="90" y="1527"/>
                  </a:lnTo>
                  <a:lnTo>
                    <a:pt x="96" y="1522"/>
                  </a:lnTo>
                  <a:lnTo>
                    <a:pt x="106" y="1511"/>
                  </a:lnTo>
                  <a:lnTo>
                    <a:pt x="117" y="1498"/>
                  </a:lnTo>
                  <a:lnTo>
                    <a:pt x="129" y="1484"/>
                  </a:lnTo>
                  <a:lnTo>
                    <a:pt x="144" y="1472"/>
                  </a:lnTo>
                  <a:lnTo>
                    <a:pt x="152" y="1468"/>
                  </a:lnTo>
                  <a:lnTo>
                    <a:pt x="160" y="1464"/>
                  </a:lnTo>
                  <a:lnTo>
                    <a:pt x="170" y="1462"/>
                  </a:lnTo>
                  <a:lnTo>
                    <a:pt x="181" y="1462"/>
                  </a:lnTo>
                  <a:lnTo>
                    <a:pt x="198" y="1463"/>
                  </a:lnTo>
                  <a:lnTo>
                    <a:pt x="214" y="1467"/>
                  </a:lnTo>
                  <a:lnTo>
                    <a:pt x="224" y="1470"/>
                  </a:lnTo>
                  <a:lnTo>
                    <a:pt x="232" y="1471"/>
                  </a:lnTo>
                  <a:lnTo>
                    <a:pt x="242" y="1472"/>
                  </a:lnTo>
                  <a:lnTo>
                    <a:pt x="253" y="1474"/>
                  </a:lnTo>
                  <a:lnTo>
                    <a:pt x="264" y="1472"/>
                  </a:lnTo>
                  <a:lnTo>
                    <a:pt x="272" y="1471"/>
                  </a:lnTo>
                  <a:lnTo>
                    <a:pt x="278" y="1470"/>
                  </a:lnTo>
                  <a:lnTo>
                    <a:pt x="285" y="1467"/>
                  </a:lnTo>
                  <a:lnTo>
                    <a:pt x="298" y="1460"/>
                  </a:lnTo>
                  <a:lnTo>
                    <a:pt x="313" y="1455"/>
                  </a:lnTo>
                  <a:lnTo>
                    <a:pt x="313" y="1464"/>
                  </a:lnTo>
                  <a:lnTo>
                    <a:pt x="314" y="1474"/>
                  </a:lnTo>
                  <a:lnTo>
                    <a:pt x="316" y="1483"/>
                  </a:lnTo>
                  <a:lnTo>
                    <a:pt x="320" y="1491"/>
                  </a:lnTo>
                  <a:lnTo>
                    <a:pt x="324" y="1499"/>
                  </a:lnTo>
                  <a:lnTo>
                    <a:pt x="328" y="1504"/>
                  </a:lnTo>
                  <a:lnTo>
                    <a:pt x="332" y="1507"/>
                  </a:lnTo>
                  <a:lnTo>
                    <a:pt x="334" y="1508"/>
                  </a:lnTo>
                  <a:lnTo>
                    <a:pt x="338" y="1510"/>
                  </a:lnTo>
                  <a:lnTo>
                    <a:pt x="344" y="1510"/>
                  </a:lnTo>
                  <a:lnTo>
                    <a:pt x="349" y="1510"/>
                  </a:lnTo>
                  <a:lnTo>
                    <a:pt x="354" y="1508"/>
                  </a:lnTo>
                  <a:lnTo>
                    <a:pt x="358" y="1506"/>
                  </a:lnTo>
                  <a:lnTo>
                    <a:pt x="362" y="1504"/>
                  </a:lnTo>
                  <a:lnTo>
                    <a:pt x="372" y="1498"/>
                  </a:lnTo>
                  <a:lnTo>
                    <a:pt x="380" y="1491"/>
                  </a:lnTo>
                  <a:lnTo>
                    <a:pt x="389" y="1484"/>
                  </a:lnTo>
                  <a:lnTo>
                    <a:pt x="398" y="1479"/>
                  </a:lnTo>
                  <a:lnTo>
                    <a:pt x="404" y="1476"/>
                  </a:lnTo>
                  <a:lnTo>
                    <a:pt x="409" y="1475"/>
                  </a:lnTo>
                  <a:lnTo>
                    <a:pt x="414" y="1474"/>
                  </a:lnTo>
                  <a:lnTo>
                    <a:pt x="421" y="1474"/>
                  </a:lnTo>
                  <a:lnTo>
                    <a:pt x="430" y="1474"/>
                  </a:lnTo>
                  <a:lnTo>
                    <a:pt x="440" y="1474"/>
                  </a:lnTo>
                  <a:lnTo>
                    <a:pt x="445" y="1472"/>
                  </a:lnTo>
                  <a:lnTo>
                    <a:pt x="450" y="1472"/>
                  </a:lnTo>
                  <a:lnTo>
                    <a:pt x="456" y="1470"/>
                  </a:lnTo>
                  <a:lnTo>
                    <a:pt x="462" y="1467"/>
                  </a:lnTo>
                  <a:lnTo>
                    <a:pt x="468" y="1463"/>
                  </a:lnTo>
                  <a:lnTo>
                    <a:pt x="472" y="1458"/>
                  </a:lnTo>
                  <a:lnTo>
                    <a:pt x="474" y="1451"/>
                  </a:lnTo>
                  <a:lnTo>
                    <a:pt x="476" y="1443"/>
                  </a:lnTo>
                  <a:lnTo>
                    <a:pt x="476" y="1428"/>
                  </a:lnTo>
                  <a:lnTo>
                    <a:pt x="474" y="1416"/>
                  </a:lnTo>
                  <a:lnTo>
                    <a:pt x="472" y="1406"/>
                  </a:lnTo>
                  <a:lnTo>
                    <a:pt x="469" y="1396"/>
                  </a:lnTo>
                  <a:lnTo>
                    <a:pt x="468" y="1386"/>
                  </a:lnTo>
                  <a:lnTo>
                    <a:pt x="465" y="1376"/>
                  </a:lnTo>
                  <a:lnTo>
                    <a:pt x="464" y="1366"/>
                  </a:lnTo>
                  <a:lnTo>
                    <a:pt x="464" y="1352"/>
                  </a:lnTo>
                  <a:lnTo>
                    <a:pt x="464" y="1351"/>
                  </a:lnTo>
                  <a:lnTo>
                    <a:pt x="465" y="1350"/>
                  </a:lnTo>
                  <a:lnTo>
                    <a:pt x="466" y="1348"/>
                  </a:lnTo>
                  <a:lnTo>
                    <a:pt x="469" y="1348"/>
                  </a:lnTo>
                  <a:lnTo>
                    <a:pt x="474" y="1347"/>
                  </a:lnTo>
                  <a:lnTo>
                    <a:pt x="480" y="1348"/>
                  </a:lnTo>
                  <a:lnTo>
                    <a:pt x="494" y="1351"/>
                  </a:lnTo>
                  <a:lnTo>
                    <a:pt x="506" y="1352"/>
                  </a:lnTo>
                  <a:lnTo>
                    <a:pt x="515" y="1352"/>
                  </a:lnTo>
                  <a:lnTo>
                    <a:pt x="521" y="1352"/>
                  </a:lnTo>
                  <a:lnTo>
                    <a:pt x="526" y="1352"/>
                  </a:lnTo>
                  <a:lnTo>
                    <a:pt x="535" y="1352"/>
                  </a:lnTo>
                  <a:lnTo>
                    <a:pt x="575" y="1350"/>
                  </a:lnTo>
                  <a:lnTo>
                    <a:pt x="614" y="1350"/>
                  </a:lnTo>
                  <a:lnTo>
                    <a:pt x="622" y="1351"/>
                  </a:lnTo>
                  <a:lnTo>
                    <a:pt x="630" y="1354"/>
                  </a:lnTo>
                  <a:lnTo>
                    <a:pt x="638" y="1358"/>
                  </a:lnTo>
                  <a:lnTo>
                    <a:pt x="645" y="1363"/>
                  </a:lnTo>
                  <a:lnTo>
                    <a:pt x="649" y="1370"/>
                  </a:lnTo>
                  <a:lnTo>
                    <a:pt x="653" y="1378"/>
                  </a:lnTo>
                  <a:lnTo>
                    <a:pt x="655" y="1388"/>
                  </a:lnTo>
                  <a:lnTo>
                    <a:pt x="657" y="1402"/>
                  </a:lnTo>
                  <a:lnTo>
                    <a:pt x="657" y="1412"/>
                  </a:lnTo>
                  <a:lnTo>
                    <a:pt x="658" y="1427"/>
                  </a:lnTo>
                  <a:lnTo>
                    <a:pt x="659" y="1434"/>
                  </a:lnTo>
                  <a:lnTo>
                    <a:pt x="661" y="1438"/>
                  </a:lnTo>
                  <a:lnTo>
                    <a:pt x="665" y="1442"/>
                  </a:lnTo>
                  <a:lnTo>
                    <a:pt x="669" y="1443"/>
                  </a:lnTo>
                  <a:lnTo>
                    <a:pt x="679" y="1443"/>
                  </a:lnTo>
                  <a:lnTo>
                    <a:pt x="682" y="1443"/>
                  </a:lnTo>
                  <a:lnTo>
                    <a:pt x="685" y="1443"/>
                  </a:lnTo>
                  <a:lnTo>
                    <a:pt x="693" y="1443"/>
                  </a:lnTo>
                  <a:lnTo>
                    <a:pt x="699" y="1444"/>
                  </a:lnTo>
                  <a:lnTo>
                    <a:pt x="706" y="1446"/>
                  </a:lnTo>
                  <a:lnTo>
                    <a:pt x="713" y="1450"/>
                  </a:lnTo>
                  <a:lnTo>
                    <a:pt x="718" y="1454"/>
                  </a:lnTo>
                  <a:lnTo>
                    <a:pt x="729" y="1464"/>
                  </a:lnTo>
                  <a:lnTo>
                    <a:pt x="739" y="1476"/>
                  </a:lnTo>
                  <a:lnTo>
                    <a:pt x="751" y="1488"/>
                  </a:lnTo>
                  <a:lnTo>
                    <a:pt x="765" y="1499"/>
                  </a:lnTo>
                  <a:lnTo>
                    <a:pt x="771" y="1503"/>
                  </a:lnTo>
                  <a:lnTo>
                    <a:pt x="781" y="1507"/>
                  </a:lnTo>
                  <a:lnTo>
                    <a:pt x="790" y="1508"/>
                  </a:lnTo>
                  <a:lnTo>
                    <a:pt x="801" y="1510"/>
                  </a:lnTo>
                  <a:lnTo>
                    <a:pt x="842" y="1510"/>
                  </a:lnTo>
                  <a:lnTo>
                    <a:pt x="879" y="1510"/>
                  </a:lnTo>
                  <a:lnTo>
                    <a:pt x="918" y="1510"/>
                  </a:lnTo>
                  <a:lnTo>
                    <a:pt x="963" y="1510"/>
                  </a:lnTo>
                  <a:lnTo>
                    <a:pt x="975" y="1508"/>
                  </a:lnTo>
                  <a:lnTo>
                    <a:pt x="986" y="1506"/>
                  </a:lnTo>
                  <a:lnTo>
                    <a:pt x="994" y="1502"/>
                  </a:lnTo>
                  <a:lnTo>
                    <a:pt x="1002" y="1498"/>
                  </a:lnTo>
                  <a:lnTo>
                    <a:pt x="1009" y="1492"/>
                  </a:lnTo>
                  <a:lnTo>
                    <a:pt x="1017" y="1490"/>
                  </a:lnTo>
                  <a:lnTo>
                    <a:pt x="1025" y="1487"/>
                  </a:lnTo>
                  <a:lnTo>
                    <a:pt x="1035" y="1486"/>
                  </a:lnTo>
                  <a:lnTo>
                    <a:pt x="1046" y="1486"/>
                  </a:lnTo>
                  <a:lnTo>
                    <a:pt x="1057" y="1487"/>
                  </a:lnTo>
                  <a:lnTo>
                    <a:pt x="1067" y="1488"/>
                  </a:lnTo>
                  <a:lnTo>
                    <a:pt x="1078" y="1491"/>
                  </a:lnTo>
                  <a:lnTo>
                    <a:pt x="1097" y="1498"/>
                  </a:lnTo>
                  <a:lnTo>
                    <a:pt x="1114" y="1506"/>
                  </a:lnTo>
                  <a:lnTo>
                    <a:pt x="1149" y="1526"/>
                  </a:lnTo>
                  <a:lnTo>
                    <a:pt x="1183" y="1547"/>
                  </a:lnTo>
                  <a:lnTo>
                    <a:pt x="1201" y="1556"/>
                  </a:lnTo>
                  <a:lnTo>
                    <a:pt x="1219" y="1566"/>
                  </a:lnTo>
                  <a:lnTo>
                    <a:pt x="1239" y="1574"/>
                  </a:lnTo>
                  <a:lnTo>
                    <a:pt x="1260" y="1579"/>
                  </a:lnTo>
                  <a:lnTo>
                    <a:pt x="1272" y="1582"/>
                  </a:lnTo>
                  <a:lnTo>
                    <a:pt x="1284" y="1583"/>
                  </a:lnTo>
                  <a:lnTo>
                    <a:pt x="1296" y="1584"/>
                  </a:lnTo>
                  <a:lnTo>
                    <a:pt x="1308" y="1584"/>
                  </a:lnTo>
                  <a:lnTo>
                    <a:pt x="1322" y="1583"/>
                  </a:lnTo>
                  <a:lnTo>
                    <a:pt x="1336" y="1582"/>
                  </a:lnTo>
                  <a:lnTo>
                    <a:pt x="1351" y="1579"/>
                  </a:lnTo>
                  <a:lnTo>
                    <a:pt x="1367" y="1576"/>
                  </a:lnTo>
                  <a:lnTo>
                    <a:pt x="1396" y="1503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7" name="Freeform 122"/>
            <p:cNvSpPr>
              <a:spLocks noChangeAspect="1"/>
            </p:cNvSpPr>
            <p:nvPr/>
          </p:nvSpPr>
          <p:spPr bwMode="auto">
            <a:xfrm>
              <a:off x="2014" y="1279"/>
              <a:ext cx="857" cy="532"/>
            </a:xfrm>
            <a:custGeom>
              <a:avLst/>
              <a:gdLst>
                <a:gd name="T0" fmla="*/ 1928 w 2054"/>
                <a:gd name="T1" fmla="*/ 1084 h 1275"/>
                <a:gd name="T2" fmla="*/ 1764 w 2054"/>
                <a:gd name="T3" fmla="*/ 1198 h 1275"/>
                <a:gd name="T4" fmla="*/ 1624 w 2054"/>
                <a:gd name="T5" fmla="*/ 1272 h 1275"/>
                <a:gd name="T6" fmla="*/ 1381 w 2054"/>
                <a:gd name="T7" fmla="*/ 1195 h 1275"/>
                <a:gd name="T8" fmla="*/ 907 w 2054"/>
                <a:gd name="T9" fmla="*/ 946 h 1275"/>
                <a:gd name="T10" fmla="*/ 799 w 2054"/>
                <a:gd name="T11" fmla="*/ 832 h 1275"/>
                <a:gd name="T12" fmla="*/ 744 w 2054"/>
                <a:gd name="T13" fmla="*/ 818 h 1275"/>
                <a:gd name="T14" fmla="*/ 627 w 2054"/>
                <a:gd name="T15" fmla="*/ 850 h 1275"/>
                <a:gd name="T16" fmla="*/ 392 w 2054"/>
                <a:gd name="T17" fmla="*/ 856 h 1275"/>
                <a:gd name="T18" fmla="*/ 323 w 2054"/>
                <a:gd name="T19" fmla="*/ 827 h 1275"/>
                <a:gd name="T20" fmla="*/ 256 w 2054"/>
                <a:gd name="T21" fmla="*/ 819 h 1275"/>
                <a:gd name="T22" fmla="*/ 186 w 2054"/>
                <a:gd name="T23" fmla="*/ 828 h 1275"/>
                <a:gd name="T24" fmla="*/ 139 w 2054"/>
                <a:gd name="T25" fmla="*/ 738 h 1275"/>
                <a:gd name="T26" fmla="*/ 48 w 2054"/>
                <a:gd name="T27" fmla="*/ 614 h 1275"/>
                <a:gd name="T28" fmla="*/ 0 w 2054"/>
                <a:gd name="T29" fmla="*/ 485 h 1275"/>
                <a:gd name="T30" fmla="*/ 74 w 2054"/>
                <a:gd name="T31" fmla="*/ 451 h 1275"/>
                <a:gd name="T32" fmla="*/ 112 w 2054"/>
                <a:gd name="T33" fmla="*/ 397 h 1275"/>
                <a:gd name="T34" fmla="*/ 83 w 2054"/>
                <a:gd name="T35" fmla="*/ 337 h 1275"/>
                <a:gd name="T36" fmla="*/ 80 w 2054"/>
                <a:gd name="T37" fmla="*/ 285 h 1275"/>
                <a:gd name="T38" fmla="*/ 171 w 2054"/>
                <a:gd name="T39" fmla="*/ 213 h 1275"/>
                <a:gd name="T40" fmla="*/ 271 w 2054"/>
                <a:gd name="T41" fmla="*/ 118 h 1275"/>
                <a:gd name="T42" fmla="*/ 272 w 2054"/>
                <a:gd name="T43" fmla="*/ 2 h 1275"/>
                <a:gd name="T44" fmla="*/ 360 w 2054"/>
                <a:gd name="T45" fmla="*/ 94 h 1275"/>
                <a:gd name="T46" fmla="*/ 430 w 2054"/>
                <a:gd name="T47" fmla="*/ 186 h 1275"/>
                <a:gd name="T48" fmla="*/ 434 w 2054"/>
                <a:gd name="T49" fmla="*/ 311 h 1275"/>
                <a:gd name="T50" fmla="*/ 408 w 2054"/>
                <a:gd name="T51" fmla="*/ 347 h 1275"/>
                <a:gd name="T52" fmla="*/ 322 w 2054"/>
                <a:gd name="T53" fmla="*/ 327 h 1275"/>
                <a:gd name="T54" fmla="*/ 224 w 2054"/>
                <a:gd name="T55" fmla="*/ 331 h 1275"/>
                <a:gd name="T56" fmla="*/ 206 w 2054"/>
                <a:gd name="T57" fmla="*/ 417 h 1275"/>
                <a:gd name="T58" fmla="*/ 243 w 2054"/>
                <a:gd name="T59" fmla="*/ 562 h 1275"/>
                <a:gd name="T60" fmla="*/ 314 w 2054"/>
                <a:gd name="T61" fmla="*/ 610 h 1275"/>
                <a:gd name="T62" fmla="*/ 432 w 2054"/>
                <a:gd name="T63" fmla="*/ 494 h 1275"/>
                <a:gd name="T64" fmla="*/ 500 w 2054"/>
                <a:gd name="T65" fmla="*/ 470 h 1275"/>
                <a:gd name="T66" fmla="*/ 662 w 2054"/>
                <a:gd name="T67" fmla="*/ 485 h 1275"/>
                <a:gd name="T68" fmla="*/ 893 w 2054"/>
                <a:gd name="T69" fmla="*/ 510 h 1275"/>
                <a:gd name="T70" fmla="*/ 943 w 2054"/>
                <a:gd name="T71" fmla="*/ 537 h 1275"/>
                <a:gd name="T72" fmla="*/ 1028 w 2054"/>
                <a:gd name="T73" fmla="*/ 473 h 1275"/>
                <a:gd name="T74" fmla="*/ 1149 w 2054"/>
                <a:gd name="T75" fmla="*/ 486 h 1275"/>
                <a:gd name="T76" fmla="*/ 1125 w 2054"/>
                <a:gd name="T77" fmla="*/ 506 h 1275"/>
                <a:gd name="T78" fmla="*/ 1036 w 2054"/>
                <a:gd name="T79" fmla="*/ 570 h 1275"/>
                <a:gd name="T80" fmla="*/ 971 w 2054"/>
                <a:gd name="T81" fmla="*/ 601 h 1275"/>
                <a:gd name="T82" fmla="*/ 1033 w 2054"/>
                <a:gd name="T83" fmla="*/ 642 h 1275"/>
                <a:gd name="T84" fmla="*/ 1091 w 2054"/>
                <a:gd name="T85" fmla="*/ 681 h 1275"/>
                <a:gd name="T86" fmla="*/ 1147 w 2054"/>
                <a:gd name="T87" fmla="*/ 677 h 1275"/>
                <a:gd name="T88" fmla="*/ 1279 w 2054"/>
                <a:gd name="T89" fmla="*/ 689 h 1275"/>
                <a:gd name="T90" fmla="*/ 1397 w 2054"/>
                <a:gd name="T91" fmla="*/ 713 h 1275"/>
                <a:gd name="T92" fmla="*/ 1544 w 2054"/>
                <a:gd name="T93" fmla="*/ 713 h 1275"/>
                <a:gd name="T94" fmla="*/ 1508 w 2054"/>
                <a:gd name="T95" fmla="*/ 775 h 1275"/>
                <a:gd name="T96" fmla="*/ 1476 w 2054"/>
                <a:gd name="T97" fmla="*/ 843 h 1275"/>
                <a:gd name="T98" fmla="*/ 1490 w 2054"/>
                <a:gd name="T99" fmla="*/ 886 h 1275"/>
                <a:gd name="T100" fmla="*/ 1537 w 2054"/>
                <a:gd name="T101" fmla="*/ 872 h 1275"/>
                <a:gd name="T102" fmla="*/ 1556 w 2054"/>
                <a:gd name="T103" fmla="*/ 800 h 1275"/>
                <a:gd name="T104" fmla="*/ 1590 w 2054"/>
                <a:gd name="T105" fmla="*/ 783 h 1275"/>
                <a:gd name="T106" fmla="*/ 1672 w 2054"/>
                <a:gd name="T107" fmla="*/ 790 h 1275"/>
                <a:gd name="T108" fmla="*/ 1674 w 2054"/>
                <a:gd name="T109" fmla="*/ 695 h 1275"/>
                <a:gd name="T110" fmla="*/ 1668 w 2054"/>
                <a:gd name="T111" fmla="*/ 617 h 1275"/>
                <a:gd name="T112" fmla="*/ 1716 w 2054"/>
                <a:gd name="T113" fmla="*/ 569 h 1275"/>
                <a:gd name="T114" fmla="*/ 1804 w 2054"/>
                <a:gd name="T115" fmla="*/ 609 h 1275"/>
                <a:gd name="T116" fmla="*/ 2005 w 2054"/>
                <a:gd name="T117" fmla="*/ 739 h 1275"/>
                <a:gd name="T118" fmla="*/ 2046 w 2054"/>
                <a:gd name="T119" fmla="*/ 828 h 1275"/>
                <a:gd name="T120" fmla="*/ 1990 w 2054"/>
                <a:gd name="T121" fmla="*/ 898 h 1275"/>
                <a:gd name="T122" fmla="*/ 2004 w 2054"/>
                <a:gd name="T123" fmla="*/ 955 h 1275"/>
                <a:gd name="T124" fmla="*/ 2036 w 2054"/>
                <a:gd name="T125" fmla="*/ 1032 h 127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54"/>
                <a:gd name="T190" fmla="*/ 0 h 1275"/>
                <a:gd name="T191" fmla="*/ 2054 w 2054"/>
                <a:gd name="T192" fmla="*/ 1275 h 127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54" h="1275">
                  <a:moveTo>
                    <a:pt x="2030" y="1063"/>
                  </a:moveTo>
                  <a:lnTo>
                    <a:pt x="2012" y="1064"/>
                  </a:lnTo>
                  <a:lnTo>
                    <a:pt x="1993" y="1066"/>
                  </a:lnTo>
                  <a:lnTo>
                    <a:pt x="1976" y="1068"/>
                  </a:lnTo>
                  <a:lnTo>
                    <a:pt x="1958" y="1074"/>
                  </a:lnTo>
                  <a:lnTo>
                    <a:pt x="1942" y="1079"/>
                  </a:lnTo>
                  <a:lnTo>
                    <a:pt x="1928" y="1084"/>
                  </a:lnTo>
                  <a:lnTo>
                    <a:pt x="1912" y="1091"/>
                  </a:lnTo>
                  <a:lnTo>
                    <a:pt x="1897" y="1099"/>
                  </a:lnTo>
                  <a:lnTo>
                    <a:pt x="1869" y="1116"/>
                  </a:lnTo>
                  <a:lnTo>
                    <a:pt x="1842" y="1136"/>
                  </a:lnTo>
                  <a:lnTo>
                    <a:pt x="1816" y="1156"/>
                  </a:lnTo>
                  <a:lnTo>
                    <a:pt x="1790" y="1178"/>
                  </a:lnTo>
                  <a:lnTo>
                    <a:pt x="1764" y="1198"/>
                  </a:lnTo>
                  <a:lnTo>
                    <a:pt x="1738" y="1218"/>
                  </a:lnTo>
                  <a:lnTo>
                    <a:pt x="1712" y="1235"/>
                  </a:lnTo>
                  <a:lnTo>
                    <a:pt x="1684" y="1251"/>
                  </a:lnTo>
                  <a:lnTo>
                    <a:pt x="1669" y="1258"/>
                  </a:lnTo>
                  <a:lnTo>
                    <a:pt x="1654" y="1263"/>
                  </a:lnTo>
                  <a:lnTo>
                    <a:pt x="1640" y="1268"/>
                  </a:lnTo>
                  <a:lnTo>
                    <a:pt x="1624" y="1272"/>
                  </a:lnTo>
                  <a:lnTo>
                    <a:pt x="1606" y="1274"/>
                  </a:lnTo>
                  <a:lnTo>
                    <a:pt x="1590" y="1275"/>
                  </a:lnTo>
                  <a:lnTo>
                    <a:pt x="1573" y="1275"/>
                  </a:lnTo>
                  <a:lnTo>
                    <a:pt x="1554" y="1274"/>
                  </a:lnTo>
                  <a:lnTo>
                    <a:pt x="1524" y="1260"/>
                  </a:lnTo>
                  <a:lnTo>
                    <a:pt x="1464" y="1234"/>
                  </a:lnTo>
                  <a:lnTo>
                    <a:pt x="1381" y="1195"/>
                  </a:lnTo>
                  <a:lnTo>
                    <a:pt x="1287" y="1150"/>
                  </a:lnTo>
                  <a:lnTo>
                    <a:pt x="1187" y="1100"/>
                  </a:lnTo>
                  <a:lnTo>
                    <a:pt x="1089" y="1051"/>
                  </a:lnTo>
                  <a:lnTo>
                    <a:pt x="1003" y="1006"/>
                  </a:lnTo>
                  <a:lnTo>
                    <a:pt x="935" y="967"/>
                  </a:lnTo>
                  <a:lnTo>
                    <a:pt x="920" y="956"/>
                  </a:lnTo>
                  <a:lnTo>
                    <a:pt x="907" y="946"/>
                  </a:lnTo>
                  <a:lnTo>
                    <a:pt x="893" y="932"/>
                  </a:lnTo>
                  <a:lnTo>
                    <a:pt x="881" y="919"/>
                  </a:lnTo>
                  <a:lnTo>
                    <a:pt x="857" y="892"/>
                  </a:lnTo>
                  <a:lnTo>
                    <a:pt x="833" y="864"/>
                  </a:lnTo>
                  <a:lnTo>
                    <a:pt x="823" y="852"/>
                  </a:lnTo>
                  <a:lnTo>
                    <a:pt x="811" y="842"/>
                  </a:lnTo>
                  <a:lnTo>
                    <a:pt x="799" y="832"/>
                  </a:lnTo>
                  <a:lnTo>
                    <a:pt x="785" y="826"/>
                  </a:lnTo>
                  <a:lnTo>
                    <a:pt x="779" y="823"/>
                  </a:lnTo>
                  <a:lnTo>
                    <a:pt x="773" y="820"/>
                  </a:lnTo>
                  <a:lnTo>
                    <a:pt x="765" y="819"/>
                  </a:lnTo>
                  <a:lnTo>
                    <a:pt x="759" y="818"/>
                  </a:lnTo>
                  <a:lnTo>
                    <a:pt x="752" y="818"/>
                  </a:lnTo>
                  <a:lnTo>
                    <a:pt x="744" y="818"/>
                  </a:lnTo>
                  <a:lnTo>
                    <a:pt x="737" y="820"/>
                  </a:lnTo>
                  <a:lnTo>
                    <a:pt x="729" y="822"/>
                  </a:lnTo>
                  <a:lnTo>
                    <a:pt x="712" y="828"/>
                  </a:lnTo>
                  <a:lnTo>
                    <a:pt x="695" y="834"/>
                  </a:lnTo>
                  <a:lnTo>
                    <a:pt x="679" y="839"/>
                  </a:lnTo>
                  <a:lnTo>
                    <a:pt x="662" y="843"/>
                  </a:lnTo>
                  <a:lnTo>
                    <a:pt x="627" y="850"/>
                  </a:lnTo>
                  <a:lnTo>
                    <a:pt x="591" y="854"/>
                  </a:lnTo>
                  <a:lnTo>
                    <a:pt x="554" y="856"/>
                  </a:lnTo>
                  <a:lnTo>
                    <a:pt x="516" y="858"/>
                  </a:lnTo>
                  <a:lnTo>
                    <a:pt x="476" y="858"/>
                  </a:lnTo>
                  <a:lnTo>
                    <a:pt x="435" y="858"/>
                  </a:lnTo>
                  <a:lnTo>
                    <a:pt x="412" y="858"/>
                  </a:lnTo>
                  <a:lnTo>
                    <a:pt x="392" y="856"/>
                  </a:lnTo>
                  <a:lnTo>
                    <a:pt x="374" y="854"/>
                  </a:lnTo>
                  <a:lnTo>
                    <a:pt x="358" y="850"/>
                  </a:lnTo>
                  <a:lnTo>
                    <a:pt x="350" y="846"/>
                  </a:lnTo>
                  <a:lnTo>
                    <a:pt x="343" y="843"/>
                  </a:lnTo>
                  <a:lnTo>
                    <a:pt x="336" y="838"/>
                  </a:lnTo>
                  <a:lnTo>
                    <a:pt x="330" y="832"/>
                  </a:lnTo>
                  <a:lnTo>
                    <a:pt x="323" y="827"/>
                  </a:lnTo>
                  <a:lnTo>
                    <a:pt x="318" y="820"/>
                  </a:lnTo>
                  <a:lnTo>
                    <a:pt x="312" y="812"/>
                  </a:lnTo>
                  <a:lnTo>
                    <a:pt x="308" y="804"/>
                  </a:lnTo>
                  <a:lnTo>
                    <a:pt x="295" y="806"/>
                  </a:lnTo>
                  <a:lnTo>
                    <a:pt x="282" y="808"/>
                  </a:lnTo>
                  <a:lnTo>
                    <a:pt x="270" y="814"/>
                  </a:lnTo>
                  <a:lnTo>
                    <a:pt x="256" y="819"/>
                  </a:lnTo>
                  <a:lnTo>
                    <a:pt x="244" y="824"/>
                  </a:lnTo>
                  <a:lnTo>
                    <a:pt x="231" y="830"/>
                  </a:lnTo>
                  <a:lnTo>
                    <a:pt x="219" y="832"/>
                  </a:lnTo>
                  <a:lnTo>
                    <a:pt x="206" y="834"/>
                  </a:lnTo>
                  <a:lnTo>
                    <a:pt x="198" y="834"/>
                  </a:lnTo>
                  <a:lnTo>
                    <a:pt x="191" y="831"/>
                  </a:lnTo>
                  <a:lnTo>
                    <a:pt x="186" y="828"/>
                  </a:lnTo>
                  <a:lnTo>
                    <a:pt x="180" y="824"/>
                  </a:lnTo>
                  <a:lnTo>
                    <a:pt x="175" y="819"/>
                  </a:lnTo>
                  <a:lnTo>
                    <a:pt x="171" y="814"/>
                  </a:lnTo>
                  <a:lnTo>
                    <a:pt x="167" y="807"/>
                  </a:lnTo>
                  <a:lnTo>
                    <a:pt x="163" y="799"/>
                  </a:lnTo>
                  <a:lnTo>
                    <a:pt x="151" y="769"/>
                  </a:lnTo>
                  <a:lnTo>
                    <a:pt x="139" y="738"/>
                  </a:lnTo>
                  <a:lnTo>
                    <a:pt x="132" y="722"/>
                  </a:lnTo>
                  <a:lnTo>
                    <a:pt x="123" y="707"/>
                  </a:lnTo>
                  <a:lnTo>
                    <a:pt x="114" y="693"/>
                  </a:lnTo>
                  <a:lnTo>
                    <a:pt x="103" y="679"/>
                  </a:lnTo>
                  <a:lnTo>
                    <a:pt x="82" y="653"/>
                  </a:lnTo>
                  <a:lnTo>
                    <a:pt x="59" y="627"/>
                  </a:lnTo>
                  <a:lnTo>
                    <a:pt x="48" y="614"/>
                  </a:lnTo>
                  <a:lnTo>
                    <a:pt x="38" y="599"/>
                  </a:lnTo>
                  <a:lnTo>
                    <a:pt x="28" y="585"/>
                  </a:lnTo>
                  <a:lnTo>
                    <a:pt x="20" y="567"/>
                  </a:lnTo>
                  <a:lnTo>
                    <a:pt x="12" y="550"/>
                  </a:lnTo>
                  <a:lnTo>
                    <a:pt x="7" y="530"/>
                  </a:lnTo>
                  <a:lnTo>
                    <a:pt x="3" y="509"/>
                  </a:lnTo>
                  <a:lnTo>
                    <a:pt x="0" y="485"/>
                  </a:lnTo>
                  <a:lnTo>
                    <a:pt x="15" y="474"/>
                  </a:lnTo>
                  <a:lnTo>
                    <a:pt x="28" y="467"/>
                  </a:lnTo>
                  <a:lnTo>
                    <a:pt x="38" y="463"/>
                  </a:lnTo>
                  <a:lnTo>
                    <a:pt x="47" y="462"/>
                  </a:lnTo>
                  <a:lnTo>
                    <a:pt x="58" y="462"/>
                  </a:lnTo>
                  <a:lnTo>
                    <a:pt x="60" y="461"/>
                  </a:lnTo>
                  <a:lnTo>
                    <a:pt x="74" y="451"/>
                  </a:lnTo>
                  <a:lnTo>
                    <a:pt x="84" y="443"/>
                  </a:lnTo>
                  <a:lnTo>
                    <a:pt x="94" y="434"/>
                  </a:lnTo>
                  <a:lnTo>
                    <a:pt x="100" y="426"/>
                  </a:lnTo>
                  <a:lnTo>
                    <a:pt x="106" y="418"/>
                  </a:lnTo>
                  <a:lnTo>
                    <a:pt x="110" y="411"/>
                  </a:lnTo>
                  <a:lnTo>
                    <a:pt x="111" y="405"/>
                  </a:lnTo>
                  <a:lnTo>
                    <a:pt x="112" y="397"/>
                  </a:lnTo>
                  <a:lnTo>
                    <a:pt x="112" y="391"/>
                  </a:lnTo>
                  <a:lnTo>
                    <a:pt x="111" y="385"/>
                  </a:lnTo>
                  <a:lnTo>
                    <a:pt x="108" y="378"/>
                  </a:lnTo>
                  <a:lnTo>
                    <a:pt x="106" y="373"/>
                  </a:lnTo>
                  <a:lnTo>
                    <a:pt x="99" y="361"/>
                  </a:lnTo>
                  <a:lnTo>
                    <a:pt x="91" y="349"/>
                  </a:lnTo>
                  <a:lnTo>
                    <a:pt x="83" y="337"/>
                  </a:lnTo>
                  <a:lnTo>
                    <a:pt x="78" y="325"/>
                  </a:lnTo>
                  <a:lnTo>
                    <a:pt x="75" y="319"/>
                  </a:lnTo>
                  <a:lnTo>
                    <a:pt x="74" y="313"/>
                  </a:lnTo>
                  <a:lnTo>
                    <a:pt x="74" y="306"/>
                  </a:lnTo>
                  <a:lnTo>
                    <a:pt x="75" y="299"/>
                  </a:lnTo>
                  <a:lnTo>
                    <a:pt x="76" y="293"/>
                  </a:lnTo>
                  <a:lnTo>
                    <a:pt x="80" y="285"/>
                  </a:lnTo>
                  <a:lnTo>
                    <a:pt x="86" y="277"/>
                  </a:lnTo>
                  <a:lnTo>
                    <a:pt x="92" y="269"/>
                  </a:lnTo>
                  <a:lnTo>
                    <a:pt x="100" y="261"/>
                  </a:lnTo>
                  <a:lnTo>
                    <a:pt x="111" y="251"/>
                  </a:lnTo>
                  <a:lnTo>
                    <a:pt x="124" y="242"/>
                  </a:lnTo>
                  <a:lnTo>
                    <a:pt x="139" y="233"/>
                  </a:lnTo>
                  <a:lnTo>
                    <a:pt x="171" y="213"/>
                  </a:lnTo>
                  <a:lnTo>
                    <a:pt x="196" y="195"/>
                  </a:lnTo>
                  <a:lnTo>
                    <a:pt x="218" y="180"/>
                  </a:lnTo>
                  <a:lnTo>
                    <a:pt x="235" y="166"/>
                  </a:lnTo>
                  <a:lnTo>
                    <a:pt x="248" y="153"/>
                  </a:lnTo>
                  <a:lnTo>
                    <a:pt x="259" y="141"/>
                  </a:lnTo>
                  <a:lnTo>
                    <a:pt x="266" y="130"/>
                  </a:lnTo>
                  <a:lnTo>
                    <a:pt x="271" y="118"/>
                  </a:lnTo>
                  <a:lnTo>
                    <a:pt x="274" y="108"/>
                  </a:lnTo>
                  <a:lnTo>
                    <a:pt x="275" y="97"/>
                  </a:lnTo>
                  <a:lnTo>
                    <a:pt x="275" y="85"/>
                  </a:lnTo>
                  <a:lnTo>
                    <a:pt x="274" y="72"/>
                  </a:lnTo>
                  <a:lnTo>
                    <a:pt x="272" y="44"/>
                  </a:lnTo>
                  <a:lnTo>
                    <a:pt x="272" y="9"/>
                  </a:lnTo>
                  <a:lnTo>
                    <a:pt x="272" y="2"/>
                  </a:lnTo>
                  <a:lnTo>
                    <a:pt x="275" y="0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6" y="17"/>
                  </a:lnTo>
                  <a:lnTo>
                    <a:pt x="315" y="40"/>
                  </a:lnTo>
                  <a:lnTo>
                    <a:pt x="336" y="66"/>
                  </a:lnTo>
                  <a:lnTo>
                    <a:pt x="360" y="94"/>
                  </a:lnTo>
                  <a:lnTo>
                    <a:pt x="374" y="108"/>
                  </a:lnTo>
                  <a:lnTo>
                    <a:pt x="387" y="121"/>
                  </a:lnTo>
                  <a:lnTo>
                    <a:pt x="402" y="132"/>
                  </a:lnTo>
                  <a:lnTo>
                    <a:pt x="416" y="142"/>
                  </a:lnTo>
                  <a:lnTo>
                    <a:pt x="420" y="154"/>
                  </a:lnTo>
                  <a:lnTo>
                    <a:pt x="426" y="169"/>
                  </a:lnTo>
                  <a:lnTo>
                    <a:pt x="430" y="186"/>
                  </a:lnTo>
                  <a:lnTo>
                    <a:pt x="432" y="203"/>
                  </a:lnTo>
                  <a:lnTo>
                    <a:pt x="435" y="222"/>
                  </a:lnTo>
                  <a:lnTo>
                    <a:pt x="438" y="241"/>
                  </a:lnTo>
                  <a:lnTo>
                    <a:pt x="438" y="259"/>
                  </a:lnTo>
                  <a:lnTo>
                    <a:pt x="438" y="278"/>
                  </a:lnTo>
                  <a:lnTo>
                    <a:pt x="436" y="295"/>
                  </a:lnTo>
                  <a:lnTo>
                    <a:pt x="434" y="311"/>
                  </a:lnTo>
                  <a:lnTo>
                    <a:pt x="431" y="318"/>
                  </a:lnTo>
                  <a:lnTo>
                    <a:pt x="428" y="325"/>
                  </a:lnTo>
                  <a:lnTo>
                    <a:pt x="426" y="330"/>
                  </a:lnTo>
                  <a:lnTo>
                    <a:pt x="422" y="335"/>
                  </a:lnTo>
                  <a:lnTo>
                    <a:pt x="418" y="341"/>
                  </a:lnTo>
                  <a:lnTo>
                    <a:pt x="414" y="343"/>
                  </a:lnTo>
                  <a:lnTo>
                    <a:pt x="408" y="347"/>
                  </a:lnTo>
                  <a:lnTo>
                    <a:pt x="403" y="349"/>
                  </a:lnTo>
                  <a:lnTo>
                    <a:pt x="396" y="350"/>
                  </a:lnTo>
                  <a:lnTo>
                    <a:pt x="390" y="350"/>
                  </a:lnTo>
                  <a:lnTo>
                    <a:pt x="382" y="349"/>
                  </a:lnTo>
                  <a:lnTo>
                    <a:pt x="374" y="346"/>
                  </a:lnTo>
                  <a:lnTo>
                    <a:pt x="346" y="335"/>
                  </a:lnTo>
                  <a:lnTo>
                    <a:pt x="322" y="327"/>
                  </a:lnTo>
                  <a:lnTo>
                    <a:pt x="300" y="322"/>
                  </a:lnTo>
                  <a:lnTo>
                    <a:pt x="283" y="319"/>
                  </a:lnTo>
                  <a:lnTo>
                    <a:pt x="268" y="318"/>
                  </a:lnTo>
                  <a:lnTo>
                    <a:pt x="256" y="318"/>
                  </a:lnTo>
                  <a:lnTo>
                    <a:pt x="246" y="319"/>
                  </a:lnTo>
                  <a:lnTo>
                    <a:pt x="238" y="323"/>
                  </a:lnTo>
                  <a:lnTo>
                    <a:pt x="224" y="331"/>
                  </a:lnTo>
                  <a:lnTo>
                    <a:pt x="214" y="342"/>
                  </a:lnTo>
                  <a:lnTo>
                    <a:pt x="208" y="347"/>
                  </a:lnTo>
                  <a:lnTo>
                    <a:pt x="203" y="351"/>
                  </a:lnTo>
                  <a:lnTo>
                    <a:pt x="195" y="355"/>
                  </a:lnTo>
                  <a:lnTo>
                    <a:pt x="187" y="358"/>
                  </a:lnTo>
                  <a:lnTo>
                    <a:pt x="194" y="375"/>
                  </a:lnTo>
                  <a:lnTo>
                    <a:pt x="206" y="417"/>
                  </a:lnTo>
                  <a:lnTo>
                    <a:pt x="212" y="443"/>
                  </a:lnTo>
                  <a:lnTo>
                    <a:pt x="215" y="473"/>
                  </a:lnTo>
                  <a:lnTo>
                    <a:pt x="216" y="489"/>
                  </a:lnTo>
                  <a:lnTo>
                    <a:pt x="215" y="503"/>
                  </a:lnTo>
                  <a:lnTo>
                    <a:pt x="214" y="518"/>
                  </a:lnTo>
                  <a:lnTo>
                    <a:pt x="211" y="533"/>
                  </a:lnTo>
                  <a:lnTo>
                    <a:pt x="243" y="562"/>
                  </a:lnTo>
                  <a:lnTo>
                    <a:pt x="274" y="594"/>
                  </a:lnTo>
                  <a:lnTo>
                    <a:pt x="280" y="599"/>
                  </a:lnTo>
                  <a:lnTo>
                    <a:pt x="287" y="605"/>
                  </a:lnTo>
                  <a:lnTo>
                    <a:pt x="295" y="609"/>
                  </a:lnTo>
                  <a:lnTo>
                    <a:pt x="302" y="611"/>
                  </a:lnTo>
                  <a:lnTo>
                    <a:pt x="308" y="611"/>
                  </a:lnTo>
                  <a:lnTo>
                    <a:pt x="314" y="610"/>
                  </a:lnTo>
                  <a:lnTo>
                    <a:pt x="320" y="606"/>
                  </a:lnTo>
                  <a:lnTo>
                    <a:pt x="326" y="599"/>
                  </a:lnTo>
                  <a:lnTo>
                    <a:pt x="352" y="566"/>
                  </a:lnTo>
                  <a:lnTo>
                    <a:pt x="378" y="539"/>
                  </a:lnTo>
                  <a:lnTo>
                    <a:pt x="400" y="518"/>
                  </a:lnTo>
                  <a:lnTo>
                    <a:pt x="422" y="501"/>
                  </a:lnTo>
                  <a:lnTo>
                    <a:pt x="432" y="494"/>
                  </a:lnTo>
                  <a:lnTo>
                    <a:pt x="443" y="487"/>
                  </a:lnTo>
                  <a:lnTo>
                    <a:pt x="452" y="482"/>
                  </a:lnTo>
                  <a:lnTo>
                    <a:pt x="462" y="478"/>
                  </a:lnTo>
                  <a:lnTo>
                    <a:pt x="472" y="475"/>
                  </a:lnTo>
                  <a:lnTo>
                    <a:pt x="482" y="473"/>
                  </a:lnTo>
                  <a:lnTo>
                    <a:pt x="491" y="471"/>
                  </a:lnTo>
                  <a:lnTo>
                    <a:pt x="500" y="470"/>
                  </a:lnTo>
                  <a:lnTo>
                    <a:pt x="520" y="470"/>
                  </a:lnTo>
                  <a:lnTo>
                    <a:pt x="540" y="470"/>
                  </a:lnTo>
                  <a:lnTo>
                    <a:pt x="562" y="473"/>
                  </a:lnTo>
                  <a:lnTo>
                    <a:pt x="583" y="475"/>
                  </a:lnTo>
                  <a:lnTo>
                    <a:pt x="607" y="479"/>
                  </a:lnTo>
                  <a:lnTo>
                    <a:pt x="634" y="482"/>
                  </a:lnTo>
                  <a:lnTo>
                    <a:pt x="662" y="485"/>
                  </a:lnTo>
                  <a:lnTo>
                    <a:pt x="694" y="485"/>
                  </a:lnTo>
                  <a:lnTo>
                    <a:pt x="737" y="485"/>
                  </a:lnTo>
                  <a:lnTo>
                    <a:pt x="791" y="481"/>
                  </a:lnTo>
                  <a:lnTo>
                    <a:pt x="843" y="478"/>
                  </a:lnTo>
                  <a:lnTo>
                    <a:pt x="880" y="473"/>
                  </a:lnTo>
                  <a:lnTo>
                    <a:pt x="887" y="494"/>
                  </a:lnTo>
                  <a:lnTo>
                    <a:pt x="893" y="510"/>
                  </a:lnTo>
                  <a:lnTo>
                    <a:pt x="900" y="523"/>
                  </a:lnTo>
                  <a:lnTo>
                    <a:pt x="908" y="533"/>
                  </a:lnTo>
                  <a:lnTo>
                    <a:pt x="915" y="538"/>
                  </a:lnTo>
                  <a:lnTo>
                    <a:pt x="921" y="542"/>
                  </a:lnTo>
                  <a:lnTo>
                    <a:pt x="929" y="542"/>
                  </a:lnTo>
                  <a:lnTo>
                    <a:pt x="936" y="541"/>
                  </a:lnTo>
                  <a:lnTo>
                    <a:pt x="943" y="537"/>
                  </a:lnTo>
                  <a:lnTo>
                    <a:pt x="949" y="531"/>
                  </a:lnTo>
                  <a:lnTo>
                    <a:pt x="955" y="523"/>
                  </a:lnTo>
                  <a:lnTo>
                    <a:pt x="961" y="515"/>
                  </a:lnTo>
                  <a:lnTo>
                    <a:pt x="972" y="495"/>
                  </a:lnTo>
                  <a:lnTo>
                    <a:pt x="983" y="473"/>
                  </a:lnTo>
                  <a:lnTo>
                    <a:pt x="1005" y="473"/>
                  </a:lnTo>
                  <a:lnTo>
                    <a:pt x="1028" y="473"/>
                  </a:lnTo>
                  <a:lnTo>
                    <a:pt x="1052" y="473"/>
                  </a:lnTo>
                  <a:lnTo>
                    <a:pt x="1079" y="473"/>
                  </a:lnTo>
                  <a:lnTo>
                    <a:pt x="1109" y="477"/>
                  </a:lnTo>
                  <a:lnTo>
                    <a:pt x="1132" y="479"/>
                  </a:lnTo>
                  <a:lnTo>
                    <a:pt x="1140" y="482"/>
                  </a:lnTo>
                  <a:lnTo>
                    <a:pt x="1145" y="483"/>
                  </a:lnTo>
                  <a:lnTo>
                    <a:pt x="1149" y="486"/>
                  </a:lnTo>
                  <a:lnTo>
                    <a:pt x="1152" y="487"/>
                  </a:lnTo>
                  <a:lnTo>
                    <a:pt x="1152" y="489"/>
                  </a:lnTo>
                  <a:lnTo>
                    <a:pt x="1152" y="491"/>
                  </a:lnTo>
                  <a:lnTo>
                    <a:pt x="1149" y="494"/>
                  </a:lnTo>
                  <a:lnTo>
                    <a:pt x="1147" y="495"/>
                  </a:lnTo>
                  <a:lnTo>
                    <a:pt x="1137" y="501"/>
                  </a:lnTo>
                  <a:lnTo>
                    <a:pt x="1125" y="506"/>
                  </a:lnTo>
                  <a:lnTo>
                    <a:pt x="1095" y="518"/>
                  </a:lnTo>
                  <a:lnTo>
                    <a:pt x="1065" y="534"/>
                  </a:lnTo>
                  <a:lnTo>
                    <a:pt x="1052" y="543"/>
                  </a:lnTo>
                  <a:lnTo>
                    <a:pt x="1043" y="553"/>
                  </a:lnTo>
                  <a:lnTo>
                    <a:pt x="1039" y="558"/>
                  </a:lnTo>
                  <a:lnTo>
                    <a:pt x="1037" y="563"/>
                  </a:lnTo>
                  <a:lnTo>
                    <a:pt x="1036" y="570"/>
                  </a:lnTo>
                  <a:lnTo>
                    <a:pt x="1036" y="575"/>
                  </a:lnTo>
                  <a:lnTo>
                    <a:pt x="1017" y="579"/>
                  </a:lnTo>
                  <a:lnTo>
                    <a:pt x="1001" y="583"/>
                  </a:lnTo>
                  <a:lnTo>
                    <a:pt x="988" y="587"/>
                  </a:lnTo>
                  <a:lnTo>
                    <a:pt x="979" y="591"/>
                  </a:lnTo>
                  <a:lnTo>
                    <a:pt x="973" y="595"/>
                  </a:lnTo>
                  <a:lnTo>
                    <a:pt x="971" y="601"/>
                  </a:lnTo>
                  <a:lnTo>
                    <a:pt x="971" y="605"/>
                  </a:lnTo>
                  <a:lnTo>
                    <a:pt x="972" y="610"/>
                  </a:lnTo>
                  <a:lnTo>
                    <a:pt x="977" y="615"/>
                  </a:lnTo>
                  <a:lnTo>
                    <a:pt x="984" y="621"/>
                  </a:lnTo>
                  <a:lnTo>
                    <a:pt x="993" y="626"/>
                  </a:lnTo>
                  <a:lnTo>
                    <a:pt x="1005" y="631"/>
                  </a:lnTo>
                  <a:lnTo>
                    <a:pt x="1033" y="642"/>
                  </a:lnTo>
                  <a:lnTo>
                    <a:pt x="1067" y="654"/>
                  </a:lnTo>
                  <a:lnTo>
                    <a:pt x="1072" y="657"/>
                  </a:lnTo>
                  <a:lnTo>
                    <a:pt x="1077" y="661"/>
                  </a:lnTo>
                  <a:lnTo>
                    <a:pt x="1081" y="665"/>
                  </a:lnTo>
                  <a:lnTo>
                    <a:pt x="1085" y="670"/>
                  </a:lnTo>
                  <a:lnTo>
                    <a:pt x="1088" y="675"/>
                  </a:lnTo>
                  <a:lnTo>
                    <a:pt x="1091" y="681"/>
                  </a:lnTo>
                  <a:lnTo>
                    <a:pt x="1095" y="685"/>
                  </a:lnTo>
                  <a:lnTo>
                    <a:pt x="1100" y="687"/>
                  </a:lnTo>
                  <a:lnTo>
                    <a:pt x="1105" y="690"/>
                  </a:lnTo>
                  <a:lnTo>
                    <a:pt x="1112" y="690"/>
                  </a:lnTo>
                  <a:lnTo>
                    <a:pt x="1121" y="687"/>
                  </a:lnTo>
                  <a:lnTo>
                    <a:pt x="1132" y="683"/>
                  </a:lnTo>
                  <a:lnTo>
                    <a:pt x="1147" y="677"/>
                  </a:lnTo>
                  <a:lnTo>
                    <a:pt x="1163" y="666"/>
                  </a:lnTo>
                  <a:lnTo>
                    <a:pt x="1183" y="653"/>
                  </a:lnTo>
                  <a:lnTo>
                    <a:pt x="1205" y="635"/>
                  </a:lnTo>
                  <a:lnTo>
                    <a:pt x="1225" y="651"/>
                  </a:lnTo>
                  <a:lnTo>
                    <a:pt x="1244" y="666"/>
                  </a:lnTo>
                  <a:lnTo>
                    <a:pt x="1263" y="678"/>
                  </a:lnTo>
                  <a:lnTo>
                    <a:pt x="1279" y="689"/>
                  </a:lnTo>
                  <a:lnTo>
                    <a:pt x="1295" y="697"/>
                  </a:lnTo>
                  <a:lnTo>
                    <a:pt x="1311" y="703"/>
                  </a:lnTo>
                  <a:lnTo>
                    <a:pt x="1327" y="709"/>
                  </a:lnTo>
                  <a:lnTo>
                    <a:pt x="1343" y="711"/>
                  </a:lnTo>
                  <a:lnTo>
                    <a:pt x="1360" y="714"/>
                  </a:lnTo>
                  <a:lnTo>
                    <a:pt x="1379" y="714"/>
                  </a:lnTo>
                  <a:lnTo>
                    <a:pt x="1397" y="713"/>
                  </a:lnTo>
                  <a:lnTo>
                    <a:pt x="1420" y="710"/>
                  </a:lnTo>
                  <a:lnTo>
                    <a:pt x="1443" y="705"/>
                  </a:lnTo>
                  <a:lnTo>
                    <a:pt x="1469" y="699"/>
                  </a:lnTo>
                  <a:lnTo>
                    <a:pt x="1498" y="693"/>
                  </a:lnTo>
                  <a:lnTo>
                    <a:pt x="1530" y="683"/>
                  </a:lnTo>
                  <a:lnTo>
                    <a:pt x="1538" y="699"/>
                  </a:lnTo>
                  <a:lnTo>
                    <a:pt x="1544" y="713"/>
                  </a:lnTo>
                  <a:lnTo>
                    <a:pt x="1545" y="725"/>
                  </a:lnTo>
                  <a:lnTo>
                    <a:pt x="1545" y="735"/>
                  </a:lnTo>
                  <a:lnTo>
                    <a:pt x="1541" y="743"/>
                  </a:lnTo>
                  <a:lnTo>
                    <a:pt x="1537" y="751"/>
                  </a:lnTo>
                  <a:lnTo>
                    <a:pt x="1530" y="758"/>
                  </a:lnTo>
                  <a:lnTo>
                    <a:pt x="1524" y="765"/>
                  </a:lnTo>
                  <a:lnTo>
                    <a:pt x="1508" y="775"/>
                  </a:lnTo>
                  <a:lnTo>
                    <a:pt x="1492" y="788"/>
                  </a:lnTo>
                  <a:lnTo>
                    <a:pt x="1485" y="795"/>
                  </a:lnTo>
                  <a:lnTo>
                    <a:pt x="1481" y="803"/>
                  </a:lnTo>
                  <a:lnTo>
                    <a:pt x="1477" y="811"/>
                  </a:lnTo>
                  <a:lnTo>
                    <a:pt x="1476" y="822"/>
                  </a:lnTo>
                  <a:lnTo>
                    <a:pt x="1476" y="834"/>
                  </a:lnTo>
                  <a:lnTo>
                    <a:pt x="1476" y="843"/>
                  </a:lnTo>
                  <a:lnTo>
                    <a:pt x="1476" y="852"/>
                  </a:lnTo>
                  <a:lnTo>
                    <a:pt x="1477" y="860"/>
                  </a:lnTo>
                  <a:lnTo>
                    <a:pt x="1478" y="867"/>
                  </a:lnTo>
                  <a:lnTo>
                    <a:pt x="1481" y="874"/>
                  </a:lnTo>
                  <a:lnTo>
                    <a:pt x="1484" y="879"/>
                  </a:lnTo>
                  <a:lnTo>
                    <a:pt x="1486" y="883"/>
                  </a:lnTo>
                  <a:lnTo>
                    <a:pt x="1490" y="886"/>
                  </a:lnTo>
                  <a:lnTo>
                    <a:pt x="1493" y="888"/>
                  </a:lnTo>
                  <a:lnTo>
                    <a:pt x="1497" y="890"/>
                  </a:lnTo>
                  <a:lnTo>
                    <a:pt x="1502" y="891"/>
                  </a:lnTo>
                  <a:lnTo>
                    <a:pt x="1510" y="890"/>
                  </a:lnTo>
                  <a:lnTo>
                    <a:pt x="1520" y="886"/>
                  </a:lnTo>
                  <a:lnTo>
                    <a:pt x="1529" y="880"/>
                  </a:lnTo>
                  <a:lnTo>
                    <a:pt x="1537" y="872"/>
                  </a:lnTo>
                  <a:lnTo>
                    <a:pt x="1544" y="862"/>
                  </a:lnTo>
                  <a:lnTo>
                    <a:pt x="1550" y="850"/>
                  </a:lnTo>
                  <a:lnTo>
                    <a:pt x="1554" y="836"/>
                  </a:lnTo>
                  <a:lnTo>
                    <a:pt x="1557" y="823"/>
                  </a:lnTo>
                  <a:lnTo>
                    <a:pt x="1557" y="815"/>
                  </a:lnTo>
                  <a:lnTo>
                    <a:pt x="1557" y="807"/>
                  </a:lnTo>
                  <a:lnTo>
                    <a:pt x="1556" y="800"/>
                  </a:lnTo>
                  <a:lnTo>
                    <a:pt x="1554" y="792"/>
                  </a:lnTo>
                  <a:lnTo>
                    <a:pt x="1557" y="788"/>
                  </a:lnTo>
                  <a:lnTo>
                    <a:pt x="1561" y="786"/>
                  </a:lnTo>
                  <a:lnTo>
                    <a:pt x="1565" y="783"/>
                  </a:lnTo>
                  <a:lnTo>
                    <a:pt x="1569" y="782"/>
                  </a:lnTo>
                  <a:lnTo>
                    <a:pt x="1580" y="782"/>
                  </a:lnTo>
                  <a:lnTo>
                    <a:pt x="1590" y="783"/>
                  </a:lnTo>
                  <a:lnTo>
                    <a:pt x="1616" y="791"/>
                  </a:lnTo>
                  <a:lnTo>
                    <a:pt x="1640" y="798"/>
                  </a:lnTo>
                  <a:lnTo>
                    <a:pt x="1650" y="799"/>
                  </a:lnTo>
                  <a:lnTo>
                    <a:pt x="1661" y="798"/>
                  </a:lnTo>
                  <a:lnTo>
                    <a:pt x="1665" y="796"/>
                  </a:lnTo>
                  <a:lnTo>
                    <a:pt x="1669" y="794"/>
                  </a:lnTo>
                  <a:lnTo>
                    <a:pt x="1672" y="790"/>
                  </a:lnTo>
                  <a:lnTo>
                    <a:pt x="1676" y="786"/>
                  </a:lnTo>
                  <a:lnTo>
                    <a:pt x="1678" y="779"/>
                  </a:lnTo>
                  <a:lnTo>
                    <a:pt x="1680" y="772"/>
                  </a:lnTo>
                  <a:lnTo>
                    <a:pt x="1681" y="763"/>
                  </a:lnTo>
                  <a:lnTo>
                    <a:pt x="1681" y="754"/>
                  </a:lnTo>
                  <a:lnTo>
                    <a:pt x="1680" y="729"/>
                  </a:lnTo>
                  <a:lnTo>
                    <a:pt x="1674" y="695"/>
                  </a:lnTo>
                  <a:lnTo>
                    <a:pt x="1677" y="689"/>
                  </a:lnTo>
                  <a:lnTo>
                    <a:pt x="1678" y="682"/>
                  </a:lnTo>
                  <a:lnTo>
                    <a:pt x="1678" y="674"/>
                  </a:lnTo>
                  <a:lnTo>
                    <a:pt x="1678" y="665"/>
                  </a:lnTo>
                  <a:lnTo>
                    <a:pt x="1674" y="649"/>
                  </a:lnTo>
                  <a:lnTo>
                    <a:pt x="1670" y="631"/>
                  </a:lnTo>
                  <a:lnTo>
                    <a:pt x="1668" y="617"/>
                  </a:lnTo>
                  <a:lnTo>
                    <a:pt x="1668" y="602"/>
                  </a:lnTo>
                  <a:lnTo>
                    <a:pt x="1668" y="595"/>
                  </a:lnTo>
                  <a:lnTo>
                    <a:pt x="1670" y="590"/>
                  </a:lnTo>
                  <a:lnTo>
                    <a:pt x="1674" y="585"/>
                  </a:lnTo>
                  <a:lnTo>
                    <a:pt x="1681" y="582"/>
                  </a:lnTo>
                  <a:lnTo>
                    <a:pt x="1700" y="574"/>
                  </a:lnTo>
                  <a:lnTo>
                    <a:pt x="1716" y="569"/>
                  </a:lnTo>
                  <a:lnTo>
                    <a:pt x="1729" y="565"/>
                  </a:lnTo>
                  <a:lnTo>
                    <a:pt x="1740" y="563"/>
                  </a:lnTo>
                  <a:lnTo>
                    <a:pt x="1754" y="563"/>
                  </a:lnTo>
                  <a:lnTo>
                    <a:pt x="1758" y="563"/>
                  </a:lnTo>
                  <a:lnTo>
                    <a:pt x="1773" y="579"/>
                  </a:lnTo>
                  <a:lnTo>
                    <a:pt x="1788" y="594"/>
                  </a:lnTo>
                  <a:lnTo>
                    <a:pt x="1804" y="609"/>
                  </a:lnTo>
                  <a:lnTo>
                    <a:pt x="1822" y="622"/>
                  </a:lnTo>
                  <a:lnTo>
                    <a:pt x="1860" y="646"/>
                  </a:lnTo>
                  <a:lnTo>
                    <a:pt x="1900" y="669"/>
                  </a:lnTo>
                  <a:lnTo>
                    <a:pt x="1938" y="690"/>
                  </a:lnTo>
                  <a:lnTo>
                    <a:pt x="1974" y="713"/>
                  </a:lnTo>
                  <a:lnTo>
                    <a:pt x="1990" y="726"/>
                  </a:lnTo>
                  <a:lnTo>
                    <a:pt x="2005" y="739"/>
                  </a:lnTo>
                  <a:lnTo>
                    <a:pt x="2018" y="753"/>
                  </a:lnTo>
                  <a:lnTo>
                    <a:pt x="2030" y="769"/>
                  </a:lnTo>
                  <a:lnTo>
                    <a:pt x="2036" y="779"/>
                  </a:lnTo>
                  <a:lnTo>
                    <a:pt x="2042" y="792"/>
                  </a:lnTo>
                  <a:lnTo>
                    <a:pt x="2049" y="806"/>
                  </a:lnTo>
                  <a:lnTo>
                    <a:pt x="2054" y="816"/>
                  </a:lnTo>
                  <a:lnTo>
                    <a:pt x="2046" y="828"/>
                  </a:lnTo>
                  <a:lnTo>
                    <a:pt x="2036" y="840"/>
                  </a:lnTo>
                  <a:lnTo>
                    <a:pt x="2025" y="851"/>
                  </a:lnTo>
                  <a:lnTo>
                    <a:pt x="2014" y="862"/>
                  </a:lnTo>
                  <a:lnTo>
                    <a:pt x="2004" y="872"/>
                  </a:lnTo>
                  <a:lnTo>
                    <a:pt x="1996" y="884"/>
                  </a:lnTo>
                  <a:lnTo>
                    <a:pt x="1993" y="891"/>
                  </a:lnTo>
                  <a:lnTo>
                    <a:pt x="1990" y="898"/>
                  </a:lnTo>
                  <a:lnTo>
                    <a:pt x="1989" y="904"/>
                  </a:lnTo>
                  <a:lnTo>
                    <a:pt x="1988" y="912"/>
                  </a:lnTo>
                  <a:lnTo>
                    <a:pt x="1989" y="920"/>
                  </a:lnTo>
                  <a:lnTo>
                    <a:pt x="1990" y="927"/>
                  </a:lnTo>
                  <a:lnTo>
                    <a:pt x="1993" y="935"/>
                  </a:lnTo>
                  <a:lnTo>
                    <a:pt x="1996" y="942"/>
                  </a:lnTo>
                  <a:lnTo>
                    <a:pt x="2004" y="955"/>
                  </a:lnTo>
                  <a:lnTo>
                    <a:pt x="2012" y="968"/>
                  </a:lnTo>
                  <a:lnTo>
                    <a:pt x="2021" y="982"/>
                  </a:lnTo>
                  <a:lnTo>
                    <a:pt x="2029" y="998"/>
                  </a:lnTo>
                  <a:lnTo>
                    <a:pt x="2032" y="1006"/>
                  </a:lnTo>
                  <a:lnTo>
                    <a:pt x="2034" y="1014"/>
                  </a:lnTo>
                  <a:lnTo>
                    <a:pt x="2036" y="1023"/>
                  </a:lnTo>
                  <a:lnTo>
                    <a:pt x="2036" y="1032"/>
                  </a:lnTo>
                  <a:lnTo>
                    <a:pt x="2036" y="1046"/>
                  </a:lnTo>
                  <a:lnTo>
                    <a:pt x="2032" y="1056"/>
                  </a:lnTo>
                  <a:lnTo>
                    <a:pt x="2029" y="1066"/>
                  </a:lnTo>
                  <a:lnTo>
                    <a:pt x="2024" y="1075"/>
                  </a:lnTo>
                  <a:lnTo>
                    <a:pt x="2030" y="1063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8" name="Freeform 123"/>
            <p:cNvSpPr>
              <a:spLocks noChangeAspect="1"/>
            </p:cNvSpPr>
            <p:nvPr/>
          </p:nvSpPr>
          <p:spPr bwMode="auto">
            <a:xfrm>
              <a:off x="1085" y="1534"/>
              <a:ext cx="26" cy="27"/>
            </a:xfrm>
            <a:custGeom>
              <a:avLst/>
              <a:gdLst>
                <a:gd name="T0" fmla="*/ 0 w 66"/>
                <a:gd name="T1" fmla="*/ 31 h 67"/>
                <a:gd name="T2" fmla="*/ 1 w 66"/>
                <a:gd name="T3" fmla="*/ 24 h 67"/>
                <a:gd name="T4" fmla="*/ 2 w 66"/>
                <a:gd name="T5" fmla="*/ 19 h 67"/>
                <a:gd name="T6" fmla="*/ 6 w 66"/>
                <a:gd name="T7" fmla="*/ 14 h 67"/>
                <a:gd name="T8" fmla="*/ 10 w 66"/>
                <a:gd name="T9" fmla="*/ 8 h 67"/>
                <a:gd name="T10" fmla="*/ 17 w 66"/>
                <a:gd name="T11" fmla="*/ 6 h 67"/>
                <a:gd name="T12" fmla="*/ 22 w 66"/>
                <a:gd name="T13" fmla="*/ 3 h 67"/>
                <a:gd name="T14" fmla="*/ 29 w 66"/>
                <a:gd name="T15" fmla="*/ 2 h 67"/>
                <a:gd name="T16" fmla="*/ 36 w 66"/>
                <a:gd name="T17" fmla="*/ 0 h 67"/>
                <a:gd name="T18" fmla="*/ 42 w 66"/>
                <a:gd name="T19" fmla="*/ 2 h 67"/>
                <a:gd name="T20" fmla="*/ 48 w 66"/>
                <a:gd name="T21" fmla="*/ 3 h 67"/>
                <a:gd name="T22" fmla="*/ 53 w 66"/>
                <a:gd name="T23" fmla="*/ 6 h 67"/>
                <a:gd name="T24" fmla="*/ 58 w 66"/>
                <a:gd name="T25" fmla="*/ 8 h 67"/>
                <a:gd name="T26" fmla="*/ 61 w 66"/>
                <a:gd name="T27" fmla="*/ 14 h 67"/>
                <a:gd name="T28" fmla="*/ 64 w 66"/>
                <a:gd name="T29" fmla="*/ 19 h 67"/>
                <a:gd name="T30" fmla="*/ 65 w 66"/>
                <a:gd name="T31" fmla="*/ 24 h 67"/>
                <a:gd name="T32" fmla="*/ 66 w 66"/>
                <a:gd name="T33" fmla="*/ 31 h 67"/>
                <a:gd name="T34" fmla="*/ 65 w 66"/>
                <a:gd name="T35" fmla="*/ 39 h 67"/>
                <a:gd name="T36" fmla="*/ 64 w 66"/>
                <a:gd name="T37" fmla="*/ 47 h 67"/>
                <a:gd name="T38" fmla="*/ 61 w 66"/>
                <a:gd name="T39" fmla="*/ 52 h 67"/>
                <a:gd name="T40" fmla="*/ 58 w 66"/>
                <a:gd name="T41" fmla="*/ 58 h 67"/>
                <a:gd name="T42" fmla="*/ 53 w 66"/>
                <a:gd name="T43" fmla="*/ 62 h 67"/>
                <a:gd name="T44" fmla="*/ 48 w 66"/>
                <a:gd name="T45" fmla="*/ 64 h 67"/>
                <a:gd name="T46" fmla="*/ 42 w 66"/>
                <a:gd name="T47" fmla="*/ 66 h 67"/>
                <a:gd name="T48" fmla="*/ 36 w 66"/>
                <a:gd name="T49" fmla="*/ 67 h 67"/>
                <a:gd name="T50" fmla="*/ 29 w 66"/>
                <a:gd name="T51" fmla="*/ 66 h 67"/>
                <a:gd name="T52" fmla="*/ 22 w 66"/>
                <a:gd name="T53" fmla="*/ 64 h 67"/>
                <a:gd name="T54" fmla="*/ 17 w 66"/>
                <a:gd name="T55" fmla="*/ 62 h 67"/>
                <a:gd name="T56" fmla="*/ 10 w 66"/>
                <a:gd name="T57" fmla="*/ 58 h 67"/>
                <a:gd name="T58" fmla="*/ 6 w 66"/>
                <a:gd name="T59" fmla="*/ 52 h 67"/>
                <a:gd name="T60" fmla="*/ 2 w 66"/>
                <a:gd name="T61" fmla="*/ 47 h 67"/>
                <a:gd name="T62" fmla="*/ 1 w 66"/>
                <a:gd name="T63" fmla="*/ 39 h 67"/>
                <a:gd name="T64" fmla="*/ 0 w 66"/>
                <a:gd name="T65" fmla="*/ 31 h 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"/>
                <a:gd name="T100" fmla="*/ 0 h 67"/>
                <a:gd name="T101" fmla="*/ 66 w 66"/>
                <a:gd name="T102" fmla="*/ 67 h 6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" h="67">
                  <a:moveTo>
                    <a:pt x="0" y="31"/>
                  </a:moveTo>
                  <a:lnTo>
                    <a:pt x="1" y="24"/>
                  </a:lnTo>
                  <a:lnTo>
                    <a:pt x="2" y="19"/>
                  </a:lnTo>
                  <a:lnTo>
                    <a:pt x="6" y="14"/>
                  </a:lnTo>
                  <a:lnTo>
                    <a:pt x="10" y="8"/>
                  </a:lnTo>
                  <a:lnTo>
                    <a:pt x="17" y="6"/>
                  </a:lnTo>
                  <a:lnTo>
                    <a:pt x="22" y="3"/>
                  </a:lnTo>
                  <a:lnTo>
                    <a:pt x="29" y="2"/>
                  </a:lnTo>
                  <a:lnTo>
                    <a:pt x="36" y="0"/>
                  </a:lnTo>
                  <a:lnTo>
                    <a:pt x="42" y="2"/>
                  </a:lnTo>
                  <a:lnTo>
                    <a:pt x="48" y="3"/>
                  </a:lnTo>
                  <a:lnTo>
                    <a:pt x="53" y="6"/>
                  </a:lnTo>
                  <a:lnTo>
                    <a:pt x="58" y="8"/>
                  </a:lnTo>
                  <a:lnTo>
                    <a:pt x="61" y="14"/>
                  </a:lnTo>
                  <a:lnTo>
                    <a:pt x="64" y="19"/>
                  </a:lnTo>
                  <a:lnTo>
                    <a:pt x="65" y="24"/>
                  </a:lnTo>
                  <a:lnTo>
                    <a:pt x="66" y="31"/>
                  </a:lnTo>
                  <a:lnTo>
                    <a:pt x="65" y="39"/>
                  </a:lnTo>
                  <a:lnTo>
                    <a:pt x="64" y="47"/>
                  </a:lnTo>
                  <a:lnTo>
                    <a:pt x="61" y="52"/>
                  </a:lnTo>
                  <a:lnTo>
                    <a:pt x="58" y="58"/>
                  </a:lnTo>
                  <a:lnTo>
                    <a:pt x="53" y="62"/>
                  </a:lnTo>
                  <a:lnTo>
                    <a:pt x="48" y="64"/>
                  </a:lnTo>
                  <a:lnTo>
                    <a:pt x="42" y="66"/>
                  </a:lnTo>
                  <a:lnTo>
                    <a:pt x="36" y="67"/>
                  </a:lnTo>
                  <a:lnTo>
                    <a:pt x="29" y="66"/>
                  </a:lnTo>
                  <a:lnTo>
                    <a:pt x="22" y="64"/>
                  </a:lnTo>
                  <a:lnTo>
                    <a:pt x="17" y="62"/>
                  </a:lnTo>
                  <a:lnTo>
                    <a:pt x="10" y="58"/>
                  </a:lnTo>
                  <a:lnTo>
                    <a:pt x="6" y="52"/>
                  </a:lnTo>
                  <a:lnTo>
                    <a:pt x="2" y="47"/>
                  </a:lnTo>
                  <a:lnTo>
                    <a:pt x="1" y="39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99CC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899" name="Freeform 124"/>
            <p:cNvSpPr>
              <a:spLocks noChangeAspect="1"/>
            </p:cNvSpPr>
            <p:nvPr/>
          </p:nvSpPr>
          <p:spPr bwMode="auto">
            <a:xfrm>
              <a:off x="1077" y="1525"/>
              <a:ext cx="45" cy="46"/>
            </a:xfrm>
            <a:custGeom>
              <a:avLst/>
              <a:gdLst>
                <a:gd name="T0" fmla="*/ 0 w 109"/>
                <a:gd name="T1" fmla="*/ 55 h 115"/>
                <a:gd name="T2" fmla="*/ 1 w 109"/>
                <a:gd name="T3" fmla="*/ 44 h 115"/>
                <a:gd name="T4" fmla="*/ 5 w 109"/>
                <a:gd name="T5" fmla="*/ 34 h 115"/>
                <a:gd name="T6" fmla="*/ 9 w 109"/>
                <a:gd name="T7" fmla="*/ 24 h 115"/>
                <a:gd name="T8" fmla="*/ 16 w 109"/>
                <a:gd name="T9" fmla="*/ 16 h 115"/>
                <a:gd name="T10" fmla="*/ 24 w 109"/>
                <a:gd name="T11" fmla="*/ 10 h 115"/>
                <a:gd name="T12" fmla="*/ 33 w 109"/>
                <a:gd name="T13" fmla="*/ 4 h 115"/>
                <a:gd name="T14" fmla="*/ 44 w 109"/>
                <a:gd name="T15" fmla="*/ 2 h 115"/>
                <a:gd name="T16" fmla="*/ 55 w 109"/>
                <a:gd name="T17" fmla="*/ 0 h 115"/>
                <a:gd name="T18" fmla="*/ 65 w 109"/>
                <a:gd name="T19" fmla="*/ 2 h 115"/>
                <a:gd name="T20" fmla="*/ 76 w 109"/>
                <a:gd name="T21" fmla="*/ 4 h 115"/>
                <a:gd name="T22" fmla="*/ 85 w 109"/>
                <a:gd name="T23" fmla="*/ 10 h 115"/>
                <a:gd name="T24" fmla="*/ 93 w 109"/>
                <a:gd name="T25" fmla="*/ 16 h 115"/>
                <a:gd name="T26" fmla="*/ 100 w 109"/>
                <a:gd name="T27" fmla="*/ 24 h 115"/>
                <a:gd name="T28" fmla="*/ 105 w 109"/>
                <a:gd name="T29" fmla="*/ 34 h 115"/>
                <a:gd name="T30" fmla="*/ 108 w 109"/>
                <a:gd name="T31" fmla="*/ 44 h 115"/>
                <a:gd name="T32" fmla="*/ 109 w 109"/>
                <a:gd name="T33" fmla="*/ 55 h 115"/>
                <a:gd name="T34" fmla="*/ 108 w 109"/>
                <a:gd name="T35" fmla="*/ 66 h 115"/>
                <a:gd name="T36" fmla="*/ 105 w 109"/>
                <a:gd name="T37" fmla="*/ 76 h 115"/>
                <a:gd name="T38" fmla="*/ 100 w 109"/>
                <a:gd name="T39" fmla="*/ 87 h 115"/>
                <a:gd name="T40" fmla="*/ 93 w 109"/>
                <a:gd name="T41" fmla="*/ 96 h 115"/>
                <a:gd name="T42" fmla="*/ 85 w 109"/>
                <a:gd name="T43" fmla="*/ 104 h 115"/>
                <a:gd name="T44" fmla="*/ 76 w 109"/>
                <a:gd name="T45" fmla="*/ 110 h 115"/>
                <a:gd name="T46" fmla="*/ 65 w 109"/>
                <a:gd name="T47" fmla="*/ 114 h 115"/>
                <a:gd name="T48" fmla="*/ 55 w 109"/>
                <a:gd name="T49" fmla="*/ 115 h 115"/>
                <a:gd name="T50" fmla="*/ 44 w 109"/>
                <a:gd name="T51" fmla="*/ 114 h 115"/>
                <a:gd name="T52" fmla="*/ 33 w 109"/>
                <a:gd name="T53" fmla="*/ 110 h 115"/>
                <a:gd name="T54" fmla="*/ 24 w 109"/>
                <a:gd name="T55" fmla="*/ 104 h 115"/>
                <a:gd name="T56" fmla="*/ 16 w 109"/>
                <a:gd name="T57" fmla="*/ 96 h 115"/>
                <a:gd name="T58" fmla="*/ 9 w 109"/>
                <a:gd name="T59" fmla="*/ 87 h 115"/>
                <a:gd name="T60" fmla="*/ 5 w 109"/>
                <a:gd name="T61" fmla="*/ 76 h 115"/>
                <a:gd name="T62" fmla="*/ 1 w 109"/>
                <a:gd name="T63" fmla="*/ 66 h 115"/>
                <a:gd name="T64" fmla="*/ 0 w 109"/>
                <a:gd name="T65" fmla="*/ 55 h 1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9"/>
                <a:gd name="T100" fmla="*/ 0 h 115"/>
                <a:gd name="T101" fmla="*/ 109 w 109"/>
                <a:gd name="T102" fmla="*/ 115 h 11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9" h="115">
                  <a:moveTo>
                    <a:pt x="0" y="55"/>
                  </a:moveTo>
                  <a:lnTo>
                    <a:pt x="1" y="44"/>
                  </a:lnTo>
                  <a:lnTo>
                    <a:pt x="5" y="34"/>
                  </a:lnTo>
                  <a:lnTo>
                    <a:pt x="9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3" y="4"/>
                  </a:lnTo>
                  <a:lnTo>
                    <a:pt x="44" y="2"/>
                  </a:lnTo>
                  <a:lnTo>
                    <a:pt x="55" y="0"/>
                  </a:lnTo>
                  <a:lnTo>
                    <a:pt x="65" y="2"/>
                  </a:lnTo>
                  <a:lnTo>
                    <a:pt x="76" y="4"/>
                  </a:lnTo>
                  <a:lnTo>
                    <a:pt x="85" y="10"/>
                  </a:lnTo>
                  <a:lnTo>
                    <a:pt x="93" y="16"/>
                  </a:lnTo>
                  <a:lnTo>
                    <a:pt x="100" y="24"/>
                  </a:lnTo>
                  <a:lnTo>
                    <a:pt x="105" y="34"/>
                  </a:lnTo>
                  <a:lnTo>
                    <a:pt x="108" y="44"/>
                  </a:lnTo>
                  <a:lnTo>
                    <a:pt x="109" y="55"/>
                  </a:lnTo>
                  <a:lnTo>
                    <a:pt x="108" y="66"/>
                  </a:lnTo>
                  <a:lnTo>
                    <a:pt x="105" y="76"/>
                  </a:lnTo>
                  <a:lnTo>
                    <a:pt x="100" y="87"/>
                  </a:lnTo>
                  <a:lnTo>
                    <a:pt x="93" y="96"/>
                  </a:lnTo>
                  <a:lnTo>
                    <a:pt x="85" y="104"/>
                  </a:lnTo>
                  <a:lnTo>
                    <a:pt x="76" y="110"/>
                  </a:lnTo>
                  <a:lnTo>
                    <a:pt x="65" y="114"/>
                  </a:lnTo>
                  <a:lnTo>
                    <a:pt x="55" y="115"/>
                  </a:lnTo>
                  <a:lnTo>
                    <a:pt x="44" y="114"/>
                  </a:lnTo>
                  <a:lnTo>
                    <a:pt x="33" y="110"/>
                  </a:lnTo>
                  <a:lnTo>
                    <a:pt x="24" y="104"/>
                  </a:lnTo>
                  <a:lnTo>
                    <a:pt x="16" y="96"/>
                  </a:lnTo>
                  <a:lnTo>
                    <a:pt x="9" y="87"/>
                  </a:lnTo>
                  <a:lnTo>
                    <a:pt x="5" y="76"/>
                  </a:lnTo>
                  <a:lnTo>
                    <a:pt x="1" y="66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0" name="Freeform 125"/>
            <p:cNvSpPr>
              <a:spLocks noChangeAspect="1"/>
            </p:cNvSpPr>
            <p:nvPr/>
          </p:nvSpPr>
          <p:spPr bwMode="auto">
            <a:xfrm>
              <a:off x="1130" y="1425"/>
              <a:ext cx="128" cy="176"/>
            </a:xfrm>
            <a:custGeom>
              <a:avLst/>
              <a:gdLst>
                <a:gd name="T0" fmla="*/ 244 w 308"/>
                <a:gd name="T1" fmla="*/ 21 h 428"/>
                <a:gd name="T2" fmla="*/ 222 w 308"/>
                <a:gd name="T3" fmla="*/ 29 h 428"/>
                <a:gd name="T4" fmla="*/ 213 w 308"/>
                <a:gd name="T5" fmla="*/ 24 h 428"/>
                <a:gd name="T6" fmla="*/ 204 w 308"/>
                <a:gd name="T7" fmla="*/ 11 h 428"/>
                <a:gd name="T8" fmla="*/ 190 w 308"/>
                <a:gd name="T9" fmla="*/ 5 h 428"/>
                <a:gd name="T10" fmla="*/ 166 w 308"/>
                <a:gd name="T11" fmla="*/ 12 h 428"/>
                <a:gd name="T12" fmla="*/ 130 w 308"/>
                <a:gd name="T13" fmla="*/ 17 h 428"/>
                <a:gd name="T14" fmla="*/ 116 w 308"/>
                <a:gd name="T15" fmla="*/ 32 h 428"/>
                <a:gd name="T16" fmla="*/ 112 w 308"/>
                <a:gd name="T17" fmla="*/ 61 h 428"/>
                <a:gd name="T18" fmla="*/ 113 w 308"/>
                <a:gd name="T19" fmla="*/ 89 h 428"/>
                <a:gd name="T20" fmla="*/ 112 w 308"/>
                <a:gd name="T21" fmla="*/ 115 h 428"/>
                <a:gd name="T22" fmla="*/ 102 w 308"/>
                <a:gd name="T23" fmla="*/ 141 h 428"/>
                <a:gd name="T24" fmla="*/ 88 w 308"/>
                <a:gd name="T25" fmla="*/ 168 h 428"/>
                <a:gd name="T26" fmla="*/ 61 w 308"/>
                <a:gd name="T27" fmla="*/ 207 h 428"/>
                <a:gd name="T28" fmla="*/ 34 w 308"/>
                <a:gd name="T29" fmla="*/ 244 h 428"/>
                <a:gd name="T30" fmla="*/ 20 w 308"/>
                <a:gd name="T31" fmla="*/ 271 h 428"/>
                <a:gd name="T32" fmla="*/ 8 w 308"/>
                <a:gd name="T33" fmla="*/ 300 h 428"/>
                <a:gd name="T34" fmla="*/ 1 w 308"/>
                <a:gd name="T35" fmla="*/ 332 h 428"/>
                <a:gd name="T36" fmla="*/ 1 w 308"/>
                <a:gd name="T37" fmla="*/ 353 h 428"/>
                <a:gd name="T38" fmla="*/ 13 w 308"/>
                <a:gd name="T39" fmla="*/ 361 h 428"/>
                <a:gd name="T40" fmla="*/ 42 w 308"/>
                <a:gd name="T41" fmla="*/ 379 h 428"/>
                <a:gd name="T42" fmla="*/ 114 w 308"/>
                <a:gd name="T43" fmla="*/ 415 h 428"/>
                <a:gd name="T44" fmla="*/ 174 w 308"/>
                <a:gd name="T45" fmla="*/ 428 h 428"/>
                <a:gd name="T46" fmla="*/ 178 w 308"/>
                <a:gd name="T47" fmla="*/ 413 h 428"/>
                <a:gd name="T48" fmla="*/ 184 w 308"/>
                <a:gd name="T49" fmla="*/ 404 h 428"/>
                <a:gd name="T50" fmla="*/ 190 w 308"/>
                <a:gd name="T51" fmla="*/ 399 h 428"/>
                <a:gd name="T52" fmla="*/ 200 w 308"/>
                <a:gd name="T53" fmla="*/ 396 h 428"/>
                <a:gd name="T54" fmla="*/ 221 w 308"/>
                <a:gd name="T55" fmla="*/ 393 h 428"/>
                <a:gd name="T56" fmla="*/ 248 w 308"/>
                <a:gd name="T57" fmla="*/ 387 h 428"/>
                <a:gd name="T58" fmla="*/ 258 w 308"/>
                <a:gd name="T59" fmla="*/ 377 h 428"/>
                <a:gd name="T60" fmla="*/ 269 w 308"/>
                <a:gd name="T61" fmla="*/ 364 h 428"/>
                <a:gd name="T62" fmla="*/ 289 w 308"/>
                <a:gd name="T63" fmla="*/ 327 h 428"/>
                <a:gd name="T64" fmla="*/ 302 w 308"/>
                <a:gd name="T65" fmla="*/ 284 h 428"/>
                <a:gd name="T66" fmla="*/ 308 w 308"/>
                <a:gd name="T67" fmla="*/ 241 h 428"/>
                <a:gd name="T68" fmla="*/ 305 w 308"/>
                <a:gd name="T69" fmla="*/ 211 h 428"/>
                <a:gd name="T70" fmla="*/ 298 w 308"/>
                <a:gd name="T71" fmla="*/ 181 h 428"/>
                <a:gd name="T72" fmla="*/ 292 w 308"/>
                <a:gd name="T73" fmla="*/ 152 h 428"/>
                <a:gd name="T74" fmla="*/ 289 w 308"/>
                <a:gd name="T75" fmla="*/ 121 h 428"/>
                <a:gd name="T76" fmla="*/ 292 w 308"/>
                <a:gd name="T77" fmla="*/ 100 h 428"/>
                <a:gd name="T78" fmla="*/ 298 w 308"/>
                <a:gd name="T79" fmla="*/ 81 h 428"/>
                <a:gd name="T80" fmla="*/ 305 w 308"/>
                <a:gd name="T81" fmla="*/ 64 h 428"/>
                <a:gd name="T82" fmla="*/ 308 w 308"/>
                <a:gd name="T83" fmla="*/ 43 h 428"/>
                <a:gd name="T84" fmla="*/ 305 w 308"/>
                <a:gd name="T85" fmla="*/ 29 h 428"/>
                <a:gd name="T86" fmla="*/ 305 w 308"/>
                <a:gd name="T87" fmla="*/ 21 h 428"/>
                <a:gd name="T88" fmla="*/ 308 w 308"/>
                <a:gd name="T89" fmla="*/ 12 h 428"/>
                <a:gd name="T90" fmla="*/ 281 w 308"/>
                <a:gd name="T91" fmla="*/ 12 h 428"/>
                <a:gd name="T92" fmla="*/ 260 w 308"/>
                <a:gd name="T93" fmla="*/ 12 h 4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08"/>
                <a:gd name="T142" fmla="*/ 0 h 428"/>
                <a:gd name="T143" fmla="*/ 308 w 308"/>
                <a:gd name="T144" fmla="*/ 428 h 4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08" h="428">
                  <a:moveTo>
                    <a:pt x="260" y="12"/>
                  </a:moveTo>
                  <a:lnTo>
                    <a:pt x="244" y="21"/>
                  </a:lnTo>
                  <a:lnTo>
                    <a:pt x="229" y="31"/>
                  </a:lnTo>
                  <a:lnTo>
                    <a:pt x="222" y="29"/>
                  </a:lnTo>
                  <a:lnTo>
                    <a:pt x="217" y="28"/>
                  </a:lnTo>
                  <a:lnTo>
                    <a:pt x="213" y="24"/>
                  </a:lnTo>
                  <a:lnTo>
                    <a:pt x="209" y="20"/>
                  </a:lnTo>
                  <a:lnTo>
                    <a:pt x="204" y="11"/>
                  </a:lnTo>
                  <a:lnTo>
                    <a:pt x="198" y="0"/>
                  </a:lnTo>
                  <a:lnTo>
                    <a:pt x="190" y="5"/>
                  </a:lnTo>
                  <a:lnTo>
                    <a:pt x="180" y="8"/>
                  </a:lnTo>
                  <a:lnTo>
                    <a:pt x="166" y="12"/>
                  </a:lnTo>
                  <a:lnTo>
                    <a:pt x="153" y="15"/>
                  </a:lnTo>
                  <a:lnTo>
                    <a:pt x="130" y="17"/>
                  </a:lnTo>
                  <a:lnTo>
                    <a:pt x="121" y="19"/>
                  </a:lnTo>
                  <a:lnTo>
                    <a:pt x="116" y="32"/>
                  </a:lnTo>
                  <a:lnTo>
                    <a:pt x="113" y="47"/>
                  </a:lnTo>
                  <a:lnTo>
                    <a:pt x="112" y="61"/>
                  </a:lnTo>
                  <a:lnTo>
                    <a:pt x="112" y="75"/>
                  </a:lnTo>
                  <a:lnTo>
                    <a:pt x="113" y="89"/>
                  </a:lnTo>
                  <a:lnTo>
                    <a:pt x="113" y="103"/>
                  </a:lnTo>
                  <a:lnTo>
                    <a:pt x="112" y="115"/>
                  </a:lnTo>
                  <a:lnTo>
                    <a:pt x="109" y="127"/>
                  </a:lnTo>
                  <a:lnTo>
                    <a:pt x="102" y="141"/>
                  </a:lnTo>
                  <a:lnTo>
                    <a:pt x="96" y="155"/>
                  </a:lnTo>
                  <a:lnTo>
                    <a:pt x="88" y="168"/>
                  </a:lnTo>
                  <a:lnTo>
                    <a:pt x="78" y="181"/>
                  </a:lnTo>
                  <a:lnTo>
                    <a:pt x="61" y="207"/>
                  </a:lnTo>
                  <a:lnTo>
                    <a:pt x="44" y="232"/>
                  </a:lnTo>
                  <a:lnTo>
                    <a:pt x="34" y="244"/>
                  </a:lnTo>
                  <a:lnTo>
                    <a:pt x="26" y="257"/>
                  </a:lnTo>
                  <a:lnTo>
                    <a:pt x="20" y="271"/>
                  </a:lnTo>
                  <a:lnTo>
                    <a:pt x="13" y="285"/>
                  </a:lnTo>
                  <a:lnTo>
                    <a:pt x="8" y="300"/>
                  </a:lnTo>
                  <a:lnTo>
                    <a:pt x="4" y="316"/>
                  </a:lnTo>
                  <a:lnTo>
                    <a:pt x="1" y="332"/>
                  </a:lnTo>
                  <a:lnTo>
                    <a:pt x="0" y="349"/>
                  </a:lnTo>
                  <a:lnTo>
                    <a:pt x="1" y="353"/>
                  </a:lnTo>
                  <a:lnTo>
                    <a:pt x="6" y="356"/>
                  </a:lnTo>
                  <a:lnTo>
                    <a:pt x="13" y="361"/>
                  </a:lnTo>
                  <a:lnTo>
                    <a:pt x="21" y="367"/>
                  </a:lnTo>
                  <a:lnTo>
                    <a:pt x="42" y="379"/>
                  </a:lnTo>
                  <a:lnTo>
                    <a:pt x="68" y="391"/>
                  </a:lnTo>
                  <a:lnTo>
                    <a:pt x="114" y="415"/>
                  </a:lnTo>
                  <a:lnTo>
                    <a:pt x="138" y="428"/>
                  </a:lnTo>
                  <a:lnTo>
                    <a:pt x="174" y="428"/>
                  </a:lnTo>
                  <a:lnTo>
                    <a:pt x="176" y="420"/>
                  </a:lnTo>
                  <a:lnTo>
                    <a:pt x="178" y="413"/>
                  </a:lnTo>
                  <a:lnTo>
                    <a:pt x="181" y="408"/>
                  </a:lnTo>
                  <a:lnTo>
                    <a:pt x="184" y="404"/>
                  </a:lnTo>
                  <a:lnTo>
                    <a:pt x="186" y="401"/>
                  </a:lnTo>
                  <a:lnTo>
                    <a:pt x="190" y="399"/>
                  </a:lnTo>
                  <a:lnTo>
                    <a:pt x="196" y="397"/>
                  </a:lnTo>
                  <a:lnTo>
                    <a:pt x="200" y="396"/>
                  </a:lnTo>
                  <a:lnTo>
                    <a:pt x="210" y="395"/>
                  </a:lnTo>
                  <a:lnTo>
                    <a:pt x="221" y="393"/>
                  </a:lnTo>
                  <a:lnTo>
                    <a:pt x="234" y="391"/>
                  </a:lnTo>
                  <a:lnTo>
                    <a:pt x="248" y="387"/>
                  </a:lnTo>
                  <a:lnTo>
                    <a:pt x="253" y="383"/>
                  </a:lnTo>
                  <a:lnTo>
                    <a:pt x="258" y="377"/>
                  </a:lnTo>
                  <a:lnTo>
                    <a:pt x="264" y="371"/>
                  </a:lnTo>
                  <a:lnTo>
                    <a:pt x="269" y="364"/>
                  </a:lnTo>
                  <a:lnTo>
                    <a:pt x="280" y="347"/>
                  </a:lnTo>
                  <a:lnTo>
                    <a:pt x="289" y="327"/>
                  </a:lnTo>
                  <a:lnTo>
                    <a:pt x="296" y="307"/>
                  </a:lnTo>
                  <a:lnTo>
                    <a:pt x="302" y="284"/>
                  </a:lnTo>
                  <a:lnTo>
                    <a:pt x="306" y="263"/>
                  </a:lnTo>
                  <a:lnTo>
                    <a:pt x="308" y="241"/>
                  </a:lnTo>
                  <a:lnTo>
                    <a:pt x="306" y="225"/>
                  </a:lnTo>
                  <a:lnTo>
                    <a:pt x="305" y="211"/>
                  </a:lnTo>
                  <a:lnTo>
                    <a:pt x="301" y="196"/>
                  </a:lnTo>
                  <a:lnTo>
                    <a:pt x="298" y="181"/>
                  </a:lnTo>
                  <a:lnTo>
                    <a:pt x="294" y="167"/>
                  </a:lnTo>
                  <a:lnTo>
                    <a:pt x="292" y="152"/>
                  </a:lnTo>
                  <a:lnTo>
                    <a:pt x="290" y="136"/>
                  </a:lnTo>
                  <a:lnTo>
                    <a:pt x="289" y="121"/>
                  </a:lnTo>
                  <a:lnTo>
                    <a:pt x="290" y="111"/>
                  </a:lnTo>
                  <a:lnTo>
                    <a:pt x="292" y="100"/>
                  </a:lnTo>
                  <a:lnTo>
                    <a:pt x="294" y="91"/>
                  </a:lnTo>
                  <a:lnTo>
                    <a:pt x="298" y="81"/>
                  </a:lnTo>
                  <a:lnTo>
                    <a:pt x="301" y="73"/>
                  </a:lnTo>
                  <a:lnTo>
                    <a:pt x="305" y="64"/>
                  </a:lnTo>
                  <a:lnTo>
                    <a:pt x="306" y="53"/>
                  </a:lnTo>
                  <a:lnTo>
                    <a:pt x="308" y="43"/>
                  </a:lnTo>
                  <a:lnTo>
                    <a:pt x="306" y="37"/>
                  </a:lnTo>
                  <a:lnTo>
                    <a:pt x="305" y="29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8" y="12"/>
                  </a:lnTo>
                  <a:lnTo>
                    <a:pt x="292" y="12"/>
                  </a:lnTo>
                  <a:lnTo>
                    <a:pt x="281" y="12"/>
                  </a:lnTo>
                  <a:lnTo>
                    <a:pt x="270" y="12"/>
                  </a:lnTo>
                  <a:lnTo>
                    <a:pt x="260" y="12"/>
                  </a:lnTo>
                  <a:close/>
                </a:path>
              </a:pathLst>
            </a:custGeom>
            <a:solidFill>
              <a:srgbClr val="0000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1" name="Freeform 126"/>
            <p:cNvSpPr>
              <a:spLocks noChangeAspect="1"/>
            </p:cNvSpPr>
            <p:nvPr/>
          </p:nvSpPr>
          <p:spPr bwMode="auto">
            <a:xfrm>
              <a:off x="1348" y="1486"/>
              <a:ext cx="130" cy="191"/>
            </a:xfrm>
            <a:custGeom>
              <a:avLst/>
              <a:gdLst>
                <a:gd name="T0" fmla="*/ 191 w 313"/>
                <a:gd name="T1" fmla="*/ 305 h 458"/>
                <a:gd name="T2" fmla="*/ 199 w 313"/>
                <a:gd name="T3" fmla="*/ 286 h 458"/>
                <a:gd name="T4" fmla="*/ 211 w 313"/>
                <a:gd name="T5" fmla="*/ 241 h 458"/>
                <a:gd name="T6" fmla="*/ 227 w 313"/>
                <a:gd name="T7" fmla="*/ 214 h 458"/>
                <a:gd name="T8" fmla="*/ 269 w 313"/>
                <a:gd name="T9" fmla="*/ 178 h 458"/>
                <a:gd name="T10" fmla="*/ 293 w 313"/>
                <a:gd name="T11" fmla="*/ 156 h 458"/>
                <a:gd name="T12" fmla="*/ 310 w 313"/>
                <a:gd name="T13" fmla="*/ 126 h 458"/>
                <a:gd name="T14" fmla="*/ 313 w 313"/>
                <a:gd name="T15" fmla="*/ 89 h 458"/>
                <a:gd name="T16" fmla="*/ 297 w 313"/>
                <a:gd name="T17" fmla="*/ 40 h 458"/>
                <a:gd name="T18" fmla="*/ 275 w 313"/>
                <a:gd name="T19" fmla="*/ 6 h 458"/>
                <a:gd name="T20" fmla="*/ 259 w 313"/>
                <a:gd name="T21" fmla="*/ 0 h 458"/>
                <a:gd name="T22" fmla="*/ 245 w 313"/>
                <a:gd name="T23" fmla="*/ 12 h 458"/>
                <a:gd name="T24" fmla="*/ 231 w 313"/>
                <a:gd name="T25" fmla="*/ 36 h 458"/>
                <a:gd name="T26" fmla="*/ 230 w 313"/>
                <a:gd name="T27" fmla="*/ 54 h 458"/>
                <a:gd name="T28" fmla="*/ 241 w 313"/>
                <a:gd name="T29" fmla="*/ 74 h 458"/>
                <a:gd name="T30" fmla="*/ 251 w 313"/>
                <a:gd name="T31" fmla="*/ 102 h 458"/>
                <a:gd name="T32" fmla="*/ 251 w 313"/>
                <a:gd name="T33" fmla="*/ 140 h 458"/>
                <a:gd name="T34" fmla="*/ 242 w 313"/>
                <a:gd name="T35" fmla="*/ 165 h 458"/>
                <a:gd name="T36" fmla="*/ 217 w 313"/>
                <a:gd name="T37" fmla="*/ 174 h 458"/>
                <a:gd name="T38" fmla="*/ 203 w 313"/>
                <a:gd name="T39" fmla="*/ 172 h 458"/>
                <a:gd name="T40" fmla="*/ 199 w 313"/>
                <a:gd name="T41" fmla="*/ 150 h 458"/>
                <a:gd name="T42" fmla="*/ 169 w 313"/>
                <a:gd name="T43" fmla="*/ 157 h 458"/>
                <a:gd name="T44" fmla="*/ 157 w 313"/>
                <a:gd name="T45" fmla="*/ 150 h 458"/>
                <a:gd name="T46" fmla="*/ 167 w 313"/>
                <a:gd name="T47" fmla="*/ 118 h 458"/>
                <a:gd name="T48" fmla="*/ 186 w 313"/>
                <a:gd name="T49" fmla="*/ 78 h 458"/>
                <a:gd name="T50" fmla="*/ 175 w 313"/>
                <a:gd name="T51" fmla="*/ 60 h 458"/>
                <a:gd name="T52" fmla="*/ 159 w 313"/>
                <a:gd name="T53" fmla="*/ 76 h 458"/>
                <a:gd name="T54" fmla="*/ 143 w 313"/>
                <a:gd name="T55" fmla="*/ 102 h 458"/>
                <a:gd name="T56" fmla="*/ 131 w 313"/>
                <a:gd name="T57" fmla="*/ 112 h 458"/>
                <a:gd name="T58" fmla="*/ 134 w 313"/>
                <a:gd name="T59" fmla="*/ 72 h 458"/>
                <a:gd name="T60" fmla="*/ 143 w 313"/>
                <a:gd name="T61" fmla="*/ 52 h 458"/>
                <a:gd name="T62" fmla="*/ 137 w 313"/>
                <a:gd name="T63" fmla="*/ 25 h 458"/>
                <a:gd name="T64" fmla="*/ 121 w 313"/>
                <a:gd name="T65" fmla="*/ 42 h 458"/>
                <a:gd name="T66" fmla="*/ 107 w 313"/>
                <a:gd name="T67" fmla="*/ 105 h 458"/>
                <a:gd name="T68" fmla="*/ 102 w 313"/>
                <a:gd name="T69" fmla="*/ 162 h 458"/>
                <a:gd name="T70" fmla="*/ 75 w 313"/>
                <a:gd name="T71" fmla="*/ 160 h 458"/>
                <a:gd name="T72" fmla="*/ 66 w 313"/>
                <a:gd name="T73" fmla="*/ 150 h 458"/>
                <a:gd name="T74" fmla="*/ 55 w 313"/>
                <a:gd name="T75" fmla="*/ 178 h 458"/>
                <a:gd name="T76" fmla="*/ 55 w 313"/>
                <a:gd name="T77" fmla="*/ 222 h 458"/>
                <a:gd name="T78" fmla="*/ 62 w 313"/>
                <a:gd name="T79" fmla="*/ 268 h 458"/>
                <a:gd name="T80" fmla="*/ 66 w 313"/>
                <a:gd name="T81" fmla="*/ 319 h 458"/>
                <a:gd name="T82" fmla="*/ 61 w 313"/>
                <a:gd name="T83" fmla="*/ 353 h 458"/>
                <a:gd name="T84" fmla="*/ 45 w 313"/>
                <a:gd name="T85" fmla="*/ 374 h 458"/>
                <a:gd name="T86" fmla="*/ 21 w 313"/>
                <a:gd name="T87" fmla="*/ 394 h 458"/>
                <a:gd name="T88" fmla="*/ 4 w 313"/>
                <a:gd name="T89" fmla="*/ 414 h 458"/>
                <a:gd name="T90" fmla="*/ 1 w 313"/>
                <a:gd name="T91" fmla="*/ 431 h 458"/>
                <a:gd name="T92" fmla="*/ 12 w 313"/>
                <a:gd name="T93" fmla="*/ 442 h 458"/>
                <a:gd name="T94" fmla="*/ 69 w 313"/>
                <a:gd name="T95" fmla="*/ 457 h 458"/>
                <a:gd name="T96" fmla="*/ 106 w 313"/>
                <a:gd name="T97" fmla="*/ 455 h 458"/>
                <a:gd name="T98" fmla="*/ 123 w 313"/>
                <a:gd name="T99" fmla="*/ 447 h 458"/>
                <a:gd name="T100" fmla="*/ 135 w 313"/>
                <a:gd name="T101" fmla="*/ 434 h 458"/>
                <a:gd name="T102" fmla="*/ 150 w 313"/>
                <a:gd name="T103" fmla="*/ 397 h 458"/>
                <a:gd name="T104" fmla="*/ 162 w 313"/>
                <a:gd name="T105" fmla="*/ 330 h 458"/>
                <a:gd name="T106" fmla="*/ 174 w 313"/>
                <a:gd name="T107" fmla="*/ 311 h 458"/>
                <a:gd name="T108" fmla="*/ 186 w 313"/>
                <a:gd name="T109" fmla="*/ 307 h 45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13"/>
                <a:gd name="T166" fmla="*/ 0 h 458"/>
                <a:gd name="T167" fmla="*/ 313 w 313"/>
                <a:gd name="T168" fmla="*/ 458 h 45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13" h="458">
                  <a:moveTo>
                    <a:pt x="186" y="307"/>
                  </a:moveTo>
                  <a:lnTo>
                    <a:pt x="189" y="306"/>
                  </a:lnTo>
                  <a:lnTo>
                    <a:pt x="191" y="305"/>
                  </a:lnTo>
                  <a:lnTo>
                    <a:pt x="193" y="301"/>
                  </a:lnTo>
                  <a:lnTo>
                    <a:pt x="195" y="297"/>
                  </a:lnTo>
                  <a:lnTo>
                    <a:pt x="199" y="286"/>
                  </a:lnTo>
                  <a:lnTo>
                    <a:pt x="203" y="274"/>
                  </a:lnTo>
                  <a:lnTo>
                    <a:pt x="209" y="252"/>
                  </a:lnTo>
                  <a:lnTo>
                    <a:pt x="211" y="241"/>
                  </a:lnTo>
                  <a:lnTo>
                    <a:pt x="215" y="232"/>
                  </a:lnTo>
                  <a:lnTo>
                    <a:pt x="221" y="222"/>
                  </a:lnTo>
                  <a:lnTo>
                    <a:pt x="227" y="214"/>
                  </a:lnTo>
                  <a:lnTo>
                    <a:pt x="234" y="206"/>
                  </a:lnTo>
                  <a:lnTo>
                    <a:pt x="251" y="193"/>
                  </a:lnTo>
                  <a:lnTo>
                    <a:pt x="269" y="178"/>
                  </a:lnTo>
                  <a:lnTo>
                    <a:pt x="277" y="172"/>
                  </a:lnTo>
                  <a:lnTo>
                    <a:pt x="286" y="164"/>
                  </a:lnTo>
                  <a:lnTo>
                    <a:pt x="293" y="156"/>
                  </a:lnTo>
                  <a:lnTo>
                    <a:pt x="299" y="148"/>
                  </a:lnTo>
                  <a:lnTo>
                    <a:pt x="305" y="137"/>
                  </a:lnTo>
                  <a:lnTo>
                    <a:pt x="310" y="126"/>
                  </a:lnTo>
                  <a:lnTo>
                    <a:pt x="313" y="116"/>
                  </a:lnTo>
                  <a:lnTo>
                    <a:pt x="313" y="102"/>
                  </a:lnTo>
                  <a:lnTo>
                    <a:pt x="313" y="89"/>
                  </a:lnTo>
                  <a:lnTo>
                    <a:pt x="309" y="74"/>
                  </a:lnTo>
                  <a:lnTo>
                    <a:pt x="303" y="57"/>
                  </a:lnTo>
                  <a:lnTo>
                    <a:pt x="297" y="40"/>
                  </a:lnTo>
                  <a:lnTo>
                    <a:pt x="289" y="25"/>
                  </a:lnTo>
                  <a:lnTo>
                    <a:pt x="281" y="12"/>
                  </a:lnTo>
                  <a:lnTo>
                    <a:pt x="275" y="6"/>
                  </a:lnTo>
                  <a:lnTo>
                    <a:pt x="270" y="4"/>
                  </a:lnTo>
                  <a:lnTo>
                    <a:pt x="265" y="1"/>
                  </a:lnTo>
                  <a:lnTo>
                    <a:pt x="259" y="0"/>
                  </a:lnTo>
                  <a:lnTo>
                    <a:pt x="254" y="2"/>
                  </a:lnTo>
                  <a:lnTo>
                    <a:pt x="249" y="6"/>
                  </a:lnTo>
                  <a:lnTo>
                    <a:pt x="245" y="12"/>
                  </a:lnTo>
                  <a:lnTo>
                    <a:pt x="239" y="20"/>
                  </a:lnTo>
                  <a:lnTo>
                    <a:pt x="235" y="28"/>
                  </a:lnTo>
                  <a:lnTo>
                    <a:pt x="231" y="36"/>
                  </a:lnTo>
                  <a:lnTo>
                    <a:pt x="230" y="42"/>
                  </a:lnTo>
                  <a:lnTo>
                    <a:pt x="229" y="48"/>
                  </a:lnTo>
                  <a:lnTo>
                    <a:pt x="230" y="54"/>
                  </a:lnTo>
                  <a:lnTo>
                    <a:pt x="233" y="61"/>
                  </a:lnTo>
                  <a:lnTo>
                    <a:pt x="237" y="68"/>
                  </a:lnTo>
                  <a:lnTo>
                    <a:pt x="241" y="74"/>
                  </a:lnTo>
                  <a:lnTo>
                    <a:pt x="245" y="82"/>
                  </a:lnTo>
                  <a:lnTo>
                    <a:pt x="249" y="92"/>
                  </a:lnTo>
                  <a:lnTo>
                    <a:pt x="251" y="102"/>
                  </a:lnTo>
                  <a:lnTo>
                    <a:pt x="253" y="114"/>
                  </a:lnTo>
                  <a:lnTo>
                    <a:pt x="253" y="128"/>
                  </a:lnTo>
                  <a:lnTo>
                    <a:pt x="251" y="140"/>
                  </a:lnTo>
                  <a:lnTo>
                    <a:pt x="250" y="149"/>
                  </a:lnTo>
                  <a:lnTo>
                    <a:pt x="246" y="158"/>
                  </a:lnTo>
                  <a:lnTo>
                    <a:pt x="242" y="165"/>
                  </a:lnTo>
                  <a:lnTo>
                    <a:pt x="235" y="170"/>
                  </a:lnTo>
                  <a:lnTo>
                    <a:pt x="227" y="174"/>
                  </a:lnTo>
                  <a:lnTo>
                    <a:pt x="217" y="174"/>
                  </a:lnTo>
                  <a:lnTo>
                    <a:pt x="211" y="174"/>
                  </a:lnTo>
                  <a:lnTo>
                    <a:pt x="206" y="173"/>
                  </a:lnTo>
                  <a:lnTo>
                    <a:pt x="203" y="172"/>
                  </a:lnTo>
                  <a:lnTo>
                    <a:pt x="201" y="169"/>
                  </a:lnTo>
                  <a:lnTo>
                    <a:pt x="199" y="162"/>
                  </a:lnTo>
                  <a:lnTo>
                    <a:pt x="199" y="150"/>
                  </a:lnTo>
                  <a:lnTo>
                    <a:pt x="179" y="154"/>
                  </a:lnTo>
                  <a:lnTo>
                    <a:pt x="171" y="157"/>
                  </a:lnTo>
                  <a:lnTo>
                    <a:pt x="169" y="157"/>
                  </a:lnTo>
                  <a:lnTo>
                    <a:pt x="166" y="157"/>
                  </a:lnTo>
                  <a:lnTo>
                    <a:pt x="162" y="154"/>
                  </a:lnTo>
                  <a:lnTo>
                    <a:pt x="157" y="150"/>
                  </a:lnTo>
                  <a:lnTo>
                    <a:pt x="159" y="140"/>
                  </a:lnTo>
                  <a:lnTo>
                    <a:pt x="163" y="129"/>
                  </a:lnTo>
                  <a:lnTo>
                    <a:pt x="167" y="118"/>
                  </a:lnTo>
                  <a:lnTo>
                    <a:pt x="171" y="108"/>
                  </a:lnTo>
                  <a:lnTo>
                    <a:pt x="181" y="90"/>
                  </a:lnTo>
                  <a:lnTo>
                    <a:pt x="186" y="78"/>
                  </a:lnTo>
                  <a:lnTo>
                    <a:pt x="186" y="54"/>
                  </a:lnTo>
                  <a:lnTo>
                    <a:pt x="181" y="57"/>
                  </a:lnTo>
                  <a:lnTo>
                    <a:pt x="175" y="60"/>
                  </a:lnTo>
                  <a:lnTo>
                    <a:pt x="170" y="64"/>
                  </a:lnTo>
                  <a:lnTo>
                    <a:pt x="166" y="68"/>
                  </a:lnTo>
                  <a:lnTo>
                    <a:pt x="159" y="76"/>
                  </a:lnTo>
                  <a:lnTo>
                    <a:pt x="154" y="85"/>
                  </a:lnTo>
                  <a:lnTo>
                    <a:pt x="149" y="93"/>
                  </a:lnTo>
                  <a:lnTo>
                    <a:pt x="143" y="102"/>
                  </a:lnTo>
                  <a:lnTo>
                    <a:pt x="141" y="105"/>
                  </a:lnTo>
                  <a:lnTo>
                    <a:pt x="137" y="109"/>
                  </a:lnTo>
                  <a:lnTo>
                    <a:pt x="131" y="112"/>
                  </a:lnTo>
                  <a:lnTo>
                    <a:pt x="126" y="114"/>
                  </a:lnTo>
                  <a:lnTo>
                    <a:pt x="126" y="78"/>
                  </a:lnTo>
                  <a:lnTo>
                    <a:pt x="134" y="72"/>
                  </a:lnTo>
                  <a:lnTo>
                    <a:pt x="139" y="65"/>
                  </a:lnTo>
                  <a:lnTo>
                    <a:pt x="142" y="60"/>
                  </a:lnTo>
                  <a:lnTo>
                    <a:pt x="143" y="52"/>
                  </a:lnTo>
                  <a:lnTo>
                    <a:pt x="142" y="44"/>
                  </a:lnTo>
                  <a:lnTo>
                    <a:pt x="139" y="36"/>
                  </a:lnTo>
                  <a:lnTo>
                    <a:pt x="137" y="25"/>
                  </a:lnTo>
                  <a:lnTo>
                    <a:pt x="133" y="12"/>
                  </a:lnTo>
                  <a:lnTo>
                    <a:pt x="126" y="25"/>
                  </a:lnTo>
                  <a:lnTo>
                    <a:pt x="121" y="42"/>
                  </a:lnTo>
                  <a:lnTo>
                    <a:pt x="115" y="62"/>
                  </a:lnTo>
                  <a:lnTo>
                    <a:pt x="110" y="82"/>
                  </a:lnTo>
                  <a:lnTo>
                    <a:pt x="107" y="105"/>
                  </a:lnTo>
                  <a:lnTo>
                    <a:pt x="105" y="125"/>
                  </a:lnTo>
                  <a:lnTo>
                    <a:pt x="103" y="145"/>
                  </a:lnTo>
                  <a:lnTo>
                    <a:pt x="102" y="162"/>
                  </a:lnTo>
                  <a:lnTo>
                    <a:pt x="90" y="162"/>
                  </a:lnTo>
                  <a:lnTo>
                    <a:pt x="79" y="161"/>
                  </a:lnTo>
                  <a:lnTo>
                    <a:pt x="75" y="160"/>
                  </a:lnTo>
                  <a:lnTo>
                    <a:pt x="71" y="157"/>
                  </a:lnTo>
                  <a:lnTo>
                    <a:pt x="69" y="154"/>
                  </a:lnTo>
                  <a:lnTo>
                    <a:pt x="66" y="150"/>
                  </a:lnTo>
                  <a:lnTo>
                    <a:pt x="62" y="160"/>
                  </a:lnTo>
                  <a:lnTo>
                    <a:pt x="58" y="169"/>
                  </a:lnTo>
                  <a:lnTo>
                    <a:pt x="55" y="178"/>
                  </a:lnTo>
                  <a:lnTo>
                    <a:pt x="54" y="186"/>
                  </a:lnTo>
                  <a:lnTo>
                    <a:pt x="54" y="206"/>
                  </a:lnTo>
                  <a:lnTo>
                    <a:pt x="55" y="222"/>
                  </a:lnTo>
                  <a:lnTo>
                    <a:pt x="58" y="238"/>
                  </a:lnTo>
                  <a:lnTo>
                    <a:pt x="61" y="253"/>
                  </a:lnTo>
                  <a:lnTo>
                    <a:pt x="62" y="268"/>
                  </a:lnTo>
                  <a:lnTo>
                    <a:pt x="65" y="283"/>
                  </a:lnTo>
                  <a:lnTo>
                    <a:pt x="66" y="301"/>
                  </a:lnTo>
                  <a:lnTo>
                    <a:pt x="66" y="319"/>
                  </a:lnTo>
                  <a:lnTo>
                    <a:pt x="66" y="331"/>
                  </a:lnTo>
                  <a:lnTo>
                    <a:pt x="63" y="343"/>
                  </a:lnTo>
                  <a:lnTo>
                    <a:pt x="61" y="353"/>
                  </a:lnTo>
                  <a:lnTo>
                    <a:pt x="55" y="361"/>
                  </a:lnTo>
                  <a:lnTo>
                    <a:pt x="51" y="367"/>
                  </a:lnTo>
                  <a:lnTo>
                    <a:pt x="45" y="374"/>
                  </a:lnTo>
                  <a:lnTo>
                    <a:pt x="39" y="379"/>
                  </a:lnTo>
                  <a:lnTo>
                    <a:pt x="33" y="385"/>
                  </a:lnTo>
                  <a:lnTo>
                    <a:pt x="21" y="394"/>
                  </a:lnTo>
                  <a:lnTo>
                    <a:pt x="10" y="403"/>
                  </a:lnTo>
                  <a:lnTo>
                    <a:pt x="6" y="409"/>
                  </a:lnTo>
                  <a:lnTo>
                    <a:pt x="4" y="414"/>
                  </a:lnTo>
                  <a:lnTo>
                    <a:pt x="1" y="421"/>
                  </a:lnTo>
                  <a:lnTo>
                    <a:pt x="0" y="427"/>
                  </a:lnTo>
                  <a:lnTo>
                    <a:pt x="1" y="431"/>
                  </a:lnTo>
                  <a:lnTo>
                    <a:pt x="4" y="435"/>
                  </a:lnTo>
                  <a:lnTo>
                    <a:pt x="8" y="439"/>
                  </a:lnTo>
                  <a:lnTo>
                    <a:pt x="12" y="442"/>
                  </a:lnTo>
                  <a:lnTo>
                    <a:pt x="23" y="447"/>
                  </a:lnTo>
                  <a:lnTo>
                    <a:pt x="38" y="451"/>
                  </a:lnTo>
                  <a:lnTo>
                    <a:pt x="69" y="457"/>
                  </a:lnTo>
                  <a:lnTo>
                    <a:pt x="90" y="458"/>
                  </a:lnTo>
                  <a:lnTo>
                    <a:pt x="98" y="457"/>
                  </a:lnTo>
                  <a:lnTo>
                    <a:pt x="106" y="455"/>
                  </a:lnTo>
                  <a:lnTo>
                    <a:pt x="113" y="454"/>
                  </a:lnTo>
                  <a:lnTo>
                    <a:pt x="118" y="451"/>
                  </a:lnTo>
                  <a:lnTo>
                    <a:pt x="123" y="447"/>
                  </a:lnTo>
                  <a:lnTo>
                    <a:pt x="129" y="443"/>
                  </a:lnTo>
                  <a:lnTo>
                    <a:pt x="133" y="439"/>
                  </a:lnTo>
                  <a:lnTo>
                    <a:pt x="135" y="434"/>
                  </a:lnTo>
                  <a:lnTo>
                    <a:pt x="142" y="423"/>
                  </a:lnTo>
                  <a:lnTo>
                    <a:pt x="146" y="410"/>
                  </a:lnTo>
                  <a:lnTo>
                    <a:pt x="150" y="397"/>
                  </a:lnTo>
                  <a:lnTo>
                    <a:pt x="151" y="382"/>
                  </a:lnTo>
                  <a:lnTo>
                    <a:pt x="157" y="354"/>
                  </a:lnTo>
                  <a:lnTo>
                    <a:pt x="162" y="330"/>
                  </a:lnTo>
                  <a:lnTo>
                    <a:pt x="166" y="321"/>
                  </a:lnTo>
                  <a:lnTo>
                    <a:pt x="170" y="314"/>
                  </a:lnTo>
                  <a:lnTo>
                    <a:pt x="174" y="311"/>
                  </a:lnTo>
                  <a:lnTo>
                    <a:pt x="178" y="309"/>
                  </a:lnTo>
                  <a:lnTo>
                    <a:pt x="182" y="307"/>
                  </a:lnTo>
                  <a:lnTo>
                    <a:pt x="186" y="307"/>
                  </a:lnTo>
                  <a:close/>
                </a:path>
              </a:pathLst>
            </a:custGeom>
            <a:solidFill>
              <a:srgbClr val="0000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7902" name="Freeform 127"/>
            <p:cNvSpPr>
              <a:spLocks noChangeAspect="1"/>
            </p:cNvSpPr>
            <p:nvPr/>
          </p:nvSpPr>
          <p:spPr bwMode="auto">
            <a:xfrm>
              <a:off x="385" y="1405"/>
              <a:ext cx="54" cy="36"/>
            </a:xfrm>
            <a:custGeom>
              <a:avLst/>
              <a:gdLst>
                <a:gd name="T0" fmla="*/ 79 w 133"/>
                <a:gd name="T1" fmla="*/ 19 h 91"/>
                <a:gd name="T2" fmla="*/ 55 w 133"/>
                <a:gd name="T3" fmla="*/ 19 h 91"/>
                <a:gd name="T4" fmla="*/ 34 w 133"/>
                <a:gd name="T5" fmla="*/ 16 h 91"/>
                <a:gd name="T6" fmla="*/ 24 w 133"/>
                <a:gd name="T7" fmla="*/ 13 h 91"/>
                <a:gd name="T8" fmla="*/ 16 w 133"/>
                <a:gd name="T9" fmla="*/ 11 h 91"/>
                <a:gd name="T10" fmla="*/ 8 w 133"/>
                <a:gd name="T11" fmla="*/ 7 h 91"/>
                <a:gd name="T12" fmla="*/ 0 w 133"/>
                <a:gd name="T13" fmla="*/ 0 h 91"/>
                <a:gd name="T14" fmla="*/ 2 w 133"/>
                <a:gd name="T15" fmla="*/ 19 h 91"/>
                <a:gd name="T16" fmla="*/ 3 w 133"/>
                <a:gd name="T17" fmla="*/ 35 h 91"/>
                <a:gd name="T18" fmla="*/ 7 w 133"/>
                <a:gd name="T19" fmla="*/ 51 h 91"/>
                <a:gd name="T20" fmla="*/ 11 w 133"/>
                <a:gd name="T21" fmla="*/ 64 h 91"/>
                <a:gd name="T22" fmla="*/ 14 w 133"/>
                <a:gd name="T23" fmla="*/ 69 h 91"/>
                <a:gd name="T24" fmla="*/ 16 w 133"/>
                <a:gd name="T25" fmla="*/ 75 h 91"/>
                <a:gd name="T26" fmla="*/ 20 w 133"/>
                <a:gd name="T27" fmla="*/ 80 h 91"/>
                <a:gd name="T28" fmla="*/ 24 w 133"/>
                <a:gd name="T29" fmla="*/ 83 h 91"/>
                <a:gd name="T30" fmla="*/ 28 w 133"/>
                <a:gd name="T31" fmla="*/ 87 h 91"/>
                <a:gd name="T32" fmla="*/ 32 w 133"/>
                <a:gd name="T33" fmla="*/ 89 h 91"/>
                <a:gd name="T34" fmla="*/ 38 w 133"/>
                <a:gd name="T35" fmla="*/ 91 h 91"/>
                <a:gd name="T36" fmla="*/ 43 w 133"/>
                <a:gd name="T37" fmla="*/ 91 h 91"/>
                <a:gd name="T38" fmla="*/ 48 w 133"/>
                <a:gd name="T39" fmla="*/ 91 h 91"/>
                <a:gd name="T40" fmla="*/ 55 w 133"/>
                <a:gd name="T41" fmla="*/ 89 h 91"/>
                <a:gd name="T42" fmla="*/ 61 w 133"/>
                <a:gd name="T43" fmla="*/ 87 h 91"/>
                <a:gd name="T44" fmla="*/ 68 w 133"/>
                <a:gd name="T45" fmla="*/ 84 h 91"/>
                <a:gd name="T46" fmla="*/ 81 w 133"/>
                <a:gd name="T47" fmla="*/ 76 h 91"/>
                <a:gd name="T48" fmla="*/ 95 w 133"/>
                <a:gd name="T49" fmla="*/ 65 h 91"/>
                <a:gd name="T50" fmla="*/ 107 w 133"/>
                <a:gd name="T51" fmla="*/ 55 h 91"/>
                <a:gd name="T52" fmla="*/ 119 w 133"/>
                <a:gd name="T53" fmla="*/ 43 h 91"/>
                <a:gd name="T54" fmla="*/ 127 w 133"/>
                <a:gd name="T55" fmla="*/ 31 h 91"/>
                <a:gd name="T56" fmla="*/ 133 w 133"/>
                <a:gd name="T57" fmla="*/ 19 h 91"/>
                <a:gd name="T58" fmla="*/ 117 w 133"/>
                <a:gd name="T59" fmla="*/ 19 h 91"/>
                <a:gd name="T60" fmla="*/ 99 w 133"/>
                <a:gd name="T61" fmla="*/ 19 h 91"/>
                <a:gd name="T62" fmla="*/ 85 w 133"/>
                <a:gd name="T63" fmla="*/ 19 h 91"/>
                <a:gd name="T64" fmla="*/ 79 w 133"/>
                <a:gd name="T65" fmla="*/ 19 h 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3"/>
                <a:gd name="T100" fmla="*/ 0 h 91"/>
                <a:gd name="T101" fmla="*/ 133 w 133"/>
                <a:gd name="T102" fmla="*/ 91 h 9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3" h="91">
                  <a:moveTo>
                    <a:pt x="79" y="19"/>
                  </a:moveTo>
                  <a:lnTo>
                    <a:pt x="55" y="19"/>
                  </a:lnTo>
                  <a:lnTo>
                    <a:pt x="34" y="16"/>
                  </a:lnTo>
                  <a:lnTo>
                    <a:pt x="24" y="13"/>
                  </a:lnTo>
                  <a:lnTo>
                    <a:pt x="16" y="11"/>
                  </a:lnTo>
                  <a:lnTo>
                    <a:pt x="8" y="7"/>
                  </a:lnTo>
                  <a:lnTo>
                    <a:pt x="0" y="0"/>
                  </a:lnTo>
                  <a:lnTo>
                    <a:pt x="2" y="19"/>
                  </a:lnTo>
                  <a:lnTo>
                    <a:pt x="3" y="35"/>
                  </a:lnTo>
                  <a:lnTo>
                    <a:pt x="7" y="51"/>
                  </a:lnTo>
                  <a:lnTo>
                    <a:pt x="11" y="64"/>
                  </a:lnTo>
                  <a:lnTo>
                    <a:pt x="14" y="69"/>
                  </a:lnTo>
                  <a:lnTo>
                    <a:pt x="16" y="75"/>
                  </a:lnTo>
                  <a:lnTo>
                    <a:pt x="20" y="80"/>
                  </a:lnTo>
                  <a:lnTo>
                    <a:pt x="24" y="83"/>
                  </a:lnTo>
                  <a:lnTo>
                    <a:pt x="28" y="87"/>
                  </a:lnTo>
                  <a:lnTo>
                    <a:pt x="32" y="89"/>
                  </a:lnTo>
                  <a:lnTo>
                    <a:pt x="38" y="91"/>
                  </a:lnTo>
                  <a:lnTo>
                    <a:pt x="43" y="91"/>
                  </a:lnTo>
                  <a:lnTo>
                    <a:pt x="48" y="91"/>
                  </a:lnTo>
                  <a:lnTo>
                    <a:pt x="55" y="89"/>
                  </a:lnTo>
                  <a:lnTo>
                    <a:pt x="61" y="87"/>
                  </a:lnTo>
                  <a:lnTo>
                    <a:pt x="68" y="84"/>
                  </a:lnTo>
                  <a:lnTo>
                    <a:pt x="81" y="76"/>
                  </a:lnTo>
                  <a:lnTo>
                    <a:pt x="95" y="65"/>
                  </a:lnTo>
                  <a:lnTo>
                    <a:pt x="107" y="55"/>
                  </a:lnTo>
                  <a:lnTo>
                    <a:pt x="119" y="43"/>
                  </a:lnTo>
                  <a:lnTo>
                    <a:pt x="127" y="31"/>
                  </a:lnTo>
                  <a:lnTo>
                    <a:pt x="133" y="19"/>
                  </a:lnTo>
                  <a:lnTo>
                    <a:pt x="117" y="19"/>
                  </a:lnTo>
                  <a:lnTo>
                    <a:pt x="99" y="19"/>
                  </a:lnTo>
                  <a:lnTo>
                    <a:pt x="85" y="19"/>
                  </a:lnTo>
                  <a:lnTo>
                    <a:pt x="79" y="19"/>
                  </a:lnTo>
                  <a:close/>
                </a:path>
              </a:pathLst>
            </a:custGeom>
            <a:solidFill>
              <a:srgbClr val="0000FF"/>
            </a:solidFill>
            <a:ln w="3175">
              <a:solidFill>
                <a:srgbClr val="996633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7817" name="Text Box 128"/>
          <p:cNvSpPr txBox="1">
            <a:spLocks noChangeArrowheads="1"/>
          </p:cNvSpPr>
          <p:nvPr/>
        </p:nvSpPr>
        <p:spPr bwMode="auto">
          <a:xfrm>
            <a:off x="831850" y="4475163"/>
            <a:ext cx="930275" cy="152400"/>
          </a:xfrm>
          <a:prstGeom prst="rect">
            <a:avLst/>
          </a:prstGeom>
          <a:solidFill>
            <a:srgbClr val="FFFFCC"/>
          </a:solidFill>
          <a:ln w="3175" algn="ctr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50000"/>
              </a:spcBef>
            </a:pPr>
            <a:r>
              <a:rPr lang="ru-RU" b="1">
                <a:cs typeface="Arial" charset="0"/>
              </a:rPr>
              <a:t>ЮФО</a:t>
            </a:r>
          </a:p>
        </p:txBody>
      </p:sp>
      <p:sp>
        <p:nvSpPr>
          <p:cNvPr id="117818" name="Text Box 129"/>
          <p:cNvSpPr txBox="1">
            <a:spLocks noChangeArrowheads="1"/>
          </p:cNvSpPr>
          <p:nvPr/>
        </p:nvSpPr>
        <p:spPr bwMode="auto">
          <a:xfrm>
            <a:off x="1412875" y="2886075"/>
            <a:ext cx="817563" cy="152400"/>
          </a:xfrm>
          <a:prstGeom prst="rect">
            <a:avLst/>
          </a:prstGeom>
          <a:solidFill>
            <a:srgbClr val="FFFFCC"/>
          </a:solidFill>
          <a:ln w="3175" algn="ctr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50000"/>
              </a:spcBef>
            </a:pPr>
            <a:r>
              <a:rPr lang="ru-RU" b="1">
                <a:cs typeface="Arial" charset="0"/>
              </a:rPr>
              <a:t>ЦФО</a:t>
            </a:r>
          </a:p>
        </p:txBody>
      </p:sp>
      <p:sp>
        <p:nvSpPr>
          <p:cNvPr id="117819" name="Text Box 130"/>
          <p:cNvSpPr txBox="1">
            <a:spLocks noChangeArrowheads="1"/>
          </p:cNvSpPr>
          <p:nvPr/>
        </p:nvSpPr>
        <p:spPr bwMode="auto">
          <a:xfrm>
            <a:off x="2444750" y="2359025"/>
            <a:ext cx="1412875" cy="152400"/>
          </a:xfrm>
          <a:prstGeom prst="rect">
            <a:avLst/>
          </a:prstGeom>
          <a:solidFill>
            <a:srgbClr val="FFFFCC"/>
          </a:solidFill>
          <a:ln w="3175" algn="ctr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50000"/>
              </a:spcBef>
            </a:pPr>
            <a:r>
              <a:rPr lang="ru-RU" b="1">
                <a:cs typeface="Arial" charset="0"/>
              </a:rPr>
              <a:t>СЗФО</a:t>
            </a:r>
          </a:p>
        </p:txBody>
      </p:sp>
      <p:sp>
        <p:nvSpPr>
          <p:cNvPr id="117820" name="Text Box 131"/>
          <p:cNvSpPr txBox="1">
            <a:spLocks noChangeArrowheads="1"/>
          </p:cNvSpPr>
          <p:nvPr/>
        </p:nvSpPr>
        <p:spPr bwMode="auto">
          <a:xfrm>
            <a:off x="2484438" y="3429000"/>
            <a:ext cx="792162" cy="152400"/>
          </a:xfrm>
          <a:prstGeom prst="rect">
            <a:avLst/>
          </a:prstGeom>
          <a:solidFill>
            <a:srgbClr val="FFFFCC"/>
          </a:solidFill>
          <a:ln w="3175" algn="ctr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50000"/>
              </a:spcBef>
            </a:pPr>
            <a:r>
              <a:rPr lang="ru-RU" b="1">
                <a:cs typeface="Arial" charset="0"/>
              </a:rPr>
              <a:t>ПФО</a:t>
            </a:r>
          </a:p>
        </p:txBody>
      </p:sp>
      <p:sp>
        <p:nvSpPr>
          <p:cNvPr id="117821" name="Text Box 132"/>
          <p:cNvSpPr txBox="1">
            <a:spLocks noChangeArrowheads="1"/>
          </p:cNvSpPr>
          <p:nvPr/>
        </p:nvSpPr>
        <p:spPr bwMode="auto">
          <a:xfrm>
            <a:off x="3948113" y="3241675"/>
            <a:ext cx="1147762" cy="152400"/>
          </a:xfrm>
          <a:prstGeom prst="rect">
            <a:avLst/>
          </a:prstGeom>
          <a:solidFill>
            <a:srgbClr val="FFFFCC"/>
          </a:solidFill>
          <a:ln w="3175" algn="ctr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spcBef>
                <a:spcPct val="50000"/>
              </a:spcBef>
            </a:pPr>
            <a:r>
              <a:rPr lang="ru-RU" b="1">
                <a:cs typeface="Arial" charset="0"/>
              </a:rPr>
              <a:t>УФО</a:t>
            </a:r>
          </a:p>
        </p:txBody>
      </p:sp>
      <p:pic>
        <p:nvPicPr>
          <p:cNvPr id="117822" name="Picture 13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263650" y="3503613"/>
            <a:ext cx="225425" cy="200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23" name="Picture 134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079500" y="3365500"/>
            <a:ext cx="225425" cy="201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24" name="Picture 135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125538" y="3122613"/>
            <a:ext cx="227012" cy="2016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25" name="Picture 136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058863" y="2933700"/>
            <a:ext cx="225425" cy="201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26" name="Picture 137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717800" y="1165225"/>
            <a:ext cx="227013" cy="201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27" name="Picture 138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446338" y="1419225"/>
            <a:ext cx="225425" cy="201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28" name="Picture 139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855913" y="1408113"/>
            <a:ext cx="225425" cy="200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29" name="Picture 140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517900" y="3313113"/>
            <a:ext cx="225425" cy="200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30" name="Picture 141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402013" y="3554413"/>
            <a:ext cx="225425" cy="2016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7831" name="Text Box 142"/>
          <p:cNvSpPr txBox="1">
            <a:spLocks noChangeArrowheads="1"/>
          </p:cNvSpPr>
          <p:nvPr/>
        </p:nvSpPr>
        <p:spPr bwMode="auto">
          <a:xfrm>
            <a:off x="250825" y="3573463"/>
            <a:ext cx="9525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Стойленский</a:t>
            </a:r>
          </a:p>
        </p:txBody>
      </p:sp>
      <p:sp>
        <p:nvSpPr>
          <p:cNvPr id="117832" name="Text Box 143"/>
          <p:cNvSpPr txBox="1">
            <a:spLocks noChangeArrowheads="1"/>
          </p:cNvSpPr>
          <p:nvPr/>
        </p:nvSpPr>
        <p:spPr bwMode="auto">
          <a:xfrm>
            <a:off x="395288" y="3106738"/>
            <a:ext cx="7270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КМАруда</a:t>
            </a:r>
          </a:p>
        </p:txBody>
      </p:sp>
      <p:sp>
        <p:nvSpPr>
          <p:cNvPr id="117833" name="Text Box 144"/>
          <p:cNvSpPr txBox="1">
            <a:spLocks noChangeArrowheads="1"/>
          </p:cNvSpPr>
          <p:nvPr/>
        </p:nvSpPr>
        <p:spPr bwMode="auto">
          <a:xfrm>
            <a:off x="3060700" y="1376363"/>
            <a:ext cx="101441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Оленегорский</a:t>
            </a:r>
          </a:p>
        </p:txBody>
      </p:sp>
      <p:sp>
        <p:nvSpPr>
          <p:cNvPr id="117834" name="Text Box 145"/>
          <p:cNvSpPr txBox="1">
            <a:spLocks noChangeArrowheads="1"/>
          </p:cNvSpPr>
          <p:nvPr/>
        </p:nvSpPr>
        <p:spPr bwMode="auto">
          <a:xfrm>
            <a:off x="1684338" y="1325563"/>
            <a:ext cx="7318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Кольский</a:t>
            </a:r>
          </a:p>
          <a:p>
            <a:r>
              <a:rPr lang="ru-RU">
                <a:cs typeface="Arial" charset="0"/>
              </a:rPr>
              <a:t>окатыш</a:t>
            </a:r>
          </a:p>
        </p:txBody>
      </p:sp>
      <p:sp>
        <p:nvSpPr>
          <p:cNvPr id="117835" name="Text Box 146"/>
          <p:cNvSpPr txBox="1">
            <a:spLocks noChangeArrowheads="1"/>
          </p:cNvSpPr>
          <p:nvPr/>
        </p:nvSpPr>
        <p:spPr bwMode="auto">
          <a:xfrm>
            <a:off x="3524250" y="3713163"/>
            <a:ext cx="10668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Высокогорский</a:t>
            </a:r>
          </a:p>
        </p:txBody>
      </p:sp>
      <p:sp>
        <p:nvSpPr>
          <p:cNvPr id="117836" name="Text Box 147"/>
          <p:cNvSpPr txBox="1">
            <a:spLocks noChangeArrowheads="1"/>
          </p:cNvSpPr>
          <p:nvPr/>
        </p:nvSpPr>
        <p:spPr bwMode="auto">
          <a:xfrm>
            <a:off x="3729038" y="3333750"/>
            <a:ext cx="99218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Качканарский</a:t>
            </a:r>
          </a:p>
        </p:txBody>
      </p:sp>
      <p:pic>
        <p:nvPicPr>
          <p:cNvPr id="117837" name="Picture 148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1617663" y="4029075"/>
            <a:ext cx="261937" cy="25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7838" name="Text Box 149"/>
          <p:cNvSpPr txBox="1">
            <a:spLocks noChangeArrowheads="1"/>
          </p:cNvSpPr>
          <p:nvPr/>
        </p:nvSpPr>
        <p:spPr bwMode="auto">
          <a:xfrm>
            <a:off x="1908175" y="4270375"/>
            <a:ext cx="113506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b="1">
                <a:cs typeface="Arial" charset="0"/>
              </a:rPr>
              <a:t>Волгоградский</a:t>
            </a:r>
          </a:p>
          <a:p>
            <a:pPr algn="ctr"/>
            <a:r>
              <a:rPr lang="ru-RU" b="1">
                <a:cs typeface="Arial" charset="0"/>
              </a:rPr>
              <a:t>МЗ</a:t>
            </a:r>
          </a:p>
        </p:txBody>
      </p:sp>
      <p:sp>
        <p:nvSpPr>
          <p:cNvPr id="117839" name="Line 150"/>
          <p:cNvSpPr>
            <a:spLocks noChangeShapeType="1"/>
          </p:cNvSpPr>
          <p:nvPr/>
        </p:nvSpPr>
        <p:spPr bwMode="auto">
          <a:xfrm>
            <a:off x="1822450" y="4283075"/>
            <a:ext cx="157163" cy="57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pic>
        <p:nvPicPr>
          <p:cNvPr id="117840" name="Picture 151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1343025" y="3757613"/>
            <a:ext cx="341313" cy="2206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7841" name="Line 152"/>
          <p:cNvSpPr>
            <a:spLocks noChangeShapeType="1"/>
          </p:cNvSpPr>
          <p:nvPr/>
        </p:nvSpPr>
        <p:spPr bwMode="auto">
          <a:xfrm flipV="1">
            <a:off x="1684338" y="3859213"/>
            <a:ext cx="366712" cy="44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17842" name="Text Box 153"/>
          <p:cNvSpPr txBox="1">
            <a:spLocks noChangeArrowheads="1"/>
          </p:cNvSpPr>
          <p:nvPr/>
        </p:nvSpPr>
        <p:spPr bwMode="auto">
          <a:xfrm>
            <a:off x="1979613" y="3724275"/>
            <a:ext cx="86995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b="1">
                <a:cs typeface="Arial" charset="0"/>
              </a:rPr>
              <a:t>Сулинский</a:t>
            </a:r>
          </a:p>
          <a:p>
            <a:pPr algn="ctr"/>
            <a:r>
              <a:rPr lang="ru-RU" b="1">
                <a:cs typeface="Arial" charset="0"/>
              </a:rPr>
              <a:t>МЗ</a:t>
            </a:r>
          </a:p>
        </p:txBody>
      </p:sp>
      <p:pic>
        <p:nvPicPr>
          <p:cNvPr id="117843" name="Picture 154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971550" y="3860800"/>
            <a:ext cx="287338" cy="273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44" name="Picture 155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1128713" y="4133850"/>
            <a:ext cx="49212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7845" name="Text Box 156"/>
          <p:cNvSpPr txBox="1">
            <a:spLocks noChangeArrowheads="1"/>
          </p:cNvSpPr>
          <p:nvPr/>
        </p:nvSpPr>
        <p:spPr bwMode="auto">
          <a:xfrm>
            <a:off x="1662113" y="4683125"/>
            <a:ext cx="113823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b="1">
                <a:cs typeface="Arial" charset="0"/>
              </a:rPr>
              <a:t>Волжский</a:t>
            </a:r>
          </a:p>
          <a:p>
            <a:pPr algn="ctr"/>
            <a:r>
              <a:rPr lang="ru-RU" b="1">
                <a:cs typeface="Arial" charset="0"/>
              </a:rPr>
              <a:t>трубный завод</a:t>
            </a:r>
          </a:p>
        </p:txBody>
      </p:sp>
      <p:sp>
        <p:nvSpPr>
          <p:cNvPr id="117846" name="Line 157"/>
          <p:cNvSpPr>
            <a:spLocks noChangeShapeType="1"/>
          </p:cNvSpPr>
          <p:nvPr/>
        </p:nvSpPr>
        <p:spPr bwMode="auto">
          <a:xfrm>
            <a:off x="1403350" y="4270375"/>
            <a:ext cx="649288" cy="4127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117847" name="Line 158"/>
          <p:cNvSpPr>
            <a:spLocks noChangeShapeType="1"/>
          </p:cNvSpPr>
          <p:nvPr/>
        </p:nvSpPr>
        <p:spPr bwMode="auto">
          <a:xfrm flipV="1">
            <a:off x="539750" y="3997325"/>
            <a:ext cx="360363" cy="204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pic>
        <p:nvPicPr>
          <p:cNvPr id="117848" name="Picture 159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3059113" y="4133850"/>
            <a:ext cx="266700" cy="236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849" name="Picture 160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403350" y="3175000"/>
            <a:ext cx="266700" cy="236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7850" name="AutoShape 161"/>
          <p:cNvSpPr>
            <a:spLocks noChangeArrowheads="1"/>
          </p:cNvSpPr>
          <p:nvPr/>
        </p:nvSpPr>
        <p:spPr bwMode="auto">
          <a:xfrm rot="6388909">
            <a:off x="1358900" y="3568700"/>
            <a:ext cx="773113" cy="360363"/>
          </a:xfrm>
          <a:prstGeom prst="curvedDownArrow">
            <a:avLst>
              <a:gd name="adj1" fmla="val 20927"/>
              <a:gd name="adj2" fmla="val 51082"/>
              <a:gd name="adj3" fmla="val 32412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17851" name="AutoShape 162"/>
          <p:cNvSpPr>
            <a:spLocks noChangeArrowheads="1"/>
          </p:cNvSpPr>
          <p:nvPr/>
        </p:nvSpPr>
        <p:spPr bwMode="auto">
          <a:xfrm>
            <a:off x="1908175" y="4133850"/>
            <a:ext cx="1079500" cy="136525"/>
          </a:xfrm>
          <a:prstGeom prst="leftArrow">
            <a:avLst>
              <a:gd name="adj1" fmla="val 50000"/>
              <a:gd name="adj2" fmla="val 19767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17852" name="Text Box 163"/>
          <p:cNvSpPr txBox="1">
            <a:spLocks noChangeArrowheads="1"/>
          </p:cNvSpPr>
          <p:nvPr/>
        </p:nvSpPr>
        <p:spPr bwMode="auto">
          <a:xfrm>
            <a:off x="3276600" y="4133850"/>
            <a:ext cx="120332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b="1">
                <a:cs typeface="Arial" charset="0"/>
              </a:rPr>
              <a:t>Магнитогорский</a:t>
            </a:r>
          </a:p>
          <a:p>
            <a:pPr algn="ctr"/>
            <a:r>
              <a:rPr lang="ru-RU" b="1">
                <a:cs typeface="Arial" charset="0"/>
              </a:rPr>
              <a:t>мет. комбинат</a:t>
            </a:r>
          </a:p>
        </p:txBody>
      </p:sp>
      <p:sp>
        <p:nvSpPr>
          <p:cNvPr id="117853" name="Text Box 164"/>
          <p:cNvSpPr txBox="1">
            <a:spLocks noChangeArrowheads="1"/>
          </p:cNvSpPr>
          <p:nvPr/>
        </p:nvSpPr>
        <p:spPr bwMode="auto">
          <a:xfrm>
            <a:off x="1619250" y="3038475"/>
            <a:ext cx="111125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b="1">
                <a:cs typeface="Arial" charset="0"/>
              </a:rPr>
              <a:t>Новолипецкий</a:t>
            </a:r>
          </a:p>
          <a:p>
            <a:pPr algn="ctr"/>
            <a:r>
              <a:rPr lang="ru-RU" b="1">
                <a:cs typeface="Arial" charset="0"/>
              </a:rPr>
              <a:t>мет. комбинат</a:t>
            </a:r>
          </a:p>
        </p:txBody>
      </p:sp>
      <p:sp>
        <p:nvSpPr>
          <p:cNvPr id="117854" name="Text Box 165"/>
          <p:cNvSpPr txBox="1">
            <a:spLocks noChangeArrowheads="1"/>
          </p:cNvSpPr>
          <p:nvPr/>
        </p:nvSpPr>
        <p:spPr bwMode="auto">
          <a:xfrm>
            <a:off x="0" y="4149725"/>
            <a:ext cx="102711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b="1">
                <a:cs typeface="Arial" charset="0"/>
              </a:rPr>
              <a:t>Таганрогский</a:t>
            </a:r>
          </a:p>
          <a:p>
            <a:pPr algn="ctr"/>
            <a:r>
              <a:rPr lang="ru-RU" b="1">
                <a:cs typeface="Arial" charset="0"/>
              </a:rPr>
              <a:t>МЗ</a:t>
            </a:r>
          </a:p>
        </p:txBody>
      </p:sp>
      <p:graphicFrame>
        <p:nvGraphicFramePr>
          <p:cNvPr id="577733" name="Group 197"/>
          <p:cNvGraphicFramePr>
            <a:graphicFrameLocks noGrp="1"/>
          </p:cNvGraphicFramePr>
          <p:nvPr/>
        </p:nvGraphicFramePr>
        <p:xfrm>
          <a:off x="4598988" y="4135438"/>
          <a:ext cx="4365625" cy="2041525"/>
        </p:xfrm>
        <a:graphic>
          <a:graphicData uri="http://schemas.openxmlformats.org/drawingml/2006/table">
            <a:tbl>
              <a:tblPr/>
              <a:tblGrid>
                <a:gridCol w="1223962"/>
                <a:gridCol w="1150938"/>
                <a:gridCol w="936625"/>
                <a:gridCol w="1054100"/>
              </a:tblGrid>
              <a:tr h="623888"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Наименование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Поставщик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Продукция</a:t>
                      </a:r>
                      <a:endParaRPr kumimoji="0" 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Доля поставщика в общем объеме поставок, % 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B97"/>
                    </a:solidFill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Таганрогский МЗ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Новолипецкий МК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чугун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65%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Таганрогский МЗ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Магнитогорский МК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штрипс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49%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793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Волжский ТЗ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Магнитогорский МК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штрипс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cs typeface="Arial" charset="0"/>
                        </a:rPr>
                        <a:t>62%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7882" name="Text Box 193"/>
          <p:cNvSpPr txBox="1">
            <a:spLocks noChangeArrowheads="1"/>
          </p:cNvSpPr>
          <p:nvPr/>
        </p:nvSpPr>
        <p:spPr bwMode="auto">
          <a:xfrm>
            <a:off x="5580063" y="3860800"/>
            <a:ext cx="2992437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1200" b="1">
                <a:cs typeface="Arial" charset="0"/>
              </a:rPr>
              <a:t>Основные поставщики сырья, 2005г.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20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Несмотря на отсутствие сырьевой базы в ЮФО действует ряд крупных металлургических предприятий, прежде всего, специализирующихся на трубопрокате</a:t>
            </a:r>
          </a:p>
        </p:txBody>
      </p:sp>
      <p:sp>
        <p:nvSpPr>
          <p:cNvPr id="3481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F177FFC7-85D3-44ED-B923-D242E96DAA18}" type="slidenum">
              <a:rPr lang="ru-RU"/>
              <a:pPr/>
              <a:t>65</a:t>
            </a:fld>
            <a:endParaRPr lang="ru-RU"/>
          </a:p>
        </p:txBody>
      </p:sp>
      <p:sp>
        <p:nvSpPr>
          <p:cNvPr id="34821" name="Freeform 5"/>
          <p:cNvSpPr>
            <a:spLocks noChangeAspect="1"/>
          </p:cNvSpPr>
          <p:nvPr>
            <p:custDataLst>
              <p:tags r:id="rId3"/>
            </p:custDataLst>
          </p:nvPr>
        </p:nvSpPr>
        <p:spPr bwMode="auto">
          <a:xfrm>
            <a:off x="5148263" y="2216150"/>
            <a:ext cx="1231900" cy="1587500"/>
          </a:xfrm>
          <a:custGeom>
            <a:avLst/>
            <a:gdLst>
              <a:gd name="T0" fmla="*/ 712 w 741"/>
              <a:gd name="T1" fmla="*/ 569 h 951"/>
              <a:gd name="T2" fmla="*/ 684 w 741"/>
              <a:gd name="T3" fmla="*/ 576 h 951"/>
              <a:gd name="T4" fmla="*/ 656 w 741"/>
              <a:gd name="T5" fmla="*/ 552 h 951"/>
              <a:gd name="T6" fmla="*/ 627 w 741"/>
              <a:gd name="T7" fmla="*/ 575 h 951"/>
              <a:gd name="T8" fmla="*/ 596 w 741"/>
              <a:gd name="T9" fmla="*/ 643 h 951"/>
              <a:gd name="T10" fmla="*/ 605 w 741"/>
              <a:gd name="T11" fmla="*/ 659 h 951"/>
              <a:gd name="T12" fmla="*/ 625 w 741"/>
              <a:gd name="T13" fmla="*/ 672 h 951"/>
              <a:gd name="T14" fmla="*/ 627 w 741"/>
              <a:gd name="T15" fmla="*/ 759 h 951"/>
              <a:gd name="T16" fmla="*/ 575 w 741"/>
              <a:gd name="T17" fmla="*/ 819 h 951"/>
              <a:gd name="T18" fmla="*/ 560 w 741"/>
              <a:gd name="T19" fmla="*/ 879 h 951"/>
              <a:gd name="T20" fmla="*/ 520 w 741"/>
              <a:gd name="T21" fmla="*/ 927 h 951"/>
              <a:gd name="T22" fmla="*/ 463 w 741"/>
              <a:gd name="T23" fmla="*/ 929 h 951"/>
              <a:gd name="T24" fmla="*/ 436 w 741"/>
              <a:gd name="T25" fmla="*/ 893 h 951"/>
              <a:gd name="T26" fmla="*/ 412 w 741"/>
              <a:gd name="T27" fmla="*/ 869 h 951"/>
              <a:gd name="T28" fmla="*/ 365 w 741"/>
              <a:gd name="T29" fmla="*/ 869 h 951"/>
              <a:gd name="T30" fmla="*/ 301 w 741"/>
              <a:gd name="T31" fmla="*/ 903 h 951"/>
              <a:gd name="T32" fmla="*/ 277 w 741"/>
              <a:gd name="T33" fmla="*/ 941 h 951"/>
              <a:gd name="T34" fmla="*/ 258 w 741"/>
              <a:gd name="T35" fmla="*/ 937 h 951"/>
              <a:gd name="T36" fmla="*/ 204 w 741"/>
              <a:gd name="T37" fmla="*/ 875 h 951"/>
              <a:gd name="T38" fmla="*/ 178 w 741"/>
              <a:gd name="T39" fmla="*/ 872 h 951"/>
              <a:gd name="T40" fmla="*/ 150 w 741"/>
              <a:gd name="T41" fmla="*/ 819 h 951"/>
              <a:gd name="T42" fmla="*/ 134 w 741"/>
              <a:gd name="T43" fmla="*/ 676 h 951"/>
              <a:gd name="T44" fmla="*/ 120 w 741"/>
              <a:gd name="T45" fmla="*/ 580 h 951"/>
              <a:gd name="T46" fmla="*/ 80 w 741"/>
              <a:gd name="T47" fmla="*/ 519 h 951"/>
              <a:gd name="T48" fmla="*/ 71 w 741"/>
              <a:gd name="T49" fmla="*/ 494 h 951"/>
              <a:gd name="T50" fmla="*/ 83 w 741"/>
              <a:gd name="T51" fmla="*/ 471 h 951"/>
              <a:gd name="T52" fmla="*/ 72 w 741"/>
              <a:gd name="T53" fmla="*/ 412 h 951"/>
              <a:gd name="T54" fmla="*/ 34 w 741"/>
              <a:gd name="T55" fmla="*/ 314 h 951"/>
              <a:gd name="T56" fmla="*/ 28 w 741"/>
              <a:gd name="T57" fmla="*/ 227 h 951"/>
              <a:gd name="T58" fmla="*/ 10 w 741"/>
              <a:gd name="T59" fmla="*/ 155 h 951"/>
              <a:gd name="T60" fmla="*/ 136 w 741"/>
              <a:gd name="T61" fmla="*/ 219 h 951"/>
              <a:gd name="T62" fmla="*/ 171 w 741"/>
              <a:gd name="T63" fmla="*/ 230 h 951"/>
              <a:gd name="T64" fmla="*/ 206 w 741"/>
              <a:gd name="T65" fmla="*/ 204 h 951"/>
              <a:gd name="T66" fmla="*/ 236 w 741"/>
              <a:gd name="T67" fmla="*/ 158 h 951"/>
              <a:gd name="T68" fmla="*/ 262 w 741"/>
              <a:gd name="T69" fmla="*/ 147 h 951"/>
              <a:gd name="T70" fmla="*/ 324 w 741"/>
              <a:gd name="T71" fmla="*/ 160 h 951"/>
              <a:gd name="T72" fmla="*/ 403 w 741"/>
              <a:gd name="T73" fmla="*/ 188 h 951"/>
              <a:gd name="T74" fmla="*/ 411 w 741"/>
              <a:gd name="T75" fmla="*/ 143 h 951"/>
              <a:gd name="T76" fmla="*/ 371 w 741"/>
              <a:gd name="T77" fmla="*/ 80 h 951"/>
              <a:gd name="T78" fmla="*/ 369 w 741"/>
              <a:gd name="T79" fmla="*/ 46 h 951"/>
              <a:gd name="T80" fmla="*/ 388 w 741"/>
              <a:gd name="T81" fmla="*/ 2 h 951"/>
              <a:gd name="T82" fmla="*/ 428 w 741"/>
              <a:gd name="T83" fmla="*/ 30 h 951"/>
              <a:gd name="T84" fmla="*/ 485 w 741"/>
              <a:gd name="T85" fmla="*/ 62 h 951"/>
              <a:gd name="T86" fmla="*/ 560 w 741"/>
              <a:gd name="T87" fmla="*/ 83 h 951"/>
              <a:gd name="T88" fmla="*/ 559 w 741"/>
              <a:gd name="T89" fmla="*/ 156 h 951"/>
              <a:gd name="T90" fmla="*/ 608 w 741"/>
              <a:gd name="T91" fmla="*/ 171 h 951"/>
              <a:gd name="T92" fmla="*/ 671 w 741"/>
              <a:gd name="T93" fmla="*/ 192 h 951"/>
              <a:gd name="T94" fmla="*/ 712 w 741"/>
              <a:gd name="T95" fmla="*/ 228 h 951"/>
              <a:gd name="T96" fmla="*/ 713 w 741"/>
              <a:gd name="T97" fmla="*/ 264 h 951"/>
              <a:gd name="T98" fmla="*/ 681 w 741"/>
              <a:gd name="T99" fmla="*/ 315 h 951"/>
              <a:gd name="T100" fmla="*/ 675 w 741"/>
              <a:gd name="T101" fmla="*/ 358 h 951"/>
              <a:gd name="T102" fmla="*/ 708 w 741"/>
              <a:gd name="T103" fmla="*/ 407 h 951"/>
              <a:gd name="T104" fmla="*/ 740 w 741"/>
              <a:gd name="T105" fmla="*/ 450 h 951"/>
              <a:gd name="T106" fmla="*/ 729 w 741"/>
              <a:gd name="T107" fmla="*/ 542 h 95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741"/>
              <a:gd name="T163" fmla="*/ 0 h 951"/>
              <a:gd name="T164" fmla="*/ 741 w 741"/>
              <a:gd name="T165" fmla="*/ 951 h 951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741" h="951">
                <a:moveTo>
                  <a:pt x="716" y="554"/>
                </a:moveTo>
                <a:lnTo>
                  <a:pt x="716" y="558"/>
                </a:lnTo>
                <a:lnTo>
                  <a:pt x="716" y="561"/>
                </a:lnTo>
                <a:lnTo>
                  <a:pt x="713" y="565"/>
                </a:lnTo>
                <a:lnTo>
                  <a:pt x="712" y="569"/>
                </a:lnTo>
                <a:lnTo>
                  <a:pt x="708" y="572"/>
                </a:lnTo>
                <a:lnTo>
                  <a:pt x="704" y="575"/>
                </a:lnTo>
                <a:lnTo>
                  <a:pt x="699" y="576"/>
                </a:lnTo>
                <a:lnTo>
                  <a:pt x="692" y="577"/>
                </a:lnTo>
                <a:lnTo>
                  <a:pt x="684" y="576"/>
                </a:lnTo>
                <a:lnTo>
                  <a:pt x="677" y="572"/>
                </a:lnTo>
                <a:lnTo>
                  <a:pt x="672" y="568"/>
                </a:lnTo>
                <a:lnTo>
                  <a:pt x="667" y="561"/>
                </a:lnTo>
                <a:lnTo>
                  <a:pt x="661" y="556"/>
                </a:lnTo>
                <a:lnTo>
                  <a:pt x="656" y="552"/>
                </a:lnTo>
                <a:lnTo>
                  <a:pt x="651" y="548"/>
                </a:lnTo>
                <a:lnTo>
                  <a:pt x="644" y="547"/>
                </a:lnTo>
                <a:lnTo>
                  <a:pt x="640" y="551"/>
                </a:lnTo>
                <a:lnTo>
                  <a:pt x="635" y="560"/>
                </a:lnTo>
                <a:lnTo>
                  <a:pt x="627" y="575"/>
                </a:lnTo>
                <a:lnTo>
                  <a:pt x="619" y="591"/>
                </a:lnTo>
                <a:lnTo>
                  <a:pt x="609" y="608"/>
                </a:lnTo>
                <a:lnTo>
                  <a:pt x="603" y="623"/>
                </a:lnTo>
                <a:lnTo>
                  <a:pt x="597" y="636"/>
                </a:lnTo>
                <a:lnTo>
                  <a:pt x="596" y="643"/>
                </a:lnTo>
                <a:lnTo>
                  <a:pt x="596" y="648"/>
                </a:lnTo>
                <a:lnTo>
                  <a:pt x="597" y="651"/>
                </a:lnTo>
                <a:lnTo>
                  <a:pt x="599" y="653"/>
                </a:lnTo>
                <a:lnTo>
                  <a:pt x="601" y="656"/>
                </a:lnTo>
                <a:lnTo>
                  <a:pt x="605" y="659"/>
                </a:lnTo>
                <a:lnTo>
                  <a:pt x="611" y="661"/>
                </a:lnTo>
                <a:lnTo>
                  <a:pt x="617" y="664"/>
                </a:lnTo>
                <a:lnTo>
                  <a:pt x="621" y="667"/>
                </a:lnTo>
                <a:lnTo>
                  <a:pt x="624" y="669"/>
                </a:lnTo>
                <a:lnTo>
                  <a:pt x="625" y="672"/>
                </a:lnTo>
                <a:lnTo>
                  <a:pt x="625" y="675"/>
                </a:lnTo>
                <a:lnTo>
                  <a:pt x="627" y="680"/>
                </a:lnTo>
                <a:lnTo>
                  <a:pt x="627" y="705"/>
                </a:lnTo>
                <a:lnTo>
                  <a:pt x="627" y="729"/>
                </a:lnTo>
                <a:lnTo>
                  <a:pt x="627" y="759"/>
                </a:lnTo>
                <a:lnTo>
                  <a:pt x="627" y="793"/>
                </a:lnTo>
                <a:lnTo>
                  <a:pt x="609" y="799"/>
                </a:lnTo>
                <a:lnTo>
                  <a:pt x="596" y="804"/>
                </a:lnTo>
                <a:lnTo>
                  <a:pt x="584" y="811"/>
                </a:lnTo>
                <a:lnTo>
                  <a:pt x="575" y="819"/>
                </a:lnTo>
                <a:lnTo>
                  <a:pt x="568" y="828"/>
                </a:lnTo>
                <a:lnTo>
                  <a:pt x="564" y="839"/>
                </a:lnTo>
                <a:lnTo>
                  <a:pt x="561" y="852"/>
                </a:lnTo>
                <a:lnTo>
                  <a:pt x="560" y="867"/>
                </a:lnTo>
                <a:lnTo>
                  <a:pt x="560" y="879"/>
                </a:lnTo>
                <a:lnTo>
                  <a:pt x="553" y="892"/>
                </a:lnTo>
                <a:lnTo>
                  <a:pt x="547" y="904"/>
                </a:lnTo>
                <a:lnTo>
                  <a:pt x="539" y="913"/>
                </a:lnTo>
                <a:lnTo>
                  <a:pt x="529" y="921"/>
                </a:lnTo>
                <a:lnTo>
                  <a:pt x="520" y="927"/>
                </a:lnTo>
                <a:lnTo>
                  <a:pt x="509" y="929"/>
                </a:lnTo>
                <a:lnTo>
                  <a:pt x="496" y="932"/>
                </a:lnTo>
                <a:lnTo>
                  <a:pt x="481" y="932"/>
                </a:lnTo>
                <a:lnTo>
                  <a:pt x="472" y="932"/>
                </a:lnTo>
                <a:lnTo>
                  <a:pt x="463" y="929"/>
                </a:lnTo>
                <a:lnTo>
                  <a:pt x="457" y="927"/>
                </a:lnTo>
                <a:lnTo>
                  <a:pt x="452" y="923"/>
                </a:lnTo>
                <a:lnTo>
                  <a:pt x="444" y="912"/>
                </a:lnTo>
                <a:lnTo>
                  <a:pt x="439" y="899"/>
                </a:lnTo>
                <a:lnTo>
                  <a:pt x="436" y="893"/>
                </a:lnTo>
                <a:lnTo>
                  <a:pt x="433" y="887"/>
                </a:lnTo>
                <a:lnTo>
                  <a:pt x="429" y="881"/>
                </a:lnTo>
                <a:lnTo>
                  <a:pt x="425" y="876"/>
                </a:lnTo>
                <a:lnTo>
                  <a:pt x="419" y="872"/>
                </a:lnTo>
                <a:lnTo>
                  <a:pt x="412" y="869"/>
                </a:lnTo>
                <a:lnTo>
                  <a:pt x="403" y="867"/>
                </a:lnTo>
                <a:lnTo>
                  <a:pt x="392" y="867"/>
                </a:lnTo>
                <a:lnTo>
                  <a:pt x="383" y="867"/>
                </a:lnTo>
                <a:lnTo>
                  <a:pt x="375" y="868"/>
                </a:lnTo>
                <a:lnTo>
                  <a:pt x="365" y="869"/>
                </a:lnTo>
                <a:lnTo>
                  <a:pt x="356" y="872"/>
                </a:lnTo>
                <a:lnTo>
                  <a:pt x="336" y="880"/>
                </a:lnTo>
                <a:lnTo>
                  <a:pt x="319" y="891"/>
                </a:lnTo>
                <a:lnTo>
                  <a:pt x="309" y="896"/>
                </a:lnTo>
                <a:lnTo>
                  <a:pt x="301" y="903"/>
                </a:lnTo>
                <a:lnTo>
                  <a:pt x="295" y="909"/>
                </a:lnTo>
                <a:lnTo>
                  <a:pt x="289" y="917"/>
                </a:lnTo>
                <a:lnTo>
                  <a:pt x="284" y="925"/>
                </a:lnTo>
                <a:lnTo>
                  <a:pt x="280" y="933"/>
                </a:lnTo>
                <a:lnTo>
                  <a:pt x="277" y="941"/>
                </a:lnTo>
                <a:lnTo>
                  <a:pt x="277" y="951"/>
                </a:lnTo>
                <a:lnTo>
                  <a:pt x="272" y="949"/>
                </a:lnTo>
                <a:lnTo>
                  <a:pt x="268" y="945"/>
                </a:lnTo>
                <a:lnTo>
                  <a:pt x="263" y="943"/>
                </a:lnTo>
                <a:lnTo>
                  <a:pt x="258" y="937"/>
                </a:lnTo>
                <a:lnTo>
                  <a:pt x="247" y="927"/>
                </a:lnTo>
                <a:lnTo>
                  <a:pt x="238" y="915"/>
                </a:lnTo>
                <a:lnTo>
                  <a:pt x="220" y="891"/>
                </a:lnTo>
                <a:lnTo>
                  <a:pt x="211" y="879"/>
                </a:lnTo>
                <a:lnTo>
                  <a:pt x="204" y="875"/>
                </a:lnTo>
                <a:lnTo>
                  <a:pt x="199" y="872"/>
                </a:lnTo>
                <a:lnTo>
                  <a:pt x="192" y="869"/>
                </a:lnTo>
                <a:lnTo>
                  <a:pt x="187" y="869"/>
                </a:lnTo>
                <a:lnTo>
                  <a:pt x="183" y="869"/>
                </a:lnTo>
                <a:lnTo>
                  <a:pt x="178" y="872"/>
                </a:lnTo>
                <a:lnTo>
                  <a:pt x="174" y="875"/>
                </a:lnTo>
                <a:lnTo>
                  <a:pt x="168" y="879"/>
                </a:lnTo>
                <a:lnTo>
                  <a:pt x="160" y="856"/>
                </a:lnTo>
                <a:lnTo>
                  <a:pt x="155" y="837"/>
                </a:lnTo>
                <a:lnTo>
                  <a:pt x="150" y="819"/>
                </a:lnTo>
                <a:lnTo>
                  <a:pt x="144" y="800"/>
                </a:lnTo>
                <a:lnTo>
                  <a:pt x="139" y="765"/>
                </a:lnTo>
                <a:lnTo>
                  <a:pt x="136" y="733"/>
                </a:lnTo>
                <a:lnTo>
                  <a:pt x="135" y="704"/>
                </a:lnTo>
                <a:lnTo>
                  <a:pt x="134" y="676"/>
                </a:lnTo>
                <a:lnTo>
                  <a:pt x="132" y="648"/>
                </a:lnTo>
                <a:lnTo>
                  <a:pt x="130" y="621"/>
                </a:lnTo>
                <a:lnTo>
                  <a:pt x="127" y="608"/>
                </a:lnTo>
                <a:lnTo>
                  <a:pt x="124" y="593"/>
                </a:lnTo>
                <a:lnTo>
                  <a:pt x="120" y="580"/>
                </a:lnTo>
                <a:lnTo>
                  <a:pt x="115" y="565"/>
                </a:lnTo>
                <a:lnTo>
                  <a:pt x="106" y="548"/>
                </a:lnTo>
                <a:lnTo>
                  <a:pt x="96" y="535"/>
                </a:lnTo>
                <a:lnTo>
                  <a:pt x="87" y="526"/>
                </a:lnTo>
                <a:lnTo>
                  <a:pt x="80" y="519"/>
                </a:lnTo>
                <a:lnTo>
                  <a:pt x="74" y="514"/>
                </a:lnTo>
                <a:lnTo>
                  <a:pt x="71" y="507"/>
                </a:lnTo>
                <a:lnTo>
                  <a:pt x="70" y="503"/>
                </a:lnTo>
                <a:lnTo>
                  <a:pt x="70" y="499"/>
                </a:lnTo>
                <a:lnTo>
                  <a:pt x="71" y="494"/>
                </a:lnTo>
                <a:lnTo>
                  <a:pt x="72" y="487"/>
                </a:lnTo>
                <a:lnTo>
                  <a:pt x="76" y="483"/>
                </a:lnTo>
                <a:lnTo>
                  <a:pt x="79" y="479"/>
                </a:lnTo>
                <a:lnTo>
                  <a:pt x="82" y="475"/>
                </a:lnTo>
                <a:lnTo>
                  <a:pt x="83" y="471"/>
                </a:lnTo>
                <a:lnTo>
                  <a:pt x="84" y="460"/>
                </a:lnTo>
                <a:lnTo>
                  <a:pt x="83" y="450"/>
                </a:lnTo>
                <a:lnTo>
                  <a:pt x="82" y="438"/>
                </a:lnTo>
                <a:lnTo>
                  <a:pt x="78" y="426"/>
                </a:lnTo>
                <a:lnTo>
                  <a:pt x="72" y="412"/>
                </a:lnTo>
                <a:lnTo>
                  <a:pt x="67" y="399"/>
                </a:lnTo>
                <a:lnTo>
                  <a:pt x="55" y="371"/>
                </a:lnTo>
                <a:lnTo>
                  <a:pt x="43" y="342"/>
                </a:lnTo>
                <a:lnTo>
                  <a:pt x="38" y="328"/>
                </a:lnTo>
                <a:lnTo>
                  <a:pt x="34" y="314"/>
                </a:lnTo>
                <a:lnTo>
                  <a:pt x="31" y="300"/>
                </a:lnTo>
                <a:lnTo>
                  <a:pt x="30" y="288"/>
                </a:lnTo>
                <a:lnTo>
                  <a:pt x="30" y="270"/>
                </a:lnTo>
                <a:lnTo>
                  <a:pt x="30" y="248"/>
                </a:lnTo>
                <a:lnTo>
                  <a:pt x="28" y="227"/>
                </a:lnTo>
                <a:lnTo>
                  <a:pt x="27" y="207"/>
                </a:lnTo>
                <a:lnTo>
                  <a:pt x="23" y="187"/>
                </a:lnTo>
                <a:lnTo>
                  <a:pt x="18" y="170"/>
                </a:lnTo>
                <a:lnTo>
                  <a:pt x="14" y="162"/>
                </a:lnTo>
                <a:lnTo>
                  <a:pt x="10" y="155"/>
                </a:lnTo>
                <a:lnTo>
                  <a:pt x="6" y="148"/>
                </a:lnTo>
                <a:lnTo>
                  <a:pt x="0" y="143"/>
                </a:lnTo>
                <a:lnTo>
                  <a:pt x="55" y="107"/>
                </a:lnTo>
                <a:lnTo>
                  <a:pt x="127" y="210"/>
                </a:lnTo>
                <a:lnTo>
                  <a:pt x="136" y="219"/>
                </a:lnTo>
                <a:lnTo>
                  <a:pt x="147" y="226"/>
                </a:lnTo>
                <a:lnTo>
                  <a:pt x="152" y="228"/>
                </a:lnTo>
                <a:lnTo>
                  <a:pt x="159" y="230"/>
                </a:lnTo>
                <a:lnTo>
                  <a:pt x="164" y="230"/>
                </a:lnTo>
                <a:lnTo>
                  <a:pt x="171" y="230"/>
                </a:lnTo>
                <a:lnTo>
                  <a:pt x="178" y="227"/>
                </a:lnTo>
                <a:lnTo>
                  <a:pt x="184" y="224"/>
                </a:lnTo>
                <a:lnTo>
                  <a:pt x="191" y="220"/>
                </a:lnTo>
                <a:lnTo>
                  <a:pt x="199" y="214"/>
                </a:lnTo>
                <a:lnTo>
                  <a:pt x="206" y="204"/>
                </a:lnTo>
                <a:lnTo>
                  <a:pt x="214" y="195"/>
                </a:lnTo>
                <a:lnTo>
                  <a:pt x="222" y="182"/>
                </a:lnTo>
                <a:lnTo>
                  <a:pt x="230" y="168"/>
                </a:lnTo>
                <a:lnTo>
                  <a:pt x="232" y="163"/>
                </a:lnTo>
                <a:lnTo>
                  <a:pt x="236" y="158"/>
                </a:lnTo>
                <a:lnTo>
                  <a:pt x="240" y="155"/>
                </a:lnTo>
                <a:lnTo>
                  <a:pt x="244" y="152"/>
                </a:lnTo>
                <a:lnTo>
                  <a:pt x="250" y="150"/>
                </a:lnTo>
                <a:lnTo>
                  <a:pt x="256" y="148"/>
                </a:lnTo>
                <a:lnTo>
                  <a:pt x="262" y="147"/>
                </a:lnTo>
                <a:lnTo>
                  <a:pt x="268" y="147"/>
                </a:lnTo>
                <a:lnTo>
                  <a:pt x="281" y="148"/>
                </a:lnTo>
                <a:lnTo>
                  <a:pt x="295" y="151"/>
                </a:lnTo>
                <a:lnTo>
                  <a:pt x="309" y="155"/>
                </a:lnTo>
                <a:lnTo>
                  <a:pt x="324" y="160"/>
                </a:lnTo>
                <a:lnTo>
                  <a:pt x="352" y="172"/>
                </a:lnTo>
                <a:lnTo>
                  <a:pt x="375" y="184"/>
                </a:lnTo>
                <a:lnTo>
                  <a:pt x="392" y="194"/>
                </a:lnTo>
                <a:lnTo>
                  <a:pt x="397" y="198"/>
                </a:lnTo>
                <a:lnTo>
                  <a:pt x="403" y="188"/>
                </a:lnTo>
                <a:lnTo>
                  <a:pt x="408" y="178"/>
                </a:lnTo>
                <a:lnTo>
                  <a:pt x="411" y="170"/>
                </a:lnTo>
                <a:lnTo>
                  <a:pt x="412" y="160"/>
                </a:lnTo>
                <a:lnTo>
                  <a:pt x="412" y="151"/>
                </a:lnTo>
                <a:lnTo>
                  <a:pt x="411" y="143"/>
                </a:lnTo>
                <a:lnTo>
                  <a:pt x="409" y="135"/>
                </a:lnTo>
                <a:lnTo>
                  <a:pt x="405" y="127"/>
                </a:lnTo>
                <a:lnTo>
                  <a:pt x="396" y="111"/>
                </a:lnTo>
                <a:lnTo>
                  <a:pt x="385" y="96"/>
                </a:lnTo>
                <a:lnTo>
                  <a:pt x="371" y="80"/>
                </a:lnTo>
                <a:lnTo>
                  <a:pt x="355" y="66"/>
                </a:lnTo>
                <a:lnTo>
                  <a:pt x="360" y="63"/>
                </a:lnTo>
                <a:lnTo>
                  <a:pt x="364" y="59"/>
                </a:lnTo>
                <a:lnTo>
                  <a:pt x="368" y="52"/>
                </a:lnTo>
                <a:lnTo>
                  <a:pt x="369" y="46"/>
                </a:lnTo>
                <a:lnTo>
                  <a:pt x="373" y="31"/>
                </a:lnTo>
                <a:lnTo>
                  <a:pt x="377" y="15"/>
                </a:lnTo>
                <a:lnTo>
                  <a:pt x="380" y="10"/>
                </a:lnTo>
                <a:lnTo>
                  <a:pt x="384" y="4"/>
                </a:lnTo>
                <a:lnTo>
                  <a:pt x="388" y="2"/>
                </a:lnTo>
                <a:lnTo>
                  <a:pt x="392" y="0"/>
                </a:lnTo>
                <a:lnTo>
                  <a:pt x="399" y="3"/>
                </a:lnTo>
                <a:lnTo>
                  <a:pt x="407" y="8"/>
                </a:lnTo>
                <a:lnTo>
                  <a:pt x="416" y="16"/>
                </a:lnTo>
                <a:lnTo>
                  <a:pt x="428" y="30"/>
                </a:lnTo>
                <a:lnTo>
                  <a:pt x="436" y="36"/>
                </a:lnTo>
                <a:lnTo>
                  <a:pt x="445" y="43"/>
                </a:lnTo>
                <a:lnTo>
                  <a:pt x="457" y="50"/>
                </a:lnTo>
                <a:lnTo>
                  <a:pt x="471" y="55"/>
                </a:lnTo>
                <a:lnTo>
                  <a:pt x="485" y="62"/>
                </a:lnTo>
                <a:lnTo>
                  <a:pt x="501" y="67"/>
                </a:lnTo>
                <a:lnTo>
                  <a:pt x="519" y="72"/>
                </a:lnTo>
                <a:lnTo>
                  <a:pt x="536" y="78"/>
                </a:lnTo>
                <a:lnTo>
                  <a:pt x="548" y="80"/>
                </a:lnTo>
                <a:lnTo>
                  <a:pt x="560" y="83"/>
                </a:lnTo>
                <a:lnTo>
                  <a:pt x="559" y="100"/>
                </a:lnTo>
                <a:lnTo>
                  <a:pt x="557" y="120"/>
                </a:lnTo>
                <a:lnTo>
                  <a:pt x="557" y="132"/>
                </a:lnTo>
                <a:lnTo>
                  <a:pt x="557" y="144"/>
                </a:lnTo>
                <a:lnTo>
                  <a:pt x="559" y="156"/>
                </a:lnTo>
                <a:lnTo>
                  <a:pt x="560" y="168"/>
                </a:lnTo>
                <a:lnTo>
                  <a:pt x="571" y="167"/>
                </a:lnTo>
                <a:lnTo>
                  <a:pt x="583" y="167"/>
                </a:lnTo>
                <a:lnTo>
                  <a:pt x="595" y="168"/>
                </a:lnTo>
                <a:lnTo>
                  <a:pt x="608" y="171"/>
                </a:lnTo>
                <a:lnTo>
                  <a:pt x="620" y="174"/>
                </a:lnTo>
                <a:lnTo>
                  <a:pt x="633" y="178"/>
                </a:lnTo>
                <a:lnTo>
                  <a:pt x="647" y="182"/>
                </a:lnTo>
                <a:lnTo>
                  <a:pt x="659" y="187"/>
                </a:lnTo>
                <a:lnTo>
                  <a:pt x="671" y="192"/>
                </a:lnTo>
                <a:lnTo>
                  <a:pt x="681" y="199"/>
                </a:lnTo>
                <a:lnTo>
                  <a:pt x="691" y="206"/>
                </a:lnTo>
                <a:lnTo>
                  <a:pt x="700" y="212"/>
                </a:lnTo>
                <a:lnTo>
                  <a:pt x="707" y="220"/>
                </a:lnTo>
                <a:lnTo>
                  <a:pt x="712" y="228"/>
                </a:lnTo>
                <a:lnTo>
                  <a:pt x="716" y="238"/>
                </a:lnTo>
                <a:lnTo>
                  <a:pt x="716" y="246"/>
                </a:lnTo>
                <a:lnTo>
                  <a:pt x="716" y="252"/>
                </a:lnTo>
                <a:lnTo>
                  <a:pt x="715" y="259"/>
                </a:lnTo>
                <a:lnTo>
                  <a:pt x="713" y="264"/>
                </a:lnTo>
                <a:lnTo>
                  <a:pt x="711" y="270"/>
                </a:lnTo>
                <a:lnTo>
                  <a:pt x="703" y="280"/>
                </a:lnTo>
                <a:lnTo>
                  <a:pt x="696" y="291"/>
                </a:lnTo>
                <a:lnTo>
                  <a:pt x="688" y="302"/>
                </a:lnTo>
                <a:lnTo>
                  <a:pt x="681" y="315"/>
                </a:lnTo>
                <a:lnTo>
                  <a:pt x="679" y="322"/>
                </a:lnTo>
                <a:lnTo>
                  <a:pt x="676" y="330"/>
                </a:lnTo>
                <a:lnTo>
                  <a:pt x="675" y="339"/>
                </a:lnTo>
                <a:lnTo>
                  <a:pt x="675" y="348"/>
                </a:lnTo>
                <a:lnTo>
                  <a:pt x="675" y="358"/>
                </a:lnTo>
                <a:lnTo>
                  <a:pt x="677" y="367"/>
                </a:lnTo>
                <a:lnTo>
                  <a:pt x="680" y="375"/>
                </a:lnTo>
                <a:lnTo>
                  <a:pt x="685" y="382"/>
                </a:lnTo>
                <a:lnTo>
                  <a:pt x="696" y="395"/>
                </a:lnTo>
                <a:lnTo>
                  <a:pt x="708" y="407"/>
                </a:lnTo>
                <a:lnTo>
                  <a:pt x="720" y="418"/>
                </a:lnTo>
                <a:lnTo>
                  <a:pt x="731" y="430"/>
                </a:lnTo>
                <a:lnTo>
                  <a:pt x="735" y="436"/>
                </a:lnTo>
                <a:lnTo>
                  <a:pt x="737" y="442"/>
                </a:lnTo>
                <a:lnTo>
                  <a:pt x="740" y="450"/>
                </a:lnTo>
                <a:lnTo>
                  <a:pt x="741" y="456"/>
                </a:lnTo>
                <a:lnTo>
                  <a:pt x="739" y="479"/>
                </a:lnTo>
                <a:lnTo>
                  <a:pt x="735" y="499"/>
                </a:lnTo>
                <a:lnTo>
                  <a:pt x="731" y="519"/>
                </a:lnTo>
                <a:lnTo>
                  <a:pt x="729" y="542"/>
                </a:lnTo>
                <a:lnTo>
                  <a:pt x="716" y="554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22" name="Freeform 6"/>
          <p:cNvSpPr>
            <a:spLocks noChangeAspect="1"/>
          </p:cNvSpPr>
          <p:nvPr>
            <p:custDataLst>
              <p:tags r:id="rId4"/>
            </p:custDataLst>
          </p:nvPr>
        </p:nvSpPr>
        <p:spPr bwMode="auto">
          <a:xfrm>
            <a:off x="6081713" y="3122613"/>
            <a:ext cx="1060450" cy="1433512"/>
          </a:xfrm>
          <a:custGeom>
            <a:avLst/>
            <a:gdLst>
              <a:gd name="T0" fmla="*/ 271 w 644"/>
              <a:gd name="T1" fmla="*/ 715 h 860"/>
              <a:gd name="T2" fmla="*/ 229 w 644"/>
              <a:gd name="T3" fmla="*/ 682 h 860"/>
              <a:gd name="T4" fmla="*/ 189 w 644"/>
              <a:gd name="T5" fmla="*/ 680 h 860"/>
              <a:gd name="T6" fmla="*/ 152 w 644"/>
              <a:gd name="T7" fmla="*/ 658 h 860"/>
              <a:gd name="T8" fmla="*/ 89 w 644"/>
              <a:gd name="T9" fmla="*/ 604 h 860"/>
              <a:gd name="T10" fmla="*/ 49 w 644"/>
              <a:gd name="T11" fmla="*/ 574 h 860"/>
              <a:gd name="T12" fmla="*/ 37 w 644"/>
              <a:gd name="T13" fmla="*/ 526 h 860"/>
              <a:gd name="T14" fmla="*/ 31 w 644"/>
              <a:gd name="T15" fmla="*/ 486 h 860"/>
              <a:gd name="T16" fmla="*/ 45 w 644"/>
              <a:gd name="T17" fmla="*/ 469 h 860"/>
              <a:gd name="T18" fmla="*/ 73 w 644"/>
              <a:gd name="T19" fmla="*/ 454 h 860"/>
              <a:gd name="T20" fmla="*/ 77 w 644"/>
              <a:gd name="T21" fmla="*/ 429 h 860"/>
              <a:gd name="T22" fmla="*/ 53 w 644"/>
              <a:gd name="T23" fmla="*/ 393 h 860"/>
              <a:gd name="T24" fmla="*/ 7 w 644"/>
              <a:gd name="T25" fmla="*/ 350 h 860"/>
              <a:gd name="T26" fmla="*/ 1 w 644"/>
              <a:gd name="T27" fmla="*/ 310 h 860"/>
              <a:gd name="T28" fmla="*/ 24 w 644"/>
              <a:gd name="T29" fmla="*/ 269 h 860"/>
              <a:gd name="T30" fmla="*/ 67 w 644"/>
              <a:gd name="T31" fmla="*/ 217 h 860"/>
              <a:gd name="T32" fmla="*/ 65 w 644"/>
              <a:gd name="T33" fmla="*/ 133 h 860"/>
              <a:gd name="T34" fmla="*/ 57 w 644"/>
              <a:gd name="T35" fmla="*/ 122 h 860"/>
              <a:gd name="T36" fmla="*/ 39 w 644"/>
              <a:gd name="T37" fmla="*/ 111 h 860"/>
              <a:gd name="T38" fmla="*/ 37 w 644"/>
              <a:gd name="T39" fmla="*/ 94 h 860"/>
              <a:gd name="T40" fmla="*/ 67 w 644"/>
              <a:gd name="T41" fmla="*/ 33 h 860"/>
              <a:gd name="T42" fmla="*/ 91 w 644"/>
              <a:gd name="T43" fmla="*/ 6 h 860"/>
              <a:gd name="T44" fmla="*/ 112 w 644"/>
              <a:gd name="T45" fmla="*/ 26 h 860"/>
              <a:gd name="T46" fmla="*/ 139 w 644"/>
              <a:gd name="T47" fmla="*/ 34 h 860"/>
              <a:gd name="T48" fmla="*/ 156 w 644"/>
              <a:gd name="T49" fmla="*/ 23 h 860"/>
              <a:gd name="T50" fmla="*/ 172 w 644"/>
              <a:gd name="T51" fmla="*/ 2 h 860"/>
              <a:gd name="T52" fmla="*/ 195 w 644"/>
              <a:gd name="T53" fmla="*/ 0 h 860"/>
              <a:gd name="T54" fmla="*/ 228 w 644"/>
              <a:gd name="T55" fmla="*/ 19 h 860"/>
              <a:gd name="T56" fmla="*/ 249 w 644"/>
              <a:gd name="T57" fmla="*/ 63 h 860"/>
              <a:gd name="T58" fmla="*/ 280 w 644"/>
              <a:gd name="T59" fmla="*/ 87 h 860"/>
              <a:gd name="T60" fmla="*/ 308 w 644"/>
              <a:gd name="T61" fmla="*/ 85 h 860"/>
              <a:gd name="T62" fmla="*/ 339 w 644"/>
              <a:gd name="T63" fmla="*/ 82 h 860"/>
              <a:gd name="T64" fmla="*/ 349 w 644"/>
              <a:gd name="T65" fmla="*/ 111 h 860"/>
              <a:gd name="T66" fmla="*/ 389 w 644"/>
              <a:gd name="T67" fmla="*/ 123 h 860"/>
              <a:gd name="T68" fmla="*/ 433 w 644"/>
              <a:gd name="T69" fmla="*/ 145 h 860"/>
              <a:gd name="T70" fmla="*/ 445 w 644"/>
              <a:gd name="T71" fmla="*/ 183 h 860"/>
              <a:gd name="T72" fmla="*/ 481 w 644"/>
              <a:gd name="T73" fmla="*/ 222 h 860"/>
              <a:gd name="T74" fmla="*/ 518 w 644"/>
              <a:gd name="T75" fmla="*/ 255 h 860"/>
              <a:gd name="T76" fmla="*/ 536 w 644"/>
              <a:gd name="T77" fmla="*/ 289 h 860"/>
              <a:gd name="T78" fmla="*/ 530 w 644"/>
              <a:gd name="T79" fmla="*/ 330 h 860"/>
              <a:gd name="T80" fmla="*/ 518 w 644"/>
              <a:gd name="T81" fmla="*/ 358 h 860"/>
              <a:gd name="T82" fmla="*/ 521 w 644"/>
              <a:gd name="T83" fmla="*/ 397 h 860"/>
              <a:gd name="T84" fmla="*/ 548 w 644"/>
              <a:gd name="T85" fmla="*/ 459 h 860"/>
              <a:gd name="T86" fmla="*/ 604 w 644"/>
              <a:gd name="T87" fmla="*/ 535 h 860"/>
              <a:gd name="T88" fmla="*/ 641 w 644"/>
              <a:gd name="T89" fmla="*/ 604 h 860"/>
              <a:gd name="T90" fmla="*/ 644 w 644"/>
              <a:gd name="T91" fmla="*/ 643 h 860"/>
              <a:gd name="T92" fmla="*/ 636 w 644"/>
              <a:gd name="T93" fmla="*/ 679 h 860"/>
              <a:gd name="T94" fmla="*/ 592 w 644"/>
              <a:gd name="T95" fmla="*/ 696 h 860"/>
              <a:gd name="T96" fmla="*/ 502 w 644"/>
              <a:gd name="T97" fmla="*/ 703 h 860"/>
              <a:gd name="T98" fmla="*/ 481 w 644"/>
              <a:gd name="T99" fmla="*/ 766 h 860"/>
              <a:gd name="T100" fmla="*/ 469 w 644"/>
              <a:gd name="T101" fmla="*/ 782 h 860"/>
              <a:gd name="T102" fmla="*/ 463 w 644"/>
              <a:gd name="T103" fmla="*/ 823 h 860"/>
              <a:gd name="T104" fmla="*/ 469 w 644"/>
              <a:gd name="T105" fmla="*/ 860 h 860"/>
              <a:gd name="T106" fmla="*/ 424 w 644"/>
              <a:gd name="T107" fmla="*/ 847 h 860"/>
              <a:gd name="T108" fmla="*/ 407 w 644"/>
              <a:gd name="T109" fmla="*/ 831 h 860"/>
              <a:gd name="T110" fmla="*/ 379 w 644"/>
              <a:gd name="T111" fmla="*/ 824 h 860"/>
              <a:gd name="T112" fmla="*/ 332 w 644"/>
              <a:gd name="T113" fmla="*/ 816 h 860"/>
              <a:gd name="T114" fmla="*/ 305 w 644"/>
              <a:gd name="T115" fmla="*/ 779 h 860"/>
              <a:gd name="T116" fmla="*/ 265 w 644"/>
              <a:gd name="T117" fmla="*/ 758 h 86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644"/>
              <a:gd name="T178" fmla="*/ 0 h 860"/>
              <a:gd name="T179" fmla="*/ 644 w 644"/>
              <a:gd name="T180" fmla="*/ 860 h 860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644" h="860">
                <a:moveTo>
                  <a:pt x="265" y="758"/>
                </a:moveTo>
                <a:lnTo>
                  <a:pt x="280" y="740"/>
                </a:lnTo>
                <a:lnTo>
                  <a:pt x="289" y="727"/>
                </a:lnTo>
                <a:lnTo>
                  <a:pt x="271" y="715"/>
                </a:lnTo>
                <a:lnTo>
                  <a:pt x="253" y="703"/>
                </a:lnTo>
                <a:lnTo>
                  <a:pt x="245" y="696"/>
                </a:lnTo>
                <a:lnTo>
                  <a:pt x="237" y="690"/>
                </a:lnTo>
                <a:lnTo>
                  <a:pt x="229" y="682"/>
                </a:lnTo>
                <a:lnTo>
                  <a:pt x="223" y="674"/>
                </a:lnTo>
                <a:lnTo>
                  <a:pt x="211" y="679"/>
                </a:lnTo>
                <a:lnTo>
                  <a:pt x="200" y="680"/>
                </a:lnTo>
                <a:lnTo>
                  <a:pt x="189" y="680"/>
                </a:lnTo>
                <a:lnTo>
                  <a:pt x="180" y="676"/>
                </a:lnTo>
                <a:lnTo>
                  <a:pt x="171" y="672"/>
                </a:lnTo>
                <a:lnTo>
                  <a:pt x="161" y="666"/>
                </a:lnTo>
                <a:lnTo>
                  <a:pt x="152" y="658"/>
                </a:lnTo>
                <a:lnTo>
                  <a:pt x="143" y="650"/>
                </a:lnTo>
                <a:lnTo>
                  <a:pt x="123" y="631"/>
                </a:lnTo>
                <a:lnTo>
                  <a:pt x="101" y="612"/>
                </a:lnTo>
                <a:lnTo>
                  <a:pt x="89" y="604"/>
                </a:lnTo>
                <a:lnTo>
                  <a:pt x="77" y="598"/>
                </a:lnTo>
                <a:lnTo>
                  <a:pt x="64" y="593"/>
                </a:lnTo>
                <a:lnTo>
                  <a:pt x="48" y="589"/>
                </a:lnTo>
                <a:lnTo>
                  <a:pt x="49" y="574"/>
                </a:lnTo>
                <a:lnTo>
                  <a:pt x="48" y="561"/>
                </a:lnTo>
                <a:lnTo>
                  <a:pt x="45" y="549"/>
                </a:lnTo>
                <a:lnTo>
                  <a:pt x="41" y="537"/>
                </a:lnTo>
                <a:lnTo>
                  <a:pt x="37" y="526"/>
                </a:lnTo>
                <a:lnTo>
                  <a:pt x="33" y="515"/>
                </a:lnTo>
                <a:lnTo>
                  <a:pt x="31" y="503"/>
                </a:lnTo>
                <a:lnTo>
                  <a:pt x="31" y="493"/>
                </a:lnTo>
                <a:lnTo>
                  <a:pt x="31" y="486"/>
                </a:lnTo>
                <a:lnTo>
                  <a:pt x="32" y="482"/>
                </a:lnTo>
                <a:lnTo>
                  <a:pt x="35" y="478"/>
                </a:lnTo>
                <a:lnTo>
                  <a:pt x="37" y="474"/>
                </a:lnTo>
                <a:lnTo>
                  <a:pt x="45" y="469"/>
                </a:lnTo>
                <a:lnTo>
                  <a:pt x="55" y="466"/>
                </a:lnTo>
                <a:lnTo>
                  <a:pt x="63" y="462"/>
                </a:lnTo>
                <a:lnTo>
                  <a:pt x="71" y="457"/>
                </a:lnTo>
                <a:lnTo>
                  <a:pt x="73" y="454"/>
                </a:lnTo>
                <a:lnTo>
                  <a:pt x="76" y="450"/>
                </a:lnTo>
                <a:lnTo>
                  <a:pt x="77" y="445"/>
                </a:lnTo>
                <a:lnTo>
                  <a:pt x="79" y="438"/>
                </a:lnTo>
                <a:lnTo>
                  <a:pt x="77" y="429"/>
                </a:lnTo>
                <a:lnTo>
                  <a:pt x="75" y="421"/>
                </a:lnTo>
                <a:lnTo>
                  <a:pt x="71" y="413"/>
                </a:lnTo>
                <a:lnTo>
                  <a:pt x="67" y="406"/>
                </a:lnTo>
                <a:lnTo>
                  <a:pt x="53" y="393"/>
                </a:lnTo>
                <a:lnTo>
                  <a:pt x="39" y="382"/>
                </a:lnTo>
                <a:lnTo>
                  <a:pt x="25" y="370"/>
                </a:lnTo>
                <a:lnTo>
                  <a:pt x="12" y="357"/>
                </a:lnTo>
                <a:lnTo>
                  <a:pt x="7" y="350"/>
                </a:lnTo>
                <a:lnTo>
                  <a:pt x="4" y="342"/>
                </a:lnTo>
                <a:lnTo>
                  <a:pt x="1" y="334"/>
                </a:lnTo>
                <a:lnTo>
                  <a:pt x="0" y="325"/>
                </a:lnTo>
                <a:lnTo>
                  <a:pt x="1" y="310"/>
                </a:lnTo>
                <a:lnTo>
                  <a:pt x="4" y="297"/>
                </a:lnTo>
                <a:lnTo>
                  <a:pt x="8" y="286"/>
                </a:lnTo>
                <a:lnTo>
                  <a:pt x="15" y="277"/>
                </a:lnTo>
                <a:lnTo>
                  <a:pt x="24" y="269"/>
                </a:lnTo>
                <a:lnTo>
                  <a:pt x="36" y="262"/>
                </a:lnTo>
                <a:lnTo>
                  <a:pt x="49" y="257"/>
                </a:lnTo>
                <a:lnTo>
                  <a:pt x="67" y="251"/>
                </a:lnTo>
                <a:lnTo>
                  <a:pt x="67" y="217"/>
                </a:lnTo>
                <a:lnTo>
                  <a:pt x="67" y="187"/>
                </a:lnTo>
                <a:lnTo>
                  <a:pt x="67" y="163"/>
                </a:lnTo>
                <a:lnTo>
                  <a:pt x="67" y="138"/>
                </a:lnTo>
                <a:lnTo>
                  <a:pt x="65" y="133"/>
                </a:lnTo>
                <a:lnTo>
                  <a:pt x="65" y="130"/>
                </a:lnTo>
                <a:lnTo>
                  <a:pt x="64" y="127"/>
                </a:lnTo>
                <a:lnTo>
                  <a:pt x="61" y="125"/>
                </a:lnTo>
                <a:lnTo>
                  <a:pt x="57" y="122"/>
                </a:lnTo>
                <a:lnTo>
                  <a:pt x="51" y="119"/>
                </a:lnTo>
                <a:lnTo>
                  <a:pt x="45" y="117"/>
                </a:lnTo>
                <a:lnTo>
                  <a:pt x="41" y="114"/>
                </a:lnTo>
                <a:lnTo>
                  <a:pt x="39" y="111"/>
                </a:lnTo>
                <a:lnTo>
                  <a:pt x="37" y="109"/>
                </a:lnTo>
                <a:lnTo>
                  <a:pt x="36" y="106"/>
                </a:lnTo>
                <a:lnTo>
                  <a:pt x="36" y="101"/>
                </a:lnTo>
                <a:lnTo>
                  <a:pt x="37" y="94"/>
                </a:lnTo>
                <a:lnTo>
                  <a:pt x="43" y="81"/>
                </a:lnTo>
                <a:lnTo>
                  <a:pt x="49" y="66"/>
                </a:lnTo>
                <a:lnTo>
                  <a:pt x="59" y="49"/>
                </a:lnTo>
                <a:lnTo>
                  <a:pt x="67" y="33"/>
                </a:lnTo>
                <a:lnTo>
                  <a:pt x="75" y="18"/>
                </a:lnTo>
                <a:lnTo>
                  <a:pt x="80" y="9"/>
                </a:lnTo>
                <a:lnTo>
                  <a:pt x="84" y="5"/>
                </a:lnTo>
                <a:lnTo>
                  <a:pt x="91" y="6"/>
                </a:lnTo>
                <a:lnTo>
                  <a:pt x="96" y="10"/>
                </a:lnTo>
                <a:lnTo>
                  <a:pt x="101" y="14"/>
                </a:lnTo>
                <a:lnTo>
                  <a:pt x="107" y="19"/>
                </a:lnTo>
                <a:lnTo>
                  <a:pt x="112" y="26"/>
                </a:lnTo>
                <a:lnTo>
                  <a:pt x="117" y="30"/>
                </a:lnTo>
                <a:lnTo>
                  <a:pt x="124" y="34"/>
                </a:lnTo>
                <a:lnTo>
                  <a:pt x="132" y="35"/>
                </a:lnTo>
                <a:lnTo>
                  <a:pt x="139" y="34"/>
                </a:lnTo>
                <a:lnTo>
                  <a:pt x="144" y="34"/>
                </a:lnTo>
                <a:lnTo>
                  <a:pt x="148" y="31"/>
                </a:lnTo>
                <a:lnTo>
                  <a:pt x="151" y="30"/>
                </a:lnTo>
                <a:lnTo>
                  <a:pt x="156" y="23"/>
                </a:lnTo>
                <a:lnTo>
                  <a:pt x="160" y="17"/>
                </a:lnTo>
                <a:lnTo>
                  <a:pt x="163" y="10"/>
                </a:lnTo>
                <a:lnTo>
                  <a:pt x="168" y="5"/>
                </a:lnTo>
                <a:lnTo>
                  <a:pt x="172" y="2"/>
                </a:lnTo>
                <a:lnTo>
                  <a:pt x="176" y="1"/>
                </a:lnTo>
                <a:lnTo>
                  <a:pt x="180" y="0"/>
                </a:lnTo>
                <a:lnTo>
                  <a:pt x="187" y="0"/>
                </a:lnTo>
                <a:lnTo>
                  <a:pt x="195" y="0"/>
                </a:lnTo>
                <a:lnTo>
                  <a:pt x="203" y="1"/>
                </a:lnTo>
                <a:lnTo>
                  <a:pt x="209" y="4"/>
                </a:lnTo>
                <a:lnTo>
                  <a:pt x="216" y="8"/>
                </a:lnTo>
                <a:lnTo>
                  <a:pt x="228" y="19"/>
                </a:lnTo>
                <a:lnTo>
                  <a:pt x="241" y="35"/>
                </a:lnTo>
                <a:lnTo>
                  <a:pt x="243" y="45"/>
                </a:lnTo>
                <a:lnTo>
                  <a:pt x="245" y="54"/>
                </a:lnTo>
                <a:lnTo>
                  <a:pt x="249" y="63"/>
                </a:lnTo>
                <a:lnTo>
                  <a:pt x="256" y="71"/>
                </a:lnTo>
                <a:lnTo>
                  <a:pt x="263" y="78"/>
                </a:lnTo>
                <a:lnTo>
                  <a:pt x="272" y="85"/>
                </a:lnTo>
                <a:lnTo>
                  <a:pt x="280" y="87"/>
                </a:lnTo>
                <a:lnTo>
                  <a:pt x="289" y="89"/>
                </a:lnTo>
                <a:lnTo>
                  <a:pt x="297" y="89"/>
                </a:lnTo>
                <a:lnTo>
                  <a:pt x="304" y="87"/>
                </a:lnTo>
                <a:lnTo>
                  <a:pt x="308" y="85"/>
                </a:lnTo>
                <a:lnTo>
                  <a:pt x="313" y="82"/>
                </a:lnTo>
                <a:lnTo>
                  <a:pt x="323" y="77"/>
                </a:lnTo>
                <a:lnTo>
                  <a:pt x="337" y="71"/>
                </a:lnTo>
                <a:lnTo>
                  <a:pt x="339" y="82"/>
                </a:lnTo>
                <a:lnTo>
                  <a:pt x="341" y="93"/>
                </a:lnTo>
                <a:lnTo>
                  <a:pt x="343" y="99"/>
                </a:lnTo>
                <a:lnTo>
                  <a:pt x="347" y="106"/>
                </a:lnTo>
                <a:lnTo>
                  <a:pt x="349" y="111"/>
                </a:lnTo>
                <a:lnTo>
                  <a:pt x="353" y="114"/>
                </a:lnTo>
                <a:lnTo>
                  <a:pt x="359" y="117"/>
                </a:lnTo>
                <a:lnTo>
                  <a:pt x="364" y="119"/>
                </a:lnTo>
                <a:lnTo>
                  <a:pt x="389" y="123"/>
                </a:lnTo>
                <a:lnTo>
                  <a:pt x="421" y="131"/>
                </a:lnTo>
                <a:lnTo>
                  <a:pt x="428" y="135"/>
                </a:lnTo>
                <a:lnTo>
                  <a:pt x="431" y="141"/>
                </a:lnTo>
                <a:lnTo>
                  <a:pt x="433" y="145"/>
                </a:lnTo>
                <a:lnTo>
                  <a:pt x="435" y="150"/>
                </a:lnTo>
                <a:lnTo>
                  <a:pt x="437" y="161"/>
                </a:lnTo>
                <a:lnTo>
                  <a:pt x="440" y="174"/>
                </a:lnTo>
                <a:lnTo>
                  <a:pt x="445" y="183"/>
                </a:lnTo>
                <a:lnTo>
                  <a:pt x="451" y="193"/>
                </a:lnTo>
                <a:lnTo>
                  <a:pt x="457" y="201"/>
                </a:lnTo>
                <a:lnTo>
                  <a:pt x="465" y="207"/>
                </a:lnTo>
                <a:lnTo>
                  <a:pt x="481" y="222"/>
                </a:lnTo>
                <a:lnTo>
                  <a:pt x="497" y="234"/>
                </a:lnTo>
                <a:lnTo>
                  <a:pt x="505" y="241"/>
                </a:lnTo>
                <a:lnTo>
                  <a:pt x="512" y="247"/>
                </a:lnTo>
                <a:lnTo>
                  <a:pt x="518" y="255"/>
                </a:lnTo>
                <a:lnTo>
                  <a:pt x="524" y="262"/>
                </a:lnTo>
                <a:lnTo>
                  <a:pt x="529" y="270"/>
                </a:lnTo>
                <a:lnTo>
                  <a:pt x="533" y="279"/>
                </a:lnTo>
                <a:lnTo>
                  <a:pt x="536" y="289"/>
                </a:lnTo>
                <a:lnTo>
                  <a:pt x="536" y="301"/>
                </a:lnTo>
                <a:lnTo>
                  <a:pt x="536" y="313"/>
                </a:lnTo>
                <a:lnTo>
                  <a:pt x="533" y="322"/>
                </a:lnTo>
                <a:lnTo>
                  <a:pt x="530" y="330"/>
                </a:lnTo>
                <a:lnTo>
                  <a:pt x="526" y="338"/>
                </a:lnTo>
                <a:lnTo>
                  <a:pt x="524" y="345"/>
                </a:lnTo>
                <a:lnTo>
                  <a:pt x="521" y="351"/>
                </a:lnTo>
                <a:lnTo>
                  <a:pt x="518" y="358"/>
                </a:lnTo>
                <a:lnTo>
                  <a:pt x="518" y="366"/>
                </a:lnTo>
                <a:lnTo>
                  <a:pt x="518" y="377"/>
                </a:lnTo>
                <a:lnTo>
                  <a:pt x="520" y="387"/>
                </a:lnTo>
                <a:lnTo>
                  <a:pt x="521" y="397"/>
                </a:lnTo>
                <a:lnTo>
                  <a:pt x="524" y="406"/>
                </a:lnTo>
                <a:lnTo>
                  <a:pt x="529" y="425"/>
                </a:lnTo>
                <a:lnTo>
                  <a:pt x="537" y="442"/>
                </a:lnTo>
                <a:lnTo>
                  <a:pt x="548" y="459"/>
                </a:lnTo>
                <a:lnTo>
                  <a:pt x="558" y="475"/>
                </a:lnTo>
                <a:lnTo>
                  <a:pt x="569" y="490"/>
                </a:lnTo>
                <a:lnTo>
                  <a:pt x="581" y="506"/>
                </a:lnTo>
                <a:lnTo>
                  <a:pt x="604" y="535"/>
                </a:lnTo>
                <a:lnTo>
                  <a:pt x="625" y="566"/>
                </a:lnTo>
                <a:lnTo>
                  <a:pt x="633" y="581"/>
                </a:lnTo>
                <a:lnTo>
                  <a:pt x="638" y="597"/>
                </a:lnTo>
                <a:lnTo>
                  <a:pt x="641" y="604"/>
                </a:lnTo>
                <a:lnTo>
                  <a:pt x="642" y="614"/>
                </a:lnTo>
                <a:lnTo>
                  <a:pt x="644" y="622"/>
                </a:lnTo>
                <a:lnTo>
                  <a:pt x="644" y="631"/>
                </a:lnTo>
                <a:lnTo>
                  <a:pt x="644" y="643"/>
                </a:lnTo>
                <a:lnTo>
                  <a:pt x="644" y="652"/>
                </a:lnTo>
                <a:lnTo>
                  <a:pt x="644" y="662"/>
                </a:lnTo>
                <a:lnTo>
                  <a:pt x="644" y="674"/>
                </a:lnTo>
                <a:lnTo>
                  <a:pt x="636" y="679"/>
                </a:lnTo>
                <a:lnTo>
                  <a:pt x="628" y="683"/>
                </a:lnTo>
                <a:lnTo>
                  <a:pt x="620" y="687"/>
                </a:lnTo>
                <a:lnTo>
                  <a:pt x="610" y="691"/>
                </a:lnTo>
                <a:lnTo>
                  <a:pt x="592" y="696"/>
                </a:lnTo>
                <a:lnTo>
                  <a:pt x="572" y="699"/>
                </a:lnTo>
                <a:lnTo>
                  <a:pt x="549" y="702"/>
                </a:lnTo>
                <a:lnTo>
                  <a:pt x="526" y="703"/>
                </a:lnTo>
                <a:lnTo>
                  <a:pt x="502" y="703"/>
                </a:lnTo>
                <a:lnTo>
                  <a:pt x="476" y="703"/>
                </a:lnTo>
                <a:lnTo>
                  <a:pt x="506" y="758"/>
                </a:lnTo>
                <a:lnTo>
                  <a:pt x="493" y="762"/>
                </a:lnTo>
                <a:lnTo>
                  <a:pt x="481" y="766"/>
                </a:lnTo>
                <a:lnTo>
                  <a:pt x="476" y="768"/>
                </a:lnTo>
                <a:lnTo>
                  <a:pt x="473" y="771"/>
                </a:lnTo>
                <a:lnTo>
                  <a:pt x="470" y="776"/>
                </a:lnTo>
                <a:lnTo>
                  <a:pt x="469" y="782"/>
                </a:lnTo>
                <a:lnTo>
                  <a:pt x="469" y="798"/>
                </a:lnTo>
                <a:lnTo>
                  <a:pt x="468" y="808"/>
                </a:lnTo>
                <a:lnTo>
                  <a:pt x="465" y="816"/>
                </a:lnTo>
                <a:lnTo>
                  <a:pt x="463" y="823"/>
                </a:lnTo>
                <a:lnTo>
                  <a:pt x="461" y="830"/>
                </a:lnTo>
                <a:lnTo>
                  <a:pt x="463" y="836"/>
                </a:lnTo>
                <a:lnTo>
                  <a:pt x="465" y="847"/>
                </a:lnTo>
                <a:lnTo>
                  <a:pt x="469" y="860"/>
                </a:lnTo>
                <a:lnTo>
                  <a:pt x="457" y="848"/>
                </a:lnTo>
                <a:lnTo>
                  <a:pt x="445" y="848"/>
                </a:lnTo>
                <a:lnTo>
                  <a:pt x="428" y="848"/>
                </a:lnTo>
                <a:lnTo>
                  <a:pt x="424" y="847"/>
                </a:lnTo>
                <a:lnTo>
                  <a:pt x="420" y="844"/>
                </a:lnTo>
                <a:lnTo>
                  <a:pt x="416" y="840"/>
                </a:lnTo>
                <a:lnTo>
                  <a:pt x="411" y="836"/>
                </a:lnTo>
                <a:lnTo>
                  <a:pt x="407" y="831"/>
                </a:lnTo>
                <a:lnTo>
                  <a:pt x="400" y="827"/>
                </a:lnTo>
                <a:lnTo>
                  <a:pt x="393" y="824"/>
                </a:lnTo>
                <a:lnTo>
                  <a:pt x="385" y="824"/>
                </a:lnTo>
                <a:lnTo>
                  <a:pt x="379" y="824"/>
                </a:lnTo>
                <a:lnTo>
                  <a:pt x="368" y="824"/>
                </a:lnTo>
                <a:lnTo>
                  <a:pt x="355" y="827"/>
                </a:lnTo>
                <a:lnTo>
                  <a:pt x="337" y="830"/>
                </a:lnTo>
                <a:lnTo>
                  <a:pt x="332" y="816"/>
                </a:lnTo>
                <a:lnTo>
                  <a:pt x="327" y="806"/>
                </a:lnTo>
                <a:lnTo>
                  <a:pt x="320" y="795"/>
                </a:lnTo>
                <a:lnTo>
                  <a:pt x="313" y="786"/>
                </a:lnTo>
                <a:lnTo>
                  <a:pt x="305" y="779"/>
                </a:lnTo>
                <a:lnTo>
                  <a:pt x="295" y="774"/>
                </a:lnTo>
                <a:lnTo>
                  <a:pt x="284" y="771"/>
                </a:lnTo>
                <a:lnTo>
                  <a:pt x="271" y="770"/>
                </a:lnTo>
                <a:lnTo>
                  <a:pt x="265" y="758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23" name="Freeform 7"/>
          <p:cNvSpPr>
            <a:spLocks noChangeAspect="1"/>
          </p:cNvSpPr>
          <p:nvPr>
            <p:custDataLst>
              <p:tags r:id="rId5"/>
            </p:custDataLst>
          </p:nvPr>
        </p:nvSpPr>
        <p:spPr bwMode="auto">
          <a:xfrm>
            <a:off x="7078663" y="1557338"/>
            <a:ext cx="1743075" cy="1585912"/>
          </a:xfrm>
          <a:custGeom>
            <a:avLst/>
            <a:gdLst>
              <a:gd name="T0" fmla="*/ 1000 w 1048"/>
              <a:gd name="T1" fmla="*/ 709 h 952"/>
              <a:gd name="T2" fmla="*/ 972 w 1048"/>
              <a:gd name="T3" fmla="*/ 737 h 952"/>
              <a:gd name="T4" fmla="*/ 839 w 1048"/>
              <a:gd name="T5" fmla="*/ 778 h 952"/>
              <a:gd name="T6" fmla="*/ 799 w 1048"/>
              <a:gd name="T7" fmla="*/ 820 h 952"/>
              <a:gd name="T8" fmla="*/ 777 w 1048"/>
              <a:gd name="T9" fmla="*/ 884 h 952"/>
              <a:gd name="T10" fmla="*/ 707 w 1048"/>
              <a:gd name="T11" fmla="*/ 934 h 952"/>
              <a:gd name="T12" fmla="*/ 651 w 1048"/>
              <a:gd name="T13" fmla="*/ 897 h 952"/>
              <a:gd name="T14" fmla="*/ 629 w 1048"/>
              <a:gd name="T15" fmla="*/ 868 h 952"/>
              <a:gd name="T16" fmla="*/ 587 w 1048"/>
              <a:gd name="T17" fmla="*/ 862 h 952"/>
              <a:gd name="T18" fmla="*/ 552 w 1048"/>
              <a:gd name="T19" fmla="*/ 873 h 952"/>
              <a:gd name="T20" fmla="*/ 494 w 1048"/>
              <a:gd name="T21" fmla="*/ 866 h 952"/>
              <a:gd name="T22" fmla="*/ 438 w 1048"/>
              <a:gd name="T23" fmla="*/ 861 h 952"/>
              <a:gd name="T24" fmla="*/ 399 w 1048"/>
              <a:gd name="T25" fmla="*/ 878 h 952"/>
              <a:gd name="T26" fmla="*/ 367 w 1048"/>
              <a:gd name="T27" fmla="*/ 897 h 952"/>
              <a:gd name="T28" fmla="*/ 343 w 1048"/>
              <a:gd name="T29" fmla="*/ 888 h 952"/>
              <a:gd name="T30" fmla="*/ 310 w 1048"/>
              <a:gd name="T31" fmla="*/ 824 h 952"/>
              <a:gd name="T32" fmla="*/ 286 w 1048"/>
              <a:gd name="T33" fmla="*/ 881 h 952"/>
              <a:gd name="T34" fmla="*/ 260 w 1048"/>
              <a:gd name="T35" fmla="*/ 890 h 952"/>
              <a:gd name="T36" fmla="*/ 214 w 1048"/>
              <a:gd name="T37" fmla="*/ 870 h 952"/>
              <a:gd name="T38" fmla="*/ 159 w 1048"/>
              <a:gd name="T39" fmla="*/ 873 h 952"/>
              <a:gd name="T40" fmla="*/ 115 w 1048"/>
              <a:gd name="T41" fmla="*/ 885 h 952"/>
              <a:gd name="T42" fmla="*/ 75 w 1048"/>
              <a:gd name="T43" fmla="*/ 864 h 952"/>
              <a:gd name="T44" fmla="*/ 32 w 1048"/>
              <a:gd name="T45" fmla="*/ 804 h 952"/>
              <a:gd name="T46" fmla="*/ 36 w 1048"/>
              <a:gd name="T47" fmla="*/ 753 h 952"/>
              <a:gd name="T48" fmla="*/ 48 w 1048"/>
              <a:gd name="T49" fmla="*/ 698 h 952"/>
              <a:gd name="T50" fmla="*/ 34 w 1048"/>
              <a:gd name="T51" fmla="*/ 662 h 952"/>
              <a:gd name="T52" fmla="*/ 2 w 1048"/>
              <a:gd name="T53" fmla="*/ 630 h 952"/>
              <a:gd name="T54" fmla="*/ 6 w 1048"/>
              <a:gd name="T55" fmla="*/ 602 h 952"/>
              <a:gd name="T56" fmla="*/ 59 w 1048"/>
              <a:gd name="T57" fmla="*/ 560 h 952"/>
              <a:gd name="T58" fmla="*/ 115 w 1048"/>
              <a:gd name="T59" fmla="*/ 560 h 952"/>
              <a:gd name="T60" fmla="*/ 163 w 1048"/>
              <a:gd name="T61" fmla="*/ 572 h 952"/>
              <a:gd name="T62" fmla="*/ 192 w 1048"/>
              <a:gd name="T63" fmla="*/ 561 h 952"/>
              <a:gd name="T64" fmla="*/ 199 w 1048"/>
              <a:gd name="T65" fmla="*/ 488 h 952"/>
              <a:gd name="T66" fmla="*/ 200 w 1048"/>
              <a:gd name="T67" fmla="*/ 404 h 952"/>
              <a:gd name="T68" fmla="*/ 235 w 1048"/>
              <a:gd name="T69" fmla="*/ 351 h 952"/>
              <a:gd name="T70" fmla="*/ 264 w 1048"/>
              <a:gd name="T71" fmla="*/ 313 h 952"/>
              <a:gd name="T72" fmla="*/ 270 w 1048"/>
              <a:gd name="T73" fmla="*/ 261 h 952"/>
              <a:gd name="T74" fmla="*/ 247 w 1048"/>
              <a:gd name="T75" fmla="*/ 212 h 952"/>
              <a:gd name="T76" fmla="*/ 235 w 1048"/>
              <a:gd name="T77" fmla="*/ 175 h 952"/>
              <a:gd name="T78" fmla="*/ 263 w 1048"/>
              <a:gd name="T79" fmla="*/ 113 h 952"/>
              <a:gd name="T80" fmla="*/ 324 w 1048"/>
              <a:gd name="T81" fmla="*/ 24 h 952"/>
              <a:gd name="T82" fmla="*/ 428 w 1048"/>
              <a:gd name="T83" fmla="*/ 0 h 952"/>
              <a:gd name="T84" fmla="*/ 482 w 1048"/>
              <a:gd name="T85" fmla="*/ 11 h 952"/>
              <a:gd name="T86" fmla="*/ 543 w 1048"/>
              <a:gd name="T87" fmla="*/ 63 h 952"/>
              <a:gd name="T88" fmla="*/ 572 w 1048"/>
              <a:gd name="T89" fmla="*/ 103 h 952"/>
              <a:gd name="T90" fmla="*/ 594 w 1048"/>
              <a:gd name="T91" fmla="*/ 152 h 952"/>
              <a:gd name="T92" fmla="*/ 659 w 1048"/>
              <a:gd name="T93" fmla="*/ 175 h 952"/>
              <a:gd name="T94" fmla="*/ 695 w 1048"/>
              <a:gd name="T95" fmla="*/ 209 h 952"/>
              <a:gd name="T96" fmla="*/ 772 w 1048"/>
              <a:gd name="T97" fmla="*/ 263 h 952"/>
              <a:gd name="T98" fmla="*/ 821 w 1048"/>
              <a:gd name="T99" fmla="*/ 311 h 952"/>
              <a:gd name="T100" fmla="*/ 829 w 1048"/>
              <a:gd name="T101" fmla="*/ 368 h 952"/>
              <a:gd name="T102" fmla="*/ 799 w 1048"/>
              <a:gd name="T103" fmla="*/ 402 h 952"/>
              <a:gd name="T104" fmla="*/ 783 w 1048"/>
              <a:gd name="T105" fmla="*/ 433 h 952"/>
              <a:gd name="T106" fmla="*/ 804 w 1048"/>
              <a:gd name="T107" fmla="*/ 464 h 952"/>
              <a:gd name="T108" fmla="*/ 853 w 1048"/>
              <a:gd name="T109" fmla="*/ 469 h 952"/>
              <a:gd name="T110" fmla="*/ 876 w 1048"/>
              <a:gd name="T111" fmla="*/ 477 h 952"/>
              <a:gd name="T112" fmla="*/ 885 w 1048"/>
              <a:gd name="T113" fmla="*/ 532 h 952"/>
              <a:gd name="T114" fmla="*/ 907 w 1048"/>
              <a:gd name="T115" fmla="*/ 558 h 952"/>
              <a:gd name="T116" fmla="*/ 988 w 1048"/>
              <a:gd name="T117" fmla="*/ 622 h 952"/>
              <a:gd name="T118" fmla="*/ 1039 w 1048"/>
              <a:gd name="T119" fmla="*/ 704 h 9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048"/>
              <a:gd name="T181" fmla="*/ 0 h 952"/>
              <a:gd name="T182" fmla="*/ 1048 w 1048"/>
              <a:gd name="T183" fmla="*/ 952 h 95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048" h="952">
                <a:moveTo>
                  <a:pt x="1017" y="704"/>
                </a:moveTo>
                <a:lnTo>
                  <a:pt x="1012" y="705"/>
                </a:lnTo>
                <a:lnTo>
                  <a:pt x="1008" y="705"/>
                </a:lnTo>
                <a:lnTo>
                  <a:pt x="1004" y="708"/>
                </a:lnTo>
                <a:lnTo>
                  <a:pt x="1000" y="709"/>
                </a:lnTo>
                <a:lnTo>
                  <a:pt x="993" y="714"/>
                </a:lnTo>
                <a:lnTo>
                  <a:pt x="988" y="720"/>
                </a:lnTo>
                <a:lnTo>
                  <a:pt x="984" y="726"/>
                </a:lnTo>
                <a:lnTo>
                  <a:pt x="979" y="732"/>
                </a:lnTo>
                <a:lnTo>
                  <a:pt x="972" y="737"/>
                </a:lnTo>
                <a:lnTo>
                  <a:pt x="964" y="741"/>
                </a:lnTo>
                <a:lnTo>
                  <a:pt x="916" y="753"/>
                </a:lnTo>
                <a:lnTo>
                  <a:pt x="864" y="768"/>
                </a:lnTo>
                <a:lnTo>
                  <a:pt x="851" y="772"/>
                </a:lnTo>
                <a:lnTo>
                  <a:pt x="839" y="778"/>
                </a:lnTo>
                <a:lnTo>
                  <a:pt x="828" y="784"/>
                </a:lnTo>
                <a:lnTo>
                  <a:pt x="819" y="792"/>
                </a:lnTo>
                <a:lnTo>
                  <a:pt x="811" y="800"/>
                </a:lnTo>
                <a:lnTo>
                  <a:pt x="804" y="809"/>
                </a:lnTo>
                <a:lnTo>
                  <a:pt x="799" y="820"/>
                </a:lnTo>
                <a:lnTo>
                  <a:pt x="795" y="830"/>
                </a:lnTo>
                <a:lnTo>
                  <a:pt x="792" y="846"/>
                </a:lnTo>
                <a:lnTo>
                  <a:pt x="788" y="861"/>
                </a:lnTo>
                <a:lnTo>
                  <a:pt x="783" y="873"/>
                </a:lnTo>
                <a:lnTo>
                  <a:pt x="777" y="884"/>
                </a:lnTo>
                <a:lnTo>
                  <a:pt x="769" y="894"/>
                </a:lnTo>
                <a:lnTo>
                  <a:pt x="763" y="902"/>
                </a:lnTo>
                <a:lnTo>
                  <a:pt x="755" y="909"/>
                </a:lnTo>
                <a:lnTo>
                  <a:pt x="745" y="916"/>
                </a:lnTo>
                <a:lnTo>
                  <a:pt x="707" y="934"/>
                </a:lnTo>
                <a:lnTo>
                  <a:pt x="668" y="952"/>
                </a:lnTo>
                <a:lnTo>
                  <a:pt x="663" y="941"/>
                </a:lnTo>
                <a:lnTo>
                  <a:pt x="659" y="926"/>
                </a:lnTo>
                <a:lnTo>
                  <a:pt x="656" y="912"/>
                </a:lnTo>
                <a:lnTo>
                  <a:pt x="651" y="897"/>
                </a:lnTo>
                <a:lnTo>
                  <a:pt x="648" y="890"/>
                </a:lnTo>
                <a:lnTo>
                  <a:pt x="645" y="884"/>
                </a:lnTo>
                <a:lnTo>
                  <a:pt x="640" y="877"/>
                </a:lnTo>
                <a:lnTo>
                  <a:pt x="636" y="872"/>
                </a:lnTo>
                <a:lnTo>
                  <a:pt x="629" y="868"/>
                </a:lnTo>
                <a:lnTo>
                  <a:pt x="622" y="864"/>
                </a:lnTo>
                <a:lnTo>
                  <a:pt x="612" y="861"/>
                </a:lnTo>
                <a:lnTo>
                  <a:pt x="603" y="861"/>
                </a:lnTo>
                <a:lnTo>
                  <a:pt x="594" y="861"/>
                </a:lnTo>
                <a:lnTo>
                  <a:pt x="587" y="862"/>
                </a:lnTo>
                <a:lnTo>
                  <a:pt x="580" y="865"/>
                </a:lnTo>
                <a:lnTo>
                  <a:pt x="575" y="866"/>
                </a:lnTo>
                <a:lnTo>
                  <a:pt x="568" y="869"/>
                </a:lnTo>
                <a:lnTo>
                  <a:pt x="560" y="872"/>
                </a:lnTo>
                <a:lnTo>
                  <a:pt x="552" y="873"/>
                </a:lnTo>
                <a:lnTo>
                  <a:pt x="542" y="873"/>
                </a:lnTo>
                <a:lnTo>
                  <a:pt x="528" y="873"/>
                </a:lnTo>
                <a:lnTo>
                  <a:pt x="515" y="872"/>
                </a:lnTo>
                <a:lnTo>
                  <a:pt x="504" y="869"/>
                </a:lnTo>
                <a:lnTo>
                  <a:pt x="494" y="866"/>
                </a:lnTo>
                <a:lnTo>
                  <a:pt x="484" y="865"/>
                </a:lnTo>
                <a:lnTo>
                  <a:pt x="472" y="862"/>
                </a:lnTo>
                <a:lnTo>
                  <a:pt x="460" y="861"/>
                </a:lnTo>
                <a:lnTo>
                  <a:pt x="446" y="861"/>
                </a:lnTo>
                <a:lnTo>
                  <a:pt x="438" y="861"/>
                </a:lnTo>
                <a:lnTo>
                  <a:pt x="431" y="862"/>
                </a:lnTo>
                <a:lnTo>
                  <a:pt x="426" y="864"/>
                </a:lnTo>
                <a:lnTo>
                  <a:pt x="419" y="866"/>
                </a:lnTo>
                <a:lnTo>
                  <a:pt x="408" y="872"/>
                </a:lnTo>
                <a:lnTo>
                  <a:pt x="399" y="878"/>
                </a:lnTo>
                <a:lnTo>
                  <a:pt x="391" y="885"/>
                </a:lnTo>
                <a:lnTo>
                  <a:pt x="382" y="892"/>
                </a:lnTo>
                <a:lnTo>
                  <a:pt x="376" y="894"/>
                </a:lnTo>
                <a:lnTo>
                  <a:pt x="372" y="896"/>
                </a:lnTo>
                <a:lnTo>
                  <a:pt x="367" y="897"/>
                </a:lnTo>
                <a:lnTo>
                  <a:pt x="362" y="897"/>
                </a:lnTo>
                <a:lnTo>
                  <a:pt x="356" y="896"/>
                </a:lnTo>
                <a:lnTo>
                  <a:pt x="351" y="894"/>
                </a:lnTo>
                <a:lnTo>
                  <a:pt x="347" y="892"/>
                </a:lnTo>
                <a:lnTo>
                  <a:pt x="343" y="888"/>
                </a:lnTo>
                <a:lnTo>
                  <a:pt x="336" y="877"/>
                </a:lnTo>
                <a:lnTo>
                  <a:pt x="331" y="865"/>
                </a:lnTo>
                <a:lnTo>
                  <a:pt x="322" y="838"/>
                </a:lnTo>
                <a:lnTo>
                  <a:pt x="314" y="818"/>
                </a:lnTo>
                <a:lnTo>
                  <a:pt x="310" y="824"/>
                </a:lnTo>
                <a:lnTo>
                  <a:pt x="306" y="833"/>
                </a:lnTo>
                <a:lnTo>
                  <a:pt x="302" y="844"/>
                </a:lnTo>
                <a:lnTo>
                  <a:pt x="296" y="857"/>
                </a:lnTo>
                <a:lnTo>
                  <a:pt x="292" y="870"/>
                </a:lnTo>
                <a:lnTo>
                  <a:pt x="286" y="881"/>
                </a:lnTo>
                <a:lnTo>
                  <a:pt x="283" y="885"/>
                </a:lnTo>
                <a:lnTo>
                  <a:pt x="279" y="888"/>
                </a:lnTo>
                <a:lnTo>
                  <a:pt x="275" y="890"/>
                </a:lnTo>
                <a:lnTo>
                  <a:pt x="271" y="890"/>
                </a:lnTo>
                <a:lnTo>
                  <a:pt x="260" y="890"/>
                </a:lnTo>
                <a:lnTo>
                  <a:pt x="251" y="888"/>
                </a:lnTo>
                <a:lnTo>
                  <a:pt x="243" y="884"/>
                </a:lnTo>
                <a:lnTo>
                  <a:pt x="234" y="878"/>
                </a:lnTo>
                <a:lnTo>
                  <a:pt x="224" y="874"/>
                </a:lnTo>
                <a:lnTo>
                  <a:pt x="214" y="870"/>
                </a:lnTo>
                <a:lnTo>
                  <a:pt x="202" y="868"/>
                </a:lnTo>
                <a:lnTo>
                  <a:pt x="187" y="866"/>
                </a:lnTo>
                <a:lnTo>
                  <a:pt x="176" y="868"/>
                </a:lnTo>
                <a:lnTo>
                  <a:pt x="167" y="870"/>
                </a:lnTo>
                <a:lnTo>
                  <a:pt x="159" y="873"/>
                </a:lnTo>
                <a:lnTo>
                  <a:pt x="151" y="876"/>
                </a:lnTo>
                <a:lnTo>
                  <a:pt x="143" y="880"/>
                </a:lnTo>
                <a:lnTo>
                  <a:pt x="134" y="882"/>
                </a:lnTo>
                <a:lnTo>
                  <a:pt x="126" y="884"/>
                </a:lnTo>
                <a:lnTo>
                  <a:pt x="115" y="885"/>
                </a:lnTo>
                <a:lnTo>
                  <a:pt x="108" y="884"/>
                </a:lnTo>
                <a:lnTo>
                  <a:pt x="102" y="882"/>
                </a:lnTo>
                <a:lnTo>
                  <a:pt x="95" y="880"/>
                </a:lnTo>
                <a:lnTo>
                  <a:pt x="88" y="874"/>
                </a:lnTo>
                <a:lnTo>
                  <a:pt x="75" y="864"/>
                </a:lnTo>
                <a:lnTo>
                  <a:pt x="62" y="850"/>
                </a:lnTo>
                <a:lnTo>
                  <a:pt x="48" y="834"/>
                </a:lnTo>
                <a:lnTo>
                  <a:pt x="39" y="818"/>
                </a:lnTo>
                <a:lnTo>
                  <a:pt x="35" y="810"/>
                </a:lnTo>
                <a:lnTo>
                  <a:pt x="32" y="804"/>
                </a:lnTo>
                <a:lnTo>
                  <a:pt x="31" y="796"/>
                </a:lnTo>
                <a:lnTo>
                  <a:pt x="30" y="789"/>
                </a:lnTo>
                <a:lnTo>
                  <a:pt x="31" y="776"/>
                </a:lnTo>
                <a:lnTo>
                  <a:pt x="34" y="764"/>
                </a:lnTo>
                <a:lnTo>
                  <a:pt x="36" y="753"/>
                </a:lnTo>
                <a:lnTo>
                  <a:pt x="39" y="744"/>
                </a:lnTo>
                <a:lnTo>
                  <a:pt x="43" y="733"/>
                </a:lnTo>
                <a:lnTo>
                  <a:pt x="46" y="722"/>
                </a:lnTo>
                <a:lnTo>
                  <a:pt x="47" y="710"/>
                </a:lnTo>
                <a:lnTo>
                  <a:pt x="48" y="698"/>
                </a:lnTo>
                <a:lnTo>
                  <a:pt x="48" y="690"/>
                </a:lnTo>
                <a:lnTo>
                  <a:pt x="46" y="684"/>
                </a:lnTo>
                <a:lnTo>
                  <a:pt x="44" y="678"/>
                </a:lnTo>
                <a:lnTo>
                  <a:pt x="40" y="673"/>
                </a:lnTo>
                <a:lnTo>
                  <a:pt x="34" y="662"/>
                </a:lnTo>
                <a:lnTo>
                  <a:pt x="24" y="654"/>
                </a:lnTo>
                <a:lnTo>
                  <a:pt x="15" y="646"/>
                </a:lnTo>
                <a:lnTo>
                  <a:pt x="7" y="638"/>
                </a:lnTo>
                <a:lnTo>
                  <a:pt x="4" y="634"/>
                </a:lnTo>
                <a:lnTo>
                  <a:pt x="2" y="630"/>
                </a:lnTo>
                <a:lnTo>
                  <a:pt x="0" y="625"/>
                </a:lnTo>
                <a:lnTo>
                  <a:pt x="0" y="620"/>
                </a:lnTo>
                <a:lnTo>
                  <a:pt x="0" y="614"/>
                </a:lnTo>
                <a:lnTo>
                  <a:pt x="3" y="609"/>
                </a:lnTo>
                <a:lnTo>
                  <a:pt x="6" y="602"/>
                </a:lnTo>
                <a:lnTo>
                  <a:pt x="10" y="597"/>
                </a:lnTo>
                <a:lnTo>
                  <a:pt x="19" y="586"/>
                </a:lnTo>
                <a:lnTo>
                  <a:pt x="31" y="576"/>
                </a:lnTo>
                <a:lnTo>
                  <a:pt x="44" y="566"/>
                </a:lnTo>
                <a:lnTo>
                  <a:pt x="59" y="560"/>
                </a:lnTo>
                <a:lnTo>
                  <a:pt x="72" y="556"/>
                </a:lnTo>
                <a:lnTo>
                  <a:pt x="84" y="553"/>
                </a:lnTo>
                <a:lnTo>
                  <a:pt x="95" y="554"/>
                </a:lnTo>
                <a:lnTo>
                  <a:pt x="106" y="557"/>
                </a:lnTo>
                <a:lnTo>
                  <a:pt x="115" y="560"/>
                </a:lnTo>
                <a:lnTo>
                  <a:pt x="123" y="562"/>
                </a:lnTo>
                <a:lnTo>
                  <a:pt x="132" y="566"/>
                </a:lnTo>
                <a:lnTo>
                  <a:pt x="142" y="569"/>
                </a:lnTo>
                <a:lnTo>
                  <a:pt x="152" y="570"/>
                </a:lnTo>
                <a:lnTo>
                  <a:pt x="163" y="572"/>
                </a:lnTo>
                <a:lnTo>
                  <a:pt x="171" y="572"/>
                </a:lnTo>
                <a:lnTo>
                  <a:pt x="178" y="570"/>
                </a:lnTo>
                <a:lnTo>
                  <a:pt x="184" y="568"/>
                </a:lnTo>
                <a:lnTo>
                  <a:pt x="188" y="565"/>
                </a:lnTo>
                <a:lnTo>
                  <a:pt x="192" y="561"/>
                </a:lnTo>
                <a:lnTo>
                  <a:pt x="195" y="556"/>
                </a:lnTo>
                <a:lnTo>
                  <a:pt x="198" y="552"/>
                </a:lnTo>
                <a:lnTo>
                  <a:pt x="199" y="545"/>
                </a:lnTo>
                <a:lnTo>
                  <a:pt x="200" y="518"/>
                </a:lnTo>
                <a:lnTo>
                  <a:pt x="199" y="488"/>
                </a:lnTo>
                <a:lnTo>
                  <a:pt x="199" y="474"/>
                </a:lnTo>
                <a:lnTo>
                  <a:pt x="199" y="456"/>
                </a:lnTo>
                <a:lnTo>
                  <a:pt x="199" y="434"/>
                </a:lnTo>
                <a:lnTo>
                  <a:pt x="199" y="416"/>
                </a:lnTo>
                <a:lnTo>
                  <a:pt x="200" y="404"/>
                </a:lnTo>
                <a:lnTo>
                  <a:pt x="202" y="393"/>
                </a:lnTo>
                <a:lnTo>
                  <a:pt x="206" y="385"/>
                </a:lnTo>
                <a:lnTo>
                  <a:pt x="210" y="377"/>
                </a:lnTo>
                <a:lnTo>
                  <a:pt x="222" y="363"/>
                </a:lnTo>
                <a:lnTo>
                  <a:pt x="235" y="351"/>
                </a:lnTo>
                <a:lnTo>
                  <a:pt x="242" y="344"/>
                </a:lnTo>
                <a:lnTo>
                  <a:pt x="248" y="337"/>
                </a:lnTo>
                <a:lnTo>
                  <a:pt x="255" y="331"/>
                </a:lnTo>
                <a:lnTo>
                  <a:pt x="260" y="323"/>
                </a:lnTo>
                <a:lnTo>
                  <a:pt x="264" y="313"/>
                </a:lnTo>
                <a:lnTo>
                  <a:pt x="268" y="303"/>
                </a:lnTo>
                <a:lnTo>
                  <a:pt x="271" y="291"/>
                </a:lnTo>
                <a:lnTo>
                  <a:pt x="271" y="277"/>
                </a:lnTo>
                <a:lnTo>
                  <a:pt x="271" y="269"/>
                </a:lnTo>
                <a:lnTo>
                  <a:pt x="270" y="261"/>
                </a:lnTo>
                <a:lnTo>
                  <a:pt x="268" y="255"/>
                </a:lnTo>
                <a:lnTo>
                  <a:pt x="266" y="248"/>
                </a:lnTo>
                <a:lnTo>
                  <a:pt x="260" y="236"/>
                </a:lnTo>
                <a:lnTo>
                  <a:pt x="254" y="224"/>
                </a:lnTo>
                <a:lnTo>
                  <a:pt x="247" y="212"/>
                </a:lnTo>
                <a:lnTo>
                  <a:pt x="240" y="200"/>
                </a:lnTo>
                <a:lnTo>
                  <a:pt x="239" y="193"/>
                </a:lnTo>
                <a:lnTo>
                  <a:pt x="236" y="188"/>
                </a:lnTo>
                <a:lnTo>
                  <a:pt x="235" y="181"/>
                </a:lnTo>
                <a:lnTo>
                  <a:pt x="235" y="175"/>
                </a:lnTo>
                <a:lnTo>
                  <a:pt x="236" y="164"/>
                </a:lnTo>
                <a:lnTo>
                  <a:pt x="239" y="155"/>
                </a:lnTo>
                <a:lnTo>
                  <a:pt x="243" y="144"/>
                </a:lnTo>
                <a:lnTo>
                  <a:pt x="248" y="133"/>
                </a:lnTo>
                <a:lnTo>
                  <a:pt x="263" y="113"/>
                </a:lnTo>
                <a:lnTo>
                  <a:pt x="279" y="92"/>
                </a:lnTo>
                <a:lnTo>
                  <a:pt x="295" y="69"/>
                </a:lnTo>
                <a:lnTo>
                  <a:pt x="311" y="48"/>
                </a:lnTo>
                <a:lnTo>
                  <a:pt x="318" y="36"/>
                </a:lnTo>
                <a:lnTo>
                  <a:pt x="324" y="24"/>
                </a:lnTo>
                <a:lnTo>
                  <a:pt x="328" y="12"/>
                </a:lnTo>
                <a:lnTo>
                  <a:pt x="331" y="0"/>
                </a:lnTo>
                <a:lnTo>
                  <a:pt x="371" y="0"/>
                </a:lnTo>
                <a:lnTo>
                  <a:pt x="402" y="0"/>
                </a:lnTo>
                <a:lnTo>
                  <a:pt x="428" y="0"/>
                </a:lnTo>
                <a:lnTo>
                  <a:pt x="458" y="0"/>
                </a:lnTo>
                <a:lnTo>
                  <a:pt x="463" y="0"/>
                </a:lnTo>
                <a:lnTo>
                  <a:pt x="470" y="3"/>
                </a:lnTo>
                <a:lnTo>
                  <a:pt x="475" y="5"/>
                </a:lnTo>
                <a:lnTo>
                  <a:pt x="482" y="11"/>
                </a:lnTo>
                <a:lnTo>
                  <a:pt x="495" y="21"/>
                </a:lnTo>
                <a:lnTo>
                  <a:pt x="507" y="33"/>
                </a:lnTo>
                <a:lnTo>
                  <a:pt x="522" y="47"/>
                </a:lnTo>
                <a:lnTo>
                  <a:pt x="536" y="59"/>
                </a:lnTo>
                <a:lnTo>
                  <a:pt x="543" y="63"/>
                </a:lnTo>
                <a:lnTo>
                  <a:pt x="551" y="67"/>
                </a:lnTo>
                <a:lnTo>
                  <a:pt x="559" y="71"/>
                </a:lnTo>
                <a:lnTo>
                  <a:pt x="567" y="72"/>
                </a:lnTo>
                <a:lnTo>
                  <a:pt x="570" y="87"/>
                </a:lnTo>
                <a:lnTo>
                  <a:pt x="572" y="103"/>
                </a:lnTo>
                <a:lnTo>
                  <a:pt x="574" y="116"/>
                </a:lnTo>
                <a:lnTo>
                  <a:pt x="576" y="128"/>
                </a:lnTo>
                <a:lnTo>
                  <a:pt x="580" y="139"/>
                </a:lnTo>
                <a:lnTo>
                  <a:pt x="587" y="147"/>
                </a:lnTo>
                <a:lnTo>
                  <a:pt x="594" y="152"/>
                </a:lnTo>
                <a:lnTo>
                  <a:pt x="602" y="157"/>
                </a:lnTo>
                <a:lnTo>
                  <a:pt x="611" y="161"/>
                </a:lnTo>
                <a:lnTo>
                  <a:pt x="620" y="164"/>
                </a:lnTo>
                <a:lnTo>
                  <a:pt x="640" y="169"/>
                </a:lnTo>
                <a:lnTo>
                  <a:pt x="659" y="175"/>
                </a:lnTo>
                <a:lnTo>
                  <a:pt x="667" y="179"/>
                </a:lnTo>
                <a:lnTo>
                  <a:pt x="675" y="184"/>
                </a:lnTo>
                <a:lnTo>
                  <a:pt x="681" y="191"/>
                </a:lnTo>
                <a:lnTo>
                  <a:pt x="687" y="199"/>
                </a:lnTo>
                <a:lnTo>
                  <a:pt x="695" y="209"/>
                </a:lnTo>
                <a:lnTo>
                  <a:pt x="703" y="219"/>
                </a:lnTo>
                <a:lnTo>
                  <a:pt x="713" y="227"/>
                </a:lnTo>
                <a:lnTo>
                  <a:pt x="724" y="235"/>
                </a:lnTo>
                <a:lnTo>
                  <a:pt x="748" y="249"/>
                </a:lnTo>
                <a:lnTo>
                  <a:pt x="772" y="263"/>
                </a:lnTo>
                <a:lnTo>
                  <a:pt x="784" y="271"/>
                </a:lnTo>
                <a:lnTo>
                  <a:pt x="795" y="279"/>
                </a:lnTo>
                <a:lnTo>
                  <a:pt x="805" y="288"/>
                </a:lnTo>
                <a:lnTo>
                  <a:pt x="813" y="299"/>
                </a:lnTo>
                <a:lnTo>
                  <a:pt x="821" y="311"/>
                </a:lnTo>
                <a:lnTo>
                  <a:pt x="827" y="323"/>
                </a:lnTo>
                <a:lnTo>
                  <a:pt x="829" y="339"/>
                </a:lnTo>
                <a:lnTo>
                  <a:pt x="831" y="355"/>
                </a:lnTo>
                <a:lnTo>
                  <a:pt x="831" y="361"/>
                </a:lnTo>
                <a:lnTo>
                  <a:pt x="829" y="368"/>
                </a:lnTo>
                <a:lnTo>
                  <a:pt x="827" y="373"/>
                </a:lnTo>
                <a:lnTo>
                  <a:pt x="824" y="377"/>
                </a:lnTo>
                <a:lnTo>
                  <a:pt x="816" y="386"/>
                </a:lnTo>
                <a:lnTo>
                  <a:pt x="807" y="394"/>
                </a:lnTo>
                <a:lnTo>
                  <a:pt x="799" y="402"/>
                </a:lnTo>
                <a:lnTo>
                  <a:pt x="791" y="410"/>
                </a:lnTo>
                <a:lnTo>
                  <a:pt x="788" y="416"/>
                </a:lnTo>
                <a:lnTo>
                  <a:pt x="785" y="421"/>
                </a:lnTo>
                <a:lnTo>
                  <a:pt x="784" y="426"/>
                </a:lnTo>
                <a:lnTo>
                  <a:pt x="783" y="433"/>
                </a:lnTo>
                <a:lnTo>
                  <a:pt x="784" y="441"/>
                </a:lnTo>
                <a:lnTo>
                  <a:pt x="787" y="449"/>
                </a:lnTo>
                <a:lnTo>
                  <a:pt x="792" y="456"/>
                </a:lnTo>
                <a:lnTo>
                  <a:pt x="797" y="460"/>
                </a:lnTo>
                <a:lnTo>
                  <a:pt x="804" y="464"/>
                </a:lnTo>
                <a:lnTo>
                  <a:pt x="811" y="468"/>
                </a:lnTo>
                <a:lnTo>
                  <a:pt x="819" y="469"/>
                </a:lnTo>
                <a:lnTo>
                  <a:pt x="825" y="469"/>
                </a:lnTo>
                <a:lnTo>
                  <a:pt x="841" y="469"/>
                </a:lnTo>
                <a:lnTo>
                  <a:pt x="853" y="469"/>
                </a:lnTo>
                <a:lnTo>
                  <a:pt x="861" y="469"/>
                </a:lnTo>
                <a:lnTo>
                  <a:pt x="867" y="469"/>
                </a:lnTo>
                <a:lnTo>
                  <a:pt x="871" y="470"/>
                </a:lnTo>
                <a:lnTo>
                  <a:pt x="875" y="473"/>
                </a:lnTo>
                <a:lnTo>
                  <a:pt x="876" y="477"/>
                </a:lnTo>
                <a:lnTo>
                  <a:pt x="879" y="484"/>
                </a:lnTo>
                <a:lnTo>
                  <a:pt x="880" y="498"/>
                </a:lnTo>
                <a:lnTo>
                  <a:pt x="883" y="514"/>
                </a:lnTo>
                <a:lnTo>
                  <a:pt x="884" y="522"/>
                </a:lnTo>
                <a:lnTo>
                  <a:pt x="885" y="532"/>
                </a:lnTo>
                <a:lnTo>
                  <a:pt x="888" y="538"/>
                </a:lnTo>
                <a:lnTo>
                  <a:pt x="891" y="545"/>
                </a:lnTo>
                <a:lnTo>
                  <a:pt x="895" y="552"/>
                </a:lnTo>
                <a:lnTo>
                  <a:pt x="900" y="556"/>
                </a:lnTo>
                <a:lnTo>
                  <a:pt x="907" y="558"/>
                </a:lnTo>
                <a:lnTo>
                  <a:pt x="916" y="560"/>
                </a:lnTo>
                <a:lnTo>
                  <a:pt x="940" y="560"/>
                </a:lnTo>
                <a:lnTo>
                  <a:pt x="952" y="560"/>
                </a:lnTo>
                <a:lnTo>
                  <a:pt x="963" y="578"/>
                </a:lnTo>
                <a:lnTo>
                  <a:pt x="988" y="622"/>
                </a:lnTo>
                <a:lnTo>
                  <a:pt x="1015" y="669"/>
                </a:lnTo>
                <a:lnTo>
                  <a:pt x="1029" y="698"/>
                </a:lnTo>
                <a:lnTo>
                  <a:pt x="1033" y="700"/>
                </a:lnTo>
                <a:lnTo>
                  <a:pt x="1035" y="701"/>
                </a:lnTo>
                <a:lnTo>
                  <a:pt x="1039" y="704"/>
                </a:lnTo>
                <a:lnTo>
                  <a:pt x="1048" y="704"/>
                </a:lnTo>
                <a:lnTo>
                  <a:pt x="1017" y="704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24" name="Freeform 8"/>
          <p:cNvSpPr>
            <a:spLocks noChangeAspect="1"/>
          </p:cNvSpPr>
          <p:nvPr>
            <p:custDataLst>
              <p:tags r:id="rId6"/>
            </p:custDataLst>
          </p:nvPr>
        </p:nvSpPr>
        <p:spPr bwMode="auto">
          <a:xfrm>
            <a:off x="7572375" y="2990850"/>
            <a:ext cx="758825" cy="1384300"/>
          </a:xfrm>
          <a:custGeom>
            <a:avLst/>
            <a:gdLst>
              <a:gd name="T0" fmla="*/ 336 w 458"/>
              <a:gd name="T1" fmla="*/ 194 h 830"/>
              <a:gd name="T2" fmla="*/ 327 w 458"/>
              <a:gd name="T3" fmla="*/ 149 h 830"/>
              <a:gd name="T4" fmla="*/ 348 w 458"/>
              <a:gd name="T5" fmla="*/ 112 h 830"/>
              <a:gd name="T6" fmla="*/ 368 w 458"/>
              <a:gd name="T7" fmla="*/ 80 h 830"/>
              <a:gd name="T8" fmla="*/ 353 w 458"/>
              <a:gd name="T9" fmla="*/ 29 h 830"/>
              <a:gd name="T10" fmla="*/ 334 w 458"/>
              <a:gd name="T11" fmla="*/ 7 h 830"/>
              <a:gd name="T12" fmla="*/ 299 w 458"/>
              <a:gd name="T13" fmla="*/ 0 h 830"/>
              <a:gd name="T14" fmla="*/ 273 w 458"/>
              <a:gd name="T15" fmla="*/ 8 h 830"/>
              <a:gd name="T16" fmla="*/ 233 w 458"/>
              <a:gd name="T17" fmla="*/ 12 h 830"/>
              <a:gd name="T18" fmla="*/ 189 w 458"/>
              <a:gd name="T19" fmla="*/ 4 h 830"/>
              <a:gd name="T20" fmla="*/ 143 w 458"/>
              <a:gd name="T21" fmla="*/ 0 h 830"/>
              <a:gd name="T22" fmla="*/ 117 w 458"/>
              <a:gd name="T23" fmla="*/ 11 h 830"/>
              <a:gd name="T24" fmla="*/ 129 w 458"/>
              <a:gd name="T25" fmla="*/ 95 h 830"/>
              <a:gd name="T26" fmla="*/ 153 w 458"/>
              <a:gd name="T27" fmla="*/ 181 h 830"/>
              <a:gd name="T28" fmla="*/ 157 w 458"/>
              <a:gd name="T29" fmla="*/ 256 h 830"/>
              <a:gd name="T30" fmla="*/ 164 w 458"/>
              <a:gd name="T31" fmla="*/ 294 h 830"/>
              <a:gd name="T32" fmla="*/ 179 w 458"/>
              <a:gd name="T33" fmla="*/ 313 h 830"/>
              <a:gd name="T34" fmla="*/ 208 w 458"/>
              <a:gd name="T35" fmla="*/ 324 h 830"/>
              <a:gd name="T36" fmla="*/ 192 w 458"/>
              <a:gd name="T37" fmla="*/ 390 h 830"/>
              <a:gd name="T38" fmla="*/ 181 w 458"/>
              <a:gd name="T39" fmla="*/ 416 h 830"/>
              <a:gd name="T40" fmla="*/ 191 w 458"/>
              <a:gd name="T41" fmla="*/ 469 h 830"/>
              <a:gd name="T42" fmla="*/ 199 w 458"/>
              <a:gd name="T43" fmla="*/ 524 h 830"/>
              <a:gd name="T44" fmla="*/ 188 w 458"/>
              <a:gd name="T45" fmla="*/ 538 h 830"/>
              <a:gd name="T46" fmla="*/ 139 w 458"/>
              <a:gd name="T47" fmla="*/ 566 h 830"/>
              <a:gd name="T48" fmla="*/ 84 w 458"/>
              <a:gd name="T49" fmla="*/ 554 h 830"/>
              <a:gd name="T50" fmla="*/ 65 w 458"/>
              <a:gd name="T51" fmla="*/ 565 h 830"/>
              <a:gd name="T52" fmla="*/ 60 w 458"/>
              <a:gd name="T53" fmla="*/ 590 h 830"/>
              <a:gd name="T54" fmla="*/ 72 w 458"/>
              <a:gd name="T55" fmla="*/ 624 h 830"/>
              <a:gd name="T56" fmla="*/ 84 w 458"/>
              <a:gd name="T57" fmla="*/ 656 h 830"/>
              <a:gd name="T58" fmla="*/ 72 w 458"/>
              <a:gd name="T59" fmla="*/ 686 h 830"/>
              <a:gd name="T60" fmla="*/ 13 w 458"/>
              <a:gd name="T61" fmla="*/ 722 h 830"/>
              <a:gd name="T62" fmla="*/ 0 w 458"/>
              <a:gd name="T63" fmla="*/ 753 h 830"/>
              <a:gd name="T64" fmla="*/ 9 w 458"/>
              <a:gd name="T65" fmla="*/ 771 h 830"/>
              <a:gd name="T66" fmla="*/ 48 w 458"/>
              <a:gd name="T67" fmla="*/ 793 h 830"/>
              <a:gd name="T68" fmla="*/ 100 w 458"/>
              <a:gd name="T69" fmla="*/ 807 h 830"/>
              <a:gd name="T70" fmla="*/ 160 w 458"/>
              <a:gd name="T71" fmla="*/ 823 h 830"/>
              <a:gd name="T72" fmla="*/ 229 w 458"/>
              <a:gd name="T73" fmla="*/ 826 h 830"/>
              <a:gd name="T74" fmla="*/ 328 w 458"/>
              <a:gd name="T75" fmla="*/ 821 h 830"/>
              <a:gd name="T76" fmla="*/ 388 w 458"/>
              <a:gd name="T77" fmla="*/ 814 h 830"/>
              <a:gd name="T78" fmla="*/ 368 w 458"/>
              <a:gd name="T79" fmla="*/ 674 h 830"/>
              <a:gd name="T80" fmla="*/ 409 w 458"/>
              <a:gd name="T81" fmla="*/ 698 h 830"/>
              <a:gd name="T82" fmla="*/ 446 w 458"/>
              <a:gd name="T83" fmla="*/ 722 h 830"/>
              <a:gd name="T84" fmla="*/ 458 w 458"/>
              <a:gd name="T85" fmla="*/ 654 h 830"/>
              <a:gd name="T86" fmla="*/ 458 w 458"/>
              <a:gd name="T87" fmla="*/ 481 h 830"/>
              <a:gd name="T88" fmla="*/ 448 w 458"/>
              <a:gd name="T89" fmla="*/ 438 h 830"/>
              <a:gd name="T90" fmla="*/ 421 w 458"/>
              <a:gd name="T91" fmla="*/ 404 h 830"/>
              <a:gd name="T92" fmla="*/ 394 w 458"/>
              <a:gd name="T93" fmla="*/ 392 h 830"/>
              <a:gd name="T94" fmla="*/ 348 w 458"/>
              <a:gd name="T95" fmla="*/ 378 h 830"/>
              <a:gd name="T96" fmla="*/ 328 w 458"/>
              <a:gd name="T97" fmla="*/ 356 h 830"/>
              <a:gd name="T98" fmla="*/ 328 w 458"/>
              <a:gd name="T99" fmla="*/ 321 h 830"/>
              <a:gd name="T100" fmla="*/ 349 w 458"/>
              <a:gd name="T101" fmla="*/ 286 h 830"/>
              <a:gd name="T102" fmla="*/ 385 w 458"/>
              <a:gd name="T103" fmla="*/ 241 h 83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458"/>
              <a:gd name="T157" fmla="*/ 0 h 830"/>
              <a:gd name="T158" fmla="*/ 458 w 458"/>
              <a:gd name="T159" fmla="*/ 830 h 830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458" h="830">
                <a:moveTo>
                  <a:pt x="368" y="222"/>
                </a:moveTo>
                <a:lnTo>
                  <a:pt x="356" y="213"/>
                </a:lnTo>
                <a:lnTo>
                  <a:pt x="342" y="201"/>
                </a:lnTo>
                <a:lnTo>
                  <a:pt x="336" y="194"/>
                </a:lnTo>
                <a:lnTo>
                  <a:pt x="331" y="185"/>
                </a:lnTo>
                <a:lnTo>
                  <a:pt x="327" y="174"/>
                </a:lnTo>
                <a:lnTo>
                  <a:pt x="325" y="162"/>
                </a:lnTo>
                <a:lnTo>
                  <a:pt x="327" y="149"/>
                </a:lnTo>
                <a:lnTo>
                  <a:pt x="329" y="138"/>
                </a:lnTo>
                <a:lnTo>
                  <a:pt x="334" y="128"/>
                </a:lnTo>
                <a:lnTo>
                  <a:pt x="340" y="120"/>
                </a:lnTo>
                <a:lnTo>
                  <a:pt x="348" y="112"/>
                </a:lnTo>
                <a:lnTo>
                  <a:pt x="356" y="104"/>
                </a:lnTo>
                <a:lnTo>
                  <a:pt x="365" y="97"/>
                </a:lnTo>
                <a:lnTo>
                  <a:pt x="373" y="91"/>
                </a:lnTo>
                <a:lnTo>
                  <a:pt x="368" y="80"/>
                </a:lnTo>
                <a:lnTo>
                  <a:pt x="364" y="65"/>
                </a:lnTo>
                <a:lnTo>
                  <a:pt x="361" y="51"/>
                </a:lnTo>
                <a:lnTo>
                  <a:pt x="356" y="36"/>
                </a:lnTo>
                <a:lnTo>
                  <a:pt x="353" y="29"/>
                </a:lnTo>
                <a:lnTo>
                  <a:pt x="350" y="23"/>
                </a:lnTo>
                <a:lnTo>
                  <a:pt x="345" y="16"/>
                </a:lnTo>
                <a:lnTo>
                  <a:pt x="341" y="11"/>
                </a:lnTo>
                <a:lnTo>
                  <a:pt x="334" y="7"/>
                </a:lnTo>
                <a:lnTo>
                  <a:pt x="327" y="3"/>
                </a:lnTo>
                <a:lnTo>
                  <a:pt x="317" y="0"/>
                </a:lnTo>
                <a:lnTo>
                  <a:pt x="308" y="0"/>
                </a:lnTo>
                <a:lnTo>
                  <a:pt x="299" y="0"/>
                </a:lnTo>
                <a:lnTo>
                  <a:pt x="292" y="1"/>
                </a:lnTo>
                <a:lnTo>
                  <a:pt x="285" y="4"/>
                </a:lnTo>
                <a:lnTo>
                  <a:pt x="280" y="5"/>
                </a:lnTo>
                <a:lnTo>
                  <a:pt x="273" y="8"/>
                </a:lnTo>
                <a:lnTo>
                  <a:pt x="265" y="11"/>
                </a:lnTo>
                <a:lnTo>
                  <a:pt x="257" y="12"/>
                </a:lnTo>
                <a:lnTo>
                  <a:pt x="247" y="12"/>
                </a:lnTo>
                <a:lnTo>
                  <a:pt x="233" y="12"/>
                </a:lnTo>
                <a:lnTo>
                  <a:pt x="220" y="11"/>
                </a:lnTo>
                <a:lnTo>
                  <a:pt x="209" y="8"/>
                </a:lnTo>
                <a:lnTo>
                  <a:pt x="199" y="5"/>
                </a:lnTo>
                <a:lnTo>
                  <a:pt x="189" y="4"/>
                </a:lnTo>
                <a:lnTo>
                  <a:pt x="177" y="1"/>
                </a:lnTo>
                <a:lnTo>
                  <a:pt x="165" y="0"/>
                </a:lnTo>
                <a:lnTo>
                  <a:pt x="151" y="0"/>
                </a:lnTo>
                <a:lnTo>
                  <a:pt x="143" y="0"/>
                </a:lnTo>
                <a:lnTo>
                  <a:pt x="136" y="1"/>
                </a:lnTo>
                <a:lnTo>
                  <a:pt x="131" y="3"/>
                </a:lnTo>
                <a:lnTo>
                  <a:pt x="125" y="4"/>
                </a:lnTo>
                <a:lnTo>
                  <a:pt x="117" y="11"/>
                </a:lnTo>
                <a:lnTo>
                  <a:pt x="109" y="17"/>
                </a:lnTo>
                <a:lnTo>
                  <a:pt x="115" y="47"/>
                </a:lnTo>
                <a:lnTo>
                  <a:pt x="121" y="72"/>
                </a:lnTo>
                <a:lnTo>
                  <a:pt x="129" y="95"/>
                </a:lnTo>
                <a:lnTo>
                  <a:pt x="137" y="117"/>
                </a:lnTo>
                <a:lnTo>
                  <a:pt x="145" y="141"/>
                </a:lnTo>
                <a:lnTo>
                  <a:pt x="151" y="166"/>
                </a:lnTo>
                <a:lnTo>
                  <a:pt x="153" y="181"/>
                </a:lnTo>
                <a:lnTo>
                  <a:pt x="155" y="197"/>
                </a:lnTo>
                <a:lnTo>
                  <a:pt x="156" y="216"/>
                </a:lnTo>
                <a:lnTo>
                  <a:pt x="157" y="234"/>
                </a:lnTo>
                <a:lnTo>
                  <a:pt x="157" y="256"/>
                </a:lnTo>
                <a:lnTo>
                  <a:pt x="159" y="273"/>
                </a:lnTo>
                <a:lnTo>
                  <a:pt x="160" y="281"/>
                </a:lnTo>
                <a:lnTo>
                  <a:pt x="161" y="288"/>
                </a:lnTo>
                <a:lnTo>
                  <a:pt x="164" y="294"/>
                </a:lnTo>
                <a:lnTo>
                  <a:pt x="167" y="300"/>
                </a:lnTo>
                <a:lnTo>
                  <a:pt x="171" y="305"/>
                </a:lnTo>
                <a:lnTo>
                  <a:pt x="175" y="309"/>
                </a:lnTo>
                <a:lnTo>
                  <a:pt x="179" y="313"/>
                </a:lnTo>
                <a:lnTo>
                  <a:pt x="185" y="317"/>
                </a:lnTo>
                <a:lnTo>
                  <a:pt x="192" y="320"/>
                </a:lnTo>
                <a:lnTo>
                  <a:pt x="199" y="322"/>
                </a:lnTo>
                <a:lnTo>
                  <a:pt x="208" y="324"/>
                </a:lnTo>
                <a:lnTo>
                  <a:pt x="217" y="325"/>
                </a:lnTo>
                <a:lnTo>
                  <a:pt x="217" y="361"/>
                </a:lnTo>
                <a:lnTo>
                  <a:pt x="204" y="377"/>
                </a:lnTo>
                <a:lnTo>
                  <a:pt x="192" y="390"/>
                </a:lnTo>
                <a:lnTo>
                  <a:pt x="188" y="397"/>
                </a:lnTo>
                <a:lnTo>
                  <a:pt x="184" y="402"/>
                </a:lnTo>
                <a:lnTo>
                  <a:pt x="181" y="409"/>
                </a:lnTo>
                <a:lnTo>
                  <a:pt x="181" y="416"/>
                </a:lnTo>
                <a:lnTo>
                  <a:pt x="181" y="430"/>
                </a:lnTo>
                <a:lnTo>
                  <a:pt x="184" y="444"/>
                </a:lnTo>
                <a:lnTo>
                  <a:pt x="187" y="457"/>
                </a:lnTo>
                <a:lnTo>
                  <a:pt x="191" y="469"/>
                </a:lnTo>
                <a:lnTo>
                  <a:pt x="193" y="482"/>
                </a:lnTo>
                <a:lnTo>
                  <a:pt x="196" y="494"/>
                </a:lnTo>
                <a:lnTo>
                  <a:pt x="199" y="509"/>
                </a:lnTo>
                <a:lnTo>
                  <a:pt x="199" y="524"/>
                </a:lnTo>
                <a:lnTo>
                  <a:pt x="199" y="528"/>
                </a:lnTo>
                <a:lnTo>
                  <a:pt x="196" y="530"/>
                </a:lnTo>
                <a:lnTo>
                  <a:pt x="193" y="534"/>
                </a:lnTo>
                <a:lnTo>
                  <a:pt x="188" y="538"/>
                </a:lnTo>
                <a:lnTo>
                  <a:pt x="177" y="546"/>
                </a:lnTo>
                <a:lnTo>
                  <a:pt x="164" y="554"/>
                </a:lnTo>
                <a:lnTo>
                  <a:pt x="151" y="561"/>
                </a:lnTo>
                <a:lnTo>
                  <a:pt x="139" y="566"/>
                </a:lnTo>
                <a:lnTo>
                  <a:pt x="128" y="570"/>
                </a:lnTo>
                <a:lnTo>
                  <a:pt x="121" y="572"/>
                </a:lnTo>
                <a:lnTo>
                  <a:pt x="103" y="562"/>
                </a:lnTo>
                <a:lnTo>
                  <a:pt x="84" y="554"/>
                </a:lnTo>
                <a:lnTo>
                  <a:pt x="79" y="554"/>
                </a:lnTo>
                <a:lnTo>
                  <a:pt x="73" y="557"/>
                </a:lnTo>
                <a:lnTo>
                  <a:pt x="69" y="561"/>
                </a:lnTo>
                <a:lnTo>
                  <a:pt x="65" y="565"/>
                </a:lnTo>
                <a:lnTo>
                  <a:pt x="64" y="570"/>
                </a:lnTo>
                <a:lnTo>
                  <a:pt x="61" y="577"/>
                </a:lnTo>
                <a:lnTo>
                  <a:pt x="61" y="584"/>
                </a:lnTo>
                <a:lnTo>
                  <a:pt x="60" y="590"/>
                </a:lnTo>
                <a:lnTo>
                  <a:pt x="61" y="598"/>
                </a:lnTo>
                <a:lnTo>
                  <a:pt x="64" y="608"/>
                </a:lnTo>
                <a:lnTo>
                  <a:pt x="68" y="616"/>
                </a:lnTo>
                <a:lnTo>
                  <a:pt x="72" y="624"/>
                </a:lnTo>
                <a:lnTo>
                  <a:pt x="77" y="630"/>
                </a:lnTo>
                <a:lnTo>
                  <a:pt x="81" y="640"/>
                </a:lnTo>
                <a:lnTo>
                  <a:pt x="84" y="648"/>
                </a:lnTo>
                <a:lnTo>
                  <a:pt x="84" y="656"/>
                </a:lnTo>
                <a:lnTo>
                  <a:pt x="84" y="665"/>
                </a:lnTo>
                <a:lnTo>
                  <a:pt x="81" y="673"/>
                </a:lnTo>
                <a:lnTo>
                  <a:pt x="77" y="681"/>
                </a:lnTo>
                <a:lnTo>
                  <a:pt x="72" y="686"/>
                </a:lnTo>
                <a:lnTo>
                  <a:pt x="57" y="695"/>
                </a:lnTo>
                <a:lnTo>
                  <a:pt x="43" y="705"/>
                </a:lnTo>
                <a:lnTo>
                  <a:pt x="27" y="713"/>
                </a:lnTo>
                <a:lnTo>
                  <a:pt x="13" y="722"/>
                </a:lnTo>
                <a:lnTo>
                  <a:pt x="8" y="727"/>
                </a:lnTo>
                <a:lnTo>
                  <a:pt x="4" y="735"/>
                </a:lnTo>
                <a:lnTo>
                  <a:pt x="1" y="743"/>
                </a:lnTo>
                <a:lnTo>
                  <a:pt x="0" y="753"/>
                </a:lnTo>
                <a:lnTo>
                  <a:pt x="1" y="758"/>
                </a:lnTo>
                <a:lnTo>
                  <a:pt x="3" y="762"/>
                </a:lnTo>
                <a:lnTo>
                  <a:pt x="5" y="767"/>
                </a:lnTo>
                <a:lnTo>
                  <a:pt x="9" y="771"/>
                </a:lnTo>
                <a:lnTo>
                  <a:pt x="17" y="778"/>
                </a:lnTo>
                <a:lnTo>
                  <a:pt x="28" y="783"/>
                </a:lnTo>
                <a:lnTo>
                  <a:pt x="39" y="787"/>
                </a:lnTo>
                <a:lnTo>
                  <a:pt x="48" y="793"/>
                </a:lnTo>
                <a:lnTo>
                  <a:pt x="56" y="797"/>
                </a:lnTo>
                <a:lnTo>
                  <a:pt x="60" y="801"/>
                </a:lnTo>
                <a:lnTo>
                  <a:pt x="84" y="806"/>
                </a:lnTo>
                <a:lnTo>
                  <a:pt x="100" y="807"/>
                </a:lnTo>
                <a:lnTo>
                  <a:pt x="115" y="810"/>
                </a:lnTo>
                <a:lnTo>
                  <a:pt x="131" y="814"/>
                </a:lnTo>
                <a:lnTo>
                  <a:pt x="145" y="818"/>
                </a:lnTo>
                <a:lnTo>
                  <a:pt x="160" y="823"/>
                </a:lnTo>
                <a:lnTo>
                  <a:pt x="175" y="827"/>
                </a:lnTo>
                <a:lnTo>
                  <a:pt x="189" y="830"/>
                </a:lnTo>
                <a:lnTo>
                  <a:pt x="205" y="830"/>
                </a:lnTo>
                <a:lnTo>
                  <a:pt x="229" y="826"/>
                </a:lnTo>
                <a:lnTo>
                  <a:pt x="255" y="823"/>
                </a:lnTo>
                <a:lnTo>
                  <a:pt x="279" y="822"/>
                </a:lnTo>
                <a:lnTo>
                  <a:pt x="304" y="821"/>
                </a:lnTo>
                <a:lnTo>
                  <a:pt x="328" y="821"/>
                </a:lnTo>
                <a:lnTo>
                  <a:pt x="352" y="821"/>
                </a:lnTo>
                <a:lnTo>
                  <a:pt x="374" y="822"/>
                </a:lnTo>
                <a:lnTo>
                  <a:pt x="397" y="825"/>
                </a:lnTo>
                <a:lnTo>
                  <a:pt x="388" y="814"/>
                </a:lnTo>
                <a:lnTo>
                  <a:pt x="382" y="806"/>
                </a:lnTo>
                <a:lnTo>
                  <a:pt x="377" y="799"/>
                </a:lnTo>
                <a:lnTo>
                  <a:pt x="368" y="789"/>
                </a:lnTo>
                <a:lnTo>
                  <a:pt x="368" y="674"/>
                </a:lnTo>
                <a:lnTo>
                  <a:pt x="381" y="680"/>
                </a:lnTo>
                <a:lnTo>
                  <a:pt x="393" y="685"/>
                </a:lnTo>
                <a:lnTo>
                  <a:pt x="401" y="691"/>
                </a:lnTo>
                <a:lnTo>
                  <a:pt x="409" y="698"/>
                </a:lnTo>
                <a:lnTo>
                  <a:pt x="416" y="705"/>
                </a:lnTo>
                <a:lnTo>
                  <a:pt x="424" y="711"/>
                </a:lnTo>
                <a:lnTo>
                  <a:pt x="434" y="717"/>
                </a:lnTo>
                <a:lnTo>
                  <a:pt x="446" y="722"/>
                </a:lnTo>
                <a:lnTo>
                  <a:pt x="452" y="703"/>
                </a:lnTo>
                <a:lnTo>
                  <a:pt x="456" y="686"/>
                </a:lnTo>
                <a:lnTo>
                  <a:pt x="457" y="670"/>
                </a:lnTo>
                <a:lnTo>
                  <a:pt x="458" y="654"/>
                </a:lnTo>
                <a:lnTo>
                  <a:pt x="458" y="621"/>
                </a:lnTo>
                <a:lnTo>
                  <a:pt x="458" y="578"/>
                </a:lnTo>
                <a:lnTo>
                  <a:pt x="458" y="529"/>
                </a:lnTo>
                <a:lnTo>
                  <a:pt x="458" y="481"/>
                </a:lnTo>
                <a:lnTo>
                  <a:pt x="457" y="470"/>
                </a:lnTo>
                <a:lnTo>
                  <a:pt x="454" y="460"/>
                </a:lnTo>
                <a:lnTo>
                  <a:pt x="452" y="449"/>
                </a:lnTo>
                <a:lnTo>
                  <a:pt x="448" y="438"/>
                </a:lnTo>
                <a:lnTo>
                  <a:pt x="442" y="429"/>
                </a:lnTo>
                <a:lnTo>
                  <a:pt x="437" y="420"/>
                </a:lnTo>
                <a:lnTo>
                  <a:pt x="430" y="412"/>
                </a:lnTo>
                <a:lnTo>
                  <a:pt x="421" y="404"/>
                </a:lnTo>
                <a:lnTo>
                  <a:pt x="416" y="400"/>
                </a:lnTo>
                <a:lnTo>
                  <a:pt x="409" y="396"/>
                </a:lnTo>
                <a:lnTo>
                  <a:pt x="401" y="393"/>
                </a:lnTo>
                <a:lnTo>
                  <a:pt x="394" y="392"/>
                </a:lnTo>
                <a:lnTo>
                  <a:pt x="378" y="388"/>
                </a:lnTo>
                <a:lnTo>
                  <a:pt x="362" y="384"/>
                </a:lnTo>
                <a:lnTo>
                  <a:pt x="354" y="381"/>
                </a:lnTo>
                <a:lnTo>
                  <a:pt x="348" y="378"/>
                </a:lnTo>
                <a:lnTo>
                  <a:pt x="341" y="374"/>
                </a:lnTo>
                <a:lnTo>
                  <a:pt x="336" y="369"/>
                </a:lnTo>
                <a:lnTo>
                  <a:pt x="332" y="364"/>
                </a:lnTo>
                <a:lnTo>
                  <a:pt x="328" y="356"/>
                </a:lnTo>
                <a:lnTo>
                  <a:pt x="327" y="348"/>
                </a:lnTo>
                <a:lnTo>
                  <a:pt x="325" y="337"/>
                </a:lnTo>
                <a:lnTo>
                  <a:pt x="327" y="328"/>
                </a:lnTo>
                <a:lnTo>
                  <a:pt x="328" y="321"/>
                </a:lnTo>
                <a:lnTo>
                  <a:pt x="329" y="314"/>
                </a:lnTo>
                <a:lnTo>
                  <a:pt x="332" y="308"/>
                </a:lnTo>
                <a:lnTo>
                  <a:pt x="340" y="297"/>
                </a:lnTo>
                <a:lnTo>
                  <a:pt x="349" y="286"/>
                </a:lnTo>
                <a:lnTo>
                  <a:pt x="358" y="277"/>
                </a:lnTo>
                <a:lnTo>
                  <a:pt x="369" y="266"/>
                </a:lnTo>
                <a:lnTo>
                  <a:pt x="378" y="254"/>
                </a:lnTo>
                <a:lnTo>
                  <a:pt x="385" y="241"/>
                </a:lnTo>
                <a:lnTo>
                  <a:pt x="368" y="222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25" name="Freeform 9"/>
          <p:cNvSpPr>
            <a:spLocks noChangeAspect="1"/>
          </p:cNvSpPr>
          <p:nvPr>
            <p:custDataLst>
              <p:tags r:id="rId7"/>
            </p:custDataLst>
          </p:nvPr>
        </p:nvSpPr>
        <p:spPr bwMode="auto">
          <a:xfrm>
            <a:off x="6008688" y="1758950"/>
            <a:ext cx="1520825" cy="1722438"/>
          </a:xfrm>
          <a:custGeom>
            <a:avLst/>
            <a:gdLst>
              <a:gd name="T0" fmla="*/ 789 w 916"/>
              <a:gd name="T1" fmla="*/ 57 h 1035"/>
              <a:gd name="T2" fmla="*/ 711 w 916"/>
              <a:gd name="T3" fmla="*/ 41 h 1035"/>
              <a:gd name="T4" fmla="*/ 633 w 916"/>
              <a:gd name="T5" fmla="*/ 0 h 1035"/>
              <a:gd name="T6" fmla="*/ 612 w 916"/>
              <a:gd name="T7" fmla="*/ 12 h 1035"/>
              <a:gd name="T8" fmla="*/ 605 w 916"/>
              <a:gd name="T9" fmla="*/ 67 h 1035"/>
              <a:gd name="T10" fmla="*/ 495 w 916"/>
              <a:gd name="T11" fmla="*/ 95 h 1035"/>
              <a:gd name="T12" fmla="*/ 512 w 916"/>
              <a:gd name="T13" fmla="*/ 145 h 1035"/>
              <a:gd name="T14" fmla="*/ 439 w 916"/>
              <a:gd name="T15" fmla="*/ 140 h 1035"/>
              <a:gd name="T16" fmla="*/ 422 w 916"/>
              <a:gd name="T17" fmla="*/ 216 h 1035"/>
              <a:gd name="T18" fmla="*/ 376 w 916"/>
              <a:gd name="T19" fmla="*/ 277 h 1035"/>
              <a:gd name="T20" fmla="*/ 310 w 916"/>
              <a:gd name="T21" fmla="*/ 290 h 1035"/>
              <a:gd name="T22" fmla="*/ 224 w 916"/>
              <a:gd name="T23" fmla="*/ 208 h 1035"/>
              <a:gd name="T24" fmla="*/ 178 w 916"/>
              <a:gd name="T25" fmla="*/ 215 h 1035"/>
              <a:gd name="T26" fmla="*/ 142 w 916"/>
              <a:gd name="T27" fmla="*/ 205 h 1035"/>
              <a:gd name="T28" fmla="*/ 98 w 916"/>
              <a:gd name="T29" fmla="*/ 181 h 1035"/>
              <a:gd name="T30" fmla="*/ 30 w 916"/>
              <a:gd name="T31" fmla="*/ 220 h 1035"/>
              <a:gd name="T32" fmla="*/ 38 w 916"/>
              <a:gd name="T33" fmla="*/ 277 h 1035"/>
              <a:gd name="T34" fmla="*/ 146 w 916"/>
              <a:gd name="T35" fmla="*/ 332 h 1035"/>
              <a:gd name="T36" fmla="*/ 131 w 916"/>
              <a:gd name="T37" fmla="*/ 365 h 1035"/>
              <a:gd name="T38" fmla="*/ 42 w 916"/>
              <a:gd name="T39" fmla="*/ 378 h 1035"/>
              <a:gd name="T40" fmla="*/ 66 w 916"/>
              <a:gd name="T41" fmla="*/ 445 h 1035"/>
              <a:gd name="T42" fmla="*/ 154 w 916"/>
              <a:gd name="T43" fmla="*/ 470 h 1035"/>
              <a:gd name="T44" fmla="*/ 199 w 916"/>
              <a:gd name="T45" fmla="*/ 524 h 1035"/>
              <a:gd name="T46" fmla="*/ 171 w 916"/>
              <a:gd name="T47" fmla="*/ 580 h 1035"/>
              <a:gd name="T48" fmla="*/ 160 w 916"/>
              <a:gd name="T49" fmla="*/ 645 h 1035"/>
              <a:gd name="T50" fmla="*/ 218 w 916"/>
              <a:gd name="T51" fmla="*/ 714 h 1035"/>
              <a:gd name="T52" fmla="*/ 212 w 916"/>
              <a:gd name="T53" fmla="*/ 820 h 1035"/>
              <a:gd name="T54" fmla="*/ 238 w 916"/>
              <a:gd name="T55" fmla="*/ 820 h 1035"/>
              <a:gd name="T56" fmla="*/ 288 w 916"/>
              <a:gd name="T57" fmla="*/ 839 h 1035"/>
              <a:gd name="T58" fmla="*/ 335 w 916"/>
              <a:gd name="T59" fmla="*/ 820 h 1035"/>
              <a:gd name="T60" fmla="*/ 387 w 916"/>
              <a:gd name="T61" fmla="*/ 843 h 1035"/>
              <a:gd name="T62" fmla="*/ 415 w 916"/>
              <a:gd name="T63" fmla="*/ 810 h 1035"/>
              <a:gd name="T64" fmla="*/ 464 w 916"/>
              <a:gd name="T65" fmla="*/ 853 h 1035"/>
              <a:gd name="T66" fmla="*/ 528 w 916"/>
              <a:gd name="T67" fmla="*/ 929 h 1035"/>
              <a:gd name="T68" fmla="*/ 553 w 916"/>
              <a:gd name="T69" fmla="*/ 1009 h 1035"/>
              <a:gd name="T70" fmla="*/ 595 w 916"/>
              <a:gd name="T71" fmla="*/ 1021 h 1035"/>
              <a:gd name="T72" fmla="*/ 641 w 916"/>
              <a:gd name="T73" fmla="*/ 1035 h 1035"/>
              <a:gd name="T74" fmla="*/ 663 w 916"/>
              <a:gd name="T75" fmla="*/ 999 h 1035"/>
              <a:gd name="T76" fmla="*/ 680 w 916"/>
              <a:gd name="T77" fmla="*/ 961 h 1035"/>
              <a:gd name="T78" fmla="*/ 836 w 916"/>
              <a:gd name="T79" fmla="*/ 887 h 1035"/>
              <a:gd name="T80" fmla="*/ 820 w 916"/>
              <a:gd name="T81" fmla="*/ 808 h 1035"/>
              <a:gd name="T82" fmla="*/ 784 w 916"/>
              <a:gd name="T83" fmla="*/ 825 h 1035"/>
              <a:gd name="T84" fmla="*/ 768 w 916"/>
              <a:gd name="T85" fmla="*/ 802 h 1035"/>
              <a:gd name="T86" fmla="*/ 733 w 916"/>
              <a:gd name="T87" fmla="*/ 754 h 1035"/>
              <a:gd name="T88" fmla="*/ 676 w 916"/>
              <a:gd name="T89" fmla="*/ 676 h 1035"/>
              <a:gd name="T90" fmla="*/ 691 w 916"/>
              <a:gd name="T91" fmla="*/ 602 h 1035"/>
              <a:gd name="T92" fmla="*/ 679 w 916"/>
              <a:gd name="T93" fmla="*/ 542 h 1035"/>
              <a:gd name="T94" fmla="*/ 645 w 916"/>
              <a:gd name="T95" fmla="*/ 500 h 1035"/>
              <a:gd name="T96" fmla="*/ 689 w 916"/>
              <a:gd name="T97" fmla="*/ 446 h 1035"/>
              <a:gd name="T98" fmla="*/ 768 w 916"/>
              <a:gd name="T99" fmla="*/ 442 h 1035"/>
              <a:gd name="T100" fmla="*/ 829 w 916"/>
              <a:gd name="T101" fmla="*/ 448 h 1035"/>
              <a:gd name="T102" fmla="*/ 844 w 916"/>
              <a:gd name="T103" fmla="*/ 368 h 1035"/>
              <a:gd name="T104" fmla="*/ 851 w 916"/>
              <a:gd name="T105" fmla="*/ 265 h 1035"/>
              <a:gd name="T106" fmla="*/ 905 w 916"/>
              <a:gd name="T107" fmla="*/ 203 h 1035"/>
              <a:gd name="T108" fmla="*/ 913 w 916"/>
              <a:gd name="T109" fmla="*/ 135 h 1035"/>
              <a:gd name="T110" fmla="*/ 881 w 916"/>
              <a:gd name="T111" fmla="*/ 68 h 1035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916"/>
              <a:gd name="T169" fmla="*/ 0 h 1035"/>
              <a:gd name="T170" fmla="*/ 916 w 916"/>
              <a:gd name="T171" fmla="*/ 1035 h 1035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916" h="1035">
                <a:moveTo>
                  <a:pt x="849" y="43"/>
                </a:moveTo>
                <a:lnTo>
                  <a:pt x="839" y="43"/>
                </a:lnTo>
                <a:lnTo>
                  <a:pt x="829" y="45"/>
                </a:lnTo>
                <a:lnTo>
                  <a:pt x="820" y="48"/>
                </a:lnTo>
                <a:lnTo>
                  <a:pt x="811" y="52"/>
                </a:lnTo>
                <a:lnTo>
                  <a:pt x="800" y="55"/>
                </a:lnTo>
                <a:lnTo>
                  <a:pt x="789" y="57"/>
                </a:lnTo>
                <a:lnTo>
                  <a:pt x="779" y="60"/>
                </a:lnTo>
                <a:lnTo>
                  <a:pt x="765" y="60"/>
                </a:lnTo>
                <a:lnTo>
                  <a:pt x="753" y="60"/>
                </a:lnTo>
                <a:lnTo>
                  <a:pt x="743" y="57"/>
                </a:lnTo>
                <a:lnTo>
                  <a:pt x="733" y="55"/>
                </a:lnTo>
                <a:lnTo>
                  <a:pt x="725" y="51"/>
                </a:lnTo>
                <a:lnTo>
                  <a:pt x="711" y="41"/>
                </a:lnTo>
                <a:lnTo>
                  <a:pt x="697" y="31"/>
                </a:lnTo>
                <a:lnTo>
                  <a:pt x="684" y="19"/>
                </a:lnTo>
                <a:lnTo>
                  <a:pt x="669" y="9"/>
                </a:lnTo>
                <a:lnTo>
                  <a:pt x="661" y="5"/>
                </a:lnTo>
                <a:lnTo>
                  <a:pt x="653" y="3"/>
                </a:lnTo>
                <a:lnTo>
                  <a:pt x="644" y="1"/>
                </a:lnTo>
                <a:lnTo>
                  <a:pt x="633" y="0"/>
                </a:lnTo>
                <a:lnTo>
                  <a:pt x="627" y="0"/>
                </a:lnTo>
                <a:lnTo>
                  <a:pt x="623" y="1"/>
                </a:lnTo>
                <a:lnTo>
                  <a:pt x="619" y="3"/>
                </a:lnTo>
                <a:lnTo>
                  <a:pt x="616" y="4"/>
                </a:lnTo>
                <a:lnTo>
                  <a:pt x="615" y="7"/>
                </a:lnTo>
                <a:lnTo>
                  <a:pt x="613" y="9"/>
                </a:lnTo>
                <a:lnTo>
                  <a:pt x="612" y="12"/>
                </a:lnTo>
                <a:lnTo>
                  <a:pt x="613" y="16"/>
                </a:lnTo>
                <a:lnTo>
                  <a:pt x="613" y="24"/>
                </a:lnTo>
                <a:lnTo>
                  <a:pt x="615" y="33"/>
                </a:lnTo>
                <a:lnTo>
                  <a:pt x="616" y="44"/>
                </a:lnTo>
                <a:lnTo>
                  <a:pt x="615" y="55"/>
                </a:lnTo>
                <a:lnTo>
                  <a:pt x="611" y="61"/>
                </a:lnTo>
                <a:lnTo>
                  <a:pt x="605" y="67"/>
                </a:lnTo>
                <a:lnTo>
                  <a:pt x="599" y="71"/>
                </a:lnTo>
                <a:lnTo>
                  <a:pt x="593" y="75"/>
                </a:lnTo>
                <a:lnTo>
                  <a:pt x="579" y="80"/>
                </a:lnTo>
                <a:lnTo>
                  <a:pt x="564" y="83"/>
                </a:lnTo>
                <a:lnTo>
                  <a:pt x="531" y="85"/>
                </a:lnTo>
                <a:lnTo>
                  <a:pt x="495" y="84"/>
                </a:lnTo>
                <a:lnTo>
                  <a:pt x="495" y="95"/>
                </a:lnTo>
                <a:lnTo>
                  <a:pt x="498" y="103"/>
                </a:lnTo>
                <a:lnTo>
                  <a:pt x="500" y="111"/>
                </a:lnTo>
                <a:lnTo>
                  <a:pt x="504" y="117"/>
                </a:lnTo>
                <a:lnTo>
                  <a:pt x="507" y="123"/>
                </a:lnTo>
                <a:lnTo>
                  <a:pt x="510" y="129"/>
                </a:lnTo>
                <a:lnTo>
                  <a:pt x="512" y="136"/>
                </a:lnTo>
                <a:lnTo>
                  <a:pt x="512" y="145"/>
                </a:lnTo>
                <a:lnTo>
                  <a:pt x="496" y="145"/>
                </a:lnTo>
                <a:lnTo>
                  <a:pt x="483" y="145"/>
                </a:lnTo>
                <a:lnTo>
                  <a:pt x="472" y="143"/>
                </a:lnTo>
                <a:lnTo>
                  <a:pt x="464" y="140"/>
                </a:lnTo>
                <a:lnTo>
                  <a:pt x="456" y="139"/>
                </a:lnTo>
                <a:lnTo>
                  <a:pt x="448" y="139"/>
                </a:lnTo>
                <a:lnTo>
                  <a:pt x="439" y="140"/>
                </a:lnTo>
                <a:lnTo>
                  <a:pt x="428" y="145"/>
                </a:lnTo>
                <a:lnTo>
                  <a:pt x="428" y="168"/>
                </a:lnTo>
                <a:lnTo>
                  <a:pt x="428" y="181"/>
                </a:lnTo>
                <a:lnTo>
                  <a:pt x="428" y="189"/>
                </a:lnTo>
                <a:lnTo>
                  <a:pt x="427" y="197"/>
                </a:lnTo>
                <a:lnTo>
                  <a:pt x="424" y="207"/>
                </a:lnTo>
                <a:lnTo>
                  <a:pt x="422" y="216"/>
                </a:lnTo>
                <a:lnTo>
                  <a:pt x="416" y="227"/>
                </a:lnTo>
                <a:lnTo>
                  <a:pt x="412" y="236"/>
                </a:lnTo>
                <a:lnTo>
                  <a:pt x="407" y="245"/>
                </a:lnTo>
                <a:lnTo>
                  <a:pt x="400" y="253"/>
                </a:lnTo>
                <a:lnTo>
                  <a:pt x="392" y="262"/>
                </a:lnTo>
                <a:lnTo>
                  <a:pt x="386" y="270"/>
                </a:lnTo>
                <a:lnTo>
                  <a:pt x="376" y="277"/>
                </a:lnTo>
                <a:lnTo>
                  <a:pt x="367" y="284"/>
                </a:lnTo>
                <a:lnTo>
                  <a:pt x="358" y="288"/>
                </a:lnTo>
                <a:lnTo>
                  <a:pt x="348" y="292"/>
                </a:lnTo>
                <a:lnTo>
                  <a:pt x="338" y="294"/>
                </a:lnTo>
                <a:lnTo>
                  <a:pt x="326" y="296"/>
                </a:lnTo>
                <a:lnTo>
                  <a:pt x="318" y="294"/>
                </a:lnTo>
                <a:lnTo>
                  <a:pt x="310" y="290"/>
                </a:lnTo>
                <a:lnTo>
                  <a:pt x="302" y="286"/>
                </a:lnTo>
                <a:lnTo>
                  <a:pt x="294" y="280"/>
                </a:lnTo>
                <a:lnTo>
                  <a:pt x="279" y="265"/>
                </a:lnTo>
                <a:lnTo>
                  <a:pt x="264" y="247"/>
                </a:lnTo>
                <a:lnTo>
                  <a:pt x="250" y="229"/>
                </a:lnTo>
                <a:lnTo>
                  <a:pt x="232" y="215"/>
                </a:lnTo>
                <a:lnTo>
                  <a:pt x="224" y="208"/>
                </a:lnTo>
                <a:lnTo>
                  <a:pt x="215" y="203"/>
                </a:lnTo>
                <a:lnTo>
                  <a:pt x="204" y="200"/>
                </a:lnTo>
                <a:lnTo>
                  <a:pt x="194" y="199"/>
                </a:lnTo>
                <a:lnTo>
                  <a:pt x="190" y="201"/>
                </a:lnTo>
                <a:lnTo>
                  <a:pt x="184" y="208"/>
                </a:lnTo>
                <a:lnTo>
                  <a:pt x="180" y="212"/>
                </a:lnTo>
                <a:lnTo>
                  <a:pt x="178" y="215"/>
                </a:lnTo>
                <a:lnTo>
                  <a:pt x="174" y="216"/>
                </a:lnTo>
                <a:lnTo>
                  <a:pt x="170" y="217"/>
                </a:lnTo>
                <a:lnTo>
                  <a:pt x="164" y="217"/>
                </a:lnTo>
                <a:lnTo>
                  <a:pt x="159" y="216"/>
                </a:lnTo>
                <a:lnTo>
                  <a:pt x="154" y="213"/>
                </a:lnTo>
                <a:lnTo>
                  <a:pt x="150" y="212"/>
                </a:lnTo>
                <a:lnTo>
                  <a:pt x="142" y="205"/>
                </a:lnTo>
                <a:lnTo>
                  <a:pt x="134" y="199"/>
                </a:lnTo>
                <a:lnTo>
                  <a:pt x="126" y="192"/>
                </a:lnTo>
                <a:lnTo>
                  <a:pt x="118" y="187"/>
                </a:lnTo>
                <a:lnTo>
                  <a:pt x="112" y="184"/>
                </a:lnTo>
                <a:lnTo>
                  <a:pt x="108" y="183"/>
                </a:lnTo>
                <a:lnTo>
                  <a:pt x="103" y="181"/>
                </a:lnTo>
                <a:lnTo>
                  <a:pt x="98" y="181"/>
                </a:lnTo>
                <a:lnTo>
                  <a:pt x="91" y="181"/>
                </a:lnTo>
                <a:lnTo>
                  <a:pt x="83" y="183"/>
                </a:lnTo>
                <a:lnTo>
                  <a:pt x="76" y="185"/>
                </a:lnTo>
                <a:lnTo>
                  <a:pt x="70" y="189"/>
                </a:lnTo>
                <a:lnTo>
                  <a:pt x="55" y="197"/>
                </a:lnTo>
                <a:lnTo>
                  <a:pt x="42" y="208"/>
                </a:lnTo>
                <a:lnTo>
                  <a:pt x="30" y="220"/>
                </a:lnTo>
                <a:lnTo>
                  <a:pt x="19" y="232"/>
                </a:lnTo>
                <a:lnTo>
                  <a:pt x="8" y="243"/>
                </a:lnTo>
                <a:lnTo>
                  <a:pt x="0" y="253"/>
                </a:lnTo>
                <a:lnTo>
                  <a:pt x="10" y="260"/>
                </a:lnTo>
                <a:lnTo>
                  <a:pt x="19" y="266"/>
                </a:lnTo>
                <a:lnTo>
                  <a:pt x="28" y="273"/>
                </a:lnTo>
                <a:lnTo>
                  <a:pt x="38" y="277"/>
                </a:lnTo>
                <a:lnTo>
                  <a:pt x="55" y="285"/>
                </a:lnTo>
                <a:lnTo>
                  <a:pt x="72" y="292"/>
                </a:lnTo>
                <a:lnTo>
                  <a:pt x="102" y="300"/>
                </a:lnTo>
                <a:lnTo>
                  <a:pt x="122" y="308"/>
                </a:lnTo>
                <a:lnTo>
                  <a:pt x="131" y="316"/>
                </a:lnTo>
                <a:lnTo>
                  <a:pt x="140" y="324"/>
                </a:lnTo>
                <a:lnTo>
                  <a:pt x="146" y="332"/>
                </a:lnTo>
                <a:lnTo>
                  <a:pt x="150" y="338"/>
                </a:lnTo>
                <a:lnTo>
                  <a:pt x="152" y="345"/>
                </a:lnTo>
                <a:lnTo>
                  <a:pt x="151" y="350"/>
                </a:lnTo>
                <a:lnTo>
                  <a:pt x="150" y="356"/>
                </a:lnTo>
                <a:lnTo>
                  <a:pt x="146" y="360"/>
                </a:lnTo>
                <a:lnTo>
                  <a:pt x="139" y="362"/>
                </a:lnTo>
                <a:lnTo>
                  <a:pt x="131" y="365"/>
                </a:lnTo>
                <a:lnTo>
                  <a:pt x="122" y="366"/>
                </a:lnTo>
                <a:lnTo>
                  <a:pt x="110" y="368"/>
                </a:lnTo>
                <a:lnTo>
                  <a:pt x="96" y="368"/>
                </a:lnTo>
                <a:lnTo>
                  <a:pt x="80" y="366"/>
                </a:lnTo>
                <a:lnTo>
                  <a:pt x="63" y="364"/>
                </a:lnTo>
                <a:lnTo>
                  <a:pt x="43" y="361"/>
                </a:lnTo>
                <a:lnTo>
                  <a:pt x="42" y="378"/>
                </a:lnTo>
                <a:lnTo>
                  <a:pt x="40" y="398"/>
                </a:lnTo>
                <a:lnTo>
                  <a:pt x="40" y="410"/>
                </a:lnTo>
                <a:lnTo>
                  <a:pt x="40" y="422"/>
                </a:lnTo>
                <a:lnTo>
                  <a:pt x="42" y="434"/>
                </a:lnTo>
                <a:lnTo>
                  <a:pt x="43" y="446"/>
                </a:lnTo>
                <a:lnTo>
                  <a:pt x="54" y="445"/>
                </a:lnTo>
                <a:lnTo>
                  <a:pt x="66" y="445"/>
                </a:lnTo>
                <a:lnTo>
                  <a:pt x="78" y="446"/>
                </a:lnTo>
                <a:lnTo>
                  <a:pt x="91" y="449"/>
                </a:lnTo>
                <a:lnTo>
                  <a:pt x="103" y="452"/>
                </a:lnTo>
                <a:lnTo>
                  <a:pt x="116" y="456"/>
                </a:lnTo>
                <a:lnTo>
                  <a:pt x="130" y="460"/>
                </a:lnTo>
                <a:lnTo>
                  <a:pt x="142" y="465"/>
                </a:lnTo>
                <a:lnTo>
                  <a:pt x="154" y="470"/>
                </a:lnTo>
                <a:lnTo>
                  <a:pt x="164" y="477"/>
                </a:lnTo>
                <a:lnTo>
                  <a:pt x="174" y="484"/>
                </a:lnTo>
                <a:lnTo>
                  <a:pt x="183" y="490"/>
                </a:lnTo>
                <a:lnTo>
                  <a:pt x="190" y="498"/>
                </a:lnTo>
                <a:lnTo>
                  <a:pt x="195" y="506"/>
                </a:lnTo>
                <a:lnTo>
                  <a:pt x="199" y="516"/>
                </a:lnTo>
                <a:lnTo>
                  <a:pt x="199" y="524"/>
                </a:lnTo>
                <a:lnTo>
                  <a:pt x="199" y="530"/>
                </a:lnTo>
                <a:lnTo>
                  <a:pt x="198" y="537"/>
                </a:lnTo>
                <a:lnTo>
                  <a:pt x="196" y="542"/>
                </a:lnTo>
                <a:lnTo>
                  <a:pt x="194" y="548"/>
                </a:lnTo>
                <a:lnTo>
                  <a:pt x="186" y="558"/>
                </a:lnTo>
                <a:lnTo>
                  <a:pt x="179" y="569"/>
                </a:lnTo>
                <a:lnTo>
                  <a:pt x="171" y="580"/>
                </a:lnTo>
                <a:lnTo>
                  <a:pt x="164" y="593"/>
                </a:lnTo>
                <a:lnTo>
                  <a:pt x="162" y="600"/>
                </a:lnTo>
                <a:lnTo>
                  <a:pt x="159" y="608"/>
                </a:lnTo>
                <a:lnTo>
                  <a:pt x="158" y="617"/>
                </a:lnTo>
                <a:lnTo>
                  <a:pt x="158" y="626"/>
                </a:lnTo>
                <a:lnTo>
                  <a:pt x="158" y="636"/>
                </a:lnTo>
                <a:lnTo>
                  <a:pt x="160" y="645"/>
                </a:lnTo>
                <a:lnTo>
                  <a:pt x="163" y="653"/>
                </a:lnTo>
                <a:lnTo>
                  <a:pt x="168" y="660"/>
                </a:lnTo>
                <a:lnTo>
                  <a:pt x="179" y="673"/>
                </a:lnTo>
                <a:lnTo>
                  <a:pt x="191" y="685"/>
                </a:lnTo>
                <a:lnTo>
                  <a:pt x="203" y="696"/>
                </a:lnTo>
                <a:lnTo>
                  <a:pt x="214" y="708"/>
                </a:lnTo>
                <a:lnTo>
                  <a:pt x="218" y="714"/>
                </a:lnTo>
                <a:lnTo>
                  <a:pt x="220" y="720"/>
                </a:lnTo>
                <a:lnTo>
                  <a:pt x="223" y="728"/>
                </a:lnTo>
                <a:lnTo>
                  <a:pt x="224" y="734"/>
                </a:lnTo>
                <a:lnTo>
                  <a:pt x="222" y="757"/>
                </a:lnTo>
                <a:lnTo>
                  <a:pt x="218" y="777"/>
                </a:lnTo>
                <a:lnTo>
                  <a:pt x="214" y="797"/>
                </a:lnTo>
                <a:lnTo>
                  <a:pt x="212" y="820"/>
                </a:lnTo>
                <a:lnTo>
                  <a:pt x="212" y="817"/>
                </a:lnTo>
                <a:lnTo>
                  <a:pt x="214" y="817"/>
                </a:lnTo>
                <a:lnTo>
                  <a:pt x="216" y="817"/>
                </a:lnTo>
                <a:lnTo>
                  <a:pt x="222" y="818"/>
                </a:lnTo>
                <a:lnTo>
                  <a:pt x="230" y="820"/>
                </a:lnTo>
                <a:lnTo>
                  <a:pt x="238" y="820"/>
                </a:lnTo>
                <a:lnTo>
                  <a:pt x="246" y="821"/>
                </a:lnTo>
                <a:lnTo>
                  <a:pt x="252" y="824"/>
                </a:lnTo>
                <a:lnTo>
                  <a:pt x="259" y="828"/>
                </a:lnTo>
                <a:lnTo>
                  <a:pt x="271" y="839"/>
                </a:lnTo>
                <a:lnTo>
                  <a:pt x="284" y="855"/>
                </a:lnTo>
                <a:lnTo>
                  <a:pt x="286" y="846"/>
                </a:lnTo>
                <a:lnTo>
                  <a:pt x="288" y="839"/>
                </a:lnTo>
                <a:lnTo>
                  <a:pt x="292" y="833"/>
                </a:lnTo>
                <a:lnTo>
                  <a:pt x="298" y="828"/>
                </a:lnTo>
                <a:lnTo>
                  <a:pt x="304" y="824"/>
                </a:lnTo>
                <a:lnTo>
                  <a:pt x="312" y="821"/>
                </a:lnTo>
                <a:lnTo>
                  <a:pt x="319" y="820"/>
                </a:lnTo>
                <a:lnTo>
                  <a:pt x="326" y="820"/>
                </a:lnTo>
                <a:lnTo>
                  <a:pt x="335" y="820"/>
                </a:lnTo>
                <a:lnTo>
                  <a:pt x="343" y="822"/>
                </a:lnTo>
                <a:lnTo>
                  <a:pt x="350" y="826"/>
                </a:lnTo>
                <a:lnTo>
                  <a:pt x="356" y="832"/>
                </a:lnTo>
                <a:lnTo>
                  <a:pt x="363" y="836"/>
                </a:lnTo>
                <a:lnTo>
                  <a:pt x="370" y="839"/>
                </a:lnTo>
                <a:lnTo>
                  <a:pt x="378" y="842"/>
                </a:lnTo>
                <a:lnTo>
                  <a:pt x="387" y="843"/>
                </a:lnTo>
                <a:lnTo>
                  <a:pt x="391" y="842"/>
                </a:lnTo>
                <a:lnTo>
                  <a:pt x="395" y="842"/>
                </a:lnTo>
                <a:lnTo>
                  <a:pt x="398" y="841"/>
                </a:lnTo>
                <a:lnTo>
                  <a:pt x="400" y="838"/>
                </a:lnTo>
                <a:lnTo>
                  <a:pt x="406" y="833"/>
                </a:lnTo>
                <a:lnTo>
                  <a:pt x="408" y="826"/>
                </a:lnTo>
                <a:lnTo>
                  <a:pt x="415" y="810"/>
                </a:lnTo>
                <a:lnTo>
                  <a:pt x="423" y="796"/>
                </a:lnTo>
                <a:lnTo>
                  <a:pt x="447" y="796"/>
                </a:lnTo>
                <a:lnTo>
                  <a:pt x="447" y="808"/>
                </a:lnTo>
                <a:lnTo>
                  <a:pt x="450" y="821"/>
                </a:lnTo>
                <a:lnTo>
                  <a:pt x="454" y="832"/>
                </a:lnTo>
                <a:lnTo>
                  <a:pt x="458" y="842"/>
                </a:lnTo>
                <a:lnTo>
                  <a:pt x="464" y="853"/>
                </a:lnTo>
                <a:lnTo>
                  <a:pt x="471" y="862"/>
                </a:lnTo>
                <a:lnTo>
                  <a:pt x="478" y="870"/>
                </a:lnTo>
                <a:lnTo>
                  <a:pt x="486" y="879"/>
                </a:lnTo>
                <a:lnTo>
                  <a:pt x="500" y="895"/>
                </a:lnTo>
                <a:lnTo>
                  <a:pt x="515" y="911"/>
                </a:lnTo>
                <a:lnTo>
                  <a:pt x="521" y="919"/>
                </a:lnTo>
                <a:lnTo>
                  <a:pt x="528" y="929"/>
                </a:lnTo>
                <a:lnTo>
                  <a:pt x="533" y="937"/>
                </a:lnTo>
                <a:lnTo>
                  <a:pt x="537" y="946"/>
                </a:lnTo>
                <a:lnTo>
                  <a:pt x="543" y="971"/>
                </a:lnTo>
                <a:lnTo>
                  <a:pt x="547" y="995"/>
                </a:lnTo>
                <a:lnTo>
                  <a:pt x="548" y="999"/>
                </a:lnTo>
                <a:lnTo>
                  <a:pt x="551" y="1005"/>
                </a:lnTo>
                <a:lnTo>
                  <a:pt x="553" y="1009"/>
                </a:lnTo>
                <a:lnTo>
                  <a:pt x="556" y="1011"/>
                </a:lnTo>
                <a:lnTo>
                  <a:pt x="560" y="1014"/>
                </a:lnTo>
                <a:lnTo>
                  <a:pt x="565" y="1017"/>
                </a:lnTo>
                <a:lnTo>
                  <a:pt x="572" y="1017"/>
                </a:lnTo>
                <a:lnTo>
                  <a:pt x="579" y="1018"/>
                </a:lnTo>
                <a:lnTo>
                  <a:pt x="587" y="1018"/>
                </a:lnTo>
                <a:lnTo>
                  <a:pt x="595" y="1021"/>
                </a:lnTo>
                <a:lnTo>
                  <a:pt x="601" y="1023"/>
                </a:lnTo>
                <a:lnTo>
                  <a:pt x="608" y="1027"/>
                </a:lnTo>
                <a:lnTo>
                  <a:pt x="615" y="1030"/>
                </a:lnTo>
                <a:lnTo>
                  <a:pt x="620" y="1033"/>
                </a:lnTo>
                <a:lnTo>
                  <a:pt x="627" y="1035"/>
                </a:lnTo>
                <a:lnTo>
                  <a:pt x="633" y="1035"/>
                </a:lnTo>
                <a:lnTo>
                  <a:pt x="641" y="1035"/>
                </a:lnTo>
                <a:lnTo>
                  <a:pt x="648" y="1034"/>
                </a:lnTo>
                <a:lnTo>
                  <a:pt x="653" y="1030"/>
                </a:lnTo>
                <a:lnTo>
                  <a:pt x="657" y="1027"/>
                </a:lnTo>
                <a:lnTo>
                  <a:pt x="660" y="1022"/>
                </a:lnTo>
                <a:lnTo>
                  <a:pt x="661" y="1015"/>
                </a:lnTo>
                <a:lnTo>
                  <a:pt x="663" y="1009"/>
                </a:lnTo>
                <a:lnTo>
                  <a:pt x="663" y="999"/>
                </a:lnTo>
                <a:lnTo>
                  <a:pt x="667" y="994"/>
                </a:lnTo>
                <a:lnTo>
                  <a:pt x="668" y="989"/>
                </a:lnTo>
                <a:lnTo>
                  <a:pt x="669" y="982"/>
                </a:lnTo>
                <a:lnTo>
                  <a:pt x="671" y="977"/>
                </a:lnTo>
                <a:lnTo>
                  <a:pt x="672" y="970"/>
                </a:lnTo>
                <a:lnTo>
                  <a:pt x="675" y="965"/>
                </a:lnTo>
                <a:lnTo>
                  <a:pt x="680" y="961"/>
                </a:lnTo>
                <a:lnTo>
                  <a:pt x="687" y="958"/>
                </a:lnTo>
                <a:lnTo>
                  <a:pt x="745" y="938"/>
                </a:lnTo>
                <a:lnTo>
                  <a:pt x="797" y="919"/>
                </a:lnTo>
                <a:lnTo>
                  <a:pt x="809" y="913"/>
                </a:lnTo>
                <a:lnTo>
                  <a:pt x="819" y="906"/>
                </a:lnTo>
                <a:lnTo>
                  <a:pt x="828" y="897"/>
                </a:lnTo>
                <a:lnTo>
                  <a:pt x="836" y="887"/>
                </a:lnTo>
                <a:lnTo>
                  <a:pt x="841" y="875"/>
                </a:lnTo>
                <a:lnTo>
                  <a:pt x="847" y="863"/>
                </a:lnTo>
                <a:lnTo>
                  <a:pt x="849" y="847"/>
                </a:lnTo>
                <a:lnTo>
                  <a:pt x="849" y="832"/>
                </a:lnTo>
                <a:lnTo>
                  <a:pt x="849" y="821"/>
                </a:lnTo>
                <a:lnTo>
                  <a:pt x="849" y="808"/>
                </a:lnTo>
                <a:lnTo>
                  <a:pt x="820" y="808"/>
                </a:lnTo>
                <a:lnTo>
                  <a:pt x="813" y="816"/>
                </a:lnTo>
                <a:lnTo>
                  <a:pt x="809" y="821"/>
                </a:lnTo>
                <a:lnTo>
                  <a:pt x="807" y="822"/>
                </a:lnTo>
                <a:lnTo>
                  <a:pt x="803" y="824"/>
                </a:lnTo>
                <a:lnTo>
                  <a:pt x="797" y="825"/>
                </a:lnTo>
                <a:lnTo>
                  <a:pt x="789" y="825"/>
                </a:lnTo>
                <a:lnTo>
                  <a:pt x="784" y="825"/>
                </a:lnTo>
                <a:lnTo>
                  <a:pt x="779" y="822"/>
                </a:lnTo>
                <a:lnTo>
                  <a:pt x="776" y="820"/>
                </a:lnTo>
                <a:lnTo>
                  <a:pt x="773" y="816"/>
                </a:lnTo>
                <a:lnTo>
                  <a:pt x="772" y="808"/>
                </a:lnTo>
                <a:lnTo>
                  <a:pt x="772" y="801"/>
                </a:lnTo>
                <a:lnTo>
                  <a:pt x="771" y="802"/>
                </a:lnTo>
                <a:lnTo>
                  <a:pt x="768" y="802"/>
                </a:lnTo>
                <a:lnTo>
                  <a:pt x="767" y="798"/>
                </a:lnTo>
                <a:lnTo>
                  <a:pt x="765" y="789"/>
                </a:lnTo>
                <a:lnTo>
                  <a:pt x="760" y="765"/>
                </a:lnTo>
                <a:lnTo>
                  <a:pt x="753" y="764"/>
                </a:lnTo>
                <a:lnTo>
                  <a:pt x="747" y="762"/>
                </a:lnTo>
                <a:lnTo>
                  <a:pt x="740" y="760"/>
                </a:lnTo>
                <a:lnTo>
                  <a:pt x="733" y="754"/>
                </a:lnTo>
                <a:lnTo>
                  <a:pt x="720" y="744"/>
                </a:lnTo>
                <a:lnTo>
                  <a:pt x="707" y="730"/>
                </a:lnTo>
                <a:lnTo>
                  <a:pt x="693" y="714"/>
                </a:lnTo>
                <a:lnTo>
                  <a:pt x="684" y="698"/>
                </a:lnTo>
                <a:lnTo>
                  <a:pt x="680" y="690"/>
                </a:lnTo>
                <a:lnTo>
                  <a:pt x="677" y="684"/>
                </a:lnTo>
                <a:lnTo>
                  <a:pt x="676" y="676"/>
                </a:lnTo>
                <a:lnTo>
                  <a:pt x="675" y="669"/>
                </a:lnTo>
                <a:lnTo>
                  <a:pt x="676" y="656"/>
                </a:lnTo>
                <a:lnTo>
                  <a:pt x="679" y="644"/>
                </a:lnTo>
                <a:lnTo>
                  <a:pt x="681" y="633"/>
                </a:lnTo>
                <a:lnTo>
                  <a:pt x="684" y="624"/>
                </a:lnTo>
                <a:lnTo>
                  <a:pt x="688" y="613"/>
                </a:lnTo>
                <a:lnTo>
                  <a:pt x="691" y="602"/>
                </a:lnTo>
                <a:lnTo>
                  <a:pt x="692" y="590"/>
                </a:lnTo>
                <a:lnTo>
                  <a:pt x="693" y="578"/>
                </a:lnTo>
                <a:lnTo>
                  <a:pt x="693" y="570"/>
                </a:lnTo>
                <a:lnTo>
                  <a:pt x="691" y="564"/>
                </a:lnTo>
                <a:lnTo>
                  <a:pt x="689" y="558"/>
                </a:lnTo>
                <a:lnTo>
                  <a:pt x="685" y="553"/>
                </a:lnTo>
                <a:lnTo>
                  <a:pt x="679" y="542"/>
                </a:lnTo>
                <a:lnTo>
                  <a:pt x="669" y="534"/>
                </a:lnTo>
                <a:lnTo>
                  <a:pt x="660" y="526"/>
                </a:lnTo>
                <a:lnTo>
                  <a:pt x="652" y="518"/>
                </a:lnTo>
                <a:lnTo>
                  <a:pt x="649" y="514"/>
                </a:lnTo>
                <a:lnTo>
                  <a:pt x="647" y="510"/>
                </a:lnTo>
                <a:lnTo>
                  <a:pt x="645" y="505"/>
                </a:lnTo>
                <a:lnTo>
                  <a:pt x="645" y="500"/>
                </a:lnTo>
                <a:lnTo>
                  <a:pt x="645" y="494"/>
                </a:lnTo>
                <a:lnTo>
                  <a:pt x="648" y="489"/>
                </a:lnTo>
                <a:lnTo>
                  <a:pt x="651" y="482"/>
                </a:lnTo>
                <a:lnTo>
                  <a:pt x="655" y="477"/>
                </a:lnTo>
                <a:lnTo>
                  <a:pt x="664" y="466"/>
                </a:lnTo>
                <a:lnTo>
                  <a:pt x="676" y="456"/>
                </a:lnTo>
                <a:lnTo>
                  <a:pt x="689" y="446"/>
                </a:lnTo>
                <a:lnTo>
                  <a:pt x="704" y="440"/>
                </a:lnTo>
                <a:lnTo>
                  <a:pt x="717" y="436"/>
                </a:lnTo>
                <a:lnTo>
                  <a:pt x="729" y="433"/>
                </a:lnTo>
                <a:lnTo>
                  <a:pt x="740" y="434"/>
                </a:lnTo>
                <a:lnTo>
                  <a:pt x="751" y="437"/>
                </a:lnTo>
                <a:lnTo>
                  <a:pt x="760" y="440"/>
                </a:lnTo>
                <a:lnTo>
                  <a:pt x="768" y="442"/>
                </a:lnTo>
                <a:lnTo>
                  <a:pt x="777" y="446"/>
                </a:lnTo>
                <a:lnTo>
                  <a:pt x="787" y="449"/>
                </a:lnTo>
                <a:lnTo>
                  <a:pt x="797" y="450"/>
                </a:lnTo>
                <a:lnTo>
                  <a:pt x="808" y="452"/>
                </a:lnTo>
                <a:lnTo>
                  <a:pt x="816" y="452"/>
                </a:lnTo>
                <a:lnTo>
                  <a:pt x="823" y="450"/>
                </a:lnTo>
                <a:lnTo>
                  <a:pt x="829" y="448"/>
                </a:lnTo>
                <a:lnTo>
                  <a:pt x="833" y="445"/>
                </a:lnTo>
                <a:lnTo>
                  <a:pt x="837" y="441"/>
                </a:lnTo>
                <a:lnTo>
                  <a:pt x="840" y="436"/>
                </a:lnTo>
                <a:lnTo>
                  <a:pt x="843" y="432"/>
                </a:lnTo>
                <a:lnTo>
                  <a:pt x="844" y="425"/>
                </a:lnTo>
                <a:lnTo>
                  <a:pt x="845" y="398"/>
                </a:lnTo>
                <a:lnTo>
                  <a:pt x="844" y="368"/>
                </a:lnTo>
                <a:lnTo>
                  <a:pt x="844" y="354"/>
                </a:lnTo>
                <a:lnTo>
                  <a:pt x="844" y="336"/>
                </a:lnTo>
                <a:lnTo>
                  <a:pt x="844" y="314"/>
                </a:lnTo>
                <a:lnTo>
                  <a:pt x="844" y="296"/>
                </a:lnTo>
                <a:lnTo>
                  <a:pt x="845" y="284"/>
                </a:lnTo>
                <a:lnTo>
                  <a:pt x="847" y="273"/>
                </a:lnTo>
                <a:lnTo>
                  <a:pt x="851" y="265"/>
                </a:lnTo>
                <a:lnTo>
                  <a:pt x="855" y="257"/>
                </a:lnTo>
                <a:lnTo>
                  <a:pt x="867" y="243"/>
                </a:lnTo>
                <a:lnTo>
                  <a:pt x="880" y="231"/>
                </a:lnTo>
                <a:lnTo>
                  <a:pt x="887" y="224"/>
                </a:lnTo>
                <a:lnTo>
                  <a:pt x="893" y="217"/>
                </a:lnTo>
                <a:lnTo>
                  <a:pt x="900" y="211"/>
                </a:lnTo>
                <a:lnTo>
                  <a:pt x="905" y="203"/>
                </a:lnTo>
                <a:lnTo>
                  <a:pt x="909" y="193"/>
                </a:lnTo>
                <a:lnTo>
                  <a:pt x="913" y="183"/>
                </a:lnTo>
                <a:lnTo>
                  <a:pt x="916" y="171"/>
                </a:lnTo>
                <a:lnTo>
                  <a:pt x="916" y="157"/>
                </a:lnTo>
                <a:lnTo>
                  <a:pt x="916" y="149"/>
                </a:lnTo>
                <a:lnTo>
                  <a:pt x="915" y="141"/>
                </a:lnTo>
                <a:lnTo>
                  <a:pt x="913" y="135"/>
                </a:lnTo>
                <a:lnTo>
                  <a:pt x="911" y="128"/>
                </a:lnTo>
                <a:lnTo>
                  <a:pt x="905" y="116"/>
                </a:lnTo>
                <a:lnTo>
                  <a:pt x="899" y="104"/>
                </a:lnTo>
                <a:lnTo>
                  <a:pt x="892" y="92"/>
                </a:lnTo>
                <a:lnTo>
                  <a:pt x="885" y="80"/>
                </a:lnTo>
                <a:lnTo>
                  <a:pt x="884" y="73"/>
                </a:lnTo>
                <a:lnTo>
                  <a:pt x="881" y="68"/>
                </a:lnTo>
                <a:lnTo>
                  <a:pt x="880" y="61"/>
                </a:lnTo>
                <a:lnTo>
                  <a:pt x="880" y="55"/>
                </a:lnTo>
                <a:lnTo>
                  <a:pt x="877" y="52"/>
                </a:lnTo>
                <a:lnTo>
                  <a:pt x="869" y="48"/>
                </a:lnTo>
                <a:lnTo>
                  <a:pt x="860" y="44"/>
                </a:lnTo>
                <a:lnTo>
                  <a:pt x="849" y="43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26" name="Freeform 10"/>
          <p:cNvSpPr>
            <a:spLocks noChangeAspect="1"/>
          </p:cNvSpPr>
          <p:nvPr>
            <p:custDataLst>
              <p:tags r:id="rId8"/>
            </p:custDataLst>
          </p:nvPr>
        </p:nvSpPr>
        <p:spPr bwMode="auto">
          <a:xfrm>
            <a:off x="5497513" y="2936875"/>
            <a:ext cx="457200" cy="685800"/>
          </a:xfrm>
          <a:custGeom>
            <a:avLst/>
            <a:gdLst>
              <a:gd name="T0" fmla="*/ 276 w 276"/>
              <a:gd name="T1" fmla="*/ 237 h 411"/>
              <a:gd name="T2" fmla="*/ 273 w 276"/>
              <a:gd name="T3" fmla="*/ 216 h 411"/>
              <a:gd name="T4" fmla="*/ 268 w 276"/>
              <a:gd name="T5" fmla="*/ 181 h 411"/>
              <a:gd name="T6" fmla="*/ 254 w 276"/>
              <a:gd name="T7" fmla="*/ 145 h 411"/>
              <a:gd name="T8" fmla="*/ 230 w 276"/>
              <a:gd name="T9" fmla="*/ 111 h 411"/>
              <a:gd name="T10" fmla="*/ 202 w 276"/>
              <a:gd name="T11" fmla="*/ 83 h 411"/>
              <a:gd name="T12" fmla="*/ 170 w 276"/>
              <a:gd name="T13" fmla="*/ 64 h 411"/>
              <a:gd name="T14" fmla="*/ 141 w 276"/>
              <a:gd name="T15" fmla="*/ 60 h 411"/>
              <a:gd name="T16" fmla="*/ 118 w 276"/>
              <a:gd name="T17" fmla="*/ 55 h 411"/>
              <a:gd name="T18" fmla="*/ 72 w 276"/>
              <a:gd name="T19" fmla="*/ 20 h 411"/>
              <a:gd name="T20" fmla="*/ 31 w 276"/>
              <a:gd name="T21" fmla="*/ 43 h 411"/>
              <a:gd name="T22" fmla="*/ 55 w 276"/>
              <a:gd name="T23" fmla="*/ 80 h 411"/>
              <a:gd name="T24" fmla="*/ 94 w 276"/>
              <a:gd name="T25" fmla="*/ 114 h 411"/>
              <a:gd name="T26" fmla="*/ 118 w 276"/>
              <a:gd name="T27" fmla="*/ 120 h 411"/>
              <a:gd name="T28" fmla="*/ 162 w 276"/>
              <a:gd name="T29" fmla="*/ 110 h 411"/>
              <a:gd name="T30" fmla="*/ 178 w 276"/>
              <a:gd name="T31" fmla="*/ 119 h 411"/>
              <a:gd name="T32" fmla="*/ 186 w 276"/>
              <a:gd name="T33" fmla="*/ 151 h 411"/>
              <a:gd name="T34" fmla="*/ 180 w 276"/>
              <a:gd name="T35" fmla="*/ 167 h 411"/>
              <a:gd name="T36" fmla="*/ 148 w 276"/>
              <a:gd name="T37" fmla="*/ 193 h 411"/>
              <a:gd name="T38" fmla="*/ 101 w 276"/>
              <a:gd name="T39" fmla="*/ 216 h 411"/>
              <a:gd name="T40" fmla="*/ 92 w 276"/>
              <a:gd name="T41" fmla="*/ 279 h 411"/>
              <a:gd name="T42" fmla="*/ 88 w 276"/>
              <a:gd name="T43" fmla="*/ 297 h 411"/>
              <a:gd name="T44" fmla="*/ 77 w 276"/>
              <a:gd name="T45" fmla="*/ 309 h 411"/>
              <a:gd name="T46" fmla="*/ 61 w 276"/>
              <a:gd name="T47" fmla="*/ 301 h 411"/>
              <a:gd name="T48" fmla="*/ 51 w 276"/>
              <a:gd name="T49" fmla="*/ 285 h 411"/>
              <a:gd name="T50" fmla="*/ 37 w 276"/>
              <a:gd name="T51" fmla="*/ 284 h 411"/>
              <a:gd name="T52" fmla="*/ 16 w 276"/>
              <a:gd name="T53" fmla="*/ 292 h 411"/>
              <a:gd name="T54" fmla="*/ 1 w 276"/>
              <a:gd name="T55" fmla="*/ 307 h 411"/>
              <a:gd name="T56" fmla="*/ 4 w 276"/>
              <a:gd name="T57" fmla="*/ 352 h 411"/>
              <a:gd name="T58" fmla="*/ 13 w 276"/>
              <a:gd name="T59" fmla="*/ 376 h 411"/>
              <a:gd name="T60" fmla="*/ 27 w 276"/>
              <a:gd name="T61" fmla="*/ 393 h 411"/>
              <a:gd name="T62" fmla="*/ 44 w 276"/>
              <a:gd name="T63" fmla="*/ 405 h 411"/>
              <a:gd name="T64" fmla="*/ 66 w 276"/>
              <a:gd name="T65" fmla="*/ 411 h 411"/>
              <a:gd name="T66" fmla="*/ 96 w 276"/>
              <a:gd name="T67" fmla="*/ 400 h 411"/>
              <a:gd name="T68" fmla="*/ 125 w 276"/>
              <a:gd name="T69" fmla="*/ 373 h 411"/>
              <a:gd name="T70" fmla="*/ 158 w 276"/>
              <a:gd name="T71" fmla="*/ 323 h 411"/>
              <a:gd name="T72" fmla="*/ 193 w 276"/>
              <a:gd name="T73" fmla="*/ 248 h 411"/>
              <a:gd name="T74" fmla="*/ 218 w 276"/>
              <a:gd name="T75" fmla="*/ 248 h 411"/>
              <a:gd name="T76" fmla="*/ 228 w 276"/>
              <a:gd name="T77" fmla="*/ 292 h 411"/>
              <a:gd name="T78" fmla="*/ 234 w 276"/>
              <a:gd name="T79" fmla="*/ 315 h 411"/>
              <a:gd name="T80" fmla="*/ 241 w 276"/>
              <a:gd name="T81" fmla="*/ 320 h 411"/>
              <a:gd name="T82" fmla="*/ 253 w 276"/>
              <a:gd name="T83" fmla="*/ 312 h 411"/>
              <a:gd name="T84" fmla="*/ 258 w 276"/>
              <a:gd name="T85" fmla="*/ 280 h 411"/>
              <a:gd name="T86" fmla="*/ 261 w 276"/>
              <a:gd name="T87" fmla="*/ 248 h 411"/>
              <a:gd name="T88" fmla="*/ 270 w 276"/>
              <a:gd name="T89" fmla="*/ 241 h 41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276"/>
              <a:gd name="T136" fmla="*/ 0 h 411"/>
              <a:gd name="T137" fmla="*/ 276 w 276"/>
              <a:gd name="T138" fmla="*/ 411 h 411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276" h="411">
                <a:moveTo>
                  <a:pt x="270" y="241"/>
                </a:moveTo>
                <a:lnTo>
                  <a:pt x="274" y="240"/>
                </a:lnTo>
                <a:lnTo>
                  <a:pt x="276" y="237"/>
                </a:lnTo>
                <a:lnTo>
                  <a:pt x="276" y="233"/>
                </a:lnTo>
                <a:lnTo>
                  <a:pt x="276" y="228"/>
                </a:lnTo>
                <a:lnTo>
                  <a:pt x="273" y="216"/>
                </a:lnTo>
                <a:lnTo>
                  <a:pt x="270" y="205"/>
                </a:lnTo>
                <a:lnTo>
                  <a:pt x="270" y="193"/>
                </a:lnTo>
                <a:lnTo>
                  <a:pt x="268" y="181"/>
                </a:lnTo>
                <a:lnTo>
                  <a:pt x="264" y="169"/>
                </a:lnTo>
                <a:lnTo>
                  <a:pt x="260" y="157"/>
                </a:lnTo>
                <a:lnTo>
                  <a:pt x="254" y="145"/>
                </a:lnTo>
                <a:lnTo>
                  <a:pt x="246" y="133"/>
                </a:lnTo>
                <a:lnTo>
                  <a:pt x="240" y="122"/>
                </a:lnTo>
                <a:lnTo>
                  <a:pt x="230" y="111"/>
                </a:lnTo>
                <a:lnTo>
                  <a:pt x="222" y="100"/>
                </a:lnTo>
                <a:lnTo>
                  <a:pt x="212" y="91"/>
                </a:lnTo>
                <a:lnTo>
                  <a:pt x="202" y="83"/>
                </a:lnTo>
                <a:lnTo>
                  <a:pt x="192" y="75"/>
                </a:lnTo>
                <a:lnTo>
                  <a:pt x="181" y="70"/>
                </a:lnTo>
                <a:lnTo>
                  <a:pt x="170" y="64"/>
                </a:lnTo>
                <a:lnTo>
                  <a:pt x="161" y="62"/>
                </a:lnTo>
                <a:lnTo>
                  <a:pt x="150" y="60"/>
                </a:lnTo>
                <a:lnTo>
                  <a:pt x="141" y="60"/>
                </a:lnTo>
                <a:lnTo>
                  <a:pt x="133" y="59"/>
                </a:lnTo>
                <a:lnTo>
                  <a:pt x="125" y="58"/>
                </a:lnTo>
                <a:lnTo>
                  <a:pt x="118" y="55"/>
                </a:lnTo>
                <a:lnTo>
                  <a:pt x="105" y="48"/>
                </a:lnTo>
                <a:lnTo>
                  <a:pt x="93" y="40"/>
                </a:lnTo>
                <a:lnTo>
                  <a:pt x="72" y="20"/>
                </a:lnTo>
                <a:lnTo>
                  <a:pt x="55" y="0"/>
                </a:lnTo>
                <a:lnTo>
                  <a:pt x="31" y="0"/>
                </a:lnTo>
                <a:lnTo>
                  <a:pt x="31" y="43"/>
                </a:lnTo>
                <a:lnTo>
                  <a:pt x="36" y="55"/>
                </a:lnTo>
                <a:lnTo>
                  <a:pt x="44" y="68"/>
                </a:lnTo>
                <a:lnTo>
                  <a:pt x="55" y="80"/>
                </a:lnTo>
                <a:lnTo>
                  <a:pt x="66" y="94"/>
                </a:lnTo>
                <a:lnTo>
                  <a:pt x="80" y="104"/>
                </a:lnTo>
                <a:lnTo>
                  <a:pt x="94" y="114"/>
                </a:lnTo>
                <a:lnTo>
                  <a:pt x="102" y="116"/>
                </a:lnTo>
                <a:lnTo>
                  <a:pt x="110" y="119"/>
                </a:lnTo>
                <a:lnTo>
                  <a:pt x="118" y="120"/>
                </a:lnTo>
                <a:lnTo>
                  <a:pt x="126" y="122"/>
                </a:lnTo>
                <a:lnTo>
                  <a:pt x="142" y="115"/>
                </a:lnTo>
                <a:lnTo>
                  <a:pt x="162" y="110"/>
                </a:lnTo>
                <a:lnTo>
                  <a:pt x="169" y="111"/>
                </a:lnTo>
                <a:lnTo>
                  <a:pt x="173" y="114"/>
                </a:lnTo>
                <a:lnTo>
                  <a:pt x="178" y="119"/>
                </a:lnTo>
                <a:lnTo>
                  <a:pt x="181" y="126"/>
                </a:lnTo>
                <a:lnTo>
                  <a:pt x="185" y="140"/>
                </a:lnTo>
                <a:lnTo>
                  <a:pt x="186" y="151"/>
                </a:lnTo>
                <a:lnTo>
                  <a:pt x="185" y="156"/>
                </a:lnTo>
                <a:lnTo>
                  <a:pt x="184" y="161"/>
                </a:lnTo>
                <a:lnTo>
                  <a:pt x="180" y="167"/>
                </a:lnTo>
                <a:lnTo>
                  <a:pt x="174" y="172"/>
                </a:lnTo>
                <a:lnTo>
                  <a:pt x="162" y="183"/>
                </a:lnTo>
                <a:lnTo>
                  <a:pt x="148" y="193"/>
                </a:lnTo>
                <a:lnTo>
                  <a:pt x="132" y="203"/>
                </a:lnTo>
                <a:lnTo>
                  <a:pt x="116" y="211"/>
                </a:lnTo>
                <a:lnTo>
                  <a:pt x="101" y="216"/>
                </a:lnTo>
                <a:lnTo>
                  <a:pt x="90" y="217"/>
                </a:lnTo>
                <a:lnTo>
                  <a:pt x="92" y="249"/>
                </a:lnTo>
                <a:lnTo>
                  <a:pt x="92" y="279"/>
                </a:lnTo>
                <a:lnTo>
                  <a:pt x="90" y="285"/>
                </a:lnTo>
                <a:lnTo>
                  <a:pt x="89" y="292"/>
                </a:lnTo>
                <a:lnTo>
                  <a:pt x="88" y="297"/>
                </a:lnTo>
                <a:lnTo>
                  <a:pt x="85" y="301"/>
                </a:lnTo>
                <a:lnTo>
                  <a:pt x="81" y="307"/>
                </a:lnTo>
                <a:lnTo>
                  <a:pt x="77" y="309"/>
                </a:lnTo>
                <a:lnTo>
                  <a:pt x="72" y="312"/>
                </a:lnTo>
                <a:lnTo>
                  <a:pt x="66" y="313"/>
                </a:lnTo>
                <a:lnTo>
                  <a:pt x="61" y="301"/>
                </a:lnTo>
                <a:lnTo>
                  <a:pt x="56" y="292"/>
                </a:lnTo>
                <a:lnTo>
                  <a:pt x="53" y="288"/>
                </a:lnTo>
                <a:lnTo>
                  <a:pt x="51" y="285"/>
                </a:lnTo>
                <a:lnTo>
                  <a:pt x="47" y="284"/>
                </a:lnTo>
                <a:lnTo>
                  <a:pt x="43" y="284"/>
                </a:lnTo>
                <a:lnTo>
                  <a:pt x="37" y="284"/>
                </a:lnTo>
                <a:lnTo>
                  <a:pt x="31" y="285"/>
                </a:lnTo>
                <a:lnTo>
                  <a:pt x="24" y="288"/>
                </a:lnTo>
                <a:lnTo>
                  <a:pt x="16" y="292"/>
                </a:lnTo>
                <a:lnTo>
                  <a:pt x="11" y="296"/>
                </a:lnTo>
                <a:lnTo>
                  <a:pt x="5" y="301"/>
                </a:lnTo>
                <a:lnTo>
                  <a:pt x="1" y="307"/>
                </a:lnTo>
                <a:lnTo>
                  <a:pt x="0" y="313"/>
                </a:lnTo>
                <a:lnTo>
                  <a:pt x="1" y="333"/>
                </a:lnTo>
                <a:lnTo>
                  <a:pt x="4" y="352"/>
                </a:lnTo>
                <a:lnTo>
                  <a:pt x="7" y="360"/>
                </a:lnTo>
                <a:lnTo>
                  <a:pt x="9" y="368"/>
                </a:lnTo>
                <a:lnTo>
                  <a:pt x="13" y="376"/>
                </a:lnTo>
                <a:lnTo>
                  <a:pt x="17" y="383"/>
                </a:lnTo>
                <a:lnTo>
                  <a:pt x="21" y="388"/>
                </a:lnTo>
                <a:lnTo>
                  <a:pt x="27" y="393"/>
                </a:lnTo>
                <a:lnTo>
                  <a:pt x="32" y="399"/>
                </a:lnTo>
                <a:lnTo>
                  <a:pt x="39" y="403"/>
                </a:lnTo>
                <a:lnTo>
                  <a:pt x="44" y="405"/>
                </a:lnTo>
                <a:lnTo>
                  <a:pt x="51" y="408"/>
                </a:lnTo>
                <a:lnTo>
                  <a:pt x="58" y="409"/>
                </a:lnTo>
                <a:lnTo>
                  <a:pt x="66" y="411"/>
                </a:lnTo>
                <a:lnTo>
                  <a:pt x="76" y="409"/>
                </a:lnTo>
                <a:lnTo>
                  <a:pt x="86" y="405"/>
                </a:lnTo>
                <a:lnTo>
                  <a:pt x="96" y="400"/>
                </a:lnTo>
                <a:lnTo>
                  <a:pt x="106" y="392"/>
                </a:lnTo>
                <a:lnTo>
                  <a:pt x="116" y="383"/>
                </a:lnTo>
                <a:lnTo>
                  <a:pt x="125" y="373"/>
                </a:lnTo>
                <a:lnTo>
                  <a:pt x="134" y="361"/>
                </a:lnTo>
                <a:lnTo>
                  <a:pt x="142" y="349"/>
                </a:lnTo>
                <a:lnTo>
                  <a:pt x="158" y="323"/>
                </a:lnTo>
                <a:lnTo>
                  <a:pt x="173" y="296"/>
                </a:lnTo>
                <a:lnTo>
                  <a:pt x="184" y="269"/>
                </a:lnTo>
                <a:lnTo>
                  <a:pt x="193" y="248"/>
                </a:lnTo>
                <a:lnTo>
                  <a:pt x="204" y="249"/>
                </a:lnTo>
                <a:lnTo>
                  <a:pt x="212" y="249"/>
                </a:lnTo>
                <a:lnTo>
                  <a:pt x="218" y="248"/>
                </a:lnTo>
                <a:lnTo>
                  <a:pt x="222" y="248"/>
                </a:lnTo>
                <a:lnTo>
                  <a:pt x="224" y="269"/>
                </a:lnTo>
                <a:lnTo>
                  <a:pt x="228" y="292"/>
                </a:lnTo>
                <a:lnTo>
                  <a:pt x="229" y="303"/>
                </a:lnTo>
                <a:lnTo>
                  <a:pt x="233" y="312"/>
                </a:lnTo>
                <a:lnTo>
                  <a:pt x="234" y="315"/>
                </a:lnTo>
                <a:lnTo>
                  <a:pt x="237" y="317"/>
                </a:lnTo>
                <a:lnTo>
                  <a:pt x="238" y="319"/>
                </a:lnTo>
                <a:lnTo>
                  <a:pt x="241" y="320"/>
                </a:lnTo>
                <a:lnTo>
                  <a:pt x="245" y="319"/>
                </a:lnTo>
                <a:lnTo>
                  <a:pt x="249" y="316"/>
                </a:lnTo>
                <a:lnTo>
                  <a:pt x="253" y="312"/>
                </a:lnTo>
                <a:lnTo>
                  <a:pt x="254" y="308"/>
                </a:lnTo>
                <a:lnTo>
                  <a:pt x="257" y="295"/>
                </a:lnTo>
                <a:lnTo>
                  <a:pt x="258" y="280"/>
                </a:lnTo>
                <a:lnTo>
                  <a:pt x="258" y="267"/>
                </a:lnTo>
                <a:lnTo>
                  <a:pt x="260" y="253"/>
                </a:lnTo>
                <a:lnTo>
                  <a:pt x="261" y="248"/>
                </a:lnTo>
                <a:lnTo>
                  <a:pt x="264" y="245"/>
                </a:lnTo>
                <a:lnTo>
                  <a:pt x="266" y="243"/>
                </a:lnTo>
                <a:lnTo>
                  <a:pt x="270" y="241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27" name="Freeform 11"/>
          <p:cNvSpPr>
            <a:spLocks noChangeAspect="1"/>
          </p:cNvSpPr>
          <p:nvPr>
            <p:custDataLst>
              <p:tags r:id="rId9"/>
            </p:custDataLst>
          </p:nvPr>
        </p:nvSpPr>
        <p:spPr bwMode="auto">
          <a:xfrm>
            <a:off x="6478588" y="2914650"/>
            <a:ext cx="1454150" cy="1624013"/>
          </a:xfrm>
          <a:custGeom>
            <a:avLst/>
            <a:gdLst>
              <a:gd name="T0" fmla="*/ 488 w 873"/>
              <a:gd name="T1" fmla="*/ 110 h 976"/>
              <a:gd name="T2" fmla="*/ 513 w 873"/>
              <a:gd name="T3" fmla="*/ 127 h 976"/>
              <a:gd name="T4" fmla="*/ 565 w 873"/>
              <a:gd name="T5" fmla="*/ 110 h 976"/>
              <a:gd name="T6" fmla="*/ 552 w 873"/>
              <a:gd name="T7" fmla="*/ 189 h 976"/>
              <a:gd name="T8" fmla="*/ 403 w 873"/>
              <a:gd name="T9" fmla="*/ 260 h 976"/>
              <a:gd name="T10" fmla="*/ 384 w 873"/>
              <a:gd name="T11" fmla="*/ 291 h 976"/>
              <a:gd name="T12" fmla="*/ 373 w 873"/>
              <a:gd name="T13" fmla="*/ 329 h 976"/>
              <a:gd name="T14" fmla="*/ 336 w 873"/>
              <a:gd name="T15" fmla="*/ 335 h 976"/>
              <a:gd name="T16" fmla="*/ 295 w 873"/>
              <a:gd name="T17" fmla="*/ 320 h 976"/>
              <a:gd name="T18" fmla="*/ 267 w 873"/>
              <a:gd name="T19" fmla="*/ 307 h 976"/>
              <a:gd name="T20" fmla="*/ 244 w 873"/>
              <a:gd name="T21" fmla="*/ 231 h 976"/>
              <a:gd name="T22" fmla="*/ 187 w 873"/>
              <a:gd name="T23" fmla="*/ 164 h 976"/>
              <a:gd name="T24" fmla="*/ 163 w 873"/>
              <a:gd name="T25" fmla="*/ 98 h 976"/>
              <a:gd name="T26" fmla="*/ 114 w 873"/>
              <a:gd name="T27" fmla="*/ 143 h 976"/>
              <a:gd name="T28" fmla="*/ 79 w 873"/>
              <a:gd name="T29" fmla="*/ 138 h 976"/>
              <a:gd name="T30" fmla="*/ 35 w 873"/>
              <a:gd name="T31" fmla="*/ 122 h 976"/>
              <a:gd name="T32" fmla="*/ 2 w 873"/>
              <a:gd name="T33" fmla="*/ 148 h 976"/>
              <a:gd name="T34" fmla="*/ 22 w 873"/>
              <a:gd name="T35" fmla="*/ 200 h 976"/>
              <a:gd name="T36" fmla="*/ 67 w 873"/>
              <a:gd name="T37" fmla="*/ 207 h 976"/>
              <a:gd name="T38" fmla="*/ 102 w 873"/>
              <a:gd name="T39" fmla="*/ 221 h 976"/>
              <a:gd name="T40" fmla="*/ 148 w 873"/>
              <a:gd name="T41" fmla="*/ 245 h 976"/>
              <a:gd name="T42" fmla="*/ 196 w 873"/>
              <a:gd name="T43" fmla="*/ 283 h 976"/>
              <a:gd name="T44" fmla="*/ 240 w 873"/>
              <a:gd name="T45" fmla="*/ 344 h 976"/>
              <a:gd name="T46" fmla="*/ 288 w 873"/>
              <a:gd name="T47" fmla="*/ 392 h 976"/>
              <a:gd name="T48" fmla="*/ 289 w 873"/>
              <a:gd name="T49" fmla="*/ 452 h 976"/>
              <a:gd name="T50" fmla="*/ 277 w 873"/>
              <a:gd name="T51" fmla="*/ 499 h 976"/>
              <a:gd name="T52" fmla="*/ 307 w 873"/>
              <a:gd name="T53" fmla="*/ 581 h 976"/>
              <a:gd name="T54" fmla="*/ 392 w 873"/>
              <a:gd name="T55" fmla="*/ 703 h 976"/>
              <a:gd name="T56" fmla="*/ 403 w 873"/>
              <a:gd name="T57" fmla="*/ 765 h 976"/>
              <a:gd name="T58" fmla="*/ 409 w 873"/>
              <a:gd name="T59" fmla="*/ 817 h 976"/>
              <a:gd name="T60" fmla="*/ 491 w 873"/>
              <a:gd name="T61" fmla="*/ 878 h 976"/>
              <a:gd name="T62" fmla="*/ 521 w 873"/>
              <a:gd name="T63" fmla="*/ 941 h 976"/>
              <a:gd name="T64" fmla="*/ 560 w 873"/>
              <a:gd name="T65" fmla="*/ 970 h 976"/>
              <a:gd name="T66" fmla="*/ 645 w 873"/>
              <a:gd name="T67" fmla="*/ 922 h 976"/>
              <a:gd name="T68" fmla="*/ 699 w 873"/>
              <a:gd name="T69" fmla="*/ 865 h 976"/>
              <a:gd name="T70" fmla="*/ 693 w 873"/>
              <a:gd name="T71" fmla="*/ 832 h 976"/>
              <a:gd name="T72" fmla="*/ 656 w 873"/>
              <a:gd name="T73" fmla="*/ 796 h 976"/>
              <a:gd name="T74" fmla="*/ 699 w 873"/>
              <a:gd name="T75" fmla="*/ 748 h 976"/>
              <a:gd name="T76" fmla="*/ 740 w 873"/>
              <a:gd name="T77" fmla="*/ 699 h 976"/>
              <a:gd name="T78" fmla="*/ 720 w 873"/>
              <a:gd name="T79" fmla="*/ 651 h 976"/>
              <a:gd name="T80" fmla="*/ 721 w 873"/>
              <a:gd name="T81" fmla="*/ 608 h 976"/>
              <a:gd name="T82" fmla="*/ 777 w 873"/>
              <a:gd name="T83" fmla="*/ 615 h 976"/>
              <a:gd name="T84" fmla="*/ 844 w 873"/>
              <a:gd name="T85" fmla="*/ 581 h 976"/>
              <a:gd name="T86" fmla="*/ 852 w 873"/>
              <a:gd name="T87" fmla="*/ 537 h 976"/>
              <a:gd name="T88" fmla="*/ 837 w 873"/>
              <a:gd name="T89" fmla="*/ 459 h 976"/>
              <a:gd name="T90" fmla="*/ 873 w 873"/>
              <a:gd name="T91" fmla="*/ 404 h 976"/>
              <a:gd name="T92" fmla="*/ 835 w 873"/>
              <a:gd name="T93" fmla="*/ 356 h 976"/>
              <a:gd name="T94" fmla="*/ 816 w 873"/>
              <a:gd name="T95" fmla="*/ 324 h 976"/>
              <a:gd name="T96" fmla="*/ 809 w 873"/>
              <a:gd name="T97" fmla="*/ 224 h 976"/>
              <a:gd name="T98" fmla="*/ 771 w 873"/>
              <a:gd name="T99" fmla="*/ 90 h 976"/>
              <a:gd name="T100" fmla="*/ 717 w 873"/>
              <a:gd name="T101" fmla="*/ 78 h 976"/>
              <a:gd name="T102" fmla="*/ 683 w 873"/>
              <a:gd name="T103" fmla="*/ 20 h 976"/>
              <a:gd name="T104" fmla="*/ 653 w 873"/>
              <a:gd name="T105" fmla="*/ 52 h 976"/>
              <a:gd name="T106" fmla="*/ 621 w 873"/>
              <a:gd name="T107" fmla="*/ 72 h 976"/>
              <a:gd name="T108" fmla="*/ 563 w 873"/>
              <a:gd name="T109" fmla="*/ 50 h 976"/>
              <a:gd name="T110" fmla="*/ 504 w 873"/>
              <a:gd name="T111" fmla="*/ 62 h 97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3"/>
              <a:gd name="T169" fmla="*/ 0 h 976"/>
              <a:gd name="T170" fmla="*/ 873 w 873"/>
              <a:gd name="T171" fmla="*/ 976 h 97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3" h="976">
                <a:moveTo>
                  <a:pt x="481" y="91"/>
                </a:moveTo>
                <a:lnTo>
                  <a:pt x="483" y="100"/>
                </a:lnTo>
                <a:lnTo>
                  <a:pt x="484" y="104"/>
                </a:lnTo>
                <a:lnTo>
                  <a:pt x="487" y="104"/>
                </a:lnTo>
                <a:lnTo>
                  <a:pt x="488" y="103"/>
                </a:lnTo>
                <a:lnTo>
                  <a:pt x="488" y="110"/>
                </a:lnTo>
                <a:lnTo>
                  <a:pt x="489" y="118"/>
                </a:lnTo>
                <a:lnTo>
                  <a:pt x="492" y="122"/>
                </a:lnTo>
                <a:lnTo>
                  <a:pt x="495" y="124"/>
                </a:lnTo>
                <a:lnTo>
                  <a:pt x="500" y="127"/>
                </a:lnTo>
                <a:lnTo>
                  <a:pt x="505" y="127"/>
                </a:lnTo>
                <a:lnTo>
                  <a:pt x="513" y="127"/>
                </a:lnTo>
                <a:lnTo>
                  <a:pt x="519" y="126"/>
                </a:lnTo>
                <a:lnTo>
                  <a:pt x="523" y="124"/>
                </a:lnTo>
                <a:lnTo>
                  <a:pt x="525" y="123"/>
                </a:lnTo>
                <a:lnTo>
                  <a:pt x="529" y="118"/>
                </a:lnTo>
                <a:lnTo>
                  <a:pt x="536" y="110"/>
                </a:lnTo>
                <a:lnTo>
                  <a:pt x="565" y="110"/>
                </a:lnTo>
                <a:lnTo>
                  <a:pt x="565" y="123"/>
                </a:lnTo>
                <a:lnTo>
                  <a:pt x="565" y="134"/>
                </a:lnTo>
                <a:lnTo>
                  <a:pt x="565" y="149"/>
                </a:lnTo>
                <a:lnTo>
                  <a:pt x="563" y="165"/>
                </a:lnTo>
                <a:lnTo>
                  <a:pt x="557" y="177"/>
                </a:lnTo>
                <a:lnTo>
                  <a:pt x="552" y="189"/>
                </a:lnTo>
                <a:lnTo>
                  <a:pt x="544" y="199"/>
                </a:lnTo>
                <a:lnTo>
                  <a:pt x="535" y="208"/>
                </a:lnTo>
                <a:lnTo>
                  <a:pt x="525" y="215"/>
                </a:lnTo>
                <a:lnTo>
                  <a:pt x="513" y="221"/>
                </a:lnTo>
                <a:lnTo>
                  <a:pt x="461" y="240"/>
                </a:lnTo>
                <a:lnTo>
                  <a:pt x="403" y="260"/>
                </a:lnTo>
                <a:lnTo>
                  <a:pt x="396" y="263"/>
                </a:lnTo>
                <a:lnTo>
                  <a:pt x="391" y="267"/>
                </a:lnTo>
                <a:lnTo>
                  <a:pt x="388" y="272"/>
                </a:lnTo>
                <a:lnTo>
                  <a:pt x="387" y="279"/>
                </a:lnTo>
                <a:lnTo>
                  <a:pt x="385" y="284"/>
                </a:lnTo>
                <a:lnTo>
                  <a:pt x="384" y="291"/>
                </a:lnTo>
                <a:lnTo>
                  <a:pt x="383" y="296"/>
                </a:lnTo>
                <a:lnTo>
                  <a:pt x="379" y="301"/>
                </a:lnTo>
                <a:lnTo>
                  <a:pt x="379" y="311"/>
                </a:lnTo>
                <a:lnTo>
                  <a:pt x="377" y="317"/>
                </a:lnTo>
                <a:lnTo>
                  <a:pt x="376" y="324"/>
                </a:lnTo>
                <a:lnTo>
                  <a:pt x="373" y="329"/>
                </a:lnTo>
                <a:lnTo>
                  <a:pt x="369" y="332"/>
                </a:lnTo>
                <a:lnTo>
                  <a:pt x="364" y="336"/>
                </a:lnTo>
                <a:lnTo>
                  <a:pt x="357" y="337"/>
                </a:lnTo>
                <a:lnTo>
                  <a:pt x="349" y="337"/>
                </a:lnTo>
                <a:lnTo>
                  <a:pt x="343" y="337"/>
                </a:lnTo>
                <a:lnTo>
                  <a:pt x="336" y="335"/>
                </a:lnTo>
                <a:lnTo>
                  <a:pt x="331" y="332"/>
                </a:lnTo>
                <a:lnTo>
                  <a:pt x="324" y="329"/>
                </a:lnTo>
                <a:lnTo>
                  <a:pt x="317" y="325"/>
                </a:lnTo>
                <a:lnTo>
                  <a:pt x="311" y="323"/>
                </a:lnTo>
                <a:lnTo>
                  <a:pt x="303" y="320"/>
                </a:lnTo>
                <a:lnTo>
                  <a:pt x="295" y="320"/>
                </a:lnTo>
                <a:lnTo>
                  <a:pt x="288" y="319"/>
                </a:lnTo>
                <a:lnTo>
                  <a:pt x="281" y="319"/>
                </a:lnTo>
                <a:lnTo>
                  <a:pt x="276" y="316"/>
                </a:lnTo>
                <a:lnTo>
                  <a:pt x="272" y="313"/>
                </a:lnTo>
                <a:lnTo>
                  <a:pt x="269" y="311"/>
                </a:lnTo>
                <a:lnTo>
                  <a:pt x="267" y="307"/>
                </a:lnTo>
                <a:lnTo>
                  <a:pt x="264" y="301"/>
                </a:lnTo>
                <a:lnTo>
                  <a:pt x="263" y="297"/>
                </a:lnTo>
                <a:lnTo>
                  <a:pt x="259" y="273"/>
                </a:lnTo>
                <a:lnTo>
                  <a:pt x="253" y="248"/>
                </a:lnTo>
                <a:lnTo>
                  <a:pt x="249" y="239"/>
                </a:lnTo>
                <a:lnTo>
                  <a:pt x="244" y="231"/>
                </a:lnTo>
                <a:lnTo>
                  <a:pt x="237" y="221"/>
                </a:lnTo>
                <a:lnTo>
                  <a:pt x="231" y="213"/>
                </a:lnTo>
                <a:lnTo>
                  <a:pt x="216" y="197"/>
                </a:lnTo>
                <a:lnTo>
                  <a:pt x="202" y="181"/>
                </a:lnTo>
                <a:lnTo>
                  <a:pt x="194" y="172"/>
                </a:lnTo>
                <a:lnTo>
                  <a:pt x="187" y="164"/>
                </a:lnTo>
                <a:lnTo>
                  <a:pt x="180" y="155"/>
                </a:lnTo>
                <a:lnTo>
                  <a:pt x="174" y="144"/>
                </a:lnTo>
                <a:lnTo>
                  <a:pt x="170" y="134"/>
                </a:lnTo>
                <a:lnTo>
                  <a:pt x="166" y="123"/>
                </a:lnTo>
                <a:lnTo>
                  <a:pt x="163" y="110"/>
                </a:lnTo>
                <a:lnTo>
                  <a:pt x="163" y="98"/>
                </a:lnTo>
                <a:lnTo>
                  <a:pt x="139" y="98"/>
                </a:lnTo>
                <a:lnTo>
                  <a:pt x="131" y="112"/>
                </a:lnTo>
                <a:lnTo>
                  <a:pt x="124" y="128"/>
                </a:lnTo>
                <a:lnTo>
                  <a:pt x="122" y="135"/>
                </a:lnTo>
                <a:lnTo>
                  <a:pt x="116" y="140"/>
                </a:lnTo>
                <a:lnTo>
                  <a:pt x="114" y="143"/>
                </a:lnTo>
                <a:lnTo>
                  <a:pt x="111" y="144"/>
                </a:lnTo>
                <a:lnTo>
                  <a:pt x="107" y="144"/>
                </a:lnTo>
                <a:lnTo>
                  <a:pt x="103" y="145"/>
                </a:lnTo>
                <a:lnTo>
                  <a:pt x="94" y="144"/>
                </a:lnTo>
                <a:lnTo>
                  <a:pt x="86" y="141"/>
                </a:lnTo>
                <a:lnTo>
                  <a:pt x="79" y="138"/>
                </a:lnTo>
                <a:lnTo>
                  <a:pt x="72" y="134"/>
                </a:lnTo>
                <a:lnTo>
                  <a:pt x="66" y="128"/>
                </a:lnTo>
                <a:lnTo>
                  <a:pt x="59" y="124"/>
                </a:lnTo>
                <a:lnTo>
                  <a:pt x="51" y="122"/>
                </a:lnTo>
                <a:lnTo>
                  <a:pt x="42" y="122"/>
                </a:lnTo>
                <a:lnTo>
                  <a:pt x="35" y="122"/>
                </a:lnTo>
                <a:lnTo>
                  <a:pt x="28" y="123"/>
                </a:lnTo>
                <a:lnTo>
                  <a:pt x="20" y="126"/>
                </a:lnTo>
                <a:lnTo>
                  <a:pt x="14" y="130"/>
                </a:lnTo>
                <a:lnTo>
                  <a:pt x="8" y="135"/>
                </a:lnTo>
                <a:lnTo>
                  <a:pt x="4" y="141"/>
                </a:lnTo>
                <a:lnTo>
                  <a:pt x="2" y="148"/>
                </a:lnTo>
                <a:lnTo>
                  <a:pt x="0" y="157"/>
                </a:lnTo>
                <a:lnTo>
                  <a:pt x="2" y="167"/>
                </a:lnTo>
                <a:lnTo>
                  <a:pt x="4" y="176"/>
                </a:lnTo>
                <a:lnTo>
                  <a:pt x="8" y="185"/>
                </a:lnTo>
                <a:lnTo>
                  <a:pt x="15" y="193"/>
                </a:lnTo>
                <a:lnTo>
                  <a:pt x="22" y="200"/>
                </a:lnTo>
                <a:lnTo>
                  <a:pt x="31" y="207"/>
                </a:lnTo>
                <a:lnTo>
                  <a:pt x="39" y="209"/>
                </a:lnTo>
                <a:lnTo>
                  <a:pt x="48" y="211"/>
                </a:lnTo>
                <a:lnTo>
                  <a:pt x="56" y="211"/>
                </a:lnTo>
                <a:lnTo>
                  <a:pt x="63" y="209"/>
                </a:lnTo>
                <a:lnTo>
                  <a:pt x="67" y="207"/>
                </a:lnTo>
                <a:lnTo>
                  <a:pt x="72" y="204"/>
                </a:lnTo>
                <a:lnTo>
                  <a:pt x="82" y="199"/>
                </a:lnTo>
                <a:lnTo>
                  <a:pt x="96" y="193"/>
                </a:lnTo>
                <a:lnTo>
                  <a:pt x="98" y="204"/>
                </a:lnTo>
                <a:lnTo>
                  <a:pt x="100" y="215"/>
                </a:lnTo>
                <a:lnTo>
                  <a:pt x="102" y="221"/>
                </a:lnTo>
                <a:lnTo>
                  <a:pt x="106" y="228"/>
                </a:lnTo>
                <a:lnTo>
                  <a:pt x="108" y="233"/>
                </a:lnTo>
                <a:lnTo>
                  <a:pt x="112" y="236"/>
                </a:lnTo>
                <a:lnTo>
                  <a:pt x="118" y="239"/>
                </a:lnTo>
                <a:lnTo>
                  <a:pt x="123" y="241"/>
                </a:lnTo>
                <a:lnTo>
                  <a:pt x="148" y="245"/>
                </a:lnTo>
                <a:lnTo>
                  <a:pt x="180" y="253"/>
                </a:lnTo>
                <a:lnTo>
                  <a:pt x="187" y="257"/>
                </a:lnTo>
                <a:lnTo>
                  <a:pt x="190" y="263"/>
                </a:lnTo>
                <a:lnTo>
                  <a:pt x="192" y="267"/>
                </a:lnTo>
                <a:lnTo>
                  <a:pt x="194" y="272"/>
                </a:lnTo>
                <a:lnTo>
                  <a:pt x="196" y="283"/>
                </a:lnTo>
                <a:lnTo>
                  <a:pt x="199" y="296"/>
                </a:lnTo>
                <a:lnTo>
                  <a:pt x="204" y="305"/>
                </a:lnTo>
                <a:lnTo>
                  <a:pt x="210" y="315"/>
                </a:lnTo>
                <a:lnTo>
                  <a:pt x="216" y="323"/>
                </a:lnTo>
                <a:lnTo>
                  <a:pt x="224" y="329"/>
                </a:lnTo>
                <a:lnTo>
                  <a:pt x="240" y="344"/>
                </a:lnTo>
                <a:lnTo>
                  <a:pt x="256" y="356"/>
                </a:lnTo>
                <a:lnTo>
                  <a:pt x="264" y="363"/>
                </a:lnTo>
                <a:lnTo>
                  <a:pt x="271" y="369"/>
                </a:lnTo>
                <a:lnTo>
                  <a:pt x="277" y="377"/>
                </a:lnTo>
                <a:lnTo>
                  <a:pt x="283" y="384"/>
                </a:lnTo>
                <a:lnTo>
                  <a:pt x="288" y="392"/>
                </a:lnTo>
                <a:lnTo>
                  <a:pt x="292" y="401"/>
                </a:lnTo>
                <a:lnTo>
                  <a:pt x="295" y="411"/>
                </a:lnTo>
                <a:lnTo>
                  <a:pt x="295" y="423"/>
                </a:lnTo>
                <a:lnTo>
                  <a:pt x="295" y="435"/>
                </a:lnTo>
                <a:lnTo>
                  <a:pt x="292" y="444"/>
                </a:lnTo>
                <a:lnTo>
                  <a:pt x="289" y="452"/>
                </a:lnTo>
                <a:lnTo>
                  <a:pt x="285" y="460"/>
                </a:lnTo>
                <a:lnTo>
                  <a:pt x="283" y="467"/>
                </a:lnTo>
                <a:lnTo>
                  <a:pt x="280" y="473"/>
                </a:lnTo>
                <a:lnTo>
                  <a:pt x="277" y="480"/>
                </a:lnTo>
                <a:lnTo>
                  <a:pt x="277" y="488"/>
                </a:lnTo>
                <a:lnTo>
                  <a:pt x="277" y="499"/>
                </a:lnTo>
                <a:lnTo>
                  <a:pt x="279" y="509"/>
                </a:lnTo>
                <a:lnTo>
                  <a:pt x="280" y="519"/>
                </a:lnTo>
                <a:lnTo>
                  <a:pt x="283" y="528"/>
                </a:lnTo>
                <a:lnTo>
                  <a:pt x="288" y="547"/>
                </a:lnTo>
                <a:lnTo>
                  <a:pt x="296" y="564"/>
                </a:lnTo>
                <a:lnTo>
                  <a:pt x="307" y="581"/>
                </a:lnTo>
                <a:lnTo>
                  <a:pt x="317" y="597"/>
                </a:lnTo>
                <a:lnTo>
                  <a:pt x="328" y="612"/>
                </a:lnTo>
                <a:lnTo>
                  <a:pt x="340" y="628"/>
                </a:lnTo>
                <a:lnTo>
                  <a:pt x="363" y="657"/>
                </a:lnTo>
                <a:lnTo>
                  <a:pt x="384" y="688"/>
                </a:lnTo>
                <a:lnTo>
                  <a:pt x="392" y="703"/>
                </a:lnTo>
                <a:lnTo>
                  <a:pt x="397" y="719"/>
                </a:lnTo>
                <a:lnTo>
                  <a:pt x="400" y="726"/>
                </a:lnTo>
                <a:lnTo>
                  <a:pt x="401" y="736"/>
                </a:lnTo>
                <a:lnTo>
                  <a:pt x="403" y="744"/>
                </a:lnTo>
                <a:lnTo>
                  <a:pt x="403" y="753"/>
                </a:lnTo>
                <a:lnTo>
                  <a:pt x="403" y="765"/>
                </a:lnTo>
                <a:lnTo>
                  <a:pt x="403" y="774"/>
                </a:lnTo>
                <a:lnTo>
                  <a:pt x="403" y="784"/>
                </a:lnTo>
                <a:lnTo>
                  <a:pt x="403" y="796"/>
                </a:lnTo>
                <a:lnTo>
                  <a:pt x="404" y="802"/>
                </a:lnTo>
                <a:lnTo>
                  <a:pt x="407" y="810"/>
                </a:lnTo>
                <a:lnTo>
                  <a:pt x="409" y="817"/>
                </a:lnTo>
                <a:lnTo>
                  <a:pt x="415" y="822"/>
                </a:lnTo>
                <a:lnTo>
                  <a:pt x="427" y="834"/>
                </a:lnTo>
                <a:lnTo>
                  <a:pt x="441" y="846"/>
                </a:lnTo>
                <a:lnTo>
                  <a:pt x="457" y="857"/>
                </a:lnTo>
                <a:lnTo>
                  <a:pt x="475" y="868"/>
                </a:lnTo>
                <a:lnTo>
                  <a:pt x="491" y="878"/>
                </a:lnTo>
                <a:lnTo>
                  <a:pt x="505" y="892"/>
                </a:lnTo>
                <a:lnTo>
                  <a:pt x="512" y="900"/>
                </a:lnTo>
                <a:lnTo>
                  <a:pt x="516" y="909"/>
                </a:lnTo>
                <a:lnTo>
                  <a:pt x="519" y="920"/>
                </a:lnTo>
                <a:lnTo>
                  <a:pt x="520" y="930"/>
                </a:lnTo>
                <a:lnTo>
                  <a:pt x="521" y="941"/>
                </a:lnTo>
                <a:lnTo>
                  <a:pt x="524" y="950"/>
                </a:lnTo>
                <a:lnTo>
                  <a:pt x="527" y="958"/>
                </a:lnTo>
                <a:lnTo>
                  <a:pt x="529" y="964"/>
                </a:lnTo>
                <a:lnTo>
                  <a:pt x="529" y="976"/>
                </a:lnTo>
                <a:lnTo>
                  <a:pt x="544" y="973"/>
                </a:lnTo>
                <a:lnTo>
                  <a:pt x="560" y="970"/>
                </a:lnTo>
                <a:lnTo>
                  <a:pt x="576" y="965"/>
                </a:lnTo>
                <a:lnTo>
                  <a:pt x="593" y="958"/>
                </a:lnTo>
                <a:lnTo>
                  <a:pt x="612" y="949"/>
                </a:lnTo>
                <a:lnTo>
                  <a:pt x="629" y="937"/>
                </a:lnTo>
                <a:lnTo>
                  <a:pt x="637" y="930"/>
                </a:lnTo>
                <a:lnTo>
                  <a:pt x="645" y="922"/>
                </a:lnTo>
                <a:lnTo>
                  <a:pt x="655" y="913"/>
                </a:lnTo>
                <a:lnTo>
                  <a:pt x="663" y="904"/>
                </a:lnTo>
                <a:lnTo>
                  <a:pt x="672" y="892"/>
                </a:lnTo>
                <a:lnTo>
                  <a:pt x="680" y="881"/>
                </a:lnTo>
                <a:lnTo>
                  <a:pt x="689" y="872"/>
                </a:lnTo>
                <a:lnTo>
                  <a:pt x="699" y="865"/>
                </a:lnTo>
                <a:lnTo>
                  <a:pt x="709" y="860"/>
                </a:lnTo>
                <a:lnTo>
                  <a:pt x="719" y="856"/>
                </a:lnTo>
                <a:lnTo>
                  <a:pt x="729" y="852"/>
                </a:lnTo>
                <a:lnTo>
                  <a:pt x="740" y="849"/>
                </a:lnTo>
                <a:lnTo>
                  <a:pt x="723" y="842"/>
                </a:lnTo>
                <a:lnTo>
                  <a:pt x="693" y="832"/>
                </a:lnTo>
                <a:lnTo>
                  <a:pt x="680" y="824"/>
                </a:lnTo>
                <a:lnTo>
                  <a:pt x="668" y="816"/>
                </a:lnTo>
                <a:lnTo>
                  <a:pt x="663" y="810"/>
                </a:lnTo>
                <a:lnTo>
                  <a:pt x="660" y="806"/>
                </a:lnTo>
                <a:lnTo>
                  <a:pt x="657" y="801"/>
                </a:lnTo>
                <a:lnTo>
                  <a:pt x="656" y="796"/>
                </a:lnTo>
                <a:lnTo>
                  <a:pt x="657" y="786"/>
                </a:lnTo>
                <a:lnTo>
                  <a:pt x="660" y="778"/>
                </a:lnTo>
                <a:lnTo>
                  <a:pt x="664" y="770"/>
                </a:lnTo>
                <a:lnTo>
                  <a:pt x="669" y="765"/>
                </a:lnTo>
                <a:lnTo>
                  <a:pt x="683" y="756"/>
                </a:lnTo>
                <a:lnTo>
                  <a:pt x="699" y="748"/>
                </a:lnTo>
                <a:lnTo>
                  <a:pt x="713" y="738"/>
                </a:lnTo>
                <a:lnTo>
                  <a:pt x="728" y="729"/>
                </a:lnTo>
                <a:lnTo>
                  <a:pt x="733" y="724"/>
                </a:lnTo>
                <a:lnTo>
                  <a:pt x="737" y="716"/>
                </a:lnTo>
                <a:lnTo>
                  <a:pt x="740" y="708"/>
                </a:lnTo>
                <a:lnTo>
                  <a:pt x="740" y="699"/>
                </a:lnTo>
                <a:lnTo>
                  <a:pt x="740" y="691"/>
                </a:lnTo>
                <a:lnTo>
                  <a:pt x="737" y="683"/>
                </a:lnTo>
                <a:lnTo>
                  <a:pt x="733" y="673"/>
                </a:lnTo>
                <a:lnTo>
                  <a:pt x="728" y="667"/>
                </a:lnTo>
                <a:lnTo>
                  <a:pt x="724" y="659"/>
                </a:lnTo>
                <a:lnTo>
                  <a:pt x="720" y="651"/>
                </a:lnTo>
                <a:lnTo>
                  <a:pt x="717" y="641"/>
                </a:lnTo>
                <a:lnTo>
                  <a:pt x="716" y="633"/>
                </a:lnTo>
                <a:lnTo>
                  <a:pt x="717" y="627"/>
                </a:lnTo>
                <a:lnTo>
                  <a:pt x="717" y="620"/>
                </a:lnTo>
                <a:lnTo>
                  <a:pt x="720" y="613"/>
                </a:lnTo>
                <a:lnTo>
                  <a:pt x="721" y="608"/>
                </a:lnTo>
                <a:lnTo>
                  <a:pt x="725" y="604"/>
                </a:lnTo>
                <a:lnTo>
                  <a:pt x="729" y="600"/>
                </a:lnTo>
                <a:lnTo>
                  <a:pt x="735" y="597"/>
                </a:lnTo>
                <a:lnTo>
                  <a:pt x="740" y="597"/>
                </a:lnTo>
                <a:lnTo>
                  <a:pt x="759" y="605"/>
                </a:lnTo>
                <a:lnTo>
                  <a:pt x="777" y="615"/>
                </a:lnTo>
                <a:lnTo>
                  <a:pt x="784" y="613"/>
                </a:lnTo>
                <a:lnTo>
                  <a:pt x="795" y="609"/>
                </a:lnTo>
                <a:lnTo>
                  <a:pt x="807" y="604"/>
                </a:lnTo>
                <a:lnTo>
                  <a:pt x="820" y="597"/>
                </a:lnTo>
                <a:lnTo>
                  <a:pt x="833" y="589"/>
                </a:lnTo>
                <a:lnTo>
                  <a:pt x="844" y="581"/>
                </a:lnTo>
                <a:lnTo>
                  <a:pt x="849" y="577"/>
                </a:lnTo>
                <a:lnTo>
                  <a:pt x="852" y="573"/>
                </a:lnTo>
                <a:lnTo>
                  <a:pt x="855" y="571"/>
                </a:lnTo>
                <a:lnTo>
                  <a:pt x="855" y="567"/>
                </a:lnTo>
                <a:lnTo>
                  <a:pt x="855" y="552"/>
                </a:lnTo>
                <a:lnTo>
                  <a:pt x="852" y="537"/>
                </a:lnTo>
                <a:lnTo>
                  <a:pt x="849" y="525"/>
                </a:lnTo>
                <a:lnTo>
                  <a:pt x="847" y="512"/>
                </a:lnTo>
                <a:lnTo>
                  <a:pt x="843" y="500"/>
                </a:lnTo>
                <a:lnTo>
                  <a:pt x="840" y="487"/>
                </a:lnTo>
                <a:lnTo>
                  <a:pt x="837" y="473"/>
                </a:lnTo>
                <a:lnTo>
                  <a:pt x="837" y="459"/>
                </a:lnTo>
                <a:lnTo>
                  <a:pt x="837" y="452"/>
                </a:lnTo>
                <a:lnTo>
                  <a:pt x="840" y="445"/>
                </a:lnTo>
                <a:lnTo>
                  <a:pt x="844" y="440"/>
                </a:lnTo>
                <a:lnTo>
                  <a:pt x="848" y="433"/>
                </a:lnTo>
                <a:lnTo>
                  <a:pt x="860" y="420"/>
                </a:lnTo>
                <a:lnTo>
                  <a:pt x="873" y="404"/>
                </a:lnTo>
                <a:lnTo>
                  <a:pt x="873" y="368"/>
                </a:lnTo>
                <a:lnTo>
                  <a:pt x="864" y="367"/>
                </a:lnTo>
                <a:lnTo>
                  <a:pt x="855" y="365"/>
                </a:lnTo>
                <a:lnTo>
                  <a:pt x="848" y="363"/>
                </a:lnTo>
                <a:lnTo>
                  <a:pt x="841" y="360"/>
                </a:lnTo>
                <a:lnTo>
                  <a:pt x="835" y="356"/>
                </a:lnTo>
                <a:lnTo>
                  <a:pt x="831" y="352"/>
                </a:lnTo>
                <a:lnTo>
                  <a:pt x="827" y="348"/>
                </a:lnTo>
                <a:lnTo>
                  <a:pt x="823" y="343"/>
                </a:lnTo>
                <a:lnTo>
                  <a:pt x="820" y="337"/>
                </a:lnTo>
                <a:lnTo>
                  <a:pt x="817" y="331"/>
                </a:lnTo>
                <a:lnTo>
                  <a:pt x="816" y="324"/>
                </a:lnTo>
                <a:lnTo>
                  <a:pt x="815" y="316"/>
                </a:lnTo>
                <a:lnTo>
                  <a:pt x="813" y="299"/>
                </a:lnTo>
                <a:lnTo>
                  <a:pt x="813" y="277"/>
                </a:lnTo>
                <a:lnTo>
                  <a:pt x="812" y="259"/>
                </a:lnTo>
                <a:lnTo>
                  <a:pt x="811" y="240"/>
                </a:lnTo>
                <a:lnTo>
                  <a:pt x="809" y="224"/>
                </a:lnTo>
                <a:lnTo>
                  <a:pt x="807" y="209"/>
                </a:lnTo>
                <a:lnTo>
                  <a:pt x="801" y="184"/>
                </a:lnTo>
                <a:lnTo>
                  <a:pt x="793" y="160"/>
                </a:lnTo>
                <a:lnTo>
                  <a:pt x="785" y="138"/>
                </a:lnTo>
                <a:lnTo>
                  <a:pt x="777" y="115"/>
                </a:lnTo>
                <a:lnTo>
                  <a:pt x="771" y="90"/>
                </a:lnTo>
                <a:lnTo>
                  <a:pt x="765" y="60"/>
                </a:lnTo>
                <a:lnTo>
                  <a:pt x="755" y="66"/>
                </a:lnTo>
                <a:lnTo>
                  <a:pt x="744" y="72"/>
                </a:lnTo>
                <a:lnTo>
                  <a:pt x="732" y="78"/>
                </a:lnTo>
                <a:lnTo>
                  <a:pt x="723" y="79"/>
                </a:lnTo>
                <a:lnTo>
                  <a:pt x="717" y="78"/>
                </a:lnTo>
                <a:lnTo>
                  <a:pt x="712" y="76"/>
                </a:lnTo>
                <a:lnTo>
                  <a:pt x="708" y="74"/>
                </a:lnTo>
                <a:lnTo>
                  <a:pt x="704" y="70"/>
                </a:lnTo>
                <a:lnTo>
                  <a:pt x="697" y="59"/>
                </a:lnTo>
                <a:lnTo>
                  <a:pt x="692" y="47"/>
                </a:lnTo>
                <a:lnTo>
                  <a:pt x="683" y="20"/>
                </a:lnTo>
                <a:lnTo>
                  <a:pt x="675" y="0"/>
                </a:lnTo>
                <a:lnTo>
                  <a:pt x="671" y="6"/>
                </a:lnTo>
                <a:lnTo>
                  <a:pt x="667" y="15"/>
                </a:lnTo>
                <a:lnTo>
                  <a:pt x="663" y="26"/>
                </a:lnTo>
                <a:lnTo>
                  <a:pt x="657" y="39"/>
                </a:lnTo>
                <a:lnTo>
                  <a:pt x="653" y="52"/>
                </a:lnTo>
                <a:lnTo>
                  <a:pt x="647" y="63"/>
                </a:lnTo>
                <a:lnTo>
                  <a:pt x="644" y="67"/>
                </a:lnTo>
                <a:lnTo>
                  <a:pt x="640" y="70"/>
                </a:lnTo>
                <a:lnTo>
                  <a:pt x="636" y="72"/>
                </a:lnTo>
                <a:lnTo>
                  <a:pt x="632" y="72"/>
                </a:lnTo>
                <a:lnTo>
                  <a:pt x="621" y="72"/>
                </a:lnTo>
                <a:lnTo>
                  <a:pt x="612" y="70"/>
                </a:lnTo>
                <a:lnTo>
                  <a:pt x="604" y="66"/>
                </a:lnTo>
                <a:lnTo>
                  <a:pt x="595" y="60"/>
                </a:lnTo>
                <a:lnTo>
                  <a:pt x="585" y="56"/>
                </a:lnTo>
                <a:lnTo>
                  <a:pt x="575" y="52"/>
                </a:lnTo>
                <a:lnTo>
                  <a:pt x="563" y="50"/>
                </a:lnTo>
                <a:lnTo>
                  <a:pt x="548" y="48"/>
                </a:lnTo>
                <a:lnTo>
                  <a:pt x="537" y="50"/>
                </a:lnTo>
                <a:lnTo>
                  <a:pt x="528" y="52"/>
                </a:lnTo>
                <a:lnTo>
                  <a:pt x="520" y="55"/>
                </a:lnTo>
                <a:lnTo>
                  <a:pt x="512" y="58"/>
                </a:lnTo>
                <a:lnTo>
                  <a:pt x="504" y="62"/>
                </a:lnTo>
                <a:lnTo>
                  <a:pt x="495" y="64"/>
                </a:lnTo>
                <a:lnTo>
                  <a:pt x="487" y="66"/>
                </a:lnTo>
                <a:lnTo>
                  <a:pt x="476" y="67"/>
                </a:lnTo>
                <a:lnTo>
                  <a:pt x="481" y="91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28" name="Freeform 12"/>
          <p:cNvSpPr>
            <a:spLocks noChangeAspect="1"/>
          </p:cNvSpPr>
          <p:nvPr>
            <p:custDataLst>
              <p:tags r:id="rId10"/>
            </p:custDataLst>
          </p:nvPr>
        </p:nvSpPr>
        <p:spPr bwMode="auto">
          <a:xfrm>
            <a:off x="6461125" y="4238625"/>
            <a:ext cx="900113" cy="1711325"/>
          </a:xfrm>
          <a:custGeom>
            <a:avLst/>
            <a:gdLst>
              <a:gd name="T0" fmla="*/ 505 w 541"/>
              <a:gd name="T1" fmla="*/ 190 h 1029"/>
              <a:gd name="T2" fmla="*/ 487 w 541"/>
              <a:gd name="T3" fmla="*/ 216 h 1029"/>
              <a:gd name="T4" fmla="*/ 472 w 541"/>
              <a:gd name="T5" fmla="*/ 257 h 1029"/>
              <a:gd name="T6" fmla="*/ 472 w 541"/>
              <a:gd name="T7" fmla="*/ 294 h 1029"/>
              <a:gd name="T8" fmla="*/ 492 w 541"/>
              <a:gd name="T9" fmla="*/ 345 h 1029"/>
              <a:gd name="T10" fmla="*/ 515 w 541"/>
              <a:gd name="T11" fmla="*/ 386 h 1029"/>
              <a:gd name="T12" fmla="*/ 515 w 541"/>
              <a:gd name="T13" fmla="*/ 413 h 1029"/>
              <a:gd name="T14" fmla="*/ 493 w 541"/>
              <a:gd name="T15" fmla="*/ 456 h 1029"/>
              <a:gd name="T16" fmla="*/ 432 w 541"/>
              <a:gd name="T17" fmla="*/ 518 h 1029"/>
              <a:gd name="T18" fmla="*/ 407 w 541"/>
              <a:gd name="T19" fmla="*/ 550 h 1029"/>
              <a:gd name="T20" fmla="*/ 380 w 541"/>
              <a:gd name="T21" fmla="*/ 586 h 1029"/>
              <a:gd name="T22" fmla="*/ 367 w 541"/>
              <a:gd name="T23" fmla="*/ 630 h 1029"/>
              <a:gd name="T24" fmla="*/ 375 w 541"/>
              <a:gd name="T25" fmla="*/ 719 h 1029"/>
              <a:gd name="T26" fmla="*/ 383 w 541"/>
              <a:gd name="T27" fmla="*/ 811 h 1029"/>
              <a:gd name="T28" fmla="*/ 393 w 541"/>
              <a:gd name="T29" fmla="*/ 933 h 1029"/>
              <a:gd name="T30" fmla="*/ 384 w 541"/>
              <a:gd name="T31" fmla="*/ 993 h 1029"/>
              <a:gd name="T32" fmla="*/ 348 w 541"/>
              <a:gd name="T33" fmla="*/ 999 h 1029"/>
              <a:gd name="T34" fmla="*/ 276 w 541"/>
              <a:gd name="T35" fmla="*/ 999 h 1029"/>
              <a:gd name="T36" fmla="*/ 227 w 541"/>
              <a:gd name="T37" fmla="*/ 1009 h 1029"/>
              <a:gd name="T38" fmla="*/ 192 w 541"/>
              <a:gd name="T39" fmla="*/ 1027 h 1029"/>
              <a:gd name="T40" fmla="*/ 164 w 541"/>
              <a:gd name="T41" fmla="*/ 1025 h 1029"/>
              <a:gd name="T42" fmla="*/ 130 w 541"/>
              <a:gd name="T43" fmla="*/ 994 h 1029"/>
              <a:gd name="T44" fmla="*/ 115 w 541"/>
              <a:gd name="T45" fmla="*/ 830 h 1029"/>
              <a:gd name="T46" fmla="*/ 86 w 541"/>
              <a:gd name="T47" fmla="*/ 769 h 1029"/>
              <a:gd name="T48" fmla="*/ 62 w 541"/>
              <a:gd name="T49" fmla="*/ 685 h 1029"/>
              <a:gd name="T50" fmla="*/ 31 w 541"/>
              <a:gd name="T51" fmla="*/ 658 h 1029"/>
              <a:gd name="T52" fmla="*/ 10 w 541"/>
              <a:gd name="T53" fmla="*/ 638 h 1029"/>
              <a:gd name="T54" fmla="*/ 0 w 541"/>
              <a:gd name="T55" fmla="*/ 601 h 1029"/>
              <a:gd name="T56" fmla="*/ 12 w 541"/>
              <a:gd name="T57" fmla="*/ 554 h 1029"/>
              <a:gd name="T58" fmla="*/ 46 w 541"/>
              <a:gd name="T59" fmla="*/ 519 h 1029"/>
              <a:gd name="T60" fmla="*/ 94 w 541"/>
              <a:gd name="T61" fmla="*/ 500 h 1029"/>
              <a:gd name="T62" fmla="*/ 151 w 541"/>
              <a:gd name="T63" fmla="*/ 493 h 1029"/>
              <a:gd name="T64" fmla="*/ 178 w 541"/>
              <a:gd name="T65" fmla="*/ 502 h 1029"/>
              <a:gd name="T66" fmla="*/ 204 w 541"/>
              <a:gd name="T67" fmla="*/ 511 h 1029"/>
              <a:gd name="T68" fmla="*/ 235 w 541"/>
              <a:gd name="T69" fmla="*/ 502 h 1029"/>
              <a:gd name="T70" fmla="*/ 251 w 541"/>
              <a:gd name="T71" fmla="*/ 477 h 1029"/>
              <a:gd name="T72" fmla="*/ 299 w 541"/>
              <a:gd name="T73" fmla="*/ 374 h 1029"/>
              <a:gd name="T74" fmla="*/ 365 w 541"/>
              <a:gd name="T75" fmla="*/ 316 h 1029"/>
              <a:gd name="T76" fmla="*/ 380 w 541"/>
              <a:gd name="T77" fmla="*/ 296 h 1029"/>
              <a:gd name="T78" fmla="*/ 324 w 541"/>
              <a:gd name="T79" fmla="*/ 282 h 1029"/>
              <a:gd name="T80" fmla="*/ 291 w 541"/>
              <a:gd name="T81" fmla="*/ 262 h 1029"/>
              <a:gd name="T82" fmla="*/ 265 w 541"/>
              <a:gd name="T83" fmla="*/ 232 h 1029"/>
              <a:gd name="T84" fmla="*/ 234 w 541"/>
              <a:gd name="T85" fmla="*/ 162 h 1029"/>
              <a:gd name="T86" fmla="*/ 239 w 541"/>
              <a:gd name="T87" fmla="*/ 134 h 1029"/>
              <a:gd name="T88" fmla="*/ 244 w 541"/>
              <a:gd name="T89" fmla="*/ 97 h 1029"/>
              <a:gd name="T90" fmla="*/ 277 w 541"/>
              <a:gd name="T91" fmla="*/ 84 h 1029"/>
              <a:gd name="T92" fmla="*/ 320 w 541"/>
              <a:gd name="T93" fmla="*/ 28 h 1029"/>
              <a:gd name="T94" fmla="*/ 391 w 541"/>
              <a:gd name="T95" fmla="*/ 13 h 1029"/>
              <a:gd name="T96" fmla="*/ 416 w 541"/>
              <a:gd name="T97" fmla="*/ 6 h 1029"/>
              <a:gd name="T98" fmla="*/ 439 w 541"/>
              <a:gd name="T99" fmla="*/ 38 h 1029"/>
              <a:gd name="T100" fmla="*/ 503 w 541"/>
              <a:gd name="T101" fmla="*/ 82 h 1029"/>
              <a:gd name="T102" fmla="*/ 531 w 541"/>
              <a:gd name="T103" fmla="*/ 124 h 1029"/>
              <a:gd name="T104" fmla="*/ 539 w 541"/>
              <a:gd name="T105" fmla="*/ 162 h 102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541"/>
              <a:gd name="T160" fmla="*/ 0 h 1029"/>
              <a:gd name="T161" fmla="*/ 541 w 541"/>
              <a:gd name="T162" fmla="*/ 1029 h 1029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541" h="1029">
                <a:moveTo>
                  <a:pt x="541" y="180"/>
                </a:moveTo>
                <a:lnTo>
                  <a:pt x="525" y="184"/>
                </a:lnTo>
                <a:lnTo>
                  <a:pt x="511" y="188"/>
                </a:lnTo>
                <a:lnTo>
                  <a:pt x="505" y="190"/>
                </a:lnTo>
                <a:lnTo>
                  <a:pt x="500" y="193"/>
                </a:lnTo>
                <a:lnTo>
                  <a:pt x="496" y="198"/>
                </a:lnTo>
                <a:lnTo>
                  <a:pt x="493" y="204"/>
                </a:lnTo>
                <a:lnTo>
                  <a:pt x="487" y="216"/>
                </a:lnTo>
                <a:lnTo>
                  <a:pt x="481" y="226"/>
                </a:lnTo>
                <a:lnTo>
                  <a:pt x="477" y="236"/>
                </a:lnTo>
                <a:lnTo>
                  <a:pt x="475" y="246"/>
                </a:lnTo>
                <a:lnTo>
                  <a:pt x="472" y="257"/>
                </a:lnTo>
                <a:lnTo>
                  <a:pt x="471" y="266"/>
                </a:lnTo>
                <a:lnTo>
                  <a:pt x="469" y="276"/>
                </a:lnTo>
                <a:lnTo>
                  <a:pt x="471" y="285"/>
                </a:lnTo>
                <a:lnTo>
                  <a:pt x="472" y="294"/>
                </a:lnTo>
                <a:lnTo>
                  <a:pt x="473" y="305"/>
                </a:lnTo>
                <a:lnTo>
                  <a:pt x="477" y="314"/>
                </a:lnTo>
                <a:lnTo>
                  <a:pt x="481" y="325"/>
                </a:lnTo>
                <a:lnTo>
                  <a:pt x="492" y="345"/>
                </a:lnTo>
                <a:lnTo>
                  <a:pt x="505" y="366"/>
                </a:lnTo>
                <a:lnTo>
                  <a:pt x="509" y="373"/>
                </a:lnTo>
                <a:lnTo>
                  <a:pt x="513" y="380"/>
                </a:lnTo>
                <a:lnTo>
                  <a:pt x="515" y="386"/>
                </a:lnTo>
                <a:lnTo>
                  <a:pt x="516" y="393"/>
                </a:lnTo>
                <a:lnTo>
                  <a:pt x="516" y="400"/>
                </a:lnTo>
                <a:lnTo>
                  <a:pt x="516" y="406"/>
                </a:lnTo>
                <a:lnTo>
                  <a:pt x="515" y="413"/>
                </a:lnTo>
                <a:lnTo>
                  <a:pt x="513" y="420"/>
                </a:lnTo>
                <a:lnTo>
                  <a:pt x="508" y="432"/>
                </a:lnTo>
                <a:lnTo>
                  <a:pt x="501" y="444"/>
                </a:lnTo>
                <a:lnTo>
                  <a:pt x="493" y="456"/>
                </a:lnTo>
                <a:lnTo>
                  <a:pt x="483" y="468"/>
                </a:lnTo>
                <a:lnTo>
                  <a:pt x="461" y="489"/>
                </a:lnTo>
                <a:lnTo>
                  <a:pt x="441" y="509"/>
                </a:lnTo>
                <a:lnTo>
                  <a:pt x="432" y="518"/>
                </a:lnTo>
                <a:lnTo>
                  <a:pt x="424" y="526"/>
                </a:lnTo>
                <a:lnTo>
                  <a:pt x="419" y="534"/>
                </a:lnTo>
                <a:lnTo>
                  <a:pt x="415" y="541"/>
                </a:lnTo>
                <a:lnTo>
                  <a:pt x="407" y="550"/>
                </a:lnTo>
                <a:lnTo>
                  <a:pt x="399" y="559"/>
                </a:lnTo>
                <a:lnTo>
                  <a:pt x="391" y="569"/>
                </a:lnTo>
                <a:lnTo>
                  <a:pt x="385" y="577"/>
                </a:lnTo>
                <a:lnTo>
                  <a:pt x="380" y="586"/>
                </a:lnTo>
                <a:lnTo>
                  <a:pt x="376" y="595"/>
                </a:lnTo>
                <a:lnTo>
                  <a:pt x="372" y="603"/>
                </a:lnTo>
                <a:lnTo>
                  <a:pt x="369" y="613"/>
                </a:lnTo>
                <a:lnTo>
                  <a:pt x="367" y="630"/>
                </a:lnTo>
                <a:lnTo>
                  <a:pt x="365" y="647"/>
                </a:lnTo>
                <a:lnTo>
                  <a:pt x="365" y="666"/>
                </a:lnTo>
                <a:lnTo>
                  <a:pt x="368" y="683"/>
                </a:lnTo>
                <a:lnTo>
                  <a:pt x="375" y="719"/>
                </a:lnTo>
                <a:lnTo>
                  <a:pt x="380" y="755"/>
                </a:lnTo>
                <a:lnTo>
                  <a:pt x="383" y="774"/>
                </a:lnTo>
                <a:lnTo>
                  <a:pt x="384" y="793"/>
                </a:lnTo>
                <a:lnTo>
                  <a:pt x="383" y="811"/>
                </a:lnTo>
                <a:lnTo>
                  <a:pt x="379" y="830"/>
                </a:lnTo>
                <a:lnTo>
                  <a:pt x="387" y="874"/>
                </a:lnTo>
                <a:lnTo>
                  <a:pt x="392" y="913"/>
                </a:lnTo>
                <a:lnTo>
                  <a:pt x="393" y="933"/>
                </a:lnTo>
                <a:lnTo>
                  <a:pt x="393" y="950"/>
                </a:lnTo>
                <a:lnTo>
                  <a:pt x="393" y="969"/>
                </a:lnTo>
                <a:lnTo>
                  <a:pt x="391" y="987"/>
                </a:lnTo>
                <a:lnTo>
                  <a:pt x="384" y="993"/>
                </a:lnTo>
                <a:lnTo>
                  <a:pt x="377" y="997"/>
                </a:lnTo>
                <a:lnTo>
                  <a:pt x="371" y="998"/>
                </a:lnTo>
                <a:lnTo>
                  <a:pt x="363" y="999"/>
                </a:lnTo>
                <a:lnTo>
                  <a:pt x="348" y="999"/>
                </a:lnTo>
                <a:lnTo>
                  <a:pt x="331" y="999"/>
                </a:lnTo>
                <a:lnTo>
                  <a:pt x="311" y="999"/>
                </a:lnTo>
                <a:lnTo>
                  <a:pt x="295" y="999"/>
                </a:lnTo>
                <a:lnTo>
                  <a:pt x="276" y="999"/>
                </a:lnTo>
                <a:lnTo>
                  <a:pt x="252" y="999"/>
                </a:lnTo>
                <a:lnTo>
                  <a:pt x="243" y="1001"/>
                </a:lnTo>
                <a:lnTo>
                  <a:pt x="234" y="1003"/>
                </a:lnTo>
                <a:lnTo>
                  <a:pt x="227" y="1009"/>
                </a:lnTo>
                <a:lnTo>
                  <a:pt x="219" y="1014"/>
                </a:lnTo>
                <a:lnTo>
                  <a:pt x="211" y="1019"/>
                </a:lnTo>
                <a:lnTo>
                  <a:pt x="203" y="1025"/>
                </a:lnTo>
                <a:lnTo>
                  <a:pt x="192" y="1027"/>
                </a:lnTo>
                <a:lnTo>
                  <a:pt x="180" y="1029"/>
                </a:lnTo>
                <a:lnTo>
                  <a:pt x="175" y="1029"/>
                </a:lnTo>
                <a:lnTo>
                  <a:pt x="170" y="1027"/>
                </a:lnTo>
                <a:lnTo>
                  <a:pt x="164" y="1025"/>
                </a:lnTo>
                <a:lnTo>
                  <a:pt x="159" y="1022"/>
                </a:lnTo>
                <a:lnTo>
                  <a:pt x="148" y="1014"/>
                </a:lnTo>
                <a:lnTo>
                  <a:pt x="139" y="1005"/>
                </a:lnTo>
                <a:lnTo>
                  <a:pt x="130" y="994"/>
                </a:lnTo>
                <a:lnTo>
                  <a:pt x="123" y="983"/>
                </a:lnTo>
                <a:lnTo>
                  <a:pt x="118" y="973"/>
                </a:lnTo>
                <a:lnTo>
                  <a:pt x="115" y="963"/>
                </a:lnTo>
                <a:lnTo>
                  <a:pt x="115" y="830"/>
                </a:lnTo>
                <a:lnTo>
                  <a:pt x="104" y="817"/>
                </a:lnTo>
                <a:lnTo>
                  <a:pt x="96" y="801"/>
                </a:lnTo>
                <a:lnTo>
                  <a:pt x="91" y="785"/>
                </a:lnTo>
                <a:lnTo>
                  <a:pt x="86" y="769"/>
                </a:lnTo>
                <a:lnTo>
                  <a:pt x="78" y="734"/>
                </a:lnTo>
                <a:lnTo>
                  <a:pt x="66" y="698"/>
                </a:lnTo>
                <a:lnTo>
                  <a:pt x="64" y="690"/>
                </a:lnTo>
                <a:lnTo>
                  <a:pt x="62" y="685"/>
                </a:lnTo>
                <a:lnTo>
                  <a:pt x="58" y="679"/>
                </a:lnTo>
                <a:lnTo>
                  <a:pt x="54" y="674"/>
                </a:lnTo>
                <a:lnTo>
                  <a:pt x="43" y="666"/>
                </a:lnTo>
                <a:lnTo>
                  <a:pt x="31" y="658"/>
                </a:lnTo>
                <a:lnTo>
                  <a:pt x="24" y="654"/>
                </a:lnTo>
                <a:lnTo>
                  <a:pt x="19" y="650"/>
                </a:lnTo>
                <a:lnTo>
                  <a:pt x="14" y="645"/>
                </a:lnTo>
                <a:lnTo>
                  <a:pt x="10" y="638"/>
                </a:lnTo>
                <a:lnTo>
                  <a:pt x="6" y="631"/>
                </a:lnTo>
                <a:lnTo>
                  <a:pt x="3" y="623"/>
                </a:lnTo>
                <a:lnTo>
                  <a:pt x="0" y="613"/>
                </a:lnTo>
                <a:lnTo>
                  <a:pt x="0" y="601"/>
                </a:lnTo>
                <a:lnTo>
                  <a:pt x="0" y="589"/>
                </a:lnTo>
                <a:lnTo>
                  <a:pt x="3" y="575"/>
                </a:lnTo>
                <a:lnTo>
                  <a:pt x="7" y="565"/>
                </a:lnTo>
                <a:lnTo>
                  <a:pt x="12" y="554"/>
                </a:lnTo>
                <a:lnTo>
                  <a:pt x="19" y="545"/>
                </a:lnTo>
                <a:lnTo>
                  <a:pt x="27" y="535"/>
                </a:lnTo>
                <a:lnTo>
                  <a:pt x="36" y="527"/>
                </a:lnTo>
                <a:lnTo>
                  <a:pt x="46" y="519"/>
                </a:lnTo>
                <a:lnTo>
                  <a:pt x="56" y="514"/>
                </a:lnTo>
                <a:lnTo>
                  <a:pt x="68" y="509"/>
                </a:lnTo>
                <a:lnTo>
                  <a:pt x="80" y="504"/>
                </a:lnTo>
                <a:lnTo>
                  <a:pt x="94" y="500"/>
                </a:lnTo>
                <a:lnTo>
                  <a:pt x="107" y="497"/>
                </a:lnTo>
                <a:lnTo>
                  <a:pt x="122" y="494"/>
                </a:lnTo>
                <a:lnTo>
                  <a:pt x="136" y="493"/>
                </a:lnTo>
                <a:lnTo>
                  <a:pt x="151" y="493"/>
                </a:lnTo>
                <a:lnTo>
                  <a:pt x="158" y="494"/>
                </a:lnTo>
                <a:lnTo>
                  <a:pt x="164" y="496"/>
                </a:lnTo>
                <a:lnTo>
                  <a:pt x="171" y="498"/>
                </a:lnTo>
                <a:lnTo>
                  <a:pt x="178" y="502"/>
                </a:lnTo>
                <a:lnTo>
                  <a:pt x="184" y="505"/>
                </a:lnTo>
                <a:lnTo>
                  <a:pt x="191" y="509"/>
                </a:lnTo>
                <a:lnTo>
                  <a:pt x="198" y="510"/>
                </a:lnTo>
                <a:lnTo>
                  <a:pt x="204" y="511"/>
                </a:lnTo>
                <a:lnTo>
                  <a:pt x="214" y="510"/>
                </a:lnTo>
                <a:lnTo>
                  <a:pt x="223" y="509"/>
                </a:lnTo>
                <a:lnTo>
                  <a:pt x="230" y="506"/>
                </a:lnTo>
                <a:lnTo>
                  <a:pt x="235" y="502"/>
                </a:lnTo>
                <a:lnTo>
                  <a:pt x="240" y="497"/>
                </a:lnTo>
                <a:lnTo>
                  <a:pt x="244" y="492"/>
                </a:lnTo>
                <a:lnTo>
                  <a:pt x="248" y="485"/>
                </a:lnTo>
                <a:lnTo>
                  <a:pt x="251" y="477"/>
                </a:lnTo>
                <a:lnTo>
                  <a:pt x="260" y="442"/>
                </a:lnTo>
                <a:lnTo>
                  <a:pt x="271" y="402"/>
                </a:lnTo>
                <a:lnTo>
                  <a:pt x="279" y="394"/>
                </a:lnTo>
                <a:lnTo>
                  <a:pt x="299" y="374"/>
                </a:lnTo>
                <a:lnTo>
                  <a:pt x="319" y="354"/>
                </a:lnTo>
                <a:lnTo>
                  <a:pt x="331" y="342"/>
                </a:lnTo>
                <a:lnTo>
                  <a:pt x="344" y="333"/>
                </a:lnTo>
                <a:lnTo>
                  <a:pt x="365" y="316"/>
                </a:lnTo>
                <a:lnTo>
                  <a:pt x="375" y="308"/>
                </a:lnTo>
                <a:lnTo>
                  <a:pt x="380" y="301"/>
                </a:lnTo>
                <a:lnTo>
                  <a:pt x="381" y="298"/>
                </a:lnTo>
                <a:lnTo>
                  <a:pt x="380" y="296"/>
                </a:lnTo>
                <a:lnTo>
                  <a:pt x="377" y="294"/>
                </a:lnTo>
                <a:lnTo>
                  <a:pt x="373" y="294"/>
                </a:lnTo>
                <a:lnTo>
                  <a:pt x="347" y="289"/>
                </a:lnTo>
                <a:lnTo>
                  <a:pt x="324" y="282"/>
                </a:lnTo>
                <a:lnTo>
                  <a:pt x="315" y="278"/>
                </a:lnTo>
                <a:lnTo>
                  <a:pt x="307" y="274"/>
                </a:lnTo>
                <a:lnTo>
                  <a:pt x="299" y="269"/>
                </a:lnTo>
                <a:lnTo>
                  <a:pt x="291" y="262"/>
                </a:lnTo>
                <a:lnTo>
                  <a:pt x="284" y="256"/>
                </a:lnTo>
                <a:lnTo>
                  <a:pt x="277" y="249"/>
                </a:lnTo>
                <a:lnTo>
                  <a:pt x="272" y="241"/>
                </a:lnTo>
                <a:lnTo>
                  <a:pt x="265" y="232"/>
                </a:lnTo>
                <a:lnTo>
                  <a:pt x="253" y="210"/>
                </a:lnTo>
                <a:lnTo>
                  <a:pt x="240" y="186"/>
                </a:lnTo>
                <a:lnTo>
                  <a:pt x="236" y="173"/>
                </a:lnTo>
                <a:lnTo>
                  <a:pt x="234" y="162"/>
                </a:lnTo>
                <a:lnTo>
                  <a:pt x="232" y="156"/>
                </a:lnTo>
                <a:lnTo>
                  <a:pt x="234" y="149"/>
                </a:lnTo>
                <a:lnTo>
                  <a:pt x="236" y="142"/>
                </a:lnTo>
                <a:lnTo>
                  <a:pt x="239" y="134"/>
                </a:lnTo>
                <a:lnTo>
                  <a:pt x="240" y="124"/>
                </a:lnTo>
                <a:lnTo>
                  <a:pt x="240" y="108"/>
                </a:lnTo>
                <a:lnTo>
                  <a:pt x="241" y="102"/>
                </a:lnTo>
                <a:lnTo>
                  <a:pt x="244" y="97"/>
                </a:lnTo>
                <a:lnTo>
                  <a:pt x="247" y="94"/>
                </a:lnTo>
                <a:lnTo>
                  <a:pt x="252" y="92"/>
                </a:lnTo>
                <a:lnTo>
                  <a:pt x="264" y="88"/>
                </a:lnTo>
                <a:lnTo>
                  <a:pt x="277" y="84"/>
                </a:lnTo>
                <a:lnTo>
                  <a:pt x="247" y="29"/>
                </a:lnTo>
                <a:lnTo>
                  <a:pt x="273" y="29"/>
                </a:lnTo>
                <a:lnTo>
                  <a:pt x="297" y="29"/>
                </a:lnTo>
                <a:lnTo>
                  <a:pt x="320" y="28"/>
                </a:lnTo>
                <a:lnTo>
                  <a:pt x="343" y="25"/>
                </a:lnTo>
                <a:lnTo>
                  <a:pt x="363" y="22"/>
                </a:lnTo>
                <a:lnTo>
                  <a:pt x="381" y="17"/>
                </a:lnTo>
                <a:lnTo>
                  <a:pt x="391" y="13"/>
                </a:lnTo>
                <a:lnTo>
                  <a:pt x="399" y="9"/>
                </a:lnTo>
                <a:lnTo>
                  <a:pt x="407" y="5"/>
                </a:lnTo>
                <a:lnTo>
                  <a:pt x="415" y="0"/>
                </a:lnTo>
                <a:lnTo>
                  <a:pt x="416" y="6"/>
                </a:lnTo>
                <a:lnTo>
                  <a:pt x="419" y="14"/>
                </a:lnTo>
                <a:lnTo>
                  <a:pt x="421" y="21"/>
                </a:lnTo>
                <a:lnTo>
                  <a:pt x="427" y="26"/>
                </a:lnTo>
                <a:lnTo>
                  <a:pt x="439" y="38"/>
                </a:lnTo>
                <a:lnTo>
                  <a:pt x="453" y="50"/>
                </a:lnTo>
                <a:lnTo>
                  <a:pt x="469" y="61"/>
                </a:lnTo>
                <a:lnTo>
                  <a:pt x="487" y="72"/>
                </a:lnTo>
                <a:lnTo>
                  <a:pt x="503" y="82"/>
                </a:lnTo>
                <a:lnTo>
                  <a:pt x="517" y="96"/>
                </a:lnTo>
                <a:lnTo>
                  <a:pt x="524" y="104"/>
                </a:lnTo>
                <a:lnTo>
                  <a:pt x="528" y="113"/>
                </a:lnTo>
                <a:lnTo>
                  <a:pt x="531" y="124"/>
                </a:lnTo>
                <a:lnTo>
                  <a:pt x="532" y="134"/>
                </a:lnTo>
                <a:lnTo>
                  <a:pt x="533" y="145"/>
                </a:lnTo>
                <a:lnTo>
                  <a:pt x="536" y="154"/>
                </a:lnTo>
                <a:lnTo>
                  <a:pt x="539" y="162"/>
                </a:lnTo>
                <a:lnTo>
                  <a:pt x="541" y="168"/>
                </a:lnTo>
                <a:lnTo>
                  <a:pt x="541" y="180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29" name="Freeform 13"/>
          <p:cNvSpPr>
            <a:spLocks noChangeAspect="1"/>
          </p:cNvSpPr>
          <p:nvPr>
            <p:custDataLst>
              <p:tags r:id="rId11"/>
            </p:custDataLst>
          </p:nvPr>
        </p:nvSpPr>
        <p:spPr bwMode="auto">
          <a:xfrm>
            <a:off x="6353175" y="4495800"/>
            <a:ext cx="739775" cy="604838"/>
          </a:xfrm>
          <a:custGeom>
            <a:avLst/>
            <a:gdLst>
              <a:gd name="T0" fmla="*/ 278 w 443"/>
              <a:gd name="T1" fmla="*/ 24 h 367"/>
              <a:gd name="T2" fmla="*/ 257 w 443"/>
              <a:gd name="T3" fmla="*/ 23 h 367"/>
              <a:gd name="T4" fmla="*/ 249 w 443"/>
              <a:gd name="T5" fmla="*/ 16 h 367"/>
              <a:gd name="T6" fmla="*/ 240 w 443"/>
              <a:gd name="T7" fmla="*/ 7 h 367"/>
              <a:gd name="T8" fmla="*/ 226 w 443"/>
              <a:gd name="T9" fmla="*/ 0 h 367"/>
              <a:gd name="T10" fmla="*/ 205 w 443"/>
              <a:gd name="T11" fmla="*/ 0 h 367"/>
              <a:gd name="T12" fmla="*/ 158 w 443"/>
              <a:gd name="T13" fmla="*/ 8 h 367"/>
              <a:gd name="T14" fmla="*/ 118 w 443"/>
              <a:gd name="T15" fmla="*/ 18 h 367"/>
              <a:gd name="T16" fmla="*/ 93 w 443"/>
              <a:gd name="T17" fmla="*/ 27 h 367"/>
              <a:gd name="T18" fmla="*/ 74 w 443"/>
              <a:gd name="T19" fmla="*/ 39 h 367"/>
              <a:gd name="T20" fmla="*/ 65 w 443"/>
              <a:gd name="T21" fmla="*/ 48 h 367"/>
              <a:gd name="T22" fmla="*/ 62 w 443"/>
              <a:gd name="T23" fmla="*/ 56 h 367"/>
              <a:gd name="T24" fmla="*/ 64 w 443"/>
              <a:gd name="T25" fmla="*/ 74 h 367"/>
              <a:gd name="T26" fmla="*/ 72 w 443"/>
              <a:gd name="T27" fmla="*/ 103 h 367"/>
              <a:gd name="T28" fmla="*/ 74 w 443"/>
              <a:gd name="T29" fmla="*/ 134 h 367"/>
              <a:gd name="T30" fmla="*/ 70 w 443"/>
              <a:gd name="T31" fmla="*/ 155 h 367"/>
              <a:gd name="T32" fmla="*/ 64 w 443"/>
              <a:gd name="T33" fmla="*/ 171 h 367"/>
              <a:gd name="T34" fmla="*/ 52 w 443"/>
              <a:gd name="T35" fmla="*/ 179 h 367"/>
              <a:gd name="T36" fmla="*/ 37 w 443"/>
              <a:gd name="T37" fmla="*/ 180 h 367"/>
              <a:gd name="T38" fmla="*/ 26 w 443"/>
              <a:gd name="T39" fmla="*/ 176 h 367"/>
              <a:gd name="T40" fmla="*/ 13 w 443"/>
              <a:gd name="T41" fmla="*/ 166 h 367"/>
              <a:gd name="T42" fmla="*/ 2 w 443"/>
              <a:gd name="T43" fmla="*/ 168 h 367"/>
              <a:gd name="T44" fmla="*/ 1 w 443"/>
              <a:gd name="T45" fmla="*/ 180 h 367"/>
              <a:gd name="T46" fmla="*/ 2 w 443"/>
              <a:gd name="T47" fmla="*/ 199 h 367"/>
              <a:gd name="T48" fmla="*/ 6 w 443"/>
              <a:gd name="T49" fmla="*/ 210 h 367"/>
              <a:gd name="T50" fmla="*/ 21 w 443"/>
              <a:gd name="T51" fmla="*/ 220 h 367"/>
              <a:gd name="T52" fmla="*/ 46 w 443"/>
              <a:gd name="T53" fmla="*/ 234 h 367"/>
              <a:gd name="T54" fmla="*/ 68 w 443"/>
              <a:gd name="T55" fmla="*/ 246 h 367"/>
              <a:gd name="T56" fmla="*/ 80 w 443"/>
              <a:gd name="T57" fmla="*/ 258 h 367"/>
              <a:gd name="T58" fmla="*/ 92 w 443"/>
              <a:gd name="T59" fmla="*/ 275 h 367"/>
              <a:gd name="T60" fmla="*/ 100 w 443"/>
              <a:gd name="T61" fmla="*/ 300 h 367"/>
              <a:gd name="T62" fmla="*/ 105 w 443"/>
              <a:gd name="T63" fmla="*/ 328 h 367"/>
              <a:gd name="T64" fmla="*/ 114 w 443"/>
              <a:gd name="T65" fmla="*/ 355 h 367"/>
              <a:gd name="T66" fmla="*/ 128 w 443"/>
              <a:gd name="T67" fmla="*/ 367 h 367"/>
              <a:gd name="T68" fmla="*/ 146 w 443"/>
              <a:gd name="T69" fmla="*/ 356 h 367"/>
              <a:gd name="T70" fmla="*/ 166 w 443"/>
              <a:gd name="T71" fmla="*/ 348 h 367"/>
              <a:gd name="T72" fmla="*/ 188 w 443"/>
              <a:gd name="T73" fmla="*/ 344 h 367"/>
              <a:gd name="T74" fmla="*/ 213 w 443"/>
              <a:gd name="T75" fmla="*/ 343 h 367"/>
              <a:gd name="T76" fmla="*/ 226 w 443"/>
              <a:gd name="T77" fmla="*/ 346 h 367"/>
              <a:gd name="T78" fmla="*/ 240 w 443"/>
              <a:gd name="T79" fmla="*/ 352 h 367"/>
              <a:gd name="T80" fmla="*/ 253 w 443"/>
              <a:gd name="T81" fmla="*/ 359 h 367"/>
              <a:gd name="T82" fmla="*/ 266 w 443"/>
              <a:gd name="T83" fmla="*/ 361 h 367"/>
              <a:gd name="T84" fmla="*/ 285 w 443"/>
              <a:gd name="T85" fmla="*/ 359 h 367"/>
              <a:gd name="T86" fmla="*/ 297 w 443"/>
              <a:gd name="T87" fmla="*/ 352 h 367"/>
              <a:gd name="T88" fmla="*/ 306 w 443"/>
              <a:gd name="T89" fmla="*/ 342 h 367"/>
              <a:gd name="T90" fmla="*/ 313 w 443"/>
              <a:gd name="T91" fmla="*/ 327 h 367"/>
              <a:gd name="T92" fmla="*/ 333 w 443"/>
              <a:gd name="T93" fmla="*/ 252 h 367"/>
              <a:gd name="T94" fmla="*/ 361 w 443"/>
              <a:gd name="T95" fmla="*/ 224 h 367"/>
              <a:gd name="T96" fmla="*/ 393 w 443"/>
              <a:gd name="T97" fmla="*/ 192 h 367"/>
              <a:gd name="T98" fmla="*/ 427 w 443"/>
              <a:gd name="T99" fmla="*/ 166 h 367"/>
              <a:gd name="T100" fmla="*/ 442 w 443"/>
              <a:gd name="T101" fmla="*/ 151 h 367"/>
              <a:gd name="T102" fmla="*/ 442 w 443"/>
              <a:gd name="T103" fmla="*/ 146 h 367"/>
              <a:gd name="T104" fmla="*/ 435 w 443"/>
              <a:gd name="T105" fmla="*/ 144 h 367"/>
              <a:gd name="T106" fmla="*/ 386 w 443"/>
              <a:gd name="T107" fmla="*/ 132 h 367"/>
              <a:gd name="T108" fmla="*/ 369 w 443"/>
              <a:gd name="T109" fmla="*/ 124 h 367"/>
              <a:gd name="T110" fmla="*/ 353 w 443"/>
              <a:gd name="T111" fmla="*/ 112 h 367"/>
              <a:gd name="T112" fmla="*/ 339 w 443"/>
              <a:gd name="T113" fmla="*/ 99 h 367"/>
              <a:gd name="T114" fmla="*/ 327 w 443"/>
              <a:gd name="T115" fmla="*/ 82 h 367"/>
              <a:gd name="T116" fmla="*/ 302 w 443"/>
              <a:gd name="T117" fmla="*/ 36 h 36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43"/>
              <a:gd name="T178" fmla="*/ 0 h 367"/>
              <a:gd name="T179" fmla="*/ 443 w 443"/>
              <a:gd name="T180" fmla="*/ 367 h 367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43" h="367">
                <a:moveTo>
                  <a:pt x="290" y="24"/>
                </a:moveTo>
                <a:lnTo>
                  <a:pt x="278" y="24"/>
                </a:lnTo>
                <a:lnTo>
                  <a:pt x="261" y="24"/>
                </a:lnTo>
                <a:lnTo>
                  <a:pt x="257" y="23"/>
                </a:lnTo>
                <a:lnTo>
                  <a:pt x="253" y="20"/>
                </a:lnTo>
                <a:lnTo>
                  <a:pt x="249" y="16"/>
                </a:lnTo>
                <a:lnTo>
                  <a:pt x="244" y="12"/>
                </a:lnTo>
                <a:lnTo>
                  <a:pt x="240" y="7"/>
                </a:lnTo>
                <a:lnTo>
                  <a:pt x="233" y="3"/>
                </a:lnTo>
                <a:lnTo>
                  <a:pt x="226" y="0"/>
                </a:lnTo>
                <a:lnTo>
                  <a:pt x="218" y="0"/>
                </a:lnTo>
                <a:lnTo>
                  <a:pt x="205" y="0"/>
                </a:lnTo>
                <a:lnTo>
                  <a:pt x="184" y="3"/>
                </a:lnTo>
                <a:lnTo>
                  <a:pt x="158" y="8"/>
                </a:lnTo>
                <a:lnTo>
                  <a:pt x="132" y="14"/>
                </a:lnTo>
                <a:lnTo>
                  <a:pt x="118" y="18"/>
                </a:lnTo>
                <a:lnTo>
                  <a:pt x="105" y="23"/>
                </a:lnTo>
                <a:lnTo>
                  <a:pt x="93" y="27"/>
                </a:lnTo>
                <a:lnTo>
                  <a:pt x="84" y="32"/>
                </a:lnTo>
                <a:lnTo>
                  <a:pt x="74" y="39"/>
                </a:lnTo>
                <a:lnTo>
                  <a:pt x="68" y="46"/>
                </a:lnTo>
                <a:lnTo>
                  <a:pt x="65" y="48"/>
                </a:lnTo>
                <a:lnTo>
                  <a:pt x="64" y="52"/>
                </a:lnTo>
                <a:lnTo>
                  <a:pt x="62" y="56"/>
                </a:lnTo>
                <a:lnTo>
                  <a:pt x="62" y="60"/>
                </a:lnTo>
                <a:lnTo>
                  <a:pt x="64" y="74"/>
                </a:lnTo>
                <a:lnTo>
                  <a:pt x="68" y="88"/>
                </a:lnTo>
                <a:lnTo>
                  <a:pt x="72" y="103"/>
                </a:lnTo>
                <a:lnTo>
                  <a:pt x="74" y="120"/>
                </a:lnTo>
                <a:lnTo>
                  <a:pt x="74" y="134"/>
                </a:lnTo>
                <a:lnTo>
                  <a:pt x="73" y="144"/>
                </a:lnTo>
                <a:lnTo>
                  <a:pt x="70" y="155"/>
                </a:lnTo>
                <a:lnTo>
                  <a:pt x="68" y="164"/>
                </a:lnTo>
                <a:lnTo>
                  <a:pt x="64" y="171"/>
                </a:lnTo>
                <a:lnTo>
                  <a:pt x="58" y="176"/>
                </a:lnTo>
                <a:lnTo>
                  <a:pt x="52" y="179"/>
                </a:lnTo>
                <a:lnTo>
                  <a:pt x="44" y="180"/>
                </a:lnTo>
                <a:lnTo>
                  <a:pt x="37" y="180"/>
                </a:lnTo>
                <a:lnTo>
                  <a:pt x="32" y="179"/>
                </a:lnTo>
                <a:lnTo>
                  <a:pt x="26" y="176"/>
                </a:lnTo>
                <a:lnTo>
                  <a:pt x="21" y="174"/>
                </a:lnTo>
                <a:lnTo>
                  <a:pt x="13" y="166"/>
                </a:lnTo>
                <a:lnTo>
                  <a:pt x="8" y="156"/>
                </a:lnTo>
                <a:lnTo>
                  <a:pt x="2" y="168"/>
                </a:lnTo>
                <a:lnTo>
                  <a:pt x="0" y="175"/>
                </a:lnTo>
                <a:lnTo>
                  <a:pt x="1" y="180"/>
                </a:lnTo>
                <a:lnTo>
                  <a:pt x="2" y="192"/>
                </a:lnTo>
                <a:lnTo>
                  <a:pt x="2" y="199"/>
                </a:lnTo>
                <a:lnTo>
                  <a:pt x="4" y="204"/>
                </a:lnTo>
                <a:lnTo>
                  <a:pt x="6" y="210"/>
                </a:lnTo>
                <a:lnTo>
                  <a:pt x="10" y="214"/>
                </a:lnTo>
                <a:lnTo>
                  <a:pt x="21" y="220"/>
                </a:lnTo>
                <a:lnTo>
                  <a:pt x="33" y="227"/>
                </a:lnTo>
                <a:lnTo>
                  <a:pt x="46" y="234"/>
                </a:lnTo>
                <a:lnTo>
                  <a:pt x="60" y="240"/>
                </a:lnTo>
                <a:lnTo>
                  <a:pt x="68" y="246"/>
                </a:lnTo>
                <a:lnTo>
                  <a:pt x="74" y="251"/>
                </a:lnTo>
                <a:lnTo>
                  <a:pt x="80" y="258"/>
                </a:lnTo>
                <a:lnTo>
                  <a:pt x="86" y="264"/>
                </a:lnTo>
                <a:lnTo>
                  <a:pt x="92" y="275"/>
                </a:lnTo>
                <a:lnTo>
                  <a:pt x="96" y="287"/>
                </a:lnTo>
                <a:lnTo>
                  <a:pt x="100" y="300"/>
                </a:lnTo>
                <a:lnTo>
                  <a:pt x="102" y="314"/>
                </a:lnTo>
                <a:lnTo>
                  <a:pt x="105" y="328"/>
                </a:lnTo>
                <a:lnTo>
                  <a:pt x="109" y="342"/>
                </a:lnTo>
                <a:lnTo>
                  <a:pt x="114" y="355"/>
                </a:lnTo>
                <a:lnTo>
                  <a:pt x="122" y="367"/>
                </a:lnTo>
                <a:lnTo>
                  <a:pt x="128" y="367"/>
                </a:lnTo>
                <a:lnTo>
                  <a:pt x="137" y="361"/>
                </a:lnTo>
                <a:lnTo>
                  <a:pt x="146" y="356"/>
                </a:lnTo>
                <a:lnTo>
                  <a:pt x="156" y="352"/>
                </a:lnTo>
                <a:lnTo>
                  <a:pt x="166" y="348"/>
                </a:lnTo>
                <a:lnTo>
                  <a:pt x="176" y="346"/>
                </a:lnTo>
                <a:lnTo>
                  <a:pt x="188" y="344"/>
                </a:lnTo>
                <a:lnTo>
                  <a:pt x="200" y="343"/>
                </a:lnTo>
                <a:lnTo>
                  <a:pt x="213" y="343"/>
                </a:lnTo>
                <a:lnTo>
                  <a:pt x="220" y="344"/>
                </a:lnTo>
                <a:lnTo>
                  <a:pt x="226" y="346"/>
                </a:lnTo>
                <a:lnTo>
                  <a:pt x="233" y="348"/>
                </a:lnTo>
                <a:lnTo>
                  <a:pt x="240" y="352"/>
                </a:lnTo>
                <a:lnTo>
                  <a:pt x="246" y="355"/>
                </a:lnTo>
                <a:lnTo>
                  <a:pt x="253" y="359"/>
                </a:lnTo>
                <a:lnTo>
                  <a:pt x="260" y="360"/>
                </a:lnTo>
                <a:lnTo>
                  <a:pt x="266" y="361"/>
                </a:lnTo>
                <a:lnTo>
                  <a:pt x="276" y="360"/>
                </a:lnTo>
                <a:lnTo>
                  <a:pt x="285" y="359"/>
                </a:lnTo>
                <a:lnTo>
                  <a:pt x="292" y="356"/>
                </a:lnTo>
                <a:lnTo>
                  <a:pt x="297" y="352"/>
                </a:lnTo>
                <a:lnTo>
                  <a:pt x="302" y="347"/>
                </a:lnTo>
                <a:lnTo>
                  <a:pt x="306" y="342"/>
                </a:lnTo>
                <a:lnTo>
                  <a:pt x="310" y="335"/>
                </a:lnTo>
                <a:lnTo>
                  <a:pt x="313" y="327"/>
                </a:lnTo>
                <a:lnTo>
                  <a:pt x="322" y="292"/>
                </a:lnTo>
                <a:lnTo>
                  <a:pt x="333" y="252"/>
                </a:lnTo>
                <a:lnTo>
                  <a:pt x="341" y="244"/>
                </a:lnTo>
                <a:lnTo>
                  <a:pt x="361" y="224"/>
                </a:lnTo>
                <a:lnTo>
                  <a:pt x="381" y="204"/>
                </a:lnTo>
                <a:lnTo>
                  <a:pt x="393" y="192"/>
                </a:lnTo>
                <a:lnTo>
                  <a:pt x="406" y="183"/>
                </a:lnTo>
                <a:lnTo>
                  <a:pt x="427" y="166"/>
                </a:lnTo>
                <a:lnTo>
                  <a:pt x="437" y="158"/>
                </a:lnTo>
                <a:lnTo>
                  <a:pt x="442" y="151"/>
                </a:lnTo>
                <a:lnTo>
                  <a:pt x="443" y="148"/>
                </a:lnTo>
                <a:lnTo>
                  <a:pt x="442" y="146"/>
                </a:lnTo>
                <a:lnTo>
                  <a:pt x="439" y="144"/>
                </a:lnTo>
                <a:lnTo>
                  <a:pt x="435" y="144"/>
                </a:lnTo>
                <a:lnTo>
                  <a:pt x="409" y="139"/>
                </a:lnTo>
                <a:lnTo>
                  <a:pt x="386" y="132"/>
                </a:lnTo>
                <a:lnTo>
                  <a:pt x="377" y="128"/>
                </a:lnTo>
                <a:lnTo>
                  <a:pt x="369" y="124"/>
                </a:lnTo>
                <a:lnTo>
                  <a:pt x="361" y="119"/>
                </a:lnTo>
                <a:lnTo>
                  <a:pt x="353" y="112"/>
                </a:lnTo>
                <a:lnTo>
                  <a:pt x="346" y="106"/>
                </a:lnTo>
                <a:lnTo>
                  <a:pt x="339" y="99"/>
                </a:lnTo>
                <a:lnTo>
                  <a:pt x="334" y="91"/>
                </a:lnTo>
                <a:lnTo>
                  <a:pt x="327" y="82"/>
                </a:lnTo>
                <a:lnTo>
                  <a:pt x="315" y="60"/>
                </a:lnTo>
                <a:lnTo>
                  <a:pt x="302" y="36"/>
                </a:lnTo>
                <a:lnTo>
                  <a:pt x="290" y="24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30" name="Freeform 14"/>
          <p:cNvSpPr>
            <a:spLocks noChangeAspect="1"/>
          </p:cNvSpPr>
          <p:nvPr>
            <p:custDataLst>
              <p:tags r:id="rId12"/>
            </p:custDataLst>
          </p:nvPr>
        </p:nvSpPr>
        <p:spPr bwMode="auto">
          <a:xfrm>
            <a:off x="5605463" y="3660775"/>
            <a:ext cx="600075" cy="550863"/>
          </a:xfrm>
          <a:custGeom>
            <a:avLst/>
            <a:gdLst>
              <a:gd name="T0" fmla="*/ 276 w 362"/>
              <a:gd name="T1" fmla="*/ 25 h 330"/>
              <a:gd name="T2" fmla="*/ 262 w 362"/>
              <a:gd name="T3" fmla="*/ 46 h 330"/>
              <a:gd name="T4" fmla="*/ 243 w 362"/>
              <a:gd name="T5" fmla="*/ 60 h 330"/>
              <a:gd name="T6" fmla="*/ 219 w 362"/>
              <a:gd name="T7" fmla="*/ 65 h 330"/>
              <a:gd name="T8" fmla="*/ 195 w 362"/>
              <a:gd name="T9" fmla="*/ 65 h 330"/>
              <a:gd name="T10" fmla="*/ 180 w 362"/>
              <a:gd name="T11" fmla="*/ 60 h 330"/>
              <a:gd name="T12" fmla="*/ 167 w 362"/>
              <a:gd name="T13" fmla="*/ 45 h 330"/>
              <a:gd name="T14" fmla="*/ 159 w 362"/>
              <a:gd name="T15" fmla="*/ 26 h 330"/>
              <a:gd name="T16" fmla="*/ 152 w 362"/>
              <a:gd name="T17" fmla="*/ 14 h 330"/>
              <a:gd name="T18" fmla="*/ 142 w 362"/>
              <a:gd name="T19" fmla="*/ 5 h 330"/>
              <a:gd name="T20" fmla="*/ 126 w 362"/>
              <a:gd name="T21" fmla="*/ 0 h 330"/>
              <a:gd name="T22" fmla="*/ 106 w 362"/>
              <a:gd name="T23" fmla="*/ 0 h 330"/>
              <a:gd name="T24" fmla="*/ 88 w 362"/>
              <a:gd name="T25" fmla="*/ 2 h 330"/>
              <a:gd name="T26" fmla="*/ 59 w 362"/>
              <a:gd name="T27" fmla="*/ 13 h 330"/>
              <a:gd name="T28" fmla="*/ 32 w 362"/>
              <a:gd name="T29" fmla="*/ 29 h 330"/>
              <a:gd name="T30" fmla="*/ 18 w 362"/>
              <a:gd name="T31" fmla="*/ 42 h 330"/>
              <a:gd name="T32" fmla="*/ 7 w 362"/>
              <a:gd name="T33" fmla="*/ 58 h 330"/>
              <a:gd name="T34" fmla="*/ 0 w 362"/>
              <a:gd name="T35" fmla="*/ 74 h 330"/>
              <a:gd name="T36" fmla="*/ 2 w 362"/>
              <a:gd name="T37" fmla="*/ 100 h 330"/>
              <a:gd name="T38" fmla="*/ 11 w 362"/>
              <a:gd name="T39" fmla="*/ 136 h 330"/>
              <a:gd name="T40" fmla="*/ 30 w 362"/>
              <a:gd name="T41" fmla="*/ 172 h 330"/>
              <a:gd name="T42" fmla="*/ 54 w 362"/>
              <a:gd name="T43" fmla="*/ 209 h 330"/>
              <a:gd name="T44" fmla="*/ 82 w 362"/>
              <a:gd name="T45" fmla="*/ 245 h 330"/>
              <a:gd name="T46" fmla="*/ 112 w 362"/>
              <a:gd name="T47" fmla="*/ 277 h 330"/>
              <a:gd name="T48" fmla="*/ 142 w 362"/>
              <a:gd name="T49" fmla="*/ 303 h 330"/>
              <a:gd name="T50" fmla="*/ 168 w 362"/>
              <a:gd name="T51" fmla="*/ 323 h 330"/>
              <a:gd name="T52" fmla="*/ 182 w 362"/>
              <a:gd name="T53" fmla="*/ 325 h 330"/>
              <a:gd name="T54" fmla="*/ 190 w 362"/>
              <a:gd name="T55" fmla="*/ 313 h 330"/>
              <a:gd name="T56" fmla="*/ 203 w 362"/>
              <a:gd name="T57" fmla="*/ 302 h 330"/>
              <a:gd name="T58" fmla="*/ 222 w 362"/>
              <a:gd name="T59" fmla="*/ 291 h 330"/>
              <a:gd name="T60" fmla="*/ 254 w 362"/>
              <a:gd name="T61" fmla="*/ 277 h 330"/>
              <a:gd name="T62" fmla="*/ 299 w 362"/>
              <a:gd name="T63" fmla="*/ 266 h 330"/>
              <a:gd name="T64" fmla="*/ 323 w 362"/>
              <a:gd name="T65" fmla="*/ 264 h 330"/>
              <a:gd name="T66" fmla="*/ 332 w 362"/>
              <a:gd name="T67" fmla="*/ 249 h 330"/>
              <a:gd name="T68" fmla="*/ 328 w 362"/>
              <a:gd name="T69" fmla="*/ 224 h 330"/>
              <a:gd name="T70" fmla="*/ 320 w 362"/>
              <a:gd name="T71" fmla="*/ 201 h 330"/>
              <a:gd name="T72" fmla="*/ 314 w 362"/>
              <a:gd name="T73" fmla="*/ 178 h 330"/>
              <a:gd name="T74" fmla="*/ 314 w 362"/>
              <a:gd name="T75" fmla="*/ 161 h 330"/>
              <a:gd name="T76" fmla="*/ 318 w 362"/>
              <a:gd name="T77" fmla="*/ 153 h 330"/>
              <a:gd name="T78" fmla="*/ 328 w 362"/>
              <a:gd name="T79" fmla="*/ 144 h 330"/>
              <a:gd name="T80" fmla="*/ 346 w 362"/>
              <a:gd name="T81" fmla="*/ 137 h 330"/>
              <a:gd name="T82" fmla="*/ 356 w 362"/>
              <a:gd name="T83" fmla="*/ 129 h 330"/>
              <a:gd name="T84" fmla="*/ 360 w 362"/>
              <a:gd name="T85" fmla="*/ 120 h 330"/>
              <a:gd name="T86" fmla="*/ 360 w 362"/>
              <a:gd name="T87" fmla="*/ 104 h 330"/>
              <a:gd name="T88" fmla="*/ 354 w 362"/>
              <a:gd name="T89" fmla="*/ 88 h 330"/>
              <a:gd name="T90" fmla="*/ 336 w 362"/>
              <a:gd name="T91" fmla="*/ 68 h 330"/>
              <a:gd name="T92" fmla="*/ 308 w 362"/>
              <a:gd name="T93" fmla="*/ 45 h 330"/>
              <a:gd name="T94" fmla="*/ 290 w 362"/>
              <a:gd name="T95" fmla="*/ 25 h 330"/>
              <a:gd name="T96" fmla="*/ 284 w 362"/>
              <a:gd name="T97" fmla="*/ 9 h 330"/>
              <a:gd name="T98" fmla="*/ 283 w 362"/>
              <a:gd name="T99" fmla="*/ 12 h 33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62"/>
              <a:gd name="T151" fmla="*/ 0 h 330"/>
              <a:gd name="T152" fmla="*/ 362 w 362"/>
              <a:gd name="T153" fmla="*/ 330 h 330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62" h="330">
                <a:moveTo>
                  <a:pt x="283" y="12"/>
                </a:moveTo>
                <a:lnTo>
                  <a:pt x="276" y="25"/>
                </a:lnTo>
                <a:lnTo>
                  <a:pt x="270" y="37"/>
                </a:lnTo>
                <a:lnTo>
                  <a:pt x="262" y="46"/>
                </a:lnTo>
                <a:lnTo>
                  <a:pt x="252" y="54"/>
                </a:lnTo>
                <a:lnTo>
                  <a:pt x="243" y="60"/>
                </a:lnTo>
                <a:lnTo>
                  <a:pt x="232" y="62"/>
                </a:lnTo>
                <a:lnTo>
                  <a:pt x="219" y="65"/>
                </a:lnTo>
                <a:lnTo>
                  <a:pt x="204" y="65"/>
                </a:lnTo>
                <a:lnTo>
                  <a:pt x="195" y="65"/>
                </a:lnTo>
                <a:lnTo>
                  <a:pt x="186" y="62"/>
                </a:lnTo>
                <a:lnTo>
                  <a:pt x="180" y="60"/>
                </a:lnTo>
                <a:lnTo>
                  <a:pt x="175" y="56"/>
                </a:lnTo>
                <a:lnTo>
                  <a:pt x="167" y="45"/>
                </a:lnTo>
                <a:lnTo>
                  <a:pt x="162" y="32"/>
                </a:lnTo>
                <a:lnTo>
                  <a:pt x="159" y="26"/>
                </a:lnTo>
                <a:lnTo>
                  <a:pt x="156" y="20"/>
                </a:lnTo>
                <a:lnTo>
                  <a:pt x="152" y="14"/>
                </a:lnTo>
                <a:lnTo>
                  <a:pt x="148" y="9"/>
                </a:lnTo>
                <a:lnTo>
                  <a:pt x="142" y="5"/>
                </a:lnTo>
                <a:lnTo>
                  <a:pt x="135" y="2"/>
                </a:lnTo>
                <a:lnTo>
                  <a:pt x="126" y="0"/>
                </a:lnTo>
                <a:lnTo>
                  <a:pt x="115" y="0"/>
                </a:lnTo>
                <a:lnTo>
                  <a:pt x="106" y="0"/>
                </a:lnTo>
                <a:lnTo>
                  <a:pt x="98" y="1"/>
                </a:lnTo>
                <a:lnTo>
                  <a:pt x="88" y="2"/>
                </a:lnTo>
                <a:lnTo>
                  <a:pt x="79" y="5"/>
                </a:lnTo>
                <a:lnTo>
                  <a:pt x="59" y="13"/>
                </a:lnTo>
                <a:lnTo>
                  <a:pt x="42" y="24"/>
                </a:lnTo>
                <a:lnTo>
                  <a:pt x="32" y="29"/>
                </a:lnTo>
                <a:lnTo>
                  <a:pt x="24" y="36"/>
                </a:lnTo>
                <a:lnTo>
                  <a:pt x="18" y="42"/>
                </a:lnTo>
                <a:lnTo>
                  <a:pt x="12" y="50"/>
                </a:lnTo>
                <a:lnTo>
                  <a:pt x="7" y="58"/>
                </a:lnTo>
                <a:lnTo>
                  <a:pt x="3" y="66"/>
                </a:lnTo>
                <a:lnTo>
                  <a:pt x="0" y="74"/>
                </a:lnTo>
                <a:lnTo>
                  <a:pt x="0" y="84"/>
                </a:lnTo>
                <a:lnTo>
                  <a:pt x="2" y="100"/>
                </a:lnTo>
                <a:lnTo>
                  <a:pt x="6" y="117"/>
                </a:lnTo>
                <a:lnTo>
                  <a:pt x="11" y="136"/>
                </a:lnTo>
                <a:lnTo>
                  <a:pt x="19" y="153"/>
                </a:lnTo>
                <a:lnTo>
                  <a:pt x="30" y="172"/>
                </a:lnTo>
                <a:lnTo>
                  <a:pt x="42" y="190"/>
                </a:lnTo>
                <a:lnTo>
                  <a:pt x="54" y="209"/>
                </a:lnTo>
                <a:lnTo>
                  <a:pt x="67" y="228"/>
                </a:lnTo>
                <a:lnTo>
                  <a:pt x="82" y="245"/>
                </a:lnTo>
                <a:lnTo>
                  <a:pt x="96" y="261"/>
                </a:lnTo>
                <a:lnTo>
                  <a:pt x="112" y="277"/>
                </a:lnTo>
                <a:lnTo>
                  <a:pt x="127" y="291"/>
                </a:lnTo>
                <a:lnTo>
                  <a:pt x="142" y="303"/>
                </a:lnTo>
                <a:lnTo>
                  <a:pt x="155" y="314"/>
                </a:lnTo>
                <a:lnTo>
                  <a:pt x="168" y="323"/>
                </a:lnTo>
                <a:lnTo>
                  <a:pt x="180" y="330"/>
                </a:lnTo>
                <a:lnTo>
                  <a:pt x="182" y="325"/>
                </a:lnTo>
                <a:lnTo>
                  <a:pt x="184" y="318"/>
                </a:lnTo>
                <a:lnTo>
                  <a:pt x="190" y="313"/>
                </a:lnTo>
                <a:lnTo>
                  <a:pt x="195" y="307"/>
                </a:lnTo>
                <a:lnTo>
                  <a:pt x="203" y="302"/>
                </a:lnTo>
                <a:lnTo>
                  <a:pt x="212" y="295"/>
                </a:lnTo>
                <a:lnTo>
                  <a:pt x="222" y="291"/>
                </a:lnTo>
                <a:lnTo>
                  <a:pt x="232" y="286"/>
                </a:lnTo>
                <a:lnTo>
                  <a:pt x="254" y="277"/>
                </a:lnTo>
                <a:lnTo>
                  <a:pt x="278" y="270"/>
                </a:lnTo>
                <a:lnTo>
                  <a:pt x="299" y="266"/>
                </a:lnTo>
                <a:lnTo>
                  <a:pt x="319" y="264"/>
                </a:lnTo>
                <a:lnTo>
                  <a:pt x="323" y="264"/>
                </a:lnTo>
                <a:lnTo>
                  <a:pt x="331" y="264"/>
                </a:lnTo>
                <a:lnTo>
                  <a:pt x="332" y="249"/>
                </a:lnTo>
                <a:lnTo>
                  <a:pt x="331" y="236"/>
                </a:lnTo>
                <a:lnTo>
                  <a:pt x="328" y="224"/>
                </a:lnTo>
                <a:lnTo>
                  <a:pt x="324" y="212"/>
                </a:lnTo>
                <a:lnTo>
                  <a:pt x="320" y="201"/>
                </a:lnTo>
                <a:lnTo>
                  <a:pt x="316" y="190"/>
                </a:lnTo>
                <a:lnTo>
                  <a:pt x="314" y="178"/>
                </a:lnTo>
                <a:lnTo>
                  <a:pt x="314" y="168"/>
                </a:lnTo>
                <a:lnTo>
                  <a:pt x="314" y="161"/>
                </a:lnTo>
                <a:lnTo>
                  <a:pt x="315" y="157"/>
                </a:lnTo>
                <a:lnTo>
                  <a:pt x="318" y="153"/>
                </a:lnTo>
                <a:lnTo>
                  <a:pt x="320" y="149"/>
                </a:lnTo>
                <a:lnTo>
                  <a:pt x="328" y="144"/>
                </a:lnTo>
                <a:lnTo>
                  <a:pt x="338" y="141"/>
                </a:lnTo>
                <a:lnTo>
                  <a:pt x="346" y="137"/>
                </a:lnTo>
                <a:lnTo>
                  <a:pt x="354" y="132"/>
                </a:lnTo>
                <a:lnTo>
                  <a:pt x="356" y="129"/>
                </a:lnTo>
                <a:lnTo>
                  <a:pt x="359" y="125"/>
                </a:lnTo>
                <a:lnTo>
                  <a:pt x="360" y="120"/>
                </a:lnTo>
                <a:lnTo>
                  <a:pt x="362" y="113"/>
                </a:lnTo>
                <a:lnTo>
                  <a:pt x="360" y="104"/>
                </a:lnTo>
                <a:lnTo>
                  <a:pt x="358" y="96"/>
                </a:lnTo>
                <a:lnTo>
                  <a:pt x="354" y="88"/>
                </a:lnTo>
                <a:lnTo>
                  <a:pt x="350" y="81"/>
                </a:lnTo>
                <a:lnTo>
                  <a:pt x="336" y="68"/>
                </a:lnTo>
                <a:lnTo>
                  <a:pt x="322" y="57"/>
                </a:lnTo>
                <a:lnTo>
                  <a:pt x="308" y="45"/>
                </a:lnTo>
                <a:lnTo>
                  <a:pt x="295" y="32"/>
                </a:lnTo>
                <a:lnTo>
                  <a:pt x="290" y="25"/>
                </a:lnTo>
                <a:lnTo>
                  <a:pt x="287" y="17"/>
                </a:lnTo>
                <a:lnTo>
                  <a:pt x="284" y="9"/>
                </a:lnTo>
                <a:lnTo>
                  <a:pt x="283" y="0"/>
                </a:lnTo>
                <a:lnTo>
                  <a:pt x="283" y="12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31" name="Freeform 15"/>
          <p:cNvSpPr>
            <a:spLocks noChangeAspect="1"/>
          </p:cNvSpPr>
          <p:nvPr>
            <p:custDataLst>
              <p:tags r:id="rId13"/>
            </p:custDataLst>
          </p:nvPr>
        </p:nvSpPr>
        <p:spPr bwMode="auto">
          <a:xfrm>
            <a:off x="5900738" y="4102100"/>
            <a:ext cx="658812" cy="430213"/>
          </a:xfrm>
          <a:custGeom>
            <a:avLst/>
            <a:gdLst>
              <a:gd name="T0" fmla="*/ 388 w 397"/>
              <a:gd name="T1" fmla="*/ 151 h 259"/>
              <a:gd name="T2" fmla="*/ 379 w 397"/>
              <a:gd name="T3" fmla="*/ 126 h 259"/>
              <a:gd name="T4" fmla="*/ 353 w 397"/>
              <a:gd name="T5" fmla="*/ 107 h 259"/>
              <a:gd name="T6" fmla="*/ 337 w 397"/>
              <a:gd name="T7" fmla="*/ 93 h 259"/>
              <a:gd name="T8" fmla="*/ 325 w 397"/>
              <a:gd name="T9" fmla="*/ 87 h 259"/>
              <a:gd name="T10" fmla="*/ 313 w 397"/>
              <a:gd name="T11" fmla="*/ 91 h 259"/>
              <a:gd name="T12" fmla="*/ 303 w 397"/>
              <a:gd name="T13" fmla="*/ 93 h 259"/>
              <a:gd name="T14" fmla="*/ 292 w 397"/>
              <a:gd name="T15" fmla="*/ 91 h 259"/>
              <a:gd name="T16" fmla="*/ 276 w 397"/>
              <a:gd name="T17" fmla="*/ 83 h 259"/>
              <a:gd name="T18" fmla="*/ 256 w 397"/>
              <a:gd name="T19" fmla="*/ 67 h 259"/>
              <a:gd name="T20" fmla="*/ 225 w 397"/>
              <a:gd name="T21" fmla="*/ 38 h 259"/>
              <a:gd name="T22" fmla="*/ 189 w 397"/>
              <a:gd name="T23" fmla="*/ 12 h 259"/>
              <a:gd name="T24" fmla="*/ 168 w 397"/>
              <a:gd name="T25" fmla="*/ 4 h 259"/>
              <a:gd name="T26" fmla="*/ 152 w 397"/>
              <a:gd name="T27" fmla="*/ 1 h 259"/>
              <a:gd name="T28" fmla="*/ 124 w 397"/>
              <a:gd name="T29" fmla="*/ 2 h 259"/>
              <a:gd name="T30" fmla="*/ 77 w 397"/>
              <a:gd name="T31" fmla="*/ 13 h 259"/>
              <a:gd name="T32" fmla="*/ 43 w 397"/>
              <a:gd name="T33" fmla="*/ 27 h 259"/>
              <a:gd name="T34" fmla="*/ 24 w 397"/>
              <a:gd name="T35" fmla="*/ 38 h 259"/>
              <a:gd name="T36" fmla="*/ 9 w 397"/>
              <a:gd name="T37" fmla="*/ 49 h 259"/>
              <a:gd name="T38" fmla="*/ 1 w 397"/>
              <a:gd name="T39" fmla="*/ 61 h 259"/>
              <a:gd name="T40" fmla="*/ 1 w 397"/>
              <a:gd name="T41" fmla="*/ 71 h 259"/>
              <a:gd name="T42" fmla="*/ 9 w 397"/>
              <a:gd name="T43" fmla="*/ 81 h 259"/>
              <a:gd name="T44" fmla="*/ 25 w 397"/>
              <a:gd name="T45" fmla="*/ 93 h 259"/>
              <a:gd name="T46" fmla="*/ 37 w 397"/>
              <a:gd name="T47" fmla="*/ 110 h 259"/>
              <a:gd name="T48" fmla="*/ 55 w 397"/>
              <a:gd name="T49" fmla="*/ 155 h 259"/>
              <a:gd name="T50" fmla="*/ 75 w 397"/>
              <a:gd name="T51" fmla="*/ 209 h 259"/>
              <a:gd name="T52" fmla="*/ 91 w 397"/>
              <a:gd name="T53" fmla="*/ 242 h 259"/>
              <a:gd name="T54" fmla="*/ 103 w 397"/>
              <a:gd name="T55" fmla="*/ 255 h 259"/>
              <a:gd name="T56" fmla="*/ 109 w 397"/>
              <a:gd name="T57" fmla="*/ 255 h 259"/>
              <a:gd name="T58" fmla="*/ 116 w 397"/>
              <a:gd name="T59" fmla="*/ 250 h 259"/>
              <a:gd name="T60" fmla="*/ 135 w 397"/>
              <a:gd name="T61" fmla="*/ 242 h 259"/>
              <a:gd name="T62" fmla="*/ 169 w 397"/>
              <a:gd name="T63" fmla="*/ 234 h 259"/>
              <a:gd name="T64" fmla="*/ 203 w 397"/>
              <a:gd name="T65" fmla="*/ 230 h 259"/>
              <a:gd name="T66" fmla="*/ 232 w 397"/>
              <a:gd name="T67" fmla="*/ 238 h 259"/>
              <a:gd name="T68" fmla="*/ 251 w 397"/>
              <a:gd name="T69" fmla="*/ 246 h 259"/>
              <a:gd name="T70" fmla="*/ 260 w 397"/>
              <a:gd name="T71" fmla="*/ 243 h 259"/>
              <a:gd name="T72" fmla="*/ 271 w 397"/>
              <a:gd name="T73" fmla="*/ 234 h 259"/>
              <a:gd name="T74" fmla="*/ 284 w 397"/>
              <a:gd name="T75" fmla="*/ 237 h 259"/>
              <a:gd name="T76" fmla="*/ 293 w 397"/>
              <a:gd name="T77" fmla="*/ 245 h 259"/>
              <a:gd name="T78" fmla="*/ 305 w 397"/>
              <a:gd name="T79" fmla="*/ 246 h 259"/>
              <a:gd name="T80" fmla="*/ 320 w 397"/>
              <a:gd name="T81" fmla="*/ 246 h 259"/>
              <a:gd name="T82" fmla="*/ 332 w 397"/>
              <a:gd name="T83" fmla="*/ 241 h 259"/>
              <a:gd name="T84" fmla="*/ 344 w 397"/>
              <a:gd name="T85" fmla="*/ 226 h 259"/>
              <a:gd name="T86" fmla="*/ 356 w 397"/>
              <a:gd name="T87" fmla="*/ 202 h 259"/>
              <a:gd name="T88" fmla="*/ 365 w 397"/>
              <a:gd name="T89" fmla="*/ 187 h 259"/>
              <a:gd name="T90" fmla="*/ 373 w 397"/>
              <a:gd name="T91" fmla="*/ 182 h 259"/>
              <a:gd name="T92" fmla="*/ 373 w 397"/>
              <a:gd name="T93" fmla="*/ 169 h 25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397"/>
              <a:gd name="T142" fmla="*/ 0 h 259"/>
              <a:gd name="T143" fmla="*/ 397 w 397"/>
              <a:gd name="T144" fmla="*/ 259 h 259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397" h="259">
                <a:moveTo>
                  <a:pt x="373" y="169"/>
                </a:moveTo>
                <a:lnTo>
                  <a:pt x="388" y="151"/>
                </a:lnTo>
                <a:lnTo>
                  <a:pt x="397" y="138"/>
                </a:lnTo>
                <a:lnTo>
                  <a:pt x="379" y="126"/>
                </a:lnTo>
                <a:lnTo>
                  <a:pt x="361" y="114"/>
                </a:lnTo>
                <a:lnTo>
                  <a:pt x="353" y="107"/>
                </a:lnTo>
                <a:lnTo>
                  <a:pt x="345" y="101"/>
                </a:lnTo>
                <a:lnTo>
                  <a:pt x="337" y="93"/>
                </a:lnTo>
                <a:lnTo>
                  <a:pt x="331" y="85"/>
                </a:lnTo>
                <a:lnTo>
                  <a:pt x="325" y="87"/>
                </a:lnTo>
                <a:lnTo>
                  <a:pt x="319" y="90"/>
                </a:lnTo>
                <a:lnTo>
                  <a:pt x="313" y="91"/>
                </a:lnTo>
                <a:lnTo>
                  <a:pt x="308" y="93"/>
                </a:lnTo>
                <a:lnTo>
                  <a:pt x="303" y="93"/>
                </a:lnTo>
                <a:lnTo>
                  <a:pt x="297" y="93"/>
                </a:lnTo>
                <a:lnTo>
                  <a:pt x="292" y="91"/>
                </a:lnTo>
                <a:lnTo>
                  <a:pt x="287" y="89"/>
                </a:lnTo>
                <a:lnTo>
                  <a:pt x="276" y="83"/>
                </a:lnTo>
                <a:lnTo>
                  <a:pt x="267" y="77"/>
                </a:lnTo>
                <a:lnTo>
                  <a:pt x="256" y="67"/>
                </a:lnTo>
                <a:lnTo>
                  <a:pt x="247" y="58"/>
                </a:lnTo>
                <a:lnTo>
                  <a:pt x="225" y="38"/>
                </a:lnTo>
                <a:lnTo>
                  <a:pt x="203" y="19"/>
                </a:lnTo>
                <a:lnTo>
                  <a:pt x="189" y="12"/>
                </a:lnTo>
                <a:lnTo>
                  <a:pt x="176" y="5"/>
                </a:lnTo>
                <a:lnTo>
                  <a:pt x="168" y="4"/>
                </a:lnTo>
                <a:lnTo>
                  <a:pt x="160" y="1"/>
                </a:lnTo>
                <a:lnTo>
                  <a:pt x="152" y="1"/>
                </a:lnTo>
                <a:lnTo>
                  <a:pt x="144" y="0"/>
                </a:lnTo>
                <a:lnTo>
                  <a:pt x="124" y="2"/>
                </a:lnTo>
                <a:lnTo>
                  <a:pt x="101" y="6"/>
                </a:lnTo>
                <a:lnTo>
                  <a:pt x="77" y="13"/>
                </a:lnTo>
                <a:lnTo>
                  <a:pt x="53" y="22"/>
                </a:lnTo>
                <a:lnTo>
                  <a:pt x="43" y="27"/>
                </a:lnTo>
                <a:lnTo>
                  <a:pt x="32" y="31"/>
                </a:lnTo>
                <a:lnTo>
                  <a:pt x="24" y="38"/>
                </a:lnTo>
                <a:lnTo>
                  <a:pt x="16" y="43"/>
                </a:lnTo>
                <a:lnTo>
                  <a:pt x="9" y="49"/>
                </a:lnTo>
                <a:lnTo>
                  <a:pt x="4" y="54"/>
                </a:lnTo>
                <a:lnTo>
                  <a:pt x="1" y="61"/>
                </a:lnTo>
                <a:lnTo>
                  <a:pt x="0" y="66"/>
                </a:lnTo>
                <a:lnTo>
                  <a:pt x="1" y="71"/>
                </a:lnTo>
                <a:lnTo>
                  <a:pt x="4" y="75"/>
                </a:lnTo>
                <a:lnTo>
                  <a:pt x="9" y="81"/>
                </a:lnTo>
                <a:lnTo>
                  <a:pt x="15" y="86"/>
                </a:lnTo>
                <a:lnTo>
                  <a:pt x="25" y="93"/>
                </a:lnTo>
                <a:lnTo>
                  <a:pt x="29" y="97"/>
                </a:lnTo>
                <a:lnTo>
                  <a:pt x="37" y="110"/>
                </a:lnTo>
                <a:lnTo>
                  <a:pt x="45" y="130"/>
                </a:lnTo>
                <a:lnTo>
                  <a:pt x="55" y="155"/>
                </a:lnTo>
                <a:lnTo>
                  <a:pt x="64" y="182"/>
                </a:lnTo>
                <a:lnTo>
                  <a:pt x="75" y="209"/>
                </a:lnTo>
                <a:lnTo>
                  <a:pt x="85" y="231"/>
                </a:lnTo>
                <a:lnTo>
                  <a:pt x="91" y="242"/>
                </a:lnTo>
                <a:lnTo>
                  <a:pt x="97" y="250"/>
                </a:lnTo>
                <a:lnTo>
                  <a:pt x="103" y="255"/>
                </a:lnTo>
                <a:lnTo>
                  <a:pt x="108" y="259"/>
                </a:lnTo>
                <a:lnTo>
                  <a:pt x="109" y="255"/>
                </a:lnTo>
                <a:lnTo>
                  <a:pt x="112" y="253"/>
                </a:lnTo>
                <a:lnTo>
                  <a:pt x="116" y="250"/>
                </a:lnTo>
                <a:lnTo>
                  <a:pt x="121" y="246"/>
                </a:lnTo>
                <a:lnTo>
                  <a:pt x="135" y="242"/>
                </a:lnTo>
                <a:lnTo>
                  <a:pt x="151" y="237"/>
                </a:lnTo>
                <a:lnTo>
                  <a:pt x="169" y="234"/>
                </a:lnTo>
                <a:lnTo>
                  <a:pt x="187" y="231"/>
                </a:lnTo>
                <a:lnTo>
                  <a:pt x="203" y="230"/>
                </a:lnTo>
                <a:lnTo>
                  <a:pt x="216" y="229"/>
                </a:lnTo>
                <a:lnTo>
                  <a:pt x="232" y="238"/>
                </a:lnTo>
                <a:lnTo>
                  <a:pt x="247" y="247"/>
                </a:lnTo>
                <a:lnTo>
                  <a:pt x="251" y="246"/>
                </a:lnTo>
                <a:lnTo>
                  <a:pt x="256" y="245"/>
                </a:lnTo>
                <a:lnTo>
                  <a:pt x="260" y="243"/>
                </a:lnTo>
                <a:lnTo>
                  <a:pt x="264" y="241"/>
                </a:lnTo>
                <a:lnTo>
                  <a:pt x="271" y="234"/>
                </a:lnTo>
                <a:lnTo>
                  <a:pt x="277" y="229"/>
                </a:lnTo>
                <a:lnTo>
                  <a:pt x="284" y="237"/>
                </a:lnTo>
                <a:lnTo>
                  <a:pt x="291" y="242"/>
                </a:lnTo>
                <a:lnTo>
                  <a:pt x="293" y="245"/>
                </a:lnTo>
                <a:lnTo>
                  <a:pt x="299" y="246"/>
                </a:lnTo>
                <a:lnTo>
                  <a:pt x="305" y="246"/>
                </a:lnTo>
                <a:lnTo>
                  <a:pt x="313" y="247"/>
                </a:lnTo>
                <a:lnTo>
                  <a:pt x="320" y="246"/>
                </a:lnTo>
                <a:lnTo>
                  <a:pt x="327" y="245"/>
                </a:lnTo>
                <a:lnTo>
                  <a:pt x="332" y="241"/>
                </a:lnTo>
                <a:lnTo>
                  <a:pt x="337" y="237"/>
                </a:lnTo>
                <a:lnTo>
                  <a:pt x="344" y="226"/>
                </a:lnTo>
                <a:lnTo>
                  <a:pt x="351" y="214"/>
                </a:lnTo>
                <a:lnTo>
                  <a:pt x="356" y="202"/>
                </a:lnTo>
                <a:lnTo>
                  <a:pt x="361" y="191"/>
                </a:lnTo>
                <a:lnTo>
                  <a:pt x="365" y="187"/>
                </a:lnTo>
                <a:lnTo>
                  <a:pt x="369" y="183"/>
                </a:lnTo>
                <a:lnTo>
                  <a:pt x="373" y="182"/>
                </a:lnTo>
                <a:lnTo>
                  <a:pt x="379" y="181"/>
                </a:lnTo>
                <a:lnTo>
                  <a:pt x="373" y="169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32" name="Freeform 16"/>
          <p:cNvSpPr>
            <a:spLocks noChangeAspect="1"/>
          </p:cNvSpPr>
          <p:nvPr>
            <p:custDataLst>
              <p:tags r:id="rId14"/>
            </p:custDataLst>
          </p:nvPr>
        </p:nvSpPr>
        <p:spPr bwMode="auto">
          <a:xfrm>
            <a:off x="6081713" y="4402138"/>
            <a:ext cx="560387" cy="392112"/>
          </a:xfrm>
          <a:custGeom>
            <a:avLst/>
            <a:gdLst>
              <a:gd name="T0" fmla="*/ 187 w 337"/>
              <a:gd name="T1" fmla="*/ 222 h 234"/>
              <a:gd name="T2" fmla="*/ 197 w 337"/>
              <a:gd name="T3" fmla="*/ 230 h 234"/>
              <a:gd name="T4" fmla="*/ 207 w 337"/>
              <a:gd name="T5" fmla="*/ 234 h 234"/>
              <a:gd name="T6" fmla="*/ 219 w 337"/>
              <a:gd name="T7" fmla="*/ 233 h 234"/>
              <a:gd name="T8" fmla="*/ 231 w 337"/>
              <a:gd name="T9" fmla="*/ 225 h 234"/>
              <a:gd name="T10" fmla="*/ 237 w 337"/>
              <a:gd name="T11" fmla="*/ 209 h 234"/>
              <a:gd name="T12" fmla="*/ 241 w 337"/>
              <a:gd name="T13" fmla="*/ 188 h 234"/>
              <a:gd name="T14" fmla="*/ 239 w 337"/>
              <a:gd name="T15" fmla="*/ 157 h 234"/>
              <a:gd name="T16" fmla="*/ 231 w 337"/>
              <a:gd name="T17" fmla="*/ 128 h 234"/>
              <a:gd name="T18" fmla="*/ 229 w 337"/>
              <a:gd name="T19" fmla="*/ 109 h 234"/>
              <a:gd name="T20" fmla="*/ 235 w 337"/>
              <a:gd name="T21" fmla="*/ 98 h 234"/>
              <a:gd name="T22" fmla="*/ 251 w 337"/>
              <a:gd name="T23" fmla="*/ 85 h 234"/>
              <a:gd name="T24" fmla="*/ 281 w 337"/>
              <a:gd name="T25" fmla="*/ 72 h 234"/>
              <a:gd name="T26" fmla="*/ 319 w 337"/>
              <a:gd name="T27" fmla="*/ 62 h 234"/>
              <a:gd name="T28" fmla="*/ 332 w 337"/>
              <a:gd name="T29" fmla="*/ 46 h 234"/>
              <a:gd name="T30" fmla="*/ 320 w 337"/>
              <a:gd name="T31" fmla="*/ 25 h 234"/>
              <a:gd name="T32" fmla="*/ 305 w 337"/>
              <a:gd name="T33" fmla="*/ 9 h 234"/>
              <a:gd name="T34" fmla="*/ 284 w 337"/>
              <a:gd name="T35" fmla="*/ 1 h 234"/>
              <a:gd name="T36" fmla="*/ 265 w 337"/>
              <a:gd name="T37" fmla="*/ 1 h 234"/>
              <a:gd name="T38" fmla="*/ 257 w 337"/>
              <a:gd name="T39" fmla="*/ 6 h 234"/>
              <a:gd name="T40" fmla="*/ 248 w 337"/>
              <a:gd name="T41" fmla="*/ 21 h 234"/>
              <a:gd name="T42" fmla="*/ 236 w 337"/>
              <a:gd name="T43" fmla="*/ 45 h 234"/>
              <a:gd name="T44" fmla="*/ 224 w 337"/>
              <a:gd name="T45" fmla="*/ 60 h 234"/>
              <a:gd name="T46" fmla="*/ 212 w 337"/>
              <a:gd name="T47" fmla="*/ 65 h 234"/>
              <a:gd name="T48" fmla="*/ 197 w 337"/>
              <a:gd name="T49" fmla="*/ 65 h 234"/>
              <a:gd name="T50" fmla="*/ 185 w 337"/>
              <a:gd name="T51" fmla="*/ 64 h 234"/>
              <a:gd name="T52" fmla="*/ 176 w 337"/>
              <a:gd name="T53" fmla="*/ 56 h 234"/>
              <a:gd name="T54" fmla="*/ 163 w 337"/>
              <a:gd name="T55" fmla="*/ 53 h 234"/>
              <a:gd name="T56" fmla="*/ 152 w 337"/>
              <a:gd name="T57" fmla="*/ 62 h 234"/>
              <a:gd name="T58" fmla="*/ 143 w 337"/>
              <a:gd name="T59" fmla="*/ 65 h 234"/>
              <a:gd name="T60" fmla="*/ 124 w 337"/>
              <a:gd name="T61" fmla="*/ 57 h 234"/>
              <a:gd name="T62" fmla="*/ 95 w 337"/>
              <a:gd name="T63" fmla="*/ 49 h 234"/>
              <a:gd name="T64" fmla="*/ 61 w 337"/>
              <a:gd name="T65" fmla="*/ 53 h 234"/>
              <a:gd name="T66" fmla="*/ 27 w 337"/>
              <a:gd name="T67" fmla="*/ 61 h 234"/>
              <a:gd name="T68" fmla="*/ 8 w 337"/>
              <a:gd name="T69" fmla="*/ 69 h 234"/>
              <a:gd name="T70" fmla="*/ 1 w 337"/>
              <a:gd name="T71" fmla="*/ 74 h 234"/>
              <a:gd name="T72" fmla="*/ 0 w 337"/>
              <a:gd name="T73" fmla="*/ 84 h 234"/>
              <a:gd name="T74" fmla="*/ 4 w 337"/>
              <a:gd name="T75" fmla="*/ 93 h 234"/>
              <a:gd name="T76" fmla="*/ 12 w 337"/>
              <a:gd name="T77" fmla="*/ 106 h 234"/>
              <a:gd name="T78" fmla="*/ 25 w 337"/>
              <a:gd name="T79" fmla="*/ 121 h 234"/>
              <a:gd name="T80" fmla="*/ 35 w 337"/>
              <a:gd name="T81" fmla="*/ 136 h 234"/>
              <a:gd name="T82" fmla="*/ 27 w 337"/>
              <a:gd name="T83" fmla="*/ 160 h 234"/>
              <a:gd name="T84" fmla="*/ 19 w 337"/>
              <a:gd name="T85" fmla="*/ 182 h 234"/>
              <a:gd name="T86" fmla="*/ 28 w 337"/>
              <a:gd name="T87" fmla="*/ 197 h 234"/>
              <a:gd name="T88" fmla="*/ 44 w 337"/>
              <a:gd name="T89" fmla="*/ 206 h 234"/>
              <a:gd name="T90" fmla="*/ 65 w 337"/>
              <a:gd name="T91" fmla="*/ 214 h 234"/>
              <a:gd name="T92" fmla="*/ 103 w 337"/>
              <a:gd name="T93" fmla="*/ 220 h 234"/>
              <a:gd name="T94" fmla="*/ 151 w 337"/>
              <a:gd name="T95" fmla="*/ 222 h 234"/>
              <a:gd name="T96" fmla="*/ 181 w 337"/>
              <a:gd name="T97" fmla="*/ 217 h 2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37"/>
              <a:gd name="T148" fmla="*/ 0 h 234"/>
              <a:gd name="T149" fmla="*/ 337 w 337"/>
              <a:gd name="T150" fmla="*/ 234 h 234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37" h="234">
                <a:moveTo>
                  <a:pt x="181" y="217"/>
                </a:moveTo>
                <a:lnTo>
                  <a:pt x="187" y="222"/>
                </a:lnTo>
                <a:lnTo>
                  <a:pt x="193" y="228"/>
                </a:lnTo>
                <a:lnTo>
                  <a:pt x="197" y="230"/>
                </a:lnTo>
                <a:lnTo>
                  <a:pt x="201" y="233"/>
                </a:lnTo>
                <a:lnTo>
                  <a:pt x="207" y="234"/>
                </a:lnTo>
                <a:lnTo>
                  <a:pt x="211" y="234"/>
                </a:lnTo>
                <a:lnTo>
                  <a:pt x="219" y="233"/>
                </a:lnTo>
                <a:lnTo>
                  <a:pt x="225" y="230"/>
                </a:lnTo>
                <a:lnTo>
                  <a:pt x="231" y="225"/>
                </a:lnTo>
                <a:lnTo>
                  <a:pt x="235" y="218"/>
                </a:lnTo>
                <a:lnTo>
                  <a:pt x="237" y="209"/>
                </a:lnTo>
                <a:lnTo>
                  <a:pt x="240" y="198"/>
                </a:lnTo>
                <a:lnTo>
                  <a:pt x="241" y="188"/>
                </a:lnTo>
                <a:lnTo>
                  <a:pt x="241" y="174"/>
                </a:lnTo>
                <a:lnTo>
                  <a:pt x="239" y="157"/>
                </a:lnTo>
                <a:lnTo>
                  <a:pt x="235" y="142"/>
                </a:lnTo>
                <a:lnTo>
                  <a:pt x="231" y="128"/>
                </a:lnTo>
                <a:lnTo>
                  <a:pt x="229" y="114"/>
                </a:lnTo>
                <a:lnTo>
                  <a:pt x="229" y="109"/>
                </a:lnTo>
                <a:lnTo>
                  <a:pt x="232" y="104"/>
                </a:lnTo>
                <a:lnTo>
                  <a:pt x="235" y="98"/>
                </a:lnTo>
                <a:lnTo>
                  <a:pt x="239" y="94"/>
                </a:lnTo>
                <a:lnTo>
                  <a:pt x="251" y="85"/>
                </a:lnTo>
                <a:lnTo>
                  <a:pt x="265" y="78"/>
                </a:lnTo>
                <a:lnTo>
                  <a:pt x="281" y="72"/>
                </a:lnTo>
                <a:lnTo>
                  <a:pt x="300" y="66"/>
                </a:lnTo>
                <a:lnTo>
                  <a:pt x="319" y="62"/>
                </a:lnTo>
                <a:lnTo>
                  <a:pt x="337" y="60"/>
                </a:lnTo>
                <a:lnTo>
                  <a:pt x="332" y="46"/>
                </a:lnTo>
                <a:lnTo>
                  <a:pt x="327" y="36"/>
                </a:lnTo>
                <a:lnTo>
                  <a:pt x="320" y="25"/>
                </a:lnTo>
                <a:lnTo>
                  <a:pt x="313" y="16"/>
                </a:lnTo>
                <a:lnTo>
                  <a:pt x="305" y="9"/>
                </a:lnTo>
                <a:lnTo>
                  <a:pt x="295" y="4"/>
                </a:lnTo>
                <a:lnTo>
                  <a:pt x="284" y="1"/>
                </a:lnTo>
                <a:lnTo>
                  <a:pt x="271" y="0"/>
                </a:lnTo>
                <a:lnTo>
                  <a:pt x="265" y="1"/>
                </a:lnTo>
                <a:lnTo>
                  <a:pt x="261" y="2"/>
                </a:lnTo>
                <a:lnTo>
                  <a:pt x="257" y="6"/>
                </a:lnTo>
                <a:lnTo>
                  <a:pt x="253" y="10"/>
                </a:lnTo>
                <a:lnTo>
                  <a:pt x="248" y="21"/>
                </a:lnTo>
                <a:lnTo>
                  <a:pt x="243" y="33"/>
                </a:lnTo>
                <a:lnTo>
                  <a:pt x="236" y="45"/>
                </a:lnTo>
                <a:lnTo>
                  <a:pt x="229" y="56"/>
                </a:lnTo>
                <a:lnTo>
                  <a:pt x="224" y="60"/>
                </a:lnTo>
                <a:lnTo>
                  <a:pt x="219" y="64"/>
                </a:lnTo>
                <a:lnTo>
                  <a:pt x="212" y="65"/>
                </a:lnTo>
                <a:lnTo>
                  <a:pt x="205" y="66"/>
                </a:lnTo>
                <a:lnTo>
                  <a:pt x="197" y="65"/>
                </a:lnTo>
                <a:lnTo>
                  <a:pt x="191" y="65"/>
                </a:lnTo>
                <a:lnTo>
                  <a:pt x="185" y="64"/>
                </a:lnTo>
                <a:lnTo>
                  <a:pt x="183" y="61"/>
                </a:lnTo>
                <a:lnTo>
                  <a:pt x="176" y="56"/>
                </a:lnTo>
                <a:lnTo>
                  <a:pt x="169" y="48"/>
                </a:lnTo>
                <a:lnTo>
                  <a:pt x="163" y="53"/>
                </a:lnTo>
                <a:lnTo>
                  <a:pt x="156" y="60"/>
                </a:lnTo>
                <a:lnTo>
                  <a:pt x="152" y="62"/>
                </a:lnTo>
                <a:lnTo>
                  <a:pt x="148" y="64"/>
                </a:lnTo>
                <a:lnTo>
                  <a:pt x="143" y="65"/>
                </a:lnTo>
                <a:lnTo>
                  <a:pt x="139" y="66"/>
                </a:lnTo>
                <a:lnTo>
                  <a:pt x="124" y="57"/>
                </a:lnTo>
                <a:lnTo>
                  <a:pt x="108" y="48"/>
                </a:lnTo>
                <a:lnTo>
                  <a:pt x="95" y="49"/>
                </a:lnTo>
                <a:lnTo>
                  <a:pt x="79" y="50"/>
                </a:lnTo>
                <a:lnTo>
                  <a:pt x="61" y="53"/>
                </a:lnTo>
                <a:lnTo>
                  <a:pt x="43" y="56"/>
                </a:lnTo>
                <a:lnTo>
                  <a:pt x="27" y="61"/>
                </a:lnTo>
                <a:lnTo>
                  <a:pt x="13" y="65"/>
                </a:lnTo>
                <a:lnTo>
                  <a:pt x="8" y="69"/>
                </a:lnTo>
                <a:lnTo>
                  <a:pt x="4" y="72"/>
                </a:lnTo>
                <a:lnTo>
                  <a:pt x="1" y="74"/>
                </a:lnTo>
                <a:lnTo>
                  <a:pt x="0" y="78"/>
                </a:lnTo>
                <a:lnTo>
                  <a:pt x="0" y="84"/>
                </a:lnTo>
                <a:lnTo>
                  <a:pt x="1" y="89"/>
                </a:lnTo>
                <a:lnTo>
                  <a:pt x="4" y="93"/>
                </a:lnTo>
                <a:lnTo>
                  <a:pt x="5" y="97"/>
                </a:lnTo>
                <a:lnTo>
                  <a:pt x="12" y="106"/>
                </a:lnTo>
                <a:lnTo>
                  <a:pt x="19" y="113"/>
                </a:lnTo>
                <a:lnTo>
                  <a:pt x="25" y="121"/>
                </a:lnTo>
                <a:lnTo>
                  <a:pt x="31" y="128"/>
                </a:lnTo>
                <a:lnTo>
                  <a:pt x="35" y="136"/>
                </a:lnTo>
                <a:lnTo>
                  <a:pt x="36" y="144"/>
                </a:lnTo>
                <a:lnTo>
                  <a:pt x="27" y="160"/>
                </a:lnTo>
                <a:lnTo>
                  <a:pt x="19" y="174"/>
                </a:lnTo>
                <a:lnTo>
                  <a:pt x="19" y="182"/>
                </a:lnTo>
                <a:lnTo>
                  <a:pt x="23" y="190"/>
                </a:lnTo>
                <a:lnTo>
                  <a:pt x="28" y="197"/>
                </a:lnTo>
                <a:lnTo>
                  <a:pt x="36" y="202"/>
                </a:lnTo>
                <a:lnTo>
                  <a:pt x="44" y="206"/>
                </a:lnTo>
                <a:lnTo>
                  <a:pt x="55" y="210"/>
                </a:lnTo>
                <a:lnTo>
                  <a:pt x="65" y="214"/>
                </a:lnTo>
                <a:lnTo>
                  <a:pt x="77" y="217"/>
                </a:lnTo>
                <a:lnTo>
                  <a:pt x="103" y="220"/>
                </a:lnTo>
                <a:lnTo>
                  <a:pt x="128" y="222"/>
                </a:lnTo>
                <a:lnTo>
                  <a:pt x="151" y="222"/>
                </a:lnTo>
                <a:lnTo>
                  <a:pt x="169" y="222"/>
                </a:lnTo>
                <a:lnTo>
                  <a:pt x="181" y="217"/>
                </a:lnTo>
                <a:close/>
              </a:path>
            </a:pathLst>
          </a:custGeom>
          <a:solidFill>
            <a:srgbClr val="CCECFF"/>
          </a:solidFill>
          <a:ln w="3175">
            <a:solidFill>
              <a:srgbClr val="6699FF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33" name="Text Box 27"/>
          <p:cNvSpPr txBox="1">
            <a:spLocks noChangeAspect="1" noChangeArrowheads="1"/>
          </p:cNvSpPr>
          <p:nvPr>
            <p:custDataLst>
              <p:tags r:id="rId15"/>
            </p:custDataLst>
          </p:nvPr>
        </p:nvSpPr>
        <p:spPr bwMode="auto">
          <a:xfrm>
            <a:off x="7691438" y="2576513"/>
            <a:ext cx="6477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Волжский</a:t>
            </a:r>
          </a:p>
        </p:txBody>
      </p:sp>
      <p:sp>
        <p:nvSpPr>
          <p:cNvPr id="34834" name="Text Box 28"/>
          <p:cNvSpPr txBox="1">
            <a:spLocks noChangeAspect="1" noChangeArrowheads="1"/>
          </p:cNvSpPr>
          <p:nvPr>
            <p:custDataLst>
              <p:tags r:id="rId16"/>
            </p:custDataLst>
          </p:nvPr>
        </p:nvSpPr>
        <p:spPr bwMode="auto">
          <a:xfrm>
            <a:off x="5435600" y="2060575"/>
            <a:ext cx="8445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Таганрог</a:t>
            </a:r>
          </a:p>
        </p:txBody>
      </p:sp>
      <p:sp>
        <p:nvSpPr>
          <p:cNvPr id="34835" name="Oval 36"/>
          <p:cNvSpPr>
            <a:spLocks noChangeAspect="1" noChangeArrowheads="1"/>
          </p:cNvSpPr>
          <p:nvPr>
            <p:custDataLst>
              <p:tags r:id="rId17"/>
            </p:custDataLst>
          </p:nvPr>
        </p:nvSpPr>
        <p:spPr bwMode="auto">
          <a:xfrm>
            <a:off x="7678738" y="2706688"/>
            <a:ext cx="96837" cy="96837"/>
          </a:xfrm>
          <a:prstGeom prst="ellipse">
            <a:avLst/>
          </a:prstGeom>
          <a:gradFill rotWithShape="1">
            <a:gsLst>
              <a:gs pos="0">
                <a:srgbClr val="2F4776"/>
              </a:gs>
              <a:gs pos="100000">
                <a:srgbClr val="6699FF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4836" name="Oval 37"/>
          <p:cNvSpPr>
            <a:spLocks noChangeAspect="1" noChangeArrowheads="1"/>
          </p:cNvSpPr>
          <p:nvPr>
            <p:custDataLst>
              <p:tags r:id="rId18"/>
            </p:custDataLst>
          </p:nvPr>
        </p:nvSpPr>
        <p:spPr bwMode="auto">
          <a:xfrm>
            <a:off x="6097588" y="2165350"/>
            <a:ext cx="96837" cy="98425"/>
          </a:xfrm>
          <a:prstGeom prst="ellipse">
            <a:avLst/>
          </a:prstGeom>
          <a:gradFill rotWithShape="1">
            <a:gsLst>
              <a:gs pos="0">
                <a:srgbClr val="2F4776"/>
              </a:gs>
              <a:gs pos="100000">
                <a:srgbClr val="6699FF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4837" name="Rectangle 41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50825" y="1268413"/>
            <a:ext cx="3960813" cy="2305050"/>
          </a:xfrm>
          <a:prstGeom prst="rect">
            <a:avLst/>
          </a:prstGeom>
          <a:solidFill>
            <a:srgbClr val="FFE6CD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ЮФО не имеет сырьевой базы для развития черной металлургии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Крупнейшими предприятиями черной металлургии являются трубопрокатные заводы в Волжске (Волгоградская обл) и Таганроге (Ростовская обл.) – входят в «Трубную металлургическую компанию»</a:t>
            </a:r>
          </a:p>
          <a:p>
            <a:pPr marL="355600" lvl="1" indent="-176213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Волгоградский и Сулинский (Ростовская обл) металлургические заводы, а также Камышинский литейно-ферросплавный завод (Волгоградская обл) выпускают чугунное литье, метизы, стальной прокат и заготовки</a:t>
            </a:r>
          </a:p>
        </p:txBody>
      </p:sp>
      <p:sp>
        <p:nvSpPr>
          <p:cNvPr id="34838" name="Rectangle 47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4356100" y="2479675"/>
            <a:ext cx="3024188" cy="1236663"/>
          </a:xfrm>
          <a:prstGeom prst="rect">
            <a:avLst/>
          </a:prstGeom>
          <a:noFill/>
          <a:ln w="9525" algn="ctr">
            <a:solidFill>
              <a:srgbClr val="800000"/>
            </a:solidFill>
            <a:prstDash val="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34839" name="AutoShape 44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4427538" y="2565400"/>
            <a:ext cx="2016125" cy="431800"/>
          </a:xfrm>
          <a:prstGeom prst="wedgeRectCallout">
            <a:avLst>
              <a:gd name="adj1" fmla="val 29843"/>
              <a:gd name="adj2" fmla="val -117648"/>
            </a:avLst>
          </a:prstGeom>
          <a:solidFill>
            <a:srgbClr val="FFCC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marL="355600" algn="ctr"/>
            <a:r>
              <a:rPr lang="ru-RU"/>
              <a:t>Таганрогский металлургический завод</a:t>
            </a:r>
          </a:p>
        </p:txBody>
      </p:sp>
      <p:sp>
        <p:nvSpPr>
          <p:cNvPr id="34840" name="AutoShape 42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219700" y="3213100"/>
            <a:ext cx="2089150" cy="431800"/>
          </a:xfrm>
          <a:prstGeom prst="wedgeRectCallout">
            <a:avLst>
              <a:gd name="adj1" fmla="val 66944"/>
              <a:gd name="adj2" fmla="val -155884"/>
            </a:avLst>
          </a:prstGeom>
          <a:solidFill>
            <a:srgbClr val="FFCC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marL="990600" algn="ctr"/>
            <a:r>
              <a:rPr lang="ru-RU"/>
              <a:t>Волжский трубный завод</a:t>
            </a:r>
          </a:p>
        </p:txBody>
      </p:sp>
      <p:pic>
        <p:nvPicPr>
          <p:cNvPr id="34841" name="Picture 46"/>
          <p:cNvPicPr>
            <a:picLocks noChangeAspect="1" noChangeArrowheads="1"/>
          </p:cNvPicPr>
          <p:nvPr>
            <p:custDataLst>
              <p:tags r:id="rId23"/>
            </p:custDataLst>
          </p:nvPr>
        </p:nvPicPr>
        <p:blipFill>
          <a:blip r:embed="rId44" cstate="print"/>
          <a:srcRect/>
          <a:stretch>
            <a:fillRect/>
          </a:stretch>
        </p:blipFill>
        <p:spPr bwMode="auto">
          <a:xfrm>
            <a:off x="4437063" y="2587625"/>
            <a:ext cx="371475" cy="371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842" name="Picture 43"/>
          <p:cNvPicPr>
            <a:picLocks noChangeAspect="1" noChangeArrowheads="1"/>
          </p:cNvPicPr>
          <p:nvPr>
            <p:custDataLst>
              <p:tags r:id="rId24"/>
            </p:custDataLst>
          </p:nvPr>
        </p:nvPicPr>
        <p:blipFill>
          <a:blip r:embed="rId45" cstate="print"/>
          <a:srcRect/>
          <a:stretch>
            <a:fillRect/>
          </a:stretch>
        </p:blipFill>
        <p:spPr bwMode="auto">
          <a:xfrm>
            <a:off x="5232400" y="3238500"/>
            <a:ext cx="1057275" cy="371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843" name="Picture 51"/>
          <p:cNvPicPr>
            <a:picLocks noChangeAspect="1" noChangeArrowheads="1"/>
          </p:cNvPicPr>
          <p:nvPr>
            <p:custDataLst>
              <p:tags r:id="rId25"/>
            </p:custDataLst>
          </p:nvPr>
        </p:nvPicPr>
        <p:blipFill>
          <a:blip r:embed="rId46" cstate="print"/>
          <a:srcRect/>
          <a:stretch>
            <a:fillRect/>
          </a:stretch>
        </p:blipFill>
        <p:spPr bwMode="auto">
          <a:xfrm>
            <a:off x="4368800" y="3055938"/>
            <a:ext cx="619125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4844" name="AutoShape 52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7486650" y="1700213"/>
            <a:ext cx="1657350" cy="431800"/>
          </a:xfrm>
          <a:prstGeom prst="wedgeRectCallout">
            <a:avLst>
              <a:gd name="adj1" fmla="val -14176"/>
              <a:gd name="adj2" fmla="val 105148"/>
            </a:avLst>
          </a:prstGeom>
          <a:solidFill>
            <a:srgbClr val="FFCC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algn="ctr"/>
            <a:r>
              <a:rPr lang="ru-RU"/>
              <a:t>Камышинский литейно-ферросплавный завод</a:t>
            </a:r>
          </a:p>
        </p:txBody>
      </p:sp>
      <p:sp>
        <p:nvSpPr>
          <p:cNvPr id="34845" name="Text Box 53"/>
          <p:cNvSpPr txBox="1">
            <a:spLocks noChangeAspect="1" noChangeArrowheads="1"/>
          </p:cNvSpPr>
          <p:nvPr>
            <p:custDataLst>
              <p:tags r:id="rId27"/>
            </p:custDataLst>
          </p:nvPr>
        </p:nvSpPr>
        <p:spPr bwMode="auto">
          <a:xfrm>
            <a:off x="7956550" y="2249488"/>
            <a:ext cx="8445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Камышин</a:t>
            </a:r>
          </a:p>
        </p:txBody>
      </p:sp>
      <p:sp>
        <p:nvSpPr>
          <p:cNvPr id="34846" name="Oval 54"/>
          <p:cNvSpPr>
            <a:spLocks noChangeAspect="1" noChangeArrowheads="1"/>
          </p:cNvSpPr>
          <p:nvPr>
            <p:custDataLst>
              <p:tags r:id="rId28"/>
            </p:custDataLst>
          </p:nvPr>
        </p:nvSpPr>
        <p:spPr bwMode="auto">
          <a:xfrm>
            <a:off x="8023225" y="2393950"/>
            <a:ext cx="96838" cy="98425"/>
          </a:xfrm>
          <a:prstGeom prst="ellipse">
            <a:avLst/>
          </a:prstGeom>
          <a:gradFill rotWithShape="1">
            <a:gsLst>
              <a:gs pos="0">
                <a:srgbClr val="2F4776"/>
              </a:gs>
              <a:gs pos="100000">
                <a:srgbClr val="6699FF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4847" name="Text Box 55"/>
          <p:cNvSpPr txBox="1">
            <a:spLocks noChangeAspect="1" noChangeArrowheads="1"/>
          </p:cNvSpPr>
          <p:nvPr>
            <p:custDataLst>
              <p:tags r:id="rId29"/>
            </p:custDataLst>
          </p:nvPr>
        </p:nvSpPr>
        <p:spPr bwMode="auto">
          <a:xfrm>
            <a:off x="7596188" y="2852738"/>
            <a:ext cx="8445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Волгоград</a:t>
            </a:r>
          </a:p>
        </p:txBody>
      </p:sp>
      <p:sp>
        <p:nvSpPr>
          <p:cNvPr id="34848" name="Oval 56"/>
          <p:cNvSpPr>
            <a:spLocks noChangeAspect="1" noChangeArrowheads="1"/>
          </p:cNvSpPr>
          <p:nvPr>
            <p:custDataLst>
              <p:tags r:id="rId30"/>
            </p:custDataLst>
          </p:nvPr>
        </p:nvSpPr>
        <p:spPr bwMode="auto">
          <a:xfrm>
            <a:off x="7631113" y="2781300"/>
            <a:ext cx="96837" cy="98425"/>
          </a:xfrm>
          <a:prstGeom prst="ellipse">
            <a:avLst/>
          </a:prstGeom>
          <a:gradFill rotWithShape="1">
            <a:gsLst>
              <a:gs pos="0">
                <a:srgbClr val="2F4776"/>
              </a:gs>
              <a:gs pos="100000">
                <a:srgbClr val="6699FF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4849" name="AutoShape 58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6588125" y="4292600"/>
            <a:ext cx="2016125" cy="431800"/>
          </a:xfrm>
          <a:prstGeom prst="wedgeRectCallout">
            <a:avLst>
              <a:gd name="adj1" fmla="val 4329"/>
              <a:gd name="adj2" fmla="val -377574"/>
            </a:avLst>
          </a:prstGeom>
          <a:solidFill>
            <a:srgbClr val="FFCC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marL="355600" algn="ctr"/>
            <a:r>
              <a:rPr lang="ru-RU"/>
              <a:t>Волгоградский металлургический завод</a:t>
            </a:r>
          </a:p>
        </p:txBody>
      </p:sp>
      <p:pic>
        <p:nvPicPr>
          <p:cNvPr id="34850" name="Picture 57"/>
          <p:cNvPicPr>
            <a:picLocks noChangeAspect="1" noChangeArrowheads="1"/>
          </p:cNvPicPr>
          <p:nvPr>
            <p:custDataLst>
              <p:tags r:id="rId32"/>
            </p:custDataLst>
          </p:nvPr>
        </p:nvPicPr>
        <p:blipFill>
          <a:blip r:embed="rId47" cstate="print"/>
          <a:srcRect/>
          <a:stretch>
            <a:fillRect/>
          </a:stretch>
        </p:blipFill>
        <p:spPr bwMode="auto">
          <a:xfrm>
            <a:off x="6627813" y="4325938"/>
            <a:ext cx="344487" cy="358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4851" name="Text Box 60"/>
          <p:cNvSpPr txBox="1">
            <a:spLocks noChangeAspect="1" noChangeArrowheads="1"/>
          </p:cNvSpPr>
          <p:nvPr>
            <p:custDataLst>
              <p:tags r:id="rId33"/>
            </p:custDataLst>
          </p:nvPr>
        </p:nvSpPr>
        <p:spPr bwMode="auto">
          <a:xfrm>
            <a:off x="6732588" y="2212975"/>
            <a:ext cx="8445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Красный Сулин</a:t>
            </a:r>
          </a:p>
        </p:txBody>
      </p:sp>
      <p:sp>
        <p:nvSpPr>
          <p:cNvPr id="34852" name="Oval 61"/>
          <p:cNvSpPr>
            <a:spLocks noChangeAspect="1" noChangeArrowheads="1"/>
          </p:cNvSpPr>
          <p:nvPr>
            <p:custDataLst>
              <p:tags r:id="rId34"/>
            </p:custDataLst>
          </p:nvPr>
        </p:nvSpPr>
        <p:spPr bwMode="auto">
          <a:xfrm>
            <a:off x="6583363" y="2278063"/>
            <a:ext cx="96837" cy="98425"/>
          </a:xfrm>
          <a:prstGeom prst="ellipse">
            <a:avLst/>
          </a:prstGeom>
          <a:gradFill rotWithShape="1">
            <a:gsLst>
              <a:gs pos="0">
                <a:srgbClr val="2F4776"/>
              </a:gs>
              <a:gs pos="100000">
                <a:srgbClr val="6699FF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4853" name="AutoShape 62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5292725" y="1412875"/>
            <a:ext cx="2087563" cy="431800"/>
          </a:xfrm>
          <a:prstGeom prst="wedgeRectCallout">
            <a:avLst>
              <a:gd name="adj1" fmla="val 15097"/>
              <a:gd name="adj2" fmla="val 137500"/>
            </a:avLst>
          </a:prstGeom>
          <a:solidFill>
            <a:srgbClr val="FFCC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533400" algn="ctr"/>
            <a:r>
              <a:rPr lang="ru-RU"/>
              <a:t>Сулинский металлургический завод</a:t>
            </a:r>
          </a:p>
        </p:txBody>
      </p:sp>
      <p:pic>
        <p:nvPicPr>
          <p:cNvPr id="34854" name="Picture 63"/>
          <p:cNvPicPr>
            <a:picLocks noChangeAspect="1" noChangeArrowheads="1"/>
          </p:cNvPicPr>
          <p:nvPr>
            <p:custDataLst>
              <p:tags r:id="rId36"/>
            </p:custDataLst>
          </p:nvPr>
        </p:nvPicPr>
        <p:blipFill>
          <a:blip r:embed="rId48" cstate="print"/>
          <a:srcRect/>
          <a:stretch>
            <a:fillRect/>
          </a:stretch>
        </p:blipFill>
        <p:spPr bwMode="auto">
          <a:xfrm>
            <a:off x="5326063" y="1446213"/>
            <a:ext cx="503237" cy="352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4855" name="Text Box 72"/>
          <p:cNvSpPr txBox="1"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395288" y="3716338"/>
            <a:ext cx="39243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Сравнительные объемы выпуска продукции черной металлургии в ЮФО, (2006), млн. т</a:t>
            </a:r>
          </a:p>
        </p:txBody>
      </p:sp>
      <p:sp>
        <p:nvSpPr>
          <p:cNvPr id="34856" name="Text Box 73"/>
          <p:cNvSpPr txBox="1"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111125" y="5983288"/>
            <a:ext cx="57610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Источники: Госкомстат «Регионы РФ, 2006», сайты компаний</a:t>
            </a:r>
          </a:p>
        </p:txBody>
      </p:sp>
      <p:sp>
        <p:nvSpPr>
          <p:cNvPr id="34857" name="Rectangle 92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2293938" y="5834063"/>
            <a:ext cx="1009650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EEFE402-077B-456D-99AD-FBAE32F5DF98}" type="datetime'''п''''''''р''о''''''''к''''''''а''''''''''''''''т'''">
              <a:rPr lang="ru-RU" sz="800">
                <a:cs typeface="Arial" charset="0"/>
              </a:rPr>
              <a:pPr algn="ctr"/>
              <a:t>прокат</a:t>
            </a:fld>
            <a:endParaRPr lang="ru-RU" sz="800">
              <a:cs typeface="Arial" charset="0"/>
            </a:endParaRPr>
          </a:p>
        </p:txBody>
      </p:sp>
      <p:sp>
        <p:nvSpPr>
          <p:cNvPr id="34858" name="Rectangle 77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1284288" y="5834063"/>
            <a:ext cx="1009650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B1204C6-D072-487C-8A85-4507B4EA324D}" type="datetime'''''''''''''''''''т''''р''''''''''уб''''''''''''ы'''''">
              <a:rPr lang="ru-RU" sz="800">
                <a:cs typeface="Arial" charset="0"/>
              </a:rPr>
              <a:pPr algn="ctr"/>
              <a:t>трубы</a:t>
            </a:fld>
            <a:endParaRPr lang="ru-RU" sz="800">
              <a:cs typeface="Arial" charset="0"/>
            </a:endParaRPr>
          </a:p>
        </p:txBody>
      </p:sp>
      <p:graphicFrame>
        <p:nvGraphicFramePr>
          <p:cNvPr id="34818" name="Rectangle 4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4818" r:id="rId49" imgW="0" imgH="0" progId="">
              <p:embed/>
            </p:oleObj>
          </a:graphicData>
        </a:graphic>
      </p:graphicFrame>
      <p:sp>
        <p:nvSpPr>
          <p:cNvPr id="34859" name="Rectangle 65" hidden="1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0,53</a:t>
            </a:r>
          </a:p>
        </p:txBody>
      </p:sp>
      <p:sp>
        <p:nvSpPr>
          <p:cNvPr id="34860" name="Rectangle 105"/>
          <p:cNvSpPr>
            <a:spLocks noChangeArrowheads="1"/>
          </p:cNvSpPr>
          <p:nvPr/>
        </p:nvSpPr>
        <p:spPr bwMode="auto">
          <a:xfrm>
            <a:off x="1508125" y="4360863"/>
            <a:ext cx="561975" cy="13716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61" name="Rectangle 106"/>
          <p:cNvSpPr>
            <a:spLocks noChangeArrowheads="1"/>
          </p:cNvSpPr>
          <p:nvPr/>
        </p:nvSpPr>
        <p:spPr bwMode="auto">
          <a:xfrm>
            <a:off x="2517775" y="5332413"/>
            <a:ext cx="561975" cy="40005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62" name="Line 107"/>
          <p:cNvSpPr>
            <a:spLocks noChangeShapeType="1"/>
          </p:cNvSpPr>
          <p:nvPr/>
        </p:nvSpPr>
        <p:spPr bwMode="auto">
          <a:xfrm>
            <a:off x="1289050" y="5732463"/>
            <a:ext cx="20193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4863" name="Rectangle 108"/>
          <p:cNvSpPr>
            <a:spLocks noChangeArrowheads="1"/>
          </p:cNvSpPr>
          <p:nvPr/>
        </p:nvSpPr>
        <p:spPr bwMode="auto">
          <a:xfrm>
            <a:off x="2708275" y="5189538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800">
                <a:solidFill>
                  <a:srgbClr val="000000"/>
                </a:solidFill>
              </a:rPr>
              <a:t>0,48</a:t>
            </a:r>
            <a:endParaRPr lang="ru-RU" sz="1800"/>
          </a:p>
        </p:txBody>
      </p:sp>
      <p:sp>
        <p:nvSpPr>
          <p:cNvPr id="34864" name="Rectangle 109"/>
          <p:cNvSpPr>
            <a:spLocks noChangeArrowheads="1"/>
          </p:cNvSpPr>
          <p:nvPr/>
        </p:nvSpPr>
        <p:spPr bwMode="auto">
          <a:xfrm>
            <a:off x="1689100" y="4208463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800">
                <a:solidFill>
                  <a:srgbClr val="000000"/>
                </a:solidFill>
              </a:rPr>
              <a:t>1,87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4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За последние годы ЮФО значительно увеличил производство трубопроката, доведя свою долю в его общероссийском выпуске до почти 30% в 2005 году</a:t>
            </a:r>
          </a:p>
        </p:txBody>
      </p:sp>
      <p:graphicFrame>
        <p:nvGraphicFramePr>
          <p:cNvPr id="224484" name="Group 228"/>
          <p:cNvGraphicFramePr>
            <a:graphicFrameLocks noGrp="1"/>
          </p:cNvGraphicFramePr>
          <p:nvPr>
            <p:ph type="tbl" idx="1"/>
            <p:custDataLst>
              <p:tags r:id="rId3"/>
            </p:custDataLst>
          </p:nvPr>
        </p:nvGraphicFramePr>
        <p:xfrm>
          <a:off x="6950075" y="1482725"/>
          <a:ext cx="1509713" cy="4167188"/>
        </p:xfrm>
        <a:graphic>
          <a:graphicData uri="http://schemas.openxmlformats.org/drawingml/2006/table">
            <a:tbl>
              <a:tblPr/>
              <a:tblGrid>
                <a:gridCol w="755650"/>
                <a:gridCol w="754063"/>
              </a:tblGrid>
              <a:tr h="57785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CAGR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*</a:t>
                      </a: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натуральных объемов выпуска 2000-2005 гг., %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3603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ЮФО</a:t>
                      </a: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РФ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13,1</a:t>
                      </a: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6,1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</a:tr>
              <a:tr h="26797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11,2</a:t>
                      </a:r>
                    </a:p>
                  </a:txBody>
                  <a:tcPr anchor="b"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2,3</a:t>
                      </a:r>
                    </a:p>
                  </a:txBody>
                  <a:tcPr anchor="b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11,2</a:t>
                      </a: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3,2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</a:tr>
            </a:tbl>
          </a:graphicData>
        </a:graphic>
      </p:graphicFrame>
      <p:sp>
        <p:nvSpPr>
          <p:cNvPr id="35843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F110608E-C02C-434D-B93D-BEB2D2E3B326}" type="slidenum">
              <a:rPr lang="ru-RU"/>
              <a:pPr/>
              <a:t>66</a:t>
            </a:fld>
            <a:endParaRPr lang="ru-RU"/>
          </a:p>
        </p:txBody>
      </p:sp>
      <p:sp>
        <p:nvSpPr>
          <p:cNvPr id="35845" name="Line 19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>
            <a:off x="3074988" y="4140200"/>
            <a:ext cx="285750" cy="0"/>
          </a:xfrm>
          <a:prstGeom prst="line">
            <a:avLst/>
          </a:prstGeom>
          <a:noFill/>
          <a:ln w="19050">
            <a:solidFill>
              <a:srgbClr val="FF99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46" name="Line 17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3074988" y="3937000"/>
            <a:ext cx="285750" cy="0"/>
          </a:xfrm>
          <a:prstGeom prst="line">
            <a:avLst/>
          </a:prstGeom>
          <a:noFill/>
          <a:ln w="19050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47" name="Line 15"/>
          <p:cNvSpPr>
            <a:spLocks noChangeShapeType="1"/>
          </p:cNvSpPr>
          <p:nvPr>
            <p:custDataLst>
              <p:tags r:id="rId6"/>
            </p:custDataLst>
          </p:nvPr>
        </p:nvSpPr>
        <p:spPr bwMode="gray">
          <a:xfrm>
            <a:off x="3074988" y="4343400"/>
            <a:ext cx="285750" cy="0"/>
          </a:xfrm>
          <a:prstGeom prst="line">
            <a:avLst/>
          </a:prstGeom>
          <a:noFill/>
          <a:ln w="19050">
            <a:solidFill>
              <a:srgbClr val="C30C3E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5848" name="AutoShape 20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186113" y="4108450"/>
            <a:ext cx="63500" cy="63500"/>
          </a:xfrm>
          <a:prstGeom prst="triangle">
            <a:avLst>
              <a:gd name="adj" fmla="val 50000"/>
            </a:avLst>
          </a:prstGeom>
          <a:solidFill>
            <a:srgbClr val="FF9900"/>
          </a:solidFill>
          <a:ln w="9525" algn="ctr">
            <a:solidFill>
              <a:srgbClr val="FF99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49" name="Oval 18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186113" y="3905250"/>
            <a:ext cx="63500" cy="63500"/>
          </a:xfrm>
          <a:prstGeom prst="ellipse">
            <a:avLst/>
          </a:prstGeom>
          <a:solidFill>
            <a:srgbClr val="800000"/>
          </a:solidFill>
          <a:ln w="9525" algn="ctr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50" name="AutoShape 16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186113" y="4311650"/>
            <a:ext cx="63500" cy="63500"/>
          </a:xfrm>
          <a:prstGeom prst="diamond">
            <a:avLst/>
          </a:prstGeom>
          <a:solidFill>
            <a:srgbClr val="C30C3E"/>
          </a:solidFill>
          <a:ln w="3175">
            <a:solidFill>
              <a:srgbClr val="C30C3E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 useBgFill="1">
        <p:nvSpPr>
          <p:cNvPr id="35851" name="Rectangle 5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892175" y="5143500"/>
            <a:ext cx="209550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9FC7B4CF-37FB-480A-A77C-58DD51468D73}" type="datetime'2'''''''''',''''''''''''''''''''7'''''''''''''''''">
              <a:rPr lang="ru-RU">
                <a:cs typeface="Arial" charset="0"/>
              </a:rPr>
              <a:pPr algn="ctr"/>
              <a:t>2,7</a:t>
            </a:fld>
            <a:endParaRPr lang="ru-RU">
              <a:cs typeface="Arial" charset="0"/>
            </a:endParaRPr>
          </a:p>
        </p:txBody>
      </p:sp>
      <p:sp useBgFill="1">
        <p:nvSpPr>
          <p:cNvPr id="35852" name="Rectangle 6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727325" y="5334000"/>
            <a:ext cx="209550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03E1CEFA-0F05-4C72-9F14-1C758EF5652D}" type="datetime'''''''1'''''''''',''''''1'''''''''''''''''''''">
              <a:rPr lang="ru-RU">
                <a:cs typeface="Arial" charset="0"/>
              </a:rPr>
              <a:pPr algn="ctr"/>
              <a:t>1,1</a:t>
            </a:fld>
            <a:endParaRPr lang="ru-RU">
              <a:cs typeface="Arial" charset="0"/>
            </a:endParaRPr>
          </a:p>
        </p:txBody>
      </p:sp>
      <p:sp useBgFill="1">
        <p:nvSpPr>
          <p:cNvPr id="35853" name="Rectangle 127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4699000" y="5381625"/>
            <a:ext cx="209550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3F84C0AD-57C5-4F79-A994-8EB7506A709C}" type="datetime'''''''''0'''''',''7'''''">
              <a:rPr lang="ru-RU">
                <a:cs typeface="Arial" charset="0"/>
              </a:rPr>
              <a:pPr algn="ctr"/>
              <a:t>0,7</a:t>
            </a:fld>
            <a:endParaRPr lang="ru-RU">
              <a:cs typeface="Arial" charset="0"/>
            </a:endParaRPr>
          </a:p>
        </p:txBody>
      </p:sp>
      <p:sp useBgFill="1">
        <p:nvSpPr>
          <p:cNvPr id="35854" name="Rectangle 128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089525" y="5381625"/>
            <a:ext cx="209550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50A63538-B84A-4DAB-853D-5F8DCBCE2820}" type="datetime'''''''''''''''''''''''''''''0'',''''''''''''''''''''6'''''">
              <a:rPr lang="ru-RU">
                <a:cs typeface="Arial" charset="0"/>
              </a:rPr>
              <a:pPr algn="ctr"/>
              <a:t>0,6</a:t>
            </a:fld>
            <a:endParaRPr lang="ru-RU">
              <a:cs typeface="Arial" charset="0"/>
            </a:endParaRPr>
          </a:p>
        </p:txBody>
      </p:sp>
      <p:sp useBgFill="1">
        <p:nvSpPr>
          <p:cNvPr id="35855" name="Rectangle 132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489575" y="5381625"/>
            <a:ext cx="209550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A242EAFC-DF6E-4869-94C1-A4155B10EDBB}" type="datetime'''0'''''''''''''',''''''''''''''''''''''''''''''''6'''''''''''">
              <a:rPr lang="ru-RU">
                <a:cs typeface="Arial" charset="0"/>
              </a:rPr>
              <a:pPr algn="ctr"/>
              <a:t>0,6</a:t>
            </a:fld>
            <a:endParaRPr lang="ru-RU">
              <a:cs typeface="Arial" charset="0"/>
            </a:endParaRPr>
          </a:p>
        </p:txBody>
      </p:sp>
      <p:sp useBgFill="1">
        <p:nvSpPr>
          <p:cNvPr id="35856" name="Rectangle 7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454650" y="3095625"/>
            <a:ext cx="279400" cy="15240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E70175F7-D149-4735-9ED5-F20F2D4E051E}" type="datetime'''''''2''''''''''''''''''''''''''''''''''0'''''',6'">
              <a:rPr lang="ru-RU">
                <a:cs typeface="Arial" charset="0"/>
              </a:rPr>
              <a:pPr algn="ctr"/>
              <a:t>20,6</a:t>
            </a:fld>
            <a:endParaRPr lang="ru-RU">
              <a:cs typeface="Arial" charset="0"/>
            </a:endParaRPr>
          </a:p>
        </p:txBody>
      </p:sp>
      <p:sp>
        <p:nvSpPr>
          <p:cNvPr id="35857" name="Rectangle 9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3411538" y="3867150"/>
            <a:ext cx="9398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4CAAE3A8-5B1D-4457-9C7D-C2561974C478}" type="datetime'''вып''л''''''авк''''''а'''' ''''''с''та''''''''л''''''и'''''">
              <a:rPr lang="ru-RU">
                <a:cs typeface="Arial" charset="0"/>
              </a:rPr>
              <a:pPr/>
              <a:t>выплавка стали</a:t>
            </a:fld>
            <a:endParaRPr lang="ru-RU">
              <a:cs typeface="Arial" charset="0"/>
            </a:endParaRPr>
          </a:p>
        </p:txBody>
      </p:sp>
      <p:sp>
        <p:nvSpPr>
          <p:cNvPr id="35858" name="Rectangle 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3411538" y="4070350"/>
            <a:ext cx="3921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69983FF0-CD65-4F36-A8D1-48F1ACFEEA74}" type="datetime'про''''''''''''''''''''''''''''''''к''а''т'''''''''''''''">
              <a:rPr lang="ru-RU">
                <a:cs typeface="Arial" charset="0"/>
              </a:rPr>
              <a:pPr/>
              <a:t>прокат</a:t>
            </a:fld>
            <a:endParaRPr lang="ru-RU">
              <a:cs typeface="Arial" charset="0"/>
            </a:endParaRPr>
          </a:p>
        </p:txBody>
      </p:sp>
      <p:sp>
        <p:nvSpPr>
          <p:cNvPr id="35859" name="Rectangle 1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3411538" y="4273550"/>
            <a:ext cx="3571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3D6F7E51-8996-4469-8CC0-6D91538A66C8}" type="datetime'''''''''т''''''''''р''''''''''''''''''''уб''ы'">
              <a:rPr lang="ru-RU">
                <a:cs typeface="Arial" charset="0"/>
              </a:rPr>
              <a:pPr/>
              <a:t>трубы</a:t>
            </a:fld>
            <a:endParaRPr lang="ru-RU">
              <a:cs typeface="Arial" charset="0"/>
            </a:endParaRPr>
          </a:p>
        </p:txBody>
      </p:sp>
      <p:sp>
        <p:nvSpPr>
          <p:cNvPr id="35860" name="Text Box 45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7019925" y="1223963"/>
            <a:ext cx="14398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endParaRPr lang="ru-RU"/>
          </a:p>
        </p:txBody>
      </p:sp>
      <p:graphicFrame>
        <p:nvGraphicFramePr>
          <p:cNvPr id="35842" name="Rectangle 11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5842" r:id="rId24" imgW="0" imgH="0" progId="">
              <p:embed/>
            </p:oleObj>
          </a:graphicData>
        </a:graphic>
      </p:graphicFrame>
      <p:sp>
        <p:nvSpPr>
          <p:cNvPr id="35875" name="Rectangle 12" hidden="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ru-RU">
                <a:cs typeface="Arial" charset="0"/>
              </a:rPr>
              <a:t>.</a:t>
            </a:r>
          </a:p>
        </p:txBody>
      </p:sp>
      <p:sp>
        <p:nvSpPr>
          <p:cNvPr id="35876" name="Text Box 142"/>
          <p:cNvSpPr txBox="1">
            <a:spLocks noChangeArrowheads="1"/>
          </p:cNvSpPr>
          <p:nvPr/>
        </p:nvSpPr>
        <p:spPr bwMode="auto">
          <a:xfrm>
            <a:off x="827088" y="1330325"/>
            <a:ext cx="5975350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Доля ЮФО в натуральных объемах выпуска продукции черной металлургии, %</a:t>
            </a:r>
          </a:p>
        </p:txBody>
      </p:sp>
      <p:sp>
        <p:nvSpPr>
          <p:cNvPr id="35877" name="Text Box 143"/>
          <p:cNvSpPr txBox="1">
            <a:spLocks noChangeArrowheads="1"/>
          </p:cNvSpPr>
          <p:nvPr/>
        </p:nvSpPr>
        <p:spPr bwMode="auto">
          <a:xfrm>
            <a:off x="96838" y="5983288"/>
            <a:ext cx="57610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Госкомстат «Регионы РФ, 2006»</a:t>
            </a:r>
          </a:p>
        </p:txBody>
      </p:sp>
      <p:sp>
        <p:nvSpPr>
          <p:cNvPr id="35878" name="Line 146"/>
          <p:cNvSpPr>
            <a:spLocks noChangeShapeType="1"/>
          </p:cNvSpPr>
          <p:nvPr/>
        </p:nvSpPr>
        <p:spPr bwMode="auto">
          <a:xfrm>
            <a:off x="860425" y="2235200"/>
            <a:ext cx="1588" cy="34464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79" name="Line 147"/>
          <p:cNvSpPr>
            <a:spLocks noChangeShapeType="1"/>
          </p:cNvSpPr>
          <p:nvPr/>
        </p:nvSpPr>
        <p:spPr bwMode="auto">
          <a:xfrm>
            <a:off x="822325" y="5681663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0" name="Line 148"/>
          <p:cNvSpPr>
            <a:spLocks noChangeShapeType="1"/>
          </p:cNvSpPr>
          <p:nvPr/>
        </p:nvSpPr>
        <p:spPr bwMode="auto">
          <a:xfrm>
            <a:off x="822325" y="5110163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1" name="Line 149"/>
          <p:cNvSpPr>
            <a:spLocks noChangeShapeType="1"/>
          </p:cNvSpPr>
          <p:nvPr/>
        </p:nvSpPr>
        <p:spPr bwMode="auto">
          <a:xfrm>
            <a:off x="822325" y="4529138"/>
            <a:ext cx="3810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2" name="Line 150"/>
          <p:cNvSpPr>
            <a:spLocks noChangeShapeType="1"/>
          </p:cNvSpPr>
          <p:nvPr/>
        </p:nvSpPr>
        <p:spPr bwMode="auto">
          <a:xfrm>
            <a:off x="822325" y="3959225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3" name="Line 151"/>
          <p:cNvSpPr>
            <a:spLocks noChangeShapeType="1"/>
          </p:cNvSpPr>
          <p:nvPr/>
        </p:nvSpPr>
        <p:spPr bwMode="auto">
          <a:xfrm>
            <a:off x="822325" y="3387725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4" name="Line 152"/>
          <p:cNvSpPr>
            <a:spLocks noChangeShapeType="1"/>
          </p:cNvSpPr>
          <p:nvPr/>
        </p:nvSpPr>
        <p:spPr bwMode="auto">
          <a:xfrm>
            <a:off x="822325" y="2806700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5" name="Line 153"/>
          <p:cNvSpPr>
            <a:spLocks noChangeShapeType="1"/>
          </p:cNvSpPr>
          <p:nvPr/>
        </p:nvSpPr>
        <p:spPr bwMode="auto">
          <a:xfrm>
            <a:off x="822325" y="2235200"/>
            <a:ext cx="381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6" name="Line 154"/>
          <p:cNvSpPr>
            <a:spLocks noChangeShapeType="1"/>
          </p:cNvSpPr>
          <p:nvPr/>
        </p:nvSpPr>
        <p:spPr bwMode="auto">
          <a:xfrm>
            <a:off x="860425" y="5681663"/>
            <a:ext cx="591343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7" name="Line 155"/>
          <p:cNvSpPr>
            <a:spLocks noChangeShapeType="1"/>
          </p:cNvSpPr>
          <p:nvPr/>
        </p:nvSpPr>
        <p:spPr bwMode="auto">
          <a:xfrm flipV="1">
            <a:off x="860425" y="5681663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8" name="Line 156"/>
          <p:cNvSpPr>
            <a:spLocks noChangeShapeType="1"/>
          </p:cNvSpPr>
          <p:nvPr/>
        </p:nvSpPr>
        <p:spPr bwMode="auto">
          <a:xfrm flipV="1">
            <a:off x="2832100" y="5681663"/>
            <a:ext cx="1588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89" name="Line 157"/>
          <p:cNvSpPr>
            <a:spLocks noChangeShapeType="1"/>
          </p:cNvSpPr>
          <p:nvPr/>
        </p:nvSpPr>
        <p:spPr bwMode="auto">
          <a:xfrm flipV="1">
            <a:off x="4802188" y="5681663"/>
            <a:ext cx="1587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0" name="Line 158"/>
          <p:cNvSpPr>
            <a:spLocks noChangeShapeType="1"/>
          </p:cNvSpPr>
          <p:nvPr/>
        </p:nvSpPr>
        <p:spPr bwMode="auto">
          <a:xfrm flipV="1">
            <a:off x="6773863" y="5681663"/>
            <a:ext cx="1587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1" name="Freeform 159"/>
          <p:cNvSpPr>
            <a:spLocks/>
          </p:cNvSpPr>
          <p:nvPr/>
        </p:nvSpPr>
        <p:spPr bwMode="auto">
          <a:xfrm>
            <a:off x="860425" y="5186363"/>
            <a:ext cx="5913438" cy="219075"/>
          </a:xfrm>
          <a:custGeom>
            <a:avLst/>
            <a:gdLst>
              <a:gd name="T0" fmla="*/ 0 w 621"/>
              <a:gd name="T1" fmla="*/ 0 h 23"/>
              <a:gd name="T2" fmla="*/ 207 w 621"/>
              <a:gd name="T3" fmla="*/ 21 h 23"/>
              <a:gd name="T4" fmla="*/ 414 w 621"/>
              <a:gd name="T5" fmla="*/ 23 h 23"/>
              <a:gd name="T6" fmla="*/ 455 w 621"/>
              <a:gd name="T7" fmla="*/ 23 h 23"/>
              <a:gd name="T8" fmla="*/ 497 w 621"/>
              <a:gd name="T9" fmla="*/ 22 h 23"/>
              <a:gd name="T10" fmla="*/ 538 w 621"/>
              <a:gd name="T11" fmla="*/ 20 h 23"/>
              <a:gd name="T12" fmla="*/ 580 w 621"/>
              <a:gd name="T13" fmla="*/ 12 h 23"/>
              <a:gd name="T14" fmla="*/ 621 w 621"/>
              <a:gd name="T15" fmla="*/ 8 h 2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21"/>
              <a:gd name="T25" fmla="*/ 0 h 23"/>
              <a:gd name="T26" fmla="*/ 621 w 621"/>
              <a:gd name="T27" fmla="*/ 23 h 2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21" h="23">
                <a:moveTo>
                  <a:pt x="0" y="0"/>
                </a:moveTo>
                <a:lnTo>
                  <a:pt x="207" y="21"/>
                </a:lnTo>
                <a:lnTo>
                  <a:pt x="414" y="23"/>
                </a:lnTo>
                <a:lnTo>
                  <a:pt x="455" y="23"/>
                </a:lnTo>
                <a:lnTo>
                  <a:pt x="497" y="22"/>
                </a:lnTo>
                <a:lnTo>
                  <a:pt x="538" y="20"/>
                </a:lnTo>
                <a:lnTo>
                  <a:pt x="580" y="12"/>
                </a:lnTo>
                <a:lnTo>
                  <a:pt x="621" y="8"/>
                </a:lnTo>
              </a:path>
            </a:pathLst>
          </a:custGeom>
          <a:noFill/>
          <a:ln w="19050">
            <a:solidFill>
              <a:srgbClr val="8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2" name="Freeform 160"/>
          <p:cNvSpPr>
            <a:spLocks/>
          </p:cNvSpPr>
          <p:nvPr/>
        </p:nvSpPr>
        <p:spPr bwMode="auto">
          <a:xfrm>
            <a:off x="860425" y="5367338"/>
            <a:ext cx="5913438" cy="238125"/>
          </a:xfrm>
          <a:custGeom>
            <a:avLst/>
            <a:gdLst>
              <a:gd name="T0" fmla="*/ 0 w 621"/>
              <a:gd name="T1" fmla="*/ 0 h 25"/>
              <a:gd name="T2" fmla="*/ 207 w 621"/>
              <a:gd name="T3" fmla="*/ 20 h 25"/>
              <a:gd name="T4" fmla="*/ 414 w 621"/>
              <a:gd name="T5" fmla="*/ 25 h 25"/>
              <a:gd name="T6" fmla="*/ 455 w 621"/>
              <a:gd name="T7" fmla="*/ 25 h 25"/>
              <a:gd name="T8" fmla="*/ 497 w 621"/>
              <a:gd name="T9" fmla="*/ 25 h 25"/>
              <a:gd name="T10" fmla="*/ 538 w 621"/>
              <a:gd name="T11" fmla="*/ 25 h 25"/>
              <a:gd name="T12" fmla="*/ 580 w 621"/>
              <a:gd name="T13" fmla="*/ 23 h 25"/>
              <a:gd name="T14" fmla="*/ 621 w 621"/>
              <a:gd name="T15" fmla="*/ 21 h 2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21"/>
              <a:gd name="T25" fmla="*/ 0 h 25"/>
              <a:gd name="T26" fmla="*/ 621 w 621"/>
              <a:gd name="T27" fmla="*/ 25 h 25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21" h="25">
                <a:moveTo>
                  <a:pt x="0" y="0"/>
                </a:moveTo>
                <a:lnTo>
                  <a:pt x="207" y="20"/>
                </a:lnTo>
                <a:lnTo>
                  <a:pt x="414" y="25"/>
                </a:lnTo>
                <a:lnTo>
                  <a:pt x="455" y="25"/>
                </a:lnTo>
                <a:lnTo>
                  <a:pt x="497" y="25"/>
                </a:lnTo>
                <a:lnTo>
                  <a:pt x="538" y="25"/>
                </a:lnTo>
                <a:lnTo>
                  <a:pt x="580" y="23"/>
                </a:lnTo>
                <a:lnTo>
                  <a:pt x="621" y="21"/>
                </a:lnTo>
              </a:path>
            </a:pathLst>
          </a:custGeom>
          <a:noFill/>
          <a:ln w="19050">
            <a:solidFill>
              <a:srgbClr val="FF99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3" name="Freeform 161"/>
          <p:cNvSpPr>
            <a:spLocks/>
          </p:cNvSpPr>
          <p:nvPr/>
        </p:nvSpPr>
        <p:spPr bwMode="auto">
          <a:xfrm>
            <a:off x="860425" y="2559050"/>
            <a:ext cx="5913438" cy="857250"/>
          </a:xfrm>
          <a:custGeom>
            <a:avLst/>
            <a:gdLst>
              <a:gd name="T0" fmla="*/ 0 w 621"/>
              <a:gd name="T1" fmla="*/ 43 h 90"/>
              <a:gd name="T2" fmla="*/ 207 w 621"/>
              <a:gd name="T3" fmla="*/ 68 h 90"/>
              <a:gd name="T4" fmla="*/ 414 w 621"/>
              <a:gd name="T5" fmla="*/ 90 h 90"/>
              <a:gd name="T6" fmla="*/ 455 w 621"/>
              <a:gd name="T7" fmla="*/ 70 h 90"/>
              <a:gd name="T8" fmla="*/ 497 w 621"/>
              <a:gd name="T9" fmla="*/ 80 h 90"/>
              <a:gd name="T10" fmla="*/ 538 w 621"/>
              <a:gd name="T11" fmla="*/ 43 h 90"/>
              <a:gd name="T12" fmla="*/ 580 w 621"/>
              <a:gd name="T13" fmla="*/ 20 h 90"/>
              <a:gd name="T14" fmla="*/ 621 w 621"/>
              <a:gd name="T15" fmla="*/ 0 h 9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21"/>
              <a:gd name="T25" fmla="*/ 0 h 90"/>
              <a:gd name="T26" fmla="*/ 621 w 621"/>
              <a:gd name="T27" fmla="*/ 90 h 90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21" h="90">
                <a:moveTo>
                  <a:pt x="0" y="43"/>
                </a:moveTo>
                <a:lnTo>
                  <a:pt x="207" y="68"/>
                </a:lnTo>
                <a:lnTo>
                  <a:pt x="414" y="90"/>
                </a:lnTo>
                <a:lnTo>
                  <a:pt x="455" y="70"/>
                </a:lnTo>
                <a:lnTo>
                  <a:pt x="497" y="80"/>
                </a:lnTo>
                <a:lnTo>
                  <a:pt x="538" y="43"/>
                </a:lnTo>
                <a:lnTo>
                  <a:pt x="580" y="20"/>
                </a:lnTo>
                <a:lnTo>
                  <a:pt x="621" y="0"/>
                </a:lnTo>
              </a:path>
            </a:pathLst>
          </a:custGeom>
          <a:noFill/>
          <a:ln w="19050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4" name="Oval 162"/>
          <p:cNvSpPr>
            <a:spLocks noChangeArrowheads="1"/>
          </p:cNvSpPr>
          <p:nvPr/>
        </p:nvSpPr>
        <p:spPr bwMode="auto">
          <a:xfrm>
            <a:off x="831850" y="5157788"/>
            <a:ext cx="47625" cy="47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5" name="Oval 163"/>
          <p:cNvSpPr>
            <a:spLocks noChangeArrowheads="1"/>
          </p:cNvSpPr>
          <p:nvPr/>
        </p:nvSpPr>
        <p:spPr bwMode="auto">
          <a:xfrm>
            <a:off x="2803525" y="5357813"/>
            <a:ext cx="47625" cy="47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6" name="Oval 164"/>
          <p:cNvSpPr>
            <a:spLocks noChangeArrowheads="1"/>
          </p:cNvSpPr>
          <p:nvPr/>
        </p:nvSpPr>
        <p:spPr bwMode="auto">
          <a:xfrm>
            <a:off x="4773613" y="5376863"/>
            <a:ext cx="47625" cy="47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7" name="Oval 165"/>
          <p:cNvSpPr>
            <a:spLocks noChangeArrowheads="1"/>
          </p:cNvSpPr>
          <p:nvPr/>
        </p:nvSpPr>
        <p:spPr bwMode="auto">
          <a:xfrm>
            <a:off x="5164138" y="5376863"/>
            <a:ext cx="47625" cy="47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8" name="Oval 166"/>
          <p:cNvSpPr>
            <a:spLocks noChangeArrowheads="1"/>
          </p:cNvSpPr>
          <p:nvPr/>
        </p:nvSpPr>
        <p:spPr bwMode="auto">
          <a:xfrm>
            <a:off x="5564188" y="5367338"/>
            <a:ext cx="47625" cy="47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899" name="Oval 167"/>
          <p:cNvSpPr>
            <a:spLocks noChangeArrowheads="1"/>
          </p:cNvSpPr>
          <p:nvPr/>
        </p:nvSpPr>
        <p:spPr bwMode="auto">
          <a:xfrm>
            <a:off x="5954713" y="5348288"/>
            <a:ext cx="47625" cy="47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00" name="Oval 168"/>
          <p:cNvSpPr>
            <a:spLocks noChangeArrowheads="1"/>
          </p:cNvSpPr>
          <p:nvPr/>
        </p:nvSpPr>
        <p:spPr bwMode="auto">
          <a:xfrm>
            <a:off x="6354763" y="5272088"/>
            <a:ext cx="47625" cy="47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01" name="Oval 169"/>
          <p:cNvSpPr>
            <a:spLocks noChangeArrowheads="1"/>
          </p:cNvSpPr>
          <p:nvPr/>
        </p:nvSpPr>
        <p:spPr bwMode="auto">
          <a:xfrm>
            <a:off x="6745288" y="5233988"/>
            <a:ext cx="47625" cy="47625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02" name="Freeform 170"/>
          <p:cNvSpPr>
            <a:spLocks/>
          </p:cNvSpPr>
          <p:nvPr/>
        </p:nvSpPr>
        <p:spPr bwMode="auto">
          <a:xfrm>
            <a:off x="831850" y="5338763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36 h 36"/>
              <a:gd name="T4" fmla="*/ 0 w 36"/>
              <a:gd name="T5" fmla="*/ 36 h 36"/>
              <a:gd name="T6" fmla="*/ 18 w 36"/>
              <a:gd name="T7" fmla="*/ 0 h 36"/>
              <a:gd name="T8" fmla="*/ 0 60000 65536"/>
              <a:gd name="T9" fmla="*/ 0 60000 65536"/>
              <a:gd name="T10" fmla="*/ 0 60000 65536"/>
              <a:gd name="T11" fmla="*/ 0 60000 65536"/>
              <a:gd name="T12" fmla="*/ 0 w 36"/>
              <a:gd name="T13" fmla="*/ 0 h 36"/>
              <a:gd name="T14" fmla="*/ 36 w 36"/>
              <a:gd name="T15" fmla="*/ 36 h 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" h="36">
                <a:moveTo>
                  <a:pt x="18" y="0"/>
                </a:moveTo>
                <a:lnTo>
                  <a:pt x="36" y="36"/>
                </a:lnTo>
                <a:lnTo>
                  <a:pt x="0" y="36"/>
                </a:lnTo>
                <a:lnTo>
                  <a:pt x="18" y="0"/>
                </a:lnTo>
                <a:close/>
              </a:path>
            </a:pathLst>
          </a:custGeom>
          <a:solidFill>
            <a:srgbClr val="FF9900"/>
          </a:solidFill>
          <a:ln w="9525" cap="flat" cmpd="sng">
            <a:solidFill>
              <a:srgbClr val="FF99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35903" name="Freeform 171"/>
          <p:cNvSpPr>
            <a:spLocks/>
          </p:cNvSpPr>
          <p:nvPr/>
        </p:nvSpPr>
        <p:spPr bwMode="auto">
          <a:xfrm>
            <a:off x="2803525" y="5529263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36 h 36"/>
              <a:gd name="T4" fmla="*/ 0 w 36"/>
              <a:gd name="T5" fmla="*/ 36 h 36"/>
              <a:gd name="T6" fmla="*/ 18 w 36"/>
              <a:gd name="T7" fmla="*/ 0 h 36"/>
              <a:gd name="T8" fmla="*/ 0 60000 65536"/>
              <a:gd name="T9" fmla="*/ 0 60000 65536"/>
              <a:gd name="T10" fmla="*/ 0 60000 65536"/>
              <a:gd name="T11" fmla="*/ 0 60000 65536"/>
              <a:gd name="T12" fmla="*/ 0 w 36"/>
              <a:gd name="T13" fmla="*/ 0 h 36"/>
              <a:gd name="T14" fmla="*/ 36 w 36"/>
              <a:gd name="T15" fmla="*/ 36 h 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" h="36">
                <a:moveTo>
                  <a:pt x="18" y="0"/>
                </a:moveTo>
                <a:lnTo>
                  <a:pt x="36" y="36"/>
                </a:lnTo>
                <a:lnTo>
                  <a:pt x="0" y="36"/>
                </a:lnTo>
                <a:lnTo>
                  <a:pt x="18" y="0"/>
                </a:lnTo>
                <a:close/>
              </a:path>
            </a:pathLst>
          </a:custGeom>
          <a:solidFill>
            <a:srgbClr val="FF9900"/>
          </a:solidFill>
          <a:ln w="9525">
            <a:solidFill>
              <a:srgbClr val="FF99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04" name="Freeform 172"/>
          <p:cNvSpPr>
            <a:spLocks/>
          </p:cNvSpPr>
          <p:nvPr/>
        </p:nvSpPr>
        <p:spPr bwMode="auto">
          <a:xfrm>
            <a:off x="4773613" y="5576888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36 h 36"/>
              <a:gd name="T4" fmla="*/ 0 w 36"/>
              <a:gd name="T5" fmla="*/ 36 h 36"/>
              <a:gd name="T6" fmla="*/ 18 w 36"/>
              <a:gd name="T7" fmla="*/ 0 h 36"/>
              <a:gd name="T8" fmla="*/ 0 60000 65536"/>
              <a:gd name="T9" fmla="*/ 0 60000 65536"/>
              <a:gd name="T10" fmla="*/ 0 60000 65536"/>
              <a:gd name="T11" fmla="*/ 0 60000 65536"/>
              <a:gd name="T12" fmla="*/ 0 w 36"/>
              <a:gd name="T13" fmla="*/ 0 h 36"/>
              <a:gd name="T14" fmla="*/ 36 w 36"/>
              <a:gd name="T15" fmla="*/ 36 h 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" h="36">
                <a:moveTo>
                  <a:pt x="18" y="0"/>
                </a:moveTo>
                <a:lnTo>
                  <a:pt x="36" y="36"/>
                </a:lnTo>
                <a:lnTo>
                  <a:pt x="0" y="36"/>
                </a:lnTo>
                <a:lnTo>
                  <a:pt x="18" y="0"/>
                </a:lnTo>
                <a:close/>
              </a:path>
            </a:pathLst>
          </a:custGeom>
          <a:solidFill>
            <a:srgbClr val="FF9900"/>
          </a:solidFill>
          <a:ln w="9525" cap="flat" cmpd="sng">
            <a:solidFill>
              <a:srgbClr val="FF99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35905" name="Freeform 173"/>
          <p:cNvSpPr>
            <a:spLocks/>
          </p:cNvSpPr>
          <p:nvPr/>
        </p:nvSpPr>
        <p:spPr bwMode="auto">
          <a:xfrm>
            <a:off x="5164138" y="5576888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36 h 36"/>
              <a:gd name="T4" fmla="*/ 0 w 36"/>
              <a:gd name="T5" fmla="*/ 36 h 36"/>
              <a:gd name="T6" fmla="*/ 18 w 36"/>
              <a:gd name="T7" fmla="*/ 0 h 36"/>
              <a:gd name="T8" fmla="*/ 0 60000 65536"/>
              <a:gd name="T9" fmla="*/ 0 60000 65536"/>
              <a:gd name="T10" fmla="*/ 0 60000 65536"/>
              <a:gd name="T11" fmla="*/ 0 60000 65536"/>
              <a:gd name="T12" fmla="*/ 0 w 36"/>
              <a:gd name="T13" fmla="*/ 0 h 36"/>
              <a:gd name="T14" fmla="*/ 36 w 36"/>
              <a:gd name="T15" fmla="*/ 36 h 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" h="36">
                <a:moveTo>
                  <a:pt x="18" y="0"/>
                </a:moveTo>
                <a:lnTo>
                  <a:pt x="36" y="36"/>
                </a:lnTo>
                <a:lnTo>
                  <a:pt x="0" y="36"/>
                </a:lnTo>
                <a:lnTo>
                  <a:pt x="18" y="0"/>
                </a:lnTo>
                <a:close/>
              </a:path>
            </a:pathLst>
          </a:custGeom>
          <a:solidFill>
            <a:srgbClr val="FF9900"/>
          </a:solidFill>
          <a:ln w="9525" cap="flat" cmpd="sng">
            <a:solidFill>
              <a:srgbClr val="FF99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35906" name="Freeform 174"/>
          <p:cNvSpPr>
            <a:spLocks/>
          </p:cNvSpPr>
          <p:nvPr/>
        </p:nvSpPr>
        <p:spPr bwMode="auto">
          <a:xfrm>
            <a:off x="5564188" y="5576888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36 h 36"/>
              <a:gd name="T4" fmla="*/ 0 w 36"/>
              <a:gd name="T5" fmla="*/ 36 h 36"/>
              <a:gd name="T6" fmla="*/ 18 w 36"/>
              <a:gd name="T7" fmla="*/ 0 h 36"/>
              <a:gd name="T8" fmla="*/ 0 60000 65536"/>
              <a:gd name="T9" fmla="*/ 0 60000 65536"/>
              <a:gd name="T10" fmla="*/ 0 60000 65536"/>
              <a:gd name="T11" fmla="*/ 0 60000 65536"/>
              <a:gd name="T12" fmla="*/ 0 w 36"/>
              <a:gd name="T13" fmla="*/ 0 h 36"/>
              <a:gd name="T14" fmla="*/ 36 w 36"/>
              <a:gd name="T15" fmla="*/ 36 h 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" h="36">
                <a:moveTo>
                  <a:pt x="18" y="0"/>
                </a:moveTo>
                <a:lnTo>
                  <a:pt x="36" y="36"/>
                </a:lnTo>
                <a:lnTo>
                  <a:pt x="0" y="36"/>
                </a:lnTo>
                <a:lnTo>
                  <a:pt x="18" y="0"/>
                </a:lnTo>
                <a:close/>
              </a:path>
            </a:pathLst>
          </a:custGeom>
          <a:solidFill>
            <a:srgbClr val="FF9900"/>
          </a:solidFill>
          <a:ln w="9525" cap="flat" cmpd="sng">
            <a:solidFill>
              <a:srgbClr val="FF99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35907" name="Freeform 175"/>
          <p:cNvSpPr>
            <a:spLocks/>
          </p:cNvSpPr>
          <p:nvPr/>
        </p:nvSpPr>
        <p:spPr bwMode="auto">
          <a:xfrm>
            <a:off x="5954713" y="5576888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36 h 36"/>
              <a:gd name="T4" fmla="*/ 0 w 36"/>
              <a:gd name="T5" fmla="*/ 36 h 36"/>
              <a:gd name="T6" fmla="*/ 18 w 36"/>
              <a:gd name="T7" fmla="*/ 0 h 36"/>
              <a:gd name="T8" fmla="*/ 0 60000 65536"/>
              <a:gd name="T9" fmla="*/ 0 60000 65536"/>
              <a:gd name="T10" fmla="*/ 0 60000 65536"/>
              <a:gd name="T11" fmla="*/ 0 60000 65536"/>
              <a:gd name="T12" fmla="*/ 0 w 36"/>
              <a:gd name="T13" fmla="*/ 0 h 36"/>
              <a:gd name="T14" fmla="*/ 36 w 36"/>
              <a:gd name="T15" fmla="*/ 36 h 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" h="36">
                <a:moveTo>
                  <a:pt x="18" y="0"/>
                </a:moveTo>
                <a:lnTo>
                  <a:pt x="36" y="36"/>
                </a:lnTo>
                <a:lnTo>
                  <a:pt x="0" y="36"/>
                </a:lnTo>
                <a:lnTo>
                  <a:pt x="18" y="0"/>
                </a:lnTo>
                <a:close/>
              </a:path>
            </a:pathLst>
          </a:custGeom>
          <a:solidFill>
            <a:srgbClr val="FF9900"/>
          </a:solidFill>
          <a:ln w="9525" cap="flat" cmpd="sng">
            <a:solidFill>
              <a:srgbClr val="FF99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35908" name="Freeform 176"/>
          <p:cNvSpPr>
            <a:spLocks/>
          </p:cNvSpPr>
          <p:nvPr/>
        </p:nvSpPr>
        <p:spPr bwMode="auto">
          <a:xfrm>
            <a:off x="6354763" y="5557838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36 h 36"/>
              <a:gd name="T4" fmla="*/ 0 w 36"/>
              <a:gd name="T5" fmla="*/ 36 h 36"/>
              <a:gd name="T6" fmla="*/ 18 w 36"/>
              <a:gd name="T7" fmla="*/ 0 h 36"/>
              <a:gd name="T8" fmla="*/ 0 60000 65536"/>
              <a:gd name="T9" fmla="*/ 0 60000 65536"/>
              <a:gd name="T10" fmla="*/ 0 60000 65536"/>
              <a:gd name="T11" fmla="*/ 0 60000 65536"/>
              <a:gd name="T12" fmla="*/ 0 w 36"/>
              <a:gd name="T13" fmla="*/ 0 h 36"/>
              <a:gd name="T14" fmla="*/ 36 w 36"/>
              <a:gd name="T15" fmla="*/ 36 h 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" h="36">
                <a:moveTo>
                  <a:pt x="18" y="0"/>
                </a:moveTo>
                <a:lnTo>
                  <a:pt x="36" y="36"/>
                </a:lnTo>
                <a:lnTo>
                  <a:pt x="0" y="36"/>
                </a:lnTo>
                <a:lnTo>
                  <a:pt x="18" y="0"/>
                </a:lnTo>
                <a:close/>
              </a:path>
            </a:pathLst>
          </a:custGeom>
          <a:solidFill>
            <a:srgbClr val="FF9900"/>
          </a:solidFill>
          <a:ln w="9525" cap="flat" cmpd="sng">
            <a:solidFill>
              <a:srgbClr val="FF99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35909" name="Freeform 177"/>
          <p:cNvSpPr>
            <a:spLocks/>
          </p:cNvSpPr>
          <p:nvPr/>
        </p:nvSpPr>
        <p:spPr bwMode="auto">
          <a:xfrm>
            <a:off x="6745288" y="5538788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36 h 36"/>
              <a:gd name="T4" fmla="*/ 0 w 36"/>
              <a:gd name="T5" fmla="*/ 36 h 36"/>
              <a:gd name="T6" fmla="*/ 18 w 36"/>
              <a:gd name="T7" fmla="*/ 0 h 36"/>
              <a:gd name="T8" fmla="*/ 0 60000 65536"/>
              <a:gd name="T9" fmla="*/ 0 60000 65536"/>
              <a:gd name="T10" fmla="*/ 0 60000 65536"/>
              <a:gd name="T11" fmla="*/ 0 60000 65536"/>
              <a:gd name="T12" fmla="*/ 0 w 36"/>
              <a:gd name="T13" fmla="*/ 0 h 36"/>
              <a:gd name="T14" fmla="*/ 36 w 36"/>
              <a:gd name="T15" fmla="*/ 36 h 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" h="36">
                <a:moveTo>
                  <a:pt x="18" y="0"/>
                </a:moveTo>
                <a:lnTo>
                  <a:pt x="36" y="36"/>
                </a:lnTo>
                <a:lnTo>
                  <a:pt x="0" y="36"/>
                </a:lnTo>
                <a:lnTo>
                  <a:pt x="18" y="0"/>
                </a:lnTo>
                <a:close/>
              </a:path>
            </a:pathLst>
          </a:custGeom>
          <a:solidFill>
            <a:srgbClr val="FF9900"/>
          </a:solidFill>
          <a:ln w="9525" cap="flat" cmpd="sng">
            <a:solidFill>
              <a:srgbClr val="FF99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35910" name="Freeform 178"/>
          <p:cNvSpPr>
            <a:spLocks/>
          </p:cNvSpPr>
          <p:nvPr/>
        </p:nvSpPr>
        <p:spPr bwMode="auto">
          <a:xfrm>
            <a:off x="831850" y="2940050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18 h 36"/>
              <a:gd name="T4" fmla="*/ 18 w 36"/>
              <a:gd name="T5" fmla="*/ 36 h 36"/>
              <a:gd name="T6" fmla="*/ 0 w 36"/>
              <a:gd name="T7" fmla="*/ 18 h 36"/>
              <a:gd name="T8" fmla="*/ 18 w 36"/>
              <a:gd name="T9" fmla="*/ 0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36"/>
              <a:gd name="T17" fmla="*/ 36 w 36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36">
                <a:moveTo>
                  <a:pt x="18" y="0"/>
                </a:moveTo>
                <a:lnTo>
                  <a:pt x="36" y="18"/>
                </a:lnTo>
                <a:lnTo>
                  <a:pt x="18" y="36"/>
                </a:lnTo>
                <a:lnTo>
                  <a:pt x="0" y="18"/>
                </a:lnTo>
                <a:lnTo>
                  <a:pt x="18" y="0"/>
                </a:lnTo>
                <a:close/>
              </a:path>
            </a:pathLst>
          </a:custGeom>
          <a:solidFill>
            <a:srgbClr val="C30C3E"/>
          </a:solidFill>
          <a:ln w="9525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11" name="Freeform 179"/>
          <p:cNvSpPr>
            <a:spLocks/>
          </p:cNvSpPr>
          <p:nvPr/>
        </p:nvSpPr>
        <p:spPr bwMode="auto">
          <a:xfrm>
            <a:off x="2803525" y="3178175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18 h 36"/>
              <a:gd name="T4" fmla="*/ 18 w 36"/>
              <a:gd name="T5" fmla="*/ 36 h 36"/>
              <a:gd name="T6" fmla="*/ 0 w 36"/>
              <a:gd name="T7" fmla="*/ 18 h 36"/>
              <a:gd name="T8" fmla="*/ 18 w 36"/>
              <a:gd name="T9" fmla="*/ 0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36"/>
              <a:gd name="T17" fmla="*/ 36 w 36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36">
                <a:moveTo>
                  <a:pt x="18" y="0"/>
                </a:moveTo>
                <a:lnTo>
                  <a:pt x="36" y="18"/>
                </a:lnTo>
                <a:lnTo>
                  <a:pt x="18" y="36"/>
                </a:lnTo>
                <a:lnTo>
                  <a:pt x="0" y="18"/>
                </a:lnTo>
                <a:lnTo>
                  <a:pt x="18" y="0"/>
                </a:lnTo>
                <a:close/>
              </a:path>
            </a:pathLst>
          </a:custGeom>
          <a:solidFill>
            <a:srgbClr val="C30C3E"/>
          </a:solidFill>
          <a:ln w="9525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12" name="Freeform 180"/>
          <p:cNvSpPr>
            <a:spLocks/>
          </p:cNvSpPr>
          <p:nvPr/>
        </p:nvSpPr>
        <p:spPr bwMode="auto">
          <a:xfrm>
            <a:off x="4773613" y="3387725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18 h 36"/>
              <a:gd name="T4" fmla="*/ 18 w 36"/>
              <a:gd name="T5" fmla="*/ 36 h 36"/>
              <a:gd name="T6" fmla="*/ 0 w 36"/>
              <a:gd name="T7" fmla="*/ 18 h 36"/>
              <a:gd name="T8" fmla="*/ 18 w 36"/>
              <a:gd name="T9" fmla="*/ 0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36"/>
              <a:gd name="T17" fmla="*/ 36 w 36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36">
                <a:moveTo>
                  <a:pt x="18" y="0"/>
                </a:moveTo>
                <a:lnTo>
                  <a:pt x="36" y="18"/>
                </a:lnTo>
                <a:lnTo>
                  <a:pt x="18" y="36"/>
                </a:lnTo>
                <a:lnTo>
                  <a:pt x="0" y="18"/>
                </a:lnTo>
                <a:lnTo>
                  <a:pt x="18" y="0"/>
                </a:lnTo>
                <a:close/>
              </a:path>
            </a:pathLst>
          </a:custGeom>
          <a:solidFill>
            <a:srgbClr val="C30C3E"/>
          </a:solidFill>
          <a:ln w="9525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13" name="Freeform 181"/>
          <p:cNvSpPr>
            <a:spLocks/>
          </p:cNvSpPr>
          <p:nvPr/>
        </p:nvSpPr>
        <p:spPr bwMode="auto">
          <a:xfrm>
            <a:off x="5164138" y="3197225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18 h 36"/>
              <a:gd name="T4" fmla="*/ 18 w 36"/>
              <a:gd name="T5" fmla="*/ 36 h 36"/>
              <a:gd name="T6" fmla="*/ 0 w 36"/>
              <a:gd name="T7" fmla="*/ 18 h 36"/>
              <a:gd name="T8" fmla="*/ 18 w 36"/>
              <a:gd name="T9" fmla="*/ 0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36"/>
              <a:gd name="T17" fmla="*/ 36 w 36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36">
                <a:moveTo>
                  <a:pt x="18" y="0"/>
                </a:moveTo>
                <a:lnTo>
                  <a:pt x="36" y="18"/>
                </a:lnTo>
                <a:lnTo>
                  <a:pt x="18" y="36"/>
                </a:lnTo>
                <a:lnTo>
                  <a:pt x="0" y="18"/>
                </a:lnTo>
                <a:lnTo>
                  <a:pt x="18" y="0"/>
                </a:lnTo>
                <a:close/>
              </a:path>
            </a:pathLst>
          </a:custGeom>
          <a:solidFill>
            <a:srgbClr val="C30C3E"/>
          </a:solidFill>
          <a:ln w="9525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14" name="Freeform 182"/>
          <p:cNvSpPr>
            <a:spLocks/>
          </p:cNvSpPr>
          <p:nvPr/>
        </p:nvSpPr>
        <p:spPr bwMode="auto">
          <a:xfrm>
            <a:off x="5564188" y="3292475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18 h 36"/>
              <a:gd name="T4" fmla="*/ 18 w 36"/>
              <a:gd name="T5" fmla="*/ 36 h 36"/>
              <a:gd name="T6" fmla="*/ 0 w 36"/>
              <a:gd name="T7" fmla="*/ 18 h 36"/>
              <a:gd name="T8" fmla="*/ 18 w 36"/>
              <a:gd name="T9" fmla="*/ 0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36"/>
              <a:gd name="T17" fmla="*/ 36 w 36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36">
                <a:moveTo>
                  <a:pt x="18" y="0"/>
                </a:moveTo>
                <a:lnTo>
                  <a:pt x="36" y="18"/>
                </a:lnTo>
                <a:lnTo>
                  <a:pt x="18" y="36"/>
                </a:lnTo>
                <a:lnTo>
                  <a:pt x="0" y="18"/>
                </a:lnTo>
                <a:lnTo>
                  <a:pt x="18" y="0"/>
                </a:lnTo>
                <a:close/>
              </a:path>
            </a:pathLst>
          </a:custGeom>
          <a:solidFill>
            <a:srgbClr val="C30C3E"/>
          </a:solidFill>
          <a:ln w="9525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15" name="Freeform 183"/>
          <p:cNvSpPr>
            <a:spLocks/>
          </p:cNvSpPr>
          <p:nvPr/>
        </p:nvSpPr>
        <p:spPr bwMode="auto">
          <a:xfrm>
            <a:off x="5954713" y="2940050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18 h 36"/>
              <a:gd name="T4" fmla="*/ 18 w 36"/>
              <a:gd name="T5" fmla="*/ 36 h 36"/>
              <a:gd name="T6" fmla="*/ 0 w 36"/>
              <a:gd name="T7" fmla="*/ 18 h 36"/>
              <a:gd name="T8" fmla="*/ 18 w 36"/>
              <a:gd name="T9" fmla="*/ 0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36"/>
              <a:gd name="T17" fmla="*/ 36 w 36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36">
                <a:moveTo>
                  <a:pt x="18" y="0"/>
                </a:moveTo>
                <a:lnTo>
                  <a:pt x="36" y="18"/>
                </a:lnTo>
                <a:lnTo>
                  <a:pt x="18" y="36"/>
                </a:lnTo>
                <a:lnTo>
                  <a:pt x="0" y="18"/>
                </a:lnTo>
                <a:lnTo>
                  <a:pt x="18" y="0"/>
                </a:lnTo>
                <a:close/>
              </a:path>
            </a:pathLst>
          </a:custGeom>
          <a:solidFill>
            <a:srgbClr val="C30C3E"/>
          </a:solidFill>
          <a:ln w="9525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16" name="Freeform 184"/>
          <p:cNvSpPr>
            <a:spLocks/>
          </p:cNvSpPr>
          <p:nvPr/>
        </p:nvSpPr>
        <p:spPr bwMode="auto">
          <a:xfrm>
            <a:off x="6354763" y="2720975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18 h 36"/>
              <a:gd name="T4" fmla="*/ 18 w 36"/>
              <a:gd name="T5" fmla="*/ 36 h 36"/>
              <a:gd name="T6" fmla="*/ 0 w 36"/>
              <a:gd name="T7" fmla="*/ 18 h 36"/>
              <a:gd name="T8" fmla="*/ 18 w 36"/>
              <a:gd name="T9" fmla="*/ 0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36"/>
              <a:gd name="T17" fmla="*/ 36 w 36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36">
                <a:moveTo>
                  <a:pt x="18" y="0"/>
                </a:moveTo>
                <a:lnTo>
                  <a:pt x="36" y="18"/>
                </a:lnTo>
                <a:lnTo>
                  <a:pt x="18" y="36"/>
                </a:lnTo>
                <a:lnTo>
                  <a:pt x="0" y="18"/>
                </a:lnTo>
                <a:lnTo>
                  <a:pt x="18" y="0"/>
                </a:lnTo>
                <a:close/>
              </a:path>
            </a:pathLst>
          </a:custGeom>
          <a:solidFill>
            <a:srgbClr val="C30C3E"/>
          </a:solidFill>
          <a:ln w="9525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17" name="Freeform 185"/>
          <p:cNvSpPr>
            <a:spLocks/>
          </p:cNvSpPr>
          <p:nvPr/>
        </p:nvSpPr>
        <p:spPr bwMode="auto">
          <a:xfrm>
            <a:off x="6745288" y="2530475"/>
            <a:ext cx="57150" cy="57150"/>
          </a:xfrm>
          <a:custGeom>
            <a:avLst/>
            <a:gdLst>
              <a:gd name="T0" fmla="*/ 18 w 36"/>
              <a:gd name="T1" fmla="*/ 0 h 36"/>
              <a:gd name="T2" fmla="*/ 36 w 36"/>
              <a:gd name="T3" fmla="*/ 18 h 36"/>
              <a:gd name="T4" fmla="*/ 18 w 36"/>
              <a:gd name="T5" fmla="*/ 36 h 36"/>
              <a:gd name="T6" fmla="*/ 0 w 36"/>
              <a:gd name="T7" fmla="*/ 18 h 36"/>
              <a:gd name="T8" fmla="*/ 18 w 36"/>
              <a:gd name="T9" fmla="*/ 0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36"/>
              <a:gd name="T17" fmla="*/ 36 w 36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36">
                <a:moveTo>
                  <a:pt x="18" y="0"/>
                </a:moveTo>
                <a:lnTo>
                  <a:pt x="36" y="18"/>
                </a:lnTo>
                <a:lnTo>
                  <a:pt x="18" y="36"/>
                </a:lnTo>
                <a:lnTo>
                  <a:pt x="0" y="18"/>
                </a:lnTo>
                <a:lnTo>
                  <a:pt x="18" y="0"/>
                </a:lnTo>
                <a:close/>
              </a:path>
            </a:pathLst>
          </a:custGeom>
          <a:solidFill>
            <a:srgbClr val="C30C3E"/>
          </a:solidFill>
          <a:ln w="9525">
            <a:solidFill>
              <a:srgbClr val="C30C3E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5918" name="Rectangle 186"/>
          <p:cNvSpPr>
            <a:spLocks noChangeArrowheads="1"/>
          </p:cNvSpPr>
          <p:nvPr/>
        </p:nvSpPr>
        <p:spPr bwMode="auto">
          <a:xfrm>
            <a:off x="6688138" y="503396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3,6</a:t>
            </a:r>
            <a:endParaRPr lang="ru-RU" sz="1800"/>
          </a:p>
        </p:txBody>
      </p:sp>
      <p:sp>
        <p:nvSpPr>
          <p:cNvPr id="35919" name="Rectangle 187"/>
          <p:cNvSpPr>
            <a:spLocks noChangeArrowheads="1"/>
          </p:cNvSpPr>
          <p:nvPr/>
        </p:nvSpPr>
        <p:spPr bwMode="auto">
          <a:xfrm>
            <a:off x="6297613" y="507206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3,3</a:t>
            </a:r>
            <a:endParaRPr lang="ru-RU" sz="1800"/>
          </a:p>
        </p:txBody>
      </p:sp>
      <p:sp>
        <p:nvSpPr>
          <p:cNvPr id="35920" name="Rectangle 188"/>
          <p:cNvSpPr>
            <a:spLocks noChangeArrowheads="1"/>
          </p:cNvSpPr>
          <p:nvPr/>
        </p:nvSpPr>
        <p:spPr bwMode="auto">
          <a:xfrm>
            <a:off x="5888038" y="514826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2,6</a:t>
            </a:r>
            <a:endParaRPr lang="ru-RU" sz="1800"/>
          </a:p>
        </p:txBody>
      </p:sp>
      <p:sp>
        <p:nvSpPr>
          <p:cNvPr id="35921" name="Rectangle 189"/>
          <p:cNvSpPr>
            <a:spLocks noChangeArrowheads="1"/>
          </p:cNvSpPr>
          <p:nvPr/>
        </p:nvSpPr>
        <p:spPr bwMode="auto">
          <a:xfrm>
            <a:off x="5507038" y="516731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2,5</a:t>
            </a:r>
            <a:endParaRPr lang="ru-RU" sz="1800"/>
          </a:p>
        </p:txBody>
      </p:sp>
      <p:sp>
        <p:nvSpPr>
          <p:cNvPr id="35922" name="Rectangle 190"/>
          <p:cNvSpPr>
            <a:spLocks noChangeArrowheads="1"/>
          </p:cNvSpPr>
          <p:nvPr/>
        </p:nvSpPr>
        <p:spPr bwMode="auto">
          <a:xfrm>
            <a:off x="5106988" y="516731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2,4</a:t>
            </a:r>
            <a:endParaRPr lang="ru-RU" sz="1800"/>
          </a:p>
        </p:txBody>
      </p:sp>
      <p:sp>
        <p:nvSpPr>
          <p:cNvPr id="35923" name="Rectangle 191"/>
          <p:cNvSpPr>
            <a:spLocks noChangeArrowheads="1"/>
          </p:cNvSpPr>
          <p:nvPr/>
        </p:nvSpPr>
        <p:spPr bwMode="auto">
          <a:xfrm>
            <a:off x="4706938" y="516731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2,4</a:t>
            </a:r>
            <a:endParaRPr lang="ru-RU" sz="1800"/>
          </a:p>
        </p:txBody>
      </p:sp>
      <p:sp>
        <p:nvSpPr>
          <p:cNvPr id="35924" name="Rectangle 192"/>
          <p:cNvSpPr>
            <a:spLocks noChangeArrowheads="1"/>
          </p:cNvSpPr>
          <p:nvPr/>
        </p:nvSpPr>
        <p:spPr bwMode="auto">
          <a:xfrm>
            <a:off x="2746375" y="5157788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2,5</a:t>
            </a:r>
            <a:endParaRPr lang="ru-RU" sz="1800"/>
          </a:p>
        </p:txBody>
      </p:sp>
      <p:sp>
        <p:nvSpPr>
          <p:cNvPr id="35925" name="Rectangle 193"/>
          <p:cNvSpPr>
            <a:spLocks noChangeArrowheads="1"/>
          </p:cNvSpPr>
          <p:nvPr/>
        </p:nvSpPr>
        <p:spPr bwMode="auto">
          <a:xfrm>
            <a:off x="917575" y="495776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4,3</a:t>
            </a:r>
            <a:endParaRPr lang="ru-RU" sz="1800"/>
          </a:p>
        </p:txBody>
      </p:sp>
      <p:sp>
        <p:nvSpPr>
          <p:cNvPr id="35926" name="Rectangle 194"/>
          <p:cNvSpPr>
            <a:spLocks noChangeArrowheads="1"/>
          </p:cNvSpPr>
          <p:nvPr/>
        </p:nvSpPr>
        <p:spPr bwMode="auto">
          <a:xfrm>
            <a:off x="6688138" y="533876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1,0</a:t>
            </a:r>
            <a:endParaRPr lang="ru-RU" sz="1800"/>
          </a:p>
        </p:txBody>
      </p:sp>
      <p:sp>
        <p:nvSpPr>
          <p:cNvPr id="35927" name="Rectangle 195"/>
          <p:cNvSpPr>
            <a:spLocks noChangeArrowheads="1"/>
          </p:cNvSpPr>
          <p:nvPr/>
        </p:nvSpPr>
        <p:spPr bwMode="auto">
          <a:xfrm>
            <a:off x="6297613" y="535781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0,9</a:t>
            </a:r>
            <a:endParaRPr lang="ru-RU" sz="1800"/>
          </a:p>
        </p:txBody>
      </p:sp>
      <p:sp>
        <p:nvSpPr>
          <p:cNvPr id="35928" name="Rectangle 196"/>
          <p:cNvSpPr>
            <a:spLocks noChangeArrowheads="1"/>
          </p:cNvSpPr>
          <p:nvPr/>
        </p:nvSpPr>
        <p:spPr bwMode="auto">
          <a:xfrm>
            <a:off x="5888038" y="537686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0,6</a:t>
            </a:r>
            <a:endParaRPr lang="ru-RU" sz="1800"/>
          </a:p>
        </p:txBody>
      </p:sp>
      <p:sp>
        <p:nvSpPr>
          <p:cNvPr id="35929" name="Rectangle 197"/>
          <p:cNvSpPr>
            <a:spLocks noChangeArrowheads="1"/>
          </p:cNvSpPr>
          <p:nvPr/>
        </p:nvSpPr>
        <p:spPr bwMode="auto">
          <a:xfrm>
            <a:off x="6650038" y="233045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27,2</a:t>
            </a:r>
            <a:endParaRPr lang="ru-RU" sz="1800"/>
          </a:p>
        </p:txBody>
      </p:sp>
      <p:sp>
        <p:nvSpPr>
          <p:cNvPr id="35930" name="Rectangle 198"/>
          <p:cNvSpPr>
            <a:spLocks noChangeArrowheads="1"/>
          </p:cNvSpPr>
          <p:nvPr/>
        </p:nvSpPr>
        <p:spPr bwMode="auto">
          <a:xfrm>
            <a:off x="6259513" y="252095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25,5</a:t>
            </a:r>
            <a:endParaRPr lang="ru-RU" sz="1800"/>
          </a:p>
        </p:txBody>
      </p:sp>
      <p:sp>
        <p:nvSpPr>
          <p:cNvPr id="35931" name="Rectangle 199"/>
          <p:cNvSpPr>
            <a:spLocks noChangeArrowheads="1"/>
          </p:cNvSpPr>
          <p:nvPr/>
        </p:nvSpPr>
        <p:spPr bwMode="auto">
          <a:xfrm>
            <a:off x="5868988" y="273050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23,6</a:t>
            </a:r>
            <a:endParaRPr lang="ru-RU" sz="1800"/>
          </a:p>
        </p:txBody>
      </p:sp>
      <p:sp>
        <p:nvSpPr>
          <p:cNvPr id="35932" name="Rectangle 200"/>
          <p:cNvSpPr>
            <a:spLocks noChangeArrowheads="1"/>
          </p:cNvSpPr>
          <p:nvPr/>
        </p:nvSpPr>
        <p:spPr bwMode="auto">
          <a:xfrm>
            <a:off x="5068888" y="299720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21,4</a:t>
            </a:r>
            <a:endParaRPr lang="ru-RU" sz="1800"/>
          </a:p>
        </p:txBody>
      </p:sp>
      <p:sp>
        <p:nvSpPr>
          <p:cNvPr id="35933" name="Rectangle 201"/>
          <p:cNvSpPr>
            <a:spLocks noChangeArrowheads="1"/>
          </p:cNvSpPr>
          <p:nvPr/>
        </p:nvSpPr>
        <p:spPr bwMode="auto">
          <a:xfrm>
            <a:off x="4687888" y="318770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19,8</a:t>
            </a:r>
            <a:endParaRPr lang="ru-RU" sz="1800"/>
          </a:p>
        </p:txBody>
      </p:sp>
      <p:sp>
        <p:nvSpPr>
          <p:cNvPr id="35934" name="Rectangle 202"/>
          <p:cNvSpPr>
            <a:spLocks noChangeArrowheads="1"/>
          </p:cNvSpPr>
          <p:nvPr/>
        </p:nvSpPr>
        <p:spPr bwMode="auto">
          <a:xfrm>
            <a:off x="2708275" y="297815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21,6</a:t>
            </a:r>
            <a:endParaRPr lang="ru-RU" sz="1800"/>
          </a:p>
        </p:txBody>
      </p:sp>
      <p:sp>
        <p:nvSpPr>
          <p:cNvPr id="35935" name="Rectangle 203"/>
          <p:cNvSpPr>
            <a:spLocks noChangeArrowheads="1"/>
          </p:cNvSpPr>
          <p:nvPr/>
        </p:nvSpPr>
        <p:spPr bwMode="auto">
          <a:xfrm>
            <a:off x="917575" y="273050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23,6</a:t>
            </a:r>
            <a:endParaRPr lang="ru-RU" sz="1800"/>
          </a:p>
        </p:txBody>
      </p:sp>
      <p:sp>
        <p:nvSpPr>
          <p:cNvPr id="35936" name="Rectangle 204"/>
          <p:cNvSpPr>
            <a:spLocks noChangeArrowheads="1"/>
          </p:cNvSpPr>
          <p:nvPr/>
        </p:nvSpPr>
        <p:spPr bwMode="auto">
          <a:xfrm>
            <a:off x="660400" y="5605463"/>
            <a:ext cx="1047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0</a:t>
            </a:r>
            <a:endParaRPr lang="ru-RU" sz="1800"/>
          </a:p>
        </p:txBody>
      </p:sp>
      <p:sp>
        <p:nvSpPr>
          <p:cNvPr id="35937" name="Rectangle 205"/>
          <p:cNvSpPr>
            <a:spLocks noChangeArrowheads="1"/>
          </p:cNvSpPr>
          <p:nvPr/>
        </p:nvSpPr>
        <p:spPr bwMode="auto">
          <a:xfrm>
            <a:off x="660400" y="5033963"/>
            <a:ext cx="1047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5</a:t>
            </a:r>
            <a:endParaRPr lang="ru-RU" sz="1800"/>
          </a:p>
        </p:txBody>
      </p:sp>
      <p:sp>
        <p:nvSpPr>
          <p:cNvPr id="35938" name="Rectangle 206"/>
          <p:cNvSpPr>
            <a:spLocks noChangeArrowheads="1"/>
          </p:cNvSpPr>
          <p:nvPr/>
        </p:nvSpPr>
        <p:spPr bwMode="auto">
          <a:xfrm>
            <a:off x="593725" y="4452938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10</a:t>
            </a:r>
            <a:endParaRPr lang="ru-RU" sz="1800"/>
          </a:p>
        </p:txBody>
      </p:sp>
      <p:sp>
        <p:nvSpPr>
          <p:cNvPr id="35939" name="Rectangle 207"/>
          <p:cNvSpPr>
            <a:spLocks noChangeArrowheads="1"/>
          </p:cNvSpPr>
          <p:nvPr/>
        </p:nvSpPr>
        <p:spPr bwMode="auto">
          <a:xfrm>
            <a:off x="593725" y="38830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15</a:t>
            </a:r>
            <a:endParaRPr lang="ru-RU" sz="1800"/>
          </a:p>
        </p:txBody>
      </p:sp>
      <p:sp>
        <p:nvSpPr>
          <p:cNvPr id="35940" name="Rectangle 208"/>
          <p:cNvSpPr>
            <a:spLocks noChangeArrowheads="1"/>
          </p:cNvSpPr>
          <p:nvPr/>
        </p:nvSpPr>
        <p:spPr bwMode="auto">
          <a:xfrm>
            <a:off x="593725" y="331152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20</a:t>
            </a:r>
            <a:endParaRPr lang="ru-RU" sz="1800"/>
          </a:p>
        </p:txBody>
      </p:sp>
      <p:sp>
        <p:nvSpPr>
          <p:cNvPr id="35941" name="Rectangle 209"/>
          <p:cNvSpPr>
            <a:spLocks noChangeArrowheads="1"/>
          </p:cNvSpPr>
          <p:nvPr/>
        </p:nvSpPr>
        <p:spPr bwMode="auto">
          <a:xfrm>
            <a:off x="593725" y="2730500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25</a:t>
            </a:r>
            <a:endParaRPr lang="ru-RU" sz="1800"/>
          </a:p>
        </p:txBody>
      </p:sp>
      <p:sp>
        <p:nvSpPr>
          <p:cNvPr id="35942" name="Rectangle 210"/>
          <p:cNvSpPr>
            <a:spLocks noChangeArrowheads="1"/>
          </p:cNvSpPr>
          <p:nvPr/>
        </p:nvSpPr>
        <p:spPr bwMode="auto">
          <a:xfrm>
            <a:off x="593725" y="2159000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 30</a:t>
            </a:r>
            <a:endParaRPr lang="ru-RU" sz="1800"/>
          </a:p>
        </p:txBody>
      </p:sp>
      <p:sp>
        <p:nvSpPr>
          <p:cNvPr id="35943" name="Rectangle 211"/>
          <p:cNvSpPr>
            <a:spLocks noChangeArrowheads="1"/>
          </p:cNvSpPr>
          <p:nvPr/>
        </p:nvSpPr>
        <p:spPr bwMode="auto">
          <a:xfrm>
            <a:off x="727075" y="5786438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1990</a:t>
            </a:r>
            <a:endParaRPr lang="ru-RU" sz="1800"/>
          </a:p>
        </p:txBody>
      </p:sp>
      <p:sp>
        <p:nvSpPr>
          <p:cNvPr id="35944" name="Rectangle 212"/>
          <p:cNvSpPr>
            <a:spLocks noChangeArrowheads="1"/>
          </p:cNvSpPr>
          <p:nvPr/>
        </p:nvSpPr>
        <p:spPr bwMode="auto">
          <a:xfrm>
            <a:off x="2698750" y="5786438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1995</a:t>
            </a:r>
            <a:endParaRPr lang="ru-RU" sz="1800"/>
          </a:p>
        </p:txBody>
      </p:sp>
      <p:sp>
        <p:nvSpPr>
          <p:cNvPr id="35945" name="Rectangle 213"/>
          <p:cNvSpPr>
            <a:spLocks noChangeArrowheads="1"/>
          </p:cNvSpPr>
          <p:nvPr/>
        </p:nvSpPr>
        <p:spPr bwMode="auto">
          <a:xfrm>
            <a:off x="4668838" y="5786438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2000</a:t>
            </a:r>
            <a:endParaRPr lang="ru-RU" sz="1800"/>
          </a:p>
        </p:txBody>
      </p:sp>
      <p:sp>
        <p:nvSpPr>
          <p:cNvPr id="35946" name="Rectangle 214"/>
          <p:cNvSpPr>
            <a:spLocks noChangeArrowheads="1"/>
          </p:cNvSpPr>
          <p:nvPr/>
        </p:nvSpPr>
        <p:spPr bwMode="auto">
          <a:xfrm>
            <a:off x="6640513" y="5786438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2005</a:t>
            </a:r>
            <a:endParaRPr lang="ru-RU" sz="1800"/>
          </a:p>
        </p:txBody>
      </p:sp>
      <p:sp>
        <p:nvSpPr>
          <p:cNvPr id="35947" name="McK Footnote"/>
          <p:cNvSpPr txBox="1"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4073525" y="6013450"/>
            <a:ext cx="49625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algn="r" defTabSz="912813">
              <a:tabLst>
                <a:tab pos="528638" algn="r"/>
              </a:tabLst>
            </a:pPr>
            <a:r>
              <a:rPr lang="en-US">
                <a:solidFill>
                  <a:srgbClr val="000000"/>
                </a:solidFill>
              </a:rPr>
              <a:t>	*</a:t>
            </a:r>
            <a:r>
              <a:rPr lang="ru-RU">
                <a:solidFill>
                  <a:srgbClr val="000000"/>
                </a:solidFill>
              </a:rPr>
              <a:t> </a:t>
            </a:r>
            <a:r>
              <a:rPr lang="en-US">
                <a:solidFill>
                  <a:srgbClr val="000000"/>
                </a:solidFill>
              </a:rPr>
              <a:t>CAGR = Compound Annual Growth Rate</a:t>
            </a:r>
            <a:r>
              <a:rPr lang="ru-RU">
                <a:solidFill>
                  <a:srgbClr val="000000"/>
                </a:solidFill>
              </a:rPr>
              <a:t> - среднегодовой темп роста</a:t>
            </a: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7" name="Rectangle 2"/>
          <p:cNvSpPr>
            <a:spLocks noGrp="1" noChangeArrowheads="1"/>
          </p:cNvSpPr>
          <p:nvPr>
            <p:ph type="title"/>
          </p:nvPr>
        </p:nvSpPr>
        <p:spPr>
          <a:xfrm>
            <a:off x="179388" y="209550"/>
            <a:ext cx="8208962" cy="609600"/>
          </a:xfrm>
        </p:spPr>
        <p:txBody>
          <a:bodyPr/>
          <a:lstStyle/>
          <a:p>
            <a:pPr eaLnBrk="1" hangingPunct="1"/>
            <a:r>
              <a:rPr lang="ru-RU" sz="1800" smtClean="0"/>
              <a:t>Основными центрами черной металлургии (прежде всего, трубопроката) ЮФО являются Ростовская и Волгоградская области, а также Краснодарский край</a:t>
            </a:r>
          </a:p>
        </p:txBody>
      </p:sp>
      <p:sp>
        <p:nvSpPr>
          <p:cNvPr id="118786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86A0B783-420F-4AB1-ABE2-F48BDCE16715}" type="slidenum">
              <a:rPr lang="ru-RU"/>
              <a:pPr/>
              <a:t>67</a:t>
            </a:fld>
            <a:endParaRPr lang="ru-RU"/>
          </a:p>
        </p:txBody>
      </p:sp>
      <p:grpSp>
        <p:nvGrpSpPr>
          <p:cNvPr id="118788" name="Group 4"/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34925" y="1412875"/>
            <a:ext cx="3673475" cy="4392613"/>
            <a:chOff x="431" y="890"/>
            <a:chExt cx="2314" cy="2767"/>
          </a:xfrm>
        </p:grpSpPr>
        <p:sp>
          <p:nvSpPr>
            <p:cNvPr id="118813" name="Freeform 5"/>
            <p:cNvSpPr>
              <a:spLocks noChangeAspect="1"/>
            </p:cNvSpPr>
            <p:nvPr/>
          </p:nvSpPr>
          <p:spPr bwMode="auto">
            <a:xfrm>
              <a:off x="431" y="1305"/>
              <a:ext cx="776" cy="1000"/>
            </a:xfrm>
            <a:custGeom>
              <a:avLst/>
              <a:gdLst>
                <a:gd name="T0" fmla="*/ 712 w 741"/>
                <a:gd name="T1" fmla="*/ 569 h 951"/>
                <a:gd name="T2" fmla="*/ 684 w 741"/>
                <a:gd name="T3" fmla="*/ 576 h 951"/>
                <a:gd name="T4" fmla="*/ 656 w 741"/>
                <a:gd name="T5" fmla="*/ 552 h 951"/>
                <a:gd name="T6" fmla="*/ 627 w 741"/>
                <a:gd name="T7" fmla="*/ 575 h 951"/>
                <a:gd name="T8" fmla="*/ 596 w 741"/>
                <a:gd name="T9" fmla="*/ 643 h 951"/>
                <a:gd name="T10" fmla="*/ 605 w 741"/>
                <a:gd name="T11" fmla="*/ 659 h 951"/>
                <a:gd name="T12" fmla="*/ 625 w 741"/>
                <a:gd name="T13" fmla="*/ 672 h 951"/>
                <a:gd name="T14" fmla="*/ 627 w 741"/>
                <a:gd name="T15" fmla="*/ 759 h 951"/>
                <a:gd name="T16" fmla="*/ 575 w 741"/>
                <a:gd name="T17" fmla="*/ 819 h 951"/>
                <a:gd name="T18" fmla="*/ 560 w 741"/>
                <a:gd name="T19" fmla="*/ 879 h 951"/>
                <a:gd name="T20" fmla="*/ 520 w 741"/>
                <a:gd name="T21" fmla="*/ 927 h 951"/>
                <a:gd name="T22" fmla="*/ 463 w 741"/>
                <a:gd name="T23" fmla="*/ 929 h 951"/>
                <a:gd name="T24" fmla="*/ 436 w 741"/>
                <a:gd name="T25" fmla="*/ 893 h 951"/>
                <a:gd name="T26" fmla="*/ 412 w 741"/>
                <a:gd name="T27" fmla="*/ 869 h 951"/>
                <a:gd name="T28" fmla="*/ 365 w 741"/>
                <a:gd name="T29" fmla="*/ 869 h 951"/>
                <a:gd name="T30" fmla="*/ 301 w 741"/>
                <a:gd name="T31" fmla="*/ 903 h 951"/>
                <a:gd name="T32" fmla="*/ 277 w 741"/>
                <a:gd name="T33" fmla="*/ 941 h 951"/>
                <a:gd name="T34" fmla="*/ 258 w 741"/>
                <a:gd name="T35" fmla="*/ 937 h 951"/>
                <a:gd name="T36" fmla="*/ 204 w 741"/>
                <a:gd name="T37" fmla="*/ 875 h 951"/>
                <a:gd name="T38" fmla="*/ 178 w 741"/>
                <a:gd name="T39" fmla="*/ 872 h 951"/>
                <a:gd name="T40" fmla="*/ 150 w 741"/>
                <a:gd name="T41" fmla="*/ 819 h 951"/>
                <a:gd name="T42" fmla="*/ 134 w 741"/>
                <a:gd name="T43" fmla="*/ 676 h 951"/>
                <a:gd name="T44" fmla="*/ 120 w 741"/>
                <a:gd name="T45" fmla="*/ 580 h 951"/>
                <a:gd name="T46" fmla="*/ 80 w 741"/>
                <a:gd name="T47" fmla="*/ 519 h 951"/>
                <a:gd name="T48" fmla="*/ 71 w 741"/>
                <a:gd name="T49" fmla="*/ 494 h 951"/>
                <a:gd name="T50" fmla="*/ 83 w 741"/>
                <a:gd name="T51" fmla="*/ 471 h 951"/>
                <a:gd name="T52" fmla="*/ 72 w 741"/>
                <a:gd name="T53" fmla="*/ 412 h 951"/>
                <a:gd name="T54" fmla="*/ 34 w 741"/>
                <a:gd name="T55" fmla="*/ 314 h 951"/>
                <a:gd name="T56" fmla="*/ 28 w 741"/>
                <a:gd name="T57" fmla="*/ 227 h 951"/>
                <a:gd name="T58" fmla="*/ 10 w 741"/>
                <a:gd name="T59" fmla="*/ 155 h 951"/>
                <a:gd name="T60" fmla="*/ 136 w 741"/>
                <a:gd name="T61" fmla="*/ 219 h 951"/>
                <a:gd name="T62" fmla="*/ 171 w 741"/>
                <a:gd name="T63" fmla="*/ 230 h 951"/>
                <a:gd name="T64" fmla="*/ 206 w 741"/>
                <a:gd name="T65" fmla="*/ 204 h 951"/>
                <a:gd name="T66" fmla="*/ 236 w 741"/>
                <a:gd name="T67" fmla="*/ 158 h 951"/>
                <a:gd name="T68" fmla="*/ 262 w 741"/>
                <a:gd name="T69" fmla="*/ 147 h 951"/>
                <a:gd name="T70" fmla="*/ 324 w 741"/>
                <a:gd name="T71" fmla="*/ 160 h 951"/>
                <a:gd name="T72" fmla="*/ 403 w 741"/>
                <a:gd name="T73" fmla="*/ 188 h 951"/>
                <a:gd name="T74" fmla="*/ 411 w 741"/>
                <a:gd name="T75" fmla="*/ 143 h 951"/>
                <a:gd name="T76" fmla="*/ 371 w 741"/>
                <a:gd name="T77" fmla="*/ 80 h 951"/>
                <a:gd name="T78" fmla="*/ 369 w 741"/>
                <a:gd name="T79" fmla="*/ 46 h 951"/>
                <a:gd name="T80" fmla="*/ 388 w 741"/>
                <a:gd name="T81" fmla="*/ 2 h 951"/>
                <a:gd name="T82" fmla="*/ 428 w 741"/>
                <a:gd name="T83" fmla="*/ 30 h 951"/>
                <a:gd name="T84" fmla="*/ 485 w 741"/>
                <a:gd name="T85" fmla="*/ 62 h 951"/>
                <a:gd name="T86" fmla="*/ 560 w 741"/>
                <a:gd name="T87" fmla="*/ 83 h 951"/>
                <a:gd name="T88" fmla="*/ 559 w 741"/>
                <a:gd name="T89" fmla="*/ 156 h 951"/>
                <a:gd name="T90" fmla="*/ 608 w 741"/>
                <a:gd name="T91" fmla="*/ 171 h 951"/>
                <a:gd name="T92" fmla="*/ 671 w 741"/>
                <a:gd name="T93" fmla="*/ 192 h 951"/>
                <a:gd name="T94" fmla="*/ 712 w 741"/>
                <a:gd name="T95" fmla="*/ 228 h 951"/>
                <a:gd name="T96" fmla="*/ 713 w 741"/>
                <a:gd name="T97" fmla="*/ 264 h 951"/>
                <a:gd name="T98" fmla="*/ 681 w 741"/>
                <a:gd name="T99" fmla="*/ 315 h 951"/>
                <a:gd name="T100" fmla="*/ 675 w 741"/>
                <a:gd name="T101" fmla="*/ 358 h 951"/>
                <a:gd name="T102" fmla="*/ 708 w 741"/>
                <a:gd name="T103" fmla="*/ 407 h 951"/>
                <a:gd name="T104" fmla="*/ 740 w 741"/>
                <a:gd name="T105" fmla="*/ 450 h 951"/>
                <a:gd name="T106" fmla="*/ 729 w 741"/>
                <a:gd name="T107" fmla="*/ 542 h 9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41"/>
                <a:gd name="T163" fmla="*/ 0 h 951"/>
                <a:gd name="T164" fmla="*/ 741 w 741"/>
                <a:gd name="T165" fmla="*/ 951 h 95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41" h="951">
                  <a:moveTo>
                    <a:pt x="716" y="554"/>
                  </a:moveTo>
                  <a:lnTo>
                    <a:pt x="716" y="558"/>
                  </a:lnTo>
                  <a:lnTo>
                    <a:pt x="716" y="561"/>
                  </a:lnTo>
                  <a:lnTo>
                    <a:pt x="713" y="565"/>
                  </a:lnTo>
                  <a:lnTo>
                    <a:pt x="712" y="569"/>
                  </a:lnTo>
                  <a:lnTo>
                    <a:pt x="708" y="572"/>
                  </a:lnTo>
                  <a:lnTo>
                    <a:pt x="704" y="575"/>
                  </a:lnTo>
                  <a:lnTo>
                    <a:pt x="699" y="576"/>
                  </a:lnTo>
                  <a:lnTo>
                    <a:pt x="692" y="577"/>
                  </a:lnTo>
                  <a:lnTo>
                    <a:pt x="684" y="576"/>
                  </a:lnTo>
                  <a:lnTo>
                    <a:pt x="677" y="572"/>
                  </a:lnTo>
                  <a:lnTo>
                    <a:pt x="672" y="568"/>
                  </a:lnTo>
                  <a:lnTo>
                    <a:pt x="667" y="561"/>
                  </a:lnTo>
                  <a:lnTo>
                    <a:pt x="661" y="556"/>
                  </a:lnTo>
                  <a:lnTo>
                    <a:pt x="656" y="552"/>
                  </a:lnTo>
                  <a:lnTo>
                    <a:pt x="651" y="548"/>
                  </a:lnTo>
                  <a:lnTo>
                    <a:pt x="644" y="547"/>
                  </a:lnTo>
                  <a:lnTo>
                    <a:pt x="640" y="551"/>
                  </a:lnTo>
                  <a:lnTo>
                    <a:pt x="635" y="560"/>
                  </a:lnTo>
                  <a:lnTo>
                    <a:pt x="627" y="575"/>
                  </a:lnTo>
                  <a:lnTo>
                    <a:pt x="619" y="591"/>
                  </a:lnTo>
                  <a:lnTo>
                    <a:pt x="609" y="608"/>
                  </a:lnTo>
                  <a:lnTo>
                    <a:pt x="603" y="623"/>
                  </a:lnTo>
                  <a:lnTo>
                    <a:pt x="597" y="636"/>
                  </a:lnTo>
                  <a:lnTo>
                    <a:pt x="596" y="643"/>
                  </a:lnTo>
                  <a:lnTo>
                    <a:pt x="596" y="648"/>
                  </a:lnTo>
                  <a:lnTo>
                    <a:pt x="597" y="651"/>
                  </a:lnTo>
                  <a:lnTo>
                    <a:pt x="599" y="653"/>
                  </a:lnTo>
                  <a:lnTo>
                    <a:pt x="601" y="656"/>
                  </a:lnTo>
                  <a:lnTo>
                    <a:pt x="605" y="659"/>
                  </a:lnTo>
                  <a:lnTo>
                    <a:pt x="611" y="661"/>
                  </a:lnTo>
                  <a:lnTo>
                    <a:pt x="617" y="664"/>
                  </a:lnTo>
                  <a:lnTo>
                    <a:pt x="621" y="667"/>
                  </a:lnTo>
                  <a:lnTo>
                    <a:pt x="624" y="669"/>
                  </a:lnTo>
                  <a:lnTo>
                    <a:pt x="625" y="672"/>
                  </a:lnTo>
                  <a:lnTo>
                    <a:pt x="625" y="675"/>
                  </a:lnTo>
                  <a:lnTo>
                    <a:pt x="627" y="680"/>
                  </a:lnTo>
                  <a:lnTo>
                    <a:pt x="627" y="705"/>
                  </a:lnTo>
                  <a:lnTo>
                    <a:pt x="627" y="729"/>
                  </a:lnTo>
                  <a:lnTo>
                    <a:pt x="627" y="759"/>
                  </a:lnTo>
                  <a:lnTo>
                    <a:pt x="627" y="793"/>
                  </a:lnTo>
                  <a:lnTo>
                    <a:pt x="609" y="799"/>
                  </a:lnTo>
                  <a:lnTo>
                    <a:pt x="596" y="804"/>
                  </a:lnTo>
                  <a:lnTo>
                    <a:pt x="584" y="811"/>
                  </a:lnTo>
                  <a:lnTo>
                    <a:pt x="575" y="819"/>
                  </a:lnTo>
                  <a:lnTo>
                    <a:pt x="568" y="828"/>
                  </a:lnTo>
                  <a:lnTo>
                    <a:pt x="564" y="839"/>
                  </a:lnTo>
                  <a:lnTo>
                    <a:pt x="561" y="852"/>
                  </a:lnTo>
                  <a:lnTo>
                    <a:pt x="560" y="867"/>
                  </a:lnTo>
                  <a:lnTo>
                    <a:pt x="560" y="879"/>
                  </a:lnTo>
                  <a:lnTo>
                    <a:pt x="553" y="892"/>
                  </a:lnTo>
                  <a:lnTo>
                    <a:pt x="547" y="904"/>
                  </a:lnTo>
                  <a:lnTo>
                    <a:pt x="539" y="913"/>
                  </a:lnTo>
                  <a:lnTo>
                    <a:pt x="529" y="921"/>
                  </a:lnTo>
                  <a:lnTo>
                    <a:pt x="520" y="927"/>
                  </a:lnTo>
                  <a:lnTo>
                    <a:pt x="509" y="929"/>
                  </a:lnTo>
                  <a:lnTo>
                    <a:pt x="496" y="932"/>
                  </a:lnTo>
                  <a:lnTo>
                    <a:pt x="481" y="932"/>
                  </a:lnTo>
                  <a:lnTo>
                    <a:pt x="472" y="932"/>
                  </a:lnTo>
                  <a:lnTo>
                    <a:pt x="463" y="929"/>
                  </a:lnTo>
                  <a:lnTo>
                    <a:pt x="457" y="927"/>
                  </a:lnTo>
                  <a:lnTo>
                    <a:pt x="452" y="923"/>
                  </a:lnTo>
                  <a:lnTo>
                    <a:pt x="444" y="912"/>
                  </a:lnTo>
                  <a:lnTo>
                    <a:pt x="439" y="899"/>
                  </a:lnTo>
                  <a:lnTo>
                    <a:pt x="436" y="893"/>
                  </a:lnTo>
                  <a:lnTo>
                    <a:pt x="433" y="887"/>
                  </a:lnTo>
                  <a:lnTo>
                    <a:pt x="429" y="881"/>
                  </a:lnTo>
                  <a:lnTo>
                    <a:pt x="425" y="876"/>
                  </a:lnTo>
                  <a:lnTo>
                    <a:pt x="419" y="872"/>
                  </a:lnTo>
                  <a:lnTo>
                    <a:pt x="412" y="869"/>
                  </a:lnTo>
                  <a:lnTo>
                    <a:pt x="403" y="867"/>
                  </a:lnTo>
                  <a:lnTo>
                    <a:pt x="392" y="867"/>
                  </a:lnTo>
                  <a:lnTo>
                    <a:pt x="383" y="867"/>
                  </a:lnTo>
                  <a:lnTo>
                    <a:pt x="375" y="868"/>
                  </a:lnTo>
                  <a:lnTo>
                    <a:pt x="365" y="869"/>
                  </a:lnTo>
                  <a:lnTo>
                    <a:pt x="356" y="872"/>
                  </a:lnTo>
                  <a:lnTo>
                    <a:pt x="336" y="880"/>
                  </a:lnTo>
                  <a:lnTo>
                    <a:pt x="319" y="891"/>
                  </a:lnTo>
                  <a:lnTo>
                    <a:pt x="309" y="896"/>
                  </a:lnTo>
                  <a:lnTo>
                    <a:pt x="301" y="903"/>
                  </a:lnTo>
                  <a:lnTo>
                    <a:pt x="295" y="909"/>
                  </a:lnTo>
                  <a:lnTo>
                    <a:pt x="289" y="917"/>
                  </a:lnTo>
                  <a:lnTo>
                    <a:pt x="284" y="925"/>
                  </a:lnTo>
                  <a:lnTo>
                    <a:pt x="280" y="933"/>
                  </a:lnTo>
                  <a:lnTo>
                    <a:pt x="277" y="941"/>
                  </a:lnTo>
                  <a:lnTo>
                    <a:pt x="277" y="951"/>
                  </a:lnTo>
                  <a:lnTo>
                    <a:pt x="272" y="949"/>
                  </a:lnTo>
                  <a:lnTo>
                    <a:pt x="268" y="945"/>
                  </a:lnTo>
                  <a:lnTo>
                    <a:pt x="263" y="943"/>
                  </a:lnTo>
                  <a:lnTo>
                    <a:pt x="258" y="937"/>
                  </a:lnTo>
                  <a:lnTo>
                    <a:pt x="247" y="927"/>
                  </a:lnTo>
                  <a:lnTo>
                    <a:pt x="238" y="915"/>
                  </a:lnTo>
                  <a:lnTo>
                    <a:pt x="220" y="891"/>
                  </a:lnTo>
                  <a:lnTo>
                    <a:pt x="211" y="879"/>
                  </a:lnTo>
                  <a:lnTo>
                    <a:pt x="204" y="875"/>
                  </a:lnTo>
                  <a:lnTo>
                    <a:pt x="199" y="872"/>
                  </a:lnTo>
                  <a:lnTo>
                    <a:pt x="192" y="869"/>
                  </a:lnTo>
                  <a:lnTo>
                    <a:pt x="187" y="869"/>
                  </a:lnTo>
                  <a:lnTo>
                    <a:pt x="183" y="869"/>
                  </a:lnTo>
                  <a:lnTo>
                    <a:pt x="178" y="872"/>
                  </a:lnTo>
                  <a:lnTo>
                    <a:pt x="174" y="875"/>
                  </a:lnTo>
                  <a:lnTo>
                    <a:pt x="168" y="879"/>
                  </a:lnTo>
                  <a:lnTo>
                    <a:pt x="160" y="856"/>
                  </a:lnTo>
                  <a:lnTo>
                    <a:pt x="155" y="837"/>
                  </a:lnTo>
                  <a:lnTo>
                    <a:pt x="150" y="819"/>
                  </a:lnTo>
                  <a:lnTo>
                    <a:pt x="144" y="800"/>
                  </a:lnTo>
                  <a:lnTo>
                    <a:pt x="139" y="765"/>
                  </a:lnTo>
                  <a:lnTo>
                    <a:pt x="136" y="733"/>
                  </a:lnTo>
                  <a:lnTo>
                    <a:pt x="135" y="704"/>
                  </a:lnTo>
                  <a:lnTo>
                    <a:pt x="134" y="676"/>
                  </a:lnTo>
                  <a:lnTo>
                    <a:pt x="132" y="648"/>
                  </a:lnTo>
                  <a:lnTo>
                    <a:pt x="130" y="621"/>
                  </a:lnTo>
                  <a:lnTo>
                    <a:pt x="127" y="608"/>
                  </a:lnTo>
                  <a:lnTo>
                    <a:pt x="124" y="593"/>
                  </a:lnTo>
                  <a:lnTo>
                    <a:pt x="120" y="580"/>
                  </a:lnTo>
                  <a:lnTo>
                    <a:pt x="115" y="565"/>
                  </a:lnTo>
                  <a:lnTo>
                    <a:pt x="106" y="548"/>
                  </a:lnTo>
                  <a:lnTo>
                    <a:pt x="96" y="535"/>
                  </a:lnTo>
                  <a:lnTo>
                    <a:pt x="87" y="526"/>
                  </a:lnTo>
                  <a:lnTo>
                    <a:pt x="80" y="519"/>
                  </a:lnTo>
                  <a:lnTo>
                    <a:pt x="74" y="514"/>
                  </a:lnTo>
                  <a:lnTo>
                    <a:pt x="71" y="507"/>
                  </a:lnTo>
                  <a:lnTo>
                    <a:pt x="70" y="503"/>
                  </a:lnTo>
                  <a:lnTo>
                    <a:pt x="70" y="499"/>
                  </a:lnTo>
                  <a:lnTo>
                    <a:pt x="71" y="494"/>
                  </a:lnTo>
                  <a:lnTo>
                    <a:pt x="72" y="487"/>
                  </a:lnTo>
                  <a:lnTo>
                    <a:pt x="76" y="483"/>
                  </a:lnTo>
                  <a:lnTo>
                    <a:pt x="79" y="479"/>
                  </a:lnTo>
                  <a:lnTo>
                    <a:pt x="82" y="475"/>
                  </a:lnTo>
                  <a:lnTo>
                    <a:pt x="83" y="471"/>
                  </a:lnTo>
                  <a:lnTo>
                    <a:pt x="84" y="460"/>
                  </a:lnTo>
                  <a:lnTo>
                    <a:pt x="83" y="450"/>
                  </a:lnTo>
                  <a:lnTo>
                    <a:pt x="82" y="438"/>
                  </a:lnTo>
                  <a:lnTo>
                    <a:pt x="78" y="426"/>
                  </a:lnTo>
                  <a:lnTo>
                    <a:pt x="72" y="412"/>
                  </a:lnTo>
                  <a:lnTo>
                    <a:pt x="67" y="399"/>
                  </a:lnTo>
                  <a:lnTo>
                    <a:pt x="55" y="371"/>
                  </a:lnTo>
                  <a:lnTo>
                    <a:pt x="43" y="342"/>
                  </a:lnTo>
                  <a:lnTo>
                    <a:pt x="38" y="328"/>
                  </a:lnTo>
                  <a:lnTo>
                    <a:pt x="34" y="314"/>
                  </a:lnTo>
                  <a:lnTo>
                    <a:pt x="31" y="300"/>
                  </a:lnTo>
                  <a:lnTo>
                    <a:pt x="30" y="288"/>
                  </a:lnTo>
                  <a:lnTo>
                    <a:pt x="30" y="270"/>
                  </a:lnTo>
                  <a:lnTo>
                    <a:pt x="30" y="248"/>
                  </a:lnTo>
                  <a:lnTo>
                    <a:pt x="28" y="227"/>
                  </a:lnTo>
                  <a:lnTo>
                    <a:pt x="27" y="207"/>
                  </a:lnTo>
                  <a:lnTo>
                    <a:pt x="23" y="187"/>
                  </a:lnTo>
                  <a:lnTo>
                    <a:pt x="18" y="170"/>
                  </a:lnTo>
                  <a:lnTo>
                    <a:pt x="14" y="162"/>
                  </a:lnTo>
                  <a:lnTo>
                    <a:pt x="10" y="155"/>
                  </a:lnTo>
                  <a:lnTo>
                    <a:pt x="6" y="148"/>
                  </a:lnTo>
                  <a:lnTo>
                    <a:pt x="0" y="143"/>
                  </a:lnTo>
                  <a:lnTo>
                    <a:pt x="55" y="107"/>
                  </a:lnTo>
                  <a:lnTo>
                    <a:pt x="127" y="210"/>
                  </a:lnTo>
                  <a:lnTo>
                    <a:pt x="136" y="219"/>
                  </a:lnTo>
                  <a:lnTo>
                    <a:pt x="147" y="226"/>
                  </a:lnTo>
                  <a:lnTo>
                    <a:pt x="152" y="228"/>
                  </a:lnTo>
                  <a:lnTo>
                    <a:pt x="159" y="230"/>
                  </a:lnTo>
                  <a:lnTo>
                    <a:pt x="164" y="230"/>
                  </a:lnTo>
                  <a:lnTo>
                    <a:pt x="171" y="230"/>
                  </a:lnTo>
                  <a:lnTo>
                    <a:pt x="178" y="227"/>
                  </a:lnTo>
                  <a:lnTo>
                    <a:pt x="184" y="224"/>
                  </a:lnTo>
                  <a:lnTo>
                    <a:pt x="191" y="220"/>
                  </a:lnTo>
                  <a:lnTo>
                    <a:pt x="199" y="214"/>
                  </a:lnTo>
                  <a:lnTo>
                    <a:pt x="206" y="204"/>
                  </a:lnTo>
                  <a:lnTo>
                    <a:pt x="214" y="195"/>
                  </a:lnTo>
                  <a:lnTo>
                    <a:pt x="222" y="182"/>
                  </a:lnTo>
                  <a:lnTo>
                    <a:pt x="230" y="168"/>
                  </a:lnTo>
                  <a:lnTo>
                    <a:pt x="232" y="163"/>
                  </a:lnTo>
                  <a:lnTo>
                    <a:pt x="236" y="158"/>
                  </a:lnTo>
                  <a:lnTo>
                    <a:pt x="240" y="155"/>
                  </a:lnTo>
                  <a:lnTo>
                    <a:pt x="244" y="152"/>
                  </a:lnTo>
                  <a:lnTo>
                    <a:pt x="250" y="150"/>
                  </a:lnTo>
                  <a:lnTo>
                    <a:pt x="256" y="148"/>
                  </a:lnTo>
                  <a:lnTo>
                    <a:pt x="262" y="147"/>
                  </a:lnTo>
                  <a:lnTo>
                    <a:pt x="268" y="147"/>
                  </a:lnTo>
                  <a:lnTo>
                    <a:pt x="281" y="148"/>
                  </a:lnTo>
                  <a:lnTo>
                    <a:pt x="295" y="151"/>
                  </a:lnTo>
                  <a:lnTo>
                    <a:pt x="309" y="155"/>
                  </a:lnTo>
                  <a:lnTo>
                    <a:pt x="324" y="160"/>
                  </a:lnTo>
                  <a:lnTo>
                    <a:pt x="352" y="172"/>
                  </a:lnTo>
                  <a:lnTo>
                    <a:pt x="375" y="184"/>
                  </a:lnTo>
                  <a:lnTo>
                    <a:pt x="392" y="194"/>
                  </a:lnTo>
                  <a:lnTo>
                    <a:pt x="397" y="198"/>
                  </a:lnTo>
                  <a:lnTo>
                    <a:pt x="403" y="188"/>
                  </a:lnTo>
                  <a:lnTo>
                    <a:pt x="408" y="178"/>
                  </a:lnTo>
                  <a:lnTo>
                    <a:pt x="411" y="170"/>
                  </a:lnTo>
                  <a:lnTo>
                    <a:pt x="412" y="160"/>
                  </a:lnTo>
                  <a:lnTo>
                    <a:pt x="412" y="151"/>
                  </a:lnTo>
                  <a:lnTo>
                    <a:pt x="411" y="143"/>
                  </a:lnTo>
                  <a:lnTo>
                    <a:pt x="409" y="135"/>
                  </a:lnTo>
                  <a:lnTo>
                    <a:pt x="405" y="127"/>
                  </a:lnTo>
                  <a:lnTo>
                    <a:pt x="396" y="111"/>
                  </a:lnTo>
                  <a:lnTo>
                    <a:pt x="385" y="96"/>
                  </a:lnTo>
                  <a:lnTo>
                    <a:pt x="371" y="80"/>
                  </a:lnTo>
                  <a:lnTo>
                    <a:pt x="355" y="66"/>
                  </a:lnTo>
                  <a:lnTo>
                    <a:pt x="360" y="63"/>
                  </a:lnTo>
                  <a:lnTo>
                    <a:pt x="364" y="59"/>
                  </a:lnTo>
                  <a:lnTo>
                    <a:pt x="368" y="52"/>
                  </a:lnTo>
                  <a:lnTo>
                    <a:pt x="369" y="46"/>
                  </a:lnTo>
                  <a:lnTo>
                    <a:pt x="373" y="31"/>
                  </a:lnTo>
                  <a:lnTo>
                    <a:pt x="377" y="15"/>
                  </a:lnTo>
                  <a:lnTo>
                    <a:pt x="380" y="10"/>
                  </a:lnTo>
                  <a:lnTo>
                    <a:pt x="384" y="4"/>
                  </a:lnTo>
                  <a:lnTo>
                    <a:pt x="388" y="2"/>
                  </a:lnTo>
                  <a:lnTo>
                    <a:pt x="392" y="0"/>
                  </a:lnTo>
                  <a:lnTo>
                    <a:pt x="399" y="3"/>
                  </a:lnTo>
                  <a:lnTo>
                    <a:pt x="407" y="8"/>
                  </a:lnTo>
                  <a:lnTo>
                    <a:pt x="416" y="16"/>
                  </a:lnTo>
                  <a:lnTo>
                    <a:pt x="428" y="30"/>
                  </a:lnTo>
                  <a:lnTo>
                    <a:pt x="436" y="36"/>
                  </a:lnTo>
                  <a:lnTo>
                    <a:pt x="445" y="43"/>
                  </a:lnTo>
                  <a:lnTo>
                    <a:pt x="457" y="50"/>
                  </a:lnTo>
                  <a:lnTo>
                    <a:pt x="471" y="55"/>
                  </a:lnTo>
                  <a:lnTo>
                    <a:pt x="485" y="62"/>
                  </a:lnTo>
                  <a:lnTo>
                    <a:pt x="501" y="67"/>
                  </a:lnTo>
                  <a:lnTo>
                    <a:pt x="519" y="72"/>
                  </a:lnTo>
                  <a:lnTo>
                    <a:pt x="536" y="78"/>
                  </a:lnTo>
                  <a:lnTo>
                    <a:pt x="548" y="80"/>
                  </a:lnTo>
                  <a:lnTo>
                    <a:pt x="560" y="83"/>
                  </a:lnTo>
                  <a:lnTo>
                    <a:pt x="559" y="100"/>
                  </a:lnTo>
                  <a:lnTo>
                    <a:pt x="557" y="120"/>
                  </a:lnTo>
                  <a:lnTo>
                    <a:pt x="557" y="132"/>
                  </a:lnTo>
                  <a:lnTo>
                    <a:pt x="557" y="144"/>
                  </a:lnTo>
                  <a:lnTo>
                    <a:pt x="559" y="156"/>
                  </a:lnTo>
                  <a:lnTo>
                    <a:pt x="560" y="168"/>
                  </a:lnTo>
                  <a:lnTo>
                    <a:pt x="571" y="167"/>
                  </a:lnTo>
                  <a:lnTo>
                    <a:pt x="583" y="167"/>
                  </a:lnTo>
                  <a:lnTo>
                    <a:pt x="595" y="168"/>
                  </a:lnTo>
                  <a:lnTo>
                    <a:pt x="608" y="171"/>
                  </a:lnTo>
                  <a:lnTo>
                    <a:pt x="620" y="174"/>
                  </a:lnTo>
                  <a:lnTo>
                    <a:pt x="633" y="178"/>
                  </a:lnTo>
                  <a:lnTo>
                    <a:pt x="647" y="182"/>
                  </a:lnTo>
                  <a:lnTo>
                    <a:pt x="659" y="187"/>
                  </a:lnTo>
                  <a:lnTo>
                    <a:pt x="671" y="192"/>
                  </a:lnTo>
                  <a:lnTo>
                    <a:pt x="681" y="199"/>
                  </a:lnTo>
                  <a:lnTo>
                    <a:pt x="691" y="206"/>
                  </a:lnTo>
                  <a:lnTo>
                    <a:pt x="700" y="212"/>
                  </a:lnTo>
                  <a:lnTo>
                    <a:pt x="707" y="220"/>
                  </a:lnTo>
                  <a:lnTo>
                    <a:pt x="712" y="228"/>
                  </a:lnTo>
                  <a:lnTo>
                    <a:pt x="716" y="238"/>
                  </a:lnTo>
                  <a:lnTo>
                    <a:pt x="716" y="246"/>
                  </a:lnTo>
                  <a:lnTo>
                    <a:pt x="716" y="252"/>
                  </a:lnTo>
                  <a:lnTo>
                    <a:pt x="715" y="259"/>
                  </a:lnTo>
                  <a:lnTo>
                    <a:pt x="713" y="264"/>
                  </a:lnTo>
                  <a:lnTo>
                    <a:pt x="711" y="270"/>
                  </a:lnTo>
                  <a:lnTo>
                    <a:pt x="703" y="280"/>
                  </a:lnTo>
                  <a:lnTo>
                    <a:pt x="696" y="291"/>
                  </a:lnTo>
                  <a:lnTo>
                    <a:pt x="688" y="302"/>
                  </a:lnTo>
                  <a:lnTo>
                    <a:pt x="681" y="315"/>
                  </a:lnTo>
                  <a:lnTo>
                    <a:pt x="679" y="322"/>
                  </a:lnTo>
                  <a:lnTo>
                    <a:pt x="676" y="330"/>
                  </a:lnTo>
                  <a:lnTo>
                    <a:pt x="675" y="339"/>
                  </a:lnTo>
                  <a:lnTo>
                    <a:pt x="675" y="348"/>
                  </a:lnTo>
                  <a:lnTo>
                    <a:pt x="675" y="358"/>
                  </a:lnTo>
                  <a:lnTo>
                    <a:pt x="677" y="367"/>
                  </a:lnTo>
                  <a:lnTo>
                    <a:pt x="680" y="375"/>
                  </a:lnTo>
                  <a:lnTo>
                    <a:pt x="685" y="382"/>
                  </a:lnTo>
                  <a:lnTo>
                    <a:pt x="696" y="395"/>
                  </a:lnTo>
                  <a:lnTo>
                    <a:pt x="708" y="407"/>
                  </a:lnTo>
                  <a:lnTo>
                    <a:pt x="720" y="418"/>
                  </a:lnTo>
                  <a:lnTo>
                    <a:pt x="731" y="430"/>
                  </a:lnTo>
                  <a:lnTo>
                    <a:pt x="735" y="436"/>
                  </a:lnTo>
                  <a:lnTo>
                    <a:pt x="737" y="442"/>
                  </a:lnTo>
                  <a:lnTo>
                    <a:pt x="740" y="450"/>
                  </a:lnTo>
                  <a:lnTo>
                    <a:pt x="741" y="456"/>
                  </a:lnTo>
                  <a:lnTo>
                    <a:pt x="739" y="479"/>
                  </a:lnTo>
                  <a:lnTo>
                    <a:pt x="735" y="499"/>
                  </a:lnTo>
                  <a:lnTo>
                    <a:pt x="731" y="519"/>
                  </a:lnTo>
                  <a:lnTo>
                    <a:pt x="729" y="542"/>
                  </a:lnTo>
                  <a:lnTo>
                    <a:pt x="716" y="554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14" name="Freeform 6"/>
            <p:cNvSpPr>
              <a:spLocks noChangeAspect="1"/>
            </p:cNvSpPr>
            <p:nvPr/>
          </p:nvSpPr>
          <p:spPr bwMode="auto">
            <a:xfrm>
              <a:off x="1019" y="1876"/>
              <a:ext cx="668" cy="903"/>
            </a:xfrm>
            <a:custGeom>
              <a:avLst/>
              <a:gdLst>
                <a:gd name="T0" fmla="*/ 271 w 644"/>
                <a:gd name="T1" fmla="*/ 715 h 860"/>
                <a:gd name="T2" fmla="*/ 229 w 644"/>
                <a:gd name="T3" fmla="*/ 682 h 860"/>
                <a:gd name="T4" fmla="*/ 189 w 644"/>
                <a:gd name="T5" fmla="*/ 680 h 860"/>
                <a:gd name="T6" fmla="*/ 152 w 644"/>
                <a:gd name="T7" fmla="*/ 658 h 860"/>
                <a:gd name="T8" fmla="*/ 89 w 644"/>
                <a:gd name="T9" fmla="*/ 604 h 860"/>
                <a:gd name="T10" fmla="*/ 49 w 644"/>
                <a:gd name="T11" fmla="*/ 574 h 860"/>
                <a:gd name="T12" fmla="*/ 37 w 644"/>
                <a:gd name="T13" fmla="*/ 526 h 860"/>
                <a:gd name="T14" fmla="*/ 31 w 644"/>
                <a:gd name="T15" fmla="*/ 486 h 860"/>
                <a:gd name="T16" fmla="*/ 45 w 644"/>
                <a:gd name="T17" fmla="*/ 469 h 860"/>
                <a:gd name="T18" fmla="*/ 73 w 644"/>
                <a:gd name="T19" fmla="*/ 454 h 860"/>
                <a:gd name="T20" fmla="*/ 77 w 644"/>
                <a:gd name="T21" fmla="*/ 429 h 860"/>
                <a:gd name="T22" fmla="*/ 53 w 644"/>
                <a:gd name="T23" fmla="*/ 393 h 860"/>
                <a:gd name="T24" fmla="*/ 7 w 644"/>
                <a:gd name="T25" fmla="*/ 350 h 860"/>
                <a:gd name="T26" fmla="*/ 1 w 644"/>
                <a:gd name="T27" fmla="*/ 310 h 860"/>
                <a:gd name="T28" fmla="*/ 24 w 644"/>
                <a:gd name="T29" fmla="*/ 269 h 860"/>
                <a:gd name="T30" fmla="*/ 67 w 644"/>
                <a:gd name="T31" fmla="*/ 217 h 860"/>
                <a:gd name="T32" fmla="*/ 65 w 644"/>
                <a:gd name="T33" fmla="*/ 133 h 860"/>
                <a:gd name="T34" fmla="*/ 57 w 644"/>
                <a:gd name="T35" fmla="*/ 122 h 860"/>
                <a:gd name="T36" fmla="*/ 39 w 644"/>
                <a:gd name="T37" fmla="*/ 111 h 860"/>
                <a:gd name="T38" fmla="*/ 37 w 644"/>
                <a:gd name="T39" fmla="*/ 94 h 860"/>
                <a:gd name="T40" fmla="*/ 67 w 644"/>
                <a:gd name="T41" fmla="*/ 33 h 860"/>
                <a:gd name="T42" fmla="*/ 91 w 644"/>
                <a:gd name="T43" fmla="*/ 6 h 860"/>
                <a:gd name="T44" fmla="*/ 112 w 644"/>
                <a:gd name="T45" fmla="*/ 26 h 860"/>
                <a:gd name="T46" fmla="*/ 139 w 644"/>
                <a:gd name="T47" fmla="*/ 34 h 860"/>
                <a:gd name="T48" fmla="*/ 156 w 644"/>
                <a:gd name="T49" fmla="*/ 23 h 860"/>
                <a:gd name="T50" fmla="*/ 172 w 644"/>
                <a:gd name="T51" fmla="*/ 2 h 860"/>
                <a:gd name="T52" fmla="*/ 195 w 644"/>
                <a:gd name="T53" fmla="*/ 0 h 860"/>
                <a:gd name="T54" fmla="*/ 228 w 644"/>
                <a:gd name="T55" fmla="*/ 19 h 860"/>
                <a:gd name="T56" fmla="*/ 249 w 644"/>
                <a:gd name="T57" fmla="*/ 63 h 860"/>
                <a:gd name="T58" fmla="*/ 280 w 644"/>
                <a:gd name="T59" fmla="*/ 87 h 860"/>
                <a:gd name="T60" fmla="*/ 308 w 644"/>
                <a:gd name="T61" fmla="*/ 85 h 860"/>
                <a:gd name="T62" fmla="*/ 339 w 644"/>
                <a:gd name="T63" fmla="*/ 82 h 860"/>
                <a:gd name="T64" fmla="*/ 349 w 644"/>
                <a:gd name="T65" fmla="*/ 111 h 860"/>
                <a:gd name="T66" fmla="*/ 389 w 644"/>
                <a:gd name="T67" fmla="*/ 123 h 860"/>
                <a:gd name="T68" fmla="*/ 433 w 644"/>
                <a:gd name="T69" fmla="*/ 145 h 860"/>
                <a:gd name="T70" fmla="*/ 445 w 644"/>
                <a:gd name="T71" fmla="*/ 183 h 860"/>
                <a:gd name="T72" fmla="*/ 481 w 644"/>
                <a:gd name="T73" fmla="*/ 222 h 860"/>
                <a:gd name="T74" fmla="*/ 518 w 644"/>
                <a:gd name="T75" fmla="*/ 255 h 860"/>
                <a:gd name="T76" fmla="*/ 536 w 644"/>
                <a:gd name="T77" fmla="*/ 289 h 860"/>
                <a:gd name="T78" fmla="*/ 530 w 644"/>
                <a:gd name="T79" fmla="*/ 330 h 860"/>
                <a:gd name="T80" fmla="*/ 518 w 644"/>
                <a:gd name="T81" fmla="*/ 358 h 860"/>
                <a:gd name="T82" fmla="*/ 521 w 644"/>
                <a:gd name="T83" fmla="*/ 397 h 860"/>
                <a:gd name="T84" fmla="*/ 548 w 644"/>
                <a:gd name="T85" fmla="*/ 459 h 860"/>
                <a:gd name="T86" fmla="*/ 604 w 644"/>
                <a:gd name="T87" fmla="*/ 535 h 860"/>
                <a:gd name="T88" fmla="*/ 641 w 644"/>
                <a:gd name="T89" fmla="*/ 604 h 860"/>
                <a:gd name="T90" fmla="*/ 644 w 644"/>
                <a:gd name="T91" fmla="*/ 643 h 860"/>
                <a:gd name="T92" fmla="*/ 636 w 644"/>
                <a:gd name="T93" fmla="*/ 679 h 860"/>
                <a:gd name="T94" fmla="*/ 592 w 644"/>
                <a:gd name="T95" fmla="*/ 696 h 860"/>
                <a:gd name="T96" fmla="*/ 502 w 644"/>
                <a:gd name="T97" fmla="*/ 703 h 860"/>
                <a:gd name="T98" fmla="*/ 481 w 644"/>
                <a:gd name="T99" fmla="*/ 766 h 860"/>
                <a:gd name="T100" fmla="*/ 469 w 644"/>
                <a:gd name="T101" fmla="*/ 782 h 860"/>
                <a:gd name="T102" fmla="*/ 463 w 644"/>
                <a:gd name="T103" fmla="*/ 823 h 860"/>
                <a:gd name="T104" fmla="*/ 469 w 644"/>
                <a:gd name="T105" fmla="*/ 860 h 860"/>
                <a:gd name="T106" fmla="*/ 424 w 644"/>
                <a:gd name="T107" fmla="*/ 847 h 860"/>
                <a:gd name="T108" fmla="*/ 407 w 644"/>
                <a:gd name="T109" fmla="*/ 831 h 860"/>
                <a:gd name="T110" fmla="*/ 379 w 644"/>
                <a:gd name="T111" fmla="*/ 824 h 860"/>
                <a:gd name="T112" fmla="*/ 332 w 644"/>
                <a:gd name="T113" fmla="*/ 816 h 860"/>
                <a:gd name="T114" fmla="*/ 305 w 644"/>
                <a:gd name="T115" fmla="*/ 779 h 860"/>
                <a:gd name="T116" fmla="*/ 265 w 644"/>
                <a:gd name="T117" fmla="*/ 758 h 86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44"/>
                <a:gd name="T178" fmla="*/ 0 h 860"/>
                <a:gd name="T179" fmla="*/ 644 w 644"/>
                <a:gd name="T180" fmla="*/ 860 h 86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44" h="860">
                  <a:moveTo>
                    <a:pt x="265" y="758"/>
                  </a:moveTo>
                  <a:lnTo>
                    <a:pt x="280" y="740"/>
                  </a:lnTo>
                  <a:lnTo>
                    <a:pt x="289" y="727"/>
                  </a:lnTo>
                  <a:lnTo>
                    <a:pt x="271" y="715"/>
                  </a:lnTo>
                  <a:lnTo>
                    <a:pt x="253" y="703"/>
                  </a:lnTo>
                  <a:lnTo>
                    <a:pt x="245" y="696"/>
                  </a:lnTo>
                  <a:lnTo>
                    <a:pt x="237" y="690"/>
                  </a:lnTo>
                  <a:lnTo>
                    <a:pt x="229" y="682"/>
                  </a:lnTo>
                  <a:lnTo>
                    <a:pt x="223" y="674"/>
                  </a:lnTo>
                  <a:lnTo>
                    <a:pt x="211" y="679"/>
                  </a:lnTo>
                  <a:lnTo>
                    <a:pt x="200" y="680"/>
                  </a:lnTo>
                  <a:lnTo>
                    <a:pt x="189" y="680"/>
                  </a:lnTo>
                  <a:lnTo>
                    <a:pt x="180" y="676"/>
                  </a:lnTo>
                  <a:lnTo>
                    <a:pt x="171" y="672"/>
                  </a:lnTo>
                  <a:lnTo>
                    <a:pt x="161" y="666"/>
                  </a:lnTo>
                  <a:lnTo>
                    <a:pt x="152" y="658"/>
                  </a:lnTo>
                  <a:lnTo>
                    <a:pt x="143" y="650"/>
                  </a:lnTo>
                  <a:lnTo>
                    <a:pt x="123" y="631"/>
                  </a:lnTo>
                  <a:lnTo>
                    <a:pt x="101" y="612"/>
                  </a:lnTo>
                  <a:lnTo>
                    <a:pt x="89" y="604"/>
                  </a:lnTo>
                  <a:lnTo>
                    <a:pt x="77" y="598"/>
                  </a:lnTo>
                  <a:lnTo>
                    <a:pt x="64" y="593"/>
                  </a:lnTo>
                  <a:lnTo>
                    <a:pt x="48" y="589"/>
                  </a:lnTo>
                  <a:lnTo>
                    <a:pt x="49" y="574"/>
                  </a:lnTo>
                  <a:lnTo>
                    <a:pt x="48" y="561"/>
                  </a:lnTo>
                  <a:lnTo>
                    <a:pt x="45" y="549"/>
                  </a:lnTo>
                  <a:lnTo>
                    <a:pt x="41" y="537"/>
                  </a:lnTo>
                  <a:lnTo>
                    <a:pt x="37" y="526"/>
                  </a:lnTo>
                  <a:lnTo>
                    <a:pt x="33" y="515"/>
                  </a:lnTo>
                  <a:lnTo>
                    <a:pt x="31" y="503"/>
                  </a:lnTo>
                  <a:lnTo>
                    <a:pt x="31" y="493"/>
                  </a:lnTo>
                  <a:lnTo>
                    <a:pt x="31" y="486"/>
                  </a:lnTo>
                  <a:lnTo>
                    <a:pt x="32" y="482"/>
                  </a:lnTo>
                  <a:lnTo>
                    <a:pt x="35" y="478"/>
                  </a:lnTo>
                  <a:lnTo>
                    <a:pt x="37" y="474"/>
                  </a:lnTo>
                  <a:lnTo>
                    <a:pt x="45" y="469"/>
                  </a:lnTo>
                  <a:lnTo>
                    <a:pt x="55" y="466"/>
                  </a:lnTo>
                  <a:lnTo>
                    <a:pt x="63" y="462"/>
                  </a:lnTo>
                  <a:lnTo>
                    <a:pt x="71" y="457"/>
                  </a:lnTo>
                  <a:lnTo>
                    <a:pt x="73" y="454"/>
                  </a:lnTo>
                  <a:lnTo>
                    <a:pt x="76" y="450"/>
                  </a:lnTo>
                  <a:lnTo>
                    <a:pt x="77" y="445"/>
                  </a:lnTo>
                  <a:lnTo>
                    <a:pt x="79" y="438"/>
                  </a:lnTo>
                  <a:lnTo>
                    <a:pt x="77" y="429"/>
                  </a:lnTo>
                  <a:lnTo>
                    <a:pt x="75" y="421"/>
                  </a:lnTo>
                  <a:lnTo>
                    <a:pt x="71" y="413"/>
                  </a:lnTo>
                  <a:lnTo>
                    <a:pt x="67" y="406"/>
                  </a:lnTo>
                  <a:lnTo>
                    <a:pt x="53" y="393"/>
                  </a:lnTo>
                  <a:lnTo>
                    <a:pt x="39" y="382"/>
                  </a:lnTo>
                  <a:lnTo>
                    <a:pt x="25" y="370"/>
                  </a:lnTo>
                  <a:lnTo>
                    <a:pt x="12" y="357"/>
                  </a:lnTo>
                  <a:lnTo>
                    <a:pt x="7" y="350"/>
                  </a:lnTo>
                  <a:lnTo>
                    <a:pt x="4" y="342"/>
                  </a:lnTo>
                  <a:lnTo>
                    <a:pt x="1" y="334"/>
                  </a:lnTo>
                  <a:lnTo>
                    <a:pt x="0" y="325"/>
                  </a:lnTo>
                  <a:lnTo>
                    <a:pt x="1" y="310"/>
                  </a:lnTo>
                  <a:lnTo>
                    <a:pt x="4" y="297"/>
                  </a:lnTo>
                  <a:lnTo>
                    <a:pt x="8" y="286"/>
                  </a:lnTo>
                  <a:lnTo>
                    <a:pt x="15" y="277"/>
                  </a:lnTo>
                  <a:lnTo>
                    <a:pt x="24" y="269"/>
                  </a:lnTo>
                  <a:lnTo>
                    <a:pt x="36" y="262"/>
                  </a:lnTo>
                  <a:lnTo>
                    <a:pt x="49" y="257"/>
                  </a:lnTo>
                  <a:lnTo>
                    <a:pt x="67" y="251"/>
                  </a:lnTo>
                  <a:lnTo>
                    <a:pt x="67" y="217"/>
                  </a:lnTo>
                  <a:lnTo>
                    <a:pt x="67" y="187"/>
                  </a:lnTo>
                  <a:lnTo>
                    <a:pt x="67" y="163"/>
                  </a:lnTo>
                  <a:lnTo>
                    <a:pt x="67" y="138"/>
                  </a:lnTo>
                  <a:lnTo>
                    <a:pt x="65" y="133"/>
                  </a:lnTo>
                  <a:lnTo>
                    <a:pt x="65" y="130"/>
                  </a:lnTo>
                  <a:lnTo>
                    <a:pt x="64" y="127"/>
                  </a:lnTo>
                  <a:lnTo>
                    <a:pt x="61" y="125"/>
                  </a:lnTo>
                  <a:lnTo>
                    <a:pt x="57" y="122"/>
                  </a:lnTo>
                  <a:lnTo>
                    <a:pt x="51" y="119"/>
                  </a:lnTo>
                  <a:lnTo>
                    <a:pt x="45" y="117"/>
                  </a:lnTo>
                  <a:lnTo>
                    <a:pt x="41" y="114"/>
                  </a:lnTo>
                  <a:lnTo>
                    <a:pt x="39" y="111"/>
                  </a:lnTo>
                  <a:lnTo>
                    <a:pt x="37" y="109"/>
                  </a:lnTo>
                  <a:lnTo>
                    <a:pt x="36" y="106"/>
                  </a:lnTo>
                  <a:lnTo>
                    <a:pt x="36" y="101"/>
                  </a:lnTo>
                  <a:lnTo>
                    <a:pt x="37" y="94"/>
                  </a:lnTo>
                  <a:lnTo>
                    <a:pt x="43" y="81"/>
                  </a:lnTo>
                  <a:lnTo>
                    <a:pt x="49" y="66"/>
                  </a:lnTo>
                  <a:lnTo>
                    <a:pt x="59" y="49"/>
                  </a:lnTo>
                  <a:lnTo>
                    <a:pt x="67" y="33"/>
                  </a:lnTo>
                  <a:lnTo>
                    <a:pt x="75" y="18"/>
                  </a:lnTo>
                  <a:lnTo>
                    <a:pt x="80" y="9"/>
                  </a:lnTo>
                  <a:lnTo>
                    <a:pt x="84" y="5"/>
                  </a:lnTo>
                  <a:lnTo>
                    <a:pt x="91" y="6"/>
                  </a:lnTo>
                  <a:lnTo>
                    <a:pt x="96" y="10"/>
                  </a:lnTo>
                  <a:lnTo>
                    <a:pt x="101" y="14"/>
                  </a:lnTo>
                  <a:lnTo>
                    <a:pt x="107" y="19"/>
                  </a:lnTo>
                  <a:lnTo>
                    <a:pt x="112" y="26"/>
                  </a:lnTo>
                  <a:lnTo>
                    <a:pt x="117" y="30"/>
                  </a:lnTo>
                  <a:lnTo>
                    <a:pt x="124" y="34"/>
                  </a:lnTo>
                  <a:lnTo>
                    <a:pt x="132" y="35"/>
                  </a:lnTo>
                  <a:lnTo>
                    <a:pt x="139" y="34"/>
                  </a:lnTo>
                  <a:lnTo>
                    <a:pt x="144" y="34"/>
                  </a:lnTo>
                  <a:lnTo>
                    <a:pt x="148" y="31"/>
                  </a:lnTo>
                  <a:lnTo>
                    <a:pt x="151" y="30"/>
                  </a:lnTo>
                  <a:lnTo>
                    <a:pt x="156" y="23"/>
                  </a:lnTo>
                  <a:lnTo>
                    <a:pt x="160" y="17"/>
                  </a:lnTo>
                  <a:lnTo>
                    <a:pt x="163" y="10"/>
                  </a:lnTo>
                  <a:lnTo>
                    <a:pt x="168" y="5"/>
                  </a:lnTo>
                  <a:lnTo>
                    <a:pt x="172" y="2"/>
                  </a:lnTo>
                  <a:lnTo>
                    <a:pt x="176" y="1"/>
                  </a:lnTo>
                  <a:lnTo>
                    <a:pt x="180" y="0"/>
                  </a:lnTo>
                  <a:lnTo>
                    <a:pt x="187" y="0"/>
                  </a:lnTo>
                  <a:lnTo>
                    <a:pt x="195" y="0"/>
                  </a:lnTo>
                  <a:lnTo>
                    <a:pt x="203" y="1"/>
                  </a:lnTo>
                  <a:lnTo>
                    <a:pt x="209" y="4"/>
                  </a:lnTo>
                  <a:lnTo>
                    <a:pt x="216" y="8"/>
                  </a:lnTo>
                  <a:lnTo>
                    <a:pt x="228" y="19"/>
                  </a:lnTo>
                  <a:lnTo>
                    <a:pt x="241" y="35"/>
                  </a:lnTo>
                  <a:lnTo>
                    <a:pt x="243" y="45"/>
                  </a:lnTo>
                  <a:lnTo>
                    <a:pt x="245" y="54"/>
                  </a:lnTo>
                  <a:lnTo>
                    <a:pt x="249" y="63"/>
                  </a:lnTo>
                  <a:lnTo>
                    <a:pt x="256" y="71"/>
                  </a:lnTo>
                  <a:lnTo>
                    <a:pt x="263" y="78"/>
                  </a:lnTo>
                  <a:lnTo>
                    <a:pt x="272" y="85"/>
                  </a:lnTo>
                  <a:lnTo>
                    <a:pt x="280" y="87"/>
                  </a:lnTo>
                  <a:lnTo>
                    <a:pt x="289" y="89"/>
                  </a:lnTo>
                  <a:lnTo>
                    <a:pt x="297" y="89"/>
                  </a:lnTo>
                  <a:lnTo>
                    <a:pt x="304" y="87"/>
                  </a:lnTo>
                  <a:lnTo>
                    <a:pt x="308" y="85"/>
                  </a:lnTo>
                  <a:lnTo>
                    <a:pt x="313" y="82"/>
                  </a:lnTo>
                  <a:lnTo>
                    <a:pt x="323" y="77"/>
                  </a:lnTo>
                  <a:lnTo>
                    <a:pt x="337" y="71"/>
                  </a:lnTo>
                  <a:lnTo>
                    <a:pt x="339" y="82"/>
                  </a:lnTo>
                  <a:lnTo>
                    <a:pt x="341" y="93"/>
                  </a:lnTo>
                  <a:lnTo>
                    <a:pt x="343" y="99"/>
                  </a:lnTo>
                  <a:lnTo>
                    <a:pt x="347" y="106"/>
                  </a:lnTo>
                  <a:lnTo>
                    <a:pt x="349" y="111"/>
                  </a:lnTo>
                  <a:lnTo>
                    <a:pt x="353" y="114"/>
                  </a:lnTo>
                  <a:lnTo>
                    <a:pt x="359" y="117"/>
                  </a:lnTo>
                  <a:lnTo>
                    <a:pt x="364" y="119"/>
                  </a:lnTo>
                  <a:lnTo>
                    <a:pt x="389" y="123"/>
                  </a:lnTo>
                  <a:lnTo>
                    <a:pt x="421" y="131"/>
                  </a:lnTo>
                  <a:lnTo>
                    <a:pt x="428" y="135"/>
                  </a:lnTo>
                  <a:lnTo>
                    <a:pt x="431" y="141"/>
                  </a:lnTo>
                  <a:lnTo>
                    <a:pt x="433" y="145"/>
                  </a:lnTo>
                  <a:lnTo>
                    <a:pt x="435" y="150"/>
                  </a:lnTo>
                  <a:lnTo>
                    <a:pt x="437" y="161"/>
                  </a:lnTo>
                  <a:lnTo>
                    <a:pt x="440" y="174"/>
                  </a:lnTo>
                  <a:lnTo>
                    <a:pt x="445" y="183"/>
                  </a:lnTo>
                  <a:lnTo>
                    <a:pt x="451" y="193"/>
                  </a:lnTo>
                  <a:lnTo>
                    <a:pt x="457" y="201"/>
                  </a:lnTo>
                  <a:lnTo>
                    <a:pt x="465" y="207"/>
                  </a:lnTo>
                  <a:lnTo>
                    <a:pt x="481" y="222"/>
                  </a:lnTo>
                  <a:lnTo>
                    <a:pt x="497" y="234"/>
                  </a:lnTo>
                  <a:lnTo>
                    <a:pt x="505" y="241"/>
                  </a:lnTo>
                  <a:lnTo>
                    <a:pt x="512" y="247"/>
                  </a:lnTo>
                  <a:lnTo>
                    <a:pt x="518" y="255"/>
                  </a:lnTo>
                  <a:lnTo>
                    <a:pt x="524" y="262"/>
                  </a:lnTo>
                  <a:lnTo>
                    <a:pt x="529" y="270"/>
                  </a:lnTo>
                  <a:lnTo>
                    <a:pt x="533" y="279"/>
                  </a:lnTo>
                  <a:lnTo>
                    <a:pt x="536" y="289"/>
                  </a:lnTo>
                  <a:lnTo>
                    <a:pt x="536" y="301"/>
                  </a:lnTo>
                  <a:lnTo>
                    <a:pt x="536" y="313"/>
                  </a:lnTo>
                  <a:lnTo>
                    <a:pt x="533" y="322"/>
                  </a:lnTo>
                  <a:lnTo>
                    <a:pt x="530" y="330"/>
                  </a:lnTo>
                  <a:lnTo>
                    <a:pt x="526" y="338"/>
                  </a:lnTo>
                  <a:lnTo>
                    <a:pt x="524" y="345"/>
                  </a:lnTo>
                  <a:lnTo>
                    <a:pt x="521" y="351"/>
                  </a:lnTo>
                  <a:lnTo>
                    <a:pt x="518" y="358"/>
                  </a:lnTo>
                  <a:lnTo>
                    <a:pt x="518" y="366"/>
                  </a:lnTo>
                  <a:lnTo>
                    <a:pt x="518" y="377"/>
                  </a:lnTo>
                  <a:lnTo>
                    <a:pt x="520" y="387"/>
                  </a:lnTo>
                  <a:lnTo>
                    <a:pt x="521" y="397"/>
                  </a:lnTo>
                  <a:lnTo>
                    <a:pt x="524" y="406"/>
                  </a:lnTo>
                  <a:lnTo>
                    <a:pt x="529" y="425"/>
                  </a:lnTo>
                  <a:lnTo>
                    <a:pt x="537" y="442"/>
                  </a:lnTo>
                  <a:lnTo>
                    <a:pt x="548" y="459"/>
                  </a:lnTo>
                  <a:lnTo>
                    <a:pt x="558" y="475"/>
                  </a:lnTo>
                  <a:lnTo>
                    <a:pt x="569" y="490"/>
                  </a:lnTo>
                  <a:lnTo>
                    <a:pt x="581" y="506"/>
                  </a:lnTo>
                  <a:lnTo>
                    <a:pt x="604" y="535"/>
                  </a:lnTo>
                  <a:lnTo>
                    <a:pt x="625" y="566"/>
                  </a:lnTo>
                  <a:lnTo>
                    <a:pt x="633" y="581"/>
                  </a:lnTo>
                  <a:lnTo>
                    <a:pt x="638" y="597"/>
                  </a:lnTo>
                  <a:lnTo>
                    <a:pt x="641" y="604"/>
                  </a:lnTo>
                  <a:lnTo>
                    <a:pt x="642" y="614"/>
                  </a:lnTo>
                  <a:lnTo>
                    <a:pt x="644" y="622"/>
                  </a:lnTo>
                  <a:lnTo>
                    <a:pt x="644" y="631"/>
                  </a:lnTo>
                  <a:lnTo>
                    <a:pt x="644" y="643"/>
                  </a:lnTo>
                  <a:lnTo>
                    <a:pt x="644" y="652"/>
                  </a:lnTo>
                  <a:lnTo>
                    <a:pt x="644" y="662"/>
                  </a:lnTo>
                  <a:lnTo>
                    <a:pt x="644" y="674"/>
                  </a:lnTo>
                  <a:lnTo>
                    <a:pt x="636" y="679"/>
                  </a:lnTo>
                  <a:lnTo>
                    <a:pt x="628" y="683"/>
                  </a:lnTo>
                  <a:lnTo>
                    <a:pt x="620" y="687"/>
                  </a:lnTo>
                  <a:lnTo>
                    <a:pt x="610" y="691"/>
                  </a:lnTo>
                  <a:lnTo>
                    <a:pt x="592" y="696"/>
                  </a:lnTo>
                  <a:lnTo>
                    <a:pt x="572" y="699"/>
                  </a:lnTo>
                  <a:lnTo>
                    <a:pt x="549" y="702"/>
                  </a:lnTo>
                  <a:lnTo>
                    <a:pt x="526" y="703"/>
                  </a:lnTo>
                  <a:lnTo>
                    <a:pt x="502" y="703"/>
                  </a:lnTo>
                  <a:lnTo>
                    <a:pt x="476" y="703"/>
                  </a:lnTo>
                  <a:lnTo>
                    <a:pt x="506" y="758"/>
                  </a:lnTo>
                  <a:lnTo>
                    <a:pt x="493" y="762"/>
                  </a:lnTo>
                  <a:lnTo>
                    <a:pt x="481" y="766"/>
                  </a:lnTo>
                  <a:lnTo>
                    <a:pt x="476" y="768"/>
                  </a:lnTo>
                  <a:lnTo>
                    <a:pt x="473" y="771"/>
                  </a:lnTo>
                  <a:lnTo>
                    <a:pt x="470" y="776"/>
                  </a:lnTo>
                  <a:lnTo>
                    <a:pt x="469" y="782"/>
                  </a:lnTo>
                  <a:lnTo>
                    <a:pt x="469" y="798"/>
                  </a:lnTo>
                  <a:lnTo>
                    <a:pt x="468" y="808"/>
                  </a:lnTo>
                  <a:lnTo>
                    <a:pt x="465" y="816"/>
                  </a:lnTo>
                  <a:lnTo>
                    <a:pt x="463" y="823"/>
                  </a:lnTo>
                  <a:lnTo>
                    <a:pt x="461" y="830"/>
                  </a:lnTo>
                  <a:lnTo>
                    <a:pt x="463" y="836"/>
                  </a:lnTo>
                  <a:lnTo>
                    <a:pt x="465" y="847"/>
                  </a:lnTo>
                  <a:lnTo>
                    <a:pt x="469" y="860"/>
                  </a:lnTo>
                  <a:lnTo>
                    <a:pt x="457" y="848"/>
                  </a:lnTo>
                  <a:lnTo>
                    <a:pt x="445" y="848"/>
                  </a:lnTo>
                  <a:lnTo>
                    <a:pt x="428" y="848"/>
                  </a:lnTo>
                  <a:lnTo>
                    <a:pt x="424" y="847"/>
                  </a:lnTo>
                  <a:lnTo>
                    <a:pt x="420" y="844"/>
                  </a:lnTo>
                  <a:lnTo>
                    <a:pt x="416" y="840"/>
                  </a:lnTo>
                  <a:lnTo>
                    <a:pt x="411" y="836"/>
                  </a:lnTo>
                  <a:lnTo>
                    <a:pt x="407" y="831"/>
                  </a:lnTo>
                  <a:lnTo>
                    <a:pt x="400" y="827"/>
                  </a:lnTo>
                  <a:lnTo>
                    <a:pt x="393" y="824"/>
                  </a:lnTo>
                  <a:lnTo>
                    <a:pt x="385" y="824"/>
                  </a:lnTo>
                  <a:lnTo>
                    <a:pt x="379" y="824"/>
                  </a:lnTo>
                  <a:lnTo>
                    <a:pt x="368" y="824"/>
                  </a:lnTo>
                  <a:lnTo>
                    <a:pt x="355" y="827"/>
                  </a:lnTo>
                  <a:lnTo>
                    <a:pt x="337" y="830"/>
                  </a:lnTo>
                  <a:lnTo>
                    <a:pt x="332" y="816"/>
                  </a:lnTo>
                  <a:lnTo>
                    <a:pt x="327" y="806"/>
                  </a:lnTo>
                  <a:lnTo>
                    <a:pt x="320" y="795"/>
                  </a:lnTo>
                  <a:lnTo>
                    <a:pt x="313" y="786"/>
                  </a:lnTo>
                  <a:lnTo>
                    <a:pt x="305" y="779"/>
                  </a:lnTo>
                  <a:lnTo>
                    <a:pt x="295" y="774"/>
                  </a:lnTo>
                  <a:lnTo>
                    <a:pt x="284" y="771"/>
                  </a:lnTo>
                  <a:lnTo>
                    <a:pt x="271" y="770"/>
                  </a:lnTo>
                  <a:lnTo>
                    <a:pt x="265" y="758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15" name="Freeform 7"/>
            <p:cNvSpPr>
              <a:spLocks noChangeAspect="1"/>
            </p:cNvSpPr>
            <p:nvPr/>
          </p:nvSpPr>
          <p:spPr bwMode="auto">
            <a:xfrm>
              <a:off x="1647" y="890"/>
              <a:ext cx="1098" cy="999"/>
            </a:xfrm>
            <a:custGeom>
              <a:avLst/>
              <a:gdLst>
                <a:gd name="T0" fmla="*/ 1000 w 1048"/>
                <a:gd name="T1" fmla="*/ 709 h 952"/>
                <a:gd name="T2" fmla="*/ 972 w 1048"/>
                <a:gd name="T3" fmla="*/ 737 h 952"/>
                <a:gd name="T4" fmla="*/ 839 w 1048"/>
                <a:gd name="T5" fmla="*/ 778 h 952"/>
                <a:gd name="T6" fmla="*/ 799 w 1048"/>
                <a:gd name="T7" fmla="*/ 820 h 952"/>
                <a:gd name="T8" fmla="*/ 777 w 1048"/>
                <a:gd name="T9" fmla="*/ 884 h 952"/>
                <a:gd name="T10" fmla="*/ 707 w 1048"/>
                <a:gd name="T11" fmla="*/ 934 h 952"/>
                <a:gd name="T12" fmla="*/ 651 w 1048"/>
                <a:gd name="T13" fmla="*/ 897 h 952"/>
                <a:gd name="T14" fmla="*/ 629 w 1048"/>
                <a:gd name="T15" fmla="*/ 868 h 952"/>
                <a:gd name="T16" fmla="*/ 587 w 1048"/>
                <a:gd name="T17" fmla="*/ 862 h 952"/>
                <a:gd name="T18" fmla="*/ 552 w 1048"/>
                <a:gd name="T19" fmla="*/ 873 h 952"/>
                <a:gd name="T20" fmla="*/ 494 w 1048"/>
                <a:gd name="T21" fmla="*/ 866 h 952"/>
                <a:gd name="T22" fmla="*/ 438 w 1048"/>
                <a:gd name="T23" fmla="*/ 861 h 952"/>
                <a:gd name="T24" fmla="*/ 399 w 1048"/>
                <a:gd name="T25" fmla="*/ 878 h 952"/>
                <a:gd name="T26" fmla="*/ 367 w 1048"/>
                <a:gd name="T27" fmla="*/ 897 h 952"/>
                <a:gd name="T28" fmla="*/ 343 w 1048"/>
                <a:gd name="T29" fmla="*/ 888 h 952"/>
                <a:gd name="T30" fmla="*/ 310 w 1048"/>
                <a:gd name="T31" fmla="*/ 824 h 952"/>
                <a:gd name="T32" fmla="*/ 286 w 1048"/>
                <a:gd name="T33" fmla="*/ 881 h 952"/>
                <a:gd name="T34" fmla="*/ 260 w 1048"/>
                <a:gd name="T35" fmla="*/ 890 h 952"/>
                <a:gd name="T36" fmla="*/ 214 w 1048"/>
                <a:gd name="T37" fmla="*/ 870 h 952"/>
                <a:gd name="T38" fmla="*/ 159 w 1048"/>
                <a:gd name="T39" fmla="*/ 873 h 952"/>
                <a:gd name="T40" fmla="*/ 115 w 1048"/>
                <a:gd name="T41" fmla="*/ 885 h 952"/>
                <a:gd name="T42" fmla="*/ 75 w 1048"/>
                <a:gd name="T43" fmla="*/ 864 h 952"/>
                <a:gd name="T44" fmla="*/ 32 w 1048"/>
                <a:gd name="T45" fmla="*/ 804 h 952"/>
                <a:gd name="T46" fmla="*/ 36 w 1048"/>
                <a:gd name="T47" fmla="*/ 753 h 952"/>
                <a:gd name="T48" fmla="*/ 48 w 1048"/>
                <a:gd name="T49" fmla="*/ 698 h 952"/>
                <a:gd name="T50" fmla="*/ 34 w 1048"/>
                <a:gd name="T51" fmla="*/ 662 h 952"/>
                <a:gd name="T52" fmla="*/ 2 w 1048"/>
                <a:gd name="T53" fmla="*/ 630 h 952"/>
                <a:gd name="T54" fmla="*/ 6 w 1048"/>
                <a:gd name="T55" fmla="*/ 602 h 952"/>
                <a:gd name="T56" fmla="*/ 59 w 1048"/>
                <a:gd name="T57" fmla="*/ 560 h 952"/>
                <a:gd name="T58" fmla="*/ 115 w 1048"/>
                <a:gd name="T59" fmla="*/ 560 h 952"/>
                <a:gd name="T60" fmla="*/ 163 w 1048"/>
                <a:gd name="T61" fmla="*/ 572 h 952"/>
                <a:gd name="T62" fmla="*/ 192 w 1048"/>
                <a:gd name="T63" fmla="*/ 561 h 952"/>
                <a:gd name="T64" fmla="*/ 199 w 1048"/>
                <a:gd name="T65" fmla="*/ 488 h 952"/>
                <a:gd name="T66" fmla="*/ 200 w 1048"/>
                <a:gd name="T67" fmla="*/ 404 h 952"/>
                <a:gd name="T68" fmla="*/ 235 w 1048"/>
                <a:gd name="T69" fmla="*/ 351 h 952"/>
                <a:gd name="T70" fmla="*/ 264 w 1048"/>
                <a:gd name="T71" fmla="*/ 313 h 952"/>
                <a:gd name="T72" fmla="*/ 270 w 1048"/>
                <a:gd name="T73" fmla="*/ 261 h 952"/>
                <a:gd name="T74" fmla="*/ 247 w 1048"/>
                <a:gd name="T75" fmla="*/ 212 h 952"/>
                <a:gd name="T76" fmla="*/ 235 w 1048"/>
                <a:gd name="T77" fmla="*/ 175 h 952"/>
                <a:gd name="T78" fmla="*/ 263 w 1048"/>
                <a:gd name="T79" fmla="*/ 113 h 952"/>
                <a:gd name="T80" fmla="*/ 324 w 1048"/>
                <a:gd name="T81" fmla="*/ 24 h 952"/>
                <a:gd name="T82" fmla="*/ 428 w 1048"/>
                <a:gd name="T83" fmla="*/ 0 h 952"/>
                <a:gd name="T84" fmla="*/ 482 w 1048"/>
                <a:gd name="T85" fmla="*/ 11 h 952"/>
                <a:gd name="T86" fmla="*/ 543 w 1048"/>
                <a:gd name="T87" fmla="*/ 63 h 952"/>
                <a:gd name="T88" fmla="*/ 572 w 1048"/>
                <a:gd name="T89" fmla="*/ 103 h 952"/>
                <a:gd name="T90" fmla="*/ 594 w 1048"/>
                <a:gd name="T91" fmla="*/ 152 h 952"/>
                <a:gd name="T92" fmla="*/ 659 w 1048"/>
                <a:gd name="T93" fmla="*/ 175 h 952"/>
                <a:gd name="T94" fmla="*/ 695 w 1048"/>
                <a:gd name="T95" fmla="*/ 209 h 952"/>
                <a:gd name="T96" fmla="*/ 772 w 1048"/>
                <a:gd name="T97" fmla="*/ 263 h 952"/>
                <a:gd name="T98" fmla="*/ 821 w 1048"/>
                <a:gd name="T99" fmla="*/ 311 h 952"/>
                <a:gd name="T100" fmla="*/ 829 w 1048"/>
                <a:gd name="T101" fmla="*/ 368 h 952"/>
                <a:gd name="T102" fmla="*/ 799 w 1048"/>
                <a:gd name="T103" fmla="*/ 402 h 952"/>
                <a:gd name="T104" fmla="*/ 783 w 1048"/>
                <a:gd name="T105" fmla="*/ 433 h 952"/>
                <a:gd name="T106" fmla="*/ 804 w 1048"/>
                <a:gd name="T107" fmla="*/ 464 h 952"/>
                <a:gd name="T108" fmla="*/ 853 w 1048"/>
                <a:gd name="T109" fmla="*/ 469 h 952"/>
                <a:gd name="T110" fmla="*/ 876 w 1048"/>
                <a:gd name="T111" fmla="*/ 477 h 952"/>
                <a:gd name="T112" fmla="*/ 885 w 1048"/>
                <a:gd name="T113" fmla="*/ 532 h 952"/>
                <a:gd name="T114" fmla="*/ 907 w 1048"/>
                <a:gd name="T115" fmla="*/ 558 h 952"/>
                <a:gd name="T116" fmla="*/ 988 w 1048"/>
                <a:gd name="T117" fmla="*/ 622 h 952"/>
                <a:gd name="T118" fmla="*/ 1039 w 1048"/>
                <a:gd name="T119" fmla="*/ 704 h 9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48"/>
                <a:gd name="T181" fmla="*/ 0 h 952"/>
                <a:gd name="T182" fmla="*/ 1048 w 1048"/>
                <a:gd name="T183" fmla="*/ 952 h 95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48" h="952">
                  <a:moveTo>
                    <a:pt x="1017" y="704"/>
                  </a:moveTo>
                  <a:lnTo>
                    <a:pt x="1012" y="705"/>
                  </a:lnTo>
                  <a:lnTo>
                    <a:pt x="1008" y="705"/>
                  </a:lnTo>
                  <a:lnTo>
                    <a:pt x="1004" y="708"/>
                  </a:lnTo>
                  <a:lnTo>
                    <a:pt x="1000" y="709"/>
                  </a:lnTo>
                  <a:lnTo>
                    <a:pt x="993" y="714"/>
                  </a:lnTo>
                  <a:lnTo>
                    <a:pt x="988" y="720"/>
                  </a:lnTo>
                  <a:lnTo>
                    <a:pt x="984" y="726"/>
                  </a:lnTo>
                  <a:lnTo>
                    <a:pt x="979" y="732"/>
                  </a:lnTo>
                  <a:lnTo>
                    <a:pt x="972" y="737"/>
                  </a:lnTo>
                  <a:lnTo>
                    <a:pt x="964" y="741"/>
                  </a:lnTo>
                  <a:lnTo>
                    <a:pt x="916" y="753"/>
                  </a:lnTo>
                  <a:lnTo>
                    <a:pt x="864" y="768"/>
                  </a:lnTo>
                  <a:lnTo>
                    <a:pt x="851" y="772"/>
                  </a:lnTo>
                  <a:lnTo>
                    <a:pt x="839" y="778"/>
                  </a:lnTo>
                  <a:lnTo>
                    <a:pt x="828" y="784"/>
                  </a:lnTo>
                  <a:lnTo>
                    <a:pt x="819" y="792"/>
                  </a:lnTo>
                  <a:lnTo>
                    <a:pt x="811" y="800"/>
                  </a:lnTo>
                  <a:lnTo>
                    <a:pt x="804" y="809"/>
                  </a:lnTo>
                  <a:lnTo>
                    <a:pt x="799" y="820"/>
                  </a:lnTo>
                  <a:lnTo>
                    <a:pt x="795" y="830"/>
                  </a:lnTo>
                  <a:lnTo>
                    <a:pt x="792" y="846"/>
                  </a:lnTo>
                  <a:lnTo>
                    <a:pt x="788" y="861"/>
                  </a:lnTo>
                  <a:lnTo>
                    <a:pt x="783" y="873"/>
                  </a:lnTo>
                  <a:lnTo>
                    <a:pt x="777" y="884"/>
                  </a:lnTo>
                  <a:lnTo>
                    <a:pt x="769" y="894"/>
                  </a:lnTo>
                  <a:lnTo>
                    <a:pt x="763" y="902"/>
                  </a:lnTo>
                  <a:lnTo>
                    <a:pt x="755" y="909"/>
                  </a:lnTo>
                  <a:lnTo>
                    <a:pt x="745" y="916"/>
                  </a:lnTo>
                  <a:lnTo>
                    <a:pt x="707" y="934"/>
                  </a:lnTo>
                  <a:lnTo>
                    <a:pt x="668" y="952"/>
                  </a:lnTo>
                  <a:lnTo>
                    <a:pt x="663" y="941"/>
                  </a:lnTo>
                  <a:lnTo>
                    <a:pt x="659" y="926"/>
                  </a:lnTo>
                  <a:lnTo>
                    <a:pt x="656" y="912"/>
                  </a:lnTo>
                  <a:lnTo>
                    <a:pt x="651" y="897"/>
                  </a:lnTo>
                  <a:lnTo>
                    <a:pt x="648" y="890"/>
                  </a:lnTo>
                  <a:lnTo>
                    <a:pt x="645" y="884"/>
                  </a:lnTo>
                  <a:lnTo>
                    <a:pt x="640" y="877"/>
                  </a:lnTo>
                  <a:lnTo>
                    <a:pt x="636" y="872"/>
                  </a:lnTo>
                  <a:lnTo>
                    <a:pt x="629" y="868"/>
                  </a:lnTo>
                  <a:lnTo>
                    <a:pt x="622" y="864"/>
                  </a:lnTo>
                  <a:lnTo>
                    <a:pt x="612" y="861"/>
                  </a:lnTo>
                  <a:lnTo>
                    <a:pt x="603" y="861"/>
                  </a:lnTo>
                  <a:lnTo>
                    <a:pt x="594" y="861"/>
                  </a:lnTo>
                  <a:lnTo>
                    <a:pt x="587" y="862"/>
                  </a:lnTo>
                  <a:lnTo>
                    <a:pt x="580" y="865"/>
                  </a:lnTo>
                  <a:lnTo>
                    <a:pt x="575" y="866"/>
                  </a:lnTo>
                  <a:lnTo>
                    <a:pt x="568" y="869"/>
                  </a:lnTo>
                  <a:lnTo>
                    <a:pt x="560" y="872"/>
                  </a:lnTo>
                  <a:lnTo>
                    <a:pt x="552" y="873"/>
                  </a:lnTo>
                  <a:lnTo>
                    <a:pt x="542" y="873"/>
                  </a:lnTo>
                  <a:lnTo>
                    <a:pt x="528" y="873"/>
                  </a:lnTo>
                  <a:lnTo>
                    <a:pt x="515" y="872"/>
                  </a:lnTo>
                  <a:lnTo>
                    <a:pt x="504" y="869"/>
                  </a:lnTo>
                  <a:lnTo>
                    <a:pt x="494" y="866"/>
                  </a:lnTo>
                  <a:lnTo>
                    <a:pt x="484" y="865"/>
                  </a:lnTo>
                  <a:lnTo>
                    <a:pt x="472" y="862"/>
                  </a:lnTo>
                  <a:lnTo>
                    <a:pt x="460" y="861"/>
                  </a:lnTo>
                  <a:lnTo>
                    <a:pt x="446" y="861"/>
                  </a:lnTo>
                  <a:lnTo>
                    <a:pt x="438" y="861"/>
                  </a:lnTo>
                  <a:lnTo>
                    <a:pt x="431" y="862"/>
                  </a:lnTo>
                  <a:lnTo>
                    <a:pt x="426" y="864"/>
                  </a:lnTo>
                  <a:lnTo>
                    <a:pt x="419" y="866"/>
                  </a:lnTo>
                  <a:lnTo>
                    <a:pt x="408" y="872"/>
                  </a:lnTo>
                  <a:lnTo>
                    <a:pt x="399" y="878"/>
                  </a:lnTo>
                  <a:lnTo>
                    <a:pt x="391" y="885"/>
                  </a:lnTo>
                  <a:lnTo>
                    <a:pt x="382" y="892"/>
                  </a:lnTo>
                  <a:lnTo>
                    <a:pt x="376" y="894"/>
                  </a:lnTo>
                  <a:lnTo>
                    <a:pt x="372" y="896"/>
                  </a:lnTo>
                  <a:lnTo>
                    <a:pt x="367" y="897"/>
                  </a:lnTo>
                  <a:lnTo>
                    <a:pt x="362" y="897"/>
                  </a:lnTo>
                  <a:lnTo>
                    <a:pt x="356" y="896"/>
                  </a:lnTo>
                  <a:lnTo>
                    <a:pt x="351" y="894"/>
                  </a:lnTo>
                  <a:lnTo>
                    <a:pt x="347" y="892"/>
                  </a:lnTo>
                  <a:lnTo>
                    <a:pt x="343" y="888"/>
                  </a:lnTo>
                  <a:lnTo>
                    <a:pt x="336" y="877"/>
                  </a:lnTo>
                  <a:lnTo>
                    <a:pt x="331" y="865"/>
                  </a:lnTo>
                  <a:lnTo>
                    <a:pt x="322" y="838"/>
                  </a:lnTo>
                  <a:lnTo>
                    <a:pt x="314" y="818"/>
                  </a:lnTo>
                  <a:lnTo>
                    <a:pt x="310" y="824"/>
                  </a:lnTo>
                  <a:lnTo>
                    <a:pt x="306" y="833"/>
                  </a:lnTo>
                  <a:lnTo>
                    <a:pt x="302" y="844"/>
                  </a:lnTo>
                  <a:lnTo>
                    <a:pt x="296" y="857"/>
                  </a:lnTo>
                  <a:lnTo>
                    <a:pt x="292" y="870"/>
                  </a:lnTo>
                  <a:lnTo>
                    <a:pt x="286" y="881"/>
                  </a:lnTo>
                  <a:lnTo>
                    <a:pt x="283" y="885"/>
                  </a:lnTo>
                  <a:lnTo>
                    <a:pt x="279" y="888"/>
                  </a:lnTo>
                  <a:lnTo>
                    <a:pt x="275" y="890"/>
                  </a:lnTo>
                  <a:lnTo>
                    <a:pt x="271" y="890"/>
                  </a:lnTo>
                  <a:lnTo>
                    <a:pt x="260" y="890"/>
                  </a:lnTo>
                  <a:lnTo>
                    <a:pt x="251" y="888"/>
                  </a:lnTo>
                  <a:lnTo>
                    <a:pt x="243" y="884"/>
                  </a:lnTo>
                  <a:lnTo>
                    <a:pt x="234" y="878"/>
                  </a:lnTo>
                  <a:lnTo>
                    <a:pt x="224" y="874"/>
                  </a:lnTo>
                  <a:lnTo>
                    <a:pt x="214" y="870"/>
                  </a:lnTo>
                  <a:lnTo>
                    <a:pt x="202" y="868"/>
                  </a:lnTo>
                  <a:lnTo>
                    <a:pt x="187" y="866"/>
                  </a:lnTo>
                  <a:lnTo>
                    <a:pt x="176" y="868"/>
                  </a:lnTo>
                  <a:lnTo>
                    <a:pt x="167" y="870"/>
                  </a:lnTo>
                  <a:lnTo>
                    <a:pt x="159" y="873"/>
                  </a:lnTo>
                  <a:lnTo>
                    <a:pt x="151" y="876"/>
                  </a:lnTo>
                  <a:lnTo>
                    <a:pt x="143" y="880"/>
                  </a:lnTo>
                  <a:lnTo>
                    <a:pt x="134" y="882"/>
                  </a:lnTo>
                  <a:lnTo>
                    <a:pt x="126" y="884"/>
                  </a:lnTo>
                  <a:lnTo>
                    <a:pt x="115" y="885"/>
                  </a:lnTo>
                  <a:lnTo>
                    <a:pt x="108" y="884"/>
                  </a:lnTo>
                  <a:lnTo>
                    <a:pt x="102" y="882"/>
                  </a:lnTo>
                  <a:lnTo>
                    <a:pt x="95" y="880"/>
                  </a:lnTo>
                  <a:lnTo>
                    <a:pt x="88" y="874"/>
                  </a:lnTo>
                  <a:lnTo>
                    <a:pt x="75" y="864"/>
                  </a:lnTo>
                  <a:lnTo>
                    <a:pt x="62" y="850"/>
                  </a:lnTo>
                  <a:lnTo>
                    <a:pt x="48" y="834"/>
                  </a:lnTo>
                  <a:lnTo>
                    <a:pt x="39" y="818"/>
                  </a:lnTo>
                  <a:lnTo>
                    <a:pt x="35" y="810"/>
                  </a:lnTo>
                  <a:lnTo>
                    <a:pt x="32" y="804"/>
                  </a:lnTo>
                  <a:lnTo>
                    <a:pt x="31" y="796"/>
                  </a:lnTo>
                  <a:lnTo>
                    <a:pt x="30" y="789"/>
                  </a:lnTo>
                  <a:lnTo>
                    <a:pt x="31" y="776"/>
                  </a:lnTo>
                  <a:lnTo>
                    <a:pt x="34" y="764"/>
                  </a:lnTo>
                  <a:lnTo>
                    <a:pt x="36" y="753"/>
                  </a:lnTo>
                  <a:lnTo>
                    <a:pt x="39" y="744"/>
                  </a:lnTo>
                  <a:lnTo>
                    <a:pt x="43" y="733"/>
                  </a:lnTo>
                  <a:lnTo>
                    <a:pt x="46" y="722"/>
                  </a:lnTo>
                  <a:lnTo>
                    <a:pt x="47" y="710"/>
                  </a:lnTo>
                  <a:lnTo>
                    <a:pt x="48" y="698"/>
                  </a:lnTo>
                  <a:lnTo>
                    <a:pt x="48" y="690"/>
                  </a:lnTo>
                  <a:lnTo>
                    <a:pt x="46" y="684"/>
                  </a:lnTo>
                  <a:lnTo>
                    <a:pt x="44" y="678"/>
                  </a:lnTo>
                  <a:lnTo>
                    <a:pt x="40" y="673"/>
                  </a:lnTo>
                  <a:lnTo>
                    <a:pt x="34" y="662"/>
                  </a:lnTo>
                  <a:lnTo>
                    <a:pt x="24" y="654"/>
                  </a:lnTo>
                  <a:lnTo>
                    <a:pt x="15" y="646"/>
                  </a:lnTo>
                  <a:lnTo>
                    <a:pt x="7" y="638"/>
                  </a:lnTo>
                  <a:lnTo>
                    <a:pt x="4" y="634"/>
                  </a:lnTo>
                  <a:lnTo>
                    <a:pt x="2" y="630"/>
                  </a:lnTo>
                  <a:lnTo>
                    <a:pt x="0" y="625"/>
                  </a:lnTo>
                  <a:lnTo>
                    <a:pt x="0" y="620"/>
                  </a:lnTo>
                  <a:lnTo>
                    <a:pt x="0" y="614"/>
                  </a:lnTo>
                  <a:lnTo>
                    <a:pt x="3" y="609"/>
                  </a:lnTo>
                  <a:lnTo>
                    <a:pt x="6" y="602"/>
                  </a:lnTo>
                  <a:lnTo>
                    <a:pt x="10" y="597"/>
                  </a:lnTo>
                  <a:lnTo>
                    <a:pt x="19" y="586"/>
                  </a:lnTo>
                  <a:lnTo>
                    <a:pt x="31" y="576"/>
                  </a:lnTo>
                  <a:lnTo>
                    <a:pt x="44" y="566"/>
                  </a:lnTo>
                  <a:lnTo>
                    <a:pt x="59" y="560"/>
                  </a:lnTo>
                  <a:lnTo>
                    <a:pt x="72" y="556"/>
                  </a:lnTo>
                  <a:lnTo>
                    <a:pt x="84" y="553"/>
                  </a:lnTo>
                  <a:lnTo>
                    <a:pt x="95" y="554"/>
                  </a:lnTo>
                  <a:lnTo>
                    <a:pt x="106" y="557"/>
                  </a:lnTo>
                  <a:lnTo>
                    <a:pt x="115" y="560"/>
                  </a:lnTo>
                  <a:lnTo>
                    <a:pt x="123" y="562"/>
                  </a:lnTo>
                  <a:lnTo>
                    <a:pt x="132" y="566"/>
                  </a:lnTo>
                  <a:lnTo>
                    <a:pt x="142" y="569"/>
                  </a:lnTo>
                  <a:lnTo>
                    <a:pt x="152" y="570"/>
                  </a:lnTo>
                  <a:lnTo>
                    <a:pt x="163" y="572"/>
                  </a:lnTo>
                  <a:lnTo>
                    <a:pt x="171" y="572"/>
                  </a:lnTo>
                  <a:lnTo>
                    <a:pt x="178" y="570"/>
                  </a:lnTo>
                  <a:lnTo>
                    <a:pt x="184" y="568"/>
                  </a:lnTo>
                  <a:lnTo>
                    <a:pt x="188" y="565"/>
                  </a:lnTo>
                  <a:lnTo>
                    <a:pt x="192" y="561"/>
                  </a:lnTo>
                  <a:lnTo>
                    <a:pt x="195" y="556"/>
                  </a:lnTo>
                  <a:lnTo>
                    <a:pt x="198" y="552"/>
                  </a:lnTo>
                  <a:lnTo>
                    <a:pt x="199" y="545"/>
                  </a:lnTo>
                  <a:lnTo>
                    <a:pt x="200" y="518"/>
                  </a:lnTo>
                  <a:lnTo>
                    <a:pt x="199" y="488"/>
                  </a:lnTo>
                  <a:lnTo>
                    <a:pt x="199" y="474"/>
                  </a:lnTo>
                  <a:lnTo>
                    <a:pt x="199" y="456"/>
                  </a:lnTo>
                  <a:lnTo>
                    <a:pt x="199" y="434"/>
                  </a:lnTo>
                  <a:lnTo>
                    <a:pt x="199" y="416"/>
                  </a:lnTo>
                  <a:lnTo>
                    <a:pt x="200" y="404"/>
                  </a:lnTo>
                  <a:lnTo>
                    <a:pt x="202" y="393"/>
                  </a:lnTo>
                  <a:lnTo>
                    <a:pt x="206" y="385"/>
                  </a:lnTo>
                  <a:lnTo>
                    <a:pt x="210" y="377"/>
                  </a:lnTo>
                  <a:lnTo>
                    <a:pt x="222" y="363"/>
                  </a:lnTo>
                  <a:lnTo>
                    <a:pt x="235" y="351"/>
                  </a:lnTo>
                  <a:lnTo>
                    <a:pt x="242" y="344"/>
                  </a:lnTo>
                  <a:lnTo>
                    <a:pt x="248" y="337"/>
                  </a:lnTo>
                  <a:lnTo>
                    <a:pt x="255" y="331"/>
                  </a:lnTo>
                  <a:lnTo>
                    <a:pt x="260" y="323"/>
                  </a:lnTo>
                  <a:lnTo>
                    <a:pt x="264" y="313"/>
                  </a:lnTo>
                  <a:lnTo>
                    <a:pt x="268" y="303"/>
                  </a:lnTo>
                  <a:lnTo>
                    <a:pt x="271" y="291"/>
                  </a:lnTo>
                  <a:lnTo>
                    <a:pt x="271" y="277"/>
                  </a:lnTo>
                  <a:lnTo>
                    <a:pt x="271" y="269"/>
                  </a:lnTo>
                  <a:lnTo>
                    <a:pt x="270" y="261"/>
                  </a:lnTo>
                  <a:lnTo>
                    <a:pt x="268" y="255"/>
                  </a:lnTo>
                  <a:lnTo>
                    <a:pt x="266" y="248"/>
                  </a:lnTo>
                  <a:lnTo>
                    <a:pt x="260" y="236"/>
                  </a:lnTo>
                  <a:lnTo>
                    <a:pt x="254" y="224"/>
                  </a:lnTo>
                  <a:lnTo>
                    <a:pt x="247" y="212"/>
                  </a:lnTo>
                  <a:lnTo>
                    <a:pt x="240" y="200"/>
                  </a:lnTo>
                  <a:lnTo>
                    <a:pt x="239" y="193"/>
                  </a:lnTo>
                  <a:lnTo>
                    <a:pt x="236" y="188"/>
                  </a:lnTo>
                  <a:lnTo>
                    <a:pt x="235" y="181"/>
                  </a:lnTo>
                  <a:lnTo>
                    <a:pt x="235" y="175"/>
                  </a:lnTo>
                  <a:lnTo>
                    <a:pt x="236" y="164"/>
                  </a:lnTo>
                  <a:lnTo>
                    <a:pt x="239" y="155"/>
                  </a:lnTo>
                  <a:lnTo>
                    <a:pt x="243" y="144"/>
                  </a:lnTo>
                  <a:lnTo>
                    <a:pt x="248" y="133"/>
                  </a:lnTo>
                  <a:lnTo>
                    <a:pt x="263" y="113"/>
                  </a:lnTo>
                  <a:lnTo>
                    <a:pt x="279" y="92"/>
                  </a:lnTo>
                  <a:lnTo>
                    <a:pt x="295" y="69"/>
                  </a:lnTo>
                  <a:lnTo>
                    <a:pt x="311" y="48"/>
                  </a:lnTo>
                  <a:lnTo>
                    <a:pt x="318" y="36"/>
                  </a:lnTo>
                  <a:lnTo>
                    <a:pt x="324" y="24"/>
                  </a:lnTo>
                  <a:lnTo>
                    <a:pt x="328" y="12"/>
                  </a:lnTo>
                  <a:lnTo>
                    <a:pt x="331" y="0"/>
                  </a:lnTo>
                  <a:lnTo>
                    <a:pt x="371" y="0"/>
                  </a:lnTo>
                  <a:lnTo>
                    <a:pt x="402" y="0"/>
                  </a:lnTo>
                  <a:lnTo>
                    <a:pt x="428" y="0"/>
                  </a:lnTo>
                  <a:lnTo>
                    <a:pt x="458" y="0"/>
                  </a:lnTo>
                  <a:lnTo>
                    <a:pt x="463" y="0"/>
                  </a:lnTo>
                  <a:lnTo>
                    <a:pt x="470" y="3"/>
                  </a:lnTo>
                  <a:lnTo>
                    <a:pt x="475" y="5"/>
                  </a:lnTo>
                  <a:lnTo>
                    <a:pt x="482" y="11"/>
                  </a:lnTo>
                  <a:lnTo>
                    <a:pt x="495" y="21"/>
                  </a:lnTo>
                  <a:lnTo>
                    <a:pt x="507" y="33"/>
                  </a:lnTo>
                  <a:lnTo>
                    <a:pt x="522" y="47"/>
                  </a:lnTo>
                  <a:lnTo>
                    <a:pt x="536" y="59"/>
                  </a:lnTo>
                  <a:lnTo>
                    <a:pt x="543" y="63"/>
                  </a:lnTo>
                  <a:lnTo>
                    <a:pt x="551" y="67"/>
                  </a:lnTo>
                  <a:lnTo>
                    <a:pt x="559" y="71"/>
                  </a:lnTo>
                  <a:lnTo>
                    <a:pt x="567" y="72"/>
                  </a:lnTo>
                  <a:lnTo>
                    <a:pt x="570" y="87"/>
                  </a:lnTo>
                  <a:lnTo>
                    <a:pt x="572" y="103"/>
                  </a:lnTo>
                  <a:lnTo>
                    <a:pt x="574" y="116"/>
                  </a:lnTo>
                  <a:lnTo>
                    <a:pt x="576" y="128"/>
                  </a:lnTo>
                  <a:lnTo>
                    <a:pt x="580" y="139"/>
                  </a:lnTo>
                  <a:lnTo>
                    <a:pt x="587" y="147"/>
                  </a:lnTo>
                  <a:lnTo>
                    <a:pt x="594" y="152"/>
                  </a:lnTo>
                  <a:lnTo>
                    <a:pt x="602" y="157"/>
                  </a:lnTo>
                  <a:lnTo>
                    <a:pt x="611" y="161"/>
                  </a:lnTo>
                  <a:lnTo>
                    <a:pt x="620" y="164"/>
                  </a:lnTo>
                  <a:lnTo>
                    <a:pt x="640" y="169"/>
                  </a:lnTo>
                  <a:lnTo>
                    <a:pt x="659" y="175"/>
                  </a:lnTo>
                  <a:lnTo>
                    <a:pt x="667" y="179"/>
                  </a:lnTo>
                  <a:lnTo>
                    <a:pt x="675" y="184"/>
                  </a:lnTo>
                  <a:lnTo>
                    <a:pt x="681" y="191"/>
                  </a:lnTo>
                  <a:lnTo>
                    <a:pt x="687" y="199"/>
                  </a:lnTo>
                  <a:lnTo>
                    <a:pt x="695" y="209"/>
                  </a:lnTo>
                  <a:lnTo>
                    <a:pt x="703" y="219"/>
                  </a:lnTo>
                  <a:lnTo>
                    <a:pt x="713" y="227"/>
                  </a:lnTo>
                  <a:lnTo>
                    <a:pt x="724" y="235"/>
                  </a:lnTo>
                  <a:lnTo>
                    <a:pt x="748" y="249"/>
                  </a:lnTo>
                  <a:lnTo>
                    <a:pt x="772" y="263"/>
                  </a:lnTo>
                  <a:lnTo>
                    <a:pt x="784" y="271"/>
                  </a:lnTo>
                  <a:lnTo>
                    <a:pt x="795" y="279"/>
                  </a:lnTo>
                  <a:lnTo>
                    <a:pt x="805" y="288"/>
                  </a:lnTo>
                  <a:lnTo>
                    <a:pt x="813" y="299"/>
                  </a:lnTo>
                  <a:lnTo>
                    <a:pt x="821" y="311"/>
                  </a:lnTo>
                  <a:lnTo>
                    <a:pt x="827" y="323"/>
                  </a:lnTo>
                  <a:lnTo>
                    <a:pt x="829" y="339"/>
                  </a:lnTo>
                  <a:lnTo>
                    <a:pt x="831" y="355"/>
                  </a:lnTo>
                  <a:lnTo>
                    <a:pt x="831" y="361"/>
                  </a:lnTo>
                  <a:lnTo>
                    <a:pt x="829" y="368"/>
                  </a:lnTo>
                  <a:lnTo>
                    <a:pt x="827" y="373"/>
                  </a:lnTo>
                  <a:lnTo>
                    <a:pt x="824" y="377"/>
                  </a:lnTo>
                  <a:lnTo>
                    <a:pt x="816" y="386"/>
                  </a:lnTo>
                  <a:lnTo>
                    <a:pt x="807" y="394"/>
                  </a:lnTo>
                  <a:lnTo>
                    <a:pt x="799" y="402"/>
                  </a:lnTo>
                  <a:lnTo>
                    <a:pt x="791" y="410"/>
                  </a:lnTo>
                  <a:lnTo>
                    <a:pt x="788" y="416"/>
                  </a:lnTo>
                  <a:lnTo>
                    <a:pt x="785" y="421"/>
                  </a:lnTo>
                  <a:lnTo>
                    <a:pt x="784" y="426"/>
                  </a:lnTo>
                  <a:lnTo>
                    <a:pt x="783" y="433"/>
                  </a:lnTo>
                  <a:lnTo>
                    <a:pt x="784" y="441"/>
                  </a:lnTo>
                  <a:lnTo>
                    <a:pt x="787" y="449"/>
                  </a:lnTo>
                  <a:lnTo>
                    <a:pt x="792" y="456"/>
                  </a:lnTo>
                  <a:lnTo>
                    <a:pt x="797" y="460"/>
                  </a:lnTo>
                  <a:lnTo>
                    <a:pt x="804" y="464"/>
                  </a:lnTo>
                  <a:lnTo>
                    <a:pt x="811" y="468"/>
                  </a:lnTo>
                  <a:lnTo>
                    <a:pt x="819" y="469"/>
                  </a:lnTo>
                  <a:lnTo>
                    <a:pt x="825" y="469"/>
                  </a:lnTo>
                  <a:lnTo>
                    <a:pt x="841" y="469"/>
                  </a:lnTo>
                  <a:lnTo>
                    <a:pt x="853" y="469"/>
                  </a:lnTo>
                  <a:lnTo>
                    <a:pt x="861" y="469"/>
                  </a:lnTo>
                  <a:lnTo>
                    <a:pt x="867" y="469"/>
                  </a:lnTo>
                  <a:lnTo>
                    <a:pt x="871" y="470"/>
                  </a:lnTo>
                  <a:lnTo>
                    <a:pt x="875" y="473"/>
                  </a:lnTo>
                  <a:lnTo>
                    <a:pt x="876" y="477"/>
                  </a:lnTo>
                  <a:lnTo>
                    <a:pt x="879" y="484"/>
                  </a:lnTo>
                  <a:lnTo>
                    <a:pt x="880" y="498"/>
                  </a:lnTo>
                  <a:lnTo>
                    <a:pt x="883" y="514"/>
                  </a:lnTo>
                  <a:lnTo>
                    <a:pt x="884" y="522"/>
                  </a:lnTo>
                  <a:lnTo>
                    <a:pt x="885" y="532"/>
                  </a:lnTo>
                  <a:lnTo>
                    <a:pt x="888" y="538"/>
                  </a:lnTo>
                  <a:lnTo>
                    <a:pt x="891" y="545"/>
                  </a:lnTo>
                  <a:lnTo>
                    <a:pt x="895" y="552"/>
                  </a:lnTo>
                  <a:lnTo>
                    <a:pt x="900" y="556"/>
                  </a:lnTo>
                  <a:lnTo>
                    <a:pt x="907" y="558"/>
                  </a:lnTo>
                  <a:lnTo>
                    <a:pt x="916" y="560"/>
                  </a:lnTo>
                  <a:lnTo>
                    <a:pt x="940" y="560"/>
                  </a:lnTo>
                  <a:lnTo>
                    <a:pt x="952" y="560"/>
                  </a:lnTo>
                  <a:lnTo>
                    <a:pt x="963" y="578"/>
                  </a:lnTo>
                  <a:lnTo>
                    <a:pt x="988" y="622"/>
                  </a:lnTo>
                  <a:lnTo>
                    <a:pt x="1015" y="669"/>
                  </a:lnTo>
                  <a:lnTo>
                    <a:pt x="1029" y="698"/>
                  </a:lnTo>
                  <a:lnTo>
                    <a:pt x="1033" y="700"/>
                  </a:lnTo>
                  <a:lnTo>
                    <a:pt x="1035" y="701"/>
                  </a:lnTo>
                  <a:lnTo>
                    <a:pt x="1039" y="704"/>
                  </a:lnTo>
                  <a:lnTo>
                    <a:pt x="1048" y="704"/>
                  </a:lnTo>
                  <a:lnTo>
                    <a:pt x="1017" y="704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16" name="Freeform 8"/>
            <p:cNvSpPr>
              <a:spLocks noChangeAspect="1"/>
            </p:cNvSpPr>
            <p:nvPr/>
          </p:nvSpPr>
          <p:spPr bwMode="auto">
            <a:xfrm>
              <a:off x="1958" y="1793"/>
              <a:ext cx="478" cy="872"/>
            </a:xfrm>
            <a:custGeom>
              <a:avLst/>
              <a:gdLst>
                <a:gd name="T0" fmla="*/ 336 w 458"/>
                <a:gd name="T1" fmla="*/ 194 h 830"/>
                <a:gd name="T2" fmla="*/ 327 w 458"/>
                <a:gd name="T3" fmla="*/ 149 h 830"/>
                <a:gd name="T4" fmla="*/ 348 w 458"/>
                <a:gd name="T5" fmla="*/ 112 h 830"/>
                <a:gd name="T6" fmla="*/ 368 w 458"/>
                <a:gd name="T7" fmla="*/ 80 h 830"/>
                <a:gd name="T8" fmla="*/ 353 w 458"/>
                <a:gd name="T9" fmla="*/ 29 h 830"/>
                <a:gd name="T10" fmla="*/ 334 w 458"/>
                <a:gd name="T11" fmla="*/ 7 h 830"/>
                <a:gd name="T12" fmla="*/ 299 w 458"/>
                <a:gd name="T13" fmla="*/ 0 h 830"/>
                <a:gd name="T14" fmla="*/ 273 w 458"/>
                <a:gd name="T15" fmla="*/ 8 h 830"/>
                <a:gd name="T16" fmla="*/ 233 w 458"/>
                <a:gd name="T17" fmla="*/ 12 h 830"/>
                <a:gd name="T18" fmla="*/ 189 w 458"/>
                <a:gd name="T19" fmla="*/ 4 h 830"/>
                <a:gd name="T20" fmla="*/ 143 w 458"/>
                <a:gd name="T21" fmla="*/ 0 h 830"/>
                <a:gd name="T22" fmla="*/ 117 w 458"/>
                <a:gd name="T23" fmla="*/ 11 h 830"/>
                <a:gd name="T24" fmla="*/ 129 w 458"/>
                <a:gd name="T25" fmla="*/ 95 h 830"/>
                <a:gd name="T26" fmla="*/ 153 w 458"/>
                <a:gd name="T27" fmla="*/ 181 h 830"/>
                <a:gd name="T28" fmla="*/ 157 w 458"/>
                <a:gd name="T29" fmla="*/ 256 h 830"/>
                <a:gd name="T30" fmla="*/ 164 w 458"/>
                <a:gd name="T31" fmla="*/ 294 h 830"/>
                <a:gd name="T32" fmla="*/ 179 w 458"/>
                <a:gd name="T33" fmla="*/ 313 h 830"/>
                <a:gd name="T34" fmla="*/ 208 w 458"/>
                <a:gd name="T35" fmla="*/ 324 h 830"/>
                <a:gd name="T36" fmla="*/ 192 w 458"/>
                <a:gd name="T37" fmla="*/ 390 h 830"/>
                <a:gd name="T38" fmla="*/ 181 w 458"/>
                <a:gd name="T39" fmla="*/ 416 h 830"/>
                <a:gd name="T40" fmla="*/ 191 w 458"/>
                <a:gd name="T41" fmla="*/ 469 h 830"/>
                <a:gd name="T42" fmla="*/ 199 w 458"/>
                <a:gd name="T43" fmla="*/ 524 h 830"/>
                <a:gd name="T44" fmla="*/ 188 w 458"/>
                <a:gd name="T45" fmla="*/ 538 h 830"/>
                <a:gd name="T46" fmla="*/ 139 w 458"/>
                <a:gd name="T47" fmla="*/ 566 h 830"/>
                <a:gd name="T48" fmla="*/ 84 w 458"/>
                <a:gd name="T49" fmla="*/ 554 h 830"/>
                <a:gd name="T50" fmla="*/ 65 w 458"/>
                <a:gd name="T51" fmla="*/ 565 h 830"/>
                <a:gd name="T52" fmla="*/ 60 w 458"/>
                <a:gd name="T53" fmla="*/ 590 h 830"/>
                <a:gd name="T54" fmla="*/ 72 w 458"/>
                <a:gd name="T55" fmla="*/ 624 h 830"/>
                <a:gd name="T56" fmla="*/ 84 w 458"/>
                <a:gd name="T57" fmla="*/ 656 h 830"/>
                <a:gd name="T58" fmla="*/ 72 w 458"/>
                <a:gd name="T59" fmla="*/ 686 h 830"/>
                <a:gd name="T60" fmla="*/ 13 w 458"/>
                <a:gd name="T61" fmla="*/ 722 h 830"/>
                <a:gd name="T62" fmla="*/ 0 w 458"/>
                <a:gd name="T63" fmla="*/ 753 h 830"/>
                <a:gd name="T64" fmla="*/ 9 w 458"/>
                <a:gd name="T65" fmla="*/ 771 h 830"/>
                <a:gd name="T66" fmla="*/ 48 w 458"/>
                <a:gd name="T67" fmla="*/ 793 h 830"/>
                <a:gd name="T68" fmla="*/ 100 w 458"/>
                <a:gd name="T69" fmla="*/ 807 h 830"/>
                <a:gd name="T70" fmla="*/ 160 w 458"/>
                <a:gd name="T71" fmla="*/ 823 h 830"/>
                <a:gd name="T72" fmla="*/ 229 w 458"/>
                <a:gd name="T73" fmla="*/ 826 h 830"/>
                <a:gd name="T74" fmla="*/ 328 w 458"/>
                <a:gd name="T75" fmla="*/ 821 h 830"/>
                <a:gd name="T76" fmla="*/ 388 w 458"/>
                <a:gd name="T77" fmla="*/ 814 h 830"/>
                <a:gd name="T78" fmla="*/ 368 w 458"/>
                <a:gd name="T79" fmla="*/ 674 h 830"/>
                <a:gd name="T80" fmla="*/ 409 w 458"/>
                <a:gd name="T81" fmla="*/ 698 h 830"/>
                <a:gd name="T82" fmla="*/ 446 w 458"/>
                <a:gd name="T83" fmla="*/ 722 h 830"/>
                <a:gd name="T84" fmla="*/ 458 w 458"/>
                <a:gd name="T85" fmla="*/ 654 h 830"/>
                <a:gd name="T86" fmla="*/ 458 w 458"/>
                <a:gd name="T87" fmla="*/ 481 h 830"/>
                <a:gd name="T88" fmla="*/ 448 w 458"/>
                <a:gd name="T89" fmla="*/ 438 h 830"/>
                <a:gd name="T90" fmla="*/ 421 w 458"/>
                <a:gd name="T91" fmla="*/ 404 h 830"/>
                <a:gd name="T92" fmla="*/ 394 w 458"/>
                <a:gd name="T93" fmla="*/ 392 h 830"/>
                <a:gd name="T94" fmla="*/ 348 w 458"/>
                <a:gd name="T95" fmla="*/ 378 h 830"/>
                <a:gd name="T96" fmla="*/ 328 w 458"/>
                <a:gd name="T97" fmla="*/ 356 h 830"/>
                <a:gd name="T98" fmla="*/ 328 w 458"/>
                <a:gd name="T99" fmla="*/ 321 h 830"/>
                <a:gd name="T100" fmla="*/ 349 w 458"/>
                <a:gd name="T101" fmla="*/ 286 h 830"/>
                <a:gd name="T102" fmla="*/ 385 w 458"/>
                <a:gd name="T103" fmla="*/ 241 h 8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58"/>
                <a:gd name="T157" fmla="*/ 0 h 830"/>
                <a:gd name="T158" fmla="*/ 458 w 458"/>
                <a:gd name="T159" fmla="*/ 830 h 8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58" h="830">
                  <a:moveTo>
                    <a:pt x="368" y="222"/>
                  </a:moveTo>
                  <a:lnTo>
                    <a:pt x="356" y="213"/>
                  </a:lnTo>
                  <a:lnTo>
                    <a:pt x="342" y="201"/>
                  </a:lnTo>
                  <a:lnTo>
                    <a:pt x="336" y="194"/>
                  </a:lnTo>
                  <a:lnTo>
                    <a:pt x="331" y="185"/>
                  </a:lnTo>
                  <a:lnTo>
                    <a:pt x="327" y="174"/>
                  </a:lnTo>
                  <a:lnTo>
                    <a:pt x="325" y="162"/>
                  </a:lnTo>
                  <a:lnTo>
                    <a:pt x="327" y="149"/>
                  </a:lnTo>
                  <a:lnTo>
                    <a:pt x="329" y="138"/>
                  </a:lnTo>
                  <a:lnTo>
                    <a:pt x="334" y="128"/>
                  </a:lnTo>
                  <a:lnTo>
                    <a:pt x="340" y="120"/>
                  </a:lnTo>
                  <a:lnTo>
                    <a:pt x="348" y="112"/>
                  </a:lnTo>
                  <a:lnTo>
                    <a:pt x="356" y="104"/>
                  </a:lnTo>
                  <a:lnTo>
                    <a:pt x="365" y="97"/>
                  </a:lnTo>
                  <a:lnTo>
                    <a:pt x="373" y="91"/>
                  </a:lnTo>
                  <a:lnTo>
                    <a:pt x="368" y="80"/>
                  </a:lnTo>
                  <a:lnTo>
                    <a:pt x="364" y="65"/>
                  </a:lnTo>
                  <a:lnTo>
                    <a:pt x="361" y="51"/>
                  </a:lnTo>
                  <a:lnTo>
                    <a:pt x="356" y="36"/>
                  </a:lnTo>
                  <a:lnTo>
                    <a:pt x="353" y="29"/>
                  </a:lnTo>
                  <a:lnTo>
                    <a:pt x="350" y="23"/>
                  </a:lnTo>
                  <a:lnTo>
                    <a:pt x="345" y="16"/>
                  </a:lnTo>
                  <a:lnTo>
                    <a:pt x="341" y="11"/>
                  </a:lnTo>
                  <a:lnTo>
                    <a:pt x="334" y="7"/>
                  </a:lnTo>
                  <a:lnTo>
                    <a:pt x="327" y="3"/>
                  </a:lnTo>
                  <a:lnTo>
                    <a:pt x="317" y="0"/>
                  </a:lnTo>
                  <a:lnTo>
                    <a:pt x="308" y="0"/>
                  </a:lnTo>
                  <a:lnTo>
                    <a:pt x="299" y="0"/>
                  </a:lnTo>
                  <a:lnTo>
                    <a:pt x="292" y="1"/>
                  </a:lnTo>
                  <a:lnTo>
                    <a:pt x="285" y="4"/>
                  </a:lnTo>
                  <a:lnTo>
                    <a:pt x="280" y="5"/>
                  </a:lnTo>
                  <a:lnTo>
                    <a:pt x="273" y="8"/>
                  </a:lnTo>
                  <a:lnTo>
                    <a:pt x="265" y="11"/>
                  </a:lnTo>
                  <a:lnTo>
                    <a:pt x="257" y="12"/>
                  </a:lnTo>
                  <a:lnTo>
                    <a:pt x="247" y="12"/>
                  </a:lnTo>
                  <a:lnTo>
                    <a:pt x="233" y="12"/>
                  </a:lnTo>
                  <a:lnTo>
                    <a:pt x="220" y="11"/>
                  </a:lnTo>
                  <a:lnTo>
                    <a:pt x="209" y="8"/>
                  </a:lnTo>
                  <a:lnTo>
                    <a:pt x="199" y="5"/>
                  </a:lnTo>
                  <a:lnTo>
                    <a:pt x="189" y="4"/>
                  </a:lnTo>
                  <a:lnTo>
                    <a:pt x="177" y="1"/>
                  </a:lnTo>
                  <a:lnTo>
                    <a:pt x="165" y="0"/>
                  </a:lnTo>
                  <a:lnTo>
                    <a:pt x="151" y="0"/>
                  </a:lnTo>
                  <a:lnTo>
                    <a:pt x="143" y="0"/>
                  </a:lnTo>
                  <a:lnTo>
                    <a:pt x="136" y="1"/>
                  </a:lnTo>
                  <a:lnTo>
                    <a:pt x="131" y="3"/>
                  </a:lnTo>
                  <a:lnTo>
                    <a:pt x="125" y="4"/>
                  </a:lnTo>
                  <a:lnTo>
                    <a:pt x="117" y="11"/>
                  </a:lnTo>
                  <a:lnTo>
                    <a:pt x="109" y="17"/>
                  </a:lnTo>
                  <a:lnTo>
                    <a:pt x="115" y="47"/>
                  </a:lnTo>
                  <a:lnTo>
                    <a:pt x="121" y="72"/>
                  </a:lnTo>
                  <a:lnTo>
                    <a:pt x="129" y="95"/>
                  </a:lnTo>
                  <a:lnTo>
                    <a:pt x="137" y="117"/>
                  </a:lnTo>
                  <a:lnTo>
                    <a:pt x="145" y="141"/>
                  </a:lnTo>
                  <a:lnTo>
                    <a:pt x="151" y="166"/>
                  </a:lnTo>
                  <a:lnTo>
                    <a:pt x="153" y="181"/>
                  </a:lnTo>
                  <a:lnTo>
                    <a:pt x="155" y="197"/>
                  </a:lnTo>
                  <a:lnTo>
                    <a:pt x="156" y="216"/>
                  </a:lnTo>
                  <a:lnTo>
                    <a:pt x="157" y="234"/>
                  </a:lnTo>
                  <a:lnTo>
                    <a:pt x="157" y="256"/>
                  </a:lnTo>
                  <a:lnTo>
                    <a:pt x="159" y="273"/>
                  </a:lnTo>
                  <a:lnTo>
                    <a:pt x="160" y="281"/>
                  </a:lnTo>
                  <a:lnTo>
                    <a:pt x="161" y="288"/>
                  </a:lnTo>
                  <a:lnTo>
                    <a:pt x="164" y="294"/>
                  </a:lnTo>
                  <a:lnTo>
                    <a:pt x="167" y="300"/>
                  </a:lnTo>
                  <a:lnTo>
                    <a:pt x="171" y="305"/>
                  </a:lnTo>
                  <a:lnTo>
                    <a:pt x="175" y="309"/>
                  </a:lnTo>
                  <a:lnTo>
                    <a:pt x="179" y="313"/>
                  </a:lnTo>
                  <a:lnTo>
                    <a:pt x="185" y="317"/>
                  </a:lnTo>
                  <a:lnTo>
                    <a:pt x="192" y="320"/>
                  </a:lnTo>
                  <a:lnTo>
                    <a:pt x="199" y="322"/>
                  </a:lnTo>
                  <a:lnTo>
                    <a:pt x="208" y="324"/>
                  </a:lnTo>
                  <a:lnTo>
                    <a:pt x="217" y="325"/>
                  </a:lnTo>
                  <a:lnTo>
                    <a:pt x="217" y="361"/>
                  </a:lnTo>
                  <a:lnTo>
                    <a:pt x="204" y="377"/>
                  </a:lnTo>
                  <a:lnTo>
                    <a:pt x="192" y="390"/>
                  </a:lnTo>
                  <a:lnTo>
                    <a:pt x="188" y="397"/>
                  </a:lnTo>
                  <a:lnTo>
                    <a:pt x="184" y="402"/>
                  </a:lnTo>
                  <a:lnTo>
                    <a:pt x="181" y="409"/>
                  </a:lnTo>
                  <a:lnTo>
                    <a:pt x="181" y="416"/>
                  </a:lnTo>
                  <a:lnTo>
                    <a:pt x="181" y="430"/>
                  </a:lnTo>
                  <a:lnTo>
                    <a:pt x="184" y="444"/>
                  </a:lnTo>
                  <a:lnTo>
                    <a:pt x="187" y="457"/>
                  </a:lnTo>
                  <a:lnTo>
                    <a:pt x="191" y="469"/>
                  </a:lnTo>
                  <a:lnTo>
                    <a:pt x="193" y="482"/>
                  </a:lnTo>
                  <a:lnTo>
                    <a:pt x="196" y="494"/>
                  </a:lnTo>
                  <a:lnTo>
                    <a:pt x="199" y="509"/>
                  </a:lnTo>
                  <a:lnTo>
                    <a:pt x="199" y="524"/>
                  </a:lnTo>
                  <a:lnTo>
                    <a:pt x="199" y="528"/>
                  </a:lnTo>
                  <a:lnTo>
                    <a:pt x="196" y="530"/>
                  </a:lnTo>
                  <a:lnTo>
                    <a:pt x="193" y="534"/>
                  </a:lnTo>
                  <a:lnTo>
                    <a:pt x="188" y="538"/>
                  </a:lnTo>
                  <a:lnTo>
                    <a:pt x="177" y="546"/>
                  </a:lnTo>
                  <a:lnTo>
                    <a:pt x="164" y="554"/>
                  </a:lnTo>
                  <a:lnTo>
                    <a:pt x="151" y="561"/>
                  </a:lnTo>
                  <a:lnTo>
                    <a:pt x="139" y="566"/>
                  </a:lnTo>
                  <a:lnTo>
                    <a:pt x="128" y="570"/>
                  </a:lnTo>
                  <a:lnTo>
                    <a:pt x="121" y="572"/>
                  </a:lnTo>
                  <a:lnTo>
                    <a:pt x="103" y="562"/>
                  </a:lnTo>
                  <a:lnTo>
                    <a:pt x="84" y="554"/>
                  </a:lnTo>
                  <a:lnTo>
                    <a:pt x="79" y="554"/>
                  </a:lnTo>
                  <a:lnTo>
                    <a:pt x="73" y="557"/>
                  </a:lnTo>
                  <a:lnTo>
                    <a:pt x="69" y="561"/>
                  </a:lnTo>
                  <a:lnTo>
                    <a:pt x="65" y="565"/>
                  </a:lnTo>
                  <a:lnTo>
                    <a:pt x="64" y="570"/>
                  </a:lnTo>
                  <a:lnTo>
                    <a:pt x="61" y="577"/>
                  </a:lnTo>
                  <a:lnTo>
                    <a:pt x="61" y="584"/>
                  </a:lnTo>
                  <a:lnTo>
                    <a:pt x="60" y="590"/>
                  </a:lnTo>
                  <a:lnTo>
                    <a:pt x="61" y="598"/>
                  </a:lnTo>
                  <a:lnTo>
                    <a:pt x="64" y="608"/>
                  </a:lnTo>
                  <a:lnTo>
                    <a:pt x="68" y="616"/>
                  </a:lnTo>
                  <a:lnTo>
                    <a:pt x="72" y="624"/>
                  </a:lnTo>
                  <a:lnTo>
                    <a:pt x="77" y="630"/>
                  </a:lnTo>
                  <a:lnTo>
                    <a:pt x="81" y="640"/>
                  </a:lnTo>
                  <a:lnTo>
                    <a:pt x="84" y="648"/>
                  </a:lnTo>
                  <a:lnTo>
                    <a:pt x="84" y="656"/>
                  </a:lnTo>
                  <a:lnTo>
                    <a:pt x="84" y="665"/>
                  </a:lnTo>
                  <a:lnTo>
                    <a:pt x="81" y="673"/>
                  </a:lnTo>
                  <a:lnTo>
                    <a:pt x="77" y="681"/>
                  </a:lnTo>
                  <a:lnTo>
                    <a:pt x="72" y="686"/>
                  </a:lnTo>
                  <a:lnTo>
                    <a:pt x="57" y="695"/>
                  </a:lnTo>
                  <a:lnTo>
                    <a:pt x="43" y="705"/>
                  </a:lnTo>
                  <a:lnTo>
                    <a:pt x="27" y="713"/>
                  </a:lnTo>
                  <a:lnTo>
                    <a:pt x="13" y="722"/>
                  </a:lnTo>
                  <a:lnTo>
                    <a:pt x="8" y="727"/>
                  </a:lnTo>
                  <a:lnTo>
                    <a:pt x="4" y="735"/>
                  </a:lnTo>
                  <a:lnTo>
                    <a:pt x="1" y="743"/>
                  </a:lnTo>
                  <a:lnTo>
                    <a:pt x="0" y="753"/>
                  </a:lnTo>
                  <a:lnTo>
                    <a:pt x="1" y="758"/>
                  </a:lnTo>
                  <a:lnTo>
                    <a:pt x="3" y="762"/>
                  </a:lnTo>
                  <a:lnTo>
                    <a:pt x="5" y="767"/>
                  </a:lnTo>
                  <a:lnTo>
                    <a:pt x="9" y="771"/>
                  </a:lnTo>
                  <a:lnTo>
                    <a:pt x="17" y="778"/>
                  </a:lnTo>
                  <a:lnTo>
                    <a:pt x="28" y="783"/>
                  </a:lnTo>
                  <a:lnTo>
                    <a:pt x="39" y="787"/>
                  </a:lnTo>
                  <a:lnTo>
                    <a:pt x="48" y="793"/>
                  </a:lnTo>
                  <a:lnTo>
                    <a:pt x="56" y="797"/>
                  </a:lnTo>
                  <a:lnTo>
                    <a:pt x="60" y="801"/>
                  </a:lnTo>
                  <a:lnTo>
                    <a:pt x="84" y="806"/>
                  </a:lnTo>
                  <a:lnTo>
                    <a:pt x="100" y="807"/>
                  </a:lnTo>
                  <a:lnTo>
                    <a:pt x="115" y="810"/>
                  </a:lnTo>
                  <a:lnTo>
                    <a:pt x="131" y="814"/>
                  </a:lnTo>
                  <a:lnTo>
                    <a:pt x="145" y="818"/>
                  </a:lnTo>
                  <a:lnTo>
                    <a:pt x="160" y="823"/>
                  </a:lnTo>
                  <a:lnTo>
                    <a:pt x="175" y="827"/>
                  </a:lnTo>
                  <a:lnTo>
                    <a:pt x="189" y="830"/>
                  </a:lnTo>
                  <a:lnTo>
                    <a:pt x="205" y="830"/>
                  </a:lnTo>
                  <a:lnTo>
                    <a:pt x="229" y="826"/>
                  </a:lnTo>
                  <a:lnTo>
                    <a:pt x="255" y="823"/>
                  </a:lnTo>
                  <a:lnTo>
                    <a:pt x="279" y="822"/>
                  </a:lnTo>
                  <a:lnTo>
                    <a:pt x="304" y="821"/>
                  </a:lnTo>
                  <a:lnTo>
                    <a:pt x="328" y="821"/>
                  </a:lnTo>
                  <a:lnTo>
                    <a:pt x="352" y="821"/>
                  </a:lnTo>
                  <a:lnTo>
                    <a:pt x="374" y="822"/>
                  </a:lnTo>
                  <a:lnTo>
                    <a:pt x="397" y="825"/>
                  </a:lnTo>
                  <a:lnTo>
                    <a:pt x="388" y="814"/>
                  </a:lnTo>
                  <a:lnTo>
                    <a:pt x="382" y="806"/>
                  </a:lnTo>
                  <a:lnTo>
                    <a:pt x="377" y="799"/>
                  </a:lnTo>
                  <a:lnTo>
                    <a:pt x="368" y="789"/>
                  </a:lnTo>
                  <a:lnTo>
                    <a:pt x="368" y="674"/>
                  </a:lnTo>
                  <a:lnTo>
                    <a:pt x="381" y="680"/>
                  </a:lnTo>
                  <a:lnTo>
                    <a:pt x="393" y="685"/>
                  </a:lnTo>
                  <a:lnTo>
                    <a:pt x="401" y="691"/>
                  </a:lnTo>
                  <a:lnTo>
                    <a:pt x="409" y="698"/>
                  </a:lnTo>
                  <a:lnTo>
                    <a:pt x="416" y="705"/>
                  </a:lnTo>
                  <a:lnTo>
                    <a:pt x="424" y="711"/>
                  </a:lnTo>
                  <a:lnTo>
                    <a:pt x="434" y="717"/>
                  </a:lnTo>
                  <a:lnTo>
                    <a:pt x="446" y="722"/>
                  </a:lnTo>
                  <a:lnTo>
                    <a:pt x="452" y="703"/>
                  </a:lnTo>
                  <a:lnTo>
                    <a:pt x="456" y="686"/>
                  </a:lnTo>
                  <a:lnTo>
                    <a:pt x="457" y="670"/>
                  </a:lnTo>
                  <a:lnTo>
                    <a:pt x="458" y="654"/>
                  </a:lnTo>
                  <a:lnTo>
                    <a:pt x="458" y="621"/>
                  </a:lnTo>
                  <a:lnTo>
                    <a:pt x="458" y="578"/>
                  </a:lnTo>
                  <a:lnTo>
                    <a:pt x="458" y="529"/>
                  </a:lnTo>
                  <a:lnTo>
                    <a:pt x="458" y="481"/>
                  </a:lnTo>
                  <a:lnTo>
                    <a:pt x="457" y="470"/>
                  </a:lnTo>
                  <a:lnTo>
                    <a:pt x="454" y="460"/>
                  </a:lnTo>
                  <a:lnTo>
                    <a:pt x="452" y="449"/>
                  </a:lnTo>
                  <a:lnTo>
                    <a:pt x="448" y="438"/>
                  </a:lnTo>
                  <a:lnTo>
                    <a:pt x="442" y="429"/>
                  </a:lnTo>
                  <a:lnTo>
                    <a:pt x="437" y="420"/>
                  </a:lnTo>
                  <a:lnTo>
                    <a:pt x="430" y="412"/>
                  </a:lnTo>
                  <a:lnTo>
                    <a:pt x="421" y="404"/>
                  </a:lnTo>
                  <a:lnTo>
                    <a:pt x="416" y="400"/>
                  </a:lnTo>
                  <a:lnTo>
                    <a:pt x="409" y="396"/>
                  </a:lnTo>
                  <a:lnTo>
                    <a:pt x="401" y="393"/>
                  </a:lnTo>
                  <a:lnTo>
                    <a:pt x="394" y="392"/>
                  </a:lnTo>
                  <a:lnTo>
                    <a:pt x="378" y="388"/>
                  </a:lnTo>
                  <a:lnTo>
                    <a:pt x="362" y="384"/>
                  </a:lnTo>
                  <a:lnTo>
                    <a:pt x="354" y="381"/>
                  </a:lnTo>
                  <a:lnTo>
                    <a:pt x="348" y="378"/>
                  </a:lnTo>
                  <a:lnTo>
                    <a:pt x="341" y="374"/>
                  </a:lnTo>
                  <a:lnTo>
                    <a:pt x="336" y="369"/>
                  </a:lnTo>
                  <a:lnTo>
                    <a:pt x="332" y="364"/>
                  </a:lnTo>
                  <a:lnTo>
                    <a:pt x="328" y="356"/>
                  </a:lnTo>
                  <a:lnTo>
                    <a:pt x="327" y="348"/>
                  </a:lnTo>
                  <a:lnTo>
                    <a:pt x="325" y="337"/>
                  </a:lnTo>
                  <a:lnTo>
                    <a:pt x="327" y="328"/>
                  </a:lnTo>
                  <a:lnTo>
                    <a:pt x="328" y="321"/>
                  </a:lnTo>
                  <a:lnTo>
                    <a:pt x="329" y="314"/>
                  </a:lnTo>
                  <a:lnTo>
                    <a:pt x="332" y="308"/>
                  </a:lnTo>
                  <a:lnTo>
                    <a:pt x="340" y="297"/>
                  </a:lnTo>
                  <a:lnTo>
                    <a:pt x="349" y="286"/>
                  </a:lnTo>
                  <a:lnTo>
                    <a:pt x="358" y="277"/>
                  </a:lnTo>
                  <a:lnTo>
                    <a:pt x="369" y="266"/>
                  </a:lnTo>
                  <a:lnTo>
                    <a:pt x="378" y="254"/>
                  </a:lnTo>
                  <a:lnTo>
                    <a:pt x="385" y="241"/>
                  </a:lnTo>
                  <a:lnTo>
                    <a:pt x="368" y="222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17" name="Freeform 9"/>
            <p:cNvSpPr>
              <a:spLocks noChangeAspect="1"/>
            </p:cNvSpPr>
            <p:nvPr/>
          </p:nvSpPr>
          <p:spPr bwMode="auto">
            <a:xfrm>
              <a:off x="973" y="1017"/>
              <a:ext cx="958" cy="1085"/>
            </a:xfrm>
            <a:custGeom>
              <a:avLst/>
              <a:gdLst>
                <a:gd name="T0" fmla="*/ 789 w 916"/>
                <a:gd name="T1" fmla="*/ 57 h 1035"/>
                <a:gd name="T2" fmla="*/ 711 w 916"/>
                <a:gd name="T3" fmla="*/ 41 h 1035"/>
                <a:gd name="T4" fmla="*/ 633 w 916"/>
                <a:gd name="T5" fmla="*/ 0 h 1035"/>
                <a:gd name="T6" fmla="*/ 612 w 916"/>
                <a:gd name="T7" fmla="*/ 12 h 1035"/>
                <a:gd name="T8" fmla="*/ 605 w 916"/>
                <a:gd name="T9" fmla="*/ 67 h 1035"/>
                <a:gd name="T10" fmla="*/ 495 w 916"/>
                <a:gd name="T11" fmla="*/ 95 h 1035"/>
                <a:gd name="T12" fmla="*/ 512 w 916"/>
                <a:gd name="T13" fmla="*/ 145 h 1035"/>
                <a:gd name="T14" fmla="*/ 439 w 916"/>
                <a:gd name="T15" fmla="*/ 140 h 1035"/>
                <a:gd name="T16" fmla="*/ 422 w 916"/>
                <a:gd name="T17" fmla="*/ 216 h 1035"/>
                <a:gd name="T18" fmla="*/ 376 w 916"/>
                <a:gd name="T19" fmla="*/ 277 h 1035"/>
                <a:gd name="T20" fmla="*/ 310 w 916"/>
                <a:gd name="T21" fmla="*/ 290 h 1035"/>
                <a:gd name="T22" fmla="*/ 224 w 916"/>
                <a:gd name="T23" fmla="*/ 208 h 1035"/>
                <a:gd name="T24" fmla="*/ 178 w 916"/>
                <a:gd name="T25" fmla="*/ 215 h 1035"/>
                <a:gd name="T26" fmla="*/ 142 w 916"/>
                <a:gd name="T27" fmla="*/ 205 h 1035"/>
                <a:gd name="T28" fmla="*/ 98 w 916"/>
                <a:gd name="T29" fmla="*/ 181 h 1035"/>
                <a:gd name="T30" fmla="*/ 30 w 916"/>
                <a:gd name="T31" fmla="*/ 220 h 1035"/>
                <a:gd name="T32" fmla="*/ 38 w 916"/>
                <a:gd name="T33" fmla="*/ 277 h 1035"/>
                <a:gd name="T34" fmla="*/ 146 w 916"/>
                <a:gd name="T35" fmla="*/ 332 h 1035"/>
                <a:gd name="T36" fmla="*/ 131 w 916"/>
                <a:gd name="T37" fmla="*/ 365 h 1035"/>
                <a:gd name="T38" fmla="*/ 42 w 916"/>
                <a:gd name="T39" fmla="*/ 378 h 1035"/>
                <a:gd name="T40" fmla="*/ 66 w 916"/>
                <a:gd name="T41" fmla="*/ 445 h 1035"/>
                <a:gd name="T42" fmla="*/ 154 w 916"/>
                <a:gd name="T43" fmla="*/ 470 h 1035"/>
                <a:gd name="T44" fmla="*/ 199 w 916"/>
                <a:gd name="T45" fmla="*/ 524 h 1035"/>
                <a:gd name="T46" fmla="*/ 171 w 916"/>
                <a:gd name="T47" fmla="*/ 580 h 1035"/>
                <a:gd name="T48" fmla="*/ 160 w 916"/>
                <a:gd name="T49" fmla="*/ 645 h 1035"/>
                <a:gd name="T50" fmla="*/ 218 w 916"/>
                <a:gd name="T51" fmla="*/ 714 h 1035"/>
                <a:gd name="T52" fmla="*/ 212 w 916"/>
                <a:gd name="T53" fmla="*/ 820 h 1035"/>
                <a:gd name="T54" fmla="*/ 238 w 916"/>
                <a:gd name="T55" fmla="*/ 820 h 1035"/>
                <a:gd name="T56" fmla="*/ 288 w 916"/>
                <a:gd name="T57" fmla="*/ 839 h 1035"/>
                <a:gd name="T58" fmla="*/ 335 w 916"/>
                <a:gd name="T59" fmla="*/ 820 h 1035"/>
                <a:gd name="T60" fmla="*/ 387 w 916"/>
                <a:gd name="T61" fmla="*/ 843 h 1035"/>
                <a:gd name="T62" fmla="*/ 415 w 916"/>
                <a:gd name="T63" fmla="*/ 810 h 1035"/>
                <a:gd name="T64" fmla="*/ 464 w 916"/>
                <a:gd name="T65" fmla="*/ 853 h 1035"/>
                <a:gd name="T66" fmla="*/ 528 w 916"/>
                <a:gd name="T67" fmla="*/ 929 h 1035"/>
                <a:gd name="T68" fmla="*/ 553 w 916"/>
                <a:gd name="T69" fmla="*/ 1009 h 1035"/>
                <a:gd name="T70" fmla="*/ 595 w 916"/>
                <a:gd name="T71" fmla="*/ 1021 h 1035"/>
                <a:gd name="T72" fmla="*/ 641 w 916"/>
                <a:gd name="T73" fmla="*/ 1035 h 1035"/>
                <a:gd name="T74" fmla="*/ 663 w 916"/>
                <a:gd name="T75" fmla="*/ 999 h 1035"/>
                <a:gd name="T76" fmla="*/ 680 w 916"/>
                <a:gd name="T77" fmla="*/ 961 h 1035"/>
                <a:gd name="T78" fmla="*/ 836 w 916"/>
                <a:gd name="T79" fmla="*/ 887 h 1035"/>
                <a:gd name="T80" fmla="*/ 820 w 916"/>
                <a:gd name="T81" fmla="*/ 808 h 1035"/>
                <a:gd name="T82" fmla="*/ 784 w 916"/>
                <a:gd name="T83" fmla="*/ 825 h 1035"/>
                <a:gd name="T84" fmla="*/ 768 w 916"/>
                <a:gd name="T85" fmla="*/ 802 h 1035"/>
                <a:gd name="T86" fmla="*/ 733 w 916"/>
                <a:gd name="T87" fmla="*/ 754 h 1035"/>
                <a:gd name="T88" fmla="*/ 676 w 916"/>
                <a:gd name="T89" fmla="*/ 676 h 1035"/>
                <a:gd name="T90" fmla="*/ 691 w 916"/>
                <a:gd name="T91" fmla="*/ 602 h 1035"/>
                <a:gd name="T92" fmla="*/ 679 w 916"/>
                <a:gd name="T93" fmla="*/ 542 h 1035"/>
                <a:gd name="T94" fmla="*/ 645 w 916"/>
                <a:gd name="T95" fmla="*/ 500 h 1035"/>
                <a:gd name="T96" fmla="*/ 689 w 916"/>
                <a:gd name="T97" fmla="*/ 446 h 1035"/>
                <a:gd name="T98" fmla="*/ 768 w 916"/>
                <a:gd name="T99" fmla="*/ 442 h 1035"/>
                <a:gd name="T100" fmla="*/ 829 w 916"/>
                <a:gd name="T101" fmla="*/ 448 h 1035"/>
                <a:gd name="T102" fmla="*/ 844 w 916"/>
                <a:gd name="T103" fmla="*/ 368 h 1035"/>
                <a:gd name="T104" fmla="*/ 851 w 916"/>
                <a:gd name="T105" fmla="*/ 265 h 1035"/>
                <a:gd name="T106" fmla="*/ 905 w 916"/>
                <a:gd name="T107" fmla="*/ 203 h 1035"/>
                <a:gd name="T108" fmla="*/ 913 w 916"/>
                <a:gd name="T109" fmla="*/ 135 h 1035"/>
                <a:gd name="T110" fmla="*/ 881 w 916"/>
                <a:gd name="T111" fmla="*/ 68 h 10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16"/>
                <a:gd name="T169" fmla="*/ 0 h 1035"/>
                <a:gd name="T170" fmla="*/ 916 w 916"/>
                <a:gd name="T171" fmla="*/ 1035 h 10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16" h="1035">
                  <a:moveTo>
                    <a:pt x="849" y="43"/>
                  </a:moveTo>
                  <a:lnTo>
                    <a:pt x="839" y="43"/>
                  </a:lnTo>
                  <a:lnTo>
                    <a:pt x="829" y="45"/>
                  </a:lnTo>
                  <a:lnTo>
                    <a:pt x="820" y="48"/>
                  </a:lnTo>
                  <a:lnTo>
                    <a:pt x="811" y="52"/>
                  </a:lnTo>
                  <a:lnTo>
                    <a:pt x="800" y="55"/>
                  </a:lnTo>
                  <a:lnTo>
                    <a:pt x="789" y="57"/>
                  </a:lnTo>
                  <a:lnTo>
                    <a:pt x="779" y="60"/>
                  </a:lnTo>
                  <a:lnTo>
                    <a:pt x="765" y="60"/>
                  </a:lnTo>
                  <a:lnTo>
                    <a:pt x="753" y="60"/>
                  </a:lnTo>
                  <a:lnTo>
                    <a:pt x="743" y="57"/>
                  </a:lnTo>
                  <a:lnTo>
                    <a:pt x="733" y="55"/>
                  </a:lnTo>
                  <a:lnTo>
                    <a:pt x="725" y="51"/>
                  </a:lnTo>
                  <a:lnTo>
                    <a:pt x="711" y="41"/>
                  </a:lnTo>
                  <a:lnTo>
                    <a:pt x="697" y="31"/>
                  </a:lnTo>
                  <a:lnTo>
                    <a:pt x="684" y="19"/>
                  </a:lnTo>
                  <a:lnTo>
                    <a:pt x="669" y="9"/>
                  </a:lnTo>
                  <a:lnTo>
                    <a:pt x="661" y="5"/>
                  </a:lnTo>
                  <a:lnTo>
                    <a:pt x="653" y="3"/>
                  </a:lnTo>
                  <a:lnTo>
                    <a:pt x="644" y="1"/>
                  </a:lnTo>
                  <a:lnTo>
                    <a:pt x="633" y="0"/>
                  </a:lnTo>
                  <a:lnTo>
                    <a:pt x="627" y="0"/>
                  </a:lnTo>
                  <a:lnTo>
                    <a:pt x="623" y="1"/>
                  </a:lnTo>
                  <a:lnTo>
                    <a:pt x="619" y="3"/>
                  </a:lnTo>
                  <a:lnTo>
                    <a:pt x="616" y="4"/>
                  </a:lnTo>
                  <a:lnTo>
                    <a:pt x="615" y="7"/>
                  </a:lnTo>
                  <a:lnTo>
                    <a:pt x="613" y="9"/>
                  </a:lnTo>
                  <a:lnTo>
                    <a:pt x="612" y="12"/>
                  </a:lnTo>
                  <a:lnTo>
                    <a:pt x="613" y="16"/>
                  </a:lnTo>
                  <a:lnTo>
                    <a:pt x="613" y="24"/>
                  </a:lnTo>
                  <a:lnTo>
                    <a:pt x="615" y="33"/>
                  </a:lnTo>
                  <a:lnTo>
                    <a:pt x="616" y="44"/>
                  </a:lnTo>
                  <a:lnTo>
                    <a:pt x="615" y="55"/>
                  </a:lnTo>
                  <a:lnTo>
                    <a:pt x="611" y="61"/>
                  </a:lnTo>
                  <a:lnTo>
                    <a:pt x="605" y="67"/>
                  </a:lnTo>
                  <a:lnTo>
                    <a:pt x="599" y="71"/>
                  </a:lnTo>
                  <a:lnTo>
                    <a:pt x="593" y="75"/>
                  </a:lnTo>
                  <a:lnTo>
                    <a:pt x="579" y="80"/>
                  </a:lnTo>
                  <a:lnTo>
                    <a:pt x="564" y="83"/>
                  </a:lnTo>
                  <a:lnTo>
                    <a:pt x="531" y="85"/>
                  </a:lnTo>
                  <a:lnTo>
                    <a:pt x="495" y="84"/>
                  </a:lnTo>
                  <a:lnTo>
                    <a:pt x="495" y="95"/>
                  </a:lnTo>
                  <a:lnTo>
                    <a:pt x="498" y="103"/>
                  </a:lnTo>
                  <a:lnTo>
                    <a:pt x="500" y="111"/>
                  </a:lnTo>
                  <a:lnTo>
                    <a:pt x="504" y="117"/>
                  </a:lnTo>
                  <a:lnTo>
                    <a:pt x="507" y="123"/>
                  </a:lnTo>
                  <a:lnTo>
                    <a:pt x="510" y="129"/>
                  </a:lnTo>
                  <a:lnTo>
                    <a:pt x="512" y="136"/>
                  </a:lnTo>
                  <a:lnTo>
                    <a:pt x="512" y="145"/>
                  </a:lnTo>
                  <a:lnTo>
                    <a:pt x="496" y="145"/>
                  </a:lnTo>
                  <a:lnTo>
                    <a:pt x="483" y="145"/>
                  </a:lnTo>
                  <a:lnTo>
                    <a:pt x="472" y="143"/>
                  </a:lnTo>
                  <a:lnTo>
                    <a:pt x="464" y="140"/>
                  </a:lnTo>
                  <a:lnTo>
                    <a:pt x="456" y="139"/>
                  </a:lnTo>
                  <a:lnTo>
                    <a:pt x="448" y="139"/>
                  </a:lnTo>
                  <a:lnTo>
                    <a:pt x="439" y="140"/>
                  </a:lnTo>
                  <a:lnTo>
                    <a:pt x="428" y="145"/>
                  </a:lnTo>
                  <a:lnTo>
                    <a:pt x="428" y="168"/>
                  </a:lnTo>
                  <a:lnTo>
                    <a:pt x="428" y="181"/>
                  </a:lnTo>
                  <a:lnTo>
                    <a:pt x="428" y="189"/>
                  </a:lnTo>
                  <a:lnTo>
                    <a:pt x="427" y="197"/>
                  </a:lnTo>
                  <a:lnTo>
                    <a:pt x="424" y="207"/>
                  </a:lnTo>
                  <a:lnTo>
                    <a:pt x="422" y="216"/>
                  </a:lnTo>
                  <a:lnTo>
                    <a:pt x="416" y="227"/>
                  </a:lnTo>
                  <a:lnTo>
                    <a:pt x="412" y="236"/>
                  </a:lnTo>
                  <a:lnTo>
                    <a:pt x="407" y="245"/>
                  </a:lnTo>
                  <a:lnTo>
                    <a:pt x="400" y="253"/>
                  </a:lnTo>
                  <a:lnTo>
                    <a:pt x="392" y="262"/>
                  </a:lnTo>
                  <a:lnTo>
                    <a:pt x="386" y="270"/>
                  </a:lnTo>
                  <a:lnTo>
                    <a:pt x="376" y="277"/>
                  </a:lnTo>
                  <a:lnTo>
                    <a:pt x="367" y="284"/>
                  </a:lnTo>
                  <a:lnTo>
                    <a:pt x="358" y="288"/>
                  </a:lnTo>
                  <a:lnTo>
                    <a:pt x="348" y="292"/>
                  </a:lnTo>
                  <a:lnTo>
                    <a:pt x="338" y="294"/>
                  </a:lnTo>
                  <a:lnTo>
                    <a:pt x="326" y="296"/>
                  </a:lnTo>
                  <a:lnTo>
                    <a:pt x="318" y="294"/>
                  </a:lnTo>
                  <a:lnTo>
                    <a:pt x="310" y="290"/>
                  </a:lnTo>
                  <a:lnTo>
                    <a:pt x="302" y="286"/>
                  </a:lnTo>
                  <a:lnTo>
                    <a:pt x="294" y="280"/>
                  </a:lnTo>
                  <a:lnTo>
                    <a:pt x="279" y="265"/>
                  </a:lnTo>
                  <a:lnTo>
                    <a:pt x="264" y="247"/>
                  </a:lnTo>
                  <a:lnTo>
                    <a:pt x="250" y="229"/>
                  </a:lnTo>
                  <a:lnTo>
                    <a:pt x="232" y="215"/>
                  </a:lnTo>
                  <a:lnTo>
                    <a:pt x="224" y="208"/>
                  </a:lnTo>
                  <a:lnTo>
                    <a:pt x="215" y="203"/>
                  </a:lnTo>
                  <a:lnTo>
                    <a:pt x="204" y="200"/>
                  </a:lnTo>
                  <a:lnTo>
                    <a:pt x="194" y="199"/>
                  </a:lnTo>
                  <a:lnTo>
                    <a:pt x="190" y="201"/>
                  </a:lnTo>
                  <a:lnTo>
                    <a:pt x="184" y="208"/>
                  </a:lnTo>
                  <a:lnTo>
                    <a:pt x="180" y="212"/>
                  </a:lnTo>
                  <a:lnTo>
                    <a:pt x="178" y="215"/>
                  </a:lnTo>
                  <a:lnTo>
                    <a:pt x="174" y="216"/>
                  </a:lnTo>
                  <a:lnTo>
                    <a:pt x="170" y="217"/>
                  </a:lnTo>
                  <a:lnTo>
                    <a:pt x="164" y="217"/>
                  </a:lnTo>
                  <a:lnTo>
                    <a:pt x="159" y="216"/>
                  </a:lnTo>
                  <a:lnTo>
                    <a:pt x="154" y="213"/>
                  </a:lnTo>
                  <a:lnTo>
                    <a:pt x="150" y="212"/>
                  </a:lnTo>
                  <a:lnTo>
                    <a:pt x="142" y="205"/>
                  </a:lnTo>
                  <a:lnTo>
                    <a:pt x="134" y="199"/>
                  </a:lnTo>
                  <a:lnTo>
                    <a:pt x="126" y="192"/>
                  </a:lnTo>
                  <a:lnTo>
                    <a:pt x="118" y="187"/>
                  </a:lnTo>
                  <a:lnTo>
                    <a:pt x="112" y="184"/>
                  </a:lnTo>
                  <a:lnTo>
                    <a:pt x="108" y="183"/>
                  </a:lnTo>
                  <a:lnTo>
                    <a:pt x="103" y="181"/>
                  </a:lnTo>
                  <a:lnTo>
                    <a:pt x="98" y="181"/>
                  </a:lnTo>
                  <a:lnTo>
                    <a:pt x="91" y="181"/>
                  </a:lnTo>
                  <a:lnTo>
                    <a:pt x="83" y="183"/>
                  </a:lnTo>
                  <a:lnTo>
                    <a:pt x="76" y="185"/>
                  </a:lnTo>
                  <a:lnTo>
                    <a:pt x="70" y="189"/>
                  </a:lnTo>
                  <a:lnTo>
                    <a:pt x="55" y="197"/>
                  </a:lnTo>
                  <a:lnTo>
                    <a:pt x="42" y="208"/>
                  </a:lnTo>
                  <a:lnTo>
                    <a:pt x="30" y="220"/>
                  </a:lnTo>
                  <a:lnTo>
                    <a:pt x="19" y="232"/>
                  </a:lnTo>
                  <a:lnTo>
                    <a:pt x="8" y="243"/>
                  </a:lnTo>
                  <a:lnTo>
                    <a:pt x="0" y="253"/>
                  </a:lnTo>
                  <a:lnTo>
                    <a:pt x="10" y="260"/>
                  </a:lnTo>
                  <a:lnTo>
                    <a:pt x="19" y="266"/>
                  </a:lnTo>
                  <a:lnTo>
                    <a:pt x="28" y="273"/>
                  </a:lnTo>
                  <a:lnTo>
                    <a:pt x="38" y="277"/>
                  </a:lnTo>
                  <a:lnTo>
                    <a:pt x="55" y="285"/>
                  </a:lnTo>
                  <a:lnTo>
                    <a:pt x="72" y="292"/>
                  </a:lnTo>
                  <a:lnTo>
                    <a:pt x="102" y="300"/>
                  </a:lnTo>
                  <a:lnTo>
                    <a:pt x="122" y="308"/>
                  </a:lnTo>
                  <a:lnTo>
                    <a:pt x="131" y="316"/>
                  </a:lnTo>
                  <a:lnTo>
                    <a:pt x="140" y="324"/>
                  </a:lnTo>
                  <a:lnTo>
                    <a:pt x="146" y="332"/>
                  </a:lnTo>
                  <a:lnTo>
                    <a:pt x="150" y="338"/>
                  </a:lnTo>
                  <a:lnTo>
                    <a:pt x="152" y="345"/>
                  </a:lnTo>
                  <a:lnTo>
                    <a:pt x="151" y="350"/>
                  </a:lnTo>
                  <a:lnTo>
                    <a:pt x="150" y="356"/>
                  </a:lnTo>
                  <a:lnTo>
                    <a:pt x="146" y="360"/>
                  </a:lnTo>
                  <a:lnTo>
                    <a:pt x="139" y="362"/>
                  </a:lnTo>
                  <a:lnTo>
                    <a:pt x="131" y="365"/>
                  </a:lnTo>
                  <a:lnTo>
                    <a:pt x="122" y="366"/>
                  </a:lnTo>
                  <a:lnTo>
                    <a:pt x="110" y="368"/>
                  </a:lnTo>
                  <a:lnTo>
                    <a:pt x="96" y="368"/>
                  </a:lnTo>
                  <a:lnTo>
                    <a:pt x="80" y="366"/>
                  </a:lnTo>
                  <a:lnTo>
                    <a:pt x="63" y="364"/>
                  </a:lnTo>
                  <a:lnTo>
                    <a:pt x="43" y="361"/>
                  </a:lnTo>
                  <a:lnTo>
                    <a:pt x="42" y="378"/>
                  </a:lnTo>
                  <a:lnTo>
                    <a:pt x="40" y="398"/>
                  </a:lnTo>
                  <a:lnTo>
                    <a:pt x="40" y="410"/>
                  </a:lnTo>
                  <a:lnTo>
                    <a:pt x="40" y="422"/>
                  </a:lnTo>
                  <a:lnTo>
                    <a:pt x="42" y="434"/>
                  </a:lnTo>
                  <a:lnTo>
                    <a:pt x="43" y="446"/>
                  </a:lnTo>
                  <a:lnTo>
                    <a:pt x="54" y="445"/>
                  </a:lnTo>
                  <a:lnTo>
                    <a:pt x="66" y="445"/>
                  </a:lnTo>
                  <a:lnTo>
                    <a:pt x="78" y="446"/>
                  </a:lnTo>
                  <a:lnTo>
                    <a:pt x="91" y="449"/>
                  </a:lnTo>
                  <a:lnTo>
                    <a:pt x="103" y="452"/>
                  </a:lnTo>
                  <a:lnTo>
                    <a:pt x="116" y="456"/>
                  </a:lnTo>
                  <a:lnTo>
                    <a:pt x="130" y="460"/>
                  </a:lnTo>
                  <a:lnTo>
                    <a:pt x="142" y="465"/>
                  </a:lnTo>
                  <a:lnTo>
                    <a:pt x="154" y="470"/>
                  </a:lnTo>
                  <a:lnTo>
                    <a:pt x="164" y="477"/>
                  </a:lnTo>
                  <a:lnTo>
                    <a:pt x="174" y="484"/>
                  </a:lnTo>
                  <a:lnTo>
                    <a:pt x="183" y="490"/>
                  </a:lnTo>
                  <a:lnTo>
                    <a:pt x="190" y="498"/>
                  </a:lnTo>
                  <a:lnTo>
                    <a:pt x="195" y="506"/>
                  </a:lnTo>
                  <a:lnTo>
                    <a:pt x="199" y="516"/>
                  </a:lnTo>
                  <a:lnTo>
                    <a:pt x="199" y="524"/>
                  </a:lnTo>
                  <a:lnTo>
                    <a:pt x="199" y="530"/>
                  </a:lnTo>
                  <a:lnTo>
                    <a:pt x="198" y="537"/>
                  </a:lnTo>
                  <a:lnTo>
                    <a:pt x="196" y="542"/>
                  </a:lnTo>
                  <a:lnTo>
                    <a:pt x="194" y="548"/>
                  </a:lnTo>
                  <a:lnTo>
                    <a:pt x="186" y="558"/>
                  </a:lnTo>
                  <a:lnTo>
                    <a:pt x="179" y="569"/>
                  </a:lnTo>
                  <a:lnTo>
                    <a:pt x="171" y="580"/>
                  </a:lnTo>
                  <a:lnTo>
                    <a:pt x="164" y="593"/>
                  </a:lnTo>
                  <a:lnTo>
                    <a:pt x="162" y="600"/>
                  </a:lnTo>
                  <a:lnTo>
                    <a:pt x="159" y="608"/>
                  </a:lnTo>
                  <a:lnTo>
                    <a:pt x="158" y="617"/>
                  </a:lnTo>
                  <a:lnTo>
                    <a:pt x="158" y="626"/>
                  </a:lnTo>
                  <a:lnTo>
                    <a:pt x="158" y="636"/>
                  </a:lnTo>
                  <a:lnTo>
                    <a:pt x="160" y="645"/>
                  </a:lnTo>
                  <a:lnTo>
                    <a:pt x="163" y="653"/>
                  </a:lnTo>
                  <a:lnTo>
                    <a:pt x="168" y="660"/>
                  </a:lnTo>
                  <a:lnTo>
                    <a:pt x="179" y="673"/>
                  </a:lnTo>
                  <a:lnTo>
                    <a:pt x="191" y="685"/>
                  </a:lnTo>
                  <a:lnTo>
                    <a:pt x="203" y="696"/>
                  </a:lnTo>
                  <a:lnTo>
                    <a:pt x="214" y="708"/>
                  </a:lnTo>
                  <a:lnTo>
                    <a:pt x="218" y="714"/>
                  </a:lnTo>
                  <a:lnTo>
                    <a:pt x="220" y="720"/>
                  </a:lnTo>
                  <a:lnTo>
                    <a:pt x="223" y="728"/>
                  </a:lnTo>
                  <a:lnTo>
                    <a:pt x="224" y="734"/>
                  </a:lnTo>
                  <a:lnTo>
                    <a:pt x="222" y="757"/>
                  </a:lnTo>
                  <a:lnTo>
                    <a:pt x="218" y="777"/>
                  </a:lnTo>
                  <a:lnTo>
                    <a:pt x="214" y="797"/>
                  </a:lnTo>
                  <a:lnTo>
                    <a:pt x="212" y="820"/>
                  </a:lnTo>
                  <a:lnTo>
                    <a:pt x="212" y="817"/>
                  </a:lnTo>
                  <a:lnTo>
                    <a:pt x="214" y="817"/>
                  </a:lnTo>
                  <a:lnTo>
                    <a:pt x="216" y="817"/>
                  </a:lnTo>
                  <a:lnTo>
                    <a:pt x="222" y="818"/>
                  </a:lnTo>
                  <a:lnTo>
                    <a:pt x="230" y="820"/>
                  </a:lnTo>
                  <a:lnTo>
                    <a:pt x="238" y="820"/>
                  </a:lnTo>
                  <a:lnTo>
                    <a:pt x="246" y="821"/>
                  </a:lnTo>
                  <a:lnTo>
                    <a:pt x="252" y="824"/>
                  </a:lnTo>
                  <a:lnTo>
                    <a:pt x="259" y="828"/>
                  </a:lnTo>
                  <a:lnTo>
                    <a:pt x="271" y="839"/>
                  </a:lnTo>
                  <a:lnTo>
                    <a:pt x="284" y="855"/>
                  </a:lnTo>
                  <a:lnTo>
                    <a:pt x="286" y="846"/>
                  </a:lnTo>
                  <a:lnTo>
                    <a:pt x="288" y="839"/>
                  </a:lnTo>
                  <a:lnTo>
                    <a:pt x="292" y="833"/>
                  </a:lnTo>
                  <a:lnTo>
                    <a:pt x="298" y="828"/>
                  </a:lnTo>
                  <a:lnTo>
                    <a:pt x="304" y="824"/>
                  </a:lnTo>
                  <a:lnTo>
                    <a:pt x="312" y="821"/>
                  </a:lnTo>
                  <a:lnTo>
                    <a:pt x="319" y="820"/>
                  </a:lnTo>
                  <a:lnTo>
                    <a:pt x="326" y="820"/>
                  </a:lnTo>
                  <a:lnTo>
                    <a:pt x="335" y="820"/>
                  </a:lnTo>
                  <a:lnTo>
                    <a:pt x="343" y="822"/>
                  </a:lnTo>
                  <a:lnTo>
                    <a:pt x="350" y="826"/>
                  </a:lnTo>
                  <a:lnTo>
                    <a:pt x="356" y="832"/>
                  </a:lnTo>
                  <a:lnTo>
                    <a:pt x="363" y="836"/>
                  </a:lnTo>
                  <a:lnTo>
                    <a:pt x="370" y="839"/>
                  </a:lnTo>
                  <a:lnTo>
                    <a:pt x="378" y="842"/>
                  </a:lnTo>
                  <a:lnTo>
                    <a:pt x="387" y="843"/>
                  </a:lnTo>
                  <a:lnTo>
                    <a:pt x="391" y="842"/>
                  </a:lnTo>
                  <a:lnTo>
                    <a:pt x="395" y="842"/>
                  </a:lnTo>
                  <a:lnTo>
                    <a:pt x="398" y="841"/>
                  </a:lnTo>
                  <a:lnTo>
                    <a:pt x="400" y="838"/>
                  </a:lnTo>
                  <a:lnTo>
                    <a:pt x="406" y="833"/>
                  </a:lnTo>
                  <a:lnTo>
                    <a:pt x="408" y="826"/>
                  </a:lnTo>
                  <a:lnTo>
                    <a:pt x="415" y="810"/>
                  </a:lnTo>
                  <a:lnTo>
                    <a:pt x="423" y="796"/>
                  </a:lnTo>
                  <a:lnTo>
                    <a:pt x="447" y="796"/>
                  </a:lnTo>
                  <a:lnTo>
                    <a:pt x="447" y="808"/>
                  </a:lnTo>
                  <a:lnTo>
                    <a:pt x="450" y="821"/>
                  </a:lnTo>
                  <a:lnTo>
                    <a:pt x="454" y="832"/>
                  </a:lnTo>
                  <a:lnTo>
                    <a:pt x="458" y="842"/>
                  </a:lnTo>
                  <a:lnTo>
                    <a:pt x="464" y="853"/>
                  </a:lnTo>
                  <a:lnTo>
                    <a:pt x="471" y="862"/>
                  </a:lnTo>
                  <a:lnTo>
                    <a:pt x="478" y="870"/>
                  </a:lnTo>
                  <a:lnTo>
                    <a:pt x="486" y="879"/>
                  </a:lnTo>
                  <a:lnTo>
                    <a:pt x="500" y="895"/>
                  </a:lnTo>
                  <a:lnTo>
                    <a:pt x="515" y="911"/>
                  </a:lnTo>
                  <a:lnTo>
                    <a:pt x="521" y="919"/>
                  </a:lnTo>
                  <a:lnTo>
                    <a:pt x="528" y="929"/>
                  </a:lnTo>
                  <a:lnTo>
                    <a:pt x="533" y="937"/>
                  </a:lnTo>
                  <a:lnTo>
                    <a:pt x="537" y="946"/>
                  </a:lnTo>
                  <a:lnTo>
                    <a:pt x="543" y="971"/>
                  </a:lnTo>
                  <a:lnTo>
                    <a:pt x="547" y="995"/>
                  </a:lnTo>
                  <a:lnTo>
                    <a:pt x="548" y="999"/>
                  </a:lnTo>
                  <a:lnTo>
                    <a:pt x="551" y="1005"/>
                  </a:lnTo>
                  <a:lnTo>
                    <a:pt x="553" y="1009"/>
                  </a:lnTo>
                  <a:lnTo>
                    <a:pt x="556" y="1011"/>
                  </a:lnTo>
                  <a:lnTo>
                    <a:pt x="560" y="1014"/>
                  </a:lnTo>
                  <a:lnTo>
                    <a:pt x="565" y="1017"/>
                  </a:lnTo>
                  <a:lnTo>
                    <a:pt x="572" y="1017"/>
                  </a:lnTo>
                  <a:lnTo>
                    <a:pt x="579" y="1018"/>
                  </a:lnTo>
                  <a:lnTo>
                    <a:pt x="587" y="1018"/>
                  </a:lnTo>
                  <a:lnTo>
                    <a:pt x="595" y="1021"/>
                  </a:lnTo>
                  <a:lnTo>
                    <a:pt x="601" y="1023"/>
                  </a:lnTo>
                  <a:lnTo>
                    <a:pt x="608" y="1027"/>
                  </a:lnTo>
                  <a:lnTo>
                    <a:pt x="615" y="1030"/>
                  </a:lnTo>
                  <a:lnTo>
                    <a:pt x="620" y="1033"/>
                  </a:lnTo>
                  <a:lnTo>
                    <a:pt x="627" y="1035"/>
                  </a:lnTo>
                  <a:lnTo>
                    <a:pt x="633" y="1035"/>
                  </a:lnTo>
                  <a:lnTo>
                    <a:pt x="641" y="1035"/>
                  </a:lnTo>
                  <a:lnTo>
                    <a:pt x="648" y="1034"/>
                  </a:lnTo>
                  <a:lnTo>
                    <a:pt x="653" y="1030"/>
                  </a:lnTo>
                  <a:lnTo>
                    <a:pt x="657" y="1027"/>
                  </a:lnTo>
                  <a:lnTo>
                    <a:pt x="660" y="1022"/>
                  </a:lnTo>
                  <a:lnTo>
                    <a:pt x="661" y="1015"/>
                  </a:lnTo>
                  <a:lnTo>
                    <a:pt x="663" y="1009"/>
                  </a:lnTo>
                  <a:lnTo>
                    <a:pt x="663" y="999"/>
                  </a:lnTo>
                  <a:lnTo>
                    <a:pt x="667" y="994"/>
                  </a:lnTo>
                  <a:lnTo>
                    <a:pt x="668" y="989"/>
                  </a:lnTo>
                  <a:lnTo>
                    <a:pt x="669" y="982"/>
                  </a:lnTo>
                  <a:lnTo>
                    <a:pt x="671" y="977"/>
                  </a:lnTo>
                  <a:lnTo>
                    <a:pt x="672" y="970"/>
                  </a:lnTo>
                  <a:lnTo>
                    <a:pt x="675" y="965"/>
                  </a:lnTo>
                  <a:lnTo>
                    <a:pt x="680" y="961"/>
                  </a:lnTo>
                  <a:lnTo>
                    <a:pt x="687" y="958"/>
                  </a:lnTo>
                  <a:lnTo>
                    <a:pt x="745" y="938"/>
                  </a:lnTo>
                  <a:lnTo>
                    <a:pt x="797" y="919"/>
                  </a:lnTo>
                  <a:lnTo>
                    <a:pt x="809" y="913"/>
                  </a:lnTo>
                  <a:lnTo>
                    <a:pt x="819" y="906"/>
                  </a:lnTo>
                  <a:lnTo>
                    <a:pt x="828" y="897"/>
                  </a:lnTo>
                  <a:lnTo>
                    <a:pt x="836" y="887"/>
                  </a:lnTo>
                  <a:lnTo>
                    <a:pt x="841" y="875"/>
                  </a:lnTo>
                  <a:lnTo>
                    <a:pt x="847" y="863"/>
                  </a:lnTo>
                  <a:lnTo>
                    <a:pt x="849" y="847"/>
                  </a:lnTo>
                  <a:lnTo>
                    <a:pt x="849" y="832"/>
                  </a:lnTo>
                  <a:lnTo>
                    <a:pt x="849" y="821"/>
                  </a:lnTo>
                  <a:lnTo>
                    <a:pt x="849" y="808"/>
                  </a:lnTo>
                  <a:lnTo>
                    <a:pt x="820" y="808"/>
                  </a:lnTo>
                  <a:lnTo>
                    <a:pt x="813" y="816"/>
                  </a:lnTo>
                  <a:lnTo>
                    <a:pt x="809" y="821"/>
                  </a:lnTo>
                  <a:lnTo>
                    <a:pt x="807" y="822"/>
                  </a:lnTo>
                  <a:lnTo>
                    <a:pt x="803" y="824"/>
                  </a:lnTo>
                  <a:lnTo>
                    <a:pt x="797" y="825"/>
                  </a:lnTo>
                  <a:lnTo>
                    <a:pt x="789" y="825"/>
                  </a:lnTo>
                  <a:lnTo>
                    <a:pt x="784" y="825"/>
                  </a:lnTo>
                  <a:lnTo>
                    <a:pt x="779" y="822"/>
                  </a:lnTo>
                  <a:lnTo>
                    <a:pt x="776" y="820"/>
                  </a:lnTo>
                  <a:lnTo>
                    <a:pt x="773" y="816"/>
                  </a:lnTo>
                  <a:lnTo>
                    <a:pt x="772" y="808"/>
                  </a:lnTo>
                  <a:lnTo>
                    <a:pt x="772" y="801"/>
                  </a:lnTo>
                  <a:lnTo>
                    <a:pt x="771" y="802"/>
                  </a:lnTo>
                  <a:lnTo>
                    <a:pt x="768" y="802"/>
                  </a:lnTo>
                  <a:lnTo>
                    <a:pt x="767" y="798"/>
                  </a:lnTo>
                  <a:lnTo>
                    <a:pt x="765" y="789"/>
                  </a:lnTo>
                  <a:lnTo>
                    <a:pt x="760" y="765"/>
                  </a:lnTo>
                  <a:lnTo>
                    <a:pt x="753" y="764"/>
                  </a:lnTo>
                  <a:lnTo>
                    <a:pt x="747" y="762"/>
                  </a:lnTo>
                  <a:lnTo>
                    <a:pt x="740" y="760"/>
                  </a:lnTo>
                  <a:lnTo>
                    <a:pt x="733" y="754"/>
                  </a:lnTo>
                  <a:lnTo>
                    <a:pt x="720" y="744"/>
                  </a:lnTo>
                  <a:lnTo>
                    <a:pt x="707" y="730"/>
                  </a:lnTo>
                  <a:lnTo>
                    <a:pt x="693" y="714"/>
                  </a:lnTo>
                  <a:lnTo>
                    <a:pt x="684" y="698"/>
                  </a:lnTo>
                  <a:lnTo>
                    <a:pt x="680" y="690"/>
                  </a:lnTo>
                  <a:lnTo>
                    <a:pt x="677" y="684"/>
                  </a:lnTo>
                  <a:lnTo>
                    <a:pt x="676" y="676"/>
                  </a:lnTo>
                  <a:lnTo>
                    <a:pt x="675" y="669"/>
                  </a:lnTo>
                  <a:lnTo>
                    <a:pt x="676" y="656"/>
                  </a:lnTo>
                  <a:lnTo>
                    <a:pt x="679" y="644"/>
                  </a:lnTo>
                  <a:lnTo>
                    <a:pt x="681" y="633"/>
                  </a:lnTo>
                  <a:lnTo>
                    <a:pt x="684" y="624"/>
                  </a:lnTo>
                  <a:lnTo>
                    <a:pt x="688" y="613"/>
                  </a:lnTo>
                  <a:lnTo>
                    <a:pt x="691" y="602"/>
                  </a:lnTo>
                  <a:lnTo>
                    <a:pt x="692" y="590"/>
                  </a:lnTo>
                  <a:lnTo>
                    <a:pt x="693" y="578"/>
                  </a:lnTo>
                  <a:lnTo>
                    <a:pt x="693" y="570"/>
                  </a:lnTo>
                  <a:lnTo>
                    <a:pt x="691" y="564"/>
                  </a:lnTo>
                  <a:lnTo>
                    <a:pt x="689" y="558"/>
                  </a:lnTo>
                  <a:lnTo>
                    <a:pt x="685" y="553"/>
                  </a:lnTo>
                  <a:lnTo>
                    <a:pt x="679" y="542"/>
                  </a:lnTo>
                  <a:lnTo>
                    <a:pt x="669" y="534"/>
                  </a:lnTo>
                  <a:lnTo>
                    <a:pt x="660" y="526"/>
                  </a:lnTo>
                  <a:lnTo>
                    <a:pt x="652" y="518"/>
                  </a:lnTo>
                  <a:lnTo>
                    <a:pt x="649" y="514"/>
                  </a:lnTo>
                  <a:lnTo>
                    <a:pt x="647" y="510"/>
                  </a:lnTo>
                  <a:lnTo>
                    <a:pt x="645" y="505"/>
                  </a:lnTo>
                  <a:lnTo>
                    <a:pt x="645" y="500"/>
                  </a:lnTo>
                  <a:lnTo>
                    <a:pt x="645" y="494"/>
                  </a:lnTo>
                  <a:lnTo>
                    <a:pt x="648" y="489"/>
                  </a:lnTo>
                  <a:lnTo>
                    <a:pt x="651" y="482"/>
                  </a:lnTo>
                  <a:lnTo>
                    <a:pt x="655" y="477"/>
                  </a:lnTo>
                  <a:lnTo>
                    <a:pt x="664" y="466"/>
                  </a:lnTo>
                  <a:lnTo>
                    <a:pt x="676" y="456"/>
                  </a:lnTo>
                  <a:lnTo>
                    <a:pt x="689" y="446"/>
                  </a:lnTo>
                  <a:lnTo>
                    <a:pt x="704" y="440"/>
                  </a:lnTo>
                  <a:lnTo>
                    <a:pt x="717" y="436"/>
                  </a:lnTo>
                  <a:lnTo>
                    <a:pt x="729" y="433"/>
                  </a:lnTo>
                  <a:lnTo>
                    <a:pt x="740" y="434"/>
                  </a:lnTo>
                  <a:lnTo>
                    <a:pt x="751" y="437"/>
                  </a:lnTo>
                  <a:lnTo>
                    <a:pt x="760" y="440"/>
                  </a:lnTo>
                  <a:lnTo>
                    <a:pt x="768" y="442"/>
                  </a:lnTo>
                  <a:lnTo>
                    <a:pt x="777" y="446"/>
                  </a:lnTo>
                  <a:lnTo>
                    <a:pt x="787" y="449"/>
                  </a:lnTo>
                  <a:lnTo>
                    <a:pt x="797" y="450"/>
                  </a:lnTo>
                  <a:lnTo>
                    <a:pt x="808" y="452"/>
                  </a:lnTo>
                  <a:lnTo>
                    <a:pt x="816" y="452"/>
                  </a:lnTo>
                  <a:lnTo>
                    <a:pt x="823" y="450"/>
                  </a:lnTo>
                  <a:lnTo>
                    <a:pt x="829" y="448"/>
                  </a:lnTo>
                  <a:lnTo>
                    <a:pt x="833" y="445"/>
                  </a:lnTo>
                  <a:lnTo>
                    <a:pt x="837" y="441"/>
                  </a:lnTo>
                  <a:lnTo>
                    <a:pt x="840" y="436"/>
                  </a:lnTo>
                  <a:lnTo>
                    <a:pt x="843" y="432"/>
                  </a:lnTo>
                  <a:lnTo>
                    <a:pt x="844" y="425"/>
                  </a:lnTo>
                  <a:lnTo>
                    <a:pt x="845" y="398"/>
                  </a:lnTo>
                  <a:lnTo>
                    <a:pt x="844" y="368"/>
                  </a:lnTo>
                  <a:lnTo>
                    <a:pt x="844" y="354"/>
                  </a:lnTo>
                  <a:lnTo>
                    <a:pt x="844" y="336"/>
                  </a:lnTo>
                  <a:lnTo>
                    <a:pt x="844" y="314"/>
                  </a:lnTo>
                  <a:lnTo>
                    <a:pt x="844" y="296"/>
                  </a:lnTo>
                  <a:lnTo>
                    <a:pt x="845" y="284"/>
                  </a:lnTo>
                  <a:lnTo>
                    <a:pt x="847" y="273"/>
                  </a:lnTo>
                  <a:lnTo>
                    <a:pt x="851" y="265"/>
                  </a:lnTo>
                  <a:lnTo>
                    <a:pt x="855" y="257"/>
                  </a:lnTo>
                  <a:lnTo>
                    <a:pt x="867" y="243"/>
                  </a:lnTo>
                  <a:lnTo>
                    <a:pt x="880" y="231"/>
                  </a:lnTo>
                  <a:lnTo>
                    <a:pt x="887" y="224"/>
                  </a:lnTo>
                  <a:lnTo>
                    <a:pt x="893" y="217"/>
                  </a:lnTo>
                  <a:lnTo>
                    <a:pt x="900" y="211"/>
                  </a:lnTo>
                  <a:lnTo>
                    <a:pt x="905" y="203"/>
                  </a:lnTo>
                  <a:lnTo>
                    <a:pt x="909" y="193"/>
                  </a:lnTo>
                  <a:lnTo>
                    <a:pt x="913" y="183"/>
                  </a:lnTo>
                  <a:lnTo>
                    <a:pt x="916" y="171"/>
                  </a:lnTo>
                  <a:lnTo>
                    <a:pt x="916" y="157"/>
                  </a:lnTo>
                  <a:lnTo>
                    <a:pt x="916" y="149"/>
                  </a:lnTo>
                  <a:lnTo>
                    <a:pt x="915" y="141"/>
                  </a:lnTo>
                  <a:lnTo>
                    <a:pt x="913" y="135"/>
                  </a:lnTo>
                  <a:lnTo>
                    <a:pt x="911" y="128"/>
                  </a:lnTo>
                  <a:lnTo>
                    <a:pt x="905" y="116"/>
                  </a:lnTo>
                  <a:lnTo>
                    <a:pt x="899" y="104"/>
                  </a:lnTo>
                  <a:lnTo>
                    <a:pt x="892" y="92"/>
                  </a:lnTo>
                  <a:lnTo>
                    <a:pt x="885" y="80"/>
                  </a:lnTo>
                  <a:lnTo>
                    <a:pt x="884" y="73"/>
                  </a:lnTo>
                  <a:lnTo>
                    <a:pt x="881" y="68"/>
                  </a:lnTo>
                  <a:lnTo>
                    <a:pt x="880" y="61"/>
                  </a:lnTo>
                  <a:lnTo>
                    <a:pt x="880" y="55"/>
                  </a:lnTo>
                  <a:lnTo>
                    <a:pt x="877" y="52"/>
                  </a:lnTo>
                  <a:lnTo>
                    <a:pt x="869" y="48"/>
                  </a:lnTo>
                  <a:lnTo>
                    <a:pt x="860" y="44"/>
                  </a:lnTo>
                  <a:lnTo>
                    <a:pt x="849" y="43"/>
                  </a:lnTo>
                  <a:close/>
                </a:path>
              </a:pathLst>
            </a:custGeom>
            <a:solidFill>
              <a:srgbClr val="FFCC99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18" name="Freeform 10"/>
            <p:cNvSpPr>
              <a:spLocks noChangeAspect="1"/>
            </p:cNvSpPr>
            <p:nvPr/>
          </p:nvSpPr>
          <p:spPr bwMode="auto">
            <a:xfrm>
              <a:off x="651" y="1759"/>
              <a:ext cx="288" cy="432"/>
            </a:xfrm>
            <a:custGeom>
              <a:avLst/>
              <a:gdLst>
                <a:gd name="T0" fmla="*/ 276 w 276"/>
                <a:gd name="T1" fmla="*/ 237 h 411"/>
                <a:gd name="T2" fmla="*/ 273 w 276"/>
                <a:gd name="T3" fmla="*/ 216 h 411"/>
                <a:gd name="T4" fmla="*/ 268 w 276"/>
                <a:gd name="T5" fmla="*/ 181 h 411"/>
                <a:gd name="T6" fmla="*/ 254 w 276"/>
                <a:gd name="T7" fmla="*/ 145 h 411"/>
                <a:gd name="T8" fmla="*/ 230 w 276"/>
                <a:gd name="T9" fmla="*/ 111 h 411"/>
                <a:gd name="T10" fmla="*/ 202 w 276"/>
                <a:gd name="T11" fmla="*/ 83 h 411"/>
                <a:gd name="T12" fmla="*/ 170 w 276"/>
                <a:gd name="T13" fmla="*/ 64 h 411"/>
                <a:gd name="T14" fmla="*/ 141 w 276"/>
                <a:gd name="T15" fmla="*/ 60 h 411"/>
                <a:gd name="T16" fmla="*/ 118 w 276"/>
                <a:gd name="T17" fmla="*/ 55 h 411"/>
                <a:gd name="T18" fmla="*/ 72 w 276"/>
                <a:gd name="T19" fmla="*/ 20 h 411"/>
                <a:gd name="T20" fmla="*/ 31 w 276"/>
                <a:gd name="T21" fmla="*/ 43 h 411"/>
                <a:gd name="T22" fmla="*/ 55 w 276"/>
                <a:gd name="T23" fmla="*/ 80 h 411"/>
                <a:gd name="T24" fmla="*/ 94 w 276"/>
                <a:gd name="T25" fmla="*/ 114 h 411"/>
                <a:gd name="T26" fmla="*/ 118 w 276"/>
                <a:gd name="T27" fmla="*/ 120 h 411"/>
                <a:gd name="T28" fmla="*/ 162 w 276"/>
                <a:gd name="T29" fmla="*/ 110 h 411"/>
                <a:gd name="T30" fmla="*/ 178 w 276"/>
                <a:gd name="T31" fmla="*/ 119 h 411"/>
                <a:gd name="T32" fmla="*/ 186 w 276"/>
                <a:gd name="T33" fmla="*/ 151 h 411"/>
                <a:gd name="T34" fmla="*/ 180 w 276"/>
                <a:gd name="T35" fmla="*/ 167 h 411"/>
                <a:gd name="T36" fmla="*/ 148 w 276"/>
                <a:gd name="T37" fmla="*/ 193 h 411"/>
                <a:gd name="T38" fmla="*/ 101 w 276"/>
                <a:gd name="T39" fmla="*/ 216 h 411"/>
                <a:gd name="T40" fmla="*/ 92 w 276"/>
                <a:gd name="T41" fmla="*/ 279 h 411"/>
                <a:gd name="T42" fmla="*/ 88 w 276"/>
                <a:gd name="T43" fmla="*/ 297 h 411"/>
                <a:gd name="T44" fmla="*/ 77 w 276"/>
                <a:gd name="T45" fmla="*/ 309 h 411"/>
                <a:gd name="T46" fmla="*/ 61 w 276"/>
                <a:gd name="T47" fmla="*/ 301 h 411"/>
                <a:gd name="T48" fmla="*/ 51 w 276"/>
                <a:gd name="T49" fmla="*/ 285 h 411"/>
                <a:gd name="T50" fmla="*/ 37 w 276"/>
                <a:gd name="T51" fmla="*/ 284 h 411"/>
                <a:gd name="T52" fmla="*/ 16 w 276"/>
                <a:gd name="T53" fmla="*/ 292 h 411"/>
                <a:gd name="T54" fmla="*/ 1 w 276"/>
                <a:gd name="T55" fmla="*/ 307 h 411"/>
                <a:gd name="T56" fmla="*/ 4 w 276"/>
                <a:gd name="T57" fmla="*/ 352 h 411"/>
                <a:gd name="T58" fmla="*/ 13 w 276"/>
                <a:gd name="T59" fmla="*/ 376 h 411"/>
                <a:gd name="T60" fmla="*/ 27 w 276"/>
                <a:gd name="T61" fmla="*/ 393 h 411"/>
                <a:gd name="T62" fmla="*/ 44 w 276"/>
                <a:gd name="T63" fmla="*/ 405 h 411"/>
                <a:gd name="T64" fmla="*/ 66 w 276"/>
                <a:gd name="T65" fmla="*/ 411 h 411"/>
                <a:gd name="T66" fmla="*/ 96 w 276"/>
                <a:gd name="T67" fmla="*/ 400 h 411"/>
                <a:gd name="T68" fmla="*/ 125 w 276"/>
                <a:gd name="T69" fmla="*/ 373 h 411"/>
                <a:gd name="T70" fmla="*/ 158 w 276"/>
                <a:gd name="T71" fmla="*/ 323 h 411"/>
                <a:gd name="T72" fmla="*/ 193 w 276"/>
                <a:gd name="T73" fmla="*/ 248 h 411"/>
                <a:gd name="T74" fmla="*/ 218 w 276"/>
                <a:gd name="T75" fmla="*/ 248 h 411"/>
                <a:gd name="T76" fmla="*/ 228 w 276"/>
                <a:gd name="T77" fmla="*/ 292 h 411"/>
                <a:gd name="T78" fmla="*/ 234 w 276"/>
                <a:gd name="T79" fmla="*/ 315 h 411"/>
                <a:gd name="T80" fmla="*/ 241 w 276"/>
                <a:gd name="T81" fmla="*/ 320 h 411"/>
                <a:gd name="T82" fmla="*/ 253 w 276"/>
                <a:gd name="T83" fmla="*/ 312 h 411"/>
                <a:gd name="T84" fmla="*/ 258 w 276"/>
                <a:gd name="T85" fmla="*/ 280 h 411"/>
                <a:gd name="T86" fmla="*/ 261 w 276"/>
                <a:gd name="T87" fmla="*/ 248 h 411"/>
                <a:gd name="T88" fmla="*/ 270 w 276"/>
                <a:gd name="T89" fmla="*/ 241 h 4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6"/>
                <a:gd name="T136" fmla="*/ 0 h 411"/>
                <a:gd name="T137" fmla="*/ 276 w 276"/>
                <a:gd name="T138" fmla="*/ 411 h 41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6" h="411">
                  <a:moveTo>
                    <a:pt x="270" y="241"/>
                  </a:moveTo>
                  <a:lnTo>
                    <a:pt x="274" y="240"/>
                  </a:lnTo>
                  <a:lnTo>
                    <a:pt x="276" y="237"/>
                  </a:lnTo>
                  <a:lnTo>
                    <a:pt x="276" y="233"/>
                  </a:lnTo>
                  <a:lnTo>
                    <a:pt x="276" y="228"/>
                  </a:lnTo>
                  <a:lnTo>
                    <a:pt x="273" y="216"/>
                  </a:lnTo>
                  <a:lnTo>
                    <a:pt x="270" y="205"/>
                  </a:lnTo>
                  <a:lnTo>
                    <a:pt x="270" y="193"/>
                  </a:lnTo>
                  <a:lnTo>
                    <a:pt x="268" y="181"/>
                  </a:lnTo>
                  <a:lnTo>
                    <a:pt x="264" y="169"/>
                  </a:lnTo>
                  <a:lnTo>
                    <a:pt x="260" y="157"/>
                  </a:lnTo>
                  <a:lnTo>
                    <a:pt x="254" y="145"/>
                  </a:lnTo>
                  <a:lnTo>
                    <a:pt x="246" y="133"/>
                  </a:lnTo>
                  <a:lnTo>
                    <a:pt x="240" y="122"/>
                  </a:lnTo>
                  <a:lnTo>
                    <a:pt x="230" y="111"/>
                  </a:lnTo>
                  <a:lnTo>
                    <a:pt x="222" y="100"/>
                  </a:lnTo>
                  <a:lnTo>
                    <a:pt x="212" y="91"/>
                  </a:lnTo>
                  <a:lnTo>
                    <a:pt x="202" y="83"/>
                  </a:lnTo>
                  <a:lnTo>
                    <a:pt x="192" y="75"/>
                  </a:lnTo>
                  <a:lnTo>
                    <a:pt x="181" y="70"/>
                  </a:lnTo>
                  <a:lnTo>
                    <a:pt x="170" y="64"/>
                  </a:lnTo>
                  <a:lnTo>
                    <a:pt x="161" y="62"/>
                  </a:lnTo>
                  <a:lnTo>
                    <a:pt x="150" y="60"/>
                  </a:lnTo>
                  <a:lnTo>
                    <a:pt x="141" y="60"/>
                  </a:lnTo>
                  <a:lnTo>
                    <a:pt x="133" y="59"/>
                  </a:lnTo>
                  <a:lnTo>
                    <a:pt x="125" y="58"/>
                  </a:lnTo>
                  <a:lnTo>
                    <a:pt x="118" y="55"/>
                  </a:lnTo>
                  <a:lnTo>
                    <a:pt x="105" y="48"/>
                  </a:lnTo>
                  <a:lnTo>
                    <a:pt x="93" y="40"/>
                  </a:lnTo>
                  <a:lnTo>
                    <a:pt x="72" y="20"/>
                  </a:lnTo>
                  <a:lnTo>
                    <a:pt x="55" y="0"/>
                  </a:lnTo>
                  <a:lnTo>
                    <a:pt x="31" y="0"/>
                  </a:lnTo>
                  <a:lnTo>
                    <a:pt x="31" y="43"/>
                  </a:lnTo>
                  <a:lnTo>
                    <a:pt x="36" y="55"/>
                  </a:lnTo>
                  <a:lnTo>
                    <a:pt x="44" y="68"/>
                  </a:lnTo>
                  <a:lnTo>
                    <a:pt x="55" y="80"/>
                  </a:lnTo>
                  <a:lnTo>
                    <a:pt x="66" y="94"/>
                  </a:lnTo>
                  <a:lnTo>
                    <a:pt x="80" y="104"/>
                  </a:lnTo>
                  <a:lnTo>
                    <a:pt x="94" y="114"/>
                  </a:lnTo>
                  <a:lnTo>
                    <a:pt x="102" y="116"/>
                  </a:lnTo>
                  <a:lnTo>
                    <a:pt x="110" y="119"/>
                  </a:lnTo>
                  <a:lnTo>
                    <a:pt x="118" y="120"/>
                  </a:lnTo>
                  <a:lnTo>
                    <a:pt x="126" y="122"/>
                  </a:lnTo>
                  <a:lnTo>
                    <a:pt x="142" y="115"/>
                  </a:lnTo>
                  <a:lnTo>
                    <a:pt x="162" y="110"/>
                  </a:lnTo>
                  <a:lnTo>
                    <a:pt x="169" y="111"/>
                  </a:lnTo>
                  <a:lnTo>
                    <a:pt x="173" y="114"/>
                  </a:lnTo>
                  <a:lnTo>
                    <a:pt x="178" y="119"/>
                  </a:lnTo>
                  <a:lnTo>
                    <a:pt x="181" y="126"/>
                  </a:lnTo>
                  <a:lnTo>
                    <a:pt x="185" y="140"/>
                  </a:lnTo>
                  <a:lnTo>
                    <a:pt x="186" y="151"/>
                  </a:lnTo>
                  <a:lnTo>
                    <a:pt x="185" y="156"/>
                  </a:lnTo>
                  <a:lnTo>
                    <a:pt x="184" y="161"/>
                  </a:lnTo>
                  <a:lnTo>
                    <a:pt x="180" y="167"/>
                  </a:lnTo>
                  <a:lnTo>
                    <a:pt x="174" y="172"/>
                  </a:lnTo>
                  <a:lnTo>
                    <a:pt x="162" y="183"/>
                  </a:lnTo>
                  <a:lnTo>
                    <a:pt x="148" y="193"/>
                  </a:lnTo>
                  <a:lnTo>
                    <a:pt x="132" y="203"/>
                  </a:lnTo>
                  <a:lnTo>
                    <a:pt x="116" y="211"/>
                  </a:lnTo>
                  <a:lnTo>
                    <a:pt x="101" y="216"/>
                  </a:lnTo>
                  <a:lnTo>
                    <a:pt x="90" y="217"/>
                  </a:lnTo>
                  <a:lnTo>
                    <a:pt x="92" y="249"/>
                  </a:lnTo>
                  <a:lnTo>
                    <a:pt x="92" y="279"/>
                  </a:lnTo>
                  <a:lnTo>
                    <a:pt x="90" y="285"/>
                  </a:lnTo>
                  <a:lnTo>
                    <a:pt x="89" y="292"/>
                  </a:lnTo>
                  <a:lnTo>
                    <a:pt x="88" y="297"/>
                  </a:lnTo>
                  <a:lnTo>
                    <a:pt x="85" y="301"/>
                  </a:lnTo>
                  <a:lnTo>
                    <a:pt x="81" y="307"/>
                  </a:lnTo>
                  <a:lnTo>
                    <a:pt x="77" y="309"/>
                  </a:lnTo>
                  <a:lnTo>
                    <a:pt x="72" y="312"/>
                  </a:lnTo>
                  <a:lnTo>
                    <a:pt x="66" y="313"/>
                  </a:lnTo>
                  <a:lnTo>
                    <a:pt x="61" y="301"/>
                  </a:lnTo>
                  <a:lnTo>
                    <a:pt x="56" y="292"/>
                  </a:lnTo>
                  <a:lnTo>
                    <a:pt x="53" y="288"/>
                  </a:lnTo>
                  <a:lnTo>
                    <a:pt x="51" y="285"/>
                  </a:lnTo>
                  <a:lnTo>
                    <a:pt x="47" y="284"/>
                  </a:lnTo>
                  <a:lnTo>
                    <a:pt x="43" y="284"/>
                  </a:lnTo>
                  <a:lnTo>
                    <a:pt x="37" y="284"/>
                  </a:lnTo>
                  <a:lnTo>
                    <a:pt x="31" y="285"/>
                  </a:lnTo>
                  <a:lnTo>
                    <a:pt x="24" y="288"/>
                  </a:lnTo>
                  <a:lnTo>
                    <a:pt x="16" y="292"/>
                  </a:lnTo>
                  <a:lnTo>
                    <a:pt x="11" y="296"/>
                  </a:lnTo>
                  <a:lnTo>
                    <a:pt x="5" y="301"/>
                  </a:lnTo>
                  <a:lnTo>
                    <a:pt x="1" y="307"/>
                  </a:lnTo>
                  <a:lnTo>
                    <a:pt x="0" y="313"/>
                  </a:lnTo>
                  <a:lnTo>
                    <a:pt x="1" y="333"/>
                  </a:lnTo>
                  <a:lnTo>
                    <a:pt x="4" y="352"/>
                  </a:lnTo>
                  <a:lnTo>
                    <a:pt x="7" y="360"/>
                  </a:lnTo>
                  <a:lnTo>
                    <a:pt x="9" y="368"/>
                  </a:lnTo>
                  <a:lnTo>
                    <a:pt x="13" y="376"/>
                  </a:lnTo>
                  <a:lnTo>
                    <a:pt x="17" y="383"/>
                  </a:lnTo>
                  <a:lnTo>
                    <a:pt x="21" y="388"/>
                  </a:lnTo>
                  <a:lnTo>
                    <a:pt x="27" y="393"/>
                  </a:lnTo>
                  <a:lnTo>
                    <a:pt x="32" y="399"/>
                  </a:lnTo>
                  <a:lnTo>
                    <a:pt x="39" y="403"/>
                  </a:lnTo>
                  <a:lnTo>
                    <a:pt x="44" y="405"/>
                  </a:lnTo>
                  <a:lnTo>
                    <a:pt x="51" y="408"/>
                  </a:lnTo>
                  <a:lnTo>
                    <a:pt x="58" y="409"/>
                  </a:lnTo>
                  <a:lnTo>
                    <a:pt x="66" y="411"/>
                  </a:lnTo>
                  <a:lnTo>
                    <a:pt x="76" y="409"/>
                  </a:lnTo>
                  <a:lnTo>
                    <a:pt x="86" y="405"/>
                  </a:lnTo>
                  <a:lnTo>
                    <a:pt x="96" y="400"/>
                  </a:lnTo>
                  <a:lnTo>
                    <a:pt x="106" y="392"/>
                  </a:lnTo>
                  <a:lnTo>
                    <a:pt x="116" y="383"/>
                  </a:lnTo>
                  <a:lnTo>
                    <a:pt x="125" y="373"/>
                  </a:lnTo>
                  <a:lnTo>
                    <a:pt x="134" y="361"/>
                  </a:lnTo>
                  <a:lnTo>
                    <a:pt x="142" y="349"/>
                  </a:lnTo>
                  <a:lnTo>
                    <a:pt x="158" y="323"/>
                  </a:lnTo>
                  <a:lnTo>
                    <a:pt x="173" y="296"/>
                  </a:lnTo>
                  <a:lnTo>
                    <a:pt x="184" y="269"/>
                  </a:lnTo>
                  <a:lnTo>
                    <a:pt x="193" y="248"/>
                  </a:lnTo>
                  <a:lnTo>
                    <a:pt x="204" y="249"/>
                  </a:lnTo>
                  <a:lnTo>
                    <a:pt x="212" y="249"/>
                  </a:lnTo>
                  <a:lnTo>
                    <a:pt x="218" y="248"/>
                  </a:lnTo>
                  <a:lnTo>
                    <a:pt x="222" y="248"/>
                  </a:lnTo>
                  <a:lnTo>
                    <a:pt x="224" y="269"/>
                  </a:lnTo>
                  <a:lnTo>
                    <a:pt x="228" y="292"/>
                  </a:lnTo>
                  <a:lnTo>
                    <a:pt x="229" y="303"/>
                  </a:lnTo>
                  <a:lnTo>
                    <a:pt x="233" y="312"/>
                  </a:lnTo>
                  <a:lnTo>
                    <a:pt x="234" y="315"/>
                  </a:lnTo>
                  <a:lnTo>
                    <a:pt x="237" y="317"/>
                  </a:lnTo>
                  <a:lnTo>
                    <a:pt x="238" y="319"/>
                  </a:lnTo>
                  <a:lnTo>
                    <a:pt x="241" y="320"/>
                  </a:lnTo>
                  <a:lnTo>
                    <a:pt x="245" y="319"/>
                  </a:lnTo>
                  <a:lnTo>
                    <a:pt x="249" y="316"/>
                  </a:lnTo>
                  <a:lnTo>
                    <a:pt x="253" y="312"/>
                  </a:lnTo>
                  <a:lnTo>
                    <a:pt x="254" y="308"/>
                  </a:lnTo>
                  <a:lnTo>
                    <a:pt x="257" y="295"/>
                  </a:lnTo>
                  <a:lnTo>
                    <a:pt x="258" y="280"/>
                  </a:lnTo>
                  <a:lnTo>
                    <a:pt x="258" y="267"/>
                  </a:lnTo>
                  <a:lnTo>
                    <a:pt x="260" y="253"/>
                  </a:lnTo>
                  <a:lnTo>
                    <a:pt x="261" y="248"/>
                  </a:lnTo>
                  <a:lnTo>
                    <a:pt x="264" y="245"/>
                  </a:lnTo>
                  <a:lnTo>
                    <a:pt x="266" y="243"/>
                  </a:lnTo>
                  <a:lnTo>
                    <a:pt x="270" y="241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19" name="Freeform 11"/>
            <p:cNvSpPr>
              <a:spLocks noChangeAspect="1"/>
            </p:cNvSpPr>
            <p:nvPr/>
          </p:nvSpPr>
          <p:spPr bwMode="auto">
            <a:xfrm>
              <a:off x="1269" y="1745"/>
              <a:ext cx="916" cy="1023"/>
            </a:xfrm>
            <a:custGeom>
              <a:avLst/>
              <a:gdLst>
                <a:gd name="T0" fmla="*/ 488 w 873"/>
                <a:gd name="T1" fmla="*/ 110 h 976"/>
                <a:gd name="T2" fmla="*/ 513 w 873"/>
                <a:gd name="T3" fmla="*/ 127 h 976"/>
                <a:gd name="T4" fmla="*/ 565 w 873"/>
                <a:gd name="T5" fmla="*/ 110 h 976"/>
                <a:gd name="T6" fmla="*/ 552 w 873"/>
                <a:gd name="T7" fmla="*/ 189 h 976"/>
                <a:gd name="T8" fmla="*/ 403 w 873"/>
                <a:gd name="T9" fmla="*/ 260 h 976"/>
                <a:gd name="T10" fmla="*/ 384 w 873"/>
                <a:gd name="T11" fmla="*/ 291 h 976"/>
                <a:gd name="T12" fmla="*/ 373 w 873"/>
                <a:gd name="T13" fmla="*/ 329 h 976"/>
                <a:gd name="T14" fmla="*/ 336 w 873"/>
                <a:gd name="T15" fmla="*/ 335 h 976"/>
                <a:gd name="T16" fmla="*/ 295 w 873"/>
                <a:gd name="T17" fmla="*/ 320 h 976"/>
                <a:gd name="T18" fmla="*/ 267 w 873"/>
                <a:gd name="T19" fmla="*/ 307 h 976"/>
                <a:gd name="T20" fmla="*/ 244 w 873"/>
                <a:gd name="T21" fmla="*/ 231 h 976"/>
                <a:gd name="T22" fmla="*/ 187 w 873"/>
                <a:gd name="T23" fmla="*/ 164 h 976"/>
                <a:gd name="T24" fmla="*/ 163 w 873"/>
                <a:gd name="T25" fmla="*/ 98 h 976"/>
                <a:gd name="T26" fmla="*/ 114 w 873"/>
                <a:gd name="T27" fmla="*/ 143 h 976"/>
                <a:gd name="T28" fmla="*/ 79 w 873"/>
                <a:gd name="T29" fmla="*/ 138 h 976"/>
                <a:gd name="T30" fmla="*/ 35 w 873"/>
                <a:gd name="T31" fmla="*/ 122 h 976"/>
                <a:gd name="T32" fmla="*/ 2 w 873"/>
                <a:gd name="T33" fmla="*/ 148 h 976"/>
                <a:gd name="T34" fmla="*/ 22 w 873"/>
                <a:gd name="T35" fmla="*/ 200 h 976"/>
                <a:gd name="T36" fmla="*/ 67 w 873"/>
                <a:gd name="T37" fmla="*/ 207 h 976"/>
                <a:gd name="T38" fmla="*/ 102 w 873"/>
                <a:gd name="T39" fmla="*/ 221 h 976"/>
                <a:gd name="T40" fmla="*/ 148 w 873"/>
                <a:gd name="T41" fmla="*/ 245 h 976"/>
                <a:gd name="T42" fmla="*/ 196 w 873"/>
                <a:gd name="T43" fmla="*/ 283 h 976"/>
                <a:gd name="T44" fmla="*/ 240 w 873"/>
                <a:gd name="T45" fmla="*/ 344 h 976"/>
                <a:gd name="T46" fmla="*/ 288 w 873"/>
                <a:gd name="T47" fmla="*/ 392 h 976"/>
                <a:gd name="T48" fmla="*/ 289 w 873"/>
                <a:gd name="T49" fmla="*/ 452 h 976"/>
                <a:gd name="T50" fmla="*/ 277 w 873"/>
                <a:gd name="T51" fmla="*/ 499 h 976"/>
                <a:gd name="T52" fmla="*/ 307 w 873"/>
                <a:gd name="T53" fmla="*/ 581 h 976"/>
                <a:gd name="T54" fmla="*/ 392 w 873"/>
                <a:gd name="T55" fmla="*/ 703 h 976"/>
                <a:gd name="T56" fmla="*/ 403 w 873"/>
                <a:gd name="T57" fmla="*/ 765 h 976"/>
                <a:gd name="T58" fmla="*/ 409 w 873"/>
                <a:gd name="T59" fmla="*/ 817 h 976"/>
                <a:gd name="T60" fmla="*/ 491 w 873"/>
                <a:gd name="T61" fmla="*/ 878 h 976"/>
                <a:gd name="T62" fmla="*/ 521 w 873"/>
                <a:gd name="T63" fmla="*/ 941 h 976"/>
                <a:gd name="T64" fmla="*/ 560 w 873"/>
                <a:gd name="T65" fmla="*/ 970 h 976"/>
                <a:gd name="T66" fmla="*/ 645 w 873"/>
                <a:gd name="T67" fmla="*/ 922 h 976"/>
                <a:gd name="T68" fmla="*/ 699 w 873"/>
                <a:gd name="T69" fmla="*/ 865 h 976"/>
                <a:gd name="T70" fmla="*/ 693 w 873"/>
                <a:gd name="T71" fmla="*/ 832 h 976"/>
                <a:gd name="T72" fmla="*/ 656 w 873"/>
                <a:gd name="T73" fmla="*/ 796 h 976"/>
                <a:gd name="T74" fmla="*/ 699 w 873"/>
                <a:gd name="T75" fmla="*/ 748 h 976"/>
                <a:gd name="T76" fmla="*/ 740 w 873"/>
                <a:gd name="T77" fmla="*/ 699 h 976"/>
                <a:gd name="T78" fmla="*/ 720 w 873"/>
                <a:gd name="T79" fmla="*/ 651 h 976"/>
                <a:gd name="T80" fmla="*/ 721 w 873"/>
                <a:gd name="T81" fmla="*/ 608 h 976"/>
                <a:gd name="T82" fmla="*/ 777 w 873"/>
                <a:gd name="T83" fmla="*/ 615 h 976"/>
                <a:gd name="T84" fmla="*/ 844 w 873"/>
                <a:gd name="T85" fmla="*/ 581 h 976"/>
                <a:gd name="T86" fmla="*/ 852 w 873"/>
                <a:gd name="T87" fmla="*/ 537 h 976"/>
                <a:gd name="T88" fmla="*/ 837 w 873"/>
                <a:gd name="T89" fmla="*/ 459 h 976"/>
                <a:gd name="T90" fmla="*/ 873 w 873"/>
                <a:gd name="T91" fmla="*/ 404 h 976"/>
                <a:gd name="T92" fmla="*/ 835 w 873"/>
                <a:gd name="T93" fmla="*/ 356 h 976"/>
                <a:gd name="T94" fmla="*/ 816 w 873"/>
                <a:gd name="T95" fmla="*/ 324 h 976"/>
                <a:gd name="T96" fmla="*/ 809 w 873"/>
                <a:gd name="T97" fmla="*/ 224 h 976"/>
                <a:gd name="T98" fmla="*/ 771 w 873"/>
                <a:gd name="T99" fmla="*/ 90 h 976"/>
                <a:gd name="T100" fmla="*/ 717 w 873"/>
                <a:gd name="T101" fmla="*/ 78 h 976"/>
                <a:gd name="T102" fmla="*/ 683 w 873"/>
                <a:gd name="T103" fmla="*/ 20 h 976"/>
                <a:gd name="T104" fmla="*/ 653 w 873"/>
                <a:gd name="T105" fmla="*/ 52 h 976"/>
                <a:gd name="T106" fmla="*/ 621 w 873"/>
                <a:gd name="T107" fmla="*/ 72 h 976"/>
                <a:gd name="T108" fmla="*/ 563 w 873"/>
                <a:gd name="T109" fmla="*/ 50 h 976"/>
                <a:gd name="T110" fmla="*/ 504 w 873"/>
                <a:gd name="T111" fmla="*/ 62 h 9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3"/>
                <a:gd name="T169" fmla="*/ 0 h 976"/>
                <a:gd name="T170" fmla="*/ 873 w 873"/>
                <a:gd name="T171" fmla="*/ 976 h 97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3" h="976">
                  <a:moveTo>
                    <a:pt x="481" y="91"/>
                  </a:moveTo>
                  <a:lnTo>
                    <a:pt x="483" y="100"/>
                  </a:lnTo>
                  <a:lnTo>
                    <a:pt x="484" y="104"/>
                  </a:lnTo>
                  <a:lnTo>
                    <a:pt x="487" y="104"/>
                  </a:lnTo>
                  <a:lnTo>
                    <a:pt x="488" y="103"/>
                  </a:lnTo>
                  <a:lnTo>
                    <a:pt x="488" y="110"/>
                  </a:lnTo>
                  <a:lnTo>
                    <a:pt x="489" y="118"/>
                  </a:lnTo>
                  <a:lnTo>
                    <a:pt x="492" y="122"/>
                  </a:lnTo>
                  <a:lnTo>
                    <a:pt x="495" y="124"/>
                  </a:lnTo>
                  <a:lnTo>
                    <a:pt x="500" y="127"/>
                  </a:lnTo>
                  <a:lnTo>
                    <a:pt x="505" y="127"/>
                  </a:lnTo>
                  <a:lnTo>
                    <a:pt x="513" y="127"/>
                  </a:lnTo>
                  <a:lnTo>
                    <a:pt x="519" y="126"/>
                  </a:lnTo>
                  <a:lnTo>
                    <a:pt x="523" y="124"/>
                  </a:lnTo>
                  <a:lnTo>
                    <a:pt x="525" y="123"/>
                  </a:lnTo>
                  <a:lnTo>
                    <a:pt x="529" y="118"/>
                  </a:lnTo>
                  <a:lnTo>
                    <a:pt x="536" y="110"/>
                  </a:lnTo>
                  <a:lnTo>
                    <a:pt x="565" y="110"/>
                  </a:lnTo>
                  <a:lnTo>
                    <a:pt x="565" y="123"/>
                  </a:lnTo>
                  <a:lnTo>
                    <a:pt x="565" y="134"/>
                  </a:lnTo>
                  <a:lnTo>
                    <a:pt x="565" y="149"/>
                  </a:lnTo>
                  <a:lnTo>
                    <a:pt x="563" y="165"/>
                  </a:lnTo>
                  <a:lnTo>
                    <a:pt x="557" y="177"/>
                  </a:lnTo>
                  <a:lnTo>
                    <a:pt x="552" y="189"/>
                  </a:lnTo>
                  <a:lnTo>
                    <a:pt x="544" y="199"/>
                  </a:lnTo>
                  <a:lnTo>
                    <a:pt x="535" y="208"/>
                  </a:lnTo>
                  <a:lnTo>
                    <a:pt x="525" y="215"/>
                  </a:lnTo>
                  <a:lnTo>
                    <a:pt x="513" y="221"/>
                  </a:lnTo>
                  <a:lnTo>
                    <a:pt x="461" y="240"/>
                  </a:lnTo>
                  <a:lnTo>
                    <a:pt x="403" y="260"/>
                  </a:lnTo>
                  <a:lnTo>
                    <a:pt x="396" y="263"/>
                  </a:lnTo>
                  <a:lnTo>
                    <a:pt x="391" y="267"/>
                  </a:lnTo>
                  <a:lnTo>
                    <a:pt x="388" y="272"/>
                  </a:lnTo>
                  <a:lnTo>
                    <a:pt x="387" y="279"/>
                  </a:lnTo>
                  <a:lnTo>
                    <a:pt x="385" y="284"/>
                  </a:lnTo>
                  <a:lnTo>
                    <a:pt x="384" y="291"/>
                  </a:lnTo>
                  <a:lnTo>
                    <a:pt x="383" y="296"/>
                  </a:lnTo>
                  <a:lnTo>
                    <a:pt x="379" y="301"/>
                  </a:lnTo>
                  <a:lnTo>
                    <a:pt x="379" y="311"/>
                  </a:lnTo>
                  <a:lnTo>
                    <a:pt x="377" y="317"/>
                  </a:lnTo>
                  <a:lnTo>
                    <a:pt x="376" y="324"/>
                  </a:lnTo>
                  <a:lnTo>
                    <a:pt x="373" y="329"/>
                  </a:lnTo>
                  <a:lnTo>
                    <a:pt x="369" y="332"/>
                  </a:lnTo>
                  <a:lnTo>
                    <a:pt x="364" y="336"/>
                  </a:lnTo>
                  <a:lnTo>
                    <a:pt x="357" y="337"/>
                  </a:lnTo>
                  <a:lnTo>
                    <a:pt x="349" y="337"/>
                  </a:lnTo>
                  <a:lnTo>
                    <a:pt x="343" y="337"/>
                  </a:lnTo>
                  <a:lnTo>
                    <a:pt x="336" y="335"/>
                  </a:lnTo>
                  <a:lnTo>
                    <a:pt x="331" y="332"/>
                  </a:lnTo>
                  <a:lnTo>
                    <a:pt x="324" y="329"/>
                  </a:lnTo>
                  <a:lnTo>
                    <a:pt x="317" y="325"/>
                  </a:lnTo>
                  <a:lnTo>
                    <a:pt x="311" y="323"/>
                  </a:lnTo>
                  <a:lnTo>
                    <a:pt x="303" y="320"/>
                  </a:lnTo>
                  <a:lnTo>
                    <a:pt x="295" y="320"/>
                  </a:lnTo>
                  <a:lnTo>
                    <a:pt x="288" y="319"/>
                  </a:lnTo>
                  <a:lnTo>
                    <a:pt x="281" y="319"/>
                  </a:lnTo>
                  <a:lnTo>
                    <a:pt x="276" y="316"/>
                  </a:lnTo>
                  <a:lnTo>
                    <a:pt x="272" y="313"/>
                  </a:lnTo>
                  <a:lnTo>
                    <a:pt x="269" y="311"/>
                  </a:lnTo>
                  <a:lnTo>
                    <a:pt x="267" y="307"/>
                  </a:lnTo>
                  <a:lnTo>
                    <a:pt x="264" y="301"/>
                  </a:lnTo>
                  <a:lnTo>
                    <a:pt x="263" y="297"/>
                  </a:lnTo>
                  <a:lnTo>
                    <a:pt x="259" y="273"/>
                  </a:lnTo>
                  <a:lnTo>
                    <a:pt x="253" y="248"/>
                  </a:lnTo>
                  <a:lnTo>
                    <a:pt x="249" y="239"/>
                  </a:lnTo>
                  <a:lnTo>
                    <a:pt x="244" y="231"/>
                  </a:lnTo>
                  <a:lnTo>
                    <a:pt x="237" y="221"/>
                  </a:lnTo>
                  <a:lnTo>
                    <a:pt x="231" y="213"/>
                  </a:lnTo>
                  <a:lnTo>
                    <a:pt x="216" y="197"/>
                  </a:lnTo>
                  <a:lnTo>
                    <a:pt x="202" y="181"/>
                  </a:lnTo>
                  <a:lnTo>
                    <a:pt x="194" y="172"/>
                  </a:lnTo>
                  <a:lnTo>
                    <a:pt x="187" y="164"/>
                  </a:lnTo>
                  <a:lnTo>
                    <a:pt x="180" y="155"/>
                  </a:lnTo>
                  <a:lnTo>
                    <a:pt x="174" y="144"/>
                  </a:lnTo>
                  <a:lnTo>
                    <a:pt x="170" y="134"/>
                  </a:lnTo>
                  <a:lnTo>
                    <a:pt x="166" y="123"/>
                  </a:lnTo>
                  <a:lnTo>
                    <a:pt x="163" y="110"/>
                  </a:lnTo>
                  <a:lnTo>
                    <a:pt x="163" y="98"/>
                  </a:lnTo>
                  <a:lnTo>
                    <a:pt x="139" y="98"/>
                  </a:lnTo>
                  <a:lnTo>
                    <a:pt x="131" y="112"/>
                  </a:lnTo>
                  <a:lnTo>
                    <a:pt x="124" y="128"/>
                  </a:lnTo>
                  <a:lnTo>
                    <a:pt x="122" y="135"/>
                  </a:lnTo>
                  <a:lnTo>
                    <a:pt x="116" y="140"/>
                  </a:lnTo>
                  <a:lnTo>
                    <a:pt x="114" y="143"/>
                  </a:lnTo>
                  <a:lnTo>
                    <a:pt x="111" y="144"/>
                  </a:lnTo>
                  <a:lnTo>
                    <a:pt x="107" y="144"/>
                  </a:lnTo>
                  <a:lnTo>
                    <a:pt x="103" y="145"/>
                  </a:lnTo>
                  <a:lnTo>
                    <a:pt x="94" y="144"/>
                  </a:lnTo>
                  <a:lnTo>
                    <a:pt x="86" y="141"/>
                  </a:lnTo>
                  <a:lnTo>
                    <a:pt x="79" y="138"/>
                  </a:lnTo>
                  <a:lnTo>
                    <a:pt x="72" y="134"/>
                  </a:lnTo>
                  <a:lnTo>
                    <a:pt x="66" y="128"/>
                  </a:lnTo>
                  <a:lnTo>
                    <a:pt x="59" y="124"/>
                  </a:lnTo>
                  <a:lnTo>
                    <a:pt x="51" y="122"/>
                  </a:lnTo>
                  <a:lnTo>
                    <a:pt x="42" y="122"/>
                  </a:lnTo>
                  <a:lnTo>
                    <a:pt x="35" y="122"/>
                  </a:lnTo>
                  <a:lnTo>
                    <a:pt x="28" y="123"/>
                  </a:lnTo>
                  <a:lnTo>
                    <a:pt x="20" y="126"/>
                  </a:lnTo>
                  <a:lnTo>
                    <a:pt x="14" y="130"/>
                  </a:lnTo>
                  <a:lnTo>
                    <a:pt x="8" y="135"/>
                  </a:lnTo>
                  <a:lnTo>
                    <a:pt x="4" y="141"/>
                  </a:lnTo>
                  <a:lnTo>
                    <a:pt x="2" y="148"/>
                  </a:lnTo>
                  <a:lnTo>
                    <a:pt x="0" y="157"/>
                  </a:lnTo>
                  <a:lnTo>
                    <a:pt x="2" y="167"/>
                  </a:lnTo>
                  <a:lnTo>
                    <a:pt x="4" y="176"/>
                  </a:lnTo>
                  <a:lnTo>
                    <a:pt x="8" y="185"/>
                  </a:lnTo>
                  <a:lnTo>
                    <a:pt x="15" y="193"/>
                  </a:lnTo>
                  <a:lnTo>
                    <a:pt x="22" y="200"/>
                  </a:lnTo>
                  <a:lnTo>
                    <a:pt x="31" y="207"/>
                  </a:lnTo>
                  <a:lnTo>
                    <a:pt x="39" y="209"/>
                  </a:lnTo>
                  <a:lnTo>
                    <a:pt x="48" y="211"/>
                  </a:lnTo>
                  <a:lnTo>
                    <a:pt x="56" y="211"/>
                  </a:lnTo>
                  <a:lnTo>
                    <a:pt x="63" y="209"/>
                  </a:lnTo>
                  <a:lnTo>
                    <a:pt x="67" y="207"/>
                  </a:lnTo>
                  <a:lnTo>
                    <a:pt x="72" y="204"/>
                  </a:lnTo>
                  <a:lnTo>
                    <a:pt x="82" y="199"/>
                  </a:lnTo>
                  <a:lnTo>
                    <a:pt x="96" y="193"/>
                  </a:lnTo>
                  <a:lnTo>
                    <a:pt x="98" y="204"/>
                  </a:lnTo>
                  <a:lnTo>
                    <a:pt x="100" y="215"/>
                  </a:lnTo>
                  <a:lnTo>
                    <a:pt x="102" y="221"/>
                  </a:lnTo>
                  <a:lnTo>
                    <a:pt x="106" y="228"/>
                  </a:lnTo>
                  <a:lnTo>
                    <a:pt x="108" y="233"/>
                  </a:lnTo>
                  <a:lnTo>
                    <a:pt x="112" y="236"/>
                  </a:lnTo>
                  <a:lnTo>
                    <a:pt x="118" y="239"/>
                  </a:lnTo>
                  <a:lnTo>
                    <a:pt x="123" y="241"/>
                  </a:lnTo>
                  <a:lnTo>
                    <a:pt x="148" y="245"/>
                  </a:lnTo>
                  <a:lnTo>
                    <a:pt x="180" y="253"/>
                  </a:lnTo>
                  <a:lnTo>
                    <a:pt x="187" y="257"/>
                  </a:lnTo>
                  <a:lnTo>
                    <a:pt x="190" y="263"/>
                  </a:lnTo>
                  <a:lnTo>
                    <a:pt x="192" y="267"/>
                  </a:lnTo>
                  <a:lnTo>
                    <a:pt x="194" y="272"/>
                  </a:lnTo>
                  <a:lnTo>
                    <a:pt x="196" y="283"/>
                  </a:lnTo>
                  <a:lnTo>
                    <a:pt x="199" y="296"/>
                  </a:lnTo>
                  <a:lnTo>
                    <a:pt x="204" y="305"/>
                  </a:lnTo>
                  <a:lnTo>
                    <a:pt x="210" y="315"/>
                  </a:lnTo>
                  <a:lnTo>
                    <a:pt x="216" y="323"/>
                  </a:lnTo>
                  <a:lnTo>
                    <a:pt x="224" y="329"/>
                  </a:lnTo>
                  <a:lnTo>
                    <a:pt x="240" y="344"/>
                  </a:lnTo>
                  <a:lnTo>
                    <a:pt x="256" y="356"/>
                  </a:lnTo>
                  <a:lnTo>
                    <a:pt x="264" y="363"/>
                  </a:lnTo>
                  <a:lnTo>
                    <a:pt x="271" y="369"/>
                  </a:lnTo>
                  <a:lnTo>
                    <a:pt x="277" y="377"/>
                  </a:lnTo>
                  <a:lnTo>
                    <a:pt x="283" y="384"/>
                  </a:lnTo>
                  <a:lnTo>
                    <a:pt x="288" y="392"/>
                  </a:lnTo>
                  <a:lnTo>
                    <a:pt x="292" y="401"/>
                  </a:lnTo>
                  <a:lnTo>
                    <a:pt x="295" y="411"/>
                  </a:lnTo>
                  <a:lnTo>
                    <a:pt x="295" y="423"/>
                  </a:lnTo>
                  <a:lnTo>
                    <a:pt x="295" y="435"/>
                  </a:lnTo>
                  <a:lnTo>
                    <a:pt x="292" y="444"/>
                  </a:lnTo>
                  <a:lnTo>
                    <a:pt x="289" y="452"/>
                  </a:lnTo>
                  <a:lnTo>
                    <a:pt x="285" y="460"/>
                  </a:lnTo>
                  <a:lnTo>
                    <a:pt x="283" y="467"/>
                  </a:lnTo>
                  <a:lnTo>
                    <a:pt x="280" y="473"/>
                  </a:lnTo>
                  <a:lnTo>
                    <a:pt x="277" y="480"/>
                  </a:lnTo>
                  <a:lnTo>
                    <a:pt x="277" y="488"/>
                  </a:lnTo>
                  <a:lnTo>
                    <a:pt x="277" y="499"/>
                  </a:lnTo>
                  <a:lnTo>
                    <a:pt x="279" y="509"/>
                  </a:lnTo>
                  <a:lnTo>
                    <a:pt x="280" y="519"/>
                  </a:lnTo>
                  <a:lnTo>
                    <a:pt x="283" y="528"/>
                  </a:lnTo>
                  <a:lnTo>
                    <a:pt x="288" y="547"/>
                  </a:lnTo>
                  <a:lnTo>
                    <a:pt x="296" y="564"/>
                  </a:lnTo>
                  <a:lnTo>
                    <a:pt x="307" y="581"/>
                  </a:lnTo>
                  <a:lnTo>
                    <a:pt x="317" y="597"/>
                  </a:lnTo>
                  <a:lnTo>
                    <a:pt x="328" y="612"/>
                  </a:lnTo>
                  <a:lnTo>
                    <a:pt x="340" y="628"/>
                  </a:lnTo>
                  <a:lnTo>
                    <a:pt x="363" y="657"/>
                  </a:lnTo>
                  <a:lnTo>
                    <a:pt x="384" y="688"/>
                  </a:lnTo>
                  <a:lnTo>
                    <a:pt x="392" y="703"/>
                  </a:lnTo>
                  <a:lnTo>
                    <a:pt x="397" y="719"/>
                  </a:lnTo>
                  <a:lnTo>
                    <a:pt x="400" y="726"/>
                  </a:lnTo>
                  <a:lnTo>
                    <a:pt x="401" y="736"/>
                  </a:lnTo>
                  <a:lnTo>
                    <a:pt x="403" y="744"/>
                  </a:lnTo>
                  <a:lnTo>
                    <a:pt x="403" y="753"/>
                  </a:lnTo>
                  <a:lnTo>
                    <a:pt x="403" y="765"/>
                  </a:lnTo>
                  <a:lnTo>
                    <a:pt x="403" y="774"/>
                  </a:lnTo>
                  <a:lnTo>
                    <a:pt x="403" y="784"/>
                  </a:lnTo>
                  <a:lnTo>
                    <a:pt x="403" y="796"/>
                  </a:lnTo>
                  <a:lnTo>
                    <a:pt x="404" y="802"/>
                  </a:lnTo>
                  <a:lnTo>
                    <a:pt x="407" y="810"/>
                  </a:lnTo>
                  <a:lnTo>
                    <a:pt x="409" y="817"/>
                  </a:lnTo>
                  <a:lnTo>
                    <a:pt x="415" y="822"/>
                  </a:lnTo>
                  <a:lnTo>
                    <a:pt x="427" y="834"/>
                  </a:lnTo>
                  <a:lnTo>
                    <a:pt x="441" y="846"/>
                  </a:lnTo>
                  <a:lnTo>
                    <a:pt x="457" y="857"/>
                  </a:lnTo>
                  <a:lnTo>
                    <a:pt x="475" y="868"/>
                  </a:lnTo>
                  <a:lnTo>
                    <a:pt x="491" y="878"/>
                  </a:lnTo>
                  <a:lnTo>
                    <a:pt x="505" y="892"/>
                  </a:lnTo>
                  <a:lnTo>
                    <a:pt x="512" y="900"/>
                  </a:lnTo>
                  <a:lnTo>
                    <a:pt x="516" y="909"/>
                  </a:lnTo>
                  <a:lnTo>
                    <a:pt x="519" y="920"/>
                  </a:lnTo>
                  <a:lnTo>
                    <a:pt x="520" y="930"/>
                  </a:lnTo>
                  <a:lnTo>
                    <a:pt x="521" y="941"/>
                  </a:lnTo>
                  <a:lnTo>
                    <a:pt x="524" y="950"/>
                  </a:lnTo>
                  <a:lnTo>
                    <a:pt x="527" y="958"/>
                  </a:lnTo>
                  <a:lnTo>
                    <a:pt x="529" y="964"/>
                  </a:lnTo>
                  <a:lnTo>
                    <a:pt x="529" y="976"/>
                  </a:lnTo>
                  <a:lnTo>
                    <a:pt x="544" y="973"/>
                  </a:lnTo>
                  <a:lnTo>
                    <a:pt x="560" y="970"/>
                  </a:lnTo>
                  <a:lnTo>
                    <a:pt x="576" y="965"/>
                  </a:lnTo>
                  <a:lnTo>
                    <a:pt x="593" y="958"/>
                  </a:lnTo>
                  <a:lnTo>
                    <a:pt x="612" y="949"/>
                  </a:lnTo>
                  <a:lnTo>
                    <a:pt x="629" y="937"/>
                  </a:lnTo>
                  <a:lnTo>
                    <a:pt x="637" y="930"/>
                  </a:lnTo>
                  <a:lnTo>
                    <a:pt x="645" y="922"/>
                  </a:lnTo>
                  <a:lnTo>
                    <a:pt x="655" y="913"/>
                  </a:lnTo>
                  <a:lnTo>
                    <a:pt x="663" y="904"/>
                  </a:lnTo>
                  <a:lnTo>
                    <a:pt x="672" y="892"/>
                  </a:lnTo>
                  <a:lnTo>
                    <a:pt x="680" y="881"/>
                  </a:lnTo>
                  <a:lnTo>
                    <a:pt x="689" y="872"/>
                  </a:lnTo>
                  <a:lnTo>
                    <a:pt x="699" y="865"/>
                  </a:lnTo>
                  <a:lnTo>
                    <a:pt x="709" y="860"/>
                  </a:lnTo>
                  <a:lnTo>
                    <a:pt x="719" y="856"/>
                  </a:lnTo>
                  <a:lnTo>
                    <a:pt x="729" y="852"/>
                  </a:lnTo>
                  <a:lnTo>
                    <a:pt x="740" y="849"/>
                  </a:lnTo>
                  <a:lnTo>
                    <a:pt x="723" y="842"/>
                  </a:lnTo>
                  <a:lnTo>
                    <a:pt x="693" y="832"/>
                  </a:lnTo>
                  <a:lnTo>
                    <a:pt x="680" y="824"/>
                  </a:lnTo>
                  <a:lnTo>
                    <a:pt x="668" y="816"/>
                  </a:lnTo>
                  <a:lnTo>
                    <a:pt x="663" y="810"/>
                  </a:lnTo>
                  <a:lnTo>
                    <a:pt x="660" y="806"/>
                  </a:lnTo>
                  <a:lnTo>
                    <a:pt x="657" y="801"/>
                  </a:lnTo>
                  <a:lnTo>
                    <a:pt x="656" y="796"/>
                  </a:lnTo>
                  <a:lnTo>
                    <a:pt x="657" y="786"/>
                  </a:lnTo>
                  <a:lnTo>
                    <a:pt x="660" y="778"/>
                  </a:lnTo>
                  <a:lnTo>
                    <a:pt x="664" y="770"/>
                  </a:lnTo>
                  <a:lnTo>
                    <a:pt x="669" y="765"/>
                  </a:lnTo>
                  <a:lnTo>
                    <a:pt x="683" y="756"/>
                  </a:lnTo>
                  <a:lnTo>
                    <a:pt x="699" y="748"/>
                  </a:lnTo>
                  <a:lnTo>
                    <a:pt x="713" y="738"/>
                  </a:lnTo>
                  <a:lnTo>
                    <a:pt x="728" y="729"/>
                  </a:lnTo>
                  <a:lnTo>
                    <a:pt x="733" y="724"/>
                  </a:lnTo>
                  <a:lnTo>
                    <a:pt x="737" y="716"/>
                  </a:lnTo>
                  <a:lnTo>
                    <a:pt x="740" y="708"/>
                  </a:lnTo>
                  <a:lnTo>
                    <a:pt x="740" y="699"/>
                  </a:lnTo>
                  <a:lnTo>
                    <a:pt x="740" y="691"/>
                  </a:lnTo>
                  <a:lnTo>
                    <a:pt x="737" y="683"/>
                  </a:lnTo>
                  <a:lnTo>
                    <a:pt x="733" y="673"/>
                  </a:lnTo>
                  <a:lnTo>
                    <a:pt x="728" y="667"/>
                  </a:lnTo>
                  <a:lnTo>
                    <a:pt x="724" y="659"/>
                  </a:lnTo>
                  <a:lnTo>
                    <a:pt x="720" y="651"/>
                  </a:lnTo>
                  <a:lnTo>
                    <a:pt x="717" y="641"/>
                  </a:lnTo>
                  <a:lnTo>
                    <a:pt x="716" y="633"/>
                  </a:lnTo>
                  <a:lnTo>
                    <a:pt x="717" y="627"/>
                  </a:lnTo>
                  <a:lnTo>
                    <a:pt x="717" y="620"/>
                  </a:lnTo>
                  <a:lnTo>
                    <a:pt x="720" y="613"/>
                  </a:lnTo>
                  <a:lnTo>
                    <a:pt x="721" y="608"/>
                  </a:lnTo>
                  <a:lnTo>
                    <a:pt x="725" y="604"/>
                  </a:lnTo>
                  <a:lnTo>
                    <a:pt x="729" y="600"/>
                  </a:lnTo>
                  <a:lnTo>
                    <a:pt x="735" y="597"/>
                  </a:lnTo>
                  <a:lnTo>
                    <a:pt x="740" y="597"/>
                  </a:lnTo>
                  <a:lnTo>
                    <a:pt x="759" y="605"/>
                  </a:lnTo>
                  <a:lnTo>
                    <a:pt x="777" y="615"/>
                  </a:lnTo>
                  <a:lnTo>
                    <a:pt x="784" y="613"/>
                  </a:lnTo>
                  <a:lnTo>
                    <a:pt x="795" y="609"/>
                  </a:lnTo>
                  <a:lnTo>
                    <a:pt x="807" y="604"/>
                  </a:lnTo>
                  <a:lnTo>
                    <a:pt x="820" y="597"/>
                  </a:lnTo>
                  <a:lnTo>
                    <a:pt x="833" y="589"/>
                  </a:lnTo>
                  <a:lnTo>
                    <a:pt x="844" y="581"/>
                  </a:lnTo>
                  <a:lnTo>
                    <a:pt x="849" y="577"/>
                  </a:lnTo>
                  <a:lnTo>
                    <a:pt x="852" y="573"/>
                  </a:lnTo>
                  <a:lnTo>
                    <a:pt x="855" y="571"/>
                  </a:lnTo>
                  <a:lnTo>
                    <a:pt x="855" y="567"/>
                  </a:lnTo>
                  <a:lnTo>
                    <a:pt x="855" y="552"/>
                  </a:lnTo>
                  <a:lnTo>
                    <a:pt x="852" y="537"/>
                  </a:lnTo>
                  <a:lnTo>
                    <a:pt x="849" y="525"/>
                  </a:lnTo>
                  <a:lnTo>
                    <a:pt x="847" y="512"/>
                  </a:lnTo>
                  <a:lnTo>
                    <a:pt x="843" y="500"/>
                  </a:lnTo>
                  <a:lnTo>
                    <a:pt x="840" y="487"/>
                  </a:lnTo>
                  <a:lnTo>
                    <a:pt x="837" y="473"/>
                  </a:lnTo>
                  <a:lnTo>
                    <a:pt x="837" y="459"/>
                  </a:lnTo>
                  <a:lnTo>
                    <a:pt x="837" y="452"/>
                  </a:lnTo>
                  <a:lnTo>
                    <a:pt x="840" y="445"/>
                  </a:lnTo>
                  <a:lnTo>
                    <a:pt x="844" y="440"/>
                  </a:lnTo>
                  <a:lnTo>
                    <a:pt x="848" y="433"/>
                  </a:lnTo>
                  <a:lnTo>
                    <a:pt x="860" y="420"/>
                  </a:lnTo>
                  <a:lnTo>
                    <a:pt x="873" y="404"/>
                  </a:lnTo>
                  <a:lnTo>
                    <a:pt x="873" y="368"/>
                  </a:lnTo>
                  <a:lnTo>
                    <a:pt x="864" y="367"/>
                  </a:lnTo>
                  <a:lnTo>
                    <a:pt x="855" y="365"/>
                  </a:lnTo>
                  <a:lnTo>
                    <a:pt x="848" y="363"/>
                  </a:lnTo>
                  <a:lnTo>
                    <a:pt x="841" y="360"/>
                  </a:lnTo>
                  <a:lnTo>
                    <a:pt x="835" y="356"/>
                  </a:lnTo>
                  <a:lnTo>
                    <a:pt x="831" y="352"/>
                  </a:lnTo>
                  <a:lnTo>
                    <a:pt x="827" y="348"/>
                  </a:lnTo>
                  <a:lnTo>
                    <a:pt x="823" y="343"/>
                  </a:lnTo>
                  <a:lnTo>
                    <a:pt x="820" y="337"/>
                  </a:lnTo>
                  <a:lnTo>
                    <a:pt x="817" y="331"/>
                  </a:lnTo>
                  <a:lnTo>
                    <a:pt x="816" y="324"/>
                  </a:lnTo>
                  <a:lnTo>
                    <a:pt x="815" y="316"/>
                  </a:lnTo>
                  <a:lnTo>
                    <a:pt x="813" y="299"/>
                  </a:lnTo>
                  <a:lnTo>
                    <a:pt x="813" y="277"/>
                  </a:lnTo>
                  <a:lnTo>
                    <a:pt x="812" y="259"/>
                  </a:lnTo>
                  <a:lnTo>
                    <a:pt x="811" y="240"/>
                  </a:lnTo>
                  <a:lnTo>
                    <a:pt x="809" y="224"/>
                  </a:lnTo>
                  <a:lnTo>
                    <a:pt x="807" y="209"/>
                  </a:lnTo>
                  <a:lnTo>
                    <a:pt x="801" y="184"/>
                  </a:lnTo>
                  <a:lnTo>
                    <a:pt x="793" y="160"/>
                  </a:lnTo>
                  <a:lnTo>
                    <a:pt x="785" y="138"/>
                  </a:lnTo>
                  <a:lnTo>
                    <a:pt x="777" y="115"/>
                  </a:lnTo>
                  <a:lnTo>
                    <a:pt x="771" y="90"/>
                  </a:lnTo>
                  <a:lnTo>
                    <a:pt x="765" y="60"/>
                  </a:lnTo>
                  <a:lnTo>
                    <a:pt x="755" y="66"/>
                  </a:lnTo>
                  <a:lnTo>
                    <a:pt x="744" y="72"/>
                  </a:lnTo>
                  <a:lnTo>
                    <a:pt x="732" y="78"/>
                  </a:lnTo>
                  <a:lnTo>
                    <a:pt x="723" y="79"/>
                  </a:lnTo>
                  <a:lnTo>
                    <a:pt x="717" y="78"/>
                  </a:lnTo>
                  <a:lnTo>
                    <a:pt x="712" y="76"/>
                  </a:lnTo>
                  <a:lnTo>
                    <a:pt x="708" y="74"/>
                  </a:lnTo>
                  <a:lnTo>
                    <a:pt x="704" y="70"/>
                  </a:lnTo>
                  <a:lnTo>
                    <a:pt x="697" y="59"/>
                  </a:lnTo>
                  <a:lnTo>
                    <a:pt x="692" y="47"/>
                  </a:lnTo>
                  <a:lnTo>
                    <a:pt x="683" y="20"/>
                  </a:lnTo>
                  <a:lnTo>
                    <a:pt x="675" y="0"/>
                  </a:lnTo>
                  <a:lnTo>
                    <a:pt x="671" y="6"/>
                  </a:lnTo>
                  <a:lnTo>
                    <a:pt x="667" y="15"/>
                  </a:lnTo>
                  <a:lnTo>
                    <a:pt x="663" y="26"/>
                  </a:lnTo>
                  <a:lnTo>
                    <a:pt x="657" y="39"/>
                  </a:lnTo>
                  <a:lnTo>
                    <a:pt x="653" y="52"/>
                  </a:lnTo>
                  <a:lnTo>
                    <a:pt x="647" y="63"/>
                  </a:lnTo>
                  <a:lnTo>
                    <a:pt x="644" y="67"/>
                  </a:lnTo>
                  <a:lnTo>
                    <a:pt x="640" y="70"/>
                  </a:lnTo>
                  <a:lnTo>
                    <a:pt x="636" y="72"/>
                  </a:lnTo>
                  <a:lnTo>
                    <a:pt x="632" y="72"/>
                  </a:lnTo>
                  <a:lnTo>
                    <a:pt x="621" y="72"/>
                  </a:lnTo>
                  <a:lnTo>
                    <a:pt x="612" y="70"/>
                  </a:lnTo>
                  <a:lnTo>
                    <a:pt x="604" y="66"/>
                  </a:lnTo>
                  <a:lnTo>
                    <a:pt x="595" y="60"/>
                  </a:lnTo>
                  <a:lnTo>
                    <a:pt x="585" y="56"/>
                  </a:lnTo>
                  <a:lnTo>
                    <a:pt x="575" y="52"/>
                  </a:lnTo>
                  <a:lnTo>
                    <a:pt x="563" y="50"/>
                  </a:lnTo>
                  <a:lnTo>
                    <a:pt x="548" y="48"/>
                  </a:lnTo>
                  <a:lnTo>
                    <a:pt x="537" y="50"/>
                  </a:lnTo>
                  <a:lnTo>
                    <a:pt x="528" y="52"/>
                  </a:lnTo>
                  <a:lnTo>
                    <a:pt x="520" y="55"/>
                  </a:lnTo>
                  <a:lnTo>
                    <a:pt x="512" y="58"/>
                  </a:lnTo>
                  <a:lnTo>
                    <a:pt x="504" y="62"/>
                  </a:lnTo>
                  <a:lnTo>
                    <a:pt x="495" y="64"/>
                  </a:lnTo>
                  <a:lnTo>
                    <a:pt x="487" y="66"/>
                  </a:lnTo>
                  <a:lnTo>
                    <a:pt x="476" y="67"/>
                  </a:lnTo>
                  <a:lnTo>
                    <a:pt x="481" y="91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20" name="Freeform 12"/>
            <p:cNvSpPr>
              <a:spLocks noChangeAspect="1"/>
            </p:cNvSpPr>
            <p:nvPr/>
          </p:nvSpPr>
          <p:spPr bwMode="auto">
            <a:xfrm>
              <a:off x="1258" y="2579"/>
              <a:ext cx="567" cy="1078"/>
            </a:xfrm>
            <a:custGeom>
              <a:avLst/>
              <a:gdLst>
                <a:gd name="T0" fmla="*/ 505 w 541"/>
                <a:gd name="T1" fmla="*/ 190 h 1029"/>
                <a:gd name="T2" fmla="*/ 487 w 541"/>
                <a:gd name="T3" fmla="*/ 216 h 1029"/>
                <a:gd name="T4" fmla="*/ 472 w 541"/>
                <a:gd name="T5" fmla="*/ 257 h 1029"/>
                <a:gd name="T6" fmla="*/ 472 w 541"/>
                <a:gd name="T7" fmla="*/ 294 h 1029"/>
                <a:gd name="T8" fmla="*/ 492 w 541"/>
                <a:gd name="T9" fmla="*/ 345 h 1029"/>
                <a:gd name="T10" fmla="*/ 515 w 541"/>
                <a:gd name="T11" fmla="*/ 386 h 1029"/>
                <a:gd name="T12" fmla="*/ 515 w 541"/>
                <a:gd name="T13" fmla="*/ 413 h 1029"/>
                <a:gd name="T14" fmla="*/ 493 w 541"/>
                <a:gd name="T15" fmla="*/ 456 h 1029"/>
                <a:gd name="T16" fmla="*/ 432 w 541"/>
                <a:gd name="T17" fmla="*/ 518 h 1029"/>
                <a:gd name="T18" fmla="*/ 407 w 541"/>
                <a:gd name="T19" fmla="*/ 550 h 1029"/>
                <a:gd name="T20" fmla="*/ 380 w 541"/>
                <a:gd name="T21" fmla="*/ 586 h 1029"/>
                <a:gd name="T22" fmla="*/ 367 w 541"/>
                <a:gd name="T23" fmla="*/ 630 h 1029"/>
                <a:gd name="T24" fmla="*/ 375 w 541"/>
                <a:gd name="T25" fmla="*/ 719 h 1029"/>
                <a:gd name="T26" fmla="*/ 383 w 541"/>
                <a:gd name="T27" fmla="*/ 811 h 1029"/>
                <a:gd name="T28" fmla="*/ 393 w 541"/>
                <a:gd name="T29" fmla="*/ 933 h 1029"/>
                <a:gd name="T30" fmla="*/ 384 w 541"/>
                <a:gd name="T31" fmla="*/ 993 h 1029"/>
                <a:gd name="T32" fmla="*/ 348 w 541"/>
                <a:gd name="T33" fmla="*/ 999 h 1029"/>
                <a:gd name="T34" fmla="*/ 276 w 541"/>
                <a:gd name="T35" fmla="*/ 999 h 1029"/>
                <a:gd name="T36" fmla="*/ 227 w 541"/>
                <a:gd name="T37" fmla="*/ 1009 h 1029"/>
                <a:gd name="T38" fmla="*/ 192 w 541"/>
                <a:gd name="T39" fmla="*/ 1027 h 1029"/>
                <a:gd name="T40" fmla="*/ 164 w 541"/>
                <a:gd name="T41" fmla="*/ 1025 h 1029"/>
                <a:gd name="T42" fmla="*/ 130 w 541"/>
                <a:gd name="T43" fmla="*/ 994 h 1029"/>
                <a:gd name="T44" fmla="*/ 115 w 541"/>
                <a:gd name="T45" fmla="*/ 830 h 1029"/>
                <a:gd name="T46" fmla="*/ 86 w 541"/>
                <a:gd name="T47" fmla="*/ 769 h 1029"/>
                <a:gd name="T48" fmla="*/ 62 w 541"/>
                <a:gd name="T49" fmla="*/ 685 h 1029"/>
                <a:gd name="T50" fmla="*/ 31 w 541"/>
                <a:gd name="T51" fmla="*/ 658 h 1029"/>
                <a:gd name="T52" fmla="*/ 10 w 541"/>
                <a:gd name="T53" fmla="*/ 638 h 1029"/>
                <a:gd name="T54" fmla="*/ 0 w 541"/>
                <a:gd name="T55" fmla="*/ 601 h 1029"/>
                <a:gd name="T56" fmla="*/ 12 w 541"/>
                <a:gd name="T57" fmla="*/ 554 h 1029"/>
                <a:gd name="T58" fmla="*/ 46 w 541"/>
                <a:gd name="T59" fmla="*/ 519 h 1029"/>
                <a:gd name="T60" fmla="*/ 94 w 541"/>
                <a:gd name="T61" fmla="*/ 500 h 1029"/>
                <a:gd name="T62" fmla="*/ 151 w 541"/>
                <a:gd name="T63" fmla="*/ 493 h 1029"/>
                <a:gd name="T64" fmla="*/ 178 w 541"/>
                <a:gd name="T65" fmla="*/ 502 h 1029"/>
                <a:gd name="T66" fmla="*/ 204 w 541"/>
                <a:gd name="T67" fmla="*/ 511 h 1029"/>
                <a:gd name="T68" fmla="*/ 235 w 541"/>
                <a:gd name="T69" fmla="*/ 502 h 1029"/>
                <a:gd name="T70" fmla="*/ 251 w 541"/>
                <a:gd name="T71" fmla="*/ 477 h 1029"/>
                <a:gd name="T72" fmla="*/ 299 w 541"/>
                <a:gd name="T73" fmla="*/ 374 h 1029"/>
                <a:gd name="T74" fmla="*/ 365 w 541"/>
                <a:gd name="T75" fmla="*/ 316 h 1029"/>
                <a:gd name="T76" fmla="*/ 380 w 541"/>
                <a:gd name="T77" fmla="*/ 296 h 1029"/>
                <a:gd name="T78" fmla="*/ 324 w 541"/>
                <a:gd name="T79" fmla="*/ 282 h 1029"/>
                <a:gd name="T80" fmla="*/ 291 w 541"/>
                <a:gd name="T81" fmla="*/ 262 h 1029"/>
                <a:gd name="T82" fmla="*/ 265 w 541"/>
                <a:gd name="T83" fmla="*/ 232 h 1029"/>
                <a:gd name="T84" fmla="*/ 234 w 541"/>
                <a:gd name="T85" fmla="*/ 162 h 1029"/>
                <a:gd name="T86" fmla="*/ 239 w 541"/>
                <a:gd name="T87" fmla="*/ 134 h 1029"/>
                <a:gd name="T88" fmla="*/ 244 w 541"/>
                <a:gd name="T89" fmla="*/ 97 h 1029"/>
                <a:gd name="T90" fmla="*/ 277 w 541"/>
                <a:gd name="T91" fmla="*/ 84 h 1029"/>
                <a:gd name="T92" fmla="*/ 320 w 541"/>
                <a:gd name="T93" fmla="*/ 28 h 1029"/>
                <a:gd name="T94" fmla="*/ 391 w 541"/>
                <a:gd name="T95" fmla="*/ 13 h 1029"/>
                <a:gd name="T96" fmla="*/ 416 w 541"/>
                <a:gd name="T97" fmla="*/ 6 h 1029"/>
                <a:gd name="T98" fmla="*/ 439 w 541"/>
                <a:gd name="T99" fmla="*/ 38 h 1029"/>
                <a:gd name="T100" fmla="*/ 503 w 541"/>
                <a:gd name="T101" fmla="*/ 82 h 1029"/>
                <a:gd name="T102" fmla="*/ 531 w 541"/>
                <a:gd name="T103" fmla="*/ 124 h 1029"/>
                <a:gd name="T104" fmla="*/ 539 w 541"/>
                <a:gd name="T105" fmla="*/ 162 h 102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41"/>
                <a:gd name="T160" fmla="*/ 0 h 1029"/>
                <a:gd name="T161" fmla="*/ 541 w 541"/>
                <a:gd name="T162" fmla="*/ 1029 h 102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41" h="1029">
                  <a:moveTo>
                    <a:pt x="541" y="180"/>
                  </a:moveTo>
                  <a:lnTo>
                    <a:pt x="525" y="184"/>
                  </a:lnTo>
                  <a:lnTo>
                    <a:pt x="511" y="188"/>
                  </a:lnTo>
                  <a:lnTo>
                    <a:pt x="505" y="190"/>
                  </a:lnTo>
                  <a:lnTo>
                    <a:pt x="500" y="193"/>
                  </a:lnTo>
                  <a:lnTo>
                    <a:pt x="496" y="198"/>
                  </a:lnTo>
                  <a:lnTo>
                    <a:pt x="493" y="204"/>
                  </a:lnTo>
                  <a:lnTo>
                    <a:pt x="487" y="216"/>
                  </a:lnTo>
                  <a:lnTo>
                    <a:pt x="481" y="226"/>
                  </a:lnTo>
                  <a:lnTo>
                    <a:pt x="477" y="236"/>
                  </a:lnTo>
                  <a:lnTo>
                    <a:pt x="475" y="246"/>
                  </a:lnTo>
                  <a:lnTo>
                    <a:pt x="472" y="257"/>
                  </a:lnTo>
                  <a:lnTo>
                    <a:pt x="471" y="266"/>
                  </a:lnTo>
                  <a:lnTo>
                    <a:pt x="469" y="276"/>
                  </a:lnTo>
                  <a:lnTo>
                    <a:pt x="471" y="285"/>
                  </a:lnTo>
                  <a:lnTo>
                    <a:pt x="472" y="294"/>
                  </a:lnTo>
                  <a:lnTo>
                    <a:pt x="473" y="305"/>
                  </a:lnTo>
                  <a:lnTo>
                    <a:pt x="477" y="314"/>
                  </a:lnTo>
                  <a:lnTo>
                    <a:pt x="481" y="325"/>
                  </a:lnTo>
                  <a:lnTo>
                    <a:pt x="492" y="345"/>
                  </a:lnTo>
                  <a:lnTo>
                    <a:pt x="505" y="366"/>
                  </a:lnTo>
                  <a:lnTo>
                    <a:pt x="509" y="373"/>
                  </a:lnTo>
                  <a:lnTo>
                    <a:pt x="513" y="380"/>
                  </a:lnTo>
                  <a:lnTo>
                    <a:pt x="515" y="386"/>
                  </a:lnTo>
                  <a:lnTo>
                    <a:pt x="516" y="393"/>
                  </a:lnTo>
                  <a:lnTo>
                    <a:pt x="516" y="400"/>
                  </a:lnTo>
                  <a:lnTo>
                    <a:pt x="516" y="406"/>
                  </a:lnTo>
                  <a:lnTo>
                    <a:pt x="515" y="413"/>
                  </a:lnTo>
                  <a:lnTo>
                    <a:pt x="513" y="420"/>
                  </a:lnTo>
                  <a:lnTo>
                    <a:pt x="508" y="432"/>
                  </a:lnTo>
                  <a:lnTo>
                    <a:pt x="501" y="444"/>
                  </a:lnTo>
                  <a:lnTo>
                    <a:pt x="493" y="456"/>
                  </a:lnTo>
                  <a:lnTo>
                    <a:pt x="483" y="468"/>
                  </a:lnTo>
                  <a:lnTo>
                    <a:pt x="461" y="489"/>
                  </a:lnTo>
                  <a:lnTo>
                    <a:pt x="441" y="509"/>
                  </a:lnTo>
                  <a:lnTo>
                    <a:pt x="432" y="518"/>
                  </a:lnTo>
                  <a:lnTo>
                    <a:pt x="424" y="526"/>
                  </a:lnTo>
                  <a:lnTo>
                    <a:pt x="419" y="534"/>
                  </a:lnTo>
                  <a:lnTo>
                    <a:pt x="415" y="541"/>
                  </a:lnTo>
                  <a:lnTo>
                    <a:pt x="407" y="550"/>
                  </a:lnTo>
                  <a:lnTo>
                    <a:pt x="399" y="559"/>
                  </a:lnTo>
                  <a:lnTo>
                    <a:pt x="391" y="569"/>
                  </a:lnTo>
                  <a:lnTo>
                    <a:pt x="385" y="577"/>
                  </a:lnTo>
                  <a:lnTo>
                    <a:pt x="380" y="586"/>
                  </a:lnTo>
                  <a:lnTo>
                    <a:pt x="376" y="595"/>
                  </a:lnTo>
                  <a:lnTo>
                    <a:pt x="372" y="603"/>
                  </a:lnTo>
                  <a:lnTo>
                    <a:pt x="369" y="613"/>
                  </a:lnTo>
                  <a:lnTo>
                    <a:pt x="367" y="630"/>
                  </a:lnTo>
                  <a:lnTo>
                    <a:pt x="365" y="647"/>
                  </a:lnTo>
                  <a:lnTo>
                    <a:pt x="365" y="666"/>
                  </a:lnTo>
                  <a:lnTo>
                    <a:pt x="368" y="683"/>
                  </a:lnTo>
                  <a:lnTo>
                    <a:pt x="375" y="719"/>
                  </a:lnTo>
                  <a:lnTo>
                    <a:pt x="380" y="755"/>
                  </a:lnTo>
                  <a:lnTo>
                    <a:pt x="383" y="774"/>
                  </a:lnTo>
                  <a:lnTo>
                    <a:pt x="384" y="793"/>
                  </a:lnTo>
                  <a:lnTo>
                    <a:pt x="383" y="811"/>
                  </a:lnTo>
                  <a:lnTo>
                    <a:pt x="379" y="830"/>
                  </a:lnTo>
                  <a:lnTo>
                    <a:pt x="387" y="874"/>
                  </a:lnTo>
                  <a:lnTo>
                    <a:pt x="392" y="913"/>
                  </a:lnTo>
                  <a:lnTo>
                    <a:pt x="393" y="933"/>
                  </a:lnTo>
                  <a:lnTo>
                    <a:pt x="393" y="950"/>
                  </a:lnTo>
                  <a:lnTo>
                    <a:pt x="393" y="969"/>
                  </a:lnTo>
                  <a:lnTo>
                    <a:pt x="391" y="987"/>
                  </a:lnTo>
                  <a:lnTo>
                    <a:pt x="384" y="993"/>
                  </a:lnTo>
                  <a:lnTo>
                    <a:pt x="377" y="997"/>
                  </a:lnTo>
                  <a:lnTo>
                    <a:pt x="371" y="998"/>
                  </a:lnTo>
                  <a:lnTo>
                    <a:pt x="363" y="999"/>
                  </a:lnTo>
                  <a:lnTo>
                    <a:pt x="348" y="999"/>
                  </a:lnTo>
                  <a:lnTo>
                    <a:pt x="331" y="999"/>
                  </a:lnTo>
                  <a:lnTo>
                    <a:pt x="311" y="999"/>
                  </a:lnTo>
                  <a:lnTo>
                    <a:pt x="295" y="999"/>
                  </a:lnTo>
                  <a:lnTo>
                    <a:pt x="276" y="999"/>
                  </a:lnTo>
                  <a:lnTo>
                    <a:pt x="252" y="999"/>
                  </a:lnTo>
                  <a:lnTo>
                    <a:pt x="243" y="1001"/>
                  </a:lnTo>
                  <a:lnTo>
                    <a:pt x="234" y="1003"/>
                  </a:lnTo>
                  <a:lnTo>
                    <a:pt x="227" y="1009"/>
                  </a:lnTo>
                  <a:lnTo>
                    <a:pt x="219" y="1014"/>
                  </a:lnTo>
                  <a:lnTo>
                    <a:pt x="211" y="1019"/>
                  </a:lnTo>
                  <a:lnTo>
                    <a:pt x="203" y="1025"/>
                  </a:lnTo>
                  <a:lnTo>
                    <a:pt x="192" y="1027"/>
                  </a:lnTo>
                  <a:lnTo>
                    <a:pt x="180" y="1029"/>
                  </a:lnTo>
                  <a:lnTo>
                    <a:pt x="175" y="1029"/>
                  </a:lnTo>
                  <a:lnTo>
                    <a:pt x="170" y="1027"/>
                  </a:lnTo>
                  <a:lnTo>
                    <a:pt x="164" y="1025"/>
                  </a:lnTo>
                  <a:lnTo>
                    <a:pt x="159" y="1022"/>
                  </a:lnTo>
                  <a:lnTo>
                    <a:pt x="148" y="1014"/>
                  </a:lnTo>
                  <a:lnTo>
                    <a:pt x="139" y="1005"/>
                  </a:lnTo>
                  <a:lnTo>
                    <a:pt x="130" y="994"/>
                  </a:lnTo>
                  <a:lnTo>
                    <a:pt x="123" y="983"/>
                  </a:lnTo>
                  <a:lnTo>
                    <a:pt x="118" y="973"/>
                  </a:lnTo>
                  <a:lnTo>
                    <a:pt x="115" y="963"/>
                  </a:lnTo>
                  <a:lnTo>
                    <a:pt x="115" y="830"/>
                  </a:lnTo>
                  <a:lnTo>
                    <a:pt x="104" y="817"/>
                  </a:lnTo>
                  <a:lnTo>
                    <a:pt x="96" y="801"/>
                  </a:lnTo>
                  <a:lnTo>
                    <a:pt x="91" y="785"/>
                  </a:lnTo>
                  <a:lnTo>
                    <a:pt x="86" y="769"/>
                  </a:lnTo>
                  <a:lnTo>
                    <a:pt x="78" y="734"/>
                  </a:lnTo>
                  <a:lnTo>
                    <a:pt x="66" y="698"/>
                  </a:lnTo>
                  <a:lnTo>
                    <a:pt x="64" y="690"/>
                  </a:lnTo>
                  <a:lnTo>
                    <a:pt x="62" y="685"/>
                  </a:lnTo>
                  <a:lnTo>
                    <a:pt x="58" y="679"/>
                  </a:lnTo>
                  <a:lnTo>
                    <a:pt x="54" y="674"/>
                  </a:lnTo>
                  <a:lnTo>
                    <a:pt x="43" y="666"/>
                  </a:lnTo>
                  <a:lnTo>
                    <a:pt x="31" y="658"/>
                  </a:lnTo>
                  <a:lnTo>
                    <a:pt x="24" y="654"/>
                  </a:lnTo>
                  <a:lnTo>
                    <a:pt x="19" y="650"/>
                  </a:lnTo>
                  <a:lnTo>
                    <a:pt x="14" y="645"/>
                  </a:lnTo>
                  <a:lnTo>
                    <a:pt x="10" y="638"/>
                  </a:lnTo>
                  <a:lnTo>
                    <a:pt x="6" y="631"/>
                  </a:lnTo>
                  <a:lnTo>
                    <a:pt x="3" y="623"/>
                  </a:lnTo>
                  <a:lnTo>
                    <a:pt x="0" y="613"/>
                  </a:lnTo>
                  <a:lnTo>
                    <a:pt x="0" y="601"/>
                  </a:lnTo>
                  <a:lnTo>
                    <a:pt x="0" y="589"/>
                  </a:lnTo>
                  <a:lnTo>
                    <a:pt x="3" y="575"/>
                  </a:lnTo>
                  <a:lnTo>
                    <a:pt x="7" y="565"/>
                  </a:lnTo>
                  <a:lnTo>
                    <a:pt x="12" y="554"/>
                  </a:lnTo>
                  <a:lnTo>
                    <a:pt x="19" y="545"/>
                  </a:lnTo>
                  <a:lnTo>
                    <a:pt x="27" y="535"/>
                  </a:lnTo>
                  <a:lnTo>
                    <a:pt x="36" y="527"/>
                  </a:lnTo>
                  <a:lnTo>
                    <a:pt x="46" y="519"/>
                  </a:lnTo>
                  <a:lnTo>
                    <a:pt x="56" y="514"/>
                  </a:lnTo>
                  <a:lnTo>
                    <a:pt x="68" y="509"/>
                  </a:lnTo>
                  <a:lnTo>
                    <a:pt x="80" y="504"/>
                  </a:lnTo>
                  <a:lnTo>
                    <a:pt x="94" y="500"/>
                  </a:lnTo>
                  <a:lnTo>
                    <a:pt x="107" y="497"/>
                  </a:lnTo>
                  <a:lnTo>
                    <a:pt x="122" y="494"/>
                  </a:lnTo>
                  <a:lnTo>
                    <a:pt x="136" y="493"/>
                  </a:lnTo>
                  <a:lnTo>
                    <a:pt x="151" y="493"/>
                  </a:lnTo>
                  <a:lnTo>
                    <a:pt x="158" y="494"/>
                  </a:lnTo>
                  <a:lnTo>
                    <a:pt x="164" y="496"/>
                  </a:lnTo>
                  <a:lnTo>
                    <a:pt x="171" y="498"/>
                  </a:lnTo>
                  <a:lnTo>
                    <a:pt x="178" y="502"/>
                  </a:lnTo>
                  <a:lnTo>
                    <a:pt x="184" y="505"/>
                  </a:lnTo>
                  <a:lnTo>
                    <a:pt x="191" y="509"/>
                  </a:lnTo>
                  <a:lnTo>
                    <a:pt x="198" y="510"/>
                  </a:lnTo>
                  <a:lnTo>
                    <a:pt x="204" y="511"/>
                  </a:lnTo>
                  <a:lnTo>
                    <a:pt x="214" y="510"/>
                  </a:lnTo>
                  <a:lnTo>
                    <a:pt x="223" y="509"/>
                  </a:lnTo>
                  <a:lnTo>
                    <a:pt x="230" y="506"/>
                  </a:lnTo>
                  <a:lnTo>
                    <a:pt x="235" y="502"/>
                  </a:lnTo>
                  <a:lnTo>
                    <a:pt x="240" y="497"/>
                  </a:lnTo>
                  <a:lnTo>
                    <a:pt x="244" y="492"/>
                  </a:lnTo>
                  <a:lnTo>
                    <a:pt x="248" y="485"/>
                  </a:lnTo>
                  <a:lnTo>
                    <a:pt x="251" y="477"/>
                  </a:lnTo>
                  <a:lnTo>
                    <a:pt x="260" y="442"/>
                  </a:lnTo>
                  <a:lnTo>
                    <a:pt x="271" y="402"/>
                  </a:lnTo>
                  <a:lnTo>
                    <a:pt x="279" y="394"/>
                  </a:lnTo>
                  <a:lnTo>
                    <a:pt x="299" y="374"/>
                  </a:lnTo>
                  <a:lnTo>
                    <a:pt x="319" y="354"/>
                  </a:lnTo>
                  <a:lnTo>
                    <a:pt x="331" y="342"/>
                  </a:lnTo>
                  <a:lnTo>
                    <a:pt x="344" y="333"/>
                  </a:lnTo>
                  <a:lnTo>
                    <a:pt x="365" y="316"/>
                  </a:lnTo>
                  <a:lnTo>
                    <a:pt x="375" y="308"/>
                  </a:lnTo>
                  <a:lnTo>
                    <a:pt x="380" y="301"/>
                  </a:lnTo>
                  <a:lnTo>
                    <a:pt x="381" y="298"/>
                  </a:lnTo>
                  <a:lnTo>
                    <a:pt x="380" y="296"/>
                  </a:lnTo>
                  <a:lnTo>
                    <a:pt x="377" y="294"/>
                  </a:lnTo>
                  <a:lnTo>
                    <a:pt x="373" y="294"/>
                  </a:lnTo>
                  <a:lnTo>
                    <a:pt x="347" y="289"/>
                  </a:lnTo>
                  <a:lnTo>
                    <a:pt x="324" y="282"/>
                  </a:lnTo>
                  <a:lnTo>
                    <a:pt x="315" y="278"/>
                  </a:lnTo>
                  <a:lnTo>
                    <a:pt x="307" y="274"/>
                  </a:lnTo>
                  <a:lnTo>
                    <a:pt x="299" y="269"/>
                  </a:lnTo>
                  <a:lnTo>
                    <a:pt x="291" y="262"/>
                  </a:lnTo>
                  <a:lnTo>
                    <a:pt x="284" y="256"/>
                  </a:lnTo>
                  <a:lnTo>
                    <a:pt x="277" y="249"/>
                  </a:lnTo>
                  <a:lnTo>
                    <a:pt x="272" y="241"/>
                  </a:lnTo>
                  <a:lnTo>
                    <a:pt x="265" y="232"/>
                  </a:lnTo>
                  <a:lnTo>
                    <a:pt x="253" y="210"/>
                  </a:lnTo>
                  <a:lnTo>
                    <a:pt x="240" y="186"/>
                  </a:lnTo>
                  <a:lnTo>
                    <a:pt x="236" y="173"/>
                  </a:lnTo>
                  <a:lnTo>
                    <a:pt x="234" y="162"/>
                  </a:lnTo>
                  <a:lnTo>
                    <a:pt x="232" y="156"/>
                  </a:lnTo>
                  <a:lnTo>
                    <a:pt x="234" y="149"/>
                  </a:lnTo>
                  <a:lnTo>
                    <a:pt x="236" y="142"/>
                  </a:lnTo>
                  <a:lnTo>
                    <a:pt x="239" y="134"/>
                  </a:lnTo>
                  <a:lnTo>
                    <a:pt x="240" y="124"/>
                  </a:lnTo>
                  <a:lnTo>
                    <a:pt x="240" y="108"/>
                  </a:lnTo>
                  <a:lnTo>
                    <a:pt x="241" y="102"/>
                  </a:lnTo>
                  <a:lnTo>
                    <a:pt x="244" y="97"/>
                  </a:lnTo>
                  <a:lnTo>
                    <a:pt x="247" y="94"/>
                  </a:lnTo>
                  <a:lnTo>
                    <a:pt x="252" y="92"/>
                  </a:lnTo>
                  <a:lnTo>
                    <a:pt x="264" y="88"/>
                  </a:lnTo>
                  <a:lnTo>
                    <a:pt x="277" y="84"/>
                  </a:lnTo>
                  <a:lnTo>
                    <a:pt x="247" y="29"/>
                  </a:lnTo>
                  <a:lnTo>
                    <a:pt x="273" y="29"/>
                  </a:lnTo>
                  <a:lnTo>
                    <a:pt x="297" y="29"/>
                  </a:lnTo>
                  <a:lnTo>
                    <a:pt x="320" y="28"/>
                  </a:lnTo>
                  <a:lnTo>
                    <a:pt x="343" y="25"/>
                  </a:lnTo>
                  <a:lnTo>
                    <a:pt x="363" y="22"/>
                  </a:lnTo>
                  <a:lnTo>
                    <a:pt x="381" y="17"/>
                  </a:lnTo>
                  <a:lnTo>
                    <a:pt x="391" y="13"/>
                  </a:lnTo>
                  <a:lnTo>
                    <a:pt x="399" y="9"/>
                  </a:lnTo>
                  <a:lnTo>
                    <a:pt x="407" y="5"/>
                  </a:lnTo>
                  <a:lnTo>
                    <a:pt x="415" y="0"/>
                  </a:lnTo>
                  <a:lnTo>
                    <a:pt x="416" y="6"/>
                  </a:lnTo>
                  <a:lnTo>
                    <a:pt x="419" y="14"/>
                  </a:lnTo>
                  <a:lnTo>
                    <a:pt x="421" y="21"/>
                  </a:lnTo>
                  <a:lnTo>
                    <a:pt x="427" y="26"/>
                  </a:lnTo>
                  <a:lnTo>
                    <a:pt x="439" y="38"/>
                  </a:lnTo>
                  <a:lnTo>
                    <a:pt x="453" y="50"/>
                  </a:lnTo>
                  <a:lnTo>
                    <a:pt x="469" y="61"/>
                  </a:lnTo>
                  <a:lnTo>
                    <a:pt x="487" y="72"/>
                  </a:lnTo>
                  <a:lnTo>
                    <a:pt x="503" y="82"/>
                  </a:lnTo>
                  <a:lnTo>
                    <a:pt x="517" y="96"/>
                  </a:lnTo>
                  <a:lnTo>
                    <a:pt x="524" y="104"/>
                  </a:lnTo>
                  <a:lnTo>
                    <a:pt x="528" y="113"/>
                  </a:lnTo>
                  <a:lnTo>
                    <a:pt x="531" y="124"/>
                  </a:lnTo>
                  <a:lnTo>
                    <a:pt x="532" y="134"/>
                  </a:lnTo>
                  <a:lnTo>
                    <a:pt x="533" y="145"/>
                  </a:lnTo>
                  <a:lnTo>
                    <a:pt x="536" y="154"/>
                  </a:lnTo>
                  <a:lnTo>
                    <a:pt x="539" y="162"/>
                  </a:lnTo>
                  <a:lnTo>
                    <a:pt x="541" y="168"/>
                  </a:lnTo>
                  <a:lnTo>
                    <a:pt x="541" y="180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21" name="Freeform 13"/>
            <p:cNvSpPr>
              <a:spLocks noChangeAspect="1"/>
            </p:cNvSpPr>
            <p:nvPr/>
          </p:nvSpPr>
          <p:spPr bwMode="auto">
            <a:xfrm>
              <a:off x="1190" y="2741"/>
              <a:ext cx="466" cy="381"/>
            </a:xfrm>
            <a:custGeom>
              <a:avLst/>
              <a:gdLst>
                <a:gd name="T0" fmla="*/ 278 w 443"/>
                <a:gd name="T1" fmla="*/ 24 h 367"/>
                <a:gd name="T2" fmla="*/ 257 w 443"/>
                <a:gd name="T3" fmla="*/ 23 h 367"/>
                <a:gd name="T4" fmla="*/ 249 w 443"/>
                <a:gd name="T5" fmla="*/ 16 h 367"/>
                <a:gd name="T6" fmla="*/ 240 w 443"/>
                <a:gd name="T7" fmla="*/ 7 h 367"/>
                <a:gd name="T8" fmla="*/ 226 w 443"/>
                <a:gd name="T9" fmla="*/ 0 h 367"/>
                <a:gd name="T10" fmla="*/ 205 w 443"/>
                <a:gd name="T11" fmla="*/ 0 h 367"/>
                <a:gd name="T12" fmla="*/ 158 w 443"/>
                <a:gd name="T13" fmla="*/ 8 h 367"/>
                <a:gd name="T14" fmla="*/ 118 w 443"/>
                <a:gd name="T15" fmla="*/ 18 h 367"/>
                <a:gd name="T16" fmla="*/ 93 w 443"/>
                <a:gd name="T17" fmla="*/ 27 h 367"/>
                <a:gd name="T18" fmla="*/ 74 w 443"/>
                <a:gd name="T19" fmla="*/ 39 h 367"/>
                <a:gd name="T20" fmla="*/ 65 w 443"/>
                <a:gd name="T21" fmla="*/ 48 h 367"/>
                <a:gd name="T22" fmla="*/ 62 w 443"/>
                <a:gd name="T23" fmla="*/ 56 h 367"/>
                <a:gd name="T24" fmla="*/ 64 w 443"/>
                <a:gd name="T25" fmla="*/ 74 h 367"/>
                <a:gd name="T26" fmla="*/ 72 w 443"/>
                <a:gd name="T27" fmla="*/ 103 h 367"/>
                <a:gd name="T28" fmla="*/ 74 w 443"/>
                <a:gd name="T29" fmla="*/ 134 h 367"/>
                <a:gd name="T30" fmla="*/ 70 w 443"/>
                <a:gd name="T31" fmla="*/ 155 h 367"/>
                <a:gd name="T32" fmla="*/ 64 w 443"/>
                <a:gd name="T33" fmla="*/ 171 h 367"/>
                <a:gd name="T34" fmla="*/ 52 w 443"/>
                <a:gd name="T35" fmla="*/ 179 h 367"/>
                <a:gd name="T36" fmla="*/ 37 w 443"/>
                <a:gd name="T37" fmla="*/ 180 h 367"/>
                <a:gd name="T38" fmla="*/ 26 w 443"/>
                <a:gd name="T39" fmla="*/ 176 h 367"/>
                <a:gd name="T40" fmla="*/ 13 w 443"/>
                <a:gd name="T41" fmla="*/ 166 h 367"/>
                <a:gd name="T42" fmla="*/ 2 w 443"/>
                <a:gd name="T43" fmla="*/ 168 h 367"/>
                <a:gd name="T44" fmla="*/ 1 w 443"/>
                <a:gd name="T45" fmla="*/ 180 h 367"/>
                <a:gd name="T46" fmla="*/ 2 w 443"/>
                <a:gd name="T47" fmla="*/ 199 h 367"/>
                <a:gd name="T48" fmla="*/ 6 w 443"/>
                <a:gd name="T49" fmla="*/ 210 h 367"/>
                <a:gd name="T50" fmla="*/ 21 w 443"/>
                <a:gd name="T51" fmla="*/ 220 h 367"/>
                <a:gd name="T52" fmla="*/ 46 w 443"/>
                <a:gd name="T53" fmla="*/ 234 h 367"/>
                <a:gd name="T54" fmla="*/ 68 w 443"/>
                <a:gd name="T55" fmla="*/ 246 h 367"/>
                <a:gd name="T56" fmla="*/ 80 w 443"/>
                <a:gd name="T57" fmla="*/ 258 h 367"/>
                <a:gd name="T58" fmla="*/ 92 w 443"/>
                <a:gd name="T59" fmla="*/ 275 h 367"/>
                <a:gd name="T60" fmla="*/ 100 w 443"/>
                <a:gd name="T61" fmla="*/ 300 h 367"/>
                <a:gd name="T62" fmla="*/ 105 w 443"/>
                <a:gd name="T63" fmla="*/ 328 h 367"/>
                <a:gd name="T64" fmla="*/ 114 w 443"/>
                <a:gd name="T65" fmla="*/ 355 h 367"/>
                <a:gd name="T66" fmla="*/ 128 w 443"/>
                <a:gd name="T67" fmla="*/ 367 h 367"/>
                <a:gd name="T68" fmla="*/ 146 w 443"/>
                <a:gd name="T69" fmla="*/ 356 h 367"/>
                <a:gd name="T70" fmla="*/ 166 w 443"/>
                <a:gd name="T71" fmla="*/ 348 h 367"/>
                <a:gd name="T72" fmla="*/ 188 w 443"/>
                <a:gd name="T73" fmla="*/ 344 h 367"/>
                <a:gd name="T74" fmla="*/ 213 w 443"/>
                <a:gd name="T75" fmla="*/ 343 h 367"/>
                <a:gd name="T76" fmla="*/ 226 w 443"/>
                <a:gd name="T77" fmla="*/ 346 h 367"/>
                <a:gd name="T78" fmla="*/ 240 w 443"/>
                <a:gd name="T79" fmla="*/ 352 h 367"/>
                <a:gd name="T80" fmla="*/ 253 w 443"/>
                <a:gd name="T81" fmla="*/ 359 h 367"/>
                <a:gd name="T82" fmla="*/ 266 w 443"/>
                <a:gd name="T83" fmla="*/ 361 h 367"/>
                <a:gd name="T84" fmla="*/ 285 w 443"/>
                <a:gd name="T85" fmla="*/ 359 h 367"/>
                <a:gd name="T86" fmla="*/ 297 w 443"/>
                <a:gd name="T87" fmla="*/ 352 h 367"/>
                <a:gd name="T88" fmla="*/ 306 w 443"/>
                <a:gd name="T89" fmla="*/ 342 h 367"/>
                <a:gd name="T90" fmla="*/ 313 w 443"/>
                <a:gd name="T91" fmla="*/ 327 h 367"/>
                <a:gd name="T92" fmla="*/ 333 w 443"/>
                <a:gd name="T93" fmla="*/ 252 h 367"/>
                <a:gd name="T94" fmla="*/ 361 w 443"/>
                <a:gd name="T95" fmla="*/ 224 h 367"/>
                <a:gd name="T96" fmla="*/ 393 w 443"/>
                <a:gd name="T97" fmla="*/ 192 h 367"/>
                <a:gd name="T98" fmla="*/ 427 w 443"/>
                <a:gd name="T99" fmla="*/ 166 h 367"/>
                <a:gd name="T100" fmla="*/ 442 w 443"/>
                <a:gd name="T101" fmla="*/ 151 h 367"/>
                <a:gd name="T102" fmla="*/ 442 w 443"/>
                <a:gd name="T103" fmla="*/ 146 h 367"/>
                <a:gd name="T104" fmla="*/ 435 w 443"/>
                <a:gd name="T105" fmla="*/ 144 h 367"/>
                <a:gd name="T106" fmla="*/ 386 w 443"/>
                <a:gd name="T107" fmla="*/ 132 h 367"/>
                <a:gd name="T108" fmla="*/ 369 w 443"/>
                <a:gd name="T109" fmla="*/ 124 h 367"/>
                <a:gd name="T110" fmla="*/ 353 w 443"/>
                <a:gd name="T111" fmla="*/ 112 h 367"/>
                <a:gd name="T112" fmla="*/ 339 w 443"/>
                <a:gd name="T113" fmla="*/ 99 h 367"/>
                <a:gd name="T114" fmla="*/ 327 w 443"/>
                <a:gd name="T115" fmla="*/ 82 h 367"/>
                <a:gd name="T116" fmla="*/ 302 w 443"/>
                <a:gd name="T117" fmla="*/ 36 h 36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3"/>
                <a:gd name="T178" fmla="*/ 0 h 367"/>
                <a:gd name="T179" fmla="*/ 443 w 443"/>
                <a:gd name="T180" fmla="*/ 367 h 36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3" h="367">
                  <a:moveTo>
                    <a:pt x="290" y="24"/>
                  </a:moveTo>
                  <a:lnTo>
                    <a:pt x="278" y="24"/>
                  </a:lnTo>
                  <a:lnTo>
                    <a:pt x="261" y="24"/>
                  </a:lnTo>
                  <a:lnTo>
                    <a:pt x="257" y="23"/>
                  </a:lnTo>
                  <a:lnTo>
                    <a:pt x="253" y="20"/>
                  </a:lnTo>
                  <a:lnTo>
                    <a:pt x="249" y="16"/>
                  </a:lnTo>
                  <a:lnTo>
                    <a:pt x="244" y="12"/>
                  </a:lnTo>
                  <a:lnTo>
                    <a:pt x="240" y="7"/>
                  </a:lnTo>
                  <a:lnTo>
                    <a:pt x="233" y="3"/>
                  </a:lnTo>
                  <a:lnTo>
                    <a:pt x="226" y="0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84" y="3"/>
                  </a:lnTo>
                  <a:lnTo>
                    <a:pt x="158" y="8"/>
                  </a:lnTo>
                  <a:lnTo>
                    <a:pt x="132" y="14"/>
                  </a:lnTo>
                  <a:lnTo>
                    <a:pt x="118" y="18"/>
                  </a:lnTo>
                  <a:lnTo>
                    <a:pt x="105" y="23"/>
                  </a:lnTo>
                  <a:lnTo>
                    <a:pt x="93" y="27"/>
                  </a:lnTo>
                  <a:lnTo>
                    <a:pt x="84" y="32"/>
                  </a:lnTo>
                  <a:lnTo>
                    <a:pt x="74" y="39"/>
                  </a:lnTo>
                  <a:lnTo>
                    <a:pt x="68" y="46"/>
                  </a:lnTo>
                  <a:lnTo>
                    <a:pt x="65" y="48"/>
                  </a:lnTo>
                  <a:lnTo>
                    <a:pt x="64" y="52"/>
                  </a:lnTo>
                  <a:lnTo>
                    <a:pt x="62" y="56"/>
                  </a:lnTo>
                  <a:lnTo>
                    <a:pt x="62" y="60"/>
                  </a:lnTo>
                  <a:lnTo>
                    <a:pt x="64" y="74"/>
                  </a:lnTo>
                  <a:lnTo>
                    <a:pt x="68" y="88"/>
                  </a:lnTo>
                  <a:lnTo>
                    <a:pt x="72" y="103"/>
                  </a:lnTo>
                  <a:lnTo>
                    <a:pt x="74" y="120"/>
                  </a:lnTo>
                  <a:lnTo>
                    <a:pt x="74" y="134"/>
                  </a:lnTo>
                  <a:lnTo>
                    <a:pt x="73" y="144"/>
                  </a:lnTo>
                  <a:lnTo>
                    <a:pt x="70" y="155"/>
                  </a:lnTo>
                  <a:lnTo>
                    <a:pt x="68" y="164"/>
                  </a:lnTo>
                  <a:lnTo>
                    <a:pt x="64" y="171"/>
                  </a:lnTo>
                  <a:lnTo>
                    <a:pt x="58" y="176"/>
                  </a:lnTo>
                  <a:lnTo>
                    <a:pt x="52" y="179"/>
                  </a:lnTo>
                  <a:lnTo>
                    <a:pt x="44" y="180"/>
                  </a:lnTo>
                  <a:lnTo>
                    <a:pt x="37" y="180"/>
                  </a:lnTo>
                  <a:lnTo>
                    <a:pt x="32" y="179"/>
                  </a:lnTo>
                  <a:lnTo>
                    <a:pt x="26" y="176"/>
                  </a:lnTo>
                  <a:lnTo>
                    <a:pt x="21" y="174"/>
                  </a:lnTo>
                  <a:lnTo>
                    <a:pt x="13" y="166"/>
                  </a:lnTo>
                  <a:lnTo>
                    <a:pt x="8" y="156"/>
                  </a:lnTo>
                  <a:lnTo>
                    <a:pt x="2" y="168"/>
                  </a:lnTo>
                  <a:lnTo>
                    <a:pt x="0" y="175"/>
                  </a:lnTo>
                  <a:lnTo>
                    <a:pt x="1" y="180"/>
                  </a:lnTo>
                  <a:lnTo>
                    <a:pt x="2" y="192"/>
                  </a:lnTo>
                  <a:lnTo>
                    <a:pt x="2" y="199"/>
                  </a:lnTo>
                  <a:lnTo>
                    <a:pt x="4" y="204"/>
                  </a:lnTo>
                  <a:lnTo>
                    <a:pt x="6" y="210"/>
                  </a:lnTo>
                  <a:lnTo>
                    <a:pt x="10" y="214"/>
                  </a:lnTo>
                  <a:lnTo>
                    <a:pt x="21" y="220"/>
                  </a:lnTo>
                  <a:lnTo>
                    <a:pt x="33" y="227"/>
                  </a:lnTo>
                  <a:lnTo>
                    <a:pt x="46" y="234"/>
                  </a:lnTo>
                  <a:lnTo>
                    <a:pt x="60" y="240"/>
                  </a:lnTo>
                  <a:lnTo>
                    <a:pt x="68" y="246"/>
                  </a:lnTo>
                  <a:lnTo>
                    <a:pt x="74" y="251"/>
                  </a:lnTo>
                  <a:lnTo>
                    <a:pt x="80" y="258"/>
                  </a:lnTo>
                  <a:lnTo>
                    <a:pt x="86" y="264"/>
                  </a:lnTo>
                  <a:lnTo>
                    <a:pt x="92" y="275"/>
                  </a:lnTo>
                  <a:lnTo>
                    <a:pt x="96" y="287"/>
                  </a:lnTo>
                  <a:lnTo>
                    <a:pt x="100" y="300"/>
                  </a:lnTo>
                  <a:lnTo>
                    <a:pt x="102" y="314"/>
                  </a:lnTo>
                  <a:lnTo>
                    <a:pt x="105" y="328"/>
                  </a:lnTo>
                  <a:lnTo>
                    <a:pt x="109" y="342"/>
                  </a:lnTo>
                  <a:lnTo>
                    <a:pt x="114" y="355"/>
                  </a:lnTo>
                  <a:lnTo>
                    <a:pt x="122" y="367"/>
                  </a:lnTo>
                  <a:lnTo>
                    <a:pt x="128" y="367"/>
                  </a:lnTo>
                  <a:lnTo>
                    <a:pt x="137" y="361"/>
                  </a:lnTo>
                  <a:lnTo>
                    <a:pt x="146" y="356"/>
                  </a:lnTo>
                  <a:lnTo>
                    <a:pt x="156" y="352"/>
                  </a:lnTo>
                  <a:lnTo>
                    <a:pt x="166" y="348"/>
                  </a:lnTo>
                  <a:lnTo>
                    <a:pt x="176" y="346"/>
                  </a:lnTo>
                  <a:lnTo>
                    <a:pt x="188" y="344"/>
                  </a:lnTo>
                  <a:lnTo>
                    <a:pt x="200" y="343"/>
                  </a:lnTo>
                  <a:lnTo>
                    <a:pt x="213" y="343"/>
                  </a:lnTo>
                  <a:lnTo>
                    <a:pt x="220" y="344"/>
                  </a:lnTo>
                  <a:lnTo>
                    <a:pt x="226" y="346"/>
                  </a:lnTo>
                  <a:lnTo>
                    <a:pt x="233" y="348"/>
                  </a:lnTo>
                  <a:lnTo>
                    <a:pt x="240" y="352"/>
                  </a:lnTo>
                  <a:lnTo>
                    <a:pt x="246" y="355"/>
                  </a:lnTo>
                  <a:lnTo>
                    <a:pt x="253" y="359"/>
                  </a:lnTo>
                  <a:lnTo>
                    <a:pt x="260" y="360"/>
                  </a:lnTo>
                  <a:lnTo>
                    <a:pt x="266" y="361"/>
                  </a:lnTo>
                  <a:lnTo>
                    <a:pt x="276" y="360"/>
                  </a:lnTo>
                  <a:lnTo>
                    <a:pt x="285" y="359"/>
                  </a:lnTo>
                  <a:lnTo>
                    <a:pt x="292" y="356"/>
                  </a:lnTo>
                  <a:lnTo>
                    <a:pt x="297" y="352"/>
                  </a:lnTo>
                  <a:lnTo>
                    <a:pt x="302" y="347"/>
                  </a:lnTo>
                  <a:lnTo>
                    <a:pt x="306" y="342"/>
                  </a:lnTo>
                  <a:lnTo>
                    <a:pt x="310" y="335"/>
                  </a:lnTo>
                  <a:lnTo>
                    <a:pt x="313" y="327"/>
                  </a:lnTo>
                  <a:lnTo>
                    <a:pt x="322" y="292"/>
                  </a:lnTo>
                  <a:lnTo>
                    <a:pt x="333" y="252"/>
                  </a:lnTo>
                  <a:lnTo>
                    <a:pt x="341" y="244"/>
                  </a:lnTo>
                  <a:lnTo>
                    <a:pt x="361" y="224"/>
                  </a:lnTo>
                  <a:lnTo>
                    <a:pt x="381" y="204"/>
                  </a:lnTo>
                  <a:lnTo>
                    <a:pt x="393" y="192"/>
                  </a:lnTo>
                  <a:lnTo>
                    <a:pt x="406" y="183"/>
                  </a:lnTo>
                  <a:lnTo>
                    <a:pt x="427" y="166"/>
                  </a:lnTo>
                  <a:lnTo>
                    <a:pt x="437" y="158"/>
                  </a:lnTo>
                  <a:lnTo>
                    <a:pt x="442" y="151"/>
                  </a:lnTo>
                  <a:lnTo>
                    <a:pt x="443" y="148"/>
                  </a:lnTo>
                  <a:lnTo>
                    <a:pt x="442" y="146"/>
                  </a:lnTo>
                  <a:lnTo>
                    <a:pt x="439" y="144"/>
                  </a:lnTo>
                  <a:lnTo>
                    <a:pt x="435" y="144"/>
                  </a:lnTo>
                  <a:lnTo>
                    <a:pt x="409" y="139"/>
                  </a:lnTo>
                  <a:lnTo>
                    <a:pt x="386" y="132"/>
                  </a:lnTo>
                  <a:lnTo>
                    <a:pt x="377" y="128"/>
                  </a:lnTo>
                  <a:lnTo>
                    <a:pt x="369" y="124"/>
                  </a:lnTo>
                  <a:lnTo>
                    <a:pt x="361" y="119"/>
                  </a:lnTo>
                  <a:lnTo>
                    <a:pt x="353" y="112"/>
                  </a:lnTo>
                  <a:lnTo>
                    <a:pt x="346" y="106"/>
                  </a:lnTo>
                  <a:lnTo>
                    <a:pt x="339" y="99"/>
                  </a:lnTo>
                  <a:lnTo>
                    <a:pt x="334" y="91"/>
                  </a:lnTo>
                  <a:lnTo>
                    <a:pt x="327" y="82"/>
                  </a:lnTo>
                  <a:lnTo>
                    <a:pt x="315" y="60"/>
                  </a:lnTo>
                  <a:lnTo>
                    <a:pt x="302" y="36"/>
                  </a:lnTo>
                  <a:lnTo>
                    <a:pt x="290" y="24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22" name="Freeform 14"/>
            <p:cNvSpPr>
              <a:spLocks noChangeAspect="1"/>
            </p:cNvSpPr>
            <p:nvPr/>
          </p:nvSpPr>
          <p:spPr bwMode="auto">
            <a:xfrm>
              <a:off x="719" y="2215"/>
              <a:ext cx="378" cy="347"/>
            </a:xfrm>
            <a:custGeom>
              <a:avLst/>
              <a:gdLst>
                <a:gd name="T0" fmla="*/ 276 w 362"/>
                <a:gd name="T1" fmla="*/ 25 h 330"/>
                <a:gd name="T2" fmla="*/ 262 w 362"/>
                <a:gd name="T3" fmla="*/ 46 h 330"/>
                <a:gd name="T4" fmla="*/ 243 w 362"/>
                <a:gd name="T5" fmla="*/ 60 h 330"/>
                <a:gd name="T6" fmla="*/ 219 w 362"/>
                <a:gd name="T7" fmla="*/ 65 h 330"/>
                <a:gd name="T8" fmla="*/ 195 w 362"/>
                <a:gd name="T9" fmla="*/ 65 h 330"/>
                <a:gd name="T10" fmla="*/ 180 w 362"/>
                <a:gd name="T11" fmla="*/ 60 h 330"/>
                <a:gd name="T12" fmla="*/ 167 w 362"/>
                <a:gd name="T13" fmla="*/ 45 h 330"/>
                <a:gd name="T14" fmla="*/ 159 w 362"/>
                <a:gd name="T15" fmla="*/ 26 h 330"/>
                <a:gd name="T16" fmla="*/ 152 w 362"/>
                <a:gd name="T17" fmla="*/ 14 h 330"/>
                <a:gd name="T18" fmla="*/ 142 w 362"/>
                <a:gd name="T19" fmla="*/ 5 h 330"/>
                <a:gd name="T20" fmla="*/ 126 w 362"/>
                <a:gd name="T21" fmla="*/ 0 h 330"/>
                <a:gd name="T22" fmla="*/ 106 w 362"/>
                <a:gd name="T23" fmla="*/ 0 h 330"/>
                <a:gd name="T24" fmla="*/ 88 w 362"/>
                <a:gd name="T25" fmla="*/ 2 h 330"/>
                <a:gd name="T26" fmla="*/ 59 w 362"/>
                <a:gd name="T27" fmla="*/ 13 h 330"/>
                <a:gd name="T28" fmla="*/ 32 w 362"/>
                <a:gd name="T29" fmla="*/ 29 h 330"/>
                <a:gd name="T30" fmla="*/ 18 w 362"/>
                <a:gd name="T31" fmla="*/ 42 h 330"/>
                <a:gd name="T32" fmla="*/ 7 w 362"/>
                <a:gd name="T33" fmla="*/ 58 h 330"/>
                <a:gd name="T34" fmla="*/ 0 w 362"/>
                <a:gd name="T35" fmla="*/ 74 h 330"/>
                <a:gd name="T36" fmla="*/ 2 w 362"/>
                <a:gd name="T37" fmla="*/ 100 h 330"/>
                <a:gd name="T38" fmla="*/ 11 w 362"/>
                <a:gd name="T39" fmla="*/ 136 h 330"/>
                <a:gd name="T40" fmla="*/ 30 w 362"/>
                <a:gd name="T41" fmla="*/ 172 h 330"/>
                <a:gd name="T42" fmla="*/ 54 w 362"/>
                <a:gd name="T43" fmla="*/ 209 h 330"/>
                <a:gd name="T44" fmla="*/ 82 w 362"/>
                <a:gd name="T45" fmla="*/ 245 h 330"/>
                <a:gd name="T46" fmla="*/ 112 w 362"/>
                <a:gd name="T47" fmla="*/ 277 h 330"/>
                <a:gd name="T48" fmla="*/ 142 w 362"/>
                <a:gd name="T49" fmla="*/ 303 h 330"/>
                <a:gd name="T50" fmla="*/ 168 w 362"/>
                <a:gd name="T51" fmla="*/ 323 h 330"/>
                <a:gd name="T52" fmla="*/ 182 w 362"/>
                <a:gd name="T53" fmla="*/ 325 h 330"/>
                <a:gd name="T54" fmla="*/ 190 w 362"/>
                <a:gd name="T55" fmla="*/ 313 h 330"/>
                <a:gd name="T56" fmla="*/ 203 w 362"/>
                <a:gd name="T57" fmla="*/ 302 h 330"/>
                <a:gd name="T58" fmla="*/ 222 w 362"/>
                <a:gd name="T59" fmla="*/ 291 h 330"/>
                <a:gd name="T60" fmla="*/ 254 w 362"/>
                <a:gd name="T61" fmla="*/ 277 h 330"/>
                <a:gd name="T62" fmla="*/ 299 w 362"/>
                <a:gd name="T63" fmla="*/ 266 h 330"/>
                <a:gd name="T64" fmla="*/ 323 w 362"/>
                <a:gd name="T65" fmla="*/ 264 h 330"/>
                <a:gd name="T66" fmla="*/ 332 w 362"/>
                <a:gd name="T67" fmla="*/ 249 h 330"/>
                <a:gd name="T68" fmla="*/ 328 w 362"/>
                <a:gd name="T69" fmla="*/ 224 h 330"/>
                <a:gd name="T70" fmla="*/ 320 w 362"/>
                <a:gd name="T71" fmla="*/ 201 h 330"/>
                <a:gd name="T72" fmla="*/ 314 w 362"/>
                <a:gd name="T73" fmla="*/ 178 h 330"/>
                <a:gd name="T74" fmla="*/ 314 w 362"/>
                <a:gd name="T75" fmla="*/ 161 h 330"/>
                <a:gd name="T76" fmla="*/ 318 w 362"/>
                <a:gd name="T77" fmla="*/ 153 h 330"/>
                <a:gd name="T78" fmla="*/ 328 w 362"/>
                <a:gd name="T79" fmla="*/ 144 h 330"/>
                <a:gd name="T80" fmla="*/ 346 w 362"/>
                <a:gd name="T81" fmla="*/ 137 h 330"/>
                <a:gd name="T82" fmla="*/ 356 w 362"/>
                <a:gd name="T83" fmla="*/ 129 h 330"/>
                <a:gd name="T84" fmla="*/ 360 w 362"/>
                <a:gd name="T85" fmla="*/ 120 h 330"/>
                <a:gd name="T86" fmla="*/ 360 w 362"/>
                <a:gd name="T87" fmla="*/ 104 h 330"/>
                <a:gd name="T88" fmla="*/ 354 w 362"/>
                <a:gd name="T89" fmla="*/ 88 h 330"/>
                <a:gd name="T90" fmla="*/ 336 w 362"/>
                <a:gd name="T91" fmla="*/ 68 h 330"/>
                <a:gd name="T92" fmla="*/ 308 w 362"/>
                <a:gd name="T93" fmla="*/ 45 h 330"/>
                <a:gd name="T94" fmla="*/ 290 w 362"/>
                <a:gd name="T95" fmla="*/ 25 h 330"/>
                <a:gd name="T96" fmla="*/ 284 w 362"/>
                <a:gd name="T97" fmla="*/ 9 h 330"/>
                <a:gd name="T98" fmla="*/ 283 w 362"/>
                <a:gd name="T99" fmla="*/ 12 h 3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62"/>
                <a:gd name="T151" fmla="*/ 0 h 330"/>
                <a:gd name="T152" fmla="*/ 362 w 362"/>
                <a:gd name="T153" fmla="*/ 330 h 33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62" h="330">
                  <a:moveTo>
                    <a:pt x="283" y="12"/>
                  </a:moveTo>
                  <a:lnTo>
                    <a:pt x="276" y="25"/>
                  </a:lnTo>
                  <a:lnTo>
                    <a:pt x="270" y="37"/>
                  </a:lnTo>
                  <a:lnTo>
                    <a:pt x="262" y="46"/>
                  </a:lnTo>
                  <a:lnTo>
                    <a:pt x="252" y="54"/>
                  </a:lnTo>
                  <a:lnTo>
                    <a:pt x="243" y="60"/>
                  </a:lnTo>
                  <a:lnTo>
                    <a:pt x="232" y="62"/>
                  </a:lnTo>
                  <a:lnTo>
                    <a:pt x="219" y="65"/>
                  </a:lnTo>
                  <a:lnTo>
                    <a:pt x="204" y="65"/>
                  </a:lnTo>
                  <a:lnTo>
                    <a:pt x="195" y="65"/>
                  </a:lnTo>
                  <a:lnTo>
                    <a:pt x="186" y="62"/>
                  </a:lnTo>
                  <a:lnTo>
                    <a:pt x="180" y="60"/>
                  </a:lnTo>
                  <a:lnTo>
                    <a:pt x="175" y="56"/>
                  </a:lnTo>
                  <a:lnTo>
                    <a:pt x="167" y="45"/>
                  </a:lnTo>
                  <a:lnTo>
                    <a:pt x="162" y="32"/>
                  </a:lnTo>
                  <a:lnTo>
                    <a:pt x="159" y="26"/>
                  </a:lnTo>
                  <a:lnTo>
                    <a:pt x="156" y="20"/>
                  </a:lnTo>
                  <a:lnTo>
                    <a:pt x="152" y="14"/>
                  </a:lnTo>
                  <a:lnTo>
                    <a:pt x="148" y="9"/>
                  </a:lnTo>
                  <a:lnTo>
                    <a:pt x="142" y="5"/>
                  </a:lnTo>
                  <a:lnTo>
                    <a:pt x="135" y="2"/>
                  </a:lnTo>
                  <a:lnTo>
                    <a:pt x="126" y="0"/>
                  </a:lnTo>
                  <a:lnTo>
                    <a:pt x="115" y="0"/>
                  </a:lnTo>
                  <a:lnTo>
                    <a:pt x="106" y="0"/>
                  </a:lnTo>
                  <a:lnTo>
                    <a:pt x="98" y="1"/>
                  </a:lnTo>
                  <a:lnTo>
                    <a:pt x="88" y="2"/>
                  </a:lnTo>
                  <a:lnTo>
                    <a:pt x="79" y="5"/>
                  </a:lnTo>
                  <a:lnTo>
                    <a:pt x="59" y="13"/>
                  </a:lnTo>
                  <a:lnTo>
                    <a:pt x="42" y="24"/>
                  </a:lnTo>
                  <a:lnTo>
                    <a:pt x="32" y="29"/>
                  </a:lnTo>
                  <a:lnTo>
                    <a:pt x="24" y="36"/>
                  </a:lnTo>
                  <a:lnTo>
                    <a:pt x="18" y="42"/>
                  </a:lnTo>
                  <a:lnTo>
                    <a:pt x="12" y="50"/>
                  </a:lnTo>
                  <a:lnTo>
                    <a:pt x="7" y="58"/>
                  </a:lnTo>
                  <a:lnTo>
                    <a:pt x="3" y="66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2" y="100"/>
                  </a:lnTo>
                  <a:lnTo>
                    <a:pt x="6" y="117"/>
                  </a:lnTo>
                  <a:lnTo>
                    <a:pt x="11" y="136"/>
                  </a:lnTo>
                  <a:lnTo>
                    <a:pt x="19" y="153"/>
                  </a:lnTo>
                  <a:lnTo>
                    <a:pt x="30" y="172"/>
                  </a:lnTo>
                  <a:lnTo>
                    <a:pt x="42" y="190"/>
                  </a:lnTo>
                  <a:lnTo>
                    <a:pt x="54" y="209"/>
                  </a:lnTo>
                  <a:lnTo>
                    <a:pt x="67" y="228"/>
                  </a:lnTo>
                  <a:lnTo>
                    <a:pt x="82" y="245"/>
                  </a:lnTo>
                  <a:lnTo>
                    <a:pt x="96" y="261"/>
                  </a:lnTo>
                  <a:lnTo>
                    <a:pt x="112" y="277"/>
                  </a:lnTo>
                  <a:lnTo>
                    <a:pt x="127" y="291"/>
                  </a:lnTo>
                  <a:lnTo>
                    <a:pt x="142" y="303"/>
                  </a:lnTo>
                  <a:lnTo>
                    <a:pt x="155" y="314"/>
                  </a:lnTo>
                  <a:lnTo>
                    <a:pt x="168" y="323"/>
                  </a:lnTo>
                  <a:lnTo>
                    <a:pt x="180" y="330"/>
                  </a:lnTo>
                  <a:lnTo>
                    <a:pt x="182" y="325"/>
                  </a:lnTo>
                  <a:lnTo>
                    <a:pt x="184" y="318"/>
                  </a:lnTo>
                  <a:lnTo>
                    <a:pt x="190" y="313"/>
                  </a:lnTo>
                  <a:lnTo>
                    <a:pt x="195" y="307"/>
                  </a:lnTo>
                  <a:lnTo>
                    <a:pt x="203" y="302"/>
                  </a:lnTo>
                  <a:lnTo>
                    <a:pt x="212" y="295"/>
                  </a:lnTo>
                  <a:lnTo>
                    <a:pt x="222" y="291"/>
                  </a:lnTo>
                  <a:lnTo>
                    <a:pt x="232" y="286"/>
                  </a:lnTo>
                  <a:lnTo>
                    <a:pt x="254" y="277"/>
                  </a:lnTo>
                  <a:lnTo>
                    <a:pt x="278" y="270"/>
                  </a:lnTo>
                  <a:lnTo>
                    <a:pt x="299" y="266"/>
                  </a:lnTo>
                  <a:lnTo>
                    <a:pt x="319" y="264"/>
                  </a:lnTo>
                  <a:lnTo>
                    <a:pt x="323" y="264"/>
                  </a:lnTo>
                  <a:lnTo>
                    <a:pt x="331" y="264"/>
                  </a:lnTo>
                  <a:lnTo>
                    <a:pt x="332" y="249"/>
                  </a:lnTo>
                  <a:lnTo>
                    <a:pt x="331" y="236"/>
                  </a:lnTo>
                  <a:lnTo>
                    <a:pt x="328" y="224"/>
                  </a:lnTo>
                  <a:lnTo>
                    <a:pt x="324" y="212"/>
                  </a:lnTo>
                  <a:lnTo>
                    <a:pt x="320" y="201"/>
                  </a:lnTo>
                  <a:lnTo>
                    <a:pt x="316" y="190"/>
                  </a:lnTo>
                  <a:lnTo>
                    <a:pt x="314" y="178"/>
                  </a:lnTo>
                  <a:lnTo>
                    <a:pt x="314" y="168"/>
                  </a:lnTo>
                  <a:lnTo>
                    <a:pt x="314" y="161"/>
                  </a:lnTo>
                  <a:lnTo>
                    <a:pt x="315" y="157"/>
                  </a:lnTo>
                  <a:lnTo>
                    <a:pt x="318" y="153"/>
                  </a:lnTo>
                  <a:lnTo>
                    <a:pt x="320" y="149"/>
                  </a:lnTo>
                  <a:lnTo>
                    <a:pt x="328" y="144"/>
                  </a:lnTo>
                  <a:lnTo>
                    <a:pt x="338" y="141"/>
                  </a:lnTo>
                  <a:lnTo>
                    <a:pt x="346" y="137"/>
                  </a:lnTo>
                  <a:lnTo>
                    <a:pt x="354" y="132"/>
                  </a:lnTo>
                  <a:lnTo>
                    <a:pt x="356" y="129"/>
                  </a:lnTo>
                  <a:lnTo>
                    <a:pt x="359" y="125"/>
                  </a:lnTo>
                  <a:lnTo>
                    <a:pt x="360" y="120"/>
                  </a:lnTo>
                  <a:lnTo>
                    <a:pt x="362" y="113"/>
                  </a:lnTo>
                  <a:lnTo>
                    <a:pt x="360" y="104"/>
                  </a:lnTo>
                  <a:lnTo>
                    <a:pt x="358" y="96"/>
                  </a:lnTo>
                  <a:lnTo>
                    <a:pt x="354" y="88"/>
                  </a:lnTo>
                  <a:lnTo>
                    <a:pt x="350" y="81"/>
                  </a:lnTo>
                  <a:lnTo>
                    <a:pt x="336" y="68"/>
                  </a:lnTo>
                  <a:lnTo>
                    <a:pt x="322" y="57"/>
                  </a:lnTo>
                  <a:lnTo>
                    <a:pt x="308" y="45"/>
                  </a:lnTo>
                  <a:lnTo>
                    <a:pt x="295" y="32"/>
                  </a:lnTo>
                  <a:lnTo>
                    <a:pt x="290" y="25"/>
                  </a:lnTo>
                  <a:lnTo>
                    <a:pt x="287" y="17"/>
                  </a:lnTo>
                  <a:lnTo>
                    <a:pt x="284" y="9"/>
                  </a:lnTo>
                  <a:lnTo>
                    <a:pt x="283" y="0"/>
                  </a:lnTo>
                  <a:lnTo>
                    <a:pt x="283" y="12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23" name="Freeform 15"/>
            <p:cNvSpPr>
              <a:spLocks noChangeAspect="1"/>
            </p:cNvSpPr>
            <p:nvPr/>
          </p:nvSpPr>
          <p:spPr bwMode="auto">
            <a:xfrm>
              <a:off x="905" y="2493"/>
              <a:ext cx="415" cy="271"/>
            </a:xfrm>
            <a:custGeom>
              <a:avLst/>
              <a:gdLst>
                <a:gd name="T0" fmla="*/ 388 w 397"/>
                <a:gd name="T1" fmla="*/ 151 h 259"/>
                <a:gd name="T2" fmla="*/ 379 w 397"/>
                <a:gd name="T3" fmla="*/ 126 h 259"/>
                <a:gd name="T4" fmla="*/ 353 w 397"/>
                <a:gd name="T5" fmla="*/ 107 h 259"/>
                <a:gd name="T6" fmla="*/ 337 w 397"/>
                <a:gd name="T7" fmla="*/ 93 h 259"/>
                <a:gd name="T8" fmla="*/ 325 w 397"/>
                <a:gd name="T9" fmla="*/ 87 h 259"/>
                <a:gd name="T10" fmla="*/ 313 w 397"/>
                <a:gd name="T11" fmla="*/ 91 h 259"/>
                <a:gd name="T12" fmla="*/ 303 w 397"/>
                <a:gd name="T13" fmla="*/ 93 h 259"/>
                <a:gd name="T14" fmla="*/ 292 w 397"/>
                <a:gd name="T15" fmla="*/ 91 h 259"/>
                <a:gd name="T16" fmla="*/ 276 w 397"/>
                <a:gd name="T17" fmla="*/ 83 h 259"/>
                <a:gd name="T18" fmla="*/ 256 w 397"/>
                <a:gd name="T19" fmla="*/ 67 h 259"/>
                <a:gd name="T20" fmla="*/ 225 w 397"/>
                <a:gd name="T21" fmla="*/ 38 h 259"/>
                <a:gd name="T22" fmla="*/ 189 w 397"/>
                <a:gd name="T23" fmla="*/ 12 h 259"/>
                <a:gd name="T24" fmla="*/ 168 w 397"/>
                <a:gd name="T25" fmla="*/ 4 h 259"/>
                <a:gd name="T26" fmla="*/ 152 w 397"/>
                <a:gd name="T27" fmla="*/ 1 h 259"/>
                <a:gd name="T28" fmla="*/ 124 w 397"/>
                <a:gd name="T29" fmla="*/ 2 h 259"/>
                <a:gd name="T30" fmla="*/ 77 w 397"/>
                <a:gd name="T31" fmla="*/ 13 h 259"/>
                <a:gd name="T32" fmla="*/ 43 w 397"/>
                <a:gd name="T33" fmla="*/ 27 h 259"/>
                <a:gd name="T34" fmla="*/ 24 w 397"/>
                <a:gd name="T35" fmla="*/ 38 h 259"/>
                <a:gd name="T36" fmla="*/ 9 w 397"/>
                <a:gd name="T37" fmla="*/ 49 h 259"/>
                <a:gd name="T38" fmla="*/ 1 w 397"/>
                <a:gd name="T39" fmla="*/ 61 h 259"/>
                <a:gd name="T40" fmla="*/ 1 w 397"/>
                <a:gd name="T41" fmla="*/ 71 h 259"/>
                <a:gd name="T42" fmla="*/ 9 w 397"/>
                <a:gd name="T43" fmla="*/ 81 h 259"/>
                <a:gd name="T44" fmla="*/ 25 w 397"/>
                <a:gd name="T45" fmla="*/ 93 h 259"/>
                <a:gd name="T46" fmla="*/ 37 w 397"/>
                <a:gd name="T47" fmla="*/ 110 h 259"/>
                <a:gd name="T48" fmla="*/ 55 w 397"/>
                <a:gd name="T49" fmla="*/ 155 h 259"/>
                <a:gd name="T50" fmla="*/ 75 w 397"/>
                <a:gd name="T51" fmla="*/ 209 h 259"/>
                <a:gd name="T52" fmla="*/ 91 w 397"/>
                <a:gd name="T53" fmla="*/ 242 h 259"/>
                <a:gd name="T54" fmla="*/ 103 w 397"/>
                <a:gd name="T55" fmla="*/ 255 h 259"/>
                <a:gd name="T56" fmla="*/ 109 w 397"/>
                <a:gd name="T57" fmla="*/ 255 h 259"/>
                <a:gd name="T58" fmla="*/ 116 w 397"/>
                <a:gd name="T59" fmla="*/ 250 h 259"/>
                <a:gd name="T60" fmla="*/ 135 w 397"/>
                <a:gd name="T61" fmla="*/ 242 h 259"/>
                <a:gd name="T62" fmla="*/ 169 w 397"/>
                <a:gd name="T63" fmla="*/ 234 h 259"/>
                <a:gd name="T64" fmla="*/ 203 w 397"/>
                <a:gd name="T65" fmla="*/ 230 h 259"/>
                <a:gd name="T66" fmla="*/ 232 w 397"/>
                <a:gd name="T67" fmla="*/ 238 h 259"/>
                <a:gd name="T68" fmla="*/ 251 w 397"/>
                <a:gd name="T69" fmla="*/ 246 h 259"/>
                <a:gd name="T70" fmla="*/ 260 w 397"/>
                <a:gd name="T71" fmla="*/ 243 h 259"/>
                <a:gd name="T72" fmla="*/ 271 w 397"/>
                <a:gd name="T73" fmla="*/ 234 h 259"/>
                <a:gd name="T74" fmla="*/ 284 w 397"/>
                <a:gd name="T75" fmla="*/ 237 h 259"/>
                <a:gd name="T76" fmla="*/ 293 w 397"/>
                <a:gd name="T77" fmla="*/ 245 h 259"/>
                <a:gd name="T78" fmla="*/ 305 w 397"/>
                <a:gd name="T79" fmla="*/ 246 h 259"/>
                <a:gd name="T80" fmla="*/ 320 w 397"/>
                <a:gd name="T81" fmla="*/ 246 h 259"/>
                <a:gd name="T82" fmla="*/ 332 w 397"/>
                <a:gd name="T83" fmla="*/ 241 h 259"/>
                <a:gd name="T84" fmla="*/ 344 w 397"/>
                <a:gd name="T85" fmla="*/ 226 h 259"/>
                <a:gd name="T86" fmla="*/ 356 w 397"/>
                <a:gd name="T87" fmla="*/ 202 h 259"/>
                <a:gd name="T88" fmla="*/ 365 w 397"/>
                <a:gd name="T89" fmla="*/ 187 h 259"/>
                <a:gd name="T90" fmla="*/ 373 w 397"/>
                <a:gd name="T91" fmla="*/ 182 h 259"/>
                <a:gd name="T92" fmla="*/ 373 w 397"/>
                <a:gd name="T93" fmla="*/ 169 h 2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7"/>
                <a:gd name="T142" fmla="*/ 0 h 259"/>
                <a:gd name="T143" fmla="*/ 397 w 397"/>
                <a:gd name="T144" fmla="*/ 259 h 25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7" h="259">
                  <a:moveTo>
                    <a:pt x="373" y="169"/>
                  </a:moveTo>
                  <a:lnTo>
                    <a:pt x="388" y="151"/>
                  </a:lnTo>
                  <a:lnTo>
                    <a:pt x="397" y="138"/>
                  </a:lnTo>
                  <a:lnTo>
                    <a:pt x="379" y="126"/>
                  </a:lnTo>
                  <a:lnTo>
                    <a:pt x="361" y="114"/>
                  </a:lnTo>
                  <a:lnTo>
                    <a:pt x="353" y="107"/>
                  </a:lnTo>
                  <a:lnTo>
                    <a:pt x="345" y="101"/>
                  </a:lnTo>
                  <a:lnTo>
                    <a:pt x="337" y="93"/>
                  </a:lnTo>
                  <a:lnTo>
                    <a:pt x="331" y="85"/>
                  </a:lnTo>
                  <a:lnTo>
                    <a:pt x="325" y="87"/>
                  </a:lnTo>
                  <a:lnTo>
                    <a:pt x="319" y="90"/>
                  </a:lnTo>
                  <a:lnTo>
                    <a:pt x="313" y="91"/>
                  </a:lnTo>
                  <a:lnTo>
                    <a:pt x="308" y="93"/>
                  </a:lnTo>
                  <a:lnTo>
                    <a:pt x="303" y="93"/>
                  </a:lnTo>
                  <a:lnTo>
                    <a:pt x="297" y="93"/>
                  </a:lnTo>
                  <a:lnTo>
                    <a:pt x="292" y="91"/>
                  </a:lnTo>
                  <a:lnTo>
                    <a:pt x="287" y="89"/>
                  </a:lnTo>
                  <a:lnTo>
                    <a:pt x="276" y="83"/>
                  </a:lnTo>
                  <a:lnTo>
                    <a:pt x="267" y="77"/>
                  </a:lnTo>
                  <a:lnTo>
                    <a:pt x="256" y="67"/>
                  </a:lnTo>
                  <a:lnTo>
                    <a:pt x="247" y="58"/>
                  </a:lnTo>
                  <a:lnTo>
                    <a:pt x="225" y="38"/>
                  </a:lnTo>
                  <a:lnTo>
                    <a:pt x="203" y="19"/>
                  </a:lnTo>
                  <a:lnTo>
                    <a:pt x="189" y="12"/>
                  </a:lnTo>
                  <a:lnTo>
                    <a:pt x="176" y="5"/>
                  </a:lnTo>
                  <a:lnTo>
                    <a:pt x="168" y="4"/>
                  </a:lnTo>
                  <a:lnTo>
                    <a:pt x="160" y="1"/>
                  </a:lnTo>
                  <a:lnTo>
                    <a:pt x="152" y="1"/>
                  </a:lnTo>
                  <a:lnTo>
                    <a:pt x="144" y="0"/>
                  </a:lnTo>
                  <a:lnTo>
                    <a:pt x="124" y="2"/>
                  </a:lnTo>
                  <a:lnTo>
                    <a:pt x="101" y="6"/>
                  </a:lnTo>
                  <a:lnTo>
                    <a:pt x="77" y="13"/>
                  </a:lnTo>
                  <a:lnTo>
                    <a:pt x="53" y="22"/>
                  </a:lnTo>
                  <a:lnTo>
                    <a:pt x="43" y="27"/>
                  </a:lnTo>
                  <a:lnTo>
                    <a:pt x="32" y="31"/>
                  </a:lnTo>
                  <a:lnTo>
                    <a:pt x="24" y="38"/>
                  </a:lnTo>
                  <a:lnTo>
                    <a:pt x="16" y="43"/>
                  </a:lnTo>
                  <a:lnTo>
                    <a:pt x="9" y="49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4" y="75"/>
                  </a:lnTo>
                  <a:lnTo>
                    <a:pt x="9" y="81"/>
                  </a:lnTo>
                  <a:lnTo>
                    <a:pt x="15" y="86"/>
                  </a:lnTo>
                  <a:lnTo>
                    <a:pt x="25" y="93"/>
                  </a:lnTo>
                  <a:lnTo>
                    <a:pt x="29" y="97"/>
                  </a:lnTo>
                  <a:lnTo>
                    <a:pt x="37" y="110"/>
                  </a:lnTo>
                  <a:lnTo>
                    <a:pt x="45" y="130"/>
                  </a:lnTo>
                  <a:lnTo>
                    <a:pt x="55" y="155"/>
                  </a:lnTo>
                  <a:lnTo>
                    <a:pt x="64" y="182"/>
                  </a:lnTo>
                  <a:lnTo>
                    <a:pt x="75" y="209"/>
                  </a:lnTo>
                  <a:lnTo>
                    <a:pt x="85" y="231"/>
                  </a:lnTo>
                  <a:lnTo>
                    <a:pt x="91" y="242"/>
                  </a:lnTo>
                  <a:lnTo>
                    <a:pt x="97" y="250"/>
                  </a:lnTo>
                  <a:lnTo>
                    <a:pt x="103" y="255"/>
                  </a:lnTo>
                  <a:lnTo>
                    <a:pt x="108" y="259"/>
                  </a:lnTo>
                  <a:lnTo>
                    <a:pt x="109" y="255"/>
                  </a:lnTo>
                  <a:lnTo>
                    <a:pt x="112" y="253"/>
                  </a:lnTo>
                  <a:lnTo>
                    <a:pt x="116" y="250"/>
                  </a:lnTo>
                  <a:lnTo>
                    <a:pt x="121" y="246"/>
                  </a:lnTo>
                  <a:lnTo>
                    <a:pt x="135" y="242"/>
                  </a:lnTo>
                  <a:lnTo>
                    <a:pt x="151" y="237"/>
                  </a:lnTo>
                  <a:lnTo>
                    <a:pt x="169" y="234"/>
                  </a:lnTo>
                  <a:lnTo>
                    <a:pt x="187" y="231"/>
                  </a:lnTo>
                  <a:lnTo>
                    <a:pt x="203" y="230"/>
                  </a:lnTo>
                  <a:lnTo>
                    <a:pt x="216" y="229"/>
                  </a:lnTo>
                  <a:lnTo>
                    <a:pt x="232" y="238"/>
                  </a:lnTo>
                  <a:lnTo>
                    <a:pt x="247" y="247"/>
                  </a:lnTo>
                  <a:lnTo>
                    <a:pt x="251" y="246"/>
                  </a:lnTo>
                  <a:lnTo>
                    <a:pt x="256" y="245"/>
                  </a:lnTo>
                  <a:lnTo>
                    <a:pt x="260" y="243"/>
                  </a:lnTo>
                  <a:lnTo>
                    <a:pt x="264" y="241"/>
                  </a:lnTo>
                  <a:lnTo>
                    <a:pt x="271" y="234"/>
                  </a:lnTo>
                  <a:lnTo>
                    <a:pt x="277" y="229"/>
                  </a:lnTo>
                  <a:lnTo>
                    <a:pt x="284" y="237"/>
                  </a:lnTo>
                  <a:lnTo>
                    <a:pt x="291" y="242"/>
                  </a:lnTo>
                  <a:lnTo>
                    <a:pt x="293" y="245"/>
                  </a:lnTo>
                  <a:lnTo>
                    <a:pt x="299" y="246"/>
                  </a:lnTo>
                  <a:lnTo>
                    <a:pt x="305" y="246"/>
                  </a:lnTo>
                  <a:lnTo>
                    <a:pt x="313" y="247"/>
                  </a:lnTo>
                  <a:lnTo>
                    <a:pt x="320" y="246"/>
                  </a:lnTo>
                  <a:lnTo>
                    <a:pt x="327" y="245"/>
                  </a:lnTo>
                  <a:lnTo>
                    <a:pt x="332" y="241"/>
                  </a:lnTo>
                  <a:lnTo>
                    <a:pt x="337" y="237"/>
                  </a:lnTo>
                  <a:lnTo>
                    <a:pt x="344" y="226"/>
                  </a:lnTo>
                  <a:lnTo>
                    <a:pt x="351" y="214"/>
                  </a:lnTo>
                  <a:lnTo>
                    <a:pt x="356" y="202"/>
                  </a:lnTo>
                  <a:lnTo>
                    <a:pt x="361" y="191"/>
                  </a:lnTo>
                  <a:lnTo>
                    <a:pt x="365" y="187"/>
                  </a:lnTo>
                  <a:lnTo>
                    <a:pt x="369" y="183"/>
                  </a:lnTo>
                  <a:lnTo>
                    <a:pt x="373" y="182"/>
                  </a:lnTo>
                  <a:lnTo>
                    <a:pt x="379" y="181"/>
                  </a:lnTo>
                  <a:lnTo>
                    <a:pt x="373" y="169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8824" name="Freeform 16"/>
            <p:cNvSpPr>
              <a:spLocks noChangeAspect="1"/>
            </p:cNvSpPr>
            <p:nvPr/>
          </p:nvSpPr>
          <p:spPr bwMode="auto">
            <a:xfrm>
              <a:off x="1019" y="2682"/>
              <a:ext cx="353" cy="247"/>
            </a:xfrm>
            <a:custGeom>
              <a:avLst/>
              <a:gdLst>
                <a:gd name="T0" fmla="*/ 187 w 337"/>
                <a:gd name="T1" fmla="*/ 222 h 234"/>
                <a:gd name="T2" fmla="*/ 197 w 337"/>
                <a:gd name="T3" fmla="*/ 230 h 234"/>
                <a:gd name="T4" fmla="*/ 207 w 337"/>
                <a:gd name="T5" fmla="*/ 234 h 234"/>
                <a:gd name="T6" fmla="*/ 219 w 337"/>
                <a:gd name="T7" fmla="*/ 233 h 234"/>
                <a:gd name="T8" fmla="*/ 231 w 337"/>
                <a:gd name="T9" fmla="*/ 225 h 234"/>
                <a:gd name="T10" fmla="*/ 237 w 337"/>
                <a:gd name="T11" fmla="*/ 209 h 234"/>
                <a:gd name="T12" fmla="*/ 241 w 337"/>
                <a:gd name="T13" fmla="*/ 188 h 234"/>
                <a:gd name="T14" fmla="*/ 239 w 337"/>
                <a:gd name="T15" fmla="*/ 157 h 234"/>
                <a:gd name="T16" fmla="*/ 231 w 337"/>
                <a:gd name="T17" fmla="*/ 128 h 234"/>
                <a:gd name="T18" fmla="*/ 229 w 337"/>
                <a:gd name="T19" fmla="*/ 109 h 234"/>
                <a:gd name="T20" fmla="*/ 235 w 337"/>
                <a:gd name="T21" fmla="*/ 98 h 234"/>
                <a:gd name="T22" fmla="*/ 251 w 337"/>
                <a:gd name="T23" fmla="*/ 85 h 234"/>
                <a:gd name="T24" fmla="*/ 281 w 337"/>
                <a:gd name="T25" fmla="*/ 72 h 234"/>
                <a:gd name="T26" fmla="*/ 319 w 337"/>
                <a:gd name="T27" fmla="*/ 62 h 234"/>
                <a:gd name="T28" fmla="*/ 332 w 337"/>
                <a:gd name="T29" fmla="*/ 46 h 234"/>
                <a:gd name="T30" fmla="*/ 320 w 337"/>
                <a:gd name="T31" fmla="*/ 25 h 234"/>
                <a:gd name="T32" fmla="*/ 305 w 337"/>
                <a:gd name="T33" fmla="*/ 9 h 234"/>
                <a:gd name="T34" fmla="*/ 284 w 337"/>
                <a:gd name="T35" fmla="*/ 1 h 234"/>
                <a:gd name="T36" fmla="*/ 265 w 337"/>
                <a:gd name="T37" fmla="*/ 1 h 234"/>
                <a:gd name="T38" fmla="*/ 257 w 337"/>
                <a:gd name="T39" fmla="*/ 6 h 234"/>
                <a:gd name="T40" fmla="*/ 248 w 337"/>
                <a:gd name="T41" fmla="*/ 21 h 234"/>
                <a:gd name="T42" fmla="*/ 236 w 337"/>
                <a:gd name="T43" fmla="*/ 45 h 234"/>
                <a:gd name="T44" fmla="*/ 224 w 337"/>
                <a:gd name="T45" fmla="*/ 60 h 234"/>
                <a:gd name="T46" fmla="*/ 212 w 337"/>
                <a:gd name="T47" fmla="*/ 65 h 234"/>
                <a:gd name="T48" fmla="*/ 197 w 337"/>
                <a:gd name="T49" fmla="*/ 65 h 234"/>
                <a:gd name="T50" fmla="*/ 185 w 337"/>
                <a:gd name="T51" fmla="*/ 64 h 234"/>
                <a:gd name="T52" fmla="*/ 176 w 337"/>
                <a:gd name="T53" fmla="*/ 56 h 234"/>
                <a:gd name="T54" fmla="*/ 163 w 337"/>
                <a:gd name="T55" fmla="*/ 53 h 234"/>
                <a:gd name="T56" fmla="*/ 152 w 337"/>
                <a:gd name="T57" fmla="*/ 62 h 234"/>
                <a:gd name="T58" fmla="*/ 143 w 337"/>
                <a:gd name="T59" fmla="*/ 65 h 234"/>
                <a:gd name="T60" fmla="*/ 124 w 337"/>
                <a:gd name="T61" fmla="*/ 57 h 234"/>
                <a:gd name="T62" fmla="*/ 95 w 337"/>
                <a:gd name="T63" fmla="*/ 49 h 234"/>
                <a:gd name="T64" fmla="*/ 61 w 337"/>
                <a:gd name="T65" fmla="*/ 53 h 234"/>
                <a:gd name="T66" fmla="*/ 27 w 337"/>
                <a:gd name="T67" fmla="*/ 61 h 234"/>
                <a:gd name="T68" fmla="*/ 8 w 337"/>
                <a:gd name="T69" fmla="*/ 69 h 234"/>
                <a:gd name="T70" fmla="*/ 1 w 337"/>
                <a:gd name="T71" fmla="*/ 74 h 234"/>
                <a:gd name="T72" fmla="*/ 0 w 337"/>
                <a:gd name="T73" fmla="*/ 84 h 234"/>
                <a:gd name="T74" fmla="*/ 4 w 337"/>
                <a:gd name="T75" fmla="*/ 93 h 234"/>
                <a:gd name="T76" fmla="*/ 12 w 337"/>
                <a:gd name="T77" fmla="*/ 106 h 234"/>
                <a:gd name="T78" fmla="*/ 25 w 337"/>
                <a:gd name="T79" fmla="*/ 121 h 234"/>
                <a:gd name="T80" fmla="*/ 35 w 337"/>
                <a:gd name="T81" fmla="*/ 136 h 234"/>
                <a:gd name="T82" fmla="*/ 27 w 337"/>
                <a:gd name="T83" fmla="*/ 160 h 234"/>
                <a:gd name="T84" fmla="*/ 19 w 337"/>
                <a:gd name="T85" fmla="*/ 182 h 234"/>
                <a:gd name="T86" fmla="*/ 28 w 337"/>
                <a:gd name="T87" fmla="*/ 197 h 234"/>
                <a:gd name="T88" fmla="*/ 44 w 337"/>
                <a:gd name="T89" fmla="*/ 206 h 234"/>
                <a:gd name="T90" fmla="*/ 65 w 337"/>
                <a:gd name="T91" fmla="*/ 214 h 234"/>
                <a:gd name="T92" fmla="*/ 103 w 337"/>
                <a:gd name="T93" fmla="*/ 220 h 234"/>
                <a:gd name="T94" fmla="*/ 151 w 337"/>
                <a:gd name="T95" fmla="*/ 222 h 234"/>
                <a:gd name="T96" fmla="*/ 181 w 337"/>
                <a:gd name="T97" fmla="*/ 217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7"/>
                <a:gd name="T148" fmla="*/ 0 h 234"/>
                <a:gd name="T149" fmla="*/ 337 w 337"/>
                <a:gd name="T150" fmla="*/ 234 h 2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7" h="234">
                  <a:moveTo>
                    <a:pt x="181" y="217"/>
                  </a:moveTo>
                  <a:lnTo>
                    <a:pt x="187" y="222"/>
                  </a:lnTo>
                  <a:lnTo>
                    <a:pt x="193" y="228"/>
                  </a:lnTo>
                  <a:lnTo>
                    <a:pt x="197" y="230"/>
                  </a:lnTo>
                  <a:lnTo>
                    <a:pt x="201" y="233"/>
                  </a:lnTo>
                  <a:lnTo>
                    <a:pt x="207" y="234"/>
                  </a:lnTo>
                  <a:lnTo>
                    <a:pt x="211" y="234"/>
                  </a:lnTo>
                  <a:lnTo>
                    <a:pt x="219" y="233"/>
                  </a:lnTo>
                  <a:lnTo>
                    <a:pt x="225" y="230"/>
                  </a:lnTo>
                  <a:lnTo>
                    <a:pt x="231" y="225"/>
                  </a:lnTo>
                  <a:lnTo>
                    <a:pt x="235" y="218"/>
                  </a:lnTo>
                  <a:lnTo>
                    <a:pt x="237" y="209"/>
                  </a:lnTo>
                  <a:lnTo>
                    <a:pt x="240" y="198"/>
                  </a:lnTo>
                  <a:lnTo>
                    <a:pt x="241" y="188"/>
                  </a:lnTo>
                  <a:lnTo>
                    <a:pt x="241" y="174"/>
                  </a:lnTo>
                  <a:lnTo>
                    <a:pt x="239" y="157"/>
                  </a:lnTo>
                  <a:lnTo>
                    <a:pt x="235" y="142"/>
                  </a:lnTo>
                  <a:lnTo>
                    <a:pt x="231" y="128"/>
                  </a:lnTo>
                  <a:lnTo>
                    <a:pt x="229" y="114"/>
                  </a:lnTo>
                  <a:lnTo>
                    <a:pt x="229" y="109"/>
                  </a:lnTo>
                  <a:lnTo>
                    <a:pt x="232" y="104"/>
                  </a:lnTo>
                  <a:lnTo>
                    <a:pt x="235" y="98"/>
                  </a:lnTo>
                  <a:lnTo>
                    <a:pt x="239" y="94"/>
                  </a:lnTo>
                  <a:lnTo>
                    <a:pt x="251" y="85"/>
                  </a:lnTo>
                  <a:lnTo>
                    <a:pt x="265" y="78"/>
                  </a:lnTo>
                  <a:lnTo>
                    <a:pt x="281" y="72"/>
                  </a:lnTo>
                  <a:lnTo>
                    <a:pt x="300" y="66"/>
                  </a:lnTo>
                  <a:lnTo>
                    <a:pt x="319" y="62"/>
                  </a:lnTo>
                  <a:lnTo>
                    <a:pt x="337" y="60"/>
                  </a:lnTo>
                  <a:lnTo>
                    <a:pt x="332" y="46"/>
                  </a:lnTo>
                  <a:lnTo>
                    <a:pt x="327" y="36"/>
                  </a:lnTo>
                  <a:lnTo>
                    <a:pt x="320" y="25"/>
                  </a:lnTo>
                  <a:lnTo>
                    <a:pt x="313" y="16"/>
                  </a:lnTo>
                  <a:lnTo>
                    <a:pt x="305" y="9"/>
                  </a:lnTo>
                  <a:lnTo>
                    <a:pt x="295" y="4"/>
                  </a:lnTo>
                  <a:lnTo>
                    <a:pt x="284" y="1"/>
                  </a:lnTo>
                  <a:lnTo>
                    <a:pt x="271" y="0"/>
                  </a:lnTo>
                  <a:lnTo>
                    <a:pt x="265" y="1"/>
                  </a:lnTo>
                  <a:lnTo>
                    <a:pt x="261" y="2"/>
                  </a:lnTo>
                  <a:lnTo>
                    <a:pt x="257" y="6"/>
                  </a:lnTo>
                  <a:lnTo>
                    <a:pt x="253" y="10"/>
                  </a:lnTo>
                  <a:lnTo>
                    <a:pt x="248" y="21"/>
                  </a:lnTo>
                  <a:lnTo>
                    <a:pt x="243" y="33"/>
                  </a:lnTo>
                  <a:lnTo>
                    <a:pt x="236" y="45"/>
                  </a:lnTo>
                  <a:lnTo>
                    <a:pt x="229" y="56"/>
                  </a:lnTo>
                  <a:lnTo>
                    <a:pt x="224" y="60"/>
                  </a:lnTo>
                  <a:lnTo>
                    <a:pt x="219" y="64"/>
                  </a:lnTo>
                  <a:lnTo>
                    <a:pt x="212" y="65"/>
                  </a:lnTo>
                  <a:lnTo>
                    <a:pt x="205" y="66"/>
                  </a:lnTo>
                  <a:lnTo>
                    <a:pt x="197" y="65"/>
                  </a:lnTo>
                  <a:lnTo>
                    <a:pt x="191" y="65"/>
                  </a:lnTo>
                  <a:lnTo>
                    <a:pt x="185" y="64"/>
                  </a:lnTo>
                  <a:lnTo>
                    <a:pt x="183" y="61"/>
                  </a:lnTo>
                  <a:lnTo>
                    <a:pt x="176" y="56"/>
                  </a:lnTo>
                  <a:lnTo>
                    <a:pt x="169" y="48"/>
                  </a:lnTo>
                  <a:lnTo>
                    <a:pt x="163" y="53"/>
                  </a:lnTo>
                  <a:lnTo>
                    <a:pt x="156" y="60"/>
                  </a:lnTo>
                  <a:lnTo>
                    <a:pt x="152" y="62"/>
                  </a:lnTo>
                  <a:lnTo>
                    <a:pt x="148" y="64"/>
                  </a:lnTo>
                  <a:lnTo>
                    <a:pt x="143" y="65"/>
                  </a:lnTo>
                  <a:lnTo>
                    <a:pt x="139" y="66"/>
                  </a:lnTo>
                  <a:lnTo>
                    <a:pt x="124" y="57"/>
                  </a:lnTo>
                  <a:lnTo>
                    <a:pt x="108" y="48"/>
                  </a:lnTo>
                  <a:lnTo>
                    <a:pt x="95" y="49"/>
                  </a:lnTo>
                  <a:lnTo>
                    <a:pt x="79" y="50"/>
                  </a:lnTo>
                  <a:lnTo>
                    <a:pt x="61" y="53"/>
                  </a:lnTo>
                  <a:lnTo>
                    <a:pt x="43" y="56"/>
                  </a:lnTo>
                  <a:lnTo>
                    <a:pt x="27" y="61"/>
                  </a:lnTo>
                  <a:lnTo>
                    <a:pt x="13" y="65"/>
                  </a:lnTo>
                  <a:lnTo>
                    <a:pt x="8" y="69"/>
                  </a:lnTo>
                  <a:lnTo>
                    <a:pt x="4" y="72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1" y="89"/>
                  </a:lnTo>
                  <a:lnTo>
                    <a:pt x="4" y="93"/>
                  </a:lnTo>
                  <a:lnTo>
                    <a:pt x="5" y="97"/>
                  </a:lnTo>
                  <a:lnTo>
                    <a:pt x="12" y="106"/>
                  </a:lnTo>
                  <a:lnTo>
                    <a:pt x="19" y="113"/>
                  </a:lnTo>
                  <a:lnTo>
                    <a:pt x="25" y="121"/>
                  </a:lnTo>
                  <a:lnTo>
                    <a:pt x="31" y="128"/>
                  </a:lnTo>
                  <a:lnTo>
                    <a:pt x="35" y="136"/>
                  </a:lnTo>
                  <a:lnTo>
                    <a:pt x="36" y="144"/>
                  </a:lnTo>
                  <a:lnTo>
                    <a:pt x="27" y="160"/>
                  </a:lnTo>
                  <a:lnTo>
                    <a:pt x="19" y="174"/>
                  </a:lnTo>
                  <a:lnTo>
                    <a:pt x="19" y="182"/>
                  </a:lnTo>
                  <a:lnTo>
                    <a:pt x="23" y="190"/>
                  </a:lnTo>
                  <a:lnTo>
                    <a:pt x="28" y="197"/>
                  </a:lnTo>
                  <a:lnTo>
                    <a:pt x="36" y="202"/>
                  </a:lnTo>
                  <a:lnTo>
                    <a:pt x="44" y="206"/>
                  </a:lnTo>
                  <a:lnTo>
                    <a:pt x="55" y="210"/>
                  </a:lnTo>
                  <a:lnTo>
                    <a:pt x="65" y="214"/>
                  </a:lnTo>
                  <a:lnTo>
                    <a:pt x="77" y="217"/>
                  </a:lnTo>
                  <a:lnTo>
                    <a:pt x="103" y="220"/>
                  </a:lnTo>
                  <a:lnTo>
                    <a:pt x="128" y="222"/>
                  </a:lnTo>
                  <a:lnTo>
                    <a:pt x="151" y="222"/>
                  </a:lnTo>
                  <a:lnTo>
                    <a:pt x="169" y="222"/>
                  </a:lnTo>
                  <a:lnTo>
                    <a:pt x="181" y="217"/>
                  </a:lnTo>
                  <a:close/>
                </a:path>
              </a:pathLst>
            </a:custGeom>
            <a:solidFill>
              <a:srgbClr val="FFE6CD"/>
            </a:solidFill>
            <a:ln w="317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8789" name="Rectangle 18"/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405188" y="1247775"/>
            <a:ext cx="5630862" cy="1317625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/>
          <a:lstStyle/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Реконструкция электросталеплавильного производства (увеличение мощности до 900 тыс. т непрерывно-литой заготовки в год ). Инвестиции – 1,5 млрд. руб, срок – 2007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Реконструкция производства бесшовных труб (увеличение объема производства обсадных труб на 380 тыс. труб в год ). Инвестиции – 5 млрд. руб, срок – 2008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Строительство линии по производству прямошовных труб большого диаметра (производство сварных прямошовных ТБД с наружным антикоррозионным и внутренним гладкостным покрытием). Инвестиции – 5,1 млрд. руб, срок – 2008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endParaRPr lang="ru-RU"/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endParaRPr lang="ru-RU"/>
          </a:p>
        </p:txBody>
      </p:sp>
      <p:sp>
        <p:nvSpPr>
          <p:cNvPr id="118790" name="AutoShape 19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3289300" y="1071563"/>
            <a:ext cx="1871663" cy="361950"/>
          </a:xfrm>
          <a:prstGeom prst="homePlate">
            <a:avLst>
              <a:gd name="adj" fmla="val 49436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90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sz="1200" b="1"/>
              <a:t>Волжский трубный завод</a:t>
            </a:r>
          </a:p>
        </p:txBody>
      </p:sp>
      <p:sp>
        <p:nvSpPr>
          <p:cNvPr id="118791" name="Rectangle 21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402013" y="4437063"/>
            <a:ext cx="5634037" cy="1728787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/>
          <a:lstStyle/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Ростовская обл., г. Волгодонск. Выпуск сортового проката, металлоконструкций; мощность – 1 млн.т. Инвестиции – 12,3 млрд. руб.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Ростовская обл., г. Шахты. Выпуск мелкосортного проката, литой заготовки; мощность 750 тыс. т. Инвестиции – 6,5 млрд. руб, срок – 2005-2008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Краснодарский кр., г. Армавир. Металлургическое производство, выпуск сортового проката; мощность – 2,5 млн. т. Инвестиции 3,4 млрд. руб., срок – 2010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Краснодарский кр., Абинский р-н. Выпуск сортового проката, мощность – 0,5 млн. т. Инвестиции – 1,7 млрд. руб., срок – 2010 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Краснодарский кр., г. Новороссийск. Производство тарной литой заготовки, мощность – 0,5 млн. т. Инвестиции – 0,7 млрд. руб.</a:t>
            </a:r>
          </a:p>
        </p:txBody>
      </p:sp>
      <p:sp>
        <p:nvSpPr>
          <p:cNvPr id="118792" name="AutoShape 25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286125" y="4257675"/>
            <a:ext cx="1871663" cy="361950"/>
          </a:xfrm>
          <a:prstGeom prst="homePlate">
            <a:avLst>
              <a:gd name="adj" fmla="val 49436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90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sz="1200" b="1"/>
              <a:t>Мини-заводы</a:t>
            </a:r>
          </a:p>
        </p:txBody>
      </p:sp>
      <p:sp>
        <p:nvSpPr>
          <p:cNvPr id="118793" name="Rectangle 2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405188" y="2759075"/>
            <a:ext cx="5630862" cy="1462088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/>
          <a:lstStyle/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Реконструкция сталеплавильного производства (строительство МНЛЗ* мощностью 950 тыс. т заготовки в год, электропечи для обеспечения годовой мощности МНЛЗ и вакууматора для повышения качества заготовки). Инвестиции – 6,1 млрд. руб, срок – 2007-2010 гг.</a:t>
            </a:r>
          </a:p>
          <a:p>
            <a:pPr marL="177800" indent="-177800">
              <a:buClr>
                <a:srgbClr val="800000"/>
              </a:buClr>
              <a:buFont typeface="Arial" charset="0"/>
              <a:buChar char="●"/>
              <a:tabLst>
                <a:tab pos="900113" algn="l"/>
              </a:tabLst>
            </a:pPr>
            <a:r>
              <a:rPr lang="ru-RU"/>
              <a:t>Реконструкция производства бесшовных труб (трубопрокатного непрерывного стана трехвалковой прокатки мощностью 600 тыс. т в год, строительство 2-х линий по производству обсадных и участка термообработки бесшовных труб. ) Инвестиции – 4,9 млрд. руб, срок – 2008 г.</a:t>
            </a:r>
          </a:p>
        </p:txBody>
      </p:sp>
      <p:sp>
        <p:nvSpPr>
          <p:cNvPr id="118794" name="AutoShape 2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276600" y="2576513"/>
            <a:ext cx="1884363" cy="361950"/>
          </a:xfrm>
          <a:prstGeom prst="homePlate">
            <a:avLst>
              <a:gd name="adj" fmla="val 49772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18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sz="1200" b="1"/>
              <a:t>Таганрогский металлургический з-д</a:t>
            </a:r>
          </a:p>
        </p:txBody>
      </p:sp>
      <p:sp>
        <p:nvSpPr>
          <p:cNvPr id="118795" name="Text Box 28"/>
          <p:cNvSpPr txBox="1">
            <a:spLocks noChangeAspect="1" noChangeArrowheads="1"/>
          </p:cNvSpPr>
          <p:nvPr>
            <p:custDataLst>
              <p:tags r:id="rId8"/>
            </p:custDataLst>
          </p:nvPr>
        </p:nvSpPr>
        <p:spPr bwMode="auto">
          <a:xfrm>
            <a:off x="2628900" y="2284413"/>
            <a:ext cx="6477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Волжский</a:t>
            </a:r>
          </a:p>
        </p:txBody>
      </p:sp>
      <p:sp>
        <p:nvSpPr>
          <p:cNvPr id="118796" name="Oval 29"/>
          <p:cNvSpPr>
            <a:spLocks noChangeAspect="1" noChangeArrowheads="1"/>
          </p:cNvSpPr>
          <p:nvPr>
            <p:custDataLst>
              <p:tags r:id="rId9"/>
            </p:custDataLst>
          </p:nvPr>
        </p:nvSpPr>
        <p:spPr bwMode="auto">
          <a:xfrm>
            <a:off x="2568575" y="2481263"/>
            <a:ext cx="96838" cy="98425"/>
          </a:xfrm>
          <a:prstGeom prst="ellipse">
            <a:avLst/>
          </a:prstGeom>
          <a:gradFill rotWithShape="1">
            <a:gsLst>
              <a:gs pos="0">
                <a:srgbClr val="3B0000"/>
              </a:gs>
              <a:gs pos="100000">
                <a:srgbClr val="800000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18797" name="Text Box 30"/>
          <p:cNvSpPr txBox="1">
            <a:spLocks noChangeAspect="1" noChangeArrowheads="1"/>
          </p:cNvSpPr>
          <p:nvPr>
            <p:custDataLst>
              <p:tags r:id="rId10"/>
            </p:custDataLst>
          </p:nvPr>
        </p:nvSpPr>
        <p:spPr bwMode="auto">
          <a:xfrm>
            <a:off x="342900" y="1916113"/>
            <a:ext cx="8445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Таганрог</a:t>
            </a:r>
          </a:p>
        </p:txBody>
      </p:sp>
      <p:sp>
        <p:nvSpPr>
          <p:cNvPr id="118798" name="Oval 31"/>
          <p:cNvSpPr>
            <a:spLocks noChangeAspect="1" noChangeArrowheads="1"/>
          </p:cNvSpPr>
          <p:nvPr>
            <p:custDataLst>
              <p:tags r:id="rId11"/>
            </p:custDataLst>
          </p:nvPr>
        </p:nvSpPr>
        <p:spPr bwMode="auto">
          <a:xfrm>
            <a:off x="1004888" y="2020888"/>
            <a:ext cx="96837" cy="98425"/>
          </a:xfrm>
          <a:prstGeom prst="ellipse">
            <a:avLst/>
          </a:prstGeom>
          <a:gradFill rotWithShape="1">
            <a:gsLst>
              <a:gs pos="0">
                <a:srgbClr val="3B0000"/>
              </a:gs>
              <a:gs pos="100000">
                <a:srgbClr val="800000"/>
              </a:gs>
            </a:gsLst>
            <a:lin ang="5400000" scaled="1"/>
          </a:gra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18799" name="Text Box 32"/>
          <p:cNvSpPr txBox="1">
            <a:spLocks noChangeAspect="1" noChangeArrowheads="1"/>
          </p:cNvSpPr>
          <p:nvPr>
            <p:custDataLst>
              <p:tags r:id="rId12"/>
            </p:custDataLst>
          </p:nvPr>
        </p:nvSpPr>
        <p:spPr bwMode="auto">
          <a:xfrm>
            <a:off x="919163" y="2349500"/>
            <a:ext cx="8445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Шахты</a:t>
            </a:r>
          </a:p>
        </p:txBody>
      </p:sp>
      <p:sp>
        <p:nvSpPr>
          <p:cNvPr id="118800" name="Oval 33"/>
          <p:cNvSpPr>
            <a:spLocks noChangeAspect="1" noChangeArrowheads="1"/>
          </p:cNvSpPr>
          <p:nvPr>
            <p:custDataLst>
              <p:tags r:id="rId13"/>
            </p:custDataLst>
          </p:nvPr>
        </p:nvSpPr>
        <p:spPr bwMode="auto">
          <a:xfrm>
            <a:off x="1489075" y="2251075"/>
            <a:ext cx="96838" cy="98425"/>
          </a:xfrm>
          <a:prstGeom prst="ellipse">
            <a:avLst/>
          </a:prstGeom>
          <a:gradFill rotWithShape="1">
            <a:gsLst>
              <a:gs pos="0">
                <a:srgbClr val="3B0000"/>
              </a:gs>
              <a:gs pos="100000">
                <a:srgbClr val="800000"/>
              </a:gs>
            </a:gsLst>
            <a:lin ang="5400000" scaled="1"/>
          </a:gra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18801" name="Text Box 34"/>
          <p:cNvSpPr txBox="1">
            <a:spLocks noChangeAspect="1" noChangeArrowheads="1"/>
          </p:cNvSpPr>
          <p:nvPr>
            <p:custDataLst>
              <p:tags r:id="rId14"/>
            </p:custDataLst>
          </p:nvPr>
        </p:nvSpPr>
        <p:spPr bwMode="auto">
          <a:xfrm>
            <a:off x="1620838" y="2644775"/>
            <a:ext cx="6477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Волгодонск</a:t>
            </a:r>
          </a:p>
        </p:txBody>
      </p:sp>
      <p:sp>
        <p:nvSpPr>
          <p:cNvPr id="118802" name="Oval 35"/>
          <p:cNvSpPr>
            <a:spLocks noChangeAspect="1" noChangeArrowheads="1"/>
          </p:cNvSpPr>
          <p:nvPr>
            <p:custDataLst>
              <p:tags r:id="rId15"/>
            </p:custDataLst>
          </p:nvPr>
        </p:nvSpPr>
        <p:spPr bwMode="auto">
          <a:xfrm>
            <a:off x="1847850" y="2546350"/>
            <a:ext cx="96838" cy="98425"/>
          </a:xfrm>
          <a:prstGeom prst="ellipse">
            <a:avLst/>
          </a:prstGeom>
          <a:gradFill rotWithShape="1">
            <a:gsLst>
              <a:gs pos="0">
                <a:srgbClr val="3B0000"/>
              </a:gs>
              <a:gs pos="100000">
                <a:srgbClr val="800000"/>
              </a:gs>
            </a:gsLst>
            <a:lin ang="5400000" scaled="1"/>
          </a:gra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cxnSp>
        <p:nvCxnSpPr>
          <p:cNvPr id="118803" name="AutoShape 36"/>
          <p:cNvCxnSpPr>
            <a:cxnSpLocks noChangeShapeType="1"/>
            <a:stCxn id="118791" idx="1"/>
            <a:endCxn id="118801" idx="2"/>
          </p:cNvCxnSpPr>
          <p:nvPr/>
        </p:nvCxnSpPr>
        <p:spPr bwMode="auto">
          <a:xfrm flipH="1" flipV="1">
            <a:off x="1944688" y="2781300"/>
            <a:ext cx="1457325" cy="2520950"/>
          </a:xfrm>
          <a:prstGeom prst="straightConnector1">
            <a:avLst/>
          </a:prstGeom>
          <a:noFill/>
          <a:ln w="9525">
            <a:solidFill>
              <a:schemeClr val="hlink"/>
            </a:solidFill>
            <a:round/>
            <a:headEnd/>
            <a:tailEnd type="triangle" w="med" len="med"/>
          </a:ln>
        </p:spPr>
      </p:cxnSp>
      <p:cxnSp>
        <p:nvCxnSpPr>
          <p:cNvPr id="118804" name="AutoShape 37"/>
          <p:cNvCxnSpPr>
            <a:cxnSpLocks noChangeShapeType="1"/>
            <a:stCxn id="118791" idx="1"/>
            <a:endCxn id="118799" idx="2"/>
          </p:cNvCxnSpPr>
          <p:nvPr/>
        </p:nvCxnSpPr>
        <p:spPr bwMode="auto">
          <a:xfrm flipH="1" flipV="1">
            <a:off x="1341438" y="2486025"/>
            <a:ext cx="2060575" cy="2816225"/>
          </a:xfrm>
          <a:prstGeom prst="straightConnector1">
            <a:avLst/>
          </a:prstGeom>
          <a:noFill/>
          <a:ln w="9525">
            <a:solidFill>
              <a:schemeClr val="hlink"/>
            </a:solidFill>
            <a:round/>
            <a:headEnd/>
            <a:tailEnd type="triangle" w="med" len="med"/>
          </a:ln>
        </p:spPr>
      </p:cxnSp>
      <p:sp>
        <p:nvSpPr>
          <p:cNvPr id="118805" name="Text Box 39"/>
          <p:cNvSpPr txBox="1"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7150" y="5668963"/>
            <a:ext cx="3219450" cy="4572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</a:t>
            </a:r>
            <a:r>
              <a:rPr lang="ru-RU">
                <a:solidFill>
                  <a:srgbClr val="000000"/>
                </a:solidFill>
              </a:rPr>
              <a:t>Стратегия развития металлургической промышленности РФ на период до 2015 г.; данные региональных Администраций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118806" name="McK Footnote"/>
          <p:cNvSpPr txBox="1"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-36513" y="5437188"/>
            <a:ext cx="33067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algn="r" defTabSz="912813">
              <a:tabLst>
                <a:tab pos="528638" algn="r"/>
              </a:tabLst>
            </a:pPr>
            <a:r>
              <a:rPr lang="ru-RU">
                <a:solidFill>
                  <a:srgbClr val="000000"/>
                </a:solidFill>
              </a:rPr>
              <a:t>* МНЛЗ – машина непрерывного литья заготовок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118807" name="Oval 41"/>
          <p:cNvSpPr>
            <a:spLocks noChangeAspect="1" noChangeArrowheads="1"/>
          </p:cNvSpPr>
          <p:nvPr>
            <p:custDataLst>
              <p:tags r:id="rId18"/>
            </p:custDataLst>
          </p:nvPr>
        </p:nvSpPr>
        <p:spPr bwMode="auto">
          <a:xfrm>
            <a:off x="323850" y="2708275"/>
            <a:ext cx="96838" cy="98425"/>
          </a:xfrm>
          <a:prstGeom prst="ellipse">
            <a:avLst/>
          </a:prstGeom>
          <a:gradFill rotWithShape="1">
            <a:gsLst>
              <a:gs pos="0">
                <a:srgbClr val="3B0000"/>
              </a:gs>
              <a:gs pos="100000">
                <a:srgbClr val="800000"/>
              </a:gs>
            </a:gsLst>
            <a:lin ang="5400000" scaled="1"/>
          </a:gra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18808" name="Oval 42"/>
          <p:cNvSpPr>
            <a:spLocks noChangeAspect="1" noChangeArrowheads="1"/>
          </p:cNvSpPr>
          <p:nvPr>
            <p:custDataLst>
              <p:tags r:id="rId19"/>
            </p:custDataLst>
          </p:nvPr>
        </p:nvSpPr>
        <p:spPr bwMode="auto">
          <a:xfrm>
            <a:off x="179388" y="2898775"/>
            <a:ext cx="96837" cy="98425"/>
          </a:xfrm>
          <a:prstGeom prst="ellipse">
            <a:avLst/>
          </a:prstGeom>
          <a:gradFill rotWithShape="1">
            <a:gsLst>
              <a:gs pos="0">
                <a:srgbClr val="3B0000"/>
              </a:gs>
              <a:gs pos="100000">
                <a:srgbClr val="800000"/>
              </a:gs>
            </a:gsLst>
            <a:lin ang="5400000" scaled="1"/>
          </a:gra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18809" name="Oval 43"/>
          <p:cNvSpPr>
            <a:spLocks noChangeAspect="1" noChangeArrowheads="1"/>
          </p:cNvSpPr>
          <p:nvPr>
            <p:custDataLst>
              <p:tags r:id="rId20"/>
            </p:custDataLst>
          </p:nvPr>
        </p:nvSpPr>
        <p:spPr bwMode="auto">
          <a:xfrm>
            <a:off x="874713" y="3114675"/>
            <a:ext cx="96837" cy="98425"/>
          </a:xfrm>
          <a:prstGeom prst="ellipse">
            <a:avLst/>
          </a:prstGeom>
          <a:gradFill rotWithShape="1">
            <a:gsLst>
              <a:gs pos="0">
                <a:srgbClr val="3B0000"/>
              </a:gs>
              <a:gs pos="100000">
                <a:srgbClr val="800000"/>
              </a:gs>
            </a:gsLst>
            <a:lin ang="5400000" scaled="1"/>
          </a:gra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18810" name="Text Box 44"/>
          <p:cNvSpPr txBox="1">
            <a:spLocks noChangeAspect="1" noChangeArrowheads="1"/>
          </p:cNvSpPr>
          <p:nvPr>
            <p:custDataLst>
              <p:tags r:id="rId21"/>
            </p:custDataLst>
          </p:nvPr>
        </p:nvSpPr>
        <p:spPr bwMode="auto">
          <a:xfrm>
            <a:off x="107950" y="2500313"/>
            <a:ext cx="8445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Абинский р-н</a:t>
            </a:r>
          </a:p>
        </p:txBody>
      </p:sp>
      <p:sp>
        <p:nvSpPr>
          <p:cNvPr id="118811" name="Text Box 45"/>
          <p:cNvSpPr txBox="1">
            <a:spLocks noChangeAspect="1" noChangeArrowheads="1"/>
          </p:cNvSpPr>
          <p:nvPr>
            <p:custDataLst>
              <p:tags r:id="rId22"/>
            </p:custDataLst>
          </p:nvPr>
        </p:nvSpPr>
        <p:spPr bwMode="auto">
          <a:xfrm>
            <a:off x="-17463" y="3005138"/>
            <a:ext cx="844551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Новороссийск</a:t>
            </a:r>
          </a:p>
        </p:txBody>
      </p:sp>
      <p:sp>
        <p:nvSpPr>
          <p:cNvPr id="118812" name="Text Box 46"/>
          <p:cNvSpPr txBox="1">
            <a:spLocks noChangeAspect="1" noChangeArrowheads="1"/>
          </p:cNvSpPr>
          <p:nvPr>
            <p:custDataLst>
              <p:tags r:id="rId23"/>
            </p:custDataLst>
          </p:nvPr>
        </p:nvSpPr>
        <p:spPr bwMode="auto">
          <a:xfrm>
            <a:off x="703263" y="3221038"/>
            <a:ext cx="8445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/>
              <a:t>Армавир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2" name="Rectangle 4"/>
          <p:cNvSpPr>
            <a:spLocks noGrp="1" noChangeArrowheads="1"/>
          </p:cNvSpPr>
          <p:nvPr>
            <p:ph type="title"/>
          </p:nvPr>
        </p:nvSpPr>
        <p:spPr>
          <a:xfrm>
            <a:off x="577850" y="209550"/>
            <a:ext cx="7989888" cy="609600"/>
          </a:xfrm>
        </p:spPr>
        <p:txBody>
          <a:bodyPr/>
          <a:lstStyle/>
          <a:p>
            <a:pPr eaLnBrk="1" hangingPunct="1">
              <a:lnSpc>
                <a:spcPct val="85000"/>
              </a:lnSpc>
            </a:pPr>
            <a:r>
              <a:rPr lang="ru-RU" sz="1800" smtClean="0"/>
              <a:t>Несмотря на наличие сырьевой базы, доля ЮФО в производстве продукции цветной металлургии в РФ незначительна, добыча и производство сосредоточено преимущественно в Волгоградской области и регионах Северного Кавказа</a:t>
            </a:r>
          </a:p>
        </p:txBody>
      </p:sp>
      <p:sp>
        <p:nvSpPr>
          <p:cNvPr id="119811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1919288"/>
            <a:ext cx="7772400" cy="2589212"/>
          </a:xfrm>
        </p:spPr>
        <p:txBody>
          <a:bodyPr anchor="ctr"/>
          <a:lstStyle/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На долю ЮФО приходится 4% объемов производства первичного алюминия в РФ</a:t>
            </a:r>
            <a:endParaRPr lang="en-US" smtClean="0"/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Несмотря на значительные запасы, доля ЮФО в объемах добычи полиметаллов в РФ невысока, что объясняется, прежде всего, приостановкой работы на Тырныаузском месторождении</a:t>
            </a:r>
            <a:endParaRPr lang="en-US" smtClean="0"/>
          </a:p>
          <a:p>
            <a:pPr eaLnBrk="1" hangingPunct="1">
              <a:spcBef>
                <a:spcPct val="25000"/>
              </a:spcBef>
              <a:spcAft>
                <a:spcPct val="2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Крупные действующие производства цветной металлургии и наиболее значимые инвестиционные проекты расположены в основном в регионах Северного Кавказа и Волгоградской области</a:t>
            </a:r>
          </a:p>
        </p:txBody>
      </p:sp>
      <p:sp>
        <p:nvSpPr>
          <p:cNvPr id="119810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90CA683-90F7-4C58-806B-922CA8CE9CDD}" type="slidenum">
              <a:rPr lang="ru-RU"/>
              <a:pPr/>
              <a:t>68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7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На долю ЮФО приходится 4% объемов производства первичного алюминия в РФ</a:t>
            </a:r>
          </a:p>
        </p:txBody>
      </p:sp>
      <p:sp>
        <p:nvSpPr>
          <p:cNvPr id="3686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BBCC3A6E-4B22-4969-A5C2-5B8378AFB2C3}" type="slidenum">
              <a:rPr lang="ru-RU"/>
              <a:pPr/>
              <a:t>69</a:t>
            </a:fld>
            <a:endParaRPr lang="ru-RU"/>
          </a:p>
        </p:txBody>
      </p:sp>
      <p:sp>
        <p:nvSpPr>
          <p:cNvPr id="36868" name="Freeform 63"/>
          <p:cNvSpPr>
            <a:spLocks/>
          </p:cNvSpPr>
          <p:nvPr/>
        </p:nvSpPr>
        <p:spPr bwMode="auto">
          <a:xfrm>
            <a:off x="5510213" y="2185988"/>
            <a:ext cx="1552575" cy="1562100"/>
          </a:xfrm>
          <a:custGeom>
            <a:avLst/>
            <a:gdLst>
              <a:gd name="T0" fmla="*/ 9 w 163"/>
              <a:gd name="T1" fmla="*/ 45 h 164"/>
              <a:gd name="T2" fmla="*/ 0 w 163"/>
              <a:gd name="T3" fmla="*/ 82 h 164"/>
              <a:gd name="T4" fmla="*/ 81 w 163"/>
              <a:gd name="T5" fmla="*/ 164 h 164"/>
              <a:gd name="T6" fmla="*/ 163 w 163"/>
              <a:gd name="T7" fmla="*/ 82 h 164"/>
              <a:gd name="T8" fmla="*/ 81 w 163"/>
              <a:gd name="T9" fmla="*/ 1 h 164"/>
              <a:gd name="T10" fmla="*/ 81 w 163"/>
              <a:gd name="T11" fmla="*/ 1 h 164"/>
              <a:gd name="T12" fmla="*/ 81 w 163"/>
              <a:gd name="T13" fmla="*/ 82 h 164"/>
              <a:gd name="T14" fmla="*/ 9 w 163"/>
              <a:gd name="T15" fmla="*/ 45 h 1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63"/>
              <a:gd name="T25" fmla="*/ 0 h 164"/>
              <a:gd name="T26" fmla="*/ 163 w 163"/>
              <a:gd name="T27" fmla="*/ 164 h 16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63" h="164">
                <a:moveTo>
                  <a:pt x="9" y="45"/>
                </a:moveTo>
                <a:cubicBezTo>
                  <a:pt x="3" y="56"/>
                  <a:pt x="0" y="69"/>
                  <a:pt x="0" y="82"/>
                </a:cubicBezTo>
                <a:cubicBezTo>
                  <a:pt x="0" y="127"/>
                  <a:pt x="36" y="164"/>
                  <a:pt x="81" y="164"/>
                </a:cubicBezTo>
                <a:cubicBezTo>
                  <a:pt x="126" y="164"/>
                  <a:pt x="163" y="127"/>
                  <a:pt x="163" y="82"/>
                </a:cubicBezTo>
                <a:cubicBezTo>
                  <a:pt x="163" y="37"/>
                  <a:pt x="126" y="1"/>
                  <a:pt x="81" y="1"/>
                </a:cubicBezTo>
                <a:cubicBezTo>
                  <a:pt x="81" y="0"/>
                  <a:pt x="81" y="1"/>
                  <a:pt x="81" y="1"/>
                </a:cubicBezTo>
                <a:lnTo>
                  <a:pt x="81" y="82"/>
                </a:lnTo>
                <a:lnTo>
                  <a:pt x="9" y="45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36869" name="Freeform 65"/>
          <p:cNvSpPr>
            <a:spLocks/>
          </p:cNvSpPr>
          <p:nvPr/>
        </p:nvSpPr>
        <p:spPr bwMode="auto">
          <a:xfrm>
            <a:off x="5862638" y="2214563"/>
            <a:ext cx="419100" cy="752475"/>
          </a:xfrm>
          <a:custGeom>
            <a:avLst/>
            <a:gdLst>
              <a:gd name="T0" fmla="*/ 22 w 44"/>
              <a:gd name="T1" fmla="*/ 0 h 79"/>
              <a:gd name="T2" fmla="*/ 0 w 44"/>
              <a:gd name="T3" fmla="*/ 11 h 79"/>
              <a:gd name="T4" fmla="*/ 44 w 44"/>
              <a:gd name="T5" fmla="*/ 79 h 79"/>
              <a:gd name="T6" fmla="*/ 22 w 44"/>
              <a:gd name="T7" fmla="*/ 0 h 79"/>
              <a:gd name="T8" fmla="*/ 0 60000 65536"/>
              <a:gd name="T9" fmla="*/ 0 60000 65536"/>
              <a:gd name="T10" fmla="*/ 0 60000 65536"/>
              <a:gd name="T11" fmla="*/ 0 60000 65536"/>
              <a:gd name="T12" fmla="*/ 0 w 44"/>
              <a:gd name="T13" fmla="*/ 0 h 79"/>
              <a:gd name="T14" fmla="*/ 44 w 44"/>
              <a:gd name="T15" fmla="*/ 79 h 7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4" h="79">
                <a:moveTo>
                  <a:pt x="22" y="0"/>
                </a:moveTo>
                <a:cubicBezTo>
                  <a:pt x="14" y="3"/>
                  <a:pt x="7" y="6"/>
                  <a:pt x="0" y="11"/>
                </a:cubicBezTo>
                <a:lnTo>
                  <a:pt x="44" y="79"/>
                </a:lnTo>
                <a:lnTo>
                  <a:pt x="22" y="0"/>
                </a:lnTo>
                <a:close/>
              </a:path>
            </a:pathLst>
          </a:custGeom>
          <a:gradFill rotWithShape="1">
            <a:gsLst>
              <a:gs pos="0">
                <a:srgbClr val="FFCC00"/>
              </a:gs>
              <a:gs pos="100000">
                <a:srgbClr val="A987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36870" name="Freeform 66"/>
          <p:cNvSpPr>
            <a:spLocks/>
          </p:cNvSpPr>
          <p:nvPr/>
        </p:nvSpPr>
        <p:spPr bwMode="auto">
          <a:xfrm>
            <a:off x="6062663" y="2119313"/>
            <a:ext cx="209550" cy="771525"/>
          </a:xfrm>
          <a:custGeom>
            <a:avLst/>
            <a:gdLst>
              <a:gd name="T0" fmla="*/ 22 w 22"/>
              <a:gd name="T1" fmla="*/ 0 h 81"/>
              <a:gd name="T2" fmla="*/ 0 w 22"/>
              <a:gd name="T3" fmla="*/ 2 h 81"/>
              <a:gd name="T4" fmla="*/ 22 w 22"/>
              <a:gd name="T5" fmla="*/ 81 h 81"/>
              <a:gd name="T6" fmla="*/ 22 w 22"/>
              <a:gd name="T7" fmla="*/ 0 h 81"/>
              <a:gd name="T8" fmla="*/ 0 60000 65536"/>
              <a:gd name="T9" fmla="*/ 0 60000 65536"/>
              <a:gd name="T10" fmla="*/ 0 60000 65536"/>
              <a:gd name="T11" fmla="*/ 0 60000 65536"/>
              <a:gd name="T12" fmla="*/ 0 w 22"/>
              <a:gd name="T13" fmla="*/ 0 h 81"/>
              <a:gd name="T14" fmla="*/ 22 w 22"/>
              <a:gd name="T15" fmla="*/ 81 h 8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2" h="81">
                <a:moveTo>
                  <a:pt x="22" y="0"/>
                </a:moveTo>
                <a:cubicBezTo>
                  <a:pt x="14" y="0"/>
                  <a:pt x="7" y="1"/>
                  <a:pt x="0" y="2"/>
                </a:cubicBezTo>
                <a:lnTo>
                  <a:pt x="22" y="81"/>
                </a:lnTo>
                <a:lnTo>
                  <a:pt x="22" y="0"/>
                </a:lnTo>
                <a:close/>
              </a:path>
            </a:pathLst>
          </a:cu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36871" name="Rectangle 41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046788" y="1943100"/>
            <a:ext cx="447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07FDF16B-AF55-4D1F-8806-D2BCCE7FF073}" type="datetime'''''''''Ю''ж''''''н''''''''ы''''''''''''''''й'''''''''''''''">
              <a:rPr lang="ru-RU">
                <a:cs typeface="Arial" charset="0"/>
              </a:rPr>
              <a:pPr/>
              <a:t>Южный</a:t>
            </a:fld>
            <a:endParaRPr lang="ru-RU">
              <a:cs typeface="Arial" charset="0"/>
            </a:endParaRPr>
          </a:p>
        </p:txBody>
      </p:sp>
      <p:sp>
        <p:nvSpPr>
          <p:cNvPr id="36872" name="Rectangle 4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086475" y="2166938"/>
            <a:ext cx="227013" cy="184150"/>
          </a:xfrm>
          <a:prstGeom prst="rect">
            <a:avLst/>
          </a:prstGeom>
          <a:gradFill rotWithShape="1">
            <a:gsLst>
              <a:gs pos="0">
                <a:srgbClr val="800000"/>
              </a:gs>
              <a:gs pos="100000">
                <a:srgbClr val="550000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wrap="none" lIns="18000" tIns="10800" rIns="18000" bIns="10800" anchor="ctr" anchorCtr="1">
            <a:spAutoFit/>
          </a:bodyPr>
          <a:lstStyle/>
          <a:p>
            <a:pPr algn="ctr"/>
            <a:fld id="{B995B74B-E60B-4510-8BC2-DE03B4BE272D}" type="datetime'4%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4%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36873" name="Rectangle 32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684963" y="3667125"/>
            <a:ext cx="6397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29D8A24F-7339-4871-A637-3FA79DD21697}" type="datetime'''''С''''''''''''''''''''''и''''''б''''и''''р''с''''ки''''''й'">
              <a:rPr lang="ru-RU">
                <a:cs typeface="Arial" charset="0"/>
              </a:rPr>
              <a:pPr/>
              <a:t>Сибирский</a:t>
            </a:fld>
            <a:endParaRPr lang="ru-RU">
              <a:cs typeface="Arial" charset="0"/>
            </a:endParaRPr>
          </a:p>
        </p:txBody>
      </p:sp>
      <p:sp>
        <p:nvSpPr>
          <p:cNvPr id="36874" name="Rectangle 44"/>
          <p:cNvSpPr>
            <a:spLocks noChangeArrowheads="1"/>
          </p:cNvSpPr>
          <p:nvPr>
            <p:custDataLst>
              <p:tags r:id="rId6"/>
            </p:custDataLst>
          </p:nvPr>
        </p:nvSpPr>
        <p:spPr bwMode="gray">
          <a:xfrm>
            <a:off x="6465888" y="3432175"/>
            <a:ext cx="3032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C5FB9651-5F1F-4DF1-8416-C01996FD10F2}" type="datetime'''''''''8''''''''''2''''''''''''''''''''''%'''">
              <a:rPr lang="ru-RU">
                <a:solidFill>
                  <a:schemeClr val="bg1"/>
                </a:solidFill>
                <a:cs typeface="Arial" charset="0"/>
              </a:rPr>
              <a:pPr algn="ctr"/>
              <a:t>82%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36875" name="Rectangle 35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053013" y="2286000"/>
            <a:ext cx="6238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DFCD2F9-5F70-4097-A56C-4E3C08B5B0C5}" type="datetime'''''''''''Ур''''а''''''л''''''''''ь''ский'''''''''''''''''''">
              <a:rPr lang="ru-RU">
                <a:cs typeface="Arial" charset="0"/>
              </a:rPr>
              <a:pPr algn="r"/>
              <a:t>Уральский</a:t>
            </a:fld>
            <a:endParaRPr lang="ru-RU">
              <a:cs typeface="Arial" charset="0"/>
            </a:endParaRPr>
          </a:p>
        </p:txBody>
      </p:sp>
      <p:sp>
        <p:nvSpPr>
          <p:cNvPr id="36876" name="Rectangle 37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4921250" y="2071688"/>
            <a:ext cx="10747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BE7ECE3-644C-4758-9CFA-7D865B9A7668}" type="datetime'''''''''''''''С''''евер''''о-''''З''''а''п''''ад''ны''й'">
              <a:rPr lang="ru-RU">
                <a:cs typeface="Arial" charset="0"/>
              </a:rPr>
              <a:pPr algn="r"/>
              <a:t>Северо-Западный</a:t>
            </a:fld>
            <a:endParaRPr lang="ru-RU">
              <a:cs typeface="Arial" charset="0"/>
            </a:endParaRPr>
          </a:p>
        </p:txBody>
      </p:sp>
      <p:sp>
        <p:nvSpPr>
          <p:cNvPr id="36877" name="Rectangle 58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903913" y="2297113"/>
            <a:ext cx="2333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CC0B65C0-8721-4E73-8FDD-6014A7E221B8}" type="datetime'''''''''''''''''''''''''''''''5''%'''''''''">
              <a:rPr lang="ru-RU">
                <a:cs typeface="Arial" charset="0"/>
              </a:rPr>
              <a:pPr algn="ctr"/>
              <a:t>5%</a:t>
            </a:fld>
            <a:endParaRPr lang="ru-RU">
              <a:cs typeface="Arial" charset="0"/>
            </a:endParaRPr>
          </a:p>
        </p:txBody>
      </p:sp>
      <p:grpSp>
        <p:nvGrpSpPr>
          <p:cNvPr id="36879" name="Group 4"/>
          <p:cNvGrpSpPr>
            <a:grpSpLocks/>
          </p:cNvGrpSpPr>
          <p:nvPr>
            <p:custDataLst>
              <p:tags r:id="rId10"/>
            </p:custDataLst>
          </p:nvPr>
        </p:nvGrpSpPr>
        <p:grpSpPr bwMode="auto">
          <a:xfrm>
            <a:off x="106363" y="1412875"/>
            <a:ext cx="3673475" cy="4392613"/>
            <a:chOff x="431" y="890"/>
            <a:chExt cx="2314" cy="2767"/>
          </a:xfrm>
        </p:grpSpPr>
        <p:sp>
          <p:nvSpPr>
            <p:cNvPr id="36890" name="Freeform 5"/>
            <p:cNvSpPr>
              <a:spLocks noChangeAspect="1"/>
            </p:cNvSpPr>
            <p:nvPr/>
          </p:nvSpPr>
          <p:spPr bwMode="auto">
            <a:xfrm>
              <a:off x="431" y="1305"/>
              <a:ext cx="776" cy="1000"/>
            </a:xfrm>
            <a:custGeom>
              <a:avLst/>
              <a:gdLst>
                <a:gd name="T0" fmla="*/ 712 w 741"/>
                <a:gd name="T1" fmla="*/ 569 h 951"/>
                <a:gd name="T2" fmla="*/ 684 w 741"/>
                <a:gd name="T3" fmla="*/ 576 h 951"/>
                <a:gd name="T4" fmla="*/ 656 w 741"/>
                <a:gd name="T5" fmla="*/ 552 h 951"/>
                <a:gd name="T6" fmla="*/ 627 w 741"/>
                <a:gd name="T7" fmla="*/ 575 h 951"/>
                <a:gd name="T8" fmla="*/ 596 w 741"/>
                <a:gd name="T9" fmla="*/ 643 h 951"/>
                <a:gd name="T10" fmla="*/ 605 w 741"/>
                <a:gd name="T11" fmla="*/ 659 h 951"/>
                <a:gd name="T12" fmla="*/ 625 w 741"/>
                <a:gd name="T13" fmla="*/ 672 h 951"/>
                <a:gd name="T14" fmla="*/ 627 w 741"/>
                <a:gd name="T15" fmla="*/ 759 h 951"/>
                <a:gd name="T16" fmla="*/ 575 w 741"/>
                <a:gd name="T17" fmla="*/ 819 h 951"/>
                <a:gd name="T18" fmla="*/ 560 w 741"/>
                <a:gd name="T19" fmla="*/ 879 h 951"/>
                <a:gd name="T20" fmla="*/ 520 w 741"/>
                <a:gd name="T21" fmla="*/ 927 h 951"/>
                <a:gd name="T22" fmla="*/ 463 w 741"/>
                <a:gd name="T23" fmla="*/ 929 h 951"/>
                <a:gd name="T24" fmla="*/ 436 w 741"/>
                <a:gd name="T25" fmla="*/ 893 h 951"/>
                <a:gd name="T26" fmla="*/ 412 w 741"/>
                <a:gd name="T27" fmla="*/ 869 h 951"/>
                <a:gd name="T28" fmla="*/ 365 w 741"/>
                <a:gd name="T29" fmla="*/ 869 h 951"/>
                <a:gd name="T30" fmla="*/ 301 w 741"/>
                <a:gd name="T31" fmla="*/ 903 h 951"/>
                <a:gd name="T32" fmla="*/ 277 w 741"/>
                <a:gd name="T33" fmla="*/ 941 h 951"/>
                <a:gd name="T34" fmla="*/ 258 w 741"/>
                <a:gd name="T35" fmla="*/ 937 h 951"/>
                <a:gd name="T36" fmla="*/ 204 w 741"/>
                <a:gd name="T37" fmla="*/ 875 h 951"/>
                <a:gd name="T38" fmla="*/ 178 w 741"/>
                <a:gd name="T39" fmla="*/ 872 h 951"/>
                <a:gd name="T40" fmla="*/ 150 w 741"/>
                <a:gd name="T41" fmla="*/ 819 h 951"/>
                <a:gd name="T42" fmla="*/ 134 w 741"/>
                <a:gd name="T43" fmla="*/ 676 h 951"/>
                <a:gd name="T44" fmla="*/ 120 w 741"/>
                <a:gd name="T45" fmla="*/ 580 h 951"/>
                <a:gd name="T46" fmla="*/ 80 w 741"/>
                <a:gd name="T47" fmla="*/ 519 h 951"/>
                <a:gd name="T48" fmla="*/ 71 w 741"/>
                <a:gd name="T49" fmla="*/ 494 h 951"/>
                <a:gd name="T50" fmla="*/ 83 w 741"/>
                <a:gd name="T51" fmla="*/ 471 h 951"/>
                <a:gd name="T52" fmla="*/ 72 w 741"/>
                <a:gd name="T53" fmla="*/ 412 h 951"/>
                <a:gd name="T54" fmla="*/ 34 w 741"/>
                <a:gd name="T55" fmla="*/ 314 h 951"/>
                <a:gd name="T56" fmla="*/ 28 w 741"/>
                <a:gd name="T57" fmla="*/ 227 h 951"/>
                <a:gd name="T58" fmla="*/ 10 w 741"/>
                <a:gd name="T59" fmla="*/ 155 h 951"/>
                <a:gd name="T60" fmla="*/ 136 w 741"/>
                <a:gd name="T61" fmla="*/ 219 h 951"/>
                <a:gd name="T62" fmla="*/ 171 w 741"/>
                <a:gd name="T63" fmla="*/ 230 h 951"/>
                <a:gd name="T64" fmla="*/ 206 w 741"/>
                <a:gd name="T65" fmla="*/ 204 h 951"/>
                <a:gd name="T66" fmla="*/ 236 w 741"/>
                <a:gd name="T67" fmla="*/ 158 h 951"/>
                <a:gd name="T68" fmla="*/ 262 w 741"/>
                <a:gd name="T69" fmla="*/ 147 h 951"/>
                <a:gd name="T70" fmla="*/ 324 w 741"/>
                <a:gd name="T71" fmla="*/ 160 h 951"/>
                <a:gd name="T72" fmla="*/ 403 w 741"/>
                <a:gd name="T73" fmla="*/ 188 h 951"/>
                <a:gd name="T74" fmla="*/ 411 w 741"/>
                <a:gd name="T75" fmla="*/ 143 h 951"/>
                <a:gd name="T76" fmla="*/ 371 w 741"/>
                <a:gd name="T77" fmla="*/ 80 h 951"/>
                <a:gd name="T78" fmla="*/ 369 w 741"/>
                <a:gd name="T79" fmla="*/ 46 h 951"/>
                <a:gd name="T80" fmla="*/ 388 w 741"/>
                <a:gd name="T81" fmla="*/ 2 h 951"/>
                <a:gd name="T82" fmla="*/ 428 w 741"/>
                <a:gd name="T83" fmla="*/ 30 h 951"/>
                <a:gd name="T84" fmla="*/ 485 w 741"/>
                <a:gd name="T85" fmla="*/ 62 h 951"/>
                <a:gd name="T86" fmla="*/ 560 w 741"/>
                <a:gd name="T87" fmla="*/ 83 h 951"/>
                <a:gd name="T88" fmla="*/ 559 w 741"/>
                <a:gd name="T89" fmla="*/ 156 h 951"/>
                <a:gd name="T90" fmla="*/ 608 w 741"/>
                <a:gd name="T91" fmla="*/ 171 h 951"/>
                <a:gd name="T92" fmla="*/ 671 w 741"/>
                <a:gd name="T93" fmla="*/ 192 h 951"/>
                <a:gd name="T94" fmla="*/ 712 w 741"/>
                <a:gd name="T95" fmla="*/ 228 h 951"/>
                <a:gd name="T96" fmla="*/ 713 w 741"/>
                <a:gd name="T97" fmla="*/ 264 h 951"/>
                <a:gd name="T98" fmla="*/ 681 w 741"/>
                <a:gd name="T99" fmla="*/ 315 h 951"/>
                <a:gd name="T100" fmla="*/ 675 w 741"/>
                <a:gd name="T101" fmla="*/ 358 h 951"/>
                <a:gd name="T102" fmla="*/ 708 w 741"/>
                <a:gd name="T103" fmla="*/ 407 h 951"/>
                <a:gd name="T104" fmla="*/ 740 w 741"/>
                <a:gd name="T105" fmla="*/ 450 h 951"/>
                <a:gd name="T106" fmla="*/ 729 w 741"/>
                <a:gd name="T107" fmla="*/ 542 h 9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41"/>
                <a:gd name="T163" fmla="*/ 0 h 951"/>
                <a:gd name="T164" fmla="*/ 741 w 741"/>
                <a:gd name="T165" fmla="*/ 951 h 95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41" h="951">
                  <a:moveTo>
                    <a:pt x="716" y="554"/>
                  </a:moveTo>
                  <a:lnTo>
                    <a:pt x="716" y="558"/>
                  </a:lnTo>
                  <a:lnTo>
                    <a:pt x="716" y="561"/>
                  </a:lnTo>
                  <a:lnTo>
                    <a:pt x="713" y="565"/>
                  </a:lnTo>
                  <a:lnTo>
                    <a:pt x="712" y="569"/>
                  </a:lnTo>
                  <a:lnTo>
                    <a:pt x="708" y="572"/>
                  </a:lnTo>
                  <a:lnTo>
                    <a:pt x="704" y="575"/>
                  </a:lnTo>
                  <a:lnTo>
                    <a:pt x="699" y="576"/>
                  </a:lnTo>
                  <a:lnTo>
                    <a:pt x="692" y="577"/>
                  </a:lnTo>
                  <a:lnTo>
                    <a:pt x="684" y="576"/>
                  </a:lnTo>
                  <a:lnTo>
                    <a:pt x="677" y="572"/>
                  </a:lnTo>
                  <a:lnTo>
                    <a:pt x="672" y="568"/>
                  </a:lnTo>
                  <a:lnTo>
                    <a:pt x="667" y="561"/>
                  </a:lnTo>
                  <a:lnTo>
                    <a:pt x="661" y="556"/>
                  </a:lnTo>
                  <a:lnTo>
                    <a:pt x="656" y="552"/>
                  </a:lnTo>
                  <a:lnTo>
                    <a:pt x="651" y="548"/>
                  </a:lnTo>
                  <a:lnTo>
                    <a:pt x="644" y="547"/>
                  </a:lnTo>
                  <a:lnTo>
                    <a:pt x="640" y="551"/>
                  </a:lnTo>
                  <a:lnTo>
                    <a:pt x="635" y="560"/>
                  </a:lnTo>
                  <a:lnTo>
                    <a:pt x="627" y="575"/>
                  </a:lnTo>
                  <a:lnTo>
                    <a:pt x="619" y="591"/>
                  </a:lnTo>
                  <a:lnTo>
                    <a:pt x="609" y="608"/>
                  </a:lnTo>
                  <a:lnTo>
                    <a:pt x="603" y="623"/>
                  </a:lnTo>
                  <a:lnTo>
                    <a:pt x="597" y="636"/>
                  </a:lnTo>
                  <a:lnTo>
                    <a:pt x="596" y="643"/>
                  </a:lnTo>
                  <a:lnTo>
                    <a:pt x="596" y="648"/>
                  </a:lnTo>
                  <a:lnTo>
                    <a:pt x="597" y="651"/>
                  </a:lnTo>
                  <a:lnTo>
                    <a:pt x="599" y="653"/>
                  </a:lnTo>
                  <a:lnTo>
                    <a:pt x="601" y="656"/>
                  </a:lnTo>
                  <a:lnTo>
                    <a:pt x="605" y="659"/>
                  </a:lnTo>
                  <a:lnTo>
                    <a:pt x="611" y="661"/>
                  </a:lnTo>
                  <a:lnTo>
                    <a:pt x="617" y="664"/>
                  </a:lnTo>
                  <a:lnTo>
                    <a:pt x="621" y="667"/>
                  </a:lnTo>
                  <a:lnTo>
                    <a:pt x="624" y="669"/>
                  </a:lnTo>
                  <a:lnTo>
                    <a:pt x="625" y="672"/>
                  </a:lnTo>
                  <a:lnTo>
                    <a:pt x="625" y="675"/>
                  </a:lnTo>
                  <a:lnTo>
                    <a:pt x="627" y="680"/>
                  </a:lnTo>
                  <a:lnTo>
                    <a:pt x="627" y="705"/>
                  </a:lnTo>
                  <a:lnTo>
                    <a:pt x="627" y="729"/>
                  </a:lnTo>
                  <a:lnTo>
                    <a:pt x="627" y="759"/>
                  </a:lnTo>
                  <a:lnTo>
                    <a:pt x="627" y="793"/>
                  </a:lnTo>
                  <a:lnTo>
                    <a:pt x="609" y="799"/>
                  </a:lnTo>
                  <a:lnTo>
                    <a:pt x="596" y="804"/>
                  </a:lnTo>
                  <a:lnTo>
                    <a:pt x="584" y="811"/>
                  </a:lnTo>
                  <a:lnTo>
                    <a:pt x="575" y="819"/>
                  </a:lnTo>
                  <a:lnTo>
                    <a:pt x="568" y="828"/>
                  </a:lnTo>
                  <a:lnTo>
                    <a:pt x="564" y="839"/>
                  </a:lnTo>
                  <a:lnTo>
                    <a:pt x="561" y="852"/>
                  </a:lnTo>
                  <a:lnTo>
                    <a:pt x="560" y="867"/>
                  </a:lnTo>
                  <a:lnTo>
                    <a:pt x="560" y="879"/>
                  </a:lnTo>
                  <a:lnTo>
                    <a:pt x="553" y="892"/>
                  </a:lnTo>
                  <a:lnTo>
                    <a:pt x="547" y="904"/>
                  </a:lnTo>
                  <a:lnTo>
                    <a:pt x="539" y="913"/>
                  </a:lnTo>
                  <a:lnTo>
                    <a:pt x="529" y="921"/>
                  </a:lnTo>
                  <a:lnTo>
                    <a:pt x="520" y="927"/>
                  </a:lnTo>
                  <a:lnTo>
                    <a:pt x="509" y="929"/>
                  </a:lnTo>
                  <a:lnTo>
                    <a:pt x="496" y="932"/>
                  </a:lnTo>
                  <a:lnTo>
                    <a:pt x="481" y="932"/>
                  </a:lnTo>
                  <a:lnTo>
                    <a:pt x="472" y="932"/>
                  </a:lnTo>
                  <a:lnTo>
                    <a:pt x="463" y="929"/>
                  </a:lnTo>
                  <a:lnTo>
                    <a:pt x="457" y="927"/>
                  </a:lnTo>
                  <a:lnTo>
                    <a:pt x="452" y="923"/>
                  </a:lnTo>
                  <a:lnTo>
                    <a:pt x="444" y="912"/>
                  </a:lnTo>
                  <a:lnTo>
                    <a:pt x="439" y="899"/>
                  </a:lnTo>
                  <a:lnTo>
                    <a:pt x="436" y="893"/>
                  </a:lnTo>
                  <a:lnTo>
                    <a:pt x="433" y="887"/>
                  </a:lnTo>
                  <a:lnTo>
                    <a:pt x="429" y="881"/>
                  </a:lnTo>
                  <a:lnTo>
                    <a:pt x="425" y="876"/>
                  </a:lnTo>
                  <a:lnTo>
                    <a:pt x="419" y="872"/>
                  </a:lnTo>
                  <a:lnTo>
                    <a:pt x="412" y="869"/>
                  </a:lnTo>
                  <a:lnTo>
                    <a:pt x="403" y="867"/>
                  </a:lnTo>
                  <a:lnTo>
                    <a:pt x="392" y="867"/>
                  </a:lnTo>
                  <a:lnTo>
                    <a:pt x="383" y="867"/>
                  </a:lnTo>
                  <a:lnTo>
                    <a:pt x="375" y="868"/>
                  </a:lnTo>
                  <a:lnTo>
                    <a:pt x="365" y="869"/>
                  </a:lnTo>
                  <a:lnTo>
                    <a:pt x="356" y="872"/>
                  </a:lnTo>
                  <a:lnTo>
                    <a:pt x="336" y="880"/>
                  </a:lnTo>
                  <a:lnTo>
                    <a:pt x="319" y="891"/>
                  </a:lnTo>
                  <a:lnTo>
                    <a:pt x="309" y="896"/>
                  </a:lnTo>
                  <a:lnTo>
                    <a:pt x="301" y="903"/>
                  </a:lnTo>
                  <a:lnTo>
                    <a:pt x="295" y="909"/>
                  </a:lnTo>
                  <a:lnTo>
                    <a:pt x="289" y="917"/>
                  </a:lnTo>
                  <a:lnTo>
                    <a:pt x="284" y="925"/>
                  </a:lnTo>
                  <a:lnTo>
                    <a:pt x="280" y="933"/>
                  </a:lnTo>
                  <a:lnTo>
                    <a:pt x="277" y="941"/>
                  </a:lnTo>
                  <a:lnTo>
                    <a:pt x="277" y="951"/>
                  </a:lnTo>
                  <a:lnTo>
                    <a:pt x="272" y="949"/>
                  </a:lnTo>
                  <a:lnTo>
                    <a:pt x="268" y="945"/>
                  </a:lnTo>
                  <a:lnTo>
                    <a:pt x="263" y="943"/>
                  </a:lnTo>
                  <a:lnTo>
                    <a:pt x="258" y="937"/>
                  </a:lnTo>
                  <a:lnTo>
                    <a:pt x="247" y="927"/>
                  </a:lnTo>
                  <a:lnTo>
                    <a:pt x="238" y="915"/>
                  </a:lnTo>
                  <a:lnTo>
                    <a:pt x="220" y="891"/>
                  </a:lnTo>
                  <a:lnTo>
                    <a:pt x="211" y="879"/>
                  </a:lnTo>
                  <a:lnTo>
                    <a:pt x="204" y="875"/>
                  </a:lnTo>
                  <a:lnTo>
                    <a:pt x="199" y="872"/>
                  </a:lnTo>
                  <a:lnTo>
                    <a:pt x="192" y="869"/>
                  </a:lnTo>
                  <a:lnTo>
                    <a:pt x="187" y="869"/>
                  </a:lnTo>
                  <a:lnTo>
                    <a:pt x="183" y="869"/>
                  </a:lnTo>
                  <a:lnTo>
                    <a:pt x="178" y="872"/>
                  </a:lnTo>
                  <a:lnTo>
                    <a:pt x="174" y="875"/>
                  </a:lnTo>
                  <a:lnTo>
                    <a:pt x="168" y="879"/>
                  </a:lnTo>
                  <a:lnTo>
                    <a:pt x="160" y="856"/>
                  </a:lnTo>
                  <a:lnTo>
                    <a:pt x="155" y="837"/>
                  </a:lnTo>
                  <a:lnTo>
                    <a:pt x="150" y="819"/>
                  </a:lnTo>
                  <a:lnTo>
                    <a:pt x="144" y="800"/>
                  </a:lnTo>
                  <a:lnTo>
                    <a:pt x="139" y="765"/>
                  </a:lnTo>
                  <a:lnTo>
                    <a:pt x="136" y="733"/>
                  </a:lnTo>
                  <a:lnTo>
                    <a:pt x="135" y="704"/>
                  </a:lnTo>
                  <a:lnTo>
                    <a:pt x="134" y="676"/>
                  </a:lnTo>
                  <a:lnTo>
                    <a:pt x="132" y="648"/>
                  </a:lnTo>
                  <a:lnTo>
                    <a:pt x="130" y="621"/>
                  </a:lnTo>
                  <a:lnTo>
                    <a:pt x="127" y="608"/>
                  </a:lnTo>
                  <a:lnTo>
                    <a:pt x="124" y="593"/>
                  </a:lnTo>
                  <a:lnTo>
                    <a:pt x="120" y="580"/>
                  </a:lnTo>
                  <a:lnTo>
                    <a:pt x="115" y="565"/>
                  </a:lnTo>
                  <a:lnTo>
                    <a:pt x="106" y="548"/>
                  </a:lnTo>
                  <a:lnTo>
                    <a:pt x="96" y="535"/>
                  </a:lnTo>
                  <a:lnTo>
                    <a:pt x="87" y="526"/>
                  </a:lnTo>
                  <a:lnTo>
                    <a:pt x="80" y="519"/>
                  </a:lnTo>
                  <a:lnTo>
                    <a:pt x="74" y="514"/>
                  </a:lnTo>
                  <a:lnTo>
                    <a:pt x="71" y="507"/>
                  </a:lnTo>
                  <a:lnTo>
                    <a:pt x="70" y="503"/>
                  </a:lnTo>
                  <a:lnTo>
                    <a:pt x="70" y="499"/>
                  </a:lnTo>
                  <a:lnTo>
                    <a:pt x="71" y="494"/>
                  </a:lnTo>
                  <a:lnTo>
                    <a:pt x="72" y="487"/>
                  </a:lnTo>
                  <a:lnTo>
                    <a:pt x="76" y="483"/>
                  </a:lnTo>
                  <a:lnTo>
                    <a:pt x="79" y="479"/>
                  </a:lnTo>
                  <a:lnTo>
                    <a:pt x="82" y="475"/>
                  </a:lnTo>
                  <a:lnTo>
                    <a:pt x="83" y="471"/>
                  </a:lnTo>
                  <a:lnTo>
                    <a:pt x="84" y="460"/>
                  </a:lnTo>
                  <a:lnTo>
                    <a:pt x="83" y="450"/>
                  </a:lnTo>
                  <a:lnTo>
                    <a:pt x="82" y="438"/>
                  </a:lnTo>
                  <a:lnTo>
                    <a:pt x="78" y="426"/>
                  </a:lnTo>
                  <a:lnTo>
                    <a:pt x="72" y="412"/>
                  </a:lnTo>
                  <a:lnTo>
                    <a:pt x="67" y="399"/>
                  </a:lnTo>
                  <a:lnTo>
                    <a:pt x="55" y="371"/>
                  </a:lnTo>
                  <a:lnTo>
                    <a:pt x="43" y="342"/>
                  </a:lnTo>
                  <a:lnTo>
                    <a:pt x="38" y="328"/>
                  </a:lnTo>
                  <a:lnTo>
                    <a:pt x="34" y="314"/>
                  </a:lnTo>
                  <a:lnTo>
                    <a:pt x="31" y="300"/>
                  </a:lnTo>
                  <a:lnTo>
                    <a:pt x="30" y="288"/>
                  </a:lnTo>
                  <a:lnTo>
                    <a:pt x="30" y="270"/>
                  </a:lnTo>
                  <a:lnTo>
                    <a:pt x="30" y="248"/>
                  </a:lnTo>
                  <a:lnTo>
                    <a:pt x="28" y="227"/>
                  </a:lnTo>
                  <a:lnTo>
                    <a:pt x="27" y="207"/>
                  </a:lnTo>
                  <a:lnTo>
                    <a:pt x="23" y="187"/>
                  </a:lnTo>
                  <a:lnTo>
                    <a:pt x="18" y="170"/>
                  </a:lnTo>
                  <a:lnTo>
                    <a:pt x="14" y="162"/>
                  </a:lnTo>
                  <a:lnTo>
                    <a:pt x="10" y="155"/>
                  </a:lnTo>
                  <a:lnTo>
                    <a:pt x="6" y="148"/>
                  </a:lnTo>
                  <a:lnTo>
                    <a:pt x="0" y="143"/>
                  </a:lnTo>
                  <a:lnTo>
                    <a:pt x="55" y="107"/>
                  </a:lnTo>
                  <a:lnTo>
                    <a:pt x="127" y="210"/>
                  </a:lnTo>
                  <a:lnTo>
                    <a:pt x="136" y="219"/>
                  </a:lnTo>
                  <a:lnTo>
                    <a:pt x="147" y="226"/>
                  </a:lnTo>
                  <a:lnTo>
                    <a:pt x="152" y="228"/>
                  </a:lnTo>
                  <a:lnTo>
                    <a:pt x="159" y="230"/>
                  </a:lnTo>
                  <a:lnTo>
                    <a:pt x="164" y="230"/>
                  </a:lnTo>
                  <a:lnTo>
                    <a:pt x="171" y="230"/>
                  </a:lnTo>
                  <a:lnTo>
                    <a:pt x="178" y="227"/>
                  </a:lnTo>
                  <a:lnTo>
                    <a:pt x="184" y="224"/>
                  </a:lnTo>
                  <a:lnTo>
                    <a:pt x="191" y="220"/>
                  </a:lnTo>
                  <a:lnTo>
                    <a:pt x="199" y="214"/>
                  </a:lnTo>
                  <a:lnTo>
                    <a:pt x="206" y="204"/>
                  </a:lnTo>
                  <a:lnTo>
                    <a:pt x="214" y="195"/>
                  </a:lnTo>
                  <a:lnTo>
                    <a:pt x="222" y="182"/>
                  </a:lnTo>
                  <a:lnTo>
                    <a:pt x="230" y="168"/>
                  </a:lnTo>
                  <a:lnTo>
                    <a:pt x="232" y="163"/>
                  </a:lnTo>
                  <a:lnTo>
                    <a:pt x="236" y="158"/>
                  </a:lnTo>
                  <a:lnTo>
                    <a:pt x="240" y="155"/>
                  </a:lnTo>
                  <a:lnTo>
                    <a:pt x="244" y="152"/>
                  </a:lnTo>
                  <a:lnTo>
                    <a:pt x="250" y="150"/>
                  </a:lnTo>
                  <a:lnTo>
                    <a:pt x="256" y="148"/>
                  </a:lnTo>
                  <a:lnTo>
                    <a:pt x="262" y="147"/>
                  </a:lnTo>
                  <a:lnTo>
                    <a:pt x="268" y="147"/>
                  </a:lnTo>
                  <a:lnTo>
                    <a:pt x="281" y="148"/>
                  </a:lnTo>
                  <a:lnTo>
                    <a:pt x="295" y="151"/>
                  </a:lnTo>
                  <a:lnTo>
                    <a:pt x="309" y="155"/>
                  </a:lnTo>
                  <a:lnTo>
                    <a:pt x="324" y="160"/>
                  </a:lnTo>
                  <a:lnTo>
                    <a:pt x="352" y="172"/>
                  </a:lnTo>
                  <a:lnTo>
                    <a:pt x="375" y="184"/>
                  </a:lnTo>
                  <a:lnTo>
                    <a:pt x="392" y="194"/>
                  </a:lnTo>
                  <a:lnTo>
                    <a:pt x="397" y="198"/>
                  </a:lnTo>
                  <a:lnTo>
                    <a:pt x="403" y="188"/>
                  </a:lnTo>
                  <a:lnTo>
                    <a:pt x="408" y="178"/>
                  </a:lnTo>
                  <a:lnTo>
                    <a:pt x="411" y="170"/>
                  </a:lnTo>
                  <a:lnTo>
                    <a:pt x="412" y="160"/>
                  </a:lnTo>
                  <a:lnTo>
                    <a:pt x="412" y="151"/>
                  </a:lnTo>
                  <a:lnTo>
                    <a:pt x="411" y="143"/>
                  </a:lnTo>
                  <a:lnTo>
                    <a:pt x="409" y="135"/>
                  </a:lnTo>
                  <a:lnTo>
                    <a:pt x="405" y="127"/>
                  </a:lnTo>
                  <a:lnTo>
                    <a:pt x="396" y="111"/>
                  </a:lnTo>
                  <a:lnTo>
                    <a:pt x="385" y="96"/>
                  </a:lnTo>
                  <a:lnTo>
                    <a:pt x="371" y="80"/>
                  </a:lnTo>
                  <a:lnTo>
                    <a:pt x="355" y="66"/>
                  </a:lnTo>
                  <a:lnTo>
                    <a:pt x="360" y="63"/>
                  </a:lnTo>
                  <a:lnTo>
                    <a:pt x="364" y="59"/>
                  </a:lnTo>
                  <a:lnTo>
                    <a:pt x="368" y="52"/>
                  </a:lnTo>
                  <a:lnTo>
                    <a:pt x="369" y="46"/>
                  </a:lnTo>
                  <a:lnTo>
                    <a:pt x="373" y="31"/>
                  </a:lnTo>
                  <a:lnTo>
                    <a:pt x="377" y="15"/>
                  </a:lnTo>
                  <a:lnTo>
                    <a:pt x="380" y="10"/>
                  </a:lnTo>
                  <a:lnTo>
                    <a:pt x="384" y="4"/>
                  </a:lnTo>
                  <a:lnTo>
                    <a:pt x="388" y="2"/>
                  </a:lnTo>
                  <a:lnTo>
                    <a:pt x="392" y="0"/>
                  </a:lnTo>
                  <a:lnTo>
                    <a:pt x="399" y="3"/>
                  </a:lnTo>
                  <a:lnTo>
                    <a:pt x="407" y="8"/>
                  </a:lnTo>
                  <a:lnTo>
                    <a:pt x="416" y="16"/>
                  </a:lnTo>
                  <a:lnTo>
                    <a:pt x="428" y="30"/>
                  </a:lnTo>
                  <a:lnTo>
                    <a:pt x="436" y="36"/>
                  </a:lnTo>
                  <a:lnTo>
                    <a:pt x="445" y="43"/>
                  </a:lnTo>
                  <a:lnTo>
                    <a:pt x="457" y="50"/>
                  </a:lnTo>
                  <a:lnTo>
                    <a:pt x="471" y="55"/>
                  </a:lnTo>
                  <a:lnTo>
                    <a:pt x="485" y="62"/>
                  </a:lnTo>
                  <a:lnTo>
                    <a:pt x="501" y="67"/>
                  </a:lnTo>
                  <a:lnTo>
                    <a:pt x="519" y="72"/>
                  </a:lnTo>
                  <a:lnTo>
                    <a:pt x="536" y="78"/>
                  </a:lnTo>
                  <a:lnTo>
                    <a:pt x="548" y="80"/>
                  </a:lnTo>
                  <a:lnTo>
                    <a:pt x="560" y="83"/>
                  </a:lnTo>
                  <a:lnTo>
                    <a:pt x="559" y="100"/>
                  </a:lnTo>
                  <a:lnTo>
                    <a:pt x="557" y="120"/>
                  </a:lnTo>
                  <a:lnTo>
                    <a:pt x="557" y="132"/>
                  </a:lnTo>
                  <a:lnTo>
                    <a:pt x="557" y="144"/>
                  </a:lnTo>
                  <a:lnTo>
                    <a:pt x="559" y="156"/>
                  </a:lnTo>
                  <a:lnTo>
                    <a:pt x="560" y="168"/>
                  </a:lnTo>
                  <a:lnTo>
                    <a:pt x="571" y="167"/>
                  </a:lnTo>
                  <a:lnTo>
                    <a:pt x="583" y="167"/>
                  </a:lnTo>
                  <a:lnTo>
                    <a:pt x="595" y="168"/>
                  </a:lnTo>
                  <a:lnTo>
                    <a:pt x="608" y="171"/>
                  </a:lnTo>
                  <a:lnTo>
                    <a:pt x="620" y="174"/>
                  </a:lnTo>
                  <a:lnTo>
                    <a:pt x="633" y="178"/>
                  </a:lnTo>
                  <a:lnTo>
                    <a:pt x="647" y="182"/>
                  </a:lnTo>
                  <a:lnTo>
                    <a:pt x="659" y="187"/>
                  </a:lnTo>
                  <a:lnTo>
                    <a:pt x="671" y="192"/>
                  </a:lnTo>
                  <a:lnTo>
                    <a:pt x="681" y="199"/>
                  </a:lnTo>
                  <a:lnTo>
                    <a:pt x="691" y="206"/>
                  </a:lnTo>
                  <a:lnTo>
                    <a:pt x="700" y="212"/>
                  </a:lnTo>
                  <a:lnTo>
                    <a:pt x="707" y="220"/>
                  </a:lnTo>
                  <a:lnTo>
                    <a:pt x="712" y="228"/>
                  </a:lnTo>
                  <a:lnTo>
                    <a:pt x="716" y="238"/>
                  </a:lnTo>
                  <a:lnTo>
                    <a:pt x="716" y="246"/>
                  </a:lnTo>
                  <a:lnTo>
                    <a:pt x="716" y="252"/>
                  </a:lnTo>
                  <a:lnTo>
                    <a:pt x="715" y="259"/>
                  </a:lnTo>
                  <a:lnTo>
                    <a:pt x="713" y="264"/>
                  </a:lnTo>
                  <a:lnTo>
                    <a:pt x="711" y="270"/>
                  </a:lnTo>
                  <a:lnTo>
                    <a:pt x="703" y="280"/>
                  </a:lnTo>
                  <a:lnTo>
                    <a:pt x="696" y="291"/>
                  </a:lnTo>
                  <a:lnTo>
                    <a:pt x="688" y="302"/>
                  </a:lnTo>
                  <a:lnTo>
                    <a:pt x="681" y="315"/>
                  </a:lnTo>
                  <a:lnTo>
                    <a:pt x="679" y="322"/>
                  </a:lnTo>
                  <a:lnTo>
                    <a:pt x="676" y="330"/>
                  </a:lnTo>
                  <a:lnTo>
                    <a:pt x="675" y="339"/>
                  </a:lnTo>
                  <a:lnTo>
                    <a:pt x="675" y="348"/>
                  </a:lnTo>
                  <a:lnTo>
                    <a:pt x="675" y="358"/>
                  </a:lnTo>
                  <a:lnTo>
                    <a:pt x="677" y="367"/>
                  </a:lnTo>
                  <a:lnTo>
                    <a:pt x="680" y="375"/>
                  </a:lnTo>
                  <a:lnTo>
                    <a:pt x="685" y="382"/>
                  </a:lnTo>
                  <a:lnTo>
                    <a:pt x="696" y="395"/>
                  </a:lnTo>
                  <a:lnTo>
                    <a:pt x="708" y="407"/>
                  </a:lnTo>
                  <a:lnTo>
                    <a:pt x="720" y="418"/>
                  </a:lnTo>
                  <a:lnTo>
                    <a:pt x="731" y="430"/>
                  </a:lnTo>
                  <a:lnTo>
                    <a:pt x="735" y="436"/>
                  </a:lnTo>
                  <a:lnTo>
                    <a:pt x="737" y="442"/>
                  </a:lnTo>
                  <a:lnTo>
                    <a:pt x="740" y="450"/>
                  </a:lnTo>
                  <a:lnTo>
                    <a:pt x="741" y="456"/>
                  </a:lnTo>
                  <a:lnTo>
                    <a:pt x="739" y="479"/>
                  </a:lnTo>
                  <a:lnTo>
                    <a:pt x="735" y="499"/>
                  </a:lnTo>
                  <a:lnTo>
                    <a:pt x="731" y="519"/>
                  </a:lnTo>
                  <a:lnTo>
                    <a:pt x="729" y="542"/>
                  </a:lnTo>
                  <a:lnTo>
                    <a:pt x="716" y="554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1" name="Freeform 6"/>
            <p:cNvSpPr>
              <a:spLocks noChangeAspect="1"/>
            </p:cNvSpPr>
            <p:nvPr/>
          </p:nvSpPr>
          <p:spPr bwMode="auto">
            <a:xfrm>
              <a:off x="1019" y="1876"/>
              <a:ext cx="668" cy="903"/>
            </a:xfrm>
            <a:custGeom>
              <a:avLst/>
              <a:gdLst>
                <a:gd name="T0" fmla="*/ 271 w 644"/>
                <a:gd name="T1" fmla="*/ 715 h 860"/>
                <a:gd name="T2" fmla="*/ 229 w 644"/>
                <a:gd name="T3" fmla="*/ 682 h 860"/>
                <a:gd name="T4" fmla="*/ 189 w 644"/>
                <a:gd name="T5" fmla="*/ 680 h 860"/>
                <a:gd name="T6" fmla="*/ 152 w 644"/>
                <a:gd name="T7" fmla="*/ 658 h 860"/>
                <a:gd name="T8" fmla="*/ 89 w 644"/>
                <a:gd name="T9" fmla="*/ 604 h 860"/>
                <a:gd name="T10" fmla="*/ 49 w 644"/>
                <a:gd name="T11" fmla="*/ 574 h 860"/>
                <a:gd name="T12" fmla="*/ 37 w 644"/>
                <a:gd name="T13" fmla="*/ 526 h 860"/>
                <a:gd name="T14" fmla="*/ 31 w 644"/>
                <a:gd name="T15" fmla="*/ 486 h 860"/>
                <a:gd name="T16" fmla="*/ 45 w 644"/>
                <a:gd name="T17" fmla="*/ 469 h 860"/>
                <a:gd name="T18" fmla="*/ 73 w 644"/>
                <a:gd name="T19" fmla="*/ 454 h 860"/>
                <a:gd name="T20" fmla="*/ 77 w 644"/>
                <a:gd name="T21" fmla="*/ 429 h 860"/>
                <a:gd name="T22" fmla="*/ 53 w 644"/>
                <a:gd name="T23" fmla="*/ 393 h 860"/>
                <a:gd name="T24" fmla="*/ 7 w 644"/>
                <a:gd name="T25" fmla="*/ 350 h 860"/>
                <a:gd name="T26" fmla="*/ 1 w 644"/>
                <a:gd name="T27" fmla="*/ 310 h 860"/>
                <a:gd name="T28" fmla="*/ 24 w 644"/>
                <a:gd name="T29" fmla="*/ 269 h 860"/>
                <a:gd name="T30" fmla="*/ 67 w 644"/>
                <a:gd name="T31" fmla="*/ 217 h 860"/>
                <a:gd name="T32" fmla="*/ 65 w 644"/>
                <a:gd name="T33" fmla="*/ 133 h 860"/>
                <a:gd name="T34" fmla="*/ 57 w 644"/>
                <a:gd name="T35" fmla="*/ 122 h 860"/>
                <a:gd name="T36" fmla="*/ 39 w 644"/>
                <a:gd name="T37" fmla="*/ 111 h 860"/>
                <a:gd name="T38" fmla="*/ 37 w 644"/>
                <a:gd name="T39" fmla="*/ 94 h 860"/>
                <a:gd name="T40" fmla="*/ 67 w 644"/>
                <a:gd name="T41" fmla="*/ 33 h 860"/>
                <a:gd name="T42" fmla="*/ 91 w 644"/>
                <a:gd name="T43" fmla="*/ 6 h 860"/>
                <a:gd name="T44" fmla="*/ 112 w 644"/>
                <a:gd name="T45" fmla="*/ 26 h 860"/>
                <a:gd name="T46" fmla="*/ 139 w 644"/>
                <a:gd name="T47" fmla="*/ 34 h 860"/>
                <a:gd name="T48" fmla="*/ 156 w 644"/>
                <a:gd name="T49" fmla="*/ 23 h 860"/>
                <a:gd name="T50" fmla="*/ 172 w 644"/>
                <a:gd name="T51" fmla="*/ 2 h 860"/>
                <a:gd name="T52" fmla="*/ 195 w 644"/>
                <a:gd name="T53" fmla="*/ 0 h 860"/>
                <a:gd name="T54" fmla="*/ 228 w 644"/>
                <a:gd name="T55" fmla="*/ 19 h 860"/>
                <a:gd name="T56" fmla="*/ 249 w 644"/>
                <a:gd name="T57" fmla="*/ 63 h 860"/>
                <a:gd name="T58" fmla="*/ 280 w 644"/>
                <a:gd name="T59" fmla="*/ 87 h 860"/>
                <a:gd name="T60" fmla="*/ 308 w 644"/>
                <a:gd name="T61" fmla="*/ 85 h 860"/>
                <a:gd name="T62" fmla="*/ 339 w 644"/>
                <a:gd name="T63" fmla="*/ 82 h 860"/>
                <a:gd name="T64" fmla="*/ 349 w 644"/>
                <a:gd name="T65" fmla="*/ 111 h 860"/>
                <a:gd name="T66" fmla="*/ 389 w 644"/>
                <a:gd name="T67" fmla="*/ 123 h 860"/>
                <a:gd name="T68" fmla="*/ 433 w 644"/>
                <a:gd name="T69" fmla="*/ 145 h 860"/>
                <a:gd name="T70" fmla="*/ 445 w 644"/>
                <a:gd name="T71" fmla="*/ 183 h 860"/>
                <a:gd name="T72" fmla="*/ 481 w 644"/>
                <a:gd name="T73" fmla="*/ 222 h 860"/>
                <a:gd name="T74" fmla="*/ 518 w 644"/>
                <a:gd name="T75" fmla="*/ 255 h 860"/>
                <a:gd name="T76" fmla="*/ 536 w 644"/>
                <a:gd name="T77" fmla="*/ 289 h 860"/>
                <a:gd name="T78" fmla="*/ 530 w 644"/>
                <a:gd name="T79" fmla="*/ 330 h 860"/>
                <a:gd name="T80" fmla="*/ 518 w 644"/>
                <a:gd name="T81" fmla="*/ 358 h 860"/>
                <a:gd name="T82" fmla="*/ 521 w 644"/>
                <a:gd name="T83" fmla="*/ 397 h 860"/>
                <a:gd name="T84" fmla="*/ 548 w 644"/>
                <a:gd name="T85" fmla="*/ 459 h 860"/>
                <a:gd name="T86" fmla="*/ 604 w 644"/>
                <a:gd name="T87" fmla="*/ 535 h 860"/>
                <a:gd name="T88" fmla="*/ 641 w 644"/>
                <a:gd name="T89" fmla="*/ 604 h 860"/>
                <a:gd name="T90" fmla="*/ 644 w 644"/>
                <a:gd name="T91" fmla="*/ 643 h 860"/>
                <a:gd name="T92" fmla="*/ 636 w 644"/>
                <a:gd name="T93" fmla="*/ 679 h 860"/>
                <a:gd name="T94" fmla="*/ 592 w 644"/>
                <a:gd name="T95" fmla="*/ 696 h 860"/>
                <a:gd name="T96" fmla="*/ 502 w 644"/>
                <a:gd name="T97" fmla="*/ 703 h 860"/>
                <a:gd name="T98" fmla="*/ 481 w 644"/>
                <a:gd name="T99" fmla="*/ 766 h 860"/>
                <a:gd name="T100" fmla="*/ 469 w 644"/>
                <a:gd name="T101" fmla="*/ 782 h 860"/>
                <a:gd name="T102" fmla="*/ 463 w 644"/>
                <a:gd name="T103" fmla="*/ 823 h 860"/>
                <a:gd name="T104" fmla="*/ 469 w 644"/>
                <a:gd name="T105" fmla="*/ 860 h 860"/>
                <a:gd name="T106" fmla="*/ 424 w 644"/>
                <a:gd name="T107" fmla="*/ 847 h 860"/>
                <a:gd name="T108" fmla="*/ 407 w 644"/>
                <a:gd name="T109" fmla="*/ 831 h 860"/>
                <a:gd name="T110" fmla="*/ 379 w 644"/>
                <a:gd name="T111" fmla="*/ 824 h 860"/>
                <a:gd name="T112" fmla="*/ 332 w 644"/>
                <a:gd name="T113" fmla="*/ 816 h 860"/>
                <a:gd name="T114" fmla="*/ 305 w 644"/>
                <a:gd name="T115" fmla="*/ 779 h 860"/>
                <a:gd name="T116" fmla="*/ 265 w 644"/>
                <a:gd name="T117" fmla="*/ 758 h 86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44"/>
                <a:gd name="T178" fmla="*/ 0 h 860"/>
                <a:gd name="T179" fmla="*/ 644 w 644"/>
                <a:gd name="T180" fmla="*/ 860 h 86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44" h="860">
                  <a:moveTo>
                    <a:pt x="265" y="758"/>
                  </a:moveTo>
                  <a:lnTo>
                    <a:pt x="280" y="740"/>
                  </a:lnTo>
                  <a:lnTo>
                    <a:pt x="289" y="727"/>
                  </a:lnTo>
                  <a:lnTo>
                    <a:pt x="271" y="715"/>
                  </a:lnTo>
                  <a:lnTo>
                    <a:pt x="253" y="703"/>
                  </a:lnTo>
                  <a:lnTo>
                    <a:pt x="245" y="696"/>
                  </a:lnTo>
                  <a:lnTo>
                    <a:pt x="237" y="690"/>
                  </a:lnTo>
                  <a:lnTo>
                    <a:pt x="229" y="682"/>
                  </a:lnTo>
                  <a:lnTo>
                    <a:pt x="223" y="674"/>
                  </a:lnTo>
                  <a:lnTo>
                    <a:pt x="211" y="679"/>
                  </a:lnTo>
                  <a:lnTo>
                    <a:pt x="200" y="680"/>
                  </a:lnTo>
                  <a:lnTo>
                    <a:pt x="189" y="680"/>
                  </a:lnTo>
                  <a:lnTo>
                    <a:pt x="180" y="676"/>
                  </a:lnTo>
                  <a:lnTo>
                    <a:pt x="171" y="672"/>
                  </a:lnTo>
                  <a:lnTo>
                    <a:pt x="161" y="666"/>
                  </a:lnTo>
                  <a:lnTo>
                    <a:pt x="152" y="658"/>
                  </a:lnTo>
                  <a:lnTo>
                    <a:pt x="143" y="650"/>
                  </a:lnTo>
                  <a:lnTo>
                    <a:pt x="123" y="631"/>
                  </a:lnTo>
                  <a:lnTo>
                    <a:pt x="101" y="612"/>
                  </a:lnTo>
                  <a:lnTo>
                    <a:pt x="89" y="604"/>
                  </a:lnTo>
                  <a:lnTo>
                    <a:pt x="77" y="598"/>
                  </a:lnTo>
                  <a:lnTo>
                    <a:pt x="64" y="593"/>
                  </a:lnTo>
                  <a:lnTo>
                    <a:pt x="48" y="589"/>
                  </a:lnTo>
                  <a:lnTo>
                    <a:pt x="49" y="574"/>
                  </a:lnTo>
                  <a:lnTo>
                    <a:pt x="48" y="561"/>
                  </a:lnTo>
                  <a:lnTo>
                    <a:pt x="45" y="549"/>
                  </a:lnTo>
                  <a:lnTo>
                    <a:pt x="41" y="537"/>
                  </a:lnTo>
                  <a:lnTo>
                    <a:pt x="37" y="526"/>
                  </a:lnTo>
                  <a:lnTo>
                    <a:pt x="33" y="515"/>
                  </a:lnTo>
                  <a:lnTo>
                    <a:pt x="31" y="503"/>
                  </a:lnTo>
                  <a:lnTo>
                    <a:pt x="31" y="493"/>
                  </a:lnTo>
                  <a:lnTo>
                    <a:pt x="31" y="486"/>
                  </a:lnTo>
                  <a:lnTo>
                    <a:pt x="32" y="482"/>
                  </a:lnTo>
                  <a:lnTo>
                    <a:pt x="35" y="478"/>
                  </a:lnTo>
                  <a:lnTo>
                    <a:pt x="37" y="474"/>
                  </a:lnTo>
                  <a:lnTo>
                    <a:pt x="45" y="469"/>
                  </a:lnTo>
                  <a:lnTo>
                    <a:pt x="55" y="466"/>
                  </a:lnTo>
                  <a:lnTo>
                    <a:pt x="63" y="462"/>
                  </a:lnTo>
                  <a:lnTo>
                    <a:pt x="71" y="457"/>
                  </a:lnTo>
                  <a:lnTo>
                    <a:pt x="73" y="454"/>
                  </a:lnTo>
                  <a:lnTo>
                    <a:pt x="76" y="450"/>
                  </a:lnTo>
                  <a:lnTo>
                    <a:pt x="77" y="445"/>
                  </a:lnTo>
                  <a:lnTo>
                    <a:pt x="79" y="438"/>
                  </a:lnTo>
                  <a:lnTo>
                    <a:pt x="77" y="429"/>
                  </a:lnTo>
                  <a:lnTo>
                    <a:pt x="75" y="421"/>
                  </a:lnTo>
                  <a:lnTo>
                    <a:pt x="71" y="413"/>
                  </a:lnTo>
                  <a:lnTo>
                    <a:pt x="67" y="406"/>
                  </a:lnTo>
                  <a:lnTo>
                    <a:pt x="53" y="393"/>
                  </a:lnTo>
                  <a:lnTo>
                    <a:pt x="39" y="382"/>
                  </a:lnTo>
                  <a:lnTo>
                    <a:pt x="25" y="370"/>
                  </a:lnTo>
                  <a:lnTo>
                    <a:pt x="12" y="357"/>
                  </a:lnTo>
                  <a:lnTo>
                    <a:pt x="7" y="350"/>
                  </a:lnTo>
                  <a:lnTo>
                    <a:pt x="4" y="342"/>
                  </a:lnTo>
                  <a:lnTo>
                    <a:pt x="1" y="334"/>
                  </a:lnTo>
                  <a:lnTo>
                    <a:pt x="0" y="325"/>
                  </a:lnTo>
                  <a:lnTo>
                    <a:pt x="1" y="310"/>
                  </a:lnTo>
                  <a:lnTo>
                    <a:pt x="4" y="297"/>
                  </a:lnTo>
                  <a:lnTo>
                    <a:pt x="8" y="286"/>
                  </a:lnTo>
                  <a:lnTo>
                    <a:pt x="15" y="277"/>
                  </a:lnTo>
                  <a:lnTo>
                    <a:pt x="24" y="269"/>
                  </a:lnTo>
                  <a:lnTo>
                    <a:pt x="36" y="262"/>
                  </a:lnTo>
                  <a:lnTo>
                    <a:pt x="49" y="257"/>
                  </a:lnTo>
                  <a:lnTo>
                    <a:pt x="67" y="251"/>
                  </a:lnTo>
                  <a:lnTo>
                    <a:pt x="67" y="217"/>
                  </a:lnTo>
                  <a:lnTo>
                    <a:pt x="67" y="187"/>
                  </a:lnTo>
                  <a:lnTo>
                    <a:pt x="67" y="163"/>
                  </a:lnTo>
                  <a:lnTo>
                    <a:pt x="67" y="138"/>
                  </a:lnTo>
                  <a:lnTo>
                    <a:pt x="65" y="133"/>
                  </a:lnTo>
                  <a:lnTo>
                    <a:pt x="65" y="130"/>
                  </a:lnTo>
                  <a:lnTo>
                    <a:pt x="64" y="127"/>
                  </a:lnTo>
                  <a:lnTo>
                    <a:pt x="61" y="125"/>
                  </a:lnTo>
                  <a:lnTo>
                    <a:pt x="57" y="122"/>
                  </a:lnTo>
                  <a:lnTo>
                    <a:pt x="51" y="119"/>
                  </a:lnTo>
                  <a:lnTo>
                    <a:pt x="45" y="117"/>
                  </a:lnTo>
                  <a:lnTo>
                    <a:pt x="41" y="114"/>
                  </a:lnTo>
                  <a:lnTo>
                    <a:pt x="39" y="111"/>
                  </a:lnTo>
                  <a:lnTo>
                    <a:pt x="37" y="109"/>
                  </a:lnTo>
                  <a:lnTo>
                    <a:pt x="36" y="106"/>
                  </a:lnTo>
                  <a:lnTo>
                    <a:pt x="36" y="101"/>
                  </a:lnTo>
                  <a:lnTo>
                    <a:pt x="37" y="94"/>
                  </a:lnTo>
                  <a:lnTo>
                    <a:pt x="43" y="81"/>
                  </a:lnTo>
                  <a:lnTo>
                    <a:pt x="49" y="66"/>
                  </a:lnTo>
                  <a:lnTo>
                    <a:pt x="59" y="49"/>
                  </a:lnTo>
                  <a:lnTo>
                    <a:pt x="67" y="33"/>
                  </a:lnTo>
                  <a:lnTo>
                    <a:pt x="75" y="18"/>
                  </a:lnTo>
                  <a:lnTo>
                    <a:pt x="80" y="9"/>
                  </a:lnTo>
                  <a:lnTo>
                    <a:pt x="84" y="5"/>
                  </a:lnTo>
                  <a:lnTo>
                    <a:pt x="91" y="6"/>
                  </a:lnTo>
                  <a:lnTo>
                    <a:pt x="96" y="10"/>
                  </a:lnTo>
                  <a:lnTo>
                    <a:pt x="101" y="14"/>
                  </a:lnTo>
                  <a:lnTo>
                    <a:pt x="107" y="19"/>
                  </a:lnTo>
                  <a:lnTo>
                    <a:pt x="112" y="26"/>
                  </a:lnTo>
                  <a:lnTo>
                    <a:pt x="117" y="30"/>
                  </a:lnTo>
                  <a:lnTo>
                    <a:pt x="124" y="34"/>
                  </a:lnTo>
                  <a:lnTo>
                    <a:pt x="132" y="35"/>
                  </a:lnTo>
                  <a:lnTo>
                    <a:pt x="139" y="34"/>
                  </a:lnTo>
                  <a:lnTo>
                    <a:pt x="144" y="34"/>
                  </a:lnTo>
                  <a:lnTo>
                    <a:pt x="148" y="31"/>
                  </a:lnTo>
                  <a:lnTo>
                    <a:pt x="151" y="30"/>
                  </a:lnTo>
                  <a:lnTo>
                    <a:pt x="156" y="23"/>
                  </a:lnTo>
                  <a:lnTo>
                    <a:pt x="160" y="17"/>
                  </a:lnTo>
                  <a:lnTo>
                    <a:pt x="163" y="10"/>
                  </a:lnTo>
                  <a:lnTo>
                    <a:pt x="168" y="5"/>
                  </a:lnTo>
                  <a:lnTo>
                    <a:pt x="172" y="2"/>
                  </a:lnTo>
                  <a:lnTo>
                    <a:pt x="176" y="1"/>
                  </a:lnTo>
                  <a:lnTo>
                    <a:pt x="180" y="0"/>
                  </a:lnTo>
                  <a:lnTo>
                    <a:pt x="187" y="0"/>
                  </a:lnTo>
                  <a:lnTo>
                    <a:pt x="195" y="0"/>
                  </a:lnTo>
                  <a:lnTo>
                    <a:pt x="203" y="1"/>
                  </a:lnTo>
                  <a:lnTo>
                    <a:pt x="209" y="4"/>
                  </a:lnTo>
                  <a:lnTo>
                    <a:pt x="216" y="8"/>
                  </a:lnTo>
                  <a:lnTo>
                    <a:pt x="228" y="19"/>
                  </a:lnTo>
                  <a:lnTo>
                    <a:pt x="241" y="35"/>
                  </a:lnTo>
                  <a:lnTo>
                    <a:pt x="243" y="45"/>
                  </a:lnTo>
                  <a:lnTo>
                    <a:pt x="245" y="54"/>
                  </a:lnTo>
                  <a:lnTo>
                    <a:pt x="249" y="63"/>
                  </a:lnTo>
                  <a:lnTo>
                    <a:pt x="256" y="71"/>
                  </a:lnTo>
                  <a:lnTo>
                    <a:pt x="263" y="78"/>
                  </a:lnTo>
                  <a:lnTo>
                    <a:pt x="272" y="85"/>
                  </a:lnTo>
                  <a:lnTo>
                    <a:pt x="280" y="87"/>
                  </a:lnTo>
                  <a:lnTo>
                    <a:pt x="289" y="89"/>
                  </a:lnTo>
                  <a:lnTo>
                    <a:pt x="297" y="89"/>
                  </a:lnTo>
                  <a:lnTo>
                    <a:pt x="304" y="87"/>
                  </a:lnTo>
                  <a:lnTo>
                    <a:pt x="308" y="85"/>
                  </a:lnTo>
                  <a:lnTo>
                    <a:pt x="313" y="82"/>
                  </a:lnTo>
                  <a:lnTo>
                    <a:pt x="323" y="77"/>
                  </a:lnTo>
                  <a:lnTo>
                    <a:pt x="337" y="71"/>
                  </a:lnTo>
                  <a:lnTo>
                    <a:pt x="339" y="82"/>
                  </a:lnTo>
                  <a:lnTo>
                    <a:pt x="341" y="93"/>
                  </a:lnTo>
                  <a:lnTo>
                    <a:pt x="343" y="99"/>
                  </a:lnTo>
                  <a:lnTo>
                    <a:pt x="347" y="106"/>
                  </a:lnTo>
                  <a:lnTo>
                    <a:pt x="349" y="111"/>
                  </a:lnTo>
                  <a:lnTo>
                    <a:pt x="353" y="114"/>
                  </a:lnTo>
                  <a:lnTo>
                    <a:pt x="359" y="117"/>
                  </a:lnTo>
                  <a:lnTo>
                    <a:pt x="364" y="119"/>
                  </a:lnTo>
                  <a:lnTo>
                    <a:pt x="389" y="123"/>
                  </a:lnTo>
                  <a:lnTo>
                    <a:pt x="421" y="131"/>
                  </a:lnTo>
                  <a:lnTo>
                    <a:pt x="428" y="135"/>
                  </a:lnTo>
                  <a:lnTo>
                    <a:pt x="431" y="141"/>
                  </a:lnTo>
                  <a:lnTo>
                    <a:pt x="433" y="145"/>
                  </a:lnTo>
                  <a:lnTo>
                    <a:pt x="435" y="150"/>
                  </a:lnTo>
                  <a:lnTo>
                    <a:pt x="437" y="161"/>
                  </a:lnTo>
                  <a:lnTo>
                    <a:pt x="440" y="174"/>
                  </a:lnTo>
                  <a:lnTo>
                    <a:pt x="445" y="183"/>
                  </a:lnTo>
                  <a:lnTo>
                    <a:pt x="451" y="193"/>
                  </a:lnTo>
                  <a:lnTo>
                    <a:pt x="457" y="201"/>
                  </a:lnTo>
                  <a:lnTo>
                    <a:pt x="465" y="207"/>
                  </a:lnTo>
                  <a:lnTo>
                    <a:pt x="481" y="222"/>
                  </a:lnTo>
                  <a:lnTo>
                    <a:pt x="497" y="234"/>
                  </a:lnTo>
                  <a:lnTo>
                    <a:pt x="505" y="241"/>
                  </a:lnTo>
                  <a:lnTo>
                    <a:pt x="512" y="247"/>
                  </a:lnTo>
                  <a:lnTo>
                    <a:pt x="518" y="255"/>
                  </a:lnTo>
                  <a:lnTo>
                    <a:pt x="524" y="262"/>
                  </a:lnTo>
                  <a:lnTo>
                    <a:pt x="529" y="270"/>
                  </a:lnTo>
                  <a:lnTo>
                    <a:pt x="533" y="279"/>
                  </a:lnTo>
                  <a:lnTo>
                    <a:pt x="536" y="289"/>
                  </a:lnTo>
                  <a:lnTo>
                    <a:pt x="536" y="301"/>
                  </a:lnTo>
                  <a:lnTo>
                    <a:pt x="536" y="313"/>
                  </a:lnTo>
                  <a:lnTo>
                    <a:pt x="533" y="322"/>
                  </a:lnTo>
                  <a:lnTo>
                    <a:pt x="530" y="330"/>
                  </a:lnTo>
                  <a:lnTo>
                    <a:pt x="526" y="338"/>
                  </a:lnTo>
                  <a:lnTo>
                    <a:pt x="524" y="345"/>
                  </a:lnTo>
                  <a:lnTo>
                    <a:pt x="521" y="351"/>
                  </a:lnTo>
                  <a:lnTo>
                    <a:pt x="518" y="358"/>
                  </a:lnTo>
                  <a:lnTo>
                    <a:pt x="518" y="366"/>
                  </a:lnTo>
                  <a:lnTo>
                    <a:pt x="518" y="377"/>
                  </a:lnTo>
                  <a:lnTo>
                    <a:pt x="520" y="387"/>
                  </a:lnTo>
                  <a:lnTo>
                    <a:pt x="521" y="397"/>
                  </a:lnTo>
                  <a:lnTo>
                    <a:pt x="524" y="406"/>
                  </a:lnTo>
                  <a:lnTo>
                    <a:pt x="529" y="425"/>
                  </a:lnTo>
                  <a:lnTo>
                    <a:pt x="537" y="442"/>
                  </a:lnTo>
                  <a:lnTo>
                    <a:pt x="548" y="459"/>
                  </a:lnTo>
                  <a:lnTo>
                    <a:pt x="558" y="475"/>
                  </a:lnTo>
                  <a:lnTo>
                    <a:pt x="569" y="490"/>
                  </a:lnTo>
                  <a:lnTo>
                    <a:pt x="581" y="506"/>
                  </a:lnTo>
                  <a:lnTo>
                    <a:pt x="604" y="535"/>
                  </a:lnTo>
                  <a:lnTo>
                    <a:pt x="625" y="566"/>
                  </a:lnTo>
                  <a:lnTo>
                    <a:pt x="633" y="581"/>
                  </a:lnTo>
                  <a:lnTo>
                    <a:pt x="638" y="597"/>
                  </a:lnTo>
                  <a:lnTo>
                    <a:pt x="641" y="604"/>
                  </a:lnTo>
                  <a:lnTo>
                    <a:pt x="642" y="614"/>
                  </a:lnTo>
                  <a:lnTo>
                    <a:pt x="644" y="622"/>
                  </a:lnTo>
                  <a:lnTo>
                    <a:pt x="644" y="631"/>
                  </a:lnTo>
                  <a:lnTo>
                    <a:pt x="644" y="643"/>
                  </a:lnTo>
                  <a:lnTo>
                    <a:pt x="644" y="652"/>
                  </a:lnTo>
                  <a:lnTo>
                    <a:pt x="644" y="662"/>
                  </a:lnTo>
                  <a:lnTo>
                    <a:pt x="644" y="674"/>
                  </a:lnTo>
                  <a:lnTo>
                    <a:pt x="636" y="679"/>
                  </a:lnTo>
                  <a:lnTo>
                    <a:pt x="628" y="683"/>
                  </a:lnTo>
                  <a:lnTo>
                    <a:pt x="620" y="687"/>
                  </a:lnTo>
                  <a:lnTo>
                    <a:pt x="610" y="691"/>
                  </a:lnTo>
                  <a:lnTo>
                    <a:pt x="592" y="696"/>
                  </a:lnTo>
                  <a:lnTo>
                    <a:pt x="572" y="699"/>
                  </a:lnTo>
                  <a:lnTo>
                    <a:pt x="549" y="702"/>
                  </a:lnTo>
                  <a:lnTo>
                    <a:pt x="526" y="703"/>
                  </a:lnTo>
                  <a:lnTo>
                    <a:pt x="502" y="703"/>
                  </a:lnTo>
                  <a:lnTo>
                    <a:pt x="476" y="703"/>
                  </a:lnTo>
                  <a:lnTo>
                    <a:pt x="506" y="758"/>
                  </a:lnTo>
                  <a:lnTo>
                    <a:pt x="493" y="762"/>
                  </a:lnTo>
                  <a:lnTo>
                    <a:pt x="481" y="766"/>
                  </a:lnTo>
                  <a:lnTo>
                    <a:pt x="476" y="768"/>
                  </a:lnTo>
                  <a:lnTo>
                    <a:pt x="473" y="771"/>
                  </a:lnTo>
                  <a:lnTo>
                    <a:pt x="470" y="776"/>
                  </a:lnTo>
                  <a:lnTo>
                    <a:pt x="469" y="782"/>
                  </a:lnTo>
                  <a:lnTo>
                    <a:pt x="469" y="798"/>
                  </a:lnTo>
                  <a:lnTo>
                    <a:pt x="468" y="808"/>
                  </a:lnTo>
                  <a:lnTo>
                    <a:pt x="465" y="816"/>
                  </a:lnTo>
                  <a:lnTo>
                    <a:pt x="463" y="823"/>
                  </a:lnTo>
                  <a:lnTo>
                    <a:pt x="461" y="830"/>
                  </a:lnTo>
                  <a:lnTo>
                    <a:pt x="463" y="836"/>
                  </a:lnTo>
                  <a:lnTo>
                    <a:pt x="465" y="847"/>
                  </a:lnTo>
                  <a:lnTo>
                    <a:pt x="469" y="860"/>
                  </a:lnTo>
                  <a:lnTo>
                    <a:pt x="457" y="848"/>
                  </a:lnTo>
                  <a:lnTo>
                    <a:pt x="445" y="848"/>
                  </a:lnTo>
                  <a:lnTo>
                    <a:pt x="428" y="848"/>
                  </a:lnTo>
                  <a:lnTo>
                    <a:pt x="424" y="847"/>
                  </a:lnTo>
                  <a:lnTo>
                    <a:pt x="420" y="844"/>
                  </a:lnTo>
                  <a:lnTo>
                    <a:pt x="416" y="840"/>
                  </a:lnTo>
                  <a:lnTo>
                    <a:pt x="411" y="836"/>
                  </a:lnTo>
                  <a:lnTo>
                    <a:pt x="407" y="831"/>
                  </a:lnTo>
                  <a:lnTo>
                    <a:pt x="400" y="827"/>
                  </a:lnTo>
                  <a:lnTo>
                    <a:pt x="393" y="824"/>
                  </a:lnTo>
                  <a:lnTo>
                    <a:pt x="385" y="824"/>
                  </a:lnTo>
                  <a:lnTo>
                    <a:pt x="379" y="824"/>
                  </a:lnTo>
                  <a:lnTo>
                    <a:pt x="368" y="824"/>
                  </a:lnTo>
                  <a:lnTo>
                    <a:pt x="355" y="827"/>
                  </a:lnTo>
                  <a:lnTo>
                    <a:pt x="337" y="830"/>
                  </a:lnTo>
                  <a:lnTo>
                    <a:pt x="332" y="816"/>
                  </a:lnTo>
                  <a:lnTo>
                    <a:pt x="327" y="806"/>
                  </a:lnTo>
                  <a:lnTo>
                    <a:pt x="320" y="795"/>
                  </a:lnTo>
                  <a:lnTo>
                    <a:pt x="313" y="786"/>
                  </a:lnTo>
                  <a:lnTo>
                    <a:pt x="305" y="779"/>
                  </a:lnTo>
                  <a:lnTo>
                    <a:pt x="295" y="774"/>
                  </a:lnTo>
                  <a:lnTo>
                    <a:pt x="284" y="771"/>
                  </a:lnTo>
                  <a:lnTo>
                    <a:pt x="271" y="770"/>
                  </a:lnTo>
                  <a:lnTo>
                    <a:pt x="265" y="758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2" name="Freeform 7"/>
            <p:cNvSpPr>
              <a:spLocks noChangeAspect="1"/>
            </p:cNvSpPr>
            <p:nvPr/>
          </p:nvSpPr>
          <p:spPr bwMode="auto">
            <a:xfrm>
              <a:off x="1647" y="890"/>
              <a:ext cx="1098" cy="999"/>
            </a:xfrm>
            <a:custGeom>
              <a:avLst/>
              <a:gdLst>
                <a:gd name="T0" fmla="*/ 1000 w 1048"/>
                <a:gd name="T1" fmla="*/ 709 h 952"/>
                <a:gd name="T2" fmla="*/ 972 w 1048"/>
                <a:gd name="T3" fmla="*/ 737 h 952"/>
                <a:gd name="T4" fmla="*/ 839 w 1048"/>
                <a:gd name="T5" fmla="*/ 778 h 952"/>
                <a:gd name="T6" fmla="*/ 799 w 1048"/>
                <a:gd name="T7" fmla="*/ 820 h 952"/>
                <a:gd name="T8" fmla="*/ 777 w 1048"/>
                <a:gd name="T9" fmla="*/ 884 h 952"/>
                <a:gd name="T10" fmla="*/ 707 w 1048"/>
                <a:gd name="T11" fmla="*/ 934 h 952"/>
                <a:gd name="T12" fmla="*/ 651 w 1048"/>
                <a:gd name="T13" fmla="*/ 897 h 952"/>
                <a:gd name="T14" fmla="*/ 629 w 1048"/>
                <a:gd name="T15" fmla="*/ 868 h 952"/>
                <a:gd name="T16" fmla="*/ 587 w 1048"/>
                <a:gd name="T17" fmla="*/ 862 h 952"/>
                <a:gd name="T18" fmla="*/ 552 w 1048"/>
                <a:gd name="T19" fmla="*/ 873 h 952"/>
                <a:gd name="T20" fmla="*/ 494 w 1048"/>
                <a:gd name="T21" fmla="*/ 866 h 952"/>
                <a:gd name="T22" fmla="*/ 438 w 1048"/>
                <a:gd name="T23" fmla="*/ 861 h 952"/>
                <a:gd name="T24" fmla="*/ 399 w 1048"/>
                <a:gd name="T25" fmla="*/ 878 h 952"/>
                <a:gd name="T26" fmla="*/ 367 w 1048"/>
                <a:gd name="T27" fmla="*/ 897 h 952"/>
                <a:gd name="T28" fmla="*/ 343 w 1048"/>
                <a:gd name="T29" fmla="*/ 888 h 952"/>
                <a:gd name="T30" fmla="*/ 310 w 1048"/>
                <a:gd name="T31" fmla="*/ 824 h 952"/>
                <a:gd name="T32" fmla="*/ 286 w 1048"/>
                <a:gd name="T33" fmla="*/ 881 h 952"/>
                <a:gd name="T34" fmla="*/ 260 w 1048"/>
                <a:gd name="T35" fmla="*/ 890 h 952"/>
                <a:gd name="T36" fmla="*/ 214 w 1048"/>
                <a:gd name="T37" fmla="*/ 870 h 952"/>
                <a:gd name="T38" fmla="*/ 159 w 1048"/>
                <a:gd name="T39" fmla="*/ 873 h 952"/>
                <a:gd name="T40" fmla="*/ 115 w 1048"/>
                <a:gd name="T41" fmla="*/ 885 h 952"/>
                <a:gd name="T42" fmla="*/ 75 w 1048"/>
                <a:gd name="T43" fmla="*/ 864 h 952"/>
                <a:gd name="T44" fmla="*/ 32 w 1048"/>
                <a:gd name="T45" fmla="*/ 804 h 952"/>
                <a:gd name="T46" fmla="*/ 36 w 1048"/>
                <a:gd name="T47" fmla="*/ 753 h 952"/>
                <a:gd name="T48" fmla="*/ 48 w 1048"/>
                <a:gd name="T49" fmla="*/ 698 h 952"/>
                <a:gd name="T50" fmla="*/ 34 w 1048"/>
                <a:gd name="T51" fmla="*/ 662 h 952"/>
                <a:gd name="T52" fmla="*/ 2 w 1048"/>
                <a:gd name="T53" fmla="*/ 630 h 952"/>
                <a:gd name="T54" fmla="*/ 6 w 1048"/>
                <a:gd name="T55" fmla="*/ 602 h 952"/>
                <a:gd name="T56" fmla="*/ 59 w 1048"/>
                <a:gd name="T57" fmla="*/ 560 h 952"/>
                <a:gd name="T58" fmla="*/ 115 w 1048"/>
                <a:gd name="T59" fmla="*/ 560 h 952"/>
                <a:gd name="T60" fmla="*/ 163 w 1048"/>
                <a:gd name="T61" fmla="*/ 572 h 952"/>
                <a:gd name="T62" fmla="*/ 192 w 1048"/>
                <a:gd name="T63" fmla="*/ 561 h 952"/>
                <a:gd name="T64" fmla="*/ 199 w 1048"/>
                <a:gd name="T65" fmla="*/ 488 h 952"/>
                <a:gd name="T66" fmla="*/ 200 w 1048"/>
                <a:gd name="T67" fmla="*/ 404 h 952"/>
                <a:gd name="T68" fmla="*/ 235 w 1048"/>
                <a:gd name="T69" fmla="*/ 351 h 952"/>
                <a:gd name="T70" fmla="*/ 264 w 1048"/>
                <a:gd name="T71" fmla="*/ 313 h 952"/>
                <a:gd name="T72" fmla="*/ 270 w 1048"/>
                <a:gd name="T73" fmla="*/ 261 h 952"/>
                <a:gd name="T74" fmla="*/ 247 w 1048"/>
                <a:gd name="T75" fmla="*/ 212 h 952"/>
                <a:gd name="T76" fmla="*/ 235 w 1048"/>
                <a:gd name="T77" fmla="*/ 175 h 952"/>
                <a:gd name="T78" fmla="*/ 263 w 1048"/>
                <a:gd name="T79" fmla="*/ 113 h 952"/>
                <a:gd name="T80" fmla="*/ 324 w 1048"/>
                <a:gd name="T81" fmla="*/ 24 h 952"/>
                <a:gd name="T82" fmla="*/ 428 w 1048"/>
                <a:gd name="T83" fmla="*/ 0 h 952"/>
                <a:gd name="T84" fmla="*/ 482 w 1048"/>
                <a:gd name="T85" fmla="*/ 11 h 952"/>
                <a:gd name="T86" fmla="*/ 543 w 1048"/>
                <a:gd name="T87" fmla="*/ 63 h 952"/>
                <a:gd name="T88" fmla="*/ 572 w 1048"/>
                <a:gd name="T89" fmla="*/ 103 h 952"/>
                <a:gd name="T90" fmla="*/ 594 w 1048"/>
                <a:gd name="T91" fmla="*/ 152 h 952"/>
                <a:gd name="T92" fmla="*/ 659 w 1048"/>
                <a:gd name="T93" fmla="*/ 175 h 952"/>
                <a:gd name="T94" fmla="*/ 695 w 1048"/>
                <a:gd name="T95" fmla="*/ 209 h 952"/>
                <a:gd name="T96" fmla="*/ 772 w 1048"/>
                <a:gd name="T97" fmla="*/ 263 h 952"/>
                <a:gd name="T98" fmla="*/ 821 w 1048"/>
                <a:gd name="T99" fmla="*/ 311 h 952"/>
                <a:gd name="T100" fmla="*/ 829 w 1048"/>
                <a:gd name="T101" fmla="*/ 368 h 952"/>
                <a:gd name="T102" fmla="*/ 799 w 1048"/>
                <a:gd name="T103" fmla="*/ 402 h 952"/>
                <a:gd name="T104" fmla="*/ 783 w 1048"/>
                <a:gd name="T105" fmla="*/ 433 h 952"/>
                <a:gd name="T106" fmla="*/ 804 w 1048"/>
                <a:gd name="T107" fmla="*/ 464 h 952"/>
                <a:gd name="T108" fmla="*/ 853 w 1048"/>
                <a:gd name="T109" fmla="*/ 469 h 952"/>
                <a:gd name="T110" fmla="*/ 876 w 1048"/>
                <a:gd name="T111" fmla="*/ 477 h 952"/>
                <a:gd name="T112" fmla="*/ 885 w 1048"/>
                <a:gd name="T113" fmla="*/ 532 h 952"/>
                <a:gd name="T114" fmla="*/ 907 w 1048"/>
                <a:gd name="T115" fmla="*/ 558 h 952"/>
                <a:gd name="T116" fmla="*/ 988 w 1048"/>
                <a:gd name="T117" fmla="*/ 622 h 952"/>
                <a:gd name="T118" fmla="*/ 1039 w 1048"/>
                <a:gd name="T119" fmla="*/ 704 h 9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48"/>
                <a:gd name="T181" fmla="*/ 0 h 952"/>
                <a:gd name="T182" fmla="*/ 1048 w 1048"/>
                <a:gd name="T183" fmla="*/ 952 h 95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48" h="952">
                  <a:moveTo>
                    <a:pt x="1017" y="704"/>
                  </a:moveTo>
                  <a:lnTo>
                    <a:pt x="1012" y="705"/>
                  </a:lnTo>
                  <a:lnTo>
                    <a:pt x="1008" y="705"/>
                  </a:lnTo>
                  <a:lnTo>
                    <a:pt x="1004" y="708"/>
                  </a:lnTo>
                  <a:lnTo>
                    <a:pt x="1000" y="709"/>
                  </a:lnTo>
                  <a:lnTo>
                    <a:pt x="993" y="714"/>
                  </a:lnTo>
                  <a:lnTo>
                    <a:pt x="988" y="720"/>
                  </a:lnTo>
                  <a:lnTo>
                    <a:pt x="984" y="726"/>
                  </a:lnTo>
                  <a:lnTo>
                    <a:pt x="979" y="732"/>
                  </a:lnTo>
                  <a:lnTo>
                    <a:pt x="972" y="737"/>
                  </a:lnTo>
                  <a:lnTo>
                    <a:pt x="964" y="741"/>
                  </a:lnTo>
                  <a:lnTo>
                    <a:pt x="916" y="753"/>
                  </a:lnTo>
                  <a:lnTo>
                    <a:pt x="864" y="768"/>
                  </a:lnTo>
                  <a:lnTo>
                    <a:pt x="851" y="772"/>
                  </a:lnTo>
                  <a:lnTo>
                    <a:pt x="839" y="778"/>
                  </a:lnTo>
                  <a:lnTo>
                    <a:pt x="828" y="784"/>
                  </a:lnTo>
                  <a:lnTo>
                    <a:pt x="819" y="792"/>
                  </a:lnTo>
                  <a:lnTo>
                    <a:pt x="811" y="800"/>
                  </a:lnTo>
                  <a:lnTo>
                    <a:pt x="804" y="809"/>
                  </a:lnTo>
                  <a:lnTo>
                    <a:pt x="799" y="820"/>
                  </a:lnTo>
                  <a:lnTo>
                    <a:pt x="795" y="830"/>
                  </a:lnTo>
                  <a:lnTo>
                    <a:pt x="792" y="846"/>
                  </a:lnTo>
                  <a:lnTo>
                    <a:pt x="788" y="861"/>
                  </a:lnTo>
                  <a:lnTo>
                    <a:pt x="783" y="873"/>
                  </a:lnTo>
                  <a:lnTo>
                    <a:pt x="777" y="884"/>
                  </a:lnTo>
                  <a:lnTo>
                    <a:pt x="769" y="894"/>
                  </a:lnTo>
                  <a:lnTo>
                    <a:pt x="763" y="902"/>
                  </a:lnTo>
                  <a:lnTo>
                    <a:pt x="755" y="909"/>
                  </a:lnTo>
                  <a:lnTo>
                    <a:pt x="745" y="916"/>
                  </a:lnTo>
                  <a:lnTo>
                    <a:pt x="707" y="934"/>
                  </a:lnTo>
                  <a:lnTo>
                    <a:pt x="668" y="952"/>
                  </a:lnTo>
                  <a:lnTo>
                    <a:pt x="663" y="941"/>
                  </a:lnTo>
                  <a:lnTo>
                    <a:pt x="659" y="926"/>
                  </a:lnTo>
                  <a:lnTo>
                    <a:pt x="656" y="912"/>
                  </a:lnTo>
                  <a:lnTo>
                    <a:pt x="651" y="897"/>
                  </a:lnTo>
                  <a:lnTo>
                    <a:pt x="648" y="890"/>
                  </a:lnTo>
                  <a:lnTo>
                    <a:pt x="645" y="884"/>
                  </a:lnTo>
                  <a:lnTo>
                    <a:pt x="640" y="877"/>
                  </a:lnTo>
                  <a:lnTo>
                    <a:pt x="636" y="872"/>
                  </a:lnTo>
                  <a:lnTo>
                    <a:pt x="629" y="868"/>
                  </a:lnTo>
                  <a:lnTo>
                    <a:pt x="622" y="864"/>
                  </a:lnTo>
                  <a:lnTo>
                    <a:pt x="612" y="861"/>
                  </a:lnTo>
                  <a:lnTo>
                    <a:pt x="603" y="861"/>
                  </a:lnTo>
                  <a:lnTo>
                    <a:pt x="594" y="861"/>
                  </a:lnTo>
                  <a:lnTo>
                    <a:pt x="587" y="862"/>
                  </a:lnTo>
                  <a:lnTo>
                    <a:pt x="580" y="865"/>
                  </a:lnTo>
                  <a:lnTo>
                    <a:pt x="575" y="866"/>
                  </a:lnTo>
                  <a:lnTo>
                    <a:pt x="568" y="869"/>
                  </a:lnTo>
                  <a:lnTo>
                    <a:pt x="560" y="872"/>
                  </a:lnTo>
                  <a:lnTo>
                    <a:pt x="552" y="873"/>
                  </a:lnTo>
                  <a:lnTo>
                    <a:pt x="542" y="873"/>
                  </a:lnTo>
                  <a:lnTo>
                    <a:pt x="528" y="873"/>
                  </a:lnTo>
                  <a:lnTo>
                    <a:pt x="515" y="872"/>
                  </a:lnTo>
                  <a:lnTo>
                    <a:pt x="504" y="869"/>
                  </a:lnTo>
                  <a:lnTo>
                    <a:pt x="494" y="866"/>
                  </a:lnTo>
                  <a:lnTo>
                    <a:pt x="484" y="865"/>
                  </a:lnTo>
                  <a:lnTo>
                    <a:pt x="472" y="862"/>
                  </a:lnTo>
                  <a:lnTo>
                    <a:pt x="460" y="861"/>
                  </a:lnTo>
                  <a:lnTo>
                    <a:pt x="446" y="861"/>
                  </a:lnTo>
                  <a:lnTo>
                    <a:pt x="438" y="861"/>
                  </a:lnTo>
                  <a:lnTo>
                    <a:pt x="431" y="862"/>
                  </a:lnTo>
                  <a:lnTo>
                    <a:pt x="426" y="864"/>
                  </a:lnTo>
                  <a:lnTo>
                    <a:pt x="419" y="866"/>
                  </a:lnTo>
                  <a:lnTo>
                    <a:pt x="408" y="872"/>
                  </a:lnTo>
                  <a:lnTo>
                    <a:pt x="399" y="878"/>
                  </a:lnTo>
                  <a:lnTo>
                    <a:pt x="391" y="885"/>
                  </a:lnTo>
                  <a:lnTo>
                    <a:pt x="382" y="892"/>
                  </a:lnTo>
                  <a:lnTo>
                    <a:pt x="376" y="894"/>
                  </a:lnTo>
                  <a:lnTo>
                    <a:pt x="372" y="896"/>
                  </a:lnTo>
                  <a:lnTo>
                    <a:pt x="367" y="897"/>
                  </a:lnTo>
                  <a:lnTo>
                    <a:pt x="362" y="897"/>
                  </a:lnTo>
                  <a:lnTo>
                    <a:pt x="356" y="896"/>
                  </a:lnTo>
                  <a:lnTo>
                    <a:pt x="351" y="894"/>
                  </a:lnTo>
                  <a:lnTo>
                    <a:pt x="347" y="892"/>
                  </a:lnTo>
                  <a:lnTo>
                    <a:pt x="343" y="888"/>
                  </a:lnTo>
                  <a:lnTo>
                    <a:pt x="336" y="877"/>
                  </a:lnTo>
                  <a:lnTo>
                    <a:pt x="331" y="865"/>
                  </a:lnTo>
                  <a:lnTo>
                    <a:pt x="322" y="838"/>
                  </a:lnTo>
                  <a:lnTo>
                    <a:pt x="314" y="818"/>
                  </a:lnTo>
                  <a:lnTo>
                    <a:pt x="310" y="824"/>
                  </a:lnTo>
                  <a:lnTo>
                    <a:pt x="306" y="833"/>
                  </a:lnTo>
                  <a:lnTo>
                    <a:pt x="302" y="844"/>
                  </a:lnTo>
                  <a:lnTo>
                    <a:pt x="296" y="857"/>
                  </a:lnTo>
                  <a:lnTo>
                    <a:pt x="292" y="870"/>
                  </a:lnTo>
                  <a:lnTo>
                    <a:pt x="286" y="881"/>
                  </a:lnTo>
                  <a:lnTo>
                    <a:pt x="283" y="885"/>
                  </a:lnTo>
                  <a:lnTo>
                    <a:pt x="279" y="888"/>
                  </a:lnTo>
                  <a:lnTo>
                    <a:pt x="275" y="890"/>
                  </a:lnTo>
                  <a:lnTo>
                    <a:pt x="271" y="890"/>
                  </a:lnTo>
                  <a:lnTo>
                    <a:pt x="260" y="890"/>
                  </a:lnTo>
                  <a:lnTo>
                    <a:pt x="251" y="888"/>
                  </a:lnTo>
                  <a:lnTo>
                    <a:pt x="243" y="884"/>
                  </a:lnTo>
                  <a:lnTo>
                    <a:pt x="234" y="878"/>
                  </a:lnTo>
                  <a:lnTo>
                    <a:pt x="224" y="874"/>
                  </a:lnTo>
                  <a:lnTo>
                    <a:pt x="214" y="870"/>
                  </a:lnTo>
                  <a:lnTo>
                    <a:pt x="202" y="868"/>
                  </a:lnTo>
                  <a:lnTo>
                    <a:pt x="187" y="866"/>
                  </a:lnTo>
                  <a:lnTo>
                    <a:pt x="176" y="868"/>
                  </a:lnTo>
                  <a:lnTo>
                    <a:pt x="167" y="870"/>
                  </a:lnTo>
                  <a:lnTo>
                    <a:pt x="159" y="873"/>
                  </a:lnTo>
                  <a:lnTo>
                    <a:pt x="151" y="876"/>
                  </a:lnTo>
                  <a:lnTo>
                    <a:pt x="143" y="880"/>
                  </a:lnTo>
                  <a:lnTo>
                    <a:pt x="134" y="882"/>
                  </a:lnTo>
                  <a:lnTo>
                    <a:pt x="126" y="884"/>
                  </a:lnTo>
                  <a:lnTo>
                    <a:pt x="115" y="885"/>
                  </a:lnTo>
                  <a:lnTo>
                    <a:pt x="108" y="884"/>
                  </a:lnTo>
                  <a:lnTo>
                    <a:pt x="102" y="882"/>
                  </a:lnTo>
                  <a:lnTo>
                    <a:pt x="95" y="880"/>
                  </a:lnTo>
                  <a:lnTo>
                    <a:pt x="88" y="874"/>
                  </a:lnTo>
                  <a:lnTo>
                    <a:pt x="75" y="864"/>
                  </a:lnTo>
                  <a:lnTo>
                    <a:pt x="62" y="850"/>
                  </a:lnTo>
                  <a:lnTo>
                    <a:pt x="48" y="834"/>
                  </a:lnTo>
                  <a:lnTo>
                    <a:pt x="39" y="818"/>
                  </a:lnTo>
                  <a:lnTo>
                    <a:pt x="35" y="810"/>
                  </a:lnTo>
                  <a:lnTo>
                    <a:pt x="32" y="804"/>
                  </a:lnTo>
                  <a:lnTo>
                    <a:pt x="31" y="796"/>
                  </a:lnTo>
                  <a:lnTo>
                    <a:pt x="30" y="789"/>
                  </a:lnTo>
                  <a:lnTo>
                    <a:pt x="31" y="776"/>
                  </a:lnTo>
                  <a:lnTo>
                    <a:pt x="34" y="764"/>
                  </a:lnTo>
                  <a:lnTo>
                    <a:pt x="36" y="753"/>
                  </a:lnTo>
                  <a:lnTo>
                    <a:pt x="39" y="744"/>
                  </a:lnTo>
                  <a:lnTo>
                    <a:pt x="43" y="733"/>
                  </a:lnTo>
                  <a:lnTo>
                    <a:pt x="46" y="722"/>
                  </a:lnTo>
                  <a:lnTo>
                    <a:pt x="47" y="710"/>
                  </a:lnTo>
                  <a:lnTo>
                    <a:pt x="48" y="698"/>
                  </a:lnTo>
                  <a:lnTo>
                    <a:pt x="48" y="690"/>
                  </a:lnTo>
                  <a:lnTo>
                    <a:pt x="46" y="684"/>
                  </a:lnTo>
                  <a:lnTo>
                    <a:pt x="44" y="678"/>
                  </a:lnTo>
                  <a:lnTo>
                    <a:pt x="40" y="673"/>
                  </a:lnTo>
                  <a:lnTo>
                    <a:pt x="34" y="662"/>
                  </a:lnTo>
                  <a:lnTo>
                    <a:pt x="24" y="654"/>
                  </a:lnTo>
                  <a:lnTo>
                    <a:pt x="15" y="646"/>
                  </a:lnTo>
                  <a:lnTo>
                    <a:pt x="7" y="638"/>
                  </a:lnTo>
                  <a:lnTo>
                    <a:pt x="4" y="634"/>
                  </a:lnTo>
                  <a:lnTo>
                    <a:pt x="2" y="630"/>
                  </a:lnTo>
                  <a:lnTo>
                    <a:pt x="0" y="625"/>
                  </a:lnTo>
                  <a:lnTo>
                    <a:pt x="0" y="620"/>
                  </a:lnTo>
                  <a:lnTo>
                    <a:pt x="0" y="614"/>
                  </a:lnTo>
                  <a:lnTo>
                    <a:pt x="3" y="609"/>
                  </a:lnTo>
                  <a:lnTo>
                    <a:pt x="6" y="602"/>
                  </a:lnTo>
                  <a:lnTo>
                    <a:pt x="10" y="597"/>
                  </a:lnTo>
                  <a:lnTo>
                    <a:pt x="19" y="586"/>
                  </a:lnTo>
                  <a:lnTo>
                    <a:pt x="31" y="576"/>
                  </a:lnTo>
                  <a:lnTo>
                    <a:pt x="44" y="566"/>
                  </a:lnTo>
                  <a:lnTo>
                    <a:pt x="59" y="560"/>
                  </a:lnTo>
                  <a:lnTo>
                    <a:pt x="72" y="556"/>
                  </a:lnTo>
                  <a:lnTo>
                    <a:pt x="84" y="553"/>
                  </a:lnTo>
                  <a:lnTo>
                    <a:pt x="95" y="554"/>
                  </a:lnTo>
                  <a:lnTo>
                    <a:pt x="106" y="557"/>
                  </a:lnTo>
                  <a:lnTo>
                    <a:pt x="115" y="560"/>
                  </a:lnTo>
                  <a:lnTo>
                    <a:pt x="123" y="562"/>
                  </a:lnTo>
                  <a:lnTo>
                    <a:pt x="132" y="566"/>
                  </a:lnTo>
                  <a:lnTo>
                    <a:pt x="142" y="569"/>
                  </a:lnTo>
                  <a:lnTo>
                    <a:pt x="152" y="570"/>
                  </a:lnTo>
                  <a:lnTo>
                    <a:pt x="163" y="572"/>
                  </a:lnTo>
                  <a:lnTo>
                    <a:pt x="171" y="572"/>
                  </a:lnTo>
                  <a:lnTo>
                    <a:pt x="178" y="570"/>
                  </a:lnTo>
                  <a:lnTo>
                    <a:pt x="184" y="568"/>
                  </a:lnTo>
                  <a:lnTo>
                    <a:pt x="188" y="565"/>
                  </a:lnTo>
                  <a:lnTo>
                    <a:pt x="192" y="561"/>
                  </a:lnTo>
                  <a:lnTo>
                    <a:pt x="195" y="556"/>
                  </a:lnTo>
                  <a:lnTo>
                    <a:pt x="198" y="552"/>
                  </a:lnTo>
                  <a:lnTo>
                    <a:pt x="199" y="545"/>
                  </a:lnTo>
                  <a:lnTo>
                    <a:pt x="200" y="518"/>
                  </a:lnTo>
                  <a:lnTo>
                    <a:pt x="199" y="488"/>
                  </a:lnTo>
                  <a:lnTo>
                    <a:pt x="199" y="474"/>
                  </a:lnTo>
                  <a:lnTo>
                    <a:pt x="199" y="456"/>
                  </a:lnTo>
                  <a:lnTo>
                    <a:pt x="199" y="434"/>
                  </a:lnTo>
                  <a:lnTo>
                    <a:pt x="199" y="416"/>
                  </a:lnTo>
                  <a:lnTo>
                    <a:pt x="200" y="404"/>
                  </a:lnTo>
                  <a:lnTo>
                    <a:pt x="202" y="393"/>
                  </a:lnTo>
                  <a:lnTo>
                    <a:pt x="206" y="385"/>
                  </a:lnTo>
                  <a:lnTo>
                    <a:pt x="210" y="377"/>
                  </a:lnTo>
                  <a:lnTo>
                    <a:pt x="222" y="363"/>
                  </a:lnTo>
                  <a:lnTo>
                    <a:pt x="235" y="351"/>
                  </a:lnTo>
                  <a:lnTo>
                    <a:pt x="242" y="344"/>
                  </a:lnTo>
                  <a:lnTo>
                    <a:pt x="248" y="337"/>
                  </a:lnTo>
                  <a:lnTo>
                    <a:pt x="255" y="331"/>
                  </a:lnTo>
                  <a:lnTo>
                    <a:pt x="260" y="323"/>
                  </a:lnTo>
                  <a:lnTo>
                    <a:pt x="264" y="313"/>
                  </a:lnTo>
                  <a:lnTo>
                    <a:pt x="268" y="303"/>
                  </a:lnTo>
                  <a:lnTo>
                    <a:pt x="271" y="291"/>
                  </a:lnTo>
                  <a:lnTo>
                    <a:pt x="271" y="277"/>
                  </a:lnTo>
                  <a:lnTo>
                    <a:pt x="271" y="269"/>
                  </a:lnTo>
                  <a:lnTo>
                    <a:pt x="270" y="261"/>
                  </a:lnTo>
                  <a:lnTo>
                    <a:pt x="268" y="255"/>
                  </a:lnTo>
                  <a:lnTo>
                    <a:pt x="266" y="248"/>
                  </a:lnTo>
                  <a:lnTo>
                    <a:pt x="260" y="236"/>
                  </a:lnTo>
                  <a:lnTo>
                    <a:pt x="254" y="224"/>
                  </a:lnTo>
                  <a:lnTo>
                    <a:pt x="247" y="212"/>
                  </a:lnTo>
                  <a:lnTo>
                    <a:pt x="240" y="200"/>
                  </a:lnTo>
                  <a:lnTo>
                    <a:pt x="239" y="193"/>
                  </a:lnTo>
                  <a:lnTo>
                    <a:pt x="236" y="188"/>
                  </a:lnTo>
                  <a:lnTo>
                    <a:pt x="235" y="181"/>
                  </a:lnTo>
                  <a:lnTo>
                    <a:pt x="235" y="175"/>
                  </a:lnTo>
                  <a:lnTo>
                    <a:pt x="236" y="164"/>
                  </a:lnTo>
                  <a:lnTo>
                    <a:pt x="239" y="155"/>
                  </a:lnTo>
                  <a:lnTo>
                    <a:pt x="243" y="144"/>
                  </a:lnTo>
                  <a:lnTo>
                    <a:pt x="248" y="133"/>
                  </a:lnTo>
                  <a:lnTo>
                    <a:pt x="263" y="113"/>
                  </a:lnTo>
                  <a:lnTo>
                    <a:pt x="279" y="92"/>
                  </a:lnTo>
                  <a:lnTo>
                    <a:pt x="295" y="69"/>
                  </a:lnTo>
                  <a:lnTo>
                    <a:pt x="311" y="48"/>
                  </a:lnTo>
                  <a:lnTo>
                    <a:pt x="318" y="36"/>
                  </a:lnTo>
                  <a:lnTo>
                    <a:pt x="324" y="24"/>
                  </a:lnTo>
                  <a:lnTo>
                    <a:pt x="328" y="12"/>
                  </a:lnTo>
                  <a:lnTo>
                    <a:pt x="331" y="0"/>
                  </a:lnTo>
                  <a:lnTo>
                    <a:pt x="371" y="0"/>
                  </a:lnTo>
                  <a:lnTo>
                    <a:pt x="402" y="0"/>
                  </a:lnTo>
                  <a:lnTo>
                    <a:pt x="428" y="0"/>
                  </a:lnTo>
                  <a:lnTo>
                    <a:pt x="458" y="0"/>
                  </a:lnTo>
                  <a:lnTo>
                    <a:pt x="463" y="0"/>
                  </a:lnTo>
                  <a:lnTo>
                    <a:pt x="470" y="3"/>
                  </a:lnTo>
                  <a:lnTo>
                    <a:pt x="475" y="5"/>
                  </a:lnTo>
                  <a:lnTo>
                    <a:pt x="482" y="11"/>
                  </a:lnTo>
                  <a:lnTo>
                    <a:pt x="495" y="21"/>
                  </a:lnTo>
                  <a:lnTo>
                    <a:pt x="507" y="33"/>
                  </a:lnTo>
                  <a:lnTo>
                    <a:pt x="522" y="47"/>
                  </a:lnTo>
                  <a:lnTo>
                    <a:pt x="536" y="59"/>
                  </a:lnTo>
                  <a:lnTo>
                    <a:pt x="543" y="63"/>
                  </a:lnTo>
                  <a:lnTo>
                    <a:pt x="551" y="67"/>
                  </a:lnTo>
                  <a:lnTo>
                    <a:pt x="559" y="71"/>
                  </a:lnTo>
                  <a:lnTo>
                    <a:pt x="567" y="72"/>
                  </a:lnTo>
                  <a:lnTo>
                    <a:pt x="570" y="87"/>
                  </a:lnTo>
                  <a:lnTo>
                    <a:pt x="572" y="103"/>
                  </a:lnTo>
                  <a:lnTo>
                    <a:pt x="574" y="116"/>
                  </a:lnTo>
                  <a:lnTo>
                    <a:pt x="576" y="128"/>
                  </a:lnTo>
                  <a:lnTo>
                    <a:pt x="580" y="139"/>
                  </a:lnTo>
                  <a:lnTo>
                    <a:pt x="587" y="147"/>
                  </a:lnTo>
                  <a:lnTo>
                    <a:pt x="594" y="152"/>
                  </a:lnTo>
                  <a:lnTo>
                    <a:pt x="602" y="157"/>
                  </a:lnTo>
                  <a:lnTo>
                    <a:pt x="611" y="161"/>
                  </a:lnTo>
                  <a:lnTo>
                    <a:pt x="620" y="164"/>
                  </a:lnTo>
                  <a:lnTo>
                    <a:pt x="640" y="169"/>
                  </a:lnTo>
                  <a:lnTo>
                    <a:pt x="659" y="175"/>
                  </a:lnTo>
                  <a:lnTo>
                    <a:pt x="667" y="179"/>
                  </a:lnTo>
                  <a:lnTo>
                    <a:pt x="675" y="184"/>
                  </a:lnTo>
                  <a:lnTo>
                    <a:pt x="681" y="191"/>
                  </a:lnTo>
                  <a:lnTo>
                    <a:pt x="687" y="199"/>
                  </a:lnTo>
                  <a:lnTo>
                    <a:pt x="695" y="209"/>
                  </a:lnTo>
                  <a:lnTo>
                    <a:pt x="703" y="219"/>
                  </a:lnTo>
                  <a:lnTo>
                    <a:pt x="713" y="227"/>
                  </a:lnTo>
                  <a:lnTo>
                    <a:pt x="724" y="235"/>
                  </a:lnTo>
                  <a:lnTo>
                    <a:pt x="748" y="249"/>
                  </a:lnTo>
                  <a:lnTo>
                    <a:pt x="772" y="263"/>
                  </a:lnTo>
                  <a:lnTo>
                    <a:pt x="784" y="271"/>
                  </a:lnTo>
                  <a:lnTo>
                    <a:pt x="795" y="279"/>
                  </a:lnTo>
                  <a:lnTo>
                    <a:pt x="805" y="288"/>
                  </a:lnTo>
                  <a:lnTo>
                    <a:pt x="813" y="299"/>
                  </a:lnTo>
                  <a:lnTo>
                    <a:pt x="821" y="311"/>
                  </a:lnTo>
                  <a:lnTo>
                    <a:pt x="827" y="323"/>
                  </a:lnTo>
                  <a:lnTo>
                    <a:pt x="829" y="339"/>
                  </a:lnTo>
                  <a:lnTo>
                    <a:pt x="831" y="355"/>
                  </a:lnTo>
                  <a:lnTo>
                    <a:pt x="831" y="361"/>
                  </a:lnTo>
                  <a:lnTo>
                    <a:pt x="829" y="368"/>
                  </a:lnTo>
                  <a:lnTo>
                    <a:pt x="827" y="373"/>
                  </a:lnTo>
                  <a:lnTo>
                    <a:pt x="824" y="377"/>
                  </a:lnTo>
                  <a:lnTo>
                    <a:pt x="816" y="386"/>
                  </a:lnTo>
                  <a:lnTo>
                    <a:pt x="807" y="394"/>
                  </a:lnTo>
                  <a:lnTo>
                    <a:pt x="799" y="402"/>
                  </a:lnTo>
                  <a:lnTo>
                    <a:pt x="791" y="410"/>
                  </a:lnTo>
                  <a:lnTo>
                    <a:pt x="788" y="416"/>
                  </a:lnTo>
                  <a:lnTo>
                    <a:pt x="785" y="421"/>
                  </a:lnTo>
                  <a:lnTo>
                    <a:pt x="784" y="426"/>
                  </a:lnTo>
                  <a:lnTo>
                    <a:pt x="783" y="433"/>
                  </a:lnTo>
                  <a:lnTo>
                    <a:pt x="784" y="441"/>
                  </a:lnTo>
                  <a:lnTo>
                    <a:pt x="787" y="449"/>
                  </a:lnTo>
                  <a:lnTo>
                    <a:pt x="792" y="456"/>
                  </a:lnTo>
                  <a:lnTo>
                    <a:pt x="797" y="460"/>
                  </a:lnTo>
                  <a:lnTo>
                    <a:pt x="804" y="464"/>
                  </a:lnTo>
                  <a:lnTo>
                    <a:pt x="811" y="468"/>
                  </a:lnTo>
                  <a:lnTo>
                    <a:pt x="819" y="469"/>
                  </a:lnTo>
                  <a:lnTo>
                    <a:pt x="825" y="469"/>
                  </a:lnTo>
                  <a:lnTo>
                    <a:pt x="841" y="469"/>
                  </a:lnTo>
                  <a:lnTo>
                    <a:pt x="853" y="469"/>
                  </a:lnTo>
                  <a:lnTo>
                    <a:pt x="861" y="469"/>
                  </a:lnTo>
                  <a:lnTo>
                    <a:pt x="867" y="469"/>
                  </a:lnTo>
                  <a:lnTo>
                    <a:pt x="871" y="470"/>
                  </a:lnTo>
                  <a:lnTo>
                    <a:pt x="875" y="473"/>
                  </a:lnTo>
                  <a:lnTo>
                    <a:pt x="876" y="477"/>
                  </a:lnTo>
                  <a:lnTo>
                    <a:pt x="879" y="484"/>
                  </a:lnTo>
                  <a:lnTo>
                    <a:pt x="880" y="498"/>
                  </a:lnTo>
                  <a:lnTo>
                    <a:pt x="883" y="514"/>
                  </a:lnTo>
                  <a:lnTo>
                    <a:pt x="884" y="522"/>
                  </a:lnTo>
                  <a:lnTo>
                    <a:pt x="885" y="532"/>
                  </a:lnTo>
                  <a:lnTo>
                    <a:pt x="888" y="538"/>
                  </a:lnTo>
                  <a:lnTo>
                    <a:pt x="891" y="545"/>
                  </a:lnTo>
                  <a:lnTo>
                    <a:pt x="895" y="552"/>
                  </a:lnTo>
                  <a:lnTo>
                    <a:pt x="900" y="556"/>
                  </a:lnTo>
                  <a:lnTo>
                    <a:pt x="907" y="558"/>
                  </a:lnTo>
                  <a:lnTo>
                    <a:pt x="916" y="560"/>
                  </a:lnTo>
                  <a:lnTo>
                    <a:pt x="940" y="560"/>
                  </a:lnTo>
                  <a:lnTo>
                    <a:pt x="952" y="560"/>
                  </a:lnTo>
                  <a:lnTo>
                    <a:pt x="963" y="578"/>
                  </a:lnTo>
                  <a:lnTo>
                    <a:pt x="988" y="622"/>
                  </a:lnTo>
                  <a:lnTo>
                    <a:pt x="1015" y="669"/>
                  </a:lnTo>
                  <a:lnTo>
                    <a:pt x="1029" y="698"/>
                  </a:lnTo>
                  <a:lnTo>
                    <a:pt x="1033" y="700"/>
                  </a:lnTo>
                  <a:lnTo>
                    <a:pt x="1035" y="701"/>
                  </a:lnTo>
                  <a:lnTo>
                    <a:pt x="1039" y="704"/>
                  </a:lnTo>
                  <a:lnTo>
                    <a:pt x="1048" y="704"/>
                  </a:lnTo>
                  <a:lnTo>
                    <a:pt x="1017" y="704"/>
                  </a:lnTo>
                  <a:close/>
                </a:path>
              </a:pathLst>
            </a:custGeom>
            <a:solidFill>
              <a:srgbClr val="FFCC99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3" name="Freeform 8"/>
            <p:cNvSpPr>
              <a:spLocks noChangeAspect="1"/>
            </p:cNvSpPr>
            <p:nvPr/>
          </p:nvSpPr>
          <p:spPr bwMode="auto">
            <a:xfrm>
              <a:off x="1958" y="1793"/>
              <a:ext cx="478" cy="872"/>
            </a:xfrm>
            <a:custGeom>
              <a:avLst/>
              <a:gdLst>
                <a:gd name="T0" fmla="*/ 336 w 458"/>
                <a:gd name="T1" fmla="*/ 194 h 830"/>
                <a:gd name="T2" fmla="*/ 327 w 458"/>
                <a:gd name="T3" fmla="*/ 149 h 830"/>
                <a:gd name="T4" fmla="*/ 348 w 458"/>
                <a:gd name="T5" fmla="*/ 112 h 830"/>
                <a:gd name="T6" fmla="*/ 368 w 458"/>
                <a:gd name="T7" fmla="*/ 80 h 830"/>
                <a:gd name="T8" fmla="*/ 353 w 458"/>
                <a:gd name="T9" fmla="*/ 29 h 830"/>
                <a:gd name="T10" fmla="*/ 334 w 458"/>
                <a:gd name="T11" fmla="*/ 7 h 830"/>
                <a:gd name="T12" fmla="*/ 299 w 458"/>
                <a:gd name="T13" fmla="*/ 0 h 830"/>
                <a:gd name="T14" fmla="*/ 273 w 458"/>
                <a:gd name="T15" fmla="*/ 8 h 830"/>
                <a:gd name="T16" fmla="*/ 233 w 458"/>
                <a:gd name="T17" fmla="*/ 12 h 830"/>
                <a:gd name="T18" fmla="*/ 189 w 458"/>
                <a:gd name="T19" fmla="*/ 4 h 830"/>
                <a:gd name="T20" fmla="*/ 143 w 458"/>
                <a:gd name="T21" fmla="*/ 0 h 830"/>
                <a:gd name="T22" fmla="*/ 117 w 458"/>
                <a:gd name="T23" fmla="*/ 11 h 830"/>
                <a:gd name="T24" fmla="*/ 129 w 458"/>
                <a:gd name="T25" fmla="*/ 95 h 830"/>
                <a:gd name="T26" fmla="*/ 153 w 458"/>
                <a:gd name="T27" fmla="*/ 181 h 830"/>
                <a:gd name="T28" fmla="*/ 157 w 458"/>
                <a:gd name="T29" fmla="*/ 256 h 830"/>
                <a:gd name="T30" fmla="*/ 164 w 458"/>
                <a:gd name="T31" fmla="*/ 294 h 830"/>
                <a:gd name="T32" fmla="*/ 179 w 458"/>
                <a:gd name="T33" fmla="*/ 313 h 830"/>
                <a:gd name="T34" fmla="*/ 208 w 458"/>
                <a:gd name="T35" fmla="*/ 324 h 830"/>
                <a:gd name="T36" fmla="*/ 192 w 458"/>
                <a:gd name="T37" fmla="*/ 390 h 830"/>
                <a:gd name="T38" fmla="*/ 181 w 458"/>
                <a:gd name="T39" fmla="*/ 416 h 830"/>
                <a:gd name="T40" fmla="*/ 191 w 458"/>
                <a:gd name="T41" fmla="*/ 469 h 830"/>
                <a:gd name="T42" fmla="*/ 199 w 458"/>
                <a:gd name="T43" fmla="*/ 524 h 830"/>
                <a:gd name="T44" fmla="*/ 188 w 458"/>
                <a:gd name="T45" fmla="*/ 538 h 830"/>
                <a:gd name="T46" fmla="*/ 139 w 458"/>
                <a:gd name="T47" fmla="*/ 566 h 830"/>
                <a:gd name="T48" fmla="*/ 84 w 458"/>
                <a:gd name="T49" fmla="*/ 554 h 830"/>
                <a:gd name="T50" fmla="*/ 65 w 458"/>
                <a:gd name="T51" fmla="*/ 565 h 830"/>
                <a:gd name="T52" fmla="*/ 60 w 458"/>
                <a:gd name="T53" fmla="*/ 590 h 830"/>
                <a:gd name="T54" fmla="*/ 72 w 458"/>
                <a:gd name="T55" fmla="*/ 624 h 830"/>
                <a:gd name="T56" fmla="*/ 84 w 458"/>
                <a:gd name="T57" fmla="*/ 656 h 830"/>
                <a:gd name="T58" fmla="*/ 72 w 458"/>
                <a:gd name="T59" fmla="*/ 686 h 830"/>
                <a:gd name="T60" fmla="*/ 13 w 458"/>
                <a:gd name="T61" fmla="*/ 722 h 830"/>
                <a:gd name="T62" fmla="*/ 0 w 458"/>
                <a:gd name="T63" fmla="*/ 753 h 830"/>
                <a:gd name="T64" fmla="*/ 9 w 458"/>
                <a:gd name="T65" fmla="*/ 771 h 830"/>
                <a:gd name="T66" fmla="*/ 48 w 458"/>
                <a:gd name="T67" fmla="*/ 793 h 830"/>
                <a:gd name="T68" fmla="*/ 100 w 458"/>
                <a:gd name="T69" fmla="*/ 807 h 830"/>
                <a:gd name="T70" fmla="*/ 160 w 458"/>
                <a:gd name="T71" fmla="*/ 823 h 830"/>
                <a:gd name="T72" fmla="*/ 229 w 458"/>
                <a:gd name="T73" fmla="*/ 826 h 830"/>
                <a:gd name="T74" fmla="*/ 328 w 458"/>
                <a:gd name="T75" fmla="*/ 821 h 830"/>
                <a:gd name="T76" fmla="*/ 388 w 458"/>
                <a:gd name="T77" fmla="*/ 814 h 830"/>
                <a:gd name="T78" fmla="*/ 368 w 458"/>
                <a:gd name="T79" fmla="*/ 674 h 830"/>
                <a:gd name="T80" fmla="*/ 409 w 458"/>
                <a:gd name="T81" fmla="*/ 698 h 830"/>
                <a:gd name="T82" fmla="*/ 446 w 458"/>
                <a:gd name="T83" fmla="*/ 722 h 830"/>
                <a:gd name="T84" fmla="*/ 458 w 458"/>
                <a:gd name="T85" fmla="*/ 654 h 830"/>
                <a:gd name="T86" fmla="*/ 458 w 458"/>
                <a:gd name="T87" fmla="*/ 481 h 830"/>
                <a:gd name="T88" fmla="*/ 448 w 458"/>
                <a:gd name="T89" fmla="*/ 438 h 830"/>
                <a:gd name="T90" fmla="*/ 421 w 458"/>
                <a:gd name="T91" fmla="*/ 404 h 830"/>
                <a:gd name="T92" fmla="*/ 394 w 458"/>
                <a:gd name="T93" fmla="*/ 392 h 830"/>
                <a:gd name="T94" fmla="*/ 348 w 458"/>
                <a:gd name="T95" fmla="*/ 378 h 830"/>
                <a:gd name="T96" fmla="*/ 328 w 458"/>
                <a:gd name="T97" fmla="*/ 356 h 830"/>
                <a:gd name="T98" fmla="*/ 328 w 458"/>
                <a:gd name="T99" fmla="*/ 321 h 830"/>
                <a:gd name="T100" fmla="*/ 349 w 458"/>
                <a:gd name="T101" fmla="*/ 286 h 830"/>
                <a:gd name="T102" fmla="*/ 385 w 458"/>
                <a:gd name="T103" fmla="*/ 241 h 8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58"/>
                <a:gd name="T157" fmla="*/ 0 h 830"/>
                <a:gd name="T158" fmla="*/ 458 w 458"/>
                <a:gd name="T159" fmla="*/ 830 h 8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58" h="830">
                  <a:moveTo>
                    <a:pt x="368" y="222"/>
                  </a:moveTo>
                  <a:lnTo>
                    <a:pt x="356" y="213"/>
                  </a:lnTo>
                  <a:lnTo>
                    <a:pt x="342" y="201"/>
                  </a:lnTo>
                  <a:lnTo>
                    <a:pt x="336" y="194"/>
                  </a:lnTo>
                  <a:lnTo>
                    <a:pt x="331" y="185"/>
                  </a:lnTo>
                  <a:lnTo>
                    <a:pt x="327" y="174"/>
                  </a:lnTo>
                  <a:lnTo>
                    <a:pt x="325" y="162"/>
                  </a:lnTo>
                  <a:lnTo>
                    <a:pt x="327" y="149"/>
                  </a:lnTo>
                  <a:lnTo>
                    <a:pt x="329" y="138"/>
                  </a:lnTo>
                  <a:lnTo>
                    <a:pt x="334" y="128"/>
                  </a:lnTo>
                  <a:lnTo>
                    <a:pt x="340" y="120"/>
                  </a:lnTo>
                  <a:lnTo>
                    <a:pt x="348" y="112"/>
                  </a:lnTo>
                  <a:lnTo>
                    <a:pt x="356" y="104"/>
                  </a:lnTo>
                  <a:lnTo>
                    <a:pt x="365" y="97"/>
                  </a:lnTo>
                  <a:lnTo>
                    <a:pt x="373" y="91"/>
                  </a:lnTo>
                  <a:lnTo>
                    <a:pt x="368" y="80"/>
                  </a:lnTo>
                  <a:lnTo>
                    <a:pt x="364" y="65"/>
                  </a:lnTo>
                  <a:lnTo>
                    <a:pt x="361" y="51"/>
                  </a:lnTo>
                  <a:lnTo>
                    <a:pt x="356" y="36"/>
                  </a:lnTo>
                  <a:lnTo>
                    <a:pt x="353" y="29"/>
                  </a:lnTo>
                  <a:lnTo>
                    <a:pt x="350" y="23"/>
                  </a:lnTo>
                  <a:lnTo>
                    <a:pt x="345" y="16"/>
                  </a:lnTo>
                  <a:lnTo>
                    <a:pt x="341" y="11"/>
                  </a:lnTo>
                  <a:lnTo>
                    <a:pt x="334" y="7"/>
                  </a:lnTo>
                  <a:lnTo>
                    <a:pt x="327" y="3"/>
                  </a:lnTo>
                  <a:lnTo>
                    <a:pt x="317" y="0"/>
                  </a:lnTo>
                  <a:lnTo>
                    <a:pt x="308" y="0"/>
                  </a:lnTo>
                  <a:lnTo>
                    <a:pt x="299" y="0"/>
                  </a:lnTo>
                  <a:lnTo>
                    <a:pt x="292" y="1"/>
                  </a:lnTo>
                  <a:lnTo>
                    <a:pt x="285" y="4"/>
                  </a:lnTo>
                  <a:lnTo>
                    <a:pt x="280" y="5"/>
                  </a:lnTo>
                  <a:lnTo>
                    <a:pt x="273" y="8"/>
                  </a:lnTo>
                  <a:lnTo>
                    <a:pt x="265" y="11"/>
                  </a:lnTo>
                  <a:lnTo>
                    <a:pt x="257" y="12"/>
                  </a:lnTo>
                  <a:lnTo>
                    <a:pt x="247" y="12"/>
                  </a:lnTo>
                  <a:lnTo>
                    <a:pt x="233" y="12"/>
                  </a:lnTo>
                  <a:lnTo>
                    <a:pt x="220" y="11"/>
                  </a:lnTo>
                  <a:lnTo>
                    <a:pt x="209" y="8"/>
                  </a:lnTo>
                  <a:lnTo>
                    <a:pt x="199" y="5"/>
                  </a:lnTo>
                  <a:lnTo>
                    <a:pt x="189" y="4"/>
                  </a:lnTo>
                  <a:lnTo>
                    <a:pt x="177" y="1"/>
                  </a:lnTo>
                  <a:lnTo>
                    <a:pt x="165" y="0"/>
                  </a:lnTo>
                  <a:lnTo>
                    <a:pt x="151" y="0"/>
                  </a:lnTo>
                  <a:lnTo>
                    <a:pt x="143" y="0"/>
                  </a:lnTo>
                  <a:lnTo>
                    <a:pt x="136" y="1"/>
                  </a:lnTo>
                  <a:lnTo>
                    <a:pt x="131" y="3"/>
                  </a:lnTo>
                  <a:lnTo>
                    <a:pt x="125" y="4"/>
                  </a:lnTo>
                  <a:lnTo>
                    <a:pt x="117" y="11"/>
                  </a:lnTo>
                  <a:lnTo>
                    <a:pt x="109" y="17"/>
                  </a:lnTo>
                  <a:lnTo>
                    <a:pt x="115" y="47"/>
                  </a:lnTo>
                  <a:lnTo>
                    <a:pt x="121" y="72"/>
                  </a:lnTo>
                  <a:lnTo>
                    <a:pt x="129" y="95"/>
                  </a:lnTo>
                  <a:lnTo>
                    <a:pt x="137" y="117"/>
                  </a:lnTo>
                  <a:lnTo>
                    <a:pt x="145" y="141"/>
                  </a:lnTo>
                  <a:lnTo>
                    <a:pt x="151" y="166"/>
                  </a:lnTo>
                  <a:lnTo>
                    <a:pt x="153" y="181"/>
                  </a:lnTo>
                  <a:lnTo>
                    <a:pt x="155" y="197"/>
                  </a:lnTo>
                  <a:lnTo>
                    <a:pt x="156" y="216"/>
                  </a:lnTo>
                  <a:lnTo>
                    <a:pt x="157" y="234"/>
                  </a:lnTo>
                  <a:lnTo>
                    <a:pt x="157" y="256"/>
                  </a:lnTo>
                  <a:lnTo>
                    <a:pt x="159" y="273"/>
                  </a:lnTo>
                  <a:lnTo>
                    <a:pt x="160" y="281"/>
                  </a:lnTo>
                  <a:lnTo>
                    <a:pt x="161" y="288"/>
                  </a:lnTo>
                  <a:lnTo>
                    <a:pt x="164" y="294"/>
                  </a:lnTo>
                  <a:lnTo>
                    <a:pt x="167" y="300"/>
                  </a:lnTo>
                  <a:lnTo>
                    <a:pt x="171" y="305"/>
                  </a:lnTo>
                  <a:lnTo>
                    <a:pt x="175" y="309"/>
                  </a:lnTo>
                  <a:lnTo>
                    <a:pt x="179" y="313"/>
                  </a:lnTo>
                  <a:lnTo>
                    <a:pt x="185" y="317"/>
                  </a:lnTo>
                  <a:lnTo>
                    <a:pt x="192" y="320"/>
                  </a:lnTo>
                  <a:lnTo>
                    <a:pt x="199" y="322"/>
                  </a:lnTo>
                  <a:lnTo>
                    <a:pt x="208" y="324"/>
                  </a:lnTo>
                  <a:lnTo>
                    <a:pt x="217" y="325"/>
                  </a:lnTo>
                  <a:lnTo>
                    <a:pt x="217" y="361"/>
                  </a:lnTo>
                  <a:lnTo>
                    <a:pt x="204" y="377"/>
                  </a:lnTo>
                  <a:lnTo>
                    <a:pt x="192" y="390"/>
                  </a:lnTo>
                  <a:lnTo>
                    <a:pt x="188" y="397"/>
                  </a:lnTo>
                  <a:lnTo>
                    <a:pt x="184" y="402"/>
                  </a:lnTo>
                  <a:lnTo>
                    <a:pt x="181" y="409"/>
                  </a:lnTo>
                  <a:lnTo>
                    <a:pt x="181" y="416"/>
                  </a:lnTo>
                  <a:lnTo>
                    <a:pt x="181" y="430"/>
                  </a:lnTo>
                  <a:lnTo>
                    <a:pt x="184" y="444"/>
                  </a:lnTo>
                  <a:lnTo>
                    <a:pt x="187" y="457"/>
                  </a:lnTo>
                  <a:lnTo>
                    <a:pt x="191" y="469"/>
                  </a:lnTo>
                  <a:lnTo>
                    <a:pt x="193" y="482"/>
                  </a:lnTo>
                  <a:lnTo>
                    <a:pt x="196" y="494"/>
                  </a:lnTo>
                  <a:lnTo>
                    <a:pt x="199" y="509"/>
                  </a:lnTo>
                  <a:lnTo>
                    <a:pt x="199" y="524"/>
                  </a:lnTo>
                  <a:lnTo>
                    <a:pt x="199" y="528"/>
                  </a:lnTo>
                  <a:lnTo>
                    <a:pt x="196" y="530"/>
                  </a:lnTo>
                  <a:lnTo>
                    <a:pt x="193" y="534"/>
                  </a:lnTo>
                  <a:lnTo>
                    <a:pt x="188" y="538"/>
                  </a:lnTo>
                  <a:lnTo>
                    <a:pt x="177" y="546"/>
                  </a:lnTo>
                  <a:lnTo>
                    <a:pt x="164" y="554"/>
                  </a:lnTo>
                  <a:lnTo>
                    <a:pt x="151" y="561"/>
                  </a:lnTo>
                  <a:lnTo>
                    <a:pt x="139" y="566"/>
                  </a:lnTo>
                  <a:lnTo>
                    <a:pt x="128" y="570"/>
                  </a:lnTo>
                  <a:lnTo>
                    <a:pt x="121" y="572"/>
                  </a:lnTo>
                  <a:lnTo>
                    <a:pt x="103" y="562"/>
                  </a:lnTo>
                  <a:lnTo>
                    <a:pt x="84" y="554"/>
                  </a:lnTo>
                  <a:lnTo>
                    <a:pt x="79" y="554"/>
                  </a:lnTo>
                  <a:lnTo>
                    <a:pt x="73" y="557"/>
                  </a:lnTo>
                  <a:lnTo>
                    <a:pt x="69" y="561"/>
                  </a:lnTo>
                  <a:lnTo>
                    <a:pt x="65" y="565"/>
                  </a:lnTo>
                  <a:lnTo>
                    <a:pt x="64" y="570"/>
                  </a:lnTo>
                  <a:lnTo>
                    <a:pt x="61" y="577"/>
                  </a:lnTo>
                  <a:lnTo>
                    <a:pt x="61" y="584"/>
                  </a:lnTo>
                  <a:lnTo>
                    <a:pt x="60" y="590"/>
                  </a:lnTo>
                  <a:lnTo>
                    <a:pt x="61" y="598"/>
                  </a:lnTo>
                  <a:lnTo>
                    <a:pt x="64" y="608"/>
                  </a:lnTo>
                  <a:lnTo>
                    <a:pt x="68" y="616"/>
                  </a:lnTo>
                  <a:lnTo>
                    <a:pt x="72" y="624"/>
                  </a:lnTo>
                  <a:lnTo>
                    <a:pt x="77" y="630"/>
                  </a:lnTo>
                  <a:lnTo>
                    <a:pt x="81" y="640"/>
                  </a:lnTo>
                  <a:lnTo>
                    <a:pt x="84" y="648"/>
                  </a:lnTo>
                  <a:lnTo>
                    <a:pt x="84" y="656"/>
                  </a:lnTo>
                  <a:lnTo>
                    <a:pt x="84" y="665"/>
                  </a:lnTo>
                  <a:lnTo>
                    <a:pt x="81" y="673"/>
                  </a:lnTo>
                  <a:lnTo>
                    <a:pt x="77" y="681"/>
                  </a:lnTo>
                  <a:lnTo>
                    <a:pt x="72" y="686"/>
                  </a:lnTo>
                  <a:lnTo>
                    <a:pt x="57" y="695"/>
                  </a:lnTo>
                  <a:lnTo>
                    <a:pt x="43" y="705"/>
                  </a:lnTo>
                  <a:lnTo>
                    <a:pt x="27" y="713"/>
                  </a:lnTo>
                  <a:lnTo>
                    <a:pt x="13" y="722"/>
                  </a:lnTo>
                  <a:lnTo>
                    <a:pt x="8" y="727"/>
                  </a:lnTo>
                  <a:lnTo>
                    <a:pt x="4" y="735"/>
                  </a:lnTo>
                  <a:lnTo>
                    <a:pt x="1" y="743"/>
                  </a:lnTo>
                  <a:lnTo>
                    <a:pt x="0" y="753"/>
                  </a:lnTo>
                  <a:lnTo>
                    <a:pt x="1" y="758"/>
                  </a:lnTo>
                  <a:lnTo>
                    <a:pt x="3" y="762"/>
                  </a:lnTo>
                  <a:lnTo>
                    <a:pt x="5" y="767"/>
                  </a:lnTo>
                  <a:lnTo>
                    <a:pt x="9" y="771"/>
                  </a:lnTo>
                  <a:lnTo>
                    <a:pt x="17" y="778"/>
                  </a:lnTo>
                  <a:lnTo>
                    <a:pt x="28" y="783"/>
                  </a:lnTo>
                  <a:lnTo>
                    <a:pt x="39" y="787"/>
                  </a:lnTo>
                  <a:lnTo>
                    <a:pt x="48" y="793"/>
                  </a:lnTo>
                  <a:lnTo>
                    <a:pt x="56" y="797"/>
                  </a:lnTo>
                  <a:lnTo>
                    <a:pt x="60" y="801"/>
                  </a:lnTo>
                  <a:lnTo>
                    <a:pt x="84" y="806"/>
                  </a:lnTo>
                  <a:lnTo>
                    <a:pt x="100" y="807"/>
                  </a:lnTo>
                  <a:lnTo>
                    <a:pt x="115" y="810"/>
                  </a:lnTo>
                  <a:lnTo>
                    <a:pt x="131" y="814"/>
                  </a:lnTo>
                  <a:lnTo>
                    <a:pt x="145" y="818"/>
                  </a:lnTo>
                  <a:lnTo>
                    <a:pt x="160" y="823"/>
                  </a:lnTo>
                  <a:lnTo>
                    <a:pt x="175" y="827"/>
                  </a:lnTo>
                  <a:lnTo>
                    <a:pt x="189" y="830"/>
                  </a:lnTo>
                  <a:lnTo>
                    <a:pt x="205" y="830"/>
                  </a:lnTo>
                  <a:lnTo>
                    <a:pt x="229" y="826"/>
                  </a:lnTo>
                  <a:lnTo>
                    <a:pt x="255" y="823"/>
                  </a:lnTo>
                  <a:lnTo>
                    <a:pt x="279" y="822"/>
                  </a:lnTo>
                  <a:lnTo>
                    <a:pt x="304" y="821"/>
                  </a:lnTo>
                  <a:lnTo>
                    <a:pt x="328" y="821"/>
                  </a:lnTo>
                  <a:lnTo>
                    <a:pt x="352" y="821"/>
                  </a:lnTo>
                  <a:lnTo>
                    <a:pt x="374" y="822"/>
                  </a:lnTo>
                  <a:lnTo>
                    <a:pt x="397" y="825"/>
                  </a:lnTo>
                  <a:lnTo>
                    <a:pt x="388" y="814"/>
                  </a:lnTo>
                  <a:lnTo>
                    <a:pt x="382" y="806"/>
                  </a:lnTo>
                  <a:lnTo>
                    <a:pt x="377" y="799"/>
                  </a:lnTo>
                  <a:lnTo>
                    <a:pt x="368" y="789"/>
                  </a:lnTo>
                  <a:lnTo>
                    <a:pt x="368" y="674"/>
                  </a:lnTo>
                  <a:lnTo>
                    <a:pt x="381" y="680"/>
                  </a:lnTo>
                  <a:lnTo>
                    <a:pt x="393" y="685"/>
                  </a:lnTo>
                  <a:lnTo>
                    <a:pt x="401" y="691"/>
                  </a:lnTo>
                  <a:lnTo>
                    <a:pt x="409" y="698"/>
                  </a:lnTo>
                  <a:lnTo>
                    <a:pt x="416" y="705"/>
                  </a:lnTo>
                  <a:lnTo>
                    <a:pt x="424" y="711"/>
                  </a:lnTo>
                  <a:lnTo>
                    <a:pt x="434" y="717"/>
                  </a:lnTo>
                  <a:lnTo>
                    <a:pt x="446" y="722"/>
                  </a:lnTo>
                  <a:lnTo>
                    <a:pt x="452" y="703"/>
                  </a:lnTo>
                  <a:lnTo>
                    <a:pt x="456" y="686"/>
                  </a:lnTo>
                  <a:lnTo>
                    <a:pt x="457" y="670"/>
                  </a:lnTo>
                  <a:lnTo>
                    <a:pt x="458" y="654"/>
                  </a:lnTo>
                  <a:lnTo>
                    <a:pt x="458" y="621"/>
                  </a:lnTo>
                  <a:lnTo>
                    <a:pt x="458" y="578"/>
                  </a:lnTo>
                  <a:lnTo>
                    <a:pt x="458" y="529"/>
                  </a:lnTo>
                  <a:lnTo>
                    <a:pt x="458" y="481"/>
                  </a:lnTo>
                  <a:lnTo>
                    <a:pt x="457" y="470"/>
                  </a:lnTo>
                  <a:lnTo>
                    <a:pt x="454" y="460"/>
                  </a:lnTo>
                  <a:lnTo>
                    <a:pt x="452" y="449"/>
                  </a:lnTo>
                  <a:lnTo>
                    <a:pt x="448" y="438"/>
                  </a:lnTo>
                  <a:lnTo>
                    <a:pt x="442" y="429"/>
                  </a:lnTo>
                  <a:lnTo>
                    <a:pt x="437" y="420"/>
                  </a:lnTo>
                  <a:lnTo>
                    <a:pt x="430" y="412"/>
                  </a:lnTo>
                  <a:lnTo>
                    <a:pt x="421" y="404"/>
                  </a:lnTo>
                  <a:lnTo>
                    <a:pt x="416" y="400"/>
                  </a:lnTo>
                  <a:lnTo>
                    <a:pt x="409" y="396"/>
                  </a:lnTo>
                  <a:lnTo>
                    <a:pt x="401" y="393"/>
                  </a:lnTo>
                  <a:lnTo>
                    <a:pt x="394" y="392"/>
                  </a:lnTo>
                  <a:lnTo>
                    <a:pt x="378" y="388"/>
                  </a:lnTo>
                  <a:lnTo>
                    <a:pt x="362" y="384"/>
                  </a:lnTo>
                  <a:lnTo>
                    <a:pt x="354" y="381"/>
                  </a:lnTo>
                  <a:lnTo>
                    <a:pt x="348" y="378"/>
                  </a:lnTo>
                  <a:lnTo>
                    <a:pt x="341" y="374"/>
                  </a:lnTo>
                  <a:lnTo>
                    <a:pt x="336" y="369"/>
                  </a:lnTo>
                  <a:lnTo>
                    <a:pt x="332" y="364"/>
                  </a:lnTo>
                  <a:lnTo>
                    <a:pt x="328" y="356"/>
                  </a:lnTo>
                  <a:lnTo>
                    <a:pt x="327" y="348"/>
                  </a:lnTo>
                  <a:lnTo>
                    <a:pt x="325" y="337"/>
                  </a:lnTo>
                  <a:lnTo>
                    <a:pt x="327" y="328"/>
                  </a:lnTo>
                  <a:lnTo>
                    <a:pt x="328" y="321"/>
                  </a:lnTo>
                  <a:lnTo>
                    <a:pt x="329" y="314"/>
                  </a:lnTo>
                  <a:lnTo>
                    <a:pt x="332" y="308"/>
                  </a:lnTo>
                  <a:lnTo>
                    <a:pt x="340" y="297"/>
                  </a:lnTo>
                  <a:lnTo>
                    <a:pt x="349" y="286"/>
                  </a:lnTo>
                  <a:lnTo>
                    <a:pt x="358" y="277"/>
                  </a:lnTo>
                  <a:lnTo>
                    <a:pt x="369" y="266"/>
                  </a:lnTo>
                  <a:lnTo>
                    <a:pt x="378" y="254"/>
                  </a:lnTo>
                  <a:lnTo>
                    <a:pt x="385" y="241"/>
                  </a:lnTo>
                  <a:lnTo>
                    <a:pt x="368" y="222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4" name="Freeform 9"/>
            <p:cNvSpPr>
              <a:spLocks noChangeAspect="1"/>
            </p:cNvSpPr>
            <p:nvPr/>
          </p:nvSpPr>
          <p:spPr bwMode="auto">
            <a:xfrm>
              <a:off x="973" y="1017"/>
              <a:ext cx="958" cy="1085"/>
            </a:xfrm>
            <a:custGeom>
              <a:avLst/>
              <a:gdLst>
                <a:gd name="T0" fmla="*/ 789 w 916"/>
                <a:gd name="T1" fmla="*/ 57 h 1035"/>
                <a:gd name="T2" fmla="*/ 711 w 916"/>
                <a:gd name="T3" fmla="*/ 41 h 1035"/>
                <a:gd name="T4" fmla="*/ 633 w 916"/>
                <a:gd name="T5" fmla="*/ 0 h 1035"/>
                <a:gd name="T6" fmla="*/ 612 w 916"/>
                <a:gd name="T7" fmla="*/ 12 h 1035"/>
                <a:gd name="T8" fmla="*/ 605 w 916"/>
                <a:gd name="T9" fmla="*/ 67 h 1035"/>
                <a:gd name="T10" fmla="*/ 495 w 916"/>
                <a:gd name="T11" fmla="*/ 95 h 1035"/>
                <a:gd name="T12" fmla="*/ 512 w 916"/>
                <a:gd name="T13" fmla="*/ 145 h 1035"/>
                <a:gd name="T14" fmla="*/ 439 w 916"/>
                <a:gd name="T15" fmla="*/ 140 h 1035"/>
                <a:gd name="T16" fmla="*/ 422 w 916"/>
                <a:gd name="T17" fmla="*/ 216 h 1035"/>
                <a:gd name="T18" fmla="*/ 376 w 916"/>
                <a:gd name="T19" fmla="*/ 277 h 1035"/>
                <a:gd name="T20" fmla="*/ 310 w 916"/>
                <a:gd name="T21" fmla="*/ 290 h 1035"/>
                <a:gd name="T22" fmla="*/ 224 w 916"/>
                <a:gd name="T23" fmla="*/ 208 h 1035"/>
                <a:gd name="T24" fmla="*/ 178 w 916"/>
                <a:gd name="T25" fmla="*/ 215 h 1035"/>
                <a:gd name="T26" fmla="*/ 142 w 916"/>
                <a:gd name="T27" fmla="*/ 205 h 1035"/>
                <a:gd name="T28" fmla="*/ 98 w 916"/>
                <a:gd name="T29" fmla="*/ 181 h 1035"/>
                <a:gd name="T30" fmla="*/ 30 w 916"/>
                <a:gd name="T31" fmla="*/ 220 h 1035"/>
                <a:gd name="T32" fmla="*/ 38 w 916"/>
                <a:gd name="T33" fmla="*/ 277 h 1035"/>
                <a:gd name="T34" fmla="*/ 146 w 916"/>
                <a:gd name="T35" fmla="*/ 332 h 1035"/>
                <a:gd name="T36" fmla="*/ 131 w 916"/>
                <a:gd name="T37" fmla="*/ 365 h 1035"/>
                <a:gd name="T38" fmla="*/ 42 w 916"/>
                <a:gd name="T39" fmla="*/ 378 h 1035"/>
                <a:gd name="T40" fmla="*/ 66 w 916"/>
                <a:gd name="T41" fmla="*/ 445 h 1035"/>
                <a:gd name="T42" fmla="*/ 154 w 916"/>
                <a:gd name="T43" fmla="*/ 470 h 1035"/>
                <a:gd name="T44" fmla="*/ 199 w 916"/>
                <a:gd name="T45" fmla="*/ 524 h 1035"/>
                <a:gd name="T46" fmla="*/ 171 w 916"/>
                <a:gd name="T47" fmla="*/ 580 h 1035"/>
                <a:gd name="T48" fmla="*/ 160 w 916"/>
                <a:gd name="T49" fmla="*/ 645 h 1035"/>
                <a:gd name="T50" fmla="*/ 218 w 916"/>
                <a:gd name="T51" fmla="*/ 714 h 1035"/>
                <a:gd name="T52" fmla="*/ 212 w 916"/>
                <a:gd name="T53" fmla="*/ 820 h 1035"/>
                <a:gd name="T54" fmla="*/ 238 w 916"/>
                <a:gd name="T55" fmla="*/ 820 h 1035"/>
                <a:gd name="T56" fmla="*/ 288 w 916"/>
                <a:gd name="T57" fmla="*/ 839 h 1035"/>
                <a:gd name="T58" fmla="*/ 335 w 916"/>
                <a:gd name="T59" fmla="*/ 820 h 1035"/>
                <a:gd name="T60" fmla="*/ 387 w 916"/>
                <a:gd name="T61" fmla="*/ 843 h 1035"/>
                <a:gd name="T62" fmla="*/ 415 w 916"/>
                <a:gd name="T63" fmla="*/ 810 h 1035"/>
                <a:gd name="T64" fmla="*/ 464 w 916"/>
                <a:gd name="T65" fmla="*/ 853 h 1035"/>
                <a:gd name="T66" fmla="*/ 528 w 916"/>
                <a:gd name="T67" fmla="*/ 929 h 1035"/>
                <a:gd name="T68" fmla="*/ 553 w 916"/>
                <a:gd name="T69" fmla="*/ 1009 h 1035"/>
                <a:gd name="T70" fmla="*/ 595 w 916"/>
                <a:gd name="T71" fmla="*/ 1021 h 1035"/>
                <a:gd name="T72" fmla="*/ 641 w 916"/>
                <a:gd name="T73" fmla="*/ 1035 h 1035"/>
                <a:gd name="T74" fmla="*/ 663 w 916"/>
                <a:gd name="T75" fmla="*/ 999 h 1035"/>
                <a:gd name="T76" fmla="*/ 680 w 916"/>
                <a:gd name="T77" fmla="*/ 961 h 1035"/>
                <a:gd name="T78" fmla="*/ 836 w 916"/>
                <a:gd name="T79" fmla="*/ 887 h 1035"/>
                <a:gd name="T80" fmla="*/ 820 w 916"/>
                <a:gd name="T81" fmla="*/ 808 h 1035"/>
                <a:gd name="T82" fmla="*/ 784 w 916"/>
                <a:gd name="T83" fmla="*/ 825 h 1035"/>
                <a:gd name="T84" fmla="*/ 768 w 916"/>
                <a:gd name="T85" fmla="*/ 802 h 1035"/>
                <a:gd name="T86" fmla="*/ 733 w 916"/>
                <a:gd name="T87" fmla="*/ 754 h 1035"/>
                <a:gd name="T88" fmla="*/ 676 w 916"/>
                <a:gd name="T89" fmla="*/ 676 h 1035"/>
                <a:gd name="T90" fmla="*/ 691 w 916"/>
                <a:gd name="T91" fmla="*/ 602 h 1035"/>
                <a:gd name="T92" fmla="*/ 679 w 916"/>
                <a:gd name="T93" fmla="*/ 542 h 1035"/>
                <a:gd name="T94" fmla="*/ 645 w 916"/>
                <a:gd name="T95" fmla="*/ 500 h 1035"/>
                <a:gd name="T96" fmla="*/ 689 w 916"/>
                <a:gd name="T97" fmla="*/ 446 h 1035"/>
                <a:gd name="T98" fmla="*/ 768 w 916"/>
                <a:gd name="T99" fmla="*/ 442 h 1035"/>
                <a:gd name="T100" fmla="*/ 829 w 916"/>
                <a:gd name="T101" fmla="*/ 448 h 1035"/>
                <a:gd name="T102" fmla="*/ 844 w 916"/>
                <a:gd name="T103" fmla="*/ 368 h 1035"/>
                <a:gd name="T104" fmla="*/ 851 w 916"/>
                <a:gd name="T105" fmla="*/ 265 h 1035"/>
                <a:gd name="T106" fmla="*/ 905 w 916"/>
                <a:gd name="T107" fmla="*/ 203 h 1035"/>
                <a:gd name="T108" fmla="*/ 913 w 916"/>
                <a:gd name="T109" fmla="*/ 135 h 1035"/>
                <a:gd name="T110" fmla="*/ 881 w 916"/>
                <a:gd name="T111" fmla="*/ 68 h 10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16"/>
                <a:gd name="T169" fmla="*/ 0 h 1035"/>
                <a:gd name="T170" fmla="*/ 916 w 916"/>
                <a:gd name="T171" fmla="*/ 1035 h 10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16" h="1035">
                  <a:moveTo>
                    <a:pt x="849" y="43"/>
                  </a:moveTo>
                  <a:lnTo>
                    <a:pt x="839" y="43"/>
                  </a:lnTo>
                  <a:lnTo>
                    <a:pt x="829" y="45"/>
                  </a:lnTo>
                  <a:lnTo>
                    <a:pt x="820" y="48"/>
                  </a:lnTo>
                  <a:lnTo>
                    <a:pt x="811" y="52"/>
                  </a:lnTo>
                  <a:lnTo>
                    <a:pt x="800" y="55"/>
                  </a:lnTo>
                  <a:lnTo>
                    <a:pt x="789" y="57"/>
                  </a:lnTo>
                  <a:lnTo>
                    <a:pt x="779" y="60"/>
                  </a:lnTo>
                  <a:lnTo>
                    <a:pt x="765" y="60"/>
                  </a:lnTo>
                  <a:lnTo>
                    <a:pt x="753" y="60"/>
                  </a:lnTo>
                  <a:lnTo>
                    <a:pt x="743" y="57"/>
                  </a:lnTo>
                  <a:lnTo>
                    <a:pt x="733" y="55"/>
                  </a:lnTo>
                  <a:lnTo>
                    <a:pt x="725" y="51"/>
                  </a:lnTo>
                  <a:lnTo>
                    <a:pt x="711" y="41"/>
                  </a:lnTo>
                  <a:lnTo>
                    <a:pt x="697" y="31"/>
                  </a:lnTo>
                  <a:lnTo>
                    <a:pt x="684" y="19"/>
                  </a:lnTo>
                  <a:lnTo>
                    <a:pt x="669" y="9"/>
                  </a:lnTo>
                  <a:lnTo>
                    <a:pt x="661" y="5"/>
                  </a:lnTo>
                  <a:lnTo>
                    <a:pt x="653" y="3"/>
                  </a:lnTo>
                  <a:lnTo>
                    <a:pt x="644" y="1"/>
                  </a:lnTo>
                  <a:lnTo>
                    <a:pt x="633" y="0"/>
                  </a:lnTo>
                  <a:lnTo>
                    <a:pt x="627" y="0"/>
                  </a:lnTo>
                  <a:lnTo>
                    <a:pt x="623" y="1"/>
                  </a:lnTo>
                  <a:lnTo>
                    <a:pt x="619" y="3"/>
                  </a:lnTo>
                  <a:lnTo>
                    <a:pt x="616" y="4"/>
                  </a:lnTo>
                  <a:lnTo>
                    <a:pt x="615" y="7"/>
                  </a:lnTo>
                  <a:lnTo>
                    <a:pt x="613" y="9"/>
                  </a:lnTo>
                  <a:lnTo>
                    <a:pt x="612" y="12"/>
                  </a:lnTo>
                  <a:lnTo>
                    <a:pt x="613" y="16"/>
                  </a:lnTo>
                  <a:lnTo>
                    <a:pt x="613" y="24"/>
                  </a:lnTo>
                  <a:lnTo>
                    <a:pt x="615" y="33"/>
                  </a:lnTo>
                  <a:lnTo>
                    <a:pt x="616" y="44"/>
                  </a:lnTo>
                  <a:lnTo>
                    <a:pt x="615" y="55"/>
                  </a:lnTo>
                  <a:lnTo>
                    <a:pt x="611" y="61"/>
                  </a:lnTo>
                  <a:lnTo>
                    <a:pt x="605" y="67"/>
                  </a:lnTo>
                  <a:lnTo>
                    <a:pt x="599" y="71"/>
                  </a:lnTo>
                  <a:lnTo>
                    <a:pt x="593" y="75"/>
                  </a:lnTo>
                  <a:lnTo>
                    <a:pt x="579" y="80"/>
                  </a:lnTo>
                  <a:lnTo>
                    <a:pt x="564" y="83"/>
                  </a:lnTo>
                  <a:lnTo>
                    <a:pt x="531" y="85"/>
                  </a:lnTo>
                  <a:lnTo>
                    <a:pt x="495" y="84"/>
                  </a:lnTo>
                  <a:lnTo>
                    <a:pt x="495" y="95"/>
                  </a:lnTo>
                  <a:lnTo>
                    <a:pt x="498" y="103"/>
                  </a:lnTo>
                  <a:lnTo>
                    <a:pt x="500" y="111"/>
                  </a:lnTo>
                  <a:lnTo>
                    <a:pt x="504" y="117"/>
                  </a:lnTo>
                  <a:lnTo>
                    <a:pt x="507" y="123"/>
                  </a:lnTo>
                  <a:lnTo>
                    <a:pt x="510" y="129"/>
                  </a:lnTo>
                  <a:lnTo>
                    <a:pt x="512" y="136"/>
                  </a:lnTo>
                  <a:lnTo>
                    <a:pt x="512" y="145"/>
                  </a:lnTo>
                  <a:lnTo>
                    <a:pt x="496" y="145"/>
                  </a:lnTo>
                  <a:lnTo>
                    <a:pt x="483" y="145"/>
                  </a:lnTo>
                  <a:lnTo>
                    <a:pt x="472" y="143"/>
                  </a:lnTo>
                  <a:lnTo>
                    <a:pt x="464" y="140"/>
                  </a:lnTo>
                  <a:lnTo>
                    <a:pt x="456" y="139"/>
                  </a:lnTo>
                  <a:lnTo>
                    <a:pt x="448" y="139"/>
                  </a:lnTo>
                  <a:lnTo>
                    <a:pt x="439" y="140"/>
                  </a:lnTo>
                  <a:lnTo>
                    <a:pt x="428" y="145"/>
                  </a:lnTo>
                  <a:lnTo>
                    <a:pt x="428" y="168"/>
                  </a:lnTo>
                  <a:lnTo>
                    <a:pt x="428" y="181"/>
                  </a:lnTo>
                  <a:lnTo>
                    <a:pt x="428" y="189"/>
                  </a:lnTo>
                  <a:lnTo>
                    <a:pt x="427" y="197"/>
                  </a:lnTo>
                  <a:lnTo>
                    <a:pt x="424" y="207"/>
                  </a:lnTo>
                  <a:lnTo>
                    <a:pt x="422" y="216"/>
                  </a:lnTo>
                  <a:lnTo>
                    <a:pt x="416" y="227"/>
                  </a:lnTo>
                  <a:lnTo>
                    <a:pt x="412" y="236"/>
                  </a:lnTo>
                  <a:lnTo>
                    <a:pt x="407" y="245"/>
                  </a:lnTo>
                  <a:lnTo>
                    <a:pt x="400" y="253"/>
                  </a:lnTo>
                  <a:lnTo>
                    <a:pt x="392" y="262"/>
                  </a:lnTo>
                  <a:lnTo>
                    <a:pt x="386" y="270"/>
                  </a:lnTo>
                  <a:lnTo>
                    <a:pt x="376" y="277"/>
                  </a:lnTo>
                  <a:lnTo>
                    <a:pt x="367" y="284"/>
                  </a:lnTo>
                  <a:lnTo>
                    <a:pt x="358" y="288"/>
                  </a:lnTo>
                  <a:lnTo>
                    <a:pt x="348" y="292"/>
                  </a:lnTo>
                  <a:lnTo>
                    <a:pt x="338" y="294"/>
                  </a:lnTo>
                  <a:lnTo>
                    <a:pt x="326" y="296"/>
                  </a:lnTo>
                  <a:lnTo>
                    <a:pt x="318" y="294"/>
                  </a:lnTo>
                  <a:lnTo>
                    <a:pt x="310" y="290"/>
                  </a:lnTo>
                  <a:lnTo>
                    <a:pt x="302" y="286"/>
                  </a:lnTo>
                  <a:lnTo>
                    <a:pt x="294" y="280"/>
                  </a:lnTo>
                  <a:lnTo>
                    <a:pt x="279" y="265"/>
                  </a:lnTo>
                  <a:lnTo>
                    <a:pt x="264" y="247"/>
                  </a:lnTo>
                  <a:lnTo>
                    <a:pt x="250" y="229"/>
                  </a:lnTo>
                  <a:lnTo>
                    <a:pt x="232" y="215"/>
                  </a:lnTo>
                  <a:lnTo>
                    <a:pt x="224" y="208"/>
                  </a:lnTo>
                  <a:lnTo>
                    <a:pt x="215" y="203"/>
                  </a:lnTo>
                  <a:lnTo>
                    <a:pt x="204" y="200"/>
                  </a:lnTo>
                  <a:lnTo>
                    <a:pt x="194" y="199"/>
                  </a:lnTo>
                  <a:lnTo>
                    <a:pt x="190" y="201"/>
                  </a:lnTo>
                  <a:lnTo>
                    <a:pt x="184" y="208"/>
                  </a:lnTo>
                  <a:lnTo>
                    <a:pt x="180" y="212"/>
                  </a:lnTo>
                  <a:lnTo>
                    <a:pt x="178" y="215"/>
                  </a:lnTo>
                  <a:lnTo>
                    <a:pt x="174" y="216"/>
                  </a:lnTo>
                  <a:lnTo>
                    <a:pt x="170" y="217"/>
                  </a:lnTo>
                  <a:lnTo>
                    <a:pt x="164" y="217"/>
                  </a:lnTo>
                  <a:lnTo>
                    <a:pt x="159" y="216"/>
                  </a:lnTo>
                  <a:lnTo>
                    <a:pt x="154" y="213"/>
                  </a:lnTo>
                  <a:lnTo>
                    <a:pt x="150" y="212"/>
                  </a:lnTo>
                  <a:lnTo>
                    <a:pt x="142" y="205"/>
                  </a:lnTo>
                  <a:lnTo>
                    <a:pt x="134" y="199"/>
                  </a:lnTo>
                  <a:lnTo>
                    <a:pt x="126" y="192"/>
                  </a:lnTo>
                  <a:lnTo>
                    <a:pt x="118" y="187"/>
                  </a:lnTo>
                  <a:lnTo>
                    <a:pt x="112" y="184"/>
                  </a:lnTo>
                  <a:lnTo>
                    <a:pt x="108" y="183"/>
                  </a:lnTo>
                  <a:lnTo>
                    <a:pt x="103" y="181"/>
                  </a:lnTo>
                  <a:lnTo>
                    <a:pt x="98" y="181"/>
                  </a:lnTo>
                  <a:lnTo>
                    <a:pt x="91" y="181"/>
                  </a:lnTo>
                  <a:lnTo>
                    <a:pt x="83" y="183"/>
                  </a:lnTo>
                  <a:lnTo>
                    <a:pt x="76" y="185"/>
                  </a:lnTo>
                  <a:lnTo>
                    <a:pt x="70" y="189"/>
                  </a:lnTo>
                  <a:lnTo>
                    <a:pt x="55" y="197"/>
                  </a:lnTo>
                  <a:lnTo>
                    <a:pt x="42" y="208"/>
                  </a:lnTo>
                  <a:lnTo>
                    <a:pt x="30" y="220"/>
                  </a:lnTo>
                  <a:lnTo>
                    <a:pt x="19" y="232"/>
                  </a:lnTo>
                  <a:lnTo>
                    <a:pt x="8" y="243"/>
                  </a:lnTo>
                  <a:lnTo>
                    <a:pt x="0" y="253"/>
                  </a:lnTo>
                  <a:lnTo>
                    <a:pt x="10" y="260"/>
                  </a:lnTo>
                  <a:lnTo>
                    <a:pt x="19" y="266"/>
                  </a:lnTo>
                  <a:lnTo>
                    <a:pt x="28" y="273"/>
                  </a:lnTo>
                  <a:lnTo>
                    <a:pt x="38" y="277"/>
                  </a:lnTo>
                  <a:lnTo>
                    <a:pt x="55" y="285"/>
                  </a:lnTo>
                  <a:lnTo>
                    <a:pt x="72" y="292"/>
                  </a:lnTo>
                  <a:lnTo>
                    <a:pt x="102" y="300"/>
                  </a:lnTo>
                  <a:lnTo>
                    <a:pt x="122" y="308"/>
                  </a:lnTo>
                  <a:lnTo>
                    <a:pt x="131" y="316"/>
                  </a:lnTo>
                  <a:lnTo>
                    <a:pt x="140" y="324"/>
                  </a:lnTo>
                  <a:lnTo>
                    <a:pt x="146" y="332"/>
                  </a:lnTo>
                  <a:lnTo>
                    <a:pt x="150" y="338"/>
                  </a:lnTo>
                  <a:lnTo>
                    <a:pt x="152" y="345"/>
                  </a:lnTo>
                  <a:lnTo>
                    <a:pt x="151" y="350"/>
                  </a:lnTo>
                  <a:lnTo>
                    <a:pt x="150" y="356"/>
                  </a:lnTo>
                  <a:lnTo>
                    <a:pt x="146" y="360"/>
                  </a:lnTo>
                  <a:lnTo>
                    <a:pt x="139" y="362"/>
                  </a:lnTo>
                  <a:lnTo>
                    <a:pt x="131" y="365"/>
                  </a:lnTo>
                  <a:lnTo>
                    <a:pt x="122" y="366"/>
                  </a:lnTo>
                  <a:lnTo>
                    <a:pt x="110" y="368"/>
                  </a:lnTo>
                  <a:lnTo>
                    <a:pt x="96" y="368"/>
                  </a:lnTo>
                  <a:lnTo>
                    <a:pt x="80" y="366"/>
                  </a:lnTo>
                  <a:lnTo>
                    <a:pt x="63" y="364"/>
                  </a:lnTo>
                  <a:lnTo>
                    <a:pt x="43" y="361"/>
                  </a:lnTo>
                  <a:lnTo>
                    <a:pt x="42" y="378"/>
                  </a:lnTo>
                  <a:lnTo>
                    <a:pt x="40" y="398"/>
                  </a:lnTo>
                  <a:lnTo>
                    <a:pt x="40" y="410"/>
                  </a:lnTo>
                  <a:lnTo>
                    <a:pt x="40" y="422"/>
                  </a:lnTo>
                  <a:lnTo>
                    <a:pt x="42" y="434"/>
                  </a:lnTo>
                  <a:lnTo>
                    <a:pt x="43" y="446"/>
                  </a:lnTo>
                  <a:lnTo>
                    <a:pt x="54" y="445"/>
                  </a:lnTo>
                  <a:lnTo>
                    <a:pt x="66" y="445"/>
                  </a:lnTo>
                  <a:lnTo>
                    <a:pt x="78" y="446"/>
                  </a:lnTo>
                  <a:lnTo>
                    <a:pt x="91" y="449"/>
                  </a:lnTo>
                  <a:lnTo>
                    <a:pt x="103" y="452"/>
                  </a:lnTo>
                  <a:lnTo>
                    <a:pt x="116" y="456"/>
                  </a:lnTo>
                  <a:lnTo>
                    <a:pt x="130" y="460"/>
                  </a:lnTo>
                  <a:lnTo>
                    <a:pt x="142" y="465"/>
                  </a:lnTo>
                  <a:lnTo>
                    <a:pt x="154" y="470"/>
                  </a:lnTo>
                  <a:lnTo>
                    <a:pt x="164" y="477"/>
                  </a:lnTo>
                  <a:lnTo>
                    <a:pt x="174" y="484"/>
                  </a:lnTo>
                  <a:lnTo>
                    <a:pt x="183" y="490"/>
                  </a:lnTo>
                  <a:lnTo>
                    <a:pt x="190" y="498"/>
                  </a:lnTo>
                  <a:lnTo>
                    <a:pt x="195" y="506"/>
                  </a:lnTo>
                  <a:lnTo>
                    <a:pt x="199" y="516"/>
                  </a:lnTo>
                  <a:lnTo>
                    <a:pt x="199" y="524"/>
                  </a:lnTo>
                  <a:lnTo>
                    <a:pt x="199" y="530"/>
                  </a:lnTo>
                  <a:lnTo>
                    <a:pt x="198" y="537"/>
                  </a:lnTo>
                  <a:lnTo>
                    <a:pt x="196" y="542"/>
                  </a:lnTo>
                  <a:lnTo>
                    <a:pt x="194" y="548"/>
                  </a:lnTo>
                  <a:lnTo>
                    <a:pt x="186" y="558"/>
                  </a:lnTo>
                  <a:lnTo>
                    <a:pt x="179" y="569"/>
                  </a:lnTo>
                  <a:lnTo>
                    <a:pt x="171" y="580"/>
                  </a:lnTo>
                  <a:lnTo>
                    <a:pt x="164" y="593"/>
                  </a:lnTo>
                  <a:lnTo>
                    <a:pt x="162" y="600"/>
                  </a:lnTo>
                  <a:lnTo>
                    <a:pt x="159" y="608"/>
                  </a:lnTo>
                  <a:lnTo>
                    <a:pt x="158" y="617"/>
                  </a:lnTo>
                  <a:lnTo>
                    <a:pt x="158" y="626"/>
                  </a:lnTo>
                  <a:lnTo>
                    <a:pt x="158" y="636"/>
                  </a:lnTo>
                  <a:lnTo>
                    <a:pt x="160" y="645"/>
                  </a:lnTo>
                  <a:lnTo>
                    <a:pt x="163" y="653"/>
                  </a:lnTo>
                  <a:lnTo>
                    <a:pt x="168" y="660"/>
                  </a:lnTo>
                  <a:lnTo>
                    <a:pt x="179" y="673"/>
                  </a:lnTo>
                  <a:lnTo>
                    <a:pt x="191" y="685"/>
                  </a:lnTo>
                  <a:lnTo>
                    <a:pt x="203" y="696"/>
                  </a:lnTo>
                  <a:lnTo>
                    <a:pt x="214" y="708"/>
                  </a:lnTo>
                  <a:lnTo>
                    <a:pt x="218" y="714"/>
                  </a:lnTo>
                  <a:lnTo>
                    <a:pt x="220" y="720"/>
                  </a:lnTo>
                  <a:lnTo>
                    <a:pt x="223" y="728"/>
                  </a:lnTo>
                  <a:lnTo>
                    <a:pt x="224" y="734"/>
                  </a:lnTo>
                  <a:lnTo>
                    <a:pt x="222" y="757"/>
                  </a:lnTo>
                  <a:lnTo>
                    <a:pt x="218" y="777"/>
                  </a:lnTo>
                  <a:lnTo>
                    <a:pt x="214" y="797"/>
                  </a:lnTo>
                  <a:lnTo>
                    <a:pt x="212" y="820"/>
                  </a:lnTo>
                  <a:lnTo>
                    <a:pt x="212" y="817"/>
                  </a:lnTo>
                  <a:lnTo>
                    <a:pt x="214" y="817"/>
                  </a:lnTo>
                  <a:lnTo>
                    <a:pt x="216" y="817"/>
                  </a:lnTo>
                  <a:lnTo>
                    <a:pt x="222" y="818"/>
                  </a:lnTo>
                  <a:lnTo>
                    <a:pt x="230" y="820"/>
                  </a:lnTo>
                  <a:lnTo>
                    <a:pt x="238" y="820"/>
                  </a:lnTo>
                  <a:lnTo>
                    <a:pt x="246" y="821"/>
                  </a:lnTo>
                  <a:lnTo>
                    <a:pt x="252" y="824"/>
                  </a:lnTo>
                  <a:lnTo>
                    <a:pt x="259" y="828"/>
                  </a:lnTo>
                  <a:lnTo>
                    <a:pt x="271" y="839"/>
                  </a:lnTo>
                  <a:lnTo>
                    <a:pt x="284" y="855"/>
                  </a:lnTo>
                  <a:lnTo>
                    <a:pt x="286" y="846"/>
                  </a:lnTo>
                  <a:lnTo>
                    <a:pt x="288" y="839"/>
                  </a:lnTo>
                  <a:lnTo>
                    <a:pt x="292" y="833"/>
                  </a:lnTo>
                  <a:lnTo>
                    <a:pt x="298" y="828"/>
                  </a:lnTo>
                  <a:lnTo>
                    <a:pt x="304" y="824"/>
                  </a:lnTo>
                  <a:lnTo>
                    <a:pt x="312" y="821"/>
                  </a:lnTo>
                  <a:lnTo>
                    <a:pt x="319" y="820"/>
                  </a:lnTo>
                  <a:lnTo>
                    <a:pt x="326" y="820"/>
                  </a:lnTo>
                  <a:lnTo>
                    <a:pt x="335" y="820"/>
                  </a:lnTo>
                  <a:lnTo>
                    <a:pt x="343" y="822"/>
                  </a:lnTo>
                  <a:lnTo>
                    <a:pt x="350" y="826"/>
                  </a:lnTo>
                  <a:lnTo>
                    <a:pt x="356" y="832"/>
                  </a:lnTo>
                  <a:lnTo>
                    <a:pt x="363" y="836"/>
                  </a:lnTo>
                  <a:lnTo>
                    <a:pt x="370" y="839"/>
                  </a:lnTo>
                  <a:lnTo>
                    <a:pt x="378" y="842"/>
                  </a:lnTo>
                  <a:lnTo>
                    <a:pt x="387" y="843"/>
                  </a:lnTo>
                  <a:lnTo>
                    <a:pt x="391" y="842"/>
                  </a:lnTo>
                  <a:lnTo>
                    <a:pt x="395" y="842"/>
                  </a:lnTo>
                  <a:lnTo>
                    <a:pt x="398" y="841"/>
                  </a:lnTo>
                  <a:lnTo>
                    <a:pt x="400" y="838"/>
                  </a:lnTo>
                  <a:lnTo>
                    <a:pt x="406" y="833"/>
                  </a:lnTo>
                  <a:lnTo>
                    <a:pt x="408" y="826"/>
                  </a:lnTo>
                  <a:lnTo>
                    <a:pt x="415" y="810"/>
                  </a:lnTo>
                  <a:lnTo>
                    <a:pt x="423" y="796"/>
                  </a:lnTo>
                  <a:lnTo>
                    <a:pt x="447" y="796"/>
                  </a:lnTo>
                  <a:lnTo>
                    <a:pt x="447" y="808"/>
                  </a:lnTo>
                  <a:lnTo>
                    <a:pt x="450" y="821"/>
                  </a:lnTo>
                  <a:lnTo>
                    <a:pt x="454" y="832"/>
                  </a:lnTo>
                  <a:lnTo>
                    <a:pt x="458" y="842"/>
                  </a:lnTo>
                  <a:lnTo>
                    <a:pt x="464" y="853"/>
                  </a:lnTo>
                  <a:lnTo>
                    <a:pt x="471" y="862"/>
                  </a:lnTo>
                  <a:lnTo>
                    <a:pt x="478" y="870"/>
                  </a:lnTo>
                  <a:lnTo>
                    <a:pt x="486" y="879"/>
                  </a:lnTo>
                  <a:lnTo>
                    <a:pt x="500" y="895"/>
                  </a:lnTo>
                  <a:lnTo>
                    <a:pt x="515" y="911"/>
                  </a:lnTo>
                  <a:lnTo>
                    <a:pt x="521" y="919"/>
                  </a:lnTo>
                  <a:lnTo>
                    <a:pt x="528" y="929"/>
                  </a:lnTo>
                  <a:lnTo>
                    <a:pt x="533" y="937"/>
                  </a:lnTo>
                  <a:lnTo>
                    <a:pt x="537" y="946"/>
                  </a:lnTo>
                  <a:lnTo>
                    <a:pt x="543" y="971"/>
                  </a:lnTo>
                  <a:lnTo>
                    <a:pt x="547" y="995"/>
                  </a:lnTo>
                  <a:lnTo>
                    <a:pt x="548" y="999"/>
                  </a:lnTo>
                  <a:lnTo>
                    <a:pt x="551" y="1005"/>
                  </a:lnTo>
                  <a:lnTo>
                    <a:pt x="553" y="1009"/>
                  </a:lnTo>
                  <a:lnTo>
                    <a:pt x="556" y="1011"/>
                  </a:lnTo>
                  <a:lnTo>
                    <a:pt x="560" y="1014"/>
                  </a:lnTo>
                  <a:lnTo>
                    <a:pt x="565" y="1017"/>
                  </a:lnTo>
                  <a:lnTo>
                    <a:pt x="572" y="1017"/>
                  </a:lnTo>
                  <a:lnTo>
                    <a:pt x="579" y="1018"/>
                  </a:lnTo>
                  <a:lnTo>
                    <a:pt x="587" y="1018"/>
                  </a:lnTo>
                  <a:lnTo>
                    <a:pt x="595" y="1021"/>
                  </a:lnTo>
                  <a:lnTo>
                    <a:pt x="601" y="1023"/>
                  </a:lnTo>
                  <a:lnTo>
                    <a:pt x="608" y="1027"/>
                  </a:lnTo>
                  <a:lnTo>
                    <a:pt x="615" y="1030"/>
                  </a:lnTo>
                  <a:lnTo>
                    <a:pt x="620" y="1033"/>
                  </a:lnTo>
                  <a:lnTo>
                    <a:pt x="627" y="1035"/>
                  </a:lnTo>
                  <a:lnTo>
                    <a:pt x="633" y="1035"/>
                  </a:lnTo>
                  <a:lnTo>
                    <a:pt x="641" y="1035"/>
                  </a:lnTo>
                  <a:lnTo>
                    <a:pt x="648" y="1034"/>
                  </a:lnTo>
                  <a:lnTo>
                    <a:pt x="653" y="1030"/>
                  </a:lnTo>
                  <a:lnTo>
                    <a:pt x="657" y="1027"/>
                  </a:lnTo>
                  <a:lnTo>
                    <a:pt x="660" y="1022"/>
                  </a:lnTo>
                  <a:lnTo>
                    <a:pt x="661" y="1015"/>
                  </a:lnTo>
                  <a:lnTo>
                    <a:pt x="663" y="1009"/>
                  </a:lnTo>
                  <a:lnTo>
                    <a:pt x="663" y="999"/>
                  </a:lnTo>
                  <a:lnTo>
                    <a:pt x="667" y="994"/>
                  </a:lnTo>
                  <a:lnTo>
                    <a:pt x="668" y="989"/>
                  </a:lnTo>
                  <a:lnTo>
                    <a:pt x="669" y="982"/>
                  </a:lnTo>
                  <a:lnTo>
                    <a:pt x="671" y="977"/>
                  </a:lnTo>
                  <a:lnTo>
                    <a:pt x="672" y="970"/>
                  </a:lnTo>
                  <a:lnTo>
                    <a:pt x="675" y="965"/>
                  </a:lnTo>
                  <a:lnTo>
                    <a:pt x="680" y="961"/>
                  </a:lnTo>
                  <a:lnTo>
                    <a:pt x="687" y="958"/>
                  </a:lnTo>
                  <a:lnTo>
                    <a:pt x="745" y="938"/>
                  </a:lnTo>
                  <a:lnTo>
                    <a:pt x="797" y="919"/>
                  </a:lnTo>
                  <a:lnTo>
                    <a:pt x="809" y="913"/>
                  </a:lnTo>
                  <a:lnTo>
                    <a:pt x="819" y="906"/>
                  </a:lnTo>
                  <a:lnTo>
                    <a:pt x="828" y="897"/>
                  </a:lnTo>
                  <a:lnTo>
                    <a:pt x="836" y="887"/>
                  </a:lnTo>
                  <a:lnTo>
                    <a:pt x="841" y="875"/>
                  </a:lnTo>
                  <a:lnTo>
                    <a:pt x="847" y="863"/>
                  </a:lnTo>
                  <a:lnTo>
                    <a:pt x="849" y="847"/>
                  </a:lnTo>
                  <a:lnTo>
                    <a:pt x="849" y="832"/>
                  </a:lnTo>
                  <a:lnTo>
                    <a:pt x="849" y="821"/>
                  </a:lnTo>
                  <a:lnTo>
                    <a:pt x="849" y="808"/>
                  </a:lnTo>
                  <a:lnTo>
                    <a:pt x="820" y="808"/>
                  </a:lnTo>
                  <a:lnTo>
                    <a:pt x="813" y="816"/>
                  </a:lnTo>
                  <a:lnTo>
                    <a:pt x="809" y="821"/>
                  </a:lnTo>
                  <a:lnTo>
                    <a:pt x="807" y="822"/>
                  </a:lnTo>
                  <a:lnTo>
                    <a:pt x="803" y="824"/>
                  </a:lnTo>
                  <a:lnTo>
                    <a:pt x="797" y="825"/>
                  </a:lnTo>
                  <a:lnTo>
                    <a:pt x="789" y="825"/>
                  </a:lnTo>
                  <a:lnTo>
                    <a:pt x="784" y="825"/>
                  </a:lnTo>
                  <a:lnTo>
                    <a:pt x="779" y="822"/>
                  </a:lnTo>
                  <a:lnTo>
                    <a:pt x="776" y="820"/>
                  </a:lnTo>
                  <a:lnTo>
                    <a:pt x="773" y="816"/>
                  </a:lnTo>
                  <a:lnTo>
                    <a:pt x="772" y="808"/>
                  </a:lnTo>
                  <a:lnTo>
                    <a:pt x="772" y="801"/>
                  </a:lnTo>
                  <a:lnTo>
                    <a:pt x="771" y="802"/>
                  </a:lnTo>
                  <a:lnTo>
                    <a:pt x="768" y="802"/>
                  </a:lnTo>
                  <a:lnTo>
                    <a:pt x="767" y="798"/>
                  </a:lnTo>
                  <a:lnTo>
                    <a:pt x="765" y="789"/>
                  </a:lnTo>
                  <a:lnTo>
                    <a:pt x="760" y="765"/>
                  </a:lnTo>
                  <a:lnTo>
                    <a:pt x="753" y="764"/>
                  </a:lnTo>
                  <a:lnTo>
                    <a:pt x="747" y="762"/>
                  </a:lnTo>
                  <a:lnTo>
                    <a:pt x="740" y="760"/>
                  </a:lnTo>
                  <a:lnTo>
                    <a:pt x="733" y="754"/>
                  </a:lnTo>
                  <a:lnTo>
                    <a:pt x="720" y="744"/>
                  </a:lnTo>
                  <a:lnTo>
                    <a:pt x="707" y="730"/>
                  </a:lnTo>
                  <a:lnTo>
                    <a:pt x="693" y="714"/>
                  </a:lnTo>
                  <a:lnTo>
                    <a:pt x="684" y="698"/>
                  </a:lnTo>
                  <a:lnTo>
                    <a:pt x="680" y="690"/>
                  </a:lnTo>
                  <a:lnTo>
                    <a:pt x="677" y="684"/>
                  </a:lnTo>
                  <a:lnTo>
                    <a:pt x="676" y="676"/>
                  </a:lnTo>
                  <a:lnTo>
                    <a:pt x="675" y="669"/>
                  </a:lnTo>
                  <a:lnTo>
                    <a:pt x="676" y="656"/>
                  </a:lnTo>
                  <a:lnTo>
                    <a:pt x="679" y="644"/>
                  </a:lnTo>
                  <a:lnTo>
                    <a:pt x="681" y="633"/>
                  </a:lnTo>
                  <a:lnTo>
                    <a:pt x="684" y="624"/>
                  </a:lnTo>
                  <a:lnTo>
                    <a:pt x="688" y="613"/>
                  </a:lnTo>
                  <a:lnTo>
                    <a:pt x="691" y="602"/>
                  </a:lnTo>
                  <a:lnTo>
                    <a:pt x="692" y="590"/>
                  </a:lnTo>
                  <a:lnTo>
                    <a:pt x="693" y="578"/>
                  </a:lnTo>
                  <a:lnTo>
                    <a:pt x="693" y="570"/>
                  </a:lnTo>
                  <a:lnTo>
                    <a:pt x="691" y="564"/>
                  </a:lnTo>
                  <a:lnTo>
                    <a:pt x="689" y="558"/>
                  </a:lnTo>
                  <a:lnTo>
                    <a:pt x="685" y="553"/>
                  </a:lnTo>
                  <a:lnTo>
                    <a:pt x="679" y="542"/>
                  </a:lnTo>
                  <a:lnTo>
                    <a:pt x="669" y="534"/>
                  </a:lnTo>
                  <a:lnTo>
                    <a:pt x="660" y="526"/>
                  </a:lnTo>
                  <a:lnTo>
                    <a:pt x="652" y="518"/>
                  </a:lnTo>
                  <a:lnTo>
                    <a:pt x="649" y="514"/>
                  </a:lnTo>
                  <a:lnTo>
                    <a:pt x="647" y="510"/>
                  </a:lnTo>
                  <a:lnTo>
                    <a:pt x="645" y="505"/>
                  </a:lnTo>
                  <a:lnTo>
                    <a:pt x="645" y="500"/>
                  </a:lnTo>
                  <a:lnTo>
                    <a:pt x="645" y="494"/>
                  </a:lnTo>
                  <a:lnTo>
                    <a:pt x="648" y="489"/>
                  </a:lnTo>
                  <a:lnTo>
                    <a:pt x="651" y="482"/>
                  </a:lnTo>
                  <a:lnTo>
                    <a:pt x="655" y="477"/>
                  </a:lnTo>
                  <a:lnTo>
                    <a:pt x="664" y="466"/>
                  </a:lnTo>
                  <a:lnTo>
                    <a:pt x="676" y="456"/>
                  </a:lnTo>
                  <a:lnTo>
                    <a:pt x="689" y="446"/>
                  </a:lnTo>
                  <a:lnTo>
                    <a:pt x="704" y="440"/>
                  </a:lnTo>
                  <a:lnTo>
                    <a:pt x="717" y="436"/>
                  </a:lnTo>
                  <a:lnTo>
                    <a:pt x="729" y="433"/>
                  </a:lnTo>
                  <a:lnTo>
                    <a:pt x="740" y="434"/>
                  </a:lnTo>
                  <a:lnTo>
                    <a:pt x="751" y="437"/>
                  </a:lnTo>
                  <a:lnTo>
                    <a:pt x="760" y="440"/>
                  </a:lnTo>
                  <a:lnTo>
                    <a:pt x="768" y="442"/>
                  </a:lnTo>
                  <a:lnTo>
                    <a:pt x="777" y="446"/>
                  </a:lnTo>
                  <a:lnTo>
                    <a:pt x="787" y="449"/>
                  </a:lnTo>
                  <a:lnTo>
                    <a:pt x="797" y="450"/>
                  </a:lnTo>
                  <a:lnTo>
                    <a:pt x="808" y="452"/>
                  </a:lnTo>
                  <a:lnTo>
                    <a:pt x="816" y="452"/>
                  </a:lnTo>
                  <a:lnTo>
                    <a:pt x="823" y="450"/>
                  </a:lnTo>
                  <a:lnTo>
                    <a:pt x="829" y="448"/>
                  </a:lnTo>
                  <a:lnTo>
                    <a:pt x="833" y="445"/>
                  </a:lnTo>
                  <a:lnTo>
                    <a:pt x="837" y="441"/>
                  </a:lnTo>
                  <a:lnTo>
                    <a:pt x="840" y="436"/>
                  </a:lnTo>
                  <a:lnTo>
                    <a:pt x="843" y="432"/>
                  </a:lnTo>
                  <a:lnTo>
                    <a:pt x="844" y="425"/>
                  </a:lnTo>
                  <a:lnTo>
                    <a:pt x="845" y="398"/>
                  </a:lnTo>
                  <a:lnTo>
                    <a:pt x="844" y="368"/>
                  </a:lnTo>
                  <a:lnTo>
                    <a:pt x="844" y="354"/>
                  </a:lnTo>
                  <a:lnTo>
                    <a:pt x="844" y="336"/>
                  </a:lnTo>
                  <a:lnTo>
                    <a:pt x="844" y="314"/>
                  </a:lnTo>
                  <a:lnTo>
                    <a:pt x="844" y="296"/>
                  </a:lnTo>
                  <a:lnTo>
                    <a:pt x="845" y="284"/>
                  </a:lnTo>
                  <a:lnTo>
                    <a:pt x="847" y="273"/>
                  </a:lnTo>
                  <a:lnTo>
                    <a:pt x="851" y="265"/>
                  </a:lnTo>
                  <a:lnTo>
                    <a:pt x="855" y="257"/>
                  </a:lnTo>
                  <a:lnTo>
                    <a:pt x="867" y="243"/>
                  </a:lnTo>
                  <a:lnTo>
                    <a:pt x="880" y="231"/>
                  </a:lnTo>
                  <a:lnTo>
                    <a:pt x="887" y="224"/>
                  </a:lnTo>
                  <a:lnTo>
                    <a:pt x="893" y="217"/>
                  </a:lnTo>
                  <a:lnTo>
                    <a:pt x="900" y="211"/>
                  </a:lnTo>
                  <a:lnTo>
                    <a:pt x="905" y="203"/>
                  </a:lnTo>
                  <a:lnTo>
                    <a:pt x="909" y="193"/>
                  </a:lnTo>
                  <a:lnTo>
                    <a:pt x="913" y="183"/>
                  </a:lnTo>
                  <a:lnTo>
                    <a:pt x="916" y="171"/>
                  </a:lnTo>
                  <a:lnTo>
                    <a:pt x="916" y="157"/>
                  </a:lnTo>
                  <a:lnTo>
                    <a:pt x="916" y="149"/>
                  </a:lnTo>
                  <a:lnTo>
                    <a:pt x="915" y="141"/>
                  </a:lnTo>
                  <a:lnTo>
                    <a:pt x="913" y="135"/>
                  </a:lnTo>
                  <a:lnTo>
                    <a:pt x="911" y="128"/>
                  </a:lnTo>
                  <a:lnTo>
                    <a:pt x="905" y="116"/>
                  </a:lnTo>
                  <a:lnTo>
                    <a:pt x="899" y="104"/>
                  </a:lnTo>
                  <a:lnTo>
                    <a:pt x="892" y="92"/>
                  </a:lnTo>
                  <a:lnTo>
                    <a:pt x="885" y="80"/>
                  </a:lnTo>
                  <a:lnTo>
                    <a:pt x="884" y="73"/>
                  </a:lnTo>
                  <a:lnTo>
                    <a:pt x="881" y="68"/>
                  </a:lnTo>
                  <a:lnTo>
                    <a:pt x="880" y="61"/>
                  </a:lnTo>
                  <a:lnTo>
                    <a:pt x="880" y="55"/>
                  </a:lnTo>
                  <a:lnTo>
                    <a:pt x="877" y="52"/>
                  </a:lnTo>
                  <a:lnTo>
                    <a:pt x="869" y="48"/>
                  </a:lnTo>
                  <a:lnTo>
                    <a:pt x="860" y="44"/>
                  </a:lnTo>
                  <a:lnTo>
                    <a:pt x="849" y="43"/>
                  </a:lnTo>
                  <a:close/>
                </a:path>
              </a:pathLst>
            </a:custGeom>
            <a:solidFill>
              <a:srgbClr val="FFE6CD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5" name="Freeform 10"/>
            <p:cNvSpPr>
              <a:spLocks noChangeAspect="1"/>
            </p:cNvSpPr>
            <p:nvPr/>
          </p:nvSpPr>
          <p:spPr bwMode="auto">
            <a:xfrm>
              <a:off x="651" y="1759"/>
              <a:ext cx="288" cy="432"/>
            </a:xfrm>
            <a:custGeom>
              <a:avLst/>
              <a:gdLst>
                <a:gd name="T0" fmla="*/ 276 w 276"/>
                <a:gd name="T1" fmla="*/ 237 h 411"/>
                <a:gd name="T2" fmla="*/ 273 w 276"/>
                <a:gd name="T3" fmla="*/ 216 h 411"/>
                <a:gd name="T4" fmla="*/ 268 w 276"/>
                <a:gd name="T5" fmla="*/ 181 h 411"/>
                <a:gd name="T6" fmla="*/ 254 w 276"/>
                <a:gd name="T7" fmla="*/ 145 h 411"/>
                <a:gd name="T8" fmla="*/ 230 w 276"/>
                <a:gd name="T9" fmla="*/ 111 h 411"/>
                <a:gd name="T10" fmla="*/ 202 w 276"/>
                <a:gd name="T11" fmla="*/ 83 h 411"/>
                <a:gd name="T12" fmla="*/ 170 w 276"/>
                <a:gd name="T13" fmla="*/ 64 h 411"/>
                <a:gd name="T14" fmla="*/ 141 w 276"/>
                <a:gd name="T15" fmla="*/ 60 h 411"/>
                <a:gd name="T16" fmla="*/ 118 w 276"/>
                <a:gd name="T17" fmla="*/ 55 h 411"/>
                <a:gd name="T18" fmla="*/ 72 w 276"/>
                <a:gd name="T19" fmla="*/ 20 h 411"/>
                <a:gd name="T20" fmla="*/ 31 w 276"/>
                <a:gd name="T21" fmla="*/ 43 h 411"/>
                <a:gd name="T22" fmla="*/ 55 w 276"/>
                <a:gd name="T23" fmla="*/ 80 h 411"/>
                <a:gd name="T24" fmla="*/ 94 w 276"/>
                <a:gd name="T25" fmla="*/ 114 h 411"/>
                <a:gd name="T26" fmla="*/ 118 w 276"/>
                <a:gd name="T27" fmla="*/ 120 h 411"/>
                <a:gd name="T28" fmla="*/ 162 w 276"/>
                <a:gd name="T29" fmla="*/ 110 h 411"/>
                <a:gd name="T30" fmla="*/ 178 w 276"/>
                <a:gd name="T31" fmla="*/ 119 h 411"/>
                <a:gd name="T32" fmla="*/ 186 w 276"/>
                <a:gd name="T33" fmla="*/ 151 h 411"/>
                <a:gd name="T34" fmla="*/ 180 w 276"/>
                <a:gd name="T35" fmla="*/ 167 h 411"/>
                <a:gd name="T36" fmla="*/ 148 w 276"/>
                <a:gd name="T37" fmla="*/ 193 h 411"/>
                <a:gd name="T38" fmla="*/ 101 w 276"/>
                <a:gd name="T39" fmla="*/ 216 h 411"/>
                <a:gd name="T40" fmla="*/ 92 w 276"/>
                <a:gd name="T41" fmla="*/ 279 h 411"/>
                <a:gd name="T42" fmla="*/ 88 w 276"/>
                <a:gd name="T43" fmla="*/ 297 h 411"/>
                <a:gd name="T44" fmla="*/ 77 w 276"/>
                <a:gd name="T45" fmla="*/ 309 h 411"/>
                <a:gd name="T46" fmla="*/ 61 w 276"/>
                <a:gd name="T47" fmla="*/ 301 h 411"/>
                <a:gd name="T48" fmla="*/ 51 w 276"/>
                <a:gd name="T49" fmla="*/ 285 h 411"/>
                <a:gd name="T50" fmla="*/ 37 w 276"/>
                <a:gd name="T51" fmla="*/ 284 h 411"/>
                <a:gd name="T52" fmla="*/ 16 w 276"/>
                <a:gd name="T53" fmla="*/ 292 h 411"/>
                <a:gd name="T54" fmla="*/ 1 w 276"/>
                <a:gd name="T55" fmla="*/ 307 h 411"/>
                <a:gd name="T56" fmla="*/ 4 w 276"/>
                <a:gd name="T57" fmla="*/ 352 h 411"/>
                <a:gd name="T58" fmla="*/ 13 w 276"/>
                <a:gd name="T59" fmla="*/ 376 h 411"/>
                <a:gd name="T60" fmla="*/ 27 w 276"/>
                <a:gd name="T61" fmla="*/ 393 h 411"/>
                <a:gd name="T62" fmla="*/ 44 w 276"/>
                <a:gd name="T63" fmla="*/ 405 h 411"/>
                <a:gd name="T64" fmla="*/ 66 w 276"/>
                <a:gd name="T65" fmla="*/ 411 h 411"/>
                <a:gd name="T66" fmla="*/ 96 w 276"/>
                <a:gd name="T67" fmla="*/ 400 h 411"/>
                <a:gd name="T68" fmla="*/ 125 w 276"/>
                <a:gd name="T69" fmla="*/ 373 h 411"/>
                <a:gd name="T70" fmla="*/ 158 w 276"/>
                <a:gd name="T71" fmla="*/ 323 h 411"/>
                <a:gd name="T72" fmla="*/ 193 w 276"/>
                <a:gd name="T73" fmla="*/ 248 h 411"/>
                <a:gd name="T74" fmla="*/ 218 w 276"/>
                <a:gd name="T75" fmla="*/ 248 h 411"/>
                <a:gd name="T76" fmla="*/ 228 w 276"/>
                <a:gd name="T77" fmla="*/ 292 h 411"/>
                <a:gd name="T78" fmla="*/ 234 w 276"/>
                <a:gd name="T79" fmla="*/ 315 h 411"/>
                <a:gd name="T80" fmla="*/ 241 w 276"/>
                <a:gd name="T81" fmla="*/ 320 h 411"/>
                <a:gd name="T82" fmla="*/ 253 w 276"/>
                <a:gd name="T83" fmla="*/ 312 h 411"/>
                <a:gd name="T84" fmla="*/ 258 w 276"/>
                <a:gd name="T85" fmla="*/ 280 h 411"/>
                <a:gd name="T86" fmla="*/ 261 w 276"/>
                <a:gd name="T87" fmla="*/ 248 h 411"/>
                <a:gd name="T88" fmla="*/ 270 w 276"/>
                <a:gd name="T89" fmla="*/ 241 h 4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6"/>
                <a:gd name="T136" fmla="*/ 0 h 411"/>
                <a:gd name="T137" fmla="*/ 276 w 276"/>
                <a:gd name="T138" fmla="*/ 411 h 41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6" h="411">
                  <a:moveTo>
                    <a:pt x="270" y="241"/>
                  </a:moveTo>
                  <a:lnTo>
                    <a:pt x="274" y="240"/>
                  </a:lnTo>
                  <a:lnTo>
                    <a:pt x="276" y="237"/>
                  </a:lnTo>
                  <a:lnTo>
                    <a:pt x="276" y="233"/>
                  </a:lnTo>
                  <a:lnTo>
                    <a:pt x="276" y="228"/>
                  </a:lnTo>
                  <a:lnTo>
                    <a:pt x="273" y="216"/>
                  </a:lnTo>
                  <a:lnTo>
                    <a:pt x="270" y="205"/>
                  </a:lnTo>
                  <a:lnTo>
                    <a:pt x="270" y="193"/>
                  </a:lnTo>
                  <a:lnTo>
                    <a:pt x="268" y="181"/>
                  </a:lnTo>
                  <a:lnTo>
                    <a:pt x="264" y="169"/>
                  </a:lnTo>
                  <a:lnTo>
                    <a:pt x="260" y="157"/>
                  </a:lnTo>
                  <a:lnTo>
                    <a:pt x="254" y="145"/>
                  </a:lnTo>
                  <a:lnTo>
                    <a:pt x="246" y="133"/>
                  </a:lnTo>
                  <a:lnTo>
                    <a:pt x="240" y="122"/>
                  </a:lnTo>
                  <a:lnTo>
                    <a:pt x="230" y="111"/>
                  </a:lnTo>
                  <a:lnTo>
                    <a:pt x="222" y="100"/>
                  </a:lnTo>
                  <a:lnTo>
                    <a:pt x="212" y="91"/>
                  </a:lnTo>
                  <a:lnTo>
                    <a:pt x="202" y="83"/>
                  </a:lnTo>
                  <a:lnTo>
                    <a:pt x="192" y="75"/>
                  </a:lnTo>
                  <a:lnTo>
                    <a:pt x="181" y="70"/>
                  </a:lnTo>
                  <a:lnTo>
                    <a:pt x="170" y="64"/>
                  </a:lnTo>
                  <a:lnTo>
                    <a:pt x="161" y="62"/>
                  </a:lnTo>
                  <a:lnTo>
                    <a:pt x="150" y="60"/>
                  </a:lnTo>
                  <a:lnTo>
                    <a:pt x="141" y="60"/>
                  </a:lnTo>
                  <a:lnTo>
                    <a:pt x="133" y="59"/>
                  </a:lnTo>
                  <a:lnTo>
                    <a:pt x="125" y="58"/>
                  </a:lnTo>
                  <a:lnTo>
                    <a:pt x="118" y="55"/>
                  </a:lnTo>
                  <a:lnTo>
                    <a:pt x="105" y="48"/>
                  </a:lnTo>
                  <a:lnTo>
                    <a:pt x="93" y="40"/>
                  </a:lnTo>
                  <a:lnTo>
                    <a:pt x="72" y="20"/>
                  </a:lnTo>
                  <a:lnTo>
                    <a:pt x="55" y="0"/>
                  </a:lnTo>
                  <a:lnTo>
                    <a:pt x="31" y="0"/>
                  </a:lnTo>
                  <a:lnTo>
                    <a:pt x="31" y="43"/>
                  </a:lnTo>
                  <a:lnTo>
                    <a:pt x="36" y="55"/>
                  </a:lnTo>
                  <a:lnTo>
                    <a:pt x="44" y="68"/>
                  </a:lnTo>
                  <a:lnTo>
                    <a:pt x="55" y="80"/>
                  </a:lnTo>
                  <a:lnTo>
                    <a:pt x="66" y="94"/>
                  </a:lnTo>
                  <a:lnTo>
                    <a:pt x="80" y="104"/>
                  </a:lnTo>
                  <a:lnTo>
                    <a:pt x="94" y="114"/>
                  </a:lnTo>
                  <a:lnTo>
                    <a:pt x="102" y="116"/>
                  </a:lnTo>
                  <a:lnTo>
                    <a:pt x="110" y="119"/>
                  </a:lnTo>
                  <a:lnTo>
                    <a:pt x="118" y="120"/>
                  </a:lnTo>
                  <a:lnTo>
                    <a:pt x="126" y="122"/>
                  </a:lnTo>
                  <a:lnTo>
                    <a:pt x="142" y="115"/>
                  </a:lnTo>
                  <a:lnTo>
                    <a:pt x="162" y="110"/>
                  </a:lnTo>
                  <a:lnTo>
                    <a:pt x="169" y="111"/>
                  </a:lnTo>
                  <a:lnTo>
                    <a:pt x="173" y="114"/>
                  </a:lnTo>
                  <a:lnTo>
                    <a:pt x="178" y="119"/>
                  </a:lnTo>
                  <a:lnTo>
                    <a:pt x="181" y="126"/>
                  </a:lnTo>
                  <a:lnTo>
                    <a:pt x="185" y="140"/>
                  </a:lnTo>
                  <a:lnTo>
                    <a:pt x="186" y="151"/>
                  </a:lnTo>
                  <a:lnTo>
                    <a:pt x="185" y="156"/>
                  </a:lnTo>
                  <a:lnTo>
                    <a:pt x="184" y="161"/>
                  </a:lnTo>
                  <a:lnTo>
                    <a:pt x="180" y="167"/>
                  </a:lnTo>
                  <a:lnTo>
                    <a:pt x="174" y="172"/>
                  </a:lnTo>
                  <a:lnTo>
                    <a:pt x="162" y="183"/>
                  </a:lnTo>
                  <a:lnTo>
                    <a:pt x="148" y="193"/>
                  </a:lnTo>
                  <a:lnTo>
                    <a:pt x="132" y="203"/>
                  </a:lnTo>
                  <a:lnTo>
                    <a:pt x="116" y="211"/>
                  </a:lnTo>
                  <a:lnTo>
                    <a:pt x="101" y="216"/>
                  </a:lnTo>
                  <a:lnTo>
                    <a:pt x="90" y="217"/>
                  </a:lnTo>
                  <a:lnTo>
                    <a:pt x="92" y="249"/>
                  </a:lnTo>
                  <a:lnTo>
                    <a:pt x="92" y="279"/>
                  </a:lnTo>
                  <a:lnTo>
                    <a:pt x="90" y="285"/>
                  </a:lnTo>
                  <a:lnTo>
                    <a:pt x="89" y="292"/>
                  </a:lnTo>
                  <a:lnTo>
                    <a:pt x="88" y="297"/>
                  </a:lnTo>
                  <a:lnTo>
                    <a:pt x="85" y="301"/>
                  </a:lnTo>
                  <a:lnTo>
                    <a:pt x="81" y="307"/>
                  </a:lnTo>
                  <a:lnTo>
                    <a:pt x="77" y="309"/>
                  </a:lnTo>
                  <a:lnTo>
                    <a:pt x="72" y="312"/>
                  </a:lnTo>
                  <a:lnTo>
                    <a:pt x="66" y="313"/>
                  </a:lnTo>
                  <a:lnTo>
                    <a:pt x="61" y="301"/>
                  </a:lnTo>
                  <a:lnTo>
                    <a:pt x="56" y="292"/>
                  </a:lnTo>
                  <a:lnTo>
                    <a:pt x="53" y="288"/>
                  </a:lnTo>
                  <a:lnTo>
                    <a:pt x="51" y="285"/>
                  </a:lnTo>
                  <a:lnTo>
                    <a:pt x="47" y="284"/>
                  </a:lnTo>
                  <a:lnTo>
                    <a:pt x="43" y="284"/>
                  </a:lnTo>
                  <a:lnTo>
                    <a:pt x="37" y="284"/>
                  </a:lnTo>
                  <a:lnTo>
                    <a:pt x="31" y="285"/>
                  </a:lnTo>
                  <a:lnTo>
                    <a:pt x="24" y="288"/>
                  </a:lnTo>
                  <a:lnTo>
                    <a:pt x="16" y="292"/>
                  </a:lnTo>
                  <a:lnTo>
                    <a:pt x="11" y="296"/>
                  </a:lnTo>
                  <a:lnTo>
                    <a:pt x="5" y="301"/>
                  </a:lnTo>
                  <a:lnTo>
                    <a:pt x="1" y="307"/>
                  </a:lnTo>
                  <a:lnTo>
                    <a:pt x="0" y="313"/>
                  </a:lnTo>
                  <a:lnTo>
                    <a:pt x="1" y="333"/>
                  </a:lnTo>
                  <a:lnTo>
                    <a:pt x="4" y="352"/>
                  </a:lnTo>
                  <a:lnTo>
                    <a:pt x="7" y="360"/>
                  </a:lnTo>
                  <a:lnTo>
                    <a:pt x="9" y="368"/>
                  </a:lnTo>
                  <a:lnTo>
                    <a:pt x="13" y="376"/>
                  </a:lnTo>
                  <a:lnTo>
                    <a:pt x="17" y="383"/>
                  </a:lnTo>
                  <a:lnTo>
                    <a:pt x="21" y="388"/>
                  </a:lnTo>
                  <a:lnTo>
                    <a:pt x="27" y="393"/>
                  </a:lnTo>
                  <a:lnTo>
                    <a:pt x="32" y="399"/>
                  </a:lnTo>
                  <a:lnTo>
                    <a:pt x="39" y="403"/>
                  </a:lnTo>
                  <a:lnTo>
                    <a:pt x="44" y="405"/>
                  </a:lnTo>
                  <a:lnTo>
                    <a:pt x="51" y="408"/>
                  </a:lnTo>
                  <a:lnTo>
                    <a:pt x="58" y="409"/>
                  </a:lnTo>
                  <a:lnTo>
                    <a:pt x="66" y="411"/>
                  </a:lnTo>
                  <a:lnTo>
                    <a:pt x="76" y="409"/>
                  </a:lnTo>
                  <a:lnTo>
                    <a:pt x="86" y="405"/>
                  </a:lnTo>
                  <a:lnTo>
                    <a:pt x="96" y="400"/>
                  </a:lnTo>
                  <a:lnTo>
                    <a:pt x="106" y="392"/>
                  </a:lnTo>
                  <a:lnTo>
                    <a:pt x="116" y="383"/>
                  </a:lnTo>
                  <a:lnTo>
                    <a:pt x="125" y="373"/>
                  </a:lnTo>
                  <a:lnTo>
                    <a:pt x="134" y="361"/>
                  </a:lnTo>
                  <a:lnTo>
                    <a:pt x="142" y="349"/>
                  </a:lnTo>
                  <a:lnTo>
                    <a:pt x="158" y="323"/>
                  </a:lnTo>
                  <a:lnTo>
                    <a:pt x="173" y="296"/>
                  </a:lnTo>
                  <a:lnTo>
                    <a:pt x="184" y="269"/>
                  </a:lnTo>
                  <a:lnTo>
                    <a:pt x="193" y="248"/>
                  </a:lnTo>
                  <a:lnTo>
                    <a:pt x="204" y="249"/>
                  </a:lnTo>
                  <a:lnTo>
                    <a:pt x="212" y="249"/>
                  </a:lnTo>
                  <a:lnTo>
                    <a:pt x="218" y="248"/>
                  </a:lnTo>
                  <a:lnTo>
                    <a:pt x="222" y="248"/>
                  </a:lnTo>
                  <a:lnTo>
                    <a:pt x="224" y="269"/>
                  </a:lnTo>
                  <a:lnTo>
                    <a:pt x="228" y="292"/>
                  </a:lnTo>
                  <a:lnTo>
                    <a:pt x="229" y="303"/>
                  </a:lnTo>
                  <a:lnTo>
                    <a:pt x="233" y="312"/>
                  </a:lnTo>
                  <a:lnTo>
                    <a:pt x="234" y="315"/>
                  </a:lnTo>
                  <a:lnTo>
                    <a:pt x="237" y="317"/>
                  </a:lnTo>
                  <a:lnTo>
                    <a:pt x="238" y="319"/>
                  </a:lnTo>
                  <a:lnTo>
                    <a:pt x="241" y="320"/>
                  </a:lnTo>
                  <a:lnTo>
                    <a:pt x="245" y="319"/>
                  </a:lnTo>
                  <a:lnTo>
                    <a:pt x="249" y="316"/>
                  </a:lnTo>
                  <a:lnTo>
                    <a:pt x="253" y="312"/>
                  </a:lnTo>
                  <a:lnTo>
                    <a:pt x="254" y="308"/>
                  </a:lnTo>
                  <a:lnTo>
                    <a:pt x="257" y="295"/>
                  </a:lnTo>
                  <a:lnTo>
                    <a:pt x="258" y="280"/>
                  </a:lnTo>
                  <a:lnTo>
                    <a:pt x="258" y="267"/>
                  </a:lnTo>
                  <a:lnTo>
                    <a:pt x="260" y="253"/>
                  </a:lnTo>
                  <a:lnTo>
                    <a:pt x="261" y="248"/>
                  </a:lnTo>
                  <a:lnTo>
                    <a:pt x="264" y="245"/>
                  </a:lnTo>
                  <a:lnTo>
                    <a:pt x="266" y="243"/>
                  </a:lnTo>
                  <a:lnTo>
                    <a:pt x="270" y="241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6" name="Freeform 11"/>
            <p:cNvSpPr>
              <a:spLocks noChangeAspect="1"/>
            </p:cNvSpPr>
            <p:nvPr/>
          </p:nvSpPr>
          <p:spPr bwMode="auto">
            <a:xfrm>
              <a:off x="1269" y="1745"/>
              <a:ext cx="916" cy="1023"/>
            </a:xfrm>
            <a:custGeom>
              <a:avLst/>
              <a:gdLst>
                <a:gd name="T0" fmla="*/ 488 w 873"/>
                <a:gd name="T1" fmla="*/ 110 h 976"/>
                <a:gd name="T2" fmla="*/ 513 w 873"/>
                <a:gd name="T3" fmla="*/ 127 h 976"/>
                <a:gd name="T4" fmla="*/ 565 w 873"/>
                <a:gd name="T5" fmla="*/ 110 h 976"/>
                <a:gd name="T6" fmla="*/ 552 w 873"/>
                <a:gd name="T7" fmla="*/ 189 h 976"/>
                <a:gd name="T8" fmla="*/ 403 w 873"/>
                <a:gd name="T9" fmla="*/ 260 h 976"/>
                <a:gd name="T10" fmla="*/ 384 w 873"/>
                <a:gd name="T11" fmla="*/ 291 h 976"/>
                <a:gd name="T12" fmla="*/ 373 w 873"/>
                <a:gd name="T13" fmla="*/ 329 h 976"/>
                <a:gd name="T14" fmla="*/ 336 w 873"/>
                <a:gd name="T15" fmla="*/ 335 h 976"/>
                <a:gd name="T16" fmla="*/ 295 w 873"/>
                <a:gd name="T17" fmla="*/ 320 h 976"/>
                <a:gd name="T18" fmla="*/ 267 w 873"/>
                <a:gd name="T19" fmla="*/ 307 h 976"/>
                <a:gd name="T20" fmla="*/ 244 w 873"/>
                <a:gd name="T21" fmla="*/ 231 h 976"/>
                <a:gd name="T22" fmla="*/ 187 w 873"/>
                <a:gd name="T23" fmla="*/ 164 h 976"/>
                <a:gd name="T24" fmla="*/ 163 w 873"/>
                <a:gd name="T25" fmla="*/ 98 h 976"/>
                <a:gd name="T26" fmla="*/ 114 w 873"/>
                <a:gd name="T27" fmla="*/ 143 h 976"/>
                <a:gd name="T28" fmla="*/ 79 w 873"/>
                <a:gd name="T29" fmla="*/ 138 h 976"/>
                <a:gd name="T30" fmla="*/ 35 w 873"/>
                <a:gd name="T31" fmla="*/ 122 h 976"/>
                <a:gd name="T32" fmla="*/ 2 w 873"/>
                <a:gd name="T33" fmla="*/ 148 h 976"/>
                <a:gd name="T34" fmla="*/ 22 w 873"/>
                <a:gd name="T35" fmla="*/ 200 h 976"/>
                <a:gd name="T36" fmla="*/ 67 w 873"/>
                <a:gd name="T37" fmla="*/ 207 h 976"/>
                <a:gd name="T38" fmla="*/ 102 w 873"/>
                <a:gd name="T39" fmla="*/ 221 h 976"/>
                <a:gd name="T40" fmla="*/ 148 w 873"/>
                <a:gd name="T41" fmla="*/ 245 h 976"/>
                <a:gd name="T42" fmla="*/ 196 w 873"/>
                <a:gd name="T43" fmla="*/ 283 h 976"/>
                <a:gd name="T44" fmla="*/ 240 w 873"/>
                <a:gd name="T45" fmla="*/ 344 h 976"/>
                <a:gd name="T46" fmla="*/ 288 w 873"/>
                <a:gd name="T47" fmla="*/ 392 h 976"/>
                <a:gd name="T48" fmla="*/ 289 w 873"/>
                <a:gd name="T49" fmla="*/ 452 h 976"/>
                <a:gd name="T50" fmla="*/ 277 w 873"/>
                <a:gd name="T51" fmla="*/ 499 h 976"/>
                <a:gd name="T52" fmla="*/ 307 w 873"/>
                <a:gd name="T53" fmla="*/ 581 h 976"/>
                <a:gd name="T54" fmla="*/ 392 w 873"/>
                <a:gd name="T55" fmla="*/ 703 h 976"/>
                <a:gd name="T56" fmla="*/ 403 w 873"/>
                <a:gd name="T57" fmla="*/ 765 h 976"/>
                <a:gd name="T58" fmla="*/ 409 w 873"/>
                <a:gd name="T59" fmla="*/ 817 h 976"/>
                <a:gd name="T60" fmla="*/ 491 w 873"/>
                <a:gd name="T61" fmla="*/ 878 h 976"/>
                <a:gd name="T62" fmla="*/ 521 w 873"/>
                <a:gd name="T63" fmla="*/ 941 h 976"/>
                <a:gd name="T64" fmla="*/ 560 w 873"/>
                <a:gd name="T65" fmla="*/ 970 h 976"/>
                <a:gd name="T66" fmla="*/ 645 w 873"/>
                <a:gd name="T67" fmla="*/ 922 h 976"/>
                <a:gd name="T68" fmla="*/ 699 w 873"/>
                <a:gd name="T69" fmla="*/ 865 h 976"/>
                <a:gd name="T70" fmla="*/ 693 w 873"/>
                <a:gd name="T71" fmla="*/ 832 h 976"/>
                <a:gd name="T72" fmla="*/ 656 w 873"/>
                <a:gd name="T73" fmla="*/ 796 h 976"/>
                <a:gd name="T74" fmla="*/ 699 w 873"/>
                <a:gd name="T75" fmla="*/ 748 h 976"/>
                <a:gd name="T76" fmla="*/ 740 w 873"/>
                <a:gd name="T77" fmla="*/ 699 h 976"/>
                <a:gd name="T78" fmla="*/ 720 w 873"/>
                <a:gd name="T79" fmla="*/ 651 h 976"/>
                <a:gd name="T80" fmla="*/ 721 w 873"/>
                <a:gd name="T81" fmla="*/ 608 h 976"/>
                <a:gd name="T82" fmla="*/ 777 w 873"/>
                <a:gd name="T83" fmla="*/ 615 h 976"/>
                <a:gd name="T84" fmla="*/ 844 w 873"/>
                <a:gd name="T85" fmla="*/ 581 h 976"/>
                <a:gd name="T86" fmla="*/ 852 w 873"/>
                <a:gd name="T87" fmla="*/ 537 h 976"/>
                <a:gd name="T88" fmla="*/ 837 w 873"/>
                <a:gd name="T89" fmla="*/ 459 h 976"/>
                <a:gd name="T90" fmla="*/ 873 w 873"/>
                <a:gd name="T91" fmla="*/ 404 h 976"/>
                <a:gd name="T92" fmla="*/ 835 w 873"/>
                <a:gd name="T93" fmla="*/ 356 h 976"/>
                <a:gd name="T94" fmla="*/ 816 w 873"/>
                <a:gd name="T95" fmla="*/ 324 h 976"/>
                <a:gd name="T96" fmla="*/ 809 w 873"/>
                <a:gd name="T97" fmla="*/ 224 h 976"/>
                <a:gd name="T98" fmla="*/ 771 w 873"/>
                <a:gd name="T99" fmla="*/ 90 h 976"/>
                <a:gd name="T100" fmla="*/ 717 w 873"/>
                <a:gd name="T101" fmla="*/ 78 h 976"/>
                <a:gd name="T102" fmla="*/ 683 w 873"/>
                <a:gd name="T103" fmla="*/ 20 h 976"/>
                <a:gd name="T104" fmla="*/ 653 w 873"/>
                <a:gd name="T105" fmla="*/ 52 h 976"/>
                <a:gd name="T106" fmla="*/ 621 w 873"/>
                <a:gd name="T107" fmla="*/ 72 h 976"/>
                <a:gd name="T108" fmla="*/ 563 w 873"/>
                <a:gd name="T109" fmla="*/ 50 h 976"/>
                <a:gd name="T110" fmla="*/ 504 w 873"/>
                <a:gd name="T111" fmla="*/ 62 h 9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3"/>
                <a:gd name="T169" fmla="*/ 0 h 976"/>
                <a:gd name="T170" fmla="*/ 873 w 873"/>
                <a:gd name="T171" fmla="*/ 976 h 97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3" h="976">
                  <a:moveTo>
                    <a:pt x="481" y="91"/>
                  </a:moveTo>
                  <a:lnTo>
                    <a:pt x="483" y="100"/>
                  </a:lnTo>
                  <a:lnTo>
                    <a:pt x="484" y="104"/>
                  </a:lnTo>
                  <a:lnTo>
                    <a:pt x="487" y="104"/>
                  </a:lnTo>
                  <a:lnTo>
                    <a:pt x="488" y="103"/>
                  </a:lnTo>
                  <a:lnTo>
                    <a:pt x="488" y="110"/>
                  </a:lnTo>
                  <a:lnTo>
                    <a:pt x="489" y="118"/>
                  </a:lnTo>
                  <a:lnTo>
                    <a:pt x="492" y="122"/>
                  </a:lnTo>
                  <a:lnTo>
                    <a:pt x="495" y="124"/>
                  </a:lnTo>
                  <a:lnTo>
                    <a:pt x="500" y="127"/>
                  </a:lnTo>
                  <a:lnTo>
                    <a:pt x="505" y="127"/>
                  </a:lnTo>
                  <a:lnTo>
                    <a:pt x="513" y="127"/>
                  </a:lnTo>
                  <a:lnTo>
                    <a:pt x="519" y="126"/>
                  </a:lnTo>
                  <a:lnTo>
                    <a:pt x="523" y="124"/>
                  </a:lnTo>
                  <a:lnTo>
                    <a:pt x="525" y="123"/>
                  </a:lnTo>
                  <a:lnTo>
                    <a:pt x="529" y="118"/>
                  </a:lnTo>
                  <a:lnTo>
                    <a:pt x="536" y="110"/>
                  </a:lnTo>
                  <a:lnTo>
                    <a:pt x="565" y="110"/>
                  </a:lnTo>
                  <a:lnTo>
                    <a:pt x="565" y="123"/>
                  </a:lnTo>
                  <a:lnTo>
                    <a:pt x="565" y="134"/>
                  </a:lnTo>
                  <a:lnTo>
                    <a:pt x="565" y="149"/>
                  </a:lnTo>
                  <a:lnTo>
                    <a:pt x="563" y="165"/>
                  </a:lnTo>
                  <a:lnTo>
                    <a:pt x="557" y="177"/>
                  </a:lnTo>
                  <a:lnTo>
                    <a:pt x="552" y="189"/>
                  </a:lnTo>
                  <a:lnTo>
                    <a:pt x="544" y="199"/>
                  </a:lnTo>
                  <a:lnTo>
                    <a:pt x="535" y="208"/>
                  </a:lnTo>
                  <a:lnTo>
                    <a:pt x="525" y="215"/>
                  </a:lnTo>
                  <a:lnTo>
                    <a:pt x="513" y="221"/>
                  </a:lnTo>
                  <a:lnTo>
                    <a:pt x="461" y="240"/>
                  </a:lnTo>
                  <a:lnTo>
                    <a:pt x="403" y="260"/>
                  </a:lnTo>
                  <a:lnTo>
                    <a:pt x="396" y="263"/>
                  </a:lnTo>
                  <a:lnTo>
                    <a:pt x="391" y="267"/>
                  </a:lnTo>
                  <a:lnTo>
                    <a:pt x="388" y="272"/>
                  </a:lnTo>
                  <a:lnTo>
                    <a:pt x="387" y="279"/>
                  </a:lnTo>
                  <a:lnTo>
                    <a:pt x="385" y="284"/>
                  </a:lnTo>
                  <a:lnTo>
                    <a:pt x="384" y="291"/>
                  </a:lnTo>
                  <a:lnTo>
                    <a:pt x="383" y="296"/>
                  </a:lnTo>
                  <a:lnTo>
                    <a:pt x="379" y="301"/>
                  </a:lnTo>
                  <a:lnTo>
                    <a:pt x="379" y="311"/>
                  </a:lnTo>
                  <a:lnTo>
                    <a:pt x="377" y="317"/>
                  </a:lnTo>
                  <a:lnTo>
                    <a:pt x="376" y="324"/>
                  </a:lnTo>
                  <a:lnTo>
                    <a:pt x="373" y="329"/>
                  </a:lnTo>
                  <a:lnTo>
                    <a:pt x="369" y="332"/>
                  </a:lnTo>
                  <a:lnTo>
                    <a:pt x="364" y="336"/>
                  </a:lnTo>
                  <a:lnTo>
                    <a:pt x="357" y="337"/>
                  </a:lnTo>
                  <a:lnTo>
                    <a:pt x="349" y="337"/>
                  </a:lnTo>
                  <a:lnTo>
                    <a:pt x="343" y="337"/>
                  </a:lnTo>
                  <a:lnTo>
                    <a:pt x="336" y="335"/>
                  </a:lnTo>
                  <a:lnTo>
                    <a:pt x="331" y="332"/>
                  </a:lnTo>
                  <a:lnTo>
                    <a:pt x="324" y="329"/>
                  </a:lnTo>
                  <a:lnTo>
                    <a:pt x="317" y="325"/>
                  </a:lnTo>
                  <a:lnTo>
                    <a:pt x="311" y="323"/>
                  </a:lnTo>
                  <a:lnTo>
                    <a:pt x="303" y="320"/>
                  </a:lnTo>
                  <a:lnTo>
                    <a:pt x="295" y="320"/>
                  </a:lnTo>
                  <a:lnTo>
                    <a:pt x="288" y="319"/>
                  </a:lnTo>
                  <a:lnTo>
                    <a:pt x="281" y="319"/>
                  </a:lnTo>
                  <a:lnTo>
                    <a:pt x="276" y="316"/>
                  </a:lnTo>
                  <a:lnTo>
                    <a:pt x="272" y="313"/>
                  </a:lnTo>
                  <a:lnTo>
                    <a:pt x="269" y="311"/>
                  </a:lnTo>
                  <a:lnTo>
                    <a:pt x="267" y="307"/>
                  </a:lnTo>
                  <a:lnTo>
                    <a:pt x="264" y="301"/>
                  </a:lnTo>
                  <a:lnTo>
                    <a:pt x="263" y="297"/>
                  </a:lnTo>
                  <a:lnTo>
                    <a:pt x="259" y="273"/>
                  </a:lnTo>
                  <a:lnTo>
                    <a:pt x="253" y="248"/>
                  </a:lnTo>
                  <a:lnTo>
                    <a:pt x="249" y="239"/>
                  </a:lnTo>
                  <a:lnTo>
                    <a:pt x="244" y="231"/>
                  </a:lnTo>
                  <a:lnTo>
                    <a:pt x="237" y="221"/>
                  </a:lnTo>
                  <a:lnTo>
                    <a:pt x="231" y="213"/>
                  </a:lnTo>
                  <a:lnTo>
                    <a:pt x="216" y="197"/>
                  </a:lnTo>
                  <a:lnTo>
                    <a:pt x="202" y="181"/>
                  </a:lnTo>
                  <a:lnTo>
                    <a:pt x="194" y="172"/>
                  </a:lnTo>
                  <a:lnTo>
                    <a:pt x="187" y="164"/>
                  </a:lnTo>
                  <a:lnTo>
                    <a:pt x="180" y="155"/>
                  </a:lnTo>
                  <a:lnTo>
                    <a:pt x="174" y="144"/>
                  </a:lnTo>
                  <a:lnTo>
                    <a:pt x="170" y="134"/>
                  </a:lnTo>
                  <a:lnTo>
                    <a:pt x="166" y="123"/>
                  </a:lnTo>
                  <a:lnTo>
                    <a:pt x="163" y="110"/>
                  </a:lnTo>
                  <a:lnTo>
                    <a:pt x="163" y="98"/>
                  </a:lnTo>
                  <a:lnTo>
                    <a:pt x="139" y="98"/>
                  </a:lnTo>
                  <a:lnTo>
                    <a:pt x="131" y="112"/>
                  </a:lnTo>
                  <a:lnTo>
                    <a:pt x="124" y="128"/>
                  </a:lnTo>
                  <a:lnTo>
                    <a:pt x="122" y="135"/>
                  </a:lnTo>
                  <a:lnTo>
                    <a:pt x="116" y="140"/>
                  </a:lnTo>
                  <a:lnTo>
                    <a:pt x="114" y="143"/>
                  </a:lnTo>
                  <a:lnTo>
                    <a:pt x="111" y="144"/>
                  </a:lnTo>
                  <a:lnTo>
                    <a:pt x="107" y="144"/>
                  </a:lnTo>
                  <a:lnTo>
                    <a:pt x="103" y="145"/>
                  </a:lnTo>
                  <a:lnTo>
                    <a:pt x="94" y="144"/>
                  </a:lnTo>
                  <a:lnTo>
                    <a:pt x="86" y="141"/>
                  </a:lnTo>
                  <a:lnTo>
                    <a:pt x="79" y="138"/>
                  </a:lnTo>
                  <a:lnTo>
                    <a:pt x="72" y="134"/>
                  </a:lnTo>
                  <a:lnTo>
                    <a:pt x="66" y="128"/>
                  </a:lnTo>
                  <a:lnTo>
                    <a:pt x="59" y="124"/>
                  </a:lnTo>
                  <a:lnTo>
                    <a:pt x="51" y="122"/>
                  </a:lnTo>
                  <a:lnTo>
                    <a:pt x="42" y="122"/>
                  </a:lnTo>
                  <a:lnTo>
                    <a:pt x="35" y="122"/>
                  </a:lnTo>
                  <a:lnTo>
                    <a:pt x="28" y="123"/>
                  </a:lnTo>
                  <a:lnTo>
                    <a:pt x="20" y="126"/>
                  </a:lnTo>
                  <a:lnTo>
                    <a:pt x="14" y="130"/>
                  </a:lnTo>
                  <a:lnTo>
                    <a:pt x="8" y="135"/>
                  </a:lnTo>
                  <a:lnTo>
                    <a:pt x="4" y="141"/>
                  </a:lnTo>
                  <a:lnTo>
                    <a:pt x="2" y="148"/>
                  </a:lnTo>
                  <a:lnTo>
                    <a:pt x="0" y="157"/>
                  </a:lnTo>
                  <a:lnTo>
                    <a:pt x="2" y="167"/>
                  </a:lnTo>
                  <a:lnTo>
                    <a:pt x="4" y="176"/>
                  </a:lnTo>
                  <a:lnTo>
                    <a:pt x="8" y="185"/>
                  </a:lnTo>
                  <a:lnTo>
                    <a:pt x="15" y="193"/>
                  </a:lnTo>
                  <a:lnTo>
                    <a:pt x="22" y="200"/>
                  </a:lnTo>
                  <a:lnTo>
                    <a:pt x="31" y="207"/>
                  </a:lnTo>
                  <a:lnTo>
                    <a:pt x="39" y="209"/>
                  </a:lnTo>
                  <a:lnTo>
                    <a:pt x="48" y="211"/>
                  </a:lnTo>
                  <a:lnTo>
                    <a:pt x="56" y="211"/>
                  </a:lnTo>
                  <a:lnTo>
                    <a:pt x="63" y="209"/>
                  </a:lnTo>
                  <a:lnTo>
                    <a:pt x="67" y="207"/>
                  </a:lnTo>
                  <a:lnTo>
                    <a:pt x="72" y="204"/>
                  </a:lnTo>
                  <a:lnTo>
                    <a:pt x="82" y="199"/>
                  </a:lnTo>
                  <a:lnTo>
                    <a:pt x="96" y="193"/>
                  </a:lnTo>
                  <a:lnTo>
                    <a:pt x="98" y="204"/>
                  </a:lnTo>
                  <a:lnTo>
                    <a:pt x="100" y="215"/>
                  </a:lnTo>
                  <a:lnTo>
                    <a:pt x="102" y="221"/>
                  </a:lnTo>
                  <a:lnTo>
                    <a:pt x="106" y="228"/>
                  </a:lnTo>
                  <a:lnTo>
                    <a:pt x="108" y="233"/>
                  </a:lnTo>
                  <a:lnTo>
                    <a:pt x="112" y="236"/>
                  </a:lnTo>
                  <a:lnTo>
                    <a:pt x="118" y="239"/>
                  </a:lnTo>
                  <a:lnTo>
                    <a:pt x="123" y="241"/>
                  </a:lnTo>
                  <a:lnTo>
                    <a:pt x="148" y="245"/>
                  </a:lnTo>
                  <a:lnTo>
                    <a:pt x="180" y="253"/>
                  </a:lnTo>
                  <a:lnTo>
                    <a:pt x="187" y="257"/>
                  </a:lnTo>
                  <a:lnTo>
                    <a:pt x="190" y="263"/>
                  </a:lnTo>
                  <a:lnTo>
                    <a:pt x="192" y="267"/>
                  </a:lnTo>
                  <a:lnTo>
                    <a:pt x="194" y="272"/>
                  </a:lnTo>
                  <a:lnTo>
                    <a:pt x="196" y="283"/>
                  </a:lnTo>
                  <a:lnTo>
                    <a:pt x="199" y="296"/>
                  </a:lnTo>
                  <a:lnTo>
                    <a:pt x="204" y="305"/>
                  </a:lnTo>
                  <a:lnTo>
                    <a:pt x="210" y="315"/>
                  </a:lnTo>
                  <a:lnTo>
                    <a:pt x="216" y="323"/>
                  </a:lnTo>
                  <a:lnTo>
                    <a:pt x="224" y="329"/>
                  </a:lnTo>
                  <a:lnTo>
                    <a:pt x="240" y="344"/>
                  </a:lnTo>
                  <a:lnTo>
                    <a:pt x="256" y="356"/>
                  </a:lnTo>
                  <a:lnTo>
                    <a:pt x="264" y="363"/>
                  </a:lnTo>
                  <a:lnTo>
                    <a:pt x="271" y="369"/>
                  </a:lnTo>
                  <a:lnTo>
                    <a:pt x="277" y="377"/>
                  </a:lnTo>
                  <a:lnTo>
                    <a:pt x="283" y="384"/>
                  </a:lnTo>
                  <a:lnTo>
                    <a:pt x="288" y="392"/>
                  </a:lnTo>
                  <a:lnTo>
                    <a:pt x="292" y="401"/>
                  </a:lnTo>
                  <a:lnTo>
                    <a:pt x="295" y="411"/>
                  </a:lnTo>
                  <a:lnTo>
                    <a:pt x="295" y="423"/>
                  </a:lnTo>
                  <a:lnTo>
                    <a:pt x="295" y="435"/>
                  </a:lnTo>
                  <a:lnTo>
                    <a:pt x="292" y="444"/>
                  </a:lnTo>
                  <a:lnTo>
                    <a:pt x="289" y="452"/>
                  </a:lnTo>
                  <a:lnTo>
                    <a:pt x="285" y="460"/>
                  </a:lnTo>
                  <a:lnTo>
                    <a:pt x="283" y="467"/>
                  </a:lnTo>
                  <a:lnTo>
                    <a:pt x="280" y="473"/>
                  </a:lnTo>
                  <a:lnTo>
                    <a:pt x="277" y="480"/>
                  </a:lnTo>
                  <a:lnTo>
                    <a:pt x="277" y="488"/>
                  </a:lnTo>
                  <a:lnTo>
                    <a:pt x="277" y="499"/>
                  </a:lnTo>
                  <a:lnTo>
                    <a:pt x="279" y="509"/>
                  </a:lnTo>
                  <a:lnTo>
                    <a:pt x="280" y="519"/>
                  </a:lnTo>
                  <a:lnTo>
                    <a:pt x="283" y="528"/>
                  </a:lnTo>
                  <a:lnTo>
                    <a:pt x="288" y="547"/>
                  </a:lnTo>
                  <a:lnTo>
                    <a:pt x="296" y="564"/>
                  </a:lnTo>
                  <a:lnTo>
                    <a:pt x="307" y="581"/>
                  </a:lnTo>
                  <a:lnTo>
                    <a:pt x="317" y="597"/>
                  </a:lnTo>
                  <a:lnTo>
                    <a:pt x="328" y="612"/>
                  </a:lnTo>
                  <a:lnTo>
                    <a:pt x="340" y="628"/>
                  </a:lnTo>
                  <a:lnTo>
                    <a:pt x="363" y="657"/>
                  </a:lnTo>
                  <a:lnTo>
                    <a:pt x="384" y="688"/>
                  </a:lnTo>
                  <a:lnTo>
                    <a:pt x="392" y="703"/>
                  </a:lnTo>
                  <a:lnTo>
                    <a:pt x="397" y="719"/>
                  </a:lnTo>
                  <a:lnTo>
                    <a:pt x="400" y="726"/>
                  </a:lnTo>
                  <a:lnTo>
                    <a:pt x="401" y="736"/>
                  </a:lnTo>
                  <a:lnTo>
                    <a:pt x="403" y="744"/>
                  </a:lnTo>
                  <a:lnTo>
                    <a:pt x="403" y="753"/>
                  </a:lnTo>
                  <a:lnTo>
                    <a:pt x="403" y="765"/>
                  </a:lnTo>
                  <a:lnTo>
                    <a:pt x="403" y="774"/>
                  </a:lnTo>
                  <a:lnTo>
                    <a:pt x="403" y="784"/>
                  </a:lnTo>
                  <a:lnTo>
                    <a:pt x="403" y="796"/>
                  </a:lnTo>
                  <a:lnTo>
                    <a:pt x="404" y="802"/>
                  </a:lnTo>
                  <a:lnTo>
                    <a:pt x="407" y="810"/>
                  </a:lnTo>
                  <a:lnTo>
                    <a:pt x="409" y="817"/>
                  </a:lnTo>
                  <a:lnTo>
                    <a:pt x="415" y="822"/>
                  </a:lnTo>
                  <a:lnTo>
                    <a:pt x="427" y="834"/>
                  </a:lnTo>
                  <a:lnTo>
                    <a:pt x="441" y="846"/>
                  </a:lnTo>
                  <a:lnTo>
                    <a:pt x="457" y="857"/>
                  </a:lnTo>
                  <a:lnTo>
                    <a:pt x="475" y="868"/>
                  </a:lnTo>
                  <a:lnTo>
                    <a:pt x="491" y="878"/>
                  </a:lnTo>
                  <a:lnTo>
                    <a:pt x="505" y="892"/>
                  </a:lnTo>
                  <a:lnTo>
                    <a:pt x="512" y="900"/>
                  </a:lnTo>
                  <a:lnTo>
                    <a:pt x="516" y="909"/>
                  </a:lnTo>
                  <a:lnTo>
                    <a:pt x="519" y="920"/>
                  </a:lnTo>
                  <a:lnTo>
                    <a:pt x="520" y="930"/>
                  </a:lnTo>
                  <a:lnTo>
                    <a:pt x="521" y="941"/>
                  </a:lnTo>
                  <a:lnTo>
                    <a:pt x="524" y="950"/>
                  </a:lnTo>
                  <a:lnTo>
                    <a:pt x="527" y="958"/>
                  </a:lnTo>
                  <a:lnTo>
                    <a:pt x="529" y="964"/>
                  </a:lnTo>
                  <a:lnTo>
                    <a:pt x="529" y="976"/>
                  </a:lnTo>
                  <a:lnTo>
                    <a:pt x="544" y="973"/>
                  </a:lnTo>
                  <a:lnTo>
                    <a:pt x="560" y="970"/>
                  </a:lnTo>
                  <a:lnTo>
                    <a:pt x="576" y="965"/>
                  </a:lnTo>
                  <a:lnTo>
                    <a:pt x="593" y="958"/>
                  </a:lnTo>
                  <a:lnTo>
                    <a:pt x="612" y="949"/>
                  </a:lnTo>
                  <a:lnTo>
                    <a:pt x="629" y="937"/>
                  </a:lnTo>
                  <a:lnTo>
                    <a:pt x="637" y="930"/>
                  </a:lnTo>
                  <a:lnTo>
                    <a:pt x="645" y="922"/>
                  </a:lnTo>
                  <a:lnTo>
                    <a:pt x="655" y="913"/>
                  </a:lnTo>
                  <a:lnTo>
                    <a:pt x="663" y="904"/>
                  </a:lnTo>
                  <a:lnTo>
                    <a:pt x="672" y="892"/>
                  </a:lnTo>
                  <a:lnTo>
                    <a:pt x="680" y="881"/>
                  </a:lnTo>
                  <a:lnTo>
                    <a:pt x="689" y="872"/>
                  </a:lnTo>
                  <a:lnTo>
                    <a:pt x="699" y="865"/>
                  </a:lnTo>
                  <a:lnTo>
                    <a:pt x="709" y="860"/>
                  </a:lnTo>
                  <a:lnTo>
                    <a:pt x="719" y="856"/>
                  </a:lnTo>
                  <a:lnTo>
                    <a:pt x="729" y="852"/>
                  </a:lnTo>
                  <a:lnTo>
                    <a:pt x="740" y="849"/>
                  </a:lnTo>
                  <a:lnTo>
                    <a:pt x="723" y="842"/>
                  </a:lnTo>
                  <a:lnTo>
                    <a:pt x="693" y="832"/>
                  </a:lnTo>
                  <a:lnTo>
                    <a:pt x="680" y="824"/>
                  </a:lnTo>
                  <a:lnTo>
                    <a:pt x="668" y="816"/>
                  </a:lnTo>
                  <a:lnTo>
                    <a:pt x="663" y="810"/>
                  </a:lnTo>
                  <a:lnTo>
                    <a:pt x="660" y="806"/>
                  </a:lnTo>
                  <a:lnTo>
                    <a:pt x="657" y="801"/>
                  </a:lnTo>
                  <a:lnTo>
                    <a:pt x="656" y="796"/>
                  </a:lnTo>
                  <a:lnTo>
                    <a:pt x="657" y="786"/>
                  </a:lnTo>
                  <a:lnTo>
                    <a:pt x="660" y="778"/>
                  </a:lnTo>
                  <a:lnTo>
                    <a:pt x="664" y="770"/>
                  </a:lnTo>
                  <a:lnTo>
                    <a:pt x="669" y="765"/>
                  </a:lnTo>
                  <a:lnTo>
                    <a:pt x="683" y="756"/>
                  </a:lnTo>
                  <a:lnTo>
                    <a:pt x="699" y="748"/>
                  </a:lnTo>
                  <a:lnTo>
                    <a:pt x="713" y="738"/>
                  </a:lnTo>
                  <a:lnTo>
                    <a:pt x="728" y="729"/>
                  </a:lnTo>
                  <a:lnTo>
                    <a:pt x="733" y="724"/>
                  </a:lnTo>
                  <a:lnTo>
                    <a:pt x="737" y="716"/>
                  </a:lnTo>
                  <a:lnTo>
                    <a:pt x="740" y="708"/>
                  </a:lnTo>
                  <a:lnTo>
                    <a:pt x="740" y="699"/>
                  </a:lnTo>
                  <a:lnTo>
                    <a:pt x="740" y="691"/>
                  </a:lnTo>
                  <a:lnTo>
                    <a:pt x="737" y="683"/>
                  </a:lnTo>
                  <a:lnTo>
                    <a:pt x="733" y="673"/>
                  </a:lnTo>
                  <a:lnTo>
                    <a:pt x="728" y="667"/>
                  </a:lnTo>
                  <a:lnTo>
                    <a:pt x="724" y="659"/>
                  </a:lnTo>
                  <a:lnTo>
                    <a:pt x="720" y="651"/>
                  </a:lnTo>
                  <a:lnTo>
                    <a:pt x="717" y="641"/>
                  </a:lnTo>
                  <a:lnTo>
                    <a:pt x="716" y="633"/>
                  </a:lnTo>
                  <a:lnTo>
                    <a:pt x="717" y="627"/>
                  </a:lnTo>
                  <a:lnTo>
                    <a:pt x="717" y="620"/>
                  </a:lnTo>
                  <a:lnTo>
                    <a:pt x="720" y="613"/>
                  </a:lnTo>
                  <a:lnTo>
                    <a:pt x="721" y="608"/>
                  </a:lnTo>
                  <a:lnTo>
                    <a:pt x="725" y="604"/>
                  </a:lnTo>
                  <a:lnTo>
                    <a:pt x="729" y="600"/>
                  </a:lnTo>
                  <a:lnTo>
                    <a:pt x="735" y="597"/>
                  </a:lnTo>
                  <a:lnTo>
                    <a:pt x="740" y="597"/>
                  </a:lnTo>
                  <a:lnTo>
                    <a:pt x="759" y="605"/>
                  </a:lnTo>
                  <a:lnTo>
                    <a:pt x="777" y="615"/>
                  </a:lnTo>
                  <a:lnTo>
                    <a:pt x="784" y="613"/>
                  </a:lnTo>
                  <a:lnTo>
                    <a:pt x="795" y="609"/>
                  </a:lnTo>
                  <a:lnTo>
                    <a:pt x="807" y="604"/>
                  </a:lnTo>
                  <a:lnTo>
                    <a:pt x="820" y="597"/>
                  </a:lnTo>
                  <a:lnTo>
                    <a:pt x="833" y="589"/>
                  </a:lnTo>
                  <a:lnTo>
                    <a:pt x="844" y="581"/>
                  </a:lnTo>
                  <a:lnTo>
                    <a:pt x="849" y="577"/>
                  </a:lnTo>
                  <a:lnTo>
                    <a:pt x="852" y="573"/>
                  </a:lnTo>
                  <a:lnTo>
                    <a:pt x="855" y="571"/>
                  </a:lnTo>
                  <a:lnTo>
                    <a:pt x="855" y="567"/>
                  </a:lnTo>
                  <a:lnTo>
                    <a:pt x="855" y="552"/>
                  </a:lnTo>
                  <a:lnTo>
                    <a:pt x="852" y="537"/>
                  </a:lnTo>
                  <a:lnTo>
                    <a:pt x="849" y="525"/>
                  </a:lnTo>
                  <a:lnTo>
                    <a:pt x="847" y="512"/>
                  </a:lnTo>
                  <a:lnTo>
                    <a:pt x="843" y="500"/>
                  </a:lnTo>
                  <a:lnTo>
                    <a:pt x="840" y="487"/>
                  </a:lnTo>
                  <a:lnTo>
                    <a:pt x="837" y="473"/>
                  </a:lnTo>
                  <a:lnTo>
                    <a:pt x="837" y="459"/>
                  </a:lnTo>
                  <a:lnTo>
                    <a:pt x="837" y="452"/>
                  </a:lnTo>
                  <a:lnTo>
                    <a:pt x="840" y="445"/>
                  </a:lnTo>
                  <a:lnTo>
                    <a:pt x="844" y="440"/>
                  </a:lnTo>
                  <a:lnTo>
                    <a:pt x="848" y="433"/>
                  </a:lnTo>
                  <a:lnTo>
                    <a:pt x="860" y="420"/>
                  </a:lnTo>
                  <a:lnTo>
                    <a:pt x="873" y="404"/>
                  </a:lnTo>
                  <a:lnTo>
                    <a:pt x="873" y="368"/>
                  </a:lnTo>
                  <a:lnTo>
                    <a:pt x="864" y="367"/>
                  </a:lnTo>
                  <a:lnTo>
                    <a:pt x="855" y="365"/>
                  </a:lnTo>
                  <a:lnTo>
                    <a:pt x="848" y="363"/>
                  </a:lnTo>
                  <a:lnTo>
                    <a:pt x="841" y="360"/>
                  </a:lnTo>
                  <a:lnTo>
                    <a:pt x="835" y="356"/>
                  </a:lnTo>
                  <a:lnTo>
                    <a:pt x="831" y="352"/>
                  </a:lnTo>
                  <a:lnTo>
                    <a:pt x="827" y="348"/>
                  </a:lnTo>
                  <a:lnTo>
                    <a:pt x="823" y="343"/>
                  </a:lnTo>
                  <a:lnTo>
                    <a:pt x="820" y="337"/>
                  </a:lnTo>
                  <a:lnTo>
                    <a:pt x="817" y="331"/>
                  </a:lnTo>
                  <a:lnTo>
                    <a:pt x="816" y="324"/>
                  </a:lnTo>
                  <a:lnTo>
                    <a:pt x="815" y="316"/>
                  </a:lnTo>
                  <a:lnTo>
                    <a:pt x="813" y="299"/>
                  </a:lnTo>
                  <a:lnTo>
                    <a:pt x="813" y="277"/>
                  </a:lnTo>
                  <a:lnTo>
                    <a:pt x="812" y="259"/>
                  </a:lnTo>
                  <a:lnTo>
                    <a:pt x="811" y="240"/>
                  </a:lnTo>
                  <a:lnTo>
                    <a:pt x="809" y="224"/>
                  </a:lnTo>
                  <a:lnTo>
                    <a:pt x="807" y="209"/>
                  </a:lnTo>
                  <a:lnTo>
                    <a:pt x="801" y="184"/>
                  </a:lnTo>
                  <a:lnTo>
                    <a:pt x="793" y="160"/>
                  </a:lnTo>
                  <a:lnTo>
                    <a:pt x="785" y="138"/>
                  </a:lnTo>
                  <a:lnTo>
                    <a:pt x="777" y="115"/>
                  </a:lnTo>
                  <a:lnTo>
                    <a:pt x="771" y="90"/>
                  </a:lnTo>
                  <a:lnTo>
                    <a:pt x="765" y="60"/>
                  </a:lnTo>
                  <a:lnTo>
                    <a:pt x="755" y="66"/>
                  </a:lnTo>
                  <a:lnTo>
                    <a:pt x="744" y="72"/>
                  </a:lnTo>
                  <a:lnTo>
                    <a:pt x="732" y="78"/>
                  </a:lnTo>
                  <a:lnTo>
                    <a:pt x="723" y="79"/>
                  </a:lnTo>
                  <a:lnTo>
                    <a:pt x="717" y="78"/>
                  </a:lnTo>
                  <a:lnTo>
                    <a:pt x="712" y="76"/>
                  </a:lnTo>
                  <a:lnTo>
                    <a:pt x="708" y="74"/>
                  </a:lnTo>
                  <a:lnTo>
                    <a:pt x="704" y="70"/>
                  </a:lnTo>
                  <a:lnTo>
                    <a:pt x="697" y="59"/>
                  </a:lnTo>
                  <a:lnTo>
                    <a:pt x="692" y="47"/>
                  </a:lnTo>
                  <a:lnTo>
                    <a:pt x="683" y="20"/>
                  </a:lnTo>
                  <a:lnTo>
                    <a:pt x="675" y="0"/>
                  </a:lnTo>
                  <a:lnTo>
                    <a:pt x="671" y="6"/>
                  </a:lnTo>
                  <a:lnTo>
                    <a:pt x="667" y="15"/>
                  </a:lnTo>
                  <a:lnTo>
                    <a:pt x="663" y="26"/>
                  </a:lnTo>
                  <a:lnTo>
                    <a:pt x="657" y="39"/>
                  </a:lnTo>
                  <a:lnTo>
                    <a:pt x="653" y="52"/>
                  </a:lnTo>
                  <a:lnTo>
                    <a:pt x="647" y="63"/>
                  </a:lnTo>
                  <a:lnTo>
                    <a:pt x="644" y="67"/>
                  </a:lnTo>
                  <a:lnTo>
                    <a:pt x="640" y="70"/>
                  </a:lnTo>
                  <a:lnTo>
                    <a:pt x="636" y="72"/>
                  </a:lnTo>
                  <a:lnTo>
                    <a:pt x="632" y="72"/>
                  </a:lnTo>
                  <a:lnTo>
                    <a:pt x="621" y="72"/>
                  </a:lnTo>
                  <a:lnTo>
                    <a:pt x="612" y="70"/>
                  </a:lnTo>
                  <a:lnTo>
                    <a:pt x="604" y="66"/>
                  </a:lnTo>
                  <a:lnTo>
                    <a:pt x="595" y="60"/>
                  </a:lnTo>
                  <a:lnTo>
                    <a:pt x="585" y="56"/>
                  </a:lnTo>
                  <a:lnTo>
                    <a:pt x="575" y="52"/>
                  </a:lnTo>
                  <a:lnTo>
                    <a:pt x="563" y="50"/>
                  </a:lnTo>
                  <a:lnTo>
                    <a:pt x="548" y="48"/>
                  </a:lnTo>
                  <a:lnTo>
                    <a:pt x="537" y="50"/>
                  </a:lnTo>
                  <a:lnTo>
                    <a:pt x="528" y="52"/>
                  </a:lnTo>
                  <a:lnTo>
                    <a:pt x="520" y="55"/>
                  </a:lnTo>
                  <a:lnTo>
                    <a:pt x="512" y="58"/>
                  </a:lnTo>
                  <a:lnTo>
                    <a:pt x="504" y="62"/>
                  </a:lnTo>
                  <a:lnTo>
                    <a:pt x="495" y="64"/>
                  </a:lnTo>
                  <a:lnTo>
                    <a:pt x="487" y="66"/>
                  </a:lnTo>
                  <a:lnTo>
                    <a:pt x="476" y="67"/>
                  </a:lnTo>
                  <a:lnTo>
                    <a:pt x="481" y="91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7" name="Freeform 12"/>
            <p:cNvSpPr>
              <a:spLocks noChangeAspect="1"/>
            </p:cNvSpPr>
            <p:nvPr/>
          </p:nvSpPr>
          <p:spPr bwMode="auto">
            <a:xfrm>
              <a:off x="1258" y="2579"/>
              <a:ext cx="567" cy="1078"/>
            </a:xfrm>
            <a:custGeom>
              <a:avLst/>
              <a:gdLst>
                <a:gd name="T0" fmla="*/ 505 w 541"/>
                <a:gd name="T1" fmla="*/ 190 h 1029"/>
                <a:gd name="T2" fmla="*/ 487 w 541"/>
                <a:gd name="T3" fmla="*/ 216 h 1029"/>
                <a:gd name="T4" fmla="*/ 472 w 541"/>
                <a:gd name="T5" fmla="*/ 257 h 1029"/>
                <a:gd name="T6" fmla="*/ 472 w 541"/>
                <a:gd name="T7" fmla="*/ 294 h 1029"/>
                <a:gd name="T8" fmla="*/ 492 w 541"/>
                <a:gd name="T9" fmla="*/ 345 h 1029"/>
                <a:gd name="T10" fmla="*/ 515 w 541"/>
                <a:gd name="T11" fmla="*/ 386 h 1029"/>
                <a:gd name="T12" fmla="*/ 515 w 541"/>
                <a:gd name="T13" fmla="*/ 413 h 1029"/>
                <a:gd name="T14" fmla="*/ 493 w 541"/>
                <a:gd name="T15" fmla="*/ 456 h 1029"/>
                <a:gd name="T16" fmla="*/ 432 w 541"/>
                <a:gd name="T17" fmla="*/ 518 h 1029"/>
                <a:gd name="T18" fmla="*/ 407 w 541"/>
                <a:gd name="T19" fmla="*/ 550 h 1029"/>
                <a:gd name="T20" fmla="*/ 380 w 541"/>
                <a:gd name="T21" fmla="*/ 586 h 1029"/>
                <a:gd name="T22" fmla="*/ 367 w 541"/>
                <a:gd name="T23" fmla="*/ 630 h 1029"/>
                <a:gd name="T24" fmla="*/ 375 w 541"/>
                <a:gd name="T25" fmla="*/ 719 h 1029"/>
                <a:gd name="T26" fmla="*/ 383 w 541"/>
                <a:gd name="T27" fmla="*/ 811 h 1029"/>
                <a:gd name="T28" fmla="*/ 393 w 541"/>
                <a:gd name="T29" fmla="*/ 933 h 1029"/>
                <a:gd name="T30" fmla="*/ 384 w 541"/>
                <a:gd name="T31" fmla="*/ 993 h 1029"/>
                <a:gd name="T32" fmla="*/ 348 w 541"/>
                <a:gd name="T33" fmla="*/ 999 h 1029"/>
                <a:gd name="T34" fmla="*/ 276 w 541"/>
                <a:gd name="T35" fmla="*/ 999 h 1029"/>
                <a:gd name="T36" fmla="*/ 227 w 541"/>
                <a:gd name="T37" fmla="*/ 1009 h 1029"/>
                <a:gd name="T38" fmla="*/ 192 w 541"/>
                <a:gd name="T39" fmla="*/ 1027 h 1029"/>
                <a:gd name="T40" fmla="*/ 164 w 541"/>
                <a:gd name="T41" fmla="*/ 1025 h 1029"/>
                <a:gd name="T42" fmla="*/ 130 w 541"/>
                <a:gd name="T43" fmla="*/ 994 h 1029"/>
                <a:gd name="T44" fmla="*/ 115 w 541"/>
                <a:gd name="T45" fmla="*/ 830 h 1029"/>
                <a:gd name="T46" fmla="*/ 86 w 541"/>
                <a:gd name="T47" fmla="*/ 769 h 1029"/>
                <a:gd name="T48" fmla="*/ 62 w 541"/>
                <a:gd name="T49" fmla="*/ 685 h 1029"/>
                <a:gd name="T50" fmla="*/ 31 w 541"/>
                <a:gd name="T51" fmla="*/ 658 h 1029"/>
                <a:gd name="T52" fmla="*/ 10 w 541"/>
                <a:gd name="T53" fmla="*/ 638 h 1029"/>
                <a:gd name="T54" fmla="*/ 0 w 541"/>
                <a:gd name="T55" fmla="*/ 601 h 1029"/>
                <a:gd name="T56" fmla="*/ 12 w 541"/>
                <a:gd name="T57" fmla="*/ 554 h 1029"/>
                <a:gd name="T58" fmla="*/ 46 w 541"/>
                <a:gd name="T59" fmla="*/ 519 h 1029"/>
                <a:gd name="T60" fmla="*/ 94 w 541"/>
                <a:gd name="T61" fmla="*/ 500 h 1029"/>
                <a:gd name="T62" fmla="*/ 151 w 541"/>
                <a:gd name="T63" fmla="*/ 493 h 1029"/>
                <a:gd name="T64" fmla="*/ 178 w 541"/>
                <a:gd name="T65" fmla="*/ 502 h 1029"/>
                <a:gd name="T66" fmla="*/ 204 w 541"/>
                <a:gd name="T67" fmla="*/ 511 h 1029"/>
                <a:gd name="T68" fmla="*/ 235 w 541"/>
                <a:gd name="T69" fmla="*/ 502 h 1029"/>
                <a:gd name="T70" fmla="*/ 251 w 541"/>
                <a:gd name="T71" fmla="*/ 477 h 1029"/>
                <a:gd name="T72" fmla="*/ 299 w 541"/>
                <a:gd name="T73" fmla="*/ 374 h 1029"/>
                <a:gd name="T74" fmla="*/ 365 w 541"/>
                <a:gd name="T75" fmla="*/ 316 h 1029"/>
                <a:gd name="T76" fmla="*/ 380 w 541"/>
                <a:gd name="T77" fmla="*/ 296 h 1029"/>
                <a:gd name="T78" fmla="*/ 324 w 541"/>
                <a:gd name="T79" fmla="*/ 282 h 1029"/>
                <a:gd name="T80" fmla="*/ 291 w 541"/>
                <a:gd name="T81" fmla="*/ 262 h 1029"/>
                <a:gd name="T82" fmla="*/ 265 w 541"/>
                <a:gd name="T83" fmla="*/ 232 h 1029"/>
                <a:gd name="T84" fmla="*/ 234 w 541"/>
                <a:gd name="T85" fmla="*/ 162 h 1029"/>
                <a:gd name="T86" fmla="*/ 239 w 541"/>
                <a:gd name="T87" fmla="*/ 134 h 1029"/>
                <a:gd name="T88" fmla="*/ 244 w 541"/>
                <a:gd name="T89" fmla="*/ 97 h 1029"/>
                <a:gd name="T90" fmla="*/ 277 w 541"/>
                <a:gd name="T91" fmla="*/ 84 h 1029"/>
                <a:gd name="T92" fmla="*/ 320 w 541"/>
                <a:gd name="T93" fmla="*/ 28 h 1029"/>
                <a:gd name="T94" fmla="*/ 391 w 541"/>
                <a:gd name="T95" fmla="*/ 13 h 1029"/>
                <a:gd name="T96" fmla="*/ 416 w 541"/>
                <a:gd name="T97" fmla="*/ 6 h 1029"/>
                <a:gd name="T98" fmla="*/ 439 w 541"/>
                <a:gd name="T99" fmla="*/ 38 h 1029"/>
                <a:gd name="T100" fmla="*/ 503 w 541"/>
                <a:gd name="T101" fmla="*/ 82 h 1029"/>
                <a:gd name="T102" fmla="*/ 531 w 541"/>
                <a:gd name="T103" fmla="*/ 124 h 1029"/>
                <a:gd name="T104" fmla="*/ 539 w 541"/>
                <a:gd name="T105" fmla="*/ 162 h 102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41"/>
                <a:gd name="T160" fmla="*/ 0 h 1029"/>
                <a:gd name="T161" fmla="*/ 541 w 541"/>
                <a:gd name="T162" fmla="*/ 1029 h 102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41" h="1029">
                  <a:moveTo>
                    <a:pt x="541" y="180"/>
                  </a:moveTo>
                  <a:lnTo>
                    <a:pt x="525" y="184"/>
                  </a:lnTo>
                  <a:lnTo>
                    <a:pt x="511" y="188"/>
                  </a:lnTo>
                  <a:lnTo>
                    <a:pt x="505" y="190"/>
                  </a:lnTo>
                  <a:lnTo>
                    <a:pt x="500" y="193"/>
                  </a:lnTo>
                  <a:lnTo>
                    <a:pt x="496" y="198"/>
                  </a:lnTo>
                  <a:lnTo>
                    <a:pt x="493" y="204"/>
                  </a:lnTo>
                  <a:lnTo>
                    <a:pt x="487" y="216"/>
                  </a:lnTo>
                  <a:lnTo>
                    <a:pt x="481" y="226"/>
                  </a:lnTo>
                  <a:lnTo>
                    <a:pt x="477" y="236"/>
                  </a:lnTo>
                  <a:lnTo>
                    <a:pt x="475" y="246"/>
                  </a:lnTo>
                  <a:lnTo>
                    <a:pt x="472" y="257"/>
                  </a:lnTo>
                  <a:lnTo>
                    <a:pt x="471" y="266"/>
                  </a:lnTo>
                  <a:lnTo>
                    <a:pt x="469" y="276"/>
                  </a:lnTo>
                  <a:lnTo>
                    <a:pt x="471" y="285"/>
                  </a:lnTo>
                  <a:lnTo>
                    <a:pt x="472" y="294"/>
                  </a:lnTo>
                  <a:lnTo>
                    <a:pt x="473" y="305"/>
                  </a:lnTo>
                  <a:lnTo>
                    <a:pt x="477" y="314"/>
                  </a:lnTo>
                  <a:lnTo>
                    <a:pt x="481" y="325"/>
                  </a:lnTo>
                  <a:lnTo>
                    <a:pt x="492" y="345"/>
                  </a:lnTo>
                  <a:lnTo>
                    <a:pt x="505" y="366"/>
                  </a:lnTo>
                  <a:lnTo>
                    <a:pt x="509" y="373"/>
                  </a:lnTo>
                  <a:lnTo>
                    <a:pt x="513" y="380"/>
                  </a:lnTo>
                  <a:lnTo>
                    <a:pt x="515" y="386"/>
                  </a:lnTo>
                  <a:lnTo>
                    <a:pt x="516" y="393"/>
                  </a:lnTo>
                  <a:lnTo>
                    <a:pt x="516" y="400"/>
                  </a:lnTo>
                  <a:lnTo>
                    <a:pt x="516" y="406"/>
                  </a:lnTo>
                  <a:lnTo>
                    <a:pt x="515" y="413"/>
                  </a:lnTo>
                  <a:lnTo>
                    <a:pt x="513" y="420"/>
                  </a:lnTo>
                  <a:lnTo>
                    <a:pt x="508" y="432"/>
                  </a:lnTo>
                  <a:lnTo>
                    <a:pt x="501" y="444"/>
                  </a:lnTo>
                  <a:lnTo>
                    <a:pt x="493" y="456"/>
                  </a:lnTo>
                  <a:lnTo>
                    <a:pt x="483" y="468"/>
                  </a:lnTo>
                  <a:lnTo>
                    <a:pt x="461" y="489"/>
                  </a:lnTo>
                  <a:lnTo>
                    <a:pt x="441" y="509"/>
                  </a:lnTo>
                  <a:lnTo>
                    <a:pt x="432" y="518"/>
                  </a:lnTo>
                  <a:lnTo>
                    <a:pt x="424" y="526"/>
                  </a:lnTo>
                  <a:lnTo>
                    <a:pt x="419" y="534"/>
                  </a:lnTo>
                  <a:lnTo>
                    <a:pt x="415" y="541"/>
                  </a:lnTo>
                  <a:lnTo>
                    <a:pt x="407" y="550"/>
                  </a:lnTo>
                  <a:lnTo>
                    <a:pt x="399" y="559"/>
                  </a:lnTo>
                  <a:lnTo>
                    <a:pt x="391" y="569"/>
                  </a:lnTo>
                  <a:lnTo>
                    <a:pt x="385" y="577"/>
                  </a:lnTo>
                  <a:lnTo>
                    <a:pt x="380" y="586"/>
                  </a:lnTo>
                  <a:lnTo>
                    <a:pt x="376" y="595"/>
                  </a:lnTo>
                  <a:lnTo>
                    <a:pt x="372" y="603"/>
                  </a:lnTo>
                  <a:lnTo>
                    <a:pt x="369" y="613"/>
                  </a:lnTo>
                  <a:lnTo>
                    <a:pt x="367" y="630"/>
                  </a:lnTo>
                  <a:lnTo>
                    <a:pt x="365" y="647"/>
                  </a:lnTo>
                  <a:lnTo>
                    <a:pt x="365" y="666"/>
                  </a:lnTo>
                  <a:lnTo>
                    <a:pt x="368" y="683"/>
                  </a:lnTo>
                  <a:lnTo>
                    <a:pt x="375" y="719"/>
                  </a:lnTo>
                  <a:lnTo>
                    <a:pt x="380" y="755"/>
                  </a:lnTo>
                  <a:lnTo>
                    <a:pt x="383" y="774"/>
                  </a:lnTo>
                  <a:lnTo>
                    <a:pt x="384" y="793"/>
                  </a:lnTo>
                  <a:lnTo>
                    <a:pt x="383" y="811"/>
                  </a:lnTo>
                  <a:lnTo>
                    <a:pt x="379" y="830"/>
                  </a:lnTo>
                  <a:lnTo>
                    <a:pt x="387" y="874"/>
                  </a:lnTo>
                  <a:lnTo>
                    <a:pt x="392" y="913"/>
                  </a:lnTo>
                  <a:lnTo>
                    <a:pt x="393" y="933"/>
                  </a:lnTo>
                  <a:lnTo>
                    <a:pt x="393" y="950"/>
                  </a:lnTo>
                  <a:lnTo>
                    <a:pt x="393" y="969"/>
                  </a:lnTo>
                  <a:lnTo>
                    <a:pt x="391" y="987"/>
                  </a:lnTo>
                  <a:lnTo>
                    <a:pt x="384" y="993"/>
                  </a:lnTo>
                  <a:lnTo>
                    <a:pt x="377" y="997"/>
                  </a:lnTo>
                  <a:lnTo>
                    <a:pt x="371" y="998"/>
                  </a:lnTo>
                  <a:lnTo>
                    <a:pt x="363" y="999"/>
                  </a:lnTo>
                  <a:lnTo>
                    <a:pt x="348" y="999"/>
                  </a:lnTo>
                  <a:lnTo>
                    <a:pt x="331" y="999"/>
                  </a:lnTo>
                  <a:lnTo>
                    <a:pt x="311" y="999"/>
                  </a:lnTo>
                  <a:lnTo>
                    <a:pt x="295" y="999"/>
                  </a:lnTo>
                  <a:lnTo>
                    <a:pt x="276" y="999"/>
                  </a:lnTo>
                  <a:lnTo>
                    <a:pt x="252" y="999"/>
                  </a:lnTo>
                  <a:lnTo>
                    <a:pt x="243" y="1001"/>
                  </a:lnTo>
                  <a:lnTo>
                    <a:pt x="234" y="1003"/>
                  </a:lnTo>
                  <a:lnTo>
                    <a:pt x="227" y="1009"/>
                  </a:lnTo>
                  <a:lnTo>
                    <a:pt x="219" y="1014"/>
                  </a:lnTo>
                  <a:lnTo>
                    <a:pt x="211" y="1019"/>
                  </a:lnTo>
                  <a:lnTo>
                    <a:pt x="203" y="1025"/>
                  </a:lnTo>
                  <a:lnTo>
                    <a:pt x="192" y="1027"/>
                  </a:lnTo>
                  <a:lnTo>
                    <a:pt x="180" y="1029"/>
                  </a:lnTo>
                  <a:lnTo>
                    <a:pt x="175" y="1029"/>
                  </a:lnTo>
                  <a:lnTo>
                    <a:pt x="170" y="1027"/>
                  </a:lnTo>
                  <a:lnTo>
                    <a:pt x="164" y="1025"/>
                  </a:lnTo>
                  <a:lnTo>
                    <a:pt x="159" y="1022"/>
                  </a:lnTo>
                  <a:lnTo>
                    <a:pt x="148" y="1014"/>
                  </a:lnTo>
                  <a:lnTo>
                    <a:pt x="139" y="1005"/>
                  </a:lnTo>
                  <a:lnTo>
                    <a:pt x="130" y="994"/>
                  </a:lnTo>
                  <a:lnTo>
                    <a:pt x="123" y="983"/>
                  </a:lnTo>
                  <a:lnTo>
                    <a:pt x="118" y="973"/>
                  </a:lnTo>
                  <a:lnTo>
                    <a:pt x="115" y="963"/>
                  </a:lnTo>
                  <a:lnTo>
                    <a:pt x="115" y="830"/>
                  </a:lnTo>
                  <a:lnTo>
                    <a:pt x="104" y="817"/>
                  </a:lnTo>
                  <a:lnTo>
                    <a:pt x="96" y="801"/>
                  </a:lnTo>
                  <a:lnTo>
                    <a:pt x="91" y="785"/>
                  </a:lnTo>
                  <a:lnTo>
                    <a:pt x="86" y="769"/>
                  </a:lnTo>
                  <a:lnTo>
                    <a:pt x="78" y="734"/>
                  </a:lnTo>
                  <a:lnTo>
                    <a:pt x="66" y="698"/>
                  </a:lnTo>
                  <a:lnTo>
                    <a:pt x="64" y="690"/>
                  </a:lnTo>
                  <a:lnTo>
                    <a:pt x="62" y="685"/>
                  </a:lnTo>
                  <a:lnTo>
                    <a:pt x="58" y="679"/>
                  </a:lnTo>
                  <a:lnTo>
                    <a:pt x="54" y="674"/>
                  </a:lnTo>
                  <a:lnTo>
                    <a:pt x="43" y="666"/>
                  </a:lnTo>
                  <a:lnTo>
                    <a:pt x="31" y="658"/>
                  </a:lnTo>
                  <a:lnTo>
                    <a:pt x="24" y="654"/>
                  </a:lnTo>
                  <a:lnTo>
                    <a:pt x="19" y="650"/>
                  </a:lnTo>
                  <a:lnTo>
                    <a:pt x="14" y="645"/>
                  </a:lnTo>
                  <a:lnTo>
                    <a:pt x="10" y="638"/>
                  </a:lnTo>
                  <a:lnTo>
                    <a:pt x="6" y="631"/>
                  </a:lnTo>
                  <a:lnTo>
                    <a:pt x="3" y="623"/>
                  </a:lnTo>
                  <a:lnTo>
                    <a:pt x="0" y="613"/>
                  </a:lnTo>
                  <a:lnTo>
                    <a:pt x="0" y="601"/>
                  </a:lnTo>
                  <a:lnTo>
                    <a:pt x="0" y="589"/>
                  </a:lnTo>
                  <a:lnTo>
                    <a:pt x="3" y="575"/>
                  </a:lnTo>
                  <a:lnTo>
                    <a:pt x="7" y="565"/>
                  </a:lnTo>
                  <a:lnTo>
                    <a:pt x="12" y="554"/>
                  </a:lnTo>
                  <a:lnTo>
                    <a:pt x="19" y="545"/>
                  </a:lnTo>
                  <a:lnTo>
                    <a:pt x="27" y="535"/>
                  </a:lnTo>
                  <a:lnTo>
                    <a:pt x="36" y="527"/>
                  </a:lnTo>
                  <a:lnTo>
                    <a:pt x="46" y="519"/>
                  </a:lnTo>
                  <a:lnTo>
                    <a:pt x="56" y="514"/>
                  </a:lnTo>
                  <a:lnTo>
                    <a:pt x="68" y="509"/>
                  </a:lnTo>
                  <a:lnTo>
                    <a:pt x="80" y="504"/>
                  </a:lnTo>
                  <a:lnTo>
                    <a:pt x="94" y="500"/>
                  </a:lnTo>
                  <a:lnTo>
                    <a:pt x="107" y="497"/>
                  </a:lnTo>
                  <a:lnTo>
                    <a:pt x="122" y="494"/>
                  </a:lnTo>
                  <a:lnTo>
                    <a:pt x="136" y="493"/>
                  </a:lnTo>
                  <a:lnTo>
                    <a:pt x="151" y="493"/>
                  </a:lnTo>
                  <a:lnTo>
                    <a:pt x="158" y="494"/>
                  </a:lnTo>
                  <a:lnTo>
                    <a:pt x="164" y="496"/>
                  </a:lnTo>
                  <a:lnTo>
                    <a:pt x="171" y="498"/>
                  </a:lnTo>
                  <a:lnTo>
                    <a:pt x="178" y="502"/>
                  </a:lnTo>
                  <a:lnTo>
                    <a:pt x="184" y="505"/>
                  </a:lnTo>
                  <a:lnTo>
                    <a:pt x="191" y="509"/>
                  </a:lnTo>
                  <a:lnTo>
                    <a:pt x="198" y="510"/>
                  </a:lnTo>
                  <a:lnTo>
                    <a:pt x="204" y="511"/>
                  </a:lnTo>
                  <a:lnTo>
                    <a:pt x="214" y="510"/>
                  </a:lnTo>
                  <a:lnTo>
                    <a:pt x="223" y="509"/>
                  </a:lnTo>
                  <a:lnTo>
                    <a:pt x="230" y="506"/>
                  </a:lnTo>
                  <a:lnTo>
                    <a:pt x="235" y="502"/>
                  </a:lnTo>
                  <a:lnTo>
                    <a:pt x="240" y="497"/>
                  </a:lnTo>
                  <a:lnTo>
                    <a:pt x="244" y="492"/>
                  </a:lnTo>
                  <a:lnTo>
                    <a:pt x="248" y="485"/>
                  </a:lnTo>
                  <a:lnTo>
                    <a:pt x="251" y="477"/>
                  </a:lnTo>
                  <a:lnTo>
                    <a:pt x="260" y="442"/>
                  </a:lnTo>
                  <a:lnTo>
                    <a:pt x="271" y="402"/>
                  </a:lnTo>
                  <a:lnTo>
                    <a:pt x="279" y="394"/>
                  </a:lnTo>
                  <a:lnTo>
                    <a:pt x="299" y="374"/>
                  </a:lnTo>
                  <a:lnTo>
                    <a:pt x="319" y="354"/>
                  </a:lnTo>
                  <a:lnTo>
                    <a:pt x="331" y="342"/>
                  </a:lnTo>
                  <a:lnTo>
                    <a:pt x="344" y="333"/>
                  </a:lnTo>
                  <a:lnTo>
                    <a:pt x="365" y="316"/>
                  </a:lnTo>
                  <a:lnTo>
                    <a:pt x="375" y="308"/>
                  </a:lnTo>
                  <a:lnTo>
                    <a:pt x="380" y="301"/>
                  </a:lnTo>
                  <a:lnTo>
                    <a:pt x="381" y="298"/>
                  </a:lnTo>
                  <a:lnTo>
                    <a:pt x="380" y="296"/>
                  </a:lnTo>
                  <a:lnTo>
                    <a:pt x="377" y="294"/>
                  </a:lnTo>
                  <a:lnTo>
                    <a:pt x="373" y="294"/>
                  </a:lnTo>
                  <a:lnTo>
                    <a:pt x="347" y="289"/>
                  </a:lnTo>
                  <a:lnTo>
                    <a:pt x="324" y="282"/>
                  </a:lnTo>
                  <a:lnTo>
                    <a:pt x="315" y="278"/>
                  </a:lnTo>
                  <a:lnTo>
                    <a:pt x="307" y="274"/>
                  </a:lnTo>
                  <a:lnTo>
                    <a:pt x="299" y="269"/>
                  </a:lnTo>
                  <a:lnTo>
                    <a:pt x="291" y="262"/>
                  </a:lnTo>
                  <a:lnTo>
                    <a:pt x="284" y="256"/>
                  </a:lnTo>
                  <a:lnTo>
                    <a:pt x="277" y="249"/>
                  </a:lnTo>
                  <a:lnTo>
                    <a:pt x="272" y="241"/>
                  </a:lnTo>
                  <a:lnTo>
                    <a:pt x="265" y="232"/>
                  </a:lnTo>
                  <a:lnTo>
                    <a:pt x="253" y="210"/>
                  </a:lnTo>
                  <a:lnTo>
                    <a:pt x="240" y="186"/>
                  </a:lnTo>
                  <a:lnTo>
                    <a:pt x="236" y="173"/>
                  </a:lnTo>
                  <a:lnTo>
                    <a:pt x="234" y="162"/>
                  </a:lnTo>
                  <a:lnTo>
                    <a:pt x="232" y="156"/>
                  </a:lnTo>
                  <a:lnTo>
                    <a:pt x="234" y="149"/>
                  </a:lnTo>
                  <a:lnTo>
                    <a:pt x="236" y="142"/>
                  </a:lnTo>
                  <a:lnTo>
                    <a:pt x="239" y="134"/>
                  </a:lnTo>
                  <a:lnTo>
                    <a:pt x="240" y="124"/>
                  </a:lnTo>
                  <a:lnTo>
                    <a:pt x="240" y="108"/>
                  </a:lnTo>
                  <a:lnTo>
                    <a:pt x="241" y="102"/>
                  </a:lnTo>
                  <a:lnTo>
                    <a:pt x="244" y="97"/>
                  </a:lnTo>
                  <a:lnTo>
                    <a:pt x="247" y="94"/>
                  </a:lnTo>
                  <a:lnTo>
                    <a:pt x="252" y="92"/>
                  </a:lnTo>
                  <a:lnTo>
                    <a:pt x="264" y="88"/>
                  </a:lnTo>
                  <a:lnTo>
                    <a:pt x="277" y="84"/>
                  </a:lnTo>
                  <a:lnTo>
                    <a:pt x="247" y="29"/>
                  </a:lnTo>
                  <a:lnTo>
                    <a:pt x="273" y="29"/>
                  </a:lnTo>
                  <a:lnTo>
                    <a:pt x="297" y="29"/>
                  </a:lnTo>
                  <a:lnTo>
                    <a:pt x="320" y="28"/>
                  </a:lnTo>
                  <a:lnTo>
                    <a:pt x="343" y="25"/>
                  </a:lnTo>
                  <a:lnTo>
                    <a:pt x="363" y="22"/>
                  </a:lnTo>
                  <a:lnTo>
                    <a:pt x="381" y="17"/>
                  </a:lnTo>
                  <a:lnTo>
                    <a:pt x="391" y="13"/>
                  </a:lnTo>
                  <a:lnTo>
                    <a:pt x="399" y="9"/>
                  </a:lnTo>
                  <a:lnTo>
                    <a:pt x="407" y="5"/>
                  </a:lnTo>
                  <a:lnTo>
                    <a:pt x="415" y="0"/>
                  </a:lnTo>
                  <a:lnTo>
                    <a:pt x="416" y="6"/>
                  </a:lnTo>
                  <a:lnTo>
                    <a:pt x="419" y="14"/>
                  </a:lnTo>
                  <a:lnTo>
                    <a:pt x="421" y="21"/>
                  </a:lnTo>
                  <a:lnTo>
                    <a:pt x="427" y="26"/>
                  </a:lnTo>
                  <a:lnTo>
                    <a:pt x="439" y="38"/>
                  </a:lnTo>
                  <a:lnTo>
                    <a:pt x="453" y="50"/>
                  </a:lnTo>
                  <a:lnTo>
                    <a:pt x="469" y="61"/>
                  </a:lnTo>
                  <a:lnTo>
                    <a:pt x="487" y="72"/>
                  </a:lnTo>
                  <a:lnTo>
                    <a:pt x="503" y="82"/>
                  </a:lnTo>
                  <a:lnTo>
                    <a:pt x="517" y="96"/>
                  </a:lnTo>
                  <a:lnTo>
                    <a:pt x="524" y="104"/>
                  </a:lnTo>
                  <a:lnTo>
                    <a:pt x="528" y="113"/>
                  </a:lnTo>
                  <a:lnTo>
                    <a:pt x="531" y="124"/>
                  </a:lnTo>
                  <a:lnTo>
                    <a:pt x="532" y="134"/>
                  </a:lnTo>
                  <a:lnTo>
                    <a:pt x="533" y="145"/>
                  </a:lnTo>
                  <a:lnTo>
                    <a:pt x="536" y="154"/>
                  </a:lnTo>
                  <a:lnTo>
                    <a:pt x="539" y="162"/>
                  </a:lnTo>
                  <a:lnTo>
                    <a:pt x="541" y="168"/>
                  </a:lnTo>
                  <a:lnTo>
                    <a:pt x="541" y="180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8" name="Freeform 13"/>
            <p:cNvSpPr>
              <a:spLocks noChangeAspect="1"/>
            </p:cNvSpPr>
            <p:nvPr/>
          </p:nvSpPr>
          <p:spPr bwMode="auto">
            <a:xfrm>
              <a:off x="1190" y="2741"/>
              <a:ext cx="466" cy="381"/>
            </a:xfrm>
            <a:custGeom>
              <a:avLst/>
              <a:gdLst>
                <a:gd name="T0" fmla="*/ 278 w 443"/>
                <a:gd name="T1" fmla="*/ 24 h 367"/>
                <a:gd name="T2" fmla="*/ 257 w 443"/>
                <a:gd name="T3" fmla="*/ 23 h 367"/>
                <a:gd name="T4" fmla="*/ 249 w 443"/>
                <a:gd name="T5" fmla="*/ 16 h 367"/>
                <a:gd name="T6" fmla="*/ 240 w 443"/>
                <a:gd name="T7" fmla="*/ 7 h 367"/>
                <a:gd name="T8" fmla="*/ 226 w 443"/>
                <a:gd name="T9" fmla="*/ 0 h 367"/>
                <a:gd name="T10" fmla="*/ 205 w 443"/>
                <a:gd name="T11" fmla="*/ 0 h 367"/>
                <a:gd name="T12" fmla="*/ 158 w 443"/>
                <a:gd name="T13" fmla="*/ 8 h 367"/>
                <a:gd name="T14" fmla="*/ 118 w 443"/>
                <a:gd name="T15" fmla="*/ 18 h 367"/>
                <a:gd name="T16" fmla="*/ 93 w 443"/>
                <a:gd name="T17" fmla="*/ 27 h 367"/>
                <a:gd name="T18" fmla="*/ 74 w 443"/>
                <a:gd name="T19" fmla="*/ 39 h 367"/>
                <a:gd name="T20" fmla="*/ 65 w 443"/>
                <a:gd name="T21" fmla="*/ 48 h 367"/>
                <a:gd name="T22" fmla="*/ 62 w 443"/>
                <a:gd name="T23" fmla="*/ 56 h 367"/>
                <a:gd name="T24" fmla="*/ 64 w 443"/>
                <a:gd name="T25" fmla="*/ 74 h 367"/>
                <a:gd name="T26" fmla="*/ 72 w 443"/>
                <a:gd name="T27" fmla="*/ 103 h 367"/>
                <a:gd name="T28" fmla="*/ 74 w 443"/>
                <a:gd name="T29" fmla="*/ 134 h 367"/>
                <a:gd name="T30" fmla="*/ 70 w 443"/>
                <a:gd name="T31" fmla="*/ 155 h 367"/>
                <a:gd name="T32" fmla="*/ 64 w 443"/>
                <a:gd name="T33" fmla="*/ 171 h 367"/>
                <a:gd name="T34" fmla="*/ 52 w 443"/>
                <a:gd name="T35" fmla="*/ 179 h 367"/>
                <a:gd name="T36" fmla="*/ 37 w 443"/>
                <a:gd name="T37" fmla="*/ 180 h 367"/>
                <a:gd name="T38" fmla="*/ 26 w 443"/>
                <a:gd name="T39" fmla="*/ 176 h 367"/>
                <a:gd name="T40" fmla="*/ 13 w 443"/>
                <a:gd name="T41" fmla="*/ 166 h 367"/>
                <a:gd name="T42" fmla="*/ 2 w 443"/>
                <a:gd name="T43" fmla="*/ 168 h 367"/>
                <a:gd name="T44" fmla="*/ 1 w 443"/>
                <a:gd name="T45" fmla="*/ 180 h 367"/>
                <a:gd name="T46" fmla="*/ 2 w 443"/>
                <a:gd name="T47" fmla="*/ 199 h 367"/>
                <a:gd name="T48" fmla="*/ 6 w 443"/>
                <a:gd name="T49" fmla="*/ 210 h 367"/>
                <a:gd name="T50" fmla="*/ 21 w 443"/>
                <a:gd name="T51" fmla="*/ 220 h 367"/>
                <a:gd name="T52" fmla="*/ 46 w 443"/>
                <a:gd name="T53" fmla="*/ 234 h 367"/>
                <a:gd name="T54" fmla="*/ 68 w 443"/>
                <a:gd name="T55" fmla="*/ 246 h 367"/>
                <a:gd name="T56" fmla="*/ 80 w 443"/>
                <a:gd name="T57" fmla="*/ 258 h 367"/>
                <a:gd name="T58" fmla="*/ 92 w 443"/>
                <a:gd name="T59" fmla="*/ 275 h 367"/>
                <a:gd name="T60" fmla="*/ 100 w 443"/>
                <a:gd name="T61" fmla="*/ 300 h 367"/>
                <a:gd name="T62" fmla="*/ 105 w 443"/>
                <a:gd name="T63" fmla="*/ 328 h 367"/>
                <a:gd name="T64" fmla="*/ 114 w 443"/>
                <a:gd name="T65" fmla="*/ 355 h 367"/>
                <a:gd name="T66" fmla="*/ 128 w 443"/>
                <a:gd name="T67" fmla="*/ 367 h 367"/>
                <a:gd name="T68" fmla="*/ 146 w 443"/>
                <a:gd name="T69" fmla="*/ 356 h 367"/>
                <a:gd name="T70" fmla="*/ 166 w 443"/>
                <a:gd name="T71" fmla="*/ 348 h 367"/>
                <a:gd name="T72" fmla="*/ 188 w 443"/>
                <a:gd name="T73" fmla="*/ 344 h 367"/>
                <a:gd name="T74" fmla="*/ 213 w 443"/>
                <a:gd name="T75" fmla="*/ 343 h 367"/>
                <a:gd name="T76" fmla="*/ 226 w 443"/>
                <a:gd name="T77" fmla="*/ 346 h 367"/>
                <a:gd name="T78" fmla="*/ 240 w 443"/>
                <a:gd name="T79" fmla="*/ 352 h 367"/>
                <a:gd name="T80" fmla="*/ 253 w 443"/>
                <a:gd name="T81" fmla="*/ 359 h 367"/>
                <a:gd name="T82" fmla="*/ 266 w 443"/>
                <a:gd name="T83" fmla="*/ 361 h 367"/>
                <a:gd name="T84" fmla="*/ 285 w 443"/>
                <a:gd name="T85" fmla="*/ 359 h 367"/>
                <a:gd name="T86" fmla="*/ 297 w 443"/>
                <a:gd name="T87" fmla="*/ 352 h 367"/>
                <a:gd name="T88" fmla="*/ 306 w 443"/>
                <a:gd name="T89" fmla="*/ 342 h 367"/>
                <a:gd name="T90" fmla="*/ 313 w 443"/>
                <a:gd name="T91" fmla="*/ 327 h 367"/>
                <a:gd name="T92" fmla="*/ 333 w 443"/>
                <a:gd name="T93" fmla="*/ 252 h 367"/>
                <a:gd name="T94" fmla="*/ 361 w 443"/>
                <a:gd name="T95" fmla="*/ 224 h 367"/>
                <a:gd name="T96" fmla="*/ 393 w 443"/>
                <a:gd name="T97" fmla="*/ 192 h 367"/>
                <a:gd name="T98" fmla="*/ 427 w 443"/>
                <a:gd name="T99" fmla="*/ 166 h 367"/>
                <a:gd name="T100" fmla="*/ 442 w 443"/>
                <a:gd name="T101" fmla="*/ 151 h 367"/>
                <a:gd name="T102" fmla="*/ 442 w 443"/>
                <a:gd name="T103" fmla="*/ 146 h 367"/>
                <a:gd name="T104" fmla="*/ 435 w 443"/>
                <a:gd name="T105" fmla="*/ 144 h 367"/>
                <a:gd name="T106" fmla="*/ 386 w 443"/>
                <a:gd name="T107" fmla="*/ 132 h 367"/>
                <a:gd name="T108" fmla="*/ 369 w 443"/>
                <a:gd name="T109" fmla="*/ 124 h 367"/>
                <a:gd name="T110" fmla="*/ 353 w 443"/>
                <a:gd name="T111" fmla="*/ 112 h 367"/>
                <a:gd name="T112" fmla="*/ 339 w 443"/>
                <a:gd name="T113" fmla="*/ 99 h 367"/>
                <a:gd name="T114" fmla="*/ 327 w 443"/>
                <a:gd name="T115" fmla="*/ 82 h 367"/>
                <a:gd name="T116" fmla="*/ 302 w 443"/>
                <a:gd name="T117" fmla="*/ 36 h 36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3"/>
                <a:gd name="T178" fmla="*/ 0 h 367"/>
                <a:gd name="T179" fmla="*/ 443 w 443"/>
                <a:gd name="T180" fmla="*/ 367 h 36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3" h="367">
                  <a:moveTo>
                    <a:pt x="290" y="24"/>
                  </a:moveTo>
                  <a:lnTo>
                    <a:pt x="278" y="24"/>
                  </a:lnTo>
                  <a:lnTo>
                    <a:pt x="261" y="24"/>
                  </a:lnTo>
                  <a:lnTo>
                    <a:pt x="257" y="23"/>
                  </a:lnTo>
                  <a:lnTo>
                    <a:pt x="253" y="20"/>
                  </a:lnTo>
                  <a:lnTo>
                    <a:pt x="249" y="16"/>
                  </a:lnTo>
                  <a:lnTo>
                    <a:pt x="244" y="12"/>
                  </a:lnTo>
                  <a:lnTo>
                    <a:pt x="240" y="7"/>
                  </a:lnTo>
                  <a:lnTo>
                    <a:pt x="233" y="3"/>
                  </a:lnTo>
                  <a:lnTo>
                    <a:pt x="226" y="0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84" y="3"/>
                  </a:lnTo>
                  <a:lnTo>
                    <a:pt x="158" y="8"/>
                  </a:lnTo>
                  <a:lnTo>
                    <a:pt x="132" y="14"/>
                  </a:lnTo>
                  <a:lnTo>
                    <a:pt x="118" y="18"/>
                  </a:lnTo>
                  <a:lnTo>
                    <a:pt x="105" y="23"/>
                  </a:lnTo>
                  <a:lnTo>
                    <a:pt x="93" y="27"/>
                  </a:lnTo>
                  <a:lnTo>
                    <a:pt x="84" y="32"/>
                  </a:lnTo>
                  <a:lnTo>
                    <a:pt x="74" y="39"/>
                  </a:lnTo>
                  <a:lnTo>
                    <a:pt x="68" y="46"/>
                  </a:lnTo>
                  <a:lnTo>
                    <a:pt x="65" y="48"/>
                  </a:lnTo>
                  <a:lnTo>
                    <a:pt x="64" y="52"/>
                  </a:lnTo>
                  <a:lnTo>
                    <a:pt x="62" y="56"/>
                  </a:lnTo>
                  <a:lnTo>
                    <a:pt x="62" y="60"/>
                  </a:lnTo>
                  <a:lnTo>
                    <a:pt x="64" y="74"/>
                  </a:lnTo>
                  <a:lnTo>
                    <a:pt x="68" y="88"/>
                  </a:lnTo>
                  <a:lnTo>
                    <a:pt x="72" y="103"/>
                  </a:lnTo>
                  <a:lnTo>
                    <a:pt x="74" y="120"/>
                  </a:lnTo>
                  <a:lnTo>
                    <a:pt x="74" y="134"/>
                  </a:lnTo>
                  <a:lnTo>
                    <a:pt x="73" y="144"/>
                  </a:lnTo>
                  <a:lnTo>
                    <a:pt x="70" y="155"/>
                  </a:lnTo>
                  <a:lnTo>
                    <a:pt x="68" y="164"/>
                  </a:lnTo>
                  <a:lnTo>
                    <a:pt x="64" y="171"/>
                  </a:lnTo>
                  <a:lnTo>
                    <a:pt x="58" y="176"/>
                  </a:lnTo>
                  <a:lnTo>
                    <a:pt x="52" y="179"/>
                  </a:lnTo>
                  <a:lnTo>
                    <a:pt x="44" y="180"/>
                  </a:lnTo>
                  <a:lnTo>
                    <a:pt x="37" y="180"/>
                  </a:lnTo>
                  <a:lnTo>
                    <a:pt x="32" y="179"/>
                  </a:lnTo>
                  <a:lnTo>
                    <a:pt x="26" y="176"/>
                  </a:lnTo>
                  <a:lnTo>
                    <a:pt x="21" y="174"/>
                  </a:lnTo>
                  <a:lnTo>
                    <a:pt x="13" y="166"/>
                  </a:lnTo>
                  <a:lnTo>
                    <a:pt x="8" y="156"/>
                  </a:lnTo>
                  <a:lnTo>
                    <a:pt x="2" y="168"/>
                  </a:lnTo>
                  <a:lnTo>
                    <a:pt x="0" y="175"/>
                  </a:lnTo>
                  <a:lnTo>
                    <a:pt x="1" y="180"/>
                  </a:lnTo>
                  <a:lnTo>
                    <a:pt x="2" y="192"/>
                  </a:lnTo>
                  <a:lnTo>
                    <a:pt x="2" y="199"/>
                  </a:lnTo>
                  <a:lnTo>
                    <a:pt x="4" y="204"/>
                  </a:lnTo>
                  <a:lnTo>
                    <a:pt x="6" y="210"/>
                  </a:lnTo>
                  <a:lnTo>
                    <a:pt x="10" y="214"/>
                  </a:lnTo>
                  <a:lnTo>
                    <a:pt x="21" y="220"/>
                  </a:lnTo>
                  <a:lnTo>
                    <a:pt x="33" y="227"/>
                  </a:lnTo>
                  <a:lnTo>
                    <a:pt x="46" y="234"/>
                  </a:lnTo>
                  <a:lnTo>
                    <a:pt x="60" y="240"/>
                  </a:lnTo>
                  <a:lnTo>
                    <a:pt x="68" y="246"/>
                  </a:lnTo>
                  <a:lnTo>
                    <a:pt x="74" y="251"/>
                  </a:lnTo>
                  <a:lnTo>
                    <a:pt x="80" y="258"/>
                  </a:lnTo>
                  <a:lnTo>
                    <a:pt x="86" y="264"/>
                  </a:lnTo>
                  <a:lnTo>
                    <a:pt x="92" y="275"/>
                  </a:lnTo>
                  <a:lnTo>
                    <a:pt x="96" y="287"/>
                  </a:lnTo>
                  <a:lnTo>
                    <a:pt x="100" y="300"/>
                  </a:lnTo>
                  <a:lnTo>
                    <a:pt x="102" y="314"/>
                  </a:lnTo>
                  <a:lnTo>
                    <a:pt x="105" y="328"/>
                  </a:lnTo>
                  <a:lnTo>
                    <a:pt x="109" y="342"/>
                  </a:lnTo>
                  <a:lnTo>
                    <a:pt x="114" y="355"/>
                  </a:lnTo>
                  <a:lnTo>
                    <a:pt x="122" y="367"/>
                  </a:lnTo>
                  <a:lnTo>
                    <a:pt x="128" y="367"/>
                  </a:lnTo>
                  <a:lnTo>
                    <a:pt x="137" y="361"/>
                  </a:lnTo>
                  <a:lnTo>
                    <a:pt x="146" y="356"/>
                  </a:lnTo>
                  <a:lnTo>
                    <a:pt x="156" y="352"/>
                  </a:lnTo>
                  <a:lnTo>
                    <a:pt x="166" y="348"/>
                  </a:lnTo>
                  <a:lnTo>
                    <a:pt x="176" y="346"/>
                  </a:lnTo>
                  <a:lnTo>
                    <a:pt x="188" y="344"/>
                  </a:lnTo>
                  <a:lnTo>
                    <a:pt x="200" y="343"/>
                  </a:lnTo>
                  <a:lnTo>
                    <a:pt x="213" y="343"/>
                  </a:lnTo>
                  <a:lnTo>
                    <a:pt x="220" y="344"/>
                  </a:lnTo>
                  <a:lnTo>
                    <a:pt x="226" y="346"/>
                  </a:lnTo>
                  <a:lnTo>
                    <a:pt x="233" y="348"/>
                  </a:lnTo>
                  <a:lnTo>
                    <a:pt x="240" y="352"/>
                  </a:lnTo>
                  <a:lnTo>
                    <a:pt x="246" y="355"/>
                  </a:lnTo>
                  <a:lnTo>
                    <a:pt x="253" y="359"/>
                  </a:lnTo>
                  <a:lnTo>
                    <a:pt x="260" y="360"/>
                  </a:lnTo>
                  <a:lnTo>
                    <a:pt x="266" y="361"/>
                  </a:lnTo>
                  <a:lnTo>
                    <a:pt x="276" y="360"/>
                  </a:lnTo>
                  <a:lnTo>
                    <a:pt x="285" y="359"/>
                  </a:lnTo>
                  <a:lnTo>
                    <a:pt x="292" y="356"/>
                  </a:lnTo>
                  <a:lnTo>
                    <a:pt x="297" y="352"/>
                  </a:lnTo>
                  <a:lnTo>
                    <a:pt x="302" y="347"/>
                  </a:lnTo>
                  <a:lnTo>
                    <a:pt x="306" y="342"/>
                  </a:lnTo>
                  <a:lnTo>
                    <a:pt x="310" y="335"/>
                  </a:lnTo>
                  <a:lnTo>
                    <a:pt x="313" y="327"/>
                  </a:lnTo>
                  <a:lnTo>
                    <a:pt x="322" y="292"/>
                  </a:lnTo>
                  <a:lnTo>
                    <a:pt x="333" y="252"/>
                  </a:lnTo>
                  <a:lnTo>
                    <a:pt x="341" y="244"/>
                  </a:lnTo>
                  <a:lnTo>
                    <a:pt x="361" y="224"/>
                  </a:lnTo>
                  <a:lnTo>
                    <a:pt x="381" y="204"/>
                  </a:lnTo>
                  <a:lnTo>
                    <a:pt x="393" y="192"/>
                  </a:lnTo>
                  <a:lnTo>
                    <a:pt x="406" y="183"/>
                  </a:lnTo>
                  <a:lnTo>
                    <a:pt x="427" y="166"/>
                  </a:lnTo>
                  <a:lnTo>
                    <a:pt x="437" y="158"/>
                  </a:lnTo>
                  <a:lnTo>
                    <a:pt x="442" y="151"/>
                  </a:lnTo>
                  <a:lnTo>
                    <a:pt x="443" y="148"/>
                  </a:lnTo>
                  <a:lnTo>
                    <a:pt x="442" y="146"/>
                  </a:lnTo>
                  <a:lnTo>
                    <a:pt x="439" y="144"/>
                  </a:lnTo>
                  <a:lnTo>
                    <a:pt x="435" y="144"/>
                  </a:lnTo>
                  <a:lnTo>
                    <a:pt x="409" y="139"/>
                  </a:lnTo>
                  <a:lnTo>
                    <a:pt x="386" y="132"/>
                  </a:lnTo>
                  <a:lnTo>
                    <a:pt x="377" y="128"/>
                  </a:lnTo>
                  <a:lnTo>
                    <a:pt x="369" y="124"/>
                  </a:lnTo>
                  <a:lnTo>
                    <a:pt x="361" y="119"/>
                  </a:lnTo>
                  <a:lnTo>
                    <a:pt x="353" y="112"/>
                  </a:lnTo>
                  <a:lnTo>
                    <a:pt x="346" y="106"/>
                  </a:lnTo>
                  <a:lnTo>
                    <a:pt x="339" y="99"/>
                  </a:lnTo>
                  <a:lnTo>
                    <a:pt x="334" y="91"/>
                  </a:lnTo>
                  <a:lnTo>
                    <a:pt x="327" y="82"/>
                  </a:lnTo>
                  <a:lnTo>
                    <a:pt x="315" y="60"/>
                  </a:lnTo>
                  <a:lnTo>
                    <a:pt x="302" y="36"/>
                  </a:lnTo>
                  <a:lnTo>
                    <a:pt x="290" y="24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899" name="Freeform 14"/>
            <p:cNvSpPr>
              <a:spLocks noChangeAspect="1"/>
            </p:cNvSpPr>
            <p:nvPr/>
          </p:nvSpPr>
          <p:spPr bwMode="auto">
            <a:xfrm>
              <a:off x="719" y="2215"/>
              <a:ext cx="378" cy="347"/>
            </a:xfrm>
            <a:custGeom>
              <a:avLst/>
              <a:gdLst>
                <a:gd name="T0" fmla="*/ 276 w 362"/>
                <a:gd name="T1" fmla="*/ 25 h 330"/>
                <a:gd name="T2" fmla="*/ 262 w 362"/>
                <a:gd name="T3" fmla="*/ 46 h 330"/>
                <a:gd name="T4" fmla="*/ 243 w 362"/>
                <a:gd name="T5" fmla="*/ 60 h 330"/>
                <a:gd name="T6" fmla="*/ 219 w 362"/>
                <a:gd name="T7" fmla="*/ 65 h 330"/>
                <a:gd name="T8" fmla="*/ 195 w 362"/>
                <a:gd name="T9" fmla="*/ 65 h 330"/>
                <a:gd name="T10" fmla="*/ 180 w 362"/>
                <a:gd name="T11" fmla="*/ 60 h 330"/>
                <a:gd name="T12" fmla="*/ 167 w 362"/>
                <a:gd name="T13" fmla="*/ 45 h 330"/>
                <a:gd name="T14" fmla="*/ 159 w 362"/>
                <a:gd name="T15" fmla="*/ 26 h 330"/>
                <a:gd name="T16" fmla="*/ 152 w 362"/>
                <a:gd name="T17" fmla="*/ 14 h 330"/>
                <a:gd name="T18" fmla="*/ 142 w 362"/>
                <a:gd name="T19" fmla="*/ 5 h 330"/>
                <a:gd name="T20" fmla="*/ 126 w 362"/>
                <a:gd name="T21" fmla="*/ 0 h 330"/>
                <a:gd name="T22" fmla="*/ 106 w 362"/>
                <a:gd name="T23" fmla="*/ 0 h 330"/>
                <a:gd name="T24" fmla="*/ 88 w 362"/>
                <a:gd name="T25" fmla="*/ 2 h 330"/>
                <a:gd name="T26" fmla="*/ 59 w 362"/>
                <a:gd name="T27" fmla="*/ 13 h 330"/>
                <a:gd name="T28" fmla="*/ 32 w 362"/>
                <a:gd name="T29" fmla="*/ 29 h 330"/>
                <a:gd name="T30" fmla="*/ 18 w 362"/>
                <a:gd name="T31" fmla="*/ 42 h 330"/>
                <a:gd name="T32" fmla="*/ 7 w 362"/>
                <a:gd name="T33" fmla="*/ 58 h 330"/>
                <a:gd name="T34" fmla="*/ 0 w 362"/>
                <a:gd name="T35" fmla="*/ 74 h 330"/>
                <a:gd name="T36" fmla="*/ 2 w 362"/>
                <a:gd name="T37" fmla="*/ 100 h 330"/>
                <a:gd name="T38" fmla="*/ 11 w 362"/>
                <a:gd name="T39" fmla="*/ 136 h 330"/>
                <a:gd name="T40" fmla="*/ 30 w 362"/>
                <a:gd name="T41" fmla="*/ 172 h 330"/>
                <a:gd name="T42" fmla="*/ 54 w 362"/>
                <a:gd name="T43" fmla="*/ 209 h 330"/>
                <a:gd name="T44" fmla="*/ 82 w 362"/>
                <a:gd name="T45" fmla="*/ 245 h 330"/>
                <a:gd name="T46" fmla="*/ 112 w 362"/>
                <a:gd name="T47" fmla="*/ 277 h 330"/>
                <a:gd name="T48" fmla="*/ 142 w 362"/>
                <a:gd name="T49" fmla="*/ 303 h 330"/>
                <a:gd name="T50" fmla="*/ 168 w 362"/>
                <a:gd name="T51" fmla="*/ 323 h 330"/>
                <a:gd name="T52" fmla="*/ 182 w 362"/>
                <a:gd name="T53" fmla="*/ 325 h 330"/>
                <a:gd name="T54" fmla="*/ 190 w 362"/>
                <a:gd name="T55" fmla="*/ 313 h 330"/>
                <a:gd name="T56" fmla="*/ 203 w 362"/>
                <a:gd name="T57" fmla="*/ 302 h 330"/>
                <a:gd name="T58" fmla="*/ 222 w 362"/>
                <a:gd name="T59" fmla="*/ 291 h 330"/>
                <a:gd name="T60" fmla="*/ 254 w 362"/>
                <a:gd name="T61" fmla="*/ 277 h 330"/>
                <a:gd name="T62" fmla="*/ 299 w 362"/>
                <a:gd name="T63" fmla="*/ 266 h 330"/>
                <a:gd name="T64" fmla="*/ 323 w 362"/>
                <a:gd name="T65" fmla="*/ 264 h 330"/>
                <a:gd name="T66" fmla="*/ 332 w 362"/>
                <a:gd name="T67" fmla="*/ 249 h 330"/>
                <a:gd name="T68" fmla="*/ 328 w 362"/>
                <a:gd name="T69" fmla="*/ 224 h 330"/>
                <a:gd name="T70" fmla="*/ 320 w 362"/>
                <a:gd name="T71" fmla="*/ 201 h 330"/>
                <a:gd name="T72" fmla="*/ 314 w 362"/>
                <a:gd name="T73" fmla="*/ 178 h 330"/>
                <a:gd name="T74" fmla="*/ 314 w 362"/>
                <a:gd name="T75" fmla="*/ 161 h 330"/>
                <a:gd name="T76" fmla="*/ 318 w 362"/>
                <a:gd name="T77" fmla="*/ 153 h 330"/>
                <a:gd name="T78" fmla="*/ 328 w 362"/>
                <a:gd name="T79" fmla="*/ 144 h 330"/>
                <a:gd name="T80" fmla="*/ 346 w 362"/>
                <a:gd name="T81" fmla="*/ 137 h 330"/>
                <a:gd name="T82" fmla="*/ 356 w 362"/>
                <a:gd name="T83" fmla="*/ 129 h 330"/>
                <a:gd name="T84" fmla="*/ 360 w 362"/>
                <a:gd name="T85" fmla="*/ 120 h 330"/>
                <a:gd name="T86" fmla="*/ 360 w 362"/>
                <a:gd name="T87" fmla="*/ 104 h 330"/>
                <a:gd name="T88" fmla="*/ 354 w 362"/>
                <a:gd name="T89" fmla="*/ 88 h 330"/>
                <a:gd name="T90" fmla="*/ 336 w 362"/>
                <a:gd name="T91" fmla="*/ 68 h 330"/>
                <a:gd name="T92" fmla="*/ 308 w 362"/>
                <a:gd name="T93" fmla="*/ 45 h 330"/>
                <a:gd name="T94" fmla="*/ 290 w 362"/>
                <a:gd name="T95" fmla="*/ 25 h 330"/>
                <a:gd name="T96" fmla="*/ 284 w 362"/>
                <a:gd name="T97" fmla="*/ 9 h 330"/>
                <a:gd name="T98" fmla="*/ 283 w 362"/>
                <a:gd name="T99" fmla="*/ 12 h 3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62"/>
                <a:gd name="T151" fmla="*/ 0 h 330"/>
                <a:gd name="T152" fmla="*/ 362 w 362"/>
                <a:gd name="T153" fmla="*/ 330 h 33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62" h="330">
                  <a:moveTo>
                    <a:pt x="283" y="12"/>
                  </a:moveTo>
                  <a:lnTo>
                    <a:pt x="276" y="25"/>
                  </a:lnTo>
                  <a:lnTo>
                    <a:pt x="270" y="37"/>
                  </a:lnTo>
                  <a:lnTo>
                    <a:pt x="262" y="46"/>
                  </a:lnTo>
                  <a:lnTo>
                    <a:pt x="252" y="54"/>
                  </a:lnTo>
                  <a:lnTo>
                    <a:pt x="243" y="60"/>
                  </a:lnTo>
                  <a:lnTo>
                    <a:pt x="232" y="62"/>
                  </a:lnTo>
                  <a:lnTo>
                    <a:pt x="219" y="65"/>
                  </a:lnTo>
                  <a:lnTo>
                    <a:pt x="204" y="65"/>
                  </a:lnTo>
                  <a:lnTo>
                    <a:pt x="195" y="65"/>
                  </a:lnTo>
                  <a:lnTo>
                    <a:pt x="186" y="62"/>
                  </a:lnTo>
                  <a:lnTo>
                    <a:pt x="180" y="60"/>
                  </a:lnTo>
                  <a:lnTo>
                    <a:pt x="175" y="56"/>
                  </a:lnTo>
                  <a:lnTo>
                    <a:pt x="167" y="45"/>
                  </a:lnTo>
                  <a:lnTo>
                    <a:pt x="162" y="32"/>
                  </a:lnTo>
                  <a:lnTo>
                    <a:pt x="159" y="26"/>
                  </a:lnTo>
                  <a:lnTo>
                    <a:pt x="156" y="20"/>
                  </a:lnTo>
                  <a:lnTo>
                    <a:pt x="152" y="14"/>
                  </a:lnTo>
                  <a:lnTo>
                    <a:pt x="148" y="9"/>
                  </a:lnTo>
                  <a:lnTo>
                    <a:pt x="142" y="5"/>
                  </a:lnTo>
                  <a:lnTo>
                    <a:pt x="135" y="2"/>
                  </a:lnTo>
                  <a:lnTo>
                    <a:pt x="126" y="0"/>
                  </a:lnTo>
                  <a:lnTo>
                    <a:pt x="115" y="0"/>
                  </a:lnTo>
                  <a:lnTo>
                    <a:pt x="106" y="0"/>
                  </a:lnTo>
                  <a:lnTo>
                    <a:pt x="98" y="1"/>
                  </a:lnTo>
                  <a:lnTo>
                    <a:pt x="88" y="2"/>
                  </a:lnTo>
                  <a:lnTo>
                    <a:pt x="79" y="5"/>
                  </a:lnTo>
                  <a:lnTo>
                    <a:pt x="59" y="13"/>
                  </a:lnTo>
                  <a:lnTo>
                    <a:pt x="42" y="24"/>
                  </a:lnTo>
                  <a:lnTo>
                    <a:pt x="32" y="29"/>
                  </a:lnTo>
                  <a:lnTo>
                    <a:pt x="24" y="36"/>
                  </a:lnTo>
                  <a:lnTo>
                    <a:pt x="18" y="42"/>
                  </a:lnTo>
                  <a:lnTo>
                    <a:pt x="12" y="50"/>
                  </a:lnTo>
                  <a:lnTo>
                    <a:pt x="7" y="58"/>
                  </a:lnTo>
                  <a:lnTo>
                    <a:pt x="3" y="66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2" y="100"/>
                  </a:lnTo>
                  <a:lnTo>
                    <a:pt x="6" y="117"/>
                  </a:lnTo>
                  <a:lnTo>
                    <a:pt x="11" y="136"/>
                  </a:lnTo>
                  <a:lnTo>
                    <a:pt x="19" y="153"/>
                  </a:lnTo>
                  <a:lnTo>
                    <a:pt x="30" y="172"/>
                  </a:lnTo>
                  <a:lnTo>
                    <a:pt x="42" y="190"/>
                  </a:lnTo>
                  <a:lnTo>
                    <a:pt x="54" y="209"/>
                  </a:lnTo>
                  <a:lnTo>
                    <a:pt x="67" y="228"/>
                  </a:lnTo>
                  <a:lnTo>
                    <a:pt x="82" y="245"/>
                  </a:lnTo>
                  <a:lnTo>
                    <a:pt x="96" y="261"/>
                  </a:lnTo>
                  <a:lnTo>
                    <a:pt x="112" y="277"/>
                  </a:lnTo>
                  <a:lnTo>
                    <a:pt x="127" y="291"/>
                  </a:lnTo>
                  <a:lnTo>
                    <a:pt x="142" y="303"/>
                  </a:lnTo>
                  <a:lnTo>
                    <a:pt x="155" y="314"/>
                  </a:lnTo>
                  <a:lnTo>
                    <a:pt x="168" y="323"/>
                  </a:lnTo>
                  <a:lnTo>
                    <a:pt x="180" y="330"/>
                  </a:lnTo>
                  <a:lnTo>
                    <a:pt x="182" y="325"/>
                  </a:lnTo>
                  <a:lnTo>
                    <a:pt x="184" y="318"/>
                  </a:lnTo>
                  <a:lnTo>
                    <a:pt x="190" y="313"/>
                  </a:lnTo>
                  <a:lnTo>
                    <a:pt x="195" y="307"/>
                  </a:lnTo>
                  <a:lnTo>
                    <a:pt x="203" y="302"/>
                  </a:lnTo>
                  <a:lnTo>
                    <a:pt x="212" y="295"/>
                  </a:lnTo>
                  <a:lnTo>
                    <a:pt x="222" y="291"/>
                  </a:lnTo>
                  <a:lnTo>
                    <a:pt x="232" y="286"/>
                  </a:lnTo>
                  <a:lnTo>
                    <a:pt x="254" y="277"/>
                  </a:lnTo>
                  <a:lnTo>
                    <a:pt x="278" y="270"/>
                  </a:lnTo>
                  <a:lnTo>
                    <a:pt x="299" y="266"/>
                  </a:lnTo>
                  <a:lnTo>
                    <a:pt x="319" y="264"/>
                  </a:lnTo>
                  <a:lnTo>
                    <a:pt x="323" y="264"/>
                  </a:lnTo>
                  <a:lnTo>
                    <a:pt x="331" y="264"/>
                  </a:lnTo>
                  <a:lnTo>
                    <a:pt x="332" y="249"/>
                  </a:lnTo>
                  <a:lnTo>
                    <a:pt x="331" y="236"/>
                  </a:lnTo>
                  <a:lnTo>
                    <a:pt x="328" y="224"/>
                  </a:lnTo>
                  <a:lnTo>
                    <a:pt x="324" y="212"/>
                  </a:lnTo>
                  <a:lnTo>
                    <a:pt x="320" y="201"/>
                  </a:lnTo>
                  <a:lnTo>
                    <a:pt x="316" y="190"/>
                  </a:lnTo>
                  <a:lnTo>
                    <a:pt x="314" y="178"/>
                  </a:lnTo>
                  <a:lnTo>
                    <a:pt x="314" y="168"/>
                  </a:lnTo>
                  <a:lnTo>
                    <a:pt x="314" y="161"/>
                  </a:lnTo>
                  <a:lnTo>
                    <a:pt x="315" y="157"/>
                  </a:lnTo>
                  <a:lnTo>
                    <a:pt x="318" y="153"/>
                  </a:lnTo>
                  <a:lnTo>
                    <a:pt x="320" y="149"/>
                  </a:lnTo>
                  <a:lnTo>
                    <a:pt x="328" y="144"/>
                  </a:lnTo>
                  <a:lnTo>
                    <a:pt x="338" y="141"/>
                  </a:lnTo>
                  <a:lnTo>
                    <a:pt x="346" y="137"/>
                  </a:lnTo>
                  <a:lnTo>
                    <a:pt x="354" y="132"/>
                  </a:lnTo>
                  <a:lnTo>
                    <a:pt x="356" y="129"/>
                  </a:lnTo>
                  <a:lnTo>
                    <a:pt x="359" y="125"/>
                  </a:lnTo>
                  <a:lnTo>
                    <a:pt x="360" y="120"/>
                  </a:lnTo>
                  <a:lnTo>
                    <a:pt x="362" y="113"/>
                  </a:lnTo>
                  <a:lnTo>
                    <a:pt x="360" y="104"/>
                  </a:lnTo>
                  <a:lnTo>
                    <a:pt x="358" y="96"/>
                  </a:lnTo>
                  <a:lnTo>
                    <a:pt x="354" y="88"/>
                  </a:lnTo>
                  <a:lnTo>
                    <a:pt x="350" y="81"/>
                  </a:lnTo>
                  <a:lnTo>
                    <a:pt x="336" y="68"/>
                  </a:lnTo>
                  <a:lnTo>
                    <a:pt x="322" y="57"/>
                  </a:lnTo>
                  <a:lnTo>
                    <a:pt x="308" y="45"/>
                  </a:lnTo>
                  <a:lnTo>
                    <a:pt x="295" y="32"/>
                  </a:lnTo>
                  <a:lnTo>
                    <a:pt x="290" y="25"/>
                  </a:lnTo>
                  <a:lnTo>
                    <a:pt x="287" y="17"/>
                  </a:lnTo>
                  <a:lnTo>
                    <a:pt x="284" y="9"/>
                  </a:lnTo>
                  <a:lnTo>
                    <a:pt x="283" y="0"/>
                  </a:lnTo>
                  <a:lnTo>
                    <a:pt x="283" y="12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900" name="Freeform 15"/>
            <p:cNvSpPr>
              <a:spLocks noChangeAspect="1"/>
            </p:cNvSpPr>
            <p:nvPr/>
          </p:nvSpPr>
          <p:spPr bwMode="auto">
            <a:xfrm>
              <a:off x="905" y="2493"/>
              <a:ext cx="415" cy="271"/>
            </a:xfrm>
            <a:custGeom>
              <a:avLst/>
              <a:gdLst>
                <a:gd name="T0" fmla="*/ 388 w 397"/>
                <a:gd name="T1" fmla="*/ 151 h 259"/>
                <a:gd name="T2" fmla="*/ 379 w 397"/>
                <a:gd name="T3" fmla="*/ 126 h 259"/>
                <a:gd name="T4" fmla="*/ 353 w 397"/>
                <a:gd name="T5" fmla="*/ 107 h 259"/>
                <a:gd name="T6" fmla="*/ 337 w 397"/>
                <a:gd name="T7" fmla="*/ 93 h 259"/>
                <a:gd name="T8" fmla="*/ 325 w 397"/>
                <a:gd name="T9" fmla="*/ 87 h 259"/>
                <a:gd name="T10" fmla="*/ 313 w 397"/>
                <a:gd name="T11" fmla="*/ 91 h 259"/>
                <a:gd name="T12" fmla="*/ 303 w 397"/>
                <a:gd name="T13" fmla="*/ 93 h 259"/>
                <a:gd name="T14" fmla="*/ 292 w 397"/>
                <a:gd name="T15" fmla="*/ 91 h 259"/>
                <a:gd name="T16" fmla="*/ 276 w 397"/>
                <a:gd name="T17" fmla="*/ 83 h 259"/>
                <a:gd name="T18" fmla="*/ 256 w 397"/>
                <a:gd name="T19" fmla="*/ 67 h 259"/>
                <a:gd name="T20" fmla="*/ 225 w 397"/>
                <a:gd name="T21" fmla="*/ 38 h 259"/>
                <a:gd name="T22" fmla="*/ 189 w 397"/>
                <a:gd name="T23" fmla="*/ 12 h 259"/>
                <a:gd name="T24" fmla="*/ 168 w 397"/>
                <a:gd name="T25" fmla="*/ 4 h 259"/>
                <a:gd name="T26" fmla="*/ 152 w 397"/>
                <a:gd name="T27" fmla="*/ 1 h 259"/>
                <a:gd name="T28" fmla="*/ 124 w 397"/>
                <a:gd name="T29" fmla="*/ 2 h 259"/>
                <a:gd name="T30" fmla="*/ 77 w 397"/>
                <a:gd name="T31" fmla="*/ 13 h 259"/>
                <a:gd name="T32" fmla="*/ 43 w 397"/>
                <a:gd name="T33" fmla="*/ 27 h 259"/>
                <a:gd name="T34" fmla="*/ 24 w 397"/>
                <a:gd name="T35" fmla="*/ 38 h 259"/>
                <a:gd name="T36" fmla="*/ 9 w 397"/>
                <a:gd name="T37" fmla="*/ 49 h 259"/>
                <a:gd name="T38" fmla="*/ 1 w 397"/>
                <a:gd name="T39" fmla="*/ 61 h 259"/>
                <a:gd name="T40" fmla="*/ 1 w 397"/>
                <a:gd name="T41" fmla="*/ 71 h 259"/>
                <a:gd name="T42" fmla="*/ 9 w 397"/>
                <a:gd name="T43" fmla="*/ 81 h 259"/>
                <a:gd name="T44" fmla="*/ 25 w 397"/>
                <a:gd name="T45" fmla="*/ 93 h 259"/>
                <a:gd name="T46" fmla="*/ 37 w 397"/>
                <a:gd name="T47" fmla="*/ 110 h 259"/>
                <a:gd name="T48" fmla="*/ 55 w 397"/>
                <a:gd name="T49" fmla="*/ 155 h 259"/>
                <a:gd name="T50" fmla="*/ 75 w 397"/>
                <a:gd name="T51" fmla="*/ 209 h 259"/>
                <a:gd name="T52" fmla="*/ 91 w 397"/>
                <a:gd name="T53" fmla="*/ 242 h 259"/>
                <a:gd name="T54" fmla="*/ 103 w 397"/>
                <a:gd name="T55" fmla="*/ 255 h 259"/>
                <a:gd name="T56" fmla="*/ 109 w 397"/>
                <a:gd name="T57" fmla="*/ 255 h 259"/>
                <a:gd name="T58" fmla="*/ 116 w 397"/>
                <a:gd name="T59" fmla="*/ 250 h 259"/>
                <a:gd name="T60" fmla="*/ 135 w 397"/>
                <a:gd name="T61" fmla="*/ 242 h 259"/>
                <a:gd name="T62" fmla="*/ 169 w 397"/>
                <a:gd name="T63" fmla="*/ 234 h 259"/>
                <a:gd name="T64" fmla="*/ 203 w 397"/>
                <a:gd name="T65" fmla="*/ 230 h 259"/>
                <a:gd name="T66" fmla="*/ 232 w 397"/>
                <a:gd name="T67" fmla="*/ 238 h 259"/>
                <a:gd name="T68" fmla="*/ 251 w 397"/>
                <a:gd name="T69" fmla="*/ 246 h 259"/>
                <a:gd name="T70" fmla="*/ 260 w 397"/>
                <a:gd name="T71" fmla="*/ 243 h 259"/>
                <a:gd name="T72" fmla="*/ 271 w 397"/>
                <a:gd name="T73" fmla="*/ 234 h 259"/>
                <a:gd name="T74" fmla="*/ 284 w 397"/>
                <a:gd name="T75" fmla="*/ 237 h 259"/>
                <a:gd name="T76" fmla="*/ 293 w 397"/>
                <a:gd name="T77" fmla="*/ 245 h 259"/>
                <a:gd name="T78" fmla="*/ 305 w 397"/>
                <a:gd name="T79" fmla="*/ 246 h 259"/>
                <a:gd name="T80" fmla="*/ 320 w 397"/>
                <a:gd name="T81" fmla="*/ 246 h 259"/>
                <a:gd name="T82" fmla="*/ 332 w 397"/>
                <a:gd name="T83" fmla="*/ 241 h 259"/>
                <a:gd name="T84" fmla="*/ 344 w 397"/>
                <a:gd name="T85" fmla="*/ 226 h 259"/>
                <a:gd name="T86" fmla="*/ 356 w 397"/>
                <a:gd name="T87" fmla="*/ 202 h 259"/>
                <a:gd name="T88" fmla="*/ 365 w 397"/>
                <a:gd name="T89" fmla="*/ 187 h 259"/>
                <a:gd name="T90" fmla="*/ 373 w 397"/>
                <a:gd name="T91" fmla="*/ 182 h 259"/>
                <a:gd name="T92" fmla="*/ 373 w 397"/>
                <a:gd name="T93" fmla="*/ 169 h 2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7"/>
                <a:gd name="T142" fmla="*/ 0 h 259"/>
                <a:gd name="T143" fmla="*/ 397 w 397"/>
                <a:gd name="T144" fmla="*/ 259 h 25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7" h="259">
                  <a:moveTo>
                    <a:pt x="373" y="169"/>
                  </a:moveTo>
                  <a:lnTo>
                    <a:pt x="388" y="151"/>
                  </a:lnTo>
                  <a:lnTo>
                    <a:pt x="397" y="138"/>
                  </a:lnTo>
                  <a:lnTo>
                    <a:pt x="379" y="126"/>
                  </a:lnTo>
                  <a:lnTo>
                    <a:pt x="361" y="114"/>
                  </a:lnTo>
                  <a:lnTo>
                    <a:pt x="353" y="107"/>
                  </a:lnTo>
                  <a:lnTo>
                    <a:pt x="345" y="101"/>
                  </a:lnTo>
                  <a:lnTo>
                    <a:pt x="337" y="93"/>
                  </a:lnTo>
                  <a:lnTo>
                    <a:pt x="331" y="85"/>
                  </a:lnTo>
                  <a:lnTo>
                    <a:pt x="325" y="87"/>
                  </a:lnTo>
                  <a:lnTo>
                    <a:pt x="319" y="90"/>
                  </a:lnTo>
                  <a:lnTo>
                    <a:pt x="313" y="91"/>
                  </a:lnTo>
                  <a:lnTo>
                    <a:pt x="308" y="93"/>
                  </a:lnTo>
                  <a:lnTo>
                    <a:pt x="303" y="93"/>
                  </a:lnTo>
                  <a:lnTo>
                    <a:pt x="297" y="93"/>
                  </a:lnTo>
                  <a:lnTo>
                    <a:pt x="292" y="91"/>
                  </a:lnTo>
                  <a:lnTo>
                    <a:pt x="287" y="89"/>
                  </a:lnTo>
                  <a:lnTo>
                    <a:pt x="276" y="83"/>
                  </a:lnTo>
                  <a:lnTo>
                    <a:pt x="267" y="77"/>
                  </a:lnTo>
                  <a:lnTo>
                    <a:pt x="256" y="67"/>
                  </a:lnTo>
                  <a:lnTo>
                    <a:pt x="247" y="58"/>
                  </a:lnTo>
                  <a:lnTo>
                    <a:pt x="225" y="38"/>
                  </a:lnTo>
                  <a:lnTo>
                    <a:pt x="203" y="19"/>
                  </a:lnTo>
                  <a:lnTo>
                    <a:pt x="189" y="12"/>
                  </a:lnTo>
                  <a:lnTo>
                    <a:pt x="176" y="5"/>
                  </a:lnTo>
                  <a:lnTo>
                    <a:pt x="168" y="4"/>
                  </a:lnTo>
                  <a:lnTo>
                    <a:pt x="160" y="1"/>
                  </a:lnTo>
                  <a:lnTo>
                    <a:pt x="152" y="1"/>
                  </a:lnTo>
                  <a:lnTo>
                    <a:pt x="144" y="0"/>
                  </a:lnTo>
                  <a:lnTo>
                    <a:pt x="124" y="2"/>
                  </a:lnTo>
                  <a:lnTo>
                    <a:pt x="101" y="6"/>
                  </a:lnTo>
                  <a:lnTo>
                    <a:pt x="77" y="13"/>
                  </a:lnTo>
                  <a:lnTo>
                    <a:pt x="53" y="22"/>
                  </a:lnTo>
                  <a:lnTo>
                    <a:pt x="43" y="27"/>
                  </a:lnTo>
                  <a:lnTo>
                    <a:pt x="32" y="31"/>
                  </a:lnTo>
                  <a:lnTo>
                    <a:pt x="24" y="38"/>
                  </a:lnTo>
                  <a:lnTo>
                    <a:pt x="16" y="43"/>
                  </a:lnTo>
                  <a:lnTo>
                    <a:pt x="9" y="49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4" y="75"/>
                  </a:lnTo>
                  <a:lnTo>
                    <a:pt x="9" y="81"/>
                  </a:lnTo>
                  <a:lnTo>
                    <a:pt x="15" y="86"/>
                  </a:lnTo>
                  <a:lnTo>
                    <a:pt x="25" y="93"/>
                  </a:lnTo>
                  <a:lnTo>
                    <a:pt x="29" y="97"/>
                  </a:lnTo>
                  <a:lnTo>
                    <a:pt x="37" y="110"/>
                  </a:lnTo>
                  <a:lnTo>
                    <a:pt x="45" y="130"/>
                  </a:lnTo>
                  <a:lnTo>
                    <a:pt x="55" y="155"/>
                  </a:lnTo>
                  <a:lnTo>
                    <a:pt x="64" y="182"/>
                  </a:lnTo>
                  <a:lnTo>
                    <a:pt x="75" y="209"/>
                  </a:lnTo>
                  <a:lnTo>
                    <a:pt x="85" y="231"/>
                  </a:lnTo>
                  <a:lnTo>
                    <a:pt x="91" y="242"/>
                  </a:lnTo>
                  <a:lnTo>
                    <a:pt x="97" y="250"/>
                  </a:lnTo>
                  <a:lnTo>
                    <a:pt x="103" y="255"/>
                  </a:lnTo>
                  <a:lnTo>
                    <a:pt x="108" y="259"/>
                  </a:lnTo>
                  <a:lnTo>
                    <a:pt x="109" y="255"/>
                  </a:lnTo>
                  <a:lnTo>
                    <a:pt x="112" y="253"/>
                  </a:lnTo>
                  <a:lnTo>
                    <a:pt x="116" y="250"/>
                  </a:lnTo>
                  <a:lnTo>
                    <a:pt x="121" y="246"/>
                  </a:lnTo>
                  <a:lnTo>
                    <a:pt x="135" y="242"/>
                  </a:lnTo>
                  <a:lnTo>
                    <a:pt x="151" y="237"/>
                  </a:lnTo>
                  <a:lnTo>
                    <a:pt x="169" y="234"/>
                  </a:lnTo>
                  <a:lnTo>
                    <a:pt x="187" y="231"/>
                  </a:lnTo>
                  <a:lnTo>
                    <a:pt x="203" y="230"/>
                  </a:lnTo>
                  <a:lnTo>
                    <a:pt x="216" y="229"/>
                  </a:lnTo>
                  <a:lnTo>
                    <a:pt x="232" y="238"/>
                  </a:lnTo>
                  <a:lnTo>
                    <a:pt x="247" y="247"/>
                  </a:lnTo>
                  <a:lnTo>
                    <a:pt x="251" y="246"/>
                  </a:lnTo>
                  <a:lnTo>
                    <a:pt x="256" y="245"/>
                  </a:lnTo>
                  <a:lnTo>
                    <a:pt x="260" y="243"/>
                  </a:lnTo>
                  <a:lnTo>
                    <a:pt x="264" y="241"/>
                  </a:lnTo>
                  <a:lnTo>
                    <a:pt x="271" y="234"/>
                  </a:lnTo>
                  <a:lnTo>
                    <a:pt x="277" y="229"/>
                  </a:lnTo>
                  <a:lnTo>
                    <a:pt x="284" y="237"/>
                  </a:lnTo>
                  <a:lnTo>
                    <a:pt x="291" y="242"/>
                  </a:lnTo>
                  <a:lnTo>
                    <a:pt x="293" y="245"/>
                  </a:lnTo>
                  <a:lnTo>
                    <a:pt x="299" y="246"/>
                  </a:lnTo>
                  <a:lnTo>
                    <a:pt x="305" y="246"/>
                  </a:lnTo>
                  <a:lnTo>
                    <a:pt x="313" y="247"/>
                  </a:lnTo>
                  <a:lnTo>
                    <a:pt x="320" y="246"/>
                  </a:lnTo>
                  <a:lnTo>
                    <a:pt x="327" y="245"/>
                  </a:lnTo>
                  <a:lnTo>
                    <a:pt x="332" y="241"/>
                  </a:lnTo>
                  <a:lnTo>
                    <a:pt x="337" y="237"/>
                  </a:lnTo>
                  <a:lnTo>
                    <a:pt x="344" y="226"/>
                  </a:lnTo>
                  <a:lnTo>
                    <a:pt x="351" y="214"/>
                  </a:lnTo>
                  <a:lnTo>
                    <a:pt x="356" y="202"/>
                  </a:lnTo>
                  <a:lnTo>
                    <a:pt x="361" y="191"/>
                  </a:lnTo>
                  <a:lnTo>
                    <a:pt x="365" y="187"/>
                  </a:lnTo>
                  <a:lnTo>
                    <a:pt x="369" y="183"/>
                  </a:lnTo>
                  <a:lnTo>
                    <a:pt x="373" y="182"/>
                  </a:lnTo>
                  <a:lnTo>
                    <a:pt x="379" y="181"/>
                  </a:lnTo>
                  <a:lnTo>
                    <a:pt x="373" y="169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6901" name="Freeform 16"/>
            <p:cNvSpPr>
              <a:spLocks noChangeAspect="1"/>
            </p:cNvSpPr>
            <p:nvPr/>
          </p:nvSpPr>
          <p:spPr bwMode="auto">
            <a:xfrm>
              <a:off x="1019" y="2682"/>
              <a:ext cx="353" cy="247"/>
            </a:xfrm>
            <a:custGeom>
              <a:avLst/>
              <a:gdLst>
                <a:gd name="T0" fmla="*/ 187 w 337"/>
                <a:gd name="T1" fmla="*/ 222 h 234"/>
                <a:gd name="T2" fmla="*/ 197 w 337"/>
                <a:gd name="T3" fmla="*/ 230 h 234"/>
                <a:gd name="T4" fmla="*/ 207 w 337"/>
                <a:gd name="T5" fmla="*/ 234 h 234"/>
                <a:gd name="T6" fmla="*/ 219 w 337"/>
                <a:gd name="T7" fmla="*/ 233 h 234"/>
                <a:gd name="T8" fmla="*/ 231 w 337"/>
                <a:gd name="T9" fmla="*/ 225 h 234"/>
                <a:gd name="T10" fmla="*/ 237 w 337"/>
                <a:gd name="T11" fmla="*/ 209 h 234"/>
                <a:gd name="T12" fmla="*/ 241 w 337"/>
                <a:gd name="T13" fmla="*/ 188 h 234"/>
                <a:gd name="T14" fmla="*/ 239 w 337"/>
                <a:gd name="T15" fmla="*/ 157 h 234"/>
                <a:gd name="T16" fmla="*/ 231 w 337"/>
                <a:gd name="T17" fmla="*/ 128 h 234"/>
                <a:gd name="T18" fmla="*/ 229 w 337"/>
                <a:gd name="T19" fmla="*/ 109 h 234"/>
                <a:gd name="T20" fmla="*/ 235 w 337"/>
                <a:gd name="T21" fmla="*/ 98 h 234"/>
                <a:gd name="T22" fmla="*/ 251 w 337"/>
                <a:gd name="T23" fmla="*/ 85 h 234"/>
                <a:gd name="T24" fmla="*/ 281 w 337"/>
                <a:gd name="T25" fmla="*/ 72 h 234"/>
                <a:gd name="T26" fmla="*/ 319 w 337"/>
                <a:gd name="T27" fmla="*/ 62 h 234"/>
                <a:gd name="T28" fmla="*/ 332 w 337"/>
                <a:gd name="T29" fmla="*/ 46 h 234"/>
                <a:gd name="T30" fmla="*/ 320 w 337"/>
                <a:gd name="T31" fmla="*/ 25 h 234"/>
                <a:gd name="T32" fmla="*/ 305 w 337"/>
                <a:gd name="T33" fmla="*/ 9 h 234"/>
                <a:gd name="T34" fmla="*/ 284 w 337"/>
                <a:gd name="T35" fmla="*/ 1 h 234"/>
                <a:gd name="T36" fmla="*/ 265 w 337"/>
                <a:gd name="T37" fmla="*/ 1 h 234"/>
                <a:gd name="T38" fmla="*/ 257 w 337"/>
                <a:gd name="T39" fmla="*/ 6 h 234"/>
                <a:gd name="T40" fmla="*/ 248 w 337"/>
                <a:gd name="T41" fmla="*/ 21 h 234"/>
                <a:gd name="T42" fmla="*/ 236 w 337"/>
                <a:gd name="T43" fmla="*/ 45 h 234"/>
                <a:gd name="T44" fmla="*/ 224 w 337"/>
                <a:gd name="T45" fmla="*/ 60 h 234"/>
                <a:gd name="T46" fmla="*/ 212 w 337"/>
                <a:gd name="T47" fmla="*/ 65 h 234"/>
                <a:gd name="T48" fmla="*/ 197 w 337"/>
                <a:gd name="T49" fmla="*/ 65 h 234"/>
                <a:gd name="T50" fmla="*/ 185 w 337"/>
                <a:gd name="T51" fmla="*/ 64 h 234"/>
                <a:gd name="T52" fmla="*/ 176 w 337"/>
                <a:gd name="T53" fmla="*/ 56 h 234"/>
                <a:gd name="T54" fmla="*/ 163 w 337"/>
                <a:gd name="T55" fmla="*/ 53 h 234"/>
                <a:gd name="T56" fmla="*/ 152 w 337"/>
                <a:gd name="T57" fmla="*/ 62 h 234"/>
                <a:gd name="T58" fmla="*/ 143 w 337"/>
                <a:gd name="T59" fmla="*/ 65 h 234"/>
                <a:gd name="T60" fmla="*/ 124 w 337"/>
                <a:gd name="T61" fmla="*/ 57 h 234"/>
                <a:gd name="T62" fmla="*/ 95 w 337"/>
                <a:gd name="T63" fmla="*/ 49 h 234"/>
                <a:gd name="T64" fmla="*/ 61 w 337"/>
                <a:gd name="T65" fmla="*/ 53 h 234"/>
                <a:gd name="T66" fmla="*/ 27 w 337"/>
                <a:gd name="T67" fmla="*/ 61 h 234"/>
                <a:gd name="T68" fmla="*/ 8 w 337"/>
                <a:gd name="T69" fmla="*/ 69 h 234"/>
                <a:gd name="T70" fmla="*/ 1 w 337"/>
                <a:gd name="T71" fmla="*/ 74 h 234"/>
                <a:gd name="T72" fmla="*/ 0 w 337"/>
                <a:gd name="T73" fmla="*/ 84 h 234"/>
                <a:gd name="T74" fmla="*/ 4 w 337"/>
                <a:gd name="T75" fmla="*/ 93 h 234"/>
                <a:gd name="T76" fmla="*/ 12 w 337"/>
                <a:gd name="T77" fmla="*/ 106 h 234"/>
                <a:gd name="T78" fmla="*/ 25 w 337"/>
                <a:gd name="T79" fmla="*/ 121 h 234"/>
                <a:gd name="T80" fmla="*/ 35 w 337"/>
                <a:gd name="T81" fmla="*/ 136 h 234"/>
                <a:gd name="T82" fmla="*/ 27 w 337"/>
                <a:gd name="T83" fmla="*/ 160 h 234"/>
                <a:gd name="T84" fmla="*/ 19 w 337"/>
                <a:gd name="T85" fmla="*/ 182 h 234"/>
                <a:gd name="T86" fmla="*/ 28 w 337"/>
                <a:gd name="T87" fmla="*/ 197 h 234"/>
                <a:gd name="T88" fmla="*/ 44 w 337"/>
                <a:gd name="T89" fmla="*/ 206 h 234"/>
                <a:gd name="T90" fmla="*/ 65 w 337"/>
                <a:gd name="T91" fmla="*/ 214 h 234"/>
                <a:gd name="T92" fmla="*/ 103 w 337"/>
                <a:gd name="T93" fmla="*/ 220 h 234"/>
                <a:gd name="T94" fmla="*/ 151 w 337"/>
                <a:gd name="T95" fmla="*/ 222 h 234"/>
                <a:gd name="T96" fmla="*/ 181 w 337"/>
                <a:gd name="T97" fmla="*/ 217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7"/>
                <a:gd name="T148" fmla="*/ 0 h 234"/>
                <a:gd name="T149" fmla="*/ 337 w 337"/>
                <a:gd name="T150" fmla="*/ 234 h 2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7" h="234">
                  <a:moveTo>
                    <a:pt x="181" y="217"/>
                  </a:moveTo>
                  <a:lnTo>
                    <a:pt x="187" y="222"/>
                  </a:lnTo>
                  <a:lnTo>
                    <a:pt x="193" y="228"/>
                  </a:lnTo>
                  <a:lnTo>
                    <a:pt x="197" y="230"/>
                  </a:lnTo>
                  <a:lnTo>
                    <a:pt x="201" y="233"/>
                  </a:lnTo>
                  <a:lnTo>
                    <a:pt x="207" y="234"/>
                  </a:lnTo>
                  <a:lnTo>
                    <a:pt x="211" y="234"/>
                  </a:lnTo>
                  <a:lnTo>
                    <a:pt x="219" y="233"/>
                  </a:lnTo>
                  <a:lnTo>
                    <a:pt x="225" y="230"/>
                  </a:lnTo>
                  <a:lnTo>
                    <a:pt x="231" y="225"/>
                  </a:lnTo>
                  <a:lnTo>
                    <a:pt x="235" y="218"/>
                  </a:lnTo>
                  <a:lnTo>
                    <a:pt x="237" y="209"/>
                  </a:lnTo>
                  <a:lnTo>
                    <a:pt x="240" y="198"/>
                  </a:lnTo>
                  <a:lnTo>
                    <a:pt x="241" y="188"/>
                  </a:lnTo>
                  <a:lnTo>
                    <a:pt x="241" y="174"/>
                  </a:lnTo>
                  <a:lnTo>
                    <a:pt x="239" y="157"/>
                  </a:lnTo>
                  <a:lnTo>
                    <a:pt x="235" y="142"/>
                  </a:lnTo>
                  <a:lnTo>
                    <a:pt x="231" y="128"/>
                  </a:lnTo>
                  <a:lnTo>
                    <a:pt x="229" y="114"/>
                  </a:lnTo>
                  <a:lnTo>
                    <a:pt x="229" y="109"/>
                  </a:lnTo>
                  <a:lnTo>
                    <a:pt x="232" y="104"/>
                  </a:lnTo>
                  <a:lnTo>
                    <a:pt x="235" y="98"/>
                  </a:lnTo>
                  <a:lnTo>
                    <a:pt x="239" y="94"/>
                  </a:lnTo>
                  <a:lnTo>
                    <a:pt x="251" y="85"/>
                  </a:lnTo>
                  <a:lnTo>
                    <a:pt x="265" y="78"/>
                  </a:lnTo>
                  <a:lnTo>
                    <a:pt x="281" y="72"/>
                  </a:lnTo>
                  <a:lnTo>
                    <a:pt x="300" y="66"/>
                  </a:lnTo>
                  <a:lnTo>
                    <a:pt x="319" y="62"/>
                  </a:lnTo>
                  <a:lnTo>
                    <a:pt x="337" y="60"/>
                  </a:lnTo>
                  <a:lnTo>
                    <a:pt x="332" y="46"/>
                  </a:lnTo>
                  <a:lnTo>
                    <a:pt x="327" y="36"/>
                  </a:lnTo>
                  <a:lnTo>
                    <a:pt x="320" y="25"/>
                  </a:lnTo>
                  <a:lnTo>
                    <a:pt x="313" y="16"/>
                  </a:lnTo>
                  <a:lnTo>
                    <a:pt x="305" y="9"/>
                  </a:lnTo>
                  <a:lnTo>
                    <a:pt x="295" y="4"/>
                  </a:lnTo>
                  <a:lnTo>
                    <a:pt x="284" y="1"/>
                  </a:lnTo>
                  <a:lnTo>
                    <a:pt x="271" y="0"/>
                  </a:lnTo>
                  <a:lnTo>
                    <a:pt x="265" y="1"/>
                  </a:lnTo>
                  <a:lnTo>
                    <a:pt x="261" y="2"/>
                  </a:lnTo>
                  <a:lnTo>
                    <a:pt x="257" y="6"/>
                  </a:lnTo>
                  <a:lnTo>
                    <a:pt x="253" y="10"/>
                  </a:lnTo>
                  <a:lnTo>
                    <a:pt x="248" y="21"/>
                  </a:lnTo>
                  <a:lnTo>
                    <a:pt x="243" y="33"/>
                  </a:lnTo>
                  <a:lnTo>
                    <a:pt x="236" y="45"/>
                  </a:lnTo>
                  <a:lnTo>
                    <a:pt x="229" y="56"/>
                  </a:lnTo>
                  <a:lnTo>
                    <a:pt x="224" y="60"/>
                  </a:lnTo>
                  <a:lnTo>
                    <a:pt x="219" y="64"/>
                  </a:lnTo>
                  <a:lnTo>
                    <a:pt x="212" y="65"/>
                  </a:lnTo>
                  <a:lnTo>
                    <a:pt x="205" y="66"/>
                  </a:lnTo>
                  <a:lnTo>
                    <a:pt x="197" y="65"/>
                  </a:lnTo>
                  <a:lnTo>
                    <a:pt x="191" y="65"/>
                  </a:lnTo>
                  <a:lnTo>
                    <a:pt x="185" y="64"/>
                  </a:lnTo>
                  <a:lnTo>
                    <a:pt x="183" y="61"/>
                  </a:lnTo>
                  <a:lnTo>
                    <a:pt x="176" y="56"/>
                  </a:lnTo>
                  <a:lnTo>
                    <a:pt x="169" y="48"/>
                  </a:lnTo>
                  <a:lnTo>
                    <a:pt x="163" y="53"/>
                  </a:lnTo>
                  <a:lnTo>
                    <a:pt x="156" y="60"/>
                  </a:lnTo>
                  <a:lnTo>
                    <a:pt x="152" y="62"/>
                  </a:lnTo>
                  <a:lnTo>
                    <a:pt x="148" y="64"/>
                  </a:lnTo>
                  <a:lnTo>
                    <a:pt x="143" y="65"/>
                  </a:lnTo>
                  <a:lnTo>
                    <a:pt x="139" y="66"/>
                  </a:lnTo>
                  <a:lnTo>
                    <a:pt x="124" y="57"/>
                  </a:lnTo>
                  <a:lnTo>
                    <a:pt x="108" y="48"/>
                  </a:lnTo>
                  <a:lnTo>
                    <a:pt x="95" y="49"/>
                  </a:lnTo>
                  <a:lnTo>
                    <a:pt x="79" y="50"/>
                  </a:lnTo>
                  <a:lnTo>
                    <a:pt x="61" y="53"/>
                  </a:lnTo>
                  <a:lnTo>
                    <a:pt x="43" y="56"/>
                  </a:lnTo>
                  <a:lnTo>
                    <a:pt x="27" y="61"/>
                  </a:lnTo>
                  <a:lnTo>
                    <a:pt x="13" y="65"/>
                  </a:lnTo>
                  <a:lnTo>
                    <a:pt x="8" y="69"/>
                  </a:lnTo>
                  <a:lnTo>
                    <a:pt x="4" y="72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1" y="89"/>
                  </a:lnTo>
                  <a:lnTo>
                    <a:pt x="4" y="93"/>
                  </a:lnTo>
                  <a:lnTo>
                    <a:pt x="5" y="97"/>
                  </a:lnTo>
                  <a:lnTo>
                    <a:pt x="12" y="106"/>
                  </a:lnTo>
                  <a:lnTo>
                    <a:pt x="19" y="113"/>
                  </a:lnTo>
                  <a:lnTo>
                    <a:pt x="25" y="121"/>
                  </a:lnTo>
                  <a:lnTo>
                    <a:pt x="31" y="128"/>
                  </a:lnTo>
                  <a:lnTo>
                    <a:pt x="35" y="136"/>
                  </a:lnTo>
                  <a:lnTo>
                    <a:pt x="36" y="144"/>
                  </a:lnTo>
                  <a:lnTo>
                    <a:pt x="27" y="160"/>
                  </a:lnTo>
                  <a:lnTo>
                    <a:pt x="19" y="174"/>
                  </a:lnTo>
                  <a:lnTo>
                    <a:pt x="19" y="182"/>
                  </a:lnTo>
                  <a:lnTo>
                    <a:pt x="23" y="190"/>
                  </a:lnTo>
                  <a:lnTo>
                    <a:pt x="28" y="197"/>
                  </a:lnTo>
                  <a:lnTo>
                    <a:pt x="36" y="202"/>
                  </a:lnTo>
                  <a:lnTo>
                    <a:pt x="44" y="206"/>
                  </a:lnTo>
                  <a:lnTo>
                    <a:pt x="55" y="210"/>
                  </a:lnTo>
                  <a:lnTo>
                    <a:pt x="65" y="214"/>
                  </a:lnTo>
                  <a:lnTo>
                    <a:pt x="77" y="217"/>
                  </a:lnTo>
                  <a:lnTo>
                    <a:pt x="103" y="220"/>
                  </a:lnTo>
                  <a:lnTo>
                    <a:pt x="128" y="222"/>
                  </a:lnTo>
                  <a:lnTo>
                    <a:pt x="151" y="222"/>
                  </a:lnTo>
                  <a:lnTo>
                    <a:pt x="169" y="222"/>
                  </a:lnTo>
                  <a:lnTo>
                    <a:pt x="181" y="217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36880" name="Text Box 17"/>
          <p:cNvSpPr txBox="1">
            <a:spLocks noChangeAspect="1" noChangeArrowheads="1"/>
          </p:cNvSpPr>
          <p:nvPr>
            <p:custDataLst>
              <p:tags r:id="rId11"/>
            </p:custDataLst>
          </p:nvPr>
        </p:nvSpPr>
        <p:spPr bwMode="auto">
          <a:xfrm>
            <a:off x="2628900" y="2328863"/>
            <a:ext cx="6477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Волгоград</a:t>
            </a:r>
          </a:p>
        </p:txBody>
      </p:sp>
      <p:sp>
        <p:nvSpPr>
          <p:cNvPr id="36881" name="Oval 18"/>
          <p:cNvSpPr>
            <a:spLocks noChangeAspect="1" noChangeArrowheads="1"/>
          </p:cNvSpPr>
          <p:nvPr>
            <p:custDataLst>
              <p:tags r:id="rId12"/>
            </p:custDataLst>
          </p:nvPr>
        </p:nvSpPr>
        <p:spPr bwMode="auto">
          <a:xfrm>
            <a:off x="2568575" y="2525713"/>
            <a:ext cx="96838" cy="98425"/>
          </a:xfrm>
          <a:prstGeom prst="ellipse">
            <a:avLst/>
          </a:prstGeom>
          <a:gradFill rotWithShape="1">
            <a:gsLst>
              <a:gs pos="0">
                <a:srgbClr val="2F4776"/>
              </a:gs>
              <a:gs pos="100000">
                <a:srgbClr val="6699FF"/>
              </a:gs>
            </a:gsLst>
            <a:lin ang="5400000" scaled="1"/>
          </a:gra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36882" name="AutoShape 47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1547813" y="4149725"/>
            <a:ext cx="6119812" cy="1871663"/>
          </a:xfrm>
          <a:prstGeom prst="wedgeRectCallout">
            <a:avLst>
              <a:gd name="adj1" fmla="val -32750"/>
              <a:gd name="adj2" fmla="val -134222"/>
            </a:avLst>
          </a:prstGeom>
          <a:solidFill>
            <a:schemeClr val="bg1"/>
          </a:solidFill>
          <a:ln w="9525">
            <a:solidFill>
              <a:srgbClr val="800000"/>
            </a:solidFill>
            <a:miter lim="800000"/>
            <a:headEnd/>
            <a:tailEnd/>
          </a:ln>
        </p:spPr>
        <p:txBody>
          <a:bodyPr lIns="18000" rIns="18000"/>
          <a:lstStyle/>
          <a:p>
            <a:pPr marL="1079500" algn="ctr"/>
            <a:r>
              <a:rPr lang="ru-RU" sz="1200" b="1"/>
              <a:t>Волгоградский алюминиевый завод</a:t>
            </a:r>
          </a:p>
          <a:p>
            <a:pPr marL="1524000" lvl="1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Основная продукция – алюминий первичный</a:t>
            </a:r>
          </a:p>
          <a:p>
            <a:pPr marL="1524000" lvl="1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Используемая технология: электролиз с использованием самообжигающихся анодов с верхним токоподводом на силу тока 135–160 кА.</a:t>
            </a:r>
          </a:p>
          <a:p>
            <a:pPr marL="1524000" lvl="1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В 2006 году произведено 158,4 тыс. т алюминия, или 101,9 % к уровню 2005 года.</a:t>
            </a:r>
          </a:p>
          <a:p>
            <a:pPr marL="1524000" lvl="1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Завод работает на электроэнергии, приобретаемой на оптовом рынке ФОРЭМ.</a:t>
            </a:r>
          </a:p>
          <a:p>
            <a:pPr marL="1524000" lvl="1" indent="-177800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На предприятии трудятся более 3000 человек.</a:t>
            </a:r>
          </a:p>
        </p:txBody>
      </p:sp>
      <p:pic>
        <p:nvPicPr>
          <p:cNvPr id="36883" name="Picture 48"/>
          <p:cNvPicPr>
            <a:picLocks noChangeAspect="1" noChangeArrowheads="1"/>
          </p:cNvPicPr>
          <p:nvPr>
            <p:custDataLst>
              <p:tags r:id="rId14"/>
            </p:custDataLst>
          </p:nvPr>
        </p:nvPicPr>
        <p:blipFill>
          <a:blip r:embed="rId21" cstate="print"/>
          <a:srcRect/>
          <a:stretch>
            <a:fillRect/>
          </a:stretch>
        </p:blipFill>
        <p:spPr bwMode="auto">
          <a:xfrm>
            <a:off x="1593850" y="4941888"/>
            <a:ext cx="1223963" cy="8143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6884" name="Text Box 49"/>
          <p:cNvSpPr txBox="1"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995738" y="1268413"/>
            <a:ext cx="4391025" cy="639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Структура мощностей по производству первичного алюминия по федеральным округа РФ, 2006</a:t>
            </a:r>
            <a:br>
              <a:rPr lang="ru-RU" sz="1200"/>
            </a:br>
            <a:r>
              <a:rPr lang="ru-RU" sz="1200"/>
              <a:t>100 % = 3,6 млрд. т</a:t>
            </a:r>
          </a:p>
        </p:txBody>
      </p:sp>
      <p:pic>
        <p:nvPicPr>
          <p:cNvPr id="36885" name="Picture 20"/>
          <p:cNvPicPr>
            <a:picLocks noChangeAspect="1" noChangeArrowheads="1"/>
          </p:cNvPicPr>
          <p:nvPr>
            <p:custDataLst>
              <p:tags r:id="rId16"/>
            </p:custDataLst>
          </p:nvPr>
        </p:nvPicPr>
        <p:blipFill>
          <a:blip r:embed="rId22" cstate="print"/>
          <a:srcRect/>
          <a:stretch>
            <a:fillRect/>
          </a:stretch>
        </p:blipFill>
        <p:spPr bwMode="auto">
          <a:xfrm>
            <a:off x="1619250" y="4275138"/>
            <a:ext cx="1152525" cy="5222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6866" name="Rectangle 29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6866" r:id="rId23" imgW="0" imgH="0" progId="">
              <p:embed/>
            </p:oleObj>
          </a:graphicData>
        </a:graphic>
      </p:graphicFrame>
      <p:sp>
        <p:nvSpPr>
          <p:cNvPr id="36886" name="Rectangle 22" hidden="1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360.500%</a:t>
            </a:r>
          </a:p>
        </p:txBody>
      </p:sp>
      <p:sp>
        <p:nvSpPr>
          <p:cNvPr id="36887" name="Text Box 60"/>
          <p:cNvSpPr txBox="1"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00025" y="60372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</a:t>
            </a:r>
            <a:r>
              <a:rPr lang="ru-RU">
                <a:solidFill>
                  <a:srgbClr val="000000"/>
                </a:solidFill>
              </a:rPr>
              <a:t>Промсвязьбанк; РусАл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36888" name="Freeform 64"/>
          <p:cNvSpPr>
            <a:spLocks/>
          </p:cNvSpPr>
          <p:nvPr/>
        </p:nvSpPr>
        <p:spPr bwMode="auto">
          <a:xfrm>
            <a:off x="5595938" y="2319338"/>
            <a:ext cx="685800" cy="647700"/>
          </a:xfrm>
          <a:custGeom>
            <a:avLst/>
            <a:gdLst>
              <a:gd name="T0" fmla="*/ 28 w 72"/>
              <a:gd name="T1" fmla="*/ 0 h 68"/>
              <a:gd name="T2" fmla="*/ 0 w 72"/>
              <a:gd name="T3" fmla="*/ 31 h 68"/>
              <a:gd name="T4" fmla="*/ 72 w 72"/>
              <a:gd name="T5" fmla="*/ 68 h 68"/>
              <a:gd name="T6" fmla="*/ 28 w 72"/>
              <a:gd name="T7" fmla="*/ 0 h 68"/>
              <a:gd name="T8" fmla="*/ 0 60000 65536"/>
              <a:gd name="T9" fmla="*/ 0 60000 65536"/>
              <a:gd name="T10" fmla="*/ 0 60000 65536"/>
              <a:gd name="T11" fmla="*/ 0 60000 65536"/>
              <a:gd name="T12" fmla="*/ 0 w 72"/>
              <a:gd name="T13" fmla="*/ 0 h 68"/>
              <a:gd name="T14" fmla="*/ 72 w 72"/>
              <a:gd name="T15" fmla="*/ 68 h 6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2" h="68">
                <a:moveTo>
                  <a:pt x="28" y="0"/>
                </a:moveTo>
                <a:cubicBezTo>
                  <a:pt x="16" y="7"/>
                  <a:pt x="6" y="18"/>
                  <a:pt x="0" y="31"/>
                </a:cubicBezTo>
                <a:lnTo>
                  <a:pt x="72" y="68"/>
                </a:lnTo>
                <a:lnTo>
                  <a:pt x="28" y="0"/>
                </a:lnTo>
                <a:close/>
              </a:path>
            </a:pathLst>
          </a:custGeom>
          <a:gradFill rotWithShape="1">
            <a:gsLst>
              <a:gs pos="0">
                <a:srgbClr val="FFCC99"/>
              </a:gs>
              <a:gs pos="100000">
                <a:srgbClr val="A98765"/>
              </a:gs>
            </a:gsLst>
            <a:lin ang="5400000" scaled="1"/>
          </a:gradFill>
          <a:ln w="952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lIns="18000" tIns="10800" rIns="18000" bIns="10800" anchor="ctr" anchorCtr="1">
            <a:spAutoFit/>
          </a:bodyPr>
          <a:lstStyle/>
          <a:p>
            <a:endParaRPr lang="ru-RU"/>
          </a:p>
        </p:txBody>
      </p:sp>
      <p:sp>
        <p:nvSpPr>
          <p:cNvPr id="36889" name="Rectangle 67"/>
          <p:cNvSpPr>
            <a:spLocks noChangeArrowheads="1"/>
          </p:cNvSpPr>
          <p:nvPr/>
        </p:nvSpPr>
        <p:spPr bwMode="auto">
          <a:xfrm>
            <a:off x="5719763" y="2462213"/>
            <a:ext cx="1825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8%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3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Несмотря на значительные запасы, доля ЮФО в объемах добычи полиметаллов в РФ невысока </a:t>
            </a:r>
          </a:p>
        </p:txBody>
      </p:sp>
      <p:sp>
        <p:nvSpPr>
          <p:cNvPr id="37891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B28D4818-F6FD-47A7-8670-8C429BCA0169}" type="slidenum">
              <a:rPr lang="ru-RU"/>
              <a:pPr/>
              <a:t>70</a:t>
            </a:fld>
            <a:endParaRPr lang="ru-RU"/>
          </a:p>
        </p:txBody>
      </p:sp>
      <p:sp>
        <p:nvSpPr>
          <p:cNvPr id="37892" name="Rectangle 60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4926013" y="2628900"/>
            <a:ext cx="895350" cy="3429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894" name="Rectangle 4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846763" y="2724150"/>
            <a:ext cx="6889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менее 18%</a:t>
            </a:r>
          </a:p>
        </p:txBody>
      </p:sp>
      <p:sp>
        <p:nvSpPr>
          <p:cNvPr id="37895" name="Rectangle 7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4356100" y="2724150"/>
            <a:ext cx="317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96F4D72-6B96-42A7-BD93-AFE8FF765B35}" type="datetime'''''''''''М''''''''''''е''''''д''''ь'''''">
              <a:rPr lang="ru-RU">
                <a:cs typeface="Arial" charset="0"/>
              </a:rPr>
              <a:pPr algn="r"/>
              <a:t>Медь</a:t>
            </a:fld>
            <a:endParaRPr lang="ru-RU">
              <a:cs typeface="Arial" charset="0"/>
            </a:endParaRPr>
          </a:p>
        </p:txBody>
      </p:sp>
      <p:sp>
        <p:nvSpPr>
          <p:cNvPr id="37896" name="Rectangle 34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713413" y="3343275"/>
            <a:ext cx="6889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менее 15%</a:t>
            </a:r>
          </a:p>
        </p:txBody>
      </p:sp>
      <p:sp>
        <p:nvSpPr>
          <p:cNvPr id="37897" name="Rectangle 9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4356100" y="3343275"/>
            <a:ext cx="2905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F0B6389-3977-425B-BC26-794B8177A970}" type="datetime'Ц''и''''''''''''''''''''н''''''к'">
              <a:rPr lang="ru-RU">
                <a:cs typeface="Arial" charset="0"/>
              </a:rPr>
              <a:pPr algn="r"/>
              <a:t>Цинк</a:t>
            </a:fld>
            <a:endParaRPr lang="ru-RU">
              <a:cs typeface="Arial" charset="0"/>
            </a:endParaRPr>
          </a:p>
        </p:txBody>
      </p:sp>
      <p:sp>
        <p:nvSpPr>
          <p:cNvPr id="37898" name="Rectangle 3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351463" y="3962400"/>
            <a:ext cx="619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менее 8%</a:t>
            </a:r>
          </a:p>
        </p:txBody>
      </p:sp>
      <p:sp>
        <p:nvSpPr>
          <p:cNvPr id="37899" name="Rectangle 11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4284663" y="3962400"/>
            <a:ext cx="444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AD0917B-B2F2-4669-BFFA-8B071EC7F234}" type="datetime'''С''''в''''''''и''''''''''н''''е''''''''''''''''''ц'''''">
              <a:rPr lang="ru-RU">
                <a:cs typeface="Arial" charset="0"/>
              </a:rPr>
              <a:pPr algn="r"/>
              <a:t>Свинец</a:t>
            </a:fld>
            <a:endParaRPr lang="ru-RU">
              <a:cs typeface="Arial" charset="0"/>
            </a:endParaRPr>
          </a:p>
        </p:txBody>
      </p:sp>
      <p:sp>
        <p:nvSpPr>
          <p:cNvPr id="37900" name="Rectangle 46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323138" y="4581525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47%</a:t>
            </a:r>
          </a:p>
        </p:txBody>
      </p:sp>
      <p:sp>
        <p:nvSpPr>
          <p:cNvPr id="37901" name="Rectangle 21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4197350" y="4581525"/>
            <a:ext cx="6270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7B781A9-6869-4AB4-AE70-966142C85F48}" type="datetime'''''Во''''''''''''''''''''''''''''''л''''''''ь''ф''''рам'''''">
              <a:rPr lang="ru-RU">
                <a:cs typeface="Arial" charset="0"/>
              </a:rPr>
              <a:pPr algn="r"/>
              <a:t>Вольфрам</a:t>
            </a:fld>
            <a:endParaRPr lang="ru-RU">
              <a:cs typeface="Arial" charset="0"/>
            </a:endParaRPr>
          </a:p>
        </p:txBody>
      </p:sp>
      <p:sp>
        <p:nvSpPr>
          <p:cNvPr id="37902" name="Rectangle 48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5561013" y="5200650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12%</a:t>
            </a:r>
          </a:p>
        </p:txBody>
      </p:sp>
      <p:sp>
        <p:nvSpPr>
          <p:cNvPr id="37903" name="Rectangle 22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4214813" y="5200650"/>
            <a:ext cx="6096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DD0A028-54EE-4AF5-9854-99B47D12527D}" type="datetime'''''''''''М''''''''''''о''''''ли''''''б''д''е''''''н'">
              <a:rPr lang="ru-RU">
                <a:cs typeface="Arial" charset="0"/>
              </a:rPr>
              <a:pPr algn="r"/>
              <a:t>Молибден</a:t>
            </a:fld>
            <a:endParaRPr lang="ru-RU">
              <a:cs typeface="Arial" charset="0"/>
            </a:endParaRPr>
          </a:p>
        </p:txBody>
      </p:sp>
      <p:sp>
        <p:nvSpPr>
          <p:cNvPr id="37904" name="Rectangle 14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076825" y="2349500"/>
            <a:ext cx="17081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88EC993A-4CF9-4BDE-B187-64B63C8BF201}" type="datetime'''до''ля ''''''''в разве''данны''й'' з''а''''п''ас''''''ах'">
              <a:rPr lang="ru-RU">
                <a:cs typeface="Arial" charset="0"/>
              </a:rPr>
              <a:pPr algn="ctr"/>
              <a:t>доля в разведанный запасах</a:t>
            </a:fld>
            <a:endParaRPr lang="ru-RU">
              <a:cs typeface="Arial" charset="0"/>
            </a:endParaRPr>
          </a:p>
        </p:txBody>
      </p:sp>
      <p:sp>
        <p:nvSpPr>
          <p:cNvPr id="37905" name="Rectangle 42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1076325" y="2724150"/>
            <a:ext cx="619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r>
              <a:rPr lang="ru-RU">
                <a:cs typeface="Arial" charset="0"/>
              </a:rPr>
              <a:t>менее 4%</a:t>
            </a:r>
          </a:p>
        </p:txBody>
      </p:sp>
      <p:sp>
        <p:nvSpPr>
          <p:cNvPr id="37906" name="Rectangle 49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657475" y="3343275"/>
            <a:ext cx="2174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r>
              <a:rPr lang="ru-RU">
                <a:cs typeface="Arial" charset="0"/>
              </a:rPr>
              <a:t>2%</a:t>
            </a:r>
          </a:p>
        </p:txBody>
      </p:sp>
      <p:sp>
        <p:nvSpPr>
          <p:cNvPr id="37907" name="Rectangle 3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733550" y="3962400"/>
            <a:ext cx="619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r>
              <a:rPr lang="ru-RU">
                <a:cs typeface="Arial" charset="0"/>
              </a:rPr>
              <a:t>менее 3%</a:t>
            </a:r>
          </a:p>
        </p:txBody>
      </p:sp>
      <p:sp>
        <p:nvSpPr>
          <p:cNvPr id="37908" name="Rectangle 26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471738" y="2374900"/>
            <a:ext cx="8715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34F5E60D-6AC5-4E57-93B0-2F87118B50A2}" type="datetime'''д''''ол''''''''я в'''' ''до''быче'''''''''''''">
              <a:rPr lang="ru-RU">
                <a:cs typeface="Arial" charset="0"/>
              </a:rPr>
              <a:pPr algn="ctr"/>
              <a:t>доля в добыче</a:t>
            </a:fld>
            <a:endParaRPr lang="ru-RU">
              <a:cs typeface="Arial" charset="0"/>
            </a:endParaRPr>
          </a:p>
        </p:txBody>
      </p:sp>
      <p:sp>
        <p:nvSpPr>
          <p:cNvPr id="37909" name="Text Box 32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1690688" y="1316038"/>
            <a:ext cx="5473700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Доля ЮФО в структуре российских запасов и добычи полиметаллов, 2004 г., %</a:t>
            </a:r>
          </a:p>
        </p:txBody>
      </p:sp>
      <p:sp>
        <p:nvSpPr>
          <p:cNvPr id="37910" name="Text Box 45"/>
          <p:cNvSpPr txBox="1"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187325" y="59991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</a:t>
            </a:r>
            <a:r>
              <a:rPr lang="ru-RU">
                <a:solidFill>
                  <a:srgbClr val="000000"/>
                </a:solidFill>
              </a:rPr>
              <a:t>Госкомстат; Государственный доклад «О состоянии и использовании минерально-сырьевых ресурсов РФ в 2004 г.»</a:t>
            </a:r>
            <a:endParaRPr lang="en-US">
              <a:solidFill>
                <a:srgbClr val="000000"/>
              </a:solidFill>
            </a:endParaRPr>
          </a:p>
        </p:txBody>
      </p:sp>
      <p:graphicFrame>
        <p:nvGraphicFramePr>
          <p:cNvPr id="37890" name="Rectangle 19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7890" r:id="rId35" imgW="0" imgH="0" progId="">
              <p:embed/>
            </p:oleObj>
          </a:graphicData>
        </a:graphic>
      </p:graphicFrame>
      <p:sp>
        <p:nvSpPr>
          <p:cNvPr id="37911" name="Rectangle 5" hidden="1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18</a:t>
            </a:r>
          </a:p>
        </p:txBody>
      </p:sp>
      <p:sp>
        <p:nvSpPr>
          <p:cNvPr id="37912" name="Rectangle 52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720850" y="2628900"/>
            <a:ext cx="2370138" cy="3429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913" name="Rectangle 53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901950" y="3248025"/>
            <a:ext cx="1189038" cy="3429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914" name="Rectangle 54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2378075" y="3867150"/>
            <a:ext cx="1712913" cy="3413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915" name="Line 55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>
            <a:off x="4090988" y="2495550"/>
            <a:ext cx="1587" cy="309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916" name="Rectangle 5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3976688" y="5189538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0</a:t>
            </a:r>
            <a:endParaRPr lang="ru-RU" sz="1800"/>
          </a:p>
        </p:txBody>
      </p:sp>
      <p:sp>
        <p:nvSpPr>
          <p:cNvPr id="37917" name="Rectangle 57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976688" y="4570413"/>
            <a:ext cx="69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0</a:t>
            </a:r>
            <a:endParaRPr lang="ru-RU" sz="1800"/>
          </a:p>
        </p:txBody>
      </p:sp>
      <p:sp>
        <p:nvSpPr>
          <p:cNvPr id="37918" name="Rectangle 61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4926013" y="3248025"/>
            <a:ext cx="762000" cy="3429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919" name="Rectangle 62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4926013" y="3867150"/>
            <a:ext cx="400050" cy="341313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920" name="Rectangle 63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4926013" y="4484688"/>
            <a:ext cx="2370137" cy="3429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921" name="Rectangle 64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4926013" y="5103813"/>
            <a:ext cx="609600" cy="3429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540000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37922" name="Line 65"/>
          <p:cNvSpPr>
            <a:spLocks noChangeShapeType="1"/>
          </p:cNvSpPr>
          <p:nvPr>
            <p:custDataLst>
              <p:tags r:id="rId32"/>
            </p:custDataLst>
          </p:nvPr>
        </p:nvSpPr>
        <p:spPr bwMode="auto">
          <a:xfrm>
            <a:off x="4926013" y="2495550"/>
            <a:ext cx="1587" cy="309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6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188913"/>
            <a:ext cx="8820150" cy="609600"/>
          </a:xfrm>
        </p:spPr>
        <p:txBody>
          <a:bodyPr/>
          <a:lstStyle/>
          <a:p>
            <a:pPr eaLnBrk="1" hangingPunct="1">
              <a:lnSpc>
                <a:spcPct val="85000"/>
              </a:lnSpc>
            </a:pPr>
            <a:r>
              <a:rPr lang="ru-RU" sz="1800" smtClean="0"/>
              <a:t>Низкая доля ЮФО в производстве цветных металлов (прежде всего, вольфрама и молибдена) объясняется временной приостановкой добычи на Тырныаузском месторождении, вследствие перехода «Гидрометаллурга» на сырье с Дальнего Востока</a:t>
            </a:r>
          </a:p>
        </p:txBody>
      </p:sp>
      <p:sp>
        <p:nvSpPr>
          <p:cNvPr id="38915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5C946B53-A3D6-4F31-87EA-B8F0394826D1}" type="slidenum">
              <a:rPr lang="ru-RU"/>
              <a:pPr/>
              <a:t>71</a:t>
            </a:fld>
            <a:endParaRPr lang="ru-RU"/>
          </a:p>
        </p:txBody>
      </p:sp>
      <p:sp>
        <p:nvSpPr>
          <p:cNvPr id="38917" name="Text Box 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187325" y="59991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</a:t>
            </a:r>
            <a:r>
              <a:rPr lang="ru-RU">
                <a:solidFill>
                  <a:srgbClr val="000000"/>
                </a:solidFill>
              </a:rPr>
              <a:t>Госкомстат; Государственный доклад «О состоянии и использовании минерально-сырьевых ресурсов РФ в 2004 г.»</a:t>
            </a:r>
            <a:endParaRPr lang="en-US">
              <a:solidFill>
                <a:srgbClr val="000000"/>
              </a:solidFill>
            </a:endParaRPr>
          </a:p>
        </p:txBody>
      </p:sp>
      <p:graphicFrame>
        <p:nvGraphicFramePr>
          <p:cNvPr id="38914" name="Rectangle 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8914" r:id="rId7" imgW="0" imgH="0" progId="">
              <p:embed/>
            </p:oleObj>
          </a:graphicData>
        </a:graphic>
      </p:graphicFrame>
      <p:sp>
        <p:nvSpPr>
          <p:cNvPr id="38918" name="Rectangle 5" hidden="1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18</a:t>
            </a:r>
          </a:p>
        </p:txBody>
      </p:sp>
      <p:grpSp>
        <p:nvGrpSpPr>
          <p:cNvPr id="38919" name="Group 6"/>
          <p:cNvGrpSpPr>
            <a:grpSpLocks/>
          </p:cNvGrpSpPr>
          <p:nvPr/>
        </p:nvGrpSpPr>
        <p:grpSpPr bwMode="auto">
          <a:xfrm>
            <a:off x="468313" y="3140075"/>
            <a:ext cx="4032250" cy="2106613"/>
            <a:chOff x="839" y="981"/>
            <a:chExt cx="4503" cy="2489"/>
          </a:xfrm>
        </p:grpSpPr>
        <p:sp>
          <p:nvSpPr>
            <p:cNvPr id="38933" name="Freeform 7"/>
            <p:cNvSpPr>
              <a:spLocks/>
            </p:cNvSpPr>
            <p:nvPr/>
          </p:nvSpPr>
          <p:spPr bwMode="auto">
            <a:xfrm>
              <a:off x="3416" y="1494"/>
              <a:ext cx="1163" cy="1307"/>
            </a:xfrm>
            <a:custGeom>
              <a:avLst/>
              <a:gdLst>
                <a:gd name="T0" fmla="*/ 1454 w 1545"/>
                <a:gd name="T1" fmla="*/ 118 h 1718"/>
                <a:gd name="T2" fmla="*/ 1491 w 1545"/>
                <a:gd name="T3" fmla="*/ 214 h 1718"/>
                <a:gd name="T4" fmla="*/ 1535 w 1545"/>
                <a:gd name="T5" fmla="*/ 292 h 1718"/>
                <a:gd name="T6" fmla="*/ 1467 w 1545"/>
                <a:gd name="T7" fmla="*/ 403 h 1718"/>
                <a:gd name="T8" fmla="*/ 1474 w 1545"/>
                <a:gd name="T9" fmla="*/ 451 h 1718"/>
                <a:gd name="T10" fmla="*/ 1478 w 1545"/>
                <a:gd name="T11" fmla="*/ 567 h 1718"/>
                <a:gd name="T12" fmla="*/ 1402 w 1545"/>
                <a:gd name="T13" fmla="*/ 617 h 1718"/>
                <a:gd name="T14" fmla="*/ 1391 w 1545"/>
                <a:gd name="T15" fmla="*/ 661 h 1718"/>
                <a:gd name="T16" fmla="*/ 1386 w 1545"/>
                <a:gd name="T17" fmla="*/ 733 h 1718"/>
                <a:gd name="T18" fmla="*/ 1436 w 1545"/>
                <a:gd name="T19" fmla="*/ 877 h 1718"/>
                <a:gd name="T20" fmla="*/ 1375 w 1545"/>
                <a:gd name="T21" fmla="*/ 896 h 1718"/>
                <a:gd name="T22" fmla="*/ 1293 w 1545"/>
                <a:gd name="T23" fmla="*/ 972 h 1718"/>
                <a:gd name="T24" fmla="*/ 1325 w 1545"/>
                <a:gd name="T25" fmla="*/ 1155 h 1718"/>
                <a:gd name="T26" fmla="*/ 1301 w 1545"/>
                <a:gd name="T27" fmla="*/ 1219 h 1718"/>
                <a:gd name="T28" fmla="*/ 1210 w 1545"/>
                <a:gd name="T29" fmla="*/ 1295 h 1718"/>
                <a:gd name="T30" fmla="*/ 1166 w 1545"/>
                <a:gd name="T31" fmla="*/ 1328 h 1718"/>
                <a:gd name="T32" fmla="*/ 1173 w 1545"/>
                <a:gd name="T33" fmla="*/ 1461 h 1718"/>
                <a:gd name="T34" fmla="*/ 1218 w 1545"/>
                <a:gd name="T35" fmla="*/ 1598 h 1718"/>
                <a:gd name="T36" fmla="*/ 1070 w 1545"/>
                <a:gd name="T37" fmla="*/ 1689 h 1718"/>
                <a:gd name="T38" fmla="*/ 907 w 1545"/>
                <a:gd name="T39" fmla="*/ 1700 h 1718"/>
                <a:gd name="T40" fmla="*/ 686 w 1545"/>
                <a:gd name="T41" fmla="*/ 1687 h 1718"/>
                <a:gd name="T42" fmla="*/ 638 w 1545"/>
                <a:gd name="T43" fmla="*/ 1611 h 1718"/>
                <a:gd name="T44" fmla="*/ 593 w 1545"/>
                <a:gd name="T45" fmla="*/ 1543 h 1718"/>
                <a:gd name="T46" fmla="*/ 549 w 1545"/>
                <a:gd name="T47" fmla="*/ 1522 h 1718"/>
                <a:gd name="T48" fmla="*/ 433 w 1545"/>
                <a:gd name="T49" fmla="*/ 1463 h 1718"/>
                <a:gd name="T50" fmla="*/ 366 w 1545"/>
                <a:gd name="T51" fmla="*/ 1604 h 1718"/>
                <a:gd name="T52" fmla="*/ 307 w 1545"/>
                <a:gd name="T53" fmla="*/ 1594 h 1718"/>
                <a:gd name="T54" fmla="*/ 220 w 1545"/>
                <a:gd name="T55" fmla="*/ 1561 h 1718"/>
                <a:gd name="T56" fmla="*/ 200 w 1545"/>
                <a:gd name="T57" fmla="*/ 1369 h 1718"/>
                <a:gd name="T58" fmla="*/ 130 w 1545"/>
                <a:gd name="T59" fmla="*/ 1262 h 1718"/>
                <a:gd name="T60" fmla="*/ 111 w 1545"/>
                <a:gd name="T61" fmla="*/ 1206 h 1718"/>
                <a:gd name="T62" fmla="*/ 28 w 1545"/>
                <a:gd name="T63" fmla="*/ 1177 h 1718"/>
                <a:gd name="T64" fmla="*/ 30 w 1545"/>
                <a:gd name="T65" fmla="*/ 1014 h 1718"/>
                <a:gd name="T66" fmla="*/ 35 w 1545"/>
                <a:gd name="T67" fmla="*/ 874 h 1718"/>
                <a:gd name="T68" fmla="*/ 91 w 1545"/>
                <a:gd name="T69" fmla="*/ 746 h 1718"/>
                <a:gd name="T70" fmla="*/ 155 w 1545"/>
                <a:gd name="T71" fmla="*/ 598 h 1718"/>
                <a:gd name="T72" fmla="*/ 94 w 1545"/>
                <a:gd name="T73" fmla="*/ 473 h 1718"/>
                <a:gd name="T74" fmla="*/ 135 w 1545"/>
                <a:gd name="T75" fmla="*/ 406 h 1718"/>
                <a:gd name="T76" fmla="*/ 157 w 1545"/>
                <a:gd name="T77" fmla="*/ 443 h 1718"/>
                <a:gd name="T78" fmla="*/ 274 w 1545"/>
                <a:gd name="T79" fmla="*/ 391 h 1718"/>
                <a:gd name="T80" fmla="*/ 342 w 1545"/>
                <a:gd name="T81" fmla="*/ 430 h 1718"/>
                <a:gd name="T82" fmla="*/ 392 w 1545"/>
                <a:gd name="T83" fmla="*/ 345 h 1718"/>
                <a:gd name="T84" fmla="*/ 469 w 1545"/>
                <a:gd name="T85" fmla="*/ 340 h 1718"/>
                <a:gd name="T86" fmla="*/ 542 w 1545"/>
                <a:gd name="T87" fmla="*/ 380 h 1718"/>
                <a:gd name="T88" fmla="*/ 549 w 1545"/>
                <a:gd name="T89" fmla="*/ 430 h 1718"/>
                <a:gd name="T90" fmla="*/ 586 w 1545"/>
                <a:gd name="T91" fmla="*/ 445 h 1718"/>
                <a:gd name="T92" fmla="*/ 660 w 1545"/>
                <a:gd name="T93" fmla="*/ 415 h 1718"/>
                <a:gd name="T94" fmla="*/ 737 w 1545"/>
                <a:gd name="T95" fmla="*/ 369 h 1718"/>
                <a:gd name="T96" fmla="*/ 815 w 1545"/>
                <a:gd name="T97" fmla="*/ 360 h 1718"/>
                <a:gd name="T98" fmla="*/ 841 w 1545"/>
                <a:gd name="T99" fmla="*/ 329 h 1718"/>
                <a:gd name="T100" fmla="*/ 795 w 1545"/>
                <a:gd name="T101" fmla="*/ 249 h 1718"/>
                <a:gd name="T102" fmla="*/ 941 w 1545"/>
                <a:gd name="T103" fmla="*/ 151 h 1718"/>
                <a:gd name="T104" fmla="*/ 946 w 1545"/>
                <a:gd name="T105" fmla="*/ 164 h 1718"/>
                <a:gd name="T106" fmla="*/ 939 w 1545"/>
                <a:gd name="T107" fmla="*/ 216 h 1718"/>
                <a:gd name="T108" fmla="*/ 974 w 1545"/>
                <a:gd name="T109" fmla="*/ 129 h 1718"/>
                <a:gd name="T110" fmla="*/ 1020 w 1545"/>
                <a:gd name="T111" fmla="*/ 149 h 1718"/>
                <a:gd name="T112" fmla="*/ 1101 w 1545"/>
                <a:gd name="T113" fmla="*/ 135 h 1718"/>
                <a:gd name="T114" fmla="*/ 1179 w 1545"/>
                <a:gd name="T115" fmla="*/ 87 h 1718"/>
                <a:gd name="T116" fmla="*/ 1321 w 1545"/>
                <a:gd name="T117" fmla="*/ 14 h 1718"/>
                <a:gd name="T118" fmla="*/ 1404 w 1545"/>
                <a:gd name="T119" fmla="*/ 27 h 171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545"/>
                <a:gd name="T181" fmla="*/ 0 h 1718"/>
                <a:gd name="T182" fmla="*/ 1545 w 1545"/>
                <a:gd name="T183" fmla="*/ 1718 h 171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545" h="1718">
                  <a:moveTo>
                    <a:pt x="1404" y="0"/>
                  </a:moveTo>
                  <a:lnTo>
                    <a:pt x="1419" y="9"/>
                  </a:lnTo>
                  <a:lnTo>
                    <a:pt x="1436" y="18"/>
                  </a:lnTo>
                  <a:lnTo>
                    <a:pt x="1450" y="27"/>
                  </a:lnTo>
                  <a:lnTo>
                    <a:pt x="1465" y="39"/>
                  </a:lnTo>
                  <a:lnTo>
                    <a:pt x="1471" y="42"/>
                  </a:lnTo>
                  <a:lnTo>
                    <a:pt x="1474" y="46"/>
                  </a:lnTo>
                  <a:lnTo>
                    <a:pt x="1476" y="50"/>
                  </a:lnTo>
                  <a:lnTo>
                    <a:pt x="1478" y="53"/>
                  </a:lnTo>
                  <a:lnTo>
                    <a:pt x="1476" y="59"/>
                  </a:lnTo>
                  <a:lnTo>
                    <a:pt x="1471" y="68"/>
                  </a:lnTo>
                  <a:lnTo>
                    <a:pt x="1467" y="87"/>
                  </a:lnTo>
                  <a:lnTo>
                    <a:pt x="1463" y="101"/>
                  </a:lnTo>
                  <a:lnTo>
                    <a:pt x="1458" y="111"/>
                  </a:lnTo>
                  <a:lnTo>
                    <a:pt x="1454" y="118"/>
                  </a:lnTo>
                  <a:lnTo>
                    <a:pt x="1443" y="131"/>
                  </a:lnTo>
                  <a:lnTo>
                    <a:pt x="1434" y="146"/>
                  </a:lnTo>
                  <a:lnTo>
                    <a:pt x="1428" y="157"/>
                  </a:lnTo>
                  <a:lnTo>
                    <a:pt x="1425" y="166"/>
                  </a:lnTo>
                  <a:lnTo>
                    <a:pt x="1423" y="173"/>
                  </a:lnTo>
                  <a:lnTo>
                    <a:pt x="1423" y="179"/>
                  </a:lnTo>
                  <a:lnTo>
                    <a:pt x="1430" y="179"/>
                  </a:lnTo>
                  <a:lnTo>
                    <a:pt x="1437" y="181"/>
                  </a:lnTo>
                  <a:lnTo>
                    <a:pt x="1436" y="190"/>
                  </a:lnTo>
                  <a:lnTo>
                    <a:pt x="1436" y="201"/>
                  </a:lnTo>
                  <a:lnTo>
                    <a:pt x="1449" y="210"/>
                  </a:lnTo>
                  <a:lnTo>
                    <a:pt x="1458" y="214"/>
                  </a:lnTo>
                  <a:lnTo>
                    <a:pt x="1467" y="216"/>
                  </a:lnTo>
                  <a:lnTo>
                    <a:pt x="1476" y="216"/>
                  </a:lnTo>
                  <a:lnTo>
                    <a:pt x="1491" y="214"/>
                  </a:lnTo>
                  <a:lnTo>
                    <a:pt x="1508" y="216"/>
                  </a:lnTo>
                  <a:lnTo>
                    <a:pt x="1515" y="223"/>
                  </a:lnTo>
                  <a:lnTo>
                    <a:pt x="1522" y="236"/>
                  </a:lnTo>
                  <a:lnTo>
                    <a:pt x="1524" y="242"/>
                  </a:lnTo>
                  <a:lnTo>
                    <a:pt x="1530" y="247"/>
                  </a:lnTo>
                  <a:lnTo>
                    <a:pt x="1534" y="251"/>
                  </a:lnTo>
                  <a:lnTo>
                    <a:pt x="1539" y="253"/>
                  </a:lnTo>
                  <a:lnTo>
                    <a:pt x="1541" y="253"/>
                  </a:lnTo>
                  <a:lnTo>
                    <a:pt x="1543" y="262"/>
                  </a:lnTo>
                  <a:lnTo>
                    <a:pt x="1545" y="271"/>
                  </a:lnTo>
                  <a:lnTo>
                    <a:pt x="1539" y="277"/>
                  </a:lnTo>
                  <a:lnTo>
                    <a:pt x="1535" y="282"/>
                  </a:lnTo>
                  <a:lnTo>
                    <a:pt x="1535" y="288"/>
                  </a:lnTo>
                  <a:lnTo>
                    <a:pt x="1535" y="292"/>
                  </a:lnTo>
                  <a:lnTo>
                    <a:pt x="1535" y="303"/>
                  </a:lnTo>
                  <a:lnTo>
                    <a:pt x="1535" y="310"/>
                  </a:lnTo>
                  <a:lnTo>
                    <a:pt x="1522" y="310"/>
                  </a:lnTo>
                  <a:lnTo>
                    <a:pt x="1511" y="310"/>
                  </a:lnTo>
                  <a:lnTo>
                    <a:pt x="1510" y="319"/>
                  </a:lnTo>
                  <a:lnTo>
                    <a:pt x="1510" y="332"/>
                  </a:lnTo>
                  <a:lnTo>
                    <a:pt x="1491" y="340"/>
                  </a:lnTo>
                  <a:lnTo>
                    <a:pt x="1473" y="347"/>
                  </a:lnTo>
                  <a:lnTo>
                    <a:pt x="1467" y="366"/>
                  </a:lnTo>
                  <a:lnTo>
                    <a:pt x="1461" y="377"/>
                  </a:lnTo>
                  <a:lnTo>
                    <a:pt x="1469" y="388"/>
                  </a:lnTo>
                  <a:lnTo>
                    <a:pt x="1478" y="395"/>
                  </a:lnTo>
                  <a:lnTo>
                    <a:pt x="1474" y="399"/>
                  </a:lnTo>
                  <a:lnTo>
                    <a:pt x="1471" y="401"/>
                  </a:lnTo>
                  <a:lnTo>
                    <a:pt x="1467" y="403"/>
                  </a:lnTo>
                  <a:lnTo>
                    <a:pt x="1463" y="403"/>
                  </a:lnTo>
                  <a:lnTo>
                    <a:pt x="1458" y="403"/>
                  </a:lnTo>
                  <a:lnTo>
                    <a:pt x="1456" y="404"/>
                  </a:lnTo>
                  <a:lnTo>
                    <a:pt x="1454" y="408"/>
                  </a:lnTo>
                  <a:lnTo>
                    <a:pt x="1454" y="412"/>
                  </a:lnTo>
                  <a:lnTo>
                    <a:pt x="1454" y="419"/>
                  </a:lnTo>
                  <a:lnTo>
                    <a:pt x="1458" y="423"/>
                  </a:lnTo>
                  <a:lnTo>
                    <a:pt x="1461" y="423"/>
                  </a:lnTo>
                  <a:lnTo>
                    <a:pt x="1467" y="423"/>
                  </a:lnTo>
                  <a:lnTo>
                    <a:pt x="1471" y="423"/>
                  </a:lnTo>
                  <a:lnTo>
                    <a:pt x="1476" y="425"/>
                  </a:lnTo>
                  <a:lnTo>
                    <a:pt x="1482" y="427"/>
                  </a:lnTo>
                  <a:lnTo>
                    <a:pt x="1485" y="432"/>
                  </a:lnTo>
                  <a:lnTo>
                    <a:pt x="1482" y="443"/>
                  </a:lnTo>
                  <a:lnTo>
                    <a:pt x="1474" y="451"/>
                  </a:lnTo>
                  <a:lnTo>
                    <a:pt x="1471" y="456"/>
                  </a:lnTo>
                  <a:lnTo>
                    <a:pt x="1469" y="462"/>
                  </a:lnTo>
                  <a:lnTo>
                    <a:pt x="1471" y="469"/>
                  </a:lnTo>
                  <a:lnTo>
                    <a:pt x="1476" y="476"/>
                  </a:lnTo>
                  <a:lnTo>
                    <a:pt x="1485" y="488"/>
                  </a:lnTo>
                  <a:lnTo>
                    <a:pt x="1495" y="497"/>
                  </a:lnTo>
                  <a:lnTo>
                    <a:pt x="1500" y="502"/>
                  </a:lnTo>
                  <a:lnTo>
                    <a:pt x="1504" y="508"/>
                  </a:lnTo>
                  <a:lnTo>
                    <a:pt x="1508" y="513"/>
                  </a:lnTo>
                  <a:lnTo>
                    <a:pt x="1510" y="521"/>
                  </a:lnTo>
                  <a:lnTo>
                    <a:pt x="1502" y="534"/>
                  </a:lnTo>
                  <a:lnTo>
                    <a:pt x="1493" y="556"/>
                  </a:lnTo>
                  <a:lnTo>
                    <a:pt x="1487" y="561"/>
                  </a:lnTo>
                  <a:lnTo>
                    <a:pt x="1482" y="565"/>
                  </a:lnTo>
                  <a:lnTo>
                    <a:pt x="1478" y="567"/>
                  </a:lnTo>
                  <a:lnTo>
                    <a:pt x="1476" y="571"/>
                  </a:lnTo>
                  <a:lnTo>
                    <a:pt x="1474" y="576"/>
                  </a:lnTo>
                  <a:lnTo>
                    <a:pt x="1473" y="584"/>
                  </a:lnTo>
                  <a:lnTo>
                    <a:pt x="1456" y="582"/>
                  </a:lnTo>
                  <a:lnTo>
                    <a:pt x="1439" y="582"/>
                  </a:lnTo>
                  <a:lnTo>
                    <a:pt x="1437" y="587"/>
                  </a:lnTo>
                  <a:lnTo>
                    <a:pt x="1434" y="593"/>
                  </a:lnTo>
                  <a:lnTo>
                    <a:pt x="1434" y="600"/>
                  </a:lnTo>
                  <a:lnTo>
                    <a:pt x="1432" y="606"/>
                  </a:lnTo>
                  <a:lnTo>
                    <a:pt x="1425" y="608"/>
                  </a:lnTo>
                  <a:lnTo>
                    <a:pt x="1415" y="608"/>
                  </a:lnTo>
                  <a:lnTo>
                    <a:pt x="1412" y="608"/>
                  </a:lnTo>
                  <a:lnTo>
                    <a:pt x="1408" y="609"/>
                  </a:lnTo>
                  <a:lnTo>
                    <a:pt x="1404" y="613"/>
                  </a:lnTo>
                  <a:lnTo>
                    <a:pt x="1402" y="617"/>
                  </a:lnTo>
                  <a:lnTo>
                    <a:pt x="1401" y="622"/>
                  </a:lnTo>
                  <a:lnTo>
                    <a:pt x="1402" y="628"/>
                  </a:lnTo>
                  <a:lnTo>
                    <a:pt x="1406" y="630"/>
                  </a:lnTo>
                  <a:lnTo>
                    <a:pt x="1410" y="634"/>
                  </a:lnTo>
                  <a:lnTo>
                    <a:pt x="1413" y="635"/>
                  </a:lnTo>
                  <a:lnTo>
                    <a:pt x="1417" y="639"/>
                  </a:lnTo>
                  <a:lnTo>
                    <a:pt x="1419" y="646"/>
                  </a:lnTo>
                  <a:lnTo>
                    <a:pt x="1419" y="656"/>
                  </a:lnTo>
                  <a:lnTo>
                    <a:pt x="1415" y="659"/>
                  </a:lnTo>
                  <a:lnTo>
                    <a:pt x="1412" y="659"/>
                  </a:lnTo>
                  <a:lnTo>
                    <a:pt x="1408" y="659"/>
                  </a:lnTo>
                  <a:lnTo>
                    <a:pt x="1404" y="658"/>
                  </a:lnTo>
                  <a:lnTo>
                    <a:pt x="1399" y="654"/>
                  </a:lnTo>
                  <a:lnTo>
                    <a:pt x="1393" y="652"/>
                  </a:lnTo>
                  <a:lnTo>
                    <a:pt x="1391" y="661"/>
                  </a:lnTo>
                  <a:lnTo>
                    <a:pt x="1389" y="669"/>
                  </a:lnTo>
                  <a:lnTo>
                    <a:pt x="1382" y="670"/>
                  </a:lnTo>
                  <a:lnTo>
                    <a:pt x="1375" y="669"/>
                  </a:lnTo>
                  <a:lnTo>
                    <a:pt x="1371" y="670"/>
                  </a:lnTo>
                  <a:lnTo>
                    <a:pt x="1367" y="672"/>
                  </a:lnTo>
                  <a:lnTo>
                    <a:pt x="1362" y="676"/>
                  </a:lnTo>
                  <a:lnTo>
                    <a:pt x="1358" y="683"/>
                  </a:lnTo>
                  <a:lnTo>
                    <a:pt x="1364" y="689"/>
                  </a:lnTo>
                  <a:lnTo>
                    <a:pt x="1367" y="696"/>
                  </a:lnTo>
                  <a:lnTo>
                    <a:pt x="1369" y="702"/>
                  </a:lnTo>
                  <a:lnTo>
                    <a:pt x="1369" y="707"/>
                  </a:lnTo>
                  <a:lnTo>
                    <a:pt x="1369" y="717"/>
                  </a:lnTo>
                  <a:lnTo>
                    <a:pt x="1371" y="724"/>
                  </a:lnTo>
                  <a:lnTo>
                    <a:pt x="1380" y="728"/>
                  </a:lnTo>
                  <a:lnTo>
                    <a:pt x="1386" y="733"/>
                  </a:lnTo>
                  <a:lnTo>
                    <a:pt x="1386" y="748"/>
                  </a:lnTo>
                  <a:lnTo>
                    <a:pt x="1384" y="759"/>
                  </a:lnTo>
                  <a:lnTo>
                    <a:pt x="1391" y="774"/>
                  </a:lnTo>
                  <a:lnTo>
                    <a:pt x="1404" y="792"/>
                  </a:lnTo>
                  <a:lnTo>
                    <a:pt x="1419" y="811"/>
                  </a:lnTo>
                  <a:lnTo>
                    <a:pt x="1428" y="822"/>
                  </a:lnTo>
                  <a:lnTo>
                    <a:pt x="1425" y="842"/>
                  </a:lnTo>
                  <a:lnTo>
                    <a:pt x="1425" y="859"/>
                  </a:lnTo>
                  <a:lnTo>
                    <a:pt x="1430" y="864"/>
                  </a:lnTo>
                  <a:lnTo>
                    <a:pt x="1434" y="870"/>
                  </a:lnTo>
                  <a:lnTo>
                    <a:pt x="1436" y="872"/>
                  </a:lnTo>
                  <a:lnTo>
                    <a:pt x="1436" y="874"/>
                  </a:lnTo>
                  <a:lnTo>
                    <a:pt x="1436" y="877"/>
                  </a:lnTo>
                  <a:lnTo>
                    <a:pt x="1434" y="879"/>
                  </a:lnTo>
                  <a:lnTo>
                    <a:pt x="1428" y="883"/>
                  </a:lnTo>
                  <a:lnTo>
                    <a:pt x="1423" y="885"/>
                  </a:lnTo>
                  <a:lnTo>
                    <a:pt x="1419" y="883"/>
                  </a:lnTo>
                  <a:lnTo>
                    <a:pt x="1415" y="879"/>
                  </a:lnTo>
                  <a:lnTo>
                    <a:pt x="1410" y="872"/>
                  </a:lnTo>
                  <a:lnTo>
                    <a:pt x="1406" y="868"/>
                  </a:lnTo>
                  <a:lnTo>
                    <a:pt x="1402" y="874"/>
                  </a:lnTo>
                  <a:lnTo>
                    <a:pt x="1402" y="879"/>
                  </a:lnTo>
                  <a:lnTo>
                    <a:pt x="1393" y="877"/>
                  </a:lnTo>
                  <a:lnTo>
                    <a:pt x="1382" y="877"/>
                  </a:lnTo>
                  <a:lnTo>
                    <a:pt x="1376" y="881"/>
                  </a:lnTo>
                  <a:lnTo>
                    <a:pt x="1375" y="887"/>
                  </a:lnTo>
                  <a:lnTo>
                    <a:pt x="1375" y="890"/>
                  </a:lnTo>
                  <a:lnTo>
                    <a:pt x="1375" y="896"/>
                  </a:lnTo>
                  <a:lnTo>
                    <a:pt x="1376" y="900"/>
                  </a:lnTo>
                  <a:lnTo>
                    <a:pt x="1376" y="905"/>
                  </a:lnTo>
                  <a:lnTo>
                    <a:pt x="1375" y="911"/>
                  </a:lnTo>
                  <a:lnTo>
                    <a:pt x="1371" y="916"/>
                  </a:lnTo>
                  <a:lnTo>
                    <a:pt x="1347" y="916"/>
                  </a:lnTo>
                  <a:lnTo>
                    <a:pt x="1319" y="914"/>
                  </a:lnTo>
                  <a:lnTo>
                    <a:pt x="1304" y="913"/>
                  </a:lnTo>
                  <a:lnTo>
                    <a:pt x="1293" y="913"/>
                  </a:lnTo>
                  <a:lnTo>
                    <a:pt x="1290" y="913"/>
                  </a:lnTo>
                  <a:lnTo>
                    <a:pt x="1286" y="914"/>
                  </a:lnTo>
                  <a:lnTo>
                    <a:pt x="1284" y="916"/>
                  </a:lnTo>
                  <a:lnTo>
                    <a:pt x="1284" y="920"/>
                  </a:lnTo>
                  <a:lnTo>
                    <a:pt x="1286" y="935"/>
                  </a:lnTo>
                  <a:lnTo>
                    <a:pt x="1290" y="955"/>
                  </a:lnTo>
                  <a:lnTo>
                    <a:pt x="1293" y="972"/>
                  </a:lnTo>
                  <a:lnTo>
                    <a:pt x="1293" y="981"/>
                  </a:lnTo>
                  <a:lnTo>
                    <a:pt x="1290" y="1009"/>
                  </a:lnTo>
                  <a:lnTo>
                    <a:pt x="1280" y="1034"/>
                  </a:lnTo>
                  <a:lnTo>
                    <a:pt x="1277" y="1047"/>
                  </a:lnTo>
                  <a:lnTo>
                    <a:pt x="1273" y="1059"/>
                  </a:lnTo>
                  <a:lnTo>
                    <a:pt x="1273" y="1070"/>
                  </a:lnTo>
                  <a:lnTo>
                    <a:pt x="1273" y="1077"/>
                  </a:lnTo>
                  <a:lnTo>
                    <a:pt x="1279" y="1086"/>
                  </a:lnTo>
                  <a:lnTo>
                    <a:pt x="1284" y="1092"/>
                  </a:lnTo>
                  <a:lnTo>
                    <a:pt x="1290" y="1095"/>
                  </a:lnTo>
                  <a:lnTo>
                    <a:pt x="1297" y="1099"/>
                  </a:lnTo>
                  <a:lnTo>
                    <a:pt x="1301" y="1112"/>
                  </a:lnTo>
                  <a:lnTo>
                    <a:pt x="1303" y="1125"/>
                  </a:lnTo>
                  <a:lnTo>
                    <a:pt x="1314" y="1144"/>
                  </a:lnTo>
                  <a:lnTo>
                    <a:pt x="1325" y="1155"/>
                  </a:lnTo>
                  <a:lnTo>
                    <a:pt x="1330" y="1160"/>
                  </a:lnTo>
                  <a:lnTo>
                    <a:pt x="1334" y="1164"/>
                  </a:lnTo>
                  <a:lnTo>
                    <a:pt x="1336" y="1171"/>
                  </a:lnTo>
                  <a:lnTo>
                    <a:pt x="1338" y="1177"/>
                  </a:lnTo>
                  <a:lnTo>
                    <a:pt x="1336" y="1180"/>
                  </a:lnTo>
                  <a:lnTo>
                    <a:pt x="1332" y="1182"/>
                  </a:lnTo>
                  <a:lnTo>
                    <a:pt x="1327" y="1180"/>
                  </a:lnTo>
                  <a:lnTo>
                    <a:pt x="1321" y="1179"/>
                  </a:lnTo>
                  <a:lnTo>
                    <a:pt x="1314" y="1182"/>
                  </a:lnTo>
                  <a:lnTo>
                    <a:pt x="1310" y="1186"/>
                  </a:lnTo>
                  <a:lnTo>
                    <a:pt x="1308" y="1192"/>
                  </a:lnTo>
                  <a:lnTo>
                    <a:pt x="1306" y="1197"/>
                  </a:lnTo>
                  <a:lnTo>
                    <a:pt x="1306" y="1203"/>
                  </a:lnTo>
                  <a:lnTo>
                    <a:pt x="1304" y="1210"/>
                  </a:lnTo>
                  <a:lnTo>
                    <a:pt x="1301" y="1219"/>
                  </a:lnTo>
                  <a:lnTo>
                    <a:pt x="1295" y="1227"/>
                  </a:lnTo>
                  <a:lnTo>
                    <a:pt x="1288" y="1234"/>
                  </a:lnTo>
                  <a:lnTo>
                    <a:pt x="1282" y="1238"/>
                  </a:lnTo>
                  <a:lnTo>
                    <a:pt x="1277" y="1240"/>
                  </a:lnTo>
                  <a:lnTo>
                    <a:pt x="1269" y="1241"/>
                  </a:lnTo>
                  <a:lnTo>
                    <a:pt x="1260" y="1243"/>
                  </a:lnTo>
                  <a:lnTo>
                    <a:pt x="1253" y="1247"/>
                  </a:lnTo>
                  <a:lnTo>
                    <a:pt x="1251" y="1260"/>
                  </a:lnTo>
                  <a:lnTo>
                    <a:pt x="1255" y="1280"/>
                  </a:lnTo>
                  <a:lnTo>
                    <a:pt x="1245" y="1282"/>
                  </a:lnTo>
                  <a:lnTo>
                    <a:pt x="1238" y="1280"/>
                  </a:lnTo>
                  <a:lnTo>
                    <a:pt x="1231" y="1278"/>
                  </a:lnTo>
                  <a:lnTo>
                    <a:pt x="1221" y="1278"/>
                  </a:lnTo>
                  <a:lnTo>
                    <a:pt x="1216" y="1286"/>
                  </a:lnTo>
                  <a:lnTo>
                    <a:pt x="1210" y="1295"/>
                  </a:lnTo>
                  <a:lnTo>
                    <a:pt x="1203" y="1293"/>
                  </a:lnTo>
                  <a:lnTo>
                    <a:pt x="1194" y="1289"/>
                  </a:lnTo>
                  <a:lnTo>
                    <a:pt x="1190" y="1297"/>
                  </a:lnTo>
                  <a:lnTo>
                    <a:pt x="1184" y="1304"/>
                  </a:lnTo>
                  <a:lnTo>
                    <a:pt x="1179" y="1304"/>
                  </a:lnTo>
                  <a:lnTo>
                    <a:pt x="1173" y="1302"/>
                  </a:lnTo>
                  <a:lnTo>
                    <a:pt x="1170" y="1302"/>
                  </a:lnTo>
                  <a:lnTo>
                    <a:pt x="1168" y="1302"/>
                  </a:lnTo>
                  <a:lnTo>
                    <a:pt x="1164" y="1304"/>
                  </a:lnTo>
                  <a:lnTo>
                    <a:pt x="1162" y="1308"/>
                  </a:lnTo>
                  <a:lnTo>
                    <a:pt x="1159" y="1314"/>
                  </a:lnTo>
                  <a:lnTo>
                    <a:pt x="1159" y="1319"/>
                  </a:lnTo>
                  <a:lnTo>
                    <a:pt x="1159" y="1323"/>
                  </a:lnTo>
                  <a:lnTo>
                    <a:pt x="1160" y="1325"/>
                  </a:lnTo>
                  <a:lnTo>
                    <a:pt x="1166" y="1328"/>
                  </a:lnTo>
                  <a:lnTo>
                    <a:pt x="1168" y="1334"/>
                  </a:lnTo>
                  <a:lnTo>
                    <a:pt x="1160" y="1341"/>
                  </a:lnTo>
                  <a:lnTo>
                    <a:pt x="1155" y="1347"/>
                  </a:lnTo>
                  <a:lnTo>
                    <a:pt x="1157" y="1360"/>
                  </a:lnTo>
                  <a:lnTo>
                    <a:pt x="1160" y="1371"/>
                  </a:lnTo>
                  <a:lnTo>
                    <a:pt x="1159" y="1382"/>
                  </a:lnTo>
                  <a:lnTo>
                    <a:pt x="1157" y="1391"/>
                  </a:lnTo>
                  <a:lnTo>
                    <a:pt x="1164" y="1399"/>
                  </a:lnTo>
                  <a:lnTo>
                    <a:pt x="1170" y="1410"/>
                  </a:lnTo>
                  <a:lnTo>
                    <a:pt x="1162" y="1411"/>
                  </a:lnTo>
                  <a:lnTo>
                    <a:pt x="1153" y="1417"/>
                  </a:lnTo>
                  <a:lnTo>
                    <a:pt x="1168" y="1430"/>
                  </a:lnTo>
                  <a:lnTo>
                    <a:pt x="1183" y="1441"/>
                  </a:lnTo>
                  <a:lnTo>
                    <a:pt x="1177" y="1450"/>
                  </a:lnTo>
                  <a:lnTo>
                    <a:pt x="1173" y="1461"/>
                  </a:lnTo>
                  <a:lnTo>
                    <a:pt x="1183" y="1471"/>
                  </a:lnTo>
                  <a:lnTo>
                    <a:pt x="1190" y="1480"/>
                  </a:lnTo>
                  <a:lnTo>
                    <a:pt x="1183" y="1493"/>
                  </a:lnTo>
                  <a:lnTo>
                    <a:pt x="1175" y="1506"/>
                  </a:lnTo>
                  <a:lnTo>
                    <a:pt x="1192" y="1511"/>
                  </a:lnTo>
                  <a:lnTo>
                    <a:pt x="1208" y="1522"/>
                  </a:lnTo>
                  <a:lnTo>
                    <a:pt x="1207" y="1533"/>
                  </a:lnTo>
                  <a:lnTo>
                    <a:pt x="1207" y="1548"/>
                  </a:lnTo>
                  <a:lnTo>
                    <a:pt x="1199" y="1556"/>
                  </a:lnTo>
                  <a:lnTo>
                    <a:pt x="1197" y="1563"/>
                  </a:lnTo>
                  <a:lnTo>
                    <a:pt x="1197" y="1570"/>
                  </a:lnTo>
                  <a:lnTo>
                    <a:pt x="1201" y="1576"/>
                  </a:lnTo>
                  <a:lnTo>
                    <a:pt x="1210" y="1585"/>
                  </a:lnTo>
                  <a:lnTo>
                    <a:pt x="1218" y="1591"/>
                  </a:lnTo>
                  <a:lnTo>
                    <a:pt x="1218" y="1598"/>
                  </a:lnTo>
                  <a:lnTo>
                    <a:pt x="1216" y="1604"/>
                  </a:lnTo>
                  <a:lnTo>
                    <a:pt x="1216" y="1609"/>
                  </a:lnTo>
                  <a:lnTo>
                    <a:pt x="1212" y="1613"/>
                  </a:lnTo>
                  <a:lnTo>
                    <a:pt x="1190" y="1622"/>
                  </a:lnTo>
                  <a:lnTo>
                    <a:pt x="1168" y="1633"/>
                  </a:lnTo>
                  <a:lnTo>
                    <a:pt x="1149" y="1642"/>
                  </a:lnTo>
                  <a:lnTo>
                    <a:pt x="1144" y="1650"/>
                  </a:lnTo>
                  <a:lnTo>
                    <a:pt x="1147" y="1661"/>
                  </a:lnTo>
                  <a:lnTo>
                    <a:pt x="1147" y="1672"/>
                  </a:lnTo>
                  <a:lnTo>
                    <a:pt x="1138" y="1676"/>
                  </a:lnTo>
                  <a:lnTo>
                    <a:pt x="1129" y="1676"/>
                  </a:lnTo>
                  <a:lnTo>
                    <a:pt x="1118" y="1674"/>
                  </a:lnTo>
                  <a:lnTo>
                    <a:pt x="1103" y="1674"/>
                  </a:lnTo>
                  <a:lnTo>
                    <a:pt x="1088" y="1681"/>
                  </a:lnTo>
                  <a:lnTo>
                    <a:pt x="1070" y="1689"/>
                  </a:lnTo>
                  <a:lnTo>
                    <a:pt x="1059" y="1687"/>
                  </a:lnTo>
                  <a:lnTo>
                    <a:pt x="1050" y="1689"/>
                  </a:lnTo>
                  <a:lnTo>
                    <a:pt x="1044" y="1690"/>
                  </a:lnTo>
                  <a:lnTo>
                    <a:pt x="1038" y="1694"/>
                  </a:lnTo>
                  <a:lnTo>
                    <a:pt x="1031" y="1705"/>
                  </a:lnTo>
                  <a:lnTo>
                    <a:pt x="1018" y="1714"/>
                  </a:lnTo>
                  <a:lnTo>
                    <a:pt x="1000" y="1709"/>
                  </a:lnTo>
                  <a:lnTo>
                    <a:pt x="981" y="1703"/>
                  </a:lnTo>
                  <a:lnTo>
                    <a:pt x="957" y="1711"/>
                  </a:lnTo>
                  <a:lnTo>
                    <a:pt x="935" y="1718"/>
                  </a:lnTo>
                  <a:lnTo>
                    <a:pt x="929" y="1716"/>
                  </a:lnTo>
                  <a:lnTo>
                    <a:pt x="924" y="1714"/>
                  </a:lnTo>
                  <a:lnTo>
                    <a:pt x="920" y="1709"/>
                  </a:lnTo>
                  <a:lnTo>
                    <a:pt x="913" y="1705"/>
                  </a:lnTo>
                  <a:lnTo>
                    <a:pt x="907" y="1700"/>
                  </a:lnTo>
                  <a:lnTo>
                    <a:pt x="898" y="1696"/>
                  </a:lnTo>
                  <a:lnTo>
                    <a:pt x="889" y="1692"/>
                  </a:lnTo>
                  <a:lnTo>
                    <a:pt x="874" y="1692"/>
                  </a:lnTo>
                  <a:lnTo>
                    <a:pt x="848" y="1696"/>
                  </a:lnTo>
                  <a:lnTo>
                    <a:pt x="828" y="1698"/>
                  </a:lnTo>
                  <a:lnTo>
                    <a:pt x="815" y="1690"/>
                  </a:lnTo>
                  <a:lnTo>
                    <a:pt x="802" y="1683"/>
                  </a:lnTo>
                  <a:lnTo>
                    <a:pt x="778" y="1679"/>
                  </a:lnTo>
                  <a:lnTo>
                    <a:pt x="767" y="1676"/>
                  </a:lnTo>
                  <a:lnTo>
                    <a:pt x="752" y="1683"/>
                  </a:lnTo>
                  <a:lnTo>
                    <a:pt x="737" y="1687"/>
                  </a:lnTo>
                  <a:lnTo>
                    <a:pt x="723" y="1690"/>
                  </a:lnTo>
                  <a:lnTo>
                    <a:pt x="704" y="1692"/>
                  </a:lnTo>
                  <a:lnTo>
                    <a:pt x="693" y="1690"/>
                  </a:lnTo>
                  <a:lnTo>
                    <a:pt x="686" y="1687"/>
                  </a:lnTo>
                  <a:lnTo>
                    <a:pt x="682" y="1681"/>
                  </a:lnTo>
                  <a:lnTo>
                    <a:pt x="680" y="1674"/>
                  </a:lnTo>
                  <a:lnTo>
                    <a:pt x="680" y="1668"/>
                  </a:lnTo>
                  <a:lnTo>
                    <a:pt x="680" y="1661"/>
                  </a:lnTo>
                  <a:lnTo>
                    <a:pt x="678" y="1655"/>
                  </a:lnTo>
                  <a:lnTo>
                    <a:pt x="676" y="1652"/>
                  </a:lnTo>
                  <a:lnTo>
                    <a:pt x="671" y="1652"/>
                  </a:lnTo>
                  <a:lnTo>
                    <a:pt x="663" y="1654"/>
                  </a:lnTo>
                  <a:lnTo>
                    <a:pt x="660" y="1655"/>
                  </a:lnTo>
                  <a:lnTo>
                    <a:pt x="656" y="1654"/>
                  </a:lnTo>
                  <a:lnTo>
                    <a:pt x="652" y="1652"/>
                  </a:lnTo>
                  <a:lnTo>
                    <a:pt x="649" y="1648"/>
                  </a:lnTo>
                  <a:lnTo>
                    <a:pt x="647" y="1633"/>
                  </a:lnTo>
                  <a:lnTo>
                    <a:pt x="647" y="1618"/>
                  </a:lnTo>
                  <a:lnTo>
                    <a:pt x="638" y="1611"/>
                  </a:lnTo>
                  <a:lnTo>
                    <a:pt x="628" y="1607"/>
                  </a:lnTo>
                  <a:lnTo>
                    <a:pt x="632" y="1598"/>
                  </a:lnTo>
                  <a:lnTo>
                    <a:pt x="632" y="1593"/>
                  </a:lnTo>
                  <a:lnTo>
                    <a:pt x="630" y="1589"/>
                  </a:lnTo>
                  <a:lnTo>
                    <a:pt x="626" y="1585"/>
                  </a:lnTo>
                  <a:lnTo>
                    <a:pt x="619" y="1581"/>
                  </a:lnTo>
                  <a:lnTo>
                    <a:pt x="615" y="1574"/>
                  </a:lnTo>
                  <a:lnTo>
                    <a:pt x="614" y="1561"/>
                  </a:lnTo>
                  <a:lnTo>
                    <a:pt x="612" y="1554"/>
                  </a:lnTo>
                  <a:lnTo>
                    <a:pt x="608" y="1550"/>
                  </a:lnTo>
                  <a:lnTo>
                    <a:pt x="604" y="1548"/>
                  </a:lnTo>
                  <a:lnTo>
                    <a:pt x="602" y="1548"/>
                  </a:lnTo>
                  <a:lnTo>
                    <a:pt x="599" y="1548"/>
                  </a:lnTo>
                  <a:lnTo>
                    <a:pt x="597" y="1546"/>
                  </a:lnTo>
                  <a:lnTo>
                    <a:pt x="593" y="1543"/>
                  </a:lnTo>
                  <a:lnTo>
                    <a:pt x="595" y="1533"/>
                  </a:lnTo>
                  <a:lnTo>
                    <a:pt x="595" y="1528"/>
                  </a:lnTo>
                  <a:lnTo>
                    <a:pt x="595" y="1520"/>
                  </a:lnTo>
                  <a:lnTo>
                    <a:pt x="591" y="1517"/>
                  </a:lnTo>
                  <a:lnTo>
                    <a:pt x="588" y="1513"/>
                  </a:lnTo>
                  <a:lnTo>
                    <a:pt x="584" y="1511"/>
                  </a:lnTo>
                  <a:lnTo>
                    <a:pt x="578" y="1509"/>
                  </a:lnTo>
                  <a:lnTo>
                    <a:pt x="573" y="1509"/>
                  </a:lnTo>
                  <a:lnTo>
                    <a:pt x="571" y="1515"/>
                  </a:lnTo>
                  <a:lnTo>
                    <a:pt x="567" y="1520"/>
                  </a:lnTo>
                  <a:lnTo>
                    <a:pt x="566" y="1522"/>
                  </a:lnTo>
                  <a:lnTo>
                    <a:pt x="564" y="1522"/>
                  </a:lnTo>
                  <a:lnTo>
                    <a:pt x="560" y="1522"/>
                  </a:lnTo>
                  <a:lnTo>
                    <a:pt x="554" y="1519"/>
                  </a:lnTo>
                  <a:lnTo>
                    <a:pt x="549" y="1522"/>
                  </a:lnTo>
                  <a:lnTo>
                    <a:pt x="542" y="1526"/>
                  </a:lnTo>
                  <a:lnTo>
                    <a:pt x="532" y="1528"/>
                  </a:lnTo>
                  <a:lnTo>
                    <a:pt x="523" y="1526"/>
                  </a:lnTo>
                  <a:lnTo>
                    <a:pt x="523" y="1517"/>
                  </a:lnTo>
                  <a:lnTo>
                    <a:pt x="523" y="1508"/>
                  </a:lnTo>
                  <a:lnTo>
                    <a:pt x="521" y="1500"/>
                  </a:lnTo>
                  <a:lnTo>
                    <a:pt x="518" y="1493"/>
                  </a:lnTo>
                  <a:lnTo>
                    <a:pt x="514" y="1487"/>
                  </a:lnTo>
                  <a:lnTo>
                    <a:pt x="508" y="1482"/>
                  </a:lnTo>
                  <a:lnTo>
                    <a:pt x="503" y="1476"/>
                  </a:lnTo>
                  <a:lnTo>
                    <a:pt x="495" y="1472"/>
                  </a:lnTo>
                  <a:lnTo>
                    <a:pt x="482" y="1465"/>
                  </a:lnTo>
                  <a:lnTo>
                    <a:pt x="466" y="1463"/>
                  </a:lnTo>
                  <a:lnTo>
                    <a:pt x="449" y="1461"/>
                  </a:lnTo>
                  <a:lnTo>
                    <a:pt x="433" y="1463"/>
                  </a:lnTo>
                  <a:lnTo>
                    <a:pt x="421" y="1485"/>
                  </a:lnTo>
                  <a:lnTo>
                    <a:pt x="416" y="1500"/>
                  </a:lnTo>
                  <a:lnTo>
                    <a:pt x="414" y="1509"/>
                  </a:lnTo>
                  <a:lnTo>
                    <a:pt x="414" y="1517"/>
                  </a:lnTo>
                  <a:lnTo>
                    <a:pt x="416" y="1520"/>
                  </a:lnTo>
                  <a:lnTo>
                    <a:pt x="418" y="1524"/>
                  </a:lnTo>
                  <a:lnTo>
                    <a:pt x="416" y="1530"/>
                  </a:lnTo>
                  <a:lnTo>
                    <a:pt x="414" y="1537"/>
                  </a:lnTo>
                  <a:lnTo>
                    <a:pt x="399" y="1546"/>
                  </a:lnTo>
                  <a:lnTo>
                    <a:pt x="385" y="1557"/>
                  </a:lnTo>
                  <a:lnTo>
                    <a:pt x="381" y="1574"/>
                  </a:lnTo>
                  <a:lnTo>
                    <a:pt x="375" y="1589"/>
                  </a:lnTo>
                  <a:lnTo>
                    <a:pt x="373" y="1594"/>
                  </a:lnTo>
                  <a:lnTo>
                    <a:pt x="370" y="1600"/>
                  </a:lnTo>
                  <a:lnTo>
                    <a:pt x="366" y="1604"/>
                  </a:lnTo>
                  <a:lnTo>
                    <a:pt x="360" y="1605"/>
                  </a:lnTo>
                  <a:lnTo>
                    <a:pt x="360" y="1615"/>
                  </a:lnTo>
                  <a:lnTo>
                    <a:pt x="357" y="1622"/>
                  </a:lnTo>
                  <a:lnTo>
                    <a:pt x="353" y="1622"/>
                  </a:lnTo>
                  <a:lnTo>
                    <a:pt x="351" y="1618"/>
                  </a:lnTo>
                  <a:lnTo>
                    <a:pt x="351" y="1617"/>
                  </a:lnTo>
                  <a:lnTo>
                    <a:pt x="351" y="1611"/>
                  </a:lnTo>
                  <a:lnTo>
                    <a:pt x="349" y="1604"/>
                  </a:lnTo>
                  <a:lnTo>
                    <a:pt x="348" y="1596"/>
                  </a:lnTo>
                  <a:lnTo>
                    <a:pt x="336" y="1585"/>
                  </a:lnTo>
                  <a:lnTo>
                    <a:pt x="329" y="1578"/>
                  </a:lnTo>
                  <a:lnTo>
                    <a:pt x="322" y="1589"/>
                  </a:lnTo>
                  <a:lnTo>
                    <a:pt x="316" y="1593"/>
                  </a:lnTo>
                  <a:lnTo>
                    <a:pt x="312" y="1594"/>
                  </a:lnTo>
                  <a:lnTo>
                    <a:pt x="307" y="1594"/>
                  </a:lnTo>
                  <a:lnTo>
                    <a:pt x="292" y="1602"/>
                  </a:lnTo>
                  <a:lnTo>
                    <a:pt x="283" y="1604"/>
                  </a:lnTo>
                  <a:lnTo>
                    <a:pt x="277" y="1604"/>
                  </a:lnTo>
                  <a:lnTo>
                    <a:pt x="268" y="1605"/>
                  </a:lnTo>
                  <a:lnTo>
                    <a:pt x="257" y="1618"/>
                  </a:lnTo>
                  <a:lnTo>
                    <a:pt x="246" y="1628"/>
                  </a:lnTo>
                  <a:lnTo>
                    <a:pt x="235" y="1622"/>
                  </a:lnTo>
                  <a:lnTo>
                    <a:pt x="227" y="1617"/>
                  </a:lnTo>
                  <a:lnTo>
                    <a:pt x="224" y="1607"/>
                  </a:lnTo>
                  <a:lnTo>
                    <a:pt x="220" y="1600"/>
                  </a:lnTo>
                  <a:lnTo>
                    <a:pt x="220" y="1591"/>
                  </a:lnTo>
                  <a:lnTo>
                    <a:pt x="220" y="1583"/>
                  </a:lnTo>
                  <a:lnTo>
                    <a:pt x="220" y="1578"/>
                  </a:lnTo>
                  <a:lnTo>
                    <a:pt x="222" y="1574"/>
                  </a:lnTo>
                  <a:lnTo>
                    <a:pt x="220" y="1561"/>
                  </a:lnTo>
                  <a:lnTo>
                    <a:pt x="218" y="1548"/>
                  </a:lnTo>
                  <a:lnTo>
                    <a:pt x="218" y="1537"/>
                  </a:lnTo>
                  <a:lnTo>
                    <a:pt x="220" y="1526"/>
                  </a:lnTo>
                  <a:lnTo>
                    <a:pt x="224" y="1515"/>
                  </a:lnTo>
                  <a:lnTo>
                    <a:pt x="229" y="1504"/>
                  </a:lnTo>
                  <a:lnTo>
                    <a:pt x="235" y="1495"/>
                  </a:lnTo>
                  <a:lnTo>
                    <a:pt x="240" y="1487"/>
                  </a:lnTo>
                  <a:lnTo>
                    <a:pt x="240" y="1471"/>
                  </a:lnTo>
                  <a:lnTo>
                    <a:pt x="242" y="1456"/>
                  </a:lnTo>
                  <a:lnTo>
                    <a:pt x="227" y="1447"/>
                  </a:lnTo>
                  <a:lnTo>
                    <a:pt x="215" y="1437"/>
                  </a:lnTo>
                  <a:lnTo>
                    <a:pt x="203" y="1424"/>
                  </a:lnTo>
                  <a:lnTo>
                    <a:pt x="192" y="1411"/>
                  </a:lnTo>
                  <a:lnTo>
                    <a:pt x="196" y="1391"/>
                  </a:lnTo>
                  <a:lnTo>
                    <a:pt x="200" y="1369"/>
                  </a:lnTo>
                  <a:lnTo>
                    <a:pt x="194" y="1360"/>
                  </a:lnTo>
                  <a:lnTo>
                    <a:pt x="185" y="1352"/>
                  </a:lnTo>
                  <a:lnTo>
                    <a:pt x="181" y="1345"/>
                  </a:lnTo>
                  <a:lnTo>
                    <a:pt x="179" y="1338"/>
                  </a:lnTo>
                  <a:lnTo>
                    <a:pt x="178" y="1325"/>
                  </a:lnTo>
                  <a:lnTo>
                    <a:pt x="179" y="1310"/>
                  </a:lnTo>
                  <a:lnTo>
                    <a:pt x="179" y="1304"/>
                  </a:lnTo>
                  <a:lnTo>
                    <a:pt x="178" y="1297"/>
                  </a:lnTo>
                  <a:lnTo>
                    <a:pt x="174" y="1288"/>
                  </a:lnTo>
                  <a:lnTo>
                    <a:pt x="168" y="1278"/>
                  </a:lnTo>
                  <a:lnTo>
                    <a:pt x="159" y="1264"/>
                  </a:lnTo>
                  <a:lnTo>
                    <a:pt x="152" y="1256"/>
                  </a:lnTo>
                  <a:lnTo>
                    <a:pt x="143" y="1258"/>
                  </a:lnTo>
                  <a:lnTo>
                    <a:pt x="135" y="1260"/>
                  </a:lnTo>
                  <a:lnTo>
                    <a:pt x="130" y="1262"/>
                  </a:lnTo>
                  <a:lnTo>
                    <a:pt x="128" y="1262"/>
                  </a:lnTo>
                  <a:lnTo>
                    <a:pt x="124" y="1260"/>
                  </a:lnTo>
                  <a:lnTo>
                    <a:pt x="124" y="1258"/>
                  </a:lnTo>
                  <a:lnTo>
                    <a:pt x="122" y="1253"/>
                  </a:lnTo>
                  <a:lnTo>
                    <a:pt x="122" y="1247"/>
                  </a:lnTo>
                  <a:lnTo>
                    <a:pt x="122" y="1240"/>
                  </a:lnTo>
                  <a:lnTo>
                    <a:pt x="124" y="1234"/>
                  </a:lnTo>
                  <a:lnTo>
                    <a:pt x="131" y="1236"/>
                  </a:lnTo>
                  <a:lnTo>
                    <a:pt x="137" y="1236"/>
                  </a:lnTo>
                  <a:lnTo>
                    <a:pt x="141" y="1234"/>
                  </a:lnTo>
                  <a:lnTo>
                    <a:pt x="141" y="1232"/>
                  </a:lnTo>
                  <a:lnTo>
                    <a:pt x="143" y="1229"/>
                  </a:lnTo>
                  <a:lnTo>
                    <a:pt x="141" y="1223"/>
                  </a:lnTo>
                  <a:lnTo>
                    <a:pt x="126" y="1199"/>
                  </a:lnTo>
                  <a:lnTo>
                    <a:pt x="111" y="1206"/>
                  </a:lnTo>
                  <a:lnTo>
                    <a:pt x="104" y="1203"/>
                  </a:lnTo>
                  <a:lnTo>
                    <a:pt x="94" y="1201"/>
                  </a:lnTo>
                  <a:lnTo>
                    <a:pt x="83" y="1201"/>
                  </a:lnTo>
                  <a:lnTo>
                    <a:pt x="74" y="1203"/>
                  </a:lnTo>
                  <a:lnTo>
                    <a:pt x="67" y="1197"/>
                  </a:lnTo>
                  <a:lnTo>
                    <a:pt x="61" y="1192"/>
                  </a:lnTo>
                  <a:lnTo>
                    <a:pt x="54" y="1192"/>
                  </a:lnTo>
                  <a:lnTo>
                    <a:pt x="48" y="1195"/>
                  </a:lnTo>
                  <a:lnTo>
                    <a:pt x="45" y="1195"/>
                  </a:lnTo>
                  <a:lnTo>
                    <a:pt x="41" y="1195"/>
                  </a:lnTo>
                  <a:lnTo>
                    <a:pt x="37" y="1193"/>
                  </a:lnTo>
                  <a:lnTo>
                    <a:pt x="30" y="1188"/>
                  </a:lnTo>
                  <a:lnTo>
                    <a:pt x="28" y="1184"/>
                  </a:lnTo>
                  <a:lnTo>
                    <a:pt x="28" y="1180"/>
                  </a:lnTo>
                  <a:lnTo>
                    <a:pt x="28" y="1177"/>
                  </a:lnTo>
                  <a:lnTo>
                    <a:pt x="32" y="1173"/>
                  </a:lnTo>
                  <a:lnTo>
                    <a:pt x="37" y="1166"/>
                  </a:lnTo>
                  <a:lnTo>
                    <a:pt x="45" y="1162"/>
                  </a:lnTo>
                  <a:lnTo>
                    <a:pt x="39" y="1156"/>
                  </a:lnTo>
                  <a:lnTo>
                    <a:pt x="35" y="1151"/>
                  </a:lnTo>
                  <a:lnTo>
                    <a:pt x="50" y="1132"/>
                  </a:lnTo>
                  <a:lnTo>
                    <a:pt x="67" y="1107"/>
                  </a:lnTo>
                  <a:lnTo>
                    <a:pt x="58" y="1099"/>
                  </a:lnTo>
                  <a:lnTo>
                    <a:pt x="54" y="1090"/>
                  </a:lnTo>
                  <a:lnTo>
                    <a:pt x="50" y="1084"/>
                  </a:lnTo>
                  <a:lnTo>
                    <a:pt x="48" y="1077"/>
                  </a:lnTo>
                  <a:lnTo>
                    <a:pt x="35" y="1064"/>
                  </a:lnTo>
                  <a:lnTo>
                    <a:pt x="22" y="1049"/>
                  </a:lnTo>
                  <a:lnTo>
                    <a:pt x="26" y="1031"/>
                  </a:lnTo>
                  <a:lnTo>
                    <a:pt x="30" y="1014"/>
                  </a:lnTo>
                  <a:lnTo>
                    <a:pt x="30" y="1007"/>
                  </a:lnTo>
                  <a:lnTo>
                    <a:pt x="28" y="1001"/>
                  </a:lnTo>
                  <a:lnTo>
                    <a:pt x="22" y="998"/>
                  </a:lnTo>
                  <a:lnTo>
                    <a:pt x="19" y="996"/>
                  </a:lnTo>
                  <a:lnTo>
                    <a:pt x="13" y="992"/>
                  </a:lnTo>
                  <a:lnTo>
                    <a:pt x="10" y="990"/>
                  </a:lnTo>
                  <a:lnTo>
                    <a:pt x="8" y="986"/>
                  </a:lnTo>
                  <a:lnTo>
                    <a:pt x="6" y="983"/>
                  </a:lnTo>
                  <a:lnTo>
                    <a:pt x="26" y="975"/>
                  </a:lnTo>
                  <a:lnTo>
                    <a:pt x="45" y="968"/>
                  </a:lnTo>
                  <a:lnTo>
                    <a:pt x="45" y="955"/>
                  </a:lnTo>
                  <a:lnTo>
                    <a:pt x="43" y="938"/>
                  </a:lnTo>
                  <a:lnTo>
                    <a:pt x="39" y="922"/>
                  </a:lnTo>
                  <a:lnTo>
                    <a:pt x="37" y="901"/>
                  </a:lnTo>
                  <a:lnTo>
                    <a:pt x="35" y="874"/>
                  </a:lnTo>
                  <a:lnTo>
                    <a:pt x="34" y="850"/>
                  </a:lnTo>
                  <a:lnTo>
                    <a:pt x="30" y="829"/>
                  </a:lnTo>
                  <a:lnTo>
                    <a:pt x="24" y="813"/>
                  </a:lnTo>
                  <a:lnTo>
                    <a:pt x="17" y="804"/>
                  </a:lnTo>
                  <a:lnTo>
                    <a:pt x="8" y="796"/>
                  </a:lnTo>
                  <a:lnTo>
                    <a:pt x="4" y="791"/>
                  </a:lnTo>
                  <a:lnTo>
                    <a:pt x="0" y="787"/>
                  </a:lnTo>
                  <a:lnTo>
                    <a:pt x="0" y="779"/>
                  </a:lnTo>
                  <a:lnTo>
                    <a:pt x="0" y="772"/>
                  </a:lnTo>
                  <a:lnTo>
                    <a:pt x="11" y="772"/>
                  </a:lnTo>
                  <a:lnTo>
                    <a:pt x="26" y="772"/>
                  </a:lnTo>
                  <a:lnTo>
                    <a:pt x="46" y="755"/>
                  </a:lnTo>
                  <a:lnTo>
                    <a:pt x="63" y="743"/>
                  </a:lnTo>
                  <a:lnTo>
                    <a:pt x="76" y="744"/>
                  </a:lnTo>
                  <a:lnTo>
                    <a:pt x="91" y="746"/>
                  </a:lnTo>
                  <a:lnTo>
                    <a:pt x="94" y="726"/>
                  </a:lnTo>
                  <a:lnTo>
                    <a:pt x="94" y="706"/>
                  </a:lnTo>
                  <a:lnTo>
                    <a:pt x="98" y="700"/>
                  </a:lnTo>
                  <a:lnTo>
                    <a:pt x="102" y="694"/>
                  </a:lnTo>
                  <a:lnTo>
                    <a:pt x="109" y="691"/>
                  </a:lnTo>
                  <a:lnTo>
                    <a:pt x="120" y="685"/>
                  </a:lnTo>
                  <a:lnTo>
                    <a:pt x="126" y="678"/>
                  </a:lnTo>
                  <a:lnTo>
                    <a:pt x="128" y="667"/>
                  </a:lnTo>
                  <a:lnTo>
                    <a:pt x="150" y="645"/>
                  </a:lnTo>
                  <a:lnTo>
                    <a:pt x="172" y="622"/>
                  </a:lnTo>
                  <a:lnTo>
                    <a:pt x="170" y="617"/>
                  </a:lnTo>
                  <a:lnTo>
                    <a:pt x="168" y="613"/>
                  </a:lnTo>
                  <a:lnTo>
                    <a:pt x="167" y="609"/>
                  </a:lnTo>
                  <a:lnTo>
                    <a:pt x="163" y="606"/>
                  </a:lnTo>
                  <a:lnTo>
                    <a:pt x="155" y="598"/>
                  </a:lnTo>
                  <a:lnTo>
                    <a:pt x="150" y="593"/>
                  </a:lnTo>
                  <a:lnTo>
                    <a:pt x="148" y="576"/>
                  </a:lnTo>
                  <a:lnTo>
                    <a:pt x="146" y="560"/>
                  </a:lnTo>
                  <a:lnTo>
                    <a:pt x="143" y="552"/>
                  </a:lnTo>
                  <a:lnTo>
                    <a:pt x="139" y="547"/>
                  </a:lnTo>
                  <a:lnTo>
                    <a:pt x="135" y="541"/>
                  </a:lnTo>
                  <a:lnTo>
                    <a:pt x="130" y="537"/>
                  </a:lnTo>
                  <a:lnTo>
                    <a:pt x="118" y="530"/>
                  </a:lnTo>
                  <a:lnTo>
                    <a:pt x="109" y="523"/>
                  </a:lnTo>
                  <a:lnTo>
                    <a:pt x="104" y="510"/>
                  </a:lnTo>
                  <a:lnTo>
                    <a:pt x="100" y="495"/>
                  </a:lnTo>
                  <a:lnTo>
                    <a:pt x="94" y="489"/>
                  </a:lnTo>
                  <a:lnTo>
                    <a:pt x="93" y="484"/>
                  </a:lnTo>
                  <a:lnTo>
                    <a:pt x="93" y="478"/>
                  </a:lnTo>
                  <a:lnTo>
                    <a:pt x="94" y="473"/>
                  </a:lnTo>
                  <a:lnTo>
                    <a:pt x="96" y="464"/>
                  </a:lnTo>
                  <a:lnTo>
                    <a:pt x="98" y="456"/>
                  </a:lnTo>
                  <a:lnTo>
                    <a:pt x="91" y="451"/>
                  </a:lnTo>
                  <a:lnTo>
                    <a:pt x="87" y="445"/>
                  </a:lnTo>
                  <a:lnTo>
                    <a:pt x="85" y="439"/>
                  </a:lnTo>
                  <a:lnTo>
                    <a:pt x="85" y="434"/>
                  </a:lnTo>
                  <a:lnTo>
                    <a:pt x="91" y="423"/>
                  </a:lnTo>
                  <a:lnTo>
                    <a:pt x="100" y="408"/>
                  </a:lnTo>
                  <a:lnTo>
                    <a:pt x="111" y="414"/>
                  </a:lnTo>
                  <a:lnTo>
                    <a:pt x="124" y="419"/>
                  </a:lnTo>
                  <a:lnTo>
                    <a:pt x="128" y="419"/>
                  </a:lnTo>
                  <a:lnTo>
                    <a:pt x="131" y="417"/>
                  </a:lnTo>
                  <a:lnTo>
                    <a:pt x="135" y="415"/>
                  </a:lnTo>
                  <a:lnTo>
                    <a:pt x="137" y="412"/>
                  </a:lnTo>
                  <a:lnTo>
                    <a:pt x="135" y="406"/>
                  </a:lnTo>
                  <a:lnTo>
                    <a:pt x="133" y="403"/>
                  </a:lnTo>
                  <a:lnTo>
                    <a:pt x="131" y="397"/>
                  </a:lnTo>
                  <a:lnTo>
                    <a:pt x="133" y="391"/>
                  </a:lnTo>
                  <a:lnTo>
                    <a:pt x="135" y="391"/>
                  </a:lnTo>
                  <a:lnTo>
                    <a:pt x="137" y="391"/>
                  </a:lnTo>
                  <a:lnTo>
                    <a:pt x="139" y="391"/>
                  </a:lnTo>
                  <a:lnTo>
                    <a:pt x="139" y="393"/>
                  </a:lnTo>
                  <a:lnTo>
                    <a:pt x="141" y="399"/>
                  </a:lnTo>
                  <a:lnTo>
                    <a:pt x="143" y="404"/>
                  </a:lnTo>
                  <a:lnTo>
                    <a:pt x="148" y="415"/>
                  </a:lnTo>
                  <a:lnTo>
                    <a:pt x="148" y="421"/>
                  </a:lnTo>
                  <a:lnTo>
                    <a:pt x="146" y="425"/>
                  </a:lnTo>
                  <a:lnTo>
                    <a:pt x="144" y="432"/>
                  </a:lnTo>
                  <a:lnTo>
                    <a:pt x="150" y="439"/>
                  </a:lnTo>
                  <a:lnTo>
                    <a:pt x="157" y="443"/>
                  </a:lnTo>
                  <a:lnTo>
                    <a:pt x="165" y="445"/>
                  </a:lnTo>
                  <a:lnTo>
                    <a:pt x="172" y="445"/>
                  </a:lnTo>
                  <a:lnTo>
                    <a:pt x="163" y="436"/>
                  </a:lnTo>
                  <a:lnTo>
                    <a:pt x="159" y="427"/>
                  </a:lnTo>
                  <a:lnTo>
                    <a:pt x="163" y="423"/>
                  </a:lnTo>
                  <a:lnTo>
                    <a:pt x="176" y="421"/>
                  </a:lnTo>
                  <a:lnTo>
                    <a:pt x="187" y="414"/>
                  </a:lnTo>
                  <a:lnTo>
                    <a:pt x="196" y="403"/>
                  </a:lnTo>
                  <a:lnTo>
                    <a:pt x="203" y="399"/>
                  </a:lnTo>
                  <a:lnTo>
                    <a:pt x="211" y="397"/>
                  </a:lnTo>
                  <a:lnTo>
                    <a:pt x="222" y="397"/>
                  </a:lnTo>
                  <a:lnTo>
                    <a:pt x="237" y="399"/>
                  </a:lnTo>
                  <a:lnTo>
                    <a:pt x="251" y="393"/>
                  </a:lnTo>
                  <a:lnTo>
                    <a:pt x="266" y="391"/>
                  </a:lnTo>
                  <a:lnTo>
                    <a:pt x="274" y="391"/>
                  </a:lnTo>
                  <a:lnTo>
                    <a:pt x="279" y="393"/>
                  </a:lnTo>
                  <a:lnTo>
                    <a:pt x="283" y="397"/>
                  </a:lnTo>
                  <a:lnTo>
                    <a:pt x="285" y="403"/>
                  </a:lnTo>
                  <a:lnTo>
                    <a:pt x="281" y="406"/>
                  </a:lnTo>
                  <a:lnTo>
                    <a:pt x="279" y="408"/>
                  </a:lnTo>
                  <a:lnTo>
                    <a:pt x="277" y="412"/>
                  </a:lnTo>
                  <a:lnTo>
                    <a:pt x="277" y="415"/>
                  </a:lnTo>
                  <a:lnTo>
                    <a:pt x="279" y="417"/>
                  </a:lnTo>
                  <a:lnTo>
                    <a:pt x="283" y="421"/>
                  </a:lnTo>
                  <a:lnTo>
                    <a:pt x="290" y="423"/>
                  </a:lnTo>
                  <a:lnTo>
                    <a:pt x="298" y="425"/>
                  </a:lnTo>
                  <a:lnTo>
                    <a:pt x="312" y="425"/>
                  </a:lnTo>
                  <a:lnTo>
                    <a:pt x="325" y="427"/>
                  </a:lnTo>
                  <a:lnTo>
                    <a:pt x="336" y="428"/>
                  </a:lnTo>
                  <a:lnTo>
                    <a:pt x="342" y="430"/>
                  </a:lnTo>
                  <a:lnTo>
                    <a:pt x="355" y="425"/>
                  </a:lnTo>
                  <a:lnTo>
                    <a:pt x="373" y="415"/>
                  </a:lnTo>
                  <a:lnTo>
                    <a:pt x="396" y="406"/>
                  </a:lnTo>
                  <a:lnTo>
                    <a:pt x="407" y="401"/>
                  </a:lnTo>
                  <a:lnTo>
                    <a:pt x="407" y="391"/>
                  </a:lnTo>
                  <a:lnTo>
                    <a:pt x="403" y="386"/>
                  </a:lnTo>
                  <a:lnTo>
                    <a:pt x="399" y="382"/>
                  </a:lnTo>
                  <a:lnTo>
                    <a:pt x="396" y="379"/>
                  </a:lnTo>
                  <a:lnTo>
                    <a:pt x="394" y="373"/>
                  </a:lnTo>
                  <a:lnTo>
                    <a:pt x="396" y="367"/>
                  </a:lnTo>
                  <a:lnTo>
                    <a:pt x="388" y="360"/>
                  </a:lnTo>
                  <a:lnTo>
                    <a:pt x="386" y="354"/>
                  </a:lnTo>
                  <a:lnTo>
                    <a:pt x="386" y="351"/>
                  </a:lnTo>
                  <a:lnTo>
                    <a:pt x="388" y="349"/>
                  </a:lnTo>
                  <a:lnTo>
                    <a:pt x="392" y="345"/>
                  </a:lnTo>
                  <a:lnTo>
                    <a:pt x="399" y="343"/>
                  </a:lnTo>
                  <a:lnTo>
                    <a:pt x="403" y="338"/>
                  </a:lnTo>
                  <a:lnTo>
                    <a:pt x="407" y="334"/>
                  </a:lnTo>
                  <a:lnTo>
                    <a:pt x="410" y="332"/>
                  </a:lnTo>
                  <a:lnTo>
                    <a:pt x="414" y="332"/>
                  </a:lnTo>
                  <a:lnTo>
                    <a:pt x="423" y="336"/>
                  </a:lnTo>
                  <a:lnTo>
                    <a:pt x="433" y="343"/>
                  </a:lnTo>
                  <a:lnTo>
                    <a:pt x="436" y="342"/>
                  </a:lnTo>
                  <a:lnTo>
                    <a:pt x="440" y="342"/>
                  </a:lnTo>
                  <a:lnTo>
                    <a:pt x="445" y="340"/>
                  </a:lnTo>
                  <a:lnTo>
                    <a:pt x="451" y="343"/>
                  </a:lnTo>
                  <a:lnTo>
                    <a:pt x="455" y="340"/>
                  </a:lnTo>
                  <a:lnTo>
                    <a:pt x="460" y="340"/>
                  </a:lnTo>
                  <a:lnTo>
                    <a:pt x="464" y="340"/>
                  </a:lnTo>
                  <a:lnTo>
                    <a:pt x="469" y="340"/>
                  </a:lnTo>
                  <a:lnTo>
                    <a:pt x="473" y="329"/>
                  </a:lnTo>
                  <a:lnTo>
                    <a:pt x="479" y="318"/>
                  </a:lnTo>
                  <a:lnTo>
                    <a:pt x="482" y="316"/>
                  </a:lnTo>
                  <a:lnTo>
                    <a:pt x="486" y="316"/>
                  </a:lnTo>
                  <a:lnTo>
                    <a:pt x="492" y="318"/>
                  </a:lnTo>
                  <a:lnTo>
                    <a:pt x="495" y="319"/>
                  </a:lnTo>
                  <a:lnTo>
                    <a:pt x="506" y="325"/>
                  </a:lnTo>
                  <a:lnTo>
                    <a:pt x="514" y="332"/>
                  </a:lnTo>
                  <a:lnTo>
                    <a:pt x="527" y="340"/>
                  </a:lnTo>
                  <a:lnTo>
                    <a:pt x="536" y="347"/>
                  </a:lnTo>
                  <a:lnTo>
                    <a:pt x="543" y="358"/>
                  </a:lnTo>
                  <a:lnTo>
                    <a:pt x="551" y="371"/>
                  </a:lnTo>
                  <a:lnTo>
                    <a:pt x="549" y="377"/>
                  </a:lnTo>
                  <a:lnTo>
                    <a:pt x="543" y="379"/>
                  </a:lnTo>
                  <a:lnTo>
                    <a:pt x="542" y="380"/>
                  </a:lnTo>
                  <a:lnTo>
                    <a:pt x="542" y="382"/>
                  </a:lnTo>
                  <a:lnTo>
                    <a:pt x="542" y="384"/>
                  </a:lnTo>
                  <a:lnTo>
                    <a:pt x="543" y="388"/>
                  </a:lnTo>
                  <a:lnTo>
                    <a:pt x="551" y="386"/>
                  </a:lnTo>
                  <a:lnTo>
                    <a:pt x="558" y="388"/>
                  </a:lnTo>
                  <a:lnTo>
                    <a:pt x="564" y="391"/>
                  </a:lnTo>
                  <a:lnTo>
                    <a:pt x="571" y="401"/>
                  </a:lnTo>
                  <a:lnTo>
                    <a:pt x="571" y="406"/>
                  </a:lnTo>
                  <a:lnTo>
                    <a:pt x="569" y="410"/>
                  </a:lnTo>
                  <a:lnTo>
                    <a:pt x="567" y="412"/>
                  </a:lnTo>
                  <a:lnTo>
                    <a:pt x="564" y="414"/>
                  </a:lnTo>
                  <a:lnTo>
                    <a:pt x="556" y="415"/>
                  </a:lnTo>
                  <a:lnTo>
                    <a:pt x="547" y="417"/>
                  </a:lnTo>
                  <a:lnTo>
                    <a:pt x="547" y="423"/>
                  </a:lnTo>
                  <a:lnTo>
                    <a:pt x="549" y="430"/>
                  </a:lnTo>
                  <a:lnTo>
                    <a:pt x="553" y="434"/>
                  </a:lnTo>
                  <a:lnTo>
                    <a:pt x="556" y="438"/>
                  </a:lnTo>
                  <a:lnTo>
                    <a:pt x="560" y="439"/>
                  </a:lnTo>
                  <a:lnTo>
                    <a:pt x="567" y="441"/>
                  </a:lnTo>
                  <a:lnTo>
                    <a:pt x="569" y="438"/>
                  </a:lnTo>
                  <a:lnTo>
                    <a:pt x="569" y="436"/>
                  </a:lnTo>
                  <a:lnTo>
                    <a:pt x="569" y="432"/>
                  </a:lnTo>
                  <a:lnTo>
                    <a:pt x="567" y="430"/>
                  </a:lnTo>
                  <a:lnTo>
                    <a:pt x="564" y="428"/>
                  </a:lnTo>
                  <a:lnTo>
                    <a:pt x="562" y="425"/>
                  </a:lnTo>
                  <a:lnTo>
                    <a:pt x="566" y="423"/>
                  </a:lnTo>
                  <a:lnTo>
                    <a:pt x="573" y="425"/>
                  </a:lnTo>
                  <a:lnTo>
                    <a:pt x="582" y="427"/>
                  </a:lnTo>
                  <a:lnTo>
                    <a:pt x="588" y="432"/>
                  </a:lnTo>
                  <a:lnTo>
                    <a:pt x="586" y="445"/>
                  </a:lnTo>
                  <a:lnTo>
                    <a:pt x="586" y="456"/>
                  </a:lnTo>
                  <a:lnTo>
                    <a:pt x="588" y="462"/>
                  </a:lnTo>
                  <a:lnTo>
                    <a:pt x="593" y="465"/>
                  </a:lnTo>
                  <a:lnTo>
                    <a:pt x="601" y="471"/>
                  </a:lnTo>
                  <a:lnTo>
                    <a:pt x="608" y="475"/>
                  </a:lnTo>
                  <a:lnTo>
                    <a:pt x="628" y="484"/>
                  </a:lnTo>
                  <a:lnTo>
                    <a:pt x="647" y="493"/>
                  </a:lnTo>
                  <a:lnTo>
                    <a:pt x="651" y="489"/>
                  </a:lnTo>
                  <a:lnTo>
                    <a:pt x="651" y="484"/>
                  </a:lnTo>
                  <a:lnTo>
                    <a:pt x="662" y="489"/>
                  </a:lnTo>
                  <a:lnTo>
                    <a:pt x="675" y="497"/>
                  </a:lnTo>
                  <a:lnTo>
                    <a:pt x="671" y="471"/>
                  </a:lnTo>
                  <a:lnTo>
                    <a:pt x="669" y="445"/>
                  </a:lnTo>
                  <a:lnTo>
                    <a:pt x="667" y="432"/>
                  </a:lnTo>
                  <a:lnTo>
                    <a:pt x="660" y="415"/>
                  </a:lnTo>
                  <a:lnTo>
                    <a:pt x="658" y="406"/>
                  </a:lnTo>
                  <a:lnTo>
                    <a:pt x="656" y="397"/>
                  </a:lnTo>
                  <a:lnTo>
                    <a:pt x="656" y="393"/>
                  </a:lnTo>
                  <a:lnTo>
                    <a:pt x="658" y="391"/>
                  </a:lnTo>
                  <a:lnTo>
                    <a:pt x="660" y="388"/>
                  </a:lnTo>
                  <a:lnTo>
                    <a:pt x="662" y="386"/>
                  </a:lnTo>
                  <a:lnTo>
                    <a:pt x="673" y="395"/>
                  </a:lnTo>
                  <a:lnTo>
                    <a:pt x="689" y="408"/>
                  </a:lnTo>
                  <a:lnTo>
                    <a:pt x="699" y="408"/>
                  </a:lnTo>
                  <a:lnTo>
                    <a:pt x="710" y="408"/>
                  </a:lnTo>
                  <a:lnTo>
                    <a:pt x="719" y="406"/>
                  </a:lnTo>
                  <a:lnTo>
                    <a:pt x="728" y="403"/>
                  </a:lnTo>
                  <a:lnTo>
                    <a:pt x="728" y="390"/>
                  </a:lnTo>
                  <a:lnTo>
                    <a:pt x="732" y="375"/>
                  </a:lnTo>
                  <a:lnTo>
                    <a:pt x="737" y="369"/>
                  </a:lnTo>
                  <a:lnTo>
                    <a:pt x="743" y="364"/>
                  </a:lnTo>
                  <a:lnTo>
                    <a:pt x="748" y="362"/>
                  </a:lnTo>
                  <a:lnTo>
                    <a:pt x="754" y="360"/>
                  </a:lnTo>
                  <a:lnTo>
                    <a:pt x="758" y="360"/>
                  </a:lnTo>
                  <a:lnTo>
                    <a:pt x="763" y="362"/>
                  </a:lnTo>
                  <a:lnTo>
                    <a:pt x="767" y="364"/>
                  </a:lnTo>
                  <a:lnTo>
                    <a:pt x="772" y="367"/>
                  </a:lnTo>
                  <a:lnTo>
                    <a:pt x="791" y="369"/>
                  </a:lnTo>
                  <a:lnTo>
                    <a:pt x="809" y="375"/>
                  </a:lnTo>
                  <a:lnTo>
                    <a:pt x="815" y="371"/>
                  </a:lnTo>
                  <a:lnTo>
                    <a:pt x="820" y="367"/>
                  </a:lnTo>
                  <a:lnTo>
                    <a:pt x="822" y="362"/>
                  </a:lnTo>
                  <a:lnTo>
                    <a:pt x="822" y="356"/>
                  </a:lnTo>
                  <a:lnTo>
                    <a:pt x="819" y="356"/>
                  </a:lnTo>
                  <a:lnTo>
                    <a:pt x="815" y="360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8" y="358"/>
                  </a:lnTo>
                  <a:lnTo>
                    <a:pt x="804" y="353"/>
                  </a:lnTo>
                  <a:lnTo>
                    <a:pt x="802" y="336"/>
                  </a:lnTo>
                  <a:lnTo>
                    <a:pt x="804" y="332"/>
                  </a:lnTo>
                  <a:lnTo>
                    <a:pt x="809" y="330"/>
                  </a:lnTo>
                  <a:lnTo>
                    <a:pt x="824" y="327"/>
                  </a:lnTo>
                  <a:lnTo>
                    <a:pt x="828" y="329"/>
                  </a:lnTo>
                  <a:lnTo>
                    <a:pt x="830" y="332"/>
                  </a:lnTo>
                  <a:lnTo>
                    <a:pt x="832" y="332"/>
                  </a:lnTo>
                  <a:lnTo>
                    <a:pt x="833" y="334"/>
                  </a:lnTo>
                  <a:lnTo>
                    <a:pt x="835" y="334"/>
                  </a:lnTo>
                  <a:lnTo>
                    <a:pt x="839" y="332"/>
                  </a:lnTo>
                  <a:lnTo>
                    <a:pt x="841" y="329"/>
                  </a:lnTo>
                  <a:lnTo>
                    <a:pt x="841" y="323"/>
                  </a:lnTo>
                  <a:lnTo>
                    <a:pt x="839" y="318"/>
                  </a:lnTo>
                  <a:lnTo>
                    <a:pt x="835" y="312"/>
                  </a:lnTo>
                  <a:lnTo>
                    <a:pt x="826" y="303"/>
                  </a:lnTo>
                  <a:lnTo>
                    <a:pt x="817" y="295"/>
                  </a:lnTo>
                  <a:lnTo>
                    <a:pt x="819" y="281"/>
                  </a:lnTo>
                  <a:lnTo>
                    <a:pt x="819" y="266"/>
                  </a:lnTo>
                  <a:lnTo>
                    <a:pt x="806" y="273"/>
                  </a:lnTo>
                  <a:lnTo>
                    <a:pt x="795" y="282"/>
                  </a:lnTo>
                  <a:lnTo>
                    <a:pt x="791" y="279"/>
                  </a:lnTo>
                  <a:lnTo>
                    <a:pt x="791" y="273"/>
                  </a:lnTo>
                  <a:lnTo>
                    <a:pt x="793" y="268"/>
                  </a:lnTo>
                  <a:lnTo>
                    <a:pt x="796" y="264"/>
                  </a:lnTo>
                  <a:lnTo>
                    <a:pt x="796" y="257"/>
                  </a:lnTo>
                  <a:lnTo>
                    <a:pt x="795" y="249"/>
                  </a:lnTo>
                  <a:lnTo>
                    <a:pt x="800" y="244"/>
                  </a:lnTo>
                  <a:lnTo>
                    <a:pt x="808" y="240"/>
                  </a:lnTo>
                  <a:lnTo>
                    <a:pt x="813" y="236"/>
                  </a:lnTo>
                  <a:lnTo>
                    <a:pt x="817" y="229"/>
                  </a:lnTo>
                  <a:lnTo>
                    <a:pt x="808" y="216"/>
                  </a:lnTo>
                  <a:lnTo>
                    <a:pt x="796" y="207"/>
                  </a:lnTo>
                  <a:lnTo>
                    <a:pt x="811" y="203"/>
                  </a:lnTo>
                  <a:lnTo>
                    <a:pt x="835" y="201"/>
                  </a:lnTo>
                  <a:lnTo>
                    <a:pt x="863" y="184"/>
                  </a:lnTo>
                  <a:lnTo>
                    <a:pt x="885" y="172"/>
                  </a:lnTo>
                  <a:lnTo>
                    <a:pt x="909" y="164"/>
                  </a:lnTo>
                  <a:lnTo>
                    <a:pt x="926" y="157"/>
                  </a:lnTo>
                  <a:lnTo>
                    <a:pt x="931" y="153"/>
                  </a:lnTo>
                  <a:lnTo>
                    <a:pt x="937" y="153"/>
                  </a:lnTo>
                  <a:lnTo>
                    <a:pt x="941" y="151"/>
                  </a:lnTo>
                  <a:lnTo>
                    <a:pt x="942" y="153"/>
                  </a:lnTo>
                  <a:lnTo>
                    <a:pt x="928" y="166"/>
                  </a:lnTo>
                  <a:lnTo>
                    <a:pt x="907" y="181"/>
                  </a:lnTo>
                  <a:lnTo>
                    <a:pt x="905" y="190"/>
                  </a:lnTo>
                  <a:lnTo>
                    <a:pt x="902" y="197"/>
                  </a:lnTo>
                  <a:lnTo>
                    <a:pt x="907" y="201"/>
                  </a:lnTo>
                  <a:lnTo>
                    <a:pt x="911" y="201"/>
                  </a:lnTo>
                  <a:lnTo>
                    <a:pt x="913" y="201"/>
                  </a:lnTo>
                  <a:lnTo>
                    <a:pt x="917" y="199"/>
                  </a:lnTo>
                  <a:lnTo>
                    <a:pt x="922" y="192"/>
                  </a:lnTo>
                  <a:lnTo>
                    <a:pt x="926" y="183"/>
                  </a:lnTo>
                  <a:lnTo>
                    <a:pt x="929" y="177"/>
                  </a:lnTo>
                  <a:lnTo>
                    <a:pt x="939" y="170"/>
                  </a:lnTo>
                  <a:lnTo>
                    <a:pt x="942" y="166"/>
                  </a:lnTo>
                  <a:lnTo>
                    <a:pt x="946" y="164"/>
                  </a:lnTo>
                  <a:lnTo>
                    <a:pt x="950" y="164"/>
                  </a:lnTo>
                  <a:lnTo>
                    <a:pt x="952" y="164"/>
                  </a:lnTo>
                  <a:lnTo>
                    <a:pt x="953" y="177"/>
                  </a:lnTo>
                  <a:lnTo>
                    <a:pt x="952" y="190"/>
                  </a:lnTo>
                  <a:lnTo>
                    <a:pt x="948" y="188"/>
                  </a:lnTo>
                  <a:lnTo>
                    <a:pt x="946" y="183"/>
                  </a:lnTo>
                  <a:lnTo>
                    <a:pt x="944" y="181"/>
                  </a:lnTo>
                  <a:lnTo>
                    <a:pt x="942" y="181"/>
                  </a:lnTo>
                  <a:lnTo>
                    <a:pt x="941" y="183"/>
                  </a:lnTo>
                  <a:lnTo>
                    <a:pt x="937" y="186"/>
                  </a:lnTo>
                  <a:lnTo>
                    <a:pt x="944" y="192"/>
                  </a:lnTo>
                  <a:lnTo>
                    <a:pt x="944" y="196"/>
                  </a:lnTo>
                  <a:lnTo>
                    <a:pt x="942" y="201"/>
                  </a:lnTo>
                  <a:lnTo>
                    <a:pt x="933" y="210"/>
                  </a:lnTo>
                  <a:lnTo>
                    <a:pt x="939" y="216"/>
                  </a:lnTo>
                  <a:lnTo>
                    <a:pt x="944" y="227"/>
                  </a:lnTo>
                  <a:lnTo>
                    <a:pt x="948" y="227"/>
                  </a:lnTo>
                  <a:lnTo>
                    <a:pt x="952" y="225"/>
                  </a:lnTo>
                  <a:lnTo>
                    <a:pt x="955" y="221"/>
                  </a:lnTo>
                  <a:lnTo>
                    <a:pt x="957" y="216"/>
                  </a:lnTo>
                  <a:lnTo>
                    <a:pt x="959" y="212"/>
                  </a:lnTo>
                  <a:lnTo>
                    <a:pt x="963" y="209"/>
                  </a:lnTo>
                  <a:lnTo>
                    <a:pt x="965" y="201"/>
                  </a:lnTo>
                  <a:lnTo>
                    <a:pt x="965" y="186"/>
                  </a:lnTo>
                  <a:lnTo>
                    <a:pt x="961" y="166"/>
                  </a:lnTo>
                  <a:lnTo>
                    <a:pt x="959" y="149"/>
                  </a:lnTo>
                  <a:lnTo>
                    <a:pt x="959" y="142"/>
                  </a:lnTo>
                  <a:lnTo>
                    <a:pt x="961" y="136"/>
                  </a:lnTo>
                  <a:lnTo>
                    <a:pt x="966" y="133"/>
                  </a:lnTo>
                  <a:lnTo>
                    <a:pt x="974" y="129"/>
                  </a:lnTo>
                  <a:lnTo>
                    <a:pt x="992" y="122"/>
                  </a:lnTo>
                  <a:lnTo>
                    <a:pt x="1011" y="116"/>
                  </a:lnTo>
                  <a:lnTo>
                    <a:pt x="1020" y="114"/>
                  </a:lnTo>
                  <a:lnTo>
                    <a:pt x="1029" y="114"/>
                  </a:lnTo>
                  <a:lnTo>
                    <a:pt x="1037" y="116"/>
                  </a:lnTo>
                  <a:lnTo>
                    <a:pt x="1042" y="124"/>
                  </a:lnTo>
                  <a:lnTo>
                    <a:pt x="1040" y="127"/>
                  </a:lnTo>
                  <a:lnTo>
                    <a:pt x="1040" y="131"/>
                  </a:lnTo>
                  <a:lnTo>
                    <a:pt x="1038" y="133"/>
                  </a:lnTo>
                  <a:lnTo>
                    <a:pt x="1037" y="135"/>
                  </a:lnTo>
                  <a:lnTo>
                    <a:pt x="1031" y="135"/>
                  </a:lnTo>
                  <a:lnTo>
                    <a:pt x="1026" y="138"/>
                  </a:lnTo>
                  <a:lnTo>
                    <a:pt x="1022" y="142"/>
                  </a:lnTo>
                  <a:lnTo>
                    <a:pt x="1020" y="148"/>
                  </a:lnTo>
                  <a:lnTo>
                    <a:pt x="1020" y="149"/>
                  </a:lnTo>
                  <a:lnTo>
                    <a:pt x="1022" y="151"/>
                  </a:lnTo>
                  <a:lnTo>
                    <a:pt x="1024" y="151"/>
                  </a:lnTo>
                  <a:lnTo>
                    <a:pt x="1026" y="151"/>
                  </a:lnTo>
                  <a:lnTo>
                    <a:pt x="1040" y="148"/>
                  </a:lnTo>
                  <a:lnTo>
                    <a:pt x="1059" y="144"/>
                  </a:lnTo>
                  <a:lnTo>
                    <a:pt x="1064" y="140"/>
                  </a:lnTo>
                  <a:lnTo>
                    <a:pt x="1066" y="138"/>
                  </a:lnTo>
                  <a:lnTo>
                    <a:pt x="1070" y="140"/>
                  </a:lnTo>
                  <a:lnTo>
                    <a:pt x="1074" y="146"/>
                  </a:lnTo>
                  <a:lnTo>
                    <a:pt x="1079" y="136"/>
                  </a:lnTo>
                  <a:lnTo>
                    <a:pt x="1085" y="133"/>
                  </a:lnTo>
                  <a:lnTo>
                    <a:pt x="1088" y="131"/>
                  </a:lnTo>
                  <a:lnTo>
                    <a:pt x="1092" y="131"/>
                  </a:lnTo>
                  <a:lnTo>
                    <a:pt x="1096" y="131"/>
                  </a:lnTo>
                  <a:lnTo>
                    <a:pt x="1101" y="135"/>
                  </a:lnTo>
                  <a:lnTo>
                    <a:pt x="1105" y="133"/>
                  </a:lnTo>
                  <a:lnTo>
                    <a:pt x="1110" y="131"/>
                  </a:lnTo>
                  <a:lnTo>
                    <a:pt x="1118" y="135"/>
                  </a:lnTo>
                  <a:lnTo>
                    <a:pt x="1131" y="138"/>
                  </a:lnTo>
                  <a:lnTo>
                    <a:pt x="1129" y="142"/>
                  </a:lnTo>
                  <a:lnTo>
                    <a:pt x="1127" y="146"/>
                  </a:lnTo>
                  <a:lnTo>
                    <a:pt x="1136" y="146"/>
                  </a:lnTo>
                  <a:lnTo>
                    <a:pt x="1142" y="144"/>
                  </a:lnTo>
                  <a:lnTo>
                    <a:pt x="1147" y="138"/>
                  </a:lnTo>
                  <a:lnTo>
                    <a:pt x="1151" y="133"/>
                  </a:lnTo>
                  <a:lnTo>
                    <a:pt x="1155" y="125"/>
                  </a:lnTo>
                  <a:lnTo>
                    <a:pt x="1160" y="120"/>
                  </a:lnTo>
                  <a:lnTo>
                    <a:pt x="1166" y="114"/>
                  </a:lnTo>
                  <a:lnTo>
                    <a:pt x="1171" y="111"/>
                  </a:lnTo>
                  <a:lnTo>
                    <a:pt x="1179" y="87"/>
                  </a:lnTo>
                  <a:lnTo>
                    <a:pt x="1186" y="70"/>
                  </a:lnTo>
                  <a:lnTo>
                    <a:pt x="1194" y="59"/>
                  </a:lnTo>
                  <a:lnTo>
                    <a:pt x="1201" y="51"/>
                  </a:lnTo>
                  <a:lnTo>
                    <a:pt x="1214" y="42"/>
                  </a:lnTo>
                  <a:lnTo>
                    <a:pt x="1221" y="37"/>
                  </a:lnTo>
                  <a:lnTo>
                    <a:pt x="1221" y="29"/>
                  </a:lnTo>
                  <a:lnTo>
                    <a:pt x="1227" y="24"/>
                  </a:lnTo>
                  <a:lnTo>
                    <a:pt x="1232" y="18"/>
                  </a:lnTo>
                  <a:lnTo>
                    <a:pt x="1242" y="16"/>
                  </a:lnTo>
                  <a:lnTo>
                    <a:pt x="1260" y="13"/>
                  </a:lnTo>
                  <a:lnTo>
                    <a:pt x="1277" y="7"/>
                  </a:lnTo>
                  <a:lnTo>
                    <a:pt x="1290" y="7"/>
                  </a:lnTo>
                  <a:lnTo>
                    <a:pt x="1306" y="7"/>
                  </a:lnTo>
                  <a:lnTo>
                    <a:pt x="1314" y="11"/>
                  </a:lnTo>
                  <a:lnTo>
                    <a:pt x="1321" y="14"/>
                  </a:lnTo>
                  <a:lnTo>
                    <a:pt x="1327" y="22"/>
                  </a:lnTo>
                  <a:lnTo>
                    <a:pt x="1330" y="33"/>
                  </a:lnTo>
                  <a:lnTo>
                    <a:pt x="1332" y="37"/>
                  </a:lnTo>
                  <a:lnTo>
                    <a:pt x="1336" y="40"/>
                  </a:lnTo>
                  <a:lnTo>
                    <a:pt x="1340" y="44"/>
                  </a:lnTo>
                  <a:lnTo>
                    <a:pt x="1343" y="46"/>
                  </a:lnTo>
                  <a:lnTo>
                    <a:pt x="1351" y="48"/>
                  </a:lnTo>
                  <a:lnTo>
                    <a:pt x="1358" y="48"/>
                  </a:lnTo>
                  <a:lnTo>
                    <a:pt x="1369" y="40"/>
                  </a:lnTo>
                  <a:lnTo>
                    <a:pt x="1375" y="39"/>
                  </a:lnTo>
                  <a:lnTo>
                    <a:pt x="1384" y="39"/>
                  </a:lnTo>
                  <a:lnTo>
                    <a:pt x="1395" y="40"/>
                  </a:lnTo>
                  <a:lnTo>
                    <a:pt x="1393" y="33"/>
                  </a:lnTo>
                  <a:lnTo>
                    <a:pt x="1395" y="24"/>
                  </a:lnTo>
                  <a:lnTo>
                    <a:pt x="1404" y="27"/>
                  </a:lnTo>
                  <a:lnTo>
                    <a:pt x="1413" y="31"/>
                  </a:lnTo>
                  <a:lnTo>
                    <a:pt x="1406" y="11"/>
                  </a:lnTo>
                  <a:lnTo>
                    <a:pt x="1404" y="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34" name="Freeform 8"/>
            <p:cNvSpPr>
              <a:spLocks noEditPoints="1"/>
            </p:cNvSpPr>
            <p:nvPr/>
          </p:nvSpPr>
          <p:spPr bwMode="auto">
            <a:xfrm>
              <a:off x="5214" y="2386"/>
              <a:ext cx="108" cy="658"/>
            </a:xfrm>
            <a:custGeom>
              <a:avLst/>
              <a:gdLst>
                <a:gd name="T0" fmla="*/ 52 w 144"/>
                <a:gd name="T1" fmla="*/ 20 h 865"/>
                <a:gd name="T2" fmla="*/ 40 w 144"/>
                <a:gd name="T3" fmla="*/ 31 h 865"/>
                <a:gd name="T4" fmla="*/ 20 w 144"/>
                <a:gd name="T5" fmla="*/ 48 h 865"/>
                <a:gd name="T6" fmla="*/ 61 w 144"/>
                <a:gd name="T7" fmla="*/ 67 h 865"/>
                <a:gd name="T8" fmla="*/ 55 w 144"/>
                <a:gd name="T9" fmla="*/ 91 h 865"/>
                <a:gd name="T10" fmla="*/ 79 w 144"/>
                <a:gd name="T11" fmla="*/ 100 h 865"/>
                <a:gd name="T12" fmla="*/ 96 w 144"/>
                <a:gd name="T13" fmla="*/ 59 h 865"/>
                <a:gd name="T14" fmla="*/ 85 w 144"/>
                <a:gd name="T15" fmla="*/ 9 h 865"/>
                <a:gd name="T16" fmla="*/ 87 w 144"/>
                <a:gd name="T17" fmla="*/ 203 h 865"/>
                <a:gd name="T18" fmla="*/ 81 w 144"/>
                <a:gd name="T19" fmla="*/ 218 h 865"/>
                <a:gd name="T20" fmla="*/ 96 w 144"/>
                <a:gd name="T21" fmla="*/ 224 h 865"/>
                <a:gd name="T22" fmla="*/ 114 w 144"/>
                <a:gd name="T23" fmla="*/ 211 h 865"/>
                <a:gd name="T24" fmla="*/ 90 w 144"/>
                <a:gd name="T25" fmla="*/ 201 h 865"/>
                <a:gd name="T26" fmla="*/ 103 w 144"/>
                <a:gd name="T27" fmla="*/ 150 h 865"/>
                <a:gd name="T28" fmla="*/ 83 w 144"/>
                <a:gd name="T29" fmla="*/ 133 h 865"/>
                <a:gd name="T30" fmla="*/ 77 w 144"/>
                <a:gd name="T31" fmla="*/ 157 h 865"/>
                <a:gd name="T32" fmla="*/ 90 w 144"/>
                <a:gd name="T33" fmla="*/ 174 h 865"/>
                <a:gd name="T34" fmla="*/ 94 w 144"/>
                <a:gd name="T35" fmla="*/ 189 h 865"/>
                <a:gd name="T36" fmla="*/ 107 w 144"/>
                <a:gd name="T37" fmla="*/ 183 h 865"/>
                <a:gd name="T38" fmla="*/ 103 w 144"/>
                <a:gd name="T39" fmla="*/ 172 h 865"/>
                <a:gd name="T40" fmla="*/ 114 w 144"/>
                <a:gd name="T41" fmla="*/ 320 h 865"/>
                <a:gd name="T42" fmla="*/ 137 w 144"/>
                <a:gd name="T43" fmla="*/ 331 h 865"/>
                <a:gd name="T44" fmla="*/ 114 w 144"/>
                <a:gd name="T45" fmla="*/ 285 h 865"/>
                <a:gd name="T46" fmla="*/ 105 w 144"/>
                <a:gd name="T47" fmla="*/ 294 h 865"/>
                <a:gd name="T48" fmla="*/ 111 w 144"/>
                <a:gd name="T49" fmla="*/ 305 h 865"/>
                <a:gd name="T50" fmla="*/ 124 w 144"/>
                <a:gd name="T51" fmla="*/ 301 h 865"/>
                <a:gd name="T52" fmla="*/ 124 w 144"/>
                <a:gd name="T53" fmla="*/ 288 h 865"/>
                <a:gd name="T54" fmla="*/ 122 w 144"/>
                <a:gd name="T55" fmla="*/ 359 h 865"/>
                <a:gd name="T56" fmla="*/ 124 w 144"/>
                <a:gd name="T57" fmla="*/ 379 h 865"/>
                <a:gd name="T58" fmla="*/ 120 w 144"/>
                <a:gd name="T59" fmla="*/ 412 h 865"/>
                <a:gd name="T60" fmla="*/ 140 w 144"/>
                <a:gd name="T61" fmla="*/ 427 h 865"/>
                <a:gd name="T62" fmla="*/ 144 w 144"/>
                <a:gd name="T63" fmla="*/ 392 h 865"/>
                <a:gd name="T64" fmla="*/ 137 w 144"/>
                <a:gd name="T65" fmla="*/ 371 h 865"/>
                <a:gd name="T66" fmla="*/ 92 w 144"/>
                <a:gd name="T67" fmla="*/ 458 h 865"/>
                <a:gd name="T68" fmla="*/ 85 w 144"/>
                <a:gd name="T69" fmla="*/ 473 h 865"/>
                <a:gd name="T70" fmla="*/ 100 w 144"/>
                <a:gd name="T71" fmla="*/ 475 h 865"/>
                <a:gd name="T72" fmla="*/ 116 w 144"/>
                <a:gd name="T73" fmla="*/ 481 h 865"/>
                <a:gd name="T74" fmla="*/ 111 w 144"/>
                <a:gd name="T75" fmla="*/ 464 h 865"/>
                <a:gd name="T76" fmla="*/ 96 w 144"/>
                <a:gd name="T77" fmla="*/ 458 h 865"/>
                <a:gd name="T78" fmla="*/ 76 w 144"/>
                <a:gd name="T79" fmla="*/ 819 h 865"/>
                <a:gd name="T80" fmla="*/ 83 w 144"/>
                <a:gd name="T81" fmla="*/ 795 h 865"/>
                <a:gd name="T82" fmla="*/ 9 w 144"/>
                <a:gd name="T83" fmla="*/ 776 h 865"/>
                <a:gd name="T84" fmla="*/ 7 w 144"/>
                <a:gd name="T85" fmla="*/ 808 h 865"/>
                <a:gd name="T86" fmla="*/ 4 w 144"/>
                <a:gd name="T87" fmla="*/ 861 h 865"/>
                <a:gd name="T88" fmla="*/ 31 w 144"/>
                <a:gd name="T89" fmla="*/ 822 h 865"/>
                <a:gd name="T90" fmla="*/ 42 w 144"/>
                <a:gd name="T91" fmla="*/ 784 h 865"/>
                <a:gd name="T92" fmla="*/ 29 w 144"/>
                <a:gd name="T93" fmla="*/ 658 h 865"/>
                <a:gd name="T94" fmla="*/ 33 w 144"/>
                <a:gd name="T95" fmla="*/ 686 h 865"/>
                <a:gd name="T96" fmla="*/ 35 w 144"/>
                <a:gd name="T97" fmla="*/ 734 h 865"/>
                <a:gd name="T98" fmla="*/ 61 w 144"/>
                <a:gd name="T99" fmla="*/ 754 h 865"/>
                <a:gd name="T100" fmla="*/ 64 w 144"/>
                <a:gd name="T101" fmla="*/ 711 h 865"/>
                <a:gd name="T102" fmla="*/ 79 w 144"/>
                <a:gd name="T103" fmla="*/ 654 h 865"/>
                <a:gd name="T104" fmla="*/ 90 w 144"/>
                <a:gd name="T105" fmla="*/ 617 h 865"/>
                <a:gd name="T106" fmla="*/ 68 w 144"/>
                <a:gd name="T107" fmla="*/ 614 h 865"/>
                <a:gd name="T108" fmla="*/ 101 w 144"/>
                <a:gd name="T109" fmla="*/ 510 h 865"/>
                <a:gd name="T110" fmla="*/ 87 w 144"/>
                <a:gd name="T111" fmla="*/ 578 h 865"/>
                <a:gd name="T112" fmla="*/ 107 w 144"/>
                <a:gd name="T113" fmla="*/ 584 h 865"/>
                <a:gd name="T114" fmla="*/ 120 w 144"/>
                <a:gd name="T115" fmla="*/ 523 h 8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4"/>
                <a:gd name="T175" fmla="*/ 0 h 865"/>
                <a:gd name="T176" fmla="*/ 144 w 144"/>
                <a:gd name="T177" fmla="*/ 865 h 8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4" h="865">
                  <a:moveTo>
                    <a:pt x="61" y="0"/>
                  </a:moveTo>
                  <a:lnTo>
                    <a:pt x="63" y="13"/>
                  </a:lnTo>
                  <a:lnTo>
                    <a:pt x="63" y="17"/>
                  </a:lnTo>
                  <a:lnTo>
                    <a:pt x="61" y="17"/>
                  </a:lnTo>
                  <a:lnTo>
                    <a:pt x="57" y="17"/>
                  </a:lnTo>
                  <a:lnTo>
                    <a:pt x="53" y="19"/>
                  </a:lnTo>
                  <a:lnTo>
                    <a:pt x="52" y="20"/>
                  </a:lnTo>
                  <a:lnTo>
                    <a:pt x="48" y="24"/>
                  </a:lnTo>
                  <a:lnTo>
                    <a:pt x="46" y="26"/>
                  </a:lnTo>
                  <a:lnTo>
                    <a:pt x="46" y="30"/>
                  </a:lnTo>
                  <a:lnTo>
                    <a:pt x="46" y="33"/>
                  </a:lnTo>
                  <a:lnTo>
                    <a:pt x="46" y="35"/>
                  </a:lnTo>
                  <a:lnTo>
                    <a:pt x="42" y="33"/>
                  </a:lnTo>
                  <a:lnTo>
                    <a:pt x="40" y="31"/>
                  </a:lnTo>
                  <a:lnTo>
                    <a:pt x="37" y="31"/>
                  </a:lnTo>
                  <a:lnTo>
                    <a:pt x="35" y="31"/>
                  </a:lnTo>
                  <a:lnTo>
                    <a:pt x="31" y="31"/>
                  </a:lnTo>
                  <a:lnTo>
                    <a:pt x="28" y="33"/>
                  </a:lnTo>
                  <a:lnTo>
                    <a:pt x="26" y="35"/>
                  </a:lnTo>
                  <a:lnTo>
                    <a:pt x="20" y="41"/>
                  </a:lnTo>
                  <a:lnTo>
                    <a:pt x="20" y="48"/>
                  </a:lnTo>
                  <a:lnTo>
                    <a:pt x="26" y="54"/>
                  </a:lnTo>
                  <a:lnTo>
                    <a:pt x="31" y="54"/>
                  </a:lnTo>
                  <a:lnTo>
                    <a:pt x="33" y="52"/>
                  </a:lnTo>
                  <a:lnTo>
                    <a:pt x="42" y="48"/>
                  </a:lnTo>
                  <a:lnTo>
                    <a:pt x="50" y="44"/>
                  </a:lnTo>
                  <a:lnTo>
                    <a:pt x="55" y="56"/>
                  </a:lnTo>
                  <a:lnTo>
                    <a:pt x="61" y="67"/>
                  </a:lnTo>
                  <a:lnTo>
                    <a:pt x="61" y="68"/>
                  </a:lnTo>
                  <a:lnTo>
                    <a:pt x="57" y="74"/>
                  </a:lnTo>
                  <a:lnTo>
                    <a:pt x="55" y="81"/>
                  </a:lnTo>
                  <a:lnTo>
                    <a:pt x="55" y="83"/>
                  </a:lnTo>
                  <a:lnTo>
                    <a:pt x="53" y="87"/>
                  </a:lnTo>
                  <a:lnTo>
                    <a:pt x="55" y="91"/>
                  </a:lnTo>
                  <a:lnTo>
                    <a:pt x="57" y="94"/>
                  </a:lnTo>
                  <a:lnTo>
                    <a:pt x="59" y="98"/>
                  </a:lnTo>
                  <a:lnTo>
                    <a:pt x="63" y="102"/>
                  </a:lnTo>
                  <a:lnTo>
                    <a:pt x="68" y="104"/>
                  </a:lnTo>
                  <a:lnTo>
                    <a:pt x="74" y="104"/>
                  </a:lnTo>
                  <a:lnTo>
                    <a:pt x="77" y="102"/>
                  </a:lnTo>
                  <a:lnTo>
                    <a:pt x="79" y="100"/>
                  </a:lnTo>
                  <a:lnTo>
                    <a:pt x="81" y="96"/>
                  </a:lnTo>
                  <a:lnTo>
                    <a:pt x="83" y="92"/>
                  </a:lnTo>
                  <a:lnTo>
                    <a:pt x="85" y="87"/>
                  </a:lnTo>
                  <a:lnTo>
                    <a:pt x="87" y="78"/>
                  </a:lnTo>
                  <a:lnTo>
                    <a:pt x="90" y="67"/>
                  </a:lnTo>
                  <a:lnTo>
                    <a:pt x="92" y="65"/>
                  </a:lnTo>
                  <a:lnTo>
                    <a:pt x="96" y="59"/>
                  </a:lnTo>
                  <a:lnTo>
                    <a:pt x="90" y="50"/>
                  </a:lnTo>
                  <a:lnTo>
                    <a:pt x="85" y="39"/>
                  </a:lnTo>
                  <a:lnTo>
                    <a:pt x="79" y="28"/>
                  </a:lnTo>
                  <a:lnTo>
                    <a:pt x="90" y="31"/>
                  </a:lnTo>
                  <a:lnTo>
                    <a:pt x="88" y="17"/>
                  </a:lnTo>
                  <a:lnTo>
                    <a:pt x="87" y="13"/>
                  </a:lnTo>
                  <a:lnTo>
                    <a:pt x="85" y="9"/>
                  </a:lnTo>
                  <a:lnTo>
                    <a:pt x="83" y="7"/>
                  </a:lnTo>
                  <a:lnTo>
                    <a:pt x="81" y="6"/>
                  </a:lnTo>
                  <a:lnTo>
                    <a:pt x="77" y="4"/>
                  </a:lnTo>
                  <a:lnTo>
                    <a:pt x="74" y="4"/>
                  </a:lnTo>
                  <a:lnTo>
                    <a:pt x="61" y="0"/>
                  </a:lnTo>
                  <a:close/>
                  <a:moveTo>
                    <a:pt x="90" y="201"/>
                  </a:moveTo>
                  <a:lnTo>
                    <a:pt x="87" y="203"/>
                  </a:lnTo>
                  <a:lnTo>
                    <a:pt x="85" y="205"/>
                  </a:lnTo>
                  <a:lnTo>
                    <a:pt x="83" y="207"/>
                  </a:lnTo>
                  <a:lnTo>
                    <a:pt x="81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4"/>
                  </a:lnTo>
                  <a:lnTo>
                    <a:pt x="81" y="218"/>
                  </a:lnTo>
                  <a:lnTo>
                    <a:pt x="83" y="220"/>
                  </a:lnTo>
                  <a:lnTo>
                    <a:pt x="85" y="220"/>
                  </a:lnTo>
                  <a:lnTo>
                    <a:pt x="87" y="222"/>
                  </a:lnTo>
                  <a:lnTo>
                    <a:pt x="90" y="222"/>
                  </a:lnTo>
                  <a:lnTo>
                    <a:pt x="94" y="222"/>
                  </a:lnTo>
                  <a:lnTo>
                    <a:pt x="96" y="222"/>
                  </a:lnTo>
                  <a:lnTo>
                    <a:pt x="96" y="224"/>
                  </a:lnTo>
                  <a:lnTo>
                    <a:pt x="100" y="227"/>
                  </a:lnTo>
                  <a:lnTo>
                    <a:pt x="109" y="233"/>
                  </a:lnTo>
                  <a:lnTo>
                    <a:pt x="114" y="224"/>
                  </a:lnTo>
                  <a:lnTo>
                    <a:pt x="114" y="220"/>
                  </a:lnTo>
                  <a:lnTo>
                    <a:pt x="116" y="216"/>
                  </a:lnTo>
                  <a:lnTo>
                    <a:pt x="116" y="213"/>
                  </a:lnTo>
                  <a:lnTo>
                    <a:pt x="114" y="211"/>
                  </a:lnTo>
                  <a:lnTo>
                    <a:pt x="114" y="207"/>
                  </a:lnTo>
                  <a:lnTo>
                    <a:pt x="112" y="205"/>
                  </a:lnTo>
                  <a:lnTo>
                    <a:pt x="101" y="192"/>
                  </a:lnTo>
                  <a:lnTo>
                    <a:pt x="98" y="205"/>
                  </a:lnTo>
                  <a:lnTo>
                    <a:pt x="96" y="203"/>
                  </a:lnTo>
                  <a:lnTo>
                    <a:pt x="94" y="203"/>
                  </a:lnTo>
                  <a:lnTo>
                    <a:pt x="90" y="201"/>
                  </a:lnTo>
                  <a:close/>
                  <a:moveTo>
                    <a:pt x="98" y="170"/>
                  </a:moveTo>
                  <a:lnTo>
                    <a:pt x="96" y="170"/>
                  </a:lnTo>
                  <a:lnTo>
                    <a:pt x="101" y="163"/>
                  </a:lnTo>
                  <a:lnTo>
                    <a:pt x="103" y="157"/>
                  </a:lnTo>
                  <a:lnTo>
                    <a:pt x="103" y="155"/>
                  </a:lnTo>
                  <a:lnTo>
                    <a:pt x="103" y="152"/>
                  </a:lnTo>
                  <a:lnTo>
                    <a:pt x="103" y="150"/>
                  </a:lnTo>
                  <a:lnTo>
                    <a:pt x="103" y="146"/>
                  </a:lnTo>
                  <a:lnTo>
                    <a:pt x="101" y="144"/>
                  </a:lnTo>
                  <a:lnTo>
                    <a:pt x="100" y="142"/>
                  </a:lnTo>
                  <a:lnTo>
                    <a:pt x="98" y="141"/>
                  </a:lnTo>
                  <a:lnTo>
                    <a:pt x="94" y="137"/>
                  </a:lnTo>
                  <a:lnTo>
                    <a:pt x="88" y="135"/>
                  </a:lnTo>
                  <a:lnTo>
                    <a:pt x="83" y="133"/>
                  </a:lnTo>
                  <a:lnTo>
                    <a:pt x="79" y="139"/>
                  </a:lnTo>
                  <a:lnTo>
                    <a:pt x="77" y="141"/>
                  </a:lnTo>
                  <a:lnTo>
                    <a:pt x="77" y="144"/>
                  </a:lnTo>
                  <a:lnTo>
                    <a:pt x="77" y="148"/>
                  </a:lnTo>
                  <a:lnTo>
                    <a:pt x="77" y="152"/>
                  </a:lnTo>
                  <a:lnTo>
                    <a:pt x="77" y="155"/>
                  </a:lnTo>
                  <a:lnTo>
                    <a:pt x="77" y="157"/>
                  </a:lnTo>
                  <a:lnTo>
                    <a:pt x="79" y="161"/>
                  </a:lnTo>
                  <a:lnTo>
                    <a:pt x="81" y="165"/>
                  </a:lnTo>
                  <a:lnTo>
                    <a:pt x="83" y="166"/>
                  </a:lnTo>
                  <a:lnTo>
                    <a:pt x="85" y="168"/>
                  </a:lnTo>
                  <a:lnTo>
                    <a:pt x="87" y="170"/>
                  </a:lnTo>
                  <a:lnTo>
                    <a:pt x="92" y="172"/>
                  </a:lnTo>
                  <a:lnTo>
                    <a:pt x="90" y="174"/>
                  </a:lnTo>
                  <a:lnTo>
                    <a:pt x="88" y="177"/>
                  </a:lnTo>
                  <a:lnTo>
                    <a:pt x="88" y="181"/>
                  </a:lnTo>
                  <a:lnTo>
                    <a:pt x="88" y="183"/>
                  </a:lnTo>
                  <a:lnTo>
                    <a:pt x="90" y="185"/>
                  </a:lnTo>
                  <a:lnTo>
                    <a:pt x="90" y="187"/>
                  </a:lnTo>
                  <a:lnTo>
                    <a:pt x="92" y="187"/>
                  </a:lnTo>
                  <a:lnTo>
                    <a:pt x="94" y="189"/>
                  </a:lnTo>
                  <a:lnTo>
                    <a:pt x="96" y="189"/>
                  </a:lnTo>
                  <a:lnTo>
                    <a:pt x="98" y="189"/>
                  </a:lnTo>
                  <a:lnTo>
                    <a:pt x="100" y="189"/>
                  </a:lnTo>
                  <a:lnTo>
                    <a:pt x="101" y="189"/>
                  </a:lnTo>
                  <a:lnTo>
                    <a:pt x="103" y="187"/>
                  </a:lnTo>
                  <a:lnTo>
                    <a:pt x="105" y="187"/>
                  </a:lnTo>
                  <a:lnTo>
                    <a:pt x="107" y="183"/>
                  </a:lnTo>
                  <a:lnTo>
                    <a:pt x="107" y="181"/>
                  </a:lnTo>
                  <a:lnTo>
                    <a:pt x="107" y="179"/>
                  </a:lnTo>
                  <a:lnTo>
                    <a:pt x="107" y="177"/>
                  </a:lnTo>
                  <a:lnTo>
                    <a:pt x="107" y="176"/>
                  </a:lnTo>
                  <a:lnTo>
                    <a:pt x="105" y="176"/>
                  </a:lnTo>
                  <a:lnTo>
                    <a:pt x="105" y="174"/>
                  </a:lnTo>
                  <a:lnTo>
                    <a:pt x="103" y="172"/>
                  </a:lnTo>
                  <a:lnTo>
                    <a:pt x="101" y="172"/>
                  </a:lnTo>
                  <a:lnTo>
                    <a:pt x="100" y="170"/>
                  </a:lnTo>
                  <a:lnTo>
                    <a:pt x="98" y="170"/>
                  </a:lnTo>
                  <a:close/>
                  <a:moveTo>
                    <a:pt x="124" y="311"/>
                  </a:moveTo>
                  <a:lnTo>
                    <a:pt x="118" y="312"/>
                  </a:lnTo>
                  <a:lnTo>
                    <a:pt x="116" y="316"/>
                  </a:lnTo>
                  <a:lnTo>
                    <a:pt x="114" y="320"/>
                  </a:lnTo>
                  <a:lnTo>
                    <a:pt x="114" y="323"/>
                  </a:lnTo>
                  <a:lnTo>
                    <a:pt x="114" y="327"/>
                  </a:lnTo>
                  <a:lnTo>
                    <a:pt x="118" y="331"/>
                  </a:lnTo>
                  <a:lnTo>
                    <a:pt x="120" y="335"/>
                  </a:lnTo>
                  <a:lnTo>
                    <a:pt x="125" y="336"/>
                  </a:lnTo>
                  <a:lnTo>
                    <a:pt x="131" y="335"/>
                  </a:lnTo>
                  <a:lnTo>
                    <a:pt x="137" y="331"/>
                  </a:lnTo>
                  <a:lnTo>
                    <a:pt x="138" y="325"/>
                  </a:lnTo>
                  <a:lnTo>
                    <a:pt x="137" y="322"/>
                  </a:lnTo>
                  <a:lnTo>
                    <a:pt x="135" y="318"/>
                  </a:lnTo>
                  <a:lnTo>
                    <a:pt x="133" y="314"/>
                  </a:lnTo>
                  <a:lnTo>
                    <a:pt x="129" y="312"/>
                  </a:lnTo>
                  <a:lnTo>
                    <a:pt x="124" y="311"/>
                  </a:lnTo>
                  <a:close/>
                  <a:moveTo>
                    <a:pt x="114" y="285"/>
                  </a:moveTo>
                  <a:lnTo>
                    <a:pt x="112" y="285"/>
                  </a:lnTo>
                  <a:lnTo>
                    <a:pt x="111" y="285"/>
                  </a:lnTo>
                  <a:lnTo>
                    <a:pt x="109" y="286"/>
                  </a:lnTo>
                  <a:lnTo>
                    <a:pt x="107" y="288"/>
                  </a:lnTo>
                  <a:lnTo>
                    <a:pt x="105" y="288"/>
                  </a:lnTo>
                  <a:lnTo>
                    <a:pt x="105" y="290"/>
                  </a:lnTo>
                  <a:lnTo>
                    <a:pt x="105" y="294"/>
                  </a:lnTo>
                  <a:lnTo>
                    <a:pt x="103" y="296"/>
                  </a:lnTo>
                  <a:lnTo>
                    <a:pt x="105" y="298"/>
                  </a:lnTo>
                  <a:lnTo>
                    <a:pt x="105" y="299"/>
                  </a:lnTo>
                  <a:lnTo>
                    <a:pt x="105" y="301"/>
                  </a:lnTo>
                  <a:lnTo>
                    <a:pt x="107" y="303"/>
                  </a:lnTo>
                  <a:lnTo>
                    <a:pt x="109" y="305"/>
                  </a:lnTo>
                  <a:lnTo>
                    <a:pt x="111" y="305"/>
                  </a:lnTo>
                  <a:lnTo>
                    <a:pt x="112" y="307"/>
                  </a:lnTo>
                  <a:lnTo>
                    <a:pt x="114" y="307"/>
                  </a:lnTo>
                  <a:lnTo>
                    <a:pt x="118" y="307"/>
                  </a:lnTo>
                  <a:lnTo>
                    <a:pt x="120" y="305"/>
                  </a:lnTo>
                  <a:lnTo>
                    <a:pt x="122" y="305"/>
                  </a:lnTo>
                  <a:lnTo>
                    <a:pt x="124" y="303"/>
                  </a:lnTo>
                  <a:lnTo>
                    <a:pt x="124" y="301"/>
                  </a:lnTo>
                  <a:lnTo>
                    <a:pt x="125" y="299"/>
                  </a:lnTo>
                  <a:lnTo>
                    <a:pt x="125" y="298"/>
                  </a:lnTo>
                  <a:lnTo>
                    <a:pt x="125" y="296"/>
                  </a:lnTo>
                  <a:lnTo>
                    <a:pt x="125" y="294"/>
                  </a:lnTo>
                  <a:lnTo>
                    <a:pt x="125" y="290"/>
                  </a:lnTo>
                  <a:lnTo>
                    <a:pt x="124" y="288"/>
                  </a:lnTo>
                  <a:lnTo>
                    <a:pt x="122" y="286"/>
                  </a:lnTo>
                  <a:lnTo>
                    <a:pt x="120" y="285"/>
                  </a:lnTo>
                  <a:lnTo>
                    <a:pt x="118" y="285"/>
                  </a:lnTo>
                  <a:lnTo>
                    <a:pt x="114" y="285"/>
                  </a:lnTo>
                  <a:close/>
                  <a:moveTo>
                    <a:pt x="127" y="357"/>
                  </a:moveTo>
                  <a:lnTo>
                    <a:pt x="124" y="357"/>
                  </a:lnTo>
                  <a:lnTo>
                    <a:pt x="122" y="359"/>
                  </a:lnTo>
                  <a:lnTo>
                    <a:pt x="120" y="360"/>
                  </a:lnTo>
                  <a:lnTo>
                    <a:pt x="118" y="364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20" y="377"/>
                  </a:lnTo>
                  <a:lnTo>
                    <a:pt x="122" y="377"/>
                  </a:lnTo>
                  <a:lnTo>
                    <a:pt x="124" y="379"/>
                  </a:lnTo>
                  <a:lnTo>
                    <a:pt x="125" y="381"/>
                  </a:lnTo>
                  <a:lnTo>
                    <a:pt x="122" y="383"/>
                  </a:lnTo>
                  <a:lnTo>
                    <a:pt x="120" y="388"/>
                  </a:lnTo>
                  <a:lnTo>
                    <a:pt x="120" y="394"/>
                  </a:lnTo>
                  <a:lnTo>
                    <a:pt x="120" y="397"/>
                  </a:lnTo>
                  <a:lnTo>
                    <a:pt x="120" y="401"/>
                  </a:lnTo>
                  <a:lnTo>
                    <a:pt x="120" y="412"/>
                  </a:lnTo>
                  <a:lnTo>
                    <a:pt x="120" y="423"/>
                  </a:lnTo>
                  <a:lnTo>
                    <a:pt x="118" y="434"/>
                  </a:lnTo>
                  <a:lnTo>
                    <a:pt x="129" y="432"/>
                  </a:lnTo>
                  <a:lnTo>
                    <a:pt x="133" y="431"/>
                  </a:lnTo>
                  <a:lnTo>
                    <a:pt x="135" y="431"/>
                  </a:lnTo>
                  <a:lnTo>
                    <a:pt x="138" y="429"/>
                  </a:lnTo>
                  <a:lnTo>
                    <a:pt x="140" y="427"/>
                  </a:lnTo>
                  <a:lnTo>
                    <a:pt x="140" y="423"/>
                  </a:lnTo>
                  <a:lnTo>
                    <a:pt x="142" y="421"/>
                  </a:lnTo>
                  <a:lnTo>
                    <a:pt x="144" y="416"/>
                  </a:lnTo>
                  <a:lnTo>
                    <a:pt x="144" y="410"/>
                  </a:lnTo>
                  <a:lnTo>
                    <a:pt x="144" y="405"/>
                  </a:lnTo>
                  <a:lnTo>
                    <a:pt x="144" y="399"/>
                  </a:lnTo>
                  <a:lnTo>
                    <a:pt x="144" y="392"/>
                  </a:lnTo>
                  <a:lnTo>
                    <a:pt x="142" y="383"/>
                  </a:lnTo>
                  <a:lnTo>
                    <a:pt x="135" y="381"/>
                  </a:lnTo>
                  <a:lnTo>
                    <a:pt x="131" y="379"/>
                  </a:lnTo>
                  <a:lnTo>
                    <a:pt x="133" y="377"/>
                  </a:lnTo>
                  <a:lnTo>
                    <a:pt x="135" y="377"/>
                  </a:lnTo>
                  <a:lnTo>
                    <a:pt x="137" y="373"/>
                  </a:lnTo>
                  <a:lnTo>
                    <a:pt x="137" y="371"/>
                  </a:lnTo>
                  <a:lnTo>
                    <a:pt x="137" y="368"/>
                  </a:lnTo>
                  <a:lnTo>
                    <a:pt x="137" y="364"/>
                  </a:lnTo>
                  <a:lnTo>
                    <a:pt x="135" y="360"/>
                  </a:lnTo>
                  <a:lnTo>
                    <a:pt x="133" y="359"/>
                  </a:lnTo>
                  <a:lnTo>
                    <a:pt x="131" y="357"/>
                  </a:lnTo>
                  <a:lnTo>
                    <a:pt x="127" y="357"/>
                  </a:lnTo>
                  <a:close/>
                  <a:moveTo>
                    <a:pt x="92" y="458"/>
                  </a:moveTo>
                  <a:lnTo>
                    <a:pt x="90" y="458"/>
                  </a:lnTo>
                  <a:lnTo>
                    <a:pt x="88" y="460"/>
                  </a:lnTo>
                  <a:lnTo>
                    <a:pt x="87" y="460"/>
                  </a:lnTo>
                  <a:lnTo>
                    <a:pt x="85" y="464"/>
                  </a:lnTo>
                  <a:lnTo>
                    <a:pt x="83" y="468"/>
                  </a:lnTo>
                  <a:lnTo>
                    <a:pt x="85" y="471"/>
                  </a:lnTo>
                  <a:lnTo>
                    <a:pt x="85" y="473"/>
                  </a:lnTo>
                  <a:lnTo>
                    <a:pt x="87" y="475"/>
                  </a:lnTo>
                  <a:lnTo>
                    <a:pt x="88" y="477"/>
                  </a:lnTo>
                  <a:lnTo>
                    <a:pt x="90" y="479"/>
                  </a:lnTo>
                  <a:lnTo>
                    <a:pt x="92" y="479"/>
                  </a:lnTo>
                  <a:lnTo>
                    <a:pt x="96" y="479"/>
                  </a:lnTo>
                  <a:lnTo>
                    <a:pt x="98" y="477"/>
                  </a:lnTo>
                  <a:lnTo>
                    <a:pt x="100" y="475"/>
                  </a:lnTo>
                  <a:lnTo>
                    <a:pt x="101" y="479"/>
                  </a:lnTo>
                  <a:lnTo>
                    <a:pt x="103" y="482"/>
                  </a:lnTo>
                  <a:lnTo>
                    <a:pt x="105" y="484"/>
                  </a:lnTo>
                  <a:lnTo>
                    <a:pt x="109" y="484"/>
                  </a:lnTo>
                  <a:lnTo>
                    <a:pt x="111" y="484"/>
                  </a:lnTo>
                  <a:lnTo>
                    <a:pt x="114" y="482"/>
                  </a:lnTo>
                  <a:lnTo>
                    <a:pt x="116" y="481"/>
                  </a:lnTo>
                  <a:lnTo>
                    <a:pt x="116" y="479"/>
                  </a:lnTo>
                  <a:lnTo>
                    <a:pt x="118" y="477"/>
                  </a:lnTo>
                  <a:lnTo>
                    <a:pt x="118" y="473"/>
                  </a:lnTo>
                  <a:lnTo>
                    <a:pt x="118" y="469"/>
                  </a:lnTo>
                  <a:lnTo>
                    <a:pt x="116" y="466"/>
                  </a:lnTo>
                  <a:lnTo>
                    <a:pt x="114" y="464"/>
                  </a:lnTo>
                  <a:lnTo>
                    <a:pt x="111" y="464"/>
                  </a:lnTo>
                  <a:lnTo>
                    <a:pt x="109" y="462"/>
                  </a:lnTo>
                  <a:lnTo>
                    <a:pt x="105" y="464"/>
                  </a:lnTo>
                  <a:lnTo>
                    <a:pt x="103" y="464"/>
                  </a:lnTo>
                  <a:lnTo>
                    <a:pt x="101" y="466"/>
                  </a:lnTo>
                  <a:lnTo>
                    <a:pt x="100" y="462"/>
                  </a:lnTo>
                  <a:lnTo>
                    <a:pt x="98" y="460"/>
                  </a:lnTo>
                  <a:lnTo>
                    <a:pt x="96" y="458"/>
                  </a:lnTo>
                  <a:lnTo>
                    <a:pt x="92" y="458"/>
                  </a:lnTo>
                  <a:close/>
                  <a:moveTo>
                    <a:pt x="76" y="778"/>
                  </a:moveTo>
                  <a:lnTo>
                    <a:pt x="66" y="798"/>
                  </a:lnTo>
                  <a:lnTo>
                    <a:pt x="57" y="819"/>
                  </a:lnTo>
                  <a:lnTo>
                    <a:pt x="70" y="821"/>
                  </a:lnTo>
                  <a:lnTo>
                    <a:pt x="72" y="821"/>
                  </a:lnTo>
                  <a:lnTo>
                    <a:pt x="76" y="819"/>
                  </a:lnTo>
                  <a:lnTo>
                    <a:pt x="77" y="819"/>
                  </a:lnTo>
                  <a:lnTo>
                    <a:pt x="81" y="815"/>
                  </a:lnTo>
                  <a:lnTo>
                    <a:pt x="83" y="809"/>
                  </a:lnTo>
                  <a:lnTo>
                    <a:pt x="85" y="806"/>
                  </a:lnTo>
                  <a:lnTo>
                    <a:pt x="85" y="800"/>
                  </a:lnTo>
                  <a:lnTo>
                    <a:pt x="83" y="798"/>
                  </a:lnTo>
                  <a:lnTo>
                    <a:pt x="83" y="795"/>
                  </a:lnTo>
                  <a:lnTo>
                    <a:pt x="76" y="778"/>
                  </a:lnTo>
                  <a:close/>
                  <a:moveTo>
                    <a:pt x="44" y="772"/>
                  </a:moveTo>
                  <a:lnTo>
                    <a:pt x="37" y="772"/>
                  </a:lnTo>
                  <a:lnTo>
                    <a:pt x="29" y="772"/>
                  </a:lnTo>
                  <a:lnTo>
                    <a:pt x="22" y="772"/>
                  </a:lnTo>
                  <a:lnTo>
                    <a:pt x="15" y="774"/>
                  </a:lnTo>
                  <a:lnTo>
                    <a:pt x="9" y="776"/>
                  </a:lnTo>
                  <a:lnTo>
                    <a:pt x="5" y="778"/>
                  </a:lnTo>
                  <a:lnTo>
                    <a:pt x="2" y="782"/>
                  </a:lnTo>
                  <a:lnTo>
                    <a:pt x="0" y="787"/>
                  </a:lnTo>
                  <a:lnTo>
                    <a:pt x="2" y="793"/>
                  </a:lnTo>
                  <a:lnTo>
                    <a:pt x="4" y="798"/>
                  </a:lnTo>
                  <a:lnTo>
                    <a:pt x="5" y="804"/>
                  </a:lnTo>
                  <a:lnTo>
                    <a:pt x="7" y="808"/>
                  </a:lnTo>
                  <a:lnTo>
                    <a:pt x="7" y="811"/>
                  </a:lnTo>
                  <a:lnTo>
                    <a:pt x="7" y="817"/>
                  </a:lnTo>
                  <a:lnTo>
                    <a:pt x="4" y="833"/>
                  </a:lnTo>
                  <a:lnTo>
                    <a:pt x="2" y="848"/>
                  </a:lnTo>
                  <a:lnTo>
                    <a:pt x="2" y="854"/>
                  </a:lnTo>
                  <a:lnTo>
                    <a:pt x="2" y="857"/>
                  </a:lnTo>
                  <a:lnTo>
                    <a:pt x="4" y="861"/>
                  </a:lnTo>
                  <a:lnTo>
                    <a:pt x="7" y="865"/>
                  </a:lnTo>
                  <a:lnTo>
                    <a:pt x="13" y="865"/>
                  </a:lnTo>
                  <a:lnTo>
                    <a:pt x="20" y="865"/>
                  </a:lnTo>
                  <a:lnTo>
                    <a:pt x="24" y="859"/>
                  </a:lnTo>
                  <a:lnTo>
                    <a:pt x="28" y="846"/>
                  </a:lnTo>
                  <a:lnTo>
                    <a:pt x="29" y="833"/>
                  </a:lnTo>
                  <a:lnTo>
                    <a:pt x="31" y="822"/>
                  </a:lnTo>
                  <a:lnTo>
                    <a:pt x="33" y="811"/>
                  </a:lnTo>
                  <a:lnTo>
                    <a:pt x="33" y="808"/>
                  </a:lnTo>
                  <a:lnTo>
                    <a:pt x="33" y="806"/>
                  </a:lnTo>
                  <a:lnTo>
                    <a:pt x="37" y="798"/>
                  </a:lnTo>
                  <a:lnTo>
                    <a:pt x="40" y="793"/>
                  </a:lnTo>
                  <a:lnTo>
                    <a:pt x="42" y="787"/>
                  </a:lnTo>
                  <a:lnTo>
                    <a:pt x="42" y="784"/>
                  </a:lnTo>
                  <a:lnTo>
                    <a:pt x="44" y="772"/>
                  </a:lnTo>
                  <a:close/>
                  <a:moveTo>
                    <a:pt x="57" y="641"/>
                  </a:moveTo>
                  <a:lnTo>
                    <a:pt x="53" y="643"/>
                  </a:lnTo>
                  <a:lnTo>
                    <a:pt x="48" y="645"/>
                  </a:lnTo>
                  <a:lnTo>
                    <a:pt x="42" y="649"/>
                  </a:lnTo>
                  <a:lnTo>
                    <a:pt x="37" y="652"/>
                  </a:lnTo>
                  <a:lnTo>
                    <a:pt x="29" y="658"/>
                  </a:lnTo>
                  <a:lnTo>
                    <a:pt x="35" y="665"/>
                  </a:lnTo>
                  <a:lnTo>
                    <a:pt x="40" y="673"/>
                  </a:lnTo>
                  <a:lnTo>
                    <a:pt x="40" y="675"/>
                  </a:lnTo>
                  <a:lnTo>
                    <a:pt x="39" y="678"/>
                  </a:lnTo>
                  <a:lnTo>
                    <a:pt x="35" y="682"/>
                  </a:lnTo>
                  <a:lnTo>
                    <a:pt x="33" y="686"/>
                  </a:lnTo>
                  <a:lnTo>
                    <a:pt x="33" y="687"/>
                  </a:lnTo>
                  <a:lnTo>
                    <a:pt x="31" y="691"/>
                  </a:lnTo>
                  <a:lnTo>
                    <a:pt x="31" y="693"/>
                  </a:lnTo>
                  <a:lnTo>
                    <a:pt x="31" y="699"/>
                  </a:lnTo>
                  <a:lnTo>
                    <a:pt x="33" y="708"/>
                  </a:lnTo>
                  <a:lnTo>
                    <a:pt x="37" y="715"/>
                  </a:lnTo>
                  <a:lnTo>
                    <a:pt x="35" y="734"/>
                  </a:lnTo>
                  <a:lnTo>
                    <a:pt x="39" y="752"/>
                  </a:lnTo>
                  <a:lnTo>
                    <a:pt x="40" y="756"/>
                  </a:lnTo>
                  <a:lnTo>
                    <a:pt x="42" y="760"/>
                  </a:lnTo>
                  <a:lnTo>
                    <a:pt x="48" y="769"/>
                  </a:lnTo>
                  <a:lnTo>
                    <a:pt x="57" y="761"/>
                  </a:lnTo>
                  <a:lnTo>
                    <a:pt x="59" y="758"/>
                  </a:lnTo>
                  <a:lnTo>
                    <a:pt x="61" y="754"/>
                  </a:lnTo>
                  <a:lnTo>
                    <a:pt x="63" y="750"/>
                  </a:lnTo>
                  <a:lnTo>
                    <a:pt x="64" y="748"/>
                  </a:lnTo>
                  <a:lnTo>
                    <a:pt x="66" y="743"/>
                  </a:lnTo>
                  <a:lnTo>
                    <a:pt x="66" y="737"/>
                  </a:lnTo>
                  <a:lnTo>
                    <a:pt x="66" y="732"/>
                  </a:lnTo>
                  <a:lnTo>
                    <a:pt x="66" y="724"/>
                  </a:lnTo>
                  <a:lnTo>
                    <a:pt x="64" y="711"/>
                  </a:lnTo>
                  <a:lnTo>
                    <a:pt x="63" y="699"/>
                  </a:lnTo>
                  <a:lnTo>
                    <a:pt x="68" y="691"/>
                  </a:lnTo>
                  <a:lnTo>
                    <a:pt x="72" y="684"/>
                  </a:lnTo>
                  <a:lnTo>
                    <a:pt x="74" y="678"/>
                  </a:lnTo>
                  <a:lnTo>
                    <a:pt x="76" y="673"/>
                  </a:lnTo>
                  <a:lnTo>
                    <a:pt x="77" y="663"/>
                  </a:lnTo>
                  <a:lnTo>
                    <a:pt x="79" y="654"/>
                  </a:lnTo>
                  <a:lnTo>
                    <a:pt x="85" y="647"/>
                  </a:lnTo>
                  <a:lnTo>
                    <a:pt x="90" y="638"/>
                  </a:lnTo>
                  <a:lnTo>
                    <a:pt x="92" y="634"/>
                  </a:lnTo>
                  <a:lnTo>
                    <a:pt x="92" y="630"/>
                  </a:lnTo>
                  <a:lnTo>
                    <a:pt x="92" y="625"/>
                  </a:lnTo>
                  <a:lnTo>
                    <a:pt x="92" y="621"/>
                  </a:lnTo>
                  <a:lnTo>
                    <a:pt x="90" y="617"/>
                  </a:lnTo>
                  <a:lnTo>
                    <a:pt x="88" y="614"/>
                  </a:lnTo>
                  <a:lnTo>
                    <a:pt x="85" y="610"/>
                  </a:lnTo>
                  <a:lnTo>
                    <a:pt x="81" y="610"/>
                  </a:lnTo>
                  <a:lnTo>
                    <a:pt x="77" y="610"/>
                  </a:lnTo>
                  <a:lnTo>
                    <a:pt x="74" y="610"/>
                  </a:lnTo>
                  <a:lnTo>
                    <a:pt x="70" y="612"/>
                  </a:lnTo>
                  <a:lnTo>
                    <a:pt x="68" y="614"/>
                  </a:lnTo>
                  <a:lnTo>
                    <a:pt x="66" y="615"/>
                  </a:lnTo>
                  <a:lnTo>
                    <a:pt x="63" y="621"/>
                  </a:lnTo>
                  <a:lnTo>
                    <a:pt x="59" y="641"/>
                  </a:lnTo>
                  <a:lnTo>
                    <a:pt x="57" y="641"/>
                  </a:lnTo>
                  <a:close/>
                  <a:moveTo>
                    <a:pt x="111" y="503"/>
                  </a:moveTo>
                  <a:lnTo>
                    <a:pt x="103" y="508"/>
                  </a:lnTo>
                  <a:lnTo>
                    <a:pt x="101" y="510"/>
                  </a:lnTo>
                  <a:lnTo>
                    <a:pt x="100" y="512"/>
                  </a:lnTo>
                  <a:lnTo>
                    <a:pt x="98" y="519"/>
                  </a:lnTo>
                  <a:lnTo>
                    <a:pt x="96" y="529"/>
                  </a:lnTo>
                  <a:lnTo>
                    <a:pt x="92" y="545"/>
                  </a:lnTo>
                  <a:lnTo>
                    <a:pt x="90" y="562"/>
                  </a:lnTo>
                  <a:lnTo>
                    <a:pt x="88" y="571"/>
                  </a:lnTo>
                  <a:lnTo>
                    <a:pt x="87" y="578"/>
                  </a:lnTo>
                  <a:lnTo>
                    <a:pt x="88" y="582"/>
                  </a:lnTo>
                  <a:lnTo>
                    <a:pt x="88" y="584"/>
                  </a:lnTo>
                  <a:lnTo>
                    <a:pt x="90" y="588"/>
                  </a:lnTo>
                  <a:lnTo>
                    <a:pt x="92" y="590"/>
                  </a:lnTo>
                  <a:lnTo>
                    <a:pt x="100" y="593"/>
                  </a:lnTo>
                  <a:lnTo>
                    <a:pt x="105" y="588"/>
                  </a:lnTo>
                  <a:lnTo>
                    <a:pt x="107" y="584"/>
                  </a:lnTo>
                  <a:lnTo>
                    <a:pt x="109" y="580"/>
                  </a:lnTo>
                  <a:lnTo>
                    <a:pt x="114" y="571"/>
                  </a:lnTo>
                  <a:lnTo>
                    <a:pt x="116" y="560"/>
                  </a:lnTo>
                  <a:lnTo>
                    <a:pt x="118" y="549"/>
                  </a:lnTo>
                  <a:lnTo>
                    <a:pt x="120" y="538"/>
                  </a:lnTo>
                  <a:lnTo>
                    <a:pt x="120" y="530"/>
                  </a:lnTo>
                  <a:lnTo>
                    <a:pt x="120" y="523"/>
                  </a:lnTo>
                  <a:lnTo>
                    <a:pt x="120" y="517"/>
                  </a:lnTo>
                  <a:lnTo>
                    <a:pt x="118" y="514"/>
                  </a:lnTo>
                  <a:lnTo>
                    <a:pt x="118" y="512"/>
                  </a:lnTo>
                  <a:lnTo>
                    <a:pt x="116" y="508"/>
                  </a:lnTo>
                  <a:lnTo>
                    <a:pt x="111" y="503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35" name="Freeform 9"/>
            <p:cNvSpPr>
              <a:spLocks/>
            </p:cNvSpPr>
            <p:nvPr/>
          </p:nvSpPr>
          <p:spPr bwMode="auto">
            <a:xfrm>
              <a:off x="4715" y="2560"/>
              <a:ext cx="407" cy="543"/>
            </a:xfrm>
            <a:custGeom>
              <a:avLst/>
              <a:gdLst>
                <a:gd name="T0" fmla="*/ 463 w 541"/>
                <a:gd name="T1" fmla="*/ 636 h 713"/>
                <a:gd name="T2" fmla="*/ 476 w 541"/>
                <a:gd name="T3" fmla="*/ 682 h 713"/>
                <a:gd name="T4" fmla="*/ 465 w 541"/>
                <a:gd name="T5" fmla="*/ 706 h 713"/>
                <a:gd name="T6" fmla="*/ 425 w 541"/>
                <a:gd name="T7" fmla="*/ 651 h 713"/>
                <a:gd name="T8" fmla="*/ 399 w 541"/>
                <a:gd name="T9" fmla="*/ 597 h 713"/>
                <a:gd name="T10" fmla="*/ 365 w 541"/>
                <a:gd name="T11" fmla="*/ 536 h 713"/>
                <a:gd name="T12" fmla="*/ 321 w 541"/>
                <a:gd name="T13" fmla="*/ 499 h 713"/>
                <a:gd name="T14" fmla="*/ 286 w 541"/>
                <a:gd name="T15" fmla="*/ 455 h 713"/>
                <a:gd name="T16" fmla="*/ 251 w 541"/>
                <a:gd name="T17" fmla="*/ 392 h 713"/>
                <a:gd name="T18" fmla="*/ 207 w 541"/>
                <a:gd name="T19" fmla="*/ 331 h 713"/>
                <a:gd name="T20" fmla="*/ 151 w 541"/>
                <a:gd name="T21" fmla="*/ 264 h 713"/>
                <a:gd name="T22" fmla="*/ 114 w 541"/>
                <a:gd name="T23" fmla="*/ 242 h 713"/>
                <a:gd name="T24" fmla="*/ 83 w 541"/>
                <a:gd name="T25" fmla="*/ 196 h 713"/>
                <a:gd name="T26" fmla="*/ 68 w 541"/>
                <a:gd name="T27" fmla="*/ 159 h 713"/>
                <a:gd name="T28" fmla="*/ 31 w 541"/>
                <a:gd name="T29" fmla="*/ 111 h 713"/>
                <a:gd name="T30" fmla="*/ 42 w 541"/>
                <a:gd name="T31" fmla="*/ 94 h 713"/>
                <a:gd name="T32" fmla="*/ 53 w 541"/>
                <a:gd name="T33" fmla="*/ 74 h 713"/>
                <a:gd name="T34" fmla="*/ 46 w 541"/>
                <a:gd name="T35" fmla="*/ 52 h 713"/>
                <a:gd name="T36" fmla="*/ 29 w 541"/>
                <a:gd name="T37" fmla="*/ 37 h 713"/>
                <a:gd name="T38" fmla="*/ 1 w 541"/>
                <a:gd name="T39" fmla="*/ 21 h 713"/>
                <a:gd name="T40" fmla="*/ 7 w 541"/>
                <a:gd name="T41" fmla="*/ 15 h 713"/>
                <a:gd name="T42" fmla="*/ 20 w 541"/>
                <a:gd name="T43" fmla="*/ 4 h 713"/>
                <a:gd name="T44" fmla="*/ 40 w 541"/>
                <a:gd name="T45" fmla="*/ 6 h 713"/>
                <a:gd name="T46" fmla="*/ 68 w 541"/>
                <a:gd name="T47" fmla="*/ 48 h 713"/>
                <a:gd name="T48" fmla="*/ 107 w 541"/>
                <a:gd name="T49" fmla="*/ 78 h 713"/>
                <a:gd name="T50" fmla="*/ 110 w 541"/>
                <a:gd name="T51" fmla="*/ 93 h 713"/>
                <a:gd name="T52" fmla="*/ 155 w 541"/>
                <a:gd name="T53" fmla="*/ 111 h 713"/>
                <a:gd name="T54" fmla="*/ 157 w 541"/>
                <a:gd name="T55" fmla="*/ 139 h 713"/>
                <a:gd name="T56" fmla="*/ 153 w 541"/>
                <a:gd name="T57" fmla="*/ 152 h 713"/>
                <a:gd name="T58" fmla="*/ 170 w 541"/>
                <a:gd name="T59" fmla="*/ 172 h 713"/>
                <a:gd name="T60" fmla="*/ 223 w 541"/>
                <a:gd name="T61" fmla="*/ 205 h 713"/>
                <a:gd name="T62" fmla="*/ 242 w 541"/>
                <a:gd name="T63" fmla="*/ 226 h 713"/>
                <a:gd name="T64" fmla="*/ 332 w 541"/>
                <a:gd name="T65" fmla="*/ 296 h 713"/>
                <a:gd name="T66" fmla="*/ 391 w 541"/>
                <a:gd name="T67" fmla="*/ 346 h 713"/>
                <a:gd name="T68" fmla="*/ 437 w 541"/>
                <a:gd name="T69" fmla="*/ 362 h 713"/>
                <a:gd name="T70" fmla="*/ 450 w 541"/>
                <a:gd name="T71" fmla="*/ 377 h 713"/>
                <a:gd name="T72" fmla="*/ 380 w 541"/>
                <a:gd name="T73" fmla="*/ 373 h 713"/>
                <a:gd name="T74" fmla="*/ 345 w 541"/>
                <a:gd name="T75" fmla="*/ 397 h 713"/>
                <a:gd name="T76" fmla="*/ 354 w 541"/>
                <a:gd name="T77" fmla="*/ 429 h 713"/>
                <a:gd name="T78" fmla="*/ 365 w 541"/>
                <a:gd name="T79" fmla="*/ 471 h 713"/>
                <a:gd name="T80" fmla="*/ 386 w 541"/>
                <a:gd name="T81" fmla="*/ 508 h 713"/>
                <a:gd name="T82" fmla="*/ 419 w 541"/>
                <a:gd name="T83" fmla="*/ 556 h 713"/>
                <a:gd name="T84" fmla="*/ 482 w 541"/>
                <a:gd name="T85" fmla="*/ 590 h 713"/>
                <a:gd name="T86" fmla="*/ 509 w 541"/>
                <a:gd name="T87" fmla="*/ 579 h 713"/>
                <a:gd name="T88" fmla="*/ 535 w 541"/>
                <a:gd name="T89" fmla="*/ 610 h 713"/>
                <a:gd name="T90" fmla="*/ 535 w 541"/>
                <a:gd name="T91" fmla="*/ 641 h 713"/>
                <a:gd name="T92" fmla="*/ 515 w 541"/>
                <a:gd name="T93" fmla="*/ 619 h 713"/>
                <a:gd name="T94" fmla="*/ 482 w 541"/>
                <a:gd name="T95" fmla="*/ 628 h 71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41"/>
                <a:gd name="T145" fmla="*/ 0 h 713"/>
                <a:gd name="T146" fmla="*/ 541 w 541"/>
                <a:gd name="T147" fmla="*/ 713 h 71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41" h="713">
                  <a:moveTo>
                    <a:pt x="469" y="630"/>
                  </a:moveTo>
                  <a:lnTo>
                    <a:pt x="467" y="632"/>
                  </a:lnTo>
                  <a:lnTo>
                    <a:pt x="465" y="634"/>
                  </a:lnTo>
                  <a:lnTo>
                    <a:pt x="463" y="636"/>
                  </a:lnTo>
                  <a:lnTo>
                    <a:pt x="463" y="640"/>
                  </a:lnTo>
                  <a:lnTo>
                    <a:pt x="465" y="647"/>
                  </a:lnTo>
                  <a:lnTo>
                    <a:pt x="467" y="656"/>
                  </a:lnTo>
                  <a:lnTo>
                    <a:pt x="476" y="682"/>
                  </a:lnTo>
                  <a:lnTo>
                    <a:pt x="485" y="713"/>
                  </a:lnTo>
                  <a:lnTo>
                    <a:pt x="478" y="713"/>
                  </a:lnTo>
                  <a:lnTo>
                    <a:pt x="473" y="710"/>
                  </a:lnTo>
                  <a:lnTo>
                    <a:pt x="465" y="706"/>
                  </a:lnTo>
                  <a:lnTo>
                    <a:pt x="458" y="699"/>
                  </a:lnTo>
                  <a:lnTo>
                    <a:pt x="445" y="686"/>
                  </a:lnTo>
                  <a:lnTo>
                    <a:pt x="428" y="673"/>
                  </a:lnTo>
                  <a:lnTo>
                    <a:pt x="425" y="651"/>
                  </a:lnTo>
                  <a:lnTo>
                    <a:pt x="419" y="634"/>
                  </a:lnTo>
                  <a:lnTo>
                    <a:pt x="415" y="621"/>
                  </a:lnTo>
                  <a:lnTo>
                    <a:pt x="412" y="614"/>
                  </a:lnTo>
                  <a:lnTo>
                    <a:pt x="399" y="597"/>
                  </a:lnTo>
                  <a:lnTo>
                    <a:pt x="375" y="571"/>
                  </a:lnTo>
                  <a:lnTo>
                    <a:pt x="371" y="560"/>
                  </a:lnTo>
                  <a:lnTo>
                    <a:pt x="369" y="547"/>
                  </a:lnTo>
                  <a:lnTo>
                    <a:pt x="365" y="536"/>
                  </a:lnTo>
                  <a:lnTo>
                    <a:pt x="358" y="527"/>
                  </a:lnTo>
                  <a:lnTo>
                    <a:pt x="345" y="514"/>
                  </a:lnTo>
                  <a:lnTo>
                    <a:pt x="330" y="505"/>
                  </a:lnTo>
                  <a:lnTo>
                    <a:pt x="321" y="499"/>
                  </a:lnTo>
                  <a:lnTo>
                    <a:pt x="314" y="494"/>
                  </a:lnTo>
                  <a:lnTo>
                    <a:pt x="306" y="486"/>
                  </a:lnTo>
                  <a:lnTo>
                    <a:pt x="299" y="479"/>
                  </a:lnTo>
                  <a:lnTo>
                    <a:pt x="286" y="455"/>
                  </a:lnTo>
                  <a:lnTo>
                    <a:pt x="277" y="433"/>
                  </a:lnTo>
                  <a:lnTo>
                    <a:pt x="271" y="422"/>
                  </a:lnTo>
                  <a:lnTo>
                    <a:pt x="262" y="407"/>
                  </a:lnTo>
                  <a:lnTo>
                    <a:pt x="251" y="392"/>
                  </a:lnTo>
                  <a:lnTo>
                    <a:pt x="238" y="373"/>
                  </a:lnTo>
                  <a:lnTo>
                    <a:pt x="223" y="359"/>
                  </a:lnTo>
                  <a:lnTo>
                    <a:pt x="214" y="344"/>
                  </a:lnTo>
                  <a:lnTo>
                    <a:pt x="207" y="331"/>
                  </a:lnTo>
                  <a:lnTo>
                    <a:pt x="201" y="320"/>
                  </a:lnTo>
                  <a:lnTo>
                    <a:pt x="192" y="298"/>
                  </a:lnTo>
                  <a:lnTo>
                    <a:pt x="177" y="274"/>
                  </a:lnTo>
                  <a:lnTo>
                    <a:pt x="151" y="264"/>
                  </a:lnTo>
                  <a:lnTo>
                    <a:pt x="125" y="257"/>
                  </a:lnTo>
                  <a:lnTo>
                    <a:pt x="127" y="250"/>
                  </a:lnTo>
                  <a:lnTo>
                    <a:pt x="123" y="244"/>
                  </a:lnTo>
                  <a:lnTo>
                    <a:pt x="114" y="242"/>
                  </a:lnTo>
                  <a:lnTo>
                    <a:pt x="107" y="242"/>
                  </a:lnTo>
                  <a:lnTo>
                    <a:pt x="99" y="224"/>
                  </a:lnTo>
                  <a:lnTo>
                    <a:pt x="90" y="203"/>
                  </a:lnTo>
                  <a:lnTo>
                    <a:pt x="83" y="196"/>
                  </a:lnTo>
                  <a:lnTo>
                    <a:pt x="77" y="189"/>
                  </a:lnTo>
                  <a:lnTo>
                    <a:pt x="74" y="179"/>
                  </a:lnTo>
                  <a:lnTo>
                    <a:pt x="72" y="172"/>
                  </a:lnTo>
                  <a:lnTo>
                    <a:pt x="68" y="159"/>
                  </a:lnTo>
                  <a:lnTo>
                    <a:pt x="68" y="146"/>
                  </a:lnTo>
                  <a:lnTo>
                    <a:pt x="50" y="131"/>
                  </a:lnTo>
                  <a:lnTo>
                    <a:pt x="35" y="118"/>
                  </a:lnTo>
                  <a:lnTo>
                    <a:pt x="31" y="111"/>
                  </a:lnTo>
                  <a:lnTo>
                    <a:pt x="29" y="104"/>
                  </a:lnTo>
                  <a:lnTo>
                    <a:pt x="31" y="98"/>
                  </a:lnTo>
                  <a:lnTo>
                    <a:pt x="37" y="91"/>
                  </a:lnTo>
                  <a:lnTo>
                    <a:pt x="42" y="94"/>
                  </a:lnTo>
                  <a:lnTo>
                    <a:pt x="50" y="100"/>
                  </a:lnTo>
                  <a:lnTo>
                    <a:pt x="55" y="91"/>
                  </a:lnTo>
                  <a:lnTo>
                    <a:pt x="57" y="80"/>
                  </a:lnTo>
                  <a:lnTo>
                    <a:pt x="53" y="74"/>
                  </a:lnTo>
                  <a:lnTo>
                    <a:pt x="50" y="70"/>
                  </a:lnTo>
                  <a:lnTo>
                    <a:pt x="50" y="63"/>
                  </a:lnTo>
                  <a:lnTo>
                    <a:pt x="48" y="57"/>
                  </a:lnTo>
                  <a:lnTo>
                    <a:pt x="46" y="52"/>
                  </a:lnTo>
                  <a:lnTo>
                    <a:pt x="42" y="45"/>
                  </a:lnTo>
                  <a:lnTo>
                    <a:pt x="38" y="41"/>
                  </a:lnTo>
                  <a:lnTo>
                    <a:pt x="35" y="39"/>
                  </a:lnTo>
                  <a:lnTo>
                    <a:pt x="29" y="37"/>
                  </a:lnTo>
                  <a:lnTo>
                    <a:pt x="22" y="35"/>
                  </a:lnTo>
                  <a:lnTo>
                    <a:pt x="13" y="30"/>
                  </a:lnTo>
                  <a:lnTo>
                    <a:pt x="3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7" y="15"/>
                  </a:lnTo>
                  <a:lnTo>
                    <a:pt x="13" y="17"/>
                  </a:lnTo>
                  <a:lnTo>
                    <a:pt x="18" y="11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40" y="6"/>
                  </a:lnTo>
                  <a:lnTo>
                    <a:pt x="48" y="13"/>
                  </a:lnTo>
                  <a:lnTo>
                    <a:pt x="50" y="24"/>
                  </a:lnTo>
                  <a:lnTo>
                    <a:pt x="51" y="35"/>
                  </a:lnTo>
                  <a:lnTo>
                    <a:pt x="68" y="48"/>
                  </a:lnTo>
                  <a:lnTo>
                    <a:pt x="88" y="59"/>
                  </a:lnTo>
                  <a:lnTo>
                    <a:pt x="107" y="69"/>
                  </a:lnTo>
                  <a:lnTo>
                    <a:pt x="116" y="76"/>
                  </a:lnTo>
                  <a:lnTo>
                    <a:pt x="107" y="78"/>
                  </a:lnTo>
                  <a:lnTo>
                    <a:pt x="99" y="80"/>
                  </a:lnTo>
                  <a:lnTo>
                    <a:pt x="99" y="85"/>
                  </a:lnTo>
                  <a:lnTo>
                    <a:pt x="105" y="91"/>
                  </a:lnTo>
                  <a:lnTo>
                    <a:pt x="110" y="93"/>
                  </a:lnTo>
                  <a:lnTo>
                    <a:pt x="116" y="96"/>
                  </a:lnTo>
                  <a:lnTo>
                    <a:pt x="133" y="100"/>
                  </a:lnTo>
                  <a:lnTo>
                    <a:pt x="147" y="102"/>
                  </a:lnTo>
                  <a:lnTo>
                    <a:pt x="155" y="111"/>
                  </a:lnTo>
                  <a:lnTo>
                    <a:pt x="159" y="120"/>
                  </a:lnTo>
                  <a:lnTo>
                    <a:pt x="162" y="130"/>
                  </a:lnTo>
                  <a:lnTo>
                    <a:pt x="164" y="139"/>
                  </a:lnTo>
                  <a:lnTo>
                    <a:pt x="157" y="139"/>
                  </a:lnTo>
                  <a:lnTo>
                    <a:pt x="147" y="137"/>
                  </a:lnTo>
                  <a:lnTo>
                    <a:pt x="147" y="142"/>
                  </a:lnTo>
                  <a:lnTo>
                    <a:pt x="149" y="148"/>
                  </a:lnTo>
                  <a:lnTo>
                    <a:pt x="153" y="152"/>
                  </a:lnTo>
                  <a:lnTo>
                    <a:pt x="157" y="154"/>
                  </a:lnTo>
                  <a:lnTo>
                    <a:pt x="164" y="157"/>
                  </a:lnTo>
                  <a:lnTo>
                    <a:pt x="170" y="161"/>
                  </a:lnTo>
                  <a:lnTo>
                    <a:pt x="170" y="172"/>
                  </a:lnTo>
                  <a:lnTo>
                    <a:pt x="171" y="183"/>
                  </a:lnTo>
                  <a:lnTo>
                    <a:pt x="195" y="191"/>
                  </a:lnTo>
                  <a:lnTo>
                    <a:pt x="216" y="200"/>
                  </a:lnTo>
                  <a:lnTo>
                    <a:pt x="223" y="205"/>
                  </a:lnTo>
                  <a:lnTo>
                    <a:pt x="229" y="213"/>
                  </a:lnTo>
                  <a:lnTo>
                    <a:pt x="232" y="220"/>
                  </a:lnTo>
                  <a:lnTo>
                    <a:pt x="234" y="227"/>
                  </a:lnTo>
                  <a:lnTo>
                    <a:pt x="242" y="226"/>
                  </a:lnTo>
                  <a:lnTo>
                    <a:pt x="249" y="220"/>
                  </a:lnTo>
                  <a:lnTo>
                    <a:pt x="275" y="248"/>
                  </a:lnTo>
                  <a:lnTo>
                    <a:pt x="304" y="272"/>
                  </a:lnTo>
                  <a:lnTo>
                    <a:pt x="332" y="296"/>
                  </a:lnTo>
                  <a:lnTo>
                    <a:pt x="354" y="314"/>
                  </a:lnTo>
                  <a:lnTo>
                    <a:pt x="364" y="325"/>
                  </a:lnTo>
                  <a:lnTo>
                    <a:pt x="371" y="335"/>
                  </a:lnTo>
                  <a:lnTo>
                    <a:pt x="391" y="346"/>
                  </a:lnTo>
                  <a:lnTo>
                    <a:pt x="412" y="357"/>
                  </a:lnTo>
                  <a:lnTo>
                    <a:pt x="423" y="357"/>
                  </a:lnTo>
                  <a:lnTo>
                    <a:pt x="432" y="359"/>
                  </a:lnTo>
                  <a:lnTo>
                    <a:pt x="437" y="362"/>
                  </a:lnTo>
                  <a:lnTo>
                    <a:pt x="445" y="364"/>
                  </a:lnTo>
                  <a:lnTo>
                    <a:pt x="449" y="368"/>
                  </a:lnTo>
                  <a:lnTo>
                    <a:pt x="450" y="372"/>
                  </a:lnTo>
                  <a:lnTo>
                    <a:pt x="450" y="377"/>
                  </a:lnTo>
                  <a:lnTo>
                    <a:pt x="449" y="381"/>
                  </a:lnTo>
                  <a:lnTo>
                    <a:pt x="421" y="375"/>
                  </a:lnTo>
                  <a:lnTo>
                    <a:pt x="393" y="373"/>
                  </a:lnTo>
                  <a:lnTo>
                    <a:pt x="380" y="373"/>
                  </a:lnTo>
                  <a:lnTo>
                    <a:pt x="369" y="377"/>
                  </a:lnTo>
                  <a:lnTo>
                    <a:pt x="358" y="381"/>
                  </a:lnTo>
                  <a:lnTo>
                    <a:pt x="347" y="388"/>
                  </a:lnTo>
                  <a:lnTo>
                    <a:pt x="345" y="397"/>
                  </a:lnTo>
                  <a:lnTo>
                    <a:pt x="345" y="407"/>
                  </a:lnTo>
                  <a:lnTo>
                    <a:pt x="347" y="414"/>
                  </a:lnTo>
                  <a:lnTo>
                    <a:pt x="351" y="420"/>
                  </a:lnTo>
                  <a:lnTo>
                    <a:pt x="354" y="429"/>
                  </a:lnTo>
                  <a:lnTo>
                    <a:pt x="360" y="438"/>
                  </a:lnTo>
                  <a:lnTo>
                    <a:pt x="360" y="449"/>
                  </a:lnTo>
                  <a:lnTo>
                    <a:pt x="362" y="460"/>
                  </a:lnTo>
                  <a:lnTo>
                    <a:pt x="365" y="471"/>
                  </a:lnTo>
                  <a:lnTo>
                    <a:pt x="369" y="482"/>
                  </a:lnTo>
                  <a:lnTo>
                    <a:pt x="375" y="490"/>
                  </a:lnTo>
                  <a:lnTo>
                    <a:pt x="380" y="499"/>
                  </a:lnTo>
                  <a:lnTo>
                    <a:pt x="386" y="508"/>
                  </a:lnTo>
                  <a:lnTo>
                    <a:pt x="389" y="518"/>
                  </a:lnTo>
                  <a:lnTo>
                    <a:pt x="397" y="536"/>
                  </a:lnTo>
                  <a:lnTo>
                    <a:pt x="404" y="549"/>
                  </a:lnTo>
                  <a:lnTo>
                    <a:pt x="419" y="556"/>
                  </a:lnTo>
                  <a:lnTo>
                    <a:pt x="434" y="560"/>
                  </a:lnTo>
                  <a:lnTo>
                    <a:pt x="449" y="566"/>
                  </a:lnTo>
                  <a:lnTo>
                    <a:pt x="463" y="571"/>
                  </a:lnTo>
                  <a:lnTo>
                    <a:pt x="482" y="590"/>
                  </a:lnTo>
                  <a:lnTo>
                    <a:pt x="495" y="599"/>
                  </a:lnTo>
                  <a:lnTo>
                    <a:pt x="498" y="586"/>
                  </a:lnTo>
                  <a:lnTo>
                    <a:pt x="500" y="575"/>
                  </a:lnTo>
                  <a:lnTo>
                    <a:pt x="509" y="579"/>
                  </a:lnTo>
                  <a:lnTo>
                    <a:pt x="517" y="586"/>
                  </a:lnTo>
                  <a:lnTo>
                    <a:pt x="524" y="593"/>
                  </a:lnTo>
                  <a:lnTo>
                    <a:pt x="532" y="601"/>
                  </a:lnTo>
                  <a:lnTo>
                    <a:pt x="535" y="610"/>
                  </a:lnTo>
                  <a:lnTo>
                    <a:pt x="539" y="621"/>
                  </a:lnTo>
                  <a:lnTo>
                    <a:pt x="541" y="632"/>
                  </a:lnTo>
                  <a:lnTo>
                    <a:pt x="541" y="645"/>
                  </a:lnTo>
                  <a:lnTo>
                    <a:pt x="535" y="641"/>
                  </a:lnTo>
                  <a:lnTo>
                    <a:pt x="530" y="632"/>
                  </a:lnTo>
                  <a:lnTo>
                    <a:pt x="526" y="627"/>
                  </a:lnTo>
                  <a:lnTo>
                    <a:pt x="521" y="623"/>
                  </a:lnTo>
                  <a:lnTo>
                    <a:pt x="515" y="619"/>
                  </a:lnTo>
                  <a:lnTo>
                    <a:pt x="508" y="617"/>
                  </a:lnTo>
                  <a:lnTo>
                    <a:pt x="495" y="625"/>
                  </a:lnTo>
                  <a:lnTo>
                    <a:pt x="487" y="628"/>
                  </a:lnTo>
                  <a:lnTo>
                    <a:pt x="482" y="628"/>
                  </a:lnTo>
                  <a:lnTo>
                    <a:pt x="469" y="63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36" name="Freeform 10"/>
            <p:cNvSpPr>
              <a:spLocks noEditPoints="1"/>
            </p:cNvSpPr>
            <p:nvPr/>
          </p:nvSpPr>
          <p:spPr bwMode="auto">
            <a:xfrm>
              <a:off x="4473" y="981"/>
              <a:ext cx="610" cy="727"/>
            </a:xfrm>
            <a:custGeom>
              <a:avLst/>
              <a:gdLst>
                <a:gd name="T0" fmla="*/ 139 w 811"/>
                <a:gd name="T1" fmla="*/ 124 h 956"/>
                <a:gd name="T2" fmla="*/ 152 w 811"/>
                <a:gd name="T3" fmla="*/ 209 h 956"/>
                <a:gd name="T4" fmla="*/ 115 w 811"/>
                <a:gd name="T5" fmla="*/ 187 h 956"/>
                <a:gd name="T6" fmla="*/ 769 w 811"/>
                <a:gd name="T7" fmla="*/ 641 h 956"/>
                <a:gd name="T8" fmla="*/ 754 w 811"/>
                <a:gd name="T9" fmla="*/ 568 h 956"/>
                <a:gd name="T10" fmla="*/ 739 w 811"/>
                <a:gd name="T11" fmla="*/ 536 h 956"/>
                <a:gd name="T12" fmla="*/ 774 w 811"/>
                <a:gd name="T13" fmla="*/ 523 h 956"/>
                <a:gd name="T14" fmla="*/ 795 w 811"/>
                <a:gd name="T15" fmla="*/ 481 h 956"/>
                <a:gd name="T16" fmla="*/ 748 w 811"/>
                <a:gd name="T17" fmla="*/ 451 h 956"/>
                <a:gd name="T18" fmla="*/ 662 w 811"/>
                <a:gd name="T19" fmla="*/ 457 h 956"/>
                <a:gd name="T20" fmla="*/ 636 w 811"/>
                <a:gd name="T21" fmla="*/ 459 h 956"/>
                <a:gd name="T22" fmla="*/ 604 w 811"/>
                <a:gd name="T23" fmla="*/ 468 h 956"/>
                <a:gd name="T24" fmla="*/ 580 w 811"/>
                <a:gd name="T25" fmla="*/ 473 h 956"/>
                <a:gd name="T26" fmla="*/ 601 w 811"/>
                <a:gd name="T27" fmla="*/ 459 h 956"/>
                <a:gd name="T28" fmla="*/ 589 w 811"/>
                <a:gd name="T29" fmla="*/ 338 h 956"/>
                <a:gd name="T30" fmla="*/ 554 w 811"/>
                <a:gd name="T31" fmla="*/ 338 h 956"/>
                <a:gd name="T32" fmla="*/ 517 w 811"/>
                <a:gd name="T33" fmla="*/ 309 h 956"/>
                <a:gd name="T34" fmla="*/ 536 w 811"/>
                <a:gd name="T35" fmla="*/ 281 h 956"/>
                <a:gd name="T36" fmla="*/ 602 w 811"/>
                <a:gd name="T37" fmla="*/ 298 h 956"/>
                <a:gd name="T38" fmla="*/ 625 w 811"/>
                <a:gd name="T39" fmla="*/ 226 h 956"/>
                <a:gd name="T40" fmla="*/ 674 w 811"/>
                <a:gd name="T41" fmla="*/ 233 h 956"/>
                <a:gd name="T42" fmla="*/ 737 w 811"/>
                <a:gd name="T43" fmla="*/ 185 h 956"/>
                <a:gd name="T44" fmla="*/ 752 w 811"/>
                <a:gd name="T45" fmla="*/ 131 h 956"/>
                <a:gd name="T46" fmla="*/ 710 w 811"/>
                <a:gd name="T47" fmla="*/ 135 h 956"/>
                <a:gd name="T48" fmla="*/ 689 w 811"/>
                <a:gd name="T49" fmla="*/ 106 h 956"/>
                <a:gd name="T50" fmla="*/ 643 w 811"/>
                <a:gd name="T51" fmla="*/ 102 h 956"/>
                <a:gd name="T52" fmla="*/ 667 w 811"/>
                <a:gd name="T53" fmla="*/ 72 h 956"/>
                <a:gd name="T54" fmla="*/ 645 w 811"/>
                <a:gd name="T55" fmla="*/ 13 h 956"/>
                <a:gd name="T56" fmla="*/ 578 w 811"/>
                <a:gd name="T57" fmla="*/ 45 h 956"/>
                <a:gd name="T58" fmla="*/ 547 w 811"/>
                <a:gd name="T59" fmla="*/ 78 h 956"/>
                <a:gd name="T60" fmla="*/ 516 w 811"/>
                <a:gd name="T61" fmla="*/ 131 h 956"/>
                <a:gd name="T62" fmla="*/ 578 w 811"/>
                <a:gd name="T63" fmla="*/ 135 h 956"/>
                <a:gd name="T64" fmla="*/ 538 w 811"/>
                <a:gd name="T65" fmla="*/ 152 h 956"/>
                <a:gd name="T66" fmla="*/ 482 w 811"/>
                <a:gd name="T67" fmla="*/ 152 h 956"/>
                <a:gd name="T68" fmla="*/ 458 w 811"/>
                <a:gd name="T69" fmla="*/ 170 h 956"/>
                <a:gd name="T70" fmla="*/ 388 w 811"/>
                <a:gd name="T71" fmla="*/ 196 h 956"/>
                <a:gd name="T72" fmla="*/ 266 w 811"/>
                <a:gd name="T73" fmla="*/ 266 h 956"/>
                <a:gd name="T74" fmla="*/ 231 w 811"/>
                <a:gd name="T75" fmla="*/ 292 h 956"/>
                <a:gd name="T76" fmla="*/ 185 w 811"/>
                <a:gd name="T77" fmla="*/ 348 h 956"/>
                <a:gd name="T78" fmla="*/ 166 w 811"/>
                <a:gd name="T79" fmla="*/ 399 h 956"/>
                <a:gd name="T80" fmla="*/ 100 w 811"/>
                <a:gd name="T81" fmla="*/ 447 h 956"/>
                <a:gd name="T82" fmla="*/ 124 w 811"/>
                <a:gd name="T83" fmla="*/ 486 h 956"/>
                <a:gd name="T84" fmla="*/ 194 w 811"/>
                <a:gd name="T85" fmla="*/ 501 h 956"/>
                <a:gd name="T86" fmla="*/ 176 w 811"/>
                <a:gd name="T87" fmla="*/ 536 h 956"/>
                <a:gd name="T88" fmla="*/ 124 w 811"/>
                <a:gd name="T89" fmla="*/ 547 h 956"/>
                <a:gd name="T90" fmla="*/ 72 w 811"/>
                <a:gd name="T91" fmla="*/ 586 h 956"/>
                <a:gd name="T92" fmla="*/ 17 w 811"/>
                <a:gd name="T93" fmla="*/ 643 h 956"/>
                <a:gd name="T94" fmla="*/ 70 w 811"/>
                <a:gd name="T95" fmla="*/ 721 h 956"/>
                <a:gd name="T96" fmla="*/ 30 w 811"/>
                <a:gd name="T97" fmla="*/ 821 h 956"/>
                <a:gd name="T98" fmla="*/ 54 w 811"/>
                <a:gd name="T99" fmla="*/ 889 h 956"/>
                <a:gd name="T100" fmla="*/ 135 w 811"/>
                <a:gd name="T101" fmla="*/ 928 h 956"/>
                <a:gd name="T102" fmla="*/ 213 w 811"/>
                <a:gd name="T103" fmla="*/ 946 h 956"/>
                <a:gd name="T104" fmla="*/ 287 w 811"/>
                <a:gd name="T105" fmla="*/ 917 h 956"/>
                <a:gd name="T106" fmla="*/ 342 w 811"/>
                <a:gd name="T107" fmla="*/ 878 h 956"/>
                <a:gd name="T108" fmla="*/ 379 w 811"/>
                <a:gd name="T109" fmla="*/ 848 h 956"/>
                <a:gd name="T110" fmla="*/ 425 w 811"/>
                <a:gd name="T111" fmla="*/ 797 h 956"/>
                <a:gd name="T112" fmla="*/ 505 w 811"/>
                <a:gd name="T113" fmla="*/ 754 h 956"/>
                <a:gd name="T114" fmla="*/ 547 w 811"/>
                <a:gd name="T115" fmla="*/ 786 h 956"/>
                <a:gd name="T116" fmla="*/ 621 w 811"/>
                <a:gd name="T117" fmla="*/ 778 h 956"/>
                <a:gd name="T118" fmla="*/ 676 w 811"/>
                <a:gd name="T119" fmla="*/ 738 h 956"/>
                <a:gd name="T120" fmla="*/ 713 w 811"/>
                <a:gd name="T121" fmla="*/ 645 h 956"/>
                <a:gd name="T122" fmla="*/ 106 w 811"/>
                <a:gd name="T123" fmla="*/ 499 h 956"/>
                <a:gd name="T124" fmla="*/ 69 w 811"/>
                <a:gd name="T125" fmla="*/ 516 h 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11"/>
                <a:gd name="T190" fmla="*/ 0 h 956"/>
                <a:gd name="T191" fmla="*/ 811 w 811"/>
                <a:gd name="T192" fmla="*/ 956 h 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11" h="956">
                  <a:moveTo>
                    <a:pt x="111" y="155"/>
                  </a:moveTo>
                  <a:lnTo>
                    <a:pt x="109" y="152"/>
                  </a:lnTo>
                  <a:lnTo>
                    <a:pt x="109" y="146"/>
                  </a:lnTo>
                  <a:lnTo>
                    <a:pt x="109" y="141"/>
                  </a:lnTo>
                  <a:lnTo>
                    <a:pt x="111" y="137"/>
                  </a:lnTo>
                  <a:lnTo>
                    <a:pt x="115" y="133"/>
                  </a:lnTo>
                  <a:lnTo>
                    <a:pt x="120" y="131"/>
                  </a:lnTo>
                  <a:lnTo>
                    <a:pt x="126" y="130"/>
                  </a:lnTo>
                  <a:lnTo>
                    <a:pt x="133" y="131"/>
                  </a:lnTo>
                  <a:lnTo>
                    <a:pt x="139" y="124"/>
                  </a:lnTo>
                  <a:lnTo>
                    <a:pt x="146" y="119"/>
                  </a:lnTo>
                  <a:lnTo>
                    <a:pt x="152" y="117"/>
                  </a:lnTo>
                  <a:lnTo>
                    <a:pt x="159" y="117"/>
                  </a:lnTo>
                  <a:lnTo>
                    <a:pt x="161" y="131"/>
                  </a:lnTo>
                  <a:lnTo>
                    <a:pt x="163" y="144"/>
                  </a:lnTo>
                  <a:lnTo>
                    <a:pt x="163" y="157"/>
                  </a:lnTo>
                  <a:lnTo>
                    <a:pt x="161" y="170"/>
                  </a:lnTo>
                  <a:lnTo>
                    <a:pt x="157" y="185"/>
                  </a:lnTo>
                  <a:lnTo>
                    <a:pt x="154" y="202"/>
                  </a:lnTo>
                  <a:lnTo>
                    <a:pt x="152" y="209"/>
                  </a:lnTo>
                  <a:lnTo>
                    <a:pt x="150" y="218"/>
                  </a:lnTo>
                  <a:lnTo>
                    <a:pt x="146" y="226"/>
                  </a:lnTo>
                  <a:lnTo>
                    <a:pt x="142" y="229"/>
                  </a:lnTo>
                  <a:lnTo>
                    <a:pt x="137" y="228"/>
                  </a:lnTo>
                  <a:lnTo>
                    <a:pt x="135" y="226"/>
                  </a:lnTo>
                  <a:lnTo>
                    <a:pt x="131" y="220"/>
                  </a:lnTo>
                  <a:lnTo>
                    <a:pt x="130" y="216"/>
                  </a:lnTo>
                  <a:lnTo>
                    <a:pt x="126" y="205"/>
                  </a:lnTo>
                  <a:lnTo>
                    <a:pt x="122" y="194"/>
                  </a:lnTo>
                  <a:lnTo>
                    <a:pt x="115" y="187"/>
                  </a:lnTo>
                  <a:lnTo>
                    <a:pt x="109" y="181"/>
                  </a:lnTo>
                  <a:lnTo>
                    <a:pt x="106" y="176"/>
                  </a:lnTo>
                  <a:lnTo>
                    <a:pt x="106" y="170"/>
                  </a:lnTo>
                  <a:lnTo>
                    <a:pt x="106" y="163"/>
                  </a:lnTo>
                  <a:lnTo>
                    <a:pt x="111" y="155"/>
                  </a:lnTo>
                  <a:close/>
                  <a:moveTo>
                    <a:pt x="765" y="664"/>
                  </a:moveTo>
                  <a:lnTo>
                    <a:pt x="769" y="658"/>
                  </a:lnTo>
                  <a:lnTo>
                    <a:pt x="771" y="651"/>
                  </a:lnTo>
                  <a:lnTo>
                    <a:pt x="771" y="647"/>
                  </a:lnTo>
                  <a:lnTo>
                    <a:pt x="769" y="641"/>
                  </a:lnTo>
                  <a:lnTo>
                    <a:pt x="767" y="636"/>
                  </a:lnTo>
                  <a:lnTo>
                    <a:pt x="761" y="629"/>
                  </a:lnTo>
                  <a:lnTo>
                    <a:pt x="767" y="621"/>
                  </a:lnTo>
                  <a:lnTo>
                    <a:pt x="767" y="617"/>
                  </a:lnTo>
                  <a:lnTo>
                    <a:pt x="765" y="612"/>
                  </a:lnTo>
                  <a:lnTo>
                    <a:pt x="761" y="603"/>
                  </a:lnTo>
                  <a:lnTo>
                    <a:pt x="763" y="593"/>
                  </a:lnTo>
                  <a:lnTo>
                    <a:pt x="765" y="584"/>
                  </a:lnTo>
                  <a:lnTo>
                    <a:pt x="759" y="575"/>
                  </a:lnTo>
                  <a:lnTo>
                    <a:pt x="754" y="568"/>
                  </a:lnTo>
                  <a:lnTo>
                    <a:pt x="756" y="564"/>
                  </a:lnTo>
                  <a:lnTo>
                    <a:pt x="758" y="558"/>
                  </a:lnTo>
                  <a:lnTo>
                    <a:pt x="759" y="553"/>
                  </a:lnTo>
                  <a:lnTo>
                    <a:pt x="758" y="547"/>
                  </a:lnTo>
                  <a:lnTo>
                    <a:pt x="748" y="545"/>
                  </a:lnTo>
                  <a:lnTo>
                    <a:pt x="735" y="545"/>
                  </a:lnTo>
                  <a:lnTo>
                    <a:pt x="734" y="545"/>
                  </a:lnTo>
                  <a:lnTo>
                    <a:pt x="734" y="542"/>
                  </a:lnTo>
                  <a:lnTo>
                    <a:pt x="735" y="540"/>
                  </a:lnTo>
                  <a:lnTo>
                    <a:pt x="739" y="536"/>
                  </a:lnTo>
                  <a:lnTo>
                    <a:pt x="741" y="534"/>
                  </a:lnTo>
                  <a:lnTo>
                    <a:pt x="745" y="532"/>
                  </a:lnTo>
                  <a:lnTo>
                    <a:pt x="748" y="534"/>
                  </a:lnTo>
                  <a:lnTo>
                    <a:pt x="752" y="538"/>
                  </a:lnTo>
                  <a:lnTo>
                    <a:pt x="754" y="538"/>
                  </a:lnTo>
                  <a:lnTo>
                    <a:pt x="758" y="538"/>
                  </a:lnTo>
                  <a:lnTo>
                    <a:pt x="759" y="538"/>
                  </a:lnTo>
                  <a:lnTo>
                    <a:pt x="763" y="536"/>
                  </a:lnTo>
                  <a:lnTo>
                    <a:pt x="769" y="531"/>
                  </a:lnTo>
                  <a:lnTo>
                    <a:pt x="774" y="523"/>
                  </a:lnTo>
                  <a:lnTo>
                    <a:pt x="787" y="508"/>
                  </a:lnTo>
                  <a:lnTo>
                    <a:pt x="796" y="497"/>
                  </a:lnTo>
                  <a:lnTo>
                    <a:pt x="802" y="494"/>
                  </a:lnTo>
                  <a:lnTo>
                    <a:pt x="806" y="492"/>
                  </a:lnTo>
                  <a:lnTo>
                    <a:pt x="809" y="490"/>
                  </a:lnTo>
                  <a:lnTo>
                    <a:pt x="811" y="490"/>
                  </a:lnTo>
                  <a:lnTo>
                    <a:pt x="811" y="488"/>
                  </a:lnTo>
                  <a:lnTo>
                    <a:pt x="811" y="484"/>
                  </a:lnTo>
                  <a:lnTo>
                    <a:pt x="804" y="483"/>
                  </a:lnTo>
                  <a:lnTo>
                    <a:pt x="795" y="481"/>
                  </a:lnTo>
                  <a:lnTo>
                    <a:pt x="796" y="475"/>
                  </a:lnTo>
                  <a:lnTo>
                    <a:pt x="796" y="468"/>
                  </a:lnTo>
                  <a:lnTo>
                    <a:pt x="793" y="462"/>
                  </a:lnTo>
                  <a:lnTo>
                    <a:pt x="787" y="457"/>
                  </a:lnTo>
                  <a:lnTo>
                    <a:pt x="769" y="462"/>
                  </a:lnTo>
                  <a:lnTo>
                    <a:pt x="752" y="468"/>
                  </a:lnTo>
                  <a:lnTo>
                    <a:pt x="752" y="464"/>
                  </a:lnTo>
                  <a:lnTo>
                    <a:pt x="752" y="459"/>
                  </a:lnTo>
                  <a:lnTo>
                    <a:pt x="752" y="455"/>
                  </a:lnTo>
                  <a:lnTo>
                    <a:pt x="748" y="451"/>
                  </a:lnTo>
                  <a:lnTo>
                    <a:pt x="737" y="457"/>
                  </a:lnTo>
                  <a:lnTo>
                    <a:pt x="728" y="466"/>
                  </a:lnTo>
                  <a:lnTo>
                    <a:pt x="722" y="462"/>
                  </a:lnTo>
                  <a:lnTo>
                    <a:pt x="715" y="459"/>
                  </a:lnTo>
                  <a:lnTo>
                    <a:pt x="708" y="470"/>
                  </a:lnTo>
                  <a:lnTo>
                    <a:pt x="700" y="475"/>
                  </a:lnTo>
                  <a:lnTo>
                    <a:pt x="695" y="466"/>
                  </a:lnTo>
                  <a:lnTo>
                    <a:pt x="687" y="453"/>
                  </a:lnTo>
                  <a:lnTo>
                    <a:pt x="674" y="455"/>
                  </a:lnTo>
                  <a:lnTo>
                    <a:pt x="662" y="457"/>
                  </a:lnTo>
                  <a:lnTo>
                    <a:pt x="662" y="453"/>
                  </a:lnTo>
                  <a:lnTo>
                    <a:pt x="660" y="449"/>
                  </a:lnTo>
                  <a:lnTo>
                    <a:pt x="660" y="447"/>
                  </a:lnTo>
                  <a:lnTo>
                    <a:pt x="656" y="447"/>
                  </a:lnTo>
                  <a:lnTo>
                    <a:pt x="645" y="449"/>
                  </a:lnTo>
                  <a:lnTo>
                    <a:pt x="636" y="449"/>
                  </a:lnTo>
                  <a:lnTo>
                    <a:pt x="634" y="453"/>
                  </a:lnTo>
                  <a:lnTo>
                    <a:pt x="632" y="455"/>
                  </a:lnTo>
                  <a:lnTo>
                    <a:pt x="634" y="457"/>
                  </a:lnTo>
                  <a:lnTo>
                    <a:pt x="636" y="459"/>
                  </a:lnTo>
                  <a:lnTo>
                    <a:pt x="639" y="462"/>
                  </a:lnTo>
                  <a:lnTo>
                    <a:pt x="643" y="466"/>
                  </a:lnTo>
                  <a:lnTo>
                    <a:pt x="639" y="470"/>
                  </a:lnTo>
                  <a:lnTo>
                    <a:pt x="634" y="470"/>
                  </a:lnTo>
                  <a:lnTo>
                    <a:pt x="630" y="468"/>
                  </a:lnTo>
                  <a:lnTo>
                    <a:pt x="626" y="470"/>
                  </a:lnTo>
                  <a:lnTo>
                    <a:pt x="617" y="473"/>
                  </a:lnTo>
                  <a:lnTo>
                    <a:pt x="614" y="473"/>
                  </a:lnTo>
                  <a:lnTo>
                    <a:pt x="610" y="471"/>
                  </a:lnTo>
                  <a:lnTo>
                    <a:pt x="604" y="468"/>
                  </a:lnTo>
                  <a:lnTo>
                    <a:pt x="601" y="466"/>
                  </a:lnTo>
                  <a:lnTo>
                    <a:pt x="599" y="468"/>
                  </a:lnTo>
                  <a:lnTo>
                    <a:pt x="593" y="479"/>
                  </a:lnTo>
                  <a:lnTo>
                    <a:pt x="586" y="497"/>
                  </a:lnTo>
                  <a:lnTo>
                    <a:pt x="577" y="499"/>
                  </a:lnTo>
                  <a:lnTo>
                    <a:pt x="565" y="501"/>
                  </a:lnTo>
                  <a:lnTo>
                    <a:pt x="577" y="486"/>
                  </a:lnTo>
                  <a:lnTo>
                    <a:pt x="586" y="473"/>
                  </a:lnTo>
                  <a:lnTo>
                    <a:pt x="584" y="471"/>
                  </a:lnTo>
                  <a:lnTo>
                    <a:pt x="580" y="473"/>
                  </a:lnTo>
                  <a:lnTo>
                    <a:pt x="577" y="475"/>
                  </a:lnTo>
                  <a:lnTo>
                    <a:pt x="571" y="477"/>
                  </a:lnTo>
                  <a:lnTo>
                    <a:pt x="565" y="481"/>
                  </a:lnTo>
                  <a:lnTo>
                    <a:pt x="562" y="481"/>
                  </a:lnTo>
                  <a:lnTo>
                    <a:pt x="556" y="481"/>
                  </a:lnTo>
                  <a:lnTo>
                    <a:pt x="554" y="477"/>
                  </a:lnTo>
                  <a:lnTo>
                    <a:pt x="562" y="471"/>
                  </a:lnTo>
                  <a:lnTo>
                    <a:pt x="571" y="466"/>
                  </a:lnTo>
                  <a:lnTo>
                    <a:pt x="586" y="462"/>
                  </a:lnTo>
                  <a:lnTo>
                    <a:pt x="601" y="459"/>
                  </a:lnTo>
                  <a:lnTo>
                    <a:pt x="606" y="455"/>
                  </a:lnTo>
                  <a:lnTo>
                    <a:pt x="610" y="447"/>
                  </a:lnTo>
                  <a:lnTo>
                    <a:pt x="614" y="442"/>
                  </a:lnTo>
                  <a:lnTo>
                    <a:pt x="617" y="433"/>
                  </a:lnTo>
                  <a:lnTo>
                    <a:pt x="621" y="418"/>
                  </a:lnTo>
                  <a:lnTo>
                    <a:pt x="623" y="405"/>
                  </a:lnTo>
                  <a:lnTo>
                    <a:pt x="612" y="383"/>
                  </a:lnTo>
                  <a:lnTo>
                    <a:pt x="604" y="361"/>
                  </a:lnTo>
                  <a:lnTo>
                    <a:pt x="595" y="348"/>
                  </a:lnTo>
                  <a:lnTo>
                    <a:pt x="589" y="338"/>
                  </a:lnTo>
                  <a:lnTo>
                    <a:pt x="588" y="333"/>
                  </a:lnTo>
                  <a:lnTo>
                    <a:pt x="584" y="329"/>
                  </a:lnTo>
                  <a:lnTo>
                    <a:pt x="580" y="325"/>
                  </a:lnTo>
                  <a:lnTo>
                    <a:pt x="575" y="324"/>
                  </a:lnTo>
                  <a:lnTo>
                    <a:pt x="573" y="322"/>
                  </a:lnTo>
                  <a:lnTo>
                    <a:pt x="569" y="324"/>
                  </a:lnTo>
                  <a:lnTo>
                    <a:pt x="567" y="325"/>
                  </a:lnTo>
                  <a:lnTo>
                    <a:pt x="565" y="327"/>
                  </a:lnTo>
                  <a:lnTo>
                    <a:pt x="560" y="333"/>
                  </a:lnTo>
                  <a:lnTo>
                    <a:pt x="554" y="338"/>
                  </a:lnTo>
                  <a:lnTo>
                    <a:pt x="551" y="337"/>
                  </a:lnTo>
                  <a:lnTo>
                    <a:pt x="547" y="335"/>
                  </a:lnTo>
                  <a:lnTo>
                    <a:pt x="543" y="333"/>
                  </a:lnTo>
                  <a:lnTo>
                    <a:pt x="541" y="329"/>
                  </a:lnTo>
                  <a:lnTo>
                    <a:pt x="540" y="324"/>
                  </a:lnTo>
                  <a:lnTo>
                    <a:pt x="538" y="316"/>
                  </a:lnTo>
                  <a:lnTo>
                    <a:pt x="525" y="316"/>
                  </a:lnTo>
                  <a:lnTo>
                    <a:pt x="519" y="316"/>
                  </a:lnTo>
                  <a:lnTo>
                    <a:pt x="516" y="313"/>
                  </a:lnTo>
                  <a:lnTo>
                    <a:pt x="517" y="309"/>
                  </a:lnTo>
                  <a:lnTo>
                    <a:pt x="519" y="305"/>
                  </a:lnTo>
                  <a:lnTo>
                    <a:pt x="521" y="303"/>
                  </a:lnTo>
                  <a:lnTo>
                    <a:pt x="523" y="303"/>
                  </a:lnTo>
                  <a:lnTo>
                    <a:pt x="525" y="303"/>
                  </a:lnTo>
                  <a:lnTo>
                    <a:pt x="529" y="305"/>
                  </a:lnTo>
                  <a:lnTo>
                    <a:pt x="534" y="305"/>
                  </a:lnTo>
                  <a:lnTo>
                    <a:pt x="530" y="292"/>
                  </a:lnTo>
                  <a:lnTo>
                    <a:pt x="525" y="281"/>
                  </a:lnTo>
                  <a:lnTo>
                    <a:pt x="530" y="279"/>
                  </a:lnTo>
                  <a:lnTo>
                    <a:pt x="536" y="281"/>
                  </a:lnTo>
                  <a:lnTo>
                    <a:pt x="540" y="285"/>
                  </a:lnTo>
                  <a:lnTo>
                    <a:pt x="545" y="290"/>
                  </a:lnTo>
                  <a:lnTo>
                    <a:pt x="553" y="301"/>
                  </a:lnTo>
                  <a:lnTo>
                    <a:pt x="558" y="305"/>
                  </a:lnTo>
                  <a:lnTo>
                    <a:pt x="569" y="301"/>
                  </a:lnTo>
                  <a:lnTo>
                    <a:pt x="575" y="300"/>
                  </a:lnTo>
                  <a:lnTo>
                    <a:pt x="582" y="301"/>
                  </a:lnTo>
                  <a:lnTo>
                    <a:pt x="589" y="305"/>
                  </a:lnTo>
                  <a:lnTo>
                    <a:pt x="597" y="303"/>
                  </a:lnTo>
                  <a:lnTo>
                    <a:pt x="602" y="298"/>
                  </a:lnTo>
                  <a:lnTo>
                    <a:pt x="604" y="292"/>
                  </a:lnTo>
                  <a:lnTo>
                    <a:pt x="606" y="287"/>
                  </a:lnTo>
                  <a:lnTo>
                    <a:pt x="606" y="274"/>
                  </a:lnTo>
                  <a:lnTo>
                    <a:pt x="606" y="261"/>
                  </a:lnTo>
                  <a:lnTo>
                    <a:pt x="612" y="253"/>
                  </a:lnTo>
                  <a:lnTo>
                    <a:pt x="617" y="250"/>
                  </a:lnTo>
                  <a:lnTo>
                    <a:pt x="619" y="246"/>
                  </a:lnTo>
                  <a:lnTo>
                    <a:pt x="621" y="242"/>
                  </a:lnTo>
                  <a:lnTo>
                    <a:pt x="623" y="235"/>
                  </a:lnTo>
                  <a:lnTo>
                    <a:pt x="625" y="226"/>
                  </a:lnTo>
                  <a:lnTo>
                    <a:pt x="628" y="222"/>
                  </a:lnTo>
                  <a:lnTo>
                    <a:pt x="630" y="222"/>
                  </a:lnTo>
                  <a:lnTo>
                    <a:pt x="634" y="224"/>
                  </a:lnTo>
                  <a:lnTo>
                    <a:pt x="638" y="226"/>
                  </a:lnTo>
                  <a:lnTo>
                    <a:pt x="643" y="226"/>
                  </a:lnTo>
                  <a:lnTo>
                    <a:pt x="649" y="224"/>
                  </a:lnTo>
                  <a:lnTo>
                    <a:pt x="658" y="235"/>
                  </a:lnTo>
                  <a:lnTo>
                    <a:pt x="667" y="242"/>
                  </a:lnTo>
                  <a:lnTo>
                    <a:pt x="671" y="239"/>
                  </a:lnTo>
                  <a:lnTo>
                    <a:pt x="674" y="233"/>
                  </a:lnTo>
                  <a:lnTo>
                    <a:pt x="676" y="231"/>
                  </a:lnTo>
                  <a:lnTo>
                    <a:pt x="680" y="229"/>
                  </a:lnTo>
                  <a:lnTo>
                    <a:pt x="684" y="229"/>
                  </a:lnTo>
                  <a:lnTo>
                    <a:pt x="687" y="229"/>
                  </a:lnTo>
                  <a:lnTo>
                    <a:pt x="689" y="220"/>
                  </a:lnTo>
                  <a:lnTo>
                    <a:pt x="693" y="213"/>
                  </a:lnTo>
                  <a:lnTo>
                    <a:pt x="698" y="207"/>
                  </a:lnTo>
                  <a:lnTo>
                    <a:pt x="706" y="202"/>
                  </a:lnTo>
                  <a:lnTo>
                    <a:pt x="721" y="192"/>
                  </a:lnTo>
                  <a:lnTo>
                    <a:pt x="737" y="185"/>
                  </a:lnTo>
                  <a:lnTo>
                    <a:pt x="734" y="174"/>
                  </a:lnTo>
                  <a:lnTo>
                    <a:pt x="728" y="163"/>
                  </a:lnTo>
                  <a:lnTo>
                    <a:pt x="737" y="165"/>
                  </a:lnTo>
                  <a:lnTo>
                    <a:pt x="748" y="165"/>
                  </a:lnTo>
                  <a:lnTo>
                    <a:pt x="747" y="154"/>
                  </a:lnTo>
                  <a:lnTo>
                    <a:pt x="743" y="144"/>
                  </a:lnTo>
                  <a:lnTo>
                    <a:pt x="752" y="143"/>
                  </a:lnTo>
                  <a:lnTo>
                    <a:pt x="756" y="139"/>
                  </a:lnTo>
                  <a:lnTo>
                    <a:pt x="756" y="135"/>
                  </a:lnTo>
                  <a:lnTo>
                    <a:pt x="752" y="131"/>
                  </a:lnTo>
                  <a:lnTo>
                    <a:pt x="748" y="130"/>
                  </a:lnTo>
                  <a:lnTo>
                    <a:pt x="743" y="128"/>
                  </a:lnTo>
                  <a:lnTo>
                    <a:pt x="737" y="128"/>
                  </a:lnTo>
                  <a:lnTo>
                    <a:pt x="732" y="131"/>
                  </a:lnTo>
                  <a:lnTo>
                    <a:pt x="728" y="135"/>
                  </a:lnTo>
                  <a:lnTo>
                    <a:pt x="721" y="141"/>
                  </a:lnTo>
                  <a:lnTo>
                    <a:pt x="715" y="141"/>
                  </a:lnTo>
                  <a:lnTo>
                    <a:pt x="711" y="139"/>
                  </a:lnTo>
                  <a:lnTo>
                    <a:pt x="710" y="137"/>
                  </a:lnTo>
                  <a:lnTo>
                    <a:pt x="710" y="135"/>
                  </a:lnTo>
                  <a:lnTo>
                    <a:pt x="717" y="131"/>
                  </a:lnTo>
                  <a:lnTo>
                    <a:pt x="724" y="126"/>
                  </a:lnTo>
                  <a:lnTo>
                    <a:pt x="724" y="124"/>
                  </a:lnTo>
                  <a:lnTo>
                    <a:pt x="722" y="122"/>
                  </a:lnTo>
                  <a:lnTo>
                    <a:pt x="721" y="120"/>
                  </a:lnTo>
                  <a:lnTo>
                    <a:pt x="717" y="120"/>
                  </a:lnTo>
                  <a:lnTo>
                    <a:pt x="710" y="120"/>
                  </a:lnTo>
                  <a:lnTo>
                    <a:pt x="702" y="119"/>
                  </a:lnTo>
                  <a:lnTo>
                    <a:pt x="697" y="113"/>
                  </a:lnTo>
                  <a:lnTo>
                    <a:pt x="689" y="106"/>
                  </a:lnTo>
                  <a:lnTo>
                    <a:pt x="686" y="109"/>
                  </a:lnTo>
                  <a:lnTo>
                    <a:pt x="678" y="115"/>
                  </a:lnTo>
                  <a:lnTo>
                    <a:pt x="676" y="109"/>
                  </a:lnTo>
                  <a:lnTo>
                    <a:pt x="674" y="106"/>
                  </a:lnTo>
                  <a:lnTo>
                    <a:pt x="667" y="106"/>
                  </a:lnTo>
                  <a:lnTo>
                    <a:pt x="662" y="107"/>
                  </a:lnTo>
                  <a:lnTo>
                    <a:pt x="654" y="109"/>
                  </a:lnTo>
                  <a:lnTo>
                    <a:pt x="643" y="107"/>
                  </a:lnTo>
                  <a:lnTo>
                    <a:pt x="643" y="106"/>
                  </a:lnTo>
                  <a:lnTo>
                    <a:pt x="643" y="102"/>
                  </a:lnTo>
                  <a:lnTo>
                    <a:pt x="645" y="100"/>
                  </a:lnTo>
                  <a:lnTo>
                    <a:pt x="649" y="98"/>
                  </a:lnTo>
                  <a:lnTo>
                    <a:pt x="654" y="94"/>
                  </a:lnTo>
                  <a:lnTo>
                    <a:pt x="663" y="91"/>
                  </a:lnTo>
                  <a:lnTo>
                    <a:pt x="665" y="89"/>
                  </a:lnTo>
                  <a:lnTo>
                    <a:pt x="665" y="85"/>
                  </a:lnTo>
                  <a:lnTo>
                    <a:pt x="663" y="82"/>
                  </a:lnTo>
                  <a:lnTo>
                    <a:pt x="662" y="78"/>
                  </a:lnTo>
                  <a:lnTo>
                    <a:pt x="663" y="74"/>
                  </a:lnTo>
                  <a:lnTo>
                    <a:pt x="667" y="72"/>
                  </a:lnTo>
                  <a:lnTo>
                    <a:pt x="669" y="69"/>
                  </a:lnTo>
                  <a:lnTo>
                    <a:pt x="667" y="65"/>
                  </a:lnTo>
                  <a:lnTo>
                    <a:pt x="656" y="65"/>
                  </a:lnTo>
                  <a:lnTo>
                    <a:pt x="643" y="65"/>
                  </a:lnTo>
                  <a:lnTo>
                    <a:pt x="652" y="54"/>
                  </a:lnTo>
                  <a:lnTo>
                    <a:pt x="662" y="45"/>
                  </a:lnTo>
                  <a:lnTo>
                    <a:pt x="652" y="39"/>
                  </a:lnTo>
                  <a:lnTo>
                    <a:pt x="641" y="34"/>
                  </a:lnTo>
                  <a:lnTo>
                    <a:pt x="643" y="22"/>
                  </a:lnTo>
                  <a:lnTo>
                    <a:pt x="645" y="13"/>
                  </a:lnTo>
                  <a:lnTo>
                    <a:pt x="647" y="9"/>
                  </a:lnTo>
                  <a:lnTo>
                    <a:pt x="645" y="6"/>
                  </a:lnTo>
                  <a:lnTo>
                    <a:pt x="643" y="2"/>
                  </a:lnTo>
                  <a:lnTo>
                    <a:pt x="639" y="0"/>
                  </a:lnTo>
                  <a:lnTo>
                    <a:pt x="632" y="8"/>
                  </a:lnTo>
                  <a:lnTo>
                    <a:pt x="617" y="26"/>
                  </a:lnTo>
                  <a:lnTo>
                    <a:pt x="610" y="30"/>
                  </a:lnTo>
                  <a:lnTo>
                    <a:pt x="601" y="32"/>
                  </a:lnTo>
                  <a:lnTo>
                    <a:pt x="589" y="39"/>
                  </a:lnTo>
                  <a:lnTo>
                    <a:pt x="578" y="45"/>
                  </a:lnTo>
                  <a:lnTo>
                    <a:pt x="567" y="50"/>
                  </a:lnTo>
                  <a:lnTo>
                    <a:pt x="553" y="52"/>
                  </a:lnTo>
                  <a:lnTo>
                    <a:pt x="547" y="54"/>
                  </a:lnTo>
                  <a:lnTo>
                    <a:pt x="543" y="58"/>
                  </a:lnTo>
                  <a:lnTo>
                    <a:pt x="541" y="63"/>
                  </a:lnTo>
                  <a:lnTo>
                    <a:pt x="540" y="70"/>
                  </a:lnTo>
                  <a:lnTo>
                    <a:pt x="534" y="76"/>
                  </a:lnTo>
                  <a:lnTo>
                    <a:pt x="532" y="83"/>
                  </a:lnTo>
                  <a:lnTo>
                    <a:pt x="540" y="80"/>
                  </a:lnTo>
                  <a:lnTo>
                    <a:pt x="547" y="78"/>
                  </a:lnTo>
                  <a:lnTo>
                    <a:pt x="545" y="83"/>
                  </a:lnTo>
                  <a:lnTo>
                    <a:pt x="541" y="89"/>
                  </a:lnTo>
                  <a:lnTo>
                    <a:pt x="541" y="98"/>
                  </a:lnTo>
                  <a:lnTo>
                    <a:pt x="540" y="106"/>
                  </a:lnTo>
                  <a:lnTo>
                    <a:pt x="532" y="104"/>
                  </a:lnTo>
                  <a:lnTo>
                    <a:pt x="525" y="102"/>
                  </a:lnTo>
                  <a:lnTo>
                    <a:pt x="521" y="109"/>
                  </a:lnTo>
                  <a:lnTo>
                    <a:pt x="519" y="120"/>
                  </a:lnTo>
                  <a:lnTo>
                    <a:pt x="517" y="128"/>
                  </a:lnTo>
                  <a:lnTo>
                    <a:pt x="516" y="131"/>
                  </a:lnTo>
                  <a:lnTo>
                    <a:pt x="516" y="135"/>
                  </a:lnTo>
                  <a:lnTo>
                    <a:pt x="516" y="139"/>
                  </a:lnTo>
                  <a:lnTo>
                    <a:pt x="525" y="135"/>
                  </a:lnTo>
                  <a:lnTo>
                    <a:pt x="536" y="130"/>
                  </a:lnTo>
                  <a:lnTo>
                    <a:pt x="545" y="135"/>
                  </a:lnTo>
                  <a:lnTo>
                    <a:pt x="554" y="139"/>
                  </a:lnTo>
                  <a:lnTo>
                    <a:pt x="560" y="133"/>
                  </a:lnTo>
                  <a:lnTo>
                    <a:pt x="567" y="130"/>
                  </a:lnTo>
                  <a:lnTo>
                    <a:pt x="575" y="131"/>
                  </a:lnTo>
                  <a:lnTo>
                    <a:pt x="578" y="135"/>
                  </a:lnTo>
                  <a:lnTo>
                    <a:pt x="577" y="137"/>
                  </a:lnTo>
                  <a:lnTo>
                    <a:pt x="567" y="141"/>
                  </a:lnTo>
                  <a:lnTo>
                    <a:pt x="567" y="146"/>
                  </a:lnTo>
                  <a:lnTo>
                    <a:pt x="565" y="157"/>
                  </a:lnTo>
                  <a:lnTo>
                    <a:pt x="558" y="157"/>
                  </a:lnTo>
                  <a:lnTo>
                    <a:pt x="553" y="157"/>
                  </a:lnTo>
                  <a:lnTo>
                    <a:pt x="549" y="157"/>
                  </a:lnTo>
                  <a:lnTo>
                    <a:pt x="543" y="159"/>
                  </a:lnTo>
                  <a:lnTo>
                    <a:pt x="541" y="157"/>
                  </a:lnTo>
                  <a:lnTo>
                    <a:pt x="538" y="152"/>
                  </a:lnTo>
                  <a:lnTo>
                    <a:pt x="534" y="150"/>
                  </a:lnTo>
                  <a:lnTo>
                    <a:pt x="527" y="150"/>
                  </a:lnTo>
                  <a:lnTo>
                    <a:pt x="514" y="152"/>
                  </a:lnTo>
                  <a:lnTo>
                    <a:pt x="506" y="152"/>
                  </a:lnTo>
                  <a:lnTo>
                    <a:pt x="497" y="148"/>
                  </a:lnTo>
                  <a:lnTo>
                    <a:pt x="488" y="139"/>
                  </a:lnTo>
                  <a:lnTo>
                    <a:pt x="484" y="139"/>
                  </a:lnTo>
                  <a:lnTo>
                    <a:pt x="482" y="143"/>
                  </a:lnTo>
                  <a:lnTo>
                    <a:pt x="482" y="148"/>
                  </a:lnTo>
                  <a:lnTo>
                    <a:pt x="482" y="152"/>
                  </a:lnTo>
                  <a:lnTo>
                    <a:pt x="473" y="150"/>
                  </a:lnTo>
                  <a:lnTo>
                    <a:pt x="449" y="146"/>
                  </a:lnTo>
                  <a:lnTo>
                    <a:pt x="447" y="152"/>
                  </a:lnTo>
                  <a:lnTo>
                    <a:pt x="447" y="157"/>
                  </a:lnTo>
                  <a:lnTo>
                    <a:pt x="449" y="161"/>
                  </a:lnTo>
                  <a:lnTo>
                    <a:pt x="451" y="161"/>
                  </a:lnTo>
                  <a:lnTo>
                    <a:pt x="455" y="163"/>
                  </a:lnTo>
                  <a:lnTo>
                    <a:pt x="458" y="161"/>
                  </a:lnTo>
                  <a:lnTo>
                    <a:pt x="458" y="167"/>
                  </a:lnTo>
                  <a:lnTo>
                    <a:pt x="458" y="170"/>
                  </a:lnTo>
                  <a:lnTo>
                    <a:pt x="456" y="172"/>
                  </a:lnTo>
                  <a:lnTo>
                    <a:pt x="453" y="174"/>
                  </a:lnTo>
                  <a:lnTo>
                    <a:pt x="444" y="168"/>
                  </a:lnTo>
                  <a:lnTo>
                    <a:pt x="432" y="165"/>
                  </a:lnTo>
                  <a:lnTo>
                    <a:pt x="425" y="181"/>
                  </a:lnTo>
                  <a:lnTo>
                    <a:pt x="416" y="194"/>
                  </a:lnTo>
                  <a:lnTo>
                    <a:pt x="414" y="185"/>
                  </a:lnTo>
                  <a:lnTo>
                    <a:pt x="414" y="178"/>
                  </a:lnTo>
                  <a:lnTo>
                    <a:pt x="403" y="185"/>
                  </a:lnTo>
                  <a:lnTo>
                    <a:pt x="388" y="196"/>
                  </a:lnTo>
                  <a:lnTo>
                    <a:pt x="375" y="209"/>
                  </a:lnTo>
                  <a:lnTo>
                    <a:pt x="362" y="222"/>
                  </a:lnTo>
                  <a:lnTo>
                    <a:pt x="355" y="224"/>
                  </a:lnTo>
                  <a:lnTo>
                    <a:pt x="344" y="224"/>
                  </a:lnTo>
                  <a:lnTo>
                    <a:pt x="336" y="226"/>
                  </a:lnTo>
                  <a:lnTo>
                    <a:pt x="329" y="229"/>
                  </a:lnTo>
                  <a:lnTo>
                    <a:pt x="318" y="237"/>
                  </a:lnTo>
                  <a:lnTo>
                    <a:pt x="307" y="246"/>
                  </a:lnTo>
                  <a:lnTo>
                    <a:pt x="281" y="261"/>
                  </a:lnTo>
                  <a:lnTo>
                    <a:pt x="266" y="266"/>
                  </a:lnTo>
                  <a:lnTo>
                    <a:pt x="268" y="263"/>
                  </a:lnTo>
                  <a:lnTo>
                    <a:pt x="270" y="259"/>
                  </a:lnTo>
                  <a:lnTo>
                    <a:pt x="270" y="257"/>
                  </a:lnTo>
                  <a:lnTo>
                    <a:pt x="268" y="257"/>
                  </a:lnTo>
                  <a:lnTo>
                    <a:pt x="257" y="264"/>
                  </a:lnTo>
                  <a:lnTo>
                    <a:pt x="250" y="272"/>
                  </a:lnTo>
                  <a:lnTo>
                    <a:pt x="244" y="281"/>
                  </a:lnTo>
                  <a:lnTo>
                    <a:pt x="240" y="290"/>
                  </a:lnTo>
                  <a:lnTo>
                    <a:pt x="235" y="290"/>
                  </a:lnTo>
                  <a:lnTo>
                    <a:pt x="231" y="292"/>
                  </a:lnTo>
                  <a:lnTo>
                    <a:pt x="226" y="294"/>
                  </a:lnTo>
                  <a:lnTo>
                    <a:pt x="222" y="298"/>
                  </a:lnTo>
                  <a:lnTo>
                    <a:pt x="216" y="303"/>
                  </a:lnTo>
                  <a:lnTo>
                    <a:pt x="211" y="311"/>
                  </a:lnTo>
                  <a:lnTo>
                    <a:pt x="202" y="316"/>
                  </a:lnTo>
                  <a:lnTo>
                    <a:pt x="194" y="320"/>
                  </a:lnTo>
                  <a:lnTo>
                    <a:pt x="189" y="324"/>
                  </a:lnTo>
                  <a:lnTo>
                    <a:pt x="187" y="327"/>
                  </a:lnTo>
                  <a:lnTo>
                    <a:pt x="185" y="337"/>
                  </a:lnTo>
                  <a:lnTo>
                    <a:pt x="185" y="348"/>
                  </a:lnTo>
                  <a:lnTo>
                    <a:pt x="178" y="351"/>
                  </a:lnTo>
                  <a:lnTo>
                    <a:pt x="172" y="355"/>
                  </a:lnTo>
                  <a:lnTo>
                    <a:pt x="168" y="359"/>
                  </a:lnTo>
                  <a:lnTo>
                    <a:pt x="168" y="362"/>
                  </a:lnTo>
                  <a:lnTo>
                    <a:pt x="168" y="372"/>
                  </a:lnTo>
                  <a:lnTo>
                    <a:pt x="166" y="379"/>
                  </a:lnTo>
                  <a:lnTo>
                    <a:pt x="161" y="381"/>
                  </a:lnTo>
                  <a:lnTo>
                    <a:pt x="157" y="385"/>
                  </a:lnTo>
                  <a:lnTo>
                    <a:pt x="163" y="392"/>
                  </a:lnTo>
                  <a:lnTo>
                    <a:pt x="166" y="399"/>
                  </a:lnTo>
                  <a:lnTo>
                    <a:pt x="159" y="403"/>
                  </a:lnTo>
                  <a:lnTo>
                    <a:pt x="150" y="405"/>
                  </a:lnTo>
                  <a:lnTo>
                    <a:pt x="141" y="410"/>
                  </a:lnTo>
                  <a:lnTo>
                    <a:pt x="135" y="416"/>
                  </a:lnTo>
                  <a:lnTo>
                    <a:pt x="131" y="425"/>
                  </a:lnTo>
                  <a:lnTo>
                    <a:pt x="122" y="438"/>
                  </a:lnTo>
                  <a:lnTo>
                    <a:pt x="115" y="442"/>
                  </a:lnTo>
                  <a:lnTo>
                    <a:pt x="106" y="444"/>
                  </a:lnTo>
                  <a:lnTo>
                    <a:pt x="104" y="446"/>
                  </a:lnTo>
                  <a:lnTo>
                    <a:pt x="100" y="447"/>
                  </a:lnTo>
                  <a:lnTo>
                    <a:pt x="98" y="449"/>
                  </a:lnTo>
                  <a:lnTo>
                    <a:pt x="98" y="453"/>
                  </a:lnTo>
                  <a:lnTo>
                    <a:pt x="98" y="457"/>
                  </a:lnTo>
                  <a:lnTo>
                    <a:pt x="100" y="459"/>
                  </a:lnTo>
                  <a:lnTo>
                    <a:pt x="102" y="460"/>
                  </a:lnTo>
                  <a:lnTo>
                    <a:pt x="106" y="462"/>
                  </a:lnTo>
                  <a:lnTo>
                    <a:pt x="113" y="464"/>
                  </a:lnTo>
                  <a:lnTo>
                    <a:pt x="120" y="466"/>
                  </a:lnTo>
                  <a:lnTo>
                    <a:pt x="122" y="477"/>
                  </a:lnTo>
                  <a:lnTo>
                    <a:pt x="124" y="486"/>
                  </a:lnTo>
                  <a:lnTo>
                    <a:pt x="141" y="484"/>
                  </a:lnTo>
                  <a:lnTo>
                    <a:pt x="155" y="479"/>
                  </a:lnTo>
                  <a:lnTo>
                    <a:pt x="159" y="481"/>
                  </a:lnTo>
                  <a:lnTo>
                    <a:pt x="161" y="483"/>
                  </a:lnTo>
                  <a:lnTo>
                    <a:pt x="166" y="483"/>
                  </a:lnTo>
                  <a:lnTo>
                    <a:pt x="174" y="483"/>
                  </a:lnTo>
                  <a:lnTo>
                    <a:pt x="179" y="486"/>
                  </a:lnTo>
                  <a:lnTo>
                    <a:pt x="187" y="494"/>
                  </a:lnTo>
                  <a:lnTo>
                    <a:pt x="190" y="497"/>
                  </a:lnTo>
                  <a:lnTo>
                    <a:pt x="194" y="501"/>
                  </a:lnTo>
                  <a:lnTo>
                    <a:pt x="198" y="503"/>
                  </a:lnTo>
                  <a:lnTo>
                    <a:pt x="203" y="503"/>
                  </a:lnTo>
                  <a:lnTo>
                    <a:pt x="203" y="507"/>
                  </a:lnTo>
                  <a:lnTo>
                    <a:pt x="203" y="508"/>
                  </a:lnTo>
                  <a:lnTo>
                    <a:pt x="203" y="510"/>
                  </a:lnTo>
                  <a:lnTo>
                    <a:pt x="202" y="512"/>
                  </a:lnTo>
                  <a:lnTo>
                    <a:pt x="196" y="514"/>
                  </a:lnTo>
                  <a:lnTo>
                    <a:pt x="190" y="518"/>
                  </a:lnTo>
                  <a:lnTo>
                    <a:pt x="185" y="527"/>
                  </a:lnTo>
                  <a:lnTo>
                    <a:pt x="176" y="536"/>
                  </a:lnTo>
                  <a:lnTo>
                    <a:pt x="172" y="534"/>
                  </a:lnTo>
                  <a:lnTo>
                    <a:pt x="168" y="529"/>
                  </a:lnTo>
                  <a:lnTo>
                    <a:pt x="166" y="527"/>
                  </a:lnTo>
                  <a:lnTo>
                    <a:pt x="165" y="525"/>
                  </a:lnTo>
                  <a:lnTo>
                    <a:pt x="163" y="525"/>
                  </a:lnTo>
                  <a:lnTo>
                    <a:pt x="159" y="525"/>
                  </a:lnTo>
                  <a:lnTo>
                    <a:pt x="148" y="532"/>
                  </a:lnTo>
                  <a:lnTo>
                    <a:pt x="137" y="536"/>
                  </a:lnTo>
                  <a:lnTo>
                    <a:pt x="131" y="544"/>
                  </a:lnTo>
                  <a:lnTo>
                    <a:pt x="124" y="547"/>
                  </a:lnTo>
                  <a:lnTo>
                    <a:pt x="118" y="544"/>
                  </a:lnTo>
                  <a:lnTo>
                    <a:pt x="115" y="536"/>
                  </a:lnTo>
                  <a:lnTo>
                    <a:pt x="107" y="538"/>
                  </a:lnTo>
                  <a:lnTo>
                    <a:pt x="98" y="540"/>
                  </a:lnTo>
                  <a:lnTo>
                    <a:pt x="93" y="538"/>
                  </a:lnTo>
                  <a:lnTo>
                    <a:pt x="87" y="536"/>
                  </a:lnTo>
                  <a:lnTo>
                    <a:pt x="85" y="549"/>
                  </a:lnTo>
                  <a:lnTo>
                    <a:pt x="83" y="562"/>
                  </a:lnTo>
                  <a:lnTo>
                    <a:pt x="80" y="575"/>
                  </a:lnTo>
                  <a:lnTo>
                    <a:pt x="72" y="586"/>
                  </a:lnTo>
                  <a:lnTo>
                    <a:pt x="63" y="599"/>
                  </a:lnTo>
                  <a:lnTo>
                    <a:pt x="54" y="608"/>
                  </a:lnTo>
                  <a:lnTo>
                    <a:pt x="48" y="614"/>
                  </a:lnTo>
                  <a:lnTo>
                    <a:pt x="41" y="616"/>
                  </a:lnTo>
                  <a:lnTo>
                    <a:pt x="33" y="616"/>
                  </a:lnTo>
                  <a:lnTo>
                    <a:pt x="28" y="614"/>
                  </a:lnTo>
                  <a:lnTo>
                    <a:pt x="24" y="619"/>
                  </a:lnTo>
                  <a:lnTo>
                    <a:pt x="21" y="627"/>
                  </a:lnTo>
                  <a:lnTo>
                    <a:pt x="19" y="634"/>
                  </a:lnTo>
                  <a:lnTo>
                    <a:pt x="17" y="643"/>
                  </a:lnTo>
                  <a:lnTo>
                    <a:pt x="9" y="654"/>
                  </a:lnTo>
                  <a:lnTo>
                    <a:pt x="4" y="662"/>
                  </a:lnTo>
                  <a:lnTo>
                    <a:pt x="0" y="669"/>
                  </a:lnTo>
                  <a:lnTo>
                    <a:pt x="0" y="675"/>
                  </a:lnTo>
                  <a:lnTo>
                    <a:pt x="15" y="684"/>
                  </a:lnTo>
                  <a:lnTo>
                    <a:pt x="32" y="693"/>
                  </a:lnTo>
                  <a:lnTo>
                    <a:pt x="46" y="702"/>
                  </a:lnTo>
                  <a:lnTo>
                    <a:pt x="61" y="714"/>
                  </a:lnTo>
                  <a:lnTo>
                    <a:pt x="67" y="717"/>
                  </a:lnTo>
                  <a:lnTo>
                    <a:pt x="70" y="721"/>
                  </a:lnTo>
                  <a:lnTo>
                    <a:pt x="72" y="725"/>
                  </a:lnTo>
                  <a:lnTo>
                    <a:pt x="74" y="728"/>
                  </a:lnTo>
                  <a:lnTo>
                    <a:pt x="72" y="734"/>
                  </a:lnTo>
                  <a:lnTo>
                    <a:pt x="67" y="743"/>
                  </a:lnTo>
                  <a:lnTo>
                    <a:pt x="63" y="762"/>
                  </a:lnTo>
                  <a:lnTo>
                    <a:pt x="59" y="776"/>
                  </a:lnTo>
                  <a:lnTo>
                    <a:pt x="54" y="786"/>
                  </a:lnTo>
                  <a:lnTo>
                    <a:pt x="50" y="793"/>
                  </a:lnTo>
                  <a:lnTo>
                    <a:pt x="39" y="806"/>
                  </a:lnTo>
                  <a:lnTo>
                    <a:pt x="30" y="821"/>
                  </a:lnTo>
                  <a:lnTo>
                    <a:pt x="24" y="832"/>
                  </a:lnTo>
                  <a:lnTo>
                    <a:pt x="21" y="841"/>
                  </a:lnTo>
                  <a:lnTo>
                    <a:pt x="19" y="848"/>
                  </a:lnTo>
                  <a:lnTo>
                    <a:pt x="19" y="854"/>
                  </a:lnTo>
                  <a:lnTo>
                    <a:pt x="26" y="854"/>
                  </a:lnTo>
                  <a:lnTo>
                    <a:pt x="33" y="856"/>
                  </a:lnTo>
                  <a:lnTo>
                    <a:pt x="32" y="865"/>
                  </a:lnTo>
                  <a:lnTo>
                    <a:pt x="32" y="876"/>
                  </a:lnTo>
                  <a:lnTo>
                    <a:pt x="45" y="885"/>
                  </a:lnTo>
                  <a:lnTo>
                    <a:pt x="54" y="889"/>
                  </a:lnTo>
                  <a:lnTo>
                    <a:pt x="63" y="891"/>
                  </a:lnTo>
                  <a:lnTo>
                    <a:pt x="72" y="891"/>
                  </a:lnTo>
                  <a:lnTo>
                    <a:pt x="87" y="889"/>
                  </a:lnTo>
                  <a:lnTo>
                    <a:pt x="104" y="891"/>
                  </a:lnTo>
                  <a:lnTo>
                    <a:pt x="111" y="898"/>
                  </a:lnTo>
                  <a:lnTo>
                    <a:pt x="118" y="911"/>
                  </a:lnTo>
                  <a:lnTo>
                    <a:pt x="120" y="917"/>
                  </a:lnTo>
                  <a:lnTo>
                    <a:pt x="126" y="922"/>
                  </a:lnTo>
                  <a:lnTo>
                    <a:pt x="130" y="926"/>
                  </a:lnTo>
                  <a:lnTo>
                    <a:pt x="135" y="928"/>
                  </a:lnTo>
                  <a:lnTo>
                    <a:pt x="144" y="926"/>
                  </a:lnTo>
                  <a:lnTo>
                    <a:pt x="152" y="924"/>
                  </a:lnTo>
                  <a:lnTo>
                    <a:pt x="159" y="926"/>
                  </a:lnTo>
                  <a:lnTo>
                    <a:pt x="166" y="930"/>
                  </a:lnTo>
                  <a:lnTo>
                    <a:pt x="168" y="939"/>
                  </a:lnTo>
                  <a:lnTo>
                    <a:pt x="170" y="946"/>
                  </a:lnTo>
                  <a:lnTo>
                    <a:pt x="172" y="952"/>
                  </a:lnTo>
                  <a:lnTo>
                    <a:pt x="176" y="956"/>
                  </a:lnTo>
                  <a:lnTo>
                    <a:pt x="194" y="952"/>
                  </a:lnTo>
                  <a:lnTo>
                    <a:pt x="213" y="946"/>
                  </a:lnTo>
                  <a:lnTo>
                    <a:pt x="222" y="944"/>
                  </a:lnTo>
                  <a:lnTo>
                    <a:pt x="233" y="943"/>
                  </a:lnTo>
                  <a:lnTo>
                    <a:pt x="244" y="943"/>
                  </a:lnTo>
                  <a:lnTo>
                    <a:pt x="257" y="943"/>
                  </a:lnTo>
                  <a:lnTo>
                    <a:pt x="261" y="937"/>
                  </a:lnTo>
                  <a:lnTo>
                    <a:pt x="263" y="932"/>
                  </a:lnTo>
                  <a:lnTo>
                    <a:pt x="266" y="928"/>
                  </a:lnTo>
                  <a:lnTo>
                    <a:pt x="270" y="924"/>
                  </a:lnTo>
                  <a:lnTo>
                    <a:pt x="279" y="919"/>
                  </a:lnTo>
                  <a:lnTo>
                    <a:pt x="287" y="917"/>
                  </a:lnTo>
                  <a:lnTo>
                    <a:pt x="296" y="917"/>
                  </a:lnTo>
                  <a:lnTo>
                    <a:pt x="305" y="917"/>
                  </a:lnTo>
                  <a:lnTo>
                    <a:pt x="312" y="915"/>
                  </a:lnTo>
                  <a:lnTo>
                    <a:pt x="318" y="913"/>
                  </a:lnTo>
                  <a:lnTo>
                    <a:pt x="329" y="906"/>
                  </a:lnTo>
                  <a:lnTo>
                    <a:pt x="338" y="898"/>
                  </a:lnTo>
                  <a:lnTo>
                    <a:pt x="340" y="891"/>
                  </a:lnTo>
                  <a:lnTo>
                    <a:pt x="340" y="884"/>
                  </a:lnTo>
                  <a:lnTo>
                    <a:pt x="340" y="882"/>
                  </a:lnTo>
                  <a:lnTo>
                    <a:pt x="342" y="878"/>
                  </a:lnTo>
                  <a:lnTo>
                    <a:pt x="344" y="876"/>
                  </a:lnTo>
                  <a:lnTo>
                    <a:pt x="347" y="874"/>
                  </a:lnTo>
                  <a:lnTo>
                    <a:pt x="349" y="865"/>
                  </a:lnTo>
                  <a:lnTo>
                    <a:pt x="353" y="856"/>
                  </a:lnTo>
                  <a:lnTo>
                    <a:pt x="355" y="852"/>
                  </a:lnTo>
                  <a:lnTo>
                    <a:pt x="357" y="848"/>
                  </a:lnTo>
                  <a:lnTo>
                    <a:pt x="360" y="847"/>
                  </a:lnTo>
                  <a:lnTo>
                    <a:pt x="364" y="845"/>
                  </a:lnTo>
                  <a:lnTo>
                    <a:pt x="372" y="847"/>
                  </a:lnTo>
                  <a:lnTo>
                    <a:pt x="379" y="848"/>
                  </a:lnTo>
                  <a:lnTo>
                    <a:pt x="381" y="837"/>
                  </a:lnTo>
                  <a:lnTo>
                    <a:pt x="384" y="826"/>
                  </a:lnTo>
                  <a:lnTo>
                    <a:pt x="390" y="824"/>
                  </a:lnTo>
                  <a:lnTo>
                    <a:pt x="397" y="824"/>
                  </a:lnTo>
                  <a:lnTo>
                    <a:pt x="401" y="823"/>
                  </a:lnTo>
                  <a:lnTo>
                    <a:pt x="405" y="821"/>
                  </a:lnTo>
                  <a:lnTo>
                    <a:pt x="408" y="815"/>
                  </a:lnTo>
                  <a:lnTo>
                    <a:pt x="412" y="808"/>
                  </a:lnTo>
                  <a:lnTo>
                    <a:pt x="421" y="802"/>
                  </a:lnTo>
                  <a:lnTo>
                    <a:pt x="425" y="797"/>
                  </a:lnTo>
                  <a:lnTo>
                    <a:pt x="427" y="789"/>
                  </a:lnTo>
                  <a:lnTo>
                    <a:pt x="431" y="780"/>
                  </a:lnTo>
                  <a:lnTo>
                    <a:pt x="432" y="776"/>
                  </a:lnTo>
                  <a:lnTo>
                    <a:pt x="436" y="774"/>
                  </a:lnTo>
                  <a:lnTo>
                    <a:pt x="442" y="773"/>
                  </a:lnTo>
                  <a:lnTo>
                    <a:pt x="449" y="771"/>
                  </a:lnTo>
                  <a:lnTo>
                    <a:pt x="460" y="758"/>
                  </a:lnTo>
                  <a:lnTo>
                    <a:pt x="469" y="749"/>
                  </a:lnTo>
                  <a:lnTo>
                    <a:pt x="488" y="750"/>
                  </a:lnTo>
                  <a:lnTo>
                    <a:pt x="505" y="754"/>
                  </a:lnTo>
                  <a:lnTo>
                    <a:pt x="516" y="749"/>
                  </a:lnTo>
                  <a:lnTo>
                    <a:pt x="525" y="743"/>
                  </a:lnTo>
                  <a:lnTo>
                    <a:pt x="530" y="741"/>
                  </a:lnTo>
                  <a:lnTo>
                    <a:pt x="536" y="741"/>
                  </a:lnTo>
                  <a:lnTo>
                    <a:pt x="541" y="739"/>
                  </a:lnTo>
                  <a:lnTo>
                    <a:pt x="547" y="741"/>
                  </a:lnTo>
                  <a:lnTo>
                    <a:pt x="549" y="752"/>
                  </a:lnTo>
                  <a:lnTo>
                    <a:pt x="545" y="767"/>
                  </a:lnTo>
                  <a:lnTo>
                    <a:pt x="545" y="776"/>
                  </a:lnTo>
                  <a:lnTo>
                    <a:pt x="547" y="786"/>
                  </a:lnTo>
                  <a:lnTo>
                    <a:pt x="551" y="797"/>
                  </a:lnTo>
                  <a:lnTo>
                    <a:pt x="556" y="810"/>
                  </a:lnTo>
                  <a:lnTo>
                    <a:pt x="560" y="811"/>
                  </a:lnTo>
                  <a:lnTo>
                    <a:pt x="562" y="811"/>
                  </a:lnTo>
                  <a:lnTo>
                    <a:pt x="565" y="810"/>
                  </a:lnTo>
                  <a:lnTo>
                    <a:pt x="569" y="808"/>
                  </a:lnTo>
                  <a:lnTo>
                    <a:pt x="575" y="800"/>
                  </a:lnTo>
                  <a:lnTo>
                    <a:pt x="580" y="795"/>
                  </a:lnTo>
                  <a:lnTo>
                    <a:pt x="601" y="786"/>
                  </a:lnTo>
                  <a:lnTo>
                    <a:pt x="621" y="778"/>
                  </a:lnTo>
                  <a:lnTo>
                    <a:pt x="643" y="782"/>
                  </a:lnTo>
                  <a:lnTo>
                    <a:pt x="665" y="787"/>
                  </a:lnTo>
                  <a:lnTo>
                    <a:pt x="669" y="782"/>
                  </a:lnTo>
                  <a:lnTo>
                    <a:pt x="671" y="778"/>
                  </a:lnTo>
                  <a:lnTo>
                    <a:pt x="673" y="774"/>
                  </a:lnTo>
                  <a:lnTo>
                    <a:pt x="673" y="769"/>
                  </a:lnTo>
                  <a:lnTo>
                    <a:pt x="674" y="762"/>
                  </a:lnTo>
                  <a:lnTo>
                    <a:pt x="674" y="754"/>
                  </a:lnTo>
                  <a:lnTo>
                    <a:pt x="674" y="745"/>
                  </a:lnTo>
                  <a:lnTo>
                    <a:pt x="676" y="738"/>
                  </a:lnTo>
                  <a:lnTo>
                    <a:pt x="680" y="732"/>
                  </a:lnTo>
                  <a:lnTo>
                    <a:pt x="684" y="726"/>
                  </a:lnTo>
                  <a:lnTo>
                    <a:pt x="687" y="712"/>
                  </a:lnTo>
                  <a:lnTo>
                    <a:pt x="697" y="697"/>
                  </a:lnTo>
                  <a:lnTo>
                    <a:pt x="695" y="686"/>
                  </a:lnTo>
                  <a:lnTo>
                    <a:pt x="693" y="677"/>
                  </a:lnTo>
                  <a:lnTo>
                    <a:pt x="693" y="669"/>
                  </a:lnTo>
                  <a:lnTo>
                    <a:pt x="695" y="662"/>
                  </a:lnTo>
                  <a:lnTo>
                    <a:pt x="704" y="654"/>
                  </a:lnTo>
                  <a:lnTo>
                    <a:pt x="713" y="645"/>
                  </a:lnTo>
                  <a:lnTo>
                    <a:pt x="717" y="647"/>
                  </a:lnTo>
                  <a:lnTo>
                    <a:pt x="719" y="649"/>
                  </a:lnTo>
                  <a:lnTo>
                    <a:pt x="721" y="654"/>
                  </a:lnTo>
                  <a:lnTo>
                    <a:pt x="722" y="658"/>
                  </a:lnTo>
                  <a:lnTo>
                    <a:pt x="732" y="658"/>
                  </a:lnTo>
                  <a:lnTo>
                    <a:pt x="747" y="656"/>
                  </a:lnTo>
                  <a:lnTo>
                    <a:pt x="756" y="660"/>
                  </a:lnTo>
                  <a:lnTo>
                    <a:pt x="765" y="664"/>
                  </a:lnTo>
                  <a:close/>
                  <a:moveTo>
                    <a:pt x="100" y="494"/>
                  </a:moveTo>
                  <a:lnTo>
                    <a:pt x="106" y="499"/>
                  </a:lnTo>
                  <a:lnTo>
                    <a:pt x="111" y="505"/>
                  </a:lnTo>
                  <a:lnTo>
                    <a:pt x="113" y="510"/>
                  </a:lnTo>
                  <a:lnTo>
                    <a:pt x="113" y="519"/>
                  </a:lnTo>
                  <a:lnTo>
                    <a:pt x="102" y="523"/>
                  </a:lnTo>
                  <a:lnTo>
                    <a:pt x="91" y="525"/>
                  </a:lnTo>
                  <a:lnTo>
                    <a:pt x="80" y="525"/>
                  </a:lnTo>
                  <a:lnTo>
                    <a:pt x="69" y="523"/>
                  </a:lnTo>
                  <a:lnTo>
                    <a:pt x="67" y="519"/>
                  </a:lnTo>
                  <a:lnTo>
                    <a:pt x="67" y="518"/>
                  </a:lnTo>
                  <a:lnTo>
                    <a:pt x="69" y="516"/>
                  </a:lnTo>
                  <a:lnTo>
                    <a:pt x="70" y="514"/>
                  </a:lnTo>
                  <a:lnTo>
                    <a:pt x="76" y="512"/>
                  </a:lnTo>
                  <a:lnTo>
                    <a:pt x="83" y="510"/>
                  </a:lnTo>
                  <a:lnTo>
                    <a:pt x="85" y="505"/>
                  </a:lnTo>
                  <a:lnTo>
                    <a:pt x="93" y="499"/>
                  </a:lnTo>
                  <a:lnTo>
                    <a:pt x="98" y="494"/>
                  </a:lnTo>
                  <a:lnTo>
                    <a:pt x="100" y="494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37" name="Freeform 11"/>
            <p:cNvSpPr>
              <a:spLocks/>
            </p:cNvSpPr>
            <p:nvPr/>
          </p:nvSpPr>
          <p:spPr bwMode="auto">
            <a:xfrm>
              <a:off x="4438" y="1646"/>
              <a:ext cx="452" cy="587"/>
            </a:xfrm>
            <a:custGeom>
              <a:avLst/>
              <a:gdLst>
                <a:gd name="T0" fmla="*/ 305 w 600"/>
                <a:gd name="T1" fmla="*/ 773 h 773"/>
                <a:gd name="T2" fmla="*/ 323 w 600"/>
                <a:gd name="T3" fmla="*/ 747 h 773"/>
                <a:gd name="T4" fmla="*/ 355 w 600"/>
                <a:gd name="T5" fmla="*/ 736 h 773"/>
                <a:gd name="T6" fmla="*/ 345 w 600"/>
                <a:gd name="T7" fmla="*/ 710 h 773"/>
                <a:gd name="T8" fmla="*/ 357 w 600"/>
                <a:gd name="T9" fmla="*/ 678 h 773"/>
                <a:gd name="T10" fmla="*/ 401 w 600"/>
                <a:gd name="T11" fmla="*/ 664 h 773"/>
                <a:gd name="T12" fmla="*/ 418 w 600"/>
                <a:gd name="T13" fmla="*/ 645 h 773"/>
                <a:gd name="T14" fmla="*/ 453 w 600"/>
                <a:gd name="T15" fmla="*/ 634 h 773"/>
                <a:gd name="T16" fmla="*/ 440 w 600"/>
                <a:gd name="T17" fmla="*/ 665 h 773"/>
                <a:gd name="T18" fmla="*/ 464 w 600"/>
                <a:gd name="T19" fmla="*/ 678 h 773"/>
                <a:gd name="T20" fmla="*/ 497 w 600"/>
                <a:gd name="T21" fmla="*/ 625 h 773"/>
                <a:gd name="T22" fmla="*/ 538 w 600"/>
                <a:gd name="T23" fmla="*/ 573 h 773"/>
                <a:gd name="T24" fmla="*/ 521 w 600"/>
                <a:gd name="T25" fmla="*/ 551 h 773"/>
                <a:gd name="T26" fmla="*/ 499 w 600"/>
                <a:gd name="T27" fmla="*/ 573 h 773"/>
                <a:gd name="T28" fmla="*/ 469 w 600"/>
                <a:gd name="T29" fmla="*/ 497 h 773"/>
                <a:gd name="T30" fmla="*/ 458 w 600"/>
                <a:gd name="T31" fmla="*/ 412 h 773"/>
                <a:gd name="T32" fmla="*/ 447 w 600"/>
                <a:gd name="T33" fmla="*/ 357 h 773"/>
                <a:gd name="T34" fmla="*/ 464 w 600"/>
                <a:gd name="T35" fmla="*/ 322 h 773"/>
                <a:gd name="T36" fmla="*/ 499 w 600"/>
                <a:gd name="T37" fmla="*/ 283 h 773"/>
                <a:gd name="T38" fmla="*/ 512 w 600"/>
                <a:gd name="T39" fmla="*/ 250 h 773"/>
                <a:gd name="T40" fmla="*/ 532 w 600"/>
                <a:gd name="T41" fmla="*/ 268 h 773"/>
                <a:gd name="T42" fmla="*/ 558 w 600"/>
                <a:gd name="T43" fmla="*/ 305 h 773"/>
                <a:gd name="T44" fmla="*/ 589 w 600"/>
                <a:gd name="T45" fmla="*/ 320 h 773"/>
                <a:gd name="T46" fmla="*/ 595 w 600"/>
                <a:gd name="T47" fmla="*/ 281 h 773"/>
                <a:gd name="T48" fmla="*/ 582 w 600"/>
                <a:gd name="T49" fmla="*/ 196 h 773"/>
                <a:gd name="T50" fmla="*/ 552 w 600"/>
                <a:gd name="T51" fmla="*/ 167 h 773"/>
                <a:gd name="T52" fmla="*/ 502 w 600"/>
                <a:gd name="T53" fmla="*/ 130 h 773"/>
                <a:gd name="T54" fmla="*/ 477 w 600"/>
                <a:gd name="T55" fmla="*/ 95 h 773"/>
                <a:gd name="T56" fmla="*/ 454 w 600"/>
                <a:gd name="T57" fmla="*/ 72 h 773"/>
                <a:gd name="T58" fmla="*/ 419 w 600"/>
                <a:gd name="T59" fmla="*/ 46 h 773"/>
                <a:gd name="T60" fmla="*/ 406 w 600"/>
                <a:gd name="T61" fmla="*/ 26 h 773"/>
                <a:gd name="T62" fmla="*/ 388 w 600"/>
                <a:gd name="T63" fmla="*/ 2 h 773"/>
                <a:gd name="T64" fmla="*/ 375 w 600"/>
                <a:gd name="T65" fmla="*/ 32 h 773"/>
                <a:gd name="T66" fmla="*/ 325 w 600"/>
                <a:gd name="T67" fmla="*/ 45 h 773"/>
                <a:gd name="T68" fmla="*/ 290 w 600"/>
                <a:gd name="T69" fmla="*/ 69 h 773"/>
                <a:gd name="T70" fmla="*/ 218 w 600"/>
                <a:gd name="T71" fmla="*/ 78 h 773"/>
                <a:gd name="T72" fmla="*/ 190 w 600"/>
                <a:gd name="T73" fmla="*/ 50 h 773"/>
                <a:gd name="T74" fmla="*/ 177 w 600"/>
                <a:gd name="T75" fmla="*/ 89 h 773"/>
                <a:gd name="T76" fmla="*/ 152 w 600"/>
                <a:gd name="T77" fmla="*/ 120 h 773"/>
                <a:gd name="T78" fmla="*/ 111 w 600"/>
                <a:gd name="T79" fmla="*/ 189 h 773"/>
                <a:gd name="T80" fmla="*/ 100 w 600"/>
                <a:gd name="T81" fmla="*/ 204 h 773"/>
                <a:gd name="T82" fmla="*/ 103 w 600"/>
                <a:gd name="T83" fmla="*/ 224 h 773"/>
                <a:gd name="T84" fmla="*/ 124 w 600"/>
                <a:gd name="T85" fmla="*/ 244 h 773"/>
                <a:gd name="T86" fmla="*/ 127 w 600"/>
                <a:gd name="T87" fmla="*/ 289 h 773"/>
                <a:gd name="T88" fmla="*/ 144 w 600"/>
                <a:gd name="T89" fmla="*/ 335 h 773"/>
                <a:gd name="T90" fmla="*/ 116 w 600"/>
                <a:gd name="T91" fmla="*/ 377 h 773"/>
                <a:gd name="T92" fmla="*/ 76 w 600"/>
                <a:gd name="T93" fmla="*/ 401 h 773"/>
                <a:gd name="T94" fmla="*/ 46 w 600"/>
                <a:gd name="T95" fmla="*/ 414 h 773"/>
                <a:gd name="T96" fmla="*/ 55 w 600"/>
                <a:gd name="T97" fmla="*/ 436 h 773"/>
                <a:gd name="T98" fmla="*/ 50 w 600"/>
                <a:gd name="T99" fmla="*/ 460 h 773"/>
                <a:gd name="T100" fmla="*/ 24 w 600"/>
                <a:gd name="T101" fmla="*/ 471 h 773"/>
                <a:gd name="T102" fmla="*/ 6 w 600"/>
                <a:gd name="T103" fmla="*/ 490 h 773"/>
                <a:gd name="T104" fmla="*/ 22 w 600"/>
                <a:gd name="T105" fmla="*/ 529 h 773"/>
                <a:gd name="T106" fmla="*/ 61 w 600"/>
                <a:gd name="T107" fmla="*/ 612 h 773"/>
                <a:gd name="T108" fmla="*/ 79 w 600"/>
                <a:gd name="T109" fmla="*/ 654 h 773"/>
                <a:gd name="T110" fmla="*/ 137 w 600"/>
                <a:gd name="T111" fmla="*/ 632 h 773"/>
                <a:gd name="T112" fmla="*/ 188 w 600"/>
                <a:gd name="T113" fmla="*/ 677 h 773"/>
                <a:gd name="T114" fmla="*/ 183 w 600"/>
                <a:gd name="T115" fmla="*/ 743 h 773"/>
                <a:gd name="T116" fmla="*/ 212 w 600"/>
                <a:gd name="T117" fmla="*/ 741 h 773"/>
                <a:gd name="T118" fmla="*/ 272 w 600"/>
                <a:gd name="T119" fmla="*/ 749 h 7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773"/>
                <a:gd name="T182" fmla="*/ 600 w 600"/>
                <a:gd name="T183" fmla="*/ 773 h 7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773">
                  <a:moveTo>
                    <a:pt x="285" y="773"/>
                  </a:moveTo>
                  <a:lnTo>
                    <a:pt x="290" y="771"/>
                  </a:lnTo>
                  <a:lnTo>
                    <a:pt x="297" y="769"/>
                  </a:lnTo>
                  <a:lnTo>
                    <a:pt x="299" y="771"/>
                  </a:lnTo>
                  <a:lnTo>
                    <a:pt x="303" y="773"/>
                  </a:lnTo>
                  <a:lnTo>
                    <a:pt x="305" y="773"/>
                  </a:lnTo>
                  <a:lnTo>
                    <a:pt x="305" y="771"/>
                  </a:lnTo>
                  <a:lnTo>
                    <a:pt x="307" y="769"/>
                  </a:lnTo>
                  <a:lnTo>
                    <a:pt x="307" y="763"/>
                  </a:lnTo>
                  <a:lnTo>
                    <a:pt x="310" y="758"/>
                  </a:lnTo>
                  <a:lnTo>
                    <a:pt x="320" y="754"/>
                  </a:lnTo>
                  <a:lnTo>
                    <a:pt x="323" y="747"/>
                  </a:lnTo>
                  <a:lnTo>
                    <a:pt x="327" y="741"/>
                  </a:lnTo>
                  <a:lnTo>
                    <a:pt x="333" y="741"/>
                  </a:lnTo>
                  <a:lnTo>
                    <a:pt x="340" y="745"/>
                  </a:lnTo>
                  <a:lnTo>
                    <a:pt x="344" y="745"/>
                  </a:lnTo>
                  <a:lnTo>
                    <a:pt x="349" y="741"/>
                  </a:lnTo>
                  <a:lnTo>
                    <a:pt x="355" y="736"/>
                  </a:lnTo>
                  <a:lnTo>
                    <a:pt x="358" y="730"/>
                  </a:lnTo>
                  <a:lnTo>
                    <a:pt x="344" y="726"/>
                  </a:lnTo>
                  <a:lnTo>
                    <a:pt x="338" y="723"/>
                  </a:lnTo>
                  <a:lnTo>
                    <a:pt x="345" y="717"/>
                  </a:lnTo>
                  <a:lnTo>
                    <a:pt x="347" y="712"/>
                  </a:lnTo>
                  <a:lnTo>
                    <a:pt x="345" y="710"/>
                  </a:lnTo>
                  <a:lnTo>
                    <a:pt x="338" y="708"/>
                  </a:lnTo>
                  <a:lnTo>
                    <a:pt x="340" y="699"/>
                  </a:lnTo>
                  <a:lnTo>
                    <a:pt x="347" y="688"/>
                  </a:lnTo>
                  <a:lnTo>
                    <a:pt x="349" y="682"/>
                  </a:lnTo>
                  <a:lnTo>
                    <a:pt x="351" y="678"/>
                  </a:lnTo>
                  <a:lnTo>
                    <a:pt x="357" y="678"/>
                  </a:lnTo>
                  <a:lnTo>
                    <a:pt x="364" y="678"/>
                  </a:lnTo>
                  <a:lnTo>
                    <a:pt x="373" y="671"/>
                  </a:lnTo>
                  <a:lnTo>
                    <a:pt x="382" y="664"/>
                  </a:lnTo>
                  <a:lnTo>
                    <a:pt x="390" y="667"/>
                  </a:lnTo>
                  <a:lnTo>
                    <a:pt x="401" y="667"/>
                  </a:lnTo>
                  <a:lnTo>
                    <a:pt x="401" y="664"/>
                  </a:lnTo>
                  <a:lnTo>
                    <a:pt x="399" y="662"/>
                  </a:lnTo>
                  <a:lnTo>
                    <a:pt x="399" y="656"/>
                  </a:lnTo>
                  <a:lnTo>
                    <a:pt x="405" y="649"/>
                  </a:lnTo>
                  <a:lnTo>
                    <a:pt x="410" y="647"/>
                  </a:lnTo>
                  <a:lnTo>
                    <a:pt x="414" y="645"/>
                  </a:lnTo>
                  <a:lnTo>
                    <a:pt x="418" y="645"/>
                  </a:lnTo>
                  <a:lnTo>
                    <a:pt x="421" y="649"/>
                  </a:lnTo>
                  <a:lnTo>
                    <a:pt x="429" y="653"/>
                  </a:lnTo>
                  <a:lnTo>
                    <a:pt x="432" y="654"/>
                  </a:lnTo>
                  <a:lnTo>
                    <a:pt x="442" y="645"/>
                  </a:lnTo>
                  <a:lnTo>
                    <a:pt x="449" y="636"/>
                  </a:lnTo>
                  <a:lnTo>
                    <a:pt x="453" y="634"/>
                  </a:lnTo>
                  <a:lnTo>
                    <a:pt x="458" y="636"/>
                  </a:lnTo>
                  <a:lnTo>
                    <a:pt x="462" y="638"/>
                  </a:lnTo>
                  <a:lnTo>
                    <a:pt x="464" y="641"/>
                  </a:lnTo>
                  <a:lnTo>
                    <a:pt x="456" y="651"/>
                  </a:lnTo>
                  <a:lnTo>
                    <a:pt x="449" y="660"/>
                  </a:lnTo>
                  <a:lnTo>
                    <a:pt x="440" y="665"/>
                  </a:lnTo>
                  <a:lnTo>
                    <a:pt x="430" y="671"/>
                  </a:lnTo>
                  <a:lnTo>
                    <a:pt x="436" y="677"/>
                  </a:lnTo>
                  <a:lnTo>
                    <a:pt x="442" y="680"/>
                  </a:lnTo>
                  <a:lnTo>
                    <a:pt x="447" y="682"/>
                  </a:lnTo>
                  <a:lnTo>
                    <a:pt x="453" y="682"/>
                  </a:lnTo>
                  <a:lnTo>
                    <a:pt x="464" y="678"/>
                  </a:lnTo>
                  <a:lnTo>
                    <a:pt x="473" y="675"/>
                  </a:lnTo>
                  <a:lnTo>
                    <a:pt x="475" y="656"/>
                  </a:lnTo>
                  <a:lnTo>
                    <a:pt x="478" y="638"/>
                  </a:lnTo>
                  <a:lnTo>
                    <a:pt x="486" y="643"/>
                  </a:lnTo>
                  <a:lnTo>
                    <a:pt x="493" y="647"/>
                  </a:lnTo>
                  <a:lnTo>
                    <a:pt x="497" y="625"/>
                  </a:lnTo>
                  <a:lnTo>
                    <a:pt x="502" y="603"/>
                  </a:lnTo>
                  <a:lnTo>
                    <a:pt x="515" y="597"/>
                  </a:lnTo>
                  <a:lnTo>
                    <a:pt x="528" y="593"/>
                  </a:lnTo>
                  <a:lnTo>
                    <a:pt x="527" y="584"/>
                  </a:lnTo>
                  <a:lnTo>
                    <a:pt x="527" y="577"/>
                  </a:lnTo>
                  <a:lnTo>
                    <a:pt x="538" y="573"/>
                  </a:lnTo>
                  <a:lnTo>
                    <a:pt x="549" y="564"/>
                  </a:lnTo>
                  <a:lnTo>
                    <a:pt x="547" y="560"/>
                  </a:lnTo>
                  <a:lnTo>
                    <a:pt x="543" y="556"/>
                  </a:lnTo>
                  <a:lnTo>
                    <a:pt x="536" y="555"/>
                  </a:lnTo>
                  <a:lnTo>
                    <a:pt x="528" y="553"/>
                  </a:lnTo>
                  <a:lnTo>
                    <a:pt x="521" y="551"/>
                  </a:lnTo>
                  <a:lnTo>
                    <a:pt x="517" y="553"/>
                  </a:lnTo>
                  <a:lnTo>
                    <a:pt x="514" y="556"/>
                  </a:lnTo>
                  <a:lnTo>
                    <a:pt x="512" y="560"/>
                  </a:lnTo>
                  <a:lnTo>
                    <a:pt x="508" y="566"/>
                  </a:lnTo>
                  <a:lnTo>
                    <a:pt x="504" y="569"/>
                  </a:lnTo>
                  <a:lnTo>
                    <a:pt x="499" y="573"/>
                  </a:lnTo>
                  <a:lnTo>
                    <a:pt x="493" y="573"/>
                  </a:lnTo>
                  <a:lnTo>
                    <a:pt x="486" y="555"/>
                  </a:lnTo>
                  <a:lnTo>
                    <a:pt x="477" y="527"/>
                  </a:lnTo>
                  <a:lnTo>
                    <a:pt x="471" y="518"/>
                  </a:lnTo>
                  <a:lnTo>
                    <a:pt x="469" y="507"/>
                  </a:lnTo>
                  <a:lnTo>
                    <a:pt x="469" y="497"/>
                  </a:lnTo>
                  <a:lnTo>
                    <a:pt x="469" y="488"/>
                  </a:lnTo>
                  <a:lnTo>
                    <a:pt x="469" y="470"/>
                  </a:lnTo>
                  <a:lnTo>
                    <a:pt x="471" y="449"/>
                  </a:lnTo>
                  <a:lnTo>
                    <a:pt x="464" y="436"/>
                  </a:lnTo>
                  <a:lnTo>
                    <a:pt x="458" y="425"/>
                  </a:lnTo>
                  <a:lnTo>
                    <a:pt x="458" y="412"/>
                  </a:lnTo>
                  <a:lnTo>
                    <a:pt x="458" y="399"/>
                  </a:lnTo>
                  <a:lnTo>
                    <a:pt x="447" y="386"/>
                  </a:lnTo>
                  <a:lnTo>
                    <a:pt x="440" y="374"/>
                  </a:lnTo>
                  <a:lnTo>
                    <a:pt x="442" y="368"/>
                  </a:lnTo>
                  <a:lnTo>
                    <a:pt x="443" y="362"/>
                  </a:lnTo>
                  <a:lnTo>
                    <a:pt x="447" y="357"/>
                  </a:lnTo>
                  <a:lnTo>
                    <a:pt x="451" y="353"/>
                  </a:lnTo>
                  <a:lnTo>
                    <a:pt x="451" y="344"/>
                  </a:lnTo>
                  <a:lnTo>
                    <a:pt x="453" y="338"/>
                  </a:lnTo>
                  <a:lnTo>
                    <a:pt x="454" y="333"/>
                  </a:lnTo>
                  <a:lnTo>
                    <a:pt x="456" y="327"/>
                  </a:lnTo>
                  <a:lnTo>
                    <a:pt x="464" y="322"/>
                  </a:lnTo>
                  <a:lnTo>
                    <a:pt x="475" y="314"/>
                  </a:lnTo>
                  <a:lnTo>
                    <a:pt x="475" y="305"/>
                  </a:lnTo>
                  <a:lnTo>
                    <a:pt x="477" y="298"/>
                  </a:lnTo>
                  <a:lnTo>
                    <a:pt x="478" y="289"/>
                  </a:lnTo>
                  <a:lnTo>
                    <a:pt x="482" y="281"/>
                  </a:lnTo>
                  <a:lnTo>
                    <a:pt x="499" y="283"/>
                  </a:lnTo>
                  <a:lnTo>
                    <a:pt x="510" y="283"/>
                  </a:lnTo>
                  <a:lnTo>
                    <a:pt x="510" y="276"/>
                  </a:lnTo>
                  <a:lnTo>
                    <a:pt x="510" y="265"/>
                  </a:lnTo>
                  <a:lnTo>
                    <a:pt x="510" y="259"/>
                  </a:lnTo>
                  <a:lnTo>
                    <a:pt x="510" y="253"/>
                  </a:lnTo>
                  <a:lnTo>
                    <a:pt x="512" y="250"/>
                  </a:lnTo>
                  <a:lnTo>
                    <a:pt x="514" y="250"/>
                  </a:lnTo>
                  <a:lnTo>
                    <a:pt x="517" y="252"/>
                  </a:lnTo>
                  <a:lnTo>
                    <a:pt x="521" y="259"/>
                  </a:lnTo>
                  <a:lnTo>
                    <a:pt x="525" y="263"/>
                  </a:lnTo>
                  <a:lnTo>
                    <a:pt x="528" y="266"/>
                  </a:lnTo>
                  <a:lnTo>
                    <a:pt x="532" y="268"/>
                  </a:lnTo>
                  <a:lnTo>
                    <a:pt x="539" y="270"/>
                  </a:lnTo>
                  <a:lnTo>
                    <a:pt x="541" y="283"/>
                  </a:lnTo>
                  <a:lnTo>
                    <a:pt x="543" y="294"/>
                  </a:lnTo>
                  <a:lnTo>
                    <a:pt x="551" y="298"/>
                  </a:lnTo>
                  <a:lnTo>
                    <a:pt x="554" y="300"/>
                  </a:lnTo>
                  <a:lnTo>
                    <a:pt x="558" y="305"/>
                  </a:lnTo>
                  <a:lnTo>
                    <a:pt x="560" y="313"/>
                  </a:lnTo>
                  <a:lnTo>
                    <a:pt x="567" y="303"/>
                  </a:lnTo>
                  <a:lnTo>
                    <a:pt x="576" y="296"/>
                  </a:lnTo>
                  <a:lnTo>
                    <a:pt x="582" y="307"/>
                  </a:lnTo>
                  <a:lnTo>
                    <a:pt x="586" y="318"/>
                  </a:lnTo>
                  <a:lnTo>
                    <a:pt x="589" y="320"/>
                  </a:lnTo>
                  <a:lnTo>
                    <a:pt x="595" y="318"/>
                  </a:lnTo>
                  <a:lnTo>
                    <a:pt x="595" y="305"/>
                  </a:lnTo>
                  <a:lnTo>
                    <a:pt x="595" y="300"/>
                  </a:lnTo>
                  <a:lnTo>
                    <a:pt x="597" y="296"/>
                  </a:lnTo>
                  <a:lnTo>
                    <a:pt x="600" y="290"/>
                  </a:lnTo>
                  <a:lnTo>
                    <a:pt x="595" y="281"/>
                  </a:lnTo>
                  <a:lnTo>
                    <a:pt x="586" y="263"/>
                  </a:lnTo>
                  <a:lnTo>
                    <a:pt x="582" y="246"/>
                  </a:lnTo>
                  <a:lnTo>
                    <a:pt x="580" y="231"/>
                  </a:lnTo>
                  <a:lnTo>
                    <a:pt x="580" y="215"/>
                  </a:lnTo>
                  <a:lnTo>
                    <a:pt x="582" y="198"/>
                  </a:lnTo>
                  <a:lnTo>
                    <a:pt x="582" y="196"/>
                  </a:lnTo>
                  <a:lnTo>
                    <a:pt x="582" y="194"/>
                  </a:lnTo>
                  <a:lnTo>
                    <a:pt x="569" y="185"/>
                  </a:lnTo>
                  <a:lnTo>
                    <a:pt x="563" y="180"/>
                  </a:lnTo>
                  <a:lnTo>
                    <a:pt x="562" y="176"/>
                  </a:lnTo>
                  <a:lnTo>
                    <a:pt x="562" y="172"/>
                  </a:lnTo>
                  <a:lnTo>
                    <a:pt x="552" y="167"/>
                  </a:lnTo>
                  <a:lnTo>
                    <a:pt x="539" y="159"/>
                  </a:lnTo>
                  <a:lnTo>
                    <a:pt x="538" y="152"/>
                  </a:lnTo>
                  <a:lnTo>
                    <a:pt x="534" y="144"/>
                  </a:lnTo>
                  <a:lnTo>
                    <a:pt x="530" y="135"/>
                  </a:lnTo>
                  <a:lnTo>
                    <a:pt x="525" y="130"/>
                  </a:lnTo>
                  <a:lnTo>
                    <a:pt x="502" y="130"/>
                  </a:lnTo>
                  <a:lnTo>
                    <a:pt x="484" y="128"/>
                  </a:lnTo>
                  <a:lnTo>
                    <a:pt x="488" y="117"/>
                  </a:lnTo>
                  <a:lnTo>
                    <a:pt x="491" y="107"/>
                  </a:lnTo>
                  <a:lnTo>
                    <a:pt x="488" y="102"/>
                  </a:lnTo>
                  <a:lnTo>
                    <a:pt x="482" y="98"/>
                  </a:lnTo>
                  <a:lnTo>
                    <a:pt x="477" y="95"/>
                  </a:lnTo>
                  <a:lnTo>
                    <a:pt x="473" y="93"/>
                  </a:lnTo>
                  <a:lnTo>
                    <a:pt x="467" y="87"/>
                  </a:lnTo>
                  <a:lnTo>
                    <a:pt x="467" y="83"/>
                  </a:lnTo>
                  <a:lnTo>
                    <a:pt x="467" y="80"/>
                  </a:lnTo>
                  <a:lnTo>
                    <a:pt x="466" y="76"/>
                  </a:lnTo>
                  <a:lnTo>
                    <a:pt x="454" y="72"/>
                  </a:lnTo>
                  <a:lnTo>
                    <a:pt x="443" y="69"/>
                  </a:lnTo>
                  <a:lnTo>
                    <a:pt x="432" y="65"/>
                  </a:lnTo>
                  <a:lnTo>
                    <a:pt x="421" y="56"/>
                  </a:lnTo>
                  <a:lnTo>
                    <a:pt x="419" y="54"/>
                  </a:lnTo>
                  <a:lnTo>
                    <a:pt x="419" y="50"/>
                  </a:lnTo>
                  <a:lnTo>
                    <a:pt x="419" y="46"/>
                  </a:lnTo>
                  <a:lnTo>
                    <a:pt x="421" y="43"/>
                  </a:lnTo>
                  <a:lnTo>
                    <a:pt x="421" y="39"/>
                  </a:lnTo>
                  <a:lnTo>
                    <a:pt x="421" y="35"/>
                  </a:lnTo>
                  <a:lnTo>
                    <a:pt x="419" y="32"/>
                  </a:lnTo>
                  <a:lnTo>
                    <a:pt x="414" y="28"/>
                  </a:lnTo>
                  <a:lnTo>
                    <a:pt x="406" y="26"/>
                  </a:lnTo>
                  <a:lnTo>
                    <a:pt x="401" y="24"/>
                  </a:lnTo>
                  <a:lnTo>
                    <a:pt x="397" y="21"/>
                  </a:lnTo>
                  <a:lnTo>
                    <a:pt x="393" y="19"/>
                  </a:lnTo>
                  <a:lnTo>
                    <a:pt x="392" y="10"/>
                  </a:lnTo>
                  <a:lnTo>
                    <a:pt x="392" y="0"/>
                  </a:lnTo>
                  <a:lnTo>
                    <a:pt x="388" y="2"/>
                  </a:lnTo>
                  <a:lnTo>
                    <a:pt x="386" y="6"/>
                  </a:lnTo>
                  <a:lnTo>
                    <a:pt x="386" y="8"/>
                  </a:lnTo>
                  <a:lnTo>
                    <a:pt x="386" y="11"/>
                  </a:lnTo>
                  <a:lnTo>
                    <a:pt x="386" y="19"/>
                  </a:lnTo>
                  <a:lnTo>
                    <a:pt x="384" y="24"/>
                  </a:lnTo>
                  <a:lnTo>
                    <a:pt x="375" y="32"/>
                  </a:lnTo>
                  <a:lnTo>
                    <a:pt x="364" y="39"/>
                  </a:lnTo>
                  <a:lnTo>
                    <a:pt x="358" y="41"/>
                  </a:lnTo>
                  <a:lnTo>
                    <a:pt x="351" y="43"/>
                  </a:lnTo>
                  <a:lnTo>
                    <a:pt x="342" y="43"/>
                  </a:lnTo>
                  <a:lnTo>
                    <a:pt x="333" y="43"/>
                  </a:lnTo>
                  <a:lnTo>
                    <a:pt x="325" y="45"/>
                  </a:lnTo>
                  <a:lnTo>
                    <a:pt x="316" y="50"/>
                  </a:lnTo>
                  <a:lnTo>
                    <a:pt x="312" y="54"/>
                  </a:lnTo>
                  <a:lnTo>
                    <a:pt x="309" y="58"/>
                  </a:lnTo>
                  <a:lnTo>
                    <a:pt x="307" y="63"/>
                  </a:lnTo>
                  <a:lnTo>
                    <a:pt x="303" y="69"/>
                  </a:lnTo>
                  <a:lnTo>
                    <a:pt x="290" y="69"/>
                  </a:lnTo>
                  <a:lnTo>
                    <a:pt x="279" y="69"/>
                  </a:lnTo>
                  <a:lnTo>
                    <a:pt x="268" y="70"/>
                  </a:lnTo>
                  <a:lnTo>
                    <a:pt x="259" y="72"/>
                  </a:lnTo>
                  <a:lnTo>
                    <a:pt x="240" y="78"/>
                  </a:lnTo>
                  <a:lnTo>
                    <a:pt x="222" y="82"/>
                  </a:lnTo>
                  <a:lnTo>
                    <a:pt x="218" y="78"/>
                  </a:lnTo>
                  <a:lnTo>
                    <a:pt x="216" y="72"/>
                  </a:lnTo>
                  <a:lnTo>
                    <a:pt x="214" y="65"/>
                  </a:lnTo>
                  <a:lnTo>
                    <a:pt x="212" y="56"/>
                  </a:lnTo>
                  <a:lnTo>
                    <a:pt x="207" y="52"/>
                  </a:lnTo>
                  <a:lnTo>
                    <a:pt x="200" y="50"/>
                  </a:lnTo>
                  <a:lnTo>
                    <a:pt x="190" y="50"/>
                  </a:lnTo>
                  <a:lnTo>
                    <a:pt x="183" y="54"/>
                  </a:lnTo>
                  <a:lnTo>
                    <a:pt x="185" y="63"/>
                  </a:lnTo>
                  <a:lnTo>
                    <a:pt x="187" y="72"/>
                  </a:lnTo>
                  <a:lnTo>
                    <a:pt x="181" y="78"/>
                  </a:lnTo>
                  <a:lnTo>
                    <a:pt x="177" y="83"/>
                  </a:lnTo>
                  <a:lnTo>
                    <a:pt x="177" y="89"/>
                  </a:lnTo>
                  <a:lnTo>
                    <a:pt x="177" y="93"/>
                  </a:lnTo>
                  <a:lnTo>
                    <a:pt x="177" y="104"/>
                  </a:lnTo>
                  <a:lnTo>
                    <a:pt x="177" y="111"/>
                  </a:lnTo>
                  <a:lnTo>
                    <a:pt x="164" y="111"/>
                  </a:lnTo>
                  <a:lnTo>
                    <a:pt x="153" y="111"/>
                  </a:lnTo>
                  <a:lnTo>
                    <a:pt x="152" y="120"/>
                  </a:lnTo>
                  <a:lnTo>
                    <a:pt x="152" y="133"/>
                  </a:lnTo>
                  <a:lnTo>
                    <a:pt x="133" y="141"/>
                  </a:lnTo>
                  <a:lnTo>
                    <a:pt x="115" y="148"/>
                  </a:lnTo>
                  <a:lnTo>
                    <a:pt x="109" y="167"/>
                  </a:lnTo>
                  <a:lnTo>
                    <a:pt x="103" y="178"/>
                  </a:lnTo>
                  <a:lnTo>
                    <a:pt x="111" y="189"/>
                  </a:lnTo>
                  <a:lnTo>
                    <a:pt x="120" y="196"/>
                  </a:lnTo>
                  <a:lnTo>
                    <a:pt x="116" y="200"/>
                  </a:lnTo>
                  <a:lnTo>
                    <a:pt x="113" y="202"/>
                  </a:lnTo>
                  <a:lnTo>
                    <a:pt x="109" y="204"/>
                  </a:lnTo>
                  <a:lnTo>
                    <a:pt x="105" y="204"/>
                  </a:lnTo>
                  <a:lnTo>
                    <a:pt x="100" y="204"/>
                  </a:lnTo>
                  <a:lnTo>
                    <a:pt x="98" y="205"/>
                  </a:lnTo>
                  <a:lnTo>
                    <a:pt x="96" y="209"/>
                  </a:lnTo>
                  <a:lnTo>
                    <a:pt x="96" y="213"/>
                  </a:lnTo>
                  <a:lnTo>
                    <a:pt x="96" y="220"/>
                  </a:lnTo>
                  <a:lnTo>
                    <a:pt x="100" y="224"/>
                  </a:lnTo>
                  <a:lnTo>
                    <a:pt x="103" y="224"/>
                  </a:lnTo>
                  <a:lnTo>
                    <a:pt x="109" y="224"/>
                  </a:lnTo>
                  <a:lnTo>
                    <a:pt x="113" y="224"/>
                  </a:lnTo>
                  <a:lnTo>
                    <a:pt x="118" y="226"/>
                  </a:lnTo>
                  <a:lnTo>
                    <a:pt x="124" y="228"/>
                  </a:lnTo>
                  <a:lnTo>
                    <a:pt x="127" y="233"/>
                  </a:lnTo>
                  <a:lnTo>
                    <a:pt x="124" y="244"/>
                  </a:lnTo>
                  <a:lnTo>
                    <a:pt x="116" y="252"/>
                  </a:lnTo>
                  <a:lnTo>
                    <a:pt x="113" y="257"/>
                  </a:lnTo>
                  <a:lnTo>
                    <a:pt x="111" y="263"/>
                  </a:lnTo>
                  <a:lnTo>
                    <a:pt x="113" y="270"/>
                  </a:lnTo>
                  <a:lnTo>
                    <a:pt x="118" y="277"/>
                  </a:lnTo>
                  <a:lnTo>
                    <a:pt x="127" y="289"/>
                  </a:lnTo>
                  <a:lnTo>
                    <a:pt x="137" y="298"/>
                  </a:lnTo>
                  <a:lnTo>
                    <a:pt x="142" y="303"/>
                  </a:lnTo>
                  <a:lnTo>
                    <a:pt x="146" y="309"/>
                  </a:lnTo>
                  <a:lnTo>
                    <a:pt x="150" y="314"/>
                  </a:lnTo>
                  <a:lnTo>
                    <a:pt x="152" y="322"/>
                  </a:lnTo>
                  <a:lnTo>
                    <a:pt x="144" y="335"/>
                  </a:lnTo>
                  <a:lnTo>
                    <a:pt x="135" y="357"/>
                  </a:lnTo>
                  <a:lnTo>
                    <a:pt x="129" y="362"/>
                  </a:lnTo>
                  <a:lnTo>
                    <a:pt x="124" y="366"/>
                  </a:lnTo>
                  <a:lnTo>
                    <a:pt x="120" y="368"/>
                  </a:lnTo>
                  <a:lnTo>
                    <a:pt x="118" y="372"/>
                  </a:lnTo>
                  <a:lnTo>
                    <a:pt x="116" y="377"/>
                  </a:lnTo>
                  <a:lnTo>
                    <a:pt x="115" y="385"/>
                  </a:lnTo>
                  <a:lnTo>
                    <a:pt x="98" y="383"/>
                  </a:lnTo>
                  <a:lnTo>
                    <a:pt x="81" y="383"/>
                  </a:lnTo>
                  <a:lnTo>
                    <a:pt x="79" y="388"/>
                  </a:lnTo>
                  <a:lnTo>
                    <a:pt x="76" y="394"/>
                  </a:lnTo>
                  <a:lnTo>
                    <a:pt x="76" y="401"/>
                  </a:lnTo>
                  <a:lnTo>
                    <a:pt x="74" y="407"/>
                  </a:lnTo>
                  <a:lnTo>
                    <a:pt x="67" y="409"/>
                  </a:lnTo>
                  <a:lnTo>
                    <a:pt x="57" y="409"/>
                  </a:lnTo>
                  <a:lnTo>
                    <a:pt x="54" y="409"/>
                  </a:lnTo>
                  <a:lnTo>
                    <a:pt x="50" y="410"/>
                  </a:lnTo>
                  <a:lnTo>
                    <a:pt x="46" y="414"/>
                  </a:lnTo>
                  <a:lnTo>
                    <a:pt x="44" y="418"/>
                  </a:lnTo>
                  <a:lnTo>
                    <a:pt x="43" y="423"/>
                  </a:lnTo>
                  <a:lnTo>
                    <a:pt x="44" y="429"/>
                  </a:lnTo>
                  <a:lnTo>
                    <a:pt x="48" y="431"/>
                  </a:lnTo>
                  <a:lnTo>
                    <a:pt x="52" y="435"/>
                  </a:lnTo>
                  <a:lnTo>
                    <a:pt x="55" y="436"/>
                  </a:lnTo>
                  <a:lnTo>
                    <a:pt x="59" y="440"/>
                  </a:lnTo>
                  <a:lnTo>
                    <a:pt x="61" y="447"/>
                  </a:lnTo>
                  <a:lnTo>
                    <a:pt x="61" y="457"/>
                  </a:lnTo>
                  <a:lnTo>
                    <a:pt x="57" y="460"/>
                  </a:lnTo>
                  <a:lnTo>
                    <a:pt x="54" y="460"/>
                  </a:lnTo>
                  <a:lnTo>
                    <a:pt x="50" y="460"/>
                  </a:lnTo>
                  <a:lnTo>
                    <a:pt x="46" y="459"/>
                  </a:lnTo>
                  <a:lnTo>
                    <a:pt x="41" y="455"/>
                  </a:lnTo>
                  <a:lnTo>
                    <a:pt x="35" y="453"/>
                  </a:lnTo>
                  <a:lnTo>
                    <a:pt x="33" y="462"/>
                  </a:lnTo>
                  <a:lnTo>
                    <a:pt x="31" y="470"/>
                  </a:lnTo>
                  <a:lnTo>
                    <a:pt x="24" y="471"/>
                  </a:lnTo>
                  <a:lnTo>
                    <a:pt x="17" y="470"/>
                  </a:lnTo>
                  <a:lnTo>
                    <a:pt x="13" y="471"/>
                  </a:lnTo>
                  <a:lnTo>
                    <a:pt x="9" y="473"/>
                  </a:lnTo>
                  <a:lnTo>
                    <a:pt x="4" y="477"/>
                  </a:lnTo>
                  <a:lnTo>
                    <a:pt x="0" y="484"/>
                  </a:lnTo>
                  <a:lnTo>
                    <a:pt x="6" y="490"/>
                  </a:lnTo>
                  <a:lnTo>
                    <a:pt x="9" y="497"/>
                  </a:lnTo>
                  <a:lnTo>
                    <a:pt x="11" y="503"/>
                  </a:lnTo>
                  <a:lnTo>
                    <a:pt x="11" y="508"/>
                  </a:lnTo>
                  <a:lnTo>
                    <a:pt x="11" y="518"/>
                  </a:lnTo>
                  <a:lnTo>
                    <a:pt x="13" y="525"/>
                  </a:lnTo>
                  <a:lnTo>
                    <a:pt x="22" y="529"/>
                  </a:lnTo>
                  <a:lnTo>
                    <a:pt x="28" y="534"/>
                  </a:lnTo>
                  <a:lnTo>
                    <a:pt x="28" y="549"/>
                  </a:lnTo>
                  <a:lnTo>
                    <a:pt x="26" y="560"/>
                  </a:lnTo>
                  <a:lnTo>
                    <a:pt x="33" y="575"/>
                  </a:lnTo>
                  <a:lnTo>
                    <a:pt x="46" y="593"/>
                  </a:lnTo>
                  <a:lnTo>
                    <a:pt x="61" y="612"/>
                  </a:lnTo>
                  <a:lnTo>
                    <a:pt x="70" y="623"/>
                  </a:lnTo>
                  <a:lnTo>
                    <a:pt x="67" y="643"/>
                  </a:lnTo>
                  <a:lnTo>
                    <a:pt x="67" y="660"/>
                  </a:lnTo>
                  <a:lnTo>
                    <a:pt x="70" y="660"/>
                  </a:lnTo>
                  <a:lnTo>
                    <a:pt x="74" y="658"/>
                  </a:lnTo>
                  <a:lnTo>
                    <a:pt x="79" y="654"/>
                  </a:lnTo>
                  <a:lnTo>
                    <a:pt x="83" y="651"/>
                  </a:lnTo>
                  <a:lnTo>
                    <a:pt x="92" y="638"/>
                  </a:lnTo>
                  <a:lnTo>
                    <a:pt x="100" y="627"/>
                  </a:lnTo>
                  <a:lnTo>
                    <a:pt x="109" y="627"/>
                  </a:lnTo>
                  <a:lnTo>
                    <a:pt x="122" y="627"/>
                  </a:lnTo>
                  <a:lnTo>
                    <a:pt x="137" y="632"/>
                  </a:lnTo>
                  <a:lnTo>
                    <a:pt x="152" y="640"/>
                  </a:lnTo>
                  <a:lnTo>
                    <a:pt x="166" y="647"/>
                  </a:lnTo>
                  <a:lnTo>
                    <a:pt x="179" y="658"/>
                  </a:lnTo>
                  <a:lnTo>
                    <a:pt x="183" y="664"/>
                  </a:lnTo>
                  <a:lnTo>
                    <a:pt x="187" y="671"/>
                  </a:lnTo>
                  <a:lnTo>
                    <a:pt x="188" y="677"/>
                  </a:lnTo>
                  <a:lnTo>
                    <a:pt x="188" y="682"/>
                  </a:lnTo>
                  <a:lnTo>
                    <a:pt x="187" y="704"/>
                  </a:lnTo>
                  <a:lnTo>
                    <a:pt x="183" y="721"/>
                  </a:lnTo>
                  <a:lnTo>
                    <a:pt x="181" y="728"/>
                  </a:lnTo>
                  <a:lnTo>
                    <a:pt x="181" y="736"/>
                  </a:lnTo>
                  <a:lnTo>
                    <a:pt x="183" y="743"/>
                  </a:lnTo>
                  <a:lnTo>
                    <a:pt x="190" y="749"/>
                  </a:lnTo>
                  <a:lnTo>
                    <a:pt x="194" y="750"/>
                  </a:lnTo>
                  <a:lnTo>
                    <a:pt x="198" y="749"/>
                  </a:lnTo>
                  <a:lnTo>
                    <a:pt x="201" y="747"/>
                  </a:lnTo>
                  <a:lnTo>
                    <a:pt x="207" y="745"/>
                  </a:lnTo>
                  <a:lnTo>
                    <a:pt x="212" y="741"/>
                  </a:lnTo>
                  <a:lnTo>
                    <a:pt x="222" y="739"/>
                  </a:lnTo>
                  <a:lnTo>
                    <a:pt x="233" y="738"/>
                  </a:lnTo>
                  <a:lnTo>
                    <a:pt x="248" y="739"/>
                  </a:lnTo>
                  <a:lnTo>
                    <a:pt x="257" y="741"/>
                  </a:lnTo>
                  <a:lnTo>
                    <a:pt x="266" y="745"/>
                  </a:lnTo>
                  <a:lnTo>
                    <a:pt x="272" y="749"/>
                  </a:lnTo>
                  <a:lnTo>
                    <a:pt x="275" y="754"/>
                  </a:lnTo>
                  <a:lnTo>
                    <a:pt x="281" y="762"/>
                  </a:lnTo>
                  <a:lnTo>
                    <a:pt x="285" y="773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38" name="Freeform 12"/>
            <p:cNvSpPr>
              <a:spLocks/>
            </p:cNvSpPr>
            <p:nvPr/>
          </p:nvSpPr>
          <p:spPr bwMode="auto">
            <a:xfrm>
              <a:off x="3491" y="1758"/>
              <a:ext cx="31" cy="25"/>
            </a:xfrm>
            <a:custGeom>
              <a:avLst/>
              <a:gdLst>
                <a:gd name="T0" fmla="*/ 6 w 41"/>
                <a:gd name="T1" fmla="*/ 15 h 33"/>
                <a:gd name="T2" fmla="*/ 4 w 41"/>
                <a:gd name="T3" fmla="*/ 11 h 33"/>
                <a:gd name="T4" fmla="*/ 0 w 41"/>
                <a:gd name="T5" fmla="*/ 7 h 33"/>
                <a:gd name="T6" fmla="*/ 0 w 41"/>
                <a:gd name="T7" fmla="*/ 6 h 33"/>
                <a:gd name="T8" fmla="*/ 0 w 41"/>
                <a:gd name="T9" fmla="*/ 4 h 33"/>
                <a:gd name="T10" fmla="*/ 0 w 41"/>
                <a:gd name="T11" fmla="*/ 2 h 33"/>
                <a:gd name="T12" fmla="*/ 4 w 41"/>
                <a:gd name="T13" fmla="*/ 2 h 33"/>
                <a:gd name="T14" fmla="*/ 6 w 41"/>
                <a:gd name="T15" fmla="*/ 0 h 33"/>
                <a:gd name="T16" fmla="*/ 9 w 41"/>
                <a:gd name="T17" fmla="*/ 2 h 33"/>
                <a:gd name="T18" fmla="*/ 13 w 41"/>
                <a:gd name="T19" fmla="*/ 4 h 33"/>
                <a:gd name="T20" fmla="*/ 17 w 41"/>
                <a:gd name="T21" fmla="*/ 6 h 33"/>
                <a:gd name="T22" fmla="*/ 24 w 41"/>
                <a:gd name="T23" fmla="*/ 2 h 33"/>
                <a:gd name="T24" fmla="*/ 30 w 41"/>
                <a:gd name="T25" fmla="*/ 0 h 33"/>
                <a:gd name="T26" fmla="*/ 33 w 41"/>
                <a:gd name="T27" fmla="*/ 0 h 33"/>
                <a:gd name="T28" fmla="*/ 37 w 41"/>
                <a:gd name="T29" fmla="*/ 0 h 33"/>
                <a:gd name="T30" fmla="*/ 41 w 41"/>
                <a:gd name="T31" fmla="*/ 4 h 33"/>
                <a:gd name="T32" fmla="*/ 41 w 41"/>
                <a:gd name="T33" fmla="*/ 7 h 33"/>
                <a:gd name="T34" fmla="*/ 41 w 41"/>
                <a:gd name="T35" fmla="*/ 13 h 33"/>
                <a:gd name="T36" fmla="*/ 37 w 41"/>
                <a:gd name="T37" fmla="*/ 20 h 33"/>
                <a:gd name="T38" fmla="*/ 37 w 41"/>
                <a:gd name="T39" fmla="*/ 26 h 33"/>
                <a:gd name="T40" fmla="*/ 35 w 41"/>
                <a:gd name="T41" fmla="*/ 28 h 33"/>
                <a:gd name="T42" fmla="*/ 33 w 41"/>
                <a:gd name="T43" fmla="*/ 30 h 33"/>
                <a:gd name="T44" fmla="*/ 30 w 41"/>
                <a:gd name="T45" fmla="*/ 32 h 33"/>
                <a:gd name="T46" fmla="*/ 22 w 41"/>
                <a:gd name="T47" fmla="*/ 33 h 33"/>
                <a:gd name="T48" fmla="*/ 15 w 41"/>
                <a:gd name="T49" fmla="*/ 32 h 33"/>
                <a:gd name="T50" fmla="*/ 4 w 41"/>
                <a:gd name="T51" fmla="*/ 28 h 33"/>
                <a:gd name="T52" fmla="*/ 0 w 41"/>
                <a:gd name="T53" fmla="*/ 26 h 33"/>
                <a:gd name="T54" fmla="*/ 2 w 41"/>
                <a:gd name="T55" fmla="*/ 20 h 33"/>
                <a:gd name="T56" fmla="*/ 6 w 41"/>
                <a:gd name="T57" fmla="*/ 15 h 3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1"/>
                <a:gd name="T88" fmla="*/ 0 h 33"/>
                <a:gd name="T89" fmla="*/ 41 w 41"/>
                <a:gd name="T90" fmla="*/ 33 h 3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1" h="33">
                  <a:moveTo>
                    <a:pt x="6" y="15"/>
                  </a:moveTo>
                  <a:lnTo>
                    <a:pt x="4" y="11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4"/>
                  </a:lnTo>
                  <a:lnTo>
                    <a:pt x="41" y="7"/>
                  </a:lnTo>
                  <a:lnTo>
                    <a:pt x="41" y="13"/>
                  </a:lnTo>
                  <a:lnTo>
                    <a:pt x="37" y="20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3" y="30"/>
                  </a:lnTo>
                  <a:lnTo>
                    <a:pt x="30" y="32"/>
                  </a:lnTo>
                  <a:lnTo>
                    <a:pt x="22" y="33"/>
                  </a:lnTo>
                  <a:lnTo>
                    <a:pt x="15" y="32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39" name="Freeform 13"/>
            <p:cNvSpPr>
              <a:spLocks noEditPoints="1"/>
            </p:cNvSpPr>
            <p:nvPr/>
          </p:nvSpPr>
          <p:spPr bwMode="auto">
            <a:xfrm>
              <a:off x="3833" y="1367"/>
              <a:ext cx="636" cy="282"/>
            </a:xfrm>
            <a:custGeom>
              <a:avLst/>
              <a:gdLst>
                <a:gd name="T0" fmla="*/ 172 w 845"/>
                <a:gd name="T1" fmla="*/ 309 h 370"/>
                <a:gd name="T2" fmla="*/ 194 w 845"/>
                <a:gd name="T3" fmla="*/ 311 h 370"/>
                <a:gd name="T4" fmla="*/ 185 w 845"/>
                <a:gd name="T5" fmla="*/ 281 h 370"/>
                <a:gd name="T6" fmla="*/ 204 w 845"/>
                <a:gd name="T7" fmla="*/ 339 h 370"/>
                <a:gd name="T8" fmla="*/ 207 w 845"/>
                <a:gd name="T9" fmla="*/ 355 h 370"/>
                <a:gd name="T10" fmla="*/ 261 w 845"/>
                <a:gd name="T11" fmla="*/ 335 h 370"/>
                <a:gd name="T12" fmla="*/ 289 w 845"/>
                <a:gd name="T13" fmla="*/ 318 h 370"/>
                <a:gd name="T14" fmla="*/ 272 w 845"/>
                <a:gd name="T15" fmla="*/ 300 h 370"/>
                <a:gd name="T16" fmla="*/ 246 w 845"/>
                <a:gd name="T17" fmla="*/ 287 h 370"/>
                <a:gd name="T18" fmla="*/ 209 w 845"/>
                <a:gd name="T19" fmla="*/ 296 h 370"/>
                <a:gd name="T20" fmla="*/ 72 w 845"/>
                <a:gd name="T21" fmla="*/ 359 h 370"/>
                <a:gd name="T22" fmla="*/ 98 w 845"/>
                <a:gd name="T23" fmla="*/ 370 h 370"/>
                <a:gd name="T24" fmla="*/ 82 w 845"/>
                <a:gd name="T25" fmla="*/ 351 h 370"/>
                <a:gd name="T26" fmla="*/ 23 w 845"/>
                <a:gd name="T27" fmla="*/ 272 h 370"/>
                <a:gd name="T28" fmla="*/ 28 w 845"/>
                <a:gd name="T29" fmla="*/ 257 h 370"/>
                <a:gd name="T30" fmla="*/ 13 w 845"/>
                <a:gd name="T31" fmla="*/ 237 h 370"/>
                <a:gd name="T32" fmla="*/ 48 w 845"/>
                <a:gd name="T33" fmla="*/ 218 h 370"/>
                <a:gd name="T34" fmla="*/ 47 w 845"/>
                <a:gd name="T35" fmla="*/ 237 h 370"/>
                <a:gd name="T36" fmla="*/ 60 w 845"/>
                <a:gd name="T37" fmla="*/ 266 h 370"/>
                <a:gd name="T38" fmla="*/ 104 w 845"/>
                <a:gd name="T39" fmla="*/ 287 h 370"/>
                <a:gd name="T40" fmla="*/ 130 w 845"/>
                <a:gd name="T41" fmla="*/ 270 h 370"/>
                <a:gd name="T42" fmla="*/ 132 w 845"/>
                <a:gd name="T43" fmla="*/ 261 h 370"/>
                <a:gd name="T44" fmla="*/ 146 w 845"/>
                <a:gd name="T45" fmla="*/ 244 h 370"/>
                <a:gd name="T46" fmla="*/ 170 w 845"/>
                <a:gd name="T47" fmla="*/ 226 h 370"/>
                <a:gd name="T48" fmla="*/ 198 w 845"/>
                <a:gd name="T49" fmla="*/ 209 h 370"/>
                <a:gd name="T50" fmla="*/ 163 w 845"/>
                <a:gd name="T51" fmla="*/ 202 h 370"/>
                <a:gd name="T52" fmla="*/ 141 w 845"/>
                <a:gd name="T53" fmla="*/ 176 h 370"/>
                <a:gd name="T54" fmla="*/ 150 w 845"/>
                <a:gd name="T55" fmla="*/ 163 h 370"/>
                <a:gd name="T56" fmla="*/ 161 w 845"/>
                <a:gd name="T57" fmla="*/ 191 h 370"/>
                <a:gd name="T58" fmla="*/ 211 w 845"/>
                <a:gd name="T59" fmla="*/ 189 h 370"/>
                <a:gd name="T60" fmla="*/ 202 w 845"/>
                <a:gd name="T61" fmla="*/ 157 h 370"/>
                <a:gd name="T62" fmla="*/ 194 w 845"/>
                <a:gd name="T63" fmla="*/ 133 h 370"/>
                <a:gd name="T64" fmla="*/ 154 w 845"/>
                <a:gd name="T65" fmla="*/ 137 h 370"/>
                <a:gd name="T66" fmla="*/ 104 w 845"/>
                <a:gd name="T67" fmla="*/ 143 h 370"/>
                <a:gd name="T68" fmla="*/ 100 w 845"/>
                <a:gd name="T69" fmla="*/ 163 h 370"/>
                <a:gd name="T70" fmla="*/ 115 w 845"/>
                <a:gd name="T71" fmla="*/ 183 h 370"/>
                <a:gd name="T72" fmla="*/ 84 w 845"/>
                <a:gd name="T73" fmla="*/ 174 h 370"/>
                <a:gd name="T74" fmla="*/ 56 w 845"/>
                <a:gd name="T75" fmla="*/ 167 h 370"/>
                <a:gd name="T76" fmla="*/ 37 w 845"/>
                <a:gd name="T77" fmla="*/ 202 h 370"/>
                <a:gd name="T78" fmla="*/ 257 w 845"/>
                <a:gd name="T79" fmla="*/ 145 h 370"/>
                <a:gd name="T80" fmla="*/ 290 w 845"/>
                <a:gd name="T81" fmla="*/ 146 h 370"/>
                <a:gd name="T82" fmla="*/ 322 w 845"/>
                <a:gd name="T83" fmla="*/ 100 h 370"/>
                <a:gd name="T84" fmla="*/ 311 w 845"/>
                <a:gd name="T85" fmla="*/ 85 h 370"/>
                <a:gd name="T86" fmla="*/ 283 w 845"/>
                <a:gd name="T87" fmla="*/ 95 h 370"/>
                <a:gd name="T88" fmla="*/ 248 w 845"/>
                <a:gd name="T89" fmla="*/ 104 h 370"/>
                <a:gd name="T90" fmla="*/ 231 w 845"/>
                <a:gd name="T91" fmla="*/ 128 h 370"/>
                <a:gd name="T92" fmla="*/ 217 w 845"/>
                <a:gd name="T93" fmla="*/ 130 h 370"/>
                <a:gd name="T94" fmla="*/ 235 w 845"/>
                <a:gd name="T95" fmla="*/ 148 h 370"/>
                <a:gd name="T96" fmla="*/ 196 w 845"/>
                <a:gd name="T97" fmla="*/ 24 h 370"/>
                <a:gd name="T98" fmla="*/ 200 w 845"/>
                <a:gd name="T99" fmla="*/ 2 h 370"/>
                <a:gd name="T100" fmla="*/ 187 w 845"/>
                <a:gd name="T101" fmla="*/ 13 h 370"/>
                <a:gd name="T102" fmla="*/ 734 w 845"/>
                <a:gd name="T103" fmla="*/ 141 h 370"/>
                <a:gd name="T104" fmla="*/ 745 w 845"/>
                <a:gd name="T105" fmla="*/ 152 h 370"/>
                <a:gd name="T106" fmla="*/ 762 w 845"/>
                <a:gd name="T107" fmla="*/ 133 h 370"/>
                <a:gd name="T108" fmla="*/ 769 w 845"/>
                <a:gd name="T109" fmla="*/ 126 h 370"/>
                <a:gd name="T110" fmla="*/ 750 w 845"/>
                <a:gd name="T111" fmla="*/ 128 h 370"/>
                <a:gd name="T112" fmla="*/ 782 w 845"/>
                <a:gd name="T113" fmla="*/ 117 h 370"/>
                <a:gd name="T114" fmla="*/ 789 w 845"/>
                <a:gd name="T115" fmla="*/ 113 h 370"/>
                <a:gd name="T116" fmla="*/ 839 w 845"/>
                <a:gd name="T117" fmla="*/ 180 h 370"/>
                <a:gd name="T118" fmla="*/ 835 w 845"/>
                <a:gd name="T119" fmla="*/ 180 h 370"/>
                <a:gd name="T120" fmla="*/ 834 w 845"/>
                <a:gd name="T121" fmla="*/ 189 h 370"/>
                <a:gd name="T122" fmla="*/ 841 w 845"/>
                <a:gd name="T123" fmla="*/ 181 h 37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845"/>
                <a:gd name="T187" fmla="*/ 0 h 370"/>
                <a:gd name="T188" fmla="*/ 845 w 845"/>
                <a:gd name="T189" fmla="*/ 370 h 37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845" h="370">
                  <a:moveTo>
                    <a:pt x="170" y="289"/>
                  </a:moveTo>
                  <a:lnTo>
                    <a:pt x="169" y="291"/>
                  </a:lnTo>
                  <a:lnTo>
                    <a:pt x="169" y="292"/>
                  </a:lnTo>
                  <a:lnTo>
                    <a:pt x="169" y="294"/>
                  </a:lnTo>
                  <a:lnTo>
                    <a:pt x="169" y="296"/>
                  </a:lnTo>
                  <a:lnTo>
                    <a:pt x="167" y="298"/>
                  </a:lnTo>
                  <a:lnTo>
                    <a:pt x="169" y="300"/>
                  </a:lnTo>
                  <a:lnTo>
                    <a:pt x="169" y="302"/>
                  </a:lnTo>
                  <a:lnTo>
                    <a:pt x="169" y="303"/>
                  </a:lnTo>
                  <a:lnTo>
                    <a:pt x="169" y="305"/>
                  </a:lnTo>
                  <a:lnTo>
                    <a:pt x="170" y="305"/>
                  </a:lnTo>
                  <a:lnTo>
                    <a:pt x="170" y="307"/>
                  </a:lnTo>
                  <a:lnTo>
                    <a:pt x="172" y="309"/>
                  </a:lnTo>
                  <a:lnTo>
                    <a:pt x="174" y="311"/>
                  </a:lnTo>
                  <a:lnTo>
                    <a:pt x="176" y="311"/>
                  </a:lnTo>
                  <a:lnTo>
                    <a:pt x="178" y="313"/>
                  </a:lnTo>
                  <a:lnTo>
                    <a:pt x="181" y="313"/>
                  </a:lnTo>
                  <a:lnTo>
                    <a:pt x="183" y="315"/>
                  </a:lnTo>
                  <a:lnTo>
                    <a:pt x="185" y="315"/>
                  </a:lnTo>
                  <a:lnTo>
                    <a:pt x="187" y="315"/>
                  </a:lnTo>
                  <a:lnTo>
                    <a:pt x="189" y="315"/>
                  </a:lnTo>
                  <a:lnTo>
                    <a:pt x="189" y="313"/>
                  </a:lnTo>
                  <a:lnTo>
                    <a:pt x="191" y="313"/>
                  </a:lnTo>
                  <a:lnTo>
                    <a:pt x="193" y="313"/>
                  </a:lnTo>
                  <a:lnTo>
                    <a:pt x="194" y="311"/>
                  </a:lnTo>
                  <a:lnTo>
                    <a:pt x="196" y="309"/>
                  </a:lnTo>
                  <a:lnTo>
                    <a:pt x="198" y="309"/>
                  </a:lnTo>
                  <a:lnTo>
                    <a:pt x="200" y="305"/>
                  </a:lnTo>
                  <a:lnTo>
                    <a:pt x="198" y="302"/>
                  </a:lnTo>
                  <a:lnTo>
                    <a:pt x="198" y="298"/>
                  </a:lnTo>
                  <a:lnTo>
                    <a:pt x="196" y="294"/>
                  </a:lnTo>
                  <a:lnTo>
                    <a:pt x="196" y="291"/>
                  </a:lnTo>
                  <a:lnTo>
                    <a:pt x="194" y="289"/>
                  </a:lnTo>
                  <a:lnTo>
                    <a:pt x="193" y="287"/>
                  </a:lnTo>
                  <a:lnTo>
                    <a:pt x="191" y="285"/>
                  </a:lnTo>
                  <a:lnTo>
                    <a:pt x="189" y="283"/>
                  </a:lnTo>
                  <a:lnTo>
                    <a:pt x="185" y="281"/>
                  </a:lnTo>
                  <a:lnTo>
                    <a:pt x="183" y="281"/>
                  </a:lnTo>
                  <a:lnTo>
                    <a:pt x="181" y="281"/>
                  </a:lnTo>
                  <a:lnTo>
                    <a:pt x="178" y="283"/>
                  </a:lnTo>
                  <a:lnTo>
                    <a:pt x="176" y="283"/>
                  </a:lnTo>
                  <a:lnTo>
                    <a:pt x="174" y="285"/>
                  </a:lnTo>
                  <a:lnTo>
                    <a:pt x="172" y="287"/>
                  </a:lnTo>
                  <a:lnTo>
                    <a:pt x="170" y="289"/>
                  </a:lnTo>
                  <a:close/>
                  <a:moveTo>
                    <a:pt x="204" y="327"/>
                  </a:moveTo>
                  <a:lnTo>
                    <a:pt x="204" y="331"/>
                  </a:lnTo>
                  <a:lnTo>
                    <a:pt x="206" y="337"/>
                  </a:lnTo>
                  <a:lnTo>
                    <a:pt x="204" y="337"/>
                  </a:lnTo>
                  <a:lnTo>
                    <a:pt x="204" y="339"/>
                  </a:lnTo>
                  <a:lnTo>
                    <a:pt x="200" y="342"/>
                  </a:lnTo>
                  <a:lnTo>
                    <a:pt x="198" y="348"/>
                  </a:lnTo>
                  <a:lnTo>
                    <a:pt x="198" y="350"/>
                  </a:lnTo>
                  <a:lnTo>
                    <a:pt x="198" y="351"/>
                  </a:lnTo>
                  <a:lnTo>
                    <a:pt x="198" y="353"/>
                  </a:lnTo>
                  <a:lnTo>
                    <a:pt x="200" y="353"/>
                  </a:lnTo>
                  <a:lnTo>
                    <a:pt x="200" y="355"/>
                  </a:lnTo>
                  <a:lnTo>
                    <a:pt x="202" y="355"/>
                  </a:lnTo>
                  <a:lnTo>
                    <a:pt x="204" y="355"/>
                  </a:lnTo>
                  <a:lnTo>
                    <a:pt x="206" y="355"/>
                  </a:lnTo>
                  <a:lnTo>
                    <a:pt x="207" y="355"/>
                  </a:lnTo>
                  <a:lnTo>
                    <a:pt x="209" y="355"/>
                  </a:lnTo>
                  <a:lnTo>
                    <a:pt x="211" y="353"/>
                  </a:lnTo>
                  <a:lnTo>
                    <a:pt x="218" y="350"/>
                  </a:lnTo>
                  <a:lnTo>
                    <a:pt x="226" y="344"/>
                  </a:lnTo>
                  <a:lnTo>
                    <a:pt x="230" y="346"/>
                  </a:lnTo>
                  <a:lnTo>
                    <a:pt x="233" y="346"/>
                  </a:lnTo>
                  <a:lnTo>
                    <a:pt x="237" y="348"/>
                  </a:lnTo>
                  <a:lnTo>
                    <a:pt x="239" y="348"/>
                  </a:lnTo>
                  <a:lnTo>
                    <a:pt x="241" y="348"/>
                  </a:lnTo>
                  <a:lnTo>
                    <a:pt x="242" y="348"/>
                  </a:lnTo>
                  <a:lnTo>
                    <a:pt x="250" y="344"/>
                  </a:lnTo>
                  <a:lnTo>
                    <a:pt x="257" y="339"/>
                  </a:lnTo>
                  <a:lnTo>
                    <a:pt x="261" y="335"/>
                  </a:lnTo>
                  <a:lnTo>
                    <a:pt x="266" y="329"/>
                  </a:lnTo>
                  <a:lnTo>
                    <a:pt x="268" y="329"/>
                  </a:lnTo>
                  <a:lnTo>
                    <a:pt x="270" y="329"/>
                  </a:lnTo>
                  <a:lnTo>
                    <a:pt x="276" y="329"/>
                  </a:lnTo>
                  <a:lnTo>
                    <a:pt x="281" y="329"/>
                  </a:lnTo>
                  <a:lnTo>
                    <a:pt x="283" y="327"/>
                  </a:lnTo>
                  <a:lnTo>
                    <a:pt x="285" y="327"/>
                  </a:lnTo>
                  <a:lnTo>
                    <a:pt x="287" y="326"/>
                  </a:lnTo>
                  <a:lnTo>
                    <a:pt x="289" y="324"/>
                  </a:lnTo>
                  <a:lnTo>
                    <a:pt x="289" y="322"/>
                  </a:lnTo>
                  <a:lnTo>
                    <a:pt x="289" y="318"/>
                  </a:lnTo>
                  <a:lnTo>
                    <a:pt x="289" y="316"/>
                  </a:lnTo>
                  <a:lnTo>
                    <a:pt x="289" y="315"/>
                  </a:lnTo>
                  <a:lnTo>
                    <a:pt x="287" y="313"/>
                  </a:lnTo>
                  <a:lnTo>
                    <a:pt x="285" y="313"/>
                  </a:lnTo>
                  <a:lnTo>
                    <a:pt x="283" y="311"/>
                  </a:lnTo>
                  <a:lnTo>
                    <a:pt x="281" y="309"/>
                  </a:lnTo>
                  <a:lnTo>
                    <a:pt x="278" y="307"/>
                  </a:lnTo>
                  <a:lnTo>
                    <a:pt x="276" y="307"/>
                  </a:lnTo>
                  <a:lnTo>
                    <a:pt x="276" y="305"/>
                  </a:lnTo>
                  <a:lnTo>
                    <a:pt x="274" y="303"/>
                  </a:lnTo>
                  <a:lnTo>
                    <a:pt x="274" y="302"/>
                  </a:lnTo>
                  <a:lnTo>
                    <a:pt x="272" y="300"/>
                  </a:lnTo>
                  <a:lnTo>
                    <a:pt x="270" y="300"/>
                  </a:lnTo>
                  <a:lnTo>
                    <a:pt x="270" y="298"/>
                  </a:lnTo>
                  <a:lnTo>
                    <a:pt x="268" y="298"/>
                  </a:lnTo>
                  <a:lnTo>
                    <a:pt x="265" y="296"/>
                  </a:lnTo>
                  <a:lnTo>
                    <a:pt x="261" y="294"/>
                  </a:lnTo>
                  <a:lnTo>
                    <a:pt x="257" y="294"/>
                  </a:lnTo>
                  <a:lnTo>
                    <a:pt x="252" y="292"/>
                  </a:lnTo>
                  <a:lnTo>
                    <a:pt x="250" y="291"/>
                  </a:lnTo>
                  <a:lnTo>
                    <a:pt x="248" y="289"/>
                  </a:lnTo>
                  <a:lnTo>
                    <a:pt x="246" y="287"/>
                  </a:lnTo>
                  <a:lnTo>
                    <a:pt x="244" y="287"/>
                  </a:lnTo>
                  <a:lnTo>
                    <a:pt x="242" y="287"/>
                  </a:lnTo>
                  <a:lnTo>
                    <a:pt x="241" y="287"/>
                  </a:lnTo>
                  <a:lnTo>
                    <a:pt x="239" y="287"/>
                  </a:lnTo>
                  <a:lnTo>
                    <a:pt x="233" y="287"/>
                  </a:lnTo>
                  <a:lnTo>
                    <a:pt x="228" y="289"/>
                  </a:lnTo>
                  <a:lnTo>
                    <a:pt x="224" y="289"/>
                  </a:lnTo>
                  <a:lnTo>
                    <a:pt x="220" y="289"/>
                  </a:lnTo>
                  <a:lnTo>
                    <a:pt x="218" y="289"/>
                  </a:lnTo>
                  <a:lnTo>
                    <a:pt x="217" y="289"/>
                  </a:lnTo>
                  <a:lnTo>
                    <a:pt x="213" y="289"/>
                  </a:lnTo>
                  <a:lnTo>
                    <a:pt x="211" y="292"/>
                  </a:lnTo>
                  <a:lnTo>
                    <a:pt x="209" y="296"/>
                  </a:lnTo>
                  <a:lnTo>
                    <a:pt x="207" y="300"/>
                  </a:lnTo>
                  <a:lnTo>
                    <a:pt x="206" y="303"/>
                  </a:lnTo>
                  <a:lnTo>
                    <a:pt x="204" y="305"/>
                  </a:lnTo>
                  <a:lnTo>
                    <a:pt x="204" y="309"/>
                  </a:lnTo>
                  <a:lnTo>
                    <a:pt x="204" y="311"/>
                  </a:lnTo>
                  <a:lnTo>
                    <a:pt x="204" y="315"/>
                  </a:lnTo>
                  <a:lnTo>
                    <a:pt x="204" y="316"/>
                  </a:lnTo>
                  <a:lnTo>
                    <a:pt x="204" y="320"/>
                  </a:lnTo>
                  <a:lnTo>
                    <a:pt x="204" y="322"/>
                  </a:lnTo>
                  <a:lnTo>
                    <a:pt x="204" y="326"/>
                  </a:lnTo>
                  <a:lnTo>
                    <a:pt x="204" y="327"/>
                  </a:lnTo>
                  <a:close/>
                  <a:moveTo>
                    <a:pt x="71" y="357"/>
                  </a:moveTo>
                  <a:lnTo>
                    <a:pt x="72" y="359"/>
                  </a:lnTo>
                  <a:lnTo>
                    <a:pt x="74" y="361"/>
                  </a:lnTo>
                  <a:lnTo>
                    <a:pt x="76" y="363"/>
                  </a:lnTo>
                  <a:lnTo>
                    <a:pt x="78" y="364"/>
                  </a:lnTo>
                  <a:lnTo>
                    <a:pt x="80" y="364"/>
                  </a:lnTo>
                  <a:lnTo>
                    <a:pt x="82" y="366"/>
                  </a:lnTo>
                  <a:lnTo>
                    <a:pt x="85" y="368"/>
                  </a:lnTo>
                  <a:lnTo>
                    <a:pt x="87" y="368"/>
                  </a:lnTo>
                  <a:lnTo>
                    <a:pt x="89" y="370"/>
                  </a:lnTo>
                  <a:lnTo>
                    <a:pt x="91" y="370"/>
                  </a:lnTo>
                  <a:lnTo>
                    <a:pt x="93" y="370"/>
                  </a:lnTo>
                  <a:lnTo>
                    <a:pt x="97" y="370"/>
                  </a:lnTo>
                  <a:lnTo>
                    <a:pt x="98" y="370"/>
                  </a:lnTo>
                  <a:lnTo>
                    <a:pt x="100" y="368"/>
                  </a:lnTo>
                  <a:lnTo>
                    <a:pt x="102" y="368"/>
                  </a:lnTo>
                  <a:lnTo>
                    <a:pt x="104" y="366"/>
                  </a:lnTo>
                  <a:lnTo>
                    <a:pt x="104" y="364"/>
                  </a:lnTo>
                  <a:lnTo>
                    <a:pt x="104" y="363"/>
                  </a:lnTo>
                  <a:lnTo>
                    <a:pt x="104" y="361"/>
                  </a:lnTo>
                  <a:lnTo>
                    <a:pt x="104" y="359"/>
                  </a:lnTo>
                  <a:lnTo>
                    <a:pt x="102" y="359"/>
                  </a:lnTo>
                  <a:lnTo>
                    <a:pt x="102" y="357"/>
                  </a:lnTo>
                  <a:lnTo>
                    <a:pt x="98" y="357"/>
                  </a:lnTo>
                  <a:lnTo>
                    <a:pt x="91" y="353"/>
                  </a:lnTo>
                  <a:lnTo>
                    <a:pt x="82" y="351"/>
                  </a:lnTo>
                  <a:lnTo>
                    <a:pt x="78" y="351"/>
                  </a:lnTo>
                  <a:lnTo>
                    <a:pt x="74" y="351"/>
                  </a:lnTo>
                  <a:lnTo>
                    <a:pt x="72" y="351"/>
                  </a:lnTo>
                  <a:lnTo>
                    <a:pt x="71" y="351"/>
                  </a:lnTo>
                  <a:lnTo>
                    <a:pt x="71" y="355"/>
                  </a:lnTo>
                  <a:lnTo>
                    <a:pt x="71" y="357"/>
                  </a:lnTo>
                  <a:close/>
                  <a:moveTo>
                    <a:pt x="8" y="250"/>
                  </a:moveTo>
                  <a:lnTo>
                    <a:pt x="12" y="259"/>
                  </a:lnTo>
                  <a:lnTo>
                    <a:pt x="17" y="268"/>
                  </a:lnTo>
                  <a:lnTo>
                    <a:pt x="19" y="270"/>
                  </a:lnTo>
                  <a:lnTo>
                    <a:pt x="21" y="270"/>
                  </a:lnTo>
                  <a:lnTo>
                    <a:pt x="21" y="272"/>
                  </a:lnTo>
                  <a:lnTo>
                    <a:pt x="23" y="272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8" y="274"/>
                  </a:lnTo>
                  <a:lnTo>
                    <a:pt x="30" y="272"/>
                  </a:lnTo>
                  <a:lnTo>
                    <a:pt x="32" y="272"/>
                  </a:lnTo>
                  <a:lnTo>
                    <a:pt x="34" y="270"/>
                  </a:lnTo>
                  <a:lnTo>
                    <a:pt x="34" y="268"/>
                  </a:lnTo>
                  <a:lnTo>
                    <a:pt x="34" y="266"/>
                  </a:lnTo>
                  <a:lnTo>
                    <a:pt x="32" y="261"/>
                  </a:lnTo>
                  <a:lnTo>
                    <a:pt x="28" y="257"/>
                  </a:lnTo>
                  <a:lnTo>
                    <a:pt x="26" y="255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48"/>
                  </a:lnTo>
                  <a:lnTo>
                    <a:pt x="24" y="244"/>
                  </a:lnTo>
                  <a:lnTo>
                    <a:pt x="24" y="242"/>
                  </a:lnTo>
                  <a:lnTo>
                    <a:pt x="23" y="242"/>
                  </a:lnTo>
                  <a:lnTo>
                    <a:pt x="21" y="241"/>
                  </a:lnTo>
                  <a:lnTo>
                    <a:pt x="19" y="241"/>
                  </a:lnTo>
                  <a:lnTo>
                    <a:pt x="17" y="239"/>
                  </a:lnTo>
                  <a:lnTo>
                    <a:pt x="15" y="239"/>
                  </a:lnTo>
                  <a:lnTo>
                    <a:pt x="13" y="237"/>
                  </a:lnTo>
                  <a:lnTo>
                    <a:pt x="13" y="235"/>
                  </a:lnTo>
                  <a:lnTo>
                    <a:pt x="12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31"/>
                  </a:lnTo>
                  <a:lnTo>
                    <a:pt x="0" y="231"/>
                  </a:lnTo>
                  <a:lnTo>
                    <a:pt x="4" y="241"/>
                  </a:lnTo>
                  <a:lnTo>
                    <a:pt x="8" y="250"/>
                  </a:lnTo>
                  <a:close/>
                  <a:moveTo>
                    <a:pt x="45" y="217"/>
                  </a:moveTo>
                  <a:lnTo>
                    <a:pt x="47" y="217"/>
                  </a:lnTo>
                  <a:lnTo>
                    <a:pt x="48" y="218"/>
                  </a:lnTo>
                  <a:lnTo>
                    <a:pt x="47" y="220"/>
                  </a:lnTo>
                  <a:lnTo>
                    <a:pt x="45" y="220"/>
                  </a:lnTo>
                  <a:lnTo>
                    <a:pt x="43" y="222"/>
                  </a:lnTo>
                  <a:lnTo>
                    <a:pt x="41" y="222"/>
                  </a:lnTo>
                  <a:lnTo>
                    <a:pt x="41" y="224"/>
                  </a:lnTo>
                  <a:lnTo>
                    <a:pt x="39" y="226"/>
                  </a:lnTo>
                  <a:lnTo>
                    <a:pt x="39" y="228"/>
                  </a:lnTo>
                  <a:lnTo>
                    <a:pt x="39" y="230"/>
                  </a:lnTo>
                  <a:lnTo>
                    <a:pt x="41" y="231"/>
                  </a:lnTo>
                  <a:lnTo>
                    <a:pt x="41" y="233"/>
                  </a:lnTo>
                  <a:lnTo>
                    <a:pt x="47" y="237"/>
                  </a:lnTo>
                  <a:lnTo>
                    <a:pt x="50" y="239"/>
                  </a:lnTo>
                  <a:lnTo>
                    <a:pt x="52" y="241"/>
                  </a:lnTo>
                  <a:lnTo>
                    <a:pt x="54" y="242"/>
                  </a:lnTo>
                  <a:lnTo>
                    <a:pt x="54" y="244"/>
                  </a:lnTo>
                  <a:lnTo>
                    <a:pt x="52" y="250"/>
                  </a:lnTo>
                  <a:lnTo>
                    <a:pt x="52" y="255"/>
                  </a:lnTo>
                  <a:lnTo>
                    <a:pt x="50" y="257"/>
                  </a:lnTo>
                  <a:lnTo>
                    <a:pt x="52" y="259"/>
                  </a:lnTo>
                  <a:lnTo>
                    <a:pt x="54" y="261"/>
                  </a:lnTo>
                  <a:lnTo>
                    <a:pt x="56" y="265"/>
                  </a:lnTo>
                  <a:lnTo>
                    <a:pt x="58" y="265"/>
                  </a:lnTo>
                  <a:lnTo>
                    <a:pt x="60" y="266"/>
                  </a:lnTo>
                  <a:lnTo>
                    <a:pt x="61" y="266"/>
                  </a:lnTo>
                  <a:lnTo>
                    <a:pt x="63" y="268"/>
                  </a:lnTo>
                  <a:lnTo>
                    <a:pt x="65" y="268"/>
                  </a:lnTo>
                  <a:lnTo>
                    <a:pt x="74" y="270"/>
                  </a:lnTo>
                  <a:lnTo>
                    <a:pt x="84" y="272"/>
                  </a:lnTo>
                  <a:lnTo>
                    <a:pt x="87" y="272"/>
                  </a:lnTo>
                  <a:lnTo>
                    <a:pt x="91" y="272"/>
                  </a:lnTo>
                  <a:lnTo>
                    <a:pt x="93" y="274"/>
                  </a:lnTo>
                  <a:lnTo>
                    <a:pt x="93" y="276"/>
                  </a:lnTo>
                  <a:lnTo>
                    <a:pt x="97" y="279"/>
                  </a:lnTo>
                  <a:lnTo>
                    <a:pt x="98" y="283"/>
                  </a:lnTo>
                  <a:lnTo>
                    <a:pt x="100" y="285"/>
                  </a:lnTo>
                  <a:lnTo>
                    <a:pt x="104" y="287"/>
                  </a:lnTo>
                  <a:lnTo>
                    <a:pt x="106" y="287"/>
                  </a:lnTo>
                  <a:lnTo>
                    <a:pt x="108" y="285"/>
                  </a:lnTo>
                  <a:lnTo>
                    <a:pt x="111" y="283"/>
                  </a:lnTo>
                  <a:lnTo>
                    <a:pt x="117" y="279"/>
                  </a:lnTo>
                  <a:lnTo>
                    <a:pt x="119" y="279"/>
                  </a:lnTo>
                  <a:lnTo>
                    <a:pt x="121" y="281"/>
                  </a:lnTo>
                  <a:lnTo>
                    <a:pt x="124" y="281"/>
                  </a:lnTo>
                  <a:lnTo>
                    <a:pt x="128" y="281"/>
                  </a:lnTo>
                  <a:lnTo>
                    <a:pt x="130" y="281"/>
                  </a:lnTo>
                  <a:lnTo>
                    <a:pt x="130" y="276"/>
                  </a:lnTo>
                  <a:lnTo>
                    <a:pt x="130" y="274"/>
                  </a:lnTo>
                  <a:lnTo>
                    <a:pt x="130" y="270"/>
                  </a:lnTo>
                  <a:lnTo>
                    <a:pt x="130" y="268"/>
                  </a:lnTo>
                  <a:lnTo>
                    <a:pt x="130" y="265"/>
                  </a:lnTo>
                  <a:lnTo>
                    <a:pt x="128" y="259"/>
                  </a:lnTo>
                  <a:lnTo>
                    <a:pt x="126" y="254"/>
                  </a:lnTo>
                  <a:lnTo>
                    <a:pt x="126" y="250"/>
                  </a:lnTo>
                  <a:lnTo>
                    <a:pt x="124" y="246"/>
                  </a:lnTo>
                  <a:lnTo>
                    <a:pt x="126" y="248"/>
                  </a:lnTo>
                  <a:lnTo>
                    <a:pt x="128" y="252"/>
                  </a:lnTo>
                  <a:lnTo>
                    <a:pt x="128" y="255"/>
                  </a:lnTo>
                  <a:lnTo>
                    <a:pt x="130" y="259"/>
                  </a:lnTo>
                  <a:lnTo>
                    <a:pt x="132" y="261"/>
                  </a:lnTo>
                  <a:lnTo>
                    <a:pt x="133" y="261"/>
                  </a:lnTo>
                  <a:lnTo>
                    <a:pt x="135" y="261"/>
                  </a:lnTo>
                  <a:lnTo>
                    <a:pt x="137" y="259"/>
                  </a:lnTo>
                  <a:lnTo>
                    <a:pt x="139" y="259"/>
                  </a:lnTo>
                  <a:lnTo>
                    <a:pt x="141" y="257"/>
                  </a:lnTo>
                  <a:lnTo>
                    <a:pt x="143" y="255"/>
                  </a:lnTo>
                  <a:lnTo>
                    <a:pt x="145" y="254"/>
                  </a:lnTo>
                  <a:lnTo>
                    <a:pt x="145" y="250"/>
                  </a:lnTo>
                  <a:lnTo>
                    <a:pt x="146" y="246"/>
                  </a:lnTo>
                  <a:lnTo>
                    <a:pt x="146" y="244"/>
                  </a:lnTo>
                  <a:lnTo>
                    <a:pt x="148" y="242"/>
                  </a:lnTo>
                  <a:lnTo>
                    <a:pt x="152" y="241"/>
                  </a:lnTo>
                  <a:lnTo>
                    <a:pt x="156" y="239"/>
                  </a:lnTo>
                  <a:lnTo>
                    <a:pt x="156" y="237"/>
                  </a:lnTo>
                  <a:lnTo>
                    <a:pt x="157" y="235"/>
                  </a:lnTo>
                  <a:lnTo>
                    <a:pt x="159" y="233"/>
                  </a:lnTo>
                  <a:lnTo>
                    <a:pt x="161" y="231"/>
                  </a:lnTo>
                  <a:lnTo>
                    <a:pt x="165" y="228"/>
                  </a:lnTo>
                  <a:lnTo>
                    <a:pt x="167" y="222"/>
                  </a:lnTo>
                  <a:lnTo>
                    <a:pt x="169" y="224"/>
                  </a:lnTo>
                  <a:lnTo>
                    <a:pt x="170" y="226"/>
                  </a:lnTo>
                  <a:lnTo>
                    <a:pt x="174" y="228"/>
                  </a:lnTo>
                  <a:lnTo>
                    <a:pt x="176" y="230"/>
                  </a:lnTo>
                  <a:lnTo>
                    <a:pt x="178" y="230"/>
                  </a:lnTo>
                  <a:lnTo>
                    <a:pt x="180" y="230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7" y="224"/>
                  </a:lnTo>
                  <a:lnTo>
                    <a:pt x="191" y="222"/>
                  </a:lnTo>
                  <a:lnTo>
                    <a:pt x="194" y="217"/>
                  </a:lnTo>
                  <a:lnTo>
                    <a:pt x="198" y="213"/>
                  </a:lnTo>
                  <a:lnTo>
                    <a:pt x="198" y="211"/>
                  </a:lnTo>
                  <a:lnTo>
                    <a:pt x="198" y="209"/>
                  </a:lnTo>
                  <a:lnTo>
                    <a:pt x="198" y="207"/>
                  </a:lnTo>
                  <a:lnTo>
                    <a:pt x="198" y="206"/>
                  </a:lnTo>
                  <a:lnTo>
                    <a:pt x="196" y="206"/>
                  </a:lnTo>
                  <a:lnTo>
                    <a:pt x="196" y="204"/>
                  </a:lnTo>
                  <a:lnTo>
                    <a:pt x="194" y="204"/>
                  </a:lnTo>
                  <a:lnTo>
                    <a:pt x="193" y="204"/>
                  </a:lnTo>
                  <a:lnTo>
                    <a:pt x="191" y="204"/>
                  </a:lnTo>
                  <a:lnTo>
                    <a:pt x="185" y="204"/>
                  </a:lnTo>
                  <a:lnTo>
                    <a:pt x="180" y="204"/>
                  </a:lnTo>
                  <a:lnTo>
                    <a:pt x="176" y="204"/>
                  </a:lnTo>
                  <a:lnTo>
                    <a:pt x="170" y="204"/>
                  </a:lnTo>
                  <a:lnTo>
                    <a:pt x="167" y="202"/>
                  </a:lnTo>
                  <a:lnTo>
                    <a:pt x="163" y="202"/>
                  </a:lnTo>
                  <a:lnTo>
                    <a:pt x="159" y="200"/>
                  </a:lnTo>
                  <a:lnTo>
                    <a:pt x="157" y="200"/>
                  </a:lnTo>
                  <a:lnTo>
                    <a:pt x="156" y="198"/>
                  </a:lnTo>
                  <a:lnTo>
                    <a:pt x="154" y="196"/>
                  </a:lnTo>
                  <a:lnTo>
                    <a:pt x="150" y="193"/>
                  </a:lnTo>
                  <a:lnTo>
                    <a:pt x="148" y="191"/>
                  </a:lnTo>
                  <a:lnTo>
                    <a:pt x="146" y="189"/>
                  </a:lnTo>
                  <a:lnTo>
                    <a:pt x="145" y="185"/>
                  </a:lnTo>
                  <a:lnTo>
                    <a:pt x="145" y="183"/>
                  </a:lnTo>
                  <a:lnTo>
                    <a:pt x="143" y="181"/>
                  </a:lnTo>
                  <a:lnTo>
                    <a:pt x="141" y="180"/>
                  </a:lnTo>
                  <a:lnTo>
                    <a:pt x="141" y="176"/>
                  </a:lnTo>
                  <a:lnTo>
                    <a:pt x="141" y="174"/>
                  </a:lnTo>
                  <a:lnTo>
                    <a:pt x="141" y="172"/>
                  </a:lnTo>
                  <a:lnTo>
                    <a:pt x="141" y="170"/>
                  </a:lnTo>
                  <a:lnTo>
                    <a:pt x="141" y="169"/>
                  </a:lnTo>
                  <a:lnTo>
                    <a:pt x="143" y="167"/>
                  </a:lnTo>
                  <a:lnTo>
                    <a:pt x="143" y="165"/>
                  </a:lnTo>
                  <a:lnTo>
                    <a:pt x="145" y="165"/>
                  </a:lnTo>
                  <a:lnTo>
                    <a:pt x="145" y="163"/>
                  </a:lnTo>
                  <a:lnTo>
                    <a:pt x="148" y="163"/>
                  </a:lnTo>
                  <a:lnTo>
                    <a:pt x="150" y="161"/>
                  </a:lnTo>
                  <a:lnTo>
                    <a:pt x="150" y="163"/>
                  </a:lnTo>
                  <a:lnTo>
                    <a:pt x="150" y="165"/>
                  </a:lnTo>
                  <a:lnTo>
                    <a:pt x="150" y="169"/>
                  </a:lnTo>
                  <a:lnTo>
                    <a:pt x="150" y="172"/>
                  </a:lnTo>
                  <a:lnTo>
                    <a:pt x="150" y="176"/>
                  </a:lnTo>
                  <a:lnTo>
                    <a:pt x="150" y="178"/>
                  </a:lnTo>
                  <a:lnTo>
                    <a:pt x="150" y="180"/>
                  </a:lnTo>
                  <a:lnTo>
                    <a:pt x="152" y="181"/>
                  </a:lnTo>
                  <a:lnTo>
                    <a:pt x="152" y="183"/>
                  </a:lnTo>
                  <a:lnTo>
                    <a:pt x="152" y="185"/>
                  </a:lnTo>
                  <a:lnTo>
                    <a:pt x="154" y="187"/>
                  </a:lnTo>
                  <a:lnTo>
                    <a:pt x="156" y="189"/>
                  </a:lnTo>
                  <a:lnTo>
                    <a:pt x="157" y="189"/>
                  </a:lnTo>
                  <a:lnTo>
                    <a:pt x="161" y="191"/>
                  </a:lnTo>
                  <a:lnTo>
                    <a:pt x="165" y="193"/>
                  </a:lnTo>
                  <a:lnTo>
                    <a:pt x="169" y="194"/>
                  </a:lnTo>
                  <a:lnTo>
                    <a:pt x="170" y="194"/>
                  </a:lnTo>
                  <a:lnTo>
                    <a:pt x="174" y="194"/>
                  </a:lnTo>
                  <a:lnTo>
                    <a:pt x="176" y="196"/>
                  </a:lnTo>
                  <a:lnTo>
                    <a:pt x="180" y="196"/>
                  </a:lnTo>
                  <a:lnTo>
                    <a:pt x="193" y="196"/>
                  </a:lnTo>
                  <a:lnTo>
                    <a:pt x="206" y="194"/>
                  </a:lnTo>
                  <a:lnTo>
                    <a:pt x="207" y="194"/>
                  </a:lnTo>
                  <a:lnTo>
                    <a:pt x="209" y="193"/>
                  </a:lnTo>
                  <a:lnTo>
                    <a:pt x="211" y="191"/>
                  </a:lnTo>
                  <a:lnTo>
                    <a:pt x="211" y="189"/>
                  </a:lnTo>
                  <a:lnTo>
                    <a:pt x="211" y="185"/>
                  </a:lnTo>
                  <a:lnTo>
                    <a:pt x="209" y="181"/>
                  </a:lnTo>
                  <a:lnTo>
                    <a:pt x="207" y="176"/>
                  </a:lnTo>
                  <a:lnTo>
                    <a:pt x="207" y="174"/>
                  </a:lnTo>
                  <a:lnTo>
                    <a:pt x="207" y="172"/>
                  </a:lnTo>
                  <a:lnTo>
                    <a:pt x="207" y="170"/>
                  </a:lnTo>
                  <a:lnTo>
                    <a:pt x="209" y="169"/>
                  </a:lnTo>
                  <a:lnTo>
                    <a:pt x="207" y="169"/>
                  </a:lnTo>
                  <a:lnTo>
                    <a:pt x="207" y="167"/>
                  </a:lnTo>
                  <a:lnTo>
                    <a:pt x="207" y="165"/>
                  </a:lnTo>
                  <a:lnTo>
                    <a:pt x="207" y="163"/>
                  </a:lnTo>
                  <a:lnTo>
                    <a:pt x="204" y="159"/>
                  </a:lnTo>
                  <a:lnTo>
                    <a:pt x="202" y="157"/>
                  </a:lnTo>
                  <a:lnTo>
                    <a:pt x="200" y="154"/>
                  </a:lnTo>
                  <a:lnTo>
                    <a:pt x="198" y="152"/>
                  </a:lnTo>
                  <a:lnTo>
                    <a:pt x="198" y="150"/>
                  </a:lnTo>
                  <a:lnTo>
                    <a:pt x="198" y="148"/>
                  </a:lnTo>
                  <a:lnTo>
                    <a:pt x="198" y="146"/>
                  </a:lnTo>
                  <a:lnTo>
                    <a:pt x="200" y="146"/>
                  </a:lnTo>
                  <a:lnTo>
                    <a:pt x="200" y="141"/>
                  </a:lnTo>
                  <a:lnTo>
                    <a:pt x="200" y="137"/>
                  </a:lnTo>
                  <a:lnTo>
                    <a:pt x="200" y="135"/>
                  </a:lnTo>
                  <a:lnTo>
                    <a:pt x="200" y="133"/>
                  </a:lnTo>
                  <a:lnTo>
                    <a:pt x="198" y="133"/>
                  </a:lnTo>
                  <a:lnTo>
                    <a:pt x="196" y="133"/>
                  </a:lnTo>
                  <a:lnTo>
                    <a:pt x="194" y="133"/>
                  </a:lnTo>
                  <a:lnTo>
                    <a:pt x="189" y="133"/>
                  </a:lnTo>
                  <a:lnTo>
                    <a:pt x="185" y="135"/>
                  </a:lnTo>
                  <a:lnTo>
                    <a:pt x="183" y="137"/>
                  </a:lnTo>
                  <a:lnTo>
                    <a:pt x="181" y="137"/>
                  </a:lnTo>
                  <a:lnTo>
                    <a:pt x="180" y="139"/>
                  </a:lnTo>
                  <a:lnTo>
                    <a:pt x="174" y="135"/>
                  </a:lnTo>
                  <a:lnTo>
                    <a:pt x="169" y="133"/>
                  </a:lnTo>
                  <a:lnTo>
                    <a:pt x="167" y="133"/>
                  </a:lnTo>
                  <a:lnTo>
                    <a:pt x="161" y="135"/>
                  </a:lnTo>
                  <a:lnTo>
                    <a:pt x="156" y="135"/>
                  </a:lnTo>
                  <a:lnTo>
                    <a:pt x="154" y="137"/>
                  </a:lnTo>
                  <a:lnTo>
                    <a:pt x="152" y="139"/>
                  </a:lnTo>
                  <a:lnTo>
                    <a:pt x="148" y="143"/>
                  </a:lnTo>
                  <a:lnTo>
                    <a:pt x="145" y="146"/>
                  </a:lnTo>
                  <a:lnTo>
                    <a:pt x="143" y="148"/>
                  </a:lnTo>
                  <a:lnTo>
                    <a:pt x="141" y="150"/>
                  </a:lnTo>
                  <a:lnTo>
                    <a:pt x="141" y="152"/>
                  </a:lnTo>
                  <a:lnTo>
                    <a:pt x="137" y="152"/>
                  </a:lnTo>
                  <a:lnTo>
                    <a:pt x="135" y="154"/>
                  </a:lnTo>
                  <a:lnTo>
                    <a:pt x="124" y="148"/>
                  </a:lnTo>
                  <a:lnTo>
                    <a:pt x="113" y="145"/>
                  </a:lnTo>
                  <a:lnTo>
                    <a:pt x="109" y="145"/>
                  </a:lnTo>
                  <a:lnTo>
                    <a:pt x="106" y="143"/>
                  </a:lnTo>
                  <a:lnTo>
                    <a:pt x="104" y="143"/>
                  </a:lnTo>
                  <a:lnTo>
                    <a:pt x="104" y="145"/>
                  </a:lnTo>
                  <a:lnTo>
                    <a:pt x="102" y="145"/>
                  </a:lnTo>
                  <a:lnTo>
                    <a:pt x="100" y="145"/>
                  </a:lnTo>
                  <a:lnTo>
                    <a:pt x="98" y="148"/>
                  </a:lnTo>
                  <a:lnTo>
                    <a:pt x="98" y="150"/>
                  </a:lnTo>
                  <a:lnTo>
                    <a:pt x="98" y="152"/>
                  </a:lnTo>
                  <a:lnTo>
                    <a:pt x="100" y="154"/>
                  </a:lnTo>
                  <a:lnTo>
                    <a:pt x="102" y="157"/>
                  </a:lnTo>
                  <a:lnTo>
                    <a:pt x="102" y="159"/>
                  </a:lnTo>
                  <a:lnTo>
                    <a:pt x="102" y="161"/>
                  </a:lnTo>
                  <a:lnTo>
                    <a:pt x="100" y="163"/>
                  </a:lnTo>
                  <a:lnTo>
                    <a:pt x="100" y="165"/>
                  </a:lnTo>
                  <a:lnTo>
                    <a:pt x="100" y="167"/>
                  </a:lnTo>
                  <a:lnTo>
                    <a:pt x="100" y="169"/>
                  </a:lnTo>
                  <a:lnTo>
                    <a:pt x="102" y="170"/>
                  </a:lnTo>
                  <a:lnTo>
                    <a:pt x="102" y="172"/>
                  </a:lnTo>
                  <a:lnTo>
                    <a:pt x="104" y="174"/>
                  </a:lnTo>
                  <a:lnTo>
                    <a:pt x="108" y="176"/>
                  </a:lnTo>
                  <a:lnTo>
                    <a:pt x="111" y="178"/>
                  </a:lnTo>
                  <a:lnTo>
                    <a:pt x="113" y="180"/>
                  </a:lnTo>
                  <a:lnTo>
                    <a:pt x="115" y="181"/>
                  </a:lnTo>
                  <a:lnTo>
                    <a:pt x="115" y="183"/>
                  </a:lnTo>
                  <a:lnTo>
                    <a:pt x="117" y="185"/>
                  </a:lnTo>
                  <a:lnTo>
                    <a:pt x="117" y="187"/>
                  </a:lnTo>
                  <a:lnTo>
                    <a:pt x="117" y="189"/>
                  </a:lnTo>
                  <a:lnTo>
                    <a:pt x="109" y="191"/>
                  </a:lnTo>
                  <a:lnTo>
                    <a:pt x="104" y="189"/>
                  </a:lnTo>
                  <a:lnTo>
                    <a:pt x="102" y="187"/>
                  </a:lnTo>
                  <a:lnTo>
                    <a:pt x="98" y="185"/>
                  </a:lnTo>
                  <a:lnTo>
                    <a:pt x="93" y="181"/>
                  </a:lnTo>
                  <a:lnTo>
                    <a:pt x="89" y="178"/>
                  </a:lnTo>
                  <a:lnTo>
                    <a:pt x="87" y="176"/>
                  </a:lnTo>
                  <a:lnTo>
                    <a:pt x="85" y="174"/>
                  </a:lnTo>
                  <a:lnTo>
                    <a:pt x="84" y="174"/>
                  </a:lnTo>
                  <a:lnTo>
                    <a:pt x="82" y="174"/>
                  </a:lnTo>
                  <a:lnTo>
                    <a:pt x="76" y="174"/>
                  </a:lnTo>
                  <a:lnTo>
                    <a:pt x="69" y="174"/>
                  </a:lnTo>
                  <a:lnTo>
                    <a:pt x="67" y="172"/>
                  </a:lnTo>
                  <a:lnTo>
                    <a:pt x="65" y="172"/>
                  </a:lnTo>
                  <a:lnTo>
                    <a:pt x="65" y="170"/>
                  </a:lnTo>
                  <a:lnTo>
                    <a:pt x="63" y="169"/>
                  </a:lnTo>
                  <a:lnTo>
                    <a:pt x="60" y="169"/>
                  </a:lnTo>
                  <a:lnTo>
                    <a:pt x="58" y="167"/>
                  </a:lnTo>
                  <a:lnTo>
                    <a:pt x="56" y="167"/>
                  </a:lnTo>
                  <a:lnTo>
                    <a:pt x="54" y="169"/>
                  </a:lnTo>
                  <a:lnTo>
                    <a:pt x="52" y="169"/>
                  </a:lnTo>
                  <a:lnTo>
                    <a:pt x="50" y="170"/>
                  </a:lnTo>
                  <a:lnTo>
                    <a:pt x="48" y="172"/>
                  </a:lnTo>
                  <a:lnTo>
                    <a:pt x="45" y="178"/>
                  </a:lnTo>
                  <a:lnTo>
                    <a:pt x="43" y="185"/>
                  </a:lnTo>
                  <a:lnTo>
                    <a:pt x="43" y="187"/>
                  </a:lnTo>
                  <a:lnTo>
                    <a:pt x="43" y="189"/>
                  </a:lnTo>
                  <a:lnTo>
                    <a:pt x="41" y="193"/>
                  </a:lnTo>
                  <a:lnTo>
                    <a:pt x="41" y="194"/>
                  </a:lnTo>
                  <a:lnTo>
                    <a:pt x="39" y="198"/>
                  </a:lnTo>
                  <a:lnTo>
                    <a:pt x="37" y="202"/>
                  </a:lnTo>
                  <a:lnTo>
                    <a:pt x="36" y="204"/>
                  </a:lnTo>
                  <a:lnTo>
                    <a:pt x="36" y="206"/>
                  </a:lnTo>
                  <a:lnTo>
                    <a:pt x="36" y="207"/>
                  </a:lnTo>
                  <a:lnTo>
                    <a:pt x="36" y="209"/>
                  </a:lnTo>
                  <a:lnTo>
                    <a:pt x="37" y="211"/>
                  </a:lnTo>
                  <a:lnTo>
                    <a:pt x="39" y="213"/>
                  </a:lnTo>
                  <a:lnTo>
                    <a:pt x="41" y="215"/>
                  </a:lnTo>
                  <a:lnTo>
                    <a:pt x="43" y="215"/>
                  </a:lnTo>
                  <a:lnTo>
                    <a:pt x="45" y="217"/>
                  </a:lnTo>
                  <a:close/>
                  <a:moveTo>
                    <a:pt x="257" y="145"/>
                  </a:moveTo>
                  <a:lnTo>
                    <a:pt x="265" y="143"/>
                  </a:lnTo>
                  <a:lnTo>
                    <a:pt x="272" y="141"/>
                  </a:lnTo>
                  <a:lnTo>
                    <a:pt x="274" y="141"/>
                  </a:lnTo>
                  <a:lnTo>
                    <a:pt x="274" y="143"/>
                  </a:lnTo>
                  <a:lnTo>
                    <a:pt x="278" y="145"/>
                  </a:lnTo>
                  <a:lnTo>
                    <a:pt x="279" y="145"/>
                  </a:lnTo>
                  <a:lnTo>
                    <a:pt x="281" y="146"/>
                  </a:lnTo>
                  <a:lnTo>
                    <a:pt x="283" y="146"/>
                  </a:lnTo>
                  <a:lnTo>
                    <a:pt x="285" y="146"/>
                  </a:lnTo>
                  <a:lnTo>
                    <a:pt x="287" y="146"/>
                  </a:lnTo>
                  <a:lnTo>
                    <a:pt x="289" y="146"/>
                  </a:lnTo>
                  <a:lnTo>
                    <a:pt x="290" y="146"/>
                  </a:lnTo>
                  <a:lnTo>
                    <a:pt x="292" y="143"/>
                  </a:lnTo>
                  <a:lnTo>
                    <a:pt x="296" y="141"/>
                  </a:lnTo>
                  <a:lnTo>
                    <a:pt x="303" y="133"/>
                  </a:lnTo>
                  <a:lnTo>
                    <a:pt x="309" y="124"/>
                  </a:lnTo>
                  <a:lnTo>
                    <a:pt x="313" y="122"/>
                  </a:lnTo>
                  <a:lnTo>
                    <a:pt x="314" y="119"/>
                  </a:lnTo>
                  <a:lnTo>
                    <a:pt x="316" y="115"/>
                  </a:lnTo>
                  <a:lnTo>
                    <a:pt x="318" y="113"/>
                  </a:lnTo>
                  <a:lnTo>
                    <a:pt x="320" y="109"/>
                  </a:lnTo>
                  <a:lnTo>
                    <a:pt x="320" y="106"/>
                  </a:lnTo>
                  <a:lnTo>
                    <a:pt x="322" y="104"/>
                  </a:lnTo>
                  <a:lnTo>
                    <a:pt x="322" y="102"/>
                  </a:lnTo>
                  <a:lnTo>
                    <a:pt x="322" y="100"/>
                  </a:lnTo>
                  <a:lnTo>
                    <a:pt x="322" y="98"/>
                  </a:lnTo>
                  <a:lnTo>
                    <a:pt x="322" y="96"/>
                  </a:lnTo>
                  <a:lnTo>
                    <a:pt x="322" y="95"/>
                  </a:lnTo>
                  <a:lnTo>
                    <a:pt x="322" y="91"/>
                  </a:lnTo>
                  <a:lnTo>
                    <a:pt x="320" y="89"/>
                  </a:lnTo>
                  <a:lnTo>
                    <a:pt x="320" y="87"/>
                  </a:lnTo>
                  <a:lnTo>
                    <a:pt x="318" y="85"/>
                  </a:lnTo>
                  <a:lnTo>
                    <a:pt x="316" y="85"/>
                  </a:lnTo>
                  <a:lnTo>
                    <a:pt x="314" y="85"/>
                  </a:lnTo>
                  <a:lnTo>
                    <a:pt x="313" y="85"/>
                  </a:lnTo>
                  <a:lnTo>
                    <a:pt x="311" y="85"/>
                  </a:lnTo>
                  <a:lnTo>
                    <a:pt x="307" y="89"/>
                  </a:lnTo>
                  <a:lnTo>
                    <a:pt x="303" y="93"/>
                  </a:lnTo>
                  <a:lnTo>
                    <a:pt x="302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6" y="93"/>
                  </a:lnTo>
                  <a:lnTo>
                    <a:pt x="294" y="91"/>
                  </a:lnTo>
                  <a:lnTo>
                    <a:pt x="292" y="91"/>
                  </a:lnTo>
                  <a:lnTo>
                    <a:pt x="290" y="91"/>
                  </a:lnTo>
                  <a:lnTo>
                    <a:pt x="289" y="93"/>
                  </a:lnTo>
                  <a:lnTo>
                    <a:pt x="285" y="95"/>
                  </a:lnTo>
                  <a:lnTo>
                    <a:pt x="283" y="95"/>
                  </a:lnTo>
                  <a:lnTo>
                    <a:pt x="281" y="96"/>
                  </a:lnTo>
                  <a:lnTo>
                    <a:pt x="279" y="100"/>
                  </a:lnTo>
                  <a:lnTo>
                    <a:pt x="276" y="102"/>
                  </a:lnTo>
                  <a:lnTo>
                    <a:pt x="274" y="106"/>
                  </a:lnTo>
                  <a:lnTo>
                    <a:pt x="270" y="108"/>
                  </a:lnTo>
                  <a:lnTo>
                    <a:pt x="265" y="108"/>
                  </a:lnTo>
                  <a:lnTo>
                    <a:pt x="257" y="106"/>
                  </a:lnTo>
                  <a:lnTo>
                    <a:pt x="255" y="106"/>
                  </a:lnTo>
                  <a:lnTo>
                    <a:pt x="254" y="104"/>
                  </a:lnTo>
                  <a:lnTo>
                    <a:pt x="252" y="104"/>
                  </a:lnTo>
                  <a:lnTo>
                    <a:pt x="250" y="104"/>
                  </a:lnTo>
                  <a:lnTo>
                    <a:pt x="248" y="104"/>
                  </a:lnTo>
                  <a:lnTo>
                    <a:pt x="246" y="104"/>
                  </a:lnTo>
                  <a:lnTo>
                    <a:pt x="244" y="104"/>
                  </a:lnTo>
                  <a:lnTo>
                    <a:pt x="244" y="106"/>
                  </a:lnTo>
                  <a:lnTo>
                    <a:pt x="242" y="106"/>
                  </a:lnTo>
                  <a:lnTo>
                    <a:pt x="241" y="106"/>
                  </a:lnTo>
                  <a:lnTo>
                    <a:pt x="241" y="108"/>
                  </a:lnTo>
                  <a:lnTo>
                    <a:pt x="239" y="109"/>
                  </a:lnTo>
                  <a:lnTo>
                    <a:pt x="237" y="111"/>
                  </a:lnTo>
                  <a:lnTo>
                    <a:pt x="235" y="113"/>
                  </a:lnTo>
                  <a:lnTo>
                    <a:pt x="233" y="121"/>
                  </a:lnTo>
                  <a:lnTo>
                    <a:pt x="231" y="128"/>
                  </a:lnTo>
                  <a:lnTo>
                    <a:pt x="230" y="128"/>
                  </a:lnTo>
                  <a:lnTo>
                    <a:pt x="228" y="126"/>
                  </a:lnTo>
                  <a:lnTo>
                    <a:pt x="226" y="122"/>
                  </a:lnTo>
                  <a:lnTo>
                    <a:pt x="224" y="122"/>
                  </a:lnTo>
                  <a:lnTo>
                    <a:pt x="222" y="121"/>
                  </a:lnTo>
                  <a:lnTo>
                    <a:pt x="220" y="122"/>
                  </a:lnTo>
                  <a:lnTo>
                    <a:pt x="218" y="122"/>
                  </a:lnTo>
                  <a:lnTo>
                    <a:pt x="217" y="124"/>
                  </a:lnTo>
                  <a:lnTo>
                    <a:pt x="215" y="126"/>
                  </a:lnTo>
                  <a:lnTo>
                    <a:pt x="217" y="130"/>
                  </a:lnTo>
                  <a:lnTo>
                    <a:pt x="218" y="133"/>
                  </a:lnTo>
                  <a:lnTo>
                    <a:pt x="218" y="135"/>
                  </a:lnTo>
                  <a:lnTo>
                    <a:pt x="220" y="137"/>
                  </a:lnTo>
                  <a:lnTo>
                    <a:pt x="220" y="139"/>
                  </a:lnTo>
                  <a:lnTo>
                    <a:pt x="222" y="141"/>
                  </a:lnTo>
                  <a:lnTo>
                    <a:pt x="224" y="143"/>
                  </a:lnTo>
                  <a:lnTo>
                    <a:pt x="226" y="145"/>
                  </a:lnTo>
                  <a:lnTo>
                    <a:pt x="228" y="145"/>
                  </a:lnTo>
                  <a:lnTo>
                    <a:pt x="230" y="146"/>
                  </a:lnTo>
                  <a:lnTo>
                    <a:pt x="231" y="146"/>
                  </a:lnTo>
                  <a:lnTo>
                    <a:pt x="233" y="146"/>
                  </a:lnTo>
                  <a:lnTo>
                    <a:pt x="235" y="148"/>
                  </a:lnTo>
                  <a:lnTo>
                    <a:pt x="239" y="148"/>
                  </a:lnTo>
                  <a:lnTo>
                    <a:pt x="242" y="148"/>
                  </a:lnTo>
                  <a:lnTo>
                    <a:pt x="244" y="148"/>
                  </a:lnTo>
                  <a:lnTo>
                    <a:pt x="248" y="146"/>
                  </a:lnTo>
                  <a:lnTo>
                    <a:pt x="252" y="146"/>
                  </a:lnTo>
                  <a:lnTo>
                    <a:pt x="257" y="145"/>
                  </a:lnTo>
                  <a:close/>
                  <a:moveTo>
                    <a:pt x="185" y="23"/>
                  </a:moveTo>
                  <a:lnTo>
                    <a:pt x="187" y="23"/>
                  </a:lnTo>
                  <a:lnTo>
                    <a:pt x="189" y="24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4" y="24"/>
                  </a:lnTo>
                  <a:lnTo>
                    <a:pt x="196" y="24"/>
                  </a:lnTo>
                  <a:lnTo>
                    <a:pt x="202" y="23"/>
                  </a:lnTo>
                  <a:lnTo>
                    <a:pt x="206" y="17"/>
                  </a:lnTo>
                  <a:lnTo>
                    <a:pt x="206" y="15"/>
                  </a:lnTo>
                  <a:lnTo>
                    <a:pt x="206" y="13"/>
                  </a:lnTo>
                  <a:lnTo>
                    <a:pt x="206" y="11"/>
                  </a:lnTo>
                  <a:lnTo>
                    <a:pt x="206" y="10"/>
                  </a:lnTo>
                  <a:lnTo>
                    <a:pt x="206" y="8"/>
                  </a:lnTo>
                  <a:lnTo>
                    <a:pt x="204" y="6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8" y="2"/>
                  </a:lnTo>
                  <a:lnTo>
                    <a:pt x="198" y="0"/>
                  </a:lnTo>
                  <a:lnTo>
                    <a:pt x="196" y="0"/>
                  </a:lnTo>
                  <a:lnTo>
                    <a:pt x="194" y="2"/>
                  </a:lnTo>
                  <a:lnTo>
                    <a:pt x="193" y="2"/>
                  </a:lnTo>
                  <a:lnTo>
                    <a:pt x="191" y="4"/>
                  </a:lnTo>
                  <a:lnTo>
                    <a:pt x="191" y="6"/>
                  </a:lnTo>
                  <a:lnTo>
                    <a:pt x="189" y="8"/>
                  </a:lnTo>
                  <a:lnTo>
                    <a:pt x="189" y="10"/>
                  </a:lnTo>
                  <a:lnTo>
                    <a:pt x="187" y="13"/>
                  </a:lnTo>
                  <a:lnTo>
                    <a:pt x="187" y="17"/>
                  </a:lnTo>
                  <a:lnTo>
                    <a:pt x="185" y="23"/>
                  </a:lnTo>
                  <a:close/>
                  <a:moveTo>
                    <a:pt x="747" y="146"/>
                  </a:moveTo>
                  <a:lnTo>
                    <a:pt x="747" y="146"/>
                  </a:lnTo>
                  <a:lnTo>
                    <a:pt x="747" y="145"/>
                  </a:lnTo>
                  <a:lnTo>
                    <a:pt x="745" y="143"/>
                  </a:lnTo>
                  <a:lnTo>
                    <a:pt x="741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2" y="143"/>
                  </a:lnTo>
                  <a:lnTo>
                    <a:pt x="732" y="145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4" y="150"/>
                  </a:lnTo>
                  <a:lnTo>
                    <a:pt x="736" y="150"/>
                  </a:lnTo>
                  <a:lnTo>
                    <a:pt x="738" y="152"/>
                  </a:lnTo>
                  <a:lnTo>
                    <a:pt x="739" y="152"/>
                  </a:lnTo>
                  <a:lnTo>
                    <a:pt x="741" y="154"/>
                  </a:lnTo>
                  <a:lnTo>
                    <a:pt x="743" y="154"/>
                  </a:lnTo>
                  <a:lnTo>
                    <a:pt x="745" y="152"/>
                  </a:lnTo>
                  <a:lnTo>
                    <a:pt x="747" y="152"/>
                  </a:lnTo>
                  <a:lnTo>
                    <a:pt x="747" y="150"/>
                  </a:lnTo>
                  <a:lnTo>
                    <a:pt x="747" y="148"/>
                  </a:lnTo>
                  <a:lnTo>
                    <a:pt x="747" y="146"/>
                  </a:lnTo>
                  <a:close/>
                  <a:moveTo>
                    <a:pt x="767" y="126"/>
                  </a:moveTo>
                  <a:lnTo>
                    <a:pt x="765" y="126"/>
                  </a:lnTo>
                  <a:lnTo>
                    <a:pt x="763" y="126"/>
                  </a:lnTo>
                  <a:lnTo>
                    <a:pt x="762" y="130"/>
                  </a:lnTo>
                  <a:lnTo>
                    <a:pt x="762" y="133"/>
                  </a:lnTo>
                  <a:lnTo>
                    <a:pt x="763" y="135"/>
                  </a:lnTo>
                  <a:lnTo>
                    <a:pt x="763" y="137"/>
                  </a:lnTo>
                  <a:lnTo>
                    <a:pt x="765" y="137"/>
                  </a:lnTo>
                  <a:lnTo>
                    <a:pt x="765" y="139"/>
                  </a:lnTo>
                  <a:lnTo>
                    <a:pt x="767" y="139"/>
                  </a:lnTo>
                  <a:lnTo>
                    <a:pt x="769" y="137"/>
                  </a:lnTo>
                  <a:lnTo>
                    <a:pt x="771" y="137"/>
                  </a:lnTo>
                  <a:lnTo>
                    <a:pt x="771" y="133"/>
                  </a:lnTo>
                  <a:lnTo>
                    <a:pt x="771" y="130"/>
                  </a:lnTo>
                  <a:lnTo>
                    <a:pt x="771" y="128"/>
                  </a:lnTo>
                  <a:lnTo>
                    <a:pt x="769" y="126"/>
                  </a:lnTo>
                  <a:lnTo>
                    <a:pt x="767" y="126"/>
                  </a:lnTo>
                  <a:close/>
                  <a:moveTo>
                    <a:pt x="749" y="119"/>
                  </a:moveTo>
                  <a:lnTo>
                    <a:pt x="749" y="119"/>
                  </a:lnTo>
                  <a:lnTo>
                    <a:pt x="745" y="119"/>
                  </a:lnTo>
                  <a:lnTo>
                    <a:pt x="743" y="122"/>
                  </a:lnTo>
                  <a:lnTo>
                    <a:pt x="743" y="126"/>
                  </a:lnTo>
                  <a:lnTo>
                    <a:pt x="745" y="128"/>
                  </a:lnTo>
                  <a:lnTo>
                    <a:pt x="747" y="128"/>
                  </a:lnTo>
                  <a:lnTo>
                    <a:pt x="749" y="130"/>
                  </a:lnTo>
                  <a:lnTo>
                    <a:pt x="750" y="128"/>
                  </a:lnTo>
                  <a:lnTo>
                    <a:pt x="752" y="128"/>
                  </a:lnTo>
                  <a:lnTo>
                    <a:pt x="754" y="126"/>
                  </a:lnTo>
                  <a:lnTo>
                    <a:pt x="754" y="122"/>
                  </a:lnTo>
                  <a:lnTo>
                    <a:pt x="754" y="121"/>
                  </a:lnTo>
                  <a:lnTo>
                    <a:pt x="752" y="119"/>
                  </a:lnTo>
                  <a:lnTo>
                    <a:pt x="750" y="119"/>
                  </a:lnTo>
                  <a:lnTo>
                    <a:pt x="749" y="119"/>
                  </a:lnTo>
                  <a:close/>
                  <a:moveTo>
                    <a:pt x="786" y="111"/>
                  </a:moveTo>
                  <a:lnTo>
                    <a:pt x="786" y="111"/>
                  </a:lnTo>
                  <a:lnTo>
                    <a:pt x="784" y="113"/>
                  </a:lnTo>
                  <a:lnTo>
                    <a:pt x="782" y="113"/>
                  </a:lnTo>
                  <a:lnTo>
                    <a:pt x="782" y="117"/>
                  </a:lnTo>
                  <a:lnTo>
                    <a:pt x="782" y="119"/>
                  </a:lnTo>
                  <a:lnTo>
                    <a:pt x="782" y="121"/>
                  </a:lnTo>
                  <a:lnTo>
                    <a:pt x="784" y="122"/>
                  </a:lnTo>
                  <a:lnTo>
                    <a:pt x="786" y="122"/>
                  </a:lnTo>
                  <a:lnTo>
                    <a:pt x="787" y="122"/>
                  </a:lnTo>
                  <a:lnTo>
                    <a:pt x="789" y="122"/>
                  </a:lnTo>
                  <a:lnTo>
                    <a:pt x="791" y="121"/>
                  </a:lnTo>
                  <a:lnTo>
                    <a:pt x="791" y="117"/>
                  </a:lnTo>
                  <a:lnTo>
                    <a:pt x="791" y="115"/>
                  </a:lnTo>
                  <a:lnTo>
                    <a:pt x="791" y="113"/>
                  </a:lnTo>
                  <a:lnTo>
                    <a:pt x="789" y="113"/>
                  </a:lnTo>
                  <a:lnTo>
                    <a:pt x="787" y="111"/>
                  </a:lnTo>
                  <a:lnTo>
                    <a:pt x="786" y="111"/>
                  </a:lnTo>
                  <a:close/>
                  <a:moveTo>
                    <a:pt x="841" y="167"/>
                  </a:moveTo>
                  <a:lnTo>
                    <a:pt x="839" y="167"/>
                  </a:lnTo>
                  <a:lnTo>
                    <a:pt x="837" y="167"/>
                  </a:lnTo>
                  <a:lnTo>
                    <a:pt x="837" y="169"/>
                  </a:lnTo>
                  <a:lnTo>
                    <a:pt x="835" y="172"/>
                  </a:lnTo>
                  <a:lnTo>
                    <a:pt x="835" y="176"/>
                  </a:lnTo>
                  <a:lnTo>
                    <a:pt x="837" y="178"/>
                  </a:lnTo>
                  <a:lnTo>
                    <a:pt x="839" y="180"/>
                  </a:lnTo>
                  <a:lnTo>
                    <a:pt x="841" y="180"/>
                  </a:lnTo>
                  <a:lnTo>
                    <a:pt x="843" y="180"/>
                  </a:lnTo>
                  <a:lnTo>
                    <a:pt x="843" y="178"/>
                  </a:lnTo>
                  <a:lnTo>
                    <a:pt x="845" y="178"/>
                  </a:lnTo>
                  <a:lnTo>
                    <a:pt x="845" y="174"/>
                  </a:lnTo>
                  <a:lnTo>
                    <a:pt x="845" y="169"/>
                  </a:lnTo>
                  <a:lnTo>
                    <a:pt x="843" y="167"/>
                  </a:lnTo>
                  <a:lnTo>
                    <a:pt x="841" y="167"/>
                  </a:lnTo>
                  <a:close/>
                  <a:moveTo>
                    <a:pt x="835" y="180"/>
                  </a:moveTo>
                  <a:lnTo>
                    <a:pt x="835" y="180"/>
                  </a:lnTo>
                  <a:lnTo>
                    <a:pt x="834" y="180"/>
                  </a:lnTo>
                  <a:lnTo>
                    <a:pt x="832" y="181"/>
                  </a:lnTo>
                  <a:lnTo>
                    <a:pt x="832" y="183"/>
                  </a:lnTo>
                  <a:lnTo>
                    <a:pt x="832" y="185"/>
                  </a:lnTo>
                  <a:lnTo>
                    <a:pt x="832" y="187"/>
                  </a:lnTo>
                  <a:lnTo>
                    <a:pt x="834" y="189"/>
                  </a:lnTo>
                  <a:lnTo>
                    <a:pt x="835" y="189"/>
                  </a:lnTo>
                  <a:lnTo>
                    <a:pt x="837" y="189"/>
                  </a:lnTo>
                  <a:lnTo>
                    <a:pt x="839" y="189"/>
                  </a:lnTo>
                  <a:lnTo>
                    <a:pt x="839" y="187"/>
                  </a:lnTo>
                  <a:lnTo>
                    <a:pt x="841" y="187"/>
                  </a:lnTo>
                  <a:lnTo>
                    <a:pt x="841" y="185"/>
                  </a:lnTo>
                  <a:lnTo>
                    <a:pt x="841" y="183"/>
                  </a:lnTo>
                  <a:lnTo>
                    <a:pt x="841" y="181"/>
                  </a:lnTo>
                  <a:lnTo>
                    <a:pt x="839" y="181"/>
                  </a:lnTo>
                  <a:lnTo>
                    <a:pt x="839" y="180"/>
                  </a:lnTo>
                  <a:lnTo>
                    <a:pt x="837" y="180"/>
                  </a:lnTo>
                  <a:lnTo>
                    <a:pt x="835" y="18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0" name="Freeform 14"/>
            <p:cNvSpPr>
              <a:spLocks/>
            </p:cNvSpPr>
            <p:nvPr/>
          </p:nvSpPr>
          <p:spPr bwMode="auto">
            <a:xfrm>
              <a:off x="4505" y="3021"/>
              <a:ext cx="186" cy="155"/>
            </a:xfrm>
            <a:custGeom>
              <a:avLst/>
              <a:gdLst>
                <a:gd name="T0" fmla="*/ 7 w 247"/>
                <a:gd name="T1" fmla="*/ 141 h 204"/>
                <a:gd name="T2" fmla="*/ 20 w 247"/>
                <a:gd name="T3" fmla="*/ 157 h 204"/>
                <a:gd name="T4" fmla="*/ 35 w 247"/>
                <a:gd name="T5" fmla="*/ 174 h 204"/>
                <a:gd name="T6" fmla="*/ 37 w 247"/>
                <a:gd name="T7" fmla="*/ 187 h 204"/>
                <a:gd name="T8" fmla="*/ 50 w 247"/>
                <a:gd name="T9" fmla="*/ 192 h 204"/>
                <a:gd name="T10" fmla="*/ 64 w 247"/>
                <a:gd name="T11" fmla="*/ 198 h 204"/>
                <a:gd name="T12" fmla="*/ 87 w 247"/>
                <a:gd name="T13" fmla="*/ 194 h 204"/>
                <a:gd name="T14" fmla="*/ 107 w 247"/>
                <a:gd name="T15" fmla="*/ 178 h 204"/>
                <a:gd name="T16" fmla="*/ 136 w 247"/>
                <a:gd name="T17" fmla="*/ 148 h 204"/>
                <a:gd name="T18" fmla="*/ 153 w 247"/>
                <a:gd name="T19" fmla="*/ 120 h 204"/>
                <a:gd name="T20" fmla="*/ 173 w 247"/>
                <a:gd name="T21" fmla="*/ 102 h 204"/>
                <a:gd name="T22" fmla="*/ 186 w 247"/>
                <a:gd name="T23" fmla="*/ 82 h 204"/>
                <a:gd name="T24" fmla="*/ 207 w 247"/>
                <a:gd name="T25" fmla="*/ 58 h 204"/>
                <a:gd name="T26" fmla="*/ 223 w 247"/>
                <a:gd name="T27" fmla="*/ 39 h 204"/>
                <a:gd name="T28" fmla="*/ 234 w 247"/>
                <a:gd name="T29" fmla="*/ 32 h 204"/>
                <a:gd name="T30" fmla="*/ 245 w 247"/>
                <a:gd name="T31" fmla="*/ 11 h 204"/>
                <a:gd name="T32" fmla="*/ 247 w 247"/>
                <a:gd name="T33" fmla="*/ 2 h 204"/>
                <a:gd name="T34" fmla="*/ 234 w 247"/>
                <a:gd name="T35" fmla="*/ 2 h 204"/>
                <a:gd name="T36" fmla="*/ 218 w 247"/>
                <a:gd name="T37" fmla="*/ 8 h 204"/>
                <a:gd name="T38" fmla="*/ 199 w 247"/>
                <a:gd name="T39" fmla="*/ 21 h 204"/>
                <a:gd name="T40" fmla="*/ 184 w 247"/>
                <a:gd name="T41" fmla="*/ 41 h 204"/>
                <a:gd name="T42" fmla="*/ 171 w 247"/>
                <a:gd name="T43" fmla="*/ 56 h 204"/>
                <a:gd name="T44" fmla="*/ 160 w 247"/>
                <a:gd name="T45" fmla="*/ 58 h 204"/>
                <a:gd name="T46" fmla="*/ 146 w 247"/>
                <a:gd name="T47" fmla="*/ 54 h 204"/>
                <a:gd name="T48" fmla="*/ 123 w 247"/>
                <a:gd name="T49" fmla="*/ 41 h 204"/>
                <a:gd name="T50" fmla="*/ 98 w 247"/>
                <a:gd name="T51" fmla="*/ 39 h 204"/>
                <a:gd name="T52" fmla="*/ 70 w 247"/>
                <a:gd name="T53" fmla="*/ 41 h 204"/>
                <a:gd name="T54" fmla="*/ 53 w 247"/>
                <a:gd name="T55" fmla="*/ 52 h 204"/>
                <a:gd name="T56" fmla="*/ 37 w 247"/>
                <a:gd name="T57" fmla="*/ 65 h 204"/>
                <a:gd name="T58" fmla="*/ 26 w 247"/>
                <a:gd name="T59" fmla="*/ 63 h 204"/>
                <a:gd name="T60" fmla="*/ 16 w 247"/>
                <a:gd name="T61" fmla="*/ 78 h 204"/>
                <a:gd name="T62" fmla="*/ 11 w 247"/>
                <a:gd name="T63" fmla="*/ 107 h 204"/>
                <a:gd name="T64" fmla="*/ 5 w 247"/>
                <a:gd name="T65" fmla="*/ 122 h 2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7"/>
                <a:gd name="T100" fmla="*/ 0 h 204"/>
                <a:gd name="T101" fmla="*/ 247 w 247"/>
                <a:gd name="T102" fmla="*/ 204 h 20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7" h="204">
                  <a:moveTo>
                    <a:pt x="0" y="130"/>
                  </a:moveTo>
                  <a:lnTo>
                    <a:pt x="7" y="141"/>
                  </a:lnTo>
                  <a:lnTo>
                    <a:pt x="13" y="150"/>
                  </a:lnTo>
                  <a:lnTo>
                    <a:pt x="20" y="157"/>
                  </a:lnTo>
                  <a:lnTo>
                    <a:pt x="33" y="167"/>
                  </a:lnTo>
                  <a:lnTo>
                    <a:pt x="35" y="174"/>
                  </a:lnTo>
                  <a:lnTo>
                    <a:pt x="35" y="180"/>
                  </a:lnTo>
                  <a:lnTo>
                    <a:pt x="37" y="187"/>
                  </a:lnTo>
                  <a:lnTo>
                    <a:pt x="44" y="192"/>
                  </a:lnTo>
                  <a:lnTo>
                    <a:pt x="50" y="192"/>
                  </a:lnTo>
                  <a:lnTo>
                    <a:pt x="57" y="192"/>
                  </a:lnTo>
                  <a:lnTo>
                    <a:pt x="64" y="198"/>
                  </a:lnTo>
                  <a:lnTo>
                    <a:pt x="79" y="204"/>
                  </a:lnTo>
                  <a:lnTo>
                    <a:pt x="87" y="194"/>
                  </a:lnTo>
                  <a:lnTo>
                    <a:pt x="92" y="187"/>
                  </a:lnTo>
                  <a:lnTo>
                    <a:pt x="107" y="178"/>
                  </a:lnTo>
                  <a:lnTo>
                    <a:pt x="133" y="165"/>
                  </a:lnTo>
                  <a:lnTo>
                    <a:pt x="136" y="148"/>
                  </a:lnTo>
                  <a:lnTo>
                    <a:pt x="142" y="130"/>
                  </a:lnTo>
                  <a:lnTo>
                    <a:pt x="153" y="120"/>
                  </a:lnTo>
                  <a:lnTo>
                    <a:pt x="168" y="115"/>
                  </a:lnTo>
                  <a:lnTo>
                    <a:pt x="173" y="102"/>
                  </a:lnTo>
                  <a:lnTo>
                    <a:pt x="179" y="91"/>
                  </a:lnTo>
                  <a:lnTo>
                    <a:pt x="186" y="82"/>
                  </a:lnTo>
                  <a:lnTo>
                    <a:pt x="192" y="72"/>
                  </a:lnTo>
                  <a:lnTo>
                    <a:pt x="207" y="58"/>
                  </a:lnTo>
                  <a:lnTo>
                    <a:pt x="218" y="39"/>
                  </a:lnTo>
                  <a:lnTo>
                    <a:pt x="223" y="39"/>
                  </a:lnTo>
                  <a:lnTo>
                    <a:pt x="229" y="39"/>
                  </a:lnTo>
                  <a:lnTo>
                    <a:pt x="234" y="32"/>
                  </a:lnTo>
                  <a:lnTo>
                    <a:pt x="242" y="19"/>
                  </a:lnTo>
                  <a:lnTo>
                    <a:pt x="245" y="11"/>
                  </a:lnTo>
                  <a:lnTo>
                    <a:pt x="247" y="8"/>
                  </a:lnTo>
                  <a:lnTo>
                    <a:pt x="247" y="2"/>
                  </a:lnTo>
                  <a:lnTo>
                    <a:pt x="244" y="0"/>
                  </a:lnTo>
                  <a:lnTo>
                    <a:pt x="234" y="2"/>
                  </a:lnTo>
                  <a:lnTo>
                    <a:pt x="225" y="6"/>
                  </a:lnTo>
                  <a:lnTo>
                    <a:pt x="218" y="8"/>
                  </a:lnTo>
                  <a:lnTo>
                    <a:pt x="212" y="11"/>
                  </a:lnTo>
                  <a:lnTo>
                    <a:pt x="199" y="21"/>
                  </a:lnTo>
                  <a:lnTo>
                    <a:pt x="192" y="32"/>
                  </a:lnTo>
                  <a:lnTo>
                    <a:pt x="184" y="41"/>
                  </a:lnTo>
                  <a:lnTo>
                    <a:pt x="177" y="48"/>
                  </a:lnTo>
                  <a:lnTo>
                    <a:pt x="171" y="56"/>
                  </a:lnTo>
                  <a:lnTo>
                    <a:pt x="166" y="58"/>
                  </a:lnTo>
                  <a:lnTo>
                    <a:pt x="160" y="58"/>
                  </a:lnTo>
                  <a:lnTo>
                    <a:pt x="153" y="56"/>
                  </a:lnTo>
                  <a:lnTo>
                    <a:pt x="146" y="54"/>
                  </a:lnTo>
                  <a:lnTo>
                    <a:pt x="138" y="48"/>
                  </a:lnTo>
                  <a:lnTo>
                    <a:pt x="123" y="41"/>
                  </a:lnTo>
                  <a:lnTo>
                    <a:pt x="111" y="34"/>
                  </a:lnTo>
                  <a:lnTo>
                    <a:pt x="98" y="39"/>
                  </a:lnTo>
                  <a:lnTo>
                    <a:pt x="85" y="46"/>
                  </a:lnTo>
                  <a:lnTo>
                    <a:pt x="70" y="41"/>
                  </a:lnTo>
                  <a:lnTo>
                    <a:pt x="61" y="39"/>
                  </a:lnTo>
                  <a:lnTo>
                    <a:pt x="53" y="52"/>
                  </a:lnTo>
                  <a:lnTo>
                    <a:pt x="42" y="63"/>
                  </a:lnTo>
                  <a:lnTo>
                    <a:pt x="37" y="65"/>
                  </a:lnTo>
                  <a:lnTo>
                    <a:pt x="31" y="63"/>
                  </a:lnTo>
                  <a:lnTo>
                    <a:pt x="26" y="63"/>
                  </a:lnTo>
                  <a:lnTo>
                    <a:pt x="22" y="59"/>
                  </a:lnTo>
                  <a:lnTo>
                    <a:pt x="16" y="78"/>
                  </a:lnTo>
                  <a:lnTo>
                    <a:pt x="13" y="98"/>
                  </a:lnTo>
                  <a:lnTo>
                    <a:pt x="11" y="107"/>
                  </a:lnTo>
                  <a:lnTo>
                    <a:pt x="9" y="115"/>
                  </a:lnTo>
                  <a:lnTo>
                    <a:pt x="5" y="122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1" name="Freeform 15"/>
            <p:cNvSpPr>
              <a:spLocks/>
            </p:cNvSpPr>
            <p:nvPr/>
          </p:nvSpPr>
          <p:spPr bwMode="auto">
            <a:xfrm>
              <a:off x="4637" y="2978"/>
              <a:ext cx="228" cy="492"/>
            </a:xfrm>
            <a:custGeom>
              <a:avLst/>
              <a:gdLst>
                <a:gd name="T0" fmla="*/ 93 w 303"/>
                <a:gd name="T1" fmla="*/ 277 h 647"/>
                <a:gd name="T2" fmla="*/ 96 w 303"/>
                <a:gd name="T3" fmla="*/ 292 h 647"/>
                <a:gd name="T4" fmla="*/ 85 w 303"/>
                <a:gd name="T5" fmla="*/ 323 h 647"/>
                <a:gd name="T6" fmla="*/ 93 w 303"/>
                <a:gd name="T7" fmla="*/ 353 h 647"/>
                <a:gd name="T8" fmla="*/ 94 w 303"/>
                <a:gd name="T9" fmla="*/ 370 h 647"/>
                <a:gd name="T10" fmla="*/ 91 w 303"/>
                <a:gd name="T11" fmla="*/ 392 h 647"/>
                <a:gd name="T12" fmla="*/ 57 w 303"/>
                <a:gd name="T13" fmla="*/ 408 h 647"/>
                <a:gd name="T14" fmla="*/ 24 w 303"/>
                <a:gd name="T15" fmla="*/ 425 h 647"/>
                <a:gd name="T16" fmla="*/ 0 w 303"/>
                <a:gd name="T17" fmla="*/ 462 h 647"/>
                <a:gd name="T18" fmla="*/ 32 w 303"/>
                <a:gd name="T19" fmla="*/ 501 h 647"/>
                <a:gd name="T20" fmla="*/ 56 w 303"/>
                <a:gd name="T21" fmla="*/ 560 h 647"/>
                <a:gd name="T22" fmla="*/ 69 w 303"/>
                <a:gd name="T23" fmla="*/ 610 h 647"/>
                <a:gd name="T24" fmla="*/ 33 w 303"/>
                <a:gd name="T25" fmla="*/ 621 h 647"/>
                <a:gd name="T26" fmla="*/ 37 w 303"/>
                <a:gd name="T27" fmla="*/ 630 h 647"/>
                <a:gd name="T28" fmla="*/ 59 w 303"/>
                <a:gd name="T29" fmla="*/ 647 h 647"/>
                <a:gd name="T30" fmla="*/ 89 w 303"/>
                <a:gd name="T31" fmla="*/ 619 h 647"/>
                <a:gd name="T32" fmla="*/ 96 w 303"/>
                <a:gd name="T33" fmla="*/ 588 h 647"/>
                <a:gd name="T34" fmla="*/ 98 w 303"/>
                <a:gd name="T35" fmla="*/ 571 h 647"/>
                <a:gd name="T36" fmla="*/ 113 w 303"/>
                <a:gd name="T37" fmla="*/ 562 h 647"/>
                <a:gd name="T38" fmla="*/ 122 w 303"/>
                <a:gd name="T39" fmla="*/ 556 h 647"/>
                <a:gd name="T40" fmla="*/ 131 w 303"/>
                <a:gd name="T41" fmla="*/ 556 h 647"/>
                <a:gd name="T42" fmla="*/ 135 w 303"/>
                <a:gd name="T43" fmla="*/ 577 h 647"/>
                <a:gd name="T44" fmla="*/ 165 w 303"/>
                <a:gd name="T45" fmla="*/ 571 h 647"/>
                <a:gd name="T46" fmla="*/ 192 w 303"/>
                <a:gd name="T47" fmla="*/ 560 h 647"/>
                <a:gd name="T48" fmla="*/ 220 w 303"/>
                <a:gd name="T49" fmla="*/ 536 h 647"/>
                <a:gd name="T50" fmla="*/ 248 w 303"/>
                <a:gd name="T51" fmla="*/ 493 h 647"/>
                <a:gd name="T52" fmla="*/ 274 w 303"/>
                <a:gd name="T53" fmla="*/ 431 h 647"/>
                <a:gd name="T54" fmla="*/ 270 w 303"/>
                <a:gd name="T55" fmla="*/ 388 h 647"/>
                <a:gd name="T56" fmla="*/ 287 w 303"/>
                <a:gd name="T57" fmla="*/ 353 h 647"/>
                <a:gd name="T58" fmla="*/ 285 w 303"/>
                <a:gd name="T59" fmla="*/ 305 h 647"/>
                <a:gd name="T60" fmla="*/ 301 w 303"/>
                <a:gd name="T61" fmla="*/ 220 h 647"/>
                <a:gd name="T62" fmla="*/ 299 w 303"/>
                <a:gd name="T63" fmla="*/ 128 h 647"/>
                <a:gd name="T64" fmla="*/ 301 w 303"/>
                <a:gd name="T65" fmla="*/ 70 h 647"/>
                <a:gd name="T66" fmla="*/ 283 w 303"/>
                <a:gd name="T67" fmla="*/ 54 h 647"/>
                <a:gd name="T68" fmla="*/ 263 w 303"/>
                <a:gd name="T69" fmla="*/ 63 h 647"/>
                <a:gd name="T70" fmla="*/ 259 w 303"/>
                <a:gd name="T71" fmla="*/ 41 h 647"/>
                <a:gd name="T72" fmla="*/ 244 w 303"/>
                <a:gd name="T73" fmla="*/ 24 h 647"/>
                <a:gd name="T74" fmla="*/ 237 w 303"/>
                <a:gd name="T75" fmla="*/ 9 h 647"/>
                <a:gd name="T76" fmla="*/ 226 w 303"/>
                <a:gd name="T77" fmla="*/ 2 h 647"/>
                <a:gd name="T78" fmla="*/ 202 w 303"/>
                <a:gd name="T79" fmla="*/ 17 h 647"/>
                <a:gd name="T80" fmla="*/ 179 w 303"/>
                <a:gd name="T81" fmla="*/ 41 h 647"/>
                <a:gd name="T82" fmla="*/ 187 w 303"/>
                <a:gd name="T83" fmla="*/ 55 h 647"/>
                <a:gd name="T84" fmla="*/ 194 w 303"/>
                <a:gd name="T85" fmla="*/ 70 h 647"/>
                <a:gd name="T86" fmla="*/ 211 w 303"/>
                <a:gd name="T87" fmla="*/ 68 h 647"/>
                <a:gd name="T88" fmla="*/ 226 w 303"/>
                <a:gd name="T89" fmla="*/ 76 h 647"/>
                <a:gd name="T90" fmla="*/ 220 w 303"/>
                <a:gd name="T91" fmla="*/ 103 h 647"/>
                <a:gd name="T92" fmla="*/ 202 w 303"/>
                <a:gd name="T93" fmla="*/ 113 h 647"/>
                <a:gd name="T94" fmla="*/ 192 w 303"/>
                <a:gd name="T95" fmla="*/ 120 h 647"/>
                <a:gd name="T96" fmla="*/ 207 w 303"/>
                <a:gd name="T97" fmla="*/ 152 h 647"/>
                <a:gd name="T98" fmla="*/ 189 w 303"/>
                <a:gd name="T99" fmla="*/ 172 h 647"/>
                <a:gd name="T100" fmla="*/ 168 w 303"/>
                <a:gd name="T101" fmla="*/ 174 h 647"/>
                <a:gd name="T102" fmla="*/ 152 w 303"/>
                <a:gd name="T103" fmla="*/ 185 h 647"/>
                <a:gd name="T104" fmla="*/ 129 w 303"/>
                <a:gd name="T105" fmla="*/ 194 h 647"/>
                <a:gd name="T106" fmla="*/ 107 w 303"/>
                <a:gd name="T107" fmla="*/ 177 h 647"/>
                <a:gd name="T108" fmla="*/ 104 w 303"/>
                <a:gd name="T109" fmla="*/ 183 h 647"/>
                <a:gd name="T110" fmla="*/ 91 w 303"/>
                <a:gd name="T111" fmla="*/ 205 h 647"/>
                <a:gd name="T112" fmla="*/ 91 w 303"/>
                <a:gd name="T113" fmla="*/ 224 h 647"/>
                <a:gd name="T114" fmla="*/ 89 w 303"/>
                <a:gd name="T115" fmla="*/ 251 h 64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03"/>
                <a:gd name="T175" fmla="*/ 0 h 647"/>
                <a:gd name="T176" fmla="*/ 303 w 303"/>
                <a:gd name="T177" fmla="*/ 647 h 64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03" h="647">
                  <a:moveTo>
                    <a:pt x="80" y="261"/>
                  </a:moveTo>
                  <a:lnTo>
                    <a:pt x="85" y="270"/>
                  </a:lnTo>
                  <a:lnTo>
                    <a:pt x="93" y="277"/>
                  </a:lnTo>
                  <a:lnTo>
                    <a:pt x="94" y="283"/>
                  </a:lnTo>
                  <a:lnTo>
                    <a:pt x="96" y="286"/>
                  </a:lnTo>
                  <a:lnTo>
                    <a:pt x="96" y="292"/>
                  </a:lnTo>
                  <a:lnTo>
                    <a:pt x="96" y="298"/>
                  </a:lnTo>
                  <a:lnTo>
                    <a:pt x="89" y="310"/>
                  </a:lnTo>
                  <a:lnTo>
                    <a:pt x="85" y="323"/>
                  </a:lnTo>
                  <a:lnTo>
                    <a:pt x="85" y="333"/>
                  </a:lnTo>
                  <a:lnTo>
                    <a:pt x="87" y="344"/>
                  </a:lnTo>
                  <a:lnTo>
                    <a:pt x="93" y="353"/>
                  </a:lnTo>
                  <a:lnTo>
                    <a:pt x="98" y="362"/>
                  </a:lnTo>
                  <a:lnTo>
                    <a:pt x="96" y="366"/>
                  </a:lnTo>
                  <a:lnTo>
                    <a:pt x="94" y="370"/>
                  </a:lnTo>
                  <a:lnTo>
                    <a:pt x="93" y="375"/>
                  </a:lnTo>
                  <a:lnTo>
                    <a:pt x="93" y="381"/>
                  </a:lnTo>
                  <a:lnTo>
                    <a:pt x="91" y="392"/>
                  </a:lnTo>
                  <a:lnTo>
                    <a:pt x="89" y="403"/>
                  </a:lnTo>
                  <a:lnTo>
                    <a:pt x="72" y="405"/>
                  </a:lnTo>
                  <a:lnTo>
                    <a:pt x="57" y="408"/>
                  </a:lnTo>
                  <a:lnTo>
                    <a:pt x="43" y="407"/>
                  </a:lnTo>
                  <a:lnTo>
                    <a:pt x="28" y="407"/>
                  </a:lnTo>
                  <a:lnTo>
                    <a:pt x="24" y="425"/>
                  </a:lnTo>
                  <a:lnTo>
                    <a:pt x="21" y="440"/>
                  </a:lnTo>
                  <a:lnTo>
                    <a:pt x="8" y="453"/>
                  </a:lnTo>
                  <a:lnTo>
                    <a:pt x="0" y="462"/>
                  </a:lnTo>
                  <a:lnTo>
                    <a:pt x="9" y="473"/>
                  </a:lnTo>
                  <a:lnTo>
                    <a:pt x="24" y="486"/>
                  </a:lnTo>
                  <a:lnTo>
                    <a:pt x="32" y="501"/>
                  </a:lnTo>
                  <a:lnTo>
                    <a:pt x="41" y="519"/>
                  </a:lnTo>
                  <a:lnTo>
                    <a:pt x="48" y="540"/>
                  </a:lnTo>
                  <a:lnTo>
                    <a:pt x="56" y="560"/>
                  </a:lnTo>
                  <a:lnTo>
                    <a:pt x="63" y="580"/>
                  </a:lnTo>
                  <a:lnTo>
                    <a:pt x="67" y="597"/>
                  </a:lnTo>
                  <a:lnTo>
                    <a:pt x="69" y="610"/>
                  </a:lnTo>
                  <a:lnTo>
                    <a:pt x="69" y="617"/>
                  </a:lnTo>
                  <a:lnTo>
                    <a:pt x="52" y="619"/>
                  </a:lnTo>
                  <a:lnTo>
                    <a:pt x="33" y="621"/>
                  </a:lnTo>
                  <a:lnTo>
                    <a:pt x="33" y="623"/>
                  </a:lnTo>
                  <a:lnTo>
                    <a:pt x="35" y="626"/>
                  </a:lnTo>
                  <a:lnTo>
                    <a:pt x="37" y="630"/>
                  </a:lnTo>
                  <a:lnTo>
                    <a:pt x="43" y="634"/>
                  </a:lnTo>
                  <a:lnTo>
                    <a:pt x="52" y="643"/>
                  </a:lnTo>
                  <a:lnTo>
                    <a:pt x="59" y="647"/>
                  </a:lnTo>
                  <a:lnTo>
                    <a:pt x="78" y="641"/>
                  </a:lnTo>
                  <a:lnTo>
                    <a:pt x="91" y="636"/>
                  </a:lnTo>
                  <a:lnTo>
                    <a:pt x="89" y="619"/>
                  </a:lnTo>
                  <a:lnTo>
                    <a:pt x="89" y="604"/>
                  </a:lnTo>
                  <a:lnTo>
                    <a:pt x="93" y="597"/>
                  </a:lnTo>
                  <a:lnTo>
                    <a:pt x="96" y="588"/>
                  </a:lnTo>
                  <a:lnTo>
                    <a:pt x="98" y="584"/>
                  </a:lnTo>
                  <a:lnTo>
                    <a:pt x="98" y="578"/>
                  </a:lnTo>
                  <a:lnTo>
                    <a:pt x="98" y="571"/>
                  </a:lnTo>
                  <a:lnTo>
                    <a:pt x="96" y="562"/>
                  </a:lnTo>
                  <a:lnTo>
                    <a:pt x="105" y="562"/>
                  </a:lnTo>
                  <a:lnTo>
                    <a:pt x="113" y="562"/>
                  </a:lnTo>
                  <a:lnTo>
                    <a:pt x="117" y="562"/>
                  </a:lnTo>
                  <a:lnTo>
                    <a:pt x="118" y="560"/>
                  </a:lnTo>
                  <a:lnTo>
                    <a:pt x="122" y="556"/>
                  </a:lnTo>
                  <a:lnTo>
                    <a:pt x="124" y="553"/>
                  </a:lnTo>
                  <a:lnTo>
                    <a:pt x="128" y="554"/>
                  </a:lnTo>
                  <a:lnTo>
                    <a:pt x="131" y="556"/>
                  </a:lnTo>
                  <a:lnTo>
                    <a:pt x="131" y="564"/>
                  </a:lnTo>
                  <a:lnTo>
                    <a:pt x="131" y="569"/>
                  </a:lnTo>
                  <a:lnTo>
                    <a:pt x="135" y="577"/>
                  </a:lnTo>
                  <a:lnTo>
                    <a:pt x="141" y="578"/>
                  </a:lnTo>
                  <a:lnTo>
                    <a:pt x="152" y="575"/>
                  </a:lnTo>
                  <a:lnTo>
                    <a:pt x="165" y="571"/>
                  </a:lnTo>
                  <a:lnTo>
                    <a:pt x="176" y="569"/>
                  </a:lnTo>
                  <a:lnTo>
                    <a:pt x="189" y="569"/>
                  </a:lnTo>
                  <a:lnTo>
                    <a:pt x="192" y="560"/>
                  </a:lnTo>
                  <a:lnTo>
                    <a:pt x="198" y="551"/>
                  </a:lnTo>
                  <a:lnTo>
                    <a:pt x="209" y="541"/>
                  </a:lnTo>
                  <a:lnTo>
                    <a:pt x="220" y="536"/>
                  </a:lnTo>
                  <a:lnTo>
                    <a:pt x="231" y="528"/>
                  </a:lnTo>
                  <a:lnTo>
                    <a:pt x="238" y="519"/>
                  </a:lnTo>
                  <a:lnTo>
                    <a:pt x="248" y="493"/>
                  </a:lnTo>
                  <a:lnTo>
                    <a:pt x="259" y="464"/>
                  </a:lnTo>
                  <a:lnTo>
                    <a:pt x="268" y="443"/>
                  </a:lnTo>
                  <a:lnTo>
                    <a:pt x="274" y="431"/>
                  </a:lnTo>
                  <a:lnTo>
                    <a:pt x="274" y="416"/>
                  </a:lnTo>
                  <a:lnTo>
                    <a:pt x="272" y="403"/>
                  </a:lnTo>
                  <a:lnTo>
                    <a:pt x="270" y="388"/>
                  </a:lnTo>
                  <a:lnTo>
                    <a:pt x="268" y="373"/>
                  </a:lnTo>
                  <a:lnTo>
                    <a:pt x="277" y="362"/>
                  </a:lnTo>
                  <a:lnTo>
                    <a:pt x="287" y="353"/>
                  </a:lnTo>
                  <a:lnTo>
                    <a:pt x="283" y="338"/>
                  </a:lnTo>
                  <a:lnTo>
                    <a:pt x="277" y="323"/>
                  </a:lnTo>
                  <a:lnTo>
                    <a:pt x="285" y="305"/>
                  </a:lnTo>
                  <a:lnTo>
                    <a:pt x="292" y="281"/>
                  </a:lnTo>
                  <a:lnTo>
                    <a:pt x="296" y="253"/>
                  </a:lnTo>
                  <a:lnTo>
                    <a:pt x="301" y="220"/>
                  </a:lnTo>
                  <a:lnTo>
                    <a:pt x="303" y="188"/>
                  </a:lnTo>
                  <a:lnTo>
                    <a:pt x="303" y="157"/>
                  </a:lnTo>
                  <a:lnTo>
                    <a:pt x="299" y="128"/>
                  </a:lnTo>
                  <a:lnTo>
                    <a:pt x="292" y="102"/>
                  </a:lnTo>
                  <a:lnTo>
                    <a:pt x="298" y="83"/>
                  </a:lnTo>
                  <a:lnTo>
                    <a:pt x="301" y="70"/>
                  </a:lnTo>
                  <a:lnTo>
                    <a:pt x="301" y="57"/>
                  </a:lnTo>
                  <a:lnTo>
                    <a:pt x="299" y="46"/>
                  </a:lnTo>
                  <a:lnTo>
                    <a:pt x="283" y="54"/>
                  </a:lnTo>
                  <a:lnTo>
                    <a:pt x="272" y="57"/>
                  </a:lnTo>
                  <a:lnTo>
                    <a:pt x="266" y="61"/>
                  </a:lnTo>
                  <a:lnTo>
                    <a:pt x="263" y="63"/>
                  </a:lnTo>
                  <a:lnTo>
                    <a:pt x="259" y="61"/>
                  </a:lnTo>
                  <a:lnTo>
                    <a:pt x="259" y="57"/>
                  </a:lnTo>
                  <a:lnTo>
                    <a:pt x="259" y="41"/>
                  </a:lnTo>
                  <a:lnTo>
                    <a:pt x="255" y="31"/>
                  </a:lnTo>
                  <a:lnTo>
                    <a:pt x="251" y="28"/>
                  </a:lnTo>
                  <a:lnTo>
                    <a:pt x="244" y="24"/>
                  </a:lnTo>
                  <a:lnTo>
                    <a:pt x="240" y="18"/>
                  </a:lnTo>
                  <a:lnTo>
                    <a:pt x="238" y="13"/>
                  </a:lnTo>
                  <a:lnTo>
                    <a:pt x="237" y="9"/>
                  </a:lnTo>
                  <a:lnTo>
                    <a:pt x="235" y="7"/>
                  </a:lnTo>
                  <a:lnTo>
                    <a:pt x="231" y="4"/>
                  </a:lnTo>
                  <a:lnTo>
                    <a:pt x="226" y="2"/>
                  </a:lnTo>
                  <a:lnTo>
                    <a:pt x="218" y="0"/>
                  </a:lnTo>
                  <a:lnTo>
                    <a:pt x="211" y="0"/>
                  </a:lnTo>
                  <a:lnTo>
                    <a:pt x="202" y="17"/>
                  </a:lnTo>
                  <a:lnTo>
                    <a:pt x="192" y="35"/>
                  </a:lnTo>
                  <a:lnTo>
                    <a:pt x="187" y="37"/>
                  </a:lnTo>
                  <a:lnTo>
                    <a:pt x="179" y="41"/>
                  </a:lnTo>
                  <a:lnTo>
                    <a:pt x="179" y="44"/>
                  </a:lnTo>
                  <a:lnTo>
                    <a:pt x="181" y="50"/>
                  </a:lnTo>
                  <a:lnTo>
                    <a:pt x="187" y="55"/>
                  </a:lnTo>
                  <a:lnTo>
                    <a:pt x="190" y="59"/>
                  </a:lnTo>
                  <a:lnTo>
                    <a:pt x="192" y="67"/>
                  </a:lnTo>
                  <a:lnTo>
                    <a:pt x="194" y="70"/>
                  </a:lnTo>
                  <a:lnTo>
                    <a:pt x="198" y="72"/>
                  </a:lnTo>
                  <a:lnTo>
                    <a:pt x="202" y="74"/>
                  </a:lnTo>
                  <a:lnTo>
                    <a:pt x="211" y="68"/>
                  </a:lnTo>
                  <a:lnTo>
                    <a:pt x="218" y="65"/>
                  </a:lnTo>
                  <a:lnTo>
                    <a:pt x="224" y="70"/>
                  </a:lnTo>
                  <a:lnTo>
                    <a:pt x="226" y="76"/>
                  </a:lnTo>
                  <a:lnTo>
                    <a:pt x="227" y="83"/>
                  </a:lnTo>
                  <a:lnTo>
                    <a:pt x="226" y="91"/>
                  </a:lnTo>
                  <a:lnTo>
                    <a:pt x="220" y="103"/>
                  </a:lnTo>
                  <a:lnTo>
                    <a:pt x="214" y="109"/>
                  </a:lnTo>
                  <a:lnTo>
                    <a:pt x="209" y="111"/>
                  </a:lnTo>
                  <a:lnTo>
                    <a:pt x="202" y="113"/>
                  </a:lnTo>
                  <a:lnTo>
                    <a:pt x="198" y="115"/>
                  </a:lnTo>
                  <a:lnTo>
                    <a:pt x="194" y="116"/>
                  </a:lnTo>
                  <a:lnTo>
                    <a:pt x="192" y="120"/>
                  </a:lnTo>
                  <a:lnTo>
                    <a:pt x="190" y="124"/>
                  </a:lnTo>
                  <a:lnTo>
                    <a:pt x="200" y="137"/>
                  </a:lnTo>
                  <a:lnTo>
                    <a:pt x="207" y="152"/>
                  </a:lnTo>
                  <a:lnTo>
                    <a:pt x="200" y="161"/>
                  </a:lnTo>
                  <a:lnTo>
                    <a:pt x="194" y="168"/>
                  </a:lnTo>
                  <a:lnTo>
                    <a:pt x="189" y="172"/>
                  </a:lnTo>
                  <a:lnTo>
                    <a:pt x="185" y="174"/>
                  </a:lnTo>
                  <a:lnTo>
                    <a:pt x="176" y="172"/>
                  </a:lnTo>
                  <a:lnTo>
                    <a:pt x="168" y="174"/>
                  </a:lnTo>
                  <a:lnTo>
                    <a:pt x="165" y="179"/>
                  </a:lnTo>
                  <a:lnTo>
                    <a:pt x="161" y="187"/>
                  </a:lnTo>
                  <a:lnTo>
                    <a:pt x="152" y="185"/>
                  </a:lnTo>
                  <a:lnTo>
                    <a:pt x="144" y="185"/>
                  </a:lnTo>
                  <a:lnTo>
                    <a:pt x="137" y="190"/>
                  </a:lnTo>
                  <a:lnTo>
                    <a:pt x="129" y="194"/>
                  </a:lnTo>
                  <a:lnTo>
                    <a:pt x="122" y="187"/>
                  </a:lnTo>
                  <a:lnTo>
                    <a:pt x="111" y="177"/>
                  </a:lnTo>
                  <a:lnTo>
                    <a:pt x="107" y="177"/>
                  </a:lnTo>
                  <a:lnTo>
                    <a:pt x="105" y="179"/>
                  </a:lnTo>
                  <a:lnTo>
                    <a:pt x="104" y="181"/>
                  </a:lnTo>
                  <a:lnTo>
                    <a:pt x="104" y="183"/>
                  </a:lnTo>
                  <a:lnTo>
                    <a:pt x="102" y="188"/>
                  </a:lnTo>
                  <a:lnTo>
                    <a:pt x="96" y="196"/>
                  </a:lnTo>
                  <a:lnTo>
                    <a:pt x="91" y="205"/>
                  </a:lnTo>
                  <a:lnTo>
                    <a:pt x="89" y="211"/>
                  </a:lnTo>
                  <a:lnTo>
                    <a:pt x="89" y="218"/>
                  </a:lnTo>
                  <a:lnTo>
                    <a:pt x="91" y="224"/>
                  </a:lnTo>
                  <a:lnTo>
                    <a:pt x="96" y="233"/>
                  </a:lnTo>
                  <a:lnTo>
                    <a:pt x="96" y="240"/>
                  </a:lnTo>
                  <a:lnTo>
                    <a:pt x="89" y="251"/>
                  </a:lnTo>
                  <a:lnTo>
                    <a:pt x="80" y="261"/>
                  </a:lnTo>
                  <a:close/>
                </a:path>
              </a:pathLst>
            </a:custGeom>
            <a:solidFill>
              <a:srgbClr val="FF0000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2" name="Freeform 16"/>
            <p:cNvSpPr>
              <a:spLocks noEditPoints="1"/>
            </p:cNvSpPr>
            <p:nvPr/>
          </p:nvSpPr>
          <p:spPr bwMode="auto">
            <a:xfrm>
              <a:off x="4284" y="2122"/>
              <a:ext cx="578" cy="1054"/>
            </a:xfrm>
            <a:custGeom>
              <a:avLst/>
              <a:gdLst>
                <a:gd name="T0" fmla="*/ 532 w 768"/>
                <a:gd name="T1" fmla="*/ 1343 h 1386"/>
                <a:gd name="T2" fmla="*/ 558 w 768"/>
                <a:gd name="T3" fmla="*/ 1343 h 1386"/>
                <a:gd name="T4" fmla="*/ 606 w 768"/>
                <a:gd name="T5" fmla="*/ 1315 h 1386"/>
                <a:gd name="T6" fmla="*/ 669 w 768"/>
                <a:gd name="T7" fmla="*/ 1262 h 1386"/>
                <a:gd name="T8" fmla="*/ 693 w 768"/>
                <a:gd name="T9" fmla="*/ 1195 h 1386"/>
                <a:gd name="T10" fmla="*/ 656 w 768"/>
                <a:gd name="T11" fmla="*/ 1162 h 1386"/>
                <a:gd name="T12" fmla="*/ 720 w 768"/>
                <a:gd name="T13" fmla="*/ 1153 h 1386"/>
                <a:gd name="T14" fmla="*/ 763 w 768"/>
                <a:gd name="T15" fmla="*/ 1121 h 1386"/>
                <a:gd name="T16" fmla="*/ 739 w 768"/>
                <a:gd name="T17" fmla="*/ 999 h 1386"/>
                <a:gd name="T18" fmla="*/ 700 w 768"/>
                <a:gd name="T19" fmla="*/ 942 h 1386"/>
                <a:gd name="T20" fmla="*/ 659 w 768"/>
                <a:gd name="T21" fmla="*/ 835 h 1386"/>
                <a:gd name="T22" fmla="*/ 604 w 768"/>
                <a:gd name="T23" fmla="*/ 744 h 1386"/>
                <a:gd name="T24" fmla="*/ 556 w 768"/>
                <a:gd name="T25" fmla="*/ 711 h 1386"/>
                <a:gd name="T26" fmla="*/ 495 w 768"/>
                <a:gd name="T27" fmla="*/ 691 h 1386"/>
                <a:gd name="T28" fmla="*/ 454 w 768"/>
                <a:gd name="T29" fmla="*/ 728 h 1386"/>
                <a:gd name="T30" fmla="*/ 453 w 768"/>
                <a:gd name="T31" fmla="*/ 737 h 1386"/>
                <a:gd name="T32" fmla="*/ 419 w 768"/>
                <a:gd name="T33" fmla="*/ 800 h 1386"/>
                <a:gd name="T34" fmla="*/ 403 w 768"/>
                <a:gd name="T35" fmla="*/ 750 h 1386"/>
                <a:gd name="T36" fmla="*/ 395 w 768"/>
                <a:gd name="T37" fmla="*/ 789 h 1386"/>
                <a:gd name="T38" fmla="*/ 357 w 768"/>
                <a:gd name="T39" fmla="*/ 754 h 1386"/>
                <a:gd name="T40" fmla="*/ 305 w 768"/>
                <a:gd name="T41" fmla="*/ 765 h 1386"/>
                <a:gd name="T42" fmla="*/ 297 w 768"/>
                <a:gd name="T43" fmla="*/ 670 h 1386"/>
                <a:gd name="T44" fmla="*/ 323 w 768"/>
                <a:gd name="T45" fmla="*/ 574 h 1386"/>
                <a:gd name="T46" fmla="*/ 320 w 768"/>
                <a:gd name="T47" fmla="*/ 517 h 1386"/>
                <a:gd name="T48" fmla="*/ 338 w 768"/>
                <a:gd name="T49" fmla="*/ 456 h 1386"/>
                <a:gd name="T50" fmla="*/ 349 w 768"/>
                <a:gd name="T51" fmla="*/ 290 h 1386"/>
                <a:gd name="T52" fmla="*/ 453 w 768"/>
                <a:gd name="T53" fmla="*/ 173 h 1386"/>
                <a:gd name="T54" fmla="*/ 473 w 768"/>
                <a:gd name="T55" fmla="*/ 172 h 1386"/>
                <a:gd name="T56" fmla="*/ 453 w 768"/>
                <a:gd name="T57" fmla="*/ 112 h 1386"/>
                <a:gd name="T58" fmla="*/ 388 w 768"/>
                <a:gd name="T59" fmla="*/ 94 h 1386"/>
                <a:gd name="T60" fmla="*/ 305 w 768"/>
                <a:gd name="T61" fmla="*/ 0 h 1386"/>
                <a:gd name="T62" fmla="*/ 281 w 768"/>
                <a:gd name="T63" fmla="*/ 53 h 1386"/>
                <a:gd name="T64" fmla="*/ 222 w 768"/>
                <a:gd name="T65" fmla="*/ 61 h 1386"/>
                <a:gd name="T66" fmla="*/ 133 w 768"/>
                <a:gd name="T67" fmla="*/ 88 h 1386"/>
                <a:gd name="T68" fmla="*/ 120 w 768"/>
                <a:gd name="T69" fmla="*/ 251 h 1386"/>
                <a:gd name="T70" fmla="*/ 185 w 768"/>
                <a:gd name="T71" fmla="*/ 351 h 1386"/>
                <a:gd name="T72" fmla="*/ 142 w 768"/>
                <a:gd name="T73" fmla="*/ 401 h 1386"/>
                <a:gd name="T74" fmla="*/ 68 w 768"/>
                <a:gd name="T75" fmla="*/ 452 h 1386"/>
                <a:gd name="T76" fmla="*/ 9 w 768"/>
                <a:gd name="T77" fmla="*/ 482 h 1386"/>
                <a:gd name="T78" fmla="*/ 4 w 768"/>
                <a:gd name="T79" fmla="*/ 565 h 1386"/>
                <a:gd name="T80" fmla="*/ 22 w 768"/>
                <a:gd name="T81" fmla="*/ 680 h 1386"/>
                <a:gd name="T82" fmla="*/ 63 w 768"/>
                <a:gd name="T83" fmla="*/ 778 h 1386"/>
                <a:gd name="T84" fmla="*/ 148 w 768"/>
                <a:gd name="T85" fmla="*/ 774 h 1386"/>
                <a:gd name="T86" fmla="*/ 109 w 768"/>
                <a:gd name="T87" fmla="*/ 850 h 1386"/>
                <a:gd name="T88" fmla="*/ 109 w 768"/>
                <a:gd name="T89" fmla="*/ 929 h 1386"/>
                <a:gd name="T90" fmla="*/ 168 w 768"/>
                <a:gd name="T91" fmla="*/ 964 h 1386"/>
                <a:gd name="T92" fmla="*/ 225 w 768"/>
                <a:gd name="T93" fmla="*/ 929 h 1386"/>
                <a:gd name="T94" fmla="*/ 312 w 768"/>
                <a:gd name="T95" fmla="*/ 868 h 1386"/>
                <a:gd name="T96" fmla="*/ 334 w 768"/>
                <a:gd name="T97" fmla="*/ 942 h 1386"/>
                <a:gd name="T98" fmla="*/ 283 w 768"/>
                <a:gd name="T99" fmla="*/ 979 h 1386"/>
                <a:gd name="T100" fmla="*/ 227 w 768"/>
                <a:gd name="T101" fmla="*/ 1077 h 1386"/>
                <a:gd name="T102" fmla="*/ 253 w 768"/>
                <a:gd name="T103" fmla="*/ 1179 h 1386"/>
                <a:gd name="T104" fmla="*/ 321 w 768"/>
                <a:gd name="T105" fmla="*/ 1245 h 1386"/>
                <a:gd name="T106" fmla="*/ 332 w 768"/>
                <a:gd name="T107" fmla="*/ 1247 h 1386"/>
                <a:gd name="T108" fmla="*/ 379 w 768"/>
                <a:gd name="T109" fmla="*/ 1228 h 1386"/>
                <a:gd name="T110" fmla="*/ 486 w 768"/>
                <a:gd name="T111" fmla="*/ 1214 h 1386"/>
                <a:gd name="T112" fmla="*/ 523 w 768"/>
                <a:gd name="T113" fmla="*/ 1221 h 1386"/>
                <a:gd name="T114" fmla="*/ 332 w 768"/>
                <a:gd name="T115" fmla="*/ 709 h 1386"/>
                <a:gd name="T116" fmla="*/ 390 w 768"/>
                <a:gd name="T117" fmla="*/ 685 h 1386"/>
                <a:gd name="T118" fmla="*/ 360 w 768"/>
                <a:gd name="T119" fmla="*/ 711 h 1386"/>
                <a:gd name="T120" fmla="*/ 386 w 768"/>
                <a:gd name="T121" fmla="*/ 735 h 1386"/>
                <a:gd name="T122" fmla="*/ 401 w 768"/>
                <a:gd name="T123" fmla="*/ 728 h 138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8"/>
                <a:gd name="T187" fmla="*/ 0 h 1386"/>
                <a:gd name="T188" fmla="*/ 768 w 768"/>
                <a:gd name="T189" fmla="*/ 1386 h 138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8" h="1386">
                  <a:moveTo>
                    <a:pt x="523" y="1221"/>
                  </a:moveTo>
                  <a:lnTo>
                    <a:pt x="519" y="1232"/>
                  </a:lnTo>
                  <a:lnTo>
                    <a:pt x="519" y="1243"/>
                  </a:lnTo>
                  <a:lnTo>
                    <a:pt x="519" y="1254"/>
                  </a:lnTo>
                  <a:lnTo>
                    <a:pt x="521" y="1265"/>
                  </a:lnTo>
                  <a:lnTo>
                    <a:pt x="536" y="1284"/>
                  </a:lnTo>
                  <a:lnTo>
                    <a:pt x="545" y="1295"/>
                  </a:lnTo>
                  <a:lnTo>
                    <a:pt x="536" y="1310"/>
                  </a:lnTo>
                  <a:lnTo>
                    <a:pt x="526" y="1330"/>
                  </a:lnTo>
                  <a:lnTo>
                    <a:pt x="526" y="1336"/>
                  </a:lnTo>
                  <a:lnTo>
                    <a:pt x="528" y="1339"/>
                  </a:lnTo>
                  <a:lnTo>
                    <a:pt x="532" y="1343"/>
                  </a:lnTo>
                  <a:lnTo>
                    <a:pt x="534" y="1345"/>
                  </a:lnTo>
                  <a:lnTo>
                    <a:pt x="541" y="1349"/>
                  </a:lnTo>
                  <a:lnTo>
                    <a:pt x="545" y="1354"/>
                  </a:lnTo>
                  <a:lnTo>
                    <a:pt x="545" y="1367"/>
                  </a:lnTo>
                  <a:lnTo>
                    <a:pt x="547" y="1382"/>
                  </a:lnTo>
                  <a:lnTo>
                    <a:pt x="549" y="1384"/>
                  </a:lnTo>
                  <a:lnTo>
                    <a:pt x="549" y="1386"/>
                  </a:lnTo>
                  <a:lnTo>
                    <a:pt x="558" y="1376"/>
                  </a:lnTo>
                  <a:lnTo>
                    <a:pt x="565" y="1365"/>
                  </a:lnTo>
                  <a:lnTo>
                    <a:pt x="565" y="1358"/>
                  </a:lnTo>
                  <a:lnTo>
                    <a:pt x="560" y="1349"/>
                  </a:lnTo>
                  <a:lnTo>
                    <a:pt x="558" y="1343"/>
                  </a:lnTo>
                  <a:lnTo>
                    <a:pt x="558" y="1336"/>
                  </a:lnTo>
                  <a:lnTo>
                    <a:pt x="560" y="1330"/>
                  </a:lnTo>
                  <a:lnTo>
                    <a:pt x="565" y="1321"/>
                  </a:lnTo>
                  <a:lnTo>
                    <a:pt x="571" y="1313"/>
                  </a:lnTo>
                  <a:lnTo>
                    <a:pt x="573" y="1308"/>
                  </a:lnTo>
                  <a:lnTo>
                    <a:pt x="573" y="1306"/>
                  </a:lnTo>
                  <a:lnTo>
                    <a:pt x="574" y="1304"/>
                  </a:lnTo>
                  <a:lnTo>
                    <a:pt x="576" y="1302"/>
                  </a:lnTo>
                  <a:lnTo>
                    <a:pt x="580" y="1302"/>
                  </a:lnTo>
                  <a:lnTo>
                    <a:pt x="591" y="1312"/>
                  </a:lnTo>
                  <a:lnTo>
                    <a:pt x="598" y="1319"/>
                  </a:lnTo>
                  <a:lnTo>
                    <a:pt x="606" y="1315"/>
                  </a:lnTo>
                  <a:lnTo>
                    <a:pt x="613" y="1310"/>
                  </a:lnTo>
                  <a:lnTo>
                    <a:pt x="621" y="1310"/>
                  </a:lnTo>
                  <a:lnTo>
                    <a:pt x="630" y="1312"/>
                  </a:lnTo>
                  <a:lnTo>
                    <a:pt x="634" y="1304"/>
                  </a:lnTo>
                  <a:lnTo>
                    <a:pt x="637" y="1299"/>
                  </a:lnTo>
                  <a:lnTo>
                    <a:pt x="645" y="1297"/>
                  </a:lnTo>
                  <a:lnTo>
                    <a:pt x="654" y="1299"/>
                  </a:lnTo>
                  <a:lnTo>
                    <a:pt x="658" y="1297"/>
                  </a:lnTo>
                  <a:lnTo>
                    <a:pt x="663" y="1293"/>
                  </a:lnTo>
                  <a:lnTo>
                    <a:pt x="669" y="1286"/>
                  </a:lnTo>
                  <a:lnTo>
                    <a:pt x="676" y="1277"/>
                  </a:lnTo>
                  <a:lnTo>
                    <a:pt x="669" y="1262"/>
                  </a:lnTo>
                  <a:lnTo>
                    <a:pt x="659" y="1249"/>
                  </a:lnTo>
                  <a:lnTo>
                    <a:pt x="661" y="1245"/>
                  </a:lnTo>
                  <a:lnTo>
                    <a:pt x="663" y="1241"/>
                  </a:lnTo>
                  <a:lnTo>
                    <a:pt x="667" y="1240"/>
                  </a:lnTo>
                  <a:lnTo>
                    <a:pt x="671" y="1238"/>
                  </a:lnTo>
                  <a:lnTo>
                    <a:pt x="678" y="1236"/>
                  </a:lnTo>
                  <a:lnTo>
                    <a:pt x="683" y="1234"/>
                  </a:lnTo>
                  <a:lnTo>
                    <a:pt x="689" y="1228"/>
                  </a:lnTo>
                  <a:lnTo>
                    <a:pt x="695" y="1216"/>
                  </a:lnTo>
                  <a:lnTo>
                    <a:pt x="696" y="1208"/>
                  </a:lnTo>
                  <a:lnTo>
                    <a:pt x="695" y="1201"/>
                  </a:lnTo>
                  <a:lnTo>
                    <a:pt x="693" y="1195"/>
                  </a:lnTo>
                  <a:lnTo>
                    <a:pt x="687" y="1190"/>
                  </a:lnTo>
                  <a:lnTo>
                    <a:pt x="680" y="1193"/>
                  </a:lnTo>
                  <a:lnTo>
                    <a:pt x="671" y="1199"/>
                  </a:lnTo>
                  <a:lnTo>
                    <a:pt x="667" y="1197"/>
                  </a:lnTo>
                  <a:lnTo>
                    <a:pt x="663" y="1195"/>
                  </a:lnTo>
                  <a:lnTo>
                    <a:pt x="661" y="1192"/>
                  </a:lnTo>
                  <a:lnTo>
                    <a:pt x="659" y="1184"/>
                  </a:lnTo>
                  <a:lnTo>
                    <a:pt x="656" y="1180"/>
                  </a:lnTo>
                  <a:lnTo>
                    <a:pt x="650" y="1175"/>
                  </a:lnTo>
                  <a:lnTo>
                    <a:pt x="648" y="1169"/>
                  </a:lnTo>
                  <a:lnTo>
                    <a:pt x="648" y="1166"/>
                  </a:lnTo>
                  <a:lnTo>
                    <a:pt x="656" y="1162"/>
                  </a:lnTo>
                  <a:lnTo>
                    <a:pt x="661" y="1160"/>
                  </a:lnTo>
                  <a:lnTo>
                    <a:pt x="671" y="1142"/>
                  </a:lnTo>
                  <a:lnTo>
                    <a:pt x="680" y="1125"/>
                  </a:lnTo>
                  <a:lnTo>
                    <a:pt x="687" y="1125"/>
                  </a:lnTo>
                  <a:lnTo>
                    <a:pt x="695" y="1127"/>
                  </a:lnTo>
                  <a:lnTo>
                    <a:pt x="700" y="1129"/>
                  </a:lnTo>
                  <a:lnTo>
                    <a:pt x="704" y="1132"/>
                  </a:lnTo>
                  <a:lnTo>
                    <a:pt x="706" y="1134"/>
                  </a:lnTo>
                  <a:lnTo>
                    <a:pt x="707" y="1138"/>
                  </a:lnTo>
                  <a:lnTo>
                    <a:pt x="709" y="1143"/>
                  </a:lnTo>
                  <a:lnTo>
                    <a:pt x="713" y="1149"/>
                  </a:lnTo>
                  <a:lnTo>
                    <a:pt x="720" y="1153"/>
                  </a:lnTo>
                  <a:lnTo>
                    <a:pt x="724" y="1156"/>
                  </a:lnTo>
                  <a:lnTo>
                    <a:pt x="728" y="1166"/>
                  </a:lnTo>
                  <a:lnTo>
                    <a:pt x="728" y="1182"/>
                  </a:lnTo>
                  <a:lnTo>
                    <a:pt x="728" y="1186"/>
                  </a:lnTo>
                  <a:lnTo>
                    <a:pt x="732" y="1188"/>
                  </a:lnTo>
                  <a:lnTo>
                    <a:pt x="735" y="1186"/>
                  </a:lnTo>
                  <a:lnTo>
                    <a:pt x="741" y="1182"/>
                  </a:lnTo>
                  <a:lnTo>
                    <a:pt x="752" y="1179"/>
                  </a:lnTo>
                  <a:lnTo>
                    <a:pt x="768" y="1171"/>
                  </a:lnTo>
                  <a:lnTo>
                    <a:pt x="765" y="1158"/>
                  </a:lnTo>
                  <a:lnTo>
                    <a:pt x="759" y="1143"/>
                  </a:lnTo>
                  <a:lnTo>
                    <a:pt x="763" y="1121"/>
                  </a:lnTo>
                  <a:lnTo>
                    <a:pt x="767" y="1097"/>
                  </a:lnTo>
                  <a:lnTo>
                    <a:pt x="767" y="1086"/>
                  </a:lnTo>
                  <a:lnTo>
                    <a:pt x="767" y="1077"/>
                  </a:lnTo>
                  <a:lnTo>
                    <a:pt x="765" y="1068"/>
                  </a:lnTo>
                  <a:lnTo>
                    <a:pt x="763" y="1060"/>
                  </a:lnTo>
                  <a:lnTo>
                    <a:pt x="761" y="1055"/>
                  </a:lnTo>
                  <a:lnTo>
                    <a:pt x="759" y="1042"/>
                  </a:lnTo>
                  <a:lnTo>
                    <a:pt x="757" y="1034"/>
                  </a:lnTo>
                  <a:lnTo>
                    <a:pt x="752" y="1027"/>
                  </a:lnTo>
                  <a:lnTo>
                    <a:pt x="746" y="1018"/>
                  </a:lnTo>
                  <a:lnTo>
                    <a:pt x="739" y="1007"/>
                  </a:lnTo>
                  <a:lnTo>
                    <a:pt x="739" y="999"/>
                  </a:lnTo>
                  <a:lnTo>
                    <a:pt x="737" y="990"/>
                  </a:lnTo>
                  <a:lnTo>
                    <a:pt x="732" y="985"/>
                  </a:lnTo>
                  <a:lnTo>
                    <a:pt x="726" y="979"/>
                  </a:lnTo>
                  <a:lnTo>
                    <a:pt x="722" y="975"/>
                  </a:lnTo>
                  <a:lnTo>
                    <a:pt x="719" y="973"/>
                  </a:lnTo>
                  <a:lnTo>
                    <a:pt x="717" y="970"/>
                  </a:lnTo>
                  <a:lnTo>
                    <a:pt x="717" y="966"/>
                  </a:lnTo>
                  <a:lnTo>
                    <a:pt x="717" y="961"/>
                  </a:lnTo>
                  <a:lnTo>
                    <a:pt x="717" y="953"/>
                  </a:lnTo>
                  <a:lnTo>
                    <a:pt x="713" y="949"/>
                  </a:lnTo>
                  <a:lnTo>
                    <a:pt x="704" y="946"/>
                  </a:lnTo>
                  <a:lnTo>
                    <a:pt x="700" y="942"/>
                  </a:lnTo>
                  <a:lnTo>
                    <a:pt x="695" y="937"/>
                  </a:lnTo>
                  <a:lnTo>
                    <a:pt x="689" y="929"/>
                  </a:lnTo>
                  <a:lnTo>
                    <a:pt x="683" y="918"/>
                  </a:lnTo>
                  <a:lnTo>
                    <a:pt x="674" y="900"/>
                  </a:lnTo>
                  <a:lnTo>
                    <a:pt x="667" y="887"/>
                  </a:lnTo>
                  <a:lnTo>
                    <a:pt x="663" y="876"/>
                  </a:lnTo>
                  <a:lnTo>
                    <a:pt x="663" y="866"/>
                  </a:lnTo>
                  <a:lnTo>
                    <a:pt x="665" y="861"/>
                  </a:lnTo>
                  <a:lnTo>
                    <a:pt x="669" y="855"/>
                  </a:lnTo>
                  <a:lnTo>
                    <a:pt x="661" y="850"/>
                  </a:lnTo>
                  <a:lnTo>
                    <a:pt x="658" y="844"/>
                  </a:lnTo>
                  <a:lnTo>
                    <a:pt x="659" y="835"/>
                  </a:lnTo>
                  <a:lnTo>
                    <a:pt x="663" y="828"/>
                  </a:lnTo>
                  <a:lnTo>
                    <a:pt x="661" y="820"/>
                  </a:lnTo>
                  <a:lnTo>
                    <a:pt x="661" y="815"/>
                  </a:lnTo>
                  <a:lnTo>
                    <a:pt x="661" y="809"/>
                  </a:lnTo>
                  <a:lnTo>
                    <a:pt x="663" y="800"/>
                  </a:lnTo>
                  <a:lnTo>
                    <a:pt x="656" y="791"/>
                  </a:lnTo>
                  <a:lnTo>
                    <a:pt x="647" y="778"/>
                  </a:lnTo>
                  <a:lnTo>
                    <a:pt x="634" y="776"/>
                  </a:lnTo>
                  <a:lnTo>
                    <a:pt x="628" y="772"/>
                  </a:lnTo>
                  <a:lnTo>
                    <a:pt x="623" y="765"/>
                  </a:lnTo>
                  <a:lnTo>
                    <a:pt x="617" y="746"/>
                  </a:lnTo>
                  <a:lnTo>
                    <a:pt x="604" y="744"/>
                  </a:lnTo>
                  <a:lnTo>
                    <a:pt x="597" y="743"/>
                  </a:lnTo>
                  <a:lnTo>
                    <a:pt x="600" y="737"/>
                  </a:lnTo>
                  <a:lnTo>
                    <a:pt x="602" y="731"/>
                  </a:lnTo>
                  <a:lnTo>
                    <a:pt x="602" y="726"/>
                  </a:lnTo>
                  <a:lnTo>
                    <a:pt x="600" y="720"/>
                  </a:lnTo>
                  <a:lnTo>
                    <a:pt x="597" y="717"/>
                  </a:lnTo>
                  <a:lnTo>
                    <a:pt x="591" y="713"/>
                  </a:lnTo>
                  <a:lnTo>
                    <a:pt x="584" y="713"/>
                  </a:lnTo>
                  <a:lnTo>
                    <a:pt x="576" y="713"/>
                  </a:lnTo>
                  <a:lnTo>
                    <a:pt x="569" y="711"/>
                  </a:lnTo>
                  <a:lnTo>
                    <a:pt x="562" y="711"/>
                  </a:lnTo>
                  <a:lnTo>
                    <a:pt x="556" y="711"/>
                  </a:lnTo>
                  <a:lnTo>
                    <a:pt x="549" y="711"/>
                  </a:lnTo>
                  <a:lnTo>
                    <a:pt x="545" y="707"/>
                  </a:lnTo>
                  <a:lnTo>
                    <a:pt x="541" y="704"/>
                  </a:lnTo>
                  <a:lnTo>
                    <a:pt x="538" y="702"/>
                  </a:lnTo>
                  <a:lnTo>
                    <a:pt x="536" y="700"/>
                  </a:lnTo>
                  <a:lnTo>
                    <a:pt x="530" y="698"/>
                  </a:lnTo>
                  <a:lnTo>
                    <a:pt x="525" y="698"/>
                  </a:lnTo>
                  <a:lnTo>
                    <a:pt x="517" y="693"/>
                  </a:lnTo>
                  <a:lnTo>
                    <a:pt x="512" y="691"/>
                  </a:lnTo>
                  <a:lnTo>
                    <a:pt x="508" y="693"/>
                  </a:lnTo>
                  <a:lnTo>
                    <a:pt x="502" y="694"/>
                  </a:lnTo>
                  <a:lnTo>
                    <a:pt x="495" y="691"/>
                  </a:lnTo>
                  <a:lnTo>
                    <a:pt x="488" y="691"/>
                  </a:lnTo>
                  <a:lnTo>
                    <a:pt x="484" y="693"/>
                  </a:lnTo>
                  <a:lnTo>
                    <a:pt x="480" y="694"/>
                  </a:lnTo>
                  <a:lnTo>
                    <a:pt x="473" y="700"/>
                  </a:lnTo>
                  <a:lnTo>
                    <a:pt x="464" y="709"/>
                  </a:lnTo>
                  <a:lnTo>
                    <a:pt x="458" y="709"/>
                  </a:lnTo>
                  <a:lnTo>
                    <a:pt x="451" y="709"/>
                  </a:lnTo>
                  <a:lnTo>
                    <a:pt x="449" y="709"/>
                  </a:lnTo>
                  <a:lnTo>
                    <a:pt x="447" y="711"/>
                  </a:lnTo>
                  <a:lnTo>
                    <a:pt x="445" y="711"/>
                  </a:lnTo>
                  <a:lnTo>
                    <a:pt x="443" y="713"/>
                  </a:lnTo>
                  <a:lnTo>
                    <a:pt x="454" y="728"/>
                  </a:lnTo>
                  <a:lnTo>
                    <a:pt x="469" y="750"/>
                  </a:lnTo>
                  <a:lnTo>
                    <a:pt x="469" y="755"/>
                  </a:lnTo>
                  <a:lnTo>
                    <a:pt x="469" y="761"/>
                  </a:lnTo>
                  <a:lnTo>
                    <a:pt x="467" y="763"/>
                  </a:lnTo>
                  <a:lnTo>
                    <a:pt x="465" y="767"/>
                  </a:lnTo>
                  <a:lnTo>
                    <a:pt x="462" y="767"/>
                  </a:lnTo>
                  <a:lnTo>
                    <a:pt x="460" y="767"/>
                  </a:lnTo>
                  <a:lnTo>
                    <a:pt x="458" y="763"/>
                  </a:lnTo>
                  <a:lnTo>
                    <a:pt x="458" y="759"/>
                  </a:lnTo>
                  <a:lnTo>
                    <a:pt x="458" y="748"/>
                  </a:lnTo>
                  <a:lnTo>
                    <a:pt x="456" y="737"/>
                  </a:lnTo>
                  <a:lnTo>
                    <a:pt x="453" y="737"/>
                  </a:lnTo>
                  <a:lnTo>
                    <a:pt x="451" y="737"/>
                  </a:lnTo>
                  <a:lnTo>
                    <a:pt x="451" y="739"/>
                  </a:lnTo>
                  <a:lnTo>
                    <a:pt x="449" y="743"/>
                  </a:lnTo>
                  <a:lnTo>
                    <a:pt x="449" y="750"/>
                  </a:lnTo>
                  <a:lnTo>
                    <a:pt x="449" y="763"/>
                  </a:lnTo>
                  <a:lnTo>
                    <a:pt x="445" y="768"/>
                  </a:lnTo>
                  <a:lnTo>
                    <a:pt x="443" y="774"/>
                  </a:lnTo>
                  <a:lnTo>
                    <a:pt x="443" y="779"/>
                  </a:lnTo>
                  <a:lnTo>
                    <a:pt x="445" y="785"/>
                  </a:lnTo>
                  <a:lnTo>
                    <a:pt x="436" y="792"/>
                  </a:lnTo>
                  <a:lnTo>
                    <a:pt x="429" y="798"/>
                  </a:lnTo>
                  <a:lnTo>
                    <a:pt x="419" y="800"/>
                  </a:lnTo>
                  <a:lnTo>
                    <a:pt x="416" y="800"/>
                  </a:lnTo>
                  <a:lnTo>
                    <a:pt x="417" y="791"/>
                  </a:lnTo>
                  <a:lnTo>
                    <a:pt x="421" y="783"/>
                  </a:lnTo>
                  <a:lnTo>
                    <a:pt x="419" y="778"/>
                  </a:lnTo>
                  <a:lnTo>
                    <a:pt x="417" y="774"/>
                  </a:lnTo>
                  <a:lnTo>
                    <a:pt x="419" y="768"/>
                  </a:lnTo>
                  <a:lnTo>
                    <a:pt x="421" y="763"/>
                  </a:lnTo>
                  <a:lnTo>
                    <a:pt x="412" y="763"/>
                  </a:lnTo>
                  <a:lnTo>
                    <a:pt x="397" y="767"/>
                  </a:lnTo>
                  <a:lnTo>
                    <a:pt x="395" y="761"/>
                  </a:lnTo>
                  <a:lnTo>
                    <a:pt x="397" y="757"/>
                  </a:lnTo>
                  <a:lnTo>
                    <a:pt x="403" y="750"/>
                  </a:lnTo>
                  <a:lnTo>
                    <a:pt x="406" y="741"/>
                  </a:lnTo>
                  <a:lnTo>
                    <a:pt x="403" y="741"/>
                  </a:lnTo>
                  <a:lnTo>
                    <a:pt x="399" y="741"/>
                  </a:lnTo>
                  <a:lnTo>
                    <a:pt x="395" y="743"/>
                  </a:lnTo>
                  <a:lnTo>
                    <a:pt x="390" y="744"/>
                  </a:lnTo>
                  <a:lnTo>
                    <a:pt x="386" y="748"/>
                  </a:lnTo>
                  <a:lnTo>
                    <a:pt x="384" y="752"/>
                  </a:lnTo>
                  <a:lnTo>
                    <a:pt x="382" y="755"/>
                  </a:lnTo>
                  <a:lnTo>
                    <a:pt x="382" y="759"/>
                  </a:lnTo>
                  <a:lnTo>
                    <a:pt x="390" y="772"/>
                  </a:lnTo>
                  <a:lnTo>
                    <a:pt x="395" y="785"/>
                  </a:lnTo>
                  <a:lnTo>
                    <a:pt x="395" y="789"/>
                  </a:lnTo>
                  <a:lnTo>
                    <a:pt x="393" y="791"/>
                  </a:lnTo>
                  <a:lnTo>
                    <a:pt x="390" y="792"/>
                  </a:lnTo>
                  <a:lnTo>
                    <a:pt x="388" y="792"/>
                  </a:lnTo>
                  <a:lnTo>
                    <a:pt x="381" y="794"/>
                  </a:lnTo>
                  <a:lnTo>
                    <a:pt x="377" y="792"/>
                  </a:lnTo>
                  <a:lnTo>
                    <a:pt x="375" y="783"/>
                  </a:lnTo>
                  <a:lnTo>
                    <a:pt x="375" y="774"/>
                  </a:lnTo>
                  <a:lnTo>
                    <a:pt x="369" y="770"/>
                  </a:lnTo>
                  <a:lnTo>
                    <a:pt x="364" y="767"/>
                  </a:lnTo>
                  <a:lnTo>
                    <a:pt x="360" y="763"/>
                  </a:lnTo>
                  <a:lnTo>
                    <a:pt x="358" y="759"/>
                  </a:lnTo>
                  <a:lnTo>
                    <a:pt x="357" y="754"/>
                  </a:lnTo>
                  <a:lnTo>
                    <a:pt x="357" y="744"/>
                  </a:lnTo>
                  <a:lnTo>
                    <a:pt x="353" y="743"/>
                  </a:lnTo>
                  <a:lnTo>
                    <a:pt x="351" y="743"/>
                  </a:lnTo>
                  <a:lnTo>
                    <a:pt x="347" y="743"/>
                  </a:lnTo>
                  <a:lnTo>
                    <a:pt x="345" y="744"/>
                  </a:lnTo>
                  <a:lnTo>
                    <a:pt x="342" y="748"/>
                  </a:lnTo>
                  <a:lnTo>
                    <a:pt x="340" y="752"/>
                  </a:lnTo>
                  <a:lnTo>
                    <a:pt x="327" y="755"/>
                  </a:lnTo>
                  <a:lnTo>
                    <a:pt x="318" y="763"/>
                  </a:lnTo>
                  <a:lnTo>
                    <a:pt x="314" y="765"/>
                  </a:lnTo>
                  <a:lnTo>
                    <a:pt x="310" y="767"/>
                  </a:lnTo>
                  <a:lnTo>
                    <a:pt x="305" y="765"/>
                  </a:lnTo>
                  <a:lnTo>
                    <a:pt x="297" y="763"/>
                  </a:lnTo>
                  <a:lnTo>
                    <a:pt x="286" y="767"/>
                  </a:lnTo>
                  <a:lnTo>
                    <a:pt x="275" y="768"/>
                  </a:lnTo>
                  <a:lnTo>
                    <a:pt x="273" y="755"/>
                  </a:lnTo>
                  <a:lnTo>
                    <a:pt x="273" y="744"/>
                  </a:lnTo>
                  <a:lnTo>
                    <a:pt x="273" y="737"/>
                  </a:lnTo>
                  <a:lnTo>
                    <a:pt x="277" y="731"/>
                  </a:lnTo>
                  <a:lnTo>
                    <a:pt x="286" y="720"/>
                  </a:lnTo>
                  <a:lnTo>
                    <a:pt x="297" y="707"/>
                  </a:lnTo>
                  <a:lnTo>
                    <a:pt x="297" y="691"/>
                  </a:lnTo>
                  <a:lnTo>
                    <a:pt x="294" y="676"/>
                  </a:lnTo>
                  <a:lnTo>
                    <a:pt x="297" y="670"/>
                  </a:lnTo>
                  <a:lnTo>
                    <a:pt x="303" y="661"/>
                  </a:lnTo>
                  <a:lnTo>
                    <a:pt x="305" y="652"/>
                  </a:lnTo>
                  <a:lnTo>
                    <a:pt x="307" y="643"/>
                  </a:lnTo>
                  <a:lnTo>
                    <a:pt x="310" y="633"/>
                  </a:lnTo>
                  <a:lnTo>
                    <a:pt x="316" y="626"/>
                  </a:lnTo>
                  <a:lnTo>
                    <a:pt x="320" y="611"/>
                  </a:lnTo>
                  <a:lnTo>
                    <a:pt x="321" y="591"/>
                  </a:lnTo>
                  <a:lnTo>
                    <a:pt x="327" y="585"/>
                  </a:lnTo>
                  <a:lnTo>
                    <a:pt x="329" y="580"/>
                  </a:lnTo>
                  <a:lnTo>
                    <a:pt x="327" y="578"/>
                  </a:lnTo>
                  <a:lnTo>
                    <a:pt x="327" y="576"/>
                  </a:lnTo>
                  <a:lnTo>
                    <a:pt x="323" y="574"/>
                  </a:lnTo>
                  <a:lnTo>
                    <a:pt x="320" y="573"/>
                  </a:lnTo>
                  <a:lnTo>
                    <a:pt x="318" y="567"/>
                  </a:lnTo>
                  <a:lnTo>
                    <a:pt x="316" y="558"/>
                  </a:lnTo>
                  <a:lnTo>
                    <a:pt x="316" y="554"/>
                  </a:lnTo>
                  <a:lnTo>
                    <a:pt x="318" y="548"/>
                  </a:lnTo>
                  <a:lnTo>
                    <a:pt x="320" y="543"/>
                  </a:lnTo>
                  <a:lnTo>
                    <a:pt x="323" y="539"/>
                  </a:lnTo>
                  <a:lnTo>
                    <a:pt x="323" y="534"/>
                  </a:lnTo>
                  <a:lnTo>
                    <a:pt x="320" y="530"/>
                  </a:lnTo>
                  <a:lnTo>
                    <a:pt x="320" y="526"/>
                  </a:lnTo>
                  <a:lnTo>
                    <a:pt x="320" y="523"/>
                  </a:lnTo>
                  <a:lnTo>
                    <a:pt x="320" y="517"/>
                  </a:lnTo>
                  <a:lnTo>
                    <a:pt x="323" y="512"/>
                  </a:lnTo>
                  <a:lnTo>
                    <a:pt x="323" y="508"/>
                  </a:lnTo>
                  <a:lnTo>
                    <a:pt x="323" y="500"/>
                  </a:lnTo>
                  <a:lnTo>
                    <a:pt x="323" y="497"/>
                  </a:lnTo>
                  <a:lnTo>
                    <a:pt x="323" y="493"/>
                  </a:lnTo>
                  <a:lnTo>
                    <a:pt x="325" y="489"/>
                  </a:lnTo>
                  <a:lnTo>
                    <a:pt x="327" y="488"/>
                  </a:lnTo>
                  <a:lnTo>
                    <a:pt x="329" y="480"/>
                  </a:lnTo>
                  <a:lnTo>
                    <a:pt x="329" y="476"/>
                  </a:lnTo>
                  <a:lnTo>
                    <a:pt x="331" y="471"/>
                  </a:lnTo>
                  <a:lnTo>
                    <a:pt x="338" y="462"/>
                  </a:lnTo>
                  <a:lnTo>
                    <a:pt x="338" y="456"/>
                  </a:lnTo>
                  <a:lnTo>
                    <a:pt x="338" y="447"/>
                  </a:lnTo>
                  <a:lnTo>
                    <a:pt x="338" y="438"/>
                  </a:lnTo>
                  <a:lnTo>
                    <a:pt x="344" y="428"/>
                  </a:lnTo>
                  <a:lnTo>
                    <a:pt x="345" y="419"/>
                  </a:lnTo>
                  <a:lnTo>
                    <a:pt x="344" y="406"/>
                  </a:lnTo>
                  <a:lnTo>
                    <a:pt x="340" y="393"/>
                  </a:lnTo>
                  <a:lnTo>
                    <a:pt x="338" y="380"/>
                  </a:lnTo>
                  <a:lnTo>
                    <a:pt x="344" y="366"/>
                  </a:lnTo>
                  <a:lnTo>
                    <a:pt x="355" y="351"/>
                  </a:lnTo>
                  <a:lnTo>
                    <a:pt x="351" y="327"/>
                  </a:lnTo>
                  <a:lnTo>
                    <a:pt x="347" y="301"/>
                  </a:lnTo>
                  <a:lnTo>
                    <a:pt x="349" y="290"/>
                  </a:lnTo>
                  <a:lnTo>
                    <a:pt x="353" y="279"/>
                  </a:lnTo>
                  <a:lnTo>
                    <a:pt x="358" y="268"/>
                  </a:lnTo>
                  <a:lnTo>
                    <a:pt x="364" y="257"/>
                  </a:lnTo>
                  <a:lnTo>
                    <a:pt x="369" y="253"/>
                  </a:lnTo>
                  <a:lnTo>
                    <a:pt x="377" y="247"/>
                  </a:lnTo>
                  <a:lnTo>
                    <a:pt x="381" y="240"/>
                  </a:lnTo>
                  <a:lnTo>
                    <a:pt x="382" y="233"/>
                  </a:lnTo>
                  <a:lnTo>
                    <a:pt x="390" y="225"/>
                  </a:lnTo>
                  <a:lnTo>
                    <a:pt x="397" y="218"/>
                  </a:lnTo>
                  <a:lnTo>
                    <a:pt x="434" y="186"/>
                  </a:lnTo>
                  <a:lnTo>
                    <a:pt x="449" y="172"/>
                  </a:lnTo>
                  <a:lnTo>
                    <a:pt x="453" y="173"/>
                  </a:lnTo>
                  <a:lnTo>
                    <a:pt x="456" y="177"/>
                  </a:lnTo>
                  <a:lnTo>
                    <a:pt x="458" y="181"/>
                  </a:lnTo>
                  <a:lnTo>
                    <a:pt x="460" y="184"/>
                  </a:lnTo>
                  <a:lnTo>
                    <a:pt x="464" y="190"/>
                  </a:lnTo>
                  <a:lnTo>
                    <a:pt x="465" y="192"/>
                  </a:lnTo>
                  <a:lnTo>
                    <a:pt x="469" y="194"/>
                  </a:lnTo>
                  <a:lnTo>
                    <a:pt x="475" y="192"/>
                  </a:lnTo>
                  <a:lnTo>
                    <a:pt x="478" y="190"/>
                  </a:lnTo>
                  <a:lnTo>
                    <a:pt x="478" y="186"/>
                  </a:lnTo>
                  <a:lnTo>
                    <a:pt x="478" y="183"/>
                  </a:lnTo>
                  <a:lnTo>
                    <a:pt x="477" y="179"/>
                  </a:lnTo>
                  <a:lnTo>
                    <a:pt x="473" y="172"/>
                  </a:lnTo>
                  <a:lnTo>
                    <a:pt x="471" y="164"/>
                  </a:lnTo>
                  <a:lnTo>
                    <a:pt x="473" y="159"/>
                  </a:lnTo>
                  <a:lnTo>
                    <a:pt x="477" y="155"/>
                  </a:lnTo>
                  <a:lnTo>
                    <a:pt x="482" y="151"/>
                  </a:lnTo>
                  <a:lnTo>
                    <a:pt x="490" y="146"/>
                  </a:lnTo>
                  <a:lnTo>
                    <a:pt x="486" y="135"/>
                  </a:lnTo>
                  <a:lnTo>
                    <a:pt x="480" y="127"/>
                  </a:lnTo>
                  <a:lnTo>
                    <a:pt x="477" y="122"/>
                  </a:lnTo>
                  <a:lnTo>
                    <a:pt x="471" y="118"/>
                  </a:lnTo>
                  <a:lnTo>
                    <a:pt x="462" y="114"/>
                  </a:lnTo>
                  <a:lnTo>
                    <a:pt x="453" y="112"/>
                  </a:lnTo>
                  <a:lnTo>
                    <a:pt x="438" y="111"/>
                  </a:lnTo>
                  <a:lnTo>
                    <a:pt x="427" y="112"/>
                  </a:lnTo>
                  <a:lnTo>
                    <a:pt x="417" y="114"/>
                  </a:lnTo>
                  <a:lnTo>
                    <a:pt x="412" y="118"/>
                  </a:lnTo>
                  <a:lnTo>
                    <a:pt x="406" y="120"/>
                  </a:lnTo>
                  <a:lnTo>
                    <a:pt x="403" y="122"/>
                  </a:lnTo>
                  <a:lnTo>
                    <a:pt x="399" y="123"/>
                  </a:lnTo>
                  <a:lnTo>
                    <a:pt x="395" y="122"/>
                  </a:lnTo>
                  <a:lnTo>
                    <a:pt x="388" y="116"/>
                  </a:lnTo>
                  <a:lnTo>
                    <a:pt x="386" y="109"/>
                  </a:lnTo>
                  <a:lnTo>
                    <a:pt x="386" y="101"/>
                  </a:lnTo>
                  <a:lnTo>
                    <a:pt x="388" y="94"/>
                  </a:lnTo>
                  <a:lnTo>
                    <a:pt x="392" y="77"/>
                  </a:lnTo>
                  <a:lnTo>
                    <a:pt x="393" y="55"/>
                  </a:lnTo>
                  <a:lnTo>
                    <a:pt x="393" y="50"/>
                  </a:lnTo>
                  <a:lnTo>
                    <a:pt x="392" y="44"/>
                  </a:lnTo>
                  <a:lnTo>
                    <a:pt x="388" y="37"/>
                  </a:lnTo>
                  <a:lnTo>
                    <a:pt x="384" y="31"/>
                  </a:lnTo>
                  <a:lnTo>
                    <a:pt x="371" y="20"/>
                  </a:lnTo>
                  <a:lnTo>
                    <a:pt x="357" y="13"/>
                  </a:lnTo>
                  <a:lnTo>
                    <a:pt x="342" y="5"/>
                  </a:lnTo>
                  <a:lnTo>
                    <a:pt x="327" y="0"/>
                  </a:lnTo>
                  <a:lnTo>
                    <a:pt x="314" y="0"/>
                  </a:lnTo>
                  <a:lnTo>
                    <a:pt x="305" y="0"/>
                  </a:lnTo>
                  <a:lnTo>
                    <a:pt x="297" y="11"/>
                  </a:lnTo>
                  <a:lnTo>
                    <a:pt x="288" y="22"/>
                  </a:lnTo>
                  <a:lnTo>
                    <a:pt x="284" y="27"/>
                  </a:lnTo>
                  <a:lnTo>
                    <a:pt x="279" y="31"/>
                  </a:lnTo>
                  <a:lnTo>
                    <a:pt x="275" y="33"/>
                  </a:lnTo>
                  <a:lnTo>
                    <a:pt x="272" y="33"/>
                  </a:lnTo>
                  <a:lnTo>
                    <a:pt x="277" y="38"/>
                  </a:lnTo>
                  <a:lnTo>
                    <a:pt x="281" y="44"/>
                  </a:lnTo>
                  <a:lnTo>
                    <a:pt x="283" y="46"/>
                  </a:lnTo>
                  <a:lnTo>
                    <a:pt x="283" y="48"/>
                  </a:lnTo>
                  <a:lnTo>
                    <a:pt x="283" y="51"/>
                  </a:lnTo>
                  <a:lnTo>
                    <a:pt x="281" y="53"/>
                  </a:lnTo>
                  <a:lnTo>
                    <a:pt x="275" y="57"/>
                  </a:lnTo>
                  <a:lnTo>
                    <a:pt x="270" y="59"/>
                  </a:lnTo>
                  <a:lnTo>
                    <a:pt x="266" y="57"/>
                  </a:lnTo>
                  <a:lnTo>
                    <a:pt x="262" y="53"/>
                  </a:lnTo>
                  <a:lnTo>
                    <a:pt x="257" y="46"/>
                  </a:lnTo>
                  <a:lnTo>
                    <a:pt x="253" y="42"/>
                  </a:lnTo>
                  <a:lnTo>
                    <a:pt x="249" y="48"/>
                  </a:lnTo>
                  <a:lnTo>
                    <a:pt x="249" y="53"/>
                  </a:lnTo>
                  <a:lnTo>
                    <a:pt x="240" y="51"/>
                  </a:lnTo>
                  <a:lnTo>
                    <a:pt x="229" y="51"/>
                  </a:lnTo>
                  <a:lnTo>
                    <a:pt x="223" y="55"/>
                  </a:lnTo>
                  <a:lnTo>
                    <a:pt x="222" y="61"/>
                  </a:lnTo>
                  <a:lnTo>
                    <a:pt x="222" y="64"/>
                  </a:lnTo>
                  <a:lnTo>
                    <a:pt x="222" y="70"/>
                  </a:lnTo>
                  <a:lnTo>
                    <a:pt x="223" y="74"/>
                  </a:lnTo>
                  <a:lnTo>
                    <a:pt x="223" y="79"/>
                  </a:lnTo>
                  <a:lnTo>
                    <a:pt x="222" y="85"/>
                  </a:lnTo>
                  <a:lnTo>
                    <a:pt x="218" y="90"/>
                  </a:lnTo>
                  <a:lnTo>
                    <a:pt x="194" y="90"/>
                  </a:lnTo>
                  <a:lnTo>
                    <a:pt x="166" y="88"/>
                  </a:lnTo>
                  <a:lnTo>
                    <a:pt x="151" y="87"/>
                  </a:lnTo>
                  <a:lnTo>
                    <a:pt x="140" y="87"/>
                  </a:lnTo>
                  <a:lnTo>
                    <a:pt x="137" y="87"/>
                  </a:lnTo>
                  <a:lnTo>
                    <a:pt x="133" y="88"/>
                  </a:lnTo>
                  <a:lnTo>
                    <a:pt x="131" y="90"/>
                  </a:lnTo>
                  <a:lnTo>
                    <a:pt x="131" y="94"/>
                  </a:lnTo>
                  <a:lnTo>
                    <a:pt x="133" y="109"/>
                  </a:lnTo>
                  <a:lnTo>
                    <a:pt x="137" y="129"/>
                  </a:lnTo>
                  <a:lnTo>
                    <a:pt x="140" y="146"/>
                  </a:lnTo>
                  <a:lnTo>
                    <a:pt x="140" y="155"/>
                  </a:lnTo>
                  <a:lnTo>
                    <a:pt x="137" y="183"/>
                  </a:lnTo>
                  <a:lnTo>
                    <a:pt x="127" y="208"/>
                  </a:lnTo>
                  <a:lnTo>
                    <a:pt x="124" y="221"/>
                  </a:lnTo>
                  <a:lnTo>
                    <a:pt x="120" y="233"/>
                  </a:lnTo>
                  <a:lnTo>
                    <a:pt x="120" y="244"/>
                  </a:lnTo>
                  <a:lnTo>
                    <a:pt x="120" y="251"/>
                  </a:lnTo>
                  <a:lnTo>
                    <a:pt x="126" y="260"/>
                  </a:lnTo>
                  <a:lnTo>
                    <a:pt x="131" y="266"/>
                  </a:lnTo>
                  <a:lnTo>
                    <a:pt x="137" y="269"/>
                  </a:lnTo>
                  <a:lnTo>
                    <a:pt x="144" y="273"/>
                  </a:lnTo>
                  <a:lnTo>
                    <a:pt x="148" y="286"/>
                  </a:lnTo>
                  <a:lnTo>
                    <a:pt x="150" y="299"/>
                  </a:lnTo>
                  <a:lnTo>
                    <a:pt x="161" y="318"/>
                  </a:lnTo>
                  <a:lnTo>
                    <a:pt x="172" y="329"/>
                  </a:lnTo>
                  <a:lnTo>
                    <a:pt x="177" y="334"/>
                  </a:lnTo>
                  <a:lnTo>
                    <a:pt x="181" y="338"/>
                  </a:lnTo>
                  <a:lnTo>
                    <a:pt x="183" y="345"/>
                  </a:lnTo>
                  <a:lnTo>
                    <a:pt x="185" y="351"/>
                  </a:lnTo>
                  <a:lnTo>
                    <a:pt x="183" y="354"/>
                  </a:lnTo>
                  <a:lnTo>
                    <a:pt x="179" y="356"/>
                  </a:lnTo>
                  <a:lnTo>
                    <a:pt x="174" y="354"/>
                  </a:lnTo>
                  <a:lnTo>
                    <a:pt x="168" y="353"/>
                  </a:lnTo>
                  <a:lnTo>
                    <a:pt x="161" y="356"/>
                  </a:lnTo>
                  <a:lnTo>
                    <a:pt x="157" y="360"/>
                  </a:lnTo>
                  <a:lnTo>
                    <a:pt x="155" y="366"/>
                  </a:lnTo>
                  <a:lnTo>
                    <a:pt x="153" y="371"/>
                  </a:lnTo>
                  <a:lnTo>
                    <a:pt x="153" y="377"/>
                  </a:lnTo>
                  <a:lnTo>
                    <a:pt x="151" y="384"/>
                  </a:lnTo>
                  <a:lnTo>
                    <a:pt x="148" y="393"/>
                  </a:lnTo>
                  <a:lnTo>
                    <a:pt x="142" y="401"/>
                  </a:lnTo>
                  <a:lnTo>
                    <a:pt x="135" y="408"/>
                  </a:lnTo>
                  <a:lnTo>
                    <a:pt x="129" y="412"/>
                  </a:lnTo>
                  <a:lnTo>
                    <a:pt x="124" y="414"/>
                  </a:lnTo>
                  <a:lnTo>
                    <a:pt x="116" y="415"/>
                  </a:lnTo>
                  <a:lnTo>
                    <a:pt x="107" y="417"/>
                  </a:lnTo>
                  <a:lnTo>
                    <a:pt x="100" y="421"/>
                  </a:lnTo>
                  <a:lnTo>
                    <a:pt x="98" y="434"/>
                  </a:lnTo>
                  <a:lnTo>
                    <a:pt x="102" y="454"/>
                  </a:lnTo>
                  <a:lnTo>
                    <a:pt x="92" y="456"/>
                  </a:lnTo>
                  <a:lnTo>
                    <a:pt x="85" y="454"/>
                  </a:lnTo>
                  <a:lnTo>
                    <a:pt x="78" y="452"/>
                  </a:lnTo>
                  <a:lnTo>
                    <a:pt x="68" y="452"/>
                  </a:lnTo>
                  <a:lnTo>
                    <a:pt x="63" y="460"/>
                  </a:lnTo>
                  <a:lnTo>
                    <a:pt x="57" y="469"/>
                  </a:lnTo>
                  <a:lnTo>
                    <a:pt x="50" y="467"/>
                  </a:lnTo>
                  <a:lnTo>
                    <a:pt x="41" y="463"/>
                  </a:lnTo>
                  <a:lnTo>
                    <a:pt x="37" y="471"/>
                  </a:lnTo>
                  <a:lnTo>
                    <a:pt x="31" y="478"/>
                  </a:lnTo>
                  <a:lnTo>
                    <a:pt x="26" y="478"/>
                  </a:lnTo>
                  <a:lnTo>
                    <a:pt x="20" y="476"/>
                  </a:lnTo>
                  <a:lnTo>
                    <a:pt x="17" y="476"/>
                  </a:lnTo>
                  <a:lnTo>
                    <a:pt x="15" y="476"/>
                  </a:lnTo>
                  <a:lnTo>
                    <a:pt x="11" y="478"/>
                  </a:lnTo>
                  <a:lnTo>
                    <a:pt x="9" y="482"/>
                  </a:lnTo>
                  <a:lnTo>
                    <a:pt x="6" y="488"/>
                  </a:lnTo>
                  <a:lnTo>
                    <a:pt x="6" y="493"/>
                  </a:lnTo>
                  <a:lnTo>
                    <a:pt x="6" y="497"/>
                  </a:lnTo>
                  <a:lnTo>
                    <a:pt x="7" y="499"/>
                  </a:lnTo>
                  <a:lnTo>
                    <a:pt x="13" y="502"/>
                  </a:lnTo>
                  <a:lnTo>
                    <a:pt x="15" y="508"/>
                  </a:lnTo>
                  <a:lnTo>
                    <a:pt x="7" y="515"/>
                  </a:lnTo>
                  <a:lnTo>
                    <a:pt x="2" y="521"/>
                  </a:lnTo>
                  <a:lnTo>
                    <a:pt x="4" y="534"/>
                  </a:lnTo>
                  <a:lnTo>
                    <a:pt x="7" y="545"/>
                  </a:lnTo>
                  <a:lnTo>
                    <a:pt x="6" y="556"/>
                  </a:lnTo>
                  <a:lnTo>
                    <a:pt x="4" y="565"/>
                  </a:lnTo>
                  <a:lnTo>
                    <a:pt x="11" y="573"/>
                  </a:lnTo>
                  <a:lnTo>
                    <a:pt x="17" y="584"/>
                  </a:lnTo>
                  <a:lnTo>
                    <a:pt x="9" y="585"/>
                  </a:lnTo>
                  <a:lnTo>
                    <a:pt x="0" y="591"/>
                  </a:lnTo>
                  <a:lnTo>
                    <a:pt x="15" y="604"/>
                  </a:lnTo>
                  <a:lnTo>
                    <a:pt x="30" y="615"/>
                  </a:lnTo>
                  <a:lnTo>
                    <a:pt x="24" y="624"/>
                  </a:lnTo>
                  <a:lnTo>
                    <a:pt x="20" y="635"/>
                  </a:lnTo>
                  <a:lnTo>
                    <a:pt x="30" y="645"/>
                  </a:lnTo>
                  <a:lnTo>
                    <a:pt x="37" y="654"/>
                  </a:lnTo>
                  <a:lnTo>
                    <a:pt x="30" y="667"/>
                  </a:lnTo>
                  <a:lnTo>
                    <a:pt x="22" y="680"/>
                  </a:lnTo>
                  <a:lnTo>
                    <a:pt x="39" y="685"/>
                  </a:lnTo>
                  <a:lnTo>
                    <a:pt x="55" y="696"/>
                  </a:lnTo>
                  <a:lnTo>
                    <a:pt x="54" y="707"/>
                  </a:lnTo>
                  <a:lnTo>
                    <a:pt x="54" y="722"/>
                  </a:lnTo>
                  <a:lnTo>
                    <a:pt x="46" y="730"/>
                  </a:lnTo>
                  <a:lnTo>
                    <a:pt x="44" y="737"/>
                  </a:lnTo>
                  <a:lnTo>
                    <a:pt x="44" y="744"/>
                  </a:lnTo>
                  <a:lnTo>
                    <a:pt x="48" y="750"/>
                  </a:lnTo>
                  <a:lnTo>
                    <a:pt x="57" y="759"/>
                  </a:lnTo>
                  <a:lnTo>
                    <a:pt x="65" y="765"/>
                  </a:lnTo>
                  <a:lnTo>
                    <a:pt x="65" y="772"/>
                  </a:lnTo>
                  <a:lnTo>
                    <a:pt x="63" y="778"/>
                  </a:lnTo>
                  <a:lnTo>
                    <a:pt x="63" y="783"/>
                  </a:lnTo>
                  <a:lnTo>
                    <a:pt x="59" y="787"/>
                  </a:lnTo>
                  <a:lnTo>
                    <a:pt x="68" y="783"/>
                  </a:lnTo>
                  <a:lnTo>
                    <a:pt x="96" y="772"/>
                  </a:lnTo>
                  <a:lnTo>
                    <a:pt x="111" y="768"/>
                  </a:lnTo>
                  <a:lnTo>
                    <a:pt x="124" y="765"/>
                  </a:lnTo>
                  <a:lnTo>
                    <a:pt x="137" y="765"/>
                  </a:lnTo>
                  <a:lnTo>
                    <a:pt x="144" y="767"/>
                  </a:lnTo>
                  <a:lnTo>
                    <a:pt x="146" y="768"/>
                  </a:lnTo>
                  <a:lnTo>
                    <a:pt x="148" y="770"/>
                  </a:lnTo>
                  <a:lnTo>
                    <a:pt x="148" y="772"/>
                  </a:lnTo>
                  <a:lnTo>
                    <a:pt x="148" y="774"/>
                  </a:lnTo>
                  <a:lnTo>
                    <a:pt x="146" y="778"/>
                  </a:lnTo>
                  <a:lnTo>
                    <a:pt x="144" y="783"/>
                  </a:lnTo>
                  <a:lnTo>
                    <a:pt x="146" y="789"/>
                  </a:lnTo>
                  <a:lnTo>
                    <a:pt x="148" y="794"/>
                  </a:lnTo>
                  <a:lnTo>
                    <a:pt x="144" y="798"/>
                  </a:lnTo>
                  <a:lnTo>
                    <a:pt x="139" y="800"/>
                  </a:lnTo>
                  <a:lnTo>
                    <a:pt x="137" y="803"/>
                  </a:lnTo>
                  <a:lnTo>
                    <a:pt x="133" y="807"/>
                  </a:lnTo>
                  <a:lnTo>
                    <a:pt x="131" y="815"/>
                  </a:lnTo>
                  <a:lnTo>
                    <a:pt x="129" y="826"/>
                  </a:lnTo>
                  <a:lnTo>
                    <a:pt x="116" y="839"/>
                  </a:lnTo>
                  <a:lnTo>
                    <a:pt x="109" y="850"/>
                  </a:lnTo>
                  <a:lnTo>
                    <a:pt x="109" y="866"/>
                  </a:lnTo>
                  <a:lnTo>
                    <a:pt x="109" y="885"/>
                  </a:lnTo>
                  <a:lnTo>
                    <a:pt x="103" y="894"/>
                  </a:lnTo>
                  <a:lnTo>
                    <a:pt x="98" y="903"/>
                  </a:lnTo>
                  <a:lnTo>
                    <a:pt x="96" y="907"/>
                  </a:lnTo>
                  <a:lnTo>
                    <a:pt x="94" y="911"/>
                  </a:lnTo>
                  <a:lnTo>
                    <a:pt x="94" y="916"/>
                  </a:lnTo>
                  <a:lnTo>
                    <a:pt x="96" y="922"/>
                  </a:lnTo>
                  <a:lnTo>
                    <a:pt x="100" y="925"/>
                  </a:lnTo>
                  <a:lnTo>
                    <a:pt x="102" y="927"/>
                  </a:lnTo>
                  <a:lnTo>
                    <a:pt x="105" y="929"/>
                  </a:lnTo>
                  <a:lnTo>
                    <a:pt x="109" y="929"/>
                  </a:lnTo>
                  <a:lnTo>
                    <a:pt x="116" y="929"/>
                  </a:lnTo>
                  <a:lnTo>
                    <a:pt x="126" y="925"/>
                  </a:lnTo>
                  <a:lnTo>
                    <a:pt x="133" y="924"/>
                  </a:lnTo>
                  <a:lnTo>
                    <a:pt x="142" y="924"/>
                  </a:lnTo>
                  <a:lnTo>
                    <a:pt x="151" y="924"/>
                  </a:lnTo>
                  <a:lnTo>
                    <a:pt x="161" y="929"/>
                  </a:lnTo>
                  <a:lnTo>
                    <a:pt x="163" y="935"/>
                  </a:lnTo>
                  <a:lnTo>
                    <a:pt x="164" y="942"/>
                  </a:lnTo>
                  <a:lnTo>
                    <a:pt x="164" y="949"/>
                  </a:lnTo>
                  <a:lnTo>
                    <a:pt x="164" y="955"/>
                  </a:lnTo>
                  <a:lnTo>
                    <a:pt x="166" y="961"/>
                  </a:lnTo>
                  <a:lnTo>
                    <a:pt x="168" y="964"/>
                  </a:lnTo>
                  <a:lnTo>
                    <a:pt x="174" y="966"/>
                  </a:lnTo>
                  <a:lnTo>
                    <a:pt x="181" y="966"/>
                  </a:lnTo>
                  <a:lnTo>
                    <a:pt x="188" y="966"/>
                  </a:lnTo>
                  <a:lnTo>
                    <a:pt x="192" y="962"/>
                  </a:lnTo>
                  <a:lnTo>
                    <a:pt x="194" y="959"/>
                  </a:lnTo>
                  <a:lnTo>
                    <a:pt x="196" y="953"/>
                  </a:lnTo>
                  <a:lnTo>
                    <a:pt x="196" y="949"/>
                  </a:lnTo>
                  <a:lnTo>
                    <a:pt x="196" y="944"/>
                  </a:lnTo>
                  <a:lnTo>
                    <a:pt x="198" y="940"/>
                  </a:lnTo>
                  <a:lnTo>
                    <a:pt x="201" y="937"/>
                  </a:lnTo>
                  <a:lnTo>
                    <a:pt x="212" y="935"/>
                  </a:lnTo>
                  <a:lnTo>
                    <a:pt x="225" y="929"/>
                  </a:lnTo>
                  <a:lnTo>
                    <a:pt x="233" y="909"/>
                  </a:lnTo>
                  <a:lnTo>
                    <a:pt x="244" y="888"/>
                  </a:lnTo>
                  <a:lnTo>
                    <a:pt x="259" y="887"/>
                  </a:lnTo>
                  <a:lnTo>
                    <a:pt x="270" y="887"/>
                  </a:lnTo>
                  <a:lnTo>
                    <a:pt x="275" y="879"/>
                  </a:lnTo>
                  <a:lnTo>
                    <a:pt x="283" y="870"/>
                  </a:lnTo>
                  <a:lnTo>
                    <a:pt x="286" y="866"/>
                  </a:lnTo>
                  <a:lnTo>
                    <a:pt x="290" y="864"/>
                  </a:lnTo>
                  <a:lnTo>
                    <a:pt x="296" y="863"/>
                  </a:lnTo>
                  <a:lnTo>
                    <a:pt x="303" y="863"/>
                  </a:lnTo>
                  <a:lnTo>
                    <a:pt x="308" y="864"/>
                  </a:lnTo>
                  <a:lnTo>
                    <a:pt x="312" y="868"/>
                  </a:lnTo>
                  <a:lnTo>
                    <a:pt x="314" y="874"/>
                  </a:lnTo>
                  <a:lnTo>
                    <a:pt x="316" y="879"/>
                  </a:lnTo>
                  <a:lnTo>
                    <a:pt x="318" y="892"/>
                  </a:lnTo>
                  <a:lnTo>
                    <a:pt x="318" y="905"/>
                  </a:lnTo>
                  <a:lnTo>
                    <a:pt x="323" y="911"/>
                  </a:lnTo>
                  <a:lnTo>
                    <a:pt x="331" y="914"/>
                  </a:lnTo>
                  <a:lnTo>
                    <a:pt x="334" y="918"/>
                  </a:lnTo>
                  <a:lnTo>
                    <a:pt x="336" y="922"/>
                  </a:lnTo>
                  <a:lnTo>
                    <a:pt x="338" y="927"/>
                  </a:lnTo>
                  <a:lnTo>
                    <a:pt x="338" y="935"/>
                  </a:lnTo>
                  <a:lnTo>
                    <a:pt x="338" y="938"/>
                  </a:lnTo>
                  <a:lnTo>
                    <a:pt x="334" y="942"/>
                  </a:lnTo>
                  <a:lnTo>
                    <a:pt x="331" y="944"/>
                  </a:lnTo>
                  <a:lnTo>
                    <a:pt x="327" y="946"/>
                  </a:lnTo>
                  <a:lnTo>
                    <a:pt x="316" y="949"/>
                  </a:lnTo>
                  <a:lnTo>
                    <a:pt x="303" y="953"/>
                  </a:lnTo>
                  <a:lnTo>
                    <a:pt x="292" y="955"/>
                  </a:lnTo>
                  <a:lnTo>
                    <a:pt x="281" y="957"/>
                  </a:lnTo>
                  <a:lnTo>
                    <a:pt x="273" y="959"/>
                  </a:lnTo>
                  <a:lnTo>
                    <a:pt x="270" y="961"/>
                  </a:lnTo>
                  <a:lnTo>
                    <a:pt x="270" y="966"/>
                  </a:lnTo>
                  <a:lnTo>
                    <a:pt x="273" y="972"/>
                  </a:lnTo>
                  <a:lnTo>
                    <a:pt x="277" y="975"/>
                  </a:lnTo>
                  <a:lnTo>
                    <a:pt x="283" y="979"/>
                  </a:lnTo>
                  <a:lnTo>
                    <a:pt x="288" y="983"/>
                  </a:lnTo>
                  <a:lnTo>
                    <a:pt x="292" y="986"/>
                  </a:lnTo>
                  <a:lnTo>
                    <a:pt x="296" y="990"/>
                  </a:lnTo>
                  <a:lnTo>
                    <a:pt x="297" y="994"/>
                  </a:lnTo>
                  <a:lnTo>
                    <a:pt x="288" y="1003"/>
                  </a:lnTo>
                  <a:lnTo>
                    <a:pt x="270" y="1023"/>
                  </a:lnTo>
                  <a:lnTo>
                    <a:pt x="264" y="1034"/>
                  </a:lnTo>
                  <a:lnTo>
                    <a:pt x="262" y="1044"/>
                  </a:lnTo>
                  <a:lnTo>
                    <a:pt x="260" y="1051"/>
                  </a:lnTo>
                  <a:lnTo>
                    <a:pt x="259" y="1060"/>
                  </a:lnTo>
                  <a:lnTo>
                    <a:pt x="242" y="1068"/>
                  </a:lnTo>
                  <a:lnTo>
                    <a:pt x="227" y="1077"/>
                  </a:lnTo>
                  <a:lnTo>
                    <a:pt x="233" y="1090"/>
                  </a:lnTo>
                  <a:lnTo>
                    <a:pt x="240" y="1103"/>
                  </a:lnTo>
                  <a:lnTo>
                    <a:pt x="233" y="1116"/>
                  </a:lnTo>
                  <a:lnTo>
                    <a:pt x="225" y="1127"/>
                  </a:lnTo>
                  <a:lnTo>
                    <a:pt x="222" y="1132"/>
                  </a:lnTo>
                  <a:lnTo>
                    <a:pt x="220" y="1140"/>
                  </a:lnTo>
                  <a:lnTo>
                    <a:pt x="218" y="1149"/>
                  </a:lnTo>
                  <a:lnTo>
                    <a:pt x="220" y="1158"/>
                  </a:lnTo>
                  <a:lnTo>
                    <a:pt x="229" y="1166"/>
                  </a:lnTo>
                  <a:lnTo>
                    <a:pt x="236" y="1171"/>
                  </a:lnTo>
                  <a:lnTo>
                    <a:pt x="244" y="1175"/>
                  </a:lnTo>
                  <a:lnTo>
                    <a:pt x="253" y="1179"/>
                  </a:lnTo>
                  <a:lnTo>
                    <a:pt x="272" y="1182"/>
                  </a:lnTo>
                  <a:lnTo>
                    <a:pt x="296" y="1186"/>
                  </a:lnTo>
                  <a:lnTo>
                    <a:pt x="297" y="1195"/>
                  </a:lnTo>
                  <a:lnTo>
                    <a:pt x="299" y="1212"/>
                  </a:lnTo>
                  <a:lnTo>
                    <a:pt x="303" y="1223"/>
                  </a:lnTo>
                  <a:lnTo>
                    <a:pt x="305" y="1230"/>
                  </a:lnTo>
                  <a:lnTo>
                    <a:pt x="310" y="1240"/>
                  </a:lnTo>
                  <a:lnTo>
                    <a:pt x="320" y="1243"/>
                  </a:lnTo>
                  <a:lnTo>
                    <a:pt x="320" y="1245"/>
                  </a:lnTo>
                  <a:lnTo>
                    <a:pt x="321" y="1245"/>
                  </a:lnTo>
                  <a:lnTo>
                    <a:pt x="325" y="1245"/>
                  </a:lnTo>
                  <a:lnTo>
                    <a:pt x="329" y="1247"/>
                  </a:lnTo>
                  <a:lnTo>
                    <a:pt x="331" y="1247"/>
                  </a:lnTo>
                  <a:lnTo>
                    <a:pt x="332" y="1247"/>
                  </a:lnTo>
                  <a:lnTo>
                    <a:pt x="334" y="1247"/>
                  </a:lnTo>
                  <a:lnTo>
                    <a:pt x="334" y="1245"/>
                  </a:lnTo>
                  <a:lnTo>
                    <a:pt x="336" y="1245"/>
                  </a:lnTo>
                  <a:lnTo>
                    <a:pt x="347" y="1234"/>
                  </a:lnTo>
                  <a:lnTo>
                    <a:pt x="355" y="1221"/>
                  </a:lnTo>
                  <a:lnTo>
                    <a:pt x="364" y="1223"/>
                  </a:lnTo>
                  <a:lnTo>
                    <a:pt x="379" y="1228"/>
                  </a:lnTo>
                  <a:lnTo>
                    <a:pt x="392" y="1221"/>
                  </a:lnTo>
                  <a:lnTo>
                    <a:pt x="405" y="1216"/>
                  </a:lnTo>
                  <a:lnTo>
                    <a:pt x="417" y="1223"/>
                  </a:lnTo>
                  <a:lnTo>
                    <a:pt x="432" y="1230"/>
                  </a:lnTo>
                  <a:lnTo>
                    <a:pt x="440" y="1236"/>
                  </a:lnTo>
                  <a:lnTo>
                    <a:pt x="447" y="1238"/>
                  </a:lnTo>
                  <a:lnTo>
                    <a:pt x="454" y="1240"/>
                  </a:lnTo>
                  <a:lnTo>
                    <a:pt x="460" y="1240"/>
                  </a:lnTo>
                  <a:lnTo>
                    <a:pt x="465" y="1238"/>
                  </a:lnTo>
                  <a:lnTo>
                    <a:pt x="471" y="1230"/>
                  </a:lnTo>
                  <a:lnTo>
                    <a:pt x="478" y="1223"/>
                  </a:lnTo>
                  <a:lnTo>
                    <a:pt x="486" y="1214"/>
                  </a:lnTo>
                  <a:lnTo>
                    <a:pt x="493" y="1203"/>
                  </a:lnTo>
                  <a:lnTo>
                    <a:pt x="506" y="1193"/>
                  </a:lnTo>
                  <a:lnTo>
                    <a:pt x="512" y="1190"/>
                  </a:lnTo>
                  <a:lnTo>
                    <a:pt x="519" y="1188"/>
                  </a:lnTo>
                  <a:lnTo>
                    <a:pt x="528" y="1184"/>
                  </a:lnTo>
                  <a:lnTo>
                    <a:pt x="538" y="1182"/>
                  </a:lnTo>
                  <a:lnTo>
                    <a:pt x="541" y="1184"/>
                  </a:lnTo>
                  <a:lnTo>
                    <a:pt x="541" y="1190"/>
                  </a:lnTo>
                  <a:lnTo>
                    <a:pt x="539" y="1193"/>
                  </a:lnTo>
                  <a:lnTo>
                    <a:pt x="536" y="1201"/>
                  </a:lnTo>
                  <a:lnTo>
                    <a:pt x="528" y="1214"/>
                  </a:lnTo>
                  <a:lnTo>
                    <a:pt x="523" y="1221"/>
                  </a:lnTo>
                  <a:close/>
                  <a:moveTo>
                    <a:pt x="331" y="726"/>
                  </a:moveTo>
                  <a:lnTo>
                    <a:pt x="336" y="720"/>
                  </a:lnTo>
                  <a:lnTo>
                    <a:pt x="340" y="713"/>
                  </a:lnTo>
                  <a:lnTo>
                    <a:pt x="344" y="713"/>
                  </a:lnTo>
                  <a:lnTo>
                    <a:pt x="349" y="713"/>
                  </a:lnTo>
                  <a:lnTo>
                    <a:pt x="349" y="707"/>
                  </a:lnTo>
                  <a:lnTo>
                    <a:pt x="349" y="702"/>
                  </a:lnTo>
                  <a:lnTo>
                    <a:pt x="344" y="700"/>
                  </a:lnTo>
                  <a:lnTo>
                    <a:pt x="342" y="700"/>
                  </a:lnTo>
                  <a:lnTo>
                    <a:pt x="338" y="700"/>
                  </a:lnTo>
                  <a:lnTo>
                    <a:pt x="336" y="702"/>
                  </a:lnTo>
                  <a:lnTo>
                    <a:pt x="332" y="709"/>
                  </a:lnTo>
                  <a:lnTo>
                    <a:pt x="332" y="718"/>
                  </a:lnTo>
                  <a:lnTo>
                    <a:pt x="331" y="718"/>
                  </a:lnTo>
                  <a:lnTo>
                    <a:pt x="329" y="720"/>
                  </a:lnTo>
                  <a:lnTo>
                    <a:pt x="329" y="722"/>
                  </a:lnTo>
                  <a:lnTo>
                    <a:pt x="331" y="726"/>
                  </a:lnTo>
                  <a:close/>
                  <a:moveTo>
                    <a:pt x="362" y="682"/>
                  </a:moveTo>
                  <a:lnTo>
                    <a:pt x="369" y="683"/>
                  </a:lnTo>
                  <a:lnTo>
                    <a:pt x="375" y="685"/>
                  </a:lnTo>
                  <a:lnTo>
                    <a:pt x="382" y="682"/>
                  </a:lnTo>
                  <a:lnTo>
                    <a:pt x="390" y="678"/>
                  </a:lnTo>
                  <a:lnTo>
                    <a:pt x="390" y="682"/>
                  </a:lnTo>
                  <a:lnTo>
                    <a:pt x="390" y="685"/>
                  </a:lnTo>
                  <a:lnTo>
                    <a:pt x="388" y="689"/>
                  </a:lnTo>
                  <a:lnTo>
                    <a:pt x="384" y="694"/>
                  </a:lnTo>
                  <a:lnTo>
                    <a:pt x="386" y="700"/>
                  </a:lnTo>
                  <a:lnTo>
                    <a:pt x="388" y="707"/>
                  </a:lnTo>
                  <a:lnTo>
                    <a:pt x="388" y="711"/>
                  </a:lnTo>
                  <a:lnTo>
                    <a:pt x="388" y="715"/>
                  </a:lnTo>
                  <a:lnTo>
                    <a:pt x="388" y="717"/>
                  </a:lnTo>
                  <a:lnTo>
                    <a:pt x="386" y="717"/>
                  </a:lnTo>
                  <a:lnTo>
                    <a:pt x="377" y="713"/>
                  </a:lnTo>
                  <a:lnTo>
                    <a:pt x="369" y="709"/>
                  </a:lnTo>
                  <a:lnTo>
                    <a:pt x="366" y="709"/>
                  </a:lnTo>
                  <a:lnTo>
                    <a:pt x="360" y="711"/>
                  </a:lnTo>
                  <a:lnTo>
                    <a:pt x="358" y="709"/>
                  </a:lnTo>
                  <a:lnTo>
                    <a:pt x="358" y="706"/>
                  </a:lnTo>
                  <a:lnTo>
                    <a:pt x="360" y="704"/>
                  </a:lnTo>
                  <a:lnTo>
                    <a:pt x="360" y="691"/>
                  </a:lnTo>
                  <a:lnTo>
                    <a:pt x="362" y="682"/>
                  </a:lnTo>
                  <a:close/>
                  <a:moveTo>
                    <a:pt x="388" y="728"/>
                  </a:moveTo>
                  <a:lnTo>
                    <a:pt x="388" y="730"/>
                  </a:lnTo>
                  <a:lnTo>
                    <a:pt x="390" y="731"/>
                  </a:lnTo>
                  <a:lnTo>
                    <a:pt x="388" y="735"/>
                  </a:lnTo>
                  <a:lnTo>
                    <a:pt x="386" y="735"/>
                  </a:lnTo>
                  <a:lnTo>
                    <a:pt x="386" y="731"/>
                  </a:lnTo>
                  <a:lnTo>
                    <a:pt x="386" y="730"/>
                  </a:lnTo>
                  <a:lnTo>
                    <a:pt x="388" y="728"/>
                  </a:lnTo>
                  <a:close/>
                  <a:moveTo>
                    <a:pt x="401" y="728"/>
                  </a:moveTo>
                  <a:lnTo>
                    <a:pt x="403" y="728"/>
                  </a:lnTo>
                  <a:lnTo>
                    <a:pt x="405" y="730"/>
                  </a:lnTo>
                  <a:lnTo>
                    <a:pt x="403" y="730"/>
                  </a:lnTo>
                  <a:lnTo>
                    <a:pt x="401" y="731"/>
                  </a:lnTo>
                  <a:lnTo>
                    <a:pt x="397" y="730"/>
                  </a:lnTo>
                  <a:lnTo>
                    <a:pt x="397" y="728"/>
                  </a:lnTo>
                  <a:lnTo>
                    <a:pt x="401" y="728"/>
                  </a:lnTo>
                  <a:close/>
                  <a:moveTo>
                    <a:pt x="395" y="667"/>
                  </a:moveTo>
                  <a:lnTo>
                    <a:pt x="395" y="667"/>
                  </a:lnTo>
                  <a:lnTo>
                    <a:pt x="395" y="669"/>
                  </a:lnTo>
                  <a:lnTo>
                    <a:pt x="395" y="670"/>
                  </a:lnTo>
                  <a:lnTo>
                    <a:pt x="393" y="669"/>
                  </a:lnTo>
                  <a:lnTo>
                    <a:pt x="393" y="667"/>
                  </a:lnTo>
                  <a:lnTo>
                    <a:pt x="395" y="667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3" name="Freeform 17"/>
            <p:cNvSpPr>
              <a:spLocks/>
            </p:cNvSpPr>
            <p:nvPr/>
          </p:nvSpPr>
          <p:spPr bwMode="auto">
            <a:xfrm>
              <a:off x="3944" y="2704"/>
              <a:ext cx="594" cy="416"/>
            </a:xfrm>
            <a:custGeom>
              <a:avLst/>
              <a:gdLst>
                <a:gd name="T0" fmla="*/ 229 w 789"/>
                <a:gd name="T1" fmla="*/ 354 h 547"/>
                <a:gd name="T2" fmla="*/ 312 w 789"/>
                <a:gd name="T3" fmla="*/ 342 h 547"/>
                <a:gd name="T4" fmla="*/ 331 w 789"/>
                <a:gd name="T5" fmla="*/ 332 h 547"/>
                <a:gd name="T6" fmla="*/ 420 w 789"/>
                <a:gd name="T7" fmla="*/ 375 h 547"/>
                <a:gd name="T8" fmla="*/ 453 w 789"/>
                <a:gd name="T9" fmla="*/ 412 h 547"/>
                <a:gd name="T10" fmla="*/ 484 w 789"/>
                <a:gd name="T11" fmla="*/ 443 h 547"/>
                <a:gd name="T12" fmla="*/ 519 w 789"/>
                <a:gd name="T13" fmla="*/ 480 h 547"/>
                <a:gd name="T14" fmla="*/ 567 w 789"/>
                <a:gd name="T15" fmla="*/ 537 h 547"/>
                <a:gd name="T16" fmla="*/ 628 w 789"/>
                <a:gd name="T17" fmla="*/ 534 h 547"/>
                <a:gd name="T18" fmla="*/ 689 w 789"/>
                <a:gd name="T19" fmla="*/ 537 h 547"/>
                <a:gd name="T20" fmla="*/ 745 w 789"/>
                <a:gd name="T21" fmla="*/ 547 h 547"/>
                <a:gd name="T22" fmla="*/ 761 w 789"/>
                <a:gd name="T23" fmla="*/ 495 h 547"/>
                <a:gd name="T24" fmla="*/ 767 w 789"/>
                <a:gd name="T25" fmla="*/ 476 h 547"/>
                <a:gd name="T26" fmla="*/ 748 w 789"/>
                <a:gd name="T27" fmla="*/ 430 h 547"/>
                <a:gd name="T28" fmla="*/ 687 w 789"/>
                <a:gd name="T29" fmla="*/ 406 h 547"/>
                <a:gd name="T30" fmla="*/ 673 w 789"/>
                <a:gd name="T31" fmla="*/ 367 h 547"/>
                <a:gd name="T32" fmla="*/ 678 w 789"/>
                <a:gd name="T33" fmla="*/ 312 h 547"/>
                <a:gd name="T34" fmla="*/ 715 w 789"/>
                <a:gd name="T35" fmla="*/ 269 h 547"/>
                <a:gd name="T36" fmla="*/ 743 w 789"/>
                <a:gd name="T37" fmla="*/ 221 h 547"/>
                <a:gd name="T38" fmla="*/ 721 w 789"/>
                <a:gd name="T39" fmla="*/ 201 h 547"/>
                <a:gd name="T40" fmla="*/ 754 w 789"/>
                <a:gd name="T41" fmla="*/ 188 h 547"/>
                <a:gd name="T42" fmla="*/ 789 w 789"/>
                <a:gd name="T43" fmla="*/ 173 h 547"/>
                <a:gd name="T44" fmla="*/ 782 w 789"/>
                <a:gd name="T45" fmla="*/ 149 h 547"/>
                <a:gd name="T46" fmla="*/ 765 w 789"/>
                <a:gd name="T47" fmla="*/ 109 h 547"/>
                <a:gd name="T48" fmla="*/ 741 w 789"/>
                <a:gd name="T49" fmla="*/ 99 h 547"/>
                <a:gd name="T50" fmla="*/ 710 w 789"/>
                <a:gd name="T51" fmla="*/ 122 h 547"/>
                <a:gd name="T52" fmla="*/ 652 w 789"/>
                <a:gd name="T53" fmla="*/ 172 h 547"/>
                <a:gd name="T54" fmla="*/ 645 w 789"/>
                <a:gd name="T55" fmla="*/ 194 h 547"/>
                <a:gd name="T56" fmla="*/ 619 w 789"/>
                <a:gd name="T57" fmla="*/ 199 h 547"/>
                <a:gd name="T58" fmla="*/ 614 w 789"/>
                <a:gd name="T59" fmla="*/ 170 h 547"/>
                <a:gd name="T60" fmla="*/ 577 w 789"/>
                <a:gd name="T61" fmla="*/ 160 h 547"/>
                <a:gd name="T62" fmla="*/ 551 w 789"/>
                <a:gd name="T63" fmla="*/ 160 h 547"/>
                <a:gd name="T64" fmla="*/ 549 w 789"/>
                <a:gd name="T65" fmla="*/ 138 h 547"/>
                <a:gd name="T66" fmla="*/ 567 w 789"/>
                <a:gd name="T67" fmla="*/ 74 h 547"/>
                <a:gd name="T68" fmla="*/ 590 w 789"/>
                <a:gd name="T69" fmla="*/ 35 h 547"/>
                <a:gd name="T70" fmla="*/ 597 w 789"/>
                <a:gd name="T71" fmla="*/ 13 h 547"/>
                <a:gd name="T72" fmla="*/ 595 w 789"/>
                <a:gd name="T73" fmla="*/ 2 h 547"/>
                <a:gd name="T74" fmla="*/ 523 w 789"/>
                <a:gd name="T75" fmla="*/ 16 h 547"/>
                <a:gd name="T76" fmla="*/ 466 w 789"/>
                <a:gd name="T77" fmla="*/ 42 h 547"/>
                <a:gd name="T78" fmla="*/ 436 w 789"/>
                <a:gd name="T79" fmla="*/ 85 h 547"/>
                <a:gd name="T80" fmla="*/ 368 w 789"/>
                <a:gd name="T81" fmla="*/ 98 h 547"/>
                <a:gd name="T82" fmla="*/ 329 w 789"/>
                <a:gd name="T83" fmla="*/ 114 h 547"/>
                <a:gd name="T84" fmla="*/ 233 w 789"/>
                <a:gd name="T85" fmla="*/ 127 h 547"/>
                <a:gd name="T86" fmla="*/ 205 w 789"/>
                <a:gd name="T87" fmla="*/ 109 h 547"/>
                <a:gd name="T88" fmla="*/ 126 w 789"/>
                <a:gd name="T89" fmla="*/ 107 h 547"/>
                <a:gd name="T90" fmla="*/ 50 w 789"/>
                <a:gd name="T91" fmla="*/ 92 h 547"/>
                <a:gd name="T92" fmla="*/ 2 w 789"/>
                <a:gd name="T93" fmla="*/ 118 h 547"/>
                <a:gd name="T94" fmla="*/ 39 w 789"/>
                <a:gd name="T95" fmla="*/ 153 h 547"/>
                <a:gd name="T96" fmla="*/ 35 w 789"/>
                <a:gd name="T97" fmla="*/ 175 h 547"/>
                <a:gd name="T98" fmla="*/ 63 w 789"/>
                <a:gd name="T99" fmla="*/ 162 h 547"/>
                <a:gd name="T100" fmla="*/ 89 w 789"/>
                <a:gd name="T101" fmla="*/ 168 h 547"/>
                <a:gd name="T102" fmla="*/ 96 w 789"/>
                <a:gd name="T103" fmla="*/ 199 h 547"/>
                <a:gd name="T104" fmla="*/ 128 w 789"/>
                <a:gd name="T105" fmla="*/ 190 h 547"/>
                <a:gd name="T106" fmla="*/ 128 w 789"/>
                <a:gd name="T107" fmla="*/ 242 h 547"/>
                <a:gd name="T108" fmla="*/ 152 w 789"/>
                <a:gd name="T109" fmla="*/ 258 h 547"/>
                <a:gd name="T110" fmla="*/ 148 w 789"/>
                <a:gd name="T111" fmla="*/ 297 h 547"/>
                <a:gd name="T112" fmla="*/ 178 w 789"/>
                <a:gd name="T113" fmla="*/ 327 h 5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9"/>
                <a:gd name="T172" fmla="*/ 0 h 547"/>
                <a:gd name="T173" fmla="*/ 789 w 789"/>
                <a:gd name="T174" fmla="*/ 547 h 5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9" h="547">
                  <a:moveTo>
                    <a:pt x="192" y="360"/>
                  </a:moveTo>
                  <a:lnTo>
                    <a:pt x="194" y="358"/>
                  </a:lnTo>
                  <a:lnTo>
                    <a:pt x="196" y="358"/>
                  </a:lnTo>
                  <a:lnTo>
                    <a:pt x="211" y="356"/>
                  </a:lnTo>
                  <a:lnTo>
                    <a:pt x="229" y="354"/>
                  </a:lnTo>
                  <a:lnTo>
                    <a:pt x="244" y="342"/>
                  </a:lnTo>
                  <a:lnTo>
                    <a:pt x="259" y="332"/>
                  </a:lnTo>
                  <a:lnTo>
                    <a:pt x="279" y="334"/>
                  </a:lnTo>
                  <a:lnTo>
                    <a:pt x="299" y="340"/>
                  </a:lnTo>
                  <a:lnTo>
                    <a:pt x="312" y="342"/>
                  </a:lnTo>
                  <a:lnTo>
                    <a:pt x="322" y="343"/>
                  </a:lnTo>
                  <a:lnTo>
                    <a:pt x="324" y="342"/>
                  </a:lnTo>
                  <a:lnTo>
                    <a:pt x="327" y="340"/>
                  </a:lnTo>
                  <a:lnTo>
                    <a:pt x="329" y="338"/>
                  </a:lnTo>
                  <a:lnTo>
                    <a:pt x="331" y="332"/>
                  </a:lnTo>
                  <a:lnTo>
                    <a:pt x="355" y="336"/>
                  </a:lnTo>
                  <a:lnTo>
                    <a:pt x="375" y="336"/>
                  </a:lnTo>
                  <a:lnTo>
                    <a:pt x="392" y="351"/>
                  </a:lnTo>
                  <a:lnTo>
                    <a:pt x="414" y="366"/>
                  </a:lnTo>
                  <a:lnTo>
                    <a:pt x="420" y="375"/>
                  </a:lnTo>
                  <a:lnTo>
                    <a:pt x="425" y="384"/>
                  </a:lnTo>
                  <a:lnTo>
                    <a:pt x="434" y="386"/>
                  </a:lnTo>
                  <a:lnTo>
                    <a:pt x="442" y="390"/>
                  </a:lnTo>
                  <a:lnTo>
                    <a:pt x="447" y="401"/>
                  </a:lnTo>
                  <a:lnTo>
                    <a:pt x="453" y="412"/>
                  </a:lnTo>
                  <a:lnTo>
                    <a:pt x="458" y="415"/>
                  </a:lnTo>
                  <a:lnTo>
                    <a:pt x="464" y="423"/>
                  </a:lnTo>
                  <a:lnTo>
                    <a:pt x="469" y="430"/>
                  </a:lnTo>
                  <a:lnTo>
                    <a:pt x="471" y="439"/>
                  </a:lnTo>
                  <a:lnTo>
                    <a:pt x="484" y="443"/>
                  </a:lnTo>
                  <a:lnTo>
                    <a:pt x="492" y="445"/>
                  </a:lnTo>
                  <a:lnTo>
                    <a:pt x="495" y="452"/>
                  </a:lnTo>
                  <a:lnTo>
                    <a:pt x="501" y="467"/>
                  </a:lnTo>
                  <a:lnTo>
                    <a:pt x="514" y="476"/>
                  </a:lnTo>
                  <a:lnTo>
                    <a:pt x="519" y="480"/>
                  </a:lnTo>
                  <a:lnTo>
                    <a:pt x="521" y="488"/>
                  </a:lnTo>
                  <a:lnTo>
                    <a:pt x="521" y="500"/>
                  </a:lnTo>
                  <a:lnTo>
                    <a:pt x="536" y="515"/>
                  </a:lnTo>
                  <a:lnTo>
                    <a:pt x="553" y="526"/>
                  </a:lnTo>
                  <a:lnTo>
                    <a:pt x="567" y="537"/>
                  </a:lnTo>
                  <a:lnTo>
                    <a:pt x="580" y="543"/>
                  </a:lnTo>
                  <a:lnTo>
                    <a:pt x="595" y="545"/>
                  </a:lnTo>
                  <a:lnTo>
                    <a:pt x="608" y="545"/>
                  </a:lnTo>
                  <a:lnTo>
                    <a:pt x="617" y="541"/>
                  </a:lnTo>
                  <a:lnTo>
                    <a:pt x="628" y="534"/>
                  </a:lnTo>
                  <a:lnTo>
                    <a:pt x="641" y="536"/>
                  </a:lnTo>
                  <a:lnTo>
                    <a:pt x="654" y="537"/>
                  </a:lnTo>
                  <a:lnTo>
                    <a:pt x="665" y="532"/>
                  </a:lnTo>
                  <a:lnTo>
                    <a:pt x="678" y="530"/>
                  </a:lnTo>
                  <a:lnTo>
                    <a:pt x="689" y="537"/>
                  </a:lnTo>
                  <a:lnTo>
                    <a:pt x="700" y="543"/>
                  </a:lnTo>
                  <a:lnTo>
                    <a:pt x="726" y="543"/>
                  </a:lnTo>
                  <a:lnTo>
                    <a:pt x="745" y="545"/>
                  </a:lnTo>
                  <a:lnTo>
                    <a:pt x="745" y="547"/>
                  </a:lnTo>
                  <a:lnTo>
                    <a:pt x="750" y="539"/>
                  </a:lnTo>
                  <a:lnTo>
                    <a:pt x="754" y="532"/>
                  </a:lnTo>
                  <a:lnTo>
                    <a:pt x="756" y="524"/>
                  </a:lnTo>
                  <a:lnTo>
                    <a:pt x="758" y="515"/>
                  </a:lnTo>
                  <a:lnTo>
                    <a:pt x="761" y="495"/>
                  </a:lnTo>
                  <a:lnTo>
                    <a:pt x="767" y="476"/>
                  </a:lnTo>
                  <a:lnTo>
                    <a:pt x="759" y="471"/>
                  </a:lnTo>
                  <a:lnTo>
                    <a:pt x="756" y="463"/>
                  </a:lnTo>
                  <a:lnTo>
                    <a:pt x="752" y="454"/>
                  </a:lnTo>
                  <a:lnTo>
                    <a:pt x="750" y="445"/>
                  </a:lnTo>
                  <a:lnTo>
                    <a:pt x="748" y="430"/>
                  </a:lnTo>
                  <a:lnTo>
                    <a:pt x="747" y="421"/>
                  </a:lnTo>
                  <a:lnTo>
                    <a:pt x="723" y="417"/>
                  </a:lnTo>
                  <a:lnTo>
                    <a:pt x="704" y="414"/>
                  </a:lnTo>
                  <a:lnTo>
                    <a:pt x="695" y="410"/>
                  </a:lnTo>
                  <a:lnTo>
                    <a:pt x="687" y="406"/>
                  </a:lnTo>
                  <a:lnTo>
                    <a:pt x="680" y="401"/>
                  </a:lnTo>
                  <a:lnTo>
                    <a:pt x="671" y="393"/>
                  </a:lnTo>
                  <a:lnTo>
                    <a:pt x="669" y="384"/>
                  </a:lnTo>
                  <a:lnTo>
                    <a:pt x="671" y="375"/>
                  </a:lnTo>
                  <a:lnTo>
                    <a:pt x="673" y="367"/>
                  </a:lnTo>
                  <a:lnTo>
                    <a:pt x="676" y="362"/>
                  </a:lnTo>
                  <a:lnTo>
                    <a:pt x="684" y="351"/>
                  </a:lnTo>
                  <a:lnTo>
                    <a:pt x="691" y="338"/>
                  </a:lnTo>
                  <a:lnTo>
                    <a:pt x="684" y="325"/>
                  </a:lnTo>
                  <a:lnTo>
                    <a:pt x="678" y="312"/>
                  </a:lnTo>
                  <a:lnTo>
                    <a:pt x="693" y="303"/>
                  </a:lnTo>
                  <a:lnTo>
                    <a:pt x="710" y="295"/>
                  </a:lnTo>
                  <a:lnTo>
                    <a:pt x="711" y="286"/>
                  </a:lnTo>
                  <a:lnTo>
                    <a:pt x="713" y="279"/>
                  </a:lnTo>
                  <a:lnTo>
                    <a:pt x="715" y="269"/>
                  </a:lnTo>
                  <a:lnTo>
                    <a:pt x="721" y="258"/>
                  </a:lnTo>
                  <a:lnTo>
                    <a:pt x="739" y="238"/>
                  </a:lnTo>
                  <a:lnTo>
                    <a:pt x="748" y="229"/>
                  </a:lnTo>
                  <a:lnTo>
                    <a:pt x="747" y="225"/>
                  </a:lnTo>
                  <a:lnTo>
                    <a:pt x="743" y="221"/>
                  </a:lnTo>
                  <a:lnTo>
                    <a:pt x="739" y="218"/>
                  </a:lnTo>
                  <a:lnTo>
                    <a:pt x="734" y="214"/>
                  </a:lnTo>
                  <a:lnTo>
                    <a:pt x="728" y="210"/>
                  </a:lnTo>
                  <a:lnTo>
                    <a:pt x="724" y="207"/>
                  </a:lnTo>
                  <a:lnTo>
                    <a:pt x="721" y="201"/>
                  </a:lnTo>
                  <a:lnTo>
                    <a:pt x="721" y="196"/>
                  </a:lnTo>
                  <a:lnTo>
                    <a:pt x="724" y="194"/>
                  </a:lnTo>
                  <a:lnTo>
                    <a:pt x="732" y="192"/>
                  </a:lnTo>
                  <a:lnTo>
                    <a:pt x="743" y="190"/>
                  </a:lnTo>
                  <a:lnTo>
                    <a:pt x="754" y="188"/>
                  </a:lnTo>
                  <a:lnTo>
                    <a:pt x="767" y="184"/>
                  </a:lnTo>
                  <a:lnTo>
                    <a:pt x="778" y="181"/>
                  </a:lnTo>
                  <a:lnTo>
                    <a:pt x="782" y="179"/>
                  </a:lnTo>
                  <a:lnTo>
                    <a:pt x="785" y="177"/>
                  </a:lnTo>
                  <a:lnTo>
                    <a:pt x="789" y="173"/>
                  </a:lnTo>
                  <a:lnTo>
                    <a:pt x="789" y="170"/>
                  </a:lnTo>
                  <a:lnTo>
                    <a:pt x="789" y="162"/>
                  </a:lnTo>
                  <a:lnTo>
                    <a:pt x="787" y="157"/>
                  </a:lnTo>
                  <a:lnTo>
                    <a:pt x="785" y="153"/>
                  </a:lnTo>
                  <a:lnTo>
                    <a:pt x="782" y="149"/>
                  </a:lnTo>
                  <a:lnTo>
                    <a:pt x="774" y="146"/>
                  </a:lnTo>
                  <a:lnTo>
                    <a:pt x="769" y="140"/>
                  </a:lnTo>
                  <a:lnTo>
                    <a:pt x="769" y="127"/>
                  </a:lnTo>
                  <a:lnTo>
                    <a:pt x="767" y="114"/>
                  </a:lnTo>
                  <a:lnTo>
                    <a:pt x="765" y="109"/>
                  </a:lnTo>
                  <a:lnTo>
                    <a:pt x="763" y="103"/>
                  </a:lnTo>
                  <a:lnTo>
                    <a:pt x="759" y="99"/>
                  </a:lnTo>
                  <a:lnTo>
                    <a:pt x="754" y="98"/>
                  </a:lnTo>
                  <a:lnTo>
                    <a:pt x="747" y="98"/>
                  </a:lnTo>
                  <a:lnTo>
                    <a:pt x="741" y="99"/>
                  </a:lnTo>
                  <a:lnTo>
                    <a:pt x="737" y="101"/>
                  </a:lnTo>
                  <a:lnTo>
                    <a:pt x="734" y="105"/>
                  </a:lnTo>
                  <a:lnTo>
                    <a:pt x="726" y="114"/>
                  </a:lnTo>
                  <a:lnTo>
                    <a:pt x="721" y="122"/>
                  </a:lnTo>
                  <a:lnTo>
                    <a:pt x="710" y="122"/>
                  </a:lnTo>
                  <a:lnTo>
                    <a:pt x="695" y="123"/>
                  </a:lnTo>
                  <a:lnTo>
                    <a:pt x="684" y="144"/>
                  </a:lnTo>
                  <a:lnTo>
                    <a:pt x="676" y="164"/>
                  </a:lnTo>
                  <a:lnTo>
                    <a:pt x="663" y="170"/>
                  </a:lnTo>
                  <a:lnTo>
                    <a:pt x="652" y="172"/>
                  </a:lnTo>
                  <a:lnTo>
                    <a:pt x="649" y="175"/>
                  </a:lnTo>
                  <a:lnTo>
                    <a:pt x="647" y="179"/>
                  </a:lnTo>
                  <a:lnTo>
                    <a:pt x="647" y="184"/>
                  </a:lnTo>
                  <a:lnTo>
                    <a:pt x="647" y="188"/>
                  </a:lnTo>
                  <a:lnTo>
                    <a:pt x="645" y="194"/>
                  </a:lnTo>
                  <a:lnTo>
                    <a:pt x="643" y="197"/>
                  </a:lnTo>
                  <a:lnTo>
                    <a:pt x="639" y="201"/>
                  </a:lnTo>
                  <a:lnTo>
                    <a:pt x="632" y="201"/>
                  </a:lnTo>
                  <a:lnTo>
                    <a:pt x="625" y="201"/>
                  </a:lnTo>
                  <a:lnTo>
                    <a:pt x="619" y="199"/>
                  </a:lnTo>
                  <a:lnTo>
                    <a:pt x="617" y="196"/>
                  </a:lnTo>
                  <a:lnTo>
                    <a:pt x="615" y="190"/>
                  </a:lnTo>
                  <a:lnTo>
                    <a:pt x="615" y="184"/>
                  </a:lnTo>
                  <a:lnTo>
                    <a:pt x="615" y="177"/>
                  </a:lnTo>
                  <a:lnTo>
                    <a:pt x="614" y="170"/>
                  </a:lnTo>
                  <a:lnTo>
                    <a:pt x="612" y="164"/>
                  </a:lnTo>
                  <a:lnTo>
                    <a:pt x="602" y="159"/>
                  </a:lnTo>
                  <a:lnTo>
                    <a:pt x="593" y="159"/>
                  </a:lnTo>
                  <a:lnTo>
                    <a:pt x="584" y="159"/>
                  </a:lnTo>
                  <a:lnTo>
                    <a:pt x="577" y="160"/>
                  </a:lnTo>
                  <a:lnTo>
                    <a:pt x="567" y="164"/>
                  </a:lnTo>
                  <a:lnTo>
                    <a:pt x="560" y="164"/>
                  </a:lnTo>
                  <a:lnTo>
                    <a:pt x="556" y="164"/>
                  </a:lnTo>
                  <a:lnTo>
                    <a:pt x="553" y="162"/>
                  </a:lnTo>
                  <a:lnTo>
                    <a:pt x="551" y="160"/>
                  </a:lnTo>
                  <a:lnTo>
                    <a:pt x="547" y="157"/>
                  </a:lnTo>
                  <a:lnTo>
                    <a:pt x="545" y="151"/>
                  </a:lnTo>
                  <a:lnTo>
                    <a:pt x="545" y="146"/>
                  </a:lnTo>
                  <a:lnTo>
                    <a:pt x="547" y="142"/>
                  </a:lnTo>
                  <a:lnTo>
                    <a:pt x="549" y="138"/>
                  </a:lnTo>
                  <a:lnTo>
                    <a:pt x="554" y="129"/>
                  </a:lnTo>
                  <a:lnTo>
                    <a:pt x="560" y="120"/>
                  </a:lnTo>
                  <a:lnTo>
                    <a:pt x="560" y="101"/>
                  </a:lnTo>
                  <a:lnTo>
                    <a:pt x="560" y="85"/>
                  </a:lnTo>
                  <a:lnTo>
                    <a:pt x="567" y="74"/>
                  </a:lnTo>
                  <a:lnTo>
                    <a:pt x="580" y="61"/>
                  </a:lnTo>
                  <a:lnTo>
                    <a:pt x="582" y="50"/>
                  </a:lnTo>
                  <a:lnTo>
                    <a:pt x="584" y="42"/>
                  </a:lnTo>
                  <a:lnTo>
                    <a:pt x="588" y="38"/>
                  </a:lnTo>
                  <a:lnTo>
                    <a:pt x="590" y="35"/>
                  </a:lnTo>
                  <a:lnTo>
                    <a:pt x="595" y="33"/>
                  </a:lnTo>
                  <a:lnTo>
                    <a:pt x="599" y="29"/>
                  </a:lnTo>
                  <a:lnTo>
                    <a:pt x="597" y="24"/>
                  </a:lnTo>
                  <a:lnTo>
                    <a:pt x="595" y="18"/>
                  </a:lnTo>
                  <a:lnTo>
                    <a:pt x="597" y="13"/>
                  </a:lnTo>
                  <a:lnTo>
                    <a:pt x="599" y="9"/>
                  </a:lnTo>
                  <a:lnTo>
                    <a:pt x="599" y="7"/>
                  </a:lnTo>
                  <a:lnTo>
                    <a:pt x="599" y="5"/>
                  </a:lnTo>
                  <a:lnTo>
                    <a:pt x="597" y="3"/>
                  </a:lnTo>
                  <a:lnTo>
                    <a:pt x="595" y="2"/>
                  </a:lnTo>
                  <a:lnTo>
                    <a:pt x="588" y="0"/>
                  </a:lnTo>
                  <a:lnTo>
                    <a:pt x="577" y="0"/>
                  </a:lnTo>
                  <a:lnTo>
                    <a:pt x="562" y="3"/>
                  </a:lnTo>
                  <a:lnTo>
                    <a:pt x="549" y="7"/>
                  </a:lnTo>
                  <a:lnTo>
                    <a:pt x="523" y="16"/>
                  </a:lnTo>
                  <a:lnTo>
                    <a:pt x="510" y="22"/>
                  </a:lnTo>
                  <a:lnTo>
                    <a:pt x="488" y="31"/>
                  </a:lnTo>
                  <a:lnTo>
                    <a:pt x="466" y="42"/>
                  </a:lnTo>
                  <a:lnTo>
                    <a:pt x="447" y="51"/>
                  </a:lnTo>
                  <a:lnTo>
                    <a:pt x="442" y="59"/>
                  </a:lnTo>
                  <a:lnTo>
                    <a:pt x="445" y="70"/>
                  </a:lnTo>
                  <a:lnTo>
                    <a:pt x="445" y="81"/>
                  </a:lnTo>
                  <a:lnTo>
                    <a:pt x="436" y="85"/>
                  </a:lnTo>
                  <a:lnTo>
                    <a:pt x="427" y="85"/>
                  </a:lnTo>
                  <a:lnTo>
                    <a:pt x="416" y="83"/>
                  </a:lnTo>
                  <a:lnTo>
                    <a:pt x="401" y="83"/>
                  </a:lnTo>
                  <a:lnTo>
                    <a:pt x="386" y="90"/>
                  </a:lnTo>
                  <a:lnTo>
                    <a:pt x="368" y="98"/>
                  </a:lnTo>
                  <a:lnTo>
                    <a:pt x="357" y="96"/>
                  </a:lnTo>
                  <a:lnTo>
                    <a:pt x="348" y="98"/>
                  </a:lnTo>
                  <a:lnTo>
                    <a:pt x="342" y="99"/>
                  </a:lnTo>
                  <a:lnTo>
                    <a:pt x="336" y="103"/>
                  </a:lnTo>
                  <a:lnTo>
                    <a:pt x="329" y="114"/>
                  </a:lnTo>
                  <a:lnTo>
                    <a:pt x="316" y="123"/>
                  </a:lnTo>
                  <a:lnTo>
                    <a:pt x="298" y="118"/>
                  </a:lnTo>
                  <a:lnTo>
                    <a:pt x="279" y="112"/>
                  </a:lnTo>
                  <a:lnTo>
                    <a:pt x="255" y="120"/>
                  </a:lnTo>
                  <a:lnTo>
                    <a:pt x="233" y="127"/>
                  </a:lnTo>
                  <a:lnTo>
                    <a:pt x="227" y="125"/>
                  </a:lnTo>
                  <a:lnTo>
                    <a:pt x="222" y="123"/>
                  </a:lnTo>
                  <a:lnTo>
                    <a:pt x="218" y="118"/>
                  </a:lnTo>
                  <a:lnTo>
                    <a:pt x="211" y="114"/>
                  </a:lnTo>
                  <a:lnTo>
                    <a:pt x="205" y="109"/>
                  </a:lnTo>
                  <a:lnTo>
                    <a:pt x="196" y="105"/>
                  </a:lnTo>
                  <a:lnTo>
                    <a:pt x="187" y="101"/>
                  </a:lnTo>
                  <a:lnTo>
                    <a:pt x="172" y="101"/>
                  </a:lnTo>
                  <a:lnTo>
                    <a:pt x="146" y="105"/>
                  </a:lnTo>
                  <a:lnTo>
                    <a:pt x="126" y="107"/>
                  </a:lnTo>
                  <a:lnTo>
                    <a:pt x="113" y="99"/>
                  </a:lnTo>
                  <a:lnTo>
                    <a:pt x="100" y="92"/>
                  </a:lnTo>
                  <a:lnTo>
                    <a:pt x="76" y="88"/>
                  </a:lnTo>
                  <a:lnTo>
                    <a:pt x="65" y="85"/>
                  </a:lnTo>
                  <a:lnTo>
                    <a:pt x="50" y="92"/>
                  </a:lnTo>
                  <a:lnTo>
                    <a:pt x="39" y="96"/>
                  </a:lnTo>
                  <a:lnTo>
                    <a:pt x="26" y="98"/>
                  </a:lnTo>
                  <a:lnTo>
                    <a:pt x="9" y="99"/>
                  </a:lnTo>
                  <a:lnTo>
                    <a:pt x="6" y="109"/>
                  </a:lnTo>
                  <a:lnTo>
                    <a:pt x="2" y="118"/>
                  </a:lnTo>
                  <a:lnTo>
                    <a:pt x="0" y="123"/>
                  </a:lnTo>
                  <a:lnTo>
                    <a:pt x="2" y="129"/>
                  </a:lnTo>
                  <a:lnTo>
                    <a:pt x="19" y="136"/>
                  </a:lnTo>
                  <a:lnTo>
                    <a:pt x="39" y="146"/>
                  </a:lnTo>
                  <a:lnTo>
                    <a:pt x="39" y="153"/>
                  </a:lnTo>
                  <a:lnTo>
                    <a:pt x="35" y="160"/>
                  </a:lnTo>
                  <a:lnTo>
                    <a:pt x="33" y="164"/>
                  </a:lnTo>
                  <a:lnTo>
                    <a:pt x="32" y="168"/>
                  </a:lnTo>
                  <a:lnTo>
                    <a:pt x="33" y="172"/>
                  </a:lnTo>
                  <a:lnTo>
                    <a:pt x="35" y="175"/>
                  </a:lnTo>
                  <a:lnTo>
                    <a:pt x="43" y="177"/>
                  </a:lnTo>
                  <a:lnTo>
                    <a:pt x="48" y="177"/>
                  </a:lnTo>
                  <a:lnTo>
                    <a:pt x="54" y="173"/>
                  </a:lnTo>
                  <a:lnTo>
                    <a:pt x="59" y="168"/>
                  </a:lnTo>
                  <a:lnTo>
                    <a:pt x="63" y="162"/>
                  </a:lnTo>
                  <a:lnTo>
                    <a:pt x="70" y="159"/>
                  </a:lnTo>
                  <a:lnTo>
                    <a:pt x="76" y="157"/>
                  </a:lnTo>
                  <a:lnTo>
                    <a:pt x="82" y="159"/>
                  </a:lnTo>
                  <a:lnTo>
                    <a:pt x="87" y="162"/>
                  </a:lnTo>
                  <a:lnTo>
                    <a:pt x="89" y="168"/>
                  </a:lnTo>
                  <a:lnTo>
                    <a:pt x="89" y="175"/>
                  </a:lnTo>
                  <a:lnTo>
                    <a:pt x="91" y="183"/>
                  </a:lnTo>
                  <a:lnTo>
                    <a:pt x="91" y="190"/>
                  </a:lnTo>
                  <a:lnTo>
                    <a:pt x="93" y="196"/>
                  </a:lnTo>
                  <a:lnTo>
                    <a:pt x="96" y="199"/>
                  </a:lnTo>
                  <a:lnTo>
                    <a:pt x="102" y="201"/>
                  </a:lnTo>
                  <a:lnTo>
                    <a:pt x="111" y="194"/>
                  </a:lnTo>
                  <a:lnTo>
                    <a:pt x="118" y="184"/>
                  </a:lnTo>
                  <a:lnTo>
                    <a:pt x="124" y="186"/>
                  </a:lnTo>
                  <a:lnTo>
                    <a:pt x="128" y="190"/>
                  </a:lnTo>
                  <a:lnTo>
                    <a:pt x="130" y="194"/>
                  </a:lnTo>
                  <a:lnTo>
                    <a:pt x="133" y="197"/>
                  </a:lnTo>
                  <a:lnTo>
                    <a:pt x="135" y="208"/>
                  </a:lnTo>
                  <a:lnTo>
                    <a:pt x="135" y="221"/>
                  </a:lnTo>
                  <a:lnTo>
                    <a:pt x="128" y="242"/>
                  </a:lnTo>
                  <a:lnTo>
                    <a:pt x="124" y="258"/>
                  </a:lnTo>
                  <a:lnTo>
                    <a:pt x="131" y="258"/>
                  </a:lnTo>
                  <a:lnTo>
                    <a:pt x="141" y="257"/>
                  </a:lnTo>
                  <a:lnTo>
                    <a:pt x="146" y="257"/>
                  </a:lnTo>
                  <a:lnTo>
                    <a:pt x="152" y="258"/>
                  </a:lnTo>
                  <a:lnTo>
                    <a:pt x="157" y="262"/>
                  </a:lnTo>
                  <a:lnTo>
                    <a:pt x="161" y="271"/>
                  </a:lnTo>
                  <a:lnTo>
                    <a:pt x="157" y="281"/>
                  </a:lnTo>
                  <a:lnTo>
                    <a:pt x="152" y="292"/>
                  </a:lnTo>
                  <a:lnTo>
                    <a:pt x="148" y="297"/>
                  </a:lnTo>
                  <a:lnTo>
                    <a:pt x="146" y="303"/>
                  </a:lnTo>
                  <a:lnTo>
                    <a:pt x="146" y="308"/>
                  </a:lnTo>
                  <a:lnTo>
                    <a:pt x="148" y="316"/>
                  </a:lnTo>
                  <a:lnTo>
                    <a:pt x="161" y="323"/>
                  </a:lnTo>
                  <a:lnTo>
                    <a:pt x="178" y="327"/>
                  </a:lnTo>
                  <a:lnTo>
                    <a:pt x="192" y="36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4" name="Freeform 18"/>
            <p:cNvSpPr>
              <a:spLocks noEditPoints="1"/>
            </p:cNvSpPr>
            <p:nvPr/>
          </p:nvSpPr>
          <p:spPr bwMode="auto">
            <a:xfrm>
              <a:off x="5018" y="1903"/>
              <a:ext cx="324" cy="476"/>
            </a:xfrm>
            <a:custGeom>
              <a:avLst/>
              <a:gdLst>
                <a:gd name="T0" fmla="*/ 34 w 431"/>
                <a:gd name="T1" fmla="*/ 420 h 627"/>
                <a:gd name="T2" fmla="*/ 120 w 431"/>
                <a:gd name="T3" fmla="*/ 490 h 627"/>
                <a:gd name="T4" fmla="*/ 180 w 431"/>
                <a:gd name="T5" fmla="*/ 531 h 627"/>
                <a:gd name="T6" fmla="*/ 216 w 431"/>
                <a:gd name="T7" fmla="*/ 549 h 627"/>
                <a:gd name="T8" fmla="*/ 235 w 431"/>
                <a:gd name="T9" fmla="*/ 566 h 627"/>
                <a:gd name="T10" fmla="*/ 268 w 431"/>
                <a:gd name="T11" fmla="*/ 588 h 627"/>
                <a:gd name="T12" fmla="*/ 303 w 431"/>
                <a:gd name="T13" fmla="*/ 618 h 627"/>
                <a:gd name="T14" fmla="*/ 337 w 431"/>
                <a:gd name="T15" fmla="*/ 625 h 627"/>
                <a:gd name="T16" fmla="*/ 329 w 431"/>
                <a:gd name="T17" fmla="*/ 605 h 627"/>
                <a:gd name="T18" fmla="*/ 329 w 431"/>
                <a:gd name="T19" fmla="*/ 579 h 627"/>
                <a:gd name="T20" fmla="*/ 325 w 431"/>
                <a:gd name="T21" fmla="*/ 542 h 627"/>
                <a:gd name="T22" fmla="*/ 316 w 431"/>
                <a:gd name="T23" fmla="*/ 510 h 627"/>
                <a:gd name="T24" fmla="*/ 300 w 431"/>
                <a:gd name="T25" fmla="*/ 483 h 627"/>
                <a:gd name="T26" fmla="*/ 285 w 431"/>
                <a:gd name="T27" fmla="*/ 459 h 627"/>
                <a:gd name="T28" fmla="*/ 266 w 431"/>
                <a:gd name="T29" fmla="*/ 449 h 627"/>
                <a:gd name="T30" fmla="*/ 270 w 431"/>
                <a:gd name="T31" fmla="*/ 438 h 627"/>
                <a:gd name="T32" fmla="*/ 290 w 431"/>
                <a:gd name="T33" fmla="*/ 387 h 627"/>
                <a:gd name="T34" fmla="*/ 290 w 431"/>
                <a:gd name="T35" fmla="*/ 376 h 627"/>
                <a:gd name="T36" fmla="*/ 268 w 431"/>
                <a:gd name="T37" fmla="*/ 355 h 627"/>
                <a:gd name="T38" fmla="*/ 244 w 431"/>
                <a:gd name="T39" fmla="*/ 337 h 627"/>
                <a:gd name="T40" fmla="*/ 235 w 431"/>
                <a:gd name="T41" fmla="*/ 289 h 627"/>
                <a:gd name="T42" fmla="*/ 250 w 431"/>
                <a:gd name="T43" fmla="*/ 261 h 627"/>
                <a:gd name="T44" fmla="*/ 261 w 431"/>
                <a:gd name="T45" fmla="*/ 224 h 627"/>
                <a:gd name="T46" fmla="*/ 216 w 431"/>
                <a:gd name="T47" fmla="*/ 204 h 627"/>
                <a:gd name="T48" fmla="*/ 178 w 431"/>
                <a:gd name="T49" fmla="*/ 163 h 627"/>
                <a:gd name="T50" fmla="*/ 185 w 431"/>
                <a:gd name="T51" fmla="*/ 126 h 627"/>
                <a:gd name="T52" fmla="*/ 202 w 431"/>
                <a:gd name="T53" fmla="*/ 113 h 627"/>
                <a:gd name="T54" fmla="*/ 200 w 431"/>
                <a:gd name="T55" fmla="*/ 97 h 627"/>
                <a:gd name="T56" fmla="*/ 168 w 431"/>
                <a:gd name="T57" fmla="*/ 80 h 627"/>
                <a:gd name="T58" fmla="*/ 150 w 431"/>
                <a:gd name="T59" fmla="*/ 85 h 627"/>
                <a:gd name="T60" fmla="*/ 126 w 431"/>
                <a:gd name="T61" fmla="*/ 74 h 627"/>
                <a:gd name="T62" fmla="*/ 106 w 431"/>
                <a:gd name="T63" fmla="*/ 63 h 627"/>
                <a:gd name="T64" fmla="*/ 67 w 431"/>
                <a:gd name="T65" fmla="*/ 98 h 627"/>
                <a:gd name="T66" fmla="*/ 41 w 431"/>
                <a:gd name="T67" fmla="*/ 111 h 627"/>
                <a:gd name="T68" fmla="*/ 47 w 431"/>
                <a:gd name="T69" fmla="*/ 148 h 627"/>
                <a:gd name="T70" fmla="*/ 63 w 431"/>
                <a:gd name="T71" fmla="*/ 193 h 627"/>
                <a:gd name="T72" fmla="*/ 56 w 431"/>
                <a:gd name="T73" fmla="*/ 230 h 627"/>
                <a:gd name="T74" fmla="*/ 21 w 431"/>
                <a:gd name="T75" fmla="*/ 248 h 627"/>
                <a:gd name="T76" fmla="*/ 11 w 431"/>
                <a:gd name="T77" fmla="*/ 265 h 627"/>
                <a:gd name="T78" fmla="*/ 19 w 431"/>
                <a:gd name="T79" fmla="*/ 283 h 627"/>
                <a:gd name="T80" fmla="*/ 52 w 431"/>
                <a:gd name="T81" fmla="*/ 283 h 627"/>
                <a:gd name="T82" fmla="*/ 69 w 431"/>
                <a:gd name="T83" fmla="*/ 285 h 627"/>
                <a:gd name="T84" fmla="*/ 58 w 431"/>
                <a:gd name="T85" fmla="*/ 337 h 627"/>
                <a:gd name="T86" fmla="*/ 39 w 431"/>
                <a:gd name="T87" fmla="*/ 366 h 627"/>
                <a:gd name="T88" fmla="*/ 13 w 431"/>
                <a:gd name="T89" fmla="*/ 390 h 627"/>
                <a:gd name="T90" fmla="*/ 412 w 431"/>
                <a:gd name="T91" fmla="*/ 0 h 627"/>
                <a:gd name="T92" fmla="*/ 416 w 431"/>
                <a:gd name="T93" fmla="*/ 8 h 627"/>
                <a:gd name="T94" fmla="*/ 337 w 431"/>
                <a:gd name="T95" fmla="*/ 37 h 627"/>
                <a:gd name="T96" fmla="*/ 361 w 431"/>
                <a:gd name="T97" fmla="*/ 37 h 627"/>
                <a:gd name="T98" fmla="*/ 379 w 431"/>
                <a:gd name="T99" fmla="*/ 43 h 627"/>
                <a:gd name="T100" fmla="*/ 340 w 431"/>
                <a:gd name="T101" fmla="*/ 45 h 627"/>
                <a:gd name="T102" fmla="*/ 331 w 431"/>
                <a:gd name="T103" fmla="*/ 36 h 6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31"/>
                <a:gd name="T157" fmla="*/ 0 h 627"/>
                <a:gd name="T158" fmla="*/ 431 w 431"/>
                <a:gd name="T159" fmla="*/ 627 h 6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31" h="627">
                  <a:moveTo>
                    <a:pt x="0" y="394"/>
                  </a:moveTo>
                  <a:lnTo>
                    <a:pt x="8" y="400"/>
                  </a:lnTo>
                  <a:lnTo>
                    <a:pt x="19" y="407"/>
                  </a:lnTo>
                  <a:lnTo>
                    <a:pt x="34" y="420"/>
                  </a:lnTo>
                  <a:lnTo>
                    <a:pt x="52" y="442"/>
                  </a:lnTo>
                  <a:lnTo>
                    <a:pt x="76" y="457"/>
                  </a:lnTo>
                  <a:lnTo>
                    <a:pt x="100" y="470"/>
                  </a:lnTo>
                  <a:lnTo>
                    <a:pt x="120" y="490"/>
                  </a:lnTo>
                  <a:lnTo>
                    <a:pt x="137" y="503"/>
                  </a:lnTo>
                  <a:lnTo>
                    <a:pt x="152" y="514"/>
                  </a:lnTo>
                  <a:lnTo>
                    <a:pt x="168" y="522"/>
                  </a:lnTo>
                  <a:lnTo>
                    <a:pt x="180" y="531"/>
                  </a:lnTo>
                  <a:lnTo>
                    <a:pt x="191" y="538"/>
                  </a:lnTo>
                  <a:lnTo>
                    <a:pt x="198" y="544"/>
                  </a:lnTo>
                  <a:lnTo>
                    <a:pt x="205" y="546"/>
                  </a:lnTo>
                  <a:lnTo>
                    <a:pt x="216" y="549"/>
                  </a:lnTo>
                  <a:lnTo>
                    <a:pt x="220" y="549"/>
                  </a:lnTo>
                  <a:lnTo>
                    <a:pt x="226" y="557"/>
                  </a:lnTo>
                  <a:lnTo>
                    <a:pt x="229" y="562"/>
                  </a:lnTo>
                  <a:lnTo>
                    <a:pt x="235" y="566"/>
                  </a:lnTo>
                  <a:lnTo>
                    <a:pt x="239" y="568"/>
                  </a:lnTo>
                  <a:lnTo>
                    <a:pt x="248" y="571"/>
                  </a:lnTo>
                  <a:lnTo>
                    <a:pt x="257" y="577"/>
                  </a:lnTo>
                  <a:lnTo>
                    <a:pt x="268" y="588"/>
                  </a:lnTo>
                  <a:lnTo>
                    <a:pt x="277" y="601"/>
                  </a:lnTo>
                  <a:lnTo>
                    <a:pt x="283" y="608"/>
                  </a:lnTo>
                  <a:lnTo>
                    <a:pt x="290" y="612"/>
                  </a:lnTo>
                  <a:lnTo>
                    <a:pt x="303" y="618"/>
                  </a:lnTo>
                  <a:lnTo>
                    <a:pt x="318" y="621"/>
                  </a:lnTo>
                  <a:lnTo>
                    <a:pt x="327" y="625"/>
                  </a:lnTo>
                  <a:lnTo>
                    <a:pt x="335" y="627"/>
                  </a:lnTo>
                  <a:lnTo>
                    <a:pt x="337" y="625"/>
                  </a:lnTo>
                  <a:lnTo>
                    <a:pt x="337" y="621"/>
                  </a:lnTo>
                  <a:lnTo>
                    <a:pt x="335" y="618"/>
                  </a:lnTo>
                  <a:lnTo>
                    <a:pt x="333" y="614"/>
                  </a:lnTo>
                  <a:lnTo>
                    <a:pt x="329" y="605"/>
                  </a:lnTo>
                  <a:lnTo>
                    <a:pt x="327" y="599"/>
                  </a:lnTo>
                  <a:lnTo>
                    <a:pt x="329" y="590"/>
                  </a:lnTo>
                  <a:lnTo>
                    <a:pt x="331" y="584"/>
                  </a:lnTo>
                  <a:lnTo>
                    <a:pt x="329" y="579"/>
                  </a:lnTo>
                  <a:lnTo>
                    <a:pt x="322" y="568"/>
                  </a:lnTo>
                  <a:lnTo>
                    <a:pt x="327" y="555"/>
                  </a:lnTo>
                  <a:lnTo>
                    <a:pt x="327" y="549"/>
                  </a:lnTo>
                  <a:lnTo>
                    <a:pt x="325" y="542"/>
                  </a:lnTo>
                  <a:lnTo>
                    <a:pt x="320" y="531"/>
                  </a:lnTo>
                  <a:lnTo>
                    <a:pt x="322" y="522"/>
                  </a:lnTo>
                  <a:lnTo>
                    <a:pt x="322" y="516"/>
                  </a:lnTo>
                  <a:lnTo>
                    <a:pt x="316" y="510"/>
                  </a:lnTo>
                  <a:lnTo>
                    <a:pt x="309" y="503"/>
                  </a:lnTo>
                  <a:lnTo>
                    <a:pt x="307" y="494"/>
                  </a:lnTo>
                  <a:lnTo>
                    <a:pt x="303" y="488"/>
                  </a:lnTo>
                  <a:lnTo>
                    <a:pt x="300" y="483"/>
                  </a:lnTo>
                  <a:lnTo>
                    <a:pt x="296" y="477"/>
                  </a:lnTo>
                  <a:lnTo>
                    <a:pt x="287" y="470"/>
                  </a:lnTo>
                  <a:lnTo>
                    <a:pt x="283" y="464"/>
                  </a:lnTo>
                  <a:lnTo>
                    <a:pt x="285" y="459"/>
                  </a:lnTo>
                  <a:lnTo>
                    <a:pt x="285" y="453"/>
                  </a:lnTo>
                  <a:lnTo>
                    <a:pt x="285" y="449"/>
                  </a:lnTo>
                  <a:lnTo>
                    <a:pt x="281" y="449"/>
                  </a:lnTo>
                  <a:lnTo>
                    <a:pt x="266" y="449"/>
                  </a:lnTo>
                  <a:lnTo>
                    <a:pt x="261" y="449"/>
                  </a:lnTo>
                  <a:lnTo>
                    <a:pt x="259" y="444"/>
                  </a:lnTo>
                  <a:lnTo>
                    <a:pt x="261" y="440"/>
                  </a:lnTo>
                  <a:lnTo>
                    <a:pt x="270" y="438"/>
                  </a:lnTo>
                  <a:lnTo>
                    <a:pt x="276" y="433"/>
                  </a:lnTo>
                  <a:lnTo>
                    <a:pt x="279" y="411"/>
                  </a:lnTo>
                  <a:lnTo>
                    <a:pt x="287" y="388"/>
                  </a:lnTo>
                  <a:lnTo>
                    <a:pt x="290" y="387"/>
                  </a:lnTo>
                  <a:lnTo>
                    <a:pt x="296" y="387"/>
                  </a:lnTo>
                  <a:lnTo>
                    <a:pt x="298" y="383"/>
                  </a:lnTo>
                  <a:lnTo>
                    <a:pt x="301" y="379"/>
                  </a:lnTo>
                  <a:lnTo>
                    <a:pt x="290" y="376"/>
                  </a:lnTo>
                  <a:lnTo>
                    <a:pt x="279" y="370"/>
                  </a:lnTo>
                  <a:lnTo>
                    <a:pt x="276" y="363"/>
                  </a:lnTo>
                  <a:lnTo>
                    <a:pt x="272" y="359"/>
                  </a:lnTo>
                  <a:lnTo>
                    <a:pt x="268" y="355"/>
                  </a:lnTo>
                  <a:lnTo>
                    <a:pt x="265" y="353"/>
                  </a:lnTo>
                  <a:lnTo>
                    <a:pt x="255" y="352"/>
                  </a:lnTo>
                  <a:lnTo>
                    <a:pt x="250" y="348"/>
                  </a:lnTo>
                  <a:lnTo>
                    <a:pt x="244" y="337"/>
                  </a:lnTo>
                  <a:lnTo>
                    <a:pt x="242" y="326"/>
                  </a:lnTo>
                  <a:lnTo>
                    <a:pt x="240" y="313"/>
                  </a:lnTo>
                  <a:lnTo>
                    <a:pt x="240" y="302"/>
                  </a:lnTo>
                  <a:lnTo>
                    <a:pt x="235" y="289"/>
                  </a:lnTo>
                  <a:lnTo>
                    <a:pt x="235" y="278"/>
                  </a:lnTo>
                  <a:lnTo>
                    <a:pt x="237" y="272"/>
                  </a:lnTo>
                  <a:lnTo>
                    <a:pt x="240" y="268"/>
                  </a:lnTo>
                  <a:lnTo>
                    <a:pt x="250" y="261"/>
                  </a:lnTo>
                  <a:lnTo>
                    <a:pt x="261" y="252"/>
                  </a:lnTo>
                  <a:lnTo>
                    <a:pt x="263" y="244"/>
                  </a:lnTo>
                  <a:lnTo>
                    <a:pt x="263" y="233"/>
                  </a:lnTo>
                  <a:lnTo>
                    <a:pt x="261" y="224"/>
                  </a:lnTo>
                  <a:lnTo>
                    <a:pt x="255" y="218"/>
                  </a:lnTo>
                  <a:lnTo>
                    <a:pt x="242" y="213"/>
                  </a:lnTo>
                  <a:lnTo>
                    <a:pt x="226" y="207"/>
                  </a:lnTo>
                  <a:lnTo>
                    <a:pt x="216" y="204"/>
                  </a:lnTo>
                  <a:lnTo>
                    <a:pt x="207" y="200"/>
                  </a:lnTo>
                  <a:lnTo>
                    <a:pt x="196" y="191"/>
                  </a:lnTo>
                  <a:lnTo>
                    <a:pt x="187" y="180"/>
                  </a:lnTo>
                  <a:lnTo>
                    <a:pt x="178" y="163"/>
                  </a:lnTo>
                  <a:lnTo>
                    <a:pt x="172" y="148"/>
                  </a:lnTo>
                  <a:lnTo>
                    <a:pt x="170" y="135"/>
                  </a:lnTo>
                  <a:lnTo>
                    <a:pt x="172" y="126"/>
                  </a:lnTo>
                  <a:lnTo>
                    <a:pt x="185" y="126"/>
                  </a:lnTo>
                  <a:lnTo>
                    <a:pt x="194" y="122"/>
                  </a:lnTo>
                  <a:lnTo>
                    <a:pt x="198" y="121"/>
                  </a:lnTo>
                  <a:lnTo>
                    <a:pt x="200" y="119"/>
                  </a:lnTo>
                  <a:lnTo>
                    <a:pt x="202" y="113"/>
                  </a:lnTo>
                  <a:lnTo>
                    <a:pt x="204" y="108"/>
                  </a:lnTo>
                  <a:lnTo>
                    <a:pt x="204" y="104"/>
                  </a:lnTo>
                  <a:lnTo>
                    <a:pt x="202" y="100"/>
                  </a:lnTo>
                  <a:lnTo>
                    <a:pt x="200" y="97"/>
                  </a:lnTo>
                  <a:lnTo>
                    <a:pt x="194" y="95"/>
                  </a:lnTo>
                  <a:lnTo>
                    <a:pt x="185" y="89"/>
                  </a:lnTo>
                  <a:lnTo>
                    <a:pt x="174" y="84"/>
                  </a:lnTo>
                  <a:lnTo>
                    <a:pt x="168" y="80"/>
                  </a:lnTo>
                  <a:lnTo>
                    <a:pt x="163" y="78"/>
                  </a:lnTo>
                  <a:lnTo>
                    <a:pt x="159" y="78"/>
                  </a:lnTo>
                  <a:lnTo>
                    <a:pt x="156" y="80"/>
                  </a:lnTo>
                  <a:lnTo>
                    <a:pt x="150" y="85"/>
                  </a:lnTo>
                  <a:lnTo>
                    <a:pt x="144" y="89"/>
                  </a:lnTo>
                  <a:lnTo>
                    <a:pt x="139" y="82"/>
                  </a:lnTo>
                  <a:lnTo>
                    <a:pt x="135" y="76"/>
                  </a:lnTo>
                  <a:lnTo>
                    <a:pt x="126" y="74"/>
                  </a:lnTo>
                  <a:lnTo>
                    <a:pt x="117" y="72"/>
                  </a:lnTo>
                  <a:lnTo>
                    <a:pt x="111" y="71"/>
                  </a:lnTo>
                  <a:lnTo>
                    <a:pt x="107" y="69"/>
                  </a:lnTo>
                  <a:lnTo>
                    <a:pt x="106" y="63"/>
                  </a:lnTo>
                  <a:lnTo>
                    <a:pt x="104" y="58"/>
                  </a:lnTo>
                  <a:lnTo>
                    <a:pt x="83" y="84"/>
                  </a:lnTo>
                  <a:lnTo>
                    <a:pt x="76" y="93"/>
                  </a:lnTo>
                  <a:lnTo>
                    <a:pt x="67" y="98"/>
                  </a:lnTo>
                  <a:lnTo>
                    <a:pt x="54" y="104"/>
                  </a:lnTo>
                  <a:lnTo>
                    <a:pt x="48" y="106"/>
                  </a:lnTo>
                  <a:lnTo>
                    <a:pt x="45" y="108"/>
                  </a:lnTo>
                  <a:lnTo>
                    <a:pt x="41" y="111"/>
                  </a:lnTo>
                  <a:lnTo>
                    <a:pt x="39" y="115"/>
                  </a:lnTo>
                  <a:lnTo>
                    <a:pt x="39" y="126"/>
                  </a:lnTo>
                  <a:lnTo>
                    <a:pt x="43" y="137"/>
                  </a:lnTo>
                  <a:lnTo>
                    <a:pt x="47" y="148"/>
                  </a:lnTo>
                  <a:lnTo>
                    <a:pt x="54" y="159"/>
                  </a:lnTo>
                  <a:lnTo>
                    <a:pt x="58" y="172"/>
                  </a:lnTo>
                  <a:lnTo>
                    <a:pt x="63" y="185"/>
                  </a:lnTo>
                  <a:lnTo>
                    <a:pt x="63" y="193"/>
                  </a:lnTo>
                  <a:lnTo>
                    <a:pt x="63" y="202"/>
                  </a:lnTo>
                  <a:lnTo>
                    <a:pt x="63" y="211"/>
                  </a:lnTo>
                  <a:lnTo>
                    <a:pt x="61" y="220"/>
                  </a:lnTo>
                  <a:lnTo>
                    <a:pt x="56" y="230"/>
                  </a:lnTo>
                  <a:lnTo>
                    <a:pt x="48" y="235"/>
                  </a:lnTo>
                  <a:lnTo>
                    <a:pt x="39" y="239"/>
                  </a:lnTo>
                  <a:lnTo>
                    <a:pt x="30" y="242"/>
                  </a:lnTo>
                  <a:lnTo>
                    <a:pt x="21" y="248"/>
                  </a:lnTo>
                  <a:lnTo>
                    <a:pt x="15" y="254"/>
                  </a:lnTo>
                  <a:lnTo>
                    <a:pt x="13" y="255"/>
                  </a:lnTo>
                  <a:lnTo>
                    <a:pt x="11" y="259"/>
                  </a:lnTo>
                  <a:lnTo>
                    <a:pt x="11" y="265"/>
                  </a:lnTo>
                  <a:lnTo>
                    <a:pt x="11" y="270"/>
                  </a:lnTo>
                  <a:lnTo>
                    <a:pt x="13" y="276"/>
                  </a:lnTo>
                  <a:lnTo>
                    <a:pt x="15" y="279"/>
                  </a:lnTo>
                  <a:lnTo>
                    <a:pt x="19" y="283"/>
                  </a:lnTo>
                  <a:lnTo>
                    <a:pt x="23" y="285"/>
                  </a:lnTo>
                  <a:lnTo>
                    <a:pt x="32" y="285"/>
                  </a:lnTo>
                  <a:lnTo>
                    <a:pt x="43" y="285"/>
                  </a:lnTo>
                  <a:lnTo>
                    <a:pt x="52" y="283"/>
                  </a:lnTo>
                  <a:lnTo>
                    <a:pt x="61" y="283"/>
                  </a:lnTo>
                  <a:lnTo>
                    <a:pt x="65" y="283"/>
                  </a:lnTo>
                  <a:lnTo>
                    <a:pt x="67" y="283"/>
                  </a:lnTo>
                  <a:lnTo>
                    <a:pt x="69" y="285"/>
                  </a:lnTo>
                  <a:lnTo>
                    <a:pt x="69" y="289"/>
                  </a:lnTo>
                  <a:lnTo>
                    <a:pt x="67" y="311"/>
                  </a:lnTo>
                  <a:lnTo>
                    <a:pt x="65" y="333"/>
                  </a:lnTo>
                  <a:lnTo>
                    <a:pt x="58" y="337"/>
                  </a:lnTo>
                  <a:lnTo>
                    <a:pt x="52" y="342"/>
                  </a:lnTo>
                  <a:lnTo>
                    <a:pt x="47" y="350"/>
                  </a:lnTo>
                  <a:lnTo>
                    <a:pt x="43" y="357"/>
                  </a:lnTo>
                  <a:lnTo>
                    <a:pt x="39" y="366"/>
                  </a:lnTo>
                  <a:lnTo>
                    <a:pt x="34" y="374"/>
                  </a:lnTo>
                  <a:lnTo>
                    <a:pt x="30" y="379"/>
                  </a:lnTo>
                  <a:lnTo>
                    <a:pt x="24" y="383"/>
                  </a:lnTo>
                  <a:lnTo>
                    <a:pt x="13" y="390"/>
                  </a:lnTo>
                  <a:lnTo>
                    <a:pt x="0" y="394"/>
                  </a:lnTo>
                  <a:close/>
                  <a:moveTo>
                    <a:pt x="399" y="10"/>
                  </a:moveTo>
                  <a:lnTo>
                    <a:pt x="405" y="4"/>
                  </a:lnTo>
                  <a:lnTo>
                    <a:pt x="412" y="0"/>
                  </a:lnTo>
                  <a:lnTo>
                    <a:pt x="422" y="0"/>
                  </a:lnTo>
                  <a:lnTo>
                    <a:pt x="431" y="0"/>
                  </a:lnTo>
                  <a:lnTo>
                    <a:pt x="423" y="6"/>
                  </a:lnTo>
                  <a:lnTo>
                    <a:pt x="416" y="8"/>
                  </a:lnTo>
                  <a:lnTo>
                    <a:pt x="409" y="10"/>
                  </a:lnTo>
                  <a:lnTo>
                    <a:pt x="399" y="10"/>
                  </a:lnTo>
                  <a:close/>
                  <a:moveTo>
                    <a:pt x="335" y="32"/>
                  </a:moveTo>
                  <a:lnTo>
                    <a:pt x="337" y="37"/>
                  </a:lnTo>
                  <a:lnTo>
                    <a:pt x="342" y="39"/>
                  </a:lnTo>
                  <a:lnTo>
                    <a:pt x="348" y="39"/>
                  </a:lnTo>
                  <a:lnTo>
                    <a:pt x="353" y="39"/>
                  </a:lnTo>
                  <a:lnTo>
                    <a:pt x="361" y="37"/>
                  </a:lnTo>
                  <a:lnTo>
                    <a:pt x="368" y="37"/>
                  </a:lnTo>
                  <a:lnTo>
                    <a:pt x="375" y="39"/>
                  </a:lnTo>
                  <a:lnTo>
                    <a:pt x="381" y="41"/>
                  </a:lnTo>
                  <a:lnTo>
                    <a:pt x="379" y="43"/>
                  </a:lnTo>
                  <a:lnTo>
                    <a:pt x="379" y="47"/>
                  </a:lnTo>
                  <a:lnTo>
                    <a:pt x="364" y="47"/>
                  </a:lnTo>
                  <a:lnTo>
                    <a:pt x="348" y="47"/>
                  </a:lnTo>
                  <a:lnTo>
                    <a:pt x="340" y="45"/>
                  </a:lnTo>
                  <a:lnTo>
                    <a:pt x="335" y="45"/>
                  </a:lnTo>
                  <a:lnTo>
                    <a:pt x="329" y="43"/>
                  </a:lnTo>
                  <a:lnTo>
                    <a:pt x="325" y="39"/>
                  </a:lnTo>
                  <a:lnTo>
                    <a:pt x="331" y="36"/>
                  </a:lnTo>
                  <a:lnTo>
                    <a:pt x="335" y="32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5" name="Freeform 19"/>
            <p:cNvSpPr>
              <a:spLocks noEditPoints="1"/>
            </p:cNvSpPr>
            <p:nvPr/>
          </p:nvSpPr>
          <p:spPr bwMode="auto">
            <a:xfrm>
              <a:off x="4733" y="1471"/>
              <a:ext cx="363" cy="731"/>
            </a:xfrm>
            <a:custGeom>
              <a:avLst/>
              <a:gdLst>
                <a:gd name="T0" fmla="*/ 203 w 482"/>
                <a:gd name="T1" fmla="*/ 409 h 961"/>
                <a:gd name="T2" fmla="*/ 195 w 482"/>
                <a:gd name="T3" fmla="*/ 401 h 961"/>
                <a:gd name="T4" fmla="*/ 155 w 482"/>
                <a:gd name="T5" fmla="*/ 362 h 961"/>
                <a:gd name="T6" fmla="*/ 192 w 482"/>
                <a:gd name="T7" fmla="*/ 301 h 961"/>
                <a:gd name="T8" fmla="*/ 188 w 482"/>
                <a:gd name="T9" fmla="*/ 338 h 961"/>
                <a:gd name="T10" fmla="*/ 223 w 482"/>
                <a:gd name="T11" fmla="*/ 384 h 961"/>
                <a:gd name="T12" fmla="*/ 255 w 482"/>
                <a:gd name="T13" fmla="*/ 423 h 961"/>
                <a:gd name="T14" fmla="*/ 271 w 482"/>
                <a:gd name="T15" fmla="*/ 433 h 961"/>
                <a:gd name="T16" fmla="*/ 256 w 482"/>
                <a:gd name="T17" fmla="*/ 508 h 961"/>
                <a:gd name="T18" fmla="*/ 280 w 482"/>
                <a:gd name="T19" fmla="*/ 614 h 961"/>
                <a:gd name="T20" fmla="*/ 319 w 482"/>
                <a:gd name="T21" fmla="*/ 750 h 961"/>
                <a:gd name="T22" fmla="*/ 288 w 482"/>
                <a:gd name="T23" fmla="*/ 804 h 961"/>
                <a:gd name="T24" fmla="*/ 319 w 482"/>
                <a:gd name="T25" fmla="*/ 835 h 961"/>
                <a:gd name="T26" fmla="*/ 328 w 482"/>
                <a:gd name="T27" fmla="*/ 870 h 961"/>
                <a:gd name="T28" fmla="*/ 369 w 482"/>
                <a:gd name="T29" fmla="*/ 952 h 961"/>
                <a:gd name="T30" fmla="*/ 417 w 482"/>
                <a:gd name="T31" fmla="*/ 933 h 961"/>
                <a:gd name="T32" fmla="*/ 447 w 482"/>
                <a:gd name="T33" fmla="*/ 856 h 961"/>
                <a:gd name="T34" fmla="*/ 410 w 482"/>
                <a:gd name="T35" fmla="*/ 852 h 961"/>
                <a:gd name="T36" fmla="*/ 389 w 482"/>
                <a:gd name="T37" fmla="*/ 826 h 961"/>
                <a:gd name="T38" fmla="*/ 434 w 482"/>
                <a:gd name="T39" fmla="*/ 797 h 961"/>
                <a:gd name="T40" fmla="*/ 432 w 482"/>
                <a:gd name="T41" fmla="*/ 726 h 961"/>
                <a:gd name="T42" fmla="*/ 426 w 482"/>
                <a:gd name="T43" fmla="*/ 673 h 961"/>
                <a:gd name="T44" fmla="*/ 480 w 482"/>
                <a:gd name="T45" fmla="*/ 614 h 961"/>
                <a:gd name="T46" fmla="*/ 450 w 482"/>
                <a:gd name="T47" fmla="*/ 599 h 961"/>
                <a:gd name="T48" fmla="*/ 445 w 482"/>
                <a:gd name="T49" fmla="*/ 623 h 961"/>
                <a:gd name="T50" fmla="*/ 395 w 482"/>
                <a:gd name="T51" fmla="*/ 582 h 961"/>
                <a:gd name="T52" fmla="*/ 375 w 482"/>
                <a:gd name="T53" fmla="*/ 530 h 961"/>
                <a:gd name="T54" fmla="*/ 362 w 482"/>
                <a:gd name="T55" fmla="*/ 512 h 961"/>
                <a:gd name="T56" fmla="*/ 328 w 482"/>
                <a:gd name="T57" fmla="*/ 468 h 961"/>
                <a:gd name="T58" fmla="*/ 352 w 482"/>
                <a:gd name="T59" fmla="*/ 438 h 961"/>
                <a:gd name="T60" fmla="*/ 373 w 482"/>
                <a:gd name="T61" fmla="*/ 425 h 961"/>
                <a:gd name="T62" fmla="*/ 360 w 482"/>
                <a:gd name="T63" fmla="*/ 386 h 961"/>
                <a:gd name="T64" fmla="*/ 373 w 482"/>
                <a:gd name="T65" fmla="*/ 375 h 961"/>
                <a:gd name="T66" fmla="*/ 389 w 482"/>
                <a:gd name="T67" fmla="*/ 314 h 961"/>
                <a:gd name="T68" fmla="*/ 415 w 482"/>
                <a:gd name="T69" fmla="*/ 251 h 961"/>
                <a:gd name="T70" fmla="*/ 480 w 482"/>
                <a:gd name="T71" fmla="*/ 235 h 961"/>
                <a:gd name="T72" fmla="*/ 452 w 482"/>
                <a:gd name="T73" fmla="*/ 170 h 961"/>
                <a:gd name="T74" fmla="*/ 445 w 482"/>
                <a:gd name="T75" fmla="*/ 128 h 961"/>
                <a:gd name="T76" fmla="*/ 425 w 482"/>
                <a:gd name="T77" fmla="*/ 98 h 961"/>
                <a:gd name="T78" fmla="*/ 419 w 482"/>
                <a:gd name="T79" fmla="*/ 56 h 961"/>
                <a:gd name="T80" fmla="*/ 419 w 482"/>
                <a:gd name="T81" fmla="*/ 19 h 961"/>
                <a:gd name="T82" fmla="*/ 371 w 482"/>
                <a:gd name="T83" fmla="*/ 2 h 961"/>
                <a:gd name="T84" fmla="*/ 351 w 482"/>
                <a:gd name="T85" fmla="*/ 52 h 961"/>
                <a:gd name="T86" fmla="*/ 328 w 482"/>
                <a:gd name="T87" fmla="*/ 117 h 961"/>
                <a:gd name="T88" fmla="*/ 275 w 482"/>
                <a:gd name="T89" fmla="*/ 133 h 961"/>
                <a:gd name="T90" fmla="*/ 214 w 482"/>
                <a:gd name="T91" fmla="*/ 166 h 961"/>
                <a:gd name="T92" fmla="*/ 201 w 482"/>
                <a:gd name="T93" fmla="*/ 96 h 961"/>
                <a:gd name="T94" fmla="*/ 142 w 482"/>
                <a:gd name="T95" fmla="*/ 105 h 961"/>
                <a:gd name="T96" fmla="*/ 85 w 482"/>
                <a:gd name="T97" fmla="*/ 135 h 961"/>
                <a:gd name="T98" fmla="*/ 55 w 482"/>
                <a:gd name="T99" fmla="*/ 178 h 961"/>
                <a:gd name="T100" fmla="*/ 18 w 482"/>
                <a:gd name="T101" fmla="*/ 200 h 961"/>
                <a:gd name="T102" fmla="*/ 0 w 482"/>
                <a:gd name="T103" fmla="*/ 229 h 961"/>
                <a:gd name="T104" fmla="*/ 22 w 482"/>
                <a:gd name="T105" fmla="*/ 257 h 961"/>
                <a:gd name="T106" fmla="*/ 27 w 482"/>
                <a:gd name="T107" fmla="*/ 283 h 961"/>
                <a:gd name="T108" fmla="*/ 75 w 482"/>
                <a:gd name="T109" fmla="*/ 312 h 961"/>
                <a:gd name="T110" fmla="*/ 96 w 482"/>
                <a:gd name="T111" fmla="*/ 346 h 961"/>
                <a:gd name="T112" fmla="*/ 147 w 482"/>
                <a:gd name="T113" fmla="*/ 388 h 961"/>
                <a:gd name="T114" fmla="*/ 425 w 482"/>
                <a:gd name="T115" fmla="*/ 490 h 961"/>
                <a:gd name="T116" fmla="*/ 419 w 482"/>
                <a:gd name="T117" fmla="*/ 553 h 961"/>
                <a:gd name="T118" fmla="*/ 402 w 482"/>
                <a:gd name="T119" fmla="*/ 516 h 961"/>
                <a:gd name="T120" fmla="*/ 415 w 482"/>
                <a:gd name="T121" fmla="*/ 484 h 96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2"/>
                <a:gd name="T184" fmla="*/ 0 h 961"/>
                <a:gd name="T185" fmla="*/ 482 w 482"/>
                <a:gd name="T186" fmla="*/ 961 h 96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2" h="961">
                  <a:moveTo>
                    <a:pt x="190" y="423"/>
                  </a:moveTo>
                  <a:lnTo>
                    <a:pt x="190" y="418"/>
                  </a:lnTo>
                  <a:lnTo>
                    <a:pt x="192" y="412"/>
                  </a:lnTo>
                  <a:lnTo>
                    <a:pt x="194" y="410"/>
                  </a:lnTo>
                  <a:lnTo>
                    <a:pt x="197" y="409"/>
                  </a:lnTo>
                  <a:lnTo>
                    <a:pt x="201" y="409"/>
                  </a:lnTo>
                  <a:lnTo>
                    <a:pt x="203" y="409"/>
                  </a:lnTo>
                  <a:lnTo>
                    <a:pt x="207" y="410"/>
                  </a:lnTo>
                  <a:lnTo>
                    <a:pt x="208" y="414"/>
                  </a:lnTo>
                  <a:lnTo>
                    <a:pt x="212" y="410"/>
                  </a:lnTo>
                  <a:lnTo>
                    <a:pt x="212" y="407"/>
                  </a:lnTo>
                  <a:lnTo>
                    <a:pt x="210" y="405"/>
                  </a:lnTo>
                  <a:lnTo>
                    <a:pt x="207" y="403"/>
                  </a:lnTo>
                  <a:lnTo>
                    <a:pt x="195" y="401"/>
                  </a:lnTo>
                  <a:lnTo>
                    <a:pt x="190" y="401"/>
                  </a:lnTo>
                  <a:lnTo>
                    <a:pt x="177" y="388"/>
                  </a:lnTo>
                  <a:lnTo>
                    <a:pt x="171" y="381"/>
                  </a:lnTo>
                  <a:lnTo>
                    <a:pt x="170" y="373"/>
                  </a:lnTo>
                  <a:lnTo>
                    <a:pt x="168" y="370"/>
                  </a:lnTo>
                  <a:lnTo>
                    <a:pt x="160" y="364"/>
                  </a:lnTo>
                  <a:lnTo>
                    <a:pt x="155" y="362"/>
                  </a:lnTo>
                  <a:lnTo>
                    <a:pt x="151" y="359"/>
                  </a:lnTo>
                  <a:lnTo>
                    <a:pt x="146" y="349"/>
                  </a:lnTo>
                  <a:lnTo>
                    <a:pt x="153" y="336"/>
                  </a:lnTo>
                  <a:lnTo>
                    <a:pt x="170" y="303"/>
                  </a:lnTo>
                  <a:lnTo>
                    <a:pt x="175" y="303"/>
                  </a:lnTo>
                  <a:lnTo>
                    <a:pt x="183" y="305"/>
                  </a:lnTo>
                  <a:lnTo>
                    <a:pt x="192" y="301"/>
                  </a:lnTo>
                  <a:lnTo>
                    <a:pt x="195" y="301"/>
                  </a:lnTo>
                  <a:lnTo>
                    <a:pt x="195" y="307"/>
                  </a:lnTo>
                  <a:lnTo>
                    <a:pt x="192" y="312"/>
                  </a:lnTo>
                  <a:lnTo>
                    <a:pt x="190" y="316"/>
                  </a:lnTo>
                  <a:lnTo>
                    <a:pt x="186" y="318"/>
                  </a:lnTo>
                  <a:lnTo>
                    <a:pt x="186" y="327"/>
                  </a:lnTo>
                  <a:lnTo>
                    <a:pt x="188" y="338"/>
                  </a:lnTo>
                  <a:lnTo>
                    <a:pt x="190" y="349"/>
                  </a:lnTo>
                  <a:lnTo>
                    <a:pt x="195" y="357"/>
                  </a:lnTo>
                  <a:lnTo>
                    <a:pt x="201" y="364"/>
                  </a:lnTo>
                  <a:lnTo>
                    <a:pt x="205" y="370"/>
                  </a:lnTo>
                  <a:lnTo>
                    <a:pt x="210" y="372"/>
                  </a:lnTo>
                  <a:lnTo>
                    <a:pt x="218" y="375"/>
                  </a:lnTo>
                  <a:lnTo>
                    <a:pt x="223" y="384"/>
                  </a:lnTo>
                  <a:lnTo>
                    <a:pt x="231" y="392"/>
                  </a:lnTo>
                  <a:lnTo>
                    <a:pt x="240" y="397"/>
                  </a:lnTo>
                  <a:lnTo>
                    <a:pt x="251" y="401"/>
                  </a:lnTo>
                  <a:lnTo>
                    <a:pt x="255" y="407"/>
                  </a:lnTo>
                  <a:lnTo>
                    <a:pt x="255" y="412"/>
                  </a:lnTo>
                  <a:lnTo>
                    <a:pt x="255" y="420"/>
                  </a:lnTo>
                  <a:lnTo>
                    <a:pt x="255" y="423"/>
                  </a:lnTo>
                  <a:lnTo>
                    <a:pt x="256" y="425"/>
                  </a:lnTo>
                  <a:lnTo>
                    <a:pt x="262" y="423"/>
                  </a:lnTo>
                  <a:lnTo>
                    <a:pt x="264" y="421"/>
                  </a:lnTo>
                  <a:lnTo>
                    <a:pt x="266" y="423"/>
                  </a:lnTo>
                  <a:lnTo>
                    <a:pt x="268" y="423"/>
                  </a:lnTo>
                  <a:lnTo>
                    <a:pt x="269" y="427"/>
                  </a:lnTo>
                  <a:lnTo>
                    <a:pt x="271" y="433"/>
                  </a:lnTo>
                  <a:lnTo>
                    <a:pt x="271" y="436"/>
                  </a:lnTo>
                  <a:lnTo>
                    <a:pt x="269" y="440"/>
                  </a:lnTo>
                  <a:lnTo>
                    <a:pt x="269" y="444"/>
                  </a:lnTo>
                  <a:lnTo>
                    <a:pt x="264" y="451"/>
                  </a:lnTo>
                  <a:lnTo>
                    <a:pt x="258" y="458"/>
                  </a:lnTo>
                  <a:lnTo>
                    <a:pt x="256" y="482"/>
                  </a:lnTo>
                  <a:lnTo>
                    <a:pt x="256" y="508"/>
                  </a:lnTo>
                  <a:lnTo>
                    <a:pt x="262" y="518"/>
                  </a:lnTo>
                  <a:lnTo>
                    <a:pt x="268" y="527"/>
                  </a:lnTo>
                  <a:lnTo>
                    <a:pt x="271" y="534"/>
                  </a:lnTo>
                  <a:lnTo>
                    <a:pt x="273" y="543"/>
                  </a:lnTo>
                  <a:lnTo>
                    <a:pt x="279" y="566"/>
                  </a:lnTo>
                  <a:lnTo>
                    <a:pt x="280" y="590"/>
                  </a:lnTo>
                  <a:lnTo>
                    <a:pt x="280" y="614"/>
                  </a:lnTo>
                  <a:lnTo>
                    <a:pt x="282" y="636"/>
                  </a:lnTo>
                  <a:lnTo>
                    <a:pt x="295" y="656"/>
                  </a:lnTo>
                  <a:lnTo>
                    <a:pt x="306" y="676"/>
                  </a:lnTo>
                  <a:lnTo>
                    <a:pt x="310" y="708"/>
                  </a:lnTo>
                  <a:lnTo>
                    <a:pt x="314" y="726"/>
                  </a:lnTo>
                  <a:lnTo>
                    <a:pt x="317" y="737"/>
                  </a:lnTo>
                  <a:lnTo>
                    <a:pt x="319" y="750"/>
                  </a:lnTo>
                  <a:lnTo>
                    <a:pt x="312" y="763"/>
                  </a:lnTo>
                  <a:lnTo>
                    <a:pt x="308" y="776"/>
                  </a:lnTo>
                  <a:lnTo>
                    <a:pt x="308" y="785"/>
                  </a:lnTo>
                  <a:lnTo>
                    <a:pt x="306" y="795"/>
                  </a:lnTo>
                  <a:lnTo>
                    <a:pt x="299" y="798"/>
                  </a:lnTo>
                  <a:lnTo>
                    <a:pt x="290" y="800"/>
                  </a:lnTo>
                  <a:lnTo>
                    <a:pt x="288" y="804"/>
                  </a:lnTo>
                  <a:lnTo>
                    <a:pt x="290" y="808"/>
                  </a:lnTo>
                  <a:lnTo>
                    <a:pt x="292" y="811"/>
                  </a:lnTo>
                  <a:lnTo>
                    <a:pt x="295" y="815"/>
                  </a:lnTo>
                  <a:lnTo>
                    <a:pt x="304" y="819"/>
                  </a:lnTo>
                  <a:lnTo>
                    <a:pt x="317" y="822"/>
                  </a:lnTo>
                  <a:lnTo>
                    <a:pt x="319" y="828"/>
                  </a:lnTo>
                  <a:lnTo>
                    <a:pt x="319" y="835"/>
                  </a:lnTo>
                  <a:lnTo>
                    <a:pt x="321" y="839"/>
                  </a:lnTo>
                  <a:lnTo>
                    <a:pt x="321" y="843"/>
                  </a:lnTo>
                  <a:lnTo>
                    <a:pt x="325" y="846"/>
                  </a:lnTo>
                  <a:lnTo>
                    <a:pt x="328" y="850"/>
                  </a:lnTo>
                  <a:lnTo>
                    <a:pt x="327" y="858"/>
                  </a:lnTo>
                  <a:lnTo>
                    <a:pt x="327" y="863"/>
                  </a:lnTo>
                  <a:lnTo>
                    <a:pt x="328" y="870"/>
                  </a:lnTo>
                  <a:lnTo>
                    <a:pt x="332" y="876"/>
                  </a:lnTo>
                  <a:lnTo>
                    <a:pt x="332" y="882"/>
                  </a:lnTo>
                  <a:lnTo>
                    <a:pt x="332" y="889"/>
                  </a:lnTo>
                  <a:lnTo>
                    <a:pt x="334" y="896"/>
                  </a:lnTo>
                  <a:lnTo>
                    <a:pt x="338" y="904"/>
                  </a:lnTo>
                  <a:lnTo>
                    <a:pt x="354" y="926"/>
                  </a:lnTo>
                  <a:lnTo>
                    <a:pt x="369" y="952"/>
                  </a:lnTo>
                  <a:lnTo>
                    <a:pt x="375" y="957"/>
                  </a:lnTo>
                  <a:lnTo>
                    <a:pt x="378" y="961"/>
                  </a:lnTo>
                  <a:lnTo>
                    <a:pt x="391" y="957"/>
                  </a:lnTo>
                  <a:lnTo>
                    <a:pt x="402" y="950"/>
                  </a:lnTo>
                  <a:lnTo>
                    <a:pt x="408" y="946"/>
                  </a:lnTo>
                  <a:lnTo>
                    <a:pt x="412" y="941"/>
                  </a:lnTo>
                  <a:lnTo>
                    <a:pt x="417" y="933"/>
                  </a:lnTo>
                  <a:lnTo>
                    <a:pt x="421" y="924"/>
                  </a:lnTo>
                  <a:lnTo>
                    <a:pt x="425" y="917"/>
                  </a:lnTo>
                  <a:lnTo>
                    <a:pt x="430" y="909"/>
                  </a:lnTo>
                  <a:lnTo>
                    <a:pt x="436" y="904"/>
                  </a:lnTo>
                  <a:lnTo>
                    <a:pt x="443" y="900"/>
                  </a:lnTo>
                  <a:lnTo>
                    <a:pt x="445" y="878"/>
                  </a:lnTo>
                  <a:lnTo>
                    <a:pt x="447" y="856"/>
                  </a:lnTo>
                  <a:lnTo>
                    <a:pt x="447" y="852"/>
                  </a:lnTo>
                  <a:lnTo>
                    <a:pt x="445" y="850"/>
                  </a:lnTo>
                  <a:lnTo>
                    <a:pt x="443" y="850"/>
                  </a:lnTo>
                  <a:lnTo>
                    <a:pt x="439" y="850"/>
                  </a:lnTo>
                  <a:lnTo>
                    <a:pt x="430" y="850"/>
                  </a:lnTo>
                  <a:lnTo>
                    <a:pt x="421" y="852"/>
                  </a:lnTo>
                  <a:lnTo>
                    <a:pt x="410" y="852"/>
                  </a:lnTo>
                  <a:lnTo>
                    <a:pt x="401" y="852"/>
                  </a:lnTo>
                  <a:lnTo>
                    <a:pt x="397" y="850"/>
                  </a:lnTo>
                  <a:lnTo>
                    <a:pt x="393" y="846"/>
                  </a:lnTo>
                  <a:lnTo>
                    <a:pt x="391" y="843"/>
                  </a:lnTo>
                  <a:lnTo>
                    <a:pt x="389" y="837"/>
                  </a:lnTo>
                  <a:lnTo>
                    <a:pt x="389" y="832"/>
                  </a:lnTo>
                  <a:lnTo>
                    <a:pt x="389" y="826"/>
                  </a:lnTo>
                  <a:lnTo>
                    <a:pt x="391" y="822"/>
                  </a:lnTo>
                  <a:lnTo>
                    <a:pt x="393" y="821"/>
                  </a:lnTo>
                  <a:lnTo>
                    <a:pt x="399" y="815"/>
                  </a:lnTo>
                  <a:lnTo>
                    <a:pt x="408" y="809"/>
                  </a:lnTo>
                  <a:lnTo>
                    <a:pt x="417" y="806"/>
                  </a:lnTo>
                  <a:lnTo>
                    <a:pt x="426" y="802"/>
                  </a:lnTo>
                  <a:lnTo>
                    <a:pt x="434" y="797"/>
                  </a:lnTo>
                  <a:lnTo>
                    <a:pt x="439" y="787"/>
                  </a:lnTo>
                  <a:lnTo>
                    <a:pt x="441" y="778"/>
                  </a:lnTo>
                  <a:lnTo>
                    <a:pt x="441" y="769"/>
                  </a:lnTo>
                  <a:lnTo>
                    <a:pt x="441" y="760"/>
                  </a:lnTo>
                  <a:lnTo>
                    <a:pt x="441" y="752"/>
                  </a:lnTo>
                  <a:lnTo>
                    <a:pt x="436" y="739"/>
                  </a:lnTo>
                  <a:lnTo>
                    <a:pt x="432" y="726"/>
                  </a:lnTo>
                  <a:lnTo>
                    <a:pt x="425" y="715"/>
                  </a:lnTo>
                  <a:lnTo>
                    <a:pt x="421" y="704"/>
                  </a:lnTo>
                  <a:lnTo>
                    <a:pt x="417" y="693"/>
                  </a:lnTo>
                  <a:lnTo>
                    <a:pt x="417" y="682"/>
                  </a:lnTo>
                  <a:lnTo>
                    <a:pt x="419" y="678"/>
                  </a:lnTo>
                  <a:lnTo>
                    <a:pt x="423" y="675"/>
                  </a:lnTo>
                  <a:lnTo>
                    <a:pt x="426" y="673"/>
                  </a:lnTo>
                  <a:lnTo>
                    <a:pt x="432" y="671"/>
                  </a:lnTo>
                  <a:lnTo>
                    <a:pt x="445" y="665"/>
                  </a:lnTo>
                  <a:lnTo>
                    <a:pt x="454" y="660"/>
                  </a:lnTo>
                  <a:lnTo>
                    <a:pt x="461" y="651"/>
                  </a:lnTo>
                  <a:lnTo>
                    <a:pt x="482" y="625"/>
                  </a:lnTo>
                  <a:lnTo>
                    <a:pt x="480" y="619"/>
                  </a:lnTo>
                  <a:lnTo>
                    <a:pt x="480" y="614"/>
                  </a:lnTo>
                  <a:lnTo>
                    <a:pt x="480" y="604"/>
                  </a:lnTo>
                  <a:lnTo>
                    <a:pt x="478" y="597"/>
                  </a:lnTo>
                  <a:lnTo>
                    <a:pt x="474" y="593"/>
                  </a:lnTo>
                  <a:lnTo>
                    <a:pt x="471" y="591"/>
                  </a:lnTo>
                  <a:lnTo>
                    <a:pt x="463" y="591"/>
                  </a:lnTo>
                  <a:lnTo>
                    <a:pt x="458" y="593"/>
                  </a:lnTo>
                  <a:lnTo>
                    <a:pt x="450" y="599"/>
                  </a:lnTo>
                  <a:lnTo>
                    <a:pt x="445" y="604"/>
                  </a:lnTo>
                  <a:lnTo>
                    <a:pt x="441" y="606"/>
                  </a:lnTo>
                  <a:lnTo>
                    <a:pt x="441" y="608"/>
                  </a:lnTo>
                  <a:lnTo>
                    <a:pt x="441" y="610"/>
                  </a:lnTo>
                  <a:lnTo>
                    <a:pt x="443" y="614"/>
                  </a:lnTo>
                  <a:lnTo>
                    <a:pt x="445" y="619"/>
                  </a:lnTo>
                  <a:lnTo>
                    <a:pt x="445" y="623"/>
                  </a:lnTo>
                  <a:lnTo>
                    <a:pt x="437" y="627"/>
                  </a:lnTo>
                  <a:lnTo>
                    <a:pt x="432" y="627"/>
                  </a:lnTo>
                  <a:lnTo>
                    <a:pt x="426" y="627"/>
                  </a:lnTo>
                  <a:lnTo>
                    <a:pt x="421" y="625"/>
                  </a:lnTo>
                  <a:lnTo>
                    <a:pt x="413" y="617"/>
                  </a:lnTo>
                  <a:lnTo>
                    <a:pt x="406" y="608"/>
                  </a:lnTo>
                  <a:lnTo>
                    <a:pt x="395" y="582"/>
                  </a:lnTo>
                  <a:lnTo>
                    <a:pt x="384" y="556"/>
                  </a:lnTo>
                  <a:lnTo>
                    <a:pt x="384" y="551"/>
                  </a:lnTo>
                  <a:lnTo>
                    <a:pt x="384" y="547"/>
                  </a:lnTo>
                  <a:lnTo>
                    <a:pt x="380" y="545"/>
                  </a:lnTo>
                  <a:lnTo>
                    <a:pt x="375" y="538"/>
                  </a:lnTo>
                  <a:lnTo>
                    <a:pt x="373" y="534"/>
                  </a:lnTo>
                  <a:lnTo>
                    <a:pt x="375" y="530"/>
                  </a:lnTo>
                  <a:lnTo>
                    <a:pt x="375" y="529"/>
                  </a:lnTo>
                  <a:lnTo>
                    <a:pt x="373" y="527"/>
                  </a:lnTo>
                  <a:lnTo>
                    <a:pt x="371" y="525"/>
                  </a:lnTo>
                  <a:lnTo>
                    <a:pt x="364" y="523"/>
                  </a:lnTo>
                  <a:lnTo>
                    <a:pt x="362" y="518"/>
                  </a:lnTo>
                  <a:lnTo>
                    <a:pt x="362" y="514"/>
                  </a:lnTo>
                  <a:lnTo>
                    <a:pt x="362" y="512"/>
                  </a:lnTo>
                  <a:lnTo>
                    <a:pt x="360" y="512"/>
                  </a:lnTo>
                  <a:lnTo>
                    <a:pt x="356" y="512"/>
                  </a:lnTo>
                  <a:lnTo>
                    <a:pt x="349" y="514"/>
                  </a:lnTo>
                  <a:lnTo>
                    <a:pt x="341" y="501"/>
                  </a:lnTo>
                  <a:lnTo>
                    <a:pt x="336" y="490"/>
                  </a:lnTo>
                  <a:lnTo>
                    <a:pt x="330" y="477"/>
                  </a:lnTo>
                  <a:lnTo>
                    <a:pt x="328" y="468"/>
                  </a:lnTo>
                  <a:lnTo>
                    <a:pt x="338" y="464"/>
                  </a:lnTo>
                  <a:lnTo>
                    <a:pt x="343" y="460"/>
                  </a:lnTo>
                  <a:lnTo>
                    <a:pt x="345" y="455"/>
                  </a:lnTo>
                  <a:lnTo>
                    <a:pt x="345" y="449"/>
                  </a:lnTo>
                  <a:lnTo>
                    <a:pt x="343" y="440"/>
                  </a:lnTo>
                  <a:lnTo>
                    <a:pt x="343" y="436"/>
                  </a:lnTo>
                  <a:lnTo>
                    <a:pt x="352" y="438"/>
                  </a:lnTo>
                  <a:lnTo>
                    <a:pt x="360" y="442"/>
                  </a:lnTo>
                  <a:lnTo>
                    <a:pt x="362" y="442"/>
                  </a:lnTo>
                  <a:lnTo>
                    <a:pt x="365" y="442"/>
                  </a:lnTo>
                  <a:lnTo>
                    <a:pt x="369" y="440"/>
                  </a:lnTo>
                  <a:lnTo>
                    <a:pt x="371" y="434"/>
                  </a:lnTo>
                  <a:lnTo>
                    <a:pt x="373" y="429"/>
                  </a:lnTo>
                  <a:lnTo>
                    <a:pt x="373" y="425"/>
                  </a:lnTo>
                  <a:lnTo>
                    <a:pt x="371" y="421"/>
                  </a:lnTo>
                  <a:lnTo>
                    <a:pt x="367" y="418"/>
                  </a:lnTo>
                  <a:lnTo>
                    <a:pt x="360" y="414"/>
                  </a:lnTo>
                  <a:lnTo>
                    <a:pt x="358" y="410"/>
                  </a:lnTo>
                  <a:lnTo>
                    <a:pt x="360" y="407"/>
                  </a:lnTo>
                  <a:lnTo>
                    <a:pt x="360" y="405"/>
                  </a:lnTo>
                  <a:lnTo>
                    <a:pt x="360" y="386"/>
                  </a:lnTo>
                  <a:lnTo>
                    <a:pt x="358" y="366"/>
                  </a:lnTo>
                  <a:lnTo>
                    <a:pt x="360" y="364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5" y="366"/>
                  </a:lnTo>
                  <a:lnTo>
                    <a:pt x="369" y="370"/>
                  </a:lnTo>
                  <a:lnTo>
                    <a:pt x="373" y="375"/>
                  </a:lnTo>
                  <a:lnTo>
                    <a:pt x="384" y="383"/>
                  </a:lnTo>
                  <a:lnTo>
                    <a:pt x="401" y="390"/>
                  </a:lnTo>
                  <a:lnTo>
                    <a:pt x="395" y="375"/>
                  </a:lnTo>
                  <a:lnTo>
                    <a:pt x="386" y="349"/>
                  </a:lnTo>
                  <a:lnTo>
                    <a:pt x="388" y="340"/>
                  </a:lnTo>
                  <a:lnTo>
                    <a:pt x="391" y="329"/>
                  </a:lnTo>
                  <a:lnTo>
                    <a:pt x="389" y="314"/>
                  </a:lnTo>
                  <a:lnTo>
                    <a:pt x="388" y="303"/>
                  </a:lnTo>
                  <a:lnTo>
                    <a:pt x="389" y="298"/>
                  </a:lnTo>
                  <a:lnTo>
                    <a:pt x="393" y="290"/>
                  </a:lnTo>
                  <a:lnTo>
                    <a:pt x="399" y="281"/>
                  </a:lnTo>
                  <a:lnTo>
                    <a:pt x="406" y="270"/>
                  </a:lnTo>
                  <a:lnTo>
                    <a:pt x="410" y="259"/>
                  </a:lnTo>
                  <a:lnTo>
                    <a:pt x="415" y="251"/>
                  </a:lnTo>
                  <a:lnTo>
                    <a:pt x="432" y="246"/>
                  </a:lnTo>
                  <a:lnTo>
                    <a:pt x="447" y="244"/>
                  </a:lnTo>
                  <a:lnTo>
                    <a:pt x="463" y="244"/>
                  </a:lnTo>
                  <a:lnTo>
                    <a:pt x="480" y="242"/>
                  </a:lnTo>
                  <a:lnTo>
                    <a:pt x="482" y="240"/>
                  </a:lnTo>
                  <a:lnTo>
                    <a:pt x="482" y="237"/>
                  </a:lnTo>
                  <a:lnTo>
                    <a:pt x="480" y="235"/>
                  </a:lnTo>
                  <a:lnTo>
                    <a:pt x="476" y="231"/>
                  </a:lnTo>
                  <a:lnTo>
                    <a:pt x="469" y="226"/>
                  </a:lnTo>
                  <a:lnTo>
                    <a:pt x="463" y="218"/>
                  </a:lnTo>
                  <a:lnTo>
                    <a:pt x="458" y="207"/>
                  </a:lnTo>
                  <a:lnTo>
                    <a:pt x="456" y="194"/>
                  </a:lnTo>
                  <a:lnTo>
                    <a:pt x="454" y="183"/>
                  </a:lnTo>
                  <a:lnTo>
                    <a:pt x="452" y="170"/>
                  </a:lnTo>
                  <a:lnTo>
                    <a:pt x="449" y="161"/>
                  </a:lnTo>
                  <a:lnTo>
                    <a:pt x="447" y="152"/>
                  </a:lnTo>
                  <a:lnTo>
                    <a:pt x="450" y="144"/>
                  </a:lnTo>
                  <a:lnTo>
                    <a:pt x="452" y="141"/>
                  </a:lnTo>
                  <a:lnTo>
                    <a:pt x="452" y="137"/>
                  </a:lnTo>
                  <a:lnTo>
                    <a:pt x="450" y="133"/>
                  </a:lnTo>
                  <a:lnTo>
                    <a:pt x="445" y="128"/>
                  </a:lnTo>
                  <a:lnTo>
                    <a:pt x="432" y="126"/>
                  </a:lnTo>
                  <a:lnTo>
                    <a:pt x="436" y="113"/>
                  </a:lnTo>
                  <a:lnTo>
                    <a:pt x="437" y="100"/>
                  </a:lnTo>
                  <a:lnTo>
                    <a:pt x="434" y="98"/>
                  </a:lnTo>
                  <a:lnTo>
                    <a:pt x="430" y="98"/>
                  </a:lnTo>
                  <a:lnTo>
                    <a:pt x="426" y="98"/>
                  </a:lnTo>
                  <a:lnTo>
                    <a:pt x="425" y="98"/>
                  </a:lnTo>
                  <a:lnTo>
                    <a:pt x="425" y="96"/>
                  </a:lnTo>
                  <a:lnTo>
                    <a:pt x="425" y="94"/>
                  </a:lnTo>
                  <a:lnTo>
                    <a:pt x="430" y="85"/>
                  </a:lnTo>
                  <a:lnTo>
                    <a:pt x="432" y="78"/>
                  </a:lnTo>
                  <a:lnTo>
                    <a:pt x="426" y="72"/>
                  </a:lnTo>
                  <a:lnTo>
                    <a:pt x="417" y="61"/>
                  </a:lnTo>
                  <a:lnTo>
                    <a:pt x="419" y="56"/>
                  </a:lnTo>
                  <a:lnTo>
                    <a:pt x="421" y="48"/>
                  </a:lnTo>
                  <a:lnTo>
                    <a:pt x="423" y="44"/>
                  </a:lnTo>
                  <a:lnTo>
                    <a:pt x="423" y="39"/>
                  </a:lnTo>
                  <a:lnTo>
                    <a:pt x="421" y="32"/>
                  </a:lnTo>
                  <a:lnTo>
                    <a:pt x="419" y="24"/>
                  </a:lnTo>
                  <a:lnTo>
                    <a:pt x="419" y="20"/>
                  </a:lnTo>
                  <a:lnTo>
                    <a:pt x="419" y="19"/>
                  </a:lnTo>
                  <a:lnTo>
                    <a:pt x="410" y="15"/>
                  </a:lnTo>
                  <a:lnTo>
                    <a:pt x="401" y="11"/>
                  </a:lnTo>
                  <a:lnTo>
                    <a:pt x="386" y="13"/>
                  </a:lnTo>
                  <a:lnTo>
                    <a:pt x="376" y="13"/>
                  </a:lnTo>
                  <a:lnTo>
                    <a:pt x="375" y="9"/>
                  </a:lnTo>
                  <a:lnTo>
                    <a:pt x="373" y="4"/>
                  </a:lnTo>
                  <a:lnTo>
                    <a:pt x="371" y="2"/>
                  </a:lnTo>
                  <a:lnTo>
                    <a:pt x="367" y="0"/>
                  </a:lnTo>
                  <a:lnTo>
                    <a:pt x="358" y="9"/>
                  </a:lnTo>
                  <a:lnTo>
                    <a:pt x="349" y="17"/>
                  </a:lnTo>
                  <a:lnTo>
                    <a:pt x="347" y="24"/>
                  </a:lnTo>
                  <a:lnTo>
                    <a:pt x="347" y="32"/>
                  </a:lnTo>
                  <a:lnTo>
                    <a:pt x="349" y="41"/>
                  </a:lnTo>
                  <a:lnTo>
                    <a:pt x="351" y="52"/>
                  </a:lnTo>
                  <a:lnTo>
                    <a:pt x="341" y="67"/>
                  </a:lnTo>
                  <a:lnTo>
                    <a:pt x="338" y="81"/>
                  </a:lnTo>
                  <a:lnTo>
                    <a:pt x="334" y="87"/>
                  </a:lnTo>
                  <a:lnTo>
                    <a:pt x="330" y="93"/>
                  </a:lnTo>
                  <a:lnTo>
                    <a:pt x="328" y="100"/>
                  </a:lnTo>
                  <a:lnTo>
                    <a:pt x="328" y="109"/>
                  </a:lnTo>
                  <a:lnTo>
                    <a:pt x="328" y="117"/>
                  </a:lnTo>
                  <a:lnTo>
                    <a:pt x="327" y="124"/>
                  </a:lnTo>
                  <a:lnTo>
                    <a:pt x="327" y="129"/>
                  </a:lnTo>
                  <a:lnTo>
                    <a:pt x="325" y="133"/>
                  </a:lnTo>
                  <a:lnTo>
                    <a:pt x="323" y="137"/>
                  </a:lnTo>
                  <a:lnTo>
                    <a:pt x="319" y="142"/>
                  </a:lnTo>
                  <a:lnTo>
                    <a:pt x="297" y="137"/>
                  </a:lnTo>
                  <a:lnTo>
                    <a:pt x="275" y="133"/>
                  </a:lnTo>
                  <a:lnTo>
                    <a:pt x="255" y="141"/>
                  </a:lnTo>
                  <a:lnTo>
                    <a:pt x="234" y="150"/>
                  </a:lnTo>
                  <a:lnTo>
                    <a:pt x="229" y="155"/>
                  </a:lnTo>
                  <a:lnTo>
                    <a:pt x="223" y="163"/>
                  </a:lnTo>
                  <a:lnTo>
                    <a:pt x="219" y="165"/>
                  </a:lnTo>
                  <a:lnTo>
                    <a:pt x="216" y="166"/>
                  </a:lnTo>
                  <a:lnTo>
                    <a:pt x="214" y="166"/>
                  </a:lnTo>
                  <a:lnTo>
                    <a:pt x="210" y="165"/>
                  </a:lnTo>
                  <a:lnTo>
                    <a:pt x="205" y="152"/>
                  </a:lnTo>
                  <a:lnTo>
                    <a:pt x="201" y="141"/>
                  </a:lnTo>
                  <a:lnTo>
                    <a:pt x="199" y="131"/>
                  </a:lnTo>
                  <a:lnTo>
                    <a:pt x="199" y="122"/>
                  </a:lnTo>
                  <a:lnTo>
                    <a:pt x="203" y="107"/>
                  </a:lnTo>
                  <a:lnTo>
                    <a:pt x="201" y="96"/>
                  </a:lnTo>
                  <a:lnTo>
                    <a:pt x="195" y="94"/>
                  </a:lnTo>
                  <a:lnTo>
                    <a:pt x="190" y="96"/>
                  </a:lnTo>
                  <a:lnTo>
                    <a:pt x="184" y="96"/>
                  </a:lnTo>
                  <a:lnTo>
                    <a:pt x="179" y="98"/>
                  </a:lnTo>
                  <a:lnTo>
                    <a:pt x="170" y="104"/>
                  </a:lnTo>
                  <a:lnTo>
                    <a:pt x="159" y="109"/>
                  </a:lnTo>
                  <a:lnTo>
                    <a:pt x="142" y="105"/>
                  </a:lnTo>
                  <a:lnTo>
                    <a:pt x="123" y="104"/>
                  </a:lnTo>
                  <a:lnTo>
                    <a:pt x="114" y="113"/>
                  </a:lnTo>
                  <a:lnTo>
                    <a:pt x="103" y="126"/>
                  </a:lnTo>
                  <a:lnTo>
                    <a:pt x="96" y="128"/>
                  </a:lnTo>
                  <a:lnTo>
                    <a:pt x="90" y="129"/>
                  </a:lnTo>
                  <a:lnTo>
                    <a:pt x="86" y="131"/>
                  </a:lnTo>
                  <a:lnTo>
                    <a:pt x="85" y="135"/>
                  </a:lnTo>
                  <a:lnTo>
                    <a:pt x="81" y="144"/>
                  </a:lnTo>
                  <a:lnTo>
                    <a:pt x="79" y="152"/>
                  </a:lnTo>
                  <a:lnTo>
                    <a:pt x="75" y="157"/>
                  </a:lnTo>
                  <a:lnTo>
                    <a:pt x="66" y="163"/>
                  </a:lnTo>
                  <a:lnTo>
                    <a:pt x="62" y="170"/>
                  </a:lnTo>
                  <a:lnTo>
                    <a:pt x="59" y="176"/>
                  </a:lnTo>
                  <a:lnTo>
                    <a:pt x="55" y="178"/>
                  </a:lnTo>
                  <a:lnTo>
                    <a:pt x="51" y="179"/>
                  </a:lnTo>
                  <a:lnTo>
                    <a:pt x="44" y="179"/>
                  </a:lnTo>
                  <a:lnTo>
                    <a:pt x="38" y="181"/>
                  </a:lnTo>
                  <a:lnTo>
                    <a:pt x="35" y="192"/>
                  </a:lnTo>
                  <a:lnTo>
                    <a:pt x="33" y="203"/>
                  </a:lnTo>
                  <a:lnTo>
                    <a:pt x="26" y="202"/>
                  </a:lnTo>
                  <a:lnTo>
                    <a:pt x="18" y="200"/>
                  </a:lnTo>
                  <a:lnTo>
                    <a:pt x="14" y="202"/>
                  </a:lnTo>
                  <a:lnTo>
                    <a:pt x="11" y="203"/>
                  </a:lnTo>
                  <a:lnTo>
                    <a:pt x="9" y="207"/>
                  </a:lnTo>
                  <a:lnTo>
                    <a:pt x="7" y="211"/>
                  </a:lnTo>
                  <a:lnTo>
                    <a:pt x="3" y="220"/>
                  </a:lnTo>
                  <a:lnTo>
                    <a:pt x="1" y="229"/>
                  </a:lnTo>
                  <a:lnTo>
                    <a:pt x="0" y="229"/>
                  </a:lnTo>
                  <a:lnTo>
                    <a:pt x="0" y="239"/>
                  </a:lnTo>
                  <a:lnTo>
                    <a:pt x="1" y="248"/>
                  </a:lnTo>
                  <a:lnTo>
                    <a:pt x="5" y="250"/>
                  </a:lnTo>
                  <a:lnTo>
                    <a:pt x="9" y="253"/>
                  </a:lnTo>
                  <a:lnTo>
                    <a:pt x="14" y="255"/>
                  </a:lnTo>
                  <a:lnTo>
                    <a:pt x="22" y="257"/>
                  </a:lnTo>
                  <a:lnTo>
                    <a:pt x="27" y="261"/>
                  </a:lnTo>
                  <a:lnTo>
                    <a:pt x="29" y="264"/>
                  </a:lnTo>
                  <a:lnTo>
                    <a:pt x="29" y="268"/>
                  </a:lnTo>
                  <a:lnTo>
                    <a:pt x="29" y="272"/>
                  </a:lnTo>
                  <a:lnTo>
                    <a:pt x="27" y="275"/>
                  </a:lnTo>
                  <a:lnTo>
                    <a:pt x="27" y="279"/>
                  </a:lnTo>
                  <a:lnTo>
                    <a:pt x="27" y="283"/>
                  </a:lnTo>
                  <a:lnTo>
                    <a:pt x="29" y="285"/>
                  </a:lnTo>
                  <a:lnTo>
                    <a:pt x="40" y="294"/>
                  </a:lnTo>
                  <a:lnTo>
                    <a:pt x="51" y="298"/>
                  </a:lnTo>
                  <a:lnTo>
                    <a:pt x="62" y="301"/>
                  </a:lnTo>
                  <a:lnTo>
                    <a:pt x="74" y="305"/>
                  </a:lnTo>
                  <a:lnTo>
                    <a:pt x="75" y="309"/>
                  </a:lnTo>
                  <a:lnTo>
                    <a:pt x="75" y="312"/>
                  </a:lnTo>
                  <a:lnTo>
                    <a:pt x="75" y="316"/>
                  </a:lnTo>
                  <a:lnTo>
                    <a:pt x="81" y="322"/>
                  </a:lnTo>
                  <a:lnTo>
                    <a:pt x="85" y="324"/>
                  </a:lnTo>
                  <a:lnTo>
                    <a:pt x="90" y="327"/>
                  </a:lnTo>
                  <a:lnTo>
                    <a:pt x="96" y="331"/>
                  </a:lnTo>
                  <a:lnTo>
                    <a:pt x="99" y="336"/>
                  </a:lnTo>
                  <a:lnTo>
                    <a:pt x="96" y="346"/>
                  </a:lnTo>
                  <a:lnTo>
                    <a:pt x="92" y="357"/>
                  </a:lnTo>
                  <a:lnTo>
                    <a:pt x="110" y="359"/>
                  </a:lnTo>
                  <a:lnTo>
                    <a:pt x="133" y="359"/>
                  </a:lnTo>
                  <a:lnTo>
                    <a:pt x="138" y="364"/>
                  </a:lnTo>
                  <a:lnTo>
                    <a:pt x="142" y="373"/>
                  </a:lnTo>
                  <a:lnTo>
                    <a:pt x="146" y="381"/>
                  </a:lnTo>
                  <a:lnTo>
                    <a:pt x="147" y="388"/>
                  </a:lnTo>
                  <a:lnTo>
                    <a:pt x="160" y="396"/>
                  </a:lnTo>
                  <a:lnTo>
                    <a:pt x="170" y="401"/>
                  </a:lnTo>
                  <a:lnTo>
                    <a:pt x="170" y="405"/>
                  </a:lnTo>
                  <a:lnTo>
                    <a:pt x="171" y="409"/>
                  </a:lnTo>
                  <a:lnTo>
                    <a:pt x="177" y="414"/>
                  </a:lnTo>
                  <a:lnTo>
                    <a:pt x="190" y="423"/>
                  </a:lnTo>
                  <a:close/>
                  <a:moveTo>
                    <a:pt x="425" y="490"/>
                  </a:moveTo>
                  <a:lnTo>
                    <a:pt x="423" y="505"/>
                  </a:lnTo>
                  <a:lnTo>
                    <a:pt x="421" y="519"/>
                  </a:lnTo>
                  <a:lnTo>
                    <a:pt x="423" y="536"/>
                  </a:lnTo>
                  <a:lnTo>
                    <a:pt x="425" y="553"/>
                  </a:lnTo>
                  <a:lnTo>
                    <a:pt x="423" y="554"/>
                  </a:lnTo>
                  <a:lnTo>
                    <a:pt x="421" y="554"/>
                  </a:lnTo>
                  <a:lnTo>
                    <a:pt x="419" y="553"/>
                  </a:lnTo>
                  <a:lnTo>
                    <a:pt x="417" y="551"/>
                  </a:lnTo>
                  <a:lnTo>
                    <a:pt x="413" y="543"/>
                  </a:lnTo>
                  <a:lnTo>
                    <a:pt x="412" y="530"/>
                  </a:lnTo>
                  <a:lnTo>
                    <a:pt x="408" y="527"/>
                  </a:lnTo>
                  <a:lnTo>
                    <a:pt x="404" y="523"/>
                  </a:lnTo>
                  <a:lnTo>
                    <a:pt x="402" y="519"/>
                  </a:lnTo>
                  <a:lnTo>
                    <a:pt x="402" y="516"/>
                  </a:lnTo>
                  <a:lnTo>
                    <a:pt x="404" y="510"/>
                  </a:lnTo>
                  <a:lnTo>
                    <a:pt x="410" y="505"/>
                  </a:lnTo>
                  <a:lnTo>
                    <a:pt x="406" y="497"/>
                  </a:lnTo>
                  <a:lnTo>
                    <a:pt x="404" y="490"/>
                  </a:lnTo>
                  <a:lnTo>
                    <a:pt x="404" y="484"/>
                  </a:lnTo>
                  <a:lnTo>
                    <a:pt x="406" y="481"/>
                  </a:lnTo>
                  <a:lnTo>
                    <a:pt x="415" y="484"/>
                  </a:lnTo>
                  <a:lnTo>
                    <a:pt x="425" y="49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6" name="Freeform 20"/>
            <p:cNvSpPr>
              <a:spLocks/>
            </p:cNvSpPr>
            <p:nvPr/>
          </p:nvSpPr>
          <p:spPr bwMode="auto">
            <a:xfrm>
              <a:off x="4669" y="3284"/>
              <a:ext cx="35" cy="41"/>
            </a:xfrm>
            <a:custGeom>
              <a:avLst/>
              <a:gdLst>
                <a:gd name="T0" fmla="*/ 40 w 46"/>
                <a:gd name="T1" fmla="*/ 0 h 53"/>
                <a:gd name="T2" fmla="*/ 26 w 46"/>
                <a:gd name="T3" fmla="*/ 2 h 53"/>
                <a:gd name="T4" fmla="*/ 14 w 46"/>
                <a:gd name="T5" fmla="*/ 5 h 53"/>
                <a:gd name="T6" fmla="*/ 9 w 46"/>
                <a:gd name="T7" fmla="*/ 5 h 53"/>
                <a:gd name="T8" fmla="*/ 5 w 46"/>
                <a:gd name="T9" fmla="*/ 4 h 53"/>
                <a:gd name="T10" fmla="*/ 2 w 46"/>
                <a:gd name="T11" fmla="*/ 11 h 53"/>
                <a:gd name="T12" fmla="*/ 0 w 46"/>
                <a:gd name="T13" fmla="*/ 16 h 53"/>
                <a:gd name="T14" fmla="*/ 5 w 46"/>
                <a:gd name="T15" fmla="*/ 24 h 53"/>
                <a:gd name="T16" fmla="*/ 13 w 46"/>
                <a:gd name="T17" fmla="*/ 29 h 53"/>
                <a:gd name="T18" fmla="*/ 16 w 46"/>
                <a:gd name="T19" fmla="*/ 42 h 53"/>
                <a:gd name="T20" fmla="*/ 24 w 46"/>
                <a:gd name="T21" fmla="*/ 52 h 53"/>
                <a:gd name="T22" fmla="*/ 31 w 46"/>
                <a:gd name="T23" fmla="*/ 53 h 53"/>
                <a:gd name="T24" fmla="*/ 38 w 46"/>
                <a:gd name="T25" fmla="*/ 52 h 53"/>
                <a:gd name="T26" fmla="*/ 42 w 46"/>
                <a:gd name="T27" fmla="*/ 48 h 53"/>
                <a:gd name="T28" fmla="*/ 46 w 46"/>
                <a:gd name="T29" fmla="*/ 42 h 53"/>
                <a:gd name="T30" fmla="*/ 46 w 46"/>
                <a:gd name="T31" fmla="*/ 31 h 53"/>
                <a:gd name="T32" fmla="*/ 44 w 46"/>
                <a:gd name="T33" fmla="*/ 20 h 53"/>
                <a:gd name="T34" fmla="*/ 42 w 46"/>
                <a:gd name="T35" fmla="*/ 11 h 53"/>
                <a:gd name="T36" fmla="*/ 40 w 46"/>
                <a:gd name="T37" fmla="*/ 0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6"/>
                <a:gd name="T58" fmla="*/ 0 h 53"/>
                <a:gd name="T59" fmla="*/ 46 w 46"/>
                <a:gd name="T60" fmla="*/ 53 h 5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6" h="53">
                  <a:moveTo>
                    <a:pt x="40" y="0"/>
                  </a:moveTo>
                  <a:lnTo>
                    <a:pt x="26" y="2"/>
                  </a:lnTo>
                  <a:lnTo>
                    <a:pt x="14" y="5"/>
                  </a:lnTo>
                  <a:lnTo>
                    <a:pt x="9" y="5"/>
                  </a:lnTo>
                  <a:lnTo>
                    <a:pt x="5" y="4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5" y="24"/>
                  </a:lnTo>
                  <a:lnTo>
                    <a:pt x="13" y="29"/>
                  </a:lnTo>
                  <a:lnTo>
                    <a:pt x="16" y="42"/>
                  </a:lnTo>
                  <a:lnTo>
                    <a:pt x="24" y="52"/>
                  </a:lnTo>
                  <a:lnTo>
                    <a:pt x="31" y="53"/>
                  </a:lnTo>
                  <a:lnTo>
                    <a:pt x="38" y="52"/>
                  </a:lnTo>
                  <a:lnTo>
                    <a:pt x="42" y="48"/>
                  </a:lnTo>
                  <a:lnTo>
                    <a:pt x="46" y="42"/>
                  </a:lnTo>
                  <a:lnTo>
                    <a:pt x="46" y="31"/>
                  </a:lnTo>
                  <a:lnTo>
                    <a:pt x="44" y="20"/>
                  </a:lnTo>
                  <a:lnTo>
                    <a:pt x="42" y="11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accent1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7" name="Freeform 21"/>
            <p:cNvSpPr>
              <a:spLocks/>
            </p:cNvSpPr>
            <p:nvPr/>
          </p:nvSpPr>
          <p:spPr bwMode="auto">
            <a:xfrm>
              <a:off x="2833" y="1574"/>
              <a:ext cx="712" cy="631"/>
            </a:xfrm>
            <a:custGeom>
              <a:avLst/>
              <a:gdLst>
                <a:gd name="T0" fmla="*/ 841 w 946"/>
                <a:gd name="T1" fmla="*/ 299 h 830"/>
                <a:gd name="T2" fmla="*/ 863 w 946"/>
                <a:gd name="T3" fmla="*/ 310 h 830"/>
                <a:gd name="T4" fmla="*/ 813 w 946"/>
                <a:gd name="T5" fmla="*/ 357 h 830"/>
                <a:gd name="T6" fmla="*/ 741 w 946"/>
                <a:gd name="T7" fmla="*/ 408 h 830"/>
                <a:gd name="T8" fmla="*/ 759 w 946"/>
                <a:gd name="T9" fmla="*/ 364 h 830"/>
                <a:gd name="T10" fmla="*/ 830 w 946"/>
                <a:gd name="T11" fmla="*/ 283 h 830"/>
                <a:gd name="T12" fmla="*/ 863 w 946"/>
                <a:gd name="T13" fmla="*/ 242 h 830"/>
                <a:gd name="T14" fmla="*/ 891 w 946"/>
                <a:gd name="T15" fmla="*/ 207 h 830"/>
                <a:gd name="T16" fmla="*/ 891 w 946"/>
                <a:gd name="T17" fmla="*/ 163 h 830"/>
                <a:gd name="T18" fmla="*/ 887 w 946"/>
                <a:gd name="T19" fmla="*/ 146 h 830"/>
                <a:gd name="T20" fmla="*/ 883 w 946"/>
                <a:gd name="T21" fmla="*/ 102 h 830"/>
                <a:gd name="T22" fmla="*/ 863 w 946"/>
                <a:gd name="T23" fmla="*/ 92 h 830"/>
                <a:gd name="T24" fmla="*/ 828 w 946"/>
                <a:gd name="T25" fmla="*/ 65 h 830"/>
                <a:gd name="T26" fmla="*/ 765 w 946"/>
                <a:gd name="T27" fmla="*/ 92 h 830"/>
                <a:gd name="T28" fmla="*/ 747 w 946"/>
                <a:gd name="T29" fmla="*/ 55 h 830"/>
                <a:gd name="T30" fmla="*/ 697 w 946"/>
                <a:gd name="T31" fmla="*/ 54 h 830"/>
                <a:gd name="T32" fmla="*/ 704 w 946"/>
                <a:gd name="T33" fmla="*/ 15 h 830"/>
                <a:gd name="T34" fmla="*/ 669 w 946"/>
                <a:gd name="T35" fmla="*/ 9 h 830"/>
                <a:gd name="T36" fmla="*/ 638 w 946"/>
                <a:gd name="T37" fmla="*/ 33 h 830"/>
                <a:gd name="T38" fmla="*/ 623 w 946"/>
                <a:gd name="T39" fmla="*/ 94 h 830"/>
                <a:gd name="T40" fmla="*/ 615 w 946"/>
                <a:gd name="T41" fmla="*/ 109 h 830"/>
                <a:gd name="T42" fmla="*/ 588 w 946"/>
                <a:gd name="T43" fmla="*/ 137 h 830"/>
                <a:gd name="T44" fmla="*/ 514 w 946"/>
                <a:gd name="T45" fmla="*/ 150 h 830"/>
                <a:gd name="T46" fmla="*/ 453 w 946"/>
                <a:gd name="T47" fmla="*/ 135 h 830"/>
                <a:gd name="T48" fmla="*/ 427 w 946"/>
                <a:gd name="T49" fmla="*/ 161 h 830"/>
                <a:gd name="T50" fmla="*/ 372 w 946"/>
                <a:gd name="T51" fmla="*/ 174 h 830"/>
                <a:gd name="T52" fmla="*/ 325 w 946"/>
                <a:gd name="T53" fmla="*/ 216 h 830"/>
                <a:gd name="T54" fmla="*/ 307 w 946"/>
                <a:gd name="T55" fmla="*/ 238 h 830"/>
                <a:gd name="T56" fmla="*/ 307 w 946"/>
                <a:gd name="T57" fmla="*/ 307 h 830"/>
                <a:gd name="T58" fmla="*/ 285 w 946"/>
                <a:gd name="T59" fmla="*/ 298 h 830"/>
                <a:gd name="T60" fmla="*/ 165 w 946"/>
                <a:gd name="T61" fmla="*/ 286 h 830"/>
                <a:gd name="T62" fmla="*/ 126 w 946"/>
                <a:gd name="T63" fmla="*/ 349 h 830"/>
                <a:gd name="T64" fmla="*/ 159 w 946"/>
                <a:gd name="T65" fmla="*/ 427 h 830"/>
                <a:gd name="T66" fmla="*/ 157 w 946"/>
                <a:gd name="T67" fmla="*/ 525 h 830"/>
                <a:gd name="T68" fmla="*/ 157 w 946"/>
                <a:gd name="T69" fmla="*/ 625 h 830"/>
                <a:gd name="T70" fmla="*/ 122 w 946"/>
                <a:gd name="T71" fmla="*/ 575 h 830"/>
                <a:gd name="T72" fmla="*/ 142 w 946"/>
                <a:gd name="T73" fmla="*/ 508 h 830"/>
                <a:gd name="T74" fmla="*/ 118 w 946"/>
                <a:gd name="T75" fmla="*/ 497 h 830"/>
                <a:gd name="T76" fmla="*/ 150 w 946"/>
                <a:gd name="T77" fmla="*/ 442 h 830"/>
                <a:gd name="T78" fmla="*/ 58 w 946"/>
                <a:gd name="T79" fmla="*/ 364 h 830"/>
                <a:gd name="T80" fmla="*/ 63 w 946"/>
                <a:gd name="T81" fmla="*/ 419 h 830"/>
                <a:gd name="T82" fmla="*/ 74 w 946"/>
                <a:gd name="T83" fmla="*/ 480 h 830"/>
                <a:gd name="T84" fmla="*/ 28 w 946"/>
                <a:gd name="T85" fmla="*/ 547 h 830"/>
                <a:gd name="T86" fmla="*/ 13 w 946"/>
                <a:gd name="T87" fmla="*/ 601 h 830"/>
                <a:gd name="T88" fmla="*/ 82 w 946"/>
                <a:gd name="T89" fmla="*/ 638 h 830"/>
                <a:gd name="T90" fmla="*/ 85 w 946"/>
                <a:gd name="T91" fmla="*/ 721 h 830"/>
                <a:gd name="T92" fmla="*/ 128 w 946"/>
                <a:gd name="T93" fmla="*/ 815 h 830"/>
                <a:gd name="T94" fmla="*/ 191 w 946"/>
                <a:gd name="T95" fmla="*/ 758 h 830"/>
                <a:gd name="T96" fmla="*/ 240 w 946"/>
                <a:gd name="T97" fmla="*/ 826 h 830"/>
                <a:gd name="T98" fmla="*/ 401 w 946"/>
                <a:gd name="T99" fmla="*/ 759 h 830"/>
                <a:gd name="T100" fmla="*/ 444 w 946"/>
                <a:gd name="T101" fmla="*/ 700 h 830"/>
                <a:gd name="T102" fmla="*/ 590 w 946"/>
                <a:gd name="T103" fmla="*/ 638 h 830"/>
                <a:gd name="T104" fmla="*/ 697 w 946"/>
                <a:gd name="T105" fmla="*/ 691 h 830"/>
                <a:gd name="T106" fmla="*/ 758 w 946"/>
                <a:gd name="T107" fmla="*/ 684 h 830"/>
                <a:gd name="T108" fmla="*/ 820 w 946"/>
                <a:gd name="T109" fmla="*/ 650 h 830"/>
                <a:gd name="T110" fmla="*/ 900 w 946"/>
                <a:gd name="T111" fmla="*/ 573 h 830"/>
                <a:gd name="T112" fmla="*/ 922 w 946"/>
                <a:gd name="T113" fmla="*/ 471 h 830"/>
                <a:gd name="T114" fmla="*/ 868 w 946"/>
                <a:gd name="T115" fmla="*/ 384 h 830"/>
                <a:gd name="T116" fmla="*/ 865 w 946"/>
                <a:gd name="T117" fmla="*/ 318 h 8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946"/>
                <a:gd name="T178" fmla="*/ 0 h 830"/>
                <a:gd name="T179" fmla="*/ 946 w 946"/>
                <a:gd name="T180" fmla="*/ 830 h 83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946" h="830">
                  <a:moveTo>
                    <a:pt x="874" y="303"/>
                  </a:moveTo>
                  <a:lnTo>
                    <a:pt x="874" y="303"/>
                  </a:lnTo>
                  <a:lnTo>
                    <a:pt x="872" y="301"/>
                  </a:lnTo>
                  <a:lnTo>
                    <a:pt x="872" y="294"/>
                  </a:lnTo>
                  <a:lnTo>
                    <a:pt x="867" y="286"/>
                  </a:lnTo>
                  <a:lnTo>
                    <a:pt x="861" y="294"/>
                  </a:lnTo>
                  <a:lnTo>
                    <a:pt x="854" y="299"/>
                  </a:lnTo>
                  <a:lnTo>
                    <a:pt x="850" y="296"/>
                  </a:lnTo>
                  <a:lnTo>
                    <a:pt x="844" y="294"/>
                  </a:lnTo>
                  <a:lnTo>
                    <a:pt x="841" y="299"/>
                  </a:lnTo>
                  <a:lnTo>
                    <a:pt x="833" y="305"/>
                  </a:lnTo>
                  <a:lnTo>
                    <a:pt x="830" y="312"/>
                  </a:lnTo>
                  <a:lnTo>
                    <a:pt x="828" y="318"/>
                  </a:lnTo>
                  <a:lnTo>
                    <a:pt x="833" y="320"/>
                  </a:lnTo>
                  <a:lnTo>
                    <a:pt x="839" y="318"/>
                  </a:lnTo>
                  <a:lnTo>
                    <a:pt x="846" y="314"/>
                  </a:lnTo>
                  <a:lnTo>
                    <a:pt x="854" y="309"/>
                  </a:lnTo>
                  <a:lnTo>
                    <a:pt x="859" y="309"/>
                  </a:lnTo>
                  <a:lnTo>
                    <a:pt x="863" y="309"/>
                  </a:lnTo>
                  <a:lnTo>
                    <a:pt x="863" y="310"/>
                  </a:lnTo>
                  <a:lnTo>
                    <a:pt x="865" y="312"/>
                  </a:lnTo>
                  <a:lnTo>
                    <a:pt x="861" y="320"/>
                  </a:lnTo>
                  <a:lnTo>
                    <a:pt x="856" y="329"/>
                  </a:lnTo>
                  <a:lnTo>
                    <a:pt x="850" y="334"/>
                  </a:lnTo>
                  <a:lnTo>
                    <a:pt x="844" y="344"/>
                  </a:lnTo>
                  <a:lnTo>
                    <a:pt x="832" y="338"/>
                  </a:lnTo>
                  <a:lnTo>
                    <a:pt x="822" y="333"/>
                  </a:lnTo>
                  <a:lnTo>
                    <a:pt x="820" y="344"/>
                  </a:lnTo>
                  <a:lnTo>
                    <a:pt x="820" y="355"/>
                  </a:lnTo>
                  <a:lnTo>
                    <a:pt x="813" y="357"/>
                  </a:lnTo>
                  <a:lnTo>
                    <a:pt x="806" y="357"/>
                  </a:lnTo>
                  <a:lnTo>
                    <a:pt x="804" y="366"/>
                  </a:lnTo>
                  <a:lnTo>
                    <a:pt x="800" y="375"/>
                  </a:lnTo>
                  <a:lnTo>
                    <a:pt x="780" y="375"/>
                  </a:lnTo>
                  <a:lnTo>
                    <a:pt x="765" y="375"/>
                  </a:lnTo>
                  <a:lnTo>
                    <a:pt x="759" y="384"/>
                  </a:lnTo>
                  <a:lnTo>
                    <a:pt x="754" y="395"/>
                  </a:lnTo>
                  <a:lnTo>
                    <a:pt x="752" y="401"/>
                  </a:lnTo>
                  <a:lnTo>
                    <a:pt x="747" y="405"/>
                  </a:lnTo>
                  <a:lnTo>
                    <a:pt x="741" y="408"/>
                  </a:lnTo>
                  <a:lnTo>
                    <a:pt x="734" y="410"/>
                  </a:lnTo>
                  <a:lnTo>
                    <a:pt x="732" y="408"/>
                  </a:lnTo>
                  <a:lnTo>
                    <a:pt x="730" y="407"/>
                  </a:lnTo>
                  <a:lnTo>
                    <a:pt x="732" y="403"/>
                  </a:lnTo>
                  <a:lnTo>
                    <a:pt x="735" y="399"/>
                  </a:lnTo>
                  <a:lnTo>
                    <a:pt x="743" y="390"/>
                  </a:lnTo>
                  <a:lnTo>
                    <a:pt x="748" y="386"/>
                  </a:lnTo>
                  <a:lnTo>
                    <a:pt x="748" y="381"/>
                  </a:lnTo>
                  <a:lnTo>
                    <a:pt x="747" y="375"/>
                  </a:lnTo>
                  <a:lnTo>
                    <a:pt x="759" y="364"/>
                  </a:lnTo>
                  <a:lnTo>
                    <a:pt x="774" y="355"/>
                  </a:lnTo>
                  <a:lnTo>
                    <a:pt x="774" y="346"/>
                  </a:lnTo>
                  <a:lnTo>
                    <a:pt x="774" y="336"/>
                  </a:lnTo>
                  <a:lnTo>
                    <a:pt x="787" y="333"/>
                  </a:lnTo>
                  <a:lnTo>
                    <a:pt x="802" y="329"/>
                  </a:lnTo>
                  <a:lnTo>
                    <a:pt x="806" y="318"/>
                  </a:lnTo>
                  <a:lnTo>
                    <a:pt x="809" y="307"/>
                  </a:lnTo>
                  <a:lnTo>
                    <a:pt x="820" y="299"/>
                  </a:lnTo>
                  <a:lnTo>
                    <a:pt x="832" y="292"/>
                  </a:lnTo>
                  <a:lnTo>
                    <a:pt x="830" y="283"/>
                  </a:lnTo>
                  <a:lnTo>
                    <a:pt x="826" y="270"/>
                  </a:lnTo>
                  <a:lnTo>
                    <a:pt x="830" y="266"/>
                  </a:lnTo>
                  <a:lnTo>
                    <a:pt x="835" y="266"/>
                  </a:lnTo>
                  <a:lnTo>
                    <a:pt x="841" y="262"/>
                  </a:lnTo>
                  <a:lnTo>
                    <a:pt x="846" y="253"/>
                  </a:lnTo>
                  <a:lnTo>
                    <a:pt x="850" y="251"/>
                  </a:lnTo>
                  <a:lnTo>
                    <a:pt x="856" y="251"/>
                  </a:lnTo>
                  <a:lnTo>
                    <a:pt x="857" y="249"/>
                  </a:lnTo>
                  <a:lnTo>
                    <a:pt x="859" y="248"/>
                  </a:lnTo>
                  <a:lnTo>
                    <a:pt x="863" y="242"/>
                  </a:lnTo>
                  <a:lnTo>
                    <a:pt x="863" y="233"/>
                  </a:lnTo>
                  <a:lnTo>
                    <a:pt x="868" y="231"/>
                  </a:lnTo>
                  <a:lnTo>
                    <a:pt x="874" y="229"/>
                  </a:lnTo>
                  <a:lnTo>
                    <a:pt x="878" y="227"/>
                  </a:lnTo>
                  <a:lnTo>
                    <a:pt x="880" y="225"/>
                  </a:lnTo>
                  <a:lnTo>
                    <a:pt x="881" y="222"/>
                  </a:lnTo>
                  <a:lnTo>
                    <a:pt x="881" y="214"/>
                  </a:lnTo>
                  <a:lnTo>
                    <a:pt x="883" y="211"/>
                  </a:lnTo>
                  <a:lnTo>
                    <a:pt x="887" y="209"/>
                  </a:lnTo>
                  <a:lnTo>
                    <a:pt x="891" y="207"/>
                  </a:lnTo>
                  <a:lnTo>
                    <a:pt x="894" y="207"/>
                  </a:lnTo>
                  <a:lnTo>
                    <a:pt x="896" y="205"/>
                  </a:lnTo>
                  <a:lnTo>
                    <a:pt x="900" y="200"/>
                  </a:lnTo>
                  <a:lnTo>
                    <a:pt x="902" y="192"/>
                  </a:lnTo>
                  <a:lnTo>
                    <a:pt x="904" y="179"/>
                  </a:lnTo>
                  <a:lnTo>
                    <a:pt x="904" y="174"/>
                  </a:lnTo>
                  <a:lnTo>
                    <a:pt x="902" y="168"/>
                  </a:lnTo>
                  <a:lnTo>
                    <a:pt x="900" y="164"/>
                  </a:lnTo>
                  <a:lnTo>
                    <a:pt x="896" y="163"/>
                  </a:lnTo>
                  <a:lnTo>
                    <a:pt x="891" y="163"/>
                  </a:lnTo>
                  <a:lnTo>
                    <a:pt x="883" y="161"/>
                  </a:lnTo>
                  <a:lnTo>
                    <a:pt x="876" y="155"/>
                  </a:lnTo>
                  <a:lnTo>
                    <a:pt x="870" y="148"/>
                  </a:lnTo>
                  <a:lnTo>
                    <a:pt x="870" y="144"/>
                  </a:lnTo>
                  <a:lnTo>
                    <a:pt x="868" y="142"/>
                  </a:lnTo>
                  <a:lnTo>
                    <a:pt x="868" y="139"/>
                  </a:lnTo>
                  <a:lnTo>
                    <a:pt x="870" y="137"/>
                  </a:lnTo>
                  <a:lnTo>
                    <a:pt x="878" y="139"/>
                  </a:lnTo>
                  <a:lnTo>
                    <a:pt x="885" y="140"/>
                  </a:lnTo>
                  <a:lnTo>
                    <a:pt x="887" y="146"/>
                  </a:lnTo>
                  <a:lnTo>
                    <a:pt x="889" y="150"/>
                  </a:lnTo>
                  <a:lnTo>
                    <a:pt x="891" y="150"/>
                  </a:lnTo>
                  <a:lnTo>
                    <a:pt x="894" y="150"/>
                  </a:lnTo>
                  <a:lnTo>
                    <a:pt x="894" y="139"/>
                  </a:lnTo>
                  <a:lnTo>
                    <a:pt x="894" y="133"/>
                  </a:lnTo>
                  <a:lnTo>
                    <a:pt x="892" y="128"/>
                  </a:lnTo>
                  <a:lnTo>
                    <a:pt x="887" y="124"/>
                  </a:lnTo>
                  <a:lnTo>
                    <a:pt x="887" y="116"/>
                  </a:lnTo>
                  <a:lnTo>
                    <a:pt x="885" y="109"/>
                  </a:lnTo>
                  <a:lnTo>
                    <a:pt x="883" y="102"/>
                  </a:lnTo>
                  <a:lnTo>
                    <a:pt x="878" y="100"/>
                  </a:lnTo>
                  <a:lnTo>
                    <a:pt x="874" y="107"/>
                  </a:lnTo>
                  <a:lnTo>
                    <a:pt x="872" y="115"/>
                  </a:lnTo>
                  <a:lnTo>
                    <a:pt x="867" y="111"/>
                  </a:lnTo>
                  <a:lnTo>
                    <a:pt x="865" y="107"/>
                  </a:lnTo>
                  <a:lnTo>
                    <a:pt x="863" y="105"/>
                  </a:lnTo>
                  <a:lnTo>
                    <a:pt x="865" y="102"/>
                  </a:lnTo>
                  <a:lnTo>
                    <a:pt x="865" y="96"/>
                  </a:lnTo>
                  <a:lnTo>
                    <a:pt x="865" y="92"/>
                  </a:lnTo>
                  <a:lnTo>
                    <a:pt x="863" y="92"/>
                  </a:lnTo>
                  <a:lnTo>
                    <a:pt x="859" y="92"/>
                  </a:lnTo>
                  <a:lnTo>
                    <a:pt x="850" y="96"/>
                  </a:lnTo>
                  <a:lnTo>
                    <a:pt x="844" y="96"/>
                  </a:lnTo>
                  <a:lnTo>
                    <a:pt x="843" y="91"/>
                  </a:lnTo>
                  <a:lnTo>
                    <a:pt x="844" y="83"/>
                  </a:lnTo>
                  <a:lnTo>
                    <a:pt x="839" y="78"/>
                  </a:lnTo>
                  <a:lnTo>
                    <a:pt x="835" y="74"/>
                  </a:lnTo>
                  <a:lnTo>
                    <a:pt x="833" y="70"/>
                  </a:lnTo>
                  <a:lnTo>
                    <a:pt x="832" y="67"/>
                  </a:lnTo>
                  <a:lnTo>
                    <a:pt x="828" y="65"/>
                  </a:lnTo>
                  <a:lnTo>
                    <a:pt x="822" y="67"/>
                  </a:lnTo>
                  <a:lnTo>
                    <a:pt x="809" y="72"/>
                  </a:lnTo>
                  <a:lnTo>
                    <a:pt x="795" y="76"/>
                  </a:lnTo>
                  <a:lnTo>
                    <a:pt x="776" y="72"/>
                  </a:lnTo>
                  <a:lnTo>
                    <a:pt x="761" y="72"/>
                  </a:lnTo>
                  <a:lnTo>
                    <a:pt x="759" y="74"/>
                  </a:lnTo>
                  <a:lnTo>
                    <a:pt x="761" y="78"/>
                  </a:lnTo>
                  <a:lnTo>
                    <a:pt x="763" y="81"/>
                  </a:lnTo>
                  <a:lnTo>
                    <a:pt x="767" y="87"/>
                  </a:lnTo>
                  <a:lnTo>
                    <a:pt x="765" y="92"/>
                  </a:lnTo>
                  <a:lnTo>
                    <a:pt x="761" y="94"/>
                  </a:lnTo>
                  <a:lnTo>
                    <a:pt x="758" y="96"/>
                  </a:lnTo>
                  <a:lnTo>
                    <a:pt x="750" y="98"/>
                  </a:lnTo>
                  <a:lnTo>
                    <a:pt x="745" y="96"/>
                  </a:lnTo>
                  <a:lnTo>
                    <a:pt x="741" y="94"/>
                  </a:lnTo>
                  <a:lnTo>
                    <a:pt x="737" y="92"/>
                  </a:lnTo>
                  <a:lnTo>
                    <a:pt x="735" y="89"/>
                  </a:lnTo>
                  <a:lnTo>
                    <a:pt x="745" y="74"/>
                  </a:lnTo>
                  <a:lnTo>
                    <a:pt x="750" y="57"/>
                  </a:lnTo>
                  <a:lnTo>
                    <a:pt x="747" y="55"/>
                  </a:lnTo>
                  <a:lnTo>
                    <a:pt x="743" y="54"/>
                  </a:lnTo>
                  <a:lnTo>
                    <a:pt x="739" y="55"/>
                  </a:lnTo>
                  <a:lnTo>
                    <a:pt x="735" y="55"/>
                  </a:lnTo>
                  <a:lnTo>
                    <a:pt x="724" y="57"/>
                  </a:lnTo>
                  <a:lnTo>
                    <a:pt x="715" y="59"/>
                  </a:lnTo>
                  <a:lnTo>
                    <a:pt x="711" y="55"/>
                  </a:lnTo>
                  <a:lnTo>
                    <a:pt x="710" y="52"/>
                  </a:lnTo>
                  <a:lnTo>
                    <a:pt x="704" y="52"/>
                  </a:lnTo>
                  <a:lnTo>
                    <a:pt x="700" y="54"/>
                  </a:lnTo>
                  <a:lnTo>
                    <a:pt x="697" y="54"/>
                  </a:lnTo>
                  <a:lnTo>
                    <a:pt x="695" y="52"/>
                  </a:lnTo>
                  <a:lnTo>
                    <a:pt x="693" y="50"/>
                  </a:lnTo>
                  <a:lnTo>
                    <a:pt x="693" y="46"/>
                  </a:lnTo>
                  <a:lnTo>
                    <a:pt x="695" y="41"/>
                  </a:lnTo>
                  <a:lnTo>
                    <a:pt x="702" y="35"/>
                  </a:lnTo>
                  <a:lnTo>
                    <a:pt x="711" y="31"/>
                  </a:lnTo>
                  <a:lnTo>
                    <a:pt x="719" y="28"/>
                  </a:lnTo>
                  <a:lnTo>
                    <a:pt x="715" y="20"/>
                  </a:lnTo>
                  <a:lnTo>
                    <a:pt x="708" y="15"/>
                  </a:lnTo>
                  <a:lnTo>
                    <a:pt x="704" y="15"/>
                  </a:lnTo>
                  <a:lnTo>
                    <a:pt x="702" y="15"/>
                  </a:lnTo>
                  <a:lnTo>
                    <a:pt x="699" y="15"/>
                  </a:lnTo>
                  <a:lnTo>
                    <a:pt x="695" y="11"/>
                  </a:lnTo>
                  <a:lnTo>
                    <a:pt x="693" y="6"/>
                  </a:lnTo>
                  <a:lnTo>
                    <a:pt x="689" y="2"/>
                  </a:lnTo>
                  <a:lnTo>
                    <a:pt x="686" y="0"/>
                  </a:lnTo>
                  <a:lnTo>
                    <a:pt x="680" y="0"/>
                  </a:lnTo>
                  <a:lnTo>
                    <a:pt x="675" y="0"/>
                  </a:lnTo>
                  <a:lnTo>
                    <a:pt x="671" y="4"/>
                  </a:lnTo>
                  <a:lnTo>
                    <a:pt x="669" y="9"/>
                  </a:lnTo>
                  <a:lnTo>
                    <a:pt x="665" y="13"/>
                  </a:lnTo>
                  <a:lnTo>
                    <a:pt x="662" y="15"/>
                  </a:lnTo>
                  <a:lnTo>
                    <a:pt x="658" y="17"/>
                  </a:lnTo>
                  <a:lnTo>
                    <a:pt x="656" y="19"/>
                  </a:lnTo>
                  <a:lnTo>
                    <a:pt x="656" y="20"/>
                  </a:lnTo>
                  <a:lnTo>
                    <a:pt x="654" y="26"/>
                  </a:lnTo>
                  <a:lnTo>
                    <a:pt x="652" y="31"/>
                  </a:lnTo>
                  <a:lnTo>
                    <a:pt x="647" y="33"/>
                  </a:lnTo>
                  <a:lnTo>
                    <a:pt x="641" y="33"/>
                  </a:lnTo>
                  <a:lnTo>
                    <a:pt x="638" y="33"/>
                  </a:lnTo>
                  <a:lnTo>
                    <a:pt x="634" y="37"/>
                  </a:lnTo>
                  <a:lnTo>
                    <a:pt x="632" y="43"/>
                  </a:lnTo>
                  <a:lnTo>
                    <a:pt x="630" y="50"/>
                  </a:lnTo>
                  <a:lnTo>
                    <a:pt x="626" y="61"/>
                  </a:lnTo>
                  <a:lnTo>
                    <a:pt x="625" y="72"/>
                  </a:lnTo>
                  <a:lnTo>
                    <a:pt x="619" y="76"/>
                  </a:lnTo>
                  <a:lnTo>
                    <a:pt x="619" y="79"/>
                  </a:lnTo>
                  <a:lnTo>
                    <a:pt x="623" y="85"/>
                  </a:lnTo>
                  <a:lnTo>
                    <a:pt x="625" y="91"/>
                  </a:lnTo>
                  <a:lnTo>
                    <a:pt x="623" y="94"/>
                  </a:lnTo>
                  <a:lnTo>
                    <a:pt x="623" y="100"/>
                  </a:lnTo>
                  <a:lnTo>
                    <a:pt x="630" y="104"/>
                  </a:lnTo>
                  <a:lnTo>
                    <a:pt x="639" y="109"/>
                  </a:lnTo>
                  <a:lnTo>
                    <a:pt x="641" y="111"/>
                  </a:lnTo>
                  <a:lnTo>
                    <a:pt x="643" y="115"/>
                  </a:lnTo>
                  <a:lnTo>
                    <a:pt x="643" y="116"/>
                  </a:lnTo>
                  <a:lnTo>
                    <a:pt x="641" y="120"/>
                  </a:lnTo>
                  <a:lnTo>
                    <a:pt x="634" y="116"/>
                  </a:lnTo>
                  <a:lnTo>
                    <a:pt x="623" y="111"/>
                  </a:lnTo>
                  <a:lnTo>
                    <a:pt x="615" y="109"/>
                  </a:lnTo>
                  <a:lnTo>
                    <a:pt x="604" y="105"/>
                  </a:lnTo>
                  <a:lnTo>
                    <a:pt x="591" y="105"/>
                  </a:lnTo>
                  <a:lnTo>
                    <a:pt x="575" y="105"/>
                  </a:lnTo>
                  <a:lnTo>
                    <a:pt x="578" y="115"/>
                  </a:lnTo>
                  <a:lnTo>
                    <a:pt x="586" y="122"/>
                  </a:lnTo>
                  <a:lnTo>
                    <a:pt x="590" y="128"/>
                  </a:lnTo>
                  <a:lnTo>
                    <a:pt x="593" y="131"/>
                  </a:lnTo>
                  <a:lnTo>
                    <a:pt x="593" y="137"/>
                  </a:lnTo>
                  <a:lnTo>
                    <a:pt x="593" y="140"/>
                  </a:lnTo>
                  <a:lnTo>
                    <a:pt x="588" y="137"/>
                  </a:lnTo>
                  <a:lnTo>
                    <a:pt x="582" y="131"/>
                  </a:lnTo>
                  <a:lnTo>
                    <a:pt x="575" y="129"/>
                  </a:lnTo>
                  <a:lnTo>
                    <a:pt x="569" y="128"/>
                  </a:lnTo>
                  <a:lnTo>
                    <a:pt x="564" y="128"/>
                  </a:lnTo>
                  <a:lnTo>
                    <a:pt x="558" y="131"/>
                  </a:lnTo>
                  <a:lnTo>
                    <a:pt x="553" y="137"/>
                  </a:lnTo>
                  <a:lnTo>
                    <a:pt x="549" y="144"/>
                  </a:lnTo>
                  <a:lnTo>
                    <a:pt x="540" y="148"/>
                  </a:lnTo>
                  <a:lnTo>
                    <a:pt x="529" y="153"/>
                  </a:lnTo>
                  <a:lnTo>
                    <a:pt x="514" y="150"/>
                  </a:lnTo>
                  <a:lnTo>
                    <a:pt x="505" y="150"/>
                  </a:lnTo>
                  <a:lnTo>
                    <a:pt x="508" y="144"/>
                  </a:lnTo>
                  <a:lnTo>
                    <a:pt x="510" y="137"/>
                  </a:lnTo>
                  <a:lnTo>
                    <a:pt x="490" y="133"/>
                  </a:lnTo>
                  <a:lnTo>
                    <a:pt x="469" y="129"/>
                  </a:lnTo>
                  <a:lnTo>
                    <a:pt x="466" y="135"/>
                  </a:lnTo>
                  <a:lnTo>
                    <a:pt x="462" y="139"/>
                  </a:lnTo>
                  <a:lnTo>
                    <a:pt x="458" y="137"/>
                  </a:lnTo>
                  <a:lnTo>
                    <a:pt x="457" y="135"/>
                  </a:lnTo>
                  <a:lnTo>
                    <a:pt x="453" y="135"/>
                  </a:lnTo>
                  <a:lnTo>
                    <a:pt x="449" y="137"/>
                  </a:lnTo>
                  <a:lnTo>
                    <a:pt x="449" y="140"/>
                  </a:lnTo>
                  <a:lnTo>
                    <a:pt x="449" y="142"/>
                  </a:lnTo>
                  <a:lnTo>
                    <a:pt x="453" y="142"/>
                  </a:lnTo>
                  <a:lnTo>
                    <a:pt x="455" y="144"/>
                  </a:lnTo>
                  <a:lnTo>
                    <a:pt x="460" y="146"/>
                  </a:lnTo>
                  <a:lnTo>
                    <a:pt x="462" y="148"/>
                  </a:lnTo>
                  <a:lnTo>
                    <a:pt x="451" y="155"/>
                  </a:lnTo>
                  <a:lnTo>
                    <a:pt x="433" y="164"/>
                  </a:lnTo>
                  <a:lnTo>
                    <a:pt x="427" y="161"/>
                  </a:lnTo>
                  <a:lnTo>
                    <a:pt x="423" y="161"/>
                  </a:lnTo>
                  <a:lnTo>
                    <a:pt x="418" y="163"/>
                  </a:lnTo>
                  <a:lnTo>
                    <a:pt x="412" y="166"/>
                  </a:lnTo>
                  <a:lnTo>
                    <a:pt x="405" y="166"/>
                  </a:lnTo>
                  <a:lnTo>
                    <a:pt x="399" y="163"/>
                  </a:lnTo>
                  <a:lnTo>
                    <a:pt x="396" y="163"/>
                  </a:lnTo>
                  <a:lnTo>
                    <a:pt x="392" y="163"/>
                  </a:lnTo>
                  <a:lnTo>
                    <a:pt x="386" y="166"/>
                  </a:lnTo>
                  <a:lnTo>
                    <a:pt x="381" y="172"/>
                  </a:lnTo>
                  <a:lnTo>
                    <a:pt x="372" y="174"/>
                  </a:lnTo>
                  <a:lnTo>
                    <a:pt x="362" y="170"/>
                  </a:lnTo>
                  <a:lnTo>
                    <a:pt x="359" y="172"/>
                  </a:lnTo>
                  <a:lnTo>
                    <a:pt x="351" y="174"/>
                  </a:lnTo>
                  <a:lnTo>
                    <a:pt x="346" y="181"/>
                  </a:lnTo>
                  <a:lnTo>
                    <a:pt x="336" y="192"/>
                  </a:lnTo>
                  <a:lnTo>
                    <a:pt x="327" y="192"/>
                  </a:lnTo>
                  <a:lnTo>
                    <a:pt x="322" y="194"/>
                  </a:lnTo>
                  <a:lnTo>
                    <a:pt x="325" y="205"/>
                  </a:lnTo>
                  <a:lnTo>
                    <a:pt x="327" y="214"/>
                  </a:lnTo>
                  <a:lnTo>
                    <a:pt x="325" y="216"/>
                  </a:lnTo>
                  <a:lnTo>
                    <a:pt x="320" y="220"/>
                  </a:lnTo>
                  <a:lnTo>
                    <a:pt x="316" y="224"/>
                  </a:lnTo>
                  <a:lnTo>
                    <a:pt x="311" y="224"/>
                  </a:lnTo>
                  <a:lnTo>
                    <a:pt x="305" y="216"/>
                  </a:lnTo>
                  <a:lnTo>
                    <a:pt x="300" y="211"/>
                  </a:lnTo>
                  <a:lnTo>
                    <a:pt x="298" y="214"/>
                  </a:lnTo>
                  <a:lnTo>
                    <a:pt x="298" y="218"/>
                  </a:lnTo>
                  <a:lnTo>
                    <a:pt x="300" y="224"/>
                  </a:lnTo>
                  <a:lnTo>
                    <a:pt x="301" y="227"/>
                  </a:lnTo>
                  <a:lnTo>
                    <a:pt x="307" y="238"/>
                  </a:lnTo>
                  <a:lnTo>
                    <a:pt x="311" y="249"/>
                  </a:lnTo>
                  <a:lnTo>
                    <a:pt x="307" y="257"/>
                  </a:lnTo>
                  <a:lnTo>
                    <a:pt x="305" y="262"/>
                  </a:lnTo>
                  <a:lnTo>
                    <a:pt x="307" y="268"/>
                  </a:lnTo>
                  <a:lnTo>
                    <a:pt x="307" y="272"/>
                  </a:lnTo>
                  <a:lnTo>
                    <a:pt x="307" y="277"/>
                  </a:lnTo>
                  <a:lnTo>
                    <a:pt x="305" y="283"/>
                  </a:lnTo>
                  <a:lnTo>
                    <a:pt x="309" y="292"/>
                  </a:lnTo>
                  <a:lnTo>
                    <a:pt x="312" y="299"/>
                  </a:lnTo>
                  <a:lnTo>
                    <a:pt x="307" y="307"/>
                  </a:lnTo>
                  <a:lnTo>
                    <a:pt x="301" y="312"/>
                  </a:lnTo>
                  <a:lnTo>
                    <a:pt x="294" y="316"/>
                  </a:lnTo>
                  <a:lnTo>
                    <a:pt x="288" y="316"/>
                  </a:lnTo>
                  <a:lnTo>
                    <a:pt x="283" y="316"/>
                  </a:lnTo>
                  <a:lnTo>
                    <a:pt x="281" y="316"/>
                  </a:lnTo>
                  <a:lnTo>
                    <a:pt x="277" y="312"/>
                  </a:lnTo>
                  <a:lnTo>
                    <a:pt x="279" y="309"/>
                  </a:lnTo>
                  <a:lnTo>
                    <a:pt x="283" y="303"/>
                  </a:lnTo>
                  <a:lnTo>
                    <a:pt x="285" y="299"/>
                  </a:lnTo>
                  <a:lnTo>
                    <a:pt x="285" y="298"/>
                  </a:lnTo>
                  <a:lnTo>
                    <a:pt x="281" y="294"/>
                  </a:lnTo>
                  <a:lnTo>
                    <a:pt x="268" y="296"/>
                  </a:lnTo>
                  <a:lnTo>
                    <a:pt x="257" y="299"/>
                  </a:lnTo>
                  <a:lnTo>
                    <a:pt x="242" y="296"/>
                  </a:lnTo>
                  <a:lnTo>
                    <a:pt x="227" y="296"/>
                  </a:lnTo>
                  <a:lnTo>
                    <a:pt x="213" y="294"/>
                  </a:lnTo>
                  <a:lnTo>
                    <a:pt x="196" y="294"/>
                  </a:lnTo>
                  <a:lnTo>
                    <a:pt x="185" y="292"/>
                  </a:lnTo>
                  <a:lnTo>
                    <a:pt x="172" y="288"/>
                  </a:lnTo>
                  <a:lnTo>
                    <a:pt x="165" y="286"/>
                  </a:lnTo>
                  <a:lnTo>
                    <a:pt x="157" y="286"/>
                  </a:lnTo>
                  <a:lnTo>
                    <a:pt x="150" y="286"/>
                  </a:lnTo>
                  <a:lnTo>
                    <a:pt x="142" y="288"/>
                  </a:lnTo>
                  <a:lnTo>
                    <a:pt x="137" y="294"/>
                  </a:lnTo>
                  <a:lnTo>
                    <a:pt x="133" y="298"/>
                  </a:lnTo>
                  <a:lnTo>
                    <a:pt x="130" y="305"/>
                  </a:lnTo>
                  <a:lnTo>
                    <a:pt x="130" y="310"/>
                  </a:lnTo>
                  <a:lnTo>
                    <a:pt x="130" y="323"/>
                  </a:lnTo>
                  <a:lnTo>
                    <a:pt x="130" y="336"/>
                  </a:lnTo>
                  <a:lnTo>
                    <a:pt x="126" y="349"/>
                  </a:lnTo>
                  <a:lnTo>
                    <a:pt x="122" y="360"/>
                  </a:lnTo>
                  <a:lnTo>
                    <a:pt x="122" y="366"/>
                  </a:lnTo>
                  <a:lnTo>
                    <a:pt x="122" y="371"/>
                  </a:lnTo>
                  <a:lnTo>
                    <a:pt x="122" y="375"/>
                  </a:lnTo>
                  <a:lnTo>
                    <a:pt x="124" y="377"/>
                  </a:lnTo>
                  <a:lnTo>
                    <a:pt x="141" y="386"/>
                  </a:lnTo>
                  <a:lnTo>
                    <a:pt x="154" y="397"/>
                  </a:lnTo>
                  <a:lnTo>
                    <a:pt x="154" y="410"/>
                  </a:lnTo>
                  <a:lnTo>
                    <a:pt x="154" y="421"/>
                  </a:lnTo>
                  <a:lnTo>
                    <a:pt x="159" y="427"/>
                  </a:lnTo>
                  <a:lnTo>
                    <a:pt x="165" y="432"/>
                  </a:lnTo>
                  <a:lnTo>
                    <a:pt x="168" y="436"/>
                  </a:lnTo>
                  <a:lnTo>
                    <a:pt x="168" y="442"/>
                  </a:lnTo>
                  <a:lnTo>
                    <a:pt x="168" y="447"/>
                  </a:lnTo>
                  <a:lnTo>
                    <a:pt x="168" y="456"/>
                  </a:lnTo>
                  <a:lnTo>
                    <a:pt x="161" y="469"/>
                  </a:lnTo>
                  <a:lnTo>
                    <a:pt x="155" y="482"/>
                  </a:lnTo>
                  <a:lnTo>
                    <a:pt x="155" y="497"/>
                  </a:lnTo>
                  <a:lnTo>
                    <a:pt x="157" y="510"/>
                  </a:lnTo>
                  <a:lnTo>
                    <a:pt x="157" y="525"/>
                  </a:lnTo>
                  <a:lnTo>
                    <a:pt x="157" y="540"/>
                  </a:lnTo>
                  <a:lnTo>
                    <a:pt x="150" y="553"/>
                  </a:lnTo>
                  <a:lnTo>
                    <a:pt x="141" y="565"/>
                  </a:lnTo>
                  <a:lnTo>
                    <a:pt x="139" y="582"/>
                  </a:lnTo>
                  <a:lnTo>
                    <a:pt x="139" y="595"/>
                  </a:lnTo>
                  <a:lnTo>
                    <a:pt x="144" y="602"/>
                  </a:lnTo>
                  <a:lnTo>
                    <a:pt x="154" y="612"/>
                  </a:lnTo>
                  <a:lnTo>
                    <a:pt x="157" y="615"/>
                  </a:lnTo>
                  <a:lnTo>
                    <a:pt x="159" y="621"/>
                  </a:lnTo>
                  <a:lnTo>
                    <a:pt x="157" y="625"/>
                  </a:lnTo>
                  <a:lnTo>
                    <a:pt x="154" y="628"/>
                  </a:lnTo>
                  <a:lnTo>
                    <a:pt x="148" y="628"/>
                  </a:lnTo>
                  <a:lnTo>
                    <a:pt x="144" y="630"/>
                  </a:lnTo>
                  <a:lnTo>
                    <a:pt x="141" y="628"/>
                  </a:lnTo>
                  <a:lnTo>
                    <a:pt x="139" y="626"/>
                  </a:lnTo>
                  <a:lnTo>
                    <a:pt x="133" y="619"/>
                  </a:lnTo>
                  <a:lnTo>
                    <a:pt x="124" y="604"/>
                  </a:lnTo>
                  <a:lnTo>
                    <a:pt x="124" y="589"/>
                  </a:lnTo>
                  <a:lnTo>
                    <a:pt x="126" y="582"/>
                  </a:lnTo>
                  <a:lnTo>
                    <a:pt x="122" y="575"/>
                  </a:lnTo>
                  <a:lnTo>
                    <a:pt x="111" y="565"/>
                  </a:lnTo>
                  <a:lnTo>
                    <a:pt x="111" y="562"/>
                  </a:lnTo>
                  <a:lnTo>
                    <a:pt x="113" y="558"/>
                  </a:lnTo>
                  <a:lnTo>
                    <a:pt x="117" y="554"/>
                  </a:lnTo>
                  <a:lnTo>
                    <a:pt x="124" y="553"/>
                  </a:lnTo>
                  <a:lnTo>
                    <a:pt x="128" y="540"/>
                  </a:lnTo>
                  <a:lnTo>
                    <a:pt x="133" y="527"/>
                  </a:lnTo>
                  <a:lnTo>
                    <a:pt x="141" y="521"/>
                  </a:lnTo>
                  <a:lnTo>
                    <a:pt x="142" y="514"/>
                  </a:lnTo>
                  <a:lnTo>
                    <a:pt x="142" y="508"/>
                  </a:lnTo>
                  <a:lnTo>
                    <a:pt x="139" y="503"/>
                  </a:lnTo>
                  <a:lnTo>
                    <a:pt x="133" y="508"/>
                  </a:lnTo>
                  <a:lnTo>
                    <a:pt x="130" y="516"/>
                  </a:lnTo>
                  <a:lnTo>
                    <a:pt x="126" y="519"/>
                  </a:lnTo>
                  <a:lnTo>
                    <a:pt x="124" y="521"/>
                  </a:lnTo>
                  <a:lnTo>
                    <a:pt x="118" y="523"/>
                  </a:lnTo>
                  <a:lnTo>
                    <a:pt x="113" y="521"/>
                  </a:lnTo>
                  <a:lnTo>
                    <a:pt x="113" y="514"/>
                  </a:lnTo>
                  <a:lnTo>
                    <a:pt x="115" y="506"/>
                  </a:lnTo>
                  <a:lnTo>
                    <a:pt x="118" y="497"/>
                  </a:lnTo>
                  <a:lnTo>
                    <a:pt x="124" y="490"/>
                  </a:lnTo>
                  <a:lnTo>
                    <a:pt x="124" y="480"/>
                  </a:lnTo>
                  <a:lnTo>
                    <a:pt x="126" y="473"/>
                  </a:lnTo>
                  <a:lnTo>
                    <a:pt x="139" y="471"/>
                  </a:lnTo>
                  <a:lnTo>
                    <a:pt x="155" y="464"/>
                  </a:lnTo>
                  <a:lnTo>
                    <a:pt x="157" y="456"/>
                  </a:lnTo>
                  <a:lnTo>
                    <a:pt x="161" y="449"/>
                  </a:lnTo>
                  <a:lnTo>
                    <a:pt x="159" y="445"/>
                  </a:lnTo>
                  <a:lnTo>
                    <a:pt x="155" y="444"/>
                  </a:lnTo>
                  <a:lnTo>
                    <a:pt x="150" y="442"/>
                  </a:lnTo>
                  <a:lnTo>
                    <a:pt x="142" y="440"/>
                  </a:lnTo>
                  <a:lnTo>
                    <a:pt x="128" y="438"/>
                  </a:lnTo>
                  <a:lnTo>
                    <a:pt x="117" y="434"/>
                  </a:lnTo>
                  <a:lnTo>
                    <a:pt x="109" y="412"/>
                  </a:lnTo>
                  <a:lnTo>
                    <a:pt x="102" y="394"/>
                  </a:lnTo>
                  <a:lnTo>
                    <a:pt x="89" y="377"/>
                  </a:lnTo>
                  <a:lnTo>
                    <a:pt x="74" y="360"/>
                  </a:lnTo>
                  <a:lnTo>
                    <a:pt x="67" y="360"/>
                  </a:lnTo>
                  <a:lnTo>
                    <a:pt x="59" y="360"/>
                  </a:lnTo>
                  <a:lnTo>
                    <a:pt x="58" y="364"/>
                  </a:lnTo>
                  <a:lnTo>
                    <a:pt x="59" y="368"/>
                  </a:lnTo>
                  <a:lnTo>
                    <a:pt x="59" y="371"/>
                  </a:lnTo>
                  <a:lnTo>
                    <a:pt x="63" y="375"/>
                  </a:lnTo>
                  <a:lnTo>
                    <a:pt x="70" y="379"/>
                  </a:lnTo>
                  <a:lnTo>
                    <a:pt x="83" y="381"/>
                  </a:lnTo>
                  <a:lnTo>
                    <a:pt x="83" y="397"/>
                  </a:lnTo>
                  <a:lnTo>
                    <a:pt x="80" y="408"/>
                  </a:lnTo>
                  <a:lnTo>
                    <a:pt x="74" y="414"/>
                  </a:lnTo>
                  <a:lnTo>
                    <a:pt x="69" y="418"/>
                  </a:lnTo>
                  <a:lnTo>
                    <a:pt x="63" y="419"/>
                  </a:lnTo>
                  <a:lnTo>
                    <a:pt x="56" y="421"/>
                  </a:lnTo>
                  <a:lnTo>
                    <a:pt x="52" y="423"/>
                  </a:lnTo>
                  <a:lnTo>
                    <a:pt x="50" y="429"/>
                  </a:lnTo>
                  <a:lnTo>
                    <a:pt x="52" y="436"/>
                  </a:lnTo>
                  <a:lnTo>
                    <a:pt x="56" y="442"/>
                  </a:lnTo>
                  <a:lnTo>
                    <a:pt x="61" y="449"/>
                  </a:lnTo>
                  <a:lnTo>
                    <a:pt x="65" y="455"/>
                  </a:lnTo>
                  <a:lnTo>
                    <a:pt x="70" y="462"/>
                  </a:lnTo>
                  <a:lnTo>
                    <a:pt x="72" y="471"/>
                  </a:lnTo>
                  <a:lnTo>
                    <a:pt x="74" y="480"/>
                  </a:lnTo>
                  <a:lnTo>
                    <a:pt x="74" y="493"/>
                  </a:lnTo>
                  <a:lnTo>
                    <a:pt x="74" y="503"/>
                  </a:lnTo>
                  <a:lnTo>
                    <a:pt x="74" y="512"/>
                  </a:lnTo>
                  <a:lnTo>
                    <a:pt x="72" y="519"/>
                  </a:lnTo>
                  <a:lnTo>
                    <a:pt x="69" y="525"/>
                  </a:lnTo>
                  <a:lnTo>
                    <a:pt x="59" y="525"/>
                  </a:lnTo>
                  <a:lnTo>
                    <a:pt x="48" y="525"/>
                  </a:lnTo>
                  <a:lnTo>
                    <a:pt x="41" y="536"/>
                  </a:lnTo>
                  <a:lnTo>
                    <a:pt x="34" y="543"/>
                  </a:lnTo>
                  <a:lnTo>
                    <a:pt x="28" y="547"/>
                  </a:lnTo>
                  <a:lnTo>
                    <a:pt x="21" y="551"/>
                  </a:lnTo>
                  <a:lnTo>
                    <a:pt x="15" y="553"/>
                  </a:lnTo>
                  <a:lnTo>
                    <a:pt x="9" y="554"/>
                  </a:lnTo>
                  <a:lnTo>
                    <a:pt x="6" y="558"/>
                  </a:lnTo>
                  <a:lnTo>
                    <a:pt x="2" y="564"/>
                  </a:lnTo>
                  <a:lnTo>
                    <a:pt x="0" y="571"/>
                  </a:lnTo>
                  <a:lnTo>
                    <a:pt x="2" y="577"/>
                  </a:lnTo>
                  <a:lnTo>
                    <a:pt x="4" y="580"/>
                  </a:lnTo>
                  <a:lnTo>
                    <a:pt x="6" y="586"/>
                  </a:lnTo>
                  <a:lnTo>
                    <a:pt x="13" y="601"/>
                  </a:lnTo>
                  <a:lnTo>
                    <a:pt x="21" y="625"/>
                  </a:lnTo>
                  <a:lnTo>
                    <a:pt x="26" y="628"/>
                  </a:lnTo>
                  <a:lnTo>
                    <a:pt x="35" y="628"/>
                  </a:lnTo>
                  <a:lnTo>
                    <a:pt x="43" y="628"/>
                  </a:lnTo>
                  <a:lnTo>
                    <a:pt x="52" y="626"/>
                  </a:lnTo>
                  <a:lnTo>
                    <a:pt x="59" y="625"/>
                  </a:lnTo>
                  <a:lnTo>
                    <a:pt x="67" y="623"/>
                  </a:lnTo>
                  <a:lnTo>
                    <a:pt x="72" y="623"/>
                  </a:lnTo>
                  <a:lnTo>
                    <a:pt x="76" y="625"/>
                  </a:lnTo>
                  <a:lnTo>
                    <a:pt x="82" y="638"/>
                  </a:lnTo>
                  <a:lnTo>
                    <a:pt x="82" y="649"/>
                  </a:lnTo>
                  <a:lnTo>
                    <a:pt x="82" y="658"/>
                  </a:lnTo>
                  <a:lnTo>
                    <a:pt x="83" y="667"/>
                  </a:lnTo>
                  <a:lnTo>
                    <a:pt x="85" y="678"/>
                  </a:lnTo>
                  <a:lnTo>
                    <a:pt x="87" y="687"/>
                  </a:lnTo>
                  <a:lnTo>
                    <a:pt x="85" y="697"/>
                  </a:lnTo>
                  <a:lnTo>
                    <a:pt x="83" y="704"/>
                  </a:lnTo>
                  <a:lnTo>
                    <a:pt x="80" y="710"/>
                  </a:lnTo>
                  <a:lnTo>
                    <a:pt x="78" y="711"/>
                  </a:lnTo>
                  <a:lnTo>
                    <a:pt x="85" y="721"/>
                  </a:lnTo>
                  <a:lnTo>
                    <a:pt x="93" y="730"/>
                  </a:lnTo>
                  <a:lnTo>
                    <a:pt x="89" y="739"/>
                  </a:lnTo>
                  <a:lnTo>
                    <a:pt x="83" y="754"/>
                  </a:lnTo>
                  <a:lnTo>
                    <a:pt x="96" y="771"/>
                  </a:lnTo>
                  <a:lnTo>
                    <a:pt x="107" y="787"/>
                  </a:lnTo>
                  <a:lnTo>
                    <a:pt x="111" y="798"/>
                  </a:lnTo>
                  <a:lnTo>
                    <a:pt x="113" y="809"/>
                  </a:lnTo>
                  <a:lnTo>
                    <a:pt x="117" y="819"/>
                  </a:lnTo>
                  <a:lnTo>
                    <a:pt x="122" y="822"/>
                  </a:lnTo>
                  <a:lnTo>
                    <a:pt x="128" y="815"/>
                  </a:lnTo>
                  <a:lnTo>
                    <a:pt x="137" y="800"/>
                  </a:lnTo>
                  <a:lnTo>
                    <a:pt x="148" y="784"/>
                  </a:lnTo>
                  <a:lnTo>
                    <a:pt x="155" y="769"/>
                  </a:lnTo>
                  <a:lnTo>
                    <a:pt x="159" y="761"/>
                  </a:lnTo>
                  <a:lnTo>
                    <a:pt x="167" y="756"/>
                  </a:lnTo>
                  <a:lnTo>
                    <a:pt x="174" y="752"/>
                  </a:lnTo>
                  <a:lnTo>
                    <a:pt x="181" y="750"/>
                  </a:lnTo>
                  <a:lnTo>
                    <a:pt x="185" y="752"/>
                  </a:lnTo>
                  <a:lnTo>
                    <a:pt x="187" y="754"/>
                  </a:lnTo>
                  <a:lnTo>
                    <a:pt x="191" y="758"/>
                  </a:lnTo>
                  <a:lnTo>
                    <a:pt x="192" y="763"/>
                  </a:lnTo>
                  <a:lnTo>
                    <a:pt x="196" y="776"/>
                  </a:lnTo>
                  <a:lnTo>
                    <a:pt x="200" y="789"/>
                  </a:lnTo>
                  <a:lnTo>
                    <a:pt x="202" y="804"/>
                  </a:lnTo>
                  <a:lnTo>
                    <a:pt x="207" y="815"/>
                  </a:lnTo>
                  <a:lnTo>
                    <a:pt x="209" y="820"/>
                  </a:lnTo>
                  <a:lnTo>
                    <a:pt x="213" y="826"/>
                  </a:lnTo>
                  <a:lnTo>
                    <a:pt x="216" y="828"/>
                  </a:lnTo>
                  <a:lnTo>
                    <a:pt x="222" y="830"/>
                  </a:lnTo>
                  <a:lnTo>
                    <a:pt x="240" y="826"/>
                  </a:lnTo>
                  <a:lnTo>
                    <a:pt x="263" y="822"/>
                  </a:lnTo>
                  <a:lnTo>
                    <a:pt x="285" y="826"/>
                  </a:lnTo>
                  <a:lnTo>
                    <a:pt x="309" y="830"/>
                  </a:lnTo>
                  <a:lnTo>
                    <a:pt x="322" y="826"/>
                  </a:lnTo>
                  <a:lnTo>
                    <a:pt x="333" y="819"/>
                  </a:lnTo>
                  <a:lnTo>
                    <a:pt x="342" y="809"/>
                  </a:lnTo>
                  <a:lnTo>
                    <a:pt x="351" y="798"/>
                  </a:lnTo>
                  <a:lnTo>
                    <a:pt x="366" y="780"/>
                  </a:lnTo>
                  <a:lnTo>
                    <a:pt x="379" y="765"/>
                  </a:lnTo>
                  <a:lnTo>
                    <a:pt x="401" y="759"/>
                  </a:lnTo>
                  <a:lnTo>
                    <a:pt x="421" y="756"/>
                  </a:lnTo>
                  <a:lnTo>
                    <a:pt x="423" y="747"/>
                  </a:lnTo>
                  <a:lnTo>
                    <a:pt x="427" y="737"/>
                  </a:lnTo>
                  <a:lnTo>
                    <a:pt x="434" y="735"/>
                  </a:lnTo>
                  <a:lnTo>
                    <a:pt x="442" y="732"/>
                  </a:lnTo>
                  <a:lnTo>
                    <a:pt x="442" y="724"/>
                  </a:lnTo>
                  <a:lnTo>
                    <a:pt x="442" y="713"/>
                  </a:lnTo>
                  <a:lnTo>
                    <a:pt x="440" y="710"/>
                  </a:lnTo>
                  <a:lnTo>
                    <a:pt x="442" y="704"/>
                  </a:lnTo>
                  <a:lnTo>
                    <a:pt x="444" y="700"/>
                  </a:lnTo>
                  <a:lnTo>
                    <a:pt x="445" y="697"/>
                  </a:lnTo>
                  <a:lnTo>
                    <a:pt x="471" y="680"/>
                  </a:lnTo>
                  <a:lnTo>
                    <a:pt x="495" y="665"/>
                  </a:lnTo>
                  <a:lnTo>
                    <a:pt x="508" y="660"/>
                  </a:lnTo>
                  <a:lnTo>
                    <a:pt x="523" y="656"/>
                  </a:lnTo>
                  <a:lnTo>
                    <a:pt x="540" y="654"/>
                  </a:lnTo>
                  <a:lnTo>
                    <a:pt x="556" y="654"/>
                  </a:lnTo>
                  <a:lnTo>
                    <a:pt x="571" y="649"/>
                  </a:lnTo>
                  <a:lnTo>
                    <a:pt x="582" y="639"/>
                  </a:lnTo>
                  <a:lnTo>
                    <a:pt x="590" y="638"/>
                  </a:lnTo>
                  <a:lnTo>
                    <a:pt x="597" y="638"/>
                  </a:lnTo>
                  <a:lnTo>
                    <a:pt x="604" y="639"/>
                  </a:lnTo>
                  <a:lnTo>
                    <a:pt x="614" y="645"/>
                  </a:lnTo>
                  <a:lnTo>
                    <a:pt x="612" y="660"/>
                  </a:lnTo>
                  <a:lnTo>
                    <a:pt x="606" y="673"/>
                  </a:lnTo>
                  <a:lnTo>
                    <a:pt x="625" y="671"/>
                  </a:lnTo>
                  <a:lnTo>
                    <a:pt x="654" y="673"/>
                  </a:lnTo>
                  <a:lnTo>
                    <a:pt x="667" y="678"/>
                  </a:lnTo>
                  <a:lnTo>
                    <a:pt x="686" y="687"/>
                  </a:lnTo>
                  <a:lnTo>
                    <a:pt x="697" y="691"/>
                  </a:lnTo>
                  <a:lnTo>
                    <a:pt x="708" y="693"/>
                  </a:lnTo>
                  <a:lnTo>
                    <a:pt x="719" y="691"/>
                  </a:lnTo>
                  <a:lnTo>
                    <a:pt x="730" y="687"/>
                  </a:lnTo>
                  <a:lnTo>
                    <a:pt x="728" y="684"/>
                  </a:lnTo>
                  <a:lnTo>
                    <a:pt x="726" y="680"/>
                  </a:lnTo>
                  <a:lnTo>
                    <a:pt x="735" y="676"/>
                  </a:lnTo>
                  <a:lnTo>
                    <a:pt x="743" y="674"/>
                  </a:lnTo>
                  <a:lnTo>
                    <a:pt x="748" y="678"/>
                  </a:lnTo>
                  <a:lnTo>
                    <a:pt x="752" y="682"/>
                  </a:lnTo>
                  <a:lnTo>
                    <a:pt x="758" y="684"/>
                  </a:lnTo>
                  <a:lnTo>
                    <a:pt x="761" y="682"/>
                  </a:lnTo>
                  <a:lnTo>
                    <a:pt x="763" y="680"/>
                  </a:lnTo>
                  <a:lnTo>
                    <a:pt x="763" y="678"/>
                  </a:lnTo>
                  <a:lnTo>
                    <a:pt x="763" y="674"/>
                  </a:lnTo>
                  <a:lnTo>
                    <a:pt x="763" y="671"/>
                  </a:lnTo>
                  <a:lnTo>
                    <a:pt x="769" y="667"/>
                  </a:lnTo>
                  <a:lnTo>
                    <a:pt x="774" y="667"/>
                  </a:lnTo>
                  <a:lnTo>
                    <a:pt x="785" y="667"/>
                  </a:lnTo>
                  <a:lnTo>
                    <a:pt x="800" y="667"/>
                  </a:lnTo>
                  <a:lnTo>
                    <a:pt x="820" y="650"/>
                  </a:lnTo>
                  <a:lnTo>
                    <a:pt x="837" y="638"/>
                  </a:lnTo>
                  <a:lnTo>
                    <a:pt x="850" y="639"/>
                  </a:lnTo>
                  <a:lnTo>
                    <a:pt x="865" y="641"/>
                  </a:lnTo>
                  <a:lnTo>
                    <a:pt x="868" y="621"/>
                  </a:lnTo>
                  <a:lnTo>
                    <a:pt x="868" y="601"/>
                  </a:lnTo>
                  <a:lnTo>
                    <a:pt x="872" y="595"/>
                  </a:lnTo>
                  <a:lnTo>
                    <a:pt x="876" y="589"/>
                  </a:lnTo>
                  <a:lnTo>
                    <a:pt x="883" y="586"/>
                  </a:lnTo>
                  <a:lnTo>
                    <a:pt x="894" y="580"/>
                  </a:lnTo>
                  <a:lnTo>
                    <a:pt x="900" y="573"/>
                  </a:lnTo>
                  <a:lnTo>
                    <a:pt x="902" y="562"/>
                  </a:lnTo>
                  <a:lnTo>
                    <a:pt x="924" y="540"/>
                  </a:lnTo>
                  <a:lnTo>
                    <a:pt x="946" y="517"/>
                  </a:lnTo>
                  <a:lnTo>
                    <a:pt x="944" y="512"/>
                  </a:lnTo>
                  <a:lnTo>
                    <a:pt x="942" y="508"/>
                  </a:lnTo>
                  <a:lnTo>
                    <a:pt x="941" y="504"/>
                  </a:lnTo>
                  <a:lnTo>
                    <a:pt x="937" y="501"/>
                  </a:lnTo>
                  <a:lnTo>
                    <a:pt x="929" y="493"/>
                  </a:lnTo>
                  <a:lnTo>
                    <a:pt x="924" y="488"/>
                  </a:lnTo>
                  <a:lnTo>
                    <a:pt x="922" y="471"/>
                  </a:lnTo>
                  <a:lnTo>
                    <a:pt x="920" y="455"/>
                  </a:lnTo>
                  <a:lnTo>
                    <a:pt x="917" y="447"/>
                  </a:lnTo>
                  <a:lnTo>
                    <a:pt x="913" y="442"/>
                  </a:lnTo>
                  <a:lnTo>
                    <a:pt x="909" y="436"/>
                  </a:lnTo>
                  <a:lnTo>
                    <a:pt x="904" y="432"/>
                  </a:lnTo>
                  <a:lnTo>
                    <a:pt x="892" y="425"/>
                  </a:lnTo>
                  <a:lnTo>
                    <a:pt x="883" y="418"/>
                  </a:lnTo>
                  <a:lnTo>
                    <a:pt x="878" y="405"/>
                  </a:lnTo>
                  <a:lnTo>
                    <a:pt x="874" y="390"/>
                  </a:lnTo>
                  <a:lnTo>
                    <a:pt x="868" y="384"/>
                  </a:lnTo>
                  <a:lnTo>
                    <a:pt x="867" y="379"/>
                  </a:lnTo>
                  <a:lnTo>
                    <a:pt x="867" y="373"/>
                  </a:lnTo>
                  <a:lnTo>
                    <a:pt x="868" y="368"/>
                  </a:lnTo>
                  <a:lnTo>
                    <a:pt x="870" y="359"/>
                  </a:lnTo>
                  <a:lnTo>
                    <a:pt x="872" y="351"/>
                  </a:lnTo>
                  <a:lnTo>
                    <a:pt x="865" y="346"/>
                  </a:lnTo>
                  <a:lnTo>
                    <a:pt x="861" y="340"/>
                  </a:lnTo>
                  <a:lnTo>
                    <a:pt x="859" y="334"/>
                  </a:lnTo>
                  <a:lnTo>
                    <a:pt x="859" y="329"/>
                  </a:lnTo>
                  <a:lnTo>
                    <a:pt x="865" y="318"/>
                  </a:lnTo>
                  <a:lnTo>
                    <a:pt x="874" y="30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8" name="Freeform 22"/>
            <p:cNvSpPr>
              <a:spLocks/>
            </p:cNvSpPr>
            <p:nvPr/>
          </p:nvSpPr>
          <p:spPr bwMode="auto">
            <a:xfrm>
              <a:off x="3491" y="1758"/>
              <a:ext cx="31" cy="25"/>
            </a:xfrm>
            <a:custGeom>
              <a:avLst/>
              <a:gdLst>
                <a:gd name="T0" fmla="*/ 6 w 41"/>
                <a:gd name="T1" fmla="*/ 15 h 33"/>
                <a:gd name="T2" fmla="*/ 4 w 41"/>
                <a:gd name="T3" fmla="*/ 11 h 33"/>
                <a:gd name="T4" fmla="*/ 0 w 41"/>
                <a:gd name="T5" fmla="*/ 7 h 33"/>
                <a:gd name="T6" fmla="*/ 0 w 41"/>
                <a:gd name="T7" fmla="*/ 6 h 33"/>
                <a:gd name="T8" fmla="*/ 0 w 41"/>
                <a:gd name="T9" fmla="*/ 4 h 33"/>
                <a:gd name="T10" fmla="*/ 0 w 41"/>
                <a:gd name="T11" fmla="*/ 2 h 33"/>
                <a:gd name="T12" fmla="*/ 4 w 41"/>
                <a:gd name="T13" fmla="*/ 2 h 33"/>
                <a:gd name="T14" fmla="*/ 6 w 41"/>
                <a:gd name="T15" fmla="*/ 0 h 33"/>
                <a:gd name="T16" fmla="*/ 9 w 41"/>
                <a:gd name="T17" fmla="*/ 2 h 33"/>
                <a:gd name="T18" fmla="*/ 13 w 41"/>
                <a:gd name="T19" fmla="*/ 4 h 33"/>
                <a:gd name="T20" fmla="*/ 17 w 41"/>
                <a:gd name="T21" fmla="*/ 6 h 33"/>
                <a:gd name="T22" fmla="*/ 24 w 41"/>
                <a:gd name="T23" fmla="*/ 2 h 33"/>
                <a:gd name="T24" fmla="*/ 30 w 41"/>
                <a:gd name="T25" fmla="*/ 0 h 33"/>
                <a:gd name="T26" fmla="*/ 33 w 41"/>
                <a:gd name="T27" fmla="*/ 0 h 33"/>
                <a:gd name="T28" fmla="*/ 37 w 41"/>
                <a:gd name="T29" fmla="*/ 0 h 33"/>
                <a:gd name="T30" fmla="*/ 41 w 41"/>
                <a:gd name="T31" fmla="*/ 4 h 33"/>
                <a:gd name="T32" fmla="*/ 41 w 41"/>
                <a:gd name="T33" fmla="*/ 7 h 33"/>
                <a:gd name="T34" fmla="*/ 41 w 41"/>
                <a:gd name="T35" fmla="*/ 13 h 33"/>
                <a:gd name="T36" fmla="*/ 37 w 41"/>
                <a:gd name="T37" fmla="*/ 20 h 33"/>
                <a:gd name="T38" fmla="*/ 37 w 41"/>
                <a:gd name="T39" fmla="*/ 26 h 33"/>
                <a:gd name="T40" fmla="*/ 35 w 41"/>
                <a:gd name="T41" fmla="*/ 28 h 33"/>
                <a:gd name="T42" fmla="*/ 33 w 41"/>
                <a:gd name="T43" fmla="*/ 30 h 33"/>
                <a:gd name="T44" fmla="*/ 30 w 41"/>
                <a:gd name="T45" fmla="*/ 32 h 33"/>
                <a:gd name="T46" fmla="*/ 22 w 41"/>
                <a:gd name="T47" fmla="*/ 33 h 33"/>
                <a:gd name="T48" fmla="*/ 15 w 41"/>
                <a:gd name="T49" fmla="*/ 32 h 33"/>
                <a:gd name="T50" fmla="*/ 4 w 41"/>
                <a:gd name="T51" fmla="*/ 28 h 33"/>
                <a:gd name="T52" fmla="*/ 0 w 41"/>
                <a:gd name="T53" fmla="*/ 26 h 33"/>
                <a:gd name="T54" fmla="*/ 2 w 41"/>
                <a:gd name="T55" fmla="*/ 20 h 33"/>
                <a:gd name="T56" fmla="*/ 6 w 41"/>
                <a:gd name="T57" fmla="*/ 15 h 3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1"/>
                <a:gd name="T88" fmla="*/ 0 h 33"/>
                <a:gd name="T89" fmla="*/ 41 w 41"/>
                <a:gd name="T90" fmla="*/ 33 h 3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1" h="33">
                  <a:moveTo>
                    <a:pt x="6" y="15"/>
                  </a:moveTo>
                  <a:lnTo>
                    <a:pt x="4" y="11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2"/>
                  </a:lnTo>
                  <a:lnTo>
                    <a:pt x="6" y="0"/>
                  </a:lnTo>
                  <a:lnTo>
                    <a:pt x="9" y="2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4"/>
                  </a:lnTo>
                  <a:lnTo>
                    <a:pt x="41" y="7"/>
                  </a:lnTo>
                  <a:lnTo>
                    <a:pt x="41" y="13"/>
                  </a:lnTo>
                  <a:lnTo>
                    <a:pt x="37" y="20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3" y="30"/>
                  </a:lnTo>
                  <a:lnTo>
                    <a:pt x="30" y="32"/>
                  </a:lnTo>
                  <a:lnTo>
                    <a:pt x="22" y="33"/>
                  </a:lnTo>
                  <a:lnTo>
                    <a:pt x="15" y="32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chemeClr val="hlink"/>
            </a:solidFill>
            <a:ln w="31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49" name="Freeform 23"/>
            <p:cNvSpPr>
              <a:spLocks/>
            </p:cNvSpPr>
            <p:nvPr/>
          </p:nvSpPr>
          <p:spPr bwMode="auto">
            <a:xfrm>
              <a:off x="3590" y="2714"/>
              <a:ext cx="499" cy="634"/>
            </a:xfrm>
            <a:custGeom>
              <a:avLst/>
              <a:gdLst>
                <a:gd name="T0" fmla="*/ 52 w 663"/>
                <a:gd name="T1" fmla="*/ 827 h 833"/>
                <a:gd name="T2" fmla="*/ 113 w 663"/>
                <a:gd name="T3" fmla="*/ 831 h 833"/>
                <a:gd name="T4" fmla="*/ 176 w 663"/>
                <a:gd name="T5" fmla="*/ 831 h 833"/>
                <a:gd name="T6" fmla="*/ 292 w 663"/>
                <a:gd name="T7" fmla="*/ 761 h 833"/>
                <a:gd name="T8" fmla="*/ 346 w 663"/>
                <a:gd name="T9" fmla="*/ 707 h 833"/>
                <a:gd name="T10" fmla="*/ 381 w 663"/>
                <a:gd name="T11" fmla="*/ 705 h 833"/>
                <a:gd name="T12" fmla="*/ 455 w 663"/>
                <a:gd name="T13" fmla="*/ 702 h 833"/>
                <a:gd name="T14" fmla="*/ 512 w 663"/>
                <a:gd name="T15" fmla="*/ 722 h 833"/>
                <a:gd name="T16" fmla="*/ 569 w 663"/>
                <a:gd name="T17" fmla="*/ 693 h 833"/>
                <a:gd name="T18" fmla="*/ 612 w 663"/>
                <a:gd name="T19" fmla="*/ 669 h 833"/>
                <a:gd name="T20" fmla="*/ 610 w 663"/>
                <a:gd name="T21" fmla="*/ 643 h 833"/>
                <a:gd name="T22" fmla="*/ 604 w 663"/>
                <a:gd name="T23" fmla="*/ 572 h 833"/>
                <a:gd name="T24" fmla="*/ 625 w 663"/>
                <a:gd name="T25" fmla="*/ 502 h 833"/>
                <a:gd name="T26" fmla="*/ 619 w 663"/>
                <a:gd name="T27" fmla="*/ 449 h 833"/>
                <a:gd name="T28" fmla="*/ 584 w 663"/>
                <a:gd name="T29" fmla="*/ 421 h 833"/>
                <a:gd name="T30" fmla="*/ 628 w 663"/>
                <a:gd name="T31" fmla="*/ 377 h 833"/>
                <a:gd name="T32" fmla="*/ 649 w 663"/>
                <a:gd name="T33" fmla="*/ 314 h 833"/>
                <a:gd name="T34" fmla="*/ 619 w 663"/>
                <a:gd name="T35" fmla="*/ 284 h 833"/>
                <a:gd name="T36" fmla="*/ 623 w 663"/>
                <a:gd name="T37" fmla="*/ 245 h 833"/>
                <a:gd name="T38" fmla="*/ 599 w 663"/>
                <a:gd name="T39" fmla="*/ 229 h 833"/>
                <a:gd name="T40" fmla="*/ 599 w 663"/>
                <a:gd name="T41" fmla="*/ 177 h 833"/>
                <a:gd name="T42" fmla="*/ 567 w 663"/>
                <a:gd name="T43" fmla="*/ 186 h 833"/>
                <a:gd name="T44" fmla="*/ 560 w 663"/>
                <a:gd name="T45" fmla="*/ 155 h 833"/>
                <a:gd name="T46" fmla="*/ 534 w 663"/>
                <a:gd name="T47" fmla="*/ 149 h 833"/>
                <a:gd name="T48" fmla="*/ 506 w 663"/>
                <a:gd name="T49" fmla="*/ 162 h 833"/>
                <a:gd name="T50" fmla="*/ 510 w 663"/>
                <a:gd name="T51" fmla="*/ 140 h 833"/>
                <a:gd name="T52" fmla="*/ 473 w 663"/>
                <a:gd name="T53" fmla="*/ 105 h 833"/>
                <a:gd name="T54" fmla="*/ 473 w 663"/>
                <a:gd name="T55" fmla="*/ 88 h 833"/>
                <a:gd name="T56" fmla="*/ 449 w 663"/>
                <a:gd name="T57" fmla="*/ 64 h 833"/>
                <a:gd name="T58" fmla="*/ 432 w 663"/>
                <a:gd name="T59" fmla="*/ 50 h 833"/>
                <a:gd name="T60" fmla="*/ 416 w 663"/>
                <a:gd name="T61" fmla="*/ 29 h 833"/>
                <a:gd name="T62" fmla="*/ 397 w 663"/>
                <a:gd name="T63" fmla="*/ 3 h 833"/>
                <a:gd name="T64" fmla="*/ 379 w 663"/>
                <a:gd name="T65" fmla="*/ 11 h 833"/>
                <a:gd name="T66" fmla="*/ 346 w 663"/>
                <a:gd name="T67" fmla="*/ 5 h 833"/>
                <a:gd name="T68" fmla="*/ 342 w 663"/>
                <a:gd name="T69" fmla="*/ 27 h 833"/>
                <a:gd name="T70" fmla="*/ 344 w 663"/>
                <a:gd name="T71" fmla="*/ 77 h 833"/>
                <a:gd name="T72" fmla="*/ 360 w 663"/>
                <a:gd name="T73" fmla="*/ 101 h 833"/>
                <a:gd name="T74" fmla="*/ 335 w 663"/>
                <a:gd name="T75" fmla="*/ 138 h 833"/>
                <a:gd name="T76" fmla="*/ 288 w 663"/>
                <a:gd name="T77" fmla="*/ 177 h 833"/>
                <a:gd name="T78" fmla="*/ 323 w 663"/>
                <a:gd name="T79" fmla="*/ 255 h 833"/>
                <a:gd name="T80" fmla="*/ 366 w 663"/>
                <a:gd name="T81" fmla="*/ 280 h 833"/>
                <a:gd name="T82" fmla="*/ 384 w 663"/>
                <a:gd name="T83" fmla="*/ 314 h 833"/>
                <a:gd name="T84" fmla="*/ 320 w 663"/>
                <a:gd name="T85" fmla="*/ 380 h 833"/>
                <a:gd name="T86" fmla="*/ 270 w 663"/>
                <a:gd name="T87" fmla="*/ 428 h 833"/>
                <a:gd name="T88" fmla="*/ 292 w 663"/>
                <a:gd name="T89" fmla="*/ 462 h 833"/>
                <a:gd name="T90" fmla="*/ 294 w 663"/>
                <a:gd name="T91" fmla="*/ 502 h 833"/>
                <a:gd name="T92" fmla="*/ 250 w 663"/>
                <a:gd name="T93" fmla="*/ 539 h 833"/>
                <a:gd name="T94" fmla="*/ 222 w 663"/>
                <a:gd name="T95" fmla="*/ 545 h 833"/>
                <a:gd name="T96" fmla="*/ 176 w 663"/>
                <a:gd name="T97" fmla="*/ 580 h 833"/>
                <a:gd name="T98" fmla="*/ 133 w 663"/>
                <a:gd name="T99" fmla="*/ 622 h 833"/>
                <a:gd name="T100" fmla="*/ 59 w 663"/>
                <a:gd name="T101" fmla="*/ 646 h 833"/>
                <a:gd name="T102" fmla="*/ 26 w 663"/>
                <a:gd name="T103" fmla="*/ 656 h 833"/>
                <a:gd name="T104" fmla="*/ 28 w 663"/>
                <a:gd name="T105" fmla="*/ 672 h 833"/>
                <a:gd name="T106" fmla="*/ 20 w 663"/>
                <a:gd name="T107" fmla="*/ 700 h 833"/>
                <a:gd name="T108" fmla="*/ 43 w 663"/>
                <a:gd name="T109" fmla="*/ 735 h 833"/>
                <a:gd name="T110" fmla="*/ 9 w 663"/>
                <a:gd name="T111" fmla="*/ 752 h 83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63"/>
                <a:gd name="T169" fmla="*/ 0 h 833"/>
                <a:gd name="T170" fmla="*/ 663 w 663"/>
                <a:gd name="T171" fmla="*/ 833 h 83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63" h="833">
                  <a:moveTo>
                    <a:pt x="4" y="792"/>
                  </a:moveTo>
                  <a:lnTo>
                    <a:pt x="19" y="805"/>
                  </a:lnTo>
                  <a:lnTo>
                    <a:pt x="33" y="818"/>
                  </a:lnTo>
                  <a:lnTo>
                    <a:pt x="41" y="824"/>
                  </a:lnTo>
                  <a:lnTo>
                    <a:pt x="52" y="827"/>
                  </a:lnTo>
                  <a:lnTo>
                    <a:pt x="65" y="829"/>
                  </a:lnTo>
                  <a:lnTo>
                    <a:pt x="81" y="827"/>
                  </a:lnTo>
                  <a:lnTo>
                    <a:pt x="94" y="826"/>
                  </a:lnTo>
                  <a:lnTo>
                    <a:pt x="104" y="827"/>
                  </a:lnTo>
                  <a:lnTo>
                    <a:pt x="113" y="831"/>
                  </a:lnTo>
                  <a:lnTo>
                    <a:pt x="124" y="833"/>
                  </a:lnTo>
                  <a:lnTo>
                    <a:pt x="135" y="829"/>
                  </a:lnTo>
                  <a:lnTo>
                    <a:pt x="148" y="822"/>
                  </a:lnTo>
                  <a:lnTo>
                    <a:pt x="161" y="827"/>
                  </a:lnTo>
                  <a:lnTo>
                    <a:pt x="176" y="831"/>
                  </a:lnTo>
                  <a:lnTo>
                    <a:pt x="200" y="815"/>
                  </a:lnTo>
                  <a:lnTo>
                    <a:pt x="224" y="798"/>
                  </a:lnTo>
                  <a:lnTo>
                    <a:pt x="251" y="792"/>
                  </a:lnTo>
                  <a:lnTo>
                    <a:pt x="279" y="785"/>
                  </a:lnTo>
                  <a:lnTo>
                    <a:pt x="292" y="761"/>
                  </a:lnTo>
                  <a:lnTo>
                    <a:pt x="301" y="739"/>
                  </a:lnTo>
                  <a:lnTo>
                    <a:pt x="318" y="728"/>
                  </a:lnTo>
                  <a:lnTo>
                    <a:pt x="333" y="720"/>
                  </a:lnTo>
                  <a:lnTo>
                    <a:pt x="340" y="715"/>
                  </a:lnTo>
                  <a:lnTo>
                    <a:pt x="346" y="707"/>
                  </a:lnTo>
                  <a:lnTo>
                    <a:pt x="351" y="704"/>
                  </a:lnTo>
                  <a:lnTo>
                    <a:pt x="359" y="700"/>
                  </a:lnTo>
                  <a:lnTo>
                    <a:pt x="366" y="700"/>
                  </a:lnTo>
                  <a:lnTo>
                    <a:pt x="373" y="704"/>
                  </a:lnTo>
                  <a:lnTo>
                    <a:pt x="381" y="705"/>
                  </a:lnTo>
                  <a:lnTo>
                    <a:pt x="388" y="711"/>
                  </a:lnTo>
                  <a:lnTo>
                    <a:pt x="401" y="718"/>
                  </a:lnTo>
                  <a:lnTo>
                    <a:pt x="414" y="722"/>
                  </a:lnTo>
                  <a:lnTo>
                    <a:pt x="436" y="713"/>
                  </a:lnTo>
                  <a:lnTo>
                    <a:pt x="455" y="702"/>
                  </a:lnTo>
                  <a:lnTo>
                    <a:pt x="468" y="704"/>
                  </a:lnTo>
                  <a:lnTo>
                    <a:pt x="480" y="707"/>
                  </a:lnTo>
                  <a:lnTo>
                    <a:pt x="492" y="713"/>
                  </a:lnTo>
                  <a:lnTo>
                    <a:pt x="501" y="718"/>
                  </a:lnTo>
                  <a:lnTo>
                    <a:pt x="512" y="722"/>
                  </a:lnTo>
                  <a:lnTo>
                    <a:pt x="525" y="726"/>
                  </a:lnTo>
                  <a:lnTo>
                    <a:pt x="538" y="726"/>
                  </a:lnTo>
                  <a:lnTo>
                    <a:pt x="553" y="724"/>
                  </a:lnTo>
                  <a:lnTo>
                    <a:pt x="560" y="709"/>
                  </a:lnTo>
                  <a:lnTo>
                    <a:pt x="569" y="693"/>
                  </a:lnTo>
                  <a:lnTo>
                    <a:pt x="580" y="687"/>
                  </a:lnTo>
                  <a:lnTo>
                    <a:pt x="595" y="681"/>
                  </a:lnTo>
                  <a:lnTo>
                    <a:pt x="602" y="678"/>
                  </a:lnTo>
                  <a:lnTo>
                    <a:pt x="608" y="674"/>
                  </a:lnTo>
                  <a:lnTo>
                    <a:pt x="612" y="669"/>
                  </a:lnTo>
                  <a:lnTo>
                    <a:pt x="615" y="661"/>
                  </a:lnTo>
                  <a:lnTo>
                    <a:pt x="615" y="656"/>
                  </a:lnTo>
                  <a:lnTo>
                    <a:pt x="613" y="650"/>
                  </a:lnTo>
                  <a:lnTo>
                    <a:pt x="612" y="646"/>
                  </a:lnTo>
                  <a:lnTo>
                    <a:pt x="610" y="643"/>
                  </a:lnTo>
                  <a:lnTo>
                    <a:pt x="604" y="637"/>
                  </a:lnTo>
                  <a:lnTo>
                    <a:pt x="599" y="630"/>
                  </a:lnTo>
                  <a:lnTo>
                    <a:pt x="599" y="613"/>
                  </a:lnTo>
                  <a:lnTo>
                    <a:pt x="601" y="593"/>
                  </a:lnTo>
                  <a:lnTo>
                    <a:pt x="604" y="572"/>
                  </a:lnTo>
                  <a:lnTo>
                    <a:pt x="608" y="556"/>
                  </a:lnTo>
                  <a:lnTo>
                    <a:pt x="610" y="543"/>
                  </a:lnTo>
                  <a:lnTo>
                    <a:pt x="613" y="530"/>
                  </a:lnTo>
                  <a:lnTo>
                    <a:pt x="619" y="517"/>
                  </a:lnTo>
                  <a:lnTo>
                    <a:pt x="625" y="502"/>
                  </a:lnTo>
                  <a:lnTo>
                    <a:pt x="626" y="491"/>
                  </a:lnTo>
                  <a:lnTo>
                    <a:pt x="626" y="480"/>
                  </a:lnTo>
                  <a:lnTo>
                    <a:pt x="626" y="471"/>
                  </a:lnTo>
                  <a:lnTo>
                    <a:pt x="625" y="462"/>
                  </a:lnTo>
                  <a:lnTo>
                    <a:pt x="619" y="449"/>
                  </a:lnTo>
                  <a:lnTo>
                    <a:pt x="613" y="438"/>
                  </a:lnTo>
                  <a:lnTo>
                    <a:pt x="604" y="434"/>
                  </a:lnTo>
                  <a:lnTo>
                    <a:pt x="595" y="430"/>
                  </a:lnTo>
                  <a:lnTo>
                    <a:pt x="588" y="426"/>
                  </a:lnTo>
                  <a:lnTo>
                    <a:pt x="584" y="421"/>
                  </a:lnTo>
                  <a:lnTo>
                    <a:pt x="586" y="414"/>
                  </a:lnTo>
                  <a:lnTo>
                    <a:pt x="589" y="406"/>
                  </a:lnTo>
                  <a:lnTo>
                    <a:pt x="599" y="399"/>
                  </a:lnTo>
                  <a:lnTo>
                    <a:pt x="608" y="391"/>
                  </a:lnTo>
                  <a:lnTo>
                    <a:pt x="628" y="377"/>
                  </a:lnTo>
                  <a:lnTo>
                    <a:pt x="643" y="365"/>
                  </a:lnTo>
                  <a:lnTo>
                    <a:pt x="654" y="354"/>
                  </a:lnTo>
                  <a:lnTo>
                    <a:pt x="663" y="347"/>
                  </a:lnTo>
                  <a:lnTo>
                    <a:pt x="649" y="314"/>
                  </a:lnTo>
                  <a:lnTo>
                    <a:pt x="632" y="310"/>
                  </a:lnTo>
                  <a:lnTo>
                    <a:pt x="619" y="303"/>
                  </a:lnTo>
                  <a:lnTo>
                    <a:pt x="617" y="295"/>
                  </a:lnTo>
                  <a:lnTo>
                    <a:pt x="617" y="290"/>
                  </a:lnTo>
                  <a:lnTo>
                    <a:pt x="619" y="284"/>
                  </a:lnTo>
                  <a:lnTo>
                    <a:pt x="623" y="279"/>
                  </a:lnTo>
                  <a:lnTo>
                    <a:pt x="628" y="268"/>
                  </a:lnTo>
                  <a:lnTo>
                    <a:pt x="632" y="258"/>
                  </a:lnTo>
                  <a:lnTo>
                    <a:pt x="628" y="249"/>
                  </a:lnTo>
                  <a:lnTo>
                    <a:pt x="623" y="245"/>
                  </a:lnTo>
                  <a:lnTo>
                    <a:pt x="617" y="244"/>
                  </a:lnTo>
                  <a:lnTo>
                    <a:pt x="612" y="244"/>
                  </a:lnTo>
                  <a:lnTo>
                    <a:pt x="602" y="245"/>
                  </a:lnTo>
                  <a:lnTo>
                    <a:pt x="595" y="245"/>
                  </a:lnTo>
                  <a:lnTo>
                    <a:pt x="599" y="229"/>
                  </a:lnTo>
                  <a:lnTo>
                    <a:pt x="606" y="208"/>
                  </a:lnTo>
                  <a:lnTo>
                    <a:pt x="606" y="195"/>
                  </a:lnTo>
                  <a:lnTo>
                    <a:pt x="604" y="184"/>
                  </a:lnTo>
                  <a:lnTo>
                    <a:pt x="601" y="181"/>
                  </a:lnTo>
                  <a:lnTo>
                    <a:pt x="599" y="177"/>
                  </a:lnTo>
                  <a:lnTo>
                    <a:pt x="595" y="173"/>
                  </a:lnTo>
                  <a:lnTo>
                    <a:pt x="589" y="171"/>
                  </a:lnTo>
                  <a:lnTo>
                    <a:pt x="582" y="181"/>
                  </a:lnTo>
                  <a:lnTo>
                    <a:pt x="573" y="188"/>
                  </a:lnTo>
                  <a:lnTo>
                    <a:pt x="567" y="186"/>
                  </a:lnTo>
                  <a:lnTo>
                    <a:pt x="564" y="183"/>
                  </a:lnTo>
                  <a:lnTo>
                    <a:pt x="562" y="177"/>
                  </a:lnTo>
                  <a:lnTo>
                    <a:pt x="562" y="170"/>
                  </a:lnTo>
                  <a:lnTo>
                    <a:pt x="560" y="162"/>
                  </a:lnTo>
                  <a:lnTo>
                    <a:pt x="560" y="155"/>
                  </a:lnTo>
                  <a:lnTo>
                    <a:pt x="558" y="149"/>
                  </a:lnTo>
                  <a:lnTo>
                    <a:pt x="553" y="146"/>
                  </a:lnTo>
                  <a:lnTo>
                    <a:pt x="547" y="144"/>
                  </a:lnTo>
                  <a:lnTo>
                    <a:pt x="541" y="146"/>
                  </a:lnTo>
                  <a:lnTo>
                    <a:pt x="534" y="149"/>
                  </a:lnTo>
                  <a:lnTo>
                    <a:pt x="530" y="155"/>
                  </a:lnTo>
                  <a:lnTo>
                    <a:pt x="525" y="160"/>
                  </a:lnTo>
                  <a:lnTo>
                    <a:pt x="519" y="164"/>
                  </a:lnTo>
                  <a:lnTo>
                    <a:pt x="514" y="164"/>
                  </a:lnTo>
                  <a:lnTo>
                    <a:pt x="506" y="162"/>
                  </a:lnTo>
                  <a:lnTo>
                    <a:pt x="504" y="159"/>
                  </a:lnTo>
                  <a:lnTo>
                    <a:pt x="503" y="155"/>
                  </a:lnTo>
                  <a:lnTo>
                    <a:pt x="504" y="151"/>
                  </a:lnTo>
                  <a:lnTo>
                    <a:pt x="506" y="147"/>
                  </a:lnTo>
                  <a:lnTo>
                    <a:pt x="510" y="140"/>
                  </a:lnTo>
                  <a:lnTo>
                    <a:pt x="510" y="133"/>
                  </a:lnTo>
                  <a:lnTo>
                    <a:pt x="490" y="123"/>
                  </a:lnTo>
                  <a:lnTo>
                    <a:pt x="473" y="116"/>
                  </a:lnTo>
                  <a:lnTo>
                    <a:pt x="471" y="110"/>
                  </a:lnTo>
                  <a:lnTo>
                    <a:pt x="473" y="105"/>
                  </a:lnTo>
                  <a:lnTo>
                    <a:pt x="477" y="96"/>
                  </a:lnTo>
                  <a:lnTo>
                    <a:pt x="480" y="86"/>
                  </a:lnTo>
                  <a:lnTo>
                    <a:pt x="477" y="88"/>
                  </a:lnTo>
                  <a:lnTo>
                    <a:pt x="473" y="88"/>
                  </a:lnTo>
                  <a:lnTo>
                    <a:pt x="462" y="86"/>
                  </a:lnTo>
                  <a:lnTo>
                    <a:pt x="455" y="83"/>
                  </a:lnTo>
                  <a:lnTo>
                    <a:pt x="451" y="77"/>
                  </a:lnTo>
                  <a:lnTo>
                    <a:pt x="449" y="70"/>
                  </a:lnTo>
                  <a:lnTo>
                    <a:pt x="449" y="64"/>
                  </a:lnTo>
                  <a:lnTo>
                    <a:pt x="449" y="57"/>
                  </a:lnTo>
                  <a:lnTo>
                    <a:pt x="447" y="51"/>
                  </a:lnTo>
                  <a:lnTo>
                    <a:pt x="445" y="48"/>
                  </a:lnTo>
                  <a:lnTo>
                    <a:pt x="440" y="48"/>
                  </a:lnTo>
                  <a:lnTo>
                    <a:pt x="432" y="50"/>
                  </a:lnTo>
                  <a:lnTo>
                    <a:pt x="429" y="51"/>
                  </a:lnTo>
                  <a:lnTo>
                    <a:pt x="425" y="50"/>
                  </a:lnTo>
                  <a:lnTo>
                    <a:pt x="421" y="48"/>
                  </a:lnTo>
                  <a:lnTo>
                    <a:pt x="418" y="44"/>
                  </a:lnTo>
                  <a:lnTo>
                    <a:pt x="416" y="29"/>
                  </a:lnTo>
                  <a:lnTo>
                    <a:pt x="416" y="14"/>
                  </a:lnTo>
                  <a:lnTo>
                    <a:pt x="412" y="11"/>
                  </a:lnTo>
                  <a:lnTo>
                    <a:pt x="408" y="7"/>
                  </a:lnTo>
                  <a:lnTo>
                    <a:pt x="403" y="5"/>
                  </a:lnTo>
                  <a:lnTo>
                    <a:pt x="397" y="3"/>
                  </a:lnTo>
                  <a:lnTo>
                    <a:pt x="392" y="9"/>
                  </a:lnTo>
                  <a:lnTo>
                    <a:pt x="388" y="14"/>
                  </a:lnTo>
                  <a:lnTo>
                    <a:pt x="379" y="11"/>
                  </a:lnTo>
                  <a:lnTo>
                    <a:pt x="371" y="3"/>
                  </a:lnTo>
                  <a:lnTo>
                    <a:pt x="366" y="1"/>
                  </a:lnTo>
                  <a:lnTo>
                    <a:pt x="360" y="0"/>
                  </a:lnTo>
                  <a:lnTo>
                    <a:pt x="355" y="0"/>
                  </a:lnTo>
                  <a:lnTo>
                    <a:pt x="346" y="5"/>
                  </a:lnTo>
                  <a:lnTo>
                    <a:pt x="344" y="7"/>
                  </a:lnTo>
                  <a:lnTo>
                    <a:pt x="342" y="11"/>
                  </a:lnTo>
                  <a:lnTo>
                    <a:pt x="340" y="14"/>
                  </a:lnTo>
                  <a:lnTo>
                    <a:pt x="340" y="18"/>
                  </a:lnTo>
                  <a:lnTo>
                    <a:pt x="342" y="27"/>
                  </a:lnTo>
                  <a:lnTo>
                    <a:pt x="346" y="40"/>
                  </a:lnTo>
                  <a:lnTo>
                    <a:pt x="340" y="50"/>
                  </a:lnTo>
                  <a:lnTo>
                    <a:pt x="335" y="62"/>
                  </a:lnTo>
                  <a:lnTo>
                    <a:pt x="338" y="70"/>
                  </a:lnTo>
                  <a:lnTo>
                    <a:pt x="344" y="77"/>
                  </a:lnTo>
                  <a:lnTo>
                    <a:pt x="344" y="86"/>
                  </a:lnTo>
                  <a:lnTo>
                    <a:pt x="346" y="96"/>
                  </a:lnTo>
                  <a:lnTo>
                    <a:pt x="351" y="99"/>
                  </a:lnTo>
                  <a:lnTo>
                    <a:pt x="359" y="99"/>
                  </a:lnTo>
                  <a:lnTo>
                    <a:pt x="360" y="101"/>
                  </a:lnTo>
                  <a:lnTo>
                    <a:pt x="364" y="105"/>
                  </a:lnTo>
                  <a:lnTo>
                    <a:pt x="366" y="110"/>
                  </a:lnTo>
                  <a:lnTo>
                    <a:pt x="368" y="123"/>
                  </a:lnTo>
                  <a:lnTo>
                    <a:pt x="357" y="129"/>
                  </a:lnTo>
                  <a:lnTo>
                    <a:pt x="335" y="138"/>
                  </a:lnTo>
                  <a:lnTo>
                    <a:pt x="309" y="146"/>
                  </a:lnTo>
                  <a:lnTo>
                    <a:pt x="292" y="149"/>
                  </a:lnTo>
                  <a:lnTo>
                    <a:pt x="288" y="159"/>
                  </a:lnTo>
                  <a:lnTo>
                    <a:pt x="287" y="168"/>
                  </a:lnTo>
                  <a:lnTo>
                    <a:pt x="288" y="177"/>
                  </a:lnTo>
                  <a:lnTo>
                    <a:pt x="292" y="186"/>
                  </a:lnTo>
                  <a:lnTo>
                    <a:pt x="301" y="205"/>
                  </a:lnTo>
                  <a:lnTo>
                    <a:pt x="309" y="221"/>
                  </a:lnTo>
                  <a:lnTo>
                    <a:pt x="316" y="238"/>
                  </a:lnTo>
                  <a:lnTo>
                    <a:pt x="323" y="255"/>
                  </a:lnTo>
                  <a:lnTo>
                    <a:pt x="329" y="268"/>
                  </a:lnTo>
                  <a:lnTo>
                    <a:pt x="336" y="275"/>
                  </a:lnTo>
                  <a:lnTo>
                    <a:pt x="347" y="277"/>
                  </a:lnTo>
                  <a:lnTo>
                    <a:pt x="360" y="279"/>
                  </a:lnTo>
                  <a:lnTo>
                    <a:pt x="366" y="280"/>
                  </a:lnTo>
                  <a:lnTo>
                    <a:pt x="371" y="284"/>
                  </a:lnTo>
                  <a:lnTo>
                    <a:pt x="377" y="288"/>
                  </a:lnTo>
                  <a:lnTo>
                    <a:pt x="381" y="292"/>
                  </a:lnTo>
                  <a:lnTo>
                    <a:pt x="384" y="301"/>
                  </a:lnTo>
                  <a:lnTo>
                    <a:pt x="384" y="314"/>
                  </a:lnTo>
                  <a:lnTo>
                    <a:pt x="384" y="327"/>
                  </a:lnTo>
                  <a:lnTo>
                    <a:pt x="383" y="336"/>
                  </a:lnTo>
                  <a:lnTo>
                    <a:pt x="357" y="347"/>
                  </a:lnTo>
                  <a:lnTo>
                    <a:pt x="333" y="360"/>
                  </a:lnTo>
                  <a:lnTo>
                    <a:pt x="320" y="380"/>
                  </a:lnTo>
                  <a:lnTo>
                    <a:pt x="303" y="404"/>
                  </a:lnTo>
                  <a:lnTo>
                    <a:pt x="292" y="414"/>
                  </a:lnTo>
                  <a:lnTo>
                    <a:pt x="281" y="421"/>
                  </a:lnTo>
                  <a:lnTo>
                    <a:pt x="275" y="425"/>
                  </a:lnTo>
                  <a:lnTo>
                    <a:pt x="270" y="428"/>
                  </a:lnTo>
                  <a:lnTo>
                    <a:pt x="264" y="434"/>
                  </a:lnTo>
                  <a:lnTo>
                    <a:pt x="262" y="439"/>
                  </a:lnTo>
                  <a:lnTo>
                    <a:pt x="272" y="449"/>
                  </a:lnTo>
                  <a:lnTo>
                    <a:pt x="285" y="456"/>
                  </a:lnTo>
                  <a:lnTo>
                    <a:pt x="292" y="462"/>
                  </a:lnTo>
                  <a:lnTo>
                    <a:pt x="298" y="465"/>
                  </a:lnTo>
                  <a:lnTo>
                    <a:pt x="301" y="471"/>
                  </a:lnTo>
                  <a:lnTo>
                    <a:pt x="303" y="476"/>
                  </a:lnTo>
                  <a:lnTo>
                    <a:pt x="301" y="487"/>
                  </a:lnTo>
                  <a:lnTo>
                    <a:pt x="294" y="502"/>
                  </a:lnTo>
                  <a:lnTo>
                    <a:pt x="287" y="517"/>
                  </a:lnTo>
                  <a:lnTo>
                    <a:pt x="281" y="526"/>
                  </a:lnTo>
                  <a:lnTo>
                    <a:pt x="268" y="532"/>
                  </a:lnTo>
                  <a:lnTo>
                    <a:pt x="257" y="534"/>
                  </a:lnTo>
                  <a:lnTo>
                    <a:pt x="250" y="539"/>
                  </a:lnTo>
                  <a:lnTo>
                    <a:pt x="244" y="545"/>
                  </a:lnTo>
                  <a:lnTo>
                    <a:pt x="238" y="545"/>
                  </a:lnTo>
                  <a:lnTo>
                    <a:pt x="233" y="545"/>
                  </a:lnTo>
                  <a:lnTo>
                    <a:pt x="227" y="543"/>
                  </a:lnTo>
                  <a:lnTo>
                    <a:pt x="222" y="545"/>
                  </a:lnTo>
                  <a:lnTo>
                    <a:pt x="214" y="554"/>
                  </a:lnTo>
                  <a:lnTo>
                    <a:pt x="209" y="563"/>
                  </a:lnTo>
                  <a:lnTo>
                    <a:pt x="198" y="565"/>
                  </a:lnTo>
                  <a:lnTo>
                    <a:pt x="187" y="567"/>
                  </a:lnTo>
                  <a:lnTo>
                    <a:pt x="176" y="580"/>
                  </a:lnTo>
                  <a:lnTo>
                    <a:pt x="168" y="593"/>
                  </a:lnTo>
                  <a:lnTo>
                    <a:pt x="161" y="596"/>
                  </a:lnTo>
                  <a:lnTo>
                    <a:pt x="150" y="602"/>
                  </a:lnTo>
                  <a:lnTo>
                    <a:pt x="142" y="611"/>
                  </a:lnTo>
                  <a:lnTo>
                    <a:pt x="133" y="622"/>
                  </a:lnTo>
                  <a:lnTo>
                    <a:pt x="120" y="620"/>
                  </a:lnTo>
                  <a:lnTo>
                    <a:pt x="104" y="619"/>
                  </a:lnTo>
                  <a:lnTo>
                    <a:pt x="87" y="632"/>
                  </a:lnTo>
                  <a:lnTo>
                    <a:pt x="70" y="643"/>
                  </a:lnTo>
                  <a:lnTo>
                    <a:pt x="59" y="646"/>
                  </a:lnTo>
                  <a:lnTo>
                    <a:pt x="50" y="648"/>
                  </a:lnTo>
                  <a:lnTo>
                    <a:pt x="41" y="648"/>
                  </a:lnTo>
                  <a:lnTo>
                    <a:pt x="33" y="650"/>
                  </a:lnTo>
                  <a:lnTo>
                    <a:pt x="30" y="652"/>
                  </a:lnTo>
                  <a:lnTo>
                    <a:pt x="26" y="656"/>
                  </a:lnTo>
                  <a:lnTo>
                    <a:pt x="24" y="661"/>
                  </a:lnTo>
                  <a:lnTo>
                    <a:pt x="22" y="665"/>
                  </a:lnTo>
                  <a:lnTo>
                    <a:pt x="24" y="669"/>
                  </a:lnTo>
                  <a:lnTo>
                    <a:pt x="26" y="670"/>
                  </a:lnTo>
                  <a:lnTo>
                    <a:pt x="28" y="672"/>
                  </a:lnTo>
                  <a:lnTo>
                    <a:pt x="30" y="674"/>
                  </a:lnTo>
                  <a:lnTo>
                    <a:pt x="32" y="676"/>
                  </a:lnTo>
                  <a:lnTo>
                    <a:pt x="32" y="678"/>
                  </a:lnTo>
                  <a:lnTo>
                    <a:pt x="24" y="687"/>
                  </a:lnTo>
                  <a:lnTo>
                    <a:pt x="20" y="700"/>
                  </a:lnTo>
                  <a:lnTo>
                    <a:pt x="17" y="711"/>
                  </a:lnTo>
                  <a:lnTo>
                    <a:pt x="13" y="724"/>
                  </a:lnTo>
                  <a:lnTo>
                    <a:pt x="28" y="728"/>
                  </a:lnTo>
                  <a:lnTo>
                    <a:pt x="43" y="728"/>
                  </a:lnTo>
                  <a:lnTo>
                    <a:pt x="43" y="735"/>
                  </a:lnTo>
                  <a:lnTo>
                    <a:pt x="39" y="741"/>
                  </a:lnTo>
                  <a:lnTo>
                    <a:pt x="32" y="744"/>
                  </a:lnTo>
                  <a:lnTo>
                    <a:pt x="24" y="746"/>
                  </a:lnTo>
                  <a:lnTo>
                    <a:pt x="17" y="750"/>
                  </a:lnTo>
                  <a:lnTo>
                    <a:pt x="9" y="752"/>
                  </a:lnTo>
                  <a:lnTo>
                    <a:pt x="4" y="755"/>
                  </a:lnTo>
                  <a:lnTo>
                    <a:pt x="0" y="759"/>
                  </a:lnTo>
                  <a:lnTo>
                    <a:pt x="0" y="772"/>
                  </a:lnTo>
                  <a:lnTo>
                    <a:pt x="4" y="792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0" name="Freeform 24"/>
            <p:cNvSpPr>
              <a:spLocks/>
            </p:cNvSpPr>
            <p:nvPr/>
          </p:nvSpPr>
          <p:spPr bwMode="auto">
            <a:xfrm>
              <a:off x="3424" y="2937"/>
              <a:ext cx="208" cy="290"/>
            </a:xfrm>
            <a:custGeom>
              <a:avLst/>
              <a:gdLst>
                <a:gd name="T0" fmla="*/ 174 w 276"/>
                <a:gd name="T1" fmla="*/ 200 h 381"/>
                <a:gd name="T2" fmla="*/ 144 w 276"/>
                <a:gd name="T3" fmla="*/ 252 h 381"/>
                <a:gd name="T4" fmla="*/ 119 w 276"/>
                <a:gd name="T5" fmla="*/ 287 h 381"/>
                <a:gd name="T6" fmla="*/ 83 w 276"/>
                <a:gd name="T7" fmla="*/ 324 h 381"/>
                <a:gd name="T8" fmla="*/ 65 w 276"/>
                <a:gd name="T9" fmla="*/ 340 h 381"/>
                <a:gd name="T10" fmla="*/ 54 w 276"/>
                <a:gd name="T11" fmla="*/ 339 h 381"/>
                <a:gd name="T12" fmla="*/ 41 w 276"/>
                <a:gd name="T13" fmla="*/ 329 h 381"/>
                <a:gd name="T14" fmla="*/ 34 w 276"/>
                <a:gd name="T15" fmla="*/ 333 h 381"/>
                <a:gd name="T16" fmla="*/ 39 w 276"/>
                <a:gd name="T17" fmla="*/ 342 h 381"/>
                <a:gd name="T18" fmla="*/ 45 w 276"/>
                <a:gd name="T19" fmla="*/ 350 h 381"/>
                <a:gd name="T20" fmla="*/ 41 w 276"/>
                <a:gd name="T21" fmla="*/ 353 h 381"/>
                <a:gd name="T22" fmla="*/ 32 w 276"/>
                <a:gd name="T23" fmla="*/ 357 h 381"/>
                <a:gd name="T24" fmla="*/ 13 w 276"/>
                <a:gd name="T25" fmla="*/ 359 h 381"/>
                <a:gd name="T26" fmla="*/ 4 w 276"/>
                <a:gd name="T27" fmla="*/ 363 h 381"/>
                <a:gd name="T28" fmla="*/ 0 w 276"/>
                <a:gd name="T29" fmla="*/ 366 h 381"/>
                <a:gd name="T30" fmla="*/ 2 w 276"/>
                <a:gd name="T31" fmla="*/ 374 h 381"/>
                <a:gd name="T32" fmla="*/ 11 w 276"/>
                <a:gd name="T33" fmla="*/ 379 h 381"/>
                <a:gd name="T34" fmla="*/ 35 w 276"/>
                <a:gd name="T35" fmla="*/ 381 h 381"/>
                <a:gd name="T36" fmla="*/ 65 w 276"/>
                <a:gd name="T37" fmla="*/ 377 h 381"/>
                <a:gd name="T38" fmla="*/ 95 w 276"/>
                <a:gd name="T39" fmla="*/ 364 h 381"/>
                <a:gd name="T40" fmla="*/ 119 w 276"/>
                <a:gd name="T41" fmla="*/ 329 h 381"/>
                <a:gd name="T42" fmla="*/ 139 w 276"/>
                <a:gd name="T43" fmla="*/ 302 h 381"/>
                <a:gd name="T44" fmla="*/ 156 w 276"/>
                <a:gd name="T45" fmla="*/ 292 h 381"/>
                <a:gd name="T46" fmla="*/ 165 w 276"/>
                <a:gd name="T47" fmla="*/ 283 h 381"/>
                <a:gd name="T48" fmla="*/ 187 w 276"/>
                <a:gd name="T49" fmla="*/ 270 h 381"/>
                <a:gd name="T50" fmla="*/ 213 w 276"/>
                <a:gd name="T51" fmla="*/ 248 h 381"/>
                <a:gd name="T52" fmla="*/ 231 w 276"/>
                <a:gd name="T53" fmla="*/ 220 h 381"/>
                <a:gd name="T54" fmla="*/ 235 w 276"/>
                <a:gd name="T55" fmla="*/ 198 h 381"/>
                <a:gd name="T56" fmla="*/ 229 w 276"/>
                <a:gd name="T57" fmla="*/ 180 h 381"/>
                <a:gd name="T58" fmla="*/ 240 w 276"/>
                <a:gd name="T59" fmla="*/ 172 h 381"/>
                <a:gd name="T60" fmla="*/ 248 w 276"/>
                <a:gd name="T61" fmla="*/ 176 h 381"/>
                <a:gd name="T62" fmla="*/ 248 w 276"/>
                <a:gd name="T63" fmla="*/ 183 h 381"/>
                <a:gd name="T64" fmla="*/ 250 w 276"/>
                <a:gd name="T65" fmla="*/ 187 h 381"/>
                <a:gd name="T66" fmla="*/ 261 w 276"/>
                <a:gd name="T67" fmla="*/ 169 h 381"/>
                <a:gd name="T68" fmla="*/ 268 w 276"/>
                <a:gd name="T69" fmla="*/ 128 h 381"/>
                <a:gd name="T70" fmla="*/ 268 w 276"/>
                <a:gd name="T71" fmla="*/ 102 h 381"/>
                <a:gd name="T72" fmla="*/ 272 w 276"/>
                <a:gd name="T73" fmla="*/ 71 h 381"/>
                <a:gd name="T74" fmla="*/ 274 w 276"/>
                <a:gd name="T75" fmla="*/ 41 h 381"/>
                <a:gd name="T76" fmla="*/ 268 w 276"/>
                <a:gd name="T77" fmla="*/ 28 h 381"/>
                <a:gd name="T78" fmla="*/ 270 w 276"/>
                <a:gd name="T79" fmla="*/ 15 h 381"/>
                <a:gd name="T80" fmla="*/ 270 w 276"/>
                <a:gd name="T81" fmla="*/ 4 h 381"/>
                <a:gd name="T82" fmla="*/ 257 w 276"/>
                <a:gd name="T83" fmla="*/ 0 h 381"/>
                <a:gd name="T84" fmla="*/ 246 w 276"/>
                <a:gd name="T85" fmla="*/ 15 h 381"/>
                <a:gd name="T86" fmla="*/ 240 w 276"/>
                <a:gd name="T87" fmla="*/ 37 h 381"/>
                <a:gd name="T88" fmla="*/ 239 w 276"/>
                <a:gd name="T89" fmla="*/ 56 h 381"/>
                <a:gd name="T90" fmla="*/ 231 w 276"/>
                <a:gd name="T91" fmla="*/ 76 h 381"/>
                <a:gd name="T92" fmla="*/ 228 w 276"/>
                <a:gd name="T93" fmla="*/ 95 h 381"/>
                <a:gd name="T94" fmla="*/ 220 w 276"/>
                <a:gd name="T95" fmla="*/ 124 h 381"/>
                <a:gd name="T96" fmla="*/ 204 w 276"/>
                <a:gd name="T97" fmla="*/ 157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81"/>
                <a:gd name="T149" fmla="*/ 276 w 276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81">
                  <a:moveTo>
                    <a:pt x="196" y="174"/>
                  </a:moveTo>
                  <a:lnTo>
                    <a:pt x="174" y="200"/>
                  </a:lnTo>
                  <a:lnTo>
                    <a:pt x="152" y="226"/>
                  </a:lnTo>
                  <a:lnTo>
                    <a:pt x="144" y="252"/>
                  </a:lnTo>
                  <a:lnTo>
                    <a:pt x="135" y="272"/>
                  </a:lnTo>
                  <a:lnTo>
                    <a:pt x="119" y="287"/>
                  </a:lnTo>
                  <a:lnTo>
                    <a:pt x="98" y="302"/>
                  </a:lnTo>
                  <a:lnTo>
                    <a:pt x="83" y="324"/>
                  </a:lnTo>
                  <a:lnTo>
                    <a:pt x="69" y="339"/>
                  </a:lnTo>
                  <a:lnTo>
                    <a:pt x="65" y="340"/>
                  </a:lnTo>
                  <a:lnTo>
                    <a:pt x="59" y="340"/>
                  </a:lnTo>
                  <a:lnTo>
                    <a:pt x="54" y="339"/>
                  </a:lnTo>
                  <a:lnTo>
                    <a:pt x="50" y="335"/>
                  </a:lnTo>
                  <a:lnTo>
                    <a:pt x="41" y="329"/>
                  </a:lnTo>
                  <a:lnTo>
                    <a:pt x="34" y="327"/>
                  </a:lnTo>
                  <a:lnTo>
                    <a:pt x="34" y="333"/>
                  </a:lnTo>
                  <a:lnTo>
                    <a:pt x="35" y="337"/>
                  </a:lnTo>
                  <a:lnTo>
                    <a:pt x="39" y="342"/>
                  </a:lnTo>
                  <a:lnTo>
                    <a:pt x="45" y="348"/>
                  </a:lnTo>
                  <a:lnTo>
                    <a:pt x="45" y="350"/>
                  </a:lnTo>
                  <a:lnTo>
                    <a:pt x="43" y="352"/>
                  </a:lnTo>
                  <a:lnTo>
                    <a:pt x="41" y="353"/>
                  </a:lnTo>
                  <a:lnTo>
                    <a:pt x="39" y="355"/>
                  </a:lnTo>
                  <a:lnTo>
                    <a:pt x="32" y="357"/>
                  </a:lnTo>
                  <a:lnTo>
                    <a:pt x="23" y="357"/>
                  </a:lnTo>
                  <a:lnTo>
                    <a:pt x="13" y="359"/>
                  </a:lnTo>
                  <a:lnTo>
                    <a:pt x="6" y="361"/>
                  </a:lnTo>
                  <a:lnTo>
                    <a:pt x="4" y="363"/>
                  </a:lnTo>
                  <a:lnTo>
                    <a:pt x="2" y="364"/>
                  </a:lnTo>
                  <a:lnTo>
                    <a:pt x="0" y="366"/>
                  </a:lnTo>
                  <a:lnTo>
                    <a:pt x="0" y="368"/>
                  </a:lnTo>
                  <a:lnTo>
                    <a:pt x="2" y="374"/>
                  </a:lnTo>
                  <a:lnTo>
                    <a:pt x="6" y="376"/>
                  </a:lnTo>
                  <a:lnTo>
                    <a:pt x="11" y="379"/>
                  </a:lnTo>
                  <a:lnTo>
                    <a:pt x="19" y="379"/>
                  </a:lnTo>
                  <a:lnTo>
                    <a:pt x="35" y="381"/>
                  </a:lnTo>
                  <a:lnTo>
                    <a:pt x="48" y="381"/>
                  </a:lnTo>
                  <a:lnTo>
                    <a:pt x="65" y="377"/>
                  </a:lnTo>
                  <a:lnTo>
                    <a:pt x="80" y="370"/>
                  </a:lnTo>
                  <a:lnTo>
                    <a:pt x="95" y="364"/>
                  </a:lnTo>
                  <a:lnTo>
                    <a:pt x="111" y="357"/>
                  </a:lnTo>
                  <a:lnTo>
                    <a:pt x="119" y="329"/>
                  </a:lnTo>
                  <a:lnTo>
                    <a:pt x="128" y="305"/>
                  </a:lnTo>
                  <a:lnTo>
                    <a:pt x="139" y="302"/>
                  </a:lnTo>
                  <a:lnTo>
                    <a:pt x="152" y="300"/>
                  </a:lnTo>
                  <a:lnTo>
                    <a:pt x="156" y="292"/>
                  </a:lnTo>
                  <a:lnTo>
                    <a:pt x="159" y="287"/>
                  </a:lnTo>
                  <a:lnTo>
                    <a:pt x="165" y="283"/>
                  </a:lnTo>
                  <a:lnTo>
                    <a:pt x="172" y="278"/>
                  </a:lnTo>
                  <a:lnTo>
                    <a:pt x="187" y="270"/>
                  </a:lnTo>
                  <a:lnTo>
                    <a:pt x="207" y="261"/>
                  </a:lnTo>
                  <a:lnTo>
                    <a:pt x="213" y="248"/>
                  </a:lnTo>
                  <a:lnTo>
                    <a:pt x="216" y="230"/>
                  </a:lnTo>
                  <a:lnTo>
                    <a:pt x="231" y="220"/>
                  </a:lnTo>
                  <a:lnTo>
                    <a:pt x="244" y="209"/>
                  </a:lnTo>
                  <a:lnTo>
                    <a:pt x="235" y="198"/>
                  </a:lnTo>
                  <a:lnTo>
                    <a:pt x="226" y="185"/>
                  </a:lnTo>
                  <a:lnTo>
                    <a:pt x="229" y="180"/>
                  </a:lnTo>
                  <a:lnTo>
                    <a:pt x="233" y="176"/>
                  </a:lnTo>
                  <a:lnTo>
                    <a:pt x="240" y="172"/>
                  </a:lnTo>
                  <a:lnTo>
                    <a:pt x="248" y="170"/>
                  </a:lnTo>
                  <a:lnTo>
                    <a:pt x="248" y="176"/>
                  </a:lnTo>
                  <a:lnTo>
                    <a:pt x="248" y="180"/>
                  </a:lnTo>
                  <a:lnTo>
                    <a:pt x="248" y="183"/>
                  </a:lnTo>
                  <a:lnTo>
                    <a:pt x="248" y="185"/>
                  </a:lnTo>
                  <a:lnTo>
                    <a:pt x="250" y="187"/>
                  </a:lnTo>
                  <a:lnTo>
                    <a:pt x="253" y="187"/>
                  </a:lnTo>
                  <a:lnTo>
                    <a:pt x="261" y="169"/>
                  </a:lnTo>
                  <a:lnTo>
                    <a:pt x="270" y="137"/>
                  </a:lnTo>
                  <a:lnTo>
                    <a:pt x="268" y="128"/>
                  </a:lnTo>
                  <a:lnTo>
                    <a:pt x="265" y="115"/>
                  </a:lnTo>
                  <a:lnTo>
                    <a:pt x="268" y="102"/>
                  </a:lnTo>
                  <a:lnTo>
                    <a:pt x="270" y="87"/>
                  </a:lnTo>
                  <a:lnTo>
                    <a:pt x="272" y="71"/>
                  </a:lnTo>
                  <a:lnTo>
                    <a:pt x="274" y="50"/>
                  </a:lnTo>
                  <a:lnTo>
                    <a:pt x="274" y="41"/>
                  </a:lnTo>
                  <a:lnTo>
                    <a:pt x="270" y="34"/>
                  </a:lnTo>
                  <a:lnTo>
                    <a:pt x="268" y="28"/>
                  </a:lnTo>
                  <a:lnTo>
                    <a:pt x="266" y="24"/>
                  </a:lnTo>
                  <a:lnTo>
                    <a:pt x="270" y="15"/>
                  </a:lnTo>
                  <a:lnTo>
                    <a:pt x="276" y="6"/>
                  </a:lnTo>
                  <a:lnTo>
                    <a:pt x="270" y="4"/>
                  </a:lnTo>
                  <a:lnTo>
                    <a:pt x="265" y="2"/>
                  </a:lnTo>
                  <a:lnTo>
                    <a:pt x="257" y="0"/>
                  </a:lnTo>
                  <a:lnTo>
                    <a:pt x="253" y="2"/>
                  </a:lnTo>
                  <a:lnTo>
                    <a:pt x="246" y="15"/>
                  </a:lnTo>
                  <a:lnTo>
                    <a:pt x="240" y="26"/>
                  </a:lnTo>
                  <a:lnTo>
                    <a:pt x="240" y="37"/>
                  </a:lnTo>
                  <a:lnTo>
                    <a:pt x="240" y="47"/>
                  </a:lnTo>
                  <a:lnTo>
                    <a:pt x="239" y="56"/>
                  </a:lnTo>
                  <a:lnTo>
                    <a:pt x="237" y="65"/>
                  </a:lnTo>
                  <a:lnTo>
                    <a:pt x="231" y="76"/>
                  </a:lnTo>
                  <a:lnTo>
                    <a:pt x="229" y="87"/>
                  </a:lnTo>
                  <a:lnTo>
                    <a:pt x="228" y="95"/>
                  </a:lnTo>
                  <a:lnTo>
                    <a:pt x="228" y="104"/>
                  </a:lnTo>
                  <a:lnTo>
                    <a:pt x="220" y="124"/>
                  </a:lnTo>
                  <a:lnTo>
                    <a:pt x="213" y="141"/>
                  </a:lnTo>
                  <a:lnTo>
                    <a:pt x="204" y="157"/>
                  </a:lnTo>
                  <a:lnTo>
                    <a:pt x="196" y="174"/>
                  </a:lnTo>
                  <a:close/>
                </a:path>
              </a:pathLst>
            </a:custGeom>
            <a:solidFill>
              <a:srgbClr val="0000FF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1" name="Freeform 25"/>
            <p:cNvSpPr>
              <a:spLocks/>
            </p:cNvSpPr>
            <p:nvPr/>
          </p:nvSpPr>
          <p:spPr bwMode="auto">
            <a:xfrm>
              <a:off x="3232" y="2798"/>
              <a:ext cx="647" cy="518"/>
            </a:xfrm>
            <a:custGeom>
              <a:avLst/>
              <a:gdLst>
                <a:gd name="T0" fmla="*/ 60 w 859"/>
                <a:gd name="T1" fmla="*/ 542 h 682"/>
                <a:gd name="T2" fmla="*/ 100 w 859"/>
                <a:gd name="T3" fmla="*/ 555 h 682"/>
                <a:gd name="T4" fmla="*/ 176 w 859"/>
                <a:gd name="T5" fmla="*/ 586 h 682"/>
                <a:gd name="T6" fmla="*/ 194 w 859"/>
                <a:gd name="T7" fmla="*/ 640 h 682"/>
                <a:gd name="T8" fmla="*/ 268 w 859"/>
                <a:gd name="T9" fmla="*/ 677 h 682"/>
                <a:gd name="T10" fmla="*/ 326 w 859"/>
                <a:gd name="T11" fmla="*/ 653 h 682"/>
                <a:gd name="T12" fmla="*/ 401 w 859"/>
                <a:gd name="T13" fmla="*/ 649 h 682"/>
                <a:gd name="T14" fmla="*/ 435 w 859"/>
                <a:gd name="T15" fmla="*/ 680 h 682"/>
                <a:gd name="T16" fmla="*/ 477 w 859"/>
                <a:gd name="T17" fmla="*/ 680 h 682"/>
                <a:gd name="T18" fmla="*/ 484 w 859"/>
                <a:gd name="T19" fmla="*/ 642 h 682"/>
                <a:gd name="T20" fmla="*/ 518 w 859"/>
                <a:gd name="T21" fmla="*/ 618 h 682"/>
                <a:gd name="T22" fmla="*/ 507 w 859"/>
                <a:gd name="T23" fmla="*/ 568 h 682"/>
                <a:gd name="T24" fmla="*/ 497 w 859"/>
                <a:gd name="T25" fmla="*/ 555 h 682"/>
                <a:gd name="T26" fmla="*/ 525 w 859"/>
                <a:gd name="T27" fmla="*/ 538 h 682"/>
                <a:gd name="T28" fmla="*/ 608 w 859"/>
                <a:gd name="T29" fmla="*/ 512 h 682"/>
                <a:gd name="T30" fmla="*/ 662 w 859"/>
                <a:gd name="T31" fmla="*/ 457 h 682"/>
                <a:gd name="T32" fmla="*/ 708 w 859"/>
                <a:gd name="T33" fmla="*/ 435 h 682"/>
                <a:gd name="T34" fmla="*/ 756 w 859"/>
                <a:gd name="T35" fmla="*/ 416 h 682"/>
                <a:gd name="T36" fmla="*/ 773 w 859"/>
                <a:gd name="T37" fmla="*/ 355 h 682"/>
                <a:gd name="T38" fmla="*/ 745 w 859"/>
                <a:gd name="T39" fmla="*/ 318 h 682"/>
                <a:gd name="T40" fmla="*/ 808 w 859"/>
                <a:gd name="T41" fmla="*/ 250 h 682"/>
                <a:gd name="T42" fmla="*/ 856 w 859"/>
                <a:gd name="T43" fmla="*/ 182 h 682"/>
                <a:gd name="T44" fmla="*/ 811 w 859"/>
                <a:gd name="T45" fmla="*/ 165 h 682"/>
                <a:gd name="T46" fmla="*/ 767 w 859"/>
                <a:gd name="T47" fmla="*/ 76 h 682"/>
                <a:gd name="T48" fmla="*/ 767 w 859"/>
                <a:gd name="T49" fmla="*/ 39 h 682"/>
                <a:gd name="T50" fmla="*/ 765 w 859"/>
                <a:gd name="T51" fmla="*/ 0 h 682"/>
                <a:gd name="T52" fmla="*/ 752 w 859"/>
                <a:gd name="T53" fmla="*/ 25 h 682"/>
                <a:gd name="T54" fmla="*/ 715 w 859"/>
                <a:gd name="T55" fmla="*/ 69 h 682"/>
                <a:gd name="T56" fmla="*/ 662 w 859"/>
                <a:gd name="T57" fmla="*/ 80 h 682"/>
                <a:gd name="T58" fmla="*/ 630 w 859"/>
                <a:gd name="T59" fmla="*/ 74 h 682"/>
                <a:gd name="T60" fmla="*/ 582 w 859"/>
                <a:gd name="T61" fmla="*/ 65 h 682"/>
                <a:gd name="T62" fmla="*/ 510 w 859"/>
                <a:gd name="T63" fmla="*/ 97 h 682"/>
                <a:gd name="T64" fmla="*/ 464 w 859"/>
                <a:gd name="T65" fmla="*/ 119 h 682"/>
                <a:gd name="T66" fmla="*/ 471 w 859"/>
                <a:gd name="T67" fmla="*/ 152 h 682"/>
                <a:gd name="T68" fmla="*/ 471 w 859"/>
                <a:gd name="T69" fmla="*/ 206 h 682"/>
                <a:gd name="T70" fmla="*/ 492 w 859"/>
                <a:gd name="T71" fmla="*/ 248 h 682"/>
                <a:gd name="T72" fmla="*/ 508 w 859"/>
                <a:gd name="T73" fmla="*/ 185 h 682"/>
                <a:gd name="T74" fmla="*/ 521 w 859"/>
                <a:gd name="T75" fmla="*/ 207 h 682"/>
                <a:gd name="T76" fmla="*/ 525 w 859"/>
                <a:gd name="T77" fmla="*/ 270 h 682"/>
                <a:gd name="T78" fmla="*/ 508 w 859"/>
                <a:gd name="T79" fmla="*/ 370 h 682"/>
                <a:gd name="T80" fmla="*/ 503 w 859"/>
                <a:gd name="T81" fmla="*/ 353 h 682"/>
                <a:gd name="T82" fmla="*/ 499 w 859"/>
                <a:gd name="T83" fmla="*/ 392 h 682"/>
                <a:gd name="T84" fmla="*/ 427 w 859"/>
                <a:gd name="T85" fmla="*/ 461 h 682"/>
                <a:gd name="T86" fmla="*/ 383 w 859"/>
                <a:gd name="T87" fmla="*/ 488 h 682"/>
                <a:gd name="T88" fmla="*/ 303 w 859"/>
                <a:gd name="T89" fmla="*/ 564 h 682"/>
                <a:gd name="T90" fmla="*/ 279 w 859"/>
                <a:gd name="T91" fmla="*/ 579 h 682"/>
                <a:gd name="T92" fmla="*/ 255 w 859"/>
                <a:gd name="T93" fmla="*/ 577 h 682"/>
                <a:gd name="T94" fmla="*/ 222 w 859"/>
                <a:gd name="T95" fmla="*/ 555 h 682"/>
                <a:gd name="T96" fmla="*/ 213 w 859"/>
                <a:gd name="T97" fmla="*/ 531 h 682"/>
                <a:gd name="T98" fmla="*/ 187 w 859"/>
                <a:gd name="T99" fmla="*/ 505 h 682"/>
                <a:gd name="T100" fmla="*/ 137 w 859"/>
                <a:gd name="T101" fmla="*/ 479 h 682"/>
                <a:gd name="T102" fmla="*/ 74 w 859"/>
                <a:gd name="T103" fmla="*/ 409 h 682"/>
                <a:gd name="T104" fmla="*/ 2 w 859"/>
                <a:gd name="T105" fmla="*/ 455 h 682"/>
                <a:gd name="T106" fmla="*/ 0 w 859"/>
                <a:gd name="T107" fmla="*/ 499 h 68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59"/>
                <a:gd name="T163" fmla="*/ 0 h 682"/>
                <a:gd name="T164" fmla="*/ 859 w 859"/>
                <a:gd name="T165" fmla="*/ 682 h 68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59" h="682">
                  <a:moveTo>
                    <a:pt x="2" y="512"/>
                  </a:moveTo>
                  <a:lnTo>
                    <a:pt x="12" y="520"/>
                  </a:lnTo>
                  <a:lnTo>
                    <a:pt x="23" y="525"/>
                  </a:lnTo>
                  <a:lnTo>
                    <a:pt x="34" y="529"/>
                  </a:lnTo>
                  <a:lnTo>
                    <a:pt x="47" y="533"/>
                  </a:lnTo>
                  <a:lnTo>
                    <a:pt x="60" y="542"/>
                  </a:lnTo>
                  <a:lnTo>
                    <a:pt x="69" y="547"/>
                  </a:lnTo>
                  <a:lnTo>
                    <a:pt x="72" y="551"/>
                  </a:lnTo>
                  <a:lnTo>
                    <a:pt x="78" y="551"/>
                  </a:lnTo>
                  <a:lnTo>
                    <a:pt x="82" y="551"/>
                  </a:lnTo>
                  <a:lnTo>
                    <a:pt x="87" y="549"/>
                  </a:lnTo>
                  <a:lnTo>
                    <a:pt x="100" y="555"/>
                  </a:lnTo>
                  <a:lnTo>
                    <a:pt x="120" y="562"/>
                  </a:lnTo>
                  <a:lnTo>
                    <a:pt x="145" y="571"/>
                  </a:lnTo>
                  <a:lnTo>
                    <a:pt x="163" y="577"/>
                  </a:lnTo>
                  <a:lnTo>
                    <a:pt x="170" y="581"/>
                  </a:lnTo>
                  <a:lnTo>
                    <a:pt x="174" y="583"/>
                  </a:lnTo>
                  <a:lnTo>
                    <a:pt x="176" y="586"/>
                  </a:lnTo>
                  <a:lnTo>
                    <a:pt x="178" y="590"/>
                  </a:lnTo>
                  <a:lnTo>
                    <a:pt x="178" y="597"/>
                  </a:lnTo>
                  <a:lnTo>
                    <a:pt x="178" y="608"/>
                  </a:lnTo>
                  <a:lnTo>
                    <a:pt x="180" y="618"/>
                  </a:lnTo>
                  <a:lnTo>
                    <a:pt x="185" y="627"/>
                  </a:lnTo>
                  <a:lnTo>
                    <a:pt x="194" y="640"/>
                  </a:lnTo>
                  <a:lnTo>
                    <a:pt x="205" y="656"/>
                  </a:lnTo>
                  <a:lnTo>
                    <a:pt x="224" y="666"/>
                  </a:lnTo>
                  <a:lnTo>
                    <a:pt x="242" y="679"/>
                  </a:lnTo>
                  <a:lnTo>
                    <a:pt x="254" y="679"/>
                  </a:lnTo>
                  <a:lnTo>
                    <a:pt x="265" y="679"/>
                  </a:lnTo>
                  <a:lnTo>
                    <a:pt x="268" y="677"/>
                  </a:lnTo>
                  <a:lnTo>
                    <a:pt x="274" y="677"/>
                  </a:lnTo>
                  <a:lnTo>
                    <a:pt x="278" y="675"/>
                  </a:lnTo>
                  <a:lnTo>
                    <a:pt x="279" y="671"/>
                  </a:lnTo>
                  <a:lnTo>
                    <a:pt x="294" y="666"/>
                  </a:lnTo>
                  <a:lnTo>
                    <a:pt x="309" y="660"/>
                  </a:lnTo>
                  <a:lnTo>
                    <a:pt x="326" y="653"/>
                  </a:lnTo>
                  <a:lnTo>
                    <a:pt x="338" y="647"/>
                  </a:lnTo>
                  <a:lnTo>
                    <a:pt x="351" y="649"/>
                  </a:lnTo>
                  <a:lnTo>
                    <a:pt x="364" y="651"/>
                  </a:lnTo>
                  <a:lnTo>
                    <a:pt x="375" y="651"/>
                  </a:lnTo>
                  <a:lnTo>
                    <a:pt x="388" y="647"/>
                  </a:lnTo>
                  <a:lnTo>
                    <a:pt x="401" y="649"/>
                  </a:lnTo>
                  <a:lnTo>
                    <a:pt x="411" y="653"/>
                  </a:lnTo>
                  <a:lnTo>
                    <a:pt x="418" y="658"/>
                  </a:lnTo>
                  <a:lnTo>
                    <a:pt x="423" y="664"/>
                  </a:lnTo>
                  <a:lnTo>
                    <a:pt x="427" y="669"/>
                  </a:lnTo>
                  <a:lnTo>
                    <a:pt x="431" y="675"/>
                  </a:lnTo>
                  <a:lnTo>
                    <a:pt x="435" y="680"/>
                  </a:lnTo>
                  <a:lnTo>
                    <a:pt x="440" y="682"/>
                  </a:lnTo>
                  <a:lnTo>
                    <a:pt x="449" y="680"/>
                  </a:lnTo>
                  <a:lnTo>
                    <a:pt x="459" y="679"/>
                  </a:lnTo>
                  <a:lnTo>
                    <a:pt x="468" y="679"/>
                  </a:lnTo>
                  <a:lnTo>
                    <a:pt x="477" y="680"/>
                  </a:lnTo>
                  <a:lnTo>
                    <a:pt x="479" y="682"/>
                  </a:lnTo>
                  <a:lnTo>
                    <a:pt x="475" y="662"/>
                  </a:lnTo>
                  <a:lnTo>
                    <a:pt x="475" y="649"/>
                  </a:lnTo>
                  <a:lnTo>
                    <a:pt x="479" y="645"/>
                  </a:lnTo>
                  <a:lnTo>
                    <a:pt x="484" y="642"/>
                  </a:lnTo>
                  <a:lnTo>
                    <a:pt x="492" y="640"/>
                  </a:lnTo>
                  <a:lnTo>
                    <a:pt x="499" y="636"/>
                  </a:lnTo>
                  <a:lnTo>
                    <a:pt x="507" y="634"/>
                  </a:lnTo>
                  <a:lnTo>
                    <a:pt x="514" y="631"/>
                  </a:lnTo>
                  <a:lnTo>
                    <a:pt x="518" y="625"/>
                  </a:lnTo>
                  <a:lnTo>
                    <a:pt x="518" y="618"/>
                  </a:lnTo>
                  <a:lnTo>
                    <a:pt x="503" y="618"/>
                  </a:lnTo>
                  <a:lnTo>
                    <a:pt x="488" y="614"/>
                  </a:lnTo>
                  <a:lnTo>
                    <a:pt x="492" y="601"/>
                  </a:lnTo>
                  <a:lnTo>
                    <a:pt x="495" y="590"/>
                  </a:lnTo>
                  <a:lnTo>
                    <a:pt x="499" y="577"/>
                  </a:lnTo>
                  <a:lnTo>
                    <a:pt x="507" y="568"/>
                  </a:lnTo>
                  <a:lnTo>
                    <a:pt x="507" y="566"/>
                  </a:lnTo>
                  <a:lnTo>
                    <a:pt x="505" y="564"/>
                  </a:lnTo>
                  <a:lnTo>
                    <a:pt x="503" y="562"/>
                  </a:lnTo>
                  <a:lnTo>
                    <a:pt x="501" y="560"/>
                  </a:lnTo>
                  <a:lnTo>
                    <a:pt x="499" y="559"/>
                  </a:lnTo>
                  <a:lnTo>
                    <a:pt x="497" y="555"/>
                  </a:lnTo>
                  <a:lnTo>
                    <a:pt x="499" y="551"/>
                  </a:lnTo>
                  <a:lnTo>
                    <a:pt x="501" y="546"/>
                  </a:lnTo>
                  <a:lnTo>
                    <a:pt x="505" y="542"/>
                  </a:lnTo>
                  <a:lnTo>
                    <a:pt x="508" y="540"/>
                  </a:lnTo>
                  <a:lnTo>
                    <a:pt x="516" y="538"/>
                  </a:lnTo>
                  <a:lnTo>
                    <a:pt x="525" y="538"/>
                  </a:lnTo>
                  <a:lnTo>
                    <a:pt x="534" y="536"/>
                  </a:lnTo>
                  <a:lnTo>
                    <a:pt x="545" y="533"/>
                  </a:lnTo>
                  <a:lnTo>
                    <a:pt x="562" y="522"/>
                  </a:lnTo>
                  <a:lnTo>
                    <a:pt x="579" y="509"/>
                  </a:lnTo>
                  <a:lnTo>
                    <a:pt x="595" y="510"/>
                  </a:lnTo>
                  <a:lnTo>
                    <a:pt x="608" y="512"/>
                  </a:lnTo>
                  <a:lnTo>
                    <a:pt x="617" y="501"/>
                  </a:lnTo>
                  <a:lnTo>
                    <a:pt x="625" y="492"/>
                  </a:lnTo>
                  <a:lnTo>
                    <a:pt x="636" y="486"/>
                  </a:lnTo>
                  <a:lnTo>
                    <a:pt x="643" y="483"/>
                  </a:lnTo>
                  <a:lnTo>
                    <a:pt x="651" y="470"/>
                  </a:lnTo>
                  <a:lnTo>
                    <a:pt x="662" y="457"/>
                  </a:lnTo>
                  <a:lnTo>
                    <a:pt x="673" y="455"/>
                  </a:lnTo>
                  <a:lnTo>
                    <a:pt x="684" y="453"/>
                  </a:lnTo>
                  <a:lnTo>
                    <a:pt x="689" y="444"/>
                  </a:lnTo>
                  <a:lnTo>
                    <a:pt x="697" y="435"/>
                  </a:lnTo>
                  <a:lnTo>
                    <a:pt x="702" y="433"/>
                  </a:lnTo>
                  <a:lnTo>
                    <a:pt x="708" y="435"/>
                  </a:lnTo>
                  <a:lnTo>
                    <a:pt x="713" y="435"/>
                  </a:lnTo>
                  <a:lnTo>
                    <a:pt x="719" y="435"/>
                  </a:lnTo>
                  <a:lnTo>
                    <a:pt x="725" y="429"/>
                  </a:lnTo>
                  <a:lnTo>
                    <a:pt x="732" y="424"/>
                  </a:lnTo>
                  <a:lnTo>
                    <a:pt x="743" y="422"/>
                  </a:lnTo>
                  <a:lnTo>
                    <a:pt x="756" y="416"/>
                  </a:lnTo>
                  <a:lnTo>
                    <a:pt x="762" y="407"/>
                  </a:lnTo>
                  <a:lnTo>
                    <a:pt x="769" y="392"/>
                  </a:lnTo>
                  <a:lnTo>
                    <a:pt x="776" y="377"/>
                  </a:lnTo>
                  <a:lnTo>
                    <a:pt x="778" y="366"/>
                  </a:lnTo>
                  <a:lnTo>
                    <a:pt x="776" y="361"/>
                  </a:lnTo>
                  <a:lnTo>
                    <a:pt x="773" y="355"/>
                  </a:lnTo>
                  <a:lnTo>
                    <a:pt x="767" y="352"/>
                  </a:lnTo>
                  <a:lnTo>
                    <a:pt x="760" y="346"/>
                  </a:lnTo>
                  <a:lnTo>
                    <a:pt x="747" y="339"/>
                  </a:lnTo>
                  <a:lnTo>
                    <a:pt x="737" y="329"/>
                  </a:lnTo>
                  <a:lnTo>
                    <a:pt x="739" y="324"/>
                  </a:lnTo>
                  <a:lnTo>
                    <a:pt x="745" y="318"/>
                  </a:lnTo>
                  <a:lnTo>
                    <a:pt x="750" y="315"/>
                  </a:lnTo>
                  <a:lnTo>
                    <a:pt x="756" y="311"/>
                  </a:lnTo>
                  <a:lnTo>
                    <a:pt x="767" y="304"/>
                  </a:lnTo>
                  <a:lnTo>
                    <a:pt x="778" y="294"/>
                  </a:lnTo>
                  <a:lnTo>
                    <a:pt x="795" y="270"/>
                  </a:lnTo>
                  <a:lnTo>
                    <a:pt x="808" y="250"/>
                  </a:lnTo>
                  <a:lnTo>
                    <a:pt x="832" y="237"/>
                  </a:lnTo>
                  <a:lnTo>
                    <a:pt x="858" y="226"/>
                  </a:lnTo>
                  <a:lnTo>
                    <a:pt x="859" y="217"/>
                  </a:lnTo>
                  <a:lnTo>
                    <a:pt x="859" y="204"/>
                  </a:lnTo>
                  <a:lnTo>
                    <a:pt x="859" y="191"/>
                  </a:lnTo>
                  <a:lnTo>
                    <a:pt x="856" y="182"/>
                  </a:lnTo>
                  <a:lnTo>
                    <a:pt x="852" y="178"/>
                  </a:lnTo>
                  <a:lnTo>
                    <a:pt x="846" y="174"/>
                  </a:lnTo>
                  <a:lnTo>
                    <a:pt x="841" y="170"/>
                  </a:lnTo>
                  <a:lnTo>
                    <a:pt x="835" y="169"/>
                  </a:lnTo>
                  <a:lnTo>
                    <a:pt x="822" y="167"/>
                  </a:lnTo>
                  <a:lnTo>
                    <a:pt x="811" y="165"/>
                  </a:lnTo>
                  <a:lnTo>
                    <a:pt x="804" y="158"/>
                  </a:lnTo>
                  <a:lnTo>
                    <a:pt x="798" y="145"/>
                  </a:lnTo>
                  <a:lnTo>
                    <a:pt x="791" y="128"/>
                  </a:lnTo>
                  <a:lnTo>
                    <a:pt x="784" y="111"/>
                  </a:lnTo>
                  <a:lnTo>
                    <a:pt x="776" y="95"/>
                  </a:lnTo>
                  <a:lnTo>
                    <a:pt x="767" y="76"/>
                  </a:lnTo>
                  <a:lnTo>
                    <a:pt x="763" y="67"/>
                  </a:lnTo>
                  <a:lnTo>
                    <a:pt x="762" y="58"/>
                  </a:lnTo>
                  <a:lnTo>
                    <a:pt x="763" y="49"/>
                  </a:lnTo>
                  <a:lnTo>
                    <a:pt x="767" y="39"/>
                  </a:lnTo>
                  <a:lnTo>
                    <a:pt x="782" y="21"/>
                  </a:lnTo>
                  <a:lnTo>
                    <a:pt x="789" y="12"/>
                  </a:lnTo>
                  <a:lnTo>
                    <a:pt x="784" y="6"/>
                  </a:lnTo>
                  <a:lnTo>
                    <a:pt x="778" y="2"/>
                  </a:lnTo>
                  <a:lnTo>
                    <a:pt x="771" y="0"/>
                  </a:lnTo>
                  <a:lnTo>
                    <a:pt x="765" y="0"/>
                  </a:lnTo>
                  <a:lnTo>
                    <a:pt x="760" y="2"/>
                  </a:lnTo>
                  <a:lnTo>
                    <a:pt x="758" y="4"/>
                  </a:lnTo>
                  <a:lnTo>
                    <a:pt x="756" y="8"/>
                  </a:lnTo>
                  <a:lnTo>
                    <a:pt x="754" y="12"/>
                  </a:lnTo>
                  <a:lnTo>
                    <a:pt x="754" y="19"/>
                  </a:lnTo>
                  <a:lnTo>
                    <a:pt x="752" y="25"/>
                  </a:lnTo>
                  <a:lnTo>
                    <a:pt x="739" y="26"/>
                  </a:lnTo>
                  <a:lnTo>
                    <a:pt x="726" y="28"/>
                  </a:lnTo>
                  <a:lnTo>
                    <a:pt x="728" y="43"/>
                  </a:lnTo>
                  <a:lnTo>
                    <a:pt x="726" y="58"/>
                  </a:lnTo>
                  <a:lnTo>
                    <a:pt x="721" y="65"/>
                  </a:lnTo>
                  <a:lnTo>
                    <a:pt x="715" y="69"/>
                  </a:lnTo>
                  <a:lnTo>
                    <a:pt x="710" y="71"/>
                  </a:lnTo>
                  <a:lnTo>
                    <a:pt x="704" y="73"/>
                  </a:lnTo>
                  <a:lnTo>
                    <a:pt x="697" y="82"/>
                  </a:lnTo>
                  <a:lnTo>
                    <a:pt x="689" y="89"/>
                  </a:lnTo>
                  <a:lnTo>
                    <a:pt x="673" y="85"/>
                  </a:lnTo>
                  <a:lnTo>
                    <a:pt x="662" y="80"/>
                  </a:lnTo>
                  <a:lnTo>
                    <a:pt x="653" y="84"/>
                  </a:lnTo>
                  <a:lnTo>
                    <a:pt x="643" y="85"/>
                  </a:lnTo>
                  <a:lnTo>
                    <a:pt x="638" y="84"/>
                  </a:lnTo>
                  <a:lnTo>
                    <a:pt x="634" y="82"/>
                  </a:lnTo>
                  <a:lnTo>
                    <a:pt x="632" y="78"/>
                  </a:lnTo>
                  <a:lnTo>
                    <a:pt x="630" y="74"/>
                  </a:lnTo>
                  <a:lnTo>
                    <a:pt x="627" y="67"/>
                  </a:lnTo>
                  <a:lnTo>
                    <a:pt x="621" y="63"/>
                  </a:lnTo>
                  <a:lnTo>
                    <a:pt x="616" y="69"/>
                  </a:lnTo>
                  <a:lnTo>
                    <a:pt x="610" y="76"/>
                  </a:lnTo>
                  <a:lnTo>
                    <a:pt x="597" y="69"/>
                  </a:lnTo>
                  <a:lnTo>
                    <a:pt x="582" y="65"/>
                  </a:lnTo>
                  <a:lnTo>
                    <a:pt x="573" y="76"/>
                  </a:lnTo>
                  <a:lnTo>
                    <a:pt x="564" y="91"/>
                  </a:lnTo>
                  <a:lnTo>
                    <a:pt x="545" y="91"/>
                  </a:lnTo>
                  <a:lnTo>
                    <a:pt x="531" y="87"/>
                  </a:lnTo>
                  <a:lnTo>
                    <a:pt x="520" y="91"/>
                  </a:lnTo>
                  <a:lnTo>
                    <a:pt x="510" y="97"/>
                  </a:lnTo>
                  <a:lnTo>
                    <a:pt x="505" y="102"/>
                  </a:lnTo>
                  <a:lnTo>
                    <a:pt x="497" y="108"/>
                  </a:lnTo>
                  <a:lnTo>
                    <a:pt x="488" y="110"/>
                  </a:lnTo>
                  <a:lnTo>
                    <a:pt x="477" y="113"/>
                  </a:lnTo>
                  <a:lnTo>
                    <a:pt x="470" y="115"/>
                  </a:lnTo>
                  <a:lnTo>
                    <a:pt x="464" y="119"/>
                  </a:lnTo>
                  <a:lnTo>
                    <a:pt x="460" y="124"/>
                  </a:lnTo>
                  <a:lnTo>
                    <a:pt x="457" y="132"/>
                  </a:lnTo>
                  <a:lnTo>
                    <a:pt x="457" y="137"/>
                  </a:lnTo>
                  <a:lnTo>
                    <a:pt x="460" y="145"/>
                  </a:lnTo>
                  <a:lnTo>
                    <a:pt x="466" y="148"/>
                  </a:lnTo>
                  <a:lnTo>
                    <a:pt x="471" y="152"/>
                  </a:lnTo>
                  <a:lnTo>
                    <a:pt x="483" y="159"/>
                  </a:lnTo>
                  <a:lnTo>
                    <a:pt x="488" y="165"/>
                  </a:lnTo>
                  <a:lnTo>
                    <a:pt x="483" y="174"/>
                  </a:lnTo>
                  <a:lnTo>
                    <a:pt x="475" y="185"/>
                  </a:lnTo>
                  <a:lnTo>
                    <a:pt x="473" y="195"/>
                  </a:lnTo>
                  <a:lnTo>
                    <a:pt x="471" y="206"/>
                  </a:lnTo>
                  <a:lnTo>
                    <a:pt x="473" y="215"/>
                  </a:lnTo>
                  <a:lnTo>
                    <a:pt x="475" y="226"/>
                  </a:lnTo>
                  <a:lnTo>
                    <a:pt x="479" y="246"/>
                  </a:lnTo>
                  <a:lnTo>
                    <a:pt x="484" y="270"/>
                  </a:lnTo>
                  <a:lnTo>
                    <a:pt x="486" y="259"/>
                  </a:lnTo>
                  <a:lnTo>
                    <a:pt x="492" y="248"/>
                  </a:lnTo>
                  <a:lnTo>
                    <a:pt x="494" y="239"/>
                  </a:lnTo>
                  <a:lnTo>
                    <a:pt x="495" y="230"/>
                  </a:lnTo>
                  <a:lnTo>
                    <a:pt x="495" y="220"/>
                  </a:lnTo>
                  <a:lnTo>
                    <a:pt x="495" y="209"/>
                  </a:lnTo>
                  <a:lnTo>
                    <a:pt x="501" y="198"/>
                  </a:lnTo>
                  <a:lnTo>
                    <a:pt x="508" y="185"/>
                  </a:lnTo>
                  <a:lnTo>
                    <a:pt x="512" y="183"/>
                  </a:lnTo>
                  <a:lnTo>
                    <a:pt x="520" y="185"/>
                  </a:lnTo>
                  <a:lnTo>
                    <a:pt x="525" y="187"/>
                  </a:lnTo>
                  <a:lnTo>
                    <a:pt x="531" y="189"/>
                  </a:lnTo>
                  <a:lnTo>
                    <a:pt x="525" y="198"/>
                  </a:lnTo>
                  <a:lnTo>
                    <a:pt x="521" y="207"/>
                  </a:lnTo>
                  <a:lnTo>
                    <a:pt x="523" y="211"/>
                  </a:lnTo>
                  <a:lnTo>
                    <a:pt x="525" y="217"/>
                  </a:lnTo>
                  <a:lnTo>
                    <a:pt x="529" y="224"/>
                  </a:lnTo>
                  <a:lnTo>
                    <a:pt x="529" y="233"/>
                  </a:lnTo>
                  <a:lnTo>
                    <a:pt x="527" y="254"/>
                  </a:lnTo>
                  <a:lnTo>
                    <a:pt x="525" y="270"/>
                  </a:lnTo>
                  <a:lnTo>
                    <a:pt x="523" y="285"/>
                  </a:lnTo>
                  <a:lnTo>
                    <a:pt x="520" y="298"/>
                  </a:lnTo>
                  <a:lnTo>
                    <a:pt x="523" y="311"/>
                  </a:lnTo>
                  <a:lnTo>
                    <a:pt x="525" y="320"/>
                  </a:lnTo>
                  <a:lnTo>
                    <a:pt x="516" y="352"/>
                  </a:lnTo>
                  <a:lnTo>
                    <a:pt x="508" y="370"/>
                  </a:lnTo>
                  <a:lnTo>
                    <a:pt x="505" y="370"/>
                  </a:lnTo>
                  <a:lnTo>
                    <a:pt x="503" y="368"/>
                  </a:lnTo>
                  <a:lnTo>
                    <a:pt x="503" y="366"/>
                  </a:lnTo>
                  <a:lnTo>
                    <a:pt x="503" y="363"/>
                  </a:lnTo>
                  <a:lnTo>
                    <a:pt x="503" y="359"/>
                  </a:lnTo>
                  <a:lnTo>
                    <a:pt x="503" y="353"/>
                  </a:lnTo>
                  <a:lnTo>
                    <a:pt x="495" y="355"/>
                  </a:lnTo>
                  <a:lnTo>
                    <a:pt x="488" y="359"/>
                  </a:lnTo>
                  <a:lnTo>
                    <a:pt x="484" y="363"/>
                  </a:lnTo>
                  <a:lnTo>
                    <a:pt x="481" y="368"/>
                  </a:lnTo>
                  <a:lnTo>
                    <a:pt x="490" y="381"/>
                  </a:lnTo>
                  <a:lnTo>
                    <a:pt x="499" y="392"/>
                  </a:lnTo>
                  <a:lnTo>
                    <a:pt x="486" y="403"/>
                  </a:lnTo>
                  <a:lnTo>
                    <a:pt x="471" y="413"/>
                  </a:lnTo>
                  <a:lnTo>
                    <a:pt x="468" y="431"/>
                  </a:lnTo>
                  <a:lnTo>
                    <a:pt x="462" y="444"/>
                  </a:lnTo>
                  <a:lnTo>
                    <a:pt x="442" y="453"/>
                  </a:lnTo>
                  <a:lnTo>
                    <a:pt x="427" y="461"/>
                  </a:lnTo>
                  <a:lnTo>
                    <a:pt x="420" y="466"/>
                  </a:lnTo>
                  <a:lnTo>
                    <a:pt x="414" y="470"/>
                  </a:lnTo>
                  <a:lnTo>
                    <a:pt x="411" y="475"/>
                  </a:lnTo>
                  <a:lnTo>
                    <a:pt x="407" y="483"/>
                  </a:lnTo>
                  <a:lnTo>
                    <a:pt x="394" y="485"/>
                  </a:lnTo>
                  <a:lnTo>
                    <a:pt x="383" y="488"/>
                  </a:lnTo>
                  <a:lnTo>
                    <a:pt x="374" y="512"/>
                  </a:lnTo>
                  <a:lnTo>
                    <a:pt x="366" y="540"/>
                  </a:lnTo>
                  <a:lnTo>
                    <a:pt x="350" y="547"/>
                  </a:lnTo>
                  <a:lnTo>
                    <a:pt x="335" y="553"/>
                  </a:lnTo>
                  <a:lnTo>
                    <a:pt x="320" y="560"/>
                  </a:lnTo>
                  <a:lnTo>
                    <a:pt x="303" y="564"/>
                  </a:lnTo>
                  <a:lnTo>
                    <a:pt x="302" y="564"/>
                  </a:lnTo>
                  <a:lnTo>
                    <a:pt x="300" y="564"/>
                  </a:lnTo>
                  <a:lnTo>
                    <a:pt x="296" y="573"/>
                  </a:lnTo>
                  <a:lnTo>
                    <a:pt x="290" y="579"/>
                  </a:lnTo>
                  <a:lnTo>
                    <a:pt x="285" y="579"/>
                  </a:lnTo>
                  <a:lnTo>
                    <a:pt x="279" y="579"/>
                  </a:lnTo>
                  <a:lnTo>
                    <a:pt x="272" y="584"/>
                  </a:lnTo>
                  <a:lnTo>
                    <a:pt x="266" y="588"/>
                  </a:lnTo>
                  <a:lnTo>
                    <a:pt x="263" y="586"/>
                  </a:lnTo>
                  <a:lnTo>
                    <a:pt x="259" y="584"/>
                  </a:lnTo>
                  <a:lnTo>
                    <a:pt x="257" y="581"/>
                  </a:lnTo>
                  <a:lnTo>
                    <a:pt x="255" y="577"/>
                  </a:lnTo>
                  <a:lnTo>
                    <a:pt x="254" y="568"/>
                  </a:lnTo>
                  <a:lnTo>
                    <a:pt x="250" y="562"/>
                  </a:lnTo>
                  <a:lnTo>
                    <a:pt x="239" y="562"/>
                  </a:lnTo>
                  <a:lnTo>
                    <a:pt x="226" y="564"/>
                  </a:lnTo>
                  <a:lnTo>
                    <a:pt x="224" y="560"/>
                  </a:lnTo>
                  <a:lnTo>
                    <a:pt x="222" y="555"/>
                  </a:lnTo>
                  <a:lnTo>
                    <a:pt x="222" y="549"/>
                  </a:lnTo>
                  <a:lnTo>
                    <a:pt x="222" y="544"/>
                  </a:lnTo>
                  <a:lnTo>
                    <a:pt x="220" y="538"/>
                  </a:lnTo>
                  <a:lnTo>
                    <a:pt x="218" y="535"/>
                  </a:lnTo>
                  <a:lnTo>
                    <a:pt x="217" y="533"/>
                  </a:lnTo>
                  <a:lnTo>
                    <a:pt x="213" y="531"/>
                  </a:lnTo>
                  <a:lnTo>
                    <a:pt x="205" y="531"/>
                  </a:lnTo>
                  <a:lnTo>
                    <a:pt x="200" y="527"/>
                  </a:lnTo>
                  <a:lnTo>
                    <a:pt x="196" y="518"/>
                  </a:lnTo>
                  <a:lnTo>
                    <a:pt x="194" y="512"/>
                  </a:lnTo>
                  <a:lnTo>
                    <a:pt x="191" y="507"/>
                  </a:lnTo>
                  <a:lnTo>
                    <a:pt x="187" y="505"/>
                  </a:lnTo>
                  <a:lnTo>
                    <a:pt x="174" y="503"/>
                  </a:lnTo>
                  <a:lnTo>
                    <a:pt x="159" y="505"/>
                  </a:lnTo>
                  <a:lnTo>
                    <a:pt x="154" y="503"/>
                  </a:lnTo>
                  <a:lnTo>
                    <a:pt x="148" y="498"/>
                  </a:lnTo>
                  <a:lnTo>
                    <a:pt x="143" y="488"/>
                  </a:lnTo>
                  <a:lnTo>
                    <a:pt x="137" y="479"/>
                  </a:lnTo>
                  <a:lnTo>
                    <a:pt x="130" y="470"/>
                  </a:lnTo>
                  <a:lnTo>
                    <a:pt x="120" y="462"/>
                  </a:lnTo>
                  <a:lnTo>
                    <a:pt x="111" y="453"/>
                  </a:lnTo>
                  <a:lnTo>
                    <a:pt x="102" y="448"/>
                  </a:lnTo>
                  <a:lnTo>
                    <a:pt x="84" y="424"/>
                  </a:lnTo>
                  <a:lnTo>
                    <a:pt x="74" y="409"/>
                  </a:lnTo>
                  <a:lnTo>
                    <a:pt x="52" y="425"/>
                  </a:lnTo>
                  <a:lnTo>
                    <a:pt x="23" y="451"/>
                  </a:lnTo>
                  <a:lnTo>
                    <a:pt x="19" y="453"/>
                  </a:lnTo>
                  <a:lnTo>
                    <a:pt x="13" y="455"/>
                  </a:lnTo>
                  <a:lnTo>
                    <a:pt x="8" y="455"/>
                  </a:lnTo>
                  <a:lnTo>
                    <a:pt x="2" y="455"/>
                  </a:lnTo>
                  <a:lnTo>
                    <a:pt x="4" y="461"/>
                  </a:lnTo>
                  <a:lnTo>
                    <a:pt x="4" y="468"/>
                  </a:lnTo>
                  <a:lnTo>
                    <a:pt x="2" y="475"/>
                  </a:lnTo>
                  <a:lnTo>
                    <a:pt x="2" y="485"/>
                  </a:lnTo>
                  <a:lnTo>
                    <a:pt x="0" y="492"/>
                  </a:lnTo>
                  <a:lnTo>
                    <a:pt x="0" y="499"/>
                  </a:lnTo>
                  <a:lnTo>
                    <a:pt x="0" y="507"/>
                  </a:lnTo>
                  <a:lnTo>
                    <a:pt x="2" y="512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2" name="Freeform 26"/>
            <p:cNvSpPr>
              <a:spLocks/>
            </p:cNvSpPr>
            <p:nvPr/>
          </p:nvSpPr>
          <p:spPr bwMode="auto">
            <a:xfrm>
              <a:off x="2853" y="3087"/>
              <a:ext cx="396" cy="255"/>
            </a:xfrm>
            <a:custGeom>
              <a:avLst/>
              <a:gdLst>
                <a:gd name="T0" fmla="*/ 33 w 527"/>
                <a:gd name="T1" fmla="*/ 268 h 335"/>
                <a:gd name="T2" fmla="*/ 48 w 527"/>
                <a:gd name="T3" fmla="*/ 274 h 335"/>
                <a:gd name="T4" fmla="*/ 65 w 527"/>
                <a:gd name="T5" fmla="*/ 274 h 335"/>
                <a:gd name="T6" fmla="*/ 102 w 527"/>
                <a:gd name="T7" fmla="*/ 253 h 335"/>
                <a:gd name="T8" fmla="*/ 120 w 527"/>
                <a:gd name="T9" fmla="*/ 250 h 335"/>
                <a:gd name="T10" fmla="*/ 190 w 527"/>
                <a:gd name="T11" fmla="*/ 229 h 335"/>
                <a:gd name="T12" fmla="*/ 196 w 527"/>
                <a:gd name="T13" fmla="*/ 259 h 335"/>
                <a:gd name="T14" fmla="*/ 237 w 527"/>
                <a:gd name="T15" fmla="*/ 246 h 335"/>
                <a:gd name="T16" fmla="*/ 272 w 527"/>
                <a:gd name="T17" fmla="*/ 253 h 335"/>
                <a:gd name="T18" fmla="*/ 281 w 527"/>
                <a:gd name="T19" fmla="*/ 277 h 335"/>
                <a:gd name="T20" fmla="*/ 314 w 527"/>
                <a:gd name="T21" fmla="*/ 312 h 335"/>
                <a:gd name="T22" fmla="*/ 336 w 527"/>
                <a:gd name="T23" fmla="*/ 309 h 335"/>
                <a:gd name="T24" fmla="*/ 368 w 527"/>
                <a:gd name="T25" fmla="*/ 327 h 335"/>
                <a:gd name="T26" fmla="*/ 386 w 527"/>
                <a:gd name="T27" fmla="*/ 327 h 335"/>
                <a:gd name="T28" fmla="*/ 401 w 527"/>
                <a:gd name="T29" fmla="*/ 331 h 335"/>
                <a:gd name="T30" fmla="*/ 416 w 527"/>
                <a:gd name="T31" fmla="*/ 335 h 335"/>
                <a:gd name="T32" fmla="*/ 451 w 527"/>
                <a:gd name="T33" fmla="*/ 309 h 335"/>
                <a:gd name="T34" fmla="*/ 467 w 527"/>
                <a:gd name="T35" fmla="*/ 294 h 335"/>
                <a:gd name="T36" fmla="*/ 473 w 527"/>
                <a:gd name="T37" fmla="*/ 279 h 335"/>
                <a:gd name="T38" fmla="*/ 456 w 527"/>
                <a:gd name="T39" fmla="*/ 216 h 335"/>
                <a:gd name="T40" fmla="*/ 467 w 527"/>
                <a:gd name="T41" fmla="*/ 187 h 335"/>
                <a:gd name="T42" fmla="*/ 490 w 527"/>
                <a:gd name="T43" fmla="*/ 165 h 335"/>
                <a:gd name="T44" fmla="*/ 506 w 527"/>
                <a:gd name="T45" fmla="*/ 131 h 335"/>
                <a:gd name="T46" fmla="*/ 504 w 527"/>
                <a:gd name="T47" fmla="*/ 111 h 335"/>
                <a:gd name="T48" fmla="*/ 508 w 527"/>
                <a:gd name="T49" fmla="*/ 87 h 335"/>
                <a:gd name="T50" fmla="*/ 512 w 527"/>
                <a:gd name="T51" fmla="*/ 74 h 335"/>
                <a:gd name="T52" fmla="*/ 527 w 527"/>
                <a:gd name="T53" fmla="*/ 70 h 335"/>
                <a:gd name="T54" fmla="*/ 508 w 527"/>
                <a:gd name="T55" fmla="*/ 43 h 335"/>
                <a:gd name="T56" fmla="*/ 495 w 527"/>
                <a:gd name="T57" fmla="*/ 48 h 335"/>
                <a:gd name="T58" fmla="*/ 480 w 527"/>
                <a:gd name="T59" fmla="*/ 50 h 335"/>
                <a:gd name="T60" fmla="*/ 466 w 527"/>
                <a:gd name="T61" fmla="*/ 32 h 335"/>
                <a:gd name="T62" fmla="*/ 453 w 527"/>
                <a:gd name="T63" fmla="*/ 24 h 335"/>
                <a:gd name="T64" fmla="*/ 410 w 527"/>
                <a:gd name="T65" fmla="*/ 0 h 335"/>
                <a:gd name="T66" fmla="*/ 395 w 527"/>
                <a:gd name="T67" fmla="*/ 11 h 335"/>
                <a:gd name="T68" fmla="*/ 373 w 527"/>
                <a:gd name="T69" fmla="*/ 17 h 335"/>
                <a:gd name="T70" fmla="*/ 336 w 527"/>
                <a:gd name="T71" fmla="*/ 15 h 335"/>
                <a:gd name="T72" fmla="*/ 320 w 527"/>
                <a:gd name="T73" fmla="*/ 11 h 335"/>
                <a:gd name="T74" fmla="*/ 309 w 527"/>
                <a:gd name="T75" fmla="*/ 11 h 335"/>
                <a:gd name="T76" fmla="*/ 299 w 527"/>
                <a:gd name="T77" fmla="*/ 57 h 335"/>
                <a:gd name="T78" fmla="*/ 246 w 527"/>
                <a:gd name="T79" fmla="*/ 104 h 335"/>
                <a:gd name="T80" fmla="*/ 207 w 527"/>
                <a:gd name="T81" fmla="*/ 128 h 335"/>
                <a:gd name="T82" fmla="*/ 176 w 527"/>
                <a:gd name="T83" fmla="*/ 139 h 335"/>
                <a:gd name="T84" fmla="*/ 159 w 527"/>
                <a:gd name="T85" fmla="*/ 131 h 335"/>
                <a:gd name="T86" fmla="*/ 122 w 527"/>
                <a:gd name="T87" fmla="*/ 120 h 335"/>
                <a:gd name="T88" fmla="*/ 94 w 527"/>
                <a:gd name="T89" fmla="*/ 94 h 335"/>
                <a:gd name="T90" fmla="*/ 68 w 527"/>
                <a:gd name="T91" fmla="*/ 96 h 335"/>
                <a:gd name="T92" fmla="*/ 61 w 527"/>
                <a:gd name="T93" fmla="*/ 115 h 335"/>
                <a:gd name="T94" fmla="*/ 24 w 527"/>
                <a:gd name="T95" fmla="*/ 126 h 335"/>
                <a:gd name="T96" fmla="*/ 0 w 527"/>
                <a:gd name="T97" fmla="*/ 161 h 335"/>
                <a:gd name="T98" fmla="*/ 17 w 527"/>
                <a:gd name="T99" fmla="*/ 202 h 335"/>
                <a:gd name="T100" fmla="*/ 41 w 527"/>
                <a:gd name="T101" fmla="*/ 235 h 335"/>
                <a:gd name="T102" fmla="*/ 41 w 527"/>
                <a:gd name="T103" fmla="*/ 246 h 335"/>
                <a:gd name="T104" fmla="*/ 26 w 527"/>
                <a:gd name="T105" fmla="*/ 242 h 335"/>
                <a:gd name="T106" fmla="*/ 17 w 527"/>
                <a:gd name="T107" fmla="*/ 240 h 335"/>
                <a:gd name="T108" fmla="*/ 17 w 527"/>
                <a:gd name="T109" fmla="*/ 257 h 3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27"/>
                <a:gd name="T166" fmla="*/ 0 h 335"/>
                <a:gd name="T167" fmla="*/ 527 w 527"/>
                <a:gd name="T168" fmla="*/ 335 h 33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27" h="335">
                  <a:moveTo>
                    <a:pt x="32" y="270"/>
                  </a:moveTo>
                  <a:lnTo>
                    <a:pt x="32" y="268"/>
                  </a:lnTo>
                  <a:lnTo>
                    <a:pt x="33" y="268"/>
                  </a:lnTo>
                  <a:lnTo>
                    <a:pt x="39" y="268"/>
                  </a:lnTo>
                  <a:lnTo>
                    <a:pt x="44" y="272"/>
                  </a:lnTo>
                  <a:lnTo>
                    <a:pt x="48" y="274"/>
                  </a:lnTo>
                  <a:lnTo>
                    <a:pt x="54" y="275"/>
                  </a:lnTo>
                  <a:lnTo>
                    <a:pt x="59" y="275"/>
                  </a:lnTo>
                  <a:lnTo>
                    <a:pt x="65" y="274"/>
                  </a:lnTo>
                  <a:lnTo>
                    <a:pt x="80" y="266"/>
                  </a:lnTo>
                  <a:lnTo>
                    <a:pt x="94" y="257"/>
                  </a:lnTo>
                  <a:lnTo>
                    <a:pt x="102" y="253"/>
                  </a:lnTo>
                  <a:lnTo>
                    <a:pt x="109" y="251"/>
                  </a:lnTo>
                  <a:lnTo>
                    <a:pt x="115" y="250"/>
                  </a:lnTo>
                  <a:lnTo>
                    <a:pt x="120" y="250"/>
                  </a:lnTo>
                  <a:lnTo>
                    <a:pt x="148" y="239"/>
                  </a:lnTo>
                  <a:lnTo>
                    <a:pt x="174" y="229"/>
                  </a:lnTo>
                  <a:lnTo>
                    <a:pt x="190" y="229"/>
                  </a:lnTo>
                  <a:lnTo>
                    <a:pt x="201" y="231"/>
                  </a:lnTo>
                  <a:lnTo>
                    <a:pt x="196" y="248"/>
                  </a:lnTo>
                  <a:lnTo>
                    <a:pt x="196" y="259"/>
                  </a:lnTo>
                  <a:lnTo>
                    <a:pt x="209" y="253"/>
                  </a:lnTo>
                  <a:lnTo>
                    <a:pt x="224" y="250"/>
                  </a:lnTo>
                  <a:lnTo>
                    <a:pt x="237" y="246"/>
                  </a:lnTo>
                  <a:lnTo>
                    <a:pt x="251" y="246"/>
                  </a:lnTo>
                  <a:lnTo>
                    <a:pt x="262" y="250"/>
                  </a:lnTo>
                  <a:lnTo>
                    <a:pt x="272" y="253"/>
                  </a:lnTo>
                  <a:lnTo>
                    <a:pt x="277" y="257"/>
                  </a:lnTo>
                  <a:lnTo>
                    <a:pt x="279" y="264"/>
                  </a:lnTo>
                  <a:lnTo>
                    <a:pt x="281" y="277"/>
                  </a:lnTo>
                  <a:lnTo>
                    <a:pt x="285" y="292"/>
                  </a:lnTo>
                  <a:lnTo>
                    <a:pt x="299" y="303"/>
                  </a:lnTo>
                  <a:lnTo>
                    <a:pt x="314" y="312"/>
                  </a:lnTo>
                  <a:lnTo>
                    <a:pt x="322" y="311"/>
                  </a:lnTo>
                  <a:lnTo>
                    <a:pt x="329" y="311"/>
                  </a:lnTo>
                  <a:lnTo>
                    <a:pt x="336" y="309"/>
                  </a:lnTo>
                  <a:lnTo>
                    <a:pt x="344" y="312"/>
                  </a:lnTo>
                  <a:lnTo>
                    <a:pt x="357" y="322"/>
                  </a:lnTo>
                  <a:lnTo>
                    <a:pt x="368" y="327"/>
                  </a:lnTo>
                  <a:lnTo>
                    <a:pt x="373" y="327"/>
                  </a:lnTo>
                  <a:lnTo>
                    <a:pt x="381" y="327"/>
                  </a:lnTo>
                  <a:lnTo>
                    <a:pt x="386" y="327"/>
                  </a:lnTo>
                  <a:lnTo>
                    <a:pt x="394" y="325"/>
                  </a:lnTo>
                  <a:lnTo>
                    <a:pt x="397" y="327"/>
                  </a:lnTo>
                  <a:lnTo>
                    <a:pt x="401" y="331"/>
                  </a:lnTo>
                  <a:lnTo>
                    <a:pt x="405" y="333"/>
                  </a:lnTo>
                  <a:lnTo>
                    <a:pt x="410" y="335"/>
                  </a:lnTo>
                  <a:lnTo>
                    <a:pt x="416" y="335"/>
                  </a:lnTo>
                  <a:lnTo>
                    <a:pt x="423" y="333"/>
                  </a:lnTo>
                  <a:lnTo>
                    <a:pt x="438" y="322"/>
                  </a:lnTo>
                  <a:lnTo>
                    <a:pt x="451" y="309"/>
                  </a:lnTo>
                  <a:lnTo>
                    <a:pt x="456" y="303"/>
                  </a:lnTo>
                  <a:lnTo>
                    <a:pt x="464" y="298"/>
                  </a:lnTo>
                  <a:lnTo>
                    <a:pt x="467" y="294"/>
                  </a:lnTo>
                  <a:lnTo>
                    <a:pt x="471" y="290"/>
                  </a:lnTo>
                  <a:lnTo>
                    <a:pt x="473" y="285"/>
                  </a:lnTo>
                  <a:lnTo>
                    <a:pt x="473" y="279"/>
                  </a:lnTo>
                  <a:lnTo>
                    <a:pt x="464" y="259"/>
                  </a:lnTo>
                  <a:lnTo>
                    <a:pt x="455" y="233"/>
                  </a:lnTo>
                  <a:lnTo>
                    <a:pt x="456" y="216"/>
                  </a:lnTo>
                  <a:lnTo>
                    <a:pt x="460" y="202"/>
                  </a:lnTo>
                  <a:lnTo>
                    <a:pt x="464" y="194"/>
                  </a:lnTo>
                  <a:lnTo>
                    <a:pt x="467" y="187"/>
                  </a:lnTo>
                  <a:lnTo>
                    <a:pt x="471" y="181"/>
                  </a:lnTo>
                  <a:lnTo>
                    <a:pt x="477" y="176"/>
                  </a:lnTo>
                  <a:lnTo>
                    <a:pt x="490" y="165"/>
                  </a:lnTo>
                  <a:lnTo>
                    <a:pt x="497" y="159"/>
                  </a:lnTo>
                  <a:lnTo>
                    <a:pt x="501" y="152"/>
                  </a:lnTo>
                  <a:lnTo>
                    <a:pt x="506" y="131"/>
                  </a:lnTo>
                  <a:lnTo>
                    <a:pt x="504" y="126"/>
                  </a:lnTo>
                  <a:lnTo>
                    <a:pt x="504" y="118"/>
                  </a:lnTo>
                  <a:lnTo>
                    <a:pt x="504" y="111"/>
                  </a:lnTo>
                  <a:lnTo>
                    <a:pt x="506" y="104"/>
                  </a:lnTo>
                  <a:lnTo>
                    <a:pt x="506" y="94"/>
                  </a:lnTo>
                  <a:lnTo>
                    <a:pt x="508" y="87"/>
                  </a:lnTo>
                  <a:lnTo>
                    <a:pt x="508" y="80"/>
                  </a:lnTo>
                  <a:lnTo>
                    <a:pt x="506" y="74"/>
                  </a:lnTo>
                  <a:lnTo>
                    <a:pt x="512" y="74"/>
                  </a:lnTo>
                  <a:lnTo>
                    <a:pt x="517" y="74"/>
                  </a:lnTo>
                  <a:lnTo>
                    <a:pt x="521" y="72"/>
                  </a:lnTo>
                  <a:lnTo>
                    <a:pt x="527" y="70"/>
                  </a:lnTo>
                  <a:lnTo>
                    <a:pt x="517" y="52"/>
                  </a:lnTo>
                  <a:lnTo>
                    <a:pt x="514" y="43"/>
                  </a:lnTo>
                  <a:lnTo>
                    <a:pt x="508" y="43"/>
                  </a:lnTo>
                  <a:lnTo>
                    <a:pt x="503" y="44"/>
                  </a:lnTo>
                  <a:lnTo>
                    <a:pt x="499" y="46"/>
                  </a:lnTo>
                  <a:lnTo>
                    <a:pt x="495" y="48"/>
                  </a:lnTo>
                  <a:lnTo>
                    <a:pt x="491" y="50"/>
                  </a:lnTo>
                  <a:lnTo>
                    <a:pt x="486" y="50"/>
                  </a:lnTo>
                  <a:lnTo>
                    <a:pt x="480" y="50"/>
                  </a:lnTo>
                  <a:lnTo>
                    <a:pt x="475" y="44"/>
                  </a:lnTo>
                  <a:lnTo>
                    <a:pt x="469" y="37"/>
                  </a:lnTo>
                  <a:lnTo>
                    <a:pt x="466" y="32"/>
                  </a:lnTo>
                  <a:lnTo>
                    <a:pt x="462" y="28"/>
                  </a:lnTo>
                  <a:lnTo>
                    <a:pt x="460" y="26"/>
                  </a:lnTo>
                  <a:lnTo>
                    <a:pt x="453" y="24"/>
                  </a:lnTo>
                  <a:lnTo>
                    <a:pt x="445" y="19"/>
                  </a:lnTo>
                  <a:lnTo>
                    <a:pt x="425" y="6"/>
                  </a:lnTo>
                  <a:lnTo>
                    <a:pt x="410" y="0"/>
                  </a:lnTo>
                  <a:lnTo>
                    <a:pt x="403" y="2"/>
                  </a:lnTo>
                  <a:lnTo>
                    <a:pt x="394" y="6"/>
                  </a:lnTo>
                  <a:lnTo>
                    <a:pt x="395" y="11"/>
                  </a:lnTo>
                  <a:lnTo>
                    <a:pt x="395" y="15"/>
                  </a:lnTo>
                  <a:lnTo>
                    <a:pt x="388" y="17"/>
                  </a:lnTo>
                  <a:lnTo>
                    <a:pt x="373" y="17"/>
                  </a:lnTo>
                  <a:lnTo>
                    <a:pt x="358" y="15"/>
                  </a:lnTo>
                  <a:lnTo>
                    <a:pt x="344" y="15"/>
                  </a:lnTo>
                  <a:lnTo>
                    <a:pt x="336" y="15"/>
                  </a:lnTo>
                  <a:lnTo>
                    <a:pt x="329" y="15"/>
                  </a:lnTo>
                  <a:lnTo>
                    <a:pt x="323" y="13"/>
                  </a:lnTo>
                  <a:lnTo>
                    <a:pt x="320" y="11"/>
                  </a:lnTo>
                  <a:lnTo>
                    <a:pt x="316" y="9"/>
                  </a:lnTo>
                  <a:lnTo>
                    <a:pt x="312" y="9"/>
                  </a:lnTo>
                  <a:lnTo>
                    <a:pt x="309" y="11"/>
                  </a:lnTo>
                  <a:lnTo>
                    <a:pt x="303" y="15"/>
                  </a:lnTo>
                  <a:lnTo>
                    <a:pt x="301" y="35"/>
                  </a:lnTo>
                  <a:lnTo>
                    <a:pt x="299" y="57"/>
                  </a:lnTo>
                  <a:lnTo>
                    <a:pt x="283" y="74"/>
                  </a:lnTo>
                  <a:lnTo>
                    <a:pt x="264" y="89"/>
                  </a:lnTo>
                  <a:lnTo>
                    <a:pt x="246" y="104"/>
                  </a:lnTo>
                  <a:lnTo>
                    <a:pt x="227" y="117"/>
                  </a:lnTo>
                  <a:lnTo>
                    <a:pt x="216" y="122"/>
                  </a:lnTo>
                  <a:lnTo>
                    <a:pt x="207" y="128"/>
                  </a:lnTo>
                  <a:lnTo>
                    <a:pt x="196" y="135"/>
                  </a:lnTo>
                  <a:lnTo>
                    <a:pt x="183" y="139"/>
                  </a:lnTo>
                  <a:lnTo>
                    <a:pt x="176" y="139"/>
                  </a:lnTo>
                  <a:lnTo>
                    <a:pt x="168" y="137"/>
                  </a:lnTo>
                  <a:lnTo>
                    <a:pt x="165" y="135"/>
                  </a:lnTo>
                  <a:lnTo>
                    <a:pt x="159" y="131"/>
                  </a:lnTo>
                  <a:lnTo>
                    <a:pt x="152" y="124"/>
                  </a:lnTo>
                  <a:lnTo>
                    <a:pt x="142" y="117"/>
                  </a:lnTo>
                  <a:lnTo>
                    <a:pt x="122" y="120"/>
                  </a:lnTo>
                  <a:lnTo>
                    <a:pt x="107" y="124"/>
                  </a:lnTo>
                  <a:lnTo>
                    <a:pt x="102" y="107"/>
                  </a:lnTo>
                  <a:lnTo>
                    <a:pt x="94" y="94"/>
                  </a:lnTo>
                  <a:lnTo>
                    <a:pt x="81" y="93"/>
                  </a:lnTo>
                  <a:lnTo>
                    <a:pt x="72" y="93"/>
                  </a:lnTo>
                  <a:lnTo>
                    <a:pt x="68" y="96"/>
                  </a:lnTo>
                  <a:lnTo>
                    <a:pt x="65" y="102"/>
                  </a:lnTo>
                  <a:lnTo>
                    <a:pt x="63" y="107"/>
                  </a:lnTo>
                  <a:lnTo>
                    <a:pt x="61" y="115"/>
                  </a:lnTo>
                  <a:lnTo>
                    <a:pt x="56" y="122"/>
                  </a:lnTo>
                  <a:lnTo>
                    <a:pt x="48" y="128"/>
                  </a:lnTo>
                  <a:lnTo>
                    <a:pt x="24" y="126"/>
                  </a:lnTo>
                  <a:lnTo>
                    <a:pt x="0" y="124"/>
                  </a:lnTo>
                  <a:lnTo>
                    <a:pt x="0" y="144"/>
                  </a:lnTo>
                  <a:lnTo>
                    <a:pt x="0" y="161"/>
                  </a:lnTo>
                  <a:lnTo>
                    <a:pt x="2" y="178"/>
                  </a:lnTo>
                  <a:lnTo>
                    <a:pt x="6" y="189"/>
                  </a:lnTo>
                  <a:lnTo>
                    <a:pt x="17" y="202"/>
                  </a:lnTo>
                  <a:lnTo>
                    <a:pt x="30" y="218"/>
                  </a:lnTo>
                  <a:lnTo>
                    <a:pt x="35" y="227"/>
                  </a:lnTo>
                  <a:lnTo>
                    <a:pt x="41" y="235"/>
                  </a:lnTo>
                  <a:lnTo>
                    <a:pt x="41" y="239"/>
                  </a:lnTo>
                  <a:lnTo>
                    <a:pt x="41" y="242"/>
                  </a:lnTo>
                  <a:lnTo>
                    <a:pt x="41" y="246"/>
                  </a:lnTo>
                  <a:lnTo>
                    <a:pt x="39" y="248"/>
                  </a:lnTo>
                  <a:lnTo>
                    <a:pt x="32" y="246"/>
                  </a:lnTo>
                  <a:lnTo>
                    <a:pt x="26" y="242"/>
                  </a:lnTo>
                  <a:lnTo>
                    <a:pt x="22" y="240"/>
                  </a:lnTo>
                  <a:lnTo>
                    <a:pt x="19" y="239"/>
                  </a:lnTo>
                  <a:lnTo>
                    <a:pt x="17" y="240"/>
                  </a:lnTo>
                  <a:lnTo>
                    <a:pt x="13" y="244"/>
                  </a:lnTo>
                  <a:lnTo>
                    <a:pt x="13" y="251"/>
                  </a:lnTo>
                  <a:lnTo>
                    <a:pt x="17" y="257"/>
                  </a:lnTo>
                  <a:lnTo>
                    <a:pt x="22" y="264"/>
                  </a:lnTo>
                  <a:lnTo>
                    <a:pt x="32" y="27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3" name="Freeform 27"/>
            <p:cNvSpPr>
              <a:spLocks/>
            </p:cNvSpPr>
            <p:nvPr/>
          </p:nvSpPr>
          <p:spPr bwMode="auto">
            <a:xfrm>
              <a:off x="3120" y="2406"/>
              <a:ext cx="771" cy="839"/>
            </a:xfrm>
            <a:custGeom>
              <a:avLst/>
              <a:gdLst>
                <a:gd name="T0" fmla="*/ 456 w 1025"/>
                <a:gd name="T1" fmla="*/ 28 h 1103"/>
                <a:gd name="T2" fmla="*/ 462 w 1025"/>
                <a:gd name="T3" fmla="*/ 79 h 1103"/>
                <a:gd name="T4" fmla="*/ 458 w 1025"/>
                <a:gd name="T5" fmla="*/ 175 h 1103"/>
                <a:gd name="T6" fmla="*/ 432 w 1025"/>
                <a:gd name="T7" fmla="*/ 246 h 1103"/>
                <a:gd name="T8" fmla="*/ 417 w 1025"/>
                <a:gd name="T9" fmla="*/ 342 h 1103"/>
                <a:gd name="T10" fmla="*/ 415 w 1025"/>
                <a:gd name="T11" fmla="*/ 392 h 1103"/>
                <a:gd name="T12" fmla="*/ 443 w 1025"/>
                <a:gd name="T13" fmla="*/ 434 h 1103"/>
                <a:gd name="T14" fmla="*/ 393 w 1025"/>
                <a:gd name="T15" fmla="*/ 479 h 1103"/>
                <a:gd name="T16" fmla="*/ 353 w 1025"/>
                <a:gd name="T17" fmla="*/ 440 h 1103"/>
                <a:gd name="T18" fmla="*/ 321 w 1025"/>
                <a:gd name="T19" fmla="*/ 467 h 1103"/>
                <a:gd name="T20" fmla="*/ 264 w 1025"/>
                <a:gd name="T21" fmla="*/ 523 h 1103"/>
                <a:gd name="T22" fmla="*/ 258 w 1025"/>
                <a:gd name="T23" fmla="*/ 578 h 1103"/>
                <a:gd name="T24" fmla="*/ 229 w 1025"/>
                <a:gd name="T25" fmla="*/ 560 h 1103"/>
                <a:gd name="T26" fmla="*/ 194 w 1025"/>
                <a:gd name="T27" fmla="*/ 547 h 1103"/>
                <a:gd name="T28" fmla="*/ 153 w 1025"/>
                <a:gd name="T29" fmla="*/ 558 h 1103"/>
                <a:gd name="T30" fmla="*/ 101 w 1025"/>
                <a:gd name="T31" fmla="*/ 632 h 1103"/>
                <a:gd name="T32" fmla="*/ 74 w 1025"/>
                <a:gd name="T33" fmla="*/ 715 h 1103"/>
                <a:gd name="T34" fmla="*/ 52 w 1025"/>
                <a:gd name="T35" fmla="*/ 774 h 1103"/>
                <a:gd name="T36" fmla="*/ 2 w 1025"/>
                <a:gd name="T37" fmla="*/ 844 h 1103"/>
                <a:gd name="T38" fmla="*/ 70 w 1025"/>
                <a:gd name="T39" fmla="*/ 902 h 1103"/>
                <a:gd name="T40" fmla="*/ 131 w 1025"/>
                <a:gd name="T41" fmla="*/ 946 h 1103"/>
                <a:gd name="T42" fmla="*/ 172 w 1025"/>
                <a:gd name="T43" fmla="*/ 966 h 1103"/>
                <a:gd name="T44" fmla="*/ 286 w 1025"/>
                <a:gd name="T45" fmla="*/ 994 h 1103"/>
                <a:gd name="T46" fmla="*/ 345 w 1025"/>
                <a:gd name="T47" fmla="*/ 1033 h 1103"/>
                <a:gd name="T48" fmla="*/ 371 w 1025"/>
                <a:gd name="T49" fmla="*/ 1070 h 1103"/>
                <a:gd name="T50" fmla="*/ 412 w 1025"/>
                <a:gd name="T51" fmla="*/ 1101 h 1103"/>
                <a:gd name="T52" fmla="*/ 436 w 1025"/>
                <a:gd name="T53" fmla="*/ 1079 h 1103"/>
                <a:gd name="T54" fmla="*/ 410 w 1025"/>
                <a:gd name="T55" fmla="*/ 1059 h 1103"/>
                <a:gd name="T56" fmla="*/ 443 w 1025"/>
                <a:gd name="T57" fmla="*/ 1040 h 1103"/>
                <a:gd name="T58" fmla="*/ 473 w 1025"/>
                <a:gd name="T59" fmla="*/ 1037 h 1103"/>
                <a:gd name="T60" fmla="*/ 608 w 1025"/>
                <a:gd name="T61" fmla="*/ 855 h 1103"/>
                <a:gd name="T62" fmla="*/ 622 w 1025"/>
                <a:gd name="T63" fmla="*/ 730 h 1103"/>
                <a:gd name="T64" fmla="*/ 609 w 1025"/>
                <a:gd name="T65" fmla="*/ 660 h 1103"/>
                <a:gd name="T66" fmla="*/ 654 w 1025"/>
                <a:gd name="T67" fmla="*/ 617 h 1103"/>
                <a:gd name="T68" fmla="*/ 759 w 1025"/>
                <a:gd name="T69" fmla="*/ 591 h 1103"/>
                <a:gd name="T70" fmla="*/ 802 w 1025"/>
                <a:gd name="T71" fmla="*/ 599 h 1103"/>
                <a:gd name="T72" fmla="*/ 875 w 1025"/>
                <a:gd name="T73" fmla="*/ 573 h 1103"/>
                <a:gd name="T74" fmla="*/ 909 w 1025"/>
                <a:gd name="T75" fmla="*/ 517 h 1103"/>
                <a:gd name="T76" fmla="*/ 959 w 1025"/>
                <a:gd name="T77" fmla="*/ 543 h 1103"/>
                <a:gd name="T78" fmla="*/ 968 w 1025"/>
                <a:gd name="T79" fmla="*/ 491 h 1103"/>
                <a:gd name="T80" fmla="*/ 966 w 1025"/>
                <a:gd name="T81" fmla="*/ 416 h 1103"/>
                <a:gd name="T82" fmla="*/ 1016 w 1025"/>
                <a:gd name="T83" fmla="*/ 414 h 1103"/>
                <a:gd name="T84" fmla="*/ 1005 w 1025"/>
                <a:gd name="T85" fmla="*/ 355 h 1103"/>
                <a:gd name="T86" fmla="*/ 988 w 1025"/>
                <a:gd name="T87" fmla="*/ 321 h 1103"/>
                <a:gd name="T88" fmla="*/ 957 w 1025"/>
                <a:gd name="T89" fmla="*/ 323 h 1103"/>
                <a:gd name="T90" fmla="*/ 914 w 1025"/>
                <a:gd name="T91" fmla="*/ 301 h 1103"/>
                <a:gd name="T92" fmla="*/ 826 w 1025"/>
                <a:gd name="T93" fmla="*/ 264 h 1103"/>
                <a:gd name="T94" fmla="*/ 792 w 1025"/>
                <a:gd name="T95" fmla="*/ 347 h 1103"/>
                <a:gd name="T96" fmla="*/ 750 w 1025"/>
                <a:gd name="T97" fmla="*/ 423 h 1103"/>
                <a:gd name="T98" fmla="*/ 715 w 1025"/>
                <a:gd name="T99" fmla="*/ 390 h 1103"/>
                <a:gd name="T100" fmla="*/ 639 w 1025"/>
                <a:gd name="T101" fmla="*/ 429 h 1103"/>
                <a:gd name="T102" fmla="*/ 613 w 1025"/>
                <a:gd name="T103" fmla="*/ 362 h 1103"/>
                <a:gd name="T104" fmla="*/ 635 w 1025"/>
                <a:gd name="T105" fmla="*/ 257 h 1103"/>
                <a:gd name="T106" fmla="*/ 574 w 1025"/>
                <a:gd name="T107" fmla="*/ 146 h 1103"/>
                <a:gd name="T108" fmla="*/ 545 w 1025"/>
                <a:gd name="T109" fmla="*/ 57 h 1103"/>
                <a:gd name="T110" fmla="*/ 515 w 1025"/>
                <a:gd name="T111" fmla="*/ 41 h 1103"/>
                <a:gd name="T112" fmla="*/ 504 w 1025"/>
                <a:gd name="T113" fmla="*/ 5 h 11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25"/>
                <a:gd name="T172" fmla="*/ 0 h 1103"/>
                <a:gd name="T173" fmla="*/ 1025 w 1025"/>
                <a:gd name="T174" fmla="*/ 1103 h 110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25" h="1103">
                  <a:moveTo>
                    <a:pt x="504" y="5"/>
                  </a:moveTo>
                  <a:lnTo>
                    <a:pt x="510" y="11"/>
                  </a:lnTo>
                  <a:lnTo>
                    <a:pt x="511" y="18"/>
                  </a:lnTo>
                  <a:lnTo>
                    <a:pt x="511" y="20"/>
                  </a:lnTo>
                  <a:lnTo>
                    <a:pt x="510" y="24"/>
                  </a:lnTo>
                  <a:lnTo>
                    <a:pt x="506" y="28"/>
                  </a:lnTo>
                  <a:lnTo>
                    <a:pt x="502" y="30"/>
                  </a:lnTo>
                  <a:lnTo>
                    <a:pt x="471" y="30"/>
                  </a:lnTo>
                  <a:lnTo>
                    <a:pt x="456" y="28"/>
                  </a:lnTo>
                  <a:lnTo>
                    <a:pt x="458" y="41"/>
                  </a:lnTo>
                  <a:lnTo>
                    <a:pt x="458" y="50"/>
                  </a:lnTo>
                  <a:lnTo>
                    <a:pt x="458" y="55"/>
                  </a:lnTo>
                  <a:lnTo>
                    <a:pt x="456" y="61"/>
                  </a:lnTo>
                  <a:lnTo>
                    <a:pt x="451" y="68"/>
                  </a:lnTo>
                  <a:lnTo>
                    <a:pt x="451" y="79"/>
                  </a:lnTo>
                  <a:lnTo>
                    <a:pt x="454" y="79"/>
                  </a:lnTo>
                  <a:lnTo>
                    <a:pt x="460" y="79"/>
                  </a:lnTo>
                  <a:lnTo>
                    <a:pt x="462" y="79"/>
                  </a:lnTo>
                  <a:lnTo>
                    <a:pt x="463" y="81"/>
                  </a:lnTo>
                  <a:lnTo>
                    <a:pt x="463" y="85"/>
                  </a:lnTo>
                  <a:lnTo>
                    <a:pt x="463" y="92"/>
                  </a:lnTo>
                  <a:lnTo>
                    <a:pt x="456" y="96"/>
                  </a:lnTo>
                  <a:lnTo>
                    <a:pt x="447" y="100"/>
                  </a:lnTo>
                  <a:lnTo>
                    <a:pt x="454" y="120"/>
                  </a:lnTo>
                  <a:lnTo>
                    <a:pt x="467" y="148"/>
                  </a:lnTo>
                  <a:lnTo>
                    <a:pt x="462" y="161"/>
                  </a:lnTo>
                  <a:lnTo>
                    <a:pt x="458" y="175"/>
                  </a:lnTo>
                  <a:lnTo>
                    <a:pt x="460" y="187"/>
                  </a:lnTo>
                  <a:lnTo>
                    <a:pt x="460" y="196"/>
                  </a:lnTo>
                  <a:lnTo>
                    <a:pt x="451" y="205"/>
                  </a:lnTo>
                  <a:lnTo>
                    <a:pt x="439" y="214"/>
                  </a:lnTo>
                  <a:lnTo>
                    <a:pt x="441" y="227"/>
                  </a:lnTo>
                  <a:lnTo>
                    <a:pt x="445" y="233"/>
                  </a:lnTo>
                  <a:lnTo>
                    <a:pt x="443" y="238"/>
                  </a:lnTo>
                  <a:lnTo>
                    <a:pt x="438" y="242"/>
                  </a:lnTo>
                  <a:lnTo>
                    <a:pt x="432" y="246"/>
                  </a:lnTo>
                  <a:lnTo>
                    <a:pt x="425" y="249"/>
                  </a:lnTo>
                  <a:lnTo>
                    <a:pt x="412" y="255"/>
                  </a:lnTo>
                  <a:lnTo>
                    <a:pt x="403" y="262"/>
                  </a:lnTo>
                  <a:lnTo>
                    <a:pt x="403" y="277"/>
                  </a:lnTo>
                  <a:lnTo>
                    <a:pt x="401" y="299"/>
                  </a:lnTo>
                  <a:lnTo>
                    <a:pt x="403" y="316"/>
                  </a:lnTo>
                  <a:lnTo>
                    <a:pt x="406" y="327"/>
                  </a:lnTo>
                  <a:lnTo>
                    <a:pt x="410" y="336"/>
                  </a:lnTo>
                  <a:lnTo>
                    <a:pt x="417" y="342"/>
                  </a:lnTo>
                  <a:lnTo>
                    <a:pt x="430" y="345"/>
                  </a:lnTo>
                  <a:lnTo>
                    <a:pt x="441" y="347"/>
                  </a:lnTo>
                  <a:lnTo>
                    <a:pt x="441" y="358"/>
                  </a:lnTo>
                  <a:lnTo>
                    <a:pt x="438" y="368"/>
                  </a:lnTo>
                  <a:lnTo>
                    <a:pt x="434" y="375"/>
                  </a:lnTo>
                  <a:lnTo>
                    <a:pt x="428" y="381"/>
                  </a:lnTo>
                  <a:lnTo>
                    <a:pt x="423" y="384"/>
                  </a:lnTo>
                  <a:lnTo>
                    <a:pt x="419" y="388"/>
                  </a:lnTo>
                  <a:lnTo>
                    <a:pt x="415" y="392"/>
                  </a:lnTo>
                  <a:lnTo>
                    <a:pt x="414" y="395"/>
                  </a:lnTo>
                  <a:lnTo>
                    <a:pt x="415" y="401"/>
                  </a:lnTo>
                  <a:lnTo>
                    <a:pt x="419" y="405"/>
                  </a:lnTo>
                  <a:lnTo>
                    <a:pt x="423" y="408"/>
                  </a:lnTo>
                  <a:lnTo>
                    <a:pt x="428" y="410"/>
                  </a:lnTo>
                  <a:lnTo>
                    <a:pt x="434" y="414"/>
                  </a:lnTo>
                  <a:lnTo>
                    <a:pt x="439" y="418"/>
                  </a:lnTo>
                  <a:lnTo>
                    <a:pt x="441" y="425"/>
                  </a:lnTo>
                  <a:lnTo>
                    <a:pt x="443" y="434"/>
                  </a:lnTo>
                  <a:lnTo>
                    <a:pt x="441" y="440"/>
                  </a:lnTo>
                  <a:lnTo>
                    <a:pt x="436" y="445"/>
                  </a:lnTo>
                  <a:lnTo>
                    <a:pt x="430" y="449"/>
                  </a:lnTo>
                  <a:lnTo>
                    <a:pt x="423" y="455"/>
                  </a:lnTo>
                  <a:lnTo>
                    <a:pt x="419" y="469"/>
                  </a:lnTo>
                  <a:lnTo>
                    <a:pt x="415" y="482"/>
                  </a:lnTo>
                  <a:lnTo>
                    <a:pt x="410" y="484"/>
                  </a:lnTo>
                  <a:lnTo>
                    <a:pt x="399" y="482"/>
                  </a:lnTo>
                  <a:lnTo>
                    <a:pt x="393" y="479"/>
                  </a:lnTo>
                  <a:lnTo>
                    <a:pt x="390" y="477"/>
                  </a:lnTo>
                  <a:lnTo>
                    <a:pt x="386" y="471"/>
                  </a:lnTo>
                  <a:lnTo>
                    <a:pt x="384" y="467"/>
                  </a:lnTo>
                  <a:lnTo>
                    <a:pt x="378" y="464"/>
                  </a:lnTo>
                  <a:lnTo>
                    <a:pt x="373" y="462"/>
                  </a:lnTo>
                  <a:lnTo>
                    <a:pt x="366" y="464"/>
                  </a:lnTo>
                  <a:lnTo>
                    <a:pt x="362" y="464"/>
                  </a:lnTo>
                  <a:lnTo>
                    <a:pt x="358" y="455"/>
                  </a:lnTo>
                  <a:lnTo>
                    <a:pt x="353" y="440"/>
                  </a:lnTo>
                  <a:lnTo>
                    <a:pt x="349" y="434"/>
                  </a:lnTo>
                  <a:lnTo>
                    <a:pt x="345" y="432"/>
                  </a:lnTo>
                  <a:lnTo>
                    <a:pt x="340" y="434"/>
                  </a:lnTo>
                  <a:lnTo>
                    <a:pt x="334" y="443"/>
                  </a:lnTo>
                  <a:lnTo>
                    <a:pt x="327" y="445"/>
                  </a:lnTo>
                  <a:lnTo>
                    <a:pt x="321" y="451"/>
                  </a:lnTo>
                  <a:lnTo>
                    <a:pt x="319" y="455"/>
                  </a:lnTo>
                  <a:lnTo>
                    <a:pt x="319" y="462"/>
                  </a:lnTo>
                  <a:lnTo>
                    <a:pt x="321" y="467"/>
                  </a:lnTo>
                  <a:lnTo>
                    <a:pt x="321" y="473"/>
                  </a:lnTo>
                  <a:lnTo>
                    <a:pt x="319" y="479"/>
                  </a:lnTo>
                  <a:lnTo>
                    <a:pt x="318" y="484"/>
                  </a:lnTo>
                  <a:lnTo>
                    <a:pt x="299" y="491"/>
                  </a:lnTo>
                  <a:lnTo>
                    <a:pt x="282" y="499"/>
                  </a:lnTo>
                  <a:lnTo>
                    <a:pt x="279" y="514"/>
                  </a:lnTo>
                  <a:lnTo>
                    <a:pt x="279" y="525"/>
                  </a:lnTo>
                  <a:lnTo>
                    <a:pt x="269" y="523"/>
                  </a:lnTo>
                  <a:lnTo>
                    <a:pt x="264" y="523"/>
                  </a:lnTo>
                  <a:lnTo>
                    <a:pt x="258" y="525"/>
                  </a:lnTo>
                  <a:lnTo>
                    <a:pt x="255" y="528"/>
                  </a:lnTo>
                  <a:lnTo>
                    <a:pt x="253" y="532"/>
                  </a:lnTo>
                  <a:lnTo>
                    <a:pt x="253" y="538"/>
                  </a:lnTo>
                  <a:lnTo>
                    <a:pt x="253" y="543"/>
                  </a:lnTo>
                  <a:lnTo>
                    <a:pt x="253" y="549"/>
                  </a:lnTo>
                  <a:lnTo>
                    <a:pt x="257" y="562"/>
                  </a:lnTo>
                  <a:lnTo>
                    <a:pt x="258" y="573"/>
                  </a:lnTo>
                  <a:lnTo>
                    <a:pt x="258" y="578"/>
                  </a:lnTo>
                  <a:lnTo>
                    <a:pt x="260" y="582"/>
                  </a:lnTo>
                  <a:lnTo>
                    <a:pt x="258" y="586"/>
                  </a:lnTo>
                  <a:lnTo>
                    <a:pt x="257" y="588"/>
                  </a:lnTo>
                  <a:lnTo>
                    <a:pt x="253" y="588"/>
                  </a:lnTo>
                  <a:lnTo>
                    <a:pt x="247" y="586"/>
                  </a:lnTo>
                  <a:lnTo>
                    <a:pt x="244" y="584"/>
                  </a:lnTo>
                  <a:lnTo>
                    <a:pt x="240" y="580"/>
                  </a:lnTo>
                  <a:lnTo>
                    <a:pt x="234" y="571"/>
                  </a:lnTo>
                  <a:lnTo>
                    <a:pt x="229" y="560"/>
                  </a:lnTo>
                  <a:lnTo>
                    <a:pt x="223" y="551"/>
                  </a:lnTo>
                  <a:lnTo>
                    <a:pt x="218" y="541"/>
                  </a:lnTo>
                  <a:lnTo>
                    <a:pt x="216" y="538"/>
                  </a:lnTo>
                  <a:lnTo>
                    <a:pt x="212" y="536"/>
                  </a:lnTo>
                  <a:lnTo>
                    <a:pt x="210" y="536"/>
                  </a:lnTo>
                  <a:lnTo>
                    <a:pt x="207" y="536"/>
                  </a:lnTo>
                  <a:lnTo>
                    <a:pt x="201" y="538"/>
                  </a:lnTo>
                  <a:lnTo>
                    <a:pt x="197" y="541"/>
                  </a:lnTo>
                  <a:lnTo>
                    <a:pt x="194" y="547"/>
                  </a:lnTo>
                  <a:lnTo>
                    <a:pt x="192" y="552"/>
                  </a:lnTo>
                  <a:lnTo>
                    <a:pt x="188" y="560"/>
                  </a:lnTo>
                  <a:lnTo>
                    <a:pt x="185" y="565"/>
                  </a:lnTo>
                  <a:lnTo>
                    <a:pt x="179" y="569"/>
                  </a:lnTo>
                  <a:lnTo>
                    <a:pt x="170" y="571"/>
                  </a:lnTo>
                  <a:lnTo>
                    <a:pt x="162" y="569"/>
                  </a:lnTo>
                  <a:lnTo>
                    <a:pt x="157" y="565"/>
                  </a:lnTo>
                  <a:lnTo>
                    <a:pt x="155" y="560"/>
                  </a:lnTo>
                  <a:lnTo>
                    <a:pt x="153" y="558"/>
                  </a:lnTo>
                  <a:lnTo>
                    <a:pt x="138" y="556"/>
                  </a:lnTo>
                  <a:lnTo>
                    <a:pt x="120" y="558"/>
                  </a:lnTo>
                  <a:lnTo>
                    <a:pt x="111" y="580"/>
                  </a:lnTo>
                  <a:lnTo>
                    <a:pt x="101" y="599"/>
                  </a:lnTo>
                  <a:lnTo>
                    <a:pt x="92" y="612"/>
                  </a:lnTo>
                  <a:lnTo>
                    <a:pt x="87" y="619"/>
                  </a:lnTo>
                  <a:lnTo>
                    <a:pt x="94" y="625"/>
                  </a:lnTo>
                  <a:lnTo>
                    <a:pt x="103" y="628"/>
                  </a:lnTo>
                  <a:lnTo>
                    <a:pt x="101" y="632"/>
                  </a:lnTo>
                  <a:lnTo>
                    <a:pt x="98" y="636"/>
                  </a:lnTo>
                  <a:lnTo>
                    <a:pt x="105" y="639"/>
                  </a:lnTo>
                  <a:lnTo>
                    <a:pt x="112" y="647"/>
                  </a:lnTo>
                  <a:lnTo>
                    <a:pt x="112" y="665"/>
                  </a:lnTo>
                  <a:lnTo>
                    <a:pt x="111" y="678"/>
                  </a:lnTo>
                  <a:lnTo>
                    <a:pt x="103" y="687"/>
                  </a:lnTo>
                  <a:lnTo>
                    <a:pt x="90" y="698"/>
                  </a:lnTo>
                  <a:lnTo>
                    <a:pt x="81" y="708"/>
                  </a:lnTo>
                  <a:lnTo>
                    <a:pt x="74" y="715"/>
                  </a:lnTo>
                  <a:lnTo>
                    <a:pt x="70" y="722"/>
                  </a:lnTo>
                  <a:lnTo>
                    <a:pt x="68" y="728"/>
                  </a:lnTo>
                  <a:lnTo>
                    <a:pt x="64" y="741"/>
                  </a:lnTo>
                  <a:lnTo>
                    <a:pt x="66" y="758"/>
                  </a:lnTo>
                  <a:lnTo>
                    <a:pt x="61" y="758"/>
                  </a:lnTo>
                  <a:lnTo>
                    <a:pt x="59" y="759"/>
                  </a:lnTo>
                  <a:lnTo>
                    <a:pt x="55" y="763"/>
                  </a:lnTo>
                  <a:lnTo>
                    <a:pt x="53" y="765"/>
                  </a:lnTo>
                  <a:lnTo>
                    <a:pt x="52" y="774"/>
                  </a:lnTo>
                  <a:lnTo>
                    <a:pt x="52" y="782"/>
                  </a:lnTo>
                  <a:lnTo>
                    <a:pt x="50" y="791"/>
                  </a:lnTo>
                  <a:lnTo>
                    <a:pt x="50" y="800"/>
                  </a:lnTo>
                  <a:lnTo>
                    <a:pt x="48" y="809"/>
                  </a:lnTo>
                  <a:lnTo>
                    <a:pt x="44" y="815"/>
                  </a:lnTo>
                  <a:lnTo>
                    <a:pt x="24" y="820"/>
                  </a:lnTo>
                  <a:lnTo>
                    <a:pt x="2" y="830"/>
                  </a:lnTo>
                  <a:lnTo>
                    <a:pt x="0" y="837"/>
                  </a:lnTo>
                  <a:lnTo>
                    <a:pt x="2" y="844"/>
                  </a:lnTo>
                  <a:lnTo>
                    <a:pt x="5" y="854"/>
                  </a:lnTo>
                  <a:lnTo>
                    <a:pt x="11" y="863"/>
                  </a:lnTo>
                  <a:lnTo>
                    <a:pt x="26" y="883"/>
                  </a:lnTo>
                  <a:lnTo>
                    <a:pt x="39" y="902"/>
                  </a:lnTo>
                  <a:lnTo>
                    <a:pt x="48" y="898"/>
                  </a:lnTo>
                  <a:lnTo>
                    <a:pt x="55" y="896"/>
                  </a:lnTo>
                  <a:lnTo>
                    <a:pt x="70" y="902"/>
                  </a:lnTo>
                  <a:lnTo>
                    <a:pt x="90" y="915"/>
                  </a:lnTo>
                  <a:lnTo>
                    <a:pt x="98" y="920"/>
                  </a:lnTo>
                  <a:lnTo>
                    <a:pt x="105" y="922"/>
                  </a:lnTo>
                  <a:lnTo>
                    <a:pt x="107" y="924"/>
                  </a:lnTo>
                  <a:lnTo>
                    <a:pt x="111" y="928"/>
                  </a:lnTo>
                  <a:lnTo>
                    <a:pt x="114" y="933"/>
                  </a:lnTo>
                  <a:lnTo>
                    <a:pt x="120" y="940"/>
                  </a:lnTo>
                  <a:lnTo>
                    <a:pt x="125" y="946"/>
                  </a:lnTo>
                  <a:lnTo>
                    <a:pt x="131" y="946"/>
                  </a:lnTo>
                  <a:lnTo>
                    <a:pt x="136" y="946"/>
                  </a:lnTo>
                  <a:lnTo>
                    <a:pt x="140" y="944"/>
                  </a:lnTo>
                  <a:lnTo>
                    <a:pt x="144" y="942"/>
                  </a:lnTo>
                  <a:lnTo>
                    <a:pt x="148" y="940"/>
                  </a:lnTo>
                  <a:lnTo>
                    <a:pt x="153" y="939"/>
                  </a:lnTo>
                  <a:lnTo>
                    <a:pt x="159" y="939"/>
                  </a:lnTo>
                  <a:lnTo>
                    <a:pt x="162" y="948"/>
                  </a:lnTo>
                  <a:lnTo>
                    <a:pt x="172" y="966"/>
                  </a:lnTo>
                  <a:lnTo>
                    <a:pt x="201" y="940"/>
                  </a:lnTo>
                  <a:lnTo>
                    <a:pt x="223" y="924"/>
                  </a:lnTo>
                  <a:lnTo>
                    <a:pt x="233" y="939"/>
                  </a:lnTo>
                  <a:lnTo>
                    <a:pt x="251" y="963"/>
                  </a:lnTo>
                  <a:lnTo>
                    <a:pt x="260" y="968"/>
                  </a:lnTo>
                  <a:lnTo>
                    <a:pt x="269" y="977"/>
                  </a:lnTo>
                  <a:lnTo>
                    <a:pt x="279" y="985"/>
                  </a:lnTo>
                  <a:lnTo>
                    <a:pt x="286" y="994"/>
                  </a:lnTo>
                  <a:lnTo>
                    <a:pt x="292" y="1003"/>
                  </a:lnTo>
                  <a:lnTo>
                    <a:pt x="297" y="1013"/>
                  </a:lnTo>
                  <a:lnTo>
                    <a:pt x="303" y="1018"/>
                  </a:lnTo>
                  <a:lnTo>
                    <a:pt x="308" y="1020"/>
                  </a:lnTo>
                  <a:lnTo>
                    <a:pt x="323" y="1018"/>
                  </a:lnTo>
                  <a:lnTo>
                    <a:pt x="336" y="1020"/>
                  </a:lnTo>
                  <a:lnTo>
                    <a:pt x="340" y="1022"/>
                  </a:lnTo>
                  <a:lnTo>
                    <a:pt x="343" y="1027"/>
                  </a:lnTo>
                  <a:lnTo>
                    <a:pt x="345" y="1033"/>
                  </a:lnTo>
                  <a:lnTo>
                    <a:pt x="349" y="1042"/>
                  </a:lnTo>
                  <a:lnTo>
                    <a:pt x="354" y="1046"/>
                  </a:lnTo>
                  <a:lnTo>
                    <a:pt x="362" y="1046"/>
                  </a:lnTo>
                  <a:lnTo>
                    <a:pt x="366" y="1048"/>
                  </a:lnTo>
                  <a:lnTo>
                    <a:pt x="367" y="1050"/>
                  </a:lnTo>
                  <a:lnTo>
                    <a:pt x="369" y="1053"/>
                  </a:lnTo>
                  <a:lnTo>
                    <a:pt x="371" y="1059"/>
                  </a:lnTo>
                  <a:lnTo>
                    <a:pt x="371" y="1064"/>
                  </a:lnTo>
                  <a:lnTo>
                    <a:pt x="371" y="1070"/>
                  </a:lnTo>
                  <a:lnTo>
                    <a:pt x="373" y="1075"/>
                  </a:lnTo>
                  <a:lnTo>
                    <a:pt x="375" y="1079"/>
                  </a:lnTo>
                  <a:lnTo>
                    <a:pt x="388" y="1077"/>
                  </a:lnTo>
                  <a:lnTo>
                    <a:pt x="399" y="1077"/>
                  </a:lnTo>
                  <a:lnTo>
                    <a:pt x="403" y="1083"/>
                  </a:lnTo>
                  <a:lnTo>
                    <a:pt x="404" y="1092"/>
                  </a:lnTo>
                  <a:lnTo>
                    <a:pt x="406" y="1096"/>
                  </a:lnTo>
                  <a:lnTo>
                    <a:pt x="408" y="1099"/>
                  </a:lnTo>
                  <a:lnTo>
                    <a:pt x="412" y="1101"/>
                  </a:lnTo>
                  <a:lnTo>
                    <a:pt x="415" y="1103"/>
                  </a:lnTo>
                  <a:lnTo>
                    <a:pt x="421" y="1099"/>
                  </a:lnTo>
                  <a:lnTo>
                    <a:pt x="428" y="1094"/>
                  </a:lnTo>
                  <a:lnTo>
                    <a:pt x="434" y="1094"/>
                  </a:lnTo>
                  <a:lnTo>
                    <a:pt x="439" y="1094"/>
                  </a:lnTo>
                  <a:lnTo>
                    <a:pt x="445" y="1088"/>
                  </a:lnTo>
                  <a:lnTo>
                    <a:pt x="449" y="1079"/>
                  </a:lnTo>
                  <a:lnTo>
                    <a:pt x="436" y="1079"/>
                  </a:lnTo>
                  <a:lnTo>
                    <a:pt x="421" y="1077"/>
                  </a:lnTo>
                  <a:lnTo>
                    <a:pt x="415" y="1075"/>
                  </a:lnTo>
                  <a:lnTo>
                    <a:pt x="410" y="1074"/>
                  </a:lnTo>
                  <a:lnTo>
                    <a:pt x="406" y="1072"/>
                  </a:lnTo>
                  <a:lnTo>
                    <a:pt x="404" y="1066"/>
                  </a:lnTo>
                  <a:lnTo>
                    <a:pt x="404" y="1064"/>
                  </a:lnTo>
                  <a:lnTo>
                    <a:pt x="406" y="1062"/>
                  </a:lnTo>
                  <a:lnTo>
                    <a:pt x="408" y="1061"/>
                  </a:lnTo>
                  <a:lnTo>
                    <a:pt x="410" y="1059"/>
                  </a:lnTo>
                  <a:lnTo>
                    <a:pt x="417" y="1057"/>
                  </a:lnTo>
                  <a:lnTo>
                    <a:pt x="427" y="1055"/>
                  </a:lnTo>
                  <a:lnTo>
                    <a:pt x="436" y="1055"/>
                  </a:lnTo>
                  <a:lnTo>
                    <a:pt x="443" y="1053"/>
                  </a:lnTo>
                  <a:lnTo>
                    <a:pt x="445" y="1051"/>
                  </a:lnTo>
                  <a:lnTo>
                    <a:pt x="447" y="1050"/>
                  </a:lnTo>
                  <a:lnTo>
                    <a:pt x="449" y="1048"/>
                  </a:lnTo>
                  <a:lnTo>
                    <a:pt x="449" y="1046"/>
                  </a:lnTo>
                  <a:lnTo>
                    <a:pt x="443" y="1040"/>
                  </a:lnTo>
                  <a:lnTo>
                    <a:pt x="439" y="1035"/>
                  </a:lnTo>
                  <a:lnTo>
                    <a:pt x="438" y="1031"/>
                  </a:lnTo>
                  <a:lnTo>
                    <a:pt x="438" y="1025"/>
                  </a:lnTo>
                  <a:lnTo>
                    <a:pt x="445" y="1027"/>
                  </a:lnTo>
                  <a:lnTo>
                    <a:pt x="454" y="1033"/>
                  </a:lnTo>
                  <a:lnTo>
                    <a:pt x="458" y="1037"/>
                  </a:lnTo>
                  <a:lnTo>
                    <a:pt x="463" y="1038"/>
                  </a:lnTo>
                  <a:lnTo>
                    <a:pt x="469" y="1038"/>
                  </a:lnTo>
                  <a:lnTo>
                    <a:pt x="473" y="1037"/>
                  </a:lnTo>
                  <a:lnTo>
                    <a:pt x="487" y="1022"/>
                  </a:lnTo>
                  <a:lnTo>
                    <a:pt x="502" y="1000"/>
                  </a:lnTo>
                  <a:lnTo>
                    <a:pt x="523" y="985"/>
                  </a:lnTo>
                  <a:lnTo>
                    <a:pt x="539" y="970"/>
                  </a:lnTo>
                  <a:lnTo>
                    <a:pt x="548" y="950"/>
                  </a:lnTo>
                  <a:lnTo>
                    <a:pt x="556" y="924"/>
                  </a:lnTo>
                  <a:lnTo>
                    <a:pt x="578" y="898"/>
                  </a:lnTo>
                  <a:lnTo>
                    <a:pt x="600" y="872"/>
                  </a:lnTo>
                  <a:lnTo>
                    <a:pt x="608" y="855"/>
                  </a:lnTo>
                  <a:lnTo>
                    <a:pt x="617" y="839"/>
                  </a:lnTo>
                  <a:lnTo>
                    <a:pt x="624" y="822"/>
                  </a:lnTo>
                  <a:lnTo>
                    <a:pt x="632" y="802"/>
                  </a:lnTo>
                  <a:lnTo>
                    <a:pt x="632" y="793"/>
                  </a:lnTo>
                  <a:lnTo>
                    <a:pt x="633" y="785"/>
                  </a:lnTo>
                  <a:lnTo>
                    <a:pt x="628" y="761"/>
                  </a:lnTo>
                  <a:lnTo>
                    <a:pt x="624" y="741"/>
                  </a:lnTo>
                  <a:lnTo>
                    <a:pt x="622" y="730"/>
                  </a:lnTo>
                  <a:lnTo>
                    <a:pt x="620" y="721"/>
                  </a:lnTo>
                  <a:lnTo>
                    <a:pt x="622" y="710"/>
                  </a:lnTo>
                  <a:lnTo>
                    <a:pt x="624" y="700"/>
                  </a:lnTo>
                  <a:lnTo>
                    <a:pt x="632" y="689"/>
                  </a:lnTo>
                  <a:lnTo>
                    <a:pt x="637" y="680"/>
                  </a:lnTo>
                  <a:lnTo>
                    <a:pt x="632" y="674"/>
                  </a:lnTo>
                  <a:lnTo>
                    <a:pt x="620" y="667"/>
                  </a:lnTo>
                  <a:lnTo>
                    <a:pt x="615" y="663"/>
                  </a:lnTo>
                  <a:lnTo>
                    <a:pt x="609" y="660"/>
                  </a:lnTo>
                  <a:lnTo>
                    <a:pt x="606" y="652"/>
                  </a:lnTo>
                  <a:lnTo>
                    <a:pt x="606" y="647"/>
                  </a:lnTo>
                  <a:lnTo>
                    <a:pt x="609" y="639"/>
                  </a:lnTo>
                  <a:lnTo>
                    <a:pt x="613" y="634"/>
                  </a:lnTo>
                  <a:lnTo>
                    <a:pt x="619" y="630"/>
                  </a:lnTo>
                  <a:lnTo>
                    <a:pt x="626" y="628"/>
                  </a:lnTo>
                  <a:lnTo>
                    <a:pt x="637" y="625"/>
                  </a:lnTo>
                  <a:lnTo>
                    <a:pt x="646" y="623"/>
                  </a:lnTo>
                  <a:lnTo>
                    <a:pt x="654" y="617"/>
                  </a:lnTo>
                  <a:lnTo>
                    <a:pt x="659" y="612"/>
                  </a:lnTo>
                  <a:lnTo>
                    <a:pt x="669" y="606"/>
                  </a:lnTo>
                  <a:lnTo>
                    <a:pt x="680" y="602"/>
                  </a:lnTo>
                  <a:lnTo>
                    <a:pt x="694" y="606"/>
                  </a:lnTo>
                  <a:lnTo>
                    <a:pt x="713" y="606"/>
                  </a:lnTo>
                  <a:lnTo>
                    <a:pt x="722" y="591"/>
                  </a:lnTo>
                  <a:lnTo>
                    <a:pt x="731" y="580"/>
                  </a:lnTo>
                  <a:lnTo>
                    <a:pt x="746" y="584"/>
                  </a:lnTo>
                  <a:lnTo>
                    <a:pt x="759" y="591"/>
                  </a:lnTo>
                  <a:lnTo>
                    <a:pt x="765" y="584"/>
                  </a:lnTo>
                  <a:lnTo>
                    <a:pt x="770" y="578"/>
                  </a:lnTo>
                  <a:lnTo>
                    <a:pt x="776" y="582"/>
                  </a:lnTo>
                  <a:lnTo>
                    <a:pt x="779" y="589"/>
                  </a:lnTo>
                  <a:lnTo>
                    <a:pt x="781" y="593"/>
                  </a:lnTo>
                  <a:lnTo>
                    <a:pt x="783" y="597"/>
                  </a:lnTo>
                  <a:lnTo>
                    <a:pt x="787" y="599"/>
                  </a:lnTo>
                  <a:lnTo>
                    <a:pt x="792" y="600"/>
                  </a:lnTo>
                  <a:lnTo>
                    <a:pt x="802" y="599"/>
                  </a:lnTo>
                  <a:lnTo>
                    <a:pt x="811" y="595"/>
                  </a:lnTo>
                  <a:lnTo>
                    <a:pt x="822" y="600"/>
                  </a:lnTo>
                  <a:lnTo>
                    <a:pt x="838" y="604"/>
                  </a:lnTo>
                  <a:lnTo>
                    <a:pt x="846" y="597"/>
                  </a:lnTo>
                  <a:lnTo>
                    <a:pt x="853" y="588"/>
                  </a:lnTo>
                  <a:lnTo>
                    <a:pt x="859" y="586"/>
                  </a:lnTo>
                  <a:lnTo>
                    <a:pt x="864" y="584"/>
                  </a:lnTo>
                  <a:lnTo>
                    <a:pt x="870" y="580"/>
                  </a:lnTo>
                  <a:lnTo>
                    <a:pt x="875" y="573"/>
                  </a:lnTo>
                  <a:lnTo>
                    <a:pt x="877" y="558"/>
                  </a:lnTo>
                  <a:lnTo>
                    <a:pt x="875" y="543"/>
                  </a:lnTo>
                  <a:lnTo>
                    <a:pt x="888" y="541"/>
                  </a:lnTo>
                  <a:lnTo>
                    <a:pt x="901" y="540"/>
                  </a:lnTo>
                  <a:lnTo>
                    <a:pt x="903" y="534"/>
                  </a:lnTo>
                  <a:lnTo>
                    <a:pt x="903" y="527"/>
                  </a:lnTo>
                  <a:lnTo>
                    <a:pt x="905" y="523"/>
                  </a:lnTo>
                  <a:lnTo>
                    <a:pt x="907" y="519"/>
                  </a:lnTo>
                  <a:lnTo>
                    <a:pt x="909" y="517"/>
                  </a:lnTo>
                  <a:lnTo>
                    <a:pt x="914" y="515"/>
                  </a:lnTo>
                  <a:lnTo>
                    <a:pt x="920" y="515"/>
                  </a:lnTo>
                  <a:lnTo>
                    <a:pt x="927" y="517"/>
                  </a:lnTo>
                  <a:lnTo>
                    <a:pt x="933" y="521"/>
                  </a:lnTo>
                  <a:lnTo>
                    <a:pt x="938" y="527"/>
                  </a:lnTo>
                  <a:lnTo>
                    <a:pt x="931" y="536"/>
                  </a:lnTo>
                  <a:lnTo>
                    <a:pt x="916" y="554"/>
                  </a:lnTo>
                  <a:lnTo>
                    <a:pt x="935" y="551"/>
                  </a:lnTo>
                  <a:lnTo>
                    <a:pt x="959" y="543"/>
                  </a:lnTo>
                  <a:lnTo>
                    <a:pt x="981" y="534"/>
                  </a:lnTo>
                  <a:lnTo>
                    <a:pt x="992" y="528"/>
                  </a:lnTo>
                  <a:lnTo>
                    <a:pt x="990" y="515"/>
                  </a:lnTo>
                  <a:lnTo>
                    <a:pt x="988" y="510"/>
                  </a:lnTo>
                  <a:lnTo>
                    <a:pt x="984" y="506"/>
                  </a:lnTo>
                  <a:lnTo>
                    <a:pt x="983" y="504"/>
                  </a:lnTo>
                  <a:lnTo>
                    <a:pt x="975" y="504"/>
                  </a:lnTo>
                  <a:lnTo>
                    <a:pt x="970" y="501"/>
                  </a:lnTo>
                  <a:lnTo>
                    <a:pt x="968" y="491"/>
                  </a:lnTo>
                  <a:lnTo>
                    <a:pt x="968" y="482"/>
                  </a:lnTo>
                  <a:lnTo>
                    <a:pt x="962" y="475"/>
                  </a:lnTo>
                  <a:lnTo>
                    <a:pt x="959" y="467"/>
                  </a:lnTo>
                  <a:lnTo>
                    <a:pt x="964" y="455"/>
                  </a:lnTo>
                  <a:lnTo>
                    <a:pt x="970" y="445"/>
                  </a:lnTo>
                  <a:lnTo>
                    <a:pt x="966" y="432"/>
                  </a:lnTo>
                  <a:lnTo>
                    <a:pt x="964" y="423"/>
                  </a:lnTo>
                  <a:lnTo>
                    <a:pt x="964" y="419"/>
                  </a:lnTo>
                  <a:lnTo>
                    <a:pt x="966" y="416"/>
                  </a:lnTo>
                  <a:lnTo>
                    <a:pt x="968" y="412"/>
                  </a:lnTo>
                  <a:lnTo>
                    <a:pt x="970" y="410"/>
                  </a:lnTo>
                  <a:lnTo>
                    <a:pt x="979" y="405"/>
                  </a:lnTo>
                  <a:lnTo>
                    <a:pt x="984" y="405"/>
                  </a:lnTo>
                  <a:lnTo>
                    <a:pt x="990" y="406"/>
                  </a:lnTo>
                  <a:lnTo>
                    <a:pt x="995" y="408"/>
                  </a:lnTo>
                  <a:lnTo>
                    <a:pt x="1003" y="416"/>
                  </a:lnTo>
                  <a:lnTo>
                    <a:pt x="1012" y="419"/>
                  </a:lnTo>
                  <a:lnTo>
                    <a:pt x="1016" y="414"/>
                  </a:lnTo>
                  <a:lnTo>
                    <a:pt x="1021" y="408"/>
                  </a:lnTo>
                  <a:lnTo>
                    <a:pt x="1025" y="399"/>
                  </a:lnTo>
                  <a:lnTo>
                    <a:pt x="1025" y="394"/>
                  </a:lnTo>
                  <a:lnTo>
                    <a:pt x="1023" y="390"/>
                  </a:lnTo>
                  <a:lnTo>
                    <a:pt x="1019" y="386"/>
                  </a:lnTo>
                  <a:lnTo>
                    <a:pt x="1012" y="382"/>
                  </a:lnTo>
                  <a:lnTo>
                    <a:pt x="1008" y="375"/>
                  </a:lnTo>
                  <a:lnTo>
                    <a:pt x="1007" y="362"/>
                  </a:lnTo>
                  <a:lnTo>
                    <a:pt x="1005" y="355"/>
                  </a:lnTo>
                  <a:lnTo>
                    <a:pt x="1001" y="351"/>
                  </a:lnTo>
                  <a:lnTo>
                    <a:pt x="997" y="349"/>
                  </a:lnTo>
                  <a:lnTo>
                    <a:pt x="995" y="349"/>
                  </a:lnTo>
                  <a:lnTo>
                    <a:pt x="992" y="349"/>
                  </a:lnTo>
                  <a:lnTo>
                    <a:pt x="990" y="347"/>
                  </a:lnTo>
                  <a:lnTo>
                    <a:pt x="986" y="344"/>
                  </a:lnTo>
                  <a:lnTo>
                    <a:pt x="988" y="334"/>
                  </a:lnTo>
                  <a:lnTo>
                    <a:pt x="988" y="329"/>
                  </a:lnTo>
                  <a:lnTo>
                    <a:pt x="988" y="321"/>
                  </a:lnTo>
                  <a:lnTo>
                    <a:pt x="984" y="318"/>
                  </a:lnTo>
                  <a:lnTo>
                    <a:pt x="981" y="314"/>
                  </a:lnTo>
                  <a:lnTo>
                    <a:pt x="977" y="312"/>
                  </a:lnTo>
                  <a:lnTo>
                    <a:pt x="971" y="310"/>
                  </a:lnTo>
                  <a:lnTo>
                    <a:pt x="966" y="310"/>
                  </a:lnTo>
                  <a:lnTo>
                    <a:pt x="964" y="316"/>
                  </a:lnTo>
                  <a:lnTo>
                    <a:pt x="960" y="321"/>
                  </a:lnTo>
                  <a:lnTo>
                    <a:pt x="959" y="323"/>
                  </a:lnTo>
                  <a:lnTo>
                    <a:pt x="957" y="323"/>
                  </a:lnTo>
                  <a:lnTo>
                    <a:pt x="953" y="323"/>
                  </a:lnTo>
                  <a:lnTo>
                    <a:pt x="947" y="320"/>
                  </a:lnTo>
                  <a:lnTo>
                    <a:pt x="942" y="323"/>
                  </a:lnTo>
                  <a:lnTo>
                    <a:pt x="935" y="327"/>
                  </a:lnTo>
                  <a:lnTo>
                    <a:pt x="925" y="329"/>
                  </a:lnTo>
                  <a:lnTo>
                    <a:pt x="916" y="327"/>
                  </a:lnTo>
                  <a:lnTo>
                    <a:pt x="916" y="318"/>
                  </a:lnTo>
                  <a:lnTo>
                    <a:pt x="916" y="309"/>
                  </a:lnTo>
                  <a:lnTo>
                    <a:pt x="914" y="301"/>
                  </a:lnTo>
                  <a:lnTo>
                    <a:pt x="911" y="294"/>
                  </a:lnTo>
                  <a:lnTo>
                    <a:pt x="907" y="288"/>
                  </a:lnTo>
                  <a:lnTo>
                    <a:pt x="901" y="283"/>
                  </a:lnTo>
                  <a:lnTo>
                    <a:pt x="896" y="277"/>
                  </a:lnTo>
                  <a:lnTo>
                    <a:pt x="888" y="273"/>
                  </a:lnTo>
                  <a:lnTo>
                    <a:pt x="875" y="266"/>
                  </a:lnTo>
                  <a:lnTo>
                    <a:pt x="859" y="264"/>
                  </a:lnTo>
                  <a:lnTo>
                    <a:pt x="842" y="262"/>
                  </a:lnTo>
                  <a:lnTo>
                    <a:pt x="826" y="264"/>
                  </a:lnTo>
                  <a:lnTo>
                    <a:pt x="814" y="286"/>
                  </a:lnTo>
                  <a:lnTo>
                    <a:pt x="809" y="301"/>
                  </a:lnTo>
                  <a:lnTo>
                    <a:pt x="807" y="310"/>
                  </a:lnTo>
                  <a:lnTo>
                    <a:pt x="807" y="318"/>
                  </a:lnTo>
                  <a:lnTo>
                    <a:pt x="809" y="321"/>
                  </a:lnTo>
                  <a:lnTo>
                    <a:pt x="811" y="325"/>
                  </a:lnTo>
                  <a:lnTo>
                    <a:pt x="809" y="331"/>
                  </a:lnTo>
                  <a:lnTo>
                    <a:pt x="807" y="338"/>
                  </a:lnTo>
                  <a:lnTo>
                    <a:pt x="792" y="347"/>
                  </a:lnTo>
                  <a:lnTo>
                    <a:pt x="778" y="358"/>
                  </a:lnTo>
                  <a:lnTo>
                    <a:pt x="774" y="375"/>
                  </a:lnTo>
                  <a:lnTo>
                    <a:pt x="768" y="390"/>
                  </a:lnTo>
                  <a:lnTo>
                    <a:pt x="766" y="395"/>
                  </a:lnTo>
                  <a:lnTo>
                    <a:pt x="763" y="401"/>
                  </a:lnTo>
                  <a:lnTo>
                    <a:pt x="759" y="405"/>
                  </a:lnTo>
                  <a:lnTo>
                    <a:pt x="753" y="406"/>
                  </a:lnTo>
                  <a:lnTo>
                    <a:pt x="753" y="416"/>
                  </a:lnTo>
                  <a:lnTo>
                    <a:pt x="750" y="423"/>
                  </a:lnTo>
                  <a:lnTo>
                    <a:pt x="746" y="423"/>
                  </a:lnTo>
                  <a:lnTo>
                    <a:pt x="744" y="419"/>
                  </a:lnTo>
                  <a:lnTo>
                    <a:pt x="744" y="418"/>
                  </a:lnTo>
                  <a:lnTo>
                    <a:pt x="744" y="412"/>
                  </a:lnTo>
                  <a:lnTo>
                    <a:pt x="742" y="405"/>
                  </a:lnTo>
                  <a:lnTo>
                    <a:pt x="741" y="397"/>
                  </a:lnTo>
                  <a:lnTo>
                    <a:pt x="729" y="386"/>
                  </a:lnTo>
                  <a:lnTo>
                    <a:pt x="722" y="379"/>
                  </a:lnTo>
                  <a:lnTo>
                    <a:pt x="715" y="390"/>
                  </a:lnTo>
                  <a:lnTo>
                    <a:pt x="709" y="394"/>
                  </a:lnTo>
                  <a:lnTo>
                    <a:pt x="705" y="395"/>
                  </a:lnTo>
                  <a:lnTo>
                    <a:pt x="700" y="395"/>
                  </a:lnTo>
                  <a:lnTo>
                    <a:pt x="685" y="403"/>
                  </a:lnTo>
                  <a:lnTo>
                    <a:pt x="676" y="405"/>
                  </a:lnTo>
                  <a:lnTo>
                    <a:pt x="670" y="405"/>
                  </a:lnTo>
                  <a:lnTo>
                    <a:pt x="661" y="406"/>
                  </a:lnTo>
                  <a:lnTo>
                    <a:pt x="650" y="419"/>
                  </a:lnTo>
                  <a:lnTo>
                    <a:pt x="639" y="429"/>
                  </a:lnTo>
                  <a:lnTo>
                    <a:pt x="628" y="423"/>
                  </a:lnTo>
                  <a:lnTo>
                    <a:pt x="620" y="418"/>
                  </a:lnTo>
                  <a:lnTo>
                    <a:pt x="617" y="408"/>
                  </a:lnTo>
                  <a:lnTo>
                    <a:pt x="613" y="401"/>
                  </a:lnTo>
                  <a:lnTo>
                    <a:pt x="613" y="392"/>
                  </a:lnTo>
                  <a:lnTo>
                    <a:pt x="613" y="384"/>
                  </a:lnTo>
                  <a:lnTo>
                    <a:pt x="613" y="379"/>
                  </a:lnTo>
                  <a:lnTo>
                    <a:pt x="615" y="375"/>
                  </a:lnTo>
                  <a:lnTo>
                    <a:pt x="613" y="362"/>
                  </a:lnTo>
                  <a:lnTo>
                    <a:pt x="611" y="349"/>
                  </a:lnTo>
                  <a:lnTo>
                    <a:pt x="611" y="338"/>
                  </a:lnTo>
                  <a:lnTo>
                    <a:pt x="613" y="327"/>
                  </a:lnTo>
                  <a:lnTo>
                    <a:pt x="617" y="316"/>
                  </a:lnTo>
                  <a:lnTo>
                    <a:pt x="622" y="305"/>
                  </a:lnTo>
                  <a:lnTo>
                    <a:pt x="628" y="296"/>
                  </a:lnTo>
                  <a:lnTo>
                    <a:pt x="633" y="288"/>
                  </a:lnTo>
                  <a:lnTo>
                    <a:pt x="633" y="272"/>
                  </a:lnTo>
                  <a:lnTo>
                    <a:pt x="635" y="257"/>
                  </a:lnTo>
                  <a:lnTo>
                    <a:pt x="620" y="248"/>
                  </a:lnTo>
                  <a:lnTo>
                    <a:pt x="608" y="238"/>
                  </a:lnTo>
                  <a:lnTo>
                    <a:pt x="596" y="225"/>
                  </a:lnTo>
                  <a:lnTo>
                    <a:pt x="585" y="212"/>
                  </a:lnTo>
                  <a:lnTo>
                    <a:pt x="589" y="192"/>
                  </a:lnTo>
                  <a:lnTo>
                    <a:pt x="593" y="170"/>
                  </a:lnTo>
                  <a:lnTo>
                    <a:pt x="587" y="161"/>
                  </a:lnTo>
                  <a:lnTo>
                    <a:pt x="578" y="153"/>
                  </a:lnTo>
                  <a:lnTo>
                    <a:pt x="574" y="146"/>
                  </a:lnTo>
                  <a:lnTo>
                    <a:pt x="572" y="139"/>
                  </a:lnTo>
                  <a:lnTo>
                    <a:pt x="571" y="126"/>
                  </a:lnTo>
                  <a:lnTo>
                    <a:pt x="572" y="111"/>
                  </a:lnTo>
                  <a:lnTo>
                    <a:pt x="572" y="105"/>
                  </a:lnTo>
                  <a:lnTo>
                    <a:pt x="571" y="98"/>
                  </a:lnTo>
                  <a:lnTo>
                    <a:pt x="567" y="89"/>
                  </a:lnTo>
                  <a:lnTo>
                    <a:pt x="561" y="79"/>
                  </a:lnTo>
                  <a:lnTo>
                    <a:pt x="552" y="65"/>
                  </a:lnTo>
                  <a:lnTo>
                    <a:pt x="545" y="57"/>
                  </a:lnTo>
                  <a:lnTo>
                    <a:pt x="536" y="59"/>
                  </a:lnTo>
                  <a:lnTo>
                    <a:pt x="528" y="61"/>
                  </a:lnTo>
                  <a:lnTo>
                    <a:pt x="523" y="63"/>
                  </a:lnTo>
                  <a:lnTo>
                    <a:pt x="521" y="63"/>
                  </a:lnTo>
                  <a:lnTo>
                    <a:pt x="517" y="61"/>
                  </a:lnTo>
                  <a:lnTo>
                    <a:pt x="517" y="59"/>
                  </a:lnTo>
                  <a:lnTo>
                    <a:pt x="515" y="54"/>
                  </a:lnTo>
                  <a:lnTo>
                    <a:pt x="515" y="48"/>
                  </a:lnTo>
                  <a:lnTo>
                    <a:pt x="515" y="41"/>
                  </a:lnTo>
                  <a:lnTo>
                    <a:pt x="517" y="35"/>
                  </a:lnTo>
                  <a:lnTo>
                    <a:pt x="524" y="37"/>
                  </a:lnTo>
                  <a:lnTo>
                    <a:pt x="530" y="37"/>
                  </a:lnTo>
                  <a:lnTo>
                    <a:pt x="534" y="35"/>
                  </a:lnTo>
                  <a:lnTo>
                    <a:pt x="534" y="33"/>
                  </a:lnTo>
                  <a:lnTo>
                    <a:pt x="536" y="30"/>
                  </a:lnTo>
                  <a:lnTo>
                    <a:pt x="534" y="24"/>
                  </a:lnTo>
                  <a:lnTo>
                    <a:pt x="519" y="0"/>
                  </a:lnTo>
                  <a:lnTo>
                    <a:pt x="504" y="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4" name="Freeform 28"/>
            <p:cNvSpPr>
              <a:spLocks/>
            </p:cNvSpPr>
            <p:nvPr/>
          </p:nvSpPr>
          <p:spPr bwMode="auto">
            <a:xfrm>
              <a:off x="2661" y="3113"/>
              <a:ext cx="222" cy="221"/>
            </a:xfrm>
            <a:custGeom>
              <a:avLst/>
              <a:gdLst>
                <a:gd name="T0" fmla="*/ 0 w 296"/>
                <a:gd name="T1" fmla="*/ 145 h 291"/>
                <a:gd name="T2" fmla="*/ 0 w 296"/>
                <a:gd name="T3" fmla="*/ 159 h 291"/>
                <a:gd name="T4" fmla="*/ 21 w 296"/>
                <a:gd name="T5" fmla="*/ 170 h 291"/>
                <a:gd name="T6" fmla="*/ 33 w 296"/>
                <a:gd name="T7" fmla="*/ 180 h 291"/>
                <a:gd name="T8" fmla="*/ 39 w 296"/>
                <a:gd name="T9" fmla="*/ 218 h 291"/>
                <a:gd name="T10" fmla="*/ 52 w 296"/>
                <a:gd name="T11" fmla="*/ 237 h 291"/>
                <a:gd name="T12" fmla="*/ 69 w 296"/>
                <a:gd name="T13" fmla="*/ 244 h 291"/>
                <a:gd name="T14" fmla="*/ 89 w 296"/>
                <a:gd name="T15" fmla="*/ 242 h 291"/>
                <a:gd name="T16" fmla="*/ 118 w 296"/>
                <a:gd name="T17" fmla="*/ 242 h 291"/>
                <a:gd name="T18" fmla="*/ 131 w 296"/>
                <a:gd name="T19" fmla="*/ 261 h 291"/>
                <a:gd name="T20" fmla="*/ 146 w 296"/>
                <a:gd name="T21" fmla="*/ 278 h 291"/>
                <a:gd name="T22" fmla="*/ 159 w 296"/>
                <a:gd name="T23" fmla="*/ 285 h 291"/>
                <a:gd name="T24" fmla="*/ 185 w 296"/>
                <a:gd name="T25" fmla="*/ 287 h 291"/>
                <a:gd name="T26" fmla="*/ 248 w 296"/>
                <a:gd name="T27" fmla="*/ 274 h 291"/>
                <a:gd name="T28" fmla="*/ 281 w 296"/>
                <a:gd name="T29" fmla="*/ 263 h 291"/>
                <a:gd name="T30" fmla="*/ 285 w 296"/>
                <a:gd name="T31" fmla="*/ 244 h 291"/>
                <a:gd name="T32" fmla="*/ 272 w 296"/>
                <a:gd name="T33" fmla="*/ 224 h 291"/>
                <a:gd name="T34" fmla="*/ 272 w 296"/>
                <a:gd name="T35" fmla="*/ 207 h 291"/>
                <a:gd name="T36" fmla="*/ 281 w 296"/>
                <a:gd name="T37" fmla="*/ 209 h 291"/>
                <a:gd name="T38" fmla="*/ 296 w 296"/>
                <a:gd name="T39" fmla="*/ 213 h 291"/>
                <a:gd name="T40" fmla="*/ 296 w 296"/>
                <a:gd name="T41" fmla="*/ 202 h 291"/>
                <a:gd name="T42" fmla="*/ 272 w 296"/>
                <a:gd name="T43" fmla="*/ 169 h 291"/>
                <a:gd name="T44" fmla="*/ 255 w 296"/>
                <a:gd name="T45" fmla="*/ 128 h 291"/>
                <a:gd name="T46" fmla="*/ 248 w 296"/>
                <a:gd name="T47" fmla="*/ 95 h 291"/>
                <a:gd name="T48" fmla="*/ 238 w 296"/>
                <a:gd name="T49" fmla="*/ 109 h 291"/>
                <a:gd name="T50" fmla="*/ 227 w 296"/>
                <a:gd name="T51" fmla="*/ 113 h 291"/>
                <a:gd name="T52" fmla="*/ 224 w 296"/>
                <a:gd name="T53" fmla="*/ 106 h 291"/>
                <a:gd name="T54" fmla="*/ 218 w 296"/>
                <a:gd name="T55" fmla="*/ 84 h 291"/>
                <a:gd name="T56" fmla="*/ 220 w 296"/>
                <a:gd name="T57" fmla="*/ 58 h 291"/>
                <a:gd name="T58" fmla="*/ 240 w 296"/>
                <a:gd name="T59" fmla="*/ 45 h 291"/>
                <a:gd name="T60" fmla="*/ 246 w 296"/>
                <a:gd name="T61" fmla="*/ 28 h 291"/>
                <a:gd name="T62" fmla="*/ 235 w 296"/>
                <a:gd name="T63" fmla="*/ 23 h 291"/>
                <a:gd name="T64" fmla="*/ 216 w 296"/>
                <a:gd name="T65" fmla="*/ 13 h 291"/>
                <a:gd name="T66" fmla="*/ 211 w 296"/>
                <a:gd name="T67" fmla="*/ 23 h 291"/>
                <a:gd name="T68" fmla="*/ 200 w 296"/>
                <a:gd name="T69" fmla="*/ 21 h 291"/>
                <a:gd name="T70" fmla="*/ 190 w 296"/>
                <a:gd name="T71" fmla="*/ 8 h 291"/>
                <a:gd name="T72" fmla="*/ 170 w 296"/>
                <a:gd name="T73" fmla="*/ 0 h 291"/>
                <a:gd name="T74" fmla="*/ 159 w 296"/>
                <a:gd name="T75" fmla="*/ 24 h 291"/>
                <a:gd name="T76" fmla="*/ 142 w 296"/>
                <a:gd name="T77" fmla="*/ 34 h 291"/>
                <a:gd name="T78" fmla="*/ 109 w 296"/>
                <a:gd name="T79" fmla="*/ 47 h 291"/>
                <a:gd name="T80" fmla="*/ 59 w 296"/>
                <a:gd name="T81" fmla="*/ 67 h 291"/>
                <a:gd name="T82" fmla="*/ 24 w 296"/>
                <a:gd name="T83" fmla="*/ 72 h 291"/>
                <a:gd name="T84" fmla="*/ 2 w 296"/>
                <a:gd name="T85" fmla="*/ 82 h 291"/>
                <a:gd name="T86" fmla="*/ 11 w 296"/>
                <a:gd name="T87" fmla="*/ 115 h 29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96"/>
                <a:gd name="T133" fmla="*/ 0 h 291"/>
                <a:gd name="T134" fmla="*/ 296 w 296"/>
                <a:gd name="T135" fmla="*/ 291 h 29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96" h="291">
                  <a:moveTo>
                    <a:pt x="0" y="121"/>
                  </a:moveTo>
                  <a:lnTo>
                    <a:pt x="2" y="133"/>
                  </a:lnTo>
                  <a:lnTo>
                    <a:pt x="0" y="145"/>
                  </a:lnTo>
                  <a:lnTo>
                    <a:pt x="0" y="148"/>
                  </a:lnTo>
                  <a:lnTo>
                    <a:pt x="0" y="154"/>
                  </a:lnTo>
                  <a:lnTo>
                    <a:pt x="0" y="159"/>
                  </a:lnTo>
                  <a:lnTo>
                    <a:pt x="4" y="165"/>
                  </a:lnTo>
                  <a:lnTo>
                    <a:pt x="11" y="169"/>
                  </a:lnTo>
                  <a:lnTo>
                    <a:pt x="21" y="170"/>
                  </a:lnTo>
                  <a:lnTo>
                    <a:pt x="26" y="172"/>
                  </a:lnTo>
                  <a:lnTo>
                    <a:pt x="30" y="174"/>
                  </a:lnTo>
                  <a:lnTo>
                    <a:pt x="33" y="180"/>
                  </a:lnTo>
                  <a:lnTo>
                    <a:pt x="35" y="185"/>
                  </a:lnTo>
                  <a:lnTo>
                    <a:pt x="37" y="202"/>
                  </a:lnTo>
                  <a:lnTo>
                    <a:pt x="39" y="218"/>
                  </a:lnTo>
                  <a:lnTo>
                    <a:pt x="43" y="224"/>
                  </a:lnTo>
                  <a:lnTo>
                    <a:pt x="46" y="231"/>
                  </a:lnTo>
                  <a:lnTo>
                    <a:pt x="52" y="237"/>
                  </a:lnTo>
                  <a:lnTo>
                    <a:pt x="57" y="242"/>
                  </a:lnTo>
                  <a:lnTo>
                    <a:pt x="63" y="244"/>
                  </a:lnTo>
                  <a:lnTo>
                    <a:pt x="69" y="244"/>
                  </a:lnTo>
                  <a:lnTo>
                    <a:pt x="74" y="244"/>
                  </a:lnTo>
                  <a:lnTo>
                    <a:pt x="78" y="244"/>
                  </a:lnTo>
                  <a:lnTo>
                    <a:pt x="89" y="242"/>
                  </a:lnTo>
                  <a:lnTo>
                    <a:pt x="102" y="242"/>
                  </a:lnTo>
                  <a:lnTo>
                    <a:pt x="111" y="242"/>
                  </a:lnTo>
                  <a:lnTo>
                    <a:pt x="118" y="242"/>
                  </a:lnTo>
                  <a:lnTo>
                    <a:pt x="124" y="242"/>
                  </a:lnTo>
                  <a:lnTo>
                    <a:pt x="126" y="244"/>
                  </a:lnTo>
                  <a:lnTo>
                    <a:pt x="131" y="261"/>
                  </a:lnTo>
                  <a:lnTo>
                    <a:pt x="139" y="270"/>
                  </a:lnTo>
                  <a:lnTo>
                    <a:pt x="142" y="274"/>
                  </a:lnTo>
                  <a:lnTo>
                    <a:pt x="146" y="278"/>
                  </a:lnTo>
                  <a:lnTo>
                    <a:pt x="152" y="278"/>
                  </a:lnTo>
                  <a:lnTo>
                    <a:pt x="155" y="278"/>
                  </a:lnTo>
                  <a:lnTo>
                    <a:pt x="159" y="285"/>
                  </a:lnTo>
                  <a:lnTo>
                    <a:pt x="163" y="291"/>
                  </a:lnTo>
                  <a:lnTo>
                    <a:pt x="174" y="291"/>
                  </a:lnTo>
                  <a:lnTo>
                    <a:pt x="185" y="287"/>
                  </a:lnTo>
                  <a:lnTo>
                    <a:pt x="200" y="281"/>
                  </a:lnTo>
                  <a:lnTo>
                    <a:pt x="218" y="278"/>
                  </a:lnTo>
                  <a:lnTo>
                    <a:pt x="248" y="274"/>
                  </a:lnTo>
                  <a:lnTo>
                    <a:pt x="270" y="268"/>
                  </a:lnTo>
                  <a:lnTo>
                    <a:pt x="277" y="266"/>
                  </a:lnTo>
                  <a:lnTo>
                    <a:pt x="281" y="263"/>
                  </a:lnTo>
                  <a:lnTo>
                    <a:pt x="283" y="259"/>
                  </a:lnTo>
                  <a:lnTo>
                    <a:pt x="285" y="254"/>
                  </a:lnTo>
                  <a:lnTo>
                    <a:pt x="285" y="244"/>
                  </a:lnTo>
                  <a:lnTo>
                    <a:pt x="287" y="237"/>
                  </a:lnTo>
                  <a:lnTo>
                    <a:pt x="277" y="231"/>
                  </a:lnTo>
                  <a:lnTo>
                    <a:pt x="272" y="224"/>
                  </a:lnTo>
                  <a:lnTo>
                    <a:pt x="268" y="218"/>
                  </a:lnTo>
                  <a:lnTo>
                    <a:pt x="268" y="211"/>
                  </a:lnTo>
                  <a:lnTo>
                    <a:pt x="272" y="207"/>
                  </a:lnTo>
                  <a:lnTo>
                    <a:pt x="274" y="206"/>
                  </a:lnTo>
                  <a:lnTo>
                    <a:pt x="277" y="207"/>
                  </a:lnTo>
                  <a:lnTo>
                    <a:pt x="281" y="209"/>
                  </a:lnTo>
                  <a:lnTo>
                    <a:pt x="287" y="213"/>
                  </a:lnTo>
                  <a:lnTo>
                    <a:pt x="294" y="215"/>
                  </a:lnTo>
                  <a:lnTo>
                    <a:pt x="296" y="213"/>
                  </a:lnTo>
                  <a:lnTo>
                    <a:pt x="296" y="209"/>
                  </a:lnTo>
                  <a:lnTo>
                    <a:pt x="296" y="206"/>
                  </a:lnTo>
                  <a:lnTo>
                    <a:pt x="296" y="202"/>
                  </a:lnTo>
                  <a:lnTo>
                    <a:pt x="290" y="194"/>
                  </a:lnTo>
                  <a:lnTo>
                    <a:pt x="285" y="185"/>
                  </a:lnTo>
                  <a:lnTo>
                    <a:pt x="272" y="169"/>
                  </a:lnTo>
                  <a:lnTo>
                    <a:pt x="261" y="156"/>
                  </a:lnTo>
                  <a:lnTo>
                    <a:pt x="257" y="145"/>
                  </a:lnTo>
                  <a:lnTo>
                    <a:pt x="255" y="128"/>
                  </a:lnTo>
                  <a:lnTo>
                    <a:pt x="255" y="111"/>
                  </a:lnTo>
                  <a:lnTo>
                    <a:pt x="255" y="91"/>
                  </a:lnTo>
                  <a:lnTo>
                    <a:pt x="248" y="95"/>
                  </a:lnTo>
                  <a:lnTo>
                    <a:pt x="240" y="98"/>
                  </a:lnTo>
                  <a:lnTo>
                    <a:pt x="240" y="104"/>
                  </a:lnTo>
                  <a:lnTo>
                    <a:pt x="238" y="109"/>
                  </a:lnTo>
                  <a:lnTo>
                    <a:pt x="237" y="113"/>
                  </a:lnTo>
                  <a:lnTo>
                    <a:pt x="231" y="115"/>
                  </a:lnTo>
                  <a:lnTo>
                    <a:pt x="227" y="113"/>
                  </a:lnTo>
                  <a:lnTo>
                    <a:pt x="226" y="111"/>
                  </a:lnTo>
                  <a:lnTo>
                    <a:pt x="226" y="109"/>
                  </a:lnTo>
                  <a:lnTo>
                    <a:pt x="224" y="106"/>
                  </a:lnTo>
                  <a:lnTo>
                    <a:pt x="224" y="98"/>
                  </a:lnTo>
                  <a:lnTo>
                    <a:pt x="222" y="93"/>
                  </a:lnTo>
                  <a:lnTo>
                    <a:pt x="218" y="84"/>
                  </a:lnTo>
                  <a:lnTo>
                    <a:pt x="216" y="72"/>
                  </a:lnTo>
                  <a:lnTo>
                    <a:pt x="216" y="65"/>
                  </a:lnTo>
                  <a:lnTo>
                    <a:pt x="220" y="58"/>
                  </a:lnTo>
                  <a:lnTo>
                    <a:pt x="224" y="54"/>
                  </a:lnTo>
                  <a:lnTo>
                    <a:pt x="229" y="52"/>
                  </a:lnTo>
                  <a:lnTo>
                    <a:pt x="240" y="45"/>
                  </a:lnTo>
                  <a:lnTo>
                    <a:pt x="244" y="39"/>
                  </a:lnTo>
                  <a:lnTo>
                    <a:pt x="246" y="34"/>
                  </a:lnTo>
                  <a:lnTo>
                    <a:pt x="246" y="28"/>
                  </a:lnTo>
                  <a:lnTo>
                    <a:pt x="244" y="24"/>
                  </a:lnTo>
                  <a:lnTo>
                    <a:pt x="238" y="23"/>
                  </a:lnTo>
                  <a:lnTo>
                    <a:pt x="235" y="23"/>
                  </a:lnTo>
                  <a:lnTo>
                    <a:pt x="229" y="21"/>
                  </a:lnTo>
                  <a:lnTo>
                    <a:pt x="222" y="15"/>
                  </a:lnTo>
                  <a:lnTo>
                    <a:pt x="216" y="13"/>
                  </a:lnTo>
                  <a:lnTo>
                    <a:pt x="214" y="15"/>
                  </a:lnTo>
                  <a:lnTo>
                    <a:pt x="213" y="21"/>
                  </a:lnTo>
                  <a:lnTo>
                    <a:pt x="211" y="23"/>
                  </a:lnTo>
                  <a:lnTo>
                    <a:pt x="209" y="23"/>
                  </a:lnTo>
                  <a:lnTo>
                    <a:pt x="205" y="23"/>
                  </a:lnTo>
                  <a:lnTo>
                    <a:pt x="200" y="21"/>
                  </a:lnTo>
                  <a:lnTo>
                    <a:pt x="194" y="17"/>
                  </a:lnTo>
                  <a:lnTo>
                    <a:pt x="192" y="11"/>
                  </a:lnTo>
                  <a:lnTo>
                    <a:pt x="190" y="8"/>
                  </a:lnTo>
                  <a:lnTo>
                    <a:pt x="190" y="2"/>
                  </a:lnTo>
                  <a:lnTo>
                    <a:pt x="181" y="0"/>
                  </a:lnTo>
                  <a:lnTo>
                    <a:pt x="170" y="0"/>
                  </a:lnTo>
                  <a:lnTo>
                    <a:pt x="166" y="10"/>
                  </a:lnTo>
                  <a:lnTo>
                    <a:pt x="163" y="21"/>
                  </a:lnTo>
                  <a:lnTo>
                    <a:pt x="159" y="24"/>
                  </a:lnTo>
                  <a:lnTo>
                    <a:pt x="154" y="28"/>
                  </a:lnTo>
                  <a:lnTo>
                    <a:pt x="148" y="32"/>
                  </a:lnTo>
                  <a:lnTo>
                    <a:pt x="142" y="34"/>
                  </a:lnTo>
                  <a:lnTo>
                    <a:pt x="131" y="30"/>
                  </a:lnTo>
                  <a:lnTo>
                    <a:pt x="122" y="30"/>
                  </a:lnTo>
                  <a:lnTo>
                    <a:pt x="109" y="47"/>
                  </a:lnTo>
                  <a:lnTo>
                    <a:pt x="91" y="65"/>
                  </a:lnTo>
                  <a:lnTo>
                    <a:pt x="74" y="65"/>
                  </a:lnTo>
                  <a:lnTo>
                    <a:pt x="59" y="67"/>
                  </a:lnTo>
                  <a:lnTo>
                    <a:pt x="46" y="69"/>
                  </a:lnTo>
                  <a:lnTo>
                    <a:pt x="32" y="72"/>
                  </a:lnTo>
                  <a:lnTo>
                    <a:pt x="24" y="72"/>
                  </a:lnTo>
                  <a:lnTo>
                    <a:pt x="17" y="74"/>
                  </a:lnTo>
                  <a:lnTo>
                    <a:pt x="9" y="76"/>
                  </a:lnTo>
                  <a:lnTo>
                    <a:pt x="2" y="82"/>
                  </a:lnTo>
                  <a:lnTo>
                    <a:pt x="13" y="98"/>
                  </a:lnTo>
                  <a:lnTo>
                    <a:pt x="22" y="111"/>
                  </a:lnTo>
                  <a:lnTo>
                    <a:pt x="11" y="115"/>
                  </a:lnTo>
                  <a:lnTo>
                    <a:pt x="0" y="121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5" name="Freeform 29"/>
            <p:cNvSpPr>
              <a:spLocks/>
            </p:cNvSpPr>
            <p:nvPr/>
          </p:nvSpPr>
          <p:spPr bwMode="auto">
            <a:xfrm>
              <a:off x="2472" y="2955"/>
              <a:ext cx="335" cy="250"/>
            </a:xfrm>
            <a:custGeom>
              <a:avLst/>
              <a:gdLst>
                <a:gd name="T0" fmla="*/ 13 w 445"/>
                <a:gd name="T1" fmla="*/ 73 h 328"/>
                <a:gd name="T2" fmla="*/ 28 w 445"/>
                <a:gd name="T3" fmla="*/ 145 h 328"/>
                <a:gd name="T4" fmla="*/ 37 w 445"/>
                <a:gd name="T5" fmla="*/ 267 h 328"/>
                <a:gd name="T6" fmla="*/ 42 w 445"/>
                <a:gd name="T7" fmla="*/ 278 h 328"/>
                <a:gd name="T8" fmla="*/ 70 w 445"/>
                <a:gd name="T9" fmla="*/ 267 h 328"/>
                <a:gd name="T10" fmla="*/ 81 w 445"/>
                <a:gd name="T11" fmla="*/ 235 h 328"/>
                <a:gd name="T12" fmla="*/ 102 w 445"/>
                <a:gd name="T13" fmla="*/ 246 h 328"/>
                <a:gd name="T14" fmla="*/ 105 w 445"/>
                <a:gd name="T15" fmla="*/ 267 h 328"/>
                <a:gd name="T16" fmla="*/ 113 w 445"/>
                <a:gd name="T17" fmla="*/ 272 h 328"/>
                <a:gd name="T18" fmla="*/ 122 w 445"/>
                <a:gd name="T19" fmla="*/ 296 h 328"/>
                <a:gd name="T20" fmla="*/ 131 w 445"/>
                <a:gd name="T21" fmla="*/ 302 h 328"/>
                <a:gd name="T22" fmla="*/ 179 w 445"/>
                <a:gd name="T23" fmla="*/ 298 h 328"/>
                <a:gd name="T24" fmla="*/ 192 w 445"/>
                <a:gd name="T25" fmla="*/ 302 h 328"/>
                <a:gd name="T26" fmla="*/ 199 w 445"/>
                <a:gd name="T27" fmla="*/ 294 h 328"/>
                <a:gd name="T28" fmla="*/ 222 w 445"/>
                <a:gd name="T29" fmla="*/ 298 h 328"/>
                <a:gd name="T30" fmla="*/ 246 w 445"/>
                <a:gd name="T31" fmla="*/ 318 h 328"/>
                <a:gd name="T32" fmla="*/ 251 w 445"/>
                <a:gd name="T33" fmla="*/ 328 h 328"/>
                <a:gd name="T34" fmla="*/ 264 w 445"/>
                <a:gd name="T35" fmla="*/ 305 h 328"/>
                <a:gd name="T36" fmla="*/ 268 w 445"/>
                <a:gd name="T37" fmla="*/ 281 h 328"/>
                <a:gd name="T38" fmla="*/ 297 w 445"/>
                <a:gd name="T39" fmla="*/ 276 h 328"/>
                <a:gd name="T40" fmla="*/ 342 w 445"/>
                <a:gd name="T41" fmla="*/ 272 h 328"/>
                <a:gd name="T42" fmla="*/ 382 w 445"/>
                <a:gd name="T43" fmla="*/ 237 h 328"/>
                <a:gd name="T44" fmla="*/ 405 w 445"/>
                <a:gd name="T45" fmla="*/ 235 h 328"/>
                <a:gd name="T46" fmla="*/ 417 w 445"/>
                <a:gd name="T47" fmla="*/ 217 h 328"/>
                <a:gd name="T48" fmla="*/ 441 w 445"/>
                <a:gd name="T49" fmla="*/ 209 h 328"/>
                <a:gd name="T50" fmla="*/ 434 w 445"/>
                <a:gd name="T51" fmla="*/ 200 h 328"/>
                <a:gd name="T52" fmla="*/ 440 w 445"/>
                <a:gd name="T53" fmla="*/ 174 h 328"/>
                <a:gd name="T54" fmla="*/ 436 w 445"/>
                <a:gd name="T55" fmla="*/ 154 h 328"/>
                <a:gd name="T56" fmla="*/ 425 w 445"/>
                <a:gd name="T57" fmla="*/ 132 h 328"/>
                <a:gd name="T58" fmla="*/ 416 w 445"/>
                <a:gd name="T59" fmla="*/ 106 h 328"/>
                <a:gd name="T60" fmla="*/ 397 w 445"/>
                <a:gd name="T61" fmla="*/ 69 h 328"/>
                <a:gd name="T62" fmla="*/ 373 w 445"/>
                <a:gd name="T63" fmla="*/ 47 h 328"/>
                <a:gd name="T64" fmla="*/ 366 w 445"/>
                <a:gd name="T65" fmla="*/ 36 h 328"/>
                <a:gd name="T66" fmla="*/ 356 w 445"/>
                <a:gd name="T67" fmla="*/ 43 h 328"/>
                <a:gd name="T68" fmla="*/ 336 w 445"/>
                <a:gd name="T69" fmla="*/ 54 h 328"/>
                <a:gd name="T70" fmla="*/ 305 w 445"/>
                <a:gd name="T71" fmla="*/ 48 h 328"/>
                <a:gd name="T72" fmla="*/ 275 w 445"/>
                <a:gd name="T73" fmla="*/ 54 h 328"/>
                <a:gd name="T74" fmla="*/ 259 w 445"/>
                <a:gd name="T75" fmla="*/ 56 h 328"/>
                <a:gd name="T76" fmla="*/ 240 w 445"/>
                <a:gd name="T77" fmla="*/ 65 h 328"/>
                <a:gd name="T78" fmla="*/ 236 w 445"/>
                <a:gd name="T79" fmla="*/ 78 h 328"/>
                <a:gd name="T80" fmla="*/ 216 w 445"/>
                <a:gd name="T81" fmla="*/ 91 h 328"/>
                <a:gd name="T82" fmla="*/ 207 w 445"/>
                <a:gd name="T83" fmla="*/ 69 h 328"/>
                <a:gd name="T84" fmla="*/ 218 w 445"/>
                <a:gd name="T85" fmla="*/ 54 h 328"/>
                <a:gd name="T86" fmla="*/ 212 w 445"/>
                <a:gd name="T87" fmla="*/ 41 h 328"/>
                <a:gd name="T88" fmla="*/ 185 w 445"/>
                <a:gd name="T89" fmla="*/ 21 h 328"/>
                <a:gd name="T90" fmla="*/ 170 w 445"/>
                <a:gd name="T91" fmla="*/ 4 h 328"/>
                <a:gd name="T92" fmla="*/ 127 w 445"/>
                <a:gd name="T93" fmla="*/ 12 h 328"/>
                <a:gd name="T94" fmla="*/ 78 w 445"/>
                <a:gd name="T95" fmla="*/ 19 h 328"/>
                <a:gd name="T96" fmla="*/ 30 w 445"/>
                <a:gd name="T97" fmla="*/ 28 h 328"/>
                <a:gd name="T98" fmla="*/ 5 w 445"/>
                <a:gd name="T99" fmla="*/ 21 h 32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45"/>
                <a:gd name="T151" fmla="*/ 0 h 328"/>
                <a:gd name="T152" fmla="*/ 445 w 445"/>
                <a:gd name="T153" fmla="*/ 328 h 32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45" h="328">
                  <a:moveTo>
                    <a:pt x="0" y="36"/>
                  </a:moveTo>
                  <a:lnTo>
                    <a:pt x="7" y="54"/>
                  </a:lnTo>
                  <a:lnTo>
                    <a:pt x="13" y="73"/>
                  </a:lnTo>
                  <a:lnTo>
                    <a:pt x="18" y="91"/>
                  </a:lnTo>
                  <a:lnTo>
                    <a:pt x="20" y="106"/>
                  </a:lnTo>
                  <a:lnTo>
                    <a:pt x="28" y="145"/>
                  </a:lnTo>
                  <a:lnTo>
                    <a:pt x="33" y="185"/>
                  </a:lnTo>
                  <a:lnTo>
                    <a:pt x="35" y="226"/>
                  </a:lnTo>
                  <a:lnTo>
                    <a:pt x="37" y="267"/>
                  </a:lnTo>
                  <a:lnTo>
                    <a:pt x="37" y="274"/>
                  </a:lnTo>
                  <a:lnTo>
                    <a:pt x="39" y="278"/>
                  </a:lnTo>
                  <a:lnTo>
                    <a:pt x="42" y="278"/>
                  </a:lnTo>
                  <a:lnTo>
                    <a:pt x="52" y="274"/>
                  </a:lnTo>
                  <a:lnTo>
                    <a:pt x="61" y="270"/>
                  </a:lnTo>
                  <a:lnTo>
                    <a:pt x="70" y="267"/>
                  </a:lnTo>
                  <a:lnTo>
                    <a:pt x="72" y="252"/>
                  </a:lnTo>
                  <a:lnTo>
                    <a:pt x="76" y="239"/>
                  </a:lnTo>
                  <a:lnTo>
                    <a:pt x="81" y="235"/>
                  </a:lnTo>
                  <a:lnTo>
                    <a:pt x="89" y="235"/>
                  </a:lnTo>
                  <a:lnTo>
                    <a:pt x="96" y="239"/>
                  </a:lnTo>
                  <a:lnTo>
                    <a:pt x="102" y="246"/>
                  </a:lnTo>
                  <a:lnTo>
                    <a:pt x="103" y="257"/>
                  </a:lnTo>
                  <a:lnTo>
                    <a:pt x="103" y="265"/>
                  </a:lnTo>
                  <a:lnTo>
                    <a:pt x="105" y="267"/>
                  </a:lnTo>
                  <a:lnTo>
                    <a:pt x="107" y="268"/>
                  </a:lnTo>
                  <a:lnTo>
                    <a:pt x="109" y="270"/>
                  </a:lnTo>
                  <a:lnTo>
                    <a:pt x="113" y="272"/>
                  </a:lnTo>
                  <a:lnTo>
                    <a:pt x="114" y="281"/>
                  </a:lnTo>
                  <a:lnTo>
                    <a:pt x="118" y="292"/>
                  </a:lnTo>
                  <a:lnTo>
                    <a:pt x="122" y="296"/>
                  </a:lnTo>
                  <a:lnTo>
                    <a:pt x="124" y="300"/>
                  </a:lnTo>
                  <a:lnTo>
                    <a:pt x="127" y="302"/>
                  </a:lnTo>
                  <a:lnTo>
                    <a:pt x="131" y="302"/>
                  </a:lnTo>
                  <a:lnTo>
                    <a:pt x="151" y="303"/>
                  </a:lnTo>
                  <a:lnTo>
                    <a:pt x="172" y="305"/>
                  </a:lnTo>
                  <a:lnTo>
                    <a:pt x="179" y="298"/>
                  </a:lnTo>
                  <a:lnTo>
                    <a:pt x="181" y="289"/>
                  </a:lnTo>
                  <a:lnTo>
                    <a:pt x="187" y="296"/>
                  </a:lnTo>
                  <a:lnTo>
                    <a:pt x="192" y="302"/>
                  </a:lnTo>
                  <a:lnTo>
                    <a:pt x="194" y="298"/>
                  </a:lnTo>
                  <a:lnTo>
                    <a:pt x="198" y="296"/>
                  </a:lnTo>
                  <a:lnTo>
                    <a:pt x="199" y="294"/>
                  </a:lnTo>
                  <a:lnTo>
                    <a:pt x="205" y="294"/>
                  </a:lnTo>
                  <a:lnTo>
                    <a:pt x="212" y="294"/>
                  </a:lnTo>
                  <a:lnTo>
                    <a:pt x="222" y="298"/>
                  </a:lnTo>
                  <a:lnTo>
                    <a:pt x="231" y="305"/>
                  </a:lnTo>
                  <a:lnTo>
                    <a:pt x="240" y="311"/>
                  </a:lnTo>
                  <a:lnTo>
                    <a:pt x="246" y="318"/>
                  </a:lnTo>
                  <a:lnTo>
                    <a:pt x="251" y="326"/>
                  </a:lnTo>
                  <a:lnTo>
                    <a:pt x="251" y="328"/>
                  </a:lnTo>
                  <a:lnTo>
                    <a:pt x="262" y="322"/>
                  </a:lnTo>
                  <a:lnTo>
                    <a:pt x="273" y="318"/>
                  </a:lnTo>
                  <a:lnTo>
                    <a:pt x="264" y="305"/>
                  </a:lnTo>
                  <a:lnTo>
                    <a:pt x="253" y="289"/>
                  </a:lnTo>
                  <a:lnTo>
                    <a:pt x="260" y="283"/>
                  </a:lnTo>
                  <a:lnTo>
                    <a:pt x="268" y="281"/>
                  </a:lnTo>
                  <a:lnTo>
                    <a:pt x="275" y="279"/>
                  </a:lnTo>
                  <a:lnTo>
                    <a:pt x="283" y="279"/>
                  </a:lnTo>
                  <a:lnTo>
                    <a:pt x="297" y="276"/>
                  </a:lnTo>
                  <a:lnTo>
                    <a:pt x="310" y="274"/>
                  </a:lnTo>
                  <a:lnTo>
                    <a:pt x="325" y="272"/>
                  </a:lnTo>
                  <a:lnTo>
                    <a:pt x="342" y="272"/>
                  </a:lnTo>
                  <a:lnTo>
                    <a:pt x="360" y="254"/>
                  </a:lnTo>
                  <a:lnTo>
                    <a:pt x="373" y="237"/>
                  </a:lnTo>
                  <a:lnTo>
                    <a:pt x="382" y="237"/>
                  </a:lnTo>
                  <a:lnTo>
                    <a:pt x="393" y="241"/>
                  </a:lnTo>
                  <a:lnTo>
                    <a:pt x="399" y="239"/>
                  </a:lnTo>
                  <a:lnTo>
                    <a:pt x="405" y="235"/>
                  </a:lnTo>
                  <a:lnTo>
                    <a:pt x="410" y="231"/>
                  </a:lnTo>
                  <a:lnTo>
                    <a:pt x="414" y="228"/>
                  </a:lnTo>
                  <a:lnTo>
                    <a:pt x="417" y="217"/>
                  </a:lnTo>
                  <a:lnTo>
                    <a:pt x="421" y="207"/>
                  </a:lnTo>
                  <a:lnTo>
                    <a:pt x="432" y="207"/>
                  </a:lnTo>
                  <a:lnTo>
                    <a:pt x="441" y="209"/>
                  </a:lnTo>
                  <a:lnTo>
                    <a:pt x="441" y="207"/>
                  </a:lnTo>
                  <a:lnTo>
                    <a:pt x="440" y="206"/>
                  </a:lnTo>
                  <a:lnTo>
                    <a:pt x="434" y="200"/>
                  </a:lnTo>
                  <a:lnTo>
                    <a:pt x="429" y="191"/>
                  </a:lnTo>
                  <a:lnTo>
                    <a:pt x="434" y="180"/>
                  </a:lnTo>
                  <a:lnTo>
                    <a:pt x="440" y="174"/>
                  </a:lnTo>
                  <a:lnTo>
                    <a:pt x="432" y="167"/>
                  </a:lnTo>
                  <a:lnTo>
                    <a:pt x="427" y="159"/>
                  </a:lnTo>
                  <a:lnTo>
                    <a:pt x="436" y="154"/>
                  </a:lnTo>
                  <a:lnTo>
                    <a:pt x="445" y="148"/>
                  </a:lnTo>
                  <a:lnTo>
                    <a:pt x="436" y="141"/>
                  </a:lnTo>
                  <a:lnTo>
                    <a:pt x="425" y="132"/>
                  </a:lnTo>
                  <a:lnTo>
                    <a:pt x="425" y="122"/>
                  </a:lnTo>
                  <a:lnTo>
                    <a:pt x="425" y="111"/>
                  </a:lnTo>
                  <a:lnTo>
                    <a:pt x="416" y="106"/>
                  </a:lnTo>
                  <a:lnTo>
                    <a:pt x="408" y="98"/>
                  </a:lnTo>
                  <a:lnTo>
                    <a:pt x="405" y="82"/>
                  </a:lnTo>
                  <a:lnTo>
                    <a:pt x="397" y="69"/>
                  </a:lnTo>
                  <a:lnTo>
                    <a:pt x="388" y="61"/>
                  </a:lnTo>
                  <a:lnTo>
                    <a:pt x="379" y="54"/>
                  </a:lnTo>
                  <a:lnTo>
                    <a:pt x="373" y="47"/>
                  </a:lnTo>
                  <a:lnTo>
                    <a:pt x="368" y="39"/>
                  </a:lnTo>
                  <a:lnTo>
                    <a:pt x="366" y="37"/>
                  </a:lnTo>
                  <a:lnTo>
                    <a:pt x="366" y="36"/>
                  </a:lnTo>
                  <a:lnTo>
                    <a:pt x="364" y="36"/>
                  </a:lnTo>
                  <a:lnTo>
                    <a:pt x="360" y="37"/>
                  </a:lnTo>
                  <a:lnTo>
                    <a:pt x="356" y="43"/>
                  </a:lnTo>
                  <a:lnTo>
                    <a:pt x="349" y="47"/>
                  </a:lnTo>
                  <a:lnTo>
                    <a:pt x="344" y="50"/>
                  </a:lnTo>
                  <a:lnTo>
                    <a:pt x="336" y="54"/>
                  </a:lnTo>
                  <a:lnTo>
                    <a:pt x="325" y="54"/>
                  </a:lnTo>
                  <a:lnTo>
                    <a:pt x="316" y="56"/>
                  </a:lnTo>
                  <a:lnTo>
                    <a:pt x="305" y="48"/>
                  </a:lnTo>
                  <a:lnTo>
                    <a:pt x="292" y="45"/>
                  </a:lnTo>
                  <a:lnTo>
                    <a:pt x="284" y="48"/>
                  </a:lnTo>
                  <a:lnTo>
                    <a:pt x="275" y="54"/>
                  </a:lnTo>
                  <a:lnTo>
                    <a:pt x="270" y="50"/>
                  </a:lnTo>
                  <a:lnTo>
                    <a:pt x="262" y="48"/>
                  </a:lnTo>
                  <a:lnTo>
                    <a:pt x="259" y="56"/>
                  </a:lnTo>
                  <a:lnTo>
                    <a:pt x="253" y="65"/>
                  </a:lnTo>
                  <a:lnTo>
                    <a:pt x="247" y="65"/>
                  </a:lnTo>
                  <a:lnTo>
                    <a:pt x="240" y="65"/>
                  </a:lnTo>
                  <a:lnTo>
                    <a:pt x="240" y="71"/>
                  </a:lnTo>
                  <a:lnTo>
                    <a:pt x="238" y="74"/>
                  </a:lnTo>
                  <a:lnTo>
                    <a:pt x="236" y="78"/>
                  </a:lnTo>
                  <a:lnTo>
                    <a:pt x="233" y="82"/>
                  </a:lnTo>
                  <a:lnTo>
                    <a:pt x="225" y="87"/>
                  </a:lnTo>
                  <a:lnTo>
                    <a:pt x="216" y="91"/>
                  </a:lnTo>
                  <a:lnTo>
                    <a:pt x="212" y="84"/>
                  </a:lnTo>
                  <a:lnTo>
                    <a:pt x="209" y="74"/>
                  </a:lnTo>
                  <a:lnTo>
                    <a:pt x="207" y="69"/>
                  </a:lnTo>
                  <a:lnTo>
                    <a:pt x="211" y="65"/>
                  </a:lnTo>
                  <a:lnTo>
                    <a:pt x="214" y="60"/>
                  </a:lnTo>
                  <a:lnTo>
                    <a:pt x="218" y="54"/>
                  </a:lnTo>
                  <a:lnTo>
                    <a:pt x="218" y="48"/>
                  </a:lnTo>
                  <a:lnTo>
                    <a:pt x="216" y="45"/>
                  </a:lnTo>
                  <a:lnTo>
                    <a:pt x="212" y="41"/>
                  </a:lnTo>
                  <a:lnTo>
                    <a:pt x="209" y="39"/>
                  </a:lnTo>
                  <a:lnTo>
                    <a:pt x="196" y="30"/>
                  </a:lnTo>
                  <a:lnTo>
                    <a:pt x="185" y="21"/>
                  </a:lnTo>
                  <a:lnTo>
                    <a:pt x="179" y="10"/>
                  </a:lnTo>
                  <a:lnTo>
                    <a:pt x="177" y="0"/>
                  </a:lnTo>
                  <a:lnTo>
                    <a:pt x="170" y="4"/>
                  </a:lnTo>
                  <a:lnTo>
                    <a:pt x="157" y="12"/>
                  </a:lnTo>
                  <a:lnTo>
                    <a:pt x="142" y="12"/>
                  </a:lnTo>
                  <a:lnTo>
                    <a:pt x="127" y="12"/>
                  </a:lnTo>
                  <a:lnTo>
                    <a:pt x="113" y="17"/>
                  </a:lnTo>
                  <a:lnTo>
                    <a:pt x="96" y="21"/>
                  </a:lnTo>
                  <a:lnTo>
                    <a:pt x="78" y="19"/>
                  </a:lnTo>
                  <a:lnTo>
                    <a:pt x="59" y="17"/>
                  </a:lnTo>
                  <a:lnTo>
                    <a:pt x="44" y="21"/>
                  </a:lnTo>
                  <a:lnTo>
                    <a:pt x="30" y="28"/>
                  </a:lnTo>
                  <a:lnTo>
                    <a:pt x="17" y="19"/>
                  </a:lnTo>
                  <a:lnTo>
                    <a:pt x="9" y="12"/>
                  </a:lnTo>
                  <a:lnTo>
                    <a:pt x="5" y="21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6" name="Freeform 30"/>
            <p:cNvSpPr>
              <a:spLocks/>
            </p:cNvSpPr>
            <p:nvPr/>
          </p:nvSpPr>
          <p:spPr bwMode="auto">
            <a:xfrm>
              <a:off x="3225" y="1678"/>
              <a:ext cx="15" cy="6"/>
            </a:xfrm>
            <a:custGeom>
              <a:avLst/>
              <a:gdLst>
                <a:gd name="T0" fmla="*/ 0 w 19"/>
                <a:gd name="T1" fmla="*/ 3 h 7"/>
                <a:gd name="T2" fmla="*/ 4 w 19"/>
                <a:gd name="T3" fmla="*/ 2 h 7"/>
                <a:gd name="T4" fmla="*/ 9 w 19"/>
                <a:gd name="T5" fmla="*/ 0 h 7"/>
                <a:gd name="T6" fmla="*/ 15 w 19"/>
                <a:gd name="T7" fmla="*/ 2 h 7"/>
                <a:gd name="T8" fmla="*/ 19 w 19"/>
                <a:gd name="T9" fmla="*/ 3 h 7"/>
                <a:gd name="T10" fmla="*/ 15 w 19"/>
                <a:gd name="T11" fmla="*/ 7 h 7"/>
                <a:gd name="T12" fmla="*/ 8 w 19"/>
                <a:gd name="T13" fmla="*/ 7 h 7"/>
                <a:gd name="T14" fmla="*/ 2 w 19"/>
                <a:gd name="T15" fmla="*/ 5 h 7"/>
                <a:gd name="T16" fmla="*/ 0 w 19"/>
                <a:gd name="T17" fmla="*/ 3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7"/>
                <a:gd name="T29" fmla="*/ 19 w 19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7">
                  <a:moveTo>
                    <a:pt x="0" y="3"/>
                  </a:moveTo>
                  <a:lnTo>
                    <a:pt x="4" y="2"/>
                  </a:lnTo>
                  <a:lnTo>
                    <a:pt x="9" y="0"/>
                  </a:lnTo>
                  <a:lnTo>
                    <a:pt x="15" y="2"/>
                  </a:lnTo>
                  <a:lnTo>
                    <a:pt x="19" y="3"/>
                  </a:lnTo>
                  <a:lnTo>
                    <a:pt x="15" y="7"/>
                  </a:lnTo>
                  <a:lnTo>
                    <a:pt x="8" y="7"/>
                  </a:lnTo>
                  <a:lnTo>
                    <a:pt x="2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7" name="Freeform 31"/>
            <p:cNvSpPr>
              <a:spLocks noEditPoints="1"/>
            </p:cNvSpPr>
            <p:nvPr/>
          </p:nvSpPr>
          <p:spPr bwMode="auto">
            <a:xfrm>
              <a:off x="2892" y="1348"/>
              <a:ext cx="506" cy="489"/>
            </a:xfrm>
            <a:custGeom>
              <a:avLst/>
              <a:gdLst>
                <a:gd name="T0" fmla="*/ 140 w 672"/>
                <a:gd name="T1" fmla="*/ 401 h 643"/>
                <a:gd name="T2" fmla="*/ 137 w 672"/>
                <a:gd name="T3" fmla="*/ 434 h 643"/>
                <a:gd name="T4" fmla="*/ 168 w 672"/>
                <a:gd name="T5" fmla="*/ 397 h 643"/>
                <a:gd name="T6" fmla="*/ 157 w 672"/>
                <a:gd name="T7" fmla="*/ 395 h 643"/>
                <a:gd name="T8" fmla="*/ 135 w 672"/>
                <a:gd name="T9" fmla="*/ 552 h 643"/>
                <a:gd name="T10" fmla="*/ 129 w 672"/>
                <a:gd name="T11" fmla="*/ 548 h 643"/>
                <a:gd name="T12" fmla="*/ 155 w 672"/>
                <a:gd name="T13" fmla="*/ 561 h 643"/>
                <a:gd name="T14" fmla="*/ 192 w 672"/>
                <a:gd name="T15" fmla="*/ 558 h 643"/>
                <a:gd name="T16" fmla="*/ 183 w 672"/>
                <a:gd name="T17" fmla="*/ 559 h 643"/>
                <a:gd name="T18" fmla="*/ 192 w 672"/>
                <a:gd name="T19" fmla="*/ 537 h 643"/>
                <a:gd name="T20" fmla="*/ 7 w 672"/>
                <a:gd name="T21" fmla="*/ 602 h 643"/>
                <a:gd name="T22" fmla="*/ 18 w 672"/>
                <a:gd name="T23" fmla="*/ 609 h 643"/>
                <a:gd name="T24" fmla="*/ 4 w 672"/>
                <a:gd name="T25" fmla="*/ 639 h 643"/>
                <a:gd name="T26" fmla="*/ 669 w 672"/>
                <a:gd name="T27" fmla="*/ 334 h 643"/>
                <a:gd name="T28" fmla="*/ 672 w 672"/>
                <a:gd name="T29" fmla="*/ 332 h 643"/>
                <a:gd name="T30" fmla="*/ 648 w 672"/>
                <a:gd name="T31" fmla="*/ 321 h 643"/>
                <a:gd name="T32" fmla="*/ 451 w 672"/>
                <a:gd name="T33" fmla="*/ 426 h 643"/>
                <a:gd name="T34" fmla="*/ 425 w 672"/>
                <a:gd name="T35" fmla="*/ 415 h 643"/>
                <a:gd name="T36" fmla="*/ 425 w 672"/>
                <a:gd name="T37" fmla="*/ 425 h 643"/>
                <a:gd name="T38" fmla="*/ 403 w 672"/>
                <a:gd name="T39" fmla="*/ 419 h 643"/>
                <a:gd name="T40" fmla="*/ 395 w 672"/>
                <a:gd name="T41" fmla="*/ 397 h 643"/>
                <a:gd name="T42" fmla="*/ 421 w 672"/>
                <a:gd name="T43" fmla="*/ 393 h 643"/>
                <a:gd name="T44" fmla="*/ 436 w 672"/>
                <a:gd name="T45" fmla="*/ 384 h 643"/>
                <a:gd name="T46" fmla="*/ 430 w 672"/>
                <a:gd name="T47" fmla="*/ 388 h 643"/>
                <a:gd name="T48" fmla="*/ 452 w 672"/>
                <a:gd name="T49" fmla="*/ 367 h 643"/>
                <a:gd name="T50" fmla="*/ 436 w 672"/>
                <a:gd name="T51" fmla="*/ 345 h 643"/>
                <a:gd name="T52" fmla="*/ 427 w 672"/>
                <a:gd name="T53" fmla="*/ 362 h 643"/>
                <a:gd name="T54" fmla="*/ 301 w 672"/>
                <a:gd name="T55" fmla="*/ 328 h 643"/>
                <a:gd name="T56" fmla="*/ 401 w 672"/>
                <a:gd name="T57" fmla="*/ 57 h 643"/>
                <a:gd name="T58" fmla="*/ 438 w 672"/>
                <a:gd name="T59" fmla="*/ 22 h 643"/>
                <a:gd name="T60" fmla="*/ 464 w 672"/>
                <a:gd name="T61" fmla="*/ 1 h 643"/>
                <a:gd name="T62" fmla="*/ 488 w 672"/>
                <a:gd name="T63" fmla="*/ 48 h 643"/>
                <a:gd name="T64" fmla="*/ 476 w 672"/>
                <a:gd name="T65" fmla="*/ 88 h 643"/>
                <a:gd name="T66" fmla="*/ 415 w 672"/>
                <a:gd name="T67" fmla="*/ 107 h 643"/>
                <a:gd name="T68" fmla="*/ 397 w 672"/>
                <a:gd name="T69" fmla="*/ 81 h 643"/>
                <a:gd name="T70" fmla="*/ 438 w 672"/>
                <a:gd name="T71" fmla="*/ 107 h 643"/>
                <a:gd name="T72" fmla="*/ 482 w 672"/>
                <a:gd name="T73" fmla="*/ 109 h 643"/>
                <a:gd name="T74" fmla="*/ 486 w 672"/>
                <a:gd name="T75" fmla="*/ 121 h 643"/>
                <a:gd name="T76" fmla="*/ 523 w 672"/>
                <a:gd name="T77" fmla="*/ 151 h 643"/>
                <a:gd name="T78" fmla="*/ 510 w 672"/>
                <a:gd name="T79" fmla="*/ 179 h 643"/>
                <a:gd name="T80" fmla="*/ 486 w 672"/>
                <a:gd name="T81" fmla="*/ 218 h 643"/>
                <a:gd name="T82" fmla="*/ 447 w 672"/>
                <a:gd name="T83" fmla="*/ 197 h 643"/>
                <a:gd name="T84" fmla="*/ 417 w 672"/>
                <a:gd name="T85" fmla="*/ 153 h 643"/>
                <a:gd name="T86" fmla="*/ 430 w 672"/>
                <a:gd name="T87" fmla="*/ 125 h 643"/>
                <a:gd name="T88" fmla="*/ 414 w 672"/>
                <a:gd name="T89" fmla="*/ 120 h 643"/>
                <a:gd name="T90" fmla="*/ 384 w 672"/>
                <a:gd name="T91" fmla="*/ 125 h 643"/>
                <a:gd name="T92" fmla="*/ 539 w 672"/>
                <a:gd name="T93" fmla="*/ 199 h 643"/>
                <a:gd name="T94" fmla="*/ 556 w 672"/>
                <a:gd name="T95" fmla="*/ 171 h 643"/>
                <a:gd name="T96" fmla="*/ 578 w 672"/>
                <a:gd name="T97" fmla="*/ 166 h 643"/>
                <a:gd name="T98" fmla="*/ 595 w 672"/>
                <a:gd name="T99" fmla="*/ 182 h 643"/>
                <a:gd name="T100" fmla="*/ 619 w 672"/>
                <a:gd name="T101" fmla="*/ 208 h 643"/>
                <a:gd name="T102" fmla="*/ 608 w 672"/>
                <a:gd name="T103" fmla="*/ 251 h 643"/>
                <a:gd name="T104" fmla="*/ 539 w 672"/>
                <a:gd name="T105" fmla="*/ 275 h 643"/>
                <a:gd name="T106" fmla="*/ 512 w 672"/>
                <a:gd name="T107" fmla="*/ 264 h 643"/>
                <a:gd name="T108" fmla="*/ 367 w 672"/>
                <a:gd name="T109" fmla="*/ 136 h 643"/>
                <a:gd name="T110" fmla="*/ 373 w 672"/>
                <a:gd name="T111" fmla="*/ 146 h 643"/>
                <a:gd name="T112" fmla="*/ 382 w 672"/>
                <a:gd name="T113" fmla="*/ 127 h 643"/>
                <a:gd name="T114" fmla="*/ 384 w 672"/>
                <a:gd name="T115" fmla="*/ 147 h 643"/>
                <a:gd name="T116" fmla="*/ 384 w 672"/>
                <a:gd name="T117" fmla="*/ 147 h 643"/>
                <a:gd name="T118" fmla="*/ 393 w 672"/>
                <a:gd name="T119" fmla="*/ 153 h 643"/>
                <a:gd name="T120" fmla="*/ 488 w 672"/>
                <a:gd name="T121" fmla="*/ 61 h 643"/>
                <a:gd name="T122" fmla="*/ 419 w 672"/>
                <a:gd name="T123" fmla="*/ 7 h 64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72"/>
                <a:gd name="T187" fmla="*/ 0 h 643"/>
                <a:gd name="T188" fmla="*/ 672 w 672"/>
                <a:gd name="T189" fmla="*/ 643 h 64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72" h="643">
                  <a:moveTo>
                    <a:pt x="140" y="395"/>
                  </a:moveTo>
                  <a:lnTo>
                    <a:pt x="142" y="395"/>
                  </a:lnTo>
                  <a:lnTo>
                    <a:pt x="142" y="393"/>
                  </a:lnTo>
                  <a:lnTo>
                    <a:pt x="144" y="393"/>
                  </a:lnTo>
                  <a:lnTo>
                    <a:pt x="146" y="393"/>
                  </a:lnTo>
                  <a:lnTo>
                    <a:pt x="146" y="395"/>
                  </a:lnTo>
                  <a:lnTo>
                    <a:pt x="148" y="395"/>
                  </a:lnTo>
                  <a:lnTo>
                    <a:pt x="148" y="397"/>
                  </a:lnTo>
                  <a:lnTo>
                    <a:pt x="149" y="397"/>
                  </a:lnTo>
                  <a:lnTo>
                    <a:pt x="149" y="401"/>
                  </a:lnTo>
                  <a:lnTo>
                    <a:pt x="151" y="402"/>
                  </a:lnTo>
                  <a:lnTo>
                    <a:pt x="151" y="404"/>
                  </a:lnTo>
                  <a:lnTo>
                    <a:pt x="151" y="406"/>
                  </a:lnTo>
                  <a:lnTo>
                    <a:pt x="151" y="408"/>
                  </a:lnTo>
                  <a:lnTo>
                    <a:pt x="149" y="410"/>
                  </a:lnTo>
                  <a:lnTo>
                    <a:pt x="146" y="408"/>
                  </a:lnTo>
                  <a:lnTo>
                    <a:pt x="144" y="406"/>
                  </a:lnTo>
                  <a:lnTo>
                    <a:pt x="142" y="404"/>
                  </a:lnTo>
                  <a:lnTo>
                    <a:pt x="140" y="402"/>
                  </a:lnTo>
                  <a:lnTo>
                    <a:pt x="140" y="401"/>
                  </a:lnTo>
                  <a:lnTo>
                    <a:pt x="140" y="399"/>
                  </a:lnTo>
                  <a:lnTo>
                    <a:pt x="140" y="397"/>
                  </a:lnTo>
                  <a:lnTo>
                    <a:pt x="140" y="395"/>
                  </a:lnTo>
                  <a:close/>
                  <a:moveTo>
                    <a:pt x="142" y="449"/>
                  </a:moveTo>
                  <a:lnTo>
                    <a:pt x="142" y="450"/>
                  </a:lnTo>
                  <a:lnTo>
                    <a:pt x="140" y="452"/>
                  </a:lnTo>
                  <a:lnTo>
                    <a:pt x="135" y="454"/>
                  </a:lnTo>
                  <a:lnTo>
                    <a:pt x="129" y="454"/>
                  </a:lnTo>
                  <a:lnTo>
                    <a:pt x="127" y="452"/>
                  </a:lnTo>
                  <a:lnTo>
                    <a:pt x="125" y="452"/>
                  </a:lnTo>
                  <a:lnTo>
                    <a:pt x="124" y="452"/>
                  </a:lnTo>
                  <a:lnTo>
                    <a:pt x="124" y="450"/>
                  </a:lnTo>
                  <a:lnTo>
                    <a:pt x="122" y="450"/>
                  </a:lnTo>
                  <a:lnTo>
                    <a:pt x="122" y="449"/>
                  </a:lnTo>
                  <a:lnTo>
                    <a:pt x="122" y="447"/>
                  </a:lnTo>
                  <a:lnTo>
                    <a:pt x="122" y="445"/>
                  </a:lnTo>
                  <a:lnTo>
                    <a:pt x="124" y="443"/>
                  </a:lnTo>
                  <a:lnTo>
                    <a:pt x="124" y="441"/>
                  </a:lnTo>
                  <a:lnTo>
                    <a:pt x="125" y="441"/>
                  </a:lnTo>
                  <a:lnTo>
                    <a:pt x="127" y="439"/>
                  </a:lnTo>
                  <a:lnTo>
                    <a:pt x="129" y="437"/>
                  </a:lnTo>
                  <a:lnTo>
                    <a:pt x="133" y="436"/>
                  </a:lnTo>
                  <a:lnTo>
                    <a:pt x="137" y="434"/>
                  </a:lnTo>
                  <a:lnTo>
                    <a:pt x="138" y="434"/>
                  </a:lnTo>
                  <a:lnTo>
                    <a:pt x="140" y="432"/>
                  </a:lnTo>
                  <a:lnTo>
                    <a:pt x="142" y="432"/>
                  </a:lnTo>
                  <a:lnTo>
                    <a:pt x="144" y="432"/>
                  </a:lnTo>
                  <a:lnTo>
                    <a:pt x="144" y="434"/>
                  </a:lnTo>
                  <a:lnTo>
                    <a:pt x="146" y="434"/>
                  </a:lnTo>
                  <a:lnTo>
                    <a:pt x="146" y="436"/>
                  </a:lnTo>
                  <a:lnTo>
                    <a:pt x="146" y="437"/>
                  </a:lnTo>
                  <a:lnTo>
                    <a:pt x="146" y="439"/>
                  </a:lnTo>
                  <a:lnTo>
                    <a:pt x="146" y="441"/>
                  </a:lnTo>
                  <a:lnTo>
                    <a:pt x="144" y="443"/>
                  </a:lnTo>
                  <a:lnTo>
                    <a:pt x="142" y="445"/>
                  </a:lnTo>
                  <a:lnTo>
                    <a:pt x="142" y="447"/>
                  </a:lnTo>
                  <a:lnTo>
                    <a:pt x="142" y="449"/>
                  </a:lnTo>
                  <a:close/>
                  <a:moveTo>
                    <a:pt x="159" y="391"/>
                  </a:moveTo>
                  <a:lnTo>
                    <a:pt x="161" y="389"/>
                  </a:lnTo>
                  <a:lnTo>
                    <a:pt x="162" y="391"/>
                  </a:lnTo>
                  <a:lnTo>
                    <a:pt x="164" y="391"/>
                  </a:lnTo>
                  <a:lnTo>
                    <a:pt x="166" y="391"/>
                  </a:lnTo>
                  <a:lnTo>
                    <a:pt x="166" y="393"/>
                  </a:lnTo>
                  <a:lnTo>
                    <a:pt x="168" y="395"/>
                  </a:lnTo>
                  <a:lnTo>
                    <a:pt x="168" y="397"/>
                  </a:lnTo>
                  <a:lnTo>
                    <a:pt x="170" y="397"/>
                  </a:lnTo>
                  <a:lnTo>
                    <a:pt x="172" y="397"/>
                  </a:lnTo>
                  <a:lnTo>
                    <a:pt x="173" y="397"/>
                  </a:lnTo>
                  <a:lnTo>
                    <a:pt x="175" y="399"/>
                  </a:lnTo>
                  <a:lnTo>
                    <a:pt x="175" y="401"/>
                  </a:lnTo>
                  <a:lnTo>
                    <a:pt x="177" y="401"/>
                  </a:lnTo>
                  <a:lnTo>
                    <a:pt x="177" y="402"/>
                  </a:lnTo>
                  <a:lnTo>
                    <a:pt x="177" y="404"/>
                  </a:lnTo>
                  <a:lnTo>
                    <a:pt x="177" y="406"/>
                  </a:lnTo>
                  <a:lnTo>
                    <a:pt x="177" y="410"/>
                  </a:lnTo>
                  <a:lnTo>
                    <a:pt x="177" y="412"/>
                  </a:lnTo>
                  <a:lnTo>
                    <a:pt x="175" y="412"/>
                  </a:lnTo>
                  <a:lnTo>
                    <a:pt x="173" y="412"/>
                  </a:lnTo>
                  <a:lnTo>
                    <a:pt x="172" y="410"/>
                  </a:lnTo>
                  <a:lnTo>
                    <a:pt x="170" y="410"/>
                  </a:lnTo>
                  <a:lnTo>
                    <a:pt x="168" y="408"/>
                  </a:lnTo>
                  <a:lnTo>
                    <a:pt x="166" y="408"/>
                  </a:lnTo>
                  <a:lnTo>
                    <a:pt x="166" y="406"/>
                  </a:lnTo>
                  <a:lnTo>
                    <a:pt x="161" y="401"/>
                  </a:lnTo>
                  <a:lnTo>
                    <a:pt x="157" y="395"/>
                  </a:lnTo>
                  <a:lnTo>
                    <a:pt x="155" y="391"/>
                  </a:lnTo>
                  <a:lnTo>
                    <a:pt x="157" y="391"/>
                  </a:lnTo>
                  <a:lnTo>
                    <a:pt x="159" y="391"/>
                  </a:lnTo>
                  <a:close/>
                  <a:moveTo>
                    <a:pt x="137" y="548"/>
                  </a:moveTo>
                  <a:lnTo>
                    <a:pt x="138" y="546"/>
                  </a:lnTo>
                  <a:lnTo>
                    <a:pt x="140" y="546"/>
                  </a:lnTo>
                  <a:lnTo>
                    <a:pt x="142" y="546"/>
                  </a:lnTo>
                  <a:lnTo>
                    <a:pt x="142" y="548"/>
                  </a:lnTo>
                  <a:lnTo>
                    <a:pt x="144" y="548"/>
                  </a:lnTo>
                  <a:lnTo>
                    <a:pt x="146" y="548"/>
                  </a:lnTo>
                  <a:lnTo>
                    <a:pt x="146" y="550"/>
                  </a:lnTo>
                  <a:lnTo>
                    <a:pt x="148" y="550"/>
                  </a:lnTo>
                  <a:lnTo>
                    <a:pt x="148" y="552"/>
                  </a:lnTo>
                  <a:lnTo>
                    <a:pt x="148" y="554"/>
                  </a:lnTo>
                  <a:lnTo>
                    <a:pt x="148" y="556"/>
                  </a:lnTo>
                  <a:lnTo>
                    <a:pt x="149" y="558"/>
                  </a:lnTo>
                  <a:lnTo>
                    <a:pt x="144" y="558"/>
                  </a:lnTo>
                  <a:lnTo>
                    <a:pt x="142" y="558"/>
                  </a:lnTo>
                  <a:lnTo>
                    <a:pt x="138" y="556"/>
                  </a:lnTo>
                  <a:lnTo>
                    <a:pt x="137" y="556"/>
                  </a:lnTo>
                  <a:lnTo>
                    <a:pt x="137" y="554"/>
                  </a:lnTo>
                  <a:lnTo>
                    <a:pt x="135" y="554"/>
                  </a:lnTo>
                  <a:lnTo>
                    <a:pt x="135" y="552"/>
                  </a:lnTo>
                  <a:lnTo>
                    <a:pt x="135" y="550"/>
                  </a:lnTo>
                  <a:lnTo>
                    <a:pt x="137" y="550"/>
                  </a:lnTo>
                  <a:lnTo>
                    <a:pt x="137" y="548"/>
                  </a:lnTo>
                  <a:close/>
                  <a:moveTo>
                    <a:pt x="114" y="550"/>
                  </a:moveTo>
                  <a:lnTo>
                    <a:pt x="114" y="550"/>
                  </a:lnTo>
                  <a:lnTo>
                    <a:pt x="114" y="548"/>
                  </a:lnTo>
                  <a:lnTo>
                    <a:pt x="114" y="546"/>
                  </a:lnTo>
                  <a:lnTo>
                    <a:pt x="116" y="546"/>
                  </a:lnTo>
                  <a:lnTo>
                    <a:pt x="116" y="545"/>
                  </a:lnTo>
                  <a:lnTo>
                    <a:pt x="118" y="545"/>
                  </a:lnTo>
                  <a:lnTo>
                    <a:pt x="120" y="545"/>
                  </a:lnTo>
                  <a:lnTo>
                    <a:pt x="122" y="545"/>
                  </a:lnTo>
                  <a:lnTo>
                    <a:pt x="124" y="546"/>
                  </a:lnTo>
                  <a:lnTo>
                    <a:pt x="125" y="546"/>
                  </a:lnTo>
                  <a:lnTo>
                    <a:pt x="127" y="548"/>
                  </a:lnTo>
                  <a:lnTo>
                    <a:pt x="129" y="548"/>
                  </a:lnTo>
                  <a:lnTo>
                    <a:pt x="131" y="550"/>
                  </a:lnTo>
                  <a:lnTo>
                    <a:pt x="129" y="552"/>
                  </a:lnTo>
                  <a:lnTo>
                    <a:pt x="127" y="554"/>
                  </a:lnTo>
                  <a:lnTo>
                    <a:pt x="125" y="554"/>
                  </a:lnTo>
                  <a:lnTo>
                    <a:pt x="124" y="554"/>
                  </a:lnTo>
                  <a:lnTo>
                    <a:pt x="122" y="554"/>
                  </a:lnTo>
                  <a:lnTo>
                    <a:pt x="120" y="554"/>
                  </a:lnTo>
                  <a:lnTo>
                    <a:pt x="118" y="554"/>
                  </a:lnTo>
                  <a:lnTo>
                    <a:pt x="116" y="554"/>
                  </a:lnTo>
                  <a:lnTo>
                    <a:pt x="116" y="552"/>
                  </a:lnTo>
                  <a:lnTo>
                    <a:pt x="114" y="552"/>
                  </a:lnTo>
                  <a:lnTo>
                    <a:pt x="114" y="550"/>
                  </a:lnTo>
                  <a:close/>
                  <a:moveTo>
                    <a:pt x="153" y="572"/>
                  </a:moveTo>
                  <a:lnTo>
                    <a:pt x="151" y="571"/>
                  </a:lnTo>
                  <a:lnTo>
                    <a:pt x="151" y="569"/>
                  </a:lnTo>
                  <a:lnTo>
                    <a:pt x="151" y="567"/>
                  </a:lnTo>
                  <a:lnTo>
                    <a:pt x="153" y="565"/>
                  </a:lnTo>
                  <a:lnTo>
                    <a:pt x="153" y="563"/>
                  </a:lnTo>
                  <a:lnTo>
                    <a:pt x="155" y="563"/>
                  </a:lnTo>
                  <a:lnTo>
                    <a:pt x="155" y="561"/>
                  </a:lnTo>
                  <a:lnTo>
                    <a:pt x="157" y="561"/>
                  </a:lnTo>
                  <a:lnTo>
                    <a:pt x="159" y="561"/>
                  </a:lnTo>
                  <a:lnTo>
                    <a:pt x="161" y="561"/>
                  </a:lnTo>
                  <a:lnTo>
                    <a:pt x="162" y="563"/>
                  </a:lnTo>
                  <a:lnTo>
                    <a:pt x="162" y="565"/>
                  </a:lnTo>
                  <a:lnTo>
                    <a:pt x="162" y="567"/>
                  </a:lnTo>
                  <a:lnTo>
                    <a:pt x="161" y="569"/>
                  </a:lnTo>
                  <a:lnTo>
                    <a:pt x="161" y="571"/>
                  </a:lnTo>
                  <a:lnTo>
                    <a:pt x="159" y="571"/>
                  </a:lnTo>
                  <a:lnTo>
                    <a:pt x="159" y="572"/>
                  </a:lnTo>
                  <a:lnTo>
                    <a:pt x="157" y="572"/>
                  </a:lnTo>
                  <a:lnTo>
                    <a:pt x="155" y="572"/>
                  </a:lnTo>
                  <a:lnTo>
                    <a:pt x="153" y="572"/>
                  </a:lnTo>
                  <a:close/>
                  <a:moveTo>
                    <a:pt x="188" y="556"/>
                  </a:moveTo>
                  <a:lnTo>
                    <a:pt x="190" y="556"/>
                  </a:lnTo>
                  <a:lnTo>
                    <a:pt x="192" y="556"/>
                  </a:lnTo>
                  <a:lnTo>
                    <a:pt x="192" y="558"/>
                  </a:lnTo>
                  <a:lnTo>
                    <a:pt x="194" y="559"/>
                  </a:lnTo>
                  <a:lnTo>
                    <a:pt x="194" y="561"/>
                  </a:lnTo>
                  <a:lnTo>
                    <a:pt x="194" y="563"/>
                  </a:lnTo>
                  <a:lnTo>
                    <a:pt x="192" y="565"/>
                  </a:lnTo>
                  <a:lnTo>
                    <a:pt x="192" y="567"/>
                  </a:lnTo>
                  <a:lnTo>
                    <a:pt x="190" y="567"/>
                  </a:lnTo>
                  <a:lnTo>
                    <a:pt x="188" y="567"/>
                  </a:lnTo>
                  <a:lnTo>
                    <a:pt x="186" y="567"/>
                  </a:lnTo>
                  <a:lnTo>
                    <a:pt x="185" y="567"/>
                  </a:lnTo>
                  <a:lnTo>
                    <a:pt x="185" y="565"/>
                  </a:lnTo>
                  <a:lnTo>
                    <a:pt x="183" y="565"/>
                  </a:lnTo>
                  <a:lnTo>
                    <a:pt x="183" y="563"/>
                  </a:lnTo>
                  <a:lnTo>
                    <a:pt x="183" y="561"/>
                  </a:lnTo>
                  <a:lnTo>
                    <a:pt x="183" y="559"/>
                  </a:lnTo>
                  <a:lnTo>
                    <a:pt x="183" y="558"/>
                  </a:lnTo>
                  <a:lnTo>
                    <a:pt x="185" y="558"/>
                  </a:lnTo>
                  <a:lnTo>
                    <a:pt x="185" y="556"/>
                  </a:lnTo>
                  <a:lnTo>
                    <a:pt x="186" y="556"/>
                  </a:lnTo>
                  <a:lnTo>
                    <a:pt x="188" y="556"/>
                  </a:lnTo>
                  <a:close/>
                  <a:moveTo>
                    <a:pt x="188" y="528"/>
                  </a:moveTo>
                  <a:lnTo>
                    <a:pt x="190" y="528"/>
                  </a:lnTo>
                  <a:lnTo>
                    <a:pt x="192" y="528"/>
                  </a:lnTo>
                  <a:lnTo>
                    <a:pt x="192" y="530"/>
                  </a:lnTo>
                  <a:lnTo>
                    <a:pt x="194" y="530"/>
                  </a:lnTo>
                  <a:lnTo>
                    <a:pt x="194" y="532"/>
                  </a:lnTo>
                  <a:lnTo>
                    <a:pt x="194" y="534"/>
                  </a:lnTo>
                  <a:lnTo>
                    <a:pt x="194" y="535"/>
                  </a:lnTo>
                  <a:lnTo>
                    <a:pt x="192" y="535"/>
                  </a:lnTo>
                  <a:lnTo>
                    <a:pt x="192" y="537"/>
                  </a:lnTo>
                  <a:lnTo>
                    <a:pt x="190" y="537"/>
                  </a:lnTo>
                  <a:lnTo>
                    <a:pt x="188" y="537"/>
                  </a:lnTo>
                  <a:lnTo>
                    <a:pt x="186" y="537"/>
                  </a:lnTo>
                  <a:lnTo>
                    <a:pt x="186" y="535"/>
                  </a:lnTo>
                  <a:lnTo>
                    <a:pt x="185" y="535"/>
                  </a:lnTo>
                  <a:lnTo>
                    <a:pt x="185" y="534"/>
                  </a:lnTo>
                  <a:lnTo>
                    <a:pt x="185" y="532"/>
                  </a:lnTo>
                  <a:lnTo>
                    <a:pt x="185" y="530"/>
                  </a:lnTo>
                  <a:lnTo>
                    <a:pt x="186" y="528"/>
                  </a:lnTo>
                  <a:lnTo>
                    <a:pt x="188" y="528"/>
                  </a:lnTo>
                  <a:close/>
                  <a:moveTo>
                    <a:pt x="7" y="602"/>
                  </a:moveTo>
                  <a:lnTo>
                    <a:pt x="7" y="602"/>
                  </a:lnTo>
                  <a:lnTo>
                    <a:pt x="7" y="600"/>
                  </a:lnTo>
                  <a:lnTo>
                    <a:pt x="9" y="598"/>
                  </a:lnTo>
                  <a:lnTo>
                    <a:pt x="9" y="596"/>
                  </a:lnTo>
                  <a:lnTo>
                    <a:pt x="9" y="595"/>
                  </a:lnTo>
                  <a:lnTo>
                    <a:pt x="11" y="595"/>
                  </a:lnTo>
                  <a:lnTo>
                    <a:pt x="13" y="593"/>
                  </a:lnTo>
                  <a:lnTo>
                    <a:pt x="15" y="593"/>
                  </a:lnTo>
                  <a:lnTo>
                    <a:pt x="16" y="593"/>
                  </a:lnTo>
                  <a:lnTo>
                    <a:pt x="18" y="593"/>
                  </a:lnTo>
                  <a:lnTo>
                    <a:pt x="20" y="595"/>
                  </a:lnTo>
                  <a:lnTo>
                    <a:pt x="20" y="596"/>
                  </a:lnTo>
                  <a:lnTo>
                    <a:pt x="20" y="598"/>
                  </a:lnTo>
                  <a:lnTo>
                    <a:pt x="20" y="600"/>
                  </a:lnTo>
                  <a:lnTo>
                    <a:pt x="18" y="600"/>
                  </a:lnTo>
                  <a:lnTo>
                    <a:pt x="18" y="602"/>
                  </a:lnTo>
                  <a:lnTo>
                    <a:pt x="16" y="602"/>
                  </a:lnTo>
                  <a:lnTo>
                    <a:pt x="13" y="604"/>
                  </a:lnTo>
                  <a:lnTo>
                    <a:pt x="11" y="604"/>
                  </a:lnTo>
                  <a:lnTo>
                    <a:pt x="7" y="602"/>
                  </a:lnTo>
                  <a:close/>
                  <a:moveTo>
                    <a:pt x="16" y="607"/>
                  </a:moveTo>
                  <a:lnTo>
                    <a:pt x="16" y="607"/>
                  </a:lnTo>
                  <a:lnTo>
                    <a:pt x="18" y="609"/>
                  </a:lnTo>
                  <a:lnTo>
                    <a:pt x="20" y="611"/>
                  </a:lnTo>
                  <a:lnTo>
                    <a:pt x="20" y="613"/>
                  </a:lnTo>
                  <a:lnTo>
                    <a:pt x="20" y="615"/>
                  </a:lnTo>
                  <a:lnTo>
                    <a:pt x="20" y="617"/>
                  </a:lnTo>
                  <a:lnTo>
                    <a:pt x="20" y="619"/>
                  </a:lnTo>
                  <a:lnTo>
                    <a:pt x="20" y="620"/>
                  </a:lnTo>
                  <a:lnTo>
                    <a:pt x="20" y="624"/>
                  </a:lnTo>
                  <a:lnTo>
                    <a:pt x="20" y="628"/>
                  </a:lnTo>
                  <a:lnTo>
                    <a:pt x="20" y="631"/>
                  </a:lnTo>
                  <a:lnTo>
                    <a:pt x="18" y="635"/>
                  </a:lnTo>
                  <a:lnTo>
                    <a:pt x="18" y="639"/>
                  </a:lnTo>
                  <a:lnTo>
                    <a:pt x="16" y="641"/>
                  </a:lnTo>
                  <a:lnTo>
                    <a:pt x="15" y="643"/>
                  </a:lnTo>
                  <a:lnTo>
                    <a:pt x="13" y="643"/>
                  </a:lnTo>
                  <a:lnTo>
                    <a:pt x="11" y="643"/>
                  </a:lnTo>
                  <a:lnTo>
                    <a:pt x="9" y="643"/>
                  </a:lnTo>
                  <a:lnTo>
                    <a:pt x="7" y="643"/>
                  </a:lnTo>
                  <a:lnTo>
                    <a:pt x="7" y="641"/>
                  </a:lnTo>
                  <a:lnTo>
                    <a:pt x="5" y="641"/>
                  </a:lnTo>
                  <a:lnTo>
                    <a:pt x="4" y="639"/>
                  </a:lnTo>
                  <a:lnTo>
                    <a:pt x="2" y="637"/>
                  </a:lnTo>
                  <a:lnTo>
                    <a:pt x="2" y="635"/>
                  </a:lnTo>
                  <a:lnTo>
                    <a:pt x="2" y="633"/>
                  </a:lnTo>
                  <a:lnTo>
                    <a:pt x="0" y="631"/>
                  </a:lnTo>
                  <a:lnTo>
                    <a:pt x="0" y="630"/>
                  </a:lnTo>
                  <a:lnTo>
                    <a:pt x="0" y="628"/>
                  </a:lnTo>
                  <a:lnTo>
                    <a:pt x="0" y="626"/>
                  </a:lnTo>
                  <a:lnTo>
                    <a:pt x="0" y="624"/>
                  </a:lnTo>
                  <a:lnTo>
                    <a:pt x="0" y="622"/>
                  </a:lnTo>
                  <a:lnTo>
                    <a:pt x="2" y="620"/>
                  </a:lnTo>
                  <a:lnTo>
                    <a:pt x="2" y="619"/>
                  </a:lnTo>
                  <a:lnTo>
                    <a:pt x="2" y="617"/>
                  </a:lnTo>
                  <a:lnTo>
                    <a:pt x="4" y="615"/>
                  </a:lnTo>
                  <a:lnTo>
                    <a:pt x="5" y="613"/>
                  </a:lnTo>
                  <a:lnTo>
                    <a:pt x="7" y="611"/>
                  </a:lnTo>
                  <a:lnTo>
                    <a:pt x="9" y="611"/>
                  </a:lnTo>
                  <a:lnTo>
                    <a:pt x="11" y="609"/>
                  </a:lnTo>
                  <a:lnTo>
                    <a:pt x="13" y="609"/>
                  </a:lnTo>
                  <a:lnTo>
                    <a:pt x="13" y="607"/>
                  </a:lnTo>
                  <a:lnTo>
                    <a:pt x="16" y="607"/>
                  </a:lnTo>
                  <a:close/>
                  <a:moveTo>
                    <a:pt x="670" y="332"/>
                  </a:moveTo>
                  <a:lnTo>
                    <a:pt x="670" y="334"/>
                  </a:lnTo>
                  <a:lnTo>
                    <a:pt x="669" y="334"/>
                  </a:lnTo>
                  <a:lnTo>
                    <a:pt x="667" y="334"/>
                  </a:lnTo>
                  <a:lnTo>
                    <a:pt x="665" y="332"/>
                  </a:lnTo>
                  <a:lnTo>
                    <a:pt x="663" y="330"/>
                  </a:lnTo>
                  <a:lnTo>
                    <a:pt x="663" y="328"/>
                  </a:lnTo>
                  <a:lnTo>
                    <a:pt x="663" y="327"/>
                  </a:lnTo>
                  <a:lnTo>
                    <a:pt x="663" y="325"/>
                  </a:lnTo>
                  <a:lnTo>
                    <a:pt x="665" y="325"/>
                  </a:lnTo>
                  <a:lnTo>
                    <a:pt x="667" y="325"/>
                  </a:lnTo>
                  <a:lnTo>
                    <a:pt x="669" y="325"/>
                  </a:lnTo>
                  <a:lnTo>
                    <a:pt x="669" y="327"/>
                  </a:lnTo>
                  <a:lnTo>
                    <a:pt x="670" y="327"/>
                  </a:lnTo>
                  <a:lnTo>
                    <a:pt x="670" y="328"/>
                  </a:lnTo>
                  <a:lnTo>
                    <a:pt x="672" y="328"/>
                  </a:lnTo>
                  <a:lnTo>
                    <a:pt x="672" y="330"/>
                  </a:lnTo>
                  <a:lnTo>
                    <a:pt x="672" y="332"/>
                  </a:lnTo>
                  <a:lnTo>
                    <a:pt x="670" y="332"/>
                  </a:lnTo>
                  <a:close/>
                  <a:moveTo>
                    <a:pt x="654" y="314"/>
                  </a:moveTo>
                  <a:lnTo>
                    <a:pt x="656" y="314"/>
                  </a:lnTo>
                  <a:lnTo>
                    <a:pt x="656" y="316"/>
                  </a:lnTo>
                  <a:lnTo>
                    <a:pt x="657" y="316"/>
                  </a:lnTo>
                  <a:lnTo>
                    <a:pt x="659" y="316"/>
                  </a:lnTo>
                  <a:lnTo>
                    <a:pt x="659" y="317"/>
                  </a:lnTo>
                  <a:lnTo>
                    <a:pt x="661" y="317"/>
                  </a:lnTo>
                  <a:lnTo>
                    <a:pt x="661" y="319"/>
                  </a:lnTo>
                  <a:lnTo>
                    <a:pt x="661" y="321"/>
                  </a:lnTo>
                  <a:lnTo>
                    <a:pt x="659" y="321"/>
                  </a:lnTo>
                  <a:lnTo>
                    <a:pt x="659" y="323"/>
                  </a:lnTo>
                  <a:lnTo>
                    <a:pt x="657" y="323"/>
                  </a:lnTo>
                  <a:lnTo>
                    <a:pt x="656" y="323"/>
                  </a:lnTo>
                  <a:lnTo>
                    <a:pt x="654" y="323"/>
                  </a:lnTo>
                  <a:lnTo>
                    <a:pt x="652" y="323"/>
                  </a:lnTo>
                  <a:lnTo>
                    <a:pt x="650" y="323"/>
                  </a:lnTo>
                  <a:lnTo>
                    <a:pt x="650" y="321"/>
                  </a:lnTo>
                  <a:lnTo>
                    <a:pt x="648" y="321"/>
                  </a:lnTo>
                  <a:lnTo>
                    <a:pt x="648" y="319"/>
                  </a:lnTo>
                  <a:lnTo>
                    <a:pt x="648" y="317"/>
                  </a:lnTo>
                  <a:lnTo>
                    <a:pt x="650" y="316"/>
                  </a:lnTo>
                  <a:lnTo>
                    <a:pt x="652" y="316"/>
                  </a:lnTo>
                  <a:lnTo>
                    <a:pt x="654" y="316"/>
                  </a:lnTo>
                  <a:lnTo>
                    <a:pt x="654" y="314"/>
                  </a:lnTo>
                  <a:close/>
                  <a:moveTo>
                    <a:pt x="441" y="417"/>
                  </a:moveTo>
                  <a:lnTo>
                    <a:pt x="441" y="417"/>
                  </a:lnTo>
                  <a:lnTo>
                    <a:pt x="443" y="417"/>
                  </a:lnTo>
                  <a:lnTo>
                    <a:pt x="443" y="415"/>
                  </a:lnTo>
                  <a:lnTo>
                    <a:pt x="445" y="415"/>
                  </a:lnTo>
                  <a:lnTo>
                    <a:pt x="445" y="417"/>
                  </a:lnTo>
                  <a:lnTo>
                    <a:pt x="447" y="417"/>
                  </a:lnTo>
                  <a:lnTo>
                    <a:pt x="449" y="421"/>
                  </a:lnTo>
                  <a:lnTo>
                    <a:pt x="451" y="426"/>
                  </a:lnTo>
                  <a:lnTo>
                    <a:pt x="451" y="428"/>
                  </a:lnTo>
                  <a:lnTo>
                    <a:pt x="451" y="430"/>
                  </a:lnTo>
                  <a:lnTo>
                    <a:pt x="449" y="432"/>
                  </a:lnTo>
                  <a:lnTo>
                    <a:pt x="447" y="432"/>
                  </a:lnTo>
                  <a:lnTo>
                    <a:pt x="445" y="432"/>
                  </a:lnTo>
                  <a:lnTo>
                    <a:pt x="445" y="430"/>
                  </a:lnTo>
                  <a:lnTo>
                    <a:pt x="443" y="430"/>
                  </a:lnTo>
                  <a:lnTo>
                    <a:pt x="443" y="428"/>
                  </a:lnTo>
                  <a:lnTo>
                    <a:pt x="441" y="428"/>
                  </a:lnTo>
                  <a:lnTo>
                    <a:pt x="441" y="426"/>
                  </a:lnTo>
                  <a:lnTo>
                    <a:pt x="441" y="425"/>
                  </a:lnTo>
                  <a:lnTo>
                    <a:pt x="439" y="425"/>
                  </a:lnTo>
                  <a:lnTo>
                    <a:pt x="439" y="423"/>
                  </a:lnTo>
                  <a:lnTo>
                    <a:pt x="439" y="421"/>
                  </a:lnTo>
                  <a:lnTo>
                    <a:pt x="441" y="419"/>
                  </a:lnTo>
                  <a:lnTo>
                    <a:pt x="441" y="417"/>
                  </a:lnTo>
                  <a:close/>
                  <a:moveTo>
                    <a:pt x="421" y="419"/>
                  </a:moveTo>
                  <a:lnTo>
                    <a:pt x="421" y="417"/>
                  </a:lnTo>
                  <a:lnTo>
                    <a:pt x="423" y="417"/>
                  </a:lnTo>
                  <a:lnTo>
                    <a:pt x="425" y="415"/>
                  </a:lnTo>
                  <a:lnTo>
                    <a:pt x="427" y="415"/>
                  </a:lnTo>
                  <a:lnTo>
                    <a:pt x="428" y="415"/>
                  </a:lnTo>
                  <a:lnTo>
                    <a:pt x="428" y="417"/>
                  </a:lnTo>
                  <a:lnTo>
                    <a:pt x="430" y="417"/>
                  </a:lnTo>
                  <a:lnTo>
                    <a:pt x="432" y="417"/>
                  </a:lnTo>
                  <a:lnTo>
                    <a:pt x="434" y="419"/>
                  </a:lnTo>
                  <a:lnTo>
                    <a:pt x="436" y="421"/>
                  </a:lnTo>
                  <a:lnTo>
                    <a:pt x="436" y="423"/>
                  </a:lnTo>
                  <a:lnTo>
                    <a:pt x="438" y="426"/>
                  </a:lnTo>
                  <a:lnTo>
                    <a:pt x="436" y="426"/>
                  </a:lnTo>
                  <a:lnTo>
                    <a:pt x="436" y="428"/>
                  </a:lnTo>
                  <a:lnTo>
                    <a:pt x="434" y="428"/>
                  </a:lnTo>
                  <a:lnTo>
                    <a:pt x="432" y="428"/>
                  </a:lnTo>
                  <a:lnTo>
                    <a:pt x="430" y="428"/>
                  </a:lnTo>
                  <a:lnTo>
                    <a:pt x="428" y="426"/>
                  </a:lnTo>
                  <a:lnTo>
                    <a:pt x="427" y="426"/>
                  </a:lnTo>
                  <a:lnTo>
                    <a:pt x="425" y="425"/>
                  </a:lnTo>
                  <a:lnTo>
                    <a:pt x="423" y="425"/>
                  </a:lnTo>
                  <a:lnTo>
                    <a:pt x="421" y="423"/>
                  </a:lnTo>
                  <a:lnTo>
                    <a:pt x="421" y="421"/>
                  </a:lnTo>
                  <a:lnTo>
                    <a:pt x="421" y="419"/>
                  </a:lnTo>
                  <a:close/>
                  <a:moveTo>
                    <a:pt x="419" y="421"/>
                  </a:moveTo>
                  <a:lnTo>
                    <a:pt x="419" y="423"/>
                  </a:lnTo>
                  <a:lnTo>
                    <a:pt x="417" y="423"/>
                  </a:lnTo>
                  <a:lnTo>
                    <a:pt x="415" y="425"/>
                  </a:lnTo>
                  <a:lnTo>
                    <a:pt x="412" y="425"/>
                  </a:lnTo>
                  <a:lnTo>
                    <a:pt x="406" y="425"/>
                  </a:lnTo>
                  <a:lnTo>
                    <a:pt x="404" y="425"/>
                  </a:lnTo>
                  <a:lnTo>
                    <a:pt x="403" y="423"/>
                  </a:lnTo>
                  <a:lnTo>
                    <a:pt x="401" y="421"/>
                  </a:lnTo>
                  <a:lnTo>
                    <a:pt x="403" y="419"/>
                  </a:lnTo>
                  <a:lnTo>
                    <a:pt x="403" y="417"/>
                  </a:lnTo>
                  <a:lnTo>
                    <a:pt x="404" y="417"/>
                  </a:lnTo>
                  <a:lnTo>
                    <a:pt x="406" y="417"/>
                  </a:lnTo>
                  <a:lnTo>
                    <a:pt x="406" y="415"/>
                  </a:lnTo>
                  <a:lnTo>
                    <a:pt x="408" y="415"/>
                  </a:lnTo>
                  <a:lnTo>
                    <a:pt x="410" y="415"/>
                  </a:lnTo>
                  <a:lnTo>
                    <a:pt x="412" y="415"/>
                  </a:lnTo>
                  <a:lnTo>
                    <a:pt x="414" y="415"/>
                  </a:lnTo>
                  <a:lnTo>
                    <a:pt x="415" y="417"/>
                  </a:lnTo>
                  <a:lnTo>
                    <a:pt x="417" y="417"/>
                  </a:lnTo>
                  <a:lnTo>
                    <a:pt x="419" y="419"/>
                  </a:lnTo>
                  <a:lnTo>
                    <a:pt x="419" y="421"/>
                  </a:lnTo>
                  <a:close/>
                  <a:moveTo>
                    <a:pt x="408" y="393"/>
                  </a:moveTo>
                  <a:lnTo>
                    <a:pt x="406" y="395"/>
                  </a:lnTo>
                  <a:lnTo>
                    <a:pt x="403" y="397"/>
                  </a:lnTo>
                  <a:lnTo>
                    <a:pt x="399" y="397"/>
                  </a:lnTo>
                  <a:lnTo>
                    <a:pt x="397" y="397"/>
                  </a:lnTo>
                  <a:lnTo>
                    <a:pt x="395" y="397"/>
                  </a:lnTo>
                  <a:lnTo>
                    <a:pt x="395" y="395"/>
                  </a:lnTo>
                  <a:lnTo>
                    <a:pt x="393" y="393"/>
                  </a:lnTo>
                  <a:lnTo>
                    <a:pt x="391" y="393"/>
                  </a:lnTo>
                  <a:lnTo>
                    <a:pt x="393" y="391"/>
                  </a:lnTo>
                  <a:lnTo>
                    <a:pt x="395" y="389"/>
                  </a:lnTo>
                  <a:lnTo>
                    <a:pt x="397" y="388"/>
                  </a:lnTo>
                  <a:lnTo>
                    <a:pt x="399" y="388"/>
                  </a:lnTo>
                  <a:lnTo>
                    <a:pt x="401" y="388"/>
                  </a:lnTo>
                  <a:lnTo>
                    <a:pt x="403" y="388"/>
                  </a:lnTo>
                  <a:lnTo>
                    <a:pt x="404" y="389"/>
                  </a:lnTo>
                  <a:lnTo>
                    <a:pt x="406" y="391"/>
                  </a:lnTo>
                  <a:lnTo>
                    <a:pt x="408" y="393"/>
                  </a:lnTo>
                  <a:close/>
                  <a:moveTo>
                    <a:pt x="419" y="382"/>
                  </a:moveTo>
                  <a:lnTo>
                    <a:pt x="419" y="384"/>
                  </a:lnTo>
                  <a:lnTo>
                    <a:pt x="421" y="384"/>
                  </a:lnTo>
                  <a:lnTo>
                    <a:pt x="421" y="388"/>
                  </a:lnTo>
                  <a:lnTo>
                    <a:pt x="423" y="391"/>
                  </a:lnTo>
                  <a:lnTo>
                    <a:pt x="421" y="393"/>
                  </a:lnTo>
                  <a:lnTo>
                    <a:pt x="419" y="393"/>
                  </a:lnTo>
                  <a:lnTo>
                    <a:pt x="419" y="395"/>
                  </a:lnTo>
                  <a:lnTo>
                    <a:pt x="417" y="395"/>
                  </a:lnTo>
                  <a:lnTo>
                    <a:pt x="417" y="393"/>
                  </a:lnTo>
                  <a:lnTo>
                    <a:pt x="415" y="393"/>
                  </a:lnTo>
                  <a:lnTo>
                    <a:pt x="415" y="391"/>
                  </a:lnTo>
                  <a:lnTo>
                    <a:pt x="414" y="391"/>
                  </a:lnTo>
                  <a:lnTo>
                    <a:pt x="414" y="389"/>
                  </a:lnTo>
                  <a:lnTo>
                    <a:pt x="414" y="388"/>
                  </a:lnTo>
                  <a:lnTo>
                    <a:pt x="414" y="386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19" y="382"/>
                  </a:lnTo>
                  <a:close/>
                  <a:moveTo>
                    <a:pt x="432" y="384"/>
                  </a:moveTo>
                  <a:lnTo>
                    <a:pt x="434" y="384"/>
                  </a:lnTo>
                  <a:lnTo>
                    <a:pt x="436" y="384"/>
                  </a:lnTo>
                  <a:lnTo>
                    <a:pt x="438" y="384"/>
                  </a:lnTo>
                  <a:lnTo>
                    <a:pt x="439" y="384"/>
                  </a:lnTo>
                  <a:lnTo>
                    <a:pt x="441" y="384"/>
                  </a:lnTo>
                  <a:lnTo>
                    <a:pt x="443" y="386"/>
                  </a:lnTo>
                  <a:lnTo>
                    <a:pt x="445" y="386"/>
                  </a:lnTo>
                  <a:lnTo>
                    <a:pt x="445" y="388"/>
                  </a:lnTo>
                  <a:lnTo>
                    <a:pt x="447" y="388"/>
                  </a:lnTo>
                  <a:lnTo>
                    <a:pt x="447" y="389"/>
                  </a:lnTo>
                  <a:lnTo>
                    <a:pt x="449" y="391"/>
                  </a:lnTo>
                  <a:lnTo>
                    <a:pt x="449" y="395"/>
                  </a:lnTo>
                  <a:lnTo>
                    <a:pt x="451" y="397"/>
                  </a:lnTo>
                  <a:lnTo>
                    <a:pt x="445" y="395"/>
                  </a:lnTo>
                  <a:lnTo>
                    <a:pt x="441" y="395"/>
                  </a:lnTo>
                  <a:lnTo>
                    <a:pt x="436" y="393"/>
                  </a:lnTo>
                  <a:lnTo>
                    <a:pt x="434" y="393"/>
                  </a:lnTo>
                  <a:lnTo>
                    <a:pt x="434" y="391"/>
                  </a:lnTo>
                  <a:lnTo>
                    <a:pt x="432" y="391"/>
                  </a:lnTo>
                  <a:lnTo>
                    <a:pt x="430" y="389"/>
                  </a:lnTo>
                  <a:lnTo>
                    <a:pt x="430" y="388"/>
                  </a:lnTo>
                  <a:lnTo>
                    <a:pt x="430" y="386"/>
                  </a:lnTo>
                  <a:lnTo>
                    <a:pt x="432" y="384"/>
                  </a:lnTo>
                  <a:close/>
                  <a:moveTo>
                    <a:pt x="428" y="375"/>
                  </a:moveTo>
                  <a:lnTo>
                    <a:pt x="428" y="375"/>
                  </a:lnTo>
                  <a:lnTo>
                    <a:pt x="428" y="373"/>
                  </a:lnTo>
                  <a:lnTo>
                    <a:pt x="428" y="371"/>
                  </a:lnTo>
                  <a:lnTo>
                    <a:pt x="428" y="369"/>
                  </a:lnTo>
                  <a:lnTo>
                    <a:pt x="432" y="367"/>
                  </a:lnTo>
                  <a:lnTo>
                    <a:pt x="434" y="367"/>
                  </a:lnTo>
                  <a:lnTo>
                    <a:pt x="439" y="365"/>
                  </a:lnTo>
                  <a:lnTo>
                    <a:pt x="445" y="362"/>
                  </a:lnTo>
                  <a:lnTo>
                    <a:pt x="447" y="362"/>
                  </a:lnTo>
                  <a:lnTo>
                    <a:pt x="449" y="362"/>
                  </a:lnTo>
                  <a:lnTo>
                    <a:pt x="451" y="362"/>
                  </a:lnTo>
                  <a:lnTo>
                    <a:pt x="451" y="364"/>
                  </a:lnTo>
                  <a:lnTo>
                    <a:pt x="452" y="364"/>
                  </a:lnTo>
                  <a:lnTo>
                    <a:pt x="452" y="365"/>
                  </a:lnTo>
                  <a:lnTo>
                    <a:pt x="454" y="365"/>
                  </a:lnTo>
                  <a:lnTo>
                    <a:pt x="452" y="367"/>
                  </a:lnTo>
                  <a:lnTo>
                    <a:pt x="452" y="369"/>
                  </a:lnTo>
                  <a:lnTo>
                    <a:pt x="452" y="371"/>
                  </a:lnTo>
                  <a:lnTo>
                    <a:pt x="451" y="371"/>
                  </a:lnTo>
                  <a:lnTo>
                    <a:pt x="447" y="373"/>
                  </a:lnTo>
                  <a:lnTo>
                    <a:pt x="443" y="373"/>
                  </a:lnTo>
                  <a:lnTo>
                    <a:pt x="441" y="373"/>
                  </a:lnTo>
                  <a:lnTo>
                    <a:pt x="439" y="373"/>
                  </a:lnTo>
                  <a:lnTo>
                    <a:pt x="438" y="375"/>
                  </a:lnTo>
                  <a:lnTo>
                    <a:pt x="436" y="375"/>
                  </a:lnTo>
                  <a:lnTo>
                    <a:pt x="432" y="375"/>
                  </a:lnTo>
                  <a:lnTo>
                    <a:pt x="430" y="375"/>
                  </a:lnTo>
                  <a:lnTo>
                    <a:pt x="428" y="375"/>
                  </a:lnTo>
                  <a:close/>
                  <a:moveTo>
                    <a:pt x="425" y="360"/>
                  </a:moveTo>
                  <a:lnTo>
                    <a:pt x="425" y="360"/>
                  </a:lnTo>
                  <a:lnTo>
                    <a:pt x="425" y="358"/>
                  </a:lnTo>
                  <a:lnTo>
                    <a:pt x="425" y="356"/>
                  </a:lnTo>
                  <a:lnTo>
                    <a:pt x="427" y="354"/>
                  </a:lnTo>
                  <a:lnTo>
                    <a:pt x="428" y="354"/>
                  </a:lnTo>
                  <a:lnTo>
                    <a:pt x="430" y="352"/>
                  </a:lnTo>
                  <a:lnTo>
                    <a:pt x="432" y="351"/>
                  </a:lnTo>
                  <a:lnTo>
                    <a:pt x="434" y="349"/>
                  </a:lnTo>
                  <a:lnTo>
                    <a:pt x="436" y="347"/>
                  </a:lnTo>
                  <a:lnTo>
                    <a:pt x="436" y="345"/>
                  </a:lnTo>
                  <a:lnTo>
                    <a:pt x="438" y="343"/>
                  </a:lnTo>
                  <a:lnTo>
                    <a:pt x="439" y="343"/>
                  </a:lnTo>
                  <a:lnTo>
                    <a:pt x="441" y="343"/>
                  </a:lnTo>
                  <a:lnTo>
                    <a:pt x="443" y="343"/>
                  </a:lnTo>
                  <a:lnTo>
                    <a:pt x="445" y="343"/>
                  </a:lnTo>
                  <a:lnTo>
                    <a:pt x="447" y="343"/>
                  </a:lnTo>
                  <a:lnTo>
                    <a:pt x="447" y="345"/>
                  </a:lnTo>
                  <a:lnTo>
                    <a:pt x="449" y="347"/>
                  </a:lnTo>
                  <a:lnTo>
                    <a:pt x="449" y="349"/>
                  </a:lnTo>
                  <a:lnTo>
                    <a:pt x="447" y="351"/>
                  </a:lnTo>
                  <a:lnTo>
                    <a:pt x="445" y="356"/>
                  </a:lnTo>
                  <a:lnTo>
                    <a:pt x="441" y="360"/>
                  </a:lnTo>
                  <a:lnTo>
                    <a:pt x="439" y="362"/>
                  </a:lnTo>
                  <a:lnTo>
                    <a:pt x="438" y="362"/>
                  </a:lnTo>
                  <a:lnTo>
                    <a:pt x="434" y="364"/>
                  </a:lnTo>
                  <a:lnTo>
                    <a:pt x="430" y="364"/>
                  </a:lnTo>
                  <a:lnTo>
                    <a:pt x="428" y="364"/>
                  </a:lnTo>
                  <a:lnTo>
                    <a:pt x="427" y="362"/>
                  </a:lnTo>
                  <a:lnTo>
                    <a:pt x="425" y="360"/>
                  </a:lnTo>
                  <a:close/>
                  <a:moveTo>
                    <a:pt x="318" y="323"/>
                  </a:moveTo>
                  <a:lnTo>
                    <a:pt x="318" y="323"/>
                  </a:lnTo>
                  <a:lnTo>
                    <a:pt x="318" y="325"/>
                  </a:lnTo>
                  <a:lnTo>
                    <a:pt x="318" y="327"/>
                  </a:lnTo>
                  <a:lnTo>
                    <a:pt x="316" y="327"/>
                  </a:lnTo>
                  <a:lnTo>
                    <a:pt x="316" y="328"/>
                  </a:lnTo>
                  <a:lnTo>
                    <a:pt x="314" y="328"/>
                  </a:lnTo>
                  <a:lnTo>
                    <a:pt x="314" y="330"/>
                  </a:lnTo>
                  <a:lnTo>
                    <a:pt x="312" y="330"/>
                  </a:lnTo>
                  <a:lnTo>
                    <a:pt x="310" y="330"/>
                  </a:lnTo>
                  <a:lnTo>
                    <a:pt x="308" y="332"/>
                  </a:lnTo>
                  <a:lnTo>
                    <a:pt x="306" y="332"/>
                  </a:lnTo>
                  <a:lnTo>
                    <a:pt x="305" y="332"/>
                  </a:lnTo>
                  <a:lnTo>
                    <a:pt x="305" y="330"/>
                  </a:lnTo>
                  <a:lnTo>
                    <a:pt x="303" y="330"/>
                  </a:lnTo>
                  <a:lnTo>
                    <a:pt x="301" y="330"/>
                  </a:lnTo>
                  <a:lnTo>
                    <a:pt x="301" y="328"/>
                  </a:lnTo>
                  <a:lnTo>
                    <a:pt x="301" y="327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3" y="323"/>
                  </a:lnTo>
                  <a:lnTo>
                    <a:pt x="303" y="321"/>
                  </a:lnTo>
                  <a:lnTo>
                    <a:pt x="305" y="321"/>
                  </a:lnTo>
                  <a:lnTo>
                    <a:pt x="306" y="319"/>
                  </a:lnTo>
                  <a:lnTo>
                    <a:pt x="308" y="319"/>
                  </a:lnTo>
                  <a:lnTo>
                    <a:pt x="310" y="319"/>
                  </a:lnTo>
                  <a:lnTo>
                    <a:pt x="312" y="319"/>
                  </a:lnTo>
                  <a:lnTo>
                    <a:pt x="314" y="319"/>
                  </a:lnTo>
                  <a:lnTo>
                    <a:pt x="314" y="321"/>
                  </a:lnTo>
                  <a:lnTo>
                    <a:pt x="316" y="321"/>
                  </a:lnTo>
                  <a:lnTo>
                    <a:pt x="318" y="323"/>
                  </a:lnTo>
                  <a:close/>
                  <a:moveTo>
                    <a:pt x="395" y="64"/>
                  </a:moveTo>
                  <a:lnTo>
                    <a:pt x="397" y="62"/>
                  </a:lnTo>
                  <a:lnTo>
                    <a:pt x="399" y="61"/>
                  </a:lnTo>
                  <a:lnTo>
                    <a:pt x="401" y="57"/>
                  </a:lnTo>
                  <a:lnTo>
                    <a:pt x="404" y="55"/>
                  </a:lnTo>
                  <a:lnTo>
                    <a:pt x="406" y="53"/>
                  </a:lnTo>
                  <a:lnTo>
                    <a:pt x="408" y="51"/>
                  </a:lnTo>
                  <a:lnTo>
                    <a:pt x="406" y="48"/>
                  </a:lnTo>
                  <a:lnTo>
                    <a:pt x="404" y="42"/>
                  </a:lnTo>
                  <a:lnTo>
                    <a:pt x="404" y="40"/>
                  </a:lnTo>
                  <a:lnTo>
                    <a:pt x="404" y="38"/>
                  </a:lnTo>
                  <a:lnTo>
                    <a:pt x="404" y="36"/>
                  </a:lnTo>
                  <a:lnTo>
                    <a:pt x="404" y="35"/>
                  </a:lnTo>
                  <a:lnTo>
                    <a:pt x="406" y="35"/>
                  </a:lnTo>
                  <a:lnTo>
                    <a:pt x="408" y="35"/>
                  </a:lnTo>
                  <a:lnTo>
                    <a:pt x="412" y="33"/>
                  </a:lnTo>
                  <a:lnTo>
                    <a:pt x="417" y="31"/>
                  </a:lnTo>
                  <a:lnTo>
                    <a:pt x="419" y="29"/>
                  </a:lnTo>
                  <a:lnTo>
                    <a:pt x="421" y="29"/>
                  </a:lnTo>
                  <a:lnTo>
                    <a:pt x="421" y="27"/>
                  </a:lnTo>
                  <a:lnTo>
                    <a:pt x="423" y="25"/>
                  </a:lnTo>
                  <a:lnTo>
                    <a:pt x="425" y="24"/>
                  </a:lnTo>
                  <a:lnTo>
                    <a:pt x="427" y="24"/>
                  </a:lnTo>
                  <a:lnTo>
                    <a:pt x="427" y="22"/>
                  </a:lnTo>
                  <a:lnTo>
                    <a:pt x="428" y="22"/>
                  </a:lnTo>
                  <a:lnTo>
                    <a:pt x="430" y="22"/>
                  </a:lnTo>
                  <a:lnTo>
                    <a:pt x="434" y="22"/>
                  </a:lnTo>
                  <a:lnTo>
                    <a:pt x="436" y="22"/>
                  </a:lnTo>
                  <a:lnTo>
                    <a:pt x="438" y="22"/>
                  </a:lnTo>
                  <a:lnTo>
                    <a:pt x="443" y="20"/>
                  </a:lnTo>
                  <a:lnTo>
                    <a:pt x="447" y="20"/>
                  </a:lnTo>
                  <a:lnTo>
                    <a:pt x="449" y="18"/>
                  </a:lnTo>
                  <a:lnTo>
                    <a:pt x="449" y="16"/>
                  </a:lnTo>
                  <a:lnTo>
                    <a:pt x="451" y="16"/>
                  </a:lnTo>
                  <a:lnTo>
                    <a:pt x="451" y="14"/>
                  </a:lnTo>
                  <a:lnTo>
                    <a:pt x="451" y="12"/>
                  </a:lnTo>
                  <a:lnTo>
                    <a:pt x="451" y="11"/>
                  </a:lnTo>
                  <a:lnTo>
                    <a:pt x="451" y="9"/>
                  </a:lnTo>
                  <a:lnTo>
                    <a:pt x="451" y="7"/>
                  </a:lnTo>
                  <a:lnTo>
                    <a:pt x="451" y="5"/>
                  </a:lnTo>
                  <a:lnTo>
                    <a:pt x="451" y="3"/>
                  </a:lnTo>
                  <a:lnTo>
                    <a:pt x="452" y="3"/>
                  </a:lnTo>
                  <a:lnTo>
                    <a:pt x="452" y="1"/>
                  </a:lnTo>
                  <a:lnTo>
                    <a:pt x="454" y="1"/>
                  </a:lnTo>
                  <a:lnTo>
                    <a:pt x="458" y="0"/>
                  </a:lnTo>
                  <a:lnTo>
                    <a:pt x="460" y="1"/>
                  </a:lnTo>
                  <a:lnTo>
                    <a:pt x="462" y="1"/>
                  </a:lnTo>
                  <a:lnTo>
                    <a:pt x="464" y="1"/>
                  </a:lnTo>
                  <a:lnTo>
                    <a:pt x="465" y="3"/>
                  </a:lnTo>
                  <a:lnTo>
                    <a:pt x="465" y="5"/>
                  </a:lnTo>
                  <a:lnTo>
                    <a:pt x="467" y="7"/>
                  </a:lnTo>
                  <a:lnTo>
                    <a:pt x="467" y="9"/>
                  </a:lnTo>
                  <a:lnTo>
                    <a:pt x="467" y="11"/>
                  </a:lnTo>
                  <a:lnTo>
                    <a:pt x="469" y="16"/>
                  </a:lnTo>
                  <a:lnTo>
                    <a:pt x="469" y="22"/>
                  </a:lnTo>
                  <a:lnTo>
                    <a:pt x="469" y="24"/>
                  </a:lnTo>
                  <a:lnTo>
                    <a:pt x="469" y="25"/>
                  </a:lnTo>
                  <a:lnTo>
                    <a:pt x="469" y="27"/>
                  </a:lnTo>
                  <a:lnTo>
                    <a:pt x="469" y="29"/>
                  </a:lnTo>
                  <a:lnTo>
                    <a:pt x="471" y="29"/>
                  </a:lnTo>
                  <a:lnTo>
                    <a:pt x="471" y="31"/>
                  </a:lnTo>
                  <a:lnTo>
                    <a:pt x="473" y="33"/>
                  </a:lnTo>
                  <a:lnTo>
                    <a:pt x="475" y="35"/>
                  </a:lnTo>
                  <a:lnTo>
                    <a:pt x="478" y="36"/>
                  </a:lnTo>
                  <a:lnTo>
                    <a:pt x="482" y="40"/>
                  </a:lnTo>
                  <a:lnTo>
                    <a:pt x="484" y="42"/>
                  </a:lnTo>
                  <a:lnTo>
                    <a:pt x="484" y="44"/>
                  </a:lnTo>
                  <a:lnTo>
                    <a:pt x="486" y="46"/>
                  </a:lnTo>
                  <a:lnTo>
                    <a:pt x="488" y="48"/>
                  </a:lnTo>
                  <a:lnTo>
                    <a:pt x="488" y="49"/>
                  </a:lnTo>
                  <a:lnTo>
                    <a:pt x="488" y="51"/>
                  </a:lnTo>
                  <a:lnTo>
                    <a:pt x="488" y="53"/>
                  </a:lnTo>
                  <a:lnTo>
                    <a:pt x="488" y="55"/>
                  </a:lnTo>
                  <a:lnTo>
                    <a:pt x="488" y="57"/>
                  </a:lnTo>
                  <a:lnTo>
                    <a:pt x="486" y="59"/>
                  </a:lnTo>
                  <a:lnTo>
                    <a:pt x="484" y="61"/>
                  </a:lnTo>
                  <a:lnTo>
                    <a:pt x="482" y="62"/>
                  </a:lnTo>
                  <a:lnTo>
                    <a:pt x="480" y="64"/>
                  </a:lnTo>
                  <a:lnTo>
                    <a:pt x="478" y="66"/>
                  </a:lnTo>
                  <a:lnTo>
                    <a:pt x="476" y="68"/>
                  </a:lnTo>
                  <a:lnTo>
                    <a:pt x="476" y="70"/>
                  </a:lnTo>
                  <a:lnTo>
                    <a:pt x="476" y="72"/>
                  </a:lnTo>
                  <a:lnTo>
                    <a:pt x="476" y="75"/>
                  </a:lnTo>
                  <a:lnTo>
                    <a:pt x="478" y="81"/>
                  </a:lnTo>
                  <a:lnTo>
                    <a:pt x="478" y="83"/>
                  </a:lnTo>
                  <a:lnTo>
                    <a:pt x="478" y="85"/>
                  </a:lnTo>
                  <a:lnTo>
                    <a:pt x="478" y="86"/>
                  </a:lnTo>
                  <a:lnTo>
                    <a:pt x="476" y="86"/>
                  </a:lnTo>
                  <a:lnTo>
                    <a:pt x="476" y="88"/>
                  </a:lnTo>
                  <a:lnTo>
                    <a:pt x="475" y="90"/>
                  </a:lnTo>
                  <a:lnTo>
                    <a:pt x="473" y="90"/>
                  </a:lnTo>
                  <a:lnTo>
                    <a:pt x="471" y="90"/>
                  </a:lnTo>
                  <a:lnTo>
                    <a:pt x="469" y="92"/>
                  </a:lnTo>
                  <a:lnTo>
                    <a:pt x="465" y="92"/>
                  </a:lnTo>
                  <a:lnTo>
                    <a:pt x="460" y="92"/>
                  </a:lnTo>
                  <a:lnTo>
                    <a:pt x="458" y="92"/>
                  </a:lnTo>
                  <a:lnTo>
                    <a:pt x="454" y="92"/>
                  </a:lnTo>
                  <a:lnTo>
                    <a:pt x="452" y="92"/>
                  </a:lnTo>
                  <a:lnTo>
                    <a:pt x="451" y="94"/>
                  </a:lnTo>
                  <a:lnTo>
                    <a:pt x="449" y="94"/>
                  </a:lnTo>
                  <a:lnTo>
                    <a:pt x="447" y="94"/>
                  </a:lnTo>
                  <a:lnTo>
                    <a:pt x="447" y="96"/>
                  </a:lnTo>
                  <a:lnTo>
                    <a:pt x="445" y="96"/>
                  </a:lnTo>
                  <a:lnTo>
                    <a:pt x="441" y="97"/>
                  </a:lnTo>
                  <a:lnTo>
                    <a:pt x="438" y="99"/>
                  </a:lnTo>
                  <a:lnTo>
                    <a:pt x="434" y="101"/>
                  </a:lnTo>
                  <a:lnTo>
                    <a:pt x="430" y="103"/>
                  </a:lnTo>
                  <a:lnTo>
                    <a:pt x="427" y="103"/>
                  </a:lnTo>
                  <a:lnTo>
                    <a:pt x="425" y="105"/>
                  </a:lnTo>
                  <a:lnTo>
                    <a:pt x="423" y="105"/>
                  </a:lnTo>
                  <a:lnTo>
                    <a:pt x="421" y="105"/>
                  </a:lnTo>
                  <a:lnTo>
                    <a:pt x="417" y="105"/>
                  </a:lnTo>
                  <a:lnTo>
                    <a:pt x="415" y="107"/>
                  </a:lnTo>
                  <a:lnTo>
                    <a:pt x="414" y="107"/>
                  </a:lnTo>
                  <a:lnTo>
                    <a:pt x="412" y="107"/>
                  </a:lnTo>
                  <a:lnTo>
                    <a:pt x="410" y="107"/>
                  </a:lnTo>
                  <a:lnTo>
                    <a:pt x="408" y="105"/>
                  </a:lnTo>
                  <a:lnTo>
                    <a:pt x="406" y="105"/>
                  </a:lnTo>
                  <a:lnTo>
                    <a:pt x="404" y="105"/>
                  </a:lnTo>
                  <a:lnTo>
                    <a:pt x="403" y="103"/>
                  </a:lnTo>
                  <a:lnTo>
                    <a:pt x="401" y="101"/>
                  </a:lnTo>
                  <a:lnTo>
                    <a:pt x="401" y="99"/>
                  </a:lnTo>
                  <a:lnTo>
                    <a:pt x="401" y="97"/>
                  </a:lnTo>
                  <a:lnTo>
                    <a:pt x="399" y="97"/>
                  </a:lnTo>
                  <a:lnTo>
                    <a:pt x="399" y="96"/>
                  </a:lnTo>
                  <a:lnTo>
                    <a:pt x="401" y="96"/>
                  </a:lnTo>
                  <a:lnTo>
                    <a:pt x="401" y="94"/>
                  </a:lnTo>
                  <a:lnTo>
                    <a:pt x="401" y="92"/>
                  </a:lnTo>
                  <a:lnTo>
                    <a:pt x="403" y="90"/>
                  </a:lnTo>
                  <a:lnTo>
                    <a:pt x="403" y="88"/>
                  </a:lnTo>
                  <a:lnTo>
                    <a:pt x="404" y="85"/>
                  </a:lnTo>
                  <a:lnTo>
                    <a:pt x="406" y="83"/>
                  </a:lnTo>
                  <a:lnTo>
                    <a:pt x="408" y="81"/>
                  </a:lnTo>
                  <a:lnTo>
                    <a:pt x="406" y="81"/>
                  </a:lnTo>
                  <a:lnTo>
                    <a:pt x="404" y="81"/>
                  </a:lnTo>
                  <a:lnTo>
                    <a:pt x="401" y="81"/>
                  </a:lnTo>
                  <a:lnTo>
                    <a:pt x="397" y="81"/>
                  </a:lnTo>
                  <a:lnTo>
                    <a:pt x="395" y="81"/>
                  </a:lnTo>
                  <a:lnTo>
                    <a:pt x="393" y="81"/>
                  </a:lnTo>
                  <a:lnTo>
                    <a:pt x="393" y="79"/>
                  </a:lnTo>
                  <a:lnTo>
                    <a:pt x="391" y="79"/>
                  </a:lnTo>
                  <a:lnTo>
                    <a:pt x="391" y="77"/>
                  </a:lnTo>
                  <a:lnTo>
                    <a:pt x="391" y="75"/>
                  </a:lnTo>
                  <a:lnTo>
                    <a:pt x="391" y="73"/>
                  </a:lnTo>
                  <a:lnTo>
                    <a:pt x="391" y="72"/>
                  </a:lnTo>
                  <a:lnTo>
                    <a:pt x="391" y="70"/>
                  </a:lnTo>
                  <a:lnTo>
                    <a:pt x="393" y="68"/>
                  </a:lnTo>
                  <a:lnTo>
                    <a:pt x="393" y="66"/>
                  </a:lnTo>
                  <a:lnTo>
                    <a:pt x="395" y="64"/>
                  </a:lnTo>
                  <a:close/>
                  <a:moveTo>
                    <a:pt x="432" y="116"/>
                  </a:moveTo>
                  <a:lnTo>
                    <a:pt x="434" y="112"/>
                  </a:lnTo>
                  <a:lnTo>
                    <a:pt x="434" y="110"/>
                  </a:lnTo>
                  <a:lnTo>
                    <a:pt x="436" y="109"/>
                  </a:lnTo>
                  <a:lnTo>
                    <a:pt x="436" y="107"/>
                  </a:lnTo>
                  <a:lnTo>
                    <a:pt x="438" y="107"/>
                  </a:lnTo>
                  <a:lnTo>
                    <a:pt x="439" y="105"/>
                  </a:lnTo>
                  <a:lnTo>
                    <a:pt x="441" y="105"/>
                  </a:lnTo>
                  <a:lnTo>
                    <a:pt x="447" y="105"/>
                  </a:lnTo>
                  <a:lnTo>
                    <a:pt x="451" y="105"/>
                  </a:lnTo>
                  <a:lnTo>
                    <a:pt x="454" y="103"/>
                  </a:lnTo>
                  <a:lnTo>
                    <a:pt x="458" y="101"/>
                  </a:lnTo>
                  <a:lnTo>
                    <a:pt x="460" y="99"/>
                  </a:lnTo>
                  <a:lnTo>
                    <a:pt x="462" y="99"/>
                  </a:lnTo>
                  <a:lnTo>
                    <a:pt x="464" y="99"/>
                  </a:lnTo>
                  <a:lnTo>
                    <a:pt x="465" y="99"/>
                  </a:lnTo>
                  <a:lnTo>
                    <a:pt x="467" y="97"/>
                  </a:lnTo>
                  <a:lnTo>
                    <a:pt x="469" y="97"/>
                  </a:lnTo>
                  <a:lnTo>
                    <a:pt x="471" y="97"/>
                  </a:lnTo>
                  <a:lnTo>
                    <a:pt x="473" y="97"/>
                  </a:lnTo>
                  <a:lnTo>
                    <a:pt x="475" y="99"/>
                  </a:lnTo>
                  <a:lnTo>
                    <a:pt x="476" y="99"/>
                  </a:lnTo>
                  <a:lnTo>
                    <a:pt x="478" y="101"/>
                  </a:lnTo>
                  <a:lnTo>
                    <a:pt x="480" y="101"/>
                  </a:lnTo>
                  <a:lnTo>
                    <a:pt x="482" y="103"/>
                  </a:lnTo>
                  <a:lnTo>
                    <a:pt x="482" y="105"/>
                  </a:lnTo>
                  <a:lnTo>
                    <a:pt x="482" y="107"/>
                  </a:lnTo>
                  <a:lnTo>
                    <a:pt x="482" y="109"/>
                  </a:lnTo>
                  <a:lnTo>
                    <a:pt x="482" y="112"/>
                  </a:lnTo>
                  <a:lnTo>
                    <a:pt x="480" y="114"/>
                  </a:lnTo>
                  <a:lnTo>
                    <a:pt x="478" y="120"/>
                  </a:lnTo>
                  <a:lnTo>
                    <a:pt x="476" y="125"/>
                  </a:lnTo>
                  <a:lnTo>
                    <a:pt x="476" y="127"/>
                  </a:lnTo>
                  <a:lnTo>
                    <a:pt x="475" y="129"/>
                  </a:lnTo>
                  <a:lnTo>
                    <a:pt x="475" y="131"/>
                  </a:lnTo>
                  <a:lnTo>
                    <a:pt x="475" y="133"/>
                  </a:lnTo>
                  <a:lnTo>
                    <a:pt x="475" y="134"/>
                  </a:lnTo>
                  <a:lnTo>
                    <a:pt x="476" y="134"/>
                  </a:lnTo>
                  <a:lnTo>
                    <a:pt x="476" y="136"/>
                  </a:lnTo>
                  <a:lnTo>
                    <a:pt x="478" y="136"/>
                  </a:lnTo>
                  <a:lnTo>
                    <a:pt x="478" y="138"/>
                  </a:lnTo>
                  <a:lnTo>
                    <a:pt x="480" y="138"/>
                  </a:lnTo>
                  <a:lnTo>
                    <a:pt x="480" y="136"/>
                  </a:lnTo>
                  <a:lnTo>
                    <a:pt x="482" y="136"/>
                  </a:lnTo>
                  <a:lnTo>
                    <a:pt x="482" y="134"/>
                  </a:lnTo>
                  <a:lnTo>
                    <a:pt x="484" y="134"/>
                  </a:lnTo>
                  <a:lnTo>
                    <a:pt x="484" y="129"/>
                  </a:lnTo>
                  <a:lnTo>
                    <a:pt x="484" y="125"/>
                  </a:lnTo>
                  <a:lnTo>
                    <a:pt x="484" y="123"/>
                  </a:lnTo>
                  <a:lnTo>
                    <a:pt x="486" y="121"/>
                  </a:lnTo>
                  <a:lnTo>
                    <a:pt x="488" y="120"/>
                  </a:lnTo>
                  <a:lnTo>
                    <a:pt x="489" y="118"/>
                  </a:lnTo>
                  <a:lnTo>
                    <a:pt x="493" y="116"/>
                  </a:lnTo>
                  <a:lnTo>
                    <a:pt x="499" y="112"/>
                  </a:lnTo>
                  <a:lnTo>
                    <a:pt x="500" y="112"/>
                  </a:lnTo>
                  <a:lnTo>
                    <a:pt x="502" y="110"/>
                  </a:lnTo>
                  <a:lnTo>
                    <a:pt x="504" y="112"/>
                  </a:lnTo>
                  <a:lnTo>
                    <a:pt x="508" y="116"/>
                  </a:lnTo>
                  <a:lnTo>
                    <a:pt x="512" y="118"/>
                  </a:lnTo>
                  <a:lnTo>
                    <a:pt x="513" y="120"/>
                  </a:lnTo>
                  <a:lnTo>
                    <a:pt x="515" y="120"/>
                  </a:lnTo>
                  <a:lnTo>
                    <a:pt x="515" y="121"/>
                  </a:lnTo>
                  <a:lnTo>
                    <a:pt x="517" y="121"/>
                  </a:lnTo>
                  <a:lnTo>
                    <a:pt x="517" y="123"/>
                  </a:lnTo>
                  <a:lnTo>
                    <a:pt x="519" y="125"/>
                  </a:lnTo>
                  <a:lnTo>
                    <a:pt x="521" y="127"/>
                  </a:lnTo>
                  <a:lnTo>
                    <a:pt x="521" y="129"/>
                  </a:lnTo>
                  <a:lnTo>
                    <a:pt x="523" y="133"/>
                  </a:lnTo>
                  <a:lnTo>
                    <a:pt x="523" y="134"/>
                  </a:lnTo>
                  <a:lnTo>
                    <a:pt x="523" y="136"/>
                  </a:lnTo>
                  <a:lnTo>
                    <a:pt x="523" y="138"/>
                  </a:lnTo>
                  <a:lnTo>
                    <a:pt x="523" y="140"/>
                  </a:lnTo>
                  <a:lnTo>
                    <a:pt x="523" y="144"/>
                  </a:lnTo>
                  <a:lnTo>
                    <a:pt x="521" y="149"/>
                  </a:lnTo>
                  <a:lnTo>
                    <a:pt x="523" y="151"/>
                  </a:lnTo>
                  <a:lnTo>
                    <a:pt x="523" y="153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1" y="158"/>
                  </a:lnTo>
                  <a:lnTo>
                    <a:pt x="521" y="160"/>
                  </a:lnTo>
                  <a:lnTo>
                    <a:pt x="519" y="162"/>
                  </a:lnTo>
                  <a:lnTo>
                    <a:pt x="519" y="164"/>
                  </a:lnTo>
                  <a:lnTo>
                    <a:pt x="517" y="164"/>
                  </a:lnTo>
                  <a:lnTo>
                    <a:pt x="515" y="166"/>
                  </a:lnTo>
                  <a:lnTo>
                    <a:pt x="513" y="166"/>
                  </a:lnTo>
                  <a:lnTo>
                    <a:pt x="512" y="166"/>
                  </a:lnTo>
                  <a:lnTo>
                    <a:pt x="510" y="168"/>
                  </a:lnTo>
                  <a:lnTo>
                    <a:pt x="508" y="168"/>
                  </a:lnTo>
                  <a:lnTo>
                    <a:pt x="506" y="168"/>
                  </a:lnTo>
                  <a:lnTo>
                    <a:pt x="506" y="170"/>
                  </a:lnTo>
                  <a:lnTo>
                    <a:pt x="506" y="171"/>
                  </a:lnTo>
                  <a:lnTo>
                    <a:pt x="506" y="173"/>
                  </a:lnTo>
                  <a:lnTo>
                    <a:pt x="508" y="175"/>
                  </a:lnTo>
                  <a:lnTo>
                    <a:pt x="508" y="177"/>
                  </a:lnTo>
                  <a:lnTo>
                    <a:pt x="510" y="177"/>
                  </a:lnTo>
                  <a:lnTo>
                    <a:pt x="510" y="179"/>
                  </a:lnTo>
                  <a:lnTo>
                    <a:pt x="512" y="179"/>
                  </a:lnTo>
                  <a:lnTo>
                    <a:pt x="513" y="181"/>
                  </a:lnTo>
                  <a:lnTo>
                    <a:pt x="517" y="182"/>
                  </a:lnTo>
                  <a:lnTo>
                    <a:pt x="519" y="182"/>
                  </a:lnTo>
                  <a:lnTo>
                    <a:pt x="519" y="184"/>
                  </a:lnTo>
                  <a:lnTo>
                    <a:pt x="521" y="184"/>
                  </a:lnTo>
                  <a:lnTo>
                    <a:pt x="521" y="186"/>
                  </a:lnTo>
                  <a:lnTo>
                    <a:pt x="521" y="188"/>
                  </a:lnTo>
                  <a:lnTo>
                    <a:pt x="521" y="190"/>
                  </a:lnTo>
                  <a:lnTo>
                    <a:pt x="521" y="192"/>
                  </a:lnTo>
                  <a:lnTo>
                    <a:pt x="517" y="199"/>
                  </a:lnTo>
                  <a:lnTo>
                    <a:pt x="513" y="206"/>
                  </a:lnTo>
                  <a:lnTo>
                    <a:pt x="512" y="208"/>
                  </a:lnTo>
                  <a:lnTo>
                    <a:pt x="510" y="210"/>
                  </a:lnTo>
                  <a:lnTo>
                    <a:pt x="508" y="212"/>
                  </a:lnTo>
                  <a:lnTo>
                    <a:pt x="508" y="214"/>
                  </a:lnTo>
                  <a:lnTo>
                    <a:pt x="504" y="214"/>
                  </a:lnTo>
                  <a:lnTo>
                    <a:pt x="502" y="214"/>
                  </a:lnTo>
                  <a:lnTo>
                    <a:pt x="500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3" y="214"/>
                  </a:lnTo>
                  <a:lnTo>
                    <a:pt x="489" y="216"/>
                  </a:lnTo>
                  <a:lnTo>
                    <a:pt x="486" y="218"/>
                  </a:lnTo>
                  <a:lnTo>
                    <a:pt x="484" y="218"/>
                  </a:lnTo>
                  <a:lnTo>
                    <a:pt x="482" y="218"/>
                  </a:lnTo>
                  <a:lnTo>
                    <a:pt x="480" y="218"/>
                  </a:lnTo>
                  <a:lnTo>
                    <a:pt x="478" y="218"/>
                  </a:lnTo>
                  <a:lnTo>
                    <a:pt x="475" y="216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2"/>
                  </a:lnTo>
                  <a:lnTo>
                    <a:pt x="469" y="212"/>
                  </a:lnTo>
                  <a:lnTo>
                    <a:pt x="469" y="210"/>
                  </a:lnTo>
                  <a:lnTo>
                    <a:pt x="467" y="208"/>
                  </a:lnTo>
                  <a:lnTo>
                    <a:pt x="467" y="205"/>
                  </a:lnTo>
                  <a:lnTo>
                    <a:pt x="465" y="203"/>
                  </a:lnTo>
                  <a:lnTo>
                    <a:pt x="464" y="201"/>
                  </a:lnTo>
                  <a:lnTo>
                    <a:pt x="462" y="201"/>
                  </a:lnTo>
                  <a:lnTo>
                    <a:pt x="462" y="199"/>
                  </a:lnTo>
                  <a:lnTo>
                    <a:pt x="456" y="199"/>
                  </a:lnTo>
                  <a:lnTo>
                    <a:pt x="452" y="199"/>
                  </a:lnTo>
                  <a:lnTo>
                    <a:pt x="451" y="199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5" y="197"/>
                  </a:lnTo>
                  <a:lnTo>
                    <a:pt x="445" y="195"/>
                  </a:lnTo>
                  <a:lnTo>
                    <a:pt x="443" y="195"/>
                  </a:lnTo>
                  <a:lnTo>
                    <a:pt x="441" y="194"/>
                  </a:lnTo>
                  <a:lnTo>
                    <a:pt x="438" y="194"/>
                  </a:lnTo>
                  <a:lnTo>
                    <a:pt x="436" y="192"/>
                  </a:lnTo>
                  <a:lnTo>
                    <a:pt x="434" y="192"/>
                  </a:lnTo>
                  <a:lnTo>
                    <a:pt x="434" y="190"/>
                  </a:lnTo>
                  <a:lnTo>
                    <a:pt x="432" y="190"/>
                  </a:lnTo>
                  <a:lnTo>
                    <a:pt x="430" y="188"/>
                  </a:lnTo>
                  <a:lnTo>
                    <a:pt x="428" y="186"/>
                  </a:lnTo>
                  <a:lnTo>
                    <a:pt x="427" y="184"/>
                  </a:lnTo>
                  <a:lnTo>
                    <a:pt x="427" y="182"/>
                  </a:lnTo>
                  <a:lnTo>
                    <a:pt x="425" y="181"/>
                  </a:lnTo>
                  <a:lnTo>
                    <a:pt x="425" y="179"/>
                  </a:lnTo>
                  <a:lnTo>
                    <a:pt x="423" y="177"/>
                  </a:lnTo>
                  <a:lnTo>
                    <a:pt x="423" y="175"/>
                  </a:lnTo>
                  <a:lnTo>
                    <a:pt x="423" y="173"/>
                  </a:lnTo>
                  <a:lnTo>
                    <a:pt x="421" y="171"/>
                  </a:lnTo>
                  <a:lnTo>
                    <a:pt x="421" y="164"/>
                  </a:lnTo>
                  <a:lnTo>
                    <a:pt x="421" y="155"/>
                  </a:lnTo>
                  <a:lnTo>
                    <a:pt x="419" y="155"/>
                  </a:lnTo>
                  <a:lnTo>
                    <a:pt x="419" y="153"/>
                  </a:lnTo>
                  <a:lnTo>
                    <a:pt x="417" y="153"/>
                  </a:lnTo>
                  <a:lnTo>
                    <a:pt x="414" y="151"/>
                  </a:lnTo>
                  <a:lnTo>
                    <a:pt x="412" y="149"/>
                  </a:lnTo>
                  <a:lnTo>
                    <a:pt x="408" y="147"/>
                  </a:lnTo>
                  <a:lnTo>
                    <a:pt x="406" y="146"/>
                  </a:lnTo>
                  <a:lnTo>
                    <a:pt x="404" y="146"/>
                  </a:lnTo>
                  <a:lnTo>
                    <a:pt x="404" y="144"/>
                  </a:lnTo>
                  <a:lnTo>
                    <a:pt x="404" y="142"/>
                  </a:lnTo>
                  <a:lnTo>
                    <a:pt x="404" y="140"/>
                  </a:lnTo>
                  <a:lnTo>
                    <a:pt x="406" y="138"/>
                  </a:lnTo>
                  <a:lnTo>
                    <a:pt x="408" y="136"/>
                  </a:lnTo>
                  <a:lnTo>
                    <a:pt x="412" y="134"/>
                  </a:lnTo>
                  <a:lnTo>
                    <a:pt x="414" y="133"/>
                  </a:lnTo>
                  <a:lnTo>
                    <a:pt x="414" y="131"/>
                  </a:lnTo>
                  <a:lnTo>
                    <a:pt x="415" y="131"/>
                  </a:lnTo>
                  <a:lnTo>
                    <a:pt x="417" y="129"/>
                  </a:lnTo>
                  <a:lnTo>
                    <a:pt x="419" y="129"/>
                  </a:lnTo>
                  <a:lnTo>
                    <a:pt x="419" y="127"/>
                  </a:lnTo>
                  <a:lnTo>
                    <a:pt x="423" y="127"/>
                  </a:lnTo>
                  <a:lnTo>
                    <a:pt x="425" y="127"/>
                  </a:lnTo>
                  <a:lnTo>
                    <a:pt x="428" y="125"/>
                  </a:lnTo>
                  <a:lnTo>
                    <a:pt x="430" y="125"/>
                  </a:lnTo>
                  <a:lnTo>
                    <a:pt x="432" y="125"/>
                  </a:lnTo>
                  <a:lnTo>
                    <a:pt x="432" y="120"/>
                  </a:lnTo>
                  <a:lnTo>
                    <a:pt x="432" y="116"/>
                  </a:lnTo>
                  <a:close/>
                  <a:moveTo>
                    <a:pt x="373" y="94"/>
                  </a:moveTo>
                  <a:lnTo>
                    <a:pt x="375" y="94"/>
                  </a:lnTo>
                  <a:lnTo>
                    <a:pt x="377" y="92"/>
                  </a:lnTo>
                  <a:lnTo>
                    <a:pt x="379" y="94"/>
                  </a:lnTo>
                  <a:lnTo>
                    <a:pt x="380" y="94"/>
                  </a:lnTo>
                  <a:lnTo>
                    <a:pt x="382" y="94"/>
                  </a:lnTo>
                  <a:lnTo>
                    <a:pt x="384" y="94"/>
                  </a:lnTo>
                  <a:lnTo>
                    <a:pt x="386" y="96"/>
                  </a:lnTo>
                  <a:lnTo>
                    <a:pt x="388" y="96"/>
                  </a:lnTo>
                  <a:lnTo>
                    <a:pt x="390" y="97"/>
                  </a:lnTo>
                  <a:lnTo>
                    <a:pt x="393" y="99"/>
                  </a:lnTo>
                  <a:lnTo>
                    <a:pt x="397" y="101"/>
                  </a:lnTo>
                  <a:lnTo>
                    <a:pt x="399" y="103"/>
                  </a:lnTo>
                  <a:lnTo>
                    <a:pt x="401" y="105"/>
                  </a:lnTo>
                  <a:lnTo>
                    <a:pt x="403" y="107"/>
                  </a:lnTo>
                  <a:lnTo>
                    <a:pt x="406" y="109"/>
                  </a:lnTo>
                  <a:lnTo>
                    <a:pt x="408" y="110"/>
                  </a:lnTo>
                  <a:lnTo>
                    <a:pt x="408" y="112"/>
                  </a:lnTo>
                  <a:lnTo>
                    <a:pt x="410" y="114"/>
                  </a:lnTo>
                  <a:lnTo>
                    <a:pt x="412" y="116"/>
                  </a:lnTo>
                  <a:lnTo>
                    <a:pt x="414" y="118"/>
                  </a:lnTo>
                  <a:lnTo>
                    <a:pt x="414" y="120"/>
                  </a:lnTo>
                  <a:lnTo>
                    <a:pt x="415" y="120"/>
                  </a:lnTo>
                  <a:lnTo>
                    <a:pt x="415" y="121"/>
                  </a:lnTo>
                  <a:lnTo>
                    <a:pt x="414" y="123"/>
                  </a:lnTo>
                  <a:lnTo>
                    <a:pt x="414" y="125"/>
                  </a:lnTo>
                  <a:lnTo>
                    <a:pt x="412" y="125"/>
                  </a:lnTo>
                  <a:lnTo>
                    <a:pt x="412" y="127"/>
                  </a:lnTo>
                  <a:lnTo>
                    <a:pt x="412" y="129"/>
                  </a:lnTo>
                  <a:lnTo>
                    <a:pt x="410" y="129"/>
                  </a:lnTo>
                  <a:lnTo>
                    <a:pt x="410" y="131"/>
                  </a:lnTo>
                  <a:lnTo>
                    <a:pt x="408" y="131"/>
                  </a:lnTo>
                  <a:lnTo>
                    <a:pt x="408" y="133"/>
                  </a:lnTo>
                  <a:lnTo>
                    <a:pt x="406" y="133"/>
                  </a:lnTo>
                  <a:lnTo>
                    <a:pt x="404" y="133"/>
                  </a:lnTo>
                  <a:lnTo>
                    <a:pt x="403" y="133"/>
                  </a:lnTo>
                  <a:lnTo>
                    <a:pt x="401" y="133"/>
                  </a:lnTo>
                  <a:lnTo>
                    <a:pt x="399" y="133"/>
                  </a:lnTo>
                  <a:lnTo>
                    <a:pt x="397" y="133"/>
                  </a:lnTo>
                  <a:lnTo>
                    <a:pt x="393" y="131"/>
                  </a:lnTo>
                  <a:lnTo>
                    <a:pt x="391" y="131"/>
                  </a:lnTo>
                  <a:lnTo>
                    <a:pt x="390" y="129"/>
                  </a:lnTo>
                  <a:lnTo>
                    <a:pt x="388" y="127"/>
                  </a:lnTo>
                  <a:lnTo>
                    <a:pt x="386" y="127"/>
                  </a:lnTo>
                  <a:lnTo>
                    <a:pt x="384" y="125"/>
                  </a:lnTo>
                  <a:lnTo>
                    <a:pt x="382" y="123"/>
                  </a:lnTo>
                  <a:lnTo>
                    <a:pt x="380" y="121"/>
                  </a:lnTo>
                  <a:lnTo>
                    <a:pt x="379" y="118"/>
                  </a:lnTo>
                  <a:lnTo>
                    <a:pt x="375" y="116"/>
                  </a:lnTo>
                  <a:lnTo>
                    <a:pt x="375" y="112"/>
                  </a:lnTo>
                  <a:lnTo>
                    <a:pt x="373" y="110"/>
                  </a:lnTo>
                  <a:lnTo>
                    <a:pt x="371" y="109"/>
                  </a:lnTo>
                  <a:lnTo>
                    <a:pt x="369" y="107"/>
                  </a:lnTo>
                  <a:lnTo>
                    <a:pt x="369" y="105"/>
                  </a:lnTo>
                  <a:lnTo>
                    <a:pt x="369" y="103"/>
                  </a:lnTo>
                  <a:lnTo>
                    <a:pt x="367" y="101"/>
                  </a:lnTo>
                  <a:lnTo>
                    <a:pt x="367" y="99"/>
                  </a:lnTo>
                  <a:lnTo>
                    <a:pt x="367" y="97"/>
                  </a:lnTo>
                  <a:lnTo>
                    <a:pt x="367" y="96"/>
                  </a:lnTo>
                  <a:lnTo>
                    <a:pt x="369" y="94"/>
                  </a:lnTo>
                  <a:lnTo>
                    <a:pt x="371" y="94"/>
                  </a:lnTo>
                  <a:lnTo>
                    <a:pt x="373" y="94"/>
                  </a:lnTo>
                  <a:close/>
                  <a:moveTo>
                    <a:pt x="539" y="203"/>
                  </a:moveTo>
                  <a:lnTo>
                    <a:pt x="539" y="201"/>
                  </a:lnTo>
                  <a:lnTo>
                    <a:pt x="539" y="199"/>
                  </a:lnTo>
                  <a:lnTo>
                    <a:pt x="539" y="197"/>
                  </a:lnTo>
                  <a:lnTo>
                    <a:pt x="541" y="195"/>
                  </a:lnTo>
                  <a:lnTo>
                    <a:pt x="541" y="194"/>
                  </a:lnTo>
                  <a:lnTo>
                    <a:pt x="541" y="192"/>
                  </a:lnTo>
                  <a:lnTo>
                    <a:pt x="543" y="192"/>
                  </a:lnTo>
                  <a:lnTo>
                    <a:pt x="543" y="190"/>
                  </a:lnTo>
                  <a:lnTo>
                    <a:pt x="541" y="184"/>
                  </a:lnTo>
                  <a:lnTo>
                    <a:pt x="541" y="179"/>
                  </a:lnTo>
                  <a:lnTo>
                    <a:pt x="541" y="177"/>
                  </a:lnTo>
                  <a:lnTo>
                    <a:pt x="543" y="175"/>
                  </a:lnTo>
                  <a:lnTo>
                    <a:pt x="543" y="173"/>
                  </a:lnTo>
                  <a:lnTo>
                    <a:pt x="543" y="171"/>
                  </a:lnTo>
                  <a:lnTo>
                    <a:pt x="545" y="170"/>
                  </a:lnTo>
                  <a:lnTo>
                    <a:pt x="545" y="168"/>
                  </a:lnTo>
                  <a:lnTo>
                    <a:pt x="547" y="168"/>
                  </a:lnTo>
                  <a:lnTo>
                    <a:pt x="547" y="166"/>
                  </a:lnTo>
                  <a:lnTo>
                    <a:pt x="548" y="166"/>
                  </a:lnTo>
                  <a:lnTo>
                    <a:pt x="550" y="166"/>
                  </a:lnTo>
                  <a:lnTo>
                    <a:pt x="552" y="166"/>
                  </a:lnTo>
                  <a:lnTo>
                    <a:pt x="552" y="168"/>
                  </a:lnTo>
                  <a:lnTo>
                    <a:pt x="554" y="168"/>
                  </a:lnTo>
                  <a:lnTo>
                    <a:pt x="556" y="170"/>
                  </a:lnTo>
                  <a:lnTo>
                    <a:pt x="556" y="171"/>
                  </a:lnTo>
                  <a:lnTo>
                    <a:pt x="558" y="171"/>
                  </a:lnTo>
                  <a:lnTo>
                    <a:pt x="558" y="173"/>
                  </a:lnTo>
                  <a:lnTo>
                    <a:pt x="558" y="171"/>
                  </a:lnTo>
                  <a:lnTo>
                    <a:pt x="560" y="170"/>
                  </a:lnTo>
                  <a:lnTo>
                    <a:pt x="560" y="168"/>
                  </a:lnTo>
                  <a:lnTo>
                    <a:pt x="561" y="164"/>
                  </a:lnTo>
                  <a:lnTo>
                    <a:pt x="561" y="162"/>
                  </a:lnTo>
                  <a:lnTo>
                    <a:pt x="563" y="162"/>
                  </a:lnTo>
                  <a:lnTo>
                    <a:pt x="563" y="160"/>
                  </a:lnTo>
                  <a:lnTo>
                    <a:pt x="565" y="160"/>
                  </a:lnTo>
                  <a:lnTo>
                    <a:pt x="565" y="158"/>
                  </a:lnTo>
                  <a:lnTo>
                    <a:pt x="567" y="158"/>
                  </a:lnTo>
                  <a:lnTo>
                    <a:pt x="569" y="158"/>
                  </a:lnTo>
                  <a:lnTo>
                    <a:pt x="571" y="158"/>
                  </a:lnTo>
                  <a:lnTo>
                    <a:pt x="572" y="158"/>
                  </a:lnTo>
                  <a:lnTo>
                    <a:pt x="574" y="158"/>
                  </a:lnTo>
                  <a:lnTo>
                    <a:pt x="574" y="160"/>
                  </a:lnTo>
                  <a:lnTo>
                    <a:pt x="576" y="160"/>
                  </a:lnTo>
                  <a:lnTo>
                    <a:pt x="576" y="162"/>
                  </a:lnTo>
                  <a:lnTo>
                    <a:pt x="578" y="164"/>
                  </a:lnTo>
                  <a:lnTo>
                    <a:pt x="578" y="166"/>
                  </a:lnTo>
                  <a:lnTo>
                    <a:pt x="578" y="168"/>
                  </a:lnTo>
                  <a:lnTo>
                    <a:pt x="576" y="171"/>
                  </a:lnTo>
                  <a:lnTo>
                    <a:pt x="576" y="173"/>
                  </a:lnTo>
                  <a:lnTo>
                    <a:pt x="574" y="179"/>
                  </a:lnTo>
                  <a:lnTo>
                    <a:pt x="574" y="184"/>
                  </a:lnTo>
                  <a:lnTo>
                    <a:pt x="574" y="188"/>
                  </a:lnTo>
                  <a:lnTo>
                    <a:pt x="574" y="190"/>
                  </a:lnTo>
                  <a:lnTo>
                    <a:pt x="576" y="190"/>
                  </a:lnTo>
                  <a:lnTo>
                    <a:pt x="578" y="190"/>
                  </a:lnTo>
                  <a:lnTo>
                    <a:pt x="580" y="190"/>
                  </a:lnTo>
                  <a:lnTo>
                    <a:pt x="582" y="188"/>
                  </a:lnTo>
                  <a:lnTo>
                    <a:pt x="584" y="186"/>
                  </a:lnTo>
                  <a:lnTo>
                    <a:pt x="585" y="184"/>
                  </a:lnTo>
                  <a:lnTo>
                    <a:pt x="587" y="184"/>
                  </a:lnTo>
                  <a:lnTo>
                    <a:pt x="589" y="182"/>
                  </a:lnTo>
                  <a:lnTo>
                    <a:pt x="591" y="182"/>
                  </a:lnTo>
                  <a:lnTo>
                    <a:pt x="593" y="182"/>
                  </a:lnTo>
                  <a:lnTo>
                    <a:pt x="595" y="182"/>
                  </a:lnTo>
                  <a:lnTo>
                    <a:pt x="597" y="182"/>
                  </a:lnTo>
                  <a:lnTo>
                    <a:pt x="597" y="184"/>
                  </a:lnTo>
                  <a:lnTo>
                    <a:pt x="598" y="184"/>
                  </a:lnTo>
                  <a:lnTo>
                    <a:pt x="600" y="186"/>
                  </a:lnTo>
                  <a:lnTo>
                    <a:pt x="602" y="190"/>
                  </a:lnTo>
                  <a:lnTo>
                    <a:pt x="604" y="192"/>
                  </a:lnTo>
                  <a:lnTo>
                    <a:pt x="606" y="194"/>
                  </a:lnTo>
                  <a:lnTo>
                    <a:pt x="606" y="195"/>
                  </a:lnTo>
                  <a:lnTo>
                    <a:pt x="606" y="197"/>
                  </a:lnTo>
                  <a:lnTo>
                    <a:pt x="604" y="199"/>
                  </a:lnTo>
                  <a:lnTo>
                    <a:pt x="604" y="201"/>
                  </a:lnTo>
                  <a:lnTo>
                    <a:pt x="604" y="203"/>
                  </a:lnTo>
                  <a:lnTo>
                    <a:pt x="602" y="205"/>
                  </a:lnTo>
                  <a:lnTo>
                    <a:pt x="602" y="206"/>
                  </a:lnTo>
                  <a:lnTo>
                    <a:pt x="604" y="206"/>
                  </a:lnTo>
                  <a:lnTo>
                    <a:pt x="606" y="208"/>
                  </a:lnTo>
                  <a:lnTo>
                    <a:pt x="608" y="208"/>
                  </a:lnTo>
                  <a:lnTo>
                    <a:pt x="611" y="208"/>
                  </a:lnTo>
                  <a:lnTo>
                    <a:pt x="615" y="208"/>
                  </a:lnTo>
                  <a:lnTo>
                    <a:pt x="617" y="208"/>
                  </a:lnTo>
                  <a:lnTo>
                    <a:pt x="619" y="208"/>
                  </a:lnTo>
                  <a:lnTo>
                    <a:pt x="621" y="208"/>
                  </a:lnTo>
                  <a:lnTo>
                    <a:pt x="622" y="208"/>
                  </a:lnTo>
                  <a:lnTo>
                    <a:pt x="624" y="208"/>
                  </a:lnTo>
                  <a:lnTo>
                    <a:pt x="624" y="210"/>
                  </a:lnTo>
                  <a:lnTo>
                    <a:pt x="626" y="210"/>
                  </a:lnTo>
                  <a:lnTo>
                    <a:pt x="626" y="214"/>
                  </a:lnTo>
                  <a:lnTo>
                    <a:pt x="626" y="218"/>
                  </a:lnTo>
                  <a:lnTo>
                    <a:pt x="626" y="219"/>
                  </a:lnTo>
                  <a:lnTo>
                    <a:pt x="626" y="223"/>
                  </a:lnTo>
                  <a:lnTo>
                    <a:pt x="626" y="225"/>
                  </a:lnTo>
                  <a:lnTo>
                    <a:pt x="626" y="227"/>
                  </a:lnTo>
                  <a:lnTo>
                    <a:pt x="626" y="231"/>
                  </a:lnTo>
                  <a:lnTo>
                    <a:pt x="624" y="232"/>
                  </a:lnTo>
                  <a:lnTo>
                    <a:pt x="624" y="234"/>
                  </a:lnTo>
                  <a:lnTo>
                    <a:pt x="624" y="236"/>
                  </a:lnTo>
                  <a:lnTo>
                    <a:pt x="622" y="238"/>
                  </a:lnTo>
                  <a:lnTo>
                    <a:pt x="622" y="240"/>
                  </a:lnTo>
                  <a:lnTo>
                    <a:pt x="621" y="242"/>
                  </a:lnTo>
                  <a:lnTo>
                    <a:pt x="619" y="243"/>
                  </a:lnTo>
                  <a:lnTo>
                    <a:pt x="619" y="245"/>
                  </a:lnTo>
                  <a:lnTo>
                    <a:pt x="617" y="245"/>
                  </a:lnTo>
                  <a:lnTo>
                    <a:pt x="615" y="247"/>
                  </a:lnTo>
                  <a:lnTo>
                    <a:pt x="613" y="249"/>
                  </a:lnTo>
                  <a:lnTo>
                    <a:pt x="611" y="251"/>
                  </a:lnTo>
                  <a:lnTo>
                    <a:pt x="609" y="251"/>
                  </a:lnTo>
                  <a:lnTo>
                    <a:pt x="608" y="251"/>
                  </a:lnTo>
                  <a:lnTo>
                    <a:pt x="606" y="253"/>
                  </a:lnTo>
                  <a:lnTo>
                    <a:pt x="604" y="253"/>
                  </a:lnTo>
                  <a:lnTo>
                    <a:pt x="602" y="253"/>
                  </a:lnTo>
                  <a:lnTo>
                    <a:pt x="600" y="253"/>
                  </a:lnTo>
                  <a:lnTo>
                    <a:pt x="598" y="253"/>
                  </a:lnTo>
                  <a:lnTo>
                    <a:pt x="597" y="253"/>
                  </a:lnTo>
                  <a:lnTo>
                    <a:pt x="595" y="253"/>
                  </a:lnTo>
                  <a:lnTo>
                    <a:pt x="593" y="253"/>
                  </a:lnTo>
                  <a:lnTo>
                    <a:pt x="591" y="253"/>
                  </a:lnTo>
                  <a:lnTo>
                    <a:pt x="589" y="255"/>
                  </a:lnTo>
                  <a:lnTo>
                    <a:pt x="587" y="255"/>
                  </a:lnTo>
                  <a:lnTo>
                    <a:pt x="582" y="256"/>
                  </a:lnTo>
                  <a:lnTo>
                    <a:pt x="576" y="258"/>
                  </a:lnTo>
                  <a:lnTo>
                    <a:pt x="574" y="260"/>
                  </a:lnTo>
                  <a:lnTo>
                    <a:pt x="571" y="260"/>
                  </a:lnTo>
                  <a:lnTo>
                    <a:pt x="569" y="260"/>
                  </a:lnTo>
                  <a:lnTo>
                    <a:pt x="565" y="260"/>
                  </a:lnTo>
                  <a:lnTo>
                    <a:pt x="563" y="262"/>
                  </a:lnTo>
                  <a:lnTo>
                    <a:pt x="561" y="262"/>
                  </a:lnTo>
                  <a:lnTo>
                    <a:pt x="558" y="262"/>
                  </a:lnTo>
                  <a:lnTo>
                    <a:pt x="556" y="262"/>
                  </a:lnTo>
                  <a:lnTo>
                    <a:pt x="552" y="264"/>
                  </a:lnTo>
                  <a:lnTo>
                    <a:pt x="550" y="266"/>
                  </a:lnTo>
                  <a:lnTo>
                    <a:pt x="545" y="269"/>
                  </a:lnTo>
                  <a:lnTo>
                    <a:pt x="541" y="273"/>
                  </a:lnTo>
                  <a:lnTo>
                    <a:pt x="539" y="275"/>
                  </a:lnTo>
                  <a:lnTo>
                    <a:pt x="537" y="275"/>
                  </a:lnTo>
                  <a:lnTo>
                    <a:pt x="536" y="277"/>
                  </a:lnTo>
                  <a:lnTo>
                    <a:pt x="534" y="277"/>
                  </a:lnTo>
                  <a:lnTo>
                    <a:pt x="530" y="277"/>
                  </a:lnTo>
                  <a:lnTo>
                    <a:pt x="530" y="279"/>
                  </a:lnTo>
                  <a:lnTo>
                    <a:pt x="528" y="279"/>
                  </a:lnTo>
                  <a:lnTo>
                    <a:pt x="526" y="277"/>
                  </a:lnTo>
                  <a:lnTo>
                    <a:pt x="524" y="277"/>
                  </a:lnTo>
                  <a:lnTo>
                    <a:pt x="523" y="277"/>
                  </a:lnTo>
                  <a:lnTo>
                    <a:pt x="519" y="277"/>
                  </a:lnTo>
                  <a:lnTo>
                    <a:pt x="517" y="277"/>
                  </a:lnTo>
                  <a:lnTo>
                    <a:pt x="515" y="275"/>
                  </a:lnTo>
                  <a:lnTo>
                    <a:pt x="513" y="275"/>
                  </a:lnTo>
                  <a:lnTo>
                    <a:pt x="512" y="273"/>
                  </a:lnTo>
                  <a:lnTo>
                    <a:pt x="510" y="271"/>
                  </a:lnTo>
                  <a:lnTo>
                    <a:pt x="510" y="269"/>
                  </a:lnTo>
                  <a:lnTo>
                    <a:pt x="510" y="267"/>
                  </a:lnTo>
                  <a:lnTo>
                    <a:pt x="510" y="266"/>
                  </a:lnTo>
                  <a:lnTo>
                    <a:pt x="512" y="266"/>
                  </a:lnTo>
                  <a:lnTo>
                    <a:pt x="512" y="264"/>
                  </a:lnTo>
                  <a:lnTo>
                    <a:pt x="513" y="262"/>
                  </a:lnTo>
                  <a:lnTo>
                    <a:pt x="513" y="260"/>
                  </a:lnTo>
                  <a:lnTo>
                    <a:pt x="515" y="258"/>
                  </a:lnTo>
                  <a:lnTo>
                    <a:pt x="517" y="255"/>
                  </a:lnTo>
                  <a:lnTo>
                    <a:pt x="519" y="255"/>
                  </a:lnTo>
                  <a:lnTo>
                    <a:pt x="519" y="253"/>
                  </a:lnTo>
                  <a:lnTo>
                    <a:pt x="519" y="249"/>
                  </a:lnTo>
                  <a:lnTo>
                    <a:pt x="519" y="245"/>
                  </a:lnTo>
                  <a:lnTo>
                    <a:pt x="521" y="242"/>
                  </a:lnTo>
                  <a:lnTo>
                    <a:pt x="521" y="240"/>
                  </a:lnTo>
                  <a:lnTo>
                    <a:pt x="523" y="236"/>
                  </a:lnTo>
                  <a:lnTo>
                    <a:pt x="523" y="234"/>
                  </a:lnTo>
                  <a:lnTo>
                    <a:pt x="524" y="231"/>
                  </a:lnTo>
                  <a:lnTo>
                    <a:pt x="526" y="229"/>
                  </a:lnTo>
                  <a:lnTo>
                    <a:pt x="528" y="227"/>
                  </a:lnTo>
                  <a:lnTo>
                    <a:pt x="530" y="225"/>
                  </a:lnTo>
                  <a:lnTo>
                    <a:pt x="532" y="223"/>
                  </a:lnTo>
                  <a:lnTo>
                    <a:pt x="534" y="221"/>
                  </a:lnTo>
                  <a:lnTo>
                    <a:pt x="537" y="219"/>
                  </a:lnTo>
                  <a:lnTo>
                    <a:pt x="541" y="218"/>
                  </a:lnTo>
                  <a:lnTo>
                    <a:pt x="541" y="212"/>
                  </a:lnTo>
                  <a:lnTo>
                    <a:pt x="539" y="206"/>
                  </a:lnTo>
                  <a:lnTo>
                    <a:pt x="539" y="205"/>
                  </a:lnTo>
                  <a:lnTo>
                    <a:pt x="539" y="203"/>
                  </a:lnTo>
                  <a:close/>
                  <a:moveTo>
                    <a:pt x="366" y="136"/>
                  </a:moveTo>
                  <a:lnTo>
                    <a:pt x="367" y="136"/>
                  </a:lnTo>
                  <a:lnTo>
                    <a:pt x="369" y="136"/>
                  </a:lnTo>
                  <a:lnTo>
                    <a:pt x="369" y="140"/>
                  </a:lnTo>
                  <a:lnTo>
                    <a:pt x="369" y="142"/>
                  </a:lnTo>
                  <a:lnTo>
                    <a:pt x="369" y="144"/>
                  </a:lnTo>
                  <a:lnTo>
                    <a:pt x="367" y="144"/>
                  </a:lnTo>
                  <a:lnTo>
                    <a:pt x="367" y="146"/>
                  </a:lnTo>
                  <a:lnTo>
                    <a:pt x="366" y="146"/>
                  </a:lnTo>
                  <a:lnTo>
                    <a:pt x="364" y="144"/>
                  </a:lnTo>
                  <a:lnTo>
                    <a:pt x="364" y="140"/>
                  </a:lnTo>
                  <a:lnTo>
                    <a:pt x="364" y="138"/>
                  </a:lnTo>
                  <a:lnTo>
                    <a:pt x="364" y="136"/>
                  </a:lnTo>
                  <a:lnTo>
                    <a:pt x="366" y="136"/>
                  </a:lnTo>
                  <a:close/>
                  <a:moveTo>
                    <a:pt x="373" y="146"/>
                  </a:moveTo>
                  <a:lnTo>
                    <a:pt x="373" y="146"/>
                  </a:lnTo>
                  <a:lnTo>
                    <a:pt x="375" y="146"/>
                  </a:lnTo>
                  <a:lnTo>
                    <a:pt x="377" y="147"/>
                  </a:lnTo>
                  <a:lnTo>
                    <a:pt x="377" y="149"/>
                  </a:lnTo>
                  <a:lnTo>
                    <a:pt x="377" y="151"/>
                  </a:lnTo>
                  <a:lnTo>
                    <a:pt x="375" y="151"/>
                  </a:lnTo>
                  <a:lnTo>
                    <a:pt x="373" y="151"/>
                  </a:lnTo>
                  <a:lnTo>
                    <a:pt x="371" y="151"/>
                  </a:lnTo>
                  <a:lnTo>
                    <a:pt x="369" y="151"/>
                  </a:lnTo>
                  <a:lnTo>
                    <a:pt x="369" y="149"/>
                  </a:lnTo>
                  <a:lnTo>
                    <a:pt x="369" y="147"/>
                  </a:lnTo>
                  <a:lnTo>
                    <a:pt x="371" y="146"/>
                  </a:lnTo>
                  <a:lnTo>
                    <a:pt x="373" y="146"/>
                  </a:lnTo>
                  <a:close/>
                  <a:moveTo>
                    <a:pt x="379" y="127"/>
                  </a:moveTo>
                  <a:lnTo>
                    <a:pt x="380" y="127"/>
                  </a:lnTo>
                  <a:lnTo>
                    <a:pt x="382" y="127"/>
                  </a:lnTo>
                  <a:lnTo>
                    <a:pt x="384" y="129"/>
                  </a:lnTo>
                  <a:lnTo>
                    <a:pt x="384" y="131"/>
                  </a:lnTo>
                  <a:lnTo>
                    <a:pt x="384" y="133"/>
                  </a:lnTo>
                  <a:lnTo>
                    <a:pt x="382" y="133"/>
                  </a:lnTo>
                  <a:lnTo>
                    <a:pt x="380" y="133"/>
                  </a:lnTo>
                  <a:lnTo>
                    <a:pt x="379" y="133"/>
                  </a:lnTo>
                  <a:lnTo>
                    <a:pt x="375" y="133"/>
                  </a:lnTo>
                  <a:lnTo>
                    <a:pt x="373" y="133"/>
                  </a:lnTo>
                  <a:lnTo>
                    <a:pt x="371" y="133"/>
                  </a:lnTo>
                  <a:lnTo>
                    <a:pt x="371" y="131"/>
                  </a:lnTo>
                  <a:lnTo>
                    <a:pt x="371" y="129"/>
                  </a:lnTo>
                  <a:lnTo>
                    <a:pt x="373" y="127"/>
                  </a:lnTo>
                  <a:lnTo>
                    <a:pt x="375" y="127"/>
                  </a:lnTo>
                  <a:lnTo>
                    <a:pt x="379" y="127"/>
                  </a:lnTo>
                  <a:close/>
                  <a:moveTo>
                    <a:pt x="384" y="147"/>
                  </a:moveTo>
                  <a:lnTo>
                    <a:pt x="386" y="147"/>
                  </a:lnTo>
                  <a:lnTo>
                    <a:pt x="386" y="149"/>
                  </a:lnTo>
                  <a:lnTo>
                    <a:pt x="388" y="149"/>
                  </a:lnTo>
                  <a:lnTo>
                    <a:pt x="388" y="151"/>
                  </a:lnTo>
                  <a:lnTo>
                    <a:pt x="388" y="153"/>
                  </a:lnTo>
                  <a:lnTo>
                    <a:pt x="386" y="153"/>
                  </a:lnTo>
                  <a:lnTo>
                    <a:pt x="384" y="155"/>
                  </a:lnTo>
                  <a:lnTo>
                    <a:pt x="382" y="155"/>
                  </a:lnTo>
                  <a:lnTo>
                    <a:pt x="380" y="153"/>
                  </a:lnTo>
                  <a:lnTo>
                    <a:pt x="380" y="151"/>
                  </a:lnTo>
                  <a:lnTo>
                    <a:pt x="380" y="149"/>
                  </a:lnTo>
                  <a:lnTo>
                    <a:pt x="382" y="149"/>
                  </a:lnTo>
                  <a:lnTo>
                    <a:pt x="382" y="147"/>
                  </a:lnTo>
                  <a:lnTo>
                    <a:pt x="384" y="147"/>
                  </a:lnTo>
                  <a:close/>
                  <a:moveTo>
                    <a:pt x="397" y="149"/>
                  </a:moveTo>
                  <a:lnTo>
                    <a:pt x="397" y="149"/>
                  </a:lnTo>
                  <a:lnTo>
                    <a:pt x="399" y="149"/>
                  </a:lnTo>
                  <a:lnTo>
                    <a:pt x="399" y="151"/>
                  </a:lnTo>
                  <a:lnTo>
                    <a:pt x="401" y="151"/>
                  </a:lnTo>
                  <a:lnTo>
                    <a:pt x="401" y="153"/>
                  </a:lnTo>
                  <a:lnTo>
                    <a:pt x="401" y="155"/>
                  </a:lnTo>
                  <a:lnTo>
                    <a:pt x="401" y="157"/>
                  </a:lnTo>
                  <a:lnTo>
                    <a:pt x="401" y="158"/>
                  </a:lnTo>
                  <a:lnTo>
                    <a:pt x="399" y="158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58"/>
                  </a:lnTo>
                  <a:lnTo>
                    <a:pt x="393" y="158"/>
                  </a:lnTo>
                  <a:lnTo>
                    <a:pt x="393" y="157"/>
                  </a:lnTo>
                  <a:lnTo>
                    <a:pt x="393" y="155"/>
                  </a:lnTo>
                  <a:lnTo>
                    <a:pt x="393" y="153"/>
                  </a:lnTo>
                  <a:lnTo>
                    <a:pt x="393" y="151"/>
                  </a:lnTo>
                  <a:lnTo>
                    <a:pt x="395" y="151"/>
                  </a:lnTo>
                  <a:lnTo>
                    <a:pt x="395" y="149"/>
                  </a:lnTo>
                  <a:lnTo>
                    <a:pt x="397" y="149"/>
                  </a:lnTo>
                  <a:close/>
                  <a:moveTo>
                    <a:pt x="489" y="59"/>
                  </a:moveTo>
                  <a:lnTo>
                    <a:pt x="491" y="59"/>
                  </a:lnTo>
                  <a:lnTo>
                    <a:pt x="493" y="59"/>
                  </a:lnTo>
                  <a:lnTo>
                    <a:pt x="493" y="61"/>
                  </a:lnTo>
                  <a:lnTo>
                    <a:pt x="493" y="62"/>
                  </a:lnTo>
                  <a:lnTo>
                    <a:pt x="493" y="64"/>
                  </a:lnTo>
                  <a:lnTo>
                    <a:pt x="493" y="66"/>
                  </a:lnTo>
                  <a:lnTo>
                    <a:pt x="491" y="66"/>
                  </a:lnTo>
                  <a:lnTo>
                    <a:pt x="489" y="66"/>
                  </a:lnTo>
                  <a:lnTo>
                    <a:pt x="488" y="66"/>
                  </a:lnTo>
                  <a:lnTo>
                    <a:pt x="488" y="64"/>
                  </a:lnTo>
                  <a:lnTo>
                    <a:pt x="488" y="62"/>
                  </a:lnTo>
                  <a:lnTo>
                    <a:pt x="488" y="61"/>
                  </a:lnTo>
                  <a:lnTo>
                    <a:pt x="488" y="59"/>
                  </a:lnTo>
                  <a:lnTo>
                    <a:pt x="489" y="59"/>
                  </a:lnTo>
                  <a:close/>
                  <a:moveTo>
                    <a:pt x="421" y="7"/>
                  </a:moveTo>
                  <a:lnTo>
                    <a:pt x="421" y="7"/>
                  </a:lnTo>
                  <a:lnTo>
                    <a:pt x="423" y="7"/>
                  </a:lnTo>
                  <a:lnTo>
                    <a:pt x="423" y="9"/>
                  </a:lnTo>
                  <a:lnTo>
                    <a:pt x="425" y="11"/>
                  </a:lnTo>
                  <a:lnTo>
                    <a:pt x="425" y="12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14"/>
                  </a:lnTo>
                  <a:lnTo>
                    <a:pt x="419" y="14"/>
                  </a:lnTo>
                  <a:lnTo>
                    <a:pt x="417" y="14"/>
                  </a:lnTo>
                  <a:lnTo>
                    <a:pt x="417" y="12"/>
                  </a:lnTo>
                  <a:lnTo>
                    <a:pt x="417" y="11"/>
                  </a:lnTo>
                  <a:lnTo>
                    <a:pt x="417" y="9"/>
                  </a:lnTo>
                  <a:lnTo>
                    <a:pt x="419" y="7"/>
                  </a:lnTo>
                  <a:lnTo>
                    <a:pt x="421" y="7"/>
                  </a:lnTo>
                  <a:close/>
                  <a:moveTo>
                    <a:pt x="379" y="1"/>
                  </a:moveTo>
                  <a:lnTo>
                    <a:pt x="382" y="1"/>
                  </a:lnTo>
                  <a:lnTo>
                    <a:pt x="384" y="1"/>
                  </a:lnTo>
                  <a:lnTo>
                    <a:pt x="386" y="3"/>
                  </a:lnTo>
                  <a:lnTo>
                    <a:pt x="386" y="5"/>
                  </a:lnTo>
                  <a:lnTo>
                    <a:pt x="386" y="7"/>
                  </a:lnTo>
                  <a:lnTo>
                    <a:pt x="384" y="9"/>
                  </a:lnTo>
                  <a:lnTo>
                    <a:pt x="380" y="9"/>
                  </a:lnTo>
                  <a:lnTo>
                    <a:pt x="377" y="9"/>
                  </a:lnTo>
                  <a:lnTo>
                    <a:pt x="375" y="9"/>
                  </a:lnTo>
                  <a:lnTo>
                    <a:pt x="373" y="7"/>
                  </a:lnTo>
                  <a:lnTo>
                    <a:pt x="371" y="7"/>
                  </a:lnTo>
                  <a:lnTo>
                    <a:pt x="371" y="5"/>
                  </a:lnTo>
                  <a:lnTo>
                    <a:pt x="371" y="3"/>
                  </a:lnTo>
                  <a:lnTo>
                    <a:pt x="373" y="3"/>
                  </a:lnTo>
                  <a:lnTo>
                    <a:pt x="377" y="1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8" name="Freeform 32"/>
            <p:cNvSpPr>
              <a:spLocks/>
            </p:cNvSpPr>
            <p:nvPr/>
          </p:nvSpPr>
          <p:spPr bwMode="auto">
            <a:xfrm>
              <a:off x="2996" y="2059"/>
              <a:ext cx="509" cy="715"/>
            </a:xfrm>
            <a:custGeom>
              <a:avLst/>
              <a:gdLst>
                <a:gd name="T0" fmla="*/ 514 w 676"/>
                <a:gd name="T1" fmla="*/ 890 h 940"/>
                <a:gd name="T2" fmla="*/ 543 w 676"/>
                <a:gd name="T3" fmla="*/ 920 h 940"/>
                <a:gd name="T4" fmla="*/ 575 w 676"/>
                <a:gd name="T5" fmla="*/ 940 h 940"/>
                <a:gd name="T6" fmla="*/ 606 w 676"/>
                <a:gd name="T7" fmla="*/ 896 h 940"/>
                <a:gd name="T8" fmla="*/ 588 w 676"/>
                <a:gd name="T9" fmla="*/ 864 h 940"/>
                <a:gd name="T10" fmla="*/ 588 w 676"/>
                <a:gd name="T11" fmla="*/ 840 h 940"/>
                <a:gd name="T12" fmla="*/ 595 w 676"/>
                <a:gd name="T13" fmla="*/ 801 h 940"/>
                <a:gd name="T14" fmla="*/ 568 w 676"/>
                <a:gd name="T15" fmla="*/ 733 h 940"/>
                <a:gd name="T16" fmla="*/ 608 w 676"/>
                <a:gd name="T17" fmla="*/ 694 h 940"/>
                <a:gd name="T18" fmla="*/ 625 w 676"/>
                <a:gd name="T19" fmla="*/ 643 h 940"/>
                <a:gd name="T20" fmla="*/ 621 w 676"/>
                <a:gd name="T21" fmla="*/ 552 h 940"/>
                <a:gd name="T22" fmla="*/ 619 w 676"/>
                <a:gd name="T23" fmla="*/ 535 h 940"/>
                <a:gd name="T24" fmla="*/ 623 w 676"/>
                <a:gd name="T25" fmla="*/ 497 h 940"/>
                <a:gd name="T26" fmla="*/ 676 w 676"/>
                <a:gd name="T27" fmla="*/ 476 h 940"/>
                <a:gd name="T28" fmla="*/ 652 w 676"/>
                <a:gd name="T29" fmla="*/ 458 h 940"/>
                <a:gd name="T30" fmla="*/ 606 w 676"/>
                <a:gd name="T31" fmla="*/ 452 h 940"/>
                <a:gd name="T32" fmla="*/ 586 w 676"/>
                <a:gd name="T33" fmla="*/ 437 h 940"/>
                <a:gd name="T34" fmla="*/ 593 w 676"/>
                <a:gd name="T35" fmla="*/ 408 h 940"/>
                <a:gd name="T36" fmla="*/ 606 w 676"/>
                <a:gd name="T37" fmla="*/ 334 h 940"/>
                <a:gd name="T38" fmla="*/ 586 w 676"/>
                <a:gd name="T39" fmla="*/ 258 h 940"/>
                <a:gd name="T40" fmla="*/ 564 w 676"/>
                <a:gd name="T41" fmla="*/ 240 h 940"/>
                <a:gd name="T42" fmla="*/ 595 w 676"/>
                <a:gd name="T43" fmla="*/ 158 h 940"/>
                <a:gd name="T44" fmla="*/ 566 w 676"/>
                <a:gd name="T45" fmla="*/ 53 h 940"/>
                <a:gd name="T46" fmla="*/ 558 w 676"/>
                <a:gd name="T47" fmla="*/ 29 h 940"/>
                <a:gd name="T48" fmla="*/ 545 w 676"/>
                <a:gd name="T49" fmla="*/ 44 h 940"/>
                <a:gd name="T50" fmla="*/ 510 w 676"/>
                <a:gd name="T51" fmla="*/ 42 h 940"/>
                <a:gd name="T52" fmla="*/ 470 w 676"/>
                <a:gd name="T53" fmla="*/ 49 h 940"/>
                <a:gd name="T54" fmla="*/ 398 w 676"/>
                <a:gd name="T55" fmla="*/ 7 h 940"/>
                <a:gd name="T56" fmla="*/ 340 w 676"/>
                <a:gd name="T57" fmla="*/ 16 h 940"/>
                <a:gd name="T58" fmla="*/ 229 w 676"/>
                <a:gd name="T59" fmla="*/ 59 h 940"/>
                <a:gd name="T60" fmla="*/ 226 w 676"/>
                <a:gd name="T61" fmla="*/ 94 h 940"/>
                <a:gd name="T62" fmla="*/ 163 w 676"/>
                <a:gd name="T63" fmla="*/ 127 h 940"/>
                <a:gd name="T64" fmla="*/ 93 w 676"/>
                <a:gd name="T65" fmla="*/ 221 h 940"/>
                <a:gd name="T66" fmla="*/ 23 w 676"/>
                <a:gd name="T67" fmla="*/ 271 h 940"/>
                <a:gd name="T68" fmla="*/ 0 w 676"/>
                <a:gd name="T69" fmla="*/ 341 h 940"/>
                <a:gd name="T70" fmla="*/ 4 w 676"/>
                <a:gd name="T71" fmla="*/ 393 h 940"/>
                <a:gd name="T72" fmla="*/ 19 w 676"/>
                <a:gd name="T73" fmla="*/ 415 h 940"/>
                <a:gd name="T74" fmla="*/ 67 w 676"/>
                <a:gd name="T75" fmla="*/ 445 h 940"/>
                <a:gd name="T76" fmla="*/ 100 w 676"/>
                <a:gd name="T77" fmla="*/ 478 h 940"/>
                <a:gd name="T78" fmla="*/ 93 w 676"/>
                <a:gd name="T79" fmla="*/ 567 h 940"/>
                <a:gd name="T80" fmla="*/ 43 w 676"/>
                <a:gd name="T81" fmla="*/ 587 h 940"/>
                <a:gd name="T82" fmla="*/ 26 w 676"/>
                <a:gd name="T83" fmla="*/ 654 h 940"/>
                <a:gd name="T84" fmla="*/ 39 w 676"/>
                <a:gd name="T85" fmla="*/ 752 h 940"/>
                <a:gd name="T86" fmla="*/ 78 w 676"/>
                <a:gd name="T87" fmla="*/ 753 h 940"/>
                <a:gd name="T88" fmla="*/ 108 w 676"/>
                <a:gd name="T89" fmla="*/ 707 h 940"/>
                <a:gd name="T90" fmla="*/ 120 w 676"/>
                <a:gd name="T91" fmla="*/ 718 h 940"/>
                <a:gd name="T92" fmla="*/ 161 w 676"/>
                <a:gd name="T93" fmla="*/ 733 h 940"/>
                <a:gd name="T94" fmla="*/ 191 w 676"/>
                <a:gd name="T95" fmla="*/ 774 h 940"/>
                <a:gd name="T96" fmla="*/ 174 w 676"/>
                <a:gd name="T97" fmla="*/ 822 h 940"/>
                <a:gd name="T98" fmla="*/ 205 w 676"/>
                <a:gd name="T99" fmla="*/ 866 h 940"/>
                <a:gd name="T100" fmla="*/ 246 w 676"/>
                <a:gd name="T101" fmla="*/ 870 h 940"/>
                <a:gd name="T102" fmla="*/ 263 w 676"/>
                <a:gd name="T103" fmla="*/ 853 h 940"/>
                <a:gd name="T104" fmla="*/ 342 w 676"/>
                <a:gd name="T105" fmla="*/ 851 h 940"/>
                <a:gd name="T106" fmla="*/ 374 w 676"/>
                <a:gd name="T107" fmla="*/ 831 h 940"/>
                <a:gd name="T108" fmla="*/ 459 w 676"/>
                <a:gd name="T109" fmla="*/ 855 h 940"/>
                <a:gd name="T110" fmla="*/ 486 w 676"/>
                <a:gd name="T111" fmla="*/ 874 h 94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76"/>
                <a:gd name="T169" fmla="*/ 0 h 940"/>
                <a:gd name="T170" fmla="*/ 676 w 676"/>
                <a:gd name="T171" fmla="*/ 940 h 94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76" h="940">
                  <a:moveTo>
                    <a:pt x="492" y="901"/>
                  </a:moveTo>
                  <a:lnTo>
                    <a:pt x="495" y="899"/>
                  </a:lnTo>
                  <a:lnTo>
                    <a:pt x="499" y="899"/>
                  </a:lnTo>
                  <a:lnTo>
                    <a:pt x="505" y="890"/>
                  </a:lnTo>
                  <a:lnTo>
                    <a:pt x="510" y="888"/>
                  </a:lnTo>
                  <a:lnTo>
                    <a:pt x="514" y="890"/>
                  </a:lnTo>
                  <a:lnTo>
                    <a:pt x="518" y="896"/>
                  </a:lnTo>
                  <a:lnTo>
                    <a:pt x="523" y="911"/>
                  </a:lnTo>
                  <a:lnTo>
                    <a:pt x="527" y="920"/>
                  </a:lnTo>
                  <a:lnTo>
                    <a:pt x="531" y="920"/>
                  </a:lnTo>
                  <a:lnTo>
                    <a:pt x="538" y="918"/>
                  </a:lnTo>
                  <a:lnTo>
                    <a:pt x="543" y="920"/>
                  </a:lnTo>
                  <a:lnTo>
                    <a:pt x="549" y="923"/>
                  </a:lnTo>
                  <a:lnTo>
                    <a:pt x="551" y="927"/>
                  </a:lnTo>
                  <a:lnTo>
                    <a:pt x="555" y="933"/>
                  </a:lnTo>
                  <a:lnTo>
                    <a:pt x="558" y="935"/>
                  </a:lnTo>
                  <a:lnTo>
                    <a:pt x="564" y="938"/>
                  </a:lnTo>
                  <a:lnTo>
                    <a:pt x="575" y="940"/>
                  </a:lnTo>
                  <a:lnTo>
                    <a:pt x="580" y="938"/>
                  </a:lnTo>
                  <a:lnTo>
                    <a:pt x="584" y="925"/>
                  </a:lnTo>
                  <a:lnTo>
                    <a:pt x="588" y="911"/>
                  </a:lnTo>
                  <a:lnTo>
                    <a:pt x="595" y="905"/>
                  </a:lnTo>
                  <a:lnTo>
                    <a:pt x="601" y="901"/>
                  </a:lnTo>
                  <a:lnTo>
                    <a:pt x="606" y="896"/>
                  </a:lnTo>
                  <a:lnTo>
                    <a:pt x="608" y="890"/>
                  </a:lnTo>
                  <a:lnTo>
                    <a:pt x="606" y="881"/>
                  </a:lnTo>
                  <a:lnTo>
                    <a:pt x="604" y="874"/>
                  </a:lnTo>
                  <a:lnTo>
                    <a:pt x="599" y="870"/>
                  </a:lnTo>
                  <a:lnTo>
                    <a:pt x="593" y="866"/>
                  </a:lnTo>
                  <a:lnTo>
                    <a:pt x="588" y="864"/>
                  </a:lnTo>
                  <a:lnTo>
                    <a:pt x="584" y="861"/>
                  </a:lnTo>
                  <a:lnTo>
                    <a:pt x="580" y="857"/>
                  </a:lnTo>
                  <a:lnTo>
                    <a:pt x="579" y="851"/>
                  </a:lnTo>
                  <a:lnTo>
                    <a:pt x="580" y="848"/>
                  </a:lnTo>
                  <a:lnTo>
                    <a:pt x="584" y="844"/>
                  </a:lnTo>
                  <a:lnTo>
                    <a:pt x="588" y="840"/>
                  </a:lnTo>
                  <a:lnTo>
                    <a:pt x="593" y="837"/>
                  </a:lnTo>
                  <a:lnTo>
                    <a:pt x="599" y="831"/>
                  </a:lnTo>
                  <a:lnTo>
                    <a:pt x="603" y="824"/>
                  </a:lnTo>
                  <a:lnTo>
                    <a:pt x="606" y="814"/>
                  </a:lnTo>
                  <a:lnTo>
                    <a:pt x="606" y="803"/>
                  </a:lnTo>
                  <a:lnTo>
                    <a:pt x="595" y="801"/>
                  </a:lnTo>
                  <a:lnTo>
                    <a:pt x="582" y="798"/>
                  </a:lnTo>
                  <a:lnTo>
                    <a:pt x="575" y="792"/>
                  </a:lnTo>
                  <a:lnTo>
                    <a:pt x="571" y="783"/>
                  </a:lnTo>
                  <a:lnTo>
                    <a:pt x="568" y="772"/>
                  </a:lnTo>
                  <a:lnTo>
                    <a:pt x="566" y="755"/>
                  </a:lnTo>
                  <a:lnTo>
                    <a:pt x="568" y="733"/>
                  </a:lnTo>
                  <a:lnTo>
                    <a:pt x="568" y="718"/>
                  </a:lnTo>
                  <a:lnTo>
                    <a:pt x="577" y="711"/>
                  </a:lnTo>
                  <a:lnTo>
                    <a:pt x="590" y="705"/>
                  </a:lnTo>
                  <a:lnTo>
                    <a:pt x="597" y="702"/>
                  </a:lnTo>
                  <a:lnTo>
                    <a:pt x="603" y="698"/>
                  </a:lnTo>
                  <a:lnTo>
                    <a:pt x="608" y="694"/>
                  </a:lnTo>
                  <a:lnTo>
                    <a:pt x="610" y="689"/>
                  </a:lnTo>
                  <a:lnTo>
                    <a:pt x="606" y="683"/>
                  </a:lnTo>
                  <a:lnTo>
                    <a:pt x="604" y="670"/>
                  </a:lnTo>
                  <a:lnTo>
                    <a:pt x="616" y="661"/>
                  </a:lnTo>
                  <a:lnTo>
                    <a:pt x="625" y="652"/>
                  </a:lnTo>
                  <a:lnTo>
                    <a:pt x="625" y="643"/>
                  </a:lnTo>
                  <a:lnTo>
                    <a:pt x="623" y="631"/>
                  </a:lnTo>
                  <a:lnTo>
                    <a:pt x="627" y="617"/>
                  </a:lnTo>
                  <a:lnTo>
                    <a:pt x="632" y="604"/>
                  </a:lnTo>
                  <a:lnTo>
                    <a:pt x="619" y="576"/>
                  </a:lnTo>
                  <a:lnTo>
                    <a:pt x="612" y="556"/>
                  </a:lnTo>
                  <a:lnTo>
                    <a:pt x="621" y="552"/>
                  </a:lnTo>
                  <a:lnTo>
                    <a:pt x="628" y="548"/>
                  </a:lnTo>
                  <a:lnTo>
                    <a:pt x="628" y="541"/>
                  </a:lnTo>
                  <a:lnTo>
                    <a:pt x="628" y="537"/>
                  </a:lnTo>
                  <a:lnTo>
                    <a:pt x="627" y="535"/>
                  </a:lnTo>
                  <a:lnTo>
                    <a:pt x="625" y="535"/>
                  </a:lnTo>
                  <a:lnTo>
                    <a:pt x="619" y="535"/>
                  </a:lnTo>
                  <a:lnTo>
                    <a:pt x="616" y="535"/>
                  </a:lnTo>
                  <a:lnTo>
                    <a:pt x="616" y="524"/>
                  </a:lnTo>
                  <a:lnTo>
                    <a:pt x="621" y="517"/>
                  </a:lnTo>
                  <a:lnTo>
                    <a:pt x="623" y="511"/>
                  </a:lnTo>
                  <a:lnTo>
                    <a:pt x="623" y="506"/>
                  </a:lnTo>
                  <a:lnTo>
                    <a:pt x="623" y="497"/>
                  </a:lnTo>
                  <a:lnTo>
                    <a:pt x="621" y="484"/>
                  </a:lnTo>
                  <a:lnTo>
                    <a:pt x="636" y="486"/>
                  </a:lnTo>
                  <a:lnTo>
                    <a:pt x="667" y="486"/>
                  </a:lnTo>
                  <a:lnTo>
                    <a:pt x="671" y="484"/>
                  </a:lnTo>
                  <a:lnTo>
                    <a:pt x="675" y="480"/>
                  </a:lnTo>
                  <a:lnTo>
                    <a:pt x="676" y="476"/>
                  </a:lnTo>
                  <a:lnTo>
                    <a:pt x="676" y="474"/>
                  </a:lnTo>
                  <a:lnTo>
                    <a:pt x="675" y="467"/>
                  </a:lnTo>
                  <a:lnTo>
                    <a:pt x="669" y="461"/>
                  </a:lnTo>
                  <a:lnTo>
                    <a:pt x="669" y="463"/>
                  </a:lnTo>
                  <a:lnTo>
                    <a:pt x="662" y="460"/>
                  </a:lnTo>
                  <a:lnTo>
                    <a:pt x="652" y="458"/>
                  </a:lnTo>
                  <a:lnTo>
                    <a:pt x="641" y="458"/>
                  </a:lnTo>
                  <a:lnTo>
                    <a:pt x="632" y="460"/>
                  </a:lnTo>
                  <a:lnTo>
                    <a:pt x="625" y="454"/>
                  </a:lnTo>
                  <a:lnTo>
                    <a:pt x="619" y="449"/>
                  </a:lnTo>
                  <a:lnTo>
                    <a:pt x="612" y="449"/>
                  </a:lnTo>
                  <a:lnTo>
                    <a:pt x="606" y="452"/>
                  </a:lnTo>
                  <a:lnTo>
                    <a:pt x="603" y="452"/>
                  </a:lnTo>
                  <a:lnTo>
                    <a:pt x="599" y="452"/>
                  </a:lnTo>
                  <a:lnTo>
                    <a:pt x="595" y="450"/>
                  </a:lnTo>
                  <a:lnTo>
                    <a:pt x="588" y="445"/>
                  </a:lnTo>
                  <a:lnTo>
                    <a:pt x="586" y="441"/>
                  </a:lnTo>
                  <a:lnTo>
                    <a:pt x="586" y="437"/>
                  </a:lnTo>
                  <a:lnTo>
                    <a:pt x="586" y="434"/>
                  </a:lnTo>
                  <a:lnTo>
                    <a:pt x="590" y="430"/>
                  </a:lnTo>
                  <a:lnTo>
                    <a:pt x="595" y="423"/>
                  </a:lnTo>
                  <a:lnTo>
                    <a:pt x="603" y="419"/>
                  </a:lnTo>
                  <a:lnTo>
                    <a:pt x="597" y="413"/>
                  </a:lnTo>
                  <a:lnTo>
                    <a:pt x="593" y="408"/>
                  </a:lnTo>
                  <a:lnTo>
                    <a:pt x="608" y="389"/>
                  </a:lnTo>
                  <a:lnTo>
                    <a:pt x="625" y="364"/>
                  </a:lnTo>
                  <a:lnTo>
                    <a:pt x="616" y="356"/>
                  </a:lnTo>
                  <a:lnTo>
                    <a:pt x="612" y="347"/>
                  </a:lnTo>
                  <a:lnTo>
                    <a:pt x="608" y="341"/>
                  </a:lnTo>
                  <a:lnTo>
                    <a:pt x="606" y="334"/>
                  </a:lnTo>
                  <a:lnTo>
                    <a:pt x="593" y="321"/>
                  </a:lnTo>
                  <a:lnTo>
                    <a:pt x="580" y="306"/>
                  </a:lnTo>
                  <a:lnTo>
                    <a:pt x="584" y="288"/>
                  </a:lnTo>
                  <a:lnTo>
                    <a:pt x="588" y="271"/>
                  </a:lnTo>
                  <a:lnTo>
                    <a:pt x="588" y="264"/>
                  </a:lnTo>
                  <a:lnTo>
                    <a:pt x="586" y="258"/>
                  </a:lnTo>
                  <a:lnTo>
                    <a:pt x="580" y="255"/>
                  </a:lnTo>
                  <a:lnTo>
                    <a:pt x="577" y="253"/>
                  </a:lnTo>
                  <a:lnTo>
                    <a:pt x="571" y="249"/>
                  </a:lnTo>
                  <a:lnTo>
                    <a:pt x="568" y="247"/>
                  </a:lnTo>
                  <a:lnTo>
                    <a:pt x="566" y="243"/>
                  </a:lnTo>
                  <a:lnTo>
                    <a:pt x="564" y="240"/>
                  </a:lnTo>
                  <a:lnTo>
                    <a:pt x="584" y="232"/>
                  </a:lnTo>
                  <a:lnTo>
                    <a:pt x="603" y="225"/>
                  </a:lnTo>
                  <a:lnTo>
                    <a:pt x="603" y="212"/>
                  </a:lnTo>
                  <a:lnTo>
                    <a:pt x="601" y="195"/>
                  </a:lnTo>
                  <a:lnTo>
                    <a:pt x="597" y="179"/>
                  </a:lnTo>
                  <a:lnTo>
                    <a:pt x="595" y="158"/>
                  </a:lnTo>
                  <a:lnTo>
                    <a:pt x="593" y="131"/>
                  </a:lnTo>
                  <a:lnTo>
                    <a:pt x="592" y="107"/>
                  </a:lnTo>
                  <a:lnTo>
                    <a:pt x="588" y="86"/>
                  </a:lnTo>
                  <a:lnTo>
                    <a:pt x="582" y="70"/>
                  </a:lnTo>
                  <a:lnTo>
                    <a:pt x="575" y="61"/>
                  </a:lnTo>
                  <a:lnTo>
                    <a:pt x="566" y="53"/>
                  </a:lnTo>
                  <a:lnTo>
                    <a:pt x="562" y="48"/>
                  </a:lnTo>
                  <a:lnTo>
                    <a:pt x="558" y="44"/>
                  </a:lnTo>
                  <a:lnTo>
                    <a:pt x="558" y="36"/>
                  </a:lnTo>
                  <a:lnTo>
                    <a:pt x="558" y="29"/>
                  </a:lnTo>
                  <a:lnTo>
                    <a:pt x="553" y="29"/>
                  </a:lnTo>
                  <a:lnTo>
                    <a:pt x="547" y="33"/>
                  </a:lnTo>
                  <a:lnTo>
                    <a:pt x="547" y="36"/>
                  </a:lnTo>
                  <a:lnTo>
                    <a:pt x="547" y="40"/>
                  </a:lnTo>
                  <a:lnTo>
                    <a:pt x="547" y="42"/>
                  </a:lnTo>
                  <a:lnTo>
                    <a:pt x="545" y="44"/>
                  </a:lnTo>
                  <a:lnTo>
                    <a:pt x="542" y="46"/>
                  </a:lnTo>
                  <a:lnTo>
                    <a:pt x="536" y="44"/>
                  </a:lnTo>
                  <a:lnTo>
                    <a:pt x="532" y="40"/>
                  </a:lnTo>
                  <a:lnTo>
                    <a:pt x="527" y="36"/>
                  </a:lnTo>
                  <a:lnTo>
                    <a:pt x="519" y="38"/>
                  </a:lnTo>
                  <a:lnTo>
                    <a:pt x="510" y="42"/>
                  </a:lnTo>
                  <a:lnTo>
                    <a:pt x="512" y="46"/>
                  </a:lnTo>
                  <a:lnTo>
                    <a:pt x="514" y="49"/>
                  </a:lnTo>
                  <a:lnTo>
                    <a:pt x="503" y="53"/>
                  </a:lnTo>
                  <a:lnTo>
                    <a:pt x="492" y="55"/>
                  </a:lnTo>
                  <a:lnTo>
                    <a:pt x="481" y="53"/>
                  </a:lnTo>
                  <a:lnTo>
                    <a:pt x="470" y="49"/>
                  </a:lnTo>
                  <a:lnTo>
                    <a:pt x="451" y="40"/>
                  </a:lnTo>
                  <a:lnTo>
                    <a:pt x="438" y="35"/>
                  </a:lnTo>
                  <a:lnTo>
                    <a:pt x="409" y="33"/>
                  </a:lnTo>
                  <a:lnTo>
                    <a:pt x="390" y="35"/>
                  </a:lnTo>
                  <a:lnTo>
                    <a:pt x="396" y="22"/>
                  </a:lnTo>
                  <a:lnTo>
                    <a:pt x="398" y="7"/>
                  </a:lnTo>
                  <a:lnTo>
                    <a:pt x="388" y="1"/>
                  </a:lnTo>
                  <a:lnTo>
                    <a:pt x="381" y="0"/>
                  </a:lnTo>
                  <a:lnTo>
                    <a:pt x="374" y="0"/>
                  </a:lnTo>
                  <a:lnTo>
                    <a:pt x="366" y="1"/>
                  </a:lnTo>
                  <a:lnTo>
                    <a:pt x="355" y="11"/>
                  </a:lnTo>
                  <a:lnTo>
                    <a:pt x="340" y="16"/>
                  </a:lnTo>
                  <a:lnTo>
                    <a:pt x="324" y="16"/>
                  </a:lnTo>
                  <a:lnTo>
                    <a:pt x="307" y="18"/>
                  </a:lnTo>
                  <a:lnTo>
                    <a:pt x="292" y="22"/>
                  </a:lnTo>
                  <a:lnTo>
                    <a:pt x="279" y="27"/>
                  </a:lnTo>
                  <a:lnTo>
                    <a:pt x="255" y="42"/>
                  </a:lnTo>
                  <a:lnTo>
                    <a:pt x="229" y="59"/>
                  </a:lnTo>
                  <a:lnTo>
                    <a:pt x="228" y="62"/>
                  </a:lnTo>
                  <a:lnTo>
                    <a:pt x="226" y="66"/>
                  </a:lnTo>
                  <a:lnTo>
                    <a:pt x="224" y="72"/>
                  </a:lnTo>
                  <a:lnTo>
                    <a:pt x="226" y="75"/>
                  </a:lnTo>
                  <a:lnTo>
                    <a:pt x="226" y="86"/>
                  </a:lnTo>
                  <a:lnTo>
                    <a:pt x="226" y="94"/>
                  </a:lnTo>
                  <a:lnTo>
                    <a:pt x="218" y="97"/>
                  </a:lnTo>
                  <a:lnTo>
                    <a:pt x="211" y="99"/>
                  </a:lnTo>
                  <a:lnTo>
                    <a:pt x="207" y="109"/>
                  </a:lnTo>
                  <a:lnTo>
                    <a:pt x="205" y="118"/>
                  </a:lnTo>
                  <a:lnTo>
                    <a:pt x="185" y="121"/>
                  </a:lnTo>
                  <a:lnTo>
                    <a:pt x="163" y="127"/>
                  </a:lnTo>
                  <a:lnTo>
                    <a:pt x="143" y="151"/>
                  </a:lnTo>
                  <a:lnTo>
                    <a:pt x="115" y="182"/>
                  </a:lnTo>
                  <a:lnTo>
                    <a:pt x="109" y="195"/>
                  </a:lnTo>
                  <a:lnTo>
                    <a:pt x="104" y="205"/>
                  </a:lnTo>
                  <a:lnTo>
                    <a:pt x="98" y="214"/>
                  </a:lnTo>
                  <a:lnTo>
                    <a:pt x="93" y="221"/>
                  </a:lnTo>
                  <a:lnTo>
                    <a:pt x="82" y="234"/>
                  </a:lnTo>
                  <a:lnTo>
                    <a:pt x="71" y="242"/>
                  </a:lnTo>
                  <a:lnTo>
                    <a:pt x="58" y="247"/>
                  </a:lnTo>
                  <a:lnTo>
                    <a:pt x="45" y="253"/>
                  </a:lnTo>
                  <a:lnTo>
                    <a:pt x="34" y="260"/>
                  </a:lnTo>
                  <a:lnTo>
                    <a:pt x="23" y="271"/>
                  </a:lnTo>
                  <a:lnTo>
                    <a:pt x="17" y="280"/>
                  </a:lnTo>
                  <a:lnTo>
                    <a:pt x="13" y="293"/>
                  </a:lnTo>
                  <a:lnTo>
                    <a:pt x="11" y="306"/>
                  </a:lnTo>
                  <a:lnTo>
                    <a:pt x="8" y="321"/>
                  </a:lnTo>
                  <a:lnTo>
                    <a:pt x="2" y="330"/>
                  </a:lnTo>
                  <a:lnTo>
                    <a:pt x="0" y="341"/>
                  </a:lnTo>
                  <a:lnTo>
                    <a:pt x="10" y="354"/>
                  </a:lnTo>
                  <a:lnTo>
                    <a:pt x="17" y="369"/>
                  </a:lnTo>
                  <a:lnTo>
                    <a:pt x="15" y="376"/>
                  </a:lnTo>
                  <a:lnTo>
                    <a:pt x="8" y="384"/>
                  </a:lnTo>
                  <a:lnTo>
                    <a:pt x="6" y="389"/>
                  </a:lnTo>
                  <a:lnTo>
                    <a:pt x="4" y="393"/>
                  </a:lnTo>
                  <a:lnTo>
                    <a:pt x="2" y="397"/>
                  </a:lnTo>
                  <a:lnTo>
                    <a:pt x="4" y="402"/>
                  </a:lnTo>
                  <a:lnTo>
                    <a:pt x="8" y="408"/>
                  </a:lnTo>
                  <a:lnTo>
                    <a:pt x="11" y="412"/>
                  </a:lnTo>
                  <a:lnTo>
                    <a:pt x="15" y="415"/>
                  </a:lnTo>
                  <a:lnTo>
                    <a:pt x="19" y="415"/>
                  </a:lnTo>
                  <a:lnTo>
                    <a:pt x="26" y="417"/>
                  </a:lnTo>
                  <a:lnTo>
                    <a:pt x="32" y="419"/>
                  </a:lnTo>
                  <a:lnTo>
                    <a:pt x="39" y="428"/>
                  </a:lnTo>
                  <a:lnTo>
                    <a:pt x="48" y="436"/>
                  </a:lnTo>
                  <a:lnTo>
                    <a:pt x="58" y="441"/>
                  </a:lnTo>
                  <a:lnTo>
                    <a:pt x="67" y="445"/>
                  </a:lnTo>
                  <a:lnTo>
                    <a:pt x="74" y="449"/>
                  </a:lnTo>
                  <a:lnTo>
                    <a:pt x="84" y="452"/>
                  </a:lnTo>
                  <a:lnTo>
                    <a:pt x="89" y="456"/>
                  </a:lnTo>
                  <a:lnTo>
                    <a:pt x="96" y="463"/>
                  </a:lnTo>
                  <a:lnTo>
                    <a:pt x="98" y="469"/>
                  </a:lnTo>
                  <a:lnTo>
                    <a:pt x="100" y="478"/>
                  </a:lnTo>
                  <a:lnTo>
                    <a:pt x="100" y="487"/>
                  </a:lnTo>
                  <a:lnTo>
                    <a:pt x="98" y="500"/>
                  </a:lnTo>
                  <a:lnTo>
                    <a:pt x="93" y="524"/>
                  </a:lnTo>
                  <a:lnTo>
                    <a:pt x="89" y="548"/>
                  </a:lnTo>
                  <a:lnTo>
                    <a:pt x="91" y="558"/>
                  </a:lnTo>
                  <a:lnTo>
                    <a:pt x="93" y="567"/>
                  </a:lnTo>
                  <a:lnTo>
                    <a:pt x="93" y="571"/>
                  </a:lnTo>
                  <a:lnTo>
                    <a:pt x="93" y="576"/>
                  </a:lnTo>
                  <a:lnTo>
                    <a:pt x="91" y="580"/>
                  </a:lnTo>
                  <a:lnTo>
                    <a:pt x="89" y="585"/>
                  </a:lnTo>
                  <a:lnTo>
                    <a:pt x="67" y="587"/>
                  </a:lnTo>
                  <a:lnTo>
                    <a:pt x="43" y="587"/>
                  </a:lnTo>
                  <a:lnTo>
                    <a:pt x="32" y="591"/>
                  </a:lnTo>
                  <a:lnTo>
                    <a:pt x="23" y="595"/>
                  </a:lnTo>
                  <a:lnTo>
                    <a:pt x="13" y="600"/>
                  </a:lnTo>
                  <a:lnTo>
                    <a:pt x="8" y="609"/>
                  </a:lnTo>
                  <a:lnTo>
                    <a:pt x="15" y="626"/>
                  </a:lnTo>
                  <a:lnTo>
                    <a:pt x="26" y="654"/>
                  </a:lnTo>
                  <a:lnTo>
                    <a:pt x="23" y="672"/>
                  </a:lnTo>
                  <a:lnTo>
                    <a:pt x="23" y="691"/>
                  </a:lnTo>
                  <a:lnTo>
                    <a:pt x="23" y="707"/>
                  </a:lnTo>
                  <a:lnTo>
                    <a:pt x="26" y="726"/>
                  </a:lnTo>
                  <a:lnTo>
                    <a:pt x="32" y="741"/>
                  </a:lnTo>
                  <a:lnTo>
                    <a:pt x="39" y="752"/>
                  </a:lnTo>
                  <a:lnTo>
                    <a:pt x="43" y="755"/>
                  </a:lnTo>
                  <a:lnTo>
                    <a:pt x="47" y="759"/>
                  </a:lnTo>
                  <a:lnTo>
                    <a:pt x="52" y="763"/>
                  </a:lnTo>
                  <a:lnTo>
                    <a:pt x="56" y="763"/>
                  </a:lnTo>
                  <a:lnTo>
                    <a:pt x="69" y="759"/>
                  </a:lnTo>
                  <a:lnTo>
                    <a:pt x="78" y="753"/>
                  </a:lnTo>
                  <a:lnTo>
                    <a:pt x="85" y="746"/>
                  </a:lnTo>
                  <a:lnTo>
                    <a:pt x="93" y="741"/>
                  </a:lnTo>
                  <a:lnTo>
                    <a:pt x="100" y="726"/>
                  </a:lnTo>
                  <a:lnTo>
                    <a:pt x="104" y="713"/>
                  </a:lnTo>
                  <a:lnTo>
                    <a:pt x="106" y="711"/>
                  </a:lnTo>
                  <a:lnTo>
                    <a:pt x="108" y="707"/>
                  </a:lnTo>
                  <a:lnTo>
                    <a:pt x="109" y="707"/>
                  </a:lnTo>
                  <a:lnTo>
                    <a:pt x="113" y="707"/>
                  </a:lnTo>
                  <a:lnTo>
                    <a:pt x="117" y="709"/>
                  </a:lnTo>
                  <a:lnTo>
                    <a:pt x="119" y="711"/>
                  </a:lnTo>
                  <a:lnTo>
                    <a:pt x="120" y="715"/>
                  </a:lnTo>
                  <a:lnTo>
                    <a:pt x="120" y="718"/>
                  </a:lnTo>
                  <a:lnTo>
                    <a:pt x="120" y="724"/>
                  </a:lnTo>
                  <a:lnTo>
                    <a:pt x="122" y="729"/>
                  </a:lnTo>
                  <a:lnTo>
                    <a:pt x="126" y="733"/>
                  </a:lnTo>
                  <a:lnTo>
                    <a:pt x="133" y="735"/>
                  </a:lnTo>
                  <a:lnTo>
                    <a:pt x="146" y="733"/>
                  </a:lnTo>
                  <a:lnTo>
                    <a:pt x="161" y="733"/>
                  </a:lnTo>
                  <a:lnTo>
                    <a:pt x="170" y="735"/>
                  </a:lnTo>
                  <a:lnTo>
                    <a:pt x="178" y="739"/>
                  </a:lnTo>
                  <a:lnTo>
                    <a:pt x="183" y="746"/>
                  </a:lnTo>
                  <a:lnTo>
                    <a:pt x="189" y="755"/>
                  </a:lnTo>
                  <a:lnTo>
                    <a:pt x="191" y="765"/>
                  </a:lnTo>
                  <a:lnTo>
                    <a:pt x="191" y="774"/>
                  </a:lnTo>
                  <a:lnTo>
                    <a:pt x="189" y="779"/>
                  </a:lnTo>
                  <a:lnTo>
                    <a:pt x="185" y="783"/>
                  </a:lnTo>
                  <a:lnTo>
                    <a:pt x="178" y="790"/>
                  </a:lnTo>
                  <a:lnTo>
                    <a:pt x="170" y="800"/>
                  </a:lnTo>
                  <a:lnTo>
                    <a:pt x="172" y="811"/>
                  </a:lnTo>
                  <a:lnTo>
                    <a:pt x="174" y="822"/>
                  </a:lnTo>
                  <a:lnTo>
                    <a:pt x="176" y="835"/>
                  </a:lnTo>
                  <a:lnTo>
                    <a:pt x="180" y="844"/>
                  </a:lnTo>
                  <a:lnTo>
                    <a:pt x="183" y="853"/>
                  </a:lnTo>
                  <a:lnTo>
                    <a:pt x="191" y="857"/>
                  </a:lnTo>
                  <a:lnTo>
                    <a:pt x="198" y="862"/>
                  </a:lnTo>
                  <a:lnTo>
                    <a:pt x="205" y="866"/>
                  </a:lnTo>
                  <a:lnTo>
                    <a:pt x="217" y="862"/>
                  </a:lnTo>
                  <a:lnTo>
                    <a:pt x="226" y="859"/>
                  </a:lnTo>
                  <a:lnTo>
                    <a:pt x="233" y="861"/>
                  </a:lnTo>
                  <a:lnTo>
                    <a:pt x="237" y="866"/>
                  </a:lnTo>
                  <a:lnTo>
                    <a:pt x="241" y="868"/>
                  </a:lnTo>
                  <a:lnTo>
                    <a:pt x="246" y="870"/>
                  </a:lnTo>
                  <a:lnTo>
                    <a:pt x="253" y="868"/>
                  </a:lnTo>
                  <a:lnTo>
                    <a:pt x="263" y="866"/>
                  </a:lnTo>
                  <a:lnTo>
                    <a:pt x="265" y="862"/>
                  </a:lnTo>
                  <a:lnTo>
                    <a:pt x="263" y="859"/>
                  </a:lnTo>
                  <a:lnTo>
                    <a:pt x="261" y="857"/>
                  </a:lnTo>
                  <a:lnTo>
                    <a:pt x="263" y="853"/>
                  </a:lnTo>
                  <a:lnTo>
                    <a:pt x="263" y="851"/>
                  </a:lnTo>
                  <a:lnTo>
                    <a:pt x="266" y="848"/>
                  </a:lnTo>
                  <a:lnTo>
                    <a:pt x="287" y="848"/>
                  </a:lnTo>
                  <a:lnTo>
                    <a:pt x="309" y="850"/>
                  </a:lnTo>
                  <a:lnTo>
                    <a:pt x="329" y="851"/>
                  </a:lnTo>
                  <a:lnTo>
                    <a:pt x="342" y="851"/>
                  </a:lnTo>
                  <a:lnTo>
                    <a:pt x="348" y="848"/>
                  </a:lnTo>
                  <a:lnTo>
                    <a:pt x="353" y="842"/>
                  </a:lnTo>
                  <a:lnTo>
                    <a:pt x="357" y="838"/>
                  </a:lnTo>
                  <a:lnTo>
                    <a:pt x="361" y="835"/>
                  </a:lnTo>
                  <a:lnTo>
                    <a:pt x="366" y="833"/>
                  </a:lnTo>
                  <a:lnTo>
                    <a:pt x="374" y="831"/>
                  </a:lnTo>
                  <a:lnTo>
                    <a:pt x="392" y="837"/>
                  </a:lnTo>
                  <a:lnTo>
                    <a:pt x="409" y="844"/>
                  </a:lnTo>
                  <a:lnTo>
                    <a:pt x="422" y="846"/>
                  </a:lnTo>
                  <a:lnTo>
                    <a:pt x="434" y="846"/>
                  </a:lnTo>
                  <a:lnTo>
                    <a:pt x="447" y="850"/>
                  </a:lnTo>
                  <a:lnTo>
                    <a:pt x="459" y="855"/>
                  </a:lnTo>
                  <a:lnTo>
                    <a:pt x="468" y="853"/>
                  </a:lnTo>
                  <a:lnTo>
                    <a:pt x="477" y="851"/>
                  </a:lnTo>
                  <a:lnTo>
                    <a:pt x="484" y="857"/>
                  </a:lnTo>
                  <a:lnTo>
                    <a:pt x="486" y="864"/>
                  </a:lnTo>
                  <a:lnTo>
                    <a:pt x="488" y="868"/>
                  </a:lnTo>
                  <a:lnTo>
                    <a:pt x="486" y="874"/>
                  </a:lnTo>
                  <a:lnTo>
                    <a:pt x="483" y="881"/>
                  </a:lnTo>
                  <a:lnTo>
                    <a:pt x="481" y="886"/>
                  </a:lnTo>
                  <a:lnTo>
                    <a:pt x="486" y="894"/>
                  </a:lnTo>
                  <a:lnTo>
                    <a:pt x="492" y="901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59" name="Freeform 33"/>
            <p:cNvSpPr>
              <a:spLocks/>
            </p:cNvSpPr>
            <p:nvPr/>
          </p:nvSpPr>
          <p:spPr bwMode="auto">
            <a:xfrm>
              <a:off x="2815" y="2115"/>
              <a:ext cx="551" cy="1078"/>
            </a:xfrm>
            <a:custGeom>
              <a:avLst/>
              <a:gdLst>
                <a:gd name="T0" fmla="*/ 69 w 732"/>
                <a:gd name="T1" fmla="*/ 58 h 1418"/>
                <a:gd name="T2" fmla="*/ 69 w 732"/>
                <a:gd name="T3" fmla="*/ 141 h 1418"/>
                <a:gd name="T4" fmla="*/ 67 w 732"/>
                <a:gd name="T5" fmla="*/ 198 h 1418"/>
                <a:gd name="T6" fmla="*/ 83 w 732"/>
                <a:gd name="T7" fmla="*/ 287 h 1418"/>
                <a:gd name="T8" fmla="*/ 135 w 732"/>
                <a:gd name="T9" fmla="*/ 316 h 1418"/>
                <a:gd name="T10" fmla="*/ 80 w 732"/>
                <a:gd name="T11" fmla="*/ 398 h 1418"/>
                <a:gd name="T12" fmla="*/ 65 w 732"/>
                <a:gd name="T13" fmla="*/ 483 h 1418"/>
                <a:gd name="T14" fmla="*/ 30 w 732"/>
                <a:gd name="T15" fmla="*/ 536 h 1418"/>
                <a:gd name="T16" fmla="*/ 54 w 732"/>
                <a:gd name="T17" fmla="*/ 599 h 1418"/>
                <a:gd name="T18" fmla="*/ 15 w 732"/>
                <a:gd name="T19" fmla="*/ 669 h 1418"/>
                <a:gd name="T20" fmla="*/ 24 w 732"/>
                <a:gd name="T21" fmla="*/ 712 h 1418"/>
                <a:gd name="T22" fmla="*/ 111 w 732"/>
                <a:gd name="T23" fmla="*/ 741 h 1418"/>
                <a:gd name="T24" fmla="*/ 131 w 732"/>
                <a:gd name="T25" fmla="*/ 780 h 1418"/>
                <a:gd name="T26" fmla="*/ 131 w 732"/>
                <a:gd name="T27" fmla="*/ 808 h 1418"/>
                <a:gd name="T28" fmla="*/ 128 w 732"/>
                <a:gd name="T29" fmla="*/ 891 h 1418"/>
                <a:gd name="T30" fmla="*/ 124 w 732"/>
                <a:gd name="T31" fmla="*/ 948 h 1418"/>
                <a:gd name="T32" fmla="*/ 120 w 732"/>
                <a:gd name="T33" fmla="*/ 1022 h 1418"/>
                <a:gd name="T34" fmla="*/ 141 w 732"/>
                <a:gd name="T35" fmla="*/ 1072 h 1418"/>
                <a:gd name="T36" fmla="*/ 124 w 732"/>
                <a:gd name="T37" fmla="*/ 1141 h 1418"/>
                <a:gd name="T38" fmla="*/ 189 w 732"/>
                <a:gd name="T39" fmla="*/ 1135 h 1418"/>
                <a:gd name="T40" fmla="*/ 218 w 732"/>
                <a:gd name="T41" fmla="*/ 1218 h 1418"/>
                <a:gd name="T42" fmla="*/ 200 w 732"/>
                <a:gd name="T43" fmla="*/ 1307 h 1418"/>
                <a:gd name="T44" fmla="*/ 172 w 732"/>
                <a:gd name="T45" fmla="*/ 1344 h 1418"/>
                <a:gd name="T46" fmla="*/ 202 w 732"/>
                <a:gd name="T47" fmla="*/ 1403 h 1418"/>
                <a:gd name="T48" fmla="*/ 277 w 732"/>
                <a:gd name="T49" fmla="*/ 1396 h 1418"/>
                <a:gd name="T50" fmla="*/ 366 w 732"/>
                <a:gd name="T51" fmla="*/ 1288 h 1418"/>
                <a:gd name="T52" fmla="*/ 445 w 732"/>
                <a:gd name="T53" fmla="*/ 1294 h 1418"/>
                <a:gd name="T54" fmla="*/ 405 w 732"/>
                <a:gd name="T55" fmla="*/ 1220 h 1418"/>
                <a:gd name="T56" fmla="*/ 458 w 732"/>
                <a:gd name="T57" fmla="*/ 1148 h 1418"/>
                <a:gd name="T58" fmla="*/ 486 w 732"/>
                <a:gd name="T59" fmla="*/ 1091 h 1418"/>
                <a:gd name="T60" fmla="*/ 508 w 732"/>
                <a:gd name="T61" fmla="*/ 1011 h 1418"/>
                <a:gd name="T62" fmla="*/ 560 w 732"/>
                <a:gd name="T63" fmla="*/ 943 h 1418"/>
                <a:gd name="T64" fmla="*/ 602 w 732"/>
                <a:gd name="T65" fmla="*/ 924 h 1418"/>
                <a:gd name="T66" fmla="*/ 639 w 732"/>
                <a:gd name="T67" fmla="*/ 954 h 1418"/>
                <a:gd name="T68" fmla="*/ 663 w 732"/>
                <a:gd name="T69" fmla="*/ 956 h 1418"/>
                <a:gd name="T70" fmla="*/ 674 w 732"/>
                <a:gd name="T71" fmla="*/ 906 h 1418"/>
                <a:gd name="T72" fmla="*/ 721 w 732"/>
                <a:gd name="T73" fmla="*/ 813 h 1418"/>
                <a:gd name="T74" fmla="*/ 687 w 732"/>
                <a:gd name="T75" fmla="*/ 777 h 1418"/>
                <a:gd name="T76" fmla="*/ 593 w 732"/>
                <a:gd name="T77" fmla="*/ 769 h 1418"/>
                <a:gd name="T78" fmla="*/ 501 w 732"/>
                <a:gd name="T79" fmla="*/ 784 h 1418"/>
                <a:gd name="T80" fmla="*/ 466 w 732"/>
                <a:gd name="T81" fmla="*/ 786 h 1418"/>
                <a:gd name="T82" fmla="*/ 412 w 732"/>
                <a:gd name="T83" fmla="*/ 738 h 1418"/>
                <a:gd name="T84" fmla="*/ 418 w 732"/>
                <a:gd name="T85" fmla="*/ 666 h 1418"/>
                <a:gd name="T86" fmla="*/ 360 w 732"/>
                <a:gd name="T87" fmla="*/ 642 h 1418"/>
                <a:gd name="T88" fmla="*/ 333 w 732"/>
                <a:gd name="T89" fmla="*/ 668 h 1418"/>
                <a:gd name="T90" fmla="*/ 272 w 732"/>
                <a:gd name="T91" fmla="*/ 668 h 1418"/>
                <a:gd name="T92" fmla="*/ 263 w 732"/>
                <a:gd name="T93" fmla="*/ 522 h 1418"/>
                <a:gd name="T94" fmla="*/ 331 w 732"/>
                <a:gd name="T95" fmla="*/ 485 h 1418"/>
                <a:gd name="T96" fmla="*/ 324 w 732"/>
                <a:gd name="T97" fmla="*/ 379 h 1418"/>
                <a:gd name="T98" fmla="*/ 255 w 732"/>
                <a:gd name="T99" fmla="*/ 342 h 1418"/>
                <a:gd name="T100" fmla="*/ 257 w 732"/>
                <a:gd name="T101" fmla="*/ 296 h 1418"/>
                <a:gd name="T102" fmla="*/ 274 w 732"/>
                <a:gd name="T103" fmla="*/ 187 h 1418"/>
                <a:gd name="T104" fmla="*/ 355 w 732"/>
                <a:gd name="T105" fmla="*/ 109 h 1418"/>
                <a:gd name="T106" fmla="*/ 233 w 732"/>
                <a:gd name="T107" fmla="*/ 109 h 1418"/>
                <a:gd name="T108" fmla="*/ 205 w 732"/>
                <a:gd name="T109" fmla="*/ 39 h 1418"/>
                <a:gd name="T110" fmla="*/ 141 w 732"/>
                <a:gd name="T111" fmla="*/ 108 h 1418"/>
                <a:gd name="T112" fmla="*/ 102 w 732"/>
                <a:gd name="T113" fmla="*/ 0 h 14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32"/>
                <a:gd name="T172" fmla="*/ 0 h 1418"/>
                <a:gd name="T173" fmla="*/ 732 w 732"/>
                <a:gd name="T174" fmla="*/ 1418 h 14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32" h="1418">
                  <a:moveTo>
                    <a:pt x="102" y="0"/>
                  </a:moveTo>
                  <a:lnTo>
                    <a:pt x="94" y="4"/>
                  </a:lnTo>
                  <a:lnTo>
                    <a:pt x="87" y="8"/>
                  </a:lnTo>
                  <a:lnTo>
                    <a:pt x="87" y="17"/>
                  </a:lnTo>
                  <a:lnTo>
                    <a:pt x="85" y="26"/>
                  </a:lnTo>
                  <a:lnTo>
                    <a:pt x="69" y="23"/>
                  </a:lnTo>
                  <a:lnTo>
                    <a:pt x="58" y="19"/>
                  </a:lnTo>
                  <a:lnTo>
                    <a:pt x="63" y="37"/>
                  </a:lnTo>
                  <a:lnTo>
                    <a:pt x="69" y="58"/>
                  </a:lnTo>
                  <a:lnTo>
                    <a:pt x="65" y="71"/>
                  </a:lnTo>
                  <a:lnTo>
                    <a:pt x="59" y="84"/>
                  </a:lnTo>
                  <a:lnTo>
                    <a:pt x="69" y="100"/>
                  </a:lnTo>
                  <a:lnTo>
                    <a:pt x="82" y="119"/>
                  </a:lnTo>
                  <a:lnTo>
                    <a:pt x="82" y="124"/>
                  </a:lnTo>
                  <a:lnTo>
                    <a:pt x="80" y="128"/>
                  </a:lnTo>
                  <a:lnTo>
                    <a:pt x="78" y="132"/>
                  </a:lnTo>
                  <a:lnTo>
                    <a:pt x="74" y="135"/>
                  </a:lnTo>
                  <a:lnTo>
                    <a:pt x="69" y="141"/>
                  </a:lnTo>
                  <a:lnTo>
                    <a:pt x="65" y="146"/>
                  </a:lnTo>
                  <a:lnTo>
                    <a:pt x="69" y="158"/>
                  </a:lnTo>
                  <a:lnTo>
                    <a:pt x="74" y="170"/>
                  </a:lnTo>
                  <a:lnTo>
                    <a:pt x="70" y="176"/>
                  </a:lnTo>
                  <a:lnTo>
                    <a:pt x="67" y="180"/>
                  </a:lnTo>
                  <a:lnTo>
                    <a:pt x="65" y="182"/>
                  </a:lnTo>
                  <a:lnTo>
                    <a:pt x="65" y="185"/>
                  </a:lnTo>
                  <a:lnTo>
                    <a:pt x="65" y="191"/>
                  </a:lnTo>
                  <a:lnTo>
                    <a:pt x="67" y="198"/>
                  </a:lnTo>
                  <a:lnTo>
                    <a:pt x="80" y="215"/>
                  </a:lnTo>
                  <a:lnTo>
                    <a:pt x="91" y="230"/>
                  </a:lnTo>
                  <a:lnTo>
                    <a:pt x="93" y="241"/>
                  </a:lnTo>
                  <a:lnTo>
                    <a:pt x="93" y="252"/>
                  </a:lnTo>
                  <a:lnTo>
                    <a:pt x="91" y="259"/>
                  </a:lnTo>
                  <a:lnTo>
                    <a:pt x="89" y="267"/>
                  </a:lnTo>
                  <a:lnTo>
                    <a:pt x="85" y="272"/>
                  </a:lnTo>
                  <a:lnTo>
                    <a:pt x="83" y="279"/>
                  </a:lnTo>
                  <a:lnTo>
                    <a:pt x="83" y="287"/>
                  </a:lnTo>
                  <a:lnTo>
                    <a:pt x="85" y="294"/>
                  </a:lnTo>
                  <a:lnTo>
                    <a:pt x="91" y="300"/>
                  </a:lnTo>
                  <a:lnTo>
                    <a:pt x="96" y="303"/>
                  </a:lnTo>
                  <a:lnTo>
                    <a:pt x="104" y="305"/>
                  </a:lnTo>
                  <a:lnTo>
                    <a:pt x="111" y="307"/>
                  </a:lnTo>
                  <a:lnTo>
                    <a:pt x="118" y="307"/>
                  </a:lnTo>
                  <a:lnTo>
                    <a:pt x="126" y="309"/>
                  </a:lnTo>
                  <a:lnTo>
                    <a:pt x="131" y="311"/>
                  </a:lnTo>
                  <a:lnTo>
                    <a:pt x="135" y="316"/>
                  </a:lnTo>
                  <a:lnTo>
                    <a:pt x="130" y="331"/>
                  </a:lnTo>
                  <a:lnTo>
                    <a:pt x="122" y="346"/>
                  </a:lnTo>
                  <a:lnTo>
                    <a:pt x="124" y="361"/>
                  </a:lnTo>
                  <a:lnTo>
                    <a:pt x="122" y="374"/>
                  </a:lnTo>
                  <a:lnTo>
                    <a:pt x="107" y="379"/>
                  </a:lnTo>
                  <a:lnTo>
                    <a:pt x="89" y="383"/>
                  </a:lnTo>
                  <a:lnTo>
                    <a:pt x="85" y="398"/>
                  </a:lnTo>
                  <a:lnTo>
                    <a:pt x="83" y="400"/>
                  </a:lnTo>
                  <a:lnTo>
                    <a:pt x="80" y="398"/>
                  </a:lnTo>
                  <a:lnTo>
                    <a:pt x="76" y="400"/>
                  </a:lnTo>
                  <a:lnTo>
                    <a:pt x="85" y="414"/>
                  </a:lnTo>
                  <a:lnTo>
                    <a:pt x="94" y="429"/>
                  </a:lnTo>
                  <a:lnTo>
                    <a:pt x="93" y="437"/>
                  </a:lnTo>
                  <a:lnTo>
                    <a:pt x="89" y="442"/>
                  </a:lnTo>
                  <a:lnTo>
                    <a:pt x="83" y="449"/>
                  </a:lnTo>
                  <a:lnTo>
                    <a:pt x="76" y="455"/>
                  </a:lnTo>
                  <a:lnTo>
                    <a:pt x="72" y="468"/>
                  </a:lnTo>
                  <a:lnTo>
                    <a:pt x="65" y="483"/>
                  </a:lnTo>
                  <a:lnTo>
                    <a:pt x="61" y="488"/>
                  </a:lnTo>
                  <a:lnTo>
                    <a:pt x="58" y="494"/>
                  </a:lnTo>
                  <a:lnTo>
                    <a:pt x="54" y="496"/>
                  </a:lnTo>
                  <a:lnTo>
                    <a:pt x="50" y="499"/>
                  </a:lnTo>
                  <a:lnTo>
                    <a:pt x="43" y="501"/>
                  </a:lnTo>
                  <a:lnTo>
                    <a:pt x="37" y="507"/>
                  </a:lnTo>
                  <a:lnTo>
                    <a:pt x="32" y="518"/>
                  </a:lnTo>
                  <a:lnTo>
                    <a:pt x="30" y="527"/>
                  </a:lnTo>
                  <a:lnTo>
                    <a:pt x="30" y="536"/>
                  </a:lnTo>
                  <a:lnTo>
                    <a:pt x="33" y="547"/>
                  </a:lnTo>
                  <a:lnTo>
                    <a:pt x="43" y="555"/>
                  </a:lnTo>
                  <a:lnTo>
                    <a:pt x="56" y="560"/>
                  </a:lnTo>
                  <a:lnTo>
                    <a:pt x="63" y="564"/>
                  </a:lnTo>
                  <a:lnTo>
                    <a:pt x="67" y="571"/>
                  </a:lnTo>
                  <a:lnTo>
                    <a:pt x="67" y="579"/>
                  </a:lnTo>
                  <a:lnTo>
                    <a:pt x="65" y="590"/>
                  </a:lnTo>
                  <a:lnTo>
                    <a:pt x="61" y="595"/>
                  </a:lnTo>
                  <a:lnTo>
                    <a:pt x="54" y="599"/>
                  </a:lnTo>
                  <a:lnTo>
                    <a:pt x="46" y="601"/>
                  </a:lnTo>
                  <a:lnTo>
                    <a:pt x="35" y="603"/>
                  </a:lnTo>
                  <a:lnTo>
                    <a:pt x="17" y="607"/>
                  </a:lnTo>
                  <a:lnTo>
                    <a:pt x="0" y="610"/>
                  </a:lnTo>
                  <a:lnTo>
                    <a:pt x="6" y="627"/>
                  </a:lnTo>
                  <a:lnTo>
                    <a:pt x="11" y="642"/>
                  </a:lnTo>
                  <a:lnTo>
                    <a:pt x="13" y="653"/>
                  </a:lnTo>
                  <a:lnTo>
                    <a:pt x="15" y="664"/>
                  </a:lnTo>
                  <a:lnTo>
                    <a:pt x="15" y="669"/>
                  </a:lnTo>
                  <a:lnTo>
                    <a:pt x="13" y="673"/>
                  </a:lnTo>
                  <a:lnTo>
                    <a:pt x="9" y="679"/>
                  </a:lnTo>
                  <a:lnTo>
                    <a:pt x="6" y="682"/>
                  </a:lnTo>
                  <a:lnTo>
                    <a:pt x="4" y="686"/>
                  </a:lnTo>
                  <a:lnTo>
                    <a:pt x="2" y="692"/>
                  </a:lnTo>
                  <a:lnTo>
                    <a:pt x="4" y="697"/>
                  </a:lnTo>
                  <a:lnTo>
                    <a:pt x="6" y="703"/>
                  </a:lnTo>
                  <a:lnTo>
                    <a:pt x="15" y="708"/>
                  </a:lnTo>
                  <a:lnTo>
                    <a:pt x="24" y="712"/>
                  </a:lnTo>
                  <a:lnTo>
                    <a:pt x="37" y="712"/>
                  </a:lnTo>
                  <a:lnTo>
                    <a:pt x="50" y="714"/>
                  </a:lnTo>
                  <a:lnTo>
                    <a:pt x="65" y="714"/>
                  </a:lnTo>
                  <a:lnTo>
                    <a:pt x="78" y="716"/>
                  </a:lnTo>
                  <a:lnTo>
                    <a:pt x="89" y="717"/>
                  </a:lnTo>
                  <a:lnTo>
                    <a:pt x="100" y="723"/>
                  </a:lnTo>
                  <a:lnTo>
                    <a:pt x="106" y="730"/>
                  </a:lnTo>
                  <a:lnTo>
                    <a:pt x="109" y="736"/>
                  </a:lnTo>
                  <a:lnTo>
                    <a:pt x="111" y="741"/>
                  </a:lnTo>
                  <a:lnTo>
                    <a:pt x="111" y="749"/>
                  </a:lnTo>
                  <a:lnTo>
                    <a:pt x="111" y="756"/>
                  </a:lnTo>
                  <a:lnTo>
                    <a:pt x="111" y="762"/>
                  </a:lnTo>
                  <a:lnTo>
                    <a:pt x="113" y="769"/>
                  </a:lnTo>
                  <a:lnTo>
                    <a:pt x="117" y="777"/>
                  </a:lnTo>
                  <a:lnTo>
                    <a:pt x="118" y="778"/>
                  </a:lnTo>
                  <a:lnTo>
                    <a:pt x="122" y="780"/>
                  </a:lnTo>
                  <a:lnTo>
                    <a:pt x="126" y="780"/>
                  </a:lnTo>
                  <a:lnTo>
                    <a:pt x="131" y="780"/>
                  </a:lnTo>
                  <a:lnTo>
                    <a:pt x="141" y="778"/>
                  </a:lnTo>
                  <a:lnTo>
                    <a:pt x="152" y="777"/>
                  </a:lnTo>
                  <a:lnTo>
                    <a:pt x="154" y="782"/>
                  </a:lnTo>
                  <a:lnTo>
                    <a:pt x="154" y="791"/>
                  </a:lnTo>
                  <a:lnTo>
                    <a:pt x="154" y="801"/>
                  </a:lnTo>
                  <a:lnTo>
                    <a:pt x="154" y="808"/>
                  </a:lnTo>
                  <a:lnTo>
                    <a:pt x="146" y="806"/>
                  </a:lnTo>
                  <a:lnTo>
                    <a:pt x="135" y="804"/>
                  </a:lnTo>
                  <a:lnTo>
                    <a:pt x="131" y="808"/>
                  </a:lnTo>
                  <a:lnTo>
                    <a:pt x="126" y="812"/>
                  </a:lnTo>
                  <a:lnTo>
                    <a:pt x="118" y="819"/>
                  </a:lnTo>
                  <a:lnTo>
                    <a:pt x="113" y="828"/>
                  </a:lnTo>
                  <a:lnTo>
                    <a:pt x="109" y="841"/>
                  </a:lnTo>
                  <a:lnTo>
                    <a:pt x="107" y="852"/>
                  </a:lnTo>
                  <a:lnTo>
                    <a:pt x="107" y="863"/>
                  </a:lnTo>
                  <a:lnTo>
                    <a:pt x="109" y="874"/>
                  </a:lnTo>
                  <a:lnTo>
                    <a:pt x="118" y="884"/>
                  </a:lnTo>
                  <a:lnTo>
                    <a:pt x="128" y="891"/>
                  </a:lnTo>
                  <a:lnTo>
                    <a:pt x="137" y="895"/>
                  </a:lnTo>
                  <a:lnTo>
                    <a:pt x="144" y="897"/>
                  </a:lnTo>
                  <a:lnTo>
                    <a:pt x="150" y="898"/>
                  </a:lnTo>
                  <a:lnTo>
                    <a:pt x="155" y="902"/>
                  </a:lnTo>
                  <a:lnTo>
                    <a:pt x="157" y="904"/>
                  </a:lnTo>
                  <a:lnTo>
                    <a:pt x="159" y="910"/>
                  </a:lnTo>
                  <a:lnTo>
                    <a:pt x="150" y="923"/>
                  </a:lnTo>
                  <a:lnTo>
                    <a:pt x="139" y="937"/>
                  </a:lnTo>
                  <a:lnTo>
                    <a:pt x="124" y="948"/>
                  </a:lnTo>
                  <a:lnTo>
                    <a:pt x="111" y="958"/>
                  </a:lnTo>
                  <a:lnTo>
                    <a:pt x="115" y="967"/>
                  </a:lnTo>
                  <a:lnTo>
                    <a:pt x="118" y="978"/>
                  </a:lnTo>
                  <a:lnTo>
                    <a:pt x="113" y="985"/>
                  </a:lnTo>
                  <a:lnTo>
                    <a:pt x="109" y="995"/>
                  </a:lnTo>
                  <a:lnTo>
                    <a:pt x="106" y="1004"/>
                  </a:lnTo>
                  <a:lnTo>
                    <a:pt x="106" y="1011"/>
                  </a:lnTo>
                  <a:lnTo>
                    <a:pt x="111" y="1017"/>
                  </a:lnTo>
                  <a:lnTo>
                    <a:pt x="120" y="1022"/>
                  </a:lnTo>
                  <a:lnTo>
                    <a:pt x="126" y="1026"/>
                  </a:lnTo>
                  <a:lnTo>
                    <a:pt x="130" y="1028"/>
                  </a:lnTo>
                  <a:lnTo>
                    <a:pt x="131" y="1033"/>
                  </a:lnTo>
                  <a:lnTo>
                    <a:pt x="133" y="1037"/>
                  </a:lnTo>
                  <a:lnTo>
                    <a:pt x="137" y="1043"/>
                  </a:lnTo>
                  <a:lnTo>
                    <a:pt x="142" y="1050"/>
                  </a:lnTo>
                  <a:lnTo>
                    <a:pt x="146" y="1056"/>
                  </a:lnTo>
                  <a:lnTo>
                    <a:pt x="146" y="1063"/>
                  </a:lnTo>
                  <a:lnTo>
                    <a:pt x="141" y="1072"/>
                  </a:lnTo>
                  <a:lnTo>
                    <a:pt x="133" y="1076"/>
                  </a:lnTo>
                  <a:lnTo>
                    <a:pt x="128" y="1078"/>
                  </a:lnTo>
                  <a:lnTo>
                    <a:pt x="120" y="1083"/>
                  </a:lnTo>
                  <a:lnTo>
                    <a:pt x="109" y="1093"/>
                  </a:lnTo>
                  <a:lnTo>
                    <a:pt x="100" y="1104"/>
                  </a:lnTo>
                  <a:lnTo>
                    <a:pt x="107" y="1122"/>
                  </a:lnTo>
                  <a:lnTo>
                    <a:pt x="117" y="1133"/>
                  </a:lnTo>
                  <a:lnTo>
                    <a:pt x="120" y="1137"/>
                  </a:lnTo>
                  <a:lnTo>
                    <a:pt x="124" y="1141"/>
                  </a:lnTo>
                  <a:lnTo>
                    <a:pt x="128" y="1142"/>
                  </a:lnTo>
                  <a:lnTo>
                    <a:pt x="133" y="1142"/>
                  </a:lnTo>
                  <a:lnTo>
                    <a:pt x="152" y="1129"/>
                  </a:lnTo>
                  <a:lnTo>
                    <a:pt x="161" y="1120"/>
                  </a:lnTo>
                  <a:lnTo>
                    <a:pt x="166" y="1124"/>
                  </a:lnTo>
                  <a:lnTo>
                    <a:pt x="174" y="1133"/>
                  </a:lnTo>
                  <a:lnTo>
                    <a:pt x="179" y="1135"/>
                  </a:lnTo>
                  <a:lnTo>
                    <a:pt x="187" y="1135"/>
                  </a:lnTo>
                  <a:lnTo>
                    <a:pt x="189" y="1135"/>
                  </a:lnTo>
                  <a:lnTo>
                    <a:pt x="192" y="1137"/>
                  </a:lnTo>
                  <a:lnTo>
                    <a:pt x="196" y="1139"/>
                  </a:lnTo>
                  <a:lnTo>
                    <a:pt x="198" y="1142"/>
                  </a:lnTo>
                  <a:lnTo>
                    <a:pt x="202" y="1150"/>
                  </a:lnTo>
                  <a:lnTo>
                    <a:pt x="203" y="1157"/>
                  </a:lnTo>
                  <a:lnTo>
                    <a:pt x="205" y="1168"/>
                  </a:lnTo>
                  <a:lnTo>
                    <a:pt x="207" y="1183"/>
                  </a:lnTo>
                  <a:lnTo>
                    <a:pt x="213" y="1203"/>
                  </a:lnTo>
                  <a:lnTo>
                    <a:pt x="218" y="1218"/>
                  </a:lnTo>
                  <a:lnTo>
                    <a:pt x="216" y="1231"/>
                  </a:lnTo>
                  <a:lnTo>
                    <a:pt x="209" y="1250"/>
                  </a:lnTo>
                  <a:lnTo>
                    <a:pt x="216" y="1274"/>
                  </a:lnTo>
                  <a:lnTo>
                    <a:pt x="224" y="1294"/>
                  </a:lnTo>
                  <a:lnTo>
                    <a:pt x="222" y="1298"/>
                  </a:lnTo>
                  <a:lnTo>
                    <a:pt x="218" y="1301"/>
                  </a:lnTo>
                  <a:lnTo>
                    <a:pt x="213" y="1303"/>
                  </a:lnTo>
                  <a:lnTo>
                    <a:pt x="205" y="1305"/>
                  </a:lnTo>
                  <a:lnTo>
                    <a:pt x="200" y="1307"/>
                  </a:lnTo>
                  <a:lnTo>
                    <a:pt x="196" y="1311"/>
                  </a:lnTo>
                  <a:lnTo>
                    <a:pt x="192" y="1318"/>
                  </a:lnTo>
                  <a:lnTo>
                    <a:pt x="192" y="1329"/>
                  </a:lnTo>
                  <a:lnTo>
                    <a:pt x="189" y="1329"/>
                  </a:lnTo>
                  <a:lnTo>
                    <a:pt x="183" y="1329"/>
                  </a:lnTo>
                  <a:lnTo>
                    <a:pt x="185" y="1336"/>
                  </a:lnTo>
                  <a:lnTo>
                    <a:pt x="187" y="1342"/>
                  </a:lnTo>
                  <a:lnTo>
                    <a:pt x="179" y="1342"/>
                  </a:lnTo>
                  <a:lnTo>
                    <a:pt x="172" y="1344"/>
                  </a:lnTo>
                  <a:lnTo>
                    <a:pt x="166" y="1346"/>
                  </a:lnTo>
                  <a:lnTo>
                    <a:pt x="161" y="1351"/>
                  </a:lnTo>
                  <a:lnTo>
                    <a:pt x="154" y="1362"/>
                  </a:lnTo>
                  <a:lnTo>
                    <a:pt x="146" y="1373"/>
                  </a:lnTo>
                  <a:lnTo>
                    <a:pt x="152" y="1388"/>
                  </a:lnTo>
                  <a:lnTo>
                    <a:pt x="157" y="1403"/>
                  </a:lnTo>
                  <a:lnTo>
                    <a:pt x="172" y="1399"/>
                  </a:lnTo>
                  <a:lnTo>
                    <a:pt x="192" y="1396"/>
                  </a:lnTo>
                  <a:lnTo>
                    <a:pt x="202" y="1403"/>
                  </a:lnTo>
                  <a:lnTo>
                    <a:pt x="209" y="1410"/>
                  </a:lnTo>
                  <a:lnTo>
                    <a:pt x="215" y="1414"/>
                  </a:lnTo>
                  <a:lnTo>
                    <a:pt x="218" y="1416"/>
                  </a:lnTo>
                  <a:lnTo>
                    <a:pt x="226" y="1418"/>
                  </a:lnTo>
                  <a:lnTo>
                    <a:pt x="233" y="1418"/>
                  </a:lnTo>
                  <a:lnTo>
                    <a:pt x="246" y="1414"/>
                  </a:lnTo>
                  <a:lnTo>
                    <a:pt x="257" y="1407"/>
                  </a:lnTo>
                  <a:lnTo>
                    <a:pt x="266" y="1401"/>
                  </a:lnTo>
                  <a:lnTo>
                    <a:pt x="277" y="1396"/>
                  </a:lnTo>
                  <a:lnTo>
                    <a:pt x="296" y="1383"/>
                  </a:lnTo>
                  <a:lnTo>
                    <a:pt x="314" y="1368"/>
                  </a:lnTo>
                  <a:lnTo>
                    <a:pt x="333" y="1353"/>
                  </a:lnTo>
                  <a:lnTo>
                    <a:pt x="349" y="1336"/>
                  </a:lnTo>
                  <a:lnTo>
                    <a:pt x="351" y="1314"/>
                  </a:lnTo>
                  <a:lnTo>
                    <a:pt x="353" y="1294"/>
                  </a:lnTo>
                  <a:lnTo>
                    <a:pt x="359" y="1290"/>
                  </a:lnTo>
                  <a:lnTo>
                    <a:pt x="362" y="1288"/>
                  </a:lnTo>
                  <a:lnTo>
                    <a:pt x="366" y="1288"/>
                  </a:lnTo>
                  <a:lnTo>
                    <a:pt x="370" y="1290"/>
                  </a:lnTo>
                  <a:lnTo>
                    <a:pt x="373" y="1292"/>
                  </a:lnTo>
                  <a:lnTo>
                    <a:pt x="379" y="1294"/>
                  </a:lnTo>
                  <a:lnTo>
                    <a:pt x="386" y="1294"/>
                  </a:lnTo>
                  <a:lnTo>
                    <a:pt x="394" y="1294"/>
                  </a:lnTo>
                  <a:lnTo>
                    <a:pt x="408" y="1294"/>
                  </a:lnTo>
                  <a:lnTo>
                    <a:pt x="423" y="1296"/>
                  </a:lnTo>
                  <a:lnTo>
                    <a:pt x="438" y="1296"/>
                  </a:lnTo>
                  <a:lnTo>
                    <a:pt x="445" y="1294"/>
                  </a:lnTo>
                  <a:lnTo>
                    <a:pt x="445" y="1290"/>
                  </a:lnTo>
                  <a:lnTo>
                    <a:pt x="444" y="1285"/>
                  </a:lnTo>
                  <a:lnTo>
                    <a:pt x="431" y="1266"/>
                  </a:lnTo>
                  <a:lnTo>
                    <a:pt x="416" y="1246"/>
                  </a:lnTo>
                  <a:lnTo>
                    <a:pt x="410" y="1237"/>
                  </a:lnTo>
                  <a:lnTo>
                    <a:pt x="407" y="1227"/>
                  </a:lnTo>
                  <a:lnTo>
                    <a:pt x="405" y="1220"/>
                  </a:lnTo>
                  <a:lnTo>
                    <a:pt x="407" y="1213"/>
                  </a:lnTo>
                  <a:lnTo>
                    <a:pt x="429" y="1203"/>
                  </a:lnTo>
                  <a:lnTo>
                    <a:pt x="449" y="1198"/>
                  </a:lnTo>
                  <a:lnTo>
                    <a:pt x="453" y="1192"/>
                  </a:lnTo>
                  <a:lnTo>
                    <a:pt x="455" y="1183"/>
                  </a:lnTo>
                  <a:lnTo>
                    <a:pt x="455" y="1174"/>
                  </a:lnTo>
                  <a:lnTo>
                    <a:pt x="457" y="1165"/>
                  </a:lnTo>
                  <a:lnTo>
                    <a:pt x="457" y="1157"/>
                  </a:lnTo>
                  <a:lnTo>
                    <a:pt x="458" y="1148"/>
                  </a:lnTo>
                  <a:lnTo>
                    <a:pt x="460" y="1146"/>
                  </a:lnTo>
                  <a:lnTo>
                    <a:pt x="464" y="1142"/>
                  </a:lnTo>
                  <a:lnTo>
                    <a:pt x="466" y="1141"/>
                  </a:lnTo>
                  <a:lnTo>
                    <a:pt x="471" y="1141"/>
                  </a:lnTo>
                  <a:lnTo>
                    <a:pt x="469" y="1124"/>
                  </a:lnTo>
                  <a:lnTo>
                    <a:pt x="473" y="1111"/>
                  </a:lnTo>
                  <a:lnTo>
                    <a:pt x="475" y="1105"/>
                  </a:lnTo>
                  <a:lnTo>
                    <a:pt x="479" y="1098"/>
                  </a:lnTo>
                  <a:lnTo>
                    <a:pt x="486" y="1091"/>
                  </a:lnTo>
                  <a:lnTo>
                    <a:pt x="495" y="1081"/>
                  </a:lnTo>
                  <a:lnTo>
                    <a:pt x="508" y="1070"/>
                  </a:lnTo>
                  <a:lnTo>
                    <a:pt x="516" y="1061"/>
                  </a:lnTo>
                  <a:lnTo>
                    <a:pt x="517" y="1048"/>
                  </a:lnTo>
                  <a:lnTo>
                    <a:pt x="517" y="1030"/>
                  </a:lnTo>
                  <a:lnTo>
                    <a:pt x="510" y="1022"/>
                  </a:lnTo>
                  <a:lnTo>
                    <a:pt x="503" y="1019"/>
                  </a:lnTo>
                  <a:lnTo>
                    <a:pt x="506" y="1015"/>
                  </a:lnTo>
                  <a:lnTo>
                    <a:pt x="508" y="1011"/>
                  </a:lnTo>
                  <a:lnTo>
                    <a:pt x="499" y="1008"/>
                  </a:lnTo>
                  <a:lnTo>
                    <a:pt x="492" y="1002"/>
                  </a:lnTo>
                  <a:lnTo>
                    <a:pt x="497" y="995"/>
                  </a:lnTo>
                  <a:lnTo>
                    <a:pt x="506" y="982"/>
                  </a:lnTo>
                  <a:lnTo>
                    <a:pt x="516" y="963"/>
                  </a:lnTo>
                  <a:lnTo>
                    <a:pt x="525" y="941"/>
                  </a:lnTo>
                  <a:lnTo>
                    <a:pt x="543" y="939"/>
                  </a:lnTo>
                  <a:lnTo>
                    <a:pt x="558" y="941"/>
                  </a:lnTo>
                  <a:lnTo>
                    <a:pt x="560" y="943"/>
                  </a:lnTo>
                  <a:lnTo>
                    <a:pt x="562" y="948"/>
                  </a:lnTo>
                  <a:lnTo>
                    <a:pt x="567" y="952"/>
                  </a:lnTo>
                  <a:lnTo>
                    <a:pt x="575" y="954"/>
                  </a:lnTo>
                  <a:lnTo>
                    <a:pt x="584" y="952"/>
                  </a:lnTo>
                  <a:lnTo>
                    <a:pt x="590" y="948"/>
                  </a:lnTo>
                  <a:lnTo>
                    <a:pt x="593" y="943"/>
                  </a:lnTo>
                  <a:lnTo>
                    <a:pt x="597" y="935"/>
                  </a:lnTo>
                  <a:lnTo>
                    <a:pt x="599" y="930"/>
                  </a:lnTo>
                  <a:lnTo>
                    <a:pt x="602" y="924"/>
                  </a:lnTo>
                  <a:lnTo>
                    <a:pt x="606" y="921"/>
                  </a:lnTo>
                  <a:lnTo>
                    <a:pt x="612" y="919"/>
                  </a:lnTo>
                  <a:lnTo>
                    <a:pt x="615" y="919"/>
                  </a:lnTo>
                  <a:lnTo>
                    <a:pt x="617" y="919"/>
                  </a:lnTo>
                  <a:lnTo>
                    <a:pt x="621" y="921"/>
                  </a:lnTo>
                  <a:lnTo>
                    <a:pt x="623" y="924"/>
                  </a:lnTo>
                  <a:lnTo>
                    <a:pt x="628" y="934"/>
                  </a:lnTo>
                  <a:lnTo>
                    <a:pt x="634" y="943"/>
                  </a:lnTo>
                  <a:lnTo>
                    <a:pt x="639" y="954"/>
                  </a:lnTo>
                  <a:lnTo>
                    <a:pt x="645" y="963"/>
                  </a:lnTo>
                  <a:lnTo>
                    <a:pt x="649" y="967"/>
                  </a:lnTo>
                  <a:lnTo>
                    <a:pt x="652" y="969"/>
                  </a:lnTo>
                  <a:lnTo>
                    <a:pt x="658" y="971"/>
                  </a:lnTo>
                  <a:lnTo>
                    <a:pt x="662" y="971"/>
                  </a:lnTo>
                  <a:lnTo>
                    <a:pt x="663" y="969"/>
                  </a:lnTo>
                  <a:lnTo>
                    <a:pt x="665" y="965"/>
                  </a:lnTo>
                  <a:lnTo>
                    <a:pt x="663" y="961"/>
                  </a:lnTo>
                  <a:lnTo>
                    <a:pt x="663" y="956"/>
                  </a:lnTo>
                  <a:lnTo>
                    <a:pt x="662" y="945"/>
                  </a:lnTo>
                  <a:lnTo>
                    <a:pt x="658" y="932"/>
                  </a:lnTo>
                  <a:lnTo>
                    <a:pt x="658" y="926"/>
                  </a:lnTo>
                  <a:lnTo>
                    <a:pt x="658" y="921"/>
                  </a:lnTo>
                  <a:lnTo>
                    <a:pt x="658" y="915"/>
                  </a:lnTo>
                  <a:lnTo>
                    <a:pt x="660" y="911"/>
                  </a:lnTo>
                  <a:lnTo>
                    <a:pt x="663" y="908"/>
                  </a:lnTo>
                  <a:lnTo>
                    <a:pt x="669" y="906"/>
                  </a:lnTo>
                  <a:lnTo>
                    <a:pt x="674" y="906"/>
                  </a:lnTo>
                  <a:lnTo>
                    <a:pt x="684" y="908"/>
                  </a:lnTo>
                  <a:lnTo>
                    <a:pt x="684" y="897"/>
                  </a:lnTo>
                  <a:lnTo>
                    <a:pt x="687" y="882"/>
                  </a:lnTo>
                  <a:lnTo>
                    <a:pt x="704" y="874"/>
                  </a:lnTo>
                  <a:lnTo>
                    <a:pt x="723" y="867"/>
                  </a:lnTo>
                  <a:lnTo>
                    <a:pt x="726" y="847"/>
                  </a:lnTo>
                  <a:lnTo>
                    <a:pt x="732" y="828"/>
                  </a:lnTo>
                  <a:lnTo>
                    <a:pt x="726" y="821"/>
                  </a:lnTo>
                  <a:lnTo>
                    <a:pt x="721" y="813"/>
                  </a:lnTo>
                  <a:lnTo>
                    <a:pt x="723" y="808"/>
                  </a:lnTo>
                  <a:lnTo>
                    <a:pt x="726" y="801"/>
                  </a:lnTo>
                  <a:lnTo>
                    <a:pt x="728" y="795"/>
                  </a:lnTo>
                  <a:lnTo>
                    <a:pt x="726" y="791"/>
                  </a:lnTo>
                  <a:lnTo>
                    <a:pt x="724" y="784"/>
                  </a:lnTo>
                  <a:lnTo>
                    <a:pt x="717" y="778"/>
                  </a:lnTo>
                  <a:lnTo>
                    <a:pt x="708" y="780"/>
                  </a:lnTo>
                  <a:lnTo>
                    <a:pt x="699" y="782"/>
                  </a:lnTo>
                  <a:lnTo>
                    <a:pt x="687" y="777"/>
                  </a:lnTo>
                  <a:lnTo>
                    <a:pt x="674" y="773"/>
                  </a:lnTo>
                  <a:lnTo>
                    <a:pt x="662" y="773"/>
                  </a:lnTo>
                  <a:lnTo>
                    <a:pt x="649" y="771"/>
                  </a:lnTo>
                  <a:lnTo>
                    <a:pt x="632" y="764"/>
                  </a:lnTo>
                  <a:lnTo>
                    <a:pt x="614" y="758"/>
                  </a:lnTo>
                  <a:lnTo>
                    <a:pt x="606" y="760"/>
                  </a:lnTo>
                  <a:lnTo>
                    <a:pt x="601" y="762"/>
                  </a:lnTo>
                  <a:lnTo>
                    <a:pt x="597" y="765"/>
                  </a:lnTo>
                  <a:lnTo>
                    <a:pt x="593" y="769"/>
                  </a:lnTo>
                  <a:lnTo>
                    <a:pt x="588" y="775"/>
                  </a:lnTo>
                  <a:lnTo>
                    <a:pt x="582" y="778"/>
                  </a:lnTo>
                  <a:lnTo>
                    <a:pt x="569" y="778"/>
                  </a:lnTo>
                  <a:lnTo>
                    <a:pt x="549" y="777"/>
                  </a:lnTo>
                  <a:lnTo>
                    <a:pt x="527" y="775"/>
                  </a:lnTo>
                  <a:lnTo>
                    <a:pt x="506" y="775"/>
                  </a:lnTo>
                  <a:lnTo>
                    <a:pt x="503" y="778"/>
                  </a:lnTo>
                  <a:lnTo>
                    <a:pt x="503" y="780"/>
                  </a:lnTo>
                  <a:lnTo>
                    <a:pt x="501" y="784"/>
                  </a:lnTo>
                  <a:lnTo>
                    <a:pt x="503" y="786"/>
                  </a:lnTo>
                  <a:lnTo>
                    <a:pt x="505" y="789"/>
                  </a:lnTo>
                  <a:lnTo>
                    <a:pt x="503" y="793"/>
                  </a:lnTo>
                  <a:lnTo>
                    <a:pt x="493" y="795"/>
                  </a:lnTo>
                  <a:lnTo>
                    <a:pt x="486" y="797"/>
                  </a:lnTo>
                  <a:lnTo>
                    <a:pt x="481" y="795"/>
                  </a:lnTo>
                  <a:lnTo>
                    <a:pt x="477" y="793"/>
                  </a:lnTo>
                  <a:lnTo>
                    <a:pt x="473" y="788"/>
                  </a:lnTo>
                  <a:lnTo>
                    <a:pt x="466" y="786"/>
                  </a:lnTo>
                  <a:lnTo>
                    <a:pt x="457" y="789"/>
                  </a:lnTo>
                  <a:lnTo>
                    <a:pt x="445" y="793"/>
                  </a:lnTo>
                  <a:lnTo>
                    <a:pt x="438" y="789"/>
                  </a:lnTo>
                  <a:lnTo>
                    <a:pt x="431" y="784"/>
                  </a:lnTo>
                  <a:lnTo>
                    <a:pt x="423" y="780"/>
                  </a:lnTo>
                  <a:lnTo>
                    <a:pt x="420" y="771"/>
                  </a:lnTo>
                  <a:lnTo>
                    <a:pt x="416" y="762"/>
                  </a:lnTo>
                  <a:lnTo>
                    <a:pt x="414" y="749"/>
                  </a:lnTo>
                  <a:lnTo>
                    <a:pt x="412" y="738"/>
                  </a:lnTo>
                  <a:lnTo>
                    <a:pt x="410" y="727"/>
                  </a:lnTo>
                  <a:lnTo>
                    <a:pt x="418" y="717"/>
                  </a:lnTo>
                  <a:lnTo>
                    <a:pt x="425" y="710"/>
                  </a:lnTo>
                  <a:lnTo>
                    <a:pt x="429" y="706"/>
                  </a:lnTo>
                  <a:lnTo>
                    <a:pt x="431" y="701"/>
                  </a:lnTo>
                  <a:lnTo>
                    <a:pt x="431" y="692"/>
                  </a:lnTo>
                  <a:lnTo>
                    <a:pt x="429" y="682"/>
                  </a:lnTo>
                  <a:lnTo>
                    <a:pt x="423" y="673"/>
                  </a:lnTo>
                  <a:lnTo>
                    <a:pt x="418" y="666"/>
                  </a:lnTo>
                  <a:lnTo>
                    <a:pt x="410" y="662"/>
                  </a:lnTo>
                  <a:lnTo>
                    <a:pt x="401" y="660"/>
                  </a:lnTo>
                  <a:lnTo>
                    <a:pt x="386" y="660"/>
                  </a:lnTo>
                  <a:lnTo>
                    <a:pt x="373" y="662"/>
                  </a:lnTo>
                  <a:lnTo>
                    <a:pt x="366" y="660"/>
                  </a:lnTo>
                  <a:lnTo>
                    <a:pt x="362" y="656"/>
                  </a:lnTo>
                  <a:lnTo>
                    <a:pt x="360" y="651"/>
                  </a:lnTo>
                  <a:lnTo>
                    <a:pt x="360" y="645"/>
                  </a:lnTo>
                  <a:lnTo>
                    <a:pt x="360" y="642"/>
                  </a:lnTo>
                  <a:lnTo>
                    <a:pt x="359" y="638"/>
                  </a:lnTo>
                  <a:lnTo>
                    <a:pt x="357" y="636"/>
                  </a:lnTo>
                  <a:lnTo>
                    <a:pt x="353" y="634"/>
                  </a:lnTo>
                  <a:lnTo>
                    <a:pt x="349" y="634"/>
                  </a:lnTo>
                  <a:lnTo>
                    <a:pt x="348" y="634"/>
                  </a:lnTo>
                  <a:lnTo>
                    <a:pt x="346" y="638"/>
                  </a:lnTo>
                  <a:lnTo>
                    <a:pt x="344" y="640"/>
                  </a:lnTo>
                  <a:lnTo>
                    <a:pt x="340" y="653"/>
                  </a:lnTo>
                  <a:lnTo>
                    <a:pt x="333" y="668"/>
                  </a:lnTo>
                  <a:lnTo>
                    <a:pt x="325" y="673"/>
                  </a:lnTo>
                  <a:lnTo>
                    <a:pt x="318" y="680"/>
                  </a:lnTo>
                  <a:lnTo>
                    <a:pt x="309" y="686"/>
                  </a:lnTo>
                  <a:lnTo>
                    <a:pt x="296" y="690"/>
                  </a:lnTo>
                  <a:lnTo>
                    <a:pt x="292" y="690"/>
                  </a:lnTo>
                  <a:lnTo>
                    <a:pt x="287" y="686"/>
                  </a:lnTo>
                  <a:lnTo>
                    <a:pt x="283" y="682"/>
                  </a:lnTo>
                  <a:lnTo>
                    <a:pt x="279" y="679"/>
                  </a:lnTo>
                  <a:lnTo>
                    <a:pt x="272" y="668"/>
                  </a:lnTo>
                  <a:lnTo>
                    <a:pt x="266" y="653"/>
                  </a:lnTo>
                  <a:lnTo>
                    <a:pt x="263" y="634"/>
                  </a:lnTo>
                  <a:lnTo>
                    <a:pt x="263" y="618"/>
                  </a:lnTo>
                  <a:lnTo>
                    <a:pt x="263" y="599"/>
                  </a:lnTo>
                  <a:lnTo>
                    <a:pt x="266" y="581"/>
                  </a:lnTo>
                  <a:lnTo>
                    <a:pt x="255" y="553"/>
                  </a:lnTo>
                  <a:lnTo>
                    <a:pt x="248" y="536"/>
                  </a:lnTo>
                  <a:lnTo>
                    <a:pt x="253" y="527"/>
                  </a:lnTo>
                  <a:lnTo>
                    <a:pt x="263" y="522"/>
                  </a:lnTo>
                  <a:lnTo>
                    <a:pt x="272" y="518"/>
                  </a:lnTo>
                  <a:lnTo>
                    <a:pt x="283" y="514"/>
                  </a:lnTo>
                  <a:lnTo>
                    <a:pt x="307" y="514"/>
                  </a:lnTo>
                  <a:lnTo>
                    <a:pt x="329" y="512"/>
                  </a:lnTo>
                  <a:lnTo>
                    <a:pt x="331" y="507"/>
                  </a:lnTo>
                  <a:lnTo>
                    <a:pt x="333" y="503"/>
                  </a:lnTo>
                  <a:lnTo>
                    <a:pt x="333" y="498"/>
                  </a:lnTo>
                  <a:lnTo>
                    <a:pt x="333" y="494"/>
                  </a:lnTo>
                  <a:lnTo>
                    <a:pt x="331" y="485"/>
                  </a:lnTo>
                  <a:lnTo>
                    <a:pt x="329" y="475"/>
                  </a:lnTo>
                  <a:lnTo>
                    <a:pt x="333" y="451"/>
                  </a:lnTo>
                  <a:lnTo>
                    <a:pt x="338" y="427"/>
                  </a:lnTo>
                  <a:lnTo>
                    <a:pt x="340" y="414"/>
                  </a:lnTo>
                  <a:lnTo>
                    <a:pt x="340" y="405"/>
                  </a:lnTo>
                  <a:lnTo>
                    <a:pt x="338" y="396"/>
                  </a:lnTo>
                  <a:lnTo>
                    <a:pt x="336" y="390"/>
                  </a:lnTo>
                  <a:lnTo>
                    <a:pt x="329" y="383"/>
                  </a:lnTo>
                  <a:lnTo>
                    <a:pt x="324" y="379"/>
                  </a:lnTo>
                  <a:lnTo>
                    <a:pt x="314" y="376"/>
                  </a:lnTo>
                  <a:lnTo>
                    <a:pt x="307" y="372"/>
                  </a:lnTo>
                  <a:lnTo>
                    <a:pt x="298" y="368"/>
                  </a:lnTo>
                  <a:lnTo>
                    <a:pt x="288" y="363"/>
                  </a:lnTo>
                  <a:lnTo>
                    <a:pt x="279" y="355"/>
                  </a:lnTo>
                  <a:lnTo>
                    <a:pt x="272" y="346"/>
                  </a:lnTo>
                  <a:lnTo>
                    <a:pt x="266" y="344"/>
                  </a:lnTo>
                  <a:lnTo>
                    <a:pt x="259" y="342"/>
                  </a:lnTo>
                  <a:lnTo>
                    <a:pt x="255" y="342"/>
                  </a:lnTo>
                  <a:lnTo>
                    <a:pt x="251" y="339"/>
                  </a:lnTo>
                  <a:lnTo>
                    <a:pt x="248" y="335"/>
                  </a:lnTo>
                  <a:lnTo>
                    <a:pt x="244" y="329"/>
                  </a:lnTo>
                  <a:lnTo>
                    <a:pt x="242" y="324"/>
                  </a:lnTo>
                  <a:lnTo>
                    <a:pt x="244" y="320"/>
                  </a:lnTo>
                  <a:lnTo>
                    <a:pt x="246" y="316"/>
                  </a:lnTo>
                  <a:lnTo>
                    <a:pt x="248" y="311"/>
                  </a:lnTo>
                  <a:lnTo>
                    <a:pt x="255" y="303"/>
                  </a:lnTo>
                  <a:lnTo>
                    <a:pt x="257" y="296"/>
                  </a:lnTo>
                  <a:lnTo>
                    <a:pt x="250" y="281"/>
                  </a:lnTo>
                  <a:lnTo>
                    <a:pt x="240" y="268"/>
                  </a:lnTo>
                  <a:lnTo>
                    <a:pt x="242" y="257"/>
                  </a:lnTo>
                  <a:lnTo>
                    <a:pt x="248" y="248"/>
                  </a:lnTo>
                  <a:lnTo>
                    <a:pt x="251" y="233"/>
                  </a:lnTo>
                  <a:lnTo>
                    <a:pt x="253" y="220"/>
                  </a:lnTo>
                  <a:lnTo>
                    <a:pt x="257" y="207"/>
                  </a:lnTo>
                  <a:lnTo>
                    <a:pt x="263" y="198"/>
                  </a:lnTo>
                  <a:lnTo>
                    <a:pt x="274" y="187"/>
                  </a:lnTo>
                  <a:lnTo>
                    <a:pt x="285" y="180"/>
                  </a:lnTo>
                  <a:lnTo>
                    <a:pt x="298" y="174"/>
                  </a:lnTo>
                  <a:lnTo>
                    <a:pt x="311" y="169"/>
                  </a:lnTo>
                  <a:lnTo>
                    <a:pt x="322" y="161"/>
                  </a:lnTo>
                  <a:lnTo>
                    <a:pt x="333" y="148"/>
                  </a:lnTo>
                  <a:lnTo>
                    <a:pt x="338" y="141"/>
                  </a:lnTo>
                  <a:lnTo>
                    <a:pt x="344" y="132"/>
                  </a:lnTo>
                  <a:lnTo>
                    <a:pt x="349" y="122"/>
                  </a:lnTo>
                  <a:lnTo>
                    <a:pt x="355" y="109"/>
                  </a:lnTo>
                  <a:lnTo>
                    <a:pt x="344" y="115"/>
                  </a:lnTo>
                  <a:lnTo>
                    <a:pt x="333" y="119"/>
                  </a:lnTo>
                  <a:lnTo>
                    <a:pt x="309" y="115"/>
                  </a:lnTo>
                  <a:lnTo>
                    <a:pt x="287" y="111"/>
                  </a:lnTo>
                  <a:lnTo>
                    <a:pt x="264" y="115"/>
                  </a:lnTo>
                  <a:lnTo>
                    <a:pt x="246" y="119"/>
                  </a:lnTo>
                  <a:lnTo>
                    <a:pt x="240" y="117"/>
                  </a:lnTo>
                  <a:lnTo>
                    <a:pt x="237" y="115"/>
                  </a:lnTo>
                  <a:lnTo>
                    <a:pt x="233" y="109"/>
                  </a:lnTo>
                  <a:lnTo>
                    <a:pt x="231" y="104"/>
                  </a:lnTo>
                  <a:lnTo>
                    <a:pt x="226" y="93"/>
                  </a:lnTo>
                  <a:lnTo>
                    <a:pt x="224" y="78"/>
                  </a:lnTo>
                  <a:lnTo>
                    <a:pt x="220" y="65"/>
                  </a:lnTo>
                  <a:lnTo>
                    <a:pt x="216" y="52"/>
                  </a:lnTo>
                  <a:lnTo>
                    <a:pt x="215" y="47"/>
                  </a:lnTo>
                  <a:lnTo>
                    <a:pt x="211" y="43"/>
                  </a:lnTo>
                  <a:lnTo>
                    <a:pt x="209" y="41"/>
                  </a:lnTo>
                  <a:lnTo>
                    <a:pt x="205" y="39"/>
                  </a:lnTo>
                  <a:lnTo>
                    <a:pt x="198" y="41"/>
                  </a:lnTo>
                  <a:lnTo>
                    <a:pt x="191" y="45"/>
                  </a:lnTo>
                  <a:lnTo>
                    <a:pt x="183" y="50"/>
                  </a:lnTo>
                  <a:lnTo>
                    <a:pt x="179" y="58"/>
                  </a:lnTo>
                  <a:lnTo>
                    <a:pt x="172" y="73"/>
                  </a:lnTo>
                  <a:lnTo>
                    <a:pt x="161" y="89"/>
                  </a:lnTo>
                  <a:lnTo>
                    <a:pt x="152" y="104"/>
                  </a:lnTo>
                  <a:lnTo>
                    <a:pt x="146" y="111"/>
                  </a:lnTo>
                  <a:lnTo>
                    <a:pt x="141" y="108"/>
                  </a:lnTo>
                  <a:lnTo>
                    <a:pt x="137" y="98"/>
                  </a:lnTo>
                  <a:lnTo>
                    <a:pt x="135" y="87"/>
                  </a:lnTo>
                  <a:lnTo>
                    <a:pt x="131" y="76"/>
                  </a:lnTo>
                  <a:lnTo>
                    <a:pt x="120" y="60"/>
                  </a:lnTo>
                  <a:lnTo>
                    <a:pt x="107" y="43"/>
                  </a:lnTo>
                  <a:lnTo>
                    <a:pt x="113" y="28"/>
                  </a:lnTo>
                  <a:lnTo>
                    <a:pt x="117" y="19"/>
                  </a:lnTo>
                  <a:lnTo>
                    <a:pt x="109" y="1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0" name="Freeform 34"/>
            <p:cNvSpPr>
              <a:spLocks/>
            </p:cNvSpPr>
            <p:nvPr/>
          </p:nvSpPr>
          <p:spPr bwMode="auto">
            <a:xfrm>
              <a:off x="2746" y="2857"/>
              <a:ext cx="179" cy="292"/>
            </a:xfrm>
            <a:custGeom>
              <a:avLst/>
              <a:gdLst>
                <a:gd name="T0" fmla="*/ 183 w 238"/>
                <a:gd name="T1" fmla="*/ 139 h 384"/>
                <a:gd name="T2" fmla="*/ 181 w 238"/>
                <a:gd name="T3" fmla="*/ 152 h 384"/>
                <a:gd name="T4" fmla="*/ 190 w 238"/>
                <a:gd name="T5" fmla="*/ 174 h 384"/>
                <a:gd name="T6" fmla="*/ 172 w 238"/>
                <a:gd name="T7" fmla="*/ 198 h 384"/>
                <a:gd name="T8" fmla="*/ 175 w 238"/>
                <a:gd name="T9" fmla="*/ 214 h 384"/>
                <a:gd name="T10" fmla="*/ 181 w 238"/>
                <a:gd name="T11" fmla="*/ 214 h 384"/>
                <a:gd name="T12" fmla="*/ 203 w 238"/>
                <a:gd name="T13" fmla="*/ 218 h 384"/>
                <a:gd name="T14" fmla="*/ 188 w 238"/>
                <a:gd name="T15" fmla="*/ 246 h 384"/>
                <a:gd name="T16" fmla="*/ 164 w 238"/>
                <a:gd name="T17" fmla="*/ 266 h 384"/>
                <a:gd name="T18" fmla="*/ 168 w 238"/>
                <a:gd name="T19" fmla="*/ 305 h 384"/>
                <a:gd name="T20" fmla="*/ 177 w 238"/>
                <a:gd name="T21" fmla="*/ 338 h 384"/>
                <a:gd name="T22" fmla="*/ 161 w 238"/>
                <a:gd name="T23" fmla="*/ 366 h 384"/>
                <a:gd name="T24" fmla="*/ 138 w 238"/>
                <a:gd name="T25" fmla="*/ 381 h 384"/>
                <a:gd name="T26" fmla="*/ 129 w 238"/>
                <a:gd name="T27" fmla="*/ 379 h 384"/>
                <a:gd name="T28" fmla="*/ 133 w 238"/>
                <a:gd name="T29" fmla="*/ 364 h 384"/>
                <a:gd name="T30" fmla="*/ 122 w 238"/>
                <a:gd name="T31" fmla="*/ 359 h 384"/>
                <a:gd name="T32" fmla="*/ 103 w 238"/>
                <a:gd name="T33" fmla="*/ 349 h 384"/>
                <a:gd name="T34" fmla="*/ 98 w 238"/>
                <a:gd name="T35" fmla="*/ 359 h 384"/>
                <a:gd name="T36" fmla="*/ 87 w 238"/>
                <a:gd name="T37" fmla="*/ 357 h 384"/>
                <a:gd name="T38" fmla="*/ 77 w 238"/>
                <a:gd name="T39" fmla="*/ 344 h 384"/>
                <a:gd name="T40" fmla="*/ 76 w 238"/>
                <a:gd name="T41" fmla="*/ 335 h 384"/>
                <a:gd name="T42" fmla="*/ 70 w 238"/>
                <a:gd name="T43" fmla="*/ 309 h 384"/>
                <a:gd name="T44" fmla="*/ 63 w 238"/>
                <a:gd name="T45" fmla="*/ 288 h 384"/>
                <a:gd name="T46" fmla="*/ 72 w 238"/>
                <a:gd name="T47" fmla="*/ 270 h 384"/>
                <a:gd name="T48" fmla="*/ 61 w 238"/>
                <a:gd name="T49" fmla="*/ 240 h 384"/>
                <a:gd name="T50" fmla="*/ 41 w 238"/>
                <a:gd name="T51" fmla="*/ 211 h 384"/>
                <a:gd name="T52" fmla="*/ 15 w 238"/>
                <a:gd name="T53" fmla="*/ 183 h 384"/>
                <a:gd name="T54" fmla="*/ 2 w 238"/>
                <a:gd name="T55" fmla="*/ 165 h 384"/>
                <a:gd name="T56" fmla="*/ 5 w 238"/>
                <a:gd name="T57" fmla="*/ 124 h 384"/>
                <a:gd name="T58" fmla="*/ 13 w 238"/>
                <a:gd name="T59" fmla="*/ 80 h 384"/>
                <a:gd name="T60" fmla="*/ 7 w 238"/>
                <a:gd name="T61" fmla="*/ 52 h 384"/>
                <a:gd name="T62" fmla="*/ 9 w 238"/>
                <a:gd name="T63" fmla="*/ 37 h 384"/>
                <a:gd name="T64" fmla="*/ 41 w 238"/>
                <a:gd name="T65" fmla="*/ 26 h 384"/>
                <a:gd name="T66" fmla="*/ 70 w 238"/>
                <a:gd name="T67" fmla="*/ 19 h 384"/>
                <a:gd name="T68" fmla="*/ 100 w 238"/>
                <a:gd name="T69" fmla="*/ 0 h 384"/>
                <a:gd name="T70" fmla="*/ 140 w 238"/>
                <a:gd name="T71" fmla="*/ 6 h 384"/>
                <a:gd name="T72" fmla="*/ 168 w 238"/>
                <a:gd name="T73" fmla="*/ 19 h 384"/>
                <a:gd name="T74" fmla="*/ 203 w 238"/>
                <a:gd name="T75" fmla="*/ 13 h 384"/>
                <a:gd name="T76" fmla="*/ 198 w 238"/>
                <a:gd name="T77" fmla="*/ 35 h 384"/>
                <a:gd name="T78" fmla="*/ 218 w 238"/>
                <a:gd name="T79" fmla="*/ 50 h 384"/>
                <a:gd name="T80" fmla="*/ 225 w 238"/>
                <a:gd name="T81" fmla="*/ 61 h 384"/>
                <a:gd name="T82" fmla="*/ 238 w 238"/>
                <a:gd name="T83" fmla="*/ 80 h 384"/>
                <a:gd name="T84" fmla="*/ 225 w 238"/>
                <a:gd name="T85" fmla="*/ 100 h 384"/>
                <a:gd name="T86" fmla="*/ 201 w 238"/>
                <a:gd name="T87" fmla="*/ 117 h 384"/>
                <a:gd name="T88" fmla="*/ 192 w 238"/>
                <a:gd name="T89" fmla="*/ 128 h 38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8"/>
                <a:gd name="T136" fmla="*/ 0 h 384"/>
                <a:gd name="T137" fmla="*/ 238 w 238"/>
                <a:gd name="T138" fmla="*/ 384 h 38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8" h="384">
                  <a:moveTo>
                    <a:pt x="192" y="128"/>
                  </a:moveTo>
                  <a:lnTo>
                    <a:pt x="186" y="133"/>
                  </a:lnTo>
                  <a:lnTo>
                    <a:pt x="183" y="139"/>
                  </a:lnTo>
                  <a:lnTo>
                    <a:pt x="181" y="142"/>
                  </a:lnTo>
                  <a:lnTo>
                    <a:pt x="181" y="148"/>
                  </a:lnTo>
                  <a:lnTo>
                    <a:pt x="181" y="152"/>
                  </a:lnTo>
                  <a:lnTo>
                    <a:pt x="183" y="157"/>
                  </a:lnTo>
                  <a:lnTo>
                    <a:pt x="188" y="166"/>
                  </a:lnTo>
                  <a:lnTo>
                    <a:pt x="190" y="174"/>
                  </a:lnTo>
                  <a:lnTo>
                    <a:pt x="183" y="183"/>
                  </a:lnTo>
                  <a:lnTo>
                    <a:pt x="174" y="194"/>
                  </a:lnTo>
                  <a:lnTo>
                    <a:pt x="172" y="198"/>
                  </a:lnTo>
                  <a:lnTo>
                    <a:pt x="170" y="203"/>
                  </a:lnTo>
                  <a:lnTo>
                    <a:pt x="172" y="209"/>
                  </a:lnTo>
                  <a:lnTo>
                    <a:pt x="175" y="214"/>
                  </a:lnTo>
                  <a:lnTo>
                    <a:pt x="177" y="216"/>
                  </a:lnTo>
                  <a:lnTo>
                    <a:pt x="179" y="216"/>
                  </a:lnTo>
                  <a:lnTo>
                    <a:pt x="181" y="214"/>
                  </a:lnTo>
                  <a:lnTo>
                    <a:pt x="183" y="211"/>
                  </a:lnTo>
                  <a:lnTo>
                    <a:pt x="188" y="214"/>
                  </a:lnTo>
                  <a:lnTo>
                    <a:pt x="203" y="218"/>
                  </a:lnTo>
                  <a:lnTo>
                    <a:pt x="199" y="224"/>
                  </a:lnTo>
                  <a:lnTo>
                    <a:pt x="192" y="233"/>
                  </a:lnTo>
                  <a:lnTo>
                    <a:pt x="188" y="246"/>
                  </a:lnTo>
                  <a:lnTo>
                    <a:pt x="188" y="253"/>
                  </a:lnTo>
                  <a:lnTo>
                    <a:pt x="177" y="259"/>
                  </a:lnTo>
                  <a:lnTo>
                    <a:pt x="164" y="266"/>
                  </a:lnTo>
                  <a:lnTo>
                    <a:pt x="168" y="279"/>
                  </a:lnTo>
                  <a:lnTo>
                    <a:pt x="175" y="292"/>
                  </a:lnTo>
                  <a:lnTo>
                    <a:pt x="168" y="305"/>
                  </a:lnTo>
                  <a:lnTo>
                    <a:pt x="161" y="318"/>
                  </a:lnTo>
                  <a:lnTo>
                    <a:pt x="170" y="327"/>
                  </a:lnTo>
                  <a:lnTo>
                    <a:pt x="177" y="338"/>
                  </a:lnTo>
                  <a:lnTo>
                    <a:pt x="172" y="349"/>
                  </a:lnTo>
                  <a:lnTo>
                    <a:pt x="168" y="359"/>
                  </a:lnTo>
                  <a:lnTo>
                    <a:pt x="161" y="366"/>
                  </a:lnTo>
                  <a:lnTo>
                    <a:pt x="155" y="372"/>
                  </a:lnTo>
                  <a:lnTo>
                    <a:pt x="148" y="377"/>
                  </a:lnTo>
                  <a:lnTo>
                    <a:pt x="138" y="381"/>
                  </a:lnTo>
                  <a:lnTo>
                    <a:pt x="131" y="383"/>
                  </a:lnTo>
                  <a:lnTo>
                    <a:pt x="122" y="384"/>
                  </a:lnTo>
                  <a:lnTo>
                    <a:pt x="129" y="379"/>
                  </a:lnTo>
                  <a:lnTo>
                    <a:pt x="133" y="373"/>
                  </a:lnTo>
                  <a:lnTo>
                    <a:pt x="133" y="370"/>
                  </a:lnTo>
                  <a:lnTo>
                    <a:pt x="133" y="364"/>
                  </a:lnTo>
                  <a:lnTo>
                    <a:pt x="131" y="360"/>
                  </a:lnTo>
                  <a:lnTo>
                    <a:pt x="125" y="359"/>
                  </a:lnTo>
                  <a:lnTo>
                    <a:pt x="122" y="359"/>
                  </a:lnTo>
                  <a:lnTo>
                    <a:pt x="116" y="357"/>
                  </a:lnTo>
                  <a:lnTo>
                    <a:pt x="109" y="351"/>
                  </a:lnTo>
                  <a:lnTo>
                    <a:pt x="103" y="349"/>
                  </a:lnTo>
                  <a:lnTo>
                    <a:pt x="101" y="351"/>
                  </a:lnTo>
                  <a:lnTo>
                    <a:pt x="100" y="357"/>
                  </a:lnTo>
                  <a:lnTo>
                    <a:pt x="98" y="359"/>
                  </a:lnTo>
                  <a:lnTo>
                    <a:pt x="96" y="359"/>
                  </a:lnTo>
                  <a:lnTo>
                    <a:pt x="92" y="359"/>
                  </a:lnTo>
                  <a:lnTo>
                    <a:pt x="87" y="357"/>
                  </a:lnTo>
                  <a:lnTo>
                    <a:pt x="81" y="353"/>
                  </a:lnTo>
                  <a:lnTo>
                    <a:pt x="79" y="347"/>
                  </a:lnTo>
                  <a:lnTo>
                    <a:pt x="77" y="344"/>
                  </a:lnTo>
                  <a:lnTo>
                    <a:pt x="77" y="338"/>
                  </a:lnTo>
                  <a:lnTo>
                    <a:pt x="77" y="336"/>
                  </a:lnTo>
                  <a:lnTo>
                    <a:pt x="76" y="335"/>
                  </a:lnTo>
                  <a:lnTo>
                    <a:pt x="70" y="329"/>
                  </a:lnTo>
                  <a:lnTo>
                    <a:pt x="65" y="320"/>
                  </a:lnTo>
                  <a:lnTo>
                    <a:pt x="70" y="309"/>
                  </a:lnTo>
                  <a:lnTo>
                    <a:pt x="76" y="303"/>
                  </a:lnTo>
                  <a:lnTo>
                    <a:pt x="68" y="296"/>
                  </a:lnTo>
                  <a:lnTo>
                    <a:pt x="63" y="288"/>
                  </a:lnTo>
                  <a:lnTo>
                    <a:pt x="72" y="283"/>
                  </a:lnTo>
                  <a:lnTo>
                    <a:pt x="81" y="277"/>
                  </a:lnTo>
                  <a:lnTo>
                    <a:pt x="72" y="270"/>
                  </a:lnTo>
                  <a:lnTo>
                    <a:pt x="61" y="261"/>
                  </a:lnTo>
                  <a:lnTo>
                    <a:pt x="61" y="251"/>
                  </a:lnTo>
                  <a:lnTo>
                    <a:pt x="61" y="240"/>
                  </a:lnTo>
                  <a:lnTo>
                    <a:pt x="52" y="235"/>
                  </a:lnTo>
                  <a:lnTo>
                    <a:pt x="44" y="227"/>
                  </a:lnTo>
                  <a:lnTo>
                    <a:pt x="41" y="211"/>
                  </a:lnTo>
                  <a:lnTo>
                    <a:pt x="33" y="198"/>
                  </a:lnTo>
                  <a:lnTo>
                    <a:pt x="24" y="190"/>
                  </a:lnTo>
                  <a:lnTo>
                    <a:pt x="15" y="183"/>
                  </a:lnTo>
                  <a:lnTo>
                    <a:pt x="9" y="176"/>
                  </a:lnTo>
                  <a:lnTo>
                    <a:pt x="4" y="168"/>
                  </a:lnTo>
                  <a:lnTo>
                    <a:pt x="2" y="165"/>
                  </a:lnTo>
                  <a:lnTo>
                    <a:pt x="0" y="165"/>
                  </a:lnTo>
                  <a:lnTo>
                    <a:pt x="4" y="144"/>
                  </a:lnTo>
                  <a:lnTo>
                    <a:pt x="5" y="124"/>
                  </a:lnTo>
                  <a:lnTo>
                    <a:pt x="4" y="107"/>
                  </a:lnTo>
                  <a:lnTo>
                    <a:pt x="5" y="92"/>
                  </a:lnTo>
                  <a:lnTo>
                    <a:pt x="13" y="80"/>
                  </a:lnTo>
                  <a:lnTo>
                    <a:pt x="20" y="61"/>
                  </a:lnTo>
                  <a:lnTo>
                    <a:pt x="13" y="57"/>
                  </a:lnTo>
                  <a:lnTo>
                    <a:pt x="7" y="52"/>
                  </a:lnTo>
                  <a:lnTo>
                    <a:pt x="9" y="48"/>
                  </a:lnTo>
                  <a:lnTo>
                    <a:pt x="11" y="43"/>
                  </a:lnTo>
                  <a:lnTo>
                    <a:pt x="9" y="37"/>
                  </a:lnTo>
                  <a:lnTo>
                    <a:pt x="5" y="33"/>
                  </a:lnTo>
                  <a:lnTo>
                    <a:pt x="24" y="28"/>
                  </a:lnTo>
                  <a:lnTo>
                    <a:pt x="41" y="26"/>
                  </a:lnTo>
                  <a:lnTo>
                    <a:pt x="50" y="24"/>
                  </a:lnTo>
                  <a:lnTo>
                    <a:pt x="61" y="22"/>
                  </a:lnTo>
                  <a:lnTo>
                    <a:pt x="70" y="19"/>
                  </a:lnTo>
                  <a:lnTo>
                    <a:pt x="81" y="15"/>
                  </a:lnTo>
                  <a:lnTo>
                    <a:pt x="94" y="6"/>
                  </a:lnTo>
                  <a:lnTo>
                    <a:pt x="100" y="0"/>
                  </a:lnTo>
                  <a:lnTo>
                    <a:pt x="114" y="4"/>
                  </a:lnTo>
                  <a:lnTo>
                    <a:pt x="129" y="7"/>
                  </a:lnTo>
                  <a:lnTo>
                    <a:pt x="140" y="6"/>
                  </a:lnTo>
                  <a:lnTo>
                    <a:pt x="150" y="4"/>
                  </a:lnTo>
                  <a:lnTo>
                    <a:pt x="157" y="11"/>
                  </a:lnTo>
                  <a:lnTo>
                    <a:pt x="168" y="19"/>
                  </a:lnTo>
                  <a:lnTo>
                    <a:pt x="188" y="13"/>
                  </a:lnTo>
                  <a:lnTo>
                    <a:pt x="207" y="4"/>
                  </a:lnTo>
                  <a:lnTo>
                    <a:pt x="203" y="13"/>
                  </a:lnTo>
                  <a:lnTo>
                    <a:pt x="199" y="20"/>
                  </a:lnTo>
                  <a:lnTo>
                    <a:pt x="198" y="28"/>
                  </a:lnTo>
                  <a:lnTo>
                    <a:pt x="198" y="35"/>
                  </a:lnTo>
                  <a:lnTo>
                    <a:pt x="203" y="41"/>
                  </a:lnTo>
                  <a:lnTo>
                    <a:pt x="212" y="46"/>
                  </a:lnTo>
                  <a:lnTo>
                    <a:pt x="218" y="50"/>
                  </a:lnTo>
                  <a:lnTo>
                    <a:pt x="222" y="52"/>
                  </a:lnTo>
                  <a:lnTo>
                    <a:pt x="223" y="57"/>
                  </a:lnTo>
                  <a:lnTo>
                    <a:pt x="225" y="61"/>
                  </a:lnTo>
                  <a:lnTo>
                    <a:pt x="229" y="67"/>
                  </a:lnTo>
                  <a:lnTo>
                    <a:pt x="234" y="74"/>
                  </a:lnTo>
                  <a:lnTo>
                    <a:pt x="238" y="80"/>
                  </a:lnTo>
                  <a:lnTo>
                    <a:pt x="238" y="87"/>
                  </a:lnTo>
                  <a:lnTo>
                    <a:pt x="233" y="96"/>
                  </a:lnTo>
                  <a:lnTo>
                    <a:pt x="225" y="100"/>
                  </a:lnTo>
                  <a:lnTo>
                    <a:pt x="220" y="102"/>
                  </a:lnTo>
                  <a:lnTo>
                    <a:pt x="212" y="107"/>
                  </a:lnTo>
                  <a:lnTo>
                    <a:pt x="201" y="117"/>
                  </a:lnTo>
                  <a:lnTo>
                    <a:pt x="192" y="12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1" name="Freeform 35"/>
            <p:cNvSpPr>
              <a:spLocks/>
            </p:cNvSpPr>
            <p:nvPr/>
          </p:nvSpPr>
          <p:spPr bwMode="auto">
            <a:xfrm>
              <a:off x="2823" y="2954"/>
              <a:ext cx="161" cy="246"/>
            </a:xfrm>
            <a:custGeom>
              <a:avLst/>
              <a:gdLst>
                <a:gd name="T0" fmla="*/ 17 w 213"/>
                <a:gd name="T1" fmla="*/ 258 h 323"/>
                <a:gd name="T2" fmla="*/ 8 w 213"/>
                <a:gd name="T3" fmla="*/ 262 h 323"/>
                <a:gd name="T4" fmla="*/ 0 w 213"/>
                <a:gd name="T5" fmla="*/ 273 h 323"/>
                <a:gd name="T6" fmla="*/ 2 w 213"/>
                <a:gd name="T7" fmla="*/ 292 h 323"/>
                <a:gd name="T8" fmla="*/ 8 w 213"/>
                <a:gd name="T9" fmla="*/ 306 h 323"/>
                <a:gd name="T10" fmla="*/ 10 w 213"/>
                <a:gd name="T11" fmla="*/ 317 h 323"/>
                <a:gd name="T12" fmla="*/ 11 w 213"/>
                <a:gd name="T13" fmla="*/ 321 h 323"/>
                <a:gd name="T14" fmla="*/ 21 w 213"/>
                <a:gd name="T15" fmla="*/ 321 h 323"/>
                <a:gd name="T16" fmla="*/ 24 w 213"/>
                <a:gd name="T17" fmla="*/ 312 h 323"/>
                <a:gd name="T18" fmla="*/ 32 w 213"/>
                <a:gd name="T19" fmla="*/ 303 h 323"/>
                <a:gd name="T20" fmla="*/ 63 w 213"/>
                <a:gd name="T21" fmla="*/ 301 h 323"/>
                <a:gd name="T22" fmla="*/ 95 w 213"/>
                <a:gd name="T23" fmla="*/ 297 h 323"/>
                <a:gd name="T24" fmla="*/ 102 w 213"/>
                <a:gd name="T25" fmla="*/ 282 h 323"/>
                <a:gd name="T26" fmla="*/ 107 w 213"/>
                <a:gd name="T27" fmla="*/ 271 h 323"/>
                <a:gd name="T28" fmla="*/ 120 w 213"/>
                <a:gd name="T29" fmla="*/ 268 h 323"/>
                <a:gd name="T30" fmla="*/ 133 w 213"/>
                <a:gd name="T31" fmla="*/ 269 h 323"/>
                <a:gd name="T32" fmla="*/ 143 w 213"/>
                <a:gd name="T33" fmla="*/ 258 h 323"/>
                <a:gd name="T34" fmla="*/ 155 w 213"/>
                <a:gd name="T35" fmla="*/ 242 h 323"/>
                <a:gd name="T36" fmla="*/ 168 w 213"/>
                <a:gd name="T37" fmla="*/ 238 h 323"/>
                <a:gd name="T38" fmla="*/ 174 w 213"/>
                <a:gd name="T39" fmla="*/ 232 h 323"/>
                <a:gd name="T40" fmla="*/ 178 w 213"/>
                <a:gd name="T41" fmla="*/ 225 h 323"/>
                <a:gd name="T42" fmla="*/ 181 w 213"/>
                <a:gd name="T43" fmla="*/ 214 h 323"/>
                <a:gd name="T44" fmla="*/ 189 w 213"/>
                <a:gd name="T45" fmla="*/ 203 h 323"/>
                <a:gd name="T46" fmla="*/ 202 w 213"/>
                <a:gd name="T47" fmla="*/ 199 h 323"/>
                <a:gd name="T48" fmla="*/ 211 w 213"/>
                <a:gd name="T49" fmla="*/ 194 h 323"/>
                <a:gd name="T50" fmla="*/ 205 w 213"/>
                <a:gd name="T51" fmla="*/ 170 h 323"/>
                <a:gd name="T52" fmla="*/ 205 w 213"/>
                <a:gd name="T53" fmla="*/ 127 h 323"/>
                <a:gd name="T54" fmla="*/ 202 w 213"/>
                <a:gd name="T55" fmla="*/ 99 h 323"/>
                <a:gd name="T56" fmla="*/ 194 w 213"/>
                <a:gd name="T57" fmla="*/ 64 h 323"/>
                <a:gd name="T58" fmla="*/ 191 w 213"/>
                <a:gd name="T59" fmla="*/ 46 h 323"/>
                <a:gd name="T60" fmla="*/ 185 w 213"/>
                <a:gd name="T61" fmla="*/ 35 h 323"/>
                <a:gd name="T62" fmla="*/ 178 w 213"/>
                <a:gd name="T63" fmla="*/ 31 h 323"/>
                <a:gd name="T64" fmla="*/ 168 w 213"/>
                <a:gd name="T65" fmla="*/ 31 h 323"/>
                <a:gd name="T66" fmla="*/ 155 w 213"/>
                <a:gd name="T67" fmla="*/ 20 h 323"/>
                <a:gd name="T68" fmla="*/ 141 w 213"/>
                <a:gd name="T69" fmla="*/ 25 h 323"/>
                <a:gd name="T70" fmla="*/ 117 w 213"/>
                <a:gd name="T71" fmla="*/ 38 h 323"/>
                <a:gd name="T72" fmla="*/ 109 w 213"/>
                <a:gd name="T73" fmla="*/ 33 h 323"/>
                <a:gd name="T74" fmla="*/ 96 w 213"/>
                <a:gd name="T75" fmla="*/ 18 h 323"/>
                <a:gd name="T76" fmla="*/ 83 w 213"/>
                <a:gd name="T77" fmla="*/ 5 h 323"/>
                <a:gd name="T78" fmla="*/ 78 w 213"/>
                <a:gd name="T79" fmla="*/ 14 h 323"/>
                <a:gd name="T80" fmla="*/ 78 w 213"/>
                <a:gd name="T81" fmla="*/ 24 h 323"/>
                <a:gd name="T82" fmla="*/ 85 w 213"/>
                <a:gd name="T83" fmla="*/ 38 h 323"/>
                <a:gd name="T84" fmla="*/ 80 w 213"/>
                <a:gd name="T85" fmla="*/ 55 h 323"/>
                <a:gd name="T86" fmla="*/ 69 w 213"/>
                <a:gd name="T87" fmla="*/ 70 h 323"/>
                <a:gd name="T88" fmla="*/ 69 w 213"/>
                <a:gd name="T89" fmla="*/ 81 h 323"/>
                <a:gd name="T90" fmla="*/ 74 w 213"/>
                <a:gd name="T91" fmla="*/ 88 h 323"/>
                <a:gd name="T92" fmla="*/ 78 w 213"/>
                <a:gd name="T93" fmla="*/ 86 h 323"/>
                <a:gd name="T94" fmla="*/ 85 w 213"/>
                <a:gd name="T95" fmla="*/ 86 h 323"/>
                <a:gd name="T96" fmla="*/ 96 w 213"/>
                <a:gd name="T97" fmla="*/ 96 h 323"/>
                <a:gd name="T98" fmla="*/ 85 w 213"/>
                <a:gd name="T99" fmla="*/ 118 h 323"/>
                <a:gd name="T100" fmla="*/ 74 w 213"/>
                <a:gd name="T101" fmla="*/ 131 h 323"/>
                <a:gd name="T102" fmla="*/ 65 w 213"/>
                <a:gd name="T103" fmla="*/ 151 h 323"/>
                <a:gd name="T104" fmla="*/ 65 w 213"/>
                <a:gd name="T105" fmla="*/ 177 h 323"/>
                <a:gd name="T106" fmla="*/ 67 w 213"/>
                <a:gd name="T107" fmla="*/ 199 h 323"/>
                <a:gd name="T108" fmla="*/ 69 w 213"/>
                <a:gd name="T109" fmla="*/ 221 h 323"/>
                <a:gd name="T110" fmla="*/ 58 w 213"/>
                <a:gd name="T111" fmla="*/ 238 h 323"/>
                <a:gd name="T112" fmla="*/ 45 w 213"/>
                <a:gd name="T113" fmla="*/ 249 h 323"/>
                <a:gd name="T114" fmla="*/ 28 w 213"/>
                <a:gd name="T115" fmla="*/ 255 h 32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3"/>
                <a:gd name="T175" fmla="*/ 0 h 323"/>
                <a:gd name="T176" fmla="*/ 213 w 213"/>
                <a:gd name="T177" fmla="*/ 323 h 32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3" h="323">
                  <a:moveTo>
                    <a:pt x="19" y="256"/>
                  </a:moveTo>
                  <a:lnTo>
                    <a:pt x="17" y="258"/>
                  </a:lnTo>
                  <a:lnTo>
                    <a:pt x="13" y="260"/>
                  </a:lnTo>
                  <a:lnTo>
                    <a:pt x="8" y="262"/>
                  </a:lnTo>
                  <a:lnTo>
                    <a:pt x="4" y="266"/>
                  </a:lnTo>
                  <a:lnTo>
                    <a:pt x="0" y="273"/>
                  </a:lnTo>
                  <a:lnTo>
                    <a:pt x="0" y="280"/>
                  </a:lnTo>
                  <a:lnTo>
                    <a:pt x="2" y="292"/>
                  </a:lnTo>
                  <a:lnTo>
                    <a:pt x="6" y="301"/>
                  </a:lnTo>
                  <a:lnTo>
                    <a:pt x="8" y="306"/>
                  </a:lnTo>
                  <a:lnTo>
                    <a:pt x="8" y="314"/>
                  </a:lnTo>
                  <a:lnTo>
                    <a:pt x="10" y="317"/>
                  </a:lnTo>
                  <a:lnTo>
                    <a:pt x="10" y="319"/>
                  </a:lnTo>
                  <a:lnTo>
                    <a:pt x="11" y="321"/>
                  </a:lnTo>
                  <a:lnTo>
                    <a:pt x="15" y="323"/>
                  </a:lnTo>
                  <a:lnTo>
                    <a:pt x="21" y="321"/>
                  </a:lnTo>
                  <a:lnTo>
                    <a:pt x="22" y="317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2" y="303"/>
                  </a:lnTo>
                  <a:lnTo>
                    <a:pt x="39" y="299"/>
                  </a:lnTo>
                  <a:lnTo>
                    <a:pt x="63" y="301"/>
                  </a:lnTo>
                  <a:lnTo>
                    <a:pt x="87" y="303"/>
                  </a:lnTo>
                  <a:lnTo>
                    <a:pt x="95" y="297"/>
                  </a:lnTo>
                  <a:lnTo>
                    <a:pt x="100" y="290"/>
                  </a:lnTo>
                  <a:lnTo>
                    <a:pt x="102" y="282"/>
                  </a:lnTo>
                  <a:lnTo>
                    <a:pt x="104" y="277"/>
                  </a:lnTo>
                  <a:lnTo>
                    <a:pt x="107" y="271"/>
                  </a:lnTo>
                  <a:lnTo>
                    <a:pt x="111" y="268"/>
                  </a:lnTo>
                  <a:lnTo>
                    <a:pt x="120" y="268"/>
                  </a:lnTo>
                  <a:lnTo>
                    <a:pt x="133" y="269"/>
                  </a:lnTo>
                  <a:lnTo>
                    <a:pt x="135" y="269"/>
                  </a:lnTo>
                  <a:lnTo>
                    <a:pt x="143" y="258"/>
                  </a:lnTo>
                  <a:lnTo>
                    <a:pt x="150" y="247"/>
                  </a:lnTo>
                  <a:lnTo>
                    <a:pt x="155" y="242"/>
                  </a:lnTo>
                  <a:lnTo>
                    <a:pt x="161" y="240"/>
                  </a:lnTo>
                  <a:lnTo>
                    <a:pt x="168" y="238"/>
                  </a:lnTo>
                  <a:lnTo>
                    <a:pt x="176" y="238"/>
                  </a:lnTo>
                  <a:lnTo>
                    <a:pt x="174" y="232"/>
                  </a:lnTo>
                  <a:lnTo>
                    <a:pt x="172" y="225"/>
                  </a:lnTo>
                  <a:lnTo>
                    <a:pt x="178" y="225"/>
                  </a:lnTo>
                  <a:lnTo>
                    <a:pt x="181" y="225"/>
                  </a:lnTo>
                  <a:lnTo>
                    <a:pt x="181" y="214"/>
                  </a:lnTo>
                  <a:lnTo>
                    <a:pt x="185" y="207"/>
                  </a:lnTo>
                  <a:lnTo>
                    <a:pt x="189" y="203"/>
                  </a:lnTo>
                  <a:lnTo>
                    <a:pt x="194" y="201"/>
                  </a:lnTo>
                  <a:lnTo>
                    <a:pt x="202" y="199"/>
                  </a:lnTo>
                  <a:lnTo>
                    <a:pt x="207" y="197"/>
                  </a:lnTo>
                  <a:lnTo>
                    <a:pt x="211" y="194"/>
                  </a:lnTo>
                  <a:lnTo>
                    <a:pt x="213" y="190"/>
                  </a:lnTo>
                  <a:lnTo>
                    <a:pt x="205" y="170"/>
                  </a:lnTo>
                  <a:lnTo>
                    <a:pt x="198" y="146"/>
                  </a:lnTo>
                  <a:lnTo>
                    <a:pt x="205" y="127"/>
                  </a:lnTo>
                  <a:lnTo>
                    <a:pt x="207" y="114"/>
                  </a:lnTo>
                  <a:lnTo>
                    <a:pt x="202" y="99"/>
                  </a:lnTo>
                  <a:lnTo>
                    <a:pt x="196" y="79"/>
                  </a:lnTo>
                  <a:lnTo>
                    <a:pt x="194" y="64"/>
                  </a:lnTo>
                  <a:lnTo>
                    <a:pt x="192" y="53"/>
                  </a:lnTo>
                  <a:lnTo>
                    <a:pt x="191" y="46"/>
                  </a:lnTo>
                  <a:lnTo>
                    <a:pt x="187" y="38"/>
                  </a:lnTo>
                  <a:lnTo>
                    <a:pt x="185" y="35"/>
                  </a:lnTo>
                  <a:lnTo>
                    <a:pt x="181" y="33"/>
                  </a:lnTo>
                  <a:lnTo>
                    <a:pt x="178" y="31"/>
                  </a:lnTo>
                  <a:lnTo>
                    <a:pt x="176" y="31"/>
                  </a:lnTo>
                  <a:lnTo>
                    <a:pt x="168" y="31"/>
                  </a:lnTo>
                  <a:lnTo>
                    <a:pt x="163" y="29"/>
                  </a:lnTo>
                  <a:lnTo>
                    <a:pt x="155" y="20"/>
                  </a:lnTo>
                  <a:lnTo>
                    <a:pt x="150" y="16"/>
                  </a:lnTo>
                  <a:lnTo>
                    <a:pt x="141" y="25"/>
                  </a:lnTo>
                  <a:lnTo>
                    <a:pt x="122" y="38"/>
                  </a:lnTo>
                  <a:lnTo>
                    <a:pt x="117" y="38"/>
                  </a:lnTo>
                  <a:lnTo>
                    <a:pt x="113" y="37"/>
                  </a:lnTo>
                  <a:lnTo>
                    <a:pt x="109" y="33"/>
                  </a:lnTo>
                  <a:lnTo>
                    <a:pt x="106" y="29"/>
                  </a:lnTo>
                  <a:lnTo>
                    <a:pt x="96" y="18"/>
                  </a:lnTo>
                  <a:lnTo>
                    <a:pt x="89" y="0"/>
                  </a:lnTo>
                  <a:lnTo>
                    <a:pt x="83" y="5"/>
                  </a:lnTo>
                  <a:lnTo>
                    <a:pt x="80" y="11"/>
                  </a:lnTo>
                  <a:lnTo>
                    <a:pt x="78" y="14"/>
                  </a:lnTo>
                  <a:lnTo>
                    <a:pt x="78" y="20"/>
                  </a:lnTo>
                  <a:lnTo>
                    <a:pt x="78" y="24"/>
                  </a:lnTo>
                  <a:lnTo>
                    <a:pt x="80" y="29"/>
                  </a:lnTo>
                  <a:lnTo>
                    <a:pt x="85" y="38"/>
                  </a:lnTo>
                  <a:lnTo>
                    <a:pt x="87" y="46"/>
                  </a:lnTo>
                  <a:lnTo>
                    <a:pt x="80" y="55"/>
                  </a:lnTo>
                  <a:lnTo>
                    <a:pt x="71" y="66"/>
                  </a:lnTo>
                  <a:lnTo>
                    <a:pt x="69" y="70"/>
                  </a:lnTo>
                  <a:lnTo>
                    <a:pt x="67" y="75"/>
                  </a:lnTo>
                  <a:lnTo>
                    <a:pt x="69" y="81"/>
                  </a:lnTo>
                  <a:lnTo>
                    <a:pt x="72" y="86"/>
                  </a:lnTo>
                  <a:lnTo>
                    <a:pt x="74" y="88"/>
                  </a:lnTo>
                  <a:lnTo>
                    <a:pt x="76" y="88"/>
                  </a:lnTo>
                  <a:lnTo>
                    <a:pt x="78" y="86"/>
                  </a:lnTo>
                  <a:lnTo>
                    <a:pt x="80" y="83"/>
                  </a:lnTo>
                  <a:lnTo>
                    <a:pt x="85" y="86"/>
                  </a:lnTo>
                  <a:lnTo>
                    <a:pt x="100" y="90"/>
                  </a:lnTo>
                  <a:lnTo>
                    <a:pt x="96" y="96"/>
                  </a:lnTo>
                  <a:lnTo>
                    <a:pt x="89" y="105"/>
                  </a:lnTo>
                  <a:lnTo>
                    <a:pt x="85" y="118"/>
                  </a:lnTo>
                  <a:lnTo>
                    <a:pt x="85" y="125"/>
                  </a:lnTo>
                  <a:lnTo>
                    <a:pt x="74" y="131"/>
                  </a:lnTo>
                  <a:lnTo>
                    <a:pt x="61" y="138"/>
                  </a:lnTo>
                  <a:lnTo>
                    <a:pt x="65" y="151"/>
                  </a:lnTo>
                  <a:lnTo>
                    <a:pt x="72" y="164"/>
                  </a:lnTo>
                  <a:lnTo>
                    <a:pt x="65" y="177"/>
                  </a:lnTo>
                  <a:lnTo>
                    <a:pt x="58" y="190"/>
                  </a:lnTo>
                  <a:lnTo>
                    <a:pt x="67" y="199"/>
                  </a:lnTo>
                  <a:lnTo>
                    <a:pt x="74" y="210"/>
                  </a:lnTo>
                  <a:lnTo>
                    <a:pt x="69" y="221"/>
                  </a:lnTo>
                  <a:lnTo>
                    <a:pt x="65" y="231"/>
                  </a:lnTo>
                  <a:lnTo>
                    <a:pt x="58" y="238"/>
                  </a:lnTo>
                  <a:lnTo>
                    <a:pt x="52" y="244"/>
                  </a:lnTo>
                  <a:lnTo>
                    <a:pt x="45" y="249"/>
                  </a:lnTo>
                  <a:lnTo>
                    <a:pt x="35" y="253"/>
                  </a:lnTo>
                  <a:lnTo>
                    <a:pt x="28" y="255"/>
                  </a:lnTo>
                  <a:lnTo>
                    <a:pt x="19" y="25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2" name="Freeform 36"/>
            <p:cNvSpPr>
              <a:spLocks/>
            </p:cNvSpPr>
            <p:nvPr/>
          </p:nvSpPr>
          <p:spPr bwMode="auto">
            <a:xfrm>
              <a:off x="2421" y="2731"/>
              <a:ext cx="340" cy="293"/>
            </a:xfrm>
            <a:custGeom>
              <a:avLst/>
              <a:gdLst>
                <a:gd name="T0" fmla="*/ 1 w 452"/>
                <a:gd name="T1" fmla="*/ 229 h 386"/>
                <a:gd name="T2" fmla="*/ 16 w 452"/>
                <a:gd name="T3" fmla="*/ 233 h 386"/>
                <a:gd name="T4" fmla="*/ 38 w 452"/>
                <a:gd name="T5" fmla="*/ 229 h 386"/>
                <a:gd name="T6" fmla="*/ 55 w 452"/>
                <a:gd name="T7" fmla="*/ 233 h 386"/>
                <a:gd name="T8" fmla="*/ 68 w 452"/>
                <a:gd name="T9" fmla="*/ 223 h 386"/>
                <a:gd name="T10" fmla="*/ 66 w 452"/>
                <a:gd name="T11" fmla="*/ 244 h 386"/>
                <a:gd name="T12" fmla="*/ 40 w 452"/>
                <a:gd name="T13" fmla="*/ 242 h 386"/>
                <a:gd name="T14" fmla="*/ 31 w 452"/>
                <a:gd name="T15" fmla="*/ 251 h 386"/>
                <a:gd name="T16" fmla="*/ 37 w 452"/>
                <a:gd name="T17" fmla="*/ 273 h 386"/>
                <a:gd name="T18" fmla="*/ 57 w 452"/>
                <a:gd name="T19" fmla="*/ 305 h 386"/>
                <a:gd name="T20" fmla="*/ 77 w 452"/>
                <a:gd name="T21" fmla="*/ 307 h 386"/>
                <a:gd name="T22" fmla="*/ 112 w 452"/>
                <a:gd name="T23" fmla="*/ 316 h 386"/>
                <a:gd name="T24" fmla="*/ 164 w 452"/>
                <a:gd name="T25" fmla="*/ 316 h 386"/>
                <a:gd name="T26" fmla="*/ 210 w 452"/>
                <a:gd name="T27" fmla="*/ 307 h 386"/>
                <a:gd name="T28" fmla="*/ 245 w 452"/>
                <a:gd name="T29" fmla="*/ 295 h 386"/>
                <a:gd name="T30" fmla="*/ 264 w 452"/>
                <a:gd name="T31" fmla="*/ 325 h 386"/>
                <a:gd name="T32" fmla="*/ 284 w 452"/>
                <a:gd name="T33" fmla="*/ 340 h 386"/>
                <a:gd name="T34" fmla="*/ 282 w 452"/>
                <a:gd name="T35" fmla="*/ 355 h 386"/>
                <a:gd name="T36" fmla="*/ 277 w 452"/>
                <a:gd name="T37" fmla="*/ 369 h 386"/>
                <a:gd name="T38" fmla="*/ 293 w 452"/>
                <a:gd name="T39" fmla="*/ 382 h 386"/>
                <a:gd name="T40" fmla="*/ 306 w 452"/>
                <a:gd name="T41" fmla="*/ 369 h 386"/>
                <a:gd name="T42" fmla="*/ 315 w 452"/>
                <a:gd name="T43" fmla="*/ 360 h 386"/>
                <a:gd name="T44" fmla="*/ 330 w 452"/>
                <a:gd name="T45" fmla="*/ 343 h 386"/>
                <a:gd name="T46" fmla="*/ 352 w 452"/>
                <a:gd name="T47" fmla="*/ 343 h 386"/>
                <a:gd name="T48" fmla="*/ 384 w 452"/>
                <a:gd name="T49" fmla="*/ 351 h 386"/>
                <a:gd name="T50" fmla="*/ 412 w 452"/>
                <a:gd name="T51" fmla="*/ 345 h 386"/>
                <a:gd name="T52" fmla="*/ 428 w 452"/>
                <a:gd name="T53" fmla="*/ 332 h 386"/>
                <a:gd name="T54" fmla="*/ 436 w 452"/>
                <a:gd name="T55" fmla="*/ 310 h 386"/>
                <a:gd name="T56" fmla="*/ 437 w 452"/>
                <a:gd name="T57" fmla="*/ 258 h 386"/>
                <a:gd name="T58" fmla="*/ 445 w 452"/>
                <a:gd name="T59" fmla="*/ 223 h 386"/>
                <a:gd name="T60" fmla="*/ 443 w 452"/>
                <a:gd name="T61" fmla="*/ 209 h 386"/>
                <a:gd name="T62" fmla="*/ 430 w 452"/>
                <a:gd name="T63" fmla="*/ 196 h 386"/>
                <a:gd name="T64" fmla="*/ 404 w 452"/>
                <a:gd name="T65" fmla="*/ 207 h 386"/>
                <a:gd name="T66" fmla="*/ 391 w 452"/>
                <a:gd name="T67" fmla="*/ 212 h 386"/>
                <a:gd name="T68" fmla="*/ 386 w 452"/>
                <a:gd name="T69" fmla="*/ 177 h 386"/>
                <a:gd name="T70" fmla="*/ 386 w 452"/>
                <a:gd name="T71" fmla="*/ 140 h 386"/>
                <a:gd name="T72" fmla="*/ 365 w 452"/>
                <a:gd name="T73" fmla="*/ 149 h 386"/>
                <a:gd name="T74" fmla="*/ 336 w 452"/>
                <a:gd name="T75" fmla="*/ 151 h 386"/>
                <a:gd name="T76" fmla="*/ 304 w 452"/>
                <a:gd name="T77" fmla="*/ 109 h 386"/>
                <a:gd name="T78" fmla="*/ 258 w 452"/>
                <a:gd name="T79" fmla="*/ 109 h 386"/>
                <a:gd name="T80" fmla="*/ 249 w 452"/>
                <a:gd name="T81" fmla="*/ 92 h 386"/>
                <a:gd name="T82" fmla="*/ 208 w 452"/>
                <a:gd name="T83" fmla="*/ 44 h 386"/>
                <a:gd name="T84" fmla="*/ 140 w 452"/>
                <a:gd name="T85" fmla="*/ 9 h 386"/>
                <a:gd name="T86" fmla="*/ 103 w 452"/>
                <a:gd name="T87" fmla="*/ 16 h 386"/>
                <a:gd name="T88" fmla="*/ 81 w 452"/>
                <a:gd name="T89" fmla="*/ 44 h 386"/>
                <a:gd name="T90" fmla="*/ 85 w 452"/>
                <a:gd name="T91" fmla="*/ 61 h 386"/>
                <a:gd name="T92" fmla="*/ 83 w 452"/>
                <a:gd name="T93" fmla="*/ 76 h 386"/>
                <a:gd name="T94" fmla="*/ 66 w 452"/>
                <a:gd name="T95" fmla="*/ 79 h 386"/>
                <a:gd name="T96" fmla="*/ 42 w 452"/>
                <a:gd name="T97" fmla="*/ 70 h 386"/>
                <a:gd name="T98" fmla="*/ 18 w 452"/>
                <a:gd name="T99" fmla="*/ 94 h 386"/>
                <a:gd name="T100" fmla="*/ 14 w 452"/>
                <a:gd name="T101" fmla="*/ 113 h 386"/>
                <a:gd name="T102" fmla="*/ 5 w 452"/>
                <a:gd name="T103" fmla="*/ 140 h 386"/>
                <a:gd name="T104" fmla="*/ 16 w 452"/>
                <a:gd name="T105" fmla="*/ 168 h 386"/>
                <a:gd name="T106" fmla="*/ 7 w 452"/>
                <a:gd name="T107" fmla="*/ 188 h 386"/>
                <a:gd name="T108" fmla="*/ 0 w 452"/>
                <a:gd name="T109" fmla="*/ 201 h 3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52"/>
                <a:gd name="T166" fmla="*/ 0 h 386"/>
                <a:gd name="T167" fmla="*/ 452 w 452"/>
                <a:gd name="T168" fmla="*/ 386 h 38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52" h="386">
                  <a:moveTo>
                    <a:pt x="1" y="229"/>
                  </a:moveTo>
                  <a:lnTo>
                    <a:pt x="1" y="229"/>
                  </a:lnTo>
                  <a:lnTo>
                    <a:pt x="7" y="233"/>
                  </a:lnTo>
                  <a:lnTo>
                    <a:pt x="13" y="233"/>
                  </a:lnTo>
                  <a:lnTo>
                    <a:pt x="16" y="233"/>
                  </a:lnTo>
                  <a:lnTo>
                    <a:pt x="22" y="233"/>
                  </a:lnTo>
                  <a:lnTo>
                    <a:pt x="31" y="231"/>
                  </a:lnTo>
                  <a:lnTo>
                    <a:pt x="38" y="229"/>
                  </a:lnTo>
                  <a:lnTo>
                    <a:pt x="46" y="231"/>
                  </a:lnTo>
                  <a:lnTo>
                    <a:pt x="51" y="233"/>
                  </a:lnTo>
                  <a:lnTo>
                    <a:pt x="55" y="233"/>
                  </a:lnTo>
                  <a:lnTo>
                    <a:pt x="59" y="231"/>
                  </a:lnTo>
                  <a:lnTo>
                    <a:pt x="64" y="227"/>
                  </a:lnTo>
                  <a:lnTo>
                    <a:pt x="68" y="223"/>
                  </a:lnTo>
                  <a:lnTo>
                    <a:pt x="70" y="231"/>
                  </a:lnTo>
                  <a:lnTo>
                    <a:pt x="68" y="236"/>
                  </a:lnTo>
                  <a:lnTo>
                    <a:pt x="66" y="244"/>
                  </a:lnTo>
                  <a:lnTo>
                    <a:pt x="61" y="247"/>
                  </a:lnTo>
                  <a:lnTo>
                    <a:pt x="49" y="246"/>
                  </a:lnTo>
                  <a:lnTo>
                    <a:pt x="40" y="242"/>
                  </a:lnTo>
                  <a:lnTo>
                    <a:pt x="37" y="244"/>
                  </a:lnTo>
                  <a:lnTo>
                    <a:pt x="33" y="246"/>
                  </a:lnTo>
                  <a:lnTo>
                    <a:pt x="31" y="251"/>
                  </a:lnTo>
                  <a:lnTo>
                    <a:pt x="31" y="257"/>
                  </a:lnTo>
                  <a:lnTo>
                    <a:pt x="33" y="268"/>
                  </a:lnTo>
                  <a:lnTo>
                    <a:pt x="37" y="273"/>
                  </a:lnTo>
                  <a:lnTo>
                    <a:pt x="42" y="281"/>
                  </a:lnTo>
                  <a:lnTo>
                    <a:pt x="51" y="292"/>
                  </a:lnTo>
                  <a:lnTo>
                    <a:pt x="57" y="305"/>
                  </a:lnTo>
                  <a:lnTo>
                    <a:pt x="68" y="331"/>
                  </a:lnTo>
                  <a:lnTo>
                    <a:pt x="73" y="316"/>
                  </a:lnTo>
                  <a:lnTo>
                    <a:pt x="77" y="307"/>
                  </a:lnTo>
                  <a:lnTo>
                    <a:pt x="85" y="314"/>
                  </a:lnTo>
                  <a:lnTo>
                    <a:pt x="98" y="323"/>
                  </a:lnTo>
                  <a:lnTo>
                    <a:pt x="112" y="316"/>
                  </a:lnTo>
                  <a:lnTo>
                    <a:pt x="127" y="312"/>
                  </a:lnTo>
                  <a:lnTo>
                    <a:pt x="146" y="314"/>
                  </a:lnTo>
                  <a:lnTo>
                    <a:pt x="164" y="316"/>
                  </a:lnTo>
                  <a:lnTo>
                    <a:pt x="181" y="312"/>
                  </a:lnTo>
                  <a:lnTo>
                    <a:pt x="195" y="307"/>
                  </a:lnTo>
                  <a:lnTo>
                    <a:pt x="210" y="307"/>
                  </a:lnTo>
                  <a:lnTo>
                    <a:pt x="225" y="307"/>
                  </a:lnTo>
                  <a:lnTo>
                    <a:pt x="238" y="299"/>
                  </a:lnTo>
                  <a:lnTo>
                    <a:pt x="245" y="295"/>
                  </a:lnTo>
                  <a:lnTo>
                    <a:pt x="247" y="305"/>
                  </a:lnTo>
                  <a:lnTo>
                    <a:pt x="253" y="316"/>
                  </a:lnTo>
                  <a:lnTo>
                    <a:pt x="264" y="325"/>
                  </a:lnTo>
                  <a:lnTo>
                    <a:pt x="277" y="334"/>
                  </a:lnTo>
                  <a:lnTo>
                    <a:pt x="280" y="336"/>
                  </a:lnTo>
                  <a:lnTo>
                    <a:pt x="284" y="340"/>
                  </a:lnTo>
                  <a:lnTo>
                    <a:pt x="286" y="343"/>
                  </a:lnTo>
                  <a:lnTo>
                    <a:pt x="286" y="349"/>
                  </a:lnTo>
                  <a:lnTo>
                    <a:pt x="282" y="355"/>
                  </a:lnTo>
                  <a:lnTo>
                    <a:pt x="279" y="360"/>
                  </a:lnTo>
                  <a:lnTo>
                    <a:pt x="275" y="364"/>
                  </a:lnTo>
                  <a:lnTo>
                    <a:pt x="277" y="369"/>
                  </a:lnTo>
                  <a:lnTo>
                    <a:pt x="280" y="379"/>
                  </a:lnTo>
                  <a:lnTo>
                    <a:pt x="284" y="386"/>
                  </a:lnTo>
                  <a:lnTo>
                    <a:pt x="293" y="382"/>
                  </a:lnTo>
                  <a:lnTo>
                    <a:pt x="301" y="377"/>
                  </a:lnTo>
                  <a:lnTo>
                    <a:pt x="304" y="373"/>
                  </a:lnTo>
                  <a:lnTo>
                    <a:pt x="306" y="369"/>
                  </a:lnTo>
                  <a:lnTo>
                    <a:pt x="308" y="366"/>
                  </a:lnTo>
                  <a:lnTo>
                    <a:pt x="308" y="360"/>
                  </a:lnTo>
                  <a:lnTo>
                    <a:pt x="315" y="360"/>
                  </a:lnTo>
                  <a:lnTo>
                    <a:pt x="321" y="360"/>
                  </a:lnTo>
                  <a:lnTo>
                    <a:pt x="327" y="351"/>
                  </a:lnTo>
                  <a:lnTo>
                    <a:pt x="330" y="343"/>
                  </a:lnTo>
                  <a:lnTo>
                    <a:pt x="338" y="345"/>
                  </a:lnTo>
                  <a:lnTo>
                    <a:pt x="343" y="349"/>
                  </a:lnTo>
                  <a:lnTo>
                    <a:pt x="352" y="343"/>
                  </a:lnTo>
                  <a:lnTo>
                    <a:pt x="360" y="340"/>
                  </a:lnTo>
                  <a:lnTo>
                    <a:pt x="373" y="343"/>
                  </a:lnTo>
                  <a:lnTo>
                    <a:pt x="384" y="351"/>
                  </a:lnTo>
                  <a:lnTo>
                    <a:pt x="393" y="349"/>
                  </a:lnTo>
                  <a:lnTo>
                    <a:pt x="404" y="349"/>
                  </a:lnTo>
                  <a:lnTo>
                    <a:pt x="412" y="345"/>
                  </a:lnTo>
                  <a:lnTo>
                    <a:pt x="417" y="342"/>
                  </a:lnTo>
                  <a:lnTo>
                    <a:pt x="424" y="338"/>
                  </a:lnTo>
                  <a:lnTo>
                    <a:pt x="428" y="332"/>
                  </a:lnTo>
                  <a:lnTo>
                    <a:pt x="430" y="331"/>
                  </a:lnTo>
                  <a:lnTo>
                    <a:pt x="432" y="331"/>
                  </a:lnTo>
                  <a:lnTo>
                    <a:pt x="436" y="310"/>
                  </a:lnTo>
                  <a:lnTo>
                    <a:pt x="437" y="290"/>
                  </a:lnTo>
                  <a:lnTo>
                    <a:pt x="436" y="273"/>
                  </a:lnTo>
                  <a:lnTo>
                    <a:pt x="437" y="258"/>
                  </a:lnTo>
                  <a:lnTo>
                    <a:pt x="445" y="246"/>
                  </a:lnTo>
                  <a:lnTo>
                    <a:pt x="452" y="227"/>
                  </a:lnTo>
                  <a:lnTo>
                    <a:pt x="445" y="223"/>
                  </a:lnTo>
                  <a:lnTo>
                    <a:pt x="439" y="218"/>
                  </a:lnTo>
                  <a:lnTo>
                    <a:pt x="441" y="214"/>
                  </a:lnTo>
                  <a:lnTo>
                    <a:pt x="443" y="209"/>
                  </a:lnTo>
                  <a:lnTo>
                    <a:pt x="441" y="203"/>
                  </a:lnTo>
                  <a:lnTo>
                    <a:pt x="437" y="199"/>
                  </a:lnTo>
                  <a:lnTo>
                    <a:pt x="430" y="196"/>
                  </a:lnTo>
                  <a:lnTo>
                    <a:pt x="424" y="194"/>
                  </a:lnTo>
                  <a:lnTo>
                    <a:pt x="415" y="201"/>
                  </a:lnTo>
                  <a:lnTo>
                    <a:pt x="404" y="207"/>
                  </a:lnTo>
                  <a:lnTo>
                    <a:pt x="400" y="209"/>
                  </a:lnTo>
                  <a:lnTo>
                    <a:pt x="395" y="210"/>
                  </a:lnTo>
                  <a:lnTo>
                    <a:pt x="391" y="212"/>
                  </a:lnTo>
                  <a:lnTo>
                    <a:pt x="384" y="210"/>
                  </a:lnTo>
                  <a:lnTo>
                    <a:pt x="386" y="199"/>
                  </a:lnTo>
                  <a:lnTo>
                    <a:pt x="386" y="177"/>
                  </a:lnTo>
                  <a:lnTo>
                    <a:pt x="391" y="159"/>
                  </a:lnTo>
                  <a:lnTo>
                    <a:pt x="393" y="138"/>
                  </a:lnTo>
                  <a:lnTo>
                    <a:pt x="386" y="140"/>
                  </a:lnTo>
                  <a:lnTo>
                    <a:pt x="376" y="146"/>
                  </a:lnTo>
                  <a:lnTo>
                    <a:pt x="371" y="148"/>
                  </a:lnTo>
                  <a:lnTo>
                    <a:pt x="365" y="149"/>
                  </a:lnTo>
                  <a:lnTo>
                    <a:pt x="358" y="149"/>
                  </a:lnTo>
                  <a:lnTo>
                    <a:pt x="351" y="148"/>
                  </a:lnTo>
                  <a:lnTo>
                    <a:pt x="336" y="151"/>
                  </a:lnTo>
                  <a:lnTo>
                    <a:pt x="325" y="153"/>
                  </a:lnTo>
                  <a:lnTo>
                    <a:pt x="315" y="133"/>
                  </a:lnTo>
                  <a:lnTo>
                    <a:pt x="304" y="109"/>
                  </a:lnTo>
                  <a:lnTo>
                    <a:pt x="279" y="111"/>
                  </a:lnTo>
                  <a:lnTo>
                    <a:pt x="262" y="113"/>
                  </a:lnTo>
                  <a:lnTo>
                    <a:pt x="258" y="109"/>
                  </a:lnTo>
                  <a:lnTo>
                    <a:pt x="255" y="103"/>
                  </a:lnTo>
                  <a:lnTo>
                    <a:pt x="253" y="98"/>
                  </a:lnTo>
                  <a:lnTo>
                    <a:pt x="249" y="92"/>
                  </a:lnTo>
                  <a:lnTo>
                    <a:pt x="245" y="79"/>
                  </a:lnTo>
                  <a:lnTo>
                    <a:pt x="242" y="68"/>
                  </a:lnTo>
                  <a:lnTo>
                    <a:pt x="208" y="44"/>
                  </a:lnTo>
                  <a:lnTo>
                    <a:pt x="175" y="24"/>
                  </a:lnTo>
                  <a:lnTo>
                    <a:pt x="157" y="16"/>
                  </a:lnTo>
                  <a:lnTo>
                    <a:pt x="140" y="9"/>
                  </a:lnTo>
                  <a:lnTo>
                    <a:pt x="122" y="3"/>
                  </a:lnTo>
                  <a:lnTo>
                    <a:pt x="101" y="0"/>
                  </a:lnTo>
                  <a:lnTo>
                    <a:pt x="103" y="16"/>
                  </a:lnTo>
                  <a:lnTo>
                    <a:pt x="103" y="31"/>
                  </a:lnTo>
                  <a:lnTo>
                    <a:pt x="92" y="39"/>
                  </a:lnTo>
                  <a:lnTo>
                    <a:pt x="81" y="44"/>
                  </a:lnTo>
                  <a:lnTo>
                    <a:pt x="81" y="52"/>
                  </a:lnTo>
                  <a:lnTo>
                    <a:pt x="83" y="57"/>
                  </a:lnTo>
                  <a:lnTo>
                    <a:pt x="85" y="61"/>
                  </a:lnTo>
                  <a:lnTo>
                    <a:pt x="86" y="64"/>
                  </a:lnTo>
                  <a:lnTo>
                    <a:pt x="85" y="70"/>
                  </a:lnTo>
                  <a:lnTo>
                    <a:pt x="83" y="76"/>
                  </a:lnTo>
                  <a:lnTo>
                    <a:pt x="77" y="79"/>
                  </a:lnTo>
                  <a:lnTo>
                    <a:pt x="72" y="79"/>
                  </a:lnTo>
                  <a:lnTo>
                    <a:pt x="66" y="79"/>
                  </a:lnTo>
                  <a:lnTo>
                    <a:pt x="61" y="76"/>
                  </a:lnTo>
                  <a:lnTo>
                    <a:pt x="51" y="72"/>
                  </a:lnTo>
                  <a:lnTo>
                    <a:pt x="42" y="70"/>
                  </a:lnTo>
                  <a:lnTo>
                    <a:pt x="33" y="79"/>
                  </a:lnTo>
                  <a:lnTo>
                    <a:pt x="25" y="92"/>
                  </a:lnTo>
                  <a:lnTo>
                    <a:pt x="18" y="94"/>
                  </a:lnTo>
                  <a:lnTo>
                    <a:pt x="11" y="98"/>
                  </a:lnTo>
                  <a:lnTo>
                    <a:pt x="13" y="105"/>
                  </a:lnTo>
                  <a:lnTo>
                    <a:pt x="14" y="113"/>
                  </a:lnTo>
                  <a:lnTo>
                    <a:pt x="7" y="118"/>
                  </a:lnTo>
                  <a:lnTo>
                    <a:pt x="1" y="127"/>
                  </a:lnTo>
                  <a:lnTo>
                    <a:pt x="5" y="140"/>
                  </a:lnTo>
                  <a:lnTo>
                    <a:pt x="13" y="153"/>
                  </a:lnTo>
                  <a:lnTo>
                    <a:pt x="14" y="161"/>
                  </a:lnTo>
                  <a:lnTo>
                    <a:pt x="16" y="168"/>
                  </a:lnTo>
                  <a:lnTo>
                    <a:pt x="16" y="175"/>
                  </a:lnTo>
                  <a:lnTo>
                    <a:pt x="14" y="185"/>
                  </a:lnTo>
                  <a:lnTo>
                    <a:pt x="7" y="188"/>
                  </a:lnTo>
                  <a:lnTo>
                    <a:pt x="3" y="192"/>
                  </a:lnTo>
                  <a:lnTo>
                    <a:pt x="1" y="196"/>
                  </a:lnTo>
                  <a:lnTo>
                    <a:pt x="0" y="201"/>
                  </a:lnTo>
                  <a:lnTo>
                    <a:pt x="0" y="216"/>
                  </a:lnTo>
                  <a:lnTo>
                    <a:pt x="1" y="22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3" name="Freeform 37"/>
            <p:cNvSpPr>
              <a:spLocks/>
            </p:cNvSpPr>
            <p:nvPr/>
          </p:nvSpPr>
          <p:spPr bwMode="auto">
            <a:xfrm>
              <a:off x="2266" y="2583"/>
              <a:ext cx="242" cy="342"/>
            </a:xfrm>
            <a:custGeom>
              <a:avLst/>
              <a:gdLst>
                <a:gd name="T0" fmla="*/ 22 w 321"/>
                <a:gd name="T1" fmla="*/ 240 h 449"/>
                <a:gd name="T2" fmla="*/ 18 w 321"/>
                <a:gd name="T3" fmla="*/ 270 h 449"/>
                <a:gd name="T4" fmla="*/ 20 w 321"/>
                <a:gd name="T5" fmla="*/ 294 h 449"/>
                <a:gd name="T6" fmla="*/ 0 w 321"/>
                <a:gd name="T7" fmla="*/ 334 h 449"/>
                <a:gd name="T8" fmla="*/ 9 w 321"/>
                <a:gd name="T9" fmla="*/ 343 h 449"/>
                <a:gd name="T10" fmla="*/ 35 w 321"/>
                <a:gd name="T11" fmla="*/ 349 h 449"/>
                <a:gd name="T12" fmla="*/ 42 w 321"/>
                <a:gd name="T13" fmla="*/ 351 h 449"/>
                <a:gd name="T14" fmla="*/ 51 w 321"/>
                <a:gd name="T15" fmla="*/ 343 h 449"/>
                <a:gd name="T16" fmla="*/ 53 w 321"/>
                <a:gd name="T17" fmla="*/ 360 h 449"/>
                <a:gd name="T18" fmla="*/ 49 w 321"/>
                <a:gd name="T19" fmla="*/ 377 h 449"/>
                <a:gd name="T20" fmla="*/ 61 w 321"/>
                <a:gd name="T21" fmla="*/ 379 h 449"/>
                <a:gd name="T22" fmla="*/ 77 w 321"/>
                <a:gd name="T23" fmla="*/ 384 h 449"/>
                <a:gd name="T24" fmla="*/ 94 w 321"/>
                <a:gd name="T25" fmla="*/ 395 h 449"/>
                <a:gd name="T26" fmla="*/ 101 w 321"/>
                <a:gd name="T27" fmla="*/ 393 h 449"/>
                <a:gd name="T28" fmla="*/ 107 w 321"/>
                <a:gd name="T29" fmla="*/ 399 h 449"/>
                <a:gd name="T30" fmla="*/ 96 w 321"/>
                <a:gd name="T31" fmla="*/ 408 h 449"/>
                <a:gd name="T32" fmla="*/ 81 w 321"/>
                <a:gd name="T33" fmla="*/ 417 h 449"/>
                <a:gd name="T34" fmla="*/ 83 w 321"/>
                <a:gd name="T35" fmla="*/ 432 h 449"/>
                <a:gd name="T36" fmla="*/ 94 w 321"/>
                <a:gd name="T37" fmla="*/ 430 h 449"/>
                <a:gd name="T38" fmla="*/ 109 w 321"/>
                <a:gd name="T39" fmla="*/ 432 h 449"/>
                <a:gd name="T40" fmla="*/ 114 w 321"/>
                <a:gd name="T41" fmla="*/ 443 h 449"/>
                <a:gd name="T42" fmla="*/ 127 w 321"/>
                <a:gd name="T43" fmla="*/ 441 h 449"/>
                <a:gd name="T44" fmla="*/ 147 w 321"/>
                <a:gd name="T45" fmla="*/ 441 h 449"/>
                <a:gd name="T46" fmla="*/ 173 w 321"/>
                <a:gd name="T47" fmla="*/ 443 h 449"/>
                <a:gd name="T48" fmla="*/ 206 w 321"/>
                <a:gd name="T49" fmla="*/ 423 h 449"/>
                <a:gd name="T50" fmla="*/ 206 w 321"/>
                <a:gd name="T51" fmla="*/ 390 h 449"/>
                <a:gd name="T52" fmla="*/ 219 w 321"/>
                <a:gd name="T53" fmla="*/ 379 h 449"/>
                <a:gd name="T54" fmla="*/ 219 w 321"/>
                <a:gd name="T55" fmla="*/ 355 h 449"/>
                <a:gd name="T56" fmla="*/ 206 w 321"/>
                <a:gd name="T57" fmla="*/ 321 h 449"/>
                <a:gd name="T58" fmla="*/ 218 w 321"/>
                <a:gd name="T59" fmla="*/ 299 h 449"/>
                <a:gd name="T60" fmla="*/ 230 w 321"/>
                <a:gd name="T61" fmla="*/ 286 h 449"/>
                <a:gd name="T62" fmla="*/ 256 w 321"/>
                <a:gd name="T63" fmla="*/ 266 h 449"/>
                <a:gd name="T64" fmla="*/ 277 w 321"/>
                <a:gd name="T65" fmla="*/ 273 h 449"/>
                <a:gd name="T66" fmla="*/ 290 w 321"/>
                <a:gd name="T67" fmla="*/ 264 h 449"/>
                <a:gd name="T68" fmla="*/ 288 w 321"/>
                <a:gd name="T69" fmla="*/ 251 h 449"/>
                <a:gd name="T70" fmla="*/ 297 w 321"/>
                <a:gd name="T71" fmla="*/ 233 h 449"/>
                <a:gd name="T72" fmla="*/ 306 w 321"/>
                <a:gd name="T73" fmla="*/ 194 h 449"/>
                <a:gd name="T74" fmla="*/ 297 w 321"/>
                <a:gd name="T75" fmla="*/ 161 h 449"/>
                <a:gd name="T76" fmla="*/ 303 w 321"/>
                <a:gd name="T77" fmla="*/ 137 h 449"/>
                <a:gd name="T78" fmla="*/ 310 w 321"/>
                <a:gd name="T79" fmla="*/ 129 h 449"/>
                <a:gd name="T80" fmla="*/ 306 w 321"/>
                <a:gd name="T81" fmla="*/ 111 h 449"/>
                <a:gd name="T82" fmla="*/ 321 w 321"/>
                <a:gd name="T83" fmla="*/ 57 h 449"/>
                <a:gd name="T84" fmla="*/ 306 w 321"/>
                <a:gd name="T85" fmla="*/ 66 h 449"/>
                <a:gd name="T86" fmla="*/ 262 w 321"/>
                <a:gd name="T87" fmla="*/ 79 h 449"/>
                <a:gd name="T88" fmla="*/ 214 w 321"/>
                <a:gd name="T89" fmla="*/ 66 h 449"/>
                <a:gd name="T90" fmla="*/ 162 w 321"/>
                <a:gd name="T91" fmla="*/ 46 h 449"/>
                <a:gd name="T92" fmla="*/ 138 w 321"/>
                <a:gd name="T93" fmla="*/ 24 h 449"/>
                <a:gd name="T94" fmla="*/ 138 w 321"/>
                <a:gd name="T95" fmla="*/ 0 h 449"/>
                <a:gd name="T96" fmla="*/ 120 w 321"/>
                <a:gd name="T97" fmla="*/ 9 h 449"/>
                <a:gd name="T98" fmla="*/ 99 w 321"/>
                <a:gd name="T99" fmla="*/ 37 h 449"/>
                <a:gd name="T100" fmla="*/ 105 w 321"/>
                <a:gd name="T101" fmla="*/ 100 h 449"/>
                <a:gd name="T102" fmla="*/ 110 w 321"/>
                <a:gd name="T103" fmla="*/ 138 h 449"/>
                <a:gd name="T104" fmla="*/ 103 w 321"/>
                <a:gd name="T105" fmla="*/ 149 h 449"/>
                <a:gd name="T106" fmla="*/ 90 w 321"/>
                <a:gd name="T107" fmla="*/ 153 h 449"/>
                <a:gd name="T108" fmla="*/ 79 w 321"/>
                <a:gd name="T109" fmla="*/ 153 h 449"/>
                <a:gd name="T110" fmla="*/ 66 w 321"/>
                <a:gd name="T111" fmla="*/ 161 h 449"/>
                <a:gd name="T112" fmla="*/ 57 w 321"/>
                <a:gd name="T113" fmla="*/ 183 h 449"/>
                <a:gd name="T114" fmla="*/ 49 w 321"/>
                <a:gd name="T115" fmla="*/ 186 h 449"/>
                <a:gd name="T116" fmla="*/ 40 w 321"/>
                <a:gd name="T117" fmla="*/ 192 h 449"/>
                <a:gd name="T118" fmla="*/ 29 w 321"/>
                <a:gd name="T119" fmla="*/ 222 h 4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21"/>
                <a:gd name="T181" fmla="*/ 0 h 449"/>
                <a:gd name="T182" fmla="*/ 321 w 321"/>
                <a:gd name="T183" fmla="*/ 449 h 44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21" h="449">
                  <a:moveTo>
                    <a:pt x="22" y="240"/>
                  </a:moveTo>
                  <a:lnTo>
                    <a:pt x="22" y="240"/>
                  </a:lnTo>
                  <a:lnTo>
                    <a:pt x="22" y="255"/>
                  </a:lnTo>
                  <a:lnTo>
                    <a:pt x="20" y="264"/>
                  </a:lnTo>
                  <a:lnTo>
                    <a:pt x="18" y="270"/>
                  </a:lnTo>
                  <a:lnTo>
                    <a:pt x="18" y="275"/>
                  </a:lnTo>
                  <a:lnTo>
                    <a:pt x="18" y="282"/>
                  </a:lnTo>
                  <a:lnTo>
                    <a:pt x="20" y="294"/>
                  </a:lnTo>
                  <a:lnTo>
                    <a:pt x="12" y="308"/>
                  </a:lnTo>
                  <a:lnTo>
                    <a:pt x="1" y="329"/>
                  </a:lnTo>
                  <a:lnTo>
                    <a:pt x="0" y="334"/>
                  </a:lnTo>
                  <a:lnTo>
                    <a:pt x="1" y="340"/>
                  </a:lnTo>
                  <a:lnTo>
                    <a:pt x="3" y="342"/>
                  </a:lnTo>
                  <a:lnTo>
                    <a:pt x="9" y="343"/>
                  </a:lnTo>
                  <a:lnTo>
                    <a:pt x="18" y="345"/>
                  </a:lnTo>
                  <a:lnTo>
                    <a:pt x="31" y="347"/>
                  </a:lnTo>
                  <a:lnTo>
                    <a:pt x="35" y="349"/>
                  </a:lnTo>
                  <a:lnTo>
                    <a:pt x="38" y="353"/>
                  </a:lnTo>
                  <a:lnTo>
                    <a:pt x="40" y="353"/>
                  </a:lnTo>
                  <a:lnTo>
                    <a:pt x="42" y="351"/>
                  </a:lnTo>
                  <a:lnTo>
                    <a:pt x="44" y="347"/>
                  </a:lnTo>
                  <a:lnTo>
                    <a:pt x="46" y="340"/>
                  </a:lnTo>
                  <a:lnTo>
                    <a:pt x="51" y="343"/>
                  </a:lnTo>
                  <a:lnTo>
                    <a:pt x="55" y="349"/>
                  </a:lnTo>
                  <a:lnTo>
                    <a:pt x="55" y="355"/>
                  </a:lnTo>
                  <a:lnTo>
                    <a:pt x="53" y="360"/>
                  </a:lnTo>
                  <a:lnTo>
                    <a:pt x="51" y="367"/>
                  </a:lnTo>
                  <a:lnTo>
                    <a:pt x="49" y="373"/>
                  </a:lnTo>
                  <a:lnTo>
                    <a:pt x="49" y="377"/>
                  </a:lnTo>
                  <a:lnTo>
                    <a:pt x="51" y="380"/>
                  </a:lnTo>
                  <a:lnTo>
                    <a:pt x="55" y="380"/>
                  </a:lnTo>
                  <a:lnTo>
                    <a:pt x="61" y="379"/>
                  </a:lnTo>
                  <a:lnTo>
                    <a:pt x="66" y="375"/>
                  </a:lnTo>
                  <a:lnTo>
                    <a:pt x="70" y="371"/>
                  </a:lnTo>
                  <a:lnTo>
                    <a:pt x="77" y="384"/>
                  </a:lnTo>
                  <a:lnTo>
                    <a:pt x="86" y="393"/>
                  </a:lnTo>
                  <a:lnTo>
                    <a:pt x="90" y="395"/>
                  </a:lnTo>
                  <a:lnTo>
                    <a:pt x="94" y="395"/>
                  </a:lnTo>
                  <a:lnTo>
                    <a:pt x="97" y="395"/>
                  </a:lnTo>
                  <a:lnTo>
                    <a:pt x="99" y="395"/>
                  </a:lnTo>
                  <a:lnTo>
                    <a:pt x="101" y="393"/>
                  </a:lnTo>
                  <a:lnTo>
                    <a:pt x="105" y="393"/>
                  </a:lnTo>
                  <a:lnTo>
                    <a:pt x="107" y="395"/>
                  </a:lnTo>
                  <a:lnTo>
                    <a:pt x="107" y="399"/>
                  </a:lnTo>
                  <a:lnTo>
                    <a:pt x="107" y="403"/>
                  </a:lnTo>
                  <a:lnTo>
                    <a:pt x="101" y="406"/>
                  </a:lnTo>
                  <a:lnTo>
                    <a:pt x="96" y="408"/>
                  </a:lnTo>
                  <a:lnTo>
                    <a:pt x="90" y="410"/>
                  </a:lnTo>
                  <a:lnTo>
                    <a:pt x="85" y="414"/>
                  </a:lnTo>
                  <a:lnTo>
                    <a:pt x="81" y="417"/>
                  </a:lnTo>
                  <a:lnTo>
                    <a:pt x="79" y="423"/>
                  </a:lnTo>
                  <a:lnTo>
                    <a:pt x="79" y="430"/>
                  </a:lnTo>
                  <a:lnTo>
                    <a:pt x="83" y="432"/>
                  </a:lnTo>
                  <a:lnTo>
                    <a:pt x="86" y="434"/>
                  </a:lnTo>
                  <a:lnTo>
                    <a:pt x="90" y="432"/>
                  </a:lnTo>
                  <a:lnTo>
                    <a:pt x="94" y="430"/>
                  </a:lnTo>
                  <a:lnTo>
                    <a:pt x="101" y="427"/>
                  </a:lnTo>
                  <a:lnTo>
                    <a:pt x="107" y="427"/>
                  </a:lnTo>
                  <a:lnTo>
                    <a:pt x="109" y="432"/>
                  </a:lnTo>
                  <a:lnTo>
                    <a:pt x="110" y="438"/>
                  </a:lnTo>
                  <a:lnTo>
                    <a:pt x="112" y="441"/>
                  </a:lnTo>
                  <a:lnTo>
                    <a:pt x="114" y="443"/>
                  </a:lnTo>
                  <a:lnTo>
                    <a:pt x="118" y="447"/>
                  </a:lnTo>
                  <a:lnTo>
                    <a:pt x="121" y="449"/>
                  </a:lnTo>
                  <a:lnTo>
                    <a:pt x="127" y="441"/>
                  </a:lnTo>
                  <a:lnTo>
                    <a:pt x="133" y="436"/>
                  </a:lnTo>
                  <a:lnTo>
                    <a:pt x="138" y="436"/>
                  </a:lnTo>
                  <a:lnTo>
                    <a:pt x="147" y="441"/>
                  </a:lnTo>
                  <a:lnTo>
                    <a:pt x="153" y="443"/>
                  </a:lnTo>
                  <a:lnTo>
                    <a:pt x="162" y="445"/>
                  </a:lnTo>
                  <a:lnTo>
                    <a:pt x="173" y="443"/>
                  </a:lnTo>
                  <a:lnTo>
                    <a:pt x="188" y="440"/>
                  </a:lnTo>
                  <a:lnTo>
                    <a:pt x="199" y="432"/>
                  </a:lnTo>
                  <a:lnTo>
                    <a:pt x="206" y="423"/>
                  </a:lnTo>
                  <a:lnTo>
                    <a:pt x="205" y="410"/>
                  </a:lnTo>
                  <a:lnTo>
                    <a:pt x="205" y="395"/>
                  </a:lnTo>
                  <a:lnTo>
                    <a:pt x="206" y="390"/>
                  </a:lnTo>
                  <a:lnTo>
                    <a:pt x="208" y="386"/>
                  </a:lnTo>
                  <a:lnTo>
                    <a:pt x="212" y="382"/>
                  </a:lnTo>
                  <a:lnTo>
                    <a:pt x="219" y="379"/>
                  </a:lnTo>
                  <a:lnTo>
                    <a:pt x="221" y="369"/>
                  </a:lnTo>
                  <a:lnTo>
                    <a:pt x="221" y="362"/>
                  </a:lnTo>
                  <a:lnTo>
                    <a:pt x="219" y="355"/>
                  </a:lnTo>
                  <a:lnTo>
                    <a:pt x="218" y="347"/>
                  </a:lnTo>
                  <a:lnTo>
                    <a:pt x="210" y="334"/>
                  </a:lnTo>
                  <a:lnTo>
                    <a:pt x="206" y="321"/>
                  </a:lnTo>
                  <a:lnTo>
                    <a:pt x="212" y="312"/>
                  </a:lnTo>
                  <a:lnTo>
                    <a:pt x="219" y="307"/>
                  </a:lnTo>
                  <a:lnTo>
                    <a:pt x="218" y="299"/>
                  </a:lnTo>
                  <a:lnTo>
                    <a:pt x="216" y="292"/>
                  </a:lnTo>
                  <a:lnTo>
                    <a:pt x="223" y="288"/>
                  </a:lnTo>
                  <a:lnTo>
                    <a:pt x="230" y="286"/>
                  </a:lnTo>
                  <a:lnTo>
                    <a:pt x="238" y="273"/>
                  </a:lnTo>
                  <a:lnTo>
                    <a:pt x="247" y="264"/>
                  </a:lnTo>
                  <a:lnTo>
                    <a:pt x="256" y="266"/>
                  </a:lnTo>
                  <a:lnTo>
                    <a:pt x="266" y="270"/>
                  </a:lnTo>
                  <a:lnTo>
                    <a:pt x="271" y="273"/>
                  </a:lnTo>
                  <a:lnTo>
                    <a:pt x="277" y="273"/>
                  </a:lnTo>
                  <a:lnTo>
                    <a:pt x="282" y="273"/>
                  </a:lnTo>
                  <a:lnTo>
                    <a:pt x="288" y="270"/>
                  </a:lnTo>
                  <a:lnTo>
                    <a:pt x="290" y="264"/>
                  </a:lnTo>
                  <a:lnTo>
                    <a:pt x="291" y="258"/>
                  </a:lnTo>
                  <a:lnTo>
                    <a:pt x="290" y="255"/>
                  </a:lnTo>
                  <a:lnTo>
                    <a:pt x="288" y="251"/>
                  </a:lnTo>
                  <a:lnTo>
                    <a:pt x="286" y="246"/>
                  </a:lnTo>
                  <a:lnTo>
                    <a:pt x="286" y="238"/>
                  </a:lnTo>
                  <a:lnTo>
                    <a:pt x="297" y="233"/>
                  </a:lnTo>
                  <a:lnTo>
                    <a:pt x="308" y="225"/>
                  </a:lnTo>
                  <a:lnTo>
                    <a:pt x="308" y="210"/>
                  </a:lnTo>
                  <a:lnTo>
                    <a:pt x="306" y="194"/>
                  </a:lnTo>
                  <a:lnTo>
                    <a:pt x="301" y="175"/>
                  </a:lnTo>
                  <a:lnTo>
                    <a:pt x="297" y="161"/>
                  </a:lnTo>
                  <a:lnTo>
                    <a:pt x="299" y="149"/>
                  </a:lnTo>
                  <a:lnTo>
                    <a:pt x="301" y="140"/>
                  </a:lnTo>
                  <a:lnTo>
                    <a:pt x="303" y="137"/>
                  </a:lnTo>
                  <a:lnTo>
                    <a:pt x="304" y="133"/>
                  </a:lnTo>
                  <a:lnTo>
                    <a:pt x="308" y="131"/>
                  </a:lnTo>
                  <a:lnTo>
                    <a:pt x="310" y="129"/>
                  </a:lnTo>
                  <a:lnTo>
                    <a:pt x="312" y="127"/>
                  </a:lnTo>
                  <a:lnTo>
                    <a:pt x="312" y="122"/>
                  </a:lnTo>
                  <a:lnTo>
                    <a:pt x="306" y="111"/>
                  </a:lnTo>
                  <a:lnTo>
                    <a:pt x="303" y="101"/>
                  </a:lnTo>
                  <a:lnTo>
                    <a:pt x="312" y="81"/>
                  </a:lnTo>
                  <a:lnTo>
                    <a:pt x="321" y="57"/>
                  </a:lnTo>
                  <a:lnTo>
                    <a:pt x="306" y="66"/>
                  </a:lnTo>
                  <a:lnTo>
                    <a:pt x="291" y="72"/>
                  </a:lnTo>
                  <a:lnTo>
                    <a:pt x="277" y="77"/>
                  </a:lnTo>
                  <a:lnTo>
                    <a:pt x="262" y="79"/>
                  </a:lnTo>
                  <a:lnTo>
                    <a:pt x="243" y="70"/>
                  </a:lnTo>
                  <a:lnTo>
                    <a:pt x="229" y="61"/>
                  </a:lnTo>
                  <a:lnTo>
                    <a:pt x="214" y="66"/>
                  </a:lnTo>
                  <a:lnTo>
                    <a:pt x="199" y="70"/>
                  </a:lnTo>
                  <a:lnTo>
                    <a:pt x="181" y="59"/>
                  </a:lnTo>
                  <a:lnTo>
                    <a:pt x="162" y="46"/>
                  </a:lnTo>
                  <a:lnTo>
                    <a:pt x="147" y="46"/>
                  </a:lnTo>
                  <a:lnTo>
                    <a:pt x="133" y="44"/>
                  </a:lnTo>
                  <a:lnTo>
                    <a:pt x="138" y="24"/>
                  </a:lnTo>
                  <a:lnTo>
                    <a:pt x="145" y="3"/>
                  </a:lnTo>
                  <a:lnTo>
                    <a:pt x="142" y="2"/>
                  </a:lnTo>
                  <a:lnTo>
                    <a:pt x="138" y="0"/>
                  </a:lnTo>
                  <a:lnTo>
                    <a:pt x="133" y="2"/>
                  </a:lnTo>
                  <a:lnTo>
                    <a:pt x="127" y="5"/>
                  </a:lnTo>
                  <a:lnTo>
                    <a:pt x="120" y="9"/>
                  </a:lnTo>
                  <a:lnTo>
                    <a:pt x="114" y="16"/>
                  </a:lnTo>
                  <a:lnTo>
                    <a:pt x="107" y="26"/>
                  </a:lnTo>
                  <a:lnTo>
                    <a:pt x="99" y="37"/>
                  </a:lnTo>
                  <a:lnTo>
                    <a:pt x="97" y="57"/>
                  </a:lnTo>
                  <a:lnTo>
                    <a:pt x="99" y="79"/>
                  </a:lnTo>
                  <a:lnTo>
                    <a:pt x="105" y="100"/>
                  </a:lnTo>
                  <a:lnTo>
                    <a:pt x="110" y="116"/>
                  </a:lnTo>
                  <a:lnTo>
                    <a:pt x="110" y="129"/>
                  </a:lnTo>
                  <a:lnTo>
                    <a:pt x="110" y="138"/>
                  </a:lnTo>
                  <a:lnTo>
                    <a:pt x="109" y="144"/>
                  </a:lnTo>
                  <a:lnTo>
                    <a:pt x="107" y="148"/>
                  </a:lnTo>
                  <a:lnTo>
                    <a:pt x="103" y="149"/>
                  </a:lnTo>
                  <a:lnTo>
                    <a:pt x="101" y="151"/>
                  </a:lnTo>
                  <a:lnTo>
                    <a:pt x="96" y="153"/>
                  </a:lnTo>
                  <a:lnTo>
                    <a:pt x="90" y="153"/>
                  </a:lnTo>
                  <a:lnTo>
                    <a:pt x="85" y="151"/>
                  </a:lnTo>
                  <a:lnTo>
                    <a:pt x="79" y="146"/>
                  </a:lnTo>
                  <a:lnTo>
                    <a:pt x="79" y="153"/>
                  </a:lnTo>
                  <a:lnTo>
                    <a:pt x="75" y="157"/>
                  </a:lnTo>
                  <a:lnTo>
                    <a:pt x="70" y="159"/>
                  </a:lnTo>
                  <a:lnTo>
                    <a:pt x="66" y="161"/>
                  </a:lnTo>
                  <a:lnTo>
                    <a:pt x="64" y="172"/>
                  </a:lnTo>
                  <a:lnTo>
                    <a:pt x="64" y="183"/>
                  </a:lnTo>
                  <a:lnTo>
                    <a:pt x="57" y="183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49" y="186"/>
                  </a:lnTo>
                  <a:lnTo>
                    <a:pt x="48" y="188"/>
                  </a:lnTo>
                  <a:lnTo>
                    <a:pt x="46" y="188"/>
                  </a:lnTo>
                  <a:lnTo>
                    <a:pt x="40" y="192"/>
                  </a:lnTo>
                  <a:lnTo>
                    <a:pt x="35" y="194"/>
                  </a:lnTo>
                  <a:lnTo>
                    <a:pt x="31" y="209"/>
                  </a:lnTo>
                  <a:lnTo>
                    <a:pt x="29" y="222"/>
                  </a:lnTo>
                  <a:lnTo>
                    <a:pt x="25" y="231"/>
                  </a:lnTo>
                  <a:lnTo>
                    <a:pt x="22" y="24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4" name="Freeform 38"/>
            <p:cNvSpPr>
              <a:spLocks/>
            </p:cNvSpPr>
            <p:nvPr/>
          </p:nvSpPr>
          <p:spPr bwMode="auto">
            <a:xfrm>
              <a:off x="2490" y="2521"/>
              <a:ext cx="445" cy="371"/>
            </a:xfrm>
            <a:custGeom>
              <a:avLst/>
              <a:gdLst>
                <a:gd name="T0" fmla="*/ 345 w 591"/>
                <a:gd name="T1" fmla="*/ 475 h 488"/>
                <a:gd name="T2" fmla="*/ 390 w 591"/>
                <a:gd name="T3" fmla="*/ 466 h 488"/>
                <a:gd name="T4" fmla="*/ 421 w 591"/>
                <a:gd name="T5" fmla="*/ 457 h 488"/>
                <a:gd name="T6" fmla="*/ 454 w 591"/>
                <a:gd name="T7" fmla="*/ 446 h 488"/>
                <a:gd name="T8" fmla="*/ 490 w 591"/>
                <a:gd name="T9" fmla="*/ 446 h 488"/>
                <a:gd name="T10" fmla="*/ 528 w 591"/>
                <a:gd name="T11" fmla="*/ 455 h 488"/>
                <a:gd name="T12" fmla="*/ 550 w 591"/>
                <a:gd name="T13" fmla="*/ 444 h 488"/>
                <a:gd name="T14" fmla="*/ 556 w 591"/>
                <a:gd name="T15" fmla="*/ 414 h 488"/>
                <a:gd name="T16" fmla="*/ 591 w 591"/>
                <a:gd name="T17" fmla="*/ 376 h 488"/>
                <a:gd name="T18" fmla="*/ 582 w 591"/>
                <a:gd name="T19" fmla="*/ 364 h 488"/>
                <a:gd name="T20" fmla="*/ 560 w 591"/>
                <a:gd name="T21" fmla="*/ 357 h 488"/>
                <a:gd name="T22" fmla="*/ 539 w 591"/>
                <a:gd name="T23" fmla="*/ 329 h 488"/>
                <a:gd name="T24" fmla="*/ 545 w 591"/>
                <a:gd name="T25" fmla="*/ 294 h 488"/>
                <a:gd name="T26" fmla="*/ 563 w 591"/>
                <a:gd name="T27" fmla="*/ 274 h 488"/>
                <a:gd name="T28" fmla="*/ 586 w 591"/>
                <a:gd name="T29" fmla="*/ 274 h 488"/>
                <a:gd name="T30" fmla="*/ 586 w 591"/>
                <a:gd name="T31" fmla="*/ 248 h 488"/>
                <a:gd name="T32" fmla="*/ 563 w 591"/>
                <a:gd name="T33" fmla="*/ 246 h 488"/>
                <a:gd name="T34" fmla="*/ 550 w 591"/>
                <a:gd name="T35" fmla="*/ 244 h 488"/>
                <a:gd name="T36" fmla="*/ 543 w 591"/>
                <a:gd name="T37" fmla="*/ 228 h 488"/>
                <a:gd name="T38" fmla="*/ 543 w 591"/>
                <a:gd name="T39" fmla="*/ 207 h 488"/>
                <a:gd name="T40" fmla="*/ 532 w 591"/>
                <a:gd name="T41" fmla="*/ 189 h 488"/>
                <a:gd name="T42" fmla="*/ 497 w 591"/>
                <a:gd name="T43" fmla="*/ 180 h 488"/>
                <a:gd name="T44" fmla="*/ 456 w 591"/>
                <a:gd name="T45" fmla="*/ 178 h 488"/>
                <a:gd name="T46" fmla="*/ 436 w 591"/>
                <a:gd name="T47" fmla="*/ 163 h 488"/>
                <a:gd name="T48" fmla="*/ 438 w 591"/>
                <a:gd name="T49" fmla="*/ 148 h 488"/>
                <a:gd name="T50" fmla="*/ 447 w 591"/>
                <a:gd name="T51" fmla="*/ 135 h 488"/>
                <a:gd name="T52" fmla="*/ 443 w 591"/>
                <a:gd name="T53" fmla="*/ 108 h 488"/>
                <a:gd name="T54" fmla="*/ 412 w 591"/>
                <a:gd name="T55" fmla="*/ 71 h 488"/>
                <a:gd name="T56" fmla="*/ 349 w 591"/>
                <a:gd name="T57" fmla="*/ 84 h 488"/>
                <a:gd name="T58" fmla="*/ 323 w 591"/>
                <a:gd name="T59" fmla="*/ 69 h 488"/>
                <a:gd name="T60" fmla="*/ 301 w 591"/>
                <a:gd name="T61" fmla="*/ 49 h 488"/>
                <a:gd name="T62" fmla="*/ 277 w 591"/>
                <a:gd name="T63" fmla="*/ 50 h 488"/>
                <a:gd name="T64" fmla="*/ 249 w 591"/>
                <a:gd name="T65" fmla="*/ 45 h 488"/>
                <a:gd name="T66" fmla="*/ 229 w 591"/>
                <a:gd name="T67" fmla="*/ 26 h 488"/>
                <a:gd name="T68" fmla="*/ 201 w 591"/>
                <a:gd name="T69" fmla="*/ 21 h 488"/>
                <a:gd name="T70" fmla="*/ 172 w 591"/>
                <a:gd name="T71" fmla="*/ 2 h 488"/>
                <a:gd name="T72" fmla="*/ 157 w 591"/>
                <a:gd name="T73" fmla="*/ 15 h 488"/>
                <a:gd name="T74" fmla="*/ 135 w 591"/>
                <a:gd name="T75" fmla="*/ 36 h 488"/>
                <a:gd name="T76" fmla="*/ 113 w 591"/>
                <a:gd name="T77" fmla="*/ 65 h 488"/>
                <a:gd name="T78" fmla="*/ 83 w 591"/>
                <a:gd name="T79" fmla="*/ 91 h 488"/>
                <a:gd name="T80" fmla="*/ 46 w 591"/>
                <a:gd name="T81" fmla="*/ 130 h 488"/>
                <a:gd name="T82" fmla="*/ 24 w 591"/>
                <a:gd name="T83" fmla="*/ 139 h 488"/>
                <a:gd name="T84" fmla="*/ 9 w 591"/>
                <a:gd name="T85" fmla="*/ 193 h 488"/>
                <a:gd name="T86" fmla="*/ 13 w 591"/>
                <a:gd name="T87" fmla="*/ 211 h 488"/>
                <a:gd name="T88" fmla="*/ 6 w 591"/>
                <a:gd name="T89" fmla="*/ 219 h 488"/>
                <a:gd name="T90" fmla="*/ 0 w 591"/>
                <a:gd name="T91" fmla="*/ 243 h 488"/>
                <a:gd name="T92" fmla="*/ 9 w 591"/>
                <a:gd name="T93" fmla="*/ 276 h 488"/>
                <a:gd name="T94" fmla="*/ 65 w 591"/>
                <a:gd name="T95" fmla="*/ 292 h 488"/>
                <a:gd name="T96" fmla="*/ 150 w 591"/>
                <a:gd name="T97" fmla="*/ 344 h 488"/>
                <a:gd name="T98" fmla="*/ 161 w 591"/>
                <a:gd name="T99" fmla="*/ 374 h 488"/>
                <a:gd name="T100" fmla="*/ 170 w 591"/>
                <a:gd name="T101" fmla="*/ 389 h 488"/>
                <a:gd name="T102" fmla="*/ 223 w 591"/>
                <a:gd name="T103" fmla="*/ 409 h 488"/>
                <a:gd name="T104" fmla="*/ 259 w 591"/>
                <a:gd name="T105" fmla="*/ 424 h 488"/>
                <a:gd name="T106" fmla="*/ 279 w 591"/>
                <a:gd name="T107" fmla="*/ 424 h 488"/>
                <a:gd name="T108" fmla="*/ 301 w 591"/>
                <a:gd name="T109" fmla="*/ 414 h 488"/>
                <a:gd name="T110" fmla="*/ 294 w 591"/>
                <a:gd name="T111" fmla="*/ 475 h 488"/>
                <a:gd name="T112" fmla="*/ 303 w 591"/>
                <a:gd name="T113" fmla="*/ 486 h 488"/>
                <a:gd name="T114" fmla="*/ 323 w 591"/>
                <a:gd name="T115" fmla="*/ 477 h 488"/>
                <a:gd name="T116" fmla="*/ 345 w 591"/>
                <a:gd name="T117" fmla="*/ 475 h 4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91"/>
                <a:gd name="T178" fmla="*/ 0 h 488"/>
                <a:gd name="T179" fmla="*/ 591 w 591"/>
                <a:gd name="T180" fmla="*/ 488 h 4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91" h="488">
                  <a:moveTo>
                    <a:pt x="345" y="475"/>
                  </a:moveTo>
                  <a:lnTo>
                    <a:pt x="345" y="475"/>
                  </a:lnTo>
                  <a:lnTo>
                    <a:pt x="364" y="470"/>
                  </a:lnTo>
                  <a:lnTo>
                    <a:pt x="381" y="468"/>
                  </a:lnTo>
                  <a:lnTo>
                    <a:pt x="390" y="466"/>
                  </a:lnTo>
                  <a:lnTo>
                    <a:pt x="401" y="464"/>
                  </a:lnTo>
                  <a:lnTo>
                    <a:pt x="410" y="461"/>
                  </a:lnTo>
                  <a:lnTo>
                    <a:pt x="421" y="457"/>
                  </a:lnTo>
                  <a:lnTo>
                    <a:pt x="434" y="448"/>
                  </a:lnTo>
                  <a:lnTo>
                    <a:pt x="440" y="442"/>
                  </a:lnTo>
                  <a:lnTo>
                    <a:pt x="454" y="446"/>
                  </a:lnTo>
                  <a:lnTo>
                    <a:pt x="469" y="449"/>
                  </a:lnTo>
                  <a:lnTo>
                    <a:pt x="480" y="448"/>
                  </a:lnTo>
                  <a:lnTo>
                    <a:pt x="490" y="446"/>
                  </a:lnTo>
                  <a:lnTo>
                    <a:pt x="497" y="453"/>
                  </a:lnTo>
                  <a:lnTo>
                    <a:pt x="508" y="461"/>
                  </a:lnTo>
                  <a:lnTo>
                    <a:pt x="528" y="455"/>
                  </a:lnTo>
                  <a:lnTo>
                    <a:pt x="547" y="446"/>
                  </a:lnTo>
                  <a:lnTo>
                    <a:pt x="549" y="444"/>
                  </a:lnTo>
                  <a:lnTo>
                    <a:pt x="550" y="444"/>
                  </a:lnTo>
                  <a:lnTo>
                    <a:pt x="547" y="433"/>
                  </a:lnTo>
                  <a:lnTo>
                    <a:pt x="543" y="424"/>
                  </a:lnTo>
                  <a:lnTo>
                    <a:pt x="556" y="414"/>
                  </a:lnTo>
                  <a:lnTo>
                    <a:pt x="571" y="403"/>
                  </a:lnTo>
                  <a:lnTo>
                    <a:pt x="582" y="389"/>
                  </a:lnTo>
                  <a:lnTo>
                    <a:pt x="591" y="376"/>
                  </a:lnTo>
                  <a:lnTo>
                    <a:pt x="589" y="370"/>
                  </a:lnTo>
                  <a:lnTo>
                    <a:pt x="587" y="368"/>
                  </a:lnTo>
                  <a:lnTo>
                    <a:pt x="582" y="364"/>
                  </a:lnTo>
                  <a:lnTo>
                    <a:pt x="576" y="363"/>
                  </a:lnTo>
                  <a:lnTo>
                    <a:pt x="569" y="361"/>
                  </a:lnTo>
                  <a:lnTo>
                    <a:pt x="560" y="357"/>
                  </a:lnTo>
                  <a:lnTo>
                    <a:pt x="550" y="350"/>
                  </a:lnTo>
                  <a:lnTo>
                    <a:pt x="541" y="340"/>
                  </a:lnTo>
                  <a:lnTo>
                    <a:pt x="539" y="329"/>
                  </a:lnTo>
                  <a:lnTo>
                    <a:pt x="539" y="318"/>
                  </a:lnTo>
                  <a:lnTo>
                    <a:pt x="541" y="307"/>
                  </a:lnTo>
                  <a:lnTo>
                    <a:pt x="545" y="294"/>
                  </a:lnTo>
                  <a:lnTo>
                    <a:pt x="550" y="285"/>
                  </a:lnTo>
                  <a:lnTo>
                    <a:pt x="558" y="278"/>
                  </a:lnTo>
                  <a:lnTo>
                    <a:pt x="563" y="274"/>
                  </a:lnTo>
                  <a:lnTo>
                    <a:pt x="567" y="270"/>
                  </a:lnTo>
                  <a:lnTo>
                    <a:pt x="578" y="272"/>
                  </a:lnTo>
                  <a:lnTo>
                    <a:pt x="586" y="274"/>
                  </a:lnTo>
                  <a:lnTo>
                    <a:pt x="586" y="267"/>
                  </a:lnTo>
                  <a:lnTo>
                    <a:pt x="586" y="257"/>
                  </a:lnTo>
                  <a:lnTo>
                    <a:pt x="586" y="248"/>
                  </a:lnTo>
                  <a:lnTo>
                    <a:pt x="584" y="243"/>
                  </a:lnTo>
                  <a:lnTo>
                    <a:pt x="573" y="244"/>
                  </a:lnTo>
                  <a:lnTo>
                    <a:pt x="563" y="246"/>
                  </a:lnTo>
                  <a:lnTo>
                    <a:pt x="558" y="246"/>
                  </a:lnTo>
                  <a:lnTo>
                    <a:pt x="554" y="246"/>
                  </a:lnTo>
                  <a:lnTo>
                    <a:pt x="550" y="244"/>
                  </a:lnTo>
                  <a:lnTo>
                    <a:pt x="549" y="243"/>
                  </a:lnTo>
                  <a:lnTo>
                    <a:pt x="545" y="235"/>
                  </a:lnTo>
                  <a:lnTo>
                    <a:pt x="543" y="228"/>
                  </a:lnTo>
                  <a:lnTo>
                    <a:pt x="543" y="222"/>
                  </a:lnTo>
                  <a:lnTo>
                    <a:pt x="543" y="215"/>
                  </a:lnTo>
                  <a:lnTo>
                    <a:pt x="543" y="207"/>
                  </a:lnTo>
                  <a:lnTo>
                    <a:pt x="541" y="202"/>
                  </a:lnTo>
                  <a:lnTo>
                    <a:pt x="538" y="196"/>
                  </a:lnTo>
                  <a:lnTo>
                    <a:pt x="532" y="189"/>
                  </a:lnTo>
                  <a:lnTo>
                    <a:pt x="521" y="183"/>
                  </a:lnTo>
                  <a:lnTo>
                    <a:pt x="510" y="182"/>
                  </a:lnTo>
                  <a:lnTo>
                    <a:pt x="497" y="180"/>
                  </a:lnTo>
                  <a:lnTo>
                    <a:pt x="482" y="180"/>
                  </a:lnTo>
                  <a:lnTo>
                    <a:pt x="469" y="178"/>
                  </a:lnTo>
                  <a:lnTo>
                    <a:pt x="456" y="178"/>
                  </a:lnTo>
                  <a:lnTo>
                    <a:pt x="447" y="174"/>
                  </a:lnTo>
                  <a:lnTo>
                    <a:pt x="438" y="169"/>
                  </a:lnTo>
                  <a:lnTo>
                    <a:pt x="436" y="163"/>
                  </a:lnTo>
                  <a:lnTo>
                    <a:pt x="434" y="158"/>
                  </a:lnTo>
                  <a:lnTo>
                    <a:pt x="436" y="152"/>
                  </a:lnTo>
                  <a:lnTo>
                    <a:pt x="438" y="148"/>
                  </a:lnTo>
                  <a:lnTo>
                    <a:pt x="441" y="145"/>
                  </a:lnTo>
                  <a:lnTo>
                    <a:pt x="445" y="139"/>
                  </a:lnTo>
                  <a:lnTo>
                    <a:pt x="447" y="135"/>
                  </a:lnTo>
                  <a:lnTo>
                    <a:pt x="447" y="130"/>
                  </a:lnTo>
                  <a:lnTo>
                    <a:pt x="445" y="119"/>
                  </a:lnTo>
                  <a:lnTo>
                    <a:pt x="443" y="108"/>
                  </a:lnTo>
                  <a:lnTo>
                    <a:pt x="438" y="93"/>
                  </a:lnTo>
                  <a:lnTo>
                    <a:pt x="432" y="76"/>
                  </a:lnTo>
                  <a:lnTo>
                    <a:pt x="412" y="71"/>
                  </a:lnTo>
                  <a:lnTo>
                    <a:pt x="395" y="63"/>
                  </a:lnTo>
                  <a:lnTo>
                    <a:pt x="371" y="73"/>
                  </a:lnTo>
                  <a:lnTo>
                    <a:pt x="349" y="84"/>
                  </a:lnTo>
                  <a:lnTo>
                    <a:pt x="342" y="78"/>
                  </a:lnTo>
                  <a:lnTo>
                    <a:pt x="338" y="69"/>
                  </a:lnTo>
                  <a:lnTo>
                    <a:pt x="323" y="69"/>
                  </a:lnTo>
                  <a:lnTo>
                    <a:pt x="310" y="69"/>
                  </a:lnTo>
                  <a:lnTo>
                    <a:pt x="305" y="58"/>
                  </a:lnTo>
                  <a:lnTo>
                    <a:pt x="301" y="49"/>
                  </a:lnTo>
                  <a:lnTo>
                    <a:pt x="294" y="49"/>
                  </a:lnTo>
                  <a:lnTo>
                    <a:pt x="284" y="50"/>
                  </a:lnTo>
                  <a:lnTo>
                    <a:pt x="277" y="50"/>
                  </a:lnTo>
                  <a:lnTo>
                    <a:pt x="270" y="50"/>
                  </a:lnTo>
                  <a:lnTo>
                    <a:pt x="260" y="49"/>
                  </a:lnTo>
                  <a:lnTo>
                    <a:pt x="249" y="45"/>
                  </a:lnTo>
                  <a:lnTo>
                    <a:pt x="240" y="36"/>
                  </a:lnTo>
                  <a:lnTo>
                    <a:pt x="235" y="26"/>
                  </a:lnTo>
                  <a:lnTo>
                    <a:pt x="229" y="26"/>
                  </a:lnTo>
                  <a:lnTo>
                    <a:pt x="222" y="26"/>
                  </a:lnTo>
                  <a:lnTo>
                    <a:pt x="212" y="26"/>
                  </a:lnTo>
                  <a:lnTo>
                    <a:pt x="201" y="21"/>
                  </a:lnTo>
                  <a:lnTo>
                    <a:pt x="188" y="10"/>
                  </a:lnTo>
                  <a:lnTo>
                    <a:pt x="175" y="0"/>
                  </a:lnTo>
                  <a:lnTo>
                    <a:pt x="172" y="2"/>
                  </a:lnTo>
                  <a:lnTo>
                    <a:pt x="166" y="4"/>
                  </a:lnTo>
                  <a:lnTo>
                    <a:pt x="163" y="10"/>
                  </a:lnTo>
                  <a:lnTo>
                    <a:pt x="157" y="15"/>
                  </a:lnTo>
                  <a:lnTo>
                    <a:pt x="148" y="21"/>
                  </a:lnTo>
                  <a:lnTo>
                    <a:pt x="137" y="26"/>
                  </a:lnTo>
                  <a:lnTo>
                    <a:pt x="135" y="36"/>
                  </a:lnTo>
                  <a:lnTo>
                    <a:pt x="131" y="45"/>
                  </a:lnTo>
                  <a:lnTo>
                    <a:pt x="122" y="54"/>
                  </a:lnTo>
                  <a:lnTo>
                    <a:pt x="113" y="65"/>
                  </a:lnTo>
                  <a:lnTo>
                    <a:pt x="109" y="74"/>
                  </a:lnTo>
                  <a:lnTo>
                    <a:pt x="102" y="87"/>
                  </a:lnTo>
                  <a:lnTo>
                    <a:pt x="83" y="91"/>
                  </a:lnTo>
                  <a:lnTo>
                    <a:pt x="63" y="93"/>
                  </a:lnTo>
                  <a:lnTo>
                    <a:pt x="54" y="111"/>
                  </a:lnTo>
                  <a:lnTo>
                    <a:pt x="46" y="130"/>
                  </a:lnTo>
                  <a:lnTo>
                    <a:pt x="35" y="135"/>
                  </a:lnTo>
                  <a:lnTo>
                    <a:pt x="24" y="139"/>
                  </a:lnTo>
                  <a:lnTo>
                    <a:pt x="15" y="163"/>
                  </a:lnTo>
                  <a:lnTo>
                    <a:pt x="6" y="183"/>
                  </a:lnTo>
                  <a:lnTo>
                    <a:pt x="9" y="193"/>
                  </a:lnTo>
                  <a:lnTo>
                    <a:pt x="15" y="204"/>
                  </a:lnTo>
                  <a:lnTo>
                    <a:pt x="15" y="209"/>
                  </a:lnTo>
                  <a:lnTo>
                    <a:pt x="13" y="211"/>
                  </a:lnTo>
                  <a:lnTo>
                    <a:pt x="11" y="213"/>
                  </a:lnTo>
                  <a:lnTo>
                    <a:pt x="7" y="215"/>
                  </a:lnTo>
                  <a:lnTo>
                    <a:pt x="6" y="219"/>
                  </a:lnTo>
                  <a:lnTo>
                    <a:pt x="4" y="222"/>
                  </a:lnTo>
                  <a:lnTo>
                    <a:pt x="2" y="231"/>
                  </a:lnTo>
                  <a:lnTo>
                    <a:pt x="0" y="243"/>
                  </a:lnTo>
                  <a:lnTo>
                    <a:pt x="4" y="257"/>
                  </a:lnTo>
                  <a:lnTo>
                    <a:pt x="9" y="276"/>
                  </a:lnTo>
                  <a:lnTo>
                    <a:pt x="30" y="279"/>
                  </a:lnTo>
                  <a:lnTo>
                    <a:pt x="48" y="285"/>
                  </a:lnTo>
                  <a:lnTo>
                    <a:pt x="65" y="292"/>
                  </a:lnTo>
                  <a:lnTo>
                    <a:pt x="83" y="300"/>
                  </a:lnTo>
                  <a:lnTo>
                    <a:pt x="116" y="320"/>
                  </a:lnTo>
                  <a:lnTo>
                    <a:pt x="150" y="344"/>
                  </a:lnTo>
                  <a:lnTo>
                    <a:pt x="153" y="355"/>
                  </a:lnTo>
                  <a:lnTo>
                    <a:pt x="157" y="368"/>
                  </a:lnTo>
                  <a:lnTo>
                    <a:pt x="161" y="374"/>
                  </a:lnTo>
                  <a:lnTo>
                    <a:pt x="163" y="379"/>
                  </a:lnTo>
                  <a:lnTo>
                    <a:pt x="166" y="385"/>
                  </a:lnTo>
                  <a:lnTo>
                    <a:pt x="170" y="389"/>
                  </a:lnTo>
                  <a:lnTo>
                    <a:pt x="187" y="387"/>
                  </a:lnTo>
                  <a:lnTo>
                    <a:pt x="212" y="385"/>
                  </a:lnTo>
                  <a:lnTo>
                    <a:pt x="223" y="409"/>
                  </a:lnTo>
                  <a:lnTo>
                    <a:pt x="233" y="429"/>
                  </a:lnTo>
                  <a:lnTo>
                    <a:pt x="244" y="427"/>
                  </a:lnTo>
                  <a:lnTo>
                    <a:pt x="259" y="424"/>
                  </a:lnTo>
                  <a:lnTo>
                    <a:pt x="266" y="425"/>
                  </a:lnTo>
                  <a:lnTo>
                    <a:pt x="273" y="425"/>
                  </a:lnTo>
                  <a:lnTo>
                    <a:pt x="279" y="424"/>
                  </a:lnTo>
                  <a:lnTo>
                    <a:pt x="284" y="422"/>
                  </a:lnTo>
                  <a:lnTo>
                    <a:pt x="294" y="416"/>
                  </a:lnTo>
                  <a:lnTo>
                    <a:pt x="301" y="414"/>
                  </a:lnTo>
                  <a:lnTo>
                    <a:pt x="299" y="435"/>
                  </a:lnTo>
                  <a:lnTo>
                    <a:pt x="294" y="453"/>
                  </a:lnTo>
                  <a:lnTo>
                    <a:pt x="294" y="475"/>
                  </a:lnTo>
                  <a:lnTo>
                    <a:pt x="292" y="486"/>
                  </a:lnTo>
                  <a:lnTo>
                    <a:pt x="299" y="488"/>
                  </a:lnTo>
                  <a:lnTo>
                    <a:pt x="303" y="486"/>
                  </a:lnTo>
                  <a:lnTo>
                    <a:pt x="308" y="485"/>
                  </a:lnTo>
                  <a:lnTo>
                    <a:pt x="312" y="483"/>
                  </a:lnTo>
                  <a:lnTo>
                    <a:pt x="323" y="477"/>
                  </a:lnTo>
                  <a:lnTo>
                    <a:pt x="332" y="470"/>
                  </a:lnTo>
                  <a:lnTo>
                    <a:pt x="338" y="472"/>
                  </a:lnTo>
                  <a:lnTo>
                    <a:pt x="345" y="47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5" name="Freeform 39"/>
            <p:cNvSpPr>
              <a:spLocks/>
            </p:cNvSpPr>
            <p:nvPr/>
          </p:nvSpPr>
          <p:spPr bwMode="auto">
            <a:xfrm>
              <a:off x="1907" y="2219"/>
              <a:ext cx="324" cy="373"/>
            </a:xfrm>
            <a:custGeom>
              <a:avLst/>
              <a:gdLst>
                <a:gd name="T0" fmla="*/ 321 w 430"/>
                <a:gd name="T1" fmla="*/ 33 h 490"/>
                <a:gd name="T2" fmla="*/ 303 w 430"/>
                <a:gd name="T3" fmla="*/ 61 h 490"/>
                <a:gd name="T4" fmla="*/ 266 w 430"/>
                <a:gd name="T5" fmla="*/ 102 h 490"/>
                <a:gd name="T6" fmla="*/ 233 w 430"/>
                <a:gd name="T7" fmla="*/ 130 h 490"/>
                <a:gd name="T8" fmla="*/ 216 w 430"/>
                <a:gd name="T9" fmla="*/ 133 h 490"/>
                <a:gd name="T10" fmla="*/ 198 w 430"/>
                <a:gd name="T11" fmla="*/ 152 h 490"/>
                <a:gd name="T12" fmla="*/ 198 w 430"/>
                <a:gd name="T13" fmla="*/ 166 h 490"/>
                <a:gd name="T14" fmla="*/ 205 w 430"/>
                <a:gd name="T15" fmla="*/ 178 h 490"/>
                <a:gd name="T16" fmla="*/ 192 w 430"/>
                <a:gd name="T17" fmla="*/ 200 h 490"/>
                <a:gd name="T18" fmla="*/ 194 w 430"/>
                <a:gd name="T19" fmla="*/ 216 h 490"/>
                <a:gd name="T20" fmla="*/ 190 w 430"/>
                <a:gd name="T21" fmla="*/ 229 h 490"/>
                <a:gd name="T22" fmla="*/ 140 w 430"/>
                <a:gd name="T23" fmla="*/ 253 h 490"/>
                <a:gd name="T24" fmla="*/ 118 w 430"/>
                <a:gd name="T25" fmla="*/ 274 h 490"/>
                <a:gd name="T26" fmla="*/ 107 w 430"/>
                <a:gd name="T27" fmla="*/ 263 h 490"/>
                <a:gd name="T28" fmla="*/ 94 w 430"/>
                <a:gd name="T29" fmla="*/ 253 h 490"/>
                <a:gd name="T30" fmla="*/ 83 w 430"/>
                <a:gd name="T31" fmla="*/ 259 h 490"/>
                <a:gd name="T32" fmla="*/ 76 w 430"/>
                <a:gd name="T33" fmla="*/ 277 h 490"/>
                <a:gd name="T34" fmla="*/ 70 w 430"/>
                <a:gd name="T35" fmla="*/ 300 h 490"/>
                <a:gd name="T36" fmla="*/ 50 w 430"/>
                <a:gd name="T37" fmla="*/ 301 h 490"/>
                <a:gd name="T38" fmla="*/ 41 w 430"/>
                <a:gd name="T39" fmla="*/ 292 h 490"/>
                <a:gd name="T40" fmla="*/ 30 w 430"/>
                <a:gd name="T41" fmla="*/ 287 h 490"/>
                <a:gd name="T42" fmla="*/ 0 w 430"/>
                <a:gd name="T43" fmla="*/ 325 h 490"/>
                <a:gd name="T44" fmla="*/ 2 w 430"/>
                <a:gd name="T45" fmla="*/ 325 h 490"/>
                <a:gd name="T46" fmla="*/ 9 w 430"/>
                <a:gd name="T47" fmla="*/ 349 h 490"/>
                <a:gd name="T48" fmla="*/ 28 w 430"/>
                <a:gd name="T49" fmla="*/ 361 h 490"/>
                <a:gd name="T50" fmla="*/ 61 w 430"/>
                <a:gd name="T51" fmla="*/ 392 h 490"/>
                <a:gd name="T52" fmla="*/ 72 w 430"/>
                <a:gd name="T53" fmla="*/ 386 h 490"/>
                <a:gd name="T54" fmla="*/ 96 w 430"/>
                <a:gd name="T55" fmla="*/ 401 h 490"/>
                <a:gd name="T56" fmla="*/ 137 w 430"/>
                <a:gd name="T57" fmla="*/ 434 h 490"/>
                <a:gd name="T58" fmla="*/ 166 w 430"/>
                <a:gd name="T59" fmla="*/ 446 h 490"/>
                <a:gd name="T60" fmla="*/ 194 w 430"/>
                <a:gd name="T61" fmla="*/ 457 h 490"/>
                <a:gd name="T62" fmla="*/ 225 w 430"/>
                <a:gd name="T63" fmla="*/ 458 h 490"/>
                <a:gd name="T64" fmla="*/ 251 w 430"/>
                <a:gd name="T65" fmla="*/ 479 h 490"/>
                <a:gd name="T66" fmla="*/ 272 w 430"/>
                <a:gd name="T67" fmla="*/ 490 h 490"/>
                <a:gd name="T68" fmla="*/ 308 w 430"/>
                <a:gd name="T69" fmla="*/ 481 h 490"/>
                <a:gd name="T70" fmla="*/ 323 w 430"/>
                <a:gd name="T71" fmla="*/ 477 h 490"/>
                <a:gd name="T72" fmla="*/ 336 w 430"/>
                <a:gd name="T73" fmla="*/ 434 h 490"/>
                <a:gd name="T74" fmla="*/ 358 w 430"/>
                <a:gd name="T75" fmla="*/ 423 h 490"/>
                <a:gd name="T76" fmla="*/ 384 w 430"/>
                <a:gd name="T77" fmla="*/ 431 h 490"/>
                <a:gd name="T78" fmla="*/ 419 w 430"/>
                <a:gd name="T79" fmla="*/ 420 h 490"/>
                <a:gd name="T80" fmla="*/ 419 w 430"/>
                <a:gd name="T81" fmla="*/ 409 h 490"/>
                <a:gd name="T82" fmla="*/ 425 w 430"/>
                <a:gd name="T83" fmla="*/ 383 h 490"/>
                <a:gd name="T84" fmla="*/ 430 w 430"/>
                <a:gd name="T85" fmla="*/ 377 h 490"/>
                <a:gd name="T86" fmla="*/ 421 w 430"/>
                <a:gd name="T87" fmla="*/ 344 h 490"/>
                <a:gd name="T88" fmla="*/ 427 w 430"/>
                <a:gd name="T89" fmla="*/ 314 h 490"/>
                <a:gd name="T90" fmla="*/ 410 w 430"/>
                <a:gd name="T91" fmla="*/ 281 h 490"/>
                <a:gd name="T92" fmla="*/ 414 w 430"/>
                <a:gd name="T93" fmla="*/ 222 h 490"/>
                <a:gd name="T94" fmla="*/ 408 w 430"/>
                <a:gd name="T95" fmla="*/ 185 h 490"/>
                <a:gd name="T96" fmla="*/ 406 w 430"/>
                <a:gd name="T97" fmla="*/ 159 h 490"/>
                <a:gd name="T98" fmla="*/ 425 w 430"/>
                <a:gd name="T99" fmla="*/ 122 h 490"/>
                <a:gd name="T100" fmla="*/ 414 w 430"/>
                <a:gd name="T101" fmla="*/ 81 h 490"/>
                <a:gd name="T102" fmla="*/ 393 w 430"/>
                <a:gd name="T103" fmla="*/ 54 h 490"/>
                <a:gd name="T104" fmla="*/ 369 w 430"/>
                <a:gd name="T105" fmla="*/ 35 h 490"/>
                <a:gd name="T106" fmla="*/ 356 w 430"/>
                <a:gd name="T107" fmla="*/ 11 h 490"/>
                <a:gd name="T108" fmla="*/ 351 w 430"/>
                <a:gd name="T109" fmla="*/ 0 h 49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30"/>
                <a:gd name="T166" fmla="*/ 0 h 490"/>
                <a:gd name="T167" fmla="*/ 430 w 430"/>
                <a:gd name="T168" fmla="*/ 490 h 49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30" h="490">
                  <a:moveTo>
                    <a:pt x="342" y="4"/>
                  </a:moveTo>
                  <a:lnTo>
                    <a:pt x="329" y="24"/>
                  </a:lnTo>
                  <a:lnTo>
                    <a:pt x="321" y="33"/>
                  </a:lnTo>
                  <a:lnTo>
                    <a:pt x="318" y="37"/>
                  </a:lnTo>
                  <a:lnTo>
                    <a:pt x="310" y="45"/>
                  </a:lnTo>
                  <a:lnTo>
                    <a:pt x="303" y="61"/>
                  </a:lnTo>
                  <a:lnTo>
                    <a:pt x="296" y="78"/>
                  </a:lnTo>
                  <a:lnTo>
                    <a:pt x="283" y="89"/>
                  </a:lnTo>
                  <a:lnTo>
                    <a:pt x="266" y="102"/>
                  </a:lnTo>
                  <a:lnTo>
                    <a:pt x="249" y="113"/>
                  </a:lnTo>
                  <a:lnTo>
                    <a:pt x="242" y="124"/>
                  </a:lnTo>
                  <a:lnTo>
                    <a:pt x="233" y="130"/>
                  </a:lnTo>
                  <a:lnTo>
                    <a:pt x="225" y="130"/>
                  </a:lnTo>
                  <a:lnTo>
                    <a:pt x="220" y="131"/>
                  </a:lnTo>
                  <a:lnTo>
                    <a:pt x="216" y="133"/>
                  </a:lnTo>
                  <a:lnTo>
                    <a:pt x="211" y="139"/>
                  </a:lnTo>
                  <a:lnTo>
                    <a:pt x="203" y="144"/>
                  </a:lnTo>
                  <a:lnTo>
                    <a:pt x="198" y="152"/>
                  </a:lnTo>
                  <a:lnTo>
                    <a:pt x="196" y="159"/>
                  </a:lnTo>
                  <a:lnTo>
                    <a:pt x="196" y="163"/>
                  </a:lnTo>
                  <a:lnTo>
                    <a:pt x="198" y="166"/>
                  </a:lnTo>
                  <a:lnTo>
                    <a:pt x="201" y="170"/>
                  </a:lnTo>
                  <a:lnTo>
                    <a:pt x="203" y="174"/>
                  </a:lnTo>
                  <a:lnTo>
                    <a:pt x="205" y="178"/>
                  </a:lnTo>
                  <a:lnTo>
                    <a:pt x="205" y="183"/>
                  </a:lnTo>
                  <a:lnTo>
                    <a:pt x="198" y="191"/>
                  </a:lnTo>
                  <a:lnTo>
                    <a:pt x="192" y="200"/>
                  </a:lnTo>
                  <a:lnTo>
                    <a:pt x="192" y="205"/>
                  </a:lnTo>
                  <a:lnTo>
                    <a:pt x="194" y="213"/>
                  </a:lnTo>
                  <a:lnTo>
                    <a:pt x="194" y="216"/>
                  </a:lnTo>
                  <a:lnTo>
                    <a:pt x="194" y="220"/>
                  </a:lnTo>
                  <a:lnTo>
                    <a:pt x="194" y="226"/>
                  </a:lnTo>
                  <a:lnTo>
                    <a:pt x="190" y="229"/>
                  </a:lnTo>
                  <a:lnTo>
                    <a:pt x="164" y="237"/>
                  </a:lnTo>
                  <a:lnTo>
                    <a:pt x="146" y="239"/>
                  </a:lnTo>
                  <a:lnTo>
                    <a:pt x="140" y="253"/>
                  </a:lnTo>
                  <a:lnTo>
                    <a:pt x="135" y="270"/>
                  </a:lnTo>
                  <a:lnTo>
                    <a:pt x="126" y="274"/>
                  </a:lnTo>
                  <a:lnTo>
                    <a:pt x="118" y="274"/>
                  </a:lnTo>
                  <a:lnTo>
                    <a:pt x="114" y="272"/>
                  </a:lnTo>
                  <a:lnTo>
                    <a:pt x="111" y="268"/>
                  </a:lnTo>
                  <a:lnTo>
                    <a:pt x="107" y="263"/>
                  </a:lnTo>
                  <a:lnTo>
                    <a:pt x="103" y="259"/>
                  </a:lnTo>
                  <a:lnTo>
                    <a:pt x="100" y="255"/>
                  </a:lnTo>
                  <a:lnTo>
                    <a:pt x="94" y="253"/>
                  </a:lnTo>
                  <a:lnTo>
                    <a:pt x="90" y="255"/>
                  </a:lnTo>
                  <a:lnTo>
                    <a:pt x="87" y="257"/>
                  </a:lnTo>
                  <a:lnTo>
                    <a:pt x="83" y="259"/>
                  </a:lnTo>
                  <a:lnTo>
                    <a:pt x="81" y="263"/>
                  </a:lnTo>
                  <a:lnTo>
                    <a:pt x="78" y="270"/>
                  </a:lnTo>
                  <a:lnTo>
                    <a:pt x="76" y="277"/>
                  </a:lnTo>
                  <a:lnTo>
                    <a:pt x="76" y="287"/>
                  </a:lnTo>
                  <a:lnTo>
                    <a:pt x="74" y="294"/>
                  </a:lnTo>
                  <a:lnTo>
                    <a:pt x="70" y="300"/>
                  </a:lnTo>
                  <a:lnTo>
                    <a:pt x="63" y="303"/>
                  </a:lnTo>
                  <a:lnTo>
                    <a:pt x="55" y="303"/>
                  </a:lnTo>
                  <a:lnTo>
                    <a:pt x="50" y="301"/>
                  </a:lnTo>
                  <a:lnTo>
                    <a:pt x="46" y="298"/>
                  </a:lnTo>
                  <a:lnTo>
                    <a:pt x="42" y="296"/>
                  </a:lnTo>
                  <a:lnTo>
                    <a:pt x="41" y="292"/>
                  </a:lnTo>
                  <a:lnTo>
                    <a:pt x="37" y="288"/>
                  </a:lnTo>
                  <a:lnTo>
                    <a:pt x="35" y="287"/>
                  </a:lnTo>
                  <a:lnTo>
                    <a:pt x="30" y="287"/>
                  </a:lnTo>
                  <a:lnTo>
                    <a:pt x="17" y="305"/>
                  </a:lnTo>
                  <a:lnTo>
                    <a:pt x="0" y="325"/>
                  </a:lnTo>
                  <a:lnTo>
                    <a:pt x="2" y="325"/>
                  </a:lnTo>
                  <a:lnTo>
                    <a:pt x="4" y="336"/>
                  </a:lnTo>
                  <a:lnTo>
                    <a:pt x="7" y="344"/>
                  </a:lnTo>
                  <a:lnTo>
                    <a:pt x="9" y="349"/>
                  </a:lnTo>
                  <a:lnTo>
                    <a:pt x="13" y="353"/>
                  </a:lnTo>
                  <a:lnTo>
                    <a:pt x="20" y="357"/>
                  </a:lnTo>
                  <a:lnTo>
                    <a:pt x="28" y="361"/>
                  </a:lnTo>
                  <a:lnTo>
                    <a:pt x="42" y="375"/>
                  </a:lnTo>
                  <a:lnTo>
                    <a:pt x="61" y="392"/>
                  </a:lnTo>
                  <a:lnTo>
                    <a:pt x="63" y="390"/>
                  </a:lnTo>
                  <a:lnTo>
                    <a:pt x="66" y="388"/>
                  </a:lnTo>
                  <a:lnTo>
                    <a:pt x="72" y="386"/>
                  </a:lnTo>
                  <a:lnTo>
                    <a:pt x="78" y="388"/>
                  </a:lnTo>
                  <a:lnTo>
                    <a:pt x="83" y="388"/>
                  </a:lnTo>
                  <a:lnTo>
                    <a:pt x="96" y="401"/>
                  </a:lnTo>
                  <a:lnTo>
                    <a:pt x="109" y="414"/>
                  </a:lnTo>
                  <a:lnTo>
                    <a:pt x="124" y="421"/>
                  </a:lnTo>
                  <a:lnTo>
                    <a:pt x="137" y="434"/>
                  </a:lnTo>
                  <a:lnTo>
                    <a:pt x="146" y="433"/>
                  </a:lnTo>
                  <a:lnTo>
                    <a:pt x="155" y="433"/>
                  </a:lnTo>
                  <a:lnTo>
                    <a:pt x="166" y="446"/>
                  </a:lnTo>
                  <a:lnTo>
                    <a:pt x="177" y="460"/>
                  </a:lnTo>
                  <a:lnTo>
                    <a:pt x="194" y="457"/>
                  </a:lnTo>
                  <a:lnTo>
                    <a:pt x="211" y="451"/>
                  </a:lnTo>
                  <a:lnTo>
                    <a:pt x="216" y="453"/>
                  </a:lnTo>
                  <a:lnTo>
                    <a:pt x="225" y="458"/>
                  </a:lnTo>
                  <a:lnTo>
                    <a:pt x="233" y="464"/>
                  </a:lnTo>
                  <a:lnTo>
                    <a:pt x="242" y="471"/>
                  </a:lnTo>
                  <a:lnTo>
                    <a:pt x="251" y="479"/>
                  </a:lnTo>
                  <a:lnTo>
                    <a:pt x="259" y="484"/>
                  </a:lnTo>
                  <a:lnTo>
                    <a:pt x="266" y="490"/>
                  </a:lnTo>
                  <a:lnTo>
                    <a:pt x="272" y="490"/>
                  </a:lnTo>
                  <a:lnTo>
                    <a:pt x="284" y="484"/>
                  </a:lnTo>
                  <a:lnTo>
                    <a:pt x="297" y="481"/>
                  </a:lnTo>
                  <a:lnTo>
                    <a:pt x="308" y="481"/>
                  </a:lnTo>
                  <a:lnTo>
                    <a:pt x="320" y="482"/>
                  </a:lnTo>
                  <a:lnTo>
                    <a:pt x="323" y="477"/>
                  </a:lnTo>
                  <a:lnTo>
                    <a:pt x="327" y="473"/>
                  </a:lnTo>
                  <a:lnTo>
                    <a:pt x="332" y="455"/>
                  </a:lnTo>
                  <a:lnTo>
                    <a:pt x="336" y="434"/>
                  </a:lnTo>
                  <a:lnTo>
                    <a:pt x="344" y="427"/>
                  </a:lnTo>
                  <a:lnTo>
                    <a:pt x="351" y="423"/>
                  </a:lnTo>
                  <a:lnTo>
                    <a:pt x="358" y="423"/>
                  </a:lnTo>
                  <a:lnTo>
                    <a:pt x="364" y="423"/>
                  </a:lnTo>
                  <a:lnTo>
                    <a:pt x="375" y="429"/>
                  </a:lnTo>
                  <a:lnTo>
                    <a:pt x="384" y="431"/>
                  </a:lnTo>
                  <a:lnTo>
                    <a:pt x="401" y="425"/>
                  </a:lnTo>
                  <a:lnTo>
                    <a:pt x="417" y="420"/>
                  </a:lnTo>
                  <a:lnTo>
                    <a:pt x="419" y="420"/>
                  </a:lnTo>
                  <a:lnTo>
                    <a:pt x="419" y="416"/>
                  </a:lnTo>
                  <a:lnTo>
                    <a:pt x="419" y="412"/>
                  </a:lnTo>
                  <a:lnTo>
                    <a:pt x="419" y="409"/>
                  </a:lnTo>
                  <a:lnTo>
                    <a:pt x="419" y="399"/>
                  </a:lnTo>
                  <a:lnTo>
                    <a:pt x="421" y="390"/>
                  </a:lnTo>
                  <a:lnTo>
                    <a:pt x="425" y="383"/>
                  </a:lnTo>
                  <a:lnTo>
                    <a:pt x="430" y="377"/>
                  </a:lnTo>
                  <a:lnTo>
                    <a:pt x="425" y="364"/>
                  </a:lnTo>
                  <a:lnTo>
                    <a:pt x="423" y="353"/>
                  </a:lnTo>
                  <a:lnTo>
                    <a:pt x="421" y="344"/>
                  </a:lnTo>
                  <a:lnTo>
                    <a:pt x="423" y="333"/>
                  </a:lnTo>
                  <a:lnTo>
                    <a:pt x="425" y="324"/>
                  </a:lnTo>
                  <a:lnTo>
                    <a:pt x="427" y="314"/>
                  </a:lnTo>
                  <a:lnTo>
                    <a:pt x="427" y="305"/>
                  </a:lnTo>
                  <a:lnTo>
                    <a:pt x="425" y="296"/>
                  </a:lnTo>
                  <a:lnTo>
                    <a:pt x="410" y="281"/>
                  </a:lnTo>
                  <a:lnTo>
                    <a:pt x="395" y="266"/>
                  </a:lnTo>
                  <a:lnTo>
                    <a:pt x="405" y="244"/>
                  </a:lnTo>
                  <a:lnTo>
                    <a:pt x="414" y="222"/>
                  </a:lnTo>
                  <a:lnTo>
                    <a:pt x="410" y="211"/>
                  </a:lnTo>
                  <a:lnTo>
                    <a:pt x="406" y="198"/>
                  </a:lnTo>
                  <a:lnTo>
                    <a:pt x="408" y="185"/>
                  </a:lnTo>
                  <a:lnTo>
                    <a:pt x="410" y="172"/>
                  </a:lnTo>
                  <a:lnTo>
                    <a:pt x="408" y="165"/>
                  </a:lnTo>
                  <a:lnTo>
                    <a:pt x="406" y="159"/>
                  </a:lnTo>
                  <a:lnTo>
                    <a:pt x="416" y="148"/>
                  </a:lnTo>
                  <a:lnTo>
                    <a:pt x="427" y="137"/>
                  </a:lnTo>
                  <a:lnTo>
                    <a:pt x="425" y="122"/>
                  </a:lnTo>
                  <a:lnTo>
                    <a:pt x="421" y="102"/>
                  </a:lnTo>
                  <a:lnTo>
                    <a:pt x="417" y="91"/>
                  </a:lnTo>
                  <a:lnTo>
                    <a:pt x="414" y="81"/>
                  </a:lnTo>
                  <a:lnTo>
                    <a:pt x="410" y="74"/>
                  </a:lnTo>
                  <a:lnTo>
                    <a:pt x="405" y="69"/>
                  </a:lnTo>
                  <a:lnTo>
                    <a:pt x="393" y="54"/>
                  </a:lnTo>
                  <a:lnTo>
                    <a:pt x="388" y="46"/>
                  </a:lnTo>
                  <a:lnTo>
                    <a:pt x="377" y="41"/>
                  </a:lnTo>
                  <a:lnTo>
                    <a:pt x="369" y="35"/>
                  </a:lnTo>
                  <a:lnTo>
                    <a:pt x="364" y="30"/>
                  </a:lnTo>
                  <a:lnTo>
                    <a:pt x="360" y="24"/>
                  </a:lnTo>
                  <a:lnTo>
                    <a:pt x="356" y="11"/>
                  </a:lnTo>
                  <a:lnTo>
                    <a:pt x="351" y="0"/>
                  </a:lnTo>
                  <a:lnTo>
                    <a:pt x="345" y="2"/>
                  </a:lnTo>
                  <a:lnTo>
                    <a:pt x="342" y="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6" name="Freeform 40"/>
            <p:cNvSpPr>
              <a:spLocks noEditPoints="1"/>
            </p:cNvSpPr>
            <p:nvPr/>
          </p:nvSpPr>
          <p:spPr bwMode="auto">
            <a:xfrm>
              <a:off x="2338" y="1727"/>
              <a:ext cx="579" cy="776"/>
            </a:xfrm>
            <a:custGeom>
              <a:avLst/>
              <a:gdLst>
                <a:gd name="T0" fmla="*/ 692 w 768"/>
                <a:gd name="T1" fmla="*/ 133 h 1020"/>
                <a:gd name="T2" fmla="*/ 691 w 768"/>
                <a:gd name="T3" fmla="*/ 1004 h 1020"/>
                <a:gd name="T4" fmla="*/ 713 w 768"/>
                <a:gd name="T5" fmla="*/ 908 h 1020"/>
                <a:gd name="T6" fmla="*/ 759 w 768"/>
                <a:gd name="T7" fmla="*/ 819 h 1020"/>
                <a:gd name="T8" fmla="*/ 724 w 768"/>
                <a:gd name="T9" fmla="*/ 769 h 1020"/>
                <a:gd name="T10" fmla="*/ 707 w 768"/>
                <a:gd name="T11" fmla="*/ 680 h 1020"/>
                <a:gd name="T12" fmla="*/ 698 w 768"/>
                <a:gd name="T13" fmla="*/ 581 h 1020"/>
                <a:gd name="T14" fmla="*/ 740 w 768"/>
                <a:gd name="T15" fmla="*/ 503 h 1020"/>
                <a:gd name="T16" fmla="*/ 716 w 768"/>
                <a:gd name="T17" fmla="*/ 424 h 1020"/>
                <a:gd name="T18" fmla="*/ 659 w 768"/>
                <a:gd name="T19" fmla="*/ 363 h 1020"/>
                <a:gd name="T20" fmla="*/ 729 w 768"/>
                <a:gd name="T21" fmla="*/ 318 h 1020"/>
                <a:gd name="T22" fmla="*/ 707 w 768"/>
                <a:gd name="T23" fmla="*/ 228 h 1020"/>
                <a:gd name="T24" fmla="*/ 716 w 768"/>
                <a:gd name="T25" fmla="*/ 170 h 1020"/>
                <a:gd name="T26" fmla="*/ 689 w 768"/>
                <a:gd name="T27" fmla="*/ 200 h 1020"/>
                <a:gd name="T28" fmla="*/ 655 w 768"/>
                <a:gd name="T29" fmla="*/ 176 h 1020"/>
                <a:gd name="T30" fmla="*/ 661 w 768"/>
                <a:gd name="T31" fmla="*/ 233 h 1020"/>
                <a:gd name="T32" fmla="*/ 694 w 768"/>
                <a:gd name="T33" fmla="*/ 278 h 1020"/>
                <a:gd name="T34" fmla="*/ 613 w 768"/>
                <a:gd name="T35" fmla="*/ 217 h 1020"/>
                <a:gd name="T36" fmla="*/ 628 w 768"/>
                <a:gd name="T37" fmla="*/ 158 h 1020"/>
                <a:gd name="T38" fmla="*/ 644 w 768"/>
                <a:gd name="T39" fmla="*/ 95 h 1020"/>
                <a:gd name="T40" fmla="*/ 574 w 768"/>
                <a:gd name="T41" fmla="*/ 165 h 1020"/>
                <a:gd name="T42" fmla="*/ 543 w 768"/>
                <a:gd name="T43" fmla="*/ 278 h 1020"/>
                <a:gd name="T44" fmla="*/ 497 w 768"/>
                <a:gd name="T45" fmla="*/ 366 h 1020"/>
                <a:gd name="T46" fmla="*/ 541 w 768"/>
                <a:gd name="T47" fmla="*/ 374 h 1020"/>
                <a:gd name="T48" fmla="*/ 602 w 768"/>
                <a:gd name="T49" fmla="*/ 429 h 1020"/>
                <a:gd name="T50" fmla="*/ 580 w 768"/>
                <a:gd name="T51" fmla="*/ 485 h 1020"/>
                <a:gd name="T52" fmla="*/ 609 w 768"/>
                <a:gd name="T53" fmla="*/ 555 h 1020"/>
                <a:gd name="T54" fmla="*/ 554 w 768"/>
                <a:gd name="T55" fmla="*/ 520 h 1020"/>
                <a:gd name="T56" fmla="*/ 569 w 768"/>
                <a:gd name="T57" fmla="*/ 418 h 1020"/>
                <a:gd name="T58" fmla="*/ 508 w 768"/>
                <a:gd name="T59" fmla="*/ 405 h 1020"/>
                <a:gd name="T60" fmla="*/ 447 w 768"/>
                <a:gd name="T61" fmla="*/ 512 h 1020"/>
                <a:gd name="T62" fmla="*/ 327 w 768"/>
                <a:gd name="T63" fmla="*/ 549 h 1020"/>
                <a:gd name="T64" fmla="*/ 286 w 768"/>
                <a:gd name="T65" fmla="*/ 494 h 1020"/>
                <a:gd name="T66" fmla="*/ 351 w 768"/>
                <a:gd name="T67" fmla="*/ 522 h 1020"/>
                <a:gd name="T68" fmla="*/ 437 w 768"/>
                <a:gd name="T69" fmla="*/ 466 h 1020"/>
                <a:gd name="T70" fmla="*/ 474 w 768"/>
                <a:gd name="T71" fmla="*/ 403 h 1020"/>
                <a:gd name="T72" fmla="*/ 489 w 768"/>
                <a:gd name="T73" fmla="*/ 296 h 1020"/>
                <a:gd name="T74" fmla="*/ 519 w 768"/>
                <a:gd name="T75" fmla="*/ 180 h 1020"/>
                <a:gd name="T76" fmla="*/ 582 w 768"/>
                <a:gd name="T77" fmla="*/ 93 h 1020"/>
                <a:gd name="T78" fmla="*/ 493 w 768"/>
                <a:gd name="T79" fmla="*/ 56 h 1020"/>
                <a:gd name="T80" fmla="*/ 402 w 768"/>
                <a:gd name="T81" fmla="*/ 128 h 1020"/>
                <a:gd name="T82" fmla="*/ 375 w 768"/>
                <a:gd name="T83" fmla="*/ 161 h 1020"/>
                <a:gd name="T84" fmla="*/ 345 w 768"/>
                <a:gd name="T85" fmla="*/ 259 h 1020"/>
                <a:gd name="T86" fmla="*/ 349 w 768"/>
                <a:gd name="T87" fmla="*/ 342 h 1020"/>
                <a:gd name="T88" fmla="*/ 306 w 768"/>
                <a:gd name="T89" fmla="*/ 346 h 1020"/>
                <a:gd name="T90" fmla="*/ 273 w 768"/>
                <a:gd name="T91" fmla="*/ 267 h 1020"/>
                <a:gd name="T92" fmla="*/ 232 w 768"/>
                <a:gd name="T93" fmla="*/ 372 h 1020"/>
                <a:gd name="T94" fmla="*/ 88 w 768"/>
                <a:gd name="T95" fmla="*/ 409 h 1020"/>
                <a:gd name="T96" fmla="*/ 5 w 768"/>
                <a:gd name="T97" fmla="*/ 538 h 1020"/>
                <a:gd name="T98" fmla="*/ 98 w 768"/>
                <a:gd name="T99" fmla="*/ 577 h 1020"/>
                <a:gd name="T100" fmla="*/ 133 w 768"/>
                <a:gd name="T101" fmla="*/ 649 h 1020"/>
                <a:gd name="T102" fmla="*/ 201 w 768"/>
                <a:gd name="T103" fmla="*/ 647 h 1020"/>
                <a:gd name="T104" fmla="*/ 242 w 768"/>
                <a:gd name="T105" fmla="*/ 767 h 1020"/>
                <a:gd name="T106" fmla="*/ 338 w 768"/>
                <a:gd name="T107" fmla="*/ 830 h 1020"/>
                <a:gd name="T108" fmla="*/ 461 w 768"/>
                <a:gd name="T109" fmla="*/ 923 h 1020"/>
                <a:gd name="T110" fmla="*/ 561 w 768"/>
                <a:gd name="T111" fmla="*/ 913 h 1020"/>
                <a:gd name="T112" fmla="*/ 631 w 768"/>
                <a:gd name="T113" fmla="*/ 987 h 1020"/>
                <a:gd name="T114" fmla="*/ 694 w 768"/>
                <a:gd name="T115" fmla="*/ 84 h 1020"/>
                <a:gd name="T116" fmla="*/ 696 w 768"/>
                <a:gd name="T117" fmla="*/ 54 h 1020"/>
                <a:gd name="T118" fmla="*/ 670 w 768"/>
                <a:gd name="T119" fmla="*/ 52 h 1020"/>
                <a:gd name="T120" fmla="*/ 639 w 768"/>
                <a:gd name="T121" fmla="*/ 67 h 1020"/>
                <a:gd name="T122" fmla="*/ 582 w 768"/>
                <a:gd name="T123" fmla="*/ 26 h 102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8"/>
                <a:gd name="T187" fmla="*/ 0 h 1020"/>
                <a:gd name="T188" fmla="*/ 768 w 768"/>
                <a:gd name="T189" fmla="*/ 1020 h 102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8" h="1020">
                  <a:moveTo>
                    <a:pt x="715" y="150"/>
                  </a:moveTo>
                  <a:lnTo>
                    <a:pt x="709" y="154"/>
                  </a:lnTo>
                  <a:lnTo>
                    <a:pt x="700" y="154"/>
                  </a:lnTo>
                  <a:lnTo>
                    <a:pt x="689" y="154"/>
                  </a:lnTo>
                  <a:lnTo>
                    <a:pt x="678" y="154"/>
                  </a:lnTo>
                  <a:lnTo>
                    <a:pt x="676" y="148"/>
                  </a:lnTo>
                  <a:lnTo>
                    <a:pt x="676" y="145"/>
                  </a:lnTo>
                  <a:lnTo>
                    <a:pt x="679" y="143"/>
                  </a:lnTo>
                  <a:lnTo>
                    <a:pt x="683" y="143"/>
                  </a:lnTo>
                  <a:lnTo>
                    <a:pt x="689" y="135"/>
                  </a:lnTo>
                  <a:lnTo>
                    <a:pt x="692" y="133"/>
                  </a:lnTo>
                  <a:lnTo>
                    <a:pt x="698" y="132"/>
                  </a:lnTo>
                  <a:lnTo>
                    <a:pt x="702" y="133"/>
                  </a:lnTo>
                  <a:lnTo>
                    <a:pt x="709" y="141"/>
                  </a:lnTo>
                  <a:lnTo>
                    <a:pt x="715" y="150"/>
                  </a:lnTo>
                  <a:close/>
                  <a:moveTo>
                    <a:pt x="668" y="1020"/>
                  </a:moveTo>
                  <a:lnTo>
                    <a:pt x="670" y="1019"/>
                  </a:lnTo>
                  <a:lnTo>
                    <a:pt x="670" y="1017"/>
                  </a:lnTo>
                  <a:lnTo>
                    <a:pt x="676" y="1011"/>
                  </a:lnTo>
                  <a:lnTo>
                    <a:pt x="683" y="1009"/>
                  </a:lnTo>
                  <a:lnTo>
                    <a:pt x="687" y="1006"/>
                  </a:lnTo>
                  <a:lnTo>
                    <a:pt x="691" y="1004"/>
                  </a:lnTo>
                  <a:lnTo>
                    <a:pt x="694" y="998"/>
                  </a:lnTo>
                  <a:lnTo>
                    <a:pt x="698" y="993"/>
                  </a:lnTo>
                  <a:lnTo>
                    <a:pt x="705" y="978"/>
                  </a:lnTo>
                  <a:lnTo>
                    <a:pt x="709" y="965"/>
                  </a:lnTo>
                  <a:lnTo>
                    <a:pt x="716" y="959"/>
                  </a:lnTo>
                  <a:lnTo>
                    <a:pt x="722" y="952"/>
                  </a:lnTo>
                  <a:lnTo>
                    <a:pt x="726" y="947"/>
                  </a:lnTo>
                  <a:lnTo>
                    <a:pt x="727" y="939"/>
                  </a:lnTo>
                  <a:lnTo>
                    <a:pt x="718" y="924"/>
                  </a:lnTo>
                  <a:lnTo>
                    <a:pt x="709" y="910"/>
                  </a:lnTo>
                  <a:lnTo>
                    <a:pt x="713" y="908"/>
                  </a:lnTo>
                  <a:lnTo>
                    <a:pt x="716" y="910"/>
                  </a:lnTo>
                  <a:lnTo>
                    <a:pt x="718" y="908"/>
                  </a:lnTo>
                  <a:lnTo>
                    <a:pt x="722" y="893"/>
                  </a:lnTo>
                  <a:lnTo>
                    <a:pt x="740" y="889"/>
                  </a:lnTo>
                  <a:lnTo>
                    <a:pt x="755" y="884"/>
                  </a:lnTo>
                  <a:lnTo>
                    <a:pt x="757" y="871"/>
                  </a:lnTo>
                  <a:lnTo>
                    <a:pt x="755" y="856"/>
                  </a:lnTo>
                  <a:lnTo>
                    <a:pt x="763" y="841"/>
                  </a:lnTo>
                  <a:lnTo>
                    <a:pt x="768" y="826"/>
                  </a:lnTo>
                  <a:lnTo>
                    <a:pt x="764" y="821"/>
                  </a:lnTo>
                  <a:lnTo>
                    <a:pt x="759" y="819"/>
                  </a:lnTo>
                  <a:lnTo>
                    <a:pt x="751" y="817"/>
                  </a:lnTo>
                  <a:lnTo>
                    <a:pt x="744" y="817"/>
                  </a:lnTo>
                  <a:lnTo>
                    <a:pt x="737" y="815"/>
                  </a:lnTo>
                  <a:lnTo>
                    <a:pt x="729" y="813"/>
                  </a:lnTo>
                  <a:lnTo>
                    <a:pt x="724" y="810"/>
                  </a:lnTo>
                  <a:lnTo>
                    <a:pt x="718" y="804"/>
                  </a:lnTo>
                  <a:lnTo>
                    <a:pt x="716" y="797"/>
                  </a:lnTo>
                  <a:lnTo>
                    <a:pt x="716" y="789"/>
                  </a:lnTo>
                  <a:lnTo>
                    <a:pt x="718" y="782"/>
                  </a:lnTo>
                  <a:lnTo>
                    <a:pt x="722" y="777"/>
                  </a:lnTo>
                  <a:lnTo>
                    <a:pt x="724" y="769"/>
                  </a:lnTo>
                  <a:lnTo>
                    <a:pt x="726" y="762"/>
                  </a:lnTo>
                  <a:lnTo>
                    <a:pt x="726" y="751"/>
                  </a:lnTo>
                  <a:lnTo>
                    <a:pt x="724" y="740"/>
                  </a:lnTo>
                  <a:lnTo>
                    <a:pt x="713" y="725"/>
                  </a:lnTo>
                  <a:lnTo>
                    <a:pt x="700" y="708"/>
                  </a:lnTo>
                  <a:lnTo>
                    <a:pt x="698" y="701"/>
                  </a:lnTo>
                  <a:lnTo>
                    <a:pt x="698" y="695"/>
                  </a:lnTo>
                  <a:lnTo>
                    <a:pt x="698" y="692"/>
                  </a:lnTo>
                  <a:lnTo>
                    <a:pt x="700" y="690"/>
                  </a:lnTo>
                  <a:lnTo>
                    <a:pt x="703" y="686"/>
                  </a:lnTo>
                  <a:lnTo>
                    <a:pt x="707" y="680"/>
                  </a:lnTo>
                  <a:lnTo>
                    <a:pt x="702" y="668"/>
                  </a:lnTo>
                  <a:lnTo>
                    <a:pt x="698" y="656"/>
                  </a:lnTo>
                  <a:lnTo>
                    <a:pt x="702" y="651"/>
                  </a:lnTo>
                  <a:lnTo>
                    <a:pt x="707" y="645"/>
                  </a:lnTo>
                  <a:lnTo>
                    <a:pt x="711" y="642"/>
                  </a:lnTo>
                  <a:lnTo>
                    <a:pt x="713" y="638"/>
                  </a:lnTo>
                  <a:lnTo>
                    <a:pt x="715" y="634"/>
                  </a:lnTo>
                  <a:lnTo>
                    <a:pt x="715" y="629"/>
                  </a:lnTo>
                  <a:lnTo>
                    <a:pt x="702" y="610"/>
                  </a:lnTo>
                  <a:lnTo>
                    <a:pt x="692" y="594"/>
                  </a:lnTo>
                  <a:lnTo>
                    <a:pt x="698" y="581"/>
                  </a:lnTo>
                  <a:lnTo>
                    <a:pt x="702" y="568"/>
                  </a:lnTo>
                  <a:lnTo>
                    <a:pt x="696" y="547"/>
                  </a:lnTo>
                  <a:lnTo>
                    <a:pt x="691" y="529"/>
                  </a:lnTo>
                  <a:lnTo>
                    <a:pt x="702" y="533"/>
                  </a:lnTo>
                  <a:lnTo>
                    <a:pt x="718" y="536"/>
                  </a:lnTo>
                  <a:lnTo>
                    <a:pt x="720" y="527"/>
                  </a:lnTo>
                  <a:lnTo>
                    <a:pt x="720" y="518"/>
                  </a:lnTo>
                  <a:lnTo>
                    <a:pt x="727" y="514"/>
                  </a:lnTo>
                  <a:lnTo>
                    <a:pt x="735" y="510"/>
                  </a:lnTo>
                  <a:lnTo>
                    <a:pt x="737" y="509"/>
                  </a:lnTo>
                  <a:lnTo>
                    <a:pt x="740" y="503"/>
                  </a:lnTo>
                  <a:lnTo>
                    <a:pt x="742" y="496"/>
                  </a:lnTo>
                  <a:lnTo>
                    <a:pt x="744" y="486"/>
                  </a:lnTo>
                  <a:lnTo>
                    <a:pt x="742" y="477"/>
                  </a:lnTo>
                  <a:lnTo>
                    <a:pt x="740" y="466"/>
                  </a:lnTo>
                  <a:lnTo>
                    <a:pt x="739" y="457"/>
                  </a:lnTo>
                  <a:lnTo>
                    <a:pt x="739" y="448"/>
                  </a:lnTo>
                  <a:lnTo>
                    <a:pt x="739" y="437"/>
                  </a:lnTo>
                  <a:lnTo>
                    <a:pt x="733" y="424"/>
                  </a:lnTo>
                  <a:lnTo>
                    <a:pt x="729" y="422"/>
                  </a:lnTo>
                  <a:lnTo>
                    <a:pt x="724" y="422"/>
                  </a:lnTo>
                  <a:lnTo>
                    <a:pt x="716" y="424"/>
                  </a:lnTo>
                  <a:lnTo>
                    <a:pt x="709" y="425"/>
                  </a:lnTo>
                  <a:lnTo>
                    <a:pt x="700" y="427"/>
                  </a:lnTo>
                  <a:lnTo>
                    <a:pt x="692" y="427"/>
                  </a:lnTo>
                  <a:lnTo>
                    <a:pt x="683" y="427"/>
                  </a:lnTo>
                  <a:lnTo>
                    <a:pt x="678" y="424"/>
                  </a:lnTo>
                  <a:lnTo>
                    <a:pt x="670" y="400"/>
                  </a:lnTo>
                  <a:lnTo>
                    <a:pt x="663" y="385"/>
                  </a:lnTo>
                  <a:lnTo>
                    <a:pt x="661" y="379"/>
                  </a:lnTo>
                  <a:lnTo>
                    <a:pt x="659" y="376"/>
                  </a:lnTo>
                  <a:lnTo>
                    <a:pt x="657" y="370"/>
                  </a:lnTo>
                  <a:lnTo>
                    <a:pt x="659" y="363"/>
                  </a:lnTo>
                  <a:lnTo>
                    <a:pt x="663" y="357"/>
                  </a:lnTo>
                  <a:lnTo>
                    <a:pt x="666" y="353"/>
                  </a:lnTo>
                  <a:lnTo>
                    <a:pt x="672" y="352"/>
                  </a:lnTo>
                  <a:lnTo>
                    <a:pt x="678" y="350"/>
                  </a:lnTo>
                  <a:lnTo>
                    <a:pt x="685" y="346"/>
                  </a:lnTo>
                  <a:lnTo>
                    <a:pt x="691" y="342"/>
                  </a:lnTo>
                  <a:lnTo>
                    <a:pt x="698" y="335"/>
                  </a:lnTo>
                  <a:lnTo>
                    <a:pt x="705" y="324"/>
                  </a:lnTo>
                  <a:lnTo>
                    <a:pt x="716" y="324"/>
                  </a:lnTo>
                  <a:lnTo>
                    <a:pt x="726" y="324"/>
                  </a:lnTo>
                  <a:lnTo>
                    <a:pt x="729" y="318"/>
                  </a:lnTo>
                  <a:lnTo>
                    <a:pt x="731" y="311"/>
                  </a:lnTo>
                  <a:lnTo>
                    <a:pt x="731" y="302"/>
                  </a:lnTo>
                  <a:lnTo>
                    <a:pt x="731" y="292"/>
                  </a:lnTo>
                  <a:lnTo>
                    <a:pt x="731" y="279"/>
                  </a:lnTo>
                  <a:lnTo>
                    <a:pt x="729" y="270"/>
                  </a:lnTo>
                  <a:lnTo>
                    <a:pt x="727" y="261"/>
                  </a:lnTo>
                  <a:lnTo>
                    <a:pt x="722" y="254"/>
                  </a:lnTo>
                  <a:lnTo>
                    <a:pt x="718" y="248"/>
                  </a:lnTo>
                  <a:lnTo>
                    <a:pt x="713" y="241"/>
                  </a:lnTo>
                  <a:lnTo>
                    <a:pt x="709" y="235"/>
                  </a:lnTo>
                  <a:lnTo>
                    <a:pt x="707" y="228"/>
                  </a:lnTo>
                  <a:lnTo>
                    <a:pt x="709" y="222"/>
                  </a:lnTo>
                  <a:lnTo>
                    <a:pt x="713" y="220"/>
                  </a:lnTo>
                  <a:lnTo>
                    <a:pt x="720" y="218"/>
                  </a:lnTo>
                  <a:lnTo>
                    <a:pt x="726" y="217"/>
                  </a:lnTo>
                  <a:lnTo>
                    <a:pt x="731" y="213"/>
                  </a:lnTo>
                  <a:lnTo>
                    <a:pt x="737" y="207"/>
                  </a:lnTo>
                  <a:lnTo>
                    <a:pt x="740" y="196"/>
                  </a:lnTo>
                  <a:lnTo>
                    <a:pt x="740" y="180"/>
                  </a:lnTo>
                  <a:lnTo>
                    <a:pt x="727" y="178"/>
                  </a:lnTo>
                  <a:lnTo>
                    <a:pt x="720" y="174"/>
                  </a:lnTo>
                  <a:lnTo>
                    <a:pt x="716" y="170"/>
                  </a:lnTo>
                  <a:lnTo>
                    <a:pt x="716" y="167"/>
                  </a:lnTo>
                  <a:lnTo>
                    <a:pt x="715" y="163"/>
                  </a:lnTo>
                  <a:lnTo>
                    <a:pt x="716" y="159"/>
                  </a:lnTo>
                  <a:lnTo>
                    <a:pt x="703" y="161"/>
                  </a:lnTo>
                  <a:lnTo>
                    <a:pt x="689" y="163"/>
                  </a:lnTo>
                  <a:lnTo>
                    <a:pt x="694" y="174"/>
                  </a:lnTo>
                  <a:lnTo>
                    <a:pt x="702" y="187"/>
                  </a:lnTo>
                  <a:lnTo>
                    <a:pt x="700" y="193"/>
                  </a:lnTo>
                  <a:lnTo>
                    <a:pt x="698" y="198"/>
                  </a:lnTo>
                  <a:lnTo>
                    <a:pt x="694" y="200"/>
                  </a:lnTo>
                  <a:lnTo>
                    <a:pt x="689" y="200"/>
                  </a:lnTo>
                  <a:lnTo>
                    <a:pt x="683" y="198"/>
                  </a:lnTo>
                  <a:lnTo>
                    <a:pt x="679" y="196"/>
                  </a:lnTo>
                  <a:lnTo>
                    <a:pt x="676" y="193"/>
                  </a:lnTo>
                  <a:lnTo>
                    <a:pt x="676" y="189"/>
                  </a:lnTo>
                  <a:lnTo>
                    <a:pt x="674" y="183"/>
                  </a:lnTo>
                  <a:lnTo>
                    <a:pt x="672" y="176"/>
                  </a:lnTo>
                  <a:lnTo>
                    <a:pt x="670" y="174"/>
                  </a:lnTo>
                  <a:lnTo>
                    <a:pt x="668" y="172"/>
                  </a:lnTo>
                  <a:lnTo>
                    <a:pt x="663" y="174"/>
                  </a:lnTo>
                  <a:lnTo>
                    <a:pt x="659" y="176"/>
                  </a:lnTo>
                  <a:lnTo>
                    <a:pt x="655" y="176"/>
                  </a:lnTo>
                  <a:lnTo>
                    <a:pt x="650" y="176"/>
                  </a:lnTo>
                  <a:lnTo>
                    <a:pt x="646" y="176"/>
                  </a:lnTo>
                  <a:lnTo>
                    <a:pt x="644" y="178"/>
                  </a:lnTo>
                  <a:lnTo>
                    <a:pt x="642" y="189"/>
                  </a:lnTo>
                  <a:lnTo>
                    <a:pt x="642" y="196"/>
                  </a:lnTo>
                  <a:lnTo>
                    <a:pt x="642" y="204"/>
                  </a:lnTo>
                  <a:lnTo>
                    <a:pt x="642" y="209"/>
                  </a:lnTo>
                  <a:lnTo>
                    <a:pt x="648" y="217"/>
                  </a:lnTo>
                  <a:lnTo>
                    <a:pt x="654" y="224"/>
                  </a:lnTo>
                  <a:lnTo>
                    <a:pt x="657" y="228"/>
                  </a:lnTo>
                  <a:lnTo>
                    <a:pt x="661" y="233"/>
                  </a:lnTo>
                  <a:lnTo>
                    <a:pt x="666" y="237"/>
                  </a:lnTo>
                  <a:lnTo>
                    <a:pt x="676" y="239"/>
                  </a:lnTo>
                  <a:lnTo>
                    <a:pt x="679" y="250"/>
                  </a:lnTo>
                  <a:lnTo>
                    <a:pt x="683" y="261"/>
                  </a:lnTo>
                  <a:lnTo>
                    <a:pt x="687" y="265"/>
                  </a:lnTo>
                  <a:lnTo>
                    <a:pt x="692" y="268"/>
                  </a:lnTo>
                  <a:lnTo>
                    <a:pt x="696" y="270"/>
                  </a:lnTo>
                  <a:lnTo>
                    <a:pt x="698" y="272"/>
                  </a:lnTo>
                  <a:lnTo>
                    <a:pt x="698" y="274"/>
                  </a:lnTo>
                  <a:lnTo>
                    <a:pt x="698" y="278"/>
                  </a:lnTo>
                  <a:lnTo>
                    <a:pt x="694" y="278"/>
                  </a:lnTo>
                  <a:lnTo>
                    <a:pt x="689" y="278"/>
                  </a:lnTo>
                  <a:lnTo>
                    <a:pt x="681" y="274"/>
                  </a:lnTo>
                  <a:lnTo>
                    <a:pt x="670" y="267"/>
                  </a:lnTo>
                  <a:lnTo>
                    <a:pt x="665" y="255"/>
                  </a:lnTo>
                  <a:lnTo>
                    <a:pt x="657" y="244"/>
                  </a:lnTo>
                  <a:lnTo>
                    <a:pt x="644" y="244"/>
                  </a:lnTo>
                  <a:lnTo>
                    <a:pt x="633" y="241"/>
                  </a:lnTo>
                  <a:lnTo>
                    <a:pt x="626" y="230"/>
                  </a:lnTo>
                  <a:lnTo>
                    <a:pt x="618" y="222"/>
                  </a:lnTo>
                  <a:lnTo>
                    <a:pt x="615" y="220"/>
                  </a:lnTo>
                  <a:lnTo>
                    <a:pt x="613" y="217"/>
                  </a:lnTo>
                  <a:lnTo>
                    <a:pt x="613" y="211"/>
                  </a:lnTo>
                  <a:lnTo>
                    <a:pt x="617" y="206"/>
                  </a:lnTo>
                  <a:lnTo>
                    <a:pt x="620" y="198"/>
                  </a:lnTo>
                  <a:lnTo>
                    <a:pt x="624" y="193"/>
                  </a:lnTo>
                  <a:lnTo>
                    <a:pt x="624" y="187"/>
                  </a:lnTo>
                  <a:lnTo>
                    <a:pt x="624" y="182"/>
                  </a:lnTo>
                  <a:lnTo>
                    <a:pt x="622" y="178"/>
                  </a:lnTo>
                  <a:lnTo>
                    <a:pt x="622" y="172"/>
                  </a:lnTo>
                  <a:lnTo>
                    <a:pt x="622" y="169"/>
                  </a:lnTo>
                  <a:lnTo>
                    <a:pt x="624" y="165"/>
                  </a:lnTo>
                  <a:lnTo>
                    <a:pt x="628" y="158"/>
                  </a:lnTo>
                  <a:lnTo>
                    <a:pt x="633" y="154"/>
                  </a:lnTo>
                  <a:lnTo>
                    <a:pt x="641" y="148"/>
                  </a:lnTo>
                  <a:lnTo>
                    <a:pt x="650" y="146"/>
                  </a:lnTo>
                  <a:lnTo>
                    <a:pt x="648" y="139"/>
                  </a:lnTo>
                  <a:lnTo>
                    <a:pt x="648" y="130"/>
                  </a:lnTo>
                  <a:lnTo>
                    <a:pt x="650" y="122"/>
                  </a:lnTo>
                  <a:lnTo>
                    <a:pt x="650" y="113"/>
                  </a:lnTo>
                  <a:lnTo>
                    <a:pt x="652" y="106"/>
                  </a:lnTo>
                  <a:lnTo>
                    <a:pt x="652" y="100"/>
                  </a:lnTo>
                  <a:lnTo>
                    <a:pt x="650" y="97"/>
                  </a:lnTo>
                  <a:lnTo>
                    <a:pt x="644" y="95"/>
                  </a:lnTo>
                  <a:lnTo>
                    <a:pt x="641" y="102"/>
                  </a:lnTo>
                  <a:lnTo>
                    <a:pt x="635" y="108"/>
                  </a:lnTo>
                  <a:lnTo>
                    <a:pt x="637" y="115"/>
                  </a:lnTo>
                  <a:lnTo>
                    <a:pt x="637" y="122"/>
                  </a:lnTo>
                  <a:lnTo>
                    <a:pt x="635" y="128"/>
                  </a:lnTo>
                  <a:lnTo>
                    <a:pt x="630" y="135"/>
                  </a:lnTo>
                  <a:lnTo>
                    <a:pt x="618" y="148"/>
                  </a:lnTo>
                  <a:lnTo>
                    <a:pt x="607" y="158"/>
                  </a:lnTo>
                  <a:lnTo>
                    <a:pt x="594" y="158"/>
                  </a:lnTo>
                  <a:lnTo>
                    <a:pt x="582" y="158"/>
                  </a:lnTo>
                  <a:lnTo>
                    <a:pt x="574" y="165"/>
                  </a:lnTo>
                  <a:lnTo>
                    <a:pt x="567" y="174"/>
                  </a:lnTo>
                  <a:lnTo>
                    <a:pt x="559" y="178"/>
                  </a:lnTo>
                  <a:lnTo>
                    <a:pt x="552" y="185"/>
                  </a:lnTo>
                  <a:lnTo>
                    <a:pt x="557" y="198"/>
                  </a:lnTo>
                  <a:lnTo>
                    <a:pt x="561" y="211"/>
                  </a:lnTo>
                  <a:lnTo>
                    <a:pt x="557" y="220"/>
                  </a:lnTo>
                  <a:lnTo>
                    <a:pt x="556" y="230"/>
                  </a:lnTo>
                  <a:lnTo>
                    <a:pt x="557" y="246"/>
                  </a:lnTo>
                  <a:lnTo>
                    <a:pt x="557" y="261"/>
                  </a:lnTo>
                  <a:lnTo>
                    <a:pt x="550" y="270"/>
                  </a:lnTo>
                  <a:lnTo>
                    <a:pt x="543" y="278"/>
                  </a:lnTo>
                  <a:lnTo>
                    <a:pt x="535" y="281"/>
                  </a:lnTo>
                  <a:lnTo>
                    <a:pt x="528" y="287"/>
                  </a:lnTo>
                  <a:lnTo>
                    <a:pt x="526" y="294"/>
                  </a:lnTo>
                  <a:lnTo>
                    <a:pt x="522" y="303"/>
                  </a:lnTo>
                  <a:lnTo>
                    <a:pt x="515" y="315"/>
                  </a:lnTo>
                  <a:lnTo>
                    <a:pt x="508" y="326"/>
                  </a:lnTo>
                  <a:lnTo>
                    <a:pt x="508" y="339"/>
                  </a:lnTo>
                  <a:lnTo>
                    <a:pt x="506" y="348"/>
                  </a:lnTo>
                  <a:lnTo>
                    <a:pt x="502" y="357"/>
                  </a:lnTo>
                  <a:lnTo>
                    <a:pt x="497" y="364"/>
                  </a:lnTo>
                  <a:lnTo>
                    <a:pt x="497" y="366"/>
                  </a:lnTo>
                  <a:lnTo>
                    <a:pt x="498" y="368"/>
                  </a:lnTo>
                  <a:lnTo>
                    <a:pt x="500" y="368"/>
                  </a:lnTo>
                  <a:lnTo>
                    <a:pt x="504" y="368"/>
                  </a:lnTo>
                  <a:lnTo>
                    <a:pt x="511" y="368"/>
                  </a:lnTo>
                  <a:lnTo>
                    <a:pt x="517" y="370"/>
                  </a:lnTo>
                  <a:lnTo>
                    <a:pt x="522" y="377"/>
                  </a:lnTo>
                  <a:lnTo>
                    <a:pt x="526" y="381"/>
                  </a:lnTo>
                  <a:lnTo>
                    <a:pt x="530" y="381"/>
                  </a:lnTo>
                  <a:lnTo>
                    <a:pt x="533" y="379"/>
                  </a:lnTo>
                  <a:lnTo>
                    <a:pt x="537" y="377"/>
                  </a:lnTo>
                  <a:lnTo>
                    <a:pt x="541" y="374"/>
                  </a:lnTo>
                  <a:lnTo>
                    <a:pt x="546" y="374"/>
                  </a:lnTo>
                  <a:lnTo>
                    <a:pt x="552" y="376"/>
                  </a:lnTo>
                  <a:lnTo>
                    <a:pt x="561" y="383"/>
                  </a:lnTo>
                  <a:lnTo>
                    <a:pt x="567" y="390"/>
                  </a:lnTo>
                  <a:lnTo>
                    <a:pt x="576" y="394"/>
                  </a:lnTo>
                  <a:lnTo>
                    <a:pt x="580" y="398"/>
                  </a:lnTo>
                  <a:lnTo>
                    <a:pt x="580" y="403"/>
                  </a:lnTo>
                  <a:lnTo>
                    <a:pt x="582" y="411"/>
                  </a:lnTo>
                  <a:lnTo>
                    <a:pt x="594" y="420"/>
                  </a:lnTo>
                  <a:lnTo>
                    <a:pt x="600" y="425"/>
                  </a:lnTo>
                  <a:lnTo>
                    <a:pt x="602" y="429"/>
                  </a:lnTo>
                  <a:lnTo>
                    <a:pt x="602" y="433"/>
                  </a:lnTo>
                  <a:lnTo>
                    <a:pt x="602" y="437"/>
                  </a:lnTo>
                  <a:lnTo>
                    <a:pt x="598" y="442"/>
                  </a:lnTo>
                  <a:lnTo>
                    <a:pt x="600" y="455"/>
                  </a:lnTo>
                  <a:lnTo>
                    <a:pt x="602" y="461"/>
                  </a:lnTo>
                  <a:lnTo>
                    <a:pt x="600" y="464"/>
                  </a:lnTo>
                  <a:lnTo>
                    <a:pt x="594" y="470"/>
                  </a:lnTo>
                  <a:lnTo>
                    <a:pt x="593" y="475"/>
                  </a:lnTo>
                  <a:lnTo>
                    <a:pt x="591" y="481"/>
                  </a:lnTo>
                  <a:lnTo>
                    <a:pt x="585" y="481"/>
                  </a:lnTo>
                  <a:lnTo>
                    <a:pt x="580" y="485"/>
                  </a:lnTo>
                  <a:lnTo>
                    <a:pt x="578" y="490"/>
                  </a:lnTo>
                  <a:lnTo>
                    <a:pt x="576" y="498"/>
                  </a:lnTo>
                  <a:lnTo>
                    <a:pt x="572" y="505"/>
                  </a:lnTo>
                  <a:lnTo>
                    <a:pt x="572" y="512"/>
                  </a:lnTo>
                  <a:lnTo>
                    <a:pt x="572" y="516"/>
                  </a:lnTo>
                  <a:lnTo>
                    <a:pt x="574" y="520"/>
                  </a:lnTo>
                  <a:lnTo>
                    <a:pt x="583" y="527"/>
                  </a:lnTo>
                  <a:lnTo>
                    <a:pt x="600" y="533"/>
                  </a:lnTo>
                  <a:lnTo>
                    <a:pt x="602" y="536"/>
                  </a:lnTo>
                  <a:lnTo>
                    <a:pt x="604" y="549"/>
                  </a:lnTo>
                  <a:lnTo>
                    <a:pt x="609" y="555"/>
                  </a:lnTo>
                  <a:lnTo>
                    <a:pt x="615" y="564"/>
                  </a:lnTo>
                  <a:lnTo>
                    <a:pt x="617" y="570"/>
                  </a:lnTo>
                  <a:lnTo>
                    <a:pt x="618" y="573"/>
                  </a:lnTo>
                  <a:lnTo>
                    <a:pt x="617" y="577"/>
                  </a:lnTo>
                  <a:lnTo>
                    <a:pt x="615" y="579"/>
                  </a:lnTo>
                  <a:lnTo>
                    <a:pt x="604" y="564"/>
                  </a:lnTo>
                  <a:lnTo>
                    <a:pt x="591" y="544"/>
                  </a:lnTo>
                  <a:lnTo>
                    <a:pt x="572" y="536"/>
                  </a:lnTo>
                  <a:lnTo>
                    <a:pt x="557" y="529"/>
                  </a:lnTo>
                  <a:lnTo>
                    <a:pt x="556" y="525"/>
                  </a:lnTo>
                  <a:lnTo>
                    <a:pt x="554" y="520"/>
                  </a:lnTo>
                  <a:lnTo>
                    <a:pt x="554" y="514"/>
                  </a:lnTo>
                  <a:lnTo>
                    <a:pt x="554" y="509"/>
                  </a:lnTo>
                  <a:lnTo>
                    <a:pt x="554" y="503"/>
                  </a:lnTo>
                  <a:lnTo>
                    <a:pt x="556" y="498"/>
                  </a:lnTo>
                  <a:lnTo>
                    <a:pt x="559" y="492"/>
                  </a:lnTo>
                  <a:lnTo>
                    <a:pt x="563" y="488"/>
                  </a:lnTo>
                  <a:lnTo>
                    <a:pt x="572" y="477"/>
                  </a:lnTo>
                  <a:lnTo>
                    <a:pt x="576" y="466"/>
                  </a:lnTo>
                  <a:lnTo>
                    <a:pt x="576" y="455"/>
                  </a:lnTo>
                  <a:lnTo>
                    <a:pt x="570" y="437"/>
                  </a:lnTo>
                  <a:lnTo>
                    <a:pt x="569" y="418"/>
                  </a:lnTo>
                  <a:lnTo>
                    <a:pt x="569" y="409"/>
                  </a:lnTo>
                  <a:lnTo>
                    <a:pt x="565" y="407"/>
                  </a:lnTo>
                  <a:lnTo>
                    <a:pt x="561" y="407"/>
                  </a:lnTo>
                  <a:lnTo>
                    <a:pt x="552" y="405"/>
                  </a:lnTo>
                  <a:lnTo>
                    <a:pt x="539" y="405"/>
                  </a:lnTo>
                  <a:lnTo>
                    <a:pt x="530" y="405"/>
                  </a:lnTo>
                  <a:lnTo>
                    <a:pt x="521" y="401"/>
                  </a:lnTo>
                  <a:lnTo>
                    <a:pt x="515" y="401"/>
                  </a:lnTo>
                  <a:lnTo>
                    <a:pt x="513" y="401"/>
                  </a:lnTo>
                  <a:lnTo>
                    <a:pt x="509" y="403"/>
                  </a:lnTo>
                  <a:lnTo>
                    <a:pt x="508" y="405"/>
                  </a:lnTo>
                  <a:lnTo>
                    <a:pt x="506" y="411"/>
                  </a:lnTo>
                  <a:lnTo>
                    <a:pt x="504" y="416"/>
                  </a:lnTo>
                  <a:lnTo>
                    <a:pt x="498" y="420"/>
                  </a:lnTo>
                  <a:lnTo>
                    <a:pt x="493" y="427"/>
                  </a:lnTo>
                  <a:lnTo>
                    <a:pt x="495" y="438"/>
                  </a:lnTo>
                  <a:lnTo>
                    <a:pt x="497" y="451"/>
                  </a:lnTo>
                  <a:lnTo>
                    <a:pt x="497" y="464"/>
                  </a:lnTo>
                  <a:lnTo>
                    <a:pt x="491" y="477"/>
                  </a:lnTo>
                  <a:lnTo>
                    <a:pt x="478" y="485"/>
                  </a:lnTo>
                  <a:lnTo>
                    <a:pt x="461" y="496"/>
                  </a:lnTo>
                  <a:lnTo>
                    <a:pt x="447" y="512"/>
                  </a:lnTo>
                  <a:lnTo>
                    <a:pt x="426" y="531"/>
                  </a:lnTo>
                  <a:lnTo>
                    <a:pt x="402" y="538"/>
                  </a:lnTo>
                  <a:lnTo>
                    <a:pt x="386" y="544"/>
                  </a:lnTo>
                  <a:lnTo>
                    <a:pt x="375" y="549"/>
                  </a:lnTo>
                  <a:lnTo>
                    <a:pt x="367" y="553"/>
                  </a:lnTo>
                  <a:lnTo>
                    <a:pt x="364" y="557"/>
                  </a:lnTo>
                  <a:lnTo>
                    <a:pt x="360" y="558"/>
                  </a:lnTo>
                  <a:lnTo>
                    <a:pt x="356" y="560"/>
                  </a:lnTo>
                  <a:lnTo>
                    <a:pt x="349" y="562"/>
                  </a:lnTo>
                  <a:lnTo>
                    <a:pt x="338" y="555"/>
                  </a:lnTo>
                  <a:lnTo>
                    <a:pt x="327" y="549"/>
                  </a:lnTo>
                  <a:lnTo>
                    <a:pt x="317" y="546"/>
                  </a:lnTo>
                  <a:lnTo>
                    <a:pt x="304" y="542"/>
                  </a:lnTo>
                  <a:lnTo>
                    <a:pt x="297" y="534"/>
                  </a:lnTo>
                  <a:lnTo>
                    <a:pt x="290" y="525"/>
                  </a:lnTo>
                  <a:lnTo>
                    <a:pt x="284" y="520"/>
                  </a:lnTo>
                  <a:lnTo>
                    <a:pt x="280" y="512"/>
                  </a:lnTo>
                  <a:lnTo>
                    <a:pt x="277" y="499"/>
                  </a:lnTo>
                  <a:lnTo>
                    <a:pt x="275" y="488"/>
                  </a:lnTo>
                  <a:lnTo>
                    <a:pt x="279" y="488"/>
                  </a:lnTo>
                  <a:lnTo>
                    <a:pt x="282" y="490"/>
                  </a:lnTo>
                  <a:lnTo>
                    <a:pt x="286" y="494"/>
                  </a:lnTo>
                  <a:lnTo>
                    <a:pt x="288" y="499"/>
                  </a:lnTo>
                  <a:lnTo>
                    <a:pt x="291" y="509"/>
                  </a:lnTo>
                  <a:lnTo>
                    <a:pt x="297" y="514"/>
                  </a:lnTo>
                  <a:lnTo>
                    <a:pt x="301" y="503"/>
                  </a:lnTo>
                  <a:lnTo>
                    <a:pt x="304" y="496"/>
                  </a:lnTo>
                  <a:lnTo>
                    <a:pt x="310" y="509"/>
                  </a:lnTo>
                  <a:lnTo>
                    <a:pt x="312" y="522"/>
                  </a:lnTo>
                  <a:lnTo>
                    <a:pt x="319" y="525"/>
                  </a:lnTo>
                  <a:lnTo>
                    <a:pt x="330" y="525"/>
                  </a:lnTo>
                  <a:lnTo>
                    <a:pt x="343" y="525"/>
                  </a:lnTo>
                  <a:lnTo>
                    <a:pt x="351" y="522"/>
                  </a:lnTo>
                  <a:lnTo>
                    <a:pt x="352" y="512"/>
                  </a:lnTo>
                  <a:lnTo>
                    <a:pt x="356" y="507"/>
                  </a:lnTo>
                  <a:lnTo>
                    <a:pt x="371" y="505"/>
                  </a:lnTo>
                  <a:lnTo>
                    <a:pt x="380" y="505"/>
                  </a:lnTo>
                  <a:lnTo>
                    <a:pt x="388" y="501"/>
                  </a:lnTo>
                  <a:lnTo>
                    <a:pt x="391" y="499"/>
                  </a:lnTo>
                  <a:lnTo>
                    <a:pt x="399" y="488"/>
                  </a:lnTo>
                  <a:lnTo>
                    <a:pt x="412" y="468"/>
                  </a:lnTo>
                  <a:lnTo>
                    <a:pt x="421" y="468"/>
                  </a:lnTo>
                  <a:lnTo>
                    <a:pt x="432" y="468"/>
                  </a:lnTo>
                  <a:lnTo>
                    <a:pt x="437" y="466"/>
                  </a:lnTo>
                  <a:lnTo>
                    <a:pt x="439" y="461"/>
                  </a:lnTo>
                  <a:lnTo>
                    <a:pt x="441" y="455"/>
                  </a:lnTo>
                  <a:lnTo>
                    <a:pt x="441" y="449"/>
                  </a:lnTo>
                  <a:lnTo>
                    <a:pt x="443" y="437"/>
                  </a:lnTo>
                  <a:lnTo>
                    <a:pt x="445" y="429"/>
                  </a:lnTo>
                  <a:lnTo>
                    <a:pt x="450" y="422"/>
                  </a:lnTo>
                  <a:lnTo>
                    <a:pt x="461" y="418"/>
                  </a:lnTo>
                  <a:lnTo>
                    <a:pt x="469" y="414"/>
                  </a:lnTo>
                  <a:lnTo>
                    <a:pt x="473" y="411"/>
                  </a:lnTo>
                  <a:lnTo>
                    <a:pt x="474" y="407"/>
                  </a:lnTo>
                  <a:lnTo>
                    <a:pt x="474" y="403"/>
                  </a:lnTo>
                  <a:lnTo>
                    <a:pt x="469" y="392"/>
                  </a:lnTo>
                  <a:lnTo>
                    <a:pt x="461" y="379"/>
                  </a:lnTo>
                  <a:lnTo>
                    <a:pt x="461" y="364"/>
                  </a:lnTo>
                  <a:lnTo>
                    <a:pt x="463" y="353"/>
                  </a:lnTo>
                  <a:lnTo>
                    <a:pt x="467" y="344"/>
                  </a:lnTo>
                  <a:lnTo>
                    <a:pt x="474" y="333"/>
                  </a:lnTo>
                  <a:lnTo>
                    <a:pt x="476" y="324"/>
                  </a:lnTo>
                  <a:lnTo>
                    <a:pt x="480" y="313"/>
                  </a:lnTo>
                  <a:lnTo>
                    <a:pt x="482" y="307"/>
                  </a:lnTo>
                  <a:lnTo>
                    <a:pt x="485" y="302"/>
                  </a:lnTo>
                  <a:lnTo>
                    <a:pt x="489" y="296"/>
                  </a:lnTo>
                  <a:lnTo>
                    <a:pt x="495" y="292"/>
                  </a:lnTo>
                  <a:lnTo>
                    <a:pt x="498" y="278"/>
                  </a:lnTo>
                  <a:lnTo>
                    <a:pt x="502" y="261"/>
                  </a:lnTo>
                  <a:lnTo>
                    <a:pt x="509" y="254"/>
                  </a:lnTo>
                  <a:lnTo>
                    <a:pt x="515" y="250"/>
                  </a:lnTo>
                  <a:lnTo>
                    <a:pt x="519" y="244"/>
                  </a:lnTo>
                  <a:lnTo>
                    <a:pt x="522" y="239"/>
                  </a:lnTo>
                  <a:lnTo>
                    <a:pt x="526" y="230"/>
                  </a:lnTo>
                  <a:lnTo>
                    <a:pt x="528" y="215"/>
                  </a:lnTo>
                  <a:lnTo>
                    <a:pt x="524" y="196"/>
                  </a:lnTo>
                  <a:lnTo>
                    <a:pt x="519" y="180"/>
                  </a:lnTo>
                  <a:lnTo>
                    <a:pt x="519" y="176"/>
                  </a:lnTo>
                  <a:lnTo>
                    <a:pt x="521" y="172"/>
                  </a:lnTo>
                  <a:lnTo>
                    <a:pt x="524" y="169"/>
                  </a:lnTo>
                  <a:lnTo>
                    <a:pt x="528" y="167"/>
                  </a:lnTo>
                  <a:lnTo>
                    <a:pt x="535" y="163"/>
                  </a:lnTo>
                  <a:lnTo>
                    <a:pt x="543" y="161"/>
                  </a:lnTo>
                  <a:lnTo>
                    <a:pt x="556" y="141"/>
                  </a:lnTo>
                  <a:lnTo>
                    <a:pt x="570" y="124"/>
                  </a:lnTo>
                  <a:lnTo>
                    <a:pt x="576" y="115"/>
                  </a:lnTo>
                  <a:lnTo>
                    <a:pt x="580" y="104"/>
                  </a:lnTo>
                  <a:lnTo>
                    <a:pt x="582" y="93"/>
                  </a:lnTo>
                  <a:lnTo>
                    <a:pt x="582" y="76"/>
                  </a:lnTo>
                  <a:lnTo>
                    <a:pt x="580" y="69"/>
                  </a:lnTo>
                  <a:lnTo>
                    <a:pt x="576" y="63"/>
                  </a:lnTo>
                  <a:lnTo>
                    <a:pt x="572" y="60"/>
                  </a:lnTo>
                  <a:lnTo>
                    <a:pt x="567" y="56"/>
                  </a:lnTo>
                  <a:lnTo>
                    <a:pt x="552" y="50"/>
                  </a:lnTo>
                  <a:lnTo>
                    <a:pt x="533" y="47"/>
                  </a:lnTo>
                  <a:lnTo>
                    <a:pt x="530" y="37"/>
                  </a:lnTo>
                  <a:lnTo>
                    <a:pt x="524" y="32"/>
                  </a:lnTo>
                  <a:lnTo>
                    <a:pt x="506" y="45"/>
                  </a:lnTo>
                  <a:lnTo>
                    <a:pt x="493" y="56"/>
                  </a:lnTo>
                  <a:lnTo>
                    <a:pt x="491" y="61"/>
                  </a:lnTo>
                  <a:lnTo>
                    <a:pt x="487" y="67"/>
                  </a:lnTo>
                  <a:lnTo>
                    <a:pt x="484" y="71"/>
                  </a:lnTo>
                  <a:lnTo>
                    <a:pt x="480" y="76"/>
                  </a:lnTo>
                  <a:lnTo>
                    <a:pt x="469" y="84"/>
                  </a:lnTo>
                  <a:lnTo>
                    <a:pt x="460" y="95"/>
                  </a:lnTo>
                  <a:lnTo>
                    <a:pt x="450" y="104"/>
                  </a:lnTo>
                  <a:lnTo>
                    <a:pt x="441" y="113"/>
                  </a:lnTo>
                  <a:lnTo>
                    <a:pt x="432" y="119"/>
                  </a:lnTo>
                  <a:lnTo>
                    <a:pt x="421" y="122"/>
                  </a:lnTo>
                  <a:lnTo>
                    <a:pt x="402" y="128"/>
                  </a:lnTo>
                  <a:lnTo>
                    <a:pt x="380" y="132"/>
                  </a:lnTo>
                  <a:lnTo>
                    <a:pt x="376" y="133"/>
                  </a:lnTo>
                  <a:lnTo>
                    <a:pt x="376" y="135"/>
                  </a:lnTo>
                  <a:lnTo>
                    <a:pt x="376" y="137"/>
                  </a:lnTo>
                  <a:lnTo>
                    <a:pt x="378" y="139"/>
                  </a:lnTo>
                  <a:lnTo>
                    <a:pt x="382" y="145"/>
                  </a:lnTo>
                  <a:lnTo>
                    <a:pt x="382" y="148"/>
                  </a:lnTo>
                  <a:lnTo>
                    <a:pt x="376" y="152"/>
                  </a:lnTo>
                  <a:lnTo>
                    <a:pt x="375" y="156"/>
                  </a:lnTo>
                  <a:lnTo>
                    <a:pt x="373" y="158"/>
                  </a:lnTo>
                  <a:lnTo>
                    <a:pt x="375" y="161"/>
                  </a:lnTo>
                  <a:lnTo>
                    <a:pt x="380" y="167"/>
                  </a:lnTo>
                  <a:lnTo>
                    <a:pt x="382" y="172"/>
                  </a:lnTo>
                  <a:lnTo>
                    <a:pt x="376" y="178"/>
                  </a:lnTo>
                  <a:lnTo>
                    <a:pt x="369" y="183"/>
                  </a:lnTo>
                  <a:lnTo>
                    <a:pt x="365" y="196"/>
                  </a:lnTo>
                  <a:lnTo>
                    <a:pt x="364" y="206"/>
                  </a:lnTo>
                  <a:lnTo>
                    <a:pt x="341" y="220"/>
                  </a:lnTo>
                  <a:lnTo>
                    <a:pt x="332" y="230"/>
                  </a:lnTo>
                  <a:lnTo>
                    <a:pt x="336" y="239"/>
                  </a:lnTo>
                  <a:lnTo>
                    <a:pt x="343" y="252"/>
                  </a:lnTo>
                  <a:lnTo>
                    <a:pt x="345" y="259"/>
                  </a:lnTo>
                  <a:lnTo>
                    <a:pt x="345" y="265"/>
                  </a:lnTo>
                  <a:lnTo>
                    <a:pt x="349" y="267"/>
                  </a:lnTo>
                  <a:lnTo>
                    <a:pt x="356" y="267"/>
                  </a:lnTo>
                  <a:lnTo>
                    <a:pt x="352" y="279"/>
                  </a:lnTo>
                  <a:lnTo>
                    <a:pt x="343" y="291"/>
                  </a:lnTo>
                  <a:lnTo>
                    <a:pt x="343" y="300"/>
                  </a:lnTo>
                  <a:lnTo>
                    <a:pt x="343" y="307"/>
                  </a:lnTo>
                  <a:lnTo>
                    <a:pt x="345" y="315"/>
                  </a:lnTo>
                  <a:lnTo>
                    <a:pt x="349" y="322"/>
                  </a:lnTo>
                  <a:lnTo>
                    <a:pt x="351" y="335"/>
                  </a:lnTo>
                  <a:lnTo>
                    <a:pt x="349" y="342"/>
                  </a:lnTo>
                  <a:lnTo>
                    <a:pt x="345" y="346"/>
                  </a:lnTo>
                  <a:lnTo>
                    <a:pt x="332" y="352"/>
                  </a:lnTo>
                  <a:lnTo>
                    <a:pt x="327" y="355"/>
                  </a:lnTo>
                  <a:lnTo>
                    <a:pt x="321" y="359"/>
                  </a:lnTo>
                  <a:lnTo>
                    <a:pt x="319" y="361"/>
                  </a:lnTo>
                  <a:lnTo>
                    <a:pt x="316" y="363"/>
                  </a:lnTo>
                  <a:lnTo>
                    <a:pt x="312" y="363"/>
                  </a:lnTo>
                  <a:lnTo>
                    <a:pt x="308" y="361"/>
                  </a:lnTo>
                  <a:lnTo>
                    <a:pt x="310" y="355"/>
                  </a:lnTo>
                  <a:lnTo>
                    <a:pt x="312" y="350"/>
                  </a:lnTo>
                  <a:lnTo>
                    <a:pt x="306" y="346"/>
                  </a:lnTo>
                  <a:lnTo>
                    <a:pt x="301" y="340"/>
                  </a:lnTo>
                  <a:lnTo>
                    <a:pt x="303" y="333"/>
                  </a:lnTo>
                  <a:lnTo>
                    <a:pt x="304" y="324"/>
                  </a:lnTo>
                  <a:lnTo>
                    <a:pt x="299" y="316"/>
                  </a:lnTo>
                  <a:lnTo>
                    <a:pt x="293" y="309"/>
                  </a:lnTo>
                  <a:lnTo>
                    <a:pt x="293" y="303"/>
                  </a:lnTo>
                  <a:lnTo>
                    <a:pt x="291" y="298"/>
                  </a:lnTo>
                  <a:lnTo>
                    <a:pt x="284" y="289"/>
                  </a:lnTo>
                  <a:lnTo>
                    <a:pt x="275" y="279"/>
                  </a:lnTo>
                  <a:lnTo>
                    <a:pt x="275" y="272"/>
                  </a:lnTo>
                  <a:lnTo>
                    <a:pt x="273" y="267"/>
                  </a:lnTo>
                  <a:lnTo>
                    <a:pt x="266" y="265"/>
                  </a:lnTo>
                  <a:lnTo>
                    <a:pt x="260" y="267"/>
                  </a:lnTo>
                  <a:lnTo>
                    <a:pt x="258" y="278"/>
                  </a:lnTo>
                  <a:lnTo>
                    <a:pt x="255" y="287"/>
                  </a:lnTo>
                  <a:lnTo>
                    <a:pt x="249" y="294"/>
                  </a:lnTo>
                  <a:lnTo>
                    <a:pt x="245" y="300"/>
                  </a:lnTo>
                  <a:lnTo>
                    <a:pt x="234" y="309"/>
                  </a:lnTo>
                  <a:lnTo>
                    <a:pt x="225" y="322"/>
                  </a:lnTo>
                  <a:lnTo>
                    <a:pt x="234" y="344"/>
                  </a:lnTo>
                  <a:lnTo>
                    <a:pt x="242" y="370"/>
                  </a:lnTo>
                  <a:lnTo>
                    <a:pt x="232" y="372"/>
                  </a:lnTo>
                  <a:lnTo>
                    <a:pt x="227" y="372"/>
                  </a:lnTo>
                  <a:lnTo>
                    <a:pt x="225" y="377"/>
                  </a:lnTo>
                  <a:lnTo>
                    <a:pt x="223" y="385"/>
                  </a:lnTo>
                  <a:lnTo>
                    <a:pt x="208" y="388"/>
                  </a:lnTo>
                  <a:lnTo>
                    <a:pt x="184" y="390"/>
                  </a:lnTo>
                  <a:lnTo>
                    <a:pt x="171" y="401"/>
                  </a:lnTo>
                  <a:lnTo>
                    <a:pt x="155" y="411"/>
                  </a:lnTo>
                  <a:lnTo>
                    <a:pt x="133" y="405"/>
                  </a:lnTo>
                  <a:lnTo>
                    <a:pt x="105" y="401"/>
                  </a:lnTo>
                  <a:lnTo>
                    <a:pt x="96" y="405"/>
                  </a:lnTo>
                  <a:lnTo>
                    <a:pt x="88" y="409"/>
                  </a:lnTo>
                  <a:lnTo>
                    <a:pt x="83" y="413"/>
                  </a:lnTo>
                  <a:lnTo>
                    <a:pt x="79" y="418"/>
                  </a:lnTo>
                  <a:lnTo>
                    <a:pt x="70" y="427"/>
                  </a:lnTo>
                  <a:lnTo>
                    <a:pt x="61" y="437"/>
                  </a:lnTo>
                  <a:lnTo>
                    <a:pt x="48" y="437"/>
                  </a:lnTo>
                  <a:lnTo>
                    <a:pt x="33" y="437"/>
                  </a:lnTo>
                  <a:lnTo>
                    <a:pt x="37" y="457"/>
                  </a:lnTo>
                  <a:lnTo>
                    <a:pt x="38" y="479"/>
                  </a:lnTo>
                  <a:lnTo>
                    <a:pt x="14" y="512"/>
                  </a:lnTo>
                  <a:lnTo>
                    <a:pt x="0" y="533"/>
                  </a:lnTo>
                  <a:lnTo>
                    <a:pt x="5" y="538"/>
                  </a:lnTo>
                  <a:lnTo>
                    <a:pt x="16" y="542"/>
                  </a:lnTo>
                  <a:lnTo>
                    <a:pt x="18" y="549"/>
                  </a:lnTo>
                  <a:lnTo>
                    <a:pt x="20" y="555"/>
                  </a:lnTo>
                  <a:lnTo>
                    <a:pt x="24" y="562"/>
                  </a:lnTo>
                  <a:lnTo>
                    <a:pt x="27" y="566"/>
                  </a:lnTo>
                  <a:lnTo>
                    <a:pt x="38" y="570"/>
                  </a:lnTo>
                  <a:lnTo>
                    <a:pt x="51" y="571"/>
                  </a:lnTo>
                  <a:lnTo>
                    <a:pt x="62" y="571"/>
                  </a:lnTo>
                  <a:lnTo>
                    <a:pt x="74" y="573"/>
                  </a:lnTo>
                  <a:lnTo>
                    <a:pt x="86" y="573"/>
                  </a:lnTo>
                  <a:lnTo>
                    <a:pt x="98" y="577"/>
                  </a:lnTo>
                  <a:lnTo>
                    <a:pt x="110" y="586"/>
                  </a:lnTo>
                  <a:lnTo>
                    <a:pt x="125" y="597"/>
                  </a:lnTo>
                  <a:lnTo>
                    <a:pt x="127" y="603"/>
                  </a:lnTo>
                  <a:lnTo>
                    <a:pt x="125" y="607"/>
                  </a:lnTo>
                  <a:lnTo>
                    <a:pt x="122" y="610"/>
                  </a:lnTo>
                  <a:lnTo>
                    <a:pt x="118" y="612"/>
                  </a:lnTo>
                  <a:lnTo>
                    <a:pt x="114" y="614"/>
                  </a:lnTo>
                  <a:lnTo>
                    <a:pt x="110" y="616"/>
                  </a:lnTo>
                  <a:lnTo>
                    <a:pt x="109" y="619"/>
                  </a:lnTo>
                  <a:lnTo>
                    <a:pt x="109" y="623"/>
                  </a:lnTo>
                  <a:lnTo>
                    <a:pt x="133" y="649"/>
                  </a:lnTo>
                  <a:lnTo>
                    <a:pt x="149" y="662"/>
                  </a:lnTo>
                  <a:lnTo>
                    <a:pt x="158" y="656"/>
                  </a:lnTo>
                  <a:lnTo>
                    <a:pt x="168" y="649"/>
                  </a:lnTo>
                  <a:lnTo>
                    <a:pt x="175" y="651"/>
                  </a:lnTo>
                  <a:lnTo>
                    <a:pt x="182" y="653"/>
                  </a:lnTo>
                  <a:lnTo>
                    <a:pt x="184" y="642"/>
                  </a:lnTo>
                  <a:lnTo>
                    <a:pt x="186" y="632"/>
                  </a:lnTo>
                  <a:lnTo>
                    <a:pt x="192" y="632"/>
                  </a:lnTo>
                  <a:lnTo>
                    <a:pt x="195" y="634"/>
                  </a:lnTo>
                  <a:lnTo>
                    <a:pt x="197" y="640"/>
                  </a:lnTo>
                  <a:lnTo>
                    <a:pt x="201" y="647"/>
                  </a:lnTo>
                  <a:lnTo>
                    <a:pt x="203" y="655"/>
                  </a:lnTo>
                  <a:lnTo>
                    <a:pt x="208" y="664"/>
                  </a:lnTo>
                  <a:lnTo>
                    <a:pt x="214" y="671"/>
                  </a:lnTo>
                  <a:lnTo>
                    <a:pt x="223" y="679"/>
                  </a:lnTo>
                  <a:lnTo>
                    <a:pt x="223" y="699"/>
                  </a:lnTo>
                  <a:lnTo>
                    <a:pt x="223" y="728"/>
                  </a:lnTo>
                  <a:lnTo>
                    <a:pt x="225" y="738"/>
                  </a:lnTo>
                  <a:lnTo>
                    <a:pt x="231" y="745"/>
                  </a:lnTo>
                  <a:lnTo>
                    <a:pt x="236" y="753"/>
                  </a:lnTo>
                  <a:lnTo>
                    <a:pt x="242" y="760"/>
                  </a:lnTo>
                  <a:lnTo>
                    <a:pt x="242" y="767"/>
                  </a:lnTo>
                  <a:lnTo>
                    <a:pt x="242" y="777"/>
                  </a:lnTo>
                  <a:lnTo>
                    <a:pt x="243" y="780"/>
                  </a:lnTo>
                  <a:lnTo>
                    <a:pt x="245" y="782"/>
                  </a:lnTo>
                  <a:lnTo>
                    <a:pt x="251" y="786"/>
                  </a:lnTo>
                  <a:lnTo>
                    <a:pt x="256" y="788"/>
                  </a:lnTo>
                  <a:lnTo>
                    <a:pt x="271" y="788"/>
                  </a:lnTo>
                  <a:lnTo>
                    <a:pt x="286" y="791"/>
                  </a:lnTo>
                  <a:lnTo>
                    <a:pt x="297" y="801"/>
                  </a:lnTo>
                  <a:lnTo>
                    <a:pt x="310" y="812"/>
                  </a:lnTo>
                  <a:lnTo>
                    <a:pt x="323" y="823"/>
                  </a:lnTo>
                  <a:lnTo>
                    <a:pt x="338" y="830"/>
                  </a:lnTo>
                  <a:lnTo>
                    <a:pt x="358" y="834"/>
                  </a:lnTo>
                  <a:lnTo>
                    <a:pt x="376" y="836"/>
                  </a:lnTo>
                  <a:lnTo>
                    <a:pt x="382" y="854"/>
                  </a:lnTo>
                  <a:lnTo>
                    <a:pt x="389" y="873"/>
                  </a:lnTo>
                  <a:lnTo>
                    <a:pt x="402" y="873"/>
                  </a:lnTo>
                  <a:lnTo>
                    <a:pt x="417" y="876"/>
                  </a:lnTo>
                  <a:lnTo>
                    <a:pt x="424" y="898"/>
                  </a:lnTo>
                  <a:lnTo>
                    <a:pt x="432" y="919"/>
                  </a:lnTo>
                  <a:lnTo>
                    <a:pt x="443" y="923"/>
                  </a:lnTo>
                  <a:lnTo>
                    <a:pt x="454" y="923"/>
                  </a:lnTo>
                  <a:lnTo>
                    <a:pt x="461" y="923"/>
                  </a:lnTo>
                  <a:lnTo>
                    <a:pt x="469" y="924"/>
                  </a:lnTo>
                  <a:lnTo>
                    <a:pt x="478" y="928"/>
                  </a:lnTo>
                  <a:lnTo>
                    <a:pt x="491" y="934"/>
                  </a:lnTo>
                  <a:lnTo>
                    <a:pt x="498" y="934"/>
                  </a:lnTo>
                  <a:lnTo>
                    <a:pt x="509" y="932"/>
                  </a:lnTo>
                  <a:lnTo>
                    <a:pt x="519" y="928"/>
                  </a:lnTo>
                  <a:lnTo>
                    <a:pt x="528" y="923"/>
                  </a:lnTo>
                  <a:lnTo>
                    <a:pt x="537" y="919"/>
                  </a:lnTo>
                  <a:lnTo>
                    <a:pt x="546" y="915"/>
                  </a:lnTo>
                  <a:lnTo>
                    <a:pt x="554" y="913"/>
                  </a:lnTo>
                  <a:lnTo>
                    <a:pt x="561" y="913"/>
                  </a:lnTo>
                  <a:lnTo>
                    <a:pt x="570" y="928"/>
                  </a:lnTo>
                  <a:lnTo>
                    <a:pt x="583" y="948"/>
                  </a:lnTo>
                  <a:lnTo>
                    <a:pt x="589" y="948"/>
                  </a:lnTo>
                  <a:lnTo>
                    <a:pt x="594" y="948"/>
                  </a:lnTo>
                  <a:lnTo>
                    <a:pt x="598" y="950"/>
                  </a:lnTo>
                  <a:lnTo>
                    <a:pt x="604" y="952"/>
                  </a:lnTo>
                  <a:lnTo>
                    <a:pt x="611" y="963"/>
                  </a:lnTo>
                  <a:lnTo>
                    <a:pt x="622" y="983"/>
                  </a:lnTo>
                  <a:lnTo>
                    <a:pt x="624" y="985"/>
                  </a:lnTo>
                  <a:lnTo>
                    <a:pt x="628" y="987"/>
                  </a:lnTo>
                  <a:lnTo>
                    <a:pt x="631" y="987"/>
                  </a:lnTo>
                  <a:lnTo>
                    <a:pt x="637" y="985"/>
                  </a:lnTo>
                  <a:lnTo>
                    <a:pt x="644" y="982"/>
                  </a:lnTo>
                  <a:lnTo>
                    <a:pt x="654" y="980"/>
                  </a:lnTo>
                  <a:lnTo>
                    <a:pt x="663" y="998"/>
                  </a:lnTo>
                  <a:lnTo>
                    <a:pt x="668" y="1020"/>
                  </a:lnTo>
                  <a:close/>
                  <a:moveTo>
                    <a:pt x="683" y="85"/>
                  </a:moveTo>
                  <a:lnTo>
                    <a:pt x="683" y="84"/>
                  </a:lnTo>
                  <a:lnTo>
                    <a:pt x="687" y="82"/>
                  </a:lnTo>
                  <a:lnTo>
                    <a:pt x="689" y="82"/>
                  </a:lnTo>
                  <a:lnTo>
                    <a:pt x="694" y="84"/>
                  </a:lnTo>
                  <a:lnTo>
                    <a:pt x="692" y="85"/>
                  </a:lnTo>
                  <a:lnTo>
                    <a:pt x="687" y="85"/>
                  </a:lnTo>
                  <a:lnTo>
                    <a:pt x="683" y="85"/>
                  </a:lnTo>
                  <a:close/>
                  <a:moveTo>
                    <a:pt x="694" y="52"/>
                  </a:moveTo>
                  <a:lnTo>
                    <a:pt x="694" y="58"/>
                  </a:lnTo>
                  <a:lnTo>
                    <a:pt x="694" y="61"/>
                  </a:lnTo>
                  <a:lnTo>
                    <a:pt x="696" y="63"/>
                  </a:lnTo>
                  <a:lnTo>
                    <a:pt x="700" y="65"/>
                  </a:lnTo>
                  <a:lnTo>
                    <a:pt x="702" y="61"/>
                  </a:lnTo>
                  <a:lnTo>
                    <a:pt x="700" y="58"/>
                  </a:lnTo>
                  <a:lnTo>
                    <a:pt x="696" y="54"/>
                  </a:lnTo>
                  <a:lnTo>
                    <a:pt x="694" y="52"/>
                  </a:lnTo>
                  <a:close/>
                  <a:moveTo>
                    <a:pt x="670" y="48"/>
                  </a:moveTo>
                  <a:lnTo>
                    <a:pt x="676" y="47"/>
                  </a:lnTo>
                  <a:lnTo>
                    <a:pt x="681" y="43"/>
                  </a:lnTo>
                  <a:lnTo>
                    <a:pt x="685" y="47"/>
                  </a:lnTo>
                  <a:lnTo>
                    <a:pt x="685" y="50"/>
                  </a:lnTo>
                  <a:lnTo>
                    <a:pt x="683" y="50"/>
                  </a:lnTo>
                  <a:lnTo>
                    <a:pt x="681" y="50"/>
                  </a:lnTo>
                  <a:lnTo>
                    <a:pt x="676" y="52"/>
                  </a:lnTo>
                  <a:lnTo>
                    <a:pt x="670" y="54"/>
                  </a:lnTo>
                  <a:lnTo>
                    <a:pt x="670" y="52"/>
                  </a:lnTo>
                  <a:lnTo>
                    <a:pt x="670" y="48"/>
                  </a:lnTo>
                  <a:close/>
                  <a:moveTo>
                    <a:pt x="648" y="65"/>
                  </a:moveTo>
                  <a:lnTo>
                    <a:pt x="648" y="71"/>
                  </a:lnTo>
                  <a:lnTo>
                    <a:pt x="646" y="74"/>
                  </a:lnTo>
                  <a:lnTo>
                    <a:pt x="642" y="76"/>
                  </a:lnTo>
                  <a:lnTo>
                    <a:pt x="637" y="80"/>
                  </a:lnTo>
                  <a:lnTo>
                    <a:pt x="635" y="80"/>
                  </a:lnTo>
                  <a:lnTo>
                    <a:pt x="635" y="76"/>
                  </a:lnTo>
                  <a:lnTo>
                    <a:pt x="635" y="74"/>
                  </a:lnTo>
                  <a:lnTo>
                    <a:pt x="635" y="73"/>
                  </a:lnTo>
                  <a:lnTo>
                    <a:pt x="639" y="67"/>
                  </a:lnTo>
                  <a:lnTo>
                    <a:pt x="648" y="65"/>
                  </a:lnTo>
                  <a:close/>
                  <a:moveTo>
                    <a:pt x="533" y="23"/>
                  </a:moveTo>
                  <a:lnTo>
                    <a:pt x="543" y="15"/>
                  </a:lnTo>
                  <a:lnTo>
                    <a:pt x="548" y="6"/>
                  </a:lnTo>
                  <a:lnTo>
                    <a:pt x="556" y="2"/>
                  </a:lnTo>
                  <a:lnTo>
                    <a:pt x="563" y="0"/>
                  </a:lnTo>
                  <a:lnTo>
                    <a:pt x="570" y="2"/>
                  </a:lnTo>
                  <a:lnTo>
                    <a:pt x="578" y="10"/>
                  </a:lnTo>
                  <a:lnTo>
                    <a:pt x="582" y="17"/>
                  </a:lnTo>
                  <a:lnTo>
                    <a:pt x="583" y="23"/>
                  </a:lnTo>
                  <a:lnTo>
                    <a:pt x="582" y="26"/>
                  </a:lnTo>
                  <a:lnTo>
                    <a:pt x="580" y="28"/>
                  </a:lnTo>
                  <a:lnTo>
                    <a:pt x="576" y="32"/>
                  </a:lnTo>
                  <a:lnTo>
                    <a:pt x="570" y="34"/>
                  </a:lnTo>
                  <a:lnTo>
                    <a:pt x="561" y="34"/>
                  </a:lnTo>
                  <a:lnTo>
                    <a:pt x="552" y="30"/>
                  </a:lnTo>
                  <a:lnTo>
                    <a:pt x="543" y="30"/>
                  </a:lnTo>
                  <a:lnTo>
                    <a:pt x="537" y="30"/>
                  </a:lnTo>
                  <a:lnTo>
                    <a:pt x="533" y="28"/>
                  </a:lnTo>
                  <a:lnTo>
                    <a:pt x="533" y="2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7" name="Freeform 41"/>
            <p:cNvSpPr>
              <a:spLocks/>
            </p:cNvSpPr>
            <p:nvPr/>
          </p:nvSpPr>
          <p:spPr bwMode="auto">
            <a:xfrm>
              <a:off x="2171" y="2059"/>
              <a:ext cx="694" cy="568"/>
            </a:xfrm>
            <a:custGeom>
              <a:avLst/>
              <a:gdLst>
                <a:gd name="T0" fmla="*/ 486 w 922"/>
                <a:gd name="T1" fmla="*/ 700 h 746"/>
                <a:gd name="T2" fmla="*/ 545 w 922"/>
                <a:gd name="T3" fmla="*/ 661 h 746"/>
                <a:gd name="T4" fmla="*/ 580 w 922"/>
                <a:gd name="T5" fmla="*/ 622 h 746"/>
                <a:gd name="T6" fmla="*/ 611 w 922"/>
                <a:gd name="T7" fmla="*/ 617 h 746"/>
                <a:gd name="T8" fmla="*/ 658 w 922"/>
                <a:gd name="T9" fmla="*/ 633 h 746"/>
                <a:gd name="T10" fmla="*/ 700 w 922"/>
                <a:gd name="T11" fmla="*/ 657 h 746"/>
                <a:gd name="T12" fmla="*/ 733 w 922"/>
                <a:gd name="T13" fmla="*/ 676 h 746"/>
                <a:gd name="T14" fmla="*/ 794 w 922"/>
                <a:gd name="T15" fmla="*/ 680 h 746"/>
                <a:gd name="T16" fmla="*/ 872 w 922"/>
                <a:gd name="T17" fmla="*/ 680 h 746"/>
                <a:gd name="T18" fmla="*/ 920 w 922"/>
                <a:gd name="T19" fmla="*/ 663 h 746"/>
                <a:gd name="T20" fmla="*/ 898 w 922"/>
                <a:gd name="T21" fmla="*/ 628 h 746"/>
                <a:gd name="T22" fmla="*/ 890 w 922"/>
                <a:gd name="T23" fmla="*/ 583 h 746"/>
                <a:gd name="T24" fmla="*/ 853 w 922"/>
                <a:gd name="T25" fmla="*/ 550 h 746"/>
                <a:gd name="T26" fmla="*/ 826 w 922"/>
                <a:gd name="T27" fmla="*/ 515 h 746"/>
                <a:gd name="T28" fmla="*/ 792 w 922"/>
                <a:gd name="T29" fmla="*/ 491 h 746"/>
                <a:gd name="T30" fmla="*/ 750 w 922"/>
                <a:gd name="T31" fmla="*/ 486 h 746"/>
                <a:gd name="T32" fmla="*/ 700 w 922"/>
                <a:gd name="T33" fmla="*/ 491 h 746"/>
                <a:gd name="T34" fmla="*/ 654 w 922"/>
                <a:gd name="T35" fmla="*/ 482 h 746"/>
                <a:gd name="T36" fmla="*/ 604 w 922"/>
                <a:gd name="T37" fmla="*/ 417 h 746"/>
                <a:gd name="T38" fmla="*/ 532 w 922"/>
                <a:gd name="T39" fmla="*/ 375 h 746"/>
                <a:gd name="T40" fmla="*/ 473 w 922"/>
                <a:gd name="T41" fmla="*/ 349 h 746"/>
                <a:gd name="T42" fmla="*/ 464 w 922"/>
                <a:gd name="T43" fmla="*/ 323 h 746"/>
                <a:gd name="T44" fmla="*/ 445 w 922"/>
                <a:gd name="T45" fmla="*/ 262 h 746"/>
                <a:gd name="T46" fmla="*/ 423 w 922"/>
                <a:gd name="T47" fmla="*/ 210 h 746"/>
                <a:gd name="T48" fmla="*/ 406 w 922"/>
                <a:gd name="T49" fmla="*/ 205 h 746"/>
                <a:gd name="T50" fmla="*/ 371 w 922"/>
                <a:gd name="T51" fmla="*/ 225 h 746"/>
                <a:gd name="T52" fmla="*/ 336 w 922"/>
                <a:gd name="T53" fmla="*/ 177 h 746"/>
                <a:gd name="T54" fmla="*/ 347 w 922"/>
                <a:gd name="T55" fmla="*/ 160 h 746"/>
                <a:gd name="T56" fmla="*/ 284 w 922"/>
                <a:gd name="T57" fmla="*/ 134 h 746"/>
                <a:gd name="T58" fmla="*/ 242 w 922"/>
                <a:gd name="T59" fmla="*/ 118 h 746"/>
                <a:gd name="T60" fmla="*/ 236 w 922"/>
                <a:gd name="T61" fmla="*/ 75 h 746"/>
                <a:gd name="T62" fmla="*/ 240 w 922"/>
                <a:gd name="T63" fmla="*/ 0 h 746"/>
                <a:gd name="T64" fmla="*/ 199 w 922"/>
                <a:gd name="T65" fmla="*/ 25 h 746"/>
                <a:gd name="T66" fmla="*/ 163 w 922"/>
                <a:gd name="T67" fmla="*/ 5 h 746"/>
                <a:gd name="T68" fmla="*/ 140 w 922"/>
                <a:gd name="T69" fmla="*/ 24 h 746"/>
                <a:gd name="T70" fmla="*/ 114 w 922"/>
                <a:gd name="T71" fmla="*/ 38 h 746"/>
                <a:gd name="T72" fmla="*/ 96 w 922"/>
                <a:gd name="T73" fmla="*/ 92 h 746"/>
                <a:gd name="T74" fmla="*/ 39 w 922"/>
                <a:gd name="T75" fmla="*/ 157 h 746"/>
                <a:gd name="T76" fmla="*/ 31 w 922"/>
                <a:gd name="T77" fmla="*/ 184 h 746"/>
                <a:gd name="T78" fmla="*/ 0 w 922"/>
                <a:gd name="T79" fmla="*/ 210 h 746"/>
                <a:gd name="T80" fmla="*/ 26 w 922"/>
                <a:gd name="T81" fmla="*/ 251 h 746"/>
                <a:gd name="T82" fmla="*/ 63 w 922"/>
                <a:gd name="T83" fmla="*/ 291 h 746"/>
                <a:gd name="T84" fmla="*/ 65 w 922"/>
                <a:gd name="T85" fmla="*/ 358 h 746"/>
                <a:gd name="T86" fmla="*/ 55 w 922"/>
                <a:gd name="T87" fmla="*/ 408 h 746"/>
                <a:gd name="T88" fmla="*/ 59 w 922"/>
                <a:gd name="T89" fmla="*/ 491 h 746"/>
                <a:gd name="T90" fmla="*/ 72 w 922"/>
                <a:gd name="T91" fmla="*/ 543 h 746"/>
                <a:gd name="T92" fmla="*/ 89 w 922"/>
                <a:gd name="T93" fmla="*/ 593 h 746"/>
                <a:gd name="T94" fmla="*/ 155 w 922"/>
                <a:gd name="T95" fmla="*/ 587 h 746"/>
                <a:gd name="T96" fmla="*/ 238 w 922"/>
                <a:gd name="T97" fmla="*/ 569 h 746"/>
                <a:gd name="T98" fmla="*/ 299 w 922"/>
                <a:gd name="T99" fmla="*/ 583 h 746"/>
                <a:gd name="T100" fmla="*/ 344 w 922"/>
                <a:gd name="T101" fmla="*/ 602 h 746"/>
                <a:gd name="T102" fmla="*/ 369 w 922"/>
                <a:gd name="T103" fmla="*/ 678 h 746"/>
                <a:gd name="T104" fmla="*/ 390 w 922"/>
                <a:gd name="T105" fmla="*/ 707 h 746"/>
                <a:gd name="T106" fmla="*/ 412 w 922"/>
                <a:gd name="T107" fmla="*/ 728 h 74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922"/>
                <a:gd name="T163" fmla="*/ 0 h 746"/>
                <a:gd name="T164" fmla="*/ 922 w 922"/>
                <a:gd name="T165" fmla="*/ 746 h 74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922" h="746">
                  <a:moveTo>
                    <a:pt x="447" y="746"/>
                  </a:moveTo>
                  <a:lnTo>
                    <a:pt x="458" y="742"/>
                  </a:lnTo>
                  <a:lnTo>
                    <a:pt x="469" y="737"/>
                  </a:lnTo>
                  <a:lnTo>
                    <a:pt x="477" y="718"/>
                  </a:lnTo>
                  <a:lnTo>
                    <a:pt x="486" y="700"/>
                  </a:lnTo>
                  <a:lnTo>
                    <a:pt x="506" y="698"/>
                  </a:lnTo>
                  <a:lnTo>
                    <a:pt x="525" y="694"/>
                  </a:lnTo>
                  <a:lnTo>
                    <a:pt x="532" y="681"/>
                  </a:lnTo>
                  <a:lnTo>
                    <a:pt x="536" y="672"/>
                  </a:lnTo>
                  <a:lnTo>
                    <a:pt x="545" y="661"/>
                  </a:lnTo>
                  <a:lnTo>
                    <a:pt x="554" y="652"/>
                  </a:lnTo>
                  <a:lnTo>
                    <a:pt x="558" y="643"/>
                  </a:lnTo>
                  <a:lnTo>
                    <a:pt x="560" y="633"/>
                  </a:lnTo>
                  <a:lnTo>
                    <a:pt x="571" y="628"/>
                  </a:lnTo>
                  <a:lnTo>
                    <a:pt x="580" y="622"/>
                  </a:lnTo>
                  <a:lnTo>
                    <a:pt x="586" y="617"/>
                  </a:lnTo>
                  <a:lnTo>
                    <a:pt x="589" y="611"/>
                  </a:lnTo>
                  <a:lnTo>
                    <a:pt x="595" y="609"/>
                  </a:lnTo>
                  <a:lnTo>
                    <a:pt x="598" y="607"/>
                  </a:lnTo>
                  <a:lnTo>
                    <a:pt x="611" y="617"/>
                  </a:lnTo>
                  <a:lnTo>
                    <a:pt x="624" y="628"/>
                  </a:lnTo>
                  <a:lnTo>
                    <a:pt x="635" y="633"/>
                  </a:lnTo>
                  <a:lnTo>
                    <a:pt x="645" y="633"/>
                  </a:lnTo>
                  <a:lnTo>
                    <a:pt x="652" y="633"/>
                  </a:lnTo>
                  <a:lnTo>
                    <a:pt x="658" y="633"/>
                  </a:lnTo>
                  <a:lnTo>
                    <a:pt x="663" y="643"/>
                  </a:lnTo>
                  <a:lnTo>
                    <a:pt x="672" y="652"/>
                  </a:lnTo>
                  <a:lnTo>
                    <a:pt x="683" y="656"/>
                  </a:lnTo>
                  <a:lnTo>
                    <a:pt x="693" y="657"/>
                  </a:lnTo>
                  <a:lnTo>
                    <a:pt x="700" y="657"/>
                  </a:lnTo>
                  <a:lnTo>
                    <a:pt x="707" y="657"/>
                  </a:lnTo>
                  <a:lnTo>
                    <a:pt x="717" y="656"/>
                  </a:lnTo>
                  <a:lnTo>
                    <a:pt x="724" y="656"/>
                  </a:lnTo>
                  <a:lnTo>
                    <a:pt x="728" y="665"/>
                  </a:lnTo>
                  <a:lnTo>
                    <a:pt x="733" y="676"/>
                  </a:lnTo>
                  <a:lnTo>
                    <a:pt x="746" y="676"/>
                  </a:lnTo>
                  <a:lnTo>
                    <a:pt x="761" y="676"/>
                  </a:lnTo>
                  <a:lnTo>
                    <a:pt x="765" y="685"/>
                  </a:lnTo>
                  <a:lnTo>
                    <a:pt x="772" y="691"/>
                  </a:lnTo>
                  <a:lnTo>
                    <a:pt x="794" y="680"/>
                  </a:lnTo>
                  <a:lnTo>
                    <a:pt x="818" y="670"/>
                  </a:lnTo>
                  <a:lnTo>
                    <a:pt x="835" y="678"/>
                  </a:lnTo>
                  <a:lnTo>
                    <a:pt x="855" y="683"/>
                  </a:lnTo>
                  <a:lnTo>
                    <a:pt x="872" y="680"/>
                  </a:lnTo>
                  <a:lnTo>
                    <a:pt x="890" y="676"/>
                  </a:lnTo>
                  <a:lnTo>
                    <a:pt x="901" y="674"/>
                  </a:lnTo>
                  <a:lnTo>
                    <a:pt x="909" y="672"/>
                  </a:lnTo>
                  <a:lnTo>
                    <a:pt x="916" y="668"/>
                  </a:lnTo>
                  <a:lnTo>
                    <a:pt x="920" y="663"/>
                  </a:lnTo>
                  <a:lnTo>
                    <a:pt x="922" y="652"/>
                  </a:lnTo>
                  <a:lnTo>
                    <a:pt x="922" y="644"/>
                  </a:lnTo>
                  <a:lnTo>
                    <a:pt x="918" y="637"/>
                  </a:lnTo>
                  <a:lnTo>
                    <a:pt x="911" y="633"/>
                  </a:lnTo>
                  <a:lnTo>
                    <a:pt x="898" y="628"/>
                  </a:lnTo>
                  <a:lnTo>
                    <a:pt x="888" y="620"/>
                  </a:lnTo>
                  <a:lnTo>
                    <a:pt x="885" y="611"/>
                  </a:lnTo>
                  <a:lnTo>
                    <a:pt x="885" y="602"/>
                  </a:lnTo>
                  <a:lnTo>
                    <a:pt x="887" y="595"/>
                  </a:lnTo>
                  <a:lnTo>
                    <a:pt x="890" y="583"/>
                  </a:lnTo>
                  <a:lnTo>
                    <a:pt x="885" y="561"/>
                  </a:lnTo>
                  <a:lnTo>
                    <a:pt x="876" y="543"/>
                  </a:lnTo>
                  <a:lnTo>
                    <a:pt x="866" y="545"/>
                  </a:lnTo>
                  <a:lnTo>
                    <a:pt x="859" y="548"/>
                  </a:lnTo>
                  <a:lnTo>
                    <a:pt x="853" y="550"/>
                  </a:lnTo>
                  <a:lnTo>
                    <a:pt x="850" y="550"/>
                  </a:lnTo>
                  <a:lnTo>
                    <a:pt x="846" y="548"/>
                  </a:lnTo>
                  <a:lnTo>
                    <a:pt x="844" y="546"/>
                  </a:lnTo>
                  <a:lnTo>
                    <a:pt x="833" y="526"/>
                  </a:lnTo>
                  <a:lnTo>
                    <a:pt x="826" y="515"/>
                  </a:lnTo>
                  <a:lnTo>
                    <a:pt x="820" y="513"/>
                  </a:lnTo>
                  <a:lnTo>
                    <a:pt x="816" y="511"/>
                  </a:lnTo>
                  <a:lnTo>
                    <a:pt x="811" y="511"/>
                  </a:lnTo>
                  <a:lnTo>
                    <a:pt x="805" y="511"/>
                  </a:lnTo>
                  <a:lnTo>
                    <a:pt x="792" y="491"/>
                  </a:lnTo>
                  <a:lnTo>
                    <a:pt x="783" y="476"/>
                  </a:lnTo>
                  <a:lnTo>
                    <a:pt x="776" y="476"/>
                  </a:lnTo>
                  <a:lnTo>
                    <a:pt x="768" y="478"/>
                  </a:lnTo>
                  <a:lnTo>
                    <a:pt x="759" y="482"/>
                  </a:lnTo>
                  <a:lnTo>
                    <a:pt x="750" y="486"/>
                  </a:lnTo>
                  <a:lnTo>
                    <a:pt x="741" y="491"/>
                  </a:lnTo>
                  <a:lnTo>
                    <a:pt x="731" y="495"/>
                  </a:lnTo>
                  <a:lnTo>
                    <a:pt x="720" y="497"/>
                  </a:lnTo>
                  <a:lnTo>
                    <a:pt x="713" y="497"/>
                  </a:lnTo>
                  <a:lnTo>
                    <a:pt x="700" y="491"/>
                  </a:lnTo>
                  <a:lnTo>
                    <a:pt x="691" y="487"/>
                  </a:lnTo>
                  <a:lnTo>
                    <a:pt x="683" y="486"/>
                  </a:lnTo>
                  <a:lnTo>
                    <a:pt x="676" y="486"/>
                  </a:lnTo>
                  <a:lnTo>
                    <a:pt x="665" y="486"/>
                  </a:lnTo>
                  <a:lnTo>
                    <a:pt x="654" y="482"/>
                  </a:lnTo>
                  <a:lnTo>
                    <a:pt x="646" y="461"/>
                  </a:lnTo>
                  <a:lnTo>
                    <a:pt x="639" y="439"/>
                  </a:lnTo>
                  <a:lnTo>
                    <a:pt x="624" y="436"/>
                  </a:lnTo>
                  <a:lnTo>
                    <a:pt x="611" y="436"/>
                  </a:lnTo>
                  <a:lnTo>
                    <a:pt x="604" y="417"/>
                  </a:lnTo>
                  <a:lnTo>
                    <a:pt x="598" y="399"/>
                  </a:lnTo>
                  <a:lnTo>
                    <a:pt x="580" y="397"/>
                  </a:lnTo>
                  <a:lnTo>
                    <a:pt x="560" y="393"/>
                  </a:lnTo>
                  <a:lnTo>
                    <a:pt x="545" y="386"/>
                  </a:lnTo>
                  <a:lnTo>
                    <a:pt x="532" y="375"/>
                  </a:lnTo>
                  <a:lnTo>
                    <a:pt x="519" y="364"/>
                  </a:lnTo>
                  <a:lnTo>
                    <a:pt x="508" y="354"/>
                  </a:lnTo>
                  <a:lnTo>
                    <a:pt x="493" y="351"/>
                  </a:lnTo>
                  <a:lnTo>
                    <a:pt x="478" y="351"/>
                  </a:lnTo>
                  <a:lnTo>
                    <a:pt x="473" y="349"/>
                  </a:lnTo>
                  <a:lnTo>
                    <a:pt x="467" y="345"/>
                  </a:lnTo>
                  <a:lnTo>
                    <a:pt x="465" y="343"/>
                  </a:lnTo>
                  <a:lnTo>
                    <a:pt x="464" y="340"/>
                  </a:lnTo>
                  <a:lnTo>
                    <a:pt x="464" y="330"/>
                  </a:lnTo>
                  <a:lnTo>
                    <a:pt x="464" y="323"/>
                  </a:lnTo>
                  <a:lnTo>
                    <a:pt x="458" y="316"/>
                  </a:lnTo>
                  <a:lnTo>
                    <a:pt x="453" y="308"/>
                  </a:lnTo>
                  <a:lnTo>
                    <a:pt x="447" y="301"/>
                  </a:lnTo>
                  <a:lnTo>
                    <a:pt x="445" y="291"/>
                  </a:lnTo>
                  <a:lnTo>
                    <a:pt x="445" y="262"/>
                  </a:lnTo>
                  <a:lnTo>
                    <a:pt x="445" y="242"/>
                  </a:lnTo>
                  <a:lnTo>
                    <a:pt x="436" y="234"/>
                  </a:lnTo>
                  <a:lnTo>
                    <a:pt x="430" y="227"/>
                  </a:lnTo>
                  <a:lnTo>
                    <a:pt x="425" y="218"/>
                  </a:lnTo>
                  <a:lnTo>
                    <a:pt x="423" y="210"/>
                  </a:lnTo>
                  <a:lnTo>
                    <a:pt x="419" y="203"/>
                  </a:lnTo>
                  <a:lnTo>
                    <a:pt x="417" y="197"/>
                  </a:lnTo>
                  <a:lnTo>
                    <a:pt x="414" y="195"/>
                  </a:lnTo>
                  <a:lnTo>
                    <a:pt x="408" y="195"/>
                  </a:lnTo>
                  <a:lnTo>
                    <a:pt x="406" y="205"/>
                  </a:lnTo>
                  <a:lnTo>
                    <a:pt x="404" y="216"/>
                  </a:lnTo>
                  <a:lnTo>
                    <a:pt x="397" y="214"/>
                  </a:lnTo>
                  <a:lnTo>
                    <a:pt x="390" y="212"/>
                  </a:lnTo>
                  <a:lnTo>
                    <a:pt x="380" y="219"/>
                  </a:lnTo>
                  <a:lnTo>
                    <a:pt x="371" y="225"/>
                  </a:lnTo>
                  <a:lnTo>
                    <a:pt x="355" y="212"/>
                  </a:lnTo>
                  <a:lnTo>
                    <a:pt x="331" y="186"/>
                  </a:lnTo>
                  <a:lnTo>
                    <a:pt x="331" y="182"/>
                  </a:lnTo>
                  <a:lnTo>
                    <a:pt x="332" y="179"/>
                  </a:lnTo>
                  <a:lnTo>
                    <a:pt x="336" y="177"/>
                  </a:lnTo>
                  <a:lnTo>
                    <a:pt x="340" y="175"/>
                  </a:lnTo>
                  <a:lnTo>
                    <a:pt x="344" y="173"/>
                  </a:lnTo>
                  <a:lnTo>
                    <a:pt x="347" y="170"/>
                  </a:lnTo>
                  <a:lnTo>
                    <a:pt x="349" y="166"/>
                  </a:lnTo>
                  <a:lnTo>
                    <a:pt x="347" y="160"/>
                  </a:lnTo>
                  <a:lnTo>
                    <a:pt x="332" y="149"/>
                  </a:lnTo>
                  <a:lnTo>
                    <a:pt x="320" y="140"/>
                  </a:lnTo>
                  <a:lnTo>
                    <a:pt x="308" y="136"/>
                  </a:lnTo>
                  <a:lnTo>
                    <a:pt x="296" y="136"/>
                  </a:lnTo>
                  <a:lnTo>
                    <a:pt x="284" y="134"/>
                  </a:lnTo>
                  <a:lnTo>
                    <a:pt x="273" y="134"/>
                  </a:lnTo>
                  <a:lnTo>
                    <a:pt x="260" y="133"/>
                  </a:lnTo>
                  <a:lnTo>
                    <a:pt x="249" y="129"/>
                  </a:lnTo>
                  <a:lnTo>
                    <a:pt x="246" y="125"/>
                  </a:lnTo>
                  <a:lnTo>
                    <a:pt x="242" y="118"/>
                  </a:lnTo>
                  <a:lnTo>
                    <a:pt x="240" y="112"/>
                  </a:lnTo>
                  <a:lnTo>
                    <a:pt x="238" y="105"/>
                  </a:lnTo>
                  <a:lnTo>
                    <a:pt x="227" y="101"/>
                  </a:lnTo>
                  <a:lnTo>
                    <a:pt x="222" y="96"/>
                  </a:lnTo>
                  <a:lnTo>
                    <a:pt x="236" y="75"/>
                  </a:lnTo>
                  <a:lnTo>
                    <a:pt x="260" y="42"/>
                  </a:lnTo>
                  <a:lnTo>
                    <a:pt x="259" y="20"/>
                  </a:lnTo>
                  <a:lnTo>
                    <a:pt x="255" y="0"/>
                  </a:lnTo>
                  <a:lnTo>
                    <a:pt x="247" y="0"/>
                  </a:lnTo>
                  <a:lnTo>
                    <a:pt x="240" y="0"/>
                  </a:lnTo>
                  <a:lnTo>
                    <a:pt x="231" y="5"/>
                  </a:lnTo>
                  <a:lnTo>
                    <a:pt x="222" y="9"/>
                  </a:lnTo>
                  <a:lnTo>
                    <a:pt x="214" y="14"/>
                  </a:lnTo>
                  <a:lnTo>
                    <a:pt x="207" y="20"/>
                  </a:lnTo>
                  <a:lnTo>
                    <a:pt x="199" y="25"/>
                  </a:lnTo>
                  <a:lnTo>
                    <a:pt x="192" y="31"/>
                  </a:lnTo>
                  <a:lnTo>
                    <a:pt x="183" y="35"/>
                  </a:lnTo>
                  <a:lnTo>
                    <a:pt x="172" y="38"/>
                  </a:lnTo>
                  <a:lnTo>
                    <a:pt x="168" y="18"/>
                  </a:lnTo>
                  <a:lnTo>
                    <a:pt x="163" y="5"/>
                  </a:lnTo>
                  <a:lnTo>
                    <a:pt x="157" y="5"/>
                  </a:lnTo>
                  <a:lnTo>
                    <a:pt x="151" y="9"/>
                  </a:lnTo>
                  <a:lnTo>
                    <a:pt x="146" y="14"/>
                  </a:lnTo>
                  <a:lnTo>
                    <a:pt x="140" y="20"/>
                  </a:lnTo>
                  <a:lnTo>
                    <a:pt x="140" y="24"/>
                  </a:lnTo>
                  <a:lnTo>
                    <a:pt x="138" y="27"/>
                  </a:lnTo>
                  <a:lnTo>
                    <a:pt x="137" y="31"/>
                  </a:lnTo>
                  <a:lnTo>
                    <a:pt x="133" y="33"/>
                  </a:lnTo>
                  <a:lnTo>
                    <a:pt x="126" y="35"/>
                  </a:lnTo>
                  <a:lnTo>
                    <a:pt x="114" y="38"/>
                  </a:lnTo>
                  <a:lnTo>
                    <a:pt x="114" y="48"/>
                  </a:lnTo>
                  <a:lnTo>
                    <a:pt x="113" y="61"/>
                  </a:lnTo>
                  <a:lnTo>
                    <a:pt x="111" y="70"/>
                  </a:lnTo>
                  <a:lnTo>
                    <a:pt x="105" y="81"/>
                  </a:lnTo>
                  <a:lnTo>
                    <a:pt x="96" y="92"/>
                  </a:lnTo>
                  <a:lnTo>
                    <a:pt x="85" y="103"/>
                  </a:lnTo>
                  <a:lnTo>
                    <a:pt x="72" y="112"/>
                  </a:lnTo>
                  <a:lnTo>
                    <a:pt x="59" y="123"/>
                  </a:lnTo>
                  <a:lnTo>
                    <a:pt x="48" y="144"/>
                  </a:lnTo>
                  <a:lnTo>
                    <a:pt x="39" y="157"/>
                  </a:lnTo>
                  <a:lnTo>
                    <a:pt x="35" y="162"/>
                  </a:lnTo>
                  <a:lnTo>
                    <a:pt x="31" y="168"/>
                  </a:lnTo>
                  <a:lnTo>
                    <a:pt x="31" y="173"/>
                  </a:lnTo>
                  <a:lnTo>
                    <a:pt x="31" y="179"/>
                  </a:lnTo>
                  <a:lnTo>
                    <a:pt x="31" y="184"/>
                  </a:lnTo>
                  <a:lnTo>
                    <a:pt x="28" y="190"/>
                  </a:lnTo>
                  <a:lnTo>
                    <a:pt x="26" y="194"/>
                  </a:lnTo>
                  <a:lnTo>
                    <a:pt x="20" y="199"/>
                  </a:lnTo>
                  <a:lnTo>
                    <a:pt x="11" y="205"/>
                  </a:lnTo>
                  <a:lnTo>
                    <a:pt x="0" y="210"/>
                  </a:lnTo>
                  <a:lnTo>
                    <a:pt x="5" y="221"/>
                  </a:lnTo>
                  <a:lnTo>
                    <a:pt x="9" y="234"/>
                  </a:lnTo>
                  <a:lnTo>
                    <a:pt x="13" y="240"/>
                  </a:lnTo>
                  <a:lnTo>
                    <a:pt x="18" y="245"/>
                  </a:lnTo>
                  <a:lnTo>
                    <a:pt x="26" y="251"/>
                  </a:lnTo>
                  <a:lnTo>
                    <a:pt x="37" y="256"/>
                  </a:lnTo>
                  <a:lnTo>
                    <a:pt x="42" y="264"/>
                  </a:lnTo>
                  <a:lnTo>
                    <a:pt x="54" y="279"/>
                  </a:lnTo>
                  <a:lnTo>
                    <a:pt x="59" y="284"/>
                  </a:lnTo>
                  <a:lnTo>
                    <a:pt x="63" y="291"/>
                  </a:lnTo>
                  <a:lnTo>
                    <a:pt x="66" y="301"/>
                  </a:lnTo>
                  <a:lnTo>
                    <a:pt x="70" y="312"/>
                  </a:lnTo>
                  <a:lnTo>
                    <a:pt x="74" y="332"/>
                  </a:lnTo>
                  <a:lnTo>
                    <a:pt x="76" y="347"/>
                  </a:lnTo>
                  <a:lnTo>
                    <a:pt x="65" y="358"/>
                  </a:lnTo>
                  <a:lnTo>
                    <a:pt x="55" y="369"/>
                  </a:lnTo>
                  <a:lnTo>
                    <a:pt x="57" y="375"/>
                  </a:lnTo>
                  <a:lnTo>
                    <a:pt x="59" y="382"/>
                  </a:lnTo>
                  <a:lnTo>
                    <a:pt x="57" y="395"/>
                  </a:lnTo>
                  <a:lnTo>
                    <a:pt x="55" y="408"/>
                  </a:lnTo>
                  <a:lnTo>
                    <a:pt x="59" y="421"/>
                  </a:lnTo>
                  <a:lnTo>
                    <a:pt x="63" y="432"/>
                  </a:lnTo>
                  <a:lnTo>
                    <a:pt x="54" y="454"/>
                  </a:lnTo>
                  <a:lnTo>
                    <a:pt x="44" y="476"/>
                  </a:lnTo>
                  <a:lnTo>
                    <a:pt x="59" y="491"/>
                  </a:lnTo>
                  <a:lnTo>
                    <a:pt x="74" y="506"/>
                  </a:lnTo>
                  <a:lnTo>
                    <a:pt x="76" y="515"/>
                  </a:lnTo>
                  <a:lnTo>
                    <a:pt x="76" y="524"/>
                  </a:lnTo>
                  <a:lnTo>
                    <a:pt x="74" y="534"/>
                  </a:lnTo>
                  <a:lnTo>
                    <a:pt x="72" y="543"/>
                  </a:lnTo>
                  <a:lnTo>
                    <a:pt x="70" y="554"/>
                  </a:lnTo>
                  <a:lnTo>
                    <a:pt x="72" y="563"/>
                  </a:lnTo>
                  <a:lnTo>
                    <a:pt x="74" y="574"/>
                  </a:lnTo>
                  <a:lnTo>
                    <a:pt x="79" y="587"/>
                  </a:lnTo>
                  <a:lnTo>
                    <a:pt x="89" y="593"/>
                  </a:lnTo>
                  <a:lnTo>
                    <a:pt x="98" y="595"/>
                  </a:lnTo>
                  <a:lnTo>
                    <a:pt x="107" y="596"/>
                  </a:lnTo>
                  <a:lnTo>
                    <a:pt x="116" y="595"/>
                  </a:lnTo>
                  <a:lnTo>
                    <a:pt x="135" y="591"/>
                  </a:lnTo>
                  <a:lnTo>
                    <a:pt x="155" y="587"/>
                  </a:lnTo>
                  <a:lnTo>
                    <a:pt x="168" y="585"/>
                  </a:lnTo>
                  <a:lnTo>
                    <a:pt x="183" y="585"/>
                  </a:lnTo>
                  <a:lnTo>
                    <a:pt x="198" y="587"/>
                  </a:lnTo>
                  <a:lnTo>
                    <a:pt x="211" y="585"/>
                  </a:lnTo>
                  <a:lnTo>
                    <a:pt x="238" y="569"/>
                  </a:lnTo>
                  <a:lnTo>
                    <a:pt x="255" y="558"/>
                  </a:lnTo>
                  <a:lnTo>
                    <a:pt x="264" y="572"/>
                  </a:lnTo>
                  <a:lnTo>
                    <a:pt x="271" y="587"/>
                  </a:lnTo>
                  <a:lnTo>
                    <a:pt x="284" y="587"/>
                  </a:lnTo>
                  <a:lnTo>
                    <a:pt x="299" y="583"/>
                  </a:lnTo>
                  <a:lnTo>
                    <a:pt x="308" y="583"/>
                  </a:lnTo>
                  <a:lnTo>
                    <a:pt x="318" y="583"/>
                  </a:lnTo>
                  <a:lnTo>
                    <a:pt x="327" y="587"/>
                  </a:lnTo>
                  <a:lnTo>
                    <a:pt x="336" y="593"/>
                  </a:lnTo>
                  <a:lnTo>
                    <a:pt x="344" y="602"/>
                  </a:lnTo>
                  <a:lnTo>
                    <a:pt x="349" y="613"/>
                  </a:lnTo>
                  <a:lnTo>
                    <a:pt x="353" y="630"/>
                  </a:lnTo>
                  <a:lnTo>
                    <a:pt x="353" y="654"/>
                  </a:lnTo>
                  <a:lnTo>
                    <a:pt x="362" y="667"/>
                  </a:lnTo>
                  <a:lnTo>
                    <a:pt x="369" y="678"/>
                  </a:lnTo>
                  <a:lnTo>
                    <a:pt x="366" y="685"/>
                  </a:lnTo>
                  <a:lnTo>
                    <a:pt x="364" y="698"/>
                  </a:lnTo>
                  <a:lnTo>
                    <a:pt x="371" y="704"/>
                  </a:lnTo>
                  <a:lnTo>
                    <a:pt x="380" y="705"/>
                  </a:lnTo>
                  <a:lnTo>
                    <a:pt x="390" y="707"/>
                  </a:lnTo>
                  <a:lnTo>
                    <a:pt x="395" y="707"/>
                  </a:lnTo>
                  <a:lnTo>
                    <a:pt x="403" y="713"/>
                  </a:lnTo>
                  <a:lnTo>
                    <a:pt x="406" y="716"/>
                  </a:lnTo>
                  <a:lnTo>
                    <a:pt x="410" y="722"/>
                  </a:lnTo>
                  <a:lnTo>
                    <a:pt x="412" y="728"/>
                  </a:lnTo>
                  <a:lnTo>
                    <a:pt x="417" y="733"/>
                  </a:lnTo>
                  <a:lnTo>
                    <a:pt x="423" y="737"/>
                  </a:lnTo>
                  <a:lnTo>
                    <a:pt x="432" y="742"/>
                  </a:lnTo>
                  <a:lnTo>
                    <a:pt x="447" y="74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8" name="Freeform 42"/>
            <p:cNvSpPr>
              <a:spLocks/>
            </p:cNvSpPr>
            <p:nvPr/>
          </p:nvSpPr>
          <p:spPr bwMode="auto">
            <a:xfrm>
              <a:off x="2134" y="2484"/>
              <a:ext cx="374" cy="283"/>
            </a:xfrm>
            <a:custGeom>
              <a:avLst/>
              <a:gdLst>
                <a:gd name="T0" fmla="*/ 133 w 497"/>
                <a:gd name="T1" fmla="*/ 340 h 373"/>
                <a:gd name="T2" fmla="*/ 152 w 497"/>
                <a:gd name="T3" fmla="*/ 358 h 373"/>
                <a:gd name="T4" fmla="*/ 170 w 497"/>
                <a:gd name="T5" fmla="*/ 371 h 373"/>
                <a:gd name="T6" fmla="*/ 201 w 497"/>
                <a:gd name="T7" fmla="*/ 362 h 373"/>
                <a:gd name="T8" fmla="*/ 211 w 497"/>
                <a:gd name="T9" fmla="*/ 325 h 373"/>
                <a:gd name="T10" fmla="*/ 224 w 497"/>
                <a:gd name="T11" fmla="*/ 319 h 373"/>
                <a:gd name="T12" fmla="*/ 225 w 497"/>
                <a:gd name="T13" fmla="*/ 312 h 373"/>
                <a:gd name="T14" fmla="*/ 240 w 497"/>
                <a:gd name="T15" fmla="*/ 303 h 373"/>
                <a:gd name="T16" fmla="*/ 251 w 497"/>
                <a:gd name="T17" fmla="*/ 288 h 373"/>
                <a:gd name="T18" fmla="*/ 261 w 497"/>
                <a:gd name="T19" fmla="*/ 282 h 373"/>
                <a:gd name="T20" fmla="*/ 277 w 497"/>
                <a:gd name="T21" fmla="*/ 282 h 373"/>
                <a:gd name="T22" fmla="*/ 285 w 497"/>
                <a:gd name="T23" fmla="*/ 275 h 373"/>
                <a:gd name="T24" fmla="*/ 286 w 497"/>
                <a:gd name="T25" fmla="*/ 247 h 373"/>
                <a:gd name="T26" fmla="*/ 273 w 497"/>
                <a:gd name="T27" fmla="*/ 188 h 373"/>
                <a:gd name="T28" fmla="*/ 290 w 497"/>
                <a:gd name="T29" fmla="*/ 147 h 373"/>
                <a:gd name="T30" fmla="*/ 309 w 497"/>
                <a:gd name="T31" fmla="*/ 133 h 373"/>
                <a:gd name="T32" fmla="*/ 321 w 497"/>
                <a:gd name="T33" fmla="*/ 134 h 373"/>
                <a:gd name="T34" fmla="*/ 323 w 497"/>
                <a:gd name="T35" fmla="*/ 177 h 373"/>
                <a:gd name="T36" fmla="*/ 375 w 497"/>
                <a:gd name="T37" fmla="*/ 201 h 373"/>
                <a:gd name="T38" fmla="*/ 419 w 497"/>
                <a:gd name="T39" fmla="*/ 201 h 373"/>
                <a:gd name="T40" fmla="*/ 467 w 497"/>
                <a:gd name="T41" fmla="*/ 203 h 373"/>
                <a:gd name="T42" fmla="*/ 497 w 497"/>
                <a:gd name="T43" fmla="*/ 188 h 373"/>
                <a:gd name="T44" fmla="*/ 473 w 497"/>
                <a:gd name="T45" fmla="*/ 179 h 373"/>
                <a:gd name="T46" fmla="*/ 460 w 497"/>
                <a:gd name="T47" fmla="*/ 164 h 373"/>
                <a:gd name="T48" fmla="*/ 445 w 497"/>
                <a:gd name="T49" fmla="*/ 149 h 373"/>
                <a:gd name="T50" fmla="*/ 421 w 497"/>
                <a:gd name="T51" fmla="*/ 146 h 373"/>
                <a:gd name="T52" fmla="*/ 419 w 497"/>
                <a:gd name="T53" fmla="*/ 120 h 373"/>
                <a:gd name="T54" fmla="*/ 403 w 497"/>
                <a:gd name="T55" fmla="*/ 72 h 373"/>
                <a:gd name="T56" fmla="*/ 386 w 497"/>
                <a:gd name="T57" fmla="*/ 35 h 373"/>
                <a:gd name="T58" fmla="*/ 358 w 497"/>
                <a:gd name="T59" fmla="*/ 25 h 373"/>
                <a:gd name="T60" fmla="*/ 321 w 497"/>
                <a:gd name="T61" fmla="*/ 29 h 373"/>
                <a:gd name="T62" fmla="*/ 288 w 497"/>
                <a:gd name="T63" fmla="*/ 11 h 373"/>
                <a:gd name="T64" fmla="*/ 233 w 497"/>
                <a:gd name="T65" fmla="*/ 27 h 373"/>
                <a:gd name="T66" fmla="*/ 185 w 497"/>
                <a:gd name="T67" fmla="*/ 33 h 373"/>
                <a:gd name="T68" fmla="*/ 148 w 497"/>
                <a:gd name="T69" fmla="*/ 37 h 373"/>
                <a:gd name="T70" fmla="*/ 129 w 497"/>
                <a:gd name="T71" fmla="*/ 29 h 373"/>
                <a:gd name="T72" fmla="*/ 120 w 497"/>
                <a:gd name="T73" fmla="*/ 42 h 373"/>
                <a:gd name="T74" fmla="*/ 118 w 497"/>
                <a:gd name="T75" fmla="*/ 64 h 373"/>
                <a:gd name="T76" fmla="*/ 116 w 497"/>
                <a:gd name="T77" fmla="*/ 72 h 373"/>
                <a:gd name="T78" fmla="*/ 74 w 497"/>
                <a:gd name="T79" fmla="*/ 81 h 373"/>
                <a:gd name="T80" fmla="*/ 50 w 497"/>
                <a:gd name="T81" fmla="*/ 75 h 373"/>
                <a:gd name="T82" fmla="*/ 31 w 497"/>
                <a:gd name="T83" fmla="*/ 107 h 373"/>
                <a:gd name="T84" fmla="*/ 7 w 497"/>
                <a:gd name="T85" fmla="*/ 146 h 373"/>
                <a:gd name="T86" fmla="*/ 0 w 497"/>
                <a:gd name="T87" fmla="*/ 162 h 373"/>
                <a:gd name="T88" fmla="*/ 7 w 497"/>
                <a:gd name="T89" fmla="*/ 181 h 373"/>
                <a:gd name="T90" fmla="*/ 35 w 497"/>
                <a:gd name="T91" fmla="*/ 212 h 373"/>
                <a:gd name="T92" fmla="*/ 61 w 497"/>
                <a:gd name="T93" fmla="*/ 236 h 373"/>
                <a:gd name="T94" fmla="*/ 91 w 497"/>
                <a:gd name="T95" fmla="*/ 280 h 373"/>
                <a:gd name="T96" fmla="*/ 115 w 497"/>
                <a:gd name="T97" fmla="*/ 310 h 373"/>
                <a:gd name="T98" fmla="*/ 116 w 497"/>
                <a:gd name="T99" fmla="*/ 319 h 373"/>
                <a:gd name="T100" fmla="*/ 115 w 497"/>
                <a:gd name="T101" fmla="*/ 336 h 3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97"/>
                <a:gd name="T154" fmla="*/ 0 h 373"/>
                <a:gd name="T155" fmla="*/ 497 w 497"/>
                <a:gd name="T156" fmla="*/ 373 h 37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97" h="373">
                  <a:moveTo>
                    <a:pt x="115" y="336"/>
                  </a:moveTo>
                  <a:lnTo>
                    <a:pt x="124" y="338"/>
                  </a:lnTo>
                  <a:lnTo>
                    <a:pt x="133" y="340"/>
                  </a:lnTo>
                  <a:lnTo>
                    <a:pt x="140" y="345"/>
                  </a:lnTo>
                  <a:lnTo>
                    <a:pt x="146" y="349"/>
                  </a:lnTo>
                  <a:lnTo>
                    <a:pt x="152" y="358"/>
                  </a:lnTo>
                  <a:lnTo>
                    <a:pt x="157" y="364"/>
                  </a:lnTo>
                  <a:lnTo>
                    <a:pt x="164" y="367"/>
                  </a:lnTo>
                  <a:lnTo>
                    <a:pt x="170" y="371"/>
                  </a:lnTo>
                  <a:lnTo>
                    <a:pt x="183" y="373"/>
                  </a:lnTo>
                  <a:lnTo>
                    <a:pt x="198" y="371"/>
                  </a:lnTo>
                  <a:lnTo>
                    <a:pt x="201" y="362"/>
                  </a:lnTo>
                  <a:lnTo>
                    <a:pt x="205" y="353"/>
                  </a:lnTo>
                  <a:lnTo>
                    <a:pt x="207" y="340"/>
                  </a:lnTo>
                  <a:lnTo>
                    <a:pt x="211" y="325"/>
                  </a:lnTo>
                  <a:lnTo>
                    <a:pt x="216" y="323"/>
                  </a:lnTo>
                  <a:lnTo>
                    <a:pt x="222" y="319"/>
                  </a:lnTo>
                  <a:lnTo>
                    <a:pt x="224" y="319"/>
                  </a:lnTo>
                  <a:lnTo>
                    <a:pt x="225" y="317"/>
                  </a:lnTo>
                  <a:lnTo>
                    <a:pt x="227" y="314"/>
                  </a:lnTo>
                  <a:lnTo>
                    <a:pt x="225" y="312"/>
                  </a:lnTo>
                  <a:lnTo>
                    <a:pt x="233" y="314"/>
                  </a:lnTo>
                  <a:lnTo>
                    <a:pt x="240" y="314"/>
                  </a:lnTo>
                  <a:lnTo>
                    <a:pt x="240" y="303"/>
                  </a:lnTo>
                  <a:lnTo>
                    <a:pt x="242" y="292"/>
                  </a:lnTo>
                  <a:lnTo>
                    <a:pt x="246" y="290"/>
                  </a:lnTo>
                  <a:lnTo>
                    <a:pt x="251" y="288"/>
                  </a:lnTo>
                  <a:lnTo>
                    <a:pt x="255" y="284"/>
                  </a:lnTo>
                  <a:lnTo>
                    <a:pt x="255" y="277"/>
                  </a:lnTo>
                  <a:lnTo>
                    <a:pt x="261" y="282"/>
                  </a:lnTo>
                  <a:lnTo>
                    <a:pt x="266" y="284"/>
                  </a:lnTo>
                  <a:lnTo>
                    <a:pt x="272" y="284"/>
                  </a:lnTo>
                  <a:lnTo>
                    <a:pt x="277" y="282"/>
                  </a:lnTo>
                  <a:lnTo>
                    <a:pt x="279" y="280"/>
                  </a:lnTo>
                  <a:lnTo>
                    <a:pt x="283" y="279"/>
                  </a:lnTo>
                  <a:lnTo>
                    <a:pt x="285" y="275"/>
                  </a:lnTo>
                  <a:lnTo>
                    <a:pt x="286" y="269"/>
                  </a:lnTo>
                  <a:lnTo>
                    <a:pt x="286" y="260"/>
                  </a:lnTo>
                  <a:lnTo>
                    <a:pt x="286" y="247"/>
                  </a:lnTo>
                  <a:lnTo>
                    <a:pt x="281" y="231"/>
                  </a:lnTo>
                  <a:lnTo>
                    <a:pt x="275" y="210"/>
                  </a:lnTo>
                  <a:lnTo>
                    <a:pt x="273" y="188"/>
                  </a:lnTo>
                  <a:lnTo>
                    <a:pt x="275" y="168"/>
                  </a:lnTo>
                  <a:lnTo>
                    <a:pt x="283" y="157"/>
                  </a:lnTo>
                  <a:lnTo>
                    <a:pt x="290" y="147"/>
                  </a:lnTo>
                  <a:lnTo>
                    <a:pt x="296" y="140"/>
                  </a:lnTo>
                  <a:lnTo>
                    <a:pt x="303" y="136"/>
                  </a:lnTo>
                  <a:lnTo>
                    <a:pt x="309" y="133"/>
                  </a:lnTo>
                  <a:lnTo>
                    <a:pt x="314" y="131"/>
                  </a:lnTo>
                  <a:lnTo>
                    <a:pt x="318" y="133"/>
                  </a:lnTo>
                  <a:lnTo>
                    <a:pt x="321" y="134"/>
                  </a:lnTo>
                  <a:lnTo>
                    <a:pt x="314" y="155"/>
                  </a:lnTo>
                  <a:lnTo>
                    <a:pt x="309" y="175"/>
                  </a:lnTo>
                  <a:lnTo>
                    <a:pt x="323" y="177"/>
                  </a:lnTo>
                  <a:lnTo>
                    <a:pt x="338" y="177"/>
                  </a:lnTo>
                  <a:lnTo>
                    <a:pt x="357" y="190"/>
                  </a:lnTo>
                  <a:lnTo>
                    <a:pt x="375" y="201"/>
                  </a:lnTo>
                  <a:lnTo>
                    <a:pt x="390" y="197"/>
                  </a:lnTo>
                  <a:lnTo>
                    <a:pt x="405" y="192"/>
                  </a:lnTo>
                  <a:lnTo>
                    <a:pt x="419" y="201"/>
                  </a:lnTo>
                  <a:lnTo>
                    <a:pt x="438" y="210"/>
                  </a:lnTo>
                  <a:lnTo>
                    <a:pt x="453" y="208"/>
                  </a:lnTo>
                  <a:lnTo>
                    <a:pt x="467" y="203"/>
                  </a:lnTo>
                  <a:lnTo>
                    <a:pt x="482" y="197"/>
                  </a:lnTo>
                  <a:lnTo>
                    <a:pt x="497" y="188"/>
                  </a:lnTo>
                  <a:lnTo>
                    <a:pt x="482" y="184"/>
                  </a:lnTo>
                  <a:lnTo>
                    <a:pt x="473" y="179"/>
                  </a:lnTo>
                  <a:lnTo>
                    <a:pt x="467" y="175"/>
                  </a:lnTo>
                  <a:lnTo>
                    <a:pt x="462" y="170"/>
                  </a:lnTo>
                  <a:lnTo>
                    <a:pt x="460" y="164"/>
                  </a:lnTo>
                  <a:lnTo>
                    <a:pt x="456" y="158"/>
                  </a:lnTo>
                  <a:lnTo>
                    <a:pt x="453" y="155"/>
                  </a:lnTo>
                  <a:lnTo>
                    <a:pt x="445" y="149"/>
                  </a:lnTo>
                  <a:lnTo>
                    <a:pt x="440" y="149"/>
                  </a:lnTo>
                  <a:lnTo>
                    <a:pt x="430" y="147"/>
                  </a:lnTo>
                  <a:lnTo>
                    <a:pt x="421" y="146"/>
                  </a:lnTo>
                  <a:lnTo>
                    <a:pt x="414" y="140"/>
                  </a:lnTo>
                  <a:lnTo>
                    <a:pt x="416" y="127"/>
                  </a:lnTo>
                  <a:lnTo>
                    <a:pt x="419" y="120"/>
                  </a:lnTo>
                  <a:lnTo>
                    <a:pt x="412" y="109"/>
                  </a:lnTo>
                  <a:lnTo>
                    <a:pt x="403" y="96"/>
                  </a:lnTo>
                  <a:lnTo>
                    <a:pt x="403" y="72"/>
                  </a:lnTo>
                  <a:lnTo>
                    <a:pt x="399" y="55"/>
                  </a:lnTo>
                  <a:lnTo>
                    <a:pt x="394" y="44"/>
                  </a:lnTo>
                  <a:lnTo>
                    <a:pt x="386" y="35"/>
                  </a:lnTo>
                  <a:lnTo>
                    <a:pt x="377" y="29"/>
                  </a:lnTo>
                  <a:lnTo>
                    <a:pt x="368" y="25"/>
                  </a:lnTo>
                  <a:lnTo>
                    <a:pt x="358" y="25"/>
                  </a:lnTo>
                  <a:lnTo>
                    <a:pt x="349" y="25"/>
                  </a:lnTo>
                  <a:lnTo>
                    <a:pt x="334" y="29"/>
                  </a:lnTo>
                  <a:lnTo>
                    <a:pt x="321" y="29"/>
                  </a:lnTo>
                  <a:lnTo>
                    <a:pt x="314" y="14"/>
                  </a:lnTo>
                  <a:lnTo>
                    <a:pt x="305" y="0"/>
                  </a:lnTo>
                  <a:lnTo>
                    <a:pt x="288" y="11"/>
                  </a:lnTo>
                  <a:lnTo>
                    <a:pt x="261" y="27"/>
                  </a:lnTo>
                  <a:lnTo>
                    <a:pt x="248" y="29"/>
                  </a:lnTo>
                  <a:lnTo>
                    <a:pt x="233" y="27"/>
                  </a:lnTo>
                  <a:lnTo>
                    <a:pt x="218" y="27"/>
                  </a:lnTo>
                  <a:lnTo>
                    <a:pt x="205" y="29"/>
                  </a:lnTo>
                  <a:lnTo>
                    <a:pt x="185" y="33"/>
                  </a:lnTo>
                  <a:lnTo>
                    <a:pt x="166" y="37"/>
                  </a:lnTo>
                  <a:lnTo>
                    <a:pt x="157" y="38"/>
                  </a:lnTo>
                  <a:lnTo>
                    <a:pt x="148" y="37"/>
                  </a:lnTo>
                  <a:lnTo>
                    <a:pt x="139" y="35"/>
                  </a:lnTo>
                  <a:lnTo>
                    <a:pt x="129" y="29"/>
                  </a:lnTo>
                  <a:lnTo>
                    <a:pt x="124" y="35"/>
                  </a:lnTo>
                  <a:lnTo>
                    <a:pt x="120" y="42"/>
                  </a:lnTo>
                  <a:lnTo>
                    <a:pt x="118" y="51"/>
                  </a:lnTo>
                  <a:lnTo>
                    <a:pt x="118" y="61"/>
                  </a:lnTo>
                  <a:lnTo>
                    <a:pt x="118" y="64"/>
                  </a:lnTo>
                  <a:lnTo>
                    <a:pt x="118" y="68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00" y="77"/>
                  </a:lnTo>
                  <a:lnTo>
                    <a:pt x="83" y="83"/>
                  </a:lnTo>
                  <a:lnTo>
                    <a:pt x="74" y="81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0" y="75"/>
                  </a:lnTo>
                  <a:lnTo>
                    <a:pt x="43" y="79"/>
                  </a:lnTo>
                  <a:lnTo>
                    <a:pt x="35" y="86"/>
                  </a:lnTo>
                  <a:lnTo>
                    <a:pt x="31" y="107"/>
                  </a:lnTo>
                  <a:lnTo>
                    <a:pt x="26" y="125"/>
                  </a:lnTo>
                  <a:lnTo>
                    <a:pt x="17" y="136"/>
                  </a:lnTo>
                  <a:lnTo>
                    <a:pt x="7" y="146"/>
                  </a:lnTo>
                  <a:lnTo>
                    <a:pt x="4" y="151"/>
                  </a:lnTo>
                  <a:lnTo>
                    <a:pt x="2" y="157"/>
                  </a:lnTo>
                  <a:lnTo>
                    <a:pt x="0" y="162"/>
                  </a:lnTo>
                  <a:lnTo>
                    <a:pt x="0" y="166"/>
                  </a:lnTo>
                  <a:lnTo>
                    <a:pt x="2" y="173"/>
                  </a:lnTo>
                  <a:lnTo>
                    <a:pt x="7" y="181"/>
                  </a:lnTo>
                  <a:lnTo>
                    <a:pt x="15" y="190"/>
                  </a:lnTo>
                  <a:lnTo>
                    <a:pt x="26" y="201"/>
                  </a:lnTo>
                  <a:lnTo>
                    <a:pt x="35" y="212"/>
                  </a:lnTo>
                  <a:lnTo>
                    <a:pt x="44" y="225"/>
                  </a:lnTo>
                  <a:lnTo>
                    <a:pt x="52" y="231"/>
                  </a:lnTo>
                  <a:lnTo>
                    <a:pt x="61" y="236"/>
                  </a:lnTo>
                  <a:lnTo>
                    <a:pt x="68" y="253"/>
                  </a:lnTo>
                  <a:lnTo>
                    <a:pt x="76" y="271"/>
                  </a:lnTo>
                  <a:lnTo>
                    <a:pt x="91" y="280"/>
                  </a:lnTo>
                  <a:lnTo>
                    <a:pt x="104" y="288"/>
                  </a:lnTo>
                  <a:lnTo>
                    <a:pt x="109" y="303"/>
                  </a:lnTo>
                  <a:lnTo>
                    <a:pt x="115" y="310"/>
                  </a:lnTo>
                  <a:lnTo>
                    <a:pt x="116" y="312"/>
                  </a:lnTo>
                  <a:lnTo>
                    <a:pt x="116" y="316"/>
                  </a:lnTo>
                  <a:lnTo>
                    <a:pt x="116" y="319"/>
                  </a:lnTo>
                  <a:lnTo>
                    <a:pt x="116" y="323"/>
                  </a:lnTo>
                  <a:lnTo>
                    <a:pt x="116" y="330"/>
                  </a:lnTo>
                  <a:lnTo>
                    <a:pt x="115" y="33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69" name="Freeform 43"/>
            <p:cNvSpPr>
              <a:spLocks/>
            </p:cNvSpPr>
            <p:nvPr/>
          </p:nvSpPr>
          <p:spPr bwMode="auto">
            <a:xfrm>
              <a:off x="1997" y="2562"/>
              <a:ext cx="224" cy="184"/>
            </a:xfrm>
            <a:custGeom>
              <a:avLst/>
              <a:gdLst>
                <a:gd name="T0" fmla="*/ 44 w 297"/>
                <a:gd name="T1" fmla="*/ 196 h 242"/>
                <a:gd name="T2" fmla="*/ 85 w 297"/>
                <a:gd name="T3" fmla="*/ 211 h 242"/>
                <a:gd name="T4" fmla="*/ 115 w 297"/>
                <a:gd name="T5" fmla="*/ 218 h 242"/>
                <a:gd name="T6" fmla="*/ 131 w 297"/>
                <a:gd name="T7" fmla="*/ 213 h 242"/>
                <a:gd name="T8" fmla="*/ 148 w 297"/>
                <a:gd name="T9" fmla="*/ 214 h 242"/>
                <a:gd name="T10" fmla="*/ 179 w 297"/>
                <a:gd name="T11" fmla="*/ 227 h 242"/>
                <a:gd name="T12" fmla="*/ 229 w 297"/>
                <a:gd name="T13" fmla="*/ 240 h 242"/>
                <a:gd name="T14" fmla="*/ 249 w 297"/>
                <a:gd name="T15" fmla="*/ 242 h 242"/>
                <a:gd name="T16" fmla="*/ 260 w 297"/>
                <a:gd name="T17" fmla="*/ 238 h 242"/>
                <a:gd name="T18" fmla="*/ 273 w 297"/>
                <a:gd name="T19" fmla="*/ 237 h 242"/>
                <a:gd name="T20" fmla="*/ 288 w 297"/>
                <a:gd name="T21" fmla="*/ 235 h 242"/>
                <a:gd name="T22" fmla="*/ 296 w 297"/>
                <a:gd name="T23" fmla="*/ 233 h 242"/>
                <a:gd name="T24" fmla="*/ 297 w 297"/>
                <a:gd name="T25" fmla="*/ 227 h 242"/>
                <a:gd name="T26" fmla="*/ 297 w 297"/>
                <a:gd name="T27" fmla="*/ 216 h 242"/>
                <a:gd name="T28" fmla="*/ 297 w 297"/>
                <a:gd name="T29" fmla="*/ 209 h 242"/>
                <a:gd name="T30" fmla="*/ 290 w 297"/>
                <a:gd name="T31" fmla="*/ 200 h 242"/>
                <a:gd name="T32" fmla="*/ 272 w 297"/>
                <a:gd name="T33" fmla="*/ 177 h 242"/>
                <a:gd name="T34" fmla="*/ 249 w 297"/>
                <a:gd name="T35" fmla="*/ 150 h 242"/>
                <a:gd name="T36" fmla="*/ 233 w 297"/>
                <a:gd name="T37" fmla="*/ 128 h 242"/>
                <a:gd name="T38" fmla="*/ 216 w 297"/>
                <a:gd name="T39" fmla="*/ 109 h 242"/>
                <a:gd name="T40" fmla="*/ 196 w 297"/>
                <a:gd name="T41" fmla="*/ 87 h 242"/>
                <a:gd name="T42" fmla="*/ 183 w 297"/>
                <a:gd name="T43" fmla="*/ 70 h 242"/>
                <a:gd name="T44" fmla="*/ 181 w 297"/>
                <a:gd name="T45" fmla="*/ 55 h 242"/>
                <a:gd name="T46" fmla="*/ 192 w 297"/>
                <a:gd name="T47" fmla="*/ 39 h 242"/>
                <a:gd name="T48" fmla="*/ 188 w 297"/>
                <a:gd name="T49" fmla="*/ 30 h 242"/>
                <a:gd name="T50" fmla="*/ 164 w 297"/>
                <a:gd name="T51" fmla="*/ 33 h 242"/>
                <a:gd name="T52" fmla="*/ 146 w 297"/>
                <a:gd name="T53" fmla="*/ 39 h 242"/>
                <a:gd name="T54" fmla="*/ 131 w 297"/>
                <a:gd name="T55" fmla="*/ 28 h 242"/>
                <a:gd name="T56" fmla="*/ 113 w 297"/>
                <a:gd name="T57" fmla="*/ 13 h 242"/>
                <a:gd name="T58" fmla="*/ 96 w 297"/>
                <a:gd name="T59" fmla="*/ 2 h 242"/>
                <a:gd name="T60" fmla="*/ 74 w 297"/>
                <a:gd name="T61" fmla="*/ 6 h 242"/>
                <a:gd name="T62" fmla="*/ 59 w 297"/>
                <a:gd name="T63" fmla="*/ 22 h 242"/>
                <a:gd name="T64" fmla="*/ 55 w 297"/>
                <a:gd name="T65" fmla="*/ 50 h 242"/>
                <a:gd name="T66" fmla="*/ 46 w 297"/>
                <a:gd name="T67" fmla="*/ 72 h 242"/>
                <a:gd name="T68" fmla="*/ 30 w 297"/>
                <a:gd name="T69" fmla="*/ 83 h 242"/>
                <a:gd name="T70" fmla="*/ 9 w 297"/>
                <a:gd name="T71" fmla="*/ 96 h 242"/>
                <a:gd name="T72" fmla="*/ 0 w 297"/>
                <a:gd name="T73" fmla="*/ 105 h 242"/>
                <a:gd name="T74" fmla="*/ 2 w 297"/>
                <a:gd name="T75" fmla="*/ 111 h 242"/>
                <a:gd name="T76" fmla="*/ 13 w 297"/>
                <a:gd name="T77" fmla="*/ 124 h 242"/>
                <a:gd name="T78" fmla="*/ 22 w 297"/>
                <a:gd name="T79" fmla="*/ 139 h 242"/>
                <a:gd name="T80" fmla="*/ 28 w 297"/>
                <a:gd name="T81" fmla="*/ 159 h 242"/>
                <a:gd name="T82" fmla="*/ 26 w 297"/>
                <a:gd name="T83" fmla="*/ 179 h 2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7"/>
                <a:gd name="T127" fmla="*/ 0 h 242"/>
                <a:gd name="T128" fmla="*/ 297 w 297"/>
                <a:gd name="T129" fmla="*/ 242 h 24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7" h="242">
                  <a:moveTo>
                    <a:pt x="24" y="189"/>
                  </a:moveTo>
                  <a:lnTo>
                    <a:pt x="44" y="196"/>
                  </a:lnTo>
                  <a:lnTo>
                    <a:pt x="65" y="203"/>
                  </a:lnTo>
                  <a:lnTo>
                    <a:pt x="85" y="211"/>
                  </a:lnTo>
                  <a:lnTo>
                    <a:pt x="107" y="218"/>
                  </a:lnTo>
                  <a:lnTo>
                    <a:pt x="115" y="218"/>
                  </a:lnTo>
                  <a:lnTo>
                    <a:pt x="126" y="214"/>
                  </a:lnTo>
                  <a:lnTo>
                    <a:pt x="131" y="213"/>
                  </a:lnTo>
                  <a:lnTo>
                    <a:pt x="139" y="213"/>
                  </a:lnTo>
                  <a:lnTo>
                    <a:pt x="148" y="214"/>
                  </a:lnTo>
                  <a:lnTo>
                    <a:pt x="157" y="220"/>
                  </a:lnTo>
                  <a:lnTo>
                    <a:pt x="179" y="227"/>
                  </a:lnTo>
                  <a:lnTo>
                    <a:pt x="212" y="237"/>
                  </a:lnTo>
                  <a:lnTo>
                    <a:pt x="229" y="240"/>
                  </a:lnTo>
                  <a:lnTo>
                    <a:pt x="244" y="242"/>
                  </a:lnTo>
                  <a:lnTo>
                    <a:pt x="249" y="242"/>
                  </a:lnTo>
                  <a:lnTo>
                    <a:pt x="255" y="240"/>
                  </a:lnTo>
                  <a:lnTo>
                    <a:pt x="260" y="238"/>
                  </a:lnTo>
                  <a:lnTo>
                    <a:pt x="264" y="235"/>
                  </a:lnTo>
                  <a:lnTo>
                    <a:pt x="273" y="237"/>
                  </a:lnTo>
                  <a:lnTo>
                    <a:pt x="281" y="237"/>
                  </a:lnTo>
                  <a:lnTo>
                    <a:pt x="288" y="235"/>
                  </a:lnTo>
                  <a:lnTo>
                    <a:pt x="296" y="233"/>
                  </a:lnTo>
                  <a:lnTo>
                    <a:pt x="297" y="227"/>
                  </a:lnTo>
                  <a:lnTo>
                    <a:pt x="297" y="220"/>
                  </a:lnTo>
                  <a:lnTo>
                    <a:pt x="297" y="216"/>
                  </a:lnTo>
                  <a:lnTo>
                    <a:pt x="297" y="213"/>
                  </a:lnTo>
                  <a:lnTo>
                    <a:pt x="297" y="209"/>
                  </a:lnTo>
                  <a:lnTo>
                    <a:pt x="296" y="207"/>
                  </a:lnTo>
                  <a:lnTo>
                    <a:pt x="290" y="200"/>
                  </a:lnTo>
                  <a:lnTo>
                    <a:pt x="285" y="185"/>
                  </a:lnTo>
                  <a:lnTo>
                    <a:pt x="272" y="177"/>
                  </a:lnTo>
                  <a:lnTo>
                    <a:pt x="257" y="168"/>
                  </a:lnTo>
                  <a:lnTo>
                    <a:pt x="249" y="150"/>
                  </a:lnTo>
                  <a:lnTo>
                    <a:pt x="242" y="133"/>
                  </a:lnTo>
                  <a:lnTo>
                    <a:pt x="233" y="128"/>
                  </a:lnTo>
                  <a:lnTo>
                    <a:pt x="225" y="122"/>
                  </a:lnTo>
                  <a:lnTo>
                    <a:pt x="216" y="109"/>
                  </a:lnTo>
                  <a:lnTo>
                    <a:pt x="207" y="98"/>
                  </a:lnTo>
                  <a:lnTo>
                    <a:pt x="196" y="87"/>
                  </a:lnTo>
                  <a:lnTo>
                    <a:pt x="188" y="78"/>
                  </a:lnTo>
                  <a:lnTo>
                    <a:pt x="183" y="70"/>
                  </a:lnTo>
                  <a:lnTo>
                    <a:pt x="181" y="63"/>
                  </a:lnTo>
                  <a:lnTo>
                    <a:pt x="181" y="55"/>
                  </a:lnTo>
                  <a:lnTo>
                    <a:pt x="185" y="48"/>
                  </a:lnTo>
                  <a:lnTo>
                    <a:pt x="192" y="39"/>
                  </a:lnTo>
                  <a:lnTo>
                    <a:pt x="200" y="31"/>
                  </a:lnTo>
                  <a:lnTo>
                    <a:pt x="188" y="30"/>
                  </a:lnTo>
                  <a:lnTo>
                    <a:pt x="177" y="30"/>
                  </a:lnTo>
                  <a:lnTo>
                    <a:pt x="164" y="33"/>
                  </a:lnTo>
                  <a:lnTo>
                    <a:pt x="152" y="39"/>
                  </a:lnTo>
                  <a:lnTo>
                    <a:pt x="146" y="39"/>
                  </a:lnTo>
                  <a:lnTo>
                    <a:pt x="139" y="33"/>
                  </a:lnTo>
                  <a:lnTo>
                    <a:pt x="131" y="28"/>
                  </a:lnTo>
                  <a:lnTo>
                    <a:pt x="122" y="20"/>
                  </a:lnTo>
                  <a:lnTo>
                    <a:pt x="113" y="13"/>
                  </a:lnTo>
                  <a:lnTo>
                    <a:pt x="105" y="7"/>
                  </a:lnTo>
                  <a:lnTo>
                    <a:pt x="96" y="2"/>
                  </a:lnTo>
                  <a:lnTo>
                    <a:pt x="91" y="0"/>
                  </a:lnTo>
                  <a:lnTo>
                    <a:pt x="74" y="6"/>
                  </a:lnTo>
                  <a:lnTo>
                    <a:pt x="57" y="9"/>
                  </a:lnTo>
                  <a:lnTo>
                    <a:pt x="59" y="22"/>
                  </a:lnTo>
                  <a:lnTo>
                    <a:pt x="57" y="37"/>
                  </a:lnTo>
                  <a:lnTo>
                    <a:pt x="55" y="50"/>
                  </a:lnTo>
                  <a:lnTo>
                    <a:pt x="55" y="67"/>
                  </a:lnTo>
                  <a:lnTo>
                    <a:pt x="46" y="72"/>
                  </a:lnTo>
                  <a:lnTo>
                    <a:pt x="33" y="76"/>
                  </a:lnTo>
                  <a:lnTo>
                    <a:pt x="30" y="83"/>
                  </a:lnTo>
                  <a:lnTo>
                    <a:pt x="22" y="92"/>
                  </a:lnTo>
                  <a:lnTo>
                    <a:pt x="9" y="96"/>
                  </a:lnTo>
                  <a:lnTo>
                    <a:pt x="2" y="102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2" y="111"/>
                  </a:lnTo>
                  <a:lnTo>
                    <a:pt x="4" y="116"/>
                  </a:lnTo>
                  <a:lnTo>
                    <a:pt x="13" y="124"/>
                  </a:lnTo>
                  <a:lnTo>
                    <a:pt x="19" y="131"/>
                  </a:lnTo>
                  <a:lnTo>
                    <a:pt x="22" y="139"/>
                  </a:lnTo>
                  <a:lnTo>
                    <a:pt x="26" y="144"/>
                  </a:lnTo>
                  <a:lnTo>
                    <a:pt x="28" y="159"/>
                  </a:lnTo>
                  <a:lnTo>
                    <a:pt x="28" y="172"/>
                  </a:lnTo>
                  <a:lnTo>
                    <a:pt x="26" y="179"/>
                  </a:lnTo>
                  <a:lnTo>
                    <a:pt x="24" y="18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0" name="Freeform 44"/>
            <p:cNvSpPr>
              <a:spLocks/>
            </p:cNvSpPr>
            <p:nvPr/>
          </p:nvSpPr>
          <p:spPr bwMode="auto">
            <a:xfrm>
              <a:off x="1814" y="2513"/>
              <a:ext cx="228" cy="248"/>
            </a:xfrm>
            <a:custGeom>
              <a:avLst/>
              <a:gdLst>
                <a:gd name="T0" fmla="*/ 30 w 303"/>
                <a:gd name="T1" fmla="*/ 315 h 327"/>
                <a:gd name="T2" fmla="*/ 67 w 303"/>
                <a:gd name="T3" fmla="*/ 327 h 327"/>
                <a:gd name="T4" fmla="*/ 91 w 303"/>
                <a:gd name="T5" fmla="*/ 322 h 327"/>
                <a:gd name="T6" fmla="*/ 91 w 303"/>
                <a:gd name="T7" fmla="*/ 283 h 327"/>
                <a:gd name="T8" fmla="*/ 104 w 303"/>
                <a:gd name="T9" fmla="*/ 279 h 327"/>
                <a:gd name="T10" fmla="*/ 133 w 303"/>
                <a:gd name="T11" fmla="*/ 281 h 327"/>
                <a:gd name="T12" fmla="*/ 152 w 303"/>
                <a:gd name="T13" fmla="*/ 303 h 327"/>
                <a:gd name="T14" fmla="*/ 163 w 303"/>
                <a:gd name="T15" fmla="*/ 302 h 327"/>
                <a:gd name="T16" fmla="*/ 142 w 303"/>
                <a:gd name="T17" fmla="*/ 259 h 327"/>
                <a:gd name="T18" fmla="*/ 155 w 303"/>
                <a:gd name="T19" fmla="*/ 239 h 327"/>
                <a:gd name="T20" fmla="*/ 159 w 303"/>
                <a:gd name="T21" fmla="*/ 213 h 327"/>
                <a:gd name="T22" fmla="*/ 189 w 303"/>
                <a:gd name="T23" fmla="*/ 224 h 327"/>
                <a:gd name="T24" fmla="*/ 222 w 303"/>
                <a:gd name="T25" fmla="*/ 242 h 327"/>
                <a:gd name="T26" fmla="*/ 257 w 303"/>
                <a:gd name="T27" fmla="*/ 248 h 327"/>
                <a:gd name="T28" fmla="*/ 272 w 303"/>
                <a:gd name="T29" fmla="*/ 237 h 327"/>
                <a:gd name="T30" fmla="*/ 266 w 303"/>
                <a:gd name="T31" fmla="*/ 204 h 327"/>
                <a:gd name="T32" fmla="*/ 248 w 303"/>
                <a:gd name="T33" fmla="*/ 181 h 327"/>
                <a:gd name="T34" fmla="*/ 244 w 303"/>
                <a:gd name="T35" fmla="*/ 170 h 327"/>
                <a:gd name="T36" fmla="*/ 266 w 303"/>
                <a:gd name="T37" fmla="*/ 157 h 327"/>
                <a:gd name="T38" fmla="*/ 290 w 303"/>
                <a:gd name="T39" fmla="*/ 137 h 327"/>
                <a:gd name="T40" fmla="*/ 301 w 303"/>
                <a:gd name="T41" fmla="*/ 102 h 327"/>
                <a:gd name="T42" fmla="*/ 290 w 303"/>
                <a:gd name="T43" fmla="*/ 60 h 327"/>
                <a:gd name="T44" fmla="*/ 261 w 303"/>
                <a:gd name="T45" fmla="*/ 48 h 327"/>
                <a:gd name="T46" fmla="*/ 220 w 303"/>
                <a:gd name="T47" fmla="*/ 15 h 327"/>
                <a:gd name="T48" fmla="*/ 196 w 303"/>
                <a:gd name="T49" fmla="*/ 0 h 327"/>
                <a:gd name="T50" fmla="*/ 185 w 303"/>
                <a:gd name="T51" fmla="*/ 11 h 327"/>
                <a:gd name="T52" fmla="*/ 168 w 303"/>
                <a:gd name="T53" fmla="*/ 32 h 327"/>
                <a:gd name="T54" fmla="*/ 174 w 303"/>
                <a:gd name="T55" fmla="*/ 58 h 327"/>
                <a:gd name="T56" fmla="*/ 163 w 303"/>
                <a:gd name="T57" fmla="*/ 58 h 327"/>
                <a:gd name="T58" fmla="*/ 152 w 303"/>
                <a:gd name="T59" fmla="*/ 54 h 327"/>
                <a:gd name="T60" fmla="*/ 139 w 303"/>
                <a:gd name="T61" fmla="*/ 63 h 327"/>
                <a:gd name="T62" fmla="*/ 129 w 303"/>
                <a:gd name="T63" fmla="*/ 52 h 327"/>
                <a:gd name="T64" fmla="*/ 105 w 303"/>
                <a:gd name="T65" fmla="*/ 48 h 327"/>
                <a:gd name="T66" fmla="*/ 93 w 303"/>
                <a:gd name="T67" fmla="*/ 39 h 327"/>
                <a:gd name="T68" fmla="*/ 85 w 303"/>
                <a:gd name="T69" fmla="*/ 10 h 327"/>
                <a:gd name="T70" fmla="*/ 72 w 303"/>
                <a:gd name="T71" fmla="*/ 6 h 327"/>
                <a:gd name="T72" fmla="*/ 54 w 303"/>
                <a:gd name="T73" fmla="*/ 23 h 327"/>
                <a:gd name="T74" fmla="*/ 43 w 303"/>
                <a:gd name="T75" fmla="*/ 56 h 327"/>
                <a:gd name="T76" fmla="*/ 54 w 303"/>
                <a:gd name="T77" fmla="*/ 84 h 327"/>
                <a:gd name="T78" fmla="*/ 80 w 303"/>
                <a:gd name="T79" fmla="*/ 91 h 327"/>
                <a:gd name="T80" fmla="*/ 100 w 303"/>
                <a:gd name="T81" fmla="*/ 98 h 327"/>
                <a:gd name="T82" fmla="*/ 128 w 303"/>
                <a:gd name="T83" fmla="*/ 106 h 327"/>
                <a:gd name="T84" fmla="*/ 141 w 303"/>
                <a:gd name="T85" fmla="*/ 102 h 327"/>
                <a:gd name="T86" fmla="*/ 152 w 303"/>
                <a:gd name="T87" fmla="*/ 111 h 327"/>
                <a:gd name="T88" fmla="*/ 146 w 303"/>
                <a:gd name="T89" fmla="*/ 120 h 327"/>
                <a:gd name="T90" fmla="*/ 128 w 303"/>
                <a:gd name="T91" fmla="*/ 137 h 327"/>
                <a:gd name="T92" fmla="*/ 104 w 303"/>
                <a:gd name="T93" fmla="*/ 137 h 327"/>
                <a:gd name="T94" fmla="*/ 70 w 303"/>
                <a:gd name="T95" fmla="*/ 143 h 327"/>
                <a:gd name="T96" fmla="*/ 28 w 303"/>
                <a:gd name="T97" fmla="*/ 209 h 327"/>
                <a:gd name="T98" fmla="*/ 8 w 303"/>
                <a:gd name="T99" fmla="*/ 228 h 327"/>
                <a:gd name="T100" fmla="*/ 0 w 303"/>
                <a:gd name="T101" fmla="*/ 259 h 327"/>
                <a:gd name="T102" fmla="*/ 8 w 303"/>
                <a:gd name="T103" fmla="*/ 268 h 327"/>
                <a:gd name="T104" fmla="*/ 24 w 303"/>
                <a:gd name="T105" fmla="*/ 263 h 327"/>
                <a:gd name="T106" fmla="*/ 39 w 303"/>
                <a:gd name="T107" fmla="*/ 278 h 327"/>
                <a:gd name="T108" fmla="*/ 48 w 303"/>
                <a:gd name="T109" fmla="*/ 296 h 327"/>
                <a:gd name="T110" fmla="*/ 30 w 303"/>
                <a:gd name="T111" fmla="*/ 315 h 32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03"/>
                <a:gd name="T169" fmla="*/ 0 h 327"/>
                <a:gd name="T170" fmla="*/ 303 w 303"/>
                <a:gd name="T171" fmla="*/ 327 h 32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03" h="327">
                  <a:moveTo>
                    <a:pt x="30" y="315"/>
                  </a:moveTo>
                  <a:lnTo>
                    <a:pt x="30" y="315"/>
                  </a:lnTo>
                  <a:lnTo>
                    <a:pt x="45" y="322"/>
                  </a:lnTo>
                  <a:lnTo>
                    <a:pt x="59" y="326"/>
                  </a:lnTo>
                  <a:lnTo>
                    <a:pt x="67" y="327"/>
                  </a:lnTo>
                  <a:lnTo>
                    <a:pt x="76" y="327"/>
                  </a:lnTo>
                  <a:lnTo>
                    <a:pt x="83" y="326"/>
                  </a:lnTo>
                  <a:lnTo>
                    <a:pt x="91" y="322"/>
                  </a:lnTo>
                  <a:lnTo>
                    <a:pt x="91" y="305"/>
                  </a:lnTo>
                  <a:lnTo>
                    <a:pt x="87" y="287"/>
                  </a:lnTo>
                  <a:lnTo>
                    <a:pt x="91" y="283"/>
                  </a:lnTo>
                  <a:lnTo>
                    <a:pt x="94" y="281"/>
                  </a:lnTo>
                  <a:lnTo>
                    <a:pt x="98" y="281"/>
                  </a:lnTo>
                  <a:lnTo>
                    <a:pt x="104" y="279"/>
                  </a:lnTo>
                  <a:lnTo>
                    <a:pt x="115" y="279"/>
                  </a:lnTo>
                  <a:lnTo>
                    <a:pt x="124" y="279"/>
                  </a:lnTo>
                  <a:lnTo>
                    <a:pt x="133" y="281"/>
                  </a:lnTo>
                  <a:lnTo>
                    <a:pt x="139" y="287"/>
                  </a:lnTo>
                  <a:lnTo>
                    <a:pt x="146" y="292"/>
                  </a:lnTo>
                  <a:lnTo>
                    <a:pt x="152" y="303"/>
                  </a:lnTo>
                  <a:lnTo>
                    <a:pt x="155" y="305"/>
                  </a:lnTo>
                  <a:lnTo>
                    <a:pt x="159" y="305"/>
                  </a:lnTo>
                  <a:lnTo>
                    <a:pt x="163" y="302"/>
                  </a:lnTo>
                  <a:lnTo>
                    <a:pt x="163" y="298"/>
                  </a:lnTo>
                  <a:lnTo>
                    <a:pt x="152" y="279"/>
                  </a:lnTo>
                  <a:lnTo>
                    <a:pt x="142" y="259"/>
                  </a:lnTo>
                  <a:lnTo>
                    <a:pt x="150" y="254"/>
                  </a:lnTo>
                  <a:lnTo>
                    <a:pt x="159" y="250"/>
                  </a:lnTo>
                  <a:lnTo>
                    <a:pt x="155" y="239"/>
                  </a:lnTo>
                  <a:lnTo>
                    <a:pt x="150" y="228"/>
                  </a:lnTo>
                  <a:lnTo>
                    <a:pt x="152" y="220"/>
                  </a:lnTo>
                  <a:lnTo>
                    <a:pt x="159" y="213"/>
                  </a:lnTo>
                  <a:lnTo>
                    <a:pt x="168" y="207"/>
                  </a:lnTo>
                  <a:lnTo>
                    <a:pt x="174" y="207"/>
                  </a:lnTo>
                  <a:lnTo>
                    <a:pt x="189" y="224"/>
                  </a:lnTo>
                  <a:lnTo>
                    <a:pt x="202" y="235"/>
                  </a:lnTo>
                  <a:lnTo>
                    <a:pt x="213" y="241"/>
                  </a:lnTo>
                  <a:lnTo>
                    <a:pt x="222" y="242"/>
                  </a:lnTo>
                  <a:lnTo>
                    <a:pt x="235" y="242"/>
                  </a:lnTo>
                  <a:lnTo>
                    <a:pt x="244" y="244"/>
                  </a:lnTo>
                  <a:lnTo>
                    <a:pt x="257" y="248"/>
                  </a:lnTo>
                  <a:lnTo>
                    <a:pt x="268" y="254"/>
                  </a:lnTo>
                  <a:lnTo>
                    <a:pt x="270" y="244"/>
                  </a:lnTo>
                  <a:lnTo>
                    <a:pt x="272" y="237"/>
                  </a:lnTo>
                  <a:lnTo>
                    <a:pt x="272" y="224"/>
                  </a:lnTo>
                  <a:lnTo>
                    <a:pt x="270" y="209"/>
                  </a:lnTo>
                  <a:lnTo>
                    <a:pt x="266" y="204"/>
                  </a:lnTo>
                  <a:lnTo>
                    <a:pt x="263" y="196"/>
                  </a:lnTo>
                  <a:lnTo>
                    <a:pt x="257" y="189"/>
                  </a:lnTo>
                  <a:lnTo>
                    <a:pt x="248" y="181"/>
                  </a:lnTo>
                  <a:lnTo>
                    <a:pt x="246" y="176"/>
                  </a:lnTo>
                  <a:lnTo>
                    <a:pt x="244" y="172"/>
                  </a:lnTo>
                  <a:lnTo>
                    <a:pt x="244" y="170"/>
                  </a:lnTo>
                  <a:lnTo>
                    <a:pt x="246" y="167"/>
                  </a:lnTo>
                  <a:lnTo>
                    <a:pt x="253" y="161"/>
                  </a:lnTo>
                  <a:lnTo>
                    <a:pt x="266" y="157"/>
                  </a:lnTo>
                  <a:lnTo>
                    <a:pt x="274" y="148"/>
                  </a:lnTo>
                  <a:lnTo>
                    <a:pt x="277" y="141"/>
                  </a:lnTo>
                  <a:lnTo>
                    <a:pt x="290" y="137"/>
                  </a:lnTo>
                  <a:lnTo>
                    <a:pt x="299" y="132"/>
                  </a:lnTo>
                  <a:lnTo>
                    <a:pt x="299" y="115"/>
                  </a:lnTo>
                  <a:lnTo>
                    <a:pt x="301" y="102"/>
                  </a:lnTo>
                  <a:lnTo>
                    <a:pt x="303" y="87"/>
                  </a:lnTo>
                  <a:lnTo>
                    <a:pt x="301" y="74"/>
                  </a:lnTo>
                  <a:lnTo>
                    <a:pt x="290" y="60"/>
                  </a:lnTo>
                  <a:lnTo>
                    <a:pt x="279" y="47"/>
                  </a:lnTo>
                  <a:lnTo>
                    <a:pt x="270" y="47"/>
                  </a:lnTo>
                  <a:lnTo>
                    <a:pt x="261" y="48"/>
                  </a:lnTo>
                  <a:lnTo>
                    <a:pt x="248" y="35"/>
                  </a:lnTo>
                  <a:lnTo>
                    <a:pt x="233" y="28"/>
                  </a:lnTo>
                  <a:lnTo>
                    <a:pt x="220" y="15"/>
                  </a:lnTo>
                  <a:lnTo>
                    <a:pt x="207" y="2"/>
                  </a:lnTo>
                  <a:lnTo>
                    <a:pt x="202" y="2"/>
                  </a:lnTo>
                  <a:lnTo>
                    <a:pt x="196" y="0"/>
                  </a:lnTo>
                  <a:lnTo>
                    <a:pt x="190" y="2"/>
                  </a:lnTo>
                  <a:lnTo>
                    <a:pt x="187" y="4"/>
                  </a:lnTo>
                  <a:lnTo>
                    <a:pt x="185" y="11"/>
                  </a:lnTo>
                  <a:lnTo>
                    <a:pt x="185" y="21"/>
                  </a:lnTo>
                  <a:lnTo>
                    <a:pt x="176" y="24"/>
                  </a:lnTo>
                  <a:lnTo>
                    <a:pt x="168" y="32"/>
                  </a:lnTo>
                  <a:lnTo>
                    <a:pt x="174" y="41"/>
                  </a:lnTo>
                  <a:lnTo>
                    <a:pt x="178" y="54"/>
                  </a:lnTo>
                  <a:lnTo>
                    <a:pt x="174" y="58"/>
                  </a:lnTo>
                  <a:lnTo>
                    <a:pt x="170" y="60"/>
                  </a:lnTo>
                  <a:lnTo>
                    <a:pt x="166" y="60"/>
                  </a:lnTo>
                  <a:lnTo>
                    <a:pt x="163" y="58"/>
                  </a:lnTo>
                  <a:lnTo>
                    <a:pt x="159" y="56"/>
                  </a:lnTo>
                  <a:lnTo>
                    <a:pt x="155" y="54"/>
                  </a:lnTo>
                  <a:lnTo>
                    <a:pt x="152" y="54"/>
                  </a:lnTo>
                  <a:lnTo>
                    <a:pt x="148" y="56"/>
                  </a:lnTo>
                  <a:lnTo>
                    <a:pt x="144" y="61"/>
                  </a:lnTo>
                  <a:lnTo>
                    <a:pt x="139" y="63"/>
                  </a:lnTo>
                  <a:lnTo>
                    <a:pt x="133" y="61"/>
                  </a:lnTo>
                  <a:lnTo>
                    <a:pt x="131" y="56"/>
                  </a:lnTo>
                  <a:lnTo>
                    <a:pt x="129" y="52"/>
                  </a:lnTo>
                  <a:lnTo>
                    <a:pt x="124" y="50"/>
                  </a:lnTo>
                  <a:lnTo>
                    <a:pt x="117" y="48"/>
                  </a:lnTo>
                  <a:lnTo>
                    <a:pt x="105" y="48"/>
                  </a:lnTo>
                  <a:lnTo>
                    <a:pt x="93" y="50"/>
                  </a:lnTo>
                  <a:lnTo>
                    <a:pt x="85" y="48"/>
                  </a:lnTo>
                  <a:lnTo>
                    <a:pt x="93" y="39"/>
                  </a:lnTo>
                  <a:lnTo>
                    <a:pt x="98" y="24"/>
                  </a:lnTo>
                  <a:lnTo>
                    <a:pt x="93" y="15"/>
                  </a:lnTo>
                  <a:lnTo>
                    <a:pt x="85" y="10"/>
                  </a:lnTo>
                  <a:lnTo>
                    <a:pt x="81" y="8"/>
                  </a:lnTo>
                  <a:lnTo>
                    <a:pt x="78" y="6"/>
                  </a:lnTo>
                  <a:lnTo>
                    <a:pt x="72" y="6"/>
                  </a:lnTo>
                  <a:lnTo>
                    <a:pt x="67" y="6"/>
                  </a:lnTo>
                  <a:lnTo>
                    <a:pt x="61" y="11"/>
                  </a:lnTo>
                  <a:lnTo>
                    <a:pt x="54" y="23"/>
                  </a:lnTo>
                  <a:lnTo>
                    <a:pt x="48" y="34"/>
                  </a:lnTo>
                  <a:lnTo>
                    <a:pt x="45" y="45"/>
                  </a:lnTo>
                  <a:lnTo>
                    <a:pt x="43" y="56"/>
                  </a:lnTo>
                  <a:lnTo>
                    <a:pt x="43" y="67"/>
                  </a:lnTo>
                  <a:lnTo>
                    <a:pt x="46" y="76"/>
                  </a:lnTo>
                  <a:lnTo>
                    <a:pt x="54" y="84"/>
                  </a:lnTo>
                  <a:lnTo>
                    <a:pt x="65" y="84"/>
                  </a:lnTo>
                  <a:lnTo>
                    <a:pt x="74" y="82"/>
                  </a:lnTo>
                  <a:lnTo>
                    <a:pt x="80" y="91"/>
                  </a:lnTo>
                  <a:lnTo>
                    <a:pt x="85" y="100"/>
                  </a:lnTo>
                  <a:lnTo>
                    <a:pt x="93" y="100"/>
                  </a:lnTo>
                  <a:lnTo>
                    <a:pt x="100" y="98"/>
                  </a:lnTo>
                  <a:lnTo>
                    <a:pt x="109" y="104"/>
                  </a:lnTo>
                  <a:lnTo>
                    <a:pt x="120" y="108"/>
                  </a:lnTo>
                  <a:lnTo>
                    <a:pt x="128" y="106"/>
                  </a:lnTo>
                  <a:lnTo>
                    <a:pt x="133" y="104"/>
                  </a:lnTo>
                  <a:lnTo>
                    <a:pt x="137" y="102"/>
                  </a:lnTo>
                  <a:lnTo>
                    <a:pt x="141" y="102"/>
                  </a:lnTo>
                  <a:lnTo>
                    <a:pt x="144" y="102"/>
                  </a:lnTo>
                  <a:lnTo>
                    <a:pt x="148" y="104"/>
                  </a:lnTo>
                  <a:lnTo>
                    <a:pt x="152" y="111"/>
                  </a:lnTo>
                  <a:lnTo>
                    <a:pt x="152" y="115"/>
                  </a:lnTo>
                  <a:lnTo>
                    <a:pt x="150" y="119"/>
                  </a:lnTo>
                  <a:lnTo>
                    <a:pt x="146" y="120"/>
                  </a:lnTo>
                  <a:lnTo>
                    <a:pt x="137" y="122"/>
                  </a:lnTo>
                  <a:lnTo>
                    <a:pt x="131" y="126"/>
                  </a:lnTo>
                  <a:lnTo>
                    <a:pt x="128" y="137"/>
                  </a:lnTo>
                  <a:lnTo>
                    <a:pt x="124" y="146"/>
                  </a:lnTo>
                  <a:lnTo>
                    <a:pt x="115" y="143"/>
                  </a:lnTo>
                  <a:lnTo>
                    <a:pt x="104" y="137"/>
                  </a:lnTo>
                  <a:lnTo>
                    <a:pt x="87" y="133"/>
                  </a:lnTo>
                  <a:lnTo>
                    <a:pt x="74" y="133"/>
                  </a:lnTo>
                  <a:lnTo>
                    <a:pt x="70" y="143"/>
                  </a:lnTo>
                  <a:lnTo>
                    <a:pt x="65" y="159"/>
                  </a:lnTo>
                  <a:lnTo>
                    <a:pt x="48" y="181"/>
                  </a:lnTo>
                  <a:lnTo>
                    <a:pt x="28" y="209"/>
                  </a:lnTo>
                  <a:lnTo>
                    <a:pt x="21" y="217"/>
                  </a:lnTo>
                  <a:lnTo>
                    <a:pt x="13" y="224"/>
                  </a:lnTo>
                  <a:lnTo>
                    <a:pt x="8" y="228"/>
                  </a:lnTo>
                  <a:lnTo>
                    <a:pt x="6" y="235"/>
                  </a:lnTo>
                  <a:lnTo>
                    <a:pt x="2" y="246"/>
                  </a:lnTo>
                  <a:lnTo>
                    <a:pt x="0" y="259"/>
                  </a:lnTo>
                  <a:lnTo>
                    <a:pt x="2" y="266"/>
                  </a:lnTo>
                  <a:lnTo>
                    <a:pt x="4" y="268"/>
                  </a:lnTo>
                  <a:lnTo>
                    <a:pt x="8" y="268"/>
                  </a:lnTo>
                  <a:lnTo>
                    <a:pt x="13" y="266"/>
                  </a:lnTo>
                  <a:lnTo>
                    <a:pt x="19" y="263"/>
                  </a:lnTo>
                  <a:lnTo>
                    <a:pt x="24" y="263"/>
                  </a:lnTo>
                  <a:lnTo>
                    <a:pt x="30" y="266"/>
                  </a:lnTo>
                  <a:lnTo>
                    <a:pt x="35" y="272"/>
                  </a:lnTo>
                  <a:lnTo>
                    <a:pt x="39" y="278"/>
                  </a:lnTo>
                  <a:lnTo>
                    <a:pt x="45" y="283"/>
                  </a:lnTo>
                  <a:lnTo>
                    <a:pt x="48" y="289"/>
                  </a:lnTo>
                  <a:lnTo>
                    <a:pt x="48" y="296"/>
                  </a:lnTo>
                  <a:lnTo>
                    <a:pt x="37" y="305"/>
                  </a:lnTo>
                  <a:lnTo>
                    <a:pt x="30" y="311"/>
                  </a:lnTo>
                  <a:lnTo>
                    <a:pt x="30" y="31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1" name="Freeform 45"/>
            <p:cNvSpPr>
              <a:spLocks/>
            </p:cNvSpPr>
            <p:nvPr/>
          </p:nvSpPr>
          <p:spPr bwMode="auto">
            <a:xfrm>
              <a:off x="964" y="2703"/>
              <a:ext cx="159" cy="244"/>
            </a:xfrm>
            <a:custGeom>
              <a:avLst/>
              <a:gdLst>
                <a:gd name="T0" fmla="*/ 12 w 211"/>
                <a:gd name="T1" fmla="*/ 151 h 321"/>
                <a:gd name="T2" fmla="*/ 2 w 211"/>
                <a:gd name="T3" fmla="*/ 162 h 321"/>
                <a:gd name="T4" fmla="*/ 6 w 211"/>
                <a:gd name="T5" fmla="*/ 186 h 321"/>
                <a:gd name="T6" fmla="*/ 25 w 211"/>
                <a:gd name="T7" fmla="*/ 249 h 321"/>
                <a:gd name="T8" fmla="*/ 26 w 211"/>
                <a:gd name="T9" fmla="*/ 292 h 321"/>
                <a:gd name="T10" fmla="*/ 32 w 211"/>
                <a:gd name="T11" fmla="*/ 307 h 321"/>
                <a:gd name="T12" fmla="*/ 60 w 211"/>
                <a:gd name="T13" fmla="*/ 318 h 321"/>
                <a:gd name="T14" fmla="*/ 113 w 211"/>
                <a:gd name="T15" fmla="*/ 290 h 321"/>
                <a:gd name="T16" fmla="*/ 119 w 211"/>
                <a:gd name="T17" fmla="*/ 251 h 321"/>
                <a:gd name="T18" fmla="*/ 121 w 211"/>
                <a:gd name="T19" fmla="*/ 229 h 321"/>
                <a:gd name="T20" fmla="*/ 124 w 211"/>
                <a:gd name="T21" fmla="*/ 212 h 321"/>
                <a:gd name="T22" fmla="*/ 130 w 211"/>
                <a:gd name="T23" fmla="*/ 192 h 321"/>
                <a:gd name="T24" fmla="*/ 146 w 211"/>
                <a:gd name="T25" fmla="*/ 188 h 321"/>
                <a:gd name="T26" fmla="*/ 159 w 211"/>
                <a:gd name="T27" fmla="*/ 168 h 321"/>
                <a:gd name="T28" fmla="*/ 189 w 211"/>
                <a:gd name="T29" fmla="*/ 155 h 321"/>
                <a:gd name="T30" fmla="*/ 185 w 211"/>
                <a:gd name="T31" fmla="*/ 151 h 321"/>
                <a:gd name="T32" fmla="*/ 159 w 211"/>
                <a:gd name="T33" fmla="*/ 153 h 321"/>
                <a:gd name="T34" fmla="*/ 159 w 211"/>
                <a:gd name="T35" fmla="*/ 150 h 321"/>
                <a:gd name="T36" fmla="*/ 170 w 211"/>
                <a:gd name="T37" fmla="*/ 148 h 321"/>
                <a:gd name="T38" fmla="*/ 187 w 211"/>
                <a:gd name="T39" fmla="*/ 114 h 321"/>
                <a:gd name="T40" fmla="*/ 183 w 211"/>
                <a:gd name="T41" fmla="*/ 90 h 321"/>
                <a:gd name="T42" fmla="*/ 194 w 211"/>
                <a:gd name="T43" fmla="*/ 70 h 321"/>
                <a:gd name="T44" fmla="*/ 209 w 211"/>
                <a:gd name="T45" fmla="*/ 50 h 321"/>
                <a:gd name="T46" fmla="*/ 187 w 211"/>
                <a:gd name="T47" fmla="*/ 15 h 321"/>
                <a:gd name="T48" fmla="*/ 126 w 211"/>
                <a:gd name="T49" fmla="*/ 0 h 321"/>
                <a:gd name="T50" fmla="*/ 122 w 211"/>
                <a:gd name="T51" fmla="*/ 11 h 321"/>
                <a:gd name="T52" fmla="*/ 128 w 211"/>
                <a:gd name="T53" fmla="*/ 24 h 321"/>
                <a:gd name="T54" fmla="*/ 91 w 211"/>
                <a:gd name="T55" fmla="*/ 22 h 321"/>
                <a:gd name="T56" fmla="*/ 102 w 211"/>
                <a:gd name="T57" fmla="*/ 28 h 321"/>
                <a:gd name="T58" fmla="*/ 113 w 211"/>
                <a:gd name="T59" fmla="*/ 39 h 321"/>
                <a:gd name="T60" fmla="*/ 100 w 211"/>
                <a:gd name="T61" fmla="*/ 50 h 321"/>
                <a:gd name="T62" fmla="*/ 115 w 211"/>
                <a:gd name="T63" fmla="*/ 72 h 321"/>
                <a:gd name="T64" fmla="*/ 111 w 211"/>
                <a:gd name="T65" fmla="*/ 79 h 321"/>
                <a:gd name="T66" fmla="*/ 130 w 211"/>
                <a:gd name="T67" fmla="*/ 85 h 321"/>
                <a:gd name="T68" fmla="*/ 143 w 211"/>
                <a:gd name="T69" fmla="*/ 94 h 321"/>
                <a:gd name="T70" fmla="*/ 137 w 211"/>
                <a:gd name="T71" fmla="*/ 105 h 321"/>
                <a:gd name="T72" fmla="*/ 119 w 211"/>
                <a:gd name="T73" fmla="*/ 114 h 321"/>
                <a:gd name="T74" fmla="*/ 95 w 211"/>
                <a:gd name="T75" fmla="*/ 124 h 321"/>
                <a:gd name="T76" fmla="*/ 87 w 211"/>
                <a:gd name="T77" fmla="*/ 146 h 321"/>
                <a:gd name="T78" fmla="*/ 78 w 211"/>
                <a:gd name="T79" fmla="*/ 153 h 321"/>
                <a:gd name="T80" fmla="*/ 54 w 211"/>
                <a:gd name="T81" fmla="*/ 144 h 321"/>
                <a:gd name="T82" fmla="*/ 39 w 211"/>
                <a:gd name="T83" fmla="*/ 151 h 321"/>
                <a:gd name="T84" fmla="*/ 21 w 211"/>
                <a:gd name="T85" fmla="*/ 146 h 321"/>
                <a:gd name="T86" fmla="*/ 4 w 211"/>
                <a:gd name="T87" fmla="*/ 129 h 32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1"/>
                <a:gd name="T133" fmla="*/ 0 h 321"/>
                <a:gd name="T134" fmla="*/ 211 w 211"/>
                <a:gd name="T135" fmla="*/ 321 h 32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1" h="321">
                  <a:moveTo>
                    <a:pt x="4" y="129"/>
                  </a:moveTo>
                  <a:lnTo>
                    <a:pt x="8" y="142"/>
                  </a:lnTo>
                  <a:lnTo>
                    <a:pt x="12" y="151"/>
                  </a:lnTo>
                  <a:lnTo>
                    <a:pt x="6" y="155"/>
                  </a:lnTo>
                  <a:lnTo>
                    <a:pt x="4" y="159"/>
                  </a:lnTo>
                  <a:lnTo>
                    <a:pt x="2" y="162"/>
                  </a:lnTo>
                  <a:lnTo>
                    <a:pt x="0" y="166"/>
                  </a:lnTo>
                  <a:lnTo>
                    <a:pt x="2" y="175"/>
                  </a:lnTo>
                  <a:lnTo>
                    <a:pt x="6" y="186"/>
                  </a:lnTo>
                  <a:lnTo>
                    <a:pt x="15" y="207"/>
                  </a:lnTo>
                  <a:lnTo>
                    <a:pt x="23" y="233"/>
                  </a:lnTo>
                  <a:lnTo>
                    <a:pt x="25" y="249"/>
                  </a:lnTo>
                  <a:lnTo>
                    <a:pt x="25" y="262"/>
                  </a:lnTo>
                  <a:lnTo>
                    <a:pt x="25" y="275"/>
                  </a:lnTo>
                  <a:lnTo>
                    <a:pt x="26" y="292"/>
                  </a:lnTo>
                  <a:lnTo>
                    <a:pt x="26" y="297"/>
                  </a:lnTo>
                  <a:lnTo>
                    <a:pt x="28" y="303"/>
                  </a:lnTo>
                  <a:lnTo>
                    <a:pt x="32" y="307"/>
                  </a:lnTo>
                  <a:lnTo>
                    <a:pt x="36" y="310"/>
                  </a:lnTo>
                  <a:lnTo>
                    <a:pt x="47" y="314"/>
                  </a:lnTo>
                  <a:lnTo>
                    <a:pt x="60" y="318"/>
                  </a:lnTo>
                  <a:lnTo>
                    <a:pt x="85" y="320"/>
                  </a:lnTo>
                  <a:lnTo>
                    <a:pt x="111" y="321"/>
                  </a:lnTo>
                  <a:lnTo>
                    <a:pt x="113" y="290"/>
                  </a:lnTo>
                  <a:lnTo>
                    <a:pt x="115" y="268"/>
                  </a:lnTo>
                  <a:lnTo>
                    <a:pt x="117" y="259"/>
                  </a:lnTo>
                  <a:lnTo>
                    <a:pt x="119" y="251"/>
                  </a:lnTo>
                  <a:lnTo>
                    <a:pt x="119" y="244"/>
                  </a:lnTo>
                  <a:lnTo>
                    <a:pt x="117" y="235"/>
                  </a:lnTo>
                  <a:lnTo>
                    <a:pt x="121" y="229"/>
                  </a:lnTo>
                  <a:lnTo>
                    <a:pt x="124" y="223"/>
                  </a:lnTo>
                  <a:lnTo>
                    <a:pt x="124" y="218"/>
                  </a:lnTo>
                  <a:lnTo>
                    <a:pt x="124" y="212"/>
                  </a:lnTo>
                  <a:lnTo>
                    <a:pt x="122" y="205"/>
                  </a:lnTo>
                  <a:lnTo>
                    <a:pt x="124" y="196"/>
                  </a:lnTo>
                  <a:lnTo>
                    <a:pt x="130" y="192"/>
                  </a:lnTo>
                  <a:lnTo>
                    <a:pt x="135" y="190"/>
                  </a:lnTo>
                  <a:lnTo>
                    <a:pt x="141" y="188"/>
                  </a:lnTo>
                  <a:lnTo>
                    <a:pt x="146" y="188"/>
                  </a:lnTo>
                  <a:lnTo>
                    <a:pt x="152" y="181"/>
                  </a:lnTo>
                  <a:lnTo>
                    <a:pt x="156" y="172"/>
                  </a:lnTo>
                  <a:lnTo>
                    <a:pt x="159" y="168"/>
                  </a:lnTo>
                  <a:lnTo>
                    <a:pt x="165" y="162"/>
                  </a:lnTo>
                  <a:lnTo>
                    <a:pt x="174" y="159"/>
                  </a:lnTo>
                  <a:lnTo>
                    <a:pt x="189" y="155"/>
                  </a:lnTo>
                  <a:lnTo>
                    <a:pt x="189" y="153"/>
                  </a:lnTo>
                  <a:lnTo>
                    <a:pt x="187" y="151"/>
                  </a:lnTo>
                  <a:lnTo>
                    <a:pt x="185" y="151"/>
                  </a:lnTo>
                  <a:lnTo>
                    <a:pt x="182" y="151"/>
                  </a:lnTo>
                  <a:lnTo>
                    <a:pt x="170" y="151"/>
                  </a:lnTo>
                  <a:lnTo>
                    <a:pt x="159" y="153"/>
                  </a:lnTo>
                  <a:lnTo>
                    <a:pt x="158" y="151"/>
                  </a:lnTo>
                  <a:lnTo>
                    <a:pt x="158" y="150"/>
                  </a:lnTo>
                  <a:lnTo>
                    <a:pt x="159" y="150"/>
                  </a:lnTo>
                  <a:lnTo>
                    <a:pt x="161" y="148"/>
                  </a:lnTo>
                  <a:lnTo>
                    <a:pt x="167" y="148"/>
                  </a:lnTo>
                  <a:lnTo>
                    <a:pt x="170" y="148"/>
                  </a:lnTo>
                  <a:lnTo>
                    <a:pt x="178" y="137"/>
                  </a:lnTo>
                  <a:lnTo>
                    <a:pt x="183" y="125"/>
                  </a:lnTo>
                  <a:lnTo>
                    <a:pt x="187" y="114"/>
                  </a:lnTo>
                  <a:lnTo>
                    <a:pt x="189" y="105"/>
                  </a:lnTo>
                  <a:lnTo>
                    <a:pt x="185" y="98"/>
                  </a:lnTo>
                  <a:lnTo>
                    <a:pt x="183" y="90"/>
                  </a:lnTo>
                  <a:lnTo>
                    <a:pt x="180" y="81"/>
                  </a:lnTo>
                  <a:lnTo>
                    <a:pt x="182" y="70"/>
                  </a:lnTo>
                  <a:lnTo>
                    <a:pt x="194" y="70"/>
                  </a:lnTo>
                  <a:lnTo>
                    <a:pt x="211" y="68"/>
                  </a:lnTo>
                  <a:lnTo>
                    <a:pt x="211" y="59"/>
                  </a:lnTo>
                  <a:lnTo>
                    <a:pt x="209" y="50"/>
                  </a:lnTo>
                  <a:lnTo>
                    <a:pt x="204" y="40"/>
                  </a:lnTo>
                  <a:lnTo>
                    <a:pt x="198" y="31"/>
                  </a:lnTo>
                  <a:lnTo>
                    <a:pt x="187" y="15"/>
                  </a:lnTo>
                  <a:lnTo>
                    <a:pt x="174" y="4"/>
                  </a:lnTo>
                  <a:lnTo>
                    <a:pt x="146" y="4"/>
                  </a:lnTo>
                  <a:lnTo>
                    <a:pt x="126" y="0"/>
                  </a:lnTo>
                  <a:lnTo>
                    <a:pt x="122" y="4"/>
                  </a:lnTo>
                  <a:lnTo>
                    <a:pt x="122" y="7"/>
                  </a:lnTo>
                  <a:lnTo>
                    <a:pt x="122" y="11"/>
                  </a:lnTo>
                  <a:lnTo>
                    <a:pt x="124" y="15"/>
                  </a:lnTo>
                  <a:lnTo>
                    <a:pt x="130" y="20"/>
                  </a:lnTo>
                  <a:lnTo>
                    <a:pt x="128" y="24"/>
                  </a:lnTo>
                  <a:lnTo>
                    <a:pt x="109" y="20"/>
                  </a:lnTo>
                  <a:lnTo>
                    <a:pt x="91" y="18"/>
                  </a:lnTo>
                  <a:lnTo>
                    <a:pt x="91" y="22"/>
                  </a:lnTo>
                  <a:lnTo>
                    <a:pt x="93" y="24"/>
                  </a:lnTo>
                  <a:lnTo>
                    <a:pt x="97" y="26"/>
                  </a:lnTo>
                  <a:lnTo>
                    <a:pt x="102" y="28"/>
                  </a:lnTo>
                  <a:lnTo>
                    <a:pt x="106" y="29"/>
                  </a:lnTo>
                  <a:lnTo>
                    <a:pt x="111" y="33"/>
                  </a:lnTo>
                  <a:lnTo>
                    <a:pt x="113" y="39"/>
                  </a:lnTo>
                  <a:lnTo>
                    <a:pt x="115" y="44"/>
                  </a:lnTo>
                  <a:lnTo>
                    <a:pt x="108" y="48"/>
                  </a:lnTo>
                  <a:lnTo>
                    <a:pt x="100" y="50"/>
                  </a:lnTo>
                  <a:lnTo>
                    <a:pt x="109" y="59"/>
                  </a:lnTo>
                  <a:lnTo>
                    <a:pt x="117" y="65"/>
                  </a:lnTo>
                  <a:lnTo>
                    <a:pt x="115" y="72"/>
                  </a:lnTo>
                  <a:lnTo>
                    <a:pt x="111" y="76"/>
                  </a:lnTo>
                  <a:lnTo>
                    <a:pt x="109" y="77"/>
                  </a:lnTo>
                  <a:lnTo>
                    <a:pt x="111" y="79"/>
                  </a:lnTo>
                  <a:lnTo>
                    <a:pt x="113" y="83"/>
                  </a:lnTo>
                  <a:lnTo>
                    <a:pt x="121" y="89"/>
                  </a:lnTo>
                  <a:lnTo>
                    <a:pt x="130" y="85"/>
                  </a:lnTo>
                  <a:lnTo>
                    <a:pt x="137" y="85"/>
                  </a:lnTo>
                  <a:lnTo>
                    <a:pt x="141" y="89"/>
                  </a:lnTo>
                  <a:lnTo>
                    <a:pt x="143" y="94"/>
                  </a:lnTo>
                  <a:lnTo>
                    <a:pt x="143" y="98"/>
                  </a:lnTo>
                  <a:lnTo>
                    <a:pt x="141" y="101"/>
                  </a:lnTo>
                  <a:lnTo>
                    <a:pt x="137" y="105"/>
                  </a:lnTo>
                  <a:lnTo>
                    <a:pt x="132" y="109"/>
                  </a:lnTo>
                  <a:lnTo>
                    <a:pt x="126" y="111"/>
                  </a:lnTo>
                  <a:lnTo>
                    <a:pt x="119" y="114"/>
                  </a:lnTo>
                  <a:lnTo>
                    <a:pt x="111" y="116"/>
                  </a:lnTo>
                  <a:lnTo>
                    <a:pt x="102" y="116"/>
                  </a:lnTo>
                  <a:lnTo>
                    <a:pt x="95" y="124"/>
                  </a:lnTo>
                  <a:lnTo>
                    <a:pt x="91" y="133"/>
                  </a:lnTo>
                  <a:lnTo>
                    <a:pt x="87" y="142"/>
                  </a:lnTo>
                  <a:lnTo>
                    <a:pt x="87" y="146"/>
                  </a:lnTo>
                  <a:lnTo>
                    <a:pt x="84" y="150"/>
                  </a:lnTo>
                  <a:lnTo>
                    <a:pt x="82" y="151"/>
                  </a:lnTo>
                  <a:lnTo>
                    <a:pt x="78" y="153"/>
                  </a:lnTo>
                  <a:lnTo>
                    <a:pt x="69" y="148"/>
                  </a:lnTo>
                  <a:lnTo>
                    <a:pt x="61" y="140"/>
                  </a:lnTo>
                  <a:lnTo>
                    <a:pt x="54" y="144"/>
                  </a:lnTo>
                  <a:lnTo>
                    <a:pt x="47" y="148"/>
                  </a:lnTo>
                  <a:lnTo>
                    <a:pt x="43" y="150"/>
                  </a:lnTo>
                  <a:lnTo>
                    <a:pt x="39" y="151"/>
                  </a:lnTo>
                  <a:lnTo>
                    <a:pt x="34" y="151"/>
                  </a:lnTo>
                  <a:lnTo>
                    <a:pt x="30" y="150"/>
                  </a:lnTo>
                  <a:lnTo>
                    <a:pt x="21" y="146"/>
                  </a:lnTo>
                  <a:lnTo>
                    <a:pt x="13" y="140"/>
                  </a:lnTo>
                  <a:lnTo>
                    <a:pt x="10" y="135"/>
                  </a:lnTo>
                  <a:lnTo>
                    <a:pt x="4" y="12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2" name="Freeform 46"/>
            <p:cNvSpPr>
              <a:spLocks/>
            </p:cNvSpPr>
            <p:nvPr/>
          </p:nvSpPr>
          <p:spPr bwMode="auto">
            <a:xfrm>
              <a:off x="923" y="2697"/>
              <a:ext cx="103" cy="72"/>
            </a:xfrm>
            <a:custGeom>
              <a:avLst/>
              <a:gdLst>
                <a:gd name="T0" fmla="*/ 0 w 137"/>
                <a:gd name="T1" fmla="*/ 23 h 95"/>
                <a:gd name="T2" fmla="*/ 0 w 137"/>
                <a:gd name="T3" fmla="*/ 34 h 95"/>
                <a:gd name="T4" fmla="*/ 2 w 137"/>
                <a:gd name="T5" fmla="*/ 45 h 95"/>
                <a:gd name="T6" fmla="*/ 4 w 137"/>
                <a:gd name="T7" fmla="*/ 54 h 95"/>
                <a:gd name="T8" fmla="*/ 6 w 137"/>
                <a:gd name="T9" fmla="*/ 61 h 95"/>
                <a:gd name="T10" fmla="*/ 11 w 137"/>
                <a:gd name="T11" fmla="*/ 69 h 95"/>
                <a:gd name="T12" fmla="*/ 20 w 137"/>
                <a:gd name="T13" fmla="*/ 76 h 95"/>
                <a:gd name="T14" fmla="*/ 31 w 137"/>
                <a:gd name="T15" fmla="*/ 82 h 95"/>
                <a:gd name="T16" fmla="*/ 48 w 137"/>
                <a:gd name="T17" fmla="*/ 85 h 95"/>
                <a:gd name="T18" fmla="*/ 52 w 137"/>
                <a:gd name="T19" fmla="*/ 87 h 95"/>
                <a:gd name="T20" fmla="*/ 54 w 137"/>
                <a:gd name="T21" fmla="*/ 93 h 95"/>
                <a:gd name="T22" fmla="*/ 57 w 137"/>
                <a:gd name="T23" fmla="*/ 95 h 95"/>
                <a:gd name="T24" fmla="*/ 61 w 137"/>
                <a:gd name="T25" fmla="*/ 95 h 95"/>
                <a:gd name="T26" fmla="*/ 67 w 137"/>
                <a:gd name="T27" fmla="*/ 95 h 95"/>
                <a:gd name="T28" fmla="*/ 70 w 137"/>
                <a:gd name="T29" fmla="*/ 93 h 95"/>
                <a:gd name="T30" fmla="*/ 74 w 137"/>
                <a:gd name="T31" fmla="*/ 89 h 95"/>
                <a:gd name="T32" fmla="*/ 76 w 137"/>
                <a:gd name="T33" fmla="*/ 82 h 95"/>
                <a:gd name="T34" fmla="*/ 78 w 137"/>
                <a:gd name="T35" fmla="*/ 73 h 95"/>
                <a:gd name="T36" fmla="*/ 78 w 137"/>
                <a:gd name="T37" fmla="*/ 65 h 95"/>
                <a:gd name="T38" fmla="*/ 78 w 137"/>
                <a:gd name="T39" fmla="*/ 56 h 95"/>
                <a:gd name="T40" fmla="*/ 80 w 137"/>
                <a:gd name="T41" fmla="*/ 48 h 95"/>
                <a:gd name="T42" fmla="*/ 81 w 137"/>
                <a:gd name="T43" fmla="*/ 43 h 95"/>
                <a:gd name="T44" fmla="*/ 87 w 137"/>
                <a:gd name="T45" fmla="*/ 37 h 95"/>
                <a:gd name="T46" fmla="*/ 104 w 137"/>
                <a:gd name="T47" fmla="*/ 48 h 95"/>
                <a:gd name="T48" fmla="*/ 116 w 137"/>
                <a:gd name="T49" fmla="*/ 58 h 95"/>
                <a:gd name="T50" fmla="*/ 126 w 137"/>
                <a:gd name="T51" fmla="*/ 48 h 95"/>
                <a:gd name="T52" fmla="*/ 137 w 137"/>
                <a:gd name="T53" fmla="*/ 41 h 95"/>
                <a:gd name="T54" fmla="*/ 128 w 137"/>
                <a:gd name="T55" fmla="*/ 36 h 95"/>
                <a:gd name="T56" fmla="*/ 118 w 137"/>
                <a:gd name="T57" fmla="*/ 32 h 95"/>
                <a:gd name="T58" fmla="*/ 111 w 137"/>
                <a:gd name="T59" fmla="*/ 15 h 95"/>
                <a:gd name="T60" fmla="*/ 104 w 137"/>
                <a:gd name="T61" fmla="*/ 0 h 95"/>
                <a:gd name="T62" fmla="*/ 96 w 137"/>
                <a:gd name="T63" fmla="*/ 10 h 95"/>
                <a:gd name="T64" fmla="*/ 91 w 137"/>
                <a:gd name="T65" fmla="*/ 19 h 95"/>
                <a:gd name="T66" fmla="*/ 78 w 137"/>
                <a:gd name="T67" fmla="*/ 24 h 95"/>
                <a:gd name="T68" fmla="*/ 65 w 137"/>
                <a:gd name="T69" fmla="*/ 28 h 95"/>
                <a:gd name="T70" fmla="*/ 52 w 137"/>
                <a:gd name="T71" fmla="*/ 21 h 95"/>
                <a:gd name="T72" fmla="*/ 39 w 137"/>
                <a:gd name="T73" fmla="*/ 17 h 95"/>
                <a:gd name="T74" fmla="*/ 31 w 137"/>
                <a:gd name="T75" fmla="*/ 21 h 95"/>
                <a:gd name="T76" fmla="*/ 24 w 137"/>
                <a:gd name="T77" fmla="*/ 24 h 95"/>
                <a:gd name="T78" fmla="*/ 19 w 137"/>
                <a:gd name="T79" fmla="*/ 26 h 95"/>
                <a:gd name="T80" fmla="*/ 13 w 137"/>
                <a:gd name="T81" fmla="*/ 26 h 95"/>
                <a:gd name="T82" fmla="*/ 7 w 137"/>
                <a:gd name="T83" fmla="*/ 24 h 95"/>
                <a:gd name="T84" fmla="*/ 0 w 137"/>
                <a:gd name="T85" fmla="*/ 23 h 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7"/>
                <a:gd name="T130" fmla="*/ 0 h 95"/>
                <a:gd name="T131" fmla="*/ 137 w 137"/>
                <a:gd name="T132" fmla="*/ 95 h 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7" h="95">
                  <a:moveTo>
                    <a:pt x="0" y="23"/>
                  </a:moveTo>
                  <a:lnTo>
                    <a:pt x="0" y="34"/>
                  </a:lnTo>
                  <a:lnTo>
                    <a:pt x="2" y="45"/>
                  </a:lnTo>
                  <a:lnTo>
                    <a:pt x="4" y="54"/>
                  </a:lnTo>
                  <a:lnTo>
                    <a:pt x="6" y="61"/>
                  </a:lnTo>
                  <a:lnTo>
                    <a:pt x="11" y="69"/>
                  </a:lnTo>
                  <a:lnTo>
                    <a:pt x="20" y="76"/>
                  </a:lnTo>
                  <a:lnTo>
                    <a:pt x="31" y="82"/>
                  </a:lnTo>
                  <a:lnTo>
                    <a:pt x="48" y="85"/>
                  </a:lnTo>
                  <a:lnTo>
                    <a:pt x="52" y="87"/>
                  </a:lnTo>
                  <a:lnTo>
                    <a:pt x="54" y="93"/>
                  </a:lnTo>
                  <a:lnTo>
                    <a:pt x="57" y="95"/>
                  </a:lnTo>
                  <a:lnTo>
                    <a:pt x="61" y="95"/>
                  </a:lnTo>
                  <a:lnTo>
                    <a:pt x="67" y="95"/>
                  </a:lnTo>
                  <a:lnTo>
                    <a:pt x="70" y="93"/>
                  </a:lnTo>
                  <a:lnTo>
                    <a:pt x="74" y="89"/>
                  </a:lnTo>
                  <a:lnTo>
                    <a:pt x="76" y="82"/>
                  </a:lnTo>
                  <a:lnTo>
                    <a:pt x="78" y="73"/>
                  </a:lnTo>
                  <a:lnTo>
                    <a:pt x="78" y="65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1" y="43"/>
                  </a:lnTo>
                  <a:lnTo>
                    <a:pt x="87" y="37"/>
                  </a:lnTo>
                  <a:lnTo>
                    <a:pt x="104" y="48"/>
                  </a:lnTo>
                  <a:lnTo>
                    <a:pt x="116" y="58"/>
                  </a:lnTo>
                  <a:lnTo>
                    <a:pt x="126" y="48"/>
                  </a:lnTo>
                  <a:lnTo>
                    <a:pt x="137" y="41"/>
                  </a:lnTo>
                  <a:lnTo>
                    <a:pt x="128" y="36"/>
                  </a:lnTo>
                  <a:lnTo>
                    <a:pt x="118" y="32"/>
                  </a:lnTo>
                  <a:lnTo>
                    <a:pt x="111" y="15"/>
                  </a:lnTo>
                  <a:lnTo>
                    <a:pt x="104" y="0"/>
                  </a:lnTo>
                  <a:lnTo>
                    <a:pt x="96" y="10"/>
                  </a:lnTo>
                  <a:lnTo>
                    <a:pt x="91" y="19"/>
                  </a:lnTo>
                  <a:lnTo>
                    <a:pt x="78" y="24"/>
                  </a:lnTo>
                  <a:lnTo>
                    <a:pt x="65" y="28"/>
                  </a:lnTo>
                  <a:lnTo>
                    <a:pt x="52" y="21"/>
                  </a:lnTo>
                  <a:lnTo>
                    <a:pt x="39" y="17"/>
                  </a:lnTo>
                  <a:lnTo>
                    <a:pt x="31" y="21"/>
                  </a:lnTo>
                  <a:lnTo>
                    <a:pt x="24" y="24"/>
                  </a:lnTo>
                  <a:lnTo>
                    <a:pt x="19" y="26"/>
                  </a:lnTo>
                  <a:lnTo>
                    <a:pt x="13" y="26"/>
                  </a:lnTo>
                  <a:lnTo>
                    <a:pt x="7" y="2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3" name="Freeform 47"/>
            <p:cNvSpPr>
              <a:spLocks/>
            </p:cNvSpPr>
            <p:nvPr/>
          </p:nvSpPr>
          <p:spPr bwMode="auto">
            <a:xfrm>
              <a:off x="963" y="2725"/>
              <a:ext cx="109" cy="94"/>
            </a:xfrm>
            <a:custGeom>
              <a:avLst/>
              <a:gdLst>
                <a:gd name="T0" fmla="*/ 3 w 144"/>
                <a:gd name="T1" fmla="*/ 76 h 124"/>
                <a:gd name="T2" fmla="*/ 11 w 144"/>
                <a:gd name="T3" fmla="*/ 106 h 124"/>
                <a:gd name="T4" fmla="*/ 22 w 144"/>
                <a:gd name="T5" fmla="*/ 117 h 124"/>
                <a:gd name="T6" fmla="*/ 35 w 144"/>
                <a:gd name="T7" fmla="*/ 122 h 124"/>
                <a:gd name="T8" fmla="*/ 44 w 144"/>
                <a:gd name="T9" fmla="*/ 121 h 124"/>
                <a:gd name="T10" fmla="*/ 55 w 144"/>
                <a:gd name="T11" fmla="*/ 115 h 124"/>
                <a:gd name="T12" fmla="*/ 70 w 144"/>
                <a:gd name="T13" fmla="*/ 119 h 124"/>
                <a:gd name="T14" fmla="*/ 83 w 144"/>
                <a:gd name="T15" fmla="*/ 122 h 124"/>
                <a:gd name="T16" fmla="*/ 88 w 144"/>
                <a:gd name="T17" fmla="*/ 117 h 124"/>
                <a:gd name="T18" fmla="*/ 92 w 144"/>
                <a:gd name="T19" fmla="*/ 104 h 124"/>
                <a:gd name="T20" fmla="*/ 103 w 144"/>
                <a:gd name="T21" fmla="*/ 87 h 124"/>
                <a:gd name="T22" fmla="*/ 120 w 144"/>
                <a:gd name="T23" fmla="*/ 85 h 124"/>
                <a:gd name="T24" fmla="*/ 133 w 144"/>
                <a:gd name="T25" fmla="*/ 80 h 124"/>
                <a:gd name="T26" fmla="*/ 142 w 144"/>
                <a:gd name="T27" fmla="*/ 72 h 124"/>
                <a:gd name="T28" fmla="*/ 144 w 144"/>
                <a:gd name="T29" fmla="*/ 65 h 124"/>
                <a:gd name="T30" fmla="*/ 138 w 144"/>
                <a:gd name="T31" fmla="*/ 56 h 124"/>
                <a:gd name="T32" fmla="*/ 122 w 144"/>
                <a:gd name="T33" fmla="*/ 60 h 124"/>
                <a:gd name="T34" fmla="*/ 112 w 144"/>
                <a:gd name="T35" fmla="*/ 50 h 124"/>
                <a:gd name="T36" fmla="*/ 112 w 144"/>
                <a:gd name="T37" fmla="*/ 47 h 124"/>
                <a:gd name="T38" fmla="*/ 118 w 144"/>
                <a:gd name="T39" fmla="*/ 36 h 124"/>
                <a:gd name="T40" fmla="*/ 101 w 144"/>
                <a:gd name="T41" fmla="*/ 21 h 124"/>
                <a:gd name="T42" fmla="*/ 96 w 144"/>
                <a:gd name="T43" fmla="*/ 21 h 124"/>
                <a:gd name="T44" fmla="*/ 88 w 144"/>
                <a:gd name="T45" fmla="*/ 11 h 124"/>
                <a:gd name="T46" fmla="*/ 83 w 144"/>
                <a:gd name="T47" fmla="*/ 4 h 124"/>
                <a:gd name="T48" fmla="*/ 72 w 144"/>
                <a:gd name="T49" fmla="*/ 11 h 124"/>
                <a:gd name="T50" fmla="*/ 50 w 144"/>
                <a:gd name="T51" fmla="*/ 11 h 124"/>
                <a:gd name="T52" fmla="*/ 27 w 144"/>
                <a:gd name="T53" fmla="*/ 6 h 124"/>
                <a:gd name="T54" fmla="*/ 24 w 144"/>
                <a:gd name="T55" fmla="*/ 19 h 124"/>
                <a:gd name="T56" fmla="*/ 24 w 144"/>
                <a:gd name="T57" fmla="*/ 36 h 124"/>
                <a:gd name="T58" fmla="*/ 20 w 144"/>
                <a:gd name="T59" fmla="*/ 52 h 124"/>
                <a:gd name="T60" fmla="*/ 13 w 144"/>
                <a:gd name="T61" fmla="*/ 58 h 124"/>
                <a:gd name="T62" fmla="*/ 3 w 144"/>
                <a:gd name="T63" fmla="*/ 58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4"/>
                <a:gd name="T97" fmla="*/ 0 h 124"/>
                <a:gd name="T98" fmla="*/ 144 w 144"/>
                <a:gd name="T99" fmla="*/ 124 h 12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4" h="124">
                  <a:moveTo>
                    <a:pt x="0" y="56"/>
                  </a:moveTo>
                  <a:lnTo>
                    <a:pt x="3" y="76"/>
                  </a:lnTo>
                  <a:lnTo>
                    <a:pt x="5" y="100"/>
                  </a:lnTo>
                  <a:lnTo>
                    <a:pt x="11" y="106"/>
                  </a:lnTo>
                  <a:lnTo>
                    <a:pt x="14" y="111"/>
                  </a:lnTo>
                  <a:lnTo>
                    <a:pt x="22" y="117"/>
                  </a:lnTo>
                  <a:lnTo>
                    <a:pt x="31" y="121"/>
                  </a:lnTo>
                  <a:lnTo>
                    <a:pt x="35" y="122"/>
                  </a:lnTo>
                  <a:lnTo>
                    <a:pt x="40" y="122"/>
                  </a:lnTo>
                  <a:lnTo>
                    <a:pt x="44" y="121"/>
                  </a:lnTo>
                  <a:lnTo>
                    <a:pt x="48" y="119"/>
                  </a:lnTo>
                  <a:lnTo>
                    <a:pt x="55" y="115"/>
                  </a:lnTo>
                  <a:lnTo>
                    <a:pt x="62" y="111"/>
                  </a:lnTo>
                  <a:lnTo>
                    <a:pt x="70" y="119"/>
                  </a:lnTo>
                  <a:lnTo>
                    <a:pt x="79" y="124"/>
                  </a:lnTo>
                  <a:lnTo>
                    <a:pt x="83" y="122"/>
                  </a:lnTo>
                  <a:lnTo>
                    <a:pt x="85" y="121"/>
                  </a:lnTo>
                  <a:lnTo>
                    <a:pt x="88" y="117"/>
                  </a:lnTo>
                  <a:lnTo>
                    <a:pt x="88" y="113"/>
                  </a:lnTo>
                  <a:lnTo>
                    <a:pt x="92" y="104"/>
                  </a:lnTo>
                  <a:lnTo>
                    <a:pt x="96" y="95"/>
                  </a:lnTo>
                  <a:lnTo>
                    <a:pt x="103" y="87"/>
                  </a:lnTo>
                  <a:lnTo>
                    <a:pt x="112" y="87"/>
                  </a:lnTo>
                  <a:lnTo>
                    <a:pt x="120" y="85"/>
                  </a:lnTo>
                  <a:lnTo>
                    <a:pt x="127" y="82"/>
                  </a:lnTo>
                  <a:lnTo>
                    <a:pt x="133" y="80"/>
                  </a:lnTo>
                  <a:lnTo>
                    <a:pt x="138" y="76"/>
                  </a:lnTo>
                  <a:lnTo>
                    <a:pt x="142" y="72"/>
                  </a:lnTo>
                  <a:lnTo>
                    <a:pt x="144" y="69"/>
                  </a:lnTo>
                  <a:lnTo>
                    <a:pt x="144" y="65"/>
                  </a:lnTo>
                  <a:lnTo>
                    <a:pt x="142" y="60"/>
                  </a:lnTo>
                  <a:lnTo>
                    <a:pt x="138" y="56"/>
                  </a:lnTo>
                  <a:lnTo>
                    <a:pt x="131" y="56"/>
                  </a:lnTo>
                  <a:lnTo>
                    <a:pt x="122" y="60"/>
                  </a:lnTo>
                  <a:lnTo>
                    <a:pt x="114" y="54"/>
                  </a:lnTo>
                  <a:lnTo>
                    <a:pt x="112" y="50"/>
                  </a:lnTo>
                  <a:lnTo>
                    <a:pt x="110" y="48"/>
                  </a:lnTo>
                  <a:lnTo>
                    <a:pt x="112" y="47"/>
                  </a:lnTo>
                  <a:lnTo>
                    <a:pt x="116" y="43"/>
                  </a:lnTo>
                  <a:lnTo>
                    <a:pt x="118" y="36"/>
                  </a:lnTo>
                  <a:lnTo>
                    <a:pt x="110" y="30"/>
                  </a:lnTo>
                  <a:lnTo>
                    <a:pt x="101" y="21"/>
                  </a:lnTo>
                  <a:lnTo>
                    <a:pt x="96" y="21"/>
                  </a:lnTo>
                  <a:lnTo>
                    <a:pt x="90" y="19"/>
                  </a:lnTo>
                  <a:lnTo>
                    <a:pt x="88" y="11"/>
                  </a:lnTo>
                  <a:lnTo>
                    <a:pt x="83" y="4"/>
                  </a:lnTo>
                  <a:lnTo>
                    <a:pt x="72" y="11"/>
                  </a:lnTo>
                  <a:lnTo>
                    <a:pt x="62" y="21"/>
                  </a:lnTo>
                  <a:lnTo>
                    <a:pt x="50" y="11"/>
                  </a:lnTo>
                  <a:lnTo>
                    <a:pt x="33" y="0"/>
                  </a:lnTo>
                  <a:lnTo>
                    <a:pt x="27" y="6"/>
                  </a:lnTo>
                  <a:lnTo>
                    <a:pt x="26" y="11"/>
                  </a:lnTo>
                  <a:lnTo>
                    <a:pt x="24" y="19"/>
                  </a:lnTo>
                  <a:lnTo>
                    <a:pt x="24" y="28"/>
                  </a:lnTo>
                  <a:lnTo>
                    <a:pt x="24" y="36"/>
                  </a:lnTo>
                  <a:lnTo>
                    <a:pt x="22" y="45"/>
                  </a:lnTo>
                  <a:lnTo>
                    <a:pt x="20" y="52"/>
                  </a:lnTo>
                  <a:lnTo>
                    <a:pt x="16" y="56"/>
                  </a:lnTo>
                  <a:lnTo>
                    <a:pt x="13" y="58"/>
                  </a:lnTo>
                  <a:lnTo>
                    <a:pt x="7" y="58"/>
                  </a:lnTo>
                  <a:lnTo>
                    <a:pt x="3" y="58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4" name="Freeform 48"/>
            <p:cNvSpPr>
              <a:spLocks/>
            </p:cNvSpPr>
            <p:nvPr/>
          </p:nvSpPr>
          <p:spPr bwMode="auto">
            <a:xfrm>
              <a:off x="1162" y="2527"/>
              <a:ext cx="129" cy="233"/>
            </a:xfrm>
            <a:custGeom>
              <a:avLst/>
              <a:gdLst>
                <a:gd name="T0" fmla="*/ 140 w 172"/>
                <a:gd name="T1" fmla="*/ 281 h 307"/>
                <a:gd name="T2" fmla="*/ 125 w 172"/>
                <a:gd name="T3" fmla="*/ 257 h 307"/>
                <a:gd name="T4" fmla="*/ 127 w 172"/>
                <a:gd name="T5" fmla="*/ 242 h 307"/>
                <a:gd name="T6" fmla="*/ 135 w 172"/>
                <a:gd name="T7" fmla="*/ 240 h 307"/>
                <a:gd name="T8" fmla="*/ 148 w 172"/>
                <a:gd name="T9" fmla="*/ 249 h 307"/>
                <a:gd name="T10" fmla="*/ 157 w 172"/>
                <a:gd name="T11" fmla="*/ 235 h 307"/>
                <a:gd name="T12" fmla="*/ 164 w 172"/>
                <a:gd name="T13" fmla="*/ 194 h 307"/>
                <a:gd name="T14" fmla="*/ 170 w 172"/>
                <a:gd name="T15" fmla="*/ 168 h 307"/>
                <a:gd name="T16" fmla="*/ 159 w 172"/>
                <a:gd name="T17" fmla="*/ 153 h 307"/>
                <a:gd name="T18" fmla="*/ 135 w 172"/>
                <a:gd name="T19" fmla="*/ 135 h 307"/>
                <a:gd name="T20" fmla="*/ 142 w 172"/>
                <a:gd name="T21" fmla="*/ 116 h 307"/>
                <a:gd name="T22" fmla="*/ 153 w 172"/>
                <a:gd name="T23" fmla="*/ 101 h 307"/>
                <a:gd name="T24" fmla="*/ 149 w 172"/>
                <a:gd name="T25" fmla="*/ 90 h 307"/>
                <a:gd name="T26" fmla="*/ 144 w 172"/>
                <a:gd name="T27" fmla="*/ 79 h 307"/>
                <a:gd name="T28" fmla="*/ 142 w 172"/>
                <a:gd name="T29" fmla="*/ 68 h 307"/>
                <a:gd name="T30" fmla="*/ 149 w 172"/>
                <a:gd name="T31" fmla="*/ 59 h 307"/>
                <a:gd name="T32" fmla="*/ 161 w 172"/>
                <a:gd name="T33" fmla="*/ 48 h 307"/>
                <a:gd name="T34" fmla="*/ 157 w 172"/>
                <a:gd name="T35" fmla="*/ 35 h 307"/>
                <a:gd name="T36" fmla="*/ 151 w 172"/>
                <a:gd name="T37" fmla="*/ 24 h 307"/>
                <a:gd name="T38" fmla="*/ 144 w 172"/>
                <a:gd name="T39" fmla="*/ 22 h 307"/>
                <a:gd name="T40" fmla="*/ 129 w 172"/>
                <a:gd name="T41" fmla="*/ 15 h 307"/>
                <a:gd name="T42" fmla="*/ 114 w 172"/>
                <a:gd name="T43" fmla="*/ 9 h 307"/>
                <a:gd name="T44" fmla="*/ 107 w 172"/>
                <a:gd name="T45" fmla="*/ 7 h 307"/>
                <a:gd name="T46" fmla="*/ 100 w 172"/>
                <a:gd name="T47" fmla="*/ 2 h 307"/>
                <a:gd name="T48" fmla="*/ 88 w 172"/>
                <a:gd name="T49" fmla="*/ 0 h 307"/>
                <a:gd name="T50" fmla="*/ 81 w 172"/>
                <a:gd name="T51" fmla="*/ 4 h 307"/>
                <a:gd name="T52" fmla="*/ 81 w 172"/>
                <a:gd name="T53" fmla="*/ 15 h 307"/>
                <a:gd name="T54" fmla="*/ 81 w 172"/>
                <a:gd name="T55" fmla="*/ 31 h 307"/>
                <a:gd name="T56" fmla="*/ 85 w 172"/>
                <a:gd name="T57" fmla="*/ 42 h 307"/>
                <a:gd name="T58" fmla="*/ 92 w 172"/>
                <a:gd name="T59" fmla="*/ 46 h 307"/>
                <a:gd name="T60" fmla="*/ 81 w 172"/>
                <a:gd name="T61" fmla="*/ 63 h 307"/>
                <a:gd name="T62" fmla="*/ 70 w 172"/>
                <a:gd name="T63" fmla="*/ 101 h 307"/>
                <a:gd name="T64" fmla="*/ 72 w 172"/>
                <a:gd name="T65" fmla="*/ 142 h 307"/>
                <a:gd name="T66" fmla="*/ 74 w 172"/>
                <a:gd name="T67" fmla="*/ 175 h 307"/>
                <a:gd name="T68" fmla="*/ 70 w 172"/>
                <a:gd name="T69" fmla="*/ 190 h 307"/>
                <a:gd name="T70" fmla="*/ 57 w 172"/>
                <a:gd name="T71" fmla="*/ 194 h 307"/>
                <a:gd name="T72" fmla="*/ 35 w 172"/>
                <a:gd name="T73" fmla="*/ 188 h 307"/>
                <a:gd name="T74" fmla="*/ 24 w 172"/>
                <a:gd name="T75" fmla="*/ 179 h 307"/>
                <a:gd name="T76" fmla="*/ 20 w 172"/>
                <a:gd name="T77" fmla="*/ 186 h 307"/>
                <a:gd name="T78" fmla="*/ 22 w 172"/>
                <a:gd name="T79" fmla="*/ 203 h 307"/>
                <a:gd name="T80" fmla="*/ 24 w 172"/>
                <a:gd name="T81" fmla="*/ 214 h 307"/>
                <a:gd name="T82" fmla="*/ 16 w 172"/>
                <a:gd name="T83" fmla="*/ 225 h 307"/>
                <a:gd name="T84" fmla="*/ 0 w 172"/>
                <a:gd name="T85" fmla="*/ 236 h 307"/>
                <a:gd name="T86" fmla="*/ 4 w 172"/>
                <a:gd name="T87" fmla="*/ 244 h 307"/>
                <a:gd name="T88" fmla="*/ 15 w 172"/>
                <a:gd name="T89" fmla="*/ 251 h 307"/>
                <a:gd name="T90" fmla="*/ 22 w 172"/>
                <a:gd name="T91" fmla="*/ 270 h 307"/>
                <a:gd name="T92" fmla="*/ 33 w 172"/>
                <a:gd name="T93" fmla="*/ 284 h 307"/>
                <a:gd name="T94" fmla="*/ 53 w 172"/>
                <a:gd name="T95" fmla="*/ 288 h 307"/>
                <a:gd name="T96" fmla="*/ 87 w 172"/>
                <a:gd name="T97" fmla="*/ 299 h 307"/>
                <a:gd name="T98" fmla="*/ 105 w 172"/>
                <a:gd name="T99" fmla="*/ 307 h 307"/>
                <a:gd name="T100" fmla="*/ 129 w 172"/>
                <a:gd name="T101" fmla="*/ 305 h 307"/>
                <a:gd name="T102" fmla="*/ 144 w 172"/>
                <a:gd name="T103" fmla="*/ 303 h 307"/>
                <a:gd name="T104" fmla="*/ 151 w 172"/>
                <a:gd name="T105" fmla="*/ 297 h 3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2"/>
                <a:gd name="T160" fmla="*/ 0 h 307"/>
                <a:gd name="T161" fmla="*/ 172 w 172"/>
                <a:gd name="T162" fmla="*/ 307 h 3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2" h="307">
                  <a:moveTo>
                    <a:pt x="153" y="294"/>
                  </a:moveTo>
                  <a:lnTo>
                    <a:pt x="140" y="281"/>
                  </a:lnTo>
                  <a:lnTo>
                    <a:pt x="131" y="268"/>
                  </a:lnTo>
                  <a:lnTo>
                    <a:pt x="125" y="257"/>
                  </a:lnTo>
                  <a:lnTo>
                    <a:pt x="124" y="247"/>
                  </a:lnTo>
                  <a:lnTo>
                    <a:pt x="127" y="242"/>
                  </a:lnTo>
                  <a:lnTo>
                    <a:pt x="129" y="240"/>
                  </a:lnTo>
                  <a:lnTo>
                    <a:pt x="135" y="240"/>
                  </a:lnTo>
                  <a:lnTo>
                    <a:pt x="140" y="242"/>
                  </a:lnTo>
                  <a:lnTo>
                    <a:pt x="148" y="249"/>
                  </a:lnTo>
                  <a:lnTo>
                    <a:pt x="153" y="253"/>
                  </a:lnTo>
                  <a:lnTo>
                    <a:pt x="157" y="235"/>
                  </a:lnTo>
                  <a:lnTo>
                    <a:pt x="159" y="214"/>
                  </a:lnTo>
                  <a:lnTo>
                    <a:pt x="164" y="194"/>
                  </a:lnTo>
                  <a:lnTo>
                    <a:pt x="172" y="175"/>
                  </a:lnTo>
                  <a:lnTo>
                    <a:pt x="170" y="168"/>
                  </a:lnTo>
                  <a:lnTo>
                    <a:pt x="166" y="161"/>
                  </a:lnTo>
                  <a:lnTo>
                    <a:pt x="159" y="153"/>
                  </a:lnTo>
                  <a:lnTo>
                    <a:pt x="149" y="146"/>
                  </a:lnTo>
                  <a:lnTo>
                    <a:pt x="135" y="135"/>
                  </a:lnTo>
                  <a:lnTo>
                    <a:pt x="129" y="127"/>
                  </a:lnTo>
                  <a:lnTo>
                    <a:pt x="142" y="116"/>
                  </a:lnTo>
                  <a:lnTo>
                    <a:pt x="153" y="107"/>
                  </a:lnTo>
                  <a:lnTo>
                    <a:pt x="153" y="101"/>
                  </a:lnTo>
                  <a:lnTo>
                    <a:pt x="153" y="96"/>
                  </a:lnTo>
                  <a:lnTo>
                    <a:pt x="149" y="90"/>
                  </a:lnTo>
                  <a:lnTo>
                    <a:pt x="146" y="85"/>
                  </a:lnTo>
                  <a:lnTo>
                    <a:pt x="144" y="79"/>
                  </a:lnTo>
                  <a:lnTo>
                    <a:pt x="142" y="74"/>
                  </a:lnTo>
                  <a:lnTo>
                    <a:pt x="142" y="68"/>
                  </a:lnTo>
                  <a:lnTo>
                    <a:pt x="144" y="63"/>
                  </a:lnTo>
                  <a:lnTo>
                    <a:pt x="149" y="59"/>
                  </a:lnTo>
                  <a:lnTo>
                    <a:pt x="161" y="57"/>
                  </a:lnTo>
                  <a:lnTo>
                    <a:pt x="161" y="48"/>
                  </a:lnTo>
                  <a:lnTo>
                    <a:pt x="159" y="41"/>
                  </a:lnTo>
                  <a:lnTo>
                    <a:pt x="157" y="35"/>
                  </a:lnTo>
                  <a:lnTo>
                    <a:pt x="155" y="28"/>
                  </a:lnTo>
                  <a:lnTo>
                    <a:pt x="151" y="24"/>
                  </a:lnTo>
                  <a:lnTo>
                    <a:pt x="148" y="24"/>
                  </a:lnTo>
                  <a:lnTo>
                    <a:pt x="144" y="22"/>
                  </a:lnTo>
                  <a:lnTo>
                    <a:pt x="138" y="22"/>
                  </a:lnTo>
                  <a:lnTo>
                    <a:pt x="129" y="15"/>
                  </a:lnTo>
                  <a:lnTo>
                    <a:pt x="120" y="7"/>
                  </a:lnTo>
                  <a:lnTo>
                    <a:pt x="114" y="9"/>
                  </a:lnTo>
                  <a:lnTo>
                    <a:pt x="109" y="9"/>
                  </a:lnTo>
                  <a:lnTo>
                    <a:pt x="107" y="7"/>
                  </a:lnTo>
                  <a:lnTo>
                    <a:pt x="103" y="5"/>
                  </a:lnTo>
                  <a:lnTo>
                    <a:pt x="100" y="2"/>
                  </a:lnTo>
                  <a:lnTo>
                    <a:pt x="96" y="0"/>
                  </a:lnTo>
                  <a:lnTo>
                    <a:pt x="88" y="0"/>
                  </a:lnTo>
                  <a:lnTo>
                    <a:pt x="85" y="2"/>
                  </a:lnTo>
                  <a:lnTo>
                    <a:pt x="81" y="4"/>
                  </a:lnTo>
                  <a:lnTo>
                    <a:pt x="77" y="7"/>
                  </a:lnTo>
                  <a:lnTo>
                    <a:pt x="81" y="15"/>
                  </a:lnTo>
                  <a:lnTo>
                    <a:pt x="81" y="24"/>
                  </a:lnTo>
                  <a:lnTo>
                    <a:pt x="81" y="31"/>
                  </a:lnTo>
                  <a:lnTo>
                    <a:pt x="81" y="42"/>
                  </a:lnTo>
                  <a:lnTo>
                    <a:pt x="85" y="42"/>
                  </a:lnTo>
                  <a:lnTo>
                    <a:pt x="88" y="44"/>
                  </a:lnTo>
                  <a:lnTo>
                    <a:pt x="92" y="46"/>
                  </a:lnTo>
                  <a:lnTo>
                    <a:pt x="92" y="52"/>
                  </a:lnTo>
                  <a:lnTo>
                    <a:pt x="81" y="63"/>
                  </a:lnTo>
                  <a:lnTo>
                    <a:pt x="70" y="81"/>
                  </a:lnTo>
                  <a:lnTo>
                    <a:pt x="70" y="101"/>
                  </a:lnTo>
                  <a:lnTo>
                    <a:pt x="74" y="124"/>
                  </a:lnTo>
                  <a:lnTo>
                    <a:pt x="72" y="142"/>
                  </a:lnTo>
                  <a:lnTo>
                    <a:pt x="74" y="164"/>
                  </a:lnTo>
                  <a:lnTo>
                    <a:pt x="74" y="175"/>
                  </a:lnTo>
                  <a:lnTo>
                    <a:pt x="72" y="183"/>
                  </a:lnTo>
                  <a:lnTo>
                    <a:pt x="70" y="190"/>
                  </a:lnTo>
                  <a:lnTo>
                    <a:pt x="68" y="194"/>
                  </a:lnTo>
                  <a:lnTo>
                    <a:pt x="57" y="194"/>
                  </a:lnTo>
                  <a:lnTo>
                    <a:pt x="42" y="194"/>
                  </a:lnTo>
                  <a:lnTo>
                    <a:pt x="35" y="188"/>
                  </a:lnTo>
                  <a:lnTo>
                    <a:pt x="29" y="183"/>
                  </a:lnTo>
                  <a:lnTo>
                    <a:pt x="24" y="179"/>
                  </a:lnTo>
                  <a:lnTo>
                    <a:pt x="16" y="177"/>
                  </a:lnTo>
                  <a:lnTo>
                    <a:pt x="20" y="186"/>
                  </a:lnTo>
                  <a:lnTo>
                    <a:pt x="24" y="199"/>
                  </a:lnTo>
                  <a:lnTo>
                    <a:pt x="22" y="203"/>
                  </a:lnTo>
                  <a:lnTo>
                    <a:pt x="18" y="209"/>
                  </a:lnTo>
                  <a:lnTo>
                    <a:pt x="24" y="214"/>
                  </a:lnTo>
                  <a:lnTo>
                    <a:pt x="29" y="218"/>
                  </a:lnTo>
                  <a:lnTo>
                    <a:pt x="16" y="225"/>
                  </a:lnTo>
                  <a:lnTo>
                    <a:pt x="2" y="233"/>
                  </a:lnTo>
                  <a:lnTo>
                    <a:pt x="0" y="236"/>
                  </a:lnTo>
                  <a:lnTo>
                    <a:pt x="2" y="240"/>
                  </a:lnTo>
                  <a:lnTo>
                    <a:pt x="4" y="244"/>
                  </a:lnTo>
                  <a:lnTo>
                    <a:pt x="7" y="246"/>
                  </a:lnTo>
                  <a:lnTo>
                    <a:pt x="15" y="251"/>
                  </a:lnTo>
                  <a:lnTo>
                    <a:pt x="20" y="257"/>
                  </a:lnTo>
                  <a:lnTo>
                    <a:pt x="22" y="270"/>
                  </a:lnTo>
                  <a:lnTo>
                    <a:pt x="26" y="281"/>
                  </a:lnTo>
                  <a:lnTo>
                    <a:pt x="33" y="284"/>
                  </a:lnTo>
                  <a:lnTo>
                    <a:pt x="42" y="288"/>
                  </a:lnTo>
                  <a:lnTo>
                    <a:pt x="53" y="288"/>
                  </a:lnTo>
                  <a:lnTo>
                    <a:pt x="64" y="286"/>
                  </a:lnTo>
                  <a:lnTo>
                    <a:pt x="87" y="299"/>
                  </a:lnTo>
                  <a:lnTo>
                    <a:pt x="98" y="307"/>
                  </a:lnTo>
                  <a:lnTo>
                    <a:pt x="105" y="307"/>
                  </a:lnTo>
                  <a:lnTo>
                    <a:pt x="116" y="303"/>
                  </a:lnTo>
                  <a:lnTo>
                    <a:pt x="129" y="305"/>
                  </a:lnTo>
                  <a:lnTo>
                    <a:pt x="138" y="305"/>
                  </a:lnTo>
                  <a:lnTo>
                    <a:pt x="144" y="303"/>
                  </a:lnTo>
                  <a:lnTo>
                    <a:pt x="148" y="301"/>
                  </a:lnTo>
                  <a:lnTo>
                    <a:pt x="151" y="297"/>
                  </a:lnTo>
                  <a:lnTo>
                    <a:pt x="153" y="29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5" name="Freeform 49"/>
            <p:cNvSpPr>
              <a:spLocks/>
            </p:cNvSpPr>
            <p:nvPr/>
          </p:nvSpPr>
          <p:spPr bwMode="auto">
            <a:xfrm>
              <a:off x="909" y="2650"/>
              <a:ext cx="92" cy="68"/>
            </a:xfrm>
            <a:custGeom>
              <a:avLst/>
              <a:gdLst>
                <a:gd name="T0" fmla="*/ 0 w 122"/>
                <a:gd name="T1" fmla="*/ 23 h 89"/>
                <a:gd name="T2" fmla="*/ 1 w 122"/>
                <a:gd name="T3" fmla="*/ 24 h 89"/>
                <a:gd name="T4" fmla="*/ 3 w 122"/>
                <a:gd name="T5" fmla="*/ 24 h 89"/>
                <a:gd name="T6" fmla="*/ 11 w 122"/>
                <a:gd name="T7" fmla="*/ 41 h 89"/>
                <a:gd name="T8" fmla="*/ 14 w 122"/>
                <a:gd name="T9" fmla="*/ 56 h 89"/>
                <a:gd name="T10" fmla="*/ 18 w 122"/>
                <a:gd name="T11" fmla="*/ 71 h 89"/>
                <a:gd name="T12" fmla="*/ 18 w 122"/>
                <a:gd name="T13" fmla="*/ 85 h 89"/>
                <a:gd name="T14" fmla="*/ 18 w 122"/>
                <a:gd name="T15" fmla="*/ 84 h 89"/>
                <a:gd name="T16" fmla="*/ 18 w 122"/>
                <a:gd name="T17" fmla="*/ 84 h 89"/>
                <a:gd name="T18" fmla="*/ 25 w 122"/>
                <a:gd name="T19" fmla="*/ 85 h 89"/>
                <a:gd name="T20" fmla="*/ 31 w 122"/>
                <a:gd name="T21" fmla="*/ 87 h 89"/>
                <a:gd name="T22" fmla="*/ 37 w 122"/>
                <a:gd name="T23" fmla="*/ 87 h 89"/>
                <a:gd name="T24" fmla="*/ 42 w 122"/>
                <a:gd name="T25" fmla="*/ 85 h 89"/>
                <a:gd name="T26" fmla="*/ 49 w 122"/>
                <a:gd name="T27" fmla="*/ 82 h 89"/>
                <a:gd name="T28" fmla="*/ 57 w 122"/>
                <a:gd name="T29" fmla="*/ 78 h 89"/>
                <a:gd name="T30" fmla="*/ 70 w 122"/>
                <a:gd name="T31" fmla="*/ 82 h 89"/>
                <a:gd name="T32" fmla="*/ 83 w 122"/>
                <a:gd name="T33" fmla="*/ 89 h 89"/>
                <a:gd name="T34" fmla="*/ 96 w 122"/>
                <a:gd name="T35" fmla="*/ 85 h 89"/>
                <a:gd name="T36" fmla="*/ 109 w 122"/>
                <a:gd name="T37" fmla="*/ 80 h 89"/>
                <a:gd name="T38" fmla="*/ 112 w 122"/>
                <a:gd name="T39" fmla="*/ 78 h 89"/>
                <a:gd name="T40" fmla="*/ 114 w 122"/>
                <a:gd name="T41" fmla="*/ 71 h 89"/>
                <a:gd name="T42" fmla="*/ 118 w 122"/>
                <a:gd name="T43" fmla="*/ 65 h 89"/>
                <a:gd name="T44" fmla="*/ 122 w 122"/>
                <a:gd name="T45" fmla="*/ 61 h 89"/>
                <a:gd name="T46" fmla="*/ 120 w 122"/>
                <a:gd name="T47" fmla="*/ 56 h 89"/>
                <a:gd name="T48" fmla="*/ 114 w 122"/>
                <a:gd name="T49" fmla="*/ 52 h 89"/>
                <a:gd name="T50" fmla="*/ 107 w 122"/>
                <a:gd name="T51" fmla="*/ 50 h 89"/>
                <a:gd name="T52" fmla="*/ 98 w 122"/>
                <a:gd name="T53" fmla="*/ 50 h 89"/>
                <a:gd name="T54" fmla="*/ 92 w 122"/>
                <a:gd name="T55" fmla="*/ 49 h 89"/>
                <a:gd name="T56" fmla="*/ 88 w 122"/>
                <a:gd name="T57" fmla="*/ 47 h 89"/>
                <a:gd name="T58" fmla="*/ 83 w 122"/>
                <a:gd name="T59" fmla="*/ 45 h 89"/>
                <a:gd name="T60" fmla="*/ 77 w 122"/>
                <a:gd name="T61" fmla="*/ 39 h 89"/>
                <a:gd name="T62" fmla="*/ 72 w 122"/>
                <a:gd name="T63" fmla="*/ 21 h 89"/>
                <a:gd name="T64" fmla="*/ 70 w 122"/>
                <a:gd name="T65" fmla="*/ 2 h 89"/>
                <a:gd name="T66" fmla="*/ 55 w 122"/>
                <a:gd name="T67" fmla="*/ 0 h 89"/>
                <a:gd name="T68" fmla="*/ 40 w 122"/>
                <a:gd name="T69" fmla="*/ 0 h 89"/>
                <a:gd name="T70" fmla="*/ 27 w 122"/>
                <a:gd name="T71" fmla="*/ 2 h 89"/>
                <a:gd name="T72" fmla="*/ 16 w 122"/>
                <a:gd name="T73" fmla="*/ 8 h 89"/>
                <a:gd name="T74" fmla="*/ 7 w 122"/>
                <a:gd name="T75" fmla="*/ 15 h 89"/>
                <a:gd name="T76" fmla="*/ 0 w 122"/>
                <a:gd name="T77" fmla="*/ 23 h 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2"/>
                <a:gd name="T118" fmla="*/ 0 h 89"/>
                <a:gd name="T119" fmla="*/ 122 w 122"/>
                <a:gd name="T120" fmla="*/ 89 h 8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2" h="89">
                  <a:moveTo>
                    <a:pt x="0" y="23"/>
                  </a:moveTo>
                  <a:lnTo>
                    <a:pt x="1" y="24"/>
                  </a:lnTo>
                  <a:lnTo>
                    <a:pt x="3" y="24"/>
                  </a:lnTo>
                  <a:lnTo>
                    <a:pt x="11" y="41"/>
                  </a:lnTo>
                  <a:lnTo>
                    <a:pt x="14" y="56"/>
                  </a:lnTo>
                  <a:lnTo>
                    <a:pt x="18" y="71"/>
                  </a:lnTo>
                  <a:lnTo>
                    <a:pt x="18" y="85"/>
                  </a:lnTo>
                  <a:lnTo>
                    <a:pt x="18" y="84"/>
                  </a:lnTo>
                  <a:lnTo>
                    <a:pt x="25" y="85"/>
                  </a:lnTo>
                  <a:lnTo>
                    <a:pt x="31" y="87"/>
                  </a:lnTo>
                  <a:lnTo>
                    <a:pt x="37" y="87"/>
                  </a:lnTo>
                  <a:lnTo>
                    <a:pt x="42" y="85"/>
                  </a:lnTo>
                  <a:lnTo>
                    <a:pt x="49" y="82"/>
                  </a:lnTo>
                  <a:lnTo>
                    <a:pt x="57" y="78"/>
                  </a:lnTo>
                  <a:lnTo>
                    <a:pt x="70" y="82"/>
                  </a:lnTo>
                  <a:lnTo>
                    <a:pt x="83" y="89"/>
                  </a:lnTo>
                  <a:lnTo>
                    <a:pt x="96" y="85"/>
                  </a:lnTo>
                  <a:lnTo>
                    <a:pt x="109" y="80"/>
                  </a:lnTo>
                  <a:lnTo>
                    <a:pt x="112" y="78"/>
                  </a:lnTo>
                  <a:lnTo>
                    <a:pt x="114" y="71"/>
                  </a:lnTo>
                  <a:lnTo>
                    <a:pt x="118" y="65"/>
                  </a:lnTo>
                  <a:lnTo>
                    <a:pt x="122" y="61"/>
                  </a:lnTo>
                  <a:lnTo>
                    <a:pt x="120" y="56"/>
                  </a:lnTo>
                  <a:lnTo>
                    <a:pt x="114" y="52"/>
                  </a:lnTo>
                  <a:lnTo>
                    <a:pt x="107" y="50"/>
                  </a:lnTo>
                  <a:lnTo>
                    <a:pt x="98" y="50"/>
                  </a:lnTo>
                  <a:lnTo>
                    <a:pt x="92" y="49"/>
                  </a:lnTo>
                  <a:lnTo>
                    <a:pt x="88" y="47"/>
                  </a:lnTo>
                  <a:lnTo>
                    <a:pt x="83" y="45"/>
                  </a:lnTo>
                  <a:lnTo>
                    <a:pt x="77" y="39"/>
                  </a:lnTo>
                  <a:lnTo>
                    <a:pt x="72" y="21"/>
                  </a:lnTo>
                  <a:lnTo>
                    <a:pt x="70" y="2"/>
                  </a:lnTo>
                  <a:lnTo>
                    <a:pt x="55" y="0"/>
                  </a:lnTo>
                  <a:lnTo>
                    <a:pt x="40" y="0"/>
                  </a:lnTo>
                  <a:lnTo>
                    <a:pt x="27" y="2"/>
                  </a:lnTo>
                  <a:lnTo>
                    <a:pt x="16" y="8"/>
                  </a:lnTo>
                  <a:lnTo>
                    <a:pt x="7" y="15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F0000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6" name="Freeform 50"/>
            <p:cNvSpPr>
              <a:spLocks/>
            </p:cNvSpPr>
            <p:nvPr/>
          </p:nvSpPr>
          <p:spPr bwMode="auto">
            <a:xfrm>
              <a:off x="871" y="2569"/>
              <a:ext cx="93" cy="99"/>
            </a:xfrm>
            <a:custGeom>
              <a:avLst/>
              <a:gdLst>
                <a:gd name="T0" fmla="*/ 0 w 123"/>
                <a:gd name="T1" fmla="*/ 35 h 130"/>
                <a:gd name="T2" fmla="*/ 7 w 123"/>
                <a:gd name="T3" fmla="*/ 54 h 130"/>
                <a:gd name="T4" fmla="*/ 11 w 123"/>
                <a:gd name="T5" fmla="*/ 69 h 130"/>
                <a:gd name="T6" fmla="*/ 16 w 123"/>
                <a:gd name="T7" fmla="*/ 83 h 130"/>
                <a:gd name="T8" fmla="*/ 20 w 123"/>
                <a:gd name="T9" fmla="*/ 95 h 130"/>
                <a:gd name="T10" fmla="*/ 35 w 123"/>
                <a:gd name="T11" fmla="*/ 111 h 130"/>
                <a:gd name="T12" fmla="*/ 50 w 123"/>
                <a:gd name="T13" fmla="*/ 130 h 130"/>
                <a:gd name="T14" fmla="*/ 57 w 123"/>
                <a:gd name="T15" fmla="*/ 122 h 130"/>
                <a:gd name="T16" fmla="*/ 66 w 123"/>
                <a:gd name="T17" fmla="*/ 115 h 130"/>
                <a:gd name="T18" fmla="*/ 77 w 123"/>
                <a:gd name="T19" fmla="*/ 109 h 130"/>
                <a:gd name="T20" fmla="*/ 90 w 123"/>
                <a:gd name="T21" fmla="*/ 107 h 130"/>
                <a:gd name="T22" fmla="*/ 96 w 123"/>
                <a:gd name="T23" fmla="*/ 107 h 130"/>
                <a:gd name="T24" fmla="*/ 103 w 123"/>
                <a:gd name="T25" fmla="*/ 107 h 130"/>
                <a:gd name="T26" fmla="*/ 103 w 123"/>
                <a:gd name="T27" fmla="*/ 95 h 130"/>
                <a:gd name="T28" fmla="*/ 105 w 123"/>
                <a:gd name="T29" fmla="*/ 85 h 130"/>
                <a:gd name="T30" fmla="*/ 107 w 123"/>
                <a:gd name="T31" fmla="*/ 82 h 130"/>
                <a:gd name="T32" fmla="*/ 111 w 123"/>
                <a:gd name="T33" fmla="*/ 78 h 130"/>
                <a:gd name="T34" fmla="*/ 116 w 123"/>
                <a:gd name="T35" fmla="*/ 76 h 130"/>
                <a:gd name="T36" fmla="*/ 123 w 123"/>
                <a:gd name="T37" fmla="*/ 72 h 130"/>
                <a:gd name="T38" fmla="*/ 109 w 123"/>
                <a:gd name="T39" fmla="*/ 50 h 130"/>
                <a:gd name="T40" fmla="*/ 92 w 123"/>
                <a:gd name="T41" fmla="*/ 22 h 130"/>
                <a:gd name="T42" fmla="*/ 87 w 123"/>
                <a:gd name="T43" fmla="*/ 28 h 130"/>
                <a:gd name="T44" fmla="*/ 81 w 123"/>
                <a:gd name="T45" fmla="*/ 35 h 130"/>
                <a:gd name="T46" fmla="*/ 74 w 123"/>
                <a:gd name="T47" fmla="*/ 39 h 130"/>
                <a:gd name="T48" fmla="*/ 64 w 123"/>
                <a:gd name="T49" fmla="*/ 43 h 130"/>
                <a:gd name="T50" fmla="*/ 59 w 123"/>
                <a:gd name="T51" fmla="*/ 39 h 130"/>
                <a:gd name="T52" fmla="*/ 55 w 123"/>
                <a:gd name="T53" fmla="*/ 35 h 130"/>
                <a:gd name="T54" fmla="*/ 55 w 123"/>
                <a:gd name="T55" fmla="*/ 30 h 130"/>
                <a:gd name="T56" fmla="*/ 55 w 123"/>
                <a:gd name="T57" fmla="*/ 22 h 130"/>
                <a:gd name="T58" fmla="*/ 55 w 123"/>
                <a:gd name="T59" fmla="*/ 17 h 130"/>
                <a:gd name="T60" fmla="*/ 55 w 123"/>
                <a:gd name="T61" fmla="*/ 11 h 130"/>
                <a:gd name="T62" fmla="*/ 53 w 123"/>
                <a:gd name="T63" fmla="*/ 6 h 130"/>
                <a:gd name="T64" fmla="*/ 50 w 123"/>
                <a:gd name="T65" fmla="*/ 0 h 130"/>
                <a:gd name="T66" fmla="*/ 44 w 123"/>
                <a:gd name="T67" fmla="*/ 0 h 130"/>
                <a:gd name="T68" fmla="*/ 40 w 123"/>
                <a:gd name="T69" fmla="*/ 0 h 130"/>
                <a:gd name="T70" fmla="*/ 39 w 123"/>
                <a:gd name="T71" fmla="*/ 4 h 130"/>
                <a:gd name="T72" fmla="*/ 35 w 123"/>
                <a:gd name="T73" fmla="*/ 6 h 130"/>
                <a:gd name="T74" fmla="*/ 24 w 123"/>
                <a:gd name="T75" fmla="*/ 10 h 130"/>
                <a:gd name="T76" fmla="*/ 15 w 123"/>
                <a:gd name="T77" fmla="*/ 13 h 130"/>
                <a:gd name="T78" fmla="*/ 11 w 123"/>
                <a:gd name="T79" fmla="*/ 15 h 130"/>
                <a:gd name="T80" fmla="*/ 7 w 123"/>
                <a:gd name="T81" fmla="*/ 21 h 130"/>
                <a:gd name="T82" fmla="*/ 3 w 123"/>
                <a:gd name="T83" fmla="*/ 28 h 130"/>
                <a:gd name="T84" fmla="*/ 0 w 123"/>
                <a:gd name="T85" fmla="*/ 35 h 1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3"/>
                <a:gd name="T130" fmla="*/ 0 h 130"/>
                <a:gd name="T131" fmla="*/ 123 w 123"/>
                <a:gd name="T132" fmla="*/ 130 h 13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3" h="130">
                  <a:moveTo>
                    <a:pt x="0" y="35"/>
                  </a:moveTo>
                  <a:lnTo>
                    <a:pt x="7" y="54"/>
                  </a:lnTo>
                  <a:lnTo>
                    <a:pt x="11" y="69"/>
                  </a:lnTo>
                  <a:lnTo>
                    <a:pt x="16" y="83"/>
                  </a:lnTo>
                  <a:lnTo>
                    <a:pt x="20" y="95"/>
                  </a:lnTo>
                  <a:lnTo>
                    <a:pt x="35" y="111"/>
                  </a:lnTo>
                  <a:lnTo>
                    <a:pt x="50" y="130"/>
                  </a:lnTo>
                  <a:lnTo>
                    <a:pt x="57" y="122"/>
                  </a:lnTo>
                  <a:lnTo>
                    <a:pt x="66" y="115"/>
                  </a:lnTo>
                  <a:lnTo>
                    <a:pt x="77" y="109"/>
                  </a:lnTo>
                  <a:lnTo>
                    <a:pt x="90" y="107"/>
                  </a:lnTo>
                  <a:lnTo>
                    <a:pt x="96" y="107"/>
                  </a:lnTo>
                  <a:lnTo>
                    <a:pt x="103" y="107"/>
                  </a:lnTo>
                  <a:lnTo>
                    <a:pt x="103" y="95"/>
                  </a:lnTo>
                  <a:lnTo>
                    <a:pt x="105" y="85"/>
                  </a:lnTo>
                  <a:lnTo>
                    <a:pt x="107" y="82"/>
                  </a:lnTo>
                  <a:lnTo>
                    <a:pt x="111" y="78"/>
                  </a:lnTo>
                  <a:lnTo>
                    <a:pt x="116" y="76"/>
                  </a:lnTo>
                  <a:lnTo>
                    <a:pt x="123" y="72"/>
                  </a:lnTo>
                  <a:lnTo>
                    <a:pt x="109" y="50"/>
                  </a:lnTo>
                  <a:lnTo>
                    <a:pt x="92" y="22"/>
                  </a:lnTo>
                  <a:lnTo>
                    <a:pt x="87" y="28"/>
                  </a:lnTo>
                  <a:lnTo>
                    <a:pt x="81" y="35"/>
                  </a:lnTo>
                  <a:lnTo>
                    <a:pt x="74" y="39"/>
                  </a:lnTo>
                  <a:lnTo>
                    <a:pt x="64" y="43"/>
                  </a:lnTo>
                  <a:lnTo>
                    <a:pt x="59" y="39"/>
                  </a:lnTo>
                  <a:lnTo>
                    <a:pt x="55" y="35"/>
                  </a:lnTo>
                  <a:lnTo>
                    <a:pt x="55" y="30"/>
                  </a:lnTo>
                  <a:lnTo>
                    <a:pt x="55" y="22"/>
                  </a:lnTo>
                  <a:lnTo>
                    <a:pt x="55" y="17"/>
                  </a:lnTo>
                  <a:lnTo>
                    <a:pt x="55" y="11"/>
                  </a:lnTo>
                  <a:lnTo>
                    <a:pt x="53" y="6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9" y="4"/>
                  </a:lnTo>
                  <a:lnTo>
                    <a:pt x="35" y="6"/>
                  </a:lnTo>
                  <a:lnTo>
                    <a:pt x="24" y="10"/>
                  </a:lnTo>
                  <a:lnTo>
                    <a:pt x="15" y="13"/>
                  </a:lnTo>
                  <a:lnTo>
                    <a:pt x="11" y="15"/>
                  </a:lnTo>
                  <a:lnTo>
                    <a:pt x="7" y="21"/>
                  </a:lnTo>
                  <a:lnTo>
                    <a:pt x="3" y="28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F0000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7" name="Freeform 51"/>
            <p:cNvSpPr>
              <a:spLocks/>
            </p:cNvSpPr>
            <p:nvPr/>
          </p:nvSpPr>
          <p:spPr bwMode="auto">
            <a:xfrm>
              <a:off x="839" y="2363"/>
              <a:ext cx="172" cy="239"/>
            </a:xfrm>
            <a:custGeom>
              <a:avLst/>
              <a:gdLst>
                <a:gd name="T0" fmla="*/ 183 w 229"/>
                <a:gd name="T1" fmla="*/ 29 h 314"/>
                <a:gd name="T2" fmla="*/ 174 w 229"/>
                <a:gd name="T3" fmla="*/ 27 h 314"/>
                <a:gd name="T4" fmla="*/ 155 w 229"/>
                <a:gd name="T5" fmla="*/ 14 h 314"/>
                <a:gd name="T6" fmla="*/ 139 w 229"/>
                <a:gd name="T7" fmla="*/ 5 h 314"/>
                <a:gd name="T8" fmla="*/ 130 w 229"/>
                <a:gd name="T9" fmla="*/ 22 h 314"/>
                <a:gd name="T10" fmla="*/ 131 w 229"/>
                <a:gd name="T11" fmla="*/ 29 h 314"/>
                <a:gd name="T12" fmla="*/ 131 w 229"/>
                <a:gd name="T13" fmla="*/ 48 h 314"/>
                <a:gd name="T14" fmla="*/ 124 w 229"/>
                <a:gd name="T15" fmla="*/ 57 h 314"/>
                <a:gd name="T16" fmla="*/ 111 w 229"/>
                <a:gd name="T17" fmla="*/ 50 h 314"/>
                <a:gd name="T18" fmla="*/ 106 w 229"/>
                <a:gd name="T19" fmla="*/ 46 h 314"/>
                <a:gd name="T20" fmla="*/ 94 w 229"/>
                <a:gd name="T21" fmla="*/ 44 h 314"/>
                <a:gd name="T22" fmla="*/ 80 w 229"/>
                <a:gd name="T23" fmla="*/ 48 h 314"/>
                <a:gd name="T24" fmla="*/ 67 w 229"/>
                <a:gd name="T25" fmla="*/ 57 h 314"/>
                <a:gd name="T26" fmla="*/ 48 w 229"/>
                <a:gd name="T27" fmla="*/ 57 h 314"/>
                <a:gd name="T28" fmla="*/ 35 w 229"/>
                <a:gd name="T29" fmla="*/ 48 h 314"/>
                <a:gd name="T30" fmla="*/ 22 w 229"/>
                <a:gd name="T31" fmla="*/ 42 h 314"/>
                <a:gd name="T32" fmla="*/ 24 w 229"/>
                <a:gd name="T33" fmla="*/ 29 h 314"/>
                <a:gd name="T34" fmla="*/ 24 w 229"/>
                <a:gd name="T35" fmla="*/ 18 h 314"/>
                <a:gd name="T36" fmla="*/ 15 w 229"/>
                <a:gd name="T37" fmla="*/ 14 h 314"/>
                <a:gd name="T38" fmla="*/ 4 w 229"/>
                <a:gd name="T39" fmla="*/ 18 h 314"/>
                <a:gd name="T40" fmla="*/ 0 w 229"/>
                <a:gd name="T41" fmla="*/ 33 h 314"/>
                <a:gd name="T42" fmla="*/ 0 w 229"/>
                <a:gd name="T43" fmla="*/ 74 h 314"/>
                <a:gd name="T44" fmla="*/ 2 w 229"/>
                <a:gd name="T45" fmla="*/ 127 h 314"/>
                <a:gd name="T46" fmla="*/ 8 w 229"/>
                <a:gd name="T47" fmla="*/ 186 h 314"/>
                <a:gd name="T48" fmla="*/ 8 w 229"/>
                <a:gd name="T49" fmla="*/ 229 h 314"/>
                <a:gd name="T50" fmla="*/ 4 w 229"/>
                <a:gd name="T51" fmla="*/ 255 h 314"/>
                <a:gd name="T52" fmla="*/ 11 w 229"/>
                <a:gd name="T53" fmla="*/ 268 h 314"/>
                <a:gd name="T54" fmla="*/ 22 w 229"/>
                <a:gd name="T55" fmla="*/ 271 h 314"/>
                <a:gd name="T56" fmla="*/ 35 w 229"/>
                <a:gd name="T57" fmla="*/ 290 h 314"/>
                <a:gd name="T58" fmla="*/ 46 w 229"/>
                <a:gd name="T59" fmla="*/ 299 h 314"/>
                <a:gd name="T60" fmla="*/ 54 w 229"/>
                <a:gd name="T61" fmla="*/ 286 h 314"/>
                <a:gd name="T62" fmla="*/ 67 w 229"/>
                <a:gd name="T63" fmla="*/ 281 h 314"/>
                <a:gd name="T64" fmla="*/ 82 w 229"/>
                <a:gd name="T65" fmla="*/ 275 h 314"/>
                <a:gd name="T66" fmla="*/ 87 w 229"/>
                <a:gd name="T67" fmla="*/ 271 h 314"/>
                <a:gd name="T68" fmla="*/ 96 w 229"/>
                <a:gd name="T69" fmla="*/ 277 h 314"/>
                <a:gd name="T70" fmla="*/ 98 w 229"/>
                <a:gd name="T71" fmla="*/ 288 h 314"/>
                <a:gd name="T72" fmla="*/ 98 w 229"/>
                <a:gd name="T73" fmla="*/ 301 h 314"/>
                <a:gd name="T74" fmla="*/ 102 w 229"/>
                <a:gd name="T75" fmla="*/ 310 h 314"/>
                <a:gd name="T76" fmla="*/ 117 w 229"/>
                <a:gd name="T77" fmla="*/ 310 h 314"/>
                <a:gd name="T78" fmla="*/ 130 w 229"/>
                <a:gd name="T79" fmla="*/ 299 h 314"/>
                <a:gd name="T80" fmla="*/ 141 w 229"/>
                <a:gd name="T81" fmla="*/ 281 h 314"/>
                <a:gd name="T82" fmla="*/ 154 w 229"/>
                <a:gd name="T83" fmla="*/ 269 h 314"/>
                <a:gd name="T84" fmla="*/ 165 w 229"/>
                <a:gd name="T85" fmla="*/ 262 h 314"/>
                <a:gd name="T86" fmla="*/ 174 w 229"/>
                <a:gd name="T87" fmla="*/ 242 h 314"/>
                <a:gd name="T88" fmla="*/ 179 w 229"/>
                <a:gd name="T89" fmla="*/ 218 h 314"/>
                <a:gd name="T90" fmla="*/ 178 w 229"/>
                <a:gd name="T91" fmla="*/ 201 h 314"/>
                <a:gd name="T92" fmla="*/ 181 w 229"/>
                <a:gd name="T93" fmla="*/ 192 h 314"/>
                <a:gd name="T94" fmla="*/ 198 w 229"/>
                <a:gd name="T95" fmla="*/ 196 h 314"/>
                <a:gd name="T96" fmla="*/ 211 w 229"/>
                <a:gd name="T97" fmla="*/ 201 h 314"/>
                <a:gd name="T98" fmla="*/ 211 w 229"/>
                <a:gd name="T99" fmla="*/ 196 h 314"/>
                <a:gd name="T100" fmla="*/ 215 w 229"/>
                <a:gd name="T101" fmla="*/ 192 h 314"/>
                <a:gd name="T102" fmla="*/ 222 w 229"/>
                <a:gd name="T103" fmla="*/ 186 h 314"/>
                <a:gd name="T104" fmla="*/ 229 w 229"/>
                <a:gd name="T105" fmla="*/ 172 h 314"/>
                <a:gd name="T106" fmla="*/ 218 w 229"/>
                <a:gd name="T107" fmla="*/ 157 h 314"/>
                <a:gd name="T108" fmla="*/ 209 w 229"/>
                <a:gd name="T109" fmla="*/ 131 h 314"/>
                <a:gd name="T110" fmla="*/ 224 w 229"/>
                <a:gd name="T111" fmla="*/ 112 h 314"/>
                <a:gd name="T112" fmla="*/ 227 w 229"/>
                <a:gd name="T113" fmla="*/ 98 h 314"/>
                <a:gd name="T114" fmla="*/ 222 w 229"/>
                <a:gd name="T115" fmla="*/ 87 h 314"/>
                <a:gd name="T116" fmla="*/ 200 w 229"/>
                <a:gd name="T117" fmla="*/ 74 h 314"/>
                <a:gd name="T118" fmla="*/ 189 w 229"/>
                <a:gd name="T119" fmla="*/ 61 h 314"/>
                <a:gd name="T120" fmla="*/ 192 w 229"/>
                <a:gd name="T121" fmla="*/ 46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9"/>
                <a:gd name="T184" fmla="*/ 0 h 314"/>
                <a:gd name="T185" fmla="*/ 229 w 229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9" h="314">
                  <a:moveTo>
                    <a:pt x="187" y="33"/>
                  </a:moveTo>
                  <a:lnTo>
                    <a:pt x="183" y="29"/>
                  </a:lnTo>
                  <a:lnTo>
                    <a:pt x="178" y="24"/>
                  </a:lnTo>
                  <a:lnTo>
                    <a:pt x="174" y="27"/>
                  </a:lnTo>
                  <a:lnTo>
                    <a:pt x="166" y="29"/>
                  </a:lnTo>
                  <a:lnTo>
                    <a:pt x="155" y="14"/>
                  </a:lnTo>
                  <a:lnTo>
                    <a:pt x="142" y="0"/>
                  </a:lnTo>
                  <a:lnTo>
                    <a:pt x="139" y="5"/>
                  </a:lnTo>
                  <a:lnTo>
                    <a:pt x="133" y="16"/>
                  </a:lnTo>
                  <a:lnTo>
                    <a:pt x="130" y="22"/>
                  </a:lnTo>
                  <a:lnTo>
                    <a:pt x="130" y="26"/>
                  </a:lnTo>
                  <a:lnTo>
                    <a:pt x="131" y="29"/>
                  </a:lnTo>
                  <a:lnTo>
                    <a:pt x="135" y="31"/>
                  </a:lnTo>
                  <a:lnTo>
                    <a:pt x="131" y="48"/>
                  </a:lnTo>
                  <a:lnTo>
                    <a:pt x="130" y="66"/>
                  </a:lnTo>
                  <a:lnTo>
                    <a:pt x="124" y="57"/>
                  </a:lnTo>
                  <a:lnTo>
                    <a:pt x="118" y="48"/>
                  </a:lnTo>
                  <a:lnTo>
                    <a:pt x="111" y="50"/>
                  </a:lnTo>
                  <a:lnTo>
                    <a:pt x="109" y="53"/>
                  </a:lnTo>
                  <a:lnTo>
                    <a:pt x="106" y="46"/>
                  </a:lnTo>
                  <a:lnTo>
                    <a:pt x="102" y="40"/>
                  </a:lnTo>
                  <a:lnTo>
                    <a:pt x="94" y="44"/>
                  </a:lnTo>
                  <a:lnTo>
                    <a:pt x="87" y="50"/>
                  </a:lnTo>
                  <a:lnTo>
                    <a:pt x="80" y="48"/>
                  </a:lnTo>
                  <a:lnTo>
                    <a:pt x="74" y="48"/>
                  </a:lnTo>
                  <a:lnTo>
                    <a:pt x="67" y="57"/>
                  </a:lnTo>
                  <a:lnTo>
                    <a:pt x="54" y="66"/>
                  </a:lnTo>
                  <a:lnTo>
                    <a:pt x="48" y="57"/>
                  </a:lnTo>
                  <a:lnTo>
                    <a:pt x="43" y="51"/>
                  </a:lnTo>
                  <a:lnTo>
                    <a:pt x="35" y="48"/>
                  </a:lnTo>
                  <a:lnTo>
                    <a:pt x="28" y="46"/>
                  </a:lnTo>
                  <a:lnTo>
                    <a:pt x="22" y="42"/>
                  </a:lnTo>
                  <a:lnTo>
                    <a:pt x="21" y="38"/>
                  </a:lnTo>
                  <a:lnTo>
                    <a:pt x="24" y="29"/>
                  </a:lnTo>
                  <a:lnTo>
                    <a:pt x="24" y="24"/>
                  </a:lnTo>
                  <a:lnTo>
                    <a:pt x="24" y="18"/>
                  </a:lnTo>
                  <a:lnTo>
                    <a:pt x="22" y="16"/>
                  </a:lnTo>
                  <a:lnTo>
                    <a:pt x="15" y="14"/>
                  </a:lnTo>
                  <a:lnTo>
                    <a:pt x="8" y="14"/>
                  </a:lnTo>
                  <a:lnTo>
                    <a:pt x="4" y="18"/>
                  </a:lnTo>
                  <a:lnTo>
                    <a:pt x="2" y="22"/>
                  </a:lnTo>
                  <a:lnTo>
                    <a:pt x="0" y="33"/>
                  </a:lnTo>
                  <a:lnTo>
                    <a:pt x="2" y="48"/>
                  </a:lnTo>
                  <a:lnTo>
                    <a:pt x="0" y="74"/>
                  </a:lnTo>
                  <a:lnTo>
                    <a:pt x="0" y="98"/>
                  </a:lnTo>
                  <a:lnTo>
                    <a:pt x="2" y="127"/>
                  </a:lnTo>
                  <a:lnTo>
                    <a:pt x="4" y="157"/>
                  </a:lnTo>
                  <a:lnTo>
                    <a:pt x="8" y="186"/>
                  </a:lnTo>
                  <a:lnTo>
                    <a:pt x="11" y="216"/>
                  </a:lnTo>
                  <a:lnTo>
                    <a:pt x="8" y="229"/>
                  </a:lnTo>
                  <a:lnTo>
                    <a:pt x="6" y="244"/>
                  </a:lnTo>
                  <a:lnTo>
                    <a:pt x="4" y="255"/>
                  </a:lnTo>
                  <a:lnTo>
                    <a:pt x="4" y="268"/>
                  </a:lnTo>
                  <a:lnTo>
                    <a:pt x="11" y="268"/>
                  </a:lnTo>
                  <a:lnTo>
                    <a:pt x="17" y="268"/>
                  </a:lnTo>
                  <a:lnTo>
                    <a:pt x="22" y="271"/>
                  </a:lnTo>
                  <a:lnTo>
                    <a:pt x="28" y="277"/>
                  </a:lnTo>
                  <a:lnTo>
                    <a:pt x="35" y="290"/>
                  </a:lnTo>
                  <a:lnTo>
                    <a:pt x="43" y="306"/>
                  </a:lnTo>
                  <a:lnTo>
                    <a:pt x="46" y="299"/>
                  </a:lnTo>
                  <a:lnTo>
                    <a:pt x="50" y="292"/>
                  </a:lnTo>
                  <a:lnTo>
                    <a:pt x="54" y="286"/>
                  </a:lnTo>
                  <a:lnTo>
                    <a:pt x="58" y="284"/>
                  </a:lnTo>
                  <a:lnTo>
                    <a:pt x="67" y="281"/>
                  </a:lnTo>
                  <a:lnTo>
                    <a:pt x="78" y="277"/>
                  </a:lnTo>
                  <a:lnTo>
                    <a:pt x="82" y="275"/>
                  </a:lnTo>
                  <a:lnTo>
                    <a:pt x="83" y="271"/>
                  </a:lnTo>
                  <a:lnTo>
                    <a:pt x="87" y="271"/>
                  </a:lnTo>
                  <a:lnTo>
                    <a:pt x="93" y="271"/>
                  </a:lnTo>
                  <a:lnTo>
                    <a:pt x="96" y="277"/>
                  </a:lnTo>
                  <a:lnTo>
                    <a:pt x="98" y="282"/>
                  </a:lnTo>
                  <a:lnTo>
                    <a:pt x="98" y="288"/>
                  </a:lnTo>
                  <a:lnTo>
                    <a:pt x="98" y="293"/>
                  </a:lnTo>
                  <a:lnTo>
                    <a:pt x="98" y="301"/>
                  </a:lnTo>
                  <a:lnTo>
                    <a:pt x="98" y="306"/>
                  </a:lnTo>
                  <a:lnTo>
                    <a:pt x="102" y="310"/>
                  </a:lnTo>
                  <a:lnTo>
                    <a:pt x="107" y="314"/>
                  </a:lnTo>
                  <a:lnTo>
                    <a:pt x="117" y="310"/>
                  </a:lnTo>
                  <a:lnTo>
                    <a:pt x="124" y="306"/>
                  </a:lnTo>
                  <a:lnTo>
                    <a:pt x="130" y="299"/>
                  </a:lnTo>
                  <a:lnTo>
                    <a:pt x="135" y="293"/>
                  </a:lnTo>
                  <a:lnTo>
                    <a:pt x="141" y="281"/>
                  </a:lnTo>
                  <a:lnTo>
                    <a:pt x="148" y="269"/>
                  </a:lnTo>
                  <a:lnTo>
                    <a:pt x="154" y="269"/>
                  </a:lnTo>
                  <a:lnTo>
                    <a:pt x="161" y="269"/>
                  </a:lnTo>
                  <a:lnTo>
                    <a:pt x="165" y="262"/>
                  </a:lnTo>
                  <a:lnTo>
                    <a:pt x="166" y="253"/>
                  </a:lnTo>
                  <a:lnTo>
                    <a:pt x="174" y="242"/>
                  </a:lnTo>
                  <a:lnTo>
                    <a:pt x="181" y="231"/>
                  </a:lnTo>
                  <a:lnTo>
                    <a:pt x="179" y="218"/>
                  </a:lnTo>
                  <a:lnTo>
                    <a:pt x="178" y="207"/>
                  </a:lnTo>
                  <a:lnTo>
                    <a:pt x="178" y="201"/>
                  </a:lnTo>
                  <a:lnTo>
                    <a:pt x="179" y="197"/>
                  </a:lnTo>
                  <a:lnTo>
                    <a:pt x="181" y="192"/>
                  </a:lnTo>
                  <a:lnTo>
                    <a:pt x="187" y="188"/>
                  </a:lnTo>
                  <a:lnTo>
                    <a:pt x="198" y="196"/>
                  </a:lnTo>
                  <a:lnTo>
                    <a:pt x="209" y="203"/>
                  </a:lnTo>
                  <a:lnTo>
                    <a:pt x="211" y="201"/>
                  </a:lnTo>
                  <a:lnTo>
                    <a:pt x="211" y="197"/>
                  </a:lnTo>
                  <a:lnTo>
                    <a:pt x="211" y="196"/>
                  </a:lnTo>
                  <a:lnTo>
                    <a:pt x="213" y="194"/>
                  </a:lnTo>
                  <a:lnTo>
                    <a:pt x="215" y="192"/>
                  </a:lnTo>
                  <a:lnTo>
                    <a:pt x="218" y="192"/>
                  </a:lnTo>
                  <a:lnTo>
                    <a:pt x="222" y="186"/>
                  </a:lnTo>
                  <a:lnTo>
                    <a:pt x="226" y="179"/>
                  </a:lnTo>
                  <a:lnTo>
                    <a:pt x="229" y="172"/>
                  </a:lnTo>
                  <a:lnTo>
                    <a:pt x="229" y="166"/>
                  </a:lnTo>
                  <a:lnTo>
                    <a:pt x="218" y="157"/>
                  </a:lnTo>
                  <a:lnTo>
                    <a:pt x="207" y="144"/>
                  </a:lnTo>
                  <a:lnTo>
                    <a:pt x="209" y="131"/>
                  </a:lnTo>
                  <a:lnTo>
                    <a:pt x="215" y="120"/>
                  </a:lnTo>
                  <a:lnTo>
                    <a:pt x="224" y="112"/>
                  </a:lnTo>
                  <a:lnTo>
                    <a:pt x="227" y="103"/>
                  </a:lnTo>
                  <a:lnTo>
                    <a:pt x="227" y="98"/>
                  </a:lnTo>
                  <a:lnTo>
                    <a:pt x="226" y="92"/>
                  </a:lnTo>
                  <a:lnTo>
                    <a:pt x="222" y="87"/>
                  </a:lnTo>
                  <a:lnTo>
                    <a:pt x="218" y="83"/>
                  </a:lnTo>
                  <a:lnTo>
                    <a:pt x="200" y="74"/>
                  </a:lnTo>
                  <a:lnTo>
                    <a:pt x="181" y="68"/>
                  </a:lnTo>
                  <a:lnTo>
                    <a:pt x="189" y="61"/>
                  </a:lnTo>
                  <a:lnTo>
                    <a:pt x="194" y="55"/>
                  </a:lnTo>
                  <a:lnTo>
                    <a:pt x="192" y="46"/>
                  </a:lnTo>
                  <a:lnTo>
                    <a:pt x="187" y="3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8" name="Freeform 52"/>
            <p:cNvSpPr>
              <a:spLocks/>
            </p:cNvSpPr>
            <p:nvPr/>
          </p:nvSpPr>
          <p:spPr bwMode="auto">
            <a:xfrm>
              <a:off x="1124" y="2310"/>
              <a:ext cx="265" cy="260"/>
            </a:xfrm>
            <a:custGeom>
              <a:avLst/>
              <a:gdLst>
                <a:gd name="T0" fmla="*/ 262 w 351"/>
                <a:gd name="T1" fmla="*/ 318 h 342"/>
                <a:gd name="T2" fmla="*/ 264 w 351"/>
                <a:gd name="T3" fmla="*/ 290 h 342"/>
                <a:gd name="T4" fmla="*/ 283 w 351"/>
                <a:gd name="T5" fmla="*/ 283 h 342"/>
                <a:gd name="T6" fmla="*/ 325 w 351"/>
                <a:gd name="T7" fmla="*/ 279 h 342"/>
                <a:gd name="T8" fmla="*/ 351 w 351"/>
                <a:gd name="T9" fmla="*/ 274 h 342"/>
                <a:gd name="T10" fmla="*/ 332 w 351"/>
                <a:gd name="T11" fmla="*/ 226 h 342"/>
                <a:gd name="T12" fmla="*/ 312 w 351"/>
                <a:gd name="T13" fmla="*/ 220 h 342"/>
                <a:gd name="T14" fmla="*/ 305 w 351"/>
                <a:gd name="T15" fmla="*/ 205 h 342"/>
                <a:gd name="T16" fmla="*/ 294 w 351"/>
                <a:gd name="T17" fmla="*/ 196 h 342"/>
                <a:gd name="T18" fmla="*/ 283 w 351"/>
                <a:gd name="T19" fmla="*/ 183 h 342"/>
                <a:gd name="T20" fmla="*/ 284 w 351"/>
                <a:gd name="T21" fmla="*/ 170 h 342"/>
                <a:gd name="T22" fmla="*/ 312 w 351"/>
                <a:gd name="T23" fmla="*/ 130 h 342"/>
                <a:gd name="T24" fmla="*/ 301 w 351"/>
                <a:gd name="T25" fmla="*/ 107 h 342"/>
                <a:gd name="T26" fmla="*/ 288 w 351"/>
                <a:gd name="T27" fmla="*/ 95 h 342"/>
                <a:gd name="T28" fmla="*/ 273 w 351"/>
                <a:gd name="T29" fmla="*/ 95 h 342"/>
                <a:gd name="T30" fmla="*/ 257 w 351"/>
                <a:gd name="T31" fmla="*/ 80 h 342"/>
                <a:gd name="T32" fmla="*/ 247 w 351"/>
                <a:gd name="T33" fmla="*/ 65 h 342"/>
                <a:gd name="T34" fmla="*/ 240 w 351"/>
                <a:gd name="T35" fmla="*/ 48 h 342"/>
                <a:gd name="T36" fmla="*/ 212 w 351"/>
                <a:gd name="T37" fmla="*/ 35 h 342"/>
                <a:gd name="T38" fmla="*/ 187 w 351"/>
                <a:gd name="T39" fmla="*/ 13 h 342"/>
                <a:gd name="T40" fmla="*/ 170 w 351"/>
                <a:gd name="T41" fmla="*/ 2 h 342"/>
                <a:gd name="T42" fmla="*/ 151 w 351"/>
                <a:gd name="T43" fmla="*/ 13 h 342"/>
                <a:gd name="T44" fmla="*/ 114 w 351"/>
                <a:gd name="T45" fmla="*/ 35 h 342"/>
                <a:gd name="T46" fmla="*/ 122 w 351"/>
                <a:gd name="T47" fmla="*/ 61 h 342"/>
                <a:gd name="T48" fmla="*/ 118 w 351"/>
                <a:gd name="T49" fmla="*/ 85 h 342"/>
                <a:gd name="T50" fmla="*/ 103 w 351"/>
                <a:gd name="T51" fmla="*/ 106 h 342"/>
                <a:gd name="T52" fmla="*/ 79 w 351"/>
                <a:gd name="T53" fmla="*/ 152 h 342"/>
                <a:gd name="T54" fmla="*/ 65 w 351"/>
                <a:gd name="T55" fmla="*/ 172 h 342"/>
                <a:gd name="T56" fmla="*/ 42 w 351"/>
                <a:gd name="T57" fmla="*/ 170 h 342"/>
                <a:gd name="T58" fmla="*/ 20 w 351"/>
                <a:gd name="T59" fmla="*/ 172 h 342"/>
                <a:gd name="T60" fmla="*/ 17 w 351"/>
                <a:gd name="T61" fmla="*/ 185 h 342"/>
                <a:gd name="T62" fmla="*/ 9 w 351"/>
                <a:gd name="T63" fmla="*/ 204 h 342"/>
                <a:gd name="T64" fmla="*/ 0 w 351"/>
                <a:gd name="T65" fmla="*/ 250 h 342"/>
                <a:gd name="T66" fmla="*/ 18 w 351"/>
                <a:gd name="T67" fmla="*/ 276 h 342"/>
                <a:gd name="T68" fmla="*/ 26 w 351"/>
                <a:gd name="T69" fmla="*/ 292 h 342"/>
                <a:gd name="T70" fmla="*/ 41 w 351"/>
                <a:gd name="T71" fmla="*/ 277 h 342"/>
                <a:gd name="T72" fmla="*/ 79 w 351"/>
                <a:gd name="T73" fmla="*/ 290 h 342"/>
                <a:gd name="T74" fmla="*/ 87 w 351"/>
                <a:gd name="T75" fmla="*/ 289 h 342"/>
                <a:gd name="T76" fmla="*/ 92 w 351"/>
                <a:gd name="T77" fmla="*/ 277 h 342"/>
                <a:gd name="T78" fmla="*/ 114 w 351"/>
                <a:gd name="T79" fmla="*/ 300 h 342"/>
                <a:gd name="T80" fmla="*/ 127 w 351"/>
                <a:gd name="T81" fmla="*/ 292 h 342"/>
                <a:gd name="T82" fmla="*/ 127 w 351"/>
                <a:gd name="T83" fmla="*/ 292 h 342"/>
                <a:gd name="T84" fmla="*/ 138 w 351"/>
                <a:gd name="T85" fmla="*/ 285 h 342"/>
                <a:gd name="T86" fmla="*/ 153 w 351"/>
                <a:gd name="T87" fmla="*/ 290 h 342"/>
                <a:gd name="T88" fmla="*/ 164 w 351"/>
                <a:gd name="T89" fmla="*/ 294 h 342"/>
                <a:gd name="T90" fmla="*/ 188 w 351"/>
                <a:gd name="T91" fmla="*/ 307 h 342"/>
                <a:gd name="T92" fmla="*/ 201 w 351"/>
                <a:gd name="T93" fmla="*/ 309 h 342"/>
                <a:gd name="T94" fmla="*/ 209 w 351"/>
                <a:gd name="T95" fmla="*/ 326 h 342"/>
                <a:gd name="T96" fmla="*/ 225 w 351"/>
                <a:gd name="T97" fmla="*/ 340 h 34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51"/>
                <a:gd name="T148" fmla="*/ 0 h 342"/>
                <a:gd name="T149" fmla="*/ 351 w 351"/>
                <a:gd name="T150" fmla="*/ 342 h 34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51" h="342">
                  <a:moveTo>
                    <a:pt x="249" y="333"/>
                  </a:moveTo>
                  <a:lnTo>
                    <a:pt x="257" y="326"/>
                  </a:lnTo>
                  <a:lnTo>
                    <a:pt x="262" y="318"/>
                  </a:lnTo>
                  <a:lnTo>
                    <a:pt x="264" y="309"/>
                  </a:lnTo>
                  <a:lnTo>
                    <a:pt x="264" y="298"/>
                  </a:lnTo>
                  <a:lnTo>
                    <a:pt x="264" y="290"/>
                  </a:lnTo>
                  <a:lnTo>
                    <a:pt x="268" y="287"/>
                  </a:lnTo>
                  <a:lnTo>
                    <a:pt x="273" y="285"/>
                  </a:lnTo>
                  <a:lnTo>
                    <a:pt x="283" y="283"/>
                  </a:lnTo>
                  <a:lnTo>
                    <a:pt x="301" y="283"/>
                  </a:lnTo>
                  <a:lnTo>
                    <a:pt x="320" y="285"/>
                  </a:lnTo>
                  <a:lnTo>
                    <a:pt x="325" y="279"/>
                  </a:lnTo>
                  <a:lnTo>
                    <a:pt x="332" y="276"/>
                  </a:lnTo>
                  <a:lnTo>
                    <a:pt x="340" y="274"/>
                  </a:lnTo>
                  <a:lnTo>
                    <a:pt x="351" y="274"/>
                  </a:lnTo>
                  <a:lnTo>
                    <a:pt x="342" y="257"/>
                  </a:lnTo>
                  <a:lnTo>
                    <a:pt x="334" y="241"/>
                  </a:lnTo>
                  <a:lnTo>
                    <a:pt x="332" y="226"/>
                  </a:lnTo>
                  <a:lnTo>
                    <a:pt x="332" y="218"/>
                  </a:lnTo>
                  <a:lnTo>
                    <a:pt x="321" y="218"/>
                  </a:lnTo>
                  <a:lnTo>
                    <a:pt x="312" y="220"/>
                  </a:lnTo>
                  <a:lnTo>
                    <a:pt x="308" y="215"/>
                  </a:lnTo>
                  <a:lnTo>
                    <a:pt x="307" y="209"/>
                  </a:lnTo>
                  <a:lnTo>
                    <a:pt x="305" y="205"/>
                  </a:lnTo>
                  <a:lnTo>
                    <a:pt x="303" y="202"/>
                  </a:lnTo>
                  <a:lnTo>
                    <a:pt x="299" y="200"/>
                  </a:lnTo>
                  <a:lnTo>
                    <a:pt x="294" y="196"/>
                  </a:lnTo>
                  <a:lnTo>
                    <a:pt x="290" y="192"/>
                  </a:lnTo>
                  <a:lnTo>
                    <a:pt x="284" y="187"/>
                  </a:lnTo>
                  <a:lnTo>
                    <a:pt x="283" y="183"/>
                  </a:lnTo>
                  <a:lnTo>
                    <a:pt x="283" y="180"/>
                  </a:lnTo>
                  <a:lnTo>
                    <a:pt x="283" y="176"/>
                  </a:lnTo>
                  <a:lnTo>
                    <a:pt x="284" y="170"/>
                  </a:lnTo>
                  <a:lnTo>
                    <a:pt x="297" y="154"/>
                  </a:lnTo>
                  <a:lnTo>
                    <a:pt x="312" y="137"/>
                  </a:lnTo>
                  <a:lnTo>
                    <a:pt x="312" y="130"/>
                  </a:lnTo>
                  <a:lnTo>
                    <a:pt x="310" y="122"/>
                  </a:lnTo>
                  <a:lnTo>
                    <a:pt x="307" y="115"/>
                  </a:lnTo>
                  <a:lnTo>
                    <a:pt x="301" y="107"/>
                  </a:lnTo>
                  <a:lnTo>
                    <a:pt x="295" y="100"/>
                  </a:lnTo>
                  <a:lnTo>
                    <a:pt x="292" y="96"/>
                  </a:lnTo>
                  <a:lnTo>
                    <a:pt x="288" y="95"/>
                  </a:lnTo>
                  <a:lnTo>
                    <a:pt x="284" y="95"/>
                  </a:lnTo>
                  <a:lnTo>
                    <a:pt x="279" y="95"/>
                  </a:lnTo>
                  <a:lnTo>
                    <a:pt x="273" y="95"/>
                  </a:lnTo>
                  <a:lnTo>
                    <a:pt x="270" y="85"/>
                  </a:lnTo>
                  <a:lnTo>
                    <a:pt x="266" y="78"/>
                  </a:lnTo>
                  <a:lnTo>
                    <a:pt x="257" y="80"/>
                  </a:lnTo>
                  <a:lnTo>
                    <a:pt x="249" y="80"/>
                  </a:lnTo>
                  <a:lnTo>
                    <a:pt x="247" y="74"/>
                  </a:lnTo>
                  <a:lnTo>
                    <a:pt x="247" y="65"/>
                  </a:lnTo>
                  <a:lnTo>
                    <a:pt x="247" y="61"/>
                  </a:lnTo>
                  <a:lnTo>
                    <a:pt x="246" y="56"/>
                  </a:lnTo>
                  <a:lnTo>
                    <a:pt x="240" y="48"/>
                  </a:lnTo>
                  <a:lnTo>
                    <a:pt x="233" y="43"/>
                  </a:lnTo>
                  <a:lnTo>
                    <a:pt x="223" y="39"/>
                  </a:lnTo>
                  <a:lnTo>
                    <a:pt x="212" y="35"/>
                  </a:lnTo>
                  <a:lnTo>
                    <a:pt x="201" y="30"/>
                  </a:lnTo>
                  <a:lnTo>
                    <a:pt x="194" y="22"/>
                  </a:lnTo>
                  <a:lnTo>
                    <a:pt x="187" y="13"/>
                  </a:lnTo>
                  <a:lnTo>
                    <a:pt x="179" y="6"/>
                  </a:lnTo>
                  <a:lnTo>
                    <a:pt x="174" y="4"/>
                  </a:lnTo>
                  <a:lnTo>
                    <a:pt x="170" y="2"/>
                  </a:lnTo>
                  <a:lnTo>
                    <a:pt x="166" y="0"/>
                  </a:lnTo>
                  <a:lnTo>
                    <a:pt x="161" y="0"/>
                  </a:lnTo>
                  <a:lnTo>
                    <a:pt x="151" y="13"/>
                  </a:lnTo>
                  <a:lnTo>
                    <a:pt x="144" y="28"/>
                  </a:lnTo>
                  <a:lnTo>
                    <a:pt x="131" y="34"/>
                  </a:lnTo>
                  <a:lnTo>
                    <a:pt x="114" y="35"/>
                  </a:lnTo>
                  <a:lnTo>
                    <a:pt x="118" y="45"/>
                  </a:lnTo>
                  <a:lnTo>
                    <a:pt x="120" y="52"/>
                  </a:lnTo>
                  <a:lnTo>
                    <a:pt x="122" y="61"/>
                  </a:lnTo>
                  <a:lnTo>
                    <a:pt x="122" y="69"/>
                  </a:lnTo>
                  <a:lnTo>
                    <a:pt x="120" y="76"/>
                  </a:lnTo>
                  <a:lnTo>
                    <a:pt x="118" y="85"/>
                  </a:lnTo>
                  <a:lnTo>
                    <a:pt x="116" y="91"/>
                  </a:lnTo>
                  <a:lnTo>
                    <a:pt x="113" y="98"/>
                  </a:lnTo>
                  <a:lnTo>
                    <a:pt x="103" y="106"/>
                  </a:lnTo>
                  <a:lnTo>
                    <a:pt x="92" y="111"/>
                  </a:lnTo>
                  <a:lnTo>
                    <a:pt x="87" y="130"/>
                  </a:lnTo>
                  <a:lnTo>
                    <a:pt x="79" y="152"/>
                  </a:lnTo>
                  <a:lnTo>
                    <a:pt x="76" y="161"/>
                  </a:lnTo>
                  <a:lnTo>
                    <a:pt x="70" y="168"/>
                  </a:lnTo>
                  <a:lnTo>
                    <a:pt x="65" y="172"/>
                  </a:lnTo>
                  <a:lnTo>
                    <a:pt x="59" y="174"/>
                  </a:lnTo>
                  <a:lnTo>
                    <a:pt x="50" y="172"/>
                  </a:lnTo>
                  <a:lnTo>
                    <a:pt x="42" y="170"/>
                  </a:lnTo>
                  <a:lnTo>
                    <a:pt x="33" y="168"/>
                  </a:lnTo>
                  <a:lnTo>
                    <a:pt x="26" y="170"/>
                  </a:lnTo>
                  <a:lnTo>
                    <a:pt x="20" y="172"/>
                  </a:lnTo>
                  <a:lnTo>
                    <a:pt x="18" y="176"/>
                  </a:lnTo>
                  <a:lnTo>
                    <a:pt x="18" y="180"/>
                  </a:lnTo>
                  <a:lnTo>
                    <a:pt x="17" y="185"/>
                  </a:lnTo>
                  <a:lnTo>
                    <a:pt x="7" y="191"/>
                  </a:lnTo>
                  <a:lnTo>
                    <a:pt x="2" y="194"/>
                  </a:lnTo>
                  <a:lnTo>
                    <a:pt x="9" y="204"/>
                  </a:lnTo>
                  <a:lnTo>
                    <a:pt x="17" y="220"/>
                  </a:lnTo>
                  <a:lnTo>
                    <a:pt x="9" y="233"/>
                  </a:lnTo>
                  <a:lnTo>
                    <a:pt x="0" y="250"/>
                  </a:lnTo>
                  <a:lnTo>
                    <a:pt x="5" y="257"/>
                  </a:lnTo>
                  <a:lnTo>
                    <a:pt x="15" y="268"/>
                  </a:lnTo>
                  <a:lnTo>
                    <a:pt x="18" y="276"/>
                  </a:lnTo>
                  <a:lnTo>
                    <a:pt x="22" y="281"/>
                  </a:lnTo>
                  <a:lnTo>
                    <a:pt x="26" y="287"/>
                  </a:lnTo>
                  <a:lnTo>
                    <a:pt x="26" y="292"/>
                  </a:lnTo>
                  <a:lnTo>
                    <a:pt x="28" y="290"/>
                  </a:lnTo>
                  <a:lnTo>
                    <a:pt x="33" y="283"/>
                  </a:lnTo>
                  <a:lnTo>
                    <a:pt x="41" y="277"/>
                  </a:lnTo>
                  <a:lnTo>
                    <a:pt x="50" y="276"/>
                  </a:lnTo>
                  <a:lnTo>
                    <a:pt x="66" y="283"/>
                  </a:lnTo>
                  <a:lnTo>
                    <a:pt x="79" y="290"/>
                  </a:lnTo>
                  <a:lnTo>
                    <a:pt x="83" y="290"/>
                  </a:lnTo>
                  <a:lnTo>
                    <a:pt x="85" y="290"/>
                  </a:lnTo>
                  <a:lnTo>
                    <a:pt x="87" y="289"/>
                  </a:lnTo>
                  <a:lnTo>
                    <a:pt x="89" y="285"/>
                  </a:lnTo>
                  <a:lnTo>
                    <a:pt x="90" y="279"/>
                  </a:lnTo>
                  <a:lnTo>
                    <a:pt x="92" y="277"/>
                  </a:lnTo>
                  <a:lnTo>
                    <a:pt x="100" y="287"/>
                  </a:lnTo>
                  <a:lnTo>
                    <a:pt x="107" y="298"/>
                  </a:lnTo>
                  <a:lnTo>
                    <a:pt x="114" y="300"/>
                  </a:lnTo>
                  <a:lnTo>
                    <a:pt x="118" y="298"/>
                  </a:lnTo>
                  <a:lnTo>
                    <a:pt x="124" y="296"/>
                  </a:lnTo>
                  <a:lnTo>
                    <a:pt x="127" y="292"/>
                  </a:lnTo>
                  <a:lnTo>
                    <a:pt x="131" y="289"/>
                  </a:lnTo>
                  <a:lnTo>
                    <a:pt x="135" y="287"/>
                  </a:lnTo>
                  <a:lnTo>
                    <a:pt x="138" y="285"/>
                  </a:lnTo>
                  <a:lnTo>
                    <a:pt x="146" y="285"/>
                  </a:lnTo>
                  <a:lnTo>
                    <a:pt x="150" y="287"/>
                  </a:lnTo>
                  <a:lnTo>
                    <a:pt x="153" y="290"/>
                  </a:lnTo>
                  <a:lnTo>
                    <a:pt x="157" y="292"/>
                  </a:lnTo>
                  <a:lnTo>
                    <a:pt x="159" y="294"/>
                  </a:lnTo>
                  <a:lnTo>
                    <a:pt x="164" y="294"/>
                  </a:lnTo>
                  <a:lnTo>
                    <a:pt x="170" y="292"/>
                  </a:lnTo>
                  <a:lnTo>
                    <a:pt x="179" y="300"/>
                  </a:lnTo>
                  <a:lnTo>
                    <a:pt x="188" y="307"/>
                  </a:lnTo>
                  <a:lnTo>
                    <a:pt x="194" y="307"/>
                  </a:lnTo>
                  <a:lnTo>
                    <a:pt x="198" y="309"/>
                  </a:lnTo>
                  <a:lnTo>
                    <a:pt x="201" y="309"/>
                  </a:lnTo>
                  <a:lnTo>
                    <a:pt x="205" y="313"/>
                  </a:lnTo>
                  <a:lnTo>
                    <a:pt x="207" y="320"/>
                  </a:lnTo>
                  <a:lnTo>
                    <a:pt x="209" y="326"/>
                  </a:lnTo>
                  <a:lnTo>
                    <a:pt x="211" y="333"/>
                  </a:lnTo>
                  <a:lnTo>
                    <a:pt x="211" y="342"/>
                  </a:lnTo>
                  <a:lnTo>
                    <a:pt x="225" y="340"/>
                  </a:lnTo>
                  <a:lnTo>
                    <a:pt x="249" y="33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79" name="Freeform 53"/>
            <p:cNvSpPr>
              <a:spLocks/>
            </p:cNvSpPr>
            <p:nvPr/>
          </p:nvSpPr>
          <p:spPr bwMode="auto">
            <a:xfrm>
              <a:off x="975" y="2326"/>
              <a:ext cx="241" cy="260"/>
            </a:xfrm>
            <a:custGeom>
              <a:avLst/>
              <a:gdLst>
                <a:gd name="T0" fmla="*/ 200 w 320"/>
                <a:gd name="T1" fmla="*/ 13 h 341"/>
                <a:gd name="T2" fmla="*/ 178 w 320"/>
                <a:gd name="T3" fmla="*/ 24 h 341"/>
                <a:gd name="T4" fmla="*/ 172 w 320"/>
                <a:gd name="T5" fmla="*/ 38 h 341"/>
                <a:gd name="T6" fmla="*/ 146 w 320"/>
                <a:gd name="T7" fmla="*/ 35 h 341"/>
                <a:gd name="T8" fmla="*/ 133 w 320"/>
                <a:gd name="T9" fmla="*/ 68 h 341"/>
                <a:gd name="T10" fmla="*/ 109 w 320"/>
                <a:gd name="T11" fmla="*/ 70 h 341"/>
                <a:gd name="T12" fmla="*/ 98 w 320"/>
                <a:gd name="T13" fmla="*/ 72 h 341"/>
                <a:gd name="T14" fmla="*/ 83 w 320"/>
                <a:gd name="T15" fmla="*/ 46 h 341"/>
                <a:gd name="T16" fmla="*/ 54 w 320"/>
                <a:gd name="T17" fmla="*/ 46 h 341"/>
                <a:gd name="T18" fmla="*/ 37 w 320"/>
                <a:gd name="T19" fmla="*/ 33 h 341"/>
                <a:gd name="T20" fmla="*/ 17 w 320"/>
                <a:gd name="T21" fmla="*/ 40 h 341"/>
                <a:gd name="T22" fmla="*/ 13 w 320"/>
                <a:gd name="T23" fmla="*/ 59 h 341"/>
                <a:gd name="T24" fmla="*/ 26 w 320"/>
                <a:gd name="T25" fmla="*/ 70 h 341"/>
                <a:gd name="T26" fmla="*/ 39 w 320"/>
                <a:gd name="T27" fmla="*/ 86 h 341"/>
                <a:gd name="T28" fmla="*/ 32 w 320"/>
                <a:gd name="T29" fmla="*/ 99 h 341"/>
                <a:gd name="T30" fmla="*/ 26 w 320"/>
                <a:gd name="T31" fmla="*/ 94 h 341"/>
                <a:gd name="T32" fmla="*/ 6 w 320"/>
                <a:gd name="T33" fmla="*/ 81 h 341"/>
                <a:gd name="T34" fmla="*/ 8 w 320"/>
                <a:gd name="T35" fmla="*/ 109 h 341"/>
                <a:gd name="T36" fmla="*/ 37 w 320"/>
                <a:gd name="T37" fmla="*/ 131 h 341"/>
                <a:gd name="T38" fmla="*/ 46 w 320"/>
                <a:gd name="T39" fmla="*/ 146 h 341"/>
                <a:gd name="T40" fmla="*/ 34 w 320"/>
                <a:gd name="T41" fmla="*/ 168 h 341"/>
                <a:gd name="T42" fmla="*/ 37 w 320"/>
                <a:gd name="T43" fmla="*/ 205 h 341"/>
                <a:gd name="T44" fmla="*/ 45 w 320"/>
                <a:gd name="T45" fmla="*/ 227 h 341"/>
                <a:gd name="T46" fmla="*/ 37 w 320"/>
                <a:gd name="T47" fmla="*/ 240 h 341"/>
                <a:gd name="T48" fmla="*/ 52 w 320"/>
                <a:gd name="T49" fmla="*/ 256 h 341"/>
                <a:gd name="T50" fmla="*/ 76 w 320"/>
                <a:gd name="T51" fmla="*/ 264 h 341"/>
                <a:gd name="T52" fmla="*/ 96 w 320"/>
                <a:gd name="T53" fmla="*/ 266 h 341"/>
                <a:gd name="T54" fmla="*/ 107 w 320"/>
                <a:gd name="T55" fmla="*/ 258 h 341"/>
                <a:gd name="T56" fmla="*/ 118 w 320"/>
                <a:gd name="T57" fmla="*/ 271 h 341"/>
                <a:gd name="T58" fmla="*/ 133 w 320"/>
                <a:gd name="T59" fmla="*/ 290 h 341"/>
                <a:gd name="T60" fmla="*/ 141 w 320"/>
                <a:gd name="T61" fmla="*/ 327 h 341"/>
                <a:gd name="T62" fmla="*/ 159 w 320"/>
                <a:gd name="T63" fmla="*/ 327 h 341"/>
                <a:gd name="T64" fmla="*/ 161 w 320"/>
                <a:gd name="T65" fmla="*/ 341 h 341"/>
                <a:gd name="T66" fmla="*/ 172 w 320"/>
                <a:gd name="T67" fmla="*/ 336 h 341"/>
                <a:gd name="T68" fmla="*/ 194 w 320"/>
                <a:gd name="T69" fmla="*/ 323 h 341"/>
                <a:gd name="T70" fmla="*/ 215 w 320"/>
                <a:gd name="T71" fmla="*/ 319 h 341"/>
                <a:gd name="T72" fmla="*/ 235 w 320"/>
                <a:gd name="T73" fmla="*/ 305 h 341"/>
                <a:gd name="T74" fmla="*/ 246 w 320"/>
                <a:gd name="T75" fmla="*/ 290 h 341"/>
                <a:gd name="T76" fmla="*/ 239 w 320"/>
                <a:gd name="T77" fmla="*/ 282 h 341"/>
                <a:gd name="T78" fmla="*/ 227 w 320"/>
                <a:gd name="T79" fmla="*/ 284 h 341"/>
                <a:gd name="T80" fmla="*/ 220 w 320"/>
                <a:gd name="T81" fmla="*/ 277 h 341"/>
                <a:gd name="T82" fmla="*/ 220 w 320"/>
                <a:gd name="T83" fmla="*/ 260 h 341"/>
                <a:gd name="T84" fmla="*/ 202 w 320"/>
                <a:gd name="T85" fmla="*/ 236 h 341"/>
                <a:gd name="T86" fmla="*/ 215 w 320"/>
                <a:gd name="T87" fmla="*/ 199 h 341"/>
                <a:gd name="T88" fmla="*/ 205 w 320"/>
                <a:gd name="T89" fmla="*/ 170 h 341"/>
                <a:gd name="T90" fmla="*/ 216 w 320"/>
                <a:gd name="T91" fmla="*/ 155 h 341"/>
                <a:gd name="T92" fmla="*/ 231 w 320"/>
                <a:gd name="T93" fmla="*/ 147 h 341"/>
                <a:gd name="T94" fmla="*/ 257 w 320"/>
                <a:gd name="T95" fmla="*/ 153 h 341"/>
                <a:gd name="T96" fmla="*/ 274 w 320"/>
                <a:gd name="T97" fmla="*/ 140 h 341"/>
                <a:gd name="T98" fmla="*/ 290 w 320"/>
                <a:gd name="T99" fmla="*/ 90 h 341"/>
                <a:gd name="T100" fmla="*/ 314 w 320"/>
                <a:gd name="T101" fmla="*/ 70 h 341"/>
                <a:gd name="T102" fmla="*/ 320 w 320"/>
                <a:gd name="T103" fmla="*/ 48 h 341"/>
                <a:gd name="T104" fmla="*/ 316 w 320"/>
                <a:gd name="T105" fmla="*/ 24 h 341"/>
                <a:gd name="T106" fmla="*/ 312 w 320"/>
                <a:gd name="T107" fmla="*/ 14 h 341"/>
                <a:gd name="T108" fmla="*/ 279 w 320"/>
                <a:gd name="T109" fmla="*/ 25 h 341"/>
                <a:gd name="T110" fmla="*/ 242 w 320"/>
                <a:gd name="T111" fmla="*/ 14 h 341"/>
                <a:gd name="T112" fmla="*/ 218 w 320"/>
                <a:gd name="T113" fmla="*/ 0 h 34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20"/>
                <a:gd name="T172" fmla="*/ 0 h 341"/>
                <a:gd name="T173" fmla="*/ 320 w 320"/>
                <a:gd name="T174" fmla="*/ 341 h 34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20" h="341">
                  <a:moveTo>
                    <a:pt x="218" y="0"/>
                  </a:moveTo>
                  <a:lnTo>
                    <a:pt x="209" y="7"/>
                  </a:lnTo>
                  <a:lnTo>
                    <a:pt x="200" y="13"/>
                  </a:lnTo>
                  <a:lnTo>
                    <a:pt x="189" y="16"/>
                  </a:lnTo>
                  <a:lnTo>
                    <a:pt x="178" y="16"/>
                  </a:lnTo>
                  <a:lnTo>
                    <a:pt x="178" y="24"/>
                  </a:lnTo>
                  <a:lnTo>
                    <a:pt x="178" y="29"/>
                  </a:lnTo>
                  <a:lnTo>
                    <a:pt x="176" y="35"/>
                  </a:lnTo>
                  <a:lnTo>
                    <a:pt x="172" y="38"/>
                  </a:lnTo>
                  <a:lnTo>
                    <a:pt x="165" y="33"/>
                  </a:lnTo>
                  <a:lnTo>
                    <a:pt x="155" y="27"/>
                  </a:lnTo>
                  <a:lnTo>
                    <a:pt x="146" y="35"/>
                  </a:lnTo>
                  <a:lnTo>
                    <a:pt x="143" y="38"/>
                  </a:lnTo>
                  <a:lnTo>
                    <a:pt x="139" y="48"/>
                  </a:lnTo>
                  <a:lnTo>
                    <a:pt x="133" y="68"/>
                  </a:lnTo>
                  <a:lnTo>
                    <a:pt x="124" y="64"/>
                  </a:lnTo>
                  <a:lnTo>
                    <a:pt x="117" y="64"/>
                  </a:lnTo>
                  <a:lnTo>
                    <a:pt x="109" y="70"/>
                  </a:lnTo>
                  <a:lnTo>
                    <a:pt x="106" y="74"/>
                  </a:lnTo>
                  <a:lnTo>
                    <a:pt x="100" y="74"/>
                  </a:lnTo>
                  <a:lnTo>
                    <a:pt x="98" y="72"/>
                  </a:lnTo>
                  <a:lnTo>
                    <a:pt x="94" y="61"/>
                  </a:lnTo>
                  <a:lnTo>
                    <a:pt x="89" y="51"/>
                  </a:lnTo>
                  <a:lnTo>
                    <a:pt x="83" y="46"/>
                  </a:lnTo>
                  <a:lnTo>
                    <a:pt x="78" y="42"/>
                  </a:lnTo>
                  <a:lnTo>
                    <a:pt x="69" y="44"/>
                  </a:lnTo>
                  <a:lnTo>
                    <a:pt x="54" y="46"/>
                  </a:lnTo>
                  <a:lnTo>
                    <a:pt x="48" y="38"/>
                  </a:lnTo>
                  <a:lnTo>
                    <a:pt x="43" y="35"/>
                  </a:lnTo>
                  <a:lnTo>
                    <a:pt x="37" y="33"/>
                  </a:lnTo>
                  <a:lnTo>
                    <a:pt x="30" y="33"/>
                  </a:lnTo>
                  <a:lnTo>
                    <a:pt x="24" y="37"/>
                  </a:lnTo>
                  <a:lnTo>
                    <a:pt x="17" y="40"/>
                  </a:lnTo>
                  <a:lnTo>
                    <a:pt x="13" y="46"/>
                  </a:lnTo>
                  <a:lnTo>
                    <a:pt x="8" y="51"/>
                  </a:lnTo>
                  <a:lnTo>
                    <a:pt x="13" y="59"/>
                  </a:lnTo>
                  <a:lnTo>
                    <a:pt x="17" y="64"/>
                  </a:lnTo>
                  <a:lnTo>
                    <a:pt x="22" y="68"/>
                  </a:lnTo>
                  <a:lnTo>
                    <a:pt x="26" y="70"/>
                  </a:lnTo>
                  <a:lnTo>
                    <a:pt x="35" y="74"/>
                  </a:lnTo>
                  <a:lnTo>
                    <a:pt x="39" y="79"/>
                  </a:lnTo>
                  <a:lnTo>
                    <a:pt x="39" y="86"/>
                  </a:lnTo>
                  <a:lnTo>
                    <a:pt x="37" y="96"/>
                  </a:lnTo>
                  <a:lnTo>
                    <a:pt x="35" y="98"/>
                  </a:lnTo>
                  <a:lnTo>
                    <a:pt x="32" y="99"/>
                  </a:lnTo>
                  <a:lnTo>
                    <a:pt x="30" y="98"/>
                  </a:lnTo>
                  <a:lnTo>
                    <a:pt x="26" y="94"/>
                  </a:lnTo>
                  <a:lnTo>
                    <a:pt x="21" y="90"/>
                  </a:lnTo>
                  <a:lnTo>
                    <a:pt x="13" y="85"/>
                  </a:lnTo>
                  <a:lnTo>
                    <a:pt x="6" y="81"/>
                  </a:lnTo>
                  <a:lnTo>
                    <a:pt x="11" y="94"/>
                  </a:lnTo>
                  <a:lnTo>
                    <a:pt x="13" y="103"/>
                  </a:lnTo>
                  <a:lnTo>
                    <a:pt x="8" y="109"/>
                  </a:lnTo>
                  <a:lnTo>
                    <a:pt x="0" y="116"/>
                  </a:lnTo>
                  <a:lnTo>
                    <a:pt x="19" y="122"/>
                  </a:lnTo>
                  <a:lnTo>
                    <a:pt x="37" y="131"/>
                  </a:lnTo>
                  <a:lnTo>
                    <a:pt x="41" y="135"/>
                  </a:lnTo>
                  <a:lnTo>
                    <a:pt x="45" y="140"/>
                  </a:lnTo>
                  <a:lnTo>
                    <a:pt x="46" y="146"/>
                  </a:lnTo>
                  <a:lnTo>
                    <a:pt x="46" y="151"/>
                  </a:lnTo>
                  <a:lnTo>
                    <a:pt x="43" y="160"/>
                  </a:lnTo>
                  <a:lnTo>
                    <a:pt x="34" y="168"/>
                  </a:lnTo>
                  <a:lnTo>
                    <a:pt x="28" y="179"/>
                  </a:lnTo>
                  <a:lnTo>
                    <a:pt x="26" y="192"/>
                  </a:lnTo>
                  <a:lnTo>
                    <a:pt x="37" y="205"/>
                  </a:lnTo>
                  <a:lnTo>
                    <a:pt x="48" y="214"/>
                  </a:lnTo>
                  <a:lnTo>
                    <a:pt x="48" y="220"/>
                  </a:lnTo>
                  <a:lnTo>
                    <a:pt x="45" y="227"/>
                  </a:lnTo>
                  <a:lnTo>
                    <a:pt x="41" y="234"/>
                  </a:lnTo>
                  <a:lnTo>
                    <a:pt x="37" y="240"/>
                  </a:lnTo>
                  <a:lnTo>
                    <a:pt x="41" y="245"/>
                  </a:lnTo>
                  <a:lnTo>
                    <a:pt x="46" y="251"/>
                  </a:lnTo>
                  <a:lnTo>
                    <a:pt x="52" y="256"/>
                  </a:lnTo>
                  <a:lnTo>
                    <a:pt x="59" y="260"/>
                  </a:lnTo>
                  <a:lnTo>
                    <a:pt x="67" y="262"/>
                  </a:lnTo>
                  <a:lnTo>
                    <a:pt x="76" y="264"/>
                  </a:lnTo>
                  <a:lnTo>
                    <a:pt x="83" y="264"/>
                  </a:lnTo>
                  <a:lnTo>
                    <a:pt x="91" y="264"/>
                  </a:lnTo>
                  <a:lnTo>
                    <a:pt x="96" y="266"/>
                  </a:lnTo>
                  <a:lnTo>
                    <a:pt x="100" y="264"/>
                  </a:lnTo>
                  <a:lnTo>
                    <a:pt x="106" y="262"/>
                  </a:lnTo>
                  <a:lnTo>
                    <a:pt x="107" y="258"/>
                  </a:lnTo>
                  <a:lnTo>
                    <a:pt x="113" y="260"/>
                  </a:lnTo>
                  <a:lnTo>
                    <a:pt x="118" y="264"/>
                  </a:lnTo>
                  <a:lnTo>
                    <a:pt x="118" y="271"/>
                  </a:lnTo>
                  <a:lnTo>
                    <a:pt x="120" y="280"/>
                  </a:lnTo>
                  <a:lnTo>
                    <a:pt x="126" y="286"/>
                  </a:lnTo>
                  <a:lnTo>
                    <a:pt x="133" y="290"/>
                  </a:lnTo>
                  <a:lnTo>
                    <a:pt x="135" y="306"/>
                  </a:lnTo>
                  <a:lnTo>
                    <a:pt x="137" y="323"/>
                  </a:lnTo>
                  <a:lnTo>
                    <a:pt x="141" y="327"/>
                  </a:lnTo>
                  <a:lnTo>
                    <a:pt x="146" y="329"/>
                  </a:lnTo>
                  <a:lnTo>
                    <a:pt x="154" y="329"/>
                  </a:lnTo>
                  <a:lnTo>
                    <a:pt x="159" y="327"/>
                  </a:lnTo>
                  <a:lnTo>
                    <a:pt x="159" y="334"/>
                  </a:lnTo>
                  <a:lnTo>
                    <a:pt x="157" y="340"/>
                  </a:lnTo>
                  <a:lnTo>
                    <a:pt x="161" y="341"/>
                  </a:lnTo>
                  <a:lnTo>
                    <a:pt x="163" y="341"/>
                  </a:lnTo>
                  <a:lnTo>
                    <a:pt x="167" y="340"/>
                  </a:lnTo>
                  <a:lnTo>
                    <a:pt x="172" y="336"/>
                  </a:lnTo>
                  <a:lnTo>
                    <a:pt x="179" y="330"/>
                  </a:lnTo>
                  <a:lnTo>
                    <a:pt x="185" y="325"/>
                  </a:lnTo>
                  <a:lnTo>
                    <a:pt x="194" y="323"/>
                  </a:lnTo>
                  <a:lnTo>
                    <a:pt x="203" y="321"/>
                  </a:lnTo>
                  <a:lnTo>
                    <a:pt x="209" y="321"/>
                  </a:lnTo>
                  <a:lnTo>
                    <a:pt x="215" y="319"/>
                  </a:lnTo>
                  <a:lnTo>
                    <a:pt x="220" y="317"/>
                  </a:lnTo>
                  <a:lnTo>
                    <a:pt x="226" y="312"/>
                  </a:lnTo>
                  <a:lnTo>
                    <a:pt x="235" y="305"/>
                  </a:lnTo>
                  <a:lnTo>
                    <a:pt x="242" y="297"/>
                  </a:lnTo>
                  <a:lnTo>
                    <a:pt x="246" y="293"/>
                  </a:lnTo>
                  <a:lnTo>
                    <a:pt x="246" y="290"/>
                  </a:lnTo>
                  <a:lnTo>
                    <a:pt x="246" y="286"/>
                  </a:lnTo>
                  <a:lnTo>
                    <a:pt x="244" y="282"/>
                  </a:lnTo>
                  <a:lnTo>
                    <a:pt x="239" y="282"/>
                  </a:lnTo>
                  <a:lnTo>
                    <a:pt x="233" y="284"/>
                  </a:lnTo>
                  <a:lnTo>
                    <a:pt x="229" y="284"/>
                  </a:lnTo>
                  <a:lnTo>
                    <a:pt x="227" y="284"/>
                  </a:lnTo>
                  <a:lnTo>
                    <a:pt x="224" y="284"/>
                  </a:lnTo>
                  <a:lnTo>
                    <a:pt x="220" y="282"/>
                  </a:lnTo>
                  <a:lnTo>
                    <a:pt x="220" y="277"/>
                  </a:lnTo>
                  <a:lnTo>
                    <a:pt x="224" y="271"/>
                  </a:lnTo>
                  <a:lnTo>
                    <a:pt x="224" y="266"/>
                  </a:lnTo>
                  <a:lnTo>
                    <a:pt x="220" y="260"/>
                  </a:lnTo>
                  <a:lnTo>
                    <a:pt x="216" y="253"/>
                  </a:lnTo>
                  <a:lnTo>
                    <a:pt x="213" y="247"/>
                  </a:lnTo>
                  <a:lnTo>
                    <a:pt x="202" y="236"/>
                  </a:lnTo>
                  <a:lnTo>
                    <a:pt x="198" y="229"/>
                  </a:lnTo>
                  <a:lnTo>
                    <a:pt x="207" y="212"/>
                  </a:lnTo>
                  <a:lnTo>
                    <a:pt x="215" y="199"/>
                  </a:lnTo>
                  <a:lnTo>
                    <a:pt x="207" y="183"/>
                  </a:lnTo>
                  <a:lnTo>
                    <a:pt x="200" y="173"/>
                  </a:lnTo>
                  <a:lnTo>
                    <a:pt x="205" y="170"/>
                  </a:lnTo>
                  <a:lnTo>
                    <a:pt x="215" y="164"/>
                  </a:lnTo>
                  <a:lnTo>
                    <a:pt x="216" y="159"/>
                  </a:lnTo>
                  <a:lnTo>
                    <a:pt x="216" y="155"/>
                  </a:lnTo>
                  <a:lnTo>
                    <a:pt x="218" y="151"/>
                  </a:lnTo>
                  <a:lnTo>
                    <a:pt x="224" y="149"/>
                  </a:lnTo>
                  <a:lnTo>
                    <a:pt x="231" y="147"/>
                  </a:lnTo>
                  <a:lnTo>
                    <a:pt x="240" y="149"/>
                  </a:lnTo>
                  <a:lnTo>
                    <a:pt x="248" y="151"/>
                  </a:lnTo>
                  <a:lnTo>
                    <a:pt x="257" y="153"/>
                  </a:lnTo>
                  <a:lnTo>
                    <a:pt x="263" y="151"/>
                  </a:lnTo>
                  <a:lnTo>
                    <a:pt x="268" y="147"/>
                  </a:lnTo>
                  <a:lnTo>
                    <a:pt x="274" y="140"/>
                  </a:lnTo>
                  <a:lnTo>
                    <a:pt x="277" y="131"/>
                  </a:lnTo>
                  <a:lnTo>
                    <a:pt x="285" y="109"/>
                  </a:lnTo>
                  <a:lnTo>
                    <a:pt x="290" y="90"/>
                  </a:lnTo>
                  <a:lnTo>
                    <a:pt x="301" y="85"/>
                  </a:lnTo>
                  <a:lnTo>
                    <a:pt x="311" y="77"/>
                  </a:lnTo>
                  <a:lnTo>
                    <a:pt x="314" y="70"/>
                  </a:lnTo>
                  <a:lnTo>
                    <a:pt x="316" y="64"/>
                  </a:lnTo>
                  <a:lnTo>
                    <a:pt x="318" y="55"/>
                  </a:lnTo>
                  <a:lnTo>
                    <a:pt x="320" y="48"/>
                  </a:lnTo>
                  <a:lnTo>
                    <a:pt x="320" y="40"/>
                  </a:lnTo>
                  <a:lnTo>
                    <a:pt x="318" y="31"/>
                  </a:lnTo>
                  <a:lnTo>
                    <a:pt x="316" y="24"/>
                  </a:lnTo>
                  <a:lnTo>
                    <a:pt x="312" y="14"/>
                  </a:lnTo>
                  <a:lnTo>
                    <a:pt x="301" y="18"/>
                  </a:lnTo>
                  <a:lnTo>
                    <a:pt x="290" y="22"/>
                  </a:lnTo>
                  <a:lnTo>
                    <a:pt x="279" y="25"/>
                  </a:lnTo>
                  <a:lnTo>
                    <a:pt x="266" y="25"/>
                  </a:lnTo>
                  <a:lnTo>
                    <a:pt x="253" y="20"/>
                  </a:lnTo>
                  <a:lnTo>
                    <a:pt x="242" y="14"/>
                  </a:lnTo>
                  <a:lnTo>
                    <a:pt x="229" y="7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0" name="Freeform 54"/>
            <p:cNvSpPr>
              <a:spLocks/>
            </p:cNvSpPr>
            <p:nvPr/>
          </p:nvSpPr>
          <p:spPr bwMode="auto">
            <a:xfrm>
              <a:off x="1020" y="2520"/>
              <a:ext cx="211" cy="234"/>
            </a:xfrm>
            <a:custGeom>
              <a:avLst/>
              <a:gdLst>
                <a:gd name="T0" fmla="*/ 174 w 281"/>
                <a:gd name="T1" fmla="*/ 297 h 308"/>
                <a:gd name="T2" fmla="*/ 209 w 281"/>
                <a:gd name="T3" fmla="*/ 288 h 308"/>
                <a:gd name="T4" fmla="*/ 209 w 281"/>
                <a:gd name="T5" fmla="*/ 266 h 308"/>
                <a:gd name="T6" fmla="*/ 193 w 281"/>
                <a:gd name="T7" fmla="*/ 253 h 308"/>
                <a:gd name="T8" fmla="*/ 191 w 281"/>
                <a:gd name="T9" fmla="*/ 242 h 308"/>
                <a:gd name="T10" fmla="*/ 213 w 281"/>
                <a:gd name="T11" fmla="*/ 223 h 308"/>
                <a:gd name="T12" fmla="*/ 213 w 281"/>
                <a:gd name="T13" fmla="*/ 208 h 308"/>
                <a:gd name="T14" fmla="*/ 213 w 281"/>
                <a:gd name="T15" fmla="*/ 188 h 308"/>
                <a:gd name="T16" fmla="*/ 231 w 281"/>
                <a:gd name="T17" fmla="*/ 203 h 308"/>
                <a:gd name="T18" fmla="*/ 259 w 281"/>
                <a:gd name="T19" fmla="*/ 199 h 308"/>
                <a:gd name="T20" fmla="*/ 263 w 281"/>
                <a:gd name="T21" fmla="*/ 173 h 308"/>
                <a:gd name="T22" fmla="*/ 259 w 281"/>
                <a:gd name="T23" fmla="*/ 110 h 308"/>
                <a:gd name="T24" fmla="*/ 281 w 281"/>
                <a:gd name="T25" fmla="*/ 61 h 308"/>
                <a:gd name="T26" fmla="*/ 274 w 281"/>
                <a:gd name="T27" fmla="*/ 51 h 308"/>
                <a:gd name="T28" fmla="*/ 270 w 281"/>
                <a:gd name="T29" fmla="*/ 33 h 308"/>
                <a:gd name="T30" fmla="*/ 266 w 281"/>
                <a:gd name="T31" fmla="*/ 16 h 308"/>
                <a:gd name="T32" fmla="*/ 257 w 281"/>
                <a:gd name="T33" fmla="*/ 22 h 308"/>
                <a:gd name="T34" fmla="*/ 239 w 281"/>
                <a:gd name="T35" fmla="*/ 11 h 308"/>
                <a:gd name="T36" fmla="*/ 228 w 281"/>
                <a:gd name="T37" fmla="*/ 9 h 308"/>
                <a:gd name="T38" fmla="*/ 222 w 281"/>
                <a:gd name="T39" fmla="*/ 14 h 308"/>
                <a:gd name="T40" fmla="*/ 189 w 281"/>
                <a:gd name="T41" fmla="*/ 0 h 308"/>
                <a:gd name="T42" fmla="*/ 167 w 281"/>
                <a:gd name="T43" fmla="*/ 14 h 308"/>
                <a:gd name="T44" fmla="*/ 161 w 281"/>
                <a:gd name="T45" fmla="*/ 27 h 308"/>
                <a:gd name="T46" fmla="*/ 170 w 281"/>
                <a:gd name="T47" fmla="*/ 29 h 308"/>
                <a:gd name="T48" fmla="*/ 185 w 281"/>
                <a:gd name="T49" fmla="*/ 27 h 308"/>
                <a:gd name="T50" fmla="*/ 187 w 281"/>
                <a:gd name="T51" fmla="*/ 38 h 308"/>
                <a:gd name="T52" fmla="*/ 167 w 281"/>
                <a:gd name="T53" fmla="*/ 57 h 308"/>
                <a:gd name="T54" fmla="*/ 150 w 281"/>
                <a:gd name="T55" fmla="*/ 66 h 308"/>
                <a:gd name="T56" fmla="*/ 126 w 281"/>
                <a:gd name="T57" fmla="*/ 70 h 308"/>
                <a:gd name="T58" fmla="*/ 108 w 281"/>
                <a:gd name="T59" fmla="*/ 85 h 308"/>
                <a:gd name="T60" fmla="*/ 98 w 281"/>
                <a:gd name="T61" fmla="*/ 85 h 308"/>
                <a:gd name="T62" fmla="*/ 95 w 281"/>
                <a:gd name="T63" fmla="*/ 74 h 308"/>
                <a:gd name="T64" fmla="*/ 78 w 281"/>
                <a:gd name="T65" fmla="*/ 68 h 308"/>
                <a:gd name="T66" fmla="*/ 67 w 281"/>
                <a:gd name="T67" fmla="*/ 31 h 308"/>
                <a:gd name="T68" fmla="*/ 59 w 281"/>
                <a:gd name="T69" fmla="*/ 9 h 308"/>
                <a:gd name="T70" fmla="*/ 47 w 281"/>
                <a:gd name="T71" fmla="*/ 7 h 308"/>
                <a:gd name="T72" fmla="*/ 32 w 281"/>
                <a:gd name="T73" fmla="*/ 9 h 308"/>
                <a:gd name="T74" fmla="*/ 8 w 281"/>
                <a:gd name="T75" fmla="*/ 7 h 308"/>
                <a:gd name="T76" fmla="*/ 2 w 281"/>
                <a:gd name="T77" fmla="*/ 18 h 308"/>
                <a:gd name="T78" fmla="*/ 21 w 281"/>
                <a:gd name="T79" fmla="*/ 40 h 308"/>
                <a:gd name="T80" fmla="*/ 56 w 281"/>
                <a:gd name="T81" fmla="*/ 55 h 308"/>
                <a:gd name="T82" fmla="*/ 74 w 281"/>
                <a:gd name="T83" fmla="*/ 101 h 308"/>
                <a:gd name="T84" fmla="*/ 78 w 281"/>
                <a:gd name="T85" fmla="*/ 144 h 308"/>
                <a:gd name="T86" fmla="*/ 96 w 281"/>
                <a:gd name="T87" fmla="*/ 188 h 308"/>
                <a:gd name="T88" fmla="*/ 109 w 281"/>
                <a:gd name="T89" fmla="*/ 223 h 308"/>
                <a:gd name="T90" fmla="*/ 104 w 281"/>
                <a:gd name="T91" fmla="*/ 242 h 308"/>
                <a:gd name="T92" fmla="*/ 113 w 281"/>
                <a:gd name="T93" fmla="*/ 255 h 308"/>
                <a:gd name="T94" fmla="*/ 135 w 281"/>
                <a:gd name="T95" fmla="*/ 290 h 30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81"/>
                <a:gd name="T145" fmla="*/ 0 h 308"/>
                <a:gd name="T146" fmla="*/ 281 w 281"/>
                <a:gd name="T147" fmla="*/ 308 h 30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81" h="308">
                  <a:moveTo>
                    <a:pt x="137" y="308"/>
                  </a:moveTo>
                  <a:lnTo>
                    <a:pt x="156" y="303"/>
                  </a:lnTo>
                  <a:lnTo>
                    <a:pt x="174" y="297"/>
                  </a:lnTo>
                  <a:lnTo>
                    <a:pt x="193" y="290"/>
                  </a:lnTo>
                  <a:lnTo>
                    <a:pt x="205" y="286"/>
                  </a:lnTo>
                  <a:lnTo>
                    <a:pt x="209" y="288"/>
                  </a:lnTo>
                  <a:lnTo>
                    <a:pt x="215" y="290"/>
                  </a:lnTo>
                  <a:lnTo>
                    <a:pt x="211" y="279"/>
                  </a:lnTo>
                  <a:lnTo>
                    <a:pt x="209" y="266"/>
                  </a:lnTo>
                  <a:lnTo>
                    <a:pt x="204" y="260"/>
                  </a:lnTo>
                  <a:lnTo>
                    <a:pt x="196" y="255"/>
                  </a:lnTo>
                  <a:lnTo>
                    <a:pt x="193" y="253"/>
                  </a:lnTo>
                  <a:lnTo>
                    <a:pt x="191" y="249"/>
                  </a:lnTo>
                  <a:lnTo>
                    <a:pt x="189" y="245"/>
                  </a:lnTo>
                  <a:lnTo>
                    <a:pt x="191" y="242"/>
                  </a:lnTo>
                  <a:lnTo>
                    <a:pt x="205" y="234"/>
                  </a:lnTo>
                  <a:lnTo>
                    <a:pt x="218" y="227"/>
                  </a:lnTo>
                  <a:lnTo>
                    <a:pt x="213" y="223"/>
                  </a:lnTo>
                  <a:lnTo>
                    <a:pt x="207" y="218"/>
                  </a:lnTo>
                  <a:lnTo>
                    <a:pt x="211" y="212"/>
                  </a:lnTo>
                  <a:lnTo>
                    <a:pt x="213" y="208"/>
                  </a:lnTo>
                  <a:lnTo>
                    <a:pt x="209" y="195"/>
                  </a:lnTo>
                  <a:lnTo>
                    <a:pt x="205" y="186"/>
                  </a:lnTo>
                  <a:lnTo>
                    <a:pt x="213" y="188"/>
                  </a:lnTo>
                  <a:lnTo>
                    <a:pt x="218" y="192"/>
                  </a:lnTo>
                  <a:lnTo>
                    <a:pt x="224" y="197"/>
                  </a:lnTo>
                  <a:lnTo>
                    <a:pt x="231" y="203"/>
                  </a:lnTo>
                  <a:lnTo>
                    <a:pt x="246" y="203"/>
                  </a:lnTo>
                  <a:lnTo>
                    <a:pt x="257" y="203"/>
                  </a:lnTo>
                  <a:lnTo>
                    <a:pt x="259" y="199"/>
                  </a:lnTo>
                  <a:lnTo>
                    <a:pt x="261" y="192"/>
                  </a:lnTo>
                  <a:lnTo>
                    <a:pt x="263" y="184"/>
                  </a:lnTo>
                  <a:lnTo>
                    <a:pt x="263" y="173"/>
                  </a:lnTo>
                  <a:lnTo>
                    <a:pt x="261" y="151"/>
                  </a:lnTo>
                  <a:lnTo>
                    <a:pt x="263" y="133"/>
                  </a:lnTo>
                  <a:lnTo>
                    <a:pt x="259" y="110"/>
                  </a:lnTo>
                  <a:lnTo>
                    <a:pt x="259" y="90"/>
                  </a:lnTo>
                  <a:lnTo>
                    <a:pt x="270" y="72"/>
                  </a:lnTo>
                  <a:lnTo>
                    <a:pt x="281" y="61"/>
                  </a:lnTo>
                  <a:lnTo>
                    <a:pt x="281" y="55"/>
                  </a:lnTo>
                  <a:lnTo>
                    <a:pt x="277" y="53"/>
                  </a:lnTo>
                  <a:lnTo>
                    <a:pt x="274" y="51"/>
                  </a:lnTo>
                  <a:lnTo>
                    <a:pt x="270" y="51"/>
                  </a:lnTo>
                  <a:lnTo>
                    <a:pt x="270" y="40"/>
                  </a:lnTo>
                  <a:lnTo>
                    <a:pt x="270" y="33"/>
                  </a:lnTo>
                  <a:lnTo>
                    <a:pt x="270" y="24"/>
                  </a:lnTo>
                  <a:lnTo>
                    <a:pt x="266" y="16"/>
                  </a:lnTo>
                  <a:lnTo>
                    <a:pt x="263" y="20"/>
                  </a:lnTo>
                  <a:lnTo>
                    <a:pt x="257" y="22"/>
                  </a:lnTo>
                  <a:lnTo>
                    <a:pt x="253" y="24"/>
                  </a:lnTo>
                  <a:lnTo>
                    <a:pt x="246" y="22"/>
                  </a:lnTo>
                  <a:lnTo>
                    <a:pt x="239" y="11"/>
                  </a:lnTo>
                  <a:lnTo>
                    <a:pt x="231" y="1"/>
                  </a:lnTo>
                  <a:lnTo>
                    <a:pt x="229" y="3"/>
                  </a:lnTo>
                  <a:lnTo>
                    <a:pt x="228" y="9"/>
                  </a:lnTo>
                  <a:lnTo>
                    <a:pt x="226" y="13"/>
                  </a:lnTo>
                  <a:lnTo>
                    <a:pt x="224" y="14"/>
                  </a:lnTo>
                  <a:lnTo>
                    <a:pt x="222" y="14"/>
                  </a:lnTo>
                  <a:lnTo>
                    <a:pt x="218" y="14"/>
                  </a:lnTo>
                  <a:lnTo>
                    <a:pt x="205" y="7"/>
                  </a:lnTo>
                  <a:lnTo>
                    <a:pt x="189" y="0"/>
                  </a:lnTo>
                  <a:lnTo>
                    <a:pt x="180" y="1"/>
                  </a:lnTo>
                  <a:lnTo>
                    <a:pt x="172" y="7"/>
                  </a:lnTo>
                  <a:lnTo>
                    <a:pt x="167" y="14"/>
                  </a:lnTo>
                  <a:lnTo>
                    <a:pt x="165" y="16"/>
                  </a:lnTo>
                  <a:lnTo>
                    <a:pt x="163" y="20"/>
                  </a:lnTo>
                  <a:lnTo>
                    <a:pt x="161" y="27"/>
                  </a:lnTo>
                  <a:lnTo>
                    <a:pt x="165" y="29"/>
                  </a:lnTo>
                  <a:lnTo>
                    <a:pt x="168" y="29"/>
                  </a:lnTo>
                  <a:lnTo>
                    <a:pt x="170" y="29"/>
                  </a:lnTo>
                  <a:lnTo>
                    <a:pt x="174" y="29"/>
                  </a:lnTo>
                  <a:lnTo>
                    <a:pt x="180" y="27"/>
                  </a:lnTo>
                  <a:lnTo>
                    <a:pt x="185" y="27"/>
                  </a:lnTo>
                  <a:lnTo>
                    <a:pt x="187" y="31"/>
                  </a:lnTo>
                  <a:lnTo>
                    <a:pt x="187" y="35"/>
                  </a:lnTo>
                  <a:lnTo>
                    <a:pt x="187" y="38"/>
                  </a:lnTo>
                  <a:lnTo>
                    <a:pt x="183" y="42"/>
                  </a:lnTo>
                  <a:lnTo>
                    <a:pt x="176" y="50"/>
                  </a:lnTo>
                  <a:lnTo>
                    <a:pt x="167" y="57"/>
                  </a:lnTo>
                  <a:lnTo>
                    <a:pt x="161" y="62"/>
                  </a:lnTo>
                  <a:lnTo>
                    <a:pt x="156" y="64"/>
                  </a:lnTo>
                  <a:lnTo>
                    <a:pt x="150" y="66"/>
                  </a:lnTo>
                  <a:lnTo>
                    <a:pt x="144" y="66"/>
                  </a:lnTo>
                  <a:lnTo>
                    <a:pt x="135" y="68"/>
                  </a:lnTo>
                  <a:lnTo>
                    <a:pt x="126" y="70"/>
                  </a:lnTo>
                  <a:lnTo>
                    <a:pt x="120" y="75"/>
                  </a:lnTo>
                  <a:lnTo>
                    <a:pt x="113" y="81"/>
                  </a:lnTo>
                  <a:lnTo>
                    <a:pt x="108" y="85"/>
                  </a:lnTo>
                  <a:lnTo>
                    <a:pt x="104" y="86"/>
                  </a:lnTo>
                  <a:lnTo>
                    <a:pt x="102" y="86"/>
                  </a:lnTo>
                  <a:lnTo>
                    <a:pt x="98" y="85"/>
                  </a:lnTo>
                  <a:lnTo>
                    <a:pt x="100" y="79"/>
                  </a:lnTo>
                  <a:lnTo>
                    <a:pt x="100" y="72"/>
                  </a:lnTo>
                  <a:lnTo>
                    <a:pt x="95" y="74"/>
                  </a:lnTo>
                  <a:lnTo>
                    <a:pt x="87" y="74"/>
                  </a:lnTo>
                  <a:lnTo>
                    <a:pt x="82" y="72"/>
                  </a:lnTo>
                  <a:lnTo>
                    <a:pt x="78" y="68"/>
                  </a:lnTo>
                  <a:lnTo>
                    <a:pt x="76" y="51"/>
                  </a:lnTo>
                  <a:lnTo>
                    <a:pt x="74" y="35"/>
                  </a:lnTo>
                  <a:lnTo>
                    <a:pt x="67" y="31"/>
                  </a:lnTo>
                  <a:lnTo>
                    <a:pt x="61" y="25"/>
                  </a:lnTo>
                  <a:lnTo>
                    <a:pt x="59" y="16"/>
                  </a:lnTo>
                  <a:lnTo>
                    <a:pt x="59" y="9"/>
                  </a:lnTo>
                  <a:lnTo>
                    <a:pt x="54" y="5"/>
                  </a:lnTo>
                  <a:lnTo>
                    <a:pt x="48" y="3"/>
                  </a:lnTo>
                  <a:lnTo>
                    <a:pt x="47" y="7"/>
                  </a:lnTo>
                  <a:lnTo>
                    <a:pt x="41" y="9"/>
                  </a:lnTo>
                  <a:lnTo>
                    <a:pt x="37" y="11"/>
                  </a:lnTo>
                  <a:lnTo>
                    <a:pt x="32" y="9"/>
                  </a:lnTo>
                  <a:lnTo>
                    <a:pt x="24" y="9"/>
                  </a:lnTo>
                  <a:lnTo>
                    <a:pt x="17" y="9"/>
                  </a:lnTo>
                  <a:lnTo>
                    <a:pt x="8" y="7"/>
                  </a:lnTo>
                  <a:lnTo>
                    <a:pt x="0" y="5"/>
                  </a:lnTo>
                  <a:lnTo>
                    <a:pt x="0" y="11"/>
                  </a:lnTo>
                  <a:lnTo>
                    <a:pt x="2" y="18"/>
                  </a:lnTo>
                  <a:lnTo>
                    <a:pt x="10" y="25"/>
                  </a:lnTo>
                  <a:lnTo>
                    <a:pt x="19" y="33"/>
                  </a:lnTo>
                  <a:lnTo>
                    <a:pt x="21" y="40"/>
                  </a:lnTo>
                  <a:lnTo>
                    <a:pt x="23" y="46"/>
                  </a:lnTo>
                  <a:lnTo>
                    <a:pt x="39" y="51"/>
                  </a:lnTo>
                  <a:lnTo>
                    <a:pt x="56" y="55"/>
                  </a:lnTo>
                  <a:lnTo>
                    <a:pt x="63" y="70"/>
                  </a:lnTo>
                  <a:lnTo>
                    <a:pt x="71" y="85"/>
                  </a:lnTo>
                  <a:lnTo>
                    <a:pt x="74" y="101"/>
                  </a:lnTo>
                  <a:lnTo>
                    <a:pt x="78" y="116"/>
                  </a:lnTo>
                  <a:lnTo>
                    <a:pt x="78" y="131"/>
                  </a:lnTo>
                  <a:lnTo>
                    <a:pt x="78" y="144"/>
                  </a:lnTo>
                  <a:lnTo>
                    <a:pt x="80" y="159"/>
                  </a:lnTo>
                  <a:lnTo>
                    <a:pt x="84" y="171"/>
                  </a:lnTo>
                  <a:lnTo>
                    <a:pt x="96" y="188"/>
                  </a:lnTo>
                  <a:lnTo>
                    <a:pt x="106" y="207"/>
                  </a:lnTo>
                  <a:lnTo>
                    <a:pt x="109" y="214"/>
                  </a:lnTo>
                  <a:lnTo>
                    <a:pt x="109" y="223"/>
                  </a:lnTo>
                  <a:lnTo>
                    <a:pt x="109" y="231"/>
                  </a:lnTo>
                  <a:lnTo>
                    <a:pt x="106" y="238"/>
                  </a:lnTo>
                  <a:lnTo>
                    <a:pt x="104" y="242"/>
                  </a:lnTo>
                  <a:lnTo>
                    <a:pt x="100" y="244"/>
                  </a:lnTo>
                  <a:lnTo>
                    <a:pt x="113" y="255"/>
                  </a:lnTo>
                  <a:lnTo>
                    <a:pt x="124" y="271"/>
                  </a:lnTo>
                  <a:lnTo>
                    <a:pt x="130" y="280"/>
                  </a:lnTo>
                  <a:lnTo>
                    <a:pt x="135" y="290"/>
                  </a:lnTo>
                  <a:lnTo>
                    <a:pt x="137" y="299"/>
                  </a:lnTo>
                  <a:lnTo>
                    <a:pt x="137" y="30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1" name="Freeform 55"/>
            <p:cNvSpPr>
              <a:spLocks/>
            </p:cNvSpPr>
            <p:nvPr/>
          </p:nvSpPr>
          <p:spPr bwMode="auto">
            <a:xfrm>
              <a:off x="941" y="2506"/>
              <a:ext cx="161" cy="235"/>
            </a:xfrm>
            <a:custGeom>
              <a:avLst/>
              <a:gdLst>
                <a:gd name="T0" fmla="*/ 205 w 214"/>
                <a:gd name="T1" fmla="*/ 263 h 309"/>
                <a:gd name="T2" fmla="*/ 211 w 214"/>
                <a:gd name="T3" fmla="*/ 257 h 309"/>
                <a:gd name="T4" fmla="*/ 214 w 214"/>
                <a:gd name="T5" fmla="*/ 242 h 309"/>
                <a:gd name="T6" fmla="*/ 211 w 214"/>
                <a:gd name="T7" fmla="*/ 226 h 309"/>
                <a:gd name="T8" fmla="*/ 189 w 214"/>
                <a:gd name="T9" fmla="*/ 190 h 309"/>
                <a:gd name="T10" fmla="*/ 183 w 214"/>
                <a:gd name="T11" fmla="*/ 163 h 309"/>
                <a:gd name="T12" fmla="*/ 183 w 214"/>
                <a:gd name="T13" fmla="*/ 135 h 309"/>
                <a:gd name="T14" fmla="*/ 176 w 214"/>
                <a:gd name="T15" fmla="*/ 104 h 309"/>
                <a:gd name="T16" fmla="*/ 161 w 214"/>
                <a:gd name="T17" fmla="*/ 74 h 309"/>
                <a:gd name="T18" fmla="*/ 128 w 214"/>
                <a:gd name="T19" fmla="*/ 65 h 309"/>
                <a:gd name="T20" fmla="*/ 124 w 214"/>
                <a:gd name="T21" fmla="*/ 52 h 309"/>
                <a:gd name="T22" fmla="*/ 107 w 214"/>
                <a:gd name="T23" fmla="*/ 37 h 309"/>
                <a:gd name="T24" fmla="*/ 105 w 214"/>
                <a:gd name="T25" fmla="*/ 24 h 309"/>
                <a:gd name="T26" fmla="*/ 91 w 214"/>
                <a:gd name="T27" fmla="*/ 15 h 309"/>
                <a:gd name="T28" fmla="*/ 83 w 214"/>
                <a:gd name="T29" fmla="*/ 4 h 309"/>
                <a:gd name="T30" fmla="*/ 78 w 214"/>
                <a:gd name="T31" fmla="*/ 6 h 309"/>
                <a:gd name="T32" fmla="*/ 76 w 214"/>
                <a:gd name="T33" fmla="*/ 9 h 309"/>
                <a:gd name="T34" fmla="*/ 74 w 214"/>
                <a:gd name="T35" fmla="*/ 15 h 309"/>
                <a:gd name="T36" fmla="*/ 52 w 214"/>
                <a:gd name="T37" fmla="*/ 0 h 309"/>
                <a:gd name="T38" fmla="*/ 44 w 214"/>
                <a:gd name="T39" fmla="*/ 9 h 309"/>
                <a:gd name="T40" fmla="*/ 43 w 214"/>
                <a:gd name="T41" fmla="*/ 19 h 309"/>
                <a:gd name="T42" fmla="*/ 46 w 214"/>
                <a:gd name="T43" fmla="*/ 43 h 309"/>
                <a:gd name="T44" fmla="*/ 31 w 214"/>
                <a:gd name="T45" fmla="*/ 65 h 309"/>
                <a:gd name="T46" fmla="*/ 26 w 214"/>
                <a:gd name="T47" fmla="*/ 81 h 309"/>
                <a:gd name="T48" fmla="*/ 13 w 214"/>
                <a:gd name="T49" fmla="*/ 81 h 309"/>
                <a:gd name="T50" fmla="*/ 0 w 214"/>
                <a:gd name="T51" fmla="*/ 105 h 309"/>
                <a:gd name="T52" fmla="*/ 17 w 214"/>
                <a:gd name="T53" fmla="*/ 133 h 309"/>
                <a:gd name="T54" fmla="*/ 24 w 214"/>
                <a:gd name="T55" fmla="*/ 159 h 309"/>
                <a:gd name="T56" fmla="*/ 15 w 214"/>
                <a:gd name="T57" fmla="*/ 165 h 309"/>
                <a:gd name="T58" fmla="*/ 11 w 214"/>
                <a:gd name="T59" fmla="*/ 178 h 309"/>
                <a:gd name="T60" fmla="*/ 11 w 214"/>
                <a:gd name="T61" fmla="*/ 190 h 309"/>
                <a:gd name="T62" fmla="*/ 28 w 214"/>
                <a:gd name="T63" fmla="*/ 192 h 309"/>
                <a:gd name="T64" fmla="*/ 35 w 214"/>
                <a:gd name="T65" fmla="*/ 229 h 309"/>
                <a:gd name="T66" fmla="*/ 46 w 214"/>
                <a:gd name="T67" fmla="*/ 237 h 309"/>
                <a:gd name="T68" fmla="*/ 56 w 214"/>
                <a:gd name="T69" fmla="*/ 240 h 309"/>
                <a:gd name="T70" fmla="*/ 72 w 214"/>
                <a:gd name="T71" fmla="*/ 242 h 309"/>
                <a:gd name="T72" fmla="*/ 80 w 214"/>
                <a:gd name="T73" fmla="*/ 251 h 309"/>
                <a:gd name="T74" fmla="*/ 94 w 214"/>
                <a:gd name="T75" fmla="*/ 283 h 309"/>
                <a:gd name="T76" fmla="*/ 113 w 214"/>
                <a:gd name="T77" fmla="*/ 292 h 309"/>
                <a:gd name="T78" fmla="*/ 120 w 214"/>
                <a:gd name="T79" fmla="*/ 307 h 309"/>
                <a:gd name="T80" fmla="*/ 131 w 214"/>
                <a:gd name="T81" fmla="*/ 309 h 309"/>
                <a:gd name="T82" fmla="*/ 131 w 214"/>
                <a:gd name="T83" fmla="*/ 309 h 309"/>
                <a:gd name="T84" fmla="*/ 131 w 214"/>
                <a:gd name="T85" fmla="*/ 309 h 309"/>
                <a:gd name="T86" fmla="*/ 146 w 214"/>
                <a:gd name="T87" fmla="*/ 303 h 309"/>
                <a:gd name="T88" fmla="*/ 142 w 214"/>
                <a:gd name="T89" fmla="*/ 292 h 309"/>
                <a:gd name="T90" fmla="*/ 133 w 214"/>
                <a:gd name="T91" fmla="*/ 287 h 309"/>
                <a:gd name="T92" fmla="*/ 124 w 214"/>
                <a:gd name="T93" fmla="*/ 283 h 309"/>
                <a:gd name="T94" fmla="*/ 122 w 214"/>
                <a:gd name="T95" fmla="*/ 277 h 309"/>
                <a:gd name="T96" fmla="*/ 159 w 214"/>
                <a:gd name="T97" fmla="*/ 283 h 309"/>
                <a:gd name="T98" fmla="*/ 155 w 214"/>
                <a:gd name="T99" fmla="*/ 274 h 309"/>
                <a:gd name="T100" fmla="*/ 153 w 214"/>
                <a:gd name="T101" fmla="*/ 266 h 309"/>
                <a:gd name="T102" fmla="*/ 157 w 214"/>
                <a:gd name="T103" fmla="*/ 259 h 309"/>
                <a:gd name="T104" fmla="*/ 205 w 214"/>
                <a:gd name="T105" fmla="*/ 263 h 30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14"/>
                <a:gd name="T160" fmla="*/ 0 h 309"/>
                <a:gd name="T161" fmla="*/ 214 w 214"/>
                <a:gd name="T162" fmla="*/ 309 h 30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14" h="309">
                  <a:moveTo>
                    <a:pt x="205" y="263"/>
                  </a:moveTo>
                  <a:lnTo>
                    <a:pt x="205" y="263"/>
                  </a:lnTo>
                  <a:lnTo>
                    <a:pt x="209" y="261"/>
                  </a:lnTo>
                  <a:lnTo>
                    <a:pt x="211" y="257"/>
                  </a:lnTo>
                  <a:lnTo>
                    <a:pt x="214" y="250"/>
                  </a:lnTo>
                  <a:lnTo>
                    <a:pt x="214" y="242"/>
                  </a:lnTo>
                  <a:lnTo>
                    <a:pt x="214" y="233"/>
                  </a:lnTo>
                  <a:lnTo>
                    <a:pt x="211" y="226"/>
                  </a:lnTo>
                  <a:lnTo>
                    <a:pt x="201" y="207"/>
                  </a:lnTo>
                  <a:lnTo>
                    <a:pt x="189" y="190"/>
                  </a:lnTo>
                  <a:lnTo>
                    <a:pt x="185" y="178"/>
                  </a:lnTo>
                  <a:lnTo>
                    <a:pt x="183" y="163"/>
                  </a:lnTo>
                  <a:lnTo>
                    <a:pt x="183" y="150"/>
                  </a:lnTo>
                  <a:lnTo>
                    <a:pt x="183" y="135"/>
                  </a:lnTo>
                  <a:lnTo>
                    <a:pt x="179" y="120"/>
                  </a:lnTo>
                  <a:lnTo>
                    <a:pt x="176" y="104"/>
                  </a:lnTo>
                  <a:lnTo>
                    <a:pt x="168" y="89"/>
                  </a:lnTo>
                  <a:lnTo>
                    <a:pt x="161" y="74"/>
                  </a:lnTo>
                  <a:lnTo>
                    <a:pt x="144" y="70"/>
                  </a:lnTo>
                  <a:lnTo>
                    <a:pt x="128" y="65"/>
                  </a:lnTo>
                  <a:lnTo>
                    <a:pt x="126" y="59"/>
                  </a:lnTo>
                  <a:lnTo>
                    <a:pt x="124" y="52"/>
                  </a:lnTo>
                  <a:lnTo>
                    <a:pt x="115" y="44"/>
                  </a:lnTo>
                  <a:lnTo>
                    <a:pt x="107" y="37"/>
                  </a:lnTo>
                  <a:lnTo>
                    <a:pt x="105" y="30"/>
                  </a:lnTo>
                  <a:lnTo>
                    <a:pt x="105" y="24"/>
                  </a:lnTo>
                  <a:lnTo>
                    <a:pt x="98" y="20"/>
                  </a:lnTo>
                  <a:lnTo>
                    <a:pt x="91" y="15"/>
                  </a:lnTo>
                  <a:lnTo>
                    <a:pt x="87" y="9"/>
                  </a:lnTo>
                  <a:lnTo>
                    <a:pt x="83" y="4"/>
                  </a:lnTo>
                  <a:lnTo>
                    <a:pt x="80" y="4"/>
                  </a:lnTo>
                  <a:lnTo>
                    <a:pt x="78" y="6"/>
                  </a:lnTo>
                  <a:lnTo>
                    <a:pt x="76" y="8"/>
                  </a:lnTo>
                  <a:lnTo>
                    <a:pt x="76" y="9"/>
                  </a:lnTo>
                  <a:lnTo>
                    <a:pt x="76" y="13"/>
                  </a:lnTo>
                  <a:lnTo>
                    <a:pt x="74" y="15"/>
                  </a:lnTo>
                  <a:lnTo>
                    <a:pt x="63" y="8"/>
                  </a:lnTo>
                  <a:lnTo>
                    <a:pt x="52" y="0"/>
                  </a:lnTo>
                  <a:lnTo>
                    <a:pt x="46" y="4"/>
                  </a:lnTo>
                  <a:lnTo>
                    <a:pt x="44" y="9"/>
                  </a:lnTo>
                  <a:lnTo>
                    <a:pt x="43" y="13"/>
                  </a:lnTo>
                  <a:lnTo>
                    <a:pt x="43" y="19"/>
                  </a:lnTo>
                  <a:lnTo>
                    <a:pt x="44" y="30"/>
                  </a:lnTo>
                  <a:lnTo>
                    <a:pt x="46" y="43"/>
                  </a:lnTo>
                  <a:lnTo>
                    <a:pt x="39" y="54"/>
                  </a:lnTo>
                  <a:lnTo>
                    <a:pt x="31" y="65"/>
                  </a:lnTo>
                  <a:lnTo>
                    <a:pt x="30" y="74"/>
                  </a:lnTo>
                  <a:lnTo>
                    <a:pt x="26" y="81"/>
                  </a:lnTo>
                  <a:lnTo>
                    <a:pt x="19" y="81"/>
                  </a:lnTo>
                  <a:lnTo>
                    <a:pt x="13" y="81"/>
                  </a:lnTo>
                  <a:lnTo>
                    <a:pt x="6" y="93"/>
                  </a:lnTo>
                  <a:lnTo>
                    <a:pt x="0" y="105"/>
                  </a:lnTo>
                  <a:lnTo>
                    <a:pt x="17" y="133"/>
                  </a:lnTo>
                  <a:lnTo>
                    <a:pt x="31" y="155"/>
                  </a:lnTo>
                  <a:lnTo>
                    <a:pt x="24" y="159"/>
                  </a:lnTo>
                  <a:lnTo>
                    <a:pt x="19" y="161"/>
                  </a:lnTo>
                  <a:lnTo>
                    <a:pt x="15" y="165"/>
                  </a:lnTo>
                  <a:lnTo>
                    <a:pt x="13" y="168"/>
                  </a:lnTo>
                  <a:lnTo>
                    <a:pt x="11" y="178"/>
                  </a:lnTo>
                  <a:lnTo>
                    <a:pt x="11" y="190"/>
                  </a:lnTo>
                  <a:lnTo>
                    <a:pt x="19" y="190"/>
                  </a:lnTo>
                  <a:lnTo>
                    <a:pt x="28" y="192"/>
                  </a:lnTo>
                  <a:lnTo>
                    <a:pt x="30" y="211"/>
                  </a:lnTo>
                  <a:lnTo>
                    <a:pt x="35" y="229"/>
                  </a:lnTo>
                  <a:lnTo>
                    <a:pt x="41" y="235"/>
                  </a:lnTo>
                  <a:lnTo>
                    <a:pt x="46" y="237"/>
                  </a:lnTo>
                  <a:lnTo>
                    <a:pt x="50" y="239"/>
                  </a:lnTo>
                  <a:lnTo>
                    <a:pt x="56" y="240"/>
                  </a:lnTo>
                  <a:lnTo>
                    <a:pt x="65" y="240"/>
                  </a:lnTo>
                  <a:lnTo>
                    <a:pt x="72" y="242"/>
                  </a:lnTo>
                  <a:lnTo>
                    <a:pt x="78" y="246"/>
                  </a:lnTo>
                  <a:lnTo>
                    <a:pt x="80" y="251"/>
                  </a:lnTo>
                  <a:lnTo>
                    <a:pt x="87" y="266"/>
                  </a:lnTo>
                  <a:lnTo>
                    <a:pt x="94" y="283"/>
                  </a:lnTo>
                  <a:lnTo>
                    <a:pt x="104" y="287"/>
                  </a:lnTo>
                  <a:lnTo>
                    <a:pt x="113" y="292"/>
                  </a:lnTo>
                  <a:lnTo>
                    <a:pt x="118" y="299"/>
                  </a:lnTo>
                  <a:lnTo>
                    <a:pt x="120" y="307"/>
                  </a:lnTo>
                  <a:lnTo>
                    <a:pt x="126" y="309"/>
                  </a:lnTo>
                  <a:lnTo>
                    <a:pt x="131" y="309"/>
                  </a:lnTo>
                  <a:lnTo>
                    <a:pt x="139" y="307"/>
                  </a:lnTo>
                  <a:lnTo>
                    <a:pt x="146" y="303"/>
                  </a:lnTo>
                  <a:lnTo>
                    <a:pt x="144" y="298"/>
                  </a:lnTo>
                  <a:lnTo>
                    <a:pt x="142" y="292"/>
                  </a:lnTo>
                  <a:lnTo>
                    <a:pt x="137" y="288"/>
                  </a:lnTo>
                  <a:lnTo>
                    <a:pt x="133" y="287"/>
                  </a:lnTo>
                  <a:lnTo>
                    <a:pt x="128" y="285"/>
                  </a:lnTo>
                  <a:lnTo>
                    <a:pt x="124" y="283"/>
                  </a:lnTo>
                  <a:lnTo>
                    <a:pt x="122" y="281"/>
                  </a:lnTo>
                  <a:lnTo>
                    <a:pt x="122" y="277"/>
                  </a:lnTo>
                  <a:lnTo>
                    <a:pt x="140" y="279"/>
                  </a:lnTo>
                  <a:lnTo>
                    <a:pt x="159" y="283"/>
                  </a:lnTo>
                  <a:lnTo>
                    <a:pt x="161" y="279"/>
                  </a:lnTo>
                  <a:lnTo>
                    <a:pt x="155" y="274"/>
                  </a:lnTo>
                  <a:lnTo>
                    <a:pt x="153" y="270"/>
                  </a:lnTo>
                  <a:lnTo>
                    <a:pt x="153" y="266"/>
                  </a:lnTo>
                  <a:lnTo>
                    <a:pt x="153" y="263"/>
                  </a:lnTo>
                  <a:lnTo>
                    <a:pt x="157" y="259"/>
                  </a:lnTo>
                  <a:lnTo>
                    <a:pt x="177" y="263"/>
                  </a:lnTo>
                  <a:lnTo>
                    <a:pt x="205" y="263"/>
                  </a:lnTo>
                  <a:close/>
                </a:path>
              </a:pathLst>
            </a:custGeom>
            <a:solidFill>
              <a:srgbClr val="FF0000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2" name="Freeform 56"/>
            <p:cNvSpPr>
              <a:spLocks/>
            </p:cNvSpPr>
            <p:nvPr/>
          </p:nvSpPr>
          <p:spPr bwMode="auto">
            <a:xfrm>
              <a:off x="865" y="2456"/>
              <a:ext cx="72" cy="111"/>
            </a:xfrm>
            <a:custGeom>
              <a:avLst/>
              <a:gdLst>
                <a:gd name="T0" fmla="*/ 48 w 95"/>
                <a:gd name="T1" fmla="*/ 94 h 146"/>
                <a:gd name="T2" fmla="*/ 30 w 95"/>
                <a:gd name="T3" fmla="*/ 103 h 146"/>
                <a:gd name="T4" fmla="*/ 10 w 95"/>
                <a:gd name="T5" fmla="*/ 103 h 146"/>
                <a:gd name="T6" fmla="*/ 0 w 95"/>
                <a:gd name="T7" fmla="*/ 112 h 146"/>
                <a:gd name="T8" fmla="*/ 2 w 95"/>
                <a:gd name="T9" fmla="*/ 127 h 146"/>
                <a:gd name="T10" fmla="*/ 0 w 95"/>
                <a:gd name="T11" fmla="*/ 138 h 146"/>
                <a:gd name="T12" fmla="*/ 10 w 95"/>
                <a:gd name="T13" fmla="*/ 146 h 146"/>
                <a:gd name="T14" fmla="*/ 21 w 95"/>
                <a:gd name="T15" fmla="*/ 140 h 146"/>
                <a:gd name="T16" fmla="*/ 37 w 95"/>
                <a:gd name="T17" fmla="*/ 131 h 146"/>
                <a:gd name="T18" fmla="*/ 54 w 95"/>
                <a:gd name="T19" fmla="*/ 120 h 146"/>
                <a:gd name="T20" fmla="*/ 58 w 95"/>
                <a:gd name="T21" fmla="*/ 122 h 146"/>
                <a:gd name="T22" fmla="*/ 54 w 95"/>
                <a:gd name="T23" fmla="*/ 129 h 146"/>
                <a:gd name="T24" fmla="*/ 56 w 95"/>
                <a:gd name="T25" fmla="*/ 136 h 146"/>
                <a:gd name="T26" fmla="*/ 61 w 95"/>
                <a:gd name="T27" fmla="*/ 140 h 146"/>
                <a:gd name="T28" fmla="*/ 67 w 95"/>
                <a:gd name="T29" fmla="*/ 140 h 146"/>
                <a:gd name="T30" fmla="*/ 74 w 95"/>
                <a:gd name="T31" fmla="*/ 135 h 146"/>
                <a:gd name="T32" fmla="*/ 87 w 95"/>
                <a:gd name="T33" fmla="*/ 120 h 146"/>
                <a:gd name="T34" fmla="*/ 95 w 95"/>
                <a:gd name="T35" fmla="*/ 96 h 146"/>
                <a:gd name="T36" fmla="*/ 87 w 95"/>
                <a:gd name="T37" fmla="*/ 66 h 146"/>
                <a:gd name="T38" fmla="*/ 74 w 95"/>
                <a:gd name="T39" fmla="*/ 48 h 146"/>
                <a:gd name="T40" fmla="*/ 54 w 95"/>
                <a:gd name="T41" fmla="*/ 38 h 146"/>
                <a:gd name="T42" fmla="*/ 39 w 95"/>
                <a:gd name="T43" fmla="*/ 20 h 146"/>
                <a:gd name="T44" fmla="*/ 32 w 95"/>
                <a:gd name="T45" fmla="*/ 5 h 146"/>
                <a:gd name="T46" fmla="*/ 26 w 95"/>
                <a:gd name="T47" fmla="*/ 0 h 146"/>
                <a:gd name="T48" fmla="*/ 21 w 95"/>
                <a:gd name="T49" fmla="*/ 3 h 146"/>
                <a:gd name="T50" fmla="*/ 19 w 95"/>
                <a:gd name="T51" fmla="*/ 13 h 146"/>
                <a:gd name="T52" fmla="*/ 26 w 95"/>
                <a:gd name="T53" fmla="*/ 27 h 146"/>
                <a:gd name="T54" fmla="*/ 34 w 95"/>
                <a:gd name="T55" fmla="*/ 40 h 146"/>
                <a:gd name="T56" fmla="*/ 37 w 95"/>
                <a:gd name="T57" fmla="*/ 55 h 146"/>
                <a:gd name="T58" fmla="*/ 52 w 95"/>
                <a:gd name="T59" fmla="*/ 57 h 146"/>
                <a:gd name="T60" fmla="*/ 63 w 95"/>
                <a:gd name="T61" fmla="*/ 62 h 146"/>
                <a:gd name="T62" fmla="*/ 59 w 95"/>
                <a:gd name="T63" fmla="*/ 79 h 1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5"/>
                <a:gd name="T97" fmla="*/ 0 h 146"/>
                <a:gd name="T98" fmla="*/ 95 w 95"/>
                <a:gd name="T99" fmla="*/ 146 h 14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5" h="146">
                  <a:moveTo>
                    <a:pt x="56" y="86"/>
                  </a:moveTo>
                  <a:lnTo>
                    <a:pt x="48" y="94"/>
                  </a:lnTo>
                  <a:lnTo>
                    <a:pt x="39" y="99"/>
                  </a:lnTo>
                  <a:lnTo>
                    <a:pt x="30" y="103"/>
                  </a:lnTo>
                  <a:lnTo>
                    <a:pt x="21" y="105"/>
                  </a:lnTo>
                  <a:lnTo>
                    <a:pt x="10" y="103"/>
                  </a:lnTo>
                  <a:lnTo>
                    <a:pt x="0" y="105"/>
                  </a:lnTo>
                  <a:lnTo>
                    <a:pt x="0" y="112"/>
                  </a:lnTo>
                  <a:lnTo>
                    <a:pt x="4" y="120"/>
                  </a:lnTo>
                  <a:lnTo>
                    <a:pt x="2" y="127"/>
                  </a:lnTo>
                  <a:lnTo>
                    <a:pt x="2" y="133"/>
                  </a:lnTo>
                  <a:lnTo>
                    <a:pt x="0" y="138"/>
                  </a:lnTo>
                  <a:lnTo>
                    <a:pt x="4" y="144"/>
                  </a:lnTo>
                  <a:lnTo>
                    <a:pt x="10" y="146"/>
                  </a:lnTo>
                  <a:lnTo>
                    <a:pt x="15" y="144"/>
                  </a:lnTo>
                  <a:lnTo>
                    <a:pt x="21" y="140"/>
                  </a:lnTo>
                  <a:lnTo>
                    <a:pt x="26" y="136"/>
                  </a:lnTo>
                  <a:lnTo>
                    <a:pt x="37" y="131"/>
                  </a:lnTo>
                  <a:lnTo>
                    <a:pt x="48" y="122"/>
                  </a:lnTo>
                  <a:lnTo>
                    <a:pt x="54" y="120"/>
                  </a:lnTo>
                  <a:lnTo>
                    <a:pt x="58" y="120"/>
                  </a:lnTo>
                  <a:lnTo>
                    <a:pt x="58" y="122"/>
                  </a:lnTo>
                  <a:lnTo>
                    <a:pt x="56" y="125"/>
                  </a:lnTo>
                  <a:lnTo>
                    <a:pt x="54" y="129"/>
                  </a:lnTo>
                  <a:lnTo>
                    <a:pt x="54" y="133"/>
                  </a:lnTo>
                  <a:lnTo>
                    <a:pt x="56" y="136"/>
                  </a:lnTo>
                  <a:lnTo>
                    <a:pt x="59" y="138"/>
                  </a:lnTo>
                  <a:lnTo>
                    <a:pt x="61" y="140"/>
                  </a:lnTo>
                  <a:lnTo>
                    <a:pt x="65" y="140"/>
                  </a:lnTo>
                  <a:lnTo>
                    <a:pt x="67" y="140"/>
                  </a:lnTo>
                  <a:lnTo>
                    <a:pt x="71" y="138"/>
                  </a:lnTo>
                  <a:lnTo>
                    <a:pt x="74" y="135"/>
                  </a:lnTo>
                  <a:lnTo>
                    <a:pt x="80" y="129"/>
                  </a:lnTo>
                  <a:lnTo>
                    <a:pt x="87" y="120"/>
                  </a:lnTo>
                  <a:lnTo>
                    <a:pt x="91" y="107"/>
                  </a:lnTo>
                  <a:lnTo>
                    <a:pt x="95" y="96"/>
                  </a:lnTo>
                  <a:lnTo>
                    <a:pt x="95" y="83"/>
                  </a:lnTo>
                  <a:lnTo>
                    <a:pt x="87" y="66"/>
                  </a:lnTo>
                  <a:lnTo>
                    <a:pt x="82" y="51"/>
                  </a:lnTo>
                  <a:lnTo>
                    <a:pt x="74" y="48"/>
                  </a:lnTo>
                  <a:lnTo>
                    <a:pt x="65" y="46"/>
                  </a:lnTo>
                  <a:lnTo>
                    <a:pt x="54" y="38"/>
                  </a:lnTo>
                  <a:lnTo>
                    <a:pt x="45" y="27"/>
                  </a:lnTo>
                  <a:lnTo>
                    <a:pt x="39" y="20"/>
                  </a:lnTo>
                  <a:lnTo>
                    <a:pt x="34" y="9"/>
                  </a:lnTo>
                  <a:lnTo>
                    <a:pt x="32" y="5"/>
                  </a:lnTo>
                  <a:lnTo>
                    <a:pt x="30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1" y="3"/>
                  </a:lnTo>
                  <a:lnTo>
                    <a:pt x="19" y="7"/>
                  </a:lnTo>
                  <a:lnTo>
                    <a:pt x="19" y="13"/>
                  </a:lnTo>
                  <a:lnTo>
                    <a:pt x="21" y="18"/>
                  </a:lnTo>
                  <a:lnTo>
                    <a:pt x="26" y="27"/>
                  </a:lnTo>
                  <a:lnTo>
                    <a:pt x="32" y="35"/>
                  </a:lnTo>
                  <a:lnTo>
                    <a:pt x="34" y="40"/>
                  </a:lnTo>
                  <a:lnTo>
                    <a:pt x="34" y="48"/>
                  </a:lnTo>
                  <a:lnTo>
                    <a:pt x="37" y="55"/>
                  </a:lnTo>
                  <a:lnTo>
                    <a:pt x="41" y="61"/>
                  </a:lnTo>
                  <a:lnTo>
                    <a:pt x="52" y="57"/>
                  </a:lnTo>
                  <a:lnTo>
                    <a:pt x="59" y="55"/>
                  </a:lnTo>
                  <a:lnTo>
                    <a:pt x="63" y="62"/>
                  </a:lnTo>
                  <a:lnTo>
                    <a:pt x="61" y="70"/>
                  </a:lnTo>
                  <a:lnTo>
                    <a:pt x="59" y="79"/>
                  </a:lnTo>
                  <a:lnTo>
                    <a:pt x="56" y="8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3" name="Freeform 57"/>
            <p:cNvSpPr>
              <a:spLocks/>
            </p:cNvSpPr>
            <p:nvPr/>
          </p:nvSpPr>
          <p:spPr bwMode="auto">
            <a:xfrm>
              <a:off x="2385" y="1571"/>
              <a:ext cx="134" cy="174"/>
            </a:xfrm>
            <a:custGeom>
              <a:avLst/>
              <a:gdLst>
                <a:gd name="T0" fmla="*/ 84 w 178"/>
                <a:gd name="T1" fmla="*/ 224 h 229"/>
                <a:gd name="T2" fmla="*/ 85 w 178"/>
                <a:gd name="T3" fmla="*/ 211 h 229"/>
                <a:gd name="T4" fmla="*/ 82 w 178"/>
                <a:gd name="T5" fmla="*/ 183 h 229"/>
                <a:gd name="T6" fmla="*/ 89 w 178"/>
                <a:gd name="T7" fmla="*/ 144 h 229"/>
                <a:gd name="T8" fmla="*/ 93 w 178"/>
                <a:gd name="T9" fmla="*/ 126 h 229"/>
                <a:gd name="T10" fmla="*/ 93 w 178"/>
                <a:gd name="T11" fmla="*/ 115 h 229"/>
                <a:gd name="T12" fmla="*/ 108 w 178"/>
                <a:gd name="T13" fmla="*/ 104 h 229"/>
                <a:gd name="T14" fmla="*/ 122 w 178"/>
                <a:gd name="T15" fmla="*/ 89 h 229"/>
                <a:gd name="T16" fmla="*/ 128 w 178"/>
                <a:gd name="T17" fmla="*/ 78 h 229"/>
                <a:gd name="T18" fmla="*/ 135 w 178"/>
                <a:gd name="T19" fmla="*/ 76 h 229"/>
                <a:gd name="T20" fmla="*/ 141 w 178"/>
                <a:gd name="T21" fmla="*/ 72 h 229"/>
                <a:gd name="T22" fmla="*/ 146 w 178"/>
                <a:gd name="T23" fmla="*/ 69 h 229"/>
                <a:gd name="T24" fmla="*/ 156 w 178"/>
                <a:gd name="T25" fmla="*/ 63 h 229"/>
                <a:gd name="T26" fmla="*/ 163 w 178"/>
                <a:gd name="T27" fmla="*/ 59 h 229"/>
                <a:gd name="T28" fmla="*/ 169 w 178"/>
                <a:gd name="T29" fmla="*/ 50 h 229"/>
                <a:gd name="T30" fmla="*/ 176 w 178"/>
                <a:gd name="T31" fmla="*/ 48 h 229"/>
                <a:gd name="T32" fmla="*/ 178 w 178"/>
                <a:gd name="T33" fmla="*/ 41 h 229"/>
                <a:gd name="T34" fmla="*/ 167 w 178"/>
                <a:gd name="T35" fmla="*/ 23 h 229"/>
                <a:gd name="T36" fmla="*/ 145 w 178"/>
                <a:gd name="T37" fmla="*/ 6 h 229"/>
                <a:gd name="T38" fmla="*/ 122 w 178"/>
                <a:gd name="T39" fmla="*/ 2 h 229"/>
                <a:gd name="T40" fmla="*/ 109 w 178"/>
                <a:gd name="T41" fmla="*/ 11 h 229"/>
                <a:gd name="T42" fmla="*/ 100 w 178"/>
                <a:gd name="T43" fmla="*/ 13 h 229"/>
                <a:gd name="T44" fmla="*/ 95 w 178"/>
                <a:gd name="T45" fmla="*/ 8 h 229"/>
                <a:gd name="T46" fmla="*/ 89 w 178"/>
                <a:gd name="T47" fmla="*/ 8 h 229"/>
                <a:gd name="T48" fmla="*/ 84 w 178"/>
                <a:gd name="T49" fmla="*/ 13 h 229"/>
                <a:gd name="T50" fmla="*/ 89 w 178"/>
                <a:gd name="T51" fmla="*/ 23 h 229"/>
                <a:gd name="T52" fmla="*/ 85 w 178"/>
                <a:gd name="T53" fmla="*/ 32 h 229"/>
                <a:gd name="T54" fmla="*/ 65 w 178"/>
                <a:gd name="T55" fmla="*/ 45 h 229"/>
                <a:gd name="T56" fmla="*/ 45 w 178"/>
                <a:gd name="T57" fmla="*/ 58 h 229"/>
                <a:gd name="T58" fmla="*/ 36 w 178"/>
                <a:gd name="T59" fmla="*/ 48 h 229"/>
                <a:gd name="T60" fmla="*/ 28 w 178"/>
                <a:gd name="T61" fmla="*/ 43 h 229"/>
                <a:gd name="T62" fmla="*/ 15 w 178"/>
                <a:gd name="T63" fmla="*/ 54 h 229"/>
                <a:gd name="T64" fmla="*/ 4 w 178"/>
                <a:gd name="T65" fmla="*/ 69 h 229"/>
                <a:gd name="T66" fmla="*/ 0 w 178"/>
                <a:gd name="T67" fmla="*/ 83 h 229"/>
                <a:gd name="T68" fmla="*/ 10 w 178"/>
                <a:gd name="T69" fmla="*/ 89 h 229"/>
                <a:gd name="T70" fmla="*/ 19 w 178"/>
                <a:gd name="T71" fmla="*/ 95 h 229"/>
                <a:gd name="T72" fmla="*/ 26 w 178"/>
                <a:gd name="T73" fmla="*/ 108 h 229"/>
                <a:gd name="T74" fmla="*/ 28 w 178"/>
                <a:gd name="T75" fmla="*/ 122 h 229"/>
                <a:gd name="T76" fmla="*/ 37 w 178"/>
                <a:gd name="T77" fmla="*/ 122 h 229"/>
                <a:gd name="T78" fmla="*/ 41 w 178"/>
                <a:gd name="T79" fmla="*/ 128 h 229"/>
                <a:gd name="T80" fmla="*/ 26 w 178"/>
                <a:gd name="T81" fmla="*/ 126 h 229"/>
                <a:gd name="T82" fmla="*/ 24 w 178"/>
                <a:gd name="T83" fmla="*/ 135 h 229"/>
                <a:gd name="T84" fmla="*/ 32 w 178"/>
                <a:gd name="T85" fmla="*/ 143 h 229"/>
                <a:gd name="T86" fmla="*/ 28 w 178"/>
                <a:gd name="T87" fmla="*/ 146 h 229"/>
                <a:gd name="T88" fmla="*/ 24 w 178"/>
                <a:gd name="T89" fmla="*/ 144 h 229"/>
                <a:gd name="T90" fmla="*/ 17 w 178"/>
                <a:gd name="T91" fmla="*/ 139 h 229"/>
                <a:gd name="T92" fmla="*/ 10 w 178"/>
                <a:gd name="T93" fmla="*/ 156 h 229"/>
                <a:gd name="T94" fmla="*/ 13 w 178"/>
                <a:gd name="T95" fmla="*/ 163 h 229"/>
                <a:gd name="T96" fmla="*/ 23 w 178"/>
                <a:gd name="T97" fmla="*/ 174 h 229"/>
                <a:gd name="T98" fmla="*/ 19 w 178"/>
                <a:gd name="T99" fmla="*/ 191 h 229"/>
                <a:gd name="T100" fmla="*/ 23 w 178"/>
                <a:gd name="T101" fmla="*/ 194 h 229"/>
                <a:gd name="T102" fmla="*/ 36 w 178"/>
                <a:gd name="T103" fmla="*/ 194 h 229"/>
                <a:gd name="T104" fmla="*/ 45 w 178"/>
                <a:gd name="T105" fmla="*/ 205 h 229"/>
                <a:gd name="T106" fmla="*/ 50 w 178"/>
                <a:gd name="T107" fmla="*/ 209 h 229"/>
                <a:gd name="T108" fmla="*/ 60 w 178"/>
                <a:gd name="T109" fmla="*/ 209 h 229"/>
                <a:gd name="T110" fmla="*/ 69 w 178"/>
                <a:gd name="T111" fmla="*/ 226 h 229"/>
                <a:gd name="T112" fmla="*/ 80 w 178"/>
                <a:gd name="T113" fmla="*/ 229 h 22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8"/>
                <a:gd name="T172" fmla="*/ 0 h 229"/>
                <a:gd name="T173" fmla="*/ 178 w 178"/>
                <a:gd name="T174" fmla="*/ 229 h 22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8" h="229">
                  <a:moveTo>
                    <a:pt x="80" y="229"/>
                  </a:moveTo>
                  <a:lnTo>
                    <a:pt x="84" y="224"/>
                  </a:lnTo>
                  <a:lnTo>
                    <a:pt x="84" y="218"/>
                  </a:lnTo>
                  <a:lnTo>
                    <a:pt x="85" y="211"/>
                  </a:lnTo>
                  <a:lnTo>
                    <a:pt x="84" y="202"/>
                  </a:lnTo>
                  <a:lnTo>
                    <a:pt x="82" y="183"/>
                  </a:lnTo>
                  <a:lnTo>
                    <a:pt x="82" y="165"/>
                  </a:lnTo>
                  <a:lnTo>
                    <a:pt x="89" y="144"/>
                  </a:lnTo>
                  <a:lnTo>
                    <a:pt x="95" y="132"/>
                  </a:lnTo>
                  <a:lnTo>
                    <a:pt x="93" y="126"/>
                  </a:lnTo>
                  <a:lnTo>
                    <a:pt x="93" y="120"/>
                  </a:lnTo>
                  <a:lnTo>
                    <a:pt x="93" y="115"/>
                  </a:lnTo>
                  <a:lnTo>
                    <a:pt x="95" y="113"/>
                  </a:lnTo>
                  <a:lnTo>
                    <a:pt x="108" y="104"/>
                  </a:lnTo>
                  <a:lnTo>
                    <a:pt x="120" y="95"/>
                  </a:lnTo>
                  <a:lnTo>
                    <a:pt x="122" y="89"/>
                  </a:lnTo>
                  <a:lnTo>
                    <a:pt x="120" y="80"/>
                  </a:lnTo>
                  <a:lnTo>
                    <a:pt x="128" y="78"/>
                  </a:lnTo>
                  <a:lnTo>
                    <a:pt x="133" y="80"/>
                  </a:lnTo>
                  <a:lnTo>
                    <a:pt x="135" y="76"/>
                  </a:lnTo>
                  <a:lnTo>
                    <a:pt x="135" y="72"/>
                  </a:lnTo>
                  <a:lnTo>
                    <a:pt x="141" y="72"/>
                  </a:lnTo>
                  <a:lnTo>
                    <a:pt x="145" y="74"/>
                  </a:lnTo>
                  <a:lnTo>
                    <a:pt x="146" y="69"/>
                  </a:lnTo>
                  <a:lnTo>
                    <a:pt x="152" y="65"/>
                  </a:lnTo>
                  <a:lnTo>
                    <a:pt x="156" y="63"/>
                  </a:lnTo>
                  <a:lnTo>
                    <a:pt x="161" y="65"/>
                  </a:lnTo>
                  <a:lnTo>
                    <a:pt x="163" y="59"/>
                  </a:lnTo>
                  <a:lnTo>
                    <a:pt x="163" y="50"/>
                  </a:lnTo>
                  <a:lnTo>
                    <a:pt x="169" y="50"/>
                  </a:lnTo>
                  <a:lnTo>
                    <a:pt x="174" y="50"/>
                  </a:lnTo>
                  <a:lnTo>
                    <a:pt x="176" y="48"/>
                  </a:lnTo>
                  <a:lnTo>
                    <a:pt x="178" y="45"/>
                  </a:lnTo>
                  <a:lnTo>
                    <a:pt x="178" y="41"/>
                  </a:lnTo>
                  <a:lnTo>
                    <a:pt x="176" y="34"/>
                  </a:lnTo>
                  <a:lnTo>
                    <a:pt x="167" y="23"/>
                  </a:lnTo>
                  <a:lnTo>
                    <a:pt x="156" y="13"/>
                  </a:lnTo>
                  <a:lnTo>
                    <a:pt x="145" y="6"/>
                  </a:lnTo>
                  <a:lnTo>
                    <a:pt x="132" y="0"/>
                  </a:lnTo>
                  <a:lnTo>
                    <a:pt x="122" y="2"/>
                  </a:lnTo>
                  <a:lnTo>
                    <a:pt x="115" y="6"/>
                  </a:lnTo>
                  <a:lnTo>
                    <a:pt x="109" y="11"/>
                  </a:lnTo>
                  <a:lnTo>
                    <a:pt x="106" y="17"/>
                  </a:lnTo>
                  <a:lnTo>
                    <a:pt x="100" y="13"/>
                  </a:lnTo>
                  <a:lnTo>
                    <a:pt x="96" y="10"/>
                  </a:lnTo>
                  <a:lnTo>
                    <a:pt x="95" y="8"/>
                  </a:lnTo>
                  <a:lnTo>
                    <a:pt x="91" y="8"/>
                  </a:lnTo>
                  <a:lnTo>
                    <a:pt x="89" y="8"/>
                  </a:lnTo>
                  <a:lnTo>
                    <a:pt x="85" y="8"/>
                  </a:lnTo>
                  <a:lnTo>
                    <a:pt x="84" y="13"/>
                  </a:lnTo>
                  <a:lnTo>
                    <a:pt x="87" y="17"/>
                  </a:lnTo>
                  <a:lnTo>
                    <a:pt x="89" y="23"/>
                  </a:lnTo>
                  <a:lnTo>
                    <a:pt x="91" y="26"/>
                  </a:lnTo>
                  <a:lnTo>
                    <a:pt x="85" y="32"/>
                  </a:lnTo>
                  <a:lnTo>
                    <a:pt x="80" y="37"/>
                  </a:lnTo>
                  <a:lnTo>
                    <a:pt x="65" y="45"/>
                  </a:lnTo>
                  <a:lnTo>
                    <a:pt x="50" y="56"/>
                  </a:lnTo>
                  <a:lnTo>
                    <a:pt x="45" y="58"/>
                  </a:lnTo>
                  <a:lnTo>
                    <a:pt x="39" y="54"/>
                  </a:lnTo>
                  <a:lnTo>
                    <a:pt x="36" y="48"/>
                  </a:lnTo>
                  <a:lnTo>
                    <a:pt x="34" y="41"/>
                  </a:lnTo>
                  <a:lnTo>
                    <a:pt x="28" y="43"/>
                  </a:lnTo>
                  <a:lnTo>
                    <a:pt x="23" y="47"/>
                  </a:lnTo>
                  <a:lnTo>
                    <a:pt x="15" y="54"/>
                  </a:lnTo>
                  <a:lnTo>
                    <a:pt x="10" y="61"/>
                  </a:lnTo>
                  <a:lnTo>
                    <a:pt x="4" y="69"/>
                  </a:lnTo>
                  <a:lnTo>
                    <a:pt x="0" y="76"/>
                  </a:lnTo>
                  <a:lnTo>
                    <a:pt x="0" y="83"/>
                  </a:lnTo>
                  <a:lnTo>
                    <a:pt x="0" y="87"/>
                  </a:lnTo>
                  <a:lnTo>
                    <a:pt x="10" y="89"/>
                  </a:lnTo>
                  <a:lnTo>
                    <a:pt x="17" y="87"/>
                  </a:lnTo>
                  <a:lnTo>
                    <a:pt x="19" y="95"/>
                  </a:lnTo>
                  <a:lnTo>
                    <a:pt x="23" y="102"/>
                  </a:lnTo>
                  <a:lnTo>
                    <a:pt x="26" y="108"/>
                  </a:lnTo>
                  <a:lnTo>
                    <a:pt x="32" y="113"/>
                  </a:lnTo>
                  <a:lnTo>
                    <a:pt x="28" y="122"/>
                  </a:lnTo>
                  <a:lnTo>
                    <a:pt x="34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1" y="128"/>
                  </a:lnTo>
                  <a:lnTo>
                    <a:pt x="34" y="128"/>
                  </a:lnTo>
                  <a:lnTo>
                    <a:pt x="26" y="126"/>
                  </a:lnTo>
                  <a:lnTo>
                    <a:pt x="24" y="132"/>
                  </a:lnTo>
                  <a:lnTo>
                    <a:pt x="24" y="135"/>
                  </a:lnTo>
                  <a:lnTo>
                    <a:pt x="30" y="137"/>
                  </a:lnTo>
                  <a:lnTo>
                    <a:pt x="32" y="143"/>
                  </a:lnTo>
                  <a:lnTo>
                    <a:pt x="30" y="144"/>
                  </a:lnTo>
                  <a:lnTo>
                    <a:pt x="28" y="146"/>
                  </a:lnTo>
                  <a:lnTo>
                    <a:pt x="26" y="144"/>
                  </a:lnTo>
                  <a:lnTo>
                    <a:pt x="24" y="144"/>
                  </a:lnTo>
                  <a:lnTo>
                    <a:pt x="21" y="141"/>
                  </a:lnTo>
                  <a:lnTo>
                    <a:pt x="17" y="139"/>
                  </a:lnTo>
                  <a:lnTo>
                    <a:pt x="12" y="148"/>
                  </a:lnTo>
                  <a:lnTo>
                    <a:pt x="10" y="156"/>
                  </a:lnTo>
                  <a:lnTo>
                    <a:pt x="12" y="159"/>
                  </a:lnTo>
                  <a:lnTo>
                    <a:pt x="13" y="163"/>
                  </a:lnTo>
                  <a:lnTo>
                    <a:pt x="19" y="167"/>
                  </a:lnTo>
                  <a:lnTo>
                    <a:pt x="23" y="174"/>
                  </a:lnTo>
                  <a:lnTo>
                    <a:pt x="19" y="183"/>
                  </a:lnTo>
                  <a:lnTo>
                    <a:pt x="19" y="191"/>
                  </a:lnTo>
                  <a:lnTo>
                    <a:pt x="21" y="194"/>
                  </a:lnTo>
                  <a:lnTo>
                    <a:pt x="23" y="194"/>
                  </a:lnTo>
                  <a:lnTo>
                    <a:pt x="30" y="193"/>
                  </a:lnTo>
                  <a:lnTo>
                    <a:pt x="36" y="194"/>
                  </a:lnTo>
                  <a:lnTo>
                    <a:pt x="41" y="202"/>
                  </a:lnTo>
                  <a:lnTo>
                    <a:pt x="45" y="205"/>
                  </a:lnTo>
                  <a:lnTo>
                    <a:pt x="48" y="207"/>
                  </a:lnTo>
                  <a:lnTo>
                    <a:pt x="50" y="209"/>
                  </a:lnTo>
                  <a:lnTo>
                    <a:pt x="54" y="207"/>
                  </a:lnTo>
                  <a:lnTo>
                    <a:pt x="60" y="209"/>
                  </a:lnTo>
                  <a:lnTo>
                    <a:pt x="65" y="220"/>
                  </a:lnTo>
                  <a:lnTo>
                    <a:pt x="69" y="226"/>
                  </a:lnTo>
                  <a:lnTo>
                    <a:pt x="74" y="229"/>
                  </a:lnTo>
                  <a:lnTo>
                    <a:pt x="80" y="22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4" name="Freeform 58"/>
            <p:cNvSpPr>
              <a:spLocks/>
            </p:cNvSpPr>
            <p:nvPr/>
          </p:nvSpPr>
          <p:spPr bwMode="auto">
            <a:xfrm>
              <a:off x="2384" y="1647"/>
              <a:ext cx="10" cy="20"/>
            </a:xfrm>
            <a:custGeom>
              <a:avLst/>
              <a:gdLst>
                <a:gd name="T0" fmla="*/ 1 w 13"/>
                <a:gd name="T1" fmla="*/ 0 h 26"/>
                <a:gd name="T2" fmla="*/ 0 w 13"/>
                <a:gd name="T3" fmla="*/ 4 h 26"/>
                <a:gd name="T4" fmla="*/ 0 w 13"/>
                <a:gd name="T5" fmla="*/ 8 h 26"/>
                <a:gd name="T6" fmla="*/ 1 w 13"/>
                <a:gd name="T7" fmla="*/ 11 h 26"/>
                <a:gd name="T8" fmla="*/ 3 w 13"/>
                <a:gd name="T9" fmla="*/ 15 h 26"/>
                <a:gd name="T10" fmla="*/ 1 w 13"/>
                <a:gd name="T11" fmla="*/ 22 h 26"/>
                <a:gd name="T12" fmla="*/ 0 w 13"/>
                <a:gd name="T13" fmla="*/ 26 h 26"/>
                <a:gd name="T14" fmla="*/ 3 w 13"/>
                <a:gd name="T15" fmla="*/ 26 h 26"/>
                <a:gd name="T16" fmla="*/ 5 w 13"/>
                <a:gd name="T17" fmla="*/ 26 h 26"/>
                <a:gd name="T18" fmla="*/ 7 w 13"/>
                <a:gd name="T19" fmla="*/ 24 h 26"/>
                <a:gd name="T20" fmla="*/ 9 w 13"/>
                <a:gd name="T21" fmla="*/ 22 h 26"/>
                <a:gd name="T22" fmla="*/ 11 w 13"/>
                <a:gd name="T23" fmla="*/ 19 h 26"/>
                <a:gd name="T24" fmla="*/ 13 w 13"/>
                <a:gd name="T25" fmla="*/ 13 h 26"/>
                <a:gd name="T26" fmla="*/ 13 w 13"/>
                <a:gd name="T27" fmla="*/ 8 h 26"/>
                <a:gd name="T28" fmla="*/ 11 w 13"/>
                <a:gd name="T29" fmla="*/ 4 h 26"/>
                <a:gd name="T30" fmla="*/ 5 w 13"/>
                <a:gd name="T31" fmla="*/ 0 h 26"/>
                <a:gd name="T32" fmla="*/ 1 w 13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26"/>
                <a:gd name="T53" fmla="*/ 13 w 13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26">
                  <a:moveTo>
                    <a:pt x="1" y="0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1" y="11"/>
                  </a:lnTo>
                  <a:lnTo>
                    <a:pt x="3" y="15"/>
                  </a:lnTo>
                  <a:lnTo>
                    <a:pt x="1" y="22"/>
                  </a:lnTo>
                  <a:lnTo>
                    <a:pt x="0" y="26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9" y="22"/>
                  </a:lnTo>
                  <a:lnTo>
                    <a:pt x="11" y="19"/>
                  </a:lnTo>
                  <a:lnTo>
                    <a:pt x="13" y="13"/>
                  </a:lnTo>
                  <a:lnTo>
                    <a:pt x="13" y="8"/>
                  </a:lnTo>
                  <a:lnTo>
                    <a:pt x="11" y="4"/>
                  </a:lnTo>
                  <a:lnTo>
                    <a:pt x="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5" name="Freeform 59"/>
            <p:cNvSpPr>
              <a:spLocks noEditPoints="1"/>
            </p:cNvSpPr>
            <p:nvPr/>
          </p:nvSpPr>
          <p:spPr bwMode="auto">
            <a:xfrm>
              <a:off x="2704" y="1140"/>
              <a:ext cx="217" cy="153"/>
            </a:xfrm>
            <a:custGeom>
              <a:avLst/>
              <a:gdLst>
                <a:gd name="T0" fmla="*/ 102 w 289"/>
                <a:gd name="T1" fmla="*/ 28 h 201"/>
                <a:gd name="T2" fmla="*/ 211 w 289"/>
                <a:gd name="T3" fmla="*/ 83 h 201"/>
                <a:gd name="T4" fmla="*/ 226 w 289"/>
                <a:gd name="T5" fmla="*/ 67 h 201"/>
                <a:gd name="T6" fmla="*/ 222 w 289"/>
                <a:gd name="T7" fmla="*/ 55 h 201"/>
                <a:gd name="T8" fmla="*/ 276 w 289"/>
                <a:gd name="T9" fmla="*/ 115 h 201"/>
                <a:gd name="T10" fmla="*/ 209 w 289"/>
                <a:gd name="T11" fmla="*/ 91 h 201"/>
                <a:gd name="T12" fmla="*/ 213 w 289"/>
                <a:gd name="T13" fmla="*/ 89 h 201"/>
                <a:gd name="T14" fmla="*/ 191 w 289"/>
                <a:gd name="T15" fmla="*/ 96 h 201"/>
                <a:gd name="T16" fmla="*/ 156 w 289"/>
                <a:gd name="T17" fmla="*/ 76 h 201"/>
                <a:gd name="T18" fmla="*/ 148 w 289"/>
                <a:gd name="T19" fmla="*/ 98 h 201"/>
                <a:gd name="T20" fmla="*/ 167 w 289"/>
                <a:gd name="T21" fmla="*/ 102 h 201"/>
                <a:gd name="T22" fmla="*/ 189 w 289"/>
                <a:gd name="T23" fmla="*/ 109 h 201"/>
                <a:gd name="T24" fmla="*/ 176 w 289"/>
                <a:gd name="T25" fmla="*/ 92 h 201"/>
                <a:gd name="T26" fmla="*/ 146 w 289"/>
                <a:gd name="T27" fmla="*/ 102 h 201"/>
                <a:gd name="T28" fmla="*/ 126 w 289"/>
                <a:gd name="T29" fmla="*/ 94 h 201"/>
                <a:gd name="T30" fmla="*/ 152 w 289"/>
                <a:gd name="T31" fmla="*/ 118 h 201"/>
                <a:gd name="T32" fmla="*/ 254 w 289"/>
                <a:gd name="T33" fmla="*/ 102 h 201"/>
                <a:gd name="T34" fmla="*/ 180 w 289"/>
                <a:gd name="T35" fmla="*/ 126 h 201"/>
                <a:gd name="T36" fmla="*/ 189 w 289"/>
                <a:gd name="T37" fmla="*/ 133 h 201"/>
                <a:gd name="T38" fmla="*/ 159 w 289"/>
                <a:gd name="T39" fmla="*/ 129 h 201"/>
                <a:gd name="T40" fmla="*/ 169 w 289"/>
                <a:gd name="T41" fmla="*/ 150 h 201"/>
                <a:gd name="T42" fmla="*/ 169 w 289"/>
                <a:gd name="T43" fmla="*/ 137 h 201"/>
                <a:gd name="T44" fmla="*/ 154 w 289"/>
                <a:gd name="T45" fmla="*/ 176 h 201"/>
                <a:gd name="T46" fmla="*/ 161 w 289"/>
                <a:gd name="T47" fmla="*/ 174 h 201"/>
                <a:gd name="T48" fmla="*/ 163 w 289"/>
                <a:gd name="T49" fmla="*/ 194 h 201"/>
                <a:gd name="T50" fmla="*/ 133 w 289"/>
                <a:gd name="T51" fmla="*/ 194 h 201"/>
                <a:gd name="T52" fmla="*/ 102 w 289"/>
                <a:gd name="T53" fmla="*/ 85 h 201"/>
                <a:gd name="T54" fmla="*/ 106 w 289"/>
                <a:gd name="T55" fmla="*/ 85 h 201"/>
                <a:gd name="T56" fmla="*/ 187 w 289"/>
                <a:gd name="T57" fmla="*/ 87 h 201"/>
                <a:gd name="T58" fmla="*/ 178 w 289"/>
                <a:gd name="T59" fmla="*/ 68 h 201"/>
                <a:gd name="T60" fmla="*/ 235 w 289"/>
                <a:gd name="T61" fmla="*/ 181 h 201"/>
                <a:gd name="T62" fmla="*/ 278 w 289"/>
                <a:gd name="T63" fmla="*/ 177 h 201"/>
                <a:gd name="T64" fmla="*/ 281 w 289"/>
                <a:gd name="T65" fmla="*/ 155 h 201"/>
                <a:gd name="T66" fmla="*/ 266 w 289"/>
                <a:gd name="T67" fmla="*/ 157 h 201"/>
                <a:gd name="T68" fmla="*/ 231 w 289"/>
                <a:gd name="T69" fmla="*/ 174 h 201"/>
                <a:gd name="T70" fmla="*/ 220 w 289"/>
                <a:gd name="T71" fmla="*/ 148 h 201"/>
                <a:gd name="T72" fmla="*/ 237 w 289"/>
                <a:gd name="T73" fmla="*/ 133 h 201"/>
                <a:gd name="T74" fmla="*/ 172 w 289"/>
                <a:gd name="T75" fmla="*/ 165 h 201"/>
                <a:gd name="T76" fmla="*/ 198 w 289"/>
                <a:gd name="T77" fmla="*/ 181 h 201"/>
                <a:gd name="T78" fmla="*/ 228 w 289"/>
                <a:gd name="T79" fmla="*/ 159 h 201"/>
                <a:gd name="T80" fmla="*/ 189 w 289"/>
                <a:gd name="T81" fmla="*/ 144 h 201"/>
                <a:gd name="T82" fmla="*/ 135 w 289"/>
                <a:gd name="T83" fmla="*/ 168 h 201"/>
                <a:gd name="T84" fmla="*/ 157 w 289"/>
                <a:gd name="T85" fmla="*/ 170 h 201"/>
                <a:gd name="T86" fmla="*/ 157 w 289"/>
                <a:gd name="T87" fmla="*/ 144 h 201"/>
                <a:gd name="T88" fmla="*/ 130 w 289"/>
                <a:gd name="T89" fmla="*/ 139 h 201"/>
                <a:gd name="T90" fmla="*/ 113 w 289"/>
                <a:gd name="T91" fmla="*/ 159 h 201"/>
                <a:gd name="T92" fmla="*/ 67 w 289"/>
                <a:gd name="T93" fmla="*/ 109 h 201"/>
                <a:gd name="T94" fmla="*/ 85 w 289"/>
                <a:gd name="T95" fmla="*/ 126 h 201"/>
                <a:gd name="T96" fmla="*/ 84 w 289"/>
                <a:gd name="T97" fmla="*/ 104 h 201"/>
                <a:gd name="T98" fmla="*/ 48 w 289"/>
                <a:gd name="T99" fmla="*/ 100 h 201"/>
                <a:gd name="T100" fmla="*/ 32 w 289"/>
                <a:gd name="T101" fmla="*/ 107 h 201"/>
                <a:gd name="T102" fmla="*/ 6 w 289"/>
                <a:gd name="T103" fmla="*/ 63 h 201"/>
                <a:gd name="T104" fmla="*/ 30 w 289"/>
                <a:gd name="T105" fmla="*/ 68 h 201"/>
                <a:gd name="T106" fmla="*/ 71 w 289"/>
                <a:gd name="T107" fmla="*/ 78 h 201"/>
                <a:gd name="T108" fmla="*/ 87 w 289"/>
                <a:gd name="T109" fmla="*/ 55 h 201"/>
                <a:gd name="T110" fmla="*/ 67 w 289"/>
                <a:gd name="T111" fmla="*/ 39 h 201"/>
                <a:gd name="T112" fmla="*/ 26 w 289"/>
                <a:gd name="T113" fmla="*/ 46 h 201"/>
                <a:gd name="T114" fmla="*/ 6 w 289"/>
                <a:gd name="T115" fmla="*/ 63 h 201"/>
                <a:gd name="T116" fmla="*/ 48 w 289"/>
                <a:gd name="T117" fmla="*/ 35 h 201"/>
                <a:gd name="T118" fmla="*/ 63 w 289"/>
                <a:gd name="T119" fmla="*/ 30 h 201"/>
                <a:gd name="T120" fmla="*/ 19 w 289"/>
                <a:gd name="T121" fmla="*/ 4 h 201"/>
                <a:gd name="T122" fmla="*/ 4 w 289"/>
                <a:gd name="T123" fmla="*/ 13 h 2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9"/>
                <a:gd name="T187" fmla="*/ 0 h 201"/>
                <a:gd name="T188" fmla="*/ 289 w 289"/>
                <a:gd name="T189" fmla="*/ 201 h 20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9" h="201">
                  <a:moveTo>
                    <a:pt x="100" y="28"/>
                  </a:moveTo>
                  <a:lnTo>
                    <a:pt x="100" y="28"/>
                  </a:lnTo>
                  <a:lnTo>
                    <a:pt x="97" y="28"/>
                  </a:lnTo>
                  <a:lnTo>
                    <a:pt x="97" y="31"/>
                  </a:lnTo>
                  <a:lnTo>
                    <a:pt x="97" y="35"/>
                  </a:lnTo>
                  <a:lnTo>
                    <a:pt x="98" y="37"/>
                  </a:lnTo>
                  <a:lnTo>
                    <a:pt x="100" y="37"/>
                  </a:lnTo>
                  <a:lnTo>
                    <a:pt x="104" y="37"/>
                  </a:lnTo>
                  <a:lnTo>
                    <a:pt x="106" y="33"/>
                  </a:lnTo>
                  <a:lnTo>
                    <a:pt x="106" y="31"/>
                  </a:lnTo>
                  <a:lnTo>
                    <a:pt x="106" y="30"/>
                  </a:lnTo>
                  <a:lnTo>
                    <a:pt x="104" y="28"/>
                  </a:lnTo>
                  <a:lnTo>
                    <a:pt x="102" y="28"/>
                  </a:lnTo>
                  <a:lnTo>
                    <a:pt x="100" y="28"/>
                  </a:lnTo>
                  <a:close/>
                  <a:moveTo>
                    <a:pt x="198" y="65"/>
                  </a:moveTo>
                  <a:lnTo>
                    <a:pt x="196" y="67"/>
                  </a:lnTo>
                  <a:lnTo>
                    <a:pt x="196" y="68"/>
                  </a:lnTo>
                  <a:lnTo>
                    <a:pt x="194" y="68"/>
                  </a:lnTo>
                  <a:lnTo>
                    <a:pt x="194" y="70"/>
                  </a:lnTo>
                  <a:lnTo>
                    <a:pt x="194" y="72"/>
                  </a:lnTo>
                  <a:lnTo>
                    <a:pt x="194" y="74"/>
                  </a:lnTo>
                  <a:lnTo>
                    <a:pt x="196" y="74"/>
                  </a:lnTo>
                  <a:lnTo>
                    <a:pt x="196" y="76"/>
                  </a:lnTo>
                  <a:lnTo>
                    <a:pt x="200" y="78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11" y="83"/>
                  </a:lnTo>
                  <a:lnTo>
                    <a:pt x="211" y="78"/>
                  </a:lnTo>
                  <a:lnTo>
                    <a:pt x="211" y="74"/>
                  </a:lnTo>
                  <a:lnTo>
                    <a:pt x="211" y="72"/>
                  </a:lnTo>
                  <a:lnTo>
                    <a:pt x="209" y="70"/>
                  </a:lnTo>
                  <a:lnTo>
                    <a:pt x="209" y="68"/>
                  </a:lnTo>
                  <a:lnTo>
                    <a:pt x="207" y="68"/>
                  </a:lnTo>
                  <a:lnTo>
                    <a:pt x="204" y="67"/>
                  </a:lnTo>
                  <a:lnTo>
                    <a:pt x="200" y="65"/>
                  </a:lnTo>
                  <a:lnTo>
                    <a:pt x="198" y="65"/>
                  </a:lnTo>
                  <a:close/>
                  <a:moveTo>
                    <a:pt x="215" y="59"/>
                  </a:moveTo>
                  <a:lnTo>
                    <a:pt x="217" y="61"/>
                  </a:lnTo>
                  <a:lnTo>
                    <a:pt x="218" y="65"/>
                  </a:lnTo>
                  <a:lnTo>
                    <a:pt x="222" y="65"/>
                  </a:lnTo>
                  <a:lnTo>
                    <a:pt x="224" y="67"/>
                  </a:lnTo>
                  <a:lnTo>
                    <a:pt x="226" y="67"/>
                  </a:lnTo>
                  <a:lnTo>
                    <a:pt x="228" y="68"/>
                  </a:lnTo>
                  <a:lnTo>
                    <a:pt x="230" y="68"/>
                  </a:lnTo>
                  <a:lnTo>
                    <a:pt x="231" y="68"/>
                  </a:lnTo>
                  <a:lnTo>
                    <a:pt x="235" y="67"/>
                  </a:lnTo>
                  <a:lnTo>
                    <a:pt x="239" y="67"/>
                  </a:lnTo>
                  <a:lnTo>
                    <a:pt x="244" y="65"/>
                  </a:lnTo>
                  <a:lnTo>
                    <a:pt x="248" y="63"/>
                  </a:lnTo>
                  <a:lnTo>
                    <a:pt x="244" y="61"/>
                  </a:lnTo>
                  <a:lnTo>
                    <a:pt x="239" y="57"/>
                  </a:lnTo>
                  <a:lnTo>
                    <a:pt x="235" y="55"/>
                  </a:lnTo>
                  <a:lnTo>
                    <a:pt x="231" y="55"/>
                  </a:lnTo>
                  <a:lnTo>
                    <a:pt x="230" y="55"/>
                  </a:lnTo>
                  <a:lnTo>
                    <a:pt x="228" y="55"/>
                  </a:lnTo>
                  <a:lnTo>
                    <a:pt x="224" y="55"/>
                  </a:lnTo>
                  <a:lnTo>
                    <a:pt x="222" y="55"/>
                  </a:lnTo>
                  <a:lnTo>
                    <a:pt x="220" y="55"/>
                  </a:lnTo>
                  <a:lnTo>
                    <a:pt x="218" y="57"/>
                  </a:lnTo>
                  <a:lnTo>
                    <a:pt x="215" y="59"/>
                  </a:lnTo>
                  <a:close/>
                  <a:moveTo>
                    <a:pt x="276" y="92"/>
                  </a:moveTo>
                  <a:lnTo>
                    <a:pt x="272" y="96"/>
                  </a:lnTo>
                  <a:lnTo>
                    <a:pt x="272" y="98"/>
                  </a:lnTo>
                  <a:lnTo>
                    <a:pt x="270" y="100"/>
                  </a:lnTo>
                  <a:lnTo>
                    <a:pt x="270" y="102"/>
                  </a:lnTo>
                  <a:lnTo>
                    <a:pt x="270" y="104"/>
                  </a:lnTo>
                  <a:lnTo>
                    <a:pt x="272" y="107"/>
                  </a:lnTo>
                  <a:lnTo>
                    <a:pt x="272" y="109"/>
                  </a:lnTo>
                  <a:lnTo>
                    <a:pt x="274" y="113"/>
                  </a:lnTo>
                  <a:lnTo>
                    <a:pt x="276" y="115"/>
                  </a:lnTo>
                  <a:lnTo>
                    <a:pt x="278" y="115"/>
                  </a:lnTo>
                  <a:lnTo>
                    <a:pt x="278" y="116"/>
                  </a:lnTo>
                  <a:lnTo>
                    <a:pt x="279" y="116"/>
                  </a:lnTo>
                  <a:lnTo>
                    <a:pt x="281" y="118"/>
                  </a:lnTo>
                  <a:lnTo>
                    <a:pt x="283" y="118"/>
                  </a:lnTo>
                  <a:lnTo>
                    <a:pt x="289" y="118"/>
                  </a:lnTo>
                  <a:lnTo>
                    <a:pt x="283" y="105"/>
                  </a:lnTo>
                  <a:lnTo>
                    <a:pt x="276" y="92"/>
                  </a:lnTo>
                  <a:close/>
                  <a:moveTo>
                    <a:pt x="213" y="89"/>
                  </a:moveTo>
                  <a:lnTo>
                    <a:pt x="213" y="89"/>
                  </a:lnTo>
                  <a:lnTo>
                    <a:pt x="211" y="89"/>
                  </a:lnTo>
                  <a:lnTo>
                    <a:pt x="209" y="89"/>
                  </a:lnTo>
                  <a:lnTo>
                    <a:pt x="209" y="91"/>
                  </a:lnTo>
                  <a:lnTo>
                    <a:pt x="207" y="92"/>
                  </a:lnTo>
                  <a:lnTo>
                    <a:pt x="207" y="94"/>
                  </a:lnTo>
                  <a:lnTo>
                    <a:pt x="209" y="96"/>
                  </a:lnTo>
                  <a:lnTo>
                    <a:pt x="209" y="98"/>
                  </a:lnTo>
                  <a:lnTo>
                    <a:pt x="211" y="100"/>
                  </a:lnTo>
                  <a:lnTo>
                    <a:pt x="211" y="102"/>
                  </a:lnTo>
                  <a:lnTo>
                    <a:pt x="213" y="104"/>
                  </a:lnTo>
                  <a:lnTo>
                    <a:pt x="215" y="105"/>
                  </a:lnTo>
                  <a:lnTo>
                    <a:pt x="218" y="107"/>
                  </a:lnTo>
                  <a:lnTo>
                    <a:pt x="220" y="102"/>
                  </a:lnTo>
                  <a:lnTo>
                    <a:pt x="220" y="98"/>
                  </a:lnTo>
                  <a:lnTo>
                    <a:pt x="220" y="94"/>
                  </a:lnTo>
                  <a:lnTo>
                    <a:pt x="218" y="92"/>
                  </a:lnTo>
                  <a:lnTo>
                    <a:pt x="217" y="91"/>
                  </a:lnTo>
                  <a:lnTo>
                    <a:pt x="213" y="89"/>
                  </a:lnTo>
                  <a:close/>
                  <a:moveTo>
                    <a:pt x="185" y="92"/>
                  </a:moveTo>
                  <a:lnTo>
                    <a:pt x="183" y="92"/>
                  </a:lnTo>
                  <a:lnTo>
                    <a:pt x="183" y="94"/>
                  </a:lnTo>
                  <a:lnTo>
                    <a:pt x="181" y="94"/>
                  </a:lnTo>
                  <a:lnTo>
                    <a:pt x="181" y="96"/>
                  </a:lnTo>
                  <a:lnTo>
                    <a:pt x="180" y="98"/>
                  </a:lnTo>
                  <a:lnTo>
                    <a:pt x="181" y="100"/>
                  </a:lnTo>
                  <a:lnTo>
                    <a:pt x="183" y="102"/>
                  </a:lnTo>
                  <a:lnTo>
                    <a:pt x="187" y="104"/>
                  </a:lnTo>
                  <a:lnTo>
                    <a:pt x="189" y="102"/>
                  </a:lnTo>
                  <a:lnTo>
                    <a:pt x="191" y="102"/>
                  </a:lnTo>
                  <a:lnTo>
                    <a:pt x="191" y="100"/>
                  </a:lnTo>
                  <a:lnTo>
                    <a:pt x="191" y="96"/>
                  </a:lnTo>
                  <a:lnTo>
                    <a:pt x="189" y="94"/>
                  </a:lnTo>
                  <a:lnTo>
                    <a:pt x="187" y="92"/>
                  </a:lnTo>
                  <a:lnTo>
                    <a:pt x="185" y="92"/>
                  </a:lnTo>
                  <a:close/>
                  <a:moveTo>
                    <a:pt x="167" y="92"/>
                  </a:moveTo>
                  <a:lnTo>
                    <a:pt x="167" y="96"/>
                  </a:lnTo>
                  <a:lnTo>
                    <a:pt x="167" y="98"/>
                  </a:lnTo>
                  <a:lnTo>
                    <a:pt x="165" y="96"/>
                  </a:lnTo>
                  <a:lnTo>
                    <a:pt x="163" y="92"/>
                  </a:lnTo>
                  <a:lnTo>
                    <a:pt x="161" y="91"/>
                  </a:lnTo>
                  <a:lnTo>
                    <a:pt x="161" y="89"/>
                  </a:lnTo>
                  <a:lnTo>
                    <a:pt x="159" y="87"/>
                  </a:lnTo>
                  <a:lnTo>
                    <a:pt x="157" y="81"/>
                  </a:lnTo>
                  <a:lnTo>
                    <a:pt x="156" y="76"/>
                  </a:lnTo>
                  <a:lnTo>
                    <a:pt x="154" y="74"/>
                  </a:lnTo>
                  <a:lnTo>
                    <a:pt x="152" y="72"/>
                  </a:lnTo>
                  <a:lnTo>
                    <a:pt x="150" y="72"/>
                  </a:lnTo>
                  <a:lnTo>
                    <a:pt x="148" y="72"/>
                  </a:lnTo>
                  <a:lnTo>
                    <a:pt x="146" y="72"/>
                  </a:lnTo>
                  <a:lnTo>
                    <a:pt x="145" y="74"/>
                  </a:lnTo>
                  <a:lnTo>
                    <a:pt x="143" y="81"/>
                  </a:lnTo>
                  <a:lnTo>
                    <a:pt x="145" y="87"/>
                  </a:lnTo>
                  <a:lnTo>
                    <a:pt x="146" y="92"/>
                  </a:lnTo>
                  <a:lnTo>
                    <a:pt x="148" y="98"/>
                  </a:lnTo>
                  <a:lnTo>
                    <a:pt x="150" y="102"/>
                  </a:lnTo>
                  <a:lnTo>
                    <a:pt x="150" y="107"/>
                  </a:lnTo>
                  <a:lnTo>
                    <a:pt x="152" y="111"/>
                  </a:lnTo>
                  <a:lnTo>
                    <a:pt x="154" y="115"/>
                  </a:lnTo>
                  <a:lnTo>
                    <a:pt x="154" y="118"/>
                  </a:lnTo>
                  <a:lnTo>
                    <a:pt x="156" y="120"/>
                  </a:lnTo>
                  <a:lnTo>
                    <a:pt x="157" y="122"/>
                  </a:lnTo>
                  <a:lnTo>
                    <a:pt x="159" y="124"/>
                  </a:lnTo>
                  <a:lnTo>
                    <a:pt x="163" y="128"/>
                  </a:lnTo>
                  <a:lnTo>
                    <a:pt x="165" y="124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0"/>
                  </a:lnTo>
                  <a:lnTo>
                    <a:pt x="165" y="111"/>
                  </a:lnTo>
                  <a:lnTo>
                    <a:pt x="167" y="102"/>
                  </a:lnTo>
                  <a:lnTo>
                    <a:pt x="167" y="107"/>
                  </a:lnTo>
                  <a:lnTo>
                    <a:pt x="167" y="111"/>
                  </a:lnTo>
                  <a:lnTo>
                    <a:pt x="169" y="118"/>
                  </a:lnTo>
                  <a:lnTo>
                    <a:pt x="178" y="120"/>
                  </a:lnTo>
                  <a:lnTo>
                    <a:pt x="180" y="116"/>
                  </a:lnTo>
                  <a:lnTo>
                    <a:pt x="181" y="118"/>
                  </a:lnTo>
                  <a:lnTo>
                    <a:pt x="181" y="120"/>
                  </a:lnTo>
                  <a:lnTo>
                    <a:pt x="183" y="120"/>
                  </a:lnTo>
                  <a:lnTo>
                    <a:pt x="185" y="120"/>
                  </a:lnTo>
                  <a:lnTo>
                    <a:pt x="187" y="120"/>
                  </a:lnTo>
                  <a:lnTo>
                    <a:pt x="187" y="118"/>
                  </a:lnTo>
                  <a:lnTo>
                    <a:pt x="189" y="116"/>
                  </a:lnTo>
                  <a:lnTo>
                    <a:pt x="189" y="109"/>
                  </a:lnTo>
                  <a:lnTo>
                    <a:pt x="187" y="105"/>
                  </a:lnTo>
                  <a:lnTo>
                    <a:pt x="185" y="105"/>
                  </a:lnTo>
                  <a:lnTo>
                    <a:pt x="183" y="105"/>
                  </a:lnTo>
                  <a:lnTo>
                    <a:pt x="181" y="105"/>
                  </a:lnTo>
                  <a:lnTo>
                    <a:pt x="181" y="107"/>
                  </a:lnTo>
                  <a:lnTo>
                    <a:pt x="180" y="109"/>
                  </a:lnTo>
                  <a:lnTo>
                    <a:pt x="180" y="105"/>
                  </a:lnTo>
                  <a:lnTo>
                    <a:pt x="178" y="100"/>
                  </a:lnTo>
                  <a:lnTo>
                    <a:pt x="176" y="96"/>
                  </a:lnTo>
                  <a:lnTo>
                    <a:pt x="176" y="92"/>
                  </a:lnTo>
                  <a:lnTo>
                    <a:pt x="174" y="91"/>
                  </a:lnTo>
                  <a:lnTo>
                    <a:pt x="172" y="91"/>
                  </a:lnTo>
                  <a:lnTo>
                    <a:pt x="170" y="91"/>
                  </a:lnTo>
                  <a:lnTo>
                    <a:pt x="169" y="91"/>
                  </a:lnTo>
                  <a:lnTo>
                    <a:pt x="169" y="92"/>
                  </a:lnTo>
                  <a:lnTo>
                    <a:pt x="167" y="92"/>
                  </a:lnTo>
                  <a:close/>
                  <a:moveTo>
                    <a:pt x="130" y="96"/>
                  </a:moveTo>
                  <a:lnTo>
                    <a:pt x="133" y="98"/>
                  </a:lnTo>
                  <a:lnTo>
                    <a:pt x="137" y="98"/>
                  </a:lnTo>
                  <a:lnTo>
                    <a:pt x="139" y="100"/>
                  </a:lnTo>
                  <a:lnTo>
                    <a:pt x="141" y="102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6" y="102"/>
                  </a:lnTo>
                  <a:lnTo>
                    <a:pt x="148" y="100"/>
                  </a:lnTo>
                  <a:lnTo>
                    <a:pt x="146" y="96"/>
                  </a:lnTo>
                  <a:lnTo>
                    <a:pt x="145" y="92"/>
                  </a:lnTo>
                  <a:lnTo>
                    <a:pt x="143" y="89"/>
                  </a:lnTo>
                  <a:lnTo>
                    <a:pt x="141" y="87"/>
                  </a:lnTo>
                  <a:lnTo>
                    <a:pt x="139" y="87"/>
                  </a:lnTo>
                  <a:lnTo>
                    <a:pt x="137" y="85"/>
                  </a:lnTo>
                  <a:lnTo>
                    <a:pt x="133" y="83"/>
                  </a:lnTo>
                  <a:lnTo>
                    <a:pt x="132" y="83"/>
                  </a:lnTo>
                  <a:lnTo>
                    <a:pt x="128" y="85"/>
                  </a:lnTo>
                  <a:lnTo>
                    <a:pt x="126" y="87"/>
                  </a:lnTo>
                  <a:lnTo>
                    <a:pt x="124" y="89"/>
                  </a:lnTo>
                  <a:lnTo>
                    <a:pt x="124" y="92"/>
                  </a:lnTo>
                  <a:lnTo>
                    <a:pt x="126" y="94"/>
                  </a:lnTo>
                  <a:lnTo>
                    <a:pt x="128" y="94"/>
                  </a:lnTo>
                  <a:lnTo>
                    <a:pt x="130" y="96"/>
                  </a:lnTo>
                  <a:close/>
                  <a:moveTo>
                    <a:pt x="135" y="111"/>
                  </a:moveTo>
                  <a:lnTo>
                    <a:pt x="135" y="113"/>
                  </a:lnTo>
                  <a:lnTo>
                    <a:pt x="135" y="115"/>
                  </a:lnTo>
                  <a:lnTo>
                    <a:pt x="137" y="116"/>
                  </a:lnTo>
                  <a:lnTo>
                    <a:pt x="137" y="118"/>
                  </a:lnTo>
                  <a:lnTo>
                    <a:pt x="139" y="120"/>
                  </a:lnTo>
                  <a:lnTo>
                    <a:pt x="141" y="122"/>
                  </a:lnTo>
                  <a:lnTo>
                    <a:pt x="146" y="124"/>
                  </a:lnTo>
                  <a:lnTo>
                    <a:pt x="152" y="126"/>
                  </a:lnTo>
                  <a:lnTo>
                    <a:pt x="152" y="122"/>
                  </a:lnTo>
                  <a:lnTo>
                    <a:pt x="152" y="120"/>
                  </a:lnTo>
                  <a:lnTo>
                    <a:pt x="152" y="118"/>
                  </a:lnTo>
                  <a:lnTo>
                    <a:pt x="152" y="116"/>
                  </a:lnTo>
                  <a:lnTo>
                    <a:pt x="148" y="113"/>
                  </a:lnTo>
                  <a:lnTo>
                    <a:pt x="146" y="111"/>
                  </a:lnTo>
                  <a:lnTo>
                    <a:pt x="145" y="109"/>
                  </a:lnTo>
                  <a:lnTo>
                    <a:pt x="143" y="109"/>
                  </a:lnTo>
                  <a:lnTo>
                    <a:pt x="141" y="109"/>
                  </a:lnTo>
                  <a:lnTo>
                    <a:pt x="139" y="109"/>
                  </a:lnTo>
                  <a:lnTo>
                    <a:pt x="137" y="109"/>
                  </a:lnTo>
                  <a:lnTo>
                    <a:pt x="135" y="111"/>
                  </a:lnTo>
                  <a:close/>
                  <a:moveTo>
                    <a:pt x="257" y="98"/>
                  </a:moveTo>
                  <a:lnTo>
                    <a:pt x="255" y="100"/>
                  </a:lnTo>
                  <a:lnTo>
                    <a:pt x="254" y="102"/>
                  </a:lnTo>
                  <a:lnTo>
                    <a:pt x="252" y="104"/>
                  </a:lnTo>
                  <a:lnTo>
                    <a:pt x="252" y="105"/>
                  </a:lnTo>
                  <a:lnTo>
                    <a:pt x="252" y="111"/>
                  </a:lnTo>
                  <a:lnTo>
                    <a:pt x="255" y="115"/>
                  </a:lnTo>
                  <a:lnTo>
                    <a:pt x="259" y="115"/>
                  </a:lnTo>
                  <a:lnTo>
                    <a:pt x="261" y="115"/>
                  </a:lnTo>
                  <a:lnTo>
                    <a:pt x="263" y="111"/>
                  </a:lnTo>
                  <a:lnTo>
                    <a:pt x="263" y="107"/>
                  </a:lnTo>
                  <a:lnTo>
                    <a:pt x="263" y="102"/>
                  </a:lnTo>
                  <a:lnTo>
                    <a:pt x="259" y="98"/>
                  </a:lnTo>
                  <a:lnTo>
                    <a:pt x="257" y="98"/>
                  </a:lnTo>
                  <a:close/>
                  <a:moveTo>
                    <a:pt x="183" y="126"/>
                  </a:moveTo>
                  <a:lnTo>
                    <a:pt x="181" y="126"/>
                  </a:lnTo>
                  <a:lnTo>
                    <a:pt x="180" y="126"/>
                  </a:lnTo>
                  <a:lnTo>
                    <a:pt x="178" y="128"/>
                  </a:lnTo>
                  <a:lnTo>
                    <a:pt x="178" y="129"/>
                  </a:lnTo>
                  <a:lnTo>
                    <a:pt x="176" y="131"/>
                  </a:lnTo>
                  <a:lnTo>
                    <a:pt x="178" y="133"/>
                  </a:lnTo>
                  <a:lnTo>
                    <a:pt x="178" y="135"/>
                  </a:lnTo>
                  <a:lnTo>
                    <a:pt x="180" y="135"/>
                  </a:lnTo>
                  <a:lnTo>
                    <a:pt x="181" y="137"/>
                  </a:lnTo>
                  <a:lnTo>
                    <a:pt x="183" y="137"/>
                  </a:lnTo>
                  <a:lnTo>
                    <a:pt x="187" y="137"/>
                  </a:lnTo>
                  <a:lnTo>
                    <a:pt x="189" y="135"/>
                  </a:lnTo>
                  <a:lnTo>
                    <a:pt x="189" y="133"/>
                  </a:lnTo>
                  <a:lnTo>
                    <a:pt x="191" y="131"/>
                  </a:lnTo>
                  <a:lnTo>
                    <a:pt x="191" y="129"/>
                  </a:lnTo>
                  <a:lnTo>
                    <a:pt x="189" y="129"/>
                  </a:lnTo>
                  <a:lnTo>
                    <a:pt x="189" y="128"/>
                  </a:lnTo>
                  <a:lnTo>
                    <a:pt x="187" y="126"/>
                  </a:lnTo>
                  <a:lnTo>
                    <a:pt x="185" y="126"/>
                  </a:lnTo>
                  <a:lnTo>
                    <a:pt x="183" y="126"/>
                  </a:lnTo>
                  <a:close/>
                  <a:moveTo>
                    <a:pt x="163" y="128"/>
                  </a:moveTo>
                  <a:lnTo>
                    <a:pt x="163" y="128"/>
                  </a:lnTo>
                  <a:lnTo>
                    <a:pt x="161" y="128"/>
                  </a:lnTo>
                  <a:lnTo>
                    <a:pt x="161" y="129"/>
                  </a:lnTo>
                  <a:lnTo>
                    <a:pt x="159" y="129"/>
                  </a:lnTo>
                  <a:lnTo>
                    <a:pt x="159" y="133"/>
                  </a:lnTo>
                  <a:lnTo>
                    <a:pt x="159" y="139"/>
                  </a:lnTo>
                  <a:lnTo>
                    <a:pt x="159" y="140"/>
                  </a:lnTo>
                  <a:lnTo>
                    <a:pt x="161" y="140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5" y="140"/>
                  </a:lnTo>
                  <a:lnTo>
                    <a:pt x="165" y="142"/>
                  </a:lnTo>
                  <a:lnTo>
                    <a:pt x="165" y="144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48"/>
                  </a:lnTo>
                  <a:lnTo>
                    <a:pt x="176" y="146"/>
                  </a:lnTo>
                  <a:lnTo>
                    <a:pt x="176" y="144"/>
                  </a:lnTo>
                  <a:lnTo>
                    <a:pt x="178" y="142"/>
                  </a:lnTo>
                  <a:lnTo>
                    <a:pt x="176" y="142"/>
                  </a:lnTo>
                  <a:lnTo>
                    <a:pt x="176" y="140"/>
                  </a:lnTo>
                  <a:lnTo>
                    <a:pt x="174" y="139"/>
                  </a:lnTo>
                  <a:lnTo>
                    <a:pt x="172" y="137"/>
                  </a:lnTo>
                  <a:lnTo>
                    <a:pt x="170" y="137"/>
                  </a:lnTo>
                  <a:lnTo>
                    <a:pt x="169" y="137"/>
                  </a:lnTo>
                  <a:lnTo>
                    <a:pt x="169" y="139"/>
                  </a:lnTo>
                  <a:lnTo>
                    <a:pt x="167" y="139"/>
                  </a:lnTo>
                  <a:lnTo>
                    <a:pt x="169" y="137"/>
                  </a:lnTo>
                  <a:lnTo>
                    <a:pt x="169" y="135"/>
                  </a:lnTo>
                  <a:lnTo>
                    <a:pt x="167" y="131"/>
                  </a:lnTo>
                  <a:lnTo>
                    <a:pt x="165" y="128"/>
                  </a:lnTo>
                  <a:lnTo>
                    <a:pt x="163" y="128"/>
                  </a:lnTo>
                  <a:close/>
                  <a:moveTo>
                    <a:pt x="159" y="174"/>
                  </a:moveTo>
                  <a:lnTo>
                    <a:pt x="157" y="174"/>
                  </a:lnTo>
                  <a:lnTo>
                    <a:pt x="156" y="174"/>
                  </a:lnTo>
                  <a:lnTo>
                    <a:pt x="154" y="176"/>
                  </a:lnTo>
                  <a:lnTo>
                    <a:pt x="154" y="177"/>
                  </a:lnTo>
                  <a:lnTo>
                    <a:pt x="154" y="179"/>
                  </a:lnTo>
                  <a:lnTo>
                    <a:pt x="156" y="181"/>
                  </a:lnTo>
                  <a:lnTo>
                    <a:pt x="157" y="181"/>
                  </a:lnTo>
                  <a:lnTo>
                    <a:pt x="159" y="183"/>
                  </a:lnTo>
                  <a:lnTo>
                    <a:pt x="159" y="181"/>
                  </a:lnTo>
                  <a:lnTo>
                    <a:pt x="161" y="181"/>
                  </a:lnTo>
                  <a:lnTo>
                    <a:pt x="163" y="179"/>
                  </a:lnTo>
                  <a:lnTo>
                    <a:pt x="163" y="177"/>
                  </a:lnTo>
                  <a:lnTo>
                    <a:pt x="163" y="176"/>
                  </a:lnTo>
                  <a:lnTo>
                    <a:pt x="161" y="174"/>
                  </a:lnTo>
                  <a:lnTo>
                    <a:pt x="159" y="174"/>
                  </a:lnTo>
                  <a:close/>
                  <a:moveTo>
                    <a:pt x="156" y="183"/>
                  </a:moveTo>
                  <a:lnTo>
                    <a:pt x="154" y="185"/>
                  </a:lnTo>
                  <a:lnTo>
                    <a:pt x="152" y="185"/>
                  </a:lnTo>
                  <a:lnTo>
                    <a:pt x="148" y="190"/>
                  </a:lnTo>
                  <a:lnTo>
                    <a:pt x="148" y="196"/>
                  </a:lnTo>
                  <a:lnTo>
                    <a:pt x="150" y="200"/>
                  </a:lnTo>
                  <a:lnTo>
                    <a:pt x="154" y="201"/>
                  </a:lnTo>
                  <a:lnTo>
                    <a:pt x="156" y="201"/>
                  </a:lnTo>
                  <a:lnTo>
                    <a:pt x="159" y="200"/>
                  </a:lnTo>
                  <a:lnTo>
                    <a:pt x="161" y="198"/>
                  </a:lnTo>
                  <a:lnTo>
                    <a:pt x="163" y="194"/>
                  </a:lnTo>
                  <a:lnTo>
                    <a:pt x="163" y="189"/>
                  </a:lnTo>
                  <a:lnTo>
                    <a:pt x="159" y="185"/>
                  </a:lnTo>
                  <a:lnTo>
                    <a:pt x="157" y="185"/>
                  </a:lnTo>
                  <a:lnTo>
                    <a:pt x="156" y="183"/>
                  </a:lnTo>
                  <a:close/>
                  <a:moveTo>
                    <a:pt x="141" y="185"/>
                  </a:moveTo>
                  <a:lnTo>
                    <a:pt x="137" y="187"/>
                  </a:lnTo>
                  <a:lnTo>
                    <a:pt x="135" y="187"/>
                  </a:lnTo>
                  <a:lnTo>
                    <a:pt x="133" y="189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3" y="194"/>
                  </a:lnTo>
                  <a:lnTo>
                    <a:pt x="135" y="194"/>
                  </a:lnTo>
                  <a:lnTo>
                    <a:pt x="141" y="196"/>
                  </a:lnTo>
                  <a:lnTo>
                    <a:pt x="146" y="194"/>
                  </a:lnTo>
                  <a:lnTo>
                    <a:pt x="146" y="192"/>
                  </a:lnTo>
                  <a:lnTo>
                    <a:pt x="148" y="192"/>
                  </a:lnTo>
                  <a:lnTo>
                    <a:pt x="148" y="190"/>
                  </a:lnTo>
                  <a:lnTo>
                    <a:pt x="146" y="189"/>
                  </a:lnTo>
                  <a:lnTo>
                    <a:pt x="146" y="187"/>
                  </a:lnTo>
                  <a:lnTo>
                    <a:pt x="143" y="187"/>
                  </a:lnTo>
                  <a:lnTo>
                    <a:pt x="141" y="185"/>
                  </a:lnTo>
                  <a:close/>
                  <a:moveTo>
                    <a:pt x="102" y="85"/>
                  </a:moveTo>
                  <a:lnTo>
                    <a:pt x="100" y="85"/>
                  </a:lnTo>
                  <a:lnTo>
                    <a:pt x="98" y="87"/>
                  </a:lnTo>
                  <a:lnTo>
                    <a:pt x="97" y="91"/>
                  </a:lnTo>
                  <a:lnTo>
                    <a:pt x="98" y="94"/>
                  </a:lnTo>
                  <a:lnTo>
                    <a:pt x="100" y="96"/>
                  </a:lnTo>
                  <a:lnTo>
                    <a:pt x="102" y="96"/>
                  </a:lnTo>
                  <a:lnTo>
                    <a:pt x="104" y="96"/>
                  </a:lnTo>
                  <a:lnTo>
                    <a:pt x="106" y="96"/>
                  </a:lnTo>
                  <a:lnTo>
                    <a:pt x="106" y="94"/>
                  </a:lnTo>
                  <a:lnTo>
                    <a:pt x="108" y="92"/>
                  </a:lnTo>
                  <a:lnTo>
                    <a:pt x="108" y="91"/>
                  </a:lnTo>
                  <a:lnTo>
                    <a:pt x="108" y="87"/>
                  </a:lnTo>
                  <a:lnTo>
                    <a:pt x="106" y="87"/>
                  </a:lnTo>
                  <a:lnTo>
                    <a:pt x="106" y="85"/>
                  </a:lnTo>
                  <a:lnTo>
                    <a:pt x="104" y="85"/>
                  </a:lnTo>
                  <a:lnTo>
                    <a:pt x="102" y="85"/>
                  </a:lnTo>
                  <a:close/>
                  <a:moveTo>
                    <a:pt x="167" y="76"/>
                  </a:moveTo>
                  <a:lnTo>
                    <a:pt x="169" y="80"/>
                  </a:lnTo>
                  <a:lnTo>
                    <a:pt x="170" y="81"/>
                  </a:lnTo>
                  <a:lnTo>
                    <a:pt x="172" y="81"/>
                  </a:lnTo>
                  <a:lnTo>
                    <a:pt x="174" y="83"/>
                  </a:lnTo>
                  <a:lnTo>
                    <a:pt x="176" y="85"/>
                  </a:lnTo>
                  <a:lnTo>
                    <a:pt x="180" y="85"/>
                  </a:lnTo>
                  <a:lnTo>
                    <a:pt x="181" y="87"/>
                  </a:lnTo>
                  <a:lnTo>
                    <a:pt x="183" y="87"/>
                  </a:lnTo>
                  <a:lnTo>
                    <a:pt x="185" y="87"/>
                  </a:lnTo>
                  <a:lnTo>
                    <a:pt x="187" y="87"/>
                  </a:lnTo>
                  <a:lnTo>
                    <a:pt x="189" y="87"/>
                  </a:lnTo>
                  <a:lnTo>
                    <a:pt x="191" y="85"/>
                  </a:lnTo>
                  <a:lnTo>
                    <a:pt x="191" y="83"/>
                  </a:lnTo>
                  <a:lnTo>
                    <a:pt x="193" y="81"/>
                  </a:lnTo>
                  <a:lnTo>
                    <a:pt x="193" y="80"/>
                  </a:lnTo>
                  <a:lnTo>
                    <a:pt x="193" y="78"/>
                  </a:lnTo>
                  <a:lnTo>
                    <a:pt x="193" y="72"/>
                  </a:lnTo>
                  <a:lnTo>
                    <a:pt x="191" y="67"/>
                  </a:lnTo>
                  <a:lnTo>
                    <a:pt x="185" y="70"/>
                  </a:lnTo>
                  <a:lnTo>
                    <a:pt x="183" y="70"/>
                  </a:lnTo>
                  <a:lnTo>
                    <a:pt x="181" y="70"/>
                  </a:lnTo>
                  <a:lnTo>
                    <a:pt x="180" y="70"/>
                  </a:lnTo>
                  <a:lnTo>
                    <a:pt x="178" y="68"/>
                  </a:lnTo>
                  <a:lnTo>
                    <a:pt x="176" y="67"/>
                  </a:lnTo>
                  <a:lnTo>
                    <a:pt x="174" y="67"/>
                  </a:lnTo>
                  <a:lnTo>
                    <a:pt x="172" y="67"/>
                  </a:lnTo>
                  <a:lnTo>
                    <a:pt x="170" y="67"/>
                  </a:lnTo>
                  <a:lnTo>
                    <a:pt x="169" y="67"/>
                  </a:lnTo>
                  <a:lnTo>
                    <a:pt x="165" y="68"/>
                  </a:lnTo>
                  <a:lnTo>
                    <a:pt x="165" y="72"/>
                  </a:lnTo>
                  <a:lnTo>
                    <a:pt x="165" y="74"/>
                  </a:lnTo>
                  <a:lnTo>
                    <a:pt x="167" y="76"/>
                  </a:lnTo>
                  <a:close/>
                  <a:moveTo>
                    <a:pt x="233" y="179"/>
                  </a:moveTo>
                  <a:lnTo>
                    <a:pt x="233" y="179"/>
                  </a:lnTo>
                  <a:lnTo>
                    <a:pt x="235" y="181"/>
                  </a:lnTo>
                  <a:lnTo>
                    <a:pt x="239" y="183"/>
                  </a:lnTo>
                  <a:lnTo>
                    <a:pt x="241" y="185"/>
                  </a:lnTo>
                  <a:lnTo>
                    <a:pt x="242" y="185"/>
                  </a:lnTo>
                  <a:lnTo>
                    <a:pt x="244" y="187"/>
                  </a:lnTo>
                  <a:lnTo>
                    <a:pt x="246" y="187"/>
                  </a:lnTo>
                  <a:lnTo>
                    <a:pt x="248" y="187"/>
                  </a:lnTo>
                  <a:lnTo>
                    <a:pt x="250" y="187"/>
                  </a:lnTo>
                  <a:lnTo>
                    <a:pt x="254" y="187"/>
                  </a:lnTo>
                  <a:lnTo>
                    <a:pt x="255" y="187"/>
                  </a:lnTo>
                  <a:lnTo>
                    <a:pt x="257" y="187"/>
                  </a:lnTo>
                  <a:lnTo>
                    <a:pt x="261" y="187"/>
                  </a:lnTo>
                  <a:lnTo>
                    <a:pt x="265" y="185"/>
                  </a:lnTo>
                  <a:lnTo>
                    <a:pt x="274" y="179"/>
                  </a:lnTo>
                  <a:lnTo>
                    <a:pt x="278" y="177"/>
                  </a:lnTo>
                  <a:lnTo>
                    <a:pt x="279" y="177"/>
                  </a:lnTo>
                  <a:lnTo>
                    <a:pt x="281" y="176"/>
                  </a:lnTo>
                  <a:lnTo>
                    <a:pt x="281" y="174"/>
                  </a:lnTo>
                  <a:lnTo>
                    <a:pt x="283" y="172"/>
                  </a:lnTo>
                  <a:lnTo>
                    <a:pt x="283" y="170"/>
                  </a:lnTo>
                  <a:lnTo>
                    <a:pt x="283" y="168"/>
                  </a:lnTo>
                  <a:lnTo>
                    <a:pt x="283" y="166"/>
                  </a:lnTo>
                  <a:lnTo>
                    <a:pt x="283" y="163"/>
                  </a:lnTo>
                  <a:lnTo>
                    <a:pt x="283" y="161"/>
                  </a:lnTo>
                  <a:lnTo>
                    <a:pt x="281" y="157"/>
                  </a:lnTo>
                  <a:lnTo>
                    <a:pt x="281" y="155"/>
                  </a:lnTo>
                  <a:lnTo>
                    <a:pt x="279" y="153"/>
                  </a:lnTo>
                  <a:lnTo>
                    <a:pt x="278" y="152"/>
                  </a:lnTo>
                  <a:lnTo>
                    <a:pt x="276" y="152"/>
                  </a:lnTo>
                  <a:lnTo>
                    <a:pt x="274" y="152"/>
                  </a:lnTo>
                  <a:lnTo>
                    <a:pt x="270" y="152"/>
                  </a:lnTo>
                  <a:lnTo>
                    <a:pt x="268" y="153"/>
                  </a:lnTo>
                  <a:lnTo>
                    <a:pt x="268" y="155"/>
                  </a:lnTo>
                  <a:lnTo>
                    <a:pt x="266" y="157"/>
                  </a:lnTo>
                  <a:lnTo>
                    <a:pt x="266" y="159"/>
                  </a:lnTo>
                  <a:lnTo>
                    <a:pt x="266" y="157"/>
                  </a:lnTo>
                  <a:lnTo>
                    <a:pt x="263" y="157"/>
                  </a:lnTo>
                  <a:lnTo>
                    <a:pt x="259" y="157"/>
                  </a:lnTo>
                  <a:lnTo>
                    <a:pt x="250" y="157"/>
                  </a:lnTo>
                  <a:lnTo>
                    <a:pt x="242" y="159"/>
                  </a:lnTo>
                  <a:lnTo>
                    <a:pt x="241" y="159"/>
                  </a:lnTo>
                  <a:lnTo>
                    <a:pt x="239" y="159"/>
                  </a:lnTo>
                  <a:lnTo>
                    <a:pt x="237" y="161"/>
                  </a:lnTo>
                  <a:lnTo>
                    <a:pt x="237" y="163"/>
                  </a:lnTo>
                  <a:lnTo>
                    <a:pt x="235" y="165"/>
                  </a:lnTo>
                  <a:lnTo>
                    <a:pt x="233" y="165"/>
                  </a:lnTo>
                  <a:lnTo>
                    <a:pt x="233" y="166"/>
                  </a:lnTo>
                  <a:lnTo>
                    <a:pt x="233" y="168"/>
                  </a:lnTo>
                  <a:lnTo>
                    <a:pt x="231" y="170"/>
                  </a:lnTo>
                  <a:lnTo>
                    <a:pt x="231" y="172"/>
                  </a:lnTo>
                  <a:lnTo>
                    <a:pt x="231" y="174"/>
                  </a:lnTo>
                  <a:lnTo>
                    <a:pt x="231" y="176"/>
                  </a:lnTo>
                  <a:lnTo>
                    <a:pt x="233" y="177"/>
                  </a:lnTo>
                  <a:lnTo>
                    <a:pt x="233" y="179"/>
                  </a:lnTo>
                  <a:close/>
                  <a:moveTo>
                    <a:pt x="202" y="133"/>
                  </a:moveTo>
                  <a:lnTo>
                    <a:pt x="204" y="139"/>
                  </a:lnTo>
                  <a:lnTo>
                    <a:pt x="206" y="140"/>
                  </a:lnTo>
                  <a:lnTo>
                    <a:pt x="207" y="142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3" y="146"/>
                  </a:lnTo>
                  <a:lnTo>
                    <a:pt x="215" y="146"/>
                  </a:lnTo>
                  <a:lnTo>
                    <a:pt x="217" y="148"/>
                  </a:lnTo>
                  <a:lnTo>
                    <a:pt x="220" y="148"/>
                  </a:lnTo>
                  <a:lnTo>
                    <a:pt x="224" y="148"/>
                  </a:lnTo>
                  <a:lnTo>
                    <a:pt x="228" y="148"/>
                  </a:lnTo>
                  <a:lnTo>
                    <a:pt x="230" y="146"/>
                  </a:lnTo>
                  <a:lnTo>
                    <a:pt x="231" y="146"/>
                  </a:lnTo>
                  <a:lnTo>
                    <a:pt x="233" y="146"/>
                  </a:lnTo>
                  <a:lnTo>
                    <a:pt x="233" y="144"/>
                  </a:lnTo>
                  <a:lnTo>
                    <a:pt x="235" y="144"/>
                  </a:lnTo>
                  <a:lnTo>
                    <a:pt x="235" y="142"/>
                  </a:lnTo>
                  <a:lnTo>
                    <a:pt x="237" y="142"/>
                  </a:lnTo>
                  <a:lnTo>
                    <a:pt x="237" y="140"/>
                  </a:lnTo>
                  <a:lnTo>
                    <a:pt x="237" y="139"/>
                  </a:lnTo>
                  <a:lnTo>
                    <a:pt x="237" y="137"/>
                  </a:lnTo>
                  <a:lnTo>
                    <a:pt x="237" y="135"/>
                  </a:lnTo>
                  <a:lnTo>
                    <a:pt x="237" y="133"/>
                  </a:lnTo>
                  <a:lnTo>
                    <a:pt x="235" y="131"/>
                  </a:lnTo>
                  <a:lnTo>
                    <a:pt x="233" y="129"/>
                  </a:lnTo>
                  <a:lnTo>
                    <a:pt x="224" y="129"/>
                  </a:lnTo>
                  <a:lnTo>
                    <a:pt x="215" y="129"/>
                  </a:lnTo>
                  <a:lnTo>
                    <a:pt x="209" y="131"/>
                  </a:lnTo>
                  <a:lnTo>
                    <a:pt x="206" y="131"/>
                  </a:lnTo>
                  <a:lnTo>
                    <a:pt x="202" y="133"/>
                  </a:lnTo>
                  <a:close/>
                  <a:moveTo>
                    <a:pt x="187" y="144"/>
                  </a:moveTo>
                  <a:lnTo>
                    <a:pt x="178" y="153"/>
                  </a:lnTo>
                  <a:lnTo>
                    <a:pt x="176" y="155"/>
                  </a:lnTo>
                  <a:lnTo>
                    <a:pt x="174" y="157"/>
                  </a:lnTo>
                  <a:lnTo>
                    <a:pt x="172" y="159"/>
                  </a:lnTo>
                  <a:lnTo>
                    <a:pt x="172" y="161"/>
                  </a:lnTo>
                  <a:lnTo>
                    <a:pt x="172" y="163"/>
                  </a:lnTo>
                  <a:lnTo>
                    <a:pt x="172" y="165"/>
                  </a:lnTo>
                  <a:lnTo>
                    <a:pt x="172" y="166"/>
                  </a:lnTo>
                  <a:lnTo>
                    <a:pt x="172" y="168"/>
                  </a:lnTo>
                  <a:lnTo>
                    <a:pt x="174" y="170"/>
                  </a:lnTo>
                  <a:lnTo>
                    <a:pt x="174" y="172"/>
                  </a:lnTo>
                  <a:lnTo>
                    <a:pt x="176" y="174"/>
                  </a:lnTo>
                  <a:lnTo>
                    <a:pt x="178" y="176"/>
                  </a:lnTo>
                  <a:lnTo>
                    <a:pt x="180" y="177"/>
                  </a:lnTo>
                  <a:lnTo>
                    <a:pt x="181" y="177"/>
                  </a:lnTo>
                  <a:lnTo>
                    <a:pt x="185" y="179"/>
                  </a:lnTo>
                  <a:lnTo>
                    <a:pt x="187" y="181"/>
                  </a:lnTo>
                  <a:lnTo>
                    <a:pt x="189" y="181"/>
                  </a:lnTo>
                  <a:lnTo>
                    <a:pt x="193" y="181"/>
                  </a:lnTo>
                  <a:lnTo>
                    <a:pt x="196" y="181"/>
                  </a:lnTo>
                  <a:lnTo>
                    <a:pt x="198" y="181"/>
                  </a:lnTo>
                  <a:lnTo>
                    <a:pt x="202" y="179"/>
                  </a:lnTo>
                  <a:lnTo>
                    <a:pt x="204" y="179"/>
                  </a:lnTo>
                  <a:lnTo>
                    <a:pt x="206" y="179"/>
                  </a:lnTo>
                  <a:lnTo>
                    <a:pt x="209" y="177"/>
                  </a:lnTo>
                  <a:lnTo>
                    <a:pt x="211" y="177"/>
                  </a:lnTo>
                  <a:lnTo>
                    <a:pt x="218" y="172"/>
                  </a:lnTo>
                  <a:lnTo>
                    <a:pt x="226" y="168"/>
                  </a:lnTo>
                  <a:lnTo>
                    <a:pt x="226" y="166"/>
                  </a:lnTo>
                  <a:lnTo>
                    <a:pt x="228" y="166"/>
                  </a:lnTo>
                  <a:lnTo>
                    <a:pt x="228" y="165"/>
                  </a:lnTo>
                  <a:lnTo>
                    <a:pt x="228" y="163"/>
                  </a:lnTo>
                  <a:lnTo>
                    <a:pt x="228" y="161"/>
                  </a:lnTo>
                  <a:lnTo>
                    <a:pt x="228" y="159"/>
                  </a:lnTo>
                  <a:lnTo>
                    <a:pt x="226" y="157"/>
                  </a:lnTo>
                  <a:lnTo>
                    <a:pt x="224" y="155"/>
                  </a:lnTo>
                  <a:lnTo>
                    <a:pt x="222" y="155"/>
                  </a:lnTo>
                  <a:lnTo>
                    <a:pt x="220" y="153"/>
                  </a:lnTo>
                  <a:lnTo>
                    <a:pt x="213" y="152"/>
                  </a:lnTo>
                  <a:lnTo>
                    <a:pt x="204" y="150"/>
                  </a:lnTo>
                  <a:lnTo>
                    <a:pt x="202" y="150"/>
                  </a:lnTo>
                  <a:lnTo>
                    <a:pt x="200" y="148"/>
                  </a:lnTo>
                  <a:lnTo>
                    <a:pt x="198" y="146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1" y="144"/>
                  </a:lnTo>
                  <a:lnTo>
                    <a:pt x="189" y="144"/>
                  </a:lnTo>
                  <a:lnTo>
                    <a:pt x="187" y="144"/>
                  </a:lnTo>
                  <a:close/>
                  <a:moveTo>
                    <a:pt x="143" y="142"/>
                  </a:moveTo>
                  <a:lnTo>
                    <a:pt x="143" y="144"/>
                  </a:lnTo>
                  <a:lnTo>
                    <a:pt x="143" y="146"/>
                  </a:lnTo>
                  <a:lnTo>
                    <a:pt x="141" y="148"/>
                  </a:lnTo>
                  <a:lnTo>
                    <a:pt x="139" y="153"/>
                  </a:lnTo>
                  <a:lnTo>
                    <a:pt x="135" y="157"/>
                  </a:lnTo>
                  <a:lnTo>
                    <a:pt x="135" y="159"/>
                  </a:lnTo>
                  <a:lnTo>
                    <a:pt x="135" y="161"/>
                  </a:lnTo>
                  <a:lnTo>
                    <a:pt x="133" y="163"/>
                  </a:lnTo>
                  <a:lnTo>
                    <a:pt x="133" y="165"/>
                  </a:lnTo>
                  <a:lnTo>
                    <a:pt x="133" y="168"/>
                  </a:lnTo>
                  <a:lnTo>
                    <a:pt x="135" y="168"/>
                  </a:lnTo>
                  <a:lnTo>
                    <a:pt x="135" y="170"/>
                  </a:lnTo>
                  <a:lnTo>
                    <a:pt x="139" y="172"/>
                  </a:lnTo>
                  <a:lnTo>
                    <a:pt x="141" y="172"/>
                  </a:lnTo>
                  <a:lnTo>
                    <a:pt x="143" y="172"/>
                  </a:lnTo>
                  <a:lnTo>
                    <a:pt x="145" y="172"/>
                  </a:lnTo>
                  <a:lnTo>
                    <a:pt x="146" y="172"/>
                  </a:lnTo>
                  <a:lnTo>
                    <a:pt x="148" y="170"/>
                  </a:lnTo>
                  <a:lnTo>
                    <a:pt x="150" y="170"/>
                  </a:lnTo>
                  <a:lnTo>
                    <a:pt x="152" y="168"/>
                  </a:lnTo>
                  <a:lnTo>
                    <a:pt x="154" y="168"/>
                  </a:lnTo>
                  <a:lnTo>
                    <a:pt x="156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9" y="172"/>
                  </a:lnTo>
                  <a:lnTo>
                    <a:pt x="161" y="172"/>
                  </a:lnTo>
                  <a:lnTo>
                    <a:pt x="163" y="172"/>
                  </a:lnTo>
                  <a:lnTo>
                    <a:pt x="167" y="172"/>
                  </a:lnTo>
                  <a:lnTo>
                    <a:pt x="167" y="170"/>
                  </a:lnTo>
                  <a:lnTo>
                    <a:pt x="167" y="168"/>
                  </a:lnTo>
                  <a:lnTo>
                    <a:pt x="167" y="166"/>
                  </a:lnTo>
                  <a:lnTo>
                    <a:pt x="167" y="165"/>
                  </a:lnTo>
                  <a:lnTo>
                    <a:pt x="167" y="163"/>
                  </a:lnTo>
                  <a:lnTo>
                    <a:pt x="167" y="161"/>
                  </a:lnTo>
                  <a:lnTo>
                    <a:pt x="165" y="157"/>
                  </a:lnTo>
                  <a:lnTo>
                    <a:pt x="163" y="153"/>
                  </a:lnTo>
                  <a:lnTo>
                    <a:pt x="161" y="150"/>
                  </a:lnTo>
                  <a:lnTo>
                    <a:pt x="159" y="148"/>
                  </a:lnTo>
                  <a:lnTo>
                    <a:pt x="157" y="144"/>
                  </a:lnTo>
                  <a:lnTo>
                    <a:pt x="156" y="144"/>
                  </a:lnTo>
                  <a:lnTo>
                    <a:pt x="156" y="142"/>
                  </a:lnTo>
                  <a:lnTo>
                    <a:pt x="152" y="140"/>
                  </a:lnTo>
                  <a:lnTo>
                    <a:pt x="152" y="139"/>
                  </a:lnTo>
                  <a:lnTo>
                    <a:pt x="150" y="139"/>
                  </a:lnTo>
                  <a:lnTo>
                    <a:pt x="148" y="139"/>
                  </a:lnTo>
                  <a:lnTo>
                    <a:pt x="146" y="139"/>
                  </a:lnTo>
                  <a:lnTo>
                    <a:pt x="145" y="139"/>
                  </a:lnTo>
                  <a:lnTo>
                    <a:pt x="143" y="140"/>
                  </a:lnTo>
                  <a:lnTo>
                    <a:pt x="143" y="142"/>
                  </a:lnTo>
                  <a:close/>
                  <a:moveTo>
                    <a:pt x="135" y="140"/>
                  </a:moveTo>
                  <a:lnTo>
                    <a:pt x="133" y="139"/>
                  </a:lnTo>
                  <a:lnTo>
                    <a:pt x="132" y="139"/>
                  </a:lnTo>
                  <a:lnTo>
                    <a:pt x="130" y="139"/>
                  </a:lnTo>
                  <a:lnTo>
                    <a:pt x="126" y="140"/>
                  </a:lnTo>
                  <a:lnTo>
                    <a:pt x="122" y="142"/>
                  </a:lnTo>
                  <a:lnTo>
                    <a:pt x="121" y="144"/>
                  </a:lnTo>
                  <a:lnTo>
                    <a:pt x="119" y="144"/>
                  </a:lnTo>
                  <a:lnTo>
                    <a:pt x="115" y="146"/>
                  </a:lnTo>
                  <a:lnTo>
                    <a:pt x="111" y="148"/>
                  </a:lnTo>
                  <a:lnTo>
                    <a:pt x="109" y="148"/>
                  </a:lnTo>
                  <a:lnTo>
                    <a:pt x="109" y="150"/>
                  </a:lnTo>
                  <a:lnTo>
                    <a:pt x="109" y="152"/>
                  </a:lnTo>
                  <a:lnTo>
                    <a:pt x="109" y="153"/>
                  </a:lnTo>
                  <a:lnTo>
                    <a:pt x="109" y="155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3" y="159"/>
                  </a:lnTo>
                  <a:lnTo>
                    <a:pt x="115" y="161"/>
                  </a:lnTo>
                  <a:lnTo>
                    <a:pt x="117" y="161"/>
                  </a:lnTo>
                  <a:lnTo>
                    <a:pt x="119" y="161"/>
                  </a:lnTo>
                  <a:lnTo>
                    <a:pt x="122" y="161"/>
                  </a:lnTo>
                  <a:lnTo>
                    <a:pt x="124" y="159"/>
                  </a:lnTo>
                  <a:lnTo>
                    <a:pt x="126" y="159"/>
                  </a:lnTo>
                  <a:lnTo>
                    <a:pt x="128" y="157"/>
                  </a:lnTo>
                  <a:lnTo>
                    <a:pt x="132" y="153"/>
                  </a:lnTo>
                  <a:lnTo>
                    <a:pt x="135" y="150"/>
                  </a:lnTo>
                  <a:lnTo>
                    <a:pt x="135" y="148"/>
                  </a:lnTo>
                  <a:lnTo>
                    <a:pt x="137" y="146"/>
                  </a:lnTo>
                  <a:lnTo>
                    <a:pt x="135" y="142"/>
                  </a:lnTo>
                  <a:lnTo>
                    <a:pt x="135" y="140"/>
                  </a:lnTo>
                  <a:close/>
                  <a:moveTo>
                    <a:pt x="67" y="107"/>
                  </a:moveTo>
                  <a:lnTo>
                    <a:pt x="67" y="109"/>
                  </a:lnTo>
                  <a:lnTo>
                    <a:pt x="67" y="111"/>
                  </a:lnTo>
                  <a:lnTo>
                    <a:pt x="67" y="113"/>
                  </a:lnTo>
                  <a:lnTo>
                    <a:pt x="69" y="115"/>
                  </a:lnTo>
                  <a:lnTo>
                    <a:pt x="69" y="116"/>
                  </a:lnTo>
                  <a:lnTo>
                    <a:pt x="71" y="116"/>
                  </a:lnTo>
                  <a:lnTo>
                    <a:pt x="71" y="118"/>
                  </a:lnTo>
                  <a:lnTo>
                    <a:pt x="72" y="120"/>
                  </a:lnTo>
                  <a:lnTo>
                    <a:pt x="74" y="122"/>
                  </a:lnTo>
                  <a:lnTo>
                    <a:pt x="76" y="124"/>
                  </a:lnTo>
                  <a:lnTo>
                    <a:pt x="78" y="124"/>
                  </a:lnTo>
                  <a:lnTo>
                    <a:pt x="80" y="126"/>
                  </a:lnTo>
                  <a:lnTo>
                    <a:pt x="84" y="126"/>
                  </a:lnTo>
                  <a:lnTo>
                    <a:pt x="85" y="126"/>
                  </a:lnTo>
                  <a:lnTo>
                    <a:pt x="89" y="126"/>
                  </a:lnTo>
                  <a:lnTo>
                    <a:pt x="91" y="126"/>
                  </a:lnTo>
                  <a:lnTo>
                    <a:pt x="95" y="124"/>
                  </a:lnTo>
                  <a:lnTo>
                    <a:pt x="98" y="122"/>
                  </a:lnTo>
                  <a:lnTo>
                    <a:pt x="98" y="120"/>
                  </a:lnTo>
                  <a:lnTo>
                    <a:pt x="98" y="116"/>
                  </a:lnTo>
                  <a:lnTo>
                    <a:pt x="97" y="116"/>
                  </a:lnTo>
                  <a:lnTo>
                    <a:pt x="97" y="115"/>
                  </a:lnTo>
                  <a:lnTo>
                    <a:pt x="95" y="113"/>
                  </a:lnTo>
                  <a:lnTo>
                    <a:pt x="93" y="109"/>
                  </a:lnTo>
                  <a:lnTo>
                    <a:pt x="89" y="107"/>
                  </a:lnTo>
                  <a:lnTo>
                    <a:pt x="87" y="107"/>
                  </a:lnTo>
                  <a:lnTo>
                    <a:pt x="85" y="105"/>
                  </a:lnTo>
                  <a:lnTo>
                    <a:pt x="84" y="104"/>
                  </a:lnTo>
                  <a:lnTo>
                    <a:pt x="82" y="104"/>
                  </a:lnTo>
                  <a:lnTo>
                    <a:pt x="80" y="104"/>
                  </a:lnTo>
                  <a:lnTo>
                    <a:pt x="78" y="104"/>
                  </a:lnTo>
                  <a:lnTo>
                    <a:pt x="76" y="104"/>
                  </a:lnTo>
                  <a:lnTo>
                    <a:pt x="74" y="104"/>
                  </a:lnTo>
                  <a:lnTo>
                    <a:pt x="72" y="104"/>
                  </a:lnTo>
                  <a:lnTo>
                    <a:pt x="71" y="104"/>
                  </a:lnTo>
                  <a:lnTo>
                    <a:pt x="69" y="105"/>
                  </a:lnTo>
                  <a:lnTo>
                    <a:pt x="67" y="107"/>
                  </a:lnTo>
                  <a:close/>
                  <a:moveTo>
                    <a:pt x="52" y="109"/>
                  </a:moveTo>
                  <a:lnTo>
                    <a:pt x="52" y="105"/>
                  </a:lnTo>
                  <a:lnTo>
                    <a:pt x="50" y="104"/>
                  </a:lnTo>
                  <a:lnTo>
                    <a:pt x="50" y="102"/>
                  </a:lnTo>
                  <a:lnTo>
                    <a:pt x="48" y="100"/>
                  </a:lnTo>
                  <a:lnTo>
                    <a:pt x="47" y="98"/>
                  </a:lnTo>
                  <a:lnTo>
                    <a:pt x="45" y="96"/>
                  </a:lnTo>
                  <a:lnTo>
                    <a:pt x="43" y="96"/>
                  </a:lnTo>
                  <a:lnTo>
                    <a:pt x="39" y="96"/>
                  </a:lnTo>
                  <a:lnTo>
                    <a:pt x="36" y="96"/>
                  </a:lnTo>
                  <a:lnTo>
                    <a:pt x="34" y="96"/>
                  </a:lnTo>
                  <a:lnTo>
                    <a:pt x="30" y="96"/>
                  </a:lnTo>
                  <a:lnTo>
                    <a:pt x="30" y="98"/>
                  </a:lnTo>
                  <a:lnTo>
                    <a:pt x="30" y="100"/>
                  </a:lnTo>
                  <a:lnTo>
                    <a:pt x="30" y="102"/>
                  </a:lnTo>
                  <a:lnTo>
                    <a:pt x="30" y="104"/>
                  </a:lnTo>
                  <a:lnTo>
                    <a:pt x="32" y="105"/>
                  </a:lnTo>
                  <a:lnTo>
                    <a:pt x="32" y="107"/>
                  </a:lnTo>
                  <a:lnTo>
                    <a:pt x="34" y="107"/>
                  </a:lnTo>
                  <a:lnTo>
                    <a:pt x="36" y="109"/>
                  </a:lnTo>
                  <a:lnTo>
                    <a:pt x="37" y="111"/>
                  </a:lnTo>
                  <a:lnTo>
                    <a:pt x="41" y="113"/>
                  </a:lnTo>
                  <a:lnTo>
                    <a:pt x="43" y="113"/>
                  </a:lnTo>
                  <a:lnTo>
                    <a:pt x="47" y="113"/>
                  </a:lnTo>
                  <a:lnTo>
                    <a:pt x="48" y="113"/>
                  </a:lnTo>
                  <a:lnTo>
                    <a:pt x="50" y="113"/>
                  </a:lnTo>
                  <a:lnTo>
                    <a:pt x="52" y="111"/>
                  </a:lnTo>
                  <a:lnTo>
                    <a:pt x="52" y="109"/>
                  </a:lnTo>
                  <a:close/>
                  <a:moveTo>
                    <a:pt x="6" y="63"/>
                  </a:moveTo>
                  <a:lnTo>
                    <a:pt x="6" y="63"/>
                  </a:lnTo>
                  <a:lnTo>
                    <a:pt x="6" y="65"/>
                  </a:lnTo>
                  <a:lnTo>
                    <a:pt x="6" y="67"/>
                  </a:lnTo>
                  <a:lnTo>
                    <a:pt x="8" y="68"/>
                  </a:lnTo>
                  <a:lnTo>
                    <a:pt x="10" y="70"/>
                  </a:lnTo>
                  <a:lnTo>
                    <a:pt x="12" y="70"/>
                  </a:lnTo>
                  <a:lnTo>
                    <a:pt x="13" y="72"/>
                  </a:lnTo>
                  <a:lnTo>
                    <a:pt x="15" y="72"/>
                  </a:lnTo>
                  <a:lnTo>
                    <a:pt x="17" y="72"/>
                  </a:lnTo>
                  <a:lnTo>
                    <a:pt x="19" y="72"/>
                  </a:lnTo>
                  <a:lnTo>
                    <a:pt x="23" y="72"/>
                  </a:lnTo>
                  <a:lnTo>
                    <a:pt x="24" y="72"/>
                  </a:lnTo>
                  <a:lnTo>
                    <a:pt x="26" y="70"/>
                  </a:lnTo>
                  <a:lnTo>
                    <a:pt x="30" y="68"/>
                  </a:lnTo>
                  <a:lnTo>
                    <a:pt x="32" y="68"/>
                  </a:lnTo>
                  <a:lnTo>
                    <a:pt x="34" y="67"/>
                  </a:lnTo>
                  <a:lnTo>
                    <a:pt x="36" y="65"/>
                  </a:lnTo>
                  <a:lnTo>
                    <a:pt x="37" y="65"/>
                  </a:lnTo>
                  <a:lnTo>
                    <a:pt x="39" y="65"/>
                  </a:lnTo>
                  <a:lnTo>
                    <a:pt x="45" y="68"/>
                  </a:lnTo>
                  <a:lnTo>
                    <a:pt x="50" y="72"/>
                  </a:lnTo>
                  <a:lnTo>
                    <a:pt x="54" y="74"/>
                  </a:lnTo>
                  <a:lnTo>
                    <a:pt x="58" y="74"/>
                  </a:lnTo>
                  <a:lnTo>
                    <a:pt x="60" y="76"/>
                  </a:lnTo>
                  <a:lnTo>
                    <a:pt x="63" y="76"/>
                  </a:lnTo>
                  <a:lnTo>
                    <a:pt x="65" y="76"/>
                  </a:lnTo>
                  <a:lnTo>
                    <a:pt x="67" y="78"/>
                  </a:lnTo>
                  <a:lnTo>
                    <a:pt x="71" y="78"/>
                  </a:lnTo>
                  <a:lnTo>
                    <a:pt x="72" y="78"/>
                  </a:lnTo>
                  <a:lnTo>
                    <a:pt x="76" y="78"/>
                  </a:lnTo>
                  <a:lnTo>
                    <a:pt x="80" y="76"/>
                  </a:lnTo>
                  <a:lnTo>
                    <a:pt x="82" y="76"/>
                  </a:lnTo>
                  <a:lnTo>
                    <a:pt x="85" y="74"/>
                  </a:lnTo>
                  <a:lnTo>
                    <a:pt x="89" y="72"/>
                  </a:lnTo>
                  <a:lnTo>
                    <a:pt x="91" y="70"/>
                  </a:lnTo>
                  <a:lnTo>
                    <a:pt x="91" y="68"/>
                  </a:lnTo>
                  <a:lnTo>
                    <a:pt x="93" y="67"/>
                  </a:lnTo>
                  <a:lnTo>
                    <a:pt x="93" y="65"/>
                  </a:lnTo>
                  <a:lnTo>
                    <a:pt x="93" y="63"/>
                  </a:lnTo>
                  <a:lnTo>
                    <a:pt x="91" y="63"/>
                  </a:lnTo>
                  <a:lnTo>
                    <a:pt x="91" y="59"/>
                  </a:lnTo>
                  <a:lnTo>
                    <a:pt x="87" y="55"/>
                  </a:lnTo>
                  <a:lnTo>
                    <a:pt x="87" y="54"/>
                  </a:lnTo>
                  <a:lnTo>
                    <a:pt x="85" y="48"/>
                  </a:lnTo>
                  <a:lnTo>
                    <a:pt x="84" y="43"/>
                  </a:lnTo>
                  <a:lnTo>
                    <a:pt x="82" y="41"/>
                  </a:lnTo>
                  <a:lnTo>
                    <a:pt x="82" y="39"/>
                  </a:lnTo>
                  <a:lnTo>
                    <a:pt x="80" y="37"/>
                  </a:lnTo>
                  <a:lnTo>
                    <a:pt x="78" y="35"/>
                  </a:lnTo>
                  <a:lnTo>
                    <a:pt x="74" y="35"/>
                  </a:lnTo>
                  <a:lnTo>
                    <a:pt x="72" y="35"/>
                  </a:lnTo>
                  <a:lnTo>
                    <a:pt x="71" y="35"/>
                  </a:lnTo>
                  <a:lnTo>
                    <a:pt x="69" y="37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1" y="44"/>
                  </a:lnTo>
                  <a:lnTo>
                    <a:pt x="58" y="50"/>
                  </a:lnTo>
                  <a:lnTo>
                    <a:pt x="54" y="52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5" y="48"/>
                  </a:lnTo>
                  <a:lnTo>
                    <a:pt x="41" y="43"/>
                  </a:lnTo>
                  <a:lnTo>
                    <a:pt x="39" y="43"/>
                  </a:lnTo>
                  <a:lnTo>
                    <a:pt x="37" y="43"/>
                  </a:lnTo>
                  <a:lnTo>
                    <a:pt x="36" y="43"/>
                  </a:lnTo>
                  <a:lnTo>
                    <a:pt x="32" y="43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26" y="46"/>
                  </a:lnTo>
                  <a:lnTo>
                    <a:pt x="21" y="44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0" y="46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8" y="52"/>
                  </a:lnTo>
                  <a:lnTo>
                    <a:pt x="8" y="55"/>
                  </a:lnTo>
                  <a:lnTo>
                    <a:pt x="8" y="57"/>
                  </a:lnTo>
                  <a:lnTo>
                    <a:pt x="8" y="59"/>
                  </a:lnTo>
                  <a:lnTo>
                    <a:pt x="6" y="63"/>
                  </a:lnTo>
                  <a:close/>
                  <a:moveTo>
                    <a:pt x="26" y="30"/>
                  </a:moveTo>
                  <a:lnTo>
                    <a:pt x="28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2" y="30"/>
                  </a:lnTo>
                  <a:lnTo>
                    <a:pt x="36" y="31"/>
                  </a:lnTo>
                  <a:lnTo>
                    <a:pt x="39" y="33"/>
                  </a:lnTo>
                  <a:lnTo>
                    <a:pt x="41" y="33"/>
                  </a:lnTo>
                  <a:lnTo>
                    <a:pt x="43" y="33"/>
                  </a:lnTo>
                  <a:lnTo>
                    <a:pt x="45" y="31"/>
                  </a:lnTo>
                  <a:lnTo>
                    <a:pt x="47" y="31"/>
                  </a:lnTo>
                  <a:lnTo>
                    <a:pt x="48" y="31"/>
                  </a:lnTo>
                  <a:lnTo>
                    <a:pt x="48" y="33"/>
                  </a:lnTo>
                  <a:lnTo>
                    <a:pt x="48" y="35"/>
                  </a:lnTo>
                  <a:lnTo>
                    <a:pt x="48" y="37"/>
                  </a:lnTo>
                  <a:lnTo>
                    <a:pt x="50" y="39"/>
                  </a:lnTo>
                  <a:lnTo>
                    <a:pt x="52" y="41"/>
                  </a:lnTo>
                  <a:lnTo>
                    <a:pt x="54" y="41"/>
                  </a:lnTo>
                  <a:lnTo>
                    <a:pt x="56" y="41"/>
                  </a:lnTo>
                  <a:lnTo>
                    <a:pt x="58" y="41"/>
                  </a:lnTo>
                  <a:lnTo>
                    <a:pt x="60" y="41"/>
                  </a:lnTo>
                  <a:lnTo>
                    <a:pt x="60" y="39"/>
                  </a:lnTo>
                  <a:lnTo>
                    <a:pt x="61" y="39"/>
                  </a:lnTo>
                  <a:lnTo>
                    <a:pt x="63" y="37"/>
                  </a:lnTo>
                  <a:lnTo>
                    <a:pt x="63" y="35"/>
                  </a:lnTo>
                  <a:lnTo>
                    <a:pt x="63" y="33"/>
                  </a:lnTo>
                  <a:lnTo>
                    <a:pt x="63" y="31"/>
                  </a:lnTo>
                  <a:lnTo>
                    <a:pt x="63" y="30"/>
                  </a:lnTo>
                  <a:lnTo>
                    <a:pt x="63" y="28"/>
                  </a:lnTo>
                  <a:lnTo>
                    <a:pt x="61" y="26"/>
                  </a:lnTo>
                  <a:lnTo>
                    <a:pt x="61" y="24"/>
                  </a:lnTo>
                  <a:lnTo>
                    <a:pt x="60" y="22"/>
                  </a:lnTo>
                  <a:lnTo>
                    <a:pt x="58" y="20"/>
                  </a:lnTo>
                  <a:lnTo>
                    <a:pt x="56" y="19"/>
                  </a:lnTo>
                  <a:lnTo>
                    <a:pt x="54" y="19"/>
                  </a:lnTo>
                  <a:lnTo>
                    <a:pt x="52" y="17"/>
                  </a:lnTo>
                  <a:lnTo>
                    <a:pt x="48" y="17"/>
                  </a:lnTo>
                  <a:lnTo>
                    <a:pt x="47" y="15"/>
                  </a:lnTo>
                  <a:lnTo>
                    <a:pt x="39" y="13"/>
                  </a:lnTo>
                  <a:lnTo>
                    <a:pt x="30" y="11"/>
                  </a:lnTo>
                  <a:lnTo>
                    <a:pt x="24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5"/>
                  </a:lnTo>
                  <a:lnTo>
                    <a:pt x="8" y="19"/>
                  </a:lnTo>
                  <a:lnTo>
                    <a:pt x="12" y="24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7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3" y="31"/>
                  </a:lnTo>
                  <a:lnTo>
                    <a:pt x="24" y="31"/>
                  </a:lnTo>
                  <a:lnTo>
                    <a:pt x="26" y="31"/>
                  </a:lnTo>
                  <a:lnTo>
                    <a:pt x="26" y="3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6" name="Freeform 60"/>
            <p:cNvSpPr>
              <a:spLocks/>
            </p:cNvSpPr>
            <p:nvPr/>
          </p:nvSpPr>
          <p:spPr bwMode="auto">
            <a:xfrm>
              <a:off x="2217" y="1682"/>
              <a:ext cx="53" cy="38"/>
            </a:xfrm>
            <a:custGeom>
              <a:avLst/>
              <a:gdLst>
                <a:gd name="T0" fmla="*/ 2 w 70"/>
                <a:gd name="T1" fmla="*/ 35 h 50"/>
                <a:gd name="T2" fmla="*/ 7 w 70"/>
                <a:gd name="T3" fmla="*/ 43 h 50"/>
                <a:gd name="T4" fmla="*/ 13 w 70"/>
                <a:gd name="T5" fmla="*/ 47 h 50"/>
                <a:gd name="T6" fmla="*/ 20 w 70"/>
                <a:gd name="T7" fmla="*/ 50 h 50"/>
                <a:gd name="T8" fmla="*/ 26 w 70"/>
                <a:gd name="T9" fmla="*/ 50 h 50"/>
                <a:gd name="T10" fmla="*/ 39 w 70"/>
                <a:gd name="T11" fmla="*/ 50 h 50"/>
                <a:gd name="T12" fmla="*/ 53 w 70"/>
                <a:gd name="T13" fmla="*/ 47 h 50"/>
                <a:gd name="T14" fmla="*/ 61 w 70"/>
                <a:gd name="T15" fmla="*/ 48 h 50"/>
                <a:gd name="T16" fmla="*/ 65 w 70"/>
                <a:gd name="T17" fmla="*/ 47 h 50"/>
                <a:gd name="T18" fmla="*/ 68 w 70"/>
                <a:gd name="T19" fmla="*/ 45 h 50"/>
                <a:gd name="T20" fmla="*/ 70 w 70"/>
                <a:gd name="T21" fmla="*/ 43 h 50"/>
                <a:gd name="T22" fmla="*/ 70 w 70"/>
                <a:gd name="T23" fmla="*/ 35 h 50"/>
                <a:gd name="T24" fmla="*/ 65 w 70"/>
                <a:gd name="T25" fmla="*/ 26 h 50"/>
                <a:gd name="T26" fmla="*/ 65 w 70"/>
                <a:gd name="T27" fmla="*/ 19 h 50"/>
                <a:gd name="T28" fmla="*/ 63 w 70"/>
                <a:gd name="T29" fmla="*/ 11 h 50"/>
                <a:gd name="T30" fmla="*/ 61 w 70"/>
                <a:gd name="T31" fmla="*/ 8 h 50"/>
                <a:gd name="T32" fmla="*/ 59 w 70"/>
                <a:gd name="T33" fmla="*/ 4 h 50"/>
                <a:gd name="T34" fmla="*/ 53 w 70"/>
                <a:gd name="T35" fmla="*/ 2 h 50"/>
                <a:gd name="T36" fmla="*/ 46 w 70"/>
                <a:gd name="T37" fmla="*/ 0 h 50"/>
                <a:gd name="T38" fmla="*/ 42 w 70"/>
                <a:gd name="T39" fmla="*/ 0 h 50"/>
                <a:gd name="T40" fmla="*/ 39 w 70"/>
                <a:gd name="T41" fmla="*/ 2 h 50"/>
                <a:gd name="T42" fmla="*/ 35 w 70"/>
                <a:gd name="T43" fmla="*/ 4 h 50"/>
                <a:gd name="T44" fmla="*/ 31 w 70"/>
                <a:gd name="T45" fmla="*/ 6 h 50"/>
                <a:gd name="T46" fmla="*/ 26 w 70"/>
                <a:gd name="T47" fmla="*/ 13 h 50"/>
                <a:gd name="T48" fmla="*/ 18 w 70"/>
                <a:gd name="T49" fmla="*/ 19 h 50"/>
                <a:gd name="T50" fmla="*/ 11 w 70"/>
                <a:gd name="T51" fmla="*/ 22 h 50"/>
                <a:gd name="T52" fmla="*/ 4 w 70"/>
                <a:gd name="T53" fmla="*/ 26 h 50"/>
                <a:gd name="T54" fmla="*/ 2 w 70"/>
                <a:gd name="T55" fmla="*/ 28 h 50"/>
                <a:gd name="T56" fmla="*/ 0 w 70"/>
                <a:gd name="T57" fmla="*/ 30 h 50"/>
                <a:gd name="T58" fmla="*/ 0 w 70"/>
                <a:gd name="T59" fmla="*/ 32 h 50"/>
                <a:gd name="T60" fmla="*/ 2 w 70"/>
                <a:gd name="T61" fmla="*/ 35 h 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70"/>
                <a:gd name="T94" fmla="*/ 0 h 50"/>
                <a:gd name="T95" fmla="*/ 70 w 70"/>
                <a:gd name="T96" fmla="*/ 50 h 5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70" h="50">
                  <a:moveTo>
                    <a:pt x="2" y="35"/>
                  </a:moveTo>
                  <a:lnTo>
                    <a:pt x="7" y="43"/>
                  </a:lnTo>
                  <a:lnTo>
                    <a:pt x="13" y="47"/>
                  </a:lnTo>
                  <a:lnTo>
                    <a:pt x="20" y="50"/>
                  </a:lnTo>
                  <a:lnTo>
                    <a:pt x="26" y="50"/>
                  </a:lnTo>
                  <a:lnTo>
                    <a:pt x="39" y="50"/>
                  </a:lnTo>
                  <a:lnTo>
                    <a:pt x="53" y="47"/>
                  </a:lnTo>
                  <a:lnTo>
                    <a:pt x="61" y="48"/>
                  </a:lnTo>
                  <a:lnTo>
                    <a:pt x="65" y="47"/>
                  </a:lnTo>
                  <a:lnTo>
                    <a:pt x="68" y="45"/>
                  </a:lnTo>
                  <a:lnTo>
                    <a:pt x="70" y="43"/>
                  </a:lnTo>
                  <a:lnTo>
                    <a:pt x="70" y="35"/>
                  </a:lnTo>
                  <a:lnTo>
                    <a:pt x="65" y="26"/>
                  </a:lnTo>
                  <a:lnTo>
                    <a:pt x="65" y="19"/>
                  </a:lnTo>
                  <a:lnTo>
                    <a:pt x="63" y="11"/>
                  </a:lnTo>
                  <a:lnTo>
                    <a:pt x="61" y="8"/>
                  </a:lnTo>
                  <a:lnTo>
                    <a:pt x="59" y="4"/>
                  </a:lnTo>
                  <a:lnTo>
                    <a:pt x="53" y="2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5" y="4"/>
                  </a:lnTo>
                  <a:lnTo>
                    <a:pt x="31" y="6"/>
                  </a:lnTo>
                  <a:lnTo>
                    <a:pt x="26" y="13"/>
                  </a:lnTo>
                  <a:lnTo>
                    <a:pt x="18" y="19"/>
                  </a:lnTo>
                  <a:lnTo>
                    <a:pt x="11" y="22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2" y="3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7" name="Freeform 61"/>
            <p:cNvSpPr>
              <a:spLocks/>
            </p:cNvSpPr>
            <p:nvPr/>
          </p:nvSpPr>
          <p:spPr bwMode="auto">
            <a:xfrm>
              <a:off x="2445" y="1773"/>
              <a:ext cx="30" cy="60"/>
            </a:xfrm>
            <a:custGeom>
              <a:avLst/>
              <a:gdLst>
                <a:gd name="T0" fmla="*/ 0 w 40"/>
                <a:gd name="T1" fmla="*/ 18 h 79"/>
                <a:gd name="T2" fmla="*/ 2 w 40"/>
                <a:gd name="T3" fmla="*/ 33 h 79"/>
                <a:gd name="T4" fmla="*/ 4 w 40"/>
                <a:gd name="T5" fmla="*/ 48 h 79"/>
                <a:gd name="T6" fmla="*/ 5 w 40"/>
                <a:gd name="T7" fmla="*/ 62 h 79"/>
                <a:gd name="T8" fmla="*/ 5 w 40"/>
                <a:gd name="T9" fmla="*/ 75 h 79"/>
                <a:gd name="T10" fmla="*/ 11 w 40"/>
                <a:gd name="T11" fmla="*/ 77 h 79"/>
                <a:gd name="T12" fmla="*/ 18 w 40"/>
                <a:gd name="T13" fmla="*/ 79 h 79"/>
                <a:gd name="T14" fmla="*/ 26 w 40"/>
                <a:gd name="T15" fmla="*/ 79 h 79"/>
                <a:gd name="T16" fmla="*/ 33 w 40"/>
                <a:gd name="T17" fmla="*/ 73 h 79"/>
                <a:gd name="T18" fmla="*/ 37 w 40"/>
                <a:gd name="T19" fmla="*/ 59 h 79"/>
                <a:gd name="T20" fmla="*/ 40 w 40"/>
                <a:gd name="T21" fmla="*/ 46 h 79"/>
                <a:gd name="T22" fmla="*/ 31 w 40"/>
                <a:gd name="T23" fmla="*/ 22 h 79"/>
                <a:gd name="T24" fmla="*/ 20 w 40"/>
                <a:gd name="T25" fmla="*/ 0 h 79"/>
                <a:gd name="T26" fmla="*/ 20 w 40"/>
                <a:gd name="T27" fmla="*/ 1 h 79"/>
                <a:gd name="T28" fmla="*/ 15 w 40"/>
                <a:gd name="T29" fmla="*/ 9 h 79"/>
                <a:gd name="T30" fmla="*/ 9 w 40"/>
                <a:gd name="T31" fmla="*/ 14 h 79"/>
                <a:gd name="T32" fmla="*/ 0 w 40"/>
                <a:gd name="T33" fmla="*/ 18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0"/>
                <a:gd name="T52" fmla="*/ 0 h 79"/>
                <a:gd name="T53" fmla="*/ 40 w 40"/>
                <a:gd name="T54" fmla="*/ 79 h 7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0" h="79">
                  <a:moveTo>
                    <a:pt x="0" y="18"/>
                  </a:moveTo>
                  <a:lnTo>
                    <a:pt x="2" y="33"/>
                  </a:lnTo>
                  <a:lnTo>
                    <a:pt x="4" y="48"/>
                  </a:lnTo>
                  <a:lnTo>
                    <a:pt x="5" y="62"/>
                  </a:lnTo>
                  <a:lnTo>
                    <a:pt x="5" y="75"/>
                  </a:lnTo>
                  <a:lnTo>
                    <a:pt x="11" y="77"/>
                  </a:lnTo>
                  <a:lnTo>
                    <a:pt x="18" y="79"/>
                  </a:lnTo>
                  <a:lnTo>
                    <a:pt x="26" y="79"/>
                  </a:lnTo>
                  <a:lnTo>
                    <a:pt x="33" y="73"/>
                  </a:lnTo>
                  <a:lnTo>
                    <a:pt x="37" y="59"/>
                  </a:lnTo>
                  <a:lnTo>
                    <a:pt x="40" y="46"/>
                  </a:lnTo>
                  <a:lnTo>
                    <a:pt x="31" y="22"/>
                  </a:lnTo>
                  <a:lnTo>
                    <a:pt x="20" y="0"/>
                  </a:lnTo>
                  <a:lnTo>
                    <a:pt x="20" y="1"/>
                  </a:lnTo>
                  <a:lnTo>
                    <a:pt x="15" y="9"/>
                  </a:lnTo>
                  <a:lnTo>
                    <a:pt x="9" y="1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8" name="Freeform 62"/>
            <p:cNvSpPr>
              <a:spLocks/>
            </p:cNvSpPr>
            <p:nvPr/>
          </p:nvSpPr>
          <p:spPr bwMode="auto">
            <a:xfrm>
              <a:off x="2419" y="1834"/>
              <a:ext cx="5" cy="13"/>
            </a:xfrm>
            <a:custGeom>
              <a:avLst/>
              <a:gdLst>
                <a:gd name="T0" fmla="*/ 2 w 7"/>
                <a:gd name="T1" fmla="*/ 0 h 17"/>
                <a:gd name="T2" fmla="*/ 0 w 7"/>
                <a:gd name="T3" fmla="*/ 9 h 17"/>
                <a:gd name="T4" fmla="*/ 2 w 7"/>
                <a:gd name="T5" fmla="*/ 17 h 17"/>
                <a:gd name="T6" fmla="*/ 5 w 7"/>
                <a:gd name="T7" fmla="*/ 13 h 17"/>
                <a:gd name="T8" fmla="*/ 7 w 7"/>
                <a:gd name="T9" fmla="*/ 7 h 17"/>
                <a:gd name="T10" fmla="*/ 7 w 7"/>
                <a:gd name="T11" fmla="*/ 4 h 17"/>
                <a:gd name="T12" fmla="*/ 5 w 7"/>
                <a:gd name="T13" fmla="*/ 0 h 17"/>
                <a:gd name="T14" fmla="*/ 3 w 7"/>
                <a:gd name="T15" fmla="*/ 0 h 17"/>
                <a:gd name="T16" fmla="*/ 2 w 7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17"/>
                <a:gd name="T29" fmla="*/ 7 w 7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17">
                  <a:moveTo>
                    <a:pt x="2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5" y="13"/>
                  </a:lnTo>
                  <a:lnTo>
                    <a:pt x="7" y="7"/>
                  </a:lnTo>
                  <a:lnTo>
                    <a:pt x="7" y="4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89" name="Freeform 63"/>
            <p:cNvSpPr>
              <a:spLocks/>
            </p:cNvSpPr>
            <p:nvPr/>
          </p:nvSpPr>
          <p:spPr bwMode="auto">
            <a:xfrm>
              <a:off x="2505" y="1494"/>
              <a:ext cx="324" cy="111"/>
            </a:xfrm>
            <a:custGeom>
              <a:avLst/>
              <a:gdLst>
                <a:gd name="T0" fmla="*/ 19 w 431"/>
                <a:gd name="T1" fmla="*/ 122 h 146"/>
                <a:gd name="T2" fmla="*/ 30 w 431"/>
                <a:gd name="T3" fmla="*/ 133 h 146"/>
                <a:gd name="T4" fmla="*/ 32 w 431"/>
                <a:gd name="T5" fmla="*/ 146 h 146"/>
                <a:gd name="T6" fmla="*/ 48 w 431"/>
                <a:gd name="T7" fmla="*/ 142 h 146"/>
                <a:gd name="T8" fmla="*/ 56 w 431"/>
                <a:gd name="T9" fmla="*/ 116 h 146"/>
                <a:gd name="T10" fmla="*/ 69 w 431"/>
                <a:gd name="T11" fmla="*/ 122 h 146"/>
                <a:gd name="T12" fmla="*/ 80 w 431"/>
                <a:gd name="T13" fmla="*/ 122 h 146"/>
                <a:gd name="T14" fmla="*/ 95 w 431"/>
                <a:gd name="T15" fmla="*/ 105 h 146"/>
                <a:gd name="T16" fmla="*/ 111 w 431"/>
                <a:gd name="T17" fmla="*/ 114 h 146"/>
                <a:gd name="T18" fmla="*/ 137 w 431"/>
                <a:gd name="T19" fmla="*/ 85 h 146"/>
                <a:gd name="T20" fmla="*/ 137 w 431"/>
                <a:gd name="T21" fmla="*/ 94 h 146"/>
                <a:gd name="T22" fmla="*/ 146 w 431"/>
                <a:gd name="T23" fmla="*/ 96 h 146"/>
                <a:gd name="T24" fmla="*/ 152 w 431"/>
                <a:gd name="T25" fmla="*/ 85 h 146"/>
                <a:gd name="T26" fmla="*/ 157 w 431"/>
                <a:gd name="T27" fmla="*/ 92 h 146"/>
                <a:gd name="T28" fmla="*/ 174 w 431"/>
                <a:gd name="T29" fmla="*/ 94 h 146"/>
                <a:gd name="T30" fmla="*/ 187 w 431"/>
                <a:gd name="T31" fmla="*/ 83 h 146"/>
                <a:gd name="T32" fmla="*/ 196 w 431"/>
                <a:gd name="T33" fmla="*/ 77 h 146"/>
                <a:gd name="T34" fmla="*/ 211 w 431"/>
                <a:gd name="T35" fmla="*/ 74 h 146"/>
                <a:gd name="T36" fmla="*/ 224 w 431"/>
                <a:gd name="T37" fmla="*/ 72 h 146"/>
                <a:gd name="T38" fmla="*/ 240 w 431"/>
                <a:gd name="T39" fmla="*/ 74 h 146"/>
                <a:gd name="T40" fmla="*/ 272 w 431"/>
                <a:gd name="T41" fmla="*/ 70 h 146"/>
                <a:gd name="T42" fmla="*/ 300 w 431"/>
                <a:gd name="T43" fmla="*/ 74 h 146"/>
                <a:gd name="T44" fmla="*/ 320 w 431"/>
                <a:gd name="T45" fmla="*/ 79 h 146"/>
                <a:gd name="T46" fmla="*/ 344 w 431"/>
                <a:gd name="T47" fmla="*/ 75 h 146"/>
                <a:gd name="T48" fmla="*/ 359 w 431"/>
                <a:gd name="T49" fmla="*/ 77 h 146"/>
                <a:gd name="T50" fmla="*/ 385 w 431"/>
                <a:gd name="T51" fmla="*/ 70 h 146"/>
                <a:gd name="T52" fmla="*/ 407 w 431"/>
                <a:gd name="T53" fmla="*/ 70 h 146"/>
                <a:gd name="T54" fmla="*/ 429 w 431"/>
                <a:gd name="T55" fmla="*/ 42 h 146"/>
                <a:gd name="T56" fmla="*/ 429 w 431"/>
                <a:gd name="T57" fmla="*/ 27 h 146"/>
                <a:gd name="T58" fmla="*/ 407 w 431"/>
                <a:gd name="T59" fmla="*/ 16 h 146"/>
                <a:gd name="T60" fmla="*/ 381 w 431"/>
                <a:gd name="T61" fmla="*/ 18 h 146"/>
                <a:gd name="T62" fmla="*/ 353 w 431"/>
                <a:gd name="T63" fmla="*/ 27 h 146"/>
                <a:gd name="T64" fmla="*/ 320 w 431"/>
                <a:gd name="T65" fmla="*/ 20 h 146"/>
                <a:gd name="T66" fmla="*/ 285 w 431"/>
                <a:gd name="T67" fmla="*/ 9 h 146"/>
                <a:gd name="T68" fmla="*/ 261 w 431"/>
                <a:gd name="T69" fmla="*/ 9 h 146"/>
                <a:gd name="T70" fmla="*/ 250 w 431"/>
                <a:gd name="T71" fmla="*/ 11 h 146"/>
                <a:gd name="T72" fmla="*/ 228 w 431"/>
                <a:gd name="T73" fmla="*/ 7 h 146"/>
                <a:gd name="T74" fmla="*/ 194 w 431"/>
                <a:gd name="T75" fmla="*/ 3 h 146"/>
                <a:gd name="T76" fmla="*/ 172 w 431"/>
                <a:gd name="T77" fmla="*/ 9 h 146"/>
                <a:gd name="T78" fmla="*/ 150 w 431"/>
                <a:gd name="T79" fmla="*/ 16 h 146"/>
                <a:gd name="T80" fmla="*/ 133 w 431"/>
                <a:gd name="T81" fmla="*/ 24 h 146"/>
                <a:gd name="T82" fmla="*/ 122 w 431"/>
                <a:gd name="T83" fmla="*/ 13 h 146"/>
                <a:gd name="T84" fmla="*/ 113 w 431"/>
                <a:gd name="T85" fmla="*/ 11 h 146"/>
                <a:gd name="T86" fmla="*/ 109 w 431"/>
                <a:gd name="T87" fmla="*/ 18 h 146"/>
                <a:gd name="T88" fmla="*/ 117 w 431"/>
                <a:gd name="T89" fmla="*/ 31 h 146"/>
                <a:gd name="T90" fmla="*/ 102 w 431"/>
                <a:gd name="T91" fmla="*/ 33 h 146"/>
                <a:gd name="T92" fmla="*/ 104 w 431"/>
                <a:gd name="T93" fmla="*/ 51 h 146"/>
                <a:gd name="T94" fmla="*/ 87 w 431"/>
                <a:gd name="T95" fmla="*/ 42 h 146"/>
                <a:gd name="T96" fmla="*/ 83 w 431"/>
                <a:gd name="T97" fmla="*/ 46 h 146"/>
                <a:gd name="T98" fmla="*/ 80 w 431"/>
                <a:gd name="T99" fmla="*/ 55 h 146"/>
                <a:gd name="T100" fmla="*/ 61 w 431"/>
                <a:gd name="T101" fmla="*/ 61 h 146"/>
                <a:gd name="T102" fmla="*/ 59 w 431"/>
                <a:gd name="T103" fmla="*/ 68 h 146"/>
                <a:gd name="T104" fmla="*/ 58 w 431"/>
                <a:gd name="T105" fmla="*/ 75 h 146"/>
                <a:gd name="T106" fmla="*/ 35 w 431"/>
                <a:gd name="T107" fmla="*/ 66 h 146"/>
                <a:gd name="T108" fmla="*/ 24 w 431"/>
                <a:gd name="T109" fmla="*/ 75 h 146"/>
                <a:gd name="T110" fmla="*/ 2 w 431"/>
                <a:gd name="T111" fmla="*/ 74 h 146"/>
                <a:gd name="T112" fmla="*/ 11 w 431"/>
                <a:gd name="T113" fmla="*/ 83 h 146"/>
                <a:gd name="T114" fmla="*/ 21 w 431"/>
                <a:gd name="T115" fmla="*/ 96 h 146"/>
                <a:gd name="T116" fmla="*/ 0 w 431"/>
                <a:gd name="T117" fmla="*/ 98 h 1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31"/>
                <a:gd name="T178" fmla="*/ 0 h 146"/>
                <a:gd name="T179" fmla="*/ 431 w 431"/>
                <a:gd name="T180" fmla="*/ 146 h 14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31" h="146">
                  <a:moveTo>
                    <a:pt x="0" y="98"/>
                  </a:moveTo>
                  <a:lnTo>
                    <a:pt x="8" y="107"/>
                  </a:lnTo>
                  <a:lnTo>
                    <a:pt x="19" y="122"/>
                  </a:lnTo>
                  <a:lnTo>
                    <a:pt x="22" y="127"/>
                  </a:lnTo>
                  <a:lnTo>
                    <a:pt x="28" y="131"/>
                  </a:lnTo>
                  <a:lnTo>
                    <a:pt x="30" y="133"/>
                  </a:lnTo>
                  <a:lnTo>
                    <a:pt x="32" y="135"/>
                  </a:lnTo>
                  <a:lnTo>
                    <a:pt x="34" y="140"/>
                  </a:lnTo>
                  <a:lnTo>
                    <a:pt x="32" y="146"/>
                  </a:lnTo>
                  <a:lnTo>
                    <a:pt x="41" y="146"/>
                  </a:lnTo>
                  <a:lnTo>
                    <a:pt x="46" y="146"/>
                  </a:lnTo>
                  <a:lnTo>
                    <a:pt x="48" y="142"/>
                  </a:lnTo>
                  <a:lnTo>
                    <a:pt x="50" y="138"/>
                  </a:lnTo>
                  <a:lnTo>
                    <a:pt x="52" y="127"/>
                  </a:lnTo>
                  <a:lnTo>
                    <a:pt x="56" y="116"/>
                  </a:lnTo>
                  <a:lnTo>
                    <a:pt x="61" y="124"/>
                  </a:lnTo>
                  <a:lnTo>
                    <a:pt x="63" y="133"/>
                  </a:lnTo>
                  <a:lnTo>
                    <a:pt x="69" y="122"/>
                  </a:lnTo>
                  <a:lnTo>
                    <a:pt x="72" y="109"/>
                  </a:lnTo>
                  <a:lnTo>
                    <a:pt x="76" y="118"/>
                  </a:lnTo>
                  <a:lnTo>
                    <a:pt x="80" y="122"/>
                  </a:lnTo>
                  <a:lnTo>
                    <a:pt x="85" y="120"/>
                  </a:lnTo>
                  <a:lnTo>
                    <a:pt x="91" y="112"/>
                  </a:lnTo>
                  <a:lnTo>
                    <a:pt x="95" y="105"/>
                  </a:lnTo>
                  <a:lnTo>
                    <a:pt x="96" y="98"/>
                  </a:lnTo>
                  <a:lnTo>
                    <a:pt x="102" y="107"/>
                  </a:lnTo>
                  <a:lnTo>
                    <a:pt x="111" y="114"/>
                  </a:lnTo>
                  <a:lnTo>
                    <a:pt x="130" y="92"/>
                  </a:lnTo>
                  <a:lnTo>
                    <a:pt x="137" y="83"/>
                  </a:lnTo>
                  <a:lnTo>
                    <a:pt x="137" y="85"/>
                  </a:lnTo>
                  <a:lnTo>
                    <a:pt x="137" y="90"/>
                  </a:lnTo>
                  <a:lnTo>
                    <a:pt x="137" y="92"/>
                  </a:lnTo>
                  <a:lnTo>
                    <a:pt x="137" y="94"/>
                  </a:lnTo>
                  <a:lnTo>
                    <a:pt x="139" y="96"/>
                  </a:lnTo>
                  <a:lnTo>
                    <a:pt x="141" y="98"/>
                  </a:lnTo>
                  <a:lnTo>
                    <a:pt x="146" y="96"/>
                  </a:lnTo>
                  <a:lnTo>
                    <a:pt x="150" y="90"/>
                  </a:lnTo>
                  <a:lnTo>
                    <a:pt x="152" y="87"/>
                  </a:lnTo>
                  <a:lnTo>
                    <a:pt x="152" y="85"/>
                  </a:lnTo>
                  <a:lnTo>
                    <a:pt x="157" y="85"/>
                  </a:lnTo>
                  <a:lnTo>
                    <a:pt x="157" y="88"/>
                  </a:lnTo>
                  <a:lnTo>
                    <a:pt x="157" y="92"/>
                  </a:lnTo>
                  <a:lnTo>
                    <a:pt x="157" y="94"/>
                  </a:lnTo>
                  <a:lnTo>
                    <a:pt x="167" y="94"/>
                  </a:lnTo>
                  <a:lnTo>
                    <a:pt x="174" y="94"/>
                  </a:lnTo>
                  <a:lnTo>
                    <a:pt x="183" y="92"/>
                  </a:lnTo>
                  <a:lnTo>
                    <a:pt x="189" y="88"/>
                  </a:lnTo>
                  <a:lnTo>
                    <a:pt x="187" y="83"/>
                  </a:lnTo>
                  <a:lnTo>
                    <a:pt x="185" y="77"/>
                  </a:lnTo>
                  <a:lnTo>
                    <a:pt x="191" y="75"/>
                  </a:lnTo>
                  <a:lnTo>
                    <a:pt x="196" y="77"/>
                  </a:lnTo>
                  <a:lnTo>
                    <a:pt x="200" y="79"/>
                  </a:lnTo>
                  <a:lnTo>
                    <a:pt x="202" y="79"/>
                  </a:lnTo>
                  <a:lnTo>
                    <a:pt x="211" y="74"/>
                  </a:lnTo>
                  <a:lnTo>
                    <a:pt x="216" y="72"/>
                  </a:lnTo>
                  <a:lnTo>
                    <a:pt x="220" y="72"/>
                  </a:lnTo>
                  <a:lnTo>
                    <a:pt x="224" y="72"/>
                  </a:lnTo>
                  <a:lnTo>
                    <a:pt x="228" y="75"/>
                  </a:lnTo>
                  <a:lnTo>
                    <a:pt x="231" y="77"/>
                  </a:lnTo>
                  <a:lnTo>
                    <a:pt x="240" y="74"/>
                  </a:lnTo>
                  <a:lnTo>
                    <a:pt x="252" y="68"/>
                  </a:lnTo>
                  <a:lnTo>
                    <a:pt x="264" y="72"/>
                  </a:lnTo>
                  <a:lnTo>
                    <a:pt x="272" y="70"/>
                  </a:lnTo>
                  <a:lnTo>
                    <a:pt x="279" y="68"/>
                  </a:lnTo>
                  <a:lnTo>
                    <a:pt x="287" y="66"/>
                  </a:lnTo>
                  <a:lnTo>
                    <a:pt x="300" y="74"/>
                  </a:lnTo>
                  <a:lnTo>
                    <a:pt x="309" y="79"/>
                  </a:lnTo>
                  <a:lnTo>
                    <a:pt x="314" y="79"/>
                  </a:lnTo>
                  <a:lnTo>
                    <a:pt x="320" y="79"/>
                  </a:lnTo>
                  <a:lnTo>
                    <a:pt x="327" y="74"/>
                  </a:lnTo>
                  <a:lnTo>
                    <a:pt x="336" y="72"/>
                  </a:lnTo>
                  <a:lnTo>
                    <a:pt x="344" y="75"/>
                  </a:lnTo>
                  <a:lnTo>
                    <a:pt x="351" y="77"/>
                  </a:lnTo>
                  <a:lnTo>
                    <a:pt x="355" y="77"/>
                  </a:lnTo>
                  <a:lnTo>
                    <a:pt x="359" y="77"/>
                  </a:lnTo>
                  <a:lnTo>
                    <a:pt x="366" y="72"/>
                  </a:lnTo>
                  <a:lnTo>
                    <a:pt x="375" y="68"/>
                  </a:lnTo>
                  <a:lnTo>
                    <a:pt x="385" y="70"/>
                  </a:lnTo>
                  <a:lnTo>
                    <a:pt x="392" y="72"/>
                  </a:lnTo>
                  <a:lnTo>
                    <a:pt x="397" y="72"/>
                  </a:lnTo>
                  <a:lnTo>
                    <a:pt x="407" y="70"/>
                  </a:lnTo>
                  <a:lnTo>
                    <a:pt x="418" y="59"/>
                  </a:lnTo>
                  <a:lnTo>
                    <a:pt x="425" y="50"/>
                  </a:lnTo>
                  <a:lnTo>
                    <a:pt x="429" y="42"/>
                  </a:lnTo>
                  <a:lnTo>
                    <a:pt x="431" y="37"/>
                  </a:lnTo>
                  <a:lnTo>
                    <a:pt x="431" y="31"/>
                  </a:lnTo>
                  <a:lnTo>
                    <a:pt x="429" y="27"/>
                  </a:lnTo>
                  <a:lnTo>
                    <a:pt x="425" y="24"/>
                  </a:lnTo>
                  <a:lnTo>
                    <a:pt x="420" y="22"/>
                  </a:lnTo>
                  <a:lnTo>
                    <a:pt x="407" y="16"/>
                  </a:lnTo>
                  <a:lnTo>
                    <a:pt x="396" y="14"/>
                  </a:lnTo>
                  <a:lnTo>
                    <a:pt x="386" y="16"/>
                  </a:lnTo>
                  <a:lnTo>
                    <a:pt x="381" y="18"/>
                  </a:lnTo>
                  <a:lnTo>
                    <a:pt x="373" y="24"/>
                  </a:lnTo>
                  <a:lnTo>
                    <a:pt x="368" y="29"/>
                  </a:lnTo>
                  <a:lnTo>
                    <a:pt x="353" y="27"/>
                  </a:lnTo>
                  <a:lnTo>
                    <a:pt x="338" y="27"/>
                  </a:lnTo>
                  <a:lnTo>
                    <a:pt x="329" y="24"/>
                  </a:lnTo>
                  <a:lnTo>
                    <a:pt x="320" y="20"/>
                  </a:lnTo>
                  <a:lnTo>
                    <a:pt x="309" y="22"/>
                  </a:lnTo>
                  <a:lnTo>
                    <a:pt x="298" y="22"/>
                  </a:lnTo>
                  <a:lnTo>
                    <a:pt x="285" y="9"/>
                  </a:lnTo>
                  <a:lnTo>
                    <a:pt x="272" y="0"/>
                  </a:lnTo>
                  <a:lnTo>
                    <a:pt x="266" y="3"/>
                  </a:lnTo>
                  <a:lnTo>
                    <a:pt x="261" y="9"/>
                  </a:lnTo>
                  <a:lnTo>
                    <a:pt x="257" y="11"/>
                  </a:lnTo>
                  <a:lnTo>
                    <a:pt x="253" y="13"/>
                  </a:lnTo>
                  <a:lnTo>
                    <a:pt x="250" y="11"/>
                  </a:lnTo>
                  <a:lnTo>
                    <a:pt x="242" y="7"/>
                  </a:lnTo>
                  <a:lnTo>
                    <a:pt x="235" y="9"/>
                  </a:lnTo>
                  <a:lnTo>
                    <a:pt x="228" y="7"/>
                  </a:lnTo>
                  <a:lnTo>
                    <a:pt x="215" y="2"/>
                  </a:lnTo>
                  <a:lnTo>
                    <a:pt x="203" y="0"/>
                  </a:lnTo>
                  <a:lnTo>
                    <a:pt x="194" y="3"/>
                  </a:lnTo>
                  <a:lnTo>
                    <a:pt x="187" y="7"/>
                  </a:lnTo>
                  <a:lnTo>
                    <a:pt x="179" y="7"/>
                  </a:lnTo>
                  <a:lnTo>
                    <a:pt x="172" y="9"/>
                  </a:lnTo>
                  <a:lnTo>
                    <a:pt x="165" y="14"/>
                  </a:lnTo>
                  <a:lnTo>
                    <a:pt x="157" y="18"/>
                  </a:lnTo>
                  <a:lnTo>
                    <a:pt x="150" y="16"/>
                  </a:lnTo>
                  <a:lnTo>
                    <a:pt x="144" y="14"/>
                  </a:lnTo>
                  <a:lnTo>
                    <a:pt x="139" y="18"/>
                  </a:lnTo>
                  <a:lnTo>
                    <a:pt x="133" y="24"/>
                  </a:lnTo>
                  <a:lnTo>
                    <a:pt x="128" y="20"/>
                  </a:lnTo>
                  <a:lnTo>
                    <a:pt x="124" y="14"/>
                  </a:lnTo>
                  <a:lnTo>
                    <a:pt x="122" y="13"/>
                  </a:lnTo>
                  <a:lnTo>
                    <a:pt x="119" y="11"/>
                  </a:lnTo>
                  <a:lnTo>
                    <a:pt x="117" y="11"/>
                  </a:lnTo>
                  <a:lnTo>
                    <a:pt x="113" y="11"/>
                  </a:lnTo>
                  <a:lnTo>
                    <a:pt x="111" y="13"/>
                  </a:lnTo>
                  <a:lnTo>
                    <a:pt x="109" y="16"/>
                  </a:lnTo>
                  <a:lnTo>
                    <a:pt x="109" y="18"/>
                  </a:lnTo>
                  <a:lnTo>
                    <a:pt x="111" y="22"/>
                  </a:lnTo>
                  <a:lnTo>
                    <a:pt x="115" y="27"/>
                  </a:lnTo>
                  <a:lnTo>
                    <a:pt x="117" y="31"/>
                  </a:lnTo>
                  <a:lnTo>
                    <a:pt x="111" y="33"/>
                  </a:lnTo>
                  <a:lnTo>
                    <a:pt x="106" y="33"/>
                  </a:lnTo>
                  <a:lnTo>
                    <a:pt x="102" y="33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4" y="51"/>
                  </a:lnTo>
                  <a:lnTo>
                    <a:pt x="98" y="46"/>
                  </a:lnTo>
                  <a:lnTo>
                    <a:pt x="91" y="42"/>
                  </a:lnTo>
                  <a:lnTo>
                    <a:pt x="87" y="42"/>
                  </a:lnTo>
                  <a:lnTo>
                    <a:pt x="85" y="42"/>
                  </a:lnTo>
                  <a:lnTo>
                    <a:pt x="83" y="42"/>
                  </a:lnTo>
                  <a:lnTo>
                    <a:pt x="83" y="46"/>
                  </a:lnTo>
                  <a:lnTo>
                    <a:pt x="83" y="51"/>
                  </a:lnTo>
                  <a:lnTo>
                    <a:pt x="83" y="59"/>
                  </a:lnTo>
                  <a:lnTo>
                    <a:pt x="80" y="55"/>
                  </a:lnTo>
                  <a:lnTo>
                    <a:pt x="74" y="53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9" y="63"/>
                  </a:lnTo>
                  <a:lnTo>
                    <a:pt x="58" y="66"/>
                  </a:lnTo>
                  <a:lnTo>
                    <a:pt x="59" y="68"/>
                  </a:lnTo>
                  <a:lnTo>
                    <a:pt x="61" y="70"/>
                  </a:lnTo>
                  <a:lnTo>
                    <a:pt x="59" y="74"/>
                  </a:lnTo>
                  <a:lnTo>
                    <a:pt x="58" y="75"/>
                  </a:lnTo>
                  <a:lnTo>
                    <a:pt x="50" y="72"/>
                  </a:lnTo>
                  <a:lnTo>
                    <a:pt x="41" y="66"/>
                  </a:lnTo>
                  <a:lnTo>
                    <a:pt x="35" y="66"/>
                  </a:lnTo>
                  <a:lnTo>
                    <a:pt x="32" y="68"/>
                  </a:lnTo>
                  <a:lnTo>
                    <a:pt x="28" y="72"/>
                  </a:lnTo>
                  <a:lnTo>
                    <a:pt x="24" y="75"/>
                  </a:lnTo>
                  <a:lnTo>
                    <a:pt x="15" y="72"/>
                  </a:lnTo>
                  <a:lnTo>
                    <a:pt x="2" y="70"/>
                  </a:lnTo>
                  <a:lnTo>
                    <a:pt x="2" y="74"/>
                  </a:lnTo>
                  <a:lnTo>
                    <a:pt x="4" y="77"/>
                  </a:lnTo>
                  <a:lnTo>
                    <a:pt x="8" y="81"/>
                  </a:lnTo>
                  <a:lnTo>
                    <a:pt x="11" y="83"/>
                  </a:lnTo>
                  <a:lnTo>
                    <a:pt x="21" y="88"/>
                  </a:lnTo>
                  <a:lnTo>
                    <a:pt x="26" y="96"/>
                  </a:lnTo>
                  <a:lnTo>
                    <a:pt x="21" y="96"/>
                  </a:lnTo>
                  <a:lnTo>
                    <a:pt x="13" y="94"/>
                  </a:lnTo>
                  <a:lnTo>
                    <a:pt x="6" y="96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0" name="Freeform 64"/>
            <p:cNvSpPr>
              <a:spLocks/>
            </p:cNvSpPr>
            <p:nvPr/>
          </p:nvSpPr>
          <p:spPr bwMode="auto">
            <a:xfrm>
              <a:off x="2038" y="1632"/>
              <a:ext cx="506" cy="353"/>
            </a:xfrm>
            <a:custGeom>
              <a:avLst/>
              <a:gdLst>
                <a:gd name="T0" fmla="*/ 641 w 672"/>
                <a:gd name="T1" fmla="*/ 319 h 464"/>
                <a:gd name="T2" fmla="*/ 581 w 672"/>
                <a:gd name="T3" fmla="*/ 264 h 464"/>
                <a:gd name="T4" fmla="*/ 559 w 672"/>
                <a:gd name="T5" fmla="*/ 270 h 464"/>
                <a:gd name="T6" fmla="*/ 550 w 672"/>
                <a:gd name="T7" fmla="*/ 290 h 464"/>
                <a:gd name="T8" fmla="*/ 548 w 672"/>
                <a:gd name="T9" fmla="*/ 318 h 464"/>
                <a:gd name="T10" fmla="*/ 517 w 672"/>
                <a:gd name="T11" fmla="*/ 327 h 464"/>
                <a:gd name="T12" fmla="*/ 495 w 672"/>
                <a:gd name="T13" fmla="*/ 334 h 464"/>
                <a:gd name="T14" fmla="*/ 480 w 672"/>
                <a:gd name="T15" fmla="*/ 336 h 464"/>
                <a:gd name="T16" fmla="*/ 498 w 672"/>
                <a:gd name="T17" fmla="*/ 316 h 464"/>
                <a:gd name="T18" fmla="*/ 500 w 672"/>
                <a:gd name="T19" fmla="*/ 288 h 464"/>
                <a:gd name="T20" fmla="*/ 471 w 672"/>
                <a:gd name="T21" fmla="*/ 294 h 464"/>
                <a:gd name="T22" fmla="*/ 447 w 672"/>
                <a:gd name="T23" fmla="*/ 288 h 464"/>
                <a:gd name="T24" fmla="*/ 410 w 672"/>
                <a:gd name="T25" fmla="*/ 264 h 464"/>
                <a:gd name="T26" fmla="*/ 371 w 672"/>
                <a:gd name="T27" fmla="*/ 262 h 464"/>
                <a:gd name="T28" fmla="*/ 354 w 672"/>
                <a:gd name="T29" fmla="*/ 266 h 464"/>
                <a:gd name="T30" fmla="*/ 336 w 672"/>
                <a:gd name="T31" fmla="*/ 246 h 464"/>
                <a:gd name="T32" fmla="*/ 345 w 672"/>
                <a:gd name="T33" fmla="*/ 231 h 464"/>
                <a:gd name="T34" fmla="*/ 380 w 672"/>
                <a:gd name="T35" fmla="*/ 210 h 464"/>
                <a:gd name="T36" fmla="*/ 376 w 672"/>
                <a:gd name="T37" fmla="*/ 201 h 464"/>
                <a:gd name="T38" fmla="*/ 323 w 672"/>
                <a:gd name="T39" fmla="*/ 196 h 464"/>
                <a:gd name="T40" fmla="*/ 308 w 672"/>
                <a:gd name="T41" fmla="*/ 210 h 464"/>
                <a:gd name="T42" fmla="*/ 293 w 672"/>
                <a:gd name="T43" fmla="*/ 188 h 464"/>
                <a:gd name="T44" fmla="*/ 212 w 672"/>
                <a:gd name="T45" fmla="*/ 175 h 464"/>
                <a:gd name="T46" fmla="*/ 199 w 672"/>
                <a:gd name="T47" fmla="*/ 162 h 464"/>
                <a:gd name="T48" fmla="*/ 158 w 672"/>
                <a:gd name="T49" fmla="*/ 162 h 464"/>
                <a:gd name="T50" fmla="*/ 114 w 672"/>
                <a:gd name="T51" fmla="*/ 185 h 464"/>
                <a:gd name="T52" fmla="*/ 83 w 672"/>
                <a:gd name="T53" fmla="*/ 173 h 464"/>
                <a:gd name="T54" fmla="*/ 73 w 672"/>
                <a:gd name="T55" fmla="*/ 140 h 464"/>
                <a:gd name="T56" fmla="*/ 72 w 672"/>
                <a:gd name="T57" fmla="*/ 114 h 464"/>
                <a:gd name="T58" fmla="*/ 88 w 672"/>
                <a:gd name="T59" fmla="*/ 98 h 464"/>
                <a:gd name="T60" fmla="*/ 129 w 672"/>
                <a:gd name="T61" fmla="*/ 103 h 464"/>
                <a:gd name="T62" fmla="*/ 151 w 672"/>
                <a:gd name="T63" fmla="*/ 111 h 464"/>
                <a:gd name="T64" fmla="*/ 158 w 672"/>
                <a:gd name="T65" fmla="*/ 81 h 464"/>
                <a:gd name="T66" fmla="*/ 166 w 672"/>
                <a:gd name="T67" fmla="*/ 57 h 464"/>
                <a:gd name="T68" fmla="*/ 134 w 672"/>
                <a:gd name="T69" fmla="*/ 22 h 464"/>
                <a:gd name="T70" fmla="*/ 120 w 672"/>
                <a:gd name="T71" fmla="*/ 26 h 464"/>
                <a:gd name="T72" fmla="*/ 86 w 672"/>
                <a:gd name="T73" fmla="*/ 70 h 464"/>
                <a:gd name="T74" fmla="*/ 51 w 672"/>
                <a:gd name="T75" fmla="*/ 79 h 464"/>
                <a:gd name="T76" fmla="*/ 38 w 672"/>
                <a:gd name="T77" fmla="*/ 120 h 464"/>
                <a:gd name="T78" fmla="*/ 18 w 672"/>
                <a:gd name="T79" fmla="*/ 131 h 464"/>
                <a:gd name="T80" fmla="*/ 0 w 672"/>
                <a:gd name="T81" fmla="*/ 140 h 464"/>
                <a:gd name="T82" fmla="*/ 14 w 672"/>
                <a:gd name="T83" fmla="*/ 188 h 464"/>
                <a:gd name="T84" fmla="*/ 48 w 672"/>
                <a:gd name="T85" fmla="*/ 249 h 464"/>
                <a:gd name="T86" fmla="*/ 66 w 672"/>
                <a:gd name="T87" fmla="*/ 242 h 464"/>
                <a:gd name="T88" fmla="*/ 142 w 672"/>
                <a:gd name="T89" fmla="*/ 268 h 464"/>
                <a:gd name="T90" fmla="*/ 231 w 672"/>
                <a:gd name="T91" fmla="*/ 279 h 464"/>
                <a:gd name="T92" fmla="*/ 279 w 672"/>
                <a:gd name="T93" fmla="*/ 325 h 464"/>
                <a:gd name="T94" fmla="*/ 482 w 672"/>
                <a:gd name="T95" fmla="*/ 462 h 464"/>
                <a:gd name="T96" fmla="*/ 524 w 672"/>
                <a:gd name="T97" fmla="*/ 451 h 464"/>
                <a:gd name="T98" fmla="*/ 585 w 672"/>
                <a:gd name="T99" fmla="*/ 430 h 464"/>
                <a:gd name="T100" fmla="*/ 646 w 672"/>
                <a:gd name="T101" fmla="*/ 423 h 464"/>
                <a:gd name="T102" fmla="*/ 665 w 672"/>
                <a:gd name="T103" fmla="*/ 390 h 46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72"/>
                <a:gd name="T157" fmla="*/ 0 h 464"/>
                <a:gd name="T158" fmla="*/ 672 w 672"/>
                <a:gd name="T159" fmla="*/ 464 h 46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72" h="464">
                  <a:moveTo>
                    <a:pt x="672" y="392"/>
                  </a:moveTo>
                  <a:lnTo>
                    <a:pt x="666" y="375"/>
                  </a:lnTo>
                  <a:lnTo>
                    <a:pt x="659" y="356"/>
                  </a:lnTo>
                  <a:lnTo>
                    <a:pt x="650" y="338"/>
                  </a:lnTo>
                  <a:lnTo>
                    <a:pt x="641" y="319"/>
                  </a:lnTo>
                  <a:lnTo>
                    <a:pt x="622" y="303"/>
                  </a:lnTo>
                  <a:lnTo>
                    <a:pt x="600" y="283"/>
                  </a:lnTo>
                  <a:lnTo>
                    <a:pt x="591" y="270"/>
                  </a:lnTo>
                  <a:lnTo>
                    <a:pt x="585" y="264"/>
                  </a:lnTo>
                  <a:lnTo>
                    <a:pt x="581" y="264"/>
                  </a:lnTo>
                  <a:lnTo>
                    <a:pt x="578" y="264"/>
                  </a:lnTo>
                  <a:lnTo>
                    <a:pt x="574" y="266"/>
                  </a:lnTo>
                  <a:lnTo>
                    <a:pt x="572" y="270"/>
                  </a:lnTo>
                  <a:lnTo>
                    <a:pt x="565" y="268"/>
                  </a:lnTo>
                  <a:lnTo>
                    <a:pt x="559" y="270"/>
                  </a:lnTo>
                  <a:lnTo>
                    <a:pt x="557" y="270"/>
                  </a:lnTo>
                  <a:lnTo>
                    <a:pt x="556" y="273"/>
                  </a:lnTo>
                  <a:lnTo>
                    <a:pt x="556" y="277"/>
                  </a:lnTo>
                  <a:lnTo>
                    <a:pt x="554" y="283"/>
                  </a:lnTo>
                  <a:lnTo>
                    <a:pt x="550" y="290"/>
                  </a:lnTo>
                  <a:lnTo>
                    <a:pt x="545" y="299"/>
                  </a:lnTo>
                  <a:lnTo>
                    <a:pt x="545" y="303"/>
                  </a:lnTo>
                  <a:lnTo>
                    <a:pt x="548" y="305"/>
                  </a:lnTo>
                  <a:lnTo>
                    <a:pt x="550" y="308"/>
                  </a:lnTo>
                  <a:lnTo>
                    <a:pt x="548" y="318"/>
                  </a:lnTo>
                  <a:lnTo>
                    <a:pt x="543" y="323"/>
                  </a:lnTo>
                  <a:lnTo>
                    <a:pt x="539" y="327"/>
                  </a:lnTo>
                  <a:lnTo>
                    <a:pt x="533" y="331"/>
                  </a:lnTo>
                  <a:lnTo>
                    <a:pt x="526" y="334"/>
                  </a:lnTo>
                  <a:lnTo>
                    <a:pt x="517" y="327"/>
                  </a:lnTo>
                  <a:lnTo>
                    <a:pt x="504" y="319"/>
                  </a:lnTo>
                  <a:lnTo>
                    <a:pt x="500" y="321"/>
                  </a:lnTo>
                  <a:lnTo>
                    <a:pt x="497" y="325"/>
                  </a:lnTo>
                  <a:lnTo>
                    <a:pt x="495" y="329"/>
                  </a:lnTo>
                  <a:lnTo>
                    <a:pt x="495" y="334"/>
                  </a:lnTo>
                  <a:lnTo>
                    <a:pt x="493" y="338"/>
                  </a:lnTo>
                  <a:lnTo>
                    <a:pt x="491" y="342"/>
                  </a:lnTo>
                  <a:lnTo>
                    <a:pt x="487" y="343"/>
                  </a:lnTo>
                  <a:lnTo>
                    <a:pt x="484" y="342"/>
                  </a:lnTo>
                  <a:lnTo>
                    <a:pt x="480" y="336"/>
                  </a:lnTo>
                  <a:lnTo>
                    <a:pt x="480" y="331"/>
                  </a:lnTo>
                  <a:lnTo>
                    <a:pt x="480" y="327"/>
                  </a:lnTo>
                  <a:lnTo>
                    <a:pt x="484" y="323"/>
                  </a:lnTo>
                  <a:lnTo>
                    <a:pt x="491" y="318"/>
                  </a:lnTo>
                  <a:lnTo>
                    <a:pt x="498" y="316"/>
                  </a:lnTo>
                  <a:lnTo>
                    <a:pt x="497" y="305"/>
                  </a:lnTo>
                  <a:lnTo>
                    <a:pt x="498" y="297"/>
                  </a:lnTo>
                  <a:lnTo>
                    <a:pt x="504" y="295"/>
                  </a:lnTo>
                  <a:lnTo>
                    <a:pt x="504" y="292"/>
                  </a:lnTo>
                  <a:lnTo>
                    <a:pt x="500" y="288"/>
                  </a:lnTo>
                  <a:lnTo>
                    <a:pt x="493" y="286"/>
                  </a:lnTo>
                  <a:lnTo>
                    <a:pt x="482" y="286"/>
                  </a:lnTo>
                  <a:lnTo>
                    <a:pt x="478" y="288"/>
                  </a:lnTo>
                  <a:lnTo>
                    <a:pt x="474" y="292"/>
                  </a:lnTo>
                  <a:lnTo>
                    <a:pt x="471" y="294"/>
                  </a:lnTo>
                  <a:lnTo>
                    <a:pt x="469" y="290"/>
                  </a:lnTo>
                  <a:lnTo>
                    <a:pt x="465" y="288"/>
                  </a:lnTo>
                  <a:lnTo>
                    <a:pt x="461" y="286"/>
                  </a:lnTo>
                  <a:lnTo>
                    <a:pt x="456" y="286"/>
                  </a:lnTo>
                  <a:lnTo>
                    <a:pt x="447" y="288"/>
                  </a:lnTo>
                  <a:lnTo>
                    <a:pt x="436" y="290"/>
                  </a:lnTo>
                  <a:lnTo>
                    <a:pt x="428" y="284"/>
                  </a:lnTo>
                  <a:lnTo>
                    <a:pt x="421" y="275"/>
                  </a:lnTo>
                  <a:lnTo>
                    <a:pt x="417" y="270"/>
                  </a:lnTo>
                  <a:lnTo>
                    <a:pt x="410" y="264"/>
                  </a:lnTo>
                  <a:lnTo>
                    <a:pt x="402" y="260"/>
                  </a:lnTo>
                  <a:lnTo>
                    <a:pt x="389" y="257"/>
                  </a:lnTo>
                  <a:lnTo>
                    <a:pt x="382" y="257"/>
                  </a:lnTo>
                  <a:lnTo>
                    <a:pt x="376" y="258"/>
                  </a:lnTo>
                  <a:lnTo>
                    <a:pt x="371" y="262"/>
                  </a:lnTo>
                  <a:lnTo>
                    <a:pt x="367" y="264"/>
                  </a:lnTo>
                  <a:lnTo>
                    <a:pt x="364" y="270"/>
                  </a:lnTo>
                  <a:lnTo>
                    <a:pt x="358" y="271"/>
                  </a:lnTo>
                  <a:lnTo>
                    <a:pt x="356" y="270"/>
                  </a:lnTo>
                  <a:lnTo>
                    <a:pt x="354" y="266"/>
                  </a:lnTo>
                  <a:lnTo>
                    <a:pt x="352" y="258"/>
                  </a:lnTo>
                  <a:lnTo>
                    <a:pt x="351" y="251"/>
                  </a:lnTo>
                  <a:lnTo>
                    <a:pt x="347" y="249"/>
                  </a:lnTo>
                  <a:lnTo>
                    <a:pt x="340" y="247"/>
                  </a:lnTo>
                  <a:lnTo>
                    <a:pt x="336" y="246"/>
                  </a:lnTo>
                  <a:lnTo>
                    <a:pt x="334" y="244"/>
                  </a:lnTo>
                  <a:lnTo>
                    <a:pt x="332" y="238"/>
                  </a:lnTo>
                  <a:lnTo>
                    <a:pt x="332" y="231"/>
                  </a:lnTo>
                  <a:lnTo>
                    <a:pt x="341" y="233"/>
                  </a:lnTo>
                  <a:lnTo>
                    <a:pt x="345" y="231"/>
                  </a:lnTo>
                  <a:lnTo>
                    <a:pt x="347" y="225"/>
                  </a:lnTo>
                  <a:lnTo>
                    <a:pt x="351" y="218"/>
                  </a:lnTo>
                  <a:lnTo>
                    <a:pt x="360" y="214"/>
                  </a:lnTo>
                  <a:lnTo>
                    <a:pt x="373" y="205"/>
                  </a:lnTo>
                  <a:lnTo>
                    <a:pt x="380" y="210"/>
                  </a:lnTo>
                  <a:lnTo>
                    <a:pt x="388" y="212"/>
                  </a:lnTo>
                  <a:lnTo>
                    <a:pt x="389" y="209"/>
                  </a:lnTo>
                  <a:lnTo>
                    <a:pt x="388" y="205"/>
                  </a:lnTo>
                  <a:lnTo>
                    <a:pt x="384" y="203"/>
                  </a:lnTo>
                  <a:lnTo>
                    <a:pt x="376" y="201"/>
                  </a:lnTo>
                  <a:lnTo>
                    <a:pt x="365" y="199"/>
                  </a:lnTo>
                  <a:lnTo>
                    <a:pt x="351" y="198"/>
                  </a:lnTo>
                  <a:lnTo>
                    <a:pt x="336" y="192"/>
                  </a:lnTo>
                  <a:lnTo>
                    <a:pt x="325" y="190"/>
                  </a:lnTo>
                  <a:lnTo>
                    <a:pt x="323" y="196"/>
                  </a:lnTo>
                  <a:lnTo>
                    <a:pt x="321" y="205"/>
                  </a:lnTo>
                  <a:lnTo>
                    <a:pt x="321" y="207"/>
                  </a:lnTo>
                  <a:lnTo>
                    <a:pt x="317" y="210"/>
                  </a:lnTo>
                  <a:lnTo>
                    <a:pt x="314" y="212"/>
                  </a:lnTo>
                  <a:lnTo>
                    <a:pt x="308" y="210"/>
                  </a:lnTo>
                  <a:lnTo>
                    <a:pt x="308" y="205"/>
                  </a:lnTo>
                  <a:lnTo>
                    <a:pt x="310" y="201"/>
                  </a:lnTo>
                  <a:lnTo>
                    <a:pt x="310" y="196"/>
                  </a:lnTo>
                  <a:lnTo>
                    <a:pt x="306" y="190"/>
                  </a:lnTo>
                  <a:lnTo>
                    <a:pt x="293" y="188"/>
                  </a:lnTo>
                  <a:lnTo>
                    <a:pt x="280" y="188"/>
                  </a:lnTo>
                  <a:lnTo>
                    <a:pt x="271" y="181"/>
                  </a:lnTo>
                  <a:lnTo>
                    <a:pt x="264" y="177"/>
                  </a:lnTo>
                  <a:lnTo>
                    <a:pt x="247" y="175"/>
                  </a:lnTo>
                  <a:lnTo>
                    <a:pt x="212" y="175"/>
                  </a:lnTo>
                  <a:lnTo>
                    <a:pt x="206" y="173"/>
                  </a:lnTo>
                  <a:lnTo>
                    <a:pt x="205" y="172"/>
                  </a:lnTo>
                  <a:lnTo>
                    <a:pt x="203" y="170"/>
                  </a:lnTo>
                  <a:lnTo>
                    <a:pt x="201" y="168"/>
                  </a:lnTo>
                  <a:lnTo>
                    <a:pt x="199" y="162"/>
                  </a:lnTo>
                  <a:lnTo>
                    <a:pt x="197" y="159"/>
                  </a:lnTo>
                  <a:lnTo>
                    <a:pt x="192" y="164"/>
                  </a:lnTo>
                  <a:lnTo>
                    <a:pt x="184" y="172"/>
                  </a:lnTo>
                  <a:lnTo>
                    <a:pt x="170" y="168"/>
                  </a:lnTo>
                  <a:lnTo>
                    <a:pt x="158" y="162"/>
                  </a:lnTo>
                  <a:lnTo>
                    <a:pt x="147" y="170"/>
                  </a:lnTo>
                  <a:lnTo>
                    <a:pt x="136" y="177"/>
                  </a:lnTo>
                  <a:lnTo>
                    <a:pt x="129" y="181"/>
                  </a:lnTo>
                  <a:lnTo>
                    <a:pt x="123" y="183"/>
                  </a:lnTo>
                  <a:lnTo>
                    <a:pt x="114" y="185"/>
                  </a:lnTo>
                  <a:lnTo>
                    <a:pt x="107" y="186"/>
                  </a:lnTo>
                  <a:lnTo>
                    <a:pt x="98" y="185"/>
                  </a:lnTo>
                  <a:lnTo>
                    <a:pt x="92" y="181"/>
                  </a:lnTo>
                  <a:lnTo>
                    <a:pt x="86" y="177"/>
                  </a:lnTo>
                  <a:lnTo>
                    <a:pt x="83" y="173"/>
                  </a:lnTo>
                  <a:lnTo>
                    <a:pt x="75" y="166"/>
                  </a:lnTo>
                  <a:lnTo>
                    <a:pt x="68" y="159"/>
                  </a:lnTo>
                  <a:lnTo>
                    <a:pt x="68" y="153"/>
                  </a:lnTo>
                  <a:lnTo>
                    <a:pt x="70" y="148"/>
                  </a:lnTo>
                  <a:lnTo>
                    <a:pt x="73" y="140"/>
                  </a:lnTo>
                  <a:lnTo>
                    <a:pt x="77" y="133"/>
                  </a:lnTo>
                  <a:lnTo>
                    <a:pt x="75" y="127"/>
                  </a:lnTo>
                  <a:lnTo>
                    <a:pt x="72" y="122"/>
                  </a:lnTo>
                  <a:lnTo>
                    <a:pt x="72" y="118"/>
                  </a:lnTo>
                  <a:lnTo>
                    <a:pt x="72" y="114"/>
                  </a:lnTo>
                  <a:lnTo>
                    <a:pt x="72" y="111"/>
                  </a:lnTo>
                  <a:lnTo>
                    <a:pt x="75" y="105"/>
                  </a:lnTo>
                  <a:lnTo>
                    <a:pt x="79" y="101"/>
                  </a:lnTo>
                  <a:lnTo>
                    <a:pt x="83" y="100"/>
                  </a:lnTo>
                  <a:lnTo>
                    <a:pt x="88" y="98"/>
                  </a:lnTo>
                  <a:lnTo>
                    <a:pt x="94" y="100"/>
                  </a:lnTo>
                  <a:lnTo>
                    <a:pt x="107" y="96"/>
                  </a:lnTo>
                  <a:lnTo>
                    <a:pt x="114" y="94"/>
                  </a:lnTo>
                  <a:lnTo>
                    <a:pt x="122" y="98"/>
                  </a:lnTo>
                  <a:lnTo>
                    <a:pt x="129" y="103"/>
                  </a:lnTo>
                  <a:lnTo>
                    <a:pt x="131" y="107"/>
                  </a:lnTo>
                  <a:lnTo>
                    <a:pt x="136" y="111"/>
                  </a:lnTo>
                  <a:lnTo>
                    <a:pt x="140" y="116"/>
                  </a:lnTo>
                  <a:lnTo>
                    <a:pt x="146" y="118"/>
                  </a:lnTo>
                  <a:lnTo>
                    <a:pt x="151" y="111"/>
                  </a:lnTo>
                  <a:lnTo>
                    <a:pt x="153" y="100"/>
                  </a:lnTo>
                  <a:lnTo>
                    <a:pt x="155" y="98"/>
                  </a:lnTo>
                  <a:lnTo>
                    <a:pt x="157" y="90"/>
                  </a:lnTo>
                  <a:lnTo>
                    <a:pt x="158" y="81"/>
                  </a:lnTo>
                  <a:lnTo>
                    <a:pt x="158" y="76"/>
                  </a:lnTo>
                  <a:lnTo>
                    <a:pt x="158" y="70"/>
                  </a:lnTo>
                  <a:lnTo>
                    <a:pt x="160" y="64"/>
                  </a:lnTo>
                  <a:lnTo>
                    <a:pt x="164" y="61"/>
                  </a:lnTo>
                  <a:lnTo>
                    <a:pt x="166" y="57"/>
                  </a:lnTo>
                  <a:lnTo>
                    <a:pt x="166" y="55"/>
                  </a:lnTo>
                  <a:lnTo>
                    <a:pt x="162" y="46"/>
                  </a:lnTo>
                  <a:lnTo>
                    <a:pt x="155" y="37"/>
                  </a:lnTo>
                  <a:lnTo>
                    <a:pt x="144" y="29"/>
                  </a:lnTo>
                  <a:lnTo>
                    <a:pt x="134" y="22"/>
                  </a:lnTo>
                  <a:lnTo>
                    <a:pt x="131" y="11"/>
                  </a:lnTo>
                  <a:lnTo>
                    <a:pt x="129" y="0"/>
                  </a:lnTo>
                  <a:lnTo>
                    <a:pt x="125" y="5"/>
                  </a:lnTo>
                  <a:lnTo>
                    <a:pt x="122" y="15"/>
                  </a:lnTo>
                  <a:lnTo>
                    <a:pt x="120" y="26"/>
                  </a:lnTo>
                  <a:lnTo>
                    <a:pt x="120" y="37"/>
                  </a:lnTo>
                  <a:lnTo>
                    <a:pt x="110" y="46"/>
                  </a:lnTo>
                  <a:lnTo>
                    <a:pt x="103" y="50"/>
                  </a:lnTo>
                  <a:lnTo>
                    <a:pt x="96" y="61"/>
                  </a:lnTo>
                  <a:lnTo>
                    <a:pt x="86" y="70"/>
                  </a:lnTo>
                  <a:lnTo>
                    <a:pt x="77" y="68"/>
                  </a:lnTo>
                  <a:lnTo>
                    <a:pt x="70" y="66"/>
                  </a:lnTo>
                  <a:lnTo>
                    <a:pt x="64" y="72"/>
                  </a:lnTo>
                  <a:lnTo>
                    <a:pt x="61" y="76"/>
                  </a:lnTo>
                  <a:lnTo>
                    <a:pt x="51" y="79"/>
                  </a:lnTo>
                  <a:lnTo>
                    <a:pt x="44" y="83"/>
                  </a:lnTo>
                  <a:lnTo>
                    <a:pt x="42" y="96"/>
                  </a:lnTo>
                  <a:lnTo>
                    <a:pt x="44" y="109"/>
                  </a:lnTo>
                  <a:lnTo>
                    <a:pt x="42" y="114"/>
                  </a:lnTo>
                  <a:lnTo>
                    <a:pt x="38" y="120"/>
                  </a:lnTo>
                  <a:lnTo>
                    <a:pt x="35" y="122"/>
                  </a:lnTo>
                  <a:lnTo>
                    <a:pt x="29" y="124"/>
                  </a:lnTo>
                  <a:lnTo>
                    <a:pt x="22" y="125"/>
                  </a:lnTo>
                  <a:lnTo>
                    <a:pt x="20" y="127"/>
                  </a:lnTo>
                  <a:lnTo>
                    <a:pt x="18" y="131"/>
                  </a:lnTo>
                  <a:lnTo>
                    <a:pt x="16" y="138"/>
                  </a:lnTo>
                  <a:lnTo>
                    <a:pt x="14" y="140"/>
                  </a:lnTo>
                  <a:lnTo>
                    <a:pt x="9" y="142"/>
                  </a:lnTo>
                  <a:lnTo>
                    <a:pt x="5" y="140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1" y="164"/>
                  </a:lnTo>
                  <a:lnTo>
                    <a:pt x="5" y="172"/>
                  </a:lnTo>
                  <a:lnTo>
                    <a:pt x="9" y="179"/>
                  </a:lnTo>
                  <a:lnTo>
                    <a:pt x="14" y="188"/>
                  </a:lnTo>
                  <a:lnTo>
                    <a:pt x="22" y="198"/>
                  </a:lnTo>
                  <a:lnTo>
                    <a:pt x="31" y="225"/>
                  </a:lnTo>
                  <a:lnTo>
                    <a:pt x="38" y="244"/>
                  </a:lnTo>
                  <a:lnTo>
                    <a:pt x="42" y="247"/>
                  </a:lnTo>
                  <a:lnTo>
                    <a:pt x="48" y="249"/>
                  </a:lnTo>
                  <a:lnTo>
                    <a:pt x="55" y="251"/>
                  </a:lnTo>
                  <a:lnTo>
                    <a:pt x="64" y="251"/>
                  </a:lnTo>
                  <a:lnTo>
                    <a:pt x="62" y="246"/>
                  </a:lnTo>
                  <a:lnTo>
                    <a:pt x="61" y="242"/>
                  </a:lnTo>
                  <a:lnTo>
                    <a:pt x="66" y="242"/>
                  </a:lnTo>
                  <a:lnTo>
                    <a:pt x="75" y="242"/>
                  </a:lnTo>
                  <a:lnTo>
                    <a:pt x="90" y="251"/>
                  </a:lnTo>
                  <a:lnTo>
                    <a:pt x="107" y="264"/>
                  </a:lnTo>
                  <a:lnTo>
                    <a:pt x="123" y="264"/>
                  </a:lnTo>
                  <a:lnTo>
                    <a:pt x="142" y="268"/>
                  </a:lnTo>
                  <a:lnTo>
                    <a:pt x="160" y="271"/>
                  </a:lnTo>
                  <a:lnTo>
                    <a:pt x="181" y="275"/>
                  </a:lnTo>
                  <a:lnTo>
                    <a:pt x="199" y="279"/>
                  </a:lnTo>
                  <a:lnTo>
                    <a:pt x="216" y="281"/>
                  </a:lnTo>
                  <a:lnTo>
                    <a:pt x="231" y="279"/>
                  </a:lnTo>
                  <a:lnTo>
                    <a:pt x="243" y="277"/>
                  </a:lnTo>
                  <a:lnTo>
                    <a:pt x="247" y="288"/>
                  </a:lnTo>
                  <a:lnTo>
                    <a:pt x="255" y="299"/>
                  </a:lnTo>
                  <a:lnTo>
                    <a:pt x="266" y="312"/>
                  </a:lnTo>
                  <a:lnTo>
                    <a:pt x="279" y="325"/>
                  </a:lnTo>
                  <a:lnTo>
                    <a:pt x="312" y="353"/>
                  </a:lnTo>
                  <a:lnTo>
                    <a:pt x="347" y="379"/>
                  </a:lnTo>
                  <a:lnTo>
                    <a:pt x="421" y="427"/>
                  </a:lnTo>
                  <a:lnTo>
                    <a:pt x="471" y="460"/>
                  </a:lnTo>
                  <a:lnTo>
                    <a:pt x="482" y="462"/>
                  </a:lnTo>
                  <a:lnTo>
                    <a:pt x="491" y="464"/>
                  </a:lnTo>
                  <a:lnTo>
                    <a:pt x="498" y="464"/>
                  </a:lnTo>
                  <a:lnTo>
                    <a:pt x="506" y="462"/>
                  </a:lnTo>
                  <a:lnTo>
                    <a:pt x="517" y="458"/>
                  </a:lnTo>
                  <a:lnTo>
                    <a:pt x="524" y="451"/>
                  </a:lnTo>
                  <a:lnTo>
                    <a:pt x="537" y="436"/>
                  </a:lnTo>
                  <a:lnTo>
                    <a:pt x="548" y="427"/>
                  </a:lnTo>
                  <a:lnTo>
                    <a:pt x="563" y="428"/>
                  </a:lnTo>
                  <a:lnTo>
                    <a:pt x="580" y="432"/>
                  </a:lnTo>
                  <a:lnTo>
                    <a:pt x="585" y="430"/>
                  </a:lnTo>
                  <a:lnTo>
                    <a:pt x="593" y="425"/>
                  </a:lnTo>
                  <a:lnTo>
                    <a:pt x="604" y="421"/>
                  </a:lnTo>
                  <a:lnTo>
                    <a:pt x="620" y="417"/>
                  </a:lnTo>
                  <a:lnTo>
                    <a:pt x="633" y="419"/>
                  </a:lnTo>
                  <a:lnTo>
                    <a:pt x="646" y="423"/>
                  </a:lnTo>
                  <a:lnTo>
                    <a:pt x="650" y="417"/>
                  </a:lnTo>
                  <a:lnTo>
                    <a:pt x="654" y="410"/>
                  </a:lnTo>
                  <a:lnTo>
                    <a:pt x="657" y="403"/>
                  </a:lnTo>
                  <a:lnTo>
                    <a:pt x="659" y="392"/>
                  </a:lnTo>
                  <a:lnTo>
                    <a:pt x="665" y="390"/>
                  </a:lnTo>
                  <a:lnTo>
                    <a:pt x="672" y="392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1" name="Freeform 65"/>
            <p:cNvSpPr>
              <a:spLocks/>
            </p:cNvSpPr>
            <p:nvPr/>
          </p:nvSpPr>
          <p:spPr bwMode="auto">
            <a:xfrm>
              <a:off x="1833" y="1334"/>
              <a:ext cx="222" cy="334"/>
            </a:xfrm>
            <a:custGeom>
              <a:avLst/>
              <a:gdLst>
                <a:gd name="T0" fmla="*/ 72 w 294"/>
                <a:gd name="T1" fmla="*/ 216 h 440"/>
                <a:gd name="T2" fmla="*/ 87 w 294"/>
                <a:gd name="T3" fmla="*/ 187 h 440"/>
                <a:gd name="T4" fmla="*/ 85 w 294"/>
                <a:gd name="T5" fmla="*/ 229 h 440"/>
                <a:gd name="T6" fmla="*/ 89 w 294"/>
                <a:gd name="T7" fmla="*/ 251 h 440"/>
                <a:gd name="T8" fmla="*/ 96 w 294"/>
                <a:gd name="T9" fmla="*/ 255 h 440"/>
                <a:gd name="T10" fmla="*/ 94 w 294"/>
                <a:gd name="T11" fmla="*/ 277 h 440"/>
                <a:gd name="T12" fmla="*/ 92 w 294"/>
                <a:gd name="T13" fmla="*/ 301 h 440"/>
                <a:gd name="T14" fmla="*/ 118 w 294"/>
                <a:gd name="T15" fmla="*/ 373 h 440"/>
                <a:gd name="T16" fmla="*/ 146 w 294"/>
                <a:gd name="T17" fmla="*/ 418 h 440"/>
                <a:gd name="T18" fmla="*/ 164 w 294"/>
                <a:gd name="T19" fmla="*/ 432 h 440"/>
                <a:gd name="T20" fmla="*/ 188 w 294"/>
                <a:gd name="T21" fmla="*/ 440 h 440"/>
                <a:gd name="T22" fmla="*/ 225 w 294"/>
                <a:gd name="T23" fmla="*/ 436 h 440"/>
                <a:gd name="T24" fmla="*/ 266 w 294"/>
                <a:gd name="T25" fmla="*/ 425 h 440"/>
                <a:gd name="T26" fmla="*/ 277 w 294"/>
                <a:gd name="T27" fmla="*/ 399 h 440"/>
                <a:gd name="T28" fmla="*/ 290 w 294"/>
                <a:gd name="T29" fmla="*/ 342 h 440"/>
                <a:gd name="T30" fmla="*/ 288 w 294"/>
                <a:gd name="T31" fmla="*/ 285 h 440"/>
                <a:gd name="T32" fmla="*/ 288 w 294"/>
                <a:gd name="T33" fmla="*/ 214 h 440"/>
                <a:gd name="T34" fmla="*/ 285 w 294"/>
                <a:gd name="T35" fmla="*/ 166 h 440"/>
                <a:gd name="T36" fmla="*/ 270 w 294"/>
                <a:gd name="T37" fmla="*/ 133 h 440"/>
                <a:gd name="T38" fmla="*/ 253 w 294"/>
                <a:gd name="T39" fmla="*/ 124 h 440"/>
                <a:gd name="T40" fmla="*/ 259 w 294"/>
                <a:gd name="T41" fmla="*/ 118 h 440"/>
                <a:gd name="T42" fmla="*/ 261 w 294"/>
                <a:gd name="T43" fmla="*/ 102 h 440"/>
                <a:gd name="T44" fmla="*/ 253 w 294"/>
                <a:gd name="T45" fmla="*/ 81 h 440"/>
                <a:gd name="T46" fmla="*/ 264 w 294"/>
                <a:gd name="T47" fmla="*/ 85 h 440"/>
                <a:gd name="T48" fmla="*/ 272 w 294"/>
                <a:gd name="T49" fmla="*/ 94 h 440"/>
                <a:gd name="T50" fmla="*/ 281 w 294"/>
                <a:gd name="T51" fmla="*/ 87 h 440"/>
                <a:gd name="T52" fmla="*/ 283 w 294"/>
                <a:gd name="T53" fmla="*/ 67 h 440"/>
                <a:gd name="T54" fmla="*/ 275 w 294"/>
                <a:gd name="T55" fmla="*/ 55 h 440"/>
                <a:gd name="T56" fmla="*/ 255 w 294"/>
                <a:gd name="T57" fmla="*/ 54 h 440"/>
                <a:gd name="T58" fmla="*/ 251 w 294"/>
                <a:gd name="T59" fmla="*/ 35 h 440"/>
                <a:gd name="T60" fmla="*/ 231 w 294"/>
                <a:gd name="T61" fmla="*/ 35 h 440"/>
                <a:gd name="T62" fmla="*/ 192 w 294"/>
                <a:gd name="T63" fmla="*/ 7 h 440"/>
                <a:gd name="T64" fmla="*/ 176 w 294"/>
                <a:gd name="T65" fmla="*/ 0 h 440"/>
                <a:gd name="T66" fmla="*/ 135 w 294"/>
                <a:gd name="T67" fmla="*/ 15 h 440"/>
                <a:gd name="T68" fmla="*/ 109 w 294"/>
                <a:gd name="T69" fmla="*/ 20 h 440"/>
                <a:gd name="T70" fmla="*/ 103 w 294"/>
                <a:gd name="T71" fmla="*/ 44 h 440"/>
                <a:gd name="T72" fmla="*/ 89 w 294"/>
                <a:gd name="T73" fmla="*/ 89 h 440"/>
                <a:gd name="T74" fmla="*/ 76 w 294"/>
                <a:gd name="T75" fmla="*/ 98 h 440"/>
                <a:gd name="T76" fmla="*/ 22 w 294"/>
                <a:gd name="T77" fmla="*/ 98 h 440"/>
                <a:gd name="T78" fmla="*/ 11 w 294"/>
                <a:gd name="T79" fmla="*/ 128 h 440"/>
                <a:gd name="T80" fmla="*/ 44 w 294"/>
                <a:gd name="T81" fmla="*/ 187 h 440"/>
                <a:gd name="T82" fmla="*/ 31 w 294"/>
                <a:gd name="T83" fmla="*/ 196 h 440"/>
                <a:gd name="T84" fmla="*/ 28 w 294"/>
                <a:gd name="T85" fmla="*/ 214 h 440"/>
                <a:gd name="T86" fmla="*/ 43 w 294"/>
                <a:gd name="T87" fmla="*/ 222 h 440"/>
                <a:gd name="T88" fmla="*/ 72 w 294"/>
                <a:gd name="T89" fmla="*/ 224 h 4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94"/>
                <a:gd name="T136" fmla="*/ 0 h 440"/>
                <a:gd name="T137" fmla="*/ 294 w 294"/>
                <a:gd name="T138" fmla="*/ 440 h 44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94" h="440">
                  <a:moveTo>
                    <a:pt x="72" y="224"/>
                  </a:moveTo>
                  <a:lnTo>
                    <a:pt x="72" y="220"/>
                  </a:lnTo>
                  <a:lnTo>
                    <a:pt x="72" y="216"/>
                  </a:lnTo>
                  <a:lnTo>
                    <a:pt x="78" y="201"/>
                  </a:lnTo>
                  <a:lnTo>
                    <a:pt x="81" y="192"/>
                  </a:lnTo>
                  <a:lnTo>
                    <a:pt x="87" y="187"/>
                  </a:lnTo>
                  <a:lnTo>
                    <a:pt x="91" y="185"/>
                  </a:lnTo>
                  <a:lnTo>
                    <a:pt x="89" y="207"/>
                  </a:lnTo>
                  <a:lnTo>
                    <a:pt x="85" y="229"/>
                  </a:lnTo>
                  <a:lnTo>
                    <a:pt x="87" y="238"/>
                  </a:lnTo>
                  <a:lnTo>
                    <a:pt x="87" y="248"/>
                  </a:lnTo>
                  <a:lnTo>
                    <a:pt x="89" y="251"/>
                  </a:lnTo>
                  <a:lnTo>
                    <a:pt x="91" y="255"/>
                  </a:lnTo>
                  <a:lnTo>
                    <a:pt x="92" y="257"/>
                  </a:lnTo>
                  <a:lnTo>
                    <a:pt x="96" y="255"/>
                  </a:lnTo>
                  <a:lnTo>
                    <a:pt x="94" y="264"/>
                  </a:lnTo>
                  <a:lnTo>
                    <a:pt x="91" y="272"/>
                  </a:lnTo>
                  <a:lnTo>
                    <a:pt x="94" y="277"/>
                  </a:lnTo>
                  <a:lnTo>
                    <a:pt x="94" y="285"/>
                  </a:lnTo>
                  <a:lnTo>
                    <a:pt x="94" y="292"/>
                  </a:lnTo>
                  <a:lnTo>
                    <a:pt x="92" y="301"/>
                  </a:lnTo>
                  <a:lnTo>
                    <a:pt x="102" y="323"/>
                  </a:lnTo>
                  <a:lnTo>
                    <a:pt x="113" y="357"/>
                  </a:lnTo>
                  <a:lnTo>
                    <a:pt x="118" y="373"/>
                  </a:lnTo>
                  <a:lnTo>
                    <a:pt x="126" y="390"/>
                  </a:lnTo>
                  <a:lnTo>
                    <a:pt x="135" y="405"/>
                  </a:lnTo>
                  <a:lnTo>
                    <a:pt x="146" y="418"/>
                  </a:lnTo>
                  <a:lnTo>
                    <a:pt x="152" y="423"/>
                  </a:lnTo>
                  <a:lnTo>
                    <a:pt x="159" y="429"/>
                  </a:lnTo>
                  <a:lnTo>
                    <a:pt x="164" y="432"/>
                  </a:lnTo>
                  <a:lnTo>
                    <a:pt x="172" y="436"/>
                  </a:lnTo>
                  <a:lnTo>
                    <a:pt x="181" y="438"/>
                  </a:lnTo>
                  <a:lnTo>
                    <a:pt x="188" y="440"/>
                  </a:lnTo>
                  <a:lnTo>
                    <a:pt x="198" y="438"/>
                  </a:lnTo>
                  <a:lnTo>
                    <a:pt x="209" y="438"/>
                  </a:lnTo>
                  <a:lnTo>
                    <a:pt x="225" y="436"/>
                  </a:lnTo>
                  <a:lnTo>
                    <a:pt x="240" y="434"/>
                  </a:lnTo>
                  <a:lnTo>
                    <a:pt x="251" y="431"/>
                  </a:lnTo>
                  <a:lnTo>
                    <a:pt x="266" y="425"/>
                  </a:lnTo>
                  <a:lnTo>
                    <a:pt x="270" y="416"/>
                  </a:lnTo>
                  <a:lnTo>
                    <a:pt x="272" y="405"/>
                  </a:lnTo>
                  <a:lnTo>
                    <a:pt x="277" y="399"/>
                  </a:lnTo>
                  <a:lnTo>
                    <a:pt x="285" y="392"/>
                  </a:lnTo>
                  <a:lnTo>
                    <a:pt x="288" y="366"/>
                  </a:lnTo>
                  <a:lnTo>
                    <a:pt x="290" y="342"/>
                  </a:lnTo>
                  <a:lnTo>
                    <a:pt x="286" y="329"/>
                  </a:lnTo>
                  <a:lnTo>
                    <a:pt x="283" y="316"/>
                  </a:lnTo>
                  <a:lnTo>
                    <a:pt x="288" y="285"/>
                  </a:lnTo>
                  <a:lnTo>
                    <a:pt x="290" y="261"/>
                  </a:lnTo>
                  <a:lnTo>
                    <a:pt x="288" y="238"/>
                  </a:lnTo>
                  <a:lnTo>
                    <a:pt x="288" y="214"/>
                  </a:lnTo>
                  <a:lnTo>
                    <a:pt x="294" y="200"/>
                  </a:lnTo>
                  <a:lnTo>
                    <a:pt x="294" y="185"/>
                  </a:lnTo>
                  <a:lnTo>
                    <a:pt x="285" y="166"/>
                  </a:lnTo>
                  <a:lnTo>
                    <a:pt x="273" y="146"/>
                  </a:lnTo>
                  <a:lnTo>
                    <a:pt x="272" y="140"/>
                  </a:lnTo>
                  <a:lnTo>
                    <a:pt x="270" y="133"/>
                  </a:lnTo>
                  <a:lnTo>
                    <a:pt x="266" y="129"/>
                  </a:lnTo>
                  <a:lnTo>
                    <a:pt x="261" y="128"/>
                  </a:lnTo>
                  <a:lnTo>
                    <a:pt x="253" y="124"/>
                  </a:lnTo>
                  <a:lnTo>
                    <a:pt x="242" y="124"/>
                  </a:lnTo>
                  <a:lnTo>
                    <a:pt x="249" y="120"/>
                  </a:lnTo>
                  <a:lnTo>
                    <a:pt x="259" y="118"/>
                  </a:lnTo>
                  <a:lnTo>
                    <a:pt x="264" y="113"/>
                  </a:lnTo>
                  <a:lnTo>
                    <a:pt x="268" y="109"/>
                  </a:lnTo>
                  <a:lnTo>
                    <a:pt x="261" y="102"/>
                  </a:lnTo>
                  <a:lnTo>
                    <a:pt x="255" y="94"/>
                  </a:lnTo>
                  <a:lnTo>
                    <a:pt x="253" y="87"/>
                  </a:lnTo>
                  <a:lnTo>
                    <a:pt x="253" y="81"/>
                  </a:lnTo>
                  <a:lnTo>
                    <a:pt x="257" y="78"/>
                  </a:lnTo>
                  <a:lnTo>
                    <a:pt x="261" y="74"/>
                  </a:lnTo>
                  <a:lnTo>
                    <a:pt x="264" y="85"/>
                  </a:lnTo>
                  <a:lnTo>
                    <a:pt x="268" y="91"/>
                  </a:lnTo>
                  <a:lnTo>
                    <a:pt x="270" y="92"/>
                  </a:lnTo>
                  <a:lnTo>
                    <a:pt x="272" y="94"/>
                  </a:lnTo>
                  <a:lnTo>
                    <a:pt x="275" y="94"/>
                  </a:lnTo>
                  <a:lnTo>
                    <a:pt x="277" y="92"/>
                  </a:lnTo>
                  <a:lnTo>
                    <a:pt x="281" y="87"/>
                  </a:lnTo>
                  <a:lnTo>
                    <a:pt x="283" y="80"/>
                  </a:lnTo>
                  <a:lnTo>
                    <a:pt x="283" y="74"/>
                  </a:lnTo>
                  <a:lnTo>
                    <a:pt x="283" y="67"/>
                  </a:lnTo>
                  <a:lnTo>
                    <a:pt x="281" y="61"/>
                  </a:lnTo>
                  <a:lnTo>
                    <a:pt x="279" y="57"/>
                  </a:lnTo>
                  <a:lnTo>
                    <a:pt x="275" y="55"/>
                  </a:lnTo>
                  <a:lnTo>
                    <a:pt x="272" y="54"/>
                  </a:lnTo>
                  <a:lnTo>
                    <a:pt x="264" y="52"/>
                  </a:lnTo>
                  <a:lnTo>
                    <a:pt x="255" y="54"/>
                  </a:lnTo>
                  <a:lnTo>
                    <a:pt x="257" y="43"/>
                  </a:lnTo>
                  <a:lnTo>
                    <a:pt x="259" y="31"/>
                  </a:lnTo>
                  <a:lnTo>
                    <a:pt x="251" y="35"/>
                  </a:lnTo>
                  <a:lnTo>
                    <a:pt x="244" y="37"/>
                  </a:lnTo>
                  <a:lnTo>
                    <a:pt x="237" y="37"/>
                  </a:lnTo>
                  <a:lnTo>
                    <a:pt x="231" y="35"/>
                  </a:lnTo>
                  <a:lnTo>
                    <a:pt x="214" y="26"/>
                  </a:lnTo>
                  <a:lnTo>
                    <a:pt x="200" y="13"/>
                  </a:lnTo>
                  <a:lnTo>
                    <a:pt x="192" y="7"/>
                  </a:lnTo>
                  <a:lnTo>
                    <a:pt x="187" y="4"/>
                  </a:lnTo>
                  <a:lnTo>
                    <a:pt x="181" y="0"/>
                  </a:lnTo>
                  <a:lnTo>
                    <a:pt x="176" y="0"/>
                  </a:lnTo>
                  <a:lnTo>
                    <a:pt x="163" y="7"/>
                  </a:lnTo>
                  <a:lnTo>
                    <a:pt x="152" y="15"/>
                  </a:lnTo>
                  <a:lnTo>
                    <a:pt x="135" y="15"/>
                  </a:lnTo>
                  <a:lnTo>
                    <a:pt x="116" y="17"/>
                  </a:lnTo>
                  <a:lnTo>
                    <a:pt x="113" y="19"/>
                  </a:lnTo>
                  <a:lnTo>
                    <a:pt x="109" y="20"/>
                  </a:lnTo>
                  <a:lnTo>
                    <a:pt x="107" y="26"/>
                  </a:lnTo>
                  <a:lnTo>
                    <a:pt x="107" y="30"/>
                  </a:lnTo>
                  <a:lnTo>
                    <a:pt x="103" y="44"/>
                  </a:lnTo>
                  <a:lnTo>
                    <a:pt x="100" y="65"/>
                  </a:lnTo>
                  <a:lnTo>
                    <a:pt x="96" y="80"/>
                  </a:lnTo>
                  <a:lnTo>
                    <a:pt x="89" y="89"/>
                  </a:lnTo>
                  <a:lnTo>
                    <a:pt x="85" y="92"/>
                  </a:lnTo>
                  <a:lnTo>
                    <a:pt x="79" y="96"/>
                  </a:lnTo>
                  <a:lnTo>
                    <a:pt x="76" y="98"/>
                  </a:lnTo>
                  <a:lnTo>
                    <a:pt x="68" y="98"/>
                  </a:lnTo>
                  <a:lnTo>
                    <a:pt x="46" y="98"/>
                  </a:lnTo>
                  <a:lnTo>
                    <a:pt x="22" y="98"/>
                  </a:lnTo>
                  <a:lnTo>
                    <a:pt x="9" y="104"/>
                  </a:lnTo>
                  <a:lnTo>
                    <a:pt x="0" y="111"/>
                  </a:lnTo>
                  <a:lnTo>
                    <a:pt x="11" y="128"/>
                  </a:lnTo>
                  <a:lnTo>
                    <a:pt x="24" y="150"/>
                  </a:lnTo>
                  <a:lnTo>
                    <a:pt x="37" y="170"/>
                  </a:lnTo>
                  <a:lnTo>
                    <a:pt x="44" y="187"/>
                  </a:lnTo>
                  <a:lnTo>
                    <a:pt x="41" y="189"/>
                  </a:lnTo>
                  <a:lnTo>
                    <a:pt x="35" y="192"/>
                  </a:lnTo>
                  <a:lnTo>
                    <a:pt x="31" y="196"/>
                  </a:lnTo>
                  <a:lnTo>
                    <a:pt x="30" y="200"/>
                  </a:lnTo>
                  <a:lnTo>
                    <a:pt x="28" y="207"/>
                  </a:lnTo>
                  <a:lnTo>
                    <a:pt x="28" y="214"/>
                  </a:lnTo>
                  <a:lnTo>
                    <a:pt x="31" y="218"/>
                  </a:lnTo>
                  <a:lnTo>
                    <a:pt x="35" y="222"/>
                  </a:lnTo>
                  <a:lnTo>
                    <a:pt x="43" y="222"/>
                  </a:lnTo>
                  <a:lnTo>
                    <a:pt x="48" y="222"/>
                  </a:lnTo>
                  <a:lnTo>
                    <a:pt x="61" y="220"/>
                  </a:lnTo>
                  <a:lnTo>
                    <a:pt x="72" y="2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2" name="Freeform 66"/>
            <p:cNvSpPr>
              <a:spLocks/>
            </p:cNvSpPr>
            <p:nvPr/>
          </p:nvSpPr>
          <p:spPr bwMode="auto">
            <a:xfrm>
              <a:off x="1668" y="1643"/>
              <a:ext cx="451" cy="419"/>
            </a:xfrm>
            <a:custGeom>
              <a:avLst/>
              <a:gdLst>
                <a:gd name="T0" fmla="*/ 481 w 599"/>
                <a:gd name="T1" fmla="*/ 134 h 550"/>
                <a:gd name="T2" fmla="*/ 464 w 599"/>
                <a:gd name="T3" fmla="*/ 125 h 550"/>
                <a:gd name="T4" fmla="*/ 462 w 599"/>
                <a:gd name="T5" fmla="*/ 86 h 550"/>
                <a:gd name="T6" fmla="*/ 397 w 599"/>
                <a:gd name="T7" fmla="*/ 68 h 550"/>
                <a:gd name="T8" fmla="*/ 335 w 599"/>
                <a:gd name="T9" fmla="*/ 62 h 550"/>
                <a:gd name="T10" fmla="*/ 318 w 599"/>
                <a:gd name="T11" fmla="*/ 101 h 550"/>
                <a:gd name="T12" fmla="*/ 288 w 599"/>
                <a:gd name="T13" fmla="*/ 114 h 550"/>
                <a:gd name="T14" fmla="*/ 270 w 599"/>
                <a:gd name="T15" fmla="*/ 75 h 550"/>
                <a:gd name="T16" fmla="*/ 248 w 599"/>
                <a:gd name="T17" fmla="*/ 57 h 550"/>
                <a:gd name="T18" fmla="*/ 266 w 599"/>
                <a:gd name="T19" fmla="*/ 53 h 550"/>
                <a:gd name="T20" fmla="*/ 266 w 599"/>
                <a:gd name="T21" fmla="*/ 14 h 550"/>
                <a:gd name="T22" fmla="*/ 253 w 599"/>
                <a:gd name="T23" fmla="*/ 1 h 550"/>
                <a:gd name="T24" fmla="*/ 233 w 599"/>
                <a:gd name="T25" fmla="*/ 5 h 550"/>
                <a:gd name="T26" fmla="*/ 226 w 599"/>
                <a:gd name="T27" fmla="*/ 16 h 550"/>
                <a:gd name="T28" fmla="*/ 213 w 599"/>
                <a:gd name="T29" fmla="*/ 46 h 550"/>
                <a:gd name="T30" fmla="*/ 226 w 599"/>
                <a:gd name="T31" fmla="*/ 57 h 550"/>
                <a:gd name="T32" fmla="*/ 216 w 599"/>
                <a:gd name="T33" fmla="*/ 77 h 550"/>
                <a:gd name="T34" fmla="*/ 187 w 599"/>
                <a:gd name="T35" fmla="*/ 83 h 550"/>
                <a:gd name="T36" fmla="*/ 179 w 599"/>
                <a:gd name="T37" fmla="*/ 57 h 550"/>
                <a:gd name="T38" fmla="*/ 141 w 599"/>
                <a:gd name="T39" fmla="*/ 46 h 550"/>
                <a:gd name="T40" fmla="*/ 98 w 599"/>
                <a:gd name="T41" fmla="*/ 81 h 550"/>
                <a:gd name="T42" fmla="*/ 93 w 599"/>
                <a:gd name="T43" fmla="*/ 116 h 550"/>
                <a:gd name="T44" fmla="*/ 111 w 599"/>
                <a:gd name="T45" fmla="*/ 129 h 550"/>
                <a:gd name="T46" fmla="*/ 85 w 599"/>
                <a:gd name="T47" fmla="*/ 153 h 550"/>
                <a:gd name="T48" fmla="*/ 45 w 599"/>
                <a:gd name="T49" fmla="*/ 197 h 550"/>
                <a:gd name="T50" fmla="*/ 13 w 599"/>
                <a:gd name="T51" fmla="*/ 229 h 550"/>
                <a:gd name="T52" fmla="*/ 2 w 599"/>
                <a:gd name="T53" fmla="*/ 269 h 550"/>
                <a:gd name="T54" fmla="*/ 28 w 599"/>
                <a:gd name="T55" fmla="*/ 304 h 550"/>
                <a:gd name="T56" fmla="*/ 59 w 599"/>
                <a:gd name="T57" fmla="*/ 347 h 550"/>
                <a:gd name="T58" fmla="*/ 104 w 599"/>
                <a:gd name="T59" fmla="*/ 378 h 550"/>
                <a:gd name="T60" fmla="*/ 155 w 599"/>
                <a:gd name="T61" fmla="*/ 413 h 550"/>
                <a:gd name="T62" fmla="*/ 196 w 599"/>
                <a:gd name="T63" fmla="*/ 450 h 550"/>
                <a:gd name="T64" fmla="*/ 207 w 599"/>
                <a:gd name="T65" fmla="*/ 471 h 550"/>
                <a:gd name="T66" fmla="*/ 224 w 599"/>
                <a:gd name="T67" fmla="*/ 497 h 550"/>
                <a:gd name="T68" fmla="*/ 255 w 599"/>
                <a:gd name="T69" fmla="*/ 504 h 550"/>
                <a:gd name="T70" fmla="*/ 263 w 599"/>
                <a:gd name="T71" fmla="*/ 537 h 550"/>
                <a:gd name="T72" fmla="*/ 296 w 599"/>
                <a:gd name="T73" fmla="*/ 539 h 550"/>
                <a:gd name="T74" fmla="*/ 331 w 599"/>
                <a:gd name="T75" fmla="*/ 548 h 550"/>
                <a:gd name="T76" fmla="*/ 344 w 599"/>
                <a:gd name="T77" fmla="*/ 521 h 550"/>
                <a:gd name="T78" fmla="*/ 364 w 599"/>
                <a:gd name="T79" fmla="*/ 500 h 550"/>
                <a:gd name="T80" fmla="*/ 403 w 599"/>
                <a:gd name="T81" fmla="*/ 439 h 550"/>
                <a:gd name="T82" fmla="*/ 372 w 599"/>
                <a:gd name="T83" fmla="*/ 445 h 550"/>
                <a:gd name="T84" fmla="*/ 322 w 599"/>
                <a:gd name="T85" fmla="*/ 445 h 550"/>
                <a:gd name="T86" fmla="*/ 336 w 599"/>
                <a:gd name="T87" fmla="*/ 421 h 550"/>
                <a:gd name="T88" fmla="*/ 348 w 599"/>
                <a:gd name="T89" fmla="*/ 402 h 550"/>
                <a:gd name="T90" fmla="*/ 377 w 599"/>
                <a:gd name="T91" fmla="*/ 378 h 550"/>
                <a:gd name="T92" fmla="*/ 405 w 599"/>
                <a:gd name="T93" fmla="*/ 323 h 550"/>
                <a:gd name="T94" fmla="*/ 381 w 599"/>
                <a:gd name="T95" fmla="*/ 280 h 550"/>
                <a:gd name="T96" fmla="*/ 386 w 599"/>
                <a:gd name="T97" fmla="*/ 264 h 550"/>
                <a:gd name="T98" fmla="*/ 414 w 599"/>
                <a:gd name="T99" fmla="*/ 288 h 550"/>
                <a:gd name="T100" fmla="*/ 464 w 599"/>
                <a:gd name="T101" fmla="*/ 328 h 550"/>
                <a:gd name="T102" fmla="*/ 477 w 599"/>
                <a:gd name="T103" fmla="*/ 349 h 550"/>
                <a:gd name="T104" fmla="*/ 525 w 599"/>
                <a:gd name="T105" fmla="*/ 362 h 550"/>
                <a:gd name="T106" fmla="*/ 551 w 599"/>
                <a:gd name="T107" fmla="*/ 373 h 550"/>
                <a:gd name="T108" fmla="*/ 554 w 599"/>
                <a:gd name="T109" fmla="*/ 323 h 550"/>
                <a:gd name="T110" fmla="*/ 599 w 599"/>
                <a:gd name="T111" fmla="*/ 249 h 550"/>
                <a:gd name="T112" fmla="*/ 553 w 599"/>
                <a:gd name="T113" fmla="*/ 227 h 550"/>
                <a:gd name="T114" fmla="*/ 534 w 599"/>
                <a:gd name="T115" fmla="*/ 232 h 550"/>
                <a:gd name="T116" fmla="*/ 501 w 599"/>
                <a:gd name="T117" fmla="*/ 164 h 5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99"/>
                <a:gd name="T178" fmla="*/ 0 h 550"/>
                <a:gd name="T179" fmla="*/ 599 w 599"/>
                <a:gd name="T180" fmla="*/ 550 h 5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99" h="550">
                  <a:moveTo>
                    <a:pt x="492" y="125"/>
                  </a:moveTo>
                  <a:lnTo>
                    <a:pt x="492" y="125"/>
                  </a:lnTo>
                  <a:lnTo>
                    <a:pt x="490" y="125"/>
                  </a:lnTo>
                  <a:lnTo>
                    <a:pt x="486" y="129"/>
                  </a:lnTo>
                  <a:lnTo>
                    <a:pt x="481" y="134"/>
                  </a:lnTo>
                  <a:lnTo>
                    <a:pt x="477" y="138"/>
                  </a:lnTo>
                  <a:lnTo>
                    <a:pt x="471" y="138"/>
                  </a:lnTo>
                  <a:lnTo>
                    <a:pt x="469" y="133"/>
                  </a:lnTo>
                  <a:lnTo>
                    <a:pt x="469" y="129"/>
                  </a:lnTo>
                  <a:lnTo>
                    <a:pt x="464" y="125"/>
                  </a:lnTo>
                  <a:lnTo>
                    <a:pt x="460" y="120"/>
                  </a:lnTo>
                  <a:lnTo>
                    <a:pt x="469" y="116"/>
                  </a:lnTo>
                  <a:lnTo>
                    <a:pt x="477" y="107"/>
                  </a:lnTo>
                  <a:lnTo>
                    <a:pt x="471" y="96"/>
                  </a:lnTo>
                  <a:lnTo>
                    <a:pt x="462" y="86"/>
                  </a:lnTo>
                  <a:lnTo>
                    <a:pt x="460" y="75"/>
                  </a:lnTo>
                  <a:lnTo>
                    <a:pt x="457" y="70"/>
                  </a:lnTo>
                  <a:lnTo>
                    <a:pt x="434" y="70"/>
                  </a:lnTo>
                  <a:lnTo>
                    <a:pt x="408" y="73"/>
                  </a:lnTo>
                  <a:lnTo>
                    <a:pt x="397" y="68"/>
                  </a:lnTo>
                  <a:lnTo>
                    <a:pt x="388" y="61"/>
                  </a:lnTo>
                  <a:lnTo>
                    <a:pt x="375" y="59"/>
                  </a:lnTo>
                  <a:lnTo>
                    <a:pt x="357" y="61"/>
                  </a:lnTo>
                  <a:lnTo>
                    <a:pt x="344" y="61"/>
                  </a:lnTo>
                  <a:lnTo>
                    <a:pt x="335" y="62"/>
                  </a:lnTo>
                  <a:lnTo>
                    <a:pt x="331" y="68"/>
                  </a:lnTo>
                  <a:lnTo>
                    <a:pt x="327" y="73"/>
                  </a:lnTo>
                  <a:lnTo>
                    <a:pt x="325" y="83"/>
                  </a:lnTo>
                  <a:lnTo>
                    <a:pt x="322" y="90"/>
                  </a:lnTo>
                  <a:lnTo>
                    <a:pt x="318" y="101"/>
                  </a:lnTo>
                  <a:lnTo>
                    <a:pt x="312" y="109"/>
                  </a:lnTo>
                  <a:lnTo>
                    <a:pt x="309" y="112"/>
                  </a:lnTo>
                  <a:lnTo>
                    <a:pt x="303" y="114"/>
                  </a:lnTo>
                  <a:lnTo>
                    <a:pt x="298" y="116"/>
                  </a:lnTo>
                  <a:lnTo>
                    <a:pt x="288" y="114"/>
                  </a:lnTo>
                  <a:lnTo>
                    <a:pt x="285" y="112"/>
                  </a:lnTo>
                  <a:lnTo>
                    <a:pt x="279" y="110"/>
                  </a:lnTo>
                  <a:lnTo>
                    <a:pt x="275" y="101"/>
                  </a:lnTo>
                  <a:lnTo>
                    <a:pt x="272" y="85"/>
                  </a:lnTo>
                  <a:lnTo>
                    <a:pt x="270" y="75"/>
                  </a:lnTo>
                  <a:lnTo>
                    <a:pt x="268" y="66"/>
                  </a:lnTo>
                  <a:lnTo>
                    <a:pt x="261" y="62"/>
                  </a:lnTo>
                  <a:lnTo>
                    <a:pt x="253" y="61"/>
                  </a:lnTo>
                  <a:lnTo>
                    <a:pt x="248" y="59"/>
                  </a:lnTo>
                  <a:lnTo>
                    <a:pt x="248" y="57"/>
                  </a:lnTo>
                  <a:lnTo>
                    <a:pt x="250" y="55"/>
                  </a:lnTo>
                  <a:lnTo>
                    <a:pt x="253" y="53"/>
                  </a:lnTo>
                  <a:lnTo>
                    <a:pt x="257" y="53"/>
                  </a:lnTo>
                  <a:lnTo>
                    <a:pt x="263" y="55"/>
                  </a:lnTo>
                  <a:lnTo>
                    <a:pt x="266" y="53"/>
                  </a:lnTo>
                  <a:lnTo>
                    <a:pt x="268" y="49"/>
                  </a:lnTo>
                  <a:lnTo>
                    <a:pt x="266" y="46"/>
                  </a:lnTo>
                  <a:lnTo>
                    <a:pt x="263" y="38"/>
                  </a:lnTo>
                  <a:lnTo>
                    <a:pt x="264" y="25"/>
                  </a:lnTo>
                  <a:lnTo>
                    <a:pt x="266" y="14"/>
                  </a:lnTo>
                  <a:lnTo>
                    <a:pt x="264" y="7"/>
                  </a:lnTo>
                  <a:lnTo>
                    <a:pt x="261" y="0"/>
                  </a:lnTo>
                  <a:lnTo>
                    <a:pt x="257" y="0"/>
                  </a:lnTo>
                  <a:lnTo>
                    <a:pt x="255" y="1"/>
                  </a:lnTo>
                  <a:lnTo>
                    <a:pt x="253" y="1"/>
                  </a:lnTo>
                  <a:lnTo>
                    <a:pt x="251" y="3"/>
                  </a:lnTo>
                  <a:lnTo>
                    <a:pt x="250" y="9"/>
                  </a:lnTo>
                  <a:lnTo>
                    <a:pt x="246" y="11"/>
                  </a:lnTo>
                  <a:lnTo>
                    <a:pt x="239" y="9"/>
                  </a:lnTo>
                  <a:lnTo>
                    <a:pt x="233" y="5"/>
                  </a:lnTo>
                  <a:lnTo>
                    <a:pt x="231" y="3"/>
                  </a:lnTo>
                  <a:lnTo>
                    <a:pt x="229" y="3"/>
                  </a:lnTo>
                  <a:lnTo>
                    <a:pt x="227" y="5"/>
                  </a:lnTo>
                  <a:lnTo>
                    <a:pt x="227" y="7"/>
                  </a:lnTo>
                  <a:lnTo>
                    <a:pt x="226" y="16"/>
                  </a:lnTo>
                  <a:lnTo>
                    <a:pt x="222" y="29"/>
                  </a:lnTo>
                  <a:lnTo>
                    <a:pt x="218" y="35"/>
                  </a:lnTo>
                  <a:lnTo>
                    <a:pt x="215" y="38"/>
                  </a:lnTo>
                  <a:lnTo>
                    <a:pt x="213" y="42"/>
                  </a:lnTo>
                  <a:lnTo>
                    <a:pt x="213" y="46"/>
                  </a:lnTo>
                  <a:lnTo>
                    <a:pt x="215" y="49"/>
                  </a:lnTo>
                  <a:lnTo>
                    <a:pt x="216" y="51"/>
                  </a:lnTo>
                  <a:lnTo>
                    <a:pt x="218" y="53"/>
                  </a:lnTo>
                  <a:lnTo>
                    <a:pt x="224" y="55"/>
                  </a:lnTo>
                  <a:lnTo>
                    <a:pt x="226" y="57"/>
                  </a:lnTo>
                  <a:lnTo>
                    <a:pt x="227" y="59"/>
                  </a:lnTo>
                  <a:lnTo>
                    <a:pt x="226" y="62"/>
                  </a:lnTo>
                  <a:lnTo>
                    <a:pt x="226" y="64"/>
                  </a:lnTo>
                  <a:lnTo>
                    <a:pt x="222" y="72"/>
                  </a:lnTo>
                  <a:lnTo>
                    <a:pt x="216" y="77"/>
                  </a:lnTo>
                  <a:lnTo>
                    <a:pt x="213" y="81"/>
                  </a:lnTo>
                  <a:lnTo>
                    <a:pt x="209" y="85"/>
                  </a:lnTo>
                  <a:lnTo>
                    <a:pt x="203" y="88"/>
                  </a:lnTo>
                  <a:lnTo>
                    <a:pt x="196" y="88"/>
                  </a:lnTo>
                  <a:lnTo>
                    <a:pt x="187" y="83"/>
                  </a:lnTo>
                  <a:lnTo>
                    <a:pt x="181" y="77"/>
                  </a:lnTo>
                  <a:lnTo>
                    <a:pt x="179" y="73"/>
                  </a:lnTo>
                  <a:lnTo>
                    <a:pt x="178" y="68"/>
                  </a:lnTo>
                  <a:lnTo>
                    <a:pt x="178" y="64"/>
                  </a:lnTo>
                  <a:lnTo>
                    <a:pt x="179" y="57"/>
                  </a:lnTo>
                  <a:lnTo>
                    <a:pt x="176" y="53"/>
                  </a:lnTo>
                  <a:lnTo>
                    <a:pt x="168" y="49"/>
                  </a:lnTo>
                  <a:lnTo>
                    <a:pt x="159" y="53"/>
                  </a:lnTo>
                  <a:lnTo>
                    <a:pt x="152" y="55"/>
                  </a:lnTo>
                  <a:lnTo>
                    <a:pt x="141" y="46"/>
                  </a:lnTo>
                  <a:lnTo>
                    <a:pt x="131" y="38"/>
                  </a:lnTo>
                  <a:lnTo>
                    <a:pt x="124" y="46"/>
                  </a:lnTo>
                  <a:lnTo>
                    <a:pt x="120" y="55"/>
                  </a:lnTo>
                  <a:lnTo>
                    <a:pt x="111" y="66"/>
                  </a:lnTo>
                  <a:lnTo>
                    <a:pt x="98" y="81"/>
                  </a:lnTo>
                  <a:lnTo>
                    <a:pt x="93" y="90"/>
                  </a:lnTo>
                  <a:lnTo>
                    <a:pt x="89" y="98"/>
                  </a:lnTo>
                  <a:lnTo>
                    <a:pt x="87" y="105"/>
                  </a:lnTo>
                  <a:lnTo>
                    <a:pt x="89" y="112"/>
                  </a:lnTo>
                  <a:lnTo>
                    <a:pt x="93" y="116"/>
                  </a:lnTo>
                  <a:lnTo>
                    <a:pt x="98" y="118"/>
                  </a:lnTo>
                  <a:lnTo>
                    <a:pt x="102" y="118"/>
                  </a:lnTo>
                  <a:lnTo>
                    <a:pt x="106" y="122"/>
                  </a:lnTo>
                  <a:lnTo>
                    <a:pt x="107" y="123"/>
                  </a:lnTo>
                  <a:lnTo>
                    <a:pt x="111" y="129"/>
                  </a:lnTo>
                  <a:lnTo>
                    <a:pt x="109" y="134"/>
                  </a:lnTo>
                  <a:lnTo>
                    <a:pt x="106" y="138"/>
                  </a:lnTo>
                  <a:lnTo>
                    <a:pt x="102" y="142"/>
                  </a:lnTo>
                  <a:lnTo>
                    <a:pt x="96" y="146"/>
                  </a:lnTo>
                  <a:lnTo>
                    <a:pt x="85" y="153"/>
                  </a:lnTo>
                  <a:lnTo>
                    <a:pt x="72" y="160"/>
                  </a:lnTo>
                  <a:lnTo>
                    <a:pt x="67" y="171"/>
                  </a:lnTo>
                  <a:lnTo>
                    <a:pt x="59" y="184"/>
                  </a:lnTo>
                  <a:lnTo>
                    <a:pt x="52" y="192"/>
                  </a:lnTo>
                  <a:lnTo>
                    <a:pt x="45" y="197"/>
                  </a:lnTo>
                  <a:lnTo>
                    <a:pt x="35" y="199"/>
                  </a:lnTo>
                  <a:lnTo>
                    <a:pt x="22" y="199"/>
                  </a:lnTo>
                  <a:lnTo>
                    <a:pt x="21" y="210"/>
                  </a:lnTo>
                  <a:lnTo>
                    <a:pt x="17" y="221"/>
                  </a:lnTo>
                  <a:lnTo>
                    <a:pt x="13" y="229"/>
                  </a:lnTo>
                  <a:lnTo>
                    <a:pt x="9" y="234"/>
                  </a:lnTo>
                  <a:lnTo>
                    <a:pt x="4" y="243"/>
                  </a:lnTo>
                  <a:lnTo>
                    <a:pt x="0" y="253"/>
                  </a:lnTo>
                  <a:lnTo>
                    <a:pt x="0" y="262"/>
                  </a:lnTo>
                  <a:lnTo>
                    <a:pt x="2" y="269"/>
                  </a:lnTo>
                  <a:lnTo>
                    <a:pt x="4" y="275"/>
                  </a:lnTo>
                  <a:lnTo>
                    <a:pt x="8" y="279"/>
                  </a:lnTo>
                  <a:lnTo>
                    <a:pt x="17" y="284"/>
                  </a:lnTo>
                  <a:lnTo>
                    <a:pt x="24" y="297"/>
                  </a:lnTo>
                  <a:lnTo>
                    <a:pt x="28" y="304"/>
                  </a:lnTo>
                  <a:lnTo>
                    <a:pt x="32" y="316"/>
                  </a:lnTo>
                  <a:lnTo>
                    <a:pt x="39" y="321"/>
                  </a:lnTo>
                  <a:lnTo>
                    <a:pt x="48" y="328"/>
                  </a:lnTo>
                  <a:lnTo>
                    <a:pt x="54" y="338"/>
                  </a:lnTo>
                  <a:lnTo>
                    <a:pt x="59" y="347"/>
                  </a:lnTo>
                  <a:lnTo>
                    <a:pt x="74" y="347"/>
                  </a:lnTo>
                  <a:lnTo>
                    <a:pt x="89" y="351"/>
                  </a:lnTo>
                  <a:lnTo>
                    <a:pt x="93" y="364"/>
                  </a:lnTo>
                  <a:lnTo>
                    <a:pt x="96" y="377"/>
                  </a:lnTo>
                  <a:lnTo>
                    <a:pt x="104" y="378"/>
                  </a:lnTo>
                  <a:lnTo>
                    <a:pt x="111" y="382"/>
                  </a:lnTo>
                  <a:lnTo>
                    <a:pt x="115" y="391"/>
                  </a:lnTo>
                  <a:lnTo>
                    <a:pt x="124" y="404"/>
                  </a:lnTo>
                  <a:lnTo>
                    <a:pt x="142" y="410"/>
                  </a:lnTo>
                  <a:lnTo>
                    <a:pt x="155" y="413"/>
                  </a:lnTo>
                  <a:lnTo>
                    <a:pt x="157" y="425"/>
                  </a:lnTo>
                  <a:lnTo>
                    <a:pt x="161" y="439"/>
                  </a:lnTo>
                  <a:lnTo>
                    <a:pt x="172" y="447"/>
                  </a:lnTo>
                  <a:lnTo>
                    <a:pt x="185" y="454"/>
                  </a:lnTo>
                  <a:lnTo>
                    <a:pt x="196" y="450"/>
                  </a:lnTo>
                  <a:lnTo>
                    <a:pt x="207" y="450"/>
                  </a:lnTo>
                  <a:lnTo>
                    <a:pt x="213" y="454"/>
                  </a:lnTo>
                  <a:lnTo>
                    <a:pt x="216" y="462"/>
                  </a:lnTo>
                  <a:lnTo>
                    <a:pt x="213" y="467"/>
                  </a:lnTo>
                  <a:lnTo>
                    <a:pt x="207" y="471"/>
                  </a:lnTo>
                  <a:lnTo>
                    <a:pt x="205" y="474"/>
                  </a:lnTo>
                  <a:lnTo>
                    <a:pt x="205" y="478"/>
                  </a:lnTo>
                  <a:lnTo>
                    <a:pt x="207" y="482"/>
                  </a:lnTo>
                  <a:lnTo>
                    <a:pt x="213" y="487"/>
                  </a:lnTo>
                  <a:lnTo>
                    <a:pt x="224" y="497"/>
                  </a:lnTo>
                  <a:lnTo>
                    <a:pt x="237" y="506"/>
                  </a:lnTo>
                  <a:lnTo>
                    <a:pt x="240" y="504"/>
                  </a:lnTo>
                  <a:lnTo>
                    <a:pt x="244" y="502"/>
                  </a:lnTo>
                  <a:lnTo>
                    <a:pt x="250" y="502"/>
                  </a:lnTo>
                  <a:lnTo>
                    <a:pt x="255" y="504"/>
                  </a:lnTo>
                  <a:lnTo>
                    <a:pt x="259" y="508"/>
                  </a:lnTo>
                  <a:lnTo>
                    <a:pt x="263" y="511"/>
                  </a:lnTo>
                  <a:lnTo>
                    <a:pt x="264" y="519"/>
                  </a:lnTo>
                  <a:lnTo>
                    <a:pt x="263" y="528"/>
                  </a:lnTo>
                  <a:lnTo>
                    <a:pt x="263" y="537"/>
                  </a:lnTo>
                  <a:lnTo>
                    <a:pt x="264" y="541"/>
                  </a:lnTo>
                  <a:lnTo>
                    <a:pt x="268" y="543"/>
                  </a:lnTo>
                  <a:lnTo>
                    <a:pt x="274" y="543"/>
                  </a:lnTo>
                  <a:lnTo>
                    <a:pt x="285" y="539"/>
                  </a:lnTo>
                  <a:lnTo>
                    <a:pt x="296" y="539"/>
                  </a:lnTo>
                  <a:lnTo>
                    <a:pt x="299" y="541"/>
                  </a:lnTo>
                  <a:lnTo>
                    <a:pt x="305" y="547"/>
                  </a:lnTo>
                  <a:lnTo>
                    <a:pt x="311" y="550"/>
                  </a:lnTo>
                  <a:lnTo>
                    <a:pt x="322" y="550"/>
                  </a:lnTo>
                  <a:lnTo>
                    <a:pt x="331" y="548"/>
                  </a:lnTo>
                  <a:lnTo>
                    <a:pt x="338" y="543"/>
                  </a:lnTo>
                  <a:lnTo>
                    <a:pt x="344" y="535"/>
                  </a:lnTo>
                  <a:lnTo>
                    <a:pt x="348" y="528"/>
                  </a:lnTo>
                  <a:lnTo>
                    <a:pt x="348" y="524"/>
                  </a:lnTo>
                  <a:lnTo>
                    <a:pt x="344" y="521"/>
                  </a:lnTo>
                  <a:lnTo>
                    <a:pt x="342" y="517"/>
                  </a:lnTo>
                  <a:lnTo>
                    <a:pt x="342" y="515"/>
                  </a:lnTo>
                  <a:lnTo>
                    <a:pt x="346" y="511"/>
                  </a:lnTo>
                  <a:lnTo>
                    <a:pt x="349" y="506"/>
                  </a:lnTo>
                  <a:lnTo>
                    <a:pt x="364" y="500"/>
                  </a:lnTo>
                  <a:lnTo>
                    <a:pt x="381" y="491"/>
                  </a:lnTo>
                  <a:lnTo>
                    <a:pt x="397" y="482"/>
                  </a:lnTo>
                  <a:lnTo>
                    <a:pt x="414" y="476"/>
                  </a:lnTo>
                  <a:lnTo>
                    <a:pt x="408" y="458"/>
                  </a:lnTo>
                  <a:lnTo>
                    <a:pt x="403" y="439"/>
                  </a:lnTo>
                  <a:lnTo>
                    <a:pt x="394" y="443"/>
                  </a:lnTo>
                  <a:lnTo>
                    <a:pt x="386" y="447"/>
                  </a:lnTo>
                  <a:lnTo>
                    <a:pt x="383" y="445"/>
                  </a:lnTo>
                  <a:lnTo>
                    <a:pt x="383" y="441"/>
                  </a:lnTo>
                  <a:lnTo>
                    <a:pt x="372" y="445"/>
                  </a:lnTo>
                  <a:lnTo>
                    <a:pt x="353" y="454"/>
                  </a:lnTo>
                  <a:lnTo>
                    <a:pt x="346" y="450"/>
                  </a:lnTo>
                  <a:lnTo>
                    <a:pt x="340" y="443"/>
                  </a:lnTo>
                  <a:lnTo>
                    <a:pt x="329" y="447"/>
                  </a:lnTo>
                  <a:lnTo>
                    <a:pt x="322" y="445"/>
                  </a:lnTo>
                  <a:lnTo>
                    <a:pt x="325" y="441"/>
                  </a:lnTo>
                  <a:lnTo>
                    <a:pt x="327" y="436"/>
                  </a:lnTo>
                  <a:lnTo>
                    <a:pt x="329" y="428"/>
                  </a:lnTo>
                  <a:lnTo>
                    <a:pt x="329" y="421"/>
                  </a:lnTo>
                  <a:lnTo>
                    <a:pt x="336" y="421"/>
                  </a:lnTo>
                  <a:lnTo>
                    <a:pt x="340" y="419"/>
                  </a:lnTo>
                  <a:lnTo>
                    <a:pt x="344" y="417"/>
                  </a:lnTo>
                  <a:lnTo>
                    <a:pt x="346" y="413"/>
                  </a:lnTo>
                  <a:lnTo>
                    <a:pt x="346" y="408"/>
                  </a:lnTo>
                  <a:lnTo>
                    <a:pt x="348" y="402"/>
                  </a:lnTo>
                  <a:lnTo>
                    <a:pt x="349" y="399"/>
                  </a:lnTo>
                  <a:lnTo>
                    <a:pt x="353" y="397"/>
                  </a:lnTo>
                  <a:lnTo>
                    <a:pt x="364" y="397"/>
                  </a:lnTo>
                  <a:lnTo>
                    <a:pt x="379" y="395"/>
                  </a:lnTo>
                  <a:lnTo>
                    <a:pt x="377" y="378"/>
                  </a:lnTo>
                  <a:lnTo>
                    <a:pt x="373" y="358"/>
                  </a:lnTo>
                  <a:lnTo>
                    <a:pt x="388" y="347"/>
                  </a:lnTo>
                  <a:lnTo>
                    <a:pt x="405" y="334"/>
                  </a:lnTo>
                  <a:lnTo>
                    <a:pt x="405" y="328"/>
                  </a:lnTo>
                  <a:lnTo>
                    <a:pt x="405" y="323"/>
                  </a:lnTo>
                  <a:lnTo>
                    <a:pt x="403" y="316"/>
                  </a:lnTo>
                  <a:lnTo>
                    <a:pt x="399" y="310"/>
                  </a:lnTo>
                  <a:lnTo>
                    <a:pt x="392" y="299"/>
                  </a:lnTo>
                  <a:lnTo>
                    <a:pt x="383" y="286"/>
                  </a:lnTo>
                  <a:lnTo>
                    <a:pt x="381" y="280"/>
                  </a:lnTo>
                  <a:lnTo>
                    <a:pt x="381" y="273"/>
                  </a:lnTo>
                  <a:lnTo>
                    <a:pt x="381" y="269"/>
                  </a:lnTo>
                  <a:lnTo>
                    <a:pt x="383" y="266"/>
                  </a:lnTo>
                  <a:lnTo>
                    <a:pt x="384" y="264"/>
                  </a:lnTo>
                  <a:lnTo>
                    <a:pt x="386" y="264"/>
                  </a:lnTo>
                  <a:lnTo>
                    <a:pt x="394" y="268"/>
                  </a:lnTo>
                  <a:lnTo>
                    <a:pt x="401" y="271"/>
                  </a:lnTo>
                  <a:lnTo>
                    <a:pt x="405" y="275"/>
                  </a:lnTo>
                  <a:lnTo>
                    <a:pt x="408" y="279"/>
                  </a:lnTo>
                  <a:lnTo>
                    <a:pt x="414" y="288"/>
                  </a:lnTo>
                  <a:lnTo>
                    <a:pt x="421" y="299"/>
                  </a:lnTo>
                  <a:lnTo>
                    <a:pt x="436" y="310"/>
                  </a:lnTo>
                  <a:lnTo>
                    <a:pt x="455" y="319"/>
                  </a:lnTo>
                  <a:lnTo>
                    <a:pt x="460" y="325"/>
                  </a:lnTo>
                  <a:lnTo>
                    <a:pt x="464" y="328"/>
                  </a:lnTo>
                  <a:lnTo>
                    <a:pt x="464" y="334"/>
                  </a:lnTo>
                  <a:lnTo>
                    <a:pt x="466" y="338"/>
                  </a:lnTo>
                  <a:lnTo>
                    <a:pt x="464" y="345"/>
                  </a:lnTo>
                  <a:lnTo>
                    <a:pt x="466" y="349"/>
                  </a:lnTo>
                  <a:lnTo>
                    <a:pt x="477" y="349"/>
                  </a:lnTo>
                  <a:lnTo>
                    <a:pt x="492" y="351"/>
                  </a:lnTo>
                  <a:lnTo>
                    <a:pt x="503" y="356"/>
                  </a:lnTo>
                  <a:lnTo>
                    <a:pt x="516" y="362"/>
                  </a:lnTo>
                  <a:lnTo>
                    <a:pt x="519" y="362"/>
                  </a:lnTo>
                  <a:lnTo>
                    <a:pt x="525" y="362"/>
                  </a:lnTo>
                  <a:lnTo>
                    <a:pt x="529" y="369"/>
                  </a:lnTo>
                  <a:lnTo>
                    <a:pt x="530" y="377"/>
                  </a:lnTo>
                  <a:lnTo>
                    <a:pt x="538" y="377"/>
                  </a:lnTo>
                  <a:lnTo>
                    <a:pt x="545" y="375"/>
                  </a:lnTo>
                  <a:lnTo>
                    <a:pt x="551" y="373"/>
                  </a:lnTo>
                  <a:lnTo>
                    <a:pt x="556" y="369"/>
                  </a:lnTo>
                  <a:lnTo>
                    <a:pt x="551" y="360"/>
                  </a:lnTo>
                  <a:lnTo>
                    <a:pt x="545" y="351"/>
                  </a:lnTo>
                  <a:lnTo>
                    <a:pt x="549" y="334"/>
                  </a:lnTo>
                  <a:lnTo>
                    <a:pt x="554" y="323"/>
                  </a:lnTo>
                  <a:lnTo>
                    <a:pt x="547" y="312"/>
                  </a:lnTo>
                  <a:lnTo>
                    <a:pt x="545" y="301"/>
                  </a:lnTo>
                  <a:lnTo>
                    <a:pt x="571" y="275"/>
                  </a:lnTo>
                  <a:lnTo>
                    <a:pt x="599" y="249"/>
                  </a:lnTo>
                  <a:lnTo>
                    <a:pt x="582" y="236"/>
                  </a:lnTo>
                  <a:lnTo>
                    <a:pt x="567" y="227"/>
                  </a:lnTo>
                  <a:lnTo>
                    <a:pt x="558" y="227"/>
                  </a:lnTo>
                  <a:lnTo>
                    <a:pt x="553" y="227"/>
                  </a:lnTo>
                  <a:lnTo>
                    <a:pt x="554" y="231"/>
                  </a:lnTo>
                  <a:lnTo>
                    <a:pt x="556" y="236"/>
                  </a:lnTo>
                  <a:lnTo>
                    <a:pt x="547" y="236"/>
                  </a:lnTo>
                  <a:lnTo>
                    <a:pt x="540" y="234"/>
                  </a:lnTo>
                  <a:lnTo>
                    <a:pt x="534" y="232"/>
                  </a:lnTo>
                  <a:lnTo>
                    <a:pt x="530" y="229"/>
                  </a:lnTo>
                  <a:lnTo>
                    <a:pt x="523" y="210"/>
                  </a:lnTo>
                  <a:lnTo>
                    <a:pt x="514" y="183"/>
                  </a:lnTo>
                  <a:lnTo>
                    <a:pt x="506" y="173"/>
                  </a:lnTo>
                  <a:lnTo>
                    <a:pt x="501" y="164"/>
                  </a:lnTo>
                  <a:lnTo>
                    <a:pt x="497" y="157"/>
                  </a:lnTo>
                  <a:lnTo>
                    <a:pt x="493" y="149"/>
                  </a:lnTo>
                  <a:lnTo>
                    <a:pt x="492" y="136"/>
                  </a:lnTo>
                  <a:lnTo>
                    <a:pt x="492" y="12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3" name="Freeform 67"/>
            <p:cNvSpPr>
              <a:spLocks/>
            </p:cNvSpPr>
            <p:nvPr/>
          </p:nvSpPr>
          <p:spPr bwMode="auto">
            <a:xfrm>
              <a:off x="1504" y="1612"/>
              <a:ext cx="92" cy="100"/>
            </a:xfrm>
            <a:custGeom>
              <a:avLst/>
              <a:gdLst>
                <a:gd name="T0" fmla="*/ 28 w 122"/>
                <a:gd name="T1" fmla="*/ 50 h 131"/>
                <a:gd name="T2" fmla="*/ 37 w 122"/>
                <a:gd name="T3" fmla="*/ 44 h 131"/>
                <a:gd name="T4" fmla="*/ 45 w 122"/>
                <a:gd name="T5" fmla="*/ 39 h 131"/>
                <a:gd name="T6" fmla="*/ 48 w 122"/>
                <a:gd name="T7" fmla="*/ 24 h 131"/>
                <a:gd name="T8" fmla="*/ 54 w 122"/>
                <a:gd name="T9" fmla="*/ 11 h 131"/>
                <a:gd name="T10" fmla="*/ 65 w 122"/>
                <a:gd name="T11" fmla="*/ 7 h 131"/>
                <a:gd name="T12" fmla="*/ 78 w 122"/>
                <a:gd name="T13" fmla="*/ 5 h 131"/>
                <a:gd name="T14" fmla="*/ 83 w 122"/>
                <a:gd name="T15" fmla="*/ 2 h 131"/>
                <a:gd name="T16" fmla="*/ 89 w 122"/>
                <a:gd name="T17" fmla="*/ 0 h 131"/>
                <a:gd name="T18" fmla="*/ 94 w 122"/>
                <a:gd name="T19" fmla="*/ 4 h 131"/>
                <a:gd name="T20" fmla="*/ 100 w 122"/>
                <a:gd name="T21" fmla="*/ 9 h 131"/>
                <a:gd name="T22" fmla="*/ 107 w 122"/>
                <a:gd name="T23" fmla="*/ 9 h 131"/>
                <a:gd name="T24" fmla="*/ 113 w 122"/>
                <a:gd name="T25" fmla="*/ 11 h 131"/>
                <a:gd name="T26" fmla="*/ 113 w 122"/>
                <a:gd name="T27" fmla="*/ 17 h 131"/>
                <a:gd name="T28" fmla="*/ 113 w 122"/>
                <a:gd name="T29" fmla="*/ 24 h 131"/>
                <a:gd name="T30" fmla="*/ 120 w 122"/>
                <a:gd name="T31" fmla="*/ 31 h 131"/>
                <a:gd name="T32" fmla="*/ 122 w 122"/>
                <a:gd name="T33" fmla="*/ 41 h 131"/>
                <a:gd name="T34" fmla="*/ 117 w 122"/>
                <a:gd name="T35" fmla="*/ 52 h 131"/>
                <a:gd name="T36" fmla="*/ 107 w 122"/>
                <a:gd name="T37" fmla="*/ 61 h 131"/>
                <a:gd name="T38" fmla="*/ 102 w 122"/>
                <a:gd name="T39" fmla="*/ 78 h 131"/>
                <a:gd name="T40" fmla="*/ 98 w 122"/>
                <a:gd name="T41" fmla="*/ 96 h 131"/>
                <a:gd name="T42" fmla="*/ 91 w 122"/>
                <a:gd name="T43" fmla="*/ 111 h 131"/>
                <a:gd name="T44" fmla="*/ 82 w 122"/>
                <a:gd name="T45" fmla="*/ 126 h 131"/>
                <a:gd name="T46" fmla="*/ 72 w 122"/>
                <a:gd name="T47" fmla="*/ 126 h 131"/>
                <a:gd name="T48" fmla="*/ 65 w 122"/>
                <a:gd name="T49" fmla="*/ 124 h 131"/>
                <a:gd name="T50" fmla="*/ 58 w 122"/>
                <a:gd name="T51" fmla="*/ 126 h 131"/>
                <a:gd name="T52" fmla="*/ 50 w 122"/>
                <a:gd name="T53" fmla="*/ 129 h 131"/>
                <a:gd name="T54" fmla="*/ 43 w 122"/>
                <a:gd name="T55" fmla="*/ 131 h 131"/>
                <a:gd name="T56" fmla="*/ 35 w 122"/>
                <a:gd name="T57" fmla="*/ 131 h 131"/>
                <a:gd name="T58" fmla="*/ 32 w 122"/>
                <a:gd name="T59" fmla="*/ 120 h 131"/>
                <a:gd name="T60" fmla="*/ 26 w 122"/>
                <a:gd name="T61" fmla="*/ 107 h 131"/>
                <a:gd name="T62" fmla="*/ 11 w 122"/>
                <a:gd name="T63" fmla="*/ 103 h 131"/>
                <a:gd name="T64" fmla="*/ 0 w 122"/>
                <a:gd name="T65" fmla="*/ 98 h 131"/>
                <a:gd name="T66" fmla="*/ 0 w 122"/>
                <a:gd name="T67" fmla="*/ 92 h 131"/>
                <a:gd name="T68" fmla="*/ 0 w 122"/>
                <a:gd name="T69" fmla="*/ 87 h 131"/>
                <a:gd name="T70" fmla="*/ 4 w 122"/>
                <a:gd name="T71" fmla="*/ 83 h 131"/>
                <a:gd name="T72" fmla="*/ 8 w 122"/>
                <a:gd name="T73" fmla="*/ 79 h 131"/>
                <a:gd name="T74" fmla="*/ 15 w 122"/>
                <a:gd name="T75" fmla="*/ 74 h 131"/>
                <a:gd name="T76" fmla="*/ 22 w 122"/>
                <a:gd name="T77" fmla="*/ 70 h 131"/>
                <a:gd name="T78" fmla="*/ 24 w 122"/>
                <a:gd name="T79" fmla="*/ 59 h 131"/>
                <a:gd name="T80" fmla="*/ 28 w 122"/>
                <a:gd name="T81" fmla="*/ 50 h 1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2"/>
                <a:gd name="T124" fmla="*/ 0 h 131"/>
                <a:gd name="T125" fmla="*/ 122 w 122"/>
                <a:gd name="T126" fmla="*/ 131 h 13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2" h="131">
                  <a:moveTo>
                    <a:pt x="28" y="50"/>
                  </a:moveTo>
                  <a:lnTo>
                    <a:pt x="37" y="44"/>
                  </a:lnTo>
                  <a:lnTo>
                    <a:pt x="45" y="39"/>
                  </a:lnTo>
                  <a:lnTo>
                    <a:pt x="48" y="24"/>
                  </a:lnTo>
                  <a:lnTo>
                    <a:pt x="54" y="11"/>
                  </a:lnTo>
                  <a:lnTo>
                    <a:pt x="65" y="7"/>
                  </a:lnTo>
                  <a:lnTo>
                    <a:pt x="78" y="5"/>
                  </a:lnTo>
                  <a:lnTo>
                    <a:pt x="83" y="2"/>
                  </a:lnTo>
                  <a:lnTo>
                    <a:pt x="89" y="0"/>
                  </a:lnTo>
                  <a:lnTo>
                    <a:pt x="94" y="4"/>
                  </a:lnTo>
                  <a:lnTo>
                    <a:pt x="100" y="9"/>
                  </a:lnTo>
                  <a:lnTo>
                    <a:pt x="107" y="9"/>
                  </a:lnTo>
                  <a:lnTo>
                    <a:pt x="113" y="11"/>
                  </a:lnTo>
                  <a:lnTo>
                    <a:pt x="113" y="17"/>
                  </a:lnTo>
                  <a:lnTo>
                    <a:pt x="113" y="24"/>
                  </a:lnTo>
                  <a:lnTo>
                    <a:pt x="120" y="31"/>
                  </a:lnTo>
                  <a:lnTo>
                    <a:pt x="122" y="41"/>
                  </a:lnTo>
                  <a:lnTo>
                    <a:pt x="117" y="52"/>
                  </a:lnTo>
                  <a:lnTo>
                    <a:pt x="107" y="61"/>
                  </a:lnTo>
                  <a:lnTo>
                    <a:pt x="102" y="78"/>
                  </a:lnTo>
                  <a:lnTo>
                    <a:pt x="98" y="96"/>
                  </a:lnTo>
                  <a:lnTo>
                    <a:pt x="91" y="111"/>
                  </a:lnTo>
                  <a:lnTo>
                    <a:pt x="82" y="126"/>
                  </a:lnTo>
                  <a:lnTo>
                    <a:pt x="72" y="126"/>
                  </a:lnTo>
                  <a:lnTo>
                    <a:pt x="65" y="124"/>
                  </a:lnTo>
                  <a:lnTo>
                    <a:pt x="58" y="126"/>
                  </a:lnTo>
                  <a:lnTo>
                    <a:pt x="50" y="129"/>
                  </a:lnTo>
                  <a:lnTo>
                    <a:pt x="43" y="131"/>
                  </a:lnTo>
                  <a:lnTo>
                    <a:pt x="35" y="131"/>
                  </a:lnTo>
                  <a:lnTo>
                    <a:pt x="32" y="120"/>
                  </a:lnTo>
                  <a:lnTo>
                    <a:pt x="26" y="107"/>
                  </a:lnTo>
                  <a:lnTo>
                    <a:pt x="11" y="103"/>
                  </a:lnTo>
                  <a:lnTo>
                    <a:pt x="0" y="98"/>
                  </a:lnTo>
                  <a:lnTo>
                    <a:pt x="0" y="92"/>
                  </a:lnTo>
                  <a:lnTo>
                    <a:pt x="0" y="87"/>
                  </a:lnTo>
                  <a:lnTo>
                    <a:pt x="4" y="83"/>
                  </a:lnTo>
                  <a:lnTo>
                    <a:pt x="8" y="79"/>
                  </a:lnTo>
                  <a:lnTo>
                    <a:pt x="15" y="74"/>
                  </a:lnTo>
                  <a:lnTo>
                    <a:pt x="22" y="70"/>
                  </a:lnTo>
                  <a:lnTo>
                    <a:pt x="24" y="59"/>
                  </a:lnTo>
                  <a:lnTo>
                    <a:pt x="28" y="5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4" name="Freeform 68"/>
            <p:cNvSpPr>
              <a:spLocks/>
            </p:cNvSpPr>
            <p:nvPr/>
          </p:nvSpPr>
          <p:spPr bwMode="auto">
            <a:xfrm>
              <a:off x="1628" y="1675"/>
              <a:ext cx="83" cy="101"/>
            </a:xfrm>
            <a:custGeom>
              <a:avLst/>
              <a:gdLst>
                <a:gd name="T0" fmla="*/ 38 w 110"/>
                <a:gd name="T1" fmla="*/ 48 h 133"/>
                <a:gd name="T2" fmla="*/ 40 w 110"/>
                <a:gd name="T3" fmla="*/ 31 h 133"/>
                <a:gd name="T4" fmla="*/ 46 w 110"/>
                <a:gd name="T5" fmla="*/ 22 h 133"/>
                <a:gd name="T6" fmla="*/ 48 w 110"/>
                <a:gd name="T7" fmla="*/ 28 h 133"/>
                <a:gd name="T8" fmla="*/ 53 w 110"/>
                <a:gd name="T9" fmla="*/ 33 h 133"/>
                <a:gd name="T10" fmla="*/ 68 w 110"/>
                <a:gd name="T11" fmla="*/ 24 h 133"/>
                <a:gd name="T12" fmla="*/ 81 w 110"/>
                <a:gd name="T13" fmla="*/ 13 h 133"/>
                <a:gd name="T14" fmla="*/ 70 w 110"/>
                <a:gd name="T15" fmla="*/ 35 h 133"/>
                <a:gd name="T16" fmla="*/ 61 w 110"/>
                <a:gd name="T17" fmla="*/ 54 h 133"/>
                <a:gd name="T18" fmla="*/ 66 w 110"/>
                <a:gd name="T19" fmla="*/ 50 h 133"/>
                <a:gd name="T20" fmla="*/ 74 w 110"/>
                <a:gd name="T21" fmla="*/ 48 h 133"/>
                <a:gd name="T22" fmla="*/ 75 w 110"/>
                <a:gd name="T23" fmla="*/ 54 h 133"/>
                <a:gd name="T24" fmla="*/ 79 w 110"/>
                <a:gd name="T25" fmla="*/ 59 h 133"/>
                <a:gd name="T26" fmla="*/ 88 w 110"/>
                <a:gd name="T27" fmla="*/ 52 h 133"/>
                <a:gd name="T28" fmla="*/ 94 w 110"/>
                <a:gd name="T29" fmla="*/ 44 h 133"/>
                <a:gd name="T30" fmla="*/ 96 w 110"/>
                <a:gd name="T31" fmla="*/ 37 h 133"/>
                <a:gd name="T32" fmla="*/ 96 w 110"/>
                <a:gd name="T33" fmla="*/ 26 h 133"/>
                <a:gd name="T34" fmla="*/ 99 w 110"/>
                <a:gd name="T35" fmla="*/ 11 h 133"/>
                <a:gd name="T36" fmla="*/ 103 w 110"/>
                <a:gd name="T37" fmla="*/ 0 h 133"/>
                <a:gd name="T38" fmla="*/ 107 w 110"/>
                <a:gd name="T39" fmla="*/ 2 h 133"/>
                <a:gd name="T40" fmla="*/ 109 w 110"/>
                <a:gd name="T41" fmla="*/ 4 h 133"/>
                <a:gd name="T42" fmla="*/ 110 w 110"/>
                <a:gd name="T43" fmla="*/ 7 h 133"/>
                <a:gd name="T44" fmla="*/ 110 w 110"/>
                <a:gd name="T45" fmla="*/ 11 h 133"/>
                <a:gd name="T46" fmla="*/ 110 w 110"/>
                <a:gd name="T47" fmla="*/ 19 h 133"/>
                <a:gd name="T48" fmla="*/ 109 w 110"/>
                <a:gd name="T49" fmla="*/ 30 h 133"/>
                <a:gd name="T50" fmla="*/ 109 w 110"/>
                <a:gd name="T51" fmla="*/ 39 h 133"/>
                <a:gd name="T52" fmla="*/ 109 w 110"/>
                <a:gd name="T53" fmla="*/ 48 h 133"/>
                <a:gd name="T54" fmla="*/ 107 w 110"/>
                <a:gd name="T55" fmla="*/ 56 h 133"/>
                <a:gd name="T56" fmla="*/ 103 w 110"/>
                <a:gd name="T57" fmla="*/ 63 h 133"/>
                <a:gd name="T58" fmla="*/ 96 w 110"/>
                <a:gd name="T59" fmla="*/ 68 h 133"/>
                <a:gd name="T60" fmla="*/ 86 w 110"/>
                <a:gd name="T61" fmla="*/ 72 h 133"/>
                <a:gd name="T62" fmla="*/ 81 w 110"/>
                <a:gd name="T63" fmla="*/ 76 h 133"/>
                <a:gd name="T64" fmla="*/ 77 w 110"/>
                <a:gd name="T65" fmla="*/ 80 h 133"/>
                <a:gd name="T66" fmla="*/ 74 w 110"/>
                <a:gd name="T67" fmla="*/ 89 h 133"/>
                <a:gd name="T68" fmla="*/ 70 w 110"/>
                <a:gd name="T69" fmla="*/ 100 h 133"/>
                <a:gd name="T70" fmla="*/ 64 w 110"/>
                <a:gd name="T71" fmla="*/ 105 h 133"/>
                <a:gd name="T72" fmla="*/ 57 w 110"/>
                <a:gd name="T73" fmla="*/ 109 h 133"/>
                <a:gd name="T74" fmla="*/ 53 w 110"/>
                <a:gd name="T75" fmla="*/ 115 h 133"/>
                <a:gd name="T76" fmla="*/ 50 w 110"/>
                <a:gd name="T77" fmla="*/ 120 h 133"/>
                <a:gd name="T78" fmla="*/ 44 w 110"/>
                <a:gd name="T79" fmla="*/ 126 h 133"/>
                <a:gd name="T80" fmla="*/ 38 w 110"/>
                <a:gd name="T81" fmla="*/ 129 h 133"/>
                <a:gd name="T82" fmla="*/ 29 w 110"/>
                <a:gd name="T83" fmla="*/ 133 h 133"/>
                <a:gd name="T84" fmla="*/ 18 w 110"/>
                <a:gd name="T85" fmla="*/ 133 h 133"/>
                <a:gd name="T86" fmla="*/ 11 w 110"/>
                <a:gd name="T87" fmla="*/ 131 h 133"/>
                <a:gd name="T88" fmla="*/ 3 w 110"/>
                <a:gd name="T89" fmla="*/ 128 h 133"/>
                <a:gd name="T90" fmla="*/ 1 w 110"/>
                <a:gd name="T91" fmla="*/ 124 h 133"/>
                <a:gd name="T92" fmla="*/ 0 w 110"/>
                <a:gd name="T93" fmla="*/ 122 h 133"/>
                <a:gd name="T94" fmla="*/ 0 w 110"/>
                <a:gd name="T95" fmla="*/ 118 h 133"/>
                <a:gd name="T96" fmla="*/ 0 w 110"/>
                <a:gd name="T97" fmla="*/ 115 h 133"/>
                <a:gd name="T98" fmla="*/ 7 w 110"/>
                <a:gd name="T99" fmla="*/ 111 h 133"/>
                <a:gd name="T100" fmla="*/ 14 w 110"/>
                <a:gd name="T101" fmla="*/ 109 h 133"/>
                <a:gd name="T102" fmla="*/ 20 w 110"/>
                <a:gd name="T103" fmla="*/ 107 h 133"/>
                <a:gd name="T104" fmla="*/ 26 w 110"/>
                <a:gd name="T105" fmla="*/ 102 h 133"/>
                <a:gd name="T106" fmla="*/ 22 w 110"/>
                <a:gd name="T107" fmla="*/ 80 h 133"/>
                <a:gd name="T108" fmla="*/ 20 w 110"/>
                <a:gd name="T109" fmla="*/ 57 h 133"/>
                <a:gd name="T110" fmla="*/ 24 w 110"/>
                <a:gd name="T111" fmla="*/ 52 h 133"/>
                <a:gd name="T112" fmla="*/ 27 w 110"/>
                <a:gd name="T113" fmla="*/ 50 h 133"/>
                <a:gd name="T114" fmla="*/ 33 w 110"/>
                <a:gd name="T115" fmla="*/ 48 h 133"/>
                <a:gd name="T116" fmla="*/ 38 w 110"/>
                <a:gd name="T117" fmla="*/ 48 h 1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0"/>
                <a:gd name="T178" fmla="*/ 0 h 133"/>
                <a:gd name="T179" fmla="*/ 110 w 110"/>
                <a:gd name="T180" fmla="*/ 133 h 13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0" h="133">
                  <a:moveTo>
                    <a:pt x="38" y="48"/>
                  </a:moveTo>
                  <a:lnTo>
                    <a:pt x="40" y="31"/>
                  </a:lnTo>
                  <a:lnTo>
                    <a:pt x="46" y="22"/>
                  </a:lnTo>
                  <a:lnTo>
                    <a:pt x="48" y="28"/>
                  </a:lnTo>
                  <a:lnTo>
                    <a:pt x="53" y="33"/>
                  </a:lnTo>
                  <a:lnTo>
                    <a:pt x="68" y="24"/>
                  </a:lnTo>
                  <a:lnTo>
                    <a:pt x="81" y="13"/>
                  </a:lnTo>
                  <a:lnTo>
                    <a:pt x="70" y="35"/>
                  </a:lnTo>
                  <a:lnTo>
                    <a:pt x="61" y="54"/>
                  </a:lnTo>
                  <a:lnTo>
                    <a:pt x="66" y="50"/>
                  </a:lnTo>
                  <a:lnTo>
                    <a:pt x="74" y="48"/>
                  </a:lnTo>
                  <a:lnTo>
                    <a:pt x="75" y="54"/>
                  </a:lnTo>
                  <a:lnTo>
                    <a:pt x="79" y="59"/>
                  </a:lnTo>
                  <a:lnTo>
                    <a:pt x="88" y="52"/>
                  </a:lnTo>
                  <a:lnTo>
                    <a:pt x="94" y="44"/>
                  </a:lnTo>
                  <a:lnTo>
                    <a:pt x="96" y="37"/>
                  </a:lnTo>
                  <a:lnTo>
                    <a:pt x="96" y="26"/>
                  </a:lnTo>
                  <a:lnTo>
                    <a:pt x="99" y="11"/>
                  </a:lnTo>
                  <a:lnTo>
                    <a:pt x="103" y="0"/>
                  </a:lnTo>
                  <a:lnTo>
                    <a:pt x="107" y="2"/>
                  </a:lnTo>
                  <a:lnTo>
                    <a:pt x="109" y="4"/>
                  </a:lnTo>
                  <a:lnTo>
                    <a:pt x="110" y="7"/>
                  </a:lnTo>
                  <a:lnTo>
                    <a:pt x="110" y="11"/>
                  </a:lnTo>
                  <a:lnTo>
                    <a:pt x="110" y="19"/>
                  </a:lnTo>
                  <a:lnTo>
                    <a:pt x="109" y="30"/>
                  </a:lnTo>
                  <a:lnTo>
                    <a:pt x="109" y="39"/>
                  </a:lnTo>
                  <a:lnTo>
                    <a:pt x="109" y="48"/>
                  </a:lnTo>
                  <a:lnTo>
                    <a:pt x="107" y="56"/>
                  </a:lnTo>
                  <a:lnTo>
                    <a:pt x="103" y="63"/>
                  </a:lnTo>
                  <a:lnTo>
                    <a:pt x="96" y="68"/>
                  </a:lnTo>
                  <a:lnTo>
                    <a:pt x="86" y="72"/>
                  </a:lnTo>
                  <a:lnTo>
                    <a:pt x="81" y="76"/>
                  </a:lnTo>
                  <a:lnTo>
                    <a:pt x="77" y="80"/>
                  </a:lnTo>
                  <a:lnTo>
                    <a:pt x="74" y="89"/>
                  </a:lnTo>
                  <a:lnTo>
                    <a:pt x="70" y="100"/>
                  </a:lnTo>
                  <a:lnTo>
                    <a:pt x="64" y="105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44" y="126"/>
                  </a:lnTo>
                  <a:lnTo>
                    <a:pt x="38" y="129"/>
                  </a:lnTo>
                  <a:lnTo>
                    <a:pt x="29" y="133"/>
                  </a:lnTo>
                  <a:lnTo>
                    <a:pt x="18" y="133"/>
                  </a:lnTo>
                  <a:lnTo>
                    <a:pt x="11" y="131"/>
                  </a:lnTo>
                  <a:lnTo>
                    <a:pt x="3" y="128"/>
                  </a:lnTo>
                  <a:lnTo>
                    <a:pt x="1" y="124"/>
                  </a:lnTo>
                  <a:lnTo>
                    <a:pt x="0" y="122"/>
                  </a:lnTo>
                  <a:lnTo>
                    <a:pt x="0" y="118"/>
                  </a:lnTo>
                  <a:lnTo>
                    <a:pt x="0" y="115"/>
                  </a:lnTo>
                  <a:lnTo>
                    <a:pt x="7" y="111"/>
                  </a:lnTo>
                  <a:lnTo>
                    <a:pt x="14" y="109"/>
                  </a:lnTo>
                  <a:lnTo>
                    <a:pt x="20" y="107"/>
                  </a:lnTo>
                  <a:lnTo>
                    <a:pt x="26" y="102"/>
                  </a:lnTo>
                  <a:lnTo>
                    <a:pt x="22" y="80"/>
                  </a:lnTo>
                  <a:lnTo>
                    <a:pt x="20" y="57"/>
                  </a:lnTo>
                  <a:lnTo>
                    <a:pt x="24" y="52"/>
                  </a:lnTo>
                  <a:lnTo>
                    <a:pt x="27" y="50"/>
                  </a:lnTo>
                  <a:lnTo>
                    <a:pt x="33" y="48"/>
                  </a:lnTo>
                  <a:lnTo>
                    <a:pt x="38" y="4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5" name="Freeform 69"/>
            <p:cNvSpPr>
              <a:spLocks/>
            </p:cNvSpPr>
            <p:nvPr/>
          </p:nvSpPr>
          <p:spPr bwMode="auto">
            <a:xfrm>
              <a:off x="1543" y="1418"/>
              <a:ext cx="345" cy="377"/>
            </a:xfrm>
            <a:custGeom>
              <a:avLst/>
              <a:gdLst>
                <a:gd name="T0" fmla="*/ 336 w 458"/>
                <a:gd name="T1" fmla="*/ 325 h 495"/>
                <a:gd name="T2" fmla="*/ 340 w 458"/>
                <a:gd name="T3" fmla="*/ 272 h 495"/>
                <a:gd name="T4" fmla="*/ 366 w 458"/>
                <a:gd name="T5" fmla="*/ 248 h 495"/>
                <a:gd name="T6" fmla="*/ 381 w 458"/>
                <a:gd name="T7" fmla="*/ 235 h 495"/>
                <a:gd name="T8" fmla="*/ 392 w 458"/>
                <a:gd name="T9" fmla="*/ 218 h 495"/>
                <a:gd name="T10" fmla="*/ 421 w 458"/>
                <a:gd name="T11" fmla="*/ 211 h 495"/>
                <a:gd name="T12" fmla="*/ 438 w 458"/>
                <a:gd name="T13" fmla="*/ 188 h 495"/>
                <a:gd name="T14" fmla="*/ 441 w 458"/>
                <a:gd name="T15" fmla="*/ 140 h 495"/>
                <a:gd name="T16" fmla="*/ 451 w 458"/>
                <a:gd name="T17" fmla="*/ 122 h 495"/>
                <a:gd name="T18" fmla="*/ 447 w 458"/>
                <a:gd name="T19" fmla="*/ 109 h 495"/>
                <a:gd name="T20" fmla="*/ 417 w 458"/>
                <a:gd name="T21" fmla="*/ 107 h 495"/>
                <a:gd name="T22" fmla="*/ 417 w 458"/>
                <a:gd name="T23" fmla="*/ 85 h 495"/>
                <a:gd name="T24" fmla="*/ 423 w 458"/>
                <a:gd name="T25" fmla="*/ 59 h 495"/>
                <a:gd name="T26" fmla="*/ 369 w 458"/>
                <a:gd name="T27" fmla="*/ 31 h 495"/>
                <a:gd name="T28" fmla="*/ 329 w 458"/>
                <a:gd name="T29" fmla="*/ 61 h 495"/>
                <a:gd name="T30" fmla="*/ 297 w 458"/>
                <a:gd name="T31" fmla="*/ 79 h 495"/>
                <a:gd name="T32" fmla="*/ 262 w 458"/>
                <a:gd name="T33" fmla="*/ 92 h 495"/>
                <a:gd name="T34" fmla="*/ 262 w 458"/>
                <a:gd name="T35" fmla="*/ 120 h 495"/>
                <a:gd name="T36" fmla="*/ 240 w 458"/>
                <a:gd name="T37" fmla="*/ 127 h 495"/>
                <a:gd name="T38" fmla="*/ 229 w 458"/>
                <a:gd name="T39" fmla="*/ 137 h 495"/>
                <a:gd name="T40" fmla="*/ 231 w 458"/>
                <a:gd name="T41" fmla="*/ 153 h 495"/>
                <a:gd name="T42" fmla="*/ 181 w 458"/>
                <a:gd name="T43" fmla="*/ 168 h 495"/>
                <a:gd name="T44" fmla="*/ 179 w 458"/>
                <a:gd name="T45" fmla="*/ 199 h 495"/>
                <a:gd name="T46" fmla="*/ 168 w 458"/>
                <a:gd name="T47" fmla="*/ 233 h 495"/>
                <a:gd name="T48" fmla="*/ 127 w 458"/>
                <a:gd name="T49" fmla="*/ 246 h 495"/>
                <a:gd name="T50" fmla="*/ 0 w 458"/>
                <a:gd name="T51" fmla="*/ 248 h 495"/>
                <a:gd name="T52" fmla="*/ 13 w 458"/>
                <a:gd name="T53" fmla="*/ 262 h 495"/>
                <a:gd name="T54" fmla="*/ 42 w 458"/>
                <a:gd name="T55" fmla="*/ 259 h 495"/>
                <a:gd name="T56" fmla="*/ 61 w 458"/>
                <a:gd name="T57" fmla="*/ 272 h 495"/>
                <a:gd name="T58" fmla="*/ 65 w 458"/>
                <a:gd name="T59" fmla="*/ 307 h 495"/>
                <a:gd name="T60" fmla="*/ 41 w 458"/>
                <a:gd name="T61" fmla="*/ 364 h 495"/>
                <a:gd name="T62" fmla="*/ 41 w 458"/>
                <a:gd name="T63" fmla="*/ 377 h 495"/>
                <a:gd name="T64" fmla="*/ 63 w 458"/>
                <a:gd name="T65" fmla="*/ 382 h 495"/>
                <a:gd name="T66" fmla="*/ 79 w 458"/>
                <a:gd name="T67" fmla="*/ 381 h 495"/>
                <a:gd name="T68" fmla="*/ 79 w 458"/>
                <a:gd name="T69" fmla="*/ 366 h 495"/>
                <a:gd name="T70" fmla="*/ 90 w 458"/>
                <a:gd name="T71" fmla="*/ 384 h 495"/>
                <a:gd name="T72" fmla="*/ 107 w 458"/>
                <a:gd name="T73" fmla="*/ 408 h 495"/>
                <a:gd name="T74" fmla="*/ 124 w 458"/>
                <a:gd name="T75" fmla="*/ 434 h 495"/>
                <a:gd name="T76" fmla="*/ 135 w 458"/>
                <a:gd name="T77" fmla="*/ 443 h 495"/>
                <a:gd name="T78" fmla="*/ 137 w 458"/>
                <a:gd name="T79" fmla="*/ 390 h 495"/>
                <a:gd name="T80" fmla="*/ 153 w 458"/>
                <a:gd name="T81" fmla="*/ 369 h 495"/>
                <a:gd name="T82" fmla="*/ 181 w 458"/>
                <a:gd name="T83" fmla="*/ 362 h 495"/>
                <a:gd name="T84" fmla="*/ 179 w 458"/>
                <a:gd name="T85" fmla="*/ 388 h 495"/>
                <a:gd name="T86" fmla="*/ 201 w 458"/>
                <a:gd name="T87" fmla="*/ 390 h 495"/>
                <a:gd name="T88" fmla="*/ 212 w 458"/>
                <a:gd name="T89" fmla="*/ 349 h 495"/>
                <a:gd name="T90" fmla="*/ 223 w 458"/>
                <a:gd name="T91" fmla="*/ 345 h 495"/>
                <a:gd name="T92" fmla="*/ 222 w 458"/>
                <a:gd name="T93" fmla="*/ 377 h 495"/>
                <a:gd name="T94" fmla="*/ 209 w 458"/>
                <a:gd name="T95" fmla="*/ 406 h 495"/>
                <a:gd name="T96" fmla="*/ 187 w 458"/>
                <a:gd name="T97" fmla="*/ 427 h 495"/>
                <a:gd name="T98" fmla="*/ 166 w 458"/>
                <a:gd name="T99" fmla="*/ 453 h 495"/>
                <a:gd name="T100" fmla="*/ 177 w 458"/>
                <a:gd name="T101" fmla="*/ 466 h 495"/>
                <a:gd name="T102" fmla="*/ 188 w 458"/>
                <a:gd name="T103" fmla="*/ 490 h 495"/>
                <a:gd name="T104" fmla="*/ 205 w 458"/>
                <a:gd name="T105" fmla="*/ 495 h 495"/>
                <a:gd name="T106" fmla="*/ 233 w 458"/>
                <a:gd name="T107" fmla="*/ 466 h 495"/>
                <a:gd name="T108" fmla="*/ 268 w 458"/>
                <a:gd name="T109" fmla="*/ 438 h 495"/>
                <a:gd name="T110" fmla="*/ 273 w 458"/>
                <a:gd name="T111" fmla="*/ 419 h 495"/>
                <a:gd name="T112" fmla="*/ 259 w 458"/>
                <a:gd name="T113" fmla="*/ 412 h 495"/>
                <a:gd name="T114" fmla="*/ 259 w 458"/>
                <a:gd name="T115" fmla="*/ 386 h 495"/>
                <a:gd name="T116" fmla="*/ 290 w 458"/>
                <a:gd name="T117" fmla="*/ 342 h 495"/>
                <a:gd name="T118" fmla="*/ 325 w 458"/>
                <a:gd name="T119" fmla="*/ 349 h 49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58"/>
                <a:gd name="T181" fmla="*/ 0 h 495"/>
                <a:gd name="T182" fmla="*/ 458 w 458"/>
                <a:gd name="T183" fmla="*/ 495 h 49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58" h="495">
                  <a:moveTo>
                    <a:pt x="334" y="345"/>
                  </a:moveTo>
                  <a:lnTo>
                    <a:pt x="331" y="342"/>
                  </a:lnTo>
                  <a:lnTo>
                    <a:pt x="331" y="338"/>
                  </a:lnTo>
                  <a:lnTo>
                    <a:pt x="336" y="325"/>
                  </a:lnTo>
                  <a:lnTo>
                    <a:pt x="345" y="312"/>
                  </a:lnTo>
                  <a:lnTo>
                    <a:pt x="344" y="299"/>
                  </a:lnTo>
                  <a:lnTo>
                    <a:pt x="340" y="284"/>
                  </a:lnTo>
                  <a:lnTo>
                    <a:pt x="340" y="272"/>
                  </a:lnTo>
                  <a:lnTo>
                    <a:pt x="342" y="262"/>
                  </a:lnTo>
                  <a:lnTo>
                    <a:pt x="353" y="257"/>
                  </a:lnTo>
                  <a:lnTo>
                    <a:pt x="364" y="251"/>
                  </a:lnTo>
                  <a:lnTo>
                    <a:pt x="366" y="248"/>
                  </a:lnTo>
                  <a:lnTo>
                    <a:pt x="369" y="242"/>
                  </a:lnTo>
                  <a:lnTo>
                    <a:pt x="373" y="240"/>
                  </a:lnTo>
                  <a:lnTo>
                    <a:pt x="379" y="238"/>
                  </a:lnTo>
                  <a:lnTo>
                    <a:pt x="381" y="235"/>
                  </a:lnTo>
                  <a:lnTo>
                    <a:pt x="382" y="229"/>
                  </a:lnTo>
                  <a:lnTo>
                    <a:pt x="382" y="225"/>
                  </a:lnTo>
                  <a:lnTo>
                    <a:pt x="381" y="220"/>
                  </a:lnTo>
                  <a:lnTo>
                    <a:pt x="392" y="218"/>
                  </a:lnTo>
                  <a:lnTo>
                    <a:pt x="406" y="218"/>
                  </a:lnTo>
                  <a:lnTo>
                    <a:pt x="414" y="214"/>
                  </a:lnTo>
                  <a:lnTo>
                    <a:pt x="417" y="212"/>
                  </a:lnTo>
                  <a:lnTo>
                    <a:pt x="421" y="211"/>
                  </a:lnTo>
                  <a:lnTo>
                    <a:pt x="429" y="211"/>
                  </a:lnTo>
                  <a:lnTo>
                    <a:pt x="432" y="205"/>
                  </a:lnTo>
                  <a:lnTo>
                    <a:pt x="436" y="198"/>
                  </a:lnTo>
                  <a:lnTo>
                    <a:pt x="438" y="188"/>
                  </a:lnTo>
                  <a:lnTo>
                    <a:pt x="438" y="181"/>
                  </a:lnTo>
                  <a:lnTo>
                    <a:pt x="438" y="163"/>
                  </a:lnTo>
                  <a:lnTo>
                    <a:pt x="436" y="144"/>
                  </a:lnTo>
                  <a:lnTo>
                    <a:pt x="441" y="140"/>
                  </a:lnTo>
                  <a:lnTo>
                    <a:pt x="445" y="135"/>
                  </a:lnTo>
                  <a:lnTo>
                    <a:pt x="447" y="129"/>
                  </a:lnTo>
                  <a:lnTo>
                    <a:pt x="447" y="124"/>
                  </a:lnTo>
                  <a:lnTo>
                    <a:pt x="451" y="122"/>
                  </a:lnTo>
                  <a:lnTo>
                    <a:pt x="454" y="120"/>
                  </a:lnTo>
                  <a:lnTo>
                    <a:pt x="456" y="116"/>
                  </a:lnTo>
                  <a:lnTo>
                    <a:pt x="458" y="113"/>
                  </a:lnTo>
                  <a:lnTo>
                    <a:pt x="447" y="109"/>
                  </a:lnTo>
                  <a:lnTo>
                    <a:pt x="434" y="111"/>
                  </a:lnTo>
                  <a:lnTo>
                    <a:pt x="429" y="111"/>
                  </a:lnTo>
                  <a:lnTo>
                    <a:pt x="421" y="111"/>
                  </a:lnTo>
                  <a:lnTo>
                    <a:pt x="417" y="107"/>
                  </a:lnTo>
                  <a:lnTo>
                    <a:pt x="414" y="103"/>
                  </a:lnTo>
                  <a:lnTo>
                    <a:pt x="414" y="96"/>
                  </a:lnTo>
                  <a:lnTo>
                    <a:pt x="416" y="89"/>
                  </a:lnTo>
                  <a:lnTo>
                    <a:pt x="417" y="85"/>
                  </a:lnTo>
                  <a:lnTo>
                    <a:pt x="421" y="81"/>
                  </a:lnTo>
                  <a:lnTo>
                    <a:pt x="427" y="78"/>
                  </a:lnTo>
                  <a:lnTo>
                    <a:pt x="430" y="76"/>
                  </a:lnTo>
                  <a:lnTo>
                    <a:pt x="423" y="59"/>
                  </a:lnTo>
                  <a:lnTo>
                    <a:pt x="410" y="39"/>
                  </a:lnTo>
                  <a:lnTo>
                    <a:pt x="397" y="17"/>
                  </a:lnTo>
                  <a:lnTo>
                    <a:pt x="386" y="0"/>
                  </a:lnTo>
                  <a:lnTo>
                    <a:pt x="369" y="31"/>
                  </a:lnTo>
                  <a:lnTo>
                    <a:pt x="356" y="54"/>
                  </a:lnTo>
                  <a:lnTo>
                    <a:pt x="349" y="59"/>
                  </a:lnTo>
                  <a:lnTo>
                    <a:pt x="340" y="61"/>
                  </a:lnTo>
                  <a:lnTo>
                    <a:pt x="329" y="61"/>
                  </a:lnTo>
                  <a:lnTo>
                    <a:pt x="316" y="61"/>
                  </a:lnTo>
                  <a:lnTo>
                    <a:pt x="308" y="70"/>
                  </a:lnTo>
                  <a:lnTo>
                    <a:pt x="303" y="76"/>
                  </a:lnTo>
                  <a:lnTo>
                    <a:pt x="297" y="79"/>
                  </a:lnTo>
                  <a:lnTo>
                    <a:pt x="290" y="81"/>
                  </a:lnTo>
                  <a:lnTo>
                    <a:pt x="277" y="83"/>
                  </a:lnTo>
                  <a:lnTo>
                    <a:pt x="262" y="83"/>
                  </a:lnTo>
                  <a:lnTo>
                    <a:pt x="262" y="92"/>
                  </a:lnTo>
                  <a:lnTo>
                    <a:pt x="264" y="109"/>
                  </a:lnTo>
                  <a:lnTo>
                    <a:pt x="264" y="113"/>
                  </a:lnTo>
                  <a:lnTo>
                    <a:pt x="264" y="118"/>
                  </a:lnTo>
                  <a:lnTo>
                    <a:pt x="262" y="120"/>
                  </a:lnTo>
                  <a:lnTo>
                    <a:pt x="259" y="124"/>
                  </a:lnTo>
                  <a:lnTo>
                    <a:pt x="255" y="126"/>
                  </a:lnTo>
                  <a:lnTo>
                    <a:pt x="248" y="127"/>
                  </a:lnTo>
                  <a:lnTo>
                    <a:pt x="240" y="127"/>
                  </a:lnTo>
                  <a:lnTo>
                    <a:pt x="231" y="126"/>
                  </a:lnTo>
                  <a:lnTo>
                    <a:pt x="229" y="129"/>
                  </a:lnTo>
                  <a:lnTo>
                    <a:pt x="229" y="133"/>
                  </a:lnTo>
                  <a:lnTo>
                    <a:pt x="229" y="137"/>
                  </a:lnTo>
                  <a:lnTo>
                    <a:pt x="231" y="140"/>
                  </a:lnTo>
                  <a:lnTo>
                    <a:pt x="233" y="146"/>
                  </a:lnTo>
                  <a:lnTo>
                    <a:pt x="233" y="150"/>
                  </a:lnTo>
                  <a:lnTo>
                    <a:pt x="231" y="153"/>
                  </a:lnTo>
                  <a:lnTo>
                    <a:pt x="223" y="157"/>
                  </a:lnTo>
                  <a:lnTo>
                    <a:pt x="205" y="157"/>
                  </a:lnTo>
                  <a:lnTo>
                    <a:pt x="187" y="161"/>
                  </a:lnTo>
                  <a:lnTo>
                    <a:pt x="181" y="168"/>
                  </a:lnTo>
                  <a:lnTo>
                    <a:pt x="179" y="175"/>
                  </a:lnTo>
                  <a:lnTo>
                    <a:pt x="179" y="183"/>
                  </a:lnTo>
                  <a:lnTo>
                    <a:pt x="179" y="190"/>
                  </a:lnTo>
                  <a:lnTo>
                    <a:pt x="179" y="199"/>
                  </a:lnTo>
                  <a:lnTo>
                    <a:pt x="179" y="207"/>
                  </a:lnTo>
                  <a:lnTo>
                    <a:pt x="177" y="216"/>
                  </a:lnTo>
                  <a:lnTo>
                    <a:pt x="174" y="227"/>
                  </a:lnTo>
                  <a:lnTo>
                    <a:pt x="168" y="233"/>
                  </a:lnTo>
                  <a:lnTo>
                    <a:pt x="163" y="236"/>
                  </a:lnTo>
                  <a:lnTo>
                    <a:pt x="155" y="240"/>
                  </a:lnTo>
                  <a:lnTo>
                    <a:pt x="146" y="244"/>
                  </a:lnTo>
                  <a:lnTo>
                    <a:pt x="127" y="246"/>
                  </a:lnTo>
                  <a:lnTo>
                    <a:pt x="105" y="246"/>
                  </a:lnTo>
                  <a:lnTo>
                    <a:pt x="55" y="240"/>
                  </a:lnTo>
                  <a:lnTo>
                    <a:pt x="0" y="229"/>
                  </a:lnTo>
                  <a:lnTo>
                    <a:pt x="0" y="248"/>
                  </a:lnTo>
                  <a:lnTo>
                    <a:pt x="0" y="268"/>
                  </a:lnTo>
                  <a:lnTo>
                    <a:pt x="2" y="268"/>
                  </a:lnTo>
                  <a:lnTo>
                    <a:pt x="2" y="266"/>
                  </a:lnTo>
                  <a:lnTo>
                    <a:pt x="13" y="262"/>
                  </a:lnTo>
                  <a:lnTo>
                    <a:pt x="26" y="260"/>
                  </a:lnTo>
                  <a:lnTo>
                    <a:pt x="31" y="257"/>
                  </a:lnTo>
                  <a:lnTo>
                    <a:pt x="37" y="255"/>
                  </a:lnTo>
                  <a:lnTo>
                    <a:pt x="42" y="259"/>
                  </a:lnTo>
                  <a:lnTo>
                    <a:pt x="48" y="264"/>
                  </a:lnTo>
                  <a:lnTo>
                    <a:pt x="55" y="264"/>
                  </a:lnTo>
                  <a:lnTo>
                    <a:pt x="61" y="266"/>
                  </a:lnTo>
                  <a:lnTo>
                    <a:pt x="61" y="272"/>
                  </a:lnTo>
                  <a:lnTo>
                    <a:pt x="61" y="279"/>
                  </a:lnTo>
                  <a:lnTo>
                    <a:pt x="68" y="286"/>
                  </a:lnTo>
                  <a:lnTo>
                    <a:pt x="70" y="296"/>
                  </a:lnTo>
                  <a:lnTo>
                    <a:pt x="65" y="307"/>
                  </a:lnTo>
                  <a:lnTo>
                    <a:pt x="55" y="316"/>
                  </a:lnTo>
                  <a:lnTo>
                    <a:pt x="52" y="333"/>
                  </a:lnTo>
                  <a:lnTo>
                    <a:pt x="46" y="349"/>
                  </a:lnTo>
                  <a:lnTo>
                    <a:pt x="41" y="364"/>
                  </a:lnTo>
                  <a:lnTo>
                    <a:pt x="31" y="379"/>
                  </a:lnTo>
                  <a:lnTo>
                    <a:pt x="35" y="379"/>
                  </a:lnTo>
                  <a:lnTo>
                    <a:pt x="39" y="379"/>
                  </a:lnTo>
                  <a:lnTo>
                    <a:pt x="41" y="377"/>
                  </a:lnTo>
                  <a:lnTo>
                    <a:pt x="42" y="373"/>
                  </a:lnTo>
                  <a:lnTo>
                    <a:pt x="44" y="371"/>
                  </a:lnTo>
                  <a:lnTo>
                    <a:pt x="50" y="369"/>
                  </a:lnTo>
                  <a:lnTo>
                    <a:pt x="63" y="382"/>
                  </a:lnTo>
                  <a:lnTo>
                    <a:pt x="74" y="388"/>
                  </a:lnTo>
                  <a:lnTo>
                    <a:pt x="78" y="386"/>
                  </a:lnTo>
                  <a:lnTo>
                    <a:pt x="79" y="384"/>
                  </a:lnTo>
                  <a:lnTo>
                    <a:pt x="79" y="381"/>
                  </a:lnTo>
                  <a:lnTo>
                    <a:pt x="78" y="377"/>
                  </a:lnTo>
                  <a:lnTo>
                    <a:pt x="76" y="371"/>
                  </a:lnTo>
                  <a:lnTo>
                    <a:pt x="76" y="366"/>
                  </a:lnTo>
                  <a:lnTo>
                    <a:pt x="79" y="366"/>
                  </a:lnTo>
                  <a:lnTo>
                    <a:pt x="83" y="368"/>
                  </a:lnTo>
                  <a:lnTo>
                    <a:pt x="85" y="369"/>
                  </a:lnTo>
                  <a:lnTo>
                    <a:pt x="89" y="375"/>
                  </a:lnTo>
                  <a:lnTo>
                    <a:pt x="90" y="384"/>
                  </a:lnTo>
                  <a:lnTo>
                    <a:pt x="92" y="395"/>
                  </a:lnTo>
                  <a:lnTo>
                    <a:pt x="94" y="403"/>
                  </a:lnTo>
                  <a:lnTo>
                    <a:pt x="100" y="406"/>
                  </a:lnTo>
                  <a:lnTo>
                    <a:pt x="107" y="408"/>
                  </a:lnTo>
                  <a:lnTo>
                    <a:pt x="116" y="410"/>
                  </a:lnTo>
                  <a:lnTo>
                    <a:pt x="120" y="416"/>
                  </a:lnTo>
                  <a:lnTo>
                    <a:pt x="122" y="423"/>
                  </a:lnTo>
                  <a:lnTo>
                    <a:pt x="124" y="434"/>
                  </a:lnTo>
                  <a:lnTo>
                    <a:pt x="124" y="449"/>
                  </a:lnTo>
                  <a:lnTo>
                    <a:pt x="127" y="447"/>
                  </a:lnTo>
                  <a:lnTo>
                    <a:pt x="133" y="445"/>
                  </a:lnTo>
                  <a:lnTo>
                    <a:pt x="135" y="443"/>
                  </a:lnTo>
                  <a:lnTo>
                    <a:pt x="139" y="440"/>
                  </a:lnTo>
                  <a:lnTo>
                    <a:pt x="135" y="418"/>
                  </a:lnTo>
                  <a:lnTo>
                    <a:pt x="133" y="395"/>
                  </a:lnTo>
                  <a:lnTo>
                    <a:pt x="137" y="390"/>
                  </a:lnTo>
                  <a:lnTo>
                    <a:pt x="140" y="388"/>
                  </a:lnTo>
                  <a:lnTo>
                    <a:pt x="146" y="386"/>
                  </a:lnTo>
                  <a:lnTo>
                    <a:pt x="151" y="386"/>
                  </a:lnTo>
                  <a:lnTo>
                    <a:pt x="153" y="369"/>
                  </a:lnTo>
                  <a:lnTo>
                    <a:pt x="159" y="360"/>
                  </a:lnTo>
                  <a:lnTo>
                    <a:pt x="161" y="366"/>
                  </a:lnTo>
                  <a:lnTo>
                    <a:pt x="166" y="371"/>
                  </a:lnTo>
                  <a:lnTo>
                    <a:pt x="181" y="362"/>
                  </a:lnTo>
                  <a:lnTo>
                    <a:pt x="194" y="351"/>
                  </a:lnTo>
                  <a:lnTo>
                    <a:pt x="183" y="373"/>
                  </a:lnTo>
                  <a:lnTo>
                    <a:pt x="174" y="392"/>
                  </a:lnTo>
                  <a:lnTo>
                    <a:pt x="179" y="388"/>
                  </a:lnTo>
                  <a:lnTo>
                    <a:pt x="187" y="386"/>
                  </a:lnTo>
                  <a:lnTo>
                    <a:pt x="188" y="392"/>
                  </a:lnTo>
                  <a:lnTo>
                    <a:pt x="192" y="397"/>
                  </a:lnTo>
                  <a:lnTo>
                    <a:pt x="201" y="390"/>
                  </a:lnTo>
                  <a:lnTo>
                    <a:pt x="207" y="382"/>
                  </a:lnTo>
                  <a:lnTo>
                    <a:pt x="209" y="375"/>
                  </a:lnTo>
                  <a:lnTo>
                    <a:pt x="209" y="364"/>
                  </a:lnTo>
                  <a:lnTo>
                    <a:pt x="212" y="349"/>
                  </a:lnTo>
                  <a:lnTo>
                    <a:pt x="216" y="338"/>
                  </a:lnTo>
                  <a:lnTo>
                    <a:pt x="220" y="340"/>
                  </a:lnTo>
                  <a:lnTo>
                    <a:pt x="222" y="342"/>
                  </a:lnTo>
                  <a:lnTo>
                    <a:pt x="223" y="345"/>
                  </a:lnTo>
                  <a:lnTo>
                    <a:pt x="223" y="349"/>
                  </a:lnTo>
                  <a:lnTo>
                    <a:pt x="223" y="357"/>
                  </a:lnTo>
                  <a:lnTo>
                    <a:pt x="222" y="368"/>
                  </a:lnTo>
                  <a:lnTo>
                    <a:pt x="222" y="377"/>
                  </a:lnTo>
                  <a:lnTo>
                    <a:pt x="222" y="386"/>
                  </a:lnTo>
                  <a:lnTo>
                    <a:pt x="220" y="394"/>
                  </a:lnTo>
                  <a:lnTo>
                    <a:pt x="216" y="401"/>
                  </a:lnTo>
                  <a:lnTo>
                    <a:pt x="209" y="406"/>
                  </a:lnTo>
                  <a:lnTo>
                    <a:pt x="199" y="410"/>
                  </a:lnTo>
                  <a:lnTo>
                    <a:pt x="194" y="414"/>
                  </a:lnTo>
                  <a:lnTo>
                    <a:pt x="190" y="418"/>
                  </a:lnTo>
                  <a:lnTo>
                    <a:pt x="187" y="427"/>
                  </a:lnTo>
                  <a:lnTo>
                    <a:pt x="183" y="438"/>
                  </a:lnTo>
                  <a:lnTo>
                    <a:pt x="177" y="443"/>
                  </a:lnTo>
                  <a:lnTo>
                    <a:pt x="170" y="447"/>
                  </a:lnTo>
                  <a:lnTo>
                    <a:pt x="166" y="453"/>
                  </a:lnTo>
                  <a:lnTo>
                    <a:pt x="163" y="458"/>
                  </a:lnTo>
                  <a:lnTo>
                    <a:pt x="166" y="458"/>
                  </a:lnTo>
                  <a:lnTo>
                    <a:pt x="172" y="462"/>
                  </a:lnTo>
                  <a:lnTo>
                    <a:pt x="177" y="466"/>
                  </a:lnTo>
                  <a:lnTo>
                    <a:pt x="181" y="471"/>
                  </a:lnTo>
                  <a:lnTo>
                    <a:pt x="185" y="479"/>
                  </a:lnTo>
                  <a:lnTo>
                    <a:pt x="187" y="484"/>
                  </a:lnTo>
                  <a:lnTo>
                    <a:pt x="188" y="490"/>
                  </a:lnTo>
                  <a:lnTo>
                    <a:pt x="188" y="495"/>
                  </a:lnTo>
                  <a:lnTo>
                    <a:pt x="190" y="495"/>
                  </a:lnTo>
                  <a:lnTo>
                    <a:pt x="194" y="495"/>
                  </a:lnTo>
                  <a:lnTo>
                    <a:pt x="205" y="495"/>
                  </a:lnTo>
                  <a:lnTo>
                    <a:pt x="214" y="491"/>
                  </a:lnTo>
                  <a:lnTo>
                    <a:pt x="220" y="486"/>
                  </a:lnTo>
                  <a:lnTo>
                    <a:pt x="225" y="480"/>
                  </a:lnTo>
                  <a:lnTo>
                    <a:pt x="233" y="466"/>
                  </a:lnTo>
                  <a:lnTo>
                    <a:pt x="238" y="456"/>
                  </a:lnTo>
                  <a:lnTo>
                    <a:pt x="251" y="449"/>
                  </a:lnTo>
                  <a:lnTo>
                    <a:pt x="262" y="442"/>
                  </a:lnTo>
                  <a:lnTo>
                    <a:pt x="268" y="438"/>
                  </a:lnTo>
                  <a:lnTo>
                    <a:pt x="272" y="434"/>
                  </a:lnTo>
                  <a:lnTo>
                    <a:pt x="275" y="430"/>
                  </a:lnTo>
                  <a:lnTo>
                    <a:pt x="277" y="425"/>
                  </a:lnTo>
                  <a:lnTo>
                    <a:pt x="273" y="419"/>
                  </a:lnTo>
                  <a:lnTo>
                    <a:pt x="272" y="418"/>
                  </a:lnTo>
                  <a:lnTo>
                    <a:pt x="268" y="414"/>
                  </a:lnTo>
                  <a:lnTo>
                    <a:pt x="264" y="414"/>
                  </a:lnTo>
                  <a:lnTo>
                    <a:pt x="259" y="412"/>
                  </a:lnTo>
                  <a:lnTo>
                    <a:pt x="255" y="408"/>
                  </a:lnTo>
                  <a:lnTo>
                    <a:pt x="253" y="401"/>
                  </a:lnTo>
                  <a:lnTo>
                    <a:pt x="255" y="394"/>
                  </a:lnTo>
                  <a:lnTo>
                    <a:pt x="259" y="386"/>
                  </a:lnTo>
                  <a:lnTo>
                    <a:pt x="264" y="377"/>
                  </a:lnTo>
                  <a:lnTo>
                    <a:pt x="277" y="362"/>
                  </a:lnTo>
                  <a:lnTo>
                    <a:pt x="286" y="351"/>
                  </a:lnTo>
                  <a:lnTo>
                    <a:pt x="290" y="342"/>
                  </a:lnTo>
                  <a:lnTo>
                    <a:pt x="297" y="334"/>
                  </a:lnTo>
                  <a:lnTo>
                    <a:pt x="307" y="342"/>
                  </a:lnTo>
                  <a:lnTo>
                    <a:pt x="318" y="351"/>
                  </a:lnTo>
                  <a:lnTo>
                    <a:pt x="325" y="349"/>
                  </a:lnTo>
                  <a:lnTo>
                    <a:pt x="334" y="34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6" name="Freeform 70"/>
            <p:cNvSpPr>
              <a:spLocks/>
            </p:cNvSpPr>
            <p:nvPr/>
          </p:nvSpPr>
          <p:spPr bwMode="auto">
            <a:xfrm>
              <a:off x="1820" y="1833"/>
              <a:ext cx="704" cy="393"/>
            </a:xfrm>
            <a:custGeom>
              <a:avLst/>
              <a:gdLst>
                <a:gd name="T0" fmla="*/ 48 w 936"/>
                <a:gd name="T1" fmla="*/ 338 h 517"/>
                <a:gd name="T2" fmla="*/ 7 w 936"/>
                <a:gd name="T3" fmla="*/ 366 h 517"/>
                <a:gd name="T4" fmla="*/ 11 w 936"/>
                <a:gd name="T5" fmla="*/ 412 h 517"/>
                <a:gd name="T6" fmla="*/ 24 w 936"/>
                <a:gd name="T7" fmla="*/ 436 h 517"/>
                <a:gd name="T8" fmla="*/ 38 w 936"/>
                <a:gd name="T9" fmla="*/ 414 h 517"/>
                <a:gd name="T10" fmla="*/ 94 w 936"/>
                <a:gd name="T11" fmla="*/ 423 h 517"/>
                <a:gd name="T12" fmla="*/ 110 w 936"/>
                <a:gd name="T13" fmla="*/ 442 h 517"/>
                <a:gd name="T14" fmla="*/ 155 w 936"/>
                <a:gd name="T15" fmla="*/ 434 h 517"/>
                <a:gd name="T16" fmla="*/ 168 w 936"/>
                <a:gd name="T17" fmla="*/ 427 h 517"/>
                <a:gd name="T18" fmla="*/ 175 w 936"/>
                <a:gd name="T19" fmla="*/ 397 h 517"/>
                <a:gd name="T20" fmla="*/ 195 w 936"/>
                <a:gd name="T21" fmla="*/ 401 h 517"/>
                <a:gd name="T22" fmla="*/ 225 w 936"/>
                <a:gd name="T23" fmla="*/ 414 h 517"/>
                <a:gd name="T24" fmla="*/ 251 w 936"/>
                <a:gd name="T25" fmla="*/ 442 h 517"/>
                <a:gd name="T26" fmla="*/ 301 w 936"/>
                <a:gd name="T27" fmla="*/ 475 h 517"/>
                <a:gd name="T28" fmla="*/ 338 w 936"/>
                <a:gd name="T29" fmla="*/ 488 h 517"/>
                <a:gd name="T30" fmla="*/ 412 w 936"/>
                <a:gd name="T31" fmla="*/ 506 h 517"/>
                <a:gd name="T32" fmla="*/ 467 w 936"/>
                <a:gd name="T33" fmla="*/ 508 h 517"/>
                <a:gd name="T34" fmla="*/ 495 w 936"/>
                <a:gd name="T35" fmla="*/ 488 h 517"/>
                <a:gd name="T36" fmla="*/ 502 w 936"/>
                <a:gd name="T37" fmla="*/ 460 h 517"/>
                <a:gd name="T38" fmla="*/ 552 w 936"/>
                <a:gd name="T39" fmla="*/ 401 h 517"/>
                <a:gd name="T40" fmla="*/ 581 w 936"/>
                <a:gd name="T41" fmla="*/ 346 h 517"/>
                <a:gd name="T42" fmla="*/ 605 w 936"/>
                <a:gd name="T43" fmla="*/ 325 h 517"/>
                <a:gd name="T44" fmla="*/ 624 w 936"/>
                <a:gd name="T45" fmla="*/ 303 h 517"/>
                <a:gd name="T46" fmla="*/ 659 w 936"/>
                <a:gd name="T47" fmla="*/ 329 h 517"/>
                <a:gd name="T48" fmla="*/ 698 w 936"/>
                <a:gd name="T49" fmla="*/ 303 h 517"/>
                <a:gd name="T50" fmla="*/ 750 w 936"/>
                <a:gd name="T51" fmla="*/ 298 h 517"/>
                <a:gd name="T52" fmla="*/ 785 w 936"/>
                <a:gd name="T53" fmla="*/ 266 h 517"/>
                <a:gd name="T54" fmla="*/ 873 w 936"/>
                <a:gd name="T55" fmla="*/ 251 h 517"/>
                <a:gd name="T56" fmla="*/ 921 w 936"/>
                <a:gd name="T57" fmla="*/ 233 h 517"/>
                <a:gd name="T58" fmla="*/ 936 w 936"/>
                <a:gd name="T59" fmla="*/ 159 h 517"/>
                <a:gd name="T60" fmla="*/ 875 w 936"/>
                <a:gd name="T61" fmla="*/ 166 h 517"/>
                <a:gd name="T62" fmla="*/ 814 w 936"/>
                <a:gd name="T63" fmla="*/ 187 h 517"/>
                <a:gd name="T64" fmla="*/ 772 w 936"/>
                <a:gd name="T65" fmla="*/ 198 h 517"/>
                <a:gd name="T66" fmla="*/ 569 w 936"/>
                <a:gd name="T67" fmla="*/ 61 h 517"/>
                <a:gd name="T68" fmla="*/ 521 w 936"/>
                <a:gd name="T69" fmla="*/ 15 h 517"/>
                <a:gd name="T70" fmla="*/ 432 w 936"/>
                <a:gd name="T71" fmla="*/ 4 h 517"/>
                <a:gd name="T72" fmla="*/ 369 w 936"/>
                <a:gd name="T73" fmla="*/ 26 h 517"/>
                <a:gd name="T74" fmla="*/ 343 w 936"/>
                <a:gd name="T75" fmla="*/ 102 h 517"/>
                <a:gd name="T76" fmla="*/ 336 w 936"/>
                <a:gd name="T77" fmla="*/ 128 h 517"/>
                <a:gd name="T78" fmla="*/ 314 w 936"/>
                <a:gd name="T79" fmla="*/ 113 h 517"/>
                <a:gd name="T80" fmla="*/ 262 w 936"/>
                <a:gd name="T81" fmla="*/ 96 h 517"/>
                <a:gd name="T82" fmla="*/ 253 w 936"/>
                <a:gd name="T83" fmla="*/ 70 h 517"/>
                <a:gd name="T84" fmla="*/ 203 w 936"/>
                <a:gd name="T85" fmla="*/ 26 h 517"/>
                <a:gd name="T86" fmla="*/ 181 w 936"/>
                <a:gd name="T87" fmla="*/ 17 h 517"/>
                <a:gd name="T88" fmla="*/ 190 w 936"/>
                <a:gd name="T89" fmla="*/ 50 h 517"/>
                <a:gd name="T90" fmla="*/ 203 w 936"/>
                <a:gd name="T91" fmla="*/ 85 h 517"/>
                <a:gd name="T92" fmla="*/ 162 w 936"/>
                <a:gd name="T93" fmla="*/ 148 h 517"/>
                <a:gd name="T94" fmla="*/ 144 w 936"/>
                <a:gd name="T95" fmla="*/ 164 h 517"/>
                <a:gd name="T96" fmla="*/ 127 w 936"/>
                <a:gd name="T97" fmla="*/ 179 h 517"/>
                <a:gd name="T98" fmla="*/ 138 w 936"/>
                <a:gd name="T99" fmla="*/ 194 h 517"/>
                <a:gd name="T100" fmla="*/ 181 w 936"/>
                <a:gd name="T101" fmla="*/ 196 h 517"/>
                <a:gd name="T102" fmla="*/ 212 w 936"/>
                <a:gd name="T103" fmla="*/ 227 h 517"/>
                <a:gd name="T104" fmla="*/ 144 w 936"/>
                <a:gd name="T105" fmla="*/ 262 h 517"/>
                <a:gd name="T106" fmla="*/ 146 w 936"/>
                <a:gd name="T107" fmla="*/ 279 h 517"/>
                <a:gd name="T108" fmla="*/ 109 w 936"/>
                <a:gd name="T109" fmla="*/ 301 h 517"/>
                <a:gd name="T110" fmla="*/ 66 w 936"/>
                <a:gd name="T111" fmla="*/ 294 h 51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36"/>
                <a:gd name="T169" fmla="*/ 0 h 517"/>
                <a:gd name="T170" fmla="*/ 936 w 936"/>
                <a:gd name="T171" fmla="*/ 517 h 51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36" h="517">
                  <a:moveTo>
                    <a:pt x="66" y="294"/>
                  </a:moveTo>
                  <a:lnTo>
                    <a:pt x="61" y="305"/>
                  </a:lnTo>
                  <a:lnTo>
                    <a:pt x="55" y="312"/>
                  </a:lnTo>
                  <a:lnTo>
                    <a:pt x="51" y="325"/>
                  </a:lnTo>
                  <a:lnTo>
                    <a:pt x="48" y="338"/>
                  </a:lnTo>
                  <a:lnTo>
                    <a:pt x="35" y="344"/>
                  </a:lnTo>
                  <a:lnTo>
                    <a:pt x="20" y="349"/>
                  </a:lnTo>
                  <a:lnTo>
                    <a:pt x="18" y="355"/>
                  </a:lnTo>
                  <a:lnTo>
                    <a:pt x="16" y="360"/>
                  </a:lnTo>
                  <a:lnTo>
                    <a:pt x="7" y="366"/>
                  </a:lnTo>
                  <a:lnTo>
                    <a:pt x="0" y="373"/>
                  </a:lnTo>
                  <a:lnTo>
                    <a:pt x="9" y="386"/>
                  </a:lnTo>
                  <a:lnTo>
                    <a:pt x="18" y="399"/>
                  </a:lnTo>
                  <a:lnTo>
                    <a:pt x="16" y="405"/>
                  </a:lnTo>
                  <a:lnTo>
                    <a:pt x="11" y="412"/>
                  </a:lnTo>
                  <a:lnTo>
                    <a:pt x="9" y="416"/>
                  </a:lnTo>
                  <a:lnTo>
                    <a:pt x="9" y="421"/>
                  </a:lnTo>
                  <a:lnTo>
                    <a:pt x="13" y="427"/>
                  </a:lnTo>
                  <a:lnTo>
                    <a:pt x="18" y="434"/>
                  </a:lnTo>
                  <a:lnTo>
                    <a:pt x="24" y="436"/>
                  </a:lnTo>
                  <a:lnTo>
                    <a:pt x="29" y="436"/>
                  </a:lnTo>
                  <a:lnTo>
                    <a:pt x="31" y="434"/>
                  </a:lnTo>
                  <a:lnTo>
                    <a:pt x="33" y="431"/>
                  </a:lnTo>
                  <a:lnTo>
                    <a:pt x="37" y="421"/>
                  </a:lnTo>
                  <a:lnTo>
                    <a:pt x="38" y="414"/>
                  </a:lnTo>
                  <a:lnTo>
                    <a:pt x="46" y="414"/>
                  </a:lnTo>
                  <a:lnTo>
                    <a:pt x="55" y="416"/>
                  </a:lnTo>
                  <a:lnTo>
                    <a:pt x="68" y="418"/>
                  </a:lnTo>
                  <a:lnTo>
                    <a:pt x="79" y="421"/>
                  </a:lnTo>
                  <a:lnTo>
                    <a:pt x="94" y="423"/>
                  </a:lnTo>
                  <a:lnTo>
                    <a:pt x="107" y="427"/>
                  </a:lnTo>
                  <a:lnTo>
                    <a:pt x="110" y="432"/>
                  </a:lnTo>
                  <a:lnTo>
                    <a:pt x="109" y="438"/>
                  </a:lnTo>
                  <a:lnTo>
                    <a:pt x="109" y="440"/>
                  </a:lnTo>
                  <a:lnTo>
                    <a:pt x="110" y="442"/>
                  </a:lnTo>
                  <a:lnTo>
                    <a:pt x="112" y="445"/>
                  </a:lnTo>
                  <a:lnTo>
                    <a:pt x="116" y="445"/>
                  </a:lnTo>
                  <a:lnTo>
                    <a:pt x="129" y="438"/>
                  </a:lnTo>
                  <a:lnTo>
                    <a:pt x="142" y="429"/>
                  </a:lnTo>
                  <a:lnTo>
                    <a:pt x="155" y="434"/>
                  </a:lnTo>
                  <a:lnTo>
                    <a:pt x="162" y="440"/>
                  </a:lnTo>
                  <a:lnTo>
                    <a:pt x="166" y="438"/>
                  </a:lnTo>
                  <a:lnTo>
                    <a:pt x="168" y="434"/>
                  </a:lnTo>
                  <a:lnTo>
                    <a:pt x="168" y="431"/>
                  </a:lnTo>
                  <a:lnTo>
                    <a:pt x="168" y="427"/>
                  </a:lnTo>
                  <a:lnTo>
                    <a:pt x="164" y="419"/>
                  </a:lnTo>
                  <a:lnTo>
                    <a:pt x="162" y="412"/>
                  </a:lnTo>
                  <a:lnTo>
                    <a:pt x="164" y="407"/>
                  </a:lnTo>
                  <a:lnTo>
                    <a:pt x="170" y="401"/>
                  </a:lnTo>
                  <a:lnTo>
                    <a:pt x="175" y="397"/>
                  </a:lnTo>
                  <a:lnTo>
                    <a:pt x="181" y="395"/>
                  </a:lnTo>
                  <a:lnTo>
                    <a:pt x="184" y="399"/>
                  </a:lnTo>
                  <a:lnTo>
                    <a:pt x="190" y="405"/>
                  </a:lnTo>
                  <a:lnTo>
                    <a:pt x="192" y="403"/>
                  </a:lnTo>
                  <a:lnTo>
                    <a:pt x="195" y="401"/>
                  </a:lnTo>
                  <a:lnTo>
                    <a:pt x="197" y="403"/>
                  </a:lnTo>
                  <a:lnTo>
                    <a:pt x="199" y="405"/>
                  </a:lnTo>
                  <a:lnTo>
                    <a:pt x="205" y="407"/>
                  </a:lnTo>
                  <a:lnTo>
                    <a:pt x="214" y="405"/>
                  </a:lnTo>
                  <a:lnTo>
                    <a:pt x="225" y="414"/>
                  </a:lnTo>
                  <a:lnTo>
                    <a:pt x="234" y="429"/>
                  </a:lnTo>
                  <a:lnTo>
                    <a:pt x="232" y="434"/>
                  </a:lnTo>
                  <a:lnTo>
                    <a:pt x="232" y="442"/>
                  </a:lnTo>
                  <a:lnTo>
                    <a:pt x="242" y="442"/>
                  </a:lnTo>
                  <a:lnTo>
                    <a:pt x="251" y="442"/>
                  </a:lnTo>
                  <a:lnTo>
                    <a:pt x="262" y="456"/>
                  </a:lnTo>
                  <a:lnTo>
                    <a:pt x="271" y="473"/>
                  </a:lnTo>
                  <a:lnTo>
                    <a:pt x="280" y="471"/>
                  </a:lnTo>
                  <a:lnTo>
                    <a:pt x="291" y="469"/>
                  </a:lnTo>
                  <a:lnTo>
                    <a:pt x="301" y="475"/>
                  </a:lnTo>
                  <a:lnTo>
                    <a:pt x="310" y="480"/>
                  </a:lnTo>
                  <a:lnTo>
                    <a:pt x="315" y="480"/>
                  </a:lnTo>
                  <a:lnTo>
                    <a:pt x="321" y="480"/>
                  </a:lnTo>
                  <a:lnTo>
                    <a:pt x="328" y="484"/>
                  </a:lnTo>
                  <a:lnTo>
                    <a:pt x="338" y="488"/>
                  </a:lnTo>
                  <a:lnTo>
                    <a:pt x="352" y="484"/>
                  </a:lnTo>
                  <a:lnTo>
                    <a:pt x="367" y="480"/>
                  </a:lnTo>
                  <a:lnTo>
                    <a:pt x="386" y="490"/>
                  </a:lnTo>
                  <a:lnTo>
                    <a:pt x="402" y="501"/>
                  </a:lnTo>
                  <a:lnTo>
                    <a:pt x="412" y="506"/>
                  </a:lnTo>
                  <a:lnTo>
                    <a:pt x="421" y="510"/>
                  </a:lnTo>
                  <a:lnTo>
                    <a:pt x="430" y="516"/>
                  </a:lnTo>
                  <a:lnTo>
                    <a:pt x="439" y="517"/>
                  </a:lnTo>
                  <a:lnTo>
                    <a:pt x="452" y="514"/>
                  </a:lnTo>
                  <a:lnTo>
                    <a:pt x="467" y="508"/>
                  </a:lnTo>
                  <a:lnTo>
                    <a:pt x="478" y="503"/>
                  </a:lnTo>
                  <a:lnTo>
                    <a:pt x="487" y="497"/>
                  </a:lnTo>
                  <a:lnTo>
                    <a:pt x="493" y="492"/>
                  </a:lnTo>
                  <a:lnTo>
                    <a:pt x="495" y="488"/>
                  </a:lnTo>
                  <a:lnTo>
                    <a:pt x="498" y="482"/>
                  </a:lnTo>
                  <a:lnTo>
                    <a:pt x="498" y="477"/>
                  </a:lnTo>
                  <a:lnTo>
                    <a:pt x="498" y="471"/>
                  </a:lnTo>
                  <a:lnTo>
                    <a:pt x="498" y="466"/>
                  </a:lnTo>
                  <a:lnTo>
                    <a:pt x="502" y="460"/>
                  </a:lnTo>
                  <a:lnTo>
                    <a:pt x="506" y="455"/>
                  </a:lnTo>
                  <a:lnTo>
                    <a:pt x="515" y="442"/>
                  </a:lnTo>
                  <a:lnTo>
                    <a:pt x="526" y="421"/>
                  </a:lnTo>
                  <a:lnTo>
                    <a:pt x="539" y="410"/>
                  </a:lnTo>
                  <a:lnTo>
                    <a:pt x="552" y="401"/>
                  </a:lnTo>
                  <a:lnTo>
                    <a:pt x="563" y="390"/>
                  </a:lnTo>
                  <a:lnTo>
                    <a:pt x="572" y="379"/>
                  </a:lnTo>
                  <a:lnTo>
                    <a:pt x="578" y="368"/>
                  </a:lnTo>
                  <a:lnTo>
                    <a:pt x="580" y="359"/>
                  </a:lnTo>
                  <a:lnTo>
                    <a:pt x="581" y="346"/>
                  </a:lnTo>
                  <a:lnTo>
                    <a:pt x="581" y="336"/>
                  </a:lnTo>
                  <a:lnTo>
                    <a:pt x="593" y="333"/>
                  </a:lnTo>
                  <a:lnTo>
                    <a:pt x="600" y="331"/>
                  </a:lnTo>
                  <a:lnTo>
                    <a:pt x="604" y="329"/>
                  </a:lnTo>
                  <a:lnTo>
                    <a:pt x="605" y="325"/>
                  </a:lnTo>
                  <a:lnTo>
                    <a:pt x="607" y="322"/>
                  </a:lnTo>
                  <a:lnTo>
                    <a:pt x="607" y="318"/>
                  </a:lnTo>
                  <a:lnTo>
                    <a:pt x="613" y="312"/>
                  </a:lnTo>
                  <a:lnTo>
                    <a:pt x="618" y="307"/>
                  </a:lnTo>
                  <a:lnTo>
                    <a:pt x="624" y="303"/>
                  </a:lnTo>
                  <a:lnTo>
                    <a:pt x="630" y="303"/>
                  </a:lnTo>
                  <a:lnTo>
                    <a:pt x="635" y="316"/>
                  </a:lnTo>
                  <a:lnTo>
                    <a:pt x="639" y="336"/>
                  </a:lnTo>
                  <a:lnTo>
                    <a:pt x="650" y="333"/>
                  </a:lnTo>
                  <a:lnTo>
                    <a:pt x="659" y="329"/>
                  </a:lnTo>
                  <a:lnTo>
                    <a:pt x="666" y="323"/>
                  </a:lnTo>
                  <a:lnTo>
                    <a:pt x="674" y="318"/>
                  </a:lnTo>
                  <a:lnTo>
                    <a:pt x="681" y="312"/>
                  </a:lnTo>
                  <a:lnTo>
                    <a:pt x="689" y="307"/>
                  </a:lnTo>
                  <a:lnTo>
                    <a:pt x="698" y="303"/>
                  </a:lnTo>
                  <a:lnTo>
                    <a:pt x="707" y="298"/>
                  </a:lnTo>
                  <a:lnTo>
                    <a:pt x="714" y="298"/>
                  </a:lnTo>
                  <a:lnTo>
                    <a:pt x="722" y="298"/>
                  </a:lnTo>
                  <a:lnTo>
                    <a:pt x="737" y="298"/>
                  </a:lnTo>
                  <a:lnTo>
                    <a:pt x="750" y="298"/>
                  </a:lnTo>
                  <a:lnTo>
                    <a:pt x="759" y="288"/>
                  </a:lnTo>
                  <a:lnTo>
                    <a:pt x="768" y="279"/>
                  </a:lnTo>
                  <a:lnTo>
                    <a:pt x="772" y="274"/>
                  </a:lnTo>
                  <a:lnTo>
                    <a:pt x="777" y="270"/>
                  </a:lnTo>
                  <a:lnTo>
                    <a:pt x="785" y="266"/>
                  </a:lnTo>
                  <a:lnTo>
                    <a:pt x="794" y="262"/>
                  </a:lnTo>
                  <a:lnTo>
                    <a:pt x="822" y="266"/>
                  </a:lnTo>
                  <a:lnTo>
                    <a:pt x="844" y="272"/>
                  </a:lnTo>
                  <a:lnTo>
                    <a:pt x="860" y="262"/>
                  </a:lnTo>
                  <a:lnTo>
                    <a:pt x="873" y="251"/>
                  </a:lnTo>
                  <a:lnTo>
                    <a:pt x="897" y="249"/>
                  </a:lnTo>
                  <a:lnTo>
                    <a:pt x="912" y="246"/>
                  </a:lnTo>
                  <a:lnTo>
                    <a:pt x="914" y="238"/>
                  </a:lnTo>
                  <a:lnTo>
                    <a:pt x="916" y="233"/>
                  </a:lnTo>
                  <a:lnTo>
                    <a:pt x="921" y="233"/>
                  </a:lnTo>
                  <a:lnTo>
                    <a:pt x="931" y="231"/>
                  </a:lnTo>
                  <a:lnTo>
                    <a:pt x="923" y="205"/>
                  </a:lnTo>
                  <a:lnTo>
                    <a:pt x="914" y="183"/>
                  </a:lnTo>
                  <a:lnTo>
                    <a:pt x="923" y="170"/>
                  </a:lnTo>
                  <a:lnTo>
                    <a:pt x="936" y="159"/>
                  </a:lnTo>
                  <a:lnTo>
                    <a:pt x="923" y="155"/>
                  </a:lnTo>
                  <a:lnTo>
                    <a:pt x="910" y="153"/>
                  </a:lnTo>
                  <a:lnTo>
                    <a:pt x="894" y="157"/>
                  </a:lnTo>
                  <a:lnTo>
                    <a:pt x="883" y="161"/>
                  </a:lnTo>
                  <a:lnTo>
                    <a:pt x="875" y="166"/>
                  </a:lnTo>
                  <a:lnTo>
                    <a:pt x="870" y="168"/>
                  </a:lnTo>
                  <a:lnTo>
                    <a:pt x="853" y="164"/>
                  </a:lnTo>
                  <a:lnTo>
                    <a:pt x="838" y="163"/>
                  </a:lnTo>
                  <a:lnTo>
                    <a:pt x="827" y="172"/>
                  </a:lnTo>
                  <a:lnTo>
                    <a:pt x="814" y="187"/>
                  </a:lnTo>
                  <a:lnTo>
                    <a:pt x="807" y="194"/>
                  </a:lnTo>
                  <a:lnTo>
                    <a:pt x="796" y="198"/>
                  </a:lnTo>
                  <a:lnTo>
                    <a:pt x="788" y="200"/>
                  </a:lnTo>
                  <a:lnTo>
                    <a:pt x="781" y="200"/>
                  </a:lnTo>
                  <a:lnTo>
                    <a:pt x="772" y="198"/>
                  </a:lnTo>
                  <a:lnTo>
                    <a:pt x="761" y="196"/>
                  </a:lnTo>
                  <a:lnTo>
                    <a:pt x="711" y="163"/>
                  </a:lnTo>
                  <a:lnTo>
                    <a:pt x="637" y="115"/>
                  </a:lnTo>
                  <a:lnTo>
                    <a:pt x="602" y="89"/>
                  </a:lnTo>
                  <a:lnTo>
                    <a:pt x="569" y="61"/>
                  </a:lnTo>
                  <a:lnTo>
                    <a:pt x="556" y="48"/>
                  </a:lnTo>
                  <a:lnTo>
                    <a:pt x="545" y="35"/>
                  </a:lnTo>
                  <a:lnTo>
                    <a:pt x="537" y="24"/>
                  </a:lnTo>
                  <a:lnTo>
                    <a:pt x="533" y="13"/>
                  </a:lnTo>
                  <a:lnTo>
                    <a:pt x="521" y="15"/>
                  </a:lnTo>
                  <a:lnTo>
                    <a:pt x="506" y="17"/>
                  </a:lnTo>
                  <a:lnTo>
                    <a:pt x="489" y="15"/>
                  </a:lnTo>
                  <a:lnTo>
                    <a:pt x="471" y="11"/>
                  </a:lnTo>
                  <a:lnTo>
                    <a:pt x="450" y="7"/>
                  </a:lnTo>
                  <a:lnTo>
                    <a:pt x="432" y="4"/>
                  </a:lnTo>
                  <a:lnTo>
                    <a:pt x="413" y="0"/>
                  </a:lnTo>
                  <a:lnTo>
                    <a:pt x="397" y="0"/>
                  </a:lnTo>
                  <a:lnTo>
                    <a:pt x="369" y="26"/>
                  </a:lnTo>
                  <a:lnTo>
                    <a:pt x="343" y="52"/>
                  </a:lnTo>
                  <a:lnTo>
                    <a:pt x="345" y="63"/>
                  </a:lnTo>
                  <a:lnTo>
                    <a:pt x="352" y="74"/>
                  </a:lnTo>
                  <a:lnTo>
                    <a:pt x="347" y="85"/>
                  </a:lnTo>
                  <a:lnTo>
                    <a:pt x="343" y="102"/>
                  </a:lnTo>
                  <a:lnTo>
                    <a:pt x="349" y="111"/>
                  </a:lnTo>
                  <a:lnTo>
                    <a:pt x="354" y="120"/>
                  </a:lnTo>
                  <a:lnTo>
                    <a:pt x="349" y="124"/>
                  </a:lnTo>
                  <a:lnTo>
                    <a:pt x="343" y="126"/>
                  </a:lnTo>
                  <a:lnTo>
                    <a:pt x="336" y="128"/>
                  </a:lnTo>
                  <a:lnTo>
                    <a:pt x="328" y="128"/>
                  </a:lnTo>
                  <a:lnTo>
                    <a:pt x="327" y="120"/>
                  </a:lnTo>
                  <a:lnTo>
                    <a:pt x="323" y="113"/>
                  </a:lnTo>
                  <a:lnTo>
                    <a:pt x="317" y="113"/>
                  </a:lnTo>
                  <a:lnTo>
                    <a:pt x="314" y="113"/>
                  </a:lnTo>
                  <a:lnTo>
                    <a:pt x="301" y="107"/>
                  </a:lnTo>
                  <a:lnTo>
                    <a:pt x="290" y="102"/>
                  </a:lnTo>
                  <a:lnTo>
                    <a:pt x="275" y="100"/>
                  </a:lnTo>
                  <a:lnTo>
                    <a:pt x="264" y="100"/>
                  </a:lnTo>
                  <a:lnTo>
                    <a:pt x="262" y="96"/>
                  </a:lnTo>
                  <a:lnTo>
                    <a:pt x="264" y="89"/>
                  </a:lnTo>
                  <a:lnTo>
                    <a:pt x="262" y="85"/>
                  </a:lnTo>
                  <a:lnTo>
                    <a:pt x="262" y="79"/>
                  </a:lnTo>
                  <a:lnTo>
                    <a:pt x="258" y="76"/>
                  </a:lnTo>
                  <a:lnTo>
                    <a:pt x="253" y="70"/>
                  </a:lnTo>
                  <a:lnTo>
                    <a:pt x="234" y="61"/>
                  </a:lnTo>
                  <a:lnTo>
                    <a:pt x="219" y="50"/>
                  </a:lnTo>
                  <a:lnTo>
                    <a:pt x="212" y="39"/>
                  </a:lnTo>
                  <a:lnTo>
                    <a:pt x="206" y="30"/>
                  </a:lnTo>
                  <a:lnTo>
                    <a:pt x="203" y="26"/>
                  </a:lnTo>
                  <a:lnTo>
                    <a:pt x="199" y="22"/>
                  </a:lnTo>
                  <a:lnTo>
                    <a:pt x="192" y="19"/>
                  </a:lnTo>
                  <a:lnTo>
                    <a:pt x="184" y="15"/>
                  </a:lnTo>
                  <a:lnTo>
                    <a:pt x="182" y="15"/>
                  </a:lnTo>
                  <a:lnTo>
                    <a:pt x="181" y="17"/>
                  </a:lnTo>
                  <a:lnTo>
                    <a:pt x="179" y="20"/>
                  </a:lnTo>
                  <a:lnTo>
                    <a:pt x="179" y="24"/>
                  </a:lnTo>
                  <a:lnTo>
                    <a:pt x="179" y="31"/>
                  </a:lnTo>
                  <a:lnTo>
                    <a:pt x="181" y="37"/>
                  </a:lnTo>
                  <a:lnTo>
                    <a:pt x="190" y="50"/>
                  </a:lnTo>
                  <a:lnTo>
                    <a:pt x="197" y="61"/>
                  </a:lnTo>
                  <a:lnTo>
                    <a:pt x="201" y="67"/>
                  </a:lnTo>
                  <a:lnTo>
                    <a:pt x="203" y="74"/>
                  </a:lnTo>
                  <a:lnTo>
                    <a:pt x="203" y="79"/>
                  </a:lnTo>
                  <a:lnTo>
                    <a:pt x="203" y="85"/>
                  </a:lnTo>
                  <a:lnTo>
                    <a:pt x="186" y="98"/>
                  </a:lnTo>
                  <a:lnTo>
                    <a:pt x="171" y="109"/>
                  </a:lnTo>
                  <a:lnTo>
                    <a:pt x="175" y="129"/>
                  </a:lnTo>
                  <a:lnTo>
                    <a:pt x="177" y="146"/>
                  </a:lnTo>
                  <a:lnTo>
                    <a:pt x="162" y="148"/>
                  </a:lnTo>
                  <a:lnTo>
                    <a:pt x="151" y="148"/>
                  </a:lnTo>
                  <a:lnTo>
                    <a:pt x="147" y="150"/>
                  </a:lnTo>
                  <a:lnTo>
                    <a:pt x="146" y="153"/>
                  </a:lnTo>
                  <a:lnTo>
                    <a:pt x="144" y="159"/>
                  </a:lnTo>
                  <a:lnTo>
                    <a:pt x="144" y="164"/>
                  </a:lnTo>
                  <a:lnTo>
                    <a:pt x="142" y="168"/>
                  </a:lnTo>
                  <a:lnTo>
                    <a:pt x="138" y="170"/>
                  </a:lnTo>
                  <a:lnTo>
                    <a:pt x="134" y="172"/>
                  </a:lnTo>
                  <a:lnTo>
                    <a:pt x="127" y="172"/>
                  </a:lnTo>
                  <a:lnTo>
                    <a:pt x="127" y="179"/>
                  </a:lnTo>
                  <a:lnTo>
                    <a:pt x="125" y="187"/>
                  </a:lnTo>
                  <a:lnTo>
                    <a:pt x="123" y="192"/>
                  </a:lnTo>
                  <a:lnTo>
                    <a:pt x="120" y="196"/>
                  </a:lnTo>
                  <a:lnTo>
                    <a:pt x="127" y="198"/>
                  </a:lnTo>
                  <a:lnTo>
                    <a:pt x="138" y="194"/>
                  </a:lnTo>
                  <a:lnTo>
                    <a:pt x="144" y="201"/>
                  </a:lnTo>
                  <a:lnTo>
                    <a:pt x="151" y="205"/>
                  </a:lnTo>
                  <a:lnTo>
                    <a:pt x="170" y="196"/>
                  </a:lnTo>
                  <a:lnTo>
                    <a:pt x="181" y="192"/>
                  </a:lnTo>
                  <a:lnTo>
                    <a:pt x="181" y="196"/>
                  </a:lnTo>
                  <a:lnTo>
                    <a:pt x="184" y="198"/>
                  </a:lnTo>
                  <a:lnTo>
                    <a:pt x="192" y="194"/>
                  </a:lnTo>
                  <a:lnTo>
                    <a:pt x="201" y="190"/>
                  </a:lnTo>
                  <a:lnTo>
                    <a:pt x="206" y="209"/>
                  </a:lnTo>
                  <a:lnTo>
                    <a:pt x="212" y="227"/>
                  </a:lnTo>
                  <a:lnTo>
                    <a:pt x="195" y="233"/>
                  </a:lnTo>
                  <a:lnTo>
                    <a:pt x="179" y="242"/>
                  </a:lnTo>
                  <a:lnTo>
                    <a:pt x="162" y="251"/>
                  </a:lnTo>
                  <a:lnTo>
                    <a:pt x="147" y="257"/>
                  </a:lnTo>
                  <a:lnTo>
                    <a:pt x="144" y="262"/>
                  </a:lnTo>
                  <a:lnTo>
                    <a:pt x="140" y="266"/>
                  </a:lnTo>
                  <a:lnTo>
                    <a:pt x="140" y="268"/>
                  </a:lnTo>
                  <a:lnTo>
                    <a:pt x="142" y="272"/>
                  </a:lnTo>
                  <a:lnTo>
                    <a:pt x="146" y="275"/>
                  </a:lnTo>
                  <a:lnTo>
                    <a:pt x="146" y="279"/>
                  </a:lnTo>
                  <a:lnTo>
                    <a:pt x="142" y="286"/>
                  </a:lnTo>
                  <a:lnTo>
                    <a:pt x="136" y="294"/>
                  </a:lnTo>
                  <a:lnTo>
                    <a:pt x="129" y="299"/>
                  </a:lnTo>
                  <a:lnTo>
                    <a:pt x="120" y="301"/>
                  </a:lnTo>
                  <a:lnTo>
                    <a:pt x="109" y="301"/>
                  </a:lnTo>
                  <a:lnTo>
                    <a:pt x="103" y="298"/>
                  </a:lnTo>
                  <a:lnTo>
                    <a:pt x="97" y="292"/>
                  </a:lnTo>
                  <a:lnTo>
                    <a:pt x="94" y="290"/>
                  </a:lnTo>
                  <a:lnTo>
                    <a:pt x="81" y="292"/>
                  </a:lnTo>
                  <a:lnTo>
                    <a:pt x="66" y="29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7" name="Freeform 71"/>
            <p:cNvSpPr>
              <a:spLocks/>
            </p:cNvSpPr>
            <p:nvPr/>
          </p:nvSpPr>
          <p:spPr bwMode="auto">
            <a:xfrm>
              <a:off x="1239" y="1627"/>
              <a:ext cx="159" cy="210"/>
            </a:xfrm>
            <a:custGeom>
              <a:avLst/>
              <a:gdLst>
                <a:gd name="T0" fmla="*/ 191 w 211"/>
                <a:gd name="T1" fmla="*/ 6 h 276"/>
                <a:gd name="T2" fmla="*/ 176 w 211"/>
                <a:gd name="T3" fmla="*/ 15 h 276"/>
                <a:gd name="T4" fmla="*/ 157 w 211"/>
                <a:gd name="T5" fmla="*/ 22 h 276"/>
                <a:gd name="T6" fmla="*/ 146 w 211"/>
                <a:gd name="T7" fmla="*/ 32 h 276"/>
                <a:gd name="T8" fmla="*/ 135 w 211"/>
                <a:gd name="T9" fmla="*/ 56 h 276"/>
                <a:gd name="T10" fmla="*/ 120 w 211"/>
                <a:gd name="T11" fmla="*/ 65 h 276"/>
                <a:gd name="T12" fmla="*/ 122 w 211"/>
                <a:gd name="T13" fmla="*/ 52 h 276"/>
                <a:gd name="T14" fmla="*/ 130 w 211"/>
                <a:gd name="T15" fmla="*/ 35 h 276"/>
                <a:gd name="T16" fmla="*/ 107 w 211"/>
                <a:gd name="T17" fmla="*/ 35 h 276"/>
                <a:gd name="T18" fmla="*/ 89 w 211"/>
                <a:gd name="T19" fmla="*/ 43 h 276"/>
                <a:gd name="T20" fmla="*/ 85 w 211"/>
                <a:gd name="T21" fmla="*/ 48 h 276"/>
                <a:gd name="T22" fmla="*/ 80 w 211"/>
                <a:gd name="T23" fmla="*/ 59 h 276"/>
                <a:gd name="T24" fmla="*/ 70 w 211"/>
                <a:gd name="T25" fmla="*/ 69 h 276"/>
                <a:gd name="T26" fmla="*/ 58 w 211"/>
                <a:gd name="T27" fmla="*/ 70 h 276"/>
                <a:gd name="T28" fmla="*/ 48 w 211"/>
                <a:gd name="T29" fmla="*/ 72 h 276"/>
                <a:gd name="T30" fmla="*/ 43 w 211"/>
                <a:gd name="T31" fmla="*/ 82 h 276"/>
                <a:gd name="T32" fmla="*/ 30 w 211"/>
                <a:gd name="T33" fmla="*/ 109 h 276"/>
                <a:gd name="T34" fmla="*/ 13 w 211"/>
                <a:gd name="T35" fmla="*/ 120 h 276"/>
                <a:gd name="T36" fmla="*/ 0 w 211"/>
                <a:gd name="T37" fmla="*/ 128 h 276"/>
                <a:gd name="T38" fmla="*/ 0 w 211"/>
                <a:gd name="T39" fmla="*/ 143 h 276"/>
                <a:gd name="T40" fmla="*/ 8 w 211"/>
                <a:gd name="T41" fmla="*/ 165 h 276"/>
                <a:gd name="T42" fmla="*/ 17 w 211"/>
                <a:gd name="T43" fmla="*/ 181 h 276"/>
                <a:gd name="T44" fmla="*/ 13 w 211"/>
                <a:gd name="T45" fmla="*/ 189 h 276"/>
                <a:gd name="T46" fmla="*/ 9 w 211"/>
                <a:gd name="T47" fmla="*/ 192 h 276"/>
                <a:gd name="T48" fmla="*/ 8 w 211"/>
                <a:gd name="T49" fmla="*/ 200 h 276"/>
                <a:gd name="T50" fmla="*/ 13 w 211"/>
                <a:gd name="T51" fmla="*/ 209 h 276"/>
                <a:gd name="T52" fmla="*/ 22 w 211"/>
                <a:gd name="T53" fmla="*/ 218 h 276"/>
                <a:gd name="T54" fmla="*/ 28 w 211"/>
                <a:gd name="T55" fmla="*/ 235 h 276"/>
                <a:gd name="T56" fmla="*/ 28 w 211"/>
                <a:gd name="T57" fmla="*/ 250 h 276"/>
                <a:gd name="T58" fmla="*/ 34 w 211"/>
                <a:gd name="T59" fmla="*/ 259 h 276"/>
                <a:gd name="T60" fmla="*/ 45 w 211"/>
                <a:gd name="T61" fmla="*/ 268 h 276"/>
                <a:gd name="T62" fmla="*/ 50 w 211"/>
                <a:gd name="T63" fmla="*/ 276 h 276"/>
                <a:gd name="T64" fmla="*/ 59 w 211"/>
                <a:gd name="T65" fmla="*/ 272 h 276"/>
                <a:gd name="T66" fmla="*/ 76 w 211"/>
                <a:gd name="T67" fmla="*/ 264 h 276"/>
                <a:gd name="T68" fmla="*/ 85 w 211"/>
                <a:gd name="T69" fmla="*/ 253 h 276"/>
                <a:gd name="T70" fmla="*/ 89 w 211"/>
                <a:gd name="T71" fmla="*/ 244 h 276"/>
                <a:gd name="T72" fmla="*/ 87 w 211"/>
                <a:gd name="T73" fmla="*/ 233 h 276"/>
                <a:gd name="T74" fmla="*/ 85 w 211"/>
                <a:gd name="T75" fmla="*/ 220 h 276"/>
                <a:gd name="T76" fmla="*/ 96 w 211"/>
                <a:gd name="T77" fmla="*/ 207 h 276"/>
                <a:gd name="T78" fmla="*/ 109 w 211"/>
                <a:gd name="T79" fmla="*/ 194 h 276"/>
                <a:gd name="T80" fmla="*/ 115 w 211"/>
                <a:gd name="T81" fmla="*/ 185 h 276"/>
                <a:gd name="T82" fmla="*/ 124 w 211"/>
                <a:gd name="T83" fmla="*/ 176 h 276"/>
                <a:gd name="T84" fmla="*/ 126 w 211"/>
                <a:gd name="T85" fmla="*/ 165 h 276"/>
                <a:gd name="T86" fmla="*/ 137 w 211"/>
                <a:gd name="T87" fmla="*/ 159 h 276"/>
                <a:gd name="T88" fmla="*/ 152 w 211"/>
                <a:gd name="T89" fmla="*/ 150 h 276"/>
                <a:gd name="T90" fmla="*/ 167 w 211"/>
                <a:gd name="T91" fmla="*/ 107 h 276"/>
                <a:gd name="T92" fmla="*/ 172 w 211"/>
                <a:gd name="T93" fmla="*/ 82 h 276"/>
                <a:gd name="T94" fmla="*/ 179 w 211"/>
                <a:gd name="T95" fmla="*/ 80 h 276"/>
                <a:gd name="T96" fmla="*/ 192 w 211"/>
                <a:gd name="T97" fmla="*/ 82 h 276"/>
                <a:gd name="T98" fmla="*/ 202 w 211"/>
                <a:gd name="T99" fmla="*/ 69 h 276"/>
                <a:gd name="T100" fmla="*/ 207 w 211"/>
                <a:gd name="T101" fmla="*/ 50 h 276"/>
                <a:gd name="T102" fmla="*/ 209 w 211"/>
                <a:gd name="T103" fmla="*/ 26 h 276"/>
                <a:gd name="T104" fmla="*/ 200 w 211"/>
                <a:gd name="T105" fmla="*/ 2 h 2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11"/>
                <a:gd name="T160" fmla="*/ 0 h 276"/>
                <a:gd name="T161" fmla="*/ 211 w 211"/>
                <a:gd name="T162" fmla="*/ 276 h 2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11" h="276">
                  <a:moveTo>
                    <a:pt x="198" y="0"/>
                  </a:moveTo>
                  <a:lnTo>
                    <a:pt x="191" y="6"/>
                  </a:lnTo>
                  <a:lnTo>
                    <a:pt x="183" y="9"/>
                  </a:lnTo>
                  <a:lnTo>
                    <a:pt x="176" y="15"/>
                  </a:lnTo>
                  <a:lnTo>
                    <a:pt x="168" y="22"/>
                  </a:lnTo>
                  <a:lnTo>
                    <a:pt x="157" y="22"/>
                  </a:lnTo>
                  <a:lnTo>
                    <a:pt x="150" y="26"/>
                  </a:lnTo>
                  <a:lnTo>
                    <a:pt x="146" y="32"/>
                  </a:lnTo>
                  <a:lnTo>
                    <a:pt x="144" y="43"/>
                  </a:lnTo>
                  <a:lnTo>
                    <a:pt x="135" y="56"/>
                  </a:lnTo>
                  <a:lnTo>
                    <a:pt x="126" y="65"/>
                  </a:lnTo>
                  <a:lnTo>
                    <a:pt x="120" y="65"/>
                  </a:lnTo>
                  <a:lnTo>
                    <a:pt x="115" y="65"/>
                  </a:lnTo>
                  <a:lnTo>
                    <a:pt x="122" y="52"/>
                  </a:lnTo>
                  <a:lnTo>
                    <a:pt x="128" y="43"/>
                  </a:lnTo>
                  <a:lnTo>
                    <a:pt x="130" y="35"/>
                  </a:lnTo>
                  <a:lnTo>
                    <a:pt x="128" y="30"/>
                  </a:lnTo>
                  <a:lnTo>
                    <a:pt x="107" y="35"/>
                  </a:lnTo>
                  <a:lnTo>
                    <a:pt x="94" y="41"/>
                  </a:lnTo>
                  <a:lnTo>
                    <a:pt x="89" y="43"/>
                  </a:lnTo>
                  <a:lnTo>
                    <a:pt x="87" y="45"/>
                  </a:lnTo>
                  <a:lnTo>
                    <a:pt x="85" y="48"/>
                  </a:lnTo>
                  <a:lnTo>
                    <a:pt x="83" y="52"/>
                  </a:lnTo>
                  <a:lnTo>
                    <a:pt x="80" y="59"/>
                  </a:lnTo>
                  <a:lnTo>
                    <a:pt x="76" y="63"/>
                  </a:lnTo>
                  <a:lnTo>
                    <a:pt x="70" y="69"/>
                  </a:lnTo>
                  <a:lnTo>
                    <a:pt x="65" y="70"/>
                  </a:lnTo>
                  <a:lnTo>
                    <a:pt x="58" y="70"/>
                  </a:lnTo>
                  <a:lnTo>
                    <a:pt x="52" y="70"/>
                  </a:lnTo>
                  <a:lnTo>
                    <a:pt x="48" y="72"/>
                  </a:lnTo>
                  <a:lnTo>
                    <a:pt x="45" y="74"/>
                  </a:lnTo>
                  <a:lnTo>
                    <a:pt x="43" y="82"/>
                  </a:lnTo>
                  <a:lnTo>
                    <a:pt x="37" y="96"/>
                  </a:lnTo>
                  <a:lnTo>
                    <a:pt x="30" y="109"/>
                  </a:lnTo>
                  <a:lnTo>
                    <a:pt x="22" y="117"/>
                  </a:lnTo>
                  <a:lnTo>
                    <a:pt x="13" y="120"/>
                  </a:lnTo>
                  <a:lnTo>
                    <a:pt x="4" y="122"/>
                  </a:lnTo>
                  <a:lnTo>
                    <a:pt x="0" y="128"/>
                  </a:lnTo>
                  <a:lnTo>
                    <a:pt x="0" y="135"/>
                  </a:lnTo>
                  <a:lnTo>
                    <a:pt x="0" y="143"/>
                  </a:lnTo>
                  <a:lnTo>
                    <a:pt x="2" y="150"/>
                  </a:lnTo>
                  <a:lnTo>
                    <a:pt x="8" y="165"/>
                  </a:lnTo>
                  <a:lnTo>
                    <a:pt x="17" y="178"/>
                  </a:lnTo>
                  <a:lnTo>
                    <a:pt x="17" y="181"/>
                  </a:lnTo>
                  <a:lnTo>
                    <a:pt x="15" y="185"/>
                  </a:lnTo>
                  <a:lnTo>
                    <a:pt x="13" y="189"/>
                  </a:lnTo>
                  <a:lnTo>
                    <a:pt x="11" y="191"/>
                  </a:lnTo>
                  <a:lnTo>
                    <a:pt x="9" y="192"/>
                  </a:lnTo>
                  <a:lnTo>
                    <a:pt x="8" y="196"/>
                  </a:lnTo>
                  <a:lnTo>
                    <a:pt x="8" y="200"/>
                  </a:lnTo>
                  <a:lnTo>
                    <a:pt x="9" y="205"/>
                  </a:lnTo>
                  <a:lnTo>
                    <a:pt x="13" y="209"/>
                  </a:lnTo>
                  <a:lnTo>
                    <a:pt x="19" y="213"/>
                  </a:lnTo>
                  <a:lnTo>
                    <a:pt x="22" y="218"/>
                  </a:lnTo>
                  <a:lnTo>
                    <a:pt x="26" y="228"/>
                  </a:lnTo>
                  <a:lnTo>
                    <a:pt x="28" y="235"/>
                  </a:lnTo>
                  <a:lnTo>
                    <a:pt x="30" y="242"/>
                  </a:lnTo>
                  <a:lnTo>
                    <a:pt x="28" y="250"/>
                  </a:lnTo>
                  <a:lnTo>
                    <a:pt x="26" y="253"/>
                  </a:lnTo>
                  <a:lnTo>
                    <a:pt x="34" y="259"/>
                  </a:lnTo>
                  <a:lnTo>
                    <a:pt x="39" y="263"/>
                  </a:lnTo>
                  <a:lnTo>
                    <a:pt x="45" y="268"/>
                  </a:lnTo>
                  <a:lnTo>
                    <a:pt x="50" y="274"/>
                  </a:lnTo>
                  <a:lnTo>
                    <a:pt x="50" y="276"/>
                  </a:lnTo>
                  <a:lnTo>
                    <a:pt x="59" y="272"/>
                  </a:lnTo>
                  <a:lnTo>
                    <a:pt x="69" y="268"/>
                  </a:lnTo>
                  <a:lnTo>
                    <a:pt x="76" y="264"/>
                  </a:lnTo>
                  <a:lnTo>
                    <a:pt x="82" y="259"/>
                  </a:lnTo>
                  <a:lnTo>
                    <a:pt x="85" y="253"/>
                  </a:lnTo>
                  <a:lnTo>
                    <a:pt x="89" y="248"/>
                  </a:lnTo>
                  <a:lnTo>
                    <a:pt x="89" y="244"/>
                  </a:lnTo>
                  <a:lnTo>
                    <a:pt x="89" y="240"/>
                  </a:lnTo>
                  <a:lnTo>
                    <a:pt x="87" y="233"/>
                  </a:lnTo>
                  <a:lnTo>
                    <a:pt x="85" y="226"/>
                  </a:lnTo>
                  <a:lnTo>
                    <a:pt x="85" y="220"/>
                  </a:lnTo>
                  <a:lnTo>
                    <a:pt x="89" y="213"/>
                  </a:lnTo>
                  <a:lnTo>
                    <a:pt x="96" y="207"/>
                  </a:lnTo>
                  <a:lnTo>
                    <a:pt x="107" y="200"/>
                  </a:lnTo>
                  <a:lnTo>
                    <a:pt x="109" y="194"/>
                  </a:lnTo>
                  <a:lnTo>
                    <a:pt x="111" y="189"/>
                  </a:lnTo>
                  <a:lnTo>
                    <a:pt x="115" y="185"/>
                  </a:lnTo>
                  <a:lnTo>
                    <a:pt x="120" y="179"/>
                  </a:lnTo>
                  <a:lnTo>
                    <a:pt x="124" y="176"/>
                  </a:lnTo>
                  <a:lnTo>
                    <a:pt x="126" y="170"/>
                  </a:lnTo>
                  <a:lnTo>
                    <a:pt x="126" y="165"/>
                  </a:lnTo>
                  <a:lnTo>
                    <a:pt x="128" y="161"/>
                  </a:lnTo>
                  <a:lnTo>
                    <a:pt x="137" y="159"/>
                  </a:lnTo>
                  <a:lnTo>
                    <a:pt x="144" y="159"/>
                  </a:lnTo>
                  <a:lnTo>
                    <a:pt x="152" y="150"/>
                  </a:lnTo>
                  <a:lnTo>
                    <a:pt x="165" y="137"/>
                  </a:lnTo>
                  <a:lnTo>
                    <a:pt x="167" y="107"/>
                  </a:lnTo>
                  <a:lnTo>
                    <a:pt x="170" y="83"/>
                  </a:lnTo>
                  <a:lnTo>
                    <a:pt x="172" y="82"/>
                  </a:lnTo>
                  <a:lnTo>
                    <a:pt x="176" y="80"/>
                  </a:lnTo>
                  <a:lnTo>
                    <a:pt x="179" y="80"/>
                  </a:lnTo>
                  <a:lnTo>
                    <a:pt x="183" y="80"/>
                  </a:lnTo>
                  <a:lnTo>
                    <a:pt x="192" y="82"/>
                  </a:lnTo>
                  <a:lnTo>
                    <a:pt x="200" y="82"/>
                  </a:lnTo>
                  <a:lnTo>
                    <a:pt x="202" y="69"/>
                  </a:lnTo>
                  <a:lnTo>
                    <a:pt x="202" y="58"/>
                  </a:lnTo>
                  <a:lnTo>
                    <a:pt x="207" y="50"/>
                  </a:lnTo>
                  <a:lnTo>
                    <a:pt x="211" y="39"/>
                  </a:lnTo>
                  <a:lnTo>
                    <a:pt x="209" y="26"/>
                  </a:lnTo>
                  <a:lnTo>
                    <a:pt x="200" y="4"/>
                  </a:lnTo>
                  <a:lnTo>
                    <a:pt x="200" y="2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8" name="Freeform 72"/>
            <p:cNvSpPr>
              <a:spLocks/>
            </p:cNvSpPr>
            <p:nvPr/>
          </p:nvSpPr>
          <p:spPr bwMode="auto">
            <a:xfrm>
              <a:off x="1389" y="1581"/>
              <a:ext cx="252" cy="239"/>
            </a:xfrm>
            <a:custGeom>
              <a:avLst/>
              <a:gdLst>
                <a:gd name="T0" fmla="*/ 155 w 336"/>
                <a:gd name="T1" fmla="*/ 6 h 314"/>
                <a:gd name="T2" fmla="*/ 120 w 336"/>
                <a:gd name="T3" fmla="*/ 8 h 314"/>
                <a:gd name="T4" fmla="*/ 140 w 336"/>
                <a:gd name="T5" fmla="*/ 17 h 314"/>
                <a:gd name="T6" fmla="*/ 129 w 336"/>
                <a:gd name="T7" fmla="*/ 24 h 314"/>
                <a:gd name="T8" fmla="*/ 118 w 336"/>
                <a:gd name="T9" fmla="*/ 34 h 314"/>
                <a:gd name="T10" fmla="*/ 118 w 336"/>
                <a:gd name="T11" fmla="*/ 48 h 314"/>
                <a:gd name="T12" fmla="*/ 122 w 336"/>
                <a:gd name="T13" fmla="*/ 61 h 314"/>
                <a:gd name="T14" fmla="*/ 129 w 336"/>
                <a:gd name="T15" fmla="*/ 70 h 314"/>
                <a:gd name="T16" fmla="*/ 131 w 336"/>
                <a:gd name="T17" fmla="*/ 93 h 314"/>
                <a:gd name="T18" fmla="*/ 116 w 336"/>
                <a:gd name="T19" fmla="*/ 104 h 314"/>
                <a:gd name="T20" fmla="*/ 109 w 336"/>
                <a:gd name="T21" fmla="*/ 93 h 314"/>
                <a:gd name="T22" fmla="*/ 105 w 336"/>
                <a:gd name="T23" fmla="*/ 70 h 314"/>
                <a:gd name="T24" fmla="*/ 85 w 336"/>
                <a:gd name="T25" fmla="*/ 65 h 314"/>
                <a:gd name="T26" fmla="*/ 76 w 336"/>
                <a:gd name="T27" fmla="*/ 50 h 314"/>
                <a:gd name="T28" fmla="*/ 66 w 336"/>
                <a:gd name="T29" fmla="*/ 43 h 314"/>
                <a:gd name="T30" fmla="*/ 52 w 336"/>
                <a:gd name="T31" fmla="*/ 39 h 314"/>
                <a:gd name="T32" fmla="*/ 24 w 336"/>
                <a:gd name="T33" fmla="*/ 56 h 314"/>
                <a:gd name="T34" fmla="*/ 2 w 336"/>
                <a:gd name="T35" fmla="*/ 61 h 314"/>
                <a:gd name="T36" fmla="*/ 2 w 336"/>
                <a:gd name="T37" fmla="*/ 65 h 314"/>
                <a:gd name="T38" fmla="*/ 9 w 336"/>
                <a:gd name="T39" fmla="*/ 111 h 314"/>
                <a:gd name="T40" fmla="*/ 2 w 336"/>
                <a:gd name="T41" fmla="*/ 143 h 314"/>
                <a:gd name="T42" fmla="*/ 5 w 336"/>
                <a:gd name="T43" fmla="*/ 148 h 314"/>
                <a:gd name="T44" fmla="*/ 18 w 336"/>
                <a:gd name="T45" fmla="*/ 152 h 314"/>
                <a:gd name="T46" fmla="*/ 41 w 336"/>
                <a:gd name="T47" fmla="*/ 157 h 314"/>
                <a:gd name="T48" fmla="*/ 61 w 336"/>
                <a:gd name="T49" fmla="*/ 165 h 314"/>
                <a:gd name="T50" fmla="*/ 85 w 336"/>
                <a:gd name="T51" fmla="*/ 170 h 314"/>
                <a:gd name="T52" fmla="*/ 118 w 336"/>
                <a:gd name="T53" fmla="*/ 172 h 314"/>
                <a:gd name="T54" fmla="*/ 120 w 336"/>
                <a:gd name="T55" fmla="*/ 207 h 314"/>
                <a:gd name="T56" fmla="*/ 138 w 336"/>
                <a:gd name="T57" fmla="*/ 220 h 314"/>
                <a:gd name="T58" fmla="*/ 151 w 336"/>
                <a:gd name="T59" fmla="*/ 252 h 314"/>
                <a:gd name="T60" fmla="*/ 155 w 336"/>
                <a:gd name="T61" fmla="*/ 283 h 314"/>
                <a:gd name="T62" fmla="*/ 159 w 336"/>
                <a:gd name="T63" fmla="*/ 296 h 314"/>
                <a:gd name="T64" fmla="*/ 183 w 336"/>
                <a:gd name="T65" fmla="*/ 298 h 314"/>
                <a:gd name="T66" fmla="*/ 190 w 336"/>
                <a:gd name="T67" fmla="*/ 311 h 314"/>
                <a:gd name="T68" fmla="*/ 199 w 336"/>
                <a:gd name="T69" fmla="*/ 314 h 314"/>
                <a:gd name="T70" fmla="*/ 216 w 336"/>
                <a:gd name="T71" fmla="*/ 301 h 314"/>
                <a:gd name="T72" fmla="*/ 223 w 336"/>
                <a:gd name="T73" fmla="*/ 281 h 314"/>
                <a:gd name="T74" fmla="*/ 242 w 336"/>
                <a:gd name="T75" fmla="*/ 253 h 314"/>
                <a:gd name="T76" fmla="*/ 273 w 336"/>
                <a:gd name="T77" fmla="*/ 244 h 314"/>
                <a:gd name="T78" fmla="*/ 284 w 336"/>
                <a:gd name="T79" fmla="*/ 242 h 314"/>
                <a:gd name="T80" fmla="*/ 290 w 336"/>
                <a:gd name="T81" fmla="*/ 231 h 314"/>
                <a:gd name="T82" fmla="*/ 314 w 336"/>
                <a:gd name="T83" fmla="*/ 239 h 314"/>
                <a:gd name="T84" fmla="*/ 334 w 336"/>
                <a:gd name="T85" fmla="*/ 237 h 314"/>
                <a:gd name="T86" fmla="*/ 332 w 336"/>
                <a:gd name="T87" fmla="*/ 233 h 314"/>
                <a:gd name="T88" fmla="*/ 327 w 336"/>
                <a:gd name="T89" fmla="*/ 209 h 314"/>
                <a:gd name="T90" fmla="*/ 312 w 336"/>
                <a:gd name="T91" fmla="*/ 194 h 314"/>
                <a:gd name="T92" fmla="*/ 297 w 336"/>
                <a:gd name="T93" fmla="*/ 181 h 314"/>
                <a:gd name="T94" fmla="*/ 290 w 336"/>
                <a:gd name="T95" fmla="*/ 155 h 314"/>
                <a:gd name="T96" fmla="*/ 281 w 336"/>
                <a:gd name="T97" fmla="*/ 152 h 314"/>
                <a:gd name="T98" fmla="*/ 284 w 336"/>
                <a:gd name="T99" fmla="*/ 167 h 314"/>
                <a:gd name="T100" fmla="*/ 279 w 336"/>
                <a:gd name="T101" fmla="*/ 174 h 314"/>
                <a:gd name="T102" fmla="*/ 249 w 336"/>
                <a:gd name="T103" fmla="*/ 157 h 314"/>
                <a:gd name="T104" fmla="*/ 244 w 336"/>
                <a:gd name="T105" fmla="*/ 165 h 314"/>
                <a:gd name="T106" fmla="*/ 236 w 336"/>
                <a:gd name="T107" fmla="*/ 167 h 314"/>
                <a:gd name="T108" fmla="*/ 218 w 336"/>
                <a:gd name="T109" fmla="*/ 165 h 314"/>
                <a:gd name="T110" fmla="*/ 196 w 336"/>
                <a:gd name="T111" fmla="*/ 172 h 314"/>
                <a:gd name="T112" fmla="*/ 179 w 336"/>
                <a:gd name="T113" fmla="*/ 148 h 314"/>
                <a:gd name="T114" fmla="*/ 153 w 336"/>
                <a:gd name="T115" fmla="*/ 133 h 314"/>
                <a:gd name="T116" fmla="*/ 161 w 336"/>
                <a:gd name="T117" fmla="*/ 120 h 314"/>
                <a:gd name="T118" fmla="*/ 177 w 336"/>
                <a:gd name="T119" fmla="*/ 100 h 314"/>
                <a:gd name="T120" fmla="*/ 198 w 336"/>
                <a:gd name="T121" fmla="*/ 80 h 314"/>
                <a:gd name="T122" fmla="*/ 205 w 336"/>
                <a:gd name="T123" fmla="*/ 34 h 3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6"/>
                <a:gd name="T187" fmla="*/ 0 h 314"/>
                <a:gd name="T188" fmla="*/ 336 w 336"/>
                <a:gd name="T189" fmla="*/ 314 h 3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6" h="314">
                  <a:moveTo>
                    <a:pt x="194" y="13"/>
                  </a:moveTo>
                  <a:lnTo>
                    <a:pt x="174" y="10"/>
                  </a:lnTo>
                  <a:lnTo>
                    <a:pt x="155" y="6"/>
                  </a:lnTo>
                  <a:lnTo>
                    <a:pt x="135" y="2"/>
                  </a:lnTo>
                  <a:lnTo>
                    <a:pt x="116" y="0"/>
                  </a:lnTo>
                  <a:lnTo>
                    <a:pt x="120" y="8"/>
                  </a:lnTo>
                  <a:lnTo>
                    <a:pt x="126" y="11"/>
                  </a:lnTo>
                  <a:lnTo>
                    <a:pt x="131" y="15"/>
                  </a:lnTo>
                  <a:lnTo>
                    <a:pt x="140" y="17"/>
                  </a:lnTo>
                  <a:lnTo>
                    <a:pt x="140" y="21"/>
                  </a:lnTo>
                  <a:lnTo>
                    <a:pt x="137" y="22"/>
                  </a:lnTo>
                  <a:lnTo>
                    <a:pt x="129" y="24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8" y="34"/>
                  </a:lnTo>
                  <a:lnTo>
                    <a:pt x="118" y="37"/>
                  </a:lnTo>
                  <a:lnTo>
                    <a:pt x="120" y="43"/>
                  </a:lnTo>
                  <a:lnTo>
                    <a:pt x="118" y="48"/>
                  </a:lnTo>
                  <a:lnTo>
                    <a:pt x="118" y="54"/>
                  </a:lnTo>
                  <a:lnTo>
                    <a:pt x="118" y="58"/>
                  </a:lnTo>
                  <a:lnTo>
                    <a:pt x="122" y="61"/>
                  </a:lnTo>
                  <a:lnTo>
                    <a:pt x="126" y="63"/>
                  </a:lnTo>
                  <a:lnTo>
                    <a:pt x="127" y="67"/>
                  </a:lnTo>
                  <a:lnTo>
                    <a:pt x="129" y="70"/>
                  </a:lnTo>
                  <a:lnTo>
                    <a:pt x="129" y="76"/>
                  </a:lnTo>
                  <a:lnTo>
                    <a:pt x="131" y="85"/>
                  </a:lnTo>
                  <a:lnTo>
                    <a:pt x="131" y="93"/>
                  </a:lnTo>
                  <a:lnTo>
                    <a:pt x="129" y="100"/>
                  </a:lnTo>
                  <a:lnTo>
                    <a:pt x="126" y="104"/>
                  </a:lnTo>
                  <a:lnTo>
                    <a:pt x="116" y="104"/>
                  </a:lnTo>
                  <a:lnTo>
                    <a:pt x="113" y="100"/>
                  </a:lnTo>
                  <a:lnTo>
                    <a:pt x="109" y="98"/>
                  </a:lnTo>
                  <a:lnTo>
                    <a:pt x="109" y="93"/>
                  </a:lnTo>
                  <a:lnTo>
                    <a:pt x="109" y="83"/>
                  </a:lnTo>
                  <a:lnTo>
                    <a:pt x="109" y="76"/>
                  </a:lnTo>
                  <a:lnTo>
                    <a:pt x="105" y="70"/>
                  </a:lnTo>
                  <a:lnTo>
                    <a:pt x="100" y="67"/>
                  </a:lnTo>
                  <a:lnTo>
                    <a:pt x="94" y="65"/>
                  </a:lnTo>
                  <a:lnTo>
                    <a:pt x="85" y="65"/>
                  </a:lnTo>
                  <a:lnTo>
                    <a:pt x="83" y="58"/>
                  </a:lnTo>
                  <a:lnTo>
                    <a:pt x="83" y="50"/>
                  </a:lnTo>
                  <a:lnTo>
                    <a:pt x="76" y="50"/>
                  </a:lnTo>
                  <a:lnTo>
                    <a:pt x="65" y="50"/>
                  </a:lnTo>
                  <a:lnTo>
                    <a:pt x="66" y="46"/>
                  </a:lnTo>
                  <a:lnTo>
                    <a:pt x="66" y="43"/>
                  </a:lnTo>
                  <a:lnTo>
                    <a:pt x="65" y="41"/>
                  </a:lnTo>
                  <a:lnTo>
                    <a:pt x="63" y="39"/>
                  </a:lnTo>
                  <a:lnTo>
                    <a:pt x="52" y="39"/>
                  </a:lnTo>
                  <a:lnTo>
                    <a:pt x="39" y="45"/>
                  </a:lnTo>
                  <a:lnTo>
                    <a:pt x="31" y="52"/>
                  </a:lnTo>
                  <a:lnTo>
                    <a:pt x="24" y="56"/>
                  </a:lnTo>
                  <a:lnTo>
                    <a:pt x="15" y="58"/>
                  </a:lnTo>
                  <a:lnTo>
                    <a:pt x="4" y="59"/>
                  </a:lnTo>
                  <a:lnTo>
                    <a:pt x="2" y="61"/>
                  </a:lnTo>
                  <a:lnTo>
                    <a:pt x="0" y="61"/>
                  </a:lnTo>
                  <a:lnTo>
                    <a:pt x="2" y="63"/>
                  </a:lnTo>
                  <a:lnTo>
                    <a:pt x="2" y="65"/>
                  </a:lnTo>
                  <a:lnTo>
                    <a:pt x="11" y="87"/>
                  </a:lnTo>
                  <a:lnTo>
                    <a:pt x="13" y="100"/>
                  </a:lnTo>
                  <a:lnTo>
                    <a:pt x="9" y="111"/>
                  </a:lnTo>
                  <a:lnTo>
                    <a:pt x="4" y="119"/>
                  </a:lnTo>
                  <a:lnTo>
                    <a:pt x="4" y="130"/>
                  </a:lnTo>
                  <a:lnTo>
                    <a:pt x="2" y="143"/>
                  </a:lnTo>
                  <a:lnTo>
                    <a:pt x="0" y="143"/>
                  </a:lnTo>
                  <a:lnTo>
                    <a:pt x="5" y="148"/>
                  </a:lnTo>
                  <a:lnTo>
                    <a:pt x="9" y="152"/>
                  </a:lnTo>
                  <a:lnTo>
                    <a:pt x="15" y="154"/>
                  </a:lnTo>
                  <a:lnTo>
                    <a:pt x="18" y="152"/>
                  </a:lnTo>
                  <a:lnTo>
                    <a:pt x="26" y="152"/>
                  </a:lnTo>
                  <a:lnTo>
                    <a:pt x="33" y="152"/>
                  </a:lnTo>
                  <a:lnTo>
                    <a:pt x="41" y="157"/>
                  </a:lnTo>
                  <a:lnTo>
                    <a:pt x="48" y="161"/>
                  </a:lnTo>
                  <a:lnTo>
                    <a:pt x="53" y="165"/>
                  </a:lnTo>
                  <a:lnTo>
                    <a:pt x="61" y="165"/>
                  </a:lnTo>
                  <a:lnTo>
                    <a:pt x="72" y="163"/>
                  </a:lnTo>
                  <a:lnTo>
                    <a:pt x="83" y="159"/>
                  </a:lnTo>
                  <a:lnTo>
                    <a:pt x="85" y="170"/>
                  </a:lnTo>
                  <a:lnTo>
                    <a:pt x="85" y="178"/>
                  </a:lnTo>
                  <a:lnTo>
                    <a:pt x="98" y="176"/>
                  </a:lnTo>
                  <a:lnTo>
                    <a:pt x="118" y="172"/>
                  </a:lnTo>
                  <a:lnTo>
                    <a:pt x="122" y="189"/>
                  </a:lnTo>
                  <a:lnTo>
                    <a:pt x="122" y="200"/>
                  </a:lnTo>
                  <a:lnTo>
                    <a:pt x="120" y="207"/>
                  </a:lnTo>
                  <a:lnTo>
                    <a:pt x="120" y="216"/>
                  </a:lnTo>
                  <a:lnTo>
                    <a:pt x="127" y="220"/>
                  </a:lnTo>
                  <a:lnTo>
                    <a:pt x="138" y="220"/>
                  </a:lnTo>
                  <a:lnTo>
                    <a:pt x="140" y="231"/>
                  </a:lnTo>
                  <a:lnTo>
                    <a:pt x="142" y="242"/>
                  </a:lnTo>
                  <a:lnTo>
                    <a:pt x="151" y="252"/>
                  </a:lnTo>
                  <a:lnTo>
                    <a:pt x="157" y="263"/>
                  </a:lnTo>
                  <a:lnTo>
                    <a:pt x="155" y="272"/>
                  </a:lnTo>
                  <a:lnTo>
                    <a:pt x="155" y="283"/>
                  </a:lnTo>
                  <a:lnTo>
                    <a:pt x="155" y="287"/>
                  </a:lnTo>
                  <a:lnTo>
                    <a:pt x="157" y="292"/>
                  </a:lnTo>
                  <a:lnTo>
                    <a:pt x="159" y="296"/>
                  </a:lnTo>
                  <a:lnTo>
                    <a:pt x="162" y="301"/>
                  </a:lnTo>
                  <a:lnTo>
                    <a:pt x="172" y="298"/>
                  </a:lnTo>
                  <a:lnTo>
                    <a:pt x="183" y="298"/>
                  </a:lnTo>
                  <a:lnTo>
                    <a:pt x="186" y="301"/>
                  </a:lnTo>
                  <a:lnTo>
                    <a:pt x="188" y="307"/>
                  </a:lnTo>
                  <a:lnTo>
                    <a:pt x="190" y="311"/>
                  </a:lnTo>
                  <a:lnTo>
                    <a:pt x="194" y="313"/>
                  </a:lnTo>
                  <a:lnTo>
                    <a:pt x="196" y="314"/>
                  </a:lnTo>
                  <a:lnTo>
                    <a:pt x="199" y="314"/>
                  </a:lnTo>
                  <a:lnTo>
                    <a:pt x="203" y="307"/>
                  </a:lnTo>
                  <a:lnTo>
                    <a:pt x="207" y="298"/>
                  </a:lnTo>
                  <a:lnTo>
                    <a:pt x="216" y="301"/>
                  </a:lnTo>
                  <a:lnTo>
                    <a:pt x="225" y="305"/>
                  </a:lnTo>
                  <a:lnTo>
                    <a:pt x="225" y="292"/>
                  </a:lnTo>
                  <a:lnTo>
                    <a:pt x="223" y="281"/>
                  </a:lnTo>
                  <a:lnTo>
                    <a:pt x="229" y="272"/>
                  </a:lnTo>
                  <a:lnTo>
                    <a:pt x="236" y="263"/>
                  </a:lnTo>
                  <a:lnTo>
                    <a:pt x="242" y="253"/>
                  </a:lnTo>
                  <a:lnTo>
                    <a:pt x="251" y="248"/>
                  </a:lnTo>
                  <a:lnTo>
                    <a:pt x="260" y="246"/>
                  </a:lnTo>
                  <a:lnTo>
                    <a:pt x="273" y="244"/>
                  </a:lnTo>
                  <a:lnTo>
                    <a:pt x="279" y="244"/>
                  </a:lnTo>
                  <a:lnTo>
                    <a:pt x="281" y="244"/>
                  </a:lnTo>
                  <a:lnTo>
                    <a:pt x="284" y="242"/>
                  </a:lnTo>
                  <a:lnTo>
                    <a:pt x="284" y="239"/>
                  </a:lnTo>
                  <a:lnTo>
                    <a:pt x="286" y="235"/>
                  </a:lnTo>
                  <a:lnTo>
                    <a:pt x="290" y="231"/>
                  </a:lnTo>
                  <a:lnTo>
                    <a:pt x="299" y="235"/>
                  </a:lnTo>
                  <a:lnTo>
                    <a:pt x="307" y="237"/>
                  </a:lnTo>
                  <a:lnTo>
                    <a:pt x="314" y="239"/>
                  </a:lnTo>
                  <a:lnTo>
                    <a:pt x="321" y="239"/>
                  </a:lnTo>
                  <a:lnTo>
                    <a:pt x="329" y="239"/>
                  </a:lnTo>
                  <a:lnTo>
                    <a:pt x="334" y="237"/>
                  </a:lnTo>
                  <a:lnTo>
                    <a:pt x="334" y="235"/>
                  </a:lnTo>
                  <a:lnTo>
                    <a:pt x="336" y="231"/>
                  </a:lnTo>
                  <a:lnTo>
                    <a:pt x="332" y="233"/>
                  </a:lnTo>
                  <a:lnTo>
                    <a:pt x="329" y="235"/>
                  </a:lnTo>
                  <a:lnTo>
                    <a:pt x="329" y="220"/>
                  </a:lnTo>
                  <a:lnTo>
                    <a:pt x="327" y="209"/>
                  </a:lnTo>
                  <a:lnTo>
                    <a:pt x="325" y="202"/>
                  </a:lnTo>
                  <a:lnTo>
                    <a:pt x="321" y="196"/>
                  </a:lnTo>
                  <a:lnTo>
                    <a:pt x="312" y="194"/>
                  </a:lnTo>
                  <a:lnTo>
                    <a:pt x="305" y="192"/>
                  </a:lnTo>
                  <a:lnTo>
                    <a:pt x="299" y="189"/>
                  </a:lnTo>
                  <a:lnTo>
                    <a:pt x="297" y="181"/>
                  </a:lnTo>
                  <a:lnTo>
                    <a:pt x="295" y="170"/>
                  </a:lnTo>
                  <a:lnTo>
                    <a:pt x="294" y="161"/>
                  </a:lnTo>
                  <a:lnTo>
                    <a:pt x="290" y="155"/>
                  </a:lnTo>
                  <a:lnTo>
                    <a:pt x="288" y="154"/>
                  </a:lnTo>
                  <a:lnTo>
                    <a:pt x="284" y="152"/>
                  </a:lnTo>
                  <a:lnTo>
                    <a:pt x="281" y="152"/>
                  </a:lnTo>
                  <a:lnTo>
                    <a:pt x="281" y="157"/>
                  </a:lnTo>
                  <a:lnTo>
                    <a:pt x="283" y="163"/>
                  </a:lnTo>
                  <a:lnTo>
                    <a:pt x="284" y="167"/>
                  </a:lnTo>
                  <a:lnTo>
                    <a:pt x="284" y="170"/>
                  </a:lnTo>
                  <a:lnTo>
                    <a:pt x="283" y="172"/>
                  </a:lnTo>
                  <a:lnTo>
                    <a:pt x="279" y="174"/>
                  </a:lnTo>
                  <a:lnTo>
                    <a:pt x="268" y="168"/>
                  </a:lnTo>
                  <a:lnTo>
                    <a:pt x="255" y="155"/>
                  </a:lnTo>
                  <a:lnTo>
                    <a:pt x="249" y="157"/>
                  </a:lnTo>
                  <a:lnTo>
                    <a:pt x="247" y="159"/>
                  </a:lnTo>
                  <a:lnTo>
                    <a:pt x="246" y="163"/>
                  </a:lnTo>
                  <a:lnTo>
                    <a:pt x="244" y="165"/>
                  </a:lnTo>
                  <a:lnTo>
                    <a:pt x="240" y="165"/>
                  </a:lnTo>
                  <a:lnTo>
                    <a:pt x="236" y="165"/>
                  </a:lnTo>
                  <a:lnTo>
                    <a:pt x="236" y="167"/>
                  </a:lnTo>
                  <a:lnTo>
                    <a:pt x="235" y="167"/>
                  </a:lnTo>
                  <a:lnTo>
                    <a:pt x="225" y="167"/>
                  </a:lnTo>
                  <a:lnTo>
                    <a:pt x="218" y="165"/>
                  </a:lnTo>
                  <a:lnTo>
                    <a:pt x="211" y="167"/>
                  </a:lnTo>
                  <a:lnTo>
                    <a:pt x="203" y="170"/>
                  </a:lnTo>
                  <a:lnTo>
                    <a:pt x="196" y="172"/>
                  </a:lnTo>
                  <a:lnTo>
                    <a:pt x="188" y="172"/>
                  </a:lnTo>
                  <a:lnTo>
                    <a:pt x="185" y="161"/>
                  </a:lnTo>
                  <a:lnTo>
                    <a:pt x="179" y="148"/>
                  </a:lnTo>
                  <a:lnTo>
                    <a:pt x="164" y="144"/>
                  </a:lnTo>
                  <a:lnTo>
                    <a:pt x="153" y="139"/>
                  </a:lnTo>
                  <a:lnTo>
                    <a:pt x="153" y="133"/>
                  </a:lnTo>
                  <a:lnTo>
                    <a:pt x="153" y="128"/>
                  </a:lnTo>
                  <a:lnTo>
                    <a:pt x="157" y="124"/>
                  </a:lnTo>
                  <a:lnTo>
                    <a:pt x="161" y="120"/>
                  </a:lnTo>
                  <a:lnTo>
                    <a:pt x="168" y="115"/>
                  </a:lnTo>
                  <a:lnTo>
                    <a:pt x="175" y="111"/>
                  </a:lnTo>
                  <a:lnTo>
                    <a:pt x="177" y="100"/>
                  </a:lnTo>
                  <a:lnTo>
                    <a:pt x="181" y="91"/>
                  </a:lnTo>
                  <a:lnTo>
                    <a:pt x="190" y="85"/>
                  </a:lnTo>
                  <a:lnTo>
                    <a:pt x="198" y="80"/>
                  </a:lnTo>
                  <a:lnTo>
                    <a:pt x="201" y="67"/>
                  </a:lnTo>
                  <a:lnTo>
                    <a:pt x="205" y="54"/>
                  </a:lnTo>
                  <a:lnTo>
                    <a:pt x="205" y="34"/>
                  </a:lnTo>
                  <a:lnTo>
                    <a:pt x="205" y="15"/>
                  </a:lnTo>
                  <a:lnTo>
                    <a:pt x="194" y="1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8999" name="Freeform 73"/>
            <p:cNvSpPr>
              <a:spLocks/>
            </p:cNvSpPr>
            <p:nvPr/>
          </p:nvSpPr>
          <p:spPr bwMode="auto">
            <a:xfrm>
              <a:off x="1502" y="1757"/>
              <a:ext cx="344" cy="334"/>
            </a:xfrm>
            <a:custGeom>
              <a:avLst/>
              <a:gdLst>
                <a:gd name="T0" fmla="*/ 0 w 457"/>
                <a:gd name="T1" fmla="*/ 89 h 440"/>
                <a:gd name="T2" fmla="*/ 8 w 457"/>
                <a:gd name="T3" fmla="*/ 104 h 440"/>
                <a:gd name="T4" fmla="*/ 17 w 457"/>
                <a:gd name="T5" fmla="*/ 152 h 440"/>
                <a:gd name="T6" fmla="*/ 43 w 457"/>
                <a:gd name="T7" fmla="*/ 157 h 440"/>
                <a:gd name="T8" fmla="*/ 50 w 457"/>
                <a:gd name="T9" fmla="*/ 194 h 440"/>
                <a:gd name="T10" fmla="*/ 87 w 457"/>
                <a:gd name="T11" fmla="*/ 213 h 440"/>
                <a:gd name="T12" fmla="*/ 122 w 457"/>
                <a:gd name="T13" fmla="*/ 220 h 440"/>
                <a:gd name="T14" fmla="*/ 128 w 457"/>
                <a:gd name="T15" fmla="*/ 248 h 440"/>
                <a:gd name="T16" fmla="*/ 128 w 457"/>
                <a:gd name="T17" fmla="*/ 281 h 440"/>
                <a:gd name="T18" fmla="*/ 137 w 457"/>
                <a:gd name="T19" fmla="*/ 296 h 440"/>
                <a:gd name="T20" fmla="*/ 170 w 457"/>
                <a:gd name="T21" fmla="*/ 281 h 440"/>
                <a:gd name="T22" fmla="*/ 187 w 457"/>
                <a:gd name="T23" fmla="*/ 289 h 440"/>
                <a:gd name="T24" fmla="*/ 204 w 457"/>
                <a:gd name="T25" fmla="*/ 298 h 440"/>
                <a:gd name="T26" fmla="*/ 220 w 457"/>
                <a:gd name="T27" fmla="*/ 296 h 440"/>
                <a:gd name="T28" fmla="*/ 226 w 457"/>
                <a:gd name="T29" fmla="*/ 301 h 440"/>
                <a:gd name="T30" fmla="*/ 244 w 457"/>
                <a:gd name="T31" fmla="*/ 324 h 440"/>
                <a:gd name="T32" fmla="*/ 270 w 457"/>
                <a:gd name="T33" fmla="*/ 377 h 440"/>
                <a:gd name="T34" fmla="*/ 290 w 457"/>
                <a:gd name="T35" fmla="*/ 396 h 440"/>
                <a:gd name="T36" fmla="*/ 314 w 457"/>
                <a:gd name="T37" fmla="*/ 420 h 440"/>
                <a:gd name="T38" fmla="*/ 331 w 457"/>
                <a:gd name="T39" fmla="*/ 429 h 440"/>
                <a:gd name="T40" fmla="*/ 353 w 457"/>
                <a:gd name="T41" fmla="*/ 422 h 440"/>
                <a:gd name="T42" fmla="*/ 364 w 457"/>
                <a:gd name="T43" fmla="*/ 410 h 440"/>
                <a:gd name="T44" fmla="*/ 374 w 457"/>
                <a:gd name="T45" fmla="*/ 429 h 440"/>
                <a:gd name="T46" fmla="*/ 385 w 457"/>
                <a:gd name="T47" fmla="*/ 438 h 440"/>
                <a:gd name="T48" fmla="*/ 390 w 457"/>
                <a:gd name="T49" fmla="*/ 425 h 440"/>
                <a:gd name="T50" fmla="*/ 390 w 457"/>
                <a:gd name="T51" fmla="*/ 414 h 440"/>
                <a:gd name="T52" fmla="*/ 386 w 457"/>
                <a:gd name="T53" fmla="*/ 399 h 440"/>
                <a:gd name="T54" fmla="*/ 381 w 457"/>
                <a:gd name="T55" fmla="*/ 388 h 440"/>
                <a:gd name="T56" fmla="*/ 388 w 457"/>
                <a:gd name="T57" fmla="*/ 379 h 440"/>
                <a:gd name="T58" fmla="*/ 405 w 457"/>
                <a:gd name="T59" fmla="*/ 383 h 440"/>
                <a:gd name="T60" fmla="*/ 440 w 457"/>
                <a:gd name="T61" fmla="*/ 374 h 440"/>
                <a:gd name="T62" fmla="*/ 455 w 457"/>
                <a:gd name="T63" fmla="*/ 362 h 440"/>
                <a:gd name="T64" fmla="*/ 433 w 457"/>
                <a:gd name="T65" fmla="*/ 338 h 440"/>
                <a:gd name="T66" fmla="*/ 425 w 457"/>
                <a:gd name="T67" fmla="*/ 325 h 440"/>
                <a:gd name="T68" fmla="*/ 436 w 457"/>
                <a:gd name="T69" fmla="*/ 313 h 440"/>
                <a:gd name="T70" fmla="*/ 416 w 457"/>
                <a:gd name="T71" fmla="*/ 301 h 440"/>
                <a:gd name="T72" fmla="*/ 381 w 457"/>
                <a:gd name="T73" fmla="*/ 290 h 440"/>
                <a:gd name="T74" fmla="*/ 362 w 457"/>
                <a:gd name="T75" fmla="*/ 261 h 440"/>
                <a:gd name="T76" fmla="*/ 331 w 457"/>
                <a:gd name="T77" fmla="*/ 233 h 440"/>
                <a:gd name="T78" fmla="*/ 313 w 457"/>
                <a:gd name="T79" fmla="*/ 215 h 440"/>
                <a:gd name="T80" fmla="*/ 279 w 457"/>
                <a:gd name="T81" fmla="*/ 198 h 440"/>
                <a:gd name="T82" fmla="*/ 259 w 457"/>
                <a:gd name="T83" fmla="*/ 172 h 440"/>
                <a:gd name="T84" fmla="*/ 244 w 457"/>
                <a:gd name="T85" fmla="*/ 148 h 440"/>
                <a:gd name="T86" fmla="*/ 224 w 457"/>
                <a:gd name="T87" fmla="*/ 126 h 440"/>
                <a:gd name="T88" fmla="*/ 220 w 457"/>
                <a:gd name="T89" fmla="*/ 104 h 440"/>
                <a:gd name="T90" fmla="*/ 233 w 457"/>
                <a:gd name="T91" fmla="*/ 80 h 440"/>
                <a:gd name="T92" fmla="*/ 242 w 457"/>
                <a:gd name="T93" fmla="*/ 50 h 440"/>
                <a:gd name="T94" fmla="*/ 242 w 457"/>
                <a:gd name="T95" fmla="*/ 45 h 440"/>
                <a:gd name="T96" fmla="*/ 235 w 457"/>
                <a:gd name="T97" fmla="*/ 26 h 440"/>
                <a:gd name="T98" fmla="*/ 220 w 457"/>
                <a:gd name="T99" fmla="*/ 13 h 440"/>
                <a:gd name="T100" fmla="*/ 200 w 457"/>
                <a:gd name="T101" fmla="*/ 24 h 440"/>
                <a:gd name="T102" fmla="*/ 176 w 457"/>
                <a:gd name="T103" fmla="*/ 24 h 440"/>
                <a:gd name="T104" fmla="*/ 167 w 457"/>
                <a:gd name="T105" fmla="*/ 8 h 440"/>
                <a:gd name="T106" fmla="*/ 135 w 457"/>
                <a:gd name="T107" fmla="*/ 4 h 440"/>
                <a:gd name="T108" fmla="*/ 130 w 457"/>
                <a:gd name="T109" fmla="*/ 13 h 440"/>
                <a:gd name="T110" fmla="*/ 109 w 457"/>
                <a:gd name="T111" fmla="*/ 15 h 440"/>
                <a:gd name="T112" fmla="*/ 85 w 457"/>
                <a:gd name="T113" fmla="*/ 32 h 440"/>
                <a:gd name="T114" fmla="*/ 74 w 457"/>
                <a:gd name="T115" fmla="*/ 61 h 440"/>
                <a:gd name="T116" fmla="*/ 56 w 457"/>
                <a:gd name="T117" fmla="*/ 67 h 440"/>
                <a:gd name="T118" fmla="*/ 45 w 457"/>
                <a:gd name="T119" fmla="*/ 83 h 440"/>
                <a:gd name="T120" fmla="*/ 37 w 457"/>
                <a:gd name="T121" fmla="*/ 76 h 440"/>
                <a:gd name="T122" fmla="*/ 21 w 457"/>
                <a:gd name="T123" fmla="*/ 67 h 440"/>
                <a:gd name="T124" fmla="*/ 10 w 457"/>
                <a:gd name="T125" fmla="*/ 69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57"/>
                <a:gd name="T190" fmla="*/ 0 h 440"/>
                <a:gd name="T191" fmla="*/ 457 w 457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57" h="440">
                  <a:moveTo>
                    <a:pt x="10" y="69"/>
                  </a:moveTo>
                  <a:lnTo>
                    <a:pt x="4" y="80"/>
                  </a:lnTo>
                  <a:lnTo>
                    <a:pt x="0" y="89"/>
                  </a:lnTo>
                  <a:lnTo>
                    <a:pt x="2" y="94"/>
                  </a:lnTo>
                  <a:lnTo>
                    <a:pt x="4" y="100"/>
                  </a:lnTo>
                  <a:lnTo>
                    <a:pt x="8" y="104"/>
                  </a:lnTo>
                  <a:lnTo>
                    <a:pt x="15" y="111"/>
                  </a:lnTo>
                  <a:lnTo>
                    <a:pt x="17" y="130"/>
                  </a:lnTo>
                  <a:lnTo>
                    <a:pt x="17" y="152"/>
                  </a:lnTo>
                  <a:lnTo>
                    <a:pt x="28" y="152"/>
                  </a:lnTo>
                  <a:lnTo>
                    <a:pt x="37" y="154"/>
                  </a:lnTo>
                  <a:lnTo>
                    <a:pt x="43" y="157"/>
                  </a:lnTo>
                  <a:lnTo>
                    <a:pt x="48" y="165"/>
                  </a:lnTo>
                  <a:lnTo>
                    <a:pt x="50" y="179"/>
                  </a:lnTo>
                  <a:lnTo>
                    <a:pt x="50" y="194"/>
                  </a:lnTo>
                  <a:lnTo>
                    <a:pt x="65" y="198"/>
                  </a:lnTo>
                  <a:lnTo>
                    <a:pt x="78" y="200"/>
                  </a:lnTo>
                  <a:lnTo>
                    <a:pt x="87" y="213"/>
                  </a:lnTo>
                  <a:lnTo>
                    <a:pt x="100" y="224"/>
                  </a:lnTo>
                  <a:lnTo>
                    <a:pt x="113" y="222"/>
                  </a:lnTo>
                  <a:lnTo>
                    <a:pt x="122" y="220"/>
                  </a:lnTo>
                  <a:lnTo>
                    <a:pt x="128" y="228"/>
                  </a:lnTo>
                  <a:lnTo>
                    <a:pt x="128" y="237"/>
                  </a:lnTo>
                  <a:lnTo>
                    <a:pt x="128" y="248"/>
                  </a:lnTo>
                  <a:lnTo>
                    <a:pt x="126" y="259"/>
                  </a:lnTo>
                  <a:lnTo>
                    <a:pt x="126" y="270"/>
                  </a:lnTo>
                  <a:lnTo>
                    <a:pt x="128" y="281"/>
                  </a:lnTo>
                  <a:lnTo>
                    <a:pt x="130" y="287"/>
                  </a:lnTo>
                  <a:lnTo>
                    <a:pt x="133" y="292"/>
                  </a:lnTo>
                  <a:lnTo>
                    <a:pt x="137" y="296"/>
                  </a:lnTo>
                  <a:lnTo>
                    <a:pt x="143" y="301"/>
                  </a:lnTo>
                  <a:lnTo>
                    <a:pt x="156" y="292"/>
                  </a:lnTo>
                  <a:lnTo>
                    <a:pt x="170" y="281"/>
                  </a:lnTo>
                  <a:lnTo>
                    <a:pt x="176" y="283"/>
                  </a:lnTo>
                  <a:lnTo>
                    <a:pt x="181" y="285"/>
                  </a:lnTo>
                  <a:lnTo>
                    <a:pt x="187" y="289"/>
                  </a:lnTo>
                  <a:lnTo>
                    <a:pt x="193" y="292"/>
                  </a:lnTo>
                  <a:lnTo>
                    <a:pt x="198" y="296"/>
                  </a:lnTo>
                  <a:lnTo>
                    <a:pt x="204" y="298"/>
                  </a:lnTo>
                  <a:lnTo>
                    <a:pt x="209" y="298"/>
                  </a:lnTo>
                  <a:lnTo>
                    <a:pt x="218" y="296"/>
                  </a:lnTo>
                  <a:lnTo>
                    <a:pt x="220" y="296"/>
                  </a:lnTo>
                  <a:lnTo>
                    <a:pt x="222" y="296"/>
                  </a:lnTo>
                  <a:lnTo>
                    <a:pt x="224" y="298"/>
                  </a:lnTo>
                  <a:lnTo>
                    <a:pt x="226" y="301"/>
                  </a:lnTo>
                  <a:lnTo>
                    <a:pt x="229" y="309"/>
                  </a:lnTo>
                  <a:lnTo>
                    <a:pt x="235" y="314"/>
                  </a:lnTo>
                  <a:lnTo>
                    <a:pt x="244" y="324"/>
                  </a:lnTo>
                  <a:lnTo>
                    <a:pt x="253" y="335"/>
                  </a:lnTo>
                  <a:lnTo>
                    <a:pt x="261" y="351"/>
                  </a:lnTo>
                  <a:lnTo>
                    <a:pt x="270" y="377"/>
                  </a:lnTo>
                  <a:lnTo>
                    <a:pt x="274" y="383"/>
                  </a:lnTo>
                  <a:lnTo>
                    <a:pt x="281" y="390"/>
                  </a:lnTo>
                  <a:lnTo>
                    <a:pt x="290" y="396"/>
                  </a:lnTo>
                  <a:lnTo>
                    <a:pt x="300" y="401"/>
                  </a:lnTo>
                  <a:lnTo>
                    <a:pt x="307" y="410"/>
                  </a:lnTo>
                  <a:lnTo>
                    <a:pt x="314" y="420"/>
                  </a:lnTo>
                  <a:lnTo>
                    <a:pt x="320" y="423"/>
                  </a:lnTo>
                  <a:lnTo>
                    <a:pt x="326" y="427"/>
                  </a:lnTo>
                  <a:lnTo>
                    <a:pt x="331" y="429"/>
                  </a:lnTo>
                  <a:lnTo>
                    <a:pt x="340" y="429"/>
                  </a:lnTo>
                  <a:lnTo>
                    <a:pt x="348" y="427"/>
                  </a:lnTo>
                  <a:lnTo>
                    <a:pt x="353" y="422"/>
                  </a:lnTo>
                  <a:lnTo>
                    <a:pt x="357" y="416"/>
                  </a:lnTo>
                  <a:lnTo>
                    <a:pt x="361" y="409"/>
                  </a:lnTo>
                  <a:lnTo>
                    <a:pt x="364" y="410"/>
                  </a:lnTo>
                  <a:lnTo>
                    <a:pt x="368" y="414"/>
                  </a:lnTo>
                  <a:lnTo>
                    <a:pt x="372" y="422"/>
                  </a:lnTo>
                  <a:lnTo>
                    <a:pt x="374" y="429"/>
                  </a:lnTo>
                  <a:lnTo>
                    <a:pt x="377" y="434"/>
                  </a:lnTo>
                  <a:lnTo>
                    <a:pt x="383" y="440"/>
                  </a:lnTo>
                  <a:lnTo>
                    <a:pt x="385" y="438"/>
                  </a:lnTo>
                  <a:lnTo>
                    <a:pt x="388" y="436"/>
                  </a:lnTo>
                  <a:lnTo>
                    <a:pt x="390" y="431"/>
                  </a:lnTo>
                  <a:lnTo>
                    <a:pt x="390" y="425"/>
                  </a:lnTo>
                  <a:lnTo>
                    <a:pt x="388" y="422"/>
                  </a:lnTo>
                  <a:lnTo>
                    <a:pt x="386" y="418"/>
                  </a:lnTo>
                  <a:lnTo>
                    <a:pt x="390" y="414"/>
                  </a:lnTo>
                  <a:lnTo>
                    <a:pt x="394" y="410"/>
                  </a:lnTo>
                  <a:lnTo>
                    <a:pt x="390" y="405"/>
                  </a:lnTo>
                  <a:lnTo>
                    <a:pt x="386" y="399"/>
                  </a:lnTo>
                  <a:lnTo>
                    <a:pt x="385" y="398"/>
                  </a:lnTo>
                  <a:lnTo>
                    <a:pt x="383" y="394"/>
                  </a:lnTo>
                  <a:lnTo>
                    <a:pt x="381" y="388"/>
                  </a:lnTo>
                  <a:lnTo>
                    <a:pt x="383" y="383"/>
                  </a:lnTo>
                  <a:lnTo>
                    <a:pt x="386" y="379"/>
                  </a:lnTo>
                  <a:lnTo>
                    <a:pt x="388" y="379"/>
                  </a:lnTo>
                  <a:lnTo>
                    <a:pt x="394" y="381"/>
                  </a:lnTo>
                  <a:lnTo>
                    <a:pt x="399" y="381"/>
                  </a:lnTo>
                  <a:lnTo>
                    <a:pt x="405" y="383"/>
                  </a:lnTo>
                  <a:lnTo>
                    <a:pt x="414" y="381"/>
                  </a:lnTo>
                  <a:lnTo>
                    <a:pt x="425" y="379"/>
                  </a:lnTo>
                  <a:lnTo>
                    <a:pt x="440" y="374"/>
                  </a:lnTo>
                  <a:lnTo>
                    <a:pt x="446" y="370"/>
                  </a:lnTo>
                  <a:lnTo>
                    <a:pt x="451" y="366"/>
                  </a:lnTo>
                  <a:lnTo>
                    <a:pt x="455" y="362"/>
                  </a:lnTo>
                  <a:lnTo>
                    <a:pt x="457" y="357"/>
                  </a:lnTo>
                  <a:lnTo>
                    <a:pt x="444" y="348"/>
                  </a:lnTo>
                  <a:lnTo>
                    <a:pt x="433" y="338"/>
                  </a:lnTo>
                  <a:lnTo>
                    <a:pt x="427" y="333"/>
                  </a:lnTo>
                  <a:lnTo>
                    <a:pt x="425" y="329"/>
                  </a:lnTo>
                  <a:lnTo>
                    <a:pt x="425" y="325"/>
                  </a:lnTo>
                  <a:lnTo>
                    <a:pt x="427" y="322"/>
                  </a:lnTo>
                  <a:lnTo>
                    <a:pt x="433" y="318"/>
                  </a:lnTo>
                  <a:lnTo>
                    <a:pt x="436" y="313"/>
                  </a:lnTo>
                  <a:lnTo>
                    <a:pt x="433" y="305"/>
                  </a:lnTo>
                  <a:lnTo>
                    <a:pt x="427" y="301"/>
                  </a:lnTo>
                  <a:lnTo>
                    <a:pt x="416" y="301"/>
                  </a:lnTo>
                  <a:lnTo>
                    <a:pt x="405" y="305"/>
                  </a:lnTo>
                  <a:lnTo>
                    <a:pt x="392" y="298"/>
                  </a:lnTo>
                  <a:lnTo>
                    <a:pt x="381" y="290"/>
                  </a:lnTo>
                  <a:lnTo>
                    <a:pt x="377" y="276"/>
                  </a:lnTo>
                  <a:lnTo>
                    <a:pt x="375" y="264"/>
                  </a:lnTo>
                  <a:lnTo>
                    <a:pt x="362" y="261"/>
                  </a:lnTo>
                  <a:lnTo>
                    <a:pt x="344" y="255"/>
                  </a:lnTo>
                  <a:lnTo>
                    <a:pt x="335" y="242"/>
                  </a:lnTo>
                  <a:lnTo>
                    <a:pt x="331" y="233"/>
                  </a:lnTo>
                  <a:lnTo>
                    <a:pt x="324" y="229"/>
                  </a:lnTo>
                  <a:lnTo>
                    <a:pt x="316" y="228"/>
                  </a:lnTo>
                  <a:lnTo>
                    <a:pt x="313" y="215"/>
                  </a:lnTo>
                  <a:lnTo>
                    <a:pt x="309" y="202"/>
                  </a:lnTo>
                  <a:lnTo>
                    <a:pt x="294" y="198"/>
                  </a:lnTo>
                  <a:lnTo>
                    <a:pt x="279" y="198"/>
                  </a:lnTo>
                  <a:lnTo>
                    <a:pt x="274" y="189"/>
                  </a:lnTo>
                  <a:lnTo>
                    <a:pt x="268" y="179"/>
                  </a:lnTo>
                  <a:lnTo>
                    <a:pt x="259" y="172"/>
                  </a:lnTo>
                  <a:lnTo>
                    <a:pt x="252" y="167"/>
                  </a:lnTo>
                  <a:lnTo>
                    <a:pt x="248" y="155"/>
                  </a:lnTo>
                  <a:lnTo>
                    <a:pt x="244" y="148"/>
                  </a:lnTo>
                  <a:lnTo>
                    <a:pt x="237" y="135"/>
                  </a:lnTo>
                  <a:lnTo>
                    <a:pt x="228" y="130"/>
                  </a:lnTo>
                  <a:lnTo>
                    <a:pt x="224" y="126"/>
                  </a:lnTo>
                  <a:lnTo>
                    <a:pt x="222" y="120"/>
                  </a:lnTo>
                  <a:lnTo>
                    <a:pt x="220" y="113"/>
                  </a:lnTo>
                  <a:lnTo>
                    <a:pt x="220" y="104"/>
                  </a:lnTo>
                  <a:lnTo>
                    <a:pt x="224" y="94"/>
                  </a:lnTo>
                  <a:lnTo>
                    <a:pt x="229" y="85"/>
                  </a:lnTo>
                  <a:lnTo>
                    <a:pt x="233" y="80"/>
                  </a:lnTo>
                  <a:lnTo>
                    <a:pt x="237" y="72"/>
                  </a:lnTo>
                  <a:lnTo>
                    <a:pt x="241" y="61"/>
                  </a:lnTo>
                  <a:lnTo>
                    <a:pt x="242" y="50"/>
                  </a:lnTo>
                  <a:lnTo>
                    <a:pt x="242" y="45"/>
                  </a:lnTo>
                  <a:lnTo>
                    <a:pt x="241" y="39"/>
                  </a:lnTo>
                  <a:lnTo>
                    <a:pt x="239" y="34"/>
                  </a:lnTo>
                  <a:lnTo>
                    <a:pt x="235" y="26"/>
                  </a:lnTo>
                  <a:lnTo>
                    <a:pt x="231" y="21"/>
                  </a:lnTo>
                  <a:lnTo>
                    <a:pt x="226" y="17"/>
                  </a:lnTo>
                  <a:lnTo>
                    <a:pt x="220" y="13"/>
                  </a:lnTo>
                  <a:lnTo>
                    <a:pt x="217" y="13"/>
                  </a:lnTo>
                  <a:lnTo>
                    <a:pt x="207" y="21"/>
                  </a:lnTo>
                  <a:lnTo>
                    <a:pt x="200" y="24"/>
                  </a:lnTo>
                  <a:lnTo>
                    <a:pt x="191" y="26"/>
                  </a:lnTo>
                  <a:lnTo>
                    <a:pt x="183" y="26"/>
                  </a:lnTo>
                  <a:lnTo>
                    <a:pt x="176" y="24"/>
                  </a:lnTo>
                  <a:lnTo>
                    <a:pt x="170" y="21"/>
                  </a:lnTo>
                  <a:lnTo>
                    <a:pt x="167" y="15"/>
                  </a:lnTo>
                  <a:lnTo>
                    <a:pt x="167" y="8"/>
                  </a:lnTo>
                  <a:lnTo>
                    <a:pt x="154" y="6"/>
                  </a:lnTo>
                  <a:lnTo>
                    <a:pt x="139" y="0"/>
                  </a:lnTo>
                  <a:lnTo>
                    <a:pt x="135" y="4"/>
                  </a:lnTo>
                  <a:lnTo>
                    <a:pt x="133" y="8"/>
                  </a:lnTo>
                  <a:lnTo>
                    <a:pt x="133" y="11"/>
                  </a:lnTo>
                  <a:lnTo>
                    <a:pt x="130" y="13"/>
                  </a:lnTo>
                  <a:lnTo>
                    <a:pt x="128" y="13"/>
                  </a:lnTo>
                  <a:lnTo>
                    <a:pt x="122" y="13"/>
                  </a:lnTo>
                  <a:lnTo>
                    <a:pt x="109" y="15"/>
                  </a:lnTo>
                  <a:lnTo>
                    <a:pt x="100" y="17"/>
                  </a:lnTo>
                  <a:lnTo>
                    <a:pt x="91" y="22"/>
                  </a:lnTo>
                  <a:lnTo>
                    <a:pt x="85" y="32"/>
                  </a:lnTo>
                  <a:lnTo>
                    <a:pt x="78" y="41"/>
                  </a:lnTo>
                  <a:lnTo>
                    <a:pt x="72" y="50"/>
                  </a:lnTo>
                  <a:lnTo>
                    <a:pt x="74" y="61"/>
                  </a:lnTo>
                  <a:lnTo>
                    <a:pt x="74" y="74"/>
                  </a:lnTo>
                  <a:lnTo>
                    <a:pt x="65" y="70"/>
                  </a:lnTo>
                  <a:lnTo>
                    <a:pt x="56" y="67"/>
                  </a:lnTo>
                  <a:lnTo>
                    <a:pt x="52" y="76"/>
                  </a:lnTo>
                  <a:lnTo>
                    <a:pt x="48" y="83"/>
                  </a:lnTo>
                  <a:lnTo>
                    <a:pt x="45" y="83"/>
                  </a:lnTo>
                  <a:lnTo>
                    <a:pt x="43" y="82"/>
                  </a:lnTo>
                  <a:lnTo>
                    <a:pt x="39" y="80"/>
                  </a:lnTo>
                  <a:lnTo>
                    <a:pt x="37" y="76"/>
                  </a:lnTo>
                  <a:lnTo>
                    <a:pt x="35" y="70"/>
                  </a:lnTo>
                  <a:lnTo>
                    <a:pt x="32" y="67"/>
                  </a:lnTo>
                  <a:lnTo>
                    <a:pt x="21" y="67"/>
                  </a:lnTo>
                  <a:lnTo>
                    <a:pt x="11" y="70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0" name="Freeform 74"/>
            <p:cNvSpPr>
              <a:spLocks/>
            </p:cNvSpPr>
            <p:nvPr/>
          </p:nvSpPr>
          <p:spPr bwMode="auto">
            <a:xfrm>
              <a:off x="1316" y="1688"/>
              <a:ext cx="199" cy="186"/>
            </a:xfrm>
            <a:custGeom>
              <a:avLst/>
              <a:gdLst>
                <a:gd name="T0" fmla="*/ 5 w 264"/>
                <a:gd name="T1" fmla="*/ 124 h 244"/>
                <a:gd name="T2" fmla="*/ 18 w 264"/>
                <a:gd name="T3" fmla="*/ 131 h 244"/>
                <a:gd name="T4" fmla="*/ 37 w 264"/>
                <a:gd name="T5" fmla="*/ 144 h 244"/>
                <a:gd name="T6" fmla="*/ 63 w 264"/>
                <a:gd name="T7" fmla="*/ 153 h 244"/>
                <a:gd name="T8" fmla="*/ 90 w 264"/>
                <a:gd name="T9" fmla="*/ 159 h 244"/>
                <a:gd name="T10" fmla="*/ 114 w 264"/>
                <a:gd name="T11" fmla="*/ 168 h 244"/>
                <a:gd name="T12" fmla="*/ 133 w 264"/>
                <a:gd name="T13" fmla="*/ 175 h 244"/>
                <a:gd name="T14" fmla="*/ 146 w 264"/>
                <a:gd name="T15" fmla="*/ 172 h 244"/>
                <a:gd name="T16" fmla="*/ 153 w 264"/>
                <a:gd name="T17" fmla="*/ 166 h 244"/>
                <a:gd name="T18" fmla="*/ 155 w 264"/>
                <a:gd name="T19" fmla="*/ 160 h 244"/>
                <a:gd name="T20" fmla="*/ 153 w 264"/>
                <a:gd name="T21" fmla="*/ 151 h 244"/>
                <a:gd name="T22" fmla="*/ 166 w 264"/>
                <a:gd name="T23" fmla="*/ 155 h 244"/>
                <a:gd name="T24" fmla="*/ 185 w 264"/>
                <a:gd name="T25" fmla="*/ 168 h 244"/>
                <a:gd name="T26" fmla="*/ 190 w 264"/>
                <a:gd name="T27" fmla="*/ 177 h 244"/>
                <a:gd name="T28" fmla="*/ 188 w 264"/>
                <a:gd name="T29" fmla="*/ 194 h 244"/>
                <a:gd name="T30" fmla="*/ 196 w 264"/>
                <a:gd name="T31" fmla="*/ 203 h 244"/>
                <a:gd name="T32" fmla="*/ 207 w 264"/>
                <a:gd name="T33" fmla="*/ 207 h 244"/>
                <a:gd name="T34" fmla="*/ 223 w 264"/>
                <a:gd name="T35" fmla="*/ 210 h 244"/>
                <a:gd name="T36" fmla="*/ 246 w 264"/>
                <a:gd name="T37" fmla="*/ 227 h 244"/>
                <a:gd name="T38" fmla="*/ 258 w 264"/>
                <a:gd name="T39" fmla="*/ 244 h 244"/>
                <a:gd name="T40" fmla="*/ 264 w 264"/>
                <a:gd name="T41" fmla="*/ 220 h 244"/>
                <a:gd name="T42" fmla="*/ 255 w 264"/>
                <a:gd name="T43" fmla="*/ 194 h 244"/>
                <a:gd name="T44" fmla="*/ 249 w 264"/>
                <a:gd name="T45" fmla="*/ 184 h 244"/>
                <a:gd name="T46" fmla="*/ 251 w 264"/>
                <a:gd name="T47" fmla="*/ 170 h 244"/>
                <a:gd name="T48" fmla="*/ 251 w 264"/>
                <a:gd name="T49" fmla="*/ 149 h 244"/>
                <a:gd name="T50" fmla="*/ 251 w 264"/>
                <a:gd name="T51" fmla="*/ 131 h 244"/>
                <a:gd name="T52" fmla="*/ 247 w 264"/>
                <a:gd name="T53" fmla="*/ 111 h 244"/>
                <a:gd name="T54" fmla="*/ 236 w 264"/>
                <a:gd name="T55" fmla="*/ 90 h 244"/>
                <a:gd name="T56" fmla="*/ 223 w 264"/>
                <a:gd name="T57" fmla="*/ 79 h 244"/>
                <a:gd name="T58" fmla="*/ 216 w 264"/>
                <a:gd name="T59" fmla="*/ 66 h 244"/>
                <a:gd name="T60" fmla="*/ 218 w 264"/>
                <a:gd name="T61" fmla="*/ 48 h 244"/>
                <a:gd name="T62" fmla="*/ 194 w 264"/>
                <a:gd name="T63" fmla="*/ 35 h 244"/>
                <a:gd name="T64" fmla="*/ 181 w 264"/>
                <a:gd name="T65" fmla="*/ 29 h 244"/>
                <a:gd name="T66" fmla="*/ 168 w 264"/>
                <a:gd name="T67" fmla="*/ 22 h 244"/>
                <a:gd name="T68" fmla="*/ 149 w 264"/>
                <a:gd name="T69" fmla="*/ 24 h 244"/>
                <a:gd name="T70" fmla="*/ 137 w 264"/>
                <a:gd name="T71" fmla="*/ 16 h 244"/>
                <a:gd name="T72" fmla="*/ 122 w 264"/>
                <a:gd name="T73" fmla="*/ 11 h 244"/>
                <a:gd name="T74" fmla="*/ 111 w 264"/>
                <a:gd name="T75" fmla="*/ 13 h 244"/>
                <a:gd name="T76" fmla="*/ 101 w 264"/>
                <a:gd name="T77" fmla="*/ 7 h 244"/>
                <a:gd name="T78" fmla="*/ 89 w 264"/>
                <a:gd name="T79" fmla="*/ 2 h 244"/>
                <a:gd name="T80" fmla="*/ 77 w 264"/>
                <a:gd name="T81" fmla="*/ 0 h 244"/>
                <a:gd name="T82" fmla="*/ 70 w 264"/>
                <a:gd name="T83" fmla="*/ 2 h 244"/>
                <a:gd name="T84" fmla="*/ 65 w 264"/>
                <a:gd name="T85" fmla="*/ 27 h 244"/>
                <a:gd name="T86" fmla="*/ 50 w 264"/>
                <a:gd name="T87" fmla="*/ 70 h 244"/>
                <a:gd name="T88" fmla="*/ 35 w 264"/>
                <a:gd name="T89" fmla="*/ 79 h 244"/>
                <a:gd name="T90" fmla="*/ 24 w 264"/>
                <a:gd name="T91" fmla="*/ 85 h 244"/>
                <a:gd name="T92" fmla="*/ 22 w 264"/>
                <a:gd name="T93" fmla="*/ 96 h 244"/>
                <a:gd name="T94" fmla="*/ 13 w 264"/>
                <a:gd name="T95" fmla="*/ 105 h 244"/>
                <a:gd name="T96" fmla="*/ 7 w 264"/>
                <a:gd name="T97" fmla="*/ 114 h 244"/>
                <a:gd name="T98" fmla="*/ 4 w 264"/>
                <a:gd name="T99" fmla="*/ 122 h 2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64"/>
                <a:gd name="T151" fmla="*/ 0 h 244"/>
                <a:gd name="T152" fmla="*/ 264 w 264"/>
                <a:gd name="T153" fmla="*/ 244 h 24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64" h="244">
                  <a:moveTo>
                    <a:pt x="0" y="124"/>
                  </a:moveTo>
                  <a:lnTo>
                    <a:pt x="5" y="124"/>
                  </a:lnTo>
                  <a:lnTo>
                    <a:pt x="11" y="125"/>
                  </a:lnTo>
                  <a:lnTo>
                    <a:pt x="18" y="131"/>
                  </a:lnTo>
                  <a:lnTo>
                    <a:pt x="26" y="138"/>
                  </a:lnTo>
                  <a:lnTo>
                    <a:pt x="37" y="144"/>
                  </a:lnTo>
                  <a:lnTo>
                    <a:pt x="50" y="144"/>
                  </a:lnTo>
                  <a:lnTo>
                    <a:pt x="63" y="153"/>
                  </a:lnTo>
                  <a:lnTo>
                    <a:pt x="76" y="160"/>
                  </a:lnTo>
                  <a:lnTo>
                    <a:pt x="90" y="159"/>
                  </a:lnTo>
                  <a:lnTo>
                    <a:pt x="103" y="159"/>
                  </a:lnTo>
                  <a:lnTo>
                    <a:pt x="114" y="168"/>
                  </a:lnTo>
                  <a:lnTo>
                    <a:pt x="125" y="175"/>
                  </a:lnTo>
                  <a:lnTo>
                    <a:pt x="133" y="175"/>
                  </a:lnTo>
                  <a:lnTo>
                    <a:pt x="140" y="173"/>
                  </a:lnTo>
                  <a:lnTo>
                    <a:pt x="146" y="172"/>
                  </a:lnTo>
                  <a:lnTo>
                    <a:pt x="149" y="168"/>
                  </a:lnTo>
                  <a:lnTo>
                    <a:pt x="153" y="166"/>
                  </a:lnTo>
                  <a:lnTo>
                    <a:pt x="155" y="162"/>
                  </a:lnTo>
                  <a:lnTo>
                    <a:pt x="155" y="160"/>
                  </a:lnTo>
                  <a:lnTo>
                    <a:pt x="155" y="157"/>
                  </a:lnTo>
                  <a:lnTo>
                    <a:pt x="153" y="151"/>
                  </a:lnTo>
                  <a:lnTo>
                    <a:pt x="155" y="148"/>
                  </a:lnTo>
                  <a:lnTo>
                    <a:pt x="166" y="155"/>
                  </a:lnTo>
                  <a:lnTo>
                    <a:pt x="179" y="168"/>
                  </a:lnTo>
                  <a:lnTo>
                    <a:pt x="185" y="168"/>
                  </a:lnTo>
                  <a:lnTo>
                    <a:pt x="192" y="170"/>
                  </a:lnTo>
                  <a:lnTo>
                    <a:pt x="190" y="177"/>
                  </a:lnTo>
                  <a:lnTo>
                    <a:pt x="188" y="186"/>
                  </a:lnTo>
                  <a:lnTo>
                    <a:pt x="188" y="194"/>
                  </a:lnTo>
                  <a:lnTo>
                    <a:pt x="190" y="203"/>
                  </a:lnTo>
                  <a:lnTo>
                    <a:pt x="196" y="203"/>
                  </a:lnTo>
                  <a:lnTo>
                    <a:pt x="203" y="203"/>
                  </a:lnTo>
                  <a:lnTo>
                    <a:pt x="207" y="207"/>
                  </a:lnTo>
                  <a:lnTo>
                    <a:pt x="216" y="212"/>
                  </a:lnTo>
                  <a:lnTo>
                    <a:pt x="223" y="210"/>
                  </a:lnTo>
                  <a:lnTo>
                    <a:pt x="236" y="214"/>
                  </a:lnTo>
                  <a:lnTo>
                    <a:pt x="246" y="227"/>
                  </a:lnTo>
                  <a:lnTo>
                    <a:pt x="253" y="242"/>
                  </a:lnTo>
                  <a:lnTo>
                    <a:pt x="258" y="244"/>
                  </a:lnTo>
                  <a:lnTo>
                    <a:pt x="264" y="242"/>
                  </a:lnTo>
                  <a:lnTo>
                    <a:pt x="264" y="220"/>
                  </a:lnTo>
                  <a:lnTo>
                    <a:pt x="262" y="201"/>
                  </a:lnTo>
                  <a:lnTo>
                    <a:pt x="255" y="194"/>
                  </a:lnTo>
                  <a:lnTo>
                    <a:pt x="251" y="190"/>
                  </a:lnTo>
                  <a:lnTo>
                    <a:pt x="249" y="184"/>
                  </a:lnTo>
                  <a:lnTo>
                    <a:pt x="247" y="179"/>
                  </a:lnTo>
                  <a:lnTo>
                    <a:pt x="251" y="170"/>
                  </a:lnTo>
                  <a:lnTo>
                    <a:pt x="257" y="159"/>
                  </a:lnTo>
                  <a:lnTo>
                    <a:pt x="251" y="149"/>
                  </a:lnTo>
                  <a:lnTo>
                    <a:pt x="251" y="140"/>
                  </a:lnTo>
                  <a:lnTo>
                    <a:pt x="251" y="131"/>
                  </a:lnTo>
                  <a:lnTo>
                    <a:pt x="253" y="122"/>
                  </a:lnTo>
                  <a:lnTo>
                    <a:pt x="247" y="111"/>
                  </a:lnTo>
                  <a:lnTo>
                    <a:pt x="238" y="101"/>
                  </a:lnTo>
                  <a:lnTo>
                    <a:pt x="236" y="90"/>
                  </a:lnTo>
                  <a:lnTo>
                    <a:pt x="234" y="79"/>
                  </a:lnTo>
                  <a:lnTo>
                    <a:pt x="223" y="79"/>
                  </a:lnTo>
                  <a:lnTo>
                    <a:pt x="216" y="75"/>
                  </a:lnTo>
                  <a:lnTo>
                    <a:pt x="216" y="66"/>
                  </a:lnTo>
                  <a:lnTo>
                    <a:pt x="218" y="59"/>
                  </a:lnTo>
                  <a:lnTo>
                    <a:pt x="218" y="48"/>
                  </a:lnTo>
                  <a:lnTo>
                    <a:pt x="214" y="31"/>
                  </a:lnTo>
                  <a:lnTo>
                    <a:pt x="194" y="35"/>
                  </a:lnTo>
                  <a:lnTo>
                    <a:pt x="181" y="37"/>
                  </a:lnTo>
                  <a:lnTo>
                    <a:pt x="181" y="29"/>
                  </a:lnTo>
                  <a:lnTo>
                    <a:pt x="179" y="18"/>
                  </a:lnTo>
                  <a:lnTo>
                    <a:pt x="168" y="22"/>
                  </a:lnTo>
                  <a:lnTo>
                    <a:pt x="157" y="24"/>
                  </a:lnTo>
                  <a:lnTo>
                    <a:pt x="149" y="24"/>
                  </a:lnTo>
                  <a:lnTo>
                    <a:pt x="144" y="20"/>
                  </a:lnTo>
                  <a:lnTo>
                    <a:pt x="137" y="16"/>
                  </a:lnTo>
                  <a:lnTo>
                    <a:pt x="129" y="11"/>
                  </a:lnTo>
                  <a:lnTo>
                    <a:pt x="122" y="11"/>
                  </a:lnTo>
                  <a:lnTo>
                    <a:pt x="114" y="11"/>
                  </a:lnTo>
                  <a:lnTo>
                    <a:pt x="111" y="13"/>
                  </a:lnTo>
                  <a:lnTo>
                    <a:pt x="105" y="11"/>
                  </a:lnTo>
                  <a:lnTo>
                    <a:pt x="101" y="7"/>
                  </a:lnTo>
                  <a:lnTo>
                    <a:pt x="96" y="2"/>
                  </a:lnTo>
                  <a:lnTo>
                    <a:pt x="89" y="2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0" y="2"/>
                  </a:lnTo>
                  <a:lnTo>
                    <a:pt x="68" y="3"/>
                  </a:lnTo>
                  <a:lnTo>
                    <a:pt x="65" y="27"/>
                  </a:lnTo>
                  <a:lnTo>
                    <a:pt x="63" y="57"/>
                  </a:lnTo>
                  <a:lnTo>
                    <a:pt x="50" y="70"/>
                  </a:lnTo>
                  <a:lnTo>
                    <a:pt x="42" y="79"/>
                  </a:lnTo>
                  <a:lnTo>
                    <a:pt x="35" y="79"/>
                  </a:lnTo>
                  <a:lnTo>
                    <a:pt x="26" y="81"/>
                  </a:lnTo>
                  <a:lnTo>
                    <a:pt x="24" y="85"/>
                  </a:lnTo>
                  <a:lnTo>
                    <a:pt x="24" y="90"/>
                  </a:lnTo>
                  <a:lnTo>
                    <a:pt x="22" y="96"/>
                  </a:lnTo>
                  <a:lnTo>
                    <a:pt x="18" y="99"/>
                  </a:lnTo>
                  <a:lnTo>
                    <a:pt x="13" y="105"/>
                  </a:lnTo>
                  <a:lnTo>
                    <a:pt x="9" y="109"/>
                  </a:lnTo>
                  <a:lnTo>
                    <a:pt x="7" y="114"/>
                  </a:lnTo>
                  <a:lnTo>
                    <a:pt x="5" y="120"/>
                  </a:lnTo>
                  <a:lnTo>
                    <a:pt x="4" y="122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1" name="Freeform 75"/>
            <p:cNvSpPr>
              <a:spLocks/>
            </p:cNvSpPr>
            <p:nvPr/>
          </p:nvSpPr>
          <p:spPr bwMode="auto">
            <a:xfrm>
              <a:off x="1014" y="1491"/>
              <a:ext cx="73" cy="104"/>
            </a:xfrm>
            <a:custGeom>
              <a:avLst/>
              <a:gdLst>
                <a:gd name="T0" fmla="*/ 6 w 96"/>
                <a:gd name="T1" fmla="*/ 7 h 137"/>
                <a:gd name="T2" fmla="*/ 2 w 96"/>
                <a:gd name="T3" fmla="*/ 17 h 137"/>
                <a:gd name="T4" fmla="*/ 0 w 96"/>
                <a:gd name="T5" fmla="*/ 26 h 137"/>
                <a:gd name="T6" fmla="*/ 7 w 96"/>
                <a:gd name="T7" fmla="*/ 46 h 137"/>
                <a:gd name="T8" fmla="*/ 15 w 96"/>
                <a:gd name="T9" fmla="*/ 67 h 137"/>
                <a:gd name="T10" fmla="*/ 22 w 96"/>
                <a:gd name="T11" fmla="*/ 89 h 137"/>
                <a:gd name="T12" fmla="*/ 30 w 96"/>
                <a:gd name="T13" fmla="*/ 109 h 137"/>
                <a:gd name="T14" fmla="*/ 33 w 96"/>
                <a:gd name="T15" fmla="*/ 118 h 137"/>
                <a:gd name="T16" fmla="*/ 37 w 96"/>
                <a:gd name="T17" fmla="*/ 124 h 137"/>
                <a:gd name="T18" fmla="*/ 42 w 96"/>
                <a:gd name="T19" fmla="*/ 131 h 137"/>
                <a:gd name="T20" fmla="*/ 48 w 96"/>
                <a:gd name="T21" fmla="*/ 137 h 137"/>
                <a:gd name="T22" fmla="*/ 65 w 96"/>
                <a:gd name="T23" fmla="*/ 137 h 137"/>
                <a:gd name="T24" fmla="*/ 85 w 96"/>
                <a:gd name="T25" fmla="*/ 133 h 137"/>
                <a:gd name="T26" fmla="*/ 92 w 96"/>
                <a:gd name="T27" fmla="*/ 124 h 137"/>
                <a:gd name="T28" fmla="*/ 96 w 96"/>
                <a:gd name="T29" fmla="*/ 111 h 137"/>
                <a:gd name="T30" fmla="*/ 92 w 96"/>
                <a:gd name="T31" fmla="*/ 91 h 137"/>
                <a:gd name="T32" fmla="*/ 92 w 96"/>
                <a:gd name="T33" fmla="*/ 70 h 137"/>
                <a:gd name="T34" fmla="*/ 91 w 96"/>
                <a:gd name="T35" fmla="*/ 68 h 137"/>
                <a:gd name="T36" fmla="*/ 85 w 96"/>
                <a:gd name="T37" fmla="*/ 67 h 137"/>
                <a:gd name="T38" fmla="*/ 83 w 96"/>
                <a:gd name="T39" fmla="*/ 65 h 137"/>
                <a:gd name="T40" fmla="*/ 81 w 96"/>
                <a:gd name="T41" fmla="*/ 61 h 137"/>
                <a:gd name="T42" fmla="*/ 81 w 96"/>
                <a:gd name="T43" fmla="*/ 57 h 137"/>
                <a:gd name="T44" fmla="*/ 83 w 96"/>
                <a:gd name="T45" fmla="*/ 50 h 137"/>
                <a:gd name="T46" fmla="*/ 76 w 96"/>
                <a:gd name="T47" fmla="*/ 54 h 137"/>
                <a:gd name="T48" fmla="*/ 70 w 96"/>
                <a:gd name="T49" fmla="*/ 54 h 137"/>
                <a:gd name="T50" fmla="*/ 65 w 96"/>
                <a:gd name="T51" fmla="*/ 54 h 137"/>
                <a:gd name="T52" fmla="*/ 61 w 96"/>
                <a:gd name="T53" fmla="*/ 50 h 137"/>
                <a:gd name="T54" fmla="*/ 59 w 96"/>
                <a:gd name="T55" fmla="*/ 33 h 137"/>
                <a:gd name="T56" fmla="*/ 55 w 96"/>
                <a:gd name="T57" fmla="*/ 20 h 137"/>
                <a:gd name="T58" fmla="*/ 52 w 96"/>
                <a:gd name="T59" fmla="*/ 13 h 137"/>
                <a:gd name="T60" fmla="*/ 48 w 96"/>
                <a:gd name="T61" fmla="*/ 9 h 137"/>
                <a:gd name="T62" fmla="*/ 42 w 96"/>
                <a:gd name="T63" fmla="*/ 4 h 137"/>
                <a:gd name="T64" fmla="*/ 37 w 96"/>
                <a:gd name="T65" fmla="*/ 2 h 137"/>
                <a:gd name="T66" fmla="*/ 35 w 96"/>
                <a:gd name="T67" fmla="*/ 0 h 137"/>
                <a:gd name="T68" fmla="*/ 33 w 96"/>
                <a:gd name="T69" fmla="*/ 2 h 137"/>
                <a:gd name="T70" fmla="*/ 31 w 96"/>
                <a:gd name="T71" fmla="*/ 4 h 137"/>
                <a:gd name="T72" fmla="*/ 30 w 96"/>
                <a:gd name="T73" fmla="*/ 7 h 137"/>
                <a:gd name="T74" fmla="*/ 26 w 96"/>
                <a:gd name="T75" fmla="*/ 17 h 137"/>
                <a:gd name="T76" fmla="*/ 20 w 96"/>
                <a:gd name="T77" fmla="*/ 26 h 137"/>
                <a:gd name="T78" fmla="*/ 15 w 96"/>
                <a:gd name="T79" fmla="*/ 22 h 137"/>
                <a:gd name="T80" fmla="*/ 9 w 96"/>
                <a:gd name="T81" fmla="*/ 18 h 137"/>
                <a:gd name="T82" fmla="*/ 7 w 96"/>
                <a:gd name="T83" fmla="*/ 13 h 137"/>
                <a:gd name="T84" fmla="*/ 6 w 96"/>
                <a:gd name="T85" fmla="*/ 7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6"/>
                <a:gd name="T130" fmla="*/ 0 h 137"/>
                <a:gd name="T131" fmla="*/ 96 w 96"/>
                <a:gd name="T132" fmla="*/ 137 h 13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6" h="137">
                  <a:moveTo>
                    <a:pt x="6" y="7"/>
                  </a:moveTo>
                  <a:lnTo>
                    <a:pt x="2" y="17"/>
                  </a:lnTo>
                  <a:lnTo>
                    <a:pt x="0" y="26"/>
                  </a:lnTo>
                  <a:lnTo>
                    <a:pt x="7" y="46"/>
                  </a:lnTo>
                  <a:lnTo>
                    <a:pt x="15" y="67"/>
                  </a:lnTo>
                  <a:lnTo>
                    <a:pt x="22" y="89"/>
                  </a:lnTo>
                  <a:lnTo>
                    <a:pt x="30" y="109"/>
                  </a:lnTo>
                  <a:lnTo>
                    <a:pt x="33" y="118"/>
                  </a:lnTo>
                  <a:lnTo>
                    <a:pt x="37" y="124"/>
                  </a:lnTo>
                  <a:lnTo>
                    <a:pt x="42" y="131"/>
                  </a:lnTo>
                  <a:lnTo>
                    <a:pt x="48" y="137"/>
                  </a:lnTo>
                  <a:lnTo>
                    <a:pt x="65" y="137"/>
                  </a:lnTo>
                  <a:lnTo>
                    <a:pt x="85" y="133"/>
                  </a:lnTo>
                  <a:lnTo>
                    <a:pt x="92" y="124"/>
                  </a:lnTo>
                  <a:lnTo>
                    <a:pt x="96" y="111"/>
                  </a:lnTo>
                  <a:lnTo>
                    <a:pt x="92" y="91"/>
                  </a:lnTo>
                  <a:lnTo>
                    <a:pt x="92" y="70"/>
                  </a:lnTo>
                  <a:lnTo>
                    <a:pt x="91" y="68"/>
                  </a:lnTo>
                  <a:lnTo>
                    <a:pt x="85" y="67"/>
                  </a:lnTo>
                  <a:lnTo>
                    <a:pt x="83" y="65"/>
                  </a:lnTo>
                  <a:lnTo>
                    <a:pt x="81" y="61"/>
                  </a:lnTo>
                  <a:lnTo>
                    <a:pt x="81" y="57"/>
                  </a:lnTo>
                  <a:lnTo>
                    <a:pt x="83" y="50"/>
                  </a:lnTo>
                  <a:lnTo>
                    <a:pt x="76" y="54"/>
                  </a:lnTo>
                  <a:lnTo>
                    <a:pt x="70" y="54"/>
                  </a:lnTo>
                  <a:lnTo>
                    <a:pt x="65" y="54"/>
                  </a:lnTo>
                  <a:lnTo>
                    <a:pt x="61" y="50"/>
                  </a:lnTo>
                  <a:lnTo>
                    <a:pt x="59" y="33"/>
                  </a:lnTo>
                  <a:lnTo>
                    <a:pt x="55" y="20"/>
                  </a:lnTo>
                  <a:lnTo>
                    <a:pt x="52" y="13"/>
                  </a:lnTo>
                  <a:lnTo>
                    <a:pt x="48" y="9"/>
                  </a:lnTo>
                  <a:lnTo>
                    <a:pt x="42" y="4"/>
                  </a:lnTo>
                  <a:lnTo>
                    <a:pt x="37" y="2"/>
                  </a:lnTo>
                  <a:lnTo>
                    <a:pt x="35" y="0"/>
                  </a:lnTo>
                  <a:lnTo>
                    <a:pt x="33" y="2"/>
                  </a:lnTo>
                  <a:lnTo>
                    <a:pt x="31" y="4"/>
                  </a:lnTo>
                  <a:lnTo>
                    <a:pt x="30" y="7"/>
                  </a:lnTo>
                  <a:lnTo>
                    <a:pt x="26" y="17"/>
                  </a:lnTo>
                  <a:lnTo>
                    <a:pt x="20" y="26"/>
                  </a:lnTo>
                  <a:lnTo>
                    <a:pt x="15" y="22"/>
                  </a:lnTo>
                  <a:lnTo>
                    <a:pt x="9" y="18"/>
                  </a:lnTo>
                  <a:lnTo>
                    <a:pt x="7" y="13"/>
                  </a:lnTo>
                  <a:lnTo>
                    <a:pt x="6" y="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2" name="Freeform 76"/>
            <p:cNvSpPr>
              <a:spLocks/>
            </p:cNvSpPr>
            <p:nvPr/>
          </p:nvSpPr>
          <p:spPr bwMode="auto">
            <a:xfrm>
              <a:off x="1835" y="2189"/>
              <a:ext cx="330" cy="279"/>
            </a:xfrm>
            <a:custGeom>
              <a:avLst/>
              <a:gdLst>
                <a:gd name="T0" fmla="*/ 94 w 438"/>
                <a:gd name="T1" fmla="*/ 122 h 366"/>
                <a:gd name="T2" fmla="*/ 79 w 438"/>
                <a:gd name="T3" fmla="*/ 143 h 366"/>
                <a:gd name="T4" fmla="*/ 70 w 438"/>
                <a:gd name="T5" fmla="*/ 163 h 366"/>
                <a:gd name="T6" fmla="*/ 39 w 438"/>
                <a:gd name="T7" fmla="*/ 204 h 366"/>
                <a:gd name="T8" fmla="*/ 33 w 438"/>
                <a:gd name="T9" fmla="*/ 230 h 366"/>
                <a:gd name="T10" fmla="*/ 28 w 438"/>
                <a:gd name="T11" fmla="*/ 241 h 366"/>
                <a:gd name="T12" fmla="*/ 2 w 438"/>
                <a:gd name="T13" fmla="*/ 255 h 366"/>
                <a:gd name="T14" fmla="*/ 0 w 438"/>
                <a:gd name="T15" fmla="*/ 283 h 366"/>
                <a:gd name="T16" fmla="*/ 24 w 438"/>
                <a:gd name="T17" fmla="*/ 316 h 366"/>
                <a:gd name="T18" fmla="*/ 55 w 438"/>
                <a:gd name="T19" fmla="*/ 329 h 366"/>
                <a:gd name="T20" fmla="*/ 72 w 438"/>
                <a:gd name="T21" fmla="*/ 344 h 366"/>
                <a:gd name="T22" fmla="*/ 83 w 438"/>
                <a:gd name="T23" fmla="*/ 366 h 366"/>
                <a:gd name="T24" fmla="*/ 96 w 438"/>
                <a:gd name="T25" fmla="*/ 364 h 366"/>
                <a:gd name="T26" fmla="*/ 113 w 438"/>
                <a:gd name="T27" fmla="*/ 344 h 366"/>
                <a:gd name="T28" fmla="*/ 133 w 438"/>
                <a:gd name="T29" fmla="*/ 327 h 366"/>
                <a:gd name="T30" fmla="*/ 142 w 438"/>
                <a:gd name="T31" fmla="*/ 337 h 366"/>
                <a:gd name="T32" fmla="*/ 159 w 438"/>
                <a:gd name="T33" fmla="*/ 342 h 366"/>
                <a:gd name="T34" fmla="*/ 172 w 438"/>
                <a:gd name="T35" fmla="*/ 326 h 366"/>
                <a:gd name="T36" fmla="*/ 177 w 438"/>
                <a:gd name="T37" fmla="*/ 302 h 366"/>
                <a:gd name="T38" fmla="*/ 186 w 438"/>
                <a:gd name="T39" fmla="*/ 294 h 366"/>
                <a:gd name="T40" fmla="*/ 199 w 438"/>
                <a:gd name="T41" fmla="*/ 298 h 366"/>
                <a:gd name="T42" fmla="*/ 210 w 438"/>
                <a:gd name="T43" fmla="*/ 311 h 366"/>
                <a:gd name="T44" fmla="*/ 231 w 438"/>
                <a:gd name="T45" fmla="*/ 309 h 366"/>
                <a:gd name="T46" fmla="*/ 260 w 438"/>
                <a:gd name="T47" fmla="*/ 276 h 366"/>
                <a:gd name="T48" fmla="*/ 290 w 438"/>
                <a:gd name="T49" fmla="*/ 259 h 366"/>
                <a:gd name="T50" fmla="*/ 288 w 438"/>
                <a:gd name="T51" fmla="*/ 244 h 366"/>
                <a:gd name="T52" fmla="*/ 301 w 438"/>
                <a:gd name="T53" fmla="*/ 222 h 366"/>
                <a:gd name="T54" fmla="*/ 297 w 438"/>
                <a:gd name="T55" fmla="*/ 209 h 366"/>
                <a:gd name="T56" fmla="*/ 292 w 438"/>
                <a:gd name="T57" fmla="*/ 198 h 366"/>
                <a:gd name="T58" fmla="*/ 307 w 438"/>
                <a:gd name="T59" fmla="*/ 178 h 366"/>
                <a:gd name="T60" fmla="*/ 321 w 438"/>
                <a:gd name="T61" fmla="*/ 169 h 366"/>
                <a:gd name="T62" fmla="*/ 345 w 438"/>
                <a:gd name="T63" fmla="*/ 152 h 366"/>
                <a:gd name="T64" fmla="*/ 392 w 438"/>
                <a:gd name="T65" fmla="*/ 117 h 366"/>
                <a:gd name="T66" fmla="*/ 414 w 438"/>
                <a:gd name="T67" fmla="*/ 76 h 366"/>
                <a:gd name="T68" fmla="*/ 438 w 438"/>
                <a:gd name="T69" fmla="*/ 43 h 366"/>
                <a:gd name="T70" fmla="*/ 427 w 438"/>
                <a:gd name="T71" fmla="*/ 47 h 366"/>
                <a:gd name="T72" fmla="*/ 401 w 438"/>
                <a:gd name="T73" fmla="*/ 41 h 366"/>
                <a:gd name="T74" fmla="*/ 366 w 438"/>
                <a:gd name="T75" fmla="*/ 21 h 366"/>
                <a:gd name="T76" fmla="*/ 318 w 438"/>
                <a:gd name="T77" fmla="*/ 19 h 366"/>
                <a:gd name="T78" fmla="*/ 295 w 438"/>
                <a:gd name="T79" fmla="*/ 11 h 366"/>
                <a:gd name="T80" fmla="*/ 271 w 438"/>
                <a:gd name="T81" fmla="*/ 0 h 366"/>
                <a:gd name="T82" fmla="*/ 240 w 438"/>
                <a:gd name="T83" fmla="*/ 21 h 366"/>
                <a:gd name="T84" fmla="*/ 225 w 438"/>
                <a:gd name="T85" fmla="*/ 63 h 366"/>
                <a:gd name="T86" fmla="*/ 199 w 438"/>
                <a:gd name="T87" fmla="*/ 100 h 366"/>
                <a:gd name="T88" fmla="*/ 192 w 438"/>
                <a:gd name="T89" fmla="*/ 122 h 366"/>
                <a:gd name="T90" fmla="*/ 207 w 438"/>
                <a:gd name="T91" fmla="*/ 150 h 366"/>
                <a:gd name="T92" fmla="*/ 192 w 438"/>
                <a:gd name="T93" fmla="*/ 157 h 366"/>
                <a:gd name="T94" fmla="*/ 148 w 438"/>
                <a:gd name="T95" fmla="*/ 145 h 366"/>
                <a:gd name="T96" fmla="*/ 127 w 438"/>
                <a:gd name="T97" fmla="*/ 145 h 366"/>
                <a:gd name="T98" fmla="*/ 118 w 438"/>
                <a:gd name="T99" fmla="*/ 148 h 366"/>
                <a:gd name="T100" fmla="*/ 107 w 438"/>
                <a:gd name="T101" fmla="*/ 135 h 3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38"/>
                <a:gd name="T154" fmla="*/ 0 h 366"/>
                <a:gd name="T155" fmla="*/ 438 w 438"/>
                <a:gd name="T156" fmla="*/ 366 h 36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38" h="366">
                  <a:moveTo>
                    <a:pt x="105" y="119"/>
                  </a:moveTo>
                  <a:lnTo>
                    <a:pt x="100" y="120"/>
                  </a:lnTo>
                  <a:lnTo>
                    <a:pt x="94" y="122"/>
                  </a:lnTo>
                  <a:lnTo>
                    <a:pt x="89" y="128"/>
                  </a:lnTo>
                  <a:lnTo>
                    <a:pt x="85" y="137"/>
                  </a:lnTo>
                  <a:lnTo>
                    <a:pt x="79" y="143"/>
                  </a:lnTo>
                  <a:lnTo>
                    <a:pt x="76" y="148"/>
                  </a:lnTo>
                  <a:lnTo>
                    <a:pt x="72" y="154"/>
                  </a:lnTo>
                  <a:lnTo>
                    <a:pt x="70" y="163"/>
                  </a:lnTo>
                  <a:lnTo>
                    <a:pt x="59" y="176"/>
                  </a:lnTo>
                  <a:lnTo>
                    <a:pt x="44" y="194"/>
                  </a:lnTo>
                  <a:lnTo>
                    <a:pt x="39" y="204"/>
                  </a:lnTo>
                  <a:lnTo>
                    <a:pt x="35" y="217"/>
                  </a:lnTo>
                  <a:lnTo>
                    <a:pt x="33" y="222"/>
                  </a:lnTo>
                  <a:lnTo>
                    <a:pt x="33" y="230"/>
                  </a:lnTo>
                  <a:lnTo>
                    <a:pt x="33" y="235"/>
                  </a:lnTo>
                  <a:lnTo>
                    <a:pt x="35" y="241"/>
                  </a:lnTo>
                  <a:lnTo>
                    <a:pt x="28" y="241"/>
                  </a:lnTo>
                  <a:lnTo>
                    <a:pt x="18" y="242"/>
                  </a:lnTo>
                  <a:lnTo>
                    <a:pt x="11" y="248"/>
                  </a:lnTo>
                  <a:lnTo>
                    <a:pt x="2" y="255"/>
                  </a:lnTo>
                  <a:lnTo>
                    <a:pt x="2" y="268"/>
                  </a:lnTo>
                  <a:lnTo>
                    <a:pt x="0" y="283"/>
                  </a:lnTo>
                  <a:lnTo>
                    <a:pt x="2" y="283"/>
                  </a:lnTo>
                  <a:lnTo>
                    <a:pt x="13" y="298"/>
                  </a:lnTo>
                  <a:lnTo>
                    <a:pt x="24" y="316"/>
                  </a:lnTo>
                  <a:lnTo>
                    <a:pt x="39" y="320"/>
                  </a:lnTo>
                  <a:lnTo>
                    <a:pt x="52" y="324"/>
                  </a:lnTo>
                  <a:lnTo>
                    <a:pt x="55" y="329"/>
                  </a:lnTo>
                  <a:lnTo>
                    <a:pt x="57" y="337"/>
                  </a:lnTo>
                  <a:lnTo>
                    <a:pt x="65" y="340"/>
                  </a:lnTo>
                  <a:lnTo>
                    <a:pt x="72" y="344"/>
                  </a:lnTo>
                  <a:lnTo>
                    <a:pt x="76" y="355"/>
                  </a:lnTo>
                  <a:lnTo>
                    <a:pt x="79" y="364"/>
                  </a:lnTo>
                  <a:lnTo>
                    <a:pt x="83" y="366"/>
                  </a:lnTo>
                  <a:lnTo>
                    <a:pt x="87" y="366"/>
                  </a:lnTo>
                  <a:lnTo>
                    <a:pt x="92" y="366"/>
                  </a:lnTo>
                  <a:lnTo>
                    <a:pt x="96" y="364"/>
                  </a:lnTo>
                  <a:lnTo>
                    <a:pt x="113" y="344"/>
                  </a:lnTo>
                  <a:lnTo>
                    <a:pt x="126" y="326"/>
                  </a:lnTo>
                  <a:lnTo>
                    <a:pt x="131" y="326"/>
                  </a:lnTo>
                  <a:lnTo>
                    <a:pt x="133" y="327"/>
                  </a:lnTo>
                  <a:lnTo>
                    <a:pt x="137" y="331"/>
                  </a:lnTo>
                  <a:lnTo>
                    <a:pt x="138" y="335"/>
                  </a:lnTo>
                  <a:lnTo>
                    <a:pt x="142" y="337"/>
                  </a:lnTo>
                  <a:lnTo>
                    <a:pt x="146" y="340"/>
                  </a:lnTo>
                  <a:lnTo>
                    <a:pt x="151" y="342"/>
                  </a:lnTo>
                  <a:lnTo>
                    <a:pt x="159" y="342"/>
                  </a:lnTo>
                  <a:lnTo>
                    <a:pt x="166" y="339"/>
                  </a:lnTo>
                  <a:lnTo>
                    <a:pt x="170" y="333"/>
                  </a:lnTo>
                  <a:lnTo>
                    <a:pt x="172" y="326"/>
                  </a:lnTo>
                  <a:lnTo>
                    <a:pt x="172" y="316"/>
                  </a:lnTo>
                  <a:lnTo>
                    <a:pt x="174" y="309"/>
                  </a:lnTo>
                  <a:lnTo>
                    <a:pt x="177" y="302"/>
                  </a:lnTo>
                  <a:lnTo>
                    <a:pt x="179" y="298"/>
                  </a:lnTo>
                  <a:lnTo>
                    <a:pt x="183" y="296"/>
                  </a:lnTo>
                  <a:lnTo>
                    <a:pt x="186" y="294"/>
                  </a:lnTo>
                  <a:lnTo>
                    <a:pt x="190" y="292"/>
                  </a:lnTo>
                  <a:lnTo>
                    <a:pt x="196" y="294"/>
                  </a:lnTo>
                  <a:lnTo>
                    <a:pt x="199" y="298"/>
                  </a:lnTo>
                  <a:lnTo>
                    <a:pt x="203" y="302"/>
                  </a:lnTo>
                  <a:lnTo>
                    <a:pt x="207" y="307"/>
                  </a:lnTo>
                  <a:lnTo>
                    <a:pt x="210" y="311"/>
                  </a:lnTo>
                  <a:lnTo>
                    <a:pt x="214" y="313"/>
                  </a:lnTo>
                  <a:lnTo>
                    <a:pt x="222" y="313"/>
                  </a:lnTo>
                  <a:lnTo>
                    <a:pt x="231" y="309"/>
                  </a:lnTo>
                  <a:lnTo>
                    <a:pt x="236" y="292"/>
                  </a:lnTo>
                  <a:lnTo>
                    <a:pt x="242" y="278"/>
                  </a:lnTo>
                  <a:lnTo>
                    <a:pt x="260" y="276"/>
                  </a:lnTo>
                  <a:lnTo>
                    <a:pt x="286" y="268"/>
                  </a:lnTo>
                  <a:lnTo>
                    <a:pt x="290" y="265"/>
                  </a:lnTo>
                  <a:lnTo>
                    <a:pt x="290" y="259"/>
                  </a:lnTo>
                  <a:lnTo>
                    <a:pt x="290" y="255"/>
                  </a:lnTo>
                  <a:lnTo>
                    <a:pt x="290" y="252"/>
                  </a:lnTo>
                  <a:lnTo>
                    <a:pt x="288" y="244"/>
                  </a:lnTo>
                  <a:lnTo>
                    <a:pt x="288" y="239"/>
                  </a:lnTo>
                  <a:lnTo>
                    <a:pt x="294" y="230"/>
                  </a:lnTo>
                  <a:lnTo>
                    <a:pt x="301" y="222"/>
                  </a:lnTo>
                  <a:lnTo>
                    <a:pt x="301" y="217"/>
                  </a:lnTo>
                  <a:lnTo>
                    <a:pt x="299" y="213"/>
                  </a:lnTo>
                  <a:lnTo>
                    <a:pt x="297" y="209"/>
                  </a:lnTo>
                  <a:lnTo>
                    <a:pt x="294" y="205"/>
                  </a:lnTo>
                  <a:lnTo>
                    <a:pt x="292" y="202"/>
                  </a:lnTo>
                  <a:lnTo>
                    <a:pt x="292" y="198"/>
                  </a:lnTo>
                  <a:lnTo>
                    <a:pt x="294" y="191"/>
                  </a:lnTo>
                  <a:lnTo>
                    <a:pt x="299" y="183"/>
                  </a:lnTo>
                  <a:lnTo>
                    <a:pt x="307" y="178"/>
                  </a:lnTo>
                  <a:lnTo>
                    <a:pt x="312" y="172"/>
                  </a:lnTo>
                  <a:lnTo>
                    <a:pt x="316" y="170"/>
                  </a:lnTo>
                  <a:lnTo>
                    <a:pt x="321" y="169"/>
                  </a:lnTo>
                  <a:lnTo>
                    <a:pt x="329" y="169"/>
                  </a:lnTo>
                  <a:lnTo>
                    <a:pt x="338" y="163"/>
                  </a:lnTo>
                  <a:lnTo>
                    <a:pt x="345" y="152"/>
                  </a:lnTo>
                  <a:lnTo>
                    <a:pt x="362" y="141"/>
                  </a:lnTo>
                  <a:lnTo>
                    <a:pt x="379" y="128"/>
                  </a:lnTo>
                  <a:lnTo>
                    <a:pt x="392" y="117"/>
                  </a:lnTo>
                  <a:lnTo>
                    <a:pt x="399" y="100"/>
                  </a:lnTo>
                  <a:lnTo>
                    <a:pt x="406" y="84"/>
                  </a:lnTo>
                  <a:lnTo>
                    <a:pt x="414" y="76"/>
                  </a:lnTo>
                  <a:lnTo>
                    <a:pt x="417" y="72"/>
                  </a:lnTo>
                  <a:lnTo>
                    <a:pt x="425" y="63"/>
                  </a:lnTo>
                  <a:lnTo>
                    <a:pt x="438" y="43"/>
                  </a:lnTo>
                  <a:lnTo>
                    <a:pt x="427" y="47"/>
                  </a:lnTo>
                  <a:lnTo>
                    <a:pt x="419" y="48"/>
                  </a:lnTo>
                  <a:lnTo>
                    <a:pt x="410" y="47"/>
                  </a:lnTo>
                  <a:lnTo>
                    <a:pt x="401" y="41"/>
                  </a:lnTo>
                  <a:lnTo>
                    <a:pt x="392" y="37"/>
                  </a:lnTo>
                  <a:lnTo>
                    <a:pt x="382" y="32"/>
                  </a:lnTo>
                  <a:lnTo>
                    <a:pt x="366" y="21"/>
                  </a:lnTo>
                  <a:lnTo>
                    <a:pt x="347" y="11"/>
                  </a:lnTo>
                  <a:lnTo>
                    <a:pt x="332" y="15"/>
                  </a:lnTo>
                  <a:lnTo>
                    <a:pt x="318" y="19"/>
                  </a:lnTo>
                  <a:lnTo>
                    <a:pt x="308" y="15"/>
                  </a:lnTo>
                  <a:lnTo>
                    <a:pt x="301" y="11"/>
                  </a:lnTo>
                  <a:lnTo>
                    <a:pt x="295" y="11"/>
                  </a:lnTo>
                  <a:lnTo>
                    <a:pt x="290" y="11"/>
                  </a:lnTo>
                  <a:lnTo>
                    <a:pt x="281" y="6"/>
                  </a:lnTo>
                  <a:lnTo>
                    <a:pt x="271" y="0"/>
                  </a:lnTo>
                  <a:lnTo>
                    <a:pt x="270" y="0"/>
                  </a:lnTo>
                  <a:lnTo>
                    <a:pt x="268" y="0"/>
                  </a:lnTo>
                  <a:lnTo>
                    <a:pt x="240" y="21"/>
                  </a:lnTo>
                  <a:lnTo>
                    <a:pt x="225" y="32"/>
                  </a:lnTo>
                  <a:lnTo>
                    <a:pt x="225" y="47"/>
                  </a:lnTo>
                  <a:lnTo>
                    <a:pt x="225" y="63"/>
                  </a:lnTo>
                  <a:lnTo>
                    <a:pt x="216" y="76"/>
                  </a:lnTo>
                  <a:lnTo>
                    <a:pt x="205" y="93"/>
                  </a:lnTo>
                  <a:lnTo>
                    <a:pt x="199" y="100"/>
                  </a:lnTo>
                  <a:lnTo>
                    <a:pt x="196" y="108"/>
                  </a:lnTo>
                  <a:lnTo>
                    <a:pt x="192" y="115"/>
                  </a:lnTo>
                  <a:lnTo>
                    <a:pt x="192" y="122"/>
                  </a:lnTo>
                  <a:lnTo>
                    <a:pt x="201" y="135"/>
                  </a:lnTo>
                  <a:lnTo>
                    <a:pt x="209" y="146"/>
                  </a:lnTo>
                  <a:lnTo>
                    <a:pt x="207" y="150"/>
                  </a:lnTo>
                  <a:lnTo>
                    <a:pt x="203" y="154"/>
                  </a:lnTo>
                  <a:lnTo>
                    <a:pt x="199" y="156"/>
                  </a:lnTo>
                  <a:lnTo>
                    <a:pt x="192" y="157"/>
                  </a:lnTo>
                  <a:lnTo>
                    <a:pt x="175" y="154"/>
                  </a:lnTo>
                  <a:lnTo>
                    <a:pt x="161" y="152"/>
                  </a:lnTo>
                  <a:lnTo>
                    <a:pt x="148" y="145"/>
                  </a:lnTo>
                  <a:lnTo>
                    <a:pt x="138" y="137"/>
                  </a:lnTo>
                  <a:lnTo>
                    <a:pt x="133" y="139"/>
                  </a:lnTo>
                  <a:lnTo>
                    <a:pt x="127" y="145"/>
                  </a:lnTo>
                  <a:lnTo>
                    <a:pt x="124" y="146"/>
                  </a:lnTo>
                  <a:lnTo>
                    <a:pt x="122" y="148"/>
                  </a:lnTo>
                  <a:lnTo>
                    <a:pt x="118" y="148"/>
                  </a:lnTo>
                  <a:lnTo>
                    <a:pt x="114" y="146"/>
                  </a:lnTo>
                  <a:lnTo>
                    <a:pt x="111" y="141"/>
                  </a:lnTo>
                  <a:lnTo>
                    <a:pt x="107" y="135"/>
                  </a:lnTo>
                  <a:lnTo>
                    <a:pt x="105" y="128"/>
                  </a:lnTo>
                  <a:lnTo>
                    <a:pt x="105" y="11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3" name="Freeform 77"/>
            <p:cNvSpPr>
              <a:spLocks/>
            </p:cNvSpPr>
            <p:nvPr/>
          </p:nvSpPr>
          <p:spPr bwMode="auto">
            <a:xfrm>
              <a:off x="1547" y="2461"/>
              <a:ext cx="310" cy="383"/>
            </a:xfrm>
            <a:custGeom>
              <a:avLst/>
              <a:gdLst>
                <a:gd name="T0" fmla="*/ 1 w 411"/>
                <a:gd name="T1" fmla="*/ 137 h 504"/>
                <a:gd name="T2" fmla="*/ 3 w 411"/>
                <a:gd name="T3" fmla="*/ 152 h 504"/>
                <a:gd name="T4" fmla="*/ 18 w 411"/>
                <a:gd name="T5" fmla="*/ 153 h 504"/>
                <a:gd name="T6" fmla="*/ 44 w 411"/>
                <a:gd name="T7" fmla="*/ 152 h 504"/>
                <a:gd name="T8" fmla="*/ 55 w 411"/>
                <a:gd name="T9" fmla="*/ 164 h 504"/>
                <a:gd name="T10" fmla="*/ 66 w 411"/>
                <a:gd name="T11" fmla="*/ 201 h 504"/>
                <a:gd name="T12" fmla="*/ 84 w 411"/>
                <a:gd name="T13" fmla="*/ 275 h 504"/>
                <a:gd name="T14" fmla="*/ 77 w 411"/>
                <a:gd name="T15" fmla="*/ 303 h 504"/>
                <a:gd name="T16" fmla="*/ 94 w 411"/>
                <a:gd name="T17" fmla="*/ 309 h 504"/>
                <a:gd name="T18" fmla="*/ 108 w 411"/>
                <a:gd name="T19" fmla="*/ 279 h 504"/>
                <a:gd name="T20" fmla="*/ 120 w 411"/>
                <a:gd name="T21" fmla="*/ 290 h 504"/>
                <a:gd name="T22" fmla="*/ 114 w 411"/>
                <a:gd name="T23" fmla="*/ 329 h 504"/>
                <a:gd name="T24" fmla="*/ 136 w 411"/>
                <a:gd name="T25" fmla="*/ 349 h 504"/>
                <a:gd name="T26" fmla="*/ 203 w 411"/>
                <a:gd name="T27" fmla="*/ 351 h 504"/>
                <a:gd name="T28" fmla="*/ 217 w 411"/>
                <a:gd name="T29" fmla="*/ 379 h 504"/>
                <a:gd name="T30" fmla="*/ 251 w 411"/>
                <a:gd name="T31" fmla="*/ 383 h 504"/>
                <a:gd name="T32" fmla="*/ 267 w 411"/>
                <a:gd name="T33" fmla="*/ 419 h 504"/>
                <a:gd name="T34" fmla="*/ 293 w 411"/>
                <a:gd name="T35" fmla="*/ 466 h 504"/>
                <a:gd name="T36" fmla="*/ 312 w 411"/>
                <a:gd name="T37" fmla="*/ 466 h 504"/>
                <a:gd name="T38" fmla="*/ 349 w 411"/>
                <a:gd name="T39" fmla="*/ 497 h 504"/>
                <a:gd name="T40" fmla="*/ 391 w 411"/>
                <a:gd name="T41" fmla="*/ 501 h 504"/>
                <a:gd name="T42" fmla="*/ 411 w 411"/>
                <a:gd name="T43" fmla="*/ 484 h 504"/>
                <a:gd name="T44" fmla="*/ 391 w 411"/>
                <a:gd name="T45" fmla="*/ 432 h 504"/>
                <a:gd name="T46" fmla="*/ 384 w 411"/>
                <a:gd name="T47" fmla="*/ 379 h 504"/>
                <a:gd name="T48" fmla="*/ 399 w 411"/>
                <a:gd name="T49" fmla="*/ 351 h 504"/>
                <a:gd name="T50" fmla="*/ 378 w 411"/>
                <a:gd name="T51" fmla="*/ 331 h 504"/>
                <a:gd name="T52" fmla="*/ 358 w 411"/>
                <a:gd name="T53" fmla="*/ 336 h 504"/>
                <a:gd name="T54" fmla="*/ 354 w 411"/>
                <a:gd name="T55" fmla="*/ 323 h 504"/>
                <a:gd name="T56" fmla="*/ 326 w 411"/>
                <a:gd name="T57" fmla="*/ 331 h 504"/>
                <a:gd name="T58" fmla="*/ 314 w 411"/>
                <a:gd name="T59" fmla="*/ 346 h 504"/>
                <a:gd name="T60" fmla="*/ 299 w 411"/>
                <a:gd name="T61" fmla="*/ 333 h 504"/>
                <a:gd name="T62" fmla="*/ 280 w 411"/>
                <a:gd name="T63" fmla="*/ 327 h 504"/>
                <a:gd name="T64" fmla="*/ 249 w 411"/>
                <a:gd name="T65" fmla="*/ 309 h 504"/>
                <a:gd name="T66" fmla="*/ 229 w 411"/>
                <a:gd name="T67" fmla="*/ 318 h 504"/>
                <a:gd name="T68" fmla="*/ 247 w 411"/>
                <a:gd name="T69" fmla="*/ 283 h 504"/>
                <a:gd name="T70" fmla="*/ 253 w 411"/>
                <a:gd name="T71" fmla="*/ 246 h 504"/>
                <a:gd name="T72" fmla="*/ 256 w 411"/>
                <a:gd name="T73" fmla="*/ 224 h 504"/>
                <a:gd name="T74" fmla="*/ 219 w 411"/>
                <a:gd name="T75" fmla="*/ 225 h 504"/>
                <a:gd name="T76" fmla="*/ 212 w 411"/>
                <a:gd name="T77" fmla="*/ 203 h 504"/>
                <a:gd name="T78" fmla="*/ 223 w 411"/>
                <a:gd name="T79" fmla="*/ 185 h 504"/>
                <a:gd name="T80" fmla="*/ 229 w 411"/>
                <a:gd name="T81" fmla="*/ 133 h 504"/>
                <a:gd name="T82" fmla="*/ 219 w 411"/>
                <a:gd name="T83" fmla="*/ 68 h 504"/>
                <a:gd name="T84" fmla="*/ 217 w 411"/>
                <a:gd name="T85" fmla="*/ 33 h 504"/>
                <a:gd name="T86" fmla="*/ 212 w 411"/>
                <a:gd name="T87" fmla="*/ 15 h 504"/>
                <a:gd name="T88" fmla="*/ 181 w 411"/>
                <a:gd name="T89" fmla="*/ 22 h 504"/>
                <a:gd name="T90" fmla="*/ 136 w 411"/>
                <a:gd name="T91" fmla="*/ 68 h 504"/>
                <a:gd name="T92" fmla="*/ 81 w 411"/>
                <a:gd name="T93" fmla="*/ 85 h 504"/>
                <a:gd name="T94" fmla="*/ 60 w 411"/>
                <a:gd name="T95" fmla="*/ 89 h 504"/>
                <a:gd name="T96" fmla="*/ 42 w 411"/>
                <a:gd name="T97" fmla="*/ 105 h 5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11"/>
                <a:gd name="T148" fmla="*/ 0 h 504"/>
                <a:gd name="T149" fmla="*/ 411 w 411"/>
                <a:gd name="T150" fmla="*/ 504 h 5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11" h="504">
                  <a:moveTo>
                    <a:pt x="1" y="113"/>
                  </a:moveTo>
                  <a:lnTo>
                    <a:pt x="3" y="120"/>
                  </a:lnTo>
                  <a:lnTo>
                    <a:pt x="3" y="129"/>
                  </a:lnTo>
                  <a:lnTo>
                    <a:pt x="1" y="137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1" y="150"/>
                  </a:lnTo>
                  <a:lnTo>
                    <a:pt x="3" y="152"/>
                  </a:lnTo>
                  <a:lnTo>
                    <a:pt x="7" y="153"/>
                  </a:lnTo>
                  <a:lnTo>
                    <a:pt x="11" y="155"/>
                  </a:lnTo>
                  <a:lnTo>
                    <a:pt x="14" y="155"/>
                  </a:lnTo>
                  <a:lnTo>
                    <a:pt x="18" y="153"/>
                  </a:lnTo>
                  <a:lnTo>
                    <a:pt x="22" y="152"/>
                  </a:lnTo>
                  <a:lnTo>
                    <a:pt x="31" y="150"/>
                  </a:lnTo>
                  <a:lnTo>
                    <a:pt x="38" y="150"/>
                  </a:lnTo>
                  <a:lnTo>
                    <a:pt x="44" y="152"/>
                  </a:lnTo>
                  <a:lnTo>
                    <a:pt x="49" y="153"/>
                  </a:lnTo>
                  <a:lnTo>
                    <a:pt x="53" y="155"/>
                  </a:lnTo>
                  <a:lnTo>
                    <a:pt x="55" y="159"/>
                  </a:lnTo>
                  <a:lnTo>
                    <a:pt x="55" y="164"/>
                  </a:lnTo>
                  <a:lnTo>
                    <a:pt x="53" y="170"/>
                  </a:lnTo>
                  <a:lnTo>
                    <a:pt x="49" y="181"/>
                  </a:lnTo>
                  <a:lnTo>
                    <a:pt x="48" y="190"/>
                  </a:lnTo>
                  <a:lnTo>
                    <a:pt x="66" y="201"/>
                  </a:lnTo>
                  <a:lnTo>
                    <a:pt x="84" y="213"/>
                  </a:lnTo>
                  <a:lnTo>
                    <a:pt x="84" y="238"/>
                  </a:lnTo>
                  <a:lnTo>
                    <a:pt x="86" y="264"/>
                  </a:lnTo>
                  <a:lnTo>
                    <a:pt x="84" y="275"/>
                  </a:lnTo>
                  <a:lnTo>
                    <a:pt x="79" y="285"/>
                  </a:lnTo>
                  <a:lnTo>
                    <a:pt x="77" y="290"/>
                  </a:lnTo>
                  <a:lnTo>
                    <a:pt x="77" y="296"/>
                  </a:lnTo>
                  <a:lnTo>
                    <a:pt x="77" y="303"/>
                  </a:lnTo>
                  <a:lnTo>
                    <a:pt x="83" y="309"/>
                  </a:lnTo>
                  <a:lnTo>
                    <a:pt x="86" y="312"/>
                  </a:lnTo>
                  <a:lnTo>
                    <a:pt x="90" y="312"/>
                  </a:lnTo>
                  <a:lnTo>
                    <a:pt x="94" y="309"/>
                  </a:lnTo>
                  <a:lnTo>
                    <a:pt x="97" y="305"/>
                  </a:lnTo>
                  <a:lnTo>
                    <a:pt x="101" y="292"/>
                  </a:lnTo>
                  <a:lnTo>
                    <a:pt x="105" y="281"/>
                  </a:lnTo>
                  <a:lnTo>
                    <a:pt x="108" y="279"/>
                  </a:lnTo>
                  <a:lnTo>
                    <a:pt x="110" y="279"/>
                  </a:lnTo>
                  <a:lnTo>
                    <a:pt x="112" y="279"/>
                  </a:lnTo>
                  <a:lnTo>
                    <a:pt x="116" y="281"/>
                  </a:lnTo>
                  <a:lnTo>
                    <a:pt x="120" y="290"/>
                  </a:lnTo>
                  <a:lnTo>
                    <a:pt x="120" y="301"/>
                  </a:lnTo>
                  <a:lnTo>
                    <a:pt x="118" y="312"/>
                  </a:lnTo>
                  <a:lnTo>
                    <a:pt x="116" y="322"/>
                  </a:lnTo>
                  <a:lnTo>
                    <a:pt x="114" y="329"/>
                  </a:lnTo>
                  <a:lnTo>
                    <a:pt x="116" y="333"/>
                  </a:lnTo>
                  <a:lnTo>
                    <a:pt x="120" y="338"/>
                  </a:lnTo>
                  <a:lnTo>
                    <a:pt x="123" y="342"/>
                  </a:lnTo>
                  <a:lnTo>
                    <a:pt x="136" y="349"/>
                  </a:lnTo>
                  <a:lnTo>
                    <a:pt x="153" y="353"/>
                  </a:lnTo>
                  <a:lnTo>
                    <a:pt x="173" y="353"/>
                  </a:lnTo>
                  <a:lnTo>
                    <a:pt x="193" y="349"/>
                  </a:lnTo>
                  <a:lnTo>
                    <a:pt x="203" y="351"/>
                  </a:lnTo>
                  <a:lnTo>
                    <a:pt x="208" y="355"/>
                  </a:lnTo>
                  <a:lnTo>
                    <a:pt x="212" y="360"/>
                  </a:lnTo>
                  <a:lnTo>
                    <a:pt x="216" y="368"/>
                  </a:lnTo>
                  <a:lnTo>
                    <a:pt x="217" y="379"/>
                  </a:lnTo>
                  <a:lnTo>
                    <a:pt x="223" y="388"/>
                  </a:lnTo>
                  <a:lnTo>
                    <a:pt x="232" y="388"/>
                  </a:lnTo>
                  <a:lnTo>
                    <a:pt x="245" y="384"/>
                  </a:lnTo>
                  <a:lnTo>
                    <a:pt x="251" y="383"/>
                  </a:lnTo>
                  <a:lnTo>
                    <a:pt x="256" y="384"/>
                  </a:lnTo>
                  <a:lnTo>
                    <a:pt x="262" y="388"/>
                  </a:lnTo>
                  <a:lnTo>
                    <a:pt x="267" y="397"/>
                  </a:lnTo>
                  <a:lnTo>
                    <a:pt x="267" y="419"/>
                  </a:lnTo>
                  <a:lnTo>
                    <a:pt x="271" y="440"/>
                  </a:lnTo>
                  <a:lnTo>
                    <a:pt x="282" y="451"/>
                  </a:lnTo>
                  <a:lnTo>
                    <a:pt x="293" y="460"/>
                  </a:lnTo>
                  <a:lnTo>
                    <a:pt x="293" y="466"/>
                  </a:lnTo>
                  <a:lnTo>
                    <a:pt x="293" y="468"/>
                  </a:lnTo>
                  <a:lnTo>
                    <a:pt x="297" y="469"/>
                  </a:lnTo>
                  <a:lnTo>
                    <a:pt x="301" y="469"/>
                  </a:lnTo>
                  <a:lnTo>
                    <a:pt x="312" y="466"/>
                  </a:lnTo>
                  <a:lnTo>
                    <a:pt x="325" y="460"/>
                  </a:lnTo>
                  <a:lnTo>
                    <a:pt x="332" y="477"/>
                  </a:lnTo>
                  <a:lnTo>
                    <a:pt x="339" y="488"/>
                  </a:lnTo>
                  <a:lnTo>
                    <a:pt x="349" y="497"/>
                  </a:lnTo>
                  <a:lnTo>
                    <a:pt x="358" y="503"/>
                  </a:lnTo>
                  <a:lnTo>
                    <a:pt x="369" y="504"/>
                  </a:lnTo>
                  <a:lnTo>
                    <a:pt x="380" y="504"/>
                  </a:lnTo>
                  <a:lnTo>
                    <a:pt x="391" y="501"/>
                  </a:lnTo>
                  <a:lnTo>
                    <a:pt x="402" y="495"/>
                  </a:lnTo>
                  <a:lnTo>
                    <a:pt x="408" y="492"/>
                  </a:lnTo>
                  <a:lnTo>
                    <a:pt x="410" y="488"/>
                  </a:lnTo>
                  <a:lnTo>
                    <a:pt x="411" y="484"/>
                  </a:lnTo>
                  <a:lnTo>
                    <a:pt x="411" y="480"/>
                  </a:lnTo>
                  <a:lnTo>
                    <a:pt x="406" y="469"/>
                  </a:lnTo>
                  <a:lnTo>
                    <a:pt x="393" y="449"/>
                  </a:lnTo>
                  <a:lnTo>
                    <a:pt x="391" y="432"/>
                  </a:lnTo>
                  <a:lnTo>
                    <a:pt x="389" y="416"/>
                  </a:lnTo>
                  <a:lnTo>
                    <a:pt x="386" y="399"/>
                  </a:lnTo>
                  <a:lnTo>
                    <a:pt x="384" y="383"/>
                  </a:lnTo>
                  <a:lnTo>
                    <a:pt x="384" y="379"/>
                  </a:lnTo>
                  <a:lnTo>
                    <a:pt x="391" y="373"/>
                  </a:lnTo>
                  <a:lnTo>
                    <a:pt x="402" y="364"/>
                  </a:lnTo>
                  <a:lnTo>
                    <a:pt x="402" y="357"/>
                  </a:lnTo>
                  <a:lnTo>
                    <a:pt x="399" y="351"/>
                  </a:lnTo>
                  <a:lnTo>
                    <a:pt x="393" y="346"/>
                  </a:lnTo>
                  <a:lnTo>
                    <a:pt x="389" y="340"/>
                  </a:lnTo>
                  <a:lnTo>
                    <a:pt x="384" y="334"/>
                  </a:lnTo>
                  <a:lnTo>
                    <a:pt x="378" y="331"/>
                  </a:lnTo>
                  <a:lnTo>
                    <a:pt x="373" y="331"/>
                  </a:lnTo>
                  <a:lnTo>
                    <a:pt x="367" y="334"/>
                  </a:lnTo>
                  <a:lnTo>
                    <a:pt x="362" y="336"/>
                  </a:lnTo>
                  <a:lnTo>
                    <a:pt x="358" y="336"/>
                  </a:lnTo>
                  <a:lnTo>
                    <a:pt x="356" y="334"/>
                  </a:lnTo>
                  <a:lnTo>
                    <a:pt x="354" y="327"/>
                  </a:lnTo>
                  <a:lnTo>
                    <a:pt x="354" y="325"/>
                  </a:lnTo>
                  <a:lnTo>
                    <a:pt x="354" y="323"/>
                  </a:lnTo>
                  <a:lnTo>
                    <a:pt x="345" y="322"/>
                  </a:lnTo>
                  <a:lnTo>
                    <a:pt x="334" y="323"/>
                  </a:lnTo>
                  <a:lnTo>
                    <a:pt x="328" y="327"/>
                  </a:lnTo>
                  <a:lnTo>
                    <a:pt x="326" y="331"/>
                  </a:lnTo>
                  <a:lnTo>
                    <a:pt x="323" y="334"/>
                  </a:lnTo>
                  <a:lnTo>
                    <a:pt x="321" y="338"/>
                  </a:lnTo>
                  <a:lnTo>
                    <a:pt x="317" y="342"/>
                  </a:lnTo>
                  <a:lnTo>
                    <a:pt x="314" y="346"/>
                  </a:lnTo>
                  <a:lnTo>
                    <a:pt x="306" y="347"/>
                  </a:lnTo>
                  <a:lnTo>
                    <a:pt x="297" y="347"/>
                  </a:lnTo>
                  <a:lnTo>
                    <a:pt x="297" y="340"/>
                  </a:lnTo>
                  <a:lnTo>
                    <a:pt x="299" y="333"/>
                  </a:lnTo>
                  <a:lnTo>
                    <a:pt x="295" y="331"/>
                  </a:lnTo>
                  <a:lnTo>
                    <a:pt x="291" y="329"/>
                  </a:lnTo>
                  <a:lnTo>
                    <a:pt x="286" y="329"/>
                  </a:lnTo>
                  <a:lnTo>
                    <a:pt x="280" y="327"/>
                  </a:lnTo>
                  <a:lnTo>
                    <a:pt x="267" y="327"/>
                  </a:lnTo>
                  <a:lnTo>
                    <a:pt x="254" y="325"/>
                  </a:lnTo>
                  <a:lnTo>
                    <a:pt x="251" y="314"/>
                  </a:lnTo>
                  <a:lnTo>
                    <a:pt x="249" y="309"/>
                  </a:lnTo>
                  <a:lnTo>
                    <a:pt x="243" y="310"/>
                  </a:lnTo>
                  <a:lnTo>
                    <a:pt x="236" y="314"/>
                  </a:lnTo>
                  <a:lnTo>
                    <a:pt x="232" y="316"/>
                  </a:lnTo>
                  <a:lnTo>
                    <a:pt x="229" y="318"/>
                  </a:lnTo>
                  <a:lnTo>
                    <a:pt x="225" y="316"/>
                  </a:lnTo>
                  <a:lnTo>
                    <a:pt x="221" y="314"/>
                  </a:lnTo>
                  <a:lnTo>
                    <a:pt x="232" y="298"/>
                  </a:lnTo>
                  <a:lnTo>
                    <a:pt x="247" y="283"/>
                  </a:lnTo>
                  <a:lnTo>
                    <a:pt x="242" y="272"/>
                  </a:lnTo>
                  <a:lnTo>
                    <a:pt x="238" y="264"/>
                  </a:lnTo>
                  <a:lnTo>
                    <a:pt x="245" y="253"/>
                  </a:lnTo>
                  <a:lnTo>
                    <a:pt x="253" y="246"/>
                  </a:lnTo>
                  <a:lnTo>
                    <a:pt x="256" y="242"/>
                  </a:lnTo>
                  <a:lnTo>
                    <a:pt x="258" y="237"/>
                  </a:lnTo>
                  <a:lnTo>
                    <a:pt x="258" y="231"/>
                  </a:lnTo>
                  <a:lnTo>
                    <a:pt x="256" y="224"/>
                  </a:lnTo>
                  <a:lnTo>
                    <a:pt x="243" y="225"/>
                  </a:lnTo>
                  <a:lnTo>
                    <a:pt x="227" y="229"/>
                  </a:lnTo>
                  <a:lnTo>
                    <a:pt x="223" y="229"/>
                  </a:lnTo>
                  <a:lnTo>
                    <a:pt x="219" y="225"/>
                  </a:lnTo>
                  <a:lnTo>
                    <a:pt x="216" y="222"/>
                  </a:lnTo>
                  <a:lnTo>
                    <a:pt x="214" y="214"/>
                  </a:lnTo>
                  <a:lnTo>
                    <a:pt x="212" y="209"/>
                  </a:lnTo>
                  <a:lnTo>
                    <a:pt x="212" y="203"/>
                  </a:lnTo>
                  <a:lnTo>
                    <a:pt x="212" y="196"/>
                  </a:lnTo>
                  <a:lnTo>
                    <a:pt x="214" y="192"/>
                  </a:lnTo>
                  <a:lnTo>
                    <a:pt x="221" y="188"/>
                  </a:lnTo>
                  <a:lnTo>
                    <a:pt x="223" y="185"/>
                  </a:lnTo>
                  <a:lnTo>
                    <a:pt x="221" y="181"/>
                  </a:lnTo>
                  <a:lnTo>
                    <a:pt x="219" y="170"/>
                  </a:lnTo>
                  <a:lnTo>
                    <a:pt x="225" y="153"/>
                  </a:lnTo>
                  <a:lnTo>
                    <a:pt x="229" y="133"/>
                  </a:lnTo>
                  <a:lnTo>
                    <a:pt x="221" y="118"/>
                  </a:lnTo>
                  <a:lnTo>
                    <a:pt x="210" y="103"/>
                  </a:lnTo>
                  <a:lnTo>
                    <a:pt x="214" y="85"/>
                  </a:lnTo>
                  <a:lnTo>
                    <a:pt x="219" y="68"/>
                  </a:lnTo>
                  <a:lnTo>
                    <a:pt x="227" y="55"/>
                  </a:lnTo>
                  <a:lnTo>
                    <a:pt x="234" y="41"/>
                  </a:lnTo>
                  <a:lnTo>
                    <a:pt x="225" y="39"/>
                  </a:lnTo>
                  <a:lnTo>
                    <a:pt x="217" y="33"/>
                  </a:lnTo>
                  <a:lnTo>
                    <a:pt x="219" y="28"/>
                  </a:lnTo>
                  <a:lnTo>
                    <a:pt x="225" y="22"/>
                  </a:lnTo>
                  <a:lnTo>
                    <a:pt x="219" y="18"/>
                  </a:lnTo>
                  <a:lnTo>
                    <a:pt x="212" y="15"/>
                  </a:lnTo>
                  <a:lnTo>
                    <a:pt x="205" y="7"/>
                  </a:lnTo>
                  <a:lnTo>
                    <a:pt x="199" y="0"/>
                  </a:lnTo>
                  <a:lnTo>
                    <a:pt x="188" y="11"/>
                  </a:lnTo>
                  <a:lnTo>
                    <a:pt x="181" y="22"/>
                  </a:lnTo>
                  <a:lnTo>
                    <a:pt x="162" y="31"/>
                  </a:lnTo>
                  <a:lnTo>
                    <a:pt x="147" y="39"/>
                  </a:lnTo>
                  <a:lnTo>
                    <a:pt x="144" y="52"/>
                  </a:lnTo>
                  <a:lnTo>
                    <a:pt x="136" y="68"/>
                  </a:lnTo>
                  <a:lnTo>
                    <a:pt x="125" y="67"/>
                  </a:lnTo>
                  <a:lnTo>
                    <a:pt x="108" y="67"/>
                  </a:lnTo>
                  <a:lnTo>
                    <a:pt x="94" y="76"/>
                  </a:lnTo>
                  <a:lnTo>
                    <a:pt x="81" y="85"/>
                  </a:lnTo>
                  <a:lnTo>
                    <a:pt x="70" y="79"/>
                  </a:lnTo>
                  <a:lnTo>
                    <a:pt x="64" y="76"/>
                  </a:lnTo>
                  <a:lnTo>
                    <a:pt x="62" y="81"/>
                  </a:lnTo>
                  <a:lnTo>
                    <a:pt x="60" y="89"/>
                  </a:lnTo>
                  <a:lnTo>
                    <a:pt x="59" y="94"/>
                  </a:lnTo>
                  <a:lnTo>
                    <a:pt x="55" y="100"/>
                  </a:lnTo>
                  <a:lnTo>
                    <a:pt x="49" y="103"/>
                  </a:lnTo>
                  <a:lnTo>
                    <a:pt x="42" y="105"/>
                  </a:lnTo>
                  <a:lnTo>
                    <a:pt x="22" y="111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4" name="Freeform 78"/>
            <p:cNvSpPr>
              <a:spLocks/>
            </p:cNvSpPr>
            <p:nvPr/>
          </p:nvSpPr>
          <p:spPr bwMode="auto">
            <a:xfrm>
              <a:off x="1705" y="2405"/>
              <a:ext cx="248" cy="320"/>
            </a:xfrm>
            <a:custGeom>
              <a:avLst/>
              <a:gdLst>
                <a:gd name="T0" fmla="*/ 296 w 329"/>
                <a:gd name="T1" fmla="*/ 117 h 421"/>
                <a:gd name="T2" fmla="*/ 277 w 329"/>
                <a:gd name="T3" fmla="*/ 105 h 421"/>
                <a:gd name="T4" fmla="*/ 270 w 329"/>
                <a:gd name="T5" fmla="*/ 81 h 421"/>
                <a:gd name="T6" fmla="*/ 255 w 329"/>
                <a:gd name="T7" fmla="*/ 83 h 421"/>
                <a:gd name="T8" fmla="*/ 244 w 329"/>
                <a:gd name="T9" fmla="*/ 61 h 421"/>
                <a:gd name="T10" fmla="*/ 227 w 329"/>
                <a:gd name="T11" fmla="*/ 46 h 421"/>
                <a:gd name="T12" fmla="*/ 196 w 329"/>
                <a:gd name="T13" fmla="*/ 33 h 421"/>
                <a:gd name="T14" fmla="*/ 168 w 329"/>
                <a:gd name="T15" fmla="*/ 4 h 421"/>
                <a:gd name="T16" fmla="*/ 144 w 329"/>
                <a:gd name="T17" fmla="*/ 19 h 421"/>
                <a:gd name="T18" fmla="*/ 133 w 329"/>
                <a:gd name="T19" fmla="*/ 32 h 421"/>
                <a:gd name="T20" fmla="*/ 133 w 329"/>
                <a:gd name="T21" fmla="*/ 48 h 421"/>
                <a:gd name="T22" fmla="*/ 111 w 329"/>
                <a:gd name="T23" fmla="*/ 50 h 421"/>
                <a:gd name="T24" fmla="*/ 74 w 329"/>
                <a:gd name="T25" fmla="*/ 50 h 421"/>
                <a:gd name="T26" fmla="*/ 63 w 329"/>
                <a:gd name="T27" fmla="*/ 46 h 421"/>
                <a:gd name="T28" fmla="*/ 65 w 329"/>
                <a:gd name="T29" fmla="*/ 78 h 421"/>
                <a:gd name="T30" fmla="*/ 17 w 329"/>
                <a:gd name="T31" fmla="*/ 129 h 421"/>
                <a:gd name="T32" fmla="*/ 0 w 329"/>
                <a:gd name="T33" fmla="*/ 177 h 421"/>
                <a:gd name="T34" fmla="*/ 15 w 329"/>
                <a:gd name="T35" fmla="*/ 227 h 421"/>
                <a:gd name="T36" fmla="*/ 13 w 329"/>
                <a:gd name="T37" fmla="*/ 259 h 421"/>
                <a:gd name="T38" fmla="*/ 2 w 329"/>
                <a:gd name="T39" fmla="*/ 270 h 421"/>
                <a:gd name="T40" fmla="*/ 4 w 329"/>
                <a:gd name="T41" fmla="*/ 288 h 421"/>
                <a:gd name="T42" fmla="*/ 13 w 329"/>
                <a:gd name="T43" fmla="*/ 303 h 421"/>
                <a:gd name="T44" fmla="*/ 46 w 329"/>
                <a:gd name="T45" fmla="*/ 298 h 421"/>
                <a:gd name="T46" fmla="*/ 46 w 329"/>
                <a:gd name="T47" fmla="*/ 316 h 421"/>
                <a:gd name="T48" fmla="*/ 28 w 329"/>
                <a:gd name="T49" fmla="*/ 338 h 421"/>
                <a:gd name="T50" fmla="*/ 22 w 329"/>
                <a:gd name="T51" fmla="*/ 372 h 421"/>
                <a:gd name="T52" fmla="*/ 19 w 329"/>
                <a:gd name="T53" fmla="*/ 392 h 421"/>
                <a:gd name="T54" fmla="*/ 33 w 329"/>
                <a:gd name="T55" fmla="*/ 384 h 421"/>
                <a:gd name="T56" fmla="*/ 44 w 329"/>
                <a:gd name="T57" fmla="*/ 399 h 421"/>
                <a:gd name="T58" fmla="*/ 76 w 329"/>
                <a:gd name="T59" fmla="*/ 403 h 421"/>
                <a:gd name="T60" fmla="*/ 89 w 329"/>
                <a:gd name="T61" fmla="*/ 407 h 421"/>
                <a:gd name="T62" fmla="*/ 96 w 329"/>
                <a:gd name="T63" fmla="*/ 421 h 421"/>
                <a:gd name="T64" fmla="*/ 111 w 329"/>
                <a:gd name="T65" fmla="*/ 412 h 421"/>
                <a:gd name="T66" fmla="*/ 118 w 329"/>
                <a:gd name="T67" fmla="*/ 401 h 421"/>
                <a:gd name="T68" fmla="*/ 144 w 329"/>
                <a:gd name="T69" fmla="*/ 397 h 421"/>
                <a:gd name="T70" fmla="*/ 150 w 329"/>
                <a:gd name="T71" fmla="*/ 375 h 421"/>
                <a:gd name="T72" fmla="*/ 165 w 329"/>
                <a:gd name="T73" fmla="*/ 359 h 421"/>
                <a:gd name="T74" fmla="*/ 209 w 329"/>
                <a:gd name="T75" fmla="*/ 301 h 421"/>
                <a:gd name="T76" fmla="*/ 231 w 329"/>
                <a:gd name="T77" fmla="*/ 275 h 421"/>
                <a:gd name="T78" fmla="*/ 268 w 329"/>
                <a:gd name="T79" fmla="*/ 288 h 421"/>
                <a:gd name="T80" fmla="*/ 281 w 329"/>
                <a:gd name="T81" fmla="*/ 264 h 421"/>
                <a:gd name="T82" fmla="*/ 296 w 329"/>
                <a:gd name="T83" fmla="*/ 257 h 421"/>
                <a:gd name="T84" fmla="*/ 288 w 329"/>
                <a:gd name="T85" fmla="*/ 244 h 421"/>
                <a:gd name="T86" fmla="*/ 277 w 329"/>
                <a:gd name="T87" fmla="*/ 246 h 421"/>
                <a:gd name="T88" fmla="*/ 253 w 329"/>
                <a:gd name="T89" fmla="*/ 246 h 421"/>
                <a:gd name="T90" fmla="*/ 229 w 329"/>
                <a:gd name="T91" fmla="*/ 242 h 421"/>
                <a:gd name="T92" fmla="*/ 209 w 329"/>
                <a:gd name="T93" fmla="*/ 226 h 421"/>
                <a:gd name="T94" fmla="*/ 187 w 329"/>
                <a:gd name="T95" fmla="*/ 209 h 421"/>
                <a:gd name="T96" fmla="*/ 192 w 329"/>
                <a:gd name="T97" fmla="*/ 176 h 421"/>
                <a:gd name="T98" fmla="*/ 211 w 329"/>
                <a:gd name="T99" fmla="*/ 148 h 421"/>
                <a:gd name="T100" fmla="*/ 225 w 329"/>
                <a:gd name="T101" fmla="*/ 150 h 421"/>
                <a:gd name="T102" fmla="*/ 242 w 329"/>
                <a:gd name="T103" fmla="*/ 166 h 421"/>
                <a:gd name="T104" fmla="*/ 237 w 329"/>
                <a:gd name="T105" fmla="*/ 192 h 421"/>
                <a:gd name="T106" fmla="*/ 268 w 329"/>
                <a:gd name="T107" fmla="*/ 192 h 421"/>
                <a:gd name="T108" fmla="*/ 277 w 329"/>
                <a:gd name="T109" fmla="*/ 203 h 421"/>
                <a:gd name="T110" fmla="*/ 292 w 329"/>
                <a:gd name="T111" fmla="*/ 198 h 421"/>
                <a:gd name="T112" fmla="*/ 303 w 329"/>
                <a:gd name="T113" fmla="*/ 198 h 421"/>
                <a:gd name="T114" fmla="*/ 314 w 329"/>
                <a:gd name="T115" fmla="*/ 202 h 421"/>
                <a:gd name="T116" fmla="*/ 318 w 329"/>
                <a:gd name="T117" fmla="*/ 183 h 421"/>
                <a:gd name="T118" fmla="*/ 329 w 329"/>
                <a:gd name="T119" fmla="*/ 163 h 4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29"/>
                <a:gd name="T181" fmla="*/ 0 h 421"/>
                <a:gd name="T182" fmla="*/ 329 w 329"/>
                <a:gd name="T183" fmla="*/ 421 h 4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29" h="421">
                  <a:moveTo>
                    <a:pt x="329" y="148"/>
                  </a:moveTo>
                  <a:lnTo>
                    <a:pt x="310" y="131"/>
                  </a:lnTo>
                  <a:lnTo>
                    <a:pt x="296" y="117"/>
                  </a:lnTo>
                  <a:lnTo>
                    <a:pt x="288" y="113"/>
                  </a:lnTo>
                  <a:lnTo>
                    <a:pt x="281" y="109"/>
                  </a:lnTo>
                  <a:lnTo>
                    <a:pt x="277" y="105"/>
                  </a:lnTo>
                  <a:lnTo>
                    <a:pt x="275" y="100"/>
                  </a:lnTo>
                  <a:lnTo>
                    <a:pt x="272" y="92"/>
                  </a:lnTo>
                  <a:lnTo>
                    <a:pt x="270" y="81"/>
                  </a:lnTo>
                  <a:lnTo>
                    <a:pt x="264" y="83"/>
                  </a:lnTo>
                  <a:lnTo>
                    <a:pt x="261" y="83"/>
                  </a:lnTo>
                  <a:lnTo>
                    <a:pt x="255" y="83"/>
                  </a:lnTo>
                  <a:lnTo>
                    <a:pt x="251" y="81"/>
                  </a:lnTo>
                  <a:lnTo>
                    <a:pt x="248" y="72"/>
                  </a:lnTo>
                  <a:lnTo>
                    <a:pt x="244" y="61"/>
                  </a:lnTo>
                  <a:lnTo>
                    <a:pt x="237" y="57"/>
                  </a:lnTo>
                  <a:lnTo>
                    <a:pt x="229" y="54"/>
                  </a:lnTo>
                  <a:lnTo>
                    <a:pt x="227" y="46"/>
                  </a:lnTo>
                  <a:lnTo>
                    <a:pt x="224" y="41"/>
                  </a:lnTo>
                  <a:lnTo>
                    <a:pt x="211" y="37"/>
                  </a:lnTo>
                  <a:lnTo>
                    <a:pt x="196" y="33"/>
                  </a:lnTo>
                  <a:lnTo>
                    <a:pt x="185" y="15"/>
                  </a:lnTo>
                  <a:lnTo>
                    <a:pt x="174" y="0"/>
                  </a:lnTo>
                  <a:lnTo>
                    <a:pt x="168" y="4"/>
                  </a:lnTo>
                  <a:lnTo>
                    <a:pt x="155" y="9"/>
                  </a:lnTo>
                  <a:lnTo>
                    <a:pt x="150" y="17"/>
                  </a:lnTo>
                  <a:lnTo>
                    <a:pt x="144" y="19"/>
                  </a:lnTo>
                  <a:lnTo>
                    <a:pt x="139" y="19"/>
                  </a:lnTo>
                  <a:lnTo>
                    <a:pt x="129" y="19"/>
                  </a:lnTo>
                  <a:lnTo>
                    <a:pt x="133" y="32"/>
                  </a:lnTo>
                  <a:lnTo>
                    <a:pt x="139" y="48"/>
                  </a:lnTo>
                  <a:lnTo>
                    <a:pt x="135" y="50"/>
                  </a:lnTo>
                  <a:lnTo>
                    <a:pt x="133" y="48"/>
                  </a:lnTo>
                  <a:lnTo>
                    <a:pt x="131" y="46"/>
                  </a:lnTo>
                  <a:lnTo>
                    <a:pt x="128" y="44"/>
                  </a:lnTo>
                  <a:lnTo>
                    <a:pt x="111" y="50"/>
                  </a:lnTo>
                  <a:lnTo>
                    <a:pt x="92" y="56"/>
                  </a:lnTo>
                  <a:lnTo>
                    <a:pt x="83" y="54"/>
                  </a:lnTo>
                  <a:lnTo>
                    <a:pt x="74" y="50"/>
                  </a:lnTo>
                  <a:lnTo>
                    <a:pt x="70" y="48"/>
                  </a:lnTo>
                  <a:lnTo>
                    <a:pt x="67" y="46"/>
                  </a:lnTo>
                  <a:lnTo>
                    <a:pt x="63" y="46"/>
                  </a:lnTo>
                  <a:lnTo>
                    <a:pt x="59" y="48"/>
                  </a:lnTo>
                  <a:lnTo>
                    <a:pt x="63" y="61"/>
                  </a:lnTo>
                  <a:lnTo>
                    <a:pt x="65" y="78"/>
                  </a:lnTo>
                  <a:lnTo>
                    <a:pt x="46" y="96"/>
                  </a:lnTo>
                  <a:lnTo>
                    <a:pt x="24" y="115"/>
                  </a:lnTo>
                  <a:lnTo>
                    <a:pt x="17" y="129"/>
                  </a:lnTo>
                  <a:lnTo>
                    <a:pt x="9" y="142"/>
                  </a:lnTo>
                  <a:lnTo>
                    <a:pt x="4" y="159"/>
                  </a:lnTo>
                  <a:lnTo>
                    <a:pt x="0" y="177"/>
                  </a:lnTo>
                  <a:lnTo>
                    <a:pt x="11" y="192"/>
                  </a:lnTo>
                  <a:lnTo>
                    <a:pt x="19" y="207"/>
                  </a:lnTo>
                  <a:lnTo>
                    <a:pt x="15" y="227"/>
                  </a:lnTo>
                  <a:lnTo>
                    <a:pt x="9" y="244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1" y="262"/>
                  </a:lnTo>
                  <a:lnTo>
                    <a:pt x="4" y="266"/>
                  </a:lnTo>
                  <a:lnTo>
                    <a:pt x="2" y="270"/>
                  </a:lnTo>
                  <a:lnTo>
                    <a:pt x="2" y="277"/>
                  </a:lnTo>
                  <a:lnTo>
                    <a:pt x="2" y="283"/>
                  </a:lnTo>
                  <a:lnTo>
                    <a:pt x="4" y="288"/>
                  </a:lnTo>
                  <a:lnTo>
                    <a:pt x="6" y="296"/>
                  </a:lnTo>
                  <a:lnTo>
                    <a:pt x="9" y="299"/>
                  </a:lnTo>
                  <a:lnTo>
                    <a:pt x="13" y="303"/>
                  </a:lnTo>
                  <a:lnTo>
                    <a:pt x="17" y="303"/>
                  </a:lnTo>
                  <a:lnTo>
                    <a:pt x="33" y="299"/>
                  </a:lnTo>
                  <a:lnTo>
                    <a:pt x="46" y="298"/>
                  </a:lnTo>
                  <a:lnTo>
                    <a:pt x="48" y="305"/>
                  </a:lnTo>
                  <a:lnTo>
                    <a:pt x="48" y="311"/>
                  </a:lnTo>
                  <a:lnTo>
                    <a:pt x="46" y="316"/>
                  </a:lnTo>
                  <a:lnTo>
                    <a:pt x="43" y="320"/>
                  </a:lnTo>
                  <a:lnTo>
                    <a:pt x="35" y="327"/>
                  </a:lnTo>
                  <a:lnTo>
                    <a:pt x="28" y="338"/>
                  </a:lnTo>
                  <a:lnTo>
                    <a:pt x="32" y="346"/>
                  </a:lnTo>
                  <a:lnTo>
                    <a:pt x="37" y="357"/>
                  </a:lnTo>
                  <a:lnTo>
                    <a:pt x="22" y="372"/>
                  </a:lnTo>
                  <a:lnTo>
                    <a:pt x="11" y="388"/>
                  </a:lnTo>
                  <a:lnTo>
                    <a:pt x="15" y="390"/>
                  </a:lnTo>
                  <a:lnTo>
                    <a:pt x="19" y="392"/>
                  </a:lnTo>
                  <a:lnTo>
                    <a:pt x="22" y="390"/>
                  </a:lnTo>
                  <a:lnTo>
                    <a:pt x="26" y="388"/>
                  </a:lnTo>
                  <a:lnTo>
                    <a:pt x="33" y="384"/>
                  </a:lnTo>
                  <a:lnTo>
                    <a:pt x="39" y="383"/>
                  </a:lnTo>
                  <a:lnTo>
                    <a:pt x="41" y="388"/>
                  </a:lnTo>
                  <a:lnTo>
                    <a:pt x="44" y="399"/>
                  </a:lnTo>
                  <a:lnTo>
                    <a:pt x="57" y="401"/>
                  </a:lnTo>
                  <a:lnTo>
                    <a:pt x="70" y="401"/>
                  </a:lnTo>
                  <a:lnTo>
                    <a:pt x="76" y="403"/>
                  </a:lnTo>
                  <a:lnTo>
                    <a:pt x="81" y="403"/>
                  </a:lnTo>
                  <a:lnTo>
                    <a:pt x="85" y="405"/>
                  </a:lnTo>
                  <a:lnTo>
                    <a:pt x="89" y="407"/>
                  </a:lnTo>
                  <a:lnTo>
                    <a:pt x="87" y="414"/>
                  </a:lnTo>
                  <a:lnTo>
                    <a:pt x="87" y="421"/>
                  </a:lnTo>
                  <a:lnTo>
                    <a:pt x="96" y="421"/>
                  </a:lnTo>
                  <a:lnTo>
                    <a:pt x="104" y="420"/>
                  </a:lnTo>
                  <a:lnTo>
                    <a:pt x="107" y="416"/>
                  </a:lnTo>
                  <a:lnTo>
                    <a:pt x="111" y="412"/>
                  </a:lnTo>
                  <a:lnTo>
                    <a:pt x="113" y="408"/>
                  </a:lnTo>
                  <a:lnTo>
                    <a:pt x="116" y="405"/>
                  </a:lnTo>
                  <a:lnTo>
                    <a:pt x="118" y="401"/>
                  </a:lnTo>
                  <a:lnTo>
                    <a:pt x="124" y="397"/>
                  </a:lnTo>
                  <a:lnTo>
                    <a:pt x="135" y="396"/>
                  </a:lnTo>
                  <a:lnTo>
                    <a:pt x="144" y="397"/>
                  </a:lnTo>
                  <a:lnTo>
                    <a:pt x="146" y="384"/>
                  </a:lnTo>
                  <a:lnTo>
                    <a:pt x="150" y="375"/>
                  </a:lnTo>
                  <a:lnTo>
                    <a:pt x="153" y="370"/>
                  </a:lnTo>
                  <a:lnTo>
                    <a:pt x="157" y="364"/>
                  </a:lnTo>
                  <a:lnTo>
                    <a:pt x="165" y="359"/>
                  </a:lnTo>
                  <a:lnTo>
                    <a:pt x="172" y="351"/>
                  </a:lnTo>
                  <a:lnTo>
                    <a:pt x="192" y="323"/>
                  </a:lnTo>
                  <a:lnTo>
                    <a:pt x="209" y="301"/>
                  </a:lnTo>
                  <a:lnTo>
                    <a:pt x="214" y="285"/>
                  </a:lnTo>
                  <a:lnTo>
                    <a:pt x="218" y="275"/>
                  </a:lnTo>
                  <a:lnTo>
                    <a:pt x="231" y="275"/>
                  </a:lnTo>
                  <a:lnTo>
                    <a:pt x="248" y="279"/>
                  </a:lnTo>
                  <a:lnTo>
                    <a:pt x="259" y="285"/>
                  </a:lnTo>
                  <a:lnTo>
                    <a:pt x="268" y="288"/>
                  </a:lnTo>
                  <a:lnTo>
                    <a:pt x="272" y="279"/>
                  </a:lnTo>
                  <a:lnTo>
                    <a:pt x="275" y="268"/>
                  </a:lnTo>
                  <a:lnTo>
                    <a:pt x="281" y="264"/>
                  </a:lnTo>
                  <a:lnTo>
                    <a:pt x="290" y="262"/>
                  </a:lnTo>
                  <a:lnTo>
                    <a:pt x="294" y="261"/>
                  </a:lnTo>
                  <a:lnTo>
                    <a:pt x="296" y="257"/>
                  </a:lnTo>
                  <a:lnTo>
                    <a:pt x="296" y="253"/>
                  </a:lnTo>
                  <a:lnTo>
                    <a:pt x="292" y="246"/>
                  </a:lnTo>
                  <a:lnTo>
                    <a:pt x="288" y="244"/>
                  </a:lnTo>
                  <a:lnTo>
                    <a:pt x="285" y="244"/>
                  </a:lnTo>
                  <a:lnTo>
                    <a:pt x="281" y="244"/>
                  </a:lnTo>
                  <a:lnTo>
                    <a:pt x="277" y="246"/>
                  </a:lnTo>
                  <a:lnTo>
                    <a:pt x="272" y="248"/>
                  </a:lnTo>
                  <a:lnTo>
                    <a:pt x="264" y="250"/>
                  </a:lnTo>
                  <a:lnTo>
                    <a:pt x="253" y="246"/>
                  </a:lnTo>
                  <a:lnTo>
                    <a:pt x="244" y="240"/>
                  </a:lnTo>
                  <a:lnTo>
                    <a:pt x="237" y="242"/>
                  </a:lnTo>
                  <a:lnTo>
                    <a:pt x="229" y="242"/>
                  </a:lnTo>
                  <a:lnTo>
                    <a:pt x="224" y="233"/>
                  </a:lnTo>
                  <a:lnTo>
                    <a:pt x="218" y="224"/>
                  </a:lnTo>
                  <a:lnTo>
                    <a:pt x="209" y="226"/>
                  </a:lnTo>
                  <a:lnTo>
                    <a:pt x="198" y="226"/>
                  </a:lnTo>
                  <a:lnTo>
                    <a:pt x="190" y="218"/>
                  </a:lnTo>
                  <a:lnTo>
                    <a:pt x="187" y="209"/>
                  </a:lnTo>
                  <a:lnTo>
                    <a:pt x="187" y="198"/>
                  </a:lnTo>
                  <a:lnTo>
                    <a:pt x="189" y="187"/>
                  </a:lnTo>
                  <a:lnTo>
                    <a:pt x="192" y="176"/>
                  </a:lnTo>
                  <a:lnTo>
                    <a:pt x="198" y="165"/>
                  </a:lnTo>
                  <a:lnTo>
                    <a:pt x="205" y="153"/>
                  </a:lnTo>
                  <a:lnTo>
                    <a:pt x="211" y="148"/>
                  </a:lnTo>
                  <a:lnTo>
                    <a:pt x="216" y="148"/>
                  </a:lnTo>
                  <a:lnTo>
                    <a:pt x="222" y="148"/>
                  </a:lnTo>
                  <a:lnTo>
                    <a:pt x="225" y="150"/>
                  </a:lnTo>
                  <a:lnTo>
                    <a:pt x="229" y="152"/>
                  </a:lnTo>
                  <a:lnTo>
                    <a:pt x="237" y="157"/>
                  </a:lnTo>
                  <a:lnTo>
                    <a:pt x="242" y="166"/>
                  </a:lnTo>
                  <a:lnTo>
                    <a:pt x="237" y="181"/>
                  </a:lnTo>
                  <a:lnTo>
                    <a:pt x="229" y="190"/>
                  </a:lnTo>
                  <a:lnTo>
                    <a:pt x="237" y="192"/>
                  </a:lnTo>
                  <a:lnTo>
                    <a:pt x="249" y="190"/>
                  </a:lnTo>
                  <a:lnTo>
                    <a:pt x="261" y="190"/>
                  </a:lnTo>
                  <a:lnTo>
                    <a:pt x="268" y="192"/>
                  </a:lnTo>
                  <a:lnTo>
                    <a:pt x="273" y="194"/>
                  </a:lnTo>
                  <a:lnTo>
                    <a:pt x="275" y="198"/>
                  </a:lnTo>
                  <a:lnTo>
                    <a:pt x="277" y="203"/>
                  </a:lnTo>
                  <a:lnTo>
                    <a:pt x="283" y="205"/>
                  </a:lnTo>
                  <a:lnTo>
                    <a:pt x="288" y="203"/>
                  </a:lnTo>
                  <a:lnTo>
                    <a:pt x="292" y="198"/>
                  </a:lnTo>
                  <a:lnTo>
                    <a:pt x="296" y="196"/>
                  </a:lnTo>
                  <a:lnTo>
                    <a:pt x="299" y="196"/>
                  </a:lnTo>
                  <a:lnTo>
                    <a:pt x="303" y="198"/>
                  </a:lnTo>
                  <a:lnTo>
                    <a:pt x="307" y="200"/>
                  </a:lnTo>
                  <a:lnTo>
                    <a:pt x="310" y="202"/>
                  </a:lnTo>
                  <a:lnTo>
                    <a:pt x="314" y="202"/>
                  </a:lnTo>
                  <a:lnTo>
                    <a:pt x="318" y="200"/>
                  </a:lnTo>
                  <a:lnTo>
                    <a:pt x="322" y="196"/>
                  </a:lnTo>
                  <a:lnTo>
                    <a:pt x="318" y="183"/>
                  </a:lnTo>
                  <a:lnTo>
                    <a:pt x="312" y="174"/>
                  </a:lnTo>
                  <a:lnTo>
                    <a:pt x="320" y="166"/>
                  </a:lnTo>
                  <a:lnTo>
                    <a:pt x="329" y="163"/>
                  </a:lnTo>
                  <a:lnTo>
                    <a:pt x="329" y="155"/>
                  </a:lnTo>
                  <a:lnTo>
                    <a:pt x="329" y="14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5" name="Freeform 79"/>
            <p:cNvSpPr>
              <a:spLocks/>
            </p:cNvSpPr>
            <p:nvPr/>
          </p:nvSpPr>
          <p:spPr bwMode="auto">
            <a:xfrm>
              <a:off x="1666" y="2025"/>
              <a:ext cx="297" cy="320"/>
            </a:xfrm>
            <a:custGeom>
              <a:avLst/>
              <a:gdLst>
                <a:gd name="T0" fmla="*/ 223 w 395"/>
                <a:gd name="T1" fmla="*/ 21 h 421"/>
                <a:gd name="T2" fmla="*/ 177 w 395"/>
                <a:gd name="T3" fmla="*/ 28 h 421"/>
                <a:gd name="T4" fmla="*/ 166 w 395"/>
                <a:gd name="T5" fmla="*/ 41 h 421"/>
                <a:gd name="T6" fmla="*/ 173 w 395"/>
                <a:gd name="T7" fmla="*/ 61 h 421"/>
                <a:gd name="T8" fmla="*/ 171 w 395"/>
                <a:gd name="T9" fmla="*/ 83 h 421"/>
                <a:gd name="T10" fmla="*/ 149 w 395"/>
                <a:gd name="T11" fmla="*/ 117 h 421"/>
                <a:gd name="T12" fmla="*/ 138 w 395"/>
                <a:gd name="T13" fmla="*/ 131 h 421"/>
                <a:gd name="T14" fmla="*/ 86 w 395"/>
                <a:gd name="T15" fmla="*/ 131 h 421"/>
                <a:gd name="T16" fmla="*/ 59 w 395"/>
                <a:gd name="T17" fmla="*/ 148 h 421"/>
                <a:gd name="T18" fmla="*/ 51 w 395"/>
                <a:gd name="T19" fmla="*/ 207 h 421"/>
                <a:gd name="T20" fmla="*/ 0 w 395"/>
                <a:gd name="T21" fmla="*/ 227 h 421"/>
                <a:gd name="T22" fmla="*/ 38 w 395"/>
                <a:gd name="T23" fmla="*/ 264 h 421"/>
                <a:gd name="T24" fmla="*/ 73 w 395"/>
                <a:gd name="T25" fmla="*/ 272 h 421"/>
                <a:gd name="T26" fmla="*/ 92 w 395"/>
                <a:gd name="T27" fmla="*/ 285 h 421"/>
                <a:gd name="T28" fmla="*/ 90 w 395"/>
                <a:gd name="T29" fmla="*/ 342 h 421"/>
                <a:gd name="T30" fmla="*/ 90 w 395"/>
                <a:gd name="T31" fmla="*/ 377 h 421"/>
                <a:gd name="T32" fmla="*/ 92 w 395"/>
                <a:gd name="T33" fmla="*/ 414 h 421"/>
                <a:gd name="T34" fmla="*/ 114 w 395"/>
                <a:gd name="T35" fmla="*/ 420 h 421"/>
                <a:gd name="T36" fmla="*/ 116 w 395"/>
                <a:gd name="T37" fmla="*/ 388 h 421"/>
                <a:gd name="T38" fmla="*/ 149 w 395"/>
                <a:gd name="T39" fmla="*/ 386 h 421"/>
                <a:gd name="T40" fmla="*/ 151 w 395"/>
                <a:gd name="T41" fmla="*/ 362 h 421"/>
                <a:gd name="T42" fmla="*/ 166 w 395"/>
                <a:gd name="T43" fmla="*/ 336 h 421"/>
                <a:gd name="T44" fmla="*/ 179 w 395"/>
                <a:gd name="T45" fmla="*/ 351 h 421"/>
                <a:gd name="T46" fmla="*/ 212 w 395"/>
                <a:gd name="T47" fmla="*/ 336 h 421"/>
                <a:gd name="T48" fmla="*/ 227 w 395"/>
                <a:gd name="T49" fmla="*/ 301 h 421"/>
                <a:gd name="T50" fmla="*/ 266 w 395"/>
                <a:gd name="T51" fmla="*/ 296 h 421"/>
                <a:gd name="T52" fmla="*/ 295 w 395"/>
                <a:gd name="T53" fmla="*/ 311 h 421"/>
                <a:gd name="T54" fmla="*/ 304 w 395"/>
                <a:gd name="T55" fmla="*/ 340 h 421"/>
                <a:gd name="T56" fmla="*/ 330 w 395"/>
                <a:gd name="T57" fmla="*/ 335 h 421"/>
                <a:gd name="T58" fmla="*/ 330 w 395"/>
                <a:gd name="T59" fmla="*/ 335 h 421"/>
                <a:gd name="T60" fmla="*/ 328 w 395"/>
                <a:gd name="T61" fmla="*/ 331 h 421"/>
                <a:gd name="T62" fmla="*/ 328 w 395"/>
                <a:gd name="T63" fmla="*/ 324 h 421"/>
                <a:gd name="T64" fmla="*/ 328 w 395"/>
                <a:gd name="T65" fmla="*/ 320 h 421"/>
                <a:gd name="T66" fmla="*/ 328 w 395"/>
                <a:gd name="T67" fmla="*/ 320 h 421"/>
                <a:gd name="T68" fmla="*/ 328 w 395"/>
                <a:gd name="T69" fmla="*/ 318 h 421"/>
                <a:gd name="T70" fmla="*/ 328 w 395"/>
                <a:gd name="T71" fmla="*/ 316 h 421"/>
                <a:gd name="T72" fmla="*/ 328 w 395"/>
                <a:gd name="T73" fmla="*/ 314 h 421"/>
                <a:gd name="T74" fmla="*/ 336 w 395"/>
                <a:gd name="T75" fmla="*/ 307 h 421"/>
                <a:gd name="T76" fmla="*/ 345 w 395"/>
                <a:gd name="T77" fmla="*/ 303 h 421"/>
                <a:gd name="T78" fmla="*/ 345 w 395"/>
                <a:gd name="T79" fmla="*/ 303 h 421"/>
                <a:gd name="T80" fmla="*/ 345 w 395"/>
                <a:gd name="T81" fmla="*/ 303 h 421"/>
                <a:gd name="T82" fmla="*/ 347 w 395"/>
                <a:gd name="T83" fmla="*/ 298 h 421"/>
                <a:gd name="T84" fmla="*/ 338 w 395"/>
                <a:gd name="T85" fmla="*/ 279 h 421"/>
                <a:gd name="T86" fmla="*/ 369 w 395"/>
                <a:gd name="T87" fmla="*/ 255 h 421"/>
                <a:gd name="T88" fmla="*/ 395 w 395"/>
                <a:gd name="T89" fmla="*/ 235 h 421"/>
                <a:gd name="T90" fmla="*/ 376 w 395"/>
                <a:gd name="T91" fmla="*/ 209 h 421"/>
                <a:gd name="T92" fmla="*/ 356 w 395"/>
                <a:gd name="T93" fmla="*/ 178 h 421"/>
                <a:gd name="T94" fmla="*/ 317 w 395"/>
                <a:gd name="T95" fmla="*/ 192 h 421"/>
                <a:gd name="T96" fmla="*/ 312 w 395"/>
                <a:gd name="T97" fmla="*/ 174 h 421"/>
                <a:gd name="T98" fmla="*/ 251 w 395"/>
                <a:gd name="T99" fmla="*/ 161 h 421"/>
                <a:gd name="T100" fmla="*/ 234 w 395"/>
                <a:gd name="T101" fmla="*/ 183 h 421"/>
                <a:gd name="T102" fmla="*/ 214 w 395"/>
                <a:gd name="T103" fmla="*/ 163 h 421"/>
                <a:gd name="T104" fmla="*/ 205 w 395"/>
                <a:gd name="T105" fmla="*/ 120 h 421"/>
                <a:gd name="T106" fmla="*/ 240 w 395"/>
                <a:gd name="T107" fmla="*/ 91 h 421"/>
                <a:gd name="T108" fmla="*/ 271 w 395"/>
                <a:gd name="T109" fmla="*/ 41 h 421"/>
                <a:gd name="T110" fmla="*/ 266 w 395"/>
                <a:gd name="T111" fmla="*/ 26 h 421"/>
                <a:gd name="T112" fmla="*/ 253 w 395"/>
                <a:gd name="T113" fmla="*/ 0 h 421"/>
                <a:gd name="T114" fmla="*/ 240 w 395"/>
                <a:gd name="T115" fmla="*/ 4 h 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95"/>
                <a:gd name="T175" fmla="*/ 0 h 421"/>
                <a:gd name="T176" fmla="*/ 395 w 395"/>
                <a:gd name="T177" fmla="*/ 421 h 4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95" h="421">
                  <a:moveTo>
                    <a:pt x="240" y="4"/>
                  </a:moveTo>
                  <a:lnTo>
                    <a:pt x="238" y="9"/>
                  </a:lnTo>
                  <a:lnTo>
                    <a:pt x="234" y="13"/>
                  </a:lnTo>
                  <a:lnTo>
                    <a:pt x="229" y="17"/>
                  </a:lnTo>
                  <a:lnTo>
                    <a:pt x="223" y="21"/>
                  </a:lnTo>
                  <a:lnTo>
                    <a:pt x="208" y="26"/>
                  </a:lnTo>
                  <a:lnTo>
                    <a:pt x="197" y="28"/>
                  </a:lnTo>
                  <a:lnTo>
                    <a:pt x="188" y="30"/>
                  </a:lnTo>
                  <a:lnTo>
                    <a:pt x="182" y="28"/>
                  </a:lnTo>
                  <a:lnTo>
                    <a:pt x="177" y="28"/>
                  </a:lnTo>
                  <a:lnTo>
                    <a:pt x="171" y="26"/>
                  </a:lnTo>
                  <a:lnTo>
                    <a:pt x="169" y="26"/>
                  </a:lnTo>
                  <a:lnTo>
                    <a:pt x="166" y="30"/>
                  </a:lnTo>
                  <a:lnTo>
                    <a:pt x="164" y="35"/>
                  </a:lnTo>
                  <a:lnTo>
                    <a:pt x="166" y="41"/>
                  </a:lnTo>
                  <a:lnTo>
                    <a:pt x="168" y="45"/>
                  </a:lnTo>
                  <a:lnTo>
                    <a:pt x="169" y="46"/>
                  </a:lnTo>
                  <a:lnTo>
                    <a:pt x="173" y="52"/>
                  </a:lnTo>
                  <a:lnTo>
                    <a:pt x="177" y="57"/>
                  </a:lnTo>
                  <a:lnTo>
                    <a:pt x="173" y="61"/>
                  </a:lnTo>
                  <a:lnTo>
                    <a:pt x="169" y="65"/>
                  </a:lnTo>
                  <a:lnTo>
                    <a:pt x="171" y="69"/>
                  </a:lnTo>
                  <a:lnTo>
                    <a:pt x="173" y="72"/>
                  </a:lnTo>
                  <a:lnTo>
                    <a:pt x="173" y="78"/>
                  </a:lnTo>
                  <a:lnTo>
                    <a:pt x="171" y="83"/>
                  </a:lnTo>
                  <a:lnTo>
                    <a:pt x="162" y="89"/>
                  </a:lnTo>
                  <a:lnTo>
                    <a:pt x="155" y="94"/>
                  </a:lnTo>
                  <a:lnTo>
                    <a:pt x="149" y="100"/>
                  </a:lnTo>
                  <a:lnTo>
                    <a:pt x="149" y="107"/>
                  </a:lnTo>
                  <a:lnTo>
                    <a:pt x="149" y="117"/>
                  </a:lnTo>
                  <a:lnTo>
                    <a:pt x="149" y="126"/>
                  </a:lnTo>
                  <a:lnTo>
                    <a:pt x="147" y="131"/>
                  </a:lnTo>
                  <a:lnTo>
                    <a:pt x="145" y="133"/>
                  </a:lnTo>
                  <a:lnTo>
                    <a:pt x="144" y="133"/>
                  </a:lnTo>
                  <a:lnTo>
                    <a:pt x="138" y="131"/>
                  </a:lnTo>
                  <a:lnTo>
                    <a:pt x="133" y="131"/>
                  </a:lnTo>
                  <a:lnTo>
                    <a:pt x="123" y="130"/>
                  </a:lnTo>
                  <a:lnTo>
                    <a:pt x="112" y="131"/>
                  </a:lnTo>
                  <a:lnTo>
                    <a:pt x="97" y="135"/>
                  </a:lnTo>
                  <a:lnTo>
                    <a:pt x="86" y="131"/>
                  </a:lnTo>
                  <a:lnTo>
                    <a:pt x="79" y="131"/>
                  </a:lnTo>
                  <a:lnTo>
                    <a:pt x="75" y="135"/>
                  </a:lnTo>
                  <a:lnTo>
                    <a:pt x="70" y="139"/>
                  </a:lnTo>
                  <a:lnTo>
                    <a:pt x="62" y="144"/>
                  </a:lnTo>
                  <a:lnTo>
                    <a:pt x="59" y="148"/>
                  </a:lnTo>
                  <a:lnTo>
                    <a:pt x="68" y="168"/>
                  </a:lnTo>
                  <a:lnTo>
                    <a:pt x="75" y="198"/>
                  </a:lnTo>
                  <a:lnTo>
                    <a:pt x="66" y="200"/>
                  </a:lnTo>
                  <a:lnTo>
                    <a:pt x="57" y="202"/>
                  </a:lnTo>
                  <a:lnTo>
                    <a:pt x="51" y="207"/>
                  </a:lnTo>
                  <a:lnTo>
                    <a:pt x="46" y="209"/>
                  </a:lnTo>
                  <a:lnTo>
                    <a:pt x="35" y="200"/>
                  </a:lnTo>
                  <a:lnTo>
                    <a:pt x="25" y="194"/>
                  </a:lnTo>
                  <a:lnTo>
                    <a:pt x="16" y="207"/>
                  </a:lnTo>
                  <a:lnTo>
                    <a:pt x="0" y="227"/>
                  </a:lnTo>
                  <a:lnTo>
                    <a:pt x="7" y="239"/>
                  </a:lnTo>
                  <a:lnTo>
                    <a:pt x="16" y="248"/>
                  </a:lnTo>
                  <a:lnTo>
                    <a:pt x="24" y="255"/>
                  </a:lnTo>
                  <a:lnTo>
                    <a:pt x="31" y="261"/>
                  </a:lnTo>
                  <a:lnTo>
                    <a:pt x="38" y="264"/>
                  </a:lnTo>
                  <a:lnTo>
                    <a:pt x="46" y="266"/>
                  </a:lnTo>
                  <a:lnTo>
                    <a:pt x="53" y="266"/>
                  </a:lnTo>
                  <a:lnTo>
                    <a:pt x="60" y="266"/>
                  </a:lnTo>
                  <a:lnTo>
                    <a:pt x="68" y="268"/>
                  </a:lnTo>
                  <a:lnTo>
                    <a:pt x="73" y="272"/>
                  </a:lnTo>
                  <a:lnTo>
                    <a:pt x="77" y="277"/>
                  </a:lnTo>
                  <a:lnTo>
                    <a:pt x="81" y="285"/>
                  </a:lnTo>
                  <a:lnTo>
                    <a:pt x="86" y="279"/>
                  </a:lnTo>
                  <a:lnTo>
                    <a:pt x="92" y="276"/>
                  </a:lnTo>
                  <a:lnTo>
                    <a:pt x="92" y="285"/>
                  </a:lnTo>
                  <a:lnTo>
                    <a:pt x="88" y="296"/>
                  </a:lnTo>
                  <a:lnTo>
                    <a:pt x="92" y="300"/>
                  </a:lnTo>
                  <a:lnTo>
                    <a:pt x="96" y="307"/>
                  </a:lnTo>
                  <a:lnTo>
                    <a:pt x="94" y="324"/>
                  </a:lnTo>
                  <a:lnTo>
                    <a:pt x="90" y="342"/>
                  </a:lnTo>
                  <a:lnTo>
                    <a:pt x="92" y="351"/>
                  </a:lnTo>
                  <a:lnTo>
                    <a:pt x="96" y="361"/>
                  </a:lnTo>
                  <a:lnTo>
                    <a:pt x="94" y="368"/>
                  </a:lnTo>
                  <a:lnTo>
                    <a:pt x="92" y="373"/>
                  </a:lnTo>
                  <a:lnTo>
                    <a:pt x="90" y="377"/>
                  </a:lnTo>
                  <a:lnTo>
                    <a:pt x="90" y="381"/>
                  </a:lnTo>
                  <a:lnTo>
                    <a:pt x="92" y="388"/>
                  </a:lnTo>
                  <a:lnTo>
                    <a:pt x="94" y="396"/>
                  </a:lnTo>
                  <a:lnTo>
                    <a:pt x="92" y="407"/>
                  </a:lnTo>
                  <a:lnTo>
                    <a:pt x="92" y="414"/>
                  </a:lnTo>
                  <a:lnTo>
                    <a:pt x="96" y="418"/>
                  </a:lnTo>
                  <a:lnTo>
                    <a:pt x="103" y="421"/>
                  </a:lnTo>
                  <a:lnTo>
                    <a:pt x="107" y="421"/>
                  </a:lnTo>
                  <a:lnTo>
                    <a:pt x="110" y="421"/>
                  </a:lnTo>
                  <a:lnTo>
                    <a:pt x="114" y="420"/>
                  </a:lnTo>
                  <a:lnTo>
                    <a:pt x="116" y="416"/>
                  </a:lnTo>
                  <a:lnTo>
                    <a:pt x="118" y="412"/>
                  </a:lnTo>
                  <a:lnTo>
                    <a:pt x="120" y="407"/>
                  </a:lnTo>
                  <a:lnTo>
                    <a:pt x="118" y="399"/>
                  </a:lnTo>
                  <a:lnTo>
                    <a:pt x="116" y="388"/>
                  </a:lnTo>
                  <a:lnTo>
                    <a:pt x="121" y="388"/>
                  </a:lnTo>
                  <a:lnTo>
                    <a:pt x="129" y="390"/>
                  </a:lnTo>
                  <a:lnTo>
                    <a:pt x="136" y="390"/>
                  </a:lnTo>
                  <a:lnTo>
                    <a:pt x="144" y="388"/>
                  </a:lnTo>
                  <a:lnTo>
                    <a:pt x="149" y="386"/>
                  </a:lnTo>
                  <a:lnTo>
                    <a:pt x="153" y="385"/>
                  </a:lnTo>
                  <a:lnTo>
                    <a:pt x="155" y="379"/>
                  </a:lnTo>
                  <a:lnTo>
                    <a:pt x="155" y="373"/>
                  </a:lnTo>
                  <a:lnTo>
                    <a:pt x="153" y="368"/>
                  </a:lnTo>
                  <a:lnTo>
                    <a:pt x="151" y="362"/>
                  </a:lnTo>
                  <a:lnTo>
                    <a:pt x="151" y="357"/>
                  </a:lnTo>
                  <a:lnTo>
                    <a:pt x="151" y="351"/>
                  </a:lnTo>
                  <a:lnTo>
                    <a:pt x="155" y="346"/>
                  </a:lnTo>
                  <a:lnTo>
                    <a:pt x="160" y="340"/>
                  </a:lnTo>
                  <a:lnTo>
                    <a:pt x="166" y="336"/>
                  </a:lnTo>
                  <a:lnTo>
                    <a:pt x="169" y="338"/>
                  </a:lnTo>
                  <a:lnTo>
                    <a:pt x="171" y="340"/>
                  </a:lnTo>
                  <a:lnTo>
                    <a:pt x="173" y="344"/>
                  </a:lnTo>
                  <a:lnTo>
                    <a:pt x="177" y="348"/>
                  </a:lnTo>
                  <a:lnTo>
                    <a:pt x="179" y="351"/>
                  </a:lnTo>
                  <a:lnTo>
                    <a:pt x="184" y="353"/>
                  </a:lnTo>
                  <a:lnTo>
                    <a:pt x="190" y="353"/>
                  </a:lnTo>
                  <a:lnTo>
                    <a:pt x="201" y="349"/>
                  </a:lnTo>
                  <a:lnTo>
                    <a:pt x="206" y="344"/>
                  </a:lnTo>
                  <a:lnTo>
                    <a:pt x="212" y="336"/>
                  </a:lnTo>
                  <a:lnTo>
                    <a:pt x="214" y="329"/>
                  </a:lnTo>
                  <a:lnTo>
                    <a:pt x="216" y="324"/>
                  </a:lnTo>
                  <a:lnTo>
                    <a:pt x="218" y="316"/>
                  </a:lnTo>
                  <a:lnTo>
                    <a:pt x="221" y="307"/>
                  </a:lnTo>
                  <a:lnTo>
                    <a:pt x="227" y="301"/>
                  </a:lnTo>
                  <a:lnTo>
                    <a:pt x="238" y="294"/>
                  </a:lnTo>
                  <a:lnTo>
                    <a:pt x="253" y="288"/>
                  </a:lnTo>
                  <a:lnTo>
                    <a:pt x="258" y="288"/>
                  </a:lnTo>
                  <a:lnTo>
                    <a:pt x="262" y="292"/>
                  </a:lnTo>
                  <a:lnTo>
                    <a:pt x="266" y="296"/>
                  </a:lnTo>
                  <a:lnTo>
                    <a:pt x="267" y="300"/>
                  </a:lnTo>
                  <a:lnTo>
                    <a:pt x="269" y="311"/>
                  </a:lnTo>
                  <a:lnTo>
                    <a:pt x="273" y="316"/>
                  </a:lnTo>
                  <a:lnTo>
                    <a:pt x="286" y="314"/>
                  </a:lnTo>
                  <a:lnTo>
                    <a:pt x="295" y="311"/>
                  </a:lnTo>
                  <a:lnTo>
                    <a:pt x="295" y="320"/>
                  </a:lnTo>
                  <a:lnTo>
                    <a:pt x="297" y="327"/>
                  </a:lnTo>
                  <a:lnTo>
                    <a:pt x="299" y="333"/>
                  </a:lnTo>
                  <a:lnTo>
                    <a:pt x="301" y="336"/>
                  </a:lnTo>
                  <a:lnTo>
                    <a:pt x="304" y="340"/>
                  </a:lnTo>
                  <a:lnTo>
                    <a:pt x="308" y="340"/>
                  </a:lnTo>
                  <a:lnTo>
                    <a:pt x="312" y="342"/>
                  </a:lnTo>
                  <a:lnTo>
                    <a:pt x="317" y="340"/>
                  </a:lnTo>
                  <a:lnTo>
                    <a:pt x="323" y="336"/>
                  </a:lnTo>
                  <a:lnTo>
                    <a:pt x="330" y="335"/>
                  </a:lnTo>
                  <a:lnTo>
                    <a:pt x="328" y="333"/>
                  </a:lnTo>
                  <a:lnTo>
                    <a:pt x="328" y="331"/>
                  </a:lnTo>
                  <a:lnTo>
                    <a:pt x="328" y="327"/>
                  </a:lnTo>
                  <a:lnTo>
                    <a:pt x="328" y="324"/>
                  </a:lnTo>
                  <a:lnTo>
                    <a:pt x="328" y="322"/>
                  </a:lnTo>
                  <a:lnTo>
                    <a:pt x="328" y="320"/>
                  </a:lnTo>
                  <a:lnTo>
                    <a:pt x="328" y="318"/>
                  </a:lnTo>
                  <a:lnTo>
                    <a:pt x="328" y="316"/>
                  </a:lnTo>
                  <a:lnTo>
                    <a:pt x="328" y="314"/>
                  </a:lnTo>
                  <a:lnTo>
                    <a:pt x="330" y="314"/>
                  </a:lnTo>
                  <a:lnTo>
                    <a:pt x="330" y="312"/>
                  </a:lnTo>
                  <a:lnTo>
                    <a:pt x="336" y="307"/>
                  </a:lnTo>
                  <a:lnTo>
                    <a:pt x="345" y="303"/>
                  </a:lnTo>
                  <a:lnTo>
                    <a:pt x="345" y="301"/>
                  </a:lnTo>
                  <a:lnTo>
                    <a:pt x="347" y="298"/>
                  </a:lnTo>
                  <a:lnTo>
                    <a:pt x="345" y="294"/>
                  </a:lnTo>
                  <a:lnTo>
                    <a:pt x="343" y="290"/>
                  </a:lnTo>
                  <a:lnTo>
                    <a:pt x="341" y="287"/>
                  </a:lnTo>
                  <a:lnTo>
                    <a:pt x="338" y="283"/>
                  </a:lnTo>
                  <a:lnTo>
                    <a:pt x="338" y="279"/>
                  </a:lnTo>
                  <a:lnTo>
                    <a:pt x="339" y="274"/>
                  </a:lnTo>
                  <a:lnTo>
                    <a:pt x="345" y="266"/>
                  </a:lnTo>
                  <a:lnTo>
                    <a:pt x="352" y="259"/>
                  </a:lnTo>
                  <a:lnTo>
                    <a:pt x="362" y="255"/>
                  </a:lnTo>
                  <a:lnTo>
                    <a:pt x="369" y="255"/>
                  </a:lnTo>
                  <a:lnTo>
                    <a:pt x="375" y="255"/>
                  </a:lnTo>
                  <a:lnTo>
                    <a:pt x="380" y="255"/>
                  </a:lnTo>
                  <a:lnTo>
                    <a:pt x="386" y="253"/>
                  </a:lnTo>
                  <a:lnTo>
                    <a:pt x="391" y="248"/>
                  </a:lnTo>
                  <a:lnTo>
                    <a:pt x="395" y="235"/>
                  </a:lnTo>
                  <a:lnTo>
                    <a:pt x="395" y="227"/>
                  </a:lnTo>
                  <a:lnTo>
                    <a:pt x="393" y="222"/>
                  </a:lnTo>
                  <a:lnTo>
                    <a:pt x="389" y="218"/>
                  </a:lnTo>
                  <a:lnTo>
                    <a:pt x="382" y="215"/>
                  </a:lnTo>
                  <a:lnTo>
                    <a:pt x="376" y="209"/>
                  </a:lnTo>
                  <a:lnTo>
                    <a:pt x="371" y="203"/>
                  </a:lnTo>
                  <a:lnTo>
                    <a:pt x="365" y="196"/>
                  </a:lnTo>
                  <a:lnTo>
                    <a:pt x="363" y="187"/>
                  </a:lnTo>
                  <a:lnTo>
                    <a:pt x="360" y="183"/>
                  </a:lnTo>
                  <a:lnTo>
                    <a:pt x="356" y="178"/>
                  </a:lnTo>
                  <a:lnTo>
                    <a:pt x="352" y="176"/>
                  </a:lnTo>
                  <a:lnTo>
                    <a:pt x="347" y="176"/>
                  </a:lnTo>
                  <a:lnTo>
                    <a:pt x="334" y="185"/>
                  </a:lnTo>
                  <a:lnTo>
                    <a:pt x="321" y="192"/>
                  </a:lnTo>
                  <a:lnTo>
                    <a:pt x="317" y="192"/>
                  </a:lnTo>
                  <a:lnTo>
                    <a:pt x="315" y="189"/>
                  </a:lnTo>
                  <a:lnTo>
                    <a:pt x="314" y="187"/>
                  </a:lnTo>
                  <a:lnTo>
                    <a:pt x="314" y="185"/>
                  </a:lnTo>
                  <a:lnTo>
                    <a:pt x="315" y="179"/>
                  </a:lnTo>
                  <a:lnTo>
                    <a:pt x="312" y="174"/>
                  </a:lnTo>
                  <a:lnTo>
                    <a:pt x="299" y="170"/>
                  </a:lnTo>
                  <a:lnTo>
                    <a:pt x="284" y="168"/>
                  </a:lnTo>
                  <a:lnTo>
                    <a:pt x="273" y="165"/>
                  </a:lnTo>
                  <a:lnTo>
                    <a:pt x="260" y="163"/>
                  </a:lnTo>
                  <a:lnTo>
                    <a:pt x="251" y="161"/>
                  </a:lnTo>
                  <a:lnTo>
                    <a:pt x="243" y="161"/>
                  </a:lnTo>
                  <a:lnTo>
                    <a:pt x="242" y="168"/>
                  </a:lnTo>
                  <a:lnTo>
                    <a:pt x="238" y="178"/>
                  </a:lnTo>
                  <a:lnTo>
                    <a:pt x="236" y="181"/>
                  </a:lnTo>
                  <a:lnTo>
                    <a:pt x="234" y="183"/>
                  </a:lnTo>
                  <a:lnTo>
                    <a:pt x="229" y="183"/>
                  </a:lnTo>
                  <a:lnTo>
                    <a:pt x="223" y="181"/>
                  </a:lnTo>
                  <a:lnTo>
                    <a:pt x="218" y="174"/>
                  </a:lnTo>
                  <a:lnTo>
                    <a:pt x="214" y="168"/>
                  </a:lnTo>
                  <a:lnTo>
                    <a:pt x="214" y="163"/>
                  </a:lnTo>
                  <a:lnTo>
                    <a:pt x="216" y="159"/>
                  </a:lnTo>
                  <a:lnTo>
                    <a:pt x="221" y="152"/>
                  </a:lnTo>
                  <a:lnTo>
                    <a:pt x="223" y="146"/>
                  </a:lnTo>
                  <a:lnTo>
                    <a:pt x="214" y="133"/>
                  </a:lnTo>
                  <a:lnTo>
                    <a:pt x="205" y="120"/>
                  </a:lnTo>
                  <a:lnTo>
                    <a:pt x="212" y="113"/>
                  </a:lnTo>
                  <a:lnTo>
                    <a:pt x="221" y="107"/>
                  </a:lnTo>
                  <a:lnTo>
                    <a:pt x="223" y="102"/>
                  </a:lnTo>
                  <a:lnTo>
                    <a:pt x="225" y="96"/>
                  </a:lnTo>
                  <a:lnTo>
                    <a:pt x="240" y="91"/>
                  </a:lnTo>
                  <a:lnTo>
                    <a:pt x="253" y="85"/>
                  </a:lnTo>
                  <a:lnTo>
                    <a:pt x="256" y="72"/>
                  </a:lnTo>
                  <a:lnTo>
                    <a:pt x="260" y="59"/>
                  </a:lnTo>
                  <a:lnTo>
                    <a:pt x="266" y="52"/>
                  </a:lnTo>
                  <a:lnTo>
                    <a:pt x="271" y="41"/>
                  </a:lnTo>
                  <a:lnTo>
                    <a:pt x="267" y="39"/>
                  </a:lnTo>
                  <a:lnTo>
                    <a:pt x="266" y="37"/>
                  </a:lnTo>
                  <a:lnTo>
                    <a:pt x="266" y="32"/>
                  </a:lnTo>
                  <a:lnTo>
                    <a:pt x="266" y="26"/>
                  </a:lnTo>
                  <a:lnTo>
                    <a:pt x="267" y="17"/>
                  </a:lnTo>
                  <a:lnTo>
                    <a:pt x="266" y="9"/>
                  </a:lnTo>
                  <a:lnTo>
                    <a:pt x="262" y="6"/>
                  </a:lnTo>
                  <a:lnTo>
                    <a:pt x="258" y="2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3" y="2"/>
                  </a:lnTo>
                  <a:lnTo>
                    <a:pt x="240" y="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6" name="Freeform 80"/>
            <p:cNvSpPr>
              <a:spLocks/>
            </p:cNvSpPr>
            <p:nvPr/>
          </p:nvSpPr>
          <p:spPr bwMode="auto">
            <a:xfrm>
              <a:off x="1912" y="2133"/>
              <a:ext cx="125" cy="176"/>
            </a:xfrm>
            <a:custGeom>
              <a:avLst/>
              <a:gdLst>
                <a:gd name="T0" fmla="*/ 37 w 165"/>
                <a:gd name="T1" fmla="*/ 54 h 231"/>
                <a:gd name="T2" fmla="*/ 48 w 165"/>
                <a:gd name="T3" fmla="*/ 67 h 231"/>
                <a:gd name="T4" fmla="*/ 61 w 165"/>
                <a:gd name="T5" fmla="*/ 76 h 231"/>
                <a:gd name="T6" fmla="*/ 67 w 165"/>
                <a:gd name="T7" fmla="*/ 85 h 231"/>
                <a:gd name="T8" fmla="*/ 63 w 165"/>
                <a:gd name="T9" fmla="*/ 106 h 231"/>
                <a:gd name="T10" fmla="*/ 52 w 165"/>
                <a:gd name="T11" fmla="*/ 113 h 231"/>
                <a:gd name="T12" fmla="*/ 41 w 165"/>
                <a:gd name="T13" fmla="*/ 113 h 231"/>
                <a:gd name="T14" fmla="*/ 24 w 165"/>
                <a:gd name="T15" fmla="*/ 117 h 231"/>
                <a:gd name="T16" fmla="*/ 11 w 165"/>
                <a:gd name="T17" fmla="*/ 132 h 231"/>
                <a:gd name="T18" fmla="*/ 10 w 165"/>
                <a:gd name="T19" fmla="*/ 141 h 231"/>
                <a:gd name="T20" fmla="*/ 15 w 165"/>
                <a:gd name="T21" fmla="*/ 148 h 231"/>
                <a:gd name="T22" fmla="*/ 19 w 165"/>
                <a:gd name="T23" fmla="*/ 156 h 231"/>
                <a:gd name="T24" fmla="*/ 11 w 165"/>
                <a:gd name="T25" fmla="*/ 163 h 231"/>
                <a:gd name="T26" fmla="*/ 2 w 165"/>
                <a:gd name="T27" fmla="*/ 170 h 231"/>
                <a:gd name="T28" fmla="*/ 0 w 165"/>
                <a:gd name="T29" fmla="*/ 183 h 231"/>
                <a:gd name="T30" fmla="*/ 2 w 165"/>
                <a:gd name="T31" fmla="*/ 193 h 231"/>
                <a:gd name="T32" fmla="*/ 2 w 165"/>
                <a:gd name="T33" fmla="*/ 193 h 231"/>
                <a:gd name="T34" fmla="*/ 2 w 165"/>
                <a:gd name="T35" fmla="*/ 193 h 231"/>
                <a:gd name="T36" fmla="*/ 2 w 165"/>
                <a:gd name="T37" fmla="*/ 202 h 231"/>
                <a:gd name="T38" fmla="*/ 8 w 165"/>
                <a:gd name="T39" fmla="*/ 215 h 231"/>
                <a:gd name="T40" fmla="*/ 15 w 165"/>
                <a:gd name="T41" fmla="*/ 222 h 231"/>
                <a:gd name="T42" fmla="*/ 21 w 165"/>
                <a:gd name="T43" fmla="*/ 220 h 231"/>
                <a:gd name="T44" fmla="*/ 30 w 165"/>
                <a:gd name="T45" fmla="*/ 213 h 231"/>
                <a:gd name="T46" fmla="*/ 45 w 165"/>
                <a:gd name="T47" fmla="*/ 219 h 231"/>
                <a:gd name="T48" fmla="*/ 72 w 165"/>
                <a:gd name="T49" fmla="*/ 228 h 231"/>
                <a:gd name="T50" fmla="*/ 96 w 165"/>
                <a:gd name="T51" fmla="*/ 230 h 231"/>
                <a:gd name="T52" fmla="*/ 104 w 165"/>
                <a:gd name="T53" fmla="*/ 224 h 231"/>
                <a:gd name="T54" fmla="*/ 98 w 165"/>
                <a:gd name="T55" fmla="*/ 209 h 231"/>
                <a:gd name="T56" fmla="*/ 89 w 165"/>
                <a:gd name="T57" fmla="*/ 189 h 231"/>
                <a:gd name="T58" fmla="*/ 96 w 165"/>
                <a:gd name="T59" fmla="*/ 174 h 231"/>
                <a:gd name="T60" fmla="*/ 113 w 165"/>
                <a:gd name="T61" fmla="*/ 150 h 231"/>
                <a:gd name="T62" fmla="*/ 122 w 165"/>
                <a:gd name="T63" fmla="*/ 121 h 231"/>
                <a:gd name="T64" fmla="*/ 137 w 165"/>
                <a:gd name="T65" fmla="*/ 95 h 231"/>
                <a:gd name="T66" fmla="*/ 165 w 165"/>
                <a:gd name="T67" fmla="*/ 74 h 231"/>
                <a:gd name="T68" fmla="*/ 161 w 165"/>
                <a:gd name="T69" fmla="*/ 76 h 231"/>
                <a:gd name="T70" fmla="*/ 156 w 165"/>
                <a:gd name="T71" fmla="*/ 78 h 231"/>
                <a:gd name="T72" fmla="*/ 156 w 165"/>
                <a:gd name="T73" fmla="*/ 78 h 231"/>
                <a:gd name="T74" fmla="*/ 156 w 165"/>
                <a:gd name="T75" fmla="*/ 78 h 231"/>
                <a:gd name="T76" fmla="*/ 152 w 165"/>
                <a:gd name="T77" fmla="*/ 78 h 231"/>
                <a:gd name="T78" fmla="*/ 139 w 165"/>
                <a:gd name="T79" fmla="*/ 61 h 231"/>
                <a:gd name="T80" fmla="*/ 119 w 165"/>
                <a:gd name="T81" fmla="*/ 47 h 231"/>
                <a:gd name="T82" fmla="*/ 109 w 165"/>
                <a:gd name="T83" fmla="*/ 39 h 231"/>
                <a:gd name="T84" fmla="*/ 102 w 165"/>
                <a:gd name="T85" fmla="*/ 19 h 231"/>
                <a:gd name="T86" fmla="*/ 82 w 165"/>
                <a:gd name="T87" fmla="*/ 12 h 231"/>
                <a:gd name="T88" fmla="*/ 74 w 165"/>
                <a:gd name="T89" fmla="*/ 8 h 231"/>
                <a:gd name="T90" fmla="*/ 69 w 165"/>
                <a:gd name="T91" fmla="*/ 8 h 231"/>
                <a:gd name="T92" fmla="*/ 61 w 165"/>
                <a:gd name="T93" fmla="*/ 4 h 231"/>
                <a:gd name="T94" fmla="*/ 52 w 165"/>
                <a:gd name="T95" fmla="*/ 2 h 231"/>
                <a:gd name="T96" fmla="*/ 41 w 165"/>
                <a:gd name="T97" fmla="*/ 12 h 231"/>
                <a:gd name="T98" fmla="*/ 41 w 165"/>
                <a:gd name="T99" fmla="*/ 24 h 231"/>
                <a:gd name="T100" fmla="*/ 45 w 165"/>
                <a:gd name="T101" fmla="*/ 36 h 231"/>
                <a:gd name="T102" fmla="*/ 43 w 165"/>
                <a:gd name="T103" fmla="*/ 43 h 231"/>
                <a:gd name="T104" fmla="*/ 37 w 165"/>
                <a:gd name="T105" fmla="*/ 45 h 23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65"/>
                <a:gd name="T160" fmla="*/ 0 h 231"/>
                <a:gd name="T161" fmla="*/ 165 w 165"/>
                <a:gd name="T162" fmla="*/ 231 h 23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65" h="231">
                  <a:moveTo>
                    <a:pt x="35" y="45"/>
                  </a:moveTo>
                  <a:lnTo>
                    <a:pt x="37" y="54"/>
                  </a:lnTo>
                  <a:lnTo>
                    <a:pt x="43" y="61"/>
                  </a:lnTo>
                  <a:lnTo>
                    <a:pt x="48" y="67"/>
                  </a:lnTo>
                  <a:lnTo>
                    <a:pt x="54" y="73"/>
                  </a:lnTo>
                  <a:lnTo>
                    <a:pt x="61" y="76"/>
                  </a:lnTo>
                  <a:lnTo>
                    <a:pt x="65" y="80"/>
                  </a:lnTo>
                  <a:lnTo>
                    <a:pt x="67" y="85"/>
                  </a:lnTo>
                  <a:lnTo>
                    <a:pt x="67" y="93"/>
                  </a:lnTo>
                  <a:lnTo>
                    <a:pt x="63" y="106"/>
                  </a:lnTo>
                  <a:lnTo>
                    <a:pt x="58" y="111"/>
                  </a:lnTo>
                  <a:lnTo>
                    <a:pt x="52" y="113"/>
                  </a:lnTo>
                  <a:lnTo>
                    <a:pt x="47" y="113"/>
                  </a:lnTo>
                  <a:lnTo>
                    <a:pt x="41" y="113"/>
                  </a:lnTo>
                  <a:lnTo>
                    <a:pt x="34" y="113"/>
                  </a:lnTo>
                  <a:lnTo>
                    <a:pt x="24" y="117"/>
                  </a:lnTo>
                  <a:lnTo>
                    <a:pt x="17" y="124"/>
                  </a:lnTo>
                  <a:lnTo>
                    <a:pt x="11" y="132"/>
                  </a:lnTo>
                  <a:lnTo>
                    <a:pt x="10" y="137"/>
                  </a:lnTo>
                  <a:lnTo>
                    <a:pt x="10" y="141"/>
                  </a:lnTo>
                  <a:lnTo>
                    <a:pt x="13" y="145"/>
                  </a:lnTo>
                  <a:lnTo>
                    <a:pt x="15" y="148"/>
                  </a:lnTo>
                  <a:lnTo>
                    <a:pt x="17" y="152"/>
                  </a:lnTo>
                  <a:lnTo>
                    <a:pt x="19" y="156"/>
                  </a:lnTo>
                  <a:lnTo>
                    <a:pt x="17" y="159"/>
                  </a:lnTo>
                  <a:lnTo>
                    <a:pt x="11" y="163"/>
                  </a:lnTo>
                  <a:lnTo>
                    <a:pt x="4" y="167"/>
                  </a:lnTo>
                  <a:lnTo>
                    <a:pt x="2" y="170"/>
                  </a:lnTo>
                  <a:lnTo>
                    <a:pt x="0" y="176"/>
                  </a:lnTo>
                  <a:lnTo>
                    <a:pt x="0" y="183"/>
                  </a:lnTo>
                  <a:lnTo>
                    <a:pt x="2" y="193"/>
                  </a:lnTo>
                  <a:lnTo>
                    <a:pt x="2" y="202"/>
                  </a:lnTo>
                  <a:lnTo>
                    <a:pt x="4" y="209"/>
                  </a:lnTo>
                  <a:lnTo>
                    <a:pt x="8" y="215"/>
                  </a:lnTo>
                  <a:lnTo>
                    <a:pt x="11" y="220"/>
                  </a:lnTo>
                  <a:lnTo>
                    <a:pt x="15" y="222"/>
                  </a:lnTo>
                  <a:lnTo>
                    <a:pt x="19" y="222"/>
                  </a:lnTo>
                  <a:lnTo>
                    <a:pt x="21" y="220"/>
                  </a:lnTo>
                  <a:lnTo>
                    <a:pt x="24" y="219"/>
                  </a:lnTo>
                  <a:lnTo>
                    <a:pt x="30" y="213"/>
                  </a:lnTo>
                  <a:lnTo>
                    <a:pt x="35" y="211"/>
                  </a:lnTo>
                  <a:lnTo>
                    <a:pt x="45" y="219"/>
                  </a:lnTo>
                  <a:lnTo>
                    <a:pt x="58" y="226"/>
                  </a:lnTo>
                  <a:lnTo>
                    <a:pt x="72" y="228"/>
                  </a:lnTo>
                  <a:lnTo>
                    <a:pt x="89" y="231"/>
                  </a:lnTo>
                  <a:lnTo>
                    <a:pt x="96" y="230"/>
                  </a:lnTo>
                  <a:lnTo>
                    <a:pt x="100" y="228"/>
                  </a:lnTo>
                  <a:lnTo>
                    <a:pt x="104" y="224"/>
                  </a:lnTo>
                  <a:lnTo>
                    <a:pt x="106" y="220"/>
                  </a:lnTo>
                  <a:lnTo>
                    <a:pt x="98" y="209"/>
                  </a:lnTo>
                  <a:lnTo>
                    <a:pt x="89" y="196"/>
                  </a:lnTo>
                  <a:lnTo>
                    <a:pt x="89" y="189"/>
                  </a:lnTo>
                  <a:lnTo>
                    <a:pt x="93" y="182"/>
                  </a:lnTo>
                  <a:lnTo>
                    <a:pt x="96" y="174"/>
                  </a:lnTo>
                  <a:lnTo>
                    <a:pt x="102" y="167"/>
                  </a:lnTo>
                  <a:lnTo>
                    <a:pt x="113" y="150"/>
                  </a:lnTo>
                  <a:lnTo>
                    <a:pt x="122" y="137"/>
                  </a:lnTo>
                  <a:lnTo>
                    <a:pt x="122" y="121"/>
                  </a:lnTo>
                  <a:lnTo>
                    <a:pt x="122" y="106"/>
                  </a:lnTo>
                  <a:lnTo>
                    <a:pt x="137" y="95"/>
                  </a:lnTo>
                  <a:lnTo>
                    <a:pt x="165" y="74"/>
                  </a:lnTo>
                  <a:lnTo>
                    <a:pt x="161" y="76"/>
                  </a:lnTo>
                  <a:lnTo>
                    <a:pt x="156" y="78"/>
                  </a:lnTo>
                  <a:lnTo>
                    <a:pt x="152" y="78"/>
                  </a:lnTo>
                  <a:lnTo>
                    <a:pt x="148" y="78"/>
                  </a:lnTo>
                  <a:lnTo>
                    <a:pt x="139" y="61"/>
                  </a:lnTo>
                  <a:lnTo>
                    <a:pt x="128" y="47"/>
                  </a:lnTo>
                  <a:lnTo>
                    <a:pt x="119" y="47"/>
                  </a:lnTo>
                  <a:lnTo>
                    <a:pt x="109" y="47"/>
                  </a:lnTo>
                  <a:lnTo>
                    <a:pt x="109" y="39"/>
                  </a:lnTo>
                  <a:lnTo>
                    <a:pt x="111" y="34"/>
                  </a:lnTo>
                  <a:lnTo>
                    <a:pt x="102" y="19"/>
                  </a:lnTo>
                  <a:lnTo>
                    <a:pt x="91" y="10"/>
                  </a:lnTo>
                  <a:lnTo>
                    <a:pt x="82" y="12"/>
                  </a:lnTo>
                  <a:lnTo>
                    <a:pt x="76" y="10"/>
                  </a:lnTo>
                  <a:lnTo>
                    <a:pt x="74" y="8"/>
                  </a:lnTo>
                  <a:lnTo>
                    <a:pt x="72" y="6"/>
                  </a:lnTo>
                  <a:lnTo>
                    <a:pt x="69" y="8"/>
                  </a:lnTo>
                  <a:lnTo>
                    <a:pt x="67" y="10"/>
                  </a:lnTo>
                  <a:lnTo>
                    <a:pt x="61" y="4"/>
                  </a:lnTo>
                  <a:lnTo>
                    <a:pt x="58" y="0"/>
                  </a:lnTo>
                  <a:lnTo>
                    <a:pt x="52" y="2"/>
                  </a:lnTo>
                  <a:lnTo>
                    <a:pt x="47" y="6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41" y="24"/>
                  </a:lnTo>
                  <a:lnTo>
                    <a:pt x="45" y="32"/>
                  </a:lnTo>
                  <a:lnTo>
                    <a:pt x="45" y="36"/>
                  </a:lnTo>
                  <a:lnTo>
                    <a:pt x="45" y="39"/>
                  </a:lnTo>
                  <a:lnTo>
                    <a:pt x="43" y="43"/>
                  </a:lnTo>
                  <a:lnTo>
                    <a:pt x="39" y="45"/>
                  </a:lnTo>
                  <a:lnTo>
                    <a:pt x="37" y="45"/>
                  </a:lnTo>
                  <a:lnTo>
                    <a:pt x="35" y="4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7" name="Freeform 81"/>
            <p:cNvSpPr>
              <a:spLocks/>
            </p:cNvSpPr>
            <p:nvPr/>
          </p:nvSpPr>
          <p:spPr bwMode="auto">
            <a:xfrm>
              <a:off x="1571" y="2277"/>
              <a:ext cx="247" cy="215"/>
            </a:xfrm>
            <a:custGeom>
              <a:avLst/>
              <a:gdLst>
                <a:gd name="T0" fmla="*/ 290 w 329"/>
                <a:gd name="T1" fmla="*/ 166 h 283"/>
                <a:gd name="T2" fmla="*/ 303 w 329"/>
                <a:gd name="T3" fmla="*/ 161 h 283"/>
                <a:gd name="T4" fmla="*/ 316 w 329"/>
                <a:gd name="T5" fmla="*/ 153 h 283"/>
                <a:gd name="T6" fmla="*/ 310 w 329"/>
                <a:gd name="T7" fmla="*/ 127 h 283"/>
                <a:gd name="T8" fmla="*/ 327 w 329"/>
                <a:gd name="T9" fmla="*/ 116 h 283"/>
                <a:gd name="T10" fmla="*/ 319 w 329"/>
                <a:gd name="T11" fmla="*/ 103 h 283"/>
                <a:gd name="T12" fmla="*/ 310 w 329"/>
                <a:gd name="T13" fmla="*/ 105 h 283"/>
                <a:gd name="T14" fmla="*/ 290 w 329"/>
                <a:gd name="T15" fmla="*/ 116 h 283"/>
                <a:gd name="T16" fmla="*/ 283 w 329"/>
                <a:gd name="T17" fmla="*/ 137 h 283"/>
                <a:gd name="T18" fmla="*/ 273 w 329"/>
                <a:gd name="T19" fmla="*/ 144 h 283"/>
                <a:gd name="T20" fmla="*/ 266 w 329"/>
                <a:gd name="T21" fmla="*/ 124 h 283"/>
                <a:gd name="T22" fmla="*/ 238 w 329"/>
                <a:gd name="T23" fmla="*/ 122 h 283"/>
                <a:gd name="T24" fmla="*/ 235 w 329"/>
                <a:gd name="T25" fmla="*/ 109 h 283"/>
                <a:gd name="T26" fmla="*/ 227 w 329"/>
                <a:gd name="T27" fmla="*/ 96 h 283"/>
                <a:gd name="T28" fmla="*/ 218 w 329"/>
                <a:gd name="T29" fmla="*/ 83 h 283"/>
                <a:gd name="T30" fmla="*/ 218 w 329"/>
                <a:gd name="T31" fmla="*/ 57 h 283"/>
                <a:gd name="T32" fmla="*/ 218 w 329"/>
                <a:gd name="T33" fmla="*/ 42 h 283"/>
                <a:gd name="T34" fmla="*/ 218 w 329"/>
                <a:gd name="T35" fmla="*/ 20 h 283"/>
                <a:gd name="T36" fmla="*/ 216 w 329"/>
                <a:gd name="T37" fmla="*/ 7 h 283"/>
                <a:gd name="T38" fmla="*/ 201 w 329"/>
                <a:gd name="T39" fmla="*/ 20 h 283"/>
                <a:gd name="T40" fmla="*/ 190 w 329"/>
                <a:gd name="T41" fmla="*/ 7 h 283"/>
                <a:gd name="T42" fmla="*/ 174 w 329"/>
                <a:gd name="T43" fmla="*/ 4 h 283"/>
                <a:gd name="T44" fmla="*/ 155 w 329"/>
                <a:gd name="T45" fmla="*/ 4 h 283"/>
                <a:gd name="T46" fmla="*/ 122 w 329"/>
                <a:gd name="T47" fmla="*/ 9 h 283"/>
                <a:gd name="T48" fmla="*/ 72 w 329"/>
                <a:gd name="T49" fmla="*/ 7 h 283"/>
                <a:gd name="T50" fmla="*/ 61 w 329"/>
                <a:gd name="T51" fmla="*/ 15 h 283"/>
                <a:gd name="T52" fmla="*/ 63 w 329"/>
                <a:gd name="T53" fmla="*/ 24 h 283"/>
                <a:gd name="T54" fmla="*/ 66 w 329"/>
                <a:gd name="T55" fmla="*/ 30 h 283"/>
                <a:gd name="T56" fmla="*/ 52 w 329"/>
                <a:gd name="T57" fmla="*/ 50 h 283"/>
                <a:gd name="T58" fmla="*/ 28 w 329"/>
                <a:gd name="T59" fmla="*/ 59 h 283"/>
                <a:gd name="T60" fmla="*/ 22 w 329"/>
                <a:gd name="T61" fmla="*/ 54 h 283"/>
                <a:gd name="T62" fmla="*/ 15 w 329"/>
                <a:gd name="T63" fmla="*/ 46 h 283"/>
                <a:gd name="T64" fmla="*/ 0 w 329"/>
                <a:gd name="T65" fmla="*/ 54 h 283"/>
                <a:gd name="T66" fmla="*/ 0 w 329"/>
                <a:gd name="T67" fmla="*/ 65 h 283"/>
                <a:gd name="T68" fmla="*/ 20 w 329"/>
                <a:gd name="T69" fmla="*/ 72 h 283"/>
                <a:gd name="T70" fmla="*/ 29 w 329"/>
                <a:gd name="T71" fmla="*/ 90 h 283"/>
                <a:gd name="T72" fmla="*/ 44 w 329"/>
                <a:gd name="T73" fmla="*/ 92 h 283"/>
                <a:gd name="T74" fmla="*/ 57 w 329"/>
                <a:gd name="T75" fmla="*/ 103 h 283"/>
                <a:gd name="T76" fmla="*/ 94 w 329"/>
                <a:gd name="T77" fmla="*/ 113 h 283"/>
                <a:gd name="T78" fmla="*/ 96 w 329"/>
                <a:gd name="T79" fmla="*/ 148 h 283"/>
                <a:gd name="T80" fmla="*/ 111 w 329"/>
                <a:gd name="T81" fmla="*/ 172 h 283"/>
                <a:gd name="T82" fmla="*/ 129 w 329"/>
                <a:gd name="T83" fmla="*/ 175 h 283"/>
                <a:gd name="T84" fmla="*/ 144 w 329"/>
                <a:gd name="T85" fmla="*/ 181 h 283"/>
                <a:gd name="T86" fmla="*/ 146 w 329"/>
                <a:gd name="T87" fmla="*/ 196 h 283"/>
                <a:gd name="T88" fmla="*/ 155 w 329"/>
                <a:gd name="T89" fmla="*/ 203 h 283"/>
                <a:gd name="T90" fmla="*/ 161 w 329"/>
                <a:gd name="T91" fmla="*/ 231 h 283"/>
                <a:gd name="T92" fmla="*/ 168 w 329"/>
                <a:gd name="T93" fmla="*/ 242 h 283"/>
                <a:gd name="T94" fmla="*/ 188 w 329"/>
                <a:gd name="T95" fmla="*/ 260 h 283"/>
                <a:gd name="T96" fmla="*/ 186 w 329"/>
                <a:gd name="T97" fmla="*/ 275 h 283"/>
                <a:gd name="T98" fmla="*/ 203 w 329"/>
                <a:gd name="T99" fmla="*/ 283 h 283"/>
                <a:gd name="T100" fmla="*/ 242 w 329"/>
                <a:gd name="T101" fmla="*/ 229 h 283"/>
                <a:gd name="T102" fmla="*/ 246 w 329"/>
                <a:gd name="T103" fmla="*/ 214 h 283"/>
                <a:gd name="T104" fmla="*/ 262 w 329"/>
                <a:gd name="T105" fmla="*/ 222 h 283"/>
                <a:gd name="T106" fmla="*/ 307 w 329"/>
                <a:gd name="T107" fmla="*/ 212 h 283"/>
                <a:gd name="T108" fmla="*/ 314 w 329"/>
                <a:gd name="T109" fmla="*/ 218 h 283"/>
                <a:gd name="T110" fmla="*/ 308 w 329"/>
                <a:gd name="T111" fmla="*/ 187 h 283"/>
                <a:gd name="T112" fmla="*/ 299 w 329"/>
                <a:gd name="T113" fmla="*/ 175 h 28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29"/>
                <a:gd name="T172" fmla="*/ 0 h 283"/>
                <a:gd name="T173" fmla="*/ 329 w 329"/>
                <a:gd name="T174" fmla="*/ 283 h 28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29" h="283">
                  <a:moveTo>
                    <a:pt x="292" y="174"/>
                  </a:moveTo>
                  <a:lnTo>
                    <a:pt x="290" y="170"/>
                  </a:lnTo>
                  <a:lnTo>
                    <a:pt x="290" y="166"/>
                  </a:lnTo>
                  <a:lnTo>
                    <a:pt x="292" y="164"/>
                  </a:lnTo>
                  <a:lnTo>
                    <a:pt x="297" y="163"/>
                  </a:lnTo>
                  <a:lnTo>
                    <a:pt x="303" y="161"/>
                  </a:lnTo>
                  <a:lnTo>
                    <a:pt x="308" y="159"/>
                  </a:lnTo>
                  <a:lnTo>
                    <a:pt x="314" y="157"/>
                  </a:lnTo>
                  <a:lnTo>
                    <a:pt x="316" y="153"/>
                  </a:lnTo>
                  <a:lnTo>
                    <a:pt x="310" y="142"/>
                  </a:lnTo>
                  <a:lnTo>
                    <a:pt x="301" y="133"/>
                  </a:lnTo>
                  <a:lnTo>
                    <a:pt x="310" y="127"/>
                  </a:lnTo>
                  <a:lnTo>
                    <a:pt x="319" y="122"/>
                  </a:lnTo>
                  <a:lnTo>
                    <a:pt x="325" y="120"/>
                  </a:lnTo>
                  <a:lnTo>
                    <a:pt x="327" y="116"/>
                  </a:lnTo>
                  <a:lnTo>
                    <a:pt x="329" y="113"/>
                  </a:lnTo>
                  <a:lnTo>
                    <a:pt x="325" y="107"/>
                  </a:lnTo>
                  <a:lnTo>
                    <a:pt x="319" y="103"/>
                  </a:lnTo>
                  <a:lnTo>
                    <a:pt x="316" y="103"/>
                  </a:lnTo>
                  <a:lnTo>
                    <a:pt x="312" y="103"/>
                  </a:lnTo>
                  <a:lnTo>
                    <a:pt x="310" y="105"/>
                  </a:lnTo>
                  <a:lnTo>
                    <a:pt x="305" y="109"/>
                  </a:lnTo>
                  <a:lnTo>
                    <a:pt x="299" y="113"/>
                  </a:lnTo>
                  <a:lnTo>
                    <a:pt x="290" y="116"/>
                  </a:lnTo>
                  <a:lnTo>
                    <a:pt x="283" y="118"/>
                  </a:lnTo>
                  <a:lnTo>
                    <a:pt x="283" y="126"/>
                  </a:lnTo>
                  <a:lnTo>
                    <a:pt x="283" y="137"/>
                  </a:lnTo>
                  <a:lnTo>
                    <a:pt x="279" y="140"/>
                  </a:lnTo>
                  <a:lnTo>
                    <a:pt x="277" y="144"/>
                  </a:lnTo>
                  <a:lnTo>
                    <a:pt x="273" y="144"/>
                  </a:lnTo>
                  <a:lnTo>
                    <a:pt x="270" y="142"/>
                  </a:lnTo>
                  <a:lnTo>
                    <a:pt x="268" y="133"/>
                  </a:lnTo>
                  <a:lnTo>
                    <a:pt x="266" y="124"/>
                  </a:lnTo>
                  <a:lnTo>
                    <a:pt x="255" y="126"/>
                  </a:lnTo>
                  <a:lnTo>
                    <a:pt x="240" y="127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6" y="113"/>
                  </a:lnTo>
                  <a:lnTo>
                    <a:pt x="235" y="109"/>
                  </a:lnTo>
                  <a:lnTo>
                    <a:pt x="231" y="105"/>
                  </a:lnTo>
                  <a:lnTo>
                    <a:pt x="225" y="103"/>
                  </a:lnTo>
                  <a:lnTo>
                    <a:pt x="227" y="96"/>
                  </a:lnTo>
                  <a:lnTo>
                    <a:pt x="227" y="90"/>
                  </a:lnTo>
                  <a:lnTo>
                    <a:pt x="222" y="87"/>
                  </a:lnTo>
                  <a:lnTo>
                    <a:pt x="218" y="83"/>
                  </a:lnTo>
                  <a:lnTo>
                    <a:pt x="218" y="76"/>
                  </a:lnTo>
                  <a:lnTo>
                    <a:pt x="220" y="65"/>
                  </a:lnTo>
                  <a:lnTo>
                    <a:pt x="218" y="57"/>
                  </a:lnTo>
                  <a:lnTo>
                    <a:pt x="216" y="50"/>
                  </a:lnTo>
                  <a:lnTo>
                    <a:pt x="216" y="46"/>
                  </a:lnTo>
                  <a:lnTo>
                    <a:pt x="218" y="42"/>
                  </a:lnTo>
                  <a:lnTo>
                    <a:pt x="220" y="37"/>
                  </a:lnTo>
                  <a:lnTo>
                    <a:pt x="222" y="30"/>
                  </a:lnTo>
                  <a:lnTo>
                    <a:pt x="218" y="20"/>
                  </a:lnTo>
                  <a:lnTo>
                    <a:pt x="216" y="11"/>
                  </a:lnTo>
                  <a:lnTo>
                    <a:pt x="216" y="9"/>
                  </a:lnTo>
                  <a:lnTo>
                    <a:pt x="216" y="7"/>
                  </a:lnTo>
                  <a:lnTo>
                    <a:pt x="212" y="13"/>
                  </a:lnTo>
                  <a:lnTo>
                    <a:pt x="207" y="17"/>
                  </a:lnTo>
                  <a:lnTo>
                    <a:pt x="201" y="20"/>
                  </a:lnTo>
                  <a:lnTo>
                    <a:pt x="194" y="20"/>
                  </a:lnTo>
                  <a:lnTo>
                    <a:pt x="194" y="13"/>
                  </a:lnTo>
                  <a:lnTo>
                    <a:pt x="190" y="7"/>
                  </a:lnTo>
                  <a:lnTo>
                    <a:pt x="183" y="9"/>
                  </a:lnTo>
                  <a:lnTo>
                    <a:pt x="175" y="9"/>
                  </a:lnTo>
                  <a:lnTo>
                    <a:pt x="174" y="4"/>
                  </a:lnTo>
                  <a:lnTo>
                    <a:pt x="174" y="0"/>
                  </a:lnTo>
                  <a:lnTo>
                    <a:pt x="162" y="0"/>
                  </a:lnTo>
                  <a:lnTo>
                    <a:pt x="155" y="4"/>
                  </a:lnTo>
                  <a:lnTo>
                    <a:pt x="151" y="7"/>
                  </a:lnTo>
                  <a:lnTo>
                    <a:pt x="146" y="11"/>
                  </a:lnTo>
                  <a:lnTo>
                    <a:pt x="122" y="9"/>
                  </a:lnTo>
                  <a:lnTo>
                    <a:pt x="98" y="5"/>
                  </a:lnTo>
                  <a:lnTo>
                    <a:pt x="85" y="5"/>
                  </a:lnTo>
                  <a:lnTo>
                    <a:pt x="72" y="7"/>
                  </a:lnTo>
                  <a:lnTo>
                    <a:pt x="68" y="9"/>
                  </a:lnTo>
                  <a:lnTo>
                    <a:pt x="65" y="11"/>
                  </a:lnTo>
                  <a:lnTo>
                    <a:pt x="61" y="15"/>
                  </a:lnTo>
                  <a:lnTo>
                    <a:pt x="59" y="18"/>
                  </a:lnTo>
                  <a:lnTo>
                    <a:pt x="59" y="20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6" y="26"/>
                  </a:lnTo>
                  <a:lnTo>
                    <a:pt x="66" y="30"/>
                  </a:lnTo>
                  <a:lnTo>
                    <a:pt x="66" y="33"/>
                  </a:lnTo>
                  <a:lnTo>
                    <a:pt x="59" y="42"/>
                  </a:lnTo>
                  <a:lnTo>
                    <a:pt x="52" y="50"/>
                  </a:lnTo>
                  <a:lnTo>
                    <a:pt x="41" y="54"/>
                  </a:lnTo>
                  <a:lnTo>
                    <a:pt x="29" y="59"/>
                  </a:lnTo>
                  <a:lnTo>
                    <a:pt x="28" y="59"/>
                  </a:lnTo>
                  <a:lnTo>
                    <a:pt x="26" y="57"/>
                  </a:lnTo>
                  <a:lnTo>
                    <a:pt x="24" y="57"/>
                  </a:lnTo>
                  <a:lnTo>
                    <a:pt x="22" y="54"/>
                  </a:lnTo>
                  <a:lnTo>
                    <a:pt x="20" y="50"/>
                  </a:lnTo>
                  <a:lnTo>
                    <a:pt x="18" y="46"/>
                  </a:lnTo>
                  <a:lnTo>
                    <a:pt x="15" y="46"/>
                  </a:lnTo>
                  <a:lnTo>
                    <a:pt x="9" y="46"/>
                  </a:lnTo>
                  <a:lnTo>
                    <a:pt x="4" y="48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0" y="65"/>
                  </a:lnTo>
                  <a:lnTo>
                    <a:pt x="2" y="68"/>
                  </a:lnTo>
                  <a:lnTo>
                    <a:pt x="9" y="72"/>
                  </a:lnTo>
                  <a:lnTo>
                    <a:pt x="20" y="72"/>
                  </a:lnTo>
                  <a:lnTo>
                    <a:pt x="24" y="81"/>
                  </a:lnTo>
                  <a:lnTo>
                    <a:pt x="28" y="87"/>
                  </a:lnTo>
                  <a:lnTo>
                    <a:pt x="29" y="90"/>
                  </a:lnTo>
                  <a:lnTo>
                    <a:pt x="35" y="92"/>
                  </a:lnTo>
                  <a:lnTo>
                    <a:pt x="41" y="90"/>
                  </a:lnTo>
                  <a:lnTo>
                    <a:pt x="44" y="92"/>
                  </a:lnTo>
                  <a:lnTo>
                    <a:pt x="48" y="94"/>
                  </a:lnTo>
                  <a:lnTo>
                    <a:pt x="52" y="98"/>
                  </a:lnTo>
                  <a:lnTo>
                    <a:pt x="57" y="103"/>
                  </a:lnTo>
                  <a:lnTo>
                    <a:pt x="65" y="109"/>
                  </a:lnTo>
                  <a:lnTo>
                    <a:pt x="79" y="109"/>
                  </a:lnTo>
                  <a:lnTo>
                    <a:pt x="94" y="113"/>
                  </a:lnTo>
                  <a:lnTo>
                    <a:pt x="94" y="124"/>
                  </a:lnTo>
                  <a:lnTo>
                    <a:pt x="92" y="137"/>
                  </a:lnTo>
                  <a:lnTo>
                    <a:pt x="96" y="148"/>
                  </a:lnTo>
                  <a:lnTo>
                    <a:pt x="100" y="157"/>
                  </a:lnTo>
                  <a:lnTo>
                    <a:pt x="105" y="166"/>
                  </a:lnTo>
                  <a:lnTo>
                    <a:pt x="111" y="172"/>
                  </a:lnTo>
                  <a:lnTo>
                    <a:pt x="118" y="174"/>
                  </a:lnTo>
                  <a:lnTo>
                    <a:pt x="124" y="175"/>
                  </a:lnTo>
                  <a:lnTo>
                    <a:pt x="129" y="175"/>
                  </a:lnTo>
                  <a:lnTo>
                    <a:pt x="135" y="177"/>
                  </a:lnTo>
                  <a:lnTo>
                    <a:pt x="140" y="179"/>
                  </a:lnTo>
                  <a:lnTo>
                    <a:pt x="144" y="181"/>
                  </a:lnTo>
                  <a:lnTo>
                    <a:pt x="146" y="187"/>
                  </a:lnTo>
                  <a:lnTo>
                    <a:pt x="146" y="192"/>
                  </a:lnTo>
                  <a:lnTo>
                    <a:pt x="146" y="196"/>
                  </a:lnTo>
                  <a:lnTo>
                    <a:pt x="148" y="198"/>
                  </a:lnTo>
                  <a:lnTo>
                    <a:pt x="151" y="200"/>
                  </a:lnTo>
                  <a:lnTo>
                    <a:pt x="155" y="203"/>
                  </a:lnTo>
                  <a:lnTo>
                    <a:pt x="155" y="211"/>
                  </a:lnTo>
                  <a:lnTo>
                    <a:pt x="155" y="220"/>
                  </a:lnTo>
                  <a:lnTo>
                    <a:pt x="161" y="231"/>
                  </a:lnTo>
                  <a:lnTo>
                    <a:pt x="168" y="242"/>
                  </a:lnTo>
                  <a:lnTo>
                    <a:pt x="174" y="249"/>
                  </a:lnTo>
                  <a:lnTo>
                    <a:pt x="181" y="257"/>
                  </a:lnTo>
                  <a:lnTo>
                    <a:pt x="188" y="260"/>
                  </a:lnTo>
                  <a:lnTo>
                    <a:pt x="194" y="264"/>
                  </a:lnTo>
                  <a:lnTo>
                    <a:pt x="188" y="270"/>
                  </a:lnTo>
                  <a:lnTo>
                    <a:pt x="186" y="275"/>
                  </a:lnTo>
                  <a:lnTo>
                    <a:pt x="194" y="281"/>
                  </a:lnTo>
                  <a:lnTo>
                    <a:pt x="203" y="283"/>
                  </a:lnTo>
                  <a:lnTo>
                    <a:pt x="225" y="264"/>
                  </a:lnTo>
                  <a:lnTo>
                    <a:pt x="244" y="246"/>
                  </a:lnTo>
                  <a:lnTo>
                    <a:pt x="242" y="229"/>
                  </a:lnTo>
                  <a:lnTo>
                    <a:pt x="238" y="216"/>
                  </a:lnTo>
                  <a:lnTo>
                    <a:pt x="242" y="214"/>
                  </a:lnTo>
                  <a:lnTo>
                    <a:pt x="246" y="214"/>
                  </a:lnTo>
                  <a:lnTo>
                    <a:pt x="249" y="216"/>
                  </a:lnTo>
                  <a:lnTo>
                    <a:pt x="253" y="218"/>
                  </a:lnTo>
                  <a:lnTo>
                    <a:pt x="262" y="222"/>
                  </a:lnTo>
                  <a:lnTo>
                    <a:pt x="271" y="224"/>
                  </a:lnTo>
                  <a:lnTo>
                    <a:pt x="290" y="218"/>
                  </a:lnTo>
                  <a:lnTo>
                    <a:pt x="307" y="212"/>
                  </a:lnTo>
                  <a:lnTo>
                    <a:pt x="310" y="214"/>
                  </a:lnTo>
                  <a:lnTo>
                    <a:pt x="312" y="216"/>
                  </a:lnTo>
                  <a:lnTo>
                    <a:pt x="314" y="218"/>
                  </a:lnTo>
                  <a:lnTo>
                    <a:pt x="318" y="216"/>
                  </a:lnTo>
                  <a:lnTo>
                    <a:pt x="312" y="200"/>
                  </a:lnTo>
                  <a:lnTo>
                    <a:pt x="308" y="187"/>
                  </a:lnTo>
                  <a:lnTo>
                    <a:pt x="308" y="183"/>
                  </a:lnTo>
                  <a:lnTo>
                    <a:pt x="305" y="179"/>
                  </a:lnTo>
                  <a:lnTo>
                    <a:pt x="299" y="175"/>
                  </a:lnTo>
                  <a:lnTo>
                    <a:pt x="292" y="17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8" name="Freeform 82"/>
            <p:cNvSpPr>
              <a:spLocks/>
            </p:cNvSpPr>
            <p:nvPr/>
          </p:nvSpPr>
          <p:spPr bwMode="auto">
            <a:xfrm>
              <a:off x="1740" y="2244"/>
              <a:ext cx="164" cy="175"/>
            </a:xfrm>
            <a:custGeom>
              <a:avLst/>
              <a:gdLst>
                <a:gd name="T0" fmla="*/ 98 w 218"/>
                <a:gd name="T1" fmla="*/ 230 h 230"/>
                <a:gd name="T2" fmla="*/ 122 w 218"/>
                <a:gd name="T3" fmla="*/ 217 h 230"/>
                <a:gd name="T4" fmla="*/ 128 w 218"/>
                <a:gd name="T5" fmla="*/ 196 h 230"/>
                <a:gd name="T6" fmla="*/ 144 w 218"/>
                <a:gd name="T7" fmla="*/ 170 h 230"/>
                <a:gd name="T8" fmla="*/ 159 w 218"/>
                <a:gd name="T9" fmla="*/ 163 h 230"/>
                <a:gd name="T10" fmla="*/ 161 w 218"/>
                <a:gd name="T11" fmla="*/ 145 h 230"/>
                <a:gd name="T12" fmla="*/ 185 w 218"/>
                <a:gd name="T13" fmla="*/ 104 h 230"/>
                <a:gd name="T14" fmla="*/ 202 w 218"/>
                <a:gd name="T15" fmla="*/ 76 h 230"/>
                <a:gd name="T16" fmla="*/ 215 w 218"/>
                <a:gd name="T17" fmla="*/ 58 h 230"/>
                <a:gd name="T18" fmla="*/ 209 w 218"/>
                <a:gd name="T19" fmla="*/ 52 h 230"/>
                <a:gd name="T20" fmla="*/ 200 w 218"/>
                <a:gd name="T21" fmla="*/ 45 h 230"/>
                <a:gd name="T22" fmla="*/ 196 w 218"/>
                <a:gd name="T23" fmla="*/ 23 h 230"/>
                <a:gd name="T24" fmla="*/ 170 w 218"/>
                <a:gd name="T25" fmla="*/ 23 h 230"/>
                <a:gd name="T26" fmla="*/ 163 w 218"/>
                <a:gd name="T27" fmla="*/ 4 h 230"/>
                <a:gd name="T28" fmla="*/ 139 w 218"/>
                <a:gd name="T29" fmla="*/ 6 h 230"/>
                <a:gd name="T30" fmla="*/ 119 w 218"/>
                <a:gd name="T31" fmla="*/ 28 h 230"/>
                <a:gd name="T32" fmla="*/ 113 w 218"/>
                <a:gd name="T33" fmla="*/ 48 h 230"/>
                <a:gd name="T34" fmla="*/ 91 w 218"/>
                <a:gd name="T35" fmla="*/ 65 h 230"/>
                <a:gd name="T36" fmla="*/ 78 w 218"/>
                <a:gd name="T37" fmla="*/ 60 h 230"/>
                <a:gd name="T38" fmla="*/ 70 w 218"/>
                <a:gd name="T39" fmla="*/ 50 h 230"/>
                <a:gd name="T40" fmla="*/ 56 w 218"/>
                <a:gd name="T41" fmla="*/ 58 h 230"/>
                <a:gd name="T42" fmla="*/ 52 w 218"/>
                <a:gd name="T43" fmla="*/ 74 h 230"/>
                <a:gd name="T44" fmla="*/ 56 w 218"/>
                <a:gd name="T45" fmla="*/ 91 h 230"/>
                <a:gd name="T46" fmla="*/ 45 w 218"/>
                <a:gd name="T47" fmla="*/ 100 h 230"/>
                <a:gd name="T48" fmla="*/ 22 w 218"/>
                <a:gd name="T49" fmla="*/ 100 h 230"/>
                <a:gd name="T50" fmla="*/ 21 w 218"/>
                <a:gd name="T51" fmla="*/ 119 h 230"/>
                <a:gd name="T52" fmla="*/ 15 w 218"/>
                <a:gd name="T53" fmla="*/ 132 h 230"/>
                <a:gd name="T54" fmla="*/ 4 w 218"/>
                <a:gd name="T55" fmla="*/ 133 h 230"/>
                <a:gd name="T56" fmla="*/ 0 w 218"/>
                <a:gd name="T57" fmla="*/ 146 h 230"/>
                <a:gd name="T58" fmla="*/ 11 w 218"/>
                <a:gd name="T59" fmla="*/ 156 h 230"/>
                <a:gd name="T60" fmla="*/ 15 w 218"/>
                <a:gd name="T61" fmla="*/ 170 h 230"/>
                <a:gd name="T62" fmla="*/ 43 w 218"/>
                <a:gd name="T63" fmla="*/ 176 h 230"/>
                <a:gd name="T64" fmla="*/ 52 w 218"/>
                <a:gd name="T65" fmla="*/ 187 h 230"/>
                <a:gd name="T66" fmla="*/ 58 w 218"/>
                <a:gd name="T67" fmla="*/ 169 h 230"/>
                <a:gd name="T68" fmla="*/ 74 w 218"/>
                <a:gd name="T69" fmla="*/ 156 h 230"/>
                <a:gd name="T70" fmla="*/ 87 w 218"/>
                <a:gd name="T71" fmla="*/ 146 h 230"/>
                <a:gd name="T72" fmla="*/ 100 w 218"/>
                <a:gd name="T73" fmla="*/ 150 h 230"/>
                <a:gd name="T74" fmla="*/ 100 w 218"/>
                <a:gd name="T75" fmla="*/ 163 h 230"/>
                <a:gd name="T76" fmla="*/ 76 w 218"/>
                <a:gd name="T77" fmla="*/ 176 h 230"/>
                <a:gd name="T78" fmla="*/ 89 w 218"/>
                <a:gd name="T79" fmla="*/ 200 h 230"/>
                <a:gd name="T80" fmla="*/ 72 w 218"/>
                <a:gd name="T81" fmla="*/ 206 h 230"/>
                <a:gd name="T82" fmla="*/ 65 w 218"/>
                <a:gd name="T83" fmla="*/ 213 h 230"/>
                <a:gd name="T84" fmla="*/ 80 w 218"/>
                <a:gd name="T85" fmla="*/ 222 h 2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18"/>
                <a:gd name="T130" fmla="*/ 0 h 230"/>
                <a:gd name="T131" fmla="*/ 218 w 218"/>
                <a:gd name="T132" fmla="*/ 230 h 23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18" h="230">
                  <a:moveTo>
                    <a:pt x="83" y="230"/>
                  </a:moveTo>
                  <a:lnTo>
                    <a:pt x="93" y="230"/>
                  </a:lnTo>
                  <a:lnTo>
                    <a:pt x="98" y="230"/>
                  </a:lnTo>
                  <a:lnTo>
                    <a:pt x="104" y="228"/>
                  </a:lnTo>
                  <a:lnTo>
                    <a:pt x="109" y="220"/>
                  </a:lnTo>
                  <a:lnTo>
                    <a:pt x="122" y="217"/>
                  </a:lnTo>
                  <a:lnTo>
                    <a:pt x="126" y="211"/>
                  </a:lnTo>
                  <a:lnTo>
                    <a:pt x="128" y="196"/>
                  </a:lnTo>
                  <a:lnTo>
                    <a:pt x="128" y="183"/>
                  </a:lnTo>
                  <a:lnTo>
                    <a:pt x="137" y="176"/>
                  </a:lnTo>
                  <a:lnTo>
                    <a:pt x="144" y="170"/>
                  </a:lnTo>
                  <a:lnTo>
                    <a:pt x="154" y="169"/>
                  </a:lnTo>
                  <a:lnTo>
                    <a:pt x="161" y="169"/>
                  </a:lnTo>
                  <a:lnTo>
                    <a:pt x="159" y="163"/>
                  </a:lnTo>
                  <a:lnTo>
                    <a:pt x="159" y="158"/>
                  </a:lnTo>
                  <a:lnTo>
                    <a:pt x="159" y="150"/>
                  </a:lnTo>
                  <a:lnTo>
                    <a:pt x="161" y="145"/>
                  </a:lnTo>
                  <a:lnTo>
                    <a:pt x="165" y="132"/>
                  </a:lnTo>
                  <a:lnTo>
                    <a:pt x="170" y="122"/>
                  </a:lnTo>
                  <a:lnTo>
                    <a:pt x="185" y="104"/>
                  </a:lnTo>
                  <a:lnTo>
                    <a:pt x="196" y="91"/>
                  </a:lnTo>
                  <a:lnTo>
                    <a:pt x="198" y="82"/>
                  </a:lnTo>
                  <a:lnTo>
                    <a:pt x="202" y="76"/>
                  </a:lnTo>
                  <a:lnTo>
                    <a:pt x="205" y="71"/>
                  </a:lnTo>
                  <a:lnTo>
                    <a:pt x="211" y="65"/>
                  </a:lnTo>
                  <a:lnTo>
                    <a:pt x="215" y="58"/>
                  </a:lnTo>
                  <a:lnTo>
                    <a:pt x="218" y="52"/>
                  </a:lnTo>
                  <a:lnTo>
                    <a:pt x="213" y="54"/>
                  </a:lnTo>
                  <a:lnTo>
                    <a:pt x="209" y="52"/>
                  </a:lnTo>
                  <a:lnTo>
                    <a:pt x="205" y="52"/>
                  </a:lnTo>
                  <a:lnTo>
                    <a:pt x="202" y="48"/>
                  </a:lnTo>
                  <a:lnTo>
                    <a:pt x="200" y="45"/>
                  </a:lnTo>
                  <a:lnTo>
                    <a:pt x="198" y="39"/>
                  </a:lnTo>
                  <a:lnTo>
                    <a:pt x="196" y="32"/>
                  </a:lnTo>
                  <a:lnTo>
                    <a:pt x="196" y="23"/>
                  </a:lnTo>
                  <a:lnTo>
                    <a:pt x="187" y="26"/>
                  </a:lnTo>
                  <a:lnTo>
                    <a:pt x="174" y="28"/>
                  </a:lnTo>
                  <a:lnTo>
                    <a:pt x="170" y="23"/>
                  </a:lnTo>
                  <a:lnTo>
                    <a:pt x="168" y="12"/>
                  </a:lnTo>
                  <a:lnTo>
                    <a:pt x="167" y="8"/>
                  </a:lnTo>
                  <a:lnTo>
                    <a:pt x="163" y="4"/>
                  </a:lnTo>
                  <a:lnTo>
                    <a:pt x="159" y="0"/>
                  </a:lnTo>
                  <a:lnTo>
                    <a:pt x="154" y="0"/>
                  </a:lnTo>
                  <a:lnTo>
                    <a:pt x="139" y="6"/>
                  </a:lnTo>
                  <a:lnTo>
                    <a:pt x="128" y="13"/>
                  </a:lnTo>
                  <a:lnTo>
                    <a:pt x="122" y="19"/>
                  </a:lnTo>
                  <a:lnTo>
                    <a:pt x="119" y="28"/>
                  </a:lnTo>
                  <a:lnTo>
                    <a:pt x="117" y="36"/>
                  </a:lnTo>
                  <a:lnTo>
                    <a:pt x="115" y="41"/>
                  </a:lnTo>
                  <a:lnTo>
                    <a:pt x="113" y="48"/>
                  </a:lnTo>
                  <a:lnTo>
                    <a:pt x="107" y="56"/>
                  </a:lnTo>
                  <a:lnTo>
                    <a:pt x="102" y="61"/>
                  </a:lnTo>
                  <a:lnTo>
                    <a:pt x="91" y="65"/>
                  </a:lnTo>
                  <a:lnTo>
                    <a:pt x="85" y="65"/>
                  </a:lnTo>
                  <a:lnTo>
                    <a:pt x="80" y="63"/>
                  </a:lnTo>
                  <a:lnTo>
                    <a:pt x="78" y="60"/>
                  </a:lnTo>
                  <a:lnTo>
                    <a:pt x="74" y="56"/>
                  </a:lnTo>
                  <a:lnTo>
                    <a:pt x="72" y="52"/>
                  </a:lnTo>
                  <a:lnTo>
                    <a:pt x="70" y="50"/>
                  </a:lnTo>
                  <a:lnTo>
                    <a:pt x="67" y="48"/>
                  </a:lnTo>
                  <a:lnTo>
                    <a:pt x="61" y="52"/>
                  </a:lnTo>
                  <a:lnTo>
                    <a:pt x="56" y="58"/>
                  </a:lnTo>
                  <a:lnTo>
                    <a:pt x="52" y="63"/>
                  </a:lnTo>
                  <a:lnTo>
                    <a:pt x="52" y="69"/>
                  </a:lnTo>
                  <a:lnTo>
                    <a:pt x="52" y="74"/>
                  </a:lnTo>
                  <a:lnTo>
                    <a:pt x="54" y="80"/>
                  </a:lnTo>
                  <a:lnTo>
                    <a:pt x="56" y="85"/>
                  </a:lnTo>
                  <a:lnTo>
                    <a:pt x="56" y="91"/>
                  </a:lnTo>
                  <a:lnTo>
                    <a:pt x="54" y="97"/>
                  </a:lnTo>
                  <a:lnTo>
                    <a:pt x="50" y="98"/>
                  </a:lnTo>
                  <a:lnTo>
                    <a:pt x="45" y="100"/>
                  </a:lnTo>
                  <a:lnTo>
                    <a:pt x="37" y="102"/>
                  </a:lnTo>
                  <a:lnTo>
                    <a:pt x="30" y="102"/>
                  </a:lnTo>
                  <a:lnTo>
                    <a:pt x="22" y="100"/>
                  </a:lnTo>
                  <a:lnTo>
                    <a:pt x="17" y="100"/>
                  </a:lnTo>
                  <a:lnTo>
                    <a:pt x="19" y="111"/>
                  </a:lnTo>
                  <a:lnTo>
                    <a:pt x="21" y="119"/>
                  </a:lnTo>
                  <a:lnTo>
                    <a:pt x="19" y="124"/>
                  </a:lnTo>
                  <a:lnTo>
                    <a:pt x="17" y="128"/>
                  </a:lnTo>
                  <a:lnTo>
                    <a:pt x="15" y="132"/>
                  </a:lnTo>
                  <a:lnTo>
                    <a:pt x="11" y="133"/>
                  </a:lnTo>
                  <a:lnTo>
                    <a:pt x="8" y="133"/>
                  </a:lnTo>
                  <a:lnTo>
                    <a:pt x="4" y="133"/>
                  </a:lnTo>
                  <a:lnTo>
                    <a:pt x="2" y="133"/>
                  </a:lnTo>
                  <a:lnTo>
                    <a:pt x="2" y="139"/>
                  </a:lnTo>
                  <a:lnTo>
                    <a:pt x="0" y="146"/>
                  </a:lnTo>
                  <a:lnTo>
                    <a:pt x="6" y="148"/>
                  </a:lnTo>
                  <a:lnTo>
                    <a:pt x="10" y="152"/>
                  </a:lnTo>
                  <a:lnTo>
                    <a:pt x="11" y="156"/>
                  </a:lnTo>
                  <a:lnTo>
                    <a:pt x="11" y="159"/>
                  </a:lnTo>
                  <a:lnTo>
                    <a:pt x="13" y="165"/>
                  </a:lnTo>
                  <a:lnTo>
                    <a:pt x="15" y="170"/>
                  </a:lnTo>
                  <a:lnTo>
                    <a:pt x="30" y="169"/>
                  </a:lnTo>
                  <a:lnTo>
                    <a:pt x="41" y="167"/>
                  </a:lnTo>
                  <a:lnTo>
                    <a:pt x="43" y="176"/>
                  </a:lnTo>
                  <a:lnTo>
                    <a:pt x="45" y="185"/>
                  </a:lnTo>
                  <a:lnTo>
                    <a:pt x="48" y="187"/>
                  </a:lnTo>
                  <a:lnTo>
                    <a:pt x="52" y="187"/>
                  </a:lnTo>
                  <a:lnTo>
                    <a:pt x="54" y="183"/>
                  </a:lnTo>
                  <a:lnTo>
                    <a:pt x="58" y="180"/>
                  </a:lnTo>
                  <a:lnTo>
                    <a:pt x="58" y="169"/>
                  </a:lnTo>
                  <a:lnTo>
                    <a:pt x="58" y="161"/>
                  </a:lnTo>
                  <a:lnTo>
                    <a:pt x="65" y="159"/>
                  </a:lnTo>
                  <a:lnTo>
                    <a:pt x="74" y="156"/>
                  </a:lnTo>
                  <a:lnTo>
                    <a:pt x="80" y="152"/>
                  </a:lnTo>
                  <a:lnTo>
                    <a:pt x="85" y="148"/>
                  </a:lnTo>
                  <a:lnTo>
                    <a:pt x="87" y="146"/>
                  </a:lnTo>
                  <a:lnTo>
                    <a:pt x="91" y="146"/>
                  </a:lnTo>
                  <a:lnTo>
                    <a:pt x="94" y="146"/>
                  </a:lnTo>
                  <a:lnTo>
                    <a:pt x="100" y="150"/>
                  </a:lnTo>
                  <a:lnTo>
                    <a:pt x="104" y="156"/>
                  </a:lnTo>
                  <a:lnTo>
                    <a:pt x="102" y="159"/>
                  </a:lnTo>
                  <a:lnTo>
                    <a:pt x="100" y="163"/>
                  </a:lnTo>
                  <a:lnTo>
                    <a:pt x="94" y="165"/>
                  </a:lnTo>
                  <a:lnTo>
                    <a:pt x="85" y="170"/>
                  </a:lnTo>
                  <a:lnTo>
                    <a:pt x="76" y="176"/>
                  </a:lnTo>
                  <a:lnTo>
                    <a:pt x="85" y="185"/>
                  </a:lnTo>
                  <a:lnTo>
                    <a:pt x="91" y="196"/>
                  </a:lnTo>
                  <a:lnTo>
                    <a:pt x="89" y="200"/>
                  </a:lnTo>
                  <a:lnTo>
                    <a:pt x="83" y="202"/>
                  </a:lnTo>
                  <a:lnTo>
                    <a:pt x="78" y="204"/>
                  </a:lnTo>
                  <a:lnTo>
                    <a:pt x="72" y="206"/>
                  </a:lnTo>
                  <a:lnTo>
                    <a:pt x="67" y="207"/>
                  </a:lnTo>
                  <a:lnTo>
                    <a:pt x="65" y="209"/>
                  </a:lnTo>
                  <a:lnTo>
                    <a:pt x="65" y="213"/>
                  </a:lnTo>
                  <a:lnTo>
                    <a:pt x="67" y="217"/>
                  </a:lnTo>
                  <a:lnTo>
                    <a:pt x="74" y="218"/>
                  </a:lnTo>
                  <a:lnTo>
                    <a:pt x="80" y="222"/>
                  </a:lnTo>
                  <a:lnTo>
                    <a:pt x="83" y="226"/>
                  </a:lnTo>
                  <a:lnTo>
                    <a:pt x="83" y="23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09" name="Freeform 83"/>
            <p:cNvSpPr>
              <a:spLocks/>
            </p:cNvSpPr>
            <p:nvPr/>
          </p:nvSpPr>
          <p:spPr bwMode="auto">
            <a:xfrm>
              <a:off x="1523" y="2386"/>
              <a:ext cx="174" cy="161"/>
            </a:xfrm>
            <a:custGeom>
              <a:avLst/>
              <a:gdLst>
                <a:gd name="T0" fmla="*/ 30 w 231"/>
                <a:gd name="T1" fmla="*/ 209 h 211"/>
                <a:gd name="T2" fmla="*/ 33 w 231"/>
                <a:gd name="T3" fmla="*/ 211 h 211"/>
                <a:gd name="T4" fmla="*/ 54 w 231"/>
                <a:gd name="T5" fmla="*/ 209 h 211"/>
                <a:gd name="T6" fmla="*/ 81 w 231"/>
                <a:gd name="T7" fmla="*/ 201 h 211"/>
                <a:gd name="T8" fmla="*/ 91 w 231"/>
                <a:gd name="T9" fmla="*/ 192 h 211"/>
                <a:gd name="T10" fmla="*/ 94 w 231"/>
                <a:gd name="T11" fmla="*/ 179 h 211"/>
                <a:gd name="T12" fmla="*/ 102 w 231"/>
                <a:gd name="T13" fmla="*/ 177 h 211"/>
                <a:gd name="T14" fmla="*/ 126 w 231"/>
                <a:gd name="T15" fmla="*/ 174 h 211"/>
                <a:gd name="T16" fmla="*/ 157 w 231"/>
                <a:gd name="T17" fmla="*/ 165 h 211"/>
                <a:gd name="T18" fmla="*/ 176 w 231"/>
                <a:gd name="T19" fmla="*/ 150 h 211"/>
                <a:gd name="T20" fmla="*/ 194 w 231"/>
                <a:gd name="T21" fmla="*/ 129 h 211"/>
                <a:gd name="T22" fmla="*/ 220 w 231"/>
                <a:gd name="T23" fmla="*/ 109 h 211"/>
                <a:gd name="T24" fmla="*/ 231 w 231"/>
                <a:gd name="T25" fmla="*/ 98 h 211"/>
                <a:gd name="T26" fmla="*/ 224 w 231"/>
                <a:gd name="T27" fmla="*/ 87 h 211"/>
                <a:gd name="T28" fmla="*/ 218 w 231"/>
                <a:gd name="T29" fmla="*/ 67 h 211"/>
                <a:gd name="T30" fmla="*/ 214 w 231"/>
                <a:gd name="T31" fmla="*/ 56 h 211"/>
                <a:gd name="T32" fmla="*/ 209 w 231"/>
                <a:gd name="T33" fmla="*/ 52 h 211"/>
                <a:gd name="T34" fmla="*/ 209 w 231"/>
                <a:gd name="T35" fmla="*/ 43 h 211"/>
                <a:gd name="T36" fmla="*/ 203 w 231"/>
                <a:gd name="T37" fmla="*/ 35 h 211"/>
                <a:gd name="T38" fmla="*/ 192 w 231"/>
                <a:gd name="T39" fmla="*/ 31 h 211"/>
                <a:gd name="T40" fmla="*/ 181 w 231"/>
                <a:gd name="T41" fmla="*/ 30 h 211"/>
                <a:gd name="T42" fmla="*/ 168 w 231"/>
                <a:gd name="T43" fmla="*/ 22 h 211"/>
                <a:gd name="T44" fmla="*/ 163 w 231"/>
                <a:gd name="T45" fmla="*/ 11 h 211"/>
                <a:gd name="T46" fmla="*/ 144 w 231"/>
                <a:gd name="T47" fmla="*/ 22 h 211"/>
                <a:gd name="T48" fmla="*/ 128 w 231"/>
                <a:gd name="T49" fmla="*/ 35 h 211"/>
                <a:gd name="T50" fmla="*/ 120 w 231"/>
                <a:gd name="T51" fmla="*/ 46 h 211"/>
                <a:gd name="T52" fmla="*/ 102 w 231"/>
                <a:gd name="T53" fmla="*/ 35 h 211"/>
                <a:gd name="T54" fmla="*/ 74 w 231"/>
                <a:gd name="T55" fmla="*/ 6 h 211"/>
                <a:gd name="T56" fmla="*/ 56 w 231"/>
                <a:gd name="T57" fmla="*/ 4 h 211"/>
                <a:gd name="T58" fmla="*/ 39 w 231"/>
                <a:gd name="T59" fmla="*/ 6 h 211"/>
                <a:gd name="T60" fmla="*/ 32 w 231"/>
                <a:gd name="T61" fmla="*/ 0 h 211"/>
                <a:gd name="T62" fmla="*/ 22 w 231"/>
                <a:gd name="T63" fmla="*/ 0 h 211"/>
                <a:gd name="T64" fmla="*/ 11 w 231"/>
                <a:gd name="T65" fmla="*/ 19 h 211"/>
                <a:gd name="T66" fmla="*/ 7 w 231"/>
                <a:gd name="T67" fmla="*/ 44 h 211"/>
                <a:gd name="T68" fmla="*/ 4 w 231"/>
                <a:gd name="T69" fmla="*/ 52 h 211"/>
                <a:gd name="T70" fmla="*/ 4 w 231"/>
                <a:gd name="T71" fmla="*/ 63 h 211"/>
                <a:gd name="T72" fmla="*/ 7 w 231"/>
                <a:gd name="T73" fmla="*/ 83 h 211"/>
                <a:gd name="T74" fmla="*/ 9 w 231"/>
                <a:gd name="T75" fmla="*/ 100 h 211"/>
                <a:gd name="T76" fmla="*/ 9 w 231"/>
                <a:gd name="T77" fmla="*/ 113 h 211"/>
                <a:gd name="T78" fmla="*/ 13 w 231"/>
                <a:gd name="T79" fmla="*/ 128 h 211"/>
                <a:gd name="T80" fmla="*/ 17 w 231"/>
                <a:gd name="T81" fmla="*/ 144 h 211"/>
                <a:gd name="T82" fmla="*/ 17 w 231"/>
                <a:gd name="T83" fmla="*/ 168 h 211"/>
                <a:gd name="T84" fmla="*/ 24 w 231"/>
                <a:gd name="T85" fmla="*/ 196 h 2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31"/>
                <a:gd name="T130" fmla="*/ 0 h 211"/>
                <a:gd name="T131" fmla="*/ 231 w 231"/>
                <a:gd name="T132" fmla="*/ 211 h 21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31" h="211">
                  <a:moveTo>
                    <a:pt x="26" y="209"/>
                  </a:moveTo>
                  <a:lnTo>
                    <a:pt x="30" y="209"/>
                  </a:lnTo>
                  <a:lnTo>
                    <a:pt x="33" y="209"/>
                  </a:lnTo>
                  <a:lnTo>
                    <a:pt x="33" y="211"/>
                  </a:lnTo>
                  <a:lnTo>
                    <a:pt x="54" y="209"/>
                  </a:lnTo>
                  <a:lnTo>
                    <a:pt x="74" y="203"/>
                  </a:lnTo>
                  <a:lnTo>
                    <a:pt x="81" y="201"/>
                  </a:lnTo>
                  <a:lnTo>
                    <a:pt x="87" y="198"/>
                  </a:lnTo>
                  <a:lnTo>
                    <a:pt x="91" y="192"/>
                  </a:lnTo>
                  <a:lnTo>
                    <a:pt x="92" y="187"/>
                  </a:lnTo>
                  <a:lnTo>
                    <a:pt x="94" y="179"/>
                  </a:lnTo>
                  <a:lnTo>
                    <a:pt x="96" y="174"/>
                  </a:lnTo>
                  <a:lnTo>
                    <a:pt x="102" y="177"/>
                  </a:lnTo>
                  <a:lnTo>
                    <a:pt x="113" y="183"/>
                  </a:lnTo>
                  <a:lnTo>
                    <a:pt x="126" y="174"/>
                  </a:lnTo>
                  <a:lnTo>
                    <a:pt x="140" y="165"/>
                  </a:lnTo>
                  <a:lnTo>
                    <a:pt x="157" y="165"/>
                  </a:lnTo>
                  <a:lnTo>
                    <a:pt x="168" y="166"/>
                  </a:lnTo>
                  <a:lnTo>
                    <a:pt x="176" y="150"/>
                  </a:lnTo>
                  <a:lnTo>
                    <a:pt x="179" y="137"/>
                  </a:lnTo>
                  <a:lnTo>
                    <a:pt x="194" y="129"/>
                  </a:lnTo>
                  <a:lnTo>
                    <a:pt x="213" y="120"/>
                  </a:lnTo>
                  <a:lnTo>
                    <a:pt x="220" y="109"/>
                  </a:lnTo>
                  <a:lnTo>
                    <a:pt x="231" y="98"/>
                  </a:lnTo>
                  <a:lnTo>
                    <a:pt x="224" y="87"/>
                  </a:lnTo>
                  <a:lnTo>
                    <a:pt x="218" y="76"/>
                  </a:lnTo>
                  <a:lnTo>
                    <a:pt x="218" y="67"/>
                  </a:lnTo>
                  <a:lnTo>
                    <a:pt x="218" y="59"/>
                  </a:lnTo>
                  <a:lnTo>
                    <a:pt x="214" y="56"/>
                  </a:lnTo>
                  <a:lnTo>
                    <a:pt x="211" y="54"/>
                  </a:lnTo>
                  <a:lnTo>
                    <a:pt x="209" y="52"/>
                  </a:lnTo>
                  <a:lnTo>
                    <a:pt x="209" y="48"/>
                  </a:lnTo>
                  <a:lnTo>
                    <a:pt x="209" y="43"/>
                  </a:lnTo>
                  <a:lnTo>
                    <a:pt x="207" y="37"/>
                  </a:lnTo>
                  <a:lnTo>
                    <a:pt x="203" y="35"/>
                  </a:lnTo>
                  <a:lnTo>
                    <a:pt x="198" y="33"/>
                  </a:lnTo>
                  <a:lnTo>
                    <a:pt x="192" y="31"/>
                  </a:lnTo>
                  <a:lnTo>
                    <a:pt x="187" y="31"/>
                  </a:lnTo>
                  <a:lnTo>
                    <a:pt x="181" y="30"/>
                  </a:lnTo>
                  <a:lnTo>
                    <a:pt x="174" y="28"/>
                  </a:lnTo>
                  <a:lnTo>
                    <a:pt x="168" y="22"/>
                  </a:lnTo>
                  <a:lnTo>
                    <a:pt x="163" y="13"/>
                  </a:lnTo>
                  <a:lnTo>
                    <a:pt x="163" y="11"/>
                  </a:lnTo>
                  <a:lnTo>
                    <a:pt x="161" y="9"/>
                  </a:lnTo>
                  <a:lnTo>
                    <a:pt x="144" y="22"/>
                  </a:lnTo>
                  <a:lnTo>
                    <a:pt x="131" y="30"/>
                  </a:lnTo>
                  <a:lnTo>
                    <a:pt x="128" y="35"/>
                  </a:lnTo>
                  <a:lnTo>
                    <a:pt x="126" y="41"/>
                  </a:lnTo>
                  <a:lnTo>
                    <a:pt x="120" y="46"/>
                  </a:lnTo>
                  <a:lnTo>
                    <a:pt x="115" y="48"/>
                  </a:lnTo>
                  <a:lnTo>
                    <a:pt x="102" y="35"/>
                  </a:lnTo>
                  <a:lnTo>
                    <a:pt x="85" y="17"/>
                  </a:lnTo>
                  <a:lnTo>
                    <a:pt x="74" y="6"/>
                  </a:lnTo>
                  <a:lnTo>
                    <a:pt x="65" y="0"/>
                  </a:lnTo>
                  <a:lnTo>
                    <a:pt x="56" y="4"/>
                  </a:lnTo>
                  <a:lnTo>
                    <a:pt x="46" y="7"/>
                  </a:lnTo>
                  <a:lnTo>
                    <a:pt x="39" y="6"/>
                  </a:lnTo>
                  <a:lnTo>
                    <a:pt x="33" y="2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11" y="19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48"/>
                  </a:lnTo>
                  <a:lnTo>
                    <a:pt x="4" y="52"/>
                  </a:lnTo>
                  <a:lnTo>
                    <a:pt x="0" y="56"/>
                  </a:lnTo>
                  <a:lnTo>
                    <a:pt x="4" y="63"/>
                  </a:lnTo>
                  <a:lnTo>
                    <a:pt x="7" y="70"/>
                  </a:lnTo>
                  <a:lnTo>
                    <a:pt x="7" y="83"/>
                  </a:lnTo>
                  <a:lnTo>
                    <a:pt x="6" y="94"/>
                  </a:lnTo>
                  <a:lnTo>
                    <a:pt x="9" y="100"/>
                  </a:lnTo>
                  <a:lnTo>
                    <a:pt x="13" y="105"/>
                  </a:lnTo>
                  <a:lnTo>
                    <a:pt x="9" y="113"/>
                  </a:lnTo>
                  <a:lnTo>
                    <a:pt x="7" y="122"/>
                  </a:lnTo>
                  <a:lnTo>
                    <a:pt x="13" y="128"/>
                  </a:lnTo>
                  <a:lnTo>
                    <a:pt x="19" y="135"/>
                  </a:lnTo>
                  <a:lnTo>
                    <a:pt x="17" y="144"/>
                  </a:lnTo>
                  <a:lnTo>
                    <a:pt x="13" y="153"/>
                  </a:lnTo>
                  <a:lnTo>
                    <a:pt x="17" y="168"/>
                  </a:lnTo>
                  <a:lnTo>
                    <a:pt x="20" y="181"/>
                  </a:lnTo>
                  <a:lnTo>
                    <a:pt x="24" y="196"/>
                  </a:lnTo>
                  <a:lnTo>
                    <a:pt x="26" y="20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0" name="Freeform 84"/>
            <p:cNvSpPr>
              <a:spLocks/>
            </p:cNvSpPr>
            <p:nvPr/>
          </p:nvSpPr>
          <p:spPr bwMode="auto">
            <a:xfrm>
              <a:off x="1300" y="2297"/>
              <a:ext cx="243" cy="279"/>
            </a:xfrm>
            <a:custGeom>
              <a:avLst/>
              <a:gdLst>
                <a:gd name="T0" fmla="*/ 123 w 323"/>
                <a:gd name="T1" fmla="*/ 292 h 368"/>
                <a:gd name="T2" fmla="*/ 118 w 323"/>
                <a:gd name="T3" fmla="*/ 351 h 368"/>
                <a:gd name="T4" fmla="*/ 129 w 323"/>
                <a:gd name="T5" fmla="*/ 368 h 368"/>
                <a:gd name="T6" fmla="*/ 147 w 323"/>
                <a:gd name="T7" fmla="*/ 366 h 368"/>
                <a:gd name="T8" fmla="*/ 159 w 323"/>
                <a:gd name="T9" fmla="*/ 356 h 368"/>
                <a:gd name="T10" fmla="*/ 162 w 323"/>
                <a:gd name="T11" fmla="*/ 336 h 368"/>
                <a:gd name="T12" fmla="*/ 166 w 323"/>
                <a:gd name="T13" fmla="*/ 323 h 368"/>
                <a:gd name="T14" fmla="*/ 181 w 323"/>
                <a:gd name="T15" fmla="*/ 316 h 368"/>
                <a:gd name="T16" fmla="*/ 197 w 323"/>
                <a:gd name="T17" fmla="*/ 321 h 368"/>
                <a:gd name="T18" fmla="*/ 210 w 323"/>
                <a:gd name="T19" fmla="*/ 329 h 368"/>
                <a:gd name="T20" fmla="*/ 225 w 323"/>
                <a:gd name="T21" fmla="*/ 319 h 368"/>
                <a:gd name="T22" fmla="*/ 249 w 323"/>
                <a:gd name="T23" fmla="*/ 321 h 368"/>
                <a:gd name="T24" fmla="*/ 304 w 323"/>
                <a:gd name="T25" fmla="*/ 323 h 368"/>
                <a:gd name="T26" fmla="*/ 319 w 323"/>
                <a:gd name="T27" fmla="*/ 329 h 368"/>
                <a:gd name="T28" fmla="*/ 317 w 323"/>
                <a:gd name="T29" fmla="*/ 299 h 368"/>
                <a:gd name="T30" fmla="*/ 314 w 323"/>
                <a:gd name="T31" fmla="*/ 262 h 368"/>
                <a:gd name="T32" fmla="*/ 304 w 323"/>
                <a:gd name="T33" fmla="*/ 240 h 368"/>
                <a:gd name="T34" fmla="*/ 306 w 323"/>
                <a:gd name="T35" fmla="*/ 218 h 368"/>
                <a:gd name="T36" fmla="*/ 304 w 323"/>
                <a:gd name="T37" fmla="*/ 188 h 368"/>
                <a:gd name="T38" fmla="*/ 286 w 323"/>
                <a:gd name="T39" fmla="*/ 166 h 368"/>
                <a:gd name="T40" fmla="*/ 266 w 323"/>
                <a:gd name="T41" fmla="*/ 149 h 368"/>
                <a:gd name="T42" fmla="*/ 231 w 323"/>
                <a:gd name="T43" fmla="*/ 125 h 368"/>
                <a:gd name="T44" fmla="*/ 184 w 323"/>
                <a:gd name="T45" fmla="*/ 105 h 368"/>
                <a:gd name="T46" fmla="*/ 157 w 323"/>
                <a:gd name="T47" fmla="*/ 81 h 368"/>
                <a:gd name="T48" fmla="*/ 133 w 323"/>
                <a:gd name="T49" fmla="*/ 53 h 368"/>
                <a:gd name="T50" fmla="*/ 116 w 323"/>
                <a:gd name="T51" fmla="*/ 50 h 368"/>
                <a:gd name="T52" fmla="*/ 98 w 323"/>
                <a:gd name="T53" fmla="*/ 35 h 368"/>
                <a:gd name="T54" fmla="*/ 75 w 323"/>
                <a:gd name="T55" fmla="*/ 15 h 368"/>
                <a:gd name="T56" fmla="*/ 59 w 323"/>
                <a:gd name="T57" fmla="*/ 9 h 368"/>
                <a:gd name="T58" fmla="*/ 20 w 323"/>
                <a:gd name="T59" fmla="*/ 37 h 368"/>
                <a:gd name="T60" fmla="*/ 9 w 323"/>
                <a:gd name="T61" fmla="*/ 57 h 368"/>
                <a:gd name="T62" fmla="*/ 0 w 323"/>
                <a:gd name="T63" fmla="*/ 61 h 368"/>
                <a:gd name="T64" fmla="*/ 13 w 323"/>
                <a:gd name="T65" fmla="*/ 74 h 368"/>
                <a:gd name="T66" fmla="*/ 14 w 323"/>
                <a:gd name="T67" fmla="*/ 92 h 368"/>
                <a:gd name="T68" fmla="*/ 33 w 323"/>
                <a:gd name="T69" fmla="*/ 96 h 368"/>
                <a:gd name="T70" fmla="*/ 46 w 323"/>
                <a:gd name="T71" fmla="*/ 113 h 368"/>
                <a:gd name="T72" fmla="*/ 59 w 323"/>
                <a:gd name="T73" fmla="*/ 114 h 368"/>
                <a:gd name="T74" fmla="*/ 74 w 323"/>
                <a:gd name="T75" fmla="*/ 133 h 368"/>
                <a:gd name="T76" fmla="*/ 79 w 323"/>
                <a:gd name="T77" fmla="*/ 155 h 368"/>
                <a:gd name="T78" fmla="*/ 50 w 323"/>
                <a:gd name="T79" fmla="*/ 194 h 368"/>
                <a:gd name="T80" fmla="*/ 51 w 323"/>
                <a:gd name="T81" fmla="*/ 205 h 368"/>
                <a:gd name="T82" fmla="*/ 66 w 323"/>
                <a:gd name="T83" fmla="*/ 218 h 368"/>
                <a:gd name="T84" fmla="*/ 74 w 323"/>
                <a:gd name="T85" fmla="*/ 227 h 368"/>
                <a:gd name="T86" fmla="*/ 88 w 323"/>
                <a:gd name="T87" fmla="*/ 236 h 368"/>
                <a:gd name="T88" fmla="*/ 101 w 323"/>
                <a:gd name="T89" fmla="*/ 259 h 3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23"/>
                <a:gd name="T136" fmla="*/ 0 h 368"/>
                <a:gd name="T137" fmla="*/ 323 w 323"/>
                <a:gd name="T138" fmla="*/ 368 h 36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23" h="368">
                  <a:moveTo>
                    <a:pt x="118" y="292"/>
                  </a:moveTo>
                  <a:lnTo>
                    <a:pt x="120" y="292"/>
                  </a:lnTo>
                  <a:lnTo>
                    <a:pt x="123" y="292"/>
                  </a:lnTo>
                  <a:lnTo>
                    <a:pt x="123" y="312"/>
                  </a:lnTo>
                  <a:lnTo>
                    <a:pt x="120" y="340"/>
                  </a:lnTo>
                  <a:lnTo>
                    <a:pt x="118" y="351"/>
                  </a:lnTo>
                  <a:lnTo>
                    <a:pt x="122" y="362"/>
                  </a:lnTo>
                  <a:lnTo>
                    <a:pt x="123" y="366"/>
                  </a:lnTo>
                  <a:lnTo>
                    <a:pt x="129" y="368"/>
                  </a:lnTo>
                  <a:lnTo>
                    <a:pt x="135" y="368"/>
                  </a:lnTo>
                  <a:lnTo>
                    <a:pt x="142" y="368"/>
                  </a:lnTo>
                  <a:lnTo>
                    <a:pt x="147" y="366"/>
                  </a:lnTo>
                  <a:lnTo>
                    <a:pt x="153" y="364"/>
                  </a:lnTo>
                  <a:lnTo>
                    <a:pt x="157" y="360"/>
                  </a:lnTo>
                  <a:lnTo>
                    <a:pt x="159" y="356"/>
                  </a:lnTo>
                  <a:lnTo>
                    <a:pt x="162" y="351"/>
                  </a:lnTo>
                  <a:lnTo>
                    <a:pt x="162" y="344"/>
                  </a:lnTo>
                  <a:lnTo>
                    <a:pt x="162" y="336"/>
                  </a:lnTo>
                  <a:lnTo>
                    <a:pt x="164" y="329"/>
                  </a:lnTo>
                  <a:lnTo>
                    <a:pt x="164" y="325"/>
                  </a:lnTo>
                  <a:lnTo>
                    <a:pt x="166" y="323"/>
                  </a:lnTo>
                  <a:lnTo>
                    <a:pt x="170" y="319"/>
                  </a:lnTo>
                  <a:lnTo>
                    <a:pt x="173" y="318"/>
                  </a:lnTo>
                  <a:lnTo>
                    <a:pt x="181" y="316"/>
                  </a:lnTo>
                  <a:lnTo>
                    <a:pt x="186" y="316"/>
                  </a:lnTo>
                  <a:lnTo>
                    <a:pt x="192" y="318"/>
                  </a:lnTo>
                  <a:lnTo>
                    <a:pt x="197" y="321"/>
                  </a:lnTo>
                  <a:lnTo>
                    <a:pt x="201" y="325"/>
                  </a:lnTo>
                  <a:lnTo>
                    <a:pt x="207" y="327"/>
                  </a:lnTo>
                  <a:lnTo>
                    <a:pt x="210" y="329"/>
                  </a:lnTo>
                  <a:lnTo>
                    <a:pt x="218" y="329"/>
                  </a:lnTo>
                  <a:lnTo>
                    <a:pt x="221" y="325"/>
                  </a:lnTo>
                  <a:lnTo>
                    <a:pt x="225" y="319"/>
                  </a:lnTo>
                  <a:lnTo>
                    <a:pt x="231" y="316"/>
                  </a:lnTo>
                  <a:lnTo>
                    <a:pt x="236" y="314"/>
                  </a:lnTo>
                  <a:lnTo>
                    <a:pt x="249" y="321"/>
                  </a:lnTo>
                  <a:lnTo>
                    <a:pt x="268" y="331"/>
                  </a:lnTo>
                  <a:lnTo>
                    <a:pt x="290" y="327"/>
                  </a:lnTo>
                  <a:lnTo>
                    <a:pt x="304" y="323"/>
                  </a:lnTo>
                  <a:lnTo>
                    <a:pt x="310" y="327"/>
                  </a:lnTo>
                  <a:lnTo>
                    <a:pt x="316" y="329"/>
                  </a:lnTo>
                  <a:lnTo>
                    <a:pt x="319" y="329"/>
                  </a:lnTo>
                  <a:lnTo>
                    <a:pt x="323" y="327"/>
                  </a:lnTo>
                  <a:lnTo>
                    <a:pt x="321" y="314"/>
                  </a:lnTo>
                  <a:lnTo>
                    <a:pt x="317" y="299"/>
                  </a:lnTo>
                  <a:lnTo>
                    <a:pt x="314" y="286"/>
                  </a:lnTo>
                  <a:lnTo>
                    <a:pt x="310" y="271"/>
                  </a:lnTo>
                  <a:lnTo>
                    <a:pt x="314" y="262"/>
                  </a:lnTo>
                  <a:lnTo>
                    <a:pt x="316" y="253"/>
                  </a:lnTo>
                  <a:lnTo>
                    <a:pt x="310" y="246"/>
                  </a:lnTo>
                  <a:lnTo>
                    <a:pt x="304" y="240"/>
                  </a:lnTo>
                  <a:lnTo>
                    <a:pt x="306" y="231"/>
                  </a:lnTo>
                  <a:lnTo>
                    <a:pt x="310" y="223"/>
                  </a:lnTo>
                  <a:lnTo>
                    <a:pt x="306" y="218"/>
                  </a:lnTo>
                  <a:lnTo>
                    <a:pt x="303" y="212"/>
                  </a:lnTo>
                  <a:lnTo>
                    <a:pt x="304" y="201"/>
                  </a:lnTo>
                  <a:lnTo>
                    <a:pt x="304" y="188"/>
                  </a:lnTo>
                  <a:lnTo>
                    <a:pt x="299" y="179"/>
                  </a:lnTo>
                  <a:lnTo>
                    <a:pt x="293" y="168"/>
                  </a:lnTo>
                  <a:lnTo>
                    <a:pt x="286" y="166"/>
                  </a:lnTo>
                  <a:lnTo>
                    <a:pt x="277" y="164"/>
                  </a:lnTo>
                  <a:lnTo>
                    <a:pt x="271" y="155"/>
                  </a:lnTo>
                  <a:lnTo>
                    <a:pt x="266" y="149"/>
                  </a:lnTo>
                  <a:lnTo>
                    <a:pt x="256" y="149"/>
                  </a:lnTo>
                  <a:lnTo>
                    <a:pt x="247" y="149"/>
                  </a:lnTo>
                  <a:lnTo>
                    <a:pt x="231" y="125"/>
                  </a:lnTo>
                  <a:lnTo>
                    <a:pt x="214" y="100"/>
                  </a:lnTo>
                  <a:lnTo>
                    <a:pt x="199" y="101"/>
                  </a:lnTo>
                  <a:lnTo>
                    <a:pt x="184" y="105"/>
                  </a:lnTo>
                  <a:lnTo>
                    <a:pt x="177" y="96"/>
                  </a:lnTo>
                  <a:lnTo>
                    <a:pt x="170" y="83"/>
                  </a:lnTo>
                  <a:lnTo>
                    <a:pt x="157" y="81"/>
                  </a:lnTo>
                  <a:lnTo>
                    <a:pt x="147" y="77"/>
                  </a:lnTo>
                  <a:lnTo>
                    <a:pt x="140" y="66"/>
                  </a:lnTo>
                  <a:lnTo>
                    <a:pt x="133" y="53"/>
                  </a:lnTo>
                  <a:lnTo>
                    <a:pt x="127" y="53"/>
                  </a:lnTo>
                  <a:lnTo>
                    <a:pt x="120" y="52"/>
                  </a:lnTo>
                  <a:lnTo>
                    <a:pt x="116" y="50"/>
                  </a:lnTo>
                  <a:lnTo>
                    <a:pt x="112" y="46"/>
                  </a:lnTo>
                  <a:lnTo>
                    <a:pt x="105" y="40"/>
                  </a:lnTo>
                  <a:lnTo>
                    <a:pt x="98" y="35"/>
                  </a:lnTo>
                  <a:lnTo>
                    <a:pt x="87" y="33"/>
                  </a:lnTo>
                  <a:lnTo>
                    <a:pt x="77" y="31"/>
                  </a:lnTo>
                  <a:lnTo>
                    <a:pt x="75" y="15"/>
                  </a:lnTo>
                  <a:lnTo>
                    <a:pt x="70" y="0"/>
                  </a:lnTo>
                  <a:lnTo>
                    <a:pt x="64" y="4"/>
                  </a:lnTo>
                  <a:lnTo>
                    <a:pt x="59" y="9"/>
                  </a:lnTo>
                  <a:lnTo>
                    <a:pt x="40" y="18"/>
                  </a:lnTo>
                  <a:lnTo>
                    <a:pt x="20" y="26"/>
                  </a:lnTo>
                  <a:lnTo>
                    <a:pt x="20" y="37"/>
                  </a:lnTo>
                  <a:lnTo>
                    <a:pt x="18" y="50"/>
                  </a:lnTo>
                  <a:lnTo>
                    <a:pt x="14" y="53"/>
                  </a:lnTo>
                  <a:lnTo>
                    <a:pt x="9" y="57"/>
                  </a:lnTo>
                  <a:lnTo>
                    <a:pt x="5" y="59"/>
                  </a:lnTo>
                  <a:lnTo>
                    <a:pt x="0" y="61"/>
                  </a:lnTo>
                  <a:lnTo>
                    <a:pt x="7" y="66"/>
                  </a:lnTo>
                  <a:lnTo>
                    <a:pt x="13" y="74"/>
                  </a:lnTo>
                  <a:lnTo>
                    <a:pt x="14" y="79"/>
                  </a:lnTo>
                  <a:lnTo>
                    <a:pt x="14" y="83"/>
                  </a:lnTo>
                  <a:lnTo>
                    <a:pt x="14" y="92"/>
                  </a:lnTo>
                  <a:lnTo>
                    <a:pt x="16" y="98"/>
                  </a:lnTo>
                  <a:lnTo>
                    <a:pt x="24" y="98"/>
                  </a:lnTo>
                  <a:lnTo>
                    <a:pt x="33" y="96"/>
                  </a:lnTo>
                  <a:lnTo>
                    <a:pt x="37" y="103"/>
                  </a:lnTo>
                  <a:lnTo>
                    <a:pt x="40" y="113"/>
                  </a:lnTo>
                  <a:lnTo>
                    <a:pt x="46" y="113"/>
                  </a:lnTo>
                  <a:lnTo>
                    <a:pt x="51" y="113"/>
                  </a:lnTo>
                  <a:lnTo>
                    <a:pt x="55" y="113"/>
                  </a:lnTo>
                  <a:lnTo>
                    <a:pt x="59" y="114"/>
                  </a:lnTo>
                  <a:lnTo>
                    <a:pt x="62" y="118"/>
                  </a:lnTo>
                  <a:lnTo>
                    <a:pt x="68" y="125"/>
                  </a:lnTo>
                  <a:lnTo>
                    <a:pt x="74" y="133"/>
                  </a:lnTo>
                  <a:lnTo>
                    <a:pt x="77" y="140"/>
                  </a:lnTo>
                  <a:lnTo>
                    <a:pt x="79" y="148"/>
                  </a:lnTo>
                  <a:lnTo>
                    <a:pt x="79" y="155"/>
                  </a:lnTo>
                  <a:lnTo>
                    <a:pt x="64" y="172"/>
                  </a:lnTo>
                  <a:lnTo>
                    <a:pt x="51" y="188"/>
                  </a:lnTo>
                  <a:lnTo>
                    <a:pt x="50" y="194"/>
                  </a:lnTo>
                  <a:lnTo>
                    <a:pt x="50" y="198"/>
                  </a:lnTo>
                  <a:lnTo>
                    <a:pt x="50" y="201"/>
                  </a:lnTo>
                  <a:lnTo>
                    <a:pt x="51" y="205"/>
                  </a:lnTo>
                  <a:lnTo>
                    <a:pt x="57" y="210"/>
                  </a:lnTo>
                  <a:lnTo>
                    <a:pt x="61" y="214"/>
                  </a:lnTo>
                  <a:lnTo>
                    <a:pt x="66" y="218"/>
                  </a:lnTo>
                  <a:lnTo>
                    <a:pt x="70" y="220"/>
                  </a:lnTo>
                  <a:lnTo>
                    <a:pt x="72" y="223"/>
                  </a:lnTo>
                  <a:lnTo>
                    <a:pt x="74" y="227"/>
                  </a:lnTo>
                  <a:lnTo>
                    <a:pt x="75" y="233"/>
                  </a:lnTo>
                  <a:lnTo>
                    <a:pt x="79" y="238"/>
                  </a:lnTo>
                  <a:lnTo>
                    <a:pt x="88" y="236"/>
                  </a:lnTo>
                  <a:lnTo>
                    <a:pt x="99" y="236"/>
                  </a:lnTo>
                  <a:lnTo>
                    <a:pt x="99" y="244"/>
                  </a:lnTo>
                  <a:lnTo>
                    <a:pt x="101" y="259"/>
                  </a:lnTo>
                  <a:lnTo>
                    <a:pt x="109" y="275"/>
                  </a:lnTo>
                  <a:lnTo>
                    <a:pt x="118" y="292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1" name="Freeform 85"/>
            <p:cNvSpPr>
              <a:spLocks/>
            </p:cNvSpPr>
            <p:nvPr/>
          </p:nvSpPr>
          <p:spPr bwMode="auto">
            <a:xfrm>
              <a:off x="1352" y="2215"/>
              <a:ext cx="163" cy="178"/>
            </a:xfrm>
            <a:custGeom>
              <a:avLst/>
              <a:gdLst>
                <a:gd name="T0" fmla="*/ 170 w 216"/>
                <a:gd name="T1" fmla="*/ 223 h 234"/>
                <a:gd name="T2" fmla="*/ 185 w 216"/>
                <a:gd name="T3" fmla="*/ 212 h 234"/>
                <a:gd name="T4" fmla="*/ 198 w 216"/>
                <a:gd name="T5" fmla="*/ 207 h 234"/>
                <a:gd name="T6" fmla="*/ 203 w 216"/>
                <a:gd name="T7" fmla="*/ 175 h 234"/>
                <a:gd name="T8" fmla="*/ 209 w 216"/>
                <a:gd name="T9" fmla="*/ 144 h 234"/>
                <a:gd name="T10" fmla="*/ 216 w 216"/>
                <a:gd name="T11" fmla="*/ 136 h 234"/>
                <a:gd name="T12" fmla="*/ 212 w 216"/>
                <a:gd name="T13" fmla="*/ 129 h 234"/>
                <a:gd name="T14" fmla="*/ 194 w 216"/>
                <a:gd name="T15" fmla="*/ 120 h 234"/>
                <a:gd name="T16" fmla="*/ 174 w 216"/>
                <a:gd name="T17" fmla="*/ 101 h 234"/>
                <a:gd name="T18" fmla="*/ 166 w 216"/>
                <a:gd name="T19" fmla="*/ 85 h 234"/>
                <a:gd name="T20" fmla="*/ 161 w 216"/>
                <a:gd name="T21" fmla="*/ 86 h 234"/>
                <a:gd name="T22" fmla="*/ 155 w 216"/>
                <a:gd name="T23" fmla="*/ 90 h 234"/>
                <a:gd name="T24" fmla="*/ 142 w 216"/>
                <a:gd name="T25" fmla="*/ 88 h 234"/>
                <a:gd name="T26" fmla="*/ 133 w 216"/>
                <a:gd name="T27" fmla="*/ 75 h 234"/>
                <a:gd name="T28" fmla="*/ 131 w 216"/>
                <a:gd name="T29" fmla="*/ 62 h 234"/>
                <a:gd name="T30" fmla="*/ 127 w 216"/>
                <a:gd name="T31" fmla="*/ 48 h 234"/>
                <a:gd name="T32" fmla="*/ 107 w 216"/>
                <a:gd name="T33" fmla="*/ 31 h 234"/>
                <a:gd name="T34" fmla="*/ 87 w 216"/>
                <a:gd name="T35" fmla="*/ 14 h 234"/>
                <a:gd name="T36" fmla="*/ 76 w 216"/>
                <a:gd name="T37" fmla="*/ 3 h 234"/>
                <a:gd name="T38" fmla="*/ 59 w 216"/>
                <a:gd name="T39" fmla="*/ 1 h 234"/>
                <a:gd name="T40" fmla="*/ 53 w 216"/>
                <a:gd name="T41" fmla="*/ 13 h 234"/>
                <a:gd name="T42" fmla="*/ 55 w 216"/>
                <a:gd name="T43" fmla="*/ 33 h 234"/>
                <a:gd name="T44" fmla="*/ 52 w 216"/>
                <a:gd name="T45" fmla="*/ 51 h 234"/>
                <a:gd name="T46" fmla="*/ 44 w 216"/>
                <a:gd name="T47" fmla="*/ 53 h 234"/>
                <a:gd name="T48" fmla="*/ 41 w 216"/>
                <a:gd name="T49" fmla="*/ 61 h 234"/>
                <a:gd name="T50" fmla="*/ 39 w 216"/>
                <a:gd name="T51" fmla="*/ 79 h 234"/>
                <a:gd name="T52" fmla="*/ 39 w 216"/>
                <a:gd name="T53" fmla="*/ 98 h 234"/>
                <a:gd name="T54" fmla="*/ 15 w 216"/>
                <a:gd name="T55" fmla="*/ 105 h 234"/>
                <a:gd name="T56" fmla="*/ 0 w 216"/>
                <a:gd name="T57" fmla="*/ 107 h 234"/>
                <a:gd name="T58" fmla="*/ 5 w 216"/>
                <a:gd name="T59" fmla="*/ 122 h 234"/>
                <a:gd name="T60" fmla="*/ 17 w 216"/>
                <a:gd name="T61" fmla="*/ 140 h 234"/>
                <a:gd name="T62" fmla="*/ 35 w 216"/>
                <a:gd name="T63" fmla="*/ 147 h 234"/>
                <a:gd name="T64" fmla="*/ 46 w 216"/>
                <a:gd name="T65" fmla="*/ 157 h 234"/>
                <a:gd name="T66" fmla="*/ 57 w 216"/>
                <a:gd name="T67" fmla="*/ 160 h 234"/>
                <a:gd name="T68" fmla="*/ 70 w 216"/>
                <a:gd name="T69" fmla="*/ 173 h 234"/>
                <a:gd name="T70" fmla="*/ 87 w 216"/>
                <a:gd name="T71" fmla="*/ 188 h 234"/>
                <a:gd name="T72" fmla="*/ 107 w 216"/>
                <a:gd name="T73" fmla="*/ 203 h 234"/>
                <a:gd name="T74" fmla="*/ 129 w 216"/>
                <a:gd name="T75" fmla="*/ 208 h 234"/>
                <a:gd name="T76" fmla="*/ 150 w 216"/>
                <a:gd name="T77" fmla="*/ 212 h 234"/>
                <a:gd name="T78" fmla="*/ 159 w 216"/>
                <a:gd name="T79" fmla="*/ 225 h 2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6"/>
                <a:gd name="T121" fmla="*/ 0 h 234"/>
                <a:gd name="T122" fmla="*/ 216 w 216"/>
                <a:gd name="T123" fmla="*/ 234 h 23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6" h="234">
                  <a:moveTo>
                    <a:pt x="162" y="234"/>
                  </a:moveTo>
                  <a:lnTo>
                    <a:pt x="170" y="223"/>
                  </a:lnTo>
                  <a:lnTo>
                    <a:pt x="179" y="212"/>
                  </a:lnTo>
                  <a:lnTo>
                    <a:pt x="185" y="212"/>
                  </a:lnTo>
                  <a:lnTo>
                    <a:pt x="192" y="210"/>
                  </a:lnTo>
                  <a:lnTo>
                    <a:pt x="198" y="207"/>
                  </a:lnTo>
                  <a:lnTo>
                    <a:pt x="203" y="201"/>
                  </a:lnTo>
                  <a:lnTo>
                    <a:pt x="203" y="175"/>
                  </a:lnTo>
                  <a:lnTo>
                    <a:pt x="203" y="149"/>
                  </a:lnTo>
                  <a:lnTo>
                    <a:pt x="209" y="144"/>
                  </a:lnTo>
                  <a:lnTo>
                    <a:pt x="216" y="140"/>
                  </a:lnTo>
                  <a:lnTo>
                    <a:pt x="216" y="136"/>
                  </a:lnTo>
                  <a:lnTo>
                    <a:pt x="216" y="133"/>
                  </a:lnTo>
                  <a:lnTo>
                    <a:pt x="212" y="129"/>
                  </a:lnTo>
                  <a:lnTo>
                    <a:pt x="209" y="123"/>
                  </a:lnTo>
                  <a:lnTo>
                    <a:pt x="194" y="120"/>
                  </a:lnTo>
                  <a:lnTo>
                    <a:pt x="179" y="118"/>
                  </a:lnTo>
                  <a:lnTo>
                    <a:pt x="174" y="101"/>
                  </a:lnTo>
                  <a:lnTo>
                    <a:pt x="172" y="86"/>
                  </a:lnTo>
                  <a:lnTo>
                    <a:pt x="166" y="85"/>
                  </a:lnTo>
                  <a:lnTo>
                    <a:pt x="162" y="85"/>
                  </a:lnTo>
                  <a:lnTo>
                    <a:pt x="161" y="86"/>
                  </a:lnTo>
                  <a:lnTo>
                    <a:pt x="159" y="86"/>
                  </a:lnTo>
                  <a:lnTo>
                    <a:pt x="155" y="90"/>
                  </a:lnTo>
                  <a:lnTo>
                    <a:pt x="151" y="92"/>
                  </a:lnTo>
                  <a:lnTo>
                    <a:pt x="142" y="88"/>
                  </a:lnTo>
                  <a:lnTo>
                    <a:pt x="137" y="83"/>
                  </a:lnTo>
                  <a:lnTo>
                    <a:pt x="133" y="75"/>
                  </a:lnTo>
                  <a:lnTo>
                    <a:pt x="131" y="68"/>
                  </a:lnTo>
                  <a:lnTo>
                    <a:pt x="131" y="62"/>
                  </a:lnTo>
                  <a:lnTo>
                    <a:pt x="129" y="55"/>
                  </a:lnTo>
                  <a:lnTo>
                    <a:pt x="127" y="48"/>
                  </a:lnTo>
                  <a:lnTo>
                    <a:pt x="124" y="42"/>
                  </a:lnTo>
                  <a:lnTo>
                    <a:pt x="107" y="31"/>
                  </a:lnTo>
                  <a:lnTo>
                    <a:pt x="90" y="22"/>
                  </a:lnTo>
                  <a:lnTo>
                    <a:pt x="87" y="14"/>
                  </a:lnTo>
                  <a:lnTo>
                    <a:pt x="81" y="9"/>
                  </a:lnTo>
                  <a:lnTo>
                    <a:pt x="76" y="3"/>
                  </a:lnTo>
                  <a:lnTo>
                    <a:pt x="66" y="0"/>
                  </a:lnTo>
                  <a:lnTo>
                    <a:pt x="59" y="1"/>
                  </a:lnTo>
                  <a:lnTo>
                    <a:pt x="55" y="5"/>
                  </a:lnTo>
                  <a:lnTo>
                    <a:pt x="53" y="13"/>
                  </a:lnTo>
                  <a:lnTo>
                    <a:pt x="53" y="18"/>
                  </a:lnTo>
                  <a:lnTo>
                    <a:pt x="55" y="33"/>
                  </a:lnTo>
                  <a:lnTo>
                    <a:pt x="55" y="48"/>
                  </a:lnTo>
                  <a:lnTo>
                    <a:pt x="52" y="51"/>
                  </a:lnTo>
                  <a:lnTo>
                    <a:pt x="46" y="51"/>
                  </a:lnTo>
                  <a:lnTo>
                    <a:pt x="44" y="53"/>
                  </a:lnTo>
                  <a:lnTo>
                    <a:pt x="42" y="57"/>
                  </a:lnTo>
                  <a:lnTo>
                    <a:pt x="41" y="61"/>
                  </a:lnTo>
                  <a:lnTo>
                    <a:pt x="39" y="70"/>
                  </a:lnTo>
                  <a:lnTo>
                    <a:pt x="39" y="79"/>
                  </a:lnTo>
                  <a:lnTo>
                    <a:pt x="41" y="88"/>
                  </a:lnTo>
                  <a:lnTo>
                    <a:pt x="39" y="98"/>
                  </a:lnTo>
                  <a:lnTo>
                    <a:pt x="33" y="103"/>
                  </a:lnTo>
                  <a:lnTo>
                    <a:pt x="15" y="105"/>
                  </a:lnTo>
                  <a:lnTo>
                    <a:pt x="0" y="107"/>
                  </a:lnTo>
                  <a:lnTo>
                    <a:pt x="5" y="122"/>
                  </a:lnTo>
                  <a:lnTo>
                    <a:pt x="7" y="138"/>
                  </a:lnTo>
                  <a:lnTo>
                    <a:pt x="17" y="140"/>
                  </a:lnTo>
                  <a:lnTo>
                    <a:pt x="28" y="142"/>
                  </a:lnTo>
                  <a:lnTo>
                    <a:pt x="35" y="147"/>
                  </a:lnTo>
                  <a:lnTo>
                    <a:pt x="42" y="153"/>
                  </a:lnTo>
                  <a:lnTo>
                    <a:pt x="46" y="157"/>
                  </a:lnTo>
                  <a:lnTo>
                    <a:pt x="50" y="159"/>
                  </a:lnTo>
                  <a:lnTo>
                    <a:pt x="57" y="160"/>
                  </a:lnTo>
                  <a:lnTo>
                    <a:pt x="63" y="160"/>
                  </a:lnTo>
                  <a:lnTo>
                    <a:pt x="70" y="173"/>
                  </a:lnTo>
                  <a:lnTo>
                    <a:pt x="77" y="184"/>
                  </a:lnTo>
                  <a:lnTo>
                    <a:pt x="87" y="188"/>
                  </a:lnTo>
                  <a:lnTo>
                    <a:pt x="100" y="190"/>
                  </a:lnTo>
                  <a:lnTo>
                    <a:pt x="107" y="203"/>
                  </a:lnTo>
                  <a:lnTo>
                    <a:pt x="114" y="212"/>
                  </a:lnTo>
                  <a:lnTo>
                    <a:pt x="129" y="208"/>
                  </a:lnTo>
                  <a:lnTo>
                    <a:pt x="144" y="207"/>
                  </a:lnTo>
                  <a:lnTo>
                    <a:pt x="150" y="212"/>
                  </a:lnTo>
                  <a:lnTo>
                    <a:pt x="155" y="218"/>
                  </a:lnTo>
                  <a:lnTo>
                    <a:pt x="159" y="225"/>
                  </a:lnTo>
                  <a:lnTo>
                    <a:pt x="162" y="23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2" name="Freeform 86"/>
            <p:cNvSpPr>
              <a:spLocks/>
            </p:cNvSpPr>
            <p:nvPr/>
          </p:nvSpPr>
          <p:spPr bwMode="auto">
            <a:xfrm>
              <a:off x="1474" y="2302"/>
              <a:ext cx="170" cy="127"/>
            </a:xfrm>
            <a:custGeom>
              <a:avLst/>
              <a:gdLst>
                <a:gd name="T0" fmla="*/ 126 w 226"/>
                <a:gd name="T1" fmla="*/ 17 h 167"/>
                <a:gd name="T2" fmla="*/ 122 w 226"/>
                <a:gd name="T3" fmla="*/ 4 h 167"/>
                <a:gd name="T4" fmla="*/ 111 w 226"/>
                <a:gd name="T5" fmla="*/ 0 h 167"/>
                <a:gd name="T6" fmla="*/ 104 w 226"/>
                <a:gd name="T7" fmla="*/ 2 h 167"/>
                <a:gd name="T8" fmla="*/ 95 w 226"/>
                <a:gd name="T9" fmla="*/ 13 h 167"/>
                <a:gd name="T10" fmla="*/ 84 w 226"/>
                <a:gd name="T11" fmla="*/ 22 h 167"/>
                <a:gd name="T12" fmla="*/ 61 w 226"/>
                <a:gd name="T13" fmla="*/ 17 h 167"/>
                <a:gd name="T14" fmla="*/ 54 w 226"/>
                <a:gd name="T15" fmla="*/ 21 h 167"/>
                <a:gd name="T16" fmla="*/ 47 w 226"/>
                <a:gd name="T17" fmla="*/ 30 h 167"/>
                <a:gd name="T18" fmla="*/ 41 w 226"/>
                <a:gd name="T19" fmla="*/ 61 h 167"/>
                <a:gd name="T20" fmla="*/ 36 w 226"/>
                <a:gd name="T21" fmla="*/ 93 h 167"/>
                <a:gd name="T22" fmla="*/ 23 w 226"/>
                <a:gd name="T23" fmla="*/ 98 h 167"/>
                <a:gd name="T24" fmla="*/ 8 w 226"/>
                <a:gd name="T25" fmla="*/ 109 h 167"/>
                <a:gd name="T26" fmla="*/ 2 w 226"/>
                <a:gd name="T27" fmla="*/ 128 h 167"/>
                <a:gd name="T28" fmla="*/ 10 w 226"/>
                <a:gd name="T29" fmla="*/ 139 h 167"/>
                <a:gd name="T30" fmla="*/ 24 w 226"/>
                <a:gd name="T31" fmla="*/ 142 h 167"/>
                <a:gd name="T32" fmla="*/ 39 w 226"/>
                <a:gd name="T33" fmla="*/ 148 h 167"/>
                <a:gd name="T34" fmla="*/ 54 w 226"/>
                <a:gd name="T35" fmla="*/ 159 h 167"/>
                <a:gd name="T36" fmla="*/ 63 w 226"/>
                <a:gd name="T37" fmla="*/ 163 h 167"/>
                <a:gd name="T38" fmla="*/ 69 w 226"/>
                <a:gd name="T39" fmla="*/ 163 h 167"/>
                <a:gd name="T40" fmla="*/ 72 w 226"/>
                <a:gd name="T41" fmla="*/ 155 h 167"/>
                <a:gd name="T42" fmla="*/ 76 w 226"/>
                <a:gd name="T43" fmla="*/ 130 h 167"/>
                <a:gd name="T44" fmla="*/ 87 w 226"/>
                <a:gd name="T45" fmla="*/ 111 h 167"/>
                <a:gd name="T46" fmla="*/ 97 w 226"/>
                <a:gd name="T47" fmla="*/ 111 h 167"/>
                <a:gd name="T48" fmla="*/ 104 w 226"/>
                <a:gd name="T49" fmla="*/ 117 h 167"/>
                <a:gd name="T50" fmla="*/ 121 w 226"/>
                <a:gd name="T51" fmla="*/ 115 h 167"/>
                <a:gd name="T52" fmla="*/ 139 w 226"/>
                <a:gd name="T53" fmla="*/ 117 h 167"/>
                <a:gd name="T54" fmla="*/ 167 w 226"/>
                <a:gd name="T55" fmla="*/ 146 h 167"/>
                <a:gd name="T56" fmla="*/ 185 w 226"/>
                <a:gd name="T57" fmla="*/ 157 h 167"/>
                <a:gd name="T58" fmla="*/ 193 w 226"/>
                <a:gd name="T59" fmla="*/ 146 h 167"/>
                <a:gd name="T60" fmla="*/ 209 w 226"/>
                <a:gd name="T61" fmla="*/ 133 h 167"/>
                <a:gd name="T62" fmla="*/ 222 w 226"/>
                <a:gd name="T63" fmla="*/ 113 h 167"/>
                <a:gd name="T64" fmla="*/ 222 w 226"/>
                <a:gd name="T65" fmla="*/ 91 h 167"/>
                <a:gd name="T66" fmla="*/ 207 w 226"/>
                <a:gd name="T67" fmla="*/ 76 h 167"/>
                <a:gd name="T68" fmla="*/ 185 w 226"/>
                <a:gd name="T69" fmla="*/ 70 h 167"/>
                <a:gd name="T70" fmla="*/ 176 w 226"/>
                <a:gd name="T71" fmla="*/ 61 h 167"/>
                <a:gd name="T72" fmla="*/ 169 w 226"/>
                <a:gd name="T73" fmla="*/ 57 h 167"/>
                <a:gd name="T74" fmla="*/ 157 w 226"/>
                <a:gd name="T75" fmla="*/ 57 h 167"/>
                <a:gd name="T76" fmla="*/ 152 w 226"/>
                <a:gd name="T77" fmla="*/ 48 h 167"/>
                <a:gd name="T78" fmla="*/ 139 w 226"/>
                <a:gd name="T79" fmla="*/ 39 h 167"/>
                <a:gd name="T80" fmla="*/ 130 w 226"/>
                <a:gd name="T81" fmla="*/ 33 h 167"/>
                <a:gd name="T82" fmla="*/ 128 w 226"/>
                <a:gd name="T83" fmla="*/ 28 h 1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6"/>
                <a:gd name="T127" fmla="*/ 0 h 167"/>
                <a:gd name="T128" fmla="*/ 226 w 226"/>
                <a:gd name="T129" fmla="*/ 167 h 1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6" h="167">
                  <a:moveTo>
                    <a:pt x="128" y="24"/>
                  </a:moveTo>
                  <a:lnTo>
                    <a:pt x="126" y="17"/>
                  </a:lnTo>
                  <a:lnTo>
                    <a:pt x="126" y="11"/>
                  </a:lnTo>
                  <a:lnTo>
                    <a:pt x="122" y="4"/>
                  </a:lnTo>
                  <a:lnTo>
                    <a:pt x="119" y="0"/>
                  </a:lnTo>
                  <a:lnTo>
                    <a:pt x="111" y="0"/>
                  </a:lnTo>
                  <a:lnTo>
                    <a:pt x="108" y="0"/>
                  </a:lnTo>
                  <a:lnTo>
                    <a:pt x="104" y="2"/>
                  </a:lnTo>
                  <a:lnTo>
                    <a:pt x="100" y="6"/>
                  </a:lnTo>
                  <a:lnTo>
                    <a:pt x="95" y="13"/>
                  </a:lnTo>
                  <a:lnTo>
                    <a:pt x="91" y="21"/>
                  </a:lnTo>
                  <a:lnTo>
                    <a:pt x="84" y="22"/>
                  </a:lnTo>
                  <a:lnTo>
                    <a:pt x="72" y="21"/>
                  </a:lnTo>
                  <a:lnTo>
                    <a:pt x="61" y="17"/>
                  </a:lnTo>
                  <a:lnTo>
                    <a:pt x="50" y="13"/>
                  </a:lnTo>
                  <a:lnTo>
                    <a:pt x="54" y="21"/>
                  </a:lnTo>
                  <a:lnTo>
                    <a:pt x="54" y="26"/>
                  </a:lnTo>
                  <a:lnTo>
                    <a:pt x="47" y="30"/>
                  </a:lnTo>
                  <a:lnTo>
                    <a:pt x="41" y="35"/>
                  </a:lnTo>
                  <a:lnTo>
                    <a:pt x="41" y="61"/>
                  </a:lnTo>
                  <a:lnTo>
                    <a:pt x="41" y="87"/>
                  </a:lnTo>
                  <a:lnTo>
                    <a:pt x="36" y="93"/>
                  </a:lnTo>
                  <a:lnTo>
                    <a:pt x="30" y="96"/>
                  </a:lnTo>
                  <a:lnTo>
                    <a:pt x="23" y="98"/>
                  </a:lnTo>
                  <a:lnTo>
                    <a:pt x="17" y="98"/>
                  </a:lnTo>
                  <a:lnTo>
                    <a:pt x="8" y="109"/>
                  </a:lnTo>
                  <a:lnTo>
                    <a:pt x="0" y="120"/>
                  </a:lnTo>
                  <a:lnTo>
                    <a:pt x="2" y="128"/>
                  </a:lnTo>
                  <a:lnTo>
                    <a:pt x="6" y="133"/>
                  </a:lnTo>
                  <a:lnTo>
                    <a:pt x="10" y="139"/>
                  </a:lnTo>
                  <a:lnTo>
                    <a:pt x="15" y="142"/>
                  </a:lnTo>
                  <a:lnTo>
                    <a:pt x="24" y="142"/>
                  </a:lnTo>
                  <a:lnTo>
                    <a:pt x="34" y="142"/>
                  </a:lnTo>
                  <a:lnTo>
                    <a:pt x="39" y="148"/>
                  </a:lnTo>
                  <a:lnTo>
                    <a:pt x="45" y="157"/>
                  </a:lnTo>
                  <a:lnTo>
                    <a:pt x="54" y="159"/>
                  </a:lnTo>
                  <a:lnTo>
                    <a:pt x="61" y="161"/>
                  </a:lnTo>
                  <a:lnTo>
                    <a:pt x="63" y="163"/>
                  </a:lnTo>
                  <a:lnTo>
                    <a:pt x="65" y="167"/>
                  </a:lnTo>
                  <a:lnTo>
                    <a:pt x="69" y="163"/>
                  </a:lnTo>
                  <a:lnTo>
                    <a:pt x="72" y="159"/>
                  </a:lnTo>
                  <a:lnTo>
                    <a:pt x="72" y="155"/>
                  </a:lnTo>
                  <a:lnTo>
                    <a:pt x="72" y="152"/>
                  </a:lnTo>
                  <a:lnTo>
                    <a:pt x="76" y="130"/>
                  </a:lnTo>
                  <a:lnTo>
                    <a:pt x="80" y="113"/>
                  </a:lnTo>
                  <a:lnTo>
                    <a:pt x="87" y="111"/>
                  </a:lnTo>
                  <a:lnTo>
                    <a:pt x="93" y="111"/>
                  </a:lnTo>
                  <a:lnTo>
                    <a:pt x="97" y="111"/>
                  </a:lnTo>
                  <a:lnTo>
                    <a:pt x="98" y="113"/>
                  </a:lnTo>
                  <a:lnTo>
                    <a:pt x="104" y="117"/>
                  </a:lnTo>
                  <a:lnTo>
                    <a:pt x="111" y="118"/>
                  </a:lnTo>
                  <a:lnTo>
                    <a:pt x="121" y="115"/>
                  </a:lnTo>
                  <a:lnTo>
                    <a:pt x="130" y="111"/>
                  </a:lnTo>
                  <a:lnTo>
                    <a:pt x="139" y="117"/>
                  </a:lnTo>
                  <a:lnTo>
                    <a:pt x="150" y="128"/>
                  </a:lnTo>
                  <a:lnTo>
                    <a:pt x="167" y="146"/>
                  </a:lnTo>
                  <a:lnTo>
                    <a:pt x="180" y="159"/>
                  </a:lnTo>
                  <a:lnTo>
                    <a:pt x="185" y="157"/>
                  </a:lnTo>
                  <a:lnTo>
                    <a:pt x="191" y="152"/>
                  </a:lnTo>
                  <a:lnTo>
                    <a:pt x="193" y="146"/>
                  </a:lnTo>
                  <a:lnTo>
                    <a:pt x="196" y="141"/>
                  </a:lnTo>
                  <a:lnTo>
                    <a:pt x="209" y="133"/>
                  </a:lnTo>
                  <a:lnTo>
                    <a:pt x="226" y="120"/>
                  </a:lnTo>
                  <a:lnTo>
                    <a:pt x="222" y="113"/>
                  </a:lnTo>
                  <a:lnTo>
                    <a:pt x="220" y="104"/>
                  </a:lnTo>
                  <a:lnTo>
                    <a:pt x="222" y="91"/>
                  </a:lnTo>
                  <a:lnTo>
                    <a:pt x="222" y="80"/>
                  </a:lnTo>
                  <a:lnTo>
                    <a:pt x="207" y="76"/>
                  </a:lnTo>
                  <a:lnTo>
                    <a:pt x="193" y="76"/>
                  </a:lnTo>
                  <a:lnTo>
                    <a:pt x="185" y="70"/>
                  </a:lnTo>
                  <a:lnTo>
                    <a:pt x="180" y="65"/>
                  </a:lnTo>
                  <a:lnTo>
                    <a:pt x="176" y="61"/>
                  </a:lnTo>
                  <a:lnTo>
                    <a:pt x="172" y="59"/>
                  </a:lnTo>
                  <a:lnTo>
                    <a:pt x="169" y="57"/>
                  </a:lnTo>
                  <a:lnTo>
                    <a:pt x="163" y="59"/>
                  </a:lnTo>
                  <a:lnTo>
                    <a:pt x="157" y="57"/>
                  </a:lnTo>
                  <a:lnTo>
                    <a:pt x="156" y="54"/>
                  </a:lnTo>
                  <a:lnTo>
                    <a:pt x="152" y="48"/>
                  </a:lnTo>
                  <a:lnTo>
                    <a:pt x="148" y="39"/>
                  </a:lnTo>
                  <a:lnTo>
                    <a:pt x="139" y="39"/>
                  </a:lnTo>
                  <a:lnTo>
                    <a:pt x="132" y="35"/>
                  </a:lnTo>
                  <a:lnTo>
                    <a:pt x="130" y="33"/>
                  </a:lnTo>
                  <a:lnTo>
                    <a:pt x="128" y="32"/>
                  </a:lnTo>
                  <a:lnTo>
                    <a:pt x="128" y="28"/>
                  </a:lnTo>
                  <a:lnTo>
                    <a:pt x="128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3" name="Freeform 87"/>
            <p:cNvSpPr>
              <a:spLocks/>
            </p:cNvSpPr>
            <p:nvPr/>
          </p:nvSpPr>
          <p:spPr bwMode="auto">
            <a:xfrm>
              <a:off x="1412" y="2181"/>
              <a:ext cx="152" cy="138"/>
            </a:xfrm>
            <a:custGeom>
              <a:avLst/>
              <a:gdLst>
                <a:gd name="T0" fmla="*/ 2 w 202"/>
                <a:gd name="T1" fmla="*/ 52 h 181"/>
                <a:gd name="T2" fmla="*/ 6 w 202"/>
                <a:gd name="T3" fmla="*/ 45 h 181"/>
                <a:gd name="T4" fmla="*/ 21 w 202"/>
                <a:gd name="T5" fmla="*/ 43 h 181"/>
                <a:gd name="T6" fmla="*/ 32 w 202"/>
                <a:gd name="T7" fmla="*/ 41 h 181"/>
                <a:gd name="T8" fmla="*/ 39 w 202"/>
                <a:gd name="T9" fmla="*/ 34 h 181"/>
                <a:gd name="T10" fmla="*/ 52 w 202"/>
                <a:gd name="T11" fmla="*/ 24 h 181"/>
                <a:gd name="T12" fmla="*/ 63 w 202"/>
                <a:gd name="T13" fmla="*/ 8 h 181"/>
                <a:gd name="T14" fmla="*/ 76 w 202"/>
                <a:gd name="T15" fmla="*/ 8 h 181"/>
                <a:gd name="T16" fmla="*/ 96 w 202"/>
                <a:gd name="T17" fmla="*/ 22 h 181"/>
                <a:gd name="T18" fmla="*/ 109 w 202"/>
                <a:gd name="T19" fmla="*/ 39 h 181"/>
                <a:gd name="T20" fmla="*/ 109 w 202"/>
                <a:gd name="T21" fmla="*/ 56 h 181"/>
                <a:gd name="T22" fmla="*/ 113 w 202"/>
                <a:gd name="T23" fmla="*/ 71 h 181"/>
                <a:gd name="T24" fmla="*/ 113 w 202"/>
                <a:gd name="T25" fmla="*/ 83 h 181"/>
                <a:gd name="T26" fmla="*/ 126 w 202"/>
                <a:gd name="T27" fmla="*/ 96 h 181"/>
                <a:gd name="T28" fmla="*/ 146 w 202"/>
                <a:gd name="T29" fmla="*/ 100 h 181"/>
                <a:gd name="T30" fmla="*/ 163 w 202"/>
                <a:gd name="T31" fmla="*/ 96 h 181"/>
                <a:gd name="T32" fmla="*/ 176 w 202"/>
                <a:gd name="T33" fmla="*/ 87 h 181"/>
                <a:gd name="T34" fmla="*/ 185 w 202"/>
                <a:gd name="T35" fmla="*/ 87 h 181"/>
                <a:gd name="T36" fmla="*/ 187 w 202"/>
                <a:gd name="T37" fmla="*/ 91 h 181"/>
                <a:gd name="T38" fmla="*/ 183 w 202"/>
                <a:gd name="T39" fmla="*/ 102 h 181"/>
                <a:gd name="T40" fmla="*/ 187 w 202"/>
                <a:gd name="T41" fmla="*/ 109 h 181"/>
                <a:gd name="T42" fmla="*/ 196 w 202"/>
                <a:gd name="T43" fmla="*/ 113 h 181"/>
                <a:gd name="T44" fmla="*/ 202 w 202"/>
                <a:gd name="T45" fmla="*/ 119 h 181"/>
                <a:gd name="T46" fmla="*/ 198 w 202"/>
                <a:gd name="T47" fmla="*/ 143 h 181"/>
                <a:gd name="T48" fmla="*/ 185 w 202"/>
                <a:gd name="T49" fmla="*/ 163 h 181"/>
                <a:gd name="T50" fmla="*/ 178 w 202"/>
                <a:gd name="T51" fmla="*/ 174 h 181"/>
                <a:gd name="T52" fmla="*/ 167 w 202"/>
                <a:gd name="T53" fmla="*/ 181 h 181"/>
                <a:gd name="T54" fmla="*/ 144 w 202"/>
                <a:gd name="T55" fmla="*/ 176 h 181"/>
                <a:gd name="T56" fmla="*/ 131 w 202"/>
                <a:gd name="T57" fmla="*/ 170 h 181"/>
                <a:gd name="T58" fmla="*/ 115 w 202"/>
                <a:gd name="T59" fmla="*/ 165 h 181"/>
                <a:gd name="T60" fmla="*/ 95 w 202"/>
                <a:gd name="T61" fmla="*/ 146 h 181"/>
                <a:gd name="T62" fmla="*/ 87 w 202"/>
                <a:gd name="T63" fmla="*/ 130 h 181"/>
                <a:gd name="T64" fmla="*/ 82 w 202"/>
                <a:gd name="T65" fmla="*/ 131 h 181"/>
                <a:gd name="T66" fmla="*/ 76 w 202"/>
                <a:gd name="T67" fmla="*/ 135 h 181"/>
                <a:gd name="T68" fmla="*/ 63 w 202"/>
                <a:gd name="T69" fmla="*/ 133 h 181"/>
                <a:gd name="T70" fmla="*/ 54 w 202"/>
                <a:gd name="T71" fmla="*/ 120 h 181"/>
                <a:gd name="T72" fmla="*/ 52 w 202"/>
                <a:gd name="T73" fmla="*/ 107 h 181"/>
                <a:gd name="T74" fmla="*/ 48 w 202"/>
                <a:gd name="T75" fmla="*/ 93 h 181"/>
                <a:gd name="T76" fmla="*/ 28 w 202"/>
                <a:gd name="T77" fmla="*/ 76 h 181"/>
                <a:gd name="T78" fmla="*/ 6 w 202"/>
                <a:gd name="T79" fmla="*/ 59 h 18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02"/>
                <a:gd name="T121" fmla="*/ 0 h 181"/>
                <a:gd name="T122" fmla="*/ 202 w 202"/>
                <a:gd name="T123" fmla="*/ 181 h 18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02" h="181">
                  <a:moveTo>
                    <a:pt x="0" y="52"/>
                  </a:moveTo>
                  <a:lnTo>
                    <a:pt x="2" y="52"/>
                  </a:lnTo>
                  <a:lnTo>
                    <a:pt x="2" y="50"/>
                  </a:lnTo>
                  <a:lnTo>
                    <a:pt x="6" y="45"/>
                  </a:lnTo>
                  <a:lnTo>
                    <a:pt x="11" y="39"/>
                  </a:lnTo>
                  <a:lnTo>
                    <a:pt x="21" y="43"/>
                  </a:lnTo>
                  <a:lnTo>
                    <a:pt x="30" y="46"/>
                  </a:lnTo>
                  <a:lnTo>
                    <a:pt x="32" y="41"/>
                  </a:lnTo>
                  <a:lnTo>
                    <a:pt x="35" y="35"/>
                  </a:lnTo>
                  <a:lnTo>
                    <a:pt x="39" y="34"/>
                  </a:lnTo>
                  <a:lnTo>
                    <a:pt x="45" y="32"/>
                  </a:lnTo>
                  <a:lnTo>
                    <a:pt x="52" y="24"/>
                  </a:lnTo>
                  <a:lnTo>
                    <a:pt x="58" y="17"/>
                  </a:lnTo>
                  <a:lnTo>
                    <a:pt x="63" y="8"/>
                  </a:lnTo>
                  <a:lnTo>
                    <a:pt x="71" y="0"/>
                  </a:lnTo>
                  <a:lnTo>
                    <a:pt x="76" y="8"/>
                  </a:lnTo>
                  <a:lnTo>
                    <a:pt x="80" y="19"/>
                  </a:lnTo>
                  <a:lnTo>
                    <a:pt x="96" y="22"/>
                  </a:lnTo>
                  <a:lnTo>
                    <a:pt x="109" y="28"/>
                  </a:lnTo>
                  <a:lnTo>
                    <a:pt x="109" y="39"/>
                  </a:lnTo>
                  <a:lnTo>
                    <a:pt x="106" y="52"/>
                  </a:lnTo>
                  <a:lnTo>
                    <a:pt x="109" y="56"/>
                  </a:lnTo>
                  <a:lnTo>
                    <a:pt x="113" y="61"/>
                  </a:lnTo>
                  <a:lnTo>
                    <a:pt x="113" y="71"/>
                  </a:lnTo>
                  <a:lnTo>
                    <a:pt x="111" y="78"/>
                  </a:lnTo>
                  <a:lnTo>
                    <a:pt x="113" y="83"/>
                  </a:lnTo>
                  <a:lnTo>
                    <a:pt x="119" y="91"/>
                  </a:lnTo>
                  <a:lnTo>
                    <a:pt x="126" y="96"/>
                  </a:lnTo>
                  <a:lnTo>
                    <a:pt x="135" y="100"/>
                  </a:lnTo>
                  <a:lnTo>
                    <a:pt x="146" y="100"/>
                  </a:lnTo>
                  <a:lnTo>
                    <a:pt x="155" y="98"/>
                  </a:lnTo>
                  <a:lnTo>
                    <a:pt x="163" y="96"/>
                  </a:lnTo>
                  <a:lnTo>
                    <a:pt x="168" y="93"/>
                  </a:lnTo>
                  <a:lnTo>
                    <a:pt x="176" y="87"/>
                  </a:lnTo>
                  <a:lnTo>
                    <a:pt x="183" y="85"/>
                  </a:lnTo>
                  <a:lnTo>
                    <a:pt x="185" y="87"/>
                  </a:lnTo>
                  <a:lnTo>
                    <a:pt x="187" y="89"/>
                  </a:lnTo>
                  <a:lnTo>
                    <a:pt x="187" y="91"/>
                  </a:lnTo>
                  <a:lnTo>
                    <a:pt x="185" y="95"/>
                  </a:lnTo>
                  <a:lnTo>
                    <a:pt x="183" y="102"/>
                  </a:lnTo>
                  <a:lnTo>
                    <a:pt x="183" y="107"/>
                  </a:lnTo>
                  <a:lnTo>
                    <a:pt x="187" y="109"/>
                  </a:lnTo>
                  <a:lnTo>
                    <a:pt x="192" y="111"/>
                  </a:lnTo>
                  <a:lnTo>
                    <a:pt x="196" y="113"/>
                  </a:lnTo>
                  <a:lnTo>
                    <a:pt x="200" y="115"/>
                  </a:lnTo>
                  <a:lnTo>
                    <a:pt x="202" y="119"/>
                  </a:lnTo>
                  <a:lnTo>
                    <a:pt x="202" y="126"/>
                  </a:lnTo>
                  <a:lnTo>
                    <a:pt x="198" y="143"/>
                  </a:lnTo>
                  <a:lnTo>
                    <a:pt x="191" y="159"/>
                  </a:lnTo>
                  <a:lnTo>
                    <a:pt x="185" y="163"/>
                  </a:lnTo>
                  <a:lnTo>
                    <a:pt x="181" y="168"/>
                  </a:lnTo>
                  <a:lnTo>
                    <a:pt x="178" y="174"/>
                  </a:lnTo>
                  <a:lnTo>
                    <a:pt x="174" y="180"/>
                  </a:lnTo>
                  <a:lnTo>
                    <a:pt x="167" y="181"/>
                  </a:lnTo>
                  <a:lnTo>
                    <a:pt x="155" y="180"/>
                  </a:lnTo>
                  <a:lnTo>
                    <a:pt x="144" y="176"/>
                  </a:lnTo>
                  <a:lnTo>
                    <a:pt x="133" y="172"/>
                  </a:lnTo>
                  <a:lnTo>
                    <a:pt x="131" y="170"/>
                  </a:lnTo>
                  <a:lnTo>
                    <a:pt x="130" y="168"/>
                  </a:lnTo>
                  <a:lnTo>
                    <a:pt x="115" y="165"/>
                  </a:lnTo>
                  <a:lnTo>
                    <a:pt x="100" y="163"/>
                  </a:lnTo>
                  <a:lnTo>
                    <a:pt x="95" y="146"/>
                  </a:lnTo>
                  <a:lnTo>
                    <a:pt x="93" y="131"/>
                  </a:lnTo>
                  <a:lnTo>
                    <a:pt x="87" y="130"/>
                  </a:lnTo>
                  <a:lnTo>
                    <a:pt x="83" y="130"/>
                  </a:lnTo>
                  <a:lnTo>
                    <a:pt x="82" y="131"/>
                  </a:lnTo>
                  <a:lnTo>
                    <a:pt x="80" y="131"/>
                  </a:lnTo>
                  <a:lnTo>
                    <a:pt x="76" y="135"/>
                  </a:lnTo>
                  <a:lnTo>
                    <a:pt x="72" y="137"/>
                  </a:lnTo>
                  <a:lnTo>
                    <a:pt x="63" y="133"/>
                  </a:lnTo>
                  <a:lnTo>
                    <a:pt x="58" y="128"/>
                  </a:lnTo>
                  <a:lnTo>
                    <a:pt x="54" y="120"/>
                  </a:lnTo>
                  <a:lnTo>
                    <a:pt x="52" y="113"/>
                  </a:lnTo>
                  <a:lnTo>
                    <a:pt x="52" y="107"/>
                  </a:lnTo>
                  <a:lnTo>
                    <a:pt x="50" y="100"/>
                  </a:lnTo>
                  <a:lnTo>
                    <a:pt x="48" y="93"/>
                  </a:lnTo>
                  <a:lnTo>
                    <a:pt x="45" y="87"/>
                  </a:lnTo>
                  <a:lnTo>
                    <a:pt x="28" y="76"/>
                  </a:lnTo>
                  <a:lnTo>
                    <a:pt x="11" y="67"/>
                  </a:lnTo>
                  <a:lnTo>
                    <a:pt x="6" y="59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4" name="Freeform 88"/>
            <p:cNvSpPr>
              <a:spLocks/>
            </p:cNvSpPr>
            <p:nvPr/>
          </p:nvSpPr>
          <p:spPr bwMode="auto">
            <a:xfrm>
              <a:off x="1611" y="2181"/>
              <a:ext cx="127" cy="111"/>
            </a:xfrm>
            <a:custGeom>
              <a:avLst/>
              <a:gdLst>
                <a:gd name="T0" fmla="*/ 4 w 169"/>
                <a:gd name="T1" fmla="*/ 63 h 146"/>
                <a:gd name="T2" fmla="*/ 2 w 169"/>
                <a:gd name="T3" fmla="*/ 46 h 146"/>
                <a:gd name="T4" fmla="*/ 2 w 169"/>
                <a:gd name="T5" fmla="*/ 30 h 146"/>
                <a:gd name="T6" fmla="*/ 0 w 169"/>
                <a:gd name="T7" fmla="*/ 22 h 146"/>
                <a:gd name="T8" fmla="*/ 2 w 169"/>
                <a:gd name="T9" fmla="*/ 15 h 146"/>
                <a:gd name="T10" fmla="*/ 2 w 169"/>
                <a:gd name="T11" fmla="*/ 8 h 146"/>
                <a:gd name="T12" fmla="*/ 6 w 169"/>
                <a:gd name="T13" fmla="*/ 2 h 146"/>
                <a:gd name="T14" fmla="*/ 21 w 169"/>
                <a:gd name="T15" fmla="*/ 0 h 146"/>
                <a:gd name="T16" fmla="*/ 36 w 169"/>
                <a:gd name="T17" fmla="*/ 2 h 146"/>
                <a:gd name="T18" fmla="*/ 45 w 169"/>
                <a:gd name="T19" fmla="*/ 4 h 146"/>
                <a:gd name="T20" fmla="*/ 54 w 169"/>
                <a:gd name="T21" fmla="*/ 10 h 146"/>
                <a:gd name="T22" fmla="*/ 63 w 169"/>
                <a:gd name="T23" fmla="*/ 15 h 146"/>
                <a:gd name="T24" fmla="*/ 73 w 169"/>
                <a:gd name="T25" fmla="*/ 22 h 146"/>
                <a:gd name="T26" fmla="*/ 73 w 169"/>
                <a:gd name="T27" fmla="*/ 22 h 146"/>
                <a:gd name="T28" fmla="*/ 80 w 169"/>
                <a:gd name="T29" fmla="*/ 34 h 146"/>
                <a:gd name="T30" fmla="*/ 89 w 169"/>
                <a:gd name="T31" fmla="*/ 43 h 146"/>
                <a:gd name="T32" fmla="*/ 97 w 169"/>
                <a:gd name="T33" fmla="*/ 50 h 146"/>
                <a:gd name="T34" fmla="*/ 104 w 169"/>
                <a:gd name="T35" fmla="*/ 56 h 146"/>
                <a:gd name="T36" fmla="*/ 111 w 169"/>
                <a:gd name="T37" fmla="*/ 59 h 146"/>
                <a:gd name="T38" fmla="*/ 119 w 169"/>
                <a:gd name="T39" fmla="*/ 61 h 146"/>
                <a:gd name="T40" fmla="*/ 126 w 169"/>
                <a:gd name="T41" fmla="*/ 61 h 146"/>
                <a:gd name="T42" fmla="*/ 133 w 169"/>
                <a:gd name="T43" fmla="*/ 61 h 146"/>
                <a:gd name="T44" fmla="*/ 141 w 169"/>
                <a:gd name="T45" fmla="*/ 63 h 146"/>
                <a:gd name="T46" fmla="*/ 146 w 169"/>
                <a:gd name="T47" fmla="*/ 67 h 146"/>
                <a:gd name="T48" fmla="*/ 150 w 169"/>
                <a:gd name="T49" fmla="*/ 72 h 146"/>
                <a:gd name="T50" fmla="*/ 154 w 169"/>
                <a:gd name="T51" fmla="*/ 80 h 146"/>
                <a:gd name="T52" fmla="*/ 159 w 169"/>
                <a:gd name="T53" fmla="*/ 74 h 146"/>
                <a:gd name="T54" fmla="*/ 165 w 169"/>
                <a:gd name="T55" fmla="*/ 71 h 146"/>
                <a:gd name="T56" fmla="*/ 165 w 169"/>
                <a:gd name="T57" fmla="*/ 80 h 146"/>
                <a:gd name="T58" fmla="*/ 161 w 169"/>
                <a:gd name="T59" fmla="*/ 91 h 146"/>
                <a:gd name="T60" fmla="*/ 165 w 169"/>
                <a:gd name="T61" fmla="*/ 95 h 146"/>
                <a:gd name="T62" fmla="*/ 169 w 169"/>
                <a:gd name="T63" fmla="*/ 102 h 146"/>
                <a:gd name="T64" fmla="*/ 167 w 169"/>
                <a:gd name="T65" fmla="*/ 117 h 146"/>
                <a:gd name="T66" fmla="*/ 163 w 169"/>
                <a:gd name="T67" fmla="*/ 133 h 146"/>
                <a:gd name="T68" fmla="*/ 159 w 169"/>
                <a:gd name="T69" fmla="*/ 139 h 146"/>
                <a:gd name="T70" fmla="*/ 154 w 169"/>
                <a:gd name="T71" fmla="*/ 143 h 146"/>
                <a:gd name="T72" fmla="*/ 148 w 169"/>
                <a:gd name="T73" fmla="*/ 146 h 146"/>
                <a:gd name="T74" fmla="*/ 141 w 169"/>
                <a:gd name="T75" fmla="*/ 146 h 146"/>
                <a:gd name="T76" fmla="*/ 141 w 169"/>
                <a:gd name="T77" fmla="*/ 139 h 146"/>
                <a:gd name="T78" fmla="*/ 137 w 169"/>
                <a:gd name="T79" fmla="*/ 133 h 146"/>
                <a:gd name="T80" fmla="*/ 130 w 169"/>
                <a:gd name="T81" fmla="*/ 135 h 146"/>
                <a:gd name="T82" fmla="*/ 122 w 169"/>
                <a:gd name="T83" fmla="*/ 135 h 146"/>
                <a:gd name="T84" fmla="*/ 121 w 169"/>
                <a:gd name="T85" fmla="*/ 130 h 146"/>
                <a:gd name="T86" fmla="*/ 121 w 169"/>
                <a:gd name="T87" fmla="*/ 126 h 146"/>
                <a:gd name="T88" fmla="*/ 109 w 169"/>
                <a:gd name="T89" fmla="*/ 126 h 146"/>
                <a:gd name="T90" fmla="*/ 102 w 169"/>
                <a:gd name="T91" fmla="*/ 130 h 146"/>
                <a:gd name="T92" fmla="*/ 98 w 169"/>
                <a:gd name="T93" fmla="*/ 133 h 146"/>
                <a:gd name="T94" fmla="*/ 93 w 169"/>
                <a:gd name="T95" fmla="*/ 137 h 146"/>
                <a:gd name="T96" fmla="*/ 76 w 169"/>
                <a:gd name="T97" fmla="*/ 137 h 146"/>
                <a:gd name="T98" fmla="*/ 60 w 169"/>
                <a:gd name="T99" fmla="*/ 133 h 146"/>
                <a:gd name="T100" fmla="*/ 49 w 169"/>
                <a:gd name="T101" fmla="*/ 111 h 146"/>
                <a:gd name="T102" fmla="*/ 50 w 169"/>
                <a:gd name="T103" fmla="*/ 91 h 146"/>
                <a:gd name="T104" fmla="*/ 50 w 169"/>
                <a:gd name="T105" fmla="*/ 72 h 146"/>
                <a:gd name="T106" fmla="*/ 32 w 169"/>
                <a:gd name="T107" fmla="*/ 67 h 146"/>
                <a:gd name="T108" fmla="*/ 6 w 169"/>
                <a:gd name="T109" fmla="*/ 63 h 146"/>
                <a:gd name="T110" fmla="*/ 4 w 169"/>
                <a:gd name="T111" fmla="*/ 63 h 146"/>
                <a:gd name="T112" fmla="*/ 4 w 169"/>
                <a:gd name="T113" fmla="*/ 63 h 1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"/>
                <a:gd name="T172" fmla="*/ 0 h 146"/>
                <a:gd name="T173" fmla="*/ 169 w 169"/>
                <a:gd name="T174" fmla="*/ 146 h 1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" h="146">
                  <a:moveTo>
                    <a:pt x="4" y="63"/>
                  </a:moveTo>
                  <a:lnTo>
                    <a:pt x="2" y="46"/>
                  </a:lnTo>
                  <a:lnTo>
                    <a:pt x="2" y="30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2" y="8"/>
                  </a:lnTo>
                  <a:lnTo>
                    <a:pt x="6" y="2"/>
                  </a:lnTo>
                  <a:lnTo>
                    <a:pt x="21" y="0"/>
                  </a:lnTo>
                  <a:lnTo>
                    <a:pt x="36" y="2"/>
                  </a:lnTo>
                  <a:lnTo>
                    <a:pt x="45" y="4"/>
                  </a:lnTo>
                  <a:lnTo>
                    <a:pt x="54" y="10"/>
                  </a:lnTo>
                  <a:lnTo>
                    <a:pt x="63" y="15"/>
                  </a:lnTo>
                  <a:lnTo>
                    <a:pt x="73" y="22"/>
                  </a:lnTo>
                  <a:lnTo>
                    <a:pt x="80" y="34"/>
                  </a:lnTo>
                  <a:lnTo>
                    <a:pt x="89" y="43"/>
                  </a:lnTo>
                  <a:lnTo>
                    <a:pt x="97" y="50"/>
                  </a:lnTo>
                  <a:lnTo>
                    <a:pt x="104" y="56"/>
                  </a:lnTo>
                  <a:lnTo>
                    <a:pt x="111" y="59"/>
                  </a:lnTo>
                  <a:lnTo>
                    <a:pt x="119" y="61"/>
                  </a:lnTo>
                  <a:lnTo>
                    <a:pt x="126" y="61"/>
                  </a:lnTo>
                  <a:lnTo>
                    <a:pt x="133" y="61"/>
                  </a:lnTo>
                  <a:lnTo>
                    <a:pt x="141" y="63"/>
                  </a:lnTo>
                  <a:lnTo>
                    <a:pt x="146" y="67"/>
                  </a:lnTo>
                  <a:lnTo>
                    <a:pt x="150" y="72"/>
                  </a:lnTo>
                  <a:lnTo>
                    <a:pt x="154" y="80"/>
                  </a:lnTo>
                  <a:lnTo>
                    <a:pt x="159" y="74"/>
                  </a:lnTo>
                  <a:lnTo>
                    <a:pt x="165" y="71"/>
                  </a:lnTo>
                  <a:lnTo>
                    <a:pt x="165" y="80"/>
                  </a:lnTo>
                  <a:lnTo>
                    <a:pt x="161" y="91"/>
                  </a:lnTo>
                  <a:lnTo>
                    <a:pt x="165" y="95"/>
                  </a:lnTo>
                  <a:lnTo>
                    <a:pt x="169" y="102"/>
                  </a:lnTo>
                  <a:lnTo>
                    <a:pt x="167" y="117"/>
                  </a:lnTo>
                  <a:lnTo>
                    <a:pt x="163" y="133"/>
                  </a:lnTo>
                  <a:lnTo>
                    <a:pt x="159" y="139"/>
                  </a:lnTo>
                  <a:lnTo>
                    <a:pt x="154" y="143"/>
                  </a:lnTo>
                  <a:lnTo>
                    <a:pt x="148" y="146"/>
                  </a:lnTo>
                  <a:lnTo>
                    <a:pt x="141" y="146"/>
                  </a:lnTo>
                  <a:lnTo>
                    <a:pt x="141" y="139"/>
                  </a:lnTo>
                  <a:lnTo>
                    <a:pt x="137" y="133"/>
                  </a:lnTo>
                  <a:lnTo>
                    <a:pt x="130" y="135"/>
                  </a:lnTo>
                  <a:lnTo>
                    <a:pt x="122" y="135"/>
                  </a:lnTo>
                  <a:lnTo>
                    <a:pt x="121" y="130"/>
                  </a:lnTo>
                  <a:lnTo>
                    <a:pt x="121" y="126"/>
                  </a:lnTo>
                  <a:lnTo>
                    <a:pt x="109" y="126"/>
                  </a:lnTo>
                  <a:lnTo>
                    <a:pt x="102" y="130"/>
                  </a:lnTo>
                  <a:lnTo>
                    <a:pt x="98" y="133"/>
                  </a:lnTo>
                  <a:lnTo>
                    <a:pt x="93" y="137"/>
                  </a:lnTo>
                  <a:lnTo>
                    <a:pt x="76" y="137"/>
                  </a:lnTo>
                  <a:lnTo>
                    <a:pt x="60" y="133"/>
                  </a:lnTo>
                  <a:lnTo>
                    <a:pt x="49" y="111"/>
                  </a:lnTo>
                  <a:lnTo>
                    <a:pt x="50" y="91"/>
                  </a:lnTo>
                  <a:lnTo>
                    <a:pt x="50" y="72"/>
                  </a:lnTo>
                  <a:lnTo>
                    <a:pt x="32" y="67"/>
                  </a:lnTo>
                  <a:lnTo>
                    <a:pt x="6" y="63"/>
                  </a:lnTo>
                  <a:lnTo>
                    <a:pt x="4" y="6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5" name="Freeform 89"/>
            <p:cNvSpPr>
              <a:spLocks/>
            </p:cNvSpPr>
            <p:nvPr/>
          </p:nvSpPr>
          <p:spPr bwMode="auto">
            <a:xfrm>
              <a:off x="1556" y="2229"/>
              <a:ext cx="100" cy="93"/>
            </a:xfrm>
            <a:custGeom>
              <a:avLst/>
              <a:gdLst>
                <a:gd name="T0" fmla="*/ 1 w 133"/>
                <a:gd name="T1" fmla="*/ 48 h 122"/>
                <a:gd name="T2" fmla="*/ 14 w 133"/>
                <a:gd name="T3" fmla="*/ 44 h 122"/>
                <a:gd name="T4" fmla="*/ 29 w 133"/>
                <a:gd name="T5" fmla="*/ 43 h 122"/>
                <a:gd name="T6" fmla="*/ 38 w 133"/>
                <a:gd name="T7" fmla="*/ 46 h 122"/>
                <a:gd name="T8" fmla="*/ 46 w 133"/>
                <a:gd name="T9" fmla="*/ 44 h 122"/>
                <a:gd name="T10" fmla="*/ 49 w 133"/>
                <a:gd name="T11" fmla="*/ 37 h 122"/>
                <a:gd name="T12" fmla="*/ 49 w 133"/>
                <a:gd name="T13" fmla="*/ 26 h 122"/>
                <a:gd name="T14" fmla="*/ 59 w 133"/>
                <a:gd name="T15" fmla="*/ 20 h 122"/>
                <a:gd name="T16" fmla="*/ 66 w 133"/>
                <a:gd name="T17" fmla="*/ 17 h 122"/>
                <a:gd name="T18" fmla="*/ 73 w 133"/>
                <a:gd name="T19" fmla="*/ 6 h 122"/>
                <a:gd name="T20" fmla="*/ 79 w 133"/>
                <a:gd name="T21" fmla="*/ 0 h 122"/>
                <a:gd name="T22" fmla="*/ 105 w 133"/>
                <a:gd name="T23" fmla="*/ 4 h 122"/>
                <a:gd name="T24" fmla="*/ 123 w 133"/>
                <a:gd name="T25" fmla="*/ 9 h 122"/>
                <a:gd name="T26" fmla="*/ 123 w 133"/>
                <a:gd name="T27" fmla="*/ 28 h 122"/>
                <a:gd name="T28" fmla="*/ 122 w 133"/>
                <a:gd name="T29" fmla="*/ 48 h 122"/>
                <a:gd name="T30" fmla="*/ 133 w 133"/>
                <a:gd name="T31" fmla="*/ 70 h 122"/>
                <a:gd name="T32" fmla="*/ 125 w 133"/>
                <a:gd name="T33" fmla="*/ 70 h 122"/>
                <a:gd name="T34" fmla="*/ 118 w 133"/>
                <a:gd name="T35" fmla="*/ 68 h 122"/>
                <a:gd name="T36" fmla="*/ 105 w 133"/>
                <a:gd name="T37" fmla="*/ 68 h 122"/>
                <a:gd name="T38" fmla="*/ 92 w 133"/>
                <a:gd name="T39" fmla="*/ 70 h 122"/>
                <a:gd name="T40" fmla="*/ 88 w 133"/>
                <a:gd name="T41" fmla="*/ 72 h 122"/>
                <a:gd name="T42" fmla="*/ 85 w 133"/>
                <a:gd name="T43" fmla="*/ 74 h 122"/>
                <a:gd name="T44" fmla="*/ 81 w 133"/>
                <a:gd name="T45" fmla="*/ 78 h 122"/>
                <a:gd name="T46" fmla="*/ 79 w 133"/>
                <a:gd name="T47" fmla="*/ 81 h 122"/>
                <a:gd name="T48" fmla="*/ 79 w 133"/>
                <a:gd name="T49" fmla="*/ 83 h 122"/>
                <a:gd name="T50" fmla="*/ 83 w 133"/>
                <a:gd name="T51" fmla="*/ 87 h 122"/>
                <a:gd name="T52" fmla="*/ 85 w 133"/>
                <a:gd name="T53" fmla="*/ 87 h 122"/>
                <a:gd name="T54" fmla="*/ 86 w 133"/>
                <a:gd name="T55" fmla="*/ 89 h 122"/>
                <a:gd name="T56" fmla="*/ 86 w 133"/>
                <a:gd name="T57" fmla="*/ 93 h 122"/>
                <a:gd name="T58" fmla="*/ 86 w 133"/>
                <a:gd name="T59" fmla="*/ 96 h 122"/>
                <a:gd name="T60" fmla="*/ 79 w 133"/>
                <a:gd name="T61" fmla="*/ 105 h 122"/>
                <a:gd name="T62" fmla="*/ 72 w 133"/>
                <a:gd name="T63" fmla="*/ 113 h 122"/>
                <a:gd name="T64" fmla="*/ 61 w 133"/>
                <a:gd name="T65" fmla="*/ 117 h 122"/>
                <a:gd name="T66" fmla="*/ 49 w 133"/>
                <a:gd name="T67" fmla="*/ 122 h 122"/>
                <a:gd name="T68" fmla="*/ 48 w 133"/>
                <a:gd name="T69" fmla="*/ 122 h 122"/>
                <a:gd name="T70" fmla="*/ 46 w 133"/>
                <a:gd name="T71" fmla="*/ 120 h 122"/>
                <a:gd name="T72" fmla="*/ 44 w 133"/>
                <a:gd name="T73" fmla="*/ 120 h 122"/>
                <a:gd name="T74" fmla="*/ 42 w 133"/>
                <a:gd name="T75" fmla="*/ 117 h 122"/>
                <a:gd name="T76" fmla="*/ 40 w 133"/>
                <a:gd name="T77" fmla="*/ 113 h 122"/>
                <a:gd name="T78" fmla="*/ 38 w 133"/>
                <a:gd name="T79" fmla="*/ 109 h 122"/>
                <a:gd name="T80" fmla="*/ 35 w 133"/>
                <a:gd name="T81" fmla="*/ 109 h 122"/>
                <a:gd name="T82" fmla="*/ 29 w 133"/>
                <a:gd name="T83" fmla="*/ 109 h 122"/>
                <a:gd name="T84" fmla="*/ 24 w 133"/>
                <a:gd name="T85" fmla="*/ 111 h 122"/>
                <a:gd name="T86" fmla="*/ 20 w 133"/>
                <a:gd name="T87" fmla="*/ 117 h 122"/>
                <a:gd name="T88" fmla="*/ 20 w 133"/>
                <a:gd name="T89" fmla="*/ 118 h 122"/>
                <a:gd name="T90" fmla="*/ 20 w 133"/>
                <a:gd name="T91" fmla="*/ 120 h 122"/>
                <a:gd name="T92" fmla="*/ 18 w 133"/>
                <a:gd name="T93" fmla="*/ 113 h 122"/>
                <a:gd name="T94" fmla="*/ 18 w 133"/>
                <a:gd name="T95" fmla="*/ 107 h 122"/>
                <a:gd name="T96" fmla="*/ 14 w 133"/>
                <a:gd name="T97" fmla="*/ 100 h 122"/>
                <a:gd name="T98" fmla="*/ 11 w 133"/>
                <a:gd name="T99" fmla="*/ 96 h 122"/>
                <a:gd name="T100" fmla="*/ 5 w 133"/>
                <a:gd name="T101" fmla="*/ 96 h 122"/>
                <a:gd name="T102" fmla="*/ 0 w 133"/>
                <a:gd name="T103" fmla="*/ 96 h 122"/>
                <a:gd name="T104" fmla="*/ 7 w 133"/>
                <a:gd name="T105" fmla="*/ 80 h 122"/>
                <a:gd name="T106" fmla="*/ 11 w 133"/>
                <a:gd name="T107" fmla="*/ 63 h 122"/>
                <a:gd name="T108" fmla="*/ 11 w 133"/>
                <a:gd name="T109" fmla="*/ 56 h 122"/>
                <a:gd name="T110" fmla="*/ 7 w 133"/>
                <a:gd name="T111" fmla="*/ 52 h 122"/>
                <a:gd name="T112" fmla="*/ 5 w 133"/>
                <a:gd name="T113" fmla="*/ 48 h 122"/>
                <a:gd name="T114" fmla="*/ 1 w 133"/>
                <a:gd name="T115" fmla="*/ 48 h 12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"/>
                <a:gd name="T175" fmla="*/ 0 h 122"/>
                <a:gd name="T176" fmla="*/ 133 w 133"/>
                <a:gd name="T177" fmla="*/ 122 h 12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" h="122">
                  <a:moveTo>
                    <a:pt x="1" y="48"/>
                  </a:moveTo>
                  <a:lnTo>
                    <a:pt x="14" y="44"/>
                  </a:lnTo>
                  <a:lnTo>
                    <a:pt x="29" y="43"/>
                  </a:lnTo>
                  <a:lnTo>
                    <a:pt x="38" y="46"/>
                  </a:lnTo>
                  <a:lnTo>
                    <a:pt x="46" y="44"/>
                  </a:lnTo>
                  <a:lnTo>
                    <a:pt x="49" y="37"/>
                  </a:lnTo>
                  <a:lnTo>
                    <a:pt x="49" y="26"/>
                  </a:lnTo>
                  <a:lnTo>
                    <a:pt x="59" y="20"/>
                  </a:lnTo>
                  <a:lnTo>
                    <a:pt x="66" y="17"/>
                  </a:lnTo>
                  <a:lnTo>
                    <a:pt x="73" y="6"/>
                  </a:lnTo>
                  <a:lnTo>
                    <a:pt x="79" y="0"/>
                  </a:lnTo>
                  <a:lnTo>
                    <a:pt x="105" y="4"/>
                  </a:lnTo>
                  <a:lnTo>
                    <a:pt x="123" y="9"/>
                  </a:lnTo>
                  <a:lnTo>
                    <a:pt x="123" y="28"/>
                  </a:lnTo>
                  <a:lnTo>
                    <a:pt x="122" y="48"/>
                  </a:lnTo>
                  <a:lnTo>
                    <a:pt x="133" y="70"/>
                  </a:lnTo>
                  <a:lnTo>
                    <a:pt x="125" y="70"/>
                  </a:lnTo>
                  <a:lnTo>
                    <a:pt x="118" y="68"/>
                  </a:lnTo>
                  <a:lnTo>
                    <a:pt x="105" y="68"/>
                  </a:lnTo>
                  <a:lnTo>
                    <a:pt x="92" y="70"/>
                  </a:lnTo>
                  <a:lnTo>
                    <a:pt x="88" y="72"/>
                  </a:lnTo>
                  <a:lnTo>
                    <a:pt x="85" y="74"/>
                  </a:lnTo>
                  <a:lnTo>
                    <a:pt x="81" y="78"/>
                  </a:lnTo>
                  <a:lnTo>
                    <a:pt x="79" y="81"/>
                  </a:lnTo>
                  <a:lnTo>
                    <a:pt x="79" y="83"/>
                  </a:lnTo>
                  <a:lnTo>
                    <a:pt x="83" y="87"/>
                  </a:lnTo>
                  <a:lnTo>
                    <a:pt x="85" y="87"/>
                  </a:lnTo>
                  <a:lnTo>
                    <a:pt x="86" y="89"/>
                  </a:lnTo>
                  <a:lnTo>
                    <a:pt x="86" y="93"/>
                  </a:lnTo>
                  <a:lnTo>
                    <a:pt x="86" y="96"/>
                  </a:lnTo>
                  <a:lnTo>
                    <a:pt x="79" y="105"/>
                  </a:lnTo>
                  <a:lnTo>
                    <a:pt x="72" y="113"/>
                  </a:lnTo>
                  <a:lnTo>
                    <a:pt x="61" y="117"/>
                  </a:lnTo>
                  <a:lnTo>
                    <a:pt x="49" y="122"/>
                  </a:lnTo>
                  <a:lnTo>
                    <a:pt x="48" y="122"/>
                  </a:lnTo>
                  <a:lnTo>
                    <a:pt x="46" y="120"/>
                  </a:lnTo>
                  <a:lnTo>
                    <a:pt x="44" y="120"/>
                  </a:lnTo>
                  <a:lnTo>
                    <a:pt x="42" y="117"/>
                  </a:lnTo>
                  <a:lnTo>
                    <a:pt x="40" y="113"/>
                  </a:lnTo>
                  <a:lnTo>
                    <a:pt x="38" y="109"/>
                  </a:lnTo>
                  <a:lnTo>
                    <a:pt x="35" y="109"/>
                  </a:lnTo>
                  <a:lnTo>
                    <a:pt x="29" y="109"/>
                  </a:lnTo>
                  <a:lnTo>
                    <a:pt x="24" y="111"/>
                  </a:lnTo>
                  <a:lnTo>
                    <a:pt x="20" y="117"/>
                  </a:lnTo>
                  <a:lnTo>
                    <a:pt x="20" y="118"/>
                  </a:lnTo>
                  <a:lnTo>
                    <a:pt x="20" y="120"/>
                  </a:lnTo>
                  <a:lnTo>
                    <a:pt x="18" y="113"/>
                  </a:lnTo>
                  <a:lnTo>
                    <a:pt x="18" y="107"/>
                  </a:lnTo>
                  <a:lnTo>
                    <a:pt x="14" y="100"/>
                  </a:lnTo>
                  <a:lnTo>
                    <a:pt x="11" y="96"/>
                  </a:lnTo>
                  <a:lnTo>
                    <a:pt x="5" y="96"/>
                  </a:lnTo>
                  <a:lnTo>
                    <a:pt x="0" y="96"/>
                  </a:lnTo>
                  <a:lnTo>
                    <a:pt x="7" y="80"/>
                  </a:lnTo>
                  <a:lnTo>
                    <a:pt x="11" y="63"/>
                  </a:lnTo>
                  <a:lnTo>
                    <a:pt x="11" y="56"/>
                  </a:lnTo>
                  <a:lnTo>
                    <a:pt x="7" y="52"/>
                  </a:lnTo>
                  <a:lnTo>
                    <a:pt x="5" y="48"/>
                  </a:lnTo>
                  <a:lnTo>
                    <a:pt x="1" y="4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6" name="Freeform 90"/>
            <p:cNvSpPr>
              <a:spLocks/>
            </p:cNvSpPr>
            <p:nvPr/>
          </p:nvSpPr>
          <p:spPr bwMode="auto">
            <a:xfrm>
              <a:off x="1466" y="2098"/>
              <a:ext cx="256" cy="167"/>
            </a:xfrm>
            <a:custGeom>
              <a:avLst/>
              <a:gdLst>
                <a:gd name="T0" fmla="*/ 11 w 340"/>
                <a:gd name="T1" fmla="*/ 69 h 220"/>
                <a:gd name="T2" fmla="*/ 34 w 340"/>
                <a:gd name="T3" fmla="*/ 63 h 220"/>
                <a:gd name="T4" fmla="*/ 58 w 340"/>
                <a:gd name="T5" fmla="*/ 63 h 220"/>
                <a:gd name="T6" fmla="*/ 78 w 340"/>
                <a:gd name="T7" fmla="*/ 67 h 220"/>
                <a:gd name="T8" fmla="*/ 95 w 340"/>
                <a:gd name="T9" fmla="*/ 70 h 220"/>
                <a:gd name="T10" fmla="*/ 106 w 340"/>
                <a:gd name="T11" fmla="*/ 69 h 220"/>
                <a:gd name="T12" fmla="*/ 106 w 340"/>
                <a:gd name="T13" fmla="*/ 58 h 220"/>
                <a:gd name="T14" fmla="*/ 102 w 340"/>
                <a:gd name="T15" fmla="*/ 41 h 220"/>
                <a:gd name="T16" fmla="*/ 119 w 340"/>
                <a:gd name="T17" fmla="*/ 32 h 220"/>
                <a:gd name="T18" fmla="*/ 139 w 340"/>
                <a:gd name="T19" fmla="*/ 22 h 220"/>
                <a:gd name="T20" fmla="*/ 172 w 340"/>
                <a:gd name="T21" fmla="*/ 11 h 220"/>
                <a:gd name="T22" fmla="*/ 200 w 340"/>
                <a:gd name="T23" fmla="*/ 4 h 220"/>
                <a:gd name="T24" fmla="*/ 207 w 340"/>
                <a:gd name="T25" fmla="*/ 10 h 220"/>
                <a:gd name="T26" fmla="*/ 224 w 340"/>
                <a:gd name="T27" fmla="*/ 21 h 220"/>
                <a:gd name="T28" fmla="*/ 244 w 340"/>
                <a:gd name="T29" fmla="*/ 21 h 220"/>
                <a:gd name="T30" fmla="*/ 259 w 340"/>
                <a:gd name="T31" fmla="*/ 15 h 220"/>
                <a:gd name="T32" fmla="*/ 272 w 340"/>
                <a:gd name="T33" fmla="*/ 13 h 220"/>
                <a:gd name="T34" fmla="*/ 279 w 340"/>
                <a:gd name="T35" fmla="*/ 17 h 220"/>
                <a:gd name="T36" fmla="*/ 283 w 340"/>
                <a:gd name="T37" fmla="*/ 26 h 220"/>
                <a:gd name="T38" fmla="*/ 287 w 340"/>
                <a:gd name="T39" fmla="*/ 37 h 220"/>
                <a:gd name="T40" fmla="*/ 309 w 340"/>
                <a:gd name="T41" fmla="*/ 45 h 220"/>
                <a:gd name="T42" fmla="*/ 324 w 340"/>
                <a:gd name="T43" fmla="*/ 52 h 220"/>
                <a:gd name="T44" fmla="*/ 333 w 340"/>
                <a:gd name="T45" fmla="*/ 72 h 220"/>
                <a:gd name="T46" fmla="*/ 331 w 340"/>
                <a:gd name="T47" fmla="*/ 104 h 220"/>
                <a:gd name="T48" fmla="*/ 316 w 340"/>
                <a:gd name="T49" fmla="*/ 111 h 220"/>
                <a:gd name="T50" fmla="*/ 300 w 340"/>
                <a:gd name="T51" fmla="*/ 104 h 220"/>
                <a:gd name="T52" fmla="*/ 281 w 340"/>
                <a:gd name="T53" fmla="*/ 111 h 220"/>
                <a:gd name="T54" fmla="*/ 265 w 340"/>
                <a:gd name="T55" fmla="*/ 131 h 220"/>
                <a:gd name="T56" fmla="*/ 255 w 340"/>
                <a:gd name="T57" fmla="*/ 124 h 220"/>
                <a:gd name="T58" fmla="*/ 237 w 340"/>
                <a:gd name="T59" fmla="*/ 113 h 220"/>
                <a:gd name="T60" fmla="*/ 213 w 340"/>
                <a:gd name="T61" fmla="*/ 109 h 220"/>
                <a:gd name="T62" fmla="*/ 194 w 340"/>
                <a:gd name="T63" fmla="*/ 117 h 220"/>
                <a:gd name="T64" fmla="*/ 192 w 340"/>
                <a:gd name="T65" fmla="*/ 131 h 220"/>
                <a:gd name="T66" fmla="*/ 194 w 340"/>
                <a:gd name="T67" fmla="*/ 155 h 220"/>
                <a:gd name="T68" fmla="*/ 192 w 340"/>
                <a:gd name="T69" fmla="*/ 180 h 220"/>
                <a:gd name="T70" fmla="*/ 178 w 340"/>
                <a:gd name="T71" fmla="*/ 192 h 220"/>
                <a:gd name="T72" fmla="*/ 168 w 340"/>
                <a:gd name="T73" fmla="*/ 209 h 220"/>
                <a:gd name="T74" fmla="*/ 157 w 340"/>
                <a:gd name="T75" fmla="*/ 218 h 220"/>
                <a:gd name="T76" fmla="*/ 133 w 340"/>
                <a:gd name="T77" fmla="*/ 216 h 220"/>
                <a:gd name="T78" fmla="*/ 115 w 340"/>
                <a:gd name="T79" fmla="*/ 218 h 220"/>
                <a:gd name="T80" fmla="*/ 111 w 340"/>
                <a:gd name="T81" fmla="*/ 211 h 220"/>
                <a:gd name="T82" fmla="*/ 115 w 340"/>
                <a:gd name="T83" fmla="*/ 200 h 220"/>
                <a:gd name="T84" fmla="*/ 113 w 340"/>
                <a:gd name="T85" fmla="*/ 196 h 220"/>
                <a:gd name="T86" fmla="*/ 104 w 340"/>
                <a:gd name="T87" fmla="*/ 196 h 220"/>
                <a:gd name="T88" fmla="*/ 91 w 340"/>
                <a:gd name="T89" fmla="*/ 205 h 220"/>
                <a:gd name="T90" fmla="*/ 74 w 340"/>
                <a:gd name="T91" fmla="*/ 209 h 220"/>
                <a:gd name="T92" fmla="*/ 54 w 340"/>
                <a:gd name="T93" fmla="*/ 205 h 220"/>
                <a:gd name="T94" fmla="*/ 41 w 340"/>
                <a:gd name="T95" fmla="*/ 192 h 220"/>
                <a:gd name="T96" fmla="*/ 41 w 340"/>
                <a:gd name="T97" fmla="*/ 180 h 220"/>
                <a:gd name="T98" fmla="*/ 37 w 340"/>
                <a:gd name="T99" fmla="*/ 165 h 220"/>
                <a:gd name="T100" fmla="*/ 37 w 340"/>
                <a:gd name="T101" fmla="*/ 148 h 220"/>
                <a:gd name="T102" fmla="*/ 24 w 340"/>
                <a:gd name="T103" fmla="*/ 131 h 220"/>
                <a:gd name="T104" fmla="*/ 4 w 340"/>
                <a:gd name="T105" fmla="*/ 119 h 220"/>
                <a:gd name="T106" fmla="*/ 0 w 340"/>
                <a:gd name="T107" fmla="*/ 109 h 220"/>
                <a:gd name="T108" fmla="*/ 2 w 340"/>
                <a:gd name="T109" fmla="*/ 102 h 220"/>
                <a:gd name="T110" fmla="*/ 10 w 340"/>
                <a:gd name="T111" fmla="*/ 93 h 220"/>
                <a:gd name="T112" fmla="*/ 2 w 340"/>
                <a:gd name="T113" fmla="*/ 83 h 220"/>
                <a:gd name="T114" fmla="*/ 0 w 340"/>
                <a:gd name="T115" fmla="*/ 70 h 2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40"/>
                <a:gd name="T175" fmla="*/ 0 h 220"/>
                <a:gd name="T176" fmla="*/ 340 w 340"/>
                <a:gd name="T177" fmla="*/ 220 h 2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40" h="220">
                  <a:moveTo>
                    <a:pt x="0" y="70"/>
                  </a:moveTo>
                  <a:lnTo>
                    <a:pt x="11" y="69"/>
                  </a:lnTo>
                  <a:lnTo>
                    <a:pt x="23" y="65"/>
                  </a:lnTo>
                  <a:lnTo>
                    <a:pt x="34" y="63"/>
                  </a:lnTo>
                  <a:lnTo>
                    <a:pt x="47" y="63"/>
                  </a:lnTo>
                  <a:lnTo>
                    <a:pt x="58" y="63"/>
                  </a:lnTo>
                  <a:lnTo>
                    <a:pt x="67" y="65"/>
                  </a:lnTo>
                  <a:lnTo>
                    <a:pt x="78" y="67"/>
                  </a:lnTo>
                  <a:lnTo>
                    <a:pt x="89" y="70"/>
                  </a:lnTo>
                  <a:lnTo>
                    <a:pt x="95" y="70"/>
                  </a:lnTo>
                  <a:lnTo>
                    <a:pt x="100" y="70"/>
                  </a:lnTo>
                  <a:lnTo>
                    <a:pt x="106" y="69"/>
                  </a:lnTo>
                  <a:lnTo>
                    <a:pt x="109" y="67"/>
                  </a:lnTo>
                  <a:lnTo>
                    <a:pt x="106" y="58"/>
                  </a:lnTo>
                  <a:lnTo>
                    <a:pt x="100" y="48"/>
                  </a:lnTo>
                  <a:lnTo>
                    <a:pt x="102" y="41"/>
                  </a:lnTo>
                  <a:lnTo>
                    <a:pt x="108" y="32"/>
                  </a:lnTo>
                  <a:lnTo>
                    <a:pt x="119" y="32"/>
                  </a:lnTo>
                  <a:lnTo>
                    <a:pt x="128" y="28"/>
                  </a:lnTo>
                  <a:lnTo>
                    <a:pt x="139" y="22"/>
                  </a:lnTo>
                  <a:lnTo>
                    <a:pt x="150" y="17"/>
                  </a:lnTo>
                  <a:lnTo>
                    <a:pt x="172" y="11"/>
                  </a:lnTo>
                  <a:lnTo>
                    <a:pt x="194" y="6"/>
                  </a:lnTo>
                  <a:lnTo>
                    <a:pt x="200" y="4"/>
                  </a:lnTo>
                  <a:lnTo>
                    <a:pt x="204" y="0"/>
                  </a:lnTo>
                  <a:lnTo>
                    <a:pt x="207" y="10"/>
                  </a:lnTo>
                  <a:lnTo>
                    <a:pt x="211" y="17"/>
                  </a:lnTo>
                  <a:lnTo>
                    <a:pt x="224" y="21"/>
                  </a:lnTo>
                  <a:lnTo>
                    <a:pt x="235" y="21"/>
                  </a:lnTo>
                  <a:lnTo>
                    <a:pt x="244" y="21"/>
                  </a:lnTo>
                  <a:lnTo>
                    <a:pt x="252" y="19"/>
                  </a:lnTo>
                  <a:lnTo>
                    <a:pt x="259" y="15"/>
                  </a:lnTo>
                  <a:lnTo>
                    <a:pt x="266" y="13"/>
                  </a:lnTo>
                  <a:lnTo>
                    <a:pt x="272" y="13"/>
                  </a:lnTo>
                  <a:lnTo>
                    <a:pt x="276" y="15"/>
                  </a:lnTo>
                  <a:lnTo>
                    <a:pt x="279" y="17"/>
                  </a:lnTo>
                  <a:lnTo>
                    <a:pt x="281" y="22"/>
                  </a:lnTo>
                  <a:lnTo>
                    <a:pt x="283" y="26"/>
                  </a:lnTo>
                  <a:lnTo>
                    <a:pt x="283" y="34"/>
                  </a:lnTo>
                  <a:lnTo>
                    <a:pt x="287" y="37"/>
                  </a:lnTo>
                  <a:lnTo>
                    <a:pt x="296" y="41"/>
                  </a:lnTo>
                  <a:lnTo>
                    <a:pt x="309" y="45"/>
                  </a:lnTo>
                  <a:lnTo>
                    <a:pt x="325" y="50"/>
                  </a:lnTo>
                  <a:lnTo>
                    <a:pt x="324" y="52"/>
                  </a:lnTo>
                  <a:lnTo>
                    <a:pt x="333" y="72"/>
                  </a:lnTo>
                  <a:lnTo>
                    <a:pt x="340" y="102"/>
                  </a:lnTo>
                  <a:lnTo>
                    <a:pt x="331" y="104"/>
                  </a:lnTo>
                  <a:lnTo>
                    <a:pt x="322" y="106"/>
                  </a:lnTo>
                  <a:lnTo>
                    <a:pt x="316" y="111"/>
                  </a:lnTo>
                  <a:lnTo>
                    <a:pt x="311" y="113"/>
                  </a:lnTo>
                  <a:lnTo>
                    <a:pt x="300" y="104"/>
                  </a:lnTo>
                  <a:lnTo>
                    <a:pt x="290" y="98"/>
                  </a:lnTo>
                  <a:lnTo>
                    <a:pt x="281" y="111"/>
                  </a:lnTo>
                  <a:lnTo>
                    <a:pt x="265" y="131"/>
                  </a:lnTo>
                  <a:lnTo>
                    <a:pt x="255" y="124"/>
                  </a:lnTo>
                  <a:lnTo>
                    <a:pt x="246" y="119"/>
                  </a:lnTo>
                  <a:lnTo>
                    <a:pt x="237" y="113"/>
                  </a:lnTo>
                  <a:lnTo>
                    <a:pt x="228" y="111"/>
                  </a:lnTo>
                  <a:lnTo>
                    <a:pt x="213" y="109"/>
                  </a:lnTo>
                  <a:lnTo>
                    <a:pt x="198" y="111"/>
                  </a:lnTo>
                  <a:lnTo>
                    <a:pt x="194" y="117"/>
                  </a:lnTo>
                  <a:lnTo>
                    <a:pt x="194" y="124"/>
                  </a:lnTo>
                  <a:lnTo>
                    <a:pt x="192" y="131"/>
                  </a:lnTo>
                  <a:lnTo>
                    <a:pt x="194" y="139"/>
                  </a:lnTo>
                  <a:lnTo>
                    <a:pt x="194" y="155"/>
                  </a:lnTo>
                  <a:lnTo>
                    <a:pt x="196" y="172"/>
                  </a:lnTo>
                  <a:lnTo>
                    <a:pt x="192" y="180"/>
                  </a:lnTo>
                  <a:lnTo>
                    <a:pt x="185" y="189"/>
                  </a:lnTo>
                  <a:lnTo>
                    <a:pt x="178" y="192"/>
                  </a:lnTo>
                  <a:lnTo>
                    <a:pt x="168" y="198"/>
                  </a:lnTo>
                  <a:lnTo>
                    <a:pt x="168" y="209"/>
                  </a:lnTo>
                  <a:lnTo>
                    <a:pt x="165" y="216"/>
                  </a:lnTo>
                  <a:lnTo>
                    <a:pt x="157" y="218"/>
                  </a:lnTo>
                  <a:lnTo>
                    <a:pt x="148" y="215"/>
                  </a:lnTo>
                  <a:lnTo>
                    <a:pt x="133" y="216"/>
                  </a:lnTo>
                  <a:lnTo>
                    <a:pt x="120" y="220"/>
                  </a:lnTo>
                  <a:lnTo>
                    <a:pt x="115" y="218"/>
                  </a:lnTo>
                  <a:lnTo>
                    <a:pt x="111" y="216"/>
                  </a:lnTo>
                  <a:lnTo>
                    <a:pt x="111" y="211"/>
                  </a:lnTo>
                  <a:lnTo>
                    <a:pt x="113" y="204"/>
                  </a:lnTo>
                  <a:lnTo>
                    <a:pt x="115" y="200"/>
                  </a:lnTo>
                  <a:lnTo>
                    <a:pt x="115" y="198"/>
                  </a:lnTo>
                  <a:lnTo>
                    <a:pt x="113" y="196"/>
                  </a:lnTo>
                  <a:lnTo>
                    <a:pt x="111" y="194"/>
                  </a:lnTo>
                  <a:lnTo>
                    <a:pt x="104" y="196"/>
                  </a:lnTo>
                  <a:lnTo>
                    <a:pt x="96" y="202"/>
                  </a:lnTo>
                  <a:lnTo>
                    <a:pt x="91" y="205"/>
                  </a:lnTo>
                  <a:lnTo>
                    <a:pt x="83" y="207"/>
                  </a:lnTo>
                  <a:lnTo>
                    <a:pt x="74" y="209"/>
                  </a:lnTo>
                  <a:lnTo>
                    <a:pt x="63" y="209"/>
                  </a:lnTo>
                  <a:lnTo>
                    <a:pt x="54" y="205"/>
                  </a:lnTo>
                  <a:lnTo>
                    <a:pt x="47" y="200"/>
                  </a:lnTo>
                  <a:lnTo>
                    <a:pt x="41" y="192"/>
                  </a:lnTo>
                  <a:lnTo>
                    <a:pt x="39" y="187"/>
                  </a:lnTo>
                  <a:lnTo>
                    <a:pt x="41" y="180"/>
                  </a:lnTo>
                  <a:lnTo>
                    <a:pt x="41" y="170"/>
                  </a:lnTo>
                  <a:lnTo>
                    <a:pt x="37" y="165"/>
                  </a:lnTo>
                  <a:lnTo>
                    <a:pt x="34" y="161"/>
                  </a:lnTo>
                  <a:lnTo>
                    <a:pt x="37" y="148"/>
                  </a:lnTo>
                  <a:lnTo>
                    <a:pt x="37" y="137"/>
                  </a:lnTo>
                  <a:lnTo>
                    <a:pt x="24" y="131"/>
                  </a:lnTo>
                  <a:lnTo>
                    <a:pt x="8" y="128"/>
                  </a:lnTo>
                  <a:lnTo>
                    <a:pt x="4" y="119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2" y="102"/>
                  </a:lnTo>
                  <a:lnTo>
                    <a:pt x="6" y="98"/>
                  </a:lnTo>
                  <a:lnTo>
                    <a:pt x="10" y="93"/>
                  </a:lnTo>
                  <a:lnTo>
                    <a:pt x="8" y="89"/>
                  </a:lnTo>
                  <a:lnTo>
                    <a:pt x="2" y="83"/>
                  </a:lnTo>
                  <a:lnTo>
                    <a:pt x="0" y="78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7" name="Freeform 91"/>
            <p:cNvSpPr>
              <a:spLocks/>
            </p:cNvSpPr>
            <p:nvPr/>
          </p:nvSpPr>
          <p:spPr bwMode="auto">
            <a:xfrm>
              <a:off x="1081" y="2126"/>
              <a:ext cx="120" cy="162"/>
            </a:xfrm>
            <a:custGeom>
              <a:avLst/>
              <a:gdLst>
                <a:gd name="T0" fmla="*/ 33 w 159"/>
                <a:gd name="T1" fmla="*/ 0 h 213"/>
                <a:gd name="T2" fmla="*/ 14 w 159"/>
                <a:gd name="T3" fmla="*/ 11 h 213"/>
                <a:gd name="T4" fmla="*/ 0 w 159"/>
                <a:gd name="T5" fmla="*/ 22 h 213"/>
                <a:gd name="T6" fmla="*/ 0 w 159"/>
                <a:gd name="T7" fmla="*/ 30 h 213"/>
                <a:gd name="T8" fmla="*/ 2 w 159"/>
                <a:gd name="T9" fmla="*/ 35 h 213"/>
                <a:gd name="T10" fmla="*/ 7 w 159"/>
                <a:gd name="T11" fmla="*/ 43 h 213"/>
                <a:gd name="T12" fmla="*/ 13 w 159"/>
                <a:gd name="T13" fmla="*/ 52 h 213"/>
                <a:gd name="T14" fmla="*/ 13 w 159"/>
                <a:gd name="T15" fmla="*/ 61 h 213"/>
                <a:gd name="T16" fmla="*/ 11 w 159"/>
                <a:gd name="T17" fmla="*/ 70 h 213"/>
                <a:gd name="T18" fmla="*/ 13 w 159"/>
                <a:gd name="T19" fmla="*/ 80 h 213"/>
                <a:gd name="T20" fmla="*/ 16 w 159"/>
                <a:gd name="T21" fmla="*/ 87 h 213"/>
                <a:gd name="T22" fmla="*/ 40 w 159"/>
                <a:gd name="T23" fmla="*/ 98 h 213"/>
                <a:gd name="T24" fmla="*/ 61 w 159"/>
                <a:gd name="T25" fmla="*/ 109 h 213"/>
                <a:gd name="T26" fmla="*/ 53 w 159"/>
                <a:gd name="T27" fmla="*/ 128 h 213"/>
                <a:gd name="T28" fmla="*/ 44 w 159"/>
                <a:gd name="T29" fmla="*/ 150 h 213"/>
                <a:gd name="T30" fmla="*/ 46 w 159"/>
                <a:gd name="T31" fmla="*/ 157 h 213"/>
                <a:gd name="T32" fmla="*/ 51 w 159"/>
                <a:gd name="T33" fmla="*/ 163 h 213"/>
                <a:gd name="T34" fmla="*/ 59 w 159"/>
                <a:gd name="T35" fmla="*/ 168 h 213"/>
                <a:gd name="T36" fmla="*/ 64 w 159"/>
                <a:gd name="T37" fmla="*/ 174 h 213"/>
                <a:gd name="T38" fmla="*/ 66 w 159"/>
                <a:gd name="T39" fmla="*/ 189 h 213"/>
                <a:gd name="T40" fmla="*/ 74 w 159"/>
                <a:gd name="T41" fmla="*/ 213 h 213"/>
                <a:gd name="T42" fmla="*/ 83 w 159"/>
                <a:gd name="T43" fmla="*/ 211 h 213"/>
                <a:gd name="T44" fmla="*/ 92 w 159"/>
                <a:gd name="T45" fmla="*/ 205 h 213"/>
                <a:gd name="T46" fmla="*/ 99 w 159"/>
                <a:gd name="T47" fmla="*/ 196 h 213"/>
                <a:gd name="T48" fmla="*/ 107 w 159"/>
                <a:gd name="T49" fmla="*/ 181 h 213"/>
                <a:gd name="T50" fmla="*/ 116 w 159"/>
                <a:gd name="T51" fmla="*/ 170 h 213"/>
                <a:gd name="T52" fmla="*/ 123 w 159"/>
                <a:gd name="T53" fmla="*/ 163 h 213"/>
                <a:gd name="T54" fmla="*/ 125 w 159"/>
                <a:gd name="T55" fmla="*/ 154 h 213"/>
                <a:gd name="T56" fmla="*/ 125 w 159"/>
                <a:gd name="T57" fmla="*/ 144 h 213"/>
                <a:gd name="T58" fmla="*/ 136 w 159"/>
                <a:gd name="T59" fmla="*/ 141 h 213"/>
                <a:gd name="T60" fmla="*/ 147 w 159"/>
                <a:gd name="T61" fmla="*/ 135 h 213"/>
                <a:gd name="T62" fmla="*/ 144 w 159"/>
                <a:gd name="T63" fmla="*/ 122 h 213"/>
                <a:gd name="T64" fmla="*/ 142 w 159"/>
                <a:gd name="T65" fmla="*/ 111 h 213"/>
                <a:gd name="T66" fmla="*/ 149 w 159"/>
                <a:gd name="T67" fmla="*/ 109 h 213"/>
                <a:gd name="T68" fmla="*/ 159 w 159"/>
                <a:gd name="T69" fmla="*/ 109 h 213"/>
                <a:gd name="T70" fmla="*/ 159 w 159"/>
                <a:gd name="T71" fmla="*/ 102 h 213"/>
                <a:gd name="T72" fmla="*/ 155 w 159"/>
                <a:gd name="T73" fmla="*/ 93 h 213"/>
                <a:gd name="T74" fmla="*/ 147 w 159"/>
                <a:gd name="T75" fmla="*/ 80 h 213"/>
                <a:gd name="T76" fmla="*/ 138 w 159"/>
                <a:gd name="T77" fmla="*/ 67 h 213"/>
                <a:gd name="T78" fmla="*/ 129 w 159"/>
                <a:gd name="T79" fmla="*/ 54 h 213"/>
                <a:gd name="T80" fmla="*/ 118 w 159"/>
                <a:gd name="T81" fmla="*/ 46 h 213"/>
                <a:gd name="T82" fmla="*/ 98 w 159"/>
                <a:gd name="T83" fmla="*/ 39 h 213"/>
                <a:gd name="T84" fmla="*/ 77 w 159"/>
                <a:gd name="T85" fmla="*/ 32 h 213"/>
                <a:gd name="T86" fmla="*/ 55 w 159"/>
                <a:gd name="T87" fmla="*/ 15 h 213"/>
                <a:gd name="T88" fmla="*/ 33 w 159"/>
                <a:gd name="T89" fmla="*/ 0 h 2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59"/>
                <a:gd name="T136" fmla="*/ 0 h 213"/>
                <a:gd name="T137" fmla="*/ 159 w 159"/>
                <a:gd name="T138" fmla="*/ 213 h 2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59" h="213">
                  <a:moveTo>
                    <a:pt x="33" y="0"/>
                  </a:moveTo>
                  <a:lnTo>
                    <a:pt x="14" y="11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2" y="35"/>
                  </a:lnTo>
                  <a:lnTo>
                    <a:pt x="7" y="43"/>
                  </a:lnTo>
                  <a:lnTo>
                    <a:pt x="13" y="52"/>
                  </a:lnTo>
                  <a:lnTo>
                    <a:pt x="13" y="61"/>
                  </a:lnTo>
                  <a:lnTo>
                    <a:pt x="11" y="70"/>
                  </a:lnTo>
                  <a:lnTo>
                    <a:pt x="13" y="80"/>
                  </a:lnTo>
                  <a:lnTo>
                    <a:pt x="16" y="87"/>
                  </a:lnTo>
                  <a:lnTo>
                    <a:pt x="40" y="98"/>
                  </a:lnTo>
                  <a:lnTo>
                    <a:pt x="61" y="109"/>
                  </a:lnTo>
                  <a:lnTo>
                    <a:pt x="53" y="128"/>
                  </a:lnTo>
                  <a:lnTo>
                    <a:pt x="44" y="150"/>
                  </a:lnTo>
                  <a:lnTo>
                    <a:pt x="46" y="157"/>
                  </a:lnTo>
                  <a:lnTo>
                    <a:pt x="51" y="163"/>
                  </a:lnTo>
                  <a:lnTo>
                    <a:pt x="59" y="168"/>
                  </a:lnTo>
                  <a:lnTo>
                    <a:pt x="64" y="174"/>
                  </a:lnTo>
                  <a:lnTo>
                    <a:pt x="66" y="189"/>
                  </a:lnTo>
                  <a:lnTo>
                    <a:pt x="74" y="213"/>
                  </a:lnTo>
                  <a:lnTo>
                    <a:pt x="83" y="211"/>
                  </a:lnTo>
                  <a:lnTo>
                    <a:pt x="92" y="205"/>
                  </a:lnTo>
                  <a:lnTo>
                    <a:pt x="99" y="196"/>
                  </a:lnTo>
                  <a:lnTo>
                    <a:pt x="107" y="181"/>
                  </a:lnTo>
                  <a:lnTo>
                    <a:pt x="116" y="170"/>
                  </a:lnTo>
                  <a:lnTo>
                    <a:pt x="123" y="163"/>
                  </a:lnTo>
                  <a:lnTo>
                    <a:pt x="125" y="154"/>
                  </a:lnTo>
                  <a:lnTo>
                    <a:pt x="125" y="144"/>
                  </a:lnTo>
                  <a:lnTo>
                    <a:pt x="136" y="141"/>
                  </a:lnTo>
                  <a:lnTo>
                    <a:pt x="147" y="135"/>
                  </a:lnTo>
                  <a:lnTo>
                    <a:pt x="144" y="122"/>
                  </a:lnTo>
                  <a:lnTo>
                    <a:pt x="142" y="111"/>
                  </a:lnTo>
                  <a:lnTo>
                    <a:pt x="149" y="109"/>
                  </a:lnTo>
                  <a:lnTo>
                    <a:pt x="159" y="109"/>
                  </a:lnTo>
                  <a:lnTo>
                    <a:pt x="159" y="102"/>
                  </a:lnTo>
                  <a:lnTo>
                    <a:pt x="155" y="93"/>
                  </a:lnTo>
                  <a:lnTo>
                    <a:pt x="147" y="80"/>
                  </a:lnTo>
                  <a:lnTo>
                    <a:pt x="138" y="67"/>
                  </a:lnTo>
                  <a:lnTo>
                    <a:pt x="129" y="54"/>
                  </a:lnTo>
                  <a:lnTo>
                    <a:pt x="118" y="46"/>
                  </a:lnTo>
                  <a:lnTo>
                    <a:pt x="98" y="39"/>
                  </a:lnTo>
                  <a:lnTo>
                    <a:pt x="77" y="32"/>
                  </a:lnTo>
                  <a:lnTo>
                    <a:pt x="55" y="1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8" name="Freeform 92"/>
            <p:cNvSpPr>
              <a:spLocks/>
            </p:cNvSpPr>
            <p:nvPr/>
          </p:nvSpPr>
          <p:spPr bwMode="auto">
            <a:xfrm>
              <a:off x="1137" y="2173"/>
              <a:ext cx="178" cy="172"/>
            </a:xfrm>
            <a:custGeom>
              <a:avLst/>
              <a:gdLst>
                <a:gd name="T0" fmla="*/ 0 w 236"/>
                <a:gd name="T1" fmla="*/ 155 h 227"/>
                <a:gd name="T2" fmla="*/ 5 w 236"/>
                <a:gd name="T3" fmla="*/ 161 h 227"/>
                <a:gd name="T4" fmla="*/ 7 w 236"/>
                <a:gd name="T5" fmla="*/ 172 h 227"/>
                <a:gd name="T6" fmla="*/ 5 w 236"/>
                <a:gd name="T7" fmla="*/ 189 h 227"/>
                <a:gd name="T8" fmla="*/ 3 w 236"/>
                <a:gd name="T9" fmla="*/ 202 h 227"/>
                <a:gd name="T10" fmla="*/ 3 w 236"/>
                <a:gd name="T11" fmla="*/ 202 h 227"/>
                <a:gd name="T12" fmla="*/ 14 w 236"/>
                <a:gd name="T13" fmla="*/ 209 h 227"/>
                <a:gd name="T14" fmla="*/ 38 w 236"/>
                <a:gd name="T15" fmla="*/ 222 h 227"/>
                <a:gd name="T16" fmla="*/ 64 w 236"/>
                <a:gd name="T17" fmla="*/ 227 h 227"/>
                <a:gd name="T18" fmla="*/ 86 w 236"/>
                <a:gd name="T19" fmla="*/ 220 h 227"/>
                <a:gd name="T20" fmla="*/ 97 w 236"/>
                <a:gd name="T21" fmla="*/ 216 h 227"/>
                <a:gd name="T22" fmla="*/ 97 w 236"/>
                <a:gd name="T23" fmla="*/ 216 h 227"/>
                <a:gd name="T24" fmla="*/ 97 w 236"/>
                <a:gd name="T25" fmla="*/ 216 h 227"/>
                <a:gd name="T26" fmla="*/ 114 w 236"/>
                <a:gd name="T27" fmla="*/ 215 h 227"/>
                <a:gd name="T28" fmla="*/ 134 w 236"/>
                <a:gd name="T29" fmla="*/ 194 h 227"/>
                <a:gd name="T30" fmla="*/ 149 w 236"/>
                <a:gd name="T31" fmla="*/ 181 h 227"/>
                <a:gd name="T32" fmla="*/ 157 w 236"/>
                <a:gd name="T33" fmla="*/ 185 h 227"/>
                <a:gd name="T34" fmla="*/ 170 w 236"/>
                <a:gd name="T35" fmla="*/ 194 h 227"/>
                <a:gd name="T36" fmla="*/ 184 w 236"/>
                <a:gd name="T37" fmla="*/ 211 h 227"/>
                <a:gd name="T38" fmla="*/ 205 w 236"/>
                <a:gd name="T39" fmla="*/ 220 h 227"/>
                <a:gd name="T40" fmla="*/ 221 w 236"/>
                <a:gd name="T41" fmla="*/ 222 h 227"/>
                <a:gd name="T42" fmla="*/ 230 w 236"/>
                <a:gd name="T43" fmla="*/ 216 h 227"/>
                <a:gd name="T44" fmla="*/ 236 w 236"/>
                <a:gd name="T45" fmla="*/ 200 h 227"/>
                <a:gd name="T46" fmla="*/ 234 w 236"/>
                <a:gd name="T47" fmla="*/ 179 h 227"/>
                <a:gd name="T48" fmla="*/ 205 w 236"/>
                <a:gd name="T49" fmla="*/ 142 h 227"/>
                <a:gd name="T50" fmla="*/ 190 w 236"/>
                <a:gd name="T51" fmla="*/ 115 h 227"/>
                <a:gd name="T52" fmla="*/ 195 w 236"/>
                <a:gd name="T53" fmla="*/ 107 h 227"/>
                <a:gd name="T54" fmla="*/ 197 w 236"/>
                <a:gd name="T55" fmla="*/ 102 h 227"/>
                <a:gd name="T56" fmla="*/ 192 w 236"/>
                <a:gd name="T57" fmla="*/ 89 h 227"/>
                <a:gd name="T58" fmla="*/ 184 w 236"/>
                <a:gd name="T59" fmla="*/ 80 h 227"/>
                <a:gd name="T60" fmla="*/ 171 w 236"/>
                <a:gd name="T61" fmla="*/ 74 h 227"/>
                <a:gd name="T62" fmla="*/ 162 w 236"/>
                <a:gd name="T63" fmla="*/ 50 h 227"/>
                <a:gd name="T64" fmla="*/ 153 w 236"/>
                <a:gd name="T65" fmla="*/ 26 h 227"/>
                <a:gd name="T66" fmla="*/ 140 w 236"/>
                <a:gd name="T67" fmla="*/ 8 h 227"/>
                <a:gd name="T68" fmla="*/ 134 w 236"/>
                <a:gd name="T69" fmla="*/ 2 h 227"/>
                <a:gd name="T70" fmla="*/ 127 w 236"/>
                <a:gd name="T71" fmla="*/ 4 h 227"/>
                <a:gd name="T72" fmla="*/ 116 w 236"/>
                <a:gd name="T73" fmla="*/ 13 h 227"/>
                <a:gd name="T74" fmla="*/ 110 w 236"/>
                <a:gd name="T75" fmla="*/ 11 h 227"/>
                <a:gd name="T76" fmla="*/ 96 w 236"/>
                <a:gd name="T77" fmla="*/ 21 h 227"/>
                <a:gd name="T78" fmla="*/ 85 w 236"/>
                <a:gd name="T79" fmla="*/ 43 h 227"/>
                <a:gd name="T80" fmla="*/ 75 w 236"/>
                <a:gd name="T81" fmla="*/ 48 h 227"/>
                <a:gd name="T82" fmla="*/ 70 w 236"/>
                <a:gd name="T83" fmla="*/ 61 h 227"/>
                <a:gd name="T84" fmla="*/ 62 w 236"/>
                <a:gd name="T85" fmla="*/ 80 h 227"/>
                <a:gd name="T86" fmla="*/ 51 w 236"/>
                <a:gd name="T87" fmla="*/ 93 h 227"/>
                <a:gd name="T88" fmla="*/ 42 w 236"/>
                <a:gd name="T89" fmla="*/ 109 h 227"/>
                <a:gd name="T90" fmla="*/ 25 w 236"/>
                <a:gd name="T91" fmla="*/ 135 h 227"/>
                <a:gd name="T92" fmla="*/ 9 w 236"/>
                <a:gd name="T93" fmla="*/ 150 h 22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6"/>
                <a:gd name="T142" fmla="*/ 0 h 227"/>
                <a:gd name="T143" fmla="*/ 236 w 236"/>
                <a:gd name="T144" fmla="*/ 227 h 22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6" h="227">
                  <a:moveTo>
                    <a:pt x="0" y="152"/>
                  </a:moveTo>
                  <a:lnTo>
                    <a:pt x="0" y="155"/>
                  </a:lnTo>
                  <a:lnTo>
                    <a:pt x="1" y="157"/>
                  </a:lnTo>
                  <a:lnTo>
                    <a:pt x="5" y="161"/>
                  </a:lnTo>
                  <a:lnTo>
                    <a:pt x="5" y="167"/>
                  </a:lnTo>
                  <a:lnTo>
                    <a:pt x="7" y="172"/>
                  </a:lnTo>
                  <a:lnTo>
                    <a:pt x="7" y="178"/>
                  </a:lnTo>
                  <a:lnTo>
                    <a:pt x="5" y="189"/>
                  </a:lnTo>
                  <a:lnTo>
                    <a:pt x="3" y="202"/>
                  </a:lnTo>
                  <a:lnTo>
                    <a:pt x="14" y="209"/>
                  </a:lnTo>
                  <a:lnTo>
                    <a:pt x="27" y="216"/>
                  </a:lnTo>
                  <a:lnTo>
                    <a:pt x="38" y="222"/>
                  </a:lnTo>
                  <a:lnTo>
                    <a:pt x="51" y="227"/>
                  </a:lnTo>
                  <a:lnTo>
                    <a:pt x="64" y="227"/>
                  </a:lnTo>
                  <a:lnTo>
                    <a:pt x="75" y="224"/>
                  </a:lnTo>
                  <a:lnTo>
                    <a:pt x="86" y="220"/>
                  </a:lnTo>
                  <a:lnTo>
                    <a:pt x="97" y="216"/>
                  </a:lnTo>
                  <a:lnTo>
                    <a:pt x="114" y="215"/>
                  </a:lnTo>
                  <a:lnTo>
                    <a:pt x="127" y="209"/>
                  </a:lnTo>
                  <a:lnTo>
                    <a:pt x="134" y="194"/>
                  </a:lnTo>
                  <a:lnTo>
                    <a:pt x="144" y="181"/>
                  </a:lnTo>
                  <a:lnTo>
                    <a:pt x="149" y="181"/>
                  </a:lnTo>
                  <a:lnTo>
                    <a:pt x="153" y="183"/>
                  </a:lnTo>
                  <a:lnTo>
                    <a:pt x="157" y="185"/>
                  </a:lnTo>
                  <a:lnTo>
                    <a:pt x="162" y="187"/>
                  </a:lnTo>
                  <a:lnTo>
                    <a:pt x="170" y="194"/>
                  </a:lnTo>
                  <a:lnTo>
                    <a:pt x="177" y="203"/>
                  </a:lnTo>
                  <a:lnTo>
                    <a:pt x="184" y="211"/>
                  </a:lnTo>
                  <a:lnTo>
                    <a:pt x="195" y="216"/>
                  </a:lnTo>
                  <a:lnTo>
                    <a:pt x="205" y="220"/>
                  </a:lnTo>
                  <a:lnTo>
                    <a:pt x="216" y="224"/>
                  </a:lnTo>
                  <a:lnTo>
                    <a:pt x="221" y="222"/>
                  </a:lnTo>
                  <a:lnTo>
                    <a:pt x="225" y="220"/>
                  </a:lnTo>
                  <a:lnTo>
                    <a:pt x="230" y="216"/>
                  </a:lnTo>
                  <a:lnTo>
                    <a:pt x="234" y="213"/>
                  </a:lnTo>
                  <a:lnTo>
                    <a:pt x="236" y="200"/>
                  </a:lnTo>
                  <a:lnTo>
                    <a:pt x="236" y="189"/>
                  </a:lnTo>
                  <a:lnTo>
                    <a:pt x="234" y="179"/>
                  </a:lnTo>
                  <a:lnTo>
                    <a:pt x="230" y="170"/>
                  </a:lnTo>
                  <a:lnTo>
                    <a:pt x="205" y="142"/>
                  </a:lnTo>
                  <a:lnTo>
                    <a:pt x="188" y="120"/>
                  </a:lnTo>
                  <a:lnTo>
                    <a:pt x="190" y="115"/>
                  </a:lnTo>
                  <a:lnTo>
                    <a:pt x="194" y="111"/>
                  </a:lnTo>
                  <a:lnTo>
                    <a:pt x="195" y="107"/>
                  </a:lnTo>
                  <a:lnTo>
                    <a:pt x="197" y="106"/>
                  </a:lnTo>
                  <a:lnTo>
                    <a:pt x="197" y="102"/>
                  </a:lnTo>
                  <a:lnTo>
                    <a:pt x="195" y="98"/>
                  </a:lnTo>
                  <a:lnTo>
                    <a:pt x="192" y="89"/>
                  </a:lnTo>
                  <a:lnTo>
                    <a:pt x="188" y="83"/>
                  </a:lnTo>
                  <a:lnTo>
                    <a:pt x="184" y="80"/>
                  </a:lnTo>
                  <a:lnTo>
                    <a:pt x="181" y="78"/>
                  </a:lnTo>
                  <a:lnTo>
                    <a:pt x="171" y="74"/>
                  </a:lnTo>
                  <a:lnTo>
                    <a:pt x="164" y="69"/>
                  </a:lnTo>
                  <a:lnTo>
                    <a:pt x="162" y="50"/>
                  </a:lnTo>
                  <a:lnTo>
                    <a:pt x="160" y="33"/>
                  </a:lnTo>
                  <a:lnTo>
                    <a:pt x="153" y="26"/>
                  </a:lnTo>
                  <a:lnTo>
                    <a:pt x="147" y="21"/>
                  </a:lnTo>
                  <a:lnTo>
                    <a:pt x="140" y="8"/>
                  </a:lnTo>
                  <a:lnTo>
                    <a:pt x="134" y="2"/>
                  </a:lnTo>
                  <a:lnTo>
                    <a:pt x="133" y="0"/>
                  </a:lnTo>
                  <a:lnTo>
                    <a:pt x="127" y="4"/>
                  </a:lnTo>
                  <a:lnTo>
                    <a:pt x="118" y="6"/>
                  </a:lnTo>
                  <a:lnTo>
                    <a:pt x="116" y="13"/>
                  </a:lnTo>
                  <a:lnTo>
                    <a:pt x="114" y="19"/>
                  </a:lnTo>
                  <a:lnTo>
                    <a:pt x="110" y="11"/>
                  </a:lnTo>
                  <a:lnTo>
                    <a:pt x="105" y="8"/>
                  </a:lnTo>
                  <a:lnTo>
                    <a:pt x="96" y="21"/>
                  </a:lnTo>
                  <a:lnTo>
                    <a:pt x="83" y="35"/>
                  </a:lnTo>
                  <a:lnTo>
                    <a:pt x="85" y="43"/>
                  </a:lnTo>
                  <a:lnTo>
                    <a:pt x="85" y="48"/>
                  </a:lnTo>
                  <a:lnTo>
                    <a:pt x="75" y="48"/>
                  </a:lnTo>
                  <a:lnTo>
                    <a:pt x="68" y="50"/>
                  </a:lnTo>
                  <a:lnTo>
                    <a:pt x="70" y="61"/>
                  </a:lnTo>
                  <a:lnTo>
                    <a:pt x="73" y="74"/>
                  </a:lnTo>
                  <a:lnTo>
                    <a:pt x="62" y="80"/>
                  </a:lnTo>
                  <a:lnTo>
                    <a:pt x="51" y="83"/>
                  </a:lnTo>
                  <a:lnTo>
                    <a:pt x="51" y="93"/>
                  </a:lnTo>
                  <a:lnTo>
                    <a:pt x="49" y="102"/>
                  </a:lnTo>
                  <a:lnTo>
                    <a:pt x="42" y="109"/>
                  </a:lnTo>
                  <a:lnTo>
                    <a:pt x="33" y="120"/>
                  </a:lnTo>
                  <a:lnTo>
                    <a:pt x="25" y="135"/>
                  </a:lnTo>
                  <a:lnTo>
                    <a:pt x="18" y="144"/>
                  </a:lnTo>
                  <a:lnTo>
                    <a:pt x="9" y="15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19" name="Freeform 93"/>
            <p:cNvSpPr>
              <a:spLocks/>
            </p:cNvSpPr>
            <p:nvPr/>
          </p:nvSpPr>
          <p:spPr bwMode="auto">
            <a:xfrm>
              <a:off x="1095" y="2052"/>
              <a:ext cx="142" cy="147"/>
            </a:xfrm>
            <a:custGeom>
              <a:avLst/>
              <a:gdLst>
                <a:gd name="T0" fmla="*/ 44 w 189"/>
                <a:gd name="T1" fmla="*/ 6 h 194"/>
                <a:gd name="T2" fmla="*/ 20 w 189"/>
                <a:gd name="T3" fmla="*/ 19 h 194"/>
                <a:gd name="T4" fmla="*/ 0 w 189"/>
                <a:gd name="T5" fmla="*/ 28 h 194"/>
                <a:gd name="T6" fmla="*/ 8 w 189"/>
                <a:gd name="T7" fmla="*/ 41 h 194"/>
                <a:gd name="T8" fmla="*/ 19 w 189"/>
                <a:gd name="T9" fmla="*/ 61 h 194"/>
                <a:gd name="T10" fmla="*/ 20 w 189"/>
                <a:gd name="T11" fmla="*/ 74 h 194"/>
                <a:gd name="T12" fmla="*/ 20 w 189"/>
                <a:gd name="T13" fmla="*/ 85 h 194"/>
                <a:gd name="T14" fmla="*/ 19 w 189"/>
                <a:gd name="T15" fmla="*/ 93 h 194"/>
                <a:gd name="T16" fmla="*/ 15 w 189"/>
                <a:gd name="T17" fmla="*/ 98 h 194"/>
                <a:gd name="T18" fmla="*/ 37 w 189"/>
                <a:gd name="T19" fmla="*/ 113 h 194"/>
                <a:gd name="T20" fmla="*/ 59 w 189"/>
                <a:gd name="T21" fmla="*/ 130 h 194"/>
                <a:gd name="T22" fmla="*/ 80 w 189"/>
                <a:gd name="T23" fmla="*/ 137 h 194"/>
                <a:gd name="T24" fmla="*/ 100 w 189"/>
                <a:gd name="T25" fmla="*/ 144 h 194"/>
                <a:gd name="T26" fmla="*/ 111 w 189"/>
                <a:gd name="T27" fmla="*/ 152 h 194"/>
                <a:gd name="T28" fmla="*/ 120 w 189"/>
                <a:gd name="T29" fmla="*/ 165 h 194"/>
                <a:gd name="T30" fmla="*/ 129 w 189"/>
                <a:gd name="T31" fmla="*/ 178 h 194"/>
                <a:gd name="T32" fmla="*/ 137 w 189"/>
                <a:gd name="T33" fmla="*/ 191 h 194"/>
                <a:gd name="T34" fmla="*/ 139 w 189"/>
                <a:gd name="T35" fmla="*/ 192 h 194"/>
                <a:gd name="T36" fmla="*/ 139 w 189"/>
                <a:gd name="T37" fmla="*/ 194 h 194"/>
                <a:gd name="T38" fmla="*/ 152 w 189"/>
                <a:gd name="T39" fmla="*/ 180 h 194"/>
                <a:gd name="T40" fmla="*/ 161 w 189"/>
                <a:gd name="T41" fmla="*/ 167 h 194"/>
                <a:gd name="T42" fmla="*/ 166 w 189"/>
                <a:gd name="T43" fmla="*/ 170 h 194"/>
                <a:gd name="T44" fmla="*/ 170 w 189"/>
                <a:gd name="T45" fmla="*/ 178 h 194"/>
                <a:gd name="T46" fmla="*/ 172 w 189"/>
                <a:gd name="T47" fmla="*/ 172 h 194"/>
                <a:gd name="T48" fmla="*/ 174 w 189"/>
                <a:gd name="T49" fmla="*/ 165 h 194"/>
                <a:gd name="T50" fmla="*/ 183 w 189"/>
                <a:gd name="T51" fmla="*/ 163 h 194"/>
                <a:gd name="T52" fmla="*/ 189 w 189"/>
                <a:gd name="T53" fmla="*/ 159 h 194"/>
                <a:gd name="T54" fmla="*/ 177 w 189"/>
                <a:gd name="T55" fmla="*/ 156 h 194"/>
                <a:gd name="T56" fmla="*/ 170 w 189"/>
                <a:gd name="T57" fmla="*/ 150 h 194"/>
                <a:gd name="T58" fmla="*/ 165 w 189"/>
                <a:gd name="T59" fmla="*/ 144 h 194"/>
                <a:gd name="T60" fmla="*/ 159 w 189"/>
                <a:gd name="T61" fmla="*/ 137 h 194"/>
                <a:gd name="T62" fmla="*/ 153 w 189"/>
                <a:gd name="T63" fmla="*/ 135 h 194"/>
                <a:gd name="T64" fmla="*/ 148 w 189"/>
                <a:gd name="T65" fmla="*/ 133 h 194"/>
                <a:gd name="T66" fmla="*/ 142 w 189"/>
                <a:gd name="T67" fmla="*/ 128 h 194"/>
                <a:gd name="T68" fmla="*/ 139 w 189"/>
                <a:gd name="T69" fmla="*/ 122 h 194"/>
                <a:gd name="T70" fmla="*/ 137 w 189"/>
                <a:gd name="T71" fmla="*/ 109 h 194"/>
                <a:gd name="T72" fmla="*/ 137 w 189"/>
                <a:gd name="T73" fmla="*/ 95 h 194"/>
                <a:gd name="T74" fmla="*/ 139 w 189"/>
                <a:gd name="T75" fmla="*/ 80 h 194"/>
                <a:gd name="T76" fmla="*/ 142 w 189"/>
                <a:gd name="T77" fmla="*/ 65 h 194"/>
                <a:gd name="T78" fmla="*/ 141 w 189"/>
                <a:gd name="T79" fmla="*/ 59 h 194"/>
                <a:gd name="T80" fmla="*/ 139 w 189"/>
                <a:gd name="T81" fmla="*/ 54 h 194"/>
                <a:gd name="T82" fmla="*/ 133 w 189"/>
                <a:gd name="T83" fmla="*/ 48 h 194"/>
                <a:gd name="T84" fmla="*/ 128 w 189"/>
                <a:gd name="T85" fmla="*/ 46 h 194"/>
                <a:gd name="T86" fmla="*/ 118 w 189"/>
                <a:gd name="T87" fmla="*/ 41 h 194"/>
                <a:gd name="T88" fmla="*/ 115 w 189"/>
                <a:gd name="T89" fmla="*/ 35 h 194"/>
                <a:gd name="T90" fmla="*/ 115 w 189"/>
                <a:gd name="T91" fmla="*/ 32 h 194"/>
                <a:gd name="T92" fmla="*/ 115 w 189"/>
                <a:gd name="T93" fmla="*/ 28 h 194"/>
                <a:gd name="T94" fmla="*/ 115 w 189"/>
                <a:gd name="T95" fmla="*/ 24 h 194"/>
                <a:gd name="T96" fmla="*/ 113 w 189"/>
                <a:gd name="T97" fmla="*/ 22 h 194"/>
                <a:gd name="T98" fmla="*/ 111 w 189"/>
                <a:gd name="T99" fmla="*/ 19 h 194"/>
                <a:gd name="T100" fmla="*/ 107 w 189"/>
                <a:gd name="T101" fmla="*/ 15 h 194"/>
                <a:gd name="T102" fmla="*/ 100 w 189"/>
                <a:gd name="T103" fmla="*/ 10 h 194"/>
                <a:gd name="T104" fmla="*/ 91 w 189"/>
                <a:gd name="T105" fmla="*/ 2 h 194"/>
                <a:gd name="T106" fmla="*/ 85 w 189"/>
                <a:gd name="T107" fmla="*/ 6 h 194"/>
                <a:gd name="T108" fmla="*/ 78 w 189"/>
                <a:gd name="T109" fmla="*/ 11 h 194"/>
                <a:gd name="T110" fmla="*/ 72 w 189"/>
                <a:gd name="T111" fmla="*/ 11 h 194"/>
                <a:gd name="T112" fmla="*/ 68 w 189"/>
                <a:gd name="T113" fmla="*/ 8 h 194"/>
                <a:gd name="T114" fmla="*/ 63 w 189"/>
                <a:gd name="T115" fmla="*/ 4 h 194"/>
                <a:gd name="T116" fmla="*/ 59 w 189"/>
                <a:gd name="T117" fmla="*/ 0 h 194"/>
                <a:gd name="T118" fmla="*/ 54 w 189"/>
                <a:gd name="T119" fmla="*/ 2 h 194"/>
                <a:gd name="T120" fmla="*/ 44 w 189"/>
                <a:gd name="T121" fmla="*/ 6 h 19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9"/>
                <a:gd name="T184" fmla="*/ 0 h 194"/>
                <a:gd name="T185" fmla="*/ 189 w 189"/>
                <a:gd name="T186" fmla="*/ 194 h 19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9" h="194">
                  <a:moveTo>
                    <a:pt x="44" y="6"/>
                  </a:moveTo>
                  <a:lnTo>
                    <a:pt x="20" y="19"/>
                  </a:lnTo>
                  <a:lnTo>
                    <a:pt x="0" y="28"/>
                  </a:lnTo>
                  <a:lnTo>
                    <a:pt x="8" y="41"/>
                  </a:lnTo>
                  <a:lnTo>
                    <a:pt x="19" y="61"/>
                  </a:lnTo>
                  <a:lnTo>
                    <a:pt x="20" y="74"/>
                  </a:lnTo>
                  <a:lnTo>
                    <a:pt x="20" y="85"/>
                  </a:lnTo>
                  <a:lnTo>
                    <a:pt x="19" y="93"/>
                  </a:lnTo>
                  <a:lnTo>
                    <a:pt x="15" y="98"/>
                  </a:lnTo>
                  <a:lnTo>
                    <a:pt x="37" y="113"/>
                  </a:lnTo>
                  <a:lnTo>
                    <a:pt x="59" y="130"/>
                  </a:lnTo>
                  <a:lnTo>
                    <a:pt x="80" y="137"/>
                  </a:lnTo>
                  <a:lnTo>
                    <a:pt x="100" y="144"/>
                  </a:lnTo>
                  <a:lnTo>
                    <a:pt x="111" y="152"/>
                  </a:lnTo>
                  <a:lnTo>
                    <a:pt x="120" y="165"/>
                  </a:lnTo>
                  <a:lnTo>
                    <a:pt x="129" y="178"/>
                  </a:lnTo>
                  <a:lnTo>
                    <a:pt x="137" y="191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52" y="180"/>
                  </a:lnTo>
                  <a:lnTo>
                    <a:pt x="161" y="167"/>
                  </a:lnTo>
                  <a:lnTo>
                    <a:pt x="166" y="170"/>
                  </a:lnTo>
                  <a:lnTo>
                    <a:pt x="170" y="178"/>
                  </a:lnTo>
                  <a:lnTo>
                    <a:pt x="172" y="172"/>
                  </a:lnTo>
                  <a:lnTo>
                    <a:pt x="174" y="165"/>
                  </a:lnTo>
                  <a:lnTo>
                    <a:pt x="183" y="163"/>
                  </a:lnTo>
                  <a:lnTo>
                    <a:pt x="189" y="159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65" y="144"/>
                  </a:lnTo>
                  <a:lnTo>
                    <a:pt x="159" y="137"/>
                  </a:lnTo>
                  <a:lnTo>
                    <a:pt x="153" y="135"/>
                  </a:lnTo>
                  <a:lnTo>
                    <a:pt x="148" y="133"/>
                  </a:lnTo>
                  <a:lnTo>
                    <a:pt x="142" y="128"/>
                  </a:lnTo>
                  <a:lnTo>
                    <a:pt x="139" y="122"/>
                  </a:lnTo>
                  <a:lnTo>
                    <a:pt x="137" y="109"/>
                  </a:lnTo>
                  <a:lnTo>
                    <a:pt x="137" y="95"/>
                  </a:lnTo>
                  <a:lnTo>
                    <a:pt x="139" y="80"/>
                  </a:lnTo>
                  <a:lnTo>
                    <a:pt x="142" y="65"/>
                  </a:lnTo>
                  <a:lnTo>
                    <a:pt x="141" y="59"/>
                  </a:lnTo>
                  <a:lnTo>
                    <a:pt x="139" y="54"/>
                  </a:lnTo>
                  <a:lnTo>
                    <a:pt x="133" y="48"/>
                  </a:lnTo>
                  <a:lnTo>
                    <a:pt x="128" y="46"/>
                  </a:lnTo>
                  <a:lnTo>
                    <a:pt x="118" y="41"/>
                  </a:lnTo>
                  <a:lnTo>
                    <a:pt x="115" y="35"/>
                  </a:lnTo>
                  <a:lnTo>
                    <a:pt x="115" y="32"/>
                  </a:lnTo>
                  <a:lnTo>
                    <a:pt x="115" y="28"/>
                  </a:lnTo>
                  <a:lnTo>
                    <a:pt x="115" y="24"/>
                  </a:lnTo>
                  <a:lnTo>
                    <a:pt x="113" y="22"/>
                  </a:lnTo>
                  <a:lnTo>
                    <a:pt x="111" y="19"/>
                  </a:lnTo>
                  <a:lnTo>
                    <a:pt x="107" y="15"/>
                  </a:lnTo>
                  <a:lnTo>
                    <a:pt x="100" y="10"/>
                  </a:lnTo>
                  <a:lnTo>
                    <a:pt x="91" y="2"/>
                  </a:lnTo>
                  <a:lnTo>
                    <a:pt x="85" y="6"/>
                  </a:lnTo>
                  <a:lnTo>
                    <a:pt x="78" y="11"/>
                  </a:lnTo>
                  <a:lnTo>
                    <a:pt x="72" y="11"/>
                  </a:lnTo>
                  <a:lnTo>
                    <a:pt x="68" y="8"/>
                  </a:lnTo>
                  <a:lnTo>
                    <a:pt x="63" y="4"/>
                  </a:lnTo>
                  <a:lnTo>
                    <a:pt x="59" y="0"/>
                  </a:lnTo>
                  <a:lnTo>
                    <a:pt x="54" y="2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0" name="Freeform 94"/>
            <p:cNvSpPr>
              <a:spLocks/>
            </p:cNvSpPr>
            <p:nvPr/>
          </p:nvSpPr>
          <p:spPr bwMode="auto">
            <a:xfrm>
              <a:off x="1184" y="1820"/>
              <a:ext cx="171" cy="147"/>
            </a:xfrm>
            <a:custGeom>
              <a:avLst/>
              <a:gdLst>
                <a:gd name="T0" fmla="*/ 95 w 228"/>
                <a:gd name="T1" fmla="*/ 6 h 193"/>
                <a:gd name="T2" fmla="*/ 83 w 228"/>
                <a:gd name="T3" fmla="*/ 11 h 193"/>
                <a:gd name="T4" fmla="*/ 72 w 228"/>
                <a:gd name="T5" fmla="*/ 19 h 193"/>
                <a:gd name="T6" fmla="*/ 61 w 228"/>
                <a:gd name="T7" fmla="*/ 26 h 193"/>
                <a:gd name="T8" fmla="*/ 48 w 228"/>
                <a:gd name="T9" fmla="*/ 34 h 193"/>
                <a:gd name="T10" fmla="*/ 39 w 228"/>
                <a:gd name="T11" fmla="*/ 45 h 193"/>
                <a:gd name="T12" fmla="*/ 19 w 228"/>
                <a:gd name="T13" fmla="*/ 67 h 193"/>
                <a:gd name="T14" fmla="*/ 17 w 228"/>
                <a:gd name="T15" fmla="*/ 82 h 193"/>
                <a:gd name="T16" fmla="*/ 10 w 228"/>
                <a:gd name="T17" fmla="*/ 115 h 193"/>
                <a:gd name="T18" fmla="*/ 4 w 228"/>
                <a:gd name="T19" fmla="*/ 139 h 193"/>
                <a:gd name="T20" fmla="*/ 4 w 228"/>
                <a:gd name="T21" fmla="*/ 154 h 193"/>
                <a:gd name="T22" fmla="*/ 15 w 228"/>
                <a:gd name="T23" fmla="*/ 169 h 193"/>
                <a:gd name="T24" fmla="*/ 45 w 228"/>
                <a:gd name="T25" fmla="*/ 178 h 193"/>
                <a:gd name="T26" fmla="*/ 76 w 228"/>
                <a:gd name="T27" fmla="*/ 167 h 193"/>
                <a:gd name="T28" fmla="*/ 98 w 228"/>
                <a:gd name="T29" fmla="*/ 167 h 193"/>
                <a:gd name="T30" fmla="*/ 108 w 228"/>
                <a:gd name="T31" fmla="*/ 183 h 193"/>
                <a:gd name="T32" fmla="*/ 119 w 228"/>
                <a:gd name="T33" fmla="*/ 191 h 193"/>
                <a:gd name="T34" fmla="*/ 135 w 228"/>
                <a:gd name="T35" fmla="*/ 193 h 193"/>
                <a:gd name="T36" fmla="*/ 152 w 228"/>
                <a:gd name="T37" fmla="*/ 191 h 193"/>
                <a:gd name="T38" fmla="*/ 178 w 228"/>
                <a:gd name="T39" fmla="*/ 183 h 193"/>
                <a:gd name="T40" fmla="*/ 191 w 228"/>
                <a:gd name="T41" fmla="*/ 174 h 193"/>
                <a:gd name="T42" fmla="*/ 202 w 228"/>
                <a:gd name="T43" fmla="*/ 163 h 193"/>
                <a:gd name="T44" fmla="*/ 216 w 228"/>
                <a:gd name="T45" fmla="*/ 159 h 193"/>
                <a:gd name="T46" fmla="*/ 224 w 228"/>
                <a:gd name="T47" fmla="*/ 156 h 193"/>
                <a:gd name="T48" fmla="*/ 228 w 228"/>
                <a:gd name="T49" fmla="*/ 145 h 193"/>
                <a:gd name="T50" fmla="*/ 222 w 228"/>
                <a:gd name="T51" fmla="*/ 128 h 193"/>
                <a:gd name="T52" fmla="*/ 211 w 228"/>
                <a:gd name="T53" fmla="*/ 115 h 193"/>
                <a:gd name="T54" fmla="*/ 202 w 228"/>
                <a:gd name="T55" fmla="*/ 96 h 193"/>
                <a:gd name="T56" fmla="*/ 183 w 228"/>
                <a:gd name="T57" fmla="*/ 89 h 193"/>
                <a:gd name="T58" fmla="*/ 144 w 228"/>
                <a:gd name="T59" fmla="*/ 67 h 193"/>
                <a:gd name="T60" fmla="*/ 130 w 228"/>
                <a:gd name="T61" fmla="*/ 36 h 193"/>
                <a:gd name="T62" fmla="*/ 119 w 228"/>
                <a:gd name="T63" fmla="*/ 15 h 193"/>
                <a:gd name="T64" fmla="*/ 108 w 228"/>
                <a:gd name="T65" fmla="*/ 6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8"/>
                <a:gd name="T100" fmla="*/ 0 h 193"/>
                <a:gd name="T101" fmla="*/ 228 w 228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8" h="193">
                  <a:moveTo>
                    <a:pt x="100" y="0"/>
                  </a:moveTo>
                  <a:lnTo>
                    <a:pt x="95" y="6"/>
                  </a:lnTo>
                  <a:lnTo>
                    <a:pt x="89" y="8"/>
                  </a:lnTo>
                  <a:lnTo>
                    <a:pt x="83" y="11"/>
                  </a:lnTo>
                  <a:lnTo>
                    <a:pt x="76" y="13"/>
                  </a:lnTo>
                  <a:lnTo>
                    <a:pt x="72" y="19"/>
                  </a:lnTo>
                  <a:lnTo>
                    <a:pt x="67" y="24"/>
                  </a:lnTo>
                  <a:lnTo>
                    <a:pt x="61" y="26"/>
                  </a:lnTo>
                  <a:lnTo>
                    <a:pt x="54" y="30"/>
                  </a:lnTo>
                  <a:lnTo>
                    <a:pt x="48" y="34"/>
                  </a:lnTo>
                  <a:lnTo>
                    <a:pt x="43" y="37"/>
                  </a:lnTo>
                  <a:lnTo>
                    <a:pt x="39" y="45"/>
                  </a:lnTo>
                  <a:lnTo>
                    <a:pt x="35" y="54"/>
                  </a:lnTo>
                  <a:lnTo>
                    <a:pt x="19" y="67"/>
                  </a:lnTo>
                  <a:lnTo>
                    <a:pt x="15" y="74"/>
                  </a:lnTo>
                  <a:lnTo>
                    <a:pt x="17" y="82"/>
                  </a:lnTo>
                  <a:lnTo>
                    <a:pt x="19" y="100"/>
                  </a:lnTo>
                  <a:lnTo>
                    <a:pt x="10" y="115"/>
                  </a:lnTo>
                  <a:lnTo>
                    <a:pt x="2" y="130"/>
                  </a:lnTo>
                  <a:lnTo>
                    <a:pt x="4" y="139"/>
                  </a:lnTo>
                  <a:lnTo>
                    <a:pt x="6" y="150"/>
                  </a:lnTo>
                  <a:lnTo>
                    <a:pt x="4" y="154"/>
                  </a:lnTo>
                  <a:lnTo>
                    <a:pt x="0" y="161"/>
                  </a:lnTo>
                  <a:lnTo>
                    <a:pt x="15" y="169"/>
                  </a:lnTo>
                  <a:lnTo>
                    <a:pt x="30" y="174"/>
                  </a:lnTo>
                  <a:lnTo>
                    <a:pt x="45" y="178"/>
                  </a:lnTo>
                  <a:lnTo>
                    <a:pt x="59" y="180"/>
                  </a:lnTo>
                  <a:lnTo>
                    <a:pt x="76" y="167"/>
                  </a:lnTo>
                  <a:lnTo>
                    <a:pt x="89" y="159"/>
                  </a:lnTo>
                  <a:lnTo>
                    <a:pt x="98" y="167"/>
                  </a:lnTo>
                  <a:lnTo>
                    <a:pt x="104" y="178"/>
                  </a:lnTo>
                  <a:lnTo>
                    <a:pt x="108" y="183"/>
                  </a:lnTo>
                  <a:lnTo>
                    <a:pt x="113" y="187"/>
                  </a:lnTo>
                  <a:lnTo>
                    <a:pt x="119" y="191"/>
                  </a:lnTo>
                  <a:lnTo>
                    <a:pt x="124" y="193"/>
                  </a:lnTo>
                  <a:lnTo>
                    <a:pt x="135" y="193"/>
                  </a:lnTo>
                  <a:lnTo>
                    <a:pt x="144" y="193"/>
                  </a:lnTo>
                  <a:lnTo>
                    <a:pt x="152" y="191"/>
                  </a:lnTo>
                  <a:lnTo>
                    <a:pt x="161" y="189"/>
                  </a:lnTo>
                  <a:lnTo>
                    <a:pt x="178" y="183"/>
                  </a:lnTo>
                  <a:lnTo>
                    <a:pt x="191" y="181"/>
                  </a:lnTo>
                  <a:lnTo>
                    <a:pt x="191" y="174"/>
                  </a:lnTo>
                  <a:lnTo>
                    <a:pt x="194" y="167"/>
                  </a:lnTo>
                  <a:lnTo>
                    <a:pt x="202" y="163"/>
                  </a:lnTo>
                  <a:lnTo>
                    <a:pt x="211" y="161"/>
                  </a:lnTo>
                  <a:lnTo>
                    <a:pt x="216" y="159"/>
                  </a:lnTo>
                  <a:lnTo>
                    <a:pt x="220" y="157"/>
                  </a:lnTo>
                  <a:lnTo>
                    <a:pt x="224" y="156"/>
                  </a:lnTo>
                  <a:lnTo>
                    <a:pt x="226" y="152"/>
                  </a:lnTo>
                  <a:lnTo>
                    <a:pt x="228" y="145"/>
                  </a:lnTo>
                  <a:lnTo>
                    <a:pt x="228" y="133"/>
                  </a:lnTo>
                  <a:lnTo>
                    <a:pt x="222" y="128"/>
                  </a:lnTo>
                  <a:lnTo>
                    <a:pt x="216" y="122"/>
                  </a:lnTo>
                  <a:lnTo>
                    <a:pt x="211" y="115"/>
                  </a:lnTo>
                  <a:lnTo>
                    <a:pt x="207" y="109"/>
                  </a:lnTo>
                  <a:lnTo>
                    <a:pt x="202" y="96"/>
                  </a:lnTo>
                  <a:lnTo>
                    <a:pt x="196" y="89"/>
                  </a:lnTo>
                  <a:lnTo>
                    <a:pt x="183" y="89"/>
                  </a:lnTo>
                  <a:lnTo>
                    <a:pt x="154" y="82"/>
                  </a:lnTo>
                  <a:lnTo>
                    <a:pt x="144" y="67"/>
                  </a:lnTo>
                  <a:lnTo>
                    <a:pt x="137" y="52"/>
                  </a:lnTo>
                  <a:lnTo>
                    <a:pt x="130" y="36"/>
                  </a:lnTo>
                  <a:lnTo>
                    <a:pt x="124" y="21"/>
                  </a:lnTo>
                  <a:lnTo>
                    <a:pt x="119" y="15"/>
                  </a:lnTo>
                  <a:lnTo>
                    <a:pt x="113" y="10"/>
                  </a:lnTo>
                  <a:lnTo>
                    <a:pt x="108" y="6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1" name="Freeform 95"/>
            <p:cNvSpPr>
              <a:spLocks/>
            </p:cNvSpPr>
            <p:nvPr/>
          </p:nvSpPr>
          <p:spPr bwMode="auto">
            <a:xfrm>
              <a:off x="1088" y="1916"/>
              <a:ext cx="142" cy="144"/>
            </a:xfrm>
            <a:custGeom>
              <a:avLst/>
              <a:gdLst>
                <a:gd name="T0" fmla="*/ 126 w 188"/>
                <a:gd name="T1" fmla="*/ 39 h 190"/>
                <a:gd name="T2" fmla="*/ 118 w 188"/>
                <a:gd name="T3" fmla="*/ 44 h 190"/>
                <a:gd name="T4" fmla="*/ 96 w 188"/>
                <a:gd name="T5" fmla="*/ 46 h 190"/>
                <a:gd name="T6" fmla="*/ 81 w 188"/>
                <a:gd name="T7" fmla="*/ 31 h 190"/>
                <a:gd name="T8" fmla="*/ 74 w 188"/>
                <a:gd name="T9" fmla="*/ 11 h 190"/>
                <a:gd name="T10" fmla="*/ 65 w 188"/>
                <a:gd name="T11" fmla="*/ 2 h 190"/>
                <a:gd name="T12" fmla="*/ 52 w 188"/>
                <a:gd name="T13" fmla="*/ 7 h 190"/>
                <a:gd name="T14" fmla="*/ 26 w 188"/>
                <a:gd name="T15" fmla="*/ 31 h 190"/>
                <a:gd name="T16" fmla="*/ 2 w 188"/>
                <a:gd name="T17" fmla="*/ 59 h 190"/>
                <a:gd name="T18" fmla="*/ 4 w 188"/>
                <a:gd name="T19" fmla="*/ 76 h 190"/>
                <a:gd name="T20" fmla="*/ 22 w 188"/>
                <a:gd name="T21" fmla="*/ 87 h 190"/>
                <a:gd name="T22" fmla="*/ 44 w 188"/>
                <a:gd name="T23" fmla="*/ 105 h 190"/>
                <a:gd name="T24" fmla="*/ 66 w 188"/>
                <a:gd name="T25" fmla="*/ 133 h 190"/>
                <a:gd name="T26" fmla="*/ 74 w 188"/>
                <a:gd name="T27" fmla="*/ 155 h 190"/>
                <a:gd name="T28" fmla="*/ 66 w 188"/>
                <a:gd name="T29" fmla="*/ 163 h 190"/>
                <a:gd name="T30" fmla="*/ 55 w 188"/>
                <a:gd name="T31" fmla="*/ 170 h 190"/>
                <a:gd name="T32" fmla="*/ 52 w 188"/>
                <a:gd name="T33" fmla="*/ 179 h 190"/>
                <a:gd name="T34" fmla="*/ 53 w 188"/>
                <a:gd name="T35" fmla="*/ 185 h 190"/>
                <a:gd name="T36" fmla="*/ 63 w 188"/>
                <a:gd name="T37" fmla="*/ 181 h 190"/>
                <a:gd name="T38" fmla="*/ 72 w 188"/>
                <a:gd name="T39" fmla="*/ 183 h 190"/>
                <a:gd name="T40" fmla="*/ 81 w 188"/>
                <a:gd name="T41" fmla="*/ 190 h 190"/>
                <a:gd name="T42" fmla="*/ 92 w 188"/>
                <a:gd name="T43" fmla="*/ 187 h 190"/>
                <a:gd name="T44" fmla="*/ 98 w 188"/>
                <a:gd name="T45" fmla="*/ 183 h 190"/>
                <a:gd name="T46" fmla="*/ 100 w 188"/>
                <a:gd name="T47" fmla="*/ 174 h 190"/>
                <a:gd name="T48" fmla="*/ 111 w 188"/>
                <a:gd name="T49" fmla="*/ 168 h 190"/>
                <a:gd name="T50" fmla="*/ 126 w 188"/>
                <a:gd name="T51" fmla="*/ 157 h 190"/>
                <a:gd name="T52" fmla="*/ 131 w 188"/>
                <a:gd name="T53" fmla="*/ 150 h 190"/>
                <a:gd name="T54" fmla="*/ 142 w 188"/>
                <a:gd name="T55" fmla="*/ 157 h 190"/>
                <a:gd name="T56" fmla="*/ 151 w 188"/>
                <a:gd name="T57" fmla="*/ 159 h 190"/>
                <a:gd name="T58" fmla="*/ 166 w 188"/>
                <a:gd name="T59" fmla="*/ 146 h 190"/>
                <a:gd name="T60" fmla="*/ 179 w 188"/>
                <a:gd name="T61" fmla="*/ 131 h 190"/>
                <a:gd name="T62" fmla="*/ 179 w 188"/>
                <a:gd name="T63" fmla="*/ 124 h 190"/>
                <a:gd name="T64" fmla="*/ 175 w 188"/>
                <a:gd name="T65" fmla="*/ 113 h 190"/>
                <a:gd name="T66" fmla="*/ 181 w 188"/>
                <a:gd name="T67" fmla="*/ 94 h 190"/>
                <a:gd name="T68" fmla="*/ 188 w 188"/>
                <a:gd name="T69" fmla="*/ 68 h 190"/>
                <a:gd name="T70" fmla="*/ 185 w 188"/>
                <a:gd name="T71" fmla="*/ 55 h 190"/>
                <a:gd name="T72" fmla="*/ 172 w 188"/>
                <a:gd name="T73" fmla="*/ 52 h 190"/>
                <a:gd name="T74" fmla="*/ 142 w 188"/>
                <a:gd name="T75" fmla="*/ 43 h 1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8"/>
                <a:gd name="T115" fmla="*/ 0 h 190"/>
                <a:gd name="T116" fmla="*/ 188 w 188"/>
                <a:gd name="T117" fmla="*/ 190 h 19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8" h="190">
                  <a:moveTo>
                    <a:pt x="127" y="35"/>
                  </a:moveTo>
                  <a:lnTo>
                    <a:pt x="126" y="39"/>
                  </a:lnTo>
                  <a:lnTo>
                    <a:pt x="126" y="41"/>
                  </a:lnTo>
                  <a:lnTo>
                    <a:pt x="118" y="44"/>
                  </a:lnTo>
                  <a:lnTo>
                    <a:pt x="107" y="46"/>
                  </a:lnTo>
                  <a:lnTo>
                    <a:pt x="96" y="46"/>
                  </a:lnTo>
                  <a:lnTo>
                    <a:pt x="87" y="43"/>
                  </a:lnTo>
                  <a:lnTo>
                    <a:pt x="81" y="31"/>
                  </a:lnTo>
                  <a:lnTo>
                    <a:pt x="76" y="17"/>
                  </a:lnTo>
                  <a:lnTo>
                    <a:pt x="74" y="11"/>
                  </a:lnTo>
                  <a:lnTo>
                    <a:pt x="70" y="6"/>
                  </a:lnTo>
                  <a:lnTo>
                    <a:pt x="65" y="2"/>
                  </a:lnTo>
                  <a:lnTo>
                    <a:pt x="59" y="0"/>
                  </a:lnTo>
                  <a:lnTo>
                    <a:pt x="52" y="7"/>
                  </a:lnTo>
                  <a:lnTo>
                    <a:pt x="42" y="19"/>
                  </a:lnTo>
                  <a:lnTo>
                    <a:pt x="26" y="31"/>
                  </a:lnTo>
                  <a:lnTo>
                    <a:pt x="7" y="46"/>
                  </a:lnTo>
                  <a:lnTo>
                    <a:pt x="2" y="59"/>
                  </a:lnTo>
                  <a:lnTo>
                    <a:pt x="0" y="70"/>
                  </a:lnTo>
                  <a:lnTo>
                    <a:pt x="4" y="76"/>
                  </a:lnTo>
                  <a:lnTo>
                    <a:pt x="7" y="81"/>
                  </a:lnTo>
                  <a:lnTo>
                    <a:pt x="22" y="87"/>
                  </a:lnTo>
                  <a:lnTo>
                    <a:pt x="31" y="92"/>
                  </a:lnTo>
                  <a:lnTo>
                    <a:pt x="44" y="105"/>
                  </a:lnTo>
                  <a:lnTo>
                    <a:pt x="55" y="118"/>
                  </a:lnTo>
                  <a:lnTo>
                    <a:pt x="66" y="133"/>
                  </a:lnTo>
                  <a:lnTo>
                    <a:pt x="74" y="150"/>
                  </a:lnTo>
                  <a:lnTo>
                    <a:pt x="74" y="155"/>
                  </a:lnTo>
                  <a:lnTo>
                    <a:pt x="72" y="159"/>
                  </a:lnTo>
                  <a:lnTo>
                    <a:pt x="66" y="163"/>
                  </a:lnTo>
                  <a:lnTo>
                    <a:pt x="61" y="166"/>
                  </a:lnTo>
                  <a:lnTo>
                    <a:pt x="55" y="170"/>
                  </a:lnTo>
                  <a:lnTo>
                    <a:pt x="52" y="174"/>
                  </a:lnTo>
                  <a:lnTo>
                    <a:pt x="52" y="179"/>
                  </a:lnTo>
                  <a:lnTo>
                    <a:pt x="53" y="185"/>
                  </a:lnTo>
                  <a:lnTo>
                    <a:pt x="63" y="181"/>
                  </a:lnTo>
                  <a:lnTo>
                    <a:pt x="68" y="179"/>
                  </a:lnTo>
                  <a:lnTo>
                    <a:pt x="72" y="183"/>
                  </a:lnTo>
                  <a:lnTo>
                    <a:pt x="77" y="187"/>
                  </a:lnTo>
                  <a:lnTo>
                    <a:pt x="81" y="190"/>
                  </a:lnTo>
                  <a:lnTo>
                    <a:pt x="87" y="190"/>
                  </a:lnTo>
                  <a:lnTo>
                    <a:pt x="92" y="187"/>
                  </a:lnTo>
                  <a:lnTo>
                    <a:pt x="96" y="185"/>
                  </a:lnTo>
                  <a:lnTo>
                    <a:pt x="98" y="183"/>
                  </a:lnTo>
                  <a:lnTo>
                    <a:pt x="100" y="179"/>
                  </a:lnTo>
                  <a:lnTo>
                    <a:pt x="100" y="174"/>
                  </a:lnTo>
                  <a:lnTo>
                    <a:pt x="102" y="170"/>
                  </a:lnTo>
                  <a:lnTo>
                    <a:pt x="111" y="168"/>
                  </a:lnTo>
                  <a:lnTo>
                    <a:pt x="122" y="166"/>
                  </a:lnTo>
                  <a:lnTo>
                    <a:pt x="126" y="157"/>
                  </a:lnTo>
                  <a:lnTo>
                    <a:pt x="127" y="150"/>
                  </a:lnTo>
                  <a:lnTo>
                    <a:pt x="131" y="150"/>
                  </a:lnTo>
                  <a:lnTo>
                    <a:pt x="138" y="155"/>
                  </a:lnTo>
                  <a:lnTo>
                    <a:pt x="142" y="157"/>
                  </a:lnTo>
                  <a:lnTo>
                    <a:pt x="148" y="159"/>
                  </a:lnTo>
                  <a:lnTo>
                    <a:pt x="151" y="159"/>
                  </a:lnTo>
                  <a:lnTo>
                    <a:pt x="157" y="159"/>
                  </a:lnTo>
                  <a:lnTo>
                    <a:pt x="166" y="146"/>
                  </a:lnTo>
                  <a:lnTo>
                    <a:pt x="175" y="137"/>
                  </a:lnTo>
                  <a:lnTo>
                    <a:pt x="179" y="131"/>
                  </a:lnTo>
                  <a:lnTo>
                    <a:pt x="179" y="128"/>
                  </a:lnTo>
                  <a:lnTo>
                    <a:pt x="179" y="124"/>
                  </a:lnTo>
                  <a:lnTo>
                    <a:pt x="179" y="120"/>
                  </a:lnTo>
                  <a:lnTo>
                    <a:pt x="175" y="113"/>
                  </a:lnTo>
                  <a:lnTo>
                    <a:pt x="174" y="105"/>
                  </a:lnTo>
                  <a:lnTo>
                    <a:pt x="181" y="94"/>
                  </a:lnTo>
                  <a:lnTo>
                    <a:pt x="188" y="81"/>
                  </a:lnTo>
                  <a:lnTo>
                    <a:pt x="188" y="68"/>
                  </a:lnTo>
                  <a:lnTo>
                    <a:pt x="186" y="57"/>
                  </a:lnTo>
                  <a:lnTo>
                    <a:pt x="185" y="55"/>
                  </a:lnTo>
                  <a:lnTo>
                    <a:pt x="185" y="54"/>
                  </a:lnTo>
                  <a:lnTo>
                    <a:pt x="172" y="52"/>
                  </a:lnTo>
                  <a:lnTo>
                    <a:pt x="157" y="48"/>
                  </a:lnTo>
                  <a:lnTo>
                    <a:pt x="142" y="43"/>
                  </a:lnTo>
                  <a:lnTo>
                    <a:pt x="127" y="3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2" name="Freeform 96"/>
            <p:cNvSpPr>
              <a:spLocks/>
            </p:cNvSpPr>
            <p:nvPr/>
          </p:nvSpPr>
          <p:spPr bwMode="auto">
            <a:xfrm>
              <a:off x="1279" y="2163"/>
              <a:ext cx="123" cy="153"/>
            </a:xfrm>
            <a:custGeom>
              <a:avLst/>
              <a:gdLst>
                <a:gd name="T0" fmla="*/ 113 w 164"/>
                <a:gd name="T1" fmla="*/ 174 h 202"/>
                <a:gd name="T2" fmla="*/ 137 w 164"/>
                <a:gd name="T3" fmla="*/ 167 h 202"/>
                <a:gd name="T4" fmla="*/ 137 w 164"/>
                <a:gd name="T5" fmla="*/ 148 h 202"/>
                <a:gd name="T6" fmla="*/ 139 w 164"/>
                <a:gd name="T7" fmla="*/ 130 h 202"/>
                <a:gd name="T8" fmla="*/ 142 w 164"/>
                <a:gd name="T9" fmla="*/ 122 h 202"/>
                <a:gd name="T10" fmla="*/ 150 w 164"/>
                <a:gd name="T11" fmla="*/ 120 h 202"/>
                <a:gd name="T12" fmla="*/ 153 w 164"/>
                <a:gd name="T13" fmla="*/ 102 h 202"/>
                <a:gd name="T14" fmla="*/ 151 w 164"/>
                <a:gd name="T15" fmla="*/ 80 h 202"/>
                <a:gd name="T16" fmla="*/ 157 w 164"/>
                <a:gd name="T17" fmla="*/ 70 h 202"/>
                <a:gd name="T18" fmla="*/ 157 w 164"/>
                <a:gd name="T19" fmla="*/ 54 h 202"/>
                <a:gd name="T20" fmla="*/ 144 w 164"/>
                <a:gd name="T21" fmla="*/ 43 h 202"/>
                <a:gd name="T22" fmla="*/ 133 w 164"/>
                <a:gd name="T23" fmla="*/ 45 h 202"/>
                <a:gd name="T24" fmla="*/ 124 w 164"/>
                <a:gd name="T25" fmla="*/ 50 h 202"/>
                <a:gd name="T26" fmla="*/ 116 w 164"/>
                <a:gd name="T27" fmla="*/ 34 h 202"/>
                <a:gd name="T28" fmla="*/ 111 w 164"/>
                <a:gd name="T29" fmla="*/ 19 h 202"/>
                <a:gd name="T30" fmla="*/ 102 w 164"/>
                <a:gd name="T31" fmla="*/ 19 h 202"/>
                <a:gd name="T32" fmla="*/ 90 w 164"/>
                <a:gd name="T33" fmla="*/ 19 h 202"/>
                <a:gd name="T34" fmla="*/ 85 w 164"/>
                <a:gd name="T35" fmla="*/ 11 h 202"/>
                <a:gd name="T36" fmla="*/ 79 w 164"/>
                <a:gd name="T37" fmla="*/ 2 h 202"/>
                <a:gd name="T38" fmla="*/ 74 w 164"/>
                <a:gd name="T39" fmla="*/ 10 h 202"/>
                <a:gd name="T40" fmla="*/ 74 w 164"/>
                <a:gd name="T41" fmla="*/ 22 h 202"/>
                <a:gd name="T42" fmla="*/ 48 w 164"/>
                <a:gd name="T43" fmla="*/ 39 h 202"/>
                <a:gd name="T44" fmla="*/ 24 w 164"/>
                <a:gd name="T45" fmla="*/ 70 h 202"/>
                <a:gd name="T46" fmla="*/ 17 w 164"/>
                <a:gd name="T47" fmla="*/ 102 h 202"/>
                <a:gd name="T48" fmla="*/ 7 w 164"/>
                <a:gd name="T49" fmla="*/ 109 h 202"/>
                <a:gd name="T50" fmla="*/ 9 w 164"/>
                <a:gd name="T51" fmla="*/ 115 h 202"/>
                <a:gd name="T52" fmla="*/ 7 w 164"/>
                <a:gd name="T53" fmla="*/ 120 h 202"/>
                <a:gd name="T54" fmla="*/ 2 w 164"/>
                <a:gd name="T55" fmla="*/ 128 h 202"/>
                <a:gd name="T56" fmla="*/ 17 w 164"/>
                <a:gd name="T57" fmla="*/ 155 h 202"/>
                <a:gd name="T58" fmla="*/ 46 w 164"/>
                <a:gd name="T59" fmla="*/ 192 h 202"/>
                <a:gd name="T60" fmla="*/ 48 w 164"/>
                <a:gd name="T61" fmla="*/ 202 h 202"/>
                <a:gd name="T62" fmla="*/ 48 w 164"/>
                <a:gd name="T63" fmla="*/ 202 h 202"/>
                <a:gd name="T64" fmla="*/ 87 w 164"/>
                <a:gd name="T65" fmla="*/ 185 h 202"/>
                <a:gd name="T66" fmla="*/ 98 w 164"/>
                <a:gd name="T67" fmla="*/ 176 h 2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4"/>
                <a:gd name="T103" fmla="*/ 0 h 202"/>
                <a:gd name="T104" fmla="*/ 164 w 164"/>
                <a:gd name="T105" fmla="*/ 202 h 2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4" h="202">
                  <a:moveTo>
                    <a:pt x="98" y="176"/>
                  </a:moveTo>
                  <a:lnTo>
                    <a:pt x="113" y="174"/>
                  </a:lnTo>
                  <a:lnTo>
                    <a:pt x="131" y="172"/>
                  </a:lnTo>
                  <a:lnTo>
                    <a:pt x="137" y="167"/>
                  </a:lnTo>
                  <a:lnTo>
                    <a:pt x="139" y="157"/>
                  </a:lnTo>
                  <a:lnTo>
                    <a:pt x="137" y="148"/>
                  </a:lnTo>
                  <a:lnTo>
                    <a:pt x="137" y="139"/>
                  </a:lnTo>
                  <a:lnTo>
                    <a:pt x="139" y="130"/>
                  </a:lnTo>
                  <a:lnTo>
                    <a:pt x="140" y="126"/>
                  </a:lnTo>
                  <a:lnTo>
                    <a:pt x="142" y="122"/>
                  </a:lnTo>
                  <a:lnTo>
                    <a:pt x="144" y="120"/>
                  </a:lnTo>
                  <a:lnTo>
                    <a:pt x="150" y="120"/>
                  </a:lnTo>
                  <a:lnTo>
                    <a:pt x="153" y="117"/>
                  </a:lnTo>
                  <a:lnTo>
                    <a:pt x="153" y="102"/>
                  </a:lnTo>
                  <a:lnTo>
                    <a:pt x="151" y="87"/>
                  </a:lnTo>
                  <a:lnTo>
                    <a:pt x="151" y="80"/>
                  </a:lnTo>
                  <a:lnTo>
                    <a:pt x="153" y="74"/>
                  </a:lnTo>
                  <a:lnTo>
                    <a:pt x="157" y="70"/>
                  </a:lnTo>
                  <a:lnTo>
                    <a:pt x="164" y="69"/>
                  </a:lnTo>
                  <a:lnTo>
                    <a:pt x="157" y="54"/>
                  </a:lnTo>
                  <a:lnTo>
                    <a:pt x="151" y="45"/>
                  </a:lnTo>
                  <a:lnTo>
                    <a:pt x="144" y="43"/>
                  </a:lnTo>
                  <a:lnTo>
                    <a:pt x="139" y="43"/>
                  </a:lnTo>
                  <a:lnTo>
                    <a:pt x="133" y="45"/>
                  </a:lnTo>
                  <a:lnTo>
                    <a:pt x="127" y="48"/>
                  </a:lnTo>
                  <a:lnTo>
                    <a:pt x="124" y="50"/>
                  </a:lnTo>
                  <a:lnTo>
                    <a:pt x="118" y="48"/>
                  </a:lnTo>
                  <a:lnTo>
                    <a:pt x="116" y="34"/>
                  </a:lnTo>
                  <a:lnTo>
                    <a:pt x="115" y="21"/>
                  </a:lnTo>
                  <a:lnTo>
                    <a:pt x="111" y="19"/>
                  </a:lnTo>
                  <a:lnTo>
                    <a:pt x="107" y="19"/>
                  </a:lnTo>
                  <a:lnTo>
                    <a:pt x="102" y="19"/>
                  </a:lnTo>
                  <a:lnTo>
                    <a:pt x="96" y="21"/>
                  </a:lnTo>
                  <a:lnTo>
                    <a:pt x="90" y="19"/>
                  </a:lnTo>
                  <a:lnTo>
                    <a:pt x="87" y="17"/>
                  </a:lnTo>
                  <a:lnTo>
                    <a:pt x="85" y="11"/>
                  </a:lnTo>
                  <a:lnTo>
                    <a:pt x="85" y="0"/>
                  </a:lnTo>
                  <a:lnTo>
                    <a:pt x="79" y="2"/>
                  </a:lnTo>
                  <a:lnTo>
                    <a:pt x="76" y="6"/>
                  </a:lnTo>
                  <a:lnTo>
                    <a:pt x="74" y="10"/>
                  </a:lnTo>
                  <a:lnTo>
                    <a:pt x="72" y="13"/>
                  </a:lnTo>
                  <a:lnTo>
                    <a:pt x="74" y="22"/>
                  </a:lnTo>
                  <a:lnTo>
                    <a:pt x="72" y="28"/>
                  </a:lnTo>
                  <a:lnTo>
                    <a:pt x="48" y="39"/>
                  </a:lnTo>
                  <a:lnTo>
                    <a:pt x="26" y="50"/>
                  </a:lnTo>
                  <a:lnTo>
                    <a:pt x="24" y="70"/>
                  </a:lnTo>
                  <a:lnTo>
                    <a:pt x="24" y="95"/>
                  </a:lnTo>
                  <a:lnTo>
                    <a:pt x="17" y="102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11"/>
                  </a:lnTo>
                  <a:lnTo>
                    <a:pt x="9" y="115"/>
                  </a:lnTo>
                  <a:lnTo>
                    <a:pt x="9" y="119"/>
                  </a:lnTo>
                  <a:lnTo>
                    <a:pt x="7" y="120"/>
                  </a:lnTo>
                  <a:lnTo>
                    <a:pt x="6" y="124"/>
                  </a:lnTo>
                  <a:lnTo>
                    <a:pt x="2" y="128"/>
                  </a:lnTo>
                  <a:lnTo>
                    <a:pt x="0" y="133"/>
                  </a:lnTo>
                  <a:lnTo>
                    <a:pt x="17" y="155"/>
                  </a:lnTo>
                  <a:lnTo>
                    <a:pt x="42" y="183"/>
                  </a:lnTo>
                  <a:lnTo>
                    <a:pt x="46" y="192"/>
                  </a:lnTo>
                  <a:lnTo>
                    <a:pt x="48" y="202"/>
                  </a:lnTo>
                  <a:lnTo>
                    <a:pt x="68" y="194"/>
                  </a:lnTo>
                  <a:lnTo>
                    <a:pt x="87" y="185"/>
                  </a:lnTo>
                  <a:lnTo>
                    <a:pt x="92" y="180"/>
                  </a:lnTo>
                  <a:lnTo>
                    <a:pt x="98" y="17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3" name="Freeform 97"/>
            <p:cNvSpPr>
              <a:spLocks/>
            </p:cNvSpPr>
            <p:nvPr/>
          </p:nvSpPr>
          <p:spPr bwMode="auto">
            <a:xfrm>
              <a:off x="1215" y="2118"/>
              <a:ext cx="128" cy="126"/>
            </a:xfrm>
            <a:custGeom>
              <a:avLst/>
              <a:gdLst>
                <a:gd name="T0" fmla="*/ 170 w 170"/>
                <a:gd name="T1" fmla="*/ 59 h 166"/>
                <a:gd name="T2" fmla="*/ 170 w 170"/>
                <a:gd name="T3" fmla="*/ 54 h 166"/>
                <a:gd name="T4" fmla="*/ 168 w 170"/>
                <a:gd name="T5" fmla="*/ 50 h 166"/>
                <a:gd name="T6" fmla="*/ 157 w 170"/>
                <a:gd name="T7" fmla="*/ 44 h 166"/>
                <a:gd name="T8" fmla="*/ 146 w 170"/>
                <a:gd name="T9" fmla="*/ 43 h 166"/>
                <a:gd name="T10" fmla="*/ 148 w 170"/>
                <a:gd name="T11" fmla="*/ 32 h 166"/>
                <a:gd name="T12" fmla="*/ 148 w 170"/>
                <a:gd name="T13" fmla="*/ 11 h 166"/>
                <a:gd name="T14" fmla="*/ 118 w 170"/>
                <a:gd name="T15" fmla="*/ 22 h 166"/>
                <a:gd name="T16" fmla="*/ 103 w 170"/>
                <a:gd name="T17" fmla="*/ 32 h 166"/>
                <a:gd name="T18" fmla="*/ 100 w 170"/>
                <a:gd name="T19" fmla="*/ 30 h 166"/>
                <a:gd name="T20" fmla="*/ 94 w 170"/>
                <a:gd name="T21" fmla="*/ 26 h 166"/>
                <a:gd name="T22" fmla="*/ 91 w 170"/>
                <a:gd name="T23" fmla="*/ 22 h 166"/>
                <a:gd name="T24" fmla="*/ 85 w 170"/>
                <a:gd name="T25" fmla="*/ 17 h 166"/>
                <a:gd name="T26" fmla="*/ 79 w 170"/>
                <a:gd name="T27" fmla="*/ 8 h 166"/>
                <a:gd name="T28" fmla="*/ 76 w 170"/>
                <a:gd name="T29" fmla="*/ 0 h 166"/>
                <a:gd name="T30" fmla="*/ 59 w 170"/>
                <a:gd name="T31" fmla="*/ 8 h 166"/>
                <a:gd name="T32" fmla="*/ 37 w 170"/>
                <a:gd name="T33" fmla="*/ 17 h 166"/>
                <a:gd name="T34" fmla="*/ 35 w 170"/>
                <a:gd name="T35" fmla="*/ 26 h 166"/>
                <a:gd name="T36" fmla="*/ 28 w 170"/>
                <a:gd name="T37" fmla="*/ 35 h 166"/>
                <a:gd name="T38" fmla="*/ 24 w 170"/>
                <a:gd name="T39" fmla="*/ 39 h 166"/>
                <a:gd name="T40" fmla="*/ 17 w 170"/>
                <a:gd name="T41" fmla="*/ 44 h 166"/>
                <a:gd name="T42" fmla="*/ 9 w 170"/>
                <a:gd name="T43" fmla="*/ 48 h 166"/>
                <a:gd name="T44" fmla="*/ 0 w 170"/>
                <a:gd name="T45" fmla="*/ 50 h 166"/>
                <a:gd name="T46" fmla="*/ 0 w 170"/>
                <a:gd name="T47" fmla="*/ 50 h 166"/>
                <a:gd name="T48" fmla="*/ 0 w 170"/>
                <a:gd name="T49" fmla="*/ 50 h 166"/>
                <a:gd name="T50" fmla="*/ 6 w 170"/>
                <a:gd name="T51" fmla="*/ 57 h 166"/>
                <a:gd name="T52" fmla="*/ 11 w 170"/>
                <a:gd name="T53" fmla="*/ 63 h 166"/>
                <a:gd name="T54" fmla="*/ 18 w 170"/>
                <a:gd name="T55" fmla="*/ 69 h 166"/>
                <a:gd name="T56" fmla="*/ 30 w 170"/>
                <a:gd name="T57" fmla="*/ 72 h 166"/>
                <a:gd name="T58" fmla="*/ 30 w 170"/>
                <a:gd name="T59" fmla="*/ 72 h 166"/>
                <a:gd name="T60" fmla="*/ 30 w 170"/>
                <a:gd name="T61" fmla="*/ 72 h 166"/>
                <a:gd name="T62" fmla="*/ 30 w 170"/>
                <a:gd name="T63" fmla="*/ 72 h 166"/>
                <a:gd name="T64" fmla="*/ 31 w 170"/>
                <a:gd name="T65" fmla="*/ 74 h 166"/>
                <a:gd name="T66" fmla="*/ 31 w 170"/>
                <a:gd name="T67" fmla="*/ 74 h 166"/>
                <a:gd name="T68" fmla="*/ 37 w 170"/>
                <a:gd name="T69" fmla="*/ 80 h 166"/>
                <a:gd name="T70" fmla="*/ 44 w 170"/>
                <a:gd name="T71" fmla="*/ 93 h 166"/>
                <a:gd name="T72" fmla="*/ 50 w 170"/>
                <a:gd name="T73" fmla="*/ 98 h 166"/>
                <a:gd name="T74" fmla="*/ 57 w 170"/>
                <a:gd name="T75" fmla="*/ 105 h 166"/>
                <a:gd name="T76" fmla="*/ 59 w 170"/>
                <a:gd name="T77" fmla="*/ 122 h 166"/>
                <a:gd name="T78" fmla="*/ 61 w 170"/>
                <a:gd name="T79" fmla="*/ 141 h 166"/>
                <a:gd name="T80" fmla="*/ 68 w 170"/>
                <a:gd name="T81" fmla="*/ 146 h 166"/>
                <a:gd name="T82" fmla="*/ 76 w 170"/>
                <a:gd name="T83" fmla="*/ 150 h 166"/>
                <a:gd name="T84" fmla="*/ 81 w 170"/>
                <a:gd name="T85" fmla="*/ 152 h 166"/>
                <a:gd name="T86" fmla="*/ 85 w 170"/>
                <a:gd name="T87" fmla="*/ 155 h 166"/>
                <a:gd name="T88" fmla="*/ 89 w 170"/>
                <a:gd name="T89" fmla="*/ 159 h 166"/>
                <a:gd name="T90" fmla="*/ 92 w 170"/>
                <a:gd name="T91" fmla="*/ 166 h 166"/>
                <a:gd name="T92" fmla="*/ 102 w 170"/>
                <a:gd name="T93" fmla="*/ 161 h 166"/>
                <a:gd name="T94" fmla="*/ 109 w 170"/>
                <a:gd name="T95" fmla="*/ 154 h 166"/>
                <a:gd name="T96" fmla="*/ 109 w 170"/>
                <a:gd name="T97" fmla="*/ 129 h 166"/>
                <a:gd name="T98" fmla="*/ 111 w 170"/>
                <a:gd name="T99" fmla="*/ 109 h 166"/>
                <a:gd name="T100" fmla="*/ 133 w 170"/>
                <a:gd name="T101" fmla="*/ 98 h 166"/>
                <a:gd name="T102" fmla="*/ 157 w 170"/>
                <a:gd name="T103" fmla="*/ 87 h 166"/>
                <a:gd name="T104" fmla="*/ 159 w 170"/>
                <a:gd name="T105" fmla="*/ 81 h 166"/>
                <a:gd name="T106" fmla="*/ 157 w 170"/>
                <a:gd name="T107" fmla="*/ 72 h 166"/>
                <a:gd name="T108" fmla="*/ 159 w 170"/>
                <a:gd name="T109" fmla="*/ 69 h 166"/>
                <a:gd name="T110" fmla="*/ 161 w 170"/>
                <a:gd name="T111" fmla="*/ 65 h 166"/>
                <a:gd name="T112" fmla="*/ 164 w 170"/>
                <a:gd name="T113" fmla="*/ 61 h 166"/>
                <a:gd name="T114" fmla="*/ 170 w 170"/>
                <a:gd name="T115" fmla="*/ 59 h 1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0"/>
                <a:gd name="T175" fmla="*/ 0 h 166"/>
                <a:gd name="T176" fmla="*/ 170 w 170"/>
                <a:gd name="T177" fmla="*/ 166 h 1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0" h="166">
                  <a:moveTo>
                    <a:pt x="170" y="59"/>
                  </a:moveTo>
                  <a:lnTo>
                    <a:pt x="170" y="54"/>
                  </a:lnTo>
                  <a:lnTo>
                    <a:pt x="168" y="50"/>
                  </a:lnTo>
                  <a:lnTo>
                    <a:pt x="157" y="44"/>
                  </a:lnTo>
                  <a:lnTo>
                    <a:pt x="146" y="43"/>
                  </a:lnTo>
                  <a:lnTo>
                    <a:pt x="148" y="32"/>
                  </a:lnTo>
                  <a:lnTo>
                    <a:pt x="148" y="11"/>
                  </a:lnTo>
                  <a:lnTo>
                    <a:pt x="118" y="22"/>
                  </a:lnTo>
                  <a:lnTo>
                    <a:pt x="103" y="32"/>
                  </a:lnTo>
                  <a:lnTo>
                    <a:pt x="100" y="30"/>
                  </a:lnTo>
                  <a:lnTo>
                    <a:pt x="94" y="26"/>
                  </a:lnTo>
                  <a:lnTo>
                    <a:pt x="91" y="22"/>
                  </a:lnTo>
                  <a:lnTo>
                    <a:pt x="85" y="17"/>
                  </a:lnTo>
                  <a:lnTo>
                    <a:pt x="79" y="8"/>
                  </a:lnTo>
                  <a:lnTo>
                    <a:pt x="76" y="0"/>
                  </a:lnTo>
                  <a:lnTo>
                    <a:pt x="59" y="8"/>
                  </a:lnTo>
                  <a:lnTo>
                    <a:pt x="37" y="17"/>
                  </a:lnTo>
                  <a:lnTo>
                    <a:pt x="35" y="26"/>
                  </a:lnTo>
                  <a:lnTo>
                    <a:pt x="28" y="35"/>
                  </a:lnTo>
                  <a:lnTo>
                    <a:pt x="24" y="39"/>
                  </a:lnTo>
                  <a:lnTo>
                    <a:pt x="17" y="44"/>
                  </a:lnTo>
                  <a:lnTo>
                    <a:pt x="9" y="48"/>
                  </a:lnTo>
                  <a:lnTo>
                    <a:pt x="0" y="50"/>
                  </a:lnTo>
                  <a:lnTo>
                    <a:pt x="6" y="57"/>
                  </a:lnTo>
                  <a:lnTo>
                    <a:pt x="11" y="63"/>
                  </a:lnTo>
                  <a:lnTo>
                    <a:pt x="18" y="69"/>
                  </a:lnTo>
                  <a:lnTo>
                    <a:pt x="30" y="72"/>
                  </a:lnTo>
                  <a:lnTo>
                    <a:pt x="31" y="74"/>
                  </a:lnTo>
                  <a:lnTo>
                    <a:pt x="37" y="80"/>
                  </a:lnTo>
                  <a:lnTo>
                    <a:pt x="44" y="93"/>
                  </a:lnTo>
                  <a:lnTo>
                    <a:pt x="50" y="98"/>
                  </a:lnTo>
                  <a:lnTo>
                    <a:pt x="57" y="105"/>
                  </a:lnTo>
                  <a:lnTo>
                    <a:pt x="59" y="122"/>
                  </a:lnTo>
                  <a:lnTo>
                    <a:pt x="61" y="141"/>
                  </a:lnTo>
                  <a:lnTo>
                    <a:pt x="68" y="146"/>
                  </a:lnTo>
                  <a:lnTo>
                    <a:pt x="76" y="150"/>
                  </a:lnTo>
                  <a:lnTo>
                    <a:pt x="81" y="152"/>
                  </a:lnTo>
                  <a:lnTo>
                    <a:pt x="85" y="155"/>
                  </a:lnTo>
                  <a:lnTo>
                    <a:pt x="89" y="159"/>
                  </a:lnTo>
                  <a:lnTo>
                    <a:pt x="92" y="166"/>
                  </a:lnTo>
                  <a:lnTo>
                    <a:pt x="102" y="161"/>
                  </a:lnTo>
                  <a:lnTo>
                    <a:pt x="109" y="154"/>
                  </a:lnTo>
                  <a:lnTo>
                    <a:pt x="109" y="129"/>
                  </a:lnTo>
                  <a:lnTo>
                    <a:pt x="111" y="109"/>
                  </a:lnTo>
                  <a:lnTo>
                    <a:pt x="133" y="98"/>
                  </a:lnTo>
                  <a:lnTo>
                    <a:pt x="157" y="87"/>
                  </a:lnTo>
                  <a:lnTo>
                    <a:pt x="159" y="81"/>
                  </a:lnTo>
                  <a:lnTo>
                    <a:pt x="157" y="72"/>
                  </a:lnTo>
                  <a:lnTo>
                    <a:pt x="159" y="69"/>
                  </a:lnTo>
                  <a:lnTo>
                    <a:pt x="161" y="65"/>
                  </a:lnTo>
                  <a:lnTo>
                    <a:pt x="164" y="61"/>
                  </a:lnTo>
                  <a:lnTo>
                    <a:pt x="170" y="5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4" name="Freeform 98"/>
            <p:cNvSpPr>
              <a:spLocks/>
            </p:cNvSpPr>
            <p:nvPr/>
          </p:nvSpPr>
          <p:spPr bwMode="auto">
            <a:xfrm>
              <a:off x="1163" y="2020"/>
              <a:ext cx="109" cy="136"/>
            </a:xfrm>
            <a:custGeom>
              <a:avLst/>
              <a:gdLst>
                <a:gd name="T0" fmla="*/ 75 w 144"/>
                <a:gd name="T1" fmla="*/ 0 h 179"/>
                <a:gd name="T2" fmla="*/ 90 w 144"/>
                <a:gd name="T3" fmla="*/ 7 h 179"/>
                <a:gd name="T4" fmla="*/ 107 w 144"/>
                <a:gd name="T5" fmla="*/ 15 h 179"/>
                <a:gd name="T6" fmla="*/ 109 w 144"/>
                <a:gd name="T7" fmla="*/ 20 h 179"/>
                <a:gd name="T8" fmla="*/ 112 w 144"/>
                <a:gd name="T9" fmla="*/ 26 h 179"/>
                <a:gd name="T10" fmla="*/ 114 w 144"/>
                <a:gd name="T11" fmla="*/ 29 h 179"/>
                <a:gd name="T12" fmla="*/ 120 w 144"/>
                <a:gd name="T13" fmla="*/ 33 h 179"/>
                <a:gd name="T14" fmla="*/ 118 w 144"/>
                <a:gd name="T15" fmla="*/ 52 h 179"/>
                <a:gd name="T16" fmla="*/ 116 w 144"/>
                <a:gd name="T17" fmla="*/ 70 h 179"/>
                <a:gd name="T18" fmla="*/ 120 w 144"/>
                <a:gd name="T19" fmla="*/ 79 h 179"/>
                <a:gd name="T20" fmla="*/ 123 w 144"/>
                <a:gd name="T21" fmla="*/ 87 h 179"/>
                <a:gd name="T22" fmla="*/ 129 w 144"/>
                <a:gd name="T23" fmla="*/ 94 h 179"/>
                <a:gd name="T24" fmla="*/ 136 w 144"/>
                <a:gd name="T25" fmla="*/ 101 h 179"/>
                <a:gd name="T26" fmla="*/ 140 w 144"/>
                <a:gd name="T27" fmla="*/ 114 h 179"/>
                <a:gd name="T28" fmla="*/ 144 w 144"/>
                <a:gd name="T29" fmla="*/ 129 h 179"/>
                <a:gd name="T30" fmla="*/ 127 w 144"/>
                <a:gd name="T31" fmla="*/ 137 h 179"/>
                <a:gd name="T32" fmla="*/ 105 w 144"/>
                <a:gd name="T33" fmla="*/ 146 h 179"/>
                <a:gd name="T34" fmla="*/ 103 w 144"/>
                <a:gd name="T35" fmla="*/ 155 h 179"/>
                <a:gd name="T36" fmla="*/ 96 w 144"/>
                <a:gd name="T37" fmla="*/ 164 h 179"/>
                <a:gd name="T38" fmla="*/ 92 w 144"/>
                <a:gd name="T39" fmla="*/ 168 h 179"/>
                <a:gd name="T40" fmla="*/ 85 w 144"/>
                <a:gd name="T41" fmla="*/ 173 h 179"/>
                <a:gd name="T42" fmla="*/ 77 w 144"/>
                <a:gd name="T43" fmla="*/ 177 h 179"/>
                <a:gd name="T44" fmla="*/ 68 w 144"/>
                <a:gd name="T45" fmla="*/ 179 h 179"/>
                <a:gd name="T46" fmla="*/ 62 w 144"/>
                <a:gd name="T47" fmla="*/ 177 h 179"/>
                <a:gd name="T48" fmla="*/ 57 w 144"/>
                <a:gd name="T49" fmla="*/ 175 h 179"/>
                <a:gd name="T50" fmla="*/ 51 w 144"/>
                <a:gd name="T51" fmla="*/ 170 h 179"/>
                <a:gd name="T52" fmla="*/ 48 w 144"/>
                <a:gd name="T53" fmla="*/ 164 h 179"/>
                <a:gd name="T54" fmla="*/ 46 w 144"/>
                <a:gd name="T55" fmla="*/ 151 h 179"/>
                <a:gd name="T56" fmla="*/ 46 w 144"/>
                <a:gd name="T57" fmla="*/ 137 h 179"/>
                <a:gd name="T58" fmla="*/ 48 w 144"/>
                <a:gd name="T59" fmla="*/ 122 h 179"/>
                <a:gd name="T60" fmla="*/ 51 w 144"/>
                <a:gd name="T61" fmla="*/ 107 h 179"/>
                <a:gd name="T62" fmla="*/ 50 w 144"/>
                <a:gd name="T63" fmla="*/ 101 h 179"/>
                <a:gd name="T64" fmla="*/ 48 w 144"/>
                <a:gd name="T65" fmla="*/ 96 h 179"/>
                <a:gd name="T66" fmla="*/ 42 w 144"/>
                <a:gd name="T67" fmla="*/ 90 h 179"/>
                <a:gd name="T68" fmla="*/ 37 w 144"/>
                <a:gd name="T69" fmla="*/ 88 h 179"/>
                <a:gd name="T70" fmla="*/ 27 w 144"/>
                <a:gd name="T71" fmla="*/ 83 h 179"/>
                <a:gd name="T72" fmla="*/ 24 w 144"/>
                <a:gd name="T73" fmla="*/ 77 h 179"/>
                <a:gd name="T74" fmla="*/ 24 w 144"/>
                <a:gd name="T75" fmla="*/ 74 h 179"/>
                <a:gd name="T76" fmla="*/ 24 w 144"/>
                <a:gd name="T77" fmla="*/ 70 h 179"/>
                <a:gd name="T78" fmla="*/ 24 w 144"/>
                <a:gd name="T79" fmla="*/ 66 h 179"/>
                <a:gd name="T80" fmla="*/ 22 w 144"/>
                <a:gd name="T81" fmla="*/ 64 h 179"/>
                <a:gd name="T82" fmla="*/ 20 w 144"/>
                <a:gd name="T83" fmla="*/ 61 h 179"/>
                <a:gd name="T84" fmla="*/ 16 w 144"/>
                <a:gd name="T85" fmla="*/ 57 h 179"/>
                <a:gd name="T86" fmla="*/ 9 w 144"/>
                <a:gd name="T87" fmla="*/ 52 h 179"/>
                <a:gd name="T88" fmla="*/ 0 w 144"/>
                <a:gd name="T89" fmla="*/ 44 h 179"/>
                <a:gd name="T90" fmla="*/ 0 w 144"/>
                <a:gd name="T91" fmla="*/ 39 h 179"/>
                <a:gd name="T92" fmla="*/ 2 w 144"/>
                <a:gd name="T93" fmla="*/ 33 h 179"/>
                <a:gd name="T94" fmla="*/ 11 w 144"/>
                <a:gd name="T95" fmla="*/ 31 h 179"/>
                <a:gd name="T96" fmla="*/ 22 w 144"/>
                <a:gd name="T97" fmla="*/ 29 h 179"/>
                <a:gd name="T98" fmla="*/ 26 w 144"/>
                <a:gd name="T99" fmla="*/ 20 h 179"/>
                <a:gd name="T100" fmla="*/ 27 w 144"/>
                <a:gd name="T101" fmla="*/ 13 h 179"/>
                <a:gd name="T102" fmla="*/ 31 w 144"/>
                <a:gd name="T103" fmla="*/ 13 h 179"/>
                <a:gd name="T104" fmla="*/ 38 w 144"/>
                <a:gd name="T105" fmla="*/ 18 h 179"/>
                <a:gd name="T106" fmla="*/ 42 w 144"/>
                <a:gd name="T107" fmla="*/ 20 h 179"/>
                <a:gd name="T108" fmla="*/ 48 w 144"/>
                <a:gd name="T109" fmla="*/ 22 h 179"/>
                <a:gd name="T110" fmla="*/ 51 w 144"/>
                <a:gd name="T111" fmla="*/ 22 h 179"/>
                <a:gd name="T112" fmla="*/ 57 w 144"/>
                <a:gd name="T113" fmla="*/ 22 h 179"/>
                <a:gd name="T114" fmla="*/ 66 w 144"/>
                <a:gd name="T115" fmla="*/ 11 h 179"/>
                <a:gd name="T116" fmla="*/ 75 w 144"/>
                <a:gd name="T117" fmla="*/ 0 h 1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4"/>
                <a:gd name="T178" fmla="*/ 0 h 179"/>
                <a:gd name="T179" fmla="*/ 144 w 144"/>
                <a:gd name="T180" fmla="*/ 179 h 1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4" h="179">
                  <a:moveTo>
                    <a:pt x="75" y="0"/>
                  </a:moveTo>
                  <a:lnTo>
                    <a:pt x="90" y="7"/>
                  </a:lnTo>
                  <a:lnTo>
                    <a:pt x="107" y="15"/>
                  </a:lnTo>
                  <a:lnTo>
                    <a:pt x="109" y="20"/>
                  </a:lnTo>
                  <a:lnTo>
                    <a:pt x="112" y="26"/>
                  </a:lnTo>
                  <a:lnTo>
                    <a:pt x="114" y="29"/>
                  </a:lnTo>
                  <a:lnTo>
                    <a:pt x="120" y="33"/>
                  </a:lnTo>
                  <a:lnTo>
                    <a:pt x="118" y="52"/>
                  </a:lnTo>
                  <a:lnTo>
                    <a:pt x="116" y="70"/>
                  </a:lnTo>
                  <a:lnTo>
                    <a:pt x="120" y="79"/>
                  </a:lnTo>
                  <a:lnTo>
                    <a:pt x="123" y="87"/>
                  </a:lnTo>
                  <a:lnTo>
                    <a:pt x="129" y="94"/>
                  </a:lnTo>
                  <a:lnTo>
                    <a:pt x="136" y="101"/>
                  </a:lnTo>
                  <a:lnTo>
                    <a:pt x="140" y="114"/>
                  </a:lnTo>
                  <a:lnTo>
                    <a:pt x="144" y="129"/>
                  </a:lnTo>
                  <a:lnTo>
                    <a:pt x="127" y="137"/>
                  </a:lnTo>
                  <a:lnTo>
                    <a:pt x="105" y="146"/>
                  </a:lnTo>
                  <a:lnTo>
                    <a:pt x="103" y="155"/>
                  </a:lnTo>
                  <a:lnTo>
                    <a:pt x="96" y="164"/>
                  </a:lnTo>
                  <a:lnTo>
                    <a:pt x="92" y="168"/>
                  </a:lnTo>
                  <a:lnTo>
                    <a:pt x="85" y="173"/>
                  </a:lnTo>
                  <a:lnTo>
                    <a:pt x="77" y="177"/>
                  </a:lnTo>
                  <a:lnTo>
                    <a:pt x="68" y="179"/>
                  </a:lnTo>
                  <a:lnTo>
                    <a:pt x="62" y="177"/>
                  </a:lnTo>
                  <a:lnTo>
                    <a:pt x="57" y="175"/>
                  </a:lnTo>
                  <a:lnTo>
                    <a:pt x="51" y="170"/>
                  </a:lnTo>
                  <a:lnTo>
                    <a:pt x="48" y="164"/>
                  </a:lnTo>
                  <a:lnTo>
                    <a:pt x="46" y="151"/>
                  </a:lnTo>
                  <a:lnTo>
                    <a:pt x="46" y="137"/>
                  </a:lnTo>
                  <a:lnTo>
                    <a:pt x="48" y="122"/>
                  </a:lnTo>
                  <a:lnTo>
                    <a:pt x="51" y="107"/>
                  </a:lnTo>
                  <a:lnTo>
                    <a:pt x="50" y="101"/>
                  </a:lnTo>
                  <a:lnTo>
                    <a:pt x="48" y="96"/>
                  </a:lnTo>
                  <a:lnTo>
                    <a:pt x="42" y="90"/>
                  </a:lnTo>
                  <a:lnTo>
                    <a:pt x="37" y="88"/>
                  </a:lnTo>
                  <a:lnTo>
                    <a:pt x="27" y="83"/>
                  </a:lnTo>
                  <a:lnTo>
                    <a:pt x="24" y="77"/>
                  </a:lnTo>
                  <a:lnTo>
                    <a:pt x="24" y="74"/>
                  </a:lnTo>
                  <a:lnTo>
                    <a:pt x="24" y="70"/>
                  </a:lnTo>
                  <a:lnTo>
                    <a:pt x="24" y="66"/>
                  </a:lnTo>
                  <a:lnTo>
                    <a:pt x="22" y="64"/>
                  </a:lnTo>
                  <a:lnTo>
                    <a:pt x="20" y="61"/>
                  </a:lnTo>
                  <a:lnTo>
                    <a:pt x="16" y="57"/>
                  </a:lnTo>
                  <a:lnTo>
                    <a:pt x="9" y="52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2" y="33"/>
                  </a:lnTo>
                  <a:lnTo>
                    <a:pt x="11" y="31"/>
                  </a:lnTo>
                  <a:lnTo>
                    <a:pt x="22" y="29"/>
                  </a:lnTo>
                  <a:lnTo>
                    <a:pt x="26" y="20"/>
                  </a:lnTo>
                  <a:lnTo>
                    <a:pt x="27" y="13"/>
                  </a:lnTo>
                  <a:lnTo>
                    <a:pt x="31" y="13"/>
                  </a:lnTo>
                  <a:lnTo>
                    <a:pt x="38" y="18"/>
                  </a:lnTo>
                  <a:lnTo>
                    <a:pt x="42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7" y="22"/>
                  </a:lnTo>
                  <a:lnTo>
                    <a:pt x="66" y="11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5" name="Freeform 99"/>
            <p:cNvSpPr>
              <a:spLocks/>
            </p:cNvSpPr>
            <p:nvPr/>
          </p:nvSpPr>
          <p:spPr bwMode="auto">
            <a:xfrm>
              <a:off x="1277" y="1783"/>
              <a:ext cx="261" cy="207"/>
            </a:xfrm>
            <a:custGeom>
              <a:avLst/>
              <a:gdLst>
                <a:gd name="T0" fmla="*/ 142 w 347"/>
                <a:gd name="T1" fmla="*/ 186 h 273"/>
                <a:gd name="T2" fmla="*/ 153 w 347"/>
                <a:gd name="T3" fmla="*/ 197 h 273"/>
                <a:gd name="T4" fmla="*/ 159 w 347"/>
                <a:gd name="T5" fmla="*/ 221 h 273"/>
                <a:gd name="T6" fmla="*/ 174 w 347"/>
                <a:gd name="T7" fmla="*/ 223 h 273"/>
                <a:gd name="T8" fmla="*/ 189 w 347"/>
                <a:gd name="T9" fmla="*/ 230 h 273"/>
                <a:gd name="T10" fmla="*/ 216 w 347"/>
                <a:gd name="T11" fmla="*/ 242 h 273"/>
                <a:gd name="T12" fmla="*/ 233 w 347"/>
                <a:gd name="T13" fmla="*/ 247 h 273"/>
                <a:gd name="T14" fmla="*/ 244 w 347"/>
                <a:gd name="T15" fmla="*/ 260 h 273"/>
                <a:gd name="T16" fmla="*/ 264 w 347"/>
                <a:gd name="T17" fmla="*/ 258 h 273"/>
                <a:gd name="T18" fmla="*/ 285 w 347"/>
                <a:gd name="T19" fmla="*/ 230 h 273"/>
                <a:gd name="T20" fmla="*/ 294 w 347"/>
                <a:gd name="T21" fmla="*/ 206 h 273"/>
                <a:gd name="T22" fmla="*/ 299 w 347"/>
                <a:gd name="T23" fmla="*/ 192 h 273"/>
                <a:gd name="T24" fmla="*/ 303 w 347"/>
                <a:gd name="T25" fmla="*/ 182 h 273"/>
                <a:gd name="T26" fmla="*/ 316 w 347"/>
                <a:gd name="T27" fmla="*/ 171 h 273"/>
                <a:gd name="T28" fmla="*/ 333 w 347"/>
                <a:gd name="T29" fmla="*/ 160 h 273"/>
                <a:gd name="T30" fmla="*/ 344 w 347"/>
                <a:gd name="T31" fmla="*/ 144 h 273"/>
                <a:gd name="T32" fmla="*/ 347 w 347"/>
                <a:gd name="T33" fmla="*/ 131 h 273"/>
                <a:gd name="T34" fmla="*/ 342 w 347"/>
                <a:gd name="T35" fmla="*/ 123 h 273"/>
                <a:gd name="T36" fmla="*/ 327 w 347"/>
                <a:gd name="T37" fmla="*/ 118 h 273"/>
                <a:gd name="T38" fmla="*/ 316 w 347"/>
                <a:gd name="T39" fmla="*/ 118 h 273"/>
                <a:gd name="T40" fmla="*/ 305 w 347"/>
                <a:gd name="T41" fmla="*/ 118 h 273"/>
                <a:gd name="T42" fmla="*/ 288 w 347"/>
                <a:gd name="T43" fmla="*/ 90 h 273"/>
                <a:gd name="T44" fmla="*/ 268 w 347"/>
                <a:gd name="T45" fmla="*/ 88 h 273"/>
                <a:gd name="T46" fmla="*/ 255 w 347"/>
                <a:gd name="T47" fmla="*/ 79 h 273"/>
                <a:gd name="T48" fmla="*/ 242 w 347"/>
                <a:gd name="T49" fmla="*/ 79 h 273"/>
                <a:gd name="T50" fmla="*/ 240 w 347"/>
                <a:gd name="T51" fmla="*/ 62 h 273"/>
                <a:gd name="T52" fmla="*/ 244 w 347"/>
                <a:gd name="T53" fmla="*/ 46 h 273"/>
                <a:gd name="T54" fmla="*/ 231 w 347"/>
                <a:gd name="T55" fmla="*/ 44 h 273"/>
                <a:gd name="T56" fmla="*/ 207 w 347"/>
                <a:gd name="T57" fmla="*/ 24 h 273"/>
                <a:gd name="T58" fmla="*/ 207 w 347"/>
                <a:gd name="T59" fmla="*/ 33 h 273"/>
                <a:gd name="T60" fmla="*/ 207 w 347"/>
                <a:gd name="T61" fmla="*/ 38 h 273"/>
                <a:gd name="T62" fmla="*/ 201 w 347"/>
                <a:gd name="T63" fmla="*/ 44 h 273"/>
                <a:gd name="T64" fmla="*/ 192 w 347"/>
                <a:gd name="T65" fmla="*/ 49 h 273"/>
                <a:gd name="T66" fmla="*/ 177 w 347"/>
                <a:gd name="T67" fmla="*/ 51 h 273"/>
                <a:gd name="T68" fmla="*/ 155 w 347"/>
                <a:gd name="T69" fmla="*/ 35 h 273"/>
                <a:gd name="T70" fmla="*/ 128 w 347"/>
                <a:gd name="T71" fmla="*/ 36 h 273"/>
                <a:gd name="T72" fmla="*/ 102 w 347"/>
                <a:gd name="T73" fmla="*/ 20 h 273"/>
                <a:gd name="T74" fmla="*/ 78 w 347"/>
                <a:gd name="T75" fmla="*/ 14 h 273"/>
                <a:gd name="T76" fmla="*/ 63 w 347"/>
                <a:gd name="T77" fmla="*/ 1 h 273"/>
                <a:gd name="T78" fmla="*/ 52 w 347"/>
                <a:gd name="T79" fmla="*/ 0 h 273"/>
                <a:gd name="T80" fmla="*/ 37 w 347"/>
                <a:gd name="T81" fmla="*/ 11 h 273"/>
                <a:gd name="T82" fmla="*/ 35 w 347"/>
                <a:gd name="T83" fmla="*/ 22 h 273"/>
                <a:gd name="T84" fmla="*/ 39 w 347"/>
                <a:gd name="T85" fmla="*/ 36 h 273"/>
                <a:gd name="T86" fmla="*/ 39 w 347"/>
                <a:gd name="T87" fmla="*/ 44 h 273"/>
                <a:gd name="T88" fmla="*/ 32 w 347"/>
                <a:gd name="T89" fmla="*/ 55 h 273"/>
                <a:gd name="T90" fmla="*/ 19 w 347"/>
                <a:gd name="T91" fmla="*/ 64 h 273"/>
                <a:gd name="T92" fmla="*/ 0 w 347"/>
                <a:gd name="T93" fmla="*/ 72 h 273"/>
                <a:gd name="T94" fmla="*/ 13 w 347"/>
                <a:gd name="T95" fmla="*/ 101 h 273"/>
                <a:gd name="T96" fmla="*/ 30 w 347"/>
                <a:gd name="T97" fmla="*/ 131 h 273"/>
                <a:gd name="T98" fmla="*/ 72 w 347"/>
                <a:gd name="T99" fmla="*/ 138 h 273"/>
                <a:gd name="T100" fmla="*/ 83 w 347"/>
                <a:gd name="T101" fmla="*/ 158 h 273"/>
                <a:gd name="T102" fmla="*/ 92 w 347"/>
                <a:gd name="T103" fmla="*/ 171 h 273"/>
                <a:gd name="T104" fmla="*/ 104 w 347"/>
                <a:gd name="T105" fmla="*/ 182 h 273"/>
                <a:gd name="T106" fmla="*/ 124 w 347"/>
                <a:gd name="T107" fmla="*/ 194 h 2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47"/>
                <a:gd name="T163" fmla="*/ 0 h 273"/>
                <a:gd name="T164" fmla="*/ 347 w 347"/>
                <a:gd name="T165" fmla="*/ 273 h 2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47" h="273">
                  <a:moveTo>
                    <a:pt x="124" y="194"/>
                  </a:moveTo>
                  <a:lnTo>
                    <a:pt x="142" y="186"/>
                  </a:lnTo>
                  <a:lnTo>
                    <a:pt x="152" y="182"/>
                  </a:lnTo>
                  <a:lnTo>
                    <a:pt x="153" y="197"/>
                  </a:lnTo>
                  <a:lnTo>
                    <a:pt x="153" y="218"/>
                  </a:lnTo>
                  <a:lnTo>
                    <a:pt x="159" y="221"/>
                  </a:lnTo>
                  <a:lnTo>
                    <a:pt x="166" y="223"/>
                  </a:lnTo>
                  <a:lnTo>
                    <a:pt x="174" y="223"/>
                  </a:lnTo>
                  <a:lnTo>
                    <a:pt x="179" y="225"/>
                  </a:lnTo>
                  <a:lnTo>
                    <a:pt x="189" y="230"/>
                  </a:lnTo>
                  <a:lnTo>
                    <a:pt x="209" y="236"/>
                  </a:lnTo>
                  <a:lnTo>
                    <a:pt x="216" y="242"/>
                  </a:lnTo>
                  <a:lnTo>
                    <a:pt x="222" y="249"/>
                  </a:lnTo>
                  <a:lnTo>
                    <a:pt x="233" y="247"/>
                  </a:lnTo>
                  <a:lnTo>
                    <a:pt x="242" y="247"/>
                  </a:lnTo>
                  <a:lnTo>
                    <a:pt x="244" y="260"/>
                  </a:lnTo>
                  <a:lnTo>
                    <a:pt x="246" y="273"/>
                  </a:lnTo>
                  <a:lnTo>
                    <a:pt x="264" y="258"/>
                  </a:lnTo>
                  <a:lnTo>
                    <a:pt x="283" y="243"/>
                  </a:lnTo>
                  <a:lnTo>
                    <a:pt x="285" y="230"/>
                  </a:lnTo>
                  <a:lnTo>
                    <a:pt x="286" y="218"/>
                  </a:lnTo>
                  <a:lnTo>
                    <a:pt x="294" y="206"/>
                  </a:lnTo>
                  <a:lnTo>
                    <a:pt x="298" y="197"/>
                  </a:lnTo>
                  <a:lnTo>
                    <a:pt x="299" y="192"/>
                  </a:lnTo>
                  <a:lnTo>
                    <a:pt x="301" y="186"/>
                  </a:lnTo>
                  <a:lnTo>
                    <a:pt x="303" y="182"/>
                  </a:lnTo>
                  <a:lnTo>
                    <a:pt x="307" y="177"/>
                  </a:lnTo>
                  <a:lnTo>
                    <a:pt x="316" y="171"/>
                  </a:lnTo>
                  <a:lnTo>
                    <a:pt x="327" y="164"/>
                  </a:lnTo>
                  <a:lnTo>
                    <a:pt x="333" y="160"/>
                  </a:lnTo>
                  <a:lnTo>
                    <a:pt x="340" y="157"/>
                  </a:lnTo>
                  <a:lnTo>
                    <a:pt x="344" y="144"/>
                  </a:lnTo>
                  <a:lnTo>
                    <a:pt x="347" y="131"/>
                  </a:lnTo>
                  <a:lnTo>
                    <a:pt x="342" y="123"/>
                  </a:lnTo>
                  <a:lnTo>
                    <a:pt x="336" y="120"/>
                  </a:lnTo>
                  <a:lnTo>
                    <a:pt x="327" y="118"/>
                  </a:lnTo>
                  <a:lnTo>
                    <a:pt x="316" y="118"/>
                  </a:lnTo>
                  <a:lnTo>
                    <a:pt x="310" y="120"/>
                  </a:lnTo>
                  <a:lnTo>
                    <a:pt x="305" y="118"/>
                  </a:lnTo>
                  <a:lnTo>
                    <a:pt x="298" y="103"/>
                  </a:lnTo>
                  <a:lnTo>
                    <a:pt x="288" y="90"/>
                  </a:lnTo>
                  <a:lnTo>
                    <a:pt x="275" y="86"/>
                  </a:lnTo>
                  <a:lnTo>
                    <a:pt x="268" y="88"/>
                  </a:lnTo>
                  <a:lnTo>
                    <a:pt x="259" y="83"/>
                  </a:lnTo>
                  <a:lnTo>
                    <a:pt x="255" y="79"/>
                  </a:lnTo>
                  <a:lnTo>
                    <a:pt x="248" y="79"/>
                  </a:lnTo>
                  <a:lnTo>
                    <a:pt x="242" y="79"/>
                  </a:lnTo>
                  <a:lnTo>
                    <a:pt x="240" y="70"/>
                  </a:lnTo>
                  <a:lnTo>
                    <a:pt x="240" y="62"/>
                  </a:lnTo>
                  <a:lnTo>
                    <a:pt x="242" y="53"/>
                  </a:lnTo>
                  <a:lnTo>
                    <a:pt x="244" y="46"/>
                  </a:lnTo>
                  <a:lnTo>
                    <a:pt x="237" y="44"/>
                  </a:lnTo>
                  <a:lnTo>
                    <a:pt x="231" y="44"/>
                  </a:lnTo>
                  <a:lnTo>
                    <a:pt x="218" y="31"/>
                  </a:lnTo>
                  <a:lnTo>
                    <a:pt x="207" y="24"/>
                  </a:lnTo>
                  <a:lnTo>
                    <a:pt x="205" y="27"/>
                  </a:lnTo>
                  <a:lnTo>
                    <a:pt x="207" y="33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5" y="42"/>
                  </a:lnTo>
                  <a:lnTo>
                    <a:pt x="201" y="44"/>
                  </a:lnTo>
                  <a:lnTo>
                    <a:pt x="198" y="48"/>
                  </a:lnTo>
                  <a:lnTo>
                    <a:pt x="192" y="49"/>
                  </a:lnTo>
                  <a:lnTo>
                    <a:pt x="185" y="51"/>
                  </a:lnTo>
                  <a:lnTo>
                    <a:pt x="177" y="51"/>
                  </a:lnTo>
                  <a:lnTo>
                    <a:pt x="166" y="44"/>
                  </a:lnTo>
                  <a:lnTo>
                    <a:pt x="155" y="35"/>
                  </a:lnTo>
                  <a:lnTo>
                    <a:pt x="142" y="35"/>
                  </a:lnTo>
                  <a:lnTo>
                    <a:pt x="128" y="36"/>
                  </a:lnTo>
                  <a:lnTo>
                    <a:pt x="115" y="29"/>
                  </a:lnTo>
                  <a:lnTo>
                    <a:pt x="102" y="20"/>
                  </a:lnTo>
                  <a:lnTo>
                    <a:pt x="89" y="20"/>
                  </a:lnTo>
                  <a:lnTo>
                    <a:pt x="78" y="14"/>
                  </a:lnTo>
                  <a:lnTo>
                    <a:pt x="70" y="7"/>
                  </a:lnTo>
                  <a:lnTo>
                    <a:pt x="63" y="1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3" y="5"/>
                  </a:lnTo>
                  <a:lnTo>
                    <a:pt x="37" y="11"/>
                  </a:lnTo>
                  <a:lnTo>
                    <a:pt x="35" y="16"/>
                  </a:lnTo>
                  <a:lnTo>
                    <a:pt x="35" y="22"/>
                  </a:lnTo>
                  <a:lnTo>
                    <a:pt x="37" y="29"/>
                  </a:lnTo>
                  <a:lnTo>
                    <a:pt x="39" y="36"/>
                  </a:lnTo>
                  <a:lnTo>
                    <a:pt x="39" y="40"/>
                  </a:lnTo>
                  <a:lnTo>
                    <a:pt x="39" y="44"/>
                  </a:lnTo>
                  <a:lnTo>
                    <a:pt x="35" y="49"/>
                  </a:lnTo>
                  <a:lnTo>
                    <a:pt x="32" y="55"/>
                  </a:lnTo>
                  <a:lnTo>
                    <a:pt x="26" y="60"/>
                  </a:lnTo>
                  <a:lnTo>
                    <a:pt x="19" y="64"/>
                  </a:lnTo>
                  <a:lnTo>
                    <a:pt x="9" y="68"/>
                  </a:lnTo>
                  <a:lnTo>
                    <a:pt x="0" y="72"/>
                  </a:lnTo>
                  <a:lnTo>
                    <a:pt x="8" y="86"/>
                  </a:lnTo>
                  <a:lnTo>
                    <a:pt x="13" y="101"/>
                  </a:lnTo>
                  <a:lnTo>
                    <a:pt x="20" y="116"/>
                  </a:lnTo>
                  <a:lnTo>
                    <a:pt x="30" y="131"/>
                  </a:lnTo>
                  <a:lnTo>
                    <a:pt x="59" y="138"/>
                  </a:lnTo>
                  <a:lnTo>
                    <a:pt x="72" y="138"/>
                  </a:lnTo>
                  <a:lnTo>
                    <a:pt x="78" y="145"/>
                  </a:lnTo>
                  <a:lnTo>
                    <a:pt x="83" y="158"/>
                  </a:lnTo>
                  <a:lnTo>
                    <a:pt x="87" y="164"/>
                  </a:lnTo>
                  <a:lnTo>
                    <a:pt x="92" y="171"/>
                  </a:lnTo>
                  <a:lnTo>
                    <a:pt x="98" y="177"/>
                  </a:lnTo>
                  <a:lnTo>
                    <a:pt x="104" y="182"/>
                  </a:lnTo>
                  <a:lnTo>
                    <a:pt x="115" y="190"/>
                  </a:lnTo>
                  <a:lnTo>
                    <a:pt x="124" y="19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6" name="Freeform 100"/>
            <p:cNvSpPr>
              <a:spLocks/>
            </p:cNvSpPr>
            <p:nvPr/>
          </p:nvSpPr>
          <p:spPr bwMode="auto">
            <a:xfrm>
              <a:off x="1219" y="1941"/>
              <a:ext cx="142" cy="104"/>
            </a:xfrm>
            <a:custGeom>
              <a:avLst/>
              <a:gdLst>
                <a:gd name="T0" fmla="*/ 155 w 188"/>
                <a:gd name="T1" fmla="*/ 28 h 137"/>
                <a:gd name="T2" fmla="*/ 155 w 188"/>
                <a:gd name="T3" fmla="*/ 39 h 137"/>
                <a:gd name="T4" fmla="*/ 157 w 188"/>
                <a:gd name="T5" fmla="*/ 50 h 137"/>
                <a:gd name="T6" fmla="*/ 169 w 188"/>
                <a:gd name="T7" fmla="*/ 58 h 137"/>
                <a:gd name="T8" fmla="*/ 181 w 188"/>
                <a:gd name="T9" fmla="*/ 63 h 137"/>
                <a:gd name="T10" fmla="*/ 184 w 188"/>
                <a:gd name="T11" fmla="*/ 69 h 137"/>
                <a:gd name="T12" fmla="*/ 186 w 188"/>
                <a:gd name="T13" fmla="*/ 72 h 137"/>
                <a:gd name="T14" fmla="*/ 188 w 188"/>
                <a:gd name="T15" fmla="*/ 78 h 137"/>
                <a:gd name="T16" fmla="*/ 188 w 188"/>
                <a:gd name="T17" fmla="*/ 83 h 137"/>
                <a:gd name="T18" fmla="*/ 171 w 188"/>
                <a:gd name="T19" fmla="*/ 107 h 137"/>
                <a:gd name="T20" fmla="*/ 160 w 188"/>
                <a:gd name="T21" fmla="*/ 132 h 137"/>
                <a:gd name="T22" fmla="*/ 145 w 188"/>
                <a:gd name="T23" fmla="*/ 124 h 137"/>
                <a:gd name="T24" fmla="*/ 133 w 188"/>
                <a:gd name="T25" fmla="*/ 120 h 137"/>
                <a:gd name="T26" fmla="*/ 121 w 188"/>
                <a:gd name="T27" fmla="*/ 115 h 137"/>
                <a:gd name="T28" fmla="*/ 110 w 188"/>
                <a:gd name="T29" fmla="*/ 115 h 137"/>
                <a:gd name="T30" fmla="*/ 101 w 188"/>
                <a:gd name="T31" fmla="*/ 111 h 137"/>
                <a:gd name="T32" fmla="*/ 92 w 188"/>
                <a:gd name="T33" fmla="*/ 109 h 137"/>
                <a:gd name="T34" fmla="*/ 83 w 188"/>
                <a:gd name="T35" fmla="*/ 117 h 137"/>
                <a:gd name="T36" fmla="*/ 81 w 188"/>
                <a:gd name="T37" fmla="*/ 124 h 137"/>
                <a:gd name="T38" fmla="*/ 72 w 188"/>
                <a:gd name="T39" fmla="*/ 122 h 137"/>
                <a:gd name="T40" fmla="*/ 62 w 188"/>
                <a:gd name="T41" fmla="*/ 120 h 137"/>
                <a:gd name="T42" fmla="*/ 55 w 188"/>
                <a:gd name="T43" fmla="*/ 128 h 137"/>
                <a:gd name="T44" fmla="*/ 46 w 188"/>
                <a:gd name="T45" fmla="*/ 137 h 137"/>
                <a:gd name="T46" fmla="*/ 46 w 188"/>
                <a:gd name="T47" fmla="*/ 137 h 137"/>
                <a:gd name="T48" fmla="*/ 46 w 188"/>
                <a:gd name="T49" fmla="*/ 137 h 137"/>
                <a:gd name="T50" fmla="*/ 40 w 188"/>
                <a:gd name="T51" fmla="*/ 133 h 137"/>
                <a:gd name="T52" fmla="*/ 38 w 188"/>
                <a:gd name="T53" fmla="*/ 130 h 137"/>
                <a:gd name="T54" fmla="*/ 35 w 188"/>
                <a:gd name="T55" fmla="*/ 124 h 137"/>
                <a:gd name="T56" fmla="*/ 33 w 188"/>
                <a:gd name="T57" fmla="*/ 119 h 137"/>
                <a:gd name="T58" fmla="*/ 16 w 188"/>
                <a:gd name="T59" fmla="*/ 111 h 137"/>
                <a:gd name="T60" fmla="*/ 1 w 188"/>
                <a:gd name="T61" fmla="*/ 104 h 137"/>
                <a:gd name="T62" fmla="*/ 1 w 188"/>
                <a:gd name="T63" fmla="*/ 104 h 137"/>
                <a:gd name="T64" fmla="*/ 1 w 188"/>
                <a:gd name="T65" fmla="*/ 104 h 137"/>
                <a:gd name="T66" fmla="*/ 5 w 188"/>
                <a:gd name="T67" fmla="*/ 98 h 137"/>
                <a:gd name="T68" fmla="*/ 5 w 188"/>
                <a:gd name="T69" fmla="*/ 95 h 137"/>
                <a:gd name="T70" fmla="*/ 5 w 188"/>
                <a:gd name="T71" fmla="*/ 91 h 137"/>
                <a:gd name="T72" fmla="*/ 5 w 188"/>
                <a:gd name="T73" fmla="*/ 87 h 137"/>
                <a:gd name="T74" fmla="*/ 1 w 188"/>
                <a:gd name="T75" fmla="*/ 80 h 137"/>
                <a:gd name="T76" fmla="*/ 0 w 188"/>
                <a:gd name="T77" fmla="*/ 72 h 137"/>
                <a:gd name="T78" fmla="*/ 7 w 188"/>
                <a:gd name="T79" fmla="*/ 61 h 137"/>
                <a:gd name="T80" fmla="*/ 14 w 188"/>
                <a:gd name="T81" fmla="*/ 48 h 137"/>
                <a:gd name="T82" fmla="*/ 14 w 188"/>
                <a:gd name="T83" fmla="*/ 35 h 137"/>
                <a:gd name="T84" fmla="*/ 12 w 188"/>
                <a:gd name="T85" fmla="*/ 24 h 137"/>
                <a:gd name="T86" fmla="*/ 11 w 188"/>
                <a:gd name="T87" fmla="*/ 22 h 137"/>
                <a:gd name="T88" fmla="*/ 11 w 188"/>
                <a:gd name="T89" fmla="*/ 21 h 137"/>
                <a:gd name="T90" fmla="*/ 11 w 188"/>
                <a:gd name="T91" fmla="*/ 21 h 137"/>
                <a:gd name="T92" fmla="*/ 12 w 188"/>
                <a:gd name="T93" fmla="*/ 21 h 137"/>
                <a:gd name="T94" fmla="*/ 29 w 188"/>
                <a:gd name="T95" fmla="*/ 8 h 137"/>
                <a:gd name="T96" fmla="*/ 42 w 188"/>
                <a:gd name="T97" fmla="*/ 0 h 137"/>
                <a:gd name="T98" fmla="*/ 51 w 188"/>
                <a:gd name="T99" fmla="*/ 8 h 137"/>
                <a:gd name="T100" fmla="*/ 57 w 188"/>
                <a:gd name="T101" fmla="*/ 19 h 137"/>
                <a:gd name="T102" fmla="*/ 61 w 188"/>
                <a:gd name="T103" fmla="*/ 24 h 137"/>
                <a:gd name="T104" fmla="*/ 66 w 188"/>
                <a:gd name="T105" fmla="*/ 28 h 137"/>
                <a:gd name="T106" fmla="*/ 72 w 188"/>
                <a:gd name="T107" fmla="*/ 32 h 137"/>
                <a:gd name="T108" fmla="*/ 77 w 188"/>
                <a:gd name="T109" fmla="*/ 34 h 137"/>
                <a:gd name="T110" fmla="*/ 88 w 188"/>
                <a:gd name="T111" fmla="*/ 34 h 137"/>
                <a:gd name="T112" fmla="*/ 97 w 188"/>
                <a:gd name="T113" fmla="*/ 34 h 137"/>
                <a:gd name="T114" fmla="*/ 105 w 188"/>
                <a:gd name="T115" fmla="*/ 32 h 137"/>
                <a:gd name="T116" fmla="*/ 114 w 188"/>
                <a:gd name="T117" fmla="*/ 30 h 137"/>
                <a:gd name="T118" fmla="*/ 131 w 188"/>
                <a:gd name="T119" fmla="*/ 24 h 137"/>
                <a:gd name="T120" fmla="*/ 144 w 188"/>
                <a:gd name="T121" fmla="*/ 22 h 137"/>
                <a:gd name="T122" fmla="*/ 149 w 188"/>
                <a:gd name="T123" fmla="*/ 24 h 137"/>
                <a:gd name="T124" fmla="*/ 155 w 188"/>
                <a:gd name="T125" fmla="*/ 28 h 13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88"/>
                <a:gd name="T190" fmla="*/ 0 h 137"/>
                <a:gd name="T191" fmla="*/ 188 w 188"/>
                <a:gd name="T192" fmla="*/ 137 h 13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88" h="137">
                  <a:moveTo>
                    <a:pt x="155" y="28"/>
                  </a:moveTo>
                  <a:lnTo>
                    <a:pt x="155" y="39"/>
                  </a:lnTo>
                  <a:lnTo>
                    <a:pt x="157" y="50"/>
                  </a:lnTo>
                  <a:lnTo>
                    <a:pt x="169" y="58"/>
                  </a:lnTo>
                  <a:lnTo>
                    <a:pt x="181" y="63"/>
                  </a:lnTo>
                  <a:lnTo>
                    <a:pt x="184" y="69"/>
                  </a:lnTo>
                  <a:lnTo>
                    <a:pt x="186" y="72"/>
                  </a:lnTo>
                  <a:lnTo>
                    <a:pt x="188" y="78"/>
                  </a:lnTo>
                  <a:lnTo>
                    <a:pt x="188" y="83"/>
                  </a:lnTo>
                  <a:lnTo>
                    <a:pt x="171" y="107"/>
                  </a:lnTo>
                  <a:lnTo>
                    <a:pt x="160" y="132"/>
                  </a:lnTo>
                  <a:lnTo>
                    <a:pt x="145" y="124"/>
                  </a:lnTo>
                  <a:lnTo>
                    <a:pt x="133" y="120"/>
                  </a:lnTo>
                  <a:lnTo>
                    <a:pt x="121" y="115"/>
                  </a:lnTo>
                  <a:lnTo>
                    <a:pt x="110" y="115"/>
                  </a:lnTo>
                  <a:lnTo>
                    <a:pt x="101" y="111"/>
                  </a:lnTo>
                  <a:lnTo>
                    <a:pt x="92" y="109"/>
                  </a:lnTo>
                  <a:lnTo>
                    <a:pt x="83" y="117"/>
                  </a:lnTo>
                  <a:lnTo>
                    <a:pt x="81" y="124"/>
                  </a:lnTo>
                  <a:lnTo>
                    <a:pt x="72" y="122"/>
                  </a:lnTo>
                  <a:lnTo>
                    <a:pt x="62" y="120"/>
                  </a:lnTo>
                  <a:lnTo>
                    <a:pt x="55" y="128"/>
                  </a:lnTo>
                  <a:lnTo>
                    <a:pt x="46" y="137"/>
                  </a:lnTo>
                  <a:lnTo>
                    <a:pt x="40" y="133"/>
                  </a:lnTo>
                  <a:lnTo>
                    <a:pt x="38" y="130"/>
                  </a:lnTo>
                  <a:lnTo>
                    <a:pt x="35" y="124"/>
                  </a:lnTo>
                  <a:lnTo>
                    <a:pt x="33" y="119"/>
                  </a:lnTo>
                  <a:lnTo>
                    <a:pt x="16" y="111"/>
                  </a:lnTo>
                  <a:lnTo>
                    <a:pt x="1" y="104"/>
                  </a:lnTo>
                  <a:lnTo>
                    <a:pt x="5" y="98"/>
                  </a:lnTo>
                  <a:lnTo>
                    <a:pt x="5" y="95"/>
                  </a:lnTo>
                  <a:lnTo>
                    <a:pt x="5" y="91"/>
                  </a:lnTo>
                  <a:lnTo>
                    <a:pt x="5" y="87"/>
                  </a:lnTo>
                  <a:lnTo>
                    <a:pt x="1" y="80"/>
                  </a:lnTo>
                  <a:lnTo>
                    <a:pt x="0" y="72"/>
                  </a:lnTo>
                  <a:lnTo>
                    <a:pt x="7" y="61"/>
                  </a:lnTo>
                  <a:lnTo>
                    <a:pt x="14" y="48"/>
                  </a:lnTo>
                  <a:lnTo>
                    <a:pt x="14" y="35"/>
                  </a:lnTo>
                  <a:lnTo>
                    <a:pt x="12" y="24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29" y="8"/>
                  </a:lnTo>
                  <a:lnTo>
                    <a:pt x="42" y="0"/>
                  </a:lnTo>
                  <a:lnTo>
                    <a:pt x="51" y="8"/>
                  </a:lnTo>
                  <a:lnTo>
                    <a:pt x="57" y="19"/>
                  </a:lnTo>
                  <a:lnTo>
                    <a:pt x="61" y="24"/>
                  </a:lnTo>
                  <a:lnTo>
                    <a:pt x="66" y="28"/>
                  </a:lnTo>
                  <a:lnTo>
                    <a:pt x="72" y="32"/>
                  </a:lnTo>
                  <a:lnTo>
                    <a:pt x="77" y="34"/>
                  </a:lnTo>
                  <a:lnTo>
                    <a:pt x="88" y="34"/>
                  </a:lnTo>
                  <a:lnTo>
                    <a:pt x="97" y="34"/>
                  </a:lnTo>
                  <a:lnTo>
                    <a:pt x="105" y="32"/>
                  </a:lnTo>
                  <a:lnTo>
                    <a:pt x="114" y="30"/>
                  </a:lnTo>
                  <a:lnTo>
                    <a:pt x="131" y="24"/>
                  </a:lnTo>
                  <a:lnTo>
                    <a:pt x="144" y="22"/>
                  </a:lnTo>
                  <a:lnTo>
                    <a:pt x="149" y="24"/>
                  </a:lnTo>
                  <a:lnTo>
                    <a:pt x="155" y="2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7" name="Freeform 101"/>
            <p:cNvSpPr>
              <a:spLocks/>
            </p:cNvSpPr>
            <p:nvPr/>
          </p:nvSpPr>
          <p:spPr bwMode="auto">
            <a:xfrm>
              <a:off x="1251" y="2024"/>
              <a:ext cx="108" cy="118"/>
            </a:xfrm>
            <a:custGeom>
              <a:avLst/>
              <a:gdLst>
                <a:gd name="T0" fmla="*/ 28 w 144"/>
                <a:gd name="T1" fmla="*/ 124 h 156"/>
                <a:gd name="T2" fmla="*/ 28 w 144"/>
                <a:gd name="T3" fmla="*/ 124 h 156"/>
                <a:gd name="T4" fmla="*/ 28 w 144"/>
                <a:gd name="T5" fmla="*/ 124 h 156"/>
                <a:gd name="T6" fmla="*/ 31 w 144"/>
                <a:gd name="T7" fmla="*/ 132 h 156"/>
                <a:gd name="T8" fmla="*/ 37 w 144"/>
                <a:gd name="T9" fmla="*/ 141 h 156"/>
                <a:gd name="T10" fmla="*/ 43 w 144"/>
                <a:gd name="T11" fmla="*/ 146 h 156"/>
                <a:gd name="T12" fmla="*/ 46 w 144"/>
                <a:gd name="T13" fmla="*/ 150 h 156"/>
                <a:gd name="T14" fmla="*/ 52 w 144"/>
                <a:gd name="T15" fmla="*/ 154 h 156"/>
                <a:gd name="T16" fmla="*/ 55 w 144"/>
                <a:gd name="T17" fmla="*/ 156 h 156"/>
                <a:gd name="T18" fmla="*/ 70 w 144"/>
                <a:gd name="T19" fmla="*/ 146 h 156"/>
                <a:gd name="T20" fmla="*/ 100 w 144"/>
                <a:gd name="T21" fmla="*/ 135 h 156"/>
                <a:gd name="T22" fmla="*/ 105 w 144"/>
                <a:gd name="T23" fmla="*/ 130 h 156"/>
                <a:gd name="T24" fmla="*/ 111 w 144"/>
                <a:gd name="T25" fmla="*/ 124 h 156"/>
                <a:gd name="T26" fmla="*/ 122 w 144"/>
                <a:gd name="T27" fmla="*/ 106 h 156"/>
                <a:gd name="T28" fmla="*/ 129 w 144"/>
                <a:gd name="T29" fmla="*/ 83 h 156"/>
                <a:gd name="T30" fmla="*/ 135 w 144"/>
                <a:gd name="T31" fmla="*/ 78 h 156"/>
                <a:gd name="T32" fmla="*/ 140 w 144"/>
                <a:gd name="T33" fmla="*/ 71 h 156"/>
                <a:gd name="T34" fmla="*/ 142 w 144"/>
                <a:gd name="T35" fmla="*/ 63 h 156"/>
                <a:gd name="T36" fmla="*/ 144 w 144"/>
                <a:gd name="T37" fmla="*/ 56 h 156"/>
                <a:gd name="T38" fmla="*/ 139 w 144"/>
                <a:gd name="T39" fmla="*/ 47 h 156"/>
                <a:gd name="T40" fmla="*/ 133 w 144"/>
                <a:gd name="T41" fmla="*/ 37 h 156"/>
                <a:gd name="T42" fmla="*/ 126 w 144"/>
                <a:gd name="T43" fmla="*/ 28 h 156"/>
                <a:gd name="T44" fmla="*/ 118 w 144"/>
                <a:gd name="T45" fmla="*/ 21 h 156"/>
                <a:gd name="T46" fmla="*/ 118 w 144"/>
                <a:gd name="T47" fmla="*/ 21 h 156"/>
                <a:gd name="T48" fmla="*/ 118 w 144"/>
                <a:gd name="T49" fmla="*/ 23 h 156"/>
                <a:gd name="T50" fmla="*/ 103 w 144"/>
                <a:gd name="T51" fmla="*/ 15 h 156"/>
                <a:gd name="T52" fmla="*/ 91 w 144"/>
                <a:gd name="T53" fmla="*/ 11 h 156"/>
                <a:gd name="T54" fmla="*/ 79 w 144"/>
                <a:gd name="T55" fmla="*/ 6 h 156"/>
                <a:gd name="T56" fmla="*/ 68 w 144"/>
                <a:gd name="T57" fmla="*/ 6 h 156"/>
                <a:gd name="T58" fmla="*/ 59 w 144"/>
                <a:gd name="T59" fmla="*/ 2 h 156"/>
                <a:gd name="T60" fmla="*/ 50 w 144"/>
                <a:gd name="T61" fmla="*/ 0 h 156"/>
                <a:gd name="T62" fmla="*/ 41 w 144"/>
                <a:gd name="T63" fmla="*/ 8 h 156"/>
                <a:gd name="T64" fmla="*/ 39 w 144"/>
                <a:gd name="T65" fmla="*/ 15 h 156"/>
                <a:gd name="T66" fmla="*/ 30 w 144"/>
                <a:gd name="T67" fmla="*/ 13 h 156"/>
                <a:gd name="T68" fmla="*/ 20 w 144"/>
                <a:gd name="T69" fmla="*/ 11 h 156"/>
                <a:gd name="T70" fmla="*/ 13 w 144"/>
                <a:gd name="T71" fmla="*/ 19 h 156"/>
                <a:gd name="T72" fmla="*/ 4 w 144"/>
                <a:gd name="T73" fmla="*/ 28 h 156"/>
                <a:gd name="T74" fmla="*/ 2 w 144"/>
                <a:gd name="T75" fmla="*/ 47 h 156"/>
                <a:gd name="T76" fmla="*/ 0 w 144"/>
                <a:gd name="T77" fmla="*/ 65 h 156"/>
                <a:gd name="T78" fmla="*/ 4 w 144"/>
                <a:gd name="T79" fmla="*/ 74 h 156"/>
                <a:gd name="T80" fmla="*/ 7 w 144"/>
                <a:gd name="T81" fmla="*/ 82 h 156"/>
                <a:gd name="T82" fmla="*/ 13 w 144"/>
                <a:gd name="T83" fmla="*/ 89 h 156"/>
                <a:gd name="T84" fmla="*/ 20 w 144"/>
                <a:gd name="T85" fmla="*/ 96 h 156"/>
                <a:gd name="T86" fmla="*/ 24 w 144"/>
                <a:gd name="T87" fmla="*/ 109 h 156"/>
                <a:gd name="T88" fmla="*/ 28 w 144"/>
                <a:gd name="T89" fmla="*/ 124 h 1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156"/>
                <a:gd name="T137" fmla="*/ 144 w 144"/>
                <a:gd name="T138" fmla="*/ 156 h 15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156">
                  <a:moveTo>
                    <a:pt x="28" y="124"/>
                  </a:moveTo>
                  <a:lnTo>
                    <a:pt x="28" y="124"/>
                  </a:lnTo>
                  <a:lnTo>
                    <a:pt x="31" y="132"/>
                  </a:lnTo>
                  <a:lnTo>
                    <a:pt x="37" y="141"/>
                  </a:lnTo>
                  <a:lnTo>
                    <a:pt x="43" y="146"/>
                  </a:lnTo>
                  <a:lnTo>
                    <a:pt x="46" y="150"/>
                  </a:lnTo>
                  <a:lnTo>
                    <a:pt x="52" y="154"/>
                  </a:lnTo>
                  <a:lnTo>
                    <a:pt x="55" y="156"/>
                  </a:lnTo>
                  <a:lnTo>
                    <a:pt x="70" y="146"/>
                  </a:lnTo>
                  <a:lnTo>
                    <a:pt x="100" y="135"/>
                  </a:lnTo>
                  <a:lnTo>
                    <a:pt x="105" y="130"/>
                  </a:lnTo>
                  <a:lnTo>
                    <a:pt x="111" y="124"/>
                  </a:lnTo>
                  <a:lnTo>
                    <a:pt x="122" y="106"/>
                  </a:lnTo>
                  <a:lnTo>
                    <a:pt x="129" y="83"/>
                  </a:lnTo>
                  <a:lnTo>
                    <a:pt x="135" y="78"/>
                  </a:lnTo>
                  <a:lnTo>
                    <a:pt x="140" y="71"/>
                  </a:lnTo>
                  <a:lnTo>
                    <a:pt x="142" y="63"/>
                  </a:lnTo>
                  <a:lnTo>
                    <a:pt x="144" y="56"/>
                  </a:lnTo>
                  <a:lnTo>
                    <a:pt x="139" y="47"/>
                  </a:lnTo>
                  <a:lnTo>
                    <a:pt x="133" y="37"/>
                  </a:lnTo>
                  <a:lnTo>
                    <a:pt x="126" y="28"/>
                  </a:lnTo>
                  <a:lnTo>
                    <a:pt x="118" y="21"/>
                  </a:lnTo>
                  <a:lnTo>
                    <a:pt x="118" y="23"/>
                  </a:lnTo>
                  <a:lnTo>
                    <a:pt x="103" y="15"/>
                  </a:lnTo>
                  <a:lnTo>
                    <a:pt x="91" y="11"/>
                  </a:lnTo>
                  <a:lnTo>
                    <a:pt x="79" y="6"/>
                  </a:lnTo>
                  <a:lnTo>
                    <a:pt x="68" y="6"/>
                  </a:lnTo>
                  <a:lnTo>
                    <a:pt x="59" y="2"/>
                  </a:lnTo>
                  <a:lnTo>
                    <a:pt x="50" y="0"/>
                  </a:lnTo>
                  <a:lnTo>
                    <a:pt x="41" y="8"/>
                  </a:lnTo>
                  <a:lnTo>
                    <a:pt x="39" y="15"/>
                  </a:lnTo>
                  <a:lnTo>
                    <a:pt x="30" y="13"/>
                  </a:lnTo>
                  <a:lnTo>
                    <a:pt x="20" y="11"/>
                  </a:lnTo>
                  <a:lnTo>
                    <a:pt x="13" y="19"/>
                  </a:lnTo>
                  <a:lnTo>
                    <a:pt x="4" y="28"/>
                  </a:lnTo>
                  <a:lnTo>
                    <a:pt x="2" y="47"/>
                  </a:lnTo>
                  <a:lnTo>
                    <a:pt x="0" y="65"/>
                  </a:lnTo>
                  <a:lnTo>
                    <a:pt x="4" y="74"/>
                  </a:lnTo>
                  <a:lnTo>
                    <a:pt x="7" y="82"/>
                  </a:lnTo>
                  <a:lnTo>
                    <a:pt x="13" y="89"/>
                  </a:lnTo>
                  <a:lnTo>
                    <a:pt x="20" y="96"/>
                  </a:lnTo>
                  <a:lnTo>
                    <a:pt x="24" y="109"/>
                  </a:lnTo>
                  <a:lnTo>
                    <a:pt x="28" y="1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8" name="Freeform 102"/>
            <p:cNvSpPr>
              <a:spLocks/>
            </p:cNvSpPr>
            <p:nvPr/>
          </p:nvSpPr>
          <p:spPr bwMode="auto">
            <a:xfrm>
              <a:off x="1328" y="1921"/>
              <a:ext cx="133" cy="176"/>
            </a:xfrm>
            <a:custGeom>
              <a:avLst/>
              <a:gdLst>
                <a:gd name="T0" fmla="*/ 159 w 177"/>
                <a:gd name="T1" fmla="*/ 108 h 231"/>
                <a:gd name="T2" fmla="*/ 140 w 177"/>
                <a:gd name="T3" fmla="*/ 128 h 231"/>
                <a:gd name="T4" fmla="*/ 133 w 177"/>
                <a:gd name="T5" fmla="*/ 148 h 231"/>
                <a:gd name="T6" fmla="*/ 129 w 177"/>
                <a:gd name="T7" fmla="*/ 163 h 231"/>
                <a:gd name="T8" fmla="*/ 131 w 177"/>
                <a:gd name="T9" fmla="*/ 180 h 231"/>
                <a:gd name="T10" fmla="*/ 146 w 177"/>
                <a:gd name="T11" fmla="*/ 189 h 231"/>
                <a:gd name="T12" fmla="*/ 157 w 177"/>
                <a:gd name="T13" fmla="*/ 193 h 231"/>
                <a:gd name="T14" fmla="*/ 157 w 177"/>
                <a:gd name="T15" fmla="*/ 213 h 231"/>
                <a:gd name="T16" fmla="*/ 153 w 177"/>
                <a:gd name="T17" fmla="*/ 226 h 231"/>
                <a:gd name="T18" fmla="*/ 140 w 177"/>
                <a:gd name="T19" fmla="*/ 224 h 231"/>
                <a:gd name="T20" fmla="*/ 122 w 177"/>
                <a:gd name="T21" fmla="*/ 226 h 231"/>
                <a:gd name="T22" fmla="*/ 98 w 177"/>
                <a:gd name="T23" fmla="*/ 230 h 231"/>
                <a:gd name="T24" fmla="*/ 83 w 177"/>
                <a:gd name="T25" fmla="*/ 224 h 231"/>
                <a:gd name="T26" fmla="*/ 74 w 177"/>
                <a:gd name="T27" fmla="*/ 217 h 231"/>
                <a:gd name="T28" fmla="*/ 66 w 177"/>
                <a:gd name="T29" fmla="*/ 211 h 231"/>
                <a:gd name="T30" fmla="*/ 53 w 177"/>
                <a:gd name="T31" fmla="*/ 220 h 231"/>
                <a:gd name="T32" fmla="*/ 37 w 177"/>
                <a:gd name="T33" fmla="*/ 228 h 231"/>
                <a:gd name="T34" fmla="*/ 27 w 177"/>
                <a:gd name="T35" fmla="*/ 220 h 231"/>
                <a:gd name="T36" fmla="*/ 33 w 177"/>
                <a:gd name="T37" fmla="*/ 213 h 231"/>
                <a:gd name="T38" fmla="*/ 40 w 177"/>
                <a:gd name="T39" fmla="*/ 198 h 231"/>
                <a:gd name="T40" fmla="*/ 37 w 177"/>
                <a:gd name="T41" fmla="*/ 182 h 231"/>
                <a:gd name="T42" fmla="*/ 24 w 177"/>
                <a:gd name="T43" fmla="*/ 163 h 231"/>
                <a:gd name="T44" fmla="*/ 27 w 177"/>
                <a:gd name="T45" fmla="*/ 133 h 231"/>
                <a:gd name="T46" fmla="*/ 44 w 177"/>
                <a:gd name="T47" fmla="*/ 104 h 231"/>
                <a:gd name="T48" fmla="*/ 40 w 177"/>
                <a:gd name="T49" fmla="*/ 95 h 231"/>
                <a:gd name="T50" fmla="*/ 25 w 177"/>
                <a:gd name="T51" fmla="*/ 84 h 231"/>
                <a:gd name="T52" fmla="*/ 11 w 177"/>
                <a:gd name="T53" fmla="*/ 65 h 231"/>
                <a:gd name="T54" fmla="*/ 5 w 177"/>
                <a:gd name="T55" fmla="*/ 50 h 231"/>
                <a:gd name="T56" fmla="*/ 0 w 177"/>
                <a:gd name="T57" fmla="*/ 41 h 231"/>
                <a:gd name="T58" fmla="*/ 11 w 177"/>
                <a:gd name="T59" fmla="*/ 30 h 231"/>
                <a:gd name="T60" fmla="*/ 25 w 177"/>
                <a:gd name="T61" fmla="*/ 26 h 231"/>
                <a:gd name="T62" fmla="*/ 33 w 177"/>
                <a:gd name="T63" fmla="*/ 23 h 231"/>
                <a:gd name="T64" fmla="*/ 37 w 177"/>
                <a:gd name="T65" fmla="*/ 12 h 231"/>
                <a:gd name="T66" fmla="*/ 48 w 177"/>
                <a:gd name="T67" fmla="*/ 8 h 231"/>
                <a:gd name="T68" fmla="*/ 75 w 177"/>
                <a:gd name="T69" fmla="*/ 4 h 231"/>
                <a:gd name="T70" fmla="*/ 86 w 177"/>
                <a:gd name="T71" fmla="*/ 15 h 231"/>
                <a:gd name="T72" fmla="*/ 92 w 177"/>
                <a:gd name="T73" fmla="*/ 39 h 231"/>
                <a:gd name="T74" fmla="*/ 107 w 177"/>
                <a:gd name="T75" fmla="*/ 41 h 231"/>
                <a:gd name="T76" fmla="*/ 122 w 177"/>
                <a:gd name="T77" fmla="*/ 48 h 231"/>
                <a:gd name="T78" fmla="*/ 149 w 177"/>
                <a:gd name="T79" fmla="*/ 60 h 231"/>
                <a:gd name="T80" fmla="*/ 166 w 177"/>
                <a:gd name="T81" fmla="*/ 65 h 231"/>
                <a:gd name="T82" fmla="*/ 177 w 177"/>
                <a:gd name="T83" fmla="*/ 78 h 231"/>
                <a:gd name="T84" fmla="*/ 175 w 177"/>
                <a:gd name="T85" fmla="*/ 95 h 2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77"/>
                <a:gd name="T130" fmla="*/ 0 h 231"/>
                <a:gd name="T131" fmla="*/ 177 w 177"/>
                <a:gd name="T132" fmla="*/ 231 h 23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77" h="231">
                  <a:moveTo>
                    <a:pt x="175" y="98"/>
                  </a:moveTo>
                  <a:lnTo>
                    <a:pt x="159" y="108"/>
                  </a:lnTo>
                  <a:lnTo>
                    <a:pt x="146" y="117"/>
                  </a:lnTo>
                  <a:lnTo>
                    <a:pt x="140" y="128"/>
                  </a:lnTo>
                  <a:lnTo>
                    <a:pt x="138" y="141"/>
                  </a:lnTo>
                  <a:lnTo>
                    <a:pt x="133" y="148"/>
                  </a:lnTo>
                  <a:lnTo>
                    <a:pt x="129" y="156"/>
                  </a:lnTo>
                  <a:lnTo>
                    <a:pt x="129" y="163"/>
                  </a:lnTo>
                  <a:lnTo>
                    <a:pt x="129" y="172"/>
                  </a:lnTo>
                  <a:lnTo>
                    <a:pt x="131" y="180"/>
                  </a:lnTo>
                  <a:lnTo>
                    <a:pt x="133" y="187"/>
                  </a:lnTo>
                  <a:lnTo>
                    <a:pt x="146" y="189"/>
                  </a:lnTo>
                  <a:lnTo>
                    <a:pt x="155" y="187"/>
                  </a:lnTo>
                  <a:lnTo>
                    <a:pt x="157" y="193"/>
                  </a:lnTo>
                  <a:lnTo>
                    <a:pt x="157" y="207"/>
                  </a:lnTo>
                  <a:lnTo>
                    <a:pt x="157" y="213"/>
                  </a:lnTo>
                  <a:lnTo>
                    <a:pt x="155" y="220"/>
                  </a:lnTo>
                  <a:lnTo>
                    <a:pt x="153" y="226"/>
                  </a:lnTo>
                  <a:lnTo>
                    <a:pt x="149" y="231"/>
                  </a:lnTo>
                  <a:lnTo>
                    <a:pt x="140" y="224"/>
                  </a:lnTo>
                  <a:lnTo>
                    <a:pt x="131" y="222"/>
                  </a:lnTo>
                  <a:lnTo>
                    <a:pt x="122" y="226"/>
                  </a:lnTo>
                  <a:lnTo>
                    <a:pt x="110" y="230"/>
                  </a:lnTo>
                  <a:lnTo>
                    <a:pt x="98" y="230"/>
                  </a:lnTo>
                  <a:lnTo>
                    <a:pt x="90" y="226"/>
                  </a:lnTo>
                  <a:lnTo>
                    <a:pt x="83" y="224"/>
                  </a:lnTo>
                  <a:lnTo>
                    <a:pt x="79" y="220"/>
                  </a:lnTo>
                  <a:lnTo>
                    <a:pt x="74" y="217"/>
                  </a:lnTo>
                  <a:lnTo>
                    <a:pt x="70" y="213"/>
                  </a:lnTo>
                  <a:lnTo>
                    <a:pt x="66" y="211"/>
                  </a:lnTo>
                  <a:lnTo>
                    <a:pt x="61" y="211"/>
                  </a:lnTo>
                  <a:lnTo>
                    <a:pt x="53" y="220"/>
                  </a:lnTo>
                  <a:lnTo>
                    <a:pt x="48" y="230"/>
                  </a:lnTo>
                  <a:lnTo>
                    <a:pt x="37" y="228"/>
                  </a:lnTo>
                  <a:lnTo>
                    <a:pt x="27" y="220"/>
                  </a:lnTo>
                  <a:lnTo>
                    <a:pt x="27" y="218"/>
                  </a:lnTo>
                  <a:lnTo>
                    <a:pt x="33" y="213"/>
                  </a:lnTo>
                  <a:lnTo>
                    <a:pt x="38" y="206"/>
                  </a:lnTo>
                  <a:lnTo>
                    <a:pt x="40" y="198"/>
                  </a:lnTo>
                  <a:lnTo>
                    <a:pt x="42" y="191"/>
                  </a:lnTo>
                  <a:lnTo>
                    <a:pt x="37" y="182"/>
                  </a:lnTo>
                  <a:lnTo>
                    <a:pt x="31" y="172"/>
                  </a:lnTo>
                  <a:lnTo>
                    <a:pt x="24" y="163"/>
                  </a:lnTo>
                  <a:lnTo>
                    <a:pt x="16" y="156"/>
                  </a:lnTo>
                  <a:lnTo>
                    <a:pt x="27" y="133"/>
                  </a:lnTo>
                  <a:lnTo>
                    <a:pt x="44" y="109"/>
                  </a:lnTo>
                  <a:lnTo>
                    <a:pt x="44" y="104"/>
                  </a:lnTo>
                  <a:lnTo>
                    <a:pt x="42" y="98"/>
                  </a:lnTo>
                  <a:lnTo>
                    <a:pt x="40" y="95"/>
                  </a:lnTo>
                  <a:lnTo>
                    <a:pt x="37" y="89"/>
                  </a:lnTo>
                  <a:lnTo>
                    <a:pt x="25" y="84"/>
                  </a:lnTo>
                  <a:lnTo>
                    <a:pt x="13" y="76"/>
                  </a:lnTo>
                  <a:lnTo>
                    <a:pt x="11" y="65"/>
                  </a:lnTo>
                  <a:lnTo>
                    <a:pt x="11" y="54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3" y="34"/>
                  </a:lnTo>
                  <a:lnTo>
                    <a:pt x="11" y="30"/>
                  </a:lnTo>
                  <a:lnTo>
                    <a:pt x="20" y="28"/>
                  </a:lnTo>
                  <a:lnTo>
                    <a:pt x="25" y="26"/>
                  </a:lnTo>
                  <a:lnTo>
                    <a:pt x="29" y="24"/>
                  </a:lnTo>
                  <a:lnTo>
                    <a:pt x="33" y="23"/>
                  </a:lnTo>
                  <a:lnTo>
                    <a:pt x="35" y="19"/>
                  </a:lnTo>
                  <a:lnTo>
                    <a:pt x="37" y="12"/>
                  </a:lnTo>
                  <a:lnTo>
                    <a:pt x="37" y="0"/>
                  </a:lnTo>
                  <a:lnTo>
                    <a:pt x="48" y="8"/>
                  </a:lnTo>
                  <a:lnTo>
                    <a:pt x="57" y="12"/>
                  </a:lnTo>
                  <a:lnTo>
                    <a:pt x="75" y="4"/>
                  </a:lnTo>
                  <a:lnTo>
                    <a:pt x="85" y="0"/>
                  </a:lnTo>
                  <a:lnTo>
                    <a:pt x="86" y="15"/>
                  </a:lnTo>
                  <a:lnTo>
                    <a:pt x="86" y="36"/>
                  </a:lnTo>
                  <a:lnTo>
                    <a:pt x="92" y="39"/>
                  </a:lnTo>
                  <a:lnTo>
                    <a:pt x="99" y="41"/>
                  </a:lnTo>
                  <a:lnTo>
                    <a:pt x="107" y="41"/>
                  </a:lnTo>
                  <a:lnTo>
                    <a:pt x="112" y="43"/>
                  </a:lnTo>
                  <a:lnTo>
                    <a:pt x="122" y="48"/>
                  </a:lnTo>
                  <a:lnTo>
                    <a:pt x="142" y="54"/>
                  </a:lnTo>
                  <a:lnTo>
                    <a:pt x="149" y="60"/>
                  </a:lnTo>
                  <a:lnTo>
                    <a:pt x="155" y="67"/>
                  </a:lnTo>
                  <a:lnTo>
                    <a:pt x="166" y="65"/>
                  </a:lnTo>
                  <a:lnTo>
                    <a:pt x="175" y="65"/>
                  </a:lnTo>
                  <a:lnTo>
                    <a:pt x="177" y="78"/>
                  </a:lnTo>
                  <a:lnTo>
                    <a:pt x="177" y="89"/>
                  </a:lnTo>
                  <a:lnTo>
                    <a:pt x="175" y="95"/>
                  </a:lnTo>
                  <a:lnTo>
                    <a:pt x="175" y="9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29" name="Freeform 103"/>
            <p:cNvSpPr>
              <a:spLocks/>
            </p:cNvSpPr>
            <p:nvPr/>
          </p:nvSpPr>
          <p:spPr bwMode="auto">
            <a:xfrm>
              <a:off x="1325" y="2081"/>
              <a:ext cx="149" cy="140"/>
            </a:xfrm>
            <a:custGeom>
              <a:avLst/>
              <a:gdLst>
                <a:gd name="T0" fmla="*/ 41 w 198"/>
                <a:gd name="T1" fmla="*/ 17 h 183"/>
                <a:gd name="T2" fmla="*/ 57 w 198"/>
                <a:gd name="T3" fmla="*/ 9 h 183"/>
                <a:gd name="T4" fmla="*/ 70 w 198"/>
                <a:gd name="T5" fmla="*/ 0 h 183"/>
                <a:gd name="T6" fmla="*/ 78 w 198"/>
                <a:gd name="T7" fmla="*/ 6 h 183"/>
                <a:gd name="T8" fmla="*/ 87 w 198"/>
                <a:gd name="T9" fmla="*/ 13 h 183"/>
                <a:gd name="T10" fmla="*/ 102 w 198"/>
                <a:gd name="T11" fmla="*/ 19 h 183"/>
                <a:gd name="T12" fmla="*/ 126 w 198"/>
                <a:gd name="T13" fmla="*/ 15 h 183"/>
                <a:gd name="T14" fmla="*/ 142 w 198"/>
                <a:gd name="T15" fmla="*/ 13 h 183"/>
                <a:gd name="T16" fmla="*/ 157 w 198"/>
                <a:gd name="T17" fmla="*/ 22 h 183"/>
                <a:gd name="T18" fmla="*/ 164 w 198"/>
                <a:gd name="T19" fmla="*/ 39 h 183"/>
                <a:gd name="T20" fmla="*/ 175 w 198"/>
                <a:gd name="T21" fmla="*/ 65 h 183"/>
                <a:gd name="T22" fmla="*/ 188 w 198"/>
                <a:gd name="T23" fmla="*/ 92 h 183"/>
                <a:gd name="T24" fmla="*/ 196 w 198"/>
                <a:gd name="T25" fmla="*/ 111 h 183"/>
                <a:gd name="T26" fmla="*/ 194 w 198"/>
                <a:gd name="T27" fmla="*/ 120 h 183"/>
                <a:gd name="T28" fmla="*/ 188 w 198"/>
                <a:gd name="T29" fmla="*/ 128 h 183"/>
                <a:gd name="T30" fmla="*/ 188 w 198"/>
                <a:gd name="T31" fmla="*/ 131 h 183"/>
                <a:gd name="T32" fmla="*/ 179 w 198"/>
                <a:gd name="T33" fmla="*/ 139 h 183"/>
                <a:gd name="T34" fmla="*/ 168 w 198"/>
                <a:gd name="T35" fmla="*/ 155 h 183"/>
                <a:gd name="T36" fmla="*/ 155 w 198"/>
                <a:gd name="T37" fmla="*/ 165 h 183"/>
                <a:gd name="T38" fmla="*/ 148 w 198"/>
                <a:gd name="T39" fmla="*/ 172 h 183"/>
                <a:gd name="T40" fmla="*/ 137 w 198"/>
                <a:gd name="T41" fmla="*/ 174 h 183"/>
                <a:gd name="T42" fmla="*/ 122 w 198"/>
                <a:gd name="T43" fmla="*/ 176 h 183"/>
                <a:gd name="T44" fmla="*/ 118 w 198"/>
                <a:gd name="T45" fmla="*/ 183 h 183"/>
                <a:gd name="T46" fmla="*/ 111 w 198"/>
                <a:gd name="T47" fmla="*/ 179 h 183"/>
                <a:gd name="T48" fmla="*/ 103 w 198"/>
                <a:gd name="T49" fmla="*/ 176 h 183"/>
                <a:gd name="T50" fmla="*/ 96 w 198"/>
                <a:gd name="T51" fmla="*/ 161 h 183"/>
                <a:gd name="T52" fmla="*/ 83 w 198"/>
                <a:gd name="T53" fmla="*/ 150 h 183"/>
                <a:gd name="T54" fmla="*/ 72 w 198"/>
                <a:gd name="T55" fmla="*/ 152 h 183"/>
                <a:gd name="T56" fmla="*/ 63 w 198"/>
                <a:gd name="T57" fmla="*/ 157 h 183"/>
                <a:gd name="T58" fmla="*/ 55 w 198"/>
                <a:gd name="T59" fmla="*/ 141 h 183"/>
                <a:gd name="T60" fmla="*/ 50 w 198"/>
                <a:gd name="T61" fmla="*/ 126 h 183"/>
                <a:gd name="T62" fmla="*/ 41 w 198"/>
                <a:gd name="T63" fmla="*/ 126 h 183"/>
                <a:gd name="T64" fmla="*/ 29 w 198"/>
                <a:gd name="T65" fmla="*/ 126 h 183"/>
                <a:gd name="T66" fmla="*/ 24 w 198"/>
                <a:gd name="T67" fmla="*/ 118 h 183"/>
                <a:gd name="T68" fmla="*/ 24 w 198"/>
                <a:gd name="T69" fmla="*/ 107 h 183"/>
                <a:gd name="T70" fmla="*/ 24 w 198"/>
                <a:gd name="T71" fmla="*/ 102 h 183"/>
                <a:gd name="T72" fmla="*/ 11 w 198"/>
                <a:gd name="T73" fmla="*/ 92 h 183"/>
                <a:gd name="T74" fmla="*/ 2 w 198"/>
                <a:gd name="T75" fmla="*/ 80 h 183"/>
                <a:gd name="T76" fmla="*/ 2 w 198"/>
                <a:gd name="T77" fmla="*/ 59 h 183"/>
                <a:gd name="T78" fmla="*/ 2 w 198"/>
                <a:gd name="T79" fmla="*/ 59 h 183"/>
                <a:gd name="T80" fmla="*/ 13 w 198"/>
                <a:gd name="T81" fmla="*/ 48 h 183"/>
                <a:gd name="T82" fmla="*/ 31 w 198"/>
                <a:gd name="T83" fmla="*/ 9 h 18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8"/>
                <a:gd name="T127" fmla="*/ 0 h 183"/>
                <a:gd name="T128" fmla="*/ 198 w 198"/>
                <a:gd name="T129" fmla="*/ 183 h 18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8" h="183">
                  <a:moveTo>
                    <a:pt x="31" y="9"/>
                  </a:moveTo>
                  <a:lnTo>
                    <a:pt x="41" y="17"/>
                  </a:lnTo>
                  <a:lnTo>
                    <a:pt x="52" y="19"/>
                  </a:lnTo>
                  <a:lnTo>
                    <a:pt x="57" y="9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4" y="2"/>
                  </a:lnTo>
                  <a:lnTo>
                    <a:pt x="78" y="6"/>
                  </a:lnTo>
                  <a:lnTo>
                    <a:pt x="83" y="9"/>
                  </a:lnTo>
                  <a:lnTo>
                    <a:pt x="87" y="13"/>
                  </a:lnTo>
                  <a:lnTo>
                    <a:pt x="94" y="15"/>
                  </a:lnTo>
                  <a:lnTo>
                    <a:pt x="102" y="19"/>
                  </a:lnTo>
                  <a:lnTo>
                    <a:pt x="114" y="19"/>
                  </a:lnTo>
                  <a:lnTo>
                    <a:pt x="126" y="15"/>
                  </a:lnTo>
                  <a:lnTo>
                    <a:pt x="135" y="11"/>
                  </a:lnTo>
                  <a:lnTo>
                    <a:pt x="142" y="13"/>
                  </a:lnTo>
                  <a:lnTo>
                    <a:pt x="150" y="17"/>
                  </a:lnTo>
                  <a:lnTo>
                    <a:pt x="157" y="22"/>
                  </a:lnTo>
                  <a:lnTo>
                    <a:pt x="163" y="30"/>
                  </a:lnTo>
                  <a:lnTo>
                    <a:pt x="164" y="39"/>
                  </a:lnTo>
                  <a:lnTo>
                    <a:pt x="166" y="50"/>
                  </a:lnTo>
                  <a:lnTo>
                    <a:pt x="175" y="65"/>
                  </a:lnTo>
                  <a:lnTo>
                    <a:pt x="185" y="80"/>
                  </a:lnTo>
                  <a:lnTo>
                    <a:pt x="188" y="92"/>
                  </a:lnTo>
                  <a:lnTo>
                    <a:pt x="190" y="105"/>
                  </a:lnTo>
                  <a:lnTo>
                    <a:pt x="196" y="111"/>
                  </a:lnTo>
                  <a:lnTo>
                    <a:pt x="198" y="115"/>
                  </a:lnTo>
                  <a:lnTo>
                    <a:pt x="194" y="120"/>
                  </a:lnTo>
                  <a:lnTo>
                    <a:pt x="190" y="124"/>
                  </a:lnTo>
                  <a:lnTo>
                    <a:pt x="188" y="128"/>
                  </a:lnTo>
                  <a:lnTo>
                    <a:pt x="188" y="131"/>
                  </a:lnTo>
                  <a:lnTo>
                    <a:pt x="187" y="131"/>
                  </a:lnTo>
                  <a:lnTo>
                    <a:pt x="179" y="139"/>
                  </a:lnTo>
                  <a:lnTo>
                    <a:pt x="174" y="148"/>
                  </a:lnTo>
                  <a:lnTo>
                    <a:pt x="168" y="155"/>
                  </a:lnTo>
                  <a:lnTo>
                    <a:pt x="161" y="163"/>
                  </a:lnTo>
                  <a:lnTo>
                    <a:pt x="155" y="165"/>
                  </a:lnTo>
                  <a:lnTo>
                    <a:pt x="151" y="166"/>
                  </a:lnTo>
                  <a:lnTo>
                    <a:pt x="148" y="172"/>
                  </a:lnTo>
                  <a:lnTo>
                    <a:pt x="146" y="177"/>
                  </a:lnTo>
                  <a:lnTo>
                    <a:pt x="137" y="174"/>
                  </a:lnTo>
                  <a:lnTo>
                    <a:pt x="127" y="170"/>
                  </a:lnTo>
                  <a:lnTo>
                    <a:pt x="122" y="176"/>
                  </a:lnTo>
                  <a:lnTo>
                    <a:pt x="118" y="181"/>
                  </a:lnTo>
                  <a:lnTo>
                    <a:pt x="118" y="183"/>
                  </a:lnTo>
                  <a:lnTo>
                    <a:pt x="116" y="183"/>
                  </a:lnTo>
                  <a:lnTo>
                    <a:pt x="111" y="179"/>
                  </a:lnTo>
                  <a:lnTo>
                    <a:pt x="103" y="176"/>
                  </a:lnTo>
                  <a:lnTo>
                    <a:pt x="96" y="161"/>
                  </a:lnTo>
                  <a:lnTo>
                    <a:pt x="90" y="152"/>
                  </a:lnTo>
                  <a:lnTo>
                    <a:pt x="83" y="150"/>
                  </a:lnTo>
                  <a:lnTo>
                    <a:pt x="78" y="150"/>
                  </a:lnTo>
                  <a:lnTo>
                    <a:pt x="72" y="152"/>
                  </a:lnTo>
                  <a:lnTo>
                    <a:pt x="66" y="155"/>
                  </a:lnTo>
                  <a:lnTo>
                    <a:pt x="63" y="157"/>
                  </a:lnTo>
                  <a:lnTo>
                    <a:pt x="57" y="155"/>
                  </a:lnTo>
                  <a:lnTo>
                    <a:pt x="55" y="141"/>
                  </a:lnTo>
                  <a:lnTo>
                    <a:pt x="54" y="128"/>
                  </a:lnTo>
                  <a:lnTo>
                    <a:pt x="50" y="126"/>
                  </a:lnTo>
                  <a:lnTo>
                    <a:pt x="46" y="126"/>
                  </a:lnTo>
                  <a:lnTo>
                    <a:pt x="41" y="126"/>
                  </a:lnTo>
                  <a:lnTo>
                    <a:pt x="35" y="128"/>
                  </a:lnTo>
                  <a:lnTo>
                    <a:pt x="29" y="126"/>
                  </a:lnTo>
                  <a:lnTo>
                    <a:pt x="26" y="124"/>
                  </a:lnTo>
                  <a:lnTo>
                    <a:pt x="24" y="118"/>
                  </a:lnTo>
                  <a:lnTo>
                    <a:pt x="24" y="107"/>
                  </a:lnTo>
                  <a:lnTo>
                    <a:pt x="24" y="102"/>
                  </a:lnTo>
                  <a:lnTo>
                    <a:pt x="22" y="98"/>
                  </a:lnTo>
                  <a:lnTo>
                    <a:pt x="11" y="92"/>
                  </a:lnTo>
                  <a:lnTo>
                    <a:pt x="0" y="91"/>
                  </a:lnTo>
                  <a:lnTo>
                    <a:pt x="2" y="80"/>
                  </a:lnTo>
                  <a:lnTo>
                    <a:pt x="2" y="59"/>
                  </a:lnTo>
                  <a:lnTo>
                    <a:pt x="7" y="54"/>
                  </a:lnTo>
                  <a:lnTo>
                    <a:pt x="13" y="48"/>
                  </a:lnTo>
                  <a:lnTo>
                    <a:pt x="24" y="30"/>
                  </a:lnTo>
                  <a:lnTo>
                    <a:pt x="31" y="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0" name="Freeform 104"/>
            <p:cNvSpPr>
              <a:spLocks/>
            </p:cNvSpPr>
            <p:nvPr/>
          </p:nvSpPr>
          <p:spPr bwMode="auto">
            <a:xfrm>
              <a:off x="1425" y="1995"/>
              <a:ext cx="123" cy="156"/>
            </a:xfrm>
            <a:custGeom>
              <a:avLst/>
              <a:gdLst>
                <a:gd name="T0" fmla="*/ 159 w 164"/>
                <a:gd name="T1" fmla="*/ 161 h 205"/>
                <a:gd name="T2" fmla="*/ 148 w 164"/>
                <a:gd name="T3" fmla="*/ 152 h 205"/>
                <a:gd name="T4" fmla="*/ 142 w 164"/>
                <a:gd name="T5" fmla="*/ 143 h 205"/>
                <a:gd name="T6" fmla="*/ 131 w 164"/>
                <a:gd name="T7" fmla="*/ 133 h 205"/>
                <a:gd name="T8" fmla="*/ 122 w 164"/>
                <a:gd name="T9" fmla="*/ 122 h 205"/>
                <a:gd name="T10" fmla="*/ 116 w 164"/>
                <a:gd name="T11" fmla="*/ 113 h 205"/>
                <a:gd name="T12" fmla="*/ 105 w 164"/>
                <a:gd name="T13" fmla="*/ 91 h 205"/>
                <a:gd name="T14" fmla="*/ 92 w 164"/>
                <a:gd name="T15" fmla="*/ 76 h 205"/>
                <a:gd name="T16" fmla="*/ 85 w 164"/>
                <a:gd name="T17" fmla="*/ 60 h 205"/>
                <a:gd name="T18" fmla="*/ 85 w 164"/>
                <a:gd name="T19" fmla="*/ 41 h 205"/>
                <a:gd name="T20" fmla="*/ 76 w 164"/>
                <a:gd name="T21" fmla="*/ 32 h 205"/>
                <a:gd name="T22" fmla="*/ 57 w 164"/>
                <a:gd name="T23" fmla="*/ 21 h 205"/>
                <a:gd name="T24" fmla="*/ 48 w 164"/>
                <a:gd name="T25" fmla="*/ 10 h 205"/>
                <a:gd name="T26" fmla="*/ 46 w 164"/>
                <a:gd name="T27" fmla="*/ 0 h 205"/>
                <a:gd name="T28" fmla="*/ 30 w 164"/>
                <a:gd name="T29" fmla="*/ 10 h 205"/>
                <a:gd name="T30" fmla="*/ 11 w 164"/>
                <a:gd name="T31" fmla="*/ 30 h 205"/>
                <a:gd name="T32" fmla="*/ 4 w 164"/>
                <a:gd name="T33" fmla="*/ 50 h 205"/>
                <a:gd name="T34" fmla="*/ 0 w 164"/>
                <a:gd name="T35" fmla="*/ 65 h 205"/>
                <a:gd name="T36" fmla="*/ 2 w 164"/>
                <a:gd name="T37" fmla="*/ 82 h 205"/>
                <a:gd name="T38" fmla="*/ 17 w 164"/>
                <a:gd name="T39" fmla="*/ 91 h 205"/>
                <a:gd name="T40" fmla="*/ 28 w 164"/>
                <a:gd name="T41" fmla="*/ 95 h 205"/>
                <a:gd name="T42" fmla="*/ 28 w 164"/>
                <a:gd name="T43" fmla="*/ 115 h 205"/>
                <a:gd name="T44" fmla="*/ 24 w 164"/>
                <a:gd name="T45" fmla="*/ 128 h 205"/>
                <a:gd name="T46" fmla="*/ 20 w 164"/>
                <a:gd name="T47" fmla="*/ 133 h 205"/>
                <a:gd name="T48" fmla="*/ 30 w 164"/>
                <a:gd name="T49" fmla="*/ 143 h 205"/>
                <a:gd name="T50" fmla="*/ 33 w 164"/>
                <a:gd name="T51" fmla="*/ 163 h 205"/>
                <a:gd name="T52" fmla="*/ 52 w 164"/>
                <a:gd name="T53" fmla="*/ 193 h 205"/>
                <a:gd name="T54" fmla="*/ 55 w 164"/>
                <a:gd name="T55" fmla="*/ 205 h 205"/>
                <a:gd name="T56" fmla="*/ 78 w 164"/>
                <a:gd name="T57" fmla="*/ 200 h 205"/>
                <a:gd name="T58" fmla="*/ 102 w 164"/>
                <a:gd name="T59" fmla="*/ 198 h 205"/>
                <a:gd name="T60" fmla="*/ 122 w 164"/>
                <a:gd name="T61" fmla="*/ 200 h 205"/>
                <a:gd name="T62" fmla="*/ 144 w 164"/>
                <a:gd name="T63" fmla="*/ 205 h 205"/>
                <a:gd name="T64" fmla="*/ 155 w 164"/>
                <a:gd name="T65" fmla="*/ 205 h 205"/>
                <a:gd name="T66" fmla="*/ 164 w 164"/>
                <a:gd name="T67" fmla="*/ 202 h 205"/>
                <a:gd name="T68" fmla="*/ 155 w 164"/>
                <a:gd name="T69" fmla="*/ 183 h 205"/>
                <a:gd name="T70" fmla="*/ 163 w 164"/>
                <a:gd name="T71" fmla="*/ 167 h 205"/>
                <a:gd name="T72" fmla="*/ 163 w 164"/>
                <a:gd name="T73" fmla="*/ 167 h 20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64"/>
                <a:gd name="T112" fmla="*/ 0 h 205"/>
                <a:gd name="T113" fmla="*/ 164 w 164"/>
                <a:gd name="T114" fmla="*/ 205 h 20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64" h="205">
                  <a:moveTo>
                    <a:pt x="163" y="167"/>
                  </a:moveTo>
                  <a:lnTo>
                    <a:pt x="159" y="161"/>
                  </a:lnTo>
                  <a:lnTo>
                    <a:pt x="155" y="156"/>
                  </a:lnTo>
                  <a:lnTo>
                    <a:pt x="148" y="152"/>
                  </a:lnTo>
                  <a:lnTo>
                    <a:pt x="142" y="148"/>
                  </a:lnTo>
                  <a:lnTo>
                    <a:pt x="142" y="143"/>
                  </a:lnTo>
                  <a:lnTo>
                    <a:pt x="142" y="137"/>
                  </a:lnTo>
                  <a:lnTo>
                    <a:pt x="131" y="133"/>
                  </a:lnTo>
                  <a:lnTo>
                    <a:pt x="120" y="128"/>
                  </a:lnTo>
                  <a:lnTo>
                    <a:pt x="122" y="122"/>
                  </a:lnTo>
                  <a:lnTo>
                    <a:pt x="124" y="119"/>
                  </a:lnTo>
                  <a:lnTo>
                    <a:pt x="116" y="113"/>
                  </a:lnTo>
                  <a:lnTo>
                    <a:pt x="111" y="108"/>
                  </a:lnTo>
                  <a:lnTo>
                    <a:pt x="105" y="91"/>
                  </a:lnTo>
                  <a:lnTo>
                    <a:pt x="103" y="76"/>
                  </a:lnTo>
                  <a:lnTo>
                    <a:pt x="92" y="76"/>
                  </a:lnTo>
                  <a:lnTo>
                    <a:pt x="81" y="72"/>
                  </a:lnTo>
                  <a:lnTo>
                    <a:pt x="85" y="60"/>
                  </a:lnTo>
                  <a:lnTo>
                    <a:pt x="85" y="41"/>
                  </a:lnTo>
                  <a:lnTo>
                    <a:pt x="76" y="32"/>
                  </a:lnTo>
                  <a:lnTo>
                    <a:pt x="63" y="24"/>
                  </a:lnTo>
                  <a:lnTo>
                    <a:pt x="57" y="21"/>
                  </a:lnTo>
                  <a:lnTo>
                    <a:pt x="52" y="15"/>
                  </a:lnTo>
                  <a:lnTo>
                    <a:pt x="48" y="10"/>
                  </a:lnTo>
                  <a:lnTo>
                    <a:pt x="46" y="0"/>
                  </a:lnTo>
                  <a:lnTo>
                    <a:pt x="30" y="10"/>
                  </a:lnTo>
                  <a:lnTo>
                    <a:pt x="17" y="19"/>
                  </a:lnTo>
                  <a:lnTo>
                    <a:pt x="11" y="30"/>
                  </a:lnTo>
                  <a:lnTo>
                    <a:pt x="9" y="43"/>
                  </a:lnTo>
                  <a:lnTo>
                    <a:pt x="4" y="50"/>
                  </a:lnTo>
                  <a:lnTo>
                    <a:pt x="0" y="58"/>
                  </a:lnTo>
                  <a:lnTo>
                    <a:pt x="0" y="65"/>
                  </a:lnTo>
                  <a:lnTo>
                    <a:pt x="0" y="74"/>
                  </a:lnTo>
                  <a:lnTo>
                    <a:pt x="2" y="82"/>
                  </a:lnTo>
                  <a:lnTo>
                    <a:pt x="4" y="89"/>
                  </a:lnTo>
                  <a:lnTo>
                    <a:pt x="17" y="91"/>
                  </a:lnTo>
                  <a:lnTo>
                    <a:pt x="26" y="89"/>
                  </a:lnTo>
                  <a:lnTo>
                    <a:pt x="28" y="95"/>
                  </a:lnTo>
                  <a:lnTo>
                    <a:pt x="28" y="109"/>
                  </a:lnTo>
                  <a:lnTo>
                    <a:pt x="28" y="115"/>
                  </a:lnTo>
                  <a:lnTo>
                    <a:pt x="26" y="122"/>
                  </a:lnTo>
                  <a:lnTo>
                    <a:pt x="24" y="128"/>
                  </a:lnTo>
                  <a:lnTo>
                    <a:pt x="20" y="133"/>
                  </a:lnTo>
                  <a:lnTo>
                    <a:pt x="26" y="137"/>
                  </a:lnTo>
                  <a:lnTo>
                    <a:pt x="30" y="143"/>
                  </a:lnTo>
                  <a:lnTo>
                    <a:pt x="31" y="152"/>
                  </a:lnTo>
                  <a:lnTo>
                    <a:pt x="33" y="163"/>
                  </a:lnTo>
                  <a:lnTo>
                    <a:pt x="42" y="178"/>
                  </a:lnTo>
                  <a:lnTo>
                    <a:pt x="52" y="193"/>
                  </a:lnTo>
                  <a:lnTo>
                    <a:pt x="55" y="200"/>
                  </a:lnTo>
                  <a:lnTo>
                    <a:pt x="55" y="205"/>
                  </a:lnTo>
                  <a:lnTo>
                    <a:pt x="66" y="204"/>
                  </a:lnTo>
                  <a:lnTo>
                    <a:pt x="78" y="200"/>
                  </a:lnTo>
                  <a:lnTo>
                    <a:pt x="89" y="198"/>
                  </a:lnTo>
                  <a:lnTo>
                    <a:pt x="102" y="198"/>
                  </a:lnTo>
                  <a:lnTo>
                    <a:pt x="113" y="198"/>
                  </a:lnTo>
                  <a:lnTo>
                    <a:pt x="122" y="200"/>
                  </a:lnTo>
                  <a:lnTo>
                    <a:pt x="133" y="202"/>
                  </a:lnTo>
                  <a:lnTo>
                    <a:pt x="144" y="205"/>
                  </a:lnTo>
                  <a:lnTo>
                    <a:pt x="150" y="205"/>
                  </a:lnTo>
                  <a:lnTo>
                    <a:pt x="155" y="205"/>
                  </a:lnTo>
                  <a:lnTo>
                    <a:pt x="161" y="204"/>
                  </a:lnTo>
                  <a:lnTo>
                    <a:pt x="164" y="202"/>
                  </a:lnTo>
                  <a:lnTo>
                    <a:pt x="161" y="193"/>
                  </a:lnTo>
                  <a:lnTo>
                    <a:pt x="155" y="183"/>
                  </a:lnTo>
                  <a:lnTo>
                    <a:pt x="157" y="176"/>
                  </a:lnTo>
                  <a:lnTo>
                    <a:pt x="163" y="16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1" name="Freeform 105"/>
            <p:cNvSpPr>
              <a:spLocks/>
            </p:cNvSpPr>
            <p:nvPr/>
          </p:nvSpPr>
          <p:spPr bwMode="auto">
            <a:xfrm>
              <a:off x="1459" y="1882"/>
              <a:ext cx="149" cy="145"/>
            </a:xfrm>
            <a:custGeom>
              <a:avLst/>
              <a:gdLst>
                <a:gd name="T0" fmla="*/ 0 w 198"/>
                <a:gd name="T1" fmla="*/ 146 h 190"/>
                <a:gd name="T2" fmla="*/ 2 w 198"/>
                <a:gd name="T3" fmla="*/ 159 h 190"/>
                <a:gd name="T4" fmla="*/ 11 w 198"/>
                <a:gd name="T5" fmla="*/ 170 h 190"/>
                <a:gd name="T6" fmla="*/ 30 w 198"/>
                <a:gd name="T7" fmla="*/ 181 h 190"/>
                <a:gd name="T8" fmla="*/ 43 w 198"/>
                <a:gd name="T9" fmla="*/ 186 h 190"/>
                <a:gd name="T10" fmla="*/ 54 w 198"/>
                <a:gd name="T11" fmla="*/ 179 h 190"/>
                <a:gd name="T12" fmla="*/ 67 w 198"/>
                <a:gd name="T13" fmla="*/ 177 h 190"/>
                <a:gd name="T14" fmla="*/ 85 w 198"/>
                <a:gd name="T15" fmla="*/ 181 h 190"/>
                <a:gd name="T16" fmla="*/ 109 w 198"/>
                <a:gd name="T17" fmla="*/ 186 h 190"/>
                <a:gd name="T18" fmla="*/ 133 w 198"/>
                <a:gd name="T19" fmla="*/ 181 h 190"/>
                <a:gd name="T20" fmla="*/ 150 w 198"/>
                <a:gd name="T21" fmla="*/ 166 h 190"/>
                <a:gd name="T22" fmla="*/ 163 w 198"/>
                <a:gd name="T23" fmla="*/ 157 h 190"/>
                <a:gd name="T24" fmla="*/ 177 w 198"/>
                <a:gd name="T25" fmla="*/ 149 h 190"/>
                <a:gd name="T26" fmla="*/ 190 w 198"/>
                <a:gd name="T27" fmla="*/ 142 h 190"/>
                <a:gd name="T28" fmla="*/ 192 w 198"/>
                <a:gd name="T29" fmla="*/ 131 h 190"/>
                <a:gd name="T30" fmla="*/ 187 w 198"/>
                <a:gd name="T31" fmla="*/ 122 h 190"/>
                <a:gd name="T32" fmla="*/ 183 w 198"/>
                <a:gd name="T33" fmla="*/ 105 h 190"/>
                <a:gd name="T34" fmla="*/ 185 w 198"/>
                <a:gd name="T35" fmla="*/ 83 h 190"/>
                <a:gd name="T36" fmla="*/ 185 w 198"/>
                <a:gd name="T37" fmla="*/ 63 h 190"/>
                <a:gd name="T38" fmla="*/ 170 w 198"/>
                <a:gd name="T39" fmla="*/ 57 h 190"/>
                <a:gd name="T40" fmla="*/ 144 w 198"/>
                <a:gd name="T41" fmla="*/ 48 h 190"/>
                <a:gd name="T42" fmla="*/ 122 w 198"/>
                <a:gd name="T43" fmla="*/ 33 h 190"/>
                <a:gd name="T44" fmla="*/ 107 w 198"/>
                <a:gd name="T45" fmla="*/ 14 h 190"/>
                <a:gd name="T46" fmla="*/ 102 w 198"/>
                <a:gd name="T47" fmla="*/ 13 h 190"/>
                <a:gd name="T48" fmla="*/ 91 w 198"/>
                <a:gd name="T49" fmla="*/ 29 h 190"/>
                <a:gd name="T50" fmla="*/ 74 w 198"/>
                <a:gd name="T51" fmla="*/ 40 h 190"/>
                <a:gd name="T52" fmla="*/ 61 w 198"/>
                <a:gd name="T53" fmla="*/ 51 h 190"/>
                <a:gd name="T54" fmla="*/ 57 w 198"/>
                <a:gd name="T55" fmla="*/ 61 h 190"/>
                <a:gd name="T56" fmla="*/ 52 w 198"/>
                <a:gd name="T57" fmla="*/ 75 h 190"/>
                <a:gd name="T58" fmla="*/ 43 w 198"/>
                <a:gd name="T59" fmla="*/ 99 h 190"/>
                <a:gd name="T60" fmla="*/ 22 w 198"/>
                <a:gd name="T61" fmla="*/ 127 h 190"/>
                <a:gd name="T62" fmla="*/ 2 w 198"/>
                <a:gd name="T63" fmla="*/ 140 h 1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98"/>
                <a:gd name="T97" fmla="*/ 0 h 190"/>
                <a:gd name="T98" fmla="*/ 198 w 198"/>
                <a:gd name="T99" fmla="*/ 190 h 1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98" h="190">
                  <a:moveTo>
                    <a:pt x="2" y="140"/>
                  </a:moveTo>
                  <a:lnTo>
                    <a:pt x="0" y="146"/>
                  </a:lnTo>
                  <a:lnTo>
                    <a:pt x="0" y="149"/>
                  </a:lnTo>
                  <a:lnTo>
                    <a:pt x="2" y="159"/>
                  </a:lnTo>
                  <a:lnTo>
                    <a:pt x="6" y="164"/>
                  </a:lnTo>
                  <a:lnTo>
                    <a:pt x="11" y="170"/>
                  </a:lnTo>
                  <a:lnTo>
                    <a:pt x="17" y="173"/>
                  </a:lnTo>
                  <a:lnTo>
                    <a:pt x="30" y="181"/>
                  </a:lnTo>
                  <a:lnTo>
                    <a:pt x="39" y="190"/>
                  </a:lnTo>
                  <a:lnTo>
                    <a:pt x="43" y="186"/>
                  </a:lnTo>
                  <a:lnTo>
                    <a:pt x="48" y="181"/>
                  </a:lnTo>
                  <a:lnTo>
                    <a:pt x="54" y="179"/>
                  </a:lnTo>
                  <a:lnTo>
                    <a:pt x="59" y="177"/>
                  </a:lnTo>
                  <a:lnTo>
                    <a:pt x="67" y="177"/>
                  </a:lnTo>
                  <a:lnTo>
                    <a:pt x="76" y="177"/>
                  </a:lnTo>
                  <a:lnTo>
                    <a:pt x="85" y="181"/>
                  </a:lnTo>
                  <a:lnTo>
                    <a:pt x="94" y="186"/>
                  </a:lnTo>
                  <a:lnTo>
                    <a:pt x="109" y="186"/>
                  </a:lnTo>
                  <a:lnTo>
                    <a:pt x="122" y="184"/>
                  </a:lnTo>
                  <a:lnTo>
                    <a:pt x="133" y="181"/>
                  </a:lnTo>
                  <a:lnTo>
                    <a:pt x="142" y="173"/>
                  </a:lnTo>
                  <a:lnTo>
                    <a:pt x="150" y="166"/>
                  </a:lnTo>
                  <a:lnTo>
                    <a:pt x="155" y="160"/>
                  </a:lnTo>
                  <a:lnTo>
                    <a:pt x="163" y="157"/>
                  </a:lnTo>
                  <a:lnTo>
                    <a:pt x="170" y="153"/>
                  </a:lnTo>
                  <a:lnTo>
                    <a:pt x="177" y="149"/>
                  </a:lnTo>
                  <a:lnTo>
                    <a:pt x="185" y="146"/>
                  </a:lnTo>
                  <a:lnTo>
                    <a:pt x="190" y="142"/>
                  </a:lnTo>
                  <a:lnTo>
                    <a:pt x="198" y="135"/>
                  </a:lnTo>
                  <a:lnTo>
                    <a:pt x="192" y="131"/>
                  </a:lnTo>
                  <a:lnTo>
                    <a:pt x="189" y="125"/>
                  </a:lnTo>
                  <a:lnTo>
                    <a:pt x="187" y="122"/>
                  </a:lnTo>
                  <a:lnTo>
                    <a:pt x="185" y="116"/>
                  </a:lnTo>
                  <a:lnTo>
                    <a:pt x="183" y="105"/>
                  </a:lnTo>
                  <a:lnTo>
                    <a:pt x="183" y="94"/>
                  </a:lnTo>
                  <a:lnTo>
                    <a:pt x="185" y="83"/>
                  </a:lnTo>
                  <a:lnTo>
                    <a:pt x="185" y="72"/>
                  </a:lnTo>
                  <a:lnTo>
                    <a:pt x="185" y="63"/>
                  </a:lnTo>
                  <a:lnTo>
                    <a:pt x="179" y="55"/>
                  </a:lnTo>
                  <a:lnTo>
                    <a:pt x="170" y="57"/>
                  </a:lnTo>
                  <a:lnTo>
                    <a:pt x="157" y="59"/>
                  </a:lnTo>
                  <a:lnTo>
                    <a:pt x="144" y="48"/>
                  </a:lnTo>
                  <a:lnTo>
                    <a:pt x="135" y="35"/>
                  </a:lnTo>
                  <a:lnTo>
                    <a:pt x="122" y="33"/>
                  </a:lnTo>
                  <a:lnTo>
                    <a:pt x="107" y="29"/>
                  </a:lnTo>
                  <a:lnTo>
                    <a:pt x="107" y="14"/>
                  </a:lnTo>
                  <a:lnTo>
                    <a:pt x="105" y="0"/>
                  </a:lnTo>
                  <a:lnTo>
                    <a:pt x="102" y="13"/>
                  </a:lnTo>
                  <a:lnTo>
                    <a:pt x="98" y="26"/>
                  </a:lnTo>
                  <a:lnTo>
                    <a:pt x="91" y="29"/>
                  </a:lnTo>
                  <a:lnTo>
                    <a:pt x="85" y="33"/>
                  </a:lnTo>
                  <a:lnTo>
                    <a:pt x="74" y="40"/>
                  </a:lnTo>
                  <a:lnTo>
                    <a:pt x="65" y="46"/>
                  </a:lnTo>
                  <a:lnTo>
                    <a:pt x="61" y="51"/>
                  </a:lnTo>
                  <a:lnTo>
                    <a:pt x="59" y="55"/>
                  </a:lnTo>
                  <a:lnTo>
                    <a:pt x="57" y="61"/>
                  </a:lnTo>
                  <a:lnTo>
                    <a:pt x="56" y="66"/>
                  </a:lnTo>
                  <a:lnTo>
                    <a:pt x="52" y="75"/>
                  </a:lnTo>
                  <a:lnTo>
                    <a:pt x="44" y="87"/>
                  </a:lnTo>
                  <a:lnTo>
                    <a:pt x="43" y="99"/>
                  </a:lnTo>
                  <a:lnTo>
                    <a:pt x="41" y="112"/>
                  </a:lnTo>
                  <a:lnTo>
                    <a:pt x="22" y="127"/>
                  </a:lnTo>
                  <a:lnTo>
                    <a:pt x="4" y="142"/>
                  </a:lnTo>
                  <a:lnTo>
                    <a:pt x="2" y="14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2" name="Freeform 106"/>
            <p:cNvSpPr>
              <a:spLocks/>
            </p:cNvSpPr>
            <p:nvPr/>
          </p:nvSpPr>
          <p:spPr bwMode="auto">
            <a:xfrm>
              <a:off x="1486" y="2017"/>
              <a:ext cx="134" cy="105"/>
            </a:xfrm>
            <a:custGeom>
              <a:avLst/>
              <a:gdLst>
                <a:gd name="T0" fmla="*/ 82 w 178"/>
                <a:gd name="T1" fmla="*/ 139 h 139"/>
                <a:gd name="T2" fmla="*/ 78 w 178"/>
                <a:gd name="T3" fmla="*/ 133 h 139"/>
                <a:gd name="T4" fmla="*/ 74 w 178"/>
                <a:gd name="T5" fmla="*/ 128 h 139"/>
                <a:gd name="T6" fmla="*/ 67 w 178"/>
                <a:gd name="T7" fmla="*/ 124 h 139"/>
                <a:gd name="T8" fmla="*/ 61 w 178"/>
                <a:gd name="T9" fmla="*/ 120 h 139"/>
                <a:gd name="T10" fmla="*/ 61 w 178"/>
                <a:gd name="T11" fmla="*/ 115 h 139"/>
                <a:gd name="T12" fmla="*/ 61 w 178"/>
                <a:gd name="T13" fmla="*/ 109 h 139"/>
                <a:gd name="T14" fmla="*/ 50 w 178"/>
                <a:gd name="T15" fmla="*/ 105 h 139"/>
                <a:gd name="T16" fmla="*/ 39 w 178"/>
                <a:gd name="T17" fmla="*/ 100 h 139"/>
                <a:gd name="T18" fmla="*/ 41 w 178"/>
                <a:gd name="T19" fmla="*/ 94 h 139"/>
                <a:gd name="T20" fmla="*/ 43 w 178"/>
                <a:gd name="T21" fmla="*/ 91 h 139"/>
                <a:gd name="T22" fmla="*/ 35 w 178"/>
                <a:gd name="T23" fmla="*/ 85 h 139"/>
                <a:gd name="T24" fmla="*/ 30 w 178"/>
                <a:gd name="T25" fmla="*/ 80 h 139"/>
                <a:gd name="T26" fmla="*/ 24 w 178"/>
                <a:gd name="T27" fmla="*/ 63 h 139"/>
                <a:gd name="T28" fmla="*/ 22 w 178"/>
                <a:gd name="T29" fmla="*/ 48 h 139"/>
                <a:gd name="T30" fmla="*/ 11 w 178"/>
                <a:gd name="T31" fmla="*/ 48 h 139"/>
                <a:gd name="T32" fmla="*/ 0 w 178"/>
                <a:gd name="T33" fmla="*/ 44 h 139"/>
                <a:gd name="T34" fmla="*/ 4 w 178"/>
                <a:gd name="T35" fmla="*/ 32 h 139"/>
                <a:gd name="T36" fmla="*/ 4 w 178"/>
                <a:gd name="T37" fmla="*/ 13 h 139"/>
                <a:gd name="T38" fmla="*/ 4 w 178"/>
                <a:gd name="T39" fmla="*/ 13 h 139"/>
                <a:gd name="T40" fmla="*/ 8 w 178"/>
                <a:gd name="T41" fmla="*/ 9 h 139"/>
                <a:gd name="T42" fmla="*/ 15 w 178"/>
                <a:gd name="T43" fmla="*/ 4 h 139"/>
                <a:gd name="T44" fmla="*/ 19 w 178"/>
                <a:gd name="T45" fmla="*/ 2 h 139"/>
                <a:gd name="T46" fmla="*/ 24 w 178"/>
                <a:gd name="T47" fmla="*/ 0 h 139"/>
                <a:gd name="T48" fmla="*/ 32 w 178"/>
                <a:gd name="T49" fmla="*/ 0 h 139"/>
                <a:gd name="T50" fmla="*/ 41 w 178"/>
                <a:gd name="T51" fmla="*/ 0 h 139"/>
                <a:gd name="T52" fmla="*/ 50 w 178"/>
                <a:gd name="T53" fmla="*/ 4 h 139"/>
                <a:gd name="T54" fmla="*/ 59 w 178"/>
                <a:gd name="T55" fmla="*/ 9 h 139"/>
                <a:gd name="T56" fmla="*/ 70 w 178"/>
                <a:gd name="T57" fmla="*/ 15 h 139"/>
                <a:gd name="T58" fmla="*/ 83 w 178"/>
                <a:gd name="T59" fmla="*/ 24 h 139"/>
                <a:gd name="T60" fmla="*/ 94 w 178"/>
                <a:gd name="T61" fmla="*/ 33 h 139"/>
                <a:gd name="T62" fmla="*/ 106 w 178"/>
                <a:gd name="T63" fmla="*/ 43 h 139"/>
                <a:gd name="T64" fmla="*/ 118 w 178"/>
                <a:gd name="T65" fmla="*/ 43 h 139"/>
                <a:gd name="T66" fmla="*/ 130 w 178"/>
                <a:gd name="T67" fmla="*/ 41 h 139"/>
                <a:gd name="T68" fmla="*/ 131 w 178"/>
                <a:gd name="T69" fmla="*/ 48 h 139"/>
                <a:gd name="T70" fmla="*/ 131 w 178"/>
                <a:gd name="T71" fmla="*/ 57 h 139"/>
                <a:gd name="T72" fmla="*/ 144 w 178"/>
                <a:gd name="T73" fmla="*/ 63 h 139"/>
                <a:gd name="T74" fmla="*/ 155 w 178"/>
                <a:gd name="T75" fmla="*/ 70 h 139"/>
                <a:gd name="T76" fmla="*/ 150 w 178"/>
                <a:gd name="T77" fmla="*/ 81 h 139"/>
                <a:gd name="T78" fmla="*/ 146 w 178"/>
                <a:gd name="T79" fmla="*/ 91 h 139"/>
                <a:gd name="T80" fmla="*/ 155 w 178"/>
                <a:gd name="T81" fmla="*/ 89 h 139"/>
                <a:gd name="T82" fmla="*/ 168 w 178"/>
                <a:gd name="T83" fmla="*/ 87 h 139"/>
                <a:gd name="T84" fmla="*/ 176 w 178"/>
                <a:gd name="T85" fmla="*/ 96 h 139"/>
                <a:gd name="T86" fmla="*/ 178 w 178"/>
                <a:gd name="T87" fmla="*/ 107 h 139"/>
                <a:gd name="T88" fmla="*/ 174 w 178"/>
                <a:gd name="T89" fmla="*/ 111 h 139"/>
                <a:gd name="T90" fmla="*/ 168 w 178"/>
                <a:gd name="T91" fmla="*/ 113 h 139"/>
                <a:gd name="T92" fmla="*/ 146 w 178"/>
                <a:gd name="T93" fmla="*/ 118 h 139"/>
                <a:gd name="T94" fmla="*/ 124 w 178"/>
                <a:gd name="T95" fmla="*/ 124 h 139"/>
                <a:gd name="T96" fmla="*/ 113 w 178"/>
                <a:gd name="T97" fmla="*/ 129 h 139"/>
                <a:gd name="T98" fmla="*/ 102 w 178"/>
                <a:gd name="T99" fmla="*/ 135 h 139"/>
                <a:gd name="T100" fmla="*/ 93 w 178"/>
                <a:gd name="T101" fmla="*/ 139 h 139"/>
                <a:gd name="T102" fmla="*/ 82 w 178"/>
                <a:gd name="T103" fmla="*/ 139 h 13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8"/>
                <a:gd name="T157" fmla="*/ 0 h 139"/>
                <a:gd name="T158" fmla="*/ 178 w 178"/>
                <a:gd name="T159" fmla="*/ 139 h 13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8" h="139">
                  <a:moveTo>
                    <a:pt x="82" y="139"/>
                  </a:moveTo>
                  <a:lnTo>
                    <a:pt x="78" y="133"/>
                  </a:lnTo>
                  <a:lnTo>
                    <a:pt x="74" y="128"/>
                  </a:lnTo>
                  <a:lnTo>
                    <a:pt x="67" y="124"/>
                  </a:lnTo>
                  <a:lnTo>
                    <a:pt x="61" y="120"/>
                  </a:lnTo>
                  <a:lnTo>
                    <a:pt x="61" y="115"/>
                  </a:lnTo>
                  <a:lnTo>
                    <a:pt x="61" y="109"/>
                  </a:lnTo>
                  <a:lnTo>
                    <a:pt x="50" y="105"/>
                  </a:lnTo>
                  <a:lnTo>
                    <a:pt x="39" y="100"/>
                  </a:lnTo>
                  <a:lnTo>
                    <a:pt x="41" y="94"/>
                  </a:lnTo>
                  <a:lnTo>
                    <a:pt x="43" y="91"/>
                  </a:lnTo>
                  <a:lnTo>
                    <a:pt x="35" y="85"/>
                  </a:lnTo>
                  <a:lnTo>
                    <a:pt x="30" y="80"/>
                  </a:lnTo>
                  <a:lnTo>
                    <a:pt x="24" y="63"/>
                  </a:lnTo>
                  <a:lnTo>
                    <a:pt x="22" y="48"/>
                  </a:lnTo>
                  <a:lnTo>
                    <a:pt x="11" y="48"/>
                  </a:lnTo>
                  <a:lnTo>
                    <a:pt x="0" y="44"/>
                  </a:lnTo>
                  <a:lnTo>
                    <a:pt x="4" y="32"/>
                  </a:lnTo>
                  <a:lnTo>
                    <a:pt x="4" y="13"/>
                  </a:lnTo>
                  <a:lnTo>
                    <a:pt x="8" y="9"/>
                  </a:lnTo>
                  <a:lnTo>
                    <a:pt x="15" y="4"/>
                  </a:lnTo>
                  <a:lnTo>
                    <a:pt x="19" y="2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0"/>
                  </a:lnTo>
                  <a:lnTo>
                    <a:pt x="50" y="4"/>
                  </a:lnTo>
                  <a:lnTo>
                    <a:pt x="59" y="9"/>
                  </a:lnTo>
                  <a:lnTo>
                    <a:pt x="70" y="15"/>
                  </a:lnTo>
                  <a:lnTo>
                    <a:pt x="83" y="24"/>
                  </a:lnTo>
                  <a:lnTo>
                    <a:pt x="94" y="33"/>
                  </a:lnTo>
                  <a:lnTo>
                    <a:pt x="106" y="43"/>
                  </a:lnTo>
                  <a:lnTo>
                    <a:pt x="118" y="43"/>
                  </a:lnTo>
                  <a:lnTo>
                    <a:pt x="130" y="41"/>
                  </a:lnTo>
                  <a:lnTo>
                    <a:pt x="131" y="48"/>
                  </a:lnTo>
                  <a:lnTo>
                    <a:pt x="131" y="57"/>
                  </a:lnTo>
                  <a:lnTo>
                    <a:pt x="144" y="63"/>
                  </a:lnTo>
                  <a:lnTo>
                    <a:pt x="155" y="70"/>
                  </a:lnTo>
                  <a:lnTo>
                    <a:pt x="150" y="81"/>
                  </a:lnTo>
                  <a:lnTo>
                    <a:pt x="146" y="91"/>
                  </a:lnTo>
                  <a:lnTo>
                    <a:pt x="155" y="89"/>
                  </a:lnTo>
                  <a:lnTo>
                    <a:pt x="168" y="87"/>
                  </a:lnTo>
                  <a:lnTo>
                    <a:pt x="176" y="96"/>
                  </a:lnTo>
                  <a:lnTo>
                    <a:pt x="178" y="107"/>
                  </a:lnTo>
                  <a:lnTo>
                    <a:pt x="174" y="111"/>
                  </a:lnTo>
                  <a:lnTo>
                    <a:pt x="168" y="113"/>
                  </a:lnTo>
                  <a:lnTo>
                    <a:pt x="146" y="118"/>
                  </a:lnTo>
                  <a:lnTo>
                    <a:pt x="124" y="124"/>
                  </a:lnTo>
                  <a:lnTo>
                    <a:pt x="113" y="129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2" y="13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3" name="Freeform 107"/>
            <p:cNvSpPr>
              <a:spLocks/>
            </p:cNvSpPr>
            <p:nvPr/>
          </p:nvSpPr>
          <p:spPr bwMode="auto">
            <a:xfrm>
              <a:off x="1530" y="1970"/>
              <a:ext cx="260" cy="166"/>
            </a:xfrm>
            <a:custGeom>
              <a:avLst/>
              <a:gdLst>
                <a:gd name="T0" fmla="*/ 224 w 346"/>
                <a:gd name="T1" fmla="*/ 213 h 218"/>
                <a:gd name="T2" fmla="*/ 202 w 346"/>
                <a:gd name="T3" fmla="*/ 205 h 218"/>
                <a:gd name="T4" fmla="*/ 198 w 346"/>
                <a:gd name="T5" fmla="*/ 194 h 218"/>
                <a:gd name="T6" fmla="*/ 194 w 346"/>
                <a:gd name="T7" fmla="*/ 185 h 218"/>
                <a:gd name="T8" fmla="*/ 187 w 346"/>
                <a:gd name="T9" fmla="*/ 181 h 218"/>
                <a:gd name="T10" fmla="*/ 174 w 346"/>
                <a:gd name="T11" fmla="*/ 183 h 218"/>
                <a:gd name="T12" fmla="*/ 159 w 346"/>
                <a:gd name="T13" fmla="*/ 189 h 218"/>
                <a:gd name="T14" fmla="*/ 139 w 346"/>
                <a:gd name="T15" fmla="*/ 189 h 218"/>
                <a:gd name="T16" fmla="*/ 122 w 346"/>
                <a:gd name="T17" fmla="*/ 178 h 218"/>
                <a:gd name="T18" fmla="*/ 119 w 346"/>
                <a:gd name="T19" fmla="*/ 168 h 218"/>
                <a:gd name="T20" fmla="*/ 119 w 346"/>
                <a:gd name="T21" fmla="*/ 168 h 218"/>
                <a:gd name="T22" fmla="*/ 117 w 346"/>
                <a:gd name="T23" fmla="*/ 157 h 218"/>
                <a:gd name="T24" fmla="*/ 96 w 346"/>
                <a:gd name="T25" fmla="*/ 150 h 218"/>
                <a:gd name="T26" fmla="*/ 91 w 346"/>
                <a:gd name="T27" fmla="*/ 142 h 218"/>
                <a:gd name="T28" fmla="*/ 85 w 346"/>
                <a:gd name="T29" fmla="*/ 124 h 218"/>
                <a:gd name="T30" fmla="*/ 72 w 346"/>
                <a:gd name="T31" fmla="*/ 109 h 218"/>
                <a:gd name="T32" fmla="*/ 59 w 346"/>
                <a:gd name="T33" fmla="*/ 104 h 218"/>
                <a:gd name="T34" fmla="*/ 35 w 346"/>
                <a:gd name="T35" fmla="*/ 94 h 218"/>
                <a:gd name="T36" fmla="*/ 11 w 346"/>
                <a:gd name="T37" fmla="*/ 76 h 218"/>
                <a:gd name="T38" fmla="*/ 15 w 346"/>
                <a:gd name="T39" fmla="*/ 70 h 218"/>
                <a:gd name="T40" fmla="*/ 39 w 346"/>
                <a:gd name="T41" fmla="*/ 65 h 218"/>
                <a:gd name="T42" fmla="*/ 56 w 346"/>
                <a:gd name="T43" fmla="*/ 50 h 218"/>
                <a:gd name="T44" fmla="*/ 69 w 346"/>
                <a:gd name="T45" fmla="*/ 41 h 218"/>
                <a:gd name="T46" fmla="*/ 83 w 346"/>
                <a:gd name="T47" fmla="*/ 33 h 218"/>
                <a:gd name="T48" fmla="*/ 96 w 346"/>
                <a:gd name="T49" fmla="*/ 26 h 218"/>
                <a:gd name="T50" fmla="*/ 104 w 346"/>
                <a:gd name="T51" fmla="*/ 19 h 218"/>
                <a:gd name="T52" fmla="*/ 119 w 346"/>
                <a:gd name="T53" fmla="*/ 11 h 218"/>
                <a:gd name="T54" fmla="*/ 139 w 346"/>
                <a:gd name="T55" fmla="*/ 2 h 218"/>
                <a:gd name="T56" fmla="*/ 150 w 346"/>
                <a:gd name="T57" fmla="*/ 8 h 218"/>
                <a:gd name="T58" fmla="*/ 161 w 346"/>
                <a:gd name="T59" fmla="*/ 15 h 218"/>
                <a:gd name="T60" fmla="*/ 172 w 346"/>
                <a:gd name="T61" fmla="*/ 17 h 218"/>
                <a:gd name="T62" fmla="*/ 183 w 346"/>
                <a:gd name="T63" fmla="*/ 15 h 218"/>
                <a:gd name="T64" fmla="*/ 187 w 346"/>
                <a:gd name="T65" fmla="*/ 17 h 218"/>
                <a:gd name="T66" fmla="*/ 192 w 346"/>
                <a:gd name="T67" fmla="*/ 28 h 218"/>
                <a:gd name="T68" fmla="*/ 207 w 346"/>
                <a:gd name="T69" fmla="*/ 43 h 218"/>
                <a:gd name="T70" fmla="*/ 224 w 346"/>
                <a:gd name="T71" fmla="*/ 70 h 218"/>
                <a:gd name="T72" fmla="*/ 237 w 346"/>
                <a:gd name="T73" fmla="*/ 102 h 218"/>
                <a:gd name="T74" fmla="*/ 253 w 346"/>
                <a:gd name="T75" fmla="*/ 115 h 218"/>
                <a:gd name="T76" fmla="*/ 270 w 346"/>
                <a:gd name="T77" fmla="*/ 129 h 218"/>
                <a:gd name="T78" fmla="*/ 283 w 346"/>
                <a:gd name="T79" fmla="*/ 142 h 218"/>
                <a:gd name="T80" fmla="*/ 294 w 346"/>
                <a:gd name="T81" fmla="*/ 148 h 218"/>
                <a:gd name="T82" fmla="*/ 311 w 346"/>
                <a:gd name="T83" fmla="*/ 146 h 218"/>
                <a:gd name="T84" fmla="*/ 320 w 346"/>
                <a:gd name="T85" fmla="*/ 135 h 218"/>
                <a:gd name="T86" fmla="*/ 327 w 346"/>
                <a:gd name="T87" fmla="*/ 129 h 218"/>
                <a:gd name="T88" fmla="*/ 335 w 346"/>
                <a:gd name="T89" fmla="*/ 141 h 218"/>
                <a:gd name="T90" fmla="*/ 340 w 346"/>
                <a:gd name="T91" fmla="*/ 153 h 218"/>
                <a:gd name="T92" fmla="*/ 346 w 346"/>
                <a:gd name="T93" fmla="*/ 159 h 218"/>
                <a:gd name="T94" fmla="*/ 333 w 346"/>
                <a:gd name="T95" fmla="*/ 168 h 218"/>
                <a:gd name="T96" fmla="*/ 329 w 346"/>
                <a:gd name="T97" fmla="*/ 179 h 218"/>
                <a:gd name="T98" fmla="*/ 329 w 346"/>
                <a:gd name="T99" fmla="*/ 198 h 218"/>
                <a:gd name="T100" fmla="*/ 325 w 346"/>
                <a:gd name="T101" fmla="*/ 205 h 218"/>
                <a:gd name="T102" fmla="*/ 318 w 346"/>
                <a:gd name="T103" fmla="*/ 203 h 218"/>
                <a:gd name="T104" fmla="*/ 303 w 346"/>
                <a:gd name="T105" fmla="*/ 202 h 218"/>
                <a:gd name="T106" fmla="*/ 277 w 346"/>
                <a:gd name="T107" fmla="*/ 207 h 218"/>
                <a:gd name="T108" fmla="*/ 259 w 346"/>
                <a:gd name="T109" fmla="*/ 203 h 218"/>
                <a:gd name="T110" fmla="*/ 250 w 346"/>
                <a:gd name="T111" fmla="*/ 211 h 218"/>
                <a:gd name="T112" fmla="*/ 240 w 346"/>
                <a:gd name="T113" fmla="*/ 218 h 2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46"/>
                <a:gd name="T172" fmla="*/ 0 h 218"/>
                <a:gd name="T173" fmla="*/ 346 w 346"/>
                <a:gd name="T174" fmla="*/ 218 h 2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46" h="218">
                  <a:moveTo>
                    <a:pt x="240" y="218"/>
                  </a:moveTo>
                  <a:lnTo>
                    <a:pt x="224" y="213"/>
                  </a:lnTo>
                  <a:lnTo>
                    <a:pt x="211" y="209"/>
                  </a:lnTo>
                  <a:lnTo>
                    <a:pt x="202" y="205"/>
                  </a:lnTo>
                  <a:lnTo>
                    <a:pt x="198" y="202"/>
                  </a:lnTo>
                  <a:lnTo>
                    <a:pt x="198" y="194"/>
                  </a:lnTo>
                  <a:lnTo>
                    <a:pt x="196" y="190"/>
                  </a:lnTo>
                  <a:lnTo>
                    <a:pt x="194" y="185"/>
                  </a:lnTo>
                  <a:lnTo>
                    <a:pt x="191" y="183"/>
                  </a:lnTo>
                  <a:lnTo>
                    <a:pt x="187" y="181"/>
                  </a:lnTo>
                  <a:lnTo>
                    <a:pt x="181" y="181"/>
                  </a:lnTo>
                  <a:lnTo>
                    <a:pt x="174" y="183"/>
                  </a:lnTo>
                  <a:lnTo>
                    <a:pt x="167" y="187"/>
                  </a:lnTo>
                  <a:lnTo>
                    <a:pt x="159" y="189"/>
                  </a:lnTo>
                  <a:lnTo>
                    <a:pt x="150" y="189"/>
                  </a:lnTo>
                  <a:lnTo>
                    <a:pt x="139" y="189"/>
                  </a:lnTo>
                  <a:lnTo>
                    <a:pt x="126" y="185"/>
                  </a:lnTo>
                  <a:lnTo>
                    <a:pt x="122" y="178"/>
                  </a:lnTo>
                  <a:lnTo>
                    <a:pt x="120" y="168"/>
                  </a:lnTo>
                  <a:lnTo>
                    <a:pt x="119" y="168"/>
                  </a:lnTo>
                  <a:lnTo>
                    <a:pt x="117" y="157"/>
                  </a:lnTo>
                  <a:lnTo>
                    <a:pt x="109" y="148"/>
                  </a:lnTo>
                  <a:lnTo>
                    <a:pt x="96" y="150"/>
                  </a:lnTo>
                  <a:lnTo>
                    <a:pt x="87" y="152"/>
                  </a:lnTo>
                  <a:lnTo>
                    <a:pt x="91" y="142"/>
                  </a:lnTo>
                  <a:lnTo>
                    <a:pt x="96" y="131"/>
                  </a:lnTo>
                  <a:lnTo>
                    <a:pt x="85" y="124"/>
                  </a:lnTo>
                  <a:lnTo>
                    <a:pt x="72" y="118"/>
                  </a:lnTo>
                  <a:lnTo>
                    <a:pt x="72" y="109"/>
                  </a:lnTo>
                  <a:lnTo>
                    <a:pt x="71" y="102"/>
                  </a:lnTo>
                  <a:lnTo>
                    <a:pt x="59" y="104"/>
                  </a:lnTo>
                  <a:lnTo>
                    <a:pt x="47" y="104"/>
                  </a:lnTo>
                  <a:lnTo>
                    <a:pt x="35" y="94"/>
                  </a:lnTo>
                  <a:lnTo>
                    <a:pt x="24" y="85"/>
                  </a:lnTo>
                  <a:lnTo>
                    <a:pt x="11" y="76"/>
                  </a:lnTo>
                  <a:lnTo>
                    <a:pt x="0" y="70"/>
                  </a:lnTo>
                  <a:lnTo>
                    <a:pt x="15" y="70"/>
                  </a:lnTo>
                  <a:lnTo>
                    <a:pt x="28" y="68"/>
                  </a:lnTo>
                  <a:lnTo>
                    <a:pt x="39" y="65"/>
                  </a:lnTo>
                  <a:lnTo>
                    <a:pt x="48" y="57"/>
                  </a:lnTo>
                  <a:lnTo>
                    <a:pt x="56" y="50"/>
                  </a:lnTo>
                  <a:lnTo>
                    <a:pt x="61" y="44"/>
                  </a:lnTo>
                  <a:lnTo>
                    <a:pt x="69" y="41"/>
                  </a:lnTo>
                  <a:lnTo>
                    <a:pt x="76" y="37"/>
                  </a:lnTo>
                  <a:lnTo>
                    <a:pt x="83" y="33"/>
                  </a:lnTo>
                  <a:lnTo>
                    <a:pt x="91" y="30"/>
                  </a:lnTo>
                  <a:lnTo>
                    <a:pt x="96" y="26"/>
                  </a:lnTo>
                  <a:lnTo>
                    <a:pt x="104" y="19"/>
                  </a:lnTo>
                  <a:lnTo>
                    <a:pt x="106" y="20"/>
                  </a:lnTo>
                  <a:lnTo>
                    <a:pt x="119" y="11"/>
                  </a:lnTo>
                  <a:lnTo>
                    <a:pt x="133" y="0"/>
                  </a:lnTo>
                  <a:lnTo>
                    <a:pt x="139" y="2"/>
                  </a:lnTo>
                  <a:lnTo>
                    <a:pt x="144" y="4"/>
                  </a:lnTo>
                  <a:lnTo>
                    <a:pt x="150" y="8"/>
                  </a:lnTo>
                  <a:lnTo>
                    <a:pt x="156" y="11"/>
                  </a:lnTo>
                  <a:lnTo>
                    <a:pt x="161" y="15"/>
                  </a:lnTo>
                  <a:lnTo>
                    <a:pt x="167" y="17"/>
                  </a:lnTo>
                  <a:lnTo>
                    <a:pt x="172" y="17"/>
                  </a:lnTo>
                  <a:lnTo>
                    <a:pt x="181" y="15"/>
                  </a:lnTo>
                  <a:lnTo>
                    <a:pt x="183" y="15"/>
                  </a:lnTo>
                  <a:lnTo>
                    <a:pt x="185" y="15"/>
                  </a:lnTo>
                  <a:lnTo>
                    <a:pt x="187" y="17"/>
                  </a:lnTo>
                  <a:lnTo>
                    <a:pt x="189" y="20"/>
                  </a:lnTo>
                  <a:lnTo>
                    <a:pt x="192" y="28"/>
                  </a:lnTo>
                  <a:lnTo>
                    <a:pt x="198" y="33"/>
                  </a:lnTo>
                  <a:lnTo>
                    <a:pt x="207" y="43"/>
                  </a:lnTo>
                  <a:lnTo>
                    <a:pt x="216" y="54"/>
                  </a:lnTo>
                  <a:lnTo>
                    <a:pt x="224" y="70"/>
                  </a:lnTo>
                  <a:lnTo>
                    <a:pt x="233" y="96"/>
                  </a:lnTo>
                  <a:lnTo>
                    <a:pt x="237" y="102"/>
                  </a:lnTo>
                  <a:lnTo>
                    <a:pt x="244" y="109"/>
                  </a:lnTo>
                  <a:lnTo>
                    <a:pt x="253" y="115"/>
                  </a:lnTo>
                  <a:lnTo>
                    <a:pt x="263" y="120"/>
                  </a:lnTo>
                  <a:lnTo>
                    <a:pt x="270" y="129"/>
                  </a:lnTo>
                  <a:lnTo>
                    <a:pt x="277" y="139"/>
                  </a:lnTo>
                  <a:lnTo>
                    <a:pt x="283" y="142"/>
                  </a:lnTo>
                  <a:lnTo>
                    <a:pt x="289" y="146"/>
                  </a:lnTo>
                  <a:lnTo>
                    <a:pt x="294" y="148"/>
                  </a:lnTo>
                  <a:lnTo>
                    <a:pt x="303" y="148"/>
                  </a:lnTo>
                  <a:lnTo>
                    <a:pt x="311" y="146"/>
                  </a:lnTo>
                  <a:lnTo>
                    <a:pt x="316" y="141"/>
                  </a:lnTo>
                  <a:lnTo>
                    <a:pt x="320" y="135"/>
                  </a:lnTo>
                  <a:lnTo>
                    <a:pt x="324" y="128"/>
                  </a:lnTo>
                  <a:lnTo>
                    <a:pt x="327" y="129"/>
                  </a:lnTo>
                  <a:lnTo>
                    <a:pt x="331" y="133"/>
                  </a:lnTo>
                  <a:lnTo>
                    <a:pt x="335" y="141"/>
                  </a:lnTo>
                  <a:lnTo>
                    <a:pt x="337" y="148"/>
                  </a:lnTo>
                  <a:lnTo>
                    <a:pt x="340" y="153"/>
                  </a:lnTo>
                  <a:lnTo>
                    <a:pt x="346" y="159"/>
                  </a:lnTo>
                  <a:lnTo>
                    <a:pt x="338" y="163"/>
                  </a:lnTo>
                  <a:lnTo>
                    <a:pt x="333" y="168"/>
                  </a:lnTo>
                  <a:lnTo>
                    <a:pt x="329" y="174"/>
                  </a:lnTo>
                  <a:lnTo>
                    <a:pt x="329" y="179"/>
                  </a:lnTo>
                  <a:lnTo>
                    <a:pt x="329" y="189"/>
                  </a:lnTo>
                  <a:lnTo>
                    <a:pt x="329" y="198"/>
                  </a:lnTo>
                  <a:lnTo>
                    <a:pt x="327" y="203"/>
                  </a:lnTo>
                  <a:lnTo>
                    <a:pt x="325" y="205"/>
                  </a:lnTo>
                  <a:lnTo>
                    <a:pt x="324" y="205"/>
                  </a:lnTo>
                  <a:lnTo>
                    <a:pt x="318" y="203"/>
                  </a:lnTo>
                  <a:lnTo>
                    <a:pt x="313" y="203"/>
                  </a:lnTo>
                  <a:lnTo>
                    <a:pt x="303" y="202"/>
                  </a:lnTo>
                  <a:lnTo>
                    <a:pt x="292" y="203"/>
                  </a:lnTo>
                  <a:lnTo>
                    <a:pt x="277" y="207"/>
                  </a:lnTo>
                  <a:lnTo>
                    <a:pt x="266" y="203"/>
                  </a:lnTo>
                  <a:lnTo>
                    <a:pt x="259" y="203"/>
                  </a:lnTo>
                  <a:lnTo>
                    <a:pt x="255" y="207"/>
                  </a:lnTo>
                  <a:lnTo>
                    <a:pt x="250" y="211"/>
                  </a:lnTo>
                  <a:lnTo>
                    <a:pt x="244" y="216"/>
                  </a:lnTo>
                  <a:lnTo>
                    <a:pt x="240" y="21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4" name="Freeform 108"/>
            <p:cNvSpPr>
              <a:spLocks noEditPoints="1"/>
            </p:cNvSpPr>
            <p:nvPr/>
          </p:nvSpPr>
          <p:spPr bwMode="auto">
            <a:xfrm>
              <a:off x="886" y="1338"/>
              <a:ext cx="4329" cy="2061"/>
            </a:xfrm>
            <a:custGeom>
              <a:avLst/>
              <a:gdLst>
                <a:gd name="T0" fmla="*/ 215 w 5751"/>
                <a:gd name="T1" fmla="*/ 2001 h 2709"/>
                <a:gd name="T2" fmla="*/ 841 w 5751"/>
                <a:gd name="T3" fmla="*/ 861 h 2709"/>
                <a:gd name="T4" fmla="*/ 2531 w 5751"/>
                <a:gd name="T5" fmla="*/ 2099 h 2709"/>
                <a:gd name="T6" fmla="*/ 2372 w 5751"/>
                <a:gd name="T7" fmla="*/ 2112 h 2709"/>
                <a:gd name="T8" fmla="*/ 1949 w 5751"/>
                <a:gd name="T9" fmla="*/ 1945 h 2709"/>
                <a:gd name="T10" fmla="*/ 2006 w 5751"/>
                <a:gd name="T11" fmla="*/ 1439 h 2709"/>
                <a:gd name="T12" fmla="*/ 1711 w 5751"/>
                <a:gd name="T13" fmla="*/ 1637 h 2709"/>
                <a:gd name="T14" fmla="*/ 3203 w 5751"/>
                <a:gd name="T15" fmla="*/ 1432 h 2709"/>
                <a:gd name="T16" fmla="*/ 2775 w 5751"/>
                <a:gd name="T17" fmla="*/ 957 h 2709"/>
                <a:gd name="T18" fmla="*/ 1803 w 5751"/>
                <a:gd name="T19" fmla="*/ 648 h 2709"/>
                <a:gd name="T20" fmla="*/ 1476 w 5751"/>
                <a:gd name="T21" fmla="*/ 123 h 2709"/>
                <a:gd name="T22" fmla="*/ 691 w 5751"/>
                <a:gd name="T23" fmla="*/ 755 h 2709"/>
                <a:gd name="T24" fmla="*/ 571 w 5751"/>
                <a:gd name="T25" fmla="*/ 454 h 2709"/>
                <a:gd name="T26" fmla="*/ 176 w 5751"/>
                <a:gd name="T27" fmla="*/ 238 h 2709"/>
                <a:gd name="T28" fmla="*/ 1426 w 5751"/>
                <a:gd name="T29" fmla="*/ 962 h 2709"/>
                <a:gd name="T30" fmla="*/ 946 w 5751"/>
                <a:gd name="T31" fmla="*/ 785 h 2709"/>
                <a:gd name="T32" fmla="*/ 1327 w 5751"/>
                <a:gd name="T33" fmla="*/ 530 h 2709"/>
                <a:gd name="T34" fmla="*/ 711 w 5751"/>
                <a:gd name="T35" fmla="*/ 534 h 2709"/>
                <a:gd name="T36" fmla="*/ 447 w 5751"/>
                <a:gd name="T37" fmla="*/ 711 h 2709"/>
                <a:gd name="T38" fmla="*/ 1046 w 5751"/>
                <a:gd name="T39" fmla="*/ 1276 h 2709"/>
                <a:gd name="T40" fmla="*/ 1201 w 5751"/>
                <a:gd name="T41" fmla="*/ 1129 h 2709"/>
                <a:gd name="T42" fmla="*/ 959 w 5751"/>
                <a:gd name="T43" fmla="*/ 1199 h 2709"/>
                <a:gd name="T44" fmla="*/ 809 w 5751"/>
                <a:gd name="T45" fmla="*/ 1245 h 2709"/>
                <a:gd name="T46" fmla="*/ 551 w 5751"/>
                <a:gd name="T47" fmla="*/ 955 h 2709"/>
                <a:gd name="T48" fmla="*/ 780 w 5751"/>
                <a:gd name="T49" fmla="*/ 959 h 2709"/>
                <a:gd name="T50" fmla="*/ 841 w 5751"/>
                <a:gd name="T51" fmla="*/ 927 h 2709"/>
                <a:gd name="T52" fmla="*/ 445 w 5751"/>
                <a:gd name="T53" fmla="*/ 959 h 2709"/>
                <a:gd name="T54" fmla="*/ 1244 w 5751"/>
                <a:gd name="T55" fmla="*/ 1328 h 2709"/>
                <a:gd name="T56" fmla="*/ 1221 w 5751"/>
                <a:gd name="T57" fmla="*/ 1548 h 2709"/>
                <a:gd name="T58" fmla="*/ 675 w 5751"/>
                <a:gd name="T59" fmla="*/ 881 h 2709"/>
                <a:gd name="T60" fmla="*/ 645 w 5751"/>
                <a:gd name="T61" fmla="*/ 1027 h 2709"/>
                <a:gd name="T62" fmla="*/ 584 w 5751"/>
                <a:gd name="T63" fmla="*/ 1173 h 2709"/>
                <a:gd name="T64" fmla="*/ 444 w 5751"/>
                <a:gd name="T65" fmla="*/ 1164 h 2709"/>
                <a:gd name="T66" fmla="*/ 283 w 5751"/>
                <a:gd name="T67" fmla="*/ 1082 h 2709"/>
                <a:gd name="T68" fmla="*/ 1061 w 5751"/>
                <a:gd name="T69" fmla="*/ 1738 h 2709"/>
                <a:gd name="T70" fmla="*/ 929 w 5751"/>
                <a:gd name="T71" fmla="*/ 1476 h 2709"/>
                <a:gd name="T72" fmla="*/ 689 w 5751"/>
                <a:gd name="T73" fmla="*/ 1411 h 2709"/>
                <a:gd name="T74" fmla="*/ 730 w 5751"/>
                <a:gd name="T75" fmla="*/ 1302 h 2709"/>
                <a:gd name="T76" fmla="*/ 290 w 5751"/>
                <a:gd name="T77" fmla="*/ 1639 h 2709"/>
                <a:gd name="T78" fmla="*/ 445 w 5751"/>
                <a:gd name="T79" fmla="*/ 1533 h 2709"/>
                <a:gd name="T80" fmla="*/ 167 w 5751"/>
                <a:gd name="T81" fmla="*/ 1393 h 2709"/>
                <a:gd name="T82" fmla="*/ 19 w 5751"/>
                <a:gd name="T83" fmla="*/ 1482 h 2709"/>
                <a:gd name="T84" fmla="*/ 78 w 5751"/>
                <a:gd name="T85" fmla="*/ 1781 h 2709"/>
                <a:gd name="T86" fmla="*/ 26 w 5751"/>
                <a:gd name="T87" fmla="*/ 1555 h 2709"/>
                <a:gd name="T88" fmla="*/ 122 w 5751"/>
                <a:gd name="T89" fmla="*/ 1637 h 2709"/>
                <a:gd name="T90" fmla="*/ 93 w 5751"/>
                <a:gd name="T91" fmla="*/ 1847 h 2709"/>
                <a:gd name="T92" fmla="*/ 3946 w 5751"/>
                <a:gd name="T93" fmla="*/ 2439 h 2709"/>
                <a:gd name="T94" fmla="*/ 3854 w 5751"/>
                <a:gd name="T95" fmla="*/ 2380 h 2709"/>
                <a:gd name="T96" fmla="*/ 3414 w 5751"/>
                <a:gd name="T97" fmla="*/ 2350 h 2709"/>
                <a:gd name="T98" fmla="*/ 3385 w 5751"/>
                <a:gd name="T99" fmla="*/ 2431 h 2709"/>
                <a:gd name="T100" fmla="*/ 4280 w 5751"/>
                <a:gd name="T101" fmla="*/ 1363 h 2709"/>
                <a:gd name="T102" fmla="*/ 5054 w 5751"/>
                <a:gd name="T103" fmla="*/ 2241 h 2709"/>
                <a:gd name="T104" fmla="*/ 4909 w 5751"/>
                <a:gd name="T105" fmla="*/ 2274 h 2709"/>
                <a:gd name="T106" fmla="*/ 5365 w 5751"/>
                <a:gd name="T107" fmla="*/ 5 h 2709"/>
                <a:gd name="T108" fmla="*/ 5090 w 5751"/>
                <a:gd name="T109" fmla="*/ 1066 h 2709"/>
                <a:gd name="T110" fmla="*/ 5742 w 5751"/>
                <a:gd name="T111" fmla="*/ 1166 h 2709"/>
                <a:gd name="T112" fmla="*/ 1397 w 5751"/>
                <a:gd name="T113" fmla="*/ 1363 h 2709"/>
                <a:gd name="T114" fmla="*/ 1498 w 5751"/>
                <a:gd name="T115" fmla="*/ 1535 h 2709"/>
                <a:gd name="T116" fmla="*/ 2762 w 5751"/>
                <a:gd name="T117" fmla="*/ 2278 h 2709"/>
                <a:gd name="T118" fmla="*/ 2888 w 5751"/>
                <a:gd name="T119" fmla="*/ 2476 h 2709"/>
                <a:gd name="T120" fmla="*/ 2376 w 5751"/>
                <a:gd name="T121" fmla="*/ 2230 h 270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751"/>
                <a:gd name="T184" fmla="*/ 0 h 2709"/>
                <a:gd name="T185" fmla="*/ 5751 w 5751"/>
                <a:gd name="T186" fmla="*/ 2709 h 270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751" h="2709">
                  <a:moveTo>
                    <a:pt x="5084" y="2690"/>
                  </a:moveTo>
                  <a:lnTo>
                    <a:pt x="5086" y="2692"/>
                  </a:lnTo>
                  <a:lnTo>
                    <a:pt x="5090" y="2694"/>
                  </a:lnTo>
                  <a:lnTo>
                    <a:pt x="5091" y="2696"/>
                  </a:lnTo>
                  <a:lnTo>
                    <a:pt x="5091" y="2699"/>
                  </a:lnTo>
                  <a:lnTo>
                    <a:pt x="5091" y="2703"/>
                  </a:lnTo>
                  <a:lnTo>
                    <a:pt x="5090" y="2705"/>
                  </a:lnTo>
                  <a:lnTo>
                    <a:pt x="5086" y="2707"/>
                  </a:lnTo>
                  <a:lnTo>
                    <a:pt x="5084" y="2709"/>
                  </a:lnTo>
                  <a:lnTo>
                    <a:pt x="5080" y="2707"/>
                  </a:lnTo>
                  <a:lnTo>
                    <a:pt x="5077" y="2705"/>
                  </a:lnTo>
                  <a:lnTo>
                    <a:pt x="5075" y="2703"/>
                  </a:lnTo>
                  <a:lnTo>
                    <a:pt x="5075" y="2699"/>
                  </a:lnTo>
                  <a:lnTo>
                    <a:pt x="5075" y="2696"/>
                  </a:lnTo>
                  <a:lnTo>
                    <a:pt x="5077" y="2694"/>
                  </a:lnTo>
                  <a:lnTo>
                    <a:pt x="5080" y="2692"/>
                  </a:lnTo>
                  <a:lnTo>
                    <a:pt x="5084" y="2690"/>
                  </a:lnTo>
                  <a:close/>
                  <a:moveTo>
                    <a:pt x="209" y="1984"/>
                  </a:moveTo>
                  <a:lnTo>
                    <a:pt x="213" y="1986"/>
                  </a:lnTo>
                  <a:lnTo>
                    <a:pt x="215" y="1988"/>
                  </a:lnTo>
                  <a:lnTo>
                    <a:pt x="216" y="1990"/>
                  </a:lnTo>
                  <a:lnTo>
                    <a:pt x="218" y="1993"/>
                  </a:lnTo>
                  <a:lnTo>
                    <a:pt x="216" y="1997"/>
                  </a:lnTo>
                  <a:lnTo>
                    <a:pt x="215" y="2001"/>
                  </a:lnTo>
                  <a:lnTo>
                    <a:pt x="213" y="2003"/>
                  </a:lnTo>
                  <a:lnTo>
                    <a:pt x="209" y="2003"/>
                  </a:lnTo>
                  <a:lnTo>
                    <a:pt x="205" y="2003"/>
                  </a:lnTo>
                  <a:lnTo>
                    <a:pt x="202" y="2001"/>
                  </a:lnTo>
                  <a:lnTo>
                    <a:pt x="200" y="1997"/>
                  </a:lnTo>
                  <a:lnTo>
                    <a:pt x="200" y="1993"/>
                  </a:lnTo>
                  <a:lnTo>
                    <a:pt x="200" y="1990"/>
                  </a:lnTo>
                  <a:lnTo>
                    <a:pt x="202" y="1988"/>
                  </a:lnTo>
                  <a:lnTo>
                    <a:pt x="205" y="1986"/>
                  </a:lnTo>
                  <a:lnTo>
                    <a:pt x="209" y="1984"/>
                  </a:lnTo>
                  <a:close/>
                  <a:moveTo>
                    <a:pt x="850" y="855"/>
                  </a:moveTo>
                  <a:lnTo>
                    <a:pt x="852" y="857"/>
                  </a:lnTo>
                  <a:lnTo>
                    <a:pt x="856" y="859"/>
                  </a:lnTo>
                  <a:lnTo>
                    <a:pt x="857" y="861"/>
                  </a:lnTo>
                  <a:lnTo>
                    <a:pt x="857" y="864"/>
                  </a:lnTo>
                  <a:lnTo>
                    <a:pt x="857" y="868"/>
                  </a:lnTo>
                  <a:lnTo>
                    <a:pt x="856" y="870"/>
                  </a:lnTo>
                  <a:lnTo>
                    <a:pt x="852" y="872"/>
                  </a:lnTo>
                  <a:lnTo>
                    <a:pt x="850" y="874"/>
                  </a:lnTo>
                  <a:lnTo>
                    <a:pt x="846" y="872"/>
                  </a:lnTo>
                  <a:lnTo>
                    <a:pt x="843" y="870"/>
                  </a:lnTo>
                  <a:lnTo>
                    <a:pt x="841" y="868"/>
                  </a:lnTo>
                  <a:lnTo>
                    <a:pt x="841" y="864"/>
                  </a:lnTo>
                  <a:lnTo>
                    <a:pt x="841" y="861"/>
                  </a:lnTo>
                  <a:lnTo>
                    <a:pt x="843" y="859"/>
                  </a:lnTo>
                  <a:lnTo>
                    <a:pt x="846" y="857"/>
                  </a:lnTo>
                  <a:lnTo>
                    <a:pt x="850" y="855"/>
                  </a:lnTo>
                  <a:close/>
                  <a:moveTo>
                    <a:pt x="2845" y="2080"/>
                  </a:moveTo>
                  <a:lnTo>
                    <a:pt x="2849" y="2080"/>
                  </a:lnTo>
                  <a:lnTo>
                    <a:pt x="2851" y="2082"/>
                  </a:lnTo>
                  <a:lnTo>
                    <a:pt x="2852" y="2084"/>
                  </a:lnTo>
                  <a:lnTo>
                    <a:pt x="2854" y="2088"/>
                  </a:lnTo>
                  <a:lnTo>
                    <a:pt x="2852" y="2091"/>
                  </a:lnTo>
                  <a:lnTo>
                    <a:pt x="2851" y="2095"/>
                  </a:lnTo>
                  <a:lnTo>
                    <a:pt x="2849" y="2097"/>
                  </a:lnTo>
                  <a:lnTo>
                    <a:pt x="2845" y="2097"/>
                  </a:lnTo>
                  <a:lnTo>
                    <a:pt x="2841" y="2097"/>
                  </a:lnTo>
                  <a:lnTo>
                    <a:pt x="2838" y="2095"/>
                  </a:lnTo>
                  <a:lnTo>
                    <a:pt x="2836" y="2091"/>
                  </a:lnTo>
                  <a:lnTo>
                    <a:pt x="2836" y="2088"/>
                  </a:lnTo>
                  <a:lnTo>
                    <a:pt x="2836" y="2084"/>
                  </a:lnTo>
                  <a:lnTo>
                    <a:pt x="2838" y="2082"/>
                  </a:lnTo>
                  <a:lnTo>
                    <a:pt x="2841" y="2080"/>
                  </a:lnTo>
                  <a:lnTo>
                    <a:pt x="2845" y="2080"/>
                  </a:lnTo>
                  <a:close/>
                  <a:moveTo>
                    <a:pt x="2522" y="2093"/>
                  </a:moveTo>
                  <a:lnTo>
                    <a:pt x="2526" y="2093"/>
                  </a:lnTo>
                  <a:lnTo>
                    <a:pt x="2529" y="2095"/>
                  </a:lnTo>
                  <a:lnTo>
                    <a:pt x="2531" y="2099"/>
                  </a:lnTo>
                  <a:lnTo>
                    <a:pt x="2531" y="2102"/>
                  </a:lnTo>
                  <a:lnTo>
                    <a:pt x="2531" y="2106"/>
                  </a:lnTo>
                  <a:lnTo>
                    <a:pt x="2529" y="2108"/>
                  </a:lnTo>
                  <a:lnTo>
                    <a:pt x="2526" y="2110"/>
                  </a:lnTo>
                  <a:lnTo>
                    <a:pt x="2522" y="2112"/>
                  </a:lnTo>
                  <a:lnTo>
                    <a:pt x="2520" y="2110"/>
                  </a:lnTo>
                  <a:lnTo>
                    <a:pt x="2516" y="2108"/>
                  </a:lnTo>
                  <a:lnTo>
                    <a:pt x="2514" y="2106"/>
                  </a:lnTo>
                  <a:lnTo>
                    <a:pt x="2514" y="2102"/>
                  </a:lnTo>
                  <a:lnTo>
                    <a:pt x="2514" y="2099"/>
                  </a:lnTo>
                  <a:lnTo>
                    <a:pt x="2516" y="2095"/>
                  </a:lnTo>
                  <a:lnTo>
                    <a:pt x="2520" y="2093"/>
                  </a:lnTo>
                  <a:lnTo>
                    <a:pt x="2522" y="2093"/>
                  </a:lnTo>
                  <a:close/>
                  <a:moveTo>
                    <a:pt x="2378" y="2097"/>
                  </a:moveTo>
                  <a:lnTo>
                    <a:pt x="2381" y="2097"/>
                  </a:lnTo>
                  <a:lnTo>
                    <a:pt x="2385" y="2101"/>
                  </a:lnTo>
                  <a:lnTo>
                    <a:pt x="2387" y="2102"/>
                  </a:lnTo>
                  <a:lnTo>
                    <a:pt x="2387" y="2106"/>
                  </a:lnTo>
                  <a:lnTo>
                    <a:pt x="2387" y="2110"/>
                  </a:lnTo>
                  <a:lnTo>
                    <a:pt x="2385" y="2112"/>
                  </a:lnTo>
                  <a:lnTo>
                    <a:pt x="2381" y="2114"/>
                  </a:lnTo>
                  <a:lnTo>
                    <a:pt x="2378" y="2115"/>
                  </a:lnTo>
                  <a:lnTo>
                    <a:pt x="2376" y="2114"/>
                  </a:lnTo>
                  <a:lnTo>
                    <a:pt x="2372" y="2112"/>
                  </a:lnTo>
                  <a:lnTo>
                    <a:pt x="2370" y="2110"/>
                  </a:lnTo>
                  <a:lnTo>
                    <a:pt x="2370" y="2106"/>
                  </a:lnTo>
                  <a:lnTo>
                    <a:pt x="2370" y="2102"/>
                  </a:lnTo>
                  <a:lnTo>
                    <a:pt x="2372" y="2101"/>
                  </a:lnTo>
                  <a:lnTo>
                    <a:pt x="2376" y="2097"/>
                  </a:lnTo>
                  <a:lnTo>
                    <a:pt x="2378" y="2097"/>
                  </a:lnTo>
                  <a:close/>
                  <a:moveTo>
                    <a:pt x="2505" y="1982"/>
                  </a:moveTo>
                  <a:lnTo>
                    <a:pt x="2507" y="1982"/>
                  </a:lnTo>
                  <a:lnTo>
                    <a:pt x="2511" y="1984"/>
                  </a:lnTo>
                  <a:lnTo>
                    <a:pt x="2513" y="1988"/>
                  </a:lnTo>
                  <a:lnTo>
                    <a:pt x="2513" y="1992"/>
                  </a:lnTo>
                  <a:lnTo>
                    <a:pt x="2513" y="1995"/>
                  </a:lnTo>
                  <a:lnTo>
                    <a:pt x="2511" y="1997"/>
                  </a:lnTo>
                  <a:lnTo>
                    <a:pt x="2507" y="1999"/>
                  </a:lnTo>
                  <a:lnTo>
                    <a:pt x="2505" y="1999"/>
                  </a:lnTo>
                  <a:lnTo>
                    <a:pt x="2502" y="1999"/>
                  </a:lnTo>
                  <a:lnTo>
                    <a:pt x="2498" y="1997"/>
                  </a:lnTo>
                  <a:lnTo>
                    <a:pt x="2496" y="1995"/>
                  </a:lnTo>
                  <a:lnTo>
                    <a:pt x="2496" y="1992"/>
                  </a:lnTo>
                  <a:lnTo>
                    <a:pt x="2496" y="1988"/>
                  </a:lnTo>
                  <a:lnTo>
                    <a:pt x="2498" y="1984"/>
                  </a:lnTo>
                  <a:lnTo>
                    <a:pt x="2502" y="1982"/>
                  </a:lnTo>
                  <a:lnTo>
                    <a:pt x="2505" y="1982"/>
                  </a:lnTo>
                  <a:close/>
                  <a:moveTo>
                    <a:pt x="1949" y="1945"/>
                  </a:moveTo>
                  <a:lnTo>
                    <a:pt x="1953" y="1947"/>
                  </a:lnTo>
                  <a:lnTo>
                    <a:pt x="1957" y="1949"/>
                  </a:lnTo>
                  <a:lnTo>
                    <a:pt x="1958" y="1951"/>
                  </a:lnTo>
                  <a:lnTo>
                    <a:pt x="1958" y="1955"/>
                  </a:lnTo>
                  <a:lnTo>
                    <a:pt x="1958" y="1958"/>
                  </a:lnTo>
                  <a:lnTo>
                    <a:pt x="1957" y="1960"/>
                  </a:lnTo>
                  <a:lnTo>
                    <a:pt x="1953" y="1962"/>
                  </a:lnTo>
                  <a:lnTo>
                    <a:pt x="1949" y="1964"/>
                  </a:lnTo>
                  <a:lnTo>
                    <a:pt x="1945" y="1962"/>
                  </a:lnTo>
                  <a:lnTo>
                    <a:pt x="1944" y="1960"/>
                  </a:lnTo>
                  <a:lnTo>
                    <a:pt x="1942" y="1958"/>
                  </a:lnTo>
                  <a:lnTo>
                    <a:pt x="1942" y="1955"/>
                  </a:lnTo>
                  <a:lnTo>
                    <a:pt x="1942" y="1951"/>
                  </a:lnTo>
                  <a:lnTo>
                    <a:pt x="1944" y="1949"/>
                  </a:lnTo>
                  <a:lnTo>
                    <a:pt x="1945" y="1947"/>
                  </a:lnTo>
                  <a:lnTo>
                    <a:pt x="1949" y="1945"/>
                  </a:lnTo>
                  <a:close/>
                  <a:moveTo>
                    <a:pt x="2003" y="1421"/>
                  </a:moveTo>
                  <a:lnTo>
                    <a:pt x="2006" y="1422"/>
                  </a:lnTo>
                  <a:lnTo>
                    <a:pt x="2008" y="1424"/>
                  </a:lnTo>
                  <a:lnTo>
                    <a:pt x="2010" y="1426"/>
                  </a:lnTo>
                  <a:lnTo>
                    <a:pt x="2012" y="1430"/>
                  </a:lnTo>
                  <a:lnTo>
                    <a:pt x="2010" y="1434"/>
                  </a:lnTo>
                  <a:lnTo>
                    <a:pt x="2008" y="1437"/>
                  </a:lnTo>
                  <a:lnTo>
                    <a:pt x="2006" y="1439"/>
                  </a:lnTo>
                  <a:lnTo>
                    <a:pt x="2003" y="1439"/>
                  </a:lnTo>
                  <a:lnTo>
                    <a:pt x="1999" y="1439"/>
                  </a:lnTo>
                  <a:lnTo>
                    <a:pt x="1997" y="1437"/>
                  </a:lnTo>
                  <a:lnTo>
                    <a:pt x="1995" y="1434"/>
                  </a:lnTo>
                  <a:lnTo>
                    <a:pt x="1994" y="1430"/>
                  </a:lnTo>
                  <a:lnTo>
                    <a:pt x="1995" y="1426"/>
                  </a:lnTo>
                  <a:lnTo>
                    <a:pt x="1997" y="1424"/>
                  </a:lnTo>
                  <a:lnTo>
                    <a:pt x="1999" y="1422"/>
                  </a:lnTo>
                  <a:lnTo>
                    <a:pt x="2003" y="1421"/>
                  </a:lnTo>
                  <a:close/>
                  <a:moveTo>
                    <a:pt x="1716" y="1633"/>
                  </a:moveTo>
                  <a:lnTo>
                    <a:pt x="1720" y="1635"/>
                  </a:lnTo>
                  <a:lnTo>
                    <a:pt x="1722" y="1637"/>
                  </a:lnTo>
                  <a:lnTo>
                    <a:pt x="1724" y="1639"/>
                  </a:lnTo>
                  <a:lnTo>
                    <a:pt x="1726" y="1642"/>
                  </a:lnTo>
                  <a:lnTo>
                    <a:pt x="1724" y="1646"/>
                  </a:lnTo>
                  <a:lnTo>
                    <a:pt x="1722" y="1648"/>
                  </a:lnTo>
                  <a:lnTo>
                    <a:pt x="1720" y="1650"/>
                  </a:lnTo>
                  <a:lnTo>
                    <a:pt x="1716" y="1652"/>
                  </a:lnTo>
                  <a:lnTo>
                    <a:pt x="1713" y="1650"/>
                  </a:lnTo>
                  <a:lnTo>
                    <a:pt x="1711" y="1648"/>
                  </a:lnTo>
                  <a:lnTo>
                    <a:pt x="1709" y="1646"/>
                  </a:lnTo>
                  <a:lnTo>
                    <a:pt x="1707" y="1642"/>
                  </a:lnTo>
                  <a:lnTo>
                    <a:pt x="1709" y="1639"/>
                  </a:lnTo>
                  <a:lnTo>
                    <a:pt x="1711" y="1637"/>
                  </a:lnTo>
                  <a:lnTo>
                    <a:pt x="1713" y="1635"/>
                  </a:lnTo>
                  <a:lnTo>
                    <a:pt x="1716" y="1633"/>
                  </a:lnTo>
                  <a:close/>
                  <a:moveTo>
                    <a:pt x="1619" y="1737"/>
                  </a:moveTo>
                  <a:lnTo>
                    <a:pt x="1622" y="1738"/>
                  </a:lnTo>
                  <a:lnTo>
                    <a:pt x="1626" y="1740"/>
                  </a:lnTo>
                  <a:lnTo>
                    <a:pt x="1628" y="1742"/>
                  </a:lnTo>
                  <a:lnTo>
                    <a:pt x="1628" y="1746"/>
                  </a:lnTo>
                  <a:lnTo>
                    <a:pt x="1628" y="1749"/>
                  </a:lnTo>
                  <a:lnTo>
                    <a:pt x="1626" y="1751"/>
                  </a:lnTo>
                  <a:lnTo>
                    <a:pt x="1622" y="1753"/>
                  </a:lnTo>
                  <a:lnTo>
                    <a:pt x="1619" y="1755"/>
                  </a:lnTo>
                  <a:lnTo>
                    <a:pt x="1617" y="1753"/>
                  </a:lnTo>
                  <a:lnTo>
                    <a:pt x="1613" y="1751"/>
                  </a:lnTo>
                  <a:lnTo>
                    <a:pt x="1611" y="1749"/>
                  </a:lnTo>
                  <a:lnTo>
                    <a:pt x="1611" y="1746"/>
                  </a:lnTo>
                  <a:lnTo>
                    <a:pt x="1611" y="1742"/>
                  </a:lnTo>
                  <a:lnTo>
                    <a:pt x="1613" y="1740"/>
                  </a:lnTo>
                  <a:lnTo>
                    <a:pt x="1617" y="1738"/>
                  </a:lnTo>
                  <a:lnTo>
                    <a:pt x="1619" y="1737"/>
                  </a:lnTo>
                  <a:close/>
                  <a:moveTo>
                    <a:pt x="3194" y="1422"/>
                  </a:moveTo>
                  <a:lnTo>
                    <a:pt x="3198" y="1424"/>
                  </a:lnTo>
                  <a:lnTo>
                    <a:pt x="3202" y="1426"/>
                  </a:lnTo>
                  <a:lnTo>
                    <a:pt x="3203" y="1428"/>
                  </a:lnTo>
                  <a:lnTo>
                    <a:pt x="3203" y="1432"/>
                  </a:lnTo>
                  <a:lnTo>
                    <a:pt x="3203" y="1435"/>
                  </a:lnTo>
                  <a:lnTo>
                    <a:pt x="3202" y="1437"/>
                  </a:lnTo>
                  <a:lnTo>
                    <a:pt x="3198" y="1439"/>
                  </a:lnTo>
                  <a:lnTo>
                    <a:pt x="3194" y="1441"/>
                  </a:lnTo>
                  <a:lnTo>
                    <a:pt x="3191" y="1439"/>
                  </a:lnTo>
                  <a:lnTo>
                    <a:pt x="3189" y="1437"/>
                  </a:lnTo>
                  <a:lnTo>
                    <a:pt x="3187" y="1435"/>
                  </a:lnTo>
                  <a:lnTo>
                    <a:pt x="3187" y="1432"/>
                  </a:lnTo>
                  <a:lnTo>
                    <a:pt x="3187" y="1428"/>
                  </a:lnTo>
                  <a:lnTo>
                    <a:pt x="3189" y="1426"/>
                  </a:lnTo>
                  <a:lnTo>
                    <a:pt x="3191" y="1424"/>
                  </a:lnTo>
                  <a:lnTo>
                    <a:pt x="3194" y="1422"/>
                  </a:lnTo>
                  <a:close/>
                  <a:moveTo>
                    <a:pt x="2782" y="944"/>
                  </a:moveTo>
                  <a:lnTo>
                    <a:pt x="2786" y="946"/>
                  </a:lnTo>
                  <a:lnTo>
                    <a:pt x="2790" y="948"/>
                  </a:lnTo>
                  <a:lnTo>
                    <a:pt x="2792" y="949"/>
                  </a:lnTo>
                  <a:lnTo>
                    <a:pt x="2792" y="953"/>
                  </a:lnTo>
                  <a:lnTo>
                    <a:pt x="2792" y="957"/>
                  </a:lnTo>
                  <a:lnTo>
                    <a:pt x="2790" y="960"/>
                  </a:lnTo>
                  <a:lnTo>
                    <a:pt x="2786" y="962"/>
                  </a:lnTo>
                  <a:lnTo>
                    <a:pt x="2782" y="962"/>
                  </a:lnTo>
                  <a:lnTo>
                    <a:pt x="2780" y="962"/>
                  </a:lnTo>
                  <a:lnTo>
                    <a:pt x="2777" y="960"/>
                  </a:lnTo>
                  <a:lnTo>
                    <a:pt x="2775" y="957"/>
                  </a:lnTo>
                  <a:lnTo>
                    <a:pt x="2775" y="953"/>
                  </a:lnTo>
                  <a:lnTo>
                    <a:pt x="2775" y="949"/>
                  </a:lnTo>
                  <a:lnTo>
                    <a:pt x="2777" y="948"/>
                  </a:lnTo>
                  <a:lnTo>
                    <a:pt x="2780" y="946"/>
                  </a:lnTo>
                  <a:lnTo>
                    <a:pt x="2782" y="944"/>
                  </a:lnTo>
                  <a:close/>
                  <a:moveTo>
                    <a:pt x="2112" y="972"/>
                  </a:moveTo>
                  <a:lnTo>
                    <a:pt x="2115" y="973"/>
                  </a:lnTo>
                  <a:lnTo>
                    <a:pt x="2119" y="975"/>
                  </a:lnTo>
                  <a:lnTo>
                    <a:pt x="2121" y="977"/>
                  </a:lnTo>
                  <a:lnTo>
                    <a:pt x="2121" y="981"/>
                  </a:lnTo>
                  <a:lnTo>
                    <a:pt x="2121" y="984"/>
                  </a:lnTo>
                  <a:lnTo>
                    <a:pt x="2119" y="986"/>
                  </a:lnTo>
                  <a:lnTo>
                    <a:pt x="2115" y="988"/>
                  </a:lnTo>
                  <a:lnTo>
                    <a:pt x="2112" y="990"/>
                  </a:lnTo>
                  <a:lnTo>
                    <a:pt x="2110" y="988"/>
                  </a:lnTo>
                  <a:lnTo>
                    <a:pt x="2106" y="986"/>
                  </a:lnTo>
                  <a:lnTo>
                    <a:pt x="2104" y="984"/>
                  </a:lnTo>
                  <a:lnTo>
                    <a:pt x="2104" y="981"/>
                  </a:lnTo>
                  <a:lnTo>
                    <a:pt x="2104" y="977"/>
                  </a:lnTo>
                  <a:lnTo>
                    <a:pt x="2106" y="975"/>
                  </a:lnTo>
                  <a:lnTo>
                    <a:pt x="2110" y="973"/>
                  </a:lnTo>
                  <a:lnTo>
                    <a:pt x="2112" y="972"/>
                  </a:lnTo>
                  <a:close/>
                  <a:moveTo>
                    <a:pt x="1800" y="648"/>
                  </a:moveTo>
                  <a:lnTo>
                    <a:pt x="1803" y="648"/>
                  </a:lnTo>
                  <a:lnTo>
                    <a:pt x="1805" y="650"/>
                  </a:lnTo>
                  <a:lnTo>
                    <a:pt x="1807" y="654"/>
                  </a:lnTo>
                  <a:lnTo>
                    <a:pt x="1809" y="657"/>
                  </a:lnTo>
                  <a:lnTo>
                    <a:pt x="1807" y="661"/>
                  </a:lnTo>
                  <a:lnTo>
                    <a:pt x="1805" y="663"/>
                  </a:lnTo>
                  <a:lnTo>
                    <a:pt x="1803" y="665"/>
                  </a:lnTo>
                  <a:lnTo>
                    <a:pt x="1800" y="667"/>
                  </a:lnTo>
                  <a:lnTo>
                    <a:pt x="1796" y="665"/>
                  </a:lnTo>
                  <a:lnTo>
                    <a:pt x="1792" y="663"/>
                  </a:lnTo>
                  <a:lnTo>
                    <a:pt x="1790" y="661"/>
                  </a:lnTo>
                  <a:lnTo>
                    <a:pt x="1790" y="657"/>
                  </a:lnTo>
                  <a:lnTo>
                    <a:pt x="1790" y="654"/>
                  </a:lnTo>
                  <a:lnTo>
                    <a:pt x="1792" y="650"/>
                  </a:lnTo>
                  <a:lnTo>
                    <a:pt x="1796" y="648"/>
                  </a:lnTo>
                  <a:lnTo>
                    <a:pt x="1800" y="648"/>
                  </a:lnTo>
                  <a:close/>
                  <a:moveTo>
                    <a:pt x="1476" y="107"/>
                  </a:moveTo>
                  <a:lnTo>
                    <a:pt x="1478" y="107"/>
                  </a:lnTo>
                  <a:lnTo>
                    <a:pt x="1482" y="109"/>
                  </a:lnTo>
                  <a:lnTo>
                    <a:pt x="1484" y="112"/>
                  </a:lnTo>
                  <a:lnTo>
                    <a:pt x="1484" y="114"/>
                  </a:lnTo>
                  <a:lnTo>
                    <a:pt x="1484" y="118"/>
                  </a:lnTo>
                  <a:lnTo>
                    <a:pt x="1482" y="122"/>
                  </a:lnTo>
                  <a:lnTo>
                    <a:pt x="1478" y="123"/>
                  </a:lnTo>
                  <a:lnTo>
                    <a:pt x="1476" y="123"/>
                  </a:lnTo>
                  <a:lnTo>
                    <a:pt x="1473" y="123"/>
                  </a:lnTo>
                  <a:lnTo>
                    <a:pt x="1469" y="122"/>
                  </a:lnTo>
                  <a:lnTo>
                    <a:pt x="1467" y="118"/>
                  </a:lnTo>
                  <a:lnTo>
                    <a:pt x="1467" y="114"/>
                  </a:lnTo>
                  <a:lnTo>
                    <a:pt x="1467" y="112"/>
                  </a:lnTo>
                  <a:lnTo>
                    <a:pt x="1469" y="109"/>
                  </a:lnTo>
                  <a:lnTo>
                    <a:pt x="1473" y="107"/>
                  </a:lnTo>
                  <a:lnTo>
                    <a:pt x="1476" y="107"/>
                  </a:lnTo>
                  <a:close/>
                  <a:moveTo>
                    <a:pt x="695" y="754"/>
                  </a:moveTo>
                  <a:lnTo>
                    <a:pt x="699" y="755"/>
                  </a:lnTo>
                  <a:lnTo>
                    <a:pt x="700" y="757"/>
                  </a:lnTo>
                  <a:lnTo>
                    <a:pt x="702" y="759"/>
                  </a:lnTo>
                  <a:lnTo>
                    <a:pt x="704" y="763"/>
                  </a:lnTo>
                  <a:lnTo>
                    <a:pt x="702" y="766"/>
                  </a:lnTo>
                  <a:lnTo>
                    <a:pt x="700" y="768"/>
                  </a:lnTo>
                  <a:lnTo>
                    <a:pt x="699" y="770"/>
                  </a:lnTo>
                  <a:lnTo>
                    <a:pt x="695" y="772"/>
                  </a:lnTo>
                  <a:lnTo>
                    <a:pt x="691" y="770"/>
                  </a:lnTo>
                  <a:lnTo>
                    <a:pt x="689" y="768"/>
                  </a:lnTo>
                  <a:lnTo>
                    <a:pt x="686" y="766"/>
                  </a:lnTo>
                  <a:lnTo>
                    <a:pt x="686" y="763"/>
                  </a:lnTo>
                  <a:lnTo>
                    <a:pt x="686" y="759"/>
                  </a:lnTo>
                  <a:lnTo>
                    <a:pt x="689" y="757"/>
                  </a:lnTo>
                  <a:lnTo>
                    <a:pt x="691" y="755"/>
                  </a:lnTo>
                  <a:lnTo>
                    <a:pt x="695" y="754"/>
                  </a:lnTo>
                  <a:close/>
                  <a:moveTo>
                    <a:pt x="784" y="423"/>
                  </a:moveTo>
                  <a:lnTo>
                    <a:pt x="785" y="423"/>
                  </a:lnTo>
                  <a:lnTo>
                    <a:pt x="789" y="425"/>
                  </a:lnTo>
                  <a:lnTo>
                    <a:pt x="791" y="428"/>
                  </a:lnTo>
                  <a:lnTo>
                    <a:pt x="791" y="432"/>
                  </a:lnTo>
                  <a:lnTo>
                    <a:pt x="791" y="436"/>
                  </a:lnTo>
                  <a:lnTo>
                    <a:pt x="789" y="438"/>
                  </a:lnTo>
                  <a:lnTo>
                    <a:pt x="785" y="439"/>
                  </a:lnTo>
                  <a:lnTo>
                    <a:pt x="784" y="441"/>
                  </a:lnTo>
                  <a:lnTo>
                    <a:pt x="780" y="439"/>
                  </a:lnTo>
                  <a:lnTo>
                    <a:pt x="776" y="438"/>
                  </a:lnTo>
                  <a:lnTo>
                    <a:pt x="774" y="436"/>
                  </a:lnTo>
                  <a:lnTo>
                    <a:pt x="774" y="432"/>
                  </a:lnTo>
                  <a:lnTo>
                    <a:pt x="774" y="428"/>
                  </a:lnTo>
                  <a:lnTo>
                    <a:pt x="776" y="425"/>
                  </a:lnTo>
                  <a:lnTo>
                    <a:pt x="780" y="423"/>
                  </a:lnTo>
                  <a:lnTo>
                    <a:pt x="784" y="423"/>
                  </a:lnTo>
                  <a:close/>
                  <a:moveTo>
                    <a:pt x="564" y="441"/>
                  </a:moveTo>
                  <a:lnTo>
                    <a:pt x="567" y="441"/>
                  </a:lnTo>
                  <a:lnTo>
                    <a:pt x="569" y="443"/>
                  </a:lnTo>
                  <a:lnTo>
                    <a:pt x="571" y="447"/>
                  </a:lnTo>
                  <a:lnTo>
                    <a:pt x="573" y="450"/>
                  </a:lnTo>
                  <a:lnTo>
                    <a:pt x="571" y="454"/>
                  </a:lnTo>
                  <a:lnTo>
                    <a:pt x="569" y="456"/>
                  </a:lnTo>
                  <a:lnTo>
                    <a:pt x="567" y="458"/>
                  </a:lnTo>
                  <a:lnTo>
                    <a:pt x="564" y="460"/>
                  </a:lnTo>
                  <a:lnTo>
                    <a:pt x="560" y="458"/>
                  </a:lnTo>
                  <a:lnTo>
                    <a:pt x="558" y="456"/>
                  </a:lnTo>
                  <a:lnTo>
                    <a:pt x="556" y="454"/>
                  </a:lnTo>
                  <a:lnTo>
                    <a:pt x="554" y="450"/>
                  </a:lnTo>
                  <a:lnTo>
                    <a:pt x="556" y="447"/>
                  </a:lnTo>
                  <a:lnTo>
                    <a:pt x="558" y="443"/>
                  </a:lnTo>
                  <a:lnTo>
                    <a:pt x="560" y="441"/>
                  </a:lnTo>
                  <a:lnTo>
                    <a:pt x="564" y="441"/>
                  </a:lnTo>
                  <a:close/>
                  <a:moveTo>
                    <a:pt x="185" y="229"/>
                  </a:moveTo>
                  <a:lnTo>
                    <a:pt x="189" y="229"/>
                  </a:lnTo>
                  <a:lnTo>
                    <a:pt x="191" y="231"/>
                  </a:lnTo>
                  <a:lnTo>
                    <a:pt x="192" y="234"/>
                  </a:lnTo>
                  <a:lnTo>
                    <a:pt x="194" y="238"/>
                  </a:lnTo>
                  <a:lnTo>
                    <a:pt x="192" y="240"/>
                  </a:lnTo>
                  <a:lnTo>
                    <a:pt x="191" y="244"/>
                  </a:lnTo>
                  <a:lnTo>
                    <a:pt x="189" y="245"/>
                  </a:lnTo>
                  <a:lnTo>
                    <a:pt x="185" y="245"/>
                  </a:lnTo>
                  <a:lnTo>
                    <a:pt x="181" y="245"/>
                  </a:lnTo>
                  <a:lnTo>
                    <a:pt x="178" y="244"/>
                  </a:lnTo>
                  <a:lnTo>
                    <a:pt x="176" y="240"/>
                  </a:lnTo>
                  <a:lnTo>
                    <a:pt x="176" y="238"/>
                  </a:lnTo>
                  <a:lnTo>
                    <a:pt x="176" y="234"/>
                  </a:lnTo>
                  <a:lnTo>
                    <a:pt x="178" y="231"/>
                  </a:lnTo>
                  <a:lnTo>
                    <a:pt x="181" y="229"/>
                  </a:lnTo>
                  <a:lnTo>
                    <a:pt x="185" y="229"/>
                  </a:lnTo>
                  <a:close/>
                  <a:moveTo>
                    <a:pt x="1415" y="1197"/>
                  </a:moveTo>
                  <a:lnTo>
                    <a:pt x="1419" y="1199"/>
                  </a:lnTo>
                  <a:lnTo>
                    <a:pt x="1421" y="1201"/>
                  </a:lnTo>
                  <a:lnTo>
                    <a:pt x="1423" y="1203"/>
                  </a:lnTo>
                  <a:lnTo>
                    <a:pt x="1423" y="1206"/>
                  </a:lnTo>
                  <a:lnTo>
                    <a:pt x="1423" y="1210"/>
                  </a:lnTo>
                  <a:lnTo>
                    <a:pt x="1421" y="1212"/>
                  </a:lnTo>
                  <a:lnTo>
                    <a:pt x="1419" y="1214"/>
                  </a:lnTo>
                  <a:lnTo>
                    <a:pt x="1415" y="1215"/>
                  </a:lnTo>
                  <a:lnTo>
                    <a:pt x="1412" y="1214"/>
                  </a:lnTo>
                  <a:lnTo>
                    <a:pt x="1408" y="1212"/>
                  </a:lnTo>
                  <a:lnTo>
                    <a:pt x="1406" y="1210"/>
                  </a:lnTo>
                  <a:lnTo>
                    <a:pt x="1406" y="1206"/>
                  </a:lnTo>
                  <a:lnTo>
                    <a:pt x="1406" y="1203"/>
                  </a:lnTo>
                  <a:lnTo>
                    <a:pt x="1408" y="1201"/>
                  </a:lnTo>
                  <a:lnTo>
                    <a:pt x="1412" y="1199"/>
                  </a:lnTo>
                  <a:lnTo>
                    <a:pt x="1415" y="1197"/>
                  </a:lnTo>
                  <a:close/>
                  <a:moveTo>
                    <a:pt x="1421" y="959"/>
                  </a:moveTo>
                  <a:lnTo>
                    <a:pt x="1425" y="960"/>
                  </a:lnTo>
                  <a:lnTo>
                    <a:pt x="1426" y="962"/>
                  </a:lnTo>
                  <a:lnTo>
                    <a:pt x="1428" y="964"/>
                  </a:lnTo>
                  <a:lnTo>
                    <a:pt x="1430" y="968"/>
                  </a:lnTo>
                  <a:lnTo>
                    <a:pt x="1428" y="972"/>
                  </a:lnTo>
                  <a:lnTo>
                    <a:pt x="1426" y="975"/>
                  </a:lnTo>
                  <a:lnTo>
                    <a:pt x="1425" y="977"/>
                  </a:lnTo>
                  <a:lnTo>
                    <a:pt x="1421" y="977"/>
                  </a:lnTo>
                  <a:lnTo>
                    <a:pt x="1417" y="977"/>
                  </a:lnTo>
                  <a:lnTo>
                    <a:pt x="1415" y="975"/>
                  </a:lnTo>
                  <a:lnTo>
                    <a:pt x="1413" y="972"/>
                  </a:lnTo>
                  <a:lnTo>
                    <a:pt x="1412" y="968"/>
                  </a:lnTo>
                  <a:lnTo>
                    <a:pt x="1413" y="964"/>
                  </a:lnTo>
                  <a:lnTo>
                    <a:pt x="1415" y="962"/>
                  </a:lnTo>
                  <a:lnTo>
                    <a:pt x="1417" y="960"/>
                  </a:lnTo>
                  <a:lnTo>
                    <a:pt x="1421" y="959"/>
                  </a:lnTo>
                  <a:close/>
                  <a:moveTo>
                    <a:pt x="950" y="768"/>
                  </a:moveTo>
                  <a:lnTo>
                    <a:pt x="953" y="768"/>
                  </a:lnTo>
                  <a:lnTo>
                    <a:pt x="957" y="770"/>
                  </a:lnTo>
                  <a:lnTo>
                    <a:pt x="959" y="774"/>
                  </a:lnTo>
                  <a:lnTo>
                    <a:pt x="959" y="778"/>
                  </a:lnTo>
                  <a:lnTo>
                    <a:pt x="959" y="779"/>
                  </a:lnTo>
                  <a:lnTo>
                    <a:pt x="957" y="783"/>
                  </a:lnTo>
                  <a:lnTo>
                    <a:pt x="953" y="785"/>
                  </a:lnTo>
                  <a:lnTo>
                    <a:pt x="950" y="785"/>
                  </a:lnTo>
                  <a:lnTo>
                    <a:pt x="946" y="785"/>
                  </a:lnTo>
                  <a:lnTo>
                    <a:pt x="944" y="783"/>
                  </a:lnTo>
                  <a:lnTo>
                    <a:pt x="942" y="779"/>
                  </a:lnTo>
                  <a:lnTo>
                    <a:pt x="942" y="778"/>
                  </a:lnTo>
                  <a:lnTo>
                    <a:pt x="942" y="774"/>
                  </a:lnTo>
                  <a:lnTo>
                    <a:pt x="944" y="770"/>
                  </a:lnTo>
                  <a:lnTo>
                    <a:pt x="946" y="768"/>
                  </a:lnTo>
                  <a:lnTo>
                    <a:pt x="950" y="768"/>
                  </a:lnTo>
                  <a:close/>
                  <a:moveTo>
                    <a:pt x="1327" y="530"/>
                  </a:moveTo>
                  <a:lnTo>
                    <a:pt x="1330" y="532"/>
                  </a:lnTo>
                  <a:lnTo>
                    <a:pt x="1332" y="534"/>
                  </a:lnTo>
                  <a:lnTo>
                    <a:pt x="1334" y="535"/>
                  </a:lnTo>
                  <a:lnTo>
                    <a:pt x="1336" y="539"/>
                  </a:lnTo>
                  <a:lnTo>
                    <a:pt x="1334" y="543"/>
                  </a:lnTo>
                  <a:lnTo>
                    <a:pt x="1332" y="547"/>
                  </a:lnTo>
                  <a:lnTo>
                    <a:pt x="1330" y="548"/>
                  </a:lnTo>
                  <a:lnTo>
                    <a:pt x="1327" y="548"/>
                  </a:lnTo>
                  <a:lnTo>
                    <a:pt x="1323" y="548"/>
                  </a:lnTo>
                  <a:lnTo>
                    <a:pt x="1319" y="547"/>
                  </a:lnTo>
                  <a:lnTo>
                    <a:pt x="1317" y="543"/>
                  </a:lnTo>
                  <a:lnTo>
                    <a:pt x="1317" y="539"/>
                  </a:lnTo>
                  <a:lnTo>
                    <a:pt x="1317" y="535"/>
                  </a:lnTo>
                  <a:lnTo>
                    <a:pt x="1319" y="534"/>
                  </a:lnTo>
                  <a:lnTo>
                    <a:pt x="1323" y="532"/>
                  </a:lnTo>
                  <a:lnTo>
                    <a:pt x="1327" y="530"/>
                  </a:lnTo>
                  <a:close/>
                  <a:moveTo>
                    <a:pt x="998" y="467"/>
                  </a:moveTo>
                  <a:lnTo>
                    <a:pt x="1002" y="467"/>
                  </a:lnTo>
                  <a:lnTo>
                    <a:pt x="1003" y="469"/>
                  </a:lnTo>
                  <a:lnTo>
                    <a:pt x="1005" y="473"/>
                  </a:lnTo>
                  <a:lnTo>
                    <a:pt x="1005" y="476"/>
                  </a:lnTo>
                  <a:lnTo>
                    <a:pt x="1005" y="480"/>
                  </a:lnTo>
                  <a:lnTo>
                    <a:pt x="1003" y="482"/>
                  </a:lnTo>
                  <a:lnTo>
                    <a:pt x="1002" y="484"/>
                  </a:lnTo>
                  <a:lnTo>
                    <a:pt x="998" y="486"/>
                  </a:lnTo>
                  <a:lnTo>
                    <a:pt x="994" y="484"/>
                  </a:lnTo>
                  <a:lnTo>
                    <a:pt x="990" y="482"/>
                  </a:lnTo>
                  <a:lnTo>
                    <a:pt x="989" y="480"/>
                  </a:lnTo>
                  <a:lnTo>
                    <a:pt x="989" y="476"/>
                  </a:lnTo>
                  <a:lnTo>
                    <a:pt x="989" y="473"/>
                  </a:lnTo>
                  <a:lnTo>
                    <a:pt x="990" y="469"/>
                  </a:lnTo>
                  <a:lnTo>
                    <a:pt x="994" y="467"/>
                  </a:lnTo>
                  <a:lnTo>
                    <a:pt x="998" y="467"/>
                  </a:lnTo>
                  <a:close/>
                  <a:moveTo>
                    <a:pt x="704" y="519"/>
                  </a:moveTo>
                  <a:lnTo>
                    <a:pt x="708" y="519"/>
                  </a:lnTo>
                  <a:lnTo>
                    <a:pt x="711" y="521"/>
                  </a:lnTo>
                  <a:lnTo>
                    <a:pt x="713" y="524"/>
                  </a:lnTo>
                  <a:lnTo>
                    <a:pt x="713" y="528"/>
                  </a:lnTo>
                  <a:lnTo>
                    <a:pt x="713" y="532"/>
                  </a:lnTo>
                  <a:lnTo>
                    <a:pt x="711" y="534"/>
                  </a:lnTo>
                  <a:lnTo>
                    <a:pt x="708" y="535"/>
                  </a:lnTo>
                  <a:lnTo>
                    <a:pt x="704" y="535"/>
                  </a:lnTo>
                  <a:lnTo>
                    <a:pt x="702" y="535"/>
                  </a:lnTo>
                  <a:lnTo>
                    <a:pt x="699" y="534"/>
                  </a:lnTo>
                  <a:lnTo>
                    <a:pt x="697" y="532"/>
                  </a:lnTo>
                  <a:lnTo>
                    <a:pt x="697" y="528"/>
                  </a:lnTo>
                  <a:lnTo>
                    <a:pt x="697" y="524"/>
                  </a:lnTo>
                  <a:lnTo>
                    <a:pt x="699" y="521"/>
                  </a:lnTo>
                  <a:lnTo>
                    <a:pt x="702" y="519"/>
                  </a:lnTo>
                  <a:lnTo>
                    <a:pt x="704" y="519"/>
                  </a:lnTo>
                  <a:close/>
                  <a:moveTo>
                    <a:pt x="455" y="707"/>
                  </a:moveTo>
                  <a:lnTo>
                    <a:pt x="458" y="707"/>
                  </a:lnTo>
                  <a:lnTo>
                    <a:pt x="462" y="709"/>
                  </a:lnTo>
                  <a:lnTo>
                    <a:pt x="464" y="711"/>
                  </a:lnTo>
                  <a:lnTo>
                    <a:pt x="464" y="715"/>
                  </a:lnTo>
                  <a:lnTo>
                    <a:pt x="464" y="718"/>
                  </a:lnTo>
                  <a:lnTo>
                    <a:pt x="462" y="722"/>
                  </a:lnTo>
                  <a:lnTo>
                    <a:pt x="458" y="724"/>
                  </a:lnTo>
                  <a:lnTo>
                    <a:pt x="455" y="724"/>
                  </a:lnTo>
                  <a:lnTo>
                    <a:pt x="453" y="724"/>
                  </a:lnTo>
                  <a:lnTo>
                    <a:pt x="449" y="722"/>
                  </a:lnTo>
                  <a:lnTo>
                    <a:pt x="447" y="718"/>
                  </a:lnTo>
                  <a:lnTo>
                    <a:pt x="447" y="715"/>
                  </a:lnTo>
                  <a:lnTo>
                    <a:pt x="447" y="711"/>
                  </a:lnTo>
                  <a:lnTo>
                    <a:pt x="449" y="709"/>
                  </a:lnTo>
                  <a:lnTo>
                    <a:pt x="453" y="707"/>
                  </a:lnTo>
                  <a:lnTo>
                    <a:pt x="455" y="707"/>
                  </a:lnTo>
                  <a:close/>
                  <a:moveTo>
                    <a:pt x="418" y="868"/>
                  </a:moveTo>
                  <a:lnTo>
                    <a:pt x="421" y="868"/>
                  </a:lnTo>
                  <a:lnTo>
                    <a:pt x="423" y="870"/>
                  </a:lnTo>
                  <a:lnTo>
                    <a:pt x="425" y="874"/>
                  </a:lnTo>
                  <a:lnTo>
                    <a:pt x="427" y="877"/>
                  </a:lnTo>
                  <a:lnTo>
                    <a:pt x="425" y="879"/>
                  </a:lnTo>
                  <a:lnTo>
                    <a:pt x="423" y="883"/>
                  </a:lnTo>
                  <a:lnTo>
                    <a:pt x="421" y="885"/>
                  </a:lnTo>
                  <a:lnTo>
                    <a:pt x="418" y="885"/>
                  </a:lnTo>
                  <a:lnTo>
                    <a:pt x="414" y="885"/>
                  </a:lnTo>
                  <a:lnTo>
                    <a:pt x="412" y="883"/>
                  </a:lnTo>
                  <a:lnTo>
                    <a:pt x="410" y="879"/>
                  </a:lnTo>
                  <a:lnTo>
                    <a:pt x="409" y="877"/>
                  </a:lnTo>
                  <a:lnTo>
                    <a:pt x="410" y="874"/>
                  </a:lnTo>
                  <a:lnTo>
                    <a:pt x="412" y="870"/>
                  </a:lnTo>
                  <a:lnTo>
                    <a:pt x="414" y="868"/>
                  </a:lnTo>
                  <a:lnTo>
                    <a:pt x="418" y="868"/>
                  </a:lnTo>
                  <a:close/>
                  <a:moveTo>
                    <a:pt x="1037" y="1271"/>
                  </a:moveTo>
                  <a:lnTo>
                    <a:pt x="1040" y="1273"/>
                  </a:lnTo>
                  <a:lnTo>
                    <a:pt x="1044" y="1275"/>
                  </a:lnTo>
                  <a:lnTo>
                    <a:pt x="1046" y="1276"/>
                  </a:lnTo>
                  <a:lnTo>
                    <a:pt x="1046" y="1280"/>
                  </a:lnTo>
                  <a:lnTo>
                    <a:pt x="1046" y="1284"/>
                  </a:lnTo>
                  <a:lnTo>
                    <a:pt x="1044" y="1286"/>
                  </a:lnTo>
                  <a:lnTo>
                    <a:pt x="1040" y="1288"/>
                  </a:lnTo>
                  <a:lnTo>
                    <a:pt x="1037" y="1289"/>
                  </a:lnTo>
                  <a:lnTo>
                    <a:pt x="1035" y="1288"/>
                  </a:lnTo>
                  <a:lnTo>
                    <a:pt x="1031" y="1286"/>
                  </a:lnTo>
                  <a:lnTo>
                    <a:pt x="1029" y="1284"/>
                  </a:lnTo>
                  <a:lnTo>
                    <a:pt x="1029" y="1280"/>
                  </a:lnTo>
                  <a:lnTo>
                    <a:pt x="1029" y="1276"/>
                  </a:lnTo>
                  <a:lnTo>
                    <a:pt x="1031" y="1275"/>
                  </a:lnTo>
                  <a:lnTo>
                    <a:pt x="1035" y="1273"/>
                  </a:lnTo>
                  <a:lnTo>
                    <a:pt x="1037" y="1271"/>
                  </a:lnTo>
                  <a:close/>
                  <a:moveTo>
                    <a:pt x="1208" y="1114"/>
                  </a:moveTo>
                  <a:lnTo>
                    <a:pt x="1212" y="1114"/>
                  </a:lnTo>
                  <a:lnTo>
                    <a:pt x="1214" y="1116"/>
                  </a:lnTo>
                  <a:lnTo>
                    <a:pt x="1216" y="1118"/>
                  </a:lnTo>
                  <a:lnTo>
                    <a:pt x="1216" y="1121"/>
                  </a:lnTo>
                  <a:lnTo>
                    <a:pt x="1216" y="1125"/>
                  </a:lnTo>
                  <a:lnTo>
                    <a:pt x="1214" y="1129"/>
                  </a:lnTo>
                  <a:lnTo>
                    <a:pt x="1212" y="1130"/>
                  </a:lnTo>
                  <a:lnTo>
                    <a:pt x="1208" y="1130"/>
                  </a:lnTo>
                  <a:lnTo>
                    <a:pt x="1205" y="1130"/>
                  </a:lnTo>
                  <a:lnTo>
                    <a:pt x="1201" y="1129"/>
                  </a:lnTo>
                  <a:lnTo>
                    <a:pt x="1199" y="1125"/>
                  </a:lnTo>
                  <a:lnTo>
                    <a:pt x="1199" y="1121"/>
                  </a:lnTo>
                  <a:lnTo>
                    <a:pt x="1199" y="1118"/>
                  </a:lnTo>
                  <a:lnTo>
                    <a:pt x="1201" y="1116"/>
                  </a:lnTo>
                  <a:lnTo>
                    <a:pt x="1205" y="1114"/>
                  </a:lnTo>
                  <a:lnTo>
                    <a:pt x="1208" y="1114"/>
                  </a:lnTo>
                  <a:close/>
                  <a:moveTo>
                    <a:pt x="1046" y="1180"/>
                  </a:moveTo>
                  <a:lnTo>
                    <a:pt x="1050" y="1180"/>
                  </a:lnTo>
                  <a:lnTo>
                    <a:pt x="1053" y="1182"/>
                  </a:lnTo>
                  <a:lnTo>
                    <a:pt x="1055" y="1186"/>
                  </a:lnTo>
                  <a:lnTo>
                    <a:pt x="1055" y="1188"/>
                  </a:lnTo>
                  <a:lnTo>
                    <a:pt x="1055" y="1191"/>
                  </a:lnTo>
                  <a:lnTo>
                    <a:pt x="1053" y="1195"/>
                  </a:lnTo>
                  <a:lnTo>
                    <a:pt x="1050" y="1197"/>
                  </a:lnTo>
                  <a:lnTo>
                    <a:pt x="1046" y="1197"/>
                  </a:lnTo>
                  <a:lnTo>
                    <a:pt x="1044" y="1197"/>
                  </a:lnTo>
                  <a:lnTo>
                    <a:pt x="1040" y="1195"/>
                  </a:lnTo>
                  <a:lnTo>
                    <a:pt x="1038" y="1191"/>
                  </a:lnTo>
                  <a:lnTo>
                    <a:pt x="1038" y="1188"/>
                  </a:lnTo>
                  <a:lnTo>
                    <a:pt x="1038" y="1186"/>
                  </a:lnTo>
                  <a:lnTo>
                    <a:pt x="1040" y="1182"/>
                  </a:lnTo>
                  <a:lnTo>
                    <a:pt x="1044" y="1180"/>
                  </a:lnTo>
                  <a:lnTo>
                    <a:pt x="1046" y="1180"/>
                  </a:lnTo>
                  <a:close/>
                  <a:moveTo>
                    <a:pt x="959" y="1199"/>
                  </a:moveTo>
                  <a:lnTo>
                    <a:pt x="961" y="1201"/>
                  </a:lnTo>
                  <a:lnTo>
                    <a:pt x="965" y="1203"/>
                  </a:lnTo>
                  <a:lnTo>
                    <a:pt x="966" y="1204"/>
                  </a:lnTo>
                  <a:lnTo>
                    <a:pt x="966" y="1208"/>
                  </a:lnTo>
                  <a:lnTo>
                    <a:pt x="966" y="1212"/>
                  </a:lnTo>
                  <a:lnTo>
                    <a:pt x="965" y="1214"/>
                  </a:lnTo>
                  <a:lnTo>
                    <a:pt x="961" y="1215"/>
                  </a:lnTo>
                  <a:lnTo>
                    <a:pt x="959" y="1217"/>
                  </a:lnTo>
                  <a:lnTo>
                    <a:pt x="955" y="1215"/>
                  </a:lnTo>
                  <a:lnTo>
                    <a:pt x="952" y="1214"/>
                  </a:lnTo>
                  <a:lnTo>
                    <a:pt x="950" y="1212"/>
                  </a:lnTo>
                  <a:lnTo>
                    <a:pt x="950" y="1208"/>
                  </a:lnTo>
                  <a:lnTo>
                    <a:pt x="950" y="1204"/>
                  </a:lnTo>
                  <a:lnTo>
                    <a:pt x="952" y="1203"/>
                  </a:lnTo>
                  <a:lnTo>
                    <a:pt x="955" y="1201"/>
                  </a:lnTo>
                  <a:lnTo>
                    <a:pt x="959" y="1199"/>
                  </a:lnTo>
                  <a:close/>
                  <a:moveTo>
                    <a:pt x="806" y="1228"/>
                  </a:moveTo>
                  <a:lnTo>
                    <a:pt x="809" y="1228"/>
                  </a:lnTo>
                  <a:lnTo>
                    <a:pt x="813" y="1230"/>
                  </a:lnTo>
                  <a:lnTo>
                    <a:pt x="815" y="1234"/>
                  </a:lnTo>
                  <a:lnTo>
                    <a:pt x="815" y="1236"/>
                  </a:lnTo>
                  <a:lnTo>
                    <a:pt x="815" y="1239"/>
                  </a:lnTo>
                  <a:lnTo>
                    <a:pt x="813" y="1243"/>
                  </a:lnTo>
                  <a:lnTo>
                    <a:pt x="809" y="1245"/>
                  </a:lnTo>
                  <a:lnTo>
                    <a:pt x="806" y="1245"/>
                  </a:lnTo>
                  <a:lnTo>
                    <a:pt x="804" y="1245"/>
                  </a:lnTo>
                  <a:lnTo>
                    <a:pt x="800" y="1243"/>
                  </a:lnTo>
                  <a:lnTo>
                    <a:pt x="798" y="1239"/>
                  </a:lnTo>
                  <a:lnTo>
                    <a:pt x="798" y="1236"/>
                  </a:lnTo>
                  <a:lnTo>
                    <a:pt x="798" y="1234"/>
                  </a:lnTo>
                  <a:lnTo>
                    <a:pt x="800" y="1230"/>
                  </a:lnTo>
                  <a:lnTo>
                    <a:pt x="804" y="1228"/>
                  </a:lnTo>
                  <a:lnTo>
                    <a:pt x="806" y="1228"/>
                  </a:lnTo>
                  <a:close/>
                  <a:moveTo>
                    <a:pt x="558" y="953"/>
                  </a:moveTo>
                  <a:lnTo>
                    <a:pt x="562" y="953"/>
                  </a:lnTo>
                  <a:lnTo>
                    <a:pt x="564" y="955"/>
                  </a:lnTo>
                  <a:lnTo>
                    <a:pt x="566" y="957"/>
                  </a:lnTo>
                  <a:lnTo>
                    <a:pt x="566" y="960"/>
                  </a:lnTo>
                  <a:lnTo>
                    <a:pt x="566" y="964"/>
                  </a:lnTo>
                  <a:lnTo>
                    <a:pt x="564" y="968"/>
                  </a:lnTo>
                  <a:lnTo>
                    <a:pt x="562" y="970"/>
                  </a:lnTo>
                  <a:lnTo>
                    <a:pt x="558" y="970"/>
                  </a:lnTo>
                  <a:lnTo>
                    <a:pt x="554" y="970"/>
                  </a:lnTo>
                  <a:lnTo>
                    <a:pt x="551" y="968"/>
                  </a:lnTo>
                  <a:lnTo>
                    <a:pt x="549" y="964"/>
                  </a:lnTo>
                  <a:lnTo>
                    <a:pt x="549" y="960"/>
                  </a:lnTo>
                  <a:lnTo>
                    <a:pt x="549" y="957"/>
                  </a:lnTo>
                  <a:lnTo>
                    <a:pt x="551" y="955"/>
                  </a:lnTo>
                  <a:lnTo>
                    <a:pt x="554" y="953"/>
                  </a:lnTo>
                  <a:lnTo>
                    <a:pt x="558" y="953"/>
                  </a:lnTo>
                  <a:close/>
                  <a:moveTo>
                    <a:pt x="885" y="1069"/>
                  </a:moveTo>
                  <a:lnTo>
                    <a:pt x="887" y="1071"/>
                  </a:lnTo>
                  <a:lnTo>
                    <a:pt x="891" y="1073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3" y="1082"/>
                  </a:lnTo>
                  <a:lnTo>
                    <a:pt x="891" y="1084"/>
                  </a:lnTo>
                  <a:lnTo>
                    <a:pt x="887" y="1086"/>
                  </a:lnTo>
                  <a:lnTo>
                    <a:pt x="885" y="1088"/>
                  </a:lnTo>
                  <a:lnTo>
                    <a:pt x="881" y="1086"/>
                  </a:lnTo>
                  <a:lnTo>
                    <a:pt x="878" y="1084"/>
                  </a:lnTo>
                  <a:lnTo>
                    <a:pt x="876" y="1082"/>
                  </a:lnTo>
                  <a:lnTo>
                    <a:pt x="876" y="1079"/>
                  </a:lnTo>
                  <a:lnTo>
                    <a:pt x="876" y="1075"/>
                  </a:lnTo>
                  <a:lnTo>
                    <a:pt x="878" y="1073"/>
                  </a:lnTo>
                  <a:lnTo>
                    <a:pt x="881" y="1071"/>
                  </a:lnTo>
                  <a:lnTo>
                    <a:pt x="885" y="1069"/>
                  </a:lnTo>
                  <a:close/>
                  <a:moveTo>
                    <a:pt x="771" y="949"/>
                  </a:moveTo>
                  <a:lnTo>
                    <a:pt x="774" y="951"/>
                  </a:lnTo>
                  <a:lnTo>
                    <a:pt x="778" y="953"/>
                  </a:lnTo>
                  <a:lnTo>
                    <a:pt x="780" y="955"/>
                  </a:lnTo>
                  <a:lnTo>
                    <a:pt x="780" y="959"/>
                  </a:lnTo>
                  <a:lnTo>
                    <a:pt x="780" y="962"/>
                  </a:lnTo>
                  <a:lnTo>
                    <a:pt x="778" y="964"/>
                  </a:lnTo>
                  <a:lnTo>
                    <a:pt x="774" y="966"/>
                  </a:lnTo>
                  <a:lnTo>
                    <a:pt x="771" y="968"/>
                  </a:lnTo>
                  <a:lnTo>
                    <a:pt x="767" y="966"/>
                  </a:lnTo>
                  <a:lnTo>
                    <a:pt x="765" y="964"/>
                  </a:lnTo>
                  <a:lnTo>
                    <a:pt x="763" y="962"/>
                  </a:lnTo>
                  <a:lnTo>
                    <a:pt x="761" y="959"/>
                  </a:lnTo>
                  <a:lnTo>
                    <a:pt x="763" y="955"/>
                  </a:lnTo>
                  <a:lnTo>
                    <a:pt x="765" y="953"/>
                  </a:lnTo>
                  <a:lnTo>
                    <a:pt x="767" y="951"/>
                  </a:lnTo>
                  <a:lnTo>
                    <a:pt x="771" y="949"/>
                  </a:lnTo>
                  <a:close/>
                  <a:moveTo>
                    <a:pt x="850" y="916"/>
                  </a:moveTo>
                  <a:lnTo>
                    <a:pt x="854" y="916"/>
                  </a:lnTo>
                  <a:lnTo>
                    <a:pt x="856" y="918"/>
                  </a:lnTo>
                  <a:lnTo>
                    <a:pt x="857" y="920"/>
                  </a:lnTo>
                  <a:lnTo>
                    <a:pt x="857" y="924"/>
                  </a:lnTo>
                  <a:lnTo>
                    <a:pt x="857" y="927"/>
                  </a:lnTo>
                  <a:lnTo>
                    <a:pt x="856" y="931"/>
                  </a:lnTo>
                  <a:lnTo>
                    <a:pt x="854" y="933"/>
                  </a:lnTo>
                  <a:lnTo>
                    <a:pt x="850" y="933"/>
                  </a:lnTo>
                  <a:lnTo>
                    <a:pt x="846" y="933"/>
                  </a:lnTo>
                  <a:lnTo>
                    <a:pt x="843" y="931"/>
                  </a:lnTo>
                  <a:lnTo>
                    <a:pt x="841" y="927"/>
                  </a:lnTo>
                  <a:lnTo>
                    <a:pt x="841" y="924"/>
                  </a:lnTo>
                  <a:lnTo>
                    <a:pt x="841" y="920"/>
                  </a:lnTo>
                  <a:lnTo>
                    <a:pt x="843" y="918"/>
                  </a:lnTo>
                  <a:lnTo>
                    <a:pt x="846" y="916"/>
                  </a:lnTo>
                  <a:lnTo>
                    <a:pt x="850" y="916"/>
                  </a:lnTo>
                  <a:close/>
                  <a:moveTo>
                    <a:pt x="902" y="890"/>
                  </a:moveTo>
                  <a:lnTo>
                    <a:pt x="905" y="892"/>
                  </a:lnTo>
                  <a:lnTo>
                    <a:pt x="909" y="894"/>
                  </a:lnTo>
                  <a:lnTo>
                    <a:pt x="911" y="896"/>
                  </a:lnTo>
                  <a:lnTo>
                    <a:pt x="911" y="899"/>
                  </a:lnTo>
                  <a:lnTo>
                    <a:pt x="911" y="903"/>
                  </a:lnTo>
                  <a:lnTo>
                    <a:pt x="909" y="905"/>
                  </a:lnTo>
                  <a:lnTo>
                    <a:pt x="905" y="907"/>
                  </a:lnTo>
                  <a:lnTo>
                    <a:pt x="902" y="909"/>
                  </a:lnTo>
                  <a:lnTo>
                    <a:pt x="898" y="907"/>
                  </a:lnTo>
                  <a:lnTo>
                    <a:pt x="896" y="905"/>
                  </a:lnTo>
                  <a:lnTo>
                    <a:pt x="894" y="903"/>
                  </a:lnTo>
                  <a:lnTo>
                    <a:pt x="894" y="899"/>
                  </a:lnTo>
                  <a:lnTo>
                    <a:pt x="894" y="896"/>
                  </a:lnTo>
                  <a:lnTo>
                    <a:pt x="896" y="894"/>
                  </a:lnTo>
                  <a:lnTo>
                    <a:pt x="898" y="892"/>
                  </a:lnTo>
                  <a:lnTo>
                    <a:pt x="902" y="890"/>
                  </a:lnTo>
                  <a:close/>
                  <a:moveTo>
                    <a:pt x="442" y="959"/>
                  </a:moveTo>
                  <a:lnTo>
                    <a:pt x="445" y="959"/>
                  </a:lnTo>
                  <a:lnTo>
                    <a:pt x="449" y="960"/>
                  </a:lnTo>
                  <a:lnTo>
                    <a:pt x="451" y="964"/>
                  </a:lnTo>
                  <a:lnTo>
                    <a:pt x="451" y="968"/>
                  </a:lnTo>
                  <a:lnTo>
                    <a:pt x="451" y="972"/>
                  </a:lnTo>
                  <a:lnTo>
                    <a:pt x="449" y="973"/>
                  </a:lnTo>
                  <a:lnTo>
                    <a:pt x="445" y="975"/>
                  </a:lnTo>
                  <a:lnTo>
                    <a:pt x="442" y="977"/>
                  </a:lnTo>
                  <a:lnTo>
                    <a:pt x="440" y="975"/>
                  </a:lnTo>
                  <a:lnTo>
                    <a:pt x="436" y="973"/>
                  </a:lnTo>
                  <a:lnTo>
                    <a:pt x="434" y="972"/>
                  </a:lnTo>
                  <a:lnTo>
                    <a:pt x="434" y="968"/>
                  </a:lnTo>
                  <a:lnTo>
                    <a:pt x="434" y="964"/>
                  </a:lnTo>
                  <a:lnTo>
                    <a:pt x="436" y="960"/>
                  </a:lnTo>
                  <a:lnTo>
                    <a:pt x="440" y="959"/>
                  </a:lnTo>
                  <a:lnTo>
                    <a:pt x="442" y="959"/>
                  </a:lnTo>
                  <a:close/>
                  <a:moveTo>
                    <a:pt x="1244" y="1312"/>
                  </a:moveTo>
                  <a:lnTo>
                    <a:pt x="1247" y="1312"/>
                  </a:lnTo>
                  <a:lnTo>
                    <a:pt x="1249" y="1313"/>
                  </a:lnTo>
                  <a:lnTo>
                    <a:pt x="1251" y="1317"/>
                  </a:lnTo>
                  <a:lnTo>
                    <a:pt x="1253" y="1319"/>
                  </a:lnTo>
                  <a:lnTo>
                    <a:pt x="1251" y="1323"/>
                  </a:lnTo>
                  <a:lnTo>
                    <a:pt x="1249" y="1326"/>
                  </a:lnTo>
                  <a:lnTo>
                    <a:pt x="1247" y="1328"/>
                  </a:lnTo>
                  <a:lnTo>
                    <a:pt x="1244" y="1328"/>
                  </a:lnTo>
                  <a:lnTo>
                    <a:pt x="1240" y="1328"/>
                  </a:lnTo>
                  <a:lnTo>
                    <a:pt x="1238" y="1326"/>
                  </a:lnTo>
                  <a:lnTo>
                    <a:pt x="1236" y="1323"/>
                  </a:lnTo>
                  <a:lnTo>
                    <a:pt x="1234" y="1319"/>
                  </a:lnTo>
                  <a:lnTo>
                    <a:pt x="1236" y="1317"/>
                  </a:lnTo>
                  <a:lnTo>
                    <a:pt x="1238" y="1313"/>
                  </a:lnTo>
                  <a:lnTo>
                    <a:pt x="1240" y="1312"/>
                  </a:lnTo>
                  <a:lnTo>
                    <a:pt x="1244" y="1312"/>
                  </a:lnTo>
                  <a:close/>
                  <a:moveTo>
                    <a:pt x="1225" y="1546"/>
                  </a:moveTo>
                  <a:lnTo>
                    <a:pt x="1229" y="1548"/>
                  </a:lnTo>
                  <a:lnTo>
                    <a:pt x="1231" y="1550"/>
                  </a:lnTo>
                  <a:lnTo>
                    <a:pt x="1232" y="1552"/>
                  </a:lnTo>
                  <a:lnTo>
                    <a:pt x="1234" y="1555"/>
                  </a:lnTo>
                  <a:lnTo>
                    <a:pt x="1232" y="1559"/>
                  </a:lnTo>
                  <a:lnTo>
                    <a:pt x="1231" y="1563"/>
                  </a:lnTo>
                  <a:lnTo>
                    <a:pt x="1229" y="1565"/>
                  </a:lnTo>
                  <a:lnTo>
                    <a:pt x="1225" y="1565"/>
                  </a:lnTo>
                  <a:lnTo>
                    <a:pt x="1221" y="1565"/>
                  </a:lnTo>
                  <a:lnTo>
                    <a:pt x="1219" y="1563"/>
                  </a:lnTo>
                  <a:lnTo>
                    <a:pt x="1218" y="1559"/>
                  </a:lnTo>
                  <a:lnTo>
                    <a:pt x="1216" y="1555"/>
                  </a:lnTo>
                  <a:lnTo>
                    <a:pt x="1218" y="1552"/>
                  </a:lnTo>
                  <a:lnTo>
                    <a:pt x="1219" y="1550"/>
                  </a:lnTo>
                  <a:lnTo>
                    <a:pt x="1221" y="1548"/>
                  </a:lnTo>
                  <a:lnTo>
                    <a:pt x="1225" y="1546"/>
                  </a:lnTo>
                  <a:close/>
                  <a:moveTo>
                    <a:pt x="549" y="877"/>
                  </a:moveTo>
                  <a:lnTo>
                    <a:pt x="551" y="877"/>
                  </a:lnTo>
                  <a:lnTo>
                    <a:pt x="554" y="879"/>
                  </a:lnTo>
                  <a:lnTo>
                    <a:pt x="556" y="883"/>
                  </a:lnTo>
                  <a:lnTo>
                    <a:pt x="556" y="887"/>
                  </a:lnTo>
                  <a:lnTo>
                    <a:pt x="556" y="890"/>
                  </a:lnTo>
                  <a:lnTo>
                    <a:pt x="554" y="892"/>
                  </a:lnTo>
                  <a:lnTo>
                    <a:pt x="551" y="894"/>
                  </a:lnTo>
                  <a:lnTo>
                    <a:pt x="549" y="896"/>
                  </a:lnTo>
                  <a:lnTo>
                    <a:pt x="545" y="894"/>
                  </a:lnTo>
                  <a:lnTo>
                    <a:pt x="542" y="892"/>
                  </a:lnTo>
                  <a:lnTo>
                    <a:pt x="540" y="890"/>
                  </a:lnTo>
                  <a:lnTo>
                    <a:pt x="540" y="887"/>
                  </a:lnTo>
                  <a:lnTo>
                    <a:pt x="540" y="883"/>
                  </a:lnTo>
                  <a:lnTo>
                    <a:pt x="542" y="879"/>
                  </a:lnTo>
                  <a:lnTo>
                    <a:pt x="545" y="877"/>
                  </a:lnTo>
                  <a:lnTo>
                    <a:pt x="549" y="877"/>
                  </a:lnTo>
                  <a:close/>
                  <a:moveTo>
                    <a:pt x="662" y="864"/>
                  </a:moveTo>
                  <a:lnTo>
                    <a:pt x="667" y="866"/>
                  </a:lnTo>
                  <a:lnTo>
                    <a:pt x="671" y="868"/>
                  </a:lnTo>
                  <a:lnTo>
                    <a:pt x="675" y="872"/>
                  </a:lnTo>
                  <a:lnTo>
                    <a:pt x="675" y="877"/>
                  </a:lnTo>
                  <a:lnTo>
                    <a:pt x="675" y="881"/>
                  </a:lnTo>
                  <a:lnTo>
                    <a:pt x="671" y="885"/>
                  </a:lnTo>
                  <a:lnTo>
                    <a:pt x="667" y="888"/>
                  </a:lnTo>
                  <a:lnTo>
                    <a:pt x="662" y="888"/>
                  </a:lnTo>
                  <a:lnTo>
                    <a:pt x="658" y="888"/>
                  </a:lnTo>
                  <a:lnTo>
                    <a:pt x="654" y="885"/>
                  </a:lnTo>
                  <a:lnTo>
                    <a:pt x="651" y="881"/>
                  </a:lnTo>
                  <a:lnTo>
                    <a:pt x="651" y="877"/>
                  </a:lnTo>
                  <a:lnTo>
                    <a:pt x="651" y="872"/>
                  </a:lnTo>
                  <a:lnTo>
                    <a:pt x="654" y="868"/>
                  </a:lnTo>
                  <a:lnTo>
                    <a:pt x="658" y="866"/>
                  </a:lnTo>
                  <a:lnTo>
                    <a:pt x="662" y="864"/>
                  </a:lnTo>
                  <a:close/>
                  <a:moveTo>
                    <a:pt x="654" y="1018"/>
                  </a:moveTo>
                  <a:lnTo>
                    <a:pt x="658" y="1018"/>
                  </a:lnTo>
                  <a:lnTo>
                    <a:pt x="660" y="1020"/>
                  </a:lnTo>
                  <a:lnTo>
                    <a:pt x="662" y="1023"/>
                  </a:lnTo>
                  <a:lnTo>
                    <a:pt x="662" y="1027"/>
                  </a:lnTo>
                  <a:lnTo>
                    <a:pt x="662" y="1031"/>
                  </a:lnTo>
                  <a:lnTo>
                    <a:pt x="660" y="1033"/>
                  </a:lnTo>
                  <a:lnTo>
                    <a:pt x="658" y="1034"/>
                  </a:lnTo>
                  <a:lnTo>
                    <a:pt x="654" y="1036"/>
                  </a:lnTo>
                  <a:lnTo>
                    <a:pt x="651" y="1034"/>
                  </a:lnTo>
                  <a:lnTo>
                    <a:pt x="647" y="1033"/>
                  </a:lnTo>
                  <a:lnTo>
                    <a:pt x="645" y="1031"/>
                  </a:lnTo>
                  <a:lnTo>
                    <a:pt x="645" y="1027"/>
                  </a:lnTo>
                  <a:lnTo>
                    <a:pt x="645" y="1023"/>
                  </a:lnTo>
                  <a:lnTo>
                    <a:pt x="647" y="1020"/>
                  </a:lnTo>
                  <a:lnTo>
                    <a:pt x="651" y="1018"/>
                  </a:lnTo>
                  <a:lnTo>
                    <a:pt x="654" y="1018"/>
                  </a:lnTo>
                  <a:close/>
                  <a:moveTo>
                    <a:pt x="516" y="1119"/>
                  </a:moveTo>
                  <a:lnTo>
                    <a:pt x="519" y="1119"/>
                  </a:lnTo>
                  <a:lnTo>
                    <a:pt x="523" y="1121"/>
                  </a:lnTo>
                  <a:lnTo>
                    <a:pt x="525" y="1123"/>
                  </a:lnTo>
                  <a:lnTo>
                    <a:pt x="525" y="1127"/>
                  </a:lnTo>
                  <a:lnTo>
                    <a:pt x="525" y="1130"/>
                  </a:lnTo>
                  <a:lnTo>
                    <a:pt x="523" y="1134"/>
                  </a:lnTo>
                  <a:lnTo>
                    <a:pt x="519" y="1136"/>
                  </a:lnTo>
                  <a:lnTo>
                    <a:pt x="516" y="1136"/>
                  </a:lnTo>
                  <a:lnTo>
                    <a:pt x="512" y="1136"/>
                  </a:lnTo>
                  <a:lnTo>
                    <a:pt x="510" y="1134"/>
                  </a:lnTo>
                  <a:lnTo>
                    <a:pt x="508" y="1130"/>
                  </a:lnTo>
                  <a:lnTo>
                    <a:pt x="506" y="1127"/>
                  </a:lnTo>
                  <a:lnTo>
                    <a:pt x="508" y="1123"/>
                  </a:lnTo>
                  <a:lnTo>
                    <a:pt x="510" y="1121"/>
                  </a:lnTo>
                  <a:lnTo>
                    <a:pt x="512" y="1119"/>
                  </a:lnTo>
                  <a:lnTo>
                    <a:pt x="516" y="1119"/>
                  </a:lnTo>
                  <a:close/>
                  <a:moveTo>
                    <a:pt x="578" y="1171"/>
                  </a:moveTo>
                  <a:lnTo>
                    <a:pt x="582" y="1171"/>
                  </a:lnTo>
                  <a:lnTo>
                    <a:pt x="584" y="1173"/>
                  </a:lnTo>
                  <a:lnTo>
                    <a:pt x="586" y="1177"/>
                  </a:lnTo>
                  <a:lnTo>
                    <a:pt x="588" y="1180"/>
                  </a:lnTo>
                  <a:lnTo>
                    <a:pt x="586" y="1184"/>
                  </a:lnTo>
                  <a:lnTo>
                    <a:pt x="584" y="1186"/>
                  </a:lnTo>
                  <a:lnTo>
                    <a:pt x="582" y="1188"/>
                  </a:lnTo>
                  <a:lnTo>
                    <a:pt x="578" y="1190"/>
                  </a:lnTo>
                  <a:lnTo>
                    <a:pt x="575" y="1188"/>
                  </a:lnTo>
                  <a:lnTo>
                    <a:pt x="573" y="1186"/>
                  </a:lnTo>
                  <a:lnTo>
                    <a:pt x="571" y="1184"/>
                  </a:lnTo>
                  <a:lnTo>
                    <a:pt x="569" y="1180"/>
                  </a:lnTo>
                  <a:lnTo>
                    <a:pt x="571" y="1177"/>
                  </a:lnTo>
                  <a:lnTo>
                    <a:pt x="573" y="1173"/>
                  </a:lnTo>
                  <a:lnTo>
                    <a:pt x="575" y="1171"/>
                  </a:lnTo>
                  <a:lnTo>
                    <a:pt x="578" y="1171"/>
                  </a:lnTo>
                  <a:close/>
                  <a:moveTo>
                    <a:pt x="447" y="1147"/>
                  </a:moveTo>
                  <a:lnTo>
                    <a:pt x="451" y="1147"/>
                  </a:lnTo>
                  <a:lnTo>
                    <a:pt x="455" y="1149"/>
                  </a:lnTo>
                  <a:lnTo>
                    <a:pt x="457" y="1151"/>
                  </a:lnTo>
                  <a:lnTo>
                    <a:pt x="457" y="1154"/>
                  </a:lnTo>
                  <a:lnTo>
                    <a:pt x="457" y="1158"/>
                  </a:lnTo>
                  <a:lnTo>
                    <a:pt x="455" y="1162"/>
                  </a:lnTo>
                  <a:lnTo>
                    <a:pt x="451" y="1164"/>
                  </a:lnTo>
                  <a:lnTo>
                    <a:pt x="447" y="1164"/>
                  </a:lnTo>
                  <a:lnTo>
                    <a:pt x="444" y="1164"/>
                  </a:lnTo>
                  <a:lnTo>
                    <a:pt x="442" y="1162"/>
                  </a:lnTo>
                  <a:lnTo>
                    <a:pt x="440" y="1158"/>
                  </a:lnTo>
                  <a:lnTo>
                    <a:pt x="438" y="1154"/>
                  </a:lnTo>
                  <a:lnTo>
                    <a:pt x="440" y="1151"/>
                  </a:lnTo>
                  <a:lnTo>
                    <a:pt x="442" y="1149"/>
                  </a:lnTo>
                  <a:lnTo>
                    <a:pt x="444" y="1147"/>
                  </a:lnTo>
                  <a:lnTo>
                    <a:pt x="447" y="1147"/>
                  </a:lnTo>
                  <a:close/>
                  <a:moveTo>
                    <a:pt x="283" y="1082"/>
                  </a:moveTo>
                  <a:lnTo>
                    <a:pt x="287" y="1084"/>
                  </a:lnTo>
                  <a:lnTo>
                    <a:pt x="290" y="1086"/>
                  </a:lnTo>
                  <a:lnTo>
                    <a:pt x="292" y="1088"/>
                  </a:lnTo>
                  <a:lnTo>
                    <a:pt x="292" y="1092"/>
                  </a:lnTo>
                  <a:lnTo>
                    <a:pt x="292" y="1095"/>
                  </a:lnTo>
                  <a:lnTo>
                    <a:pt x="290" y="1099"/>
                  </a:lnTo>
                  <a:lnTo>
                    <a:pt x="287" y="1101"/>
                  </a:lnTo>
                  <a:lnTo>
                    <a:pt x="283" y="1101"/>
                  </a:lnTo>
                  <a:lnTo>
                    <a:pt x="279" y="1101"/>
                  </a:lnTo>
                  <a:lnTo>
                    <a:pt x="277" y="1099"/>
                  </a:lnTo>
                  <a:lnTo>
                    <a:pt x="276" y="1095"/>
                  </a:lnTo>
                  <a:lnTo>
                    <a:pt x="276" y="1092"/>
                  </a:lnTo>
                  <a:lnTo>
                    <a:pt x="276" y="1088"/>
                  </a:lnTo>
                  <a:lnTo>
                    <a:pt x="277" y="1086"/>
                  </a:lnTo>
                  <a:lnTo>
                    <a:pt x="279" y="1084"/>
                  </a:lnTo>
                  <a:lnTo>
                    <a:pt x="283" y="1082"/>
                  </a:lnTo>
                  <a:close/>
                  <a:moveTo>
                    <a:pt x="370" y="1003"/>
                  </a:moveTo>
                  <a:lnTo>
                    <a:pt x="373" y="1003"/>
                  </a:lnTo>
                  <a:lnTo>
                    <a:pt x="375" y="1005"/>
                  </a:lnTo>
                  <a:lnTo>
                    <a:pt x="377" y="1009"/>
                  </a:lnTo>
                  <a:lnTo>
                    <a:pt x="377" y="1010"/>
                  </a:lnTo>
                  <a:lnTo>
                    <a:pt x="377" y="1014"/>
                  </a:lnTo>
                  <a:lnTo>
                    <a:pt x="375" y="1018"/>
                  </a:lnTo>
                  <a:lnTo>
                    <a:pt x="373" y="1020"/>
                  </a:lnTo>
                  <a:lnTo>
                    <a:pt x="370" y="1020"/>
                  </a:lnTo>
                  <a:lnTo>
                    <a:pt x="366" y="1020"/>
                  </a:lnTo>
                  <a:lnTo>
                    <a:pt x="362" y="1018"/>
                  </a:lnTo>
                  <a:lnTo>
                    <a:pt x="361" y="1014"/>
                  </a:lnTo>
                  <a:lnTo>
                    <a:pt x="361" y="1010"/>
                  </a:lnTo>
                  <a:lnTo>
                    <a:pt x="361" y="1009"/>
                  </a:lnTo>
                  <a:lnTo>
                    <a:pt x="362" y="1005"/>
                  </a:lnTo>
                  <a:lnTo>
                    <a:pt x="366" y="1003"/>
                  </a:lnTo>
                  <a:lnTo>
                    <a:pt x="370" y="1003"/>
                  </a:lnTo>
                  <a:close/>
                  <a:moveTo>
                    <a:pt x="1055" y="1724"/>
                  </a:moveTo>
                  <a:lnTo>
                    <a:pt x="1057" y="1724"/>
                  </a:lnTo>
                  <a:lnTo>
                    <a:pt x="1061" y="1725"/>
                  </a:lnTo>
                  <a:lnTo>
                    <a:pt x="1062" y="1729"/>
                  </a:lnTo>
                  <a:lnTo>
                    <a:pt x="1062" y="1731"/>
                  </a:lnTo>
                  <a:lnTo>
                    <a:pt x="1062" y="1735"/>
                  </a:lnTo>
                  <a:lnTo>
                    <a:pt x="1061" y="1738"/>
                  </a:lnTo>
                  <a:lnTo>
                    <a:pt x="1057" y="1740"/>
                  </a:lnTo>
                  <a:lnTo>
                    <a:pt x="1055" y="1740"/>
                  </a:lnTo>
                  <a:lnTo>
                    <a:pt x="1051" y="1740"/>
                  </a:lnTo>
                  <a:lnTo>
                    <a:pt x="1048" y="1738"/>
                  </a:lnTo>
                  <a:lnTo>
                    <a:pt x="1046" y="1735"/>
                  </a:lnTo>
                  <a:lnTo>
                    <a:pt x="1046" y="1731"/>
                  </a:lnTo>
                  <a:lnTo>
                    <a:pt x="1046" y="1729"/>
                  </a:lnTo>
                  <a:lnTo>
                    <a:pt x="1048" y="1725"/>
                  </a:lnTo>
                  <a:lnTo>
                    <a:pt x="1051" y="1724"/>
                  </a:lnTo>
                  <a:lnTo>
                    <a:pt x="1055" y="1724"/>
                  </a:lnTo>
                  <a:close/>
                  <a:moveTo>
                    <a:pt x="939" y="1470"/>
                  </a:moveTo>
                  <a:lnTo>
                    <a:pt x="942" y="1470"/>
                  </a:lnTo>
                  <a:lnTo>
                    <a:pt x="944" y="1472"/>
                  </a:lnTo>
                  <a:lnTo>
                    <a:pt x="946" y="1476"/>
                  </a:lnTo>
                  <a:lnTo>
                    <a:pt x="948" y="1480"/>
                  </a:lnTo>
                  <a:lnTo>
                    <a:pt x="946" y="1483"/>
                  </a:lnTo>
                  <a:lnTo>
                    <a:pt x="944" y="1485"/>
                  </a:lnTo>
                  <a:lnTo>
                    <a:pt x="942" y="1487"/>
                  </a:lnTo>
                  <a:lnTo>
                    <a:pt x="939" y="1487"/>
                  </a:lnTo>
                  <a:lnTo>
                    <a:pt x="935" y="1487"/>
                  </a:lnTo>
                  <a:lnTo>
                    <a:pt x="931" y="1485"/>
                  </a:lnTo>
                  <a:lnTo>
                    <a:pt x="929" y="1483"/>
                  </a:lnTo>
                  <a:lnTo>
                    <a:pt x="929" y="1480"/>
                  </a:lnTo>
                  <a:lnTo>
                    <a:pt x="929" y="1476"/>
                  </a:lnTo>
                  <a:lnTo>
                    <a:pt x="931" y="1472"/>
                  </a:lnTo>
                  <a:lnTo>
                    <a:pt x="935" y="1470"/>
                  </a:lnTo>
                  <a:lnTo>
                    <a:pt x="939" y="1470"/>
                  </a:lnTo>
                  <a:close/>
                  <a:moveTo>
                    <a:pt x="915" y="1332"/>
                  </a:moveTo>
                  <a:lnTo>
                    <a:pt x="918" y="1332"/>
                  </a:lnTo>
                  <a:lnTo>
                    <a:pt x="920" y="1334"/>
                  </a:lnTo>
                  <a:lnTo>
                    <a:pt x="922" y="1337"/>
                  </a:lnTo>
                  <a:lnTo>
                    <a:pt x="924" y="1341"/>
                  </a:lnTo>
                  <a:lnTo>
                    <a:pt x="922" y="1343"/>
                  </a:lnTo>
                  <a:lnTo>
                    <a:pt x="920" y="1347"/>
                  </a:lnTo>
                  <a:lnTo>
                    <a:pt x="918" y="1349"/>
                  </a:lnTo>
                  <a:lnTo>
                    <a:pt x="915" y="1349"/>
                  </a:lnTo>
                  <a:lnTo>
                    <a:pt x="911" y="1349"/>
                  </a:lnTo>
                  <a:lnTo>
                    <a:pt x="907" y="1347"/>
                  </a:lnTo>
                  <a:lnTo>
                    <a:pt x="905" y="1343"/>
                  </a:lnTo>
                  <a:lnTo>
                    <a:pt x="905" y="1341"/>
                  </a:lnTo>
                  <a:lnTo>
                    <a:pt x="905" y="1337"/>
                  </a:lnTo>
                  <a:lnTo>
                    <a:pt x="907" y="1334"/>
                  </a:lnTo>
                  <a:lnTo>
                    <a:pt x="911" y="1332"/>
                  </a:lnTo>
                  <a:lnTo>
                    <a:pt x="915" y="1332"/>
                  </a:lnTo>
                  <a:close/>
                  <a:moveTo>
                    <a:pt x="682" y="1406"/>
                  </a:moveTo>
                  <a:lnTo>
                    <a:pt x="686" y="1408"/>
                  </a:lnTo>
                  <a:lnTo>
                    <a:pt x="687" y="1409"/>
                  </a:lnTo>
                  <a:lnTo>
                    <a:pt x="689" y="1411"/>
                  </a:lnTo>
                  <a:lnTo>
                    <a:pt x="691" y="1415"/>
                  </a:lnTo>
                  <a:lnTo>
                    <a:pt x="689" y="1419"/>
                  </a:lnTo>
                  <a:lnTo>
                    <a:pt x="687" y="1421"/>
                  </a:lnTo>
                  <a:lnTo>
                    <a:pt x="686" y="1422"/>
                  </a:lnTo>
                  <a:lnTo>
                    <a:pt x="682" y="1424"/>
                  </a:lnTo>
                  <a:lnTo>
                    <a:pt x="678" y="1422"/>
                  </a:lnTo>
                  <a:lnTo>
                    <a:pt x="676" y="1421"/>
                  </a:lnTo>
                  <a:lnTo>
                    <a:pt x="675" y="1419"/>
                  </a:lnTo>
                  <a:lnTo>
                    <a:pt x="673" y="1415"/>
                  </a:lnTo>
                  <a:lnTo>
                    <a:pt x="675" y="1411"/>
                  </a:lnTo>
                  <a:lnTo>
                    <a:pt x="676" y="1409"/>
                  </a:lnTo>
                  <a:lnTo>
                    <a:pt x="678" y="1408"/>
                  </a:lnTo>
                  <a:lnTo>
                    <a:pt x="682" y="1406"/>
                  </a:lnTo>
                  <a:close/>
                  <a:moveTo>
                    <a:pt x="737" y="1288"/>
                  </a:moveTo>
                  <a:lnTo>
                    <a:pt x="741" y="1288"/>
                  </a:lnTo>
                  <a:lnTo>
                    <a:pt x="743" y="1289"/>
                  </a:lnTo>
                  <a:lnTo>
                    <a:pt x="745" y="1291"/>
                  </a:lnTo>
                  <a:lnTo>
                    <a:pt x="747" y="1295"/>
                  </a:lnTo>
                  <a:lnTo>
                    <a:pt x="745" y="1299"/>
                  </a:lnTo>
                  <a:lnTo>
                    <a:pt x="743" y="1302"/>
                  </a:lnTo>
                  <a:lnTo>
                    <a:pt x="741" y="1304"/>
                  </a:lnTo>
                  <a:lnTo>
                    <a:pt x="737" y="1304"/>
                  </a:lnTo>
                  <a:lnTo>
                    <a:pt x="734" y="1304"/>
                  </a:lnTo>
                  <a:lnTo>
                    <a:pt x="730" y="1302"/>
                  </a:lnTo>
                  <a:lnTo>
                    <a:pt x="728" y="1299"/>
                  </a:lnTo>
                  <a:lnTo>
                    <a:pt x="728" y="1295"/>
                  </a:lnTo>
                  <a:lnTo>
                    <a:pt x="728" y="1291"/>
                  </a:lnTo>
                  <a:lnTo>
                    <a:pt x="730" y="1289"/>
                  </a:lnTo>
                  <a:lnTo>
                    <a:pt x="734" y="1288"/>
                  </a:lnTo>
                  <a:lnTo>
                    <a:pt x="737" y="1288"/>
                  </a:lnTo>
                  <a:close/>
                  <a:moveTo>
                    <a:pt x="442" y="1801"/>
                  </a:moveTo>
                  <a:lnTo>
                    <a:pt x="445" y="1803"/>
                  </a:lnTo>
                  <a:lnTo>
                    <a:pt x="447" y="1805"/>
                  </a:lnTo>
                  <a:lnTo>
                    <a:pt x="449" y="1807"/>
                  </a:lnTo>
                  <a:lnTo>
                    <a:pt x="449" y="1810"/>
                  </a:lnTo>
                  <a:lnTo>
                    <a:pt x="449" y="1814"/>
                  </a:lnTo>
                  <a:lnTo>
                    <a:pt x="447" y="1818"/>
                  </a:lnTo>
                  <a:lnTo>
                    <a:pt x="445" y="1820"/>
                  </a:lnTo>
                  <a:lnTo>
                    <a:pt x="442" y="1820"/>
                  </a:lnTo>
                  <a:lnTo>
                    <a:pt x="438" y="1820"/>
                  </a:lnTo>
                  <a:lnTo>
                    <a:pt x="434" y="1818"/>
                  </a:lnTo>
                  <a:lnTo>
                    <a:pt x="433" y="1814"/>
                  </a:lnTo>
                  <a:lnTo>
                    <a:pt x="433" y="1810"/>
                  </a:lnTo>
                  <a:lnTo>
                    <a:pt x="433" y="1807"/>
                  </a:lnTo>
                  <a:lnTo>
                    <a:pt x="434" y="1805"/>
                  </a:lnTo>
                  <a:lnTo>
                    <a:pt x="438" y="1803"/>
                  </a:lnTo>
                  <a:lnTo>
                    <a:pt x="442" y="1801"/>
                  </a:lnTo>
                  <a:close/>
                  <a:moveTo>
                    <a:pt x="290" y="1639"/>
                  </a:moveTo>
                  <a:lnTo>
                    <a:pt x="294" y="1640"/>
                  </a:lnTo>
                  <a:lnTo>
                    <a:pt x="296" y="1642"/>
                  </a:lnTo>
                  <a:lnTo>
                    <a:pt x="298" y="1644"/>
                  </a:lnTo>
                  <a:lnTo>
                    <a:pt x="300" y="1648"/>
                  </a:lnTo>
                  <a:lnTo>
                    <a:pt x="298" y="1652"/>
                  </a:lnTo>
                  <a:lnTo>
                    <a:pt x="296" y="1655"/>
                  </a:lnTo>
                  <a:lnTo>
                    <a:pt x="294" y="1657"/>
                  </a:lnTo>
                  <a:lnTo>
                    <a:pt x="290" y="1657"/>
                  </a:lnTo>
                  <a:lnTo>
                    <a:pt x="287" y="1657"/>
                  </a:lnTo>
                  <a:lnTo>
                    <a:pt x="283" y="1655"/>
                  </a:lnTo>
                  <a:lnTo>
                    <a:pt x="281" y="1652"/>
                  </a:lnTo>
                  <a:lnTo>
                    <a:pt x="281" y="1648"/>
                  </a:lnTo>
                  <a:lnTo>
                    <a:pt x="281" y="1644"/>
                  </a:lnTo>
                  <a:lnTo>
                    <a:pt x="283" y="1642"/>
                  </a:lnTo>
                  <a:lnTo>
                    <a:pt x="287" y="1640"/>
                  </a:lnTo>
                  <a:lnTo>
                    <a:pt x="290" y="1639"/>
                  </a:lnTo>
                  <a:close/>
                  <a:moveTo>
                    <a:pt x="442" y="1517"/>
                  </a:moveTo>
                  <a:lnTo>
                    <a:pt x="445" y="1519"/>
                  </a:lnTo>
                  <a:lnTo>
                    <a:pt x="447" y="1520"/>
                  </a:lnTo>
                  <a:lnTo>
                    <a:pt x="451" y="1522"/>
                  </a:lnTo>
                  <a:lnTo>
                    <a:pt x="451" y="1526"/>
                  </a:lnTo>
                  <a:lnTo>
                    <a:pt x="451" y="1530"/>
                  </a:lnTo>
                  <a:lnTo>
                    <a:pt x="447" y="1531"/>
                  </a:lnTo>
                  <a:lnTo>
                    <a:pt x="445" y="1533"/>
                  </a:lnTo>
                  <a:lnTo>
                    <a:pt x="442" y="1535"/>
                  </a:lnTo>
                  <a:lnTo>
                    <a:pt x="438" y="1533"/>
                  </a:lnTo>
                  <a:lnTo>
                    <a:pt x="436" y="1531"/>
                  </a:lnTo>
                  <a:lnTo>
                    <a:pt x="434" y="1530"/>
                  </a:lnTo>
                  <a:lnTo>
                    <a:pt x="433" y="1526"/>
                  </a:lnTo>
                  <a:lnTo>
                    <a:pt x="434" y="1522"/>
                  </a:lnTo>
                  <a:lnTo>
                    <a:pt x="436" y="1520"/>
                  </a:lnTo>
                  <a:lnTo>
                    <a:pt x="438" y="1519"/>
                  </a:lnTo>
                  <a:lnTo>
                    <a:pt x="442" y="1517"/>
                  </a:lnTo>
                  <a:close/>
                  <a:moveTo>
                    <a:pt x="174" y="1391"/>
                  </a:moveTo>
                  <a:lnTo>
                    <a:pt x="176" y="1391"/>
                  </a:lnTo>
                  <a:lnTo>
                    <a:pt x="179" y="1393"/>
                  </a:lnTo>
                  <a:lnTo>
                    <a:pt x="181" y="1395"/>
                  </a:lnTo>
                  <a:lnTo>
                    <a:pt x="181" y="1398"/>
                  </a:lnTo>
                  <a:lnTo>
                    <a:pt x="181" y="1402"/>
                  </a:lnTo>
                  <a:lnTo>
                    <a:pt x="179" y="1406"/>
                  </a:lnTo>
                  <a:lnTo>
                    <a:pt x="176" y="1408"/>
                  </a:lnTo>
                  <a:lnTo>
                    <a:pt x="174" y="1408"/>
                  </a:lnTo>
                  <a:lnTo>
                    <a:pt x="170" y="1408"/>
                  </a:lnTo>
                  <a:lnTo>
                    <a:pt x="167" y="1406"/>
                  </a:lnTo>
                  <a:lnTo>
                    <a:pt x="165" y="1402"/>
                  </a:lnTo>
                  <a:lnTo>
                    <a:pt x="165" y="1398"/>
                  </a:lnTo>
                  <a:lnTo>
                    <a:pt x="165" y="1395"/>
                  </a:lnTo>
                  <a:lnTo>
                    <a:pt x="167" y="1393"/>
                  </a:lnTo>
                  <a:lnTo>
                    <a:pt x="170" y="1391"/>
                  </a:lnTo>
                  <a:lnTo>
                    <a:pt x="174" y="1391"/>
                  </a:lnTo>
                  <a:close/>
                  <a:moveTo>
                    <a:pt x="167" y="1884"/>
                  </a:moveTo>
                  <a:lnTo>
                    <a:pt x="170" y="1886"/>
                  </a:lnTo>
                  <a:lnTo>
                    <a:pt x="172" y="1888"/>
                  </a:lnTo>
                  <a:lnTo>
                    <a:pt x="174" y="1890"/>
                  </a:lnTo>
                  <a:lnTo>
                    <a:pt x="176" y="1894"/>
                  </a:lnTo>
                  <a:lnTo>
                    <a:pt x="174" y="1897"/>
                  </a:lnTo>
                  <a:lnTo>
                    <a:pt x="172" y="1899"/>
                  </a:lnTo>
                  <a:lnTo>
                    <a:pt x="170" y="1901"/>
                  </a:lnTo>
                  <a:lnTo>
                    <a:pt x="167" y="1903"/>
                  </a:lnTo>
                  <a:lnTo>
                    <a:pt x="163" y="1901"/>
                  </a:lnTo>
                  <a:lnTo>
                    <a:pt x="161" y="1899"/>
                  </a:lnTo>
                  <a:lnTo>
                    <a:pt x="159" y="1897"/>
                  </a:lnTo>
                  <a:lnTo>
                    <a:pt x="157" y="1894"/>
                  </a:lnTo>
                  <a:lnTo>
                    <a:pt x="159" y="1890"/>
                  </a:lnTo>
                  <a:lnTo>
                    <a:pt x="161" y="1888"/>
                  </a:lnTo>
                  <a:lnTo>
                    <a:pt x="163" y="1886"/>
                  </a:lnTo>
                  <a:lnTo>
                    <a:pt x="167" y="1884"/>
                  </a:lnTo>
                  <a:close/>
                  <a:moveTo>
                    <a:pt x="10" y="1472"/>
                  </a:moveTo>
                  <a:lnTo>
                    <a:pt x="13" y="1474"/>
                  </a:lnTo>
                  <a:lnTo>
                    <a:pt x="15" y="1476"/>
                  </a:lnTo>
                  <a:lnTo>
                    <a:pt x="17" y="1478"/>
                  </a:lnTo>
                  <a:lnTo>
                    <a:pt x="19" y="1482"/>
                  </a:lnTo>
                  <a:lnTo>
                    <a:pt x="17" y="1485"/>
                  </a:lnTo>
                  <a:lnTo>
                    <a:pt x="15" y="1487"/>
                  </a:lnTo>
                  <a:lnTo>
                    <a:pt x="13" y="1489"/>
                  </a:lnTo>
                  <a:lnTo>
                    <a:pt x="10" y="1491"/>
                  </a:lnTo>
                  <a:lnTo>
                    <a:pt x="6" y="1489"/>
                  </a:lnTo>
                  <a:lnTo>
                    <a:pt x="4" y="1487"/>
                  </a:lnTo>
                  <a:lnTo>
                    <a:pt x="2" y="1485"/>
                  </a:lnTo>
                  <a:lnTo>
                    <a:pt x="0" y="1482"/>
                  </a:lnTo>
                  <a:lnTo>
                    <a:pt x="2" y="1478"/>
                  </a:lnTo>
                  <a:lnTo>
                    <a:pt x="4" y="1476"/>
                  </a:lnTo>
                  <a:lnTo>
                    <a:pt x="6" y="1474"/>
                  </a:lnTo>
                  <a:lnTo>
                    <a:pt x="10" y="1472"/>
                  </a:lnTo>
                  <a:close/>
                  <a:moveTo>
                    <a:pt x="85" y="1768"/>
                  </a:moveTo>
                  <a:lnTo>
                    <a:pt x="89" y="1768"/>
                  </a:lnTo>
                  <a:lnTo>
                    <a:pt x="91" y="1770"/>
                  </a:lnTo>
                  <a:lnTo>
                    <a:pt x="93" y="1774"/>
                  </a:lnTo>
                  <a:lnTo>
                    <a:pt x="94" y="1777"/>
                  </a:lnTo>
                  <a:lnTo>
                    <a:pt x="93" y="1781"/>
                  </a:lnTo>
                  <a:lnTo>
                    <a:pt x="91" y="1783"/>
                  </a:lnTo>
                  <a:lnTo>
                    <a:pt x="89" y="1785"/>
                  </a:lnTo>
                  <a:lnTo>
                    <a:pt x="85" y="1786"/>
                  </a:lnTo>
                  <a:lnTo>
                    <a:pt x="82" y="1785"/>
                  </a:lnTo>
                  <a:lnTo>
                    <a:pt x="80" y="1783"/>
                  </a:lnTo>
                  <a:lnTo>
                    <a:pt x="78" y="1781"/>
                  </a:lnTo>
                  <a:lnTo>
                    <a:pt x="76" y="1777"/>
                  </a:lnTo>
                  <a:lnTo>
                    <a:pt x="78" y="1774"/>
                  </a:lnTo>
                  <a:lnTo>
                    <a:pt x="80" y="1770"/>
                  </a:lnTo>
                  <a:lnTo>
                    <a:pt x="82" y="1768"/>
                  </a:lnTo>
                  <a:lnTo>
                    <a:pt x="85" y="1768"/>
                  </a:lnTo>
                  <a:close/>
                  <a:moveTo>
                    <a:pt x="130" y="1853"/>
                  </a:moveTo>
                  <a:lnTo>
                    <a:pt x="133" y="1853"/>
                  </a:lnTo>
                  <a:lnTo>
                    <a:pt x="135" y="1855"/>
                  </a:lnTo>
                  <a:lnTo>
                    <a:pt x="137" y="1859"/>
                  </a:lnTo>
                  <a:lnTo>
                    <a:pt x="137" y="1860"/>
                  </a:lnTo>
                  <a:lnTo>
                    <a:pt x="137" y="1864"/>
                  </a:lnTo>
                  <a:lnTo>
                    <a:pt x="135" y="1868"/>
                  </a:lnTo>
                  <a:lnTo>
                    <a:pt x="133" y="1870"/>
                  </a:lnTo>
                  <a:lnTo>
                    <a:pt x="130" y="1870"/>
                  </a:lnTo>
                  <a:lnTo>
                    <a:pt x="126" y="1870"/>
                  </a:lnTo>
                  <a:lnTo>
                    <a:pt x="122" y="1868"/>
                  </a:lnTo>
                  <a:lnTo>
                    <a:pt x="120" y="1864"/>
                  </a:lnTo>
                  <a:lnTo>
                    <a:pt x="120" y="1860"/>
                  </a:lnTo>
                  <a:lnTo>
                    <a:pt x="120" y="1859"/>
                  </a:lnTo>
                  <a:lnTo>
                    <a:pt x="122" y="1855"/>
                  </a:lnTo>
                  <a:lnTo>
                    <a:pt x="126" y="1853"/>
                  </a:lnTo>
                  <a:lnTo>
                    <a:pt x="130" y="1853"/>
                  </a:lnTo>
                  <a:close/>
                  <a:moveTo>
                    <a:pt x="24" y="1555"/>
                  </a:moveTo>
                  <a:lnTo>
                    <a:pt x="26" y="1555"/>
                  </a:lnTo>
                  <a:lnTo>
                    <a:pt x="30" y="1557"/>
                  </a:lnTo>
                  <a:lnTo>
                    <a:pt x="32" y="1561"/>
                  </a:lnTo>
                  <a:lnTo>
                    <a:pt x="32" y="1565"/>
                  </a:lnTo>
                  <a:lnTo>
                    <a:pt x="32" y="1567"/>
                  </a:lnTo>
                  <a:lnTo>
                    <a:pt x="30" y="1570"/>
                  </a:lnTo>
                  <a:lnTo>
                    <a:pt x="26" y="1572"/>
                  </a:lnTo>
                  <a:lnTo>
                    <a:pt x="24" y="1572"/>
                  </a:lnTo>
                  <a:lnTo>
                    <a:pt x="21" y="1572"/>
                  </a:lnTo>
                  <a:lnTo>
                    <a:pt x="17" y="1570"/>
                  </a:lnTo>
                  <a:lnTo>
                    <a:pt x="15" y="1567"/>
                  </a:lnTo>
                  <a:lnTo>
                    <a:pt x="15" y="1565"/>
                  </a:lnTo>
                  <a:lnTo>
                    <a:pt x="15" y="1561"/>
                  </a:lnTo>
                  <a:lnTo>
                    <a:pt x="17" y="1557"/>
                  </a:lnTo>
                  <a:lnTo>
                    <a:pt x="21" y="1555"/>
                  </a:lnTo>
                  <a:lnTo>
                    <a:pt x="24" y="1555"/>
                  </a:lnTo>
                  <a:close/>
                  <a:moveTo>
                    <a:pt x="122" y="1620"/>
                  </a:moveTo>
                  <a:lnTo>
                    <a:pt x="124" y="1620"/>
                  </a:lnTo>
                  <a:lnTo>
                    <a:pt x="128" y="1622"/>
                  </a:lnTo>
                  <a:lnTo>
                    <a:pt x="130" y="1626"/>
                  </a:lnTo>
                  <a:lnTo>
                    <a:pt x="130" y="1629"/>
                  </a:lnTo>
                  <a:lnTo>
                    <a:pt x="130" y="1631"/>
                  </a:lnTo>
                  <a:lnTo>
                    <a:pt x="128" y="1635"/>
                  </a:lnTo>
                  <a:lnTo>
                    <a:pt x="124" y="1637"/>
                  </a:lnTo>
                  <a:lnTo>
                    <a:pt x="122" y="1637"/>
                  </a:lnTo>
                  <a:lnTo>
                    <a:pt x="119" y="1637"/>
                  </a:lnTo>
                  <a:lnTo>
                    <a:pt x="115" y="1635"/>
                  </a:lnTo>
                  <a:lnTo>
                    <a:pt x="113" y="1631"/>
                  </a:lnTo>
                  <a:lnTo>
                    <a:pt x="113" y="1629"/>
                  </a:lnTo>
                  <a:lnTo>
                    <a:pt x="113" y="1626"/>
                  </a:lnTo>
                  <a:lnTo>
                    <a:pt x="115" y="1622"/>
                  </a:lnTo>
                  <a:lnTo>
                    <a:pt x="119" y="1620"/>
                  </a:lnTo>
                  <a:lnTo>
                    <a:pt x="122" y="1620"/>
                  </a:lnTo>
                  <a:close/>
                  <a:moveTo>
                    <a:pt x="96" y="1847"/>
                  </a:moveTo>
                  <a:lnTo>
                    <a:pt x="100" y="1847"/>
                  </a:lnTo>
                  <a:lnTo>
                    <a:pt x="102" y="1849"/>
                  </a:lnTo>
                  <a:lnTo>
                    <a:pt x="104" y="1853"/>
                  </a:lnTo>
                  <a:lnTo>
                    <a:pt x="106" y="1857"/>
                  </a:lnTo>
                  <a:lnTo>
                    <a:pt x="104" y="1860"/>
                  </a:lnTo>
                  <a:lnTo>
                    <a:pt x="102" y="1862"/>
                  </a:lnTo>
                  <a:lnTo>
                    <a:pt x="100" y="1864"/>
                  </a:lnTo>
                  <a:lnTo>
                    <a:pt x="96" y="1864"/>
                  </a:lnTo>
                  <a:lnTo>
                    <a:pt x="93" y="1864"/>
                  </a:lnTo>
                  <a:lnTo>
                    <a:pt x="91" y="1862"/>
                  </a:lnTo>
                  <a:lnTo>
                    <a:pt x="89" y="1860"/>
                  </a:lnTo>
                  <a:lnTo>
                    <a:pt x="87" y="1857"/>
                  </a:lnTo>
                  <a:lnTo>
                    <a:pt x="89" y="1853"/>
                  </a:lnTo>
                  <a:lnTo>
                    <a:pt x="91" y="1849"/>
                  </a:lnTo>
                  <a:lnTo>
                    <a:pt x="93" y="1847"/>
                  </a:lnTo>
                  <a:lnTo>
                    <a:pt x="96" y="1847"/>
                  </a:lnTo>
                  <a:close/>
                  <a:moveTo>
                    <a:pt x="72" y="1672"/>
                  </a:moveTo>
                  <a:lnTo>
                    <a:pt x="76" y="1674"/>
                  </a:lnTo>
                  <a:lnTo>
                    <a:pt x="78" y="1676"/>
                  </a:lnTo>
                  <a:lnTo>
                    <a:pt x="80" y="1677"/>
                  </a:lnTo>
                  <a:lnTo>
                    <a:pt x="82" y="1681"/>
                  </a:lnTo>
                  <a:lnTo>
                    <a:pt x="80" y="1685"/>
                  </a:lnTo>
                  <a:lnTo>
                    <a:pt x="78" y="1687"/>
                  </a:lnTo>
                  <a:lnTo>
                    <a:pt x="76" y="1690"/>
                  </a:lnTo>
                  <a:lnTo>
                    <a:pt x="72" y="1690"/>
                  </a:lnTo>
                  <a:lnTo>
                    <a:pt x="69" y="1690"/>
                  </a:lnTo>
                  <a:lnTo>
                    <a:pt x="67" y="1687"/>
                  </a:lnTo>
                  <a:lnTo>
                    <a:pt x="65" y="1685"/>
                  </a:lnTo>
                  <a:lnTo>
                    <a:pt x="63" y="1681"/>
                  </a:lnTo>
                  <a:lnTo>
                    <a:pt x="65" y="1677"/>
                  </a:lnTo>
                  <a:lnTo>
                    <a:pt x="67" y="1676"/>
                  </a:lnTo>
                  <a:lnTo>
                    <a:pt x="69" y="1674"/>
                  </a:lnTo>
                  <a:lnTo>
                    <a:pt x="72" y="1672"/>
                  </a:lnTo>
                  <a:close/>
                  <a:moveTo>
                    <a:pt x="3937" y="2426"/>
                  </a:moveTo>
                  <a:lnTo>
                    <a:pt x="3941" y="2428"/>
                  </a:lnTo>
                  <a:lnTo>
                    <a:pt x="3944" y="2429"/>
                  </a:lnTo>
                  <a:lnTo>
                    <a:pt x="3946" y="2431"/>
                  </a:lnTo>
                  <a:lnTo>
                    <a:pt x="3946" y="2435"/>
                  </a:lnTo>
                  <a:lnTo>
                    <a:pt x="3946" y="2439"/>
                  </a:lnTo>
                  <a:lnTo>
                    <a:pt x="3944" y="2441"/>
                  </a:lnTo>
                  <a:lnTo>
                    <a:pt x="3941" y="2442"/>
                  </a:lnTo>
                  <a:lnTo>
                    <a:pt x="3937" y="2444"/>
                  </a:lnTo>
                  <a:lnTo>
                    <a:pt x="3933" y="2442"/>
                  </a:lnTo>
                  <a:lnTo>
                    <a:pt x="3931" y="2441"/>
                  </a:lnTo>
                  <a:lnTo>
                    <a:pt x="3929" y="2439"/>
                  </a:lnTo>
                  <a:lnTo>
                    <a:pt x="3928" y="2435"/>
                  </a:lnTo>
                  <a:lnTo>
                    <a:pt x="3929" y="2431"/>
                  </a:lnTo>
                  <a:lnTo>
                    <a:pt x="3931" y="2429"/>
                  </a:lnTo>
                  <a:lnTo>
                    <a:pt x="3933" y="2428"/>
                  </a:lnTo>
                  <a:lnTo>
                    <a:pt x="3937" y="2426"/>
                  </a:lnTo>
                  <a:close/>
                  <a:moveTo>
                    <a:pt x="3861" y="2370"/>
                  </a:moveTo>
                  <a:lnTo>
                    <a:pt x="3865" y="2370"/>
                  </a:lnTo>
                  <a:lnTo>
                    <a:pt x="3869" y="2372"/>
                  </a:lnTo>
                  <a:lnTo>
                    <a:pt x="3870" y="2376"/>
                  </a:lnTo>
                  <a:lnTo>
                    <a:pt x="3870" y="2380"/>
                  </a:lnTo>
                  <a:lnTo>
                    <a:pt x="3870" y="2381"/>
                  </a:lnTo>
                  <a:lnTo>
                    <a:pt x="3869" y="2385"/>
                  </a:lnTo>
                  <a:lnTo>
                    <a:pt x="3865" y="2387"/>
                  </a:lnTo>
                  <a:lnTo>
                    <a:pt x="3861" y="2387"/>
                  </a:lnTo>
                  <a:lnTo>
                    <a:pt x="3859" y="2387"/>
                  </a:lnTo>
                  <a:lnTo>
                    <a:pt x="3856" y="2385"/>
                  </a:lnTo>
                  <a:lnTo>
                    <a:pt x="3854" y="2381"/>
                  </a:lnTo>
                  <a:lnTo>
                    <a:pt x="3854" y="2380"/>
                  </a:lnTo>
                  <a:lnTo>
                    <a:pt x="3854" y="2376"/>
                  </a:lnTo>
                  <a:lnTo>
                    <a:pt x="3856" y="2372"/>
                  </a:lnTo>
                  <a:lnTo>
                    <a:pt x="3859" y="2370"/>
                  </a:lnTo>
                  <a:lnTo>
                    <a:pt x="3861" y="2370"/>
                  </a:lnTo>
                  <a:close/>
                  <a:moveTo>
                    <a:pt x="3571" y="2426"/>
                  </a:moveTo>
                  <a:lnTo>
                    <a:pt x="3575" y="2426"/>
                  </a:lnTo>
                  <a:lnTo>
                    <a:pt x="3577" y="2428"/>
                  </a:lnTo>
                  <a:lnTo>
                    <a:pt x="3578" y="2429"/>
                  </a:lnTo>
                  <a:lnTo>
                    <a:pt x="3580" y="2433"/>
                  </a:lnTo>
                  <a:lnTo>
                    <a:pt x="3578" y="2437"/>
                  </a:lnTo>
                  <a:lnTo>
                    <a:pt x="3577" y="2441"/>
                  </a:lnTo>
                  <a:lnTo>
                    <a:pt x="3575" y="2442"/>
                  </a:lnTo>
                  <a:lnTo>
                    <a:pt x="3571" y="2442"/>
                  </a:lnTo>
                  <a:lnTo>
                    <a:pt x="3567" y="2442"/>
                  </a:lnTo>
                  <a:lnTo>
                    <a:pt x="3566" y="2441"/>
                  </a:lnTo>
                  <a:lnTo>
                    <a:pt x="3564" y="2437"/>
                  </a:lnTo>
                  <a:lnTo>
                    <a:pt x="3562" y="2433"/>
                  </a:lnTo>
                  <a:lnTo>
                    <a:pt x="3564" y="2429"/>
                  </a:lnTo>
                  <a:lnTo>
                    <a:pt x="3566" y="2428"/>
                  </a:lnTo>
                  <a:lnTo>
                    <a:pt x="3567" y="2426"/>
                  </a:lnTo>
                  <a:lnTo>
                    <a:pt x="3571" y="2426"/>
                  </a:lnTo>
                  <a:close/>
                  <a:moveTo>
                    <a:pt x="3409" y="2348"/>
                  </a:moveTo>
                  <a:lnTo>
                    <a:pt x="3412" y="2348"/>
                  </a:lnTo>
                  <a:lnTo>
                    <a:pt x="3414" y="2350"/>
                  </a:lnTo>
                  <a:lnTo>
                    <a:pt x="3416" y="2354"/>
                  </a:lnTo>
                  <a:lnTo>
                    <a:pt x="3418" y="2357"/>
                  </a:lnTo>
                  <a:lnTo>
                    <a:pt x="3416" y="2361"/>
                  </a:lnTo>
                  <a:lnTo>
                    <a:pt x="3414" y="2363"/>
                  </a:lnTo>
                  <a:lnTo>
                    <a:pt x="3412" y="2365"/>
                  </a:lnTo>
                  <a:lnTo>
                    <a:pt x="3409" y="2367"/>
                  </a:lnTo>
                  <a:lnTo>
                    <a:pt x="3405" y="2365"/>
                  </a:lnTo>
                  <a:lnTo>
                    <a:pt x="3403" y="2363"/>
                  </a:lnTo>
                  <a:lnTo>
                    <a:pt x="3401" y="2361"/>
                  </a:lnTo>
                  <a:lnTo>
                    <a:pt x="3399" y="2357"/>
                  </a:lnTo>
                  <a:lnTo>
                    <a:pt x="3401" y="2354"/>
                  </a:lnTo>
                  <a:lnTo>
                    <a:pt x="3403" y="2350"/>
                  </a:lnTo>
                  <a:lnTo>
                    <a:pt x="3405" y="2348"/>
                  </a:lnTo>
                  <a:lnTo>
                    <a:pt x="3409" y="2348"/>
                  </a:lnTo>
                  <a:close/>
                  <a:moveTo>
                    <a:pt x="3388" y="2415"/>
                  </a:moveTo>
                  <a:lnTo>
                    <a:pt x="3392" y="2417"/>
                  </a:lnTo>
                  <a:lnTo>
                    <a:pt x="3394" y="2418"/>
                  </a:lnTo>
                  <a:lnTo>
                    <a:pt x="3396" y="2420"/>
                  </a:lnTo>
                  <a:lnTo>
                    <a:pt x="3397" y="2424"/>
                  </a:lnTo>
                  <a:lnTo>
                    <a:pt x="3396" y="2428"/>
                  </a:lnTo>
                  <a:lnTo>
                    <a:pt x="3394" y="2429"/>
                  </a:lnTo>
                  <a:lnTo>
                    <a:pt x="3392" y="2431"/>
                  </a:lnTo>
                  <a:lnTo>
                    <a:pt x="3388" y="2433"/>
                  </a:lnTo>
                  <a:lnTo>
                    <a:pt x="3385" y="2431"/>
                  </a:lnTo>
                  <a:lnTo>
                    <a:pt x="3383" y="2429"/>
                  </a:lnTo>
                  <a:lnTo>
                    <a:pt x="3381" y="2428"/>
                  </a:lnTo>
                  <a:lnTo>
                    <a:pt x="3379" y="2424"/>
                  </a:lnTo>
                  <a:lnTo>
                    <a:pt x="3381" y="2420"/>
                  </a:lnTo>
                  <a:lnTo>
                    <a:pt x="3383" y="2418"/>
                  </a:lnTo>
                  <a:lnTo>
                    <a:pt x="3385" y="2417"/>
                  </a:lnTo>
                  <a:lnTo>
                    <a:pt x="3388" y="2415"/>
                  </a:lnTo>
                  <a:close/>
                  <a:moveTo>
                    <a:pt x="4280" y="1363"/>
                  </a:moveTo>
                  <a:lnTo>
                    <a:pt x="4284" y="1365"/>
                  </a:lnTo>
                  <a:lnTo>
                    <a:pt x="4288" y="1367"/>
                  </a:lnTo>
                  <a:lnTo>
                    <a:pt x="4290" y="1369"/>
                  </a:lnTo>
                  <a:lnTo>
                    <a:pt x="4290" y="1373"/>
                  </a:lnTo>
                  <a:lnTo>
                    <a:pt x="4290" y="1376"/>
                  </a:lnTo>
                  <a:lnTo>
                    <a:pt x="4288" y="1378"/>
                  </a:lnTo>
                  <a:lnTo>
                    <a:pt x="4284" y="1380"/>
                  </a:lnTo>
                  <a:lnTo>
                    <a:pt x="4280" y="1382"/>
                  </a:lnTo>
                  <a:lnTo>
                    <a:pt x="4277" y="1380"/>
                  </a:lnTo>
                  <a:lnTo>
                    <a:pt x="4275" y="1378"/>
                  </a:lnTo>
                  <a:lnTo>
                    <a:pt x="4273" y="1376"/>
                  </a:lnTo>
                  <a:lnTo>
                    <a:pt x="4271" y="1373"/>
                  </a:lnTo>
                  <a:lnTo>
                    <a:pt x="4273" y="1369"/>
                  </a:lnTo>
                  <a:lnTo>
                    <a:pt x="4275" y="1367"/>
                  </a:lnTo>
                  <a:lnTo>
                    <a:pt x="4277" y="1365"/>
                  </a:lnTo>
                  <a:lnTo>
                    <a:pt x="4280" y="1363"/>
                  </a:lnTo>
                  <a:close/>
                  <a:moveTo>
                    <a:pt x="5588" y="2191"/>
                  </a:moveTo>
                  <a:lnTo>
                    <a:pt x="5592" y="2193"/>
                  </a:lnTo>
                  <a:lnTo>
                    <a:pt x="5594" y="2195"/>
                  </a:lnTo>
                  <a:lnTo>
                    <a:pt x="5596" y="2197"/>
                  </a:lnTo>
                  <a:lnTo>
                    <a:pt x="5598" y="2200"/>
                  </a:lnTo>
                  <a:lnTo>
                    <a:pt x="5596" y="2204"/>
                  </a:lnTo>
                  <a:lnTo>
                    <a:pt x="5594" y="2206"/>
                  </a:lnTo>
                  <a:lnTo>
                    <a:pt x="5592" y="2208"/>
                  </a:lnTo>
                  <a:lnTo>
                    <a:pt x="5588" y="2210"/>
                  </a:lnTo>
                  <a:lnTo>
                    <a:pt x="5585" y="2208"/>
                  </a:lnTo>
                  <a:lnTo>
                    <a:pt x="5583" y="2206"/>
                  </a:lnTo>
                  <a:lnTo>
                    <a:pt x="5581" y="2204"/>
                  </a:lnTo>
                  <a:lnTo>
                    <a:pt x="5579" y="2200"/>
                  </a:lnTo>
                  <a:lnTo>
                    <a:pt x="5581" y="2197"/>
                  </a:lnTo>
                  <a:lnTo>
                    <a:pt x="5583" y="2195"/>
                  </a:lnTo>
                  <a:lnTo>
                    <a:pt x="5585" y="2193"/>
                  </a:lnTo>
                  <a:lnTo>
                    <a:pt x="5588" y="2191"/>
                  </a:lnTo>
                  <a:close/>
                  <a:moveTo>
                    <a:pt x="5047" y="2226"/>
                  </a:moveTo>
                  <a:lnTo>
                    <a:pt x="5051" y="2226"/>
                  </a:lnTo>
                  <a:lnTo>
                    <a:pt x="5054" y="2228"/>
                  </a:lnTo>
                  <a:lnTo>
                    <a:pt x="5056" y="2232"/>
                  </a:lnTo>
                  <a:lnTo>
                    <a:pt x="5056" y="2235"/>
                  </a:lnTo>
                  <a:lnTo>
                    <a:pt x="5056" y="2239"/>
                  </a:lnTo>
                  <a:lnTo>
                    <a:pt x="5054" y="2241"/>
                  </a:lnTo>
                  <a:lnTo>
                    <a:pt x="5051" y="2243"/>
                  </a:lnTo>
                  <a:lnTo>
                    <a:pt x="5047" y="2245"/>
                  </a:lnTo>
                  <a:lnTo>
                    <a:pt x="5045" y="2243"/>
                  </a:lnTo>
                  <a:lnTo>
                    <a:pt x="5042" y="2241"/>
                  </a:lnTo>
                  <a:lnTo>
                    <a:pt x="5040" y="2239"/>
                  </a:lnTo>
                  <a:lnTo>
                    <a:pt x="5040" y="2235"/>
                  </a:lnTo>
                  <a:lnTo>
                    <a:pt x="5040" y="2232"/>
                  </a:lnTo>
                  <a:lnTo>
                    <a:pt x="5042" y="2228"/>
                  </a:lnTo>
                  <a:lnTo>
                    <a:pt x="5045" y="2226"/>
                  </a:lnTo>
                  <a:lnTo>
                    <a:pt x="5047" y="2226"/>
                  </a:lnTo>
                  <a:close/>
                  <a:moveTo>
                    <a:pt x="4918" y="2269"/>
                  </a:moveTo>
                  <a:lnTo>
                    <a:pt x="4920" y="2269"/>
                  </a:lnTo>
                  <a:lnTo>
                    <a:pt x="4923" y="2271"/>
                  </a:lnTo>
                  <a:lnTo>
                    <a:pt x="4925" y="2274"/>
                  </a:lnTo>
                  <a:lnTo>
                    <a:pt x="4925" y="2278"/>
                  </a:lnTo>
                  <a:lnTo>
                    <a:pt x="4925" y="2280"/>
                  </a:lnTo>
                  <a:lnTo>
                    <a:pt x="4923" y="2284"/>
                  </a:lnTo>
                  <a:lnTo>
                    <a:pt x="4920" y="2285"/>
                  </a:lnTo>
                  <a:lnTo>
                    <a:pt x="4918" y="2285"/>
                  </a:lnTo>
                  <a:lnTo>
                    <a:pt x="4914" y="2285"/>
                  </a:lnTo>
                  <a:lnTo>
                    <a:pt x="4910" y="2284"/>
                  </a:lnTo>
                  <a:lnTo>
                    <a:pt x="4909" y="2280"/>
                  </a:lnTo>
                  <a:lnTo>
                    <a:pt x="4909" y="2278"/>
                  </a:lnTo>
                  <a:lnTo>
                    <a:pt x="4909" y="2274"/>
                  </a:lnTo>
                  <a:lnTo>
                    <a:pt x="4910" y="2271"/>
                  </a:lnTo>
                  <a:lnTo>
                    <a:pt x="4914" y="2269"/>
                  </a:lnTo>
                  <a:lnTo>
                    <a:pt x="4918" y="2269"/>
                  </a:lnTo>
                  <a:close/>
                  <a:moveTo>
                    <a:pt x="4602" y="2298"/>
                  </a:moveTo>
                  <a:lnTo>
                    <a:pt x="4606" y="2300"/>
                  </a:lnTo>
                  <a:lnTo>
                    <a:pt x="4609" y="2302"/>
                  </a:lnTo>
                  <a:lnTo>
                    <a:pt x="4611" y="2304"/>
                  </a:lnTo>
                  <a:lnTo>
                    <a:pt x="4611" y="2308"/>
                  </a:lnTo>
                  <a:lnTo>
                    <a:pt x="4611" y="2311"/>
                  </a:lnTo>
                  <a:lnTo>
                    <a:pt x="4609" y="2313"/>
                  </a:lnTo>
                  <a:lnTo>
                    <a:pt x="4606" y="2315"/>
                  </a:lnTo>
                  <a:lnTo>
                    <a:pt x="4602" y="2317"/>
                  </a:lnTo>
                  <a:lnTo>
                    <a:pt x="4598" y="2315"/>
                  </a:lnTo>
                  <a:lnTo>
                    <a:pt x="4596" y="2313"/>
                  </a:lnTo>
                  <a:lnTo>
                    <a:pt x="4594" y="2311"/>
                  </a:lnTo>
                  <a:lnTo>
                    <a:pt x="4594" y="2308"/>
                  </a:lnTo>
                  <a:lnTo>
                    <a:pt x="4594" y="2304"/>
                  </a:lnTo>
                  <a:lnTo>
                    <a:pt x="4596" y="2302"/>
                  </a:lnTo>
                  <a:lnTo>
                    <a:pt x="4598" y="2300"/>
                  </a:lnTo>
                  <a:lnTo>
                    <a:pt x="4602" y="2298"/>
                  </a:lnTo>
                  <a:close/>
                  <a:moveTo>
                    <a:pt x="5357" y="0"/>
                  </a:moveTo>
                  <a:lnTo>
                    <a:pt x="5359" y="0"/>
                  </a:lnTo>
                  <a:lnTo>
                    <a:pt x="5363" y="1"/>
                  </a:lnTo>
                  <a:lnTo>
                    <a:pt x="5365" y="5"/>
                  </a:lnTo>
                  <a:lnTo>
                    <a:pt x="5365" y="9"/>
                  </a:lnTo>
                  <a:lnTo>
                    <a:pt x="5365" y="11"/>
                  </a:lnTo>
                  <a:lnTo>
                    <a:pt x="5363" y="14"/>
                  </a:lnTo>
                  <a:lnTo>
                    <a:pt x="5359" y="16"/>
                  </a:lnTo>
                  <a:lnTo>
                    <a:pt x="5357" y="16"/>
                  </a:lnTo>
                  <a:lnTo>
                    <a:pt x="5354" y="16"/>
                  </a:lnTo>
                  <a:lnTo>
                    <a:pt x="5350" y="14"/>
                  </a:lnTo>
                  <a:lnTo>
                    <a:pt x="5348" y="11"/>
                  </a:lnTo>
                  <a:lnTo>
                    <a:pt x="5348" y="9"/>
                  </a:lnTo>
                  <a:lnTo>
                    <a:pt x="5348" y="5"/>
                  </a:lnTo>
                  <a:lnTo>
                    <a:pt x="5350" y="1"/>
                  </a:lnTo>
                  <a:lnTo>
                    <a:pt x="5354" y="0"/>
                  </a:lnTo>
                  <a:lnTo>
                    <a:pt x="5357" y="0"/>
                  </a:lnTo>
                  <a:close/>
                  <a:moveTo>
                    <a:pt x="5095" y="1051"/>
                  </a:moveTo>
                  <a:lnTo>
                    <a:pt x="5099" y="1053"/>
                  </a:lnTo>
                  <a:lnTo>
                    <a:pt x="5102" y="1055"/>
                  </a:lnTo>
                  <a:lnTo>
                    <a:pt x="5104" y="1057"/>
                  </a:lnTo>
                  <a:lnTo>
                    <a:pt x="5104" y="1060"/>
                  </a:lnTo>
                  <a:lnTo>
                    <a:pt x="5104" y="1064"/>
                  </a:lnTo>
                  <a:lnTo>
                    <a:pt x="5102" y="1066"/>
                  </a:lnTo>
                  <a:lnTo>
                    <a:pt x="5099" y="1068"/>
                  </a:lnTo>
                  <a:lnTo>
                    <a:pt x="5095" y="1069"/>
                  </a:lnTo>
                  <a:lnTo>
                    <a:pt x="5091" y="1068"/>
                  </a:lnTo>
                  <a:lnTo>
                    <a:pt x="5090" y="1066"/>
                  </a:lnTo>
                  <a:lnTo>
                    <a:pt x="5088" y="1064"/>
                  </a:lnTo>
                  <a:lnTo>
                    <a:pt x="5086" y="1060"/>
                  </a:lnTo>
                  <a:lnTo>
                    <a:pt x="5088" y="1057"/>
                  </a:lnTo>
                  <a:lnTo>
                    <a:pt x="5090" y="1055"/>
                  </a:lnTo>
                  <a:lnTo>
                    <a:pt x="5091" y="1053"/>
                  </a:lnTo>
                  <a:lnTo>
                    <a:pt x="5095" y="1051"/>
                  </a:lnTo>
                  <a:close/>
                  <a:moveTo>
                    <a:pt x="5393" y="796"/>
                  </a:moveTo>
                  <a:lnTo>
                    <a:pt x="5396" y="798"/>
                  </a:lnTo>
                  <a:lnTo>
                    <a:pt x="5400" y="800"/>
                  </a:lnTo>
                  <a:lnTo>
                    <a:pt x="5402" y="802"/>
                  </a:lnTo>
                  <a:lnTo>
                    <a:pt x="5402" y="805"/>
                  </a:lnTo>
                  <a:lnTo>
                    <a:pt x="5402" y="809"/>
                  </a:lnTo>
                  <a:lnTo>
                    <a:pt x="5400" y="811"/>
                  </a:lnTo>
                  <a:lnTo>
                    <a:pt x="5396" y="813"/>
                  </a:lnTo>
                  <a:lnTo>
                    <a:pt x="5393" y="814"/>
                  </a:lnTo>
                  <a:lnTo>
                    <a:pt x="5391" y="813"/>
                  </a:lnTo>
                  <a:lnTo>
                    <a:pt x="5387" y="811"/>
                  </a:lnTo>
                  <a:lnTo>
                    <a:pt x="5385" y="809"/>
                  </a:lnTo>
                  <a:lnTo>
                    <a:pt x="5385" y="805"/>
                  </a:lnTo>
                  <a:lnTo>
                    <a:pt x="5385" y="802"/>
                  </a:lnTo>
                  <a:lnTo>
                    <a:pt x="5387" y="800"/>
                  </a:lnTo>
                  <a:lnTo>
                    <a:pt x="5391" y="798"/>
                  </a:lnTo>
                  <a:lnTo>
                    <a:pt x="5393" y="796"/>
                  </a:lnTo>
                  <a:close/>
                  <a:moveTo>
                    <a:pt x="5742" y="1166"/>
                  </a:moveTo>
                  <a:lnTo>
                    <a:pt x="5745" y="1166"/>
                  </a:lnTo>
                  <a:lnTo>
                    <a:pt x="5747" y="1167"/>
                  </a:lnTo>
                  <a:lnTo>
                    <a:pt x="5749" y="1171"/>
                  </a:lnTo>
                  <a:lnTo>
                    <a:pt x="5751" y="1175"/>
                  </a:lnTo>
                  <a:lnTo>
                    <a:pt x="5749" y="1177"/>
                  </a:lnTo>
                  <a:lnTo>
                    <a:pt x="5747" y="1180"/>
                  </a:lnTo>
                  <a:lnTo>
                    <a:pt x="5745" y="1182"/>
                  </a:lnTo>
                  <a:lnTo>
                    <a:pt x="5742" y="1182"/>
                  </a:lnTo>
                  <a:lnTo>
                    <a:pt x="5738" y="1182"/>
                  </a:lnTo>
                  <a:lnTo>
                    <a:pt x="5736" y="1180"/>
                  </a:lnTo>
                  <a:lnTo>
                    <a:pt x="5734" y="1177"/>
                  </a:lnTo>
                  <a:lnTo>
                    <a:pt x="5732" y="1175"/>
                  </a:lnTo>
                  <a:lnTo>
                    <a:pt x="5734" y="1171"/>
                  </a:lnTo>
                  <a:lnTo>
                    <a:pt x="5736" y="1167"/>
                  </a:lnTo>
                  <a:lnTo>
                    <a:pt x="5738" y="1166"/>
                  </a:lnTo>
                  <a:lnTo>
                    <a:pt x="5742" y="1166"/>
                  </a:lnTo>
                  <a:close/>
                  <a:moveTo>
                    <a:pt x="1393" y="1345"/>
                  </a:moveTo>
                  <a:lnTo>
                    <a:pt x="1397" y="1347"/>
                  </a:lnTo>
                  <a:lnTo>
                    <a:pt x="1401" y="1349"/>
                  </a:lnTo>
                  <a:lnTo>
                    <a:pt x="1402" y="1350"/>
                  </a:lnTo>
                  <a:lnTo>
                    <a:pt x="1402" y="1354"/>
                  </a:lnTo>
                  <a:lnTo>
                    <a:pt x="1402" y="1358"/>
                  </a:lnTo>
                  <a:lnTo>
                    <a:pt x="1401" y="1361"/>
                  </a:lnTo>
                  <a:lnTo>
                    <a:pt x="1397" y="1363"/>
                  </a:lnTo>
                  <a:lnTo>
                    <a:pt x="1393" y="1363"/>
                  </a:lnTo>
                  <a:lnTo>
                    <a:pt x="1391" y="1363"/>
                  </a:lnTo>
                  <a:lnTo>
                    <a:pt x="1388" y="1361"/>
                  </a:lnTo>
                  <a:lnTo>
                    <a:pt x="1386" y="1358"/>
                  </a:lnTo>
                  <a:lnTo>
                    <a:pt x="1386" y="1354"/>
                  </a:lnTo>
                  <a:lnTo>
                    <a:pt x="1386" y="1350"/>
                  </a:lnTo>
                  <a:lnTo>
                    <a:pt x="1388" y="1349"/>
                  </a:lnTo>
                  <a:lnTo>
                    <a:pt x="1391" y="1347"/>
                  </a:lnTo>
                  <a:lnTo>
                    <a:pt x="1393" y="1345"/>
                  </a:lnTo>
                  <a:close/>
                  <a:moveTo>
                    <a:pt x="1504" y="1531"/>
                  </a:moveTo>
                  <a:lnTo>
                    <a:pt x="1508" y="1533"/>
                  </a:lnTo>
                  <a:lnTo>
                    <a:pt x="1510" y="1535"/>
                  </a:lnTo>
                  <a:lnTo>
                    <a:pt x="1511" y="1537"/>
                  </a:lnTo>
                  <a:lnTo>
                    <a:pt x="1513" y="1541"/>
                  </a:lnTo>
                  <a:lnTo>
                    <a:pt x="1511" y="1544"/>
                  </a:lnTo>
                  <a:lnTo>
                    <a:pt x="1510" y="1546"/>
                  </a:lnTo>
                  <a:lnTo>
                    <a:pt x="1508" y="1548"/>
                  </a:lnTo>
                  <a:lnTo>
                    <a:pt x="1504" y="1550"/>
                  </a:lnTo>
                  <a:lnTo>
                    <a:pt x="1500" y="1548"/>
                  </a:lnTo>
                  <a:lnTo>
                    <a:pt x="1498" y="1546"/>
                  </a:lnTo>
                  <a:lnTo>
                    <a:pt x="1497" y="1544"/>
                  </a:lnTo>
                  <a:lnTo>
                    <a:pt x="1495" y="1541"/>
                  </a:lnTo>
                  <a:lnTo>
                    <a:pt x="1497" y="1537"/>
                  </a:lnTo>
                  <a:lnTo>
                    <a:pt x="1498" y="1535"/>
                  </a:lnTo>
                  <a:lnTo>
                    <a:pt x="1500" y="1533"/>
                  </a:lnTo>
                  <a:lnTo>
                    <a:pt x="1504" y="1531"/>
                  </a:lnTo>
                  <a:close/>
                  <a:moveTo>
                    <a:pt x="1456" y="1676"/>
                  </a:moveTo>
                  <a:lnTo>
                    <a:pt x="1460" y="1676"/>
                  </a:lnTo>
                  <a:lnTo>
                    <a:pt x="1461" y="1677"/>
                  </a:lnTo>
                  <a:lnTo>
                    <a:pt x="1463" y="1681"/>
                  </a:lnTo>
                  <a:lnTo>
                    <a:pt x="1465" y="1683"/>
                  </a:lnTo>
                  <a:lnTo>
                    <a:pt x="1463" y="1687"/>
                  </a:lnTo>
                  <a:lnTo>
                    <a:pt x="1461" y="1690"/>
                  </a:lnTo>
                  <a:lnTo>
                    <a:pt x="1460" y="1692"/>
                  </a:lnTo>
                  <a:lnTo>
                    <a:pt x="1456" y="1692"/>
                  </a:lnTo>
                  <a:lnTo>
                    <a:pt x="1452" y="1692"/>
                  </a:lnTo>
                  <a:lnTo>
                    <a:pt x="1450" y="1690"/>
                  </a:lnTo>
                  <a:lnTo>
                    <a:pt x="1447" y="1687"/>
                  </a:lnTo>
                  <a:lnTo>
                    <a:pt x="1447" y="1683"/>
                  </a:lnTo>
                  <a:lnTo>
                    <a:pt x="1447" y="1681"/>
                  </a:lnTo>
                  <a:lnTo>
                    <a:pt x="1450" y="1677"/>
                  </a:lnTo>
                  <a:lnTo>
                    <a:pt x="1452" y="1676"/>
                  </a:lnTo>
                  <a:lnTo>
                    <a:pt x="1456" y="1676"/>
                  </a:lnTo>
                  <a:close/>
                  <a:moveTo>
                    <a:pt x="2755" y="2271"/>
                  </a:moveTo>
                  <a:lnTo>
                    <a:pt x="2756" y="2271"/>
                  </a:lnTo>
                  <a:lnTo>
                    <a:pt x="2760" y="2272"/>
                  </a:lnTo>
                  <a:lnTo>
                    <a:pt x="2762" y="2276"/>
                  </a:lnTo>
                  <a:lnTo>
                    <a:pt x="2762" y="2278"/>
                  </a:lnTo>
                  <a:lnTo>
                    <a:pt x="2762" y="2282"/>
                  </a:lnTo>
                  <a:lnTo>
                    <a:pt x="2760" y="2285"/>
                  </a:lnTo>
                  <a:lnTo>
                    <a:pt x="2756" y="2287"/>
                  </a:lnTo>
                  <a:lnTo>
                    <a:pt x="2755" y="2287"/>
                  </a:lnTo>
                  <a:lnTo>
                    <a:pt x="2751" y="2287"/>
                  </a:lnTo>
                  <a:lnTo>
                    <a:pt x="2747" y="2285"/>
                  </a:lnTo>
                  <a:lnTo>
                    <a:pt x="2745" y="2282"/>
                  </a:lnTo>
                  <a:lnTo>
                    <a:pt x="2745" y="2278"/>
                  </a:lnTo>
                  <a:lnTo>
                    <a:pt x="2745" y="2276"/>
                  </a:lnTo>
                  <a:lnTo>
                    <a:pt x="2747" y="2272"/>
                  </a:lnTo>
                  <a:lnTo>
                    <a:pt x="2751" y="2271"/>
                  </a:lnTo>
                  <a:lnTo>
                    <a:pt x="2755" y="2271"/>
                  </a:lnTo>
                  <a:close/>
                  <a:moveTo>
                    <a:pt x="2895" y="2463"/>
                  </a:moveTo>
                  <a:lnTo>
                    <a:pt x="2899" y="2465"/>
                  </a:lnTo>
                  <a:lnTo>
                    <a:pt x="2901" y="2466"/>
                  </a:lnTo>
                  <a:lnTo>
                    <a:pt x="2902" y="2468"/>
                  </a:lnTo>
                  <a:lnTo>
                    <a:pt x="2904" y="2472"/>
                  </a:lnTo>
                  <a:lnTo>
                    <a:pt x="2902" y="2476"/>
                  </a:lnTo>
                  <a:lnTo>
                    <a:pt x="2901" y="2478"/>
                  </a:lnTo>
                  <a:lnTo>
                    <a:pt x="2899" y="2479"/>
                  </a:lnTo>
                  <a:lnTo>
                    <a:pt x="2895" y="2481"/>
                  </a:lnTo>
                  <a:lnTo>
                    <a:pt x="2891" y="2479"/>
                  </a:lnTo>
                  <a:lnTo>
                    <a:pt x="2889" y="2478"/>
                  </a:lnTo>
                  <a:lnTo>
                    <a:pt x="2888" y="2476"/>
                  </a:lnTo>
                  <a:lnTo>
                    <a:pt x="2886" y="2472"/>
                  </a:lnTo>
                  <a:lnTo>
                    <a:pt x="2888" y="2468"/>
                  </a:lnTo>
                  <a:lnTo>
                    <a:pt x="2889" y="2466"/>
                  </a:lnTo>
                  <a:lnTo>
                    <a:pt x="2891" y="2465"/>
                  </a:lnTo>
                  <a:lnTo>
                    <a:pt x="2895" y="2463"/>
                  </a:lnTo>
                  <a:close/>
                  <a:moveTo>
                    <a:pt x="2472" y="2372"/>
                  </a:moveTo>
                  <a:lnTo>
                    <a:pt x="2476" y="2372"/>
                  </a:lnTo>
                  <a:lnTo>
                    <a:pt x="2477" y="2374"/>
                  </a:lnTo>
                  <a:lnTo>
                    <a:pt x="2479" y="2378"/>
                  </a:lnTo>
                  <a:lnTo>
                    <a:pt x="2481" y="2380"/>
                  </a:lnTo>
                  <a:lnTo>
                    <a:pt x="2479" y="2383"/>
                  </a:lnTo>
                  <a:lnTo>
                    <a:pt x="2477" y="2387"/>
                  </a:lnTo>
                  <a:lnTo>
                    <a:pt x="2476" y="2389"/>
                  </a:lnTo>
                  <a:lnTo>
                    <a:pt x="2472" y="2389"/>
                  </a:lnTo>
                  <a:lnTo>
                    <a:pt x="2468" y="2389"/>
                  </a:lnTo>
                  <a:lnTo>
                    <a:pt x="2466" y="2387"/>
                  </a:lnTo>
                  <a:lnTo>
                    <a:pt x="2465" y="2383"/>
                  </a:lnTo>
                  <a:lnTo>
                    <a:pt x="2463" y="2380"/>
                  </a:lnTo>
                  <a:lnTo>
                    <a:pt x="2465" y="2378"/>
                  </a:lnTo>
                  <a:lnTo>
                    <a:pt x="2466" y="2374"/>
                  </a:lnTo>
                  <a:lnTo>
                    <a:pt x="2468" y="2372"/>
                  </a:lnTo>
                  <a:lnTo>
                    <a:pt x="2472" y="2372"/>
                  </a:lnTo>
                  <a:close/>
                  <a:moveTo>
                    <a:pt x="2372" y="2230"/>
                  </a:moveTo>
                  <a:lnTo>
                    <a:pt x="2376" y="2230"/>
                  </a:lnTo>
                  <a:lnTo>
                    <a:pt x="2380" y="2232"/>
                  </a:lnTo>
                  <a:lnTo>
                    <a:pt x="2381" y="2235"/>
                  </a:lnTo>
                  <a:lnTo>
                    <a:pt x="2381" y="2239"/>
                  </a:lnTo>
                  <a:lnTo>
                    <a:pt x="2381" y="2243"/>
                  </a:lnTo>
                  <a:lnTo>
                    <a:pt x="2380" y="2245"/>
                  </a:lnTo>
                  <a:lnTo>
                    <a:pt x="2376" y="2247"/>
                  </a:lnTo>
                  <a:lnTo>
                    <a:pt x="2372" y="2247"/>
                  </a:lnTo>
                  <a:lnTo>
                    <a:pt x="2369" y="2247"/>
                  </a:lnTo>
                  <a:lnTo>
                    <a:pt x="2367" y="2245"/>
                  </a:lnTo>
                  <a:lnTo>
                    <a:pt x="2365" y="2243"/>
                  </a:lnTo>
                  <a:lnTo>
                    <a:pt x="2363" y="2239"/>
                  </a:lnTo>
                  <a:lnTo>
                    <a:pt x="2365" y="2235"/>
                  </a:lnTo>
                  <a:lnTo>
                    <a:pt x="2367" y="2232"/>
                  </a:lnTo>
                  <a:lnTo>
                    <a:pt x="2369" y="2230"/>
                  </a:lnTo>
                  <a:lnTo>
                    <a:pt x="2372" y="223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5" name="Freeform 109"/>
            <p:cNvSpPr>
              <a:spLocks noEditPoints="1"/>
            </p:cNvSpPr>
            <p:nvPr/>
          </p:nvSpPr>
          <p:spPr bwMode="auto">
            <a:xfrm>
              <a:off x="4911" y="1357"/>
              <a:ext cx="113" cy="28"/>
            </a:xfrm>
            <a:custGeom>
              <a:avLst/>
              <a:gdLst>
                <a:gd name="T0" fmla="*/ 9 w 150"/>
                <a:gd name="T1" fmla="*/ 0 h 36"/>
                <a:gd name="T2" fmla="*/ 17 w 150"/>
                <a:gd name="T3" fmla="*/ 21 h 36"/>
                <a:gd name="T4" fmla="*/ 11 w 150"/>
                <a:gd name="T5" fmla="*/ 4 h 36"/>
                <a:gd name="T6" fmla="*/ 43 w 150"/>
                <a:gd name="T7" fmla="*/ 8 h 36"/>
                <a:gd name="T8" fmla="*/ 30 w 150"/>
                <a:gd name="T9" fmla="*/ 19 h 36"/>
                <a:gd name="T10" fmla="*/ 30 w 150"/>
                <a:gd name="T11" fmla="*/ 8 h 36"/>
                <a:gd name="T12" fmla="*/ 48 w 150"/>
                <a:gd name="T13" fmla="*/ 13 h 36"/>
                <a:gd name="T14" fmla="*/ 56 w 150"/>
                <a:gd name="T15" fmla="*/ 8 h 36"/>
                <a:gd name="T16" fmla="*/ 61 w 150"/>
                <a:gd name="T17" fmla="*/ 10 h 36"/>
                <a:gd name="T18" fmla="*/ 63 w 150"/>
                <a:gd name="T19" fmla="*/ 24 h 36"/>
                <a:gd name="T20" fmla="*/ 65 w 150"/>
                <a:gd name="T21" fmla="*/ 28 h 36"/>
                <a:gd name="T22" fmla="*/ 65 w 150"/>
                <a:gd name="T23" fmla="*/ 28 h 36"/>
                <a:gd name="T24" fmla="*/ 61 w 150"/>
                <a:gd name="T25" fmla="*/ 28 h 36"/>
                <a:gd name="T26" fmla="*/ 57 w 150"/>
                <a:gd name="T27" fmla="*/ 28 h 36"/>
                <a:gd name="T28" fmla="*/ 50 w 150"/>
                <a:gd name="T29" fmla="*/ 28 h 36"/>
                <a:gd name="T30" fmla="*/ 46 w 150"/>
                <a:gd name="T31" fmla="*/ 23 h 36"/>
                <a:gd name="T32" fmla="*/ 52 w 150"/>
                <a:gd name="T33" fmla="*/ 17 h 36"/>
                <a:gd name="T34" fmla="*/ 59 w 150"/>
                <a:gd name="T35" fmla="*/ 12 h 36"/>
                <a:gd name="T36" fmla="*/ 52 w 150"/>
                <a:gd name="T37" fmla="*/ 13 h 36"/>
                <a:gd name="T38" fmla="*/ 59 w 150"/>
                <a:gd name="T39" fmla="*/ 19 h 36"/>
                <a:gd name="T40" fmla="*/ 54 w 150"/>
                <a:gd name="T41" fmla="*/ 19 h 36"/>
                <a:gd name="T42" fmla="*/ 50 w 150"/>
                <a:gd name="T43" fmla="*/ 21 h 36"/>
                <a:gd name="T44" fmla="*/ 56 w 150"/>
                <a:gd name="T45" fmla="*/ 26 h 36"/>
                <a:gd name="T46" fmla="*/ 59 w 150"/>
                <a:gd name="T47" fmla="*/ 23 h 36"/>
                <a:gd name="T48" fmla="*/ 69 w 150"/>
                <a:gd name="T49" fmla="*/ 34 h 36"/>
                <a:gd name="T50" fmla="*/ 69 w 150"/>
                <a:gd name="T51" fmla="*/ 24 h 36"/>
                <a:gd name="T52" fmla="*/ 69 w 150"/>
                <a:gd name="T53" fmla="*/ 8 h 36"/>
                <a:gd name="T54" fmla="*/ 85 w 150"/>
                <a:gd name="T55" fmla="*/ 34 h 36"/>
                <a:gd name="T56" fmla="*/ 80 w 150"/>
                <a:gd name="T57" fmla="*/ 24 h 36"/>
                <a:gd name="T58" fmla="*/ 72 w 150"/>
                <a:gd name="T59" fmla="*/ 23 h 36"/>
                <a:gd name="T60" fmla="*/ 105 w 150"/>
                <a:gd name="T61" fmla="*/ 28 h 36"/>
                <a:gd name="T62" fmla="*/ 104 w 150"/>
                <a:gd name="T63" fmla="*/ 23 h 36"/>
                <a:gd name="T64" fmla="*/ 100 w 150"/>
                <a:gd name="T65" fmla="*/ 26 h 36"/>
                <a:gd name="T66" fmla="*/ 89 w 150"/>
                <a:gd name="T67" fmla="*/ 8 h 36"/>
                <a:gd name="T68" fmla="*/ 98 w 150"/>
                <a:gd name="T69" fmla="*/ 17 h 36"/>
                <a:gd name="T70" fmla="*/ 91 w 150"/>
                <a:gd name="T71" fmla="*/ 24 h 36"/>
                <a:gd name="T72" fmla="*/ 100 w 150"/>
                <a:gd name="T73" fmla="*/ 23 h 36"/>
                <a:gd name="T74" fmla="*/ 98 w 150"/>
                <a:gd name="T75" fmla="*/ 19 h 36"/>
                <a:gd name="T76" fmla="*/ 115 w 150"/>
                <a:gd name="T77" fmla="*/ 8 h 36"/>
                <a:gd name="T78" fmla="*/ 118 w 150"/>
                <a:gd name="T79" fmla="*/ 10 h 36"/>
                <a:gd name="T80" fmla="*/ 126 w 150"/>
                <a:gd name="T81" fmla="*/ 8 h 36"/>
                <a:gd name="T82" fmla="*/ 131 w 150"/>
                <a:gd name="T83" fmla="*/ 15 h 36"/>
                <a:gd name="T84" fmla="*/ 129 w 150"/>
                <a:gd name="T85" fmla="*/ 24 h 36"/>
                <a:gd name="T86" fmla="*/ 122 w 150"/>
                <a:gd name="T87" fmla="*/ 28 h 36"/>
                <a:gd name="T88" fmla="*/ 118 w 150"/>
                <a:gd name="T89" fmla="*/ 26 h 36"/>
                <a:gd name="T90" fmla="*/ 122 w 150"/>
                <a:gd name="T91" fmla="*/ 26 h 36"/>
                <a:gd name="T92" fmla="*/ 128 w 150"/>
                <a:gd name="T93" fmla="*/ 23 h 36"/>
                <a:gd name="T94" fmla="*/ 128 w 150"/>
                <a:gd name="T95" fmla="*/ 15 h 36"/>
                <a:gd name="T96" fmla="*/ 122 w 150"/>
                <a:gd name="T97" fmla="*/ 12 h 36"/>
                <a:gd name="T98" fmla="*/ 118 w 150"/>
                <a:gd name="T99" fmla="*/ 19 h 36"/>
                <a:gd name="T100" fmla="*/ 122 w 150"/>
                <a:gd name="T101" fmla="*/ 26 h 36"/>
                <a:gd name="T102" fmla="*/ 148 w 150"/>
                <a:gd name="T103" fmla="*/ 26 h 36"/>
                <a:gd name="T104" fmla="*/ 135 w 150"/>
                <a:gd name="T105" fmla="*/ 28 h 36"/>
                <a:gd name="T106" fmla="*/ 142 w 150"/>
                <a:gd name="T107" fmla="*/ 17 h 36"/>
                <a:gd name="T108" fmla="*/ 150 w 150"/>
                <a:gd name="T109" fmla="*/ 23 h 36"/>
                <a:gd name="T110" fmla="*/ 146 w 150"/>
                <a:gd name="T111" fmla="*/ 24 h 36"/>
                <a:gd name="T112" fmla="*/ 146 w 150"/>
                <a:gd name="T113" fmla="*/ 19 h 36"/>
                <a:gd name="T114" fmla="*/ 139 w 150"/>
                <a:gd name="T115" fmla="*/ 24 h 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0"/>
                <a:gd name="T175" fmla="*/ 0 h 36"/>
                <a:gd name="T176" fmla="*/ 150 w 150"/>
                <a:gd name="T177" fmla="*/ 36 h 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0" h="36">
                  <a:moveTo>
                    <a:pt x="8" y="21"/>
                  </a:moveTo>
                  <a:lnTo>
                    <a:pt x="4" y="28"/>
                  </a:lnTo>
                  <a:lnTo>
                    <a:pt x="0" y="28"/>
                  </a:lnTo>
                  <a:lnTo>
                    <a:pt x="9" y="0"/>
                  </a:lnTo>
                  <a:lnTo>
                    <a:pt x="15" y="0"/>
                  </a:lnTo>
                  <a:lnTo>
                    <a:pt x="24" y="28"/>
                  </a:lnTo>
                  <a:lnTo>
                    <a:pt x="21" y="28"/>
                  </a:lnTo>
                  <a:lnTo>
                    <a:pt x="17" y="21"/>
                  </a:lnTo>
                  <a:lnTo>
                    <a:pt x="8" y="21"/>
                  </a:lnTo>
                  <a:close/>
                  <a:moveTo>
                    <a:pt x="17" y="17"/>
                  </a:moveTo>
                  <a:lnTo>
                    <a:pt x="13" y="4"/>
                  </a:lnTo>
                  <a:lnTo>
                    <a:pt x="11" y="4"/>
                  </a:lnTo>
                  <a:lnTo>
                    <a:pt x="8" y="17"/>
                  </a:lnTo>
                  <a:lnTo>
                    <a:pt x="17" y="17"/>
                  </a:lnTo>
                  <a:close/>
                  <a:moveTo>
                    <a:pt x="39" y="8"/>
                  </a:moveTo>
                  <a:lnTo>
                    <a:pt x="43" y="8"/>
                  </a:lnTo>
                  <a:lnTo>
                    <a:pt x="43" y="28"/>
                  </a:lnTo>
                  <a:lnTo>
                    <a:pt x="39" y="28"/>
                  </a:lnTo>
                  <a:lnTo>
                    <a:pt x="39" y="19"/>
                  </a:lnTo>
                  <a:lnTo>
                    <a:pt x="30" y="19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0" y="17"/>
                  </a:lnTo>
                  <a:lnTo>
                    <a:pt x="39" y="17"/>
                  </a:lnTo>
                  <a:lnTo>
                    <a:pt x="39" y="8"/>
                  </a:lnTo>
                  <a:close/>
                  <a:moveTo>
                    <a:pt x="48" y="13"/>
                  </a:moveTo>
                  <a:lnTo>
                    <a:pt x="48" y="12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6" y="8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61" y="8"/>
                  </a:lnTo>
                  <a:lnTo>
                    <a:pt x="61" y="10"/>
                  </a:lnTo>
                  <a:lnTo>
                    <a:pt x="63" y="12"/>
                  </a:lnTo>
                  <a:lnTo>
                    <a:pt x="63" y="13"/>
                  </a:lnTo>
                  <a:lnTo>
                    <a:pt x="63" y="24"/>
                  </a:lnTo>
                  <a:lnTo>
                    <a:pt x="65" y="26"/>
                  </a:lnTo>
                  <a:lnTo>
                    <a:pt x="65" y="28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61" y="26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8"/>
                  </a:lnTo>
                  <a:lnTo>
                    <a:pt x="48" y="26"/>
                  </a:lnTo>
                  <a:lnTo>
                    <a:pt x="46" y="24"/>
                  </a:lnTo>
                  <a:lnTo>
                    <a:pt x="46" y="23"/>
                  </a:lnTo>
                  <a:lnTo>
                    <a:pt x="46" y="21"/>
                  </a:lnTo>
                  <a:lnTo>
                    <a:pt x="48" y="19"/>
                  </a:lnTo>
                  <a:lnTo>
                    <a:pt x="50" y="17"/>
                  </a:lnTo>
                  <a:lnTo>
                    <a:pt x="52" y="17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9" y="12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2"/>
                  </a:lnTo>
                  <a:lnTo>
                    <a:pt x="52" y="13"/>
                  </a:lnTo>
                  <a:lnTo>
                    <a:pt x="50" y="13"/>
                  </a:lnTo>
                  <a:lnTo>
                    <a:pt x="48" y="13"/>
                  </a:lnTo>
                  <a:close/>
                  <a:moveTo>
                    <a:pt x="59" y="17"/>
                  </a:moveTo>
                  <a:lnTo>
                    <a:pt x="59" y="19"/>
                  </a:lnTo>
                  <a:lnTo>
                    <a:pt x="57" y="19"/>
                  </a:lnTo>
                  <a:lnTo>
                    <a:pt x="54" y="19"/>
                  </a:lnTo>
                  <a:lnTo>
                    <a:pt x="52" y="19"/>
                  </a:lnTo>
                  <a:lnTo>
                    <a:pt x="52" y="21"/>
                  </a:lnTo>
                  <a:lnTo>
                    <a:pt x="50" y="21"/>
                  </a:lnTo>
                  <a:lnTo>
                    <a:pt x="50" y="23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6" y="26"/>
                  </a:lnTo>
                  <a:lnTo>
                    <a:pt x="57" y="24"/>
                  </a:lnTo>
                  <a:lnTo>
                    <a:pt x="59" y="23"/>
                  </a:lnTo>
                  <a:lnTo>
                    <a:pt x="59" y="21"/>
                  </a:lnTo>
                  <a:lnTo>
                    <a:pt x="59" y="17"/>
                  </a:lnTo>
                  <a:close/>
                  <a:moveTo>
                    <a:pt x="69" y="28"/>
                  </a:moveTo>
                  <a:lnTo>
                    <a:pt x="69" y="34"/>
                  </a:lnTo>
                  <a:lnTo>
                    <a:pt x="67" y="34"/>
                  </a:lnTo>
                  <a:lnTo>
                    <a:pt x="67" y="24"/>
                  </a:lnTo>
                  <a:lnTo>
                    <a:pt x="69" y="24"/>
                  </a:lnTo>
                  <a:lnTo>
                    <a:pt x="69" y="23"/>
                  </a:lnTo>
                  <a:lnTo>
                    <a:pt x="69" y="21"/>
                  </a:lnTo>
                  <a:lnTo>
                    <a:pt x="69" y="8"/>
                  </a:lnTo>
                  <a:lnTo>
                    <a:pt x="83" y="8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5" y="34"/>
                  </a:lnTo>
                  <a:lnTo>
                    <a:pt x="81" y="34"/>
                  </a:lnTo>
                  <a:lnTo>
                    <a:pt x="81" y="28"/>
                  </a:lnTo>
                  <a:lnTo>
                    <a:pt x="69" y="28"/>
                  </a:lnTo>
                  <a:close/>
                  <a:moveTo>
                    <a:pt x="80" y="24"/>
                  </a:moveTo>
                  <a:lnTo>
                    <a:pt x="80" y="12"/>
                  </a:lnTo>
                  <a:lnTo>
                    <a:pt x="72" y="12"/>
                  </a:lnTo>
                  <a:lnTo>
                    <a:pt x="72" y="21"/>
                  </a:lnTo>
                  <a:lnTo>
                    <a:pt x="72" y="23"/>
                  </a:lnTo>
                  <a:lnTo>
                    <a:pt x="70" y="24"/>
                  </a:lnTo>
                  <a:lnTo>
                    <a:pt x="80" y="24"/>
                  </a:lnTo>
                  <a:close/>
                  <a:moveTo>
                    <a:pt x="109" y="28"/>
                  </a:moveTo>
                  <a:lnTo>
                    <a:pt x="105" y="2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28"/>
                  </a:lnTo>
                  <a:close/>
                  <a:moveTo>
                    <a:pt x="104" y="23"/>
                  </a:moveTo>
                  <a:lnTo>
                    <a:pt x="104" y="24"/>
                  </a:lnTo>
                  <a:lnTo>
                    <a:pt x="102" y="24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6" y="28"/>
                  </a:lnTo>
                  <a:lnTo>
                    <a:pt x="89" y="28"/>
                  </a:lnTo>
                  <a:lnTo>
                    <a:pt x="89" y="8"/>
                  </a:lnTo>
                  <a:lnTo>
                    <a:pt x="91" y="8"/>
                  </a:lnTo>
                  <a:lnTo>
                    <a:pt x="91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102" y="17"/>
                  </a:lnTo>
                  <a:lnTo>
                    <a:pt x="102" y="19"/>
                  </a:lnTo>
                  <a:lnTo>
                    <a:pt x="104" y="23"/>
                  </a:lnTo>
                  <a:close/>
                  <a:moveTo>
                    <a:pt x="91" y="24"/>
                  </a:moveTo>
                  <a:lnTo>
                    <a:pt x="96" y="24"/>
                  </a:lnTo>
                  <a:lnTo>
                    <a:pt x="98" y="24"/>
                  </a:lnTo>
                  <a:lnTo>
                    <a:pt x="100" y="23"/>
                  </a:lnTo>
                  <a:lnTo>
                    <a:pt x="100" y="21"/>
                  </a:lnTo>
                  <a:lnTo>
                    <a:pt x="98" y="19"/>
                  </a:lnTo>
                  <a:lnTo>
                    <a:pt x="96" y="19"/>
                  </a:lnTo>
                  <a:lnTo>
                    <a:pt x="91" y="19"/>
                  </a:lnTo>
                  <a:lnTo>
                    <a:pt x="91" y="24"/>
                  </a:lnTo>
                  <a:close/>
                  <a:moveTo>
                    <a:pt x="115" y="8"/>
                  </a:moveTo>
                  <a:lnTo>
                    <a:pt x="118" y="8"/>
                  </a:lnTo>
                  <a:lnTo>
                    <a:pt x="118" y="12"/>
                  </a:lnTo>
                  <a:lnTo>
                    <a:pt x="118" y="10"/>
                  </a:lnTo>
                  <a:lnTo>
                    <a:pt x="120" y="8"/>
                  </a:lnTo>
                  <a:lnTo>
                    <a:pt x="122" y="8"/>
                  </a:lnTo>
                  <a:lnTo>
                    <a:pt x="124" y="8"/>
                  </a:lnTo>
                  <a:lnTo>
                    <a:pt x="126" y="8"/>
                  </a:lnTo>
                  <a:lnTo>
                    <a:pt x="128" y="10"/>
                  </a:lnTo>
                  <a:lnTo>
                    <a:pt x="129" y="10"/>
                  </a:lnTo>
                  <a:lnTo>
                    <a:pt x="131" y="13"/>
                  </a:lnTo>
                  <a:lnTo>
                    <a:pt x="131" y="15"/>
                  </a:lnTo>
                  <a:lnTo>
                    <a:pt x="131" y="17"/>
                  </a:lnTo>
                  <a:lnTo>
                    <a:pt x="131" y="21"/>
                  </a:lnTo>
                  <a:lnTo>
                    <a:pt x="131" y="23"/>
                  </a:lnTo>
                  <a:lnTo>
                    <a:pt x="129" y="24"/>
                  </a:lnTo>
                  <a:lnTo>
                    <a:pt x="128" y="26"/>
                  </a:lnTo>
                  <a:lnTo>
                    <a:pt x="126" y="28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18" y="26"/>
                  </a:lnTo>
                  <a:lnTo>
                    <a:pt x="118" y="36"/>
                  </a:lnTo>
                  <a:lnTo>
                    <a:pt x="115" y="36"/>
                  </a:lnTo>
                  <a:lnTo>
                    <a:pt x="115" y="8"/>
                  </a:lnTo>
                  <a:close/>
                  <a:moveTo>
                    <a:pt x="122" y="26"/>
                  </a:moveTo>
                  <a:lnTo>
                    <a:pt x="124" y="24"/>
                  </a:lnTo>
                  <a:lnTo>
                    <a:pt x="126" y="24"/>
                  </a:lnTo>
                  <a:lnTo>
                    <a:pt x="128" y="23"/>
                  </a:lnTo>
                  <a:lnTo>
                    <a:pt x="128" y="21"/>
                  </a:lnTo>
                  <a:lnTo>
                    <a:pt x="128" y="17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6" y="12"/>
                  </a:lnTo>
                  <a:lnTo>
                    <a:pt x="122" y="12"/>
                  </a:lnTo>
                  <a:lnTo>
                    <a:pt x="120" y="12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8" y="19"/>
                  </a:lnTo>
                  <a:lnTo>
                    <a:pt x="118" y="23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2" y="26"/>
                  </a:lnTo>
                  <a:close/>
                  <a:moveTo>
                    <a:pt x="150" y="23"/>
                  </a:moveTo>
                  <a:lnTo>
                    <a:pt x="150" y="24"/>
                  </a:lnTo>
                  <a:lnTo>
                    <a:pt x="148" y="26"/>
                  </a:lnTo>
                  <a:lnTo>
                    <a:pt x="146" y="28"/>
                  </a:lnTo>
                  <a:lnTo>
                    <a:pt x="142" y="28"/>
                  </a:lnTo>
                  <a:lnTo>
                    <a:pt x="135" y="28"/>
                  </a:lnTo>
                  <a:lnTo>
                    <a:pt x="135" y="8"/>
                  </a:lnTo>
                  <a:lnTo>
                    <a:pt x="139" y="8"/>
                  </a:lnTo>
                  <a:lnTo>
                    <a:pt x="139" y="17"/>
                  </a:lnTo>
                  <a:lnTo>
                    <a:pt x="142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50" y="19"/>
                  </a:lnTo>
                  <a:lnTo>
                    <a:pt x="150" y="23"/>
                  </a:lnTo>
                  <a:close/>
                  <a:moveTo>
                    <a:pt x="139" y="24"/>
                  </a:moveTo>
                  <a:lnTo>
                    <a:pt x="142" y="24"/>
                  </a:lnTo>
                  <a:lnTo>
                    <a:pt x="144" y="24"/>
                  </a:lnTo>
                  <a:lnTo>
                    <a:pt x="146" y="24"/>
                  </a:lnTo>
                  <a:lnTo>
                    <a:pt x="146" y="23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2" y="19"/>
                  </a:lnTo>
                  <a:lnTo>
                    <a:pt x="139" y="19"/>
                  </a:lnTo>
                  <a:lnTo>
                    <a:pt x="139" y="24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6" name="Freeform 110"/>
            <p:cNvSpPr>
              <a:spLocks noEditPoints="1"/>
            </p:cNvSpPr>
            <p:nvPr/>
          </p:nvSpPr>
          <p:spPr bwMode="auto">
            <a:xfrm>
              <a:off x="4662" y="2110"/>
              <a:ext cx="108" cy="25"/>
            </a:xfrm>
            <a:custGeom>
              <a:avLst/>
              <a:gdLst>
                <a:gd name="T0" fmla="*/ 22 w 144"/>
                <a:gd name="T1" fmla="*/ 6 h 33"/>
                <a:gd name="T2" fmla="*/ 3 w 144"/>
                <a:gd name="T3" fmla="*/ 6 h 33"/>
                <a:gd name="T4" fmla="*/ 0 w 144"/>
                <a:gd name="T5" fmla="*/ 28 h 33"/>
                <a:gd name="T6" fmla="*/ 22 w 144"/>
                <a:gd name="T7" fmla="*/ 0 h 33"/>
                <a:gd name="T8" fmla="*/ 31 w 144"/>
                <a:gd name="T9" fmla="*/ 11 h 33"/>
                <a:gd name="T10" fmla="*/ 42 w 144"/>
                <a:gd name="T11" fmla="*/ 7 h 33"/>
                <a:gd name="T12" fmla="*/ 46 w 144"/>
                <a:gd name="T13" fmla="*/ 24 h 33"/>
                <a:gd name="T14" fmla="*/ 48 w 144"/>
                <a:gd name="T15" fmla="*/ 28 h 33"/>
                <a:gd name="T16" fmla="*/ 48 w 144"/>
                <a:gd name="T17" fmla="*/ 28 h 33"/>
                <a:gd name="T18" fmla="*/ 44 w 144"/>
                <a:gd name="T19" fmla="*/ 26 h 33"/>
                <a:gd name="T20" fmla="*/ 35 w 144"/>
                <a:gd name="T21" fmla="*/ 28 h 33"/>
                <a:gd name="T22" fmla="*/ 29 w 144"/>
                <a:gd name="T23" fmla="*/ 22 h 33"/>
                <a:gd name="T24" fmla="*/ 42 w 144"/>
                <a:gd name="T25" fmla="*/ 17 h 33"/>
                <a:gd name="T26" fmla="*/ 37 w 144"/>
                <a:gd name="T27" fmla="*/ 11 h 33"/>
                <a:gd name="T28" fmla="*/ 44 w 144"/>
                <a:gd name="T29" fmla="*/ 19 h 33"/>
                <a:gd name="T30" fmla="*/ 37 w 144"/>
                <a:gd name="T31" fmla="*/ 19 h 33"/>
                <a:gd name="T32" fmla="*/ 33 w 144"/>
                <a:gd name="T33" fmla="*/ 22 h 33"/>
                <a:gd name="T34" fmla="*/ 42 w 144"/>
                <a:gd name="T35" fmla="*/ 24 h 33"/>
                <a:gd name="T36" fmla="*/ 55 w 144"/>
                <a:gd name="T37" fmla="*/ 11 h 33"/>
                <a:gd name="T38" fmla="*/ 64 w 144"/>
                <a:gd name="T39" fmla="*/ 11 h 33"/>
                <a:gd name="T40" fmla="*/ 72 w 144"/>
                <a:gd name="T41" fmla="*/ 7 h 33"/>
                <a:gd name="T42" fmla="*/ 81 w 144"/>
                <a:gd name="T43" fmla="*/ 9 h 33"/>
                <a:gd name="T44" fmla="*/ 83 w 144"/>
                <a:gd name="T45" fmla="*/ 26 h 33"/>
                <a:gd name="T46" fmla="*/ 85 w 144"/>
                <a:gd name="T47" fmla="*/ 28 h 33"/>
                <a:gd name="T48" fmla="*/ 81 w 144"/>
                <a:gd name="T49" fmla="*/ 28 h 33"/>
                <a:gd name="T50" fmla="*/ 77 w 144"/>
                <a:gd name="T51" fmla="*/ 28 h 33"/>
                <a:gd name="T52" fmla="*/ 68 w 144"/>
                <a:gd name="T53" fmla="*/ 26 h 33"/>
                <a:gd name="T54" fmla="*/ 68 w 144"/>
                <a:gd name="T55" fmla="*/ 19 h 33"/>
                <a:gd name="T56" fmla="*/ 79 w 144"/>
                <a:gd name="T57" fmla="*/ 13 h 33"/>
                <a:gd name="T58" fmla="*/ 70 w 144"/>
                <a:gd name="T59" fmla="*/ 13 h 33"/>
                <a:gd name="T60" fmla="*/ 77 w 144"/>
                <a:gd name="T61" fmla="*/ 19 h 33"/>
                <a:gd name="T62" fmla="*/ 72 w 144"/>
                <a:gd name="T63" fmla="*/ 20 h 33"/>
                <a:gd name="T64" fmla="*/ 74 w 144"/>
                <a:gd name="T65" fmla="*/ 26 h 33"/>
                <a:gd name="T66" fmla="*/ 79 w 144"/>
                <a:gd name="T67" fmla="*/ 22 h 33"/>
                <a:gd name="T68" fmla="*/ 86 w 144"/>
                <a:gd name="T69" fmla="*/ 33 h 33"/>
                <a:gd name="T70" fmla="*/ 88 w 144"/>
                <a:gd name="T71" fmla="*/ 22 h 33"/>
                <a:gd name="T72" fmla="*/ 105 w 144"/>
                <a:gd name="T73" fmla="*/ 24 h 33"/>
                <a:gd name="T74" fmla="*/ 99 w 144"/>
                <a:gd name="T75" fmla="*/ 24 h 33"/>
                <a:gd name="T76" fmla="*/ 90 w 144"/>
                <a:gd name="T77" fmla="*/ 24 h 33"/>
                <a:gd name="T78" fmla="*/ 112 w 144"/>
                <a:gd name="T79" fmla="*/ 7 h 33"/>
                <a:gd name="T80" fmla="*/ 122 w 144"/>
                <a:gd name="T81" fmla="*/ 9 h 33"/>
                <a:gd name="T82" fmla="*/ 123 w 144"/>
                <a:gd name="T83" fmla="*/ 26 h 33"/>
                <a:gd name="T84" fmla="*/ 123 w 144"/>
                <a:gd name="T85" fmla="*/ 28 h 33"/>
                <a:gd name="T86" fmla="*/ 122 w 144"/>
                <a:gd name="T87" fmla="*/ 28 h 33"/>
                <a:gd name="T88" fmla="*/ 116 w 144"/>
                <a:gd name="T89" fmla="*/ 28 h 33"/>
                <a:gd name="T90" fmla="*/ 109 w 144"/>
                <a:gd name="T91" fmla="*/ 26 h 33"/>
                <a:gd name="T92" fmla="*/ 107 w 144"/>
                <a:gd name="T93" fmla="*/ 19 h 33"/>
                <a:gd name="T94" fmla="*/ 120 w 144"/>
                <a:gd name="T95" fmla="*/ 13 h 33"/>
                <a:gd name="T96" fmla="*/ 111 w 144"/>
                <a:gd name="T97" fmla="*/ 13 h 33"/>
                <a:gd name="T98" fmla="*/ 118 w 144"/>
                <a:gd name="T99" fmla="*/ 19 h 33"/>
                <a:gd name="T100" fmla="*/ 111 w 144"/>
                <a:gd name="T101" fmla="*/ 20 h 33"/>
                <a:gd name="T102" fmla="*/ 112 w 144"/>
                <a:gd name="T103" fmla="*/ 26 h 33"/>
                <a:gd name="T104" fmla="*/ 120 w 144"/>
                <a:gd name="T105" fmla="*/ 22 h 33"/>
                <a:gd name="T106" fmla="*/ 144 w 144"/>
                <a:gd name="T107" fmla="*/ 28 h 33"/>
                <a:gd name="T108" fmla="*/ 129 w 144"/>
                <a:gd name="T109" fmla="*/ 28 h 33"/>
                <a:gd name="T110" fmla="*/ 140 w 144"/>
                <a:gd name="T111" fmla="*/ 7 h 3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"/>
                <a:gd name="T169" fmla="*/ 0 h 33"/>
                <a:gd name="T170" fmla="*/ 144 w 144"/>
                <a:gd name="T171" fmla="*/ 33 h 3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" h="33">
                  <a:moveTo>
                    <a:pt x="22" y="28"/>
                  </a:moveTo>
                  <a:lnTo>
                    <a:pt x="22" y="11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14" y="28"/>
                  </a:lnTo>
                  <a:lnTo>
                    <a:pt x="11" y="28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11"/>
                  </a:lnTo>
                  <a:lnTo>
                    <a:pt x="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5" y="0"/>
                  </a:lnTo>
                  <a:lnTo>
                    <a:pt x="13" y="24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6" y="28"/>
                  </a:lnTo>
                  <a:lnTo>
                    <a:pt x="22" y="28"/>
                  </a:lnTo>
                  <a:close/>
                  <a:moveTo>
                    <a:pt x="31" y="15"/>
                  </a:moveTo>
                  <a:lnTo>
                    <a:pt x="31" y="11"/>
                  </a:lnTo>
                  <a:lnTo>
                    <a:pt x="33" y="9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40" y="7"/>
                  </a:lnTo>
                  <a:lnTo>
                    <a:pt x="42" y="7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6" y="13"/>
                  </a:lnTo>
                  <a:lnTo>
                    <a:pt x="46" y="24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0" y="28"/>
                  </a:lnTo>
                  <a:lnTo>
                    <a:pt x="38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6"/>
                  </a:lnTo>
                  <a:lnTo>
                    <a:pt x="31" y="24"/>
                  </a:lnTo>
                  <a:lnTo>
                    <a:pt x="29" y="22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3" y="17"/>
                  </a:lnTo>
                  <a:lnTo>
                    <a:pt x="37" y="17"/>
                  </a:lnTo>
                  <a:lnTo>
                    <a:pt x="42" y="17"/>
                  </a:lnTo>
                  <a:lnTo>
                    <a:pt x="42" y="15"/>
                  </a:lnTo>
                  <a:lnTo>
                    <a:pt x="44" y="13"/>
                  </a:lnTo>
                  <a:lnTo>
                    <a:pt x="42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5" y="13"/>
                  </a:lnTo>
                  <a:lnTo>
                    <a:pt x="35" y="15"/>
                  </a:lnTo>
                  <a:lnTo>
                    <a:pt x="31" y="15"/>
                  </a:lnTo>
                  <a:close/>
                  <a:moveTo>
                    <a:pt x="44" y="19"/>
                  </a:moveTo>
                  <a:lnTo>
                    <a:pt x="42" y="19"/>
                  </a:lnTo>
                  <a:lnTo>
                    <a:pt x="40" y="19"/>
                  </a:lnTo>
                  <a:lnTo>
                    <a:pt x="38" y="19"/>
                  </a:lnTo>
                  <a:lnTo>
                    <a:pt x="37" y="19"/>
                  </a:lnTo>
                  <a:lnTo>
                    <a:pt x="35" y="20"/>
                  </a:lnTo>
                  <a:lnTo>
                    <a:pt x="33" y="20"/>
                  </a:lnTo>
                  <a:lnTo>
                    <a:pt x="33" y="22"/>
                  </a:lnTo>
                  <a:lnTo>
                    <a:pt x="35" y="24"/>
                  </a:lnTo>
                  <a:lnTo>
                    <a:pt x="37" y="26"/>
                  </a:lnTo>
                  <a:lnTo>
                    <a:pt x="38" y="26"/>
                  </a:lnTo>
                  <a:lnTo>
                    <a:pt x="40" y="24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4" y="20"/>
                  </a:lnTo>
                  <a:lnTo>
                    <a:pt x="44" y="19"/>
                  </a:lnTo>
                  <a:close/>
                  <a:moveTo>
                    <a:pt x="55" y="11"/>
                  </a:moveTo>
                  <a:lnTo>
                    <a:pt x="55" y="28"/>
                  </a:lnTo>
                  <a:lnTo>
                    <a:pt x="51" y="28"/>
                  </a:lnTo>
                  <a:lnTo>
                    <a:pt x="51" y="7"/>
                  </a:lnTo>
                  <a:lnTo>
                    <a:pt x="64" y="7"/>
                  </a:lnTo>
                  <a:lnTo>
                    <a:pt x="64" y="11"/>
                  </a:lnTo>
                  <a:lnTo>
                    <a:pt x="55" y="11"/>
                  </a:lnTo>
                  <a:close/>
                  <a:moveTo>
                    <a:pt x="68" y="15"/>
                  </a:moveTo>
                  <a:lnTo>
                    <a:pt x="68" y="11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5" y="7"/>
                  </a:lnTo>
                  <a:lnTo>
                    <a:pt x="77" y="7"/>
                  </a:lnTo>
                  <a:lnTo>
                    <a:pt x="79" y="9"/>
                  </a:lnTo>
                  <a:lnTo>
                    <a:pt x="81" y="9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5" y="26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1" y="28"/>
                  </a:lnTo>
                  <a:lnTo>
                    <a:pt x="79" y="26"/>
                  </a:lnTo>
                  <a:lnTo>
                    <a:pt x="77" y="26"/>
                  </a:lnTo>
                  <a:lnTo>
                    <a:pt x="77" y="28"/>
                  </a:lnTo>
                  <a:lnTo>
                    <a:pt x="75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6" y="24"/>
                  </a:lnTo>
                  <a:lnTo>
                    <a:pt x="66" y="22"/>
                  </a:lnTo>
                  <a:lnTo>
                    <a:pt x="66" y="20"/>
                  </a:lnTo>
                  <a:lnTo>
                    <a:pt x="68" y="19"/>
                  </a:lnTo>
                  <a:lnTo>
                    <a:pt x="70" y="17"/>
                  </a:lnTo>
                  <a:lnTo>
                    <a:pt x="72" y="17"/>
                  </a:lnTo>
                  <a:lnTo>
                    <a:pt x="77" y="17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7" y="11"/>
                  </a:lnTo>
                  <a:lnTo>
                    <a:pt x="75" y="11"/>
                  </a:lnTo>
                  <a:lnTo>
                    <a:pt x="72" y="11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68" y="15"/>
                  </a:lnTo>
                  <a:close/>
                  <a:moveTo>
                    <a:pt x="79" y="19"/>
                  </a:moveTo>
                  <a:lnTo>
                    <a:pt x="79" y="19"/>
                  </a:lnTo>
                  <a:lnTo>
                    <a:pt x="77" y="19"/>
                  </a:lnTo>
                  <a:lnTo>
                    <a:pt x="75" y="19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0" y="24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5" y="24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79" y="22"/>
                  </a:lnTo>
                  <a:lnTo>
                    <a:pt x="79" y="20"/>
                  </a:lnTo>
                  <a:lnTo>
                    <a:pt x="79" y="19"/>
                  </a:lnTo>
                  <a:close/>
                  <a:moveTo>
                    <a:pt x="88" y="28"/>
                  </a:moveTo>
                  <a:lnTo>
                    <a:pt x="88" y="33"/>
                  </a:lnTo>
                  <a:lnTo>
                    <a:pt x="86" y="33"/>
                  </a:lnTo>
                  <a:lnTo>
                    <a:pt x="86" y="24"/>
                  </a:lnTo>
                  <a:lnTo>
                    <a:pt x="88" y="24"/>
                  </a:lnTo>
                  <a:lnTo>
                    <a:pt x="88" y="22"/>
                  </a:lnTo>
                  <a:lnTo>
                    <a:pt x="88" y="20"/>
                  </a:lnTo>
                  <a:lnTo>
                    <a:pt x="88" y="7"/>
                  </a:lnTo>
                  <a:lnTo>
                    <a:pt x="103" y="7"/>
                  </a:lnTo>
                  <a:lnTo>
                    <a:pt x="103" y="24"/>
                  </a:lnTo>
                  <a:lnTo>
                    <a:pt x="105" y="24"/>
                  </a:lnTo>
                  <a:lnTo>
                    <a:pt x="105" y="33"/>
                  </a:lnTo>
                  <a:lnTo>
                    <a:pt x="101" y="33"/>
                  </a:lnTo>
                  <a:lnTo>
                    <a:pt x="101" y="28"/>
                  </a:lnTo>
                  <a:lnTo>
                    <a:pt x="88" y="28"/>
                  </a:lnTo>
                  <a:close/>
                  <a:moveTo>
                    <a:pt x="99" y="24"/>
                  </a:moveTo>
                  <a:lnTo>
                    <a:pt x="99" y="11"/>
                  </a:lnTo>
                  <a:lnTo>
                    <a:pt x="92" y="11"/>
                  </a:lnTo>
                  <a:lnTo>
                    <a:pt x="92" y="20"/>
                  </a:lnTo>
                  <a:lnTo>
                    <a:pt x="92" y="24"/>
                  </a:lnTo>
                  <a:lnTo>
                    <a:pt x="90" y="24"/>
                  </a:lnTo>
                  <a:lnTo>
                    <a:pt x="99" y="24"/>
                  </a:lnTo>
                  <a:close/>
                  <a:moveTo>
                    <a:pt x="107" y="15"/>
                  </a:moveTo>
                  <a:lnTo>
                    <a:pt x="109" y="11"/>
                  </a:lnTo>
                  <a:lnTo>
                    <a:pt x="109" y="9"/>
                  </a:lnTo>
                  <a:lnTo>
                    <a:pt x="112" y="7"/>
                  </a:lnTo>
                  <a:lnTo>
                    <a:pt x="116" y="7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2" y="9"/>
                  </a:lnTo>
                  <a:lnTo>
                    <a:pt x="122" y="11"/>
                  </a:lnTo>
                  <a:lnTo>
                    <a:pt x="123" y="13"/>
                  </a:lnTo>
                  <a:lnTo>
                    <a:pt x="123" y="24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5" y="28"/>
                  </a:lnTo>
                  <a:lnTo>
                    <a:pt x="123" y="28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6" y="28"/>
                  </a:lnTo>
                  <a:lnTo>
                    <a:pt x="114" y="28"/>
                  </a:lnTo>
                  <a:lnTo>
                    <a:pt x="112" y="2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7" y="24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7" y="19"/>
                  </a:lnTo>
                  <a:lnTo>
                    <a:pt x="109" y="17"/>
                  </a:lnTo>
                  <a:lnTo>
                    <a:pt x="112" y="17"/>
                  </a:lnTo>
                  <a:lnTo>
                    <a:pt x="118" y="17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1" y="13"/>
                  </a:lnTo>
                  <a:lnTo>
                    <a:pt x="111" y="15"/>
                  </a:lnTo>
                  <a:lnTo>
                    <a:pt x="107" y="15"/>
                  </a:lnTo>
                  <a:close/>
                  <a:moveTo>
                    <a:pt x="120" y="19"/>
                  </a:moveTo>
                  <a:lnTo>
                    <a:pt x="118" y="19"/>
                  </a:lnTo>
                  <a:lnTo>
                    <a:pt x="116" y="19"/>
                  </a:lnTo>
                  <a:lnTo>
                    <a:pt x="114" y="19"/>
                  </a:lnTo>
                  <a:lnTo>
                    <a:pt x="112" y="19"/>
                  </a:lnTo>
                  <a:lnTo>
                    <a:pt x="111" y="20"/>
                  </a:lnTo>
                  <a:lnTo>
                    <a:pt x="111" y="22"/>
                  </a:lnTo>
                  <a:lnTo>
                    <a:pt x="111" y="24"/>
                  </a:lnTo>
                  <a:lnTo>
                    <a:pt x="112" y="26"/>
                  </a:lnTo>
                  <a:lnTo>
                    <a:pt x="114" y="26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9"/>
                  </a:lnTo>
                  <a:close/>
                  <a:moveTo>
                    <a:pt x="140" y="7"/>
                  </a:moveTo>
                  <a:lnTo>
                    <a:pt x="144" y="7"/>
                  </a:lnTo>
                  <a:lnTo>
                    <a:pt x="144" y="28"/>
                  </a:lnTo>
                  <a:lnTo>
                    <a:pt x="140" y="28"/>
                  </a:lnTo>
                  <a:lnTo>
                    <a:pt x="140" y="19"/>
                  </a:lnTo>
                  <a:lnTo>
                    <a:pt x="131" y="19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17"/>
                  </a:lnTo>
                  <a:lnTo>
                    <a:pt x="140" y="17"/>
                  </a:lnTo>
                  <a:lnTo>
                    <a:pt x="140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7" name="Freeform 111"/>
            <p:cNvSpPr>
              <a:spLocks noEditPoints="1"/>
            </p:cNvSpPr>
            <p:nvPr/>
          </p:nvSpPr>
          <p:spPr bwMode="auto">
            <a:xfrm>
              <a:off x="4977" y="3002"/>
              <a:ext cx="157" cy="45"/>
            </a:xfrm>
            <a:custGeom>
              <a:avLst/>
              <a:gdLst>
                <a:gd name="T0" fmla="*/ 7 w 209"/>
                <a:gd name="T1" fmla="*/ 12 h 60"/>
                <a:gd name="T2" fmla="*/ 18 w 209"/>
                <a:gd name="T3" fmla="*/ 0 h 60"/>
                <a:gd name="T4" fmla="*/ 31 w 209"/>
                <a:gd name="T5" fmla="*/ 13 h 60"/>
                <a:gd name="T6" fmla="*/ 18 w 209"/>
                <a:gd name="T7" fmla="*/ 28 h 60"/>
                <a:gd name="T8" fmla="*/ 7 w 209"/>
                <a:gd name="T9" fmla="*/ 15 h 60"/>
                <a:gd name="T10" fmla="*/ 11 w 209"/>
                <a:gd name="T11" fmla="*/ 19 h 60"/>
                <a:gd name="T12" fmla="*/ 28 w 209"/>
                <a:gd name="T13" fmla="*/ 17 h 60"/>
                <a:gd name="T14" fmla="*/ 20 w 209"/>
                <a:gd name="T15" fmla="*/ 4 h 60"/>
                <a:gd name="T16" fmla="*/ 55 w 209"/>
                <a:gd name="T17" fmla="*/ 28 h 60"/>
                <a:gd name="T18" fmla="*/ 33 w 209"/>
                <a:gd name="T19" fmla="*/ 28 h 60"/>
                <a:gd name="T20" fmla="*/ 78 w 209"/>
                <a:gd name="T21" fmla="*/ 8 h 60"/>
                <a:gd name="T22" fmla="*/ 67 w 209"/>
                <a:gd name="T23" fmla="*/ 8 h 60"/>
                <a:gd name="T24" fmla="*/ 100 w 209"/>
                <a:gd name="T25" fmla="*/ 13 h 60"/>
                <a:gd name="T26" fmla="*/ 91 w 209"/>
                <a:gd name="T27" fmla="*/ 28 h 60"/>
                <a:gd name="T28" fmla="*/ 83 w 209"/>
                <a:gd name="T29" fmla="*/ 13 h 60"/>
                <a:gd name="T30" fmla="*/ 96 w 209"/>
                <a:gd name="T31" fmla="*/ 23 h 60"/>
                <a:gd name="T32" fmla="*/ 94 w 209"/>
                <a:gd name="T33" fmla="*/ 10 h 60"/>
                <a:gd name="T34" fmla="*/ 85 w 209"/>
                <a:gd name="T35" fmla="*/ 19 h 60"/>
                <a:gd name="T36" fmla="*/ 103 w 209"/>
                <a:gd name="T37" fmla="*/ 19 h 60"/>
                <a:gd name="T38" fmla="*/ 33 w 209"/>
                <a:gd name="T39" fmla="*/ 36 h 60"/>
                <a:gd name="T40" fmla="*/ 33 w 209"/>
                <a:gd name="T41" fmla="*/ 56 h 60"/>
                <a:gd name="T42" fmla="*/ 48 w 209"/>
                <a:gd name="T43" fmla="*/ 50 h 60"/>
                <a:gd name="T44" fmla="*/ 31 w 209"/>
                <a:gd name="T45" fmla="*/ 60 h 60"/>
                <a:gd name="T46" fmla="*/ 24 w 209"/>
                <a:gd name="T47" fmla="*/ 41 h 60"/>
                <a:gd name="T48" fmla="*/ 42 w 209"/>
                <a:gd name="T49" fmla="*/ 34 h 60"/>
                <a:gd name="T50" fmla="*/ 54 w 209"/>
                <a:gd name="T51" fmla="*/ 41 h 60"/>
                <a:gd name="T52" fmla="*/ 67 w 209"/>
                <a:gd name="T53" fmla="*/ 45 h 60"/>
                <a:gd name="T54" fmla="*/ 68 w 209"/>
                <a:gd name="T55" fmla="*/ 60 h 60"/>
                <a:gd name="T56" fmla="*/ 65 w 209"/>
                <a:gd name="T57" fmla="*/ 58 h 60"/>
                <a:gd name="T58" fmla="*/ 52 w 209"/>
                <a:gd name="T59" fmla="*/ 58 h 60"/>
                <a:gd name="T60" fmla="*/ 63 w 209"/>
                <a:gd name="T61" fmla="*/ 47 h 60"/>
                <a:gd name="T62" fmla="*/ 52 w 209"/>
                <a:gd name="T63" fmla="*/ 47 h 60"/>
                <a:gd name="T64" fmla="*/ 55 w 209"/>
                <a:gd name="T65" fmla="*/ 52 h 60"/>
                <a:gd name="T66" fmla="*/ 61 w 209"/>
                <a:gd name="T67" fmla="*/ 56 h 60"/>
                <a:gd name="T68" fmla="*/ 74 w 209"/>
                <a:gd name="T69" fmla="*/ 60 h 60"/>
                <a:gd name="T70" fmla="*/ 81 w 209"/>
                <a:gd name="T71" fmla="*/ 48 h 60"/>
                <a:gd name="T72" fmla="*/ 102 w 209"/>
                <a:gd name="T73" fmla="*/ 39 h 60"/>
                <a:gd name="T74" fmla="*/ 107 w 209"/>
                <a:gd name="T75" fmla="*/ 58 h 60"/>
                <a:gd name="T76" fmla="*/ 107 w 209"/>
                <a:gd name="T77" fmla="*/ 60 h 60"/>
                <a:gd name="T78" fmla="*/ 96 w 209"/>
                <a:gd name="T79" fmla="*/ 60 h 60"/>
                <a:gd name="T80" fmla="*/ 91 w 209"/>
                <a:gd name="T81" fmla="*/ 50 h 60"/>
                <a:gd name="T82" fmla="*/ 96 w 209"/>
                <a:gd name="T83" fmla="*/ 43 h 60"/>
                <a:gd name="T84" fmla="*/ 100 w 209"/>
                <a:gd name="T85" fmla="*/ 50 h 60"/>
                <a:gd name="T86" fmla="*/ 94 w 209"/>
                <a:gd name="T87" fmla="*/ 56 h 60"/>
                <a:gd name="T88" fmla="*/ 103 w 209"/>
                <a:gd name="T89" fmla="*/ 50 h 60"/>
                <a:gd name="T90" fmla="*/ 111 w 209"/>
                <a:gd name="T91" fmla="*/ 56 h 60"/>
                <a:gd name="T92" fmla="*/ 124 w 209"/>
                <a:gd name="T93" fmla="*/ 43 h 60"/>
                <a:gd name="T94" fmla="*/ 144 w 209"/>
                <a:gd name="T95" fmla="*/ 45 h 60"/>
                <a:gd name="T96" fmla="*/ 168 w 209"/>
                <a:gd name="T97" fmla="*/ 39 h 60"/>
                <a:gd name="T98" fmla="*/ 155 w 209"/>
                <a:gd name="T99" fmla="*/ 39 h 60"/>
                <a:gd name="T100" fmla="*/ 177 w 209"/>
                <a:gd name="T101" fmla="*/ 45 h 60"/>
                <a:gd name="T102" fmla="*/ 183 w 209"/>
                <a:gd name="T103" fmla="*/ 56 h 60"/>
                <a:gd name="T104" fmla="*/ 177 w 209"/>
                <a:gd name="T105" fmla="*/ 60 h 60"/>
                <a:gd name="T106" fmla="*/ 174 w 209"/>
                <a:gd name="T107" fmla="*/ 43 h 60"/>
                <a:gd name="T108" fmla="*/ 188 w 209"/>
                <a:gd name="T109" fmla="*/ 45 h 60"/>
                <a:gd name="T110" fmla="*/ 192 w 209"/>
                <a:gd name="T111" fmla="*/ 60 h 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9"/>
                <a:gd name="T169" fmla="*/ 0 h 60"/>
                <a:gd name="T170" fmla="*/ 209 w 209"/>
                <a:gd name="T171" fmla="*/ 60 h 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9" h="60">
                  <a:moveTo>
                    <a:pt x="7" y="15"/>
                  </a:moveTo>
                  <a:lnTo>
                    <a:pt x="4" y="15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8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1" y="10"/>
                  </a:lnTo>
                  <a:lnTo>
                    <a:pt x="31" y="12"/>
                  </a:lnTo>
                  <a:lnTo>
                    <a:pt x="31" y="13"/>
                  </a:lnTo>
                  <a:lnTo>
                    <a:pt x="31" y="17"/>
                  </a:lnTo>
                  <a:lnTo>
                    <a:pt x="31" y="19"/>
                  </a:lnTo>
                  <a:lnTo>
                    <a:pt x="30" y="21"/>
                  </a:lnTo>
                  <a:lnTo>
                    <a:pt x="30" y="23"/>
                  </a:lnTo>
                  <a:lnTo>
                    <a:pt x="28" y="26"/>
                  </a:lnTo>
                  <a:lnTo>
                    <a:pt x="24" y="26"/>
                  </a:lnTo>
                  <a:lnTo>
                    <a:pt x="22" y="28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close/>
                  <a:moveTo>
                    <a:pt x="18" y="2"/>
                  </a:moveTo>
                  <a:lnTo>
                    <a:pt x="17" y="4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1" y="8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1" y="19"/>
                  </a:lnTo>
                  <a:lnTo>
                    <a:pt x="13" y="23"/>
                  </a:lnTo>
                  <a:lnTo>
                    <a:pt x="15" y="24"/>
                  </a:lnTo>
                  <a:lnTo>
                    <a:pt x="18" y="24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3"/>
                  </a:lnTo>
                  <a:lnTo>
                    <a:pt x="26" y="19"/>
                  </a:lnTo>
                  <a:lnTo>
                    <a:pt x="28" y="17"/>
                  </a:lnTo>
                  <a:lnTo>
                    <a:pt x="28" y="13"/>
                  </a:lnTo>
                  <a:lnTo>
                    <a:pt x="28" y="12"/>
                  </a:lnTo>
                  <a:lnTo>
                    <a:pt x="28" y="10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8" y="2"/>
                  </a:lnTo>
                  <a:close/>
                  <a:moveTo>
                    <a:pt x="48" y="8"/>
                  </a:moveTo>
                  <a:lnTo>
                    <a:pt x="48" y="17"/>
                  </a:lnTo>
                  <a:lnTo>
                    <a:pt x="55" y="8"/>
                  </a:lnTo>
                  <a:lnTo>
                    <a:pt x="59" y="8"/>
                  </a:lnTo>
                  <a:lnTo>
                    <a:pt x="52" y="15"/>
                  </a:lnTo>
                  <a:lnTo>
                    <a:pt x="61" y="28"/>
                  </a:lnTo>
                  <a:lnTo>
                    <a:pt x="55" y="28"/>
                  </a:lnTo>
                  <a:lnTo>
                    <a:pt x="50" y="19"/>
                  </a:lnTo>
                  <a:lnTo>
                    <a:pt x="48" y="21"/>
                  </a:lnTo>
                  <a:lnTo>
                    <a:pt x="48" y="28"/>
                  </a:lnTo>
                  <a:lnTo>
                    <a:pt x="44" y="28"/>
                  </a:lnTo>
                  <a:lnTo>
                    <a:pt x="44" y="21"/>
                  </a:lnTo>
                  <a:lnTo>
                    <a:pt x="44" y="19"/>
                  </a:lnTo>
                  <a:lnTo>
                    <a:pt x="37" y="28"/>
                  </a:lnTo>
                  <a:lnTo>
                    <a:pt x="33" y="28"/>
                  </a:lnTo>
                  <a:lnTo>
                    <a:pt x="41" y="15"/>
                  </a:lnTo>
                  <a:lnTo>
                    <a:pt x="33" y="8"/>
                  </a:lnTo>
                  <a:lnTo>
                    <a:pt x="37" y="8"/>
                  </a:lnTo>
                  <a:lnTo>
                    <a:pt x="44" y="17"/>
                  </a:lnTo>
                  <a:lnTo>
                    <a:pt x="44" y="8"/>
                  </a:lnTo>
                  <a:lnTo>
                    <a:pt x="48" y="8"/>
                  </a:lnTo>
                  <a:close/>
                  <a:moveTo>
                    <a:pt x="76" y="8"/>
                  </a:moveTo>
                  <a:lnTo>
                    <a:pt x="78" y="8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6" y="19"/>
                  </a:lnTo>
                  <a:lnTo>
                    <a:pt x="67" y="19"/>
                  </a:lnTo>
                  <a:lnTo>
                    <a:pt x="67" y="28"/>
                  </a:lnTo>
                  <a:lnTo>
                    <a:pt x="63" y="28"/>
                  </a:lnTo>
                  <a:lnTo>
                    <a:pt x="63" y="8"/>
                  </a:lnTo>
                  <a:lnTo>
                    <a:pt x="67" y="8"/>
                  </a:lnTo>
                  <a:lnTo>
                    <a:pt x="67" y="15"/>
                  </a:lnTo>
                  <a:lnTo>
                    <a:pt x="76" y="15"/>
                  </a:lnTo>
                  <a:lnTo>
                    <a:pt x="76" y="8"/>
                  </a:lnTo>
                  <a:close/>
                  <a:moveTo>
                    <a:pt x="91" y="8"/>
                  </a:moveTo>
                  <a:lnTo>
                    <a:pt x="94" y="8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0" y="13"/>
                  </a:lnTo>
                  <a:lnTo>
                    <a:pt x="100" y="15"/>
                  </a:lnTo>
                  <a:lnTo>
                    <a:pt x="100" y="17"/>
                  </a:lnTo>
                  <a:lnTo>
                    <a:pt x="100" y="21"/>
                  </a:lnTo>
                  <a:lnTo>
                    <a:pt x="100" y="23"/>
                  </a:lnTo>
                  <a:lnTo>
                    <a:pt x="98" y="24"/>
                  </a:lnTo>
                  <a:lnTo>
                    <a:pt x="96" y="26"/>
                  </a:lnTo>
                  <a:lnTo>
                    <a:pt x="94" y="28"/>
                  </a:lnTo>
                  <a:lnTo>
                    <a:pt x="91" y="28"/>
                  </a:lnTo>
                  <a:lnTo>
                    <a:pt x="89" y="28"/>
                  </a:lnTo>
                  <a:lnTo>
                    <a:pt x="87" y="26"/>
                  </a:lnTo>
                  <a:lnTo>
                    <a:pt x="85" y="24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17"/>
                  </a:lnTo>
                  <a:lnTo>
                    <a:pt x="83" y="15"/>
                  </a:lnTo>
                  <a:lnTo>
                    <a:pt x="83" y="13"/>
                  </a:lnTo>
                  <a:lnTo>
                    <a:pt x="85" y="10"/>
                  </a:lnTo>
                  <a:lnTo>
                    <a:pt x="87" y="10"/>
                  </a:lnTo>
                  <a:lnTo>
                    <a:pt x="89" y="8"/>
                  </a:lnTo>
                  <a:lnTo>
                    <a:pt x="91" y="8"/>
                  </a:lnTo>
                  <a:close/>
                  <a:moveTo>
                    <a:pt x="91" y="24"/>
                  </a:moveTo>
                  <a:lnTo>
                    <a:pt x="94" y="24"/>
                  </a:lnTo>
                  <a:lnTo>
                    <a:pt x="96" y="23"/>
                  </a:lnTo>
                  <a:lnTo>
                    <a:pt x="96" y="21"/>
                  </a:lnTo>
                  <a:lnTo>
                    <a:pt x="96" y="19"/>
                  </a:lnTo>
                  <a:lnTo>
                    <a:pt x="98" y="17"/>
                  </a:lnTo>
                  <a:lnTo>
                    <a:pt x="96" y="15"/>
                  </a:lnTo>
                  <a:lnTo>
                    <a:pt x="96" y="13"/>
                  </a:lnTo>
                  <a:lnTo>
                    <a:pt x="94" y="12"/>
                  </a:lnTo>
                  <a:lnTo>
                    <a:pt x="94" y="10"/>
                  </a:lnTo>
                  <a:lnTo>
                    <a:pt x="91" y="10"/>
                  </a:lnTo>
                  <a:lnTo>
                    <a:pt x="89" y="10"/>
                  </a:lnTo>
                  <a:lnTo>
                    <a:pt x="89" y="12"/>
                  </a:lnTo>
                  <a:lnTo>
                    <a:pt x="87" y="13"/>
                  </a:lnTo>
                  <a:lnTo>
                    <a:pt x="87" y="15"/>
                  </a:lnTo>
                  <a:lnTo>
                    <a:pt x="85" y="15"/>
                  </a:lnTo>
                  <a:lnTo>
                    <a:pt x="85" y="17"/>
                  </a:lnTo>
                  <a:lnTo>
                    <a:pt x="85" y="19"/>
                  </a:lnTo>
                  <a:lnTo>
                    <a:pt x="87" y="21"/>
                  </a:lnTo>
                  <a:lnTo>
                    <a:pt x="87" y="23"/>
                  </a:lnTo>
                  <a:lnTo>
                    <a:pt x="89" y="24"/>
                  </a:lnTo>
                  <a:lnTo>
                    <a:pt x="91" y="24"/>
                  </a:lnTo>
                  <a:close/>
                  <a:moveTo>
                    <a:pt x="113" y="15"/>
                  </a:moveTo>
                  <a:lnTo>
                    <a:pt x="113" y="19"/>
                  </a:lnTo>
                  <a:lnTo>
                    <a:pt x="103" y="19"/>
                  </a:lnTo>
                  <a:lnTo>
                    <a:pt x="103" y="15"/>
                  </a:lnTo>
                  <a:lnTo>
                    <a:pt x="113" y="15"/>
                  </a:lnTo>
                  <a:close/>
                  <a:moveTo>
                    <a:pt x="44" y="41"/>
                  </a:moveTo>
                  <a:lnTo>
                    <a:pt x="42" y="37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7" y="36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0" y="37"/>
                  </a:lnTo>
                  <a:lnTo>
                    <a:pt x="30" y="39"/>
                  </a:lnTo>
                  <a:lnTo>
                    <a:pt x="28" y="43"/>
                  </a:lnTo>
                  <a:lnTo>
                    <a:pt x="28" y="47"/>
                  </a:lnTo>
                  <a:lnTo>
                    <a:pt x="28" y="50"/>
                  </a:lnTo>
                  <a:lnTo>
                    <a:pt x="30" y="54"/>
                  </a:lnTo>
                  <a:lnTo>
                    <a:pt x="33" y="56"/>
                  </a:lnTo>
                  <a:lnTo>
                    <a:pt x="37" y="58"/>
                  </a:lnTo>
                  <a:lnTo>
                    <a:pt x="39" y="58"/>
                  </a:lnTo>
                  <a:lnTo>
                    <a:pt x="39" y="56"/>
                  </a:lnTo>
                  <a:lnTo>
                    <a:pt x="41" y="56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4" y="50"/>
                  </a:lnTo>
                  <a:lnTo>
                    <a:pt x="48" y="50"/>
                  </a:lnTo>
                  <a:lnTo>
                    <a:pt x="46" y="54"/>
                  </a:lnTo>
                  <a:lnTo>
                    <a:pt x="44" y="56"/>
                  </a:lnTo>
                  <a:lnTo>
                    <a:pt x="42" y="58"/>
                  </a:lnTo>
                  <a:lnTo>
                    <a:pt x="41" y="60"/>
                  </a:lnTo>
                  <a:lnTo>
                    <a:pt x="39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0" y="58"/>
                  </a:lnTo>
                  <a:lnTo>
                    <a:pt x="28" y="58"/>
                  </a:lnTo>
                  <a:lnTo>
                    <a:pt x="26" y="54"/>
                  </a:lnTo>
                  <a:lnTo>
                    <a:pt x="24" y="52"/>
                  </a:lnTo>
                  <a:lnTo>
                    <a:pt x="24" y="48"/>
                  </a:lnTo>
                  <a:lnTo>
                    <a:pt x="24" y="47"/>
                  </a:lnTo>
                  <a:lnTo>
                    <a:pt x="24" y="43"/>
                  </a:lnTo>
                  <a:lnTo>
                    <a:pt x="24" y="41"/>
                  </a:lnTo>
                  <a:lnTo>
                    <a:pt x="26" y="37"/>
                  </a:lnTo>
                  <a:lnTo>
                    <a:pt x="28" y="36"/>
                  </a:lnTo>
                  <a:lnTo>
                    <a:pt x="30" y="34"/>
                  </a:lnTo>
                  <a:lnTo>
                    <a:pt x="31" y="34"/>
                  </a:lnTo>
                  <a:lnTo>
                    <a:pt x="33" y="32"/>
                  </a:lnTo>
                  <a:lnTo>
                    <a:pt x="37" y="32"/>
                  </a:lnTo>
                  <a:lnTo>
                    <a:pt x="39" y="32"/>
                  </a:lnTo>
                  <a:lnTo>
                    <a:pt x="42" y="34"/>
                  </a:lnTo>
                  <a:lnTo>
                    <a:pt x="44" y="34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8" y="41"/>
                  </a:lnTo>
                  <a:lnTo>
                    <a:pt x="44" y="41"/>
                  </a:lnTo>
                  <a:close/>
                  <a:moveTo>
                    <a:pt x="52" y="47"/>
                  </a:moveTo>
                  <a:lnTo>
                    <a:pt x="52" y="43"/>
                  </a:lnTo>
                  <a:lnTo>
                    <a:pt x="54" y="41"/>
                  </a:lnTo>
                  <a:lnTo>
                    <a:pt x="55" y="39"/>
                  </a:lnTo>
                  <a:lnTo>
                    <a:pt x="59" y="39"/>
                  </a:lnTo>
                  <a:lnTo>
                    <a:pt x="61" y="39"/>
                  </a:lnTo>
                  <a:lnTo>
                    <a:pt x="63" y="39"/>
                  </a:lnTo>
                  <a:lnTo>
                    <a:pt x="65" y="41"/>
                  </a:lnTo>
                  <a:lnTo>
                    <a:pt x="67" y="43"/>
                  </a:lnTo>
                  <a:lnTo>
                    <a:pt x="67" y="45"/>
                  </a:lnTo>
                  <a:lnTo>
                    <a:pt x="67" y="56"/>
                  </a:lnTo>
                  <a:lnTo>
                    <a:pt x="67" y="58"/>
                  </a:lnTo>
                  <a:lnTo>
                    <a:pt x="68" y="58"/>
                  </a:lnTo>
                  <a:lnTo>
                    <a:pt x="68" y="60"/>
                  </a:lnTo>
                  <a:lnTo>
                    <a:pt x="67" y="60"/>
                  </a:lnTo>
                  <a:lnTo>
                    <a:pt x="65" y="60"/>
                  </a:lnTo>
                  <a:lnTo>
                    <a:pt x="65" y="58"/>
                  </a:lnTo>
                  <a:lnTo>
                    <a:pt x="63" y="58"/>
                  </a:lnTo>
                  <a:lnTo>
                    <a:pt x="61" y="60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4" y="60"/>
                  </a:lnTo>
                  <a:lnTo>
                    <a:pt x="52" y="58"/>
                  </a:lnTo>
                  <a:lnTo>
                    <a:pt x="50" y="56"/>
                  </a:lnTo>
                  <a:lnTo>
                    <a:pt x="50" y="54"/>
                  </a:lnTo>
                  <a:lnTo>
                    <a:pt x="52" y="52"/>
                  </a:lnTo>
                  <a:lnTo>
                    <a:pt x="52" y="50"/>
                  </a:lnTo>
                  <a:lnTo>
                    <a:pt x="54" y="48"/>
                  </a:lnTo>
                  <a:lnTo>
                    <a:pt x="57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3" y="45"/>
                  </a:lnTo>
                  <a:lnTo>
                    <a:pt x="63" y="43"/>
                  </a:lnTo>
                  <a:lnTo>
                    <a:pt x="59" y="43"/>
                  </a:lnTo>
                  <a:lnTo>
                    <a:pt x="57" y="43"/>
                  </a:lnTo>
                  <a:lnTo>
                    <a:pt x="55" y="43"/>
                  </a:lnTo>
                  <a:lnTo>
                    <a:pt x="55" y="45"/>
                  </a:lnTo>
                  <a:lnTo>
                    <a:pt x="55" y="47"/>
                  </a:lnTo>
                  <a:lnTo>
                    <a:pt x="52" y="47"/>
                  </a:lnTo>
                  <a:close/>
                  <a:moveTo>
                    <a:pt x="63" y="50"/>
                  </a:moveTo>
                  <a:lnTo>
                    <a:pt x="63" y="50"/>
                  </a:lnTo>
                  <a:lnTo>
                    <a:pt x="61" y="50"/>
                  </a:lnTo>
                  <a:lnTo>
                    <a:pt x="57" y="50"/>
                  </a:lnTo>
                  <a:lnTo>
                    <a:pt x="55" y="50"/>
                  </a:lnTo>
                  <a:lnTo>
                    <a:pt x="55" y="52"/>
                  </a:lnTo>
                  <a:lnTo>
                    <a:pt x="54" y="52"/>
                  </a:lnTo>
                  <a:lnTo>
                    <a:pt x="54" y="54"/>
                  </a:lnTo>
                  <a:lnTo>
                    <a:pt x="55" y="56"/>
                  </a:lnTo>
                  <a:lnTo>
                    <a:pt x="57" y="58"/>
                  </a:lnTo>
                  <a:lnTo>
                    <a:pt x="59" y="58"/>
                  </a:lnTo>
                  <a:lnTo>
                    <a:pt x="61" y="56"/>
                  </a:lnTo>
                  <a:lnTo>
                    <a:pt x="63" y="56"/>
                  </a:lnTo>
                  <a:lnTo>
                    <a:pt x="63" y="54"/>
                  </a:lnTo>
                  <a:lnTo>
                    <a:pt x="63" y="52"/>
                  </a:lnTo>
                  <a:lnTo>
                    <a:pt x="63" y="50"/>
                  </a:lnTo>
                  <a:close/>
                  <a:moveTo>
                    <a:pt x="89" y="60"/>
                  </a:moveTo>
                  <a:lnTo>
                    <a:pt x="85" y="60"/>
                  </a:lnTo>
                  <a:lnTo>
                    <a:pt x="79" y="52"/>
                  </a:lnTo>
                  <a:lnTo>
                    <a:pt x="74" y="60"/>
                  </a:lnTo>
                  <a:lnTo>
                    <a:pt x="70" y="60"/>
                  </a:lnTo>
                  <a:lnTo>
                    <a:pt x="78" y="48"/>
                  </a:lnTo>
                  <a:lnTo>
                    <a:pt x="70" y="39"/>
                  </a:lnTo>
                  <a:lnTo>
                    <a:pt x="76" y="39"/>
                  </a:lnTo>
                  <a:lnTo>
                    <a:pt x="79" y="47"/>
                  </a:lnTo>
                  <a:lnTo>
                    <a:pt x="85" y="39"/>
                  </a:lnTo>
                  <a:lnTo>
                    <a:pt x="89" y="39"/>
                  </a:lnTo>
                  <a:lnTo>
                    <a:pt x="81" y="48"/>
                  </a:lnTo>
                  <a:lnTo>
                    <a:pt x="89" y="60"/>
                  </a:lnTo>
                  <a:close/>
                  <a:moveTo>
                    <a:pt x="91" y="47"/>
                  </a:moveTo>
                  <a:lnTo>
                    <a:pt x="92" y="43"/>
                  </a:lnTo>
                  <a:lnTo>
                    <a:pt x="92" y="41"/>
                  </a:lnTo>
                  <a:lnTo>
                    <a:pt x="96" y="39"/>
                  </a:lnTo>
                  <a:lnTo>
                    <a:pt x="100" y="39"/>
                  </a:lnTo>
                  <a:lnTo>
                    <a:pt x="102" y="39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5" y="43"/>
                  </a:lnTo>
                  <a:lnTo>
                    <a:pt x="107" y="45"/>
                  </a:lnTo>
                  <a:lnTo>
                    <a:pt x="107" y="56"/>
                  </a:lnTo>
                  <a:lnTo>
                    <a:pt x="107" y="58"/>
                  </a:lnTo>
                  <a:lnTo>
                    <a:pt x="109" y="58"/>
                  </a:lnTo>
                  <a:lnTo>
                    <a:pt x="109" y="60"/>
                  </a:lnTo>
                  <a:lnTo>
                    <a:pt x="107" y="60"/>
                  </a:lnTo>
                  <a:lnTo>
                    <a:pt x="105" y="60"/>
                  </a:lnTo>
                  <a:lnTo>
                    <a:pt x="103" y="60"/>
                  </a:lnTo>
                  <a:lnTo>
                    <a:pt x="103" y="58"/>
                  </a:lnTo>
                  <a:lnTo>
                    <a:pt x="102" y="58"/>
                  </a:lnTo>
                  <a:lnTo>
                    <a:pt x="100" y="60"/>
                  </a:lnTo>
                  <a:lnTo>
                    <a:pt x="98" y="60"/>
                  </a:lnTo>
                  <a:lnTo>
                    <a:pt x="96" y="60"/>
                  </a:lnTo>
                  <a:lnTo>
                    <a:pt x="94" y="60"/>
                  </a:lnTo>
                  <a:lnTo>
                    <a:pt x="92" y="60"/>
                  </a:lnTo>
                  <a:lnTo>
                    <a:pt x="92" y="58"/>
                  </a:lnTo>
                  <a:lnTo>
                    <a:pt x="91" y="58"/>
                  </a:lnTo>
                  <a:lnTo>
                    <a:pt x="91" y="56"/>
                  </a:lnTo>
                  <a:lnTo>
                    <a:pt x="91" y="54"/>
                  </a:lnTo>
                  <a:lnTo>
                    <a:pt x="91" y="52"/>
                  </a:lnTo>
                  <a:lnTo>
                    <a:pt x="91" y="50"/>
                  </a:lnTo>
                  <a:lnTo>
                    <a:pt x="92" y="48"/>
                  </a:lnTo>
                  <a:lnTo>
                    <a:pt x="96" y="48"/>
                  </a:lnTo>
                  <a:lnTo>
                    <a:pt x="102" y="48"/>
                  </a:lnTo>
                  <a:lnTo>
                    <a:pt x="103" y="47"/>
                  </a:lnTo>
                  <a:lnTo>
                    <a:pt x="103" y="45"/>
                  </a:lnTo>
                  <a:lnTo>
                    <a:pt x="102" y="43"/>
                  </a:lnTo>
                  <a:lnTo>
                    <a:pt x="98" y="43"/>
                  </a:lnTo>
                  <a:lnTo>
                    <a:pt x="96" y="43"/>
                  </a:lnTo>
                  <a:lnTo>
                    <a:pt x="94" y="45"/>
                  </a:lnTo>
                  <a:lnTo>
                    <a:pt x="94" y="47"/>
                  </a:lnTo>
                  <a:lnTo>
                    <a:pt x="91" y="47"/>
                  </a:lnTo>
                  <a:close/>
                  <a:moveTo>
                    <a:pt x="103" y="50"/>
                  </a:moveTo>
                  <a:lnTo>
                    <a:pt x="103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4" y="56"/>
                  </a:lnTo>
                  <a:lnTo>
                    <a:pt x="98" y="58"/>
                  </a:lnTo>
                  <a:lnTo>
                    <a:pt x="100" y="56"/>
                  </a:lnTo>
                  <a:lnTo>
                    <a:pt x="102" y="56"/>
                  </a:lnTo>
                  <a:lnTo>
                    <a:pt x="103" y="54"/>
                  </a:lnTo>
                  <a:lnTo>
                    <a:pt x="103" y="52"/>
                  </a:lnTo>
                  <a:lnTo>
                    <a:pt x="103" y="50"/>
                  </a:lnTo>
                  <a:close/>
                  <a:moveTo>
                    <a:pt x="115" y="43"/>
                  </a:moveTo>
                  <a:lnTo>
                    <a:pt x="115" y="54"/>
                  </a:lnTo>
                  <a:lnTo>
                    <a:pt x="115" y="56"/>
                  </a:lnTo>
                  <a:lnTo>
                    <a:pt x="115" y="58"/>
                  </a:lnTo>
                  <a:lnTo>
                    <a:pt x="113" y="60"/>
                  </a:lnTo>
                  <a:lnTo>
                    <a:pt x="111" y="60"/>
                  </a:lnTo>
                  <a:lnTo>
                    <a:pt x="111" y="56"/>
                  </a:lnTo>
                  <a:lnTo>
                    <a:pt x="113" y="56"/>
                  </a:lnTo>
                  <a:lnTo>
                    <a:pt x="113" y="54"/>
                  </a:lnTo>
                  <a:lnTo>
                    <a:pt x="113" y="39"/>
                  </a:lnTo>
                  <a:lnTo>
                    <a:pt x="126" y="39"/>
                  </a:lnTo>
                  <a:lnTo>
                    <a:pt x="126" y="60"/>
                  </a:lnTo>
                  <a:lnTo>
                    <a:pt x="124" y="60"/>
                  </a:lnTo>
                  <a:lnTo>
                    <a:pt x="124" y="43"/>
                  </a:lnTo>
                  <a:lnTo>
                    <a:pt x="115" y="43"/>
                  </a:lnTo>
                  <a:close/>
                  <a:moveTo>
                    <a:pt x="135" y="54"/>
                  </a:moveTo>
                  <a:lnTo>
                    <a:pt x="135" y="54"/>
                  </a:lnTo>
                  <a:lnTo>
                    <a:pt x="144" y="39"/>
                  </a:lnTo>
                  <a:lnTo>
                    <a:pt x="148" y="39"/>
                  </a:lnTo>
                  <a:lnTo>
                    <a:pt x="148" y="60"/>
                  </a:lnTo>
                  <a:lnTo>
                    <a:pt x="144" y="60"/>
                  </a:lnTo>
                  <a:lnTo>
                    <a:pt x="144" y="45"/>
                  </a:lnTo>
                  <a:lnTo>
                    <a:pt x="135" y="60"/>
                  </a:lnTo>
                  <a:lnTo>
                    <a:pt x="131" y="60"/>
                  </a:lnTo>
                  <a:lnTo>
                    <a:pt x="131" y="39"/>
                  </a:lnTo>
                  <a:lnTo>
                    <a:pt x="135" y="39"/>
                  </a:lnTo>
                  <a:lnTo>
                    <a:pt x="135" y="54"/>
                  </a:lnTo>
                  <a:close/>
                  <a:moveTo>
                    <a:pt x="164" y="39"/>
                  </a:moveTo>
                  <a:lnTo>
                    <a:pt x="168" y="39"/>
                  </a:lnTo>
                  <a:lnTo>
                    <a:pt x="168" y="60"/>
                  </a:lnTo>
                  <a:lnTo>
                    <a:pt x="164" y="60"/>
                  </a:lnTo>
                  <a:lnTo>
                    <a:pt x="164" y="50"/>
                  </a:lnTo>
                  <a:lnTo>
                    <a:pt x="155" y="50"/>
                  </a:lnTo>
                  <a:lnTo>
                    <a:pt x="155" y="60"/>
                  </a:lnTo>
                  <a:lnTo>
                    <a:pt x="151" y="60"/>
                  </a:lnTo>
                  <a:lnTo>
                    <a:pt x="151" y="39"/>
                  </a:lnTo>
                  <a:lnTo>
                    <a:pt x="155" y="39"/>
                  </a:lnTo>
                  <a:lnTo>
                    <a:pt x="155" y="48"/>
                  </a:lnTo>
                  <a:lnTo>
                    <a:pt x="164" y="48"/>
                  </a:lnTo>
                  <a:lnTo>
                    <a:pt x="164" y="39"/>
                  </a:lnTo>
                  <a:close/>
                  <a:moveTo>
                    <a:pt x="185" y="47"/>
                  </a:moveTo>
                  <a:lnTo>
                    <a:pt x="183" y="43"/>
                  </a:lnTo>
                  <a:lnTo>
                    <a:pt x="181" y="43"/>
                  </a:lnTo>
                  <a:lnTo>
                    <a:pt x="177" y="43"/>
                  </a:lnTo>
                  <a:lnTo>
                    <a:pt x="177" y="45"/>
                  </a:lnTo>
                  <a:lnTo>
                    <a:pt x="176" y="47"/>
                  </a:lnTo>
                  <a:lnTo>
                    <a:pt x="176" y="50"/>
                  </a:lnTo>
                  <a:lnTo>
                    <a:pt x="176" y="52"/>
                  </a:lnTo>
                  <a:lnTo>
                    <a:pt x="177" y="56"/>
                  </a:lnTo>
                  <a:lnTo>
                    <a:pt x="181" y="58"/>
                  </a:lnTo>
                  <a:lnTo>
                    <a:pt x="183" y="58"/>
                  </a:lnTo>
                  <a:lnTo>
                    <a:pt x="183" y="56"/>
                  </a:lnTo>
                  <a:lnTo>
                    <a:pt x="185" y="54"/>
                  </a:lnTo>
                  <a:lnTo>
                    <a:pt x="185" y="52"/>
                  </a:lnTo>
                  <a:lnTo>
                    <a:pt x="188" y="52"/>
                  </a:lnTo>
                  <a:lnTo>
                    <a:pt x="188" y="56"/>
                  </a:lnTo>
                  <a:lnTo>
                    <a:pt x="187" y="58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77" y="60"/>
                  </a:lnTo>
                  <a:lnTo>
                    <a:pt x="176" y="60"/>
                  </a:lnTo>
                  <a:lnTo>
                    <a:pt x="174" y="58"/>
                  </a:lnTo>
                  <a:lnTo>
                    <a:pt x="172" y="56"/>
                  </a:lnTo>
                  <a:lnTo>
                    <a:pt x="172" y="52"/>
                  </a:lnTo>
                  <a:lnTo>
                    <a:pt x="172" y="50"/>
                  </a:lnTo>
                  <a:lnTo>
                    <a:pt x="172" y="47"/>
                  </a:lnTo>
                  <a:lnTo>
                    <a:pt x="172" y="45"/>
                  </a:lnTo>
                  <a:lnTo>
                    <a:pt x="174" y="43"/>
                  </a:lnTo>
                  <a:lnTo>
                    <a:pt x="176" y="41"/>
                  </a:lnTo>
                  <a:lnTo>
                    <a:pt x="177" y="39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5" y="41"/>
                  </a:lnTo>
                  <a:lnTo>
                    <a:pt x="187" y="41"/>
                  </a:lnTo>
                  <a:lnTo>
                    <a:pt x="187" y="43"/>
                  </a:lnTo>
                  <a:lnTo>
                    <a:pt x="188" y="45"/>
                  </a:lnTo>
                  <a:lnTo>
                    <a:pt x="188" y="47"/>
                  </a:lnTo>
                  <a:lnTo>
                    <a:pt x="185" y="47"/>
                  </a:lnTo>
                  <a:close/>
                  <a:moveTo>
                    <a:pt x="209" y="60"/>
                  </a:moveTo>
                  <a:lnTo>
                    <a:pt x="203" y="6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60"/>
                  </a:lnTo>
                  <a:lnTo>
                    <a:pt x="192" y="60"/>
                  </a:lnTo>
                  <a:lnTo>
                    <a:pt x="192" y="39"/>
                  </a:lnTo>
                  <a:lnTo>
                    <a:pt x="196" y="39"/>
                  </a:lnTo>
                  <a:lnTo>
                    <a:pt x="196" y="48"/>
                  </a:lnTo>
                  <a:lnTo>
                    <a:pt x="203" y="39"/>
                  </a:lnTo>
                  <a:lnTo>
                    <a:pt x="207" y="39"/>
                  </a:lnTo>
                  <a:lnTo>
                    <a:pt x="200" y="48"/>
                  </a:lnTo>
                  <a:lnTo>
                    <a:pt x="209" y="6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8" name="Freeform 112"/>
            <p:cNvSpPr>
              <a:spLocks noEditPoints="1"/>
            </p:cNvSpPr>
            <p:nvPr/>
          </p:nvSpPr>
          <p:spPr bwMode="auto">
            <a:xfrm>
              <a:off x="4674" y="3054"/>
              <a:ext cx="140" cy="27"/>
            </a:xfrm>
            <a:custGeom>
              <a:avLst/>
              <a:gdLst>
                <a:gd name="T0" fmla="*/ 0 w 187"/>
                <a:gd name="T1" fmla="*/ 0 h 35"/>
                <a:gd name="T2" fmla="*/ 26 w 187"/>
                <a:gd name="T3" fmla="*/ 13 h 35"/>
                <a:gd name="T4" fmla="*/ 39 w 187"/>
                <a:gd name="T5" fmla="*/ 7 h 35"/>
                <a:gd name="T6" fmla="*/ 43 w 187"/>
                <a:gd name="T7" fmla="*/ 24 h 35"/>
                <a:gd name="T8" fmla="*/ 43 w 187"/>
                <a:gd name="T9" fmla="*/ 28 h 35"/>
                <a:gd name="T10" fmla="*/ 35 w 187"/>
                <a:gd name="T11" fmla="*/ 26 h 35"/>
                <a:gd name="T12" fmla="*/ 26 w 187"/>
                <a:gd name="T13" fmla="*/ 24 h 35"/>
                <a:gd name="T14" fmla="*/ 39 w 187"/>
                <a:gd name="T15" fmla="*/ 15 h 35"/>
                <a:gd name="T16" fmla="*/ 30 w 187"/>
                <a:gd name="T17" fmla="*/ 13 h 35"/>
                <a:gd name="T18" fmla="*/ 32 w 187"/>
                <a:gd name="T19" fmla="*/ 18 h 35"/>
                <a:gd name="T20" fmla="*/ 34 w 187"/>
                <a:gd name="T21" fmla="*/ 24 h 35"/>
                <a:gd name="T22" fmla="*/ 39 w 187"/>
                <a:gd name="T23" fmla="*/ 16 h 35"/>
                <a:gd name="T24" fmla="*/ 58 w 187"/>
                <a:gd name="T25" fmla="*/ 3 h 35"/>
                <a:gd name="T26" fmla="*/ 50 w 187"/>
                <a:gd name="T27" fmla="*/ 9 h 35"/>
                <a:gd name="T28" fmla="*/ 61 w 187"/>
                <a:gd name="T29" fmla="*/ 9 h 35"/>
                <a:gd name="T30" fmla="*/ 63 w 187"/>
                <a:gd name="T31" fmla="*/ 24 h 35"/>
                <a:gd name="T32" fmla="*/ 50 w 187"/>
                <a:gd name="T33" fmla="*/ 26 h 35"/>
                <a:gd name="T34" fmla="*/ 46 w 187"/>
                <a:gd name="T35" fmla="*/ 9 h 35"/>
                <a:gd name="T36" fmla="*/ 59 w 187"/>
                <a:gd name="T37" fmla="*/ 2 h 35"/>
                <a:gd name="T38" fmla="*/ 59 w 187"/>
                <a:gd name="T39" fmla="*/ 13 h 35"/>
                <a:gd name="T40" fmla="*/ 50 w 187"/>
                <a:gd name="T41" fmla="*/ 15 h 35"/>
                <a:gd name="T42" fmla="*/ 54 w 187"/>
                <a:gd name="T43" fmla="*/ 24 h 35"/>
                <a:gd name="T44" fmla="*/ 61 w 187"/>
                <a:gd name="T45" fmla="*/ 18 h 35"/>
                <a:gd name="T46" fmla="*/ 80 w 187"/>
                <a:gd name="T47" fmla="*/ 7 h 35"/>
                <a:gd name="T48" fmla="*/ 85 w 187"/>
                <a:gd name="T49" fmla="*/ 24 h 35"/>
                <a:gd name="T50" fmla="*/ 85 w 187"/>
                <a:gd name="T51" fmla="*/ 28 h 35"/>
                <a:gd name="T52" fmla="*/ 80 w 187"/>
                <a:gd name="T53" fmla="*/ 26 h 35"/>
                <a:gd name="T54" fmla="*/ 69 w 187"/>
                <a:gd name="T55" fmla="*/ 24 h 35"/>
                <a:gd name="T56" fmla="*/ 78 w 187"/>
                <a:gd name="T57" fmla="*/ 15 h 35"/>
                <a:gd name="T58" fmla="*/ 72 w 187"/>
                <a:gd name="T59" fmla="*/ 11 h 35"/>
                <a:gd name="T60" fmla="*/ 74 w 187"/>
                <a:gd name="T61" fmla="*/ 18 h 35"/>
                <a:gd name="T62" fmla="*/ 72 w 187"/>
                <a:gd name="T63" fmla="*/ 24 h 35"/>
                <a:gd name="T64" fmla="*/ 80 w 187"/>
                <a:gd name="T65" fmla="*/ 20 h 35"/>
                <a:gd name="T66" fmla="*/ 95 w 187"/>
                <a:gd name="T67" fmla="*/ 7 h 35"/>
                <a:gd name="T68" fmla="*/ 106 w 187"/>
                <a:gd name="T69" fmla="*/ 15 h 35"/>
                <a:gd name="T70" fmla="*/ 98 w 187"/>
                <a:gd name="T71" fmla="*/ 28 h 35"/>
                <a:gd name="T72" fmla="*/ 89 w 187"/>
                <a:gd name="T73" fmla="*/ 35 h 35"/>
                <a:gd name="T74" fmla="*/ 104 w 187"/>
                <a:gd name="T75" fmla="*/ 18 h 35"/>
                <a:gd name="T76" fmla="*/ 98 w 187"/>
                <a:gd name="T77" fmla="*/ 9 h 35"/>
                <a:gd name="T78" fmla="*/ 96 w 187"/>
                <a:gd name="T79" fmla="*/ 24 h 35"/>
                <a:gd name="T80" fmla="*/ 128 w 187"/>
                <a:gd name="T81" fmla="*/ 15 h 35"/>
                <a:gd name="T82" fmla="*/ 119 w 187"/>
                <a:gd name="T83" fmla="*/ 28 h 35"/>
                <a:gd name="T84" fmla="*/ 109 w 187"/>
                <a:gd name="T85" fmla="*/ 15 h 35"/>
                <a:gd name="T86" fmla="*/ 120 w 187"/>
                <a:gd name="T87" fmla="*/ 24 h 35"/>
                <a:gd name="T88" fmla="*/ 124 w 187"/>
                <a:gd name="T89" fmla="*/ 15 h 35"/>
                <a:gd name="T90" fmla="*/ 113 w 187"/>
                <a:gd name="T91" fmla="*/ 13 h 35"/>
                <a:gd name="T92" fmla="*/ 115 w 187"/>
                <a:gd name="T93" fmla="*/ 24 h 35"/>
                <a:gd name="T94" fmla="*/ 146 w 187"/>
                <a:gd name="T95" fmla="*/ 11 h 35"/>
                <a:gd name="T96" fmla="*/ 146 w 187"/>
                <a:gd name="T97" fmla="*/ 18 h 35"/>
                <a:gd name="T98" fmla="*/ 143 w 187"/>
                <a:gd name="T99" fmla="*/ 28 h 35"/>
                <a:gd name="T100" fmla="*/ 141 w 187"/>
                <a:gd name="T101" fmla="*/ 15 h 35"/>
                <a:gd name="T102" fmla="*/ 141 w 187"/>
                <a:gd name="T103" fmla="*/ 11 h 35"/>
                <a:gd name="T104" fmla="*/ 143 w 187"/>
                <a:gd name="T105" fmla="*/ 24 h 35"/>
                <a:gd name="T106" fmla="*/ 135 w 187"/>
                <a:gd name="T107" fmla="*/ 18 h 35"/>
                <a:gd name="T108" fmla="*/ 154 w 187"/>
                <a:gd name="T109" fmla="*/ 15 h 35"/>
                <a:gd name="T110" fmla="*/ 163 w 187"/>
                <a:gd name="T111" fmla="*/ 24 h 35"/>
                <a:gd name="T112" fmla="*/ 159 w 187"/>
                <a:gd name="T113" fmla="*/ 28 h 35"/>
                <a:gd name="T114" fmla="*/ 150 w 187"/>
                <a:gd name="T115" fmla="*/ 15 h 35"/>
                <a:gd name="T116" fmla="*/ 163 w 187"/>
                <a:gd name="T117" fmla="*/ 7 h 35"/>
                <a:gd name="T118" fmla="*/ 183 w 187"/>
                <a:gd name="T119" fmla="*/ 28 h 35"/>
                <a:gd name="T120" fmla="*/ 174 w 187"/>
                <a:gd name="T121" fmla="*/ 16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7"/>
                <a:gd name="T184" fmla="*/ 0 h 35"/>
                <a:gd name="T185" fmla="*/ 187 w 187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7" h="35">
                  <a:moveTo>
                    <a:pt x="24" y="28"/>
                  </a:moveTo>
                  <a:lnTo>
                    <a:pt x="19" y="28"/>
                  </a:lnTo>
                  <a:lnTo>
                    <a:pt x="11" y="16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10" y="13"/>
                  </a:lnTo>
                  <a:lnTo>
                    <a:pt x="0" y="0"/>
                  </a:lnTo>
                  <a:lnTo>
                    <a:pt x="6" y="0"/>
                  </a:lnTo>
                  <a:lnTo>
                    <a:pt x="11" y="1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13" y="13"/>
                  </a:lnTo>
                  <a:lnTo>
                    <a:pt x="24" y="28"/>
                  </a:lnTo>
                  <a:close/>
                  <a:moveTo>
                    <a:pt x="26" y="13"/>
                  </a:moveTo>
                  <a:lnTo>
                    <a:pt x="28" y="11"/>
                  </a:lnTo>
                  <a:lnTo>
                    <a:pt x="28" y="9"/>
                  </a:lnTo>
                  <a:lnTo>
                    <a:pt x="32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24"/>
                  </a:lnTo>
                  <a:lnTo>
                    <a:pt x="45" y="24"/>
                  </a:lnTo>
                  <a:lnTo>
                    <a:pt x="45" y="28"/>
                  </a:lnTo>
                  <a:lnTo>
                    <a:pt x="43" y="28"/>
                  </a:lnTo>
                  <a:lnTo>
                    <a:pt x="41" y="28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8" y="16"/>
                  </a:lnTo>
                  <a:lnTo>
                    <a:pt x="32" y="16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4" y="9"/>
                  </a:lnTo>
                  <a:lnTo>
                    <a:pt x="32" y="9"/>
                  </a:lnTo>
                  <a:lnTo>
                    <a:pt x="32" y="11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26" y="13"/>
                  </a:lnTo>
                  <a:close/>
                  <a:moveTo>
                    <a:pt x="39" y="16"/>
                  </a:moveTo>
                  <a:lnTo>
                    <a:pt x="37" y="16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4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6"/>
                  </a:lnTo>
                  <a:close/>
                  <a:moveTo>
                    <a:pt x="61" y="0"/>
                  </a:moveTo>
                  <a:lnTo>
                    <a:pt x="63" y="0"/>
                  </a:lnTo>
                  <a:lnTo>
                    <a:pt x="63" y="2"/>
                  </a:lnTo>
                  <a:lnTo>
                    <a:pt x="63" y="3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8" y="3"/>
                  </a:lnTo>
                  <a:lnTo>
                    <a:pt x="56" y="3"/>
                  </a:lnTo>
                  <a:lnTo>
                    <a:pt x="54" y="5"/>
                  </a:lnTo>
                  <a:lnTo>
                    <a:pt x="52" y="5"/>
                  </a:lnTo>
                  <a:lnTo>
                    <a:pt x="50" y="7"/>
                  </a:lnTo>
                  <a:lnTo>
                    <a:pt x="50" y="11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9" y="7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5" y="15"/>
                  </a:lnTo>
                  <a:lnTo>
                    <a:pt x="65" y="18"/>
                  </a:lnTo>
                  <a:lnTo>
                    <a:pt x="65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18"/>
                  </a:lnTo>
                  <a:lnTo>
                    <a:pt x="46" y="16"/>
                  </a:lnTo>
                  <a:lnTo>
                    <a:pt x="46" y="15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48" y="5"/>
                  </a:lnTo>
                  <a:lnTo>
                    <a:pt x="50" y="3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9" y="2"/>
                  </a:lnTo>
                  <a:lnTo>
                    <a:pt x="61" y="2"/>
                  </a:lnTo>
                  <a:lnTo>
                    <a:pt x="61" y="0"/>
                  </a:lnTo>
                  <a:close/>
                  <a:moveTo>
                    <a:pt x="61" y="18"/>
                  </a:moveTo>
                  <a:lnTo>
                    <a:pt x="61" y="16"/>
                  </a:lnTo>
                  <a:lnTo>
                    <a:pt x="61" y="15"/>
                  </a:lnTo>
                  <a:lnTo>
                    <a:pt x="59" y="13"/>
                  </a:lnTo>
                  <a:lnTo>
                    <a:pt x="59" y="11"/>
                  </a:lnTo>
                  <a:lnTo>
                    <a:pt x="58" y="11"/>
                  </a:lnTo>
                  <a:lnTo>
                    <a:pt x="56" y="11"/>
                  </a:lnTo>
                  <a:lnTo>
                    <a:pt x="54" y="11"/>
                  </a:lnTo>
                  <a:lnTo>
                    <a:pt x="52" y="11"/>
                  </a:lnTo>
                  <a:lnTo>
                    <a:pt x="52" y="13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2" y="22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61" y="20"/>
                  </a:lnTo>
                  <a:lnTo>
                    <a:pt x="61" y="18"/>
                  </a:lnTo>
                  <a:close/>
                  <a:moveTo>
                    <a:pt x="69" y="13"/>
                  </a:moveTo>
                  <a:lnTo>
                    <a:pt x="69" y="11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80" y="7"/>
                  </a:lnTo>
                  <a:lnTo>
                    <a:pt x="82" y="7"/>
                  </a:lnTo>
                  <a:lnTo>
                    <a:pt x="82" y="9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2" y="28"/>
                  </a:lnTo>
                  <a:lnTo>
                    <a:pt x="82" y="26"/>
                  </a:lnTo>
                  <a:lnTo>
                    <a:pt x="80" y="24"/>
                  </a:lnTo>
                  <a:lnTo>
                    <a:pt x="80" y="26"/>
                  </a:lnTo>
                  <a:lnTo>
                    <a:pt x="78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9" y="26"/>
                  </a:lnTo>
                  <a:lnTo>
                    <a:pt x="69" y="24"/>
                  </a:lnTo>
                  <a:lnTo>
                    <a:pt x="67" y="24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9" y="18"/>
                  </a:lnTo>
                  <a:lnTo>
                    <a:pt x="70" y="16"/>
                  </a:lnTo>
                  <a:lnTo>
                    <a:pt x="74" y="16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3"/>
                  </a:lnTo>
                  <a:lnTo>
                    <a:pt x="80" y="11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2" y="11"/>
                  </a:lnTo>
                  <a:lnTo>
                    <a:pt x="70" y="13"/>
                  </a:lnTo>
                  <a:lnTo>
                    <a:pt x="69" y="13"/>
                  </a:lnTo>
                  <a:close/>
                  <a:moveTo>
                    <a:pt x="80" y="16"/>
                  </a:moveTo>
                  <a:lnTo>
                    <a:pt x="80" y="16"/>
                  </a:lnTo>
                  <a:lnTo>
                    <a:pt x="80" y="18"/>
                  </a:lnTo>
                  <a:lnTo>
                    <a:pt x="78" y="18"/>
                  </a:lnTo>
                  <a:lnTo>
                    <a:pt x="74" y="18"/>
                  </a:lnTo>
                  <a:lnTo>
                    <a:pt x="72" y="18"/>
                  </a:lnTo>
                  <a:lnTo>
                    <a:pt x="72" y="20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0" y="20"/>
                  </a:lnTo>
                  <a:lnTo>
                    <a:pt x="80" y="16"/>
                  </a:lnTo>
                  <a:close/>
                  <a:moveTo>
                    <a:pt x="89" y="7"/>
                  </a:moveTo>
                  <a:lnTo>
                    <a:pt x="93" y="7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5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2" y="7"/>
                  </a:lnTo>
                  <a:lnTo>
                    <a:pt x="104" y="9"/>
                  </a:lnTo>
                  <a:lnTo>
                    <a:pt x="106" y="11"/>
                  </a:lnTo>
                  <a:lnTo>
                    <a:pt x="106" y="15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2"/>
                  </a:lnTo>
                  <a:lnTo>
                    <a:pt x="104" y="24"/>
                  </a:lnTo>
                  <a:lnTo>
                    <a:pt x="104" y="26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6" y="28"/>
                  </a:lnTo>
                  <a:lnTo>
                    <a:pt x="95" y="28"/>
                  </a:lnTo>
                  <a:lnTo>
                    <a:pt x="93" y="26"/>
                  </a:lnTo>
                  <a:lnTo>
                    <a:pt x="93" y="35"/>
                  </a:lnTo>
                  <a:lnTo>
                    <a:pt x="89" y="35"/>
                  </a:lnTo>
                  <a:lnTo>
                    <a:pt x="89" y="7"/>
                  </a:lnTo>
                  <a:close/>
                  <a:moveTo>
                    <a:pt x="98" y="24"/>
                  </a:moveTo>
                  <a:lnTo>
                    <a:pt x="100" y="24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4" y="18"/>
                  </a:lnTo>
                  <a:lnTo>
                    <a:pt x="104" y="16"/>
                  </a:lnTo>
                  <a:lnTo>
                    <a:pt x="104" y="15"/>
                  </a:lnTo>
                  <a:lnTo>
                    <a:pt x="102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0" y="11"/>
                  </a:lnTo>
                  <a:lnTo>
                    <a:pt x="98" y="9"/>
                  </a:lnTo>
                  <a:lnTo>
                    <a:pt x="95" y="11"/>
                  </a:lnTo>
                  <a:lnTo>
                    <a:pt x="93" y="15"/>
                  </a:lnTo>
                  <a:lnTo>
                    <a:pt x="93" y="18"/>
                  </a:lnTo>
                  <a:lnTo>
                    <a:pt x="93" y="20"/>
                  </a:lnTo>
                  <a:lnTo>
                    <a:pt x="95" y="24"/>
                  </a:lnTo>
                  <a:lnTo>
                    <a:pt x="96" y="24"/>
                  </a:lnTo>
                  <a:lnTo>
                    <a:pt x="98" y="24"/>
                  </a:lnTo>
                  <a:close/>
                  <a:moveTo>
                    <a:pt x="119" y="7"/>
                  </a:moveTo>
                  <a:lnTo>
                    <a:pt x="120" y="7"/>
                  </a:lnTo>
                  <a:lnTo>
                    <a:pt x="122" y="9"/>
                  </a:lnTo>
                  <a:lnTo>
                    <a:pt x="124" y="9"/>
                  </a:lnTo>
                  <a:lnTo>
                    <a:pt x="126" y="13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20"/>
                  </a:lnTo>
                  <a:lnTo>
                    <a:pt x="126" y="22"/>
                  </a:lnTo>
                  <a:lnTo>
                    <a:pt x="124" y="24"/>
                  </a:lnTo>
                  <a:lnTo>
                    <a:pt x="122" y="26"/>
                  </a:lnTo>
                  <a:lnTo>
                    <a:pt x="120" y="28"/>
                  </a:lnTo>
                  <a:lnTo>
                    <a:pt x="119" y="28"/>
                  </a:lnTo>
                  <a:lnTo>
                    <a:pt x="115" y="28"/>
                  </a:lnTo>
                  <a:lnTo>
                    <a:pt x="113" y="26"/>
                  </a:lnTo>
                  <a:lnTo>
                    <a:pt x="111" y="24"/>
                  </a:lnTo>
                  <a:lnTo>
                    <a:pt x="109" y="22"/>
                  </a:lnTo>
                  <a:lnTo>
                    <a:pt x="109" y="20"/>
                  </a:lnTo>
                  <a:lnTo>
                    <a:pt x="109" y="16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11" y="9"/>
                  </a:lnTo>
                  <a:lnTo>
                    <a:pt x="113" y="9"/>
                  </a:lnTo>
                  <a:lnTo>
                    <a:pt x="115" y="7"/>
                  </a:lnTo>
                  <a:lnTo>
                    <a:pt x="119" y="7"/>
                  </a:lnTo>
                  <a:close/>
                  <a:moveTo>
                    <a:pt x="119" y="24"/>
                  </a:moveTo>
                  <a:lnTo>
                    <a:pt x="120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2" y="13"/>
                  </a:lnTo>
                  <a:lnTo>
                    <a:pt x="122" y="11"/>
                  </a:lnTo>
                  <a:lnTo>
                    <a:pt x="120" y="9"/>
                  </a:lnTo>
                  <a:lnTo>
                    <a:pt x="119" y="9"/>
                  </a:lnTo>
                  <a:lnTo>
                    <a:pt x="117" y="9"/>
                  </a:lnTo>
                  <a:lnTo>
                    <a:pt x="115" y="11"/>
                  </a:lnTo>
                  <a:lnTo>
                    <a:pt x="113" y="13"/>
                  </a:lnTo>
                  <a:lnTo>
                    <a:pt x="113" y="15"/>
                  </a:lnTo>
                  <a:lnTo>
                    <a:pt x="113" y="16"/>
                  </a:lnTo>
                  <a:lnTo>
                    <a:pt x="113" y="18"/>
                  </a:lnTo>
                  <a:lnTo>
                    <a:pt x="113" y="20"/>
                  </a:lnTo>
                  <a:lnTo>
                    <a:pt x="113" y="22"/>
                  </a:lnTo>
                  <a:lnTo>
                    <a:pt x="115" y="24"/>
                  </a:lnTo>
                  <a:lnTo>
                    <a:pt x="117" y="24"/>
                  </a:lnTo>
                  <a:lnTo>
                    <a:pt x="119" y="24"/>
                  </a:lnTo>
                  <a:close/>
                  <a:moveTo>
                    <a:pt x="131" y="7"/>
                  </a:moveTo>
                  <a:lnTo>
                    <a:pt x="141" y="7"/>
                  </a:lnTo>
                  <a:lnTo>
                    <a:pt x="143" y="7"/>
                  </a:lnTo>
                  <a:lnTo>
                    <a:pt x="144" y="9"/>
                  </a:lnTo>
                  <a:lnTo>
                    <a:pt x="146" y="11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4" y="16"/>
                  </a:lnTo>
                  <a:lnTo>
                    <a:pt x="143" y="16"/>
                  </a:lnTo>
                  <a:lnTo>
                    <a:pt x="144" y="16"/>
                  </a:lnTo>
                  <a:lnTo>
                    <a:pt x="146" y="18"/>
                  </a:lnTo>
                  <a:lnTo>
                    <a:pt x="148" y="20"/>
                  </a:lnTo>
                  <a:lnTo>
                    <a:pt x="148" y="22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4" y="26"/>
                  </a:lnTo>
                  <a:lnTo>
                    <a:pt x="143" y="28"/>
                  </a:lnTo>
                  <a:lnTo>
                    <a:pt x="141" y="28"/>
                  </a:lnTo>
                  <a:lnTo>
                    <a:pt x="131" y="28"/>
                  </a:lnTo>
                  <a:lnTo>
                    <a:pt x="131" y="7"/>
                  </a:lnTo>
                  <a:close/>
                  <a:moveTo>
                    <a:pt x="135" y="16"/>
                  </a:moveTo>
                  <a:lnTo>
                    <a:pt x="139" y="16"/>
                  </a:lnTo>
                  <a:lnTo>
                    <a:pt x="141" y="15"/>
                  </a:lnTo>
                  <a:lnTo>
                    <a:pt x="143" y="15"/>
                  </a:lnTo>
                  <a:lnTo>
                    <a:pt x="143" y="13"/>
                  </a:lnTo>
                  <a:lnTo>
                    <a:pt x="143" y="11"/>
                  </a:lnTo>
                  <a:lnTo>
                    <a:pt x="141" y="11"/>
                  </a:lnTo>
                  <a:lnTo>
                    <a:pt x="139" y="11"/>
                  </a:lnTo>
                  <a:lnTo>
                    <a:pt x="135" y="11"/>
                  </a:lnTo>
                  <a:lnTo>
                    <a:pt x="135" y="16"/>
                  </a:lnTo>
                  <a:close/>
                  <a:moveTo>
                    <a:pt x="135" y="24"/>
                  </a:moveTo>
                  <a:lnTo>
                    <a:pt x="141" y="24"/>
                  </a:lnTo>
                  <a:lnTo>
                    <a:pt x="143" y="24"/>
                  </a:lnTo>
                  <a:lnTo>
                    <a:pt x="144" y="22"/>
                  </a:lnTo>
                  <a:lnTo>
                    <a:pt x="144" y="20"/>
                  </a:lnTo>
                  <a:lnTo>
                    <a:pt x="143" y="18"/>
                  </a:lnTo>
                  <a:lnTo>
                    <a:pt x="139" y="18"/>
                  </a:lnTo>
                  <a:lnTo>
                    <a:pt x="135" y="18"/>
                  </a:lnTo>
                  <a:lnTo>
                    <a:pt x="135" y="24"/>
                  </a:lnTo>
                  <a:close/>
                  <a:moveTo>
                    <a:pt x="165" y="15"/>
                  </a:moveTo>
                  <a:lnTo>
                    <a:pt x="163" y="11"/>
                  </a:lnTo>
                  <a:lnTo>
                    <a:pt x="159" y="9"/>
                  </a:lnTo>
                  <a:lnTo>
                    <a:pt x="157" y="11"/>
                  </a:lnTo>
                  <a:lnTo>
                    <a:pt x="155" y="13"/>
                  </a:lnTo>
                  <a:lnTo>
                    <a:pt x="154" y="15"/>
                  </a:lnTo>
                  <a:lnTo>
                    <a:pt x="154" y="16"/>
                  </a:lnTo>
                  <a:lnTo>
                    <a:pt x="154" y="20"/>
                  </a:lnTo>
                  <a:lnTo>
                    <a:pt x="155" y="22"/>
                  </a:lnTo>
                  <a:lnTo>
                    <a:pt x="157" y="24"/>
                  </a:lnTo>
                  <a:lnTo>
                    <a:pt x="159" y="24"/>
                  </a:lnTo>
                  <a:lnTo>
                    <a:pt x="161" y="24"/>
                  </a:lnTo>
                  <a:lnTo>
                    <a:pt x="163" y="24"/>
                  </a:lnTo>
                  <a:lnTo>
                    <a:pt x="163" y="22"/>
                  </a:lnTo>
                  <a:lnTo>
                    <a:pt x="165" y="20"/>
                  </a:lnTo>
                  <a:lnTo>
                    <a:pt x="167" y="20"/>
                  </a:lnTo>
                  <a:lnTo>
                    <a:pt x="167" y="22"/>
                  </a:lnTo>
                  <a:lnTo>
                    <a:pt x="165" y="26"/>
                  </a:lnTo>
                  <a:lnTo>
                    <a:pt x="163" y="28"/>
                  </a:lnTo>
                  <a:lnTo>
                    <a:pt x="159" y="28"/>
                  </a:lnTo>
                  <a:lnTo>
                    <a:pt x="157" y="28"/>
                  </a:lnTo>
                  <a:lnTo>
                    <a:pt x="154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0" y="20"/>
                  </a:lnTo>
                  <a:lnTo>
                    <a:pt x="150" y="18"/>
                  </a:lnTo>
                  <a:lnTo>
                    <a:pt x="150" y="15"/>
                  </a:lnTo>
                  <a:lnTo>
                    <a:pt x="152" y="13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7" y="7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11"/>
                  </a:lnTo>
                  <a:lnTo>
                    <a:pt x="167" y="13"/>
                  </a:lnTo>
                  <a:lnTo>
                    <a:pt x="167" y="15"/>
                  </a:lnTo>
                  <a:lnTo>
                    <a:pt x="165" y="15"/>
                  </a:lnTo>
                  <a:close/>
                  <a:moveTo>
                    <a:pt x="187" y="28"/>
                  </a:moveTo>
                  <a:lnTo>
                    <a:pt x="183" y="28"/>
                  </a:lnTo>
                  <a:lnTo>
                    <a:pt x="176" y="18"/>
                  </a:lnTo>
                  <a:lnTo>
                    <a:pt x="174" y="20"/>
                  </a:lnTo>
                  <a:lnTo>
                    <a:pt x="174" y="28"/>
                  </a:lnTo>
                  <a:lnTo>
                    <a:pt x="170" y="28"/>
                  </a:lnTo>
                  <a:lnTo>
                    <a:pt x="170" y="7"/>
                  </a:lnTo>
                  <a:lnTo>
                    <a:pt x="174" y="7"/>
                  </a:lnTo>
                  <a:lnTo>
                    <a:pt x="174" y="16"/>
                  </a:lnTo>
                  <a:lnTo>
                    <a:pt x="181" y="7"/>
                  </a:lnTo>
                  <a:lnTo>
                    <a:pt x="187" y="7"/>
                  </a:lnTo>
                  <a:lnTo>
                    <a:pt x="178" y="15"/>
                  </a:lnTo>
                  <a:lnTo>
                    <a:pt x="187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39" name="Freeform 113"/>
            <p:cNvSpPr>
              <a:spLocks noEditPoints="1"/>
            </p:cNvSpPr>
            <p:nvPr/>
          </p:nvSpPr>
          <p:spPr bwMode="auto">
            <a:xfrm>
              <a:off x="4671" y="3349"/>
              <a:ext cx="164" cy="25"/>
            </a:xfrm>
            <a:custGeom>
              <a:avLst/>
              <a:gdLst>
                <a:gd name="T0" fmla="*/ 18 w 218"/>
                <a:gd name="T1" fmla="*/ 4 h 33"/>
                <a:gd name="T2" fmla="*/ 18 w 218"/>
                <a:gd name="T3" fmla="*/ 15 h 33"/>
                <a:gd name="T4" fmla="*/ 16 w 218"/>
                <a:gd name="T5" fmla="*/ 26 h 33"/>
                <a:gd name="T6" fmla="*/ 9 w 218"/>
                <a:gd name="T7" fmla="*/ 13 h 33"/>
                <a:gd name="T8" fmla="*/ 14 w 218"/>
                <a:gd name="T9" fmla="*/ 5 h 33"/>
                <a:gd name="T10" fmla="*/ 11 w 218"/>
                <a:gd name="T11" fmla="*/ 24 h 33"/>
                <a:gd name="T12" fmla="*/ 11 w 218"/>
                <a:gd name="T13" fmla="*/ 15 h 33"/>
                <a:gd name="T14" fmla="*/ 25 w 218"/>
                <a:gd name="T15" fmla="*/ 26 h 33"/>
                <a:gd name="T16" fmla="*/ 24 w 218"/>
                <a:gd name="T17" fmla="*/ 24 h 33"/>
                <a:gd name="T18" fmla="*/ 35 w 218"/>
                <a:gd name="T19" fmla="*/ 11 h 33"/>
                <a:gd name="T20" fmla="*/ 51 w 218"/>
                <a:gd name="T21" fmla="*/ 7 h 33"/>
                <a:gd name="T22" fmla="*/ 59 w 218"/>
                <a:gd name="T23" fmla="*/ 13 h 33"/>
                <a:gd name="T24" fmla="*/ 61 w 218"/>
                <a:gd name="T25" fmla="*/ 28 h 33"/>
                <a:gd name="T26" fmla="*/ 59 w 218"/>
                <a:gd name="T27" fmla="*/ 28 h 33"/>
                <a:gd name="T28" fmla="*/ 53 w 218"/>
                <a:gd name="T29" fmla="*/ 28 h 33"/>
                <a:gd name="T30" fmla="*/ 42 w 218"/>
                <a:gd name="T31" fmla="*/ 26 h 33"/>
                <a:gd name="T32" fmla="*/ 48 w 218"/>
                <a:gd name="T33" fmla="*/ 16 h 33"/>
                <a:gd name="T34" fmla="*/ 48 w 218"/>
                <a:gd name="T35" fmla="*/ 11 h 33"/>
                <a:gd name="T36" fmla="*/ 55 w 218"/>
                <a:gd name="T37" fmla="*/ 18 h 33"/>
                <a:gd name="T38" fmla="*/ 48 w 218"/>
                <a:gd name="T39" fmla="*/ 20 h 33"/>
                <a:gd name="T40" fmla="*/ 51 w 218"/>
                <a:gd name="T41" fmla="*/ 26 h 33"/>
                <a:gd name="T42" fmla="*/ 55 w 218"/>
                <a:gd name="T43" fmla="*/ 18 h 33"/>
                <a:gd name="T44" fmla="*/ 64 w 218"/>
                <a:gd name="T45" fmla="*/ 24 h 33"/>
                <a:gd name="T46" fmla="*/ 79 w 218"/>
                <a:gd name="T47" fmla="*/ 26 h 33"/>
                <a:gd name="T48" fmla="*/ 75 w 218"/>
                <a:gd name="T49" fmla="*/ 26 h 33"/>
                <a:gd name="T50" fmla="*/ 75 w 218"/>
                <a:gd name="T51" fmla="*/ 26 h 33"/>
                <a:gd name="T52" fmla="*/ 96 w 218"/>
                <a:gd name="T53" fmla="*/ 28 h 33"/>
                <a:gd name="T54" fmla="*/ 86 w 218"/>
                <a:gd name="T55" fmla="*/ 7 h 33"/>
                <a:gd name="T56" fmla="*/ 120 w 218"/>
                <a:gd name="T57" fmla="*/ 11 h 33"/>
                <a:gd name="T58" fmla="*/ 118 w 218"/>
                <a:gd name="T59" fmla="*/ 18 h 33"/>
                <a:gd name="T60" fmla="*/ 120 w 218"/>
                <a:gd name="T61" fmla="*/ 26 h 33"/>
                <a:gd name="T62" fmla="*/ 107 w 218"/>
                <a:gd name="T63" fmla="*/ 16 h 33"/>
                <a:gd name="T64" fmla="*/ 116 w 218"/>
                <a:gd name="T65" fmla="*/ 15 h 33"/>
                <a:gd name="T66" fmla="*/ 107 w 218"/>
                <a:gd name="T67" fmla="*/ 11 h 33"/>
                <a:gd name="T68" fmla="*/ 118 w 218"/>
                <a:gd name="T69" fmla="*/ 24 h 33"/>
                <a:gd name="T70" fmla="*/ 107 w 218"/>
                <a:gd name="T71" fmla="*/ 18 h 33"/>
                <a:gd name="T72" fmla="*/ 140 w 218"/>
                <a:gd name="T73" fmla="*/ 13 h 33"/>
                <a:gd name="T74" fmla="*/ 138 w 218"/>
                <a:gd name="T75" fmla="*/ 26 h 33"/>
                <a:gd name="T76" fmla="*/ 125 w 218"/>
                <a:gd name="T77" fmla="*/ 22 h 33"/>
                <a:gd name="T78" fmla="*/ 127 w 218"/>
                <a:gd name="T79" fmla="*/ 9 h 33"/>
                <a:gd name="T80" fmla="*/ 138 w 218"/>
                <a:gd name="T81" fmla="*/ 22 h 33"/>
                <a:gd name="T82" fmla="*/ 138 w 218"/>
                <a:gd name="T83" fmla="*/ 13 h 33"/>
                <a:gd name="T84" fmla="*/ 129 w 218"/>
                <a:gd name="T85" fmla="*/ 13 h 33"/>
                <a:gd name="T86" fmla="*/ 129 w 218"/>
                <a:gd name="T87" fmla="*/ 22 h 33"/>
                <a:gd name="T88" fmla="*/ 153 w 218"/>
                <a:gd name="T89" fmla="*/ 11 h 33"/>
                <a:gd name="T90" fmla="*/ 149 w 218"/>
                <a:gd name="T91" fmla="*/ 24 h 33"/>
                <a:gd name="T92" fmla="*/ 158 w 218"/>
                <a:gd name="T93" fmla="*/ 20 h 33"/>
                <a:gd name="T94" fmla="*/ 151 w 218"/>
                <a:gd name="T95" fmla="*/ 28 h 33"/>
                <a:gd name="T96" fmla="*/ 144 w 218"/>
                <a:gd name="T97" fmla="*/ 15 h 33"/>
                <a:gd name="T98" fmla="*/ 157 w 218"/>
                <a:gd name="T99" fmla="*/ 7 h 33"/>
                <a:gd name="T100" fmla="*/ 158 w 218"/>
                <a:gd name="T101" fmla="*/ 15 h 33"/>
                <a:gd name="T102" fmla="*/ 162 w 218"/>
                <a:gd name="T103" fmla="*/ 7 h 33"/>
                <a:gd name="T104" fmla="*/ 194 w 218"/>
                <a:gd name="T105" fmla="*/ 9 h 33"/>
                <a:gd name="T106" fmla="*/ 195 w 218"/>
                <a:gd name="T107" fmla="*/ 22 h 33"/>
                <a:gd name="T108" fmla="*/ 182 w 218"/>
                <a:gd name="T109" fmla="*/ 26 h 33"/>
                <a:gd name="T110" fmla="*/ 181 w 218"/>
                <a:gd name="T111" fmla="*/ 13 h 33"/>
                <a:gd name="T112" fmla="*/ 190 w 218"/>
                <a:gd name="T113" fmla="*/ 26 h 33"/>
                <a:gd name="T114" fmla="*/ 194 w 218"/>
                <a:gd name="T115" fmla="*/ 16 h 33"/>
                <a:gd name="T116" fmla="*/ 186 w 218"/>
                <a:gd name="T117" fmla="*/ 11 h 33"/>
                <a:gd name="T118" fmla="*/ 182 w 218"/>
                <a:gd name="T119" fmla="*/ 20 h 33"/>
                <a:gd name="T120" fmla="*/ 218 w 218"/>
                <a:gd name="T121" fmla="*/ 28 h 33"/>
                <a:gd name="T122" fmla="*/ 201 w 218"/>
                <a:gd name="T123" fmla="*/ 7 h 33"/>
                <a:gd name="T124" fmla="*/ 218 w 218"/>
                <a:gd name="T125" fmla="*/ 28 h 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8"/>
                <a:gd name="T190" fmla="*/ 0 h 33"/>
                <a:gd name="T191" fmla="*/ 218 w 218"/>
                <a:gd name="T192" fmla="*/ 33 h 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8" h="33">
                  <a:moveTo>
                    <a:pt x="0" y="0"/>
                  </a:moveTo>
                  <a:lnTo>
                    <a:pt x="11" y="0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11"/>
                  </a:lnTo>
                  <a:lnTo>
                    <a:pt x="14" y="13"/>
                  </a:lnTo>
                  <a:lnTo>
                    <a:pt x="16" y="15"/>
                  </a:lnTo>
                  <a:lnTo>
                    <a:pt x="18" y="15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8"/>
                  </a:lnTo>
                  <a:lnTo>
                    <a:pt x="11" y="28"/>
                  </a:lnTo>
                  <a:lnTo>
                    <a:pt x="0" y="28"/>
                  </a:lnTo>
                  <a:lnTo>
                    <a:pt x="0" y="0"/>
                  </a:lnTo>
                  <a:close/>
                  <a:moveTo>
                    <a:pt x="3" y="13"/>
                  </a:moveTo>
                  <a:lnTo>
                    <a:pt x="9" y="13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9" y="4"/>
                  </a:lnTo>
                  <a:lnTo>
                    <a:pt x="3" y="4"/>
                  </a:lnTo>
                  <a:lnTo>
                    <a:pt x="3" y="13"/>
                  </a:lnTo>
                  <a:close/>
                  <a:moveTo>
                    <a:pt x="3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4" y="16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27" y="11"/>
                  </a:moveTo>
                  <a:lnTo>
                    <a:pt x="27" y="22"/>
                  </a:lnTo>
                  <a:lnTo>
                    <a:pt x="27" y="24"/>
                  </a:lnTo>
                  <a:lnTo>
                    <a:pt x="25" y="26"/>
                  </a:lnTo>
                  <a:lnTo>
                    <a:pt x="24" y="28"/>
                  </a:lnTo>
                  <a:lnTo>
                    <a:pt x="22" y="28"/>
                  </a:lnTo>
                  <a:lnTo>
                    <a:pt x="22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7"/>
                  </a:lnTo>
                  <a:lnTo>
                    <a:pt x="38" y="7"/>
                  </a:lnTo>
                  <a:lnTo>
                    <a:pt x="38" y="28"/>
                  </a:lnTo>
                  <a:lnTo>
                    <a:pt x="35" y="28"/>
                  </a:lnTo>
                  <a:lnTo>
                    <a:pt x="35" y="11"/>
                  </a:lnTo>
                  <a:lnTo>
                    <a:pt x="27" y="11"/>
                  </a:lnTo>
                  <a:close/>
                  <a:moveTo>
                    <a:pt x="44" y="15"/>
                  </a:moveTo>
                  <a:lnTo>
                    <a:pt x="44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3" y="7"/>
                  </a:lnTo>
                  <a:lnTo>
                    <a:pt x="55" y="9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5" y="26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4" y="18"/>
                  </a:lnTo>
                  <a:lnTo>
                    <a:pt x="46" y="16"/>
                  </a:lnTo>
                  <a:lnTo>
                    <a:pt x="48" y="16"/>
                  </a:lnTo>
                  <a:lnTo>
                    <a:pt x="53" y="16"/>
                  </a:lnTo>
                  <a:lnTo>
                    <a:pt x="55" y="15"/>
                  </a:lnTo>
                  <a:lnTo>
                    <a:pt x="55" y="13"/>
                  </a:lnTo>
                  <a:lnTo>
                    <a:pt x="53" y="11"/>
                  </a:lnTo>
                  <a:lnTo>
                    <a:pt x="51" y="11"/>
                  </a:lnTo>
                  <a:lnTo>
                    <a:pt x="48" y="11"/>
                  </a:lnTo>
                  <a:lnTo>
                    <a:pt x="46" y="13"/>
                  </a:lnTo>
                  <a:lnTo>
                    <a:pt x="46" y="15"/>
                  </a:lnTo>
                  <a:lnTo>
                    <a:pt x="44" y="15"/>
                  </a:lnTo>
                  <a:close/>
                  <a:moveTo>
                    <a:pt x="55" y="18"/>
                  </a:moveTo>
                  <a:lnTo>
                    <a:pt x="55" y="18"/>
                  </a:lnTo>
                  <a:lnTo>
                    <a:pt x="53" y="18"/>
                  </a:lnTo>
                  <a:lnTo>
                    <a:pt x="51" y="18"/>
                  </a:lnTo>
                  <a:lnTo>
                    <a:pt x="49" y="18"/>
                  </a:lnTo>
                  <a:lnTo>
                    <a:pt x="48" y="18"/>
                  </a:lnTo>
                  <a:lnTo>
                    <a:pt x="48" y="20"/>
                  </a:lnTo>
                  <a:lnTo>
                    <a:pt x="46" y="20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9" y="26"/>
                  </a:lnTo>
                  <a:lnTo>
                    <a:pt x="51" y="26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5" y="22"/>
                  </a:lnTo>
                  <a:lnTo>
                    <a:pt x="55" y="20"/>
                  </a:lnTo>
                  <a:lnTo>
                    <a:pt x="55" y="18"/>
                  </a:lnTo>
                  <a:close/>
                  <a:moveTo>
                    <a:pt x="64" y="28"/>
                  </a:moveTo>
                  <a:lnTo>
                    <a:pt x="64" y="33"/>
                  </a:lnTo>
                  <a:lnTo>
                    <a:pt x="62" y="33"/>
                  </a:lnTo>
                  <a:lnTo>
                    <a:pt x="62" y="26"/>
                  </a:lnTo>
                  <a:lnTo>
                    <a:pt x="64" y="24"/>
                  </a:lnTo>
                  <a:lnTo>
                    <a:pt x="64" y="22"/>
                  </a:lnTo>
                  <a:lnTo>
                    <a:pt x="64" y="20"/>
                  </a:lnTo>
                  <a:lnTo>
                    <a:pt x="64" y="7"/>
                  </a:lnTo>
                  <a:lnTo>
                    <a:pt x="79" y="7"/>
                  </a:lnTo>
                  <a:lnTo>
                    <a:pt x="79" y="26"/>
                  </a:lnTo>
                  <a:lnTo>
                    <a:pt x="81" y="26"/>
                  </a:lnTo>
                  <a:lnTo>
                    <a:pt x="81" y="33"/>
                  </a:lnTo>
                  <a:lnTo>
                    <a:pt x="77" y="33"/>
                  </a:lnTo>
                  <a:lnTo>
                    <a:pt x="77" y="28"/>
                  </a:lnTo>
                  <a:lnTo>
                    <a:pt x="64" y="28"/>
                  </a:lnTo>
                  <a:close/>
                  <a:moveTo>
                    <a:pt x="75" y="26"/>
                  </a:moveTo>
                  <a:lnTo>
                    <a:pt x="75" y="11"/>
                  </a:lnTo>
                  <a:lnTo>
                    <a:pt x="68" y="11"/>
                  </a:lnTo>
                  <a:lnTo>
                    <a:pt x="68" y="20"/>
                  </a:lnTo>
                  <a:lnTo>
                    <a:pt x="68" y="24"/>
                  </a:lnTo>
                  <a:lnTo>
                    <a:pt x="66" y="26"/>
                  </a:lnTo>
                  <a:lnTo>
                    <a:pt x="75" y="26"/>
                  </a:lnTo>
                  <a:close/>
                  <a:moveTo>
                    <a:pt x="86" y="22"/>
                  </a:moveTo>
                  <a:lnTo>
                    <a:pt x="86" y="22"/>
                  </a:lnTo>
                  <a:lnTo>
                    <a:pt x="96" y="7"/>
                  </a:lnTo>
                  <a:lnTo>
                    <a:pt x="99" y="7"/>
                  </a:lnTo>
                  <a:lnTo>
                    <a:pt x="99" y="28"/>
                  </a:lnTo>
                  <a:lnTo>
                    <a:pt x="96" y="28"/>
                  </a:lnTo>
                  <a:lnTo>
                    <a:pt x="96" y="13"/>
                  </a:lnTo>
                  <a:lnTo>
                    <a:pt x="86" y="28"/>
                  </a:lnTo>
                  <a:lnTo>
                    <a:pt x="83" y="28"/>
                  </a:lnTo>
                  <a:lnTo>
                    <a:pt x="83" y="7"/>
                  </a:lnTo>
                  <a:lnTo>
                    <a:pt x="86" y="7"/>
                  </a:lnTo>
                  <a:lnTo>
                    <a:pt x="86" y="22"/>
                  </a:lnTo>
                  <a:close/>
                  <a:moveTo>
                    <a:pt x="105" y="7"/>
                  </a:moveTo>
                  <a:lnTo>
                    <a:pt x="114" y="7"/>
                  </a:lnTo>
                  <a:lnTo>
                    <a:pt x="116" y="9"/>
                  </a:lnTo>
                  <a:lnTo>
                    <a:pt x="118" y="9"/>
                  </a:lnTo>
                  <a:lnTo>
                    <a:pt x="120" y="11"/>
                  </a:lnTo>
                  <a:lnTo>
                    <a:pt x="120" y="13"/>
                  </a:lnTo>
                  <a:lnTo>
                    <a:pt x="120" y="15"/>
                  </a:lnTo>
                  <a:lnTo>
                    <a:pt x="118" y="16"/>
                  </a:lnTo>
                  <a:lnTo>
                    <a:pt x="116" y="16"/>
                  </a:lnTo>
                  <a:lnTo>
                    <a:pt x="118" y="18"/>
                  </a:lnTo>
                  <a:lnTo>
                    <a:pt x="120" y="18"/>
                  </a:lnTo>
                  <a:lnTo>
                    <a:pt x="120" y="20"/>
                  </a:lnTo>
                  <a:lnTo>
                    <a:pt x="122" y="22"/>
                  </a:lnTo>
                  <a:lnTo>
                    <a:pt x="122" y="24"/>
                  </a:lnTo>
                  <a:lnTo>
                    <a:pt x="120" y="24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6" y="28"/>
                  </a:lnTo>
                  <a:lnTo>
                    <a:pt x="114" y="28"/>
                  </a:lnTo>
                  <a:lnTo>
                    <a:pt x="105" y="28"/>
                  </a:lnTo>
                  <a:lnTo>
                    <a:pt x="105" y="7"/>
                  </a:lnTo>
                  <a:close/>
                  <a:moveTo>
                    <a:pt x="107" y="16"/>
                  </a:moveTo>
                  <a:lnTo>
                    <a:pt x="112" y="16"/>
                  </a:lnTo>
                  <a:lnTo>
                    <a:pt x="114" y="16"/>
                  </a:lnTo>
                  <a:lnTo>
                    <a:pt x="116" y="15"/>
                  </a:lnTo>
                  <a:lnTo>
                    <a:pt x="116" y="13"/>
                  </a:lnTo>
                  <a:lnTo>
                    <a:pt x="116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07" y="11"/>
                  </a:lnTo>
                  <a:lnTo>
                    <a:pt x="107" y="16"/>
                  </a:lnTo>
                  <a:close/>
                  <a:moveTo>
                    <a:pt x="107" y="26"/>
                  </a:moveTo>
                  <a:lnTo>
                    <a:pt x="114" y="26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6" y="20"/>
                  </a:lnTo>
                  <a:lnTo>
                    <a:pt x="114" y="18"/>
                  </a:lnTo>
                  <a:lnTo>
                    <a:pt x="112" y="18"/>
                  </a:lnTo>
                  <a:lnTo>
                    <a:pt x="107" y="18"/>
                  </a:lnTo>
                  <a:lnTo>
                    <a:pt x="107" y="26"/>
                  </a:lnTo>
                  <a:close/>
                  <a:moveTo>
                    <a:pt x="133" y="7"/>
                  </a:moveTo>
                  <a:lnTo>
                    <a:pt x="136" y="7"/>
                  </a:lnTo>
                  <a:lnTo>
                    <a:pt x="138" y="9"/>
                  </a:lnTo>
                  <a:lnTo>
                    <a:pt x="140" y="11"/>
                  </a:lnTo>
                  <a:lnTo>
                    <a:pt x="140" y="13"/>
                  </a:lnTo>
                  <a:lnTo>
                    <a:pt x="142" y="15"/>
                  </a:lnTo>
                  <a:lnTo>
                    <a:pt x="142" y="18"/>
                  </a:lnTo>
                  <a:lnTo>
                    <a:pt x="142" y="20"/>
                  </a:lnTo>
                  <a:lnTo>
                    <a:pt x="140" y="22"/>
                  </a:lnTo>
                  <a:lnTo>
                    <a:pt x="140" y="26"/>
                  </a:lnTo>
                  <a:lnTo>
                    <a:pt x="138" y="26"/>
                  </a:lnTo>
                  <a:lnTo>
                    <a:pt x="136" y="28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7" y="26"/>
                  </a:lnTo>
                  <a:lnTo>
                    <a:pt x="125" y="26"/>
                  </a:lnTo>
                  <a:lnTo>
                    <a:pt x="125" y="22"/>
                  </a:lnTo>
                  <a:lnTo>
                    <a:pt x="123" y="20"/>
                  </a:lnTo>
                  <a:lnTo>
                    <a:pt x="123" y="18"/>
                  </a:lnTo>
                  <a:lnTo>
                    <a:pt x="123" y="15"/>
                  </a:lnTo>
                  <a:lnTo>
                    <a:pt x="125" y="13"/>
                  </a:lnTo>
                  <a:lnTo>
                    <a:pt x="125" y="11"/>
                  </a:lnTo>
                  <a:lnTo>
                    <a:pt x="127" y="9"/>
                  </a:lnTo>
                  <a:lnTo>
                    <a:pt x="131" y="7"/>
                  </a:lnTo>
                  <a:lnTo>
                    <a:pt x="133" y="7"/>
                  </a:lnTo>
                  <a:close/>
                  <a:moveTo>
                    <a:pt x="133" y="26"/>
                  </a:moveTo>
                  <a:lnTo>
                    <a:pt x="134" y="26"/>
                  </a:lnTo>
                  <a:lnTo>
                    <a:pt x="136" y="24"/>
                  </a:lnTo>
                  <a:lnTo>
                    <a:pt x="138" y="22"/>
                  </a:lnTo>
                  <a:lnTo>
                    <a:pt x="138" y="20"/>
                  </a:lnTo>
                  <a:lnTo>
                    <a:pt x="138" y="18"/>
                  </a:lnTo>
                  <a:lnTo>
                    <a:pt x="138" y="16"/>
                  </a:lnTo>
                  <a:lnTo>
                    <a:pt x="138" y="15"/>
                  </a:lnTo>
                  <a:lnTo>
                    <a:pt x="138" y="13"/>
                  </a:lnTo>
                  <a:lnTo>
                    <a:pt x="136" y="11"/>
                  </a:lnTo>
                  <a:lnTo>
                    <a:pt x="134" y="11"/>
                  </a:lnTo>
                  <a:lnTo>
                    <a:pt x="133" y="11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7" y="15"/>
                  </a:lnTo>
                  <a:lnTo>
                    <a:pt x="127" y="16"/>
                  </a:lnTo>
                  <a:lnTo>
                    <a:pt x="127" y="18"/>
                  </a:lnTo>
                  <a:lnTo>
                    <a:pt x="127" y="20"/>
                  </a:lnTo>
                  <a:lnTo>
                    <a:pt x="129" y="22"/>
                  </a:lnTo>
                  <a:lnTo>
                    <a:pt x="129" y="24"/>
                  </a:lnTo>
                  <a:lnTo>
                    <a:pt x="131" y="26"/>
                  </a:lnTo>
                  <a:lnTo>
                    <a:pt x="133" y="26"/>
                  </a:lnTo>
                  <a:close/>
                  <a:moveTo>
                    <a:pt x="158" y="15"/>
                  </a:moveTo>
                  <a:lnTo>
                    <a:pt x="157" y="11"/>
                  </a:lnTo>
                  <a:lnTo>
                    <a:pt x="153" y="11"/>
                  </a:lnTo>
                  <a:lnTo>
                    <a:pt x="151" y="11"/>
                  </a:lnTo>
                  <a:lnTo>
                    <a:pt x="149" y="13"/>
                  </a:lnTo>
                  <a:lnTo>
                    <a:pt x="147" y="15"/>
                  </a:lnTo>
                  <a:lnTo>
                    <a:pt x="147" y="18"/>
                  </a:lnTo>
                  <a:lnTo>
                    <a:pt x="147" y="20"/>
                  </a:lnTo>
                  <a:lnTo>
                    <a:pt x="149" y="24"/>
                  </a:lnTo>
                  <a:lnTo>
                    <a:pt x="151" y="24"/>
                  </a:lnTo>
                  <a:lnTo>
                    <a:pt x="153" y="26"/>
                  </a:lnTo>
                  <a:lnTo>
                    <a:pt x="155" y="26"/>
                  </a:lnTo>
                  <a:lnTo>
                    <a:pt x="157" y="24"/>
                  </a:lnTo>
                  <a:lnTo>
                    <a:pt x="157" y="22"/>
                  </a:lnTo>
                  <a:lnTo>
                    <a:pt x="158" y="20"/>
                  </a:lnTo>
                  <a:lnTo>
                    <a:pt x="160" y="20"/>
                  </a:lnTo>
                  <a:lnTo>
                    <a:pt x="160" y="24"/>
                  </a:lnTo>
                  <a:lnTo>
                    <a:pt x="158" y="26"/>
                  </a:lnTo>
                  <a:lnTo>
                    <a:pt x="157" y="28"/>
                  </a:lnTo>
                  <a:lnTo>
                    <a:pt x="153" y="28"/>
                  </a:lnTo>
                  <a:lnTo>
                    <a:pt x="151" y="28"/>
                  </a:lnTo>
                  <a:lnTo>
                    <a:pt x="149" y="28"/>
                  </a:lnTo>
                  <a:lnTo>
                    <a:pt x="147" y="26"/>
                  </a:lnTo>
                  <a:lnTo>
                    <a:pt x="146" y="24"/>
                  </a:lnTo>
                  <a:lnTo>
                    <a:pt x="144" y="20"/>
                  </a:lnTo>
                  <a:lnTo>
                    <a:pt x="144" y="18"/>
                  </a:lnTo>
                  <a:lnTo>
                    <a:pt x="144" y="15"/>
                  </a:lnTo>
                  <a:lnTo>
                    <a:pt x="146" y="13"/>
                  </a:lnTo>
                  <a:lnTo>
                    <a:pt x="147" y="11"/>
                  </a:lnTo>
                  <a:lnTo>
                    <a:pt x="149" y="9"/>
                  </a:lnTo>
                  <a:lnTo>
                    <a:pt x="151" y="7"/>
                  </a:lnTo>
                  <a:lnTo>
                    <a:pt x="153" y="7"/>
                  </a:lnTo>
                  <a:lnTo>
                    <a:pt x="157" y="7"/>
                  </a:lnTo>
                  <a:lnTo>
                    <a:pt x="158" y="9"/>
                  </a:lnTo>
                  <a:lnTo>
                    <a:pt x="160" y="11"/>
                  </a:lnTo>
                  <a:lnTo>
                    <a:pt x="160" y="13"/>
                  </a:lnTo>
                  <a:lnTo>
                    <a:pt x="160" y="15"/>
                  </a:lnTo>
                  <a:lnTo>
                    <a:pt x="158" y="15"/>
                  </a:lnTo>
                  <a:close/>
                  <a:moveTo>
                    <a:pt x="171" y="11"/>
                  </a:moveTo>
                  <a:lnTo>
                    <a:pt x="171" y="28"/>
                  </a:lnTo>
                  <a:lnTo>
                    <a:pt x="168" y="28"/>
                  </a:lnTo>
                  <a:lnTo>
                    <a:pt x="168" y="11"/>
                  </a:lnTo>
                  <a:lnTo>
                    <a:pt x="162" y="11"/>
                  </a:lnTo>
                  <a:lnTo>
                    <a:pt x="162" y="7"/>
                  </a:lnTo>
                  <a:lnTo>
                    <a:pt x="179" y="7"/>
                  </a:lnTo>
                  <a:lnTo>
                    <a:pt x="179" y="11"/>
                  </a:lnTo>
                  <a:lnTo>
                    <a:pt x="171" y="11"/>
                  </a:lnTo>
                  <a:close/>
                  <a:moveTo>
                    <a:pt x="188" y="7"/>
                  </a:moveTo>
                  <a:lnTo>
                    <a:pt x="192" y="7"/>
                  </a:lnTo>
                  <a:lnTo>
                    <a:pt x="194" y="9"/>
                  </a:lnTo>
                  <a:lnTo>
                    <a:pt x="195" y="11"/>
                  </a:lnTo>
                  <a:lnTo>
                    <a:pt x="195" y="13"/>
                  </a:lnTo>
                  <a:lnTo>
                    <a:pt x="197" y="15"/>
                  </a:lnTo>
                  <a:lnTo>
                    <a:pt x="197" y="18"/>
                  </a:lnTo>
                  <a:lnTo>
                    <a:pt x="197" y="20"/>
                  </a:lnTo>
                  <a:lnTo>
                    <a:pt x="195" y="22"/>
                  </a:lnTo>
                  <a:lnTo>
                    <a:pt x="195" y="26"/>
                  </a:lnTo>
                  <a:lnTo>
                    <a:pt x="194" y="26"/>
                  </a:lnTo>
                  <a:lnTo>
                    <a:pt x="192" y="28"/>
                  </a:lnTo>
                  <a:lnTo>
                    <a:pt x="188" y="28"/>
                  </a:lnTo>
                  <a:lnTo>
                    <a:pt x="186" y="28"/>
                  </a:lnTo>
                  <a:lnTo>
                    <a:pt x="182" y="26"/>
                  </a:lnTo>
                  <a:lnTo>
                    <a:pt x="181" y="26"/>
                  </a:lnTo>
                  <a:lnTo>
                    <a:pt x="181" y="22"/>
                  </a:lnTo>
                  <a:lnTo>
                    <a:pt x="179" y="20"/>
                  </a:lnTo>
                  <a:lnTo>
                    <a:pt x="179" y="18"/>
                  </a:lnTo>
                  <a:lnTo>
                    <a:pt x="179" y="15"/>
                  </a:lnTo>
                  <a:lnTo>
                    <a:pt x="181" y="13"/>
                  </a:lnTo>
                  <a:lnTo>
                    <a:pt x="181" y="11"/>
                  </a:lnTo>
                  <a:lnTo>
                    <a:pt x="182" y="9"/>
                  </a:lnTo>
                  <a:lnTo>
                    <a:pt x="186" y="7"/>
                  </a:lnTo>
                  <a:lnTo>
                    <a:pt x="188" y="7"/>
                  </a:lnTo>
                  <a:close/>
                  <a:moveTo>
                    <a:pt x="188" y="26"/>
                  </a:moveTo>
                  <a:lnTo>
                    <a:pt x="190" y="26"/>
                  </a:lnTo>
                  <a:lnTo>
                    <a:pt x="192" y="24"/>
                  </a:lnTo>
                  <a:lnTo>
                    <a:pt x="194" y="22"/>
                  </a:lnTo>
                  <a:lnTo>
                    <a:pt x="194" y="20"/>
                  </a:lnTo>
                  <a:lnTo>
                    <a:pt x="194" y="18"/>
                  </a:lnTo>
                  <a:lnTo>
                    <a:pt x="194" y="16"/>
                  </a:lnTo>
                  <a:lnTo>
                    <a:pt x="194" y="15"/>
                  </a:lnTo>
                  <a:lnTo>
                    <a:pt x="194" y="13"/>
                  </a:lnTo>
                  <a:lnTo>
                    <a:pt x="192" y="11"/>
                  </a:lnTo>
                  <a:lnTo>
                    <a:pt x="190" y="11"/>
                  </a:lnTo>
                  <a:lnTo>
                    <a:pt x="188" y="11"/>
                  </a:lnTo>
                  <a:lnTo>
                    <a:pt x="186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2" y="15"/>
                  </a:lnTo>
                  <a:lnTo>
                    <a:pt x="182" y="16"/>
                  </a:lnTo>
                  <a:lnTo>
                    <a:pt x="182" y="18"/>
                  </a:lnTo>
                  <a:lnTo>
                    <a:pt x="182" y="20"/>
                  </a:lnTo>
                  <a:lnTo>
                    <a:pt x="184" y="22"/>
                  </a:lnTo>
                  <a:lnTo>
                    <a:pt x="184" y="24"/>
                  </a:lnTo>
                  <a:lnTo>
                    <a:pt x="186" y="26"/>
                  </a:lnTo>
                  <a:lnTo>
                    <a:pt x="188" y="26"/>
                  </a:lnTo>
                  <a:close/>
                  <a:moveTo>
                    <a:pt x="218" y="28"/>
                  </a:moveTo>
                  <a:lnTo>
                    <a:pt x="214" y="28"/>
                  </a:lnTo>
                  <a:lnTo>
                    <a:pt x="207" y="18"/>
                  </a:lnTo>
                  <a:lnTo>
                    <a:pt x="205" y="20"/>
                  </a:lnTo>
                  <a:lnTo>
                    <a:pt x="205" y="28"/>
                  </a:lnTo>
                  <a:lnTo>
                    <a:pt x="201" y="28"/>
                  </a:lnTo>
                  <a:lnTo>
                    <a:pt x="201" y="7"/>
                  </a:lnTo>
                  <a:lnTo>
                    <a:pt x="205" y="7"/>
                  </a:lnTo>
                  <a:lnTo>
                    <a:pt x="205" y="16"/>
                  </a:lnTo>
                  <a:lnTo>
                    <a:pt x="212" y="7"/>
                  </a:lnTo>
                  <a:lnTo>
                    <a:pt x="218" y="7"/>
                  </a:lnTo>
                  <a:lnTo>
                    <a:pt x="208" y="16"/>
                  </a:lnTo>
                  <a:lnTo>
                    <a:pt x="218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0" name="Freeform 114"/>
            <p:cNvSpPr>
              <a:spLocks noEditPoints="1"/>
            </p:cNvSpPr>
            <p:nvPr/>
          </p:nvSpPr>
          <p:spPr bwMode="auto">
            <a:xfrm>
              <a:off x="4494" y="3079"/>
              <a:ext cx="160" cy="27"/>
            </a:xfrm>
            <a:custGeom>
              <a:avLst/>
              <a:gdLst>
                <a:gd name="T0" fmla="*/ 18 w 212"/>
                <a:gd name="T1" fmla="*/ 13 h 35"/>
                <a:gd name="T2" fmla="*/ 20 w 212"/>
                <a:gd name="T3" fmla="*/ 20 h 35"/>
                <a:gd name="T4" fmla="*/ 0 w 212"/>
                <a:gd name="T5" fmla="*/ 26 h 35"/>
                <a:gd name="T6" fmla="*/ 11 w 212"/>
                <a:gd name="T7" fmla="*/ 24 h 35"/>
                <a:gd name="T8" fmla="*/ 17 w 212"/>
                <a:gd name="T9" fmla="*/ 15 h 35"/>
                <a:gd name="T10" fmla="*/ 28 w 212"/>
                <a:gd name="T11" fmla="*/ 22 h 35"/>
                <a:gd name="T12" fmla="*/ 37 w 212"/>
                <a:gd name="T13" fmla="*/ 13 h 35"/>
                <a:gd name="T14" fmla="*/ 46 w 212"/>
                <a:gd name="T15" fmla="*/ 7 h 35"/>
                <a:gd name="T16" fmla="*/ 54 w 212"/>
                <a:gd name="T17" fmla="*/ 7 h 35"/>
                <a:gd name="T18" fmla="*/ 63 w 212"/>
                <a:gd name="T19" fmla="*/ 13 h 35"/>
                <a:gd name="T20" fmla="*/ 57 w 212"/>
                <a:gd name="T21" fmla="*/ 28 h 35"/>
                <a:gd name="T22" fmla="*/ 50 w 212"/>
                <a:gd name="T23" fmla="*/ 24 h 35"/>
                <a:gd name="T24" fmla="*/ 57 w 212"/>
                <a:gd name="T25" fmla="*/ 24 h 35"/>
                <a:gd name="T26" fmla="*/ 59 w 212"/>
                <a:gd name="T27" fmla="*/ 13 h 35"/>
                <a:gd name="T28" fmla="*/ 50 w 212"/>
                <a:gd name="T29" fmla="*/ 11 h 35"/>
                <a:gd name="T30" fmla="*/ 54 w 212"/>
                <a:gd name="T31" fmla="*/ 24 h 35"/>
                <a:gd name="T32" fmla="*/ 83 w 212"/>
                <a:gd name="T33" fmla="*/ 15 h 35"/>
                <a:gd name="T34" fmla="*/ 78 w 212"/>
                <a:gd name="T35" fmla="*/ 28 h 35"/>
                <a:gd name="T36" fmla="*/ 67 w 212"/>
                <a:gd name="T37" fmla="*/ 20 h 35"/>
                <a:gd name="T38" fmla="*/ 72 w 212"/>
                <a:gd name="T39" fmla="*/ 7 h 35"/>
                <a:gd name="T40" fmla="*/ 79 w 212"/>
                <a:gd name="T41" fmla="*/ 20 h 35"/>
                <a:gd name="T42" fmla="*/ 78 w 212"/>
                <a:gd name="T43" fmla="*/ 11 h 35"/>
                <a:gd name="T44" fmla="*/ 70 w 212"/>
                <a:gd name="T45" fmla="*/ 13 h 35"/>
                <a:gd name="T46" fmla="*/ 70 w 212"/>
                <a:gd name="T47" fmla="*/ 24 h 35"/>
                <a:gd name="T48" fmla="*/ 102 w 212"/>
                <a:gd name="T49" fmla="*/ 2 h 35"/>
                <a:gd name="T50" fmla="*/ 92 w 212"/>
                <a:gd name="T51" fmla="*/ 6 h 35"/>
                <a:gd name="T52" fmla="*/ 92 w 212"/>
                <a:gd name="T53" fmla="*/ 7 h 35"/>
                <a:gd name="T54" fmla="*/ 102 w 212"/>
                <a:gd name="T55" fmla="*/ 11 h 35"/>
                <a:gd name="T56" fmla="*/ 102 w 212"/>
                <a:gd name="T57" fmla="*/ 24 h 35"/>
                <a:gd name="T58" fmla="*/ 91 w 212"/>
                <a:gd name="T59" fmla="*/ 26 h 35"/>
                <a:gd name="T60" fmla="*/ 87 w 212"/>
                <a:gd name="T61" fmla="*/ 13 h 35"/>
                <a:gd name="T62" fmla="*/ 91 w 212"/>
                <a:gd name="T63" fmla="*/ 4 h 35"/>
                <a:gd name="T64" fmla="*/ 102 w 212"/>
                <a:gd name="T65" fmla="*/ 0 h 35"/>
                <a:gd name="T66" fmla="*/ 98 w 212"/>
                <a:gd name="T67" fmla="*/ 11 h 35"/>
                <a:gd name="T68" fmla="*/ 91 w 212"/>
                <a:gd name="T69" fmla="*/ 17 h 35"/>
                <a:gd name="T70" fmla="*/ 94 w 212"/>
                <a:gd name="T71" fmla="*/ 24 h 35"/>
                <a:gd name="T72" fmla="*/ 102 w 212"/>
                <a:gd name="T73" fmla="*/ 19 h 35"/>
                <a:gd name="T74" fmla="*/ 124 w 212"/>
                <a:gd name="T75" fmla="*/ 26 h 35"/>
                <a:gd name="T76" fmla="*/ 109 w 212"/>
                <a:gd name="T77" fmla="*/ 7 h 35"/>
                <a:gd name="T78" fmla="*/ 127 w 212"/>
                <a:gd name="T79" fmla="*/ 24 h 35"/>
                <a:gd name="T80" fmla="*/ 129 w 212"/>
                <a:gd name="T81" fmla="*/ 7 h 35"/>
                <a:gd name="T82" fmla="*/ 142 w 212"/>
                <a:gd name="T83" fmla="*/ 26 h 35"/>
                <a:gd name="T84" fmla="*/ 133 w 212"/>
                <a:gd name="T85" fmla="*/ 22 h 35"/>
                <a:gd name="T86" fmla="*/ 172 w 212"/>
                <a:gd name="T87" fmla="*/ 7 h 35"/>
                <a:gd name="T88" fmla="*/ 161 w 212"/>
                <a:gd name="T89" fmla="*/ 26 h 35"/>
                <a:gd name="T90" fmla="*/ 153 w 212"/>
                <a:gd name="T91" fmla="*/ 15 h 35"/>
                <a:gd name="T92" fmla="*/ 175 w 212"/>
                <a:gd name="T93" fmla="*/ 13 h 35"/>
                <a:gd name="T94" fmla="*/ 187 w 212"/>
                <a:gd name="T95" fmla="*/ 7 h 35"/>
                <a:gd name="T96" fmla="*/ 190 w 212"/>
                <a:gd name="T97" fmla="*/ 24 h 35"/>
                <a:gd name="T98" fmla="*/ 192 w 212"/>
                <a:gd name="T99" fmla="*/ 28 h 35"/>
                <a:gd name="T100" fmla="*/ 188 w 212"/>
                <a:gd name="T101" fmla="*/ 26 h 35"/>
                <a:gd name="T102" fmla="*/ 181 w 212"/>
                <a:gd name="T103" fmla="*/ 28 h 35"/>
                <a:gd name="T104" fmla="*/ 174 w 212"/>
                <a:gd name="T105" fmla="*/ 22 h 35"/>
                <a:gd name="T106" fmla="*/ 187 w 212"/>
                <a:gd name="T107" fmla="*/ 15 h 35"/>
                <a:gd name="T108" fmla="*/ 179 w 212"/>
                <a:gd name="T109" fmla="*/ 11 h 35"/>
                <a:gd name="T110" fmla="*/ 185 w 212"/>
                <a:gd name="T111" fmla="*/ 19 h 35"/>
                <a:gd name="T112" fmla="*/ 177 w 212"/>
                <a:gd name="T113" fmla="*/ 20 h 35"/>
                <a:gd name="T114" fmla="*/ 185 w 212"/>
                <a:gd name="T115" fmla="*/ 24 h 35"/>
                <a:gd name="T116" fmla="*/ 212 w 212"/>
                <a:gd name="T117" fmla="*/ 7 h 35"/>
                <a:gd name="T118" fmla="*/ 196 w 212"/>
                <a:gd name="T119" fmla="*/ 26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12"/>
                <a:gd name="T181" fmla="*/ 0 h 35"/>
                <a:gd name="T182" fmla="*/ 212 w 212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12" h="35">
                  <a:moveTo>
                    <a:pt x="4" y="4"/>
                  </a:moveTo>
                  <a:lnTo>
                    <a:pt x="4" y="11"/>
                  </a:lnTo>
                  <a:lnTo>
                    <a:pt x="13" y="11"/>
                  </a:lnTo>
                  <a:lnTo>
                    <a:pt x="15" y="11"/>
                  </a:lnTo>
                  <a:lnTo>
                    <a:pt x="17" y="11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9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3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4" y="4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5" y="24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7" y="15"/>
                  </a:lnTo>
                  <a:lnTo>
                    <a:pt x="15" y="15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4" y="24"/>
                  </a:lnTo>
                  <a:close/>
                  <a:moveTo>
                    <a:pt x="28" y="22"/>
                  </a:moveTo>
                  <a:lnTo>
                    <a:pt x="28" y="22"/>
                  </a:lnTo>
                  <a:lnTo>
                    <a:pt x="37" y="7"/>
                  </a:lnTo>
                  <a:lnTo>
                    <a:pt x="41" y="7"/>
                  </a:lnTo>
                  <a:lnTo>
                    <a:pt x="41" y="26"/>
                  </a:lnTo>
                  <a:lnTo>
                    <a:pt x="37" y="26"/>
                  </a:lnTo>
                  <a:lnTo>
                    <a:pt x="37" y="13"/>
                  </a:lnTo>
                  <a:lnTo>
                    <a:pt x="30" y="26"/>
                  </a:lnTo>
                  <a:lnTo>
                    <a:pt x="26" y="26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22"/>
                  </a:lnTo>
                  <a:close/>
                  <a:moveTo>
                    <a:pt x="46" y="7"/>
                  </a:moveTo>
                  <a:lnTo>
                    <a:pt x="48" y="7"/>
                  </a:lnTo>
                  <a:lnTo>
                    <a:pt x="48" y="9"/>
                  </a:lnTo>
                  <a:lnTo>
                    <a:pt x="50" y="9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7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7"/>
                  </a:lnTo>
                  <a:lnTo>
                    <a:pt x="63" y="19"/>
                  </a:lnTo>
                  <a:lnTo>
                    <a:pt x="63" y="22"/>
                  </a:lnTo>
                  <a:lnTo>
                    <a:pt x="61" y="24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50" y="24"/>
                  </a:lnTo>
                  <a:lnTo>
                    <a:pt x="50" y="35"/>
                  </a:lnTo>
                  <a:lnTo>
                    <a:pt x="46" y="35"/>
                  </a:lnTo>
                  <a:lnTo>
                    <a:pt x="46" y="7"/>
                  </a:lnTo>
                  <a:close/>
                  <a:moveTo>
                    <a:pt x="54" y="24"/>
                  </a:moveTo>
                  <a:lnTo>
                    <a:pt x="55" y="24"/>
                  </a:lnTo>
                  <a:lnTo>
                    <a:pt x="57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9"/>
                  </a:lnTo>
                  <a:lnTo>
                    <a:pt x="59" y="17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7" y="11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50" y="11"/>
                  </a:lnTo>
                  <a:lnTo>
                    <a:pt x="50" y="15"/>
                  </a:lnTo>
                  <a:lnTo>
                    <a:pt x="48" y="19"/>
                  </a:lnTo>
                  <a:lnTo>
                    <a:pt x="50" y="20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4" y="24"/>
                  </a:lnTo>
                  <a:close/>
                  <a:moveTo>
                    <a:pt x="74" y="7"/>
                  </a:moveTo>
                  <a:lnTo>
                    <a:pt x="78" y="7"/>
                  </a:lnTo>
                  <a:lnTo>
                    <a:pt x="79" y="7"/>
                  </a:lnTo>
                  <a:lnTo>
                    <a:pt x="81" y="9"/>
                  </a:lnTo>
                  <a:lnTo>
                    <a:pt x="83" y="11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1" y="24"/>
                  </a:lnTo>
                  <a:lnTo>
                    <a:pt x="79" y="26"/>
                  </a:lnTo>
                  <a:lnTo>
                    <a:pt x="78" y="28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5" y="17"/>
                  </a:lnTo>
                  <a:lnTo>
                    <a:pt x="67" y="15"/>
                  </a:lnTo>
                  <a:lnTo>
                    <a:pt x="67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close/>
                  <a:moveTo>
                    <a:pt x="74" y="24"/>
                  </a:moveTo>
                  <a:lnTo>
                    <a:pt x="76" y="24"/>
                  </a:lnTo>
                  <a:lnTo>
                    <a:pt x="78" y="24"/>
                  </a:lnTo>
                  <a:lnTo>
                    <a:pt x="79" y="22"/>
                  </a:lnTo>
                  <a:lnTo>
                    <a:pt x="79" y="20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8" y="11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2" y="9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68" y="15"/>
                  </a:lnTo>
                  <a:lnTo>
                    <a:pt x="68" y="17"/>
                  </a:lnTo>
                  <a:lnTo>
                    <a:pt x="68" y="19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4" y="24"/>
                  </a:lnTo>
                  <a:close/>
                  <a:moveTo>
                    <a:pt x="102" y="0"/>
                  </a:moveTo>
                  <a:lnTo>
                    <a:pt x="103" y="0"/>
                  </a:lnTo>
                  <a:lnTo>
                    <a:pt x="103" y="2"/>
                  </a:lnTo>
                  <a:lnTo>
                    <a:pt x="102" y="2"/>
                  </a:lnTo>
                  <a:lnTo>
                    <a:pt x="102" y="4"/>
                  </a:lnTo>
                  <a:lnTo>
                    <a:pt x="100" y="4"/>
                  </a:lnTo>
                  <a:lnTo>
                    <a:pt x="96" y="4"/>
                  </a:lnTo>
                  <a:lnTo>
                    <a:pt x="94" y="4"/>
                  </a:lnTo>
                  <a:lnTo>
                    <a:pt x="92" y="4"/>
                  </a:lnTo>
                  <a:lnTo>
                    <a:pt x="92" y="6"/>
                  </a:lnTo>
                  <a:lnTo>
                    <a:pt x="91" y="7"/>
                  </a:lnTo>
                  <a:lnTo>
                    <a:pt x="89" y="11"/>
                  </a:lnTo>
                  <a:lnTo>
                    <a:pt x="91" y="9"/>
                  </a:lnTo>
                  <a:lnTo>
                    <a:pt x="92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2" y="11"/>
                  </a:lnTo>
                  <a:lnTo>
                    <a:pt x="103" y="13"/>
                  </a:lnTo>
                  <a:lnTo>
                    <a:pt x="103" y="15"/>
                  </a:lnTo>
                  <a:lnTo>
                    <a:pt x="105" y="17"/>
                  </a:lnTo>
                  <a:lnTo>
                    <a:pt x="103" y="20"/>
                  </a:lnTo>
                  <a:lnTo>
                    <a:pt x="103" y="22"/>
                  </a:lnTo>
                  <a:lnTo>
                    <a:pt x="102" y="24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4" y="28"/>
                  </a:lnTo>
                  <a:lnTo>
                    <a:pt x="92" y="26"/>
                  </a:lnTo>
                  <a:lnTo>
                    <a:pt x="91" y="26"/>
                  </a:lnTo>
                  <a:lnTo>
                    <a:pt x="89" y="24"/>
                  </a:lnTo>
                  <a:lnTo>
                    <a:pt x="87" y="20"/>
                  </a:lnTo>
                  <a:lnTo>
                    <a:pt x="87" y="19"/>
                  </a:lnTo>
                  <a:lnTo>
                    <a:pt x="87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100" y="0"/>
                  </a:lnTo>
                  <a:lnTo>
                    <a:pt x="102" y="0"/>
                  </a:lnTo>
                  <a:close/>
                  <a:moveTo>
                    <a:pt x="102" y="17"/>
                  </a:moveTo>
                  <a:lnTo>
                    <a:pt x="102" y="17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98" y="11"/>
                  </a:lnTo>
                  <a:lnTo>
                    <a:pt x="96" y="9"/>
                  </a:lnTo>
                  <a:lnTo>
                    <a:pt x="94" y="11"/>
                  </a:lnTo>
                  <a:lnTo>
                    <a:pt x="92" y="11"/>
                  </a:lnTo>
                  <a:lnTo>
                    <a:pt x="91" y="13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1" y="19"/>
                  </a:lnTo>
                  <a:lnTo>
                    <a:pt x="91" y="20"/>
                  </a:lnTo>
                  <a:lnTo>
                    <a:pt x="91" y="22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2" y="19"/>
                  </a:lnTo>
                  <a:lnTo>
                    <a:pt x="102" y="17"/>
                  </a:lnTo>
                  <a:close/>
                  <a:moveTo>
                    <a:pt x="111" y="22"/>
                  </a:moveTo>
                  <a:lnTo>
                    <a:pt x="111" y="22"/>
                  </a:lnTo>
                  <a:lnTo>
                    <a:pt x="120" y="7"/>
                  </a:lnTo>
                  <a:lnTo>
                    <a:pt x="124" y="7"/>
                  </a:lnTo>
                  <a:lnTo>
                    <a:pt x="124" y="26"/>
                  </a:lnTo>
                  <a:lnTo>
                    <a:pt x="120" y="26"/>
                  </a:lnTo>
                  <a:lnTo>
                    <a:pt x="120" y="13"/>
                  </a:lnTo>
                  <a:lnTo>
                    <a:pt x="113" y="26"/>
                  </a:lnTo>
                  <a:lnTo>
                    <a:pt x="109" y="26"/>
                  </a:lnTo>
                  <a:lnTo>
                    <a:pt x="109" y="7"/>
                  </a:lnTo>
                  <a:lnTo>
                    <a:pt x="111" y="7"/>
                  </a:lnTo>
                  <a:lnTo>
                    <a:pt x="111" y="22"/>
                  </a:lnTo>
                  <a:close/>
                  <a:moveTo>
                    <a:pt x="129" y="26"/>
                  </a:moveTo>
                  <a:lnTo>
                    <a:pt x="129" y="31"/>
                  </a:lnTo>
                  <a:lnTo>
                    <a:pt x="127" y="31"/>
                  </a:lnTo>
                  <a:lnTo>
                    <a:pt x="127" y="24"/>
                  </a:lnTo>
                  <a:lnTo>
                    <a:pt x="129" y="22"/>
                  </a:lnTo>
                  <a:lnTo>
                    <a:pt x="129" y="20"/>
                  </a:lnTo>
                  <a:lnTo>
                    <a:pt x="129" y="7"/>
                  </a:lnTo>
                  <a:lnTo>
                    <a:pt x="144" y="7"/>
                  </a:lnTo>
                  <a:lnTo>
                    <a:pt x="144" y="24"/>
                  </a:lnTo>
                  <a:lnTo>
                    <a:pt x="146" y="24"/>
                  </a:lnTo>
                  <a:lnTo>
                    <a:pt x="146" y="31"/>
                  </a:lnTo>
                  <a:lnTo>
                    <a:pt x="142" y="31"/>
                  </a:lnTo>
                  <a:lnTo>
                    <a:pt x="142" y="26"/>
                  </a:lnTo>
                  <a:lnTo>
                    <a:pt x="129" y="26"/>
                  </a:lnTo>
                  <a:close/>
                  <a:moveTo>
                    <a:pt x="140" y="24"/>
                  </a:moveTo>
                  <a:lnTo>
                    <a:pt x="140" y="9"/>
                  </a:lnTo>
                  <a:lnTo>
                    <a:pt x="133" y="9"/>
                  </a:lnTo>
                  <a:lnTo>
                    <a:pt x="133" y="20"/>
                  </a:lnTo>
                  <a:lnTo>
                    <a:pt x="133" y="22"/>
                  </a:lnTo>
                  <a:lnTo>
                    <a:pt x="131" y="24"/>
                  </a:lnTo>
                  <a:lnTo>
                    <a:pt x="140" y="24"/>
                  </a:lnTo>
                  <a:close/>
                  <a:moveTo>
                    <a:pt x="161" y="7"/>
                  </a:moveTo>
                  <a:lnTo>
                    <a:pt x="161" y="15"/>
                  </a:lnTo>
                  <a:lnTo>
                    <a:pt x="168" y="7"/>
                  </a:lnTo>
                  <a:lnTo>
                    <a:pt x="172" y="7"/>
                  </a:lnTo>
                  <a:lnTo>
                    <a:pt x="164" y="15"/>
                  </a:lnTo>
                  <a:lnTo>
                    <a:pt x="174" y="26"/>
                  </a:lnTo>
                  <a:lnTo>
                    <a:pt x="168" y="26"/>
                  </a:lnTo>
                  <a:lnTo>
                    <a:pt x="163" y="19"/>
                  </a:lnTo>
                  <a:lnTo>
                    <a:pt x="161" y="19"/>
                  </a:lnTo>
                  <a:lnTo>
                    <a:pt x="161" y="26"/>
                  </a:lnTo>
                  <a:lnTo>
                    <a:pt x="157" y="26"/>
                  </a:lnTo>
                  <a:lnTo>
                    <a:pt x="157" y="19"/>
                  </a:lnTo>
                  <a:lnTo>
                    <a:pt x="150" y="26"/>
                  </a:lnTo>
                  <a:lnTo>
                    <a:pt x="146" y="26"/>
                  </a:lnTo>
                  <a:lnTo>
                    <a:pt x="153" y="15"/>
                  </a:lnTo>
                  <a:lnTo>
                    <a:pt x="146" y="7"/>
                  </a:lnTo>
                  <a:lnTo>
                    <a:pt x="150" y="7"/>
                  </a:lnTo>
                  <a:lnTo>
                    <a:pt x="157" y="15"/>
                  </a:lnTo>
                  <a:lnTo>
                    <a:pt x="157" y="7"/>
                  </a:lnTo>
                  <a:lnTo>
                    <a:pt x="161" y="7"/>
                  </a:lnTo>
                  <a:close/>
                  <a:moveTo>
                    <a:pt x="175" y="13"/>
                  </a:moveTo>
                  <a:lnTo>
                    <a:pt x="175" y="11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83" y="7"/>
                  </a:lnTo>
                  <a:lnTo>
                    <a:pt x="185" y="7"/>
                  </a:lnTo>
                  <a:lnTo>
                    <a:pt x="187" y="7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90" y="9"/>
                  </a:lnTo>
                  <a:lnTo>
                    <a:pt x="190" y="13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2" y="26"/>
                  </a:lnTo>
                  <a:lnTo>
                    <a:pt x="192" y="28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8" y="26"/>
                  </a:lnTo>
                  <a:lnTo>
                    <a:pt x="187" y="24"/>
                  </a:lnTo>
                  <a:lnTo>
                    <a:pt x="187" y="26"/>
                  </a:lnTo>
                  <a:lnTo>
                    <a:pt x="185" y="26"/>
                  </a:lnTo>
                  <a:lnTo>
                    <a:pt x="183" y="28"/>
                  </a:lnTo>
                  <a:lnTo>
                    <a:pt x="181" y="28"/>
                  </a:lnTo>
                  <a:lnTo>
                    <a:pt x="179" y="28"/>
                  </a:lnTo>
                  <a:lnTo>
                    <a:pt x="177" y="26"/>
                  </a:lnTo>
                  <a:lnTo>
                    <a:pt x="175" y="26"/>
                  </a:lnTo>
                  <a:lnTo>
                    <a:pt x="175" y="24"/>
                  </a:lnTo>
                  <a:lnTo>
                    <a:pt x="174" y="24"/>
                  </a:lnTo>
                  <a:lnTo>
                    <a:pt x="174" y="22"/>
                  </a:lnTo>
                  <a:lnTo>
                    <a:pt x="174" y="20"/>
                  </a:lnTo>
                  <a:lnTo>
                    <a:pt x="175" y="19"/>
                  </a:lnTo>
                  <a:lnTo>
                    <a:pt x="177" y="17"/>
                  </a:lnTo>
                  <a:lnTo>
                    <a:pt x="181" y="15"/>
                  </a:lnTo>
                  <a:lnTo>
                    <a:pt x="185" y="15"/>
                  </a:lnTo>
                  <a:lnTo>
                    <a:pt x="187" y="15"/>
                  </a:lnTo>
                  <a:lnTo>
                    <a:pt x="187" y="13"/>
                  </a:lnTo>
                  <a:lnTo>
                    <a:pt x="187" y="9"/>
                  </a:lnTo>
                  <a:lnTo>
                    <a:pt x="183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3"/>
                  </a:lnTo>
                  <a:lnTo>
                    <a:pt x="175" y="13"/>
                  </a:lnTo>
                  <a:close/>
                  <a:moveTo>
                    <a:pt x="187" y="17"/>
                  </a:moveTo>
                  <a:lnTo>
                    <a:pt x="187" y="17"/>
                  </a:lnTo>
                  <a:lnTo>
                    <a:pt x="185" y="19"/>
                  </a:lnTo>
                  <a:lnTo>
                    <a:pt x="181" y="19"/>
                  </a:lnTo>
                  <a:lnTo>
                    <a:pt x="179" y="19"/>
                  </a:lnTo>
                  <a:lnTo>
                    <a:pt x="177" y="20"/>
                  </a:lnTo>
                  <a:lnTo>
                    <a:pt x="179" y="24"/>
                  </a:lnTo>
                  <a:lnTo>
                    <a:pt x="181" y="24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7" y="22"/>
                  </a:lnTo>
                  <a:lnTo>
                    <a:pt x="187" y="20"/>
                  </a:lnTo>
                  <a:lnTo>
                    <a:pt x="187" y="17"/>
                  </a:lnTo>
                  <a:close/>
                  <a:moveTo>
                    <a:pt x="209" y="7"/>
                  </a:moveTo>
                  <a:lnTo>
                    <a:pt x="212" y="7"/>
                  </a:lnTo>
                  <a:lnTo>
                    <a:pt x="212" y="26"/>
                  </a:lnTo>
                  <a:lnTo>
                    <a:pt x="209" y="2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200" y="26"/>
                  </a:lnTo>
                  <a:lnTo>
                    <a:pt x="196" y="26"/>
                  </a:lnTo>
                  <a:lnTo>
                    <a:pt x="196" y="7"/>
                  </a:lnTo>
                  <a:lnTo>
                    <a:pt x="200" y="7"/>
                  </a:lnTo>
                  <a:lnTo>
                    <a:pt x="200" y="15"/>
                  </a:lnTo>
                  <a:lnTo>
                    <a:pt x="209" y="15"/>
                  </a:lnTo>
                  <a:lnTo>
                    <a:pt x="209" y="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1" name="Freeform 115"/>
            <p:cNvSpPr>
              <a:spLocks noEditPoints="1"/>
            </p:cNvSpPr>
            <p:nvPr/>
          </p:nvSpPr>
          <p:spPr bwMode="auto">
            <a:xfrm>
              <a:off x="4287" y="3054"/>
              <a:ext cx="184" cy="25"/>
            </a:xfrm>
            <a:custGeom>
              <a:avLst/>
              <a:gdLst>
                <a:gd name="T0" fmla="*/ 18 w 244"/>
                <a:gd name="T1" fmla="*/ 15 h 33"/>
                <a:gd name="T2" fmla="*/ 16 w 244"/>
                <a:gd name="T3" fmla="*/ 26 h 33"/>
                <a:gd name="T4" fmla="*/ 18 w 244"/>
                <a:gd name="T5" fmla="*/ 3 h 33"/>
                <a:gd name="T6" fmla="*/ 16 w 244"/>
                <a:gd name="T7" fmla="*/ 20 h 33"/>
                <a:gd name="T8" fmla="*/ 27 w 244"/>
                <a:gd name="T9" fmla="*/ 11 h 33"/>
                <a:gd name="T10" fmla="*/ 22 w 244"/>
                <a:gd name="T11" fmla="*/ 24 h 33"/>
                <a:gd name="T12" fmla="*/ 35 w 244"/>
                <a:gd name="T13" fmla="*/ 28 h 33"/>
                <a:gd name="T14" fmla="*/ 51 w 244"/>
                <a:gd name="T15" fmla="*/ 7 h 33"/>
                <a:gd name="T16" fmla="*/ 59 w 244"/>
                <a:gd name="T17" fmla="*/ 24 h 33"/>
                <a:gd name="T18" fmla="*/ 59 w 244"/>
                <a:gd name="T19" fmla="*/ 28 h 33"/>
                <a:gd name="T20" fmla="*/ 55 w 244"/>
                <a:gd name="T21" fmla="*/ 26 h 33"/>
                <a:gd name="T22" fmla="*/ 44 w 244"/>
                <a:gd name="T23" fmla="*/ 28 h 33"/>
                <a:gd name="T24" fmla="*/ 44 w 244"/>
                <a:gd name="T25" fmla="*/ 16 h 33"/>
                <a:gd name="T26" fmla="*/ 48 w 244"/>
                <a:gd name="T27" fmla="*/ 11 h 33"/>
                <a:gd name="T28" fmla="*/ 53 w 244"/>
                <a:gd name="T29" fmla="*/ 18 h 33"/>
                <a:gd name="T30" fmla="*/ 46 w 244"/>
                <a:gd name="T31" fmla="*/ 20 h 33"/>
                <a:gd name="T32" fmla="*/ 53 w 244"/>
                <a:gd name="T33" fmla="*/ 24 h 33"/>
                <a:gd name="T34" fmla="*/ 64 w 244"/>
                <a:gd name="T35" fmla="*/ 7 h 33"/>
                <a:gd name="T36" fmla="*/ 92 w 244"/>
                <a:gd name="T37" fmla="*/ 11 h 33"/>
                <a:gd name="T38" fmla="*/ 90 w 244"/>
                <a:gd name="T39" fmla="*/ 26 h 33"/>
                <a:gd name="T40" fmla="*/ 77 w 244"/>
                <a:gd name="T41" fmla="*/ 20 h 33"/>
                <a:gd name="T42" fmla="*/ 85 w 244"/>
                <a:gd name="T43" fmla="*/ 7 h 33"/>
                <a:gd name="T44" fmla="*/ 92 w 244"/>
                <a:gd name="T45" fmla="*/ 18 h 33"/>
                <a:gd name="T46" fmla="*/ 83 w 244"/>
                <a:gd name="T47" fmla="*/ 11 h 33"/>
                <a:gd name="T48" fmla="*/ 81 w 244"/>
                <a:gd name="T49" fmla="*/ 20 h 33"/>
                <a:gd name="T50" fmla="*/ 111 w 244"/>
                <a:gd name="T51" fmla="*/ 9 h 33"/>
                <a:gd name="T52" fmla="*/ 111 w 244"/>
                <a:gd name="T53" fmla="*/ 16 h 33"/>
                <a:gd name="T54" fmla="*/ 114 w 244"/>
                <a:gd name="T55" fmla="*/ 26 h 33"/>
                <a:gd name="T56" fmla="*/ 107 w 244"/>
                <a:gd name="T57" fmla="*/ 16 h 33"/>
                <a:gd name="T58" fmla="*/ 111 w 244"/>
                <a:gd name="T59" fmla="*/ 13 h 33"/>
                <a:gd name="T60" fmla="*/ 107 w 244"/>
                <a:gd name="T61" fmla="*/ 26 h 33"/>
                <a:gd name="T62" fmla="*/ 109 w 244"/>
                <a:gd name="T63" fmla="*/ 18 h 33"/>
                <a:gd name="T64" fmla="*/ 135 w 244"/>
                <a:gd name="T65" fmla="*/ 26 h 33"/>
                <a:gd name="T66" fmla="*/ 120 w 244"/>
                <a:gd name="T67" fmla="*/ 24 h 33"/>
                <a:gd name="T68" fmla="*/ 125 w 244"/>
                <a:gd name="T69" fmla="*/ 7 h 33"/>
                <a:gd name="T70" fmla="*/ 136 w 244"/>
                <a:gd name="T71" fmla="*/ 18 h 33"/>
                <a:gd name="T72" fmla="*/ 129 w 244"/>
                <a:gd name="T73" fmla="*/ 24 h 33"/>
                <a:gd name="T74" fmla="*/ 133 w 244"/>
                <a:gd name="T75" fmla="*/ 13 h 33"/>
                <a:gd name="T76" fmla="*/ 122 w 244"/>
                <a:gd name="T77" fmla="*/ 13 h 33"/>
                <a:gd name="T78" fmla="*/ 144 w 244"/>
                <a:gd name="T79" fmla="*/ 7 h 33"/>
                <a:gd name="T80" fmla="*/ 159 w 244"/>
                <a:gd name="T81" fmla="*/ 7 h 33"/>
                <a:gd name="T82" fmla="*/ 184 w 244"/>
                <a:gd name="T83" fmla="*/ 22 h 33"/>
                <a:gd name="T84" fmla="*/ 172 w 244"/>
                <a:gd name="T85" fmla="*/ 28 h 33"/>
                <a:gd name="T86" fmla="*/ 168 w 244"/>
                <a:gd name="T87" fmla="*/ 13 h 33"/>
                <a:gd name="T88" fmla="*/ 183 w 244"/>
                <a:gd name="T89" fmla="*/ 11 h 33"/>
                <a:gd name="T90" fmla="*/ 173 w 244"/>
                <a:gd name="T91" fmla="*/ 26 h 33"/>
                <a:gd name="T92" fmla="*/ 181 w 244"/>
                <a:gd name="T93" fmla="*/ 22 h 33"/>
                <a:gd name="T94" fmla="*/ 173 w 244"/>
                <a:gd name="T95" fmla="*/ 11 h 33"/>
                <a:gd name="T96" fmla="*/ 201 w 244"/>
                <a:gd name="T97" fmla="*/ 7 h 33"/>
                <a:gd name="T98" fmla="*/ 188 w 244"/>
                <a:gd name="T99" fmla="*/ 28 h 33"/>
                <a:gd name="T100" fmla="*/ 220 w 244"/>
                <a:gd name="T101" fmla="*/ 11 h 33"/>
                <a:gd name="T102" fmla="*/ 212 w 244"/>
                <a:gd name="T103" fmla="*/ 24 h 33"/>
                <a:gd name="T104" fmla="*/ 223 w 244"/>
                <a:gd name="T105" fmla="*/ 20 h 33"/>
                <a:gd name="T106" fmla="*/ 210 w 244"/>
                <a:gd name="T107" fmla="*/ 26 h 33"/>
                <a:gd name="T108" fmla="*/ 212 w 244"/>
                <a:gd name="T109" fmla="*/ 9 h 33"/>
                <a:gd name="T110" fmla="*/ 223 w 244"/>
                <a:gd name="T111" fmla="*/ 13 h 33"/>
                <a:gd name="T112" fmla="*/ 231 w 244"/>
                <a:gd name="T113" fmla="*/ 28 h 33"/>
                <a:gd name="T114" fmla="*/ 234 w 244"/>
                <a:gd name="T115" fmla="*/ 16 h 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4"/>
                <a:gd name="T175" fmla="*/ 0 h 33"/>
                <a:gd name="T176" fmla="*/ 244 w 244"/>
                <a:gd name="T177" fmla="*/ 33 h 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4" h="33">
                  <a:moveTo>
                    <a:pt x="3" y="3"/>
                  </a:moveTo>
                  <a:lnTo>
                    <a:pt x="3" y="13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8" y="15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5" y="28"/>
                  </a:lnTo>
                  <a:lnTo>
                    <a:pt x="11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3"/>
                  </a:lnTo>
                  <a:lnTo>
                    <a:pt x="3" y="3"/>
                  </a:lnTo>
                  <a:close/>
                  <a:moveTo>
                    <a:pt x="3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18"/>
                  </a:lnTo>
                  <a:lnTo>
                    <a:pt x="15" y="16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27" y="11"/>
                  </a:moveTo>
                  <a:lnTo>
                    <a:pt x="27" y="22"/>
                  </a:lnTo>
                  <a:lnTo>
                    <a:pt x="27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2" y="28"/>
                  </a:lnTo>
                  <a:lnTo>
                    <a:pt x="22" y="26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7"/>
                  </a:lnTo>
                  <a:lnTo>
                    <a:pt x="39" y="7"/>
                  </a:lnTo>
                  <a:lnTo>
                    <a:pt x="39" y="28"/>
                  </a:lnTo>
                  <a:lnTo>
                    <a:pt x="35" y="28"/>
                  </a:lnTo>
                  <a:lnTo>
                    <a:pt x="35" y="11"/>
                  </a:lnTo>
                  <a:lnTo>
                    <a:pt x="27" y="11"/>
                  </a:lnTo>
                  <a:close/>
                  <a:moveTo>
                    <a:pt x="42" y="15"/>
                  </a:moveTo>
                  <a:lnTo>
                    <a:pt x="44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3" y="7"/>
                  </a:lnTo>
                  <a:lnTo>
                    <a:pt x="55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9" y="13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5" y="26"/>
                  </a:lnTo>
                  <a:lnTo>
                    <a:pt x="53" y="26"/>
                  </a:lnTo>
                  <a:lnTo>
                    <a:pt x="51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2" y="18"/>
                  </a:lnTo>
                  <a:lnTo>
                    <a:pt x="44" y="16"/>
                  </a:lnTo>
                  <a:lnTo>
                    <a:pt x="48" y="16"/>
                  </a:lnTo>
                  <a:lnTo>
                    <a:pt x="53" y="16"/>
                  </a:lnTo>
                  <a:lnTo>
                    <a:pt x="55" y="15"/>
                  </a:lnTo>
                  <a:lnTo>
                    <a:pt x="55" y="13"/>
                  </a:lnTo>
                  <a:lnTo>
                    <a:pt x="53" y="11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6" y="13"/>
                  </a:lnTo>
                  <a:lnTo>
                    <a:pt x="46" y="15"/>
                  </a:lnTo>
                  <a:lnTo>
                    <a:pt x="42" y="15"/>
                  </a:lnTo>
                  <a:close/>
                  <a:moveTo>
                    <a:pt x="55" y="18"/>
                  </a:moveTo>
                  <a:lnTo>
                    <a:pt x="55" y="18"/>
                  </a:lnTo>
                  <a:lnTo>
                    <a:pt x="53" y="18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48" y="18"/>
                  </a:lnTo>
                  <a:lnTo>
                    <a:pt x="48" y="20"/>
                  </a:lnTo>
                  <a:lnTo>
                    <a:pt x="46" y="20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50" y="26"/>
                  </a:lnTo>
                  <a:lnTo>
                    <a:pt x="51" y="26"/>
                  </a:lnTo>
                  <a:lnTo>
                    <a:pt x="53" y="24"/>
                  </a:lnTo>
                  <a:lnTo>
                    <a:pt x="55" y="22"/>
                  </a:lnTo>
                  <a:lnTo>
                    <a:pt x="55" y="20"/>
                  </a:lnTo>
                  <a:lnTo>
                    <a:pt x="55" y="18"/>
                  </a:lnTo>
                  <a:close/>
                  <a:moveTo>
                    <a:pt x="66" y="11"/>
                  </a:moveTo>
                  <a:lnTo>
                    <a:pt x="66" y="28"/>
                  </a:lnTo>
                  <a:lnTo>
                    <a:pt x="64" y="28"/>
                  </a:lnTo>
                  <a:lnTo>
                    <a:pt x="64" y="7"/>
                  </a:lnTo>
                  <a:lnTo>
                    <a:pt x="77" y="7"/>
                  </a:lnTo>
                  <a:lnTo>
                    <a:pt x="77" y="11"/>
                  </a:lnTo>
                  <a:lnTo>
                    <a:pt x="66" y="11"/>
                  </a:lnTo>
                  <a:close/>
                  <a:moveTo>
                    <a:pt x="85" y="7"/>
                  </a:moveTo>
                  <a:lnTo>
                    <a:pt x="88" y="7"/>
                  </a:lnTo>
                  <a:lnTo>
                    <a:pt x="90" y="9"/>
                  </a:lnTo>
                  <a:lnTo>
                    <a:pt x="92" y="11"/>
                  </a:lnTo>
                  <a:lnTo>
                    <a:pt x="94" y="13"/>
                  </a:lnTo>
                  <a:lnTo>
                    <a:pt x="94" y="15"/>
                  </a:lnTo>
                  <a:lnTo>
                    <a:pt x="94" y="18"/>
                  </a:lnTo>
                  <a:lnTo>
                    <a:pt x="94" y="20"/>
                  </a:lnTo>
                  <a:lnTo>
                    <a:pt x="94" y="22"/>
                  </a:lnTo>
                  <a:lnTo>
                    <a:pt x="92" y="26"/>
                  </a:lnTo>
                  <a:lnTo>
                    <a:pt x="90" y="26"/>
                  </a:lnTo>
                  <a:lnTo>
                    <a:pt x="88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1" y="26"/>
                  </a:lnTo>
                  <a:lnTo>
                    <a:pt x="79" y="26"/>
                  </a:lnTo>
                  <a:lnTo>
                    <a:pt x="77" y="22"/>
                  </a:lnTo>
                  <a:lnTo>
                    <a:pt x="77" y="20"/>
                  </a:lnTo>
                  <a:lnTo>
                    <a:pt x="77" y="18"/>
                  </a:lnTo>
                  <a:lnTo>
                    <a:pt x="77" y="15"/>
                  </a:lnTo>
                  <a:lnTo>
                    <a:pt x="77" y="13"/>
                  </a:lnTo>
                  <a:lnTo>
                    <a:pt x="79" y="11"/>
                  </a:lnTo>
                  <a:lnTo>
                    <a:pt x="81" y="9"/>
                  </a:lnTo>
                  <a:lnTo>
                    <a:pt x="83" y="7"/>
                  </a:lnTo>
                  <a:lnTo>
                    <a:pt x="85" y="7"/>
                  </a:lnTo>
                  <a:close/>
                  <a:moveTo>
                    <a:pt x="85" y="26"/>
                  </a:moveTo>
                  <a:lnTo>
                    <a:pt x="88" y="26"/>
                  </a:lnTo>
                  <a:lnTo>
                    <a:pt x="88" y="24"/>
                  </a:lnTo>
                  <a:lnTo>
                    <a:pt x="90" y="22"/>
                  </a:lnTo>
                  <a:lnTo>
                    <a:pt x="90" y="20"/>
                  </a:lnTo>
                  <a:lnTo>
                    <a:pt x="92" y="18"/>
                  </a:lnTo>
                  <a:lnTo>
                    <a:pt x="90" y="16"/>
                  </a:lnTo>
                  <a:lnTo>
                    <a:pt x="90" y="15"/>
                  </a:lnTo>
                  <a:lnTo>
                    <a:pt x="90" y="13"/>
                  </a:lnTo>
                  <a:lnTo>
                    <a:pt x="88" y="11"/>
                  </a:lnTo>
                  <a:lnTo>
                    <a:pt x="85" y="11"/>
                  </a:lnTo>
                  <a:lnTo>
                    <a:pt x="83" y="11"/>
                  </a:lnTo>
                  <a:lnTo>
                    <a:pt x="81" y="13"/>
                  </a:lnTo>
                  <a:lnTo>
                    <a:pt x="81" y="15"/>
                  </a:lnTo>
                  <a:lnTo>
                    <a:pt x="79" y="16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81" y="20"/>
                  </a:lnTo>
                  <a:lnTo>
                    <a:pt x="81" y="22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5" y="26"/>
                  </a:lnTo>
                  <a:close/>
                  <a:moveTo>
                    <a:pt x="98" y="7"/>
                  </a:moveTo>
                  <a:lnTo>
                    <a:pt x="109" y="7"/>
                  </a:lnTo>
                  <a:lnTo>
                    <a:pt x="111" y="9"/>
                  </a:lnTo>
                  <a:lnTo>
                    <a:pt x="112" y="9"/>
                  </a:lnTo>
                  <a:lnTo>
                    <a:pt x="114" y="11"/>
                  </a:lnTo>
                  <a:lnTo>
                    <a:pt x="114" y="13"/>
                  </a:lnTo>
                  <a:lnTo>
                    <a:pt x="114" y="15"/>
                  </a:lnTo>
                  <a:lnTo>
                    <a:pt x="112" y="15"/>
                  </a:lnTo>
                  <a:lnTo>
                    <a:pt x="112" y="16"/>
                  </a:lnTo>
                  <a:lnTo>
                    <a:pt x="111" y="16"/>
                  </a:lnTo>
                  <a:lnTo>
                    <a:pt x="112" y="18"/>
                  </a:lnTo>
                  <a:lnTo>
                    <a:pt x="114" y="18"/>
                  </a:lnTo>
                  <a:lnTo>
                    <a:pt x="114" y="20"/>
                  </a:lnTo>
                  <a:lnTo>
                    <a:pt x="114" y="22"/>
                  </a:lnTo>
                  <a:lnTo>
                    <a:pt x="114" y="24"/>
                  </a:lnTo>
                  <a:lnTo>
                    <a:pt x="114" y="26"/>
                  </a:lnTo>
                  <a:lnTo>
                    <a:pt x="112" y="2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98" y="28"/>
                  </a:lnTo>
                  <a:lnTo>
                    <a:pt x="98" y="7"/>
                  </a:lnTo>
                  <a:close/>
                  <a:moveTo>
                    <a:pt x="101" y="16"/>
                  </a:moveTo>
                  <a:lnTo>
                    <a:pt x="107" y="16"/>
                  </a:lnTo>
                  <a:lnTo>
                    <a:pt x="109" y="16"/>
                  </a:lnTo>
                  <a:lnTo>
                    <a:pt x="111" y="16"/>
                  </a:lnTo>
                  <a:lnTo>
                    <a:pt x="111" y="15"/>
                  </a:lnTo>
                  <a:lnTo>
                    <a:pt x="111" y="13"/>
                  </a:lnTo>
                  <a:lnTo>
                    <a:pt x="111" y="11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1" y="11"/>
                  </a:lnTo>
                  <a:lnTo>
                    <a:pt x="101" y="16"/>
                  </a:lnTo>
                  <a:close/>
                  <a:moveTo>
                    <a:pt x="101" y="26"/>
                  </a:moveTo>
                  <a:lnTo>
                    <a:pt x="107" y="26"/>
                  </a:lnTo>
                  <a:lnTo>
                    <a:pt x="109" y="24"/>
                  </a:lnTo>
                  <a:lnTo>
                    <a:pt x="111" y="24"/>
                  </a:lnTo>
                  <a:lnTo>
                    <a:pt x="112" y="24"/>
                  </a:lnTo>
                  <a:lnTo>
                    <a:pt x="112" y="22"/>
                  </a:lnTo>
                  <a:lnTo>
                    <a:pt x="112" y="20"/>
                  </a:lnTo>
                  <a:lnTo>
                    <a:pt x="111" y="20"/>
                  </a:lnTo>
                  <a:lnTo>
                    <a:pt x="109" y="18"/>
                  </a:lnTo>
                  <a:lnTo>
                    <a:pt x="107" y="18"/>
                  </a:lnTo>
                  <a:lnTo>
                    <a:pt x="101" y="18"/>
                  </a:lnTo>
                  <a:lnTo>
                    <a:pt x="101" y="26"/>
                  </a:lnTo>
                  <a:close/>
                  <a:moveTo>
                    <a:pt x="136" y="22"/>
                  </a:moveTo>
                  <a:lnTo>
                    <a:pt x="135" y="22"/>
                  </a:lnTo>
                  <a:lnTo>
                    <a:pt x="135" y="24"/>
                  </a:lnTo>
                  <a:lnTo>
                    <a:pt x="135" y="26"/>
                  </a:lnTo>
                  <a:lnTo>
                    <a:pt x="133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0" y="26"/>
                  </a:lnTo>
                  <a:lnTo>
                    <a:pt x="120" y="24"/>
                  </a:lnTo>
                  <a:lnTo>
                    <a:pt x="118" y="20"/>
                  </a:lnTo>
                  <a:lnTo>
                    <a:pt x="118" y="18"/>
                  </a:lnTo>
                  <a:lnTo>
                    <a:pt x="118" y="15"/>
                  </a:lnTo>
                  <a:lnTo>
                    <a:pt x="120" y="13"/>
                  </a:lnTo>
                  <a:lnTo>
                    <a:pt x="120" y="11"/>
                  </a:lnTo>
                  <a:lnTo>
                    <a:pt x="122" y="9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31" y="7"/>
                  </a:lnTo>
                  <a:lnTo>
                    <a:pt x="133" y="9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6" y="16"/>
                  </a:lnTo>
                  <a:lnTo>
                    <a:pt x="136" y="18"/>
                  </a:lnTo>
                  <a:lnTo>
                    <a:pt x="122" y="18"/>
                  </a:lnTo>
                  <a:lnTo>
                    <a:pt x="122" y="22"/>
                  </a:lnTo>
                  <a:lnTo>
                    <a:pt x="124" y="24"/>
                  </a:lnTo>
                  <a:lnTo>
                    <a:pt x="125" y="26"/>
                  </a:lnTo>
                  <a:lnTo>
                    <a:pt x="127" y="26"/>
                  </a:lnTo>
                  <a:lnTo>
                    <a:pt x="129" y="26"/>
                  </a:lnTo>
                  <a:lnTo>
                    <a:pt x="129" y="24"/>
                  </a:lnTo>
                  <a:lnTo>
                    <a:pt x="131" y="24"/>
                  </a:lnTo>
                  <a:lnTo>
                    <a:pt x="133" y="22"/>
                  </a:lnTo>
                  <a:lnTo>
                    <a:pt x="136" y="22"/>
                  </a:lnTo>
                  <a:close/>
                  <a:moveTo>
                    <a:pt x="133" y="16"/>
                  </a:moveTo>
                  <a:lnTo>
                    <a:pt x="133" y="13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7" y="11"/>
                  </a:lnTo>
                  <a:lnTo>
                    <a:pt x="125" y="11"/>
                  </a:lnTo>
                  <a:lnTo>
                    <a:pt x="124" y="11"/>
                  </a:lnTo>
                  <a:lnTo>
                    <a:pt x="124" y="13"/>
                  </a:lnTo>
                  <a:lnTo>
                    <a:pt x="122" y="13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33" y="16"/>
                  </a:lnTo>
                  <a:close/>
                  <a:moveTo>
                    <a:pt x="160" y="28"/>
                  </a:moveTo>
                  <a:lnTo>
                    <a:pt x="140" y="28"/>
                  </a:lnTo>
                  <a:lnTo>
                    <a:pt x="140" y="7"/>
                  </a:lnTo>
                  <a:lnTo>
                    <a:pt x="144" y="7"/>
                  </a:lnTo>
                  <a:lnTo>
                    <a:pt x="144" y="26"/>
                  </a:lnTo>
                  <a:lnTo>
                    <a:pt x="149" y="26"/>
                  </a:lnTo>
                  <a:lnTo>
                    <a:pt x="149" y="7"/>
                  </a:lnTo>
                  <a:lnTo>
                    <a:pt x="153" y="7"/>
                  </a:lnTo>
                  <a:lnTo>
                    <a:pt x="153" y="26"/>
                  </a:lnTo>
                  <a:lnTo>
                    <a:pt x="159" y="26"/>
                  </a:lnTo>
                  <a:lnTo>
                    <a:pt x="159" y="7"/>
                  </a:lnTo>
                  <a:lnTo>
                    <a:pt x="162" y="7"/>
                  </a:lnTo>
                  <a:lnTo>
                    <a:pt x="162" y="26"/>
                  </a:lnTo>
                  <a:lnTo>
                    <a:pt x="164" y="26"/>
                  </a:lnTo>
                  <a:lnTo>
                    <a:pt x="164" y="33"/>
                  </a:lnTo>
                  <a:lnTo>
                    <a:pt x="160" y="33"/>
                  </a:lnTo>
                  <a:lnTo>
                    <a:pt x="160" y="28"/>
                  </a:lnTo>
                  <a:close/>
                  <a:moveTo>
                    <a:pt x="184" y="22"/>
                  </a:moveTo>
                  <a:lnTo>
                    <a:pt x="183" y="22"/>
                  </a:lnTo>
                  <a:lnTo>
                    <a:pt x="183" y="24"/>
                  </a:lnTo>
                  <a:lnTo>
                    <a:pt x="181" y="26"/>
                  </a:lnTo>
                  <a:lnTo>
                    <a:pt x="181" y="28"/>
                  </a:lnTo>
                  <a:lnTo>
                    <a:pt x="177" y="28"/>
                  </a:lnTo>
                  <a:lnTo>
                    <a:pt x="175" y="28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68" y="26"/>
                  </a:lnTo>
                  <a:lnTo>
                    <a:pt x="168" y="24"/>
                  </a:lnTo>
                  <a:lnTo>
                    <a:pt x="166" y="20"/>
                  </a:lnTo>
                  <a:lnTo>
                    <a:pt x="166" y="18"/>
                  </a:lnTo>
                  <a:lnTo>
                    <a:pt x="166" y="15"/>
                  </a:lnTo>
                  <a:lnTo>
                    <a:pt x="168" y="13"/>
                  </a:lnTo>
                  <a:lnTo>
                    <a:pt x="168" y="11"/>
                  </a:lnTo>
                  <a:lnTo>
                    <a:pt x="170" y="9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81" y="9"/>
                  </a:lnTo>
                  <a:lnTo>
                    <a:pt x="183" y="11"/>
                  </a:lnTo>
                  <a:lnTo>
                    <a:pt x="183" y="13"/>
                  </a:lnTo>
                  <a:lnTo>
                    <a:pt x="184" y="16"/>
                  </a:lnTo>
                  <a:lnTo>
                    <a:pt x="184" y="18"/>
                  </a:lnTo>
                  <a:lnTo>
                    <a:pt x="170" y="18"/>
                  </a:lnTo>
                  <a:lnTo>
                    <a:pt x="170" y="22"/>
                  </a:lnTo>
                  <a:lnTo>
                    <a:pt x="172" y="24"/>
                  </a:lnTo>
                  <a:lnTo>
                    <a:pt x="173" y="26"/>
                  </a:lnTo>
                  <a:lnTo>
                    <a:pt x="175" y="26"/>
                  </a:lnTo>
                  <a:lnTo>
                    <a:pt x="177" y="26"/>
                  </a:lnTo>
                  <a:lnTo>
                    <a:pt x="177" y="24"/>
                  </a:lnTo>
                  <a:lnTo>
                    <a:pt x="179" y="24"/>
                  </a:lnTo>
                  <a:lnTo>
                    <a:pt x="181" y="22"/>
                  </a:lnTo>
                  <a:lnTo>
                    <a:pt x="184" y="22"/>
                  </a:lnTo>
                  <a:close/>
                  <a:moveTo>
                    <a:pt x="181" y="16"/>
                  </a:moveTo>
                  <a:lnTo>
                    <a:pt x="181" y="13"/>
                  </a:lnTo>
                  <a:lnTo>
                    <a:pt x="179" y="11"/>
                  </a:lnTo>
                  <a:lnTo>
                    <a:pt x="177" y="11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2" y="11"/>
                  </a:lnTo>
                  <a:lnTo>
                    <a:pt x="172" y="13"/>
                  </a:lnTo>
                  <a:lnTo>
                    <a:pt x="170" y="13"/>
                  </a:lnTo>
                  <a:lnTo>
                    <a:pt x="170" y="15"/>
                  </a:lnTo>
                  <a:lnTo>
                    <a:pt x="170" y="16"/>
                  </a:lnTo>
                  <a:lnTo>
                    <a:pt x="181" y="16"/>
                  </a:lnTo>
                  <a:close/>
                  <a:moveTo>
                    <a:pt x="201" y="7"/>
                  </a:moveTo>
                  <a:lnTo>
                    <a:pt x="203" y="7"/>
                  </a:lnTo>
                  <a:lnTo>
                    <a:pt x="203" y="28"/>
                  </a:lnTo>
                  <a:lnTo>
                    <a:pt x="201" y="28"/>
                  </a:lnTo>
                  <a:lnTo>
                    <a:pt x="201" y="18"/>
                  </a:lnTo>
                  <a:lnTo>
                    <a:pt x="192" y="18"/>
                  </a:lnTo>
                  <a:lnTo>
                    <a:pt x="192" y="28"/>
                  </a:lnTo>
                  <a:lnTo>
                    <a:pt x="188" y="28"/>
                  </a:lnTo>
                  <a:lnTo>
                    <a:pt x="188" y="7"/>
                  </a:lnTo>
                  <a:lnTo>
                    <a:pt x="192" y="7"/>
                  </a:lnTo>
                  <a:lnTo>
                    <a:pt x="192" y="16"/>
                  </a:lnTo>
                  <a:lnTo>
                    <a:pt x="201" y="16"/>
                  </a:lnTo>
                  <a:lnTo>
                    <a:pt x="201" y="7"/>
                  </a:lnTo>
                  <a:close/>
                  <a:moveTo>
                    <a:pt x="221" y="15"/>
                  </a:moveTo>
                  <a:lnTo>
                    <a:pt x="220" y="11"/>
                  </a:lnTo>
                  <a:lnTo>
                    <a:pt x="216" y="11"/>
                  </a:lnTo>
                  <a:lnTo>
                    <a:pt x="214" y="11"/>
                  </a:lnTo>
                  <a:lnTo>
                    <a:pt x="212" y="13"/>
                  </a:lnTo>
                  <a:lnTo>
                    <a:pt x="210" y="15"/>
                  </a:lnTo>
                  <a:lnTo>
                    <a:pt x="210" y="18"/>
                  </a:lnTo>
                  <a:lnTo>
                    <a:pt x="210" y="20"/>
                  </a:lnTo>
                  <a:lnTo>
                    <a:pt x="212" y="24"/>
                  </a:lnTo>
                  <a:lnTo>
                    <a:pt x="214" y="26"/>
                  </a:lnTo>
                  <a:lnTo>
                    <a:pt x="216" y="26"/>
                  </a:lnTo>
                  <a:lnTo>
                    <a:pt x="218" y="26"/>
                  </a:lnTo>
                  <a:lnTo>
                    <a:pt x="220" y="24"/>
                  </a:lnTo>
                  <a:lnTo>
                    <a:pt x="220" y="22"/>
                  </a:lnTo>
                  <a:lnTo>
                    <a:pt x="221" y="20"/>
                  </a:lnTo>
                  <a:lnTo>
                    <a:pt x="223" y="20"/>
                  </a:lnTo>
                  <a:lnTo>
                    <a:pt x="223" y="24"/>
                  </a:lnTo>
                  <a:lnTo>
                    <a:pt x="221" y="26"/>
                  </a:lnTo>
                  <a:lnTo>
                    <a:pt x="220" y="28"/>
                  </a:lnTo>
                  <a:lnTo>
                    <a:pt x="216" y="28"/>
                  </a:lnTo>
                  <a:lnTo>
                    <a:pt x="214" y="28"/>
                  </a:lnTo>
                  <a:lnTo>
                    <a:pt x="212" y="28"/>
                  </a:lnTo>
                  <a:lnTo>
                    <a:pt x="210" y="26"/>
                  </a:lnTo>
                  <a:lnTo>
                    <a:pt x="208" y="24"/>
                  </a:lnTo>
                  <a:lnTo>
                    <a:pt x="208" y="20"/>
                  </a:lnTo>
                  <a:lnTo>
                    <a:pt x="207" y="18"/>
                  </a:lnTo>
                  <a:lnTo>
                    <a:pt x="208" y="15"/>
                  </a:lnTo>
                  <a:lnTo>
                    <a:pt x="208" y="13"/>
                  </a:lnTo>
                  <a:lnTo>
                    <a:pt x="210" y="11"/>
                  </a:lnTo>
                  <a:lnTo>
                    <a:pt x="212" y="9"/>
                  </a:lnTo>
                  <a:lnTo>
                    <a:pt x="214" y="7"/>
                  </a:lnTo>
                  <a:lnTo>
                    <a:pt x="216" y="7"/>
                  </a:lnTo>
                  <a:lnTo>
                    <a:pt x="220" y="7"/>
                  </a:lnTo>
                  <a:lnTo>
                    <a:pt x="221" y="9"/>
                  </a:lnTo>
                  <a:lnTo>
                    <a:pt x="223" y="11"/>
                  </a:lnTo>
                  <a:lnTo>
                    <a:pt x="223" y="13"/>
                  </a:lnTo>
                  <a:lnTo>
                    <a:pt x="223" y="15"/>
                  </a:lnTo>
                  <a:lnTo>
                    <a:pt x="221" y="15"/>
                  </a:lnTo>
                  <a:close/>
                  <a:moveTo>
                    <a:pt x="244" y="28"/>
                  </a:moveTo>
                  <a:lnTo>
                    <a:pt x="240" y="28"/>
                  </a:lnTo>
                  <a:lnTo>
                    <a:pt x="233" y="18"/>
                  </a:lnTo>
                  <a:lnTo>
                    <a:pt x="231" y="20"/>
                  </a:lnTo>
                  <a:lnTo>
                    <a:pt x="231" y="28"/>
                  </a:lnTo>
                  <a:lnTo>
                    <a:pt x="227" y="28"/>
                  </a:lnTo>
                  <a:lnTo>
                    <a:pt x="227" y="7"/>
                  </a:lnTo>
                  <a:lnTo>
                    <a:pt x="231" y="7"/>
                  </a:lnTo>
                  <a:lnTo>
                    <a:pt x="231" y="16"/>
                  </a:lnTo>
                  <a:lnTo>
                    <a:pt x="240" y="7"/>
                  </a:lnTo>
                  <a:lnTo>
                    <a:pt x="244" y="7"/>
                  </a:lnTo>
                  <a:lnTo>
                    <a:pt x="234" y="16"/>
                  </a:lnTo>
                  <a:lnTo>
                    <a:pt x="244" y="28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2" name="Freeform 116"/>
            <p:cNvSpPr>
              <a:spLocks noEditPoints="1"/>
            </p:cNvSpPr>
            <p:nvPr/>
          </p:nvSpPr>
          <p:spPr bwMode="auto">
            <a:xfrm>
              <a:off x="3752" y="3158"/>
              <a:ext cx="61" cy="21"/>
            </a:xfrm>
            <a:custGeom>
              <a:avLst/>
              <a:gdLst>
                <a:gd name="T0" fmla="*/ 20 w 81"/>
                <a:gd name="T1" fmla="*/ 0 h 27"/>
                <a:gd name="T2" fmla="*/ 16 w 81"/>
                <a:gd name="T3" fmla="*/ 27 h 27"/>
                <a:gd name="T4" fmla="*/ 14 w 81"/>
                <a:gd name="T5" fmla="*/ 14 h 27"/>
                <a:gd name="T6" fmla="*/ 9 w 81"/>
                <a:gd name="T7" fmla="*/ 16 h 27"/>
                <a:gd name="T8" fmla="*/ 3 w 81"/>
                <a:gd name="T9" fmla="*/ 16 h 27"/>
                <a:gd name="T10" fmla="*/ 0 w 81"/>
                <a:gd name="T11" fmla="*/ 12 h 27"/>
                <a:gd name="T12" fmla="*/ 0 w 81"/>
                <a:gd name="T13" fmla="*/ 0 h 27"/>
                <a:gd name="T14" fmla="*/ 3 w 81"/>
                <a:gd name="T15" fmla="*/ 9 h 27"/>
                <a:gd name="T16" fmla="*/ 7 w 81"/>
                <a:gd name="T17" fmla="*/ 12 h 27"/>
                <a:gd name="T18" fmla="*/ 12 w 81"/>
                <a:gd name="T19" fmla="*/ 12 h 27"/>
                <a:gd name="T20" fmla="*/ 16 w 81"/>
                <a:gd name="T21" fmla="*/ 11 h 27"/>
                <a:gd name="T22" fmla="*/ 29 w 81"/>
                <a:gd name="T23" fmla="*/ 22 h 27"/>
                <a:gd name="T24" fmla="*/ 36 w 81"/>
                <a:gd name="T25" fmla="*/ 7 h 27"/>
                <a:gd name="T26" fmla="*/ 42 w 81"/>
                <a:gd name="T27" fmla="*/ 27 h 27"/>
                <a:gd name="T28" fmla="*/ 38 w 81"/>
                <a:gd name="T29" fmla="*/ 12 h 27"/>
                <a:gd name="T30" fmla="*/ 29 w 81"/>
                <a:gd name="T31" fmla="*/ 27 h 27"/>
                <a:gd name="T32" fmla="*/ 25 w 81"/>
                <a:gd name="T33" fmla="*/ 7 h 27"/>
                <a:gd name="T34" fmla="*/ 29 w 81"/>
                <a:gd name="T35" fmla="*/ 22 h 27"/>
                <a:gd name="T36" fmla="*/ 53 w 81"/>
                <a:gd name="T37" fmla="*/ 27 h 27"/>
                <a:gd name="T38" fmla="*/ 51 w 81"/>
                <a:gd name="T39" fmla="*/ 11 h 27"/>
                <a:gd name="T40" fmla="*/ 44 w 81"/>
                <a:gd name="T41" fmla="*/ 7 h 27"/>
                <a:gd name="T42" fmla="*/ 61 w 81"/>
                <a:gd name="T43" fmla="*/ 11 h 27"/>
                <a:gd name="T44" fmla="*/ 62 w 81"/>
                <a:gd name="T45" fmla="*/ 12 h 27"/>
                <a:gd name="T46" fmla="*/ 64 w 81"/>
                <a:gd name="T47" fmla="*/ 9 h 27"/>
                <a:gd name="T48" fmla="*/ 72 w 81"/>
                <a:gd name="T49" fmla="*/ 7 h 27"/>
                <a:gd name="T50" fmla="*/ 73 w 81"/>
                <a:gd name="T51" fmla="*/ 7 h 27"/>
                <a:gd name="T52" fmla="*/ 77 w 81"/>
                <a:gd name="T53" fmla="*/ 9 h 27"/>
                <a:gd name="T54" fmla="*/ 77 w 81"/>
                <a:gd name="T55" fmla="*/ 12 h 27"/>
                <a:gd name="T56" fmla="*/ 79 w 81"/>
                <a:gd name="T57" fmla="*/ 24 h 27"/>
                <a:gd name="T58" fmla="*/ 79 w 81"/>
                <a:gd name="T59" fmla="*/ 24 h 27"/>
                <a:gd name="T60" fmla="*/ 81 w 81"/>
                <a:gd name="T61" fmla="*/ 27 h 27"/>
                <a:gd name="T62" fmla="*/ 79 w 81"/>
                <a:gd name="T63" fmla="*/ 27 h 27"/>
                <a:gd name="T64" fmla="*/ 79 w 81"/>
                <a:gd name="T65" fmla="*/ 27 h 27"/>
                <a:gd name="T66" fmla="*/ 79 w 81"/>
                <a:gd name="T67" fmla="*/ 27 h 27"/>
                <a:gd name="T68" fmla="*/ 75 w 81"/>
                <a:gd name="T69" fmla="*/ 25 h 27"/>
                <a:gd name="T70" fmla="*/ 75 w 81"/>
                <a:gd name="T71" fmla="*/ 24 h 27"/>
                <a:gd name="T72" fmla="*/ 72 w 81"/>
                <a:gd name="T73" fmla="*/ 25 h 27"/>
                <a:gd name="T74" fmla="*/ 68 w 81"/>
                <a:gd name="T75" fmla="*/ 27 h 27"/>
                <a:gd name="T76" fmla="*/ 64 w 81"/>
                <a:gd name="T77" fmla="*/ 27 h 27"/>
                <a:gd name="T78" fmla="*/ 62 w 81"/>
                <a:gd name="T79" fmla="*/ 24 h 27"/>
                <a:gd name="T80" fmla="*/ 62 w 81"/>
                <a:gd name="T81" fmla="*/ 22 h 27"/>
                <a:gd name="T82" fmla="*/ 62 w 81"/>
                <a:gd name="T83" fmla="*/ 18 h 27"/>
                <a:gd name="T84" fmla="*/ 68 w 81"/>
                <a:gd name="T85" fmla="*/ 16 h 27"/>
                <a:gd name="T86" fmla="*/ 75 w 81"/>
                <a:gd name="T87" fmla="*/ 14 h 27"/>
                <a:gd name="T88" fmla="*/ 73 w 81"/>
                <a:gd name="T89" fmla="*/ 11 h 27"/>
                <a:gd name="T90" fmla="*/ 68 w 81"/>
                <a:gd name="T91" fmla="*/ 9 h 27"/>
                <a:gd name="T92" fmla="*/ 66 w 81"/>
                <a:gd name="T93" fmla="*/ 11 h 27"/>
                <a:gd name="T94" fmla="*/ 62 w 81"/>
                <a:gd name="T95" fmla="*/ 12 h 27"/>
                <a:gd name="T96" fmla="*/ 73 w 81"/>
                <a:gd name="T97" fmla="*/ 16 h 27"/>
                <a:gd name="T98" fmla="*/ 72 w 81"/>
                <a:gd name="T99" fmla="*/ 18 h 27"/>
                <a:gd name="T100" fmla="*/ 68 w 81"/>
                <a:gd name="T101" fmla="*/ 18 h 27"/>
                <a:gd name="T102" fmla="*/ 66 w 81"/>
                <a:gd name="T103" fmla="*/ 18 h 27"/>
                <a:gd name="T104" fmla="*/ 66 w 81"/>
                <a:gd name="T105" fmla="*/ 20 h 27"/>
                <a:gd name="T106" fmla="*/ 66 w 81"/>
                <a:gd name="T107" fmla="*/ 24 h 27"/>
                <a:gd name="T108" fmla="*/ 70 w 81"/>
                <a:gd name="T109" fmla="*/ 24 h 27"/>
                <a:gd name="T110" fmla="*/ 73 w 81"/>
                <a:gd name="T111" fmla="*/ 24 h 27"/>
                <a:gd name="T112" fmla="*/ 75 w 81"/>
                <a:gd name="T113" fmla="*/ 22 h 27"/>
                <a:gd name="T114" fmla="*/ 75 w 81"/>
                <a:gd name="T115" fmla="*/ 16 h 2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1"/>
                <a:gd name="T175" fmla="*/ 0 h 27"/>
                <a:gd name="T176" fmla="*/ 81 w 81"/>
                <a:gd name="T177" fmla="*/ 27 h 2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1" h="27">
                  <a:moveTo>
                    <a:pt x="16" y="0"/>
                  </a:moveTo>
                  <a:lnTo>
                    <a:pt x="20" y="0"/>
                  </a:lnTo>
                  <a:lnTo>
                    <a:pt x="20" y="27"/>
                  </a:lnTo>
                  <a:lnTo>
                    <a:pt x="16" y="27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9" y="16"/>
                  </a:lnTo>
                  <a:lnTo>
                    <a:pt x="7" y="16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9"/>
                  </a:lnTo>
                  <a:lnTo>
                    <a:pt x="3" y="12"/>
                  </a:lnTo>
                  <a:lnTo>
                    <a:pt x="7" y="12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0"/>
                  </a:lnTo>
                  <a:close/>
                  <a:moveTo>
                    <a:pt x="29" y="22"/>
                  </a:moveTo>
                  <a:lnTo>
                    <a:pt x="29" y="22"/>
                  </a:lnTo>
                  <a:lnTo>
                    <a:pt x="36" y="7"/>
                  </a:lnTo>
                  <a:lnTo>
                    <a:pt x="42" y="7"/>
                  </a:lnTo>
                  <a:lnTo>
                    <a:pt x="42" y="27"/>
                  </a:lnTo>
                  <a:lnTo>
                    <a:pt x="38" y="27"/>
                  </a:lnTo>
                  <a:lnTo>
                    <a:pt x="38" y="12"/>
                  </a:lnTo>
                  <a:lnTo>
                    <a:pt x="29" y="27"/>
                  </a:lnTo>
                  <a:lnTo>
                    <a:pt x="25" y="2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29" y="22"/>
                  </a:lnTo>
                  <a:close/>
                  <a:moveTo>
                    <a:pt x="53" y="11"/>
                  </a:moveTo>
                  <a:lnTo>
                    <a:pt x="53" y="27"/>
                  </a:lnTo>
                  <a:lnTo>
                    <a:pt x="51" y="27"/>
                  </a:lnTo>
                  <a:lnTo>
                    <a:pt x="51" y="11"/>
                  </a:lnTo>
                  <a:lnTo>
                    <a:pt x="44" y="11"/>
                  </a:lnTo>
                  <a:lnTo>
                    <a:pt x="44" y="7"/>
                  </a:lnTo>
                  <a:lnTo>
                    <a:pt x="61" y="7"/>
                  </a:lnTo>
                  <a:lnTo>
                    <a:pt x="61" y="11"/>
                  </a:lnTo>
                  <a:lnTo>
                    <a:pt x="53" y="11"/>
                  </a:lnTo>
                  <a:close/>
                  <a:moveTo>
                    <a:pt x="62" y="12"/>
                  </a:moveTo>
                  <a:lnTo>
                    <a:pt x="64" y="11"/>
                  </a:lnTo>
                  <a:lnTo>
                    <a:pt x="64" y="9"/>
                  </a:lnTo>
                  <a:lnTo>
                    <a:pt x="68" y="7"/>
                  </a:lnTo>
                  <a:lnTo>
                    <a:pt x="72" y="7"/>
                  </a:lnTo>
                  <a:lnTo>
                    <a:pt x="73" y="7"/>
                  </a:lnTo>
                  <a:lnTo>
                    <a:pt x="75" y="7"/>
                  </a:lnTo>
                  <a:lnTo>
                    <a:pt x="77" y="9"/>
                  </a:lnTo>
                  <a:lnTo>
                    <a:pt x="77" y="11"/>
                  </a:lnTo>
                  <a:lnTo>
                    <a:pt x="77" y="12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81" y="24"/>
                  </a:lnTo>
                  <a:lnTo>
                    <a:pt x="81" y="27"/>
                  </a:lnTo>
                  <a:lnTo>
                    <a:pt x="79" y="27"/>
                  </a:lnTo>
                  <a:lnTo>
                    <a:pt x="77" y="27"/>
                  </a:lnTo>
                  <a:lnTo>
                    <a:pt x="75" y="25"/>
                  </a:lnTo>
                  <a:lnTo>
                    <a:pt x="75" y="24"/>
                  </a:lnTo>
                  <a:lnTo>
                    <a:pt x="73" y="25"/>
                  </a:lnTo>
                  <a:lnTo>
                    <a:pt x="72" y="25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6" y="27"/>
                  </a:lnTo>
                  <a:lnTo>
                    <a:pt x="64" y="27"/>
                  </a:lnTo>
                  <a:lnTo>
                    <a:pt x="64" y="25"/>
                  </a:lnTo>
                  <a:lnTo>
                    <a:pt x="62" y="24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8"/>
                  </a:lnTo>
                  <a:lnTo>
                    <a:pt x="64" y="16"/>
                  </a:lnTo>
                  <a:lnTo>
                    <a:pt x="68" y="16"/>
                  </a:lnTo>
                  <a:lnTo>
                    <a:pt x="73" y="14"/>
                  </a:lnTo>
                  <a:lnTo>
                    <a:pt x="75" y="14"/>
                  </a:lnTo>
                  <a:lnTo>
                    <a:pt x="75" y="12"/>
                  </a:lnTo>
                  <a:lnTo>
                    <a:pt x="73" y="11"/>
                  </a:lnTo>
                  <a:lnTo>
                    <a:pt x="70" y="9"/>
                  </a:lnTo>
                  <a:lnTo>
                    <a:pt x="68" y="9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2" y="12"/>
                  </a:lnTo>
                  <a:close/>
                  <a:moveTo>
                    <a:pt x="75" y="16"/>
                  </a:moveTo>
                  <a:lnTo>
                    <a:pt x="73" y="16"/>
                  </a:lnTo>
                  <a:lnTo>
                    <a:pt x="73" y="18"/>
                  </a:lnTo>
                  <a:lnTo>
                    <a:pt x="72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6" y="18"/>
                  </a:lnTo>
                  <a:lnTo>
                    <a:pt x="66" y="20"/>
                  </a:lnTo>
                  <a:lnTo>
                    <a:pt x="64" y="22"/>
                  </a:lnTo>
                  <a:lnTo>
                    <a:pt x="66" y="24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3" y="22"/>
                  </a:lnTo>
                  <a:lnTo>
                    <a:pt x="75" y="22"/>
                  </a:lnTo>
                  <a:lnTo>
                    <a:pt x="75" y="20"/>
                  </a:lnTo>
                  <a:lnTo>
                    <a:pt x="75" y="1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3" name="Freeform 117"/>
            <p:cNvSpPr>
              <a:spLocks noEditPoints="1"/>
            </p:cNvSpPr>
            <p:nvPr/>
          </p:nvSpPr>
          <p:spPr bwMode="auto">
            <a:xfrm>
              <a:off x="3818" y="3202"/>
              <a:ext cx="120" cy="21"/>
            </a:xfrm>
            <a:custGeom>
              <a:avLst/>
              <a:gdLst>
                <a:gd name="T0" fmla="*/ 9 w 159"/>
                <a:gd name="T1" fmla="*/ 0 h 28"/>
                <a:gd name="T2" fmla="*/ 17 w 159"/>
                <a:gd name="T3" fmla="*/ 18 h 28"/>
                <a:gd name="T4" fmla="*/ 11 w 159"/>
                <a:gd name="T5" fmla="*/ 4 h 28"/>
                <a:gd name="T6" fmla="*/ 30 w 159"/>
                <a:gd name="T7" fmla="*/ 28 h 28"/>
                <a:gd name="T8" fmla="*/ 39 w 159"/>
                <a:gd name="T9" fmla="*/ 9 h 28"/>
                <a:gd name="T10" fmla="*/ 54 w 159"/>
                <a:gd name="T11" fmla="*/ 7 h 28"/>
                <a:gd name="T12" fmla="*/ 54 w 159"/>
                <a:gd name="T13" fmla="*/ 13 h 28"/>
                <a:gd name="T14" fmla="*/ 43 w 159"/>
                <a:gd name="T15" fmla="*/ 7 h 28"/>
                <a:gd name="T16" fmla="*/ 78 w 159"/>
                <a:gd name="T17" fmla="*/ 7 h 28"/>
                <a:gd name="T18" fmla="*/ 67 w 159"/>
                <a:gd name="T19" fmla="*/ 18 h 28"/>
                <a:gd name="T20" fmla="*/ 67 w 159"/>
                <a:gd name="T21" fmla="*/ 7 h 28"/>
                <a:gd name="T22" fmla="*/ 96 w 159"/>
                <a:gd name="T23" fmla="*/ 15 h 28"/>
                <a:gd name="T24" fmla="*/ 87 w 159"/>
                <a:gd name="T25" fmla="*/ 11 h 28"/>
                <a:gd name="T26" fmla="*/ 87 w 159"/>
                <a:gd name="T27" fmla="*/ 22 h 28"/>
                <a:gd name="T28" fmla="*/ 94 w 159"/>
                <a:gd name="T29" fmla="*/ 24 h 28"/>
                <a:gd name="T30" fmla="*/ 98 w 159"/>
                <a:gd name="T31" fmla="*/ 22 h 28"/>
                <a:gd name="T32" fmla="*/ 89 w 159"/>
                <a:gd name="T33" fmla="*/ 28 h 28"/>
                <a:gd name="T34" fmla="*/ 81 w 159"/>
                <a:gd name="T35" fmla="*/ 20 h 28"/>
                <a:gd name="T36" fmla="*/ 85 w 159"/>
                <a:gd name="T37" fmla="*/ 9 h 28"/>
                <a:gd name="T38" fmla="*/ 94 w 159"/>
                <a:gd name="T39" fmla="*/ 7 h 28"/>
                <a:gd name="T40" fmla="*/ 98 w 159"/>
                <a:gd name="T41" fmla="*/ 13 h 28"/>
                <a:gd name="T42" fmla="*/ 115 w 159"/>
                <a:gd name="T43" fmla="*/ 28 h 28"/>
                <a:gd name="T44" fmla="*/ 102 w 159"/>
                <a:gd name="T45" fmla="*/ 28 h 28"/>
                <a:gd name="T46" fmla="*/ 113 w 159"/>
                <a:gd name="T47" fmla="*/ 7 h 28"/>
                <a:gd name="T48" fmla="*/ 130 w 159"/>
                <a:gd name="T49" fmla="*/ 7 h 28"/>
                <a:gd name="T50" fmla="*/ 137 w 159"/>
                <a:gd name="T51" fmla="*/ 13 h 28"/>
                <a:gd name="T52" fmla="*/ 137 w 159"/>
                <a:gd name="T53" fmla="*/ 22 h 28"/>
                <a:gd name="T54" fmla="*/ 130 w 159"/>
                <a:gd name="T55" fmla="*/ 28 h 28"/>
                <a:gd name="T56" fmla="*/ 120 w 159"/>
                <a:gd name="T57" fmla="*/ 22 h 28"/>
                <a:gd name="T58" fmla="*/ 120 w 159"/>
                <a:gd name="T59" fmla="*/ 13 h 28"/>
                <a:gd name="T60" fmla="*/ 130 w 159"/>
                <a:gd name="T61" fmla="*/ 7 h 28"/>
                <a:gd name="T62" fmla="*/ 133 w 159"/>
                <a:gd name="T63" fmla="*/ 22 h 28"/>
                <a:gd name="T64" fmla="*/ 135 w 159"/>
                <a:gd name="T65" fmla="*/ 15 h 28"/>
                <a:gd name="T66" fmla="*/ 131 w 159"/>
                <a:gd name="T67" fmla="*/ 9 h 28"/>
                <a:gd name="T68" fmla="*/ 124 w 159"/>
                <a:gd name="T69" fmla="*/ 13 h 28"/>
                <a:gd name="T70" fmla="*/ 124 w 159"/>
                <a:gd name="T71" fmla="*/ 18 h 28"/>
                <a:gd name="T72" fmla="*/ 128 w 159"/>
                <a:gd name="T73" fmla="*/ 24 h 28"/>
                <a:gd name="T74" fmla="*/ 157 w 159"/>
                <a:gd name="T75" fmla="*/ 24 h 28"/>
                <a:gd name="T76" fmla="*/ 150 w 159"/>
                <a:gd name="T77" fmla="*/ 28 h 28"/>
                <a:gd name="T78" fmla="*/ 142 w 159"/>
                <a:gd name="T79" fmla="*/ 22 h 28"/>
                <a:gd name="T80" fmla="*/ 142 w 159"/>
                <a:gd name="T81" fmla="*/ 13 h 28"/>
                <a:gd name="T82" fmla="*/ 150 w 159"/>
                <a:gd name="T83" fmla="*/ 7 h 28"/>
                <a:gd name="T84" fmla="*/ 157 w 159"/>
                <a:gd name="T85" fmla="*/ 13 h 28"/>
                <a:gd name="T86" fmla="*/ 144 w 159"/>
                <a:gd name="T87" fmla="*/ 20 h 28"/>
                <a:gd name="T88" fmla="*/ 152 w 159"/>
                <a:gd name="T89" fmla="*/ 24 h 28"/>
                <a:gd name="T90" fmla="*/ 155 w 159"/>
                <a:gd name="T91" fmla="*/ 22 h 28"/>
                <a:gd name="T92" fmla="*/ 155 w 159"/>
                <a:gd name="T93" fmla="*/ 13 h 28"/>
                <a:gd name="T94" fmla="*/ 148 w 159"/>
                <a:gd name="T95" fmla="*/ 9 h 28"/>
                <a:gd name="T96" fmla="*/ 144 w 159"/>
                <a:gd name="T97" fmla="*/ 15 h 2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9"/>
                <a:gd name="T148" fmla="*/ 0 h 28"/>
                <a:gd name="T149" fmla="*/ 159 w 159"/>
                <a:gd name="T150" fmla="*/ 28 h 2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9" h="28">
                  <a:moveTo>
                    <a:pt x="6" y="18"/>
                  </a:moveTo>
                  <a:lnTo>
                    <a:pt x="4" y="28"/>
                  </a:lnTo>
                  <a:lnTo>
                    <a:pt x="0" y="28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4" y="28"/>
                  </a:lnTo>
                  <a:lnTo>
                    <a:pt x="19" y="28"/>
                  </a:lnTo>
                  <a:lnTo>
                    <a:pt x="17" y="18"/>
                  </a:lnTo>
                  <a:lnTo>
                    <a:pt x="6" y="18"/>
                  </a:lnTo>
                  <a:close/>
                  <a:moveTo>
                    <a:pt x="15" y="16"/>
                  </a:moveTo>
                  <a:lnTo>
                    <a:pt x="11" y="4"/>
                  </a:lnTo>
                  <a:lnTo>
                    <a:pt x="8" y="16"/>
                  </a:lnTo>
                  <a:lnTo>
                    <a:pt x="15" y="16"/>
                  </a:lnTo>
                  <a:close/>
                  <a:moveTo>
                    <a:pt x="30" y="9"/>
                  </a:moveTo>
                  <a:lnTo>
                    <a:pt x="30" y="28"/>
                  </a:lnTo>
                  <a:lnTo>
                    <a:pt x="26" y="28"/>
                  </a:lnTo>
                  <a:lnTo>
                    <a:pt x="26" y="7"/>
                  </a:lnTo>
                  <a:lnTo>
                    <a:pt x="39" y="7"/>
                  </a:lnTo>
                  <a:lnTo>
                    <a:pt x="39" y="9"/>
                  </a:lnTo>
                  <a:lnTo>
                    <a:pt x="30" y="9"/>
                  </a:lnTo>
                  <a:close/>
                  <a:moveTo>
                    <a:pt x="45" y="22"/>
                  </a:moveTo>
                  <a:lnTo>
                    <a:pt x="45" y="22"/>
                  </a:lnTo>
                  <a:lnTo>
                    <a:pt x="54" y="7"/>
                  </a:lnTo>
                  <a:lnTo>
                    <a:pt x="57" y="7"/>
                  </a:lnTo>
                  <a:lnTo>
                    <a:pt x="57" y="28"/>
                  </a:lnTo>
                  <a:lnTo>
                    <a:pt x="54" y="28"/>
                  </a:lnTo>
                  <a:lnTo>
                    <a:pt x="54" y="13"/>
                  </a:lnTo>
                  <a:lnTo>
                    <a:pt x="46" y="28"/>
                  </a:lnTo>
                  <a:lnTo>
                    <a:pt x="43" y="28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5" y="22"/>
                  </a:lnTo>
                  <a:close/>
                  <a:moveTo>
                    <a:pt x="76" y="7"/>
                  </a:moveTo>
                  <a:lnTo>
                    <a:pt x="78" y="7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6" y="18"/>
                  </a:lnTo>
                  <a:lnTo>
                    <a:pt x="67" y="18"/>
                  </a:lnTo>
                  <a:lnTo>
                    <a:pt x="67" y="28"/>
                  </a:lnTo>
                  <a:lnTo>
                    <a:pt x="63" y="28"/>
                  </a:lnTo>
                  <a:lnTo>
                    <a:pt x="63" y="7"/>
                  </a:lnTo>
                  <a:lnTo>
                    <a:pt x="67" y="7"/>
                  </a:lnTo>
                  <a:lnTo>
                    <a:pt x="67" y="15"/>
                  </a:lnTo>
                  <a:lnTo>
                    <a:pt x="76" y="15"/>
                  </a:lnTo>
                  <a:lnTo>
                    <a:pt x="76" y="7"/>
                  </a:lnTo>
                  <a:close/>
                  <a:moveTo>
                    <a:pt x="96" y="15"/>
                  </a:moveTo>
                  <a:lnTo>
                    <a:pt x="94" y="11"/>
                  </a:lnTo>
                  <a:lnTo>
                    <a:pt x="91" y="9"/>
                  </a:lnTo>
                  <a:lnTo>
                    <a:pt x="89" y="11"/>
                  </a:lnTo>
                  <a:lnTo>
                    <a:pt x="87" y="11"/>
                  </a:lnTo>
                  <a:lnTo>
                    <a:pt x="85" y="15"/>
                  </a:lnTo>
                  <a:lnTo>
                    <a:pt x="85" y="16"/>
                  </a:lnTo>
                  <a:lnTo>
                    <a:pt x="85" y="20"/>
                  </a:lnTo>
                  <a:lnTo>
                    <a:pt x="87" y="22"/>
                  </a:lnTo>
                  <a:lnTo>
                    <a:pt x="89" y="24"/>
                  </a:lnTo>
                  <a:lnTo>
                    <a:pt x="91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6" y="20"/>
                  </a:lnTo>
                  <a:lnTo>
                    <a:pt x="98" y="20"/>
                  </a:lnTo>
                  <a:lnTo>
                    <a:pt x="98" y="22"/>
                  </a:lnTo>
                  <a:lnTo>
                    <a:pt x="96" y="26"/>
                  </a:lnTo>
                  <a:lnTo>
                    <a:pt x="94" y="28"/>
                  </a:lnTo>
                  <a:lnTo>
                    <a:pt x="91" y="28"/>
                  </a:lnTo>
                  <a:lnTo>
                    <a:pt x="89" y="28"/>
                  </a:lnTo>
                  <a:lnTo>
                    <a:pt x="85" y="26"/>
                  </a:lnTo>
                  <a:lnTo>
                    <a:pt x="85" y="24"/>
                  </a:lnTo>
                  <a:lnTo>
                    <a:pt x="83" y="22"/>
                  </a:lnTo>
                  <a:lnTo>
                    <a:pt x="81" y="20"/>
                  </a:lnTo>
                  <a:lnTo>
                    <a:pt x="81" y="18"/>
                  </a:lnTo>
                  <a:lnTo>
                    <a:pt x="81" y="15"/>
                  </a:lnTo>
                  <a:lnTo>
                    <a:pt x="83" y="13"/>
                  </a:lnTo>
                  <a:lnTo>
                    <a:pt x="85" y="9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1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9"/>
                  </a:lnTo>
                  <a:lnTo>
                    <a:pt x="98" y="11"/>
                  </a:lnTo>
                  <a:lnTo>
                    <a:pt x="98" y="13"/>
                  </a:lnTo>
                  <a:lnTo>
                    <a:pt x="98" y="15"/>
                  </a:lnTo>
                  <a:lnTo>
                    <a:pt x="96" y="15"/>
                  </a:lnTo>
                  <a:close/>
                  <a:moveTo>
                    <a:pt x="118" y="28"/>
                  </a:moveTo>
                  <a:lnTo>
                    <a:pt x="115" y="28"/>
                  </a:lnTo>
                  <a:lnTo>
                    <a:pt x="107" y="18"/>
                  </a:lnTo>
                  <a:lnTo>
                    <a:pt x="106" y="20"/>
                  </a:lnTo>
                  <a:lnTo>
                    <a:pt x="106" y="28"/>
                  </a:lnTo>
                  <a:lnTo>
                    <a:pt x="102" y="28"/>
                  </a:lnTo>
                  <a:lnTo>
                    <a:pt x="102" y="7"/>
                  </a:lnTo>
                  <a:lnTo>
                    <a:pt x="106" y="7"/>
                  </a:lnTo>
                  <a:lnTo>
                    <a:pt x="106" y="15"/>
                  </a:lnTo>
                  <a:lnTo>
                    <a:pt x="113" y="7"/>
                  </a:lnTo>
                  <a:lnTo>
                    <a:pt x="118" y="7"/>
                  </a:lnTo>
                  <a:lnTo>
                    <a:pt x="109" y="15"/>
                  </a:lnTo>
                  <a:lnTo>
                    <a:pt x="118" y="28"/>
                  </a:lnTo>
                  <a:close/>
                  <a:moveTo>
                    <a:pt x="130" y="7"/>
                  </a:moveTo>
                  <a:lnTo>
                    <a:pt x="131" y="7"/>
                  </a:lnTo>
                  <a:lnTo>
                    <a:pt x="133" y="7"/>
                  </a:lnTo>
                  <a:lnTo>
                    <a:pt x="135" y="9"/>
                  </a:lnTo>
                  <a:lnTo>
                    <a:pt x="137" y="13"/>
                  </a:lnTo>
                  <a:lnTo>
                    <a:pt x="137" y="15"/>
                  </a:lnTo>
                  <a:lnTo>
                    <a:pt x="139" y="16"/>
                  </a:lnTo>
                  <a:lnTo>
                    <a:pt x="137" y="20"/>
                  </a:lnTo>
                  <a:lnTo>
                    <a:pt x="137" y="22"/>
                  </a:lnTo>
                  <a:lnTo>
                    <a:pt x="135" y="24"/>
                  </a:lnTo>
                  <a:lnTo>
                    <a:pt x="133" y="26"/>
                  </a:lnTo>
                  <a:lnTo>
                    <a:pt x="131" y="28"/>
                  </a:lnTo>
                  <a:lnTo>
                    <a:pt x="130" y="28"/>
                  </a:lnTo>
                  <a:lnTo>
                    <a:pt x="126" y="28"/>
                  </a:lnTo>
                  <a:lnTo>
                    <a:pt x="124" y="26"/>
                  </a:lnTo>
                  <a:lnTo>
                    <a:pt x="122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6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22" y="9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30" y="7"/>
                  </a:lnTo>
                  <a:close/>
                  <a:moveTo>
                    <a:pt x="130" y="24"/>
                  </a:moveTo>
                  <a:lnTo>
                    <a:pt x="131" y="24"/>
                  </a:lnTo>
                  <a:lnTo>
                    <a:pt x="133" y="22"/>
                  </a:lnTo>
                  <a:lnTo>
                    <a:pt x="133" y="20"/>
                  </a:lnTo>
                  <a:lnTo>
                    <a:pt x="135" y="18"/>
                  </a:lnTo>
                  <a:lnTo>
                    <a:pt x="135" y="16"/>
                  </a:lnTo>
                  <a:lnTo>
                    <a:pt x="135" y="15"/>
                  </a:lnTo>
                  <a:lnTo>
                    <a:pt x="133" y="13"/>
                  </a:lnTo>
                  <a:lnTo>
                    <a:pt x="131" y="11"/>
                  </a:lnTo>
                  <a:lnTo>
                    <a:pt x="131" y="9"/>
                  </a:lnTo>
                  <a:lnTo>
                    <a:pt x="130" y="9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4" y="16"/>
                  </a:lnTo>
                  <a:lnTo>
                    <a:pt x="124" y="18"/>
                  </a:lnTo>
                  <a:lnTo>
                    <a:pt x="124" y="20"/>
                  </a:lnTo>
                  <a:lnTo>
                    <a:pt x="124" y="22"/>
                  </a:lnTo>
                  <a:lnTo>
                    <a:pt x="126" y="24"/>
                  </a:lnTo>
                  <a:lnTo>
                    <a:pt x="128" y="24"/>
                  </a:lnTo>
                  <a:lnTo>
                    <a:pt x="130" y="24"/>
                  </a:lnTo>
                  <a:close/>
                  <a:moveTo>
                    <a:pt x="159" y="20"/>
                  </a:moveTo>
                  <a:lnTo>
                    <a:pt x="157" y="22"/>
                  </a:lnTo>
                  <a:lnTo>
                    <a:pt x="157" y="24"/>
                  </a:lnTo>
                  <a:lnTo>
                    <a:pt x="155" y="26"/>
                  </a:lnTo>
                  <a:lnTo>
                    <a:pt x="152" y="28"/>
                  </a:lnTo>
                  <a:lnTo>
                    <a:pt x="150" y="28"/>
                  </a:lnTo>
                  <a:lnTo>
                    <a:pt x="146" y="28"/>
                  </a:lnTo>
                  <a:lnTo>
                    <a:pt x="144" y="26"/>
                  </a:lnTo>
                  <a:lnTo>
                    <a:pt x="142" y="24"/>
                  </a:lnTo>
                  <a:lnTo>
                    <a:pt x="142" y="22"/>
                  </a:lnTo>
                  <a:lnTo>
                    <a:pt x="141" y="20"/>
                  </a:lnTo>
                  <a:lnTo>
                    <a:pt x="141" y="18"/>
                  </a:lnTo>
                  <a:lnTo>
                    <a:pt x="141" y="15"/>
                  </a:lnTo>
                  <a:lnTo>
                    <a:pt x="142" y="13"/>
                  </a:lnTo>
                  <a:lnTo>
                    <a:pt x="142" y="9"/>
                  </a:lnTo>
                  <a:lnTo>
                    <a:pt x="144" y="7"/>
                  </a:lnTo>
                  <a:lnTo>
                    <a:pt x="148" y="7"/>
                  </a:lnTo>
                  <a:lnTo>
                    <a:pt x="150" y="7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7" y="9"/>
                  </a:lnTo>
                  <a:lnTo>
                    <a:pt x="157" y="13"/>
                  </a:lnTo>
                  <a:lnTo>
                    <a:pt x="159" y="15"/>
                  </a:lnTo>
                  <a:lnTo>
                    <a:pt x="159" y="18"/>
                  </a:lnTo>
                  <a:lnTo>
                    <a:pt x="144" y="18"/>
                  </a:lnTo>
                  <a:lnTo>
                    <a:pt x="144" y="20"/>
                  </a:lnTo>
                  <a:lnTo>
                    <a:pt x="146" y="22"/>
                  </a:lnTo>
                  <a:lnTo>
                    <a:pt x="148" y="24"/>
                  </a:lnTo>
                  <a:lnTo>
                    <a:pt x="150" y="24"/>
                  </a:lnTo>
                  <a:lnTo>
                    <a:pt x="152" y="24"/>
                  </a:lnTo>
                  <a:lnTo>
                    <a:pt x="154" y="24"/>
                  </a:lnTo>
                  <a:lnTo>
                    <a:pt x="154" y="22"/>
                  </a:lnTo>
                  <a:lnTo>
                    <a:pt x="155" y="22"/>
                  </a:lnTo>
                  <a:lnTo>
                    <a:pt x="155" y="20"/>
                  </a:lnTo>
                  <a:lnTo>
                    <a:pt x="159" y="20"/>
                  </a:lnTo>
                  <a:close/>
                  <a:moveTo>
                    <a:pt x="155" y="15"/>
                  </a:moveTo>
                  <a:lnTo>
                    <a:pt x="155" y="13"/>
                  </a:lnTo>
                  <a:lnTo>
                    <a:pt x="154" y="11"/>
                  </a:lnTo>
                  <a:lnTo>
                    <a:pt x="152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6" y="11"/>
                  </a:lnTo>
                  <a:lnTo>
                    <a:pt x="144" y="13"/>
                  </a:lnTo>
                  <a:lnTo>
                    <a:pt x="144" y="15"/>
                  </a:lnTo>
                  <a:lnTo>
                    <a:pt x="155" y="1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4" name="Freeform 118"/>
            <p:cNvSpPr>
              <a:spLocks noEditPoints="1"/>
            </p:cNvSpPr>
            <p:nvPr/>
          </p:nvSpPr>
          <p:spPr bwMode="auto">
            <a:xfrm>
              <a:off x="4068" y="2391"/>
              <a:ext cx="87" cy="27"/>
            </a:xfrm>
            <a:custGeom>
              <a:avLst/>
              <a:gdLst>
                <a:gd name="T0" fmla="*/ 5 w 116"/>
                <a:gd name="T1" fmla="*/ 27 h 35"/>
                <a:gd name="T2" fmla="*/ 7 w 116"/>
                <a:gd name="T3" fmla="*/ 16 h 35"/>
                <a:gd name="T4" fmla="*/ 2 w 116"/>
                <a:gd name="T5" fmla="*/ 13 h 35"/>
                <a:gd name="T6" fmla="*/ 2 w 116"/>
                <a:gd name="T7" fmla="*/ 5 h 35"/>
                <a:gd name="T8" fmla="*/ 5 w 116"/>
                <a:gd name="T9" fmla="*/ 1 h 35"/>
                <a:gd name="T10" fmla="*/ 22 w 116"/>
                <a:gd name="T11" fmla="*/ 0 h 35"/>
                <a:gd name="T12" fmla="*/ 18 w 116"/>
                <a:gd name="T13" fmla="*/ 16 h 35"/>
                <a:gd name="T14" fmla="*/ 5 w 116"/>
                <a:gd name="T15" fmla="*/ 5 h 35"/>
                <a:gd name="T16" fmla="*/ 5 w 116"/>
                <a:gd name="T17" fmla="*/ 11 h 35"/>
                <a:gd name="T18" fmla="*/ 9 w 116"/>
                <a:gd name="T19" fmla="*/ 13 h 35"/>
                <a:gd name="T20" fmla="*/ 18 w 116"/>
                <a:gd name="T21" fmla="*/ 3 h 35"/>
                <a:gd name="T22" fmla="*/ 33 w 116"/>
                <a:gd name="T23" fmla="*/ 18 h 35"/>
                <a:gd name="T24" fmla="*/ 28 w 116"/>
                <a:gd name="T25" fmla="*/ 27 h 35"/>
                <a:gd name="T26" fmla="*/ 31 w 116"/>
                <a:gd name="T27" fmla="*/ 16 h 35"/>
                <a:gd name="T28" fmla="*/ 35 w 116"/>
                <a:gd name="T29" fmla="*/ 16 h 35"/>
                <a:gd name="T30" fmla="*/ 63 w 116"/>
                <a:gd name="T31" fmla="*/ 7 h 35"/>
                <a:gd name="T32" fmla="*/ 61 w 116"/>
                <a:gd name="T33" fmla="*/ 14 h 35"/>
                <a:gd name="T34" fmla="*/ 57 w 116"/>
                <a:gd name="T35" fmla="*/ 22 h 35"/>
                <a:gd name="T36" fmla="*/ 55 w 116"/>
                <a:gd name="T37" fmla="*/ 29 h 35"/>
                <a:gd name="T38" fmla="*/ 52 w 116"/>
                <a:gd name="T39" fmla="*/ 35 h 35"/>
                <a:gd name="T40" fmla="*/ 50 w 116"/>
                <a:gd name="T41" fmla="*/ 35 h 35"/>
                <a:gd name="T42" fmla="*/ 46 w 116"/>
                <a:gd name="T43" fmla="*/ 35 h 35"/>
                <a:gd name="T44" fmla="*/ 48 w 116"/>
                <a:gd name="T45" fmla="*/ 33 h 35"/>
                <a:gd name="T46" fmla="*/ 50 w 116"/>
                <a:gd name="T47" fmla="*/ 31 h 35"/>
                <a:gd name="T48" fmla="*/ 52 w 116"/>
                <a:gd name="T49" fmla="*/ 27 h 35"/>
                <a:gd name="T50" fmla="*/ 53 w 116"/>
                <a:gd name="T51" fmla="*/ 24 h 35"/>
                <a:gd name="T52" fmla="*/ 74 w 116"/>
                <a:gd name="T53" fmla="*/ 11 h 35"/>
                <a:gd name="T54" fmla="*/ 70 w 116"/>
                <a:gd name="T55" fmla="*/ 11 h 35"/>
                <a:gd name="T56" fmla="*/ 79 w 116"/>
                <a:gd name="T57" fmla="*/ 7 h 35"/>
                <a:gd name="T58" fmla="*/ 94 w 116"/>
                <a:gd name="T59" fmla="*/ 14 h 35"/>
                <a:gd name="T60" fmla="*/ 87 w 116"/>
                <a:gd name="T61" fmla="*/ 11 h 35"/>
                <a:gd name="T62" fmla="*/ 83 w 116"/>
                <a:gd name="T63" fmla="*/ 18 h 35"/>
                <a:gd name="T64" fmla="*/ 87 w 116"/>
                <a:gd name="T65" fmla="*/ 25 h 35"/>
                <a:gd name="T66" fmla="*/ 92 w 116"/>
                <a:gd name="T67" fmla="*/ 24 h 35"/>
                <a:gd name="T68" fmla="*/ 98 w 116"/>
                <a:gd name="T69" fmla="*/ 20 h 35"/>
                <a:gd name="T70" fmla="*/ 92 w 116"/>
                <a:gd name="T71" fmla="*/ 27 h 35"/>
                <a:gd name="T72" fmla="*/ 85 w 116"/>
                <a:gd name="T73" fmla="*/ 27 h 35"/>
                <a:gd name="T74" fmla="*/ 81 w 116"/>
                <a:gd name="T75" fmla="*/ 20 h 35"/>
                <a:gd name="T76" fmla="*/ 81 w 116"/>
                <a:gd name="T77" fmla="*/ 13 h 35"/>
                <a:gd name="T78" fmla="*/ 87 w 116"/>
                <a:gd name="T79" fmla="*/ 7 h 35"/>
                <a:gd name="T80" fmla="*/ 94 w 116"/>
                <a:gd name="T81" fmla="*/ 9 h 35"/>
                <a:gd name="T82" fmla="*/ 96 w 116"/>
                <a:gd name="T83" fmla="*/ 13 h 35"/>
                <a:gd name="T84" fmla="*/ 116 w 116"/>
                <a:gd name="T85" fmla="*/ 27 h 35"/>
                <a:gd name="T86" fmla="*/ 103 w 116"/>
                <a:gd name="T87" fmla="*/ 20 h 35"/>
                <a:gd name="T88" fmla="*/ 100 w 116"/>
                <a:gd name="T89" fmla="*/ 7 h 35"/>
                <a:gd name="T90" fmla="*/ 113 w 116"/>
                <a:gd name="T91" fmla="*/ 7 h 35"/>
                <a:gd name="T92" fmla="*/ 116 w 116"/>
                <a:gd name="T93" fmla="*/ 27 h 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16"/>
                <a:gd name="T142" fmla="*/ 0 h 35"/>
                <a:gd name="T143" fmla="*/ 116 w 116"/>
                <a:gd name="T144" fmla="*/ 35 h 3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16" h="35">
                  <a:moveTo>
                    <a:pt x="18" y="16"/>
                  </a:moveTo>
                  <a:lnTo>
                    <a:pt x="13" y="16"/>
                  </a:lnTo>
                  <a:lnTo>
                    <a:pt x="5" y="27"/>
                  </a:lnTo>
                  <a:lnTo>
                    <a:pt x="0" y="27"/>
                  </a:lnTo>
                  <a:lnTo>
                    <a:pt x="9" y="16"/>
                  </a:lnTo>
                  <a:lnTo>
                    <a:pt x="7" y="16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22" y="0"/>
                  </a:lnTo>
                  <a:lnTo>
                    <a:pt x="22" y="27"/>
                  </a:lnTo>
                  <a:lnTo>
                    <a:pt x="18" y="27"/>
                  </a:lnTo>
                  <a:lnTo>
                    <a:pt x="18" y="16"/>
                  </a:lnTo>
                  <a:close/>
                  <a:moveTo>
                    <a:pt x="18" y="3"/>
                  </a:moveTo>
                  <a:lnTo>
                    <a:pt x="9" y="3"/>
                  </a:lnTo>
                  <a:lnTo>
                    <a:pt x="5" y="5"/>
                  </a:lnTo>
                  <a:lnTo>
                    <a:pt x="5" y="9"/>
                  </a:lnTo>
                  <a:lnTo>
                    <a:pt x="5" y="11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8" y="13"/>
                  </a:lnTo>
                  <a:lnTo>
                    <a:pt x="18" y="3"/>
                  </a:lnTo>
                  <a:close/>
                  <a:moveTo>
                    <a:pt x="44" y="27"/>
                  </a:moveTo>
                  <a:lnTo>
                    <a:pt x="41" y="27"/>
                  </a:lnTo>
                  <a:lnTo>
                    <a:pt x="33" y="18"/>
                  </a:lnTo>
                  <a:lnTo>
                    <a:pt x="31" y="20"/>
                  </a:lnTo>
                  <a:lnTo>
                    <a:pt x="31" y="27"/>
                  </a:lnTo>
                  <a:lnTo>
                    <a:pt x="28" y="27"/>
                  </a:lnTo>
                  <a:lnTo>
                    <a:pt x="28" y="7"/>
                  </a:lnTo>
                  <a:lnTo>
                    <a:pt x="31" y="7"/>
                  </a:lnTo>
                  <a:lnTo>
                    <a:pt x="31" y="16"/>
                  </a:lnTo>
                  <a:lnTo>
                    <a:pt x="41" y="7"/>
                  </a:lnTo>
                  <a:lnTo>
                    <a:pt x="44" y="7"/>
                  </a:lnTo>
                  <a:lnTo>
                    <a:pt x="35" y="16"/>
                  </a:lnTo>
                  <a:lnTo>
                    <a:pt x="44" y="27"/>
                  </a:lnTo>
                  <a:close/>
                  <a:moveTo>
                    <a:pt x="59" y="7"/>
                  </a:moveTo>
                  <a:lnTo>
                    <a:pt x="63" y="7"/>
                  </a:lnTo>
                  <a:lnTo>
                    <a:pt x="63" y="11"/>
                  </a:lnTo>
                  <a:lnTo>
                    <a:pt x="61" y="13"/>
                  </a:lnTo>
                  <a:lnTo>
                    <a:pt x="61" y="14"/>
                  </a:lnTo>
                  <a:lnTo>
                    <a:pt x="59" y="16"/>
                  </a:lnTo>
                  <a:lnTo>
                    <a:pt x="59" y="20"/>
                  </a:lnTo>
                  <a:lnTo>
                    <a:pt x="57" y="22"/>
                  </a:lnTo>
                  <a:lnTo>
                    <a:pt x="57" y="25"/>
                  </a:lnTo>
                  <a:lnTo>
                    <a:pt x="55" y="27"/>
                  </a:lnTo>
                  <a:lnTo>
                    <a:pt x="55" y="29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2" y="35"/>
                  </a:lnTo>
                  <a:lnTo>
                    <a:pt x="50" y="35"/>
                  </a:lnTo>
                  <a:lnTo>
                    <a:pt x="48" y="35"/>
                  </a:lnTo>
                  <a:lnTo>
                    <a:pt x="46" y="35"/>
                  </a:lnTo>
                  <a:lnTo>
                    <a:pt x="46" y="33"/>
                  </a:lnTo>
                  <a:lnTo>
                    <a:pt x="48" y="33"/>
                  </a:lnTo>
                  <a:lnTo>
                    <a:pt x="50" y="33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29"/>
                  </a:lnTo>
                  <a:lnTo>
                    <a:pt x="52" y="27"/>
                  </a:lnTo>
                  <a:lnTo>
                    <a:pt x="44" y="7"/>
                  </a:lnTo>
                  <a:lnTo>
                    <a:pt x="48" y="7"/>
                  </a:lnTo>
                  <a:lnTo>
                    <a:pt x="53" y="24"/>
                  </a:lnTo>
                  <a:lnTo>
                    <a:pt x="59" y="7"/>
                  </a:lnTo>
                  <a:close/>
                  <a:moveTo>
                    <a:pt x="74" y="11"/>
                  </a:moveTo>
                  <a:lnTo>
                    <a:pt x="74" y="27"/>
                  </a:lnTo>
                  <a:lnTo>
                    <a:pt x="70" y="27"/>
                  </a:lnTo>
                  <a:lnTo>
                    <a:pt x="70" y="11"/>
                  </a:lnTo>
                  <a:lnTo>
                    <a:pt x="63" y="11"/>
                  </a:lnTo>
                  <a:lnTo>
                    <a:pt x="63" y="7"/>
                  </a:lnTo>
                  <a:lnTo>
                    <a:pt x="79" y="7"/>
                  </a:lnTo>
                  <a:lnTo>
                    <a:pt x="79" y="11"/>
                  </a:lnTo>
                  <a:lnTo>
                    <a:pt x="74" y="11"/>
                  </a:lnTo>
                  <a:close/>
                  <a:moveTo>
                    <a:pt x="94" y="14"/>
                  </a:moveTo>
                  <a:lnTo>
                    <a:pt x="92" y="11"/>
                  </a:lnTo>
                  <a:lnTo>
                    <a:pt x="89" y="11"/>
                  </a:lnTo>
                  <a:lnTo>
                    <a:pt x="87" y="11"/>
                  </a:lnTo>
                  <a:lnTo>
                    <a:pt x="85" y="13"/>
                  </a:lnTo>
                  <a:lnTo>
                    <a:pt x="85" y="14"/>
                  </a:lnTo>
                  <a:lnTo>
                    <a:pt x="83" y="18"/>
                  </a:lnTo>
                  <a:lnTo>
                    <a:pt x="85" y="22"/>
                  </a:lnTo>
                  <a:lnTo>
                    <a:pt x="85" y="24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90" y="25"/>
                  </a:lnTo>
                  <a:lnTo>
                    <a:pt x="92" y="24"/>
                  </a:lnTo>
                  <a:lnTo>
                    <a:pt x="92" y="22"/>
                  </a:lnTo>
                  <a:lnTo>
                    <a:pt x="94" y="20"/>
                  </a:lnTo>
                  <a:lnTo>
                    <a:pt x="98" y="20"/>
                  </a:lnTo>
                  <a:lnTo>
                    <a:pt x="96" y="24"/>
                  </a:lnTo>
                  <a:lnTo>
                    <a:pt x="94" y="25"/>
                  </a:lnTo>
                  <a:lnTo>
                    <a:pt x="92" y="27"/>
                  </a:lnTo>
                  <a:lnTo>
                    <a:pt x="89" y="27"/>
                  </a:lnTo>
                  <a:lnTo>
                    <a:pt x="87" y="27"/>
                  </a:lnTo>
                  <a:lnTo>
                    <a:pt x="85" y="27"/>
                  </a:lnTo>
                  <a:lnTo>
                    <a:pt x="83" y="25"/>
                  </a:lnTo>
                  <a:lnTo>
                    <a:pt x="81" y="24"/>
                  </a:lnTo>
                  <a:lnTo>
                    <a:pt x="81" y="20"/>
                  </a:lnTo>
                  <a:lnTo>
                    <a:pt x="79" y="18"/>
                  </a:lnTo>
                  <a:lnTo>
                    <a:pt x="81" y="14"/>
                  </a:lnTo>
                  <a:lnTo>
                    <a:pt x="81" y="13"/>
                  </a:lnTo>
                  <a:lnTo>
                    <a:pt x="83" y="11"/>
                  </a:lnTo>
                  <a:lnTo>
                    <a:pt x="85" y="9"/>
                  </a:lnTo>
                  <a:lnTo>
                    <a:pt x="87" y="7"/>
                  </a:lnTo>
                  <a:lnTo>
                    <a:pt x="90" y="7"/>
                  </a:lnTo>
                  <a:lnTo>
                    <a:pt x="92" y="7"/>
                  </a:lnTo>
                  <a:lnTo>
                    <a:pt x="94" y="9"/>
                  </a:lnTo>
                  <a:lnTo>
                    <a:pt x="96" y="11"/>
                  </a:lnTo>
                  <a:lnTo>
                    <a:pt x="96" y="13"/>
                  </a:lnTo>
                  <a:lnTo>
                    <a:pt x="98" y="14"/>
                  </a:lnTo>
                  <a:lnTo>
                    <a:pt x="94" y="14"/>
                  </a:lnTo>
                  <a:close/>
                  <a:moveTo>
                    <a:pt x="116" y="27"/>
                  </a:moveTo>
                  <a:lnTo>
                    <a:pt x="113" y="27"/>
                  </a:lnTo>
                  <a:lnTo>
                    <a:pt x="105" y="18"/>
                  </a:lnTo>
                  <a:lnTo>
                    <a:pt x="103" y="20"/>
                  </a:lnTo>
                  <a:lnTo>
                    <a:pt x="103" y="27"/>
                  </a:lnTo>
                  <a:lnTo>
                    <a:pt x="100" y="27"/>
                  </a:lnTo>
                  <a:lnTo>
                    <a:pt x="100" y="7"/>
                  </a:lnTo>
                  <a:lnTo>
                    <a:pt x="103" y="7"/>
                  </a:lnTo>
                  <a:lnTo>
                    <a:pt x="103" y="16"/>
                  </a:lnTo>
                  <a:lnTo>
                    <a:pt x="113" y="7"/>
                  </a:lnTo>
                  <a:lnTo>
                    <a:pt x="116" y="7"/>
                  </a:lnTo>
                  <a:lnTo>
                    <a:pt x="107" y="16"/>
                  </a:lnTo>
                  <a:lnTo>
                    <a:pt x="116" y="2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5" name="Freeform 119"/>
            <p:cNvSpPr>
              <a:spLocks noEditPoints="1"/>
            </p:cNvSpPr>
            <p:nvPr/>
          </p:nvSpPr>
          <p:spPr bwMode="auto">
            <a:xfrm>
              <a:off x="3549" y="3152"/>
              <a:ext cx="121" cy="24"/>
            </a:xfrm>
            <a:custGeom>
              <a:avLst/>
              <a:gdLst>
                <a:gd name="T0" fmla="*/ 5 w 161"/>
                <a:gd name="T1" fmla="*/ 28 h 32"/>
                <a:gd name="T2" fmla="*/ 7 w 161"/>
                <a:gd name="T3" fmla="*/ 24 h 32"/>
                <a:gd name="T4" fmla="*/ 0 w 161"/>
                <a:gd name="T5" fmla="*/ 0 h 32"/>
                <a:gd name="T6" fmla="*/ 24 w 161"/>
                <a:gd name="T7" fmla="*/ 0 h 32"/>
                <a:gd name="T8" fmla="*/ 29 w 161"/>
                <a:gd name="T9" fmla="*/ 9 h 32"/>
                <a:gd name="T10" fmla="*/ 26 w 161"/>
                <a:gd name="T11" fmla="*/ 26 h 32"/>
                <a:gd name="T12" fmla="*/ 26 w 161"/>
                <a:gd name="T13" fmla="*/ 24 h 32"/>
                <a:gd name="T14" fmla="*/ 40 w 161"/>
                <a:gd name="T15" fmla="*/ 8 h 32"/>
                <a:gd name="T16" fmla="*/ 29 w 161"/>
                <a:gd name="T17" fmla="*/ 9 h 32"/>
                <a:gd name="T18" fmla="*/ 50 w 161"/>
                <a:gd name="T19" fmla="*/ 8 h 32"/>
                <a:gd name="T20" fmla="*/ 57 w 161"/>
                <a:gd name="T21" fmla="*/ 8 h 32"/>
                <a:gd name="T22" fmla="*/ 61 w 161"/>
                <a:gd name="T23" fmla="*/ 24 h 32"/>
                <a:gd name="T24" fmla="*/ 63 w 161"/>
                <a:gd name="T25" fmla="*/ 24 h 32"/>
                <a:gd name="T26" fmla="*/ 61 w 161"/>
                <a:gd name="T27" fmla="*/ 28 h 32"/>
                <a:gd name="T28" fmla="*/ 59 w 161"/>
                <a:gd name="T29" fmla="*/ 28 h 32"/>
                <a:gd name="T30" fmla="*/ 55 w 161"/>
                <a:gd name="T31" fmla="*/ 26 h 32"/>
                <a:gd name="T32" fmla="*/ 48 w 161"/>
                <a:gd name="T33" fmla="*/ 28 h 32"/>
                <a:gd name="T34" fmla="*/ 44 w 161"/>
                <a:gd name="T35" fmla="*/ 24 h 32"/>
                <a:gd name="T36" fmla="*/ 48 w 161"/>
                <a:gd name="T37" fmla="*/ 17 h 32"/>
                <a:gd name="T38" fmla="*/ 57 w 161"/>
                <a:gd name="T39" fmla="*/ 13 h 32"/>
                <a:gd name="T40" fmla="*/ 50 w 161"/>
                <a:gd name="T41" fmla="*/ 11 h 32"/>
                <a:gd name="T42" fmla="*/ 57 w 161"/>
                <a:gd name="T43" fmla="*/ 17 h 32"/>
                <a:gd name="T44" fmla="*/ 52 w 161"/>
                <a:gd name="T45" fmla="*/ 19 h 32"/>
                <a:gd name="T46" fmla="*/ 48 w 161"/>
                <a:gd name="T47" fmla="*/ 19 h 32"/>
                <a:gd name="T48" fmla="*/ 52 w 161"/>
                <a:gd name="T49" fmla="*/ 24 h 32"/>
                <a:gd name="T50" fmla="*/ 57 w 161"/>
                <a:gd name="T51" fmla="*/ 22 h 32"/>
                <a:gd name="T52" fmla="*/ 79 w 161"/>
                <a:gd name="T53" fmla="*/ 8 h 32"/>
                <a:gd name="T54" fmla="*/ 79 w 161"/>
                <a:gd name="T55" fmla="*/ 19 h 32"/>
                <a:gd name="T56" fmla="*/ 66 w 161"/>
                <a:gd name="T57" fmla="*/ 8 h 32"/>
                <a:gd name="T58" fmla="*/ 79 w 161"/>
                <a:gd name="T59" fmla="*/ 8 h 32"/>
                <a:gd name="T60" fmla="*/ 87 w 161"/>
                <a:gd name="T61" fmla="*/ 15 h 32"/>
                <a:gd name="T62" fmla="*/ 105 w 161"/>
                <a:gd name="T63" fmla="*/ 28 h 32"/>
                <a:gd name="T64" fmla="*/ 103 w 161"/>
                <a:gd name="T65" fmla="*/ 24 h 32"/>
                <a:gd name="T66" fmla="*/ 109 w 161"/>
                <a:gd name="T67" fmla="*/ 20 h 32"/>
                <a:gd name="T68" fmla="*/ 118 w 161"/>
                <a:gd name="T69" fmla="*/ 0 h 32"/>
                <a:gd name="T70" fmla="*/ 107 w 161"/>
                <a:gd name="T71" fmla="*/ 28 h 32"/>
                <a:gd name="T72" fmla="*/ 122 w 161"/>
                <a:gd name="T73" fmla="*/ 24 h 32"/>
                <a:gd name="T74" fmla="*/ 124 w 161"/>
                <a:gd name="T75" fmla="*/ 22 h 32"/>
                <a:gd name="T76" fmla="*/ 138 w 161"/>
                <a:gd name="T77" fmla="*/ 24 h 32"/>
                <a:gd name="T78" fmla="*/ 137 w 161"/>
                <a:gd name="T79" fmla="*/ 26 h 32"/>
                <a:gd name="T80" fmla="*/ 127 w 161"/>
                <a:gd name="T81" fmla="*/ 9 h 32"/>
                <a:gd name="T82" fmla="*/ 135 w 161"/>
                <a:gd name="T83" fmla="*/ 24 h 32"/>
                <a:gd name="T84" fmla="*/ 155 w 161"/>
                <a:gd name="T85" fmla="*/ 11 h 32"/>
                <a:gd name="T86" fmla="*/ 149 w 161"/>
                <a:gd name="T87" fmla="*/ 9 h 32"/>
                <a:gd name="T88" fmla="*/ 142 w 161"/>
                <a:gd name="T89" fmla="*/ 13 h 32"/>
                <a:gd name="T90" fmla="*/ 146 w 161"/>
                <a:gd name="T91" fmla="*/ 8 h 32"/>
                <a:gd name="T92" fmla="*/ 155 w 161"/>
                <a:gd name="T93" fmla="*/ 8 h 32"/>
                <a:gd name="T94" fmla="*/ 161 w 161"/>
                <a:gd name="T95" fmla="*/ 17 h 32"/>
                <a:gd name="T96" fmla="*/ 155 w 161"/>
                <a:gd name="T97" fmla="*/ 26 h 32"/>
                <a:gd name="T98" fmla="*/ 146 w 161"/>
                <a:gd name="T99" fmla="*/ 26 h 32"/>
                <a:gd name="T100" fmla="*/ 142 w 161"/>
                <a:gd name="T101" fmla="*/ 20 h 32"/>
                <a:gd name="T102" fmla="*/ 148 w 161"/>
                <a:gd name="T103" fmla="*/ 22 h 32"/>
                <a:gd name="T104" fmla="*/ 153 w 161"/>
                <a:gd name="T105" fmla="*/ 24 h 32"/>
                <a:gd name="T106" fmla="*/ 148 w 161"/>
                <a:gd name="T107" fmla="*/ 19 h 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1"/>
                <a:gd name="T163" fmla="*/ 0 h 32"/>
                <a:gd name="T164" fmla="*/ 161 w 161"/>
                <a:gd name="T165" fmla="*/ 32 h 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1" h="32">
                  <a:moveTo>
                    <a:pt x="7" y="28"/>
                  </a:moveTo>
                  <a:lnTo>
                    <a:pt x="7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3" y="15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13" y="24"/>
                  </a:lnTo>
                  <a:lnTo>
                    <a:pt x="11" y="26"/>
                  </a:lnTo>
                  <a:lnTo>
                    <a:pt x="7" y="28"/>
                  </a:lnTo>
                  <a:close/>
                  <a:moveTo>
                    <a:pt x="29" y="9"/>
                  </a:moveTo>
                  <a:lnTo>
                    <a:pt x="29" y="22"/>
                  </a:lnTo>
                  <a:lnTo>
                    <a:pt x="29" y="24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8"/>
                  </a:lnTo>
                  <a:lnTo>
                    <a:pt x="40" y="8"/>
                  </a:lnTo>
                  <a:lnTo>
                    <a:pt x="40" y="26"/>
                  </a:lnTo>
                  <a:lnTo>
                    <a:pt x="37" y="26"/>
                  </a:lnTo>
                  <a:lnTo>
                    <a:pt x="37" y="9"/>
                  </a:lnTo>
                  <a:lnTo>
                    <a:pt x="29" y="9"/>
                  </a:lnTo>
                  <a:close/>
                  <a:moveTo>
                    <a:pt x="44" y="13"/>
                  </a:moveTo>
                  <a:lnTo>
                    <a:pt x="46" y="9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9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1" y="24"/>
                  </a:lnTo>
                  <a:lnTo>
                    <a:pt x="63" y="24"/>
                  </a:lnTo>
                  <a:lnTo>
                    <a:pt x="63" y="26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7" y="24"/>
                  </a:lnTo>
                  <a:lnTo>
                    <a:pt x="55" y="26"/>
                  </a:lnTo>
                  <a:lnTo>
                    <a:pt x="52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6" y="19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7" y="13"/>
                  </a:lnTo>
                  <a:lnTo>
                    <a:pt x="55" y="9"/>
                  </a:lnTo>
                  <a:lnTo>
                    <a:pt x="53" y="9"/>
                  </a:lnTo>
                  <a:lnTo>
                    <a:pt x="50" y="9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4" y="13"/>
                  </a:lnTo>
                  <a:close/>
                  <a:moveTo>
                    <a:pt x="57" y="17"/>
                  </a:moveTo>
                  <a:lnTo>
                    <a:pt x="57" y="17"/>
                  </a:lnTo>
                  <a:lnTo>
                    <a:pt x="55" y="17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0" y="19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52" y="24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7" y="17"/>
                  </a:lnTo>
                  <a:close/>
                  <a:moveTo>
                    <a:pt x="79" y="8"/>
                  </a:moveTo>
                  <a:lnTo>
                    <a:pt x="81" y="8"/>
                  </a:lnTo>
                  <a:lnTo>
                    <a:pt x="81" y="26"/>
                  </a:lnTo>
                  <a:lnTo>
                    <a:pt x="79" y="26"/>
                  </a:lnTo>
                  <a:lnTo>
                    <a:pt x="79" y="19"/>
                  </a:lnTo>
                  <a:lnTo>
                    <a:pt x="70" y="19"/>
                  </a:lnTo>
                  <a:lnTo>
                    <a:pt x="70" y="26"/>
                  </a:lnTo>
                  <a:lnTo>
                    <a:pt x="66" y="26"/>
                  </a:lnTo>
                  <a:lnTo>
                    <a:pt x="66" y="8"/>
                  </a:lnTo>
                  <a:lnTo>
                    <a:pt x="70" y="8"/>
                  </a:lnTo>
                  <a:lnTo>
                    <a:pt x="70" y="15"/>
                  </a:lnTo>
                  <a:lnTo>
                    <a:pt x="79" y="15"/>
                  </a:lnTo>
                  <a:lnTo>
                    <a:pt x="79" y="8"/>
                  </a:lnTo>
                  <a:close/>
                  <a:moveTo>
                    <a:pt x="96" y="15"/>
                  </a:moveTo>
                  <a:lnTo>
                    <a:pt x="96" y="19"/>
                  </a:lnTo>
                  <a:lnTo>
                    <a:pt x="87" y="19"/>
                  </a:lnTo>
                  <a:lnTo>
                    <a:pt x="87" y="15"/>
                  </a:lnTo>
                  <a:lnTo>
                    <a:pt x="96" y="15"/>
                  </a:lnTo>
                  <a:close/>
                  <a:moveTo>
                    <a:pt x="107" y="28"/>
                  </a:moveTo>
                  <a:lnTo>
                    <a:pt x="105" y="28"/>
                  </a:lnTo>
                  <a:lnTo>
                    <a:pt x="103" y="28"/>
                  </a:lnTo>
                  <a:lnTo>
                    <a:pt x="103" y="24"/>
                  </a:lnTo>
                  <a:lnTo>
                    <a:pt x="105" y="24"/>
                  </a:lnTo>
                  <a:lnTo>
                    <a:pt x="107" y="22"/>
                  </a:lnTo>
                  <a:lnTo>
                    <a:pt x="109" y="20"/>
                  </a:lnTo>
                  <a:lnTo>
                    <a:pt x="98" y="0"/>
                  </a:lnTo>
                  <a:lnTo>
                    <a:pt x="101" y="0"/>
                  </a:lnTo>
                  <a:lnTo>
                    <a:pt x="111" y="15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11" y="24"/>
                  </a:lnTo>
                  <a:lnTo>
                    <a:pt x="109" y="26"/>
                  </a:lnTo>
                  <a:lnTo>
                    <a:pt x="107" y="28"/>
                  </a:lnTo>
                  <a:close/>
                  <a:moveTo>
                    <a:pt x="125" y="26"/>
                  </a:moveTo>
                  <a:lnTo>
                    <a:pt x="125" y="32"/>
                  </a:lnTo>
                  <a:lnTo>
                    <a:pt x="122" y="32"/>
                  </a:lnTo>
                  <a:lnTo>
                    <a:pt x="122" y="24"/>
                  </a:lnTo>
                  <a:lnTo>
                    <a:pt x="124" y="24"/>
                  </a:lnTo>
                  <a:lnTo>
                    <a:pt x="124" y="22"/>
                  </a:lnTo>
                  <a:lnTo>
                    <a:pt x="124" y="20"/>
                  </a:lnTo>
                  <a:lnTo>
                    <a:pt x="124" y="8"/>
                  </a:lnTo>
                  <a:lnTo>
                    <a:pt x="138" y="8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0" y="32"/>
                  </a:lnTo>
                  <a:lnTo>
                    <a:pt x="137" y="32"/>
                  </a:lnTo>
                  <a:lnTo>
                    <a:pt x="137" y="26"/>
                  </a:lnTo>
                  <a:lnTo>
                    <a:pt x="125" y="26"/>
                  </a:lnTo>
                  <a:close/>
                  <a:moveTo>
                    <a:pt x="135" y="24"/>
                  </a:moveTo>
                  <a:lnTo>
                    <a:pt x="135" y="9"/>
                  </a:lnTo>
                  <a:lnTo>
                    <a:pt x="127" y="9"/>
                  </a:lnTo>
                  <a:lnTo>
                    <a:pt x="127" y="20"/>
                  </a:lnTo>
                  <a:lnTo>
                    <a:pt x="127" y="22"/>
                  </a:lnTo>
                  <a:lnTo>
                    <a:pt x="125" y="24"/>
                  </a:lnTo>
                  <a:lnTo>
                    <a:pt x="135" y="24"/>
                  </a:lnTo>
                  <a:close/>
                  <a:moveTo>
                    <a:pt x="157" y="15"/>
                  </a:moveTo>
                  <a:lnTo>
                    <a:pt x="157" y="13"/>
                  </a:lnTo>
                  <a:lnTo>
                    <a:pt x="155" y="13"/>
                  </a:lnTo>
                  <a:lnTo>
                    <a:pt x="155" y="11"/>
                  </a:lnTo>
                  <a:lnTo>
                    <a:pt x="153" y="11"/>
                  </a:lnTo>
                  <a:lnTo>
                    <a:pt x="153" y="9"/>
                  </a:lnTo>
                  <a:lnTo>
                    <a:pt x="151" y="9"/>
                  </a:lnTo>
                  <a:lnTo>
                    <a:pt x="149" y="9"/>
                  </a:lnTo>
                  <a:lnTo>
                    <a:pt x="148" y="11"/>
                  </a:lnTo>
                  <a:lnTo>
                    <a:pt x="146" y="13"/>
                  </a:lnTo>
                  <a:lnTo>
                    <a:pt x="142" y="13"/>
                  </a:lnTo>
                  <a:lnTo>
                    <a:pt x="144" y="11"/>
                  </a:lnTo>
                  <a:lnTo>
                    <a:pt x="146" y="9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8"/>
                  </a:lnTo>
                  <a:lnTo>
                    <a:pt x="157" y="9"/>
                  </a:lnTo>
                  <a:lnTo>
                    <a:pt x="159" y="11"/>
                  </a:lnTo>
                  <a:lnTo>
                    <a:pt x="161" y="15"/>
                  </a:lnTo>
                  <a:lnTo>
                    <a:pt x="161" y="17"/>
                  </a:lnTo>
                  <a:lnTo>
                    <a:pt x="161" y="20"/>
                  </a:lnTo>
                  <a:lnTo>
                    <a:pt x="159" y="22"/>
                  </a:lnTo>
                  <a:lnTo>
                    <a:pt x="157" y="24"/>
                  </a:lnTo>
                  <a:lnTo>
                    <a:pt x="155" y="26"/>
                  </a:lnTo>
                  <a:lnTo>
                    <a:pt x="153" y="28"/>
                  </a:lnTo>
                  <a:lnTo>
                    <a:pt x="151" y="28"/>
                  </a:lnTo>
                  <a:lnTo>
                    <a:pt x="148" y="28"/>
                  </a:lnTo>
                  <a:lnTo>
                    <a:pt x="146" y="26"/>
                  </a:lnTo>
                  <a:lnTo>
                    <a:pt x="146" y="24"/>
                  </a:lnTo>
                  <a:lnTo>
                    <a:pt x="144" y="24"/>
                  </a:lnTo>
                  <a:lnTo>
                    <a:pt x="142" y="22"/>
                  </a:lnTo>
                  <a:lnTo>
                    <a:pt x="142" y="20"/>
                  </a:lnTo>
                  <a:lnTo>
                    <a:pt x="146" y="20"/>
                  </a:lnTo>
                  <a:lnTo>
                    <a:pt x="146" y="22"/>
                  </a:lnTo>
                  <a:lnTo>
                    <a:pt x="148" y="22"/>
                  </a:lnTo>
                  <a:lnTo>
                    <a:pt x="148" y="24"/>
                  </a:lnTo>
                  <a:lnTo>
                    <a:pt x="149" y="24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19"/>
                  </a:lnTo>
                  <a:lnTo>
                    <a:pt x="148" y="19"/>
                  </a:lnTo>
                  <a:lnTo>
                    <a:pt x="148" y="15"/>
                  </a:lnTo>
                  <a:lnTo>
                    <a:pt x="157" y="1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6" name="Freeform 120"/>
            <p:cNvSpPr>
              <a:spLocks noEditPoints="1"/>
            </p:cNvSpPr>
            <p:nvPr/>
          </p:nvSpPr>
          <p:spPr bwMode="auto">
            <a:xfrm>
              <a:off x="3306" y="3089"/>
              <a:ext cx="214" cy="27"/>
            </a:xfrm>
            <a:custGeom>
              <a:avLst/>
              <a:gdLst>
                <a:gd name="T0" fmla="*/ 5 w 284"/>
                <a:gd name="T1" fmla="*/ 24 h 35"/>
                <a:gd name="T2" fmla="*/ 0 w 284"/>
                <a:gd name="T3" fmla="*/ 2 h 35"/>
                <a:gd name="T4" fmla="*/ 11 w 284"/>
                <a:gd name="T5" fmla="*/ 28 h 35"/>
                <a:gd name="T6" fmla="*/ 29 w 284"/>
                <a:gd name="T7" fmla="*/ 13 h 35"/>
                <a:gd name="T8" fmla="*/ 35 w 284"/>
                <a:gd name="T9" fmla="*/ 26 h 35"/>
                <a:gd name="T10" fmla="*/ 40 w 284"/>
                <a:gd name="T11" fmla="*/ 24 h 35"/>
                <a:gd name="T12" fmla="*/ 27 w 284"/>
                <a:gd name="T13" fmla="*/ 26 h 35"/>
                <a:gd name="T14" fmla="*/ 27 w 284"/>
                <a:gd name="T15" fmla="*/ 11 h 35"/>
                <a:gd name="T16" fmla="*/ 40 w 284"/>
                <a:gd name="T17" fmla="*/ 9 h 35"/>
                <a:gd name="T18" fmla="*/ 53 w 284"/>
                <a:gd name="T19" fmla="*/ 28 h 35"/>
                <a:gd name="T20" fmla="*/ 59 w 284"/>
                <a:gd name="T21" fmla="*/ 11 h 35"/>
                <a:gd name="T22" fmla="*/ 73 w 284"/>
                <a:gd name="T23" fmla="*/ 28 h 35"/>
                <a:gd name="T24" fmla="*/ 66 w 284"/>
                <a:gd name="T25" fmla="*/ 17 h 35"/>
                <a:gd name="T26" fmla="*/ 66 w 284"/>
                <a:gd name="T27" fmla="*/ 26 h 35"/>
                <a:gd name="T28" fmla="*/ 73 w 284"/>
                <a:gd name="T29" fmla="*/ 20 h 35"/>
                <a:gd name="T30" fmla="*/ 88 w 284"/>
                <a:gd name="T31" fmla="*/ 17 h 35"/>
                <a:gd name="T32" fmla="*/ 101 w 284"/>
                <a:gd name="T33" fmla="*/ 28 h 35"/>
                <a:gd name="T34" fmla="*/ 92 w 284"/>
                <a:gd name="T35" fmla="*/ 17 h 35"/>
                <a:gd name="T36" fmla="*/ 97 w 284"/>
                <a:gd name="T37" fmla="*/ 4 h 35"/>
                <a:gd name="T38" fmla="*/ 114 w 284"/>
                <a:gd name="T39" fmla="*/ 4 h 35"/>
                <a:gd name="T40" fmla="*/ 118 w 284"/>
                <a:gd name="T41" fmla="*/ 17 h 35"/>
                <a:gd name="T42" fmla="*/ 109 w 284"/>
                <a:gd name="T43" fmla="*/ 28 h 35"/>
                <a:gd name="T44" fmla="*/ 97 w 284"/>
                <a:gd name="T45" fmla="*/ 9 h 35"/>
                <a:gd name="T46" fmla="*/ 99 w 284"/>
                <a:gd name="T47" fmla="*/ 24 h 35"/>
                <a:gd name="T48" fmla="*/ 114 w 284"/>
                <a:gd name="T49" fmla="*/ 20 h 35"/>
                <a:gd name="T50" fmla="*/ 110 w 284"/>
                <a:gd name="T51" fmla="*/ 6 h 35"/>
                <a:gd name="T52" fmla="*/ 125 w 284"/>
                <a:gd name="T53" fmla="*/ 11 h 35"/>
                <a:gd name="T54" fmla="*/ 136 w 284"/>
                <a:gd name="T55" fmla="*/ 9 h 35"/>
                <a:gd name="T56" fmla="*/ 138 w 284"/>
                <a:gd name="T57" fmla="*/ 22 h 35"/>
                <a:gd name="T58" fmla="*/ 127 w 284"/>
                <a:gd name="T59" fmla="*/ 28 h 35"/>
                <a:gd name="T60" fmla="*/ 121 w 284"/>
                <a:gd name="T61" fmla="*/ 9 h 35"/>
                <a:gd name="T62" fmla="*/ 136 w 284"/>
                <a:gd name="T63" fmla="*/ 20 h 35"/>
                <a:gd name="T64" fmla="*/ 133 w 284"/>
                <a:gd name="T65" fmla="*/ 11 h 35"/>
                <a:gd name="T66" fmla="*/ 125 w 284"/>
                <a:gd name="T67" fmla="*/ 22 h 35"/>
                <a:gd name="T68" fmla="*/ 140 w 284"/>
                <a:gd name="T69" fmla="*/ 33 h 35"/>
                <a:gd name="T70" fmla="*/ 144 w 284"/>
                <a:gd name="T71" fmla="*/ 22 h 35"/>
                <a:gd name="T72" fmla="*/ 157 w 284"/>
                <a:gd name="T73" fmla="*/ 33 h 35"/>
                <a:gd name="T74" fmla="*/ 146 w 284"/>
                <a:gd name="T75" fmla="*/ 22 h 35"/>
                <a:gd name="T76" fmla="*/ 181 w 284"/>
                <a:gd name="T77" fmla="*/ 9 h 35"/>
                <a:gd name="T78" fmla="*/ 175 w 284"/>
                <a:gd name="T79" fmla="*/ 26 h 35"/>
                <a:gd name="T80" fmla="*/ 166 w 284"/>
                <a:gd name="T81" fmla="*/ 9 h 35"/>
                <a:gd name="T82" fmla="*/ 177 w 284"/>
                <a:gd name="T83" fmla="*/ 22 h 35"/>
                <a:gd name="T84" fmla="*/ 173 w 284"/>
                <a:gd name="T85" fmla="*/ 22 h 35"/>
                <a:gd name="T86" fmla="*/ 166 w 284"/>
                <a:gd name="T87" fmla="*/ 26 h 35"/>
                <a:gd name="T88" fmla="*/ 192 w 284"/>
                <a:gd name="T89" fmla="*/ 18 h 35"/>
                <a:gd name="T90" fmla="*/ 201 w 284"/>
                <a:gd name="T91" fmla="*/ 17 h 35"/>
                <a:gd name="T92" fmla="*/ 212 w 284"/>
                <a:gd name="T93" fmla="*/ 13 h 35"/>
                <a:gd name="T94" fmla="*/ 218 w 284"/>
                <a:gd name="T95" fmla="*/ 26 h 35"/>
                <a:gd name="T96" fmla="*/ 225 w 284"/>
                <a:gd name="T97" fmla="*/ 24 h 35"/>
                <a:gd name="T98" fmla="*/ 210 w 284"/>
                <a:gd name="T99" fmla="*/ 26 h 35"/>
                <a:gd name="T100" fmla="*/ 210 w 284"/>
                <a:gd name="T101" fmla="*/ 11 h 35"/>
                <a:gd name="T102" fmla="*/ 223 w 284"/>
                <a:gd name="T103" fmla="*/ 9 h 35"/>
                <a:gd name="T104" fmla="*/ 240 w 284"/>
                <a:gd name="T105" fmla="*/ 28 h 35"/>
                <a:gd name="T106" fmla="*/ 230 w 284"/>
                <a:gd name="T107" fmla="*/ 9 h 35"/>
                <a:gd name="T108" fmla="*/ 251 w 284"/>
                <a:gd name="T109" fmla="*/ 24 h 35"/>
                <a:gd name="T110" fmla="*/ 260 w 284"/>
                <a:gd name="T111" fmla="*/ 13 h 35"/>
                <a:gd name="T112" fmla="*/ 251 w 284"/>
                <a:gd name="T113" fmla="*/ 24 h 35"/>
                <a:gd name="T114" fmla="*/ 280 w 284"/>
                <a:gd name="T115" fmla="*/ 28 h 35"/>
                <a:gd name="T116" fmla="*/ 271 w 284"/>
                <a:gd name="T117" fmla="*/ 9 h 35"/>
                <a:gd name="T118" fmla="*/ 269 w 284"/>
                <a:gd name="T119" fmla="*/ 0 h 35"/>
                <a:gd name="T120" fmla="*/ 277 w 284"/>
                <a:gd name="T121" fmla="*/ 4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4"/>
                <a:gd name="T184" fmla="*/ 0 h 35"/>
                <a:gd name="T185" fmla="*/ 284 w 284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4" h="35">
                  <a:moveTo>
                    <a:pt x="9" y="28"/>
                  </a:moveTo>
                  <a:lnTo>
                    <a:pt x="9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11" y="20"/>
                  </a:lnTo>
                  <a:lnTo>
                    <a:pt x="0" y="2"/>
                  </a:lnTo>
                  <a:lnTo>
                    <a:pt x="3" y="2"/>
                  </a:lnTo>
                  <a:lnTo>
                    <a:pt x="12" y="17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12" y="24"/>
                  </a:lnTo>
                  <a:lnTo>
                    <a:pt x="11" y="28"/>
                  </a:lnTo>
                  <a:lnTo>
                    <a:pt x="9" y="28"/>
                  </a:lnTo>
                  <a:close/>
                  <a:moveTo>
                    <a:pt x="38" y="15"/>
                  </a:moveTo>
                  <a:lnTo>
                    <a:pt x="37" y="11"/>
                  </a:lnTo>
                  <a:lnTo>
                    <a:pt x="35" y="11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29" y="18"/>
                  </a:lnTo>
                  <a:lnTo>
                    <a:pt x="29" y="22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7" y="24"/>
                  </a:lnTo>
                  <a:lnTo>
                    <a:pt x="38" y="22"/>
                  </a:lnTo>
                  <a:lnTo>
                    <a:pt x="38" y="20"/>
                  </a:lnTo>
                  <a:lnTo>
                    <a:pt x="42" y="20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5" y="24"/>
                  </a:lnTo>
                  <a:lnTo>
                    <a:pt x="25" y="22"/>
                  </a:lnTo>
                  <a:lnTo>
                    <a:pt x="25" y="18"/>
                  </a:lnTo>
                  <a:lnTo>
                    <a:pt x="25" y="17"/>
                  </a:lnTo>
                  <a:lnTo>
                    <a:pt x="25" y="13"/>
                  </a:lnTo>
                  <a:lnTo>
                    <a:pt x="27" y="11"/>
                  </a:lnTo>
                  <a:lnTo>
                    <a:pt x="29" y="9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8" y="9"/>
                  </a:lnTo>
                  <a:lnTo>
                    <a:pt x="40" y="9"/>
                  </a:lnTo>
                  <a:lnTo>
                    <a:pt x="40" y="11"/>
                  </a:lnTo>
                  <a:lnTo>
                    <a:pt x="42" y="13"/>
                  </a:lnTo>
                  <a:lnTo>
                    <a:pt x="42" y="15"/>
                  </a:lnTo>
                  <a:lnTo>
                    <a:pt x="38" y="15"/>
                  </a:lnTo>
                  <a:close/>
                  <a:moveTo>
                    <a:pt x="53" y="11"/>
                  </a:moveTo>
                  <a:lnTo>
                    <a:pt x="53" y="28"/>
                  </a:lnTo>
                  <a:lnTo>
                    <a:pt x="49" y="28"/>
                  </a:lnTo>
                  <a:lnTo>
                    <a:pt x="49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53" y="11"/>
                  </a:lnTo>
                  <a:close/>
                  <a:moveTo>
                    <a:pt x="77" y="22"/>
                  </a:moveTo>
                  <a:lnTo>
                    <a:pt x="77" y="24"/>
                  </a:lnTo>
                  <a:lnTo>
                    <a:pt x="75" y="26"/>
                  </a:lnTo>
                  <a:lnTo>
                    <a:pt x="73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2" y="28"/>
                  </a:lnTo>
                  <a:lnTo>
                    <a:pt x="62" y="9"/>
                  </a:lnTo>
                  <a:lnTo>
                    <a:pt x="66" y="9"/>
                  </a:lnTo>
                  <a:lnTo>
                    <a:pt x="66" y="17"/>
                  </a:lnTo>
                  <a:lnTo>
                    <a:pt x="70" y="17"/>
                  </a:lnTo>
                  <a:lnTo>
                    <a:pt x="73" y="17"/>
                  </a:lnTo>
                  <a:lnTo>
                    <a:pt x="75" y="18"/>
                  </a:lnTo>
                  <a:lnTo>
                    <a:pt x="77" y="20"/>
                  </a:lnTo>
                  <a:lnTo>
                    <a:pt x="77" y="22"/>
                  </a:lnTo>
                  <a:close/>
                  <a:moveTo>
                    <a:pt x="66" y="26"/>
                  </a:moveTo>
                  <a:lnTo>
                    <a:pt x="70" y="26"/>
                  </a:lnTo>
                  <a:lnTo>
                    <a:pt x="72" y="26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3" y="22"/>
                  </a:lnTo>
                  <a:lnTo>
                    <a:pt x="73" y="20"/>
                  </a:lnTo>
                  <a:lnTo>
                    <a:pt x="72" y="20"/>
                  </a:lnTo>
                  <a:lnTo>
                    <a:pt x="70" y="18"/>
                  </a:lnTo>
                  <a:lnTo>
                    <a:pt x="66" y="18"/>
                  </a:lnTo>
                  <a:lnTo>
                    <a:pt x="66" y="26"/>
                  </a:lnTo>
                  <a:close/>
                  <a:moveTo>
                    <a:pt x="88" y="17"/>
                  </a:moveTo>
                  <a:lnTo>
                    <a:pt x="88" y="18"/>
                  </a:lnTo>
                  <a:lnTo>
                    <a:pt x="79" y="18"/>
                  </a:lnTo>
                  <a:lnTo>
                    <a:pt x="79" y="17"/>
                  </a:lnTo>
                  <a:lnTo>
                    <a:pt x="88" y="17"/>
                  </a:lnTo>
                  <a:close/>
                  <a:moveTo>
                    <a:pt x="105" y="30"/>
                  </a:moveTo>
                  <a:lnTo>
                    <a:pt x="101" y="28"/>
                  </a:lnTo>
                  <a:lnTo>
                    <a:pt x="99" y="28"/>
                  </a:lnTo>
                  <a:lnTo>
                    <a:pt x="97" y="26"/>
                  </a:lnTo>
                  <a:lnTo>
                    <a:pt x="96" y="24"/>
                  </a:lnTo>
                  <a:lnTo>
                    <a:pt x="94" y="22"/>
                  </a:lnTo>
                  <a:lnTo>
                    <a:pt x="92" y="20"/>
                  </a:lnTo>
                  <a:lnTo>
                    <a:pt x="92" y="17"/>
                  </a:lnTo>
                  <a:lnTo>
                    <a:pt x="92" y="15"/>
                  </a:lnTo>
                  <a:lnTo>
                    <a:pt x="92" y="13"/>
                  </a:lnTo>
                  <a:lnTo>
                    <a:pt x="92" y="9"/>
                  </a:lnTo>
                  <a:lnTo>
                    <a:pt x="94" y="7"/>
                  </a:lnTo>
                  <a:lnTo>
                    <a:pt x="96" y="6"/>
                  </a:lnTo>
                  <a:lnTo>
                    <a:pt x="97" y="4"/>
                  </a:lnTo>
                  <a:lnTo>
                    <a:pt x="99" y="2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14" y="4"/>
                  </a:lnTo>
                  <a:lnTo>
                    <a:pt x="116" y="6"/>
                  </a:lnTo>
                  <a:lnTo>
                    <a:pt x="116" y="7"/>
                  </a:lnTo>
                  <a:lnTo>
                    <a:pt x="118" y="9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8" y="17"/>
                  </a:lnTo>
                  <a:lnTo>
                    <a:pt x="118" y="20"/>
                  </a:lnTo>
                  <a:lnTo>
                    <a:pt x="116" y="22"/>
                  </a:lnTo>
                  <a:lnTo>
                    <a:pt x="116" y="24"/>
                  </a:lnTo>
                  <a:lnTo>
                    <a:pt x="114" y="26"/>
                  </a:lnTo>
                  <a:lnTo>
                    <a:pt x="110" y="28"/>
                  </a:lnTo>
                  <a:lnTo>
                    <a:pt x="109" y="28"/>
                  </a:lnTo>
                  <a:lnTo>
                    <a:pt x="105" y="30"/>
                  </a:lnTo>
                  <a:close/>
                  <a:moveTo>
                    <a:pt x="105" y="4"/>
                  </a:moveTo>
                  <a:lnTo>
                    <a:pt x="103" y="4"/>
                  </a:lnTo>
                  <a:lnTo>
                    <a:pt x="99" y="6"/>
                  </a:lnTo>
                  <a:lnTo>
                    <a:pt x="97" y="7"/>
                  </a:lnTo>
                  <a:lnTo>
                    <a:pt x="97" y="9"/>
                  </a:lnTo>
                  <a:lnTo>
                    <a:pt x="96" y="11"/>
                  </a:lnTo>
                  <a:lnTo>
                    <a:pt x="96" y="15"/>
                  </a:lnTo>
                  <a:lnTo>
                    <a:pt x="96" y="18"/>
                  </a:lnTo>
                  <a:lnTo>
                    <a:pt x="97" y="20"/>
                  </a:lnTo>
                  <a:lnTo>
                    <a:pt x="97" y="22"/>
                  </a:lnTo>
                  <a:lnTo>
                    <a:pt x="99" y="24"/>
                  </a:lnTo>
                  <a:lnTo>
                    <a:pt x="103" y="26"/>
                  </a:lnTo>
                  <a:lnTo>
                    <a:pt x="105" y="26"/>
                  </a:lnTo>
                  <a:lnTo>
                    <a:pt x="109" y="26"/>
                  </a:lnTo>
                  <a:lnTo>
                    <a:pt x="110" y="24"/>
                  </a:lnTo>
                  <a:lnTo>
                    <a:pt x="112" y="22"/>
                  </a:lnTo>
                  <a:lnTo>
                    <a:pt x="114" y="20"/>
                  </a:lnTo>
                  <a:lnTo>
                    <a:pt x="114" y="18"/>
                  </a:lnTo>
                  <a:lnTo>
                    <a:pt x="114" y="15"/>
                  </a:lnTo>
                  <a:lnTo>
                    <a:pt x="114" y="11"/>
                  </a:lnTo>
                  <a:lnTo>
                    <a:pt x="114" y="9"/>
                  </a:lnTo>
                  <a:lnTo>
                    <a:pt x="112" y="7"/>
                  </a:lnTo>
                  <a:lnTo>
                    <a:pt x="110" y="6"/>
                  </a:lnTo>
                  <a:lnTo>
                    <a:pt x="109" y="4"/>
                  </a:lnTo>
                  <a:lnTo>
                    <a:pt x="105" y="4"/>
                  </a:lnTo>
                  <a:close/>
                  <a:moveTo>
                    <a:pt x="121" y="9"/>
                  </a:moveTo>
                  <a:lnTo>
                    <a:pt x="125" y="9"/>
                  </a:lnTo>
                  <a:lnTo>
                    <a:pt x="125" y="11"/>
                  </a:lnTo>
                  <a:lnTo>
                    <a:pt x="127" y="9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36" y="9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40" y="15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38" y="22"/>
                  </a:lnTo>
                  <a:lnTo>
                    <a:pt x="138" y="26"/>
                  </a:lnTo>
                  <a:lnTo>
                    <a:pt x="136" y="28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5" y="26"/>
                  </a:lnTo>
                  <a:lnTo>
                    <a:pt x="125" y="35"/>
                  </a:lnTo>
                  <a:lnTo>
                    <a:pt x="121" y="35"/>
                  </a:lnTo>
                  <a:lnTo>
                    <a:pt x="121" y="9"/>
                  </a:lnTo>
                  <a:close/>
                  <a:moveTo>
                    <a:pt x="131" y="26"/>
                  </a:moveTo>
                  <a:lnTo>
                    <a:pt x="133" y="26"/>
                  </a:lnTo>
                  <a:lnTo>
                    <a:pt x="134" y="24"/>
                  </a:lnTo>
                  <a:lnTo>
                    <a:pt x="134" y="22"/>
                  </a:lnTo>
                  <a:lnTo>
                    <a:pt x="136" y="20"/>
                  </a:lnTo>
                  <a:lnTo>
                    <a:pt x="136" y="18"/>
                  </a:lnTo>
                  <a:lnTo>
                    <a:pt x="136" y="17"/>
                  </a:lnTo>
                  <a:lnTo>
                    <a:pt x="136" y="15"/>
                  </a:lnTo>
                  <a:lnTo>
                    <a:pt x="134" y="13"/>
                  </a:lnTo>
                  <a:lnTo>
                    <a:pt x="133" y="11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7" y="13"/>
                  </a:lnTo>
                  <a:lnTo>
                    <a:pt x="125" y="15"/>
                  </a:lnTo>
                  <a:lnTo>
                    <a:pt x="125" y="18"/>
                  </a:lnTo>
                  <a:lnTo>
                    <a:pt x="125" y="22"/>
                  </a:lnTo>
                  <a:lnTo>
                    <a:pt x="127" y="24"/>
                  </a:lnTo>
                  <a:lnTo>
                    <a:pt x="129" y="26"/>
                  </a:lnTo>
                  <a:lnTo>
                    <a:pt x="131" y="26"/>
                  </a:lnTo>
                  <a:close/>
                  <a:moveTo>
                    <a:pt x="144" y="28"/>
                  </a:moveTo>
                  <a:lnTo>
                    <a:pt x="144" y="33"/>
                  </a:lnTo>
                  <a:lnTo>
                    <a:pt x="140" y="33"/>
                  </a:lnTo>
                  <a:lnTo>
                    <a:pt x="140" y="26"/>
                  </a:lnTo>
                  <a:lnTo>
                    <a:pt x="142" y="26"/>
                  </a:lnTo>
                  <a:lnTo>
                    <a:pt x="142" y="24"/>
                  </a:lnTo>
                  <a:lnTo>
                    <a:pt x="144" y="22"/>
                  </a:lnTo>
                  <a:lnTo>
                    <a:pt x="144" y="9"/>
                  </a:lnTo>
                  <a:lnTo>
                    <a:pt x="157" y="9"/>
                  </a:lnTo>
                  <a:lnTo>
                    <a:pt x="157" y="26"/>
                  </a:lnTo>
                  <a:lnTo>
                    <a:pt x="158" y="26"/>
                  </a:lnTo>
                  <a:lnTo>
                    <a:pt x="158" y="33"/>
                  </a:lnTo>
                  <a:lnTo>
                    <a:pt x="157" y="33"/>
                  </a:lnTo>
                  <a:lnTo>
                    <a:pt x="157" y="28"/>
                  </a:lnTo>
                  <a:lnTo>
                    <a:pt x="144" y="28"/>
                  </a:lnTo>
                  <a:close/>
                  <a:moveTo>
                    <a:pt x="155" y="26"/>
                  </a:moveTo>
                  <a:lnTo>
                    <a:pt x="155" y="11"/>
                  </a:lnTo>
                  <a:lnTo>
                    <a:pt x="146" y="11"/>
                  </a:lnTo>
                  <a:lnTo>
                    <a:pt x="146" y="22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55" y="26"/>
                  </a:lnTo>
                  <a:close/>
                  <a:moveTo>
                    <a:pt x="184" y="28"/>
                  </a:moveTo>
                  <a:lnTo>
                    <a:pt x="181" y="28"/>
                  </a:lnTo>
                  <a:lnTo>
                    <a:pt x="181" y="9"/>
                  </a:lnTo>
                  <a:lnTo>
                    <a:pt x="184" y="9"/>
                  </a:lnTo>
                  <a:lnTo>
                    <a:pt x="184" y="28"/>
                  </a:lnTo>
                  <a:close/>
                  <a:moveTo>
                    <a:pt x="177" y="22"/>
                  </a:moveTo>
                  <a:lnTo>
                    <a:pt x="177" y="24"/>
                  </a:lnTo>
                  <a:lnTo>
                    <a:pt x="177" y="26"/>
                  </a:lnTo>
                  <a:lnTo>
                    <a:pt x="175" y="26"/>
                  </a:lnTo>
                  <a:lnTo>
                    <a:pt x="173" y="28"/>
                  </a:lnTo>
                  <a:lnTo>
                    <a:pt x="171" y="28"/>
                  </a:lnTo>
                  <a:lnTo>
                    <a:pt x="170" y="28"/>
                  </a:lnTo>
                  <a:lnTo>
                    <a:pt x="162" y="28"/>
                  </a:lnTo>
                  <a:lnTo>
                    <a:pt x="162" y="9"/>
                  </a:lnTo>
                  <a:lnTo>
                    <a:pt x="166" y="9"/>
                  </a:lnTo>
                  <a:lnTo>
                    <a:pt x="166" y="17"/>
                  </a:lnTo>
                  <a:lnTo>
                    <a:pt x="170" y="17"/>
                  </a:lnTo>
                  <a:lnTo>
                    <a:pt x="173" y="17"/>
                  </a:lnTo>
                  <a:lnTo>
                    <a:pt x="175" y="18"/>
                  </a:lnTo>
                  <a:lnTo>
                    <a:pt x="177" y="20"/>
                  </a:lnTo>
                  <a:lnTo>
                    <a:pt x="177" y="22"/>
                  </a:lnTo>
                  <a:close/>
                  <a:moveTo>
                    <a:pt x="166" y="26"/>
                  </a:moveTo>
                  <a:lnTo>
                    <a:pt x="170" y="26"/>
                  </a:lnTo>
                  <a:lnTo>
                    <a:pt x="171" y="26"/>
                  </a:lnTo>
                  <a:lnTo>
                    <a:pt x="173" y="24"/>
                  </a:lnTo>
                  <a:lnTo>
                    <a:pt x="173" y="22"/>
                  </a:lnTo>
                  <a:lnTo>
                    <a:pt x="173" y="20"/>
                  </a:lnTo>
                  <a:lnTo>
                    <a:pt x="171" y="20"/>
                  </a:lnTo>
                  <a:lnTo>
                    <a:pt x="170" y="18"/>
                  </a:lnTo>
                  <a:lnTo>
                    <a:pt x="166" y="18"/>
                  </a:lnTo>
                  <a:lnTo>
                    <a:pt x="166" y="26"/>
                  </a:lnTo>
                  <a:close/>
                  <a:moveTo>
                    <a:pt x="201" y="9"/>
                  </a:moveTo>
                  <a:lnTo>
                    <a:pt x="205" y="9"/>
                  </a:lnTo>
                  <a:lnTo>
                    <a:pt x="205" y="28"/>
                  </a:lnTo>
                  <a:lnTo>
                    <a:pt x="201" y="28"/>
                  </a:lnTo>
                  <a:lnTo>
                    <a:pt x="201" y="18"/>
                  </a:lnTo>
                  <a:lnTo>
                    <a:pt x="192" y="18"/>
                  </a:lnTo>
                  <a:lnTo>
                    <a:pt x="192" y="28"/>
                  </a:lnTo>
                  <a:lnTo>
                    <a:pt x="188" y="28"/>
                  </a:lnTo>
                  <a:lnTo>
                    <a:pt x="188" y="9"/>
                  </a:lnTo>
                  <a:lnTo>
                    <a:pt x="192" y="9"/>
                  </a:lnTo>
                  <a:lnTo>
                    <a:pt x="192" y="17"/>
                  </a:lnTo>
                  <a:lnTo>
                    <a:pt x="201" y="17"/>
                  </a:lnTo>
                  <a:lnTo>
                    <a:pt x="201" y="9"/>
                  </a:lnTo>
                  <a:close/>
                  <a:moveTo>
                    <a:pt x="221" y="15"/>
                  </a:moveTo>
                  <a:lnTo>
                    <a:pt x="219" y="11"/>
                  </a:lnTo>
                  <a:lnTo>
                    <a:pt x="218" y="11"/>
                  </a:lnTo>
                  <a:lnTo>
                    <a:pt x="214" y="11"/>
                  </a:lnTo>
                  <a:lnTo>
                    <a:pt x="212" y="13"/>
                  </a:lnTo>
                  <a:lnTo>
                    <a:pt x="212" y="15"/>
                  </a:lnTo>
                  <a:lnTo>
                    <a:pt x="212" y="18"/>
                  </a:lnTo>
                  <a:lnTo>
                    <a:pt x="212" y="22"/>
                  </a:lnTo>
                  <a:lnTo>
                    <a:pt x="212" y="24"/>
                  </a:lnTo>
                  <a:lnTo>
                    <a:pt x="214" y="26"/>
                  </a:lnTo>
                  <a:lnTo>
                    <a:pt x="218" y="26"/>
                  </a:lnTo>
                  <a:lnTo>
                    <a:pt x="219" y="26"/>
                  </a:lnTo>
                  <a:lnTo>
                    <a:pt x="219" y="24"/>
                  </a:lnTo>
                  <a:lnTo>
                    <a:pt x="221" y="22"/>
                  </a:lnTo>
                  <a:lnTo>
                    <a:pt x="221" y="20"/>
                  </a:lnTo>
                  <a:lnTo>
                    <a:pt x="225" y="20"/>
                  </a:lnTo>
                  <a:lnTo>
                    <a:pt x="225" y="24"/>
                  </a:lnTo>
                  <a:lnTo>
                    <a:pt x="223" y="26"/>
                  </a:lnTo>
                  <a:lnTo>
                    <a:pt x="219" y="28"/>
                  </a:lnTo>
                  <a:lnTo>
                    <a:pt x="218" y="28"/>
                  </a:lnTo>
                  <a:lnTo>
                    <a:pt x="214" y="28"/>
                  </a:lnTo>
                  <a:lnTo>
                    <a:pt x="212" y="28"/>
                  </a:lnTo>
                  <a:lnTo>
                    <a:pt x="210" y="26"/>
                  </a:lnTo>
                  <a:lnTo>
                    <a:pt x="208" y="24"/>
                  </a:lnTo>
                  <a:lnTo>
                    <a:pt x="208" y="22"/>
                  </a:lnTo>
                  <a:lnTo>
                    <a:pt x="208" y="18"/>
                  </a:lnTo>
                  <a:lnTo>
                    <a:pt x="208" y="17"/>
                  </a:lnTo>
                  <a:lnTo>
                    <a:pt x="208" y="13"/>
                  </a:lnTo>
                  <a:lnTo>
                    <a:pt x="210" y="11"/>
                  </a:lnTo>
                  <a:lnTo>
                    <a:pt x="212" y="9"/>
                  </a:lnTo>
                  <a:lnTo>
                    <a:pt x="214" y="7"/>
                  </a:lnTo>
                  <a:lnTo>
                    <a:pt x="218" y="7"/>
                  </a:lnTo>
                  <a:lnTo>
                    <a:pt x="219" y="7"/>
                  </a:lnTo>
                  <a:lnTo>
                    <a:pt x="221" y="9"/>
                  </a:lnTo>
                  <a:lnTo>
                    <a:pt x="223" y="9"/>
                  </a:lnTo>
                  <a:lnTo>
                    <a:pt x="223" y="11"/>
                  </a:lnTo>
                  <a:lnTo>
                    <a:pt x="225" y="13"/>
                  </a:lnTo>
                  <a:lnTo>
                    <a:pt x="225" y="15"/>
                  </a:lnTo>
                  <a:lnTo>
                    <a:pt x="221" y="15"/>
                  </a:lnTo>
                  <a:close/>
                  <a:moveTo>
                    <a:pt x="245" y="28"/>
                  </a:moveTo>
                  <a:lnTo>
                    <a:pt x="240" y="28"/>
                  </a:lnTo>
                  <a:lnTo>
                    <a:pt x="232" y="18"/>
                  </a:lnTo>
                  <a:lnTo>
                    <a:pt x="230" y="20"/>
                  </a:lnTo>
                  <a:lnTo>
                    <a:pt x="230" y="28"/>
                  </a:lnTo>
                  <a:lnTo>
                    <a:pt x="229" y="28"/>
                  </a:lnTo>
                  <a:lnTo>
                    <a:pt x="229" y="9"/>
                  </a:lnTo>
                  <a:lnTo>
                    <a:pt x="230" y="9"/>
                  </a:lnTo>
                  <a:lnTo>
                    <a:pt x="230" y="17"/>
                  </a:lnTo>
                  <a:lnTo>
                    <a:pt x="240" y="9"/>
                  </a:lnTo>
                  <a:lnTo>
                    <a:pt x="243" y="9"/>
                  </a:lnTo>
                  <a:lnTo>
                    <a:pt x="236" y="17"/>
                  </a:lnTo>
                  <a:lnTo>
                    <a:pt x="245" y="28"/>
                  </a:lnTo>
                  <a:close/>
                  <a:moveTo>
                    <a:pt x="251" y="24"/>
                  </a:moveTo>
                  <a:lnTo>
                    <a:pt x="251" y="24"/>
                  </a:lnTo>
                  <a:lnTo>
                    <a:pt x="258" y="9"/>
                  </a:lnTo>
                  <a:lnTo>
                    <a:pt x="262" y="9"/>
                  </a:lnTo>
                  <a:lnTo>
                    <a:pt x="262" y="28"/>
                  </a:lnTo>
                  <a:lnTo>
                    <a:pt x="260" y="28"/>
                  </a:lnTo>
                  <a:lnTo>
                    <a:pt x="260" y="13"/>
                  </a:lnTo>
                  <a:lnTo>
                    <a:pt x="251" y="28"/>
                  </a:lnTo>
                  <a:lnTo>
                    <a:pt x="247" y="28"/>
                  </a:lnTo>
                  <a:lnTo>
                    <a:pt x="247" y="9"/>
                  </a:lnTo>
                  <a:lnTo>
                    <a:pt x="251" y="9"/>
                  </a:lnTo>
                  <a:lnTo>
                    <a:pt x="251" y="24"/>
                  </a:lnTo>
                  <a:close/>
                  <a:moveTo>
                    <a:pt x="271" y="24"/>
                  </a:moveTo>
                  <a:lnTo>
                    <a:pt x="271" y="24"/>
                  </a:lnTo>
                  <a:lnTo>
                    <a:pt x="280" y="9"/>
                  </a:lnTo>
                  <a:lnTo>
                    <a:pt x="284" y="9"/>
                  </a:lnTo>
                  <a:lnTo>
                    <a:pt x="284" y="28"/>
                  </a:lnTo>
                  <a:lnTo>
                    <a:pt x="280" y="28"/>
                  </a:lnTo>
                  <a:lnTo>
                    <a:pt x="280" y="13"/>
                  </a:lnTo>
                  <a:lnTo>
                    <a:pt x="271" y="28"/>
                  </a:lnTo>
                  <a:lnTo>
                    <a:pt x="267" y="28"/>
                  </a:lnTo>
                  <a:lnTo>
                    <a:pt x="267" y="9"/>
                  </a:lnTo>
                  <a:lnTo>
                    <a:pt x="271" y="9"/>
                  </a:lnTo>
                  <a:lnTo>
                    <a:pt x="271" y="24"/>
                  </a:lnTo>
                  <a:close/>
                  <a:moveTo>
                    <a:pt x="282" y="0"/>
                  </a:moveTo>
                  <a:lnTo>
                    <a:pt x="280" y="4"/>
                  </a:lnTo>
                  <a:lnTo>
                    <a:pt x="275" y="6"/>
                  </a:lnTo>
                  <a:lnTo>
                    <a:pt x="271" y="4"/>
                  </a:lnTo>
                  <a:lnTo>
                    <a:pt x="269" y="0"/>
                  </a:lnTo>
                  <a:lnTo>
                    <a:pt x="271" y="0"/>
                  </a:lnTo>
                  <a:lnTo>
                    <a:pt x="273" y="2"/>
                  </a:lnTo>
                  <a:lnTo>
                    <a:pt x="275" y="4"/>
                  </a:lnTo>
                  <a:lnTo>
                    <a:pt x="277" y="4"/>
                  </a:lnTo>
                  <a:lnTo>
                    <a:pt x="279" y="4"/>
                  </a:lnTo>
                  <a:lnTo>
                    <a:pt x="279" y="2"/>
                  </a:lnTo>
                  <a:lnTo>
                    <a:pt x="280" y="0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7" name="Freeform 121"/>
            <p:cNvSpPr>
              <a:spLocks noEditPoints="1"/>
            </p:cNvSpPr>
            <p:nvPr/>
          </p:nvSpPr>
          <p:spPr bwMode="auto">
            <a:xfrm>
              <a:off x="3257" y="2386"/>
              <a:ext cx="59" cy="27"/>
            </a:xfrm>
            <a:custGeom>
              <a:avLst/>
              <a:gdLst>
                <a:gd name="T0" fmla="*/ 20 w 79"/>
                <a:gd name="T1" fmla="*/ 4 h 35"/>
                <a:gd name="T2" fmla="*/ 9 w 79"/>
                <a:gd name="T3" fmla="*/ 26 h 35"/>
                <a:gd name="T4" fmla="*/ 0 w 79"/>
                <a:gd name="T5" fmla="*/ 0 h 35"/>
                <a:gd name="T6" fmla="*/ 37 w 79"/>
                <a:gd name="T7" fmla="*/ 9 h 35"/>
                <a:gd name="T8" fmla="*/ 35 w 79"/>
                <a:gd name="T9" fmla="*/ 17 h 35"/>
                <a:gd name="T10" fmla="*/ 31 w 79"/>
                <a:gd name="T11" fmla="*/ 24 h 35"/>
                <a:gd name="T12" fmla="*/ 29 w 79"/>
                <a:gd name="T13" fmla="*/ 31 h 35"/>
                <a:gd name="T14" fmla="*/ 26 w 79"/>
                <a:gd name="T15" fmla="*/ 35 h 35"/>
                <a:gd name="T16" fmla="*/ 24 w 79"/>
                <a:gd name="T17" fmla="*/ 35 h 35"/>
                <a:gd name="T18" fmla="*/ 22 w 79"/>
                <a:gd name="T19" fmla="*/ 31 h 35"/>
                <a:gd name="T20" fmla="*/ 24 w 79"/>
                <a:gd name="T21" fmla="*/ 31 h 35"/>
                <a:gd name="T22" fmla="*/ 26 w 79"/>
                <a:gd name="T23" fmla="*/ 30 h 35"/>
                <a:gd name="T24" fmla="*/ 20 w 79"/>
                <a:gd name="T25" fmla="*/ 7 h 35"/>
                <a:gd name="T26" fmla="*/ 29 w 79"/>
                <a:gd name="T27" fmla="*/ 24 h 35"/>
                <a:gd name="T28" fmla="*/ 44 w 79"/>
                <a:gd name="T29" fmla="*/ 7 h 35"/>
                <a:gd name="T30" fmla="*/ 44 w 79"/>
                <a:gd name="T31" fmla="*/ 9 h 35"/>
                <a:gd name="T32" fmla="*/ 50 w 79"/>
                <a:gd name="T33" fmla="*/ 7 h 35"/>
                <a:gd name="T34" fmla="*/ 55 w 79"/>
                <a:gd name="T35" fmla="*/ 9 h 35"/>
                <a:gd name="T36" fmla="*/ 57 w 79"/>
                <a:gd name="T37" fmla="*/ 17 h 35"/>
                <a:gd name="T38" fmla="*/ 55 w 79"/>
                <a:gd name="T39" fmla="*/ 24 h 35"/>
                <a:gd name="T40" fmla="*/ 50 w 79"/>
                <a:gd name="T41" fmla="*/ 28 h 35"/>
                <a:gd name="T42" fmla="*/ 44 w 79"/>
                <a:gd name="T43" fmla="*/ 26 h 35"/>
                <a:gd name="T44" fmla="*/ 44 w 79"/>
                <a:gd name="T45" fmla="*/ 35 h 35"/>
                <a:gd name="T46" fmla="*/ 50 w 79"/>
                <a:gd name="T47" fmla="*/ 24 h 35"/>
                <a:gd name="T48" fmla="*/ 53 w 79"/>
                <a:gd name="T49" fmla="*/ 22 h 35"/>
                <a:gd name="T50" fmla="*/ 55 w 79"/>
                <a:gd name="T51" fmla="*/ 17 h 35"/>
                <a:gd name="T52" fmla="*/ 53 w 79"/>
                <a:gd name="T53" fmla="*/ 13 h 35"/>
                <a:gd name="T54" fmla="*/ 50 w 79"/>
                <a:gd name="T55" fmla="*/ 9 h 35"/>
                <a:gd name="T56" fmla="*/ 44 w 79"/>
                <a:gd name="T57" fmla="*/ 15 h 35"/>
                <a:gd name="T58" fmla="*/ 46 w 79"/>
                <a:gd name="T59" fmla="*/ 22 h 35"/>
                <a:gd name="T60" fmla="*/ 61 w 79"/>
                <a:gd name="T61" fmla="*/ 13 h 35"/>
                <a:gd name="T62" fmla="*/ 66 w 79"/>
                <a:gd name="T63" fmla="*/ 7 h 35"/>
                <a:gd name="T64" fmla="*/ 72 w 79"/>
                <a:gd name="T65" fmla="*/ 7 h 35"/>
                <a:gd name="T66" fmla="*/ 76 w 79"/>
                <a:gd name="T67" fmla="*/ 9 h 35"/>
                <a:gd name="T68" fmla="*/ 77 w 79"/>
                <a:gd name="T69" fmla="*/ 24 h 35"/>
                <a:gd name="T70" fmla="*/ 79 w 79"/>
                <a:gd name="T71" fmla="*/ 24 h 35"/>
                <a:gd name="T72" fmla="*/ 77 w 79"/>
                <a:gd name="T73" fmla="*/ 28 h 35"/>
                <a:gd name="T74" fmla="*/ 77 w 79"/>
                <a:gd name="T75" fmla="*/ 28 h 35"/>
                <a:gd name="T76" fmla="*/ 74 w 79"/>
                <a:gd name="T77" fmla="*/ 26 h 35"/>
                <a:gd name="T78" fmla="*/ 72 w 79"/>
                <a:gd name="T79" fmla="*/ 26 h 35"/>
                <a:gd name="T80" fmla="*/ 66 w 79"/>
                <a:gd name="T81" fmla="*/ 28 h 35"/>
                <a:gd name="T82" fmla="*/ 63 w 79"/>
                <a:gd name="T83" fmla="*/ 26 h 35"/>
                <a:gd name="T84" fmla="*/ 61 w 79"/>
                <a:gd name="T85" fmla="*/ 22 h 35"/>
                <a:gd name="T86" fmla="*/ 63 w 79"/>
                <a:gd name="T87" fmla="*/ 17 h 35"/>
                <a:gd name="T88" fmla="*/ 74 w 79"/>
                <a:gd name="T89" fmla="*/ 15 h 35"/>
                <a:gd name="T90" fmla="*/ 68 w 79"/>
                <a:gd name="T91" fmla="*/ 9 h 35"/>
                <a:gd name="T92" fmla="*/ 65 w 79"/>
                <a:gd name="T93" fmla="*/ 11 h 35"/>
                <a:gd name="T94" fmla="*/ 74 w 79"/>
                <a:gd name="T95" fmla="*/ 17 h 35"/>
                <a:gd name="T96" fmla="*/ 70 w 79"/>
                <a:gd name="T97" fmla="*/ 19 h 35"/>
                <a:gd name="T98" fmla="*/ 66 w 79"/>
                <a:gd name="T99" fmla="*/ 19 h 35"/>
                <a:gd name="T100" fmla="*/ 65 w 79"/>
                <a:gd name="T101" fmla="*/ 20 h 35"/>
                <a:gd name="T102" fmla="*/ 68 w 79"/>
                <a:gd name="T103" fmla="*/ 24 h 35"/>
                <a:gd name="T104" fmla="*/ 72 w 79"/>
                <a:gd name="T105" fmla="*/ 24 h 35"/>
                <a:gd name="T106" fmla="*/ 74 w 79"/>
                <a:gd name="T107" fmla="*/ 20 h 3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"/>
                <a:gd name="T163" fmla="*/ 0 h 35"/>
                <a:gd name="T164" fmla="*/ 79 w 79"/>
                <a:gd name="T165" fmla="*/ 35 h 3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" h="35"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13" y="4"/>
                  </a:lnTo>
                  <a:lnTo>
                    <a:pt x="13" y="26"/>
                  </a:lnTo>
                  <a:lnTo>
                    <a:pt x="9" y="26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0"/>
                  </a:lnTo>
                  <a:close/>
                  <a:moveTo>
                    <a:pt x="35" y="7"/>
                  </a:moveTo>
                  <a:lnTo>
                    <a:pt x="39" y="7"/>
                  </a:lnTo>
                  <a:lnTo>
                    <a:pt x="37" y="9"/>
                  </a:lnTo>
                  <a:lnTo>
                    <a:pt x="37" y="11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3" y="19"/>
                  </a:lnTo>
                  <a:lnTo>
                    <a:pt x="33" y="22"/>
                  </a:lnTo>
                  <a:lnTo>
                    <a:pt x="31" y="24"/>
                  </a:lnTo>
                  <a:lnTo>
                    <a:pt x="31" y="26"/>
                  </a:lnTo>
                  <a:lnTo>
                    <a:pt x="29" y="30"/>
                  </a:lnTo>
                  <a:lnTo>
                    <a:pt x="29" y="31"/>
                  </a:lnTo>
                  <a:lnTo>
                    <a:pt x="28" y="33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2" y="31"/>
                  </a:lnTo>
                  <a:lnTo>
                    <a:pt x="24" y="31"/>
                  </a:lnTo>
                  <a:lnTo>
                    <a:pt x="26" y="31"/>
                  </a:lnTo>
                  <a:lnTo>
                    <a:pt x="26" y="30"/>
                  </a:lnTo>
                  <a:lnTo>
                    <a:pt x="28" y="28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9" y="24"/>
                  </a:lnTo>
                  <a:lnTo>
                    <a:pt x="35" y="7"/>
                  </a:lnTo>
                  <a:close/>
                  <a:moveTo>
                    <a:pt x="41" y="7"/>
                  </a:moveTo>
                  <a:lnTo>
                    <a:pt x="44" y="7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5" y="9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7"/>
                  </a:lnTo>
                  <a:lnTo>
                    <a:pt x="57" y="19"/>
                  </a:lnTo>
                  <a:lnTo>
                    <a:pt x="57" y="22"/>
                  </a:lnTo>
                  <a:lnTo>
                    <a:pt x="55" y="24"/>
                  </a:lnTo>
                  <a:lnTo>
                    <a:pt x="53" y="26"/>
                  </a:lnTo>
                  <a:lnTo>
                    <a:pt x="52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4" y="35"/>
                  </a:lnTo>
                  <a:lnTo>
                    <a:pt x="41" y="35"/>
                  </a:lnTo>
                  <a:lnTo>
                    <a:pt x="41" y="7"/>
                  </a:lnTo>
                  <a:close/>
                  <a:moveTo>
                    <a:pt x="50" y="24"/>
                  </a:moveTo>
                  <a:lnTo>
                    <a:pt x="52" y="24"/>
                  </a:lnTo>
                  <a:lnTo>
                    <a:pt x="53" y="22"/>
                  </a:lnTo>
                  <a:lnTo>
                    <a:pt x="53" y="20"/>
                  </a:lnTo>
                  <a:lnTo>
                    <a:pt x="53" y="19"/>
                  </a:lnTo>
                  <a:lnTo>
                    <a:pt x="55" y="17"/>
                  </a:lnTo>
                  <a:lnTo>
                    <a:pt x="55" y="15"/>
                  </a:lnTo>
                  <a:lnTo>
                    <a:pt x="53" y="13"/>
                  </a:lnTo>
                  <a:lnTo>
                    <a:pt x="53" y="11"/>
                  </a:lnTo>
                  <a:lnTo>
                    <a:pt x="52" y="9"/>
                  </a:lnTo>
                  <a:lnTo>
                    <a:pt x="50" y="9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4" y="15"/>
                  </a:lnTo>
                  <a:lnTo>
                    <a:pt x="44" y="19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8" y="24"/>
                  </a:lnTo>
                  <a:lnTo>
                    <a:pt x="50" y="24"/>
                  </a:lnTo>
                  <a:close/>
                  <a:moveTo>
                    <a:pt x="61" y="13"/>
                  </a:moveTo>
                  <a:lnTo>
                    <a:pt x="63" y="11"/>
                  </a:lnTo>
                  <a:lnTo>
                    <a:pt x="63" y="7"/>
                  </a:lnTo>
                  <a:lnTo>
                    <a:pt x="66" y="7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9"/>
                  </a:lnTo>
                  <a:lnTo>
                    <a:pt x="77" y="13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8"/>
                  </a:lnTo>
                  <a:lnTo>
                    <a:pt x="77" y="28"/>
                  </a:lnTo>
                  <a:lnTo>
                    <a:pt x="76" y="28"/>
                  </a:lnTo>
                  <a:lnTo>
                    <a:pt x="74" y="26"/>
                  </a:lnTo>
                  <a:lnTo>
                    <a:pt x="74" y="24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68" y="28"/>
                  </a:lnTo>
                  <a:lnTo>
                    <a:pt x="66" y="28"/>
                  </a:lnTo>
                  <a:lnTo>
                    <a:pt x="65" y="28"/>
                  </a:lnTo>
                  <a:lnTo>
                    <a:pt x="63" y="26"/>
                  </a:lnTo>
                  <a:lnTo>
                    <a:pt x="61" y="24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63" y="17"/>
                  </a:lnTo>
                  <a:lnTo>
                    <a:pt x="66" y="15"/>
                  </a:lnTo>
                  <a:lnTo>
                    <a:pt x="72" y="15"/>
                  </a:lnTo>
                  <a:lnTo>
                    <a:pt x="74" y="15"/>
                  </a:lnTo>
                  <a:lnTo>
                    <a:pt x="74" y="13"/>
                  </a:lnTo>
                  <a:lnTo>
                    <a:pt x="72" y="11"/>
                  </a:lnTo>
                  <a:lnTo>
                    <a:pt x="68" y="9"/>
                  </a:lnTo>
                  <a:lnTo>
                    <a:pt x="66" y="9"/>
                  </a:lnTo>
                  <a:lnTo>
                    <a:pt x="66" y="11"/>
                  </a:lnTo>
                  <a:lnTo>
                    <a:pt x="65" y="11"/>
                  </a:lnTo>
                  <a:lnTo>
                    <a:pt x="65" y="13"/>
                  </a:lnTo>
                  <a:lnTo>
                    <a:pt x="61" y="13"/>
                  </a:lnTo>
                  <a:close/>
                  <a:moveTo>
                    <a:pt x="74" y="17"/>
                  </a:moveTo>
                  <a:lnTo>
                    <a:pt x="74" y="17"/>
                  </a:lnTo>
                  <a:lnTo>
                    <a:pt x="72" y="17"/>
                  </a:lnTo>
                  <a:lnTo>
                    <a:pt x="70" y="19"/>
                  </a:lnTo>
                  <a:lnTo>
                    <a:pt x="68" y="19"/>
                  </a:lnTo>
                  <a:lnTo>
                    <a:pt x="66" y="19"/>
                  </a:lnTo>
                  <a:lnTo>
                    <a:pt x="65" y="19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2" y="22"/>
                  </a:lnTo>
                  <a:lnTo>
                    <a:pt x="74" y="20"/>
                  </a:lnTo>
                  <a:lnTo>
                    <a:pt x="74" y="1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8" name="Freeform 122"/>
            <p:cNvSpPr>
              <a:spLocks noEditPoints="1"/>
            </p:cNvSpPr>
            <p:nvPr/>
          </p:nvSpPr>
          <p:spPr bwMode="auto">
            <a:xfrm>
              <a:off x="3360" y="3145"/>
              <a:ext cx="102" cy="27"/>
            </a:xfrm>
            <a:custGeom>
              <a:avLst/>
              <a:gdLst>
                <a:gd name="T0" fmla="*/ 16 w 136"/>
                <a:gd name="T1" fmla="*/ 0 h 35"/>
                <a:gd name="T2" fmla="*/ 18 w 136"/>
                <a:gd name="T3" fmla="*/ 28 h 35"/>
                <a:gd name="T4" fmla="*/ 3 w 136"/>
                <a:gd name="T5" fmla="*/ 28 h 35"/>
                <a:gd name="T6" fmla="*/ 3 w 136"/>
                <a:gd name="T7" fmla="*/ 0 h 35"/>
                <a:gd name="T8" fmla="*/ 29 w 136"/>
                <a:gd name="T9" fmla="*/ 7 h 35"/>
                <a:gd name="T10" fmla="*/ 31 w 136"/>
                <a:gd name="T11" fmla="*/ 9 h 35"/>
                <a:gd name="T12" fmla="*/ 35 w 136"/>
                <a:gd name="T13" fmla="*/ 7 h 35"/>
                <a:gd name="T14" fmla="*/ 42 w 136"/>
                <a:gd name="T15" fmla="*/ 11 h 35"/>
                <a:gd name="T16" fmla="*/ 44 w 136"/>
                <a:gd name="T17" fmla="*/ 17 h 35"/>
                <a:gd name="T18" fmla="*/ 42 w 136"/>
                <a:gd name="T19" fmla="*/ 24 h 35"/>
                <a:gd name="T20" fmla="*/ 35 w 136"/>
                <a:gd name="T21" fmla="*/ 28 h 35"/>
                <a:gd name="T22" fmla="*/ 31 w 136"/>
                <a:gd name="T23" fmla="*/ 26 h 35"/>
                <a:gd name="T24" fmla="*/ 29 w 136"/>
                <a:gd name="T25" fmla="*/ 35 h 35"/>
                <a:gd name="T26" fmla="*/ 35 w 136"/>
                <a:gd name="T27" fmla="*/ 26 h 35"/>
                <a:gd name="T28" fmla="*/ 38 w 136"/>
                <a:gd name="T29" fmla="*/ 24 h 35"/>
                <a:gd name="T30" fmla="*/ 40 w 136"/>
                <a:gd name="T31" fmla="*/ 18 h 35"/>
                <a:gd name="T32" fmla="*/ 40 w 136"/>
                <a:gd name="T33" fmla="*/ 13 h 35"/>
                <a:gd name="T34" fmla="*/ 35 w 136"/>
                <a:gd name="T35" fmla="*/ 11 h 35"/>
                <a:gd name="T36" fmla="*/ 29 w 136"/>
                <a:gd name="T37" fmla="*/ 15 h 35"/>
                <a:gd name="T38" fmla="*/ 31 w 136"/>
                <a:gd name="T39" fmla="*/ 24 h 35"/>
                <a:gd name="T40" fmla="*/ 64 w 136"/>
                <a:gd name="T41" fmla="*/ 28 h 35"/>
                <a:gd name="T42" fmla="*/ 51 w 136"/>
                <a:gd name="T43" fmla="*/ 20 h 35"/>
                <a:gd name="T44" fmla="*/ 48 w 136"/>
                <a:gd name="T45" fmla="*/ 7 h 35"/>
                <a:gd name="T46" fmla="*/ 59 w 136"/>
                <a:gd name="T47" fmla="*/ 7 h 35"/>
                <a:gd name="T48" fmla="*/ 64 w 136"/>
                <a:gd name="T49" fmla="*/ 28 h 35"/>
                <a:gd name="T50" fmla="*/ 81 w 136"/>
                <a:gd name="T51" fmla="*/ 11 h 35"/>
                <a:gd name="T52" fmla="*/ 79 w 136"/>
                <a:gd name="T53" fmla="*/ 17 h 35"/>
                <a:gd name="T54" fmla="*/ 75 w 136"/>
                <a:gd name="T55" fmla="*/ 26 h 35"/>
                <a:gd name="T56" fmla="*/ 74 w 136"/>
                <a:gd name="T57" fmla="*/ 31 h 35"/>
                <a:gd name="T58" fmla="*/ 70 w 136"/>
                <a:gd name="T59" fmla="*/ 35 h 35"/>
                <a:gd name="T60" fmla="*/ 68 w 136"/>
                <a:gd name="T61" fmla="*/ 35 h 35"/>
                <a:gd name="T62" fmla="*/ 66 w 136"/>
                <a:gd name="T63" fmla="*/ 33 h 35"/>
                <a:gd name="T64" fmla="*/ 68 w 136"/>
                <a:gd name="T65" fmla="*/ 33 h 35"/>
                <a:gd name="T66" fmla="*/ 70 w 136"/>
                <a:gd name="T67" fmla="*/ 31 h 35"/>
                <a:gd name="T68" fmla="*/ 64 w 136"/>
                <a:gd name="T69" fmla="*/ 7 h 35"/>
                <a:gd name="T70" fmla="*/ 74 w 136"/>
                <a:gd name="T71" fmla="*/ 24 h 35"/>
                <a:gd name="T72" fmla="*/ 92 w 136"/>
                <a:gd name="T73" fmla="*/ 28 h 35"/>
                <a:gd name="T74" fmla="*/ 83 w 136"/>
                <a:gd name="T75" fmla="*/ 11 h 35"/>
                <a:gd name="T76" fmla="*/ 99 w 136"/>
                <a:gd name="T77" fmla="*/ 11 h 35"/>
                <a:gd name="T78" fmla="*/ 112 w 136"/>
                <a:gd name="T79" fmla="*/ 11 h 35"/>
                <a:gd name="T80" fmla="*/ 105 w 136"/>
                <a:gd name="T81" fmla="*/ 13 h 35"/>
                <a:gd name="T82" fmla="*/ 103 w 136"/>
                <a:gd name="T83" fmla="*/ 22 h 35"/>
                <a:gd name="T84" fmla="*/ 109 w 136"/>
                <a:gd name="T85" fmla="*/ 26 h 35"/>
                <a:gd name="T86" fmla="*/ 112 w 136"/>
                <a:gd name="T87" fmla="*/ 22 h 35"/>
                <a:gd name="T88" fmla="*/ 116 w 136"/>
                <a:gd name="T89" fmla="*/ 24 h 35"/>
                <a:gd name="T90" fmla="*/ 109 w 136"/>
                <a:gd name="T91" fmla="*/ 28 h 35"/>
                <a:gd name="T92" fmla="*/ 101 w 136"/>
                <a:gd name="T93" fmla="*/ 26 h 35"/>
                <a:gd name="T94" fmla="*/ 99 w 136"/>
                <a:gd name="T95" fmla="*/ 18 h 35"/>
                <a:gd name="T96" fmla="*/ 101 w 136"/>
                <a:gd name="T97" fmla="*/ 11 h 35"/>
                <a:gd name="T98" fmla="*/ 109 w 136"/>
                <a:gd name="T99" fmla="*/ 7 h 35"/>
                <a:gd name="T100" fmla="*/ 114 w 136"/>
                <a:gd name="T101" fmla="*/ 9 h 35"/>
                <a:gd name="T102" fmla="*/ 116 w 136"/>
                <a:gd name="T103" fmla="*/ 15 h 35"/>
                <a:gd name="T104" fmla="*/ 131 w 136"/>
                <a:gd name="T105" fmla="*/ 28 h 35"/>
                <a:gd name="T106" fmla="*/ 123 w 136"/>
                <a:gd name="T107" fmla="*/ 28 h 35"/>
                <a:gd name="T108" fmla="*/ 123 w 136"/>
                <a:gd name="T109" fmla="*/ 7 h 35"/>
                <a:gd name="T110" fmla="*/ 134 w 136"/>
                <a:gd name="T111" fmla="*/ 7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6"/>
                <a:gd name="T169" fmla="*/ 0 h 35"/>
                <a:gd name="T170" fmla="*/ 136 w 136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6" h="35">
                  <a:moveTo>
                    <a:pt x="3" y="22"/>
                  </a:moveTo>
                  <a:lnTo>
                    <a:pt x="3" y="2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2" y="28"/>
                  </a:lnTo>
                  <a:lnTo>
                    <a:pt x="18" y="28"/>
                  </a:lnTo>
                  <a:lnTo>
                    <a:pt x="18" y="5"/>
                  </a:lnTo>
                  <a:lnTo>
                    <a:pt x="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22"/>
                  </a:lnTo>
                  <a:close/>
                  <a:moveTo>
                    <a:pt x="27" y="7"/>
                  </a:moveTo>
                  <a:lnTo>
                    <a:pt x="29" y="7"/>
                  </a:lnTo>
                  <a:lnTo>
                    <a:pt x="29" y="11"/>
                  </a:lnTo>
                  <a:lnTo>
                    <a:pt x="31" y="9"/>
                  </a:lnTo>
                  <a:lnTo>
                    <a:pt x="33" y="9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8" y="7"/>
                  </a:lnTo>
                  <a:lnTo>
                    <a:pt x="40" y="9"/>
                  </a:lnTo>
                  <a:lnTo>
                    <a:pt x="42" y="11"/>
                  </a:lnTo>
                  <a:lnTo>
                    <a:pt x="42" y="13"/>
                  </a:lnTo>
                  <a:lnTo>
                    <a:pt x="44" y="15"/>
                  </a:lnTo>
                  <a:lnTo>
                    <a:pt x="44" y="17"/>
                  </a:lnTo>
                  <a:lnTo>
                    <a:pt x="44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0" y="26"/>
                  </a:lnTo>
                  <a:lnTo>
                    <a:pt x="38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31" y="26"/>
                  </a:lnTo>
                  <a:lnTo>
                    <a:pt x="29" y="26"/>
                  </a:lnTo>
                  <a:lnTo>
                    <a:pt x="29" y="35"/>
                  </a:lnTo>
                  <a:lnTo>
                    <a:pt x="27" y="35"/>
                  </a:lnTo>
                  <a:lnTo>
                    <a:pt x="27" y="7"/>
                  </a:lnTo>
                  <a:close/>
                  <a:moveTo>
                    <a:pt x="35" y="26"/>
                  </a:moveTo>
                  <a:lnTo>
                    <a:pt x="37" y="26"/>
                  </a:lnTo>
                  <a:lnTo>
                    <a:pt x="38" y="24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29" y="15"/>
                  </a:lnTo>
                  <a:lnTo>
                    <a:pt x="29" y="18"/>
                  </a:lnTo>
                  <a:lnTo>
                    <a:pt x="29" y="22"/>
                  </a:lnTo>
                  <a:lnTo>
                    <a:pt x="31" y="24"/>
                  </a:lnTo>
                  <a:lnTo>
                    <a:pt x="33" y="26"/>
                  </a:lnTo>
                  <a:lnTo>
                    <a:pt x="35" y="26"/>
                  </a:lnTo>
                  <a:close/>
                  <a:moveTo>
                    <a:pt x="64" y="28"/>
                  </a:moveTo>
                  <a:lnTo>
                    <a:pt x="59" y="28"/>
                  </a:lnTo>
                  <a:lnTo>
                    <a:pt x="51" y="18"/>
                  </a:lnTo>
                  <a:lnTo>
                    <a:pt x="51" y="20"/>
                  </a:lnTo>
                  <a:lnTo>
                    <a:pt x="51" y="28"/>
                  </a:lnTo>
                  <a:lnTo>
                    <a:pt x="48" y="28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1" y="17"/>
                  </a:lnTo>
                  <a:lnTo>
                    <a:pt x="59" y="7"/>
                  </a:lnTo>
                  <a:lnTo>
                    <a:pt x="62" y="7"/>
                  </a:lnTo>
                  <a:lnTo>
                    <a:pt x="55" y="17"/>
                  </a:lnTo>
                  <a:lnTo>
                    <a:pt x="64" y="28"/>
                  </a:lnTo>
                  <a:close/>
                  <a:moveTo>
                    <a:pt x="79" y="7"/>
                  </a:moveTo>
                  <a:lnTo>
                    <a:pt x="83" y="7"/>
                  </a:lnTo>
                  <a:lnTo>
                    <a:pt x="81" y="11"/>
                  </a:lnTo>
                  <a:lnTo>
                    <a:pt x="81" y="13"/>
                  </a:lnTo>
                  <a:lnTo>
                    <a:pt x="79" y="15"/>
                  </a:lnTo>
                  <a:lnTo>
                    <a:pt x="79" y="17"/>
                  </a:lnTo>
                  <a:lnTo>
                    <a:pt x="77" y="20"/>
                  </a:lnTo>
                  <a:lnTo>
                    <a:pt x="77" y="22"/>
                  </a:lnTo>
                  <a:lnTo>
                    <a:pt x="75" y="26"/>
                  </a:lnTo>
                  <a:lnTo>
                    <a:pt x="75" y="28"/>
                  </a:lnTo>
                  <a:lnTo>
                    <a:pt x="74" y="29"/>
                  </a:lnTo>
                  <a:lnTo>
                    <a:pt x="74" y="31"/>
                  </a:lnTo>
                  <a:lnTo>
                    <a:pt x="72" y="33"/>
                  </a:lnTo>
                  <a:lnTo>
                    <a:pt x="72" y="35"/>
                  </a:lnTo>
                  <a:lnTo>
                    <a:pt x="70" y="35"/>
                  </a:lnTo>
                  <a:lnTo>
                    <a:pt x="68" y="35"/>
                  </a:lnTo>
                  <a:lnTo>
                    <a:pt x="66" y="35"/>
                  </a:lnTo>
                  <a:lnTo>
                    <a:pt x="66" y="33"/>
                  </a:lnTo>
                  <a:lnTo>
                    <a:pt x="68" y="33"/>
                  </a:lnTo>
                  <a:lnTo>
                    <a:pt x="70" y="33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2" y="28"/>
                  </a:lnTo>
                  <a:lnTo>
                    <a:pt x="64" y="7"/>
                  </a:lnTo>
                  <a:lnTo>
                    <a:pt x="68" y="7"/>
                  </a:lnTo>
                  <a:lnTo>
                    <a:pt x="74" y="24"/>
                  </a:lnTo>
                  <a:lnTo>
                    <a:pt x="79" y="7"/>
                  </a:lnTo>
                  <a:close/>
                  <a:moveTo>
                    <a:pt x="92" y="11"/>
                  </a:moveTo>
                  <a:lnTo>
                    <a:pt x="92" y="28"/>
                  </a:lnTo>
                  <a:lnTo>
                    <a:pt x="88" y="28"/>
                  </a:lnTo>
                  <a:lnTo>
                    <a:pt x="88" y="11"/>
                  </a:lnTo>
                  <a:lnTo>
                    <a:pt x="83" y="11"/>
                  </a:lnTo>
                  <a:lnTo>
                    <a:pt x="83" y="7"/>
                  </a:lnTo>
                  <a:lnTo>
                    <a:pt x="99" y="7"/>
                  </a:lnTo>
                  <a:lnTo>
                    <a:pt x="99" y="11"/>
                  </a:lnTo>
                  <a:lnTo>
                    <a:pt x="92" y="11"/>
                  </a:lnTo>
                  <a:close/>
                  <a:moveTo>
                    <a:pt x="112" y="15"/>
                  </a:moveTo>
                  <a:lnTo>
                    <a:pt x="112" y="11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5" y="13"/>
                  </a:lnTo>
                  <a:lnTo>
                    <a:pt x="103" y="15"/>
                  </a:lnTo>
                  <a:lnTo>
                    <a:pt x="103" y="18"/>
                  </a:lnTo>
                  <a:lnTo>
                    <a:pt x="103" y="22"/>
                  </a:lnTo>
                  <a:lnTo>
                    <a:pt x="105" y="24"/>
                  </a:lnTo>
                  <a:lnTo>
                    <a:pt x="107" y="26"/>
                  </a:lnTo>
                  <a:lnTo>
                    <a:pt x="109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2" y="22"/>
                  </a:lnTo>
                  <a:lnTo>
                    <a:pt x="112" y="20"/>
                  </a:lnTo>
                  <a:lnTo>
                    <a:pt x="116" y="20"/>
                  </a:lnTo>
                  <a:lnTo>
                    <a:pt x="116" y="24"/>
                  </a:lnTo>
                  <a:lnTo>
                    <a:pt x="114" y="26"/>
                  </a:lnTo>
                  <a:lnTo>
                    <a:pt x="112" y="28"/>
                  </a:lnTo>
                  <a:lnTo>
                    <a:pt x="109" y="28"/>
                  </a:lnTo>
                  <a:lnTo>
                    <a:pt x="105" y="28"/>
                  </a:lnTo>
                  <a:lnTo>
                    <a:pt x="103" y="28"/>
                  </a:lnTo>
                  <a:lnTo>
                    <a:pt x="101" y="26"/>
                  </a:lnTo>
                  <a:lnTo>
                    <a:pt x="101" y="24"/>
                  </a:lnTo>
                  <a:lnTo>
                    <a:pt x="99" y="20"/>
                  </a:lnTo>
                  <a:lnTo>
                    <a:pt x="99" y="18"/>
                  </a:lnTo>
                  <a:lnTo>
                    <a:pt x="99" y="15"/>
                  </a:lnTo>
                  <a:lnTo>
                    <a:pt x="101" y="13"/>
                  </a:lnTo>
                  <a:lnTo>
                    <a:pt x="101" y="11"/>
                  </a:lnTo>
                  <a:lnTo>
                    <a:pt x="103" y="9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0" y="7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6" y="11"/>
                  </a:lnTo>
                  <a:lnTo>
                    <a:pt x="116" y="13"/>
                  </a:lnTo>
                  <a:lnTo>
                    <a:pt x="116" y="15"/>
                  </a:lnTo>
                  <a:lnTo>
                    <a:pt x="112" y="15"/>
                  </a:lnTo>
                  <a:close/>
                  <a:moveTo>
                    <a:pt x="136" y="28"/>
                  </a:moveTo>
                  <a:lnTo>
                    <a:pt x="131" y="28"/>
                  </a:lnTo>
                  <a:lnTo>
                    <a:pt x="123" y="18"/>
                  </a:lnTo>
                  <a:lnTo>
                    <a:pt x="123" y="20"/>
                  </a:lnTo>
                  <a:lnTo>
                    <a:pt x="123" y="28"/>
                  </a:lnTo>
                  <a:lnTo>
                    <a:pt x="120" y="28"/>
                  </a:lnTo>
                  <a:lnTo>
                    <a:pt x="120" y="7"/>
                  </a:lnTo>
                  <a:lnTo>
                    <a:pt x="123" y="7"/>
                  </a:lnTo>
                  <a:lnTo>
                    <a:pt x="123" y="17"/>
                  </a:lnTo>
                  <a:lnTo>
                    <a:pt x="131" y="7"/>
                  </a:lnTo>
                  <a:lnTo>
                    <a:pt x="134" y="7"/>
                  </a:lnTo>
                  <a:lnTo>
                    <a:pt x="127" y="17"/>
                  </a:lnTo>
                  <a:lnTo>
                    <a:pt x="136" y="2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49" name="Freeform 123"/>
            <p:cNvSpPr>
              <a:spLocks noEditPoints="1"/>
            </p:cNvSpPr>
            <p:nvPr/>
          </p:nvSpPr>
          <p:spPr bwMode="auto">
            <a:xfrm>
              <a:off x="2950" y="2936"/>
              <a:ext cx="153" cy="27"/>
            </a:xfrm>
            <a:custGeom>
              <a:avLst/>
              <a:gdLst>
                <a:gd name="T0" fmla="*/ 16 w 203"/>
                <a:gd name="T1" fmla="*/ 0 h 35"/>
                <a:gd name="T2" fmla="*/ 3 w 203"/>
                <a:gd name="T3" fmla="*/ 18 h 35"/>
                <a:gd name="T4" fmla="*/ 27 w 203"/>
                <a:gd name="T5" fmla="*/ 9 h 35"/>
                <a:gd name="T6" fmla="*/ 38 w 203"/>
                <a:gd name="T7" fmla="*/ 9 h 35"/>
                <a:gd name="T8" fmla="*/ 38 w 203"/>
                <a:gd name="T9" fmla="*/ 24 h 35"/>
                <a:gd name="T10" fmla="*/ 27 w 203"/>
                <a:gd name="T11" fmla="*/ 25 h 35"/>
                <a:gd name="T12" fmla="*/ 33 w 203"/>
                <a:gd name="T13" fmla="*/ 25 h 35"/>
                <a:gd name="T14" fmla="*/ 37 w 203"/>
                <a:gd name="T15" fmla="*/ 18 h 35"/>
                <a:gd name="T16" fmla="*/ 33 w 203"/>
                <a:gd name="T17" fmla="*/ 11 h 35"/>
                <a:gd name="T18" fmla="*/ 29 w 203"/>
                <a:gd name="T19" fmla="*/ 24 h 35"/>
                <a:gd name="T20" fmla="*/ 50 w 203"/>
                <a:gd name="T21" fmla="*/ 7 h 35"/>
                <a:gd name="T22" fmla="*/ 59 w 203"/>
                <a:gd name="T23" fmla="*/ 11 h 35"/>
                <a:gd name="T24" fmla="*/ 62 w 203"/>
                <a:gd name="T25" fmla="*/ 25 h 35"/>
                <a:gd name="T26" fmla="*/ 61 w 203"/>
                <a:gd name="T27" fmla="*/ 27 h 35"/>
                <a:gd name="T28" fmla="*/ 55 w 203"/>
                <a:gd name="T29" fmla="*/ 25 h 35"/>
                <a:gd name="T30" fmla="*/ 46 w 203"/>
                <a:gd name="T31" fmla="*/ 25 h 35"/>
                <a:gd name="T32" fmla="*/ 46 w 203"/>
                <a:gd name="T33" fmla="*/ 16 h 35"/>
                <a:gd name="T34" fmla="*/ 51 w 203"/>
                <a:gd name="T35" fmla="*/ 9 h 35"/>
                <a:gd name="T36" fmla="*/ 57 w 203"/>
                <a:gd name="T37" fmla="*/ 16 h 35"/>
                <a:gd name="T38" fmla="*/ 50 w 203"/>
                <a:gd name="T39" fmla="*/ 18 h 35"/>
                <a:gd name="T40" fmla="*/ 50 w 203"/>
                <a:gd name="T41" fmla="*/ 25 h 35"/>
                <a:gd name="T42" fmla="*/ 57 w 203"/>
                <a:gd name="T43" fmla="*/ 20 h 35"/>
                <a:gd name="T44" fmla="*/ 68 w 203"/>
                <a:gd name="T45" fmla="*/ 13 h 35"/>
                <a:gd name="T46" fmla="*/ 74 w 203"/>
                <a:gd name="T47" fmla="*/ 25 h 35"/>
                <a:gd name="T48" fmla="*/ 79 w 203"/>
                <a:gd name="T49" fmla="*/ 24 h 35"/>
                <a:gd name="T50" fmla="*/ 66 w 203"/>
                <a:gd name="T51" fmla="*/ 25 h 35"/>
                <a:gd name="T52" fmla="*/ 66 w 203"/>
                <a:gd name="T53" fmla="*/ 11 h 35"/>
                <a:gd name="T54" fmla="*/ 79 w 203"/>
                <a:gd name="T55" fmla="*/ 9 h 35"/>
                <a:gd name="T56" fmla="*/ 99 w 203"/>
                <a:gd name="T57" fmla="*/ 7 h 35"/>
                <a:gd name="T58" fmla="*/ 85 w 203"/>
                <a:gd name="T59" fmla="*/ 27 h 35"/>
                <a:gd name="T60" fmla="*/ 112 w 203"/>
                <a:gd name="T61" fmla="*/ 7 h 35"/>
                <a:gd name="T62" fmla="*/ 122 w 203"/>
                <a:gd name="T63" fmla="*/ 18 h 35"/>
                <a:gd name="T64" fmla="*/ 112 w 203"/>
                <a:gd name="T65" fmla="*/ 27 h 35"/>
                <a:gd name="T66" fmla="*/ 103 w 203"/>
                <a:gd name="T67" fmla="*/ 18 h 35"/>
                <a:gd name="T68" fmla="*/ 112 w 203"/>
                <a:gd name="T69" fmla="*/ 7 h 35"/>
                <a:gd name="T70" fmla="*/ 118 w 203"/>
                <a:gd name="T71" fmla="*/ 18 h 35"/>
                <a:gd name="T72" fmla="*/ 114 w 203"/>
                <a:gd name="T73" fmla="*/ 11 h 35"/>
                <a:gd name="T74" fmla="*/ 107 w 203"/>
                <a:gd name="T75" fmla="*/ 16 h 35"/>
                <a:gd name="T76" fmla="*/ 110 w 203"/>
                <a:gd name="T77" fmla="*/ 24 h 35"/>
                <a:gd name="T78" fmla="*/ 127 w 203"/>
                <a:gd name="T79" fmla="*/ 18 h 35"/>
                <a:gd name="T80" fmla="*/ 131 w 203"/>
                <a:gd name="T81" fmla="*/ 7 h 35"/>
                <a:gd name="T82" fmla="*/ 135 w 203"/>
                <a:gd name="T83" fmla="*/ 18 h 35"/>
                <a:gd name="T84" fmla="*/ 129 w 203"/>
                <a:gd name="T85" fmla="*/ 13 h 35"/>
                <a:gd name="T86" fmla="*/ 149 w 203"/>
                <a:gd name="T87" fmla="*/ 7 h 35"/>
                <a:gd name="T88" fmla="*/ 155 w 203"/>
                <a:gd name="T89" fmla="*/ 7 h 35"/>
                <a:gd name="T90" fmla="*/ 164 w 203"/>
                <a:gd name="T91" fmla="*/ 16 h 35"/>
                <a:gd name="T92" fmla="*/ 155 w 203"/>
                <a:gd name="T93" fmla="*/ 27 h 35"/>
                <a:gd name="T94" fmla="*/ 149 w 203"/>
                <a:gd name="T95" fmla="*/ 35 h 35"/>
                <a:gd name="T96" fmla="*/ 159 w 203"/>
                <a:gd name="T97" fmla="*/ 24 h 35"/>
                <a:gd name="T98" fmla="*/ 159 w 203"/>
                <a:gd name="T99" fmla="*/ 13 h 35"/>
                <a:gd name="T100" fmla="*/ 149 w 203"/>
                <a:gd name="T101" fmla="*/ 14 h 35"/>
                <a:gd name="T102" fmla="*/ 179 w 203"/>
                <a:gd name="T103" fmla="*/ 14 h 35"/>
                <a:gd name="T104" fmla="*/ 170 w 203"/>
                <a:gd name="T105" fmla="*/ 18 h 35"/>
                <a:gd name="T106" fmla="*/ 177 w 203"/>
                <a:gd name="T107" fmla="*/ 24 h 35"/>
                <a:gd name="T108" fmla="*/ 179 w 203"/>
                <a:gd name="T109" fmla="*/ 27 h 35"/>
                <a:gd name="T110" fmla="*/ 166 w 203"/>
                <a:gd name="T111" fmla="*/ 20 h 35"/>
                <a:gd name="T112" fmla="*/ 173 w 203"/>
                <a:gd name="T113" fmla="*/ 7 h 35"/>
                <a:gd name="T114" fmla="*/ 183 w 203"/>
                <a:gd name="T115" fmla="*/ 13 h 35"/>
                <a:gd name="T116" fmla="*/ 190 w 203"/>
                <a:gd name="T117" fmla="*/ 20 h 35"/>
                <a:gd name="T118" fmla="*/ 197 w 203"/>
                <a:gd name="T119" fmla="*/ 7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03"/>
                <a:gd name="T181" fmla="*/ 0 h 35"/>
                <a:gd name="T182" fmla="*/ 203 w 203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03" h="35">
                  <a:moveTo>
                    <a:pt x="3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13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9" y="11"/>
                  </a:lnTo>
                  <a:lnTo>
                    <a:pt x="22" y="27"/>
                  </a:lnTo>
                  <a:lnTo>
                    <a:pt x="16" y="27"/>
                  </a:lnTo>
                  <a:lnTo>
                    <a:pt x="7" y="14"/>
                  </a:lnTo>
                  <a:lnTo>
                    <a:pt x="3" y="18"/>
                  </a:lnTo>
                  <a:lnTo>
                    <a:pt x="3" y="27"/>
                  </a:lnTo>
                  <a:close/>
                  <a:moveTo>
                    <a:pt x="24" y="7"/>
                  </a:moveTo>
                  <a:lnTo>
                    <a:pt x="27" y="7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40" y="13"/>
                  </a:lnTo>
                  <a:lnTo>
                    <a:pt x="40" y="14"/>
                  </a:lnTo>
                  <a:lnTo>
                    <a:pt x="40" y="16"/>
                  </a:lnTo>
                  <a:lnTo>
                    <a:pt x="40" y="20"/>
                  </a:lnTo>
                  <a:lnTo>
                    <a:pt x="40" y="22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9" y="27"/>
                  </a:lnTo>
                  <a:lnTo>
                    <a:pt x="27" y="25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24" y="7"/>
                  </a:lnTo>
                  <a:close/>
                  <a:moveTo>
                    <a:pt x="33" y="25"/>
                  </a:moveTo>
                  <a:lnTo>
                    <a:pt x="33" y="25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7" y="16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7" y="14"/>
                  </a:lnTo>
                  <a:lnTo>
                    <a:pt x="27" y="18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4"/>
                  </a:lnTo>
                  <a:lnTo>
                    <a:pt x="33" y="25"/>
                  </a:lnTo>
                  <a:close/>
                  <a:moveTo>
                    <a:pt x="44" y="14"/>
                  </a:moveTo>
                  <a:lnTo>
                    <a:pt x="46" y="11"/>
                  </a:lnTo>
                  <a:lnTo>
                    <a:pt x="46" y="9"/>
                  </a:lnTo>
                  <a:lnTo>
                    <a:pt x="50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61" y="13"/>
                  </a:lnTo>
                  <a:lnTo>
                    <a:pt x="61" y="24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2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5" y="25"/>
                  </a:lnTo>
                  <a:lnTo>
                    <a:pt x="53" y="27"/>
                  </a:lnTo>
                  <a:lnTo>
                    <a:pt x="51" y="27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4" y="25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4" y="18"/>
                  </a:lnTo>
                  <a:lnTo>
                    <a:pt x="46" y="16"/>
                  </a:lnTo>
                  <a:lnTo>
                    <a:pt x="50" y="16"/>
                  </a:lnTo>
                  <a:lnTo>
                    <a:pt x="55" y="14"/>
                  </a:lnTo>
                  <a:lnTo>
                    <a:pt x="57" y="14"/>
                  </a:lnTo>
                  <a:lnTo>
                    <a:pt x="57" y="13"/>
                  </a:lnTo>
                  <a:lnTo>
                    <a:pt x="55" y="11"/>
                  </a:lnTo>
                  <a:lnTo>
                    <a:pt x="51" y="9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8" y="14"/>
                  </a:lnTo>
                  <a:lnTo>
                    <a:pt x="44" y="14"/>
                  </a:lnTo>
                  <a:close/>
                  <a:moveTo>
                    <a:pt x="57" y="16"/>
                  </a:moveTo>
                  <a:lnTo>
                    <a:pt x="55" y="18"/>
                  </a:lnTo>
                  <a:lnTo>
                    <a:pt x="53" y="18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0" y="25"/>
                  </a:lnTo>
                  <a:lnTo>
                    <a:pt x="51" y="25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5" y="22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7" y="16"/>
                  </a:lnTo>
                  <a:close/>
                  <a:moveTo>
                    <a:pt x="77" y="14"/>
                  </a:moveTo>
                  <a:lnTo>
                    <a:pt x="75" y="11"/>
                  </a:lnTo>
                  <a:lnTo>
                    <a:pt x="74" y="11"/>
                  </a:lnTo>
                  <a:lnTo>
                    <a:pt x="70" y="11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4" y="25"/>
                  </a:lnTo>
                  <a:lnTo>
                    <a:pt x="74" y="24"/>
                  </a:lnTo>
                  <a:lnTo>
                    <a:pt x="75" y="24"/>
                  </a:lnTo>
                  <a:lnTo>
                    <a:pt x="77" y="22"/>
                  </a:lnTo>
                  <a:lnTo>
                    <a:pt x="77" y="20"/>
                  </a:lnTo>
                  <a:lnTo>
                    <a:pt x="81" y="20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75" y="27"/>
                  </a:lnTo>
                  <a:lnTo>
                    <a:pt x="74" y="27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6" y="25"/>
                  </a:lnTo>
                  <a:lnTo>
                    <a:pt x="64" y="24"/>
                  </a:lnTo>
                  <a:lnTo>
                    <a:pt x="64" y="20"/>
                  </a:lnTo>
                  <a:lnTo>
                    <a:pt x="64" y="18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6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4" y="7"/>
                  </a:lnTo>
                  <a:lnTo>
                    <a:pt x="75" y="7"/>
                  </a:lnTo>
                  <a:lnTo>
                    <a:pt x="77" y="9"/>
                  </a:lnTo>
                  <a:lnTo>
                    <a:pt x="79" y="9"/>
                  </a:lnTo>
                  <a:lnTo>
                    <a:pt x="79" y="11"/>
                  </a:lnTo>
                  <a:lnTo>
                    <a:pt x="81" y="13"/>
                  </a:lnTo>
                  <a:lnTo>
                    <a:pt x="81" y="14"/>
                  </a:lnTo>
                  <a:lnTo>
                    <a:pt x="77" y="14"/>
                  </a:lnTo>
                  <a:close/>
                  <a:moveTo>
                    <a:pt x="96" y="7"/>
                  </a:moveTo>
                  <a:lnTo>
                    <a:pt x="99" y="7"/>
                  </a:lnTo>
                  <a:lnTo>
                    <a:pt x="99" y="27"/>
                  </a:lnTo>
                  <a:lnTo>
                    <a:pt x="96" y="27"/>
                  </a:lnTo>
                  <a:lnTo>
                    <a:pt x="96" y="18"/>
                  </a:lnTo>
                  <a:lnTo>
                    <a:pt x="88" y="18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5" y="7"/>
                  </a:lnTo>
                  <a:lnTo>
                    <a:pt x="88" y="7"/>
                  </a:lnTo>
                  <a:lnTo>
                    <a:pt x="88" y="16"/>
                  </a:lnTo>
                  <a:lnTo>
                    <a:pt x="96" y="16"/>
                  </a:lnTo>
                  <a:lnTo>
                    <a:pt x="96" y="7"/>
                  </a:lnTo>
                  <a:close/>
                  <a:moveTo>
                    <a:pt x="112" y="7"/>
                  </a:moveTo>
                  <a:lnTo>
                    <a:pt x="116" y="7"/>
                  </a:lnTo>
                  <a:lnTo>
                    <a:pt x="118" y="9"/>
                  </a:lnTo>
                  <a:lnTo>
                    <a:pt x="120" y="11"/>
                  </a:lnTo>
                  <a:lnTo>
                    <a:pt x="122" y="13"/>
                  </a:lnTo>
                  <a:lnTo>
                    <a:pt x="122" y="14"/>
                  </a:lnTo>
                  <a:lnTo>
                    <a:pt x="122" y="18"/>
                  </a:lnTo>
                  <a:lnTo>
                    <a:pt x="122" y="20"/>
                  </a:lnTo>
                  <a:lnTo>
                    <a:pt x="122" y="22"/>
                  </a:lnTo>
                  <a:lnTo>
                    <a:pt x="120" y="24"/>
                  </a:lnTo>
                  <a:lnTo>
                    <a:pt x="118" y="25"/>
                  </a:lnTo>
                  <a:lnTo>
                    <a:pt x="116" y="27"/>
                  </a:lnTo>
                  <a:lnTo>
                    <a:pt x="112" y="27"/>
                  </a:lnTo>
                  <a:lnTo>
                    <a:pt x="110" y="27"/>
                  </a:lnTo>
                  <a:lnTo>
                    <a:pt x="109" y="25"/>
                  </a:lnTo>
                  <a:lnTo>
                    <a:pt x="107" y="24"/>
                  </a:lnTo>
                  <a:lnTo>
                    <a:pt x="105" y="22"/>
                  </a:lnTo>
                  <a:lnTo>
                    <a:pt x="103" y="20"/>
                  </a:lnTo>
                  <a:lnTo>
                    <a:pt x="103" y="18"/>
                  </a:lnTo>
                  <a:lnTo>
                    <a:pt x="103" y="14"/>
                  </a:lnTo>
                  <a:lnTo>
                    <a:pt x="105" y="13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0" y="7"/>
                  </a:lnTo>
                  <a:lnTo>
                    <a:pt x="112" y="7"/>
                  </a:lnTo>
                  <a:close/>
                  <a:moveTo>
                    <a:pt x="112" y="25"/>
                  </a:moveTo>
                  <a:lnTo>
                    <a:pt x="114" y="24"/>
                  </a:lnTo>
                  <a:lnTo>
                    <a:pt x="116" y="24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8" y="18"/>
                  </a:lnTo>
                  <a:lnTo>
                    <a:pt x="118" y="16"/>
                  </a:lnTo>
                  <a:lnTo>
                    <a:pt x="118" y="14"/>
                  </a:lnTo>
                  <a:lnTo>
                    <a:pt x="118" y="13"/>
                  </a:lnTo>
                  <a:lnTo>
                    <a:pt x="116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0" y="11"/>
                  </a:lnTo>
                  <a:lnTo>
                    <a:pt x="109" y="11"/>
                  </a:lnTo>
                  <a:lnTo>
                    <a:pt x="109" y="13"/>
                  </a:lnTo>
                  <a:lnTo>
                    <a:pt x="107" y="14"/>
                  </a:lnTo>
                  <a:lnTo>
                    <a:pt x="107" y="16"/>
                  </a:lnTo>
                  <a:lnTo>
                    <a:pt x="107" y="18"/>
                  </a:lnTo>
                  <a:lnTo>
                    <a:pt x="107" y="20"/>
                  </a:lnTo>
                  <a:lnTo>
                    <a:pt x="109" y="22"/>
                  </a:lnTo>
                  <a:lnTo>
                    <a:pt x="109" y="24"/>
                  </a:lnTo>
                  <a:lnTo>
                    <a:pt x="110" y="24"/>
                  </a:lnTo>
                  <a:lnTo>
                    <a:pt x="112" y="25"/>
                  </a:lnTo>
                  <a:close/>
                  <a:moveTo>
                    <a:pt x="125" y="27"/>
                  </a:moveTo>
                  <a:lnTo>
                    <a:pt x="131" y="18"/>
                  </a:lnTo>
                  <a:lnTo>
                    <a:pt x="129" y="18"/>
                  </a:lnTo>
                  <a:lnTo>
                    <a:pt x="127" y="18"/>
                  </a:lnTo>
                  <a:lnTo>
                    <a:pt x="127" y="16"/>
                  </a:lnTo>
                  <a:lnTo>
                    <a:pt x="125" y="14"/>
                  </a:lnTo>
                  <a:lnTo>
                    <a:pt x="125" y="13"/>
                  </a:lnTo>
                  <a:lnTo>
                    <a:pt x="127" y="11"/>
                  </a:lnTo>
                  <a:lnTo>
                    <a:pt x="127" y="9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42" y="7"/>
                  </a:lnTo>
                  <a:lnTo>
                    <a:pt x="142" y="27"/>
                  </a:lnTo>
                  <a:lnTo>
                    <a:pt x="138" y="27"/>
                  </a:lnTo>
                  <a:lnTo>
                    <a:pt x="138" y="18"/>
                  </a:lnTo>
                  <a:lnTo>
                    <a:pt x="135" y="18"/>
                  </a:lnTo>
                  <a:lnTo>
                    <a:pt x="129" y="27"/>
                  </a:lnTo>
                  <a:lnTo>
                    <a:pt x="125" y="27"/>
                  </a:lnTo>
                  <a:close/>
                  <a:moveTo>
                    <a:pt x="138" y="11"/>
                  </a:moveTo>
                  <a:lnTo>
                    <a:pt x="133" y="11"/>
                  </a:lnTo>
                  <a:lnTo>
                    <a:pt x="131" y="11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3" y="16"/>
                  </a:lnTo>
                  <a:lnTo>
                    <a:pt x="138" y="16"/>
                  </a:lnTo>
                  <a:lnTo>
                    <a:pt x="138" y="11"/>
                  </a:lnTo>
                  <a:close/>
                  <a:moveTo>
                    <a:pt x="147" y="7"/>
                  </a:moveTo>
                  <a:lnTo>
                    <a:pt x="149" y="7"/>
                  </a:lnTo>
                  <a:lnTo>
                    <a:pt x="149" y="11"/>
                  </a:lnTo>
                  <a:lnTo>
                    <a:pt x="151" y="9"/>
                  </a:lnTo>
                  <a:lnTo>
                    <a:pt x="151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9" y="7"/>
                  </a:lnTo>
                  <a:lnTo>
                    <a:pt x="160" y="9"/>
                  </a:lnTo>
                  <a:lnTo>
                    <a:pt x="162" y="9"/>
                  </a:lnTo>
                  <a:lnTo>
                    <a:pt x="162" y="13"/>
                  </a:lnTo>
                  <a:lnTo>
                    <a:pt x="164" y="14"/>
                  </a:lnTo>
                  <a:lnTo>
                    <a:pt x="164" y="16"/>
                  </a:lnTo>
                  <a:lnTo>
                    <a:pt x="164" y="20"/>
                  </a:lnTo>
                  <a:lnTo>
                    <a:pt x="162" y="22"/>
                  </a:lnTo>
                  <a:lnTo>
                    <a:pt x="162" y="24"/>
                  </a:lnTo>
                  <a:lnTo>
                    <a:pt x="160" y="25"/>
                  </a:lnTo>
                  <a:lnTo>
                    <a:pt x="159" y="27"/>
                  </a:lnTo>
                  <a:lnTo>
                    <a:pt x="155" y="27"/>
                  </a:lnTo>
                  <a:lnTo>
                    <a:pt x="153" y="27"/>
                  </a:lnTo>
                  <a:lnTo>
                    <a:pt x="151" y="27"/>
                  </a:lnTo>
                  <a:lnTo>
                    <a:pt x="151" y="25"/>
                  </a:lnTo>
                  <a:lnTo>
                    <a:pt x="149" y="25"/>
                  </a:lnTo>
                  <a:lnTo>
                    <a:pt x="149" y="35"/>
                  </a:lnTo>
                  <a:lnTo>
                    <a:pt x="147" y="35"/>
                  </a:lnTo>
                  <a:lnTo>
                    <a:pt x="147" y="7"/>
                  </a:lnTo>
                  <a:close/>
                  <a:moveTo>
                    <a:pt x="155" y="25"/>
                  </a:moveTo>
                  <a:lnTo>
                    <a:pt x="157" y="25"/>
                  </a:lnTo>
                  <a:lnTo>
                    <a:pt x="159" y="24"/>
                  </a:lnTo>
                  <a:lnTo>
                    <a:pt x="160" y="22"/>
                  </a:lnTo>
                  <a:lnTo>
                    <a:pt x="160" y="20"/>
                  </a:lnTo>
                  <a:lnTo>
                    <a:pt x="160" y="18"/>
                  </a:lnTo>
                  <a:lnTo>
                    <a:pt x="160" y="16"/>
                  </a:lnTo>
                  <a:lnTo>
                    <a:pt x="160" y="14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3" y="11"/>
                  </a:lnTo>
                  <a:lnTo>
                    <a:pt x="151" y="13"/>
                  </a:lnTo>
                  <a:lnTo>
                    <a:pt x="149" y="14"/>
                  </a:lnTo>
                  <a:lnTo>
                    <a:pt x="149" y="18"/>
                  </a:lnTo>
                  <a:lnTo>
                    <a:pt x="149" y="22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5"/>
                  </a:lnTo>
                  <a:close/>
                  <a:moveTo>
                    <a:pt x="179" y="14"/>
                  </a:moveTo>
                  <a:lnTo>
                    <a:pt x="179" y="11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1" y="13"/>
                  </a:lnTo>
                  <a:lnTo>
                    <a:pt x="170" y="14"/>
                  </a:lnTo>
                  <a:lnTo>
                    <a:pt x="170" y="18"/>
                  </a:lnTo>
                  <a:lnTo>
                    <a:pt x="170" y="20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5" y="25"/>
                  </a:lnTo>
                  <a:lnTo>
                    <a:pt x="177" y="24"/>
                  </a:lnTo>
                  <a:lnTo>
                    <a:pt x="179" y="22"/>
                  </a:lnTo>
                  <a:lnTo>
                    <a:pt x="179" y="20"/>
                  </a:lnTo>
                  <a:lnTo>
                    <a:pt x="183" y="20"/>
                  </a:lnTo>
                  <a:lnTo>
                    <a:pt x="183" y="24"/>
                  </a:lnTo>
                  <a:lnTo>
                    <a:pt x="181" y="25"/>
                  </a:lnTo>
                  <a:lnTo>
                    <a:pt x="179" y="27"/>
                  </a:lnTo>
                  <a:lnTo>
                    <a:pt x="175" y="27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68" y="25"/>
                  </a:lnTo>
                  <a:lnTo>
                    <a:pt x="168" y="24"/>
                  </a:lnTo>
                  <a:lnTo>
                    <a:pt x="166" y="20"/>
                  </a:lnTo>
                  <a:lnTo>
                    <a:pt x="166" y="18"/>
                  </a:lnTo>
                  <a:lnTo>
                    <a:pt x="166" y="14"/>
                  </a:lnTo>
                  <a:lnTo>
                    <a:pt x="168" y="13"/>
                  </a:lnTo>
                  <a:lnTo>
                    <a:pt x="168" y="11"/>
                  </a:lnTo>
                  <a:lnTo>
                    <a:pt x="170" y="9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9" y="9"/>
                  </a:lnTo>
                  <a:lnTo>
                    <a:pt x="181" y="9"/>
                  </a:lnTo>
                  <a:lnTo>
                    <a:pt x="183" y="11"/>
                  </a:lnTo>
                  <a:lnTo>
                    <a:pt x="183" y="13"/>
                  </a:lnTo>
                  <a:lnTo>
                    <a:pt x="183" y="14"/>
                  </a:lnTo>
                  <a:lnTo>
                    <a:pt x="179" y="14"/>
                  </a:lnTo>
                  <a:close/>
                  <a:moveTo>
                    <a:pt x="203" y="27"/>
                  </a:moveTo>
                  <a:lnTo>
                    <a:pt x="197" y="27"/>
                  </a:lnTo>
                  <a:lnTo>
                    <a:pt x="192" y="18"/>
                  </a:lnTo>
                  <a:lnTo>
                    <a:pt x="190" y="20"/>
                  </a:lnTo>
                  <a:lnTo>
                    <a:pt x="190" y="27"/>
                  </a:lnTo>
                  <a:lnTo>
                    <a:pt x="186" y="27"/>
                  </a:lnTo>
                  <a:lnTo>
                    <a:pt x="186" y="7"/>
                  </a:lnTo>
                  <a:lnTo>
                    <a:pt x="190" y="7"/>
                  </a:lnTo>
                  <a:lnTo>
                    <a:pt x="190" y="16"/>
                  </a:lnTo>
                  <a:lnTo>
                    <a:pt x="197" y="7"/>
                  </a:lnTo>
                  <a:lnTo>
                    <a:pt x="201" y="7"/>
                  </a:lnTo>
                  <a:lnTo>
                    <a:pt x="194" y="16"/>
                  </a:lnTo>
                  <a:lnTo>
                    <a:pt x="203" y="2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0" name="Freeform 124"/>
            <p:cNvSpPr>
              <a:spLocks noEditPoints="1"/>
            </p:cNvSpPr>
            <p:nvPr/>
          </p:nvSpPr>
          <p:spPr bwMode="auto">
            <a:xfrm>
              <a:off x="3036" y="3179"/>
              <a:ext cx="83" cy="21"/>
            </a:xfrm>
            <a:custGeom>
              <a:avLst/>
              <a:gdLst>
                <a:gd name="T0" fmla="*/ 0 w 111"/>
                <a:gd name="T1" fmla="*/ 0 h 28"/>
                <a:gd name="T2" fmla="*/ 17 w 111"/>
                <a:gd name="T3" fmla="*/ 0 h 28"/>
                <a:gd name="T4" fmla="*/ 22 w 111"/>
                <a:gd name="T5" fmla="*/ 28 h 28"/>
                <a:gd name="T6" fmla="*/ 4 w 111"/>
                <a:gd name="T7" fmla="*/ 19 h 28"/>
                <a:gd name="T8" fmla="*/ 43 w 111"/>
                <a:gd name="T9" fmla="*/ 28 h 28"/>
                <a:gd name="T10" fmla="*/ 46 w 111"/>
                <a:gd name="T11" fmla="*/ 28 h 28"/>
                <a:gd name="T12" fmla="*/ 39 w 111"/>
                <a:gd name="T13" fmla="*/ 24 h 28"/>
                <a:gd name="T14" fmla="*/ 35 w 111"/>
                <a:gd name="T15" fmla="*/ 28 h 28"/>
                <a:gd name="T16" fmla="*/ 26 w 111"/>
                <a:gd name="T17" fmla="*/ 8 h 28"/>
                <a:gd name="T18" fmla="*/ 33 w 111"/>
                <a:gd name="T19" fmla="*/ 17 h 28"/>
                <a:gd name="T20" fmla="*/ 41 w 111"/>
                <a:gd name="T21" fmla="*/ 21 h 28"/>
                <a:gd name="T22" fmla="*/ 33 w 111"/>
                <a:gd name="T23" fmla="*/ 26 h 28"/>
                <a:gd name="T24" fmla="*/ 37 w 111"/>
                <a:gd name="T25" fmla="*/ 24 h 28"/>
                <a:gd name="T26" fmla="*/ 35 w 111"/>
                <a:gd name="T27" fmla="*/ 21 h 28"/>
                <a:gd name="T28" fmla="*/ 30 w 111"/>
                <a:gd name="T29" fmla="*/ 19 h 28"/>
                <a:gd name="T30" fmla="*/ 59 w 111"/>
                <a:gd name="T31" fmla="*/ 17 h 28"/>
                <a:gd name="T32" fmla="*/ 63 w 111"/>
                <a:gd name="T33" fmla="*/ 13 h 28"/>
                <a:gd name="T34" fmla="*/ 56 w 111"/>
                <a:gd name="T35" fmla="*/ 11 h 28"/>
                <a:gd name="T36" fmla="*/ 52 w 111"/>
                <a:gd name="T37" fmla="*/ 13 h 28"/>
                <a:gd name="T38" fmla="*/ 54 w 111"/>
                <a:gd name="T39" fmla="*/ 9 h 28"/>
                <a:gd name="T40" fmla="*/ 61 w 111"/>
                <a:gd name="T41" fmla="*/ 8 h 28"/>
                <a:gd name="T42" fmla="*/ 65 w 111"/>
                <a:gd name="T43" fmla="*/ 11 h 28"/>
                <a:gd name="T44" fmla="*/ 67 w 111"/>
                <a:gd name="T45" fmla="*/ 15 h 28"/>
                <a:gd name="T46" fmla="*/ 63 w 111"/>
                <a:gd name="T47" fmla="*/ 17 h 28"/>
                <a:gd name="T48" fmla="*/ 67 w 111"/>
                <a:gd name="T49" fmla="*/ 24 h 28"/>
                <a:gd name="T50" fmla="*/ 63 w 111"/>
                <a:gd name="T51" fmla="*/ 28 h 28"/>
                <a:gd name="T52" fmla="*/ 56 w 111"/>
                <a:gd name="T53" fmla="*/ 28 h 28"/>
                <a:gd name="T54" fmla="*/ 52 w 111"/>
                <a:gd name="T55" fmla="*/ 24 h 28"/>
                <a:gd name="T56" fmla="*/ 54 w 111"/>
                <a:gd name="T57" fmla="*/ 22 h 28"/>
                <a:gd name="T58" fmla="*/ 56 w 111"/>
                <a:gd name="T59" fmla="*/ 24 h 28"/>
                <a:gd name="T60" fmla="*/ 59 w 111"/>
                <a:gd name="T61" fmla="*/ 26 h 28"/>
                <a:gd name="T62" fmla="*/ 63 w 111"/>
                <a:gd name="T63" fmla="*/ 21 h 28"/>
                <a:gd name="T64" fmla="*/ 57 w 111"/>
                <a:gd name="T65" fmla="*/ 19 h 28"/>
                <a:gd name="T66" fmla="*/ 56 w 111"/>
                <a:gd name="T67" fmla="*/ 19 h 28"/>
                <a:gd name="T68" fmla="*/ 56 w 111"/>
                <a:gd name="T69" fmla="*/ 17 h 28"/>
                <a:gd name="T70" fmla="*/ 59 w 111"/>
                <a:gd name="T71" fmla="*/ 17 h 28"/>
                <a:gd name="T72" fmla="*/ 89 w 111"/>
                <a:gd name="T73" fmla="*/ 8 h 28"/>
                <a:gd name="T74" fmla="*/ 85 w 111"/>
                <a:gd name="T75" fmla="*/ 22 h 28"/>
                <a:gd name="T76" fmla="*/ 83 w 111"/>
                <a:gd name="T77" fmla="*/ 26 h 28"/>
                <a:gd name="T78" fmla="*/ 78 w 111"/>
                <a:gd name="T79" fmla="*/ 28 h 28"/>
                <a:gd name="T80" fmla="*/ 74 w 111"/>
                <a:gd name="T81" fmla="*/ 8 h 28"/>
                <a:gd name="T82" fmla="*/ 81 w 111"/>
                <a:gd name="T83" fmla="*/ 17 h 28"/>
                <a:gd name="T84" fmla="*/ 85 w 111"/>
                <a:gd name="T85" fmla="*/ 22 h 28"/>
                <a:gd name="T86" fmla="*/ 80 w 111"/>
                <a:gd name="T87" fmla="*/ 24 h 28"/>
                <a:gd name="T88" fmla="*/ 81 w 111"/>
                <a:gd name="T89" fmla="*/ 22 h 28"/>
                <a:gd name="T90" fmla="*/ 80 w 111"/>
                <a:gd name="T91" fmla="*/ 19 h 28"/>
                <a:gd name="T92" fmla="*/ 74 w 111"/>
                <a:gd name="T93" fmla="*/ 26 h 28"/>
                <a:gd name="T94" fmla="*/ 100 w 111"/>
                <a:gd name="T95" fmla="*/ 24 h 28"/>
                <a:gd name="T96" fmla="*/ 94 w 111"/>
                <a:gd name="T97" fmla="*/ 28 h 28"/>
                <a:gd name="T98" fmla="*/ 96 w 111"/>
                <a:gd name="T99" fmla="*/ 24 h 28"/>
                <a:gd name="T100" fmla="*/ 98 w 111"/>
                <a:gd name="T101" fmla="*/ 8 h 28"/>
                <a:gd name="T102" fmla="*/ 107 w 111"/>
                <a:gd name="T103" fmla="*/ 28 h 2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"/>
                <a:gd name="T157" fmla="*/ 0 h 28"/>
                <a:gd name="T158" fmla="*/ 111 w 111"/>
                <a:gd name="T159" fmla="*/ 28 h 2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" h="28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8"/>
                  </a:lnTo>
                  <a:lnTo>
                    <a:pt x="19" y="28"/>
                  </a:lnTo>
                  <a:lnTo>
                    <a:pt x="9" y="15"/>
                  </a:lnTo>
                  <a:lnTo>
                    <a:pt x="4" y="19"/>
                  </a:lnTo>
                  <a:lnTo>
                    <a:pt x="4" y="28"/>
                  </a:lnTo>
                  <a:close/>
                  <a:moveTo>
                    <a:pt x="46" y="28"/>
                  </a:moveTo>
                  <a:lnTo>
                    <a:pt x="43" y="2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6" y="28"/>
                  </a:lnTo>
                  <a:close/>
                  <a:moveTo>
                    <a:pt x="41" y="22"/>
                  </a:moveTo>
                  <a:lnTo>
                    <a:pt x="41" y="24"/>
                  </a:lnTo>
                  <a:lnTo>
                    <a:pt x="39" y="24"/>
                  </a:lnTo>
                  <a:lnTo>
                    <a:pt x="39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26" y="28"/>
                  </a:lnTo>
                  <a:lnTo>
                    <a:pt x="26" y="8"/>
                  </a:lnTo>
                  <a:lnTo>
                    <a:pt x="30" y="8"/>
                  </a:lnTo>
                  <a:lnTo>
                    <a:pt x="30" y="17"/>
                  </a:lnTo>
                  <a:lnTo>
                    <a:pt x="33" y="17"/>
                  </a:lnTo>
                  <a:lnTo>
                    <a:pt x="37" y="17"/>
                  </a:lnTo>
                  <a:lnTo>
                    <a:pt x="39" y="19"/>
                  </a:lnTo>
                  <a:lnTo>
                    <a:pt x="41" y="21"/>
                  </a:lnTo>
                  <a:lnTo>
                    <a:pt x="41" y="22"/>
                  </a:lnTo>
                  <a:close/>
                  <a:moveTo>
                    <a:pt x="30" y="26"/>
                  </a:moveTo>
                  <a:lnTo>
                    <a:pt x="33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1"/>
                  </a:lnTo>
                  <a:lnTo>
                    <a:pt x="35" y="21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0" y="19"/>
                  </a:lnTo>
                  <a:lnTo>
                    <a:pt x="30" y="26"/>
                  </a:lnTo>
                  <a:close/>
                  <a:moveTo>
                    <a:pt x="59" y="17"/>
                  </a:moveTo>
                  <a:lnTo>
                    <a:pt x="59" y="17"/>
                  </a:lnTo>
                  <a:lnTo>
                    <a:pt x="61" y="15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6" y="11"/>
                  </a:lnTo>
                  <a:lnTo>
                    <a:pt x="54" y="15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2" y="11"/>
                  </a:lnTo>
                  <a:lnTo>
                    <a:pt x="52" y="9"/>
                  </a:lnTo>
                  <a:lnTo>
                    <a:pt x="54" y="9"/>
                  </a:lnTo>
                  <a:lnTo>
                    <a:pt x="56" y="8"/>
                  </a:lnTo>
                  <a:lnTo>
                    <a:pt x="59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5" y="11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67" y="19"/>
                  </a:lnTo>
                  <a:lnTo>
                    <a:pt x="67" y="22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5" y="26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6"/>
                  </a:lnTo>
                  <a:lnTo>
                    <a:pt x="52" y="24"/>
                  </a:lnTo>
                  <a:lnTo>
                    <a:pt x="50" y="22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6" y="26"/>
                  </a:lnTo>
                  <a:lnTo>
                    <a:pt x="57" y="26"/>
                  </a:lnTo>
                  <a:lnTo>
                    <a:pt x="59" y="26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1" y="19"/>
                  </a:lnTo>
                  <a:lnTo>
                    <a:pt x="57" y="19"/>
                  </a:lnTo>
                  <a:lnTo>
                    <a:pt x="56" y="19"/>
                  </a:lnTo>
                  <a:lnTo>
                    <a:pt x="56" y="17"/>
                  </a:lnTo>
                  <a:lnTo>
                    <a:pt x="57" y="17"/>
                  </a:lnTo>
                  <a:lnTo>
                    <a:pt x="59" y="17"/>
                  </a:lnTo>
                  <a:close/>
                  <a:moveTo>
                    <a:pt x="93" y="28"/>
                  </a:moveTo>
                  <a:lnTo>
                    <a:pt x="89" y="28"/>
                  </a:lnTo>
                  <a:lnTo>
                    <a:pt x="89" y="8"/>
                  </a:lnTo>
                  <a:lnTo>
                    <a:pt x="93" y="8"/>
                  </a:lnTo>
                  <a:lnTo>
                    <a:pt x="93" y="28"/>
                  </a:lnTo>
                  <a:close/>
                  <a:moveTo>
                    <a:pt x="85" y="22"/>
                  </a:moveTo>
                  <a:lnTo>
                    <a:pt x="85" y="24"/>
                  </a:lnTo>
                  <a:lnTo>
                    <a:pt x="83" y="26"/>
                  </a:lnTo>
                  <a:lnTo>
                    <a:pt x="83" y="28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0" y="28"/>
                  </a:lnTo>
                  <a:lnTo>
                    <a:pt x="70" y="8"/>
                  </a:lnTo>
                  <a:lnTo>
                    <a:pt x="74" y="8"/>
                  </a:lnTo>
                  <a:lnTo>
                    <a:pt x="74" y="17"/>
                  </a:lnTo>
                  <a:lnTo>
                    <a:pt x="78" y="17"/>
                  </a:lnTo>
                  <a:lnTo>
                    <a:pt x="81" y="17"/>
                  </a:lnTo>
                  <a:lnTo>
                    <a:pt x="83" y="19"/>
                  </a:lnTo>
                  <a:lnTo>
                    <a:pt x="85" y="21"/>
                  </a:lnTo>
                  <a:lnTo>
                    <a:pt x="85" y="22"/>
                  </a:lnTo>
                  <a:close/>
                  <a:moveTo>
                    <a:pt x="74" y="26"/>
                  </a:moveTo>
                  <a:lnTo>
                    <a:pt x="78" y="26"/>
                  </a:lnTo>
                  <a:lnTo>
                    <a:pt x="80" y="24"/>
                  </a:lnTo>
                  <a:lnTo>
                    <a:pt x="81" y="24"/>
                  </a:lnTo>
                  <a:lnTo>
                    <a:pt x="81" y="22"/>
                  </a:lnTo>
                  <a:lnTo>
                    <a:pt x="81" y="21"/>
                  </a:lnTo>
                  <a:lnTo>
                    <a:pt x="80" y="19"/>
                  </a:lnTo>
                  <a:lnTo>
                    <a:pt x="78" y="19"/>
                  </a:lnTo>
                  <a:lnTo>
                    <a:pt x="74" y="19"/>
                  </a:lnTo>
                  <a:lnTo>
                    <a:pt x="74" y="26"/>
                  </a:lnTo>
                  <a:close/>
                  <a:moveTo>
                    <a:pt x="100" y="11"/>
                  </a:moveTo>
                  <a:lnTo>
                    <a:pt x="100" y="22"/>
                  </a:lnTo>
                  <a:lnTo>
                    <a:pt x="100" y="24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6" y="24"/>
                  </a:lnTo>
                  <a:lnTo>
                    <a:pt x="98" y="22"/>
                  </a:lnTo>
                  <a:lnTo>
                    <a:pt x="98" y="8"/>
                  </a:lnTo>
                  <a:lnTo>
                    <a:pt x="111" y="8"/>
                  </a:lnTo>
                  <a:lnTo>
                    <a:pt x="111" y="28"/>
                  </a:lnTo>
                  <a:lnTo>
                    <a:pt x="107" y="28"/>
                  </a:lnTo>
                  <a:lnTo>
                    <a:pt x="107" y="11"/>
                  </a:lnTo>
                  <a:lnTo>
                    <a:pt x="100" y="11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1" name="Freeform 125"/>
            <p:cNvSpPr>
              <a:spLocks noEditPoints="1"/>
            </p:cNvSpPr>
            <p:nvPr/>
          </p:nvSpPr>
          <p:spPr bwMode="auto">
            <a:xfrm>
              <a:off x="2930" y="2072"/>
              <a:ext cx="107" cy="26"/>
            </a:xfrm>
            <a:custGeom>
              <a:avLst/>
              <a:gdLst>
                <a:gd name="T0" fmla="*/ 0 w 142"/>
                <a:gd name="T1" fmla="*/ 24 h 35"/>
                <a:gd name="T2" fmla="*/ 3 w 142"/>
                <a:gd name="T3" fmla="*/ 19 h 35"/>
                <a:gd name="T4" fmla="*/ 22 w 142"/>
                <a:gd name="T5" fmla="*/ 24 h 35"/>
                <a:gd name="T6" fmla="*/ 20 w 142"/>
                <a:gd name="T7" fmla="*/ 28 h 35"/>
                <a:gd name="T8" fmla="*/ 18 w 142"/>
                <a:gd name="T9" fmla="*/ 4 h 35"/>
                <a:gd name="T10" fmla="*/ 5 w 142"/>
                <a:gd name="T11" fmla="*/ 24 h 35"/>
                <a:gd name="T12" fmla="*/ 40 w 142"/>
                <a:gd name="T13" fmla="*/ 13 h 35"/>
                <a:gd name="T14" fmla="*/ 39 w 142"/>
                <a:gd name="T15" fmla="*/ 22 h 35"/>
                <a:gd name="T16" fmla="*/ 33 w 142"/>
                <a:gd name="T17" fmla="*/ 32 h 35"/>
                <a:gd name="T18" fmla="*/ 31 w 142"/>
                <a:gd name="T19" fmla="*/ 35 h 35"/>
                <a:gd name="T20" fmla="*/ 28 w 142"/>
                <a:gd name="T21" fmla="*/ 35 h 35"/>
                <a:gd name="T22" fmla="*/ 29 w 142"/>
                <a:gd name="T23" fmla="*/ 33 h 35"/>
                <a:gd name="T24" fmla="*/ 31 w 142"/>
                <a:gd name="T25" fmla="*/ 30 h 35"/>
                <a:gd name="T26" fmla="*/ 33 w 142"/>
                <a:gd name="T27" fmla="*/ 24 h 35"/>
                <a:gd name="T28" fmla="*/ 46 w 142"/>
                <a:gd name="T29" fmla="*/ 33 h 35"/>
                <a:gd name="T30" fmla="*/ 46 w 142"/>
                <a:gd name="T31" fmla="*/ 24 h 35"/>
                <a:gd name="T32" fmla="*/ 46 w 142"/>
                <a:gd name="T33" fmla="*/ 8 h 35"/>
                <a:gd name="T34" fmla="*/ 63 w 142"/>
                <a:gd name="T35" fmla="*/ 33 h 35"/>
                <a:gd name="T36" fmla="*/ 57 w 142"/>
                <a:gd name="T37" fmla="*/ 24 h 35"/>
                <a:gd name="T38" fmla="*/ 50 w 142"/>
                <a:gd name="T39" fmla="*/ 22 h 35"/>
                <a:gd name="T40" fmla="*/ 68 w 142"/>
                <a:gd name="T41" fmla="*/ 22 h 35"/>
                <a:gd name="T42" fmla="*/ 77 w 142"/>
                <a:gd name="T43" fmla="*/ 28 h 35"/>
                <a:gd name="T44" fmla="*/ 64 w 142"/>
                <a:gd name="T45" fmla="*/ 28 h 35"/>
                <a:gd name="T46" fmla="*/ 98 w 142"/>
                <a:gd name="T47" fmla="*/ 8 h 35"/>
                <a:gd name="T48" fmla="*/ 98 w 142"/>
                <a:gd name="T49" fmla="*/ 19 h 35"/>
                <a:gd name="T50" fmla="*/ 87 w 142"/>
                <a:gd name="T51" fmla="*/ 8 h 35"/>
                <a:gd name="T52" fmla="*/ 98 w 142"/>
                <a:gd name="T53" fmla="*/ 8 h 35"/>
                <a:gd name="T54" fmla="*/ 111 w 142"/>
                <a:gd name="T55" fmla="*/ 20 h 35"/>
                <a:gd name="T56" fmla="*/ 111 w 142"/>
                <a:gd name="T57" fmla="*/ 8 h 35"/>
                <a:gd name="T58" fmla="*/ 114 w 142"/>
                <a:gd name="T59" fmla="*/ 17 h 35"/>
                <a:gd name="T60" fmla="*/ 127 w 142"/>
                <a:gd name="T61" fmla="*/ 9 h 35"/>
                <a:gd name="T62" fmla="*/ 136 w 142"/>
                <a:gd name="T63" fmla="*/ 8 h 35"/>
                <a:gd name="T64" fmla="*/ 140 w 142"/>
                <a:gd name="T65" fmla="*/ 13 h 35"/>
                <a:gd name="T66" fmla="*/ 142 w 142"/>
                <a:gd name="T67" fmla="*/ 26 h 35"/>
                <a:gd name="T68" fmla="*/ 142 w 142"/>
                <a:gd name="T69" fmla="*/ 28 h 35"/>
                <a:gd name="T70" fmla="*/ 140 w 142"/>
                <a:gd name="T71" fmla="*/ 28 h 35"/>
                <a:gd name="T72" fmla="*/ 138 w 142"/>
                <a:gd name="T73" fmla="*/ 24 h 35"/>
                <a:gd name="T74" fmla="*/ 131 w 142"/>
                <a:gd name="T75" fmla="*/ 28 h 35"/>
                <a:gd name="T76" fmla="*/ 125 w 142"/>
                <a:gd name="T77" fmla="*/ 26 h 35"/>
                <a:gd name="T78" fmla="*/ 125 w 142"/>
                <a:gd name="T79" fmla="*/ 19 h 35"/>
                <a:gd name="T80" fmla="*/ 136 w 142"/>
                <a:gd name="T81" fmla="*/ 15 h 35"/>
                <a:gd name="T82" fmla="*/ 131 w 142"/>
                <a:gd name="T83" fmla="*/ 11 h 35"/>
                <a:gd name="T84" fmla="*/ 125 w 142"/>
                <a:gd name="T85" fmla="*/ 13 h 35"/>
                <a:gd name="T86" fmla="*/ 135 w 142"/>
                <a:gd name="T87" fmla="*/ 19 h 35"/>
                <a:gd name="T88" fmla="*/ 129 w 142"/>
                <a:gd name="T89" fmla="*/ 20 h 35"/>
                <a:gd name="T90" fmla="*/ 129 w 142"/>
                <a:gd name="T91" fmla="*/ 24 h 35"/>
                <a:gd name="T92" fmla="*/ 135 w 142"/>
                <a:gd name="T93" fmla="*/ 24 h 35"/>
                <a:gd name="T94" fmla="*/ 136 w 142"/>
                <a:gd name="T95" fmla="*/ 17 h 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2"/>
                <a:gd name="T145" fmla="*/ 0 h 35"/>
                <a:gd name="T146" fmla="*/ 142 w 142"/>
                <a:gd name="T147" fmla="*/ 35 h 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2" h="35">
                  <a:moveTo>
                    <a:pt x="3" y="28"/>
                  </a:moveTo>
                  <a:lnTo>
                    <a:pt x="3" y="33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0"/>
                  </a:lnTo>
                  <a:lnTo>
                    <a:pt x="22" y="0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4" y="33"/>
                  </a:lnTo>
                  <a:lnTo>
                    <a:pt x="20" y="33"/>
                  </a:lnTo>
                  <a:lnTo>
                    <a:pt x="20" y="28"/>
                  </a:lnTo>
                  <a:lnTo>
                    <a:pt x="3" y="28"/>
                  </a:lnTo>
                  <a:close/>
                  <a:moveTo>
                    <a:pt x="5" y="24"/>
                  </a:moveTo>
                  <a:lnTo>
                    <a:pt x="18" y="24"/>
                  </a:lnTo>
                  <a:lnTo>
                    <a:pt x="18" y="4"/>
                  </a:lnTo>
                  <a:lnTo>
                    <a:pt x="7" y="4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5" y="24"/>
                  </a:lnTo>
                  <a:close/>
                  <a:moveTo>
                    <a:pt x="39" y="8"/>
                  </a:moveTo>
                  <a:lnTo>
                    <a:pt x="42" y="8"/>
                  </a:lnTo>
                  <a:lnTo>
                    <a:pt x="42" y="9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40" y="17"/>
                  </a:lnTo>
                  <a:lnTo>
                    <a:pt x="39" y="19"/>
                  </a:lnTo>
                  <a:lnTo>
                    <a:pt x="39" y="22"/>
                  </a:lnTo>
                  <a:lnTo>
                    <a:pt x="37" y="26"/>
                  </a:lnTo>
                  <a:lnTo>
                    <a:pt x="37" y="28"/>
                  </a:lnTo>
                  <a:lnTo>
                    <a:pt x="35" y="30"/>
                  </a:lnTo>
                  <a:lnTo>
                    <a:pt x="33" y="32"/>
                  </a:lnTo>
                  <a:lnTo>
                    <a:pt x="33" y="33"/>
                  </a:lnTo>
                  <a:lnTo>
                    <a:pt x="31" y="35"/>
                  </a:lnTo>
                  <a:lnTo>
                    <a:pt x="29" y="35"/>
                  </a:lnTo>
                  <a:lnTo>
                    <a:pt x="28" y="35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29" y="32"/>
                  </a:lnTo>
                  <a:lnTo>
                    <a:pt x="31" y="32"/>
                  </a:lnTo>
                  <a:lnTo>
                    <a:pt x="31" y="30"/>
                  </a:lnTo>
                  <a:lnTo>
                    <a:pt x="33" y="28"/>
                  </a:lnTo>
                  <a:lnTo>
                    <a:pt x="26" y="8"/>
                  </a:lnTo>
                  <a:lnTo>
                    <a:pt x="29" y="8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9" y="8"/>
                  </a:lnTo>
                  <a:close/>
                  <a:moveTo>
                    <a:pt x="46" y="28"/>
                  </a:moveTo>
                  <a:lnTo>
                    <a:pt x="46" y="33"/>
                  </a:lnTo>
                  <a:lnTo>
                    <a:pt x="44" y="33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6" y="8"/>
                  </a:lnTo>
                  <a:lnTo>
                    <a:pt x="61" y="8"/>
                  </a:lnTo>
                  <a:lnTo>
                    <a:pt x="61" y="24"/>
                  </a:lnTo>
                  <a:lnTo>
                    <a:pt x="63" y="24"/>
                  </a:lnTo>
                  <a:lnTo>
                    <a:pt x="63" y="33"/>
                  </a:lnTo>
                  <a:lnTo>
                    <a:pt x="59" y="33"/>
                  </a:lnTo>
                  <a:lnTo>
                    <a:pt x="59" y="28"/>
                  </a:lnTo>
                  <a:lnTo>
                    <a:pt x="46" y="28"/>
                  </a:lnTo>
                  <a:close/>
                  <a:moveTo>
                    <a:pt x="57" y="24"/>
                  </a:moveTo>
                  <a:lnTo>
                    <a:pt x="57" y="11"/>
                  </a:lnTo>
                  <a:lnTo>
                    <a:pt x="50" y="11"/>
                  </a:lnTo>
                  <a:lnTo>
                    <a:pt x="50" y="20"/>
                  </a:lnTo>
                  <a:lnTo>
                    <a:pt x="50" y="22"/>
                  </a:lnTo>
                  <a:lnTo>
                    <a:pt x="48" y="24"/>
                  </a:lnTo>
                  <a:lnTo>
                    <a:pt x="57" y="24"/>
                  </a:lnTo>
                  <a:close/>
                  <a:moveTo>
                    <a:pt x="68" y="22"/>
                  </a:moveTo>
                  <a:lnTo>
                    <a:pt x="68" y="22"/>
                  </a:lnTo>
                  <a:lnTo>
                    <a:pt x="77" y="8"/>
                  </a:lnTo>
                  <a:lnTo>
                    <a:pt x="81" y="8"/>
                  </a:lnTo>
                  <a:lnTo>
                    <a:pt x="81" y="28"/>
                  </a:lnTo>
                  <a:lnTo>
                    <a:pt x="77" y="28"/>
                  </a:lnTo>
                  <a:lnTo>
                    <a:pt x="77" y="13"/>
                  </a:lnTo>
                  <a:lnTo>
                    <a:pt x="68" y="28"/>
                  </a:lnTo>
                  <a:lnTo>
                    <a:pt x="64" y="28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68" y="22"/>
                  </a:lnTo>
                  <a:close/>
                  <a:moveTo>
                    <a:pt x="98" y="8"/>
                  </a:moveTo>
                  <a:lnTo>
                    <a:pt x="101" y="8"/>
                  </a:lnTo>
                  <a:lnTo>
                    <a:pt x="101" y="28"/>
                  </a:lnTo>
                  <a:lnTo>
                    <a:pt x="98" y="28"/>
                  </a:lnTo>
                  <a:lnTo>
                    <a:pt x="98" y="19"/>
                  </a:lnTo>
                  <a:lnTo>
                    <a:pt x="88" y="19"/>
                  </a:lnTo>
                  <a:lnTo>
                    <a:pt x="88" y="28"/>
                  </a:lnTo>
                  <a:lnTo>
                    <a:pt x="87" y="28"/>
                  </a:lnTo>
                  <a:lnTo>
                    <a:pt x="87" y="8"/>
                  </a:lnTo>
                  <a:lnTo>
                    <a:pt x="88" y="8"/>
                  </a:lnTo>
                  <a:lnTo>
                    <a:pt x="88" y="17"/>
                  </a:lnTo>
                  <a:lnTo>
                    <a:pt x="98" y="17"/>
                  </a:lnTo>
                  <a:lnTo>
                    <a:pt x="98" y="8"/>
                  </a:lnTo>
                  <a:close/>
                  <a:moveTo>
                    <a:pt x="124" y="28"/>
                  </a:moveTo>
                  <a:lnTo>
                    <a:pt x="118" y="28"/>
                  </a:lnTo>
                  <a:lnTo>
                    <a:pt x="112" y="19"/>
                  </a:lnTo>
                  <a:lnTo>
                    <a:pt x="111" y="20"/>
                  </a:lnTo>
                  <a:lnTo>
                    <a:pt x="111" y="28"/>
                  </a:lnTo>
                  <a:lnTo>
                    <a:pt x="107" y="28"/>
                  </a:lnTo>
                  <a:lnTo>
                    <a:pt x="107" y="8"/>
                  </a:lnTo>
                  <a:lnTo>
                    <a:pt x="111" y="8"/>
                  </a:lnTo>
                  <a:lnTo>
                    <a:pt x="111" y="17"/>
                  </a:lnTo>
                  <a:lnTo>
                    <a:pt x="118" y="8"/>
                  </a:lnTo>
                  <a:lnTo>
                    <a:pt x="122" y="8"/>
                  </a:lnTo>
                  <a:lnTo>
                    <a:pt x="114" y="17"/>
                  </a:lnTo>
                  <a:lnTo>
                    <a:pt x="124" y="28"/>
                  </a:lnTo>
                  <a:close/>
                  <a:moveTo>
                    <a:pt x="125" y="13"/>
                  </a:moveTo>
                  <a:lnTo>
                    <a:pt x="125" y="11"/>
                  </a:lnTo>
                  <a:lnTo>
                    <a:pt x="127" y="9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8"/>
                  </a:lnTo>
                  <a:lnTo>
                    <a:pt x="136" y="8"/>
                  </a:lnTo>
                  <a:lnTo>
                    <a:pt x="138" y="8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3"/>
                  </a:lnTo>
                  <a:lnTo>
                    <a:pt x="140" y="24"/>
                  </a:lnTo>
                  <a:lnTo>
                    <a:pt x="142" y="26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8" y="26"/>
                  </a:lnTo>
                  <a:lnTo>
                    <a:pt x="138" y="24"/>
                  </a:lnTo>
                  <a:lnTo>
                    <a:pt x="136" y="26"/>
                  </a:lnTo>
                  <a:lnTo>
                    <a:pt x="135" y="28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5" y="26"/>
                  </a:lnTo>
                  <a:lnTo>
                    <a:pt x="125" y="24"/>
                  </a:lnTo>
                  <a:lnTo>
                    <a:pt x="124" y="22"/>
                  </a:lnTo>
                  <a:lnTo>
                    <a:pt x="125" y="20"/>
                  </a:lnTo>
                  <a:lnTo>
                    <a:pt x="125" y="19"/>
                  </a:lnTo>
                  <a:lnTo>
                    <a:pt x="127" y="17"/>
                  </a:lnTo>
                  <a:lnTo>
                    <a:pt x="131" y="17"/>
                  </a:lnTo>
                  <a:lnTo>
                    <a:pt x="136" y="15"/>
                  </a:lnTo>
                  <a:lnTo>
                    <a:pt x="138" y="13"/>
                  </a:lnTo>
                  <a:lnTo>
                    <a:pt x="136" y="11"/>
                  </a:lnTo>
                  <a:lnTo>
                    <a:pt x="133" y="9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5" y="13"/>
                  </a:lnTo>
                  <a:close/>
                  <a:moveTo>
                    <a:pt x="136" y="17"/>
                  </a:moveTo>
                  <a:lnTo>
                    <a:pt x="136" y="19"/>
                  </a:lnTo>
                  <a:lnTo>
                    <a:pt x="135" y="19"/>
                  </a:lnTo>
                  <a:lnTo>
                    <a:pt x="133" y="19"/>
                  </a:lnTo>
                  <a:lnTo>
                    <a:pt x="131" y="19"/>
                  </a:lnTo>
                  <a:lnTo>
                    <a:pt x="129" y="19"/>
                  </a:lnTo>
                  <a:lnTo>
                    <a:pt x="129" y="20"/>
                  </a:lnTo>
                  <a:lnTo>
                    <a:pt x="127" y="20"/>
                  </a:lnTo>
                  <a:lnTo>
                    <a:pt x="127" y="22"/>
                  </a:lnTo>
                  <a:lnTo>
                    <a:pt x="129" y="24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5" y="24"/>
                  </a:lnTo>
                  <a:lnTo>
                    <a:pt x="136" y="22"/>
                  </a:lnTo>
                  <a:lnTo>
                    <a:pt x="136" y="20"/>
                  </a:lnTo>
                  <a:lnTo>
                    <a:pt x="136" y="1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2" name="Freeform 126"/>
            <p:cNvSpPr>
              <a:spLocks noEditPoints="1"/>
            </p:cNvSpPr>
            <p:nvPr/>
          </p:nvSpPr>
          <p:spPr bwMode="auto">
            <a:xfrm>
              <a:off x="2873" y="3079"/>
              <a:ext cx="95" cy="20"/>
            </a:xfrm>
            <a:custGeom>
              <a:avLst/>
              <a:gdLst>
                <a:gd name="T0" fmla="*/ 15 w 126"/>
                <a:gd name="T1" fmla="*/ 0 h 26"/>
                <a:gd name="T2" fmla="*/ 17 w 126"/>
                <a:gd name="T3" fmla="*/ 15 h 26"/>
                <a:gd name="T4" fmla="*/ 41 w 126"/>
                <a:gd name="T5" fmla="*/ 0 h 26"/>
                <a:gd name="T6" fmla="*/ 39 w 126"/>
                <a:gd name="T7" fmla="*/ 4 h 26"/>
                <a:gd name="T8" fmla="*/ 31 w 126"/>
                <a:gd name="T9" fmla="*/ 7 h 26"/>
                <a:gd name="T10" fmla="*/ 31 w 126"/>
                <a:gd name="T11" fmla="*/ 7 h 26"/>
                <a:gd name="T12" fmla="*/ 41 w 126"/>
                <a:gd name="T13" fmla="*/ 7 h 26"/>
                <a:gd name="T14" fmla="*/ 44 w 126"/>
                <a:gd name="T15" fmla="*/ 19 h 26"/>
                <a:gd name="T16" fmla="*/ 35 w 126"/>
                <a:gd name="T17" fmla="*/ 26 h 26"/>
                <a:gd name="T18" fmla="*/ 28 w 126"/>
                <a:gd name="T19" fmla="*/ 22 h 26"/>
                <a:gd name="T20" fmla="*/ 28 w 126"/>
                <a:gd name="T21" fmla="*/ 11 h 26"/>
                <a:gd name="T22" fmla="*/ 30 w 126"/>
                <a:gd name="T23" fmla="*/ 2 h 26"/>
                <a:gd name="T24" fmla="*/ 41 w 126"/>
                <a:gd name="T25" fmla="*/ 0 h 26"/>
                <a:gd name="T26" fmla="*/ 41 w 126"/>
                <a:gd name="T27" fmla="*/ 11 h 26"/>
                <a:gd name="T28" fmla="*/ 33 w 126"/>
                <a:gd name="T29" fmla="*/ 11 h 26"/>
                <a:gd name="T30" fmla="*/ 30 w 126"/>
                <a:gd name="T31" fmla="*/ 19 h 26"/>
                <a:gd name="T32" fmla="*/ 35 w 126"/>
                <a:gd name="T33" fmla="*/ 24 h 26"/>
                <a:gd name="T34" fmla="*/ 41 w 126"/>
                <a:gd name="T35" fmla="*/ 19 h 26"/>
                <a:gd name="T36" fmla="*/ 54 w 126"/>
                <a:gd name="T37" fmla="*/ 6 h 26"/>
                <a:gd name="T38" fmla="*/ 63 w 126"/>
                <a:gd name="T39" fmla="*/ 7 h 26"/>
                <a:gd name="T40" fmla="*/ 65 w 126"/>
                <a:gd name="T41" fmla="*/ 24 h 26"/>
                <a:gd name="T42" fmla="*/ 65 w 126"/>
                <a:gd name="T43" fmla="*/ 26 h 26"/>
                <a:gd name="T44" fmla="*/ 63 w 126"/>
                <a:gd name="T45" fmla="*/ 26 h 26"/>
                <a:gd name="T46" fmla="*/ 57 w 126"/>
                <a:gd name="T47" fmla="*/ 26 h 26"/>
                <a:gd name="T48" fmla="*/ 50 w 126"/>
                <a:gd name="T49" fmla="*/ 26 h 26"/>
                <a:gd name="T50" fmla="*/ 48 w 126"/>
                <a:gd name="T51" fmla="*/ 17 h 26"/>
                <a:gd name="T52" fmla="*/ 61 w 126"/>
                <a:gd name="T53" fmla="*/ 11 h 26"/>
                <a:gd name="T54" fmla="*/ 52 w 126"/>
                <a:gd name="T55" fmla="*/ 11 h 26"/>
                <a:gd name="T56" fmla="*/ 59 w 126"/>
                <a:gd name="T57" fmla="*/ 17 h 26"/>
                <a:gd name="T58" fmla="*/ 52 w 126"/>
                <a:gd name="T59" fmla="*/ 19 h 26"/>
                <a:gd name="T60" fmla="*/ 55 w 126"/>
                <a:gd name="T61" fmla="*/ 24 h 26"/>
                <a:gd name="T62" fmla="*/ 61 w 126"/>
                <a:gd name="T63" fmla="*/ 20 h 26"/>
                <a:gd name="T64" fmla="*/ 74 w 126"/>
                <a:gd name="T65" fmla="*/ 17 h 26"/>
                <a:gd name="T66" fmla="*/ 72 w 126"/>
                <a:gd name="T67" fmla="*/ 6 h 26"/>
                <a:gd name="T68" fmla="*/ 85 w 126"/>
                <a:gd name="T69" fmla="*/ 26 h 26"/>
                <a:gd name="T70" fmla="*/ 96 w 126"/>
                <a:gd name="T71" fmla="*/ 6 h 26"/>
                <a:gd name="T72" fmla="*/ 104 w 126"/>
                <a:gd name="T73" fmla="*/ 9 h 26"/>
                <a:gd name="T74" fmla="*/ 105 w 126"/>
                <a:gd name="T75" fmla="*/ 24 h 26"/>
                <a:gd name="T76" fmla="*/ 105 w 126"/>
                <a:gd name="T77" fmla="*/ 26 h 26"/>
                <a:gd name="T78" fmla="*/ 102 w 126"/>
                <a:gd name="T79" fmla="*/ 26 h 26"/>
                <a:gd name="T80" fmla="*/ 96 w 126"/>
                <a:gd name="T81" fmla="*/ 26 h 26"/>
                <a:gd name="T82" fmla="*/ 89 w 126"/>
                <a:gd name="T83" fmla="*/ 24 h 26"/>
                <a:gd name="T84" fmla="*/ 91 w 126"/>
                <a:gd name="T85" fmla="*/ 15 h 26"/>
                <a:gd name="T86" fmla="*/ 100 w 126"/>
                <a:gd name="T87" fmla="*/ 9 h 26"/>
                <a:gd name="T88" fmla="*/ 91 w 126"/>
                <a:gd name="T89" fmla="*/ 13 h 26"/>
                <a:gd name="T90" fmla="*/ 98 w 126"/>
                <a:gd name="T91" fmla="*/ 17 h 26"/>
                <a:gd name="T92" fmla="*/ 91 w 126"/>
                <a:gd name="T93" fmla="*/ 19 h 26"/>
                <a:gd name="T94" fmla="*/ 96 w 126"/>
                <a:gd name="T95" fmla="*/ 24 h 26"/>
                <a:gd name="T96" fmla="*/ 100 w 126"/>
                <a:gd name="T97" fmla="*/ 19 h 26"/>
                <a:gd name="T98" fmla="*/ 122 w 126"/>
                <a:gd name="T99" fmla="*/ 26 h 26"/>
                <a:gd name="T100" fmla="*/ 109 w 126"/>
                <a:gd name="T101" fmla="*/ 6 h 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26"/>
                <a:gd name="T154" fmla="*/ 0 h 26"/>
                <a:gd name="T155" fmla="*/ 126 w 126"/>
                <a:gd name="T156" fmla="*/ 26 h 2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26" h="26">
                  <a:moveTo>
                    <a:pt x="7" y="19"/>
                  </a:moveTo>
                  <a:lnTo>
                    <a:pt x="4" y="26"/>
                  </a:lnTo>
                  <a:lnTo>
                    <a:pt x="0" y="26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4" y="26"/>
                  </a:lnTo>
                  <a:lnTo>
                    <a:pt x="20" y="26"/>
                  </a:lnTo>
                  <a:lnTo>
                    <a:pt x="19" y="19"/>
                  </a:lnTo>
                  <a:lnTo>
                    <a:pt x="7" y="19"/>
                  </a:lnTo>
                  <a:close/>
                  <a:moveTo>
                    <a:pt x="17" y="15"/>
                  </a:moveTo>
                  <a:lnTo>
                    <a:pt x="13" y="4"/>
                  </a:lnTo>
                  <a:lnTo>
                    <a:pt x="9" y="15"/>
                  </a:lnTo>
                  <a:lnTo>
                    <a:pt x="17" y="15"/>
                  </a:lnTo>
                  <a:close/>
                  <a:moveTo>
                    <a:pt x="41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41" y="2"/>
                  </a:lnTo>
                  <a:lnTo>
                    <a:pt x="39" y="4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3" y="4"/>
                  </a:lnTo>
                  <a:lnTo>
                    <a:pt x="31" y="6"/>
                  </a:lnTo>
                  <a:lnTo>
                    <a:pt x="31" y="7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6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3" y="9"/>
                  </a:lnTo>
                  <a:lnTo>
                    <a:pt x="44" y="11"/>
                  </a:lnTo>
                  <a:lnTo>
                    <a:pt x="44" y="15"/>
                  </a:lnTo>
                  <a:lnTo>
                    <a:pt x="44" y="17"/>
                  </a:lnTo>
                  <a:lnTo>
                    <a:pt x="44" y="19"/>
                  </a:lnTo>
                  <a:lnTo>
                    <a:pt x="44" y="22"/>
                  </a:lnTo>
                  <a:lnTo>
                    <a:pt x="43" y="24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6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1" y="0"/>
                  </a:lnTo>
                  <a:close/>
                  <a:moveTo>
                    <a:pt x="41" y="17"/>
                  </a:moveTo>
                  <a:lnTo>
                    <a:pt x="41" y="15"/>
                  </a:lnTo>
                  <a:lnTo>
                    <a:pt x="41" y="13"/>
                  </a:lnTo>
                  <a:lnTo>
                    <a:pt x="41" y="11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0" y="15"/>
                  </a:lnTo>
                  <a:lnTo>
                    <a:pt x="30" y="17"/>
                  </a:lnTo>
                  <a:lnTo>
                    <a:pt x="30" y="19"/>
                  </a:lnTo>
                  <a:lnTo>
                    <a:pt x="31" y="20"/>
                  </a:lnTo>
                  <a:lnTo>
                    <a:pt x="33" y="22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41" y="20"/>
                  </a:lnTo>
                  <a:lnTo>
                    <a:pt x="41" y="19"/>
                  </a:lnTo>
                  <a:lnTo>
                    <a:pt x="41" y="17"/>
                  </a:lnTo>
                  <a:close/>
                  <a:moveTo>
                    <a:pt x="48" y="13"/>
                  </a:moveTo>
                  <a:lnTo>
                    <a:pt x="50" y="9"/>
                  </a:lnTo>
                  <a:lnTo>
                    <a:pt x="50" y="7"/>
                  </a:lnTo>
                  <a:lnTo>
                    <a:pt x="54" y="6"/>
                  </a:lnTo>
                  <a:lnTo>
                    <a:pt x="57" y="6"/>
                  </a:lnTo>
                  <a:lnTo>
                    <a:pt x="59" y="6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3" y="9"/>
                  </a:lnTo>
                  <a:lnTo>
                    <a:pt x="65" y="11"/>
                  </a:lnTo>
                  <a:lnTo>
                    <a:pt x="65" y="22"/>
                  </a:lnTo>
                  <a:lnTo>
                    <a:pt x="65" y="24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5" y="26"/>
                  </a:lnTo>
                  <a:lnTo>
                    <a:pt x="63" y="26"/>
                  </a:lnTo>
                  <a:lnTo>
                    <a:pt x="61" y="26"/>
                  </a:lnTo>
                  <a:lnTo>
                    <a:pt x="61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5" y="26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4" y="15"/>
                  </a:lnTo>
                  <a:lnTo>
                    <a:pt x="59" y="15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9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2" y="11"/>
                  </a:lnTo>
                  <a:lnTo>
                    <a:pt x="52" y="13"/>
                  </a:lnTo>
                  <a:lnTo>
                    <a:pt x="48" y="13"/>
                  </a:lnTo>
                  <a:close/>
                  <a:moveTo>
                    <a:pt x="61" y="17"/>
                  </a:moveTo>
                  <a:lnTo>
                    <a:pt x="59" y="17"/>
                  </a:lnTo>
                  <a:lnTo>
                    <a:pt x="57" y="17"/>
                  </a:lnTo>
                  <a:lnTo>
                    <a:pt x="55" y="17"/>
                  </a:lnTo>
                  <a:lnTo>
                    <a:pt x="54" y="17"/>
                  </a:lnTo>
                  <a:lnTo>
                    <a:pt x="54" y="19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2"/>
                  </a:lnTo>
                  <a:lnTo>
                    <a:pt x="55" y="24"/>
                  </a:lnTo>
                  <a:lnTo>
                    <a:pt x="57" y="24"/>
                  </a:lnTo>
                  <a:lnTo>
                    <a:pt x="59" y="22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61" y="17"/>
                  </a:lnTo>
                  <a:close/>
                  <a:moveTo>
                    <a:pt x="85" y="26"/>
                  </a:moveTo>
                  <a:lnTo>
                    <a:pt x="81" y="26"/>
                  </a:lnTo>
                  <a:lnTo>
                    <a:pt x="74" y="17"/>
                  </a:lnTo>
                  <a:lnTo>
                    <a:pt x="72" y="19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2" y="15"/>
                  </a:lnTo>
                  <a:lnTo>
                    <a:pt x="81" y="6"/>
                  </a:lnTo>
                  <a:lnTo>
                    <a:pt x="85" y="6"/>
                  </a:lnTo>
                  <a:lnTo>
                    <a:pt x="78" y="15"/>
                  </a:lnTo>
                  <a:lnTo>
                    <a:pt x="85" y="26"/>
                  </a:lnTo>
                  <a:close/>
                  <a:moveTo>
                    <a:pt x="89" y="13"/>
                  </a:moveTo>
                  <a:lnTo>
                    <a:pt x="89" y="9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6" y="6"/>
                  </a:lnTo>
                  <a:lnTo>
                    <a:pt x="98" y="6"/>
                  </a:lnTo>
                  <a:lnTo>
                    <a:pt x="100" y="6"/>
                  </a:lnTo>
                  <a:lnTo>
                    <a:pt x="100" y="7"/>
                  </a:lnTo>
                  <a:lnTo>
                    <a:pt x="102" y="7"/>
                  </a:lnTo>
                  <a:lnTo>
                    <a:pt x="104" y="9"/>
                  </a:lnTo>
                  <a:lnTo>
                    <a:pt x="104" y="11"/>
                  </a:lnTo>
                  <a:lnTo>
                    <a:pt x="104" y="22"/>
                  </a:lnTo>
                  <a:lnTo>
                    <a:pt x="104" y="24"/>
                  </a:lnTo>
                  <a:lnTo>
                    <a:pt x="105" y="24"/>
                  </a:lnTo>
                  <a:lnTo>
                    <a:pt x="105" y="26"/>
                  </a:lnTo>
                  <a:lnTo>
                    <a:pt x="104" y="26"/>
                  </a:lnTo>
                  <a:lnTo>
                    <a:pt x="102" y="26"/>
                  </a:lnTo>
                  <a:lnTo>
                    <a:pt x="100" y="24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2" y="26"/>
                  </a:lnTo>
                  <a:lnTo>
                    <a:pt x="91" y="26"/>
                  </a:lnTo>
                  <a:lnTo>
                    <a:pt x="89" y="26"/>
                  </a:lnTo>
                  <a:lnTo>
                    <a:pt x="89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7" y="19"/>
                  </a:lnTo>
                  <a:lnTo>
                    <a:pt x="89" y="17"/>
                  </a:lnTo>
                  <a:lnTo>
                    <a:pt x="91" y="15"/>
                  </a:lnTo>
                  <a:lnTo>
                    <a:pt x="92" y="15"/>
                  </a:lnTo>
                  <a:lnTo>
                    <a:pt x="98" y="15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100" y="9"/>
                  </a:lnTo>
                  <a:lnTo>
                    <a:pt x="96" y="9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91" y="13"/>
                  </a:lnTo>
                  <a:lnTo>
                    <a:pt x="89" y="13"/>
                  </a:lnTo>
                  <a:close/>
                  <a:moveTo>
                    <a:pt x="100" y="17"/>
                  </a:moveTo>
                  <a:lnTo>
                    <a:pt x="100" y="17"/>
                  </a:lnTo>
                  <a:lnTo>
                    <a:pt x="98" y="17"/>
                  </a:lnTo>
                  <a:lnTo>
                    <a:pt x="94" y="17"/>
                  </a:lnTo>
                  <a:lnTo>
                    <a:pt x="92" y="19"/>
                  </a:lnTo>
                  <a:lnTo>
                    <a:pt x="91" y="19"/>
                  </a:lnTo>
                  <a:lnTo>
                    <a:pt x="91" y="20"/>
                  </a:lnTo>
                  <a:lnTo>
                    <a:pt x="91" y="22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9"/>
                  </a:lnTo>
                  <a:lnTo>
                    <a:pt x="100" y="17"/>
                  </a:lnTo>
                  <a:close/>
                  <a:moveTo>
                    <a:pt x="122" y="6"/>
                  </a:moveTo>
                  <a:lnTo>
                    <a:pt x="126" y="6"/>
                  </a:lnTo>
                  <a:lnTo>
                    <a:pt x="126" y="26"/>
                  </a:lnTo>
                  <a:lnTo>
                    <a:pt x="122" y="26"/>
                  </a:lnTo>
                  <a:lnTo>
                    <a:pt x="122" y="17"/>
                  </a:lnTo>
                  <a:lnTo>
                    <a:pt x="113" y="17"/>
                  </a:lnTo>
                  <a:lnTo>
                    <a:pt x="113" y="26"/>
                  </a:lnTo>
                  <a:lnTo>
                    <a:pt x="109" y="26"/>
                  </a:lnTo>
                  <a:lnTo>
                    <a:pt x="109" y="6"/>
                  </a:lnTo>
                  <a:lnTo>
                    <a:pt x="113" y="6"/>
                  </a:lnTo>
                  <a:lnTo>
                    <a:pt x="113" y="15"/>
                  </a:lnTo>
                  <a:lnTo>
                    <a:pt x="122" y="15"/>
                  </a:lnTo>
                  <a:lnTo>
                    <a:pt x="122" y="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3" name="Freeform 127"/>
            <p:cNvSpPr>
              <a:spLocks noEditPoints="1"/>
            </p:cNvSpPr>
            <p:nvPr/>
          </p:nvSpPr>
          <p:spPr bwMode="auto">
            <a:xfrm>
              <a:off x="2717" y="3193"/>
              <a:ext cx="106" cy="21"/>
            </a:xfrm>
            <a:custGeom>
              <a:avLst/>
              <a:gdLst>
                <a:gd name="T0" fmla="*/ 129 w 141"/>
                <a:gd name="T1" fmla="*/ 16 h 27"/>
                <a:gd name="T2" fmla="*/ 124 w 141"/>
                <a:gd name="T3" fmla="*/ 26 h 27"/>
                <a:gd name="T4" fmla="*/ 128 w 141"/>
                <a:gd name="T5" fmla="*/ 15 h 27"/>
                <a:gd name="T6" fmla="*/ 131 w 141"/>
                <a:gd name="T7" fmla="*/ 15 h 27"/>
                <a:gd name="T8" fmla="*/ 117 w 141"/>
                <a:gd name="T9" fmla="*/ 11 h 27"/>
                <a:gd name="T10" fmla="*/ 109 w 141"/>
                <a:gd name="T11" fmla="*/ 11 h 27"/>
                <a:gd name="T12" fmla="*/ 107 w 141"/>
                <a:gd name="T13" fmla="*/ 20 h 27"/>
                <a:gd name="T14" fmla="*/ 113 w 141"/>
                <a:gd name="T15" fmla="*/ 24 h 27"/>
                <a:gd name="T16" fmla="*/ 117 w 141"/>
                <a:gd name="T17" fmla="*/ 22 h 27"/>
                <a:gd name="T18" fmla="*/ 120 w 141"/>
                <a:gd name="T19" fmla="*/ 22 h 27"/>
                <a:gd name="T20" fmla="*/ 113 w 141"/>
                <a:gd name="T21" fmla="*/ 27 h 27"/>
                <a:gd name="T22" fmla="*/ 105 w 141"/>
                <a:gd name="T23" fmla="*/ 24 h 27"/>
                <a:gd name="T24" fmla="*/ 104 w 141"/>
                <a:gd name="T25" fmla="*/ 16 h 27"/>
                <a:gd name="T26" fmla="*/ 105 w 141"/>
                <a:gd name="T27" fmla="*/ 9 h 27"/>
                <a:gd name="T28" fmla="*/ 113 w 141"/>
                <a:gd name="T29" fmla="*/ 7 h 27"/>
                <a:gd name="T30" fmla="*/ 118 w 141"/>
                <a:gd name="T31" fmla="*/ 9 h 27"/>
                <a:gd name="T32" fmla="*/ 120 w 141"/>
                <a:gd name="T33" fmla="*/ 13 h 27"/>
                <a:gd name="T34" fmla="*/ 96 w 141"/>
                <a:gd name="T35" fmla="*/ 3 h 27"/>
                <a:gd name="T36" fmla="*/ 87 w 141"/>
                <a:gd name="T37" fmla="*/ 0 h 27"/>
                <a:gd name="T38" fmla="*/ 89 w 141"/>
                <a:gd name="T39" fmla="*/ 2 h 27"/>
                <a:gd name="T40" fmla="*/ 94 w 141"/>
                <a:gd name="T41" fmla="*/ 2 h 27"/>
                <a:gd name="T42" fmla="*/ 96 w 141"/>
                <a:gd name="T43" fmla="*/ 0 h 27"/>
                <a:gd name="T44" fmla="*/ 87 w 141"/>
                <a:gd name="T45" fmla="*/ 22 h 27"/>
                <a:gd name="T46" fmla="*/ 100 w 141"/>
                <a:gd name="T47" fmla="*/ 26 h 27"/>
                <a:gd name="T48" fmla="*/ 96 w 141"/>
                <a:gd name="T49" fmla="*/ 11 h 27"/>
                <a:gd name="T50" fmla="*/ 85 w 141"/>
                <a:gd name="T51" fmla="*/ 7 h 27"/>
                <a:gd name="T52" fmla="*/ 76 w 141"/>
                <a:gd name="T53" fmla="*/ 16 h 27"/>
                <a:gd name="T54" fmla="*/ 72 w 141"/>
                <a:gd name="T55" fmla="*/ 18 h 27"/>
                <a:gd name="T56" fmla="*/ 69 w 141"/>
                <a:gd name="T57" fmla="*/ 18 h 27"/>
                <a:gd name="T58" fmla="*/ 67 w 141"/>
                <a:gd name="T59" fmla="*/ 20 h 27"/>
                <a:gd name="T60" fmla="*/ 69 w 141"/>
                <a:gd name="T61" fmla="*/ 24 h 27"/>
                <a:gd name="T62" fmla="*/ 74 w 141"/>
                <a:gd name="T63" fmla="*/ 24 h 27"/>
                <a:gd name="T64" fmla="*/ 76 w 141"/>
                <a:gd name="T65" fmla="*/ 20 h 27"/>
                <a:gd name="T66" fmla="*/ 65 w 141"/>
                <a:gd name="T67" fmla="*/ 9 h 27"/>
                <a:gd name="T68" fmla="*/ 72 w 141"/>
                <a:gd name="T69" fmla="*/ 7 h 27"/>
                <a:gd name="T70" fmla="*/ 76 w 141"/>
                <a:gd name="T71" fmla="*/ 7 h 27"/>
                <a:gd name="T72" fmla="*/ 80 w 141"/>
                <a:gd name="T73" fmla="*/ 11 h 27"/>
                <a:gd name="T74" fmla="*/ 80 w 141"/>
                <a:gd name="T75" fmla="*/ 24 h 27"/>
                <a:gd name="T76" fmla="*/ 81 w 141"/>
                <a:gd name="T77" fmla="*/ 26 h 27"/>
                <a:gd name="T78" fmla="*/ 80 w 141"/>
                <a:gd name="T79" fmla="*/ 27 h 27"/>
                <a:gd name="T80" fmla="*/ 80 w 141"/>
                <a:gd name="T81" fmla="*/ 27 h 27"/>
                <a:gd name="T82" fmla="*/ 76 w 141"/>
                <a:gd name="T83" fmla="*/ 26 h 27"/>
                <a:gd name="T84" fmla="*/ 72 w 141"/>
                <a:gd name="T85" fmla="*/ 26 h 27"/>
                <a:gd name="T86" fmla="*/ 67 w 141"/>
                <a:gd name="T87" fmla="*/ 27 h 27"/>
                <a:gd name="T88" fmla="*/ 63 w 141"/>
                <a:gd name="T89" fmla="*/ 24 h 27"/>
                <a:gd name="T90" fmla="*/ 63 w 141"/>
                <a:gd name="T91" fmla="*/ 20 h 27"/>
                <a:gd name="T92" fmla="*/ 69 w 141"/>
                <a:gd name="T93" fmla="*/ 15 h 27"/>
                <a:gd name="T94" fmla="*/ 76 w 141"/>
                <a:gd name="T95" fmla="*/ 13 h 27"/>
                <a:gd name="T96" fmla="*/ 69 w 141"/>
                <a:gd name="T97" fmla="*/ 9 h 27"/>
                <a:gd name="T98" fmla="*/ 67 w 141"/>
                <a:gd name="T99" fmla="*/ 13 h 27"/>
                <a:gd name="T100" fmla="*/ 54 w 141"/>
                <a:gd name="T101" fmla="*/ 26 h 27"/>
                <a:gd name="T102" fmla="*/ 44 w 141"/>
                <a:gd name="T103" fmla="*/ 9 h 27"/>
                <a:gd name="T104" fmla="*/ 61 w 141"/>
                <a:gd name="T105" fmla="*/ 9 h 27"/>
                <a:gd name="T106" fmla="*/ 32 w 141"/>
                <a:gd name="T107" fmla="*/ 22 h 27"/>
                <a:gd name="T108" fmla="*/ 28 w 141"/>
                <a:gd name="T109" fmla="*/ 26 h 27"/>
                <a:gd name="T110" fmla="*/ 26 w 141"/>
                <a:gd name="T111" fmla="*/ 24 h 27"/>
                <a:gd name="T112" fmla="*/ 28 w 141"/>
                <a:gd name="T113" fmla="*/ 22 h 27"/>
                <a:gd name="T114" fmla="*/ 43 w 141"/>
                <a:gd name="T115" fmla="*/ 26 h 27"/>
                <a:gd name="T116" fmla="*/ 32 w 141"/>
                <a:gd name="T117" fmla="*/ 9 h 27"/>
                <a:gd name="T118" fmla="*/ 13 w 141"/>
                <a:gd name="T119" fmla="*/ 3 h 27"/>
                <a:gd name="T120" fmla="*/ 8 w 141"/>
                <a:gd name="T121" fmla="*/ 18 h 27"/>
                <a:gd name="T122" fmla="*/ 11 w 141"/>
                <a:gd name="T123" fmla="*/ 0 h 27"/>
                <a:gd name="T124" fmla="*/ 20 w 141"/>
                <a:gd name="T125" fmla="*/ 26 h 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41"/>
                <a:gd name="T190" fmla="*/ 0 h 27"/>
                <a:gd name="T191" fmla="*/ 141 w 141"/>
                <a:gd name="T192" fmla="*/ 27 h 2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41" h="27">
                  <a:moveTo>
                    <a:pt x="141" y="26"/>
                  </a:moveTo>
                  <a:lnTo>
                    <a:pt x="137" y="26"/>
                  </a:lnTo>
                  <a:lnTo>
                    <a:pt x="129" y="16"/>
                  </a:lnTo>
                  <a:lnTo>
                    <a:pt x="128" y="18"/>
                  </a:lnTo>
                  <a:lnTo>
                    <a:pt x="128" y="26"/>
                  </a:lnTo>
                  <a:lnTo>
                    <a:pt x="124" y="26"/>
                  </a:lnTo>
                  <a:lnTo>
                    <a:pt x="124" y="7"/>
                  </a:lnTo>
                  <a:lnTo>
                    <a:pt x="128" y="7"/>
                  </a:lnTo>
                  <a:lnTo>
                    <a:pt x="128" y="15"/>
                  </a:lnTo>
                  <a:lnTo>
                    <a:pt x="135" y="7"/>
                  </a:lnTo>
                  <a:lnTo>
                    <a:pt x="141" y="7"/>
                  </a:lnTo>
                  <a:lnTo>
                    <a:pt x="131" y="15"/>
                  </a:lnTo>
                  <a:lnTo>
                    <a:pt x="141" y="26"/>
                  </a:lnTo>
                  <a:close/>
                  <a:moveTo>
                    <a:pt x="117" y="13"/>
                  </a:moveTo>
                  <a:lnTo>
                    <a:pt x="117" y="11"/>
                  </a:lnTo>
                  <a:lnTo>
                    <a:pt x="113" y="9"/>
                  </a:lnTo>
                  <a:lnTo>
                    <a:pt x="111" y="9"/>
                  </a:lnTo>
                  <a:lnTo>
                    <a:pt x="109" y="11"/>
                  </a:lnTo>
                  <a:lnTo>
                    <a:pt x="107" y="15"/>
                  </a:lnTo>
                  <a:lnTo>
                    <a:pt x="107" y="16"/>
                  </a:lnTo>
                  <a:lnTo>
                    <a:pt x="107" y="20"/>
                  </a:lnTo>
                  <a:lnTo>
                    <a:pt x="109" y="22"/>
                  </a:lnTo>
                  <a:lnTo>
                    <a:pt x="111" y="24"/>
                  </a:lnTo>
                  <a:lnTo>
                    <a:pt x="113" y="24"/>
                  </a:lnTo>
                  <a:lnTo>
                    <a:pt x="115" y="24"/>
                  </a:lnTo>
                  <a:lnTo>
                    <a:pt x="117" y="24"/>
                  </a:lnTo>
                  <a:lnTo>
                    <a:pt x="117" y="22"/>
                  </a:lnTo>
                  <a:lnTo>
                    <a:pt x="117" y="20"/>
                  </a:lnTo>
                  <a:lnTo>
                    <a:pt x="120" y="20"/>
                  </a:lnTo>
                  <a:lnTo>
                    <a:pt x="120" y="22"/>
                  </a:lnTo>
                  <a:lnTo>
                    <a:pt x="118" y="24"/>
                  </a:lnTo>
                  <a:lnTo>
                    <a:pt x="117" y="26"/>
                  </a:lnTo>
                  <a:lnTo>
                    <a:pt x="113" y="27"/>
                  </a:lnTo>
                  <a:lnTo>
                    <a:pt x="109" y="27"/>
                  </a:lnTo>
                  <a:lnTo>
                    <a:pt x="107" y="26"/>
                  </a:lnTo>
                  <a:lnTo>
                    <a:pt x="105" y="24"/>
                  </a:lnTo>
                  <a:lnTo>
                    <a:pt x="105" y="22"/>
                  </a:lnTo>
                  <a:lnTo>
                    <a:pt x="104" y="20"/>
                  </a:lnTo>
                  <a:lnTo>
                    <a:pt x="104" y="16"/>
                  </a:lnTo>
                  <a:lnTo>
                    <a:pt x="104" y="15"/>
                  </a:lnTo>
                  <a:lnTo>
                    <a:pt x="105" y="11"/>
                  </a:lnTo>
                  <a:lnTo>
                    <a:pt x="105" y="9"/>
                  </a:lnTo>
                  <a:lnTo>
                    <a:pt x="107" y="7"/>
                  </a:lnTo>
                  <a:lnTo>
                    <a:pt x="111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7" y="7"/>
                  </a:lnTo>
                  <a:lnTo>
                    <a:pt x="118" y="9"/>
                  </a:lnTo>
                  <a:lnTo>
                    <a:pt x="120" y="11"/>
                  </a:lnTo>
                  <a:lnTo>
                    <a:pt x="120" y="13"/>
                  </a:lnTo>
                  <a:lnTo>
                    <a:pt x="117" y="13"/>
                  </a:lnTo>
                  <a:close/>
                  <a:moveTo>
                    <a:pt x="98" y="0"/>
                  </a:moveTo>
                  <a:lnTo>
                    <a:pt x="96" y="3"/>
                  </a:lnTo>
                  <a:lnTo>
                    <a:pt x="93" y="3"/>
                  </a:lnTo>
                  <a:lnTo>
                    <a:pt x="89" y="3"/>
                  </a:lnTo>
                  <a:lnTo>
                    <a:pt x="87" y="0"/>
                  </a:lnTo>
                  <a:lnTo>
                    <a:pt x="89" y="0"/>
                  </a:lnTo>
                  <a:lnTo>
                    <a:pt x="89" y="2"/>
                  </a:lnTo>
                  <a:lnTo>
                    <a:pt x="91" y="2"/>
                  </a:lnTo>
                  <a:lnTo>
                    <a:pt x="93" y="2"/>
                  </a:lnTo>
                  <a:lnTo>
                    <a:pt x="94" y="2"/>
                  </a:lnTo>
                  <a:lnTo>
                    <a:pt x="96" y="0"/>
                  </a:lnTo>
                  <a:lnTo>
                    <a:pt x="98" y="0"/>
                  </a:lnTo>
                  <a:close/>
                  <a:moveTo>
                    <a:pt x="87" y="22"/>
                  </a:moveTo>
                  <a:lnTo>
                    <a:pt x="87" y="22"/>
                  </a:lnTo>
                  <a:lnTo>
                    <a:pt x="96" y="7"/>
                  </a:lnTo>
                  <a:lnTo>
                    <a:pt x="100" y="7"/>
                  </a:lnTo>
                  <a:lnTo>
                    <a:pt x="100" y="26"/>
                  </a:lnTo>
                  <a:lnTo>
                    <a:pt x="96" y="26"/>
                  </a:lnTo>
                  <a:lnTo>
                    <a:pt x="96" y="11"/>
                  </a:lnTo>
                  <a:lnTo>
                    <a:pt x="89" y="26"/>
                  </a:lnTo>
                  <a:lnTo>
                    <a:pt x="85" y="26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7" y="22"/>
                  </a:lnTo>
                  <a:close/>
                  <a:moveTo>
                    <a:pt x="76" y="16"/>
                  </a:moveTo>
                  <a:lnTo>
                    <a:pt x="74" y="16"/>
                  </a:lnTo>
                  <a:lnTo>
                    <a:pt x="72" y="18"/>
                  </a:lnTo>
                  <a:lnTo>
                    <a:pt x="70" y="18"/>
                  </a:lnTo>
                  <a:lnTo>
                    <a:pt x="69" y="18"/>
                  </a:lnTo>
                  <a:lnTo>
                    <a:pt x="67" y="18"/>
                  </a:lnTo>
                  <a:lnTo>
                    <a:pt x="67" y="20"/>
                  </a:lnTo>
                  <a:lnTo>
                    <a:pt x="67" y="24"/>
                  </a:lnTo>
                  <a:lnTo>
                    <a:pt x="69" y="24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4" y="22"/>
                  </a:lnTo>
                  <a:lnTo>
                    <a:pt x="76" y="20"/>
                  </a:lnTo>
                  <a:lnTo>
                    <a:pt x="76" y="16"/>
                  </a:lnTo>
                  <a:close/>
                  <a:moveTo>
                    <a:pt x="63" y="13"/>
                  </a:moveTo>
                  <a:lnTo>
                    <a:pt x="65" y="9"/>
                  </a:lnTo>
                  <a:lnTo>
                    <a:pt x="65" y="7"/>
                  </a:lnTo>
                  <a:lnTo>
                    <a:pt x="69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8" y="9"/>
                  </a:lnTo>
                  <a:lnTo>
                    <a:pt x="80" y="11"/>
                  </a:lnTo>
                  <a:lnTo>
                    <a:pt x="80" y="24"/>
                  </a:lnTo>
                  <a:lnTo>
                    <a:pt x="81" y="24"/>
                  </a:lnTo>
                  <a:lnTo>
                    <a:pt x="81" y="26"/>
                  </a:lnTo>
                  <a:lnTo>
                    <a:pt x="80" y="27"/>
                  </a:lnTo>
                  <a:lnTo>
                    <a:pt x="78" y="27"/>
                  </a:lnTo>
                  <a:lnTo>
                    <a:pt x="76" y="26"/>
                  </a:lnTo>
                  <a:lnTo>
                    <a:pt x="76" y="24"/>
                  </a:lnTo>
                  <a:lnTo>
                    <a:pt x="74" y="26"/>
                  </a:lnTo>
                  <a:lnTo>
                    <a:pt x="72" y="26"/>
                  </a:lnTo>
                  <a:lnTo>
                    <a:pt x="70" y="27"/>
                  </a:lnTo>
                  <a:lnTo>
                    <a:pt x="69" y="27"/>
                  </a:lnTo>
                  <a:lnTo>
                    <a:pt x="67" y="27"/>
                  </a:lnTo>
                  <a:lnTo>
                    <a:pt x="65" y="26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3" y="18"/>
                  </a:lnTo>
                  <a:lnTo>
                    <a:pt x="65" y="16"/>
                  </a:lnTo>
                  <a:lnTo>
                    <a:pt x="69" y="15"/>
                  </a:lnTo>
                  <a:lnTo>
                    <a:pt x="74" y="15"/>
                  </a:lnTo>
                  <a:lnTo>
                    <a:pt x="76" y="15"/>
                  </a:lnTo>
                  <a:lnTo>
                    <a:pt x="76" y="13"/>
                  </a:lnTo>
                  <a:lnTo>
                    <a:pt x="74" y="9"/>
                  </a:lnTo>
                  <a:lnTo>
                    <a:pt x="70" y="9"/>
                  </a:lnTo>
                  <a:lnTo>
                    <a:pt x="69" y="9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3" y="13"/>
                  </a:lnTo>
                  <a:close/>
                  <a:moveTo>
                    <a:pt x="54" y="9"/>
                  </a:moveTo>
                  <a:lnTo>
                    <a:pt x="54" y="26"/>
                  </a:lnTo>
                  <a:lnTo>
                    <a:pt x="52" y="26"/>
                  </a:lnTo>
                  <a:lnTo>
                    <a:pt x="52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54" y="9"/>
                  </a:lnTo>
                  <a:close/>
                  <a:moveTo>
                    <a:pt x="32" y="9"/>
                  </a:moveTo>
                  <a:lnTo>
                    <a:pt x="32" y="22"/>
                  </a:lnTo>
                  <a:lnTo>
                    <a:pt x="32" y="24"/>
                  </a:lnTo>
                  <a:lnTo>
                    <a:pt x="30" y="26"/>
                  </a:lnTo>
                  <a:lnTo>
                    <a:pt x="28" y="26"/>
                  </a:lnTo>
                  <a:lnTo>
                    <a:pt x="26" y="27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7"/>
                  </a:lnTo>
                  <a:lnTo>
                    <a:pt x="43" y="7"/>
                  </a:lnTo>
                  <a:lnTo>
                    <a:pt x="43" y="26"/>
                  </a:lnTo>
                  <a:lnTo>
                    <a:pt x="39" y="26"/>
                  </a:lnTo>
                  <a:lnTo>
                    <a:pt x="39" y="9"/>
                  </a:lnTo>
                  <a:lnTo>
                    <a:pt x="32" y="9"/>
                  </a:lnTo>
                  <a:close/>
                  <a:moveTo>
                    <a:pt x="17" y="15"/>
                  </a:moveTo>
                  <a:lnTo>
                    <a:pt x="13" y="3"/>
                  </a:lnTo>
                  <a:lnTo>
                    <a:pt x="8" y="15"/>
                  </a:lnTo>
                  <a:lnTo>
                    <a:pt x="17" y="15"/>
                  </a:lnTo>
                  <a:close/>
                  <a:moveTo>
                    <a:pt x="8" y="18"/>
                  </a:moveTo>
                  <a:lnTo>
                    <a:pt x="4" y="26"/>
                  </a:lnTo>
                  <a:lnTo>
                    <a:pt x="0" y="26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4" y="26"/>
                  </a:lnTo>
                  <a:lnTo>
                    <a:pt x="20" y="26"/>
                  </a:lnTo>
                  <a:lnTo>
                    <a:pt x="19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4" name="Freeform 128"/>
            <p:cNvSpPr>
              <a:spLocks noEditPoints="1"/>
            </p:cNvSpPr>
            <p:nvPr/>
          </p:nvSpPr>
          <p:spPr bwMode="auto">
            <a:xfrm>
              <a:off x="2713" y="3167"/>
              <a:ext cx="85" cy="25"/>
            </a:xfrm>
            <a:custGeom>
              <a:avLst/>
              <a:gdLst>
                <a:gd name="T0" fmla="*/ 103 w 112"/>
                <a:gd name="T1" fmla="*/ 16 h 33"/>
                <a:gd name="T2" fmla="*/ 90 w 112"/>
                <a:gd name="T3" fmla="*/ 24 h 33"/>
                <a:gd name="T4" fmla="*/ 96 w 112"/>
                <a:gd name="T5" fmla="*/ 20 h 33"/>
                <a:gd name="T6" fmla="*/ 96 w 112"/>
                <a:gd name="T7" fmla="*/ 16 h 33"/>
                <a:gd name="T8" fmla="*/ 96 w 112"/>
                <a:gd name="T9" fmla="*/ 11 h 33"/>
                <a:gd name="T10" fmla="*/ 90 w 112"/>
                <a:gd name="T11" fmla="*/ 9 h 33"/>
                <a:gd name="T12" fmla="*/ 86 w 112"/>
                <a:gd name="T13" fmla="*/ 11 h 33"/>
                <a:gd name="T14" fmla="*/ 85 w 112"/>
                <a:gd name="T15" fmla="*/ 16 h 33"/>
                <a:gd name="T16" fmla="*/ 86 w 112"/>
                <a:gd name="T17" fmla="*/ 20 h 33"/>
                <a:gd name="T18" fmla="*/ 90 w 112"/>
                <a:gd name="T19" fmla="*/ 24 h 33"/>
                <a:gd name="T20" fmla="*/ 96 w 112"/>
                <a:gd name="T21" fmla="*/ 7 h 33"/>
                <a:gd name="T22" fmla="*/ 99 w 112"/>
                <a:gd name="T23" fmla="*/ 13 h 33"/>
                <a:gd name="T24" fmla="*/ 99 w 112"/>
                <a:gd name="T25" fmla="*/ 22 h 33"/>
                <a:gd name="T26" fmla="*/ 94 w 112"/>
                <a:gd name="T27" fmla="*/ 25 h 33"/>
                <a:gd name="T28" fmla="*/ 86 w 112"/>
                <a:gd name="T29" fmla="*/ 25 h 33"/>
                <a:gd name="T30" fmla="*/ 83 w 112"/>
                <a:gd name="T31" fmla="*/ 18 h 33"/>
                <a:gd name="T32" fmla="*/ 83 w 112"/>
                <a:gd name="T33" fmla="*/ 11 h 33"/>
                <a:gd name="T34" fmla="*/ 88 w 112"/>
                <a:gd name="T35" fmla="*/ 5 h 33"/>
                <a:gd name="T36" fmla="*/ 77 w 112"/>
                <a:gd name="T37" fmla="*/ 5 h 33"/>
                <a:gd name="T38" fmla="*/ 75 w 112"/>
                <a:gd name="T39" fmla="*/ 16 h 33"/>
                <a:gd name="T40" fmla="*/ 62 w 112"/>
                <a:gd name="T41" fmla="*/ 25 h 33"/>
                <a:gd name="T42" fmla="*/ 66 w 112"/>
                <a:gd name="T43" fmla="*/ 14 h 33"/>
                <a:gd name="T44" fmla="*/ 49 w 112"/>
                <a:gd name="T45" fmla="*/ 24 h 33"/>
                <a:gd name="T46" fmla="*/ 53 w 112"/>
                <a:gd name="T47" fmla="*/ 22 h 33"/>
                <a:gd name="T48" fmla="*/ 55 w 112"/>
                <a:gd name="T49" fmla="*/ 16 h 33"/>
                <a:gd name="T50" fmla="*/ 55 w 112"/>
                <a:gd name="T51" fmla="*/ 11 h 33"/>
                <a:gd name="T52" fmla="*/ 49 w 112"/>
                <a:gd name="T53" fmla="*/ 9 h 33"/>
                <a:gd name="T54" fmla="*/ 44 w 112"/>
                <a:gd name="T55" fmla="*/ 13 h 33"/>
                <a:gd name="T56" fmla="*/ 46 w 112"/>
                <a:gd name="T57" fmla="*/ 22 h 33"/>
                <a:gd name="T58" fmla="*/ 42 w 112"/>
                <a:gd name="T59" fmla="*/ 5 h 33"/>
                <a:gd name="T60" fmla="*/ 44 w 112"/>
                <a:gd name="T61" fmla="*/ 9 h 33"/>
                <a:gd name="T62" fmla="*/ 48 w 112"/>
                <a:gd name="T63" fmla="*/ 5 h 33"/>
                <a:gd name="T64" fmla="*/ 55 w 112"/>
                <a:gd name="T65" fmla="*/ 7 h 33"/>
                <a:gd name="T66" fmla="*/ 59 w 112"/>
                <a:gd name="T67" fmla="*/ 13 h 33"/>
                <a:gd name="T68" fmla="*/ 57 w 112"/>
                <a:gd name="T69" fmla="*/ 20 h 33"/>
                <a:gd name="T70" fmla="*/ 53 w 112"/>
                <a:gd name="T71" fmla="*/ 25 h 33"/>
                <a:gd name="T72" fmla="*/ 46 w 112"/>
                <a:gd name="T73" fmla="*/ 25 h 33"/>
                <a:gd name="T74" fmla="*/ 44 w 112"/>
                <a:gd name="T75" fmla="*/ 24 h 33"/>
                <a:gd name="T76" fmla="*/ 42 w 112"/>
                <a:gd name="T77" fmla="*/ 5 h 33"/>
                <a:gd name="T78" fmla="*/ 31 w 112"/>
                <a:gd name="T79" fmla="*/ 22 h 33"/>
                <a:gd name="T80" fmla="*/ 35 w 112"/>
                <a:gd name="T81" fmla="*/ 18 h 33"/>
                <a:gd name="T82" fmla="*/ 33 w 112"/>
                <a:gd name="T83" fmla="*/ 13 h 33"/>
                <a:gd name="T84" fmla="*/ 31 w 112"/>
                <a:gd name="T85" fmla="*/ 9 h 33"/>
                <a:gd name="T86" fmla="*/ 25 w 112"/>
                <a:gd name="T87" fmla="*/ 9 h 33"/>
                <a:gd name="T88" fmla="*/ 24 w 112"/>
                <a:gd name="T89" fmla="*/ 14 h 33"/>
                <a:gd name="T90" fmla="*/ 24 w 112"/>
                <a:gd name="T91" fmla="*/ 20 h 33"/>
                <a:gd name="T92" fmla="*/ 27 w 112"/>
                <a:gd name="T93" fmla="*/ 24 h 33"/>
                <a:gd name="T94" fmla="*/ 31 w 112"/>
                <a:gd name="T95" fmla="*/ 5 h 33"/>
                <a:gd name="T96" fmla="*/ 37 w 112"/>
                <a:gd name="T97" fmla="*/ 11 h 33"/>
                <a:gd name="T98" fmla="*/ 37 w 112"/>
                <a:gd name="T99" fmla="*/ 18 h 33"/>
                <a:gd name="T100" fmla="*/ 33 w 112"/>
                <a:gd name="T101" fmla="*/ 25 h 33"/>
                <a:gd name="T102" fmla="*/ 25 w 112"/>
                <a:gd name="T103" fmla="*/ 25 h 33"/>
                <a:gd name="T104" fmla="*/ 20 w 112"/>
                <a:gd name="T105" fmla="*/ 22 h 33"/>
                <a:gd name="T106" fmla="*/ 20 w 112"/>
                <a:gd name="T107" fmla="*/ 13 h 33"/>
                <a:gd name="T108" fmla="*/ 24 w 112"/>
                <a:gd name="T109" fmla="*/ 7 h 33"/>
                <a:gd name="T110" fmla="*/ 3 w 112"/>
                <a:gd name="T111" fmla="*/ 25 h 33"/>
                <a:gd name="T112" fmla="*/ 18 w 112"/>
                <a:gd name="T113" fmla="*/ 0 h 33"/>
                <a:gd name="T114" fmla="*/ 3 w 112"/>
                <a:gd name="T115" fmla="*/ 25 h 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2"/>
                <a:gd name="T175" fmla="*/ 0 h 33"/>
                <a:gd name="T176" fmla="*/ 112 w 112"/>
                <a:gd name="T177" fmla="*/ 33 h 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2" h="33">
                  <a:moveTo>
                    <a:pt x="112" y="14"/>
                  </a:moveTo>
                  <a:lnTo>
                    <a:pt x="112" y="16"/>
                  </a:lnTo>
                  <a:lnTo>
                    <a:pt x="103" y="16"/>
                  </a:lnTo>
                  <a:lnTo>
                    <a:pt x="103" y="14"/>
                  </a:lnTo>
                  <a:lnTo>
                    <a:pt x="112" y="14"/>
                  </a:lnTo>
                  <a:close/>
                  <a:moveTo>
                    <a:pt x="90" y="24"/>
                  </a:moveTo>
                  <a:lnTo>
                    <a:pt x="92" y="24"/>
                  </a:lnTo>
                  <a:lnTo>
                    <a:pt x="94" y="22"/>
                  </a:lnTo>
                  <a:lnTo>
                    <a:pt x="96" y="20"/>
                  </a:lnTo>
                  <a:lnTo>
                    <a:pt x="96" y="18"/>
                  </a:lnTo>
                  <a:lnTo>
                    <a:pt x="96" y="16"/>
                  </a:lnTo>
                  <a:lnTo>
                    <a:pt x="96" y="14"/>
                  </a:lnTo>
                  <a:lnTo>
                    <a:pt x="96" y="13"/>
                  </a:lnTo>
                  <a:lnTo>
                    <a:pt x="96" y="11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0" y="9"/>
                  </a:lnTo>
                  <a:lnTo>
                    <a:pt x="88" y="9"/>
                  </a:lnTo>
                  <a:lnTo>
                    <a:pt x="86" y="11"/>
                  </a:lnTo>
                  <a:lnTo>
                    <a:pt x="86" y="13"/>
                  </a:lnTo>
                  <a:lnTo>
                    <a:pt x="85" y="14"/>
                  </a:lnTo>
                  <a:lnTo>
                    <a:pt x="85" y="16"/>
                  </a:lnTo>
                  <a:lnTo>
                    <a:pt x="85" y="18"/>
                  </a:lnTo>
                  <a:lnTo>
                    <a:pt x="86" y="20"/>
                  </a:lnTo>
                  <a:lnTo>
                    <a:pt x="88" y="22"/>
                  </a:lnTo>
                  <a:lnTo>
                    <a:pt x="88" y="24"/>
                  </a:lnTo>
                  <a:lnTo>
                    <a:pt x="90" y="24"/>
                  </a:lnTo>
                  <a:close/>
                  <a:moveTo>
                    <a:pt x="90" y="5"/>
                  </a:moveTo>
                  <a:lnTo>
                    <a:pt x="94" y="5"/>
                  </a:lnTo>
                  <a:lnTo>
                    <a:pt x="96" y="7"/>
                  </a:lnTo>
                  <a:lnTo>
                    <a:pt x="98" y="9"/>
                  </a:lnTo>
                  <a:lnTo>
                    <a:pt x="99" y="11"/>
                  </a:lnTo>
                  <a:lnTo>
                    <a:pt x="99" y="13"/>
                  </a:lnTo>
                  <a:lnTo>
                    <a:pt x="99" y="16"/>
                  </a:lnTo>
                  <a:lnTo>
                    <a:pt x="99" y="18"/>
                  </a:lnTo>
                  <a:lnTo>
                    <a:pt x="99" y="22"/>
                  </a:lnTo>
                  <a:lnTo>
                    <a:pt x="98" y="24"/>
                  </a:lnTo>
                  <a:lnTo>
                    <a:pt x="96" y="25"/>
                  </a:lnTo>
                  <a:lnTo>
                    <a:pt x="94" y="25"/>
                  </a:lnTo>
                  <a:lnTo>
                    <a:pt x="90" y="25"/>
                  </a:lnTo>
                  <a:lnTo>
                    <a:pt x="88" y="25"/>
                  </a:lnTo>
                  <a:lnTo>
                    <a:pt x="86" y="25"/>
                  </a:lnTo>
                  <a:lnTo>
                    <a:pt x="85" y="24"/>
                  </a:lnTo>
                  <a:lnTo>
                    <a:pt x="83" y="22"/>
                  </a:lnTo>
                  <a:lnTo>
                    <a:pt x="83" y="18"/>
                  </a:lnTo>
                  <a:lnTo>
                    <a:pt x="81" y="16"/>
                  </a:lnTo>
                  <a:lnTo>
                    <a:pt x="83" y="13"/>
                  </a:lnTo>
                  <a:lnTo>
                    <a:pt x="83" y="11"/>
                  </a:lnTo>
                  <a:lnTo>
                    <a:pt x="85" y="9"/>
                  </a:lnTo>
                  <a:lnTo>
                    <a:pt x="86" y="7"/>
                  </a:lnTo>
                  <a:lnTo>
                    <a:pt x="88" y="5"/>
                  </a:lnTo>
                  <a:lnTo>
                    <a:pt x="90" y="5"/>
                  </a:lnTo>
                  <a:close/>
                  <a:moveTo>
                    <a:pt x="75" y="5"/>
                  </a:moveTo>
                  <a:lnTo>
                    <a:pt x="77" y="5"/>
                  </a:lnTo>
                  <a:lnTo>
                    <a:pt x="77" y="25"/>
                  </a:lnTo>
                  <a:lnTo>
                    <a:pt x="75" y="25"/>
                  </a:lnTo>
                  <a:lnTo>
                    <a:pt x="75" y="16"/>
                  </a:lnTo>
                  <a:lnTo>
                    <a:pt x="66" y="16"/>
                  </a:lnTo>
                  <a:lnTo>
                    <a:pt x="66" y="25"/>
                  </a:lnTo>
                  <a:lnTo>
                    <a:pt x="62" y="25"/>
                  </a:lnTo>
                  <a:lnTo>
                    <a:pt x="62" y="5"/>
                  </a:lnTo>
                  <a:lnTo>
                    <a:pt x="66" y="5"/>
                  </a:lnTo>
                  <a:lnTo>
                    <a:pt x="66" y="14"/>
                  </a:lnTo>
                  <a:lnTo>
                    <a:pt x="75" y="14"/>
                  </a:lnTo>
                  <a:lnTo>
                    <a:pt x="75" y="5"/>
                  </a:lnTo>
                  <a:close/>
                  <a:moveTo>
                    <a:pt x="49" y="24"/>
                  </a:moveTo>
                  <a:lnTo>
                    <a:pt x="51" y="24"/>
                  </a:lnTo>
                  <a:lnTo>
                    <a:pt x="53" y="22"/>
                  </a:lnTo>
                  <a:lnTo>
                    <a:pt x="55" y="20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4"/>
                  </a:lnTo>
                  <a:lnTo>
                    <a:pt x="55" y="13"/>
                  </a:lnTo>
                  <a:lnTo>
                    <a:pt x="55" y="11"/>
                  </a:lnTo>
                  <a:lnTo>
                    <a:pt x="53" y="9"/>
                  </a:lnTo>
                  <a:lnTo>
                    <a:pt x="51" y="9"/>
                  </a:lnTo>
                  <a:lnTo>
                    <a:pt x="49" y="9"/>
                  </a:lnTo>
                  <a:lnTo>
                    <a:pt x="48" y="9"/>
                  </a:lnTo>
                  <a:lnTo>
                    <a:pt x="46" y="11"/>
                  </a:lnTo>
                  <a:lnTo>
                    <a:pt x="44" y="13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8" y="24"/>
                  </a:lnTo>
                  <a:lnTo>
                    <a:pt x="49" y="24"/>
                  </a:lnTo>
                  <a:close/>
                  <a:moveTo>
                    <a:pt x="42" y="5"/>
                  </a:moveTo>
                  <a:lnTo>
                    <a:pt x="44" y="5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3" y="5"/>
                  </a:lnTo>
                  <a:lnTo>
                    <a:pt x="55" y="7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9" y="13"/>
                  </a:lnTo>
                  <a:lnTo>
                    <a:pt x="59" y="14"/>
                  </a:lnTo>
                  <a:lnTo>
                    <a:pt x="59" y="18"/>
                  </a:lnTo>
                  <a:lnTo>
                    <a:pt x="57" y="20"/>
                  </a:lnTo>
                  <a:lnTo>
                    <a:pt x="57" y="22"/>
                  </a:lnTo>
                  <a:lnTo>
                    <a:pt x="55" y="24"/>
                  </a:lnTo>
                  <a:lnTo>
                    <a:pt x="53" y="25"/>
                  </a:lnTo>
                  <a:lnTo>
                    <a:pt x="49" y="25"/>
                  </a:lnTo>
                  <a:lnTo>
                    <a:pt x="48" y="25"/>
                  </a:lnTo>
                  <a:lnTo>
                    <a:pt x="46" y="25"/>
                  </a:lnTo>
                  <a:lnTo>
                    <a:pt x="44" y="24"/>
                  </a:lnTo>
                  <a:lnTo>
                    <a:pt x="44" y="33"/>
                  </a:lnTo>
                  <a:lnTo>
                    <a:pt x="42" y="33"/>
                  </a:lnTo>
                  <a:lnTo>
                    <a:pt x="42" y="5"/>
                  </a:lnTo>
                  <a:close/>
                  <a:moveTo>
                    <a:pt x="29" y="24"/>
                  </a:moveTo>
                  <a:lnTo>
                    <a:pt x="31" y="24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6"/>
                  </a:lnTo>
                  <a:lnTo>
                    <a:pt x="35" y="14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4" y="11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5" y="22"/>
                  </a:lnTo>
                  <a:lnTo>
                    <a:pt x="27" y="24"/>
                  </a:lnTo>
                  <a:lnTo>
                    <a:pt x="29" y="24"/>
                  </a:lnTo>
                  <a:close/>
                  <a:moveTo>
                    <a:pt x="29" y="5"/>
                  </a:moveTo>
                  <a:lnTo>
                    <a:pt x="31" y="5"/>
                  </a:lnTo>
                  <a:lnTo>
                    <a:pt x="33" y="7"/>
                  </a:lnTo>
                  <a:lnTo>
                    <a:pt x="35" y="9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7" y="16"/>
                  </a:lnTo>
                  <a:lnTo>
                    <a:pt x="37" y="18"/>
                  </a:lnTo>
                  <a:lnTo>
                    <a:pt x="37" y="22"/>
                  </a:lnTo>
                  <a:lnTo>
                    <a:pt x="35" y="24"/>
                  </a:lnTo>
                  <a:lnTo>
                    <a:pt x="33" y="25"/>
                  </a:lnTo>
                  <a:lnTo>
                    <a:pt x="31" y="25"/>
                  </a:lnTo>
                  <a:lnTo>
                    <a:pt x="29" y="25"/>
                  </a:lnTo>
                  <a:lnTo>
                    <a:pt x="25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9"/>
                  </a:lnTo>
                  <a:lnTo>
                    <a:pt x="24" y="7"/>
                  </a:lnTo>
                  <a:lnTo>
                    <a:pt x="25" y="5"/>
                  </a:lnTo>
                  <a:lnTo>
                    <a:pt x="29" y="5"/>
                  </a:lnTo>
                  <a:close/>
                  <a:moveTo>
                    <a:pt x="3" y="25"/>
                  </a:moveTo>
                  <a:lnTo>
                    <a:pt x="0" y="25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1"/>
                  </a:lnTo>
                  <a:lnTo>
                    <a:pt x="3" y="1"/>
                  </a:lnTo>
                  <a:lnTo>
                    <a:pt x="3" y="2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5" name="Freeform 129"/>
            <p:cNvSpPr>
              <a:spLocks noEditPoints="1"/>
            </p:cNvSpPr>
            <p:nvPr/>
          </p:nvSpPr>
          <p:spPr bwMode="auto">
            <a:xfrm>
              <a:off x="2619" y="3054"/>
              <a:ext cx="105" cy="27"/>
            </a:xfrm>
            <a:custGeom>
              <a:avLst/>
              <a:gdLst>
                <a:gd name="T0" fmla="*/ 17 w 140"/>
                <a:gd name="T1" fmla="*/ 13 h 35"/>
                <a:gd name="T2" fmla="*/ 20 w 140"/>
                <a:gd name="T3" fmla="*/ 18 h 35"/>
                <a:gd name="T4" fmla="*/ 17 w 140"/>
                <a:gd name="T5" fmla="*/ 26 h 35"/>
                <a:gd name="T6" fmla="*/ 18 w 140"/>
                <a:gd name="T7" fmla="*/ 0 h 35"/>
                <a:gd name="T8" fmla="*/ 15 w 140"/>
                <a:gd name="T9" fmla="*/ 24 h 35"/>
                <a:gd name="T10" fmla="*/ 17 w 140"/>
                <a:gd name="T11" fmla="*/ 16 h 35"/>
                <a:gd name="T12" fmla="*/ 24 w 140"/>
                <a:gd name="T13" fmla="*/ 15 h 35"/>
                <a:gd name="T14" fmla="*/ 33 w 140"/>
                <a:gd name="T15" fmla="*/ 7 h 35"/>
                <a:gd name="T16" fmla="*/ 41 w 140"/>
                <a:gd name="T17" fmla="*/ 13 h 35"/>
                <a:gd name="T18" fmla="*/ 42 w 140"/>
                <a:gd name="T19" fmla="*/ 26 h 35"/>
                <a:gd name="T20" fmla="*/ 41 w 140"/>
                <a:gd name="T21" fmla="*/ 28 h 35"/>
                <a:gd name="T22" fmla="*/ 37 w 140"/>
                <a:gd name="T23" fmla="*/ 26 h 35"/>
                <a:gd name="T24" fmla="*/ 30 w 140"/>
                <a:gd name="T25" fmla="*/ 28 h 35"/>
                <a:gd name="T26" fmla="*/ 24 w 140"/>
                <a:gd name="T27" fmla="*/ 24 h 35"/>
                <a:gd name="T28" fmla="*/ 30 w 140"/>
                <a:gd name="T29" fmla="*/ 16 h 35"/>
                <a:gd name="T30" fmla="*/ 31 w 140"/>
                <a:gd name="T31" fmla="*/ 11 h 35"/>
                <a:gd name="T32" fmla="*/ 24 w 140"/>
                <a:gd name="T33" fmla="*/ 15 h 35"/>
                <a:gd name="T34" fmla="*/ 31 w 140"/>
                <a:gd name="T35" fmla="*/ 18 h 35"/>
                <a:gd name="T36" fmla="*/ 28 w 140"/>
                <a:gd name="T37" fmla="*/ 20 h 35"/>
                <a:gd name="T38" fmla="*/ 33 w 140"/>
                <a:gd name="T39" fmla="*/ 26 h 35"/>
                <a:gd name="T40" fmla="*/ 37 w 140"/>
                <a:gd name="T41" fmla="*/ 18 h 35"/>
                <a:gd name="T42" fmla="*/ 50 w 140"/>
                <a:gd name="T43" fmla="*/ 9 h 35"/>
                <a:gd name="T44" fmla="*/ 59 w 140"/>
                <a:gd name="T45" fmla="*/ 9 h 35"/>
                <a:gd name="T46" fmla="*/ 63 w 140"/>
                <a:gd name="T47" fmla="*/ 20 h 35"/>
                <a:gd name="T48" fmla="*/ 54 w 140"/>
                <a:gd name="T49" fmla="*/ 28 h 35"/>
                <a:gd name="T50" fmla="*/ 50 w 140"/>
                <a:gd name="T51" fmla="*/ 26 h 35"/>
                <a:gd name="T52" fmla="*/ 55 w 140"/>
                <a:gd name="T53" fmla="*/ 26 h 35"/>
                <a:gd name="T54" fmla="*/ 59 w 140"/>
                <a:gd name="T55" fmla="*/ 18 h 35"/>
                <a:gd name="T56" fmla="*/ 55 w 140"/>
                <a:gd name="T57" fmla="*/ 11 h 35"/>
                <a:gd name="T58" fmla="*/ 48 w 140"/>
                <a:gd name="T59" fmla="*/ 18 h 35"/>
                <a:gd name="T60" fmla="*/ 79 w 140"/>
                <a:gd name="T61" fmla="*/ 7 h 35"/>
                <a:gd name="T62" fmla="*/ 70 w 140"/>
                <a:gd name="T63" fmla="*/ 18 h 35"/>
                <a:gd name="T64" fmla="*/ 70 w 140"/>
                <a:gd name="T65" fmla="*/ 16 h 35"/>
                <a:gd name="T66" fmla="*/ 89 w 140"/>
                <a:gd name="T67" fmla="*/ 9 h 35"/>
                <a:gd name="T68" fmla="*/ 100 w 140"/>
                <a:gd name="T69" fmla="*/ 9 h 35"/>
                <a:gd name="T70" fmla="*/ 103 w 140"/>
                <a:gd name="T71" fmla="*/ 26 h 35"/>
                <a:gd name="T72" fmla="*/ 103 w 140"/>
                <a:gd name="T73" fmla="*/ 28 h 35"/>
                <a:gd name="T74" fmla="*/ 103 w 140"/>
                <a:gd name="T75" fmla="*/ 28 h 35"/>
                <a:gd name="T76" fmla="*/ 98 w 140"/>
                <a:gd name="T77" fmla="*/ 26 h 35"/>
                <a:gd name="T78" fmla="*/ 89 w 140"/>
                <a:gd name="T79" fmla="*/ 28 h 35"/>
                <a:gd name="T80" fmla="*/ 87 w 140"/>
                <a:gd name="T81" fmla="*/ 20 h 35"/>
                <a:gd name="T82" fmla="*/ 100 w 140"/>
                <a:gd name="T83" fmla="*/ 15 h 35"/>
                <a:gd name="T84" fmla="*/ 91 w 140"/>
                <a:gd name="T85" fmla="*/ 11 h 35"/>
                <a:gd name="T86" fmla="*/ 98 w 140"/>
                <a:gd name="T87" fmla="*/ 18 h 35"/>
                <a:gd name="T88" fmla="*/ 92 w 140"/>
                <a:gd name="T89" fmla="*/ 20 h 35"/>
                <a:gd name="T90" fmla="*/ 91 w 140"/>
                <a:gd name="T91" fmla="*/ 24 h 35"/>
                <a:gd name="T92" fmla="*/ 98 w 140"/>
                <a:gd name="T93" fmla="*/ 24 h 35"/>
                <a:gd name="T94" fmla="*/ 124 w 140"/>
                <a:gd name="T95" fmla="*/ 7 h 35"/>
                <a:gd name="T96" fmla="*/ 120 w 140"/>
                <a:gd name="T97" fmla="*/ 20 h 35"/>
                <a:gd name="T98" fmla="*/ 115 w 140"/>
                <a:gd name="T99" fmla="*/ 31 h 35"/>
                <a:gd name="T100" fmla="*/ 111 w 140"/>
                <a:gd name="T101" fmla="*/ 35 h 35"/>
                <a:gd name="T102" fmla="*/ 109 w 140"/>
                <a:gd name="T103" fmla="*/ 33 h 35"/>
                <a:gd name="T104" fmla="*/ 113 w 140"/>
                <a:gd name="T105" fmla="*/ 31 h 35"/>
                <a:gd name="T106" fmla="*/ 115 w 140"/>
                <a:gd name="T107" fmla="*/ 24 h 35"/>
                <a:gd name="T108" fmla="*/ 129 w 140"/>
                <a:gd name="T109" fmla="*/ 24 h 35"/>
                <a:gd name="T110" fmla="*/ 126 w 140"/>
                <a:gd name="T111" fmla="*/ 24 h 35"/>
                <a:gd name="T112" fmla="*/ 140 w 140"/>
                <a:gd name="T113" fmla="*/ 7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0"/>
                <a:gd name="T172" fmla="*/ 0 h 35"/>
                <a:gd name="T173" fmla="*/ 140 w 140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0" h="35">
                  <a:moveTo>
                    <a:pt x="4" y="3"/>
                  </a:moveTo>
                  <a:lnTo>
                    <a:pt x="4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8" y="15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7" y="26"/>
                  </a:lnTo>
                  <a:lnTo>
                    <a:pt x="15" y="28"/>
                  </a:lnTo>
                  <a:lnTo>
                    <a:pt x="1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3"/>
                  </a:lnTo>
                  <a:lnTo>
                    <a:pt x="4" y="3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5" y="15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4" y="24"/>
                  </a:lnTo>
                  <a:close/>
                  <a:moveTo>
                    <a:pt x="24" y="15"/>
                  </a:move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9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41" y="24"/>
                  </a:lnTo>
                  <a:lnTo>
                    <a:pt x="41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30" y="16"/>
                  </a:lnTo>
                  <a:lnTo>
                    <a:pt x="35" y="16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4" y="15"/>
                  </a:lnTo>
                  <a:close/>
                  <a:moveTo>
                    <a:pt x="37" y="18"/>
                  </a:moveTo>
                  <a:lnTo>
                    <a:pt x="37" y="18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31" y="26"/>
                  </a:lnTo>
                  <a:lnTo>
                    <a:pt x="33" y="26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close/>
                  <a:moveTo>
                    <a:pt x="46" y="7"/>
                  </a:moveTo>
                  <a:lnTo>
                    <a:pt x="48" y="7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9"/>
                  </a:lnTo>
                  <a:lnTo>
                    <a:pt x="61" y="11"/>
                  </a:lnTo>
                  <a:lnTo>
                    <a:pt x="63" y="13"/>
                  </a:lnTo>
                  <a:lnTo>
                    <a:pt x="63" y="15"/>
                  </a:lnTo>
                  <a:lnTo>
                    <a:pt x="63" y="16"/>
                  </a:lnTo>
                  <a:lnTo>
                    <a:pt x="63" y="20"/>
                  </a:lnTo>
                  <a:lnTo>
                    <a:pt x="63" y="22"/>
                  </a:lnTo>
                  <a:lnTo>
                    <a:pt x="61" y="24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50" y="35"/>
                  </a:lnTo>
                  <a:lnTo>
                    <a:pt x="46" y="35"/>
                  </a:lnTo>
                  <a:lnTo>
                    <a:pt x="46" y="7"/>
                  </a:lnTo>
                  <a:close/>
                  <a:moveTo>
                    <a:pt x="54" y="26"/>
                  </a:moveTo>
                  <a:lnTo>
                    <a:pt x="55" y="26"/>
                  </a:lnTo>
                  <a:lnTo>
                    <a:pt x="57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8"/>
                  </a:lnTo>
                  <a:lnTo>
                    <a:pt x="59" y="16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7" y="11"/>
                  </a:lnTo>
                  <a:lnTo>
                    <a:pt x="55" y="11"/>
                  </a:lnTo>
                  <a:lnTo>
                    <a:pt x="54" y="11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50" y="15"/>
                  </a:lnTo>
                  <a:lnTo>
                    <a:pt x="48" y="18"/>
                  </a:lnTo>
                  <a:lnTo>
                    <a:pt x="50" y="22"/>
                  </a:lnTo>
                  <a:lnTo>
                    <a:pt x="50" y="24"/>
                  </a:lnTo>
                  <a:lnTo>
                    <a:pt x="52" y="26"/>
                  </a:lnTo>
                  <a:lnTo>
                    <a:pt x="54" y="26"/>
                  </a:lnTo>
                  <a:close/>
                  <a:moveTo>
                    <a:pt x="79" y="7"/>
                  </a:moveTo>
                  <a:lnTo>
                    <a:pt x="83" y="7"/>
                  </a:lnTo>
                  <a:lnTo>
                    <a:pt x="83" y="28"/>
                  </a:lnTo>
                  <a:lnTo>
                    <a:pt x="79" y="28"/>
                  </a:lnTo>
                  <a:lnTo>
                    <a:pt x="79" y="18"/>
                  </a:lnTo>
                  <a:lnTo>
                    <a:pt x="70" y="18"/>
                  </a:lnTo>
                  <a:lnTo>
                    <a:pt x="70" y="28"/>
                  </a:lnTo>
                  <a:lnTo>
                    <a:pt x="67" y="28"/>
                  </a:lnTo>
                  <a:lnTo>
                    <a:pt x="67" y="7"/>
                  </a:lnTo>
                  <a:lnTo>
                    <a:pt x="70" y="7"/>
                  </a:lnTo>
                  <a:lnTo>
                    <a:pt x="70" y="16"/>
                  </a:lnTo>
                  <a:lnTo>
                    <a:pt x="79" y="16"/>
                  </a:lnTo>
                  <a:lnTo>
                    <a:pt x="79" y="7"/>
                  </a:lnTo>
                  <a:close/>
                  <a:moveTo>
                    <a:pt x="87" y="15"/>
                  </a:moveTo>
                  <a:lnTo>
                    <a:pt x="89" y="11"/>
                  </a:lnTo>
                  <a:lnTo>
                    <a:pt x="89" y="9"/>
                  </a:lnTo>
                  <a:lnTo>
                    <a:pt x="92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3" y="13"/>
                  </a:lnTo>
                  <a:lnTo>
                    <a:pt x="103" y="24"/>
                  </a:lnTo>
                  <a:lnTo>
                    <a:pt x="103" y="26"/>
                  </a:lnTo>
                  <a:lnTo>
                    <a:pt x="105" y="26"/>
                  </a:lnTo>
                  <a:lnTo>
                    <a:pt x="105" y="28"/>
                  </a:lnTo>
                  <a:lnTo>
                    <a:pt x="103" y="28"/>
                  </a:lnTo>
                  <a:lnTo>
                    <a:pt x="102" y="28"/>
                  </a:lnTo>
                  <a:lnTo>
                    <a:pt x="100" y="28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6" y="28"/>
                  </a:lnTo>
                  <a:lnTo>
                    <a:pt x="94" y="28"/>
                  </a:lnTo>
                  <a:lnTo>
                    <a:pt x="92" y="28"/>
                  </a:lnTo>
                  <a:lnTo>
                    <a:pt x="91" y="28"/>
                  </a:lnTo>
                  <a:lnTo>
                    <a:pt x="89" y="28"/>
                  </a:lnTo>
                  <a:lnTo>
                    <a:pt x="87" y="26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7" y="18"/>
                  </a:lnTo>
                  <a:lnTo>
                    <a:pt x="89" y="16"/>
                  </a:lnTo>
                  <a:lnTo>
                    <a:pt x="92" y="16"/>
                  </a:lnTo>
                  <a:lnTo>
                    <a:pt x="98" y="16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98" y="11"/>
                  </a:lnTo>
                  <a:lnTo>
                    <a:pt x="94" y="11"/>
                  </a:lnTo>
                  <a:lnTo>
                    <a:pt x="92" y="11"/>
                  </a:lnTo>
                  <a:lnTo>
                    <a:pt x="91" y="11"/>
                  </a:lnTo>
                  <a:lnTo>
                    <a:pt x="91" y="13"/>
                  </a:lnTo>
                  <a:lnTo>
                    <a:pt x="91" y="15"/>
                  </a:lnTo>
                  <a:lnTo>
                    <a:pt x="87" y="15"/>
                  </a:lnTo>
                  <a:close/>
                  <a:moveTo>
                    <a:pt x="100" y="18"/>
                  </a:moveTo>
                  <a:lnTo>
                    <a:pt x="98" y="18"/>
                  </a:lnTo>
                  <a:lnTo>
                    <a:pt x="96" y="18"/>
                  </a:lnTo>
                  <a:lnTo>
                    <a:pt x="94" y="18"/>
                  </a:lnTo>
                  <a:lnTo>
                    <a:pt x="92" y="18"/>
                  </a:lnTo>
                  <a:lnTo>
                    <a:pt x="92" y="20"/>
                  </a:lnTo>
                  <a:lnTo>
                    <a:pt x="91" y="20"/>
                  </a:lnTo>
                  <a:lnTo>
                    <a:pt x="91" y="22"/>
                  </a:lnTo>
                  <a:lnTo>
                    <a:pt x="91" y="24"/>
                  </a:lnTo>
                  <a:lnTo>
                    <a:pt x="92" y="26"/>
                  </a:lnTo>
                  <a:lnTo>
                    <a:pt x="94" y="26"/>
                  </a:lnTo>
                  <a:lnTo>
                    <a:pt x="96" y="26"/>
                  </a:lnTo>
                  <a:lnTo>
                    <a:pt x="98" y="24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8"/>
                  </a:lnTo>
                  <a:close/>
                  <a:moveTo>
                    <a:pt x="120" y="7"/>
                  </a:moveTo>
                  <a:lnTo>
                    <a:pt x="124" y="7"/>
                  </a:lnTo>
                  <a:lnTo>
                    <a:pt x="124" y="11"/>
                  </a:lnTo>
                  <a:lnTo>
                    <a:pt x="122" y="13"/>
                  </a:lnTo>
                  <a:lnTo>
                    <a:pt x="122" y="15"/>
                  </a:lnTo>
                  <a:lnTo>
                    <a:pt x="120" y="16"/>
                  </a:lnTo>
                  <a:lnTo>
                    <a:pt x="120" y="20"/>
                  </a:lnTo>
                  <a:lnTo>
                    <a:pt x="118" y="22"/>
                  </a:lnTo>
                  <a:lnTo>
                    <a:pt x="118" y="26"/>
                  </a:lnTo>
                  <a:lnTo>
                    <a:pt x="116" y="28"/>
                  </a:lnTo>
                  <a:lnTo>
                    <a:pt x="116" y="29"/>
                  </a:lnTo>
                  <a:lnTo>
                    <a:pt x="115" y="31"/>
                  </a:lnTo>
                  <a:lnTo>
                    <a:pt x="115" y="33"/>
                  </a:lnTo>
                  <a:lnTo>
                    <a:pt x="113" y="35"/>
                  </a:lnTo>
                  <a:lnTo>
                    <a:pt x="111" y="35"/>
                  </a:lnTo>
                  <a:lnTo>
                    <a:pt x="109" y="35"/>
                  </a:lnTo>
                  <a:lnTo>
                    <a:pt x="107" y="35"/>
                  </a:lnTo>
                  <a:lnTo>
                    <a:pt x="107" y="33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8"/>
                  </a:lnTo>
                  <a:lnTo>
                    <a:pt x="105" y="7"/>
                  </a:lnTo>
                  <a:lnTo>
                    <a:pt x="109" y="7"/>
                  </a:lnTo>
                  <a:lnTo>
                    <a:pt x="115" y="24"/>
                  </a:lnTo>
                  <a:lnTo>
                    <a:pt x="120" y="7"/>
                  </a:lnTo>
                  <a:close/>
                  <a:moveTo>
                    <a:pt x="131" y="11"/>
                  </a:moveTo>
                  <a:lnTo>
                    <a:pt x="131" y="22"/>
                  </a:lnTo>
                  <a:lnTo>
                    <a:pt x="129" y="24"/>
                  </a:lnTo>
                  <a:lnTo>
                    <a:pt x="129" y="26"/>
                  </a:lnTo>
                  <a:lnTo>
                    <a:pt x="127" y="28"/>
                  </a:lnTo>
                  <a:lnTo>
                    <a:pt x="126" y="28"/>
                  </a:lnTo>
                  <a:lnTo>
                    <a:pt x="126" y="26"/>
                  </a:lnTo>
                  <a:lnTo>
                    <a:pt x="126" y="24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27" y="7"/>
                  </a:lnTo>
                  <a:lnTo>
                    <a:pt x="140" y="7"/>
                  </a:lnTo>
                  <a:lnTo>
                    <a:pt x="140" y="28"/>
                  </a:lnTo>
                  <a:lnTo>
                    <a:pt x="139" y="28"/>
                  </a:lnTo>
                  <a:lnTo>
                    <a:pt x="139" y="11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6" name="Freeform 130"/>
            <p:cNvSpPr>
              <a:spLocks noEditPoints="1"/>
            </p:cNvSpPr>
            <p:nvPr/>
          </p:nvSpPr>
          <p:spPr bwMode="auto">
            <a:xfrm>
              <a:off x="2563" y="2903"/>
              <a:ext cx="169" cy="27"/>
            </a:xfrm>
            <a:custGeom>
              <a:avLst/>
              <a:gdLst>
                <a:gd name="T0" fmla="*/ 4 w 225"/>
                <a:gd name="T1" fmla="*/ 26 h 35"/>
                <a:gd name="T2" fmla="*/ 35 w 225"/>
                <a:gd name="T3" fmla="*/ 6 h 35"/>
                <a:gd name="T4" fmla="*/ 43 w 225"/>
                <a:gd name="T5" fmla="*/ 19 h 35"/>
                <a:gd name="T6" fmla="*/ 30 w 225"/>
                <a:gd name="T7" fmla="*/ 26 h 35"/>
                <a:gd name="T8" fmla="*/ 28 w 225"/>
                <a:gd name="T9" fmla="*/ 9 h 35"/>
                <a:gd name="T10" fmla="*/ 39 w 225"/>
                <a:gd name="T11" fmla="*/ 22 h 35"/>
                <a:gd name="T12" fmla="*/ 37 w 225"/>
                <a:gd name="T13" fmla="*/ 11 h 35"/>
                <a:gd name="T14" fmla="*/ 30 w 225"/>
                <a:gd name="T15" fmla="*/ 15 h 35"/>
                <a:gd name="T16" fmla="*/ 35 w 225"/>
                <a:gd name="T17" fmla="*/ 24 h 35"/>
                <a:gd name="T18" fmla="*/ 63 w 225"/>
                <a:gd name="T19" fmla="*/ 13 h 35"/>
                <a:gd name="T20" fmla="*/ 65 w 225"/>
                <a:gd name="T21" fmla="*/ 20 h 35"/>
                <a:gd name="T22" fmla="*/ 48 w 225"/>
                <a:gd name="T23" fmla="*/ 26 h 35"/>
                <a:gd name="T24" fmla="*/ 59 w 225"/>
                <a:gd name="T25" fmla="*/ 13 h 35"/>
                <a:gd name="T26" fmla="*/ 50 w 225"/>
                <a:gd name="T27" fmla="*/ 9 h 35"/>
                <a:gd name="T28" fmla="*/ 61 w 225"/>
                <a:gd name="T29" fmla="*/ 20 h 35"/>
                <a:gd name="T30" fmla="*/ 76 w 225"/>
                <a:gd name="T31" fmla="*/ 6 h 35"/>
                <a:gd name="T32" fmla="*/ 85 w 225"/>
                <a:gd name="T33" fmla="*/ 19 h 35"/>
                <a:gd name="T34" fmla="*/ 70 w 225"/>
                <a:gd name="T35" fmla="*/ 26 h 35"/>
                <a:gd name="T36" fmla="*/ 68 w 225"/>
                <a:gd name="T37" fmla="*/ 9 h 35"/>
                <a:gd name="T38" fmla="*/ 81 w 225"/>
                <a:gd name="T39" fmla="*/ 22 h 35"/>
                <a:gd name="T40" fmla="*/ 80 w 225"/>
                <a:gd name="T41" fmla="*/ 11 h 35"/>
                <a:gd name="T42" fmla="*/ 70 w 225"/>
                <a:gd name="T43" fmla="*/ 15 h 35"/>
                <a:gd name="T44" fmla="*/ 76 w 225"/>
                <a:gd name="T45" fmla="*/ 24 h 35"/>
                <a:gd name="T46" fmla="*/ 91 w 225"/>
                <a:gd name="T47" fmla="*/ 17 h 35"/>
                <a:gd name="T48" fmla="*/ 100 w 225"/>
                <a:gd name="T49" fmla="*/ 22 h 35"/>
                <a:gd name="T50" fmla="*/ 94 w 225"/>
                <a:gd name="T51" fmla="*/ 26 h 35"/>
                <a:gd name="T52" fmla="*/ 89 w 225"/>
                <a:gd name="T53" fmla="*/ 11 h 35"/>
                <a:gd name="T54" fmla="*/ 102 w 225"/>
                <a:gd name="T55" fmla="*/ 9 h 35"/>
                <a:gd name="T56" fmla="*/ 120 w 225"/>
                <a:gd name="T57" fmla="*/ 7 h 35"/>
                <a:gd name="T58" fmla="*/ 107 w 225"/>
                <a:gd name="T59" fmla="*/ 26 h 35"/>
                <a:gd name="T60" fmla="*/ 144 w 225"/>
                <a:gd name="T61" fmla="*/ 2 h 35"/>
                <a:gd name="T62" fmla="*/ 131 w 225"/>
                <a:gd name="T63" fmla="*/ 7 h 35"/>
                <a:gd name="T64" fmla="*/ 135 w 225"/>
                <a:gd name="T65" fmla="*/ 7 h 35"/>
                <a:gd name="T66" fmla="*/ 146 w 225"/>
                <a:gd name="T67" fmla="*/ 17 h 35"/>
                <a:gd name="T68" fmla="*/ 135 w 225"/>
                <a:gd name="T69" fmla="*/ 28 h 35"/>
                <a:gd name="T70" fmla="*/ 128 w 225"/>
                <a:gd name="T71" fmla="*/ 15 h 35"/>
                <a:gd name="T72" fmla="*/ 131 w 225"/>
                <a:gd name="T73" fmla="*/ 2 h 35"/>
                <a:gd name="T74" fmla="*/ 142 w 225"/>
                <a:gd name="T75" fmla="*/ 17 h 35"/>
                <a:gd name="T76" fmla="*/ 135 w 225"/>
                <a:gd name="T77" fmla="*/ 9 h 35"/>
                <a:gd name="T78" fmla="*/ 131 w 225"/>
                <a:gd name="T79" fmla="*/ 20 h 35"/>
                <a:gd name="T80" fmla="*/ 141 w 225"/>
                <a:gd name="T81" fmla="*/ 22 h 35"/>
                <a:gd name="T82" fmla="*/ 165 w 225"/>
                <a:gd name="T83" fmla="*/ 7 h 35"/>
                <a:gd name="T84" fmla="*/ 150 w 225"/>
                <a:gd name="T85" fmla="*/ 7 h 35"/>
                <a:gd name="T86" fmla="*/ 174 w 225"/>
                <a:gd name="T87" fmla="*/ 7 h 35"/>
                <a:gd name="T88" fmla="*/ 187 w 225"/>
                <a:gd name="T89" fmla="*/ 11 h 35"/>
                <a:gd name="T90" fmla="*/ 181 w 225"/>
                <a:gd name="T91" fmla="*/ 26 h 35"/>
                <a:gd name="T92" fmla="*/ 174 w 225"/>
                <a:gd name="T93" fmla="*/ 35 h 35"/>
                <a:gd name="T94" fmla="*/ 183 w 225"/>
                <a:gd name="T95" fmla="*/ 20 h 35"/>
                <a:gd name="T96" fmla="*/ 181 w 225"/>
                <a:gd name="T97" fmla="*/ 9 h 35"/>
                <a:gd name="T98" fmla="*/ 176 w 225"/>
                <a:gd name="T99" fmla="*/ 22 h 35"/>
                <a:gd name="T100" fmla="*/ 194 w 225"/>
                <a:gd name="T101" fmla="*/ 11 h 35"/>
                <a:gd name="T102" fmla="*/ 200 w 225"/>
                <a:gd name="T103" fmla="*/ 24 h 35"/>
                <a:gd name="T104" fmla="*/ 201 w 225"/>
                <a:gd name="T105" fmla="*/ 26 h 35"/>
                <a:gd name="T106" fmla="*/ 190 w 225"/>
                <a:gd name="T107" fmla="*/ 17 h 35"/>
                <a:gd name="T108" fmla="*/ 201 w 225"/>
                <a:gd name="T109" fmla="*/ 7 h 35"/>
                <a:gd name="T110" fmla="*/ 225 w 225"/>
                <a:gd name="T111" fmla="*/ 26 h 35"/>
                <a:gd name="T112" fmla="*/ 213 w 225"/>
                <a:gd name="T113" fmla="*/ 7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5"/>
                <a:gd name="T172" fmla="*/ 0 h 35"/>
                <a:gd name="T173" fmla="*/ 225 w 225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5" h="35">
                  <a:moveTo>
                    <a:pt x="17" y="0"/>
                  </a:moveTo>
                  <a:lnTo>
                    <a:pt x="20" y="0"/>
                  </a:lnTo>
                  <a:lnTo>
                    <a:pt x="20" y="26"/>
                  </a:lnTo>
                  <a:lnTo>
                    <a:pt x="17" y="26"/>
                  </a:lnTo>
                  <a:lnTo>
                    <a:pt x="17" y="15"/>
                  </a:lnTo>
                  <a:lnTo>
                    <a:pt x="4" y="15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1"/>
                  </a:lnTo>
                  <a:lnTo>
                    <a:pt x="17" y="11"/>
                  </a:lnTo>
                  <a:lnTo>
                    <a:pt x="17" y="0"/>
                  </a:lnTo>
                  <a:close/>
                  <a:moveTo>
                    <a:pt x="35" y="6"/>
                  </a:move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3" y="15"/>
                  </a:lnTo>
                  <a:lnTo>
                    <a:pt x="44" y="17"/>
                  </a:lnTo>
                  <a:lnTo>
                    <a:pt x="43" y="19"/>
                  </a:lnTo>
                  <a:lnTo>
                    <a:pt x="43" y="22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19"/>
                  </a:lnTo>
                  <a:lnTo>
                    <a:pt x="26" y="17"/>
                  </a:lnTo>
                  <a:lnTo>
                    <a:pt x="26" y="15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5" y="6"/>
                  </a:lnTo>
                  <a:close/>
                  <a:moveTo>
                    <a:pt x="35" y="24"/>
                  </a:moveTo>
                  <a:lnTo>
                    <a:pt x="37" y="24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1" y="19"/>
                  </a:lnTo>
                  <a:lnTo>
                    <a:pt x="41" y="17"/>
                  </a:lnTo>
                  <a:lnTo>
                    <a:pt x="41" y="15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2" y="11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30" y="17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3" y="24"/>
                  </a:lnTo>
                  <a:lnTo>
                    <a:pt x="35" y="24"/>
                  </a:lnTo>
                  <a:close/>
                  <a:moveTo>
                    <a:pt x="48" y="7"/>
                  </a:moveTo>
                  <a:lnTo>
                    <a:pt x="57" y="7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5"/>
                  </a:lnTo>
                  <a:lnTo>
                    <a:pt x="61" y="15"/>
                  </a:lnTo>
                  <a:lnTo>
                    <a:pt x="59" y="17"/>
                  </a:lnTo>
                  <a:lnTo>
                    <a:pt x="61" y="17"/>
                  </a:lnTo>
                  <a:lnTo>
                    <a:pt x="63" y="17"/>
                  </a:lnTo>
                  <a:lnTo>
                    <a:pt x="63" y="19"/>
                  </a:lnTo>
                  <a:lnTo>
                    <a:pt x="65" y="20"/>
                  </a:lnTo>
                  <a:lnTo>
                    <a:pt x="65" y="22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48" y="26"/>
                  </a:lnTo>
                  <a:lnTo>
                    <a:pt x="48" y="7"/>
                  </a:lnTo>
                  <a:close/>
                  <a:moveTo>
                    <a:pt x="50" y="15"/>
                  </a:moveTo>
                  <a:lnTo>
                    <a:pt x="56" y="15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9" y="11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6" y="9"/>
                  </a:lnTo>
                  <a:lnTo>
                    <a:pt x="50" y="9"/>
                  </a:lnTo>
                  <a:lnTo>
                    <a:pt x="50" y="15"/>
                  </a:lnTo>
                  <a:close/>
                  <a:moveTo>
                    <a:pt x="50" y="24"/>
                  </a:moveTo>
                  <a:lnTo>
                    <a:pt x="57" y="24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59" y="19"/>
                  </a:lnTo>
                  <a:lnTo>
                    <a:pt x="56" y="19"/>
                  </a:lnTo>
                  <a:lnTo>
                    <a:pt x="50" y="19"/>
                  </a:lnTo>
                  <a:lnTo>
                    <a:pt x="50" y="24"/>
                  </a:lnTo>
                  <a:close/>
                  <a:moveTo>
                    <a:pt x="76" y="6"/>
                  </a:moveTo>
                  <a:lnTo>
                    <a:pt x="80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3" y="11"/>
                  </a:lnTo>
                  <a:lnTo>
                    <a:pt x="85" y="15"/>
                  </a:lnTo>
                  <a:lnTo>
                    <a:pt x="85" y="17"/>
                  </a:lnTo>
                  <a:lnTo>
                    <a:pt x="85" y="19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80" y="26"/>
                  </a:lnTo>
                  <a:lnTo>
                    <a:pt x="76" y="28"/>
                  </a:lnTo>
                  <a:lnTo>
                    <a:pt x="74" y="26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7" y="19"/>
                  </a:lnTo>
                  <a:lnTo>
                    <a:pt x="67" y="17"/>
                  </a:lnTo>
                  <a:lnTo>
                    <a:pt x="67" y="15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4" y="7"/>
                  </a:lnTo>
                  <a:lnTo>
                    <a:pt x="76" y="6"/>
                  </a:lnTo>
                  <a:close/>
                  <a:moveTo>
                    <a:pt x="76" y="24"/>
                  </a:moveTo>
                  <a:lnTo>
                    <a:pt x="78" y="24"/>
                  </a:lnTo>
                  <a:lnTo>
                    <a:pt x="80" y="22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0" y="11"/>
                  </a:lnTo>
                  <a:lnTo>
                    <a:pt x="78" y="9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2" y="11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70" y="17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4" y="24"/>
                  </a:lnTo>
                  <a:lnTo>
                    <a:pt x="76" y="24"/>
                  </a:lnTo>
                  <a:close/>
                  <a:moveTo>
                    <a:pt x="102" y="13"/>
                  </a:moveTo>
                  <a:lnTo>
                    <a:pt x="100" y="11"/>
                  </a:lnTo>
                  <a:lnTo>
                    <a:pt x="96" y="9"/>
                  </a:lnTo>
                  <a:lnTo>
                    <a:pt x="94" y="9"/>
                  </a:lnTo>
                  <a:lnTo>
                    <a:pt x="92" y="11"/>
                  </a:lnTo>
                  <a:lnTo>
                    <a:pt x="91" y="13"/>
                  </a:lnTo>
                  <a:lnTo>
                    <a:pt x="91" y="17"/>
                  </a:lnTo>
                  <a:lnTo>
                    <a:pt x="91" y="20"/>
                  </a:lnTo>
                  <a:lnTo>
                    <a:pt x="92" y="22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100" y="22"/>
                  </a:lnTo>
                  <a:lnTo>
                    <a:pt x="102" y="20"/>
                  </a:lnTo>
                  <a:lnTo>
                    <a:pt x="104" y="20"/>
                  </a:lnTo>
                  <a:lnTo>
                    <a:pt x="104" y="22"/>
                  </a:lnTo>
                  <a:lnTo>
                    <a:pt x="102" y="24"/>
                  </a:lnTo>
                  <a:lnTo>
                    <a:pt x="100" y="26"/>
                  </a:lnTo>
                  <a:lnTo>
                    <a:pt x="96" y="28"/>
                  </a:lnTo>
                  <a:lnTo>
                    <a:pt x="94" y="26"/>
                  </a:lnTo>
                  <a:lnTo>
                    <a:pt x="92" y="26"/>
                  </a:lnTo>
                  <a:lnTo>
                    <a:pt x="91" y="24"/>
                  </a:lnTo>
                  <a:lnTo>
                    <a:pt x="89" y="22"/>
                  </a:lnTo>
                  <a:lnTo>
                    <a:pt x="87" y="20"/>
                  </a:lnTo>
                  <a:lnTo>
                    <a:pt x="87" y="17"/>
                  </a:lnTo>
                  <a:lnTo>
                    <a:pt x="87" y="15"/>
                  </a:lnTo>
                  <a:lnTo>
                    <a:pt x="89" y="11"/>
                  </a:lnTo>
                  <a:lnTo>
                    <a:pt x="91" y="9"/>
                  </a:lnTo>
                  <a:lnTo>
                    <a:pt x="92" y="7"/>
                  </a:lnTo>
                  <a:lnTo>
                    <a:pt x="94" y="7"/>
                  </a:lnTo>
                  <a:lnTo>
                    <a:pt x="96" y="6"/>
                  </a:lnTo>
                  <a:lnTo>
                    <a:pt x="100" y="7"/>
                  </a:lnTo>
                  <a:lnTo>
                    <a:pt x="102" y="7"/>
                  </a:lnTo>
                  <a:lnTo>
                    <a:pt x="102" y="9"/>
                  </a:lnTo>
                  <a:lnTo>
                    <a:pt x="104" y="9"/>
                  </a:lnTo>
                  <a:lnTo>
                    <a:pt x="104" y="11"/>
                  </a:lnTo>
                  <a:lnTo>
                    <a:pt x="104" y="13"/>
                  </a:lnTo>
                  <a:lnTo>
                    <a:pt x="102" y="13"/>
                  </a:lnTo>
                  <a:close/>
                  <a:moveTo>
                    <a:pt x="111" y="22"/>
                  </a:moveTo>
                  <a:lnTo>
                    <a:pt x="111" y="22"/>
                  </a:lnTo>
                  <a:lnTo>
                    <a:pt x="120" y="7"/>
                  </a:lnTo>
                  <a:lnTo>
                    <a:pt x="124" y="7"/>
                  </a:lnTo>
                  <a:lnTo>
                    <a:pt x="124" y="26"/>
                  </a:lnTo>
                  <a:lnTo>
                    <a:pt x="120" y="26"/>
                  </a:lnTo>
                  <a:lnTo>
                    <a:pt x="120" y="11"/>
                  </a:lnTo>
                  <a:lnTo>
                    <a:pt x="111" y="26"/>
                  </a:lnTo>
                  <a:lnTo>
                    <a:pt x="107" y="26"/>
                  </a:lnTo>
                  <a:lnTo>
                    <a:pt x="107" y="7"/>
                  </a:lnTo>
                  <a:lnTo>
                    <a:pt x="111" y="7"/>
                  </a:lnTo>
                  <a:lnTo>
                    <a:pt x="111" y="22"/>
                  </a:lnTo>
                  <a:close/>
                  <a:moveTo>
                    <a:pt x="142" y="0"/>
                  </a:moveTo>
                  <a:lnTo>
                    <a:pt x="144" y="0"/>
                  </a:lnTo>
                  <a:lnTo>
                    <a:pt x="144" y="2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39" y="4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1" y="7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7"/>
                  </a:lnTo>
                  <a:lnTo>
                    <a:pt x="142" y="7"/>
                  </a:lnTo>
                  <a:lnTo>
                    <a:pt x="144" y="9"/>
                  </a:lnTo>
                  <a:lnTo>
                    <a:pt x="144" y="13"/>
                  </a:lnTo>
                  <a:lnTo>
                    <a:pt x="146" y="15"/>
                  </a:lnTo>
                  <a:lnTo>
                    <a:pt x="146" y="17"/>
                  </a:lnTo>
                  <a:lnTo>
                    <a:pt x="146" y="20"/>
                  </a:lnTo>
                  <a:lnTo>
                    <a:pt x="144" y="22"/>
                  </a:lnTo>
                  <a:lnTo>
                    <a:pt x="142" y="24"/>
                  </a:lnTo>
                  <a:lnTo>
                    <a:pt x="141" y="26"/>
                  </a:lnTo>
                  <a:lnTo>
                    <a:pt x="139" y="26"/>
                  </a:lnTo>
                  <a:lnTo>
                    <a:pt x="137" y="28"/>
                  </a:lnTo>
                  <a:lnTo>
                    <a:pt x="135" y="28"/>
                  </a:lnTo>
                  <a:lnTo>
                    <a:pt x="133" y="26"/>
                  </a:lnTo>
                  <a:lnTo>
                    <a:pt x="131" y="26"/>
                  </a:lnTo>
                  <a:lnTo>
                    <a:pt x="129" y="24"/>
                  </a:lnTo>
                  <a:lnTo>
                    <a:pt x="129" y="22"/>
                  </a:lnTo>
                  <a:lnTo>
                    <a:pt x="128" y="20"/>
                  </a:lnTo>
                  <a:lnTo>
                    <a:pt x="128" y="19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31" y="2"/>
                  </a:lnTo>
                  <a:lnTo>
                    <a:pt x="133" y="2"/>
                  </a:lnTo>
                  <a:lnTo>
                    <a:pt x="135" y="0"/>
                  </a:lnTo>
                  <a:lnTo>
                    <a:pt x="141" y="0"/>
                  </a:lnTo>
                  <a:lnTo>
                    <a:pt x="142" y="0"/>
                  </a:lnTo>
                  <a:close/>
                  <a:moveTo>
                    <a:pt x="142" y="17"/>
                  </a:moveTo>
                  <a:lnTo>
                    <a:pt x="142" y="15"/>
                  </a:lnTo>
                  <a:lnTo>
                    <a:pt x="141" y="13"/>
                  </a:lnTo>
                  <a:lnTo>
                    <a:pt x="141" y="11"/>
                  </a:lnTo>
                  <a:lnTo>
                    <a:pt x="139" y="9"/>
                  </a:lnTo>
                  <a:lnTo>
                    <a:pt x="137" y="9"/>
                  </a:lnTo>
                  <a:lnTo>
                    <a:pt x="135" y="9"/>
                  </a:lnTo>
                  <a:lnTo>
                    <a:pt x="133" y="11"/>
                  </a:lnTo>
                  <a:lnTo>
                    <a:pt x="131" y="13"/>
                  </a:lnTo>
                  <a:lnTo>
                    <a:pt x="131" y="15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33" y="22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9" y="24"/>
                  </a:lnTo>
                  <a:lnTo>
                    <a:pt x="141" y="22"/>
                  </a:lnTo>
                  <a:lnTo>
                    <a:pt x="142" y="20"/>
                  </a:lnTo>
                  <a:lnTo>
                    <a:pt x="142" y="19"/>
                  </a:lnTo>
                  <a:lnTo>
                    <a:pt x="142" y="17"/>
                  </a:lnTo>
                  <a:close/>
                  <a:moveTo>
                    <a:pt x="153" y="22"/>
                  </a:moveTo>
                  <a:lnTo>
                    <a:pt x="153" y="22"/>
                  </a:lnTo>
                  <a:lnTo>
                    <a:pt x="161" y="7"/>
                  </a:lnTo>
                  <a:lnTo>
                    <a:pt x="165" y="7"/>
                  </a:lnTo>
                  <a:lnTo>
                    <a:pt x="165" y="26"/>
                  </a:lnTo>
                  <a:lnTo>
                    <a:pt x="163" y="26"/>
                  </a:lnTo>
                  <a:lnTo>
                    <a:pt x="163" y="11"/>
                  </a:lnTo>
                  <a:lnTo>
                    <a:pt x="153" y="26"/>
                  </a:lnTo>
                  <a:lnTo>
                    <a:pt x="150" y="26"/>
                  </a:lnTo>
                  <a:lnTo>
                    <a:pt x="150" y="7"/>
                  </a:lnTo>
                  <a:lnTo>
                    <a:pt x="153" y="7"/>
                  </a:lnTo>
                  <a:lnTo>
                    <a:pt x="153" y="22"/>
                  </a:lnTo>
                  <a:close/>
                  <a:moveTo>
                    <a:pt x="170" y="7"/>
                  </a:moveTo>
                  <a:lnTo>
                    <a:pt x="174" y="7"/>
                  </a:lnTo>
                  <a:lnTo>
                    <a:pt x="174" y="9"/>
                  </a:lnTo>
                  <a:lnTo>
                    <a:pt x="174" y="7"/>
                  </a:lnTo>
                  <a:lnTo>
                    <a:pt x="176" y="7"/>
                  </a:lnTo>
                  <a:lnTo>
                    <a:pt x="177" y="7"/>
                  </a:lnTo>
                  <a:lnTo>
                    <a:pt x="179" y="6"/>
                  </a:lnTo>
                  <a:lnTo>
                    <a:pt x="181" y="7"/>
                  </a:lnTo>
                  <a:lnTo>
                    <a:pt x="183" y="7"/>
                  </a:lnTo>
                  <a:lnTo>
                    <a:pt x="185" y="9"/>
                  </a:lnTo>
                  <a:lnTo>
                    <a:pt x="187" y="11"/>
                  </a:lnTo>
                  <a:lnTo>
                    <a:pt x="187" y="13"/>
                  </a:lnTo>
                  <a:lnTo>
                    <a:pt x="187" y="17"/>
                  </a:lnTo>
                  <a:lnTo>
                    <a:pt x="187" y="19"/>
                  </a:lnTo>
                  <a:lnTo>
                    <a:pt x="187" y="20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81" y="26"/>
                  </a:lnTo>
                  <a:lnTo>
                    <a:pt x="179" y="28"/>
                  </a:lnTo>
                  <a:lnTo>
                    <a:pt x="177" y="28"/>
                  </a:lnTo>
                  <a:lnTo>
                    <a:pt x="176" y="26"/>
                  </a:lnTo>
                  <a:lnTo>
                    <a:pt x="174" y="26"/>
                  </a:lnTo>
                  <a:lnTo>
                    <a:pt x="174" y="24"/>
                  </a:lnTo>
                  <a:lnTo>
                    <a:pt x="174" y="35"/>
                  </a:lnTo>
                  <a:lnTo>
                    <a:pt x="170" y="35"/>
                  </a:lnTo>
                  <a:lnTo>
                    <a:pt x="170" y="7"/>
                  </a:lnTo>
                  <a:close/>
                  <a:moveTo>
                    <a:pt x="179" y="24"/>
                  </a:moveTo>
                  <a:lnTo>
                    <a:pt x="181" y="24"/>
                  </a:lnTo>
                  <a:lnTo>
                    <a:pt x="183" y="22"/>
                  </a:lnTo>
                  <a:lnTo>
                    <a:pt x="183" y="20"/>
                  </a:lnTo>
                  <a:lnTo>
                    <a:pt x="183" y="19"/>
                  </a:lnTo>
                  <a:lnTo>
                    <a:pt x="183" y="17"/>
                  </a:lnTo>
                  <a:lnTo>
                    <a:pt x="183" y="15"/>
                  </a:lnTo>
                  <a:lnTo>
                    <a:pt x="183" y="13"/>
                  </a:lnTo>
                  <a:lnTo>
                    <a:pt x="183" y="11"/>
                  </a:lnTo>
                  <a:lnTo>
                    <a:pt x="181" y="9"/>
                  </a:lnTo>
                  <a:lnTo>
                    <a:pt x="179" y="9"/>
                  </a:lnTo>
                  <a:lnTo>
                    <a:pt x="176" y="9"/>
                  </a:lnTo>
                  <a:lnTo>
                    <a:pt x="174" y="11"/>
                  </a:lnTo>
                  <a:lnTo>
                    <a:pt x="174" y="15"/>
                  </a:lnTo>
                  <a:lnTo>
                    <a:pt x="174" y="17"/>
                  </a:lnTo>
                  <a:lnTo>
                    <a:pt x="174" y="20"/>
                  </a:lnTo>
                  <a:lnTo>
                    <a:pt x="176" y="22"/>
                  </a:lnTo>
                  <a:lnTo>
                    <a:pt x="177" y="24"/>
                  </a:lnTo>
                  <a:lnTo>
                    <a:pt x="179" y="24"/>
                  </a:lnTo>
                  <a:close/>
                  <a:moveTo>
                    <a:pt x="203" y="13"/>
                  </a:moveTo>
                  <a:lnTo>
                    <a:pt x="201" y="11"/>
                  </a:lnTo>
                  <a:lnTo>
                    <a:pt x="198" y="9"/>
                  </a:lnTo>
                  <a:lnTo>
                    <a:pt x="196" y="9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2" y="17"/>
                  </a:lnTo>
                  <a:lnTo>
                    <a:pt x="194" y="20"/>
                  </a:lnTo>
                  <a:lnTo>
                    <a:pt x="194" y="22"/>
                  </a:lnTo>
                  <a:lnTo>
                    <a:pt x="196" y="24"/>
                  </a:lnTo>
                  <a:lnTo>
                    <a:pt x="198" y="24"/>
                  </a:lnTo>
                  <a:lnTo>
                    <a:pt x="200" y="24"/>
                  </a:lnTo>
                  <a:lnTo>
                    <a:pt x="201" y="22"/>
                  </a:lnTo>
                  <a:lnTo>
                    <a:pt x="203" y="22"/>
                  </a:lnTo>
                  <a:lnTo>
                    <a:pt x="203" y="20"/>
                  </a:lnTo>
                  <a:lnTo>
                    <a:pt x="207" y="20"/>
                  </a:lnTo>
                  <a:lnTo>
                    <a:pt x="205" y="22"/>
                  </a:lnTo>
                  <a:lnTo>
                    <a:pt x="203" y="24"/>
                  </a:lnTo>
                  <a:lnTo>
                    <a:pt x="201" y="26"/>
                  </a:lnTo>
                  <a:lnTo>
                    <a:pt x="198" y="28"/>
                  </a:lnTo>
                  <a:lnTo>
                    <a:pt x="196" y="26"/>
                  </a:lnTo>
                  <a:lnTo>
                    <a:pt x="194" y="26"/>
                  </a:lnTo>
                  <a:lnTo>
                    <a:pt x="192" y="24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90" y="17"/>
                  </a:lnTo>
                  <a:lnTo>
                    <a:pt x="190" y="15"/>
                  </a:lnTo>
                  <a:lnTo>
                    <a:pt x="190" y="11"/>
                  </a:lnTo>
                  <a:lnTo>
                    <a:pt x="192" y="9"/>
                  </a:lnTo>
                  <a:lnTo>
                    <a:pt x="194" y="7"/>
                  </a:lnTo>
                  <a:lnTo>
                    <a:pt x="196" y="7"/>
                  </a:lnTo>
                  <a:lnTo>
                    <a:pt x="200" y="6"/>
                  </a:lnTo>
                  <a:lnTo>
                    <a:pt x="201" y="7"/>
                  </a:lnTo>
                  <a:lnTo>
                    <a:pt x="203" y="7"/>
                  </a:lnTo>
                  <a:lnTo>
                    <a:pt x="205" y="9"/>
                  </a:lnTo>
                  <a:lnTo>
                    <a:pt x="205" y="11"/>
                  </a:lnTo>
                  <a:lnTo>
                    <a:pt x="207" y="13"/>
                  </a:lnTo>
                  <a:lnTo>
                    <a:pt x="203" y="13"/>
                  </a:lnTo>
                  <a:close/>
                  <a:moveTo>
                    <a:pt x="225" y="26"/>
                  </a:moveTo>
                  <a:lnTo>
                    <a:pt x="222" y="26"/>
                  </a:lnTo>
                  <a:lnTo>
                    <a:pt x="214" y="17"/>
                  </a:lnTo>
                  <a:lnTo>
                    <a:pt x="213" y="19"/>
                  </a:lnTo>
                  <a:lnTo>
                    <a:pt x="213" y="26"/>
                  </a:lnTo>
                  <a:lnTo>
                    <a:pt x="209" y="26"/>
                  </a:lnTo>
                  <a:lnTo>
                    <a:pt x="209" y="7"/>
                  </a:lnTo>
                  <a:lnTo>
                    <a:pt x="213" y="7"/>
                  </a:lnTo>
                  <a:lnTo>
                    <a:pt x="213" y="15"/>
                  </a:lnTo>
                  <a:lnTo>
                    <a:pt x="222" y="7"/>
                  </a:lnTo>
                  <a:lnTo>
                    <a:pt x="225" y="7"/>
                  </a:lnTo>
                  <a:lnTo>
                    <a:pt x="216" y="15"/>
                  </a:lnTo>
                  <a:lnTo>
                    <a:pt x="225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7" name="Freeform 131"/>
            <p:cNvSpPr>
              <a:spLocks noEditPoints="1"/>
            </p:cNvSpPr>
            <p:nvPr/>
          </p:nvSpPr>
          <p:spPr bwMode="auto">
            <a:xfrm>
              <a:off x="2760" y="2900"/>
              <a:ext cx="130" cy="26"/>
            </a:xfrm>
            <a:custGeom>
              <a:avLst/>
              <a:gdLst>
                <a:gd name="T0" fmla="*/ 17 w 172"/>
                <a:gd name="T1" fmla="*/ 0 h 34"/>
                <a:gd name="T2" fmla="*/ 4 w 172"/>
                <a:gd name="T3" fmla="*/ 17 h 34"/>
                <a:gd name="T4" fmla="*/ 37 w 172"/>
                <a:gd name="T5" fmla="*/ 26 h 34"/>
                <a:gd name="T6" fmla="*/ 24 w 172"/>
                <a:gd name="T7" fmla="*/ 23 h 34"/>
                <a:gd name="T8" fmla="*/ 28 w 172"/>
                <a:gd name="T9" fmla="*/ 8 h 34"/>
                <a:gd name="T10" fmla="*/ 39 w 172"/>
                <a:gd name="T11" fmla="*/ 11 h 34"/>
                <a:gd name="T12" fmla="*/ 30 w 172"/>
                <a:gd name="T13" fmla="*/ 24 h 34"/>
                <a:gd name="T14" fmla="*/ 37 w 172"/>
                <a:gd name="T15" fmla="*/ 21 h 34"/>
                <a:gd name="T16" fmla="*/ 34 w 172"/>
                <a:gd name="T17" fmla="*/ 10 h 34"/>
                <a:gd name="T18" fmla="*/ 26 w 172"/>
                <a:gd name="T19" fmla="*/ 13 h 34"/>
                <a:gd name="T20" fmla="*/ 67 w 172"/>
                <a:gd name="T21" fmla="*/ 26 h 34"/>
                <a:gd name="T22" fmla="*/ 63 w 172"/>
                <a:gd name="T23" fmla="*/ 11 h 34"/>
                <a:gd name="T24" fmla="*/ 48 w 172"/>
                <a:gd name="T25" fmla="*/ 11 h 34"/>
                <a:gd name="T26" fmla="*/ 45 w 172"/>
                <a:gd name="T27" fmla="*/ 8 h 34"/>
                <a:gd name="T28" fmla="*/ 87 w 172"/>
                <a:gd name="T29" fmla="*/ 24 h 34"/>
                <a:gd name="T30" fmla="*/ 74 w 172"/>
                <a:gd name="T31" fmla="*/ 24 h 34"/>
                <a:gd name="T32" fmla="*/ 74 w 172"/>
                <a:gd name="T33" fmla="*/ 10 h 34"/>
                <a:gd name="T34" fmla="*/ 87 w 172"/>
                <a:gd name="T35" fmla="*/ 10 h 34"/>
                <a:gd name="T36" fmla="*/ 76 w 172"/>
                <a:gd name="T37" fmla="*/ 23 h 34"/>
                <a:gd name="T38" fmla="*/ 85 w 172"/>
                <a:gd name="T39" fmla="*/ 23 h 34"/>
                <a:gd name="T40" fmla="*/ 84 w 172"/>
                <a:gd name="T41" fmla="*/ 11 h 34"/>
                <a:gd name="T42" fmla="*/ 76 w 172"/>
                <a:gd name="T43" fmla="*/ 11 h 34"/>
                <a:gd name="T44" fmla="*/ 96 w 172"/>
                <a:gd name="T45" fmla="*/ 10 h 34"/>
                <a:gd name="T46" fmla="*/ 104 w 172"/>
                <a:gd name="T47" fmla="*/ 6 h 34"/>
                <a:gd name="T48" fmla="*/ 109 w 172"/>
                <a:gd name="T49" fmla="*/ 19 h 34"/>
                <a:gd name="T50" fmla="*/ 100 w 172"/>
                <a:gd name="T51" fmla="*/ 26 h 34"/>
                <a:gd name="T52" fmla="*/ 93 w 172"/>
                <a:gd name="T53" fmla="*/ 34 h 34"/>
                <a:gd name="T54" fmla="*/ 106 w 172"/>
                <a:gd name="T55" fmla="*/ 21 h 34"/>
                <a:gd name="T56" fmla="*/ 106 w 172"/>
                <a:gd name="T57" fmla="*/ 10 h 34"/>
                <a:gd name="T58" fmla="*/ 96 w 172"/>
                <a:gd name="T59" fmla="*/ 17 h 34"/>
                <a:gd name="T60" fmla="*/ 124 w 172"/>
                <a:gd name="T61" fmla="*/ 6 h 34"/>
                <a:gd name="T62" fmla="*/ 130 w 172"/>
                <a:gd name="T63" fmla="*/ 19 h 34"/>
                <a:gd name="T64" fmla="*/ 119 w 172"/>
                <a:gd name="T65" fmla="*/ 26 h 34"/>
                <a:gd name="T66" fmla="*/ 113 w 172"/>
                <a:gd name="T67" fmla="*/ 13 h 34"/>
                <a:gd name="T68" fmla="*/ 122 w 172"/>
                <a:gd name="T69" fmla="*/ 24 h 34"/>
                <a:gd name="T70" fmla="*/ 128 w 172"/>
                <a:gd name="T71" fmla="*/ 17 h 34"/>
                <a:gd name="T72" fmla="*/ 122 w 172"/>
                <a:gd name="T73" fmla="*/ 10 h 34"/>
                <a:gd name="T74" fmla="*/ 117 w 172"/>
                <a:gd name="T75" fmla="*/ 17 h 34"/>
                <a:gd name="T76" fmla="*/ 122 w 172"/>
                <a:gd name="T77" fmla="*/ 24 h 34"/>
                <a:gd name="T78" fmla="*/ 150 w 172"/>
                <a:gd name="T79" fmla="*/ 11 h 34"/>
                <a:gd name="T80" fmla="*/ 150 w 172"/>
                <a:gd name="T81" fmla="*/ 17 h 34"/>
                <a:gd name="T82" fmla="*/ 148 w 172"/>
                <a:gd name="T83" fmla="*/ 26 h 34"/>
                <a:gd name="T84" fmla="*/ 143 w 172"/>
                <a:gd name="T85" fmla="*/ 15 h 34"/>
                <a:gd name="T86" fmla="*/ 146 w 172"/>
                <a:gd name="T87" fmla="*/ 11 h 34"/>
                <a:gd name="T88" fmla="*/ 137 w 172"/>
                <a:gd name="T89" fmla="*/ 15 h 34"/>
                <a:gd name="T90" fmla="*/ 148 w 172"/>
                <a:gd name="T91" fmla="*/ 21 h 34"/>
                <a:gd name="T92" fmla="*/ 137 w 172"/>
                <a:gd name="T93" fmla="*/ 24 h 34"/>
                <a:gd name="T94" fmla="*/ 172 w 172"/>
                <a:gd name="T95" fmla="*/ 13 h 34"/>
                <a:gd name="T96" fmla="*/ 167 w 172"/>
                <a:gd name="T97" fmla="*/ 26 h 34"/>
                <a:gd name="T98" fmla="*/ 154 w 172"/>
                <a:gd name="T99" fmla="*/ 19 h 34"/>
                <a:gd name="T100" fmla="*/ 161 w 172"/>
                <a:gd name="T101" fmla="*/ 6 h 34"/>
                <a:gd name="T102" fmla="*/ 169 w 172"/>
                <a:gd name="T103" fmla="*/ 21 h 34"/>
                <a:gd name="T104" fmla="*/ 167 w 172"/>
                <a:gd name="T105" fmla="*/ 10 h 34"/>
                <a:gd name="T106" fmla="*/ 157 w 172"/>
                <a:gd name="T107" fmla="*/ 13 h 34"/>
                <a:gd name="T108" fmla="*/ 159 w 172"/>
                <a:gd name="T109" fmla="*/ 23 h 3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72"/>
                <a:gd name="T166" fmla="*/ 0 h 34"/>
                <a:gd name="T167" fmla="*/ 172 w 172"/>
                <a:gd name="T168" fmla="*/ 34 h 3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72" h="34">
                  <a:moveTo>
                    <a:pt x="4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10" y="10"/>
                  </a:lnTo>
                  <a:lnTo>
                    <a:pt x="21" y="26"/>
                  </a:lnTo>
                  <a:lnTo>
                    <a:pt x="17" y="26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4" y="26"/>
                  </a:lnTo>
                  <a:close/>
                  <a:moveTo>
                    <a:pt x="41" y="21"/>
                  </a:moveTo>
                  <a:lnTo>
                    <a:pt x="41" y="21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6" y="26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4" y="23"/>
                  </a:lnTo>
                  <a:lnTo>
                    <a:pt x="23" y="21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4" y="11"/>
                  </a:lnTo>
                  <a:lnTo>
                    <a:pt x="26" y="10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37" y="8"/>
                  </a:lnTo>
                  <a:lnTo>
                    <a:pt x="39" y="10"/>
                  </a:lnTo>
                  <a:lnTo>
                    <a:pt x="39" y="11"/>
                  </a:lnTo>
                  <a:lnTo>
                    <a:pt x="41" y="15"/>
                  </a:lnTo>
                  <a:lnTo>
                    <a:pt x="41" y="17"/>
                  </a:lnTo>
                  <a:lnTo>
                    <a:pt x="26" y="17"/>
                  </a:lnTo>
                  <a:lnTo>
                    <a:pt x="26" y="21"/>
                  </a:lnTo>
                  <a:lnTo>
                    <a:pt x="28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4" y="24"/>
                  </a:lnTo>
                  <a:lnTo>
                    <a:pt x="36" y="24"/>
                  </a:lnTo>
                  <a:lnTo>
                    <a:pt x="36" y="23"/>
                  </a:lnTo>
                  <a:lnTo>
                    <a:pt x="37" y="23"/>
                  </a:lnTo>
                  <a:lnTo>
                    <a:pt x="37" y="21"/>
                  </a:lnTo>
                  <a:lnTo>
                    <a:pt x="41" y="21"/>
                  </a:lnTo>
                  <a:close/>
                  <a:moveTo>
                    <a:pt x="37" y="15"/>
                  </a:moveTo>
                  <a:lnTo>
                    <a:pt x="37" y="13"/>
                  </a:lnTo>
                  <a:lnTo>
                    <a:pt x="36" y="11"/>
                  </a:lnTo>
                  <a:lnTo>
                    <a:pt x="34" y="10"/>
                  </a:lnTo>
                  <a:lnTo>
                    <a:pt x="32" y="10"/>
                  </a:lnTo>
                  <a:lnTo>
                    <a:pt x="30" y="10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37" y="15"/>
                  </a:lnTo>
                  <a:close/>
                  <a:moveTo>
                    <a:pt x="56" y="23"/>
                  </a:moveTo>
                  <a:lnTo>
                    <a:pt x="61" y="8"/>
                  </a:lnTo>
                  <a:lnTo>
                    <a:pt x="67" y="8"/>
                  </a:lnTo>
                  <a:lnTo>
                    <a:pt x="67" y="26"/>
                  </a:lnTo>
                  <a:lnTo>
                    <a:pt x="63" y="26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3" y="11"/>
                  </a:lnTo>
                  <a:lnTo>
                    <a:pt x="58" y="26"/>
                  </a:lnTo>
                  <a:lnTo>
                    <a:pt x="54" y="26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8" y="26"/>
                  </a:lnTo>
                  <a:lnTo>
                    <a:pt x="45" y="26"/>
                  </a:lnTo>
                  <a:lnTo>
                    <a:pt x="45" y="8"/>
                  </a:lnTo>
                  <a:lnTo>
                    <a:pt x="50" y="8"/>
                  </a:lnTo>
                  <a:lnTo>
                    <a:pt x="56" y="23"/>
                  </a:lnTo>
                  <a:close/>
                  <a:moveTo>
                    <a:pt x="89" y="21"/>
                  </a:moveTo>
                  <a:lnTo>
                    <a:pt x="89" y="21"/>
                  </a:lnTo>
                  <a:lnTo>
                    <a:pt x="87" y="23"/>
                  </a:lnTo>
                  <a:lnTo>
                    <a:pt x="87" y="24"/>
                  </a:lnTo>
                  <a:lnTo>
                    <a:pt x="85" y="26"/>
                  </a:lnTo>
                  <a:lnTo>
                    <a:pt x="84" y="26"/>
                  </a:lnTo>
                  <a:lnTo>
                    <a:pt x="80" y="26"/>
                  </a:lnTo>
                  <a:lnTo>
                    <a:pt x="78" y="26"/>
                  </a:lnTo>
                  <a:lnTo>
                    <a:pt x="74" y="26"/>
                  </a:lnTo>
                  <a:lnTo>
                    <a:pt x="74" y="24"/>
                  </a:lnTo>
                  <a:lnTo>
                    <a:pt x="72" y="23"/>
                  </a:lnTo>
                  <a:lnTo>
                    <a:pt x="71" y="21"/>
                  </a:lnTo>
                  <a:lnTo>
                    <a:pt x="71" y="17"/>
                  </a:lnTo>
                  <a:lnTo>
                    <a:pt x="71" y="15"/>
                  </a:lnTo>
                  <a:lnTo>
                    <a:pt x="72" y="11"/>
                  </a:lnTo>
                  <a:lnTo>
                    <a:pt x="74" y="10"/>
                  </a:lnTo>
                  <a:lnTo>
                    <a:pt x="76" y="8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4" y="6"/>
                  </a:lnTo>
                  <a:lnTo>
                    <a:pt x="85" y="8"/>
                  </a:lnTo>
                  <a:lnTo>
                    <a:pt x="87" y="10"/>
                  </a:lnTo>
                  <a:lnTo>
                    <a:pt x="87" y="11"/>
                  </a:lnTo>
                  <a:lnTo>
                    <a:pt x="89" y="15"/>
                  </a:lnTo>
                  <a:lnTo>
                    <a:pt x="89" y="17"/>
                  </a:lnTo>
                  <a:lnTo>
                    <a:pt x="74" y="17"/>
                  </a:lnTo>
                  <a:lnTo>
                    <a:pt x="74" y="21"/>
                  </a:lnTo>
                  <a:lnTo>
                    <a:pt x="76" y="23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2" y="24"/>
                  </a:lnTo>
                  <a:lnTo>
                    <a:pt x="84" y="24"/>
                  </a:lnTo>
                  <a:lnTo>
                    <a:pt x="84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9" y="21"/>
                  </a:lnTo>
                  <a:close/>
                  <a:moveTo>
                    <a:pt x="85" y="15"/>
                  </a:moveTo>
                  <a:lnTo>
                    <a:pt x="85" y="13"/>
                  </a:lnTo>
                  <a:lnTo>
                    <a:pt x="84" y="11"/>
                  </a:lnTo>
                  <a:lnTo>
                    <a:pt x="82" y="10"/>
                  </a:lnTo>
                  <a:lnTo>
                    <a:pt x="80" y="10"/>
                  </a:lnTo>
                  <a:lnTo>
                    <a:pt x="78" y="10"/>
                  </a:lnTo>
                  <a:lnTo>
                    <a:pt x="76" y="11"/>
                  </a:lnTo>
                  <a:lnTo>
                    <a:pt x="74" y="13"/>
                  </a:lnTo>
                  <a:lnTo>
                    <a:pt x="74" y="15"/>
                  </a:lnTo>
                  <a:lnTo>
                    <a:pt x="85" y="15"/>
                  </a:lnTo>
                  <a:close/>
                  <a:moveTo>
                    <a:pt x="93" y="8"/>
                  </a:moveTo>
                  <a:lnTo>
                    <a:pt x="96" y="8"/>
                  </a:lnTo>
                  <a:lnTo>
                    <a:pt x="96" y="10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100" y="6"/>
                  </a:lnTo>
                  <a:lnTo>
                    <a:pt x="102" y="6"/>
                  </a:lnTo>
                  <a:lnTo>
                    <a:pt x="104" y="6"/>
                  </a:lnTo>
                  <a:lnTo>
                    <a:pt x="106" y="8"/>
                  </a:lnTo>
                  <a:lnTo>
                    <a:pt x="108" y="10"/>
                  </a:lnTo>
                  <a:lnTo>
                    <a:pt x="109" y="11"/>
                  </a:lnTo>
                  <a:lnTo>
                    <a:pt x="109" y="13"/>
                  </a:lnTo>
                  <a:lnTo>
                    <a:pt x="109" y="15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8" y="24"/>
                  </a:lnTo>
                  <a:lnTo>
                    <a:pt x="106" y="26"/>
                  </a:lnTo>
                  <a:lnTo>
                    <a:pt x="104" y="26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6" y="34"/>
                  </a:lnTo>
                  <a:lnTo>
                    <a:pt x="93" y="34"/>
                  </a:lnTo>
                  <a:lnTo>
                    <a:pt x="93" y="8"/>
                  </a:lnTo>
                  <a:close/>
                  <a:moveTo>
                    <a:pt x="102" y="24"/>
                  </a:moveTo>
                  <a:lnTo>
                    <a:pt x="104" y="24"/>
                  </a:lnTo>
                  <a:lnTo>
                    <a:pt x="104" y="23"/>
                  </a:lnTo>
                  <a:lnTo>
                    <a:pt x="106" y="23"/>
                  </a:lnTo>
                  <a:lnTo>
                    <a:pt x="106" y="21"/>
                  </a:lnTo>
                  <a:lnTo>
                    <a:pt x="106" y="19"/>
                  </a:lnTo>
                  <a:lnTo>
                    <a:pt x="108" y="17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6" y="11"/>
                  </a:lnTo>
                  <a:lnTo>
                    <a:pt x="106" y="10"/>
                  </a:lnTo>
                  <a:lnTo>
                    <a:pt x="104" y="10"/>
                  </a:lnTo>
                  <a:lnTo>
                    <a:pt x="102" y="10"/>
                  </a:lnTo>
                  <a:lnTo>
                    <a:pt x="98" y="10"/>
                  </a:lnTo>
                  <a:lnTo>
                    <a:pt x="96" y="11"/>
                  </a:lnTo>
                  <a:lnTo>
                    <a:pt x="96" y="13"/>
                  </a:lnTo>
                  <a:lnTo>
                    <a:pt x="96" y="17"/>
                  </a:lnTo>
                  <a:lnTo>
                    <a:pt x="96" y="21"/>
                  </a:lnTo>
                  <a:lnTo>
                    <a:pt x="98" y="23"/>
                  </a:lnTo>
                  <a:lnTo>
                    <a:pt x="100" y="24"/>
                  </a:lnTo>
                  <a:lnTo>
                    <a:pt x="102" y="24"/>
                  </a:lnTo>
                  <a:close/>
                  <a:moveTo>
                    <a:pt x="122" y="6"/>
                  </a:moveTo>
                  <a:lnTo>
                    <a:pt x="124" y="6"/>
                  </a:lnTo>
                  <a:lnTo>
                    <a:pt x="126" y="8"/>
                  </a:lnTo>
                  <a:lnTo>
                    <a:pt x="128" y="10"/>
                  </a:lnTo>
                  <a:lnTo>
                    <a:pt x="130" y="11"/>
                  </a:lnTo>
                  <a:lnTo>
                    <a:pt x="130" y="13"/>
                  </a:lnTo>
                  <a:lnTo>
                    <a:pt x="132" y="17"/>
                  </a:lnTo>
                  <a:lnTo>
                    <a:pt x="130" y="19"/>
                  </a:lnTo>
                  <a:lnTo>
                    <a:pt x="130" y="23"/>
                  </a:lnTo>
                  <a:lnTo>
                    <a:pt x="128" y="24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2" y="26"/>
                  </a:lnTo>
                  <a:lnTo>
                    <a:pt x="119" y="26"/>
                  </a:lnTo>
                  <a:lnTo>
                    <a:pt x="117" y="26"/>
                  </a:lnTo>
                  <a:lnTo>
                    <a:pt x="115" y="24"/>
                  </a:lnTo>
                  <a:lnTo>
                    <a:pt x="113" y="23"/>
                  </a:lnTo>
                  <a:lnTo>
                    <a:pt x="113" y="19"/>
                  </a:lnTo>
                  <a:lnTo>
                    <a:pt x="113" y="17"/>
                  </a:lnTo>
                  <a:lnTo>
                    <a:pt x="113" y="13"/>
                  </a:lnTo>
                  <a:lnTo>
                    <a:pt x="113" y="11"/>
                  </a:lnTo>
                  <a:lnTo>
                    <a:pt x="115" y="10"/>
                  </a:lnTo>
                  <a:lnTo>
                    <a:pt x="117" y="8"/>
                  </a:lnTo>
                  <a:lnTo>
                    <a:pt x="119" y="6"/>
                  </a:lnTo>
                  <a:lnTo>
                    <a:pt x="122" y="6"/>
                  </a:lnTo>
                  <a:close/>
                  <a:moveTo>
                    <a:pt x="122" y="24"/>
                  </a:moveTo>
                  <a:lnTo>
                    <a:pt x="124" y="24"/>
                  </a:lnTo>
                  <a:lnTo>
                    <a:pt x="124" y="23"/>
                  </a:lnTo>
                  <a:lnTo>
                    <a:pt x="126" y="21"/>
                  </a:lnTo>
                  <a:lnTo>
                    <a:pt x="128" y="19"/>
                  </a:lnTo>
                  <a:lnTo>
                    <a:pt x="128" y="17"/>
                  </a:lnTo>
                  <a:lnTo>
                    <a:pt x="128" y="15"/>
                  </a:lnTo>
                  <a:lnTo>
                    <a:pt x="126" y="13"/>
                  </a:lnTo>
                  <a:lnTo>
                    <a:pt x="126" y="11"/>
                  </a:lnTo>
                  <a:lnTo>
                    <a:pt x="124" y="10"/>
                  </a:lnTo>
                  <a:lnTo>
                    <a:pt x="122" y="10"/>
                  </a:lnTo>
                  <a:lnTo>
                    <a:pt x="121" y="10"/>
                  </a:lnTo>
                  <a:lnTo>
                    <a:pt x="119" y="10"/>
                  </a:lnTo>
                  <a:lnTo>
                    <a:pt x="117" y="11"/>
                  </a:lnTo>
                  <a:lnTo>
                    <a:pt x="117" y="13"/>
                  </a:lnTo>
                  <a:lnTo>
                    <a:pt x="117" y="15"/>
                  </a:lnTo>
                  <a:lnTo>
                    <a:pt x="117" y="17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9" y="23"/>
                  </a:lnTo>
                  <a:lnTo>
                    <a:pt x="121" y="24"/>
                  </a:lnTo>
                  <a:lnTo>
                    <a:pt x="122" y="24"/>
                  </a:lnTo>
                  <a:close/>
                  <a:moveTo>
                    <a:pt x="135" y="8"/>
                  </a:moveTo>
                  <a:lnTo>
                    <a:pt x="145" y="8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50" y="11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48" y="15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2" y="21"/>
                  </a:lnTo>
                  <a:lnTo>
                    <a:pt x="152" y="23"/>
                  </a:lnTo>
                  <a:lnTo>
                    <a:pt x="150" y="24"/>
                  </a:lnTo>
                  <a:lnTo>
                    <a:pt x="148" y="26"/>
                  </a:lnTo>
                  <a:lnTo>
                    <a:pt x="146" y="26"/>
                  </a:lnTo>
                  <a:lnTo>
                    <a:pt x="145" y="26"/>
                  </a:lnTo>
                  <a:lnTo>
                    <a:pt x="135" y="26"/>
                  </a:lnTo>
                  <a:lnTo>
                    <a:pt x="135" y="8"/>
                  </a:lnTo>
                  <a:close/>
                  <a:moveTo>
                    <a:pt x="137" y="15"/>
                  </a:moveTo>
                  <a:lnTo>
                    <a:pt x="143" y="15"/>
                  </a:lnTo>
                  <a:lnTo>
                    <a:pt x="145" y="15"/>
                  </a:lnTo>
                  <a:lnTo>
                    <a:pt x="146" y="15"/>
                  </a:lnTo>
                  <a:lnTo>
                    <a:pt x="146" y="13"/>
                  </a:lnTo>
                  <a:lnTo>
                    <a:pt x="146" y="11"/>
                  </a:lnTo>
                  <a:lnTo>
                    <a:pt x="146" y="10"/>
                  </a:lnTo>
                  <a:lnTo>
                    <a:pt x="145" y="10"/>
                  </a:lnTo>
                  <a:lnTo>
                    <a:pt x="143" y="10"/>
                  </a:lnTo>
                  <a:lnTo>
                    <a:pt x="137" y="10"/>
                  </a:lnTo>
                  <a:lnTo>
                    <a:pt x="137" y="15"/>
                  </a:lnTo>
                  <a:close/>
                  <a:moveTo>
                    <a:pt x="137" y="24"/>
                  </a:moveTo>
                  <a:lnTo>
                    <a:pt x="145" y="24"/>
                  </a:lnTo>
                  <a:lnTo>
                    <a:pt x="146" y="24"/>
                  </a:lnTo>
                  <a:lnTo>
                    <a:pt x="146" y="23"/>
                  </a:lnTo>
                  <a:lnTo>
                    <a:pt x="148" y="23"/>
                  </a:lnTo>
                  <a:lnTo>
                    <a:pt x="148" y="21"/>
                  </a:lnTo>
                  <a:lnTo>
                    <a:pt x="148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3" y="17"/>
                  </a:lnTo>
                  <a:lnTo>
                    <a:pt x="137" y="17"/>
                  </a:lnTo>
                  <a:lnTo>
                    <a:pt x="137" y="24"/>
                  </a:lnTo>
                  <a:close/>
                  <a:moveTo>
                    <a:pt x="163" y="6"/>
                  </a:moveTo>
                  <a:lnTo>
                    <a:pt x="167" y="6"/>
                  </a:lnTo>
                  <a:lnTo>
                    <a:pt x="169" y="8"/>
                  </a:lnTo>
                  <a:lnTo>
                    <a:pt x="170" y="10"/>
                  </a:lnTo>
                  <a:lnTo>
                    <a:pt x="170" y="11"/>
                  </a:lnTo>
                  <a:lnTo>
                    <a:pt x="172" y="13"/>
                  </a:lnTo>
                  <a:lnTo>
                    <a:pt x="172" y="17"/>
                  </a:lnTo>
                  <a:lnTo>
                    <a:pt x="172" y="19"/>
                  </a:lnTo>
                  <a:lnTo>
                    <a:pt x="170" y="23"/>
                  </a:lnTo>
                  <a:lnTo>
                    <a:pt x="170" y="24"/>
                  </a:lnTo>
                  <a:lnTo>
                    <a:pt x="169" y="26"/>
                  </a:lnTo>
                  <a:lnTo>
                    <a:pt x="167" y="26"/>
                  </a:lnTo>
                  <a:lnTo>
                    <a:pt x="163" y="26"/>
                  </a:lnTo>
                  <a:lnTo>
                    <a:pt x="161" y="26"/>
                  </a:lnTo>
                  <a:lnTo>
                    <a:pt x="157" y="26"/>
                  </a:lnTo>
                  <a:lnTo>
                    <a:pt x="156" y="24"/>
                  </a:lnTo>
                  <a:lnTo>
                    <a:pt x="156" y="23"/>
                  </a:lnTo>
                  <a:lnTo>
                    <a:pt x="154" y="19"/>
                  </a:lnTo>
                  <a:lnTo>
                    <a:pt x="154" y="17"/>
                  </a:lnTo>
                  <a:lnTo>
                    <a:pt x="154" y="13"/>
                  </a:lnTo>
                  <a:lnTo>
                    <a:pt x="156" y="11"/>
                  </a:lnTo>
                  <a:lnTo>
                    <a:pt x="156" y="10"/>
                  </a:lnTo>
                  <a:lnTo>
                    <a:pt x="157" y="8"/>
                  </a:lnTo>
                  <a:lnTo>
                    <a:pt x="161" y="6"/>
                  </a:lnTo>
                  <a:lnTo>
                    <a:pt x="163" y="6"/>
                  </a:lnTo>
                  <a:close/>
                  <a:moveTo>
                    <a:pt x="163" y="24"/>
                  </a:moveTo>
                  <a:lnTo>
                    <a:pt x="165" y="24"/>
                  </a:lnTo>
                  <a:lnTo>
                    <a:pt x="167" y="23"/>
                  </a:lnTo>
                  <a:lnTo>
                    <a:pt x="169" y="21"/>
                  </a:lnTo>
                  <a:lnTo>
                    <a:pt x="169" y="19"/>
                  </a:lnTo>
                  <a:lnTo>
                    <a:pt x="169" y="17"/>
                  </a:lnTo>
                  <a:lnTo>
                    <a:pt x="169" y="15"/>
                  </a:lnTo>
                  <a:lnTo>
                    <a:pt x="169" y="13"/>
                  </a:lnTo>
                  <a:lnTo>
                    <a:pt x="169" y="11"/>
                  </a:lnTo>
                  <a:lnTo>
                    <a:pt x="167" y="10"/>
                  </a:lnTo>
                  <a:lnTo>
                    <a:pt x="165" y="10"/>
                  </a:lnTo>
                  <a:lnTo>
                    <a:pt x="163" y="10"/>
                  </a:lnTo>
                  <a:lnTo>
                    <a:pt x="161" y="10"/>
                  </a:lnTo>
                  <a:lnTo>
                    <a:pt x="159" y="10"/>
                  </a:lnTo>
                  <a:lnTo>
                    <a:pt x="159" y="11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61" y="24"/>
                  </a:lnTo>
                  <a:lnTo>
                    <a:pt x="163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8" name="Freeform 132"/>
            <p:cNvSpPr>
              <a:spLocks noEditPoints="1"/>
            </p:cNvSpPr>
            <p:nvPr/>
          </p:nvSpPr>
          <p:spPr bwMode="auto">
            <a:xfrm>
              <a:off x="2738" y="2815"/>
              <a:ext cx="79" cy="21"/>
            </a:xfrm>
            <a:custGeom>
              <a:avLst/>
              <a:gdLst>
                <a:gd name="T0" fmla="*/ 20 w 105"/>
                <a:gd name="T1" fmla="*/ 3 h 27"/>
                <a:gd name="T2" fmla="*/ 9 w 105"/>
                <a:gd name="T3" fmla="*/ 26 h 27"/>
                <a:gd name="T4" fmla="*/ 0 w 105"/>
                <a:gd name="T5" fmla="*/ 0 h 27"/>
                <a:gd name="T6" fmla="*/ 35 w 105"/>
                <a:gd name="T7" fmla="*/ 7 h 27"/>
                <a:gd name="T8" fmla="*/ 39 w 105"/>
                <a:gd name="T9" fmla="*/ 14 h 27"/>
                <a:gd name="T10" fmla="*/ 39 w 105"/>
                <a:gd name="T11" fmla="*/ 22 h 27"/>
                <a:gd name="T12" fmla="*/ 33 w 105"/>
                <a:gd name="T13" fmla="*/ 26 h 27"/>
                <a:gd name="T14" fmla="*/ 26 w 105"/>
                <a:gd name="T15" fmla="*/ 26 h 27"/>
                <a:gd name="T16" fmla="*/ 22 w 105"/>
                <a:gd name="T17" fmla="*/ 18 h 27"/>
                <a:gd name="T18" fmla="*/ 22 w 105"/>
                <a:gd name="T19" fmla="*/ 11 h 27"/>
                <a:gd name="T20" fmla="*/ 28 w 105"/>
                <a:gd name="T21" fmla="*/ 7 h 27"/>
                <a:gd name="T22" fmla="*/ 31 w 105"/>
                <a:gd name="T23" fmla="*/ 24 h 27"/>
                <a:gd name="T24" fmla="*/ 35 w 105"/>
                <a:gd name="T25" fmla="*/ 20 h 27"/>
                <a:gd name="T26" fmla="*/ 35 w 105"/>
                <a:gd name="T27" fmla="*/ 14 h 27"/>
                <a:gd name="T28" fmla="*/ 33 w 105"/>
                <a:gd name="T29" fmla="*/ 11 h 27"/>
                <a:gd name="T30" fmla="*/ 28 w 105"/>
                <a:gd name="T31" fmla="*/ 9 h 27"/>
                <a:gd name="T32" fmla="*/ 24 w 105"/>
                <a:gd name="T33" fmla="*/ 13 h 27"/>
                <a:gd name="T34" fmla="*/ 24 w 105"/>
                <a:gd name="T35" fmla="*/ 18 h 27"/>
                <a:gd name="T36" fmla="*/ 26 w 105"/>
                <a:gd name="T37" fmla="*/ 22 h 27"/>
                <a:gd name="T38" fmla="*/ 53 w 105"/>
                <a:gd name="T39" fmla="*/ 22 h 27"/>
                <a:gd name="T40" fmla="*/ 65 w 105"/>
                <a:gd name="T41" fmla="*/ 26 h 27"/>
                <a:gd name="T42" fmla="*/ 61 w 105"/>
                <a:gd name="T43" fmla="*/ 13 h 27"/>
                <a:gd name="T44" fmla="*/ 63 w 105"/>
                <a:gd name="T45" fmla="*/ 11 h 27"/>
                <a:gd name="T46" fmla="*/ 52 w 105"/>
                <a:gd name="T47" fmla="*/ 26 h 27"/>
                <a:gd name="T48" fmla="*/ 46 w 105"/>
                <a:gd name="T49" fmla="*/ 11 h 27"/>
                <a:gd name="T50" fmla="*/ 46 w 105"/>
                <a:gd name="T51" fmla="*/ 14 h 27"/>
                <a:gd name="T52" fmla="*/ 42 w 105"/>
                <a:gd name="T53" fmla="*/ 7 h 27"/>
                <a:gd name="T54" fmla="*/ 83 w 105"/>
                <a:gd name="T55" fmla="*/ 13 h 27"/>
                <a:gd name="T56" fmla="*/ 76 w 105"/>
                <a:gd name="T57" fmla="*/ 9 h 27"/>
                <a:gd name="T58" fmla="*/ 72 w 105"/>
                <a:gd name="T59" fmla="*/ 16 h 27"/>
                <a:gd name="T60" fmla="*/ 76 w 105"/>
                <a:gd name="T61" fmla="*/ 24 h 27"/>
                <a:gd name="T62" fmla="*/ 81 w 105"/>
                <a:gd name="T63" fmla="*/ 22 h 27"/>
                <a:gd name="T64" fmla="*/ 85 w 105"/>
                <a:gd name="T65" fmla="*/ 20 h 27"/>
                <a:gd name="T66" fmla="*/ 81 w 105"/>
                <a:gd name="T67" fmla="*/ 26 h 27"/>
                <a:gd name="T68" fmla="*/ 72 w 105"/>
                <a:gd name="T69" fmla="*/ 26 h 27"/>
                <a:gd name="T70" fmla="*/ 68 w 105"/>
                <a:gd name="T71" fmla="*/ 20 h 27"/>
                <a:gd name="T72" fmla="*/ 70 w 105"/>
                <a:gd name="T73" fmla="*/ 11 h 27"/>
                <a:gd name="T74" fmla="*/ 76 w 105"/>
                <a:gd name="T75" fmla="*/ 7 h 27"/>
                <a:gd name="T76" fmla="*/ 81 w 105"/>
                <a:gd name="T77" fmla="*/ 7 h 27"/>
                <a:gd name="T78" fmla="*/ 85 w 105"/>
                <a:gd name="T79" fmla="*/ 11 h 27"/>
                <a:gd name="T80" fmla="*/ 105 w 105"/>
                <a:gd name="T81" fmla="*/ 26 h 27"/>
                <a:gd name="T82" fmla="*/ 92 w 105"/>
                <a:gd name="T83" fmla="*/ 18 h 27"/>
                <a:gd name="T84" fmla="*/ 89 w 105"/>
                <a:gd name="T85" fmla="*/ 7 h 27"/>
                <a:gd name="T86" fmla="*/ 100 w 105"/>
                <a:gd name="T87" fmla="*/ 7 h 27"/>
                <a:gd name="T88" fmla="*/ 105 w 105"/>
                <a:gd name="T89" fmla="*/ 26 h 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05"/>
                <a:gd name="T136" fmla="*/ 0 h 27"/>
                <a:gd name="T137" fmla="*/ 105 w 105"/>
                <a:gd name="T138" fmla="*/ 27 h 2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05" h="27">
                  <a:moveTo>
                    <a:pt x="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13" y="3"/>
                  </a:lnTo>
                  <a:lnTo>
                    <a:pt x="13" y="26"/>
                  </a:lnTo>
                  <a:lnTo>
                    <a:pt x="9" y="26"/>
                  </a:lnTo>
                  <a:lnTo>
                    <a:pt x="9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29" y="5"/>
                  </a:moveTo>
                  <a:lnTo>
                    <a:pt x="33" y="7"/>
                  </a:lnTo>
                  <a:lnTo>
                    <a:pt x="35" y="7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39" y="14"/>
                  </a:lnTo>
                  <a:lnTo>
                    <a:pt x="39" y="16"/>
                  </a:lnTo>
                  <a:lnTo>
                    <a:pt x="39" y="18"/>
                  </a:lnTo>
                  <a:lnTo>
                    <a:pt x="39" y="22"/>
                  </a:lnTo>
                  <a:lnTo>
                    <a:pt x="37" y="24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29" y="27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2" y="11"/>
                  </a:lnTo>
                  <a:lnTo>
                    <a:pt x="24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9" y="5"/>
                  </a:lnTo>
                  <a:close/>
                  <a:moveTo>
                    <a:pt x="29" y="24"/>
                  </a:moveTo>
                  <a:lnTo>
                    <a:pt x="31" y="24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5" y="18"/>
                  </a:lnTo>
                  <a:lnTo>
                    <a:pt x="35" y="16"/>
                  </a:lnTo>
                  <a:lnTo>
                    <a:pt x="35" y="14"/>
                  </a:lnTo>
                  <a:lnTo>
                    <a:pt x="35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8" y="9"/>
                  </a:lnTo>
                  <a:lnTo>
                    <a:pt x="26" y="11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29" y="24"/>
                  </a:lnTo>
                  <a:close/>
                  <a:moveTo>
                    <a:pt x="53" y="22"/>
                  </a:moveTo>
                  <a:lnTo>
                    <a:pt x="61" y="7"/>
                  </a:lnTo>
                  <a:lnTo>
                    <a:pt x="65" y="7"/>
                  </a:lnTo>
                  <a:lnTo>
                    <a:pt x="65" y="26"/>
                  </a:lnTo>
                  <a:lnTo>
                    <a:pt x="61" y="26"/>
                  </a:lnTo>
                  <a:lnTo>
                    <a:pt x="61" y="14"/>
                  </a:lnTo>
                  <a:lnTo>
                    <a:pt x="61" y="13"/>
                  </a:lnTo>
                  <a:lnTo>
                    <a:pt x="63" y="13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55" y="26"/>
                  </a:lnTo>
                  <a:lnTo>
                    <a:pt x="52" y="26"/>
                  </a:lnTo>
                  <a:lnTo>
                    <a:pt x="46" y="11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6" y="26"/>
                  </a:lnTo>
                  <a:lnTo>
                    <a:pt x="42" y="26"/>
                  </a:lnTo>
                  <a:lnTo>
                    <a:pt x="42" y="7"/>
                  </a:lnTo>
                  <a:lnTo>
                    <a:pt x="48" y="7"/>
                  </a:lnTo>
                  <a:lnTo>
                    <a:pt x="53" y="22"/>
                  </a:lnTo>
                  <a:close/>
                  <a:moveTo>
                    <a:pt x="83" y="13"/>
                  </a:moveTo>
                  <a:lnTo>
                    <a:pt x="81" y="11"/>
                  </a:lnTo>
                  <a:lnTo>
                    <a:pt x="77" y="9"/>
                  </a:lnTo>
                  <a:lnTo>
                    <a:pt x="76" y="9"/>
                  </a:lnTo>
                  <a:lnTo>
                    <a:pt x="74" y="11"/>
                  </a:lnTo>
                  <a:lnTo>
                    <a:pt x="72" y="13"/>
                  </a:lnTo>
                  <a:lnTo>
                    <a:pt x="72" y="16"/>
                  </a:lnTo>
                  <a:lnTo>
                    <a:pt x="72" y="20"/>
                  </a:lnTo>
                  <a:lnTo>
                    <a:pt x="74" y="22"/>
                  </a:lnTo>
                  <a:lnTo>
                    <a:pt x="76" y="24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3" y="20"/>
                  </a:lnTo>
                  <a:lnTo>
                    <a:pt x="85" y="20"/>
                  </a:lnTo>
                  <a:lnTo>
                    <a:pt x="85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77" y="27"/>
                  </a:lnTo>
                  <a:lnTo>
                    <a:pt x="76" y="26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70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70" y="11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6" y="7"/>
                  </a:lnTo>
                  <a:lnTo>
                    <a:pt x="77" y="5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5" y="9"/>
                  </a:lnTo>
                  <a:lnTo>
                    <a:pt x="85" y="11"/>
                  </a:lnTo>
                  <a:lnTo>
                    <a:pt x="85" y="13"/>
                  </a:lnTo>
                  <a:lnTo>
                    <a:pt x="83" y="13"/>
                  </a:lnTo>
                  <a:close/>
                  <a:moveTo>
                    <a:pt x="105" y="26"/>
                  </a:moveTo>
                  <a:lnTo>
                    <a:pt x="101" y="26"/>
                  </a:lnTo>
                  <a:lnTo>
                    <a:pt x="94" y="16"/>
                  </a:lnTo>
                  <a:lnTo>
                    <a:pt x="92" y="18"/>
                  </a:lnTo>
                  <a:lnTo>
                    <a:pt x="92" y="26"/>
                  </a:lnTo>
                  <a:lnTo>
                    <a:pt x="89" y="26"/>
                  </a:lnTo>
                  <a:lnTo>
                    <a:pt x="89" y="7"/>
                  </a:lnTo>
                  <a:lnTo>
                    <a:pt x="92" y="7"/>
                  </a:lnTo>
                  <a:lnTo>
                    <a:pt x="92" y="14"/>
                  </a:lnTo>
                  <a:lnTo>
                    <a:pt x="100" y="7"/>
                  </a:lnTo>
                  <a:lnTo>
                    <a:pt x="105" y="7"/>
                  </a:lnTo>
                  <a:lnTo>
                    <a:pt x="96" y="14"/>
                  </a:lnTo>
                  <a:lnTo>
                    <a:pt x="105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59" name="Freeform 133"/>
            <p:cNvSpPr>
              <a:spLocks noEditPoints="1"/>
            </p:cNvSpPr>
            <p:nvPr/>
          </p:nvSpPr>
          <p:spPr bwMode="auto">
            <a:xfrm>
              <a:off x="2351" y="2386"/>
              <a:ext cx="87" cy="27"/>
            </a:xfrm>
            <a:custGeom>
              <a:avLst/>
              <a:gdLst>
                <a:gd name="T0" fmla="*/ 17 w 115"/>
                <a:gd name="T1" fmla="*/ 4 h 35"/>
                <a:gd name="T2" fmla="*/ 11 w 115"/>
                <a:gd name="T3" fmla="*/ 4 h 35"/>
                <a:gd name="T4" fmla="*/ 6 w 115"/>
                <a:gd name="T5" fmla="*/ 7 h 35"/>
                <a:gd name="T6" fmla="*/ 4 w 115"/>
                <a:gd name="T7" fmla="*/ 19 h 35"/>
                <a:gd name="T8" fmla="*/ 13 w 115"/>
                <a:gd name="T9" fmla="*/ 24 h 35"/>
                <a:gd name="T10" fmla="*/ 17 w 115"/>
                <a:gd name="T11" fmla="*/ 22 h 35"/>
                <a:gd name="T12" fmla="*/ 21 w 115"/>
                <a:gd name="T13" fmla="*/ 17 h 35"/>
                <a:gd name="T14" fmla="*/ 21 w 115"/>
                <a:gd name="T15" fmla="*/ 24 h 35"/>
                <a:gd name="T16" fmla="*/ 15 w 115"/>
                <a:gd name="T17" fmla="*/ 28 h 35"/>
                <a:gd name="T18" fmla="*/ 8 w 115"/>
                <a:gd name="T19" fmla="*/ 28 h 35"/>
                <a:gd name="T20" fmla="*/ 2 w 115"/>
                <a:gd name="T21" fmla="*/ 22 h 35"/>
                <a:gd name="T22" fmla="*/ 0 w 115"/>
                <a:gd name="T23" fmla="*/ 13 h 35"/>
                <a:gd name="T24" fmla="*/ 2 w 115"/>
                <a:gd name="T25" fmla="*/ 6 h 35"/>
                <a:gd name="T26" fmla="*/ 8 w 115"/>
                <a:gd name="T27" fmla="*/ 0 h 35"/>
                <a:gd name="T28" fmla="*/ 15 w 115"/>
                <a:gd name="T29" fmla="*/ 0 h 35"/>
                <a:gd name="T30" fmla="*/ 22 w 115"/>
                <a:gd name="T31" fmla="*/ 4 h 35"/>
                <a:gd name="T32" fmla="*/ 21 w 115"/>
                <a:gd name="T33" fmla="*/ 7 h 35"/>
                <a:gd name="T34" fmla="*/ 43 w 115"/>
                <a:gd name="T35" fmla="*/ 9 h 35"/>
                <a:gd name="T36" fmla="*/ 41 w 115"/>
                <a:gd name="T37" fmla="*/ 17 h 35"/>
                <a:gd name="T38" fmla="*/ 37 w 115"/>
                <a:gd name="T39" fmla="*/ 24 h 35"/>
                <a:gd name="T40" fmla="*/ 35 w 115"/>
                <a:gd name="T41" fmla="*/ 31 h 35"/>
                <a:gd name="T42" fmla="*/ 34 w 115"/>
                <a:gd name="T43" fmla="*/ 35 h 35"/>
                <a:gd name="T44" fmla="*/ 30 w 115"/>
                <a:gd name="T45" fmla="*/ 35 h 35"/>
                <a:gd name="T46" fmla="*/ 28 w 115"/>
                <a:gd name="T47" fmla="*/ 31 h 35"/>
                <a:gd name="T48" fmla="*/ 30 w 115"/>
                <a:gd name="T49" fmla="*/ 31 h 35"/>
                <a:gd name="T50" fmla="*/ 32 w 115"/>
                <a:gd name="T51" fmla="*/ 31 h 35"/>
                <a:gd name="T52" fmla="*/ 26 w 115"/>
                <a:gd name="T53" fmla="*/ 7 h 35"/>
                <a:gd name="T54" fmla="*/ 35 w 115"/>
                <a:gd name="T55" fmla="*/ 24 h 35"/>
                <a:gd name="T56" fmla="*/ 50 w 115"/>
                <a:gd name="T57" fmla="*/ 7 h 35"/>
                <a:gd name="T58" fmla="*/ 52 w 115"/>
                <a:gd name="T59" fmla="*/ 9 h 35"/>
                <a:gd name="T60" fmla="*/ 56 w 115"/>
                <a:gd name="T61" fmla="*/ 7 h 35"/>
                <a:gd name="T62" fmla="*/ 61 w 115"/>
                <a:gd name="T63" fmla="*/ 9 h 35"/>
                <a:gd name="T64" fmla="*/ 65 w 115"/>
                <a:gd name="T65" fmla="*/ 17 h 35"/>
                <a:gd name="T66" fmla="*/ 63 w 115"/>
                <a:gd name="T67" fmla="*/ 24 h 35"/>
                <a:gd name="T68" fmla="*/ 56 w 115"/>
                <a:gd name="T69" fmla="*/ 28 h 35"/>
                <a:gd name="T70" fmla="*/ 52 w 115"/>
                <a:gd name="T71" fmla="*/ 26 h 35"/>
                <a:gd name="T72" fmla="*/ 50 w 115"/>
                <a:gd name="T73" fmla="*/ 35 h 35"/>
                <a:gd name="T74" fmla="*/ 56 w 115"/>
                <a:gd name="T75" fmla="*/ 24 h 35"/>
                <a:gd name="T76" fmla="*/ 59 w 115"/>
                <a:gd name="T77" fmla="*/ 22 h 35"/>
                <a:gd name="T78" fmla="*/ 61 w 115"/>
                <a:gd name="T79" fmla="*/ 17 h 35"/>
                <a:gd name="T80" fmla="*/ 59 w 115"/>
                <a:gd name="T81" fmla="*/ 13 h 35"/>
                <a:gd name="T82" fmla="*/ 56 w 115"/>
                <a:gd name="T83" fmla="*/ 9 h 35"/>
                <a:gd name="T84" fmla="*/ 50 w 115"/>
                <a:gd name="T85" fmla="*/ 15 h 35"/>
                <a:gd name="T86" fmla="*/ 52 w 115"/>
                <a:gd name="T87" fmla="*/ 24 h 35"/>
                <a:gd name="T88" fmla="*/ 71 w 115"/>
                <a:gd name="T89" fmla="*/ 9 h 35"/>
                <a:gd name="T90" fmla="*/ 69 w 115"/>
                <a:gd name="T91" fmla="*/ 7 h 35"/>
                <a:gd name="T92" fmla="*/ 71 w 115"/>
                <a:gd name="T93" fmla="*/ 9 h 35"/>
                <a:gd name="T94" fmla="*/ 98 w 115"/>
                <a:gd name="T95" fmla="*/ 9 h 35"/>
                <a:gd name="T96" fmla="*/ 96 w 115"/>
                <a:gd name="T97" fmla="*/ 17 h 35"/>
                <a:gd name="T98" fmla="*/ 93 w 115"/>
                <a:gd name="T99" fmla="*/ 24 h 35"/>
                <a:gd name="T100" fmla="*/ 89 w 115"/>
                <a:gd name="T101" fmla="*/ 31 h 35"/>
                <a:gd name="T102" fmla="*/ 87 w 115"/>
                <a:gd name="T103" fmla="*/ 35 h 35"/>
                <a:gd name="T104" fmla="*/ 83 w 115"/>
                <a:gd name="T105" fmla="*/ 35 h 35"/>
                <a:gd name="T106" fmla="*/ 83 w 115"/>
                <a:gd name="T107" fmla="*/ 31 h 35"/>
                <a:gd name="T108" fmla="*/ 85 w 115"/>
                <a:gd name="T109" fmla="*/ 31 h 35"/>
                <a:gd name="T110" fmla="*/ 87 w 115"/>
                <a:gd name="T111" fmla="*/ 31 h 35"/>
                <a:gd name="T112" fmla="*/ 82 w 115"/>
                <a:gd name="T113" fmla="*/ 7 h 35"/>
                <a:gd name="T114" fmla="*/ 91 w 115"/>
                <a:gd name="T115" fmla="*/ 24 h 35"/>
                <a:gd name="T116" fmla="*/ 109 w 115"/>
                <a:gd name="T117" fmla="*/ 28 h 35"/>
                <a:gd name="T118" fmla="*/ 100 w 115"/>
                <a:gd name="T119" fmla="*/ 9 h 35"/>
                <a:gd name="T120" fmla="*/ 115 w 115"/>
                <a:gd name="T121" fmla="*/ 9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5"/>
                <a:gd name="T184" fmla="*/ 0 h 35"/>
                <a:gd name="T185" fmla="*/ 115 w 115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5" h="35">
                  <a:moveTo>
                    <a:pt x="21" y="7"/>
                  </a:moveTo>
                  <a:lnTo>
                    <a:pt x="19" y="6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8" y="4"/>
                  </a:lnTo>
                  <a:lnTo>
                    <a:pt x="6" y="6"/>
                  </a:lnTo>
                  <a:lnTo>
                    <a:pt x="6" y="7"/>
                  </a:lnTo>
                  <a:lnTo>
                    <a:pt x="4" y="9"/>
                  </a:lnTo>
                  <a:lnTo>
                    <a:pt x="4" y="13"/>
                  </a:lnTo>
                  <a:lnTo>
                    <a:pt x="4" y="19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7" y="22"/>
                  </a:lnTo>
                  <a:lnTo>
                    <a:pt x="19" y="22"/>
                  </a:lnTo>
                  <a:lnTo>
                    <a:pt x="21" y="20"/>
                  </a:lnTo>
                  <a:lnTo>
                    <a:pt x="21" y="17"/>
                  </a:lnTo>
                  <a:lnTo>
                    <a:pt x="24" y="17"/>
                  </a:lnTo>
                  <a:lnTo>
                    <a:pt x="22" y="20"/>
                  </a:lnTo>
                  <a:lnTo>
                    <a:pt x="21" y="24"/>
                  </a:lnTo>
                  <a:lnTo>
                    <a:pt x="19" y="26"/>
                  </a:lnTo>
                  <a:lnTo>
                    <a:pt x="17" y="28"/>
                  </a:lnTo>
                  <a:lnTo>
                    <a:pt x="15" y="28"/>
                  </a:lnTo>
                  <a:lnTo>
                    <a:pt x="13" y="28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2" y="4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1" y="7"/>
                  </a:lnTo>
                  <a:close/>
                  <a:moveTo>
                    <a:pt x="41" y="7"/>
                  </a:moveTo>
                  <a:lnTo>
                    <a:pt x="45" y="7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41" y="15"/>
                  </a:lnTo>
                  <a:lnTo>
                    <a:pt x="41" y="17"/>
                  </a:lnTo>
                  <a:lnTo>
                    <a:pt x="39" y="19"/>
                  </a:lnTo>
                  <a:lnTo>
                    <a:pt x="39" y="22"/>
                  </a:lnTo>
                  <a:lnTo>
                    <a:pt x="37" y="24"/>
                  </a:lnTo>
                  <a:lnTo>
                    <a:pt x="37" y="26"/>
                  </a:lnTo>
                  <a:lnTo>
                    <a:pt x="35" y="30"/>
                  </a:lnTo>
                  <a:lnTo>
                    <a:pt x="35" y="31"/>
                  </a:lnTo>
                  <a:lnTo>
                    <a:pt x="34" y="33"/>
                  </a:lnTo>
                  <a:lnTo>
                    <a:pt x="34" y="35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32" y="31"/>
                  </a:lnTo>
                  <a:lnTo>
                    <a:pt x="34" y="30"/>
                  </a:lnTo>
                  <a:lnTo>
                    <a:pt x="34" y="28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5" y="24"/>
                  </a:lnTo>
                  <a:lnTo>
                    <a:pt x="41" y="7"/>
                  </a:lnTo>
                  <a:close/>
                  <a:moveTo>
                    <a:pt x="47" y="7"/>
                  </a:moveTo>
                  <a:lnTo>
                    <a:pt x="50" y="7"/>
                  </a:lnTo>
                  <a:lnTo>
                    <a:pt x="50" y="11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8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5"/>
                  </a:lnTo>
                  <a:lnTo>
                    <a:pt x="65" y="17"/>
                  </a:lnTo>
                  <a:lnTo>
                    <a:pt x="63" y="19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50" y="35"/>
                  </a:lnTo>
                  <a:lnTo>
                    <a:pt x="47" y="35"/>
                  </a:lnTo>
                  <a:lnTo>
                    <a:pt x="47" y="7"/>
                  </a:lnTo>
                  <a:close/>
                  <a:moveTo>
                    <a:pt x="56" y="24"/>
                  </a:moveTo>
                  <a:lnTo>
                    <a:pt x="58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61" y="19"/>
                  </a:lnTo>
                  <a:lnTo>
                    <a:pt x="61" y="17"/>
                  </a:lnTo>
                  <a:lnTo>
                    <a:pt x="61" y="15"/>
                  </a:lnTo>
                  <a:lnTo>
                    <a:pt x="61" y="13"/>
                  </a:lnTo>
                  <a:lnTo>
                    <a:pt x="59" y="13"/>
                  </a:lnTo>
                  <a:lnTo>
                    <a:pt x="59" y="11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4" y="11"/>
                  </a:lnTo>
                  <a:lnTo>
                    <a:pt x="52" y="11"/>
                  </a:lnTo>
                  <a:lnTo>
                    <a:pt x="50" y="15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close/>
                  <a:moveTo>
                    <a:pt x="71" y="9"/>
                  </a:moveTo>
                  <a:lnTo>
                    <a:pt x="71" y="28"/>
                  </a:lnTo>
                  <a:lnTo>
                    <a:pt x="69" y="28"/>
                  </a:lnTo>
                  <a:lnTo>
                    <a:pt x="69" y="7"/>
                  </a:lnTo>
                  <a:lnTo>
                    <a:pt x="80" y="7"/>
                  </a:lnTo>
                  <a:lnTo>
                    <a:pt x="80" y="9"/>
                  </a:lnTo>
                  <a:lnTo>
                    <a:pt x="71" y="9"/>
                  </a:lnTo>
                  <a:close/>
                  <a:moveTo>
                    <a:pt x="95" y="7"/>
                  </a:moveTo>
                  <a:lnTo>
                    <a:pt x="98" y="7"/>
                  </a:lnTo>
                  <a:lnTo>
                    <a:pt x="98" y="9"/>
                  </a:lnTo>
                  <a:lnTo>
                    <a:pt x="98" y="11"/>
                  </a:lnTo>
                  <a:lnTo>
                    <a:pt x="96" y="15"/>
                  </a:lnTo>
                  <a:lnTo>
                    <a:pt x="96" y="17"/>
                  </a:lnTo>
                  <a:lnTo>
                    <a:pt x="95" y="19"/>
                  </a:lnTo>
                  <a:lnTo>
                    <a:pt x="95" y="22"/>
                  </a:lnTo>
                  <a:lnTo>
                    <a:pt x="93" y="24"/>
                  </a:lnTo>
                  <a:lnTo>
                    <a:pt x="93" y="26"/>
                  </a:lnTo>
                  <a:lnTo>
                    <a:pt x="91" y="30"/>
                  </a:lnTo>
                  <a:lnTo>
                    <a:pt x="89" y="31"/>
                  </a:lnTo>
                  <a:lnTo>
                    <a:pt x="89" y="33"/>
                  </a:lnTo>
                  <a:lnTo>
                    <a:pt x="87" y="35"/>
                  </a:lnTo>
                  <a:lnTo>
                    <a:pt x="85" y="35"/>
                  </a:lnTo>
                  <a:lnTo>
                    <a:pt x="83" y="35"/>
                  </a:lnTo>
                  <a:lnTo>
                    <a:pt x="83" y="31"/>
                  </a:lnTo>
                  <a:lnTo>
                    <a:pt x="85" y="31"/>
                  </a:lnTo>
                  <a:lnTo>
                    <a:pt x="87" y="31"/>
                  </a:lnTo>
                  <a:lnTo>
                    <a:pt x="87" y="30"/>
                  </a:lnTo>
                  <a:lnTo>
                    <a:pt x="89" y="28"/>
                  </a:lnTo>
                  <a:lnTo>
                    <a:pt x="82" y="7"/>
                  </a:lnTo>
                  <a:lnTo>
                    <a:pt x="85" y="7"/>
                  </a:lnTo>
                  <a:lnTo>
                    <a:pt x="91" y="24"/>
                  </a:lnTo>
                  <a:lnTo>
                    <a:pt x="95" y="7"/>
                  </a:lnTo>
                  <a:close/>
                  <a:moveTo>
                    <a:pt x="109" y="9"/>
                  </a:moveTo>
                  <a:lnTo>
                    <a:pt x="109" y="28"/>
                  </a:lnTo>
                  <a:lnTo>
                    <a:pt x="106" y="28"/>
                  </a:lnTo>
                  <a:lnTo>
                    <a:pt x="106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15" y="7"/>
                  </a:lnTo>
                  <a:lnTo>
                    <a:pt x="115" y="9"/>
                  </a:lnTo>
                  <a:lnTo>
                    <a:pt x="109" y="9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0" name="Freeform 134"/>
            <p:cNvSpPr>
              <a:spLocks noEditPoints="1"/>
            </p:cNvSpPr>
            <p:nvPr/>
          </p:nvSpPr>
          <p:spPr bwMode="auto">
            <a:xfrm>
              <a:off x="2144" y="2600"/>
              <a:ext cx="102" cy="20"/>
            </a:xfrm>
            <a:custGeom>
              <a:avLst/>
              <a:gdLst>
                <a:gd name="T0" fmla="*/ 22 w 135"/>
                <a:gd name="T1" fmla="*/ 2 h 26"/>
                <a:gd name="T2" fmla="*/ 9 w 135"/>
                <a:gd name="T3" fmla="*/ 26 h 26"/>
                <a:gd name="T4" fmla="*/ 0 w 135"/>
                <a:gd name="T5" fmla="*/ 0 h 26"/>
                <a:gd name="T6" fmla="*/ 26 w 135"/>
                <a:gd name="T7" fmla="*/ 26 h 26"/>
                <a:gd name="T8" fmla="*/ 26 w 135"/>
                <a:gd name="T9" fmla="*/ 7 h 26"/>
                <a:gd name="T10" fmla="*/ 30 w 135"/>
                <a:gd name="T11" fmla="*/ 13 h 26"/>
                <a:gd name="T12" fmla="*/ 31 w 135"/>
                <a:gd name="T13" fmla="*/ 9 h 26"/>
                <a:gd name="T14" fmla="*/ 35 w 135"/>
                <a:gd name="T15" fmla="*/ 5 h 26"/>
                <a:gd name="T16" fmla="*/ 43 w 135"/>
                <a:gd name="T17" fmla="*/ 7 h 26"/>
                <a:gd name="T18" fmla="*/ 46 w 135"/>
                <a:gd name="T19" fmla="*/ 13 h 26"/>
                <a:gd name="T20" fmla="*/ 46 w 135"/>
                <a:gd name="T21" fmla="*/ 22 h 26"/>
                <a:gd name="T22" fmla="*/ 41 w 135"/>
                <a:gd name="T23" fmla="*/ 26 h 26"/>
                <a:gd name="T24" fmla="*/ 33 w 135"/>
                <a:gd name="T25" fmla="*/ 26 h 26"/>
                <a:gd name="T26" fmla="*/ 30 w 135"/>
                <a:gd name="T27" fmla="*/ 22 h 26"/>
                <a:gd name="T28" fmla="*/ 30 w 135"/>
                <a:gd name="T29" fmla="*/ 17 h 26"/>
                <a:gd name="T30" fmla="*/ 43 w 135"/>
                <a:gd name="T31" fmla="*/ 22 h 26"/>
                <a:gd name="T32" fmla="*/ 43 w 135"/>
                <a:gd name="T33" fmla="*/ 13 h 26"/>
                <a:gd name="T34" fmla="*/ 37 w 135"/>
                <a:gd name="T35" fmla="*/ 9 h 26"/>
                <a:gd name="T36" fmla="*/ 33 w 135"/>
                <a:gd name="T37" fmla="*/ 13 h 26"/>
                <a:gd name="T38" fmla="*/ 33 w 135"/>
                <a:gd name="T39" fmla="*/ 22 h 26"/>
                <a:gd name="T40" fmla="*/ 61 w 135"/>
                <a:gd name="T41" fmla="*/ 22 h 26"/>
                <a:gd name="T42" fmla="*/ 72 w 135"/>
                <a:gd name="T43" fmla="*/ 26 h 26"/>
                <a:gd name="T44" fmla="*/ 68 w 135"/>
                <a:gd name="T45" fmla="*/ 13 h 26"/>
                <a:gd name="T46" fmla="*/ 70 w 135"/>
                <a:gd name="T47" fmla="*/ 11 h 26"/>
                <a:gd name="T48" fmla="*/ 59 w 135"/>
                <a:gd name="T49" fmla="*/ 26 h 26"/>
                <a:gd name="T50" fmla="*/ 54 w 135"/>
                <a:gd name="T51" fmla="*/ 11 h 26"/>
                <a:gd name="T52" fmla="*/ 54 w 135"/>
                <a:gd name="T53" fmla="*/ 15 h 26"/>
                <a:gd name="T54" fmla="*/ 50 w 135"/>
                <a:gd name="T55" fmla="*/ 7 h 26"/>
                <a:gd name="T56" fmla="*/ 94 w 135"/>
                <a:gd name="T57" fmla="*/ 20 h 26"/>
                <a:gd name="T58" fmla="*/ 92 w 135"/>
                <a:gd name="T59" fmla="*/ 24 h 26"/>
                <a:gd name="T60" fmla="*/ 85 w 135"/>
                <a:gd name="T61" fmla="*/ 26 h 26"/>
                <a:gd name="T62" fmla="*/ 80 w 135"/>
                <a:gd name="T63" fmla="*/ 24 h 26"/>
                <a:gd name="T64" fmla="*/ 76 w 135"/>
                <a:gd name="T65" fmla="*/ 17 h 26"/>
                <a:gd name="T66" fmla="*/ 80 w 135"/>
                <a:gd name="T67" fmla="*/ 9 h 26"/>
                <a:gd name="T68" fmla="*/ 85 w 135"/>
                <a:gd name="T69" fmla="*/ 5 h 26"/>
                <a:gd name="T70" fmla="*/ 92 w 135"/>
                <a:gd name="T71" fmla="*/ 9 h 26"/>
                <a:gd name="T72" fmla="*/ 94 w 135"/>
                <a:gd name="T73" fmla="*/ 17 h 26"/>
                <a:gd name="T74" fmla="*/ 81 w 135"/>
                <a:gd name="T75" fmla="*/ 22 h 26"/>
                <a:gd name="T76" fmla="*/ 87 w 135"/>
                <a:gd name="T77" fmla="*/ 24 h 26"/>
                <a:gd name="T78" fmla="*/ 91 w 135"/>
                <a:gd name="T79" fmla="*/ 22 h 26"/>
                <a:gd name="T80" fmla="*/ 94 w 135"/>
                <a:gd name="T81" fmla="*/ 20 h 26"/>
                <a:gd name="T82" fmla="*/ 89 w 135"/>
                <a:gd name="T83" fmla="*/ 11 h 26"/>
                <a:gd name="T84" fmla="*/ 83 w 135"/>
                <a:gd name="T85" fmla="*/ 9 h 26"/>
                <a:gd name="T86" fmla="*/ 81 w 135"/>
                <a:gd name="T87" fmla="*/ 11 h 26"/>
                <a:gd name="T88" fmla="*/ 91 w 135"/>
                <a:gd name="T89" fmla="*/ 15 h 26"/>
                <a:gd name="T90" fmla="*/ 115 w 135"/>
                <a:gd name="T91" fmla="*/ 26 h 26"/>
                <a:gd name="T92" fmla="*/ 102 w 135"/>
                <a:gd name="T93" fmla="*/ 17 h 26"/>
                <a:gd name="T94" fmla="*/ 98 w 135"/>
                <a:gd name="T95" fmla="*/ 7 h 26"/>
                <a:gd name="T96" fmla="*/ 111 w 135"/>
                <a:gd name="T97" fmla="*/ 15 h 26"/>
                <a:gd name="T98" fmla="*/ 133 w 135"/>
                <a:gd name="T99" fmla="*/ 22 h 26"/>
                <a:gd name="T100" fmla="*/ 131 w 135"/>
                <a:gd name="T101" fmla="*/ 26 h 26"/>
                <a:gd name="T102" fmla="*/ 120 w 135"/>
                <a:gd name="T103" fmla="*/ 26 h 26"/>
                <a:gd name="T104" fmla="*/ 122 w 135"/>
                <a:gd name="T105" fmla="*/ 15 h 26"/>
                <a:gd name="T106" fmla="*/ 133 w 135"/>
                <a:gd name="T107" fmla="*/ 17 h 26"/>
                <a:gd name="T108" fmla="*/ 122 w 135"/>
                <a:gd name="T109" fmla="*/ 24 h 26"/>
                <a:gd name="T110" fmla="*/ 129 w 135"/>
                <a:gd name="T111" fmla="*/ 22 h 26"/>
                <a:gd name="T112" fmla="*/ 131 w 135"/>
                <a:gd name="T113" fmla="*/ 18 h 26"/>
                <a:gd name="T114" fmla="*/ 128 w 135"/>
                <a:gd name="T115" fmla="*/ 17 h 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5"/>
                <a:gd name="T175" fmla="*/ 0 h 26"/>
                <a:gd name="T176" fmla="*/ 135 w 135"/>
                <a:gd name="T177" fmla="*/ 26 h 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5" h="26">
                  <a:moveTo>
                    <a:pt x="0" y="0"/>
                  </a:moveTo>
                  <a:lnTo>
                    <a:pt x="22" y="0"/>
                  </a:lnTo>
                  <a:lnTo>
                    <a:pt x="22" y="2"/>
                  </a:lnTo>
                  <a:lnTo>
                    <a:pt x="13" y="2"/>
                  </a:lnTo>
                  <a:lnTo>
                    <a:pt x="13" y="26"/>
                  </a:lnTo>
                  <a:lnTo>
                    <a:pt x="9" y="26"/>
                  </a:lnTo>
                  <a:lnTo>
                    <a:pt x="9" y="2"/>
                  </a:lnTo>
                  <a:lnTo>
                    <a:pt x="0" y="2"/>
                  </a:lnTo>
                  <a:lnTo>
                    <a:pt x="0" y="0"/>
                  </a:lnTo>
                  <a:close/>
                  <a:moveTo>
                    <a:pt x="30" y="17"/>
                  </a:moveTo>
                  <a:lnTo>
                    <a:pt x="26" y="17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6" y="15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41" y="5"/>
                  </a:lnTo>
                  <a:lnTo>
                    <a:pt x="43" y="7"/>
                  </a:lnTo>
                  <a:lnTo>
                    <a:pt x="44" y="9"/>
                  </a:lnTo>
                  <a:lnTo>
                    <a:pt x="46" y="11"/>
                  </a:lnTo>
                  <a:lnTo>
                    <a:pt x="46" y="13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22"/>
                  </a:lnTo>
                  <a:lnTo>
                    <a:pt x="44" y="24"/>
                  </a:lnTo>
                  <a:lnTo>
                    <a:pt x="43" y="26"/>
                  </a:lnTo>
                  <a:lnTo>
                    <a:pt x="41" y="26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30" y="17"/>
                  </a:lnTo>
                  <a:close/>
                  <a:moveTo>
                    <a:pt x="37" y="24"/>
                  </a:moveTo>
                  <a:lnTo>
                    <a:pt x="41" y="24"/>
                  </a:lnTo>
                  <a:lnTo>
                    <a:pt x="43" y="22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3" y="13"/>
                  </a:lnTo>
                  <a:lnTo>
                    <a:pt x="43" y="11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3" y="17"/>
                  </a:lnTo>
                  <a:lnTo>
                    <a:pt x="33" y="18"/>
                  </a:lnTo>
                  <a:lnTo>
                    <a:pt x="33" y="22"/>
                  </a:lnTo>
                  <a:lnTo>
                    <a:pt x="35" y="24"/>
                  </a:lnTo>
                  <a:lnTo>
                    <a:pt x="37" y="24"/>
                  </a:lnTo>
                  <a:close/>
                  <a:moveTo>
                    <a:pt x="61" y="22"/>
                  </a:moveTo>
                  <a:lnTo>
                    <a:pt x="68" y="7"/>
                  </a:lnTo>
                  <a:lnTo>
                    <a:pt x="72" y="7"/>
                  </a:lnTo>
                  <a:lnTo>
                    <a:pt x="72" y="26"/>
                  </a:lnTo>
                  <a:lnTo>
                    <a:pt x="68" y="26"/>
                  </a:lnTo>
                  <a:lnTo>
                    <a:pt x="68" y="15"/>
                  </a:lnTo>
                  <a:lnTo>
                    <a:pt x="68" y="13"/>
                  </a:lnTo>
                  <a:lnTo>
                    <a:pt x="70" y="13"/>
                  </a:lnTo>
                  <a:lnTo>
                    <a:pt x="70" y="11"/>
                  </a:lnTo>
                  <a:lnTo>
                    <a:pt x="68" y="11"/>
                  </a:lnTo>
                  <a:lnTo>
                    <a:pt x="63" y="26"/>
                  </a:lnTo>
                  <a:lnTo>
                    <a:pt x="59" y="26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4" y="15"/>
                  </a:lnTo>
                  <a:lnTo>
                    <a:pt x="54" y="26"/>
                  </a:lnTo>
                  <a:lnTo>
                    <a:pt x="50" y="26"/>
                  </a:lnTo>
                  <a:lnTo>
                    <a:pt x="50" y="7"/>
                  </a:lnTo>
                  <a:lnTo>
                    <a:pt x="55" y="7"/>
                  </a:lnTo>
                  <a:lnTo>
                    <a:pt x="61" y="22"/>
                  </a:lnTo>
                  <a:close/>
                  <a:moveTo>
                    <a:pt x="94" y="20"/>
                  </a:moveTo>
                  <a:lnTo>
                    <a:pt x="94" y="20"/>
                  </a:lnTo>
                  <a:lnTo>
                    <a:pt x="92" y="22"/>
                  </a:lnTo>
                  <a:lnTo>
                    <a:pt x="92" y="24"/>
                  </a:lnTo>
                  <a:lnTo>
                    <a:pt x="91" y="26"/>
                  </a:lnTo>
                  <a:lnTo>
                    <a:pt x="89" y="26"/>
                  </a:lnTo>
                  <a:lnTo>
                    <a:pt x="85" y="26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80" y="24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6" y="17"/>
                  </a:lnTo>
                  <a:lnTo>
                    <a:pt x="78" y="15"/>
                  </a:lnTo>
                  <a:lnTo>
                    <a:pt x="78" y="11"/>
                  </a:lnTo>
                  <a:lnTo>
                    <a:pt x="80" y="9"/>
                  </a:lnTo>
                  <a:lnTo>
                    <a:pt x="81" y="7"/>
                  </a:lnTo>
                  <a:lnTo>
                    <a:pt x="83" y="5"/>
                  </a:lnTo>
                  <a:lnTo>
                    <a:pt x="85" y="5"/>
                  </a:lnTo>
                  <a:lnTo>
                    <a:pt x="89" y="5"/>
                  </a:lnTo>
                  <a:lnTo>
                    <a:pt x="91" y="7"/>
                  </a:lnTo>
                  <a:lnTo>
                    <a:pt x="92" y="9"/>
                  </a:lnTo>
                  <a:lnTo>
                    <a:pt x="94" y="11"/>
                  </a:lnTo>
                  <a:lnTo>
                    <a:pt x="94" y="15"/>
                  </a:lnTo>
                  <a:lnTo>
                    <a:pt x="94" y="17"/>
                  </a:lnTo>
                  <a:lnTo>
                    <a:pt x="80" y="17"/>
                  </a:lnTo>
                  <a:lnTo>
                    <a:pt x="80" y="20"/>
                  </a:lnTo>
                  <a:lnTo>
                    <a:pt x="81" y="22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4" y="20"/>
                  </a:lnTo>
                  <a:close/>
                  <a:moveTo>
                    <a:pt x="91" y="15"/>
                  </a:moveTo>
                  <a:lnTo>
                    <a:pt x="91" y="13"/>
                  </a:lnTo>
                  <a:lnTo>
                    <a:pt x="89" y="11"/>
                  </a:lnTo>
                  <a:lnTo>
                    <a:pt x="87" y="9"/>
                  </a:lnTo>
                  <a:lnTo>
                    <a:pt x="85" y="9"/>
                  </a:lnTo>
                  <a:lnTo>
                    <a:pt x="83" y="9"/>
                  </a:lnTo>
                  <a:lnTo>
                    <a:pt x="81" y="11"/>
                  </a:lnTo>
                  <a:lnTo>
                    <a:pt x="80" y="13"/>
                  </a:lnTo>
                  <a:lnTo>
                    <a:pt x="80" y="15"/>
                  </a:lnTo>
                  <a:lnTo>
                    <a:pt x="91" y="15"/>
                  </a:lnTo>
                  <a:close/>
                  <a:moveTo>
                    <a:pt x="111" y="7"/>
                  </a:moveTo>
                  <a:lnTo>
                    <a:pt x="115" y="7"/>
                  </a:lnTo>
                  <a:lnTo>
                    <a:pt x="115" y="26"/>
                  </a:lnTo>
                  <a:lnTo>
                    <a:pt x="111" y="26"/>
                  </a:lnTo>
                  <a:lnTo>
                    <a:pt x="111" y="17"/>
                  </a:lnTo>
                  <a:lnTo>
                    <a:pt x="102" y="17"/>
                  </a:lnTo>
                  <a:lnTo>
                    <a:pt x="102" y="26"/>
                  </a:lnTo>
                  <a:lnTo>
                    <a:pt x="98" y="26"/>
                  </a:lnTo>
                  <a:lnTo>
                    <a:pt x="98" y="7"/>
                  </a:lnTo>
                  <a:lnTo>
                    <a:pt x="102" y="7"/>
                  </a:lnTo>
                  <a:lnTo>
                    <a:pt x="102" y="15"/>
                  </a:lnTo>
                  <a:lnTo>
                    <a:pt x="111" y="15"/>
                  </a:lnTo>
                  <a:lnTo>
                    <a:pt x="111" y="7"/>
                  </a:lnTo>
                  <a:close/>
                  <a:moveTo>
                    <a:pt x="135" y="20"/>
                  </a:moveTo>
                  <a:lnTo>
                    <a:pt x="133" y="22"/>
                  </a:lnTo>
                  <a:lnTo>
                    <a:pt x="133" y="24"/>
                  </a:lnTo>
                  <a:lnTo>
                    <a:pt x="131" y="26"/>
                  </a:lnTo>
                  <a:lnTo>
                    <a:pt x="129" y="26"/>
                  </a:lnTo>
                  <a:lnTo>
                    <a:pt x="128" y="26"/>
                  </a:lnTo>
                  <a:lnTo>
                    <a:pt x="120" y="26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15"/>
                  </a:lnTo>
                  <a:lnTo>
                    <a:pt x="128" y="15"/>
                  </a:lnTo>
                  <a:lnTo>
                    <a:pt x="129" y="15"/>
                  </a:lnTo>
                  <a:lnTo>
                    <a:pt x="133" y="17"/>
                  </a:lnTo>
                  <a:lnTo>
                    <a:pt x="133" y="18"/>
                  </a:lnTo>
                  <a:lnTo>
                    <a:pt x="135" y="20"/>
                  </a:lnTo>
                  <a:close/>
                  <a:moveTo>
                    <a:pt x="122" y="24"/>
                  </a:moveTo>
                  <a:lnTo>
                    <a:pt x="128" y="24"/>
                  </a:lnTo>
                  <a:lnTo>
                    <a:pt x="129" y="24"/>
                  </a:lnTo>
                  <a:lnTo>
                    <a:pt x="129" y="22"/>
                  </a:lnTo>
                  <a:lnTo>
                    <a:pt x="131" y="22"/>
                  </a:lnTo>
                  <a:lnTo>
                    <a:pt x="131" y="20"/>
                  </a:lnTo>
                  <a:lnTo>
                    <a:pt x="131" y="18"/>
                  </a:lnTo>
                  <a:lnTo>
                    <a:pt x="129" y="18"/>
                  </a:lnTo>
                  <a:lnTo>
                    <a:pt x="128" y="17"/>
                  </a:lnTo>
                  <a:lnTo>
                    <a:pt x="122" y="17"/>
                  </a:lnTo>
                  <a:lnTo>
                    <a:pt x="122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1" name="Freeform 135"/>
            <p:cNvSpPr>
              <a:spLocks noEditPoints="1"/>
            </p:cNvSpPr>
            <p:nvPr/>
          </p:nvSpPr>
          <p:spPr bwMode="auto">
            <a:xfrm>
              <a:off x="2318" y="2789"/>
              <a:ext cx="69" cy="20"/>
            </a:xfrm>
            <a:custGeom>
              <a:avLst/>
              <a:gdLst>
                <a:gd name="T0" fmla="*/ 6 w 91"/>
                <a:gd name="T1" fmla="*/ 27 h 27"/>
                <a:gd name="T2" fmla="*/ 0 w 91"/>
                <a:gd name="T3" fmla="*/ 22 h 27"/>
                <a:gd name="T4" fmla="*/ 0 w 91"/>
                <a:gd name="T5" fmla="*/ 14 h 27"/>
                <a:gd name="T6" fmla="*/ 0 w 91"/>
                <a:gd name="T7" fmla="*/ 7 h 27"/>
                <a:gd name="T8" fmla="*/ 6 w 91"/>
                <a:gd name="T9" fmla="*/ 1 h 27"/>
                <a:gd name="T10" fmla="*/ 15 w 91"/>
                <a:gd name="T11" fmla="*/ 0 h 27"/>
                <a:gd name="T12" fmla="*/ 22 w 91"/>
                <a:gd name="T13" fmla="*/ 5 h 27"/>
                <a:gd name="T14" fmla="*/ 26 w 91"/>
                <a:gd name="T15" fmla="*/ 11 h 27"/>
                <a:gd name="T16" fmla="*/ 24 w 91"/>
                <a:gd name="T17" fmla="*/ 18 h 27"/>
                <a:gd name="T18" fmla="*/ 20 w 91"/>
                <a:gd name="T19" fmla="*/ 25 h 27"/>
                <a:gd name="T20" fmla="*/ 13 w 91"/>
                <a:gd name="T21" fmla="*/ 27 h 27"/>
                <a:gd name="T22" fmla="*/ 7 w 91"/>
                <a:gd name="T23" fmla="*/ 3 h 27"/>
                <a:gd name="T24" fmla="*/ 4 w 91"/>
                <a:gd name="T25" fmla="*/ 11 h 27"/>
                <a:gd name="T26" fmla="*/ 4 w 91"/>
                <a:gd name="T27" fmla="*/ 20 h 27"/>
                <a:gd name="T28" fmla="*/ 9 w 91"/>
                <a:gd name="T29" fmla="*/ 24 h 27"/>
                <a:gd name="T30" fmla="*/ 17 w 91"/>
                <a:gd name="T31" fmla="*/ 24 h 27"/>
                <a:gd name="T32" fmla="*/ 22 w 91"/>
                <a:gd name="T33" fmla="*/ 16 h 27"/>
                <a:gd name="T34" fmla="*/ 20 w 91"/>
                <a:gd name="T35" fmla="*/ 9 h 27"/>
                <a:gd name="T36" fmla="*/ 15 w 91"/>
                <a:gd name="T37" fmla="*/ 3 h 27"/>
                <a:gd name="T38" fmla="*/ 46 w 91"/>
                <a:gd name="T39" fmla="*/ 7 h 27"/>
                <a:gd name="T40" fmla="*/ 48 w 91"/>
                <a:gd name="T41" fmla="*/ 27 h 27"/>
                <a:gd name="T42" fmla="*/ 48 w 91"/>
                <a:gd name="T43" fmla="*/ 12 h 27"/>
                <a:gd name="T44" fmla="*/ 48 w 91"/>
                <a:gd name="T45" fmla="*/ 12 h 27"/>
                <a:gd name="T46" fmla="*/ 33 w 91"/>
                <a:gd name="T47" fmla="*/ 12 h 27"/>
                <a:gd name="T48" fmla="*/ 33 w 91"/>
                <a:gd name="T49" fmla="*/ 12 h 27"/>
                <a:gd name="T50" fmla="*/ 33 w 91"/>
                <a:gd name="T51" fmla="*/ 27 h 27"/>
                <a:gd name="T52" fmla="*/ 35 w 91"/>
                <a:gd name="T53" fmla="*/ 7 h 27"/>
                <a:gd name="T54" fmla="*/ 66 w 91"/>
                <a:gd name="T55" fmla="*/ 11 h 27"/>
                <a:gd name="T56" fmla="*/ 59 w 91"/>
                <a:gd name="T57" fmla="*/ 12 h 27"/>
                <a:gd name="T58" fmla="*/ 59 w 91"/>
                <a:gd name="T59" fmla="*/ 20 h 27"/>
                <a:gd name="T60" fmla="*/ 65 w 91"/>
                <a:gd name="T61" fmla="*/ 25 h 27"/>
                <a:gd name="T62" fmla="*/ 68 w 91"/>
                <a:gd name="T63" fmla="*/ 22 h 27"/>
                <a:gd name="T64" fmla="*/ 70 w 91"/>
                <a:gd name="T65" fmla="*/ 24 h 27"/>
                <a:gd name="T66" fmla="*/ 63 w 91"/>
                <a:gd name="T67" fmla="*/ 27 h 27"/>
                <a:gd name="T68" fmla="*/ 57 w 91"/>
                <a:gd name="T69" fmla="*/ 25 h 27"/>
                <a:gd name="T70" fmla="*/ 55 w 91"/>
                <a:gd name="T71" fmla="*/ 18 h 27"/>
                <a:gd name="T72" fmla="*/ 57 w 91"/>
                <a:gd name="T73" fmla="*/ 11 h 27"/>
                <a:gd name="T74" fmla="*/ 65 w 91"/>
                <a:gd name="T75" fmla="*/ 7 h 27"/>
                <a:gd name="T76" fmla="*/ 70 w 91"/>
                <a:gd name="T77" fmla="*/ 9 h 27"/>
                <a:gd name="T78" fmla="*/ 72 w 91"/>
                <a:gd name="T79" fmla="*/ 14 h 27"/>
                <a:gd name="T80" fmla="*/ 87 w 91"/>
                <a:gd name="T81" fmla="*/ 27 h 27"/>
                <a:gd name="T82" fmla="*/ 78 w 91"/>
                <a:gd name="T83" fmla="*/ 27 h 27"/>
                <a:gd name="T84" fmla="*/ 78 w 91"/>
                <a:gd name="T85" fmla="*/ 7 h 27"/>
                <a:gd name="T86" fmla="*/ 91 w 91"/>
                <a:gd name="T87" fmla="*/ 7 h 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"/>
                <a:gd name="T133" fmla="*/ 0 h 27"/>
                <a:gd name="T134" fmla="*/ 91 w 91"/>
                <a:gd name="T135" fmla="*/ 27 h 2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" h="27">
                  <a:moveTo>
                    <a:pt x="13" y="27"/>
                  </a:moveTo>
                  <a:lnTo>
                    <a:pt x="9" y="27"/>
                  </a:lnTo>
                  <a:lnTo>
                    <a:pt x="6" y="27"/>
                  </a:lnTo>
                  <a:lnTo>
                    <a:pt x="4" y="25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1"/>
                  </a:lnTo>
                  <a:lnTo>
                    <a:pt x="20" y="3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4" y="9"/>
                  </a:lnTo>
                  <a:lnTo>
                    <a:pt x="26" y="11"/>
                  </a:lnTo>
                  <a:lnTo>
                    <a:pt x="26" y="14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20" y="25"/>
                  </a:lnTo>
                  <a:lnTo>
                    <a:pt x="18" y="27"/>
                  </a:lnTo>
                  <a:lnTo>
                    <a:pt x="15" y="27"/>
                  </a:lnTo>
                  <a:lnTo>
                    <a:pt x="13" y="27"/>
                  </a:lnTo>
                  <a:close/>
                  <a:moveTo>
                    <a:pt x="13" y="3"/>
                  </a:moveTo>
                  <a:lnTo>
                    <a:pt x="9" y="3"/>
                  </a:lnTo>
                  <a:lnTo>
                    <a:pt x="7" y="3"/>
                  </a:lnTo>
                  <a:lnTo>
                    <a:pt x="6" y="5"/>
                  </a:lnTo>
                  <a:lnTo>
                    <a:pt x="4" y="9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9" y="24"/>
                  </a:lnTo>
                  <a:lnTo>
                    <a:pt x="13" y="25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1"/>
                  </a:lnTo>
                  <a:lnTo>
                    <a:pt x="20" y="9"/>
                  </a:lnTo>
                  <a:lnTo>
                    <a:pt x="18" y="5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3" y="3"/>
                  </a:lnTo>
                  <a:close/>
                  <a:moveTo>
                    <a:pt x="41" y="24"/>
                  </a:moveTo>
                  <a:lnTo>
                    <a:pt x="46" y="7"/>
                  </a:lnTo>
                  <a:lnTo>
                    <a:pt x="52" y="7"/>
                  </a:lnTo>
                  <a:lnTo>
                    <a:pt x="52" y="27"/>
                  </a:lnTo>
                  <a:lnTo>
                    <a:pt x="48" y="27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8" y="12"/>
                  </a:lnTo>
                  <a:lnTo>
                    <a:pt x="42" y="27"/>
                  </a:lnTo>
                  <a:lnTo>
                    <a:pt x="39" y="27"/>
                  </a:lnTo>
                  <a:lnTo>
                    <a:pt x="33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4"/>
                  </a:lnTo>
                  <a:lnTo>
                    <a:pt x="33" y="16"/>
                  </a:lnTo>
                  <a:lnTo>
                    <a:pt x="33" y="27"/>
                  </a:lnTo>
                  <a:lnTo>
                    <a:pt x="30" y="27"/>
                  </a:lnTo>
                  <a:lnTo>
                    <a:pt x="30" y="7"/>
                  </a:lnTo>
                  <a:lnTo>
                    <a:pt x="35" y="7"/>
                  </a:lnTo>
                  <a:lnTo>
                    <a:pt x="41" y="24"/>
                  </a:lnTo>
                  <a:close/>
                  <a:moveTo>
                    <a:pt x="68" y="14"/>
                  </a:moveTo>
                  <a:lnTo>
                    <a:pt x="66" y="11"/>
                  </a:lnTo>
                  <a:lnTo>
                    <a:pt x="65" y="11"/>
                  </a:lnTo>
                  <a:lnTo>
                    <a:pt x="61" y="11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9" y="18"/>
                  </a:lnTo>
                  <a:lnTo>
                    <a:pt x="59" y="20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5" y="25"/>
                  </a:lnTo>
                  <a:lnTo>
                    <a:pt x="66" y="24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72" y="20"/>
                  </a:lnTo>
                  <a:lnTo>
                    <a:pt x="70" y="24"/>
                  </a:lnTo>
                  <a:lnTo>
                    <a:pt x="70" y="25"/>
                  </a:lnTo>
                  <a:lnTo>
                    <a:pt x="66" y="27"/>
                  </a:lnTo>
                  <a:lnTo>
                    <a:pt x="63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7" y="25"/>
                  </a:lnTo>
                  <a:lnTo>
                    <a:pt x="55" y="24"/>
                  </a:lnTo>
                  <a:lnTo>
                    <a:pt x="55" y="20"/>
                  </a:lnTo>
                  <a:lnTo>
                    <a:pt x="55" y="18"/>
                  </a:lnTo>
                  <a:lnTo>
                    <a:pt x="55" y="14"/>
                  </a:lnTo>
                  <a:lnTo>
                    <a:pt x="55" y="12"/>
                  </a:lnTo>
                  <a:lnTo>
                    <a:pt x="57" y="11"/>
                  </a:lnTo>
                  <a:lnTo>
                    <a:pt x="59" y="9"/>
                  </a:lnTo>
                  <a:lnTo>
                    <a:pt x="61" y="7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8" y="9"/>
                  </a:lnTo>
                  <a:lnTo>
                    <a:pt x="70" y="9"/>
                  </a:lnTo>
                  <a:lnTo>
                    <a:pt x="70" y="11"/>
                  </a:lnTo>
                  <a:lnTo>
                    <a:pt x="72" y="12"/>
                  </a:lnTo>
                  <a:lnTo>
                    <a:pt x="72" y="14"/>
                  </a:lnTo>
                  <a:lnTo>
                    <a:pt x="68" y="14"/>
                  </a:lnTo>
                  <a:close/>
                  <a:moveTo>
                    <a:pt x="91" y="27"/>
                  </a:moveTo>
                  <a:lnTo>
                    <a:pt x="87" y="27"/>
                  </a:lnTo>
                  <a:lnTo>
                    <a:pt x="79" y="18"/>
                  </a:lnTo>
                  <a:lnTo>
                    <a:pt x="78" y="20"/>
                  </a:lnTo>
                  <a:lnTo>
                    <a:pt x="78" y="27"/>
                  </a:lnTo>
                  <a:lnTo>
                    <a:pt x="76" y="2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8" y="16"/>
                  </a:lnTo>
                  <a:lnTo>
                    <a:pt x="87" y="7"/>
                  </a:lnTo>
                  <a:lnTo>
                    <a:pt x="91" y="7"/>
                  </a:lnTo>
                  <a:lnTo>
                    <a:pt x="83" y="16"/>
                  </a:lnTo>
                  <a:lnTo>
                    <a:pt x="91" y="2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2" name="Freeform 136"/>
            <p:cNvSpPr>
              <a:spLocks noEditPoints="1"/>
            </p:cNvSpPr>
            <p:nvPr/>
          </p:nvSpPr>
          <p:spPr bwMode="auto">
            <a:xfrm>
              <a:off x="2399" y="2094"/>
              <a:ext cx="124" cy="27"/>
            </a:xfrm>
            <a:custGeom>
              <a:avLst/>
              <a:gdLst>
                <a:gd name="T0" fmla="*/ 9 w 165"/>
                <a:gd name="T1" fmla="*/ 3 h 35"/>
                <a:gd name="T2" fmla="*/ 4 w 165"/>
                <a:gd name="T3" fmla="*/ 18 h 35"/>
                <a:gd name="T4" fmla="*/ 17 w 165"/>
                <a:gd name="T5" fmla="*/ 24 h 35"/>
                <a:gd name="T6" fmla="*/ 20 w 165"/>
                <a:gd name="T7" fmla="*/ 24 h 35"/>
                <a:gd name="T8" fmla="*/ 8 w 165"/>
                <a:gd name="T9" fmla="*/ 27 h 35"/>
                <a:gd name="T10" fmla="*/ 0 w 165"/>
                <a:gd name="T11" fmla="*/ 13 h 35"/>
                <a:gd name="T12" fmla="*/ 8 w 165"/>
                <a:gd name="T13" fmla="*/ 0 h 35"/>
                <a:gd name="T14" fmla="*/ 22 w 165"/>
                <a:gd name="T15" fmla="*/ 3 h 35"/>
                <a:gd name="T16" fmla="*/ 30 w 165"/>
                <a:gd name="T17" fmla="*/ 9 h 35"/>
                <a:gd name="T18" fmla="*/ 41 w 165"/>
                <a:gd name="T19" fmla="*/ 9 h 35"/>
                <a:gd name="T20" fmla="*/ 44 w 165"/>
                <a:gd name="T21" fmla="*/ 26 h 35"/>
                <a:gd name="T22" fmla="*/ 44 w 165"/>
                <a:gd name="T23" fmla="*/ 27 h 35"/>
                <a:gd name="T24" fmla="*/ 39 w 165"/>
                <a:gd name="T25" fmla="*/ 24 h 35"/>
                <a:gd name="T26" fmla="*/ 30 w 165"/>
                <a:gd name="T27" fmla="*/ 27 h 35"/>
                <a:gd name="T28" fmla="*/ 28 w 165"/>
                <a:gd name="T29" fmla="*/ 18 h 35"/>
                <a:gd name="T30" fmla="*/ 39 w 165"/>
                <a:gd name="T31" fmla="*/ 11 h 35"/>
                <a:gd name="T32" fmla="*/ 28 w 165"/>
                <a:gd name="T33" fmla="*/ 13 h 35"/>
                <a:gd name="T34" fmla="*/ 33 w 165"/>
                <a:gd name="T35" fmla="*/ 18 h 35"/>
                <a:gd name="T36" fmla="*/ 30 w 165"/>
                <a:gd name="T37" fmla="*/ 24 h 35"/>
                <a:gd name="T38" fmla="*/ 39 w 165"/>
                <a:gd name="T39" fmla="*/ 22 h 35"/>
                <a:gd name="T40" fmla="*/ 50 w 165"/>
                <a:gd name="T41" fmla="*/ 26 h 35"/>
                <a:gd name="T42" fmla="*/ 48 w 165"/>
                <a:gd name="T43" fmla="*/ 24 h 35"/>
                <a:gd name="T44" fmla="*/ 59 w 165"/>
                <a:gd name="T45" fmla="*/ 11 h 35"/>
                <a:gd name="T46" fmla="*/ 81 w 165"/>
                <a:gd name="T47" fmla="*/ 26 h 35"/>
                <a:gd name="T48" fmla="*/ 67 w 165"/>
                <a:gd name="T49" fmla="*/ 24 h 35"/>
                <a:gd name="T50" fmla="*/ 70 w 165"/>
                <a:gd name="T51" fmla="*/ 9 h 35"/>
                <a:gd name="T52" fmla="*/ 83 w 165"/>
                <a:gd name="T53" fmla="*/ 13 h 35"/>
                <a:gd name="T54" fmla="*/ 74 w 165"/>
                <a:gd name="T55" fmla="*/ 24 h 35"/>
                <a:gd name="T56" fmla="*/ 81 w 165"/>
                <a:gd name="T57" fmla="*/ 22 h 35"/>
                <a:gd name="T58" fmla="*/ 78 w 165"/>
                <a:gd name="T59" fmla="*/ 11 h 35"/>
                <a:gd name="T60" fmla="*/ 70 w 165"/>
                <a:gd name="T61" fmla="*/ 15 h 35"/>
                <a:gd name="T62" fmla="*/ 91 w 165"/>
                <a:gd name="T63" fmla="*/ 27 h 35"/>
                <a:gd name="T64" fmla="*/ 100 w 165"/>
                <a:gd name="T65" fmla="*/ 7 h 35"/>
                <a:gd name="T66" fmla="*/ 109 w 165"/>
                <a:gd name="T67" fmla="*/ 9 h 35"/>
                <a:gd name="T68" fmla="*/ 120 w 165"/>
                <a:gd name="T69" fmla="*/ 9 h 35"/>
                <a:gd name="T70" fmla="*/ 124 w 165"/>
                <a:gd name="T71" fmla="*/ 26 h 35"/>
                <a:gd name="T72" fmla="*/ 124 w 165"/>
                <a:gd name="T73" fmla="*/ 27 h 35"/>
                <a:gd name="T74" fmla="*/ 118 w 165"/>
                <a:gd name="T75" fmla="*/ 24 h 35"/>
                <a:gd name="T76" fmla="*/ 109 w 165"/>
                <a:gd name="T77" fmla="*/ 27 h 35"/>
                <a:gd name="T78" fmla="*/ 107 w 165"/>
                <a:gd name="T79" fmla="*/ 18 h 35"/>
                <a:gd name="T80" fmla="*/ 118 w 165"/>
                <a:gd name="T81" fmla="*/ 11 h 35"/>
                <a:gd name="T82" fmla="*/ 107 w 165"/>
                <a:gd name="T83" fmla="*/ 13 h 35"/>
                <a:gd name="T84" fmla="*/ 113 w 165"/>
                <a:gd name="T85" fmla="*/ 18 h 35"/>
                <a:gd name="T86" fmla="*/ 111 w 165"/>
                <a:gd name="T87" fmla="*/ 24 h 35"/>
                <a:gd name="T88" fmla="*/ 118 w 165"/>
                <a:gd name="T89" fmla="*/ 22 h 35"/>
                <a:gd name="T90" fmla="*/ 131 w 165"/>
                <a:gd name="T91" fmla="*/ 11 h 35"/>
                <a:gd name="T92" fmla="*/ 141 w 165"/>
                <a:gd name="T93" fmla="*/ 9 h 35"/>
                <a:gd name="T94" fmla="*/ 144 w 165"/>
                <a:gd name="T95" fmla="*/ 22 h 35"/>
                <a:gd name="T96" fmla="*/ 133 w 165"/>
                <a:gd name="T97" fmla="*/ 27 h 35"/>
                <a:gd name="T98" fmla="*/ 128 w 165"/>
                <a:gd name="T99" fmla="*/ 7 h 35"/>
                <a:gd name="T100" fmla="*/ 142 w 165"/>
                <a:gd name="T101" fmla="*/ 20 h 35"/>
                <a:gd name="T102" fmla="*/ 139 w 165"/>
                <a:gd name="T103" fmla="*/ 11 h 35"/>
                <a:gd name="T104" fmla="*/ 131 w 165"/>
                <a:gd name="T105" fmla="*/ 22 h 35"/>
                <a:gd name="T106" fmla="*/ 146 w 165"/>
                <a:gd name="T107" fmla="*/ 33 h 35"/>
                <a:gd name="T108" fmla="*/ 150 w 165"/>
                <a:gd name="T109" fmla="*/ 20 h 35"/>
                <a:gd name="T110" fmla="*/ 161 w 165"/>
                <a:gd name="T111" fmla="*/ 33 h 35"/>
                <a:gd name="T112" fmla="*/ 152 w 165"/>
                <a:gd name="T113" fmla="*/ 20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5"/>
                <a:gd name="T172" fmla="*/ 0 h 35"/>
                <a:gd name="T173" fmla="*/ 165 w 165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5" h="35">
                  <a:moveTo>
                    <a:pt x="20" y="9"/>
                  </a:moveTo>
                  <a:lnTo>
                    <a:pt x="19" y="5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6" y="5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8"/>
                  </a:lnTo>
                  <a:lnTo>
                    <a:pt x="6" y="22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9" y="22"/>
                  </a:lnTo>
                  <a:lnTo>
                    <a:pt x="19" y="20"/>
                  </a:lnTo>
                  <a:lnTo>
                    <a:pt x="20" y="18"/>
                  </a:lnTo>
                  <a:lnTo>
                    <a:pt x="24" y="18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9" y="26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9"/>
                  </a:lnTo>
                  <a:lnTo>
                    <a:pt x="20" y="9"/>
                  </a:lnTo>
                  <a:close/>
                  <a:moveTo>
                    <a:pt x="28" y="13"/>
                  </a:moveTo>
                  <a:lnTo>
                    <a:pt x="28" y="11"/>
                  </a:lnTo>
                  <a:lnTo>
                    <a:pt x="30" y="9"/>
                  </a:lnTo>
                  <a:lnTo>
                    <a:pt x="32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3" y="13"/>
                  </a:lnTo>
                  <a:lnTo>
                    <a:pt x="43" y="24"/>
                  </a:lnTo>
                  <a:lnTo>
                    <a:pt x="44" y="26"/>
                  </a:lnTo>
                  <a:lnTo>
                    <a:pt x="44" y="27"/>
                  </a:lnTo>
                  <a:lnTo>
                    <a:pt x="43" y="27"/>
                  </a:lnTo>
                  <a:lnTo>
                    <a:pt x="41" y="27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39" y="26"/>
                  </a:lnTo>
                  <a:lnTo>
                    <a:pt x="37" y="27"/>
                  </a:lnTo>
                  <a:lnTo>
                    <a:pt x="35" y="27"/>
                  </a:lnTo>
                  <a:lnTo>
                    <a:pt x="32" y="27"/>
                  </a:lnTo>
                  <a:lnTo>
                    <a:pt x="30" y="27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2" y="16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2" y="11"/>
                  </a:lnTo>
                  <a:lnTo>
                    <a:pt x="32" y="13"/>
                  </a:lnTo>
                  <a:lnTo>
                    <a:pt x="30" y="13"/>
                  </a:lnTo>
                  <a:lnTo>
                    <a:pt x="28" y="13"/>
                  </a:lnTo>
                  <a:close/>
                  <a:moveTo>
                    <a:pt x="39" y="16"/>
                  </a:moveTo>
                  <a:lnTo>
                    <a:pt x="39" y="18"/>
                  </a:lnTo>
                  <a:lnTo>
                    <a:pt x="37" y="18"/>
                  </a:lnTo>
                  <a:lnTo>
                    <a:pt x="33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3" y="26"/>
                  </a:lnTo>
                  <a:lnTo>
                    <a:pt x="35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6"/>
                  </a:lnTo>
                  <a:close/>
                  <a:moveTo>
                    <a:pt x="52" y="11"/>
                  </a:moveTo>
                  <a:lnTo>
                    <a:pt x="52" y="22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7"/>
                  </a:lnTo>
                  <a:lnTo>
                    <a:pt x="63" y="7"/>
                  </a:lnTo>
                  <a:lnTo>
                    <a:pt x="63" y="27"/>
                  </a:lnTo>
                  <a:lnTo>
                    <a:pt x="59" y="27"/>
                  </a:lnTo>
                  <a:lnTo>
                    <a:pt x="59" y="11"/>
                  </a:lnTo>
                  <a:lnTo>
                    <a:pt x="52" y="11"/>
                  </a:lnTo>
                  <a:close/>
                  <a:moveTo>
                    <a:pt x="83" y="22"/>
                  </a:moveTo>
                  <a:lnTo>
                    <a:pt x="83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78" y="27"/>
                  </a:lnTo>
                  <a:lnTo>
                    <a:pt x="76" y="27"/>
                  </a:lnTo>
                  <a:lnTo>
                    <a:pt x="72" y="27"/>
                  </a:lnTo>
                  <a:lnTo>
                    <a:pt x="70" y="26"/>
                  </a:lnTo>
                  <a:lnTo>
                    <a:pt x="68" y="26"/>
                  </a:lnTo>
                  <a:lnTo>
                    <a:pt x="67" y="24"/>
                  </a:lnTo>
                  <a:lnTo>
                    <a:pt x="67" y="20"/>
                  </a:lnTo>
                  <a:lnTo>
                    <a:pt x="67" y="18"/>
                  </a:lnTo>
                  <a:lnTo>
                    <a:pt x="67" y="15"/>
                  </a:lnTo>
                  <a:lnTo>
                    <a:pt x="67" y="13"/>
                  </a:lnTo>
                  <a:lnTo>
                    <a:pt x="68" y="11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81" y="9"/>
                  </a:lnTo>
                  <a:lnTo>
                    <a:pt x="81" y="11"/>
                  </a:lnTo>
                  <a:lnTo>
                    <a:pt x="83" y="13"/>
                  </a:lnTo>
                  <a:lnTo>
                    <a:pt x="83" y="15"/>
                  </a:lnTo>
                  <a:lnTo>
                    <a:pt x="85" y="18"/>
                  </a:lnTo>
                  <a:lnTo>
                    <a:pt x="70" y="18"/>
                  </a:lnTo>
                  <a:lnTo>
                    <a:pt x="70" y="22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6"/>
                  </a:lnTo>
                  <a:lnTo>
                    <a:pt x="78" y="26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0" y="22"/>
                  </a:lnTo>
                  <a:lnTo>
                    <a:pt x="81" y="22"/>
                  </a:lnTo>
                  <a:lnTo>
                    <a:pt x="83" y="22"/>
                  </a:lnTo>
                  <a:close/>
                  <a:moveTo>
                    <a:pt x="81" y="16"/>
                  </a:moveTo>
                  <a:lnTo>
                    <a:pt x="80" y="13"/>
                  </a:lnTo>
                  <a:lnTo>
                    <a:pt x="80" y="11"/>
                  </a:lnTo>
                  <a:lnTo>
                    <a:pt x="78" y="11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70" y="16"/>
                  </a:lnTo>
                  <a:lnTo>
                    <a:pt x="81" y="16"/>
                  </a:lnTo>
                  <a:close/>
                  <a:moveTo>
                    <a:pt x="104" y="27"/>
                  </a:moveTo>
                  <a:lnTo>
                    <a:pt x="100" y="27"/>
                  </a:lnTo>
                  <a:lnTo>
                    <a:pt x="94" y="20"/>
                  </a:lnTo>
                  <a:lnTo>
                    <a:pt x="91" y="27"/>
                  </a:lnTo>
                  <a:lnTo>
                    <a:pt x="87" y="27"/>
                  </a:lnTo>
                  <a:lnTo>
                    <a:pt x="92" y="16"/>
                  </a:lnTo>
                  <a:lnTo>
                    <a:pt x="87" y="7"/>
                  </a:lnTo>
                  <a:lnTo>
                    <a:pt x="91" y="7"/>
                  </a:lnTo>
                  <a:lnTo>
                    <a:pt x="96" y="15"/>
                  </a:lnTo>
                  <a:lnTo>
                    <a:pt x="100" y="7"/>
                  </a:lnTo>
                  <a:lnTo>
                    <a:pt x="104" y="7"/>
                  </a:lnTo>
                  <a:lnTo>
                    <a:pt x="98" y="16"/>
                  </a:lnTo>
                  <a:lnTo>
                    <a:pt x="104" y="27"/>
                  </a:lnTo>
                  <a:close/>
                  <a:moveTo>
                    <a:pt x="107" y="13"/>
                  </a:moveTo>
                  <a:lnTo>
                    <a:pt x="107" y="11"/>
                  </a:lnTo>
                  <a:lnTo>
                    <a:pt x="109" y="9"/>
                  </a:lnTo>
                  <a:lnTo>
                    <a:pt x="111" y="7"/>
                  </a:lnTo>
                  <a:lnTo>
                    <a:pt x="115" y="7"/>
                  </a:lnTo>
                  <a:lnTo>
                    <a:pt x="117" y="7"/>
                  </a:lnTo>
                  <a:lnTo>
                    <a:pt x="118" y="7"/>
                  </a:lnTo>
                  <a:lnTo>
                    <a:pt x="120" y="7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2" y="13"/>
                  </a:lnTo>
                  <a:lnTo>
                    <a:pt x="122" y="24"/>
                  </a:lnTo>
                  <a:lnTo>
                    <a:pt x="124" y="26"/>
                  </a:lnTo>
                  <a:lnTo>
                    <a:pt x="124" y="27"/>
                  </a:lnTo>
                  <a:lnTo>
                    <a:pt x="122" y="27"/>
                  </a:lnTo>
                  <a:lnTo>
                    <a:pt x="120" y="27"/>
                  </a:lnTo>
                  <a:lnTo>
                    <a:pt x="120" y="26"/>
                  </a:lnTo>
                  <a:lnTo>
                    <a:pt x="118" y="24"/>
                  </a:lnTo>
                  <a:lnTo>
                    <a:pt x="118" y="26"/>
                  </a:lnTo>
                  <a:lnTo>
                    <a:pt x="117" y="27"/>
                  </a:lnTo>
                  <a:lnTo>
                    <a:pt x="115" y="27"/>
                  </a:lnTo>
                  <a:lnTo>
                    <a:pt x="113" y="27"/>
                  </a:lnTo>
                  <a:lnTo>
                    <a:pt x="111" y="27"/>
                  </a:lnTo>
                  <a:lnTo>
                    <a:pt x="109" y="27"/>
                  </a:lnTo>
                  <a:lnTo>
                    <a:pt x="107" y="26"/>
                  </a:lnTo>
                  <a:lnTo>
                    <a:pt x="105" y="24"/>
                  </a:lnTo>
                  <a:lnTo>
                    <a:pt x="105" y="22"/>
                  </a:lnTo>
                  <a:lnTo>
                    <a:pt x="105" y="20"/>
                  </a:lnTo>
                  <a:lnTo>
                    <a:pt x="107" y="18"/>
                  </a:lnTo>
                  <a:lnTo>
                    <a:pt x="109" y="16"/>
                  </a:lnTo>
                  <a:lnTo>
                    <a:pt x="111" y="16"/>
                  </a:lnTo>
                  <a:lnTo>
                    <a:pt x="117" y="15"/>
                  </a:lnTo>
                  <a:lnTo>
                    <a:pt x="118" y="15"/>
                  </a:lnTo>
                  <a:lnTo>
                    <a:pt x="118" y="13"/>
                  </a:lnTo>
                  <a:lnTo>
                    <a:pt x="118" y="11"/>
                  </a:lnTo>
                  <a:lnTo>
                    <a:pt x="115" y="9"/>
                  </a:lnTo>
                  <a:lnTo>
                    <a:pt x="113" y="11"/>
                  </a:lnTo>
                  <a:lnTo>
                    <a:pt x="111" y="11"/>
                  </a:lnTo>
                  <a:lnTo>
                    <a:pt x="111" y="13"/>
                  </a:lnTo>
                  <a:lnTo>
                    <a:pt x="109" y="13"/>
                  </a:lnTo>
                  <a:lnTo>
                    <a:pt x="107" y="13"/>
                  </a:lnTo>
                  <a:close/>
                  <a:moveTo>
                    <a:pt x="118" y="16"/>
                  </a:moveTo>
                  <a:lnTo>
                    <a:pt x="118" y="18"/>
                  </a:lnTo>
                  <a:lnTo>
                    <a:pt x="117" y="18"/>
                  </a:lnTo>
                  <a:lnTo>
                    <a:pt x="113" y="18"/>
                  </a:lnTo>
                  <a:lnTo>
                    <a:pt x="111" y="18"/>
                  </a:lnTo>
                  <a:lnTo>
                    <a:pt x="111" y="20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11" y="24"/>
                  </a:lnTo>
                  <a:lnTo>
                    <a:pt x="113" y="26"/>
                  </a:lnTo>
                  <a:lnTo>
                    <a:pt x="115" y="26"/>
                  </a:lnTo>
                  <a:lnTo>
                    <a:pt x="117" y="24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8" y="16"/>
                  </a:lnTo>
                  <a:close/>
                  <a:moveTo>
                    <a:pt x="128" y="7"/>
                  </a:moveTo>
                  <a:lnTo>
                    <a:pt x="131" y="7"/>
                  </a:lnTo>
                  <a:lnTo>
                    <a:pt x="131" y="11"/>
                  </a:lnTo>
                  <a:lnTo>
                    <a:pt x="131" y="9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7"/>
                  </a:lnTo>
                  <a:lnTo>
                    <a:pt x="141" y="9"/>
                  </a:lnTo>
                  <a:lnTo>
                    <a:pt x="142" y="9"/>
                  </a:lnTo>
                  <a:lnTo>
                    <a:pt x="144" y="13"/>
                  </a:lnTo>
                  <a:lnTo>
                    <a:pt x="144" y="15"/>
                  </a:lnTo>
                  <a:lnTo>
                    <a:pt x="144" y="16"/>
                  </a:lnTo>
                  <a:lnTo>
                    <a:pt x="144" y="20"/>
                  </a:lnTo>
                  <a:lnTo>
                    <a:pt x="144" y="22"/>
                  </a:lnTo>
                  <a:lnTo>
                    <a:pt x="142" y="24"/>
                  </a:lnTo>
                  <a:lnTo>
                    <a:pt x="141" y="26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5" y="27"/>
                  </a:lnTo>
                  <a:lnTo>
                    <a:pt x="133" y="27"/>
                  </a:lnTo>
                  <a:lnTo>
                    <a:pt x="131" y="26"/>
                  </a:lnTo>
                  <a:lnTo>
                    <a:pt x="131" y="35"/>
                  </a:lnTo>
                  <a:lnTo>
                    <a:pt x="128" y="35"/>
                  </a:lnTo>
                  <a:lnTo>
                    <a:pt x="128" y="7"/>
                  </a:lnTo>
                  <a:close/>
                  <a:moveTo>
                    <a:pt x="137" y="26"/>
                  </a:moveTo>
                  <a:lnTo>
                    <a:pt x="139" y="24"/>
                  </a:lnTo>
                  <a:lnTo>
                    <a:pt x="141" y="22"/>
                  </a:lnTo>
                  <a:lnTo>
                    <a:pt x="142" y="20"/>
                  </a:lnTo>
                  <a:lnTo>
                    <a:pt x="142" y="18"/>
                  </a:lnTo>
                  <a:lnTo>
                    <a:pt x="142" y="16"/>
                  </a:lnTo>
                  <a:lnTo>
                    <a:pt x="141" y="15"/>
                  </a:lnTo>
                  <a:lnTo>
                    <a:pt x="141" y="13"/>
                  </a:lnTo>
                  <a:lnTo>
                    <a:pt x="141" y="11"/>
                  </a:lnTo>
                  <a:lnTo>
                    <a:pt x="139" y="11"/>
                  </a:lnTo>
                  <a:lnTo>
                    <a:pt x="137" y="11"/>
                  </a:lnTo>
                  <a:lnTo>
                    <a:pt x="133" y="11"/>
                  </a:lnTo>
                  <a:lnTo>
                    <a:pt x="133" y="13"/>
                  </a:lnTo>
                  <a:lnTo>
                    <a:pt x="131" y="15"/>
                  </a:lnTo>
                  <a:lnTo>
                    <a:pt x="131" y="18"/>
                  </a:lnTo>
                  <a:lnTo>
                    <a:pt x="131" y="22"/>
                  </a:lnTo>
                  <a:lnTo>
                    <a:pt x="133" y="24"/>
                  </a:lnTo>
                  <a:lnTo>
                    <a:pt x="135" y="24"/>
                  </a:lnTo>
                  <a:lnTo>
                    <a:pt x="137" y="26"/>
                  </a:lnTo>
                  <a:close/>
                  <a:moveTo>
                    <a:pt x="150" y="27"/>
                  </a:moveTo>
                  <a:lnTo>
                    <a:pt x="150" y="33"/>
                  </a:lnTo>
                  <a:lnTo>
                    <a:pt x="146" y="33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48" y="22"/>
                  </a:lnTo>
                  <a:lnTo>
                    <a:pt x="150" y="20"/>
                  </a:lnTo>
                  <a:lnTo>
                    <a:pt x="150" y="7"/>
                  </a:lnTo>
                  <a:lnTo>
                    <a:pt x="163" y="7"/>
                  </a:lnTo>
                  <a:lnTo>
                    <a:pt x="163" y="24"/>
                  </a:lnTo>
                  <a:lnTo>
                    <a:pt x="165" y="24"/>
                  </a:lnTo>
                  <a:lnTo>
                    <a:pt x="165" y="33"/>
                  </a:lnTo>
                  <a:lnTo>
                    <a:pt x="161" y="33"/>
                  </a:lnTo>
                  <a:lnTo>
                    <a:pt x="161" y="27"/>
                  </a:lnTo>
                  <a:lnTo>
                    <a:pt x="150" y="27"/>
                  </a:lnTo>
                  <a:close/>
                  <a:moveTo>
                    <a:pt x="159" y="24"/>
                  </a:moveTo>
                  <a:lnTo>
                    <a:pt x="159" y="11"/>
                  </a:lnTo>
                  <a:lnTo>
                    <a:pt x="152" y="11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9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3" name="Freeform 137"/>
            <p:cNvSpPr>
              <a:spLocks noEditPoints="1"/>
            </p:cNvSpPr>
            <p:nvPr/>
          </p:nvSpPr>
          <p:spPr bwMode="auto">
            <a:xfrm>
              <a:off x="2111" y="1798"/>
              <a:ext cx="158" cy="26"/>
            </a:xfrm>
            <a:custGeom>
              <a:avLst/>
              <a:gdLst>
                <a:gd name="T0" fmla="*/ 3 w 210"/>
                <a:gd name="T1" fmla="*/ 15 h 35"/>
                <a:gd name="T2" fmla="*/ 18 w 210"/>
                <a:gd name="T3" fmla="*/ 11 h 35"/>
                <a:gd name="T4" fmla="*/ 35 w 210"/>
                <a:gd name="T5" fmla="*/ 7 h 35"/>
                <a:gd name="T6" fmla="*/ 42 w 210"/>
                <a:gd name="T7" fmla="*/ 11 h 35"/>
                <a:gd name="T8" fmla="*/ 44 w 210"/>
                <a:gd name="T9" fmla="*/ 26 h 35"/>
                <a:gd name="T10" fmla="*/ 42 w 210"/>
                <a:gd name="T11" fmla="*/ 28 h 35"/>
                <a:gd name="T12" fmla="*/ 37 w 210"/>
                <a:gd name="T13" fmla="*/ 26 h 35"/>
                <a:gd name="T14" fmla="*/ 27 w 210"/>
                <a:gd name="T15" fmla="*/ 24 h 35"/>
                <a:gd name="T16" fmla="*/ 31 w 210"/>
                <a:gd name="T17" fmla="*/ 15 h 35"/>
                <a:gd name="T18" fmla="*/ 33 w 210"/>
                <a:gd name="T19" fmla="*/ 9 h 35"/>
                <a:gd name="T20" fmla="*/ 39 w 210"/>
                <a:gd name="T21" fmla="*/ 16 h 35"/>
                <a:gd name="T22" fmla="*/ 31 w 210"/>
                <a:gd name="T23" fmla="*/ 18 h 35"/>
                <a:gd name="T24" fmla="*/ 35 w 210"/>
                <a:gd name="T25" fmla="*/ 24 h 35"/>
                <a:gd name="T26" fmla="*/ 39 w 210"/>
                <a:gd name="T27" fmla="*/ 16 h 35"/>
                <a:gd name="T28" fmla="*/ 53 w 210"/>
                <a:gd name="T29" fmla="*/ 7 h 35"/>
                <a:gd name="T30" fmla="*/ 64 w 210"/>
                <a:gd name="T31" fmla="*/ 11 h 35"/>
                <a:gd name="T32" fmla="*/ 61 w 210"/>
                <a:gd name="T33" fmla="*/ 26 h 35"/>
                <a:gd name="T34" fmla="*/ 51 w 210"/>
                <a:gd name="T35" fmla="*/ 24 h 35"/>
                <a:gd name="T36" fmla="*/ 59 w 210"/>
                <a:gd name="T37" fmla="*/ 24 h 35"/>
                <a:gd name="T38" fmla="*/ 63 w 210"/>
                <a:gd name="T39" fmla="*/ 15 h 35"/>
                <a:gd name="T40" fmla="*/ 53 w 210"/>
                <a:gd name="T41" fmla="*/ 9 h 35"/>
                <a:gd name="T42" fmla="*/ 55 w 210"/>
                <a:gd name="T43" fmla="*/ 24 h 35"/>
                <a:gd name="T44" fmla="*/ 81 w 210"/>
                <a:gd name="T45" fmla="*/ 26 h 35"/>
                <a:gd name="T46" fmla="*/ 72 w 210"/>
                <a:gd name="T47" fmla="*/ 15 h 35"/>
                <a:gd name="T48" fmla="*/ 72 w 210"/>
                <a:gd name="T49" fmla="*/ 24 h 35"/>
                <a:gd name="T50" fmla="*/ 81 w 210"/>
                <a:gd name="T51" fmla="*/ 20 h 35"/>
                <a:gd name="T52" fmla="*/ 87 w 210"/>
                <a:gd name="T53" fmla="*/ 26 h 35"/>
                <a:gd name="T54" fmla="*/ 88 w 210"/>
                <a:gd name="T55" fmla="*/ 15 h 35"/>
                <a:gd name="T56" fmla="*/ 103 w 210"/>
                <a:gd name="T57" fmla="*/ 7 h 35"/>
                <a:gd name="T58" fmla="*/ 87 w 210"/>
                <a:gd name="T59" fmla="*/ 26 h 35"/>
                <a:gd name="T60" fmla="*/ 96 w 210"/>
                <a:gd name="T61" fmla="*/ 16 h 35"/>
                <a:gd name="T62" fmla="*/ 122 w 210"/>
                <a:gd name="T63" fmla="*/ 26 h 35"/>
                <a:gd name="T64" fmla="*/ 112 w 210"/>
                <a:gd name="T65" fmla="*/ 7 h 35"/>
                <a:gd name="T66" fmla="*/ 129 w 210"/>
                <a:gd name="T67" fmla="*/ 18 h 35"/>
                <a:gd name="T68" fmla="*/ 164 w 210"/>
                <a:gd name="T69" fmla="*/ 7 h 35"/>
                <a:gd name="T70" fmla="*/ 146 w 210"/>
                <a:gd name="T71" fmla="*/ 4 h 35"/>
                <a:gd name="T72" fmla="*/ 142 w 210"/>
                <a:gd name="T73" fmla="*/ 0 h 35"/>
                <a:gd name="T74" fmla="*/ 168 w 210"/>
                <a:gd name="T75" fmla="*/ 26 h 35"/>
                <a:gd name="T76" fmla="*/ 181 w 210"/>
                <a:gd name="T77" fmla="*/ 7 h 35"/>
                <a:gd name="T78" fmla="*/ 188 w 210"/>
                <a:gd name="T79" fmla="*/ 11 h 35"/>
                <a:gd name="T80" fmla="*/ 190 w 210"/>
                <a:gd name="T81" fmla="*/ 26 h 35"/>
                <a:gd name="T82" fmla="*/ 188 w 210"/>
                <a:gd name="T83" fmla="*/ 28 h 35"/>
                <a:gd name="T84" fmla="*/ 183 w 210"/>
                <a:gd name="T85" fmla="*/ 26 h 35"/>
                <a:gd name="T86" fmla="*/ 173 w 210"/>
                <a:gd name="T87" fmla="*/ 24 h 35"/>
                <a:gd name="T88" fmla="*/ 177 w 210"/>
                <a:gd name="T89" fmla="*/ 15 h 35"/>
                <a:gd name="T90" fmla="*/ 179 w 210"/>
                <a:gd name="T91" fmla="*/ 9 h 35"/>
                <a:gd name="T92" fmla="*/ 184 w 210"/>
                <a:gd name="T93" fmla="*/ 16 h 35"/>
                <a:gd name="T94" fmla="*/ 177 w 210"/>
                <a:gd name="T95" fmla="*/ 18 h 35"/>
                <a:gd name="T96" fmla="*/ 181 w 210"/>
                <a:gd name="T97" fmla="*/ 24 h 35"/>
                <a:gd name="T98" fmla="*/ 184 w 210"/>
                <a:gd name="T99" fmla="*/ 16 h 35"/>
                <a:gd name="T100" fmla="*/ 199 w 210"/>
                <a:gd name="T101" fmla="*/ 7 h 35"/>
                <a:gd name="T102" fmla="*/ 210 w 210"/>
                <a:gd name="T103" fmla="*/ 11 h 35"/>
                <a:gd name="T104" fmla="*/ 207 w 210"/>
                <a:gd name="T105" fmla="*/ 26 h 35"/>
                <a:gd name="T106" fmla="*/ 197 w 210"/>
                <a:gd name="T107" fmla="*/ 24 h 35"/>
                <a:gd name="T108" fmla="*/ 203 w 210"/>
                <a:gd name="T109" fmla="*/ 24 h 35"/>
                <a:gd name="T110" fmla="*/ 207 w 210"/>
                <a:gd name="T111" fmla="*/ 15 h 35"/>
                <a:gd name="T112" fmla="*/ 199 w 210"/>
                <a:gd name="T113" fmla="*/ 9 h 35"/>
                <a:gd name="T114" fmla="*/ 201 w 210"/>
                <a:gd name="T115" fmla="*/ 24 h 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0"/>
                <a:gd name="T175" fmla="*/ 0 h 35"/>
                <a:gd name="T176" fmla="*/ 210 w 210"/>
                <a:gd name="T177" fmla="*/ 35 h 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0" h="35">
                  <a:moveTo>
                    <a:pt x="18" y="0"/>
                  </a:moveTo>
                  <a:lnTo>
                    <a:pt x="22" y="0"/>
                  </a:lnTo>
                  <a:lnTo>
                    <a:pt x="22" y="26"/>
                  </a:lnTo>
                  <a:lnTo>
                    <a:pt x="18" y="26"/>
                  </a:lnTo>
                  <a:lnTo>
                    <a:pt x="18" y="15"/>
                  </a:lnTo>
                  <a:lnTo>
                    <a:pt x="3" y="15"/>
                  </a:lnTo>
                  <a:lnTo>
                    <a:pt x="3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11"/>
                  </a:lnTo>
                  <a:lnTo>
                    <a:pt x="18" y="11"/>
                  </a:lnTo>
                  <a:lnTo>
                    <a:pt x="18" y="0"/>
                  </a:lnTo>
                  <a:close/>
                  <a:moveTo>
                    <a:pt x="27" y="13"/>
                  </a:moveTo>
                  <a:lnTo>
                    <a:pt x="27" y="9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0" y="9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39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7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7" y="18"/>
                  </a:lnTo>
                  <a:lnTo>
                    <a:pt x="29" y="16"/>
                  </a:lnTo>
                  <a:lnTo>
                    <a:pt x="31" y="15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9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7" y="13"/>
                  </a:lnTo>
                  <a:close/>
                  <a:moveTo>
                    <a:pt x="39" y="16"/>
                  </a:moveTo>
                  <a:lnTo>
                    <a:pt x="39" y="16"/>
                  </a:lnTo>
                  <a:lnTo>
                    <a:pt x="37" y="16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6"/>
                  </a:lnTo>
                  <a:close/>
                  <a:moveTo>
                    <a:pt x="48" y="7"/>
                  </a:moveTo>
                  <a:lnTo>
                    <a:pt x="51" y="7"/>
                  </a:lnTo>
                  <a:lnTo>
                    <a:pt x="51" y="9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3" y="9"/>
                  </a:lnTo>
                  <a:lnTo>
                    <a:pt x="64" y="11"/>
                  </a:lnTo>
                  <a:lnTo>
                    <a:pt x="64" y="13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22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3" y="26"/>
                  </a:lnTo>
                  <a:lnTo>
                    <a:pt x="51" y="26"/>
                  </a:lnTo>
                  <a:lnTo>
                    <a:pt x="51" y="24"/>
                  </a:lnTo>
                  <a:lnTo>
                    <a:pt x="51" y="35"/>
                  </a:lnTo>
                  <a:lnTo>
                    <a:pt x="48" y="35"/>
                  </a:lnTo>
                  <a:lnTo>
                    <a:pt x="48" y="7"/>
                  </a:lnTo>
                  <a:close/>
                  <a:moveTo>
                    <a:pt x="57" y="24"/>
                  </a:moveTo>
                  <a:lnTo>
                    <a:pt x="59" y="24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3" y="18"/>
                  </a:lnTo>
                  <a:lnTo>
                    <a:pt x="63" y="16"/>
                  </a:lnTo>
                  <a:lnTo>
                    <a:pt x="63" y="15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3" y="9"/>
                  </a:lnTo>
                  <a:lnTo>
                    <a:pt x="53" y="11"/>
                  </a:lnTo>
                  <a:lnTo>
                    <a:pt x="51" y="15"/>
                  </a:lnTo>
                  <a:lnTo>
                    <a:pt x="51" y="18"/>
                  </a:lnTo>
                  <a:lnTo>
                    <a:pt x="51" y="20"/>
                  </a:lnTo>
                  <a:lnTo>
                    <a:pt x="53" y="22"/>
                  </a:lnTo>
                  <a:lnTo>
                    <a:pt x="55" y="24"/>
                  </a:lnTo>
                  <a:lnTo>
                    <a:pt x="57" y="24"/>
                  </a:lnTo>
                  <a:close/>
                  <a:moveTo>
                    <a:pt x="83" y="20"/>
                  </a:moveTo>
                  <a:lnTo>
                    <a:pt x="83" y="22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9" y="26"/>
                  </a:lnTo>
                  <a:lnTo>
                    <a:pt x="77" y="26"/>
                  </a:lnTo>
                  <a:lnTo>
                    <a:pt x="68" y="26"/>
                  </a:lnTo>
                  <a:lnTo>
                    <a:pt x="68" y="7"/>
                  </a:lnTo>
                  <a:lnTo>
                    <a:pt x="72" y="7"/>
                  </a:lnTo>
                  <a:lnTo>
                    <a:pt x="72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81" y="16"/>
                  </a:lnTo>
                  <a:lnTo>
                    <a:pt x="83" y="18"/>
                  </a:lnTo>
                  <a:lnTo>
                    <a:pt x="83" y="20"/>
                  </a:lnTo>
                  <a:close/>
                  <a:moveTo>
                    <a:pt x="72" y="24"/>
                  </a:moveTo>
                  <a:lnTo>
                    <a:pt x="75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79" y="18"/>
                  </a:lnTo>
                  <a:lnTo>
                    <a:pt x="77" y="18"/>
                  </a:lnTo>
                  <a:lnTo>
                    <a:pt x="72" y="18"/>
                  </a:lnTo>
                  <a:lnTo>
                    <a:pt x="72" y="24"/>
                  </a:lnTo>
                  <a:close/>
                  <a:moveTo>
                    <a:pt x="87" y="26"/>
                  </a:moveTo>
                  <a:lnTo>
                    <a:pt x="92" y="18"/>
                  </a:lnTo>
                  <a:lnTo>
                    <a:pt x="90" y="18"/>
                  </a:lnTo>
                  <a:lnTo>
                    <a:pt x="90" y="16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90" y="9"/>
                  </a:lnTo>
                  <a:lnTo>
                    <a:pt x="92" y="7"/>
                  </a:lnTo>
                  <a:lnTo>
                    <a:pt x="96" y="7"/>
                  </a:lnTo>
                  <a:lnTo>
                    <a:pt x="103" y="7"/>
                  </a:lnTo>
                  <a:lnTo>
                    <a:pt x="103" y="26"/>
                  </a:lnTo>
                  <a:lnTo>
                    <a:pt x="99" y="26"/>
                  </a:lnTo>
                  <a:lnTo>
                    <a:pt x="99" y="18"/>
                  </a:lnTo>
                  <a:lnTo>
                    <a:pt x="96" y="18"/>
                  </a:lnTo>
                  <a:lnTo>
                    <a:pt x="90" y="26"/>
                  </a:lnTo>
                  <a:lnTo>
                    <a:pt x="87" y="26"/>
                  </a:lnTo>
                  <a:close/>
                  <a:moveTo>
                    <a:pt x="99" y="9"/>
                  </a:moveTo>
                  <a:lnTo>
                    <a:pt x="96" y="9"/>
                  </a:lnTo>
                  <a:lnTo>
                    <a:pt x="92" y="11"/>
                  </a:lnTo>
                  <a:lnTo>
                    <a:pt x="92" y="13"/>
                  </a:lnTo>
                  <a:lnTo>
                    <a:pt x="92" y="15"/>
                  </a:lnTo>
                  <a:lnTo>
                    <a:pt x="96" y="16"/>
                  </a:lnTo>
                  <a:lnTo>
                    <a:pt x="99" y="16"/>
                  </a:lnTo>
                  <a:lnTo>
                    <a:pt x="99" y="9"/>
                  </a:lnTo>
                  <a:close/>
                  <a:moveTo>
                    <a:pt x="122" y="7"/>
                  </a:moveTo>
                  <a:lnTo>
                    <a:pt x="124" y="7"/>
                  </a:lnTo>
                  <a:lnTo>
                    <a:pt x="124" y="26"/>
                  </a:lnTo>
                  <a:lnTo>
                    <a:pt x="122" y="26"/>
                  </a:lnTo>
                  <a:lnTo>
                    <a:pt x="122" y="18"/>
                  </a:lnTo>
                  <a:lnTo>
                    <a:pt x="112" y="18"/>
                  </a:lnTo>
                  <a:lnTo>
                    <a:pt x="112" y="26"/>
                  </a:lnTo>
                  <a:lnTo>
                    <a:pt x="109" y="26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2" y="15"/>
                  </a:lnTo>
                  <a:lnTo>
                    <a:pt x="122" y="15"/>
                  </a:lnTo>
                  <a:lnTo>
                    <a:pt x="122" y="7"/>
                  </a:lnTo>
                  <a:close/>
                  <a:moveTo>
                    <a:pt x="138" y="15"/>
                  </a:moveTo>
                  <a:lnTo>
                    <a:pt x="138" y="18"/>
                  </a:lnTo>
                  <a:lnTo>
                    <a:pt x="129" y="18"/>
                  </a:lnTo>
                  <a:lnTo>
                    <a:pt x="129" y="15"/>
                  </a:lnTo>
                  <a:lnTo>
                    <a:pt x="138" y="15"/>
                  </a:lnTo>
                  <a:close/>
                  <a:moveTo>
                    <a:pt x="164" y="26"/>
                  </a:moveTo>
                  <a:lnTo>
                    <a:pt x="164" y="11"/>
                  </a:lnTo>
                  <a:lnTo>
                    <a:pt x="164" y="9"/>
                  </a:lnTo>
                  <a:lnTo>
                    <a:pt x="164" y="7"/>
                  </a:lnTo>
                  <a:lnTo>
                    <a:pt x="164" y="5"/>
                  </a:lnTo>
                  <a:lnTo>
                    <a:pt x="164" y="4"/>
                  </a:lnTo>
                  <a:lnTo>
                    <a:pt x="157" y="26"/>
                  </a:lnTo>
                  <a:lnTo>
                    <a:pt x="153" y="26"/>
                  </a:lnTo>
                  <a:lnTo>
                    <a:pt x="146" y="4"/>
                  </a:lnTo>
                  <a:lnTo>
                    <a:pt x="146" y="5"/>
                  </a:lnTo>
                  <a:lnTo>
                    <a:pt x="146" y="11"/>
                  </a:lnTo>
                  <a:lnTo>
                    <a:pt x="146" y="26"/>
                  </a:lnTo>
                  <a:lnTo>
                    <a:pt x="142" y="26"/>
                  </a:lnTo>
                  <a:lnTo>
                    <a:pt x="142" y="0"/>
                  </a:lnTo>
                  <a:lnTo>
                    <a:pt x="148" y="0"/>
                  </a:lnTo>
                  <a:lnTo>
                    <a:pt x="155" y="22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68" y="26"/>
                  </a:lnTo>
                  <a:lnTo>
                    <a:pt x="164" y="26"/>
                  </a:lnTo>
                  <a:close/>
                  <a:moveTo>
                    <a:pt x="173" y="13"/>
                  </a:moveTo>
                  <a:lnTo>
                    <a:pt x="173" y="9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81" y="7"/>
                  </a:lnTo>
                  <a:lnTo>
                    <a:pt x="183" y="7"/>
                  </a:lnTo>
                  <a:lnTo>
                    <a:pt x="184" y="7"/>
                  </a:lnTo>
                  <a:lnTo>
                    <a:pt x="186" y="9"/>
                  </a:lnTo>
                  <a:lnTo>
                    <a:pt x="188" y="9"/>
                  </a:lnTo>
                  <a:lnTo>
                    <a:pt x="188" y="11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0" y="26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6" y="28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4"/>
                  </a:lnTo>
                  <a:lnTo>
                    <a:pt x="184" y="26"/>
                  </a:lnTo>
                  <a:lnTo>
                    <a:pt x="183" y="26"/>
                  </a:lnTo>
                  <a:lnTo>
                    <a:pt x="181" y="28"/>
                  </a:lnTo>
                  <a:lnTo>
                    <a:pt x="177" y="28"/>
                  </a:lnTo>
                  <a:lnTo>
                    <a:pt x="175" y="26"/>
                  </a:lnTo>
                  <a:lnTo>
                    <a:pt x="173" y="26"/>
                  </a:lnTo>
                  <a:lnTo>
                    <a:pt x="173" y="24"/>
                  </a:lnTo>
                  <a:lnTo>
                    <a:pt x="172" y="24"/>
                  </a:lnTo>
                  <a:lnTo>
                    <a:pt x="172" y="22"/>
                  </a:lnTo>
                  <a:lnTo>
                    <a:pt x="172" y="20"/>
                  </a:lnTo>
                  <a:lnTo>
                    <a:pt x="173" y="18"/>
                  </a:lnTo>
                  <a:lnTo>
                    <a:pt x="175" y="16"/>
                  </a:lnTo>
                  <a:lnTo>
                    <a:pt x="177" y="15"/>
                  </a:lnTo>
                  <a:lnTo>
                    <a:pt x="183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9"/>
                  </a:lnTo>
                  <a:lnTo>
                    <a:pt x="181" y="9"/>
                  </a:lnTo>
                  <a:lnTo>
                    <a:pt x="179" y="9"/>
                  </a:lnTo>
                  <a:lnTo>
                    <a:pt x="177" y="11"/>
                  </a:lnTo>
                  <a:lnTo>
                    <a:pt x="175" y="13"/>
                  </a:lnTo>
                  <a:lnTo>
                    <a:pt x="173" y="13"/>
                  </a:lnTo>
                  <a:close/>
                  <a:moveTo>
                    <a:pt x="184" y="16"/>
                  </a:moveTo>
                  <a:lnTo>
                    <a:pt x="184" y="16"/>
                  </a:lnTo>
                  <a:lnTo>
                    <a:pt x="183" y="16"/>
                  </a:lnTo>
                  <a:lnTo>
                    <a:pt x="179" y="18"/>
                  </a:lnTo>
                  <a:lnTo>
                    <a:pt x="177" y="18"/>
                  </a:lnTo>
                  <a:lnTo>
                    <a:pt x="175" y="18"/>
                  </a:lnTo>
                  <a:lnTo>
                    <a:pt x="175" y="20"/>
                  </a:lnTo>
                  <a:lnTo>
                    <a:pt x="175" y="24"/>
                  </a:lnTo>
                  <a:lnTo>
                    <a:pt x="179" y="24"/>
                  </a:lnTo>
                  <a:lnTo>
                    <a:pt x="181" y="24"/>
                  </a:lnTo>
                  <a:lnTo>
                    <a:pt x="183" y="24"/>
                  </a:lnTo>
                  <a:lnTo>
                    <a:pt x="184" y="22"/>
                  </a:lnTo>
                  <a:lnTo>
                    <a:pt x="184" y="20"/>
                  </a:lnTo>
                  <a:lnTo>
                    <a:pt x="184" y="16"/>
                  </a:lnTo>
                  <a:close/>
                  <a:moveTo>
                    <a:pt x="194" y="7"/>
                  </a:moveTo>
                  <a:lnTo>
                    <a:pt x="197" y="7"/>
                  </a:lnTo>
                  <a:lnTo>
                    <a:pt x="197" y="9"/>
                  </a:lnTo>
                  <a:lnTo>
                    <a:pt x="199" y="7"/>
                  </a:lnTo>
                  <a:lnTo>
                    <a:pt x="201" y="7"/>
                  </a:lnTo>
                  <a:lnTo>
                    <a:pt x="203" y="7"/>
                  </a:lnTo>
                  <a:lnTo>
                    <a:pt x="205" y="7"/>
                  </a:lnTo>
                  <a:lnTo>
                    <a:pt x="207" y="7"/>
                  </a:lnTo>
                  <a:lnTo>
                    <a:pt x="208" y="9"/>
                  </a:lnTo>
                  <a:lnTo>
                    <a:pt x="210" y="11"/>
                  </a:lnTo>
                  <a:lnTo>
                    <a:pt x="210" y="13"/>
                  </a:lnTo>
                  <a:lnTo>
                    <a:pt x="210" y="16"/>
                  </a:lnTo>
                  <a:lnTo>
                    <a:pt x="210" y="18"/>
                  </a:lnTo>
                  <a:lnTo>
                    <a:pt x="210" y="22"/>
                  </a:lnTo>
                  <a:lnTo>
                    <a:pt x="208" y="24"/>
                  </a:lnTo>
                  <a:lnTo>
                    <a:pt x="207" y="26"/>
                  </a:lnTo>
                  <a:lnTo>
                    <a:pt x="205" y="26"/>
                  </a:lnTo>
                  <a:lnTo>
                    <a:pt x="203" y="28"/>
                  </a:lnTo>
                  <a:lnTo>
                    <a:pt x="201" y="28"/>
                  </a:lnTo>
                  <a:lnTo>
                    <a:pt x="199" y="26"/>
                  </a:lnTo>
                  <a:lnTo>
                    <a:pt x="197" y="26"/>
                  </a:lnTo>
                  <a:lnTo>
                    <a:pt x="197" y="24"/>
                  </a:lnTo>
                  <a:lnTo>
                    <a:pt x="197" y="35"/>
                  </a:lnTo>
                  <a:lnTo>
                    <a:pt x="194" y="35"/>
                  </a:lnTo>
                  <a:lnTo>
                    <a:pt x="194" y="7"/>
                  </a:lnTo>
                  <a:close/>
                  <a:moveTo>
                    <a:pt x="203" y="24"/>
                  </a:moveTo>
                  <a:lnTo>
                    <a:pt x="203" y="24"/>
                  </a:lnTo>
                  <a:lnTo>
                    <a:pt x="205" y="24"/>
                  </a:lnTo>
                  <a:lnTo>
                    <a:pt x="207" y="22"/>
                  </a:lnTo>
                  <a:lnTo>
                    <a:pt x="207" y="20"/>
                  </a:lnTo>
                  <a:lnTo>
                    <a:pt x="207" y="18"/>
                  </a:lnTo>
                  <a:lnTo>
                    <a:pt x="207" y="16"/>
                  </a:lnTo>
                  <a:lnTo>
                    <a:pt x="207" y="15"/>
                  </a:lnTo>
                  <a:lnTo>
                    <a:pt x="207" y="13"/>
                  </a:lnTo>
                  <a:lnTo>
                    <a:pt x="207" y="11"/>
                  </a:lnTo>
                  <a:lnTo>
                    <a:pt x="205" y="11"/>
                  </a:lnTo>
                  <a:lnTo>
                    <a:pt x="205" y="9"/>
                  </a:lnTo>
                  <a:lnTo>
                    <a:pt x="203" y="9"/>
                  </a:lnTo>
                  <a:lnTo>
                    <a:pt x="199" y="9"/>
                  </a:lnTo>
                  <a:lnTo>
                    <a:pt x="197" y="11"/>
                  </a:lnTo>
                  <a:lnTo>
                    <a:pt x="197" y="15"/>
                  </a:lnTo>
                  <a:lnTo>
                    <a:pt x="197" y="18"/>
                  </a:lnTo>
                  <a:lnTo>
                    <a:pt x="197" y="20"/>
                  </a:lnTo>
                  <a:lnTo>
                    <a:pt x="199" y="22"/>
                  </a:lnTo>
                  <a:lnTo>
                    <a:pt x="201" y="24"/>
                  </a:lnTo>
                  <a:lnTo>
                    <a:pt x="203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4" name="Freeform 138"/>
            <p:cNvSpPr>
              <a:spLocks noEditPoints="1"/>
            </p:cNvSpPr>
            <p:nvPr/>
          </p:nvSpPr>
          <p:spPr bwMode="auto">
            <a:xfrm>
              <a:off x="1890" y="2086"/>
              <a:ext cx="146" cy="27"/>
            </a:xfrm>
            <a:custGeom>
              <a:avLst/>
              <a:gdLst>
                <a:gd name="T0" fmla="*/ 11 w 194"/>
                <a:gd name="T1" fmla="*/ 3 h 35"/>
                <a:gd name="T2" fmla="*/ 6 w 194"/>
                <a:gd name="T3" fmla="*/ 18 h 35"/>
                <a:gd name="T4" fmla="*/ 18 w 194"/>
                <a:gd name="T5" fmla="*/ 24 h 35"/>
                <a:gd name="T6" fmla="*/ 22 w 194"/>
                <a:gd name="T7" fmla="*/ 24 h 35"/>
                <a:gd name="T8" fmla="*/ 7 w 194"/>
                <a:gd name="T9" fmla="*/ 27 h 35"/>
                <a:gd name="T10" fmla="*/ 0 w 194"/>
                <a:gd name="T11" fmla="*/ 14 h 35"/>
                <a:gd name="T12" fmla="*/ 7 w 194"/>
                <a:gd name="T13" fmla="*/ 1 h 35"/>
                <a:gd name="T14" fmla="*/ 22 w 194"/>
                <a:gd name="T15" fmla="*/ 3 h 35"/>
                <a:gd name="T16" fmla="*/ 46 w 194"/>
                <a:gd name="T17" fmla="*/ 7 h 35"/>
                <a:gd name="T18" fmla="*/ 43 w 194"/>
                <a:gd name="T19" fmla="*/ 26 h 35"/>
                <a:gd name="T20" fmla="*/ 31 w 194"/>
                <a:gd name="T21" fmla="*/ 7 h 35"/>
                <a:gd name="T22" fmla="*/ 44 w 194"/>
                <a:gd name="T23" fmla="*/ 22 h 35"/>
                <a:gd name="T24" fmla="*/ 41 w 194"/>
                <a:gd name="T25" fmla="*/ 22 h 35"/>
                <a:gd name="T26" fmla="*/ 31 w 194"/>
                <a:gd name="T27" fmla="*/ 24 h 35"/>
                <a:gd name="T28" fmla="*/ 55 w 194"/>
                <a:gd name="T29" fmla="*/ 27 h 35"/>
                <a:gd name="T30" fmla="*/ 63 w 194"/>
                <a:gd name="T31" fmla="*/ 16 h 35"/>
                <a:gd name="T32" fmla="*/ 72 w 194"/>
                <a:gd name="T33" fmla="*/ 11 h 35"/>
                <a:gd name="T34" fmla="*/ 109 w 194"/>
                <a:gd name="T35" fmla="*/ 27 h 35"/>
                <a:gd name="T36" fmla="*/ 105 w 194"/>
                <a:gd name="T37" fmla="*/ 24 h 35"/>
                <a:gd name="T38" fmla="*/ 91 w 194"/>
                <a:gd name="T39" fmla="*/ 7 h 35"/>
                <a:gd name="T40" fmla="*/ 105 w 194"/>
                <a:gd name="T41" fmla="*/ 18 h 35"/>
                <a:gd name="T42" fmla="*/ 102 w 194"/>
                <a:gd name="T43" fmla="*/ 24 h 35"/>
                <a:gd name="T44" fmla="*/ 94 w 194"/>
                <a:gd name="T45" fmla="*/ 18 h 35"/>
                <a:gd name="T46" fmla="*/ 131 w 194"/>
                <a:gd name="T47" fmla="*/ 11 h 35"/>
                <a:gd name="T48" fmla="*/ 131 w 194"/>
                <a:gd name="T49" fmla="*/ 18 h 35"/>
                <a:gd name="T50" fmla="*/ 131 w 194"/>
                <a:gd name="T51" fmla="*/ 26 h 35"/>
                <a:gd name="T52" fmla="*/ 120 w 194"/>
                <a:gd name="T53" fmla="*/ 16 h 35"/>
                <a:gd name="T54" fmla="*/ 129 w 194"/>
                <a:gd name="T55" fmla="*/ 14 h 35"/>
                <a:gd name="T56" fmla="*/ 120 w 194"/>
                <a:gd name="T57" fmla="*/ 11 h 35"/>
                <a:gd name="T58" fmla="*/ 129 w 194"/>
                <a:gd name="T59" fmla="*/ 24 h 35"/>
                <a:gd name="T60" fmla="*/ 120 w 194"/>
                <a:gd name="T61" fmla="*/ 18 h 35"/>
                <a:gd name="T62" fmla="*/ 140 w 194"/>
                <a:gd name="T63" fmla="*/ 27 h 35"/>
                <a:gd name="T64" fmla="*/ 153 w 194"/>
                <a:gd name="T65" fmla="*/ 7 h 35"/>
                <a:gd name="T66" fmla="*/ 161 w 194"/>
                <a:gd name="T67" fmla="*/ 7 h 35"/>
                <a:gd name="T68" fmla="*/ 172 w 194"/>
                <a:gd name="T69" fmla="*/ 11 h 35"/>
                <a:gd name="T70" fmla="*/ 174 w 194"/>
                <a:gd name="T71" fmla="*/ 26 h 35"/>
                <a:gd name="T72" fmla="*/ 172 w 194"/>
                <a:gd name="T73" fmla="*/ 27 h 35"/>
                <a:gd name="T74" fmla="*/ 166 w 194"/>
                <a:gd name="T75" fmla="*/ 26 h 35"/>
                <a:gd name="T76" fmla="*/ 157 w 194"/>
                <a:gd name="T77" fmla="*/ 26 h 35"/>
                <a:gd name="T78" fmla="*/ 159 w 194"/>
                <a:gd name="T79" fmla="*/ 16 h 35"/>
                <a:gd name="T80" fmla="*/ 163 w 194"/>
                <a:gd name="T81" fmla="*/ 9 h 35"/>
                <a:gd name="T82" fmla="*/ 168 w 194"/>
                <a:gd name="T83" fmla="*/ 16 h 35"/>
                <a:gd name="T84" fmla="*/ 161 w 194"/>
                <a:gd name="T85" fmla="*/ 18 h 35"/>
                <a:gd name="T86" fmla="*/ 163 w 194"/>
                <a:gd name="T87" fmla="*/ 26 h 35"/>
                <a:gd name="T88" fmla="*/ 168 w 194"/>
                <a:gd name="T89" fmla="*/ 20 h 35"/>
                <a:gd name="T90" fmla="*/ 181 w 194"/>
                <a:gd name="T91" fmla="*/ 9 h 35"/>
                <a:gd name="T92" fmla="*/ 192 w 194"/>
                <a:gd name="T93" fmla="*/ 11 h 35"/>
                <a:gd name="T94" fmla="*/ 192 w 194"/>
                <a:gd name="T95" fmla="*/ 24 h 35"/>
                <a:gd name="T96" fmla="*/ 181 w 194"/>
                <a:gd name="T97" fmla="*/ 26 h 35"/>
                <a:gd name="T98" fmla="*/ 185 w 194"/>
                <a:gd name="T99" fmla="*/ 26 h 35"/>
                <a:gd name="T100" fmla="*/ 190 w 194"/>
                <a:gd name="T101" fmla="*/ 18 h 35"/>
                <a:gd name="T102" fmla="*/ 185 w 194"/>
                <a:gd name="T103" fmla="*/ 11 h 35"/>
                <a:gd name="T104" fmla="*/ 181 w 194"/>
                <a:gd name="T105" fmla="*/ 24 h 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4"/>
                <a:gd name="T160" fmla="*/ 0 h 35"/>
                <a:gd name="T161" fmla="*/ 194 w 194"/>
                <a:gd name="T162" fmla="*/ 35 h 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4" h="35">
                  <a:moveTo>
                    <a:pt x="20" y="9"/>
                  </a:moveTo>
                  <a:lnTo>
                    <a:pt x="20" y="5"/>
                  </a:lnTo>
                  <a:lnTo>
                    <a:pt x="18" y="3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7" y="5"/>
                  </a:lnTo>
                  <a:lnTo>
                    <a:pt x="6" y="7"/>
                  </a:lnTo>
                  <a:lnTo>
                    <a:pt x="6" y="11"/>
                  </a:lnTo>
                  <a:lnTo>
                    <a:pt x="4" y="13"/>
                  </a:lnTo>
                  <a:lnTo>
                    <a:pt x="6" y="18"/>
                  </a:lnTo>
                  <a:lnTo>
                    <a:pt x="7" y="22"/>
                  </a:lnTo>
                  <a:lnTo>
                    <a:pt x="9" y="24"/>
                  </a:lnTo>
                  <a:lnTo>
                    <a:pt x="13" y="26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4" y="18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18" y="26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7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4" y="7"/>
                  </a:lnTo>
                  <a:lnTo>
                    <a:pt x="24" y="9"/>
                  </a:lnTo>
                  <a:lnTo>
                    <a:pt x="20" y="9"/>
                  </a:lnTo>
                  <a:close/>
                  <a:moveTo>
                    <a:pt x="50" y="27"/>
                  </a:moveTo>
                  <a:lnTo>
                    <a:pt x="46" y="27"/>
                  </a:lnTo>
                  <a:lnTo>
                    <a:pt x="46" y="7"/>
                  </a:lnTo>
                  <a:lnTo>
                    <a:pt x="50" y="7"/>
                  </a:lnTo>
                  <a:lnTo>
                    <a:pt x="50" y="27"/>
                  </a:lnTo>
                  <a:close/>
                  <a:moveTo>
                    <a:pt x="44" y="22"/>
                  </a:moveTo>
                  <a:lnTo>
                    <a:pt x="43" y="24"/>
                  </a:lnTo>
                  <a:lnTo>
                    <a:pt x="43" y="26"/>
                  </a:lnTo>
                  <a:lnTo>
                    <a:pt x="41" y="26"/>
                  </a:lnTo>
                  <a:lnTo>
                    <a:pt x="39" y="27"/>
                  </a:lnTo>
                  <a:lnTo>
                    <a:pt x="37" y="27"/>
                  </a:lnTo>
                  <a:lnTo>
                    <a:pt x="28" y="27"/>
                  </a:lnTo>
                  <a:lnTo>
                    <a:pt x="28" y="7"/>
                  </a:lnTo>
                  <a:lnTo>
                    <a:pt x="31" y="7"/>
                  </a:lnTo>
                  <a:lnTo>
                    <a:pt x="31" y="16"/>
                  </a:lnTo>
                  <a:lnTo>
                    <a:pt x="37" y="16"/>
                  </a:lnTo>
                  <a:lnTo>
                    <a:pt x="39" y="16"/>
                  </a:lnTo>
                  <a:lnTo>
                    <a:pt x="43" y="18"/>
                  </a:lnTo>
                  <a:lnTo>
                    <a:pt x="44" y="22"/>
                  </a:lnTo>
                  <a:close/>
                  <a:moveTo>
                    <a:pt x="31" y="24"/>
                  </a:moveTo>
                  <a:lnTo>
                    <a:pt x="37" y="24"/>
                  </a:lnTo>
                  <a:lnTo>
                    <a:pt x="39" y="24"/>
                  </a:lnTo>
                  <a:lnTo>
                    <a:pt x="41" y="24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39" y="20"/>
                  </a:lnTo>
                  <a:lnTo>
                    <a:pt x="39" y="18"/>
                  </a:lnTo>
                  <a:lnTo>
                    <a:pt x="37" y="18"/>
                  </a:lnTo>
                  <a:lnTo>
                    <a:pt x="31" y="18"/>
                  </a:lnTo>
                  <a:lnTo>
                    <a:pt x="31" y="24"/>
                  </a:lnTo>
                  <a:close/>
                  <a:moveTo>
                    <a:pt x="72" y="27"/>
                  </a:moveTo>
                  <a:lnTo>
                    <a:pt x="67" y="27"/>
                  </a:lnTo>
                  <a:lnTo>
                    <a:pt x="59" y="18"/>
                  </a:lnTo>
                  <a:lnTo>
                    <a:pt x="57" y="20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7" y="16"/>
                  </a:lnTo>
                  <a:lnTo>
                    <a:pt x="67" y="7"/>
                  </a:lnTo>
                  <a:lnTo>
                    <a:pt x="70" y="7"/>
                  </a:lnTo>
                  <a:lnTo>
                    <a:pt x="63" y="16"/>
                  </a:lnTo>
                  <a:lnTo>
                    <a:pt x="72" y="27"/>
                  </a:lnTo>
                  <a:close/>
                  <a:moveTo>
                    <a:pt x="81" y="11"/>
                  </a:moveTo>
                  <a:lnTo>
                    <a:pt x="81" y="27"/>
                  </a:lnTo>
                  <a:lnTo>
                    <a:pt x="78" y="27"/>
                  </a:lnTo>
                  <a:lnTo>
                    <a:pt x="78" y="11"/>
                  </a:lnTo>
                  <a:lnTo>
                    <a:pt x="72" y="11"/>
                  </a:lnTo>
                  <a:lnTo>
                    <a:pt x="72" y="7"/>
                  </a:lnTo>
                  <a:lnTo>
                    <a:pt x="87" y="7"/>
                  </a:lnTo>
                  <a:lnTo>
                    <a:pt x="87" y="11"/>
                  </a:lnTo>
                  <a:lnTo>
                    <a:pt x="81" y="11"/>
                  </a:lnTo>
                  <a:close/>
                  <a:moveTo>
                    <a:pt x="111" y="27"/>
                  </a:moveTo>
                  <a:lnTo>
                    <a:pt x="109" y="27"/>
                  </a:lnTo>
                  <a:lnTo>
                    <a:pt x="109" y="7"/>
                  </a:lnTo>
                  <a:lnTo>
                    <a:pt x="111" y="7"/>
                  </a:lnTo>
                  <a:lnTo>
                    <a:pt x="111" y="27"/>
                  </a:lnTo>
                  <a:close/>
                  <a:moveTo>
                    <a:pt x="105" y="22"/>
                  </a:moveTo>
                  <a:lnTo>
                    <a:pt x="105" y="24"/>
                  </a:lnTo>
                  <a:lnTo>
                    <a:pt x="103" y="26"/>
                  </a:lnTo>
                  <a:lnTo>
                    <a:pt x="102" y="26"/>
                  </a:lnTo>
                  <a:lnTo>
                    <a:pt x="100" y="27"/>
                  </a:lnTo>
                  <a:lnTo>
                    <a:pt x="98" y="27"/>
                  </a:lnTo>
                  <a:lnTo>
                    <a:pt x="91" y="27"/>
                  </a:lnTo>
                  <a:lnTo>
                    <a:pt x="91" y="7"/>
                  </a:lnTo>
                  <a:lnTo>
                    <a:pt x="94" y="7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02" y="16"/>
                  </a:lnTo>
                  <a:lnTo>
                    <a:pt x="103" y="18"/>
                  </a:lnTo>
                  <a:lnTo>
                    <a:pt x="105" y="18"/>
                  </a:lnTo>
                  <a:lnTo>
                    <a:pt x="105" y="22"/>
                  </a:lnTo>
                  <a:close/>
                  <a:moveTo>
                    <a:pt x="94" y="24"/>
                  </a:moveTo>
                  <a:lnTo>
                    <a:pt x="98" y="24"/>
                  </a:lnTo>
                  <a:lnTo>
                    <a:pt x="100" y="24"/>
                  </a:lnTo>
                  <a:lnTo>
                    <a:pt x="102" y="24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4" y="18"/>
                  </a:lnTo>
                  <a:lnTo>
                    <a:pt x="94" y="24"/>
                  </a:lnTo>
                  <a:close/>
                  <a:moveTo>
                    <a:pt x="116" y="7"/>
                  </a:moveTo>
                  <a:lnTo>
                    <a:pt x="126" y="7"/>
                  </a:lnTo>
                  <a:lnTo>
                    <a:pt x="129" y="7"/>
                  </a:lnTo>
                  <a:lnTo>
                    <a:pt x="131" y="9"/>
                  </a:lnTo>
                  <a:lnTo>
                    <a:pt x="131" y="11"/>
                  </a:lnTo>
                  <a:lnTo>
                    <a:pt x="133" y="13"/>
                  </a:lnTo>
                  <a:lnTo>
                    <a:pt x="131" y="14"/>
                  </a:lnTo>
                  <a:lnTo>
                    <a:pt x="131" y="16"/>
                  </a:lnTo>
                  <a:lnTo>
                    <a:pt x="129" y="16"/>
                  </a:lnTo>
                  <a:lnTo>
                    <a:pt x="131" y="18"/>
                  </a:lnTo>
                  <a:lnTo>
                    <a:pt x="133" y="20"/>
                  </a:lnTo>
                  <a:lnTo>
                    <a:pt x="133" y="22"/>
                  </a:lnTo>
                  <a:lnTo>
                    <a:pt x="133" y="24"/>
                  </a:lnTo>
                  <a:lnTo>
                    <a:pt x="131" y="26"/>
                  </a:lnTo>
                  <a:lnTo>
                    <a:pt x="129" y="27"/>
                  </a:lnTo>
                  <a:lnTo>
                    <a:pt x="126" y="27"/>
                  </a:lnTo>
                  <a:lnTo>
                    <a:pt x="116" y="27"/>
                  </a:lnTo>
                  <a:lnTo>
                    <a:pt x="116" y="7"/>
                  </a:lnTo>
                  <a:close/>
                  <a:moveTo>
                    <a:pt x="120" y="16"/>
                  </a:moveTo>
                  <a:lnTo>
                    <a:pt x="126" y="16"/>
                  </a:lnTo>
                  <a:lnTo>
                    <a:pt x="127" y="16"/>
                  </a:lnTo>
                  <a:lnTo>
                    <a:pt x="127" y="14"/>
                  </a:lnTo>
                  <a:lnTo>
                    <a:pt x="129" y="14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7" y="11"/>
                  </a:lnTo>
                  <a:lnTo>
                    <a:pt x="126" y="11"/>
                  </a:lnTo>
                  <a:lnTo>
                    <a:pt x="120" y="11"/>
                  </a:lnTo>
                  <a:lnTo>
                    <a:pt x="120" y="16"/>
                  </a:lnTo>
                  <a:close/>
                  <a:moveTo>
                    <a:pt x="120" y="24"/>
                  </a:moveTo>
                  <a:lnTo>
                    <a:pt x="126" y="24"/>
                  </a:lnTo>
                  <a:lnTo>
                    <a:pt x="127" y="24"/>
                  </a:lnTo>
                  <a:lnTo>
                    <a:pt x="129" y="24"/>
                  </a:lnTo>
                  <a:lnTo>
                    <a:pt x="129" y="22"/>
                  </a:lnTo>
                  <a:lnTo>
                    <a:pt x="129" y="20"/>
                  </a:lnTo>
                  <a:lnTo>
                    <a:pt x="127" y="18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20" y="24"/>
                  </a:lnTo>
                  <a:close/>
                  <a:moveTo>
                    <a:pt x="153" y="27"/>
                  </a:moveTo>
                  <a:lnTo>
                    <a:pt x="150" y="27"/>
                  </a:lnTo>
                  <a:lnTo>
                    <a:pt x="142" y="18"/>
                  </a:lnTo>
                  <a:lnTo>
                    <a:pt x="140" y="20"/>
                  </a:lnTo>
                  <a:lnTo>
                    <a:pt x="140" y="27"/>
                  </a:lnTo>
                  <a:lnTo>
                    <a:pt x="137" y="27"/>
                  </a:lnTo>
                  <a:lnTo>
                    <a:pt x="137" y="7"/>
                  </a:lnTo>
                  <a:lnTo>
                    <a:pt x="140" y="7"/>
                  </a:lnTo>
                  <a:lnTo>
                    <a:pt x="140" y="16"/>
                  </a:lnTo>
                  <a:lnTo>
                    <a:pt x="150" y="7"/>
                  </a:lnTo>
                  <a:lnTo>
                    <a:pt x="153" y="7"/>
                  </a:lnTo>
                  <a:lnTo>
                    <a:pt x="144" y="16"/>
                  </a:lnTo>
                  <a:lnTo>
                    <a:pt x="153" y="27"/>
                  </a:lnTo>
                  <a:close/>
                  <a:moveTo>
                    <a:pt x="155" y="14"/>
                  </a:moveTo>
                  <a:lnTo>
                    <a:pt x="157" y="11"/>
                  </a:lnTo>
                  <a:lnTo>
                    <a:pt x="159" y="9"/>
                  </a:lnTo>
                  <a:lnTo>
                    <a:pt x="161" y="7"/>
                  </a:lnTo>
                  <a:lnTo>
                    <a:pt x="164" y="7"/>
                  </a:lnTo>
                  <a:lnTo>
                    <a:pt x="166" y="7"/>
                  </a:lnTo>
                  <a:lnTo>
                    <a:pt x="168" y="9"/>
                  </a:lnTo>
                  <a:lnTo>
                    <a:pt x="170" y="9"/>
                  </a:lnTo>
                  <a:lnTo>
                    <a:pt x="172" y="11"/>
                  </a:lnTo>
                  <a:lnTo>
                    <a:pt x="172" y="13"/>
                  </a:lnTo>
                  <a:lnTo>
                    <a:pt x="172" y="24"/>
                  </a:lnTo>
                  <a:lnTo>
                    <a:pt x="172" y="26"/>
                  </a:lnTo>
                  <a:lnTo>
                    <a:pt x="174" y="26"/>
                  </a:lnTo>
                  <a:lnTo>
                    <a:pt x="174" y="27"/>
                  </a:lnTo>
                  <a:lnTo>
                    <a:pt x="172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6"/>
                  </a:lnTo>
                  <a:lnTo>
                    <a:pt x="168" y="24"/>
                  </a:lnTo>
                  <a:lnTo>
                    <a:pt x="166" y="26"/>
                  </a:lnTo>
                  <a:lnTo>
                    <a:pt x="164" y="27"/>
                  </a:lnTo>
                  <a:lnTo>
                    <a:pt x="163" y="27"/>
                  </a:lnTo>
                  <a:lnTo>
                    <a:pt x="161" y="27"/>
                  </a:lnTo>
                  <a:lnTo>
                    <a:pt x="159" y="27"/>
                  </a:lnTo>
                  <a:lnTo>
                    <a:pt x="157" y="27"/>
                  </a:lnTo>
                  <a:lnTo>
                    <a:pt x="157" y="26"/>
                  </a:lnTo>
                  <a:lnTo>
                    <a:pt x="155" y="26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0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61" y="16"/>
                  </a:lnTo>
                  <a:lnTo>
                    <a:pt x="166" y="14"/>
                  </a:lnTo>
                  <a:lnTo>
                    <a:pt x="168" y="14"/>
                  </a:lnTo>
                  <a:lnTo>
                    <a:pt x="168" y="13"/>
                  </a:lnTo>
                  <a:lnTo>
                    <a:pt x="166" y="11"/>
                  </a:lnTo>
                  <a:lnTo>
                    <a:pt x="163" y="9"/>
                  </a:lnTo>
                  <a:lnTo>
                    <a:pt x="161" y="11"/>
                  </a:lnTo>
                  <a:lnTo>
                    <a:pt x="159" y="13"/>
                  </a:lnTo>
                  <a:lnTo>
                    <a:pt x="159" y="14"/>
                  </a:lnTo>
                  <a:lnTo>
                    <a:pt x="155" y="14"/>
                  </a:lnTo>
                  <a:close/>
                  <a:moveTo>
                    <a:pt x="168" y="16"/>
                  </a:moveTo>
                  <a:lnTo>
                    <a:pt x="168" y="18"/>
                  </a:lnTo>
                  <a:lnTo>
                    <a:pt x="166" y="18"/>
                  </a:lnTo>
                  <a:lnTo>
                    <a:pt x="164" y="18"/>
                  </a:lnTo>
                  <a:lnTo>
                    <a:pt x="163" y="18"/>
                  </a:lnTo>
                  <a:lnTo>
                    <a:pt x="161" y="18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9" y="24"/>
                  </a:lnTo>
                  <a:lnTo>
                    <a:pt x="163" y="26"/>
                  </a:lnTo>
                  <a:lnTo>
                    <a:pt x="164" y="24"/>
                  </a:lnTo>
                  <a:lnTo>
                    <a:pt x="166" y="24"/>
                  </a:lnTo>
                  <a:lnTo>
                    <a:pt x="166" y="22"/>
                  </a:lnTo>
                  <a:lnTo>
                    <a:pt x="168" y="22"/>
                  </a:lnTo>
                  <a:lnTo>
                    <a:pt x="168" y="20"/>
                  </a:lnTo>
                  <a:lnTo>
                    <a:pt x="168" y="16"/>
                  </a:lnTo>
                  <a:close/>
                  <a:moveTo>
                    <a:pt x="177" y="7"/>
                  </a:moveTo>
                  <a:lnTo>
                    <a:pt x="179" y="7"/>
                  </a:lnTo>
                  <a:lnTo>
                    <a:pt x="179" y="11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5" y="7"/>
                  </a:lnTo>
                  <a:lnTo>
                    <a:pt x="187" y="7"/>
                  </a:lnTo>
                  <a:lnTo>
                    <a:pt x="188" y="7"/>
                  </a:lnTo>
                  <a:lnTo>
                    <a:pt x="190" y="9"/>
                  </a:lnTo>
                  <a:lnTo>
                    <a:pt x="192" y="11"/>
                  </a:lnTo>
                  <a:lnTo>
                    <a:pt x="194" y="13"/>
                  </a:lnTo>
                  <a:lnTo>
                    <a:pt x="194" y="14"/>
                  </a:lnTo>
                  <a:lnTo>
                    <a:pt x="194" y="16"/>
                  </a:lnTo>
                  <a:lnTo>
                    <a:pt x="194" y="20"/>
                  </a:lnTo>
                  <a:lnTo>
                    <a:pt x="194" y="22"/>
                  </a:lnTo>
                  <a:lnTo>
                    <a:pt x="192" y="24"/>
                  </a:lnTo>
                  <a:lnTo>
                    <a:pt x="190" y="26"/>
                  </a:lnTo>
                  <a:lnTo>
                    <a:pt x="188" y="27"/>
                  </a:lnTo>
                  <a:lnTo>
                    <a:pt x="185" y="27"/>
                  </a:lnTo>
                  <a:lnTo>
                    <a:pt x="183" y="27"/>
                  </a:lnTo>
                  <a:lnTo>
                    <a:pt x="181" y="26"/>
                  </a:lnTo>
                  <a:lnTo>
                    <a:pt x="181" y="35"/>
                  </a:lnTo>
                  <a:lnTo>
                    <a:pt x="177" y="35"/>
                  </a:lnTo>
                  <a:lnTo>
                    <a:pt x="177" y="7"/>
                  </a:lnTo>
                  <a:close/>
                  <a:moveTo>
                    <a:pt x="185" y="26"/>
                  </a:moveTo>
                  <a:lnTo>
                    <a:pt x="187" y="26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90" y="18"/>
                  </a:lnTo>
                  <a:lnTo>
                    <a:pt x="190" y="16"/>
                  </a:lnTo>
                  <a:lnTo>
                    <a:pt x="190" y="14"/>
                  </a:lnTo>
                  <a:lnTo>
                    <a:pt x="190" y="13"/>
                  </a:lnTo>
                  <a:lnTo>
                    <a:pt x="188" y="11"/>
                  </a:lnTo>
                  <a:lnTo>
                    <a:pt x="187" y="11"/>
                  </a:lnTo>
                  <a:lnTo>
                    <a:pt x="185" y="11"/>
                  </a:lnTo>
                  <a:lnTo>
                    <a:pt x="183" y="11"/>
                  </a:lnTo>
                  <a:lnTo>
                    <a:pt x="181" y="13"/>
                  </a:lnTo>
                  <a:lnTo>
                    <a:pt x="181" y="14"/>
                  </a:lnTo>
                  <a:lnTo>
                    <a:pt x="179" y="18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3" y="24"/>
                  </a:lnTo>
                  <a:lnTo>
                    <a:pt x="185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5" name="Freeform 139"/>
            <p:cNvSpPr>
              <a:spLocks noEditPoints="1"/>
            </p:cNvSpPr>
            <p:nvPr/>
          </p:nvSpPr>
          <p:spPr bwMode="auto">
            <a:xfrm>
              <a:off x="1809" y="1763"/>
              <a:ext cx="163" cy="26"/>
            </a:xfrm>
            <a:custGeom>
              <a:avLst/>
              <a:gdLst>
                <a:gd name="T0" fmla="*/ 13 w 216"/>
                <a:gd name="T1" fmla="*/ 0 h 35"/>
                <a:gd name="T2" fmla="*/ 15 w 216"/>
                <a:gd name="T3" fmla="*/ 14 h 35"/>
                <a:gd name="T4" fmla="*/ 26 w 216"/>
                <a:gd name="T5" fmla="*/ 7 h 35"/>
                <a:gd name="T6" fmla="*/ 31 w 216"/>
                <a:gd name="T7" fmla="*/ 7 h 35"/>
                <a:gd name="T8" fmla="*/ 41 w 216"/>
                <a:gd name="T9" fmla="*/ 9 h 35"/>
                <a:gd name="T10" fmla="*/ 42 w 216"/>
                <a:gd name="T11" fmla="*/ 20 h 35"/>
                <a:gd name="T12" fmla="*/ 33 w 216"/>
                <a:gd name="T13" fmla="*/ 27 h 35"/>
                <a:gd name="T14" fmla="*/ 29 w 216"/>
                <a:gd name="T15" fmla="*/ 35 h 35"/>
                <a:gd name="T16" fmla="*/ 37 w 216"/>
                <a:gd name="T17" fmla="*/ 24 h 35"/>
                <a:gd name="T18" fmla="*/ 41 w 216"/>
                <a:gd name="T19" fmla="*/ 14 h 35"/>
                <a:gd name="T20" fmla="*/ 35 w 216"/>
                <a:gd name="T21" fmla="*/ 9 h 35"/>
                <a:gd name="T22" fmla="*/ 29 w 216"/>
                <a:gd name="T23" fmla="*/ 20 h 35"/>
                <a:gd name="T24" fmla="*/ 59 w 216"/>
                <a:gd name="T25" fmla="*/ 26 h 35"/>
                <a:gd name="T26" fmla="*/ 46 w 216"/>
                <a:gd name="T27" fmla="*/ 7 h 35"/>
                <a:gd name="T28" fmla="*/ 55 w 216"/>
                <a:gd name="T29" fmla="*/ 16 h 35"/>
                <a:gd name="T30" fmla="*/ 70 w 216"/>
                <a:gd name="T31" fmla="*/ 7 h 35"/>
                <a:gd name="T32" fmla="*/ 79 w 216"/>
                <a:gd name="T33" fmla="*/ 7 h 35"/>
                <a:gd name="T34" fmla="*/ 81 w 216"/>
                <a:gd name="T35" fmla="*/ 24 h 35"/>
                <a:gd name="T36" fmla="*/ 83 w 216"/>
                <a:gd name="T37" fmla="*/ 26 h 35"/>
                <a:gd name="T38" fmla="*/ 79 w 216"/>
                <a:gd name="T39" fmla="*/ 26 h 35"/>
                <a:gd name="T40" fmla="*/ 76 w 216"/>
                <a:gd name="T41" fmla="*/ 26 h 35"/>
                <a:gd name="T42" fmla="*/ 66 w 216"/>
                <a:gd name="T43" fmla="*/ 26 h 35"/>
                <a:gd name="T44" fmla="*/ 66 w 216"/>
                <a:gd name="T45" fmla="*/ 16 h 35"/>
                <a:gd name="T46" fmla="*/ 77 w 216"/>
                <a:gd name="T47" fmla="*/ 13 h 35"/>
                <a:gd name="T48" fmla="*/ 68 w 216"/>
                <a:gd name="T49" fmla="*/ 11 h 35"/>
                <a:gd name="T50" fmla="*/ 76 w 216"/>
                <a:gd name="T51" fmla="*/ 16 h 35"/>
                <a:gd name="T52" fmla="*/ 70 w 216"/>
                <a:gd name="T53" fmla="*/ 18 h 35"/>
                <a:gd name="T54" fmla="*/ 72 w 216"/>
                <a:gd name="T55" fmla="*/ 24 h 35"/>
                <a:gd name="T56" fmla="*/ 77 w 216"/>
                <a:gd name="T57" fmla="*/ 20 h 35"/>
                <a:gd name="T58" fmla="*/ 101 w 216"/>
                <a:gd name="T59" fmla="*/ 26 h 35"/>
                <a:gd name="T60" fmla="*/ 87 w 216"/>
                <a:gd name="T61" fmla="*/ 26 h 35"/>
                <a:gd name="T62" fmla="*/ 100 w 216"/>
                <a:gd name="T63" fmla="*/ 7 h 35"/>
                <a:gd name="T64" fmla="*/ 120 w 216"/>
                <a:gd name="T65" fmla="*/ 7 h 35"/>
                <a:gd name="T66" fmla="*/ 138 w 216"/>
                <a:gd name="T67" fmla="*/ 22 h 35"/>
                <a:gd name="T68" fmla="*/ 127 w 216"/>
                <a:gd name="T69" fmla="*/ 26 h 35"/>
                <a:gd name="T70" fmla="*/ 122 w 216"/>
                <a:gd name="T71" fmla="*/ 16 h 35"/>
                <a:gd name="T72" fmla="*/ 127 w 216"/>
                <a:gd name="T73" fmla="*/ 7 h 35"/>
                <a:gd name="T74" fmla="*/ 138 w 216"/>
                <a:gd name="T75" fmla="*/ 11 h 35"/>
                <a:gd name="T76" fmla="*/ 127 w 216"/>
                <a:gd name="T77" fmla="*/ 22 h 35"/>
                <a:gd name="T78" fmla="*/ 135 w 216"/>
                <a:gd name="T79" fmla="*/ 22 h 35"/>
                <a:gd name="T80" fmla="*/ 137 w 216"/>
                <a:gd name="T81" fmla="*/ 14 h 35"/>
                <a:gd name="T82" fmla="*/ 129 w 216"/>
                <a:gd name="T83" fmla="*/ 9 h 35"/>
                <a:gd name="T84" fmla="*/ 125 w 216"/>
                <a:gd name="T85" fmla="*/ 14 h 35"/>
                <a:gd name="T86" fmla="*/ 146 w 216"/>
                <a:gd name="T87" fmla="*/ 26 h 35"/>
                <a:gd name="T88" fmla="*/ 144 w 216"/>
                <a:gd name="T89" fmla="*/ 24 h 35"/>
                <a:gd name="T90" fmla="*/ 157 w 216"/>
                <a:gd name="T91" fmla="*/ 26 h 35"/>
                <a:gd name="T92" fmla="*/ 177 w 216"/>
                <a:gd name="T93" fmla="*/ 22 h 35"/>
                <a:gd name="T94" fmla="*/ 170 w 216"/>
                <a:gd name="T95" fmla="*/ 26 h 35"/>
                <a:gd name="T96" fmla="*/ 170 w 216"/>
                <a:gd name="T97" fmla="*/ 14 h 35"/>
                <a:gd name="T98" fmla="*/ 166 w 216"/>
                <a:gd name="T99" fmla="*/ 24 h 35"/>
                <a:gd name="T100" fmla="*/ 174 w 216"/>
                <a:gd name="T101" fmla="*/ 20 h 35"/>
                <a:gd name="T102" fmla="*/ 166 w 216"/>
                <a:gd name="T103" fmla="*/ 18 h 35"/>
                <a:gd name="T104" fmla="*/ 186 w 216"/>
                <a:gd name="T105" fmla="*/ 9 h 35"/>
                <a:gd name="T106" fmla="*/ 185 w 216"/>
                <a:gd name="T107" fmla="*/ 22 h 35"/>
                <a:gd name="T108" fmla="*/ 194 w 216"/>
                <a:gd name="T109" fmla="*/ 22 h 35"/>
                <a:gd name="T110" fmla="*/ 192 w 216"/>
                <a:gd name="T111" fmla="*/ 26 h 35"/>
                <a:gd name="T112" fmla="*/ 181 w 216"/>
                <a:gd name="T113" fmla="*/ 22 h 35"/>
                <a:gd name="T114" fmla="*/ 183 w 216"/>
                <a:gd name="T115" fmla="*/ 9 h 35"/>
                <a:gd name="T116" fmla="*/ 194 w 216"/>
                <a:gd name="T117" fmla="*/ 7 h 35"/>
                <a:gd name="T118" fmla="*/ 194 w 216"/>
                <a:gd name="T119" fmla="*/ 13 h 35"/>
                <a:gd name="T120" fmla="*/ 203 w 216"/>
                <a:gd name="T121" fmla="*/ 26 h 35"/>
                <a:gd name="T122" fmla="*/ 212 w 216"/>
                <a:gd name="T123" fmla="*/ 7 h 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6"/>
                <a:gd name="T187" fmla="*/ 0 h 35"/>
                <a:gd name="T188" fmla="*/ 216 w 216"/>
                <a:gd name="T189" fmla="*/ 35 h 3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6" h="35">
                  <a:moveTo>
                    <a:pt x="5" y="18"/>
                  </a:moveTo>
                  <a:lnTo>
                    <a:pt x="4" y="26"/>
                  </a:lnTo>
                  <a:lnTo>
                    <a:pt x="0" y="26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4" y="26"/>
                  </a:lnTo>
                  <a:lnTo>
                    <a:pt x="18" y="26"/>
                  </a:lnTo>
                  <a:lnTo>
                    <a:pt x="17" y="18"/>
                  </a:lnTo>
                  <a:lnTo>
                    <a:pt x="5" y="18"/>
                  </a:lnTo>
                  <a:close/>
                  <a:moveTo>
                    <a:pt x="15" y="14"/>
                  </a:moveTo>
                  <a:lnTo>
                    <a:pt x="11" y="3"/>
                  </a:lnTo>
                  <a:lnTo>
                    <a:pt x="7" y="14"/>
                  </a:lnTo>
                  <a:lnTo>
                    <a:pt x="15" y="14"/>
                  </a:lnTo>
                  <a:close/>
                  <a:moveTo>
                    <a:pt x="26" y="7"/>
                  </a:moveTo>
                  <a:lnTo>
                    <a:pt x="29" y="7"/>
                  </a:lnTo>
                  <a:lnTo>
                    <a:pt x="29" y="9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5" y="5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2" y="11"/>
                  </a:lnTo>
                  <a:lnTo>
                    <a:pt x="42" y="13"/>
                  </a:lnTo>
                  <a:lnTo>
                    <a:pt x="42" y="16"/>
                  </a:lnTo>
                  <a:lnTo>
                    <a:pt x="42" y="18"/>
                  </a:lnTo>
                  <a:lnTo>
                    <a:pt x="42" y="20"/>
                  </a:lnTo>
                  <a:lnTo>
                    <a:pt x="41" y="24"/>
                  </a:lnTo>
                  <a:lnTo>
                    <a:pt x="41" y="26"/>
                  </a:lnTo>
                  <a:lnTo>
                    <a:pt x="37" y="26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6"/>
                  </a:lnTo>
                  <a:lnTo>
                    <a:pt x="29" y="26"/>
                  </a:lnTo>
                  <a:lnTo>
                    <a:pt x="29" y="24"/>
                  </a:lnTo>
                  <a:lnTo>
                    <a:pt x="29" y="35"/>
                  </a:lnTo>
                  <a:lnTo>
                    <a:pt x="26" y="35"/>
                  </a:lnTo>
                  <a:lnTo>
                    <a:pt x="26" y="7"/>
                  </a:lnTo>
                  <a:close/>
                  <a:moveTo>
                    <a:pt x="35" y="24"/>
                  </a:move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1" y="18"/>
                  </a:lnTo>
                  <a:lnTo>
                    <a:pt x="41" y="16"/>
                  </a:lnTo>
                  <a:lnTo>
                    <a:pt x="41" y="14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1" y="9"/>
                  </a:lnTo>
                  <a:lnTo>
                    <a:pt x="31" y="11"/>
                  </a:lnTo>
                  <a:lnTo>
                    <a:pt x="29" y="14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31" y="22"/>
                  </a:lnTo>
                  <a:lnTo>
                    <a:pt x="33" y="24"/>
                  </a:lnTo>
                  <a:lnTo>
                    <a:pt x="35" y="24"/>
                  </a:lnTo>
                  <a:close/>
                  <a:moveTo>
                    <a:pt x="63" y="26"/>
                  </a:moveTo>
                  <a:lnTo>
                    <a:pt x="59" y="26"/>
                  </a:lnTo>
                  <a:lnTo>
                    <a:pt x="53" y="18"/>
                  </a:lnTo>
                  <a:lnTo>
                    <a:pt x="50" y="26"/>
                  </a:lnTo>
                  <a:lnTo>
                    <a:pt x="44" y="26"/>
                  </a:lnTo>
                  <a:lnTo>
                    <a:pt x="52" y="16"/>
                  </a:lnTo>
                  <a:lnTo>
                    <a:pt x="46" y="7"/>
                  </a:lnTo>
                  <a:lnTo>
                    <a:pt x="50" y="7"/>
                  </a:lnTo>
                  <a:lnTo>
                    <a:pt x="53" y="13"/>
                  </a:lnTo>
                  <a:lnTo>
                    <a:pt x="59" y="7"/>
                  </a:lnTo>
                  <a:lnTo>
                    <a:pt x="63" y="7"/>
                  </a:lnTo>
                  <a:lnTo>
                    <a:pt x="55" y="16"/>
                  </a:lnTo>
                  <a:lnTo>
                    <a:pt x="63" y="26"/>
                  </a:lnTo>
                  <a:close/>
                  <a:moveTo>
                    <a:pt x="66" y="13"/>
                  </a:moveTo>
                  <a:lnTo>
                    <a:pt x="66" y="9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4" y="5"/>
                  </a:lnTo>
                  <a:lnTo>
                    <a:pt x="76" y="5"/>
                  </a:lnTo>
                  <a:lnTo>
                    <a:pt x="76" y="7"/>
                  </a:lnTo>
                  <a:lnTo>
                    <a:pt x="77" y="7"/>
                  </a:lnTo>
                  <a:lnTo>
                    <a:pt x="79" y="7"/>
                  </a:lnTo>
                  <a:lnTo>
                    <a:pt x="81" y="9"/>
                  </a:lnTo>
                  <a:lnTo>
                    <a:pt x="81" y="11"/>
                  </a:lnTo>
                  <a:lnTo>
                    <a:pt x="81" y="22"/>
                  </a:lnTo>
                  <a:lnTo>
                    <a:pt x="81" y="24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81" y="27"/>
                  </a:lnTo>
                  <a:lnTo>
                    <a:pt x="79" y="26"/>
                  </a:lnTo>
                  <a:lnTo>
                    <a:pt x="77" y="26"/>
                  </a:lnTo>
                  <a:lnTo>
                    <a:pt x="77" y="24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5" y="24"/>
                  </a:lnTo>
                  <a:lnTo>
                    <a:pt x="65" y="22"/>
                  </a:lnTo>
                  <a:lnTo>
                    <a:pt x="65" y="18"/>
                  </a:lnTo>
                  <a:lnTo>
                    <a:pt x="66" y="16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6" y="14"/>
                  </a:lnTo>
                  <a:lnTo>
                    <a:pt x="77" y="14"/>
                  </a:lnTo>
                  <a:lnTo>
                    <a:pt x="77" y="13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0" y="9"/>
                  </a:lnTo>
                  <a:lnTo>
                    <a:pt x="68" y="11"/>
                  </a:lnTo>
                  <a:lnTo>
                    <a:pt x="68" y="13"/>
                  </a:lnTo>
                  <a:lnTo>
                    <a:pt x="66" y="13"/>
                  </a:lnTo>
                  <a:close/>
                  <a:moveTo>
                    <a:pt x="77" y="16"/>
                  </a:moveTo>
                  <a:lnTo>
                    <a:pt x="77" y="16"/>
                  </a:lnTo>
                  <a:lnTo>
                    <a:pt x="76" y="16"/>
                  </a:lnTo>
                  <a:lnTo>
                    <a:pt x="74" y="16"/>
                  </a:lnTo>
                  <a:lnTo>
                    <a:pt x="72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8" y="24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7" y="20"/>
                  </a:lnTo>
                  <a:lnTo>
                    <a:pt x="77" y="16"/>
                  </a:lnTo>
                  <a:close/>
                  <a:moveTo>
                    <a:pt x="100" y="7"/>
                  </a:moveTo>
                  <a:lnTo>
                    <a:pt x="101" y="7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18"/>
                  </a:lnTo>
                  <a:lnTo>
                    <a:pt x="90" y="18"/>
                  </a:lnTo>
                  <a:lnTo>
                    <a:pt x="90" y="26"/>
                  </a:lnTo>
                  <a:lnTo>
                    <a:pt x="87" y="26"/>
                  </a:lnTo>
                  <a:lnTo>
                    <a:pt x="87" y="7"/>
                  </a:lnTo>
                  <a:lnTo>
                    <a:pt x="90" y="7"/>
                  </a:lnTo>
                  <a:lnTo>
                    <a:pt x="90" y="14"/>
                  </a:lnTo>
                  <a:lnTo>
                    <a:pt x="100" y="14"/>
                  </a:lnTo>
                  <a:lnTo>
                    <a:pt x="100" y="7"/>
                  </a:lnTo>
                  <a:close/>
                  <a:moveTo>
                    <a:pt x="111" y="9"/>
                  </a:moveTo>
                  <a:lnTo>
                    <a:pt x="111" y="26"/>
                  </a:lnTo>
                  <a:lnTo>
                    <a:pt x="107" y="26"/>
                  </a:lnTo>
                  <a:lnTo>
                    <a:pt x="107" y="7"/>
                  </a:lnTo>
                  <a:lnTo>
                    <a:pt x="120" y="7"/>
                  </a:lnTo>
                  <a:lnTo>
                    <a:pt x="120" y="9"/>
                  </a:lnTo>
                  <a:lnTo>
                    <a:pt x="111" y="9"/>
                  </a:lnTo>
                  <a:close/>
                  <a:moveTo>
                    <a:pt x="138" y="20"/>
                  </a:moveTo>
                  <a:lnTo>
                    <a:pt x="138" y="22"/>
                  </a:lnTo>
                  <a:lnTo>
                    <a:pt x="137" y="24"/>
                  </a:lnTo>
                  <a:lnTo>
                    <a:pt x="135" y="26"/>
                  </a:lnTo>
                  <a:lnTo>
                    <a:pt x="133" y="26"/>
                  </a:lnTo>
                  <a:lnTo>
                    <a:pt x="131" y="27"/>
                  </a:lnTo>
                  <a:lnTo>
                    <a:pt x="127" y="26"/>
                  </a:lnTo>
                  <a:lnTo>
                    <a:pt x="125" y="26"/>
                  </a:lnTo>
                  <a:lnTo>
                    <a:pt x="124" y="24"/>
                  </a:lnTo>
                  <a:lnTo>
                    <a:pt x="122" y="22"/>
                  </a:lnTo>
                  <a:lnTo>
                    <a:pt x="122" y="20"/>
                  </a:lnTo>
                  <a:lnTo>
                    <a:pt x="122" y="16"/>
                  </a:lnTo>
                  <a:lnTo>
                    <a:pt x="122" y="14"/>
                  </a:lnTo>
                  <a:lnTo>
                    <a:pt x="122" y="11"/>
                  </a:lnTo>
                  <a:lnTo>
                    <a:pt x="124" y="9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31" y="5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9"/>
                  </a:lnTo>
                  <a:lnTo>
                    <a:pt x="138" y="11"/>
                  </a:lnTo>
                  <a:lnTo>
                    <a:pt x="138" y="14"/>
                  </a:lnTo>
                  <a:lnTo>
                    <a:pt x="140" y="18"/>
                  </a:lnTo>
                  <a:lnTo>
                    <a:pt x="125" y="18"/>
                  </a:lnTo>
                  <a:lnTo>
                    <a:pt x="125" y="20"/>
                  </a:lnTo>
                  <a:lnTo>
                    <a:pt x="127" y="22"/>
                  </a:lnTo>
                  <a:lnTo>
                    <a:pt x="129" y="24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5" y="22"/>
                  </a:lnTo>
                  <a:lnTo>
                    <a:pt x="135" y="20"/>
                  </a:lnTo>
                  <a:lnTo>
                    <a:pt x="137" y="20"/>
                  </a:lnTo>
                  <a:lnTo>
                    <a:pt x="138" y="20"/>
                  </a:lnTo>
                  <a:close/>
                  <a:moveTo>
                    <a:pt x="137" y="14"/>
                  </a:moveTo>
                  <a:lnTo>
                    <a:pt x="135" y="13"/>
                  </a:lnTo>
                  <a:lnTo>
                    <a:pt x="135" y="11"/>
                  </a:lnTo>
                  <a:lnTo>
                    <a:pt x="133" y="9"/>
                  </a:lnTo>
                  <a:lnTo>
                    <a:pt x="131" y="9"/>
                  </a:lnTo>
                  <a:lnTo>
                    <a:pt x="129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5" y="13"/>
                  </a:lnTo>
                  <a:lnTo>
                    <a:pt x="125" y="14"/>
                  </a:lnTo>
                  <a:lnTo>
                    <a:pt x="137" y="14"/>
                  </a:lnTo>
                  <a:close/>
                  <a:moveTo>
                    <a:pt x="146" y="9"/>
                  </a:moveTo>
                  <a:lnTo>
                    <a:pt x="146" y="20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4" y="26"/>
                  </a:lnTo>
                  <a:lnTo>
                    <a:pt x="142" y="26"/>
                  </a:lnTo>
                  <a:lnTo>
                    <a:pt x="142" y="24"/>
                  </a:lnTo>
                  <a:lnTo>
                    <a:pt x="144" y="24"/>
                  </a:lnTo>
                  <a:lnTo>
                    <a:pt x="144" y="22"/>
                  </a:lnTo>
                  <a:lnTo>
                    <a:pt x="144" y="20"/>
                  </a:lnTo>
                  <a:lnTo>
                    <a:pt x="144" y="7"/>
                  </a:lnTo>
                  <a:lnTo>
                    <a:pt x="157" y="7"/>
                  </a:lnTo>
                  <a:lnTo>
                    <a:pt x="157" y="26"/>
                  </a:lnTo>
                  <a:lnTo>
                    <a:pt x="155" y="26"/>
                  </a:lnTo>
                  <a:lnTo>
                    <a:pt x="155" y="9"/>
                  </a:lnTo>
                  <a:lnTo>
                    <a:pt x="146" y="9"/>
                  </a:lnTo>
                  <a:close/>
                  <a:moveTo>
                    <a:pt x="177" y="20"/>
                  </a:moveTo>
                  <a:lnTo>
                    <a:pt x="177" y="22"/>
                  </a:lnTo>
                  <a:lnTo>
                    <a:pt x="177" y="24"/>
                  </a:lnTo>
                  <a:lnTo>
                    <a:pt x="175" y="24"/>
                  </a:lnTo>
                  <a:lnTo>
                    <a:pt x="174" y="26"/>
                  </a:lnTo>
                  <a:lnTo>
                    <a:pt x="172" y="26"/>
                  </a:lnTo>
                  <a:lnTo>
                    <a:pt x="170" y="26"/>
                  </a:lnTo>
                  <a:lnTo>
                    <a:pt x="162" y="26"/>
                  </a:lnTo>
                  <a:lnTo>
                    <a:pt x="162" y="7"/>
                  </a:lnTo>
                  <a:lnTo>
                    <a:pt x="166" y="7"/>
                  </a:lnTo>
                  <a:lnTo>
                    <a:pt x="166" y="14"/>
                  </a:lnTo>
                  <a:lnTo>
                    <a:pt x="170" y="14"/>
                  </a:lnTo>
                  <a:lnTo>
                    <a:pt x="174" y="14"/>
                  </a:lnTo>
                  <a:lnTo>
                    <a:pt x="175" y="16"/>
                  </a:lnTo>
                  <a:lnTo>
                    <a:pt x="177" y="18"/>
                  </a:lnTo>
                  <a:lnTo>
                    <a:pt x="177" y="20"/>
                  </a:lnTo>
                  <a:close/>
                  <a:moveTo>
                    <a:pt x="166" y="24"/>
                  </a:moveTo>
                  <a:lnTo>
                    <a:pt x="170" y="24"/>
                  </a:lnTo>
                  <a:lnTo>
                    <a:pt x="172" y="24"/>
                  </a:lnTo>
                  <a:lnTo>
                    <a:pt x="174" y="22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2" y="18"/>
                  </a:lnTo>
                  <a:lnTo>
                    <a:pt x="170" y="18"/>
                  </a:lnTo>
                  <a:lnTo>
                    <a:pt x="166" y="18"/>
                  </a:lnTo>
                  <a:lnTo>
                    <a:pt x="166" y="24"/>
                  </a:lnTo>
                  <a:close/>
                  <a:moveTo>
                    <a:pt x="194" y="13"/>
                  </a:moveTo>
                  <a:lnTo>
                    <a:pt x="192" y="11"/>
                  </a:lnTo>
                  <a:lnTo>
                    <a:pt x="188" y="9"/>
                  </a:lnTo>
                  <a:lnTo>
                    <a:pt x="186" y="9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3" y="16"/>
                  </a:lnTo>
                  <a:lnTo>
                    <a:pt x="185" y="20"/>
                  </a:lnTo>
                  <a:lnTo>
                    <a:pt x="185" y="22"/>
                  </a:lnTo>
                  <a:lnTo>
                    <a:pt x="186" y="24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2" y="22"/>
                  </a:lnTo>
                  <a:lnTo>
                    <a:pt x="194" y="22"/>
                  </a:lnTo>
                  <a:lnTo>
                    <a:pt x="194" y="20"/>
                  </a:lnTo>
                  <a:lnTo>
                    <a:pt x="198" y="20"/>
                  </a:lnTo>
                  <a:lnTo>
                    <a:pt x="196" y="22"/>
                  </a:lnTo>
                  <a:lnTo>
                    <a:pt x="194" y="24"/>
                  </a:lnTo>
                  <a:lnTo>
                    <a:pt x="192" y="26"/>
                  </a:lnTo>
                  <a:lnTo>
                    <a:pt x="188" y="27"/>
                  </a:lnTo>
                  <a:lnTo>
                    <a:pt x="186" y="26"/>
                  </a:lnTo>
                  <a:lnTo>
                    <a:pt x="185" y="26"/>
                  </a:lnTo>
                  <a:lnTo>
                    <a:pt x="183" y="24"/>
                  </a:lnTo>
                  <a:lnTo>
                    <a:pt x="181" y="22"/>
                  </a:lnTo>
                  <a:lnTo>
                    <a:pt x="181" y="20"/>
                  </a:lnTo>
                  <a:lnTo>
                    <a:pt x="181" y="16"/>
                  </a:lnTo>
                  <a:lnTo>
                    <a:pt x="181" y="14"/>
                  </a:lnTo>
                  <a:lnTo>
                    <a:pt x="181" y="11"/>
                  </a:lnTo>
                  <a:lnTo>
                    <a:pt x="183" y="9"/>
                  </a:lnTo>
                  <a:lnTo>
                    <a:pt x="185" y="7"/>
                  </a:lnTo>
                  <a:lnTo>
                    <a:pt x="186" y="7"/>
                  </a:lnTo>
                  <a:lnTo>
                    <a:pt x="190" y="5"/>
                  </a:lnTo>
                  <a:lnTo>
                    <a:pt x="192" y="7"/>
                  </a:lnTo>
                  <a:lnTo>
                    <a:pt x="194" y="7"/>
                  </a:lnTo>
                  <a:lnTo>
                    <a:pt x="196" y="9"/>
                  </a:lnTo>
                  <a:lnTo>
                    <a:pt x="196" y="11"/>
                  </a:lnTo>
                  <a:lnTo>
                    <a:pt x="198" y="13"/>
                  </a:lnTo>
                  <a:lnTo>
                    <a:pt x="194" y="13"/>
                  </a:lnTo>
                  <a:close/>
                  <a:moveTo>
                    <a:pt x="216" y="26"/>
                  </a:moveTo>
                  <a:lnTo>
                    <a:pt x="212" y="26"/>
                  </a:lnTo>
                  <a:lnTo>
                    <a:pt x="205" y="16"/>
                  </a:lnTo>
                  <a:lnTo>
                    <a:pt x="203" y="18"/>
                  </a:lnTo>
                  <a:lnTo>
                    <a:pt x="203" y="26"/>
                  </a:lnTo>
                  <a:lnTo>
                    <a:pt x="199" y="26"/>
                  </a:lnTo>
                  <a:lnTo>
                    <a:pt x="199" y="7"/>
                  </a:lnTo>
                  <a:lnTo>
                    <a:pt x="203" y="7"/>
                  </a:lnTo>
                  <a:lnTo>
                    <a:pt x="203" y="14"/>
                  </a:lnTo>
                  <a:lnTo>
                    <a:pt x="212" y="7"/>
                  </a:lnTo>
                  <a:lnTo>
                    <a:pt x="216" y="7"/>
                  </a:lnTo>
                  <a:lnTo>
                    <a:pt x="207" y="14"/>
                  </a:lnTo>
                  <a:lnTo>
                    <a:pt x="216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6" name="Freeform 140"/>
            <p:cNvSpPr>
              <a:spLocks noEditPoints="1"/>
            </p:cNvSpPr>
            <p:nvPr/>
          </p:nvSpPr>
          <p:spPr bwMode="auto">
            <a:xfrm>
              <a:off x="1893" y="1440"/>
              <a:ext cx="132" cy="26"/>
            </a:xfrm>
            <a:custGeom>
              <a:avLst/>
              <a:gdLst>
                <a:gd name="T0" fmla="*/ 24 w 175"/>
                <a:gd name="T1" fmla="*/ 5 h 35"/>
                <a:gd name="T2" fmla="*/ 3 w 175"/>
                <a:gd name="T3" fmla="*/ 3 h 35"/>
                <a:gd name="T4" fmla="*/ 0 w 175"/>
                <a:gd name="T5" fmla="*/ 26 h 35"/>
                <a:gd name="T6" fmla="*/ 22 w 175"/>
                <a:gd name="T7" fmla="*/ 0 h 35"/>
                <a:gd name="T8" fmla="*/ 48 w 175"/>
                <a:gd name="T9" fmla="*/ 7 h 35"/>
                <a:gd name="T10" fmla="*/ 44 w 175"/>
                <a:gd name="T11" fmla="*/ 18 h 35"/>
                <a:gd name="T12" fmla="*/ 39 w 175"/>
                <a:gd name="T13" fmla="*/ 31 h 35"/>
                <a:gd name="T14" fmla="*/ 35 w 175"/>
                <a:gd name="T15" fmla="*/ 35 h 35"/>
                <a:gd name="T16" fmla="*/ 33 w 175"/>
                <a:gd name="T17" fmla="*/ 31 h 35"/>
                <a:gd name="T18" fmla="*/ 35 w 175"/>
                <a:gd name="T19" fmla="*/ 29 h 35"/>
                <a:gd name="T20" fmla="*/ 39 w 175"/>
                <a:gd name="T21" fmla="*/ 22 h 35"/>
                <a:gd name="T22" fmla="*/ 53 w 175"/>
                <a:gd name="T23" fmla="*/ 9 h 35"/>
                <a:gd name="T24" fmla="*/ 59 w 175"/>
                <a:gd name="T25" fmla="*/ 5 h 35"/>
                <a:gd name="T26" fmla="*/ 68 w 175"/>
                <a:gd name="T27" fmla="*/ 13 h 35"/>
                <a:gd name="T28" fmla="*/ 64 w 175"/>
                <a:gd name="T29" fmla="*/ 26 h 35"/>
                <a:gd name="T30" fmla="*/ 55 w 175"/>
                <a:gd name="T31" fmla="*/ 26 h 35"/>
                <a:gd name="T32" fmla="*/ 50 w 175"/>
                <a:gd name="T33" fmla="*/ 7 h 35"/>
                <a:gd name="T34" fmla="*/ 63 w 175"/>
                <a:gd name="T35" fmla="*/ 20 h 35"/>
                <a:gd name="T36" fmla="*/ 63 w 175"/>
                <a:gd name="T37" fmla="*/ 11 h 35"/>
                <a:gd name="T38" fmla="*/ 55 w 175"/>
                <a:gd name="T39" fmla="*/ 11 h 35"/>
                <a:gd name="T40" fmla="*/ 57 w 175"/>
                <a:gd name="T41" fmla="*/ 24 h 35"/>
                <a:gd name="T42" fmla="*/ 94 w 175"/>
                <a:gd name="T43" fmla="*/ 26 h 35"/>
                <a:gd name="T44" fmla="*/ 90 w 175"/>
                <a:gd name="T45" fmla="*/ 11 h 35"/>
                <a:gd name="T46" fmla="*/ 74 w 175"/>
                <a:gd name="T47" fmla="*/ 11 h 35"/>
                <a:gd name="T48" fmla="*/ 74 w 175"/>
                <a:gd name="T49" fmla="*/ 14 h 35"/>
                <a:gd name="T50" fmla="*/ 83 w 175"/>
                <a:gd name="T51" fmla="*/ 22 h 35"/>
                <a:gd name="T52" fmla="*/ 107 w 175"/>
                <a:gd name="T53" fmla="*/ 5 h 35"/>
                <a:gd name="T54" fmla="*/ 112 w 175"/>
                <a:gd name="T55" fmla="*/ 9 h 35"/>
                <a:gd name="T56" fmla="*/ 114 w 175"/>
                <a:gd name="T57" fmla="*/ 24 h 35"/>
                <a:gd name="T58" fmla="*/ 114 w 175"/>
                <a:gd name="T59" fmla="*/ 27 h 35"/>
                <a:gd name="T60" fmla="*/ 111 w 175"/>
                <a:gd name="T61" fmla="*/ 26 h 35"/>
                <a:gd name="T62" fmla="*/ 105 w 175"/>
                <a:gd name="T63" fmla="*/ 27 h 35"/>
                <a:gd name="T64" fmla="*/ 98 w 175"/>
                <a:gd name="T65" fmla="*/ 24 h 35"/>
                <a:gd name="T66" fmla="*/ 99 w 175"/>
                <a:gd name="T67" fmla="*/ 16 h 35"/>
                <a:gd name="T68" fmla="*/ 109 w 175"/>
                <a:gd name="T69" fmla="*/ 9 h 35"/>
                <a:gd name="T70" fmla="*/ 101 w 175"/>
                <a:gd name="T71" fmla="*/ 13 h 35"/>
                <a:gd name="T72" fmla="*/ 107 w 175"/>
                <a:gd name="T73" fmla="*/ 16 h 35"/>
                <a:gd name="T74" fmla="*/ 101 w 175"/>
                <a:gd name="T75" fmla="*/ 18 h 35"/>
                <a:gd name="T76" fmla="*/ 105 w 175"/>
                <a:gd name="T77" fmla="*/ 24 h 35"/>
                <a:gd name="T78" fmla="*/ 111 w 175"/>
                <a:gd name="T79" fmla="*/ 20 h 35"/>
                <a:gd name="T80" fmla="*/ 131 w 175"/>
                <a:gd name="T81" fmla="*/ 26 h 35"/>
                <a:gd name="T82" fmla="*/ 120 w 175"/>
                <a:gd name="T83" fmla="*/ 7 h 35"/>
                <a:gd name="T84" fmla="*/ 151 w 175"/>
                <a:gd name="T85" fmla="*/ 13 h 35"/>
                <a:gd name="T86" fmla="*/ 142 w 175"/>
                <a:gd name="T87" fmla="*/ 14 h 35"/>
                <a:gd name="T88" fmla="*/ 148 w 175"/>
                <a:gd name="T89" fmla="*/ 24 h 35"/>
                <a:gd name="T90" fmla="*/ 155 w 175"/>
                <a:gd name="T91" fmla="*/ 20 h 35"/>
                <a:gd name="T92" fmla="*/ 144 w 175"/>
                <a:gd name="T93" fmla="*/ 27 h 35"/>
                <a:gd name="T94" fmla="*/ 138 w 175"/>
                <a:gd name="T95" fmla="*/ 16 h 35"/>
                <a:gd name="T96" fmla="*/ 146 w 175"/>
                <a:gd name="T97" fmla="*/ 7 h 35"/>
                <a:gd name="T98" fmla="*/ 155 w 175"/>
                <a:gd name="T99" fmla="*/ 9 h 35"/>
                <a:gd name="T100" fmla="*/ 170 w 175"/>
                <a:gd name="T101" fmla="*/ 26 h 35"/>
                <a:gd name="T102" fmla="*/ 159 w 175"/>
                <a:gd name="T103" fmla="*/ 7 h 35"/>
                <a:gd name="T104" fmla="*/ 166 w 175"/>
                <a:gd name="T105" fmla="*/ 14 h 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5"/>
                <a:gd name="T160" fmla="*/ 0 h 35"/>
                <a:gd name="T161" fmla="*/ 175 w 175"/>
                <a:gd name="T162" fmla="*/ 35 h 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5" h="35">
                  <a:moveTo>
                    <a:pt x="24" y="26"/>
                  </a:moveTo>
                  <a:lnTo>
                    <a:pt x="24" y="11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14" y="26"/>
                  </a:lnTo>
                  <a:lnTo>
                    <a:pt x="13" y="26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11"/>
                  </a:lnTo>
                  <a:lnTo>
                    <a:pt x="3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5" y="0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6" y="26"/>
                  </a:lnTo>
                  <a:lnTo>
                    <a:pt x="24" y="26"/>
                  </a:lnTo>
                  <a:close/>
                  <a:moveTo>
                    <a:pt x="44" y="7"/>
                  </a:moveTo>
                  <a:lnTo>
                    <a:pt x="48" y="7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4" y="13"/>
                  </a:lnTo>
                  <a:lnTo>
                    <a:pt x="44" y="16"/>
                  </a:lnTo>
                  <a:lnTo>
                    <a:pt x="44" y="18"/>
                  </a:lnTo>
                  <a:lnTo>
                    <a:pt x="42" y="22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9" y="29"/>
                  </a:lnTo>
                  <a:lnTo>
                    <a:pt x="39" y="31"/>
                  </a:lnTo>
                  <a:lnTo>
                    <a:pt x="37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33" y="31"/>
                  </a:lnTo>
                  <a:lnTo>
                    <a:pt x="35" y="31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29" y="7"/>
                  </a:lnTo>
                  <a:lnTo>
                    <a:pt x="33" y="7"/>
                  </a:lnTo>
                  <a:lnTo>
                    <a:pt x="39" y="22"/>
                  </a:lnTo>
                  <a:lnTo>
                    <a:pt x="44" y="7"/>
                  </a:lnTo>
                  <a:close/>
                  <a:moveTo>
                    <a:pt x="50" y="7"/>
                  </a:moveTo>
                  <a:lnTo>
                    <a:pt x="53" y="7"/>
                  </a:lnTo>
                  <a:lnTo>
                    <a:pt x="53" y="9"/>
                  </a:lnTo>
                  <a:lnTo>
                    <a:pt x="55" y="9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5"/>
                  </a:lnTo>
                  <a:lnTo>
                    <a:pt x="61" y="7"/>
                  </a:lnTo>
                  <a:lnTo>
                    <a:pt x="64" y="7"/>
                  </a:lnTo>
                  <a:lnTo>
                    <a:pt x="64" y="9"/>
                  </a:lnTo>
                  <a:lnTo>
                    <a:pt x="66" y="11"/>
                  </a:lnTo>
                  <a:lnTo>
                    <a:pt x="68" y="13"/>
                  </a:lnTo>
                  <a:lnTo>
                    <a:pt x="68" y="16"/>
                  </a:lnTo>
                  <a:lnTo>
                    <a:pt x="68" y="18"/>
                  </a:lnTo>
                  <a:lnTo>
                    <a:pt x="66" y="22"/>
                  </a:lnTo>
                  <a:lnTo>
                    <a:pt x="66" y="24"/>
                  </a:lnTo>
                  <a:lnTo>
                    <a:pt x="64" y="26"/>
                  </a:lnTo>
                  <a:lnTo>
                    <a:pt x="61" y="26"/>
                  </a:lnTo>
                  <a:lnTo>
                    <a:pt x="59" y="27"/>
                  </a:lnTo>
                  <a:lnTo>
                    <a:pt x="57" y="27"/>
                  </a:lnTo>
                  <a:lnTo>
                    <a:pt x="55" y="26"/>
                  </a:lnTo>
                  <a:lnTo>
                    <a:pt x="53" y="24"/>
                  </a:lnTo>
                  <a:lnTo>
                    <a:pt x="53" y="35"/>
                  </a:lnTo>
                  <a:lnTo>
                    <a:pt x="50" y="35"/>
                  </a:lnTo>
                  <a:lnTo>
                    <a:pt x="50" y="7"/>
                  </a:lnTo>
                  <a:close/>
                  <a:moveTo>
                    <a:pt x="59" y="24"/>
                  </a:moveTo>
                  <a:lnTo>
                    <a:pt x="61" y="24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3" y="11"/>
                  </a:lnTo>
                  <a:lnTo>
                    <a:pt x="61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5" y="11"/>
                  </a:lnTo>
                  <a:lnTo>
                    <a:pt x="53" y="14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5" y="22"/>
                  </a:lnTo>
                  <a:lnTo>
                    <a:pt x="57" y="24"/>
                  </a:lnTo>
                  <a:lnTo>
                    <a:pt x="59" y="24"/>
                  </a:lnTo>
                  <a:close/>
                  <a:moveTo>
                    <a:pt x="83" y="22"/>
                  </a:moveTo>
                  <a:lnTo>
                    <a:pt x="88" y="7"/>
                  </a:lnTo>
                  <a:lnTo>
                    <a:pt x="94" y="7"/>
                  </a:lnTo>
                  <a:lnTo>
                    <a:pt x="94" y="26"/>
                  </a:lnTo>
                  <a:lnTo>
                    <a:pt x="90" y="26"/>
                  </a:lnTo>
                  <a:lnTo>
                    <a:pt x="90" y="14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4" y="14"/>
                  </a:lnTo>
                  <a:lnTo>
                    <a:pt x="74" y="26"/>
                  </a:lnTo>
                  <a:lnTo>
                    <a:pt x="72" y="26"/>
                  </a:lnTo>
                  <a:lnTo>
                    <a:pt x="72" y="7"/>
                  </a:lnTo>
                  <a:lnTo>
                    <a:pt x="75" y="7"/>
                  </a:lnTo>
                  <a:lnTo>
                    <a:pt x="83" y="22"/>
                  </a:lnTo>
                  <a:close/>
                  <a:moveTo>
                    <a:pt x="98" y="13"/>
                  </a:moveTo>
                  <a:lnTo>
                    <a:pt x="98" y="9"/>
                  </a:lnTo>
                  <a:lnTo>
                    <a:pt x="99" y="7"/>
                  </a:lnTo>
                  <a:lnTo>
                    <a:pt x="103" y="7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1" y="7"/>
                  </a:lnTo>
                  <a:lnTo>
                    <a:pt x="112" y="9"/>
                  </a:lnTo>
                  <a:lnTo>
                    <a:pt x="112" y="11"/>
                  </a:lnTo>
                  <a:lnTo>
                    <a:pt x="112" y="24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6" y="26"/>
                  </a:lnTo>
                  <a:lnTo>
                    <a:pt x="114" y="26"/>
                  </a:lnTo>
                  <a:lnTo>
                    <a:pt x="114" y="27"/>
                  </a:lnTo>
                  <a:lnTo>
                    <a:pt x="112" y="26"/>
                  </a:lnTo>
                  <a:lnTo>
                    <a:pt x="111" y="26"/>
                  </a:lnTo>
                  <a:lnTo>
                    <a:pt x="111" y="24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5" y="27"/>
                  </a:lnTo>
                  <a:lnTo>
                    <a:pt x="103" y="27"/>
                  </a:lnTo>
                  <a:lnTo>
                    <a:pt x="101" y="27"/>
                  </a:lnTo>
                  <a:lnTo>
                    <a:pt x="99" y="26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8" y="18"/>
                  </a:lnTo>
                  <a:lnTo>
                    <a:pt x="99" y="16"/>
                  </a:lnTo>
                  <a:lnTo>
                    <a:pt x="103" y="14"/>
                  </a:lnTo>
                  <a:lnTo>
                    <a:pt x="109" y="14"/>
                  </a:lnTo>
                  <a:lnTo>
                    <a:pt x="111" y="14"/>
                  </a:lnTo>
                  <a:lnTo>
                    <a:pt x="111" y="13"/>
                  </a:lnTo>
                  <a:lnTo>
                    <a:pt x="109" y="9"/>
                  </a:lnTo>
                  <a:lnTo>
                    <a:pt x="105" y="9"/>
                  </a:lnTo>
                  <a:lnTo>
                    <a:pt x="103" y="9"/>
                  </a:lnTo>
                  <a:lnTo>
                    <a:pt x="101" y="11"/>
                  </a:lnTo>
                  <a:lnTo>
                    <a:pt x="101" y="13"/>
                  </a:lnTo>
                  <a:lnTo>
                    <a:pt x="98" y="13"/>
                  </a:lnTo>
                  <a:close/>
                  <a:moveTo>
                    <a:pt x="111" y="16"/>
                  </a:moveTo>
                  <a:lnTo>
                    <a:pt x="109" y="16"/>
                  </a:lnTo>
                  <a:lnTo>
                    <a:pt x="107" y="16"/>
                  </a:lnTo>
                  <a:lnTo>
                    <a:pt x="105" y="18"/>
                  </a:lnTo>
                  <a:lnTo>
                    <a:pt x="103" y="18"/>
                  </a:lnTo>
                  <a:lnTo>
                    <a:pt x="101" y="18"/>
                  </a:lnTo>
                  <a:lnTo>
                    <a:pt x="101" y="20"/>
                  </a:lnTo>
                  <a:lnTo>
                    <a:pt x="99" y="20"/>
                  </a:lnTo>
                  <a:lnTo>
                    <a:pt x="101" y="24"/>
                  </a:lnTo>
                  <a:lnTo>
                    <a:pt x="103" y="24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9" y="22"/>
                  </a:lnTo>
                  <a:lnTo>
                    <a:pt x="111" y="20"/>
                  </a:lnTo>
                  <a:lnTo>
                    <a:pt x="111" y="16"/>
                  </a:lnTo>
                  <a:close/>
                  <a:moveTo>
                    <a:pt x="131" y="7"/>
                  </a:moveTo>
                  <a:lnTo>
                    <a:pt x="135" y="7"/>
                  </a:lnTo>
                  <a:lnTo>
                    <a:pt x="135" y="26"/>
                  </a:lnTo>
                  <a:lnTo>
                    <a:pt x="131" y="26"/>
                  </a:lnTo>
                  <a:lnTo>
                    <a:pt x="131" y="18"/>
                  </a:lnTo>
                  <a:lnTo>
                    <a:pt x="122" y="18"/>
                  </a:lnTo>
                  <a:lnTo>
                    <a:pt x="122" y="26"/>
                  </a:lnTo>
                  <a:lnTo>
                    <a:pt x="120" y="26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14"/>
                  </a:lnTo>
                  <a:lnTo>
                    <a:pt x="131" y="14"/>
                  </a:lnTo>
                  <a:lnTo>
                    <a:pt x="131" y="7"/>
                  </a:lnTo>
                  <a:close/>
                  <a:moveTo>
                    <a:pt x="151" y="13"/>
                  </a:moveTo>
                  <a:lnTo>
                    <a:pt x="151" y="11"/>
                  </a:lnTo>
                  <a:lnTo>
                    <a:pt x="148" y="9"/>
                  </a:lnTo>
                  <a:lnTo>
                    <a:pt x="146" y="9"/>
                  </a:lnTo>
                  <a:lnTo>
                    <a:pt x="144" y="11"/>
                  </a:lnTo>
                  <a:lnTo>
                    <a:pt x="142" y="14"/>
                  </a:lnTo>
                  <a:lnTo>
                    <a:pt x="142" y="16"/>
                  </a:lnTo>
                  <a:lnTo>
                    <a:pt x="142" y="20"/>
                  </a:lnTo>
                  <a:lnTo>
                    <a:pt x="144" y="22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49" y="24"/>
                  </a:lnTo>
                  <a:lnTo>
                    <a:pt x="149" y="22"/>
                  </a:lnTo>
                  <a:lnTo>
                    <a:pt x="151" y="22"/>
                  </a:lnTo>
                  <a:lnTo>
                    <a:pt x="151" y="20"/>
                  </a:lnTo>
                  <a:lnTo>
                    <a:pt x="155" y="20"/>
                  </a:lnTo>
                  <a:lnTo>
                    <a:pt x="155" y="22"/>
                  </a:lnTo>
                  <a:lnTo>
                    <a:pt x="153" y="24"/>
                  </a:lnTo>
                  <a:lnTo>
                    <a:pt x="151" y="26"/>
                  </a:lnTo>
                  <a:lnTo>
                    <a:pt x="148" y="27"/>
                  </a:lnTo>
                  <a:lnTo>
                    <a:pt x="144" y="27"/>
                  </a:lnTo>
                  <a:lnTo>
                    <a:pt x="142" y="26"/>
                  </a:lnTo>
                  <a:lnTo>
                    <a:pt x="140" y="24"/>
                  </a:lnTo>
                  <a:lnTo>
                    <a:pt x="140" y="22"/>
                  </a:lnTo>
                  <a:lnTo>
                    <a:pt x="138" y="20"/>
                  </a:lnTo>
                  <a:lnTo>
                    <a:pt x="138" y="16"/>
                  </a:lnTo>
                  <a:lnTo>
                    <a:pt x="138" y="14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2" y="7"/>
                  </a:lnTo>
                  <a:lnTo>
                    <a:pt x="146" y="7"/>
                  </a:lnTo>
                  <a:lnTo>
                    <a:pt x="148" y="5"/>
                  </a:lnTo>
                  <a:lnTo>
                    <a:pt x="149" y="7"/>
                  </a:lnTo>
                  <a:lnTo>
                    <a:pt x="151" y="7"/>
                  </a:lnTo>
                  <a:lnTo>
                    <a:pt x="153" y="9"/>
                  </a:lnTo>
                  <a:lnTo>
                    <a:pt x="155" y="9"/>
                  </a:lnTo>
                  <a:lnTo>
                    <a:pt x="155" y="11"/>
                  </a:lnTo>
                  <a:lnTo>
                    <a:pt x="155" y="13"/>
                  </a:lnTo>
                  <a:lnTo>
                    <a:pt x="151" y="13"/>
                  </a:lnTo>
                  <a:close/>
                  <a:moveTo>
                    <a:pt x="175" y="26"/>
                  </a:moveTo>
                  <a:lnTo>
                    <a:pt x="170" y="26"/>
                  </a:lnTo>
                  <a:lnTo>
                    <a:pt x="164" y="16"/>
                  </a:lnTo>
                  <a:lnTo>
                    <a:pt x="162" y="18"/>
                  </a:lnTo>
                  <a:lnTo>
                    <a:pt x="162" y="26"/>
                  </a:lnTo>
                  <a:lnTo>
                    <a:pt x="159" y="26"/>
                  </a:lnTo>
                  <a:lnTo>
                    <a:pt x="159" y="7"/>
                  </a:lnTo>
                  <a:lnTo>
                    <a:pt x="162" y="7"/>
                  </a:lnTo>
                  <a:lnTo>
                    <a:pt x="162" y="14"/>
                  </a:lnTo>
                  <a:lnTo>
                    <a:pt x="170" y="7"/>
                  </a:lnTo>
                  <a:lnTo>
                    <a:pt x="175" y="7"/>
                  </a:lnTo>
                  <a:lnTo>
                    <a:pt x="166" y="14"/>
                  </a:lnTo>
                  <a:lnTo>
                    <a:pt x="175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7" name="Freeform 141"/>
            <p:cNvSpPr>
              <a:spLocks noEditPoints="1"/>
            </p:cNvSpPr>
            <p:nvPr/>
          </p:nvSpPr>
          <p:spPr bwMode="auto">
            <a:xfrm>
              <a:off x="1581" y="1659"/>
              <a:ext cx="181" cy="26"/>
            </a:xfrm>
            <a:custGeom>
              <a:avLst/>
              <a:gdLst>
                <a:gd name="T0" fmla="*/ 0 w 240"/>
                <a:gd name="T1" fmla="*/ 0 h 35"/>
                <a:gd name="T2" fmla="*/ 35 w 240"/>
                <a:gd name="T3" fmla="*/ 28 h 35"/>
                <a:gd name="T4" fmla="*/ 28 w 240"/>
                <a:gd name="T5" fmla="*/ 13 h 35"/>
                <a:gd name="T6" fmla="*/ 42 w 240"/>
                <a:gd name="T7" fmla="*/ 13 h 35"/>
                <a:gd name="T8" fmla="*/ 37 w 240"/>
                <a:gd name="T9" fmla="*/ 24 h 35"/>
                <a:gd name="T10" fmla="*/ 41 w 240"/>
                <a:gd name="T11" fmla="*/ 13 h 35"/>
                <a:gd name="T12" fmla="*/ 29 w 240"/>
                <a:gd name="T13" fmla="*/ 15 h 35"/>
                <a:gd name="T14" fmla="*/ 44 w 240"/>
                <a:gd name="T15" fmla="*/ 7 h 35"/>
                <a:gd name="T16" fmla="*/ 66 w 240"/>
                <a:gd name="T17" fmla="*/ 9 h 35"/>
                <a:gd name="T18" fmla="*/ 79 w 240"/>
                <a:gd name="T19" fmla="*/ 15 h 35"/>
                <a:gd name="T20" fmla="*/ 70 w 240"/>
                <a:gd name="T21" fmla="*/ 28 h 35"/>
                <a:gd name="T22" fmla="*/ 72 w 240"/>
                <a:gd name="T23" fmla="*/ 24 h 35"/>
                <a:gd name="T24" fmla="*/ 76 w 240"/>
                <a:gd name="T25" fmla="*/ 13 h 35"/>
                <a:gd name="T26" fmla="*/ 66 w 240"/>
                <a:gd name="T27" fmla="*/ 18 h 35"/>
                <a:gd name="T28" fmla="*/ 98 w 240"/>
                <a:gd name="T29" fmla="*/ 9 h 35"/>
                <a:gd name="T30" fmla="*/ 94 w 240"/>
                <a:gd name="T31" fmla="*/ 28 h 35"/>
                <a:gd name="T32" fmla="*/ 83 w 240"/>
                <a:gd name="T33" fmla="*/ 15 h 35"/>
                <a:gd name="T34" fmla="*/ 94 w 240"/>
                <a:gd name="T35" fmla="*/ 24 h 35"/>
                <a:gd name="T36" fmla="*/ 94 w 240"/>
                <a:gd name="T37" fmla="*/ 11 h 35"/>
                <a:gd name="T38" fmla="*/ 87 w 240"/>
                <a:gd name="T39" fmla="*/ 17 h 35"/>
                <a:gd name="T40" fmla="*/ 113 w 240"/>
                <a:gd name="T41" fmla="*/ 15 h 35"/>
                <a:gd name="T42" fmla="*/ 103 w 240"/>
                <a:gd name="T43" fmla="*/ 13 h 35"/>
                <a:gd name="T44" fmla="*/ 116 w 240"/>
                <a:gd name="T45" fmla="*/ 7 h 35"/>
                <a:gd name="T46" fmla="*/ 114 w 240"/>
                <a:gd name="T47" fmla="*/ 17 h 35"/>
                <a:gd name="T48" fmla="*/ 111 w 240"/>
                <a:gd name="T49" fmla="*/ 28 h 35"/>
                <a:gd name="T50" fmla="*/ 107 w 240"/>
                <a:gd name="T51" fmla="*/ 22 h 35"/>
                <a:gd name="T52" fmla="*/ 116 w 240"/>
                <a:gd name="T53" fmla="*/ 20 h 35"/>
                <a:gd name="T54" fmla="*/ 109 w 240"/>
                <a:gd name="T55" fmla="*/ 15 h 35"/>
                <a:gd name="T56" fmla="*/ 127 w 240"/>
                <a:gd name="T57" fmla="*/ 7 h 35"/>
                <a:gd name="T58" fmla="*/ 138 w 240"/>
                <a:gd name="T59" fmla="*/ 24 h 35"/>
                <a:gd name="T60" fmla="*/ 140 w 240"/>
                <a:gd name="T61" fmla="*/ 28 h 35"/>
                <a:gd name="T62" fmla="*/ 135 w 240"/>
                <a:gd name="T63" fmla="*/ 26 h 35"/>
                <a:gd name="T64" fmla="*/ 122 w 240"/>
                <a:gd name="T65" fmla="*/ 24 h 35"/>
                <a:gd name="T66" fmla="*/ 135 w 240"/>
                <a:gd name="T67" fmla="*/ 13 h 35"/>
                <a:gd name="T68" fmla="*/ 135 w 240"/>
                <a:gd name="T69" fmla="*/ 17 h 35"/>
                <a:gd name="T70" fmla="*/ 126 w 240"/>
                <a:gd name="T71" fmla="*/ 20 h 35"/>
                <a:gd name="T72" fmla="*/ 135 w 240"/>
                <a:gd name="T73" fmla="*/ 22 h 35"/>
                <a:gd name="T74" fmla="*/ 159 w 240"/>
                <a:gd name="T75" fmla="*/ 11 h 35"/>
                <a:gd name="T76" fmla="*/ 161 w 240"/>
                <a:gd name="T77" fmla="*/ 18 h 35"/>
                <a:gd name="T78" fmla="*/ 144 w 240"/>
                <a:gd name="T79" fmla="*/ 28 h 35"/>
                <a:gd name="T80" fmla="*/ 157 w 240"/>
                <a:gd name="T81" fmla="*/ 13 h 35"/>
                <a:gd name="T82" fmla="*/ 148 w 240"/>
                <a:gd name="T83" fmla="*/ 24 h 35"/>
                <a:gd name="T84" fmla="*/ 155 w 240"/>
                <a:gd name="T85" fmla="*/ 18 h 35"/>
                <a:gd name="T86" fmla="*/ 181 w 240"/>
                <a:gd name="T87" fmla="*/ 13 h 35"/>
                <a:gd name="T88" fmla="*/ 174 w 240"/>
                <a:gd name="T89" fmla="*/ 28 h 35"/>
                <a:gd name="T90" fmla="*/ 164 w 240"/>
                <a:gd name="T91" fmla="*/ 13 h 35"/>
                <a:gd name="T92" fmla="*/ 177 w 240"/>
                <a:gd name="T93" fmla="*/ 22 h 35"/>
                <a:gd name="T94" fmla="*/ 175 w 240"/>
                <a:gd name="T95" fmla="*/ 9 h 35"/>
                <a:gd name="T96" fmla="*/ 168 w 240"/>
                <a:gd name="T97" fmla="*/ 18 h 35"/>
                <a:gd name="T98" fmla="*/ 183 w 240"/>
                <a:gd name="T99" fmla="*/ 31 h 35"/>
                <a:gd name="T100" fmla="*/ 199 w 240"/>
                <a:gd name="T101" fmla="*/ 7 h 35"/>
                <a:gd name="T102" fmla="*/ 196 w 240"/>
                <a:gd name="T103" fmla="*/ 9 h 35"/>
                <a:gd name="T104" fmla="*/ 212 w 240"/>
                <a:gd name="T105" fmla="*/ 9 h 35"/>
                <a:gd name="T106" fmla="*/ 212 w 240"/>
                <a:gd name="T107" fmla="*/ 24 h 35"/>
                <a:gd name="T108" fmla="*/ 216 w 240"/>
                <a:gd name="T109" fmla="*/ 28 h 35"/>
                <a:gd name="T110" fmla="*/ 203 w 240"/>
                <a:gd name="T111" fmla="*/ 15 h 35"/>
                <a:gd name="T112" fmla="*/ 218 w 240"/>
                <a:gd name="T113" fmla="*/ 9 h 35"/>
                <a:gd name="T114" fmla="*/ 227 w 240"/>
                <a:gd name="T115" fmla="*/ 20 h 35"/>
                <a:gd name="T116" fmla="*/ 231 w 240"/>
                <a:gd name="T117" fmla="*/ 15 h 3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0"/>
                <a:gd name="T178" fmla="*/ 0 h 35"/>
                <a:gd name="T179" fmla="*/ 240 w 240"/>
                <a:gd name="T180" fmla="*/ 35 h 3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0" h="35">
                  <a:moveTo>
                    <a:pt x="22" y="0"/>
                  </a:moveTo>
                  <a:lnTo>
                    <a:pt x="22" y="28"/>
                  </a:lnTo>
                  <a:lnTo>
                    <a:pt x="18" y="28"/>
                  </a:lnTo>
                  <a:lnTo>
                    <a:pt x="18" y="4"/>
                  </a:lnTo>
                  <a:lnTo>
                    <a:pt x="4" y="4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2" y="0"/>
                  </a:lnTo>
                  <a:close/>
                  <a:moveTo>
                    <a:pt x="44" y="20"/>
                  </a:moveTo>
                  <a:lnTo>
                    <a:pt x="42" y="22"/>
                  </a:lnTo>
                  <a:lnTo>
                    <a:pt x="42" y="24"/>
                  </a:lnTo>
                  <a:lnTo>
                    <a:pt x="41" y="24"/>
                  </a:lnTo>
                  <a:lnTo>
                    <a:pt x="41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9" y="26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5"/>
                  </a:lnTo>
                  <a:lnTo>
                    <a:pt x="28" y="13"/>
                  </a:lnTo>
                  <a:lnTo>
                    <a:pt x="28" y="9"/>
                  </a:lnTo>
                  <a:lnTo>
                    <a:pt x="29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2" y="13"/>
                  </a:lnTo>
                  <a:lnTo>
                    <a:pt x="44" y="15"/>
                  </a:lnTo>
                  <a:lnTo>
                    <a:pt x="44" y="18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31" y="22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44" y="20"/>
                  </a:lnTo>
                  <a:close/>
                  <a:moveTo>
                    <a:pt x="41" y="15"/>
                  </a:moveTo>
                  <a:lnTo>
                    <a:pt x="41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41" y="15"/>
                  </a:lnTo>
                  <a:close/>
                  <a:moveTo>
                    <a:pt x="53" y="9"/>
                  </a:moveTo>
                  <a:lnTo>
                    <a:pt x="53" y="28"/>
                  </a:lnTo>
                  <a:lnTo>
                    <a:pt x="50" y="28"/>
                  </a:lnTo>
                  <a:lnTo>
                    <a:pt x="50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53" y="9"/>
                  </a:lnTo>
                  <a:close/>
                  <a:moveTo>
                    <a:pt x="63" y="7"/>
                  </a:moveTo>
                  <a:lnTo>
                    <a:pt x="66" y="7"/>
                  </a:lnTo>
                  <a:lnTo>
                    <a:pt x="66" y="9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8" y="9"/>
                  </a:lnTo>
                  <a:lnTo>
                    <a:pt x="79" y="11"/>
                  </a:lnTo>
                  <a:lnTo>
                    <a:pt x="79" y="15"/>
                  </a:lnTo>
                  <a:lnTo>
                    <a:pt x="79" y="17"/>
                  </a:lnTo>
                  <a:lnTo>
                    <a:pt x="79" y="18"/>
                  </a:lnTo>
                  <a:lnTo>
                    <a:pt x="79" y="22"/>
                  </a:lnTo>
                  <a:lnTo>
                    <a:pt x="78" y="24"/>
                  </a:lnTo>
                  <a:lnTo>
                    <a:pt x="76" y="26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6" y="24"/>
                  </a:lnTo>
                  <a:lnTo>
                    <a:pt x="66" y="35"/>
                  </a:lnTo>
                  <a:lnTo>
                    <a:pt x="63" y="35"/>
                  </a:lnTo>
                  <a:lnTo>
                    <a:pt x="63" y="7"/>
                  </a:lnTo>
                  <a:close/>
                  <a:moveTo>
                    <a:pt x="72" y="24"/>
                  </a:moveTo>
                  <a:lnTo>
                    <a:pt x="74" y="24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6" y="18"/>
                  </a:lnTo>
                  <a:lnTo>
                    <a:pt x="78" y="17"/>
                  </a:lnTo>
                  <a:lnTo>
                    <a:pt x="76" y="15"/>
                  </a:lnTo>
                  <a:lnTo>
                    <a:pt x="76" y="13"/>
                  </a:lnTo>
                  <a:lnTo>
                    <a:pt x="76" y="11"/>
                  </a:lnTo>
                  <a:lnTo>
                    <a:pt x="74" y="9"/>
                  </a:lnTo>
                  <a:lnTo>
                    <a:pt x="72" y="9"/>
                  </a:lnTo>
                  <a:lnTo>
                    <a:pt x="68" y="11"/>
                  </a:lnTo>
                  <a:lnTo>
                    <a:pt x="66" y="11"/>
                  </a:lnTo>
                  <a:lnTo>
                    <a:pt x="66" y="15"/>
                  </a:lnTo>
                  <a:lnTo>
                    <a:pt x="66" y="18"/>
                  </a:lnTo>
                  <a:lnTo>
                    <a:pt x="66" y="20"/>
                  </a:lnTo>
                  <a:lnTo>
                    <a:pt x="68" y="22"/>
                  </a:lnTo>
                  <a:lnTo>
                    <a:pt x="70" y="24"/>
                  </a:lnTo>
                  <a:lnTo>
                    <a:pt x="72" y="24"/>
                  </a:lnTo>
                  <a:close/>
                  <a:moveTo>
                    <a:pt x="92" y="7"/>
                  </a:moveTo>
                  <a:lnTo>
                    <a:pt x="94" y="7"/>
                  </a:lnTo>
                  <a:lnTo>
                    <a:pt x="96" y="7"/>
                  </a:lnTo>
                  <a:lnTo>
                    <a:pt x="98" y="9"/>
                  </a:lnTo>
                  <a:lnTo>
                    <a:pt x="100" y="13"/>
                  </a:lnTo>
                  <a:lnTo>
                    <a:pt x="100" y="15"/>
                  </a:lnTo>
                  <a:lnTo>
                    <a:pt x="102" y="17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98" y="24"/>
                  </a:lnTo>
                  <a:lnTo>
                    <a:pt x="96" y="26"/>
                  </a:lnTo>
                  <a:lnTo>
                    <a:pt x="94" y="28"/>
                  </a:lnTo>
                  <a:lnTo>
                    <a:pt x="92" y="28"/>
                  </a:lnTo>
                  <a:lnTo>
                    <a:pt x="89" y="28"/>
                  </a:lnTo>
                  <a:lnTo>
                    <a:pt x="87" y="26"/>
                  </a:lnTo>
                  <a:lnTo>
                    <a:pt x="85" y="24"/>
                  </a:lnTo>
                  <a:lnTo>
                    <a:pt x="83" y="22"/>
                  </a:lnTo>
                  <a:lnTo>
                    <a:pt x="83" y="20"/>
                  </a:lnTo>
                  <a:lnTo>
                    <a:pt x="83" y="17"/>
                  </a:lnTo>
                  <a:lnTo>
                    <a:pt x="83" y="15"/>
                  </a:lnTo>
                  <a:lnTo>
                    <a:pt x="83" y="13"/>
                  </a:lnTo>
                  <a:lnTo>
                    <a:pt x="85" y="9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2" y="7"/>
                  </a:lnTo>
                  <a:close/>
                  <a:moveTo>
                    <a:pt x="92" y="24"/>
                  </a:moveTo>
                  <a:lnTo>
                    <a:pt x="94" y="24"/>
                  </a:lnTo>
                  <a:lnTo>
                    <a:pt x="96" y="22"/>
                  </a:lnTo>
                  <a:lnTo>
                    <a:pt x="96" y="20"/>
                  </a:lnTo>
                  <a:lnTo>
                    <a:pt x="98" y="18"/>
                  </a:lnTo>
                  <a:lnTo>
                    <a:pt x="98" y="17"/>
                  </a:lnTo>
                  <a:lnTo>
                    <a:pt x="98" y="15"/>
                  </a:lnTo>
                  <a:lnTo>
                    <a:pt x="96" y="13"/>
                  </a:lnTo>
                  <a:lnTo>
                    <a:pt x="94" y="11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0" y="9"/>
                  </a:lnTo>
                  <a:lnTo>
                    <a:pt x="89" y="11"/>
                  </a:lnTo>
                  <a:lnTo>
                    <a:pt x="87" y="13"/>
                  </a:lnTo>
                  <a:lnTo>
                    <a:pt x="87" y="15"/>
                  </a:lnTo>
                  <a:lnTo>
                    <a:pt x="87" y="17"/>
                  </a:lnTo>
                  <a:lnTo>
                    <a:pt x="87" y="18"/>
                  </a:lnTo>
                  <a:lnTo>
                    <a:pt x="87" y="20"/>
                  </a:lnTo>
                  <a:lnTo>
                    <a:pt x="87" y="22"/>
                  </a:lnTo>
                  <a:lnTo>
                    <a:pt x="89" y="24"/>
                  </a:lnTo>
                  <a:lnTo>
                    <a:pt x="90" y="24"/>
                  </a:lnTo>
                  <a:lnTo>
                    <a:pt x="92" y="24"/>
                  </a:lnTo>
                  <a:close/>
                  <a:moveTo>
                    <a:pt x="111" y="15"/>
                  </a:moveTo>
                  <a:lnTo>
                    <a:pt x="113" y="15"/>
                  </a:lnTo>
                  <a:lnTo>
                    <a:pt x="114" y="15"/>
                  </a:lnTo>
                  <a:lnTo>
                    <a:pt x="114" y="13"/>
                  </a:lnTo>
                  <a:lnTo>
                    <a:pt x="114" y="11"/>
                  </a:lnTo>
                  <a:lnTo>
                    <a:pt x="111" y="9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5" y="9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1" y="7"/>
                  </a:lnTo>
                  <a:lnTo>
                    <a:pt x="114" y="7"/>
                  </a:lnTo>
                  <a:lnTo>
                    <a:pt x="116" y="7"/>
                  </a:lnTo>
                  <a:lnTo>
                    <a:pt x="116" y="9"/>
                  </a:lnTo>
                  <a:lnTo>
                    <a:pt x="118" y="9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6" y="17"/>
                  </a:lnTo>
                  <a:lnTo>
                    <a:pt x="114" y="17"/>
                  </a:lnTo>
                  <a:lnTo>
                    <a:pt x="118" y="18"/>
                  </a:lnTo>
                  <a:lnTo>
                    <a:pt x="120" y="20"/>
                  </a:lnTo>
                  <a:lnTo>
                    <a:pt x="120" y="22"/>
                  </a:lnTo>
                  <a:lnTo>
                    <a:pt x="118" y="24"/>
                  </a:lnTo>
                  <a:lnTo>
                    <a:pt x="118" y="26"/>
                  </a:lnTo>
                  <a:lnTo>
                    <a:pt x="116" y="26"/>
                  </a:lnTo>
                  <a:lnTo>
                    <a:pt x="114" y="2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7" y="26"/>
                  </a:lnTo>
                  <a:lnTo>
                    <a:pt x="105" y="24"/>
                  </a:lnTo>
                  <a:lnTo>
                    <a:pt x="103" y="24"/>
                  </a:lnTo>
                  <a:lnTo>
                    <a:pt x="103" y="22"/>
                  </a:lnTo>
                  <a:lnTo>
                    <a:pt x="103" y="20"/>
                  </a:lnTo>
                  <a:lnTo>
                    <a:pt x="107" y="20"/>
                  </a:lnTo>
                  <a:lnTo>
                    <a:pt x="107" y="22"/>
                  </a:lnTo>
                  <a:lnTo>
                    <a:pt x="107" y="24"/>
                  </a:lnTo>
                  <a:lnTo>
                    <a:pt x="109" y="24"/>
                  </a:lnTo>
                  <a:lnTo>
                    <a:pt x="111" y="24"/>
                  </a:lnTo>
                  <a:lnTo>
                    <a:pt x="114" y="24"/>
                  </a:lnTo>
                  <a:lnTo>
                    <a:pt x="116" y="20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1" y="18"/>
                  </a:lnTo>
                  <a:lnTo>
                    <a:pt x="109" y="18"/>
                  </a:lnTo>
                  <a:lnTo>
                    <a:pt x="109" y="15"/>
                  </a:lnTo>
                  <a:lnTo>
                    <a:pt x="111" y="15"/>
                  </a:lnTo>
                  <a:close/>
                  <a:moveTo>
                    <a:pt x="124" y="13"/>
                  </a:moveTo>
                  <a:lnTo>
                    <a:pt x="124" y="11"/>
                  </a:lnTo>
                  <a:lnTo>
                    <a:pt x="126" y="7"/>
                  </a:lnTo>
                  <a:lnTo>
                    <a:pt x="127" y="7"/>
                  </a:lnTo>
                  <a:lnTo>
                    <a:pt x="131" y="7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9"/>
                  </a:lnTo>
                  <a:lnTo>
                    <a:pt x="138" y="11"/>
                  </a:lnTo>
                  <a:lnTo>
                    <a:pt x="138" y="13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7" y="28"/>
                  </a:lnTo>
                  <a:lnTo>
                    <a:pt x="137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6"/>
                  </a:lnTo>
                  <a:lnTo>
                    <a:pt x="133" y="26"/>
                  </a:lnTo>
                  <a:lnTo>
                    <a:pt x="131" y="28"/>
                  </a:lnTo>
                  <a:lnTo>
                    <a:pt x="127" y="28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2" y="20"/>
                  </a:lnTo>
                  <a:lnTo>
                    <a:pt x="124" y="18"/>
                  </a:lnTo>
                  <a:lnTo>
                    <a:pt x="126" y="17"/>
                  </a:lnTo>
                  <a:lnTo>
                    <a:pt x="127" y="15"/>
                  </a:lnTo>
                  <a:lnTo>
                    <a:pt x="133" y="15"/>
                  </a:lnTo>
                  <a:lnTo>
                    <a:pt x="135" y="15"/>
                  </a:lnTo>
                  <a:lnTo>
                    <a:pt x="135" y="13"/>
                  </a:lnTo>
                  <a:lnTo>
                    <a:pt x="135" y="11"/>
                  </a:lnTo>
                  <a:lnTo>
                    <a:pt x="131" y="9"/>
                  </a:lnTo>
                  <a:lnTo>
                    <a:pt x="129" y="9"/>
                  </a:lnTo>
                  <a:lnTo>
                    <a:pt x="127" y="11"/>
                  </a:lnTo>
                  <a:lnTo>
                    <a:pt x="126" y="13"/>
                  </a:lnTo>
                  <a:lnTo>
                    <a:pt x="124" y="13"/>
                  </a:lnTo>
                  <a:close/>
                  <a:moveTo>
                    <a:pt x="135" y="17"/>
                  </a:moveTo>
                  <a:lnTo>
                    <a:pt x="135" y="17"/>
                  </a:lnTo>
                  <a:lnTo>
                    <a:pt x="133" y="17"/>
                  </a:lnTo>
                  <a:lnTo>
                    <a:pt x="133" y="18"/>
                  </a:lnTo>
                  <a:lnTo>
                    <a:pt x="129" y="18"/>
                  </a:lnTo>
                  <a:lnTo>
                    <a:pt x="127" y="18"/>
                  </a:lnTo>
                  <a:lnTo>
                    <a:pt x="126" y="20"/>
                  </a:lnTo>
                  <a:lnTo>
                    <a:pt x="126" y="22"/>
                  </a:lnTo>
                  <a:lnTo>
                    <a:pt x="126" y="24"/>
                  </a:lnTo>
                  <a:lnTo>
                    <a:pt x="129" y="24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5" y="22"/>
                  </a:lnTo>
                  <a:lnTo>
                    <a:pt x="135" y="20"/>
                  </a:lnTo>
                  <a:lnTo>
                    <a:pt x="135" y="17"/>
                  </a:lnTo>
                  <a:close/>
                  <a:moveTo>
                    <a:pt x="144" y="7"/>
                  </a:moveTo>
                  <a:lnTo>
                    <a:pt x="153" y="7"/>
                  </a:lnTo>
                  <a:lnTo>
                    <a:pt x="157" y="7"/>
                  </a:lnTo>
                  <a:lnTo>
                    <a:pt x="159" y="9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5"/>
                  </a:lnTo>
                  <a:lnTo>
                    <a:pt x="157" y="17"/>
                  </a:lnTo>
                  <a:lnTo>
                    <a:pt x="159" y="17"/>
                  </a:lnTo>
                  <a:lnTo>
                    <a:pt x="159" y="18"/>
                  </a:lnTo>
                  <a:lnTo>
                    <a:pt x="161" y="18"/>
                  </a:lnTo>
                  <a:lnTo>
                    <a:pt x="161" y="20"/>
                  </a:lnTo>
                  <a:lnTo>
                    <a:pt x="161" y="22"/>
                  </a:lnTo>
                  <a:lnTo>
                    <a:pt x="161" y="24"/>
                  </a:lnTo>
                  <a:lnTo>
                    <a:pt x="159" y="26"/>
                  </a:lnTo>
                  <a:lnTo>
                    <a:pt x="157" y="26"/>
                  </a:lnTo>
                  <a:lnTo>
                    <a:pt x="155" y="26"/>
                  </a:lnTo>
                  <a:lnTo>
                    <a:pt x="153" y="28"/>
                  </a:lnTo>
                  <a:lnTo>
                    <a:pt x="144" y="28"/>
                  </a:lnTo>
                  <a:lnTo>
                    <a:pt x="144" y="7"/>
                  </a:lnTo>
                  <a:close/>
                  <a:moveTo>
                    <a:pt x="148" y="15"/>
                  </a:moveTo>
                  <a:lnTo>
                    <a:pt x="151" y="15"/>
                  </a:lnTo>
                  <a:lnTo>
                    <a:pt x="153" y="15"/>
                  </a:lnTo>
                  <a:lnTo>
                    <a:pt x="155" y="15"/>
                  </a:lnTo>
                  <a:lnTo>
                    <a:pt x="157" y="13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1" y="9"/>
                  </a:lnTo>
                  <a:lnTo>
                    <a:pt x="148" y="9"/>
                  </a:lnTo>
                  <a:lnTo>
                    <a:pt x="148" y="15"/>
                  </a:lnTo>
                  <a:close/>
                  <a:moveTo>
                    <a:pt x="148" y="24"/>
                  </a:moveTo>
                  <a:lnTo>
                    <a:pt x="153" y="24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7" y="22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5" y="18"/>
                  </a:lnTo>
                  <a:lnTo>
                    <a:pt x="153" y="18"/>
                  </a:lnTo>
                  <a:lnTo>
                    <a:pt x="148" y="18"/>
                  </a:lnTo>
                  <a:lnTo>
                    <a:pt x="148" y="24"/>
                  </a:lnTo>
                  <a:close/>
                  <a:moveTo>
                    <a:pt x="174" y="7"/>
                  </a:moveTo>
                  <a:lnTo>
                    <a:pt x="175" y="7"/>
                  </a:lnTo>
                  <a:lnTo>
                    <a:pt x="177" y="7"/>
                  </a:lnTo>
                  <a:lnTo>
                    <a:pt x="179" y="9"/>
                  </a:lnTo>
                  <a:lnTo>
                    <a:pt x="181" y="13"/>
                  </a:lnTo>
                  <a:lnTo>
                    <a:pt x="181" y="15"/>
                  </a:lnTo>
                  <a:lnTo>
                    <a:pt x="181" y="17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79" y="24"/>
                  </a:lnTo>
                  <a:lnTo>
                    <a:pt x="177" y="26"/>
                  </a:lnTo>
                  <a:lnTo>
                    <a:pt x="175" y="28"/>
                  </a:lnTo>
                  <a:lnTo>
                    <a:pt x="174" y="28"/>
                  </a:lnTo>
                  <a:lnTo>
                    <a:pt x="170" y="28"/>
                  </a:lnTo>
                  <a:lnTo>
                    <a:pt x="168" y="26"/>
                  </a:lnTo>
                  <a:lnTo>
                    <a:pt x="166" y="24"/>
                  </a:lnTo>
                  <a:lnTo>
                    <a:pt x="164" y="22"/>
                  </a:lnTo>
                  <a:lnTo>
                    <a:pt x="164" y="20"/>
                  </a:lnTo>
                  <a:lnTo>
                    <a:pt x="164" y="17"/>
                  </a:lnTo>
                  <a:lnTo>
                    <a:pt x="164" y="15"/>
                  </a:lnTo>
                  <a:lnTo>
                    <a:pt x="164" y="13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70" y="7"/>
                  </a:lnTo>
                  <a:lnTo>
                    <a:pt x="174" y="7"/>
                  </a:lnTo>
                  <a:close/>
                  <a:moveTo>
                    <a:pt x="174" y="24"/>
                  </a:moveTo>
                  <a:lnTo>
                    <a:pt x="175" y="24"/>
                  </a:lnTo>
                  <a:lnTo>
                    <a:pt x="177" y="22"/>
                  </a:lnTo>
                  <a:lnTo>
                    <a:pt x="177" y="20"/>
                  </a:lnTo>
                  <a:lnTo>
                    <a:pt x="179" y="18"/>
                  </a:lnTo>
                  <a:lnTo>
                    <a:pt x="179" y="17"/>
                  </a:lnTo>
                  <a:lnTo>
                    <a:pt x="179" y="15"/>
                  </a:lnTo>
                  <a:lnTo>
                    <a:pt x="177" y="13"/>
                  </a:lnTo>
                  <a:lnTo>
                    <a:pt x="175" y="11"/>
                  </a:lnTo>
                  <a:lnTo>
                    <a:pt x="175" y="9"/>
                  </a:lnTo>
                  <a:lnTo>
                    <a:pt x="174" y="9"/>
                  </a:lnTo>
                  <a:lnTo>
                    <a:pt x="170" y="9"/>
                  </a:lnTo>
                  <a:lnTo>
                    <a:pt x="170" y="11"/>
                  </a:lnTo>
                  <a:lnTo>
                    <a:pt x="168" y="13"/>
                  </a:lnTo>
                  <a:lnTo>
                    <a:pt x="168" y="15"/>
                  </a:lnTo>
                  <a:lnTo>
                    <a:pt x="166" y="17"/>
                  </a:lnTo>
                  <a:lnTo>
                    <a:pt x="168" y="18"/>
                  </a:lnTo>
                  <a:lnTo>
                    <a:pt x="168" y="20"/>
                  </a:lnTo>
                  <a:lnTo>
                    <a:pt x="168" y="22"/>
                  </a:lnTo>
                  <a:lnTo>
                    <a:pt x="170" y="24"/>
                  </a:lnTo>
                  <a:lnTo>
                    <a:pt x="174" y="24"/>
                  </a:lnTo>
                  <a:close/>
                  <a:moveTo>
                    <a:pt x="187" y="28"/>
                  </a:moveTo>
                  <a:lnTo>
                    <a:pt x="187" y="31"/>
                  </a:lnTo>
                  <a:lnTo>
                    <a:pt x="183" y="31"/>
                  </a:lnTo>
                  <a:lnTo>
                    <a:pt x="183" y="24"/>
                  </a:lnTo>
                  <a:lnTo>
                    <a:pt x="185" y="24"/>
                  </a:lnTo>
                  <a:lnTo>
                    <a:pt x="185" y="22"/>
                  </a:lnTo>
                  <a:lnTo>
                    <a:pt x="187" y="22"/>
                  </a:lnTo>
                  <a:lnTo>
                    <a:pt x="187" y="20"/>
                  </a:lnTo>
                  <a:lnTo>
                    <a:pt x="187" y="7"/>
                  </a:lnTo>
                  <a:lnTo>
                    <a:pt x="199" y="7"/>
                  </a:lnTo>
                  <a:lnTo>
                    <a:pt x="199" y="24"/>
                  </a:lnTo>
                  <a:lnTo>
                    <a:pt x="201" y="24"/>
                  </a:lnTo>
                  <a:lnTo>
                    <a:pt x="201" y="31"/>
                  </a:lnTo>
                  <a:lnTo>
                    <a:pt x="199" y="31"/>
                  </a:lnTo>
                  <a:lnTo>
                    <a:pt x="199" y="28"/>
                  </a:lnTo>
                  <a:lnTo>
                    <a:pt x="187" y="28"/>
                  </a:lnTo>
                  <a:close/>
                  <a:moveTo>
                    <a:pt x="196" y="24"/>
                  </a:moveTo>
                  <a:lnTo>
                    <a:pt x="196" y="9"/>
                  </a:lnTo>
                  <a:lnTo>
                    <a:pt x="188" y="9"/>
                  </a:lnTo>
                  <a:lnTo>
                    <a:pt x="188" y="20"/>
                  </a:lnTo>
                  <a:lnTo>
                    <a:pt x="188" y="22"/>
                  </a:lnTo>
                  <a:lnTo>
                    <a:pt x="188" y="24"/>
                  </a:lnTo>
                  <a:lnTo>
                    <a:pt x="196" y="24"/>
                  </a:lnTo>
                  <a:close/>
                  <a:moveTo>
                    <a:pt x="218" y="15"/>
                  </a:moveTo>
                  <a:lnTo>
                    <a:pt x="216" y="11"/>
                  </a:lnTo>
                  <a:lnTo>
                    <a:pt x="212" y="9"/>
                  </a:lnTo>
                  <a:lnTo>
                    <a:pt x="211" y="11"/>
                  </a:lnTo>
                  <a:lnTo>
                    <a:pt x="209" y="11"/>
                  </a:lnTo>
                  <a:lnTo>
                    <a:pt x="207" y="15"/>
                  </a:lnTo>
                  <a:lnTo>
                    <a:pt x="207" y="17"/>
                  </a:lnTo>
                  <a:lnTo>
                    <a:pt x="207" y="20"/>
                  </a:lnTo>
                  <a:lnTo>
                    <a:pt x="209" y="22"/>
                  </a:lnTo>
                  <a:lnTo>
                    <a:pt x="211" y="24"/>
                  </a:lnTo>
                  <a:lnTo>
                    <a:pt x="212" y="24"/>
                  </a:lnTo>
                  <a:lnTo>
                    <a:pt x="214" y="24"/>
                  </a:lnTo>
                  <a:lnTo>
                    <a:pt x="216" y="24"/>
                  </a:lnTo>
                  <a:lnTo>
                    <a:pt x="216" y="22"/>
                  </a:lnTo>
                  <a:lnTo>
                    <a:pt x="218" y="20"/>
                  </a:lnTo>
                  <a:lnTo>
                    <a:pt x="220" y="20"/>
                  </a:lnTo>
                  <a:lnTo>
                    <a:pt x="220" y="22"/>
                  </a:lnTo>
                  <a:lnTo>
                    <a:pt x="218" y="26"/>
                  </a:lnTo>
                  <a:lnTo>
                    <a:pt x="216" y="28"/>
                  </a:lnTo>
                  <a:lnTo>
                    <a:pt x="212" y="28"/>
                  </a:lnTo>
                  <a:lnTo>
                    <a:pt x="211" y="28"/>
                  </a:lnTo>
                  <a:lnTo>
                    <a:pt x="207" y="26"/>
                  </a:lnTo>
                  <a:lnTo>
                    <a:pt x="205" y="24"/>
                  </a:lnTo>
                  <a:lnTo>
                    <a:pt x="205" y="22"/>
                  </a:lnTo>
                  <a:lnTo>
                    <a:pt x="203" y="20"/>
                  </a:lnTo>
                  <a:lnTo>
                    <a:pt x="203" y="18"/>
                  </a:lnTo>
                  <a:lnTo>
                    <a:pt x="203" y="15"/>
                  </a:lnTo>
                  <a:lnTo>
                    <a:pt x="205" y="13"/>
                  </a:lnTo>
                  <a:lnTo>
                    <a:pt x="205" y="9"/>
                  </a:lnTo>
                  <a:lnTo>
                    <a:pt x="207" y="7"/>
                  </a:lnTo>
                  <a:lnTo>
                    <a:pt x="211" y="7"/>
                  </a:lnTo>
                  <a:lnTo>
                    <a:pt x="212" y="7"/>
                  </a:lnTo>
                  <a:lnTo>
                    <a:pt x="214" y="7"/>
                  </a:lnTo>
                  <a:lnTo>
                    <a:pt x="216" y="7"/>
                  </a:lnTo>
                  <a:lnTo>
                    <a:pt x="218" y="9"/>
                  </a:lnTo>
                  <a:lnTo>
                    <a:pt x="220" y="11"/>
                  </a:lnTo>
                  <a:lnTo>
                    <a:pt x="220" y="13"/>
                  </a:lnTo>
                  <a:lnTo>
                    <a:pt x="220" y="15"/>
                  </a:lnTo>
                  <a:lnTo>
                    <a:pt x="218" y="15"/>
                  </a:lnTo>
                  <a:close/>
                  <a:moveTo>
                    <a:pt x="240" y="28"/>
                  </a:moveTo>
                  <a:lnTo>
                    <a:pt x="236" y="28"/>
                  </a:lnTo>
                  <a:lnTo>
                    <a:pt x="229" y="18"/>
                  </a:lnTo>
                  <a:lnTo>
                    <a:pt x="227" y="20"/>
                  </a:lnTo>
                  <a:lnTo>
                    <a:pt x="227" y="28"/>
                  </a:lnTo>
                  <a:lnTo>
                    <a:pt x="223" y="28"/>
                  </a:lnTo>
                  <a:lnTo>
                    <a:pt x="223" y="7"/>
                  </a:lnTo>
                  <a:lnTo>
                    <a:pt x="227" y="7"/>
                  </a:lnTo>
                  <a:lnTo>
                    <a:pt x="227" y="15"/>
                  </a:lnTo>
                  <a:lnTo>
                    <a:pt x="235" y="7"/>
                  </a:lnTo>
                  <a:lnTo>
                    <a:pt x="240" y="7"/>
                  </a:lnTo>
                  <a:lnTo>
                    <a:pt x="231" y="15"/>
                  </a:lnTo>
                  <a:lnTo>
                    <a:pt x="240" y="2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8" name="Freeform 142"/>
            <p:cNvSpPr>
              <a:spLocks noEditPoints="1"/>
            </p:cNvSpPr>
            <p:nvPr/>
          </p:nvSpPr>
          <p:spPr bwMode="auto">
            <a:xfrm>
              <a:off x="847" y="2431"/>
              <a:ext cx="139" cy="27"/>
            </a:xfrm>
            <a:custGeom>
              <a:avLst/>
              <a:gdLst>
                <a:gd name="T0" fmla="*/ 16 w 184"/>
                <a:gd name="T1" fmla="*/ 0 h 35"/>
                <a:gd name="T2" fmla="*/ 3 w 184"/>
                <a:gd name="T3" fmla="*/ 19 h 35"/>
                <a:gd name="T4" fmla="*/ 29 w 184"/>
                <a:gd name="T5" fmla="*/ 9 h 35"/>
                <a:gd name="T6" fmla="*/ 40 w 184"/>
                <a:gd name="T7" fmla="*/ 11 h 35"/>
                <a:gd name="T8" fmla="*/ 40 w 184"/>
                <a:gd name="T9" fmla="*/ 24 h 35"/>
                <a:gd name="T10" fmla="*/ 29 w 184"/>
                <a:gd name="T11" fmla="*/ 26 h 35"/>
                <a:gd name="T12" fmla="*/ 33 w 184"/>
                <a:gd name="T13" fmla="*/ 26 h 35"/>
                <a:gd name="T14" fmla="*/ 38 w 184"/>
                <a:gd name="T15" fmla="*/ 19 h 35"/>
                <a:gd name="T16" fmla="*/ 33 w 184"/>
                <a:gd name="T17" fmla="*/ 11 h 35"/>
                <a:gd name="T18" fmla="*/ 29 w 184"/>
                <a:gd name="T19" fmla="*/ 24 h 35"/>
                <a:gd name="T20" fmla="*/ 49 w 184"/>
                <a:gd name="T21" fmla="*/ 8 h 35"/>
                <a:gd name="T22" fmla="*/ 61 w 184"/>
                <a:gd name="T23" fmla="*/ 11 h 35"/>
                <a:gd name="T24" fmla="*/ 62 w 184"/>
                <a:gd name="T25" fmla="*/ 26 h 35"/>
                <a:gd name="T26" fmla="*/ 61 w 184"/>
                <a:gd name="T27" fmla="*/ 28 h 35"/>
                <a:gd name="T28" fmla="*/ 57 w 184"/>
                <a:gd name="T29" fmla="*/ 26 h 35"/>
                <a:gd name="T30" fmla="*/ 46 w 184"/>
                <a:gd name="T31" fmla="*/ 26 h 35"/>
                <a:gd name="T32" fmla="*/ 48 w 184"/>
                <a:gd name="T33" fmla="*/ 17 h 35"/>
                <a:gd name="T34" fmla="*/ 53 w 184"/>
                <a:gd name="T35" fmla="*/ 11 h 35"/>
                <a:gd name="T36" fmla="*/ 57 w 184"/>
                <a:gd name="T37" fmla="*/ 19 h 35"/>
                <a:gd name="T38" fmla="*/ 49 w 184"/>
                <a:gd name="T39" fmla="*/ 19 h 35"/>
                <a:gd name="T40" fmla="*/ 51 w 184"/>
                <a:gd name="T41" fmla="*/ 26 h 35"/>
                <a:gd name="T42" fmla="*/ 57 w 184"/>
                <a:gd name="T43" fmla="*/ 21 h 35"/>
                <a:gd name="T44" fmla="*/ 70 w 184"/>
                <a:gd name="T45" fmla="*/ 13 h 35"/>
                <a:gd name="T46" fmla="*/ 73 w 184"/>
                <a:gd name="T47" fmla="*/ 26 h 35"/>
                <a:gd name="T48" fmla="*/ 81 w 184"/>
                <a:gd name="T49" fmla="*/ 24 h 35"/>
                <a:gd name="T50" fmla="*/ 68 w 184"/>
                <a:gd name="T51" fmla="*/ 26 h 35"/>
                <a:gd name="T52" fmla="*/ 68 w 184"/>
                <a:gd name="T53" fmla="*/ 11 h 35"/>
                <a:gd name="T54" fmla="*/ 79 w 184"/>
                <a:gd name="T55" fmla="*/ 9 h 35"/>
                <a:gd name="T56" fmla="*/ 101 w 184"/>
                <a:gd name="T57" fmla="*/ 8 h 35"/>
                <a:gd name="T58" fmla="*/ 85 w 184"/>
                <a:gd name="T59" fmla="*/ 28 h 35"/>
                <a:gd name="T60" fmla="*/ 114 w 184"/>
                <a:gd name="T61" fmla="*/ 8 h 35"/>
                <a:gd name="T62" fmla="*/ 123 w 184"/>
                <a:gd name="T63" fmla="*/ 19 h 35"/>
                <a:gd name="T64" fmla="*/ 114 w 184"/>
                <a:gd name="T65" fmla="*/ 28 h 35"/>
                <a:gd name="T66" fmla="*/ 105 w 184"/>
                <a:gd name="T67" fmla="*/ 19 h 35"/>
                <a:gd name="T68" fmla="*/ 114 w 184"/>
                <a:gd name="T69" fmla="*/ 8 h 35"/>
                <a:gd name="T70" fmla="*/ 120 w 184"/>
                <a:gd name="T71" fmla="*/ 21 h 35"/>
                <a:gd name="T72" fmla="*/ 116 w 184"/>
                <a:gd name="T73" fmla="*/ 11 h 35"/>
                <a:gd name="T74" fmla="*/ 109 w 184"/>
                <a:gd name="T75" fmla="*/ 17 h 35"/>
                <a:gd name="T76" fmla="*/ 112 w 184"/>
                <a:gd name="T77" fmla="*/ 26 h 35"/>
                <a:gd name="T78" fmla="*/ 125 w 184"/>
                <a:gd name="T79" fmla="*/ 24 h 35"/>
                <a:gd name="T80" fmla="*/ 140 w 184"/>
                <a:gd name="T81" fmla="*/ 8 h 35"/>
                <a:gd name="T82" fmla="*/ 127 w 184"/>
                <a:gd name="T83" fmla="*/ 28 h 35"/>
                <a:gd name="T84" fmla="*/ 129 w 184"/>
                <a:gd name="T85" fmla="*/ 24 h 35"/>
                <a:gd name="T86" fmla="*/ 153 w 184"/>
                <a:gd name="T87" fmla="*/ 8 h 35"/>
                <a:gd name="T88" fmla="*/ 160 w 184"/>
                <a:gd name="T89" fmla="*/ 13 h 35"/>
                <a:gd name="T90" fmla="*/ 164 w 184"/>
                <a:gd name="T91" fmla="*/ 28 h 35"/>
                <a:gd name="T92" fmla="*/ 162 w 184"/>
                <a:gd name="T93" fmla="*/ 28 h 35"/>
                <a:gd name="T94" fmla="*/ 155 w 184"/>
                <a:gd name="T95" fmla="*/ 28 h 35"/>
                <a:gd name="T96" fmla="*/ 145 w 184"/>
                <a:gd name="T97" fmla="*/ 26 h 35"/>
                <a:gd name="T98" fmla="*/ 151 w 184"/>
                <a:gd name="T99" fmla="*/ 17 h 35"/>
                <a:gd name="T100" fmla="*/ 151 w 184"/>
                <a:gd name="T101" fmla="*/ 11 h 35"/>
                <a:gd name="T102" fmla="*/ 157 w 184"/>
                <a:gd name="T103" fmla="*/ 19 h 35"/>
                <a:gd name="T104" fmla="*/ 149 w 184"/>
                <a:gd name="T105" fmla="*/ 21 h 35"/>
                <a:gd name="T106" fmla="*/ 153 w 184"/>
                <a:gd name="T107" fmla="*/ 26 h 35"/>
                <a:gd name="T108" fmla="*/ 158 w 184"/>
                <a:gd name="T109" fmla="*/ 19 h 35"/>
                <a:gd name="T110" fmla="*/ 171 w 184"/>
                <a:gd name="T111" fmla="*/ 9 h 35"/>
                <a:gd name="T112" fmla="*/ 182 w 184"/>
                <a:gd name="T113" fmla="*/ 13 h 35"/>
                <a:gd name="T114" fmla="*/ 181 w 184"/>
                <a:gd name="T115" fmla="*/ 26 h 35"/>
                <a:gd name="T116" fmla="*/ 170 w 184"/>
                <a:gd name="T117" fmla="*/ 26 h 35"/>
                <a:gd name="T118" fmla="*/ 177 w 184"/>
                <a:gd name="T119" fmla="*/ 26 h 35"/>
                <a:gd name="T120" fmla="*/ 181 w 184"/>
                <a:gd name="T121" fmla="*/ 17 h 35"/>
                <a:gd name="T122" fmla="*/ 173 w 184"/>
                <a:gd name="T123" fmla="*/ 11 h 35"/>
                <a:gd name="T124" fmla="*/ 173 w 184"/>
                <a:gd name="T125" fmla="*/ 26 h 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84"/>
                <a:gd name="T190" fmla="*/ 0 h 35"/>
                <a:gd name="T191" fmla="*/ 184 w 184"/>
                <a:gd name="T192" fmla="*/ 35 h 3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84" h="35">
                  <a:moveTo>
                    <a:pt x="3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13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8"/>
                  </a:lnTo>
                  <a:lnTo>
                    <a:pt x="16" y="28"/>
                  </a:lnTo>
                  <a:lnTo>
                    <a:pt x="7" y="15"/>
                  </a:lnTo>
                  <a:lnTo>
                    <a:pt x="3" y="19"/>
                  </a:lnTo>
                  <a:lnTo>
                    <a:pt x="3" y="28"/>
                  </a:lnTo>
                  <a:close/>
                  <a:moveTo>
                    <a:pt x="24" y="8"/>
                  </a:moveTo>
                  <a:lnTo>
                    <a:pt x="27" y="8"/>
                  </a:lnTo>
                  <a:lnTo>
                    <a:pt x="27" y="11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7" y="8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2" y="15"/>
                  </a:lnTo>
                  <a:lnTo>
                    <a:pt x="42" y="17"/>
                  </a:lnTo>
                  <a:lnTo>
                    <a:pt x="42" y="21"/>
                  </a:lnTo>
                  <a:lnTo>
                    <a:pt x="40" y="22"/>
                  </a:lnTo>
                  <a:lnTo>
                    <a:pt x="40" y="24"/>
                  </a:lnTo>
                  <a:lnTo>
                    <a:pt x="38" y="26"/>
                  </a:lnTo>
                  <a:lnTo>
                    <a:pt x="37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24" y="8"/>
                  </a:lnTo>
                  <a:close/>
                  <a:moveTo>
                    <a:pt x="33" y="26"/>
                  </a:moveTo>
                  <a:lnTo>
                    <a:pt x="35" y="26"/>
                  </a:lnTo>
                  <a:lnTo>
                    <a:pt x="37" y="24"/>
                  </a:lnTo>
                  <a:lnTo>
                    <a:pt x="38" y="22"/>
                  </a:lnTo>
                  <a:lnTo>
                    <a:pt x="38" y="21"/>
                  </a:lnTo>
                  <a:lnTo>
                    <a:pt x="38" y="19"/>
                  </a:lnTo>
                  <a:lnTo>
                    <a:pt x="38" y="17"/>
                  </a:lnTo>
                  <a:lnTo>
                    <a:pt x="38" y="15"/>
                  </a:lnTo>
                  <a:lnTo>
                    <a:pt x="37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7" y="15"/>
                  </a:lnTo>
                  <a:lnTo>
                    <a:pt x="27" y="19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3" y="26"/>
                  </a:lnTo>
                  <a:close/>
                  <a:moveTo>
                    <a:pt x="46" y="15"/>
                  </a:moveTo>
                  <a:lnTo>
                    <a:pt x="46" y="11"/>
                  </a:lnTo>
                  <a:lnTo>
                    <a:pt x="48" y="9"/>
                  </a:lnTo>
                  <a:lnTo>
                    <a:pt x="49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61" y="11"/>
                  </a:lnTo>
                  <a:lnTo>
                    <a:pt x="61" y="13"/>
                  </a:lnTo>
                  <a:lnTo>
                    <a:pt x="61" y="24"/>
                  </a:lnTo>
                  <a:lnTo>
                    <a:pt x="61" y="26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6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49" y="28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6" y="19"/>
                  </a:lnTo>
                  <a:lnTo>
                    <a:pt x="48" y="17"/>
                  </a:lnTo>
                  <a:lnTo>
                    <a:pt x="49" y="17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7" y="13"/>
                  </a:lnTo>
                  <a:lnTo>
                    <a:pt x="57" y="11"/>
                  </a:lnTo>
                  <a:lnTo>
                    <a:pt x="53" y="11"/>
                  </a:lnTo>
                  <a:lnTo>
                    <a:pt x="51" y="11"/>
                  </a:lnTo>
                  <a:lnTo>
                    <a:pt x="49" y="11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6" y="15"/>
                  </a:lnTo>
                  <a:close/>
                  <a:moveTo>
                    <a:pt x="57" y="19"/>
                  </a:moveTo>
                  <a:lnTo>
                    <a:pt x="57" y="19"/>
                  </a:lnTo>
                  <a:lnTo>
                    <a:pt x="55" y="19"/>
                  </a:lnTo>
                  <a:lnTo>
                    <a:pt x="53" y="19"/>
                  </a:lnTo>
                  <a:lnTo>
                    <a:pt x="51" y="19"/>
                  </a:lnTo>
                  <a:lnTo>
                    <a:pt x="49" y="19"/>
                  </a:lnTo>
                  <a:lnTo>
                    <a:pt x="49" y="21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7" y="21"/>
                  </a:lnTo>
                  <a:lnTo>
                    <a:pt x="57" y="19"/>
                  </a:lnTo>
                  <a:close/>
                  <a:moveTo>
                    <a:pt x="79" y="15"/>
                  </a:moveTo>
                  <a:lnTo>
                    <a:pt x="77" y="11"/>
                  </a:lnTo>
                  <a:lnTo>
                    <a:pt x="73" y="11"/>
                  </a:lnTo>
                  <a:lnTo>
                    <a:pt x="72" y="11"/>
                  </a:lnTo>
                  <a:lnTo>
                    <a:pt x="70" y="13"/>
                  </a:lnTo>
                  <a:lnTo>
                    <a:pt x="68" y="15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3" y="26"/>
                  </a:lnTo>
                  <a:lnTo>
                    <a:pt x="75" y="26"/>
                  </a:lnTo>
                  <a:lnTo>
                    <a:pt x="77" y="24"/>
                  </a:lnTo>
                  <a:lnTo>
                    <a:pt x="77" y="22"/>
                  </a:lnTo>
                  <a:lnTo>
                    <a:pt x="79" y="21"/>
                  </a:lnTo>
                  <a:lnTo>
                    <a:pt x="81" y="21"/>
                  </a:lnTo>
                  <a:lnTo>
                    <a:pt x="81" y="24"/>
                  </a:lnTo>
                  <a:lnTo>
                    <a:pt x="79" y="26"/>
                  </a:lnTo>
                  <a:lnTo>
                    <a:pt x="77" y="28"/>
                  </a:lnTo>
                  <a:lnTo>
                    <a:pt x="73" y="28"/>
                  </a:lnTo>
                  <a:lnTo>
                    <a:pt x="72" y="28"/>
                  </a:lnTo>
                  <a:lnTo>
                    <a:pt x="68" y="28"/>
                  </a:lnTo>
                  <a:lnTo>
                    <a:pt x="68" y="26"/>
                  </a:lnTo>
                  <a:lnTo>
                    <a:pt x="66" y="24"/>
                  </a:lnTo>
                  <a:lnTo>
                    <a:pt x="64" y="21"/>
                  </a:lnTo>
                  <a:lnTo>
                    <a:pt x="64" y="19"/>
                  </a:lnTo>
                  <a:lnTo>
                    <a:pt x="64" y="15"/>
                  </a:lnTo>
                  <a:lnTo>
                    <a:pt x="66" y="13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2" y="8"/>
                  </a:lnTo>
                  <a:lnTo>
                    <a:pt x="73" y="8"/>
                  </a:lnTo>
                  <a:lnTo>
                    <a:pt x="77" y="8"/>
                  </a:lnTo>
                  <a:lnTo>
                    <a:pt x="79" y="9"/>
                  </a:lnTo>
                  <a:lnTo>
                    <a:pt x="81" y="11"/>
                  </a:lnTo>
                  <a:lnTo>
                    <a:pt x="81" y="13"/>
                  </a:lnTo>
                  <a:lnTo>
                    <a:pt x="81" y="15"/>
                  </a:lnTo>
                  <a:lnTo>
                    <a:pt x="79" y="15"/>
                  </a:lnTo>
                  <a:close/>
                  <a:moveTo>
                    <a:pt x="97" y="8"/>
                  </a:moveTo>
                  <a:lnTo>
                    <a:pt x="101" y="8"/>
                  </a:lnTo>
                  <a:lnTo>
                    <a:pt x="101" y="28"/>
                  </a:lnTo>
                  <a:lnTo>
                    <a:pt x="97" y="28"/>
                  </a:lnTo>
                  <a:lnTo>
                    <a:pt x="97" y="19"/>
                  </a:lnTo>
                  <a:lnTo>
                    <a:pt x="88" y="19"/>
                  </a:lnTo>
                  <a:lnTo>
                    <a:pt x="88" y="28"/>
                  </a:lnTo>
                  <a:lnTo>
                    <a:pt x="85" y="28"/>
                  </a:lnTo>
                  <a:lnTo>
                    <a:pt x="85" y="8"/>
                  </a:lnTo>
                  <a:lnTo>
                    <a:pt x="88" y="8"/>
                  </a:lnTo>
                  <a:lnTo>
                    <a:pt x="88" y="17"/>
                  </a:lnTo>
                  <a:lnTo>
                    <a:pt x="97" y="17"/>
                  </a:lnTo>
                  <a:lnTo>
                    <a:pt x="97" y="8"/>
                  </a:lnTo>
                  <a:close/>
                  <a:moveTo>
                    <a:pt x="114" y="8"/>
                  </a:moveTo>
                  <a:lnTo>
                    <a:pt x="116" y="8"/>
                  </a:lnTo>
                  <a:lnTo>
                    <a:pt x="118" y="9"/>
                  </a:lnTo>
                  <a:lnTo>
                    <a:pt x="120" y="11"/>
                  </a:lnTo>
                  <a:lnTo>
                    <a:pt x="121" y="13"/>
                  </a:lnTo>
                  <a:lnTo>
                    <a:pt x="121" y="15"/>
                  </a:lnTo>
                  <a:lnTo>
                    <a:pt x="123" y="19"/>
                  </a:lnTo>
                  <a:lnTo>
                    <a:pt x="121" y="21"/>
                  </a:lnTo>
                  <a:lnTo>
                    <a:pt x="121" y="22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6" y="28"/>
                  </a:lnTo>
                  <a:lnTo>
                    <a:pt x="114" y="28"/>
                  </a:lnTo>
                  <a:lnTo>
                    <a:pt x="110" y="28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5" y="22"/>
                  </a:lnTo>
                  <a:lnTo>
                    <a:pt x="105" y="21"/>
                  </a:lnTo>
                  <a:lnTo>
                    <a:pt x="105" y="19"/>
                  </a:lnTo>
                  <a:lnTo>
                    <a:pt x="105" y="15"/>
                  </a:lnTo>
                  <a:lnTo>
                    <a:pt x="105" y="13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0" y="8"/>
                  </a:lnTo>
                  <a:lnTo>
                    <a:pt x="114" y="8"/>
                  </a:lnTo>
                  <a:close/>
                  <a:moveTo>
                    <a:pt x="114" y="26"/>
                  </a:moveTo>
                  <a:lnTo>
                    <a:pt x="116" y="26"/>
                  </a:lnTo>
                  <a:lnTo>
                    <a:pt x="118" y="24"/>
                  </a:lnTo>
                  <a:lnTo>
                    <a:pt x="118" y="22"/>
                  </a:lnTo>
                  <a:lnTo>
                    <a:pt x="120" y="21"/>
                  </a:lnTo>
                  <a:lnTo>
                    <a:pt x="120" y="19"/>
                  </a:lnTo>
                  <a:lnTo>
                    <a:pt x="120" y="17"/>
                  </a:lnTo>
                  <a:lnTo>
                    <a:pt x="120" y="15"/>
                  </a:lnTo>
                  <a:lnTo>
                    <a:pt x="118" y="13"/>
                  </a:lnTo>
                  <a:lnTo>
                    <a:pt x="118" y="11"/>
                  </a:lnTo>
                  <a:lnTo>
                    <a:pt x="116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0" y="11"/>
                  </a:lnTo>
                  <a:lnTo>
                    <a:pt x="109" y="13"/>
                  </a:lnTo>
                  <a:lnTo>
                    <a:pt x="109" y="15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2"/>
                  </a:lnTo>
                  <a:lnTo>
                    <a:pt x="110" y="24"/>
                  </a:lnTo>
                  <a:lnTo>
                    <a:pt x="112" y="26"/>
                  </a:lnTo>
                  <a:lnTo>
                    <a:pt x="114" y="26"/>
                  </a:lnTo>
                  <a:close/>
                  <a:moveTo>
                    <a:pt x="127" y="28"/>
                  </a:moveTo>
                  <a:lnTo>
                    <a:pt x="127" y="33"/>
                  </a:lnTo>
                  <a:lnTo>
                    <a:pt x="123" y="33"/>
                  </a:lnTo>
                  <a:lnTo>
                    <a:pt x="123" y="24"/>
                  </a:lnTo>
                  <a:lnTo>
                    <a:pt x="125" y="24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27" y="21"/>
                  </a:lnTo>
                  <a:lnTo>
                    <a:pt x="127" y="8"/>
                  </a:lnTo>
                  <a:lnTo>
                    <a:pt x="140" y="8"/>
                  </a:lnTo>
                  <a:lnTo>
                    <a:pt x="140" y="24"/>
                  </a:lnTo>
                  <a:lnTo>
                    <a:pt x="142" y="24"/>
                  </a:lnTo>
                  <a:lnTo>
                    <a:pt x="142" y="33"/>
                  </a:lnTo>
                  <a:lnTo>
                    <a:pt x="140" y="33"/>
                  </a:lnTo>
                  <a:lnTo>
                    <a:pt x="140" y="28"/>
                  </a:lnTo>
                  <a:lnTo>
                    <a:pt x="127" y="28"/>
                  </a:lnTo>
                  <a:close/>
                  <a:moveTo>
                    <a:pt x="138" y="24"/>
                  </a:moveTo>
                  <a:lnTo>
                    <a:pt x="138" y="11"/>
                  </a:lnTo>
                  <a:lnTo>
                    <a:pt x="129" y="11"/>
                  </a:lnTo>
                  <a:lnTo>
                    <a:pt x="129" y="21"/>
                  </a:lnTo>
                  <a:lnTo>
                    <a:pt x="129" y="24"/>
                  </a:lnTo>
                  <a:lnTo>
                    <a:pt x="138" y="24"/>
                  </a:lnTo>
                  <a:close/>
                  <a:moveTo>
                    <a:pt x="145" y="15"/>
                  </a:moveTo>
                  <a:lnTo>
                    <a:pt x="145" y="11"/>
                  </a:lnTo>
                  <a:lnTo>
                    <a:pt x="147" y="9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8"/>
                  </a:lnTo>
                  <a:lnTo>
                    <a:pt x="157" y="8"/>
                  </a:lnTo>
                  <a:lnTo>
                    <a:pt x="158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0" y="13"/>
                  </a:lnTo>
                  <a:lnTo>
                    <a:pt x="160" y="24"/>
                  </a:lnTo>
                  <a:lnTo>
                    <a:pt x="160" y="26"/>
                  </a:lnTo>
                  <a:lnTo>
                    <a:pt x="162" y="26"/>
                  </a:lnTo>
                  <a:lnTo>
                    <a:pt x="164" y="26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60" y="28"/>
                  </a:lnTo>
                  <a:lnTo>
                    <a:pt x="158" y="28"/>
                  </a:lnTo>
                  <a:lnTo>
                    <a:pt x="158" y="26"/>
                  </a:lnTo>
                  <a:lnTo>
                    <a:pt x="157" y="26"/>
                  </a:lnTo>
                  <a:lnTo>
                    <a:pt x="155" y="28"/>
                  </a:lnTo>
                  <a:lnTo>
                    <a:pt x="153" y="28"/>
                  </a:lnTo>
                  <a:lnTo>
                    <a:pt x="151" y="28"/>
                  </a:lnTo>
                  <a:lnTo>
                    <a:pt x="149" y="28"/>
                  </a:lnTo>
                  <a:lnTo>
                    <a:pt x="147" y="28"/>
                  </a:lnTo>
                  <a:lnTo>
                    <a:pt x="145" y="26"/>
                  </a:lnTo>
                  <a:lnTo>
                    <a:pt x="145" y="24"/>
                  </a:lnTo>
                  <a:lnTo>
                    <a:pt x="144" y="22"/>
                  </a:lnTo>
                  <a:lnTo>
                    <a:pt x="145" y="21"/>
                  </a:lnTo>
                  <a:lnTo>
                    <a:pt x="145" y="19"/>
                  </a:lnTo>
                  <a:lnTo>
                    <a:pt x="147" y="17"/>
                  </a:lnTo>
                  <a:lnTo>
                    <a:pt x="151" y="17"/>
                  </a:lnTo>
                  <a:lnTo>
                    <a:pt x="157" y="15"/>
                  </a:lnTo>
                  <a:lnTo>
                    <a:pt x="158" y="13"/>
                  </a:lnTo>
                  <a:lnTo>
                    <a:pt x="157" y="11"/>
                  </a:lnTo>
                  <a:lnTo>
                    <a:pt x="153" y="11"/>
                  </a:lnTo>
                  <a:lnTo>
                    <a:pt x="151" y="11"/>
                  </a:lnTo>
                  <a:lnTo>
                    <a:pt x="149" y="11"/>
                  </a:lnTo>
                  <a:lnTo>
                    <a:pt x="149" y="13"/>
                  </a:lnTo>
                  <a:lnTo>
                    <a:pt x="149" y="15"/>
                  </a:lnTo>
                  <a:lnTo>
                    <a:pt x="145" y="15"/>
                  </a:lnTo>
                  <a:close/>
                  <a:moveTo>
                    <a:pt x="158" y="19"/>
                  </a:moveTo>
                  <a:lnTo>
                    <a:pt x="157" y="19"/>
                  </a:lnTo>
                  <a:lnTo>
                    <a:pt x="155" y="19"/>
                  </a:lnTo>
                  <a:lnTo>
                    <a:pt x="153" y="19"/>
                  </a:lnTo>
                  <a:lnTo>
                    <a:pt x="151" y="19"/>
                  </a:lnTo>
                  <a:lnTo>
                    <a:pt x="149" y="21"/>
                  </a:lnTo>
                  <a:lnTo>
                    <a:pt x="147" y="21"/>
                  </a:lnTo>
                  <a:lnTo>
                    <a:pt x="147" y="22"/>
                  </a:lnTo>
                  <a:lnTo>
                    <a:pt x="149" y="24"/>
                  </a:lnTo>
                  <a:lnTo>
                    <a:pt x="151" y="26"/>
                  </a:lnTo>
                  <a:lnTo>
                    <a:pt x="153" y="26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19"/>
                  </a:lnTo>
                  <a:close/>
                  <a:moveTo>
                    <a:pt x="166" y="8"/>
                  </a:moveTo>
                  <a:lnTo>
                    <a:pt x="170" y="8"/>
                  </a:lnTo>
                  <a:lnTo>
                    <a:pt x="170" y="11"/>
                  </a:lnTo>
                  <a:lnTo>
                    <a:pt x="171" y="9"/>
                  </a:lnTo>
                  <a:lnTo>
                    <a:pt x="173" y="8"/>
                  </a:lnTo>
                  <a:lnTo>
                    <a:pt x="175" y="8"/>
                  </a:lnTo>
                  <a:lnTo>
                    <a:pt x="179" y="8"/>
                  </a:lnTo>
                  <a:lnTo>
                    <a:pt x="181" y="9"/>
                  </a:lnTo>
                  <a:lnTo>
                    <a:pt x="182" y="11"/>
                  </a:lnTo>
                  <a:lnTo>
                    <a:pt x="182" y="13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21"/>
                  </a:lnTo>
                  <a:lnTo>
                    <a:pt x="182" y="22"/>
                  </a:lnTo>
                  <a:lnTo>
                    <a:pt x="182" y="24"/>
                  </a:lnTo>
                  <a:lnTo>
                    <a:pt x="181" y="26"/>
                  </a:lnTo>
                  <a:lnTo>
                    <a:pt x="179" y="28"/>
                  </a:lnTo>
                  <a:lnTo>
                    <a:pt x="175" y="28"/>
                  </a:lnTo>
                  <a:lnTo>
                    <a:pt x="173" y="28"/>
                  </a:lnTo>
                  <a:lnTo>
                    <a:pt x="171" y="28"/>
                  </a:lnTo>
                  <a:lnTo>
                    <a:pt x="171" y="26"/>
                  </a:lnTo>
                  <a:lnTo>
                    <a:pt x="170" y="26"/>
                  </a:lnTo>
                  <a:lnTo>
                    <a:pt x="170" y="35"/>
                  </a:lnTo>
                  <a:lnTo>
                    <a:pt x="166" y="35"/>
                  </a:lnTo>
                  <a:lnTo>
                    <a:pt x="166" y="8"/>
                  </a:lnTo>
                  <a:close/>
                  <a:moveTo>
                    <a:pt x="175" y="26"/>
                  </a:moveTo>
                  <a:lnTo>
                    <a:pt x="177" y="26"/>
                  </a:lnTo>
                  <a:lnTo>
                    <a:pt x="179" y="24"/>
                  </a:lnTo>
                  <a:lnTo>
                    <a:pt x="181" y="22"/>
                  </a:lnTo>
                  <a:lnTo>
                    <a:pt x="181" y="21"/>
                  </a:lnTo>
                  <a:lnTo>
                    <a:pt x="181" y="19"/>
                  </a:lnTo>
                  <a:lnTo>
                    <a:pt x="181" y="17"/>
                  </a:lnTo>
                  <a:lnTo>
                    <a:pt x="181" y="15"/>
                  </a:lnTo>
                  <a:lnTo>
                    <a:pt x="179" y="13"/>
                  </a:lnTo>
                  <a:lnTo>
                    <a:pt x="179" y="11"/>
                  </a:lnTo>
                  <a:lnTo>
                    <a:pt x="177" y="11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1" y="13"/>
                  </a:lnTo>
                  <a:lnTo>
                    <a:pt x="170" y="15"/>
                  </a:lnTo>
                  <a:lnTo>
                    <a:pt x="170" y="19"/>
                  </a:lnTo>
                  <a:lnTo>
                    <a:pt x="170" y="22"/>
                  </a:lnTo>
                  <a:lnTo>
                    <a:pt x="171" y="24"/>
                  </a:lnTo>
                  <a:lnTo>
                    <a:pt x="173" y="26"/>
                  </a:lnTo>
                  <a:lnTo>
                    <a:pt x="175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69" name="Freeform 143"/>
            <p:cNvSpPr>
              <a:spLocks noEditPoints="1"/>
            </p:cNvSpPr>
            <p:nvPr/>
          </p:nvSpPr>
          <p:spPr bwMode="auto">
            <a:xfrm>
              <a:off x="862" y="2494"/>
              <a:ext cx="96" cy="22"/>
            </a:xfrm>
            <a:custGeom>
              <a:avLst/>
              <a:gdLst>
                <a:gd name="T0" fmla="*/ 22 w 127"/>
                <a:gd name="T1" fmla="*/ 8 h 28"/>
                <a:gd name="T2" fmla="*/ 15 w 127"/>
                <a:gd name="T3" fmla="*/ 26 h 28"/>
                <a:gd name="T4" fmla="*/ 2 w 127"/>
                <a:gd name="T5" fmla="*/ 6 h 28"/>
                <a:gd name="T6" fmla="*/ 0 w 127"/>
                <a:gd name="T7" fmla="*/ 0 h 28"/>
                <a:gd name="T8" fmla="*/ 20 w 127"/>
                <a:gd name="T9" fmla="*/ 0 h 28"/>
                <a:gd name="T10" fmla="*/ 29 w 127"/>
                <a:gd name="T11" fmla="*/ 13 h 28"/>
                <a:gd name="T12" fmla="*/ 39 w 127"/>
                <a:gd name="T13" fmla="*/ 8 h 28"/>
                <a:gd name="T14" fmla="*/ 44 w 127"/>
                <a:gd name="T15" fmla="*/ 10 h 28"/>
                <a:gd name="T16" fmla="*/ 46 w 127"/>
                <a:gd name="T17" fmla="*/ 24 h 28"/>
                <a:gd name="T18" fmla="*/ 48 w 127"/>
                <a:gd name="T19" fmla="*/ 26 h 28"/>
                <a:gd name="T20" fmla="*/ 46 w 127"/>
                <a:gd name="T21" fmla="*/ 28 h 28"/>
                <a:gd name="T22" fmla="*/ 42 w 127"/>
                <a:gd name="T23" fmla="*/ 26 h 28"/>
                <a:gd name="T24" fmla="*/ 39 w 127"/>
                <a:gd name="T25" fmla="*/ 26 h 28"/>
                <a:gd name="T26" fmla="*/ 31 w 127"/>
                <a:gd name="T27" fmla="*/ 26 h 28"/>
                <a:gd name="T28" fmla="*/ 29 w 127"/>
                <a:gd name="T29" fmla="*/ 23 h 28"/>
                <a:gd name="T30" fmla="*/ 35 w 127"/>
                <a:gd name="T31" fmla="*/ 15 h 28"/>
                <a:gd name="T32" fmla="*/ 41 w 127"/>
                <a:gd name="T33" fmla="*/ 10 h 28"/>
                <a:gd name="T34" fmla="*/ 33 w 127"/>
                <a:gd name="T35" fmla="*/ 11 h 28"/>
                <a:gd name="T36" fmla="*/ 41 w 127"/>
                <a:gd name="T37" fmla="*/ 17 h 28"/>
                <a:gd name="T38" fmla="*/ 35 w 127"/>
                <a:gd name="T39" fmla="*/ 19 h 28"/>
                <a:gd name="T40" fmla="*/ 33 w 127"/>
                <a:gd name="T41" fmla="*/ 21 h 28"/>
                <a:gd name="T42" fmla="*/ 37 w 127"/>
                <a:gd name="T43" fmla="*/ 24 h 28"/>
                <a:gd name="T44" fmla="*/ 42 w 127"/>
                <a:gd name="T45" fmla="*/ 21 h 28"/>
                <a:gd name="T46" fmla="*/ 53 w 127"/>
                <a:gd name="T47" fmla="*/ 23 h 28"/>
                <a:gd name="T48" fmla="*/ 63 w 127"/>
                <a:gd name="T49" fmla="*/ 26 h 28"/>
                <a:gd name="T50" fmla="*/ 52 w 127"/>
                <a:gd name="T51" fmla="*/ 26 h 28"/>
                <a:gd name="T52" fmla="*/ 65 w 127"/>
                <a:gd name="T53" fmla="*/ 0 h 28"/>
                <a:gd name="T54" fmla="*/ 53 w 127"/>
                <a:gd name="T55" fmla="*/ 0 h 28"/>
                <a:gd name="T56" fmla="*/ 57 w 127"/>
                <a:gd name="T57" fmla="*/ 2 h 28"/>
                <a:gd name="T58" fmla="*/ 63 w 127"/>
                <a:gd name="T59" fmla="*/ 0 h 28"/>
                <a:gd name="T60" fmla="*/ 83 w 127"/>
                <a:gd name="T61" fmla="*/ 26 h 28"/>
                <a:gd name="T62" fmla="*/ 72 w 127"/>
                <a:gd name="T63" fmla="*/ 26 h 28"/>
                <a:gd name="T64" fmla="*/ 83 w 127"/>
                <a:gd name="T65" fmla="*/ 8 h 28"/>
                <a:gd name="T66" fmla="*/ 98 w 127"/>
                <a:gd name="T67" fmla="*/ 8 h 28"/>
                <a:gd name="T68" fmla="*/ 107 w 127"/>
                <a:gd name="T69" fmla="*/ 11 h 28"/>
                <a:gd name="T70" fmla="*/ 107 w 127"/>
                <a:gd name="T71" fmla="*/ 23 h 28"/>
                <a:gd name="T72" fmla="*/ 98 w 127"/>
                <a:gd name="T73" fmla="*/ 28 h 28"/>
                <a:gd name="T74" fmla="*/ 90 w 127"/>
                <a:gd name="T75" fmla="*/ 23 h 28"/>
                <a:gd name="T76" fmla="*/ 90 w 127"/>
                <a:gd name="T77" fmla="*/ 11 h 28"/>
                <a:gd name="T78" fmla="*/ 98 w 127"/>
                <a:gd name="T79" fmla="*/ 8 h 28"/>
                <a:gd name="T80" fmla="*/ 103 w 127"/>
                <a:gd name="T81" fmla="*/ 23 h 28"/>
                <a:gd name="T82" fmla="*/ 103 w 127"/>
                <a:gd name="T83" fmla="*/ 15 h 28"/>
                <a:gd name="T84" fmla="*/ 100 w 127"/>
                <a:gd name="T85" fmla="*/ 10 h 28"/>
                <a:gd name="T86" fmla="*/ 94 w 127"/>
                <a:gd name="T87" fmla="*/ 11 h 28"/>
                <a:gd name="T88" fmla="*/ 92 w 127"/>
                <a:gd name="T89" fmla="*/ 19 h 28"/>
                <a:gd name="T90" fmla="*/ 96 w 127"/>
                <a:gd name="T91" fmla="*/ 24 h 28"/>
                <a:gd name="T92" fmla="*/ 124 w 127"/>
                <a:gd name="T93" fmla="*/ 26 h 28"/>
                <a:gd name="T94" fmla="*/ 111 w 127"/>
                <a:gd name="T95" fmla="*/ 26 h 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27"/>
                <a:gd name="T145" fmla="*/ 0 h 28"/>
                <a:gd name="T146" fmla="*/ 127 w 127"/>
                <a:gd name="T147" fmla="*/ 28 h 2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27" h="28">
                  <a:moveTo>
                    <a:pt x="22" y="26"/>
                  </a:moveTo>
                  <a:lnTo>
                    <a:pt x="22" y="11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15" y="26"/>
                  </a:lnTo>
                  <a:lnTo>
                    <a:pt x="11" y="26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11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13" y="23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6" y="26"/>
                  </a:lnTo>
                  <a:lnTo>
                    <a:pt x="22" y="26"/>
                  </a:lnTo>
                  <a:close/>
                  <a:moveTo>
                    <a:pt x="29" y="13"/>
                  </a:moveTo>
                  <a:lnTo>
                    <a:pt x="31" y="10"/>
                  </a:lnTo>
                  <a:lnTo>
                    <a:pt x="31" y="8"/>
                  </a:lnTo>
                  <a:lnTo>
                    <a:pt x="35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46" y="11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6"/>
                  </a:lnTo>
                  <a:lnTo>
                    <a:pt x="29" y="24"/>
                  </a:lnTo>
                  <a:lnTo>
                    <a:pt x="29" y="23"/>
                  </a:lnTo>
                  <a:lnTo>
                    <a:pt x="29" y="21"/>
                  </a:lnTo>
                  <a:lnTo>
                    <a:pt x="29" y="19"/>
                  </a:lnTo>
                  <a:lnTo>
                    <a:pt x="31" y="17"/>
                  </a:lnTo>
                  <a:lnTo>
                    <a:pt x="35" y="15"/>
                  </a:lnTo>
                  <a:lnTo>
                    <a:pt x="41" y="15"/>
                  </a:lnTo>
                  <a:lnTo>
                    <a:pt x="42" y="15"/>
                  </a:lnTo>
                  <a:lnTo>
                    <a:pt x="42" y="13"/>
                  </a:lnTo>
                  <a:lnTo>
                    <a:pt x="41" y="10"/>
                  </a:lnTo>
                  <a:lnTo>
                    <a:pt x="37" y="10"/>
                  </a:lnTo>
                  <a:lnTo>
                    <a:pt x="35" y="10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29" y="13"/>
                  </a:lnTo>
                  <a:close/>
                  <a:moveTo>
                    <a:pt x="42" y="17"/>
                  </a:moveTo>
                  <a:lnTo>
                    <a:pt x="41" y="17"/>
                  </a:lnTo>
                  <a:lnTo>
                    <a:pt x="39" y="17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3" y="21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1" y="23"/>
                  </a:lnTo>
                  <a:lnTo>
                    <a:pt x="42" y="21"/>
                  </a:lnTo>
                  <a:lnTo>
                    <a:pt x="42" y="17"/>
                  </a:lnTo>
                  <a:close/>
                  <a:moveTo>
                    <a:pt x="53" y="23"/>
                  </a:moveTo>
                  <a:lnTo>
                    <a:pt x="53" y="23"/>
                  </a:lnTo>
                  <a:lnTo>
                    <a:pt x="63" y="8"/>
                  </a:lnTo>
                  <a:lnTo>
                    <a:pt x="66" y="8"/>
                  </a:lnTo>
                  <a:lnTo>
                    <a:pt x="66" y="26"/>
                  </a:lnTo>
                  <a:lnTo>
                    <a:pt x="63" y="26"/>
                  </a:lnTo>
                  <a:lnTo>
                    <a:pt x="63" y="11"/>
                  </a:lnTo>
                  <a:lnTo>
                    <a:pt x="55" y="26"/>
                  </a:lnTo>
                  <a:lnTo>
                    <a:pt x="52" y="26"/>
                  </a:lnTo>
                  <a:lnTo>
                    <a:pt x="52" y="8"/>
                  </a:lnTo>
                  <a:lnTo>
                    <a:pt x="53" y="8"/>
                  </a:lnTo>
                  <a:lnTo>
                    <a:pt x="53" y="23"/>
                  </a:lnTo>
                  <a:close/>
                  <a:moveTo>
                    <a:pt x="65" y="0"/>
                  </a:moveTo>
                  <a:lnTo>
                    <a:pt x="63" y="4"/>
                  </a:lnTo>
                  <a:lnTo>
                    <a:pt x="59" y="4"/>
                  </a:lnTo>
                  <a:lnTo>
                    <a:pt x="55" y="4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1" y="2"/>
                  </a:lnTo>
                  <a:lnTo>
                    <a:pt x="63" y="0"/>
                  </a:lnTo>
                  <a:lnTo>
                    <a:pt x="65" y="0"/>
                  </a:lnTo>
                  <a:close/>
                  <a:moveTo>
                    <a:pt x="89" y="26"/>
                  </a:moveTo>
                  <a:lnTo>
                    <a:pt x="83" y="26"/>
                  </a:lnTo>
                  <a:lnTo>
                    <a:pt x="76" y="17"/>
                  </a:lnTo>
                  <a:lnTo>
                    <a:pt x="76" y="19"/>
                  </a:lnTo>
                  <a:lnTo>
                    <a:pt x="76" y="26"/>
                  </a:lnTo>
                  <a:lnTo>
                    <a:pt x="72" y="26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6" y="15"/>
                  </a:lnTo>
                  <a:lnTo>
                    <a:pt x="83" y="8"/>
                  </a:lnTo>
                  <a:lnTo>
                    <a:pt x="87" y="8"/>
                  </a:lnTo>
                  <a:lnTo>
                    <a:pt x="79" y="15"/>
                  </a:lnTo>
                  <a:lnTo>
                    <a:pt x="89" y="26"/>
                  </a:lnTo>
                  <a:close/>
                  <a:moveTo>
                    <a:pt x="98" y="8"/>
                  </a:moveTo>
                  <a:lnTo>
                    <a:pt x="101" y="8"/>
                  </a:lnTo>
                  <a:lnTo>
                    <a:pt x="103" y="8"/>
                  </a:lnTo>
                  <a:lnTo>
                    <a:pt x="105" y="10"/>
                  </a:lnTo>
                  <a:lnTo>
                    <a:pt x="107" y="11"/>
                  </a:lnTo>
                  <a:lnTo>
                    <a:pt x="107" y="15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7" y="23"/>
                  </a:lnTo>
                  <a:lnTo>
                    <a:pt x="105" y="24"/>
                  </a:lnTo>
                  <a:lnTo>
                    <a:pt x="103" y="26"/>
                  </a:lnTo>
                  <a:lnTo>
                    <a:pt x="101" y="26"/>
                  </a:lnTo>
                  <a:lnTo>
                    <a:pt x="98" y="28"/>
                  </a:lnTo>
                  <a:lnTo>
                    <a:pt x="96" y="26"/>
                  </a:lnTo>
                  <a:lnTo>
                    <a:pt x="94" y="26"/>
                  </a:lnTo>
                  <a:lnTo>
                    <a:pt x="92" y="24"/>
                  </a:lnTo>
                  <a:lnTo>
                    <a:pt x="90" y="23"/>
                  </a:lnTo>
                  <a:lnTo>
                    <a:pt x="89" y="19"/>
                  </a:lnTo>
                  <a:lnTo>
                    <a:pt x="89" y="17"/>
                  </a:lnTo>
                  <a:lnTo>
                    <a:pt x="89" y="15"/>
                  </a:lnTo>
                  <a:lnTo>
                    <a:pt x="90" y="11"/>
                  </a:lnTo>
                  <a:lnTo>
                    <a:pt x="92" y="10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8" y="8"/>
                  </a:lnTo>
                  <a:close/>
                  <a:moveTo>
                    <a:pt x="98" y="24"/>
                  </a:moveTo>
                  <a:lnTo>
                    <a:pt x="100" y="24"/>
                  </a:lnTo>
                  <a:lnTo>
                    <a:pt x="101" y="23"/>
                  </a:lnTo>
                  <a:lnTo>
                    <a:pt x="103" y="23"/>
                  </a:lnTo>
                  <a:lnTo>
                    <a:pt x="103" y="21"/>
                  </a:lnTo>
                  <a:lnTo>
                    <a:pt x="103" y="19"/>
                  </a:lnTo>
                  <a:lnTo>
                    <a:pt x="103" y="17"/>
                  </a:lnTo>
                  <a:lnTo>
                    <a:pt x="103" y="15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1" y="11"/>
                  </a:lnTo>
                  <a:lnTo>
                    <a:pt x="100" y="10"/>
                  </a:lnTo>
                  <a:lnTo>
                    <a:pt x="98" y="10"/>
                  </a:lnTo>
                  <a:lnTo>
                    <a:pt x="96" y="10"/>
                  </a:lnTo>
                  <a:lnTo>
                    <a:pt x="94" y="11"/>
                  </a:lnTo>
                  <a:lnTo>
                    <a:pt x="92" y="13"/>
                  </a:lnTo>
                  <a:lnTo>
                    <a:pt x="92" y="15"/>
                  </a:lnTo>
                  <a:lnTo>
                    <a:pt x="92" y="17"/>
                  </a:lnTo>
                  <a:lnTo>
                    <a:pt x="92" y="19"/>
                  </a:lnTo>
                  <a:lnTo>
                    <a:pt x="92" y="21"/>
                  </a:lnTo>
                  <a:lnTo>
                    <a:pt x="94" y="23"/>
                  </a:lnTo>
                  <a:lnTo>
                    <a:pt x="96" y="24"/>
                  </a:lnTo>
                  <a:lnTo>
                    <a:pt x="98" y="24"/>
                  </a:lnTo>
                  <a:close/>
                  <a:moveTo>
                    <a:pt x="127" y="8"/>
                  </a:moveTo>
                  <a:lnTo>
                    <a:pt x="127" y="26"/>
                  </a:lnTo>
                  <a:lnTo>
                    <a:pt x="124" y="26"/>
                  </a:lnTo>
                  <a:lnTo>
                    <a:pt x="124" y="10"/>
                  </a:lnTo>
                  <a:lnTo>
                    <a:pt x="114" y="10"/>
                  </a:lnTo>
                  <a:lnTo>
                    <a:pt x="114" y="26"/>
                  </a:lnTo>
                  <a:lnTo>
                    <a:pt x="111" y="26"/>
                  </a:lnTo>
                  <a:lnTo>
                    <a:pt x="111" y="8"/>
                  </a:lnTo>
                  <a:lnTo>
                    <a:pt x="127" y="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0" name="Freeform 144"/>
            <p:cNvSpPr>
              <a:spLocks noEditPoints="1"/>
            </p:cNvSpPr>
            <p:nvPr/>
          </p:nvSpPr>
          <p:spPr bwMode="auto">
            <a:xfrm>
              <a:off x="880" y="2623"/>
              <a:ext cx="122" cy="26"/>
            </a:xfrm>
            <a:custGeom>
              <a:avLst/>
              <a:gdLst>
                <a:gd name="T0" fmla="*/ 17 w 161"/>
                <a:gd name="T1" fmla="*/ 14 h 35"/>
                <a:gd name="T2" fmla="*/ 4 w 161"/>
                <a:gd name="T3" fmla="*/ 16 h 35"/>
                <a:gd name="T4" fmla="*/ 4 w 161"/>
                <a:gd name="T5" fmla="*/ 0 h 35"/>
                <a:gd name="T6" fmla="*/ 13 w 161"/>
                <a:gd name="T7" fmla="*/ 12 h 35"/>
                <a:gd name="T8" fmla="*/ 42 w 161"/>
                <a:gd name="T9" fmla="*/ 22 h 35"/>
                <a:gd name="T10" fmla="*/ 33 w 161"/>
                <a:gd name="T11" fmla="*/ 27 h 35"/>
                <a:gd name="T12" fmla="*/ 26 w 161"/>
                <a:gd name="T13" fmla="*/ 20 h 35"/>
                <a:gd name="T14" fmla="*/ 29 w 161"/>
                <a:gd name="T15" fmla="*/ 7 h 35"/>
                <a:gd name="T16" fmla="*/ 41 w 161"/>
                <a:gd name="T17" fmla="*/ 9 h 35"/>
                <a:gd name="T18" fmla="*/ 29 w 161"/>
                <a:gd name="T19" fmla="*/ 20 h 35"/>
                <a:gd name="T20" fmla="*/ 37 w 161"/>
                <a:gd name="T21" fmla="*/ 24 h 35"/>
                <a:gd name="T22" fmla="*/ 42 w 161"/>
                <a:gd name="T23" fmla="*/ 20 h 35"/>
                <a:gd name="T24" fmla="*/ 35 w 161"/>
                <a:gd name="T25" fmla="*/ 9 h 35"/>
                <a:gd name="T26" fmla="*/ 29 w 161"/>
                <a:gd name="T27" fmla="*/ 14 h 35"/>
                <a:gd name="T28" fmla="*/ 50 w 161"/>
                <a:gd name="T29" fmla="*/ 9 h 35"/>
                <a:gd name="T30" fmla="*/ 55 w 161"/>
                <a:gd name="T31" fmla="*/ 7 h 35"/>
                <a:gd name="T32" fmla="*/ 65 w 161"/>
                <a:gd name="T33" fmla="*/ 12 h 35"/>
                <a:gd name="T34" fmla="*/ 61 w 161"/>
                <a:gd name="T35" fmla="*/ 25 h 35"/>
                <a:gd name="T36" fmla="*/ 52 w 161"/>
                <a:gd name="T37" fmla="*/ 25 h 35"/>
                <a:gd name="T38" fmla="*/ 46 w 161"/>
                <a:gd name="T39" fmla="*/ 7 h 35"/>
                <a:gd name="T40" fmla="*/ 61 w 161"/>
                <a:gd name="T41" fmla="*/ 20 h 35"/>
                <a:gd name="T42" fmla="*/ 59 w 161"/>
                <a:gd name="T43" fmla="*/ 12 h 35"/>
                <a:gd name="T44" fmla="*/ 52 w 161"/>
                <a:gd name="T45" fmla="*/ 11 h 35"/>
                <a:gd name="T46" fmla="*/ 53 w 161"/>
                <a:gd name="T47" fmla="*/ 24 h 35"/>
                <a:gd name="T48" fmla="*/ 70 w 161"/>
                <a:gd name="T49" fmla="*/ 20 h 35"/>
                <a:gd name="T50" fmla="*/ 70 w 161"/>
                <a:gd name="T51" fmla="*/ 14 h 35"/>
                <a:gd name="T52" fmla="*/ 103 w 161"/>
                <a:gd name="T53" fmla="*/ 20 h 35"/>
                <a:gd name="T54" fmla="*/ 98 w 161"/>
                <a:gd name="T55" fmla="*/ 27 h 35"/>
                <a:gd name="T56" fmla="*/ 87 w 161"/>
                <a:gd name="T57" fmla="*/ 22 h 35"/>
                <a:gd name="T58" fmla="*/ 89 w 161"/>
                <a:gd name="T59" fmla="*/ 9 h 35"/>
                <a:gd name="T60" fmla="*/ 100 w 161"/>
                <a:gd name="T61" fmla="*/ 7 h 35"/>
                <a:gd name="T62" fmla="*/ 89 w 161"/>
                <a:gd name="T63" fmla="*/ 18 h 35"/>
                <a:gd name="T64" fmla="*/ 96 w 161"/>
                <a:gd name="T65" fmla="*/ 24 h 35"/>
                <a:gd name="T66" fmla="*/ 100 w 161"/>
                <a:gd name="T67" fmla="*/ 20 h 35"/>
                <a:gd name="T68" fmla="*/ 96 w 161"/>
                <a:gd name="T69" fmla="*/ 9 h 35"/>
                <a:gd name="T70" fmla="*/ 90 w 161"/>
                <a:gd name="T71" fmla="*/ 12 h 35"/>
                <a:gd name="T72" fmla="*/ 118 w 161"/>
                <a:gd name="T73" fmla="*/ 11 h 35"/>
                <a:gd name="T74" fmla="*/ 109 w 161"/>
                <a:gd name="T75" fmla="*/ 16 h 35"/>
                <a:gd name="T76" fmla="*/ 116 w 161"/>
                <a:gd name="T77" fmla="*/ 24 h 35"/>
                <a:gd name="T78" fmla="*/ 122 w 161"/>
                <a:gd name="T79" fmla="*/ 22 h 35"/>
                <a:gd name="T80" fmla="*/ 111 w 161"/>
                <a:gd name="T81" fmla="*/ 25 h 35"/>
                <a:gd name="T82" fmla="*/ 107 w 161"/>
                <a:gd name="T83" fmla="*/ 14 h 35"/>
                <a:gd name="T84" fmla="*/ 116 w 161"/>
                <a:gd name="T85" fmla="*/ 7 h 35"/>
                <a:gd name="T86" fmla="*/ 122 w 161"/>
                <a:gd name="T87" fmla="*/ 12 h 35"/>
                <a:gd name="T88" fmla="*/ 133 w 161"/>
                <a:gd name="T89" fmla="*/ 9 h 35"/>
                <a:gd name="T90" fmla="*/ 129 w 161"/>
                <a:gd name="T91" fmla="*/ 20 h 35"/>
                <a:gd name="T92" fmla="*/ 137 w 161"/>
                <a:gd name="T93" fmla="*/ 24 h 35"/>
                <a:gd name="T94" fmla="*/ 138 w 161"/>
                <a:gd name="T95" fmla="*/ 25 h 35"/>
                <a:gd name="T96" fmla="*/ 127 w 161"/>
                <a:gd name="T97" fmla="*/ 24 h 35"/>
                <a:gd name="T98" fmla="*/ 126 w 161"/>
                <a:gd name="T99" fmla="*/ 11 h 35"/>
                <a:gd name="T100" fmla="*/ 137 w 161"/>
                <a:gd name="T101" fmla="*/ 7 h 35"/>
                <a:gd name="T102" fmla="*/ 142 w 161"/>
                <a:gd name="T103" fmla="*/ 12 h 35"/>
                <a:gd name="T104" fmla="*/ 148 w 161"/>
                <a:gd name="T105" fmla="*/ 20 h 35"/>
                <a:gd name="T106" fmla="*/ 148 w 161"/>
                <a:gd name="T107" fmla="*/ 14 h 3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1"/>
                <a:gd name="T163" fmla="*/ 0 h 35"/>
                <a:gd name="T164" fmla="*/ 161 w 161"/>
                <a:gd name="T165" fmla="*/ 35 h 3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1" h="35">
                  <a:moveTo>
                    <a:pt x="17" y="0"/>
                  </a:moveTo>
                  <a:lnTo>
                    <a:pt x="20" y="0"/>
                  </a:lnTo>
                  <a:lnTo>
                    <a:pt x="20" y="27"/>
                  </a:lnTo>
                  <a:lnTo>
                    <a:pt x="17" y="27"/>
                  </a:lnTo>
                  <a:lnTo>
                    <a:pt x="17" y="14"/>
                  </a:lnTo>
                  <a:lnTo>
                    <a:pt x="15" y="14"/>
                  </a:lnTo>
                  <a:lnTo>
                    <a:pt x="13" y="14"/>
                  </a:lnTo>
                  <a:lnTo>
                    <a:pt x="11" y="16"/>
                  </a:lnTo>
                  <a:lnTo>
                    <a:pt x="7" y="16"/>
                  </a:lnTo>
                  <a:lnTo>
                    <a:pt x="4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9"/>
                  </a:lnTo>
                  <a:lnTo>
                    <a:pt x="4" y="11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3" y="12"/>
                  </a:lnTo>
                  <a:lnTo>
                    <a:pt x="17" y="11"/>
                  </a:lnTo>
                  <a:lnTo>
                    <a:pt x="17" y="0"/>
                  </a:lnTo>
                  <a:close/>
                  <a:moveTo>
                    <a:pt x="42" y="20"/>
                  </a:moveTo>
                  <a:lnTo>
                    <a:pt x="42" y="22"/>
                  </a:lnTo>
                  <a:lnTo>
                    <a:pt x="42" y="24"/>
                  </a:lnTo>
                  <a:lnTo>
                    <a:pt x="41" y="24"/>
                  </a:lnTo>
                  <a:lnTo>
                    <a:pt x="39" y="25"/>
                  </a:lnTo>
                  <a:lnTo>
                    <a:pt x="37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9" y="25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4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2" y="12"/>
                  </a:lnTo>
                  <a:lnTo>
                    <a:pt x="42" y="14"/>
                  </a:lnTo>
                  <a:lnTo>
                    <a:pt x="42" y="18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29" y="22"/>
                  </a:lnTo>
                  <a:lnTo>
                    <a:pt x="31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2" y="20"/>
                  </a:lnTo>
                  <a:close/>
                  <a:moveTo>
                    <a:pt x="39" y="14"/>
                  </a:moveTo>
                  <a:lnTo>
                    <a:pt x="39" y="12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39" y="14"/>
                  </a:lnTo>
                  <a:close/>
                  <a:moveTo>
                    <a:pt x="46" y="7"/>
                  </a:moveTo>
                  <a:lnTo>
                    <a:pt x="50" y="7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5" y="12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1" y="25"/>
                  </a:lnTo>
                  <a:lnTo>
                    <a:pt x="59" y="27"/>
                  </a:lnTo>
                  <a:lnTo>
                    <a:pt x="55" y="27"/>
                  </a:lnTo>
                  <a:lnTo>
                    <a:pt x="53" y="27"/>
                  </a:lnTo>
                  <a:lnTo>
                    <a:pt x="52" y="25"/>
                  </a:lnTo>
                  <a:lnTo>
                    <a:pt x="50" y="24"/>
                  </a:lnTo>
                  <a:lnTo>
                    <a:pt x="50" y="35"/>
                  </a:lnTo>
                  <a:lnTo>
                    <a:pt x="46" y="35"/>
                  </a:lnTo>
                  <a:lnTo>
                    <a:pt x="46" y="7"/>
                  </a:lnTo>
                  <a:close/>
                  <a:moveTo>
                    <a:pt x="55" y="24"/>
                  </a:moveTo>
                  <a:lnTo>
                    <a:pt x="57" y="24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61" y="20"/>
                  </a:lnTo>
                  <a:lnTo>
                    <a:pt x="61" y="18"/>
                  </a:lnTo>
                  <a:lnTo>
                    <a:pt x="61" y="16"/>
                  </a:lnTo>
                  <a:lnTo>
                    <a:pt x="61" y="14"/>
                  </a:lnTo>
                  <a:lnTo>
                    <a:pt x="61" y="12"/>
                  </a:lnTo>
                  <a:lnTo>
                    <a:pt x="59" y="12"/>
                  </a:lnTo>
                  <a:lnTo>
                    <a:pt x="59" y="11"/>
                  </a:lnTo>
                  <a:lnTo>
                    <a:pt x="57" y="9"/>
                  </a:lnTo>
                  <a:lnTo>
                    <a:pt x="55" y="9"/>
                  </a:lnTo>
                  <a:lnTo>
                    <a:pt x="53" y="9"/>
                  </a:lnTo>
                  <a:lnTo>
                    <a:pt x="52" y="11"/>
                  </a:lnTo>
                  <a:lnTo>
                    <a:pt x="50" y="14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2" y="22"/>
                  </a:lnTo>
                  <a:lnTo>
                    <a:pt x="53" y="24"/>
                  </a:lnTo>
                  <a:lnTo>
                    <a:pt x="55" y="24"/>
                  </a:lnTo>
                  <a:close/>
                  <a:moveTo>
                    <a:pt x="85" y="27"/>
                  </a:moveTo>
                  <a:lnTo>
                    <a:pt x="79" y="27"/>
                  </a:lnTo>
                  <a:lnTo>
                    <a:pt x="72" y="18"/>
                  </a:lnTo>
                  <a:lnTo>
                    <a:pt x="70" y="20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0" y="14"/>
                  </a:lnTo>
                  <a:lnTo>
                    <a:pt x="79" y="7"/>
                  </a:lnTo>
                  <a:lnTo>
                    <a:pt x="83" y="7"/>
                  </a:lnTo>
                  <a:lnTo>
                    <a:pt x="76" y="14"/>
                  </a:lnTo>
                  <a:lnTo>
                    <a:pt x="85" y="27"/>
                  </a:lnTo>
                  <a:close/>
                  <a:moveTo>
                    <a:pt x="103" y="20"/>
                  </a:moveTo>
                  <a:lnTo>
                    <a:pt x="103" y="22"/>
                  </a:lnTo>
                  <a:lnTo>
                    <a:pt x="101" y="24"/>
                  </a:lnTo>
                  <a:lnTo>
                    <a:pt x="100" y="25"/>
                  </a:lnTo>
                  <a:lnTo>
                    <a:pt x="98" y="27"/>
                  </a:lnTo>
                  <a:lnTo>
                    <a:pt x="94" y="27"/>
                  </a:lnTo>
                  <a:lnTo>
                    <a:pt x="92" y="27"/>
                  </a:lnTo>
                  <a:lnTo>
                    <a:pt x="90" y="25"/>
                  </a:lnTo>
                  <a:lnTo>
                    <a:pt x="89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5" y="18"/>
                  </a:lnTo>
                  <a:lnTo>
                    <a:pt x="87" y="14"/>
                  </a:lnTo>
                  <a:lnTo>
                    <a:pt x="87" y="11"/>
                  </a:lnTo>
                  <a:lnTo>
                    <a:pt x="89" y="9"/>
                  </a:lnTo>
                  <a:lnTo>
                    <a:pt x="90" y="7"/>
                  </a:lnTo>
                  <a:lnTo>
                    <a:pt x="92" y="7"/>
                  </a:lnTo>
                  <a:lnTo>
                    <a:pt x="94" y="7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1" y="9"/>
                  </a:lnTo>
                  <a:lnTo>
                    <a:pt x="103" y="12"/>
                  </a:lnTo>
                  <a:lnTo>
                    <a:pt x="103" y="14"/>
                  </a:lnTo>
                  <a:lnTo>
                    <a:pt x="103" y="18"/>
                  </a:lnTo>
                  <a:lnTo>
                    <a:pt x="89" y="18"/>
                  </a:lnTo>
                  <a:lnTo>
                    <a:pt x="89" y="20"/>
                  </a:lnTo>
                  <a:lnTo>
                    <a:pt x="90" y="22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3" y="20"/>
                  </a:lnTo>
                  <a:close/>
                  <a:moveTo>
                    <a:pt x="100" y="14"/>
                  </a:moveTo>
                  <a:lnTo>
                    <a:pt x="100" y="12"/>
                  </a:lnTo>
                  <a:lnTo>
                    <a:pt x="98" y="11"/>
                  </a:lnTo>
                  <a:lnTo>
                    <a:pt x="96" y="9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90" y="11"/>
                  </a:lnTo>
                  <a:lnTo>
                    <a:pt x="90" y="12"/>
                  </a:lnTo>
                  <a:lnTo>
                    <a:pt x="89" y="14"/>
                  </a:lnTo>
                  <a:lnTo>
                    <a:pt x="100" y="14"/>
                  </a:lnTo>
                  <a:close/>
                  <a:moveTo>
                    <a:pt x="120" y="12"/>
                  </a:moveTo>
                  <a:lnTo>
                    <a:pt x="118" y="11"/>
                  </a:lnTo>
                  <a:lnTo>
                    <a:pt x="114" y="9"/>
                  </a:lnTo>
                  <a:lnTo>
                    <a:pt x="113" y="11"/>
                  </a:lnTo>
                  <a:lnTo>
                    <a:pt x="111" y="11"/>
                  </a:lnTo>
                  <a:lnTo>
                    <a:pt x="111" y="14"/>
                  </a:lnTo>
                  <a:lnTo>
                    <a:pt x="109" y="16"/>
                  </a:lnTo>
                  <a:lnTo>
                    <a:pt x="111" y="20"/>
                  </a:lnTo>
                  <a:lnTo>
                    <a:pt x="111" y="22"/>
                  </a:lnTo>
                  <a:lnTo>
                    <a:pt x="113" y="24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18" y="22"/>
                  </a:lnTo>
                  <a:lnTo>
                    <a:pt x="120" y="20"/>
                  </a:lnTo>
                  <a:lnTo>
                    <a:pt x="124" y="20"/>
                  </a:lnTo>
                  <a:lnTo>
                    <a:pt x="122" y="22"/>
                  </a:lnTo>
                  <a:lnTo>
                    <a:pt x="120" y="25"/>
                  </a:lnTo>
                  <a:lnTo>
                    <a:pt x="118" y="27"/>
                  </a:lnTo>
                  <a:lnTo>
                    <a:pt x="114" y="27"/>
                  </a:lnTo>
                  <a:lnTo>
                    <a:pt x="113" y="27"/>
                  </a:lnTo>
                  <a:lnTo>
                    <a:pt x="111" y="25"/>
                  </a:lnTo>
                  <a:lnTo>
                    <a:pt x="109" y="24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5" y="18"/>
                  </a:lnTo>
                  <a:lnTo>
                    <a:pt x="107" y="14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1" y="7"/>
                  </a:lnTo>
                  <a:lnTo>
                    <a:pt x="113" y="7"/>
                  </a:lnTo>
                  <a:lnTo>
                    <a:pt x="116" y="7"/>
                  </a:lnTo>
                  <a:lnTo>
                    <a:pt x="118" y="7"/>
                  </a:lnTo>
                  <a:lnTo>
                    <a:pt x="120" y="7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2" y="12"/>
                  </a:lnTo>
                  <a:lnTo>
                    <a:pt x="124" y="12"/>
                  </a:lnTo>
                  <a:lnTo>
                    <a:pt x="120" y="12"/>
                  </a:lnTo>
                  <a:close/>
                  <a:moveTo>
                    <a:pt x="138" y="12"/>
                  </a:moveTo>
                  <a:lnTo>
                    <a:pt x="137" y="11"/>
                  </a:lnTo>
                  <a:lnTo>
                    <a:pt x="133" y="9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9" y="14"/>
                  </a:lnTo>
                  <a:lnTo>
                    <a:pt x="127" y="16"/>
                  </a:lnTo>
                  <a:lnTo>
                    <a:pt x="129" y="20"/>
                  </a:lnTo>
                  <a:lnTo>
                    <a:pt x="129" y="22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8" y="22"/>
                  </a:lnTo>
                  <a:lnTo>
                    <a:pt x="138" y="20"/>
                  </a:lnTo>
                  <a:lnTo>
                    <a:pt x="142" y="20"/>
                  </a:lnTo>
                  <a:lnTo>
                    <a:pt x="140" y="22"/>
                  </a:lnTo>
                  <a:lnTo>
                    <a:pt x="138" y="25"/>
                  </a:lnTo>
                  <a:lnTo>
                    <a:pt x="137" y="27"/>
                  </a:lnTo>
                  <a:lnTo>
                    <a:pt x="133" y="27"/>
                  </a:lnTo>
                  <a:lnTo>
                    <a:pt x="131" y="27"/>
                  </a:lnTo>
                  <a:lnTo>
                    <a:pt x="129" y="25"/>
                  </a:lnTo>
                  <a:lnTo>
                    <a:pt x="127" y="24"/>
                  </a:lnTo>
                  <a:lnTo>
                    <a:pt x="126" y="22"/>
                  </a:lnTo>
                  <a:lnTo>
                    <a:pt x="126" y="20"/>
                  </a:lnTo>
                  <a:lnTo>
                    <a:pt x="126" y="18"/>
                  </a:lnTo>
                  <a:lnTo>
                    <a:pt x="126" y="14"/>
                  </a:lnTo>
                  <a:lnTo>
                    <a:pt x="126" y="11"/>
                  </a:lnTo>
                  <a:lnTo>
                    <a:pt x="127" y="9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8" y="7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2"/>
                  </a:lnTo>
                  <a:lnTo>
                    <a:pt x="142" y="12"/>
                  </a:lnTo>
                  <a:lnTo>
                    <a:pt x="138" y="12"/>
                  </a:lnTo>
                  <a:close/>
                  <a:moveTo>
                    <a:pt x="161" y="27"/>
                  </a:moveTo>
                  <a:lnTo>
                    <a:pt x="157" y="27"/>
                  </a:lnTo>
                  <a:lnTo>
                    <a:pt x="150" y="18"/>
                  </a:lnTo>
                  <a:lnTo>
                    <a:pt x="148" y="20"/>
                  </a:lnTo>
                  <a:lnTo>
                    <a:pt x="148" y="27"/>
                  </a:lnTo>
                  <a:lnTo>
                    <a:pt x="144" y="27"/>
                  </a:lnTo>
                  <a:lnTo>
                    <a:pt x="144" y="7"/>
                  </a:lnTo>
                  <a:lnTo>
                    <a:pt x="148" y="7"/>
                  </a:lnTo>
                  <a:lnTo>
                    <a:pt x="148" y="14"/>
                  </a:lnTo>
                  <a:lnTo>
                    <a:pt x="157" y="7"/>
                  </a:lnTo>
                  <a:lnTo>
                    <a:pt x="161" y="7"/>
                  </a:lnTo>
                  <a:lnTo>
                    <a:pt x="151" y="14"/>
                  </a:lnTo>
                  <a:lnTo>
                    <a:pt x="161" y="2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1" name="Freeform 145"/>
            <p:cNvSpPr>
              <a:spLocks noEditPoints="1"/>
            </p:cNvSpPr>
            <p:nvPr/>
          </p:nvSpPr>
          <p:spPr bwMode="auto">
            <a:xfrm>
              <a:off x="993" y="2745"/>
              <a:ext cx="78" cy="21"/>
            </a:xfrm>
            <a:custGeom>
              <a:avLst/>
              <a:gdLst>
                <a:gd name="T0" fmla="*/ 22 w 103"/>
                <a:gd name="T1" fmla="*/ 8 h 28"/>
                <a:gd name="T2" fmla="*/ 14 w 103"/>
                <a:gd name="T3" fmla="*/ 26 h 28"/>
                <a:gd name="T4" fmla="*/ 3 w 103"/>
                <a:gd name="T5" fmla="*/ 6 h 28"/>
                <a:gd name="T6" fmla="*/ 0 w 103"/>
                <a:gd name="T7" fmla="*/ 0 h 28"/>
                <a:gd name="T8" fmla="*/ 20 w 103"/>
                <a:gd name="T9" fmla="*/ 0 h 28"/>
                <a:gd name="T10" fmla="*/ 31 w 103"/>
                <a:gd name="T11" fmla="*/ 13 h 28"/>
                <a:gd name="T12" fmla="*/ 38 w 103"/>
                <a:gd name="T13" fmla="*/ 6 h 28"/>
                <a:gd name="T14" fmla="*/ 44 w 103"/>
                <a:gd name="T15" fmla="*/ 10 h 28"/>
                <a:gd name="T16" fmla="*/ 46 w 103"/>
                <a:gd name="T17" fmla="*/ 24 h 28"/>
                <a:gd name="T18" fmla="*/ 48 w 103"/>
                <a:gd name="T19" fmla="*/ 26 h 28"/>
                <a:gd name="T20" fmla="*/ 46 w 103"/>
                <a:gd name="T21" fmla="*/ 28 h 28"/>
                <a:gd name="T22" fmla="*/ 44 w 103"/>
                <a:gd name="T23" fmla="*/ 26 h 28"/>
                <a:gd name="T24" fmla="*/ 40 w 103"/>
                <a:gd name="T25" fmla="*/ 26 h 28"/>
                <a:gd name="T26" fmla="*/ 33 w 103"/>
                <a:gd name="T27" fmla="*/ 26 h 28"/>
                <a:gd name="T28" fmla="*/ 29 w 103"/>
                <a:gd name="T29" fmla="*/ 22 h 28"/>
                <a:gd name="T30" fmla="*/ 35 w 103"/>
                <a:gd name="T31" fmla="*/ 15 h 28"/>
                <a:gd name="T32" fmla="*/ 42 w 103"/>
                <a:gd name="T33" fmla="*/ 10 h 28"/>
                <a:gd name="T34" fmla="*/ 33 w 103"/>
                <a:gd name="T35" fmla="*/ 11 h 28"/>
                <a:gd name="T36" fmla="*/ 42 w 103"/>
                <a:gd name="T37" fmla="*/ 17 h 28"/>
                <a:gd name="T38" fmla="*/ 36 w 103"/>
                <a:gd name="T39" fmla="*/ 19 h 28"/>
                <a:gd name="T40" fmla="*/ 33 w 103"/>
                <a:gd name="T41" fmla="*/ 21 h 28"/>
                <a:gd name="T42" fmla="*/ 38 w 103"/>
                <a:gd name="T43" fmla="*/ 24 h 28"/>
                <a:gd name="T44" fmla="*/ 42 w 103"/>
                <a:gd name="T45" fmla="*/ 21 h 28"/>
                <a:gd name="T46" fmla="*/ 55 w 103"/>
                <a:gd name="T47" fmla="*/ 26 h 28"/>
                <a:gd name="T48" fmla="*/ 64 w 103"/>
                <a:gd name="T49" fmla="*/ 10 h 28"/>
                <a:gd name="T50" fmla="*/ 68 w 103"/>
                <a:gd name="T51" fmla="*/ 8 h 28"/>
                <a:gd name="T52" fmla="*/ 77 w 103"/>
                <a:gd name="T53" fmla="*/ 8 h 28"/>
                <a:gd name="T54" fmla="*/ 81 w 103"/>
                <a:gd name="T55" fmla="*/ 11 h 28"/>
                <a:gd name="T56" fmla="*/ 83 w 103"/>
                <a:gd name="T57" fmla="*/ 24 h 28"/>
                <a:gd name="T58" fmla="*/ 83 w 103"/>
                <a:gd name="T59" fmla="*/ 26 h 28"/>
                <a:gd name="T60" fmla="*/ 83 w 103"/>
                <a:gd name="T61" fmla="*/ 28 h 28"/>
                <a:gd name="T62" fmla="*/ 79 w 103"/>
                <a:gd name="T63" fmla="*/ 24 h 28"/>
                <a:gd name="T64" fmla="*/ 72 w 103"/>
                <a:gd name="T65" fmla="*/ 28 h 28"/>
                <a:gd name="T66" fmla="*/ 66 w 103"/>
                <a:gd name="T67" fmla="*/ 24 h 28"/>
                <a:gd name="T68" fmla="*/ 66 w 103"/>
                <a:gd name="T69" fmla="*/ 19 h 28"/>
                <a:gd name="T70" fmla="*/ 77 w 103"/>
                <a:gd name="T71" fmla="*/ 15 h 28"/>
                <a:gd name="T72" fmla="*/ 72 w 103"/>
                <a:gd name="T73" fmla="*/ 10 h 28"/>
                <a:gd name="T74" fmla="*/ 66 w 103"/>
                <a:gd name="T75" fmla="*/ 13 h 28"/>
                <a:gd name="T76" fmla="*/ 75 w 103"/>
                <a:gd name="T77" fmla="*/ 17 h 28"/>
                <a:gd name="T78" fmla="*/ 70 w 103"/>
                <a:gd name="T79" fmla="*/ 19 h 28"/>
                <a:gd name="T80" fmla="*/ 70 w 103"/>
                <a:gd name="T81" fmla="*/ 24 h 28"/>
                <a:gd name="T82" fmla="*/ 77 w 103"/>
                <a:gd name="T83" fmla="*/ 22 h 28"/>
                <a:gd name="T84" fmla="*/ 79 w 103"/>
                <a:gd name="T85" fmla="*/ 17 h 28"/>
                <a:gd name="T86" fmla="*/ 92 w 103"/>
                <a:gd name="T87" fmla="*/ 10 h 28"/>
                <a:gd name="T88" fmla="*/ 90 w 103"/>
                <a:gd name="T89" fmla="*/ 21 h 28"/>
                <a:gd name="T90" fmla="*/ 96 w 103"/>
                <a:gd name="T91" fmla="*/ 24 h 28"/>
                <a:gd name="T92" fmla="*/ 103 w 103"/>
                <a:gd name="T93" fmla="*/ 21 h 28"/>
                <a:gd name="T94" fmla="*/ 94 w 103"/>
                <a:gd name="T95" fmla="*/ 28 h 28"/>
                <a:gd name="T96" fmla="*/ 86 w 103"/>
                <a:gd name="T97" fmla="*/ 22 h 28"/>
                <a:gd name="T98" fmla="*/ 86 w 103"/>
                <a:gd name="T99" fmla="*/ 11 h 28"/>
                <a:gd name="T100" fmla="*/ 96 w 103"/>
                <a:gd name="T101" fmla="*/ 6 h 28"/>
                <a:gd name="T102" fmla="*/ 101 w 103"/>
                <a:gd name="T103" fmla="*/ 10 h 2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3"/>
                <a:gd name="T157" fmla="*/ 0 h 28"/>
                <a:gd name="T158" fmla="*/ 103 w 103"/>
                <a:gd name="T159" fmla="*/ 28 h 2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3" h="28">
                  <a:moveTo>
                    <a:pt x="22" y="26"/>
                  </a:moveTo>
                  <a:lnTo>
                    <a:pt x="22" y="11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14" y="26"/>
                  </a:lnTo>
                  <a:lnTo>
                    <a:pt x="11" y="26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11"/>
                  </a:lnTo>
                  <a:lnTo>
                    <a:pt x="3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5" y="0"/>
                  </a:lnTo>
                  <a:lnTo>
                    <a:pt x="12" y="22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25" y="26"/>
                  </a:lnTo>
                  <a:lnTo>
                    <a:pt x="22" y="26"/>
                  </a:lnTo>
                  <a:close/>
                  <a:moveTo>
                    <a:pt x="31" y="13"/>
                  </a:moveTo>
                  <a:lnTo>
                    <a:pt x="31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6" y="11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0" y="26"/>
                  </a:lnTo>
                  <a:lnTo>
                    <a:pt x="38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1" y="26"/>
                  </a:lnTo>
                  <a:lnTo>
                    <a:pt x="29" y="24"/>
                  </a:lnTo>
                  <a:lnTo>
                    <a:pt x="29" y="22"/>
                  </a:lnTo>
                  <a:lnTo>
                    <a:pt x="29" y="21"/>
                  </a:lnTo>
                  <a:lnTo>
                    <a:pt x="31" y="19"/>
                  </a:lnTo>
                  <a:lnTo>
                    <a:pt x="33" y="17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2" y="15"/>
                  </a:lnTo>
                  <a:lnTo>
                    <a:pt x="42" y="13"/>
                  </a:lnTo>
                  <a:lnTo>
                    <a:pt x="42" y="10"/>
                  </a:lnTo>
                  <a:lnTo>
                    <a:pt x="38" y="10"/>
                  </a:lnTo>
                  <a:lnTo>
                    <a:pt x="36" y="10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1" y="13"/>
                  </a:lnTo>
                  <a:close/>
                  <a:moveTo>
                    <a:pt x="42" y="17"/>
                  </a:moveTo>
                  <a:lnTo>
                    <a:pt x="42" y="17"/>
                  </a:lnTo>
                  <a:lnTo>
                    <a:pt x="40" y="17"/>
                  </a:lnTo>
                  <a:lnTo>
                    <a:pt x="38" y="17"/>
                  </a:lnTo>
                  <a:lnTo>
                    <a:pt x="36" y="19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3" y="21"/>
                  </a:lnTo>
                  <a:lnTo>
                    <a:pt x="33" y="24"/>
                  </a:lnTo>
                  <a:lnTo>
                    <a:pt x="36" y="24"/>
                  </a:lnTo>
                  <a:lnTo>
                    <a:pt x="38" y="24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2" y="21"/>
                  </a:lnTo>
                  <a:lnTo>
                    <a:pt x="42" y="17"/>
                  </a:lnTo>
                  <a:close/>
                  <a:moveTo>
                    <a:pt x="55" y="10"/>
                  </a:moveTo>
                  <a:lnTo>
                    <a:pt x="55" y="26"/>
                  </a:lnTo>
                  <a:lnTo>
                    <a:pt x="51" y="26"/>
                  </a:lnTo>
                  <a:lnTo>
                    <a:pt x="51" y="8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55" y="10"/>
                  </a:lnTo>
                  <a:close/>
                  <a:moveTo>
                    <a:pt x="66" y="13"/>
                  </a:moveTo>
                  <a:lnTo>
                    <a:pt x="66" y="10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5" y="6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81" y="10"/>
                  </a:lnTo>
                  <a:lnTo>
                    <a:pt x="81" y="11"/>
                  </a:lnTo>
                  <a:lnTo>
                    <a:pt x="81" y="24"/>
                  </a:lnTo>
                  <a:lnTo>
                    <a:pt x="83" y="24"/>
                  </a:lnTo>
                  <a:lnTo>
                    <a:pt x="84" y="24"/>
                  </a:lnTo>
                  <a:lnTo>
                    <a:pt x="84" y="26"/>
                  </a:lnTo>
                  <a:lnTo>
                    <a:pt x="83" y="26"/>
                  </a:lnTo>
                  <a:lnTo>
                    <a:pt x="83" y="28"/>
                  </a:lnTo>
                  <a:lnTo>
                    <a:pt x="81" y="26"/>
                  </a:lnTo>
                  <a:lnTo>
                    <a:pt x="79" y="26"/>
                  </a:lnTo>
                  <a:lnTo>
                    <a:pt x="79" y="24"/>
                  </a:lnTo>
                  <a:lnTo>
                    <a:pt x="77" y="26"/>
                  </a:lnTo>
                  <a:lnTo>
                    <a:pt x="75" y="26"/>
                  </a:lnTo>
                  <a:lnTo>
                    <a:pt x="73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6" y="24"/>
                  </a:lnTo>
                  <a:lnTo>
                    <a:pt x="66" y="22"/>
                  </a:lnTo>
                  <a:lnTo>
                    <a:pt x="66" y="21"/>
                  </a:lnTo>
                  <a:lnTo>
                    <a:pt x="66" y="19"/>
                  </a:lnTo>
                  <a:lnTo>
                    <a:pt x="68" y="17"/>
                  </a:lnTo>
                  <a:lnTo>
                    <a:pt x="72" y="15"/>
                  </a:lnTo>
                  <a:lnTo>
                    <a:pt x="77" y="15"/>
                  </a:lnTo>
                  <a:lnTo>
                    <a:pt x="79" y="13"/>
                  </a:lnTo>
                  <a:lnTo>
                    <a:pt x="77" y="10"/>
                  </a:lnTo>
                  <a:lnTo>
                    <a:pt x="73" y="10"/>
                  </a:lnTo>
                  <a:lnTo>
                    <a:pt x="72" y="10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66" y="13"/>
                  </a:lnTo>
                  <a:close/>
                  <a:moveTo>
                    <a:pt x="79" y="17"/>
                  </a:moveTo>
                  <a:lnTo>
                    <a:pt x="77" y="17"/>
                  </a:lnTo>
                  <a:lnTo>
                    <a:pt x="75" y="17"/>
                  </a:lnTo>
                  <a:lnTo>
                    <a:pt x="73" y="19"/>
                  </a:lnTo>
                  <a:lnTo>
                    <a:pt x="72" y="19"/>
                  </a:lnTo>
                  <a:lnTo>
                    <a:pt x="70" y="19"/>
                  </a:lnTo>
                  <a:lnTo>
                    <a:pt x="68" y="21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5" y="24"/>
                  </a:lnTo>
                  <a:lnTo>
                    <a:pt x="77" y="22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7"/>
                  </a:lnTo>
                  <a:close/>
                  <a:moveTo>
                    <a:pt x="99" y="13"/>
                  </a:moveTo>
                  <a:lnTo>
                    <a:pt x="97" y="11"/>
                  </a:lnTo>
                  <a:lnTo>
                    <a:pt x="96" y="10"/>
                  </a:lnTo>
                  <a:lnTo>
                    <a:pt x="92" y="10"/>
                  </a:lnTo>
                  <a:lnTo>
                    <a:pt x="90" y="11"/>
                  </a:lnTo>
                  <a:lnTo>
                    <a:pt x="90" y="15"/>
                  </a:lnTo>
                  <a:lnTo>
                    <a:pt x="90" y="17"/>
                  </a:lnTo>
                  <a:lnTo>
                    <a:pt x="90" y="21"/>
                  </a:lnTo>
                  <a:lnTo>
                    <a:pt x="90" y="22"/>
                  </a:lnTo>
                  <a:lnTo>
                    <a:pt x="92" y="24"/>
                  </a:lnTo>
                  <a:lnTo>
                    <a:pt x="96" y="24"/>
                  </a:lnTo>
                  <a:lnTo>
                    <a:pt x="97" y="22"/>
                  </a:lnTo>
                  <a:lnTo>
                    <a:pt x="99" y="22"/>
                  </a:lnTo>
                  <a:lnTo>
                    <a:pt x="99" y="21"/>
                  </a:lnTo>
                  <a:lnTo>
                    <a:pt x="103" y="21"/>
                  </a:lnTo>
                  <a:lnTo>
                    <a:pt x="101" y="22"/>
                  </a:lnTo>
                  <a:lnTo>
                    <a:pt x="101" y="24"/>
                  </a:lnTo>
                  <a:lnTo>
                    <a:pt x="97" y="26"/>
                  </a:lnTo>
                  <a:lnTo>
                    <a:pt x="94" y="28"/>
                  </a:lnTo>
                  <a:lnTo>
                    <a:pt x="92" y="26"/>
                  </a:lnTo>
                  <a:lnTo>
                    <a:pt x="90" y="26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1"/>
                  </a:lnTo>
                  <a:lnTo>
                    <a:pt x="88" y="10"/>
                  </a:lnTo>
                  <a:lnTo>
                    <a:pt x="90" y="8"/>
                  </a:lnTo>
                  <a:lnTo>
                    <a:pt x="92" y="8"/>
                  </a:lnTo>
                  <a:lnTo>
                    <a:pt x="96" y="6"/>
                  </a:lnTo>
                  <a:lnTo>
                    <a:pt x="97" y="8"/>
                  </a:lnTo>
                  <a:lnTo>
                    <a:pt x="99" y="8"/>
                  </a:lnTo>
                  <a:lnTo>
                    <a:pt x="101" y="10"/>
                  </a:lnTo>
                  <a:lnTo>
                    <a:pt x="103" y="11"/>
                  </a:lnTo>
                  <a:lnTo>
                    <a:pt x="103" y="13"/>
                  </a:lnTo>
                  <a:lnTo>
                    <a:pt x="99" y="1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2" name="Freeform 146"/>
            <p:cNvSpPr>
              <a:spLocks noEditPoints="1"/>
            </p:cNvSpPr>
            <p:nvPr/>
          </p:nvSpPr>
          <p:spPr bwMode="auto">
            <a:xfrm>
              <a:off x="940" y="2542"/>
              <a:ext cx="153" cy="27"/>
            </a:xfrm>
            <a:custGeom>
              <a:avLst/>
              <a:gdLst>
                <a:gd name="T0" fmla="*/ 11 w 204"/>
                <a:gd name="T1" fmla="*/ 4 h 35"/>
                <a:gd name="T2" fmla="*/ 6 w 204"/>
                <a:gd name="T3" fmla="*/ 19 h 35"/>
                <a:gd name="T4" fmla="*/ 17 w 204"/>
                <a:gd name="T5" fmla="*/ 24 h 35"/>
                <a:gd name="T6" fmla="*/ 22 w 204"/>
                <a:gd name="T7" fmla="*/ 26 h 35"/>
                <a:gd name="T8" fmla="*/ 8 w 204"/>
                <a:gd name="T9" fmla="*/ 28 h 35"/>
                <a:gd name="T10" fmla="*/ 0 w 204"/>
                <a:gd name="T11" fmla="*/ 15 h 35"/>
                <a:gd name="T12" fmla="*/ 8 w 204"/>
                <a:gd name="T13" fmla="*/ 2 h 35"/>
                <a:gd name="T14" fmla="*/ 22 w 204"/>
                <a:gd name="T15" fmla="*/ 6 h 35"/>
                <a:gd name="T16" fmla="*/ 34 w 204"/>
                <a:gd name="T17" fmla="*/ 28 h 35"/>
                <a:gd name="T18" fmla="*/ 35 w 204"/>
                <a:gd name="T19" fmla="*/ 11 h 35"/>
                <a:gd name="T20" fmla="*/ 54 w 204"/>
                <a:gd name="T21" fmla="*/ 8 h 35"/>
                <a:gd name="T22" fmla="*/ 61 w 204"/>
                <a:gd name="T23" fmla="*/ 24 h 35"/>
                <a:gd name="T24" fmla="*/ 63 w 204"/>
                <a:gd name="T25" fmla="*/ 28 h 35"/>
                <a:gd name="T26" fmla="*/ 59 w 204"/>
                <a:gd name="T27" fmla="*/ 28 h 35"/>
                <a:gd name="T28" fmla="*/ 52 w 204"/>
                <a:gd name="T29" fmla="*/ 28 h 35"/>
                <a:gd name="T30" fmla="*/ 45 w 204"/>
                <a:gd name="T31" fmla="*/ 24 h 35"/>
                <a:gd name="T32" fmla="*/ 56 w 204"/>
                <a:gd name="T33" fmla="*/ 17 h 35"/>
                <a:gd name="T34" fmla="*/ 50 w 204"/>
                <a:gd name="T35" fmla="*/ 11 h 35"/>
                <a:gd name="T36" fmla="*/ 56 w 204"/>
                <a:gd name="T37" fmla="*/ 19 h 35"/>
                <a:gd name="T38" fmla="*/ 48 w 204"/>
                <a:gd name="T39" fmla="*/ 21 h 35"/>
                <a:gd name="T40" fmla="*/ 54 w 204"/>
                <a:gd name="T41" fmla="*/ 26 h 35"/>
                <a:gd name="T42" fmla="*/ 67 w 204"/>
                <a:gd name="T43" fmla="*/ 9 h 35"/>
                <a:gd name="T44" fmla="*/ 82 w 204"/>
                <a:gd name="T45" fmla="*/ 15 h 35"/>
                <a:gd name="T46" fmla="*/ 82 w 204"/>
                <a:gd name="T47" fmla="*/ 21 h 35"/>
                <a:gd name="T48" fmla="*/ 78 w 204"/>
                <a:gd name="T49" fmla="*/ 28 h 35"/>
                <a:gd name="T50" fmla="*/ 76 w 204"/>
                <a:gd name="T51" fmla="*/ 17 h 35"/>
                <a:gd name="T52" fmla="*/ 78 w 204"/>
                <a:gd name="T53" fmla="*/ 13 h 35"/>
                <a:gd name="T54" fmla="*/ 69 w 204"/>
                <a:gd name="T55" fmla="*/ 26 h 35"/>
                <a:gd name="T56" fmla="*/ 80 w 204"/>
                <a:gd name="T57" fmla="*/ 21 h 35"/>
                <a:gd name="T58" fmla="*/ 87 w 204"/>
                <a:gd name="T59" fmla="*/ 9 h 35"/>
                <a:gd name="T60" fmla="*/ 95 w 204"/>
                <a:gd name="T61" fmla="*/ 8 h 35"/>
                <a:gd name="T62" fmla="*/ 104 w 204"/>
                <a:gd name="T63" fmla="*/ 15 h 35"/>
                <a:gd name="T64" fmla="*/ 98 w 204"/>
                <a:gd name="T65" fmla="*/ 28 h 35"/>
                <a:gd name="T66" fmla="*/ 91 w 204"/>
                <a:gd name="T67" fmla="*/ 26 h 35"/>
                <a:gd name="T68" fmla="*/ 98 w 204"/>
                <a:gd name="T69" fmla="*/ 24 h 35"/>
                <a:gd name="T70" fmla="*/ 100 w 204"/>
                <a:gd name="T71" fmla="*/ 15 h 35"/>
                <a:gd name="T72" fmla="*/ 91 w 204"/>
                <a:gd name="T73" fmla="*/ 13 h 35"/>
                <a:gd name="T74" fmla="*/ 95 w 204"/>
                <a:gd name="T75" fmla="*/ 26 h 35"/>
                <a:gd name="T76" fmla="*/ 124 w 204"/>
                <a:gd name="T77" fmla="*/ 17 h 35"/>
                <a:gd name="T78" fmla="*/ 119 w 204"/>
                <a:gd name="T79" fmla="*/ 28 h 35"/>
                <a:gd name="T80" fmla="*/ 107 w 204"/>
                <a:gd name="T81" fmla="*/ 21 h 35"/>
                <a:gd name="T82" fmla="*/ 113 w 204"/>
                <a:gd name="T83" fmla="*/ 9 h 35"/>
                <a:gd name="T84" fmla="*/ 120 w 204"/>
                <a:gd name="T85" fmla="*/ 22 h 35"/>
                <a:gd name="T86" fmla="*/ 119 w 204"/>
                <a:gd name="T87" fmla="*/ 13 h 35"/>
                <a:gd name="T88" fmla="*/ 111 w 204"/>
                <a:gd name="T89" fmla="*/ 15 h 35"/>
                <a:gd name="T90" fmla="*/ 113 w 204"/>
                <a:gd name="T91" fmla="*/ 24 h 35"/>
                <a:gd name="T92" fmla="*/ 141 w 204"/>
                <a:gd name="T93" fmla="*/ 11 h 35"/>
                <a:gd name="T94" fmla="*/ 157 w 204"/>
                <a:gd name="T95" fmla="*/ 8 h 35"/>
                <a:gd name="T96" fmla="*/ 167 w 204"/>
                <a:gd name="T97" fmla="*/ 19 h 35"/>
                <a:gd name="T98" fmla="*/ 157 w 204"/>
                <a:gd name="T99" fmla="*/ 30 h 35"/>
                <a:gd name="T100" fmla="*/ 148 w 204"/>
                <a:gd name="T101" fmla="*/ 19 h 35"/>
                <a:gd name="T102" fmla="*/ 157 w 204"/>
                <a:gd name="T103" fmla="*/ 8 h 35"/>
                <a:gd name="T104" fmla="*/ 163 w 204"/>
                <a:gd name="T105" fmla="*/ 21 h 35"/>
                <a:gd name="T106" fmla="*/ 159 w 204"/>
                <a:gd name="T107" fmla="*/ 11 h 35"/>
                <a:gd name="T108" fmla="*/ 152 w 204"/>
                <a:gd name="T109" fmla="*/ 17 h 35"/>
                <a:gd name="T110" fmla="*/ 155 w 204"/>
                <a:gd name="T111" fmla="*/ 26 h 35"/>
                <a:gd name="T112" fmla="*/ 170 w 204"/>
                <a:gd name="T113" fmla="*/ 28 h 35"/>
                <a:gd name="T114" fmla="*/ 170 w 204"/>
                <a:gd name="T115" fmla="*/ 22 h 35"/>
                <a:gd name="T116" fmla="*/ 174 w 204"/>
                <a:gd name="T117" fmla="*/ 11 h 35"/>
                <a:gd name="T118" fmla="*/ 200 w 204"/>
                <a:gd name="T119" fmla="*/ 28 h 35"/>
                <a:gd name="T120" fmla="*/ 196 w 204"/>
                <a:gd name="T121" fmla="*/ 17 h 35"/>
                <a:gd name="T122" fmla="*/ 196 w 204"/>
                <a:gd name="T123" fmla="*/ 26 h 35"/>
                <a:gd name="T124" fmla="*/ 200 w 204"/>
                <a:gd name="T125" fmla="*/ 21 h 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4"/>
                <a:gd name="T190" fmla="*/ 0 h 35"/>
                <a:gd name="T191" fmla="*/ 204 w 204"/>
                <a:gd name="T192" fmla="*/ 35 h 3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4" h="35">
                  <a:moveTo>
                    <a:pt x="21" y="9"/>
                  </a:moveTo>
                  <a:lnTo>
                    <a:pt x="21" y="8"/>
                  </a:lnTo>
                  <a:lnTo>
                    <a:pt x="19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9"/>
                  </a:lnTo>
                  <a:lnTo>
                    <a:pt x="4" y="11"/>
                  </a:lnTo>
                  <a:lnTo>
                    <a:pt x="4" y="15"/>
                  </a:lnTo>
                  <a:lnTo>
                    <a:pt x="6" y="19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7" y="24"/>
                  </a:lnTo>
                  <a:lnTo>
                    <a:pt x="19" y="22"/>
                  </a:lnTo>
                  <a:lnTo>
                    <a:pt x="21" y="21"/>
                  </a:lnTo>
                  <a:lnTo>
                    <a:pt x="21" y="19"/>
                  </a:lnTo>
                  <a:lnTo>
                    <a:pt x="24" y="19"/>
                  </a:lnTo>
                  <a:lnTo>
                    <a:pt x="24" y="22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28"/>
                  </a:lnTo>
                  <a:lnTo>
                    <a:pt x="15" y="30"/>
                  </a:lnTo>
                  <a:lnTo>
                    <a:pt x="13" y="30"/>
                  </a:lnTo>
                  <a:lnTo>
                    <a:pt x="11" y="30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1" y="9"/>
                  </a:lnTo>
                  <a:close/>
                  <a:moveTo>
                    <a:pt x="35" y="11"/>
                  </a:moveTo>
                  <a:lnTo>
                    <a:pt x="35" y="28"/>
                  </a:lnTo>
                  <a:lnTo>
                    <a:pt x="34" y="28"/>
                  </a:lnTo>
                  <a:lnTo>
                    <a:pt x="3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35" y="11"/>
                  </a:lnTo>
                  <a:close/>
                  <a:moveTo>
                    <a:pt x="45" y="15"/>
                  </a:moveTo>
                  <a:lnTo>
                    <a:pt x="47" y="11"/>
                  </a:lnTo>
                  <a:lnTo>
                    <a:pt x="47" y="9"/>
                  </a:lnTo>
                  <a:lnTo>
                    <a:pt x="50" y="9"/>
                  </a:lnTo>
                  <a:lnTo>
                    <a:pt x="54" y="8"/>
                  </a:lnTo>
                  <a:lnTo>
                    <a:pt x="56" y="9"/>
                  </a:lnTo>
                  <a:lnTo>
                    <a:pt x="58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61" y="13"/>
                  </a:lnTo>
                  <a:lnTo>
                    <a:pt x="61" y="24"/>
                  </a:lnTo>
                  <a:lnTo>
                    <a:pt x="61" y="26"/>
                  </a:lnTo>
                  <a:lnTo>
                    <a:pt x="63" y="26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8" y="28"/>
                  </a:lnTo>
                  <a:lnTo>
                    <a:pt x="58" y="26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30"/>
                  </a:lnTo>
                  <a:lnTo>
                    <a:pt x="48" y="28"/>
                  </a:lnTo>
                  <a:lnTo>
                    <a:pt x="47" y="28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7" y="19"/>
                  </a:lnTo>
                  <a:lnTo>
                    <a:pt x="50" y="17"/>
                  </a:lnTo>
                  <a:lnTo>
                    <a:pt x="56" y="17"/>
                  </a:lnTo>
                  <a:lnTo>
                    <a:pt x="58" y="15"/>
                  </a:lnTo>
                  <a:lnTo>
                    <a:pt x="56" y="11"/>
                  </a:lnTo>
                  <a:lnTo>
                    <a:pt x="52" y="11"/>
                  </a:lnTo>
                  <a:lnTo>
                    <a:pt x="50" y="11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5" y="15"/>
                  </a:lnTo>
                  <a:close/>
                  <a:moveTo>
                    <a:pt x="58" y="19"/>
                  </a:moveTo>
                  <a:lnTo>
                    <a:pt x="56" y="19"/>
                  </a:lnTo>
                  <a:lnTo>
                    <a:pt x="54" y="19"/>
                  </a:lnTo>
                  <a:lnTo>
                    <a:pt x="52" y="21"/>
                  </a:lnTo>
                  <a:lnTo>
                    <a:pt x="50" y="21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6"/>
                  </a:lnTo>
                  <a:lnTo>
                    <a:pt x="52" y="26"/>
                  </a:lnTo>
                  <a:lnTo>
                    <a:pt x="54" y="26"/>
                  </a:lnTo>
                  <a:lnTo>
                    <a:pt x="56" y="24"/>
                  </a:lnTo>
                  <a:lnTo>
                    <a:pt x="58" y="22"/>
                  </a:lnTo>
                  <a:lnTo>
                    <a:pt x="58" y="19"/>
                  </a:lnTo>
                  <a:close/>
                  <a:moveTo>
                    <a:pt x="67" y="9"/>
                  </a:moveTo>
                  <a:lnTo>
                    <a:pt x="76" y="9"/>
                  </a:lnTo>
                  <a:lnTo>
                    <a:pt x="78" y="9"/>
                  </a:lnTo>
                  <a:lnTo>
                    <a:pt x="80" y="9"/>
                  </a:lnTo>
                  <a:lnTo>
                    <a:pt x="82" y="11"/>
                  </a:lnTo>
                  <a:lnTo>
                    <a:pt x="82" y="13"/>
                  </a:lnTo>
                  <a:lnTo>
                    <a:pt x="82" y="15"/>
                  </a:lnTo>
                  <a:lnTo>
                    <a:pt x="82" y="17"/>
                  </a:lnTo>
                  <a:lnTo>
                    <a:pt x="80" y="17"/>
                  </a:lnTo>
                  <a:lnTo>
                    <a:pt x="78" y="19"/>
                  </a:lnTo>
                  <a:lnTo>
                    <a:pt x="80" y="19"/>
                  </a:lnTo>
                  <a:lnTo>
                    <a:pt x="82" y="19"/>
                  </a:lnTo>
                  <a:lnTo>
                    <a:pt x="82" y="21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2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67" y="28"/>
                  </a:lnTo>
                  <a:lnTo>
                    <a:pt x="67" y="9"/>
                  </a:lnTo>
                  <a:close/>
                  <a:moveTo>
                    <a:pt x="69" y="17"/>
                  </a:moveTo>
                  <a:lnTo>
                    <a:pt x="74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3"/>
                  </a:lnTo>
                  <a:lnTo>
                    <a:pt x="78" y="11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69" y="11"/>
                  </a:lnTo>
                  <a:lnTo>
                    <a:pt x="69" y="17"/>
                  </a:lnTo>
                  <a:close/>
                  <a:moveTo>
                    <a:pt x="69" y="26"/>
                  </a:moveTo>
                  <a:lnTo>
                    <a:pt x="76" y="26"/>
                  </a:lnTo>
                  <a:lnTo>
                    <a:pt x="78" y="26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0" y="22"/>
                  </a:lnTo>
                  <a:lnTo>
                    <a:pt x="80" y="21"/>
                  </a:lnTo>
                  <a:lnTo>
                    <a:pt x="78" y="21"/>
                  </a:lnTo>
                  <a:lnTo>
                    <a:pt x="74" y="21"/>
                  </a:lnTo>
                  <a:lnTo>
                    <a:pt x="69" y="21"/>
                  </a:lnTo>
                  <a:lnTo>
                    <a:pt x="69" y="26"/>
                  </a:lnTo>
                  <a:close/>
                  <a:moveTo>
                    <a:pt x="87" y="9"/>
                  </a:moveTo>
                  <a:lnTo>
                    <a:pt x="89" y="9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1" y="9"/>
                  </a:lnTo>
                  <a:lnTo>
                    <a:pt x="93" y="9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2" y="11"/>
                  </a:lnTo>
                  <a:lnTo>
                    <a:pt x="104" y="13"/>
                  </a:lnTo>
                  <a:lnTo>
                    <a:pt x="104" y="15"/>
                  </a:lnTo>
                  <a:lnTo>
                    <a:pt x="104" y="19"/>
                  </a:lnTo>
                  <a:lnTo>
                    <a:pt x="104" y="21"/>
                  </a:lnTo>
                  <a:lnTo>
                    <a:pt x="104" y="22"/>
                  </a:lnTo>
                  <a:lnTo>
                    <a:pt x="102" y="26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5" y="30"/>
                  </a:lnTo>
                  <a:lnTo>
                    <a:pt x="95" y="28"/>
                  </a:lnTo>
                  <a:lnTo>
                    <a:pt x="93" y="28"/>
                  </a:lnTo>
                  <a:lnTo>
                    <a:pt x="91" y="28"/>
                  </a:lnTo>
                  <a:lnTo>
                    <a:pt x="91" y="26"/>
                  </a:lnTo>
                  <a:lnTo>
                    <a:pt x="91" y="35"/>
                  </a:lnTo>
                  <a:lnTo>
                    <a:pt x="87" y="35"/>
                  </a:lnTo>
                  <a:lnTo>
                    <a:pt x="87" y="9"/>
                  </a:lnTo>
                  <a:close/>
                  <a:moveTo>
                    <a:pt x="95" y="26"/>
                  </a:moveTo>
                  <a:lnTo>
                    <a:pt x="96" y="26"/>
                  </a:lnTo>
                  <a:lnTo>
                    <a:pt x="98" y="24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0" y="21"/>
                  </a:lnTo>
                  <a:lnTo>
                    <a:pt x="100" y="19"/>
                  </a:lnTo>
                  <a:lnTo>
                    <a:pt x="100" y="17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98" y="13"/>
                  </a:lnTo>
                  <a:lnTo>
                    <a:pt x="96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1" y="13"/>
                  </a:lnTo>
                  <a:lnTo>
                    <a:pt x="91" y="15"/>
                  </a:lnTo>
                  <a:lnTo>
                    <a:pt x="91" y="19"/>
                  </a:lnTo>
                  <a:lnTo>
                    <a:pt x="91" y="22"/>
                  </a:lnTo>
                  <a:lnTo>
                    <a:pt x="91" y="24"/>
                  </a:lnTo>
                  <a:lnTo>
                    <a:pt x="93" y="26"/>
                  </a:lnTo>
                  <a:lnTo>
                    <a:pt x="95" y="26"/>
                  </a:lnTo>
                  <a:close/>
                  <a:moveTo>
                    <a:pt x="115" y="8"/>
                  </a:moveTo>
                  <a:lnTo>
                    <a:pt x="119" y="9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4" y="13"/>
                  </a:lnTo>
                  <a:lnTo>
                    <a:pt x="124" y="17"/>
                  </a:lnTo>
                  <a:lnTo>
                    <a:pt x="124" y="19"/>
                  </a:lnTo>
                  <a:lnTo>
                    <a:pt x="124" y="21"/>
                  </a:lnTo>
                  <a:lnTo>
                    <a:pt x="124" y="24"/>
                  </a:lnTo>
                  <a:lnTo>
                    <a:pt x="122" y="26"/>
                  </a:lnTo>
                  <a:lnTo>
                    <a:pt x="120" y="28"/>
                  </a:lnTo>
                  <a:lnTo>
                    <a:pt x="119" y="28"/>
                  </a:lnTo>
                  <a:lnTo>
                    <a:pt x="115" y="30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09" y="26"/>
                  </a:lnTo>
                  <a:lnTo>
                    <a:pt x="107" y="24"/>
                  </a:lnTo>
                  <a:lnTo>
                    <a:pt x="107" y="21"/>
                  </a:lnTo>
                  <a:lnTo>
                    <a:pt x="106" y="19"/>
                  </a:lnTo>
                  <a:lnTo>
                    <a:pt x="107" y="17"/>
                  </a:lnTo>
                  <a:lnTo>
                    <a:pt x="107" y="13"/>
                  </a:lnTo>
                  <a:lnTo>
                    <a:pt x="109" y="11"/>
                  </a:lnTo>
                  <a:lnTo>
                    <a:pt x="111" y="9"/>
                  </a:lnTo>
                  <a:lnTo>
                    <a:pt x="113" y="9"/>
                  </a:lnTo>
                  <a:lnTo>
                    <a:pt x="115" y="8"/>
                  </a:lnTo>
                  <a:close/>
                  <a:moveTo>
                    <a:pt x="115" y="26"/>
                  </a:moveTo>
                  <a:lnTo>
                    <a:pt x="117" y="26"/>
                  </a:lnTo>
                  <a:lnTo>
                    <a:pt x="119" y="24"/>
                  </a:lnTo>
                  <a:lnTo>
                    <a:pt x="120" y="24"/>
                  </a:lnTo>
                  <a:lnTo>
                    <a:pt x="120" y="22"/>
                  </a:lnTo>
                  <a:lnTo>
                    <a:pt x="120" y="21"/>
                  </a:lnTo>
                  <a:lnTo>
                    <a:pt x="120" y="19"/>
                  </a:lnTo>
                  <a:lnTo>
                    <a:pt x="120" y="17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19" y="13"/>
                  </a:lnTo>
                  <a:lnTo>
                    <a:pt x="117" y="11"/>
                  </a:lnTo>
                  <a:lnTo>
                    <a:pt x="115" y="11"/>
                  </a:lnTo>
                  <a:lnTo>
                    <a:pt x="113" y="11"/>
                  </a:lnTo>
                  <a:lnTo>
                    <a:pt x="113" y="13"/>
                  </a:lnTo>
                  <a:lnTo>
                    <a:pt x="111" y="13"/>
                  </a:lnTo>
                  <a:lnTo>
                    <a:pt x="111" y="15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11" y="22"/>
                  </a:lnTo>
                  <a:lnTo>
                    <a:pt x="111" y="24"/>
                  </a:lnTo>
                  <a:lnTo>
                    <a:pt x="113" y="24"/>
                  </a:lnTo>
                  <a:lnTo>
                    <a:pt x="113" y="26"/>
                  </a:lnTo>
                  <a:lnTo>
                    <a:pt x="115" y="26"/>
                  </a:lnTo>
                  <a:close/>
                  <a:moveTo>
                    <a:pt x="144" y="9"/>
                  </a:moveTo>
                  <a:lnTo>
                    <a:pt x="144" y="28"/>
                  </a:lnTo>
                  <a:lnTo>
                    <a:pt x="141" y="28"/>
                  </a:lnTo>
                  <a:lnTo>
                    <a:pt x="141" y="11"/>
                  </a:lnTo>
                  <a:lnTo>
                    <a:pt x="131" y="11"/>
                  </a:lnTo>
                  <a:lnTo>
                    <a:pt x="131" y="28"/>
                  </a:lnTo>
                  <a:lnTo>
                    <a:pt x="128" y="28"/>
                  </a:lnTo>
                  <a:lnTo>
                    <a:pt x="128" y="9"/>
                  </a:lnTo>
                  <a:lnTo>
                    <a:pt x="144" y="9"/>
                  </a:lnTo>
                  <a:close/>
                  <a:moveTo>
                    <a:pt x="157" y="8"/>
                  </a:moveTo>
                  <a:lnTo>
                    <a:pt x="159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5" y="13"/>
                  </a:lnTo>
                  <a:lnTo>
                    <a:pt x="167" y="17"/>
                  </a:lnTo>
                  <a:lnTo>
                    <a:pt x="167" y="19"/>
                  </a:lnTo>
                  <a:lnTo>
                    <a:pt x="167" y="21"/>
                  </a:lnTo>
                  <a:lnTo>
                    <a:pt x="165" y="24"/>
                  </a:lnTo>
                  <a:lnTo>
                    <a:pt x="165" y="26"/>
                  </a:lnTo>
                  <a:lnTo>
                    <a:pt x="163" y="28"/>
                  </a:lnTo>
                  <a:lnTo>
                    <a:pt x="159" y="28"/>
                  </a:lnTo>
                  <a:lnTo>
                    <a:pt x="157" y="30"/>
                  </a:lnTo>
                  <a:lnTo>
                    <a:pt x="154" y="28"/>
                  </a:lnTo>
                  <a:lnTo>
                    <a:pt x="152" y="28"/>
                  </a:lnTo>
                  <a:lnTo>
                    <a:pt x="150" y="26"/>
                  </a:lnTo>
                  <a:lnTo>
                    <a:pt x="150" y="24"/>
                  </a:lnTo>
                  <a:lnTo>
                    <a:pt x="148" y="21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3"/>
                  </a:lnTo>
                  <a:lnTo>
                    <a:pt x="150" y="11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7" y="8"/>
                  </a:lnTo>
                  <a:close/>
                  <a:moveTo>
                    <a:pt x="157" y="26"/>
                  </a:moveTo>
                  <a:lnTo>
                    <a:pt x="159" y="26"/>
                  </a:lnTo>
                  <a:lnTo>
                    <a:pt x="161" y="24"/>
                  </a:lnTo>
                  <a:lnTo>
                    <a:pt x="163" y="22"/>
                  </a:lnTo>
                  <a:lnTo>
                    <a:pt x="163" y="21"/>
                  </a:lnTo>
                  <a:lnTo>
                    <a:pt x="163" y="19"/>
                  </a:lnTo>
                  <a:lnTo>
                    <a:pt x="163" y="17"/>
                  </a:lnTo>
                  <a:lnTo>
                    <a:pt x="163" y="15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4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9"/>
                  </a:lnTo>
                  <a:lnTo>
                    <a:pt x="152" y="21"/>
                  </a:lnTo>
                  <a:lnTo>
                    <a:pt x="152" y="22"/>
                  </a:lnTo>
                  <a:lnTo>
                    <a:pt x="152" y="24"/>
                  </a:lnTo>
                  <a:lnTo>
                    <a:pt x="154" y="24"/>
                  </a:lnTo>
                  <a:lnTo>
                    <a:pt x="155" y="26"/>
                  </a:lnTo>
                  <a:lnTo>
                    <a:pt x="157" y="26"/>
                  </a:lnTo>
                  <a:close/>
                  <a:moveTo>
                    <a:pt x="174" y="11"/>
                  </a:moveTo>
                  <a:lnTo>
                    <a:pt x="174" y="22"/>
                  </a:lnTo>
                  <a:lnTo>
                    <a:pt x="174" y="24"/>
                  </a:lnTo>
                  <a:lnTo>
                    <a:pt x="172" y="26"/>
                  </a:lnTo>
                  <a:lnTo>
                    <a:pt x="170" y="28"/>
                  </a:lnTo>
                  <a:lnTo>
                    <a:pt x="168" y="28"/>
                  </a:lnTo>
                  <a:lnTo>
                    <a:pt x="168" y="26"/>
                  </a:lnTo>
                  <a:lnTo>
                    <a:pt x="170" y="24"/>
                  </a:lnTo>
                  <a:lnTo>
                    <a:pt x="170" y="22"/>
                  </a:lnTo>
                  <a:lnTo>
                    <a:pt x="170" y="9"/>
                  </a:lnTo>
                  <a:lnTo>
                    <a:pt x="185" y="9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81" y="11"/>
                  </a:lnTo>
                  <a:lnTo>
                    <a:pt x="174" y="11"/>
                  </a:lnTo>
                  <a:close/>
                  <a:moveTo>
                    <a:pt x="204" y="22"/>
                  </a:moveTo>
                  <a:lnTo>
                    <a:pt x="204" y="24"/>
                  </a:lnTo>
                  <a:lnTo>
                    <a:pt x="204" y="26"/>
                  </a:lnTo>
                  <a:lnTo>
                    <a:pt x="202" y="26"/>
                  </a:lnTo>
                  <a:lnTo>
                    <a:pt x="202" y="28"/>
                  </a:lnTo>
                  <a:lnTo>
                    <a:pt x="200" y="28"/>
                  </a:lnTo>
                  <a:lnTo>
                    <a:pt x="196" y="28"/>
                  </a:lnTo>
                  <a:lnTo>
                    <a:pt x="189" y="28"/>
                  </a:lnTo>
                  <a:lnTo>
                    <a:pt x="189" y="9"/>
                  </a:lnTo>
                  <a:lnTo>
                    <a:pt x="192" y="9"/>
                  </a:lnTo>
                  <a:lnTo>
                    <a:pt x="192" y="17"/>
                  </a:lnTo>
                  <a:lnTo>
                    <a:pt x="196" y="17"/>
                  </a:lnTo>
                  <a:lnTo>
                    <a:pt x="200" y="17"/>
                  </a:lnTo>
                  <a:lnTo>
                    <a:pt x="202" y="19"/>
                  </a:lnTo>
                  <a:lnTo>
                    <a:pt x="204" y="21"/>
                  </a:lnTo>
                  <a:lnTo>
                    <a:pt x="204" y="22"/>
                  </a:lnTo>
                  <a:close/>
                  <a:moveTo>
                    <a:pt x="192" y="26"/>
                  </a:moveTo>
                  <a:lnTo>
                    <a:pt x="196" y="26"/>
                  </a:lnTo>
                  <a:lnTo>
                    <a:pt x="198" y="26"/>
                  </a:lnTo>
                  <a:lnTo>
                    <a:pt x="200" y="24"/>
                  </a:lnTo>
                  <a:lnTo>
                    <a:pt x="202" y="22"/>
                  </a:lnTo>
                  <a:lnTo>
                    <a:pt x="200" y="21"/>
                  </a:lnTo>
                  <a:lnTo>
                    <a:pt x="198" y="21"/>
                  </a:lnTo>
                  <a:lnTo>
                    <a:pt x="196" y="21"/>
                  </a:lnTo>
                  <a:lnTo>
                    <a:pt x="192" y="21"/>
                  </a:lnTo>
                  <a:lnTo>
                    <a:pt x="192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3" name="Freeform 147"/>
            <p:cNvSpPr>
              <a:spLocks noEditPoints="1"/>
            </p:cNvSpPr>
            <p:nvPr/>
          </p:nvSpPr>
          <p:spPr bwMode="auto">
            <a:xfrm>
              <a:off x="929" y="2715"/>
              <a:ext cx="165" cy="24"/>
            </a:xfrm>
            <a:custGeom>
              <a:avLst/>
              <a:gdLst>
                <a:gd name="T0" fmla="*/ 20 w 219"/>
                <a:gd name="T1" fmla="*/ 6 h 32"/>
                <a:gd name="T2" fmla="*/ 22 w 219"/>
                <a:gd name="T3" fmla="*/ 19 h 32"/>
                <a:gd name="T4" fmla="*/ 0 w 219"/>
                <a:gd name="T5" fmla="*/ 28 h 32"/>
                <a:gd name="T6" fmla="*/ 16 w 219"/>
                <a:gd name="T7" fmla="*/ 8 h 32"/>
                <a:gd name="T8" fmla="*/ 3 w 219"/>
                <a:gd name="T9" fmla="*/ 24 h 32"/>
                <a:gd name="T10" fmla="*/ 11 w 219"/>
                <a:gd name="T11" fmla="*/ 15 h 32"/>
                <a:gd name="T12" fmla="*/ 25 w 219"/>
                <a:gd name="T13" fmla="*/ 28 h 32"/>
                <a:gd name="T14" fmla="*/ 25 w 219"/>
                <a:gd name="T15" fmla="*/ 8 h 32"/>
                <a:gd name="T16" fmla="*/ 44 w 219"/>
                <a:gd name="T17" fmla="*/ 12 h 32"/>
                <a:gd name="T18" fmla="*/ 59 w 219"/>
                <a:gd name="T19" fmla="*/ 10 h 32"/>
                <a:gd name="T20" fmla="*/ 62 w 219"/>
                <a:gd name="T21" fmla="*/ 24 h 32"/>
                <a:gd name="T22" fmla="*/ 61 w 219"/>
                <a:gd name="T23" fmla="*/ 28 h 32"/>
                <a:gd name="T24" fmla="*/ 51 w 219"/>
                <a:gd name="T25" fmla="*/ 28 h 32"/>
                <a:gd name="T26" fmla="*/ 44 w 219"/>
                <a:gd name="T27" fmla="*/ 23 h 32"/>
                <a:gd name="T28" fmla="*/ 57 w 219"/>
                <a:gd name="T29" fmla="*/ 13 h 32"/>
                <a:gd name="T30" fmla="*/ 44 w 219"/>
                <a:gd name="T31" fmla="*/ 13 h 32"/>
                <a:gd name="T32" fmla="*/ 49 w 219"/>
                <a:gd name="T33" fmla="*/ 19 h 32"/>
                <a:gd name="T34" fmla="*/ 51 w 219"/>
                <a:gd name="T35" fmla="*/ 24 h 32"/>
                <a:gd name="T36" fmla="*/ 66 w 219"/>
                <a:gd name="T37" fmla="*/ 28 h 32"/>
                <a:gd name="T38" fmla="*/ 64 w 219"/>
                <a:gd name="T39" fmla="*/ 23 h 32"/>
                <a:gd name="T40" fmla="*/ 77 w 219"/>
                <a:gd name="T41" fmla="*/ 32 h 32"/>
                <a:gd name="T42" fmla="*/ 68 w 219"/>
                <a:gd name="T43" fmla="*/ 23 h 32"/>
                <a:gd name="T44" fmla="*/ 99 w 219"/>
                <a:gd name="T45" fmla="*/ 28 h 32"/>
                <a:gd name="T46" fmla="*/ 88 w 219"/>
                <a:gd name="T47" fmla="*/ 8 h 32"/>
                <a:gd name="T48" fmla="*/ 105 w 219"/>
                <a:gd name="T49" fmla="*/ 28 h 32"/>
                <a:gd name="T50" fmla="*/ 121 w 219"/>
                <a:gd name="T51" fmla="*/ 28 h 32"/>
                <a:gd name="T52" fmla="*/ 134 w 219"/>
                <a:gd name="T53" fmla="*/ 8 h 32"/>
                <a:gd name="T54" fmla="*/ 140 w 219"/>
                <a:gd name="T55" fmla="*/ 26 h 32"/>
                <a:gd name="T56" fmla="*/ 140 w 219"/>
                <a:gd name="T57" fmla="*/ 28 h 32"/>
                <a:gd name="T58" fmla="*/ 134 w 219"/>
                <a:gd name="T59" fmla="*/ 26 h 32"/>
                <a:gd name="T60" fmla="*/ 123 w 219"/>
                <a:gd name="T61" fmla="*/ 26 h 32"/>
                <a:gd name="T62" fmla="*/ 134 w 219"/>
                <a:gd name="T63" fmla="*/ 15 h 32"/>
                <a:gd name="T64" fmla="*/ 127 w 219"/>
                <a:gd name="T65" fmla="*/ 13 h 32"/>
                <a:gd name="T66" fmla="*/ 131 w 219"/>
                <a:gd name="T67" fmla="*/ 19 h 32"/>
                <a:gd name="T68" fmla="*/ 127 w 219"/>
                <a:gd name="T69" fmla="*/ 24 h 32"/>
                <a:gd name="T70" fmla="*/ 136 w 219"/>
                <a:gd name="T71" fmla="*/ 21 h 32"/>
                <a:gd name="T72" fmla="*/ 160 w 219"/>
                <a:gd name="T73" fmla="*/ 13 h 32"/>
                <a:gd name="T74" fmla="*/ 160 w 219"/>
                <a:gd name="T75" fmla="*/ 21 h 32"/>
                <a:gd name="T76" fmla="*/ 155 w 219"/>
                <a:gd name="T77" fmla="*/ 28 h 32"/>
                <a:gd name="T78" fmla="*/ 157 w 219"/>
                <a:gd name="T79" fmla="*/ 15 h 32"/>
                <a:gd name="T80" fmla="*/ 153 w 219"/>
                <a:gd name="T81" fmla="*/ 12 h 32"/>
                <a:gd name="T82" fmla="*/ 158 w 219"/>
                <a:gd name="T83" fmla="*/ 23 h 32"/>
                <a:gd name="T84" fmla="*/ 147 w 219"/>
                <a:gd name="T85" fmla="*/ 24 h 32"/>
                <a:gd name="T86" fmla="*/ 166 w 219"/>
                <a:gd name="T87" fmla="*/ 8 h 32"/>
                <a:gd name="T88" fmla="*/ 184 w 219"/>
                <a:gd name="T89" fmla="*/ 13 h 32"/>
                <a:gd name="T90" fmla="*/ 197 w 219"/>
                <a:gd name="T91" fmla="*/ 8 h 32"/>
                <a:gd name="T92" fmla="*/ 201 w 219"/>
                <a:gd name="T93" fmla="*/ 26 h 32"/>
                <a:gd name="T94" fmla="*/ 199 w 219"/>
                <a:gd name="T95" fmla="*/ 28 h 32"/>
                <a:gd name="T96" fmla="*/ 194 w 219"/>
                <a:gd name="T97" fmla="*/ 28 h 32"/>
                <a:gd name="T98" fmla="*/ 182 w 219"/>
                <a:gd name="T99" fmla="*/ 24 h 32"/>
                <a:gd name="T100" fmla="*/ 195 w 219"/>
                <a:gd name="T101" fmla="*/ 15 h 32"/>
                <a:gd name="T102" fmla="*/ 186 w 219"/>
                <a:gd name="T103" fmla="*/ 13 h 32"/>
                <a:gd name="T104" fmla="*/ 190 w 219"/>
                <a:gd name="T105" fmla="*/ 19 h 32"/>
                <a:gd name="T106" fmla="*/ 190 w 219"/>
                <a:gd name="T107" fmla="*/ 26 h 32"/>
                <a:gd name="T108" fmla="*/ 195 w 219"/>
                <a:gd name="T109" fmla="*/ 17 h 32"/>
                <a:gd name="T110" fmla="*/ 212 w 219"/>
                <a:gd name="T111" fmla="*/ 10 h 32"/>
                <a:gd name="T112" fmla="*/ 206 w 219"/>
                <a:gd name="T113" fmla="*/ 8 h 32"/>
                <a:gd name="T114" fmla="*/ 219 w 219"/>
                <a:gd name="T115" fmla="*/ 12 h 32"/>
                <a:gd name="T116" fmla="*/ 219 w 219"/>
                <a:gd name="T117" fmla="*/ 23 h 32"/>
                <a:gd name="T118" fmla="*/ 208 w 219"/>
                <a:gd name="T119" fmla="*/ 28 h 32"/>
                <a:gd name="T120" fmla="*/ 206 w 219"/>
                <a:gd name="T121" fmla="*/ 23 h 32"/>
                <a:gd name="T122" fmla="*/ 216 w 219"/>
                <a:gd name="T123" fmla="*/ 23 h 32"/>
                <a:gd name="T124" fmla="*/ 210 w 219"/>
                <a:gd name="T125" fmla="*/ 19 h 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9"/>
                <a:gd name="T190" fmla="*/ 0 h 32"/>
                <a:gd name="T191" fmla="*/ 219 w 219"/>
                <a:gd name="T192" fmla="*/ 32 h 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9" h="32">
                  <a:moveTo>
                    <a:pt x="0" y="0"/>
                  </a:moveTo>
                  <a:lnTo>
                    <a:pt x="12" y="0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18" y="12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2" y="19"/>
                  </a:lnTo>
                  <a:lnTo>
                    <a:pt x="20" y="23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8"/>
                  </a:lnTo>
                  <a:lnTo>
                    <a:pt x="12" y="28"/>
                  </a:lnTo>
                  <a:lnTo>
                    <a:pt x="0" y="28"/>
                  </a:lnTo>
                  <a:lnTo>
                    <a:pt x="0" y="0"/>
                  </a:lnTo>
                  <a:close/>
                  <a:moveTo>
                    <a:pt x="3" y="12"/>
                  </a:moveTo>
                  <a:lnTo>
                    <a:pt x="11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3" y="4"/>
                  </a:lnTo>
                  <a:lnTo>
                    <a:pt x="3" y="12"/>
                  </a:lnTo>
                  <a:close/>
                  <a:moveTo>
                    <a:pt x="3" y="24"/>
                  </a:moveTo>
                  <a:lnTo>
                    <a:pt x="12" y="24"/>
                  </a:lnTo>
                  <a:lnTo>
                    <a:pt x="14" y="24"/>
                  </a:lnTo>
                  <a:lnTo>
                    <a:pt x="16" y="23"/>
                  </a:lnTo>
                  <a:lnTo>
                    <a:pt x="18" y="19"/>
                  </a:lnTo>
                  <a:lnTo>
                    <a:pt x="16" y="17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29" y="12"/>
                  </a:moveTo>
                  <a:lnTo>
                    <a:pt x="29" y="23"/>
                  </a:lnTo>
                  <a:lnTo>
                    <a:pt x="27" y="24"/>
                  </a:lnTo>
                  <a:lnTo>
                    <a:pt x="27" y="26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5" y="24"/>
                  </a:lnTo>
                  <a:lnTo>
                    <a:pt x="25" y="23"/>
                  </a:lnTo>
                  <a:lnTo>
                    <a:pt x="25" y="8"/>
                  </a:lnTo>
                  <a:lnTo>
                    <a:pt x="38" y="8"/>
                  </a:lnTo>
                  <a:lnTo>
                    <a:pt x="38" y="28"/>
                  </a:lnTo>
                  <a:lnTo>
                    <a:pt x="36" y="28"/>
                  </a:lnTo>
                  <a:lnTo>
                    <a:pt x="36" y="12"/>
                  </a:lnTo>
                  <a:lnTo>
                    <a:pt x="29" y="12"/>
                  </a:lnTo>
                  <a:close/>
                  <a:moveTo>
                    <a:pt x="44" y="13"/>
                  </a:moveTo>
                  <a:lnTo>
                    <a:pt x="44" y="12"/>
                  </a:lnTo>
                  <a:lnTo>
                    <a:pt x="46" y="10"/>
                  </a:lnTo>
                  <a:lnTo>
                    <a:pt x="49" y="8"/>
                  </a:lnTo>
                  <a:lnTo>
                    <a:pt x="51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2" y="24"/>
                  </a:lnTo>
                  <a:lnTo>
                    <a:pt x="62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7" y="24"/>
                  </a:lnTo>
                  <a:lnTo>
                    <a:pt x="55" y="26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9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4" y="23"/>
                  </a:lnTo>
                  <a:lnTo>
                    <a:pt x="44" y="21"/>
                  </a:lnTo>
                  <a:lnTo>
                    <a:pt x="44" y="19"/>
                  </a:lnTo>
                  <a:lnTo>
                    <a:pt x="46" y="17"/>
                  </a:lnTo>
                  <a:lnTo>
                    <a:pt x="49" y="17"/>
                  </a:lnTo>
                  <a:lnTo>
                    <a:pt x="55" y="15"/>
                  </a:lnTo>
                  <a:lnTo>
                    <a:pt x="57" y="13"/>
                  </a:lnTo>
                  <a:lnTo>
                    <a:pt x="55" y="12"/>
                  </a:lnTo>
                  <a:lnTo>
                    <a:pt x="51" y="10"/>
                  </a:lnTo>
                  <a:lnTo>
                    <a:pt x="49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4" y="13"/>
                  </a:lnTo>
                  <a:close/>
                  <a:moveTo>
                    <a:pt x="57" y="17"/>
                  </a:moveTo>
                  <a:lnTo>
                    <a:pt x="55" y="19"/>
                  </a:lnTo>
                  <a:lnTo>
                    <a:pt x="53" y="19"/>
                  </a:lnTo>
                  <a:lnTo>
                    <a:pt x="51" y="19"/>
                  </a:lnTo>
                  <a:lnTo>
                    <a:pt x="49" y="19"/>
                  </a:lnTo>
                  <a:lnTo>
                    <a:pt x="48" y="19"/>
                  </a:lnTo>
                  <a:lnTo>
                    <a:pt x="48" y="21"/>
                  </a:lnTo>
                  <a:lnTo>
                    <a:pt x="46" y="21"/>
                  </a:lnTo>
                  <a:lnTo>
                    <a:pt x="46" y="23"/>
                  </a:lnTo>
                  <a:lnTo>
                    <a:pt x="48" y="24"/>
                  </a:lnTo>
                  <a:lnTo>
                    <a:pt x="49" y="26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5" y="23"/>
                  </a:lnTo>
                  <a:lnTo>
                    <a:pt x="57" y="21"/>
                  </a:lnTo>
                  <a:lnTo>
                    <a:pt x="57" y="17"/>
                  </a:lnTo>
                  <a:close/>
                  <a:moveTo>
                    <a:pt x="66" y="28"/>
                  </a:moveTo>
                  <a:lnTo>
                    <a:pt x="66" y="32"/>
                  </a:lnTo>
                  <a:lnTo>
                    <a:pt x="62" y="32"/>
                  </a:lnTo>
                  <a:lnTo>
                    <a:pt x="62" y="24"/>
                  </a:lnTo>
                  <a:lnTo>
                    <a:pt x="64" y="24"/>
                  </a:lnTo>
                  <a:lnTo>
                    <a:pt x="64" y="23"/>
                  </a:lnTo>
                  <a:lnTo>
                    <a:pt x="66" y="21"/>
                  </a:lnTo>
                  <a:lnTo>
                    <a:pt x="66" y="8"/>
                  </a:lnTo>
                  <a:lnTo>
                    <a:pt x="79" y="8"/>
                  </a:lnTo>
                  <a:lnTo>
                    <a:pt x="79" y="24"/>
                  </a:lnTo>
                  <a:lnTo>
                    <a:pt x="81" y="24"/>
                  </a:lnTo>
                  <a:lnTo>
                    <a:pt x="81" y="32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66" y="28"/>
                  </a:lnTo>
                  <a:close/>
                  <a:moveTo>
                    <a:pt x="75" y="24"/>
                  </a:moveTo>
                  <a:lnTo>
                    <a:pt x="75" y="12"/>
                  </a:lnTo>
                  <a:lnTo>
                    <a:pt x="68" y="12"/>
                  </a:lnTo>
                  <a:lnTo>
                    <a:pt x="68" y="21"/>
                  </a:lnTo>
                  <a:lnTo>
                    <a:pt x="68" y="23"/>
                  </a:lnTo>
                  <a:lnTo>
                    <a:pt x="68" y="24"/>
                  </a:lnTo>
                  <a:lnTo>
                    <a:pt x="75" y="24"/>
                  </a:lnTo>
                  <a:close/>
                  <a:moveTo>
                    <a:pt x="88" y="23"/>
                  </a:moveTo>
                  <a:lnTo>
                    <a:pt x="88" y="23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99" y="28"/>
                  </a:lnTo>
                  <a:lnTo>
                    <a:pt x="97" y="28"/>
                  </a:lnTo>
                  <a:lnTo>
                    <a:pt x="97" y="13"/>
                  </a:lnTo>
                  <a:lnTo>
                    <a:pt x="88" y="28"/>
                  </a:lnTo>
                  <a:lnTo>
                    <a:pt x="85" y="28"/>
                  </a:lnTo>
                  <a:lnTo>
                    <a:pt x="85" y="8"/>
                  </a:lnTo>
                  <a:lnTo>
                    <a:pt x="88" y="8"/>
                  </a:lnTo>
                  <a:lnTo>
                    <a:pt x="88" y="23"/>
                  </a:lnTo>
                  <a:close/>
                  <a:moveTo>
                    <a:pt x="121" y="28"/>
                  </a:moveTo>
                  <a:lnTo>
                    <a:pt x="118" y="28"/>
                  </a:lnTo>
                  <a:lnTo>
                    <a:pt x="110" y="19"/>
                  </a:lnTo>
                  <a:lnTo>
                    <a:pt x="109" y="21"/>
                  </a:lnTo>
                  <a:lnTo>
                    <a:pt x="109" y="28"/>
                  </a:lnTo>
                  <a:lnTo>
                    <a:pt x="105" y="2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17"/>
                  </a:lnTo>
                  <a:lnTo>
                    <a:pt x="116" y="8"/>
                  </a:lnTo>
                  <a:lnTo>
                    <a:pt x="121" y="8"/>
                  </a:lnTo>
                  <a:lnTo>
                    <a:pt x="112" y="17"/>
                  </a:lnTo>
                  <a:lnTo>
                    <a:pt x="121" y="28"/>
                  </a:lnTo>
                  <a:close/>
                  <a:moveTo>
                    <a:pt x="123" y="13"/>
                  </a:moveTo>
                  <a:lnTo>
                    <a:pt x="123" y="12"/>
                  </a:lnTo>
                  <a:lnTo>
                    <a:pt x="125" y="10"/>
                  </a:lnTo>
                  <a:lnTo>
                    <a:pt x="129" y="8"/>
                  </a:lnTo>
                  <a:lnTo>
                    <a:pt x="133" y="8"/>
                  </a:lnTo>
                  <a:lnTo>
                    <a:pt x="134" y="8"/>
                  </a:lnTo>
                  <a:lnTo>
                    <a:pt x="136" y="8"/>
                  </a:lnTo>
                  <a:lnTo>
                    <a:pt x="138" y="10"/>
                  </a:lnTo>
                  <a:lnTo>
                    <a:pt x="138" y="12"/>
                  </a:lnTo>
                  <a:lnTo>
                    <a:pt x="138" y="13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0" y="26"/>
                  </a:lnTo>
                  <a:lnTo>
                    <a:pt x="142" y="24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6" y="28"/>
                  </a:lnTo>
                  <a:lnTo>
                    <a:pt x="136" y="26"/>
                  </a:lnTo>
                  <a:lnTo>
                    <a:pt x="136" y="24"/>
                  </a:lnTo>
                  <a:lnTo>
                    <a:pt x="134" y="26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5" y="28"/>
                  </a:lnTo>
                  <a:lnTo>
                    <a:pt x="125" y="26"/>
                  </a:lnTo>
                  <a:lnTo>
                    <a:pt x="123" y="26"/>
                  </a:lnTo>
                  <a:lnTo>
                    <a:pt x="123" y="24"/>
                  </a:lnTo>
                  <a:lnTo>
                    <a:pt x="123" y="23"/>
                  </a:lnTo>
                  <a:lnTo>
                    <a:pt x="123" y="21"/>
                  </a:lnTo>
                  <a:lnTo>
                    <a:pt x="123" y="19"/>
                  </a:lnTo>
                  <a:lnTo>
                    <a:pt x="125" y="17"/>
                  </a:lnTo>
                  <a:lnTo>
                    <a:pt x="129" y="17"/>
                  </a:lnTo>
                  <a:lnTo>
                    <a:pt x="134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4" y="12"/>
                  </a:lnTo>
                  <a:lnTo>
                    <a:pt x="131" y="10"/>
                  </a:lnTo>
                  <a:lnTo>
                    <a:pt x="129" y="10"/>
                  </a:lnTo>
                  <a:lnTo>
                    <a:pt x="127" y="12"/>
                  </a:lnTo>
                  <a:lnTo>
                    <a:pt x="127" y="13"/>
                  </a:lnTo>
                  <a:lnTo>
                    <a:pt x="123" y="13"/>
                  </a:lnTo>
                  <a:close/>
                  <a:moveTo>
                    <a:pt x="136" y="17"/>
                  </a:moveTo>
                  <a:lnTo>
                    <a:pt x="134" y="19"/>
                  </a:lnTo>
                  <a:lnTo>
                    <a:pt x="133" y="19"/>
                  </a:lnTo>
                  <a:lnTo>
                    <a:pt x="131" y="19"/>
                  </a:lnTo>
                  <a:lnTo>
                    <a:pt x="129" y="19"/>
                  </a:lnTo>
                  <a:lnTo>
                    <a:pt x="127" y="19"/>
                  </a:lnTo>
                  <a:lnTo>
                    <a:pt x="127" y="21"/>
                  </a:lnTo>
                  <a:lnTo>
                    <a:pt x="125" y="23"/>
                  </a:lnTo>
                  <a:lnTo>
                    <a:pt x="127" y="24"/>
                  </a:lnTo>
                  <a:lnTo>
                    <a:pt x="129" y="26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4" y="24"/>
                  </a:lnTo>
                  <a:lnTo>
                    <a:pt x="134" y="23"/>
                  </a:lnTo>
                  <a:lnTo>
                    <a:pt x="136" y="23"/>
                  </a:lnTo>
                  <a:lnTo>
                    <a:pt x="136" y="21"/>
                  </a:lnTo>
                  <a:lnTo>
                    <a:pt x="136" y="17"/>
                  </a:lnTo>
                  <a:close/>
                  <a:moveTo>
                    <a:pt x="145" y="8"/>
                  </a:moveTo>
                  <a:lnTo>
                    <a:pt x="155" y="8"/>
                  </a:lnTo>
                  <a:lnTo>
                    <a:pt x="157" y="8"/>
                  </a:lnTo>
                  <a:lnTo>
                    <a:pt x="158" y="10"/>
                  </a:lnTo>
                  <a:lnTo>
                    <a:pt x="160" y="12"/>
                  </a:lnTo>
                  <a:lnTo>
                    <a:pt x="160" y="13"/>
                  </a:lnTo>
                  <a:lnTo>
                    <a:pt x="160" y="15"/>
                  </a:lnTo>
                  <a:lnTo>
                    <a:pt x="158" y="17"/>
                  </a:lnTo>
                  <a:lnTo>
                    <a:pt x="157" y="17"/>
                  </a:lnTo>
                  <a:lnTo>
                    <a:pt x="158" y="17"/>
                  </a:lnTo>
                  <a:lnTo>
                    <a:pt x="160" y="19"/>
                  </a:lnTo>
                  <a:lnTo>
                    <a:pt x="160" y="21"/>
                  </a:lnTo>
                  <a:lnTo>
                    <a:pt x="162" y="23"/>
                  </a:lnTo>
                  <a:lnTo>
                    <a:pt x="160" y="23"/>
                  </a:lnTo>
                  <a:lnTo>
                    <a:pt x="160" y="24"/>
                  </a:lnTo>
                  <a:lnTo>
                    <a:pt x="160" y="26"/>
                  </a:lnTo>
                  <a:lnTo>
                    <a:pt x="158" y="26"/>
                  </a:lnTo>
                  <a:lnTo>
                    <a:pt x="157" y="28"/>
                  </a:lnTo>
                  <a:lnTo>
                    <a:pt x="155" y="28"/>
                  </a:lnTo>
                  <a:lnTo>
                    <a:pt x="145" y="28"/>
                  </a:lnTo>
                  <a:lnTo>
                    <a:pt x="145" y="8"/>
                  </a:lnTo>
                  <a:close/>
                  <a:moveTo>
                    <a:pt x="147" y="17"/>
                  </a:moveTo>
                  <a:lnTo>
                    <a:pt x="153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5" y="12"/>
                  </a:lnTo>
                  <a:lnTo>
                    <a:pt x="153" y="12"/>
                  </a:lnTo>
                  <a:lnTo>
                    <a:pt x="147" y="12"/>
                  </a:lnTo>
                  <a:lnTo>
                    <a:pt x="147" y="17"/>
                  </a:lnTo>
                  <a:close/>
                  <a:moveTo>
                    <a:pt x="147" y="24"/>
                  </a:moveTo>
                  <a:lnTo>
                    <a:pt x="155" y="24"/>
                  </a:lnTo>
                  <a:lnTo>
                    <a:pt x="157" y="24"/>
                  </a:lnTo>
                  <a:lnTo>
                    <a:pt x="158" y="23"/>
                  </a:lnTo>
                  <a:lnTo>
                    <a:pt x="158" y="21"/>
                  </a:lnTo>
                  <a:lnTo>
                    <a:pt x="157" y="19"/>
                  </a:lnTo>
                  <a:lnTo>
                    <a:pt x="155" y="19"/>
                  </a:lnTo>
                  <a:lnTo>
                    <a:pt x="153" y="19"/>
                  </a:lnTo>
                  <a:lnTo>
                    <a:pt x="147" y="19"/>
                  </a:lnTo>
                  <a:lnTo>
                    <a:pt x="147" y="24"/>
                  </a:lnTo>
                  <a:close/>
                  <a:moveTo>
                    <a:pt x="182" y="28"/>
                  </a:moveTo>
                  <a:lnTo>
                    <a:pt x="177" y="28"/>
                  </a:lnTo>
                  <a:lnTo>
                    <a:pt x="169" y="19"/>
                  </a:lnTo>
                  <a:lnTo>
                    <a:pt x="168" y="21"/>
                  </a:lnTo>
                  <a:lnTo>
                    <a:pt x="168" y="28"/>
                  </a:lnTo>
                  <a:lnTo>
                    <a:pt x="166" y="28"/>
                  </a:lnTo>
                  <a:lnTo>
                    <a:pt x="166" y="8"/>
                  </a:lnTo>
                  <a:lnTo>
                    <a:pt x="168" y="8"/>
                  </a:lnTo>
                  <a:lnTo>
                    <a:pt x="168" y="17"/>
                  </a:lnTo>
                  <a:lnTo>
                    <a:pt x="177" y="8"/>
                  </a:lnTo>
                  <a:lnTo>
                    <a:pt x="181" y="8"/>
                  </a:lnTo>
                  <a:lnTo>
                    <a:pt x="173" y="17"/>
                  </a:lnTo>
                  <a:lnTo>
                    <a:pt x="182" y="28"/>
                  </a:lnTo>
                  <a:close/>
                  <a:moveTo>
                    <a:pt x="184" y="13"/>
                  </a:moveTo>
                  <a:lnTo>
                    <a:pt x="184" y="12"/>
                  </a:lnTo>
                  <a:lnTo>
                    <a:pt x="186" y="10"/>
                  </a:lnTo>
                  <a:lnTo>
                    <a:pt x="188" y="8"/>
                  </a:lnTo>
                  <a:lnTo>
                    <a:pt x="192" y="8"/>
                  </a:lnTo>
                  <a:lnTo>
                    <a:pt x="194" y="8"/>
                  </a:lnTo>
                  <a:lnTo>
                    <a:pt x="195" y="8"/>
                  </a:lnTo>
                  <a:lnTo>
                    <a:pt x="197" y="8"/>
                  </a:lnTo>
                  <a:lnTo>
                    <a:pt x="197" y="10"/>
                  </a:lnTo>
                  <a:lnTo>
                    <a:pt x="199" y="12"/>
                  </a:lnTo>
                  <a:lnTo>
                    <a:pt x="199" y="13"/>
                  </a:lnTo>
                  <a:lnTo>
                    <a:pt x="199" y="24"/>
                  </a:lnTo>
                  <a:lnTo>
                    <a:pt x="201" y="26"/>
                  </a:lnTo>
                  <a:lnTo>
                    <a:pt x="201" y="24"/>
                  </a:lnTo>
                  <a:lnTo>
                    <a:pt x="201" y="28"/>
                  </a:lnTo>
                  <a:lnTo>
                    <a:pt x="199" y="28"/>
                  </a:lnTo>
                  <a:lnTo>
                    <a:pt x="197" y="28"/>
                  </a:lnTo>
                  <a:lnTo>
                    <a:pt x="197" y="26"/>
                  </a:lnTo>
                  <a:lnTo>
                    <a:pt x="195" y="24"/>
                  </a:lnTo>
                  <a:lnTo>
                    <a:pt x="195" y="26"/>
                  </a:lnTo>
                  <a:lnTo>
                    <a:pt x="194" y="28"/>
                  </a:lnTo>
                  <a:lnTo>
                    <a:pt x="192" y="28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6" y="28"/>
                  </a:lnTo>
                  <a:lnTo>
                    <a:pt x="184" y="26"/>
                  </a:lnTo>
                  <a:lnTo>
                    <a:pt x="182" y="24"/>
                  </a:lnTo>
                  <a:lnTo>
                    <a:pt x="182" y="23"/>
                  </a:lnTo>
                  <a:lnTo>
                    <a:pt x="182" y="21"/>
                  </a:lnTo>
                  <a:lnTo>
                    <a:pt x="184" y="19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94" y="15"/>
                  </a:lnTo>
                  <a:lnTo>
                    <a:pt x="195" y="15"/>
                  </a:lnTo>
                  <a:lnTo>
                    <a:pt x="195" y="13"/>
                  </a:lnTo>
                  <a:lnTo>
                    <a:pt x="195" y="12"/>
                  </a:lnTo>
                  <a:lnTo>
                    <a:pt x="192" y="10"/>
                  </a:lnTo>
                  <a:lnTo>
                    <a:pt x="190" y="10"/>
                  </a:lnTo>
                  <a:lnTo>
                    <a:pt x="188" y="12"/>
                  </a:lnTo>
                  <a:lnTo>
                    <a:pt x="188" y="13"/>
                  </a:lnTo>
                  <a:lnTo>
                    <a:pt x="186" y="13"/>
                  </a:lnTo>
                  <a:lnTo>
                    <a:pt x="184" y="13"/>
                  </a:lnTo>
                  <a:close/>
                  <a:moveTo>
                    <a:pt x="195" y="17"/>
                  </a:moveTo>
                  <a:lnTo>
                    <a:pt x="195" y="19"/>
                  </a:lnTo>
                  <a:lnTo>
                    <a:pt x="194" y="19"/>
                  </a:lnTo>
                  <a:lnTo>
                    <a:pt x="190" y="19"/>
                  </a:lnTo>
                  <a:lnTo>
                    <a:pt x="188" y="19"/>
                  </a:lnTo>
                  <a:lnTo>
                    <a:pt x="186" y="21"/>
                  </a:lnTo>
                  <a:lnTo>
                    <a:pt x="186" y="23"/>
                  </a:lnTo>
                  <a:lnTo>
                    <a:pt x="188" y="24"/>
                  </a:lnTo>
                  <a:lnTo>
                    <a:pt x="190" y="26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5" y="23"/>
                  </a:lnTo>
                  <a:lnTo>
                    <a:pt x="195" y="21"/>
                  </a:lnTo>
                  <a:lnTo>
                    <a:pt x="195" y="17"/>
                  </a:lnTo>
                  <a:close/>
                  <a:moveTo>
                    <a:pt x="212" y="17"/>
                  </a:moveTo>
                  <a:lnTo>
                    <a:pt x="214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4" y="12"/>
                  </a:lnTo>
                  <a:lnTo>
                    <a:pt x="212" y="10"/>
                  </a:lnTo>
                  <a:lnTo>
                    <a:pt x="208" y="12"/>
                  </a:lnTo>
                  <a:lnTo>
                    <a:pt x="206" y="13"/>
                  </a:lnTo>
                  <a:lnTo>
                    <a:pt x="205" y="13"/>
                  </a:lnTo>
                  <a:lnTo>
                    <a:pt x="205" y="12"/>
                  </a:lnTo>
                  <a:lnTo>
                    <a:pt x="205" y="10"/>
                  </a:lnTo>
                  <a:lnTo>
                    <a:pt x="206" y="8"/>
                  </a:lnTo>
                  <a:lnTo>
                    <a:pt x="208" y="8"/>
                  </a:lnTo>
                  <a:lnTo>
                    <a:pt x="212" y="8"/>
                  </a:lnTo>
                  <a:lnTo>
                    <a:pt x="214" y="8"/>
                  </a:lnTo>
                  <a:lnTo>
                    <a:pt x="216" y="8"/>
                  </a:lnTo>
                  <a:lnTo>
                    <a:pt x="218" y="10"/>
                  </a:lnTo>
                  <a:lnTo>
                    <a:pt x="219" y="12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8" y="15"/>
                  </a:lnTo>
                  <a:lnTo>
                    <a:pt x="218" y="17"/>
                  </a:lnTo>
                  <a:lnTo>
                    <a:pt x="216" y="17"/>
                  </a:lnTo>
                  <a:lnTo>
                    <a:pt x="219" y="19"/>
                  </a:lnTo>
                  <a:lnTo>
                    <a:pt x="219" y="23"/>
                  </a:lnTo>
                  <a:lnTo>
                    <a:pt x="219" y="24"/>
                  </a:lnTo>
                  <a:lnTo>
                    <a:pt x="218" y="26"/>
                  </a:lnTo>
                  <a:lnTo>
                    <a:pt x="216" y="28"/>
                  </a:lnTo>
                  <a:lnTo>
                    <a:pt x="214" y="28"/>
                  </a:lnTo>
                  <a:lnTo>
                    <a:pt x="212" y="28"/>
                  </a:lnTo>
                  <a:lnTo>
                    <a:pt x="208" y="28"/>
                  </a:lnTo>
                  <a:lnTo>
                    <a:pt x="206" y="26"/>
                  </a:lnTo>
                  <a:lnTo>
                    <a:pt x="205" y="26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3" y="21"/>
                  </a:lnTo>
                  <a:lnTo>
                    <a:pt x="206" y="21"/>
                  </a:lnTo>
                  <a:lnTo>
                    <a:pt x="206" y="23"/>
                  </a:lnTo>
                  <a:lnTo>
                    <a:pt x="206" y="24"/>
                  </a:lnTo>
                  <a:lnTo>
                    <a:pt x="208" y="24"/>
                  </a:lnTo>
                  <a:lnTo>
                    <a:pt x="210" y="26"/>
                  </a:lnTo>
                  <a:lnTo>
                    <a:pt x="212" y="26"/>
                  </a:lnTo>
                  <a:lnTo>
                    <a:pt x="216" y="24"/>
                  </a:lnTo>
                  <a:lnTo>
                    <a:pt x="216" y="23"/>
                  </a:lnTo>
                  <a:lnTo>
                    <a:pt x="216" y="21"/>
                  </a:lnTo>
                  <a:lnTo>
                    <a:pt x="216" y="19"/>
                  </a:lnTo>
                  <a:lnTo>
                    <a:pt x="214" y="19"/>
                  </a:lnTo>
                  <a:lnTo>
                    <a:pt x="212" y="19"/>
                  </a:lnTo>
                  <a:lnTo>
                    <a:pt x="210" y="19"/>
                  </a:lnTo>
                  <a:lnTo>
                    <a:pt x="208" y="19"/>
                  </a:lnTo>
                  <a:lnTo>
                    <a:pt x="208" y="17"/>
                  </a:lnTo>
                  <a:lnTo>
                    <a:pt x="210" y="17"/>
                  </a:lnTo>
                  <a:lnTo>
                    <a:pt x="212" y="17"/>
                  </a:lnTo>
                  <a:close/>
                </a:path>
              </a:pathLst>
            </a:custGeom>
            <a:solidFill>
              <a:srgbClr val="FF0000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4" name="Freeform 148"/>
            <p:cNvSpPr>
              <a:spLocks noEditPoints="1"/>
            </p:cNvSpPr>
            <p:nvPr/>
          </p:nvSpPr>
          <p:spPr bwMode="auto">
            <a:xfrm>
              <a:off x="966" y="2784"/>
              <a:ext cx="108" cy="27"/>
            </a:xfrm>
            <a:custGeom>
              <a:avLst/>
              <a:gdLst>
                <a:gd name="T0" fmla="*/ 17 w 143"/>
                <a:gd name="T1" fmla="*/ 0 h 35"/>
                <a:gd name="T2" fmla="*/ 19 w 143"/>
                <a:gd name="T3" fmla="*/ 7 h 35"/>
                <a:gd name="T4" fmla="*/ 23 w 143"/>
                <a:gd name="T5" fmla="*/ 9 h 35"/>
                <a:gd name="T6" fmla="*/ 30 w 143"/>
                <a:gd name="T7" fmla="*/ 7 h 35"/>
                <a:gd name="T8" fmla="*/ 36 w 143"/>
                <a:gd name="T9" fmla="*/ 15 h 35"/>
                <a:gd name="T10" fmla="*/ 34 w 143"/>
                <a:gd name="T11" fmla="*/ 24 h 35"/>
                <a:gd name="T12" fmla="*/ 26 w 143"/>
                <a:gd name="T13" fmla="*/ 28 h 35"/>
                <a:gd name="T14" fmla="*/ 23 w 143"/>
                <a:gd name="T15" fmla="*/ 26 h 35"/>
                <a:gd name="T16" fmla="*/ 26 w 143"/>
                <a:gd name="T17" fmla="*/ 26 h 35"/>
                <a:gd name="T18" fmla="*/ 32 w 143"/>
                <a:gd name="T19" fmla="*/ 22 h 35"/>
                <a:gd name="T20" fmla="*/ 32 w 143"/>
                <a:gd name="T21" fmla="*/ 15 h 35"/>
                <a:gd name="T22" fmla="*/ 26 w 143"/>
                <a:gd name="T23" fmla="*/ 9 h 35"/>
                <a:gd name="T24" fmla="*/ 23 w 143"/>
                <a:gd name="T25" fmla="*/ 18 h 35"/>
                <a:gd name="T26" fmla="*/ 26 w 143"/>
                <a:gd name="T27" fmla="*/ 26 h 35"/>
                <a:gd name="T28" fmla="*/ 54 w 143"/>
                <a:gd name="T29" fmla="*/ 11 h 35"/>
                <a:gd name="T30" fmla="*/ 56 w 143"/>
                <a:gd name="T31" fmla="*/ 20 h 35"/>
                <a:gd name="T32" fmla="*/ 50 w 143"/>
                <a:gd name="T33" fmla="*/ 28 h 35"/>
                <a:gd name="T34" fmla="*/ 41 w 143"/>
                <a:gd name="T35" fmla="*/ 24 h 35"/>
                <a:gd name="T36" fmla="*/ 39 w 143"/>
                <a:gd name="T37" fmla="*/ 15 h 35"/>
                <a:gd name="T38" fmla="*/ 45 w 143"/>
                <a:gd name="T39" fmla="*/ 7 h 35"/>
                <a:gd name="T40" fmla="*/ 50 w 143"/>
                <a:gd name="T41" fmla="*/ 24 h 35"/>
                <a:gd name="T42" fmla="*/ 54 w 143"/>
                <a:gd name="T43" fmla="*/ 17 h 35"/>
                <a:gd name="T44" fmla="*/ 50 w 143"/>
                <a:gd name="T45" fmla="*/ 11 h 35"/>
                <a:gd name="T46" fmla="*/ 45 w 143"/>
                <a:gd name="T47" fmla="*/ 11 h 35"/>
                <a:gd name="T48" fmla="*/ 41 w 143"/>
                <a:gd name="T49" fmla="*/ 17 h 35"/>
                <a:gd name="T50" fmla="*/ 45 w 143"/>
                <a:gd name="T51" fmla="*/ 24 h 35"/>
                <a:gd name="T52" fmla="*/ 69 w 143"/>
                <a:gd name="T53" fmla="*/ 15 h 35"/>
                <a:gd name="T54" fmla="*/ 71 w 143"/>
                <a:gd name="T55" fmla="*/ 11 h 35"/>
                <a:gd name="T56" fmla="*/ 60 w 143"/>
                <a:gd name="T57" fmla="*/ 13 h 35"/>
                <a:gd name="T58" fmla="*/ 63 w 143"/>
                <a:gd name="T59" fmla="*/ 7 h 35"/>
                <a:gd name="T60" fmla="*/ 71 w 143"/>
                <a:gd name="T61" fmla="*/ 7 h 35"/>
                <a:gd name="T62" fmla="*/ 74 w 143"/>
                <a:gd name="T63" fmla="*/ 13 h 35"/>
                <a:gd name="T64" fmla="*/ 71 w 143"/>
                <a:gd name="T65" fmla="*/ 17 h 35"/>
                <a:gd name="T66" fmla="*/ 74 w 143"/>
                <a:gd name="T67" fmla="*/ 24 h 35"/>
                <a:gd name="T68" fmla="*/ 67 w 143"/>
                <a:gd name="T69" fmla="*/ 28 h 35"/>
                <a:gd name="T70" fmla="*/ 60 w 143"/>
                <a:gd name="T71" fmla="*/ 24 h 35"/>
                <a:gd name="T72" fmla="*/ 61 w 143"/>
                <a:gd name="T73" fmla="*/ 22 h 35"/>
                <a:gd name="T74" fmla="*/ 65 w 143"/>
                <a:gd name="T75" fmla="*/ 26 h 35"/>
                <a:gd name="T76" fmla="*/ 72 w 143"/>
                <a:gd name="T77" fmla="*/ 20 h 35"/>
                <a:gd name="T78" fmla="*/ 67 w 143"/>
                <a:gd name="T79" fmla="*/ 18 h 35"/>
                <a:gd name="T80" fmla="*/ 65 w 143"/>
                <a:gd name="T81" fmla="*/ 17 h 35"/>
                <a:gd name="T82" fmla="*/ 67 w 143"/>
                <a:gd name="T83" fmla="*/ 17 h 35"/>
                <a:gd name="T84" fmla="*/ 91 w 143"/>
                <a:gd name="T85" fmla="*/ 28 h 35"/>
                <a:gd name="T86" fmla="*/ 80 w 143"/>
                <a:gd name="T87" fmla="*/ 28 h 35"/>
                <a:gd name="T88" fmla="*/ 91 w 143"/>
                <a:gd name="T89" fmla="*/ 17 h 35"/>
                <a:gd name="T90" fmla="*/ 119 w 143"/>
                <a:gd name="T91" fmla="*/ 7 h 35"/>
                <a:gd name="T92" fmla="*/ 115 w 143"/>
                <a:gd name="T93" fmla="*/ 22 h 35"/>
                <a:gd name="T94" fmla="*/ 109 w 143"/>
                <a:gd name="T95" fmla="*/ 28 h 35"/>
                <a:gd name="T96" fmla="*/ 104 w 143"/>
                <a:gd name="T97" fmla="*/ 7 h 35"/>
                <a:gd name="T98" fmla="*/ 113 w 143"/>
                <a:gd name="T99" fmla="*/ 17 h 35"/>
                <a:gd name="T100" fmla="*/ 108 w 143"/>
                <a:gd name="T101" fmla="*/ 24 h 35"/>
                <a:gd name="T102" fmla="*/ 111 w 143"/>
                <a:gd name="T103" fmla="*/ 22 h 35"/>
                <a:gd name="T104" fmla="*/ 108 w 143"/>
                <a:gd name="T105" fmla="*/ 18 h 35"/>
                <a:gd name="T106" fmla="*/ 130 w 143"/>
                <a:gd name="T107" fmla="*/ 22 h 35"/>
                <a:gd name="T108" fmla="*/ 139 w 143"/>
                <a:gd name="T109" fmla="*/ 28 h 35"/>
                <a:gd name="T110" fmla="*/ 126 w 143"/>
                <a:gd name="T111" fmla="*/ 28 h 35"/>
                <a:gd name="T112" fmla="*/ 141 w 143"/>
                <a:gd name="T113" fmla="*/ 0 h 35"/>
                <a:gd name="T114" fmla="*/ 128 w 143"/>
                <a:gd name="T115" fmla="*/ 0 h 35"/>
                <a:gd name="T116" fmla="*/ 132 w 143"/>
                <a:gd name="T117" fmla="*/ 2 h 35"/>
                <a:gd name="T118" fmla="*/ 137 w 143"/>
                <a:gd name="T119" fmla="*/ 2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3"/>
                <a:gd name="T181" fmla="*/ 0 h 35"/>
                <a:gd name="T182" fmla="*/ 143 w 143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3" h="35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17" y="0"/>
                  </a:lnTo>
                  <a:lnTo>
                    <a:pt x="17" y="4"/>
                  </a:lnTo>
                  <a:lnTo>
                    <a:pt x="4" y="4"/>
                  </a:lnTo>
                  <a:lnTo>
                    <a:pt x="4" y="28"/>
                  </a:lnTo>
                  <a:close/>
                  <a:moveTo>
                    <a:pt x="19" y="7"/>
                  </a:moveTo>
                  <a:lnTo>
                    <a:pt x="23" y="7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30" y="7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6" y="11"/>
                  </a:lnTo>
                  <a:lnTo>
                    <a:pt x="36" y="15"/>
                  </a:lnTo>
                  <a:lnTo>
                    <a:pt x="36" y="17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4" y="24"/>
                  </a:lnTo>
                  <a:lnTo>
                    <a:pt x="32" y="26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8"/>
                  </a:lnTo>
                  <a:lnTo>
                    <a:pt x="23" y="26"/>
                  </a:lnTo>
                  <a:lnTo>
                    <a:pt x="23" y="35"/>
                  </a:lnTo>
                  <a:lnTo>
                    <a:pt x="19" y="35"/>
                  </a:lnTo>
                  <a:lnTo>
                    <a:pt x="19" y="7"/>
                  </a:lnTo>
                  <a:close/>
                  <a:moveTo>
                    <a:pt x="26" y="26"/>
                  </a:moveTo>
                  <a:lnTo>
                    <a:pt x="28" y="24"/>
                  </a:lnTo>
                  <a:lnTo>
                    <a:pt x="30" y="24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2" y="17"/>
                  </a:lnTo>
                  <a:lnTo>
                    <a:pt x="32" y="15"/>
                  </a:lnTo>
                  <a:lnTo>
                    <a:pt x="32" y="13"/>
                  </a:lnTo>
                  <a:lnTo>
                    <a:pt x="30" y="11"/>
                  </a:lnTo>
                  <a:lnTo>
                    <a:pt x="26" y="9"/>
                  </a:lnTo>
                  <a:lnTo>
                    <a:pt x="24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8"/>
                  </a:lnTo>
                  <a:lnTo>
                    <a:pt x="23" y="22"/>
                  </a:lnTo>
                  <a:lnTo>
                    <a:pt x="23" y="24"/>
                  </a:lnTo>
                  <a:lnTo>
                    <a:pt x="24" y="24"/>
                  </a:lnTo>
                  <a:lnTo>
                    <a:pt x="26" y="26"/>
                  </a:lnTo>
                  <a:close/>
                  <a:moveTo>
                    <a:pt x="47" y="7"/>
                  </a:moveTo>
                  <a:lnTo>
                    <a:pt x="50" y="7"/>
                  </a:lnTo>
                  <a:lnTo>
                    <a:pt x="52" y="9"/>
                  </a:lnTo>
                  <a:lnTo>
                    <a:pt x="54" y="11"/>
                  </a:lnTo>
                  <a:lnTo>
                    <a:pt x="56" y="13"/>
                  </a:lnTo>
                  <a:lnTo>
                    <a:pt x="56" y="15"/>
                  </a:lnTo>
                  <a:lnTo>
                    <a:pt x="56" y="17"/>
                  </a:lnTo>
                  <a:lnTo>
                    <a:pt x="56" y="20"/>
                  </a:lnTo>
                  <a:lnTo>
                    <a:pt x="56" y="22"/>
                  </a:lnTo>
                  <a:lnTo>
                    <a:pt x="54" y="24"/>
                  </a:lnTo>
                  <a:lnTo>
                    <a:pt x="52" y="26"/>
                  </a:lnTo>
                  <a:lnTo>
                    <a:pt x="50" y="28"/>
                  </a:lnTo>
                  <a:lnTo>
                    <a:pt x="47" y="28"/>
                  </a:lnTo>
                  <a:lnTo>
                    <a:pt x="45" y="28"/>
                  </a:lnTo>
                  <a:lnTo>
                    <a:pt x="43" y="26"/>
                  </a:lnTo>
                  <a:lnTo>
                    <a:pt x="41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41" y="11"/>
                  </a:lnTo>
                  <a:lnTo>
                    <a:pt x="43" y="9"/>
                  </a:lnTo>
                  <a:lnTo>
                    <a:pt x="45" y="7"/>
                  </a:lnTo>
                  <a:lnTo>
                    <a:pt x="47" y="7"/>
                  </a:lnTo>
                  <a:close/>
                  <a:moveTo>
                    <a:pt x="47" y="24"/>
                  </a:moveTo>
                  <a:lnTo>
                    <a:pt x="48" y="24"/>
                  </a:lnTo>
                  <a:lnTo>
                    <a:pt x="50" y="24"/>
                  </a:lnTo>
                  <a:lnTo>
                    <a:pt x="52" y="22"/>
                  </a:lnTo>
                  <a:lnTo>
                    <a:pt x="52" y="20"/>
                  </a:lnTo>
                  <a:lnTo>
                    <a:pt x="52" y="18"/>
                  </a:lnTo>
                  <a:lnTo>
                    <a:pt x="54" y="17"/>
                  </a:lnTo>
                  <a:lnTo>
                    <a:pt x="52" y="17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7" y="9"/>
                  </a:lnTo>
                  <a:lnTo>
                    <a:pt x="45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1" y="17"/>
                  </a:lnTo>
                  <a:lnTo>
                    <a:pt x="41" y="18"/>
                  </a:lnTo>
                  <a:lnTo>
                    <a:pt x="43" y="20"/>
                  </a:lnTo>
                  <a:lnTo>
                    <a:pt x="43" y="22"/>
                  </a:lnTo>
                  <a:lnTo>
                    <a:pt x="45" y="24"/>
                  </a:lnTo>
                  <a:lnTo>
                    <a:pt x="47" y="24"/>
                  </a:lnTo>
                  <a:close/>
                  <a:moveTo>
                    <a:pt x="67" y="17"/>
                  </a:moveTo>
                  <a:lnTo>
                    <a:pt x="69" y="15"/>
                  </a:lnTo>
                  <a:lnTo>
                    <a:pt x="71" y="15"/>
                  </a:lnTo>
                  <a:lnTo>
                    <a:pt x="71" y="13"/>
                  </a:lnTo>
                  <a:lnTo>
                    <a:pt x="71" y="11"/>
                  </a:lnTo>
                  <a:lnTo>
                    <a:pt x="67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0" y="13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1" y="7"/>
                  </a:lnTo>
                  <a:lnTo>
                    <a:pt x="72" y="9"/>
                  </a:lnTo>
                  <a:lnTo>
                    <a:pt x="74" y="9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4" y="15"/>
                  </a:lnTo>
                  <a:lnTo>
                    <a:pt x="72" y="15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4" y="18"/>
                  </a:lnTo>
                  <a:lnTo>
                    <a:pt x="76" y="22"/>
                  </a:lnTo>
                  <a:lnTo>
                    <a:pt x="74" y="24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69" y="28"/>
                  </a:lnTo>
                  <a:lnTo>
                    <a:pt x="67" y="28"/>
                  </a:lnTo>
                  <a:lnTo>
                    <a:pt x="65" y="28"/>
                  </a:lnTo>
                  <a:lnTo>
                    <a:pt x="61" y="26"/>
                  </a:lnTo>
                  <a:lnTo>
                    <a:pt x="60" y="24"/>
                  </a:lnTo>
                  <a:lnTo>
                    <a:pt x="60" y="22"/>
                  </a:lnTo>
                  <a:lnTo>
                    <a:pt x="60" y="20"/>
                  </a:lnTo>
                  <a:lnTo>
                    <a:pt x="61" y="20"/>
                  </a:lnTo>
                  <a:lnTo>
                    <a:pt x="61" y="22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6"/>
                  </a:lnTo>
                  <a:lnTo>
                    <a:pt x="67" y="26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1" y="18"/>
                  </a:lnTo>
                  <a:lnTo>
                    <a:pt x="69" y="18"/>
                  </a:lnTo>
                  <a:lnTo>
                    <a:pt x="67" y="18"/>
                  </a:lnTo>
                  <a:lnTo>
                    <a:pt x="65" y="18"/>
                  </a:lnTo>
                  <a:lnTo>
                    <a:pt x="65" y="17"/>
                  </a:lnTo>
                  <a:lnTo>
                    <a:pt x="67" y="17"/>
                  </a:lnTo>
                  <a:close/>
                  <a:moveTo>
                    <a:pt x="91" y="7"/>
                  </a:moveTo>
                  <a:lnTo>
                    <a:pt x="95" y="7"/>
                  </a:lnTo>
                  <a:lnTo>
                    <a:pt x="95" y="28"/>
                  </a:lnTo>
                  <a:lnTo>
                    <a:pt x="91" y="28"/>
                  </a:lnTo>
                  <a:lnTo>
                    <a:pt x="91" y="18"/>
                  </a:lnTo>
                  <a:lnTo>
                    <a:pt x="82" y="18"/>
                  </a:lnTo>
                  <a:lnTo>
                    <a:pt x="82" y="28"/>
                  </a:lnTo>
                  <a:lnTo>
                    <a:pt x="80" y="28"/>
                  </a:lnTo>
                  <a:lnTo>
                    <a:pt x="80" y="7"/>
                  </a:lnTo>
                  <a:lnTo>
                    <a:pt x="82" y="7"/>
                  </a:lnTo>
                  <a:lnTo>
                    <a:pt x="82" y="17"/>
                  </a:lnTo>
                  <a:lnTo>
                    <a:pt x="91" y="17"/>
                  </a:lnTo>
                  <a:lnTo>
                    <a:pt x="91" y="7"/>
                  </a:lnTo>
                  <a:close/>
                  <a:moveTo>
                    <a:pt x="120" y="28"/>
                  </a:moveTo>
                  <a:lnTo>
                    <a:pt x="119" y="28"/>
                  </a:lnTo>
                  <a:lnTo>
                    <a:pt x="119" y="7"/>
                  </a:lnTo>
                  <a:lnTo>
                    <a:pt x="120" y="7"/>
                  </a:lnTo>
                  <a:lnTo>
                    <a:pt x="120" y="28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15" y="24"/>
                  </a:lnTo>
                  <a:lnTo>
                    <a:pt x="113" y="26"/>
                  </a:lnTo>
                  <a:lnTo>
                    <a:pt x="111" y="26"/>
                  </a:lnTo>
                  <a:lnTo>
                    <a:pt x="109" y="28"/>
                  </a:lnTo>
                  <a:lnTo>
                    <a:pt x="108" y="28"/>
                  </a:lnTo>
                  <a:lnTo>
                    <a:pt x="100" y="28"/>
                  </a:lnTo>
                  <a:lnTo>
                    <a:pt x="100" y="7"/>
                  </a:lnTo>
                  <a:lnTo>
                    <a:pt x="104" y="7"/>
                  </a:lnTo>
                  <a:lnTo>
                    <a:pt x="104" y="17"/>
                  </a:lnTo>
                  <a:lnTo>
                    <a:pt x="108" y="17"/>
                  </a:lnTo>
                  <a:lnTo>
                    <a:pt x="111" y="17"/>
                  </a:lnTo>
                  <a:lnTo>
                    <a:pt x="113" y="17"/>
                  </a:lnTo>
                  <a:lnTo>
                    <a:pt x="115" y="18"/>
                  </a:lnTo>
                  <a:lnTo>
                    <a:pt x="115" y="22"/>
                  </a:lnTo>
                  <a:close/>
                  <a:moveTo>
                    <a:pt x="104" y="24"/>
                  </a:moveTo>
                  <a:lnTo>
                    <a:pt x="108" y="24"/>
                  </a:lnTo>
                  <a:lnTo>
                    <a:pt x="109" y="24"/>
                  </a:lnTo>
                  <a:lnTo>
                    <a:pt x="111" y="24"/>
                  </a:lnTo>
                  <a:lnTo>
                    <a:pt x="111" y="22"/>
                  </a:lnTo>
                  <a:lnTo>
                    <a:pt x="111" y="20"/>
                  </a:lnTo>
                  <a:lnTo>
                    <a:pt x="111" y="18"/>
                  </a:lnTo>
                  <a:lnTo>
                    <a:pt x="109" y="18"/>
                  </a:lnTo>
                  <a:lnTo>
                    <a:pt x="108" y="18"/>
                  </a:lnTo>
                  <a:lnTo>
                    <a:pt x="104" y="18"/>
                  </a:lnTo>
                  <a:lnTo>
                    <a:pt x="104" y="24"/>
                  </a:lnTo>
                  <a:close/>
                  <a:moveTo>
                    <a:pt x="130" y="22"/>
                  </a:moveTo>
                  <a:lnTo>
                    <a:pt x="130" y="22"/>
                  </a:lnTo>
                  <a:lnTo>
                    <a:pt x="139" y="7"/>
                  </a:lnTo>
                  <a:lnTo>
                    <a:pt x="143" y="7"/>
                  </a:lnTo>
                  <a:lnTo>
                    <a:pt x="143" y="28"/>
                  </a:lnTo>
                  <a:lnTo>
                    <a:pt x="139" y="28"/>
                  </a:lnTo>
                  <a:lnTo>
                    <a:pt x="139" y="13"/>
                  </a:lnTo>
                  <a:lnTo>
                    <a:pt x="130" y="28"/>
                  </a:lnTo>
                  <a:lnTo>
                    <a:pt x="126" y="28"/>
                  </a:lnTo>
                  <a:lnTo>
                    <a:pt x="126" y="7"/>
                  </a:lnTo>
                  <a:lnTo>
                    <a:pt x="130" y="7"/>
                  </a:lnTo>
                  <a:lnTo>
                    <a:pt x="130" y="22"/>
                  </a:lnTo>
                  <a:close/>
                  <a:moveTo>
                    <a:pt x="141" y="0"/>
                  </a:moveTo>
                  <a:lnTo>
                    <a:pt x="139" y="4"/>
                  </a:lnTo>
                  <a:lnTo>
                    <a:pt x="133" y="6"/>
                  </a:lnTo>
                  <a:lnTo>
                    <a:pt x="130" y="4"/>
                  </a:lnTo>
                  <a:lnTo>
                    <a:pt x="128" y="0"/>
                  </a:lnTo>
                  <a:lnTo>
                    <a:pt x="130" y="0"/>
                  </a:lnTo>
                  <a:lnTo>
                    <a:pt x="132" y="2"/>
                  </a:lnTo>
                  <a:lnTo>
                    <a:pt x="133" y="4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9" y="0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5" name="Freeform 149"/>
            <p:cNvSpPr>
              <a:spLocks noEditPoints="1"/>
            </p:cNvSpPr>
            <p:nvPr/>
          </p:nvSpPr>
          <p:spPr bwMode="auto">
            <a:xfrm>
              <a:off x="966" y="2822"/>
              <a:ext cx="142" cy="21"/>
            </a:xfrm>
            <a:custGeom>
              <a:avLst/>
              <a:gdLst>
                <a:gd name="T0" fmla="*/ 23 w 189"/>
                <a:gd name="T1" fmla="*/ 4 h 28"/>
                <a:gd name="T2" fmla="*/ 4 w 189"/>
                <a:gd name="T3" fmla="*/ 5 h 28"/>
                <a:gd name="T4" fmla="*/ 13 w 189"/>
                <a:gd name="T5" fmla="*/ 22 h 28"/>
                <a:gd name="T6" fmla="*/ 30 w 189"/>
                <a:gd name="T7" fmla="*/ 13 h 28"/>
                <a:gd name="T8" fmla="*/ 41 w 189"/>
                <a:gd name="T9" fmla="*/ 7 h 28"/>
                <a:gd name="T10" fmla="*/ 47 w 189"/>
                <a:gd name="T11" fmla="*/ 24 h 28"/>
                <a:gd name="T12" fmla="*/ 48 w 189"/>
                <a:gd name="T13" fmla="*/ 26 h 28"/>
                <a:gd name="T14" fmla="*/ 43 w 189"/>
                <a:gd name="T15" fmla="*/ 26 h 28"/>
                <a:gd name="T16" fmla="*/ 36 w 189"/>
                <a:gd name="T17" fmla="*/ 28 h 28"/>
                <a:gd name="T18" fmla="*/ 30 w 189"/>
                <a:gd name="T19" fmla="*/ 20 h 28"/>
                <a:gd name="T20" fmla="*/ 43 w 189"/>
                <a:gd name="T21" fmla="*/ 13 h 28"/>
                <a:gd name="T22" fmla="*/ 34 w 189"/>
                <a:gd name="T23" fmla="*/ 11 h 28"/>
                <a:gd name="T24" fmla="*/ 39 w 189"/>
                <a:gd name="T25" fmla="*/ 17 h 28"/>
                <a:gd name="T26" fmla="*/ 34 w 189"/>
                <a:gd name="T27" fmla="*/ 20 h 28"/>
                <a:gd name="T28" fmla="*/ 41 w 189"/>
                <a:gd name="T29" fmla="*/ 22 h 28"/>
                <a:gd name="T30" fmla="*/ 63 w 189"/>
                <a:gd name="T31" fmla="*/ 26 h 28"/>
                <a:gd name="T32" fmla="*/ 54 w 189"/>
                <a:gd name="T33" fmla="*/ 7 h 28"/>
                <a:gd name="T34" fmla="*/ 71 w 189"/>
                <a:gd name="T35" fmla="*/ 13 h 28"/>
                <a:gd name="T36" fmla="*/ 82 w 189"/>
                <a:gd name="T37" fmla="*/ 7 h 28"/>
                <a:gd name="T38" fmla="*/ 85 w 189"/>
                <a:gd name="T39" fmla="*/ 24 h 28"/>
                <a:gd name="T40" fmla="*/ 87 w 189"/>
                <a:gd name="T41" fmla="*/ 26 h 28"/>
                <a:gd name="T42" fmla="*/ 84 w 189"/>
                <a:gd name="T43" fmla="*/ 26 h 28"/>
                <a:gd name="T44" fmla="*/ 76 w 189"/>
                <a:gd name="T45" fmla="*/ 28 h 28"/>
                <a:gd name="T46" fmla="*/ 69 w 189"/>
                <a:gd name="T47" fmla="*/ 20 h 28"/>
                <a:gd name="T48" fmla="*/ 82 w 189"/>
                <a:gd name="T49" fmla="*/ 13 h 28"/>
                <a:gd name="T50" fmla="*/ 74 w 189"/>
                <a:gd name="T51" fmla="*/ 11 h 28"/>
                <a:gd name="T52" fmla="*/ 80 w 189"/>
                <a:gd name="T53" fmla="*/ 17 h 28"/>
                <a:gd name="T54" fmla="*/ 72 w 189"/>
                <a:gd name="T55" fmla="*/ 20 h 28"/>
                <a:gd name="T56" fmla="*/ 80 w 189"/>
                <a:gd name="T57" fmla="*/ 22 h 28"/>
                <a:gd name="T58" fmla="*/ 104 w 189"/>
                <a:gd name="T59" fmla="*/ 17 h 28"/>
                <a:gd name="T60" fmla="*/ 93 w 189"/>
                <a:gd name="T61" fmla="*/ 17 h 28"/>
                <a:gd name="T62" fmla="*/ 95 w 189"/>
                <a:gd name="T63" fmla="*/ 15 h 28"/>
                <a:gd name="T64" fmla="*/ 104 w 189"/>
                <a:gd name="T65" fmla="*/ 7 h 28"/>
                <a:gd name="T66" fmla="*/ 117 w 189"/>
                <a:gd name="T67" fmla="*/ 17 h 28"/>
                <a:gd name="T68" fmla="*/ 115 w 189"/>
                <a:gd name="T69" fmla="*/ 15 h 28"/>
                <a:gd name="T70" fmla="*/ 132 w 189"/>
                <a:gd name="T71" fmla="*/ 9 h 28"/>
                <a:gd name="T72" fmla="*/ 143 w 189"/>
                <a:gd name="T73" fmla="*/ 7 h 28"/>
                <a:gd name="T74" fmla="*/ 146 w 189"/>
                <a:gd name="T75" fmla="*/ 24 h 28"/>
                <a:gd name="T76" fmla="*/ 146 w 189"/>
                <a:gd name="T77" fmla="*/ 26 h 28"/>
                <a:gd name="T78" fmla="*/ 143 w 189"/>
                <a:gd name="T79" fmla="*/ 24 h 28"/>
                <a:gd name="T80" fmla="*/ 133 w 189"/>
                <a:gd name="T81" fmla="*/ 26 h 28"/>
                <a:gd name="T82" fmla="*/ 130 w 189"/>
                <a:gd name="T83" fmla="*/ 18 h 28"/>
                <a:gd name="T84" fmla="*/ 143 w 189"/>
                <a:gd name="T85" fmla="*/ 13 h 28"/>
                <a:gd name="T86" fmla="*/ 133 w 189"/>
                <a:gd name="T87" fmla="*/ 13 h 28"/>
                <a:gd name="T88" fmla="*/ 137 w 189"/>
                <a:gd name="T89" fmla="*/ 17 h 28"/>
                <a:gd name="T90" fmla="*/ 133 w 189"/>
                <a:gd name="T91" fmla="*/ 20 h 28"/>
                <a:gd name="T92" fmla="*/ 143 w 189"/>
                <a:gd name="T93" fmla="*/ 22 h 28"/>
                <a:gd name="T94" fmla="*/ 154 w 189"/>
                <a:gd name="T95" fmla="*/ 22 h 28"/>
                <a:gd name="T96" fmla="*/ 152 w 189"/>
                <a:gd name="T97" fmla="*/ 22 h 28"/>
                <a:gd name="T98" fmla="*/ 163 w 189"/>
                <a:gd name="T99" fmla="*/ 26 h 28"/>
                <a:gd name="T100" fmla="*/ 176 w 189"/>
                <a:gd name="T101" fmla="*/ 7 h 28"/>
                <a:gd name="T102" fmla="*/ 185 w 189"/>
                <a:gd name="T103" fmla="*/ 9 h 28"/>
                <a:gd name="T104" fmla="*/ 189 w 189"/>
                <a:gd name="T105" fmla="*/ 24 h 28"/>
                <a:gd name="T106" fmla="*/ 187 w 189"/>
                <a:gd name="T107" fmla="*/ 26 h 28"/>
                <a:gd name="T108" fmla="*/ 181 w 189"/>
                <a:gd name="T109" fmla="*/ 24 h 28"/>
                <a:gd name="T110" fmla="*/ 172 w 189"/>
                <a:gd name="T111" fmla="*/ 26 h 28"/>
                <a:gd name="T112" fmla="*/ 172 w 189"/>
                <a:gd name="T113" fmla="*/ 17 h 28"/>
                <a:gd name="T114" fmla="*/ 178 w 189"/>
                <a:gd name="T115" fmla="*/ 9 h 28"/>
                <a:gd name="T116" fmla="*/ 183 w 189"/>
                <a:gd name="T117" fmla="*/ 17 h 28"/>
                <a:gd name="T118" fmla="*/ 176 w 189"/>
                <a:gd name="T119" fmla="*/ 18 h 28"/>
                <a:gd name="T120" fmla="*/ 176 w 189"/>
                <a:gd name="T121" fmla="*/ 24 h 28"/>
                <a:gd name="T122" fmla="*/ 183 w 189"/>
                <a:gd name="T123" fmla="*/ 20 h 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9"/>
                <a:gd name="T187" fmla="*/ 0 h 28"/>
                <a:gd name="T188" fmla="*/ 189 w 189"/>
                <a:gd name="T189" fmla="*/ 28 h 2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9" h="28">
                  <a:moveTo>
                    <a:pt x="23" y="26"/>
                  </a:moveTo>
                  <a:lnTo>
                    <a:pt x="23" y="11"/>
                  </a:lnTo>
                  <a:lnTo>
                    <a:pt x="23" y="7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15" y="26"/>
                  </a:lnTo>
                  <a:lnTo>
                    <a:pt x="12" y="26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11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6" y="0"/>
                  </a:lnTo>
                  <a:lnTo>
                    <a:pt x="13" y="22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6" y="26"/>
                  </a:lnTo>
                  <a:lnTo>
                    <a:pt x="23" y="26"/>
                  </a:lnTo>
                  <a:close/>
                  <a:moveTo>
                    <a:pt x="30" y="13"/>
                  </a:moveTo>
                  <a:lnTo>
                    <a:pt x="32" y="9"/>
                  </a:lnTo>
                  <a:lnTo>
                    <a:pt x="34" y="7"/>
                  </a:lnTo>
                  <a:lnTo>
                    <a:pt x="36" y="7"/>
                  </a:lnTo>
                  <a:lnTo>
                    <a:pt x="39" y="5"/>
                  </a:lnTo>
                  <a:lnTo>
                    <a:pt x="41" y="7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5" y="9"/>
                  </a:lnTo>
                  <a:lnTo>
                    <a:pt x="47" y="11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7" y="26"/>
                  </a:lnTo>
                  <a:lnTo>
                    <a:pt x="45" y="26"/>
                  </a:lnTo>
                  <a:lnTo>
                    <a:pt x="43" y="26"/>
                  </a:lnTo>
                  <a:lnTo>
                    <a:pt x="43" y="24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6" y="28"/>
                  </a:lnTo>
                  <a:lnTo>
                    <a:pt x="34" y="26"/>
                  </a:lnTo>
                  <a:lnTo>
                    <a:pt x="32" y="26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6" y="15"/>
                  </a:lnTo>
                  <a:lnTo>
                    <a:pt x="41" y="15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6" y="9"/>
                  </a:lnTo>
                  <a:lnTo>
                    <a:pt x="34" y="11"/>
                  </a:lnTo>
                  <a:lnTo>
                    <a:pt x="34" y="13"/>
                  </a:lnTo>
                  <a:lnTo>
                    <a:pt x="30" y="13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1" y="17"/>
                  </a:lnTo>
                  <a:lnTo>
                    <a:pt x="39" y="17"/>
                  </a:lnTo>
                  <a:lnTo>
                    <a:pt x="37" y="17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4" y="20"/>
                  </a:lnTo>
                  <a:lnTo>
                    <a:pt x="34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1" y="22"/>
                  </a:lnTo>
                  <a:lnTo>
                    <a:pt x="43" y="20"/>
                  </a:lnTo>
                  <a:lnTo>
                    <a:pt x="43" y="17"/>
                  </a:lnTo>
                  <a:close/>
                  <a:moveTo>
                    <a:pt x="67" y="26"/>
                  </a:moveTo>
                  <a:lnTo>
                    <a:pt x="63" y="26"/>
                  </a:lnTo>
                  <a:lnTo>
                    <a:pt x="58" y="18"/>
                  </a:lnTo>
                  <a:lnTo>
                    <a:pt x="54" y="26"/>
                  </a:lnTo>
                  <a:lnTo>
                    <a:pt x="50" y="26"/>
                  </a:lnTo>
                  <a:lnTo>
                    <a:pt x="56" y="17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60" y="13"/>
                  </a:lnTo>
                  <a:lnTo>
                    <a:pt x="63" y="7"/>
                  </a:lnTo>
                  <a:lnTo>
                    <a:pt x="67" y="7"/>
                  </a:lnTo>
                  <a:lnTo>
                    <a:pt x="61" y="17"/>
                  </a:lnTo>
                  <a:lnTo>
                    <a:pt x="67" y="26"/>
                  </a:lnTo>
                  <a:close/>
                  <a:moveTo>
                    <a:pt x="71" y="13"/>
                  </a:moveTo>
                  <a:lnTo>
                    <a:pt x="71" y="9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8" y="5"/>
                  </a:lnTo>
                  <a:lnTo>
                    <a:pt x="80" y="5"/>
                  </a:lnTo>
                  <a:lnTo>
                    <a:pt x="82" y="7"/>
                  </a:lnTo>
                  <a:lnTo>
                    <a:pt x="84" y="7"/>
                  </a:lnTo>
                  <a:lnTo>
                    <a:pt x="85" y="9"/>
                  </a:lnTo>
                  <a:lnTo>
                    <a:pt x="85" y="11"/>
                  </a:lnTo>
                  <a:lnTo>
                    <a:pt x="85" y="22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7" y="26"/>
                  </a:lnTo>
                  <a:lnTo>
                    <a:pt x="85" y="26"/>
                  </a:lnTo>
                  <a:lnTo>
                    <a:pt x="84" y="26"/>
                  </a:lnTo>
                  <a:lnTo>
                    <a:pt x="84" y="24"/>
                  </a:lnTo>
                  <a:lnTo>
                    <a:pt x="82" y="24"/>
                  </a:lnTo>
                  <a:lnTo>
                    <a:pt x="80" y="26"/>
                  </a:lnTo>
                  <a:lnTo>
                    <a:pt x="78" y="26"/>
                  </a:lnTo>
                  <a:lnTo>
                    <a:pt x="76" y="28"/>
                  </a:lnTo>
                  <a:lnTo>
                    <a:pt x="74" y="26"/>
                  </a:lnTo>
                  <a:lnTo>
                    <a:pt x="72" y="26"/>
                  </a:lnTo>
                  <a:lnTo>
                    <a:pt x="71" y="26"/>
                  </a:lnTo>
                  <a:lnTo>
                    <a:pt x="71" y="24"/>
                  </a:lnTo>
                  <a:lnTo>
                    <a:pt x="69" y="22"/>
                  </a:lnTo>
                  <a:lnTo>
                    <a:pt x="69" y="20"/>
                  </a:lnTo>
                  <a:lnTo>
                    <a:pt x="69" y="18"/>
                  </a:lnTo>
                  <a:lnTo>
                    <a:pt x="71" y="17"/>
                  </a:lnTo>
                  <a:lnTo>
                    <a:pt x="72" y="17"/>
                  </a:lnTo>
                  <a:lnTo>
                    <a:pt x="74" y="15"/>
                  </a:lnTo>
                  <a:lnTo>
                    <a:pt x="80" y="15"/>
                  </a:lnTo>
                  <a:lnTo>
                    <a:pt x="82" y="13"/>
                  </a:lnTo>
                  <a:lnTo>
                    <a:pt x="82" y="9"/>
                  </a:lnTo>
                  <a:lnTo>
                    <a:pt x="78" y="9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4" y="11"/>
                  </a:lnTo>
                  <a:lnTo>
                    <a:pt x="72" y="13"/>
                  </a:lnTo>
                  <a:lnTo>
                    <a:pt x="71" y="13"/>
                  </a:lnTo>
                  <a:close/>
                  <a:moveTo>
                    <a:pt x="82" y="17"/>
                  </a:moveTo>
                  <a:lnTo>
                    <a:pt x="82" y="17"/>
                  </a:lnTo>
                  <a:lnTo>
                    <a:pt x="80" y="17"/>
                  </a:lnTo>
                  <a:lnTo>
                    <a:pt x="76" y="17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2" y="18"/>
                  </a:lnTo>
                  <a:lnTo>
                    <a:pt x="72" y="20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0" y="22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2" y="17"/>
                  </a:lnTo>
                  <a:close/>
                  <a:moveTo>
                    <a:pt x="104" y="26"/>
                  </a:moveTo>
                  <a:lnTo>
                    <a:pt x="104" y="17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5" y="18"/>
                  </a:lnTo>
                  <a:lnTo>
                    <a:pt x="93" y="17"/>
                  </a:lnTo>
                  <a:lnTo>
                    <a:pt x="91" y="17"/>
                  </a:lnTo>
                  <a:lnTo>
                    <a:pt x="91" y="13"/>
                  </a:lnTo>
                  <a:lnTo>
                    <a:pt x="91" y="7"/>
                  </a:lnTo>
                  <a:lnTo>
                    <a:pt x="95" y="7"/>
                  </a:lnTo>
                  <a:lnTo>
                    <a:pt x="95" y="13"/>
                  </a:lnTo>
                  <a:lnTo>
                    <a:pt x="95" y="15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7"/>
                  </a:lnTo>
                  <a:lnTo>
                    <a:pt x="108" y="7"/>
                  </a:lnTo>
                  <a:lnTo>
                    <a:pt x="108" y="26"/>
                  </a:lnTo>
                  <a:lnTo>
                    <a:pt x="104" y="26"/>
                  </a:lnTo>
                  <a:close/>
                  <a:moveTo>
                    <a:pt x="128" y="26"/>
                  </a:moveTo>
                  <a:lnTo>
                    <a:pt x="124" y="26"/>
                  </a:lnTo>
                  <a:lnTo>
                    <a:pt x="117" y="17"/>
                  </a:lnTo>
                  <a:lnTo>
                    <a:pt x="115" y="18"/>
                  </a:lnTo>
                  <a:lnTo>
                    <a:pt x="115" y="26"/>
                  </a:lnTo>
                  <a:lnTo>
                    <a:pt x="111" y="26"/>
                  </a:lnTo>
                  <a:lnTo>
                    <a:pt x="111" y="7"/>
                  </a:lnTo>
                  <a:lnTo>
                    <a:pt x="115" y="7"/>
                  </a:lnTo>
                  <a:lnTo>
                    <a:pt x="115" y="15"/>
                  </a:lnTo>
                  <a:lnTo>
                    <a:pt x="124" y="7"/>
                  </a:lnTo>
                  <a:lnTo>
                    <a:pt x="128" y="7"/>
                  </a:lnTo>
                  <a:lnTo>
                    <a:pt x="119" y="15"/>
                  </a:lnTo>
                  <a:lnTo>
                    <a:pt x="128" y="26"/>
                  </a:lnTo>
                  <a:close/>
                  <a:moveTo>
                    <a:pt x="130" y="13"/>
                  </a:moveTo>
                  <a:lnTo>
                    <a:pt x="132" y="9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9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3" y="7"/>
                  </a:lnTo>
                  <a:lnTo>
                    <a:pt x="145" y="7"/>
                  </a:lnTo>
                  <a:lnTo>
                    <a:pt x="146" y="9"/>
                  </a:lnTo>
                  <a:lnTo>
                    <a:pt x="146" y="11"/>
                  </a:lnTo>
                  <a:lnTo>
                    <a:pt x="146" y="22"/>
                  </a:lnTo>
                  <a:lnTo>
                    <a:pt x="146" y="24"/>
                  </a:lnTo>
                  <a:lnTo>
                    <a:pt x="148" y="24"/>
                  </a:lnTo>
                  <a:lnTo>
                    <a:pt x="148" y="26"/>
                  </a:lnTo>
                  <a:lnTo>
                    <a:pt x="146" y="26"/>
                  </a:lnTo>
                  <a:lnTo>
                    <a:pt x="145" y="26"/>
                  </a:lnTo>
                  <a:lnTo>
                    <a:pt x="143" y="24"/>
                  </a:lnTo>
                  <a:lnTo>
                    <a:pt x="141" y="24"/>
                  </a:lnTo>
                  <a:lnTo>
                    <a:pt x="141" y="26"/>
                  </a:lnTo>
                  <a:lnTo>
                    <a:pt x="139" y="26"/>
                  </a:lnTo>
                  <a:lnTo>
                    <a:pt x="135" y="28"/>
                  </a:lnTo>
                  <a:lnTo>
                    <a:pt x="133" y="26"/>
                  </a:lnTo>
                  <a:lnTo>
                    <a:pt x="132" y="26"/>
                  </a:lnTo>
                  <a:lnTo>
                    <a:pt x="130" y="24"/>
                  </a:lnTo>
                  <a:lnTo>
                    <a:pt x="130" y="22"/>
                  </a:lnTo>
                  <a:lnTo>
                    <a:pt x="130" y="20"/>
                  </a:lnTo>
                  <a:lnTo>
                    <a:pt x="130" y="18"/>
                  </a:lnTo>
                  <a:lnTo>
                    <a:pt x="132" y="17"/>
                  </a:lnTo>
                  <a:lnTo>
                    <a:pt x="133" y="17"/>
                  </a:lnTo>
                  <a:lnTo>
                    <a:pt x="135" y="15"/>
                  </a:lnTo>
                  <a:lnTo>
                    <a:pt x="141" y="15"/>
                  </a:lnTo>
                  <a:lnTo>
                    <a:pt x="143" y="13"/>
                  </a:lnTo>
                  <a:lnTo>
                    <a:pt x="141" y="9"/>
                  </a:lnTo>
                  <a:lnTo>
                    <a:pt x="139" y="9"/>
                  </a:lnTo>
                  <a:lnTo>
                    <a:pt x="135" y="9"/>
                  </a:lnTo>
                  <a:lnTo>
                    <a:pt x="133" y="11"/>
                  </a:lnTo>
                  <a:lnTo>
                    <a:pt x="133" y="13"/>
                  </a:lnTo>
                  <a:lnTo>
                    <a:pt x="130" y="13"/>
                  </a:lnTo>
                  <a:close/>
                  <a:moveTo>
                    <a:pt x="143" y="17"/>
                  </a:moveTo>
                  <a:lnTo>
                    <a:pt x="143" y="17"/>
                  </a:lnTo>
                  <a:lnTo>
                    <a:pt x="141" y="17"/>
                  </a:lnTo>
                  <a:lnTo>
                    <a:pt x="139" y="17"/>
                  </a:lnTo>
                  <a:lnTo>
                    <a:pt x="137" y="17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4"/>
                  </a:lnTo>
                  <a:lnTo>
                    <a:pt x="137" y="24"/>
                  </a:lnTo>
                  <a:lnTo>
                    <a:pt x="139" y="24"/>
                  </a:lnTo>
                  <a:lnTo>
                    <a:pt x="141" y="22"/>
                  </a:lnTo>
                  <a:lnTo>
                    <a:pt x="143" y="22"/>
                  </a:lnTo>
                  <a:lnTo>
                    <a:pt x="143" y="20"/>
                  </a:lnTo>
                  <a:lnTo>
                    <a:pt x="143" y="17"/>
                  </a:lnTo>
                  <a:close/>
                  <a:moveTo>
                    <a:pt x="156" y="9"/>
                  </a:moveTo>
                  <a:lnTo>
                    <a:pt x="156" y="20"/>
                  </a:lnTo>
                  <a:lnTo>
                    <a:pt x="154" y="22"/>
                  </a:lnTo>
                  <a:lnTo>
                    <a:pt x="154" y="24"/>
                  </a:lnTo>
                  <a:lnTo>
                    <a:pt x="152" y="26"/>
                  </a:lnTo>
                  <a:lnTo>
                    <a:pt x="150" y="26"/>
                  </a:lnTo>
                  <a:lnTo>
                    <a:pt x="150" y="24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7"/>
                  </a:lnTo>
                  <a:lnTo>
                    <a:pt x="167" y="7"/>
                  </a:lnTo>
                  <a:lnTo>
                    <a:pt x="167" y="26"/>
                  </a:lnTo>
                  <a:lnTo>
                    <a:pt x="163" y="26"/>
                  </a:lnTo>
                  <a:lnTo>
                    <a:pt x="163" y="9"/>
                  </a:lnTo>
                  <a:lnTo>
                    <a:pt x="156" y="9"/>
                  </a:lnTo>
                  <a:close/>
                  <a:moveTo>
                    <a:pt x="170" y="13"/>
                  </a:moveTo>
                  <a:lnTo>
                    <a:pt x="170" y="9"/>
                  </a:lnTo>
                  <a:lnTo>
                    <a:pt x="172" y="7"/>
                  </a:lnTo>
                  <a:lnTo>
                    <a:pt x="176" y="7"/>
                  </a:lnTo>
                  <a:lnTo>
                    <a:pt x="180" y="5"/>
                  </a:lnTo>
                  <a:lnTo>
                    <a:pt x="181" y="7"/>
                  </a:lnTo>
                  <a:lnTo>
                    <a:pt x="183" y="7"/>
                  </a:lnTo>
                  <a:lnTo>
                    <a:pt x="185" y="7"/>
                  </a:lnTo>
                  <a:lnTo>
                    <a:pt x="185" y="9"/>
                  </a:lnTo>
                  <a:lnTo>
                    <a:pt x="185" y="11"/>
                  </a:lnTo>
                  <a:lnTo>
                    <a:pt x="185" y="22"/>
                  </a:lnTo>
                  <a:lnTo>
                    <a:pt x="187" y="24"/>
                  </a:lnTo>
                  <a:lnTo>
                    <a:pt x="189" y="24"/>
                  </a:lnTo>
                  <a:lnTo>
                    <a:pt x="189" y="26"/>
                  </a:lnTo>
                  <a:lnTo>
                    <a:pt x="187" y="26"/>
                  </a:lnTo>
                  <a:lnTo>
                    <a:pt x="185" y="26"/>
                  </a:lnTo>
                  <a:lnTo>
                    <a:pt x="183" y="26"/>
                  </a:lnTo>
                  <a:lnTo>
                    <a:pt x="183" y="24"/>
                  </a:lnTo>
                  <a:lnTo>
                    <a:pt x="181" y="24"/>
                  </a:lnTo>
                  <a:lnTo>
                    <a:pt x="180" y="26"/>
                  </a:lnTo>
                  <a:lnTo>
                    <a:pt x="178" y="26"/>
                  </a:lnTo>
                  <a:lnTo>
                    <a:pt x="176" y="28"/>
                  </a:lnTo>
                  <a:lnTo>
                    <a:pt x="174" y="26"/>
                  </a:lnTo>
                  <a:lnTo>
                    <a:pt x="172" y="26"/>
                  </a:lnTo>
                  <a:lnTo>
                    <a:pt x="170" y="24"/>
                  </a:lnTo>
                  <a:lnTo>
                    <a:pt x="170" y="22"/>
                  </a:lnTo>
                  <a:lnTo>
                    <a:pt x="170" y="20"/>
                  </a:lnTo>
                  <a:lnTo>
                    <a:pt x="170" y="18"/>
                  </a:lnTo>
                  <a:lnTo>
                    <a:pt x="170" y="17"/>
                  </a:lnTo>
                  <a:lnTo>
                    <a:pt x="172" y="17"/>
                  </a:lnTo>
                  <a:lnTo>
                    <a:pt x="176" y="15"/>
                  </a:lnTo>
                  <a:lnTo>
                    <a:pt x="181" y="15"/>
                  </a:lnTo>
                  <a:lnTo>
                    <a:pt x="183" y="13"/>
                  </a:lnTo>
                  <a:lnTo>
                    <a:pt x="181" y="9"/>
                  </a:lnTo>
                  <a:lnTo>
                    <a:pt x="178" y="9"/>
                  </a:lnTo>
                  <a:lnTo>
                    <a:pt x="176" y="9"/>
                  </a:lnTo>
                  <a:lnTo>
                    <a:pt x="174" y="9"/>
                  </a:lnTo>
                  <a:lnTo>
                    <a:pt x="174" y="11"/>
                  </a:lnTo>
                  <a:lnTo>
                    <a:pt x="174" y="13"/>
                  </a:lnTo>
                  <a:lnTo>
                    <a:pt x="170" y="13"/>
                  </a:lnTo>
                  <a:close/>
                  <a:moveTo>
                    <a:pt x="183" y="17"/>
                  </a:moveTo>
                  <a:lnTo>
                    <a:pt x="181" y="17"/>
                  </a:lnTo>
                  <a:lnTo>
                    <a:pt x="180" y="17"/>
                  </a:lnTo>
                  <a:lnTo>
                    <a:pt x="178" y="17"/>
                  </a:lnTo>
                  <a:lnTo>
                    <a:pt x="176" y="18"/>
                  </a:lnTo>
                  <a:lnTo>
                    <a:pt x="174" y="18"/>
                  </a:lnTo>
                  <a:lnTo>
                    <a:pt x="174" y="20"/>
                  </a:lnTo>
                  <a:lnTo>
                    <a:pt x="172" y="20"/>
                  </a:lnTo>
                  <a:lnTo>
                    <a:pt x="174" y="24"/>
                  </a:lnTo>
                  <a:lnTo>
                    <a:pt x="176" y="24"/>
                  </a:lnTo>
                  <a:lnTo>
                    <a:pt x="178" y="24"/>
                  </a:lnTo>
                  <a:lnTo>
                    <a:pt x="180" y="24"/>
                  </a:lnTo>
                  <a:lnTo>
                    <a:pt x="181" y="22"/>
                  </a:lnTo>
                  <a:lnTo>
                    <a:pt x="183" y="20"/>
                  </a:lnTo>
                  <a:lnTo>
                    <a:pt x="183" y="1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6" name="Freeform 150"/>
            <p:cNvSpPr>
              <a:spLocks noEditPoints="1"/>
            </p:cNvSpPr>
            <p:nvPr/>
          </p:nvSpPr>
          <p:spPr bwMode="auto">
            <a:xfrm>
              <a:off x="925" y="2659"/>
              <a:ext cx="107" cy="21"/>
            </a:xfrm>
            <a:custGeom>
              <a:avLst/>
              <a:gdLst>
                <a:gd name="T0" fmla="*/ 22 w 142"/>
                <a:gd name="T1" fmla="*/ 25 h 27"/>
                <a:gd name="T2" fmla="*/ 4 w 142"/>
                <a:gd name="T3" fmla="*/ 14 h 27"/>
                <a:gd name="T4" fmla="*/ 0 w 142"/>
                <a:gd name="T5" fmla="*/ 0 h 27"/>
                <a:gd name="T6" fmla="*/ 18 w 142"/>
                <a:gd name="T7" fmla="*/ 11 h 27"/>
                <a:gd name="T8" fmla="*/ 28 w 142"/>
                <a:gd name="T9" fmla="*/ 9 h 27"/>
                <a:gd name="T10" fmla="*/ 35 w 142"/>
                <a:gd name="T11" fmla="*/ 5 h 27"/>
                <a:gd name="T12" fmla="*/ 39 w 142"/>
                <a:gd name="T13" fmla="*/ 7 h 27"/>
                <a:gd name="T14" fmla="*/ 42 w 142"/>
                <a:gd name="T15" fmla="*/ 11 h 27"/>
                <a:gd name="T16" fmla="*/ 44 w 142"/>
                <a:gd name="T17" fmla="*/ 24 h 27"/>
                <a:gd name="T18" fmla="*/ 44 w 142"/>
                <a:gd name="T19" fmla="*/ 25 h 27"/>
                <a:gd name="T20" fmla="*/ 44 w 142"/>
                <a:gd name="T21" fmla="*/ 25 h 27"/>
                <a:gd name="T22" fmla="*/ 42 w 142"/>
                <a:gd name="T23" fmla="*/ 27 h 27"/>
                <a:gd name="T24" fmla="*/ 39 w 142"/>
                <a:gd name="T25" fmla="*/ 25 h 27"/>
                <a:gd name="T26" fmla="*/ 37 w 142"/>
                <a:gd name="T27" fmla="*/ 25 h 27"/>
                <a:gd name="T28" fmla="*/ 31 w 142"/>
                <a:gd name="T29" fmla="*/ 27 h 27"/>
                <a:gd name="T30" fmla="*/ 28 w 142"/>
                <a:gd name="T31" fmla="*/ 24 h 27"/>
                <a:gd name="T32" fmla="*/ 26 w 142"/>
                <a:gd name="T33" fmla="*/ 20 h 27"/>
                <a:gd name="T34" fmla="*/ 31 w 142"/>
                <a:gd name="T35" fmla="*/ 14 h 27"/>
                <a:gd name="T36" fmla="*/ 39 w 142"/>
                <a:gd name="T37" fmla="*/ 12 h 27"/>
                <a:gd name="T38" fmla="*/ 33 w 142"/>
                <a:gd name="T39" fmla="*/ 9 h 27"/>
                <a:gd name="T40" fmla="*/ 30 w 142"/>
                <a:gd name="T41" fmla="*/ 12 h 27"/>
                <a:gd name="T42" fmla="*/ 39 w 142"/>
                <a:gd name="T43" fmla="*/ 16 h 27"/>
                <a:gd name="T44" fmla="*/ 33 w 142"/>
                <a:gd name="T45" fmla="*/ 18 h 27"/>
                <a:gd name="T46" fmla="*/ 31 w 142"/>
                <a:gd name="T47" fmla="*/ 18 h 27"/>
                <a:gd name="T48" fmla="*/ 30 w 142"/>
                <a:gd name="T49" fmla="*/ 20 h 27"/>
                <a:gd name="T50" fmla="*/ 35 w 142"/>
                <a:gd name="T51" fmla="*/ 24 h 27"/>
                <a:gd name="T52" fmla="*/ 39 w 142"/>
                <a:gd name="T53" fmla="*/ 22 h 27"/>
                <a:gd name="T54" fmla="*/ 39 w 142"/>
                <a:gd name="T55" fmla="*/ 16 h 27"/>
                <a:gd name="T56" fmla="*/ 52 w 142"/>
                <a:gd name="T57" fmla="*/ 24 h 27"/>
                <a:gd name="T58" fmla="*/ 46 w 142"/>
                <a:gd name="T59" fmla="*/ 25 h 27"/>
                <a:gd name="T60" fmla="*/ 48 w 142"/>
                <a:gd name="T61" fmla="*/ 24 h 27"/>
                <a:gd name="T62" fmla="*/ 48 w 142"/>
                <a:gd name="T63" fmla="*/ 7 h 27"/>
                <a:gd name="T64" fmla="*/ 59 w 142"/>
                <a:gd name="T65" fmla="*/ 25 h 27"/>
                <a:gd name="T66" fmla="*/ 83 w 142"/>
                <a:gd name="T67" fmla="*/ 20 h 27"/>
                <a:gd name="T68" fmla="*/ 81 w 142"/>
                <a:gd name="T69" fmla="*/ 24 h 27"/>
                <a:gd name="T70" fmla="*/ 76 w 142"/>
                <a:gd name="T71" fmla="*/ 25 h 27"/>
                <a:gd name="T72" fmla="*/ 70 w 142"/>
                <a:gd name="T73" fmla="*/ 7 h 27"/>
                <a:gd name="T74" fmla="*/ 78 w 142"/>
                <a:gd name="T75" fmla="*/ 14 h 27"/>
                <a:gd name="T76" fmla="*/ 83 w 142"/>
                <a:gd name="T77" fmla="*/ 20 h 27"/>
                <a:gd name="T78" fmla="*/ 78 w 142"/>
                <a:gd name="T79" fmla="*/ 24 h 27"/>
                <a:gd name="T80" fmla="*/ 79 w 142"/>
                <a:gd name="T81" fmla="*/ 20 h 27"/>
                <a:gd name="T82" fmla="*/ 78 w 142"/>
                <a:gd name="T83" fmla="*/ 18 h 27"/>
                <a:gd name="T84" fmla="*/ 70 w 142"/>
                <a:gd name="T85" fmla="*/ 24 h 27"/>
                <a:gd name="T86" fmla="*/ 96 w 142"/>
                <a:gd name="T87" fmla="*/ 18 h 27"/>
                <a:gd name="T88" fmla="*/ 91 w 142"/>
                <a:gd name="T89" fmla="*/ 18 h 27"/>
                <a:gd name="T90" fmla="*/ 85 w 142"/>
                <a:gd name="T91" fmla="*/ 16 h 27"/>
                <a:gd name="T92" fmla="*/ 87 w 142"/>
                <a:gd name="T93" fmla="*/ 7 h 27"/>
                <a:gd name="T94" fmla="*/ 91 w 142"/>
                <a:gd name="T95" fmla="*/ 16 h 27"/>
                <a:gd name="T96" fmla="*/ 96 w 142"/>
                <a:gd name="T97" fmla="*/ 14 h 27"/>
                <a:gd name="T98" fmla="*/ 100 w 142"/>
                <a:gd name="T99" fmla="*/ 7 h 27"/>
                <a:gd name="T100" fmla="*/ 109 w 142"/>
                <a:gd name="T101" fmla="*/ 22 h 27"/>
                <a:gd name="T102" fmla="*/ 120 w 142"/>
                <a:gd name="T103" fmla="*/ 7 h 27"/>
                <a:gd name="T104" fmla="*/ 116 w 142"/>
                <a:gd name="T105" fmla="*/ 11 h 27"/>
                <a:gd name="T106" fmla="*/ 105 w 142"/>
                <a:gd name="T107" fmla="*/ 25 h 27"/>
                <a:gd name="T108" fmla="*/ 109 w 142"/>
                <a:gd name="T109" fmla="*/ 22 h 27"/>
                <a:gd name="T110" fmla="*/ 131 w 142"/>
                <a:gd name="T111" fmla="*/ 16 h 27"/>
                <a:gd name="T112" fmla="*/ 126 w 142"/>
                <a:gd name="T113" fmla="*/ 25 h 27"/>
                <a:gd name="T114" fmla="*/ 129 w 142"/>
                <a:gd name="T115" fmla="*/ 14 h 27"/>
                <a:gd name="T116" fmla="*/ 133 w 142"/>
                <a:gd name="T117" fmla="*/ 14 h 2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2"/>
                <a:gd name="T178" fmla="*/ 0 h 27"/>
                <a:gd name="T179" fmla="*/ 142 w 142"/>
                <a:gd name="T180" fmla="*/ 27 h 2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2" h="27">
                  <a:moveTo>
                    <a:pt x="18" y="0"/>
                  </a:moveTo>
                  <a:lnTo>
                    <a:pt x="22" y="0"/>
                  </a:lnTo>
                  <a:lnTo>
                    <a:pt x="22" y="25"/>
                  </a:lnTo>
                  <a:lnTo>
                    <a:pt x="18" y="25"/>
                  </a:lnTo>
                  <a:lnTo>
                    <a:pt x="18" y="14"/>
                  </a:lnTo>
                  <a:lnTo>
                    <a:pt x="4" y="14"/>
                  </a:lnTo>
                  <a:lnTo>
                    <a:pt x="4" y="25"/>
                  </a:lnTo>
                  <a:lnTo>
                    <a:pt x="0" y="25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1"/>
                  </a:lnTo>
                  <a:lnTo>
                    <a:pt x="18" y="11"/>
                  </a:lnTo>
                  <a:lnTo>
                    <a:pt x="18" y="0"/>
                  </a:lnTo>
                  <a:close/>
                  <a:moveTo>
                    <a:pt x="28" y="12"/>
                  </a:moveTo>
                  <a:lnTo>
                    <a:pt x="28" y="9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4" y="25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1" y="25"/>
                  </a:lnTo>
                  <a:lnTo>
                    <a:pt x="39" y="25"/>
                  </a:lnTo>
                  <a:lnTo>
                    <a:pt x="39" y="24"/>
                  </a:lnTo>
                  <a:lnTo>
                    <a:pt x="39" y="25"/>
                  </a:lnTo>
                  <a:lnTo>
                    <a:pt x="37" y="25"/>
                  </a:lnTo>
                  <a:lnTo>
                    <a:pt x="35" y="27"/>
                  </a:lnTo>
                  <a:lnTo>
                    <a:pt x="31" y="27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1" y="14"/>
                  </a:lnTo>
                  <a:lnTo>
                    <a:pt x="37" y="14"/>
                  </a:lnTo>
                  <a:lnTo>
                    <a:pt x="39" y="14"/>
                  </a:lnTo>
                  <a:lnTo>
                    <a:pt x="39" y="12"/>
                  </a:lnTo>
                  <a:lnTo>
                    <a:pt x="39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9"/>
                  </a:lnTo>
                  <a:lnTo>
                    <a:pt x="30" y="11"/>
                  </a:lnTo>
                  <a:lnTo>
                    <a:pt x="30" y="12"/>
                  </a:lnTo>
                  <a:lnTo>
                    <a:pt x="28" y="12"/>
                  </a:lnTo>
                  <a:close/>
                  <a:moveTo>
                    <a:pt x="39" y="16"/>
                  </a:moveTo>
                  <a:lnTo>
                    <a:pt x="39" y="16"/>
                  </a:lnTo>
                  <a:lnTo>
                    <a:pt x="37" y="16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39" y="16"/>
                  </a:lnTo>
                  <a:close/>
                  <a:moveTo>
                    <a:pt x="52" y="9"/>
                  </a:moveTo>
                  <a:lnTo>
                    <a:pt x="52" y="20"/>
                  </a:lnTo>
                  <a:lnTo>
                    <a:pt x="52" y="24"/>
                  </a:lnTo>
                  <a:lnTo>
                    <a:pt x="50" y="25"/>
                  </a:lnTo>
                  <a:lnTo>
                    <a:pt x="48" y="25"/>
                  </a:lnTo>
                  <a:lnTo>
                    <a:pt x="46" y="25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8" y="7"/>
                  </a:lnTo>
                  <a:lnTo>
                    <a:pt x="63" y="7"/>
                  </a:lnTo>
                  <a:lnTo>
                    <a:pt x="63" y="25"/>
                  </a:lnTo>
                  <a:lnTo>
                    <a:pt x="59" y="25"/>
                  </a:lnTo>
                  <a:lnTo>
                    <a:pt x="59" y="9"/>
                  </a:lnTo>
                  <a:lnTo>
                    <a:pt x="52" y="9"/>
                  </a:lnTo>
                  <a:close/>
                  <a:moveTo>
                    <a:pt x="83" y="20"/>
                  </a:moveTo>
                  <a:lnTo>
                    <a:pt x="81" y="22"/>
                  </a:lnTo>
                  <a:lnTo>
                    <a:pt x="81" y="24"/>
                  </a:lnTo>
                  <a:lnTo>
                    <a:pt x="79" y="25"/>
                  </a:lnTo>
                  <a:lnTo>
                    <a:pt x="78" y="25"/>
                  </a:lnTo>
                  <a:lnTo>
                    <a:pt x="76" y="25"/>
                  </a:lnTo>
                  <a:lnTo>
                    <a:pt x="67" y="25"/>
                  </a:lnTo>
                  <a:lnTo>
                    <a:pt x="67" y="7"/>
                  </a:lnTo>
                  <a:lnTo>
                    <a:pt x="70" y="7"/>
                  </a:lnTo>
                  <a:lnTo>
                    <a:pt x="70" y="14"/>
                  </a:lnTo>
                  <a:lnTo>
                    <a:pt x="76" y="14"/>
                  </a:lnTo>
                  <a:lnTo>
                    <a:pt x="78" y="14"/>
                  </a:lnTo>
                  <a:lnTo>
                    <a:pt x="81" y="16"/>
                  </a:lnTo>
                  <a:lnTo>
                    <a:pt x="81" y="18"/>
                  </a:lnTo>
                  <a:lnTo>
                    <a:pt x="83" y="20"/>
                  </a:lnTo>
                  <a:close/>
                  <a:moveTo>
                    <a:pt x="70" y="24"/>
                  </a:moveTo>
                  <a:lnTo>
                    <a:pt x="76" y="24"/>
                  </a:lnTo>
                  <a:lnTo>
                    <a:pt x="78" y="24"/>
                  </a:lnTo>
                  <a:lnTo>
                    <a:pt x="78" y="22"/>
                  </a:lnTo>
                  <a:lnTo>
                    <a:pt x="79" y="22"/>
                  </a:lnTo>
                  <a:lnTo>
                    <a:pt x="79" y="20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6" y="18"/>
                  </a:lnTo>
                  <a:lnTo>
                    <a:pt x="70" y="18"/>
                  </a:lnTo>
                  <a:lnTo>
                    <a:pt x="70" y="24"/>
                  </a:lnTo>
                  <a:close/>
                  <a:moveTo>
                    <a:pt x="96" y="25"/>
                  </a:moveTo>
                  <a:lnTo>
                    <a:pt x="96" y="18"/>
                  </a:lnTo>
                  <a:lnTo>
                    <a:pt x="94" y="18"/>
                  </a:lnTo>
                  <a:lnTo>
                    <a:pt x="92" y="18"/>
                  </a:lnTo>
                  <a:lnTo>
                    <a:pt x="91" y="18"/>
                  </a:lnTo>
                  <a:lnTo>
                    <a:pt x="87" y="18"/>
                  </a:lnTo>
                  <a:lnTo>
                    <a:pt x="85" y="18"/>
                  </a:lnTo>
                  <a:lnTo>
                    <a:pt x="85" y="16"/>
                  </a:lnTo>
                  <a:lnTo>
                    <a:pt x="83" y="12"/>
                  </a:lnTo>
                  <a:lnTo>
                    <a:pt x="83" y="7"/>
                  </a:lnTo>
                  <a:lnTo>
                    <a:pt x="87" y="7"/>
                  </a:lnTo>
                  <a:lnTo>
                    <a:pt x="87" y="12"/>
                  </a:lnTo>
                  <a:lnTo>
                    <a:pt x="89" y="14"/>
                  </a:lnTo>
                  <a:lnTo>
                    <a:pt x="91" y="16"/>
                  </a:lnTo>
                  <a:lnTo>
                    <a:pt x="92" y="16"/>
                  </a:lnTo>
                  <a:lnTo>
                    <a:pt x="94" y="14"/>
                  </a:lnTo>
                  <a:lnTo>
                    <a:pt x="96" y="14"/>
                  </a:lnTo>
                  <a:lnTo>
                    <a:pt x="96" y="7"/>
                  </a:lnTo>
                  <a:lnTo>
                    <a:pt x="100" y="7"/>
                  </a:lnTo>
                  <a:lnTo>
                    <a:pt x="100" y="25"/>
                  </a:lnTo>
                  <a:lnTo>
                    <a:pt x="96" y="25"/>
                  </a:lnTo>
                  <a:close/>
                  <a:moveTo>
                    <a:pt x="109" y="22"/>
                  </a:moveTo>
                  <a:lnTo>
                    <a:pt x="109" y="22"/>
                  </a:lnTo>
                  <a:lnTo>
                    <a:pt x="116" y="7"/>
                  </a:lnTo>
                  <a:lnTo>
                    <a:pt x="120" y="7"/>
                  </a:lnTo>
                  <a:lnTo>
                    <a:pt x="120" y="25"/>
                  </a:lnTo>
                  <a:lnTo>
                    <a:pt x="116" y="25"/>
                  </a:lnTo>
                  <a:lnTo>
                    <a:pt x="116" y="11"/>
                  </a:lnTo>
                  <a:lnTo>
                    <a:pt x="109" y="25"/>
                  </a:lnTo>
                  <a:lnTo>
                    <a:pt x="105" y="25"/>
                  </a:lnTo>
                  <a:lnTo>
                    <a:pt x="105" y="7"/>
                  </a:lnTo>
                  <a:lnTo>
                    <a:pt x="109" y="7"/>
                  </a:lnTo>
                  <a:lnTo>
                    <a:pt x="109" y="22"/>
                  </a:lnTo>
                  <a:close/>
                  <a:moveTo>
                    <a:pt x="142" y="25"/>
                  </a:moveTo>
                  <a:lnTo>
                    <a:pt x="137" y="25"/>
                  </a:lnTo>
                  <a:lnTo>
                    <a:pt x="131" y="16"/>
                  </a:lnTo>
                  <a:lnTo>
                    <a:pt x="129" y="18"/>
                  </a:lnTo>
                  <a:lnTo>
                    <a:pt x="129" y="25"/>
                  </a:lnTo>
                  <a:lnTo>
                    <a:pt x="126" y="25"/>
                  </a:lnTo>
                  <a:lnTo>
                    <a:pt x="126" y="7"/>
                  </a:lnTo>
                  <a:lnTo>
                    <a:pt x="129" y="7"/>
                  </a:lnTo>
                  <a:lnTo>
                    <a:pt x="129" y="14"/>
                  </a:lnTo>
                  <a:lnTo>
                    <a:pt x="137" y="7"/>
                  </a:lnTo>
                  <a:lnTo>
                    <a:pt x="142" y="7"/>
                  </a:lnTo>
                  <a:lnTo>
                    <a:pt x="133" y="14"/>
                  </a:lnTo>
                  <a:lnTo>
                    <a:pt x="142" y="2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7" name="Freeform 151"/>
            <p:cNvSpPr>
              <a:spLocks noEditPoints="1"/>
            </p:cNvSpPr>
            <p:nvPr/>
          </p:nvSpPr>
          <p:spPr bwMode="auto">
            <a:xfrm>
              <a:off x="1132" y="2683"/>
              <a:ext cx="135" cy="25"/>
            </a:xfrm>
            <a:custGeom>
              <a:avLst/>
              <a:gdLst>
                <a:gd name="T0" fmla="*/ 15 w 179"/>
                <a:gd name="T1" fmla="*/ 0 h 33"/>
                <a:gd name="T2" fmla="*/ 17 w 179"/>
                <a:gd name="T3" fmla="*/ 15 h 33"/>
                <a:gd name="T4" fmla="*/ 39 w 179"/>
                <a:gd name="T5" fmla="*/ 13 h 33"/>
                <a:gd name="T6" fmla="*/ 30 w 179"/>
                <a:gd name="T7" fmla="*/ 13 h 33"/>
                <a:gd name="T8" fmla="*/ 35 w 179"/>
                <a:gd name="T9" fmla="*/ 24 h 33"/>
                <a:gd name="T10" fmla="*/ 43 w 179"/>
                <a:gd name="T11" fmla="*/ 18 h 33"/>
                <a:gd name="T12" fmla="*/ 32 w 179"/>
                <a:gd name="T13" fmla="*/ 26 h 33"/>
                <a:gd name="T14" fmla="*/ 26 w 179"/>
                <a:gd name="T15" fmla="*/ 17 h 33"/>
                <a:gd name="T16" fmla="*/ 32 w 179"/>
                <a:gd name="T17" fmla="*/ 7 h 33"/>
                <a:gd name="T18" fmla="*/ 41 w 179"/>
                <a:gd name="T19" fmla="*/ 9 h 33"/>
                <a:gd name="T20" fmla="*/ 54 w 179"/>
                <a:gd name="T21" fmla="*/ 26 h 33"/>
                <a:gd name="T22" fmla="*/ 59 w 179"/>
                <a:gd name="T23" fmla="*/ 7 h 33"/>
                <a:gd name="T24" fmla="*/ 65 w 179"/>
                <a:gd name="T25" fmla="*/ 9 h 33"/>
                <a:gd name="T26" fmla="*/ 72 w 179"/>
                <a:gd name="T27" fmla="*/ 6 h 33"/>
                <a:gd name="T28" fmla="*/ 80 w 179"/>
                <a:gd name="T29" fmla="*/ 13 h 33"/>
                <a:gd name="T30" fmla="*/ 76 w 179"/>
                <a:gd name="T31" fmla="*/ 26 h 33"/>
                <a:gd name="T32" fmla="*/ 67 w 179"/>
                <a:gd name="T33" fmla="*/ 26 h 33"/>
                <a:gd name="T34" fmla="*/ 63 w 179"/>
                <a:gd name="T35" fmla="*/ 7 h 33"/>
                <a:gd name="T36" fmla="*/ 76 w 179"/>
                <a:gd name="T37" fmla="*/ 20 h 33"/>
                <a:gd name="T38" fmla="*/ 76 w 179"/>
                <a:gd name="T39" fmla="*/ 11 h 33"/>
                <a:gd name="T40" fmla="*/ 67 w 179"/>
                <a:gd name="T41" fmla="*/ 11 h 33"/>
                <a:gd name="T42" fmla="*/ 69 w 179"/>
                <a:gd name="T43" fmla="*/ 24 h 33"/>
                <a:gd name="T44" fmla="*/ 89 w 179"/>
                <a:gd name="T45" fmla="*/ 7 h 33"/>
                <a:gd name="T46" fmla="*/ 98 w 179"/>
                <a:gd name="T47" fmla="*/ 7 h 33"/>
                <a:gd name="T48" fmla="*/ 100 w 179"/>
                <a:gd name="T49" fmla="*/ 24 h 33"/>
                <a:gd name="T50" fmla="*/ 100 w 179"/>
                <a:gd name="T51" fmla="*/ 26 h 33"/>
                <a:gd name="T52" fmla="*/ 98 w 179"/>
                <a:gd name="T53" fmla="*/ 26 h 33"/>
                <a:gd name="T54" fmla="*/ 93 w 179"/>
                <a:gd name="T55" fmla="*/ 26 h 33"/>
                <a:gd name="T56" fmla="*/ 83 w 179"/>
                <a:gd name="T57" fmla="*/ 26 h 33"/>
                <a:gd name="T58" fmla="*/ 83 w 179"/>
                <a:gd name="T59" fmla="*/ 17 h 33"/>
                <a:gd name="T60" fmla="*/ 96 w 179"/>
                <a:gd name="T61" fmla="*/ 13 h 33"/>
                <a:gd name="T62" fmla="*/ 87 w 179"/>
                <a:gd name="T63" fmla="*/ 11 h 33"/>
                <a:gd name="T64" fmla="*/ 94 w 179"/>
                <a:gd name="T65" fmla="*/ 17 h 33"/>
                <a:gd name="T66" fmla="*/ 87 w 179"/>
                <a:gd name="T67" fmla="*/ 18 h 33"/>
                <a:gd name="T68" fmla="*/ 89 w 179"/>
                <a:gd name="T69" fmla="*/ 24 h 33"/>
                <a:gd name="T70" fmla="*/ 94 w 179"/>
                <a:gd name="T71" fmla="*/ 20 h 33"/>
                <a:gd name="T72" fmla="*/ 111 w 179"/>
                <a:gd name="T73" fmla="*/ 18 h 33"/>
                <a:gd name="T74" fmla="*/ 107 w 179"/>
                <a:gd name="T75" fmla="*/ 7 h 33"/>
                <a:gd name="T76" fmla="*/ 120 w 179"/>
                <a:gd name="T77" fmla="*/ 26 h 33"/>
                <a:gd name="T78" fmla="*/ 131 w 179"/>
                <a:gd name="T79" fmla="*/ 6 h 33"/>
                <a:gd name="T80" fmla="*/ 139 w 179"/>
                <a:gd name="T81" fmla="*/ 9 h 33"/>
                <a:gd name="T82" fmla="*/ 141 w 179"/>
                <a:gd name="T83" fmla="*/ 24 h 33"/>
                <a:gd name="T84" fmla="*/ 139 w 179"/>
                <a:gd name="T85" fmla="*/ 26 h 33"/>
                <a:gd name="T86" fmla="*/ 135 w 179"/>
                <a:gd name="T87" fmla="*/ 26 h 33"/>
                <a:gd name="T88" fmla="*/ 130 w 179"/>
                <a:gd name="T89" fmla="*/ 26 h 33"/>
                <a:gd name="T90" fmla="*/ 122 w 179"/>
                <a:gd name="T91" fmla="*/ 24 h 33"/>
                <a:gd name="T92" fmla="*/ 124 w 179"/>
                <a:gd name="T93" fmla="*/ 17 h 33"/>
                <a:gd name="T94" fmla="*/ 133 w 179"/>
                <a:gd name="T95" fmla="*/ 9 h 33"/>
                <a:gd name="T96" fmla="*/ 126 w 179"/>
                <a:gd name="T97" fmla="*/ 13 h 33"/>
                <a:gd name="T98" fmla="*/ 131 w 179"/>
                <a:gd name="T99" fmla="*/ 17 h 33"/>
                <a:gd name="T100" fmla="*/ 126 w 179"/>
                <a:gd name="T101" fmla="*/ 18 h 33"/>
                <a:gd name="T102" fmla="*/ 130 w 179"/>
                <a:gd name="T103" fmla="*/ 24 h 33"/>
                <a:gd name="T104" fmla="*/ 135 w 179"/>
                <a:gd name="T105" fmla="*/ 20 h 33"/>
                <a:gd name="T106" fmla="*/ 157 w 179"/>
                <a:gd name="T107" fmla="*/ 26 h 33"/>
                <a:gd name="T108" fmla="*/ 144 w 179"/>
                <a:gd name="T109" fmla="*/ 7 h 33"/>
                <a:gd name="T110" fmla="*/ 179 w 179"/>
                <a:gd name="T111" fmla="*/ 20 h 33"/>
                <a:gd name="T112" fmla="*/ 174 w 179"/>
                <a:gd name="T113" fmla="*/ 26 h 33"/>
                <a:gd name="T114" fmla="*/ 168 w 179"/>
                <a:gd name="T115" fmla="*/ 15 h 33"/>
                <a:gd name="T116" fmla="*/ 179 w 179"/>
                <a:gd name="T117" fmla="*/ 20 h 33"/>
                <a:gd name="T118" fmla="*/ 176 w 179"/>
                <a:gd name="T119" fmla="*/ 22 h 33"/>
                <a:gd name="T120" fmla="*/ 172 w 179"/>
                <a:gd name="T121" fmla="*/ 18 h 3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9"/>
                <a:gd name="T184" fmla="*/ 0 h 33"/>
                <a:gd name="T185" fmla="*/ 179 w 179"/>
                <a:gd name="T186" fmla="*/ 33 h 3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9" h="33">
                  <a:moveTo>
                    <a:pt x="8" y="18"/>
                  </a:moveTo>
                  <a:lnTo>
                    <a:pt x="4" y="26"/>
                  </a:lnTo>
                  <a:lnTo>
                    <a:pt x="0" y="26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4" y="26"/>
                  </a:lnTo>
                  <a:lnTo>
                    <a:pt x="21" y="26"/>
                  </a:lnTo>
                  <a:lnTo>
                    <a:pt x="17" y="18"/>
                  </a:lnTo>
                  <a:lnTo>
                    <a:pt x="8" y="18"/>
                  </a:lnTo>
                  <a:close/>
                  <a:moveTo>
                    <a:pt x="17" y="15"/>
                  </a:moveTo>
                  <a:lnTo>
                    <a:pt x="13" y="4"/>
                  </a:lnTo>
                  <a:lnTo>
                    <a:pt x="8" y="15"/>
                  </a:lnTo>
                  <a:lnTo>
                    <a:pt x="17" y="15"/>
                  </a:lnTo>
                  <a:close/>
                  <a:moveTo>
                    <a:pt x="39" y="13"/>
                  </a:moveTo>
                  <a:lnTo>
                    <a:pt x="37" y="9"/>
                  </a:lnTo>
                  <a:lnTo>
                    <a:pt x="35" y="9"/>
                  </a:lnTo>
                  <a:lnTo>
                    <a:pt x="32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30" y="17"/>
                  </a:lnTo>
                  <a:lnTo>
                    <a:pt x="30" y="20"/>
                  </a:lnTo>
                  <a:lnTo>
                    <a:pt x="32" y="22"/>
                  </a:lnTo>
                  <a:lnTo>
                    <a:pt x="32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39" y="18"/>
                  </a:lnTo>
                  <a:lnTo>
                    <a:pt x="43" y="18"/>
                  </a:lnTo>
                  <a:lnTo>
                    <a:pt x="43" y="22"/>
                  </a:lnTo>
                  <a:lnTo>
                    <a:pt x="41" y="24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7"/>
                  </a:lnTo>
                  <a:lnTo>
                    <a:pt x="26" y="15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5" y="6"/>
                  </a:lnTo>
                  <a:lnTo>
                    <a:pt x="37" y="6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3" y="13"/>
                  </a:lnTo>
                  <a:lnTo>
                    <a:pt x="39" y="13"/>
                  </a:lnTo>
                  <a:close/>
                  <a:moveTo>
                    <a:pt x="54" y="9"/>
                  </a:moveTo>
                  <a:lnTo>
                    <a:pt x="54" y="26"/>
                  </a:lnTo>
                  <a:lnTo>
                    <a:pt x="50" y="26"/>
                  </a:lnTo>
                  <a:lnTo>
                    <a:pt x="50" y="9"/>
                  </a:lnTo>
                  <a:lnTo>
                    <a:pt x="45" y="9"/>
                  </a:lnTo>
                  <a:lnTo>
                    <a:pt x="45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4" y="9"/>
                  </a:lnTo>
                  <a:close/>
                  <a:moveTo>
                    <a:pt x="63" y="7"/>
                  </a:moveTo>
                  <a:lnTo>
                    <a:pt x="65" y="7"/>
                  </a:lnTo>
                  <a:lnTo>
                    <a:pt x="65" y="9"/>
                  </a:lnTo>
                  <a:lnTo>
                    <a:pt x="67" y="9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4" y="6"/>
                  </a:lnTo>
                  <a:lnTo>
                    <a:pt x="76" y="7"/>
                  </a:lnTo>
                  <a:lnTo>
                    <a:pt x="78" y="9"/>
                  </a:lnTo>
                  <a:lnTo>
                    <a:pt x="80" y="11"/>
                  </a:lnTo>
                  <a:lnTo>
                    <a:pt x="80" y="13"/>
                  </a:lnTo>
                  <a:lnTo>
                    <a:pt x="80" y="17"/>
                  </a:lnTo>
                  <a:lnTo>
                    <a:pt x="80" y="18"/>
                  </a:lnTo>
                  <a:lnTo>
                    <a:pt x="80" y="20"/>
                  </a:lnTo>
                  <a:lnTo>
                    <a:pt x="78" y="24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0" y="28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7" y="24"/>
                  </a:lnTo>
                  <a:lnTo>
                    <a:pt x="67" y="33"/>
                  </a:lnTo>
                  <a:lnTo>
                    <a:pt x="63" y="33"/>
                  </a:lnTo>
                  <a:lnTo>
                    <a:pt x="63" y="7"/>
                  </a:lnTo>
                  <a:close/>
                  <a:moveTo>
                    <a:pt x="70" y="24"/>
                  </a:moveTo>
                  <a:lnTo>
                    <a:pt x="72" y="24"/>
                  </a:lnTo>
                  <a:lnTo>
                    <a:pt x="74" y="22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6" y="18"/>
                  </a:lnTo>
                  <a:lnTo>
                    <a:pt x="76" y="17"/>
                  </a:lnTo>
                  <a:lnTo>
                    <a:pt x="76" y="15"/>
                  </a:lnTo>
                  <a:lnTo>
                    <a:pt x="76" y="13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69" y="9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5" y="17"/>
                  </a:lnTo>
                  <a:lnTo>
                    <a:pt x="67" y="20"/>
                  </a:lnTo>
                  <a:lnTo>
                    <a:pt x="67" y="22"/>
                  </a:lnTo>
                  <a:lnTo>
                    <a:pt x="69" y="24"/>
                  </a:lnTo>
                  <a:lnTo>
                    <a:pt x="70" y="24"/>
                  </a:lnTo>
                  <a:close/>
                  <a:moveTo>
                    <a:pt x="83" y="13"/>
                  </a:moveTo>
                  <a:lnTo>
                    <a:pt x="83" y="9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91" y="6"/>
                  </a:lnTo>
                  <a:lnTo>
                    <a:pt x="93" y="6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9"/>
                  </a:lnTo>
                  <a:lnTo>
                    <a:pt x="98" y="11"/>
                  </a:lnTo>
                  <a:lnTo>
                    <a:pt x="98" y="22"/>
                  </a:lnTo>
                  <a:lnTo>
                    <a:pt x="98" y="24"/>
                  </a:lnTo>
                  <a:lnTo>
                    <a:pt x="100" y="24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4" y="24"/>
                  </a:lnTo>
                  <a:lnTo>
                    <a:pt x="93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6"/>
                  </a:lnTo>
                  <a:lnTo>
                    <a:pt x="85" y="26"/>
                  </a:lnTo>
                  <a:lnTo>
                    <a:pt x="83" y="26"/>
                  </a:lnTo>
                  <a:lnTo>
                    <a:pt x="83" y="24"/>
                  </a:lnTo>
                  <a:lnTo>
                    <a:pt x="83" y="22"/>
                  </a:lnTo>
                  <a:lnTo>
                    <a:pt x="82" y="20"/>
                  </a:lnTo>
                  <a:lnTo>
                    <a:pt x="83" y="18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9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6" y="13"/>
                  </a:lnTo>
                  <a:lnTo>
                    <a:pt x="94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87" y="13"/>
                  </a:lnTo>
                  <a:lnTo>
                    <a:pt x="83" y="13"/>
                  </a:lnTo>
                  <a:close/>
                  <a:moveTo>
                    <a:pt x="96" y="17"/>
                  </a:moveTo>
                  <a:lnTo>
                    <a:pt x="94" y="17"/>
                  </a:lnTo>
                  <a:lnTo>
                    <a:pt x="93" y="17"/>
                  </a:lnTo>
                  <a:lnTo>
                    <a:pt x="91" y="17"/>
                  </a:lnTo>
                  <a:lnTo>
                    <a:pt x="89" y="18"/>
                  </a:lnTo>
                  <a:lnTo>
                    <a:pt x="87" y="18"/>
                  </a:lnTo>
                  <a:lnTo>
                    <a:pt x="85" y="20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91" y="24"/>
                  </a:lnTo>
                  <a:lnTo>
                    <a:pt x="93" y="24"/>
                  </a:lnTo>
                  <a:lnTo>
                    <a:pt x="93" y="22"/>
                  </a:lnTo>
                  <a:lnTo>
                    <a:pt x="94" y="22"/>
                  </a:lnTo>
                  <a:lnTo>
                    <a:pt x="94" y="20"/>
                  </a:lnTo>
                  <a:lnTo>
                    <a:pt x="96" y="20"/>
                  </a:lnTo>
                  <a:lnTo>
                    <a:pt x="96" y="17"/>
                  </a:lnTo>
                  <a:close/>
                  <a:moveTo>
                    <a:pt x="120" y="26"/>
                  </a:moveTo>
                  <a:lnTo>
                    <a:pt x="117" y="26"/>
                  </a:lnTo>
                  <a:lnTo>
                    <a:pt x="111" y="18"/>
                  </a:lnTo>
                  <a:lnTo>
                    <a:pt x="106" y="26"/>
                  </a:lnTo>
                  <a:lnTo>
                    <a:pt x="102" y="26"/>
                  </a:lnTo>
                  <a:lnTo>
                    <a:pt x="109" y="17"/>
                  </a:lnTo>
                  <a:lnTo>
                    <a:pt x="102" y="7"/>
                  </a:lnTo>
                  <a:lnTo>
                    <a:pt x="107" y="7"/>
                  </a:lnTo>
                  <a:lnTo>
                    <a:pt x="111" y="13"/>
                  </a:lnTo>
                  <a:lnTo>
                    <a:pt x="117" y="7"/>
                  </a:lnTo>
                  <a:lnTo>
                    <a:pt x="120" y="7"/>
                  </a:lnTo>
                  <a:lnTo>
                    <a:pt x="113" y="17"/>
                  </a:lnTo>
                  <a:lnTo>
                    <a:pt x="120" y="26"/>
                  </a:lnTo>
                  <a:close/>
                  <a:moveTo>
                    <a:pt x="122" y="13"/>
                  </a:moveTo>
                  <a:lnTo>
                    <a:pt x="124" y="9"/>
                  </a:lnTo>
                  <a:lnTo>
                    <a:pt x="126" y="7"/>
                  </a:lnTo>
                  <a:lnTo>
                    <a:pt x="128" y="7"/>
                  </a:lnTo>
                  <a:lnTo>
                    <a:pt x="131" y="6"/>
                  </a:lnTo>
                  <a:lnTo>
                    <a:pt x="133" y="6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41" y="24"/>
                  </a:lnTo>
                  <a:lnTo>
                    <a:pt x="141" y="26"/>
                  </a:lnTo>
                  <a:lnTo>
                    <a:pt x="139" y="26"/>
                  </a:lnTo>
                  <a:lnTo>
                    <a:pt x="137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1" y="26"/>
                  </a:lnTo>
                  <a:lnTo>
                    <a:pt x="130" y="26"/>
                  </a:lnTo>
                  <a:lnTo>
                    <a:pt x="128" y="28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2" y="20"/>
                  </a:lnTo>
                  <a:lnTo>
                    <a:pt x="122" y="18"/>
                  </a:lnTo>
                  <a:lnTo>
                    <a:pt x="124" y="17"/>
                  </a:lnTo>
                  <a:lnTo>
                    <a:pt x="128" y="15"/>
                  </a:lnTo>
                  <a:lnTo>
                    <a:pt x="133" y="15"/>
                  </a:lnTo>
                  <a:lnTo>
                    <a:pt x="135" y="13"/>
                  </a:lnTo>
                  <a:lnTo>
                    <a:pt x="133" y="9"/>
                  </a:lnTo>
                  <a:lnTo>
                    <a:pt x="130" y="9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2" y="13"/>
                  </a:lnTo>
                  <a:close/>
                  <a:moveTo>
                    <a:pt x="135" y="17"/>
                  </a:moveTo>
                  <a:lnTo>
                    <a:pt x="135" y="17"/>
                  </a:lnTo>
                  <a:lnTo>
                    <a:pt x="133" y="17"/>
                  </a:lnTo>
                  <a:lnTo>
                    <a:pt x="131" y="17"/>
                  </a:lnTo>
                  <a:lnTo>
                    <a:pt x="130" y="17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20"/>
                  </a:lnTo>
                  <a:lnTo>
                    <a:pt x="126" y="24"/>
                  </a:lnTo>
                  <a:lnTo>
                    <a:pt x="130" y="24"/>
                  </a:lnTo>
                  <a:lnTo>
                    <a:pt x="131" y="24"/>
                  </a:lnTo>
                  <a:lnTo>
                    <a:pt x="133" y="22"/>
                  </a:lnTo>
                  <a:lnTo>
                    <a:pt x="135" y="20"/>
                  </a:lnTo>
                  <a:lnTo>
                    <a:pt x="135" y="17"/>
                  </a:lnTo>
                  <a:close/>
                  <a:moveTo>
                    <a:pt x="157" y="7"/>
                  </a:moveTo>
                  <a:lnTo>
                    <a:pt x="159" y="7"/>
                  </a:lnTo>
                  <a:lnTo>
                    <a:pt x="159" y="26"/>
                  </a:lnTo>
                  <a:lnTo>
                    <a:pt x="157" y="26"/>
                  </a:lnTo>
                  <a:lnTo>
                    <a:pt x="157" y="17"/>
                  </a:lnTo>
                  <a:lnTo>
                    <a:pt x="148" y="17"/>
                  </a:lnTo>
                  <a:lnTo>
                    <a:pt x="148" y="26"/>
                  </a:lnTo>
                  <a:lnTo>
                    <a:pt x="144" y="26"/>
                  </a:lnTo>
                  <a:lnTo>
                    <a:pt x="144" y="7"/>
                  </a:lnTo>
                  <a:lnTo>
                    <a:pt x="148" y="7"/>
                  </a:lnTo>
                  <a:lnTo>
                    <a:pt x="148" y="15"/>
                  </a:lnTo>
                  <a:lnTo>
                    <a:pt x="157" y="15"/>
                  </a:lnTo>
                  <a:lnTo>
                    <a:pt x="157" y="7"/>
                  </a:lnTo>
                  <a:close/>
                  <a:moveTo>
                    <a:pt x="179" y="20"/>
                  </a:moveTo>
                  <a:lnTo>
                    <a:pt x="179" y="22"/>
                  </a:lnTo>
                  <a:lnTo>
                    <a:pt x="179" y="24"/>
                  </a:lnTo>
                  <a:lnTo>
                    <a:pt x="178" y="24"/>
                  </a:lnTo>
                  <a:lnTo>
                    <a:pt x="176" y="26"/>
                  </a:lnTo>
                  <a:lnTo>
                    <a:pt x="174" y="26"/>
                  </a:lnTo>
                  <a:lnTo>
                    <a:pt x="172" y="26"/>
                  </a:lnTo>
                  <a:lnTo>
                    <a:pt x="165" y="26"/>
                  </a:lnTo>
                  <a:lnTo>
                    <a:pt x="165" y="7"/>
                  </a:lnTo>
                  <a:lnTo>
                    <a:pt x="168" y="7"/>
                  </a:lnTo>
                  <a:lnTo>
                    <a:pt x="168" y="15"/>
                  </a:lnTo>
                  <a:lnTo>
                    <a:pt x="172" y="15"/>
                  </a:lnTo>
                  <a:lnTo>
                    <a:pt x="176" y="15"/>
                  </a:lnTo>
                  <a:lnTo>
                    <a:pt x="178" y="17"/>
                  </a:lnTo>
                  <a:lnTo>
                    <a:pt x="179" y="18"/>
                  </a:lnTo>
                  <a:lnTo>
                    <a:pt x="179" y="20"/>
                  </a:lnTo>
                  <a:close/>
                  <a:moveTo>
                    <a:pt x="168" y="24"/>
                  </a:moveTo>
                  <a:lnTo>
                    <a:pt x="172" y="24"/>
                  </a:lnTo>
                  <a:lnTo>
                    <a:pt x="174" y="24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18"/>
                  </a:lnTo>
                  <a:lnTo>
                    <a:pt x="174" y="18"/>
                  </a:lnTo>
                  <a:lnTo>
                    <a:pt x="172" y="18"/>
                  </a:lnTo>
                  <a:lnTo>
                    <a:pt x="168" y="18"/>
                  </a:lnTo>
                  <a:lnTo>
                    <a:pt x="168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8" name="Freeform 152"/>
            <p:cNvSpPr>
              <a:spLocks noEditPoints="1"/>
            </p:cNvSpPr>
            <p:nvPr/>
          </p:nvSpPr>
          <p:spPr bwMode="auto">
            <a:xfrm>
              <a:off x="1081" y="2600"/>
              <a:ext cx="91" cy="21"/>
            </a:xfrm>
            <a:custGeom>
              <a:avLst/>
              <a:gdLst>
                <a:gd name="T0" fmla="*/ 15 w 122"/>
                <a:gd name="T1" fmla="*/ 4 h 28"/>
                <a:gd name="T2" fmla="*/ 5 w 122"/>
                <a:gd name="T3" fmla="*/ 5 h 28"/>
                <a:gd name="T4" fmla="*/ 4 w 122"/>
                <a:gd name="T5" fmla="*/ 4 h 28"/>
                <a:gd name="T6" fmla="*/ 13 w 122"/>
                <a:gd name="T7" fmla="*/ 0 h 28"/>
                <a:gd name="T8" fmla="*/ 22 w 122"/>
                <a:gd name="T9" fmla="*/ 4 h 28"/>
                <a:gd name="T10" fmla="*/ 24 w 122"/>
                <a:gd name="T11" fmla="*/ 13 h 28"/>
                <a:gd name="T12" fmla="*/ 18 w 122"/>
                <a:gd name="T13" fmla="*/ 26 h 28"/>
                <a:gd name="T14" fmla="*/ 9 w 122"/>
                <a:gd name="T15" fmla="*/ 28 h 28"/>
                <a:gd name="T16" fmla="*/ 4 w 122"/>
                <a:gd name="T17" fmla="*/ 24 h 28"/>
                <a:gd name="T18" fmla="*/ 5 w 122"/>
                <a:gd name="T19" fmla="*/ 20 h 28"/>
                <a:gd name="T20" fmla="*/ 11 w 122"/>
                <a:gd name="T21" fmla="*/ 24 h 28"/>
                <a:gd name="T22" fmla="*/ 20 w 122"/>
                <a:gd name="T23" fmla="*/ 18 h 28"/>
                <a:gd name="T24" fmla="*/ 20 w 122"/>
                <a:gd name="T25" fmla="*/ 11 h 28"/>
                <a:gd name="T26" fmla="*/ 31 w 122"/>
                <a:gd name="T27" fmla="*/ 26 h 28"/>
                <a:gd name="T28" fmla="*/ 28 w 122"/>
                <a:gd name="T29" fmla="*/ 24 h 28"/>
                <a:gd name="T30" fmla="*/ 29 w 122"/>
                <a:gd name="T31" fmla="*/ 7 h 28"/>
                <a:gd name="T32" fmla="*/ 41 w 122"/>
                <a:gd name="T33" fmla="*/ 11 h 28"/>
                <a:gd name="T34" fmla="*/ 59 w 122"/>
                <a:gd name="T35" fmla="*/ 7 h 28"/>
                <a:gd name="T36" fmla="*/ 61 w 122"/>
                <a:gd name="T37" fmla="*/ 13 h 28"/>
                <a:gd name="T38" fmla="*/ 48 w 122"/>
                <a:gd name="T39" fmla="*/ 7 h 28"/>
                <a:gd name="T40" fmla="*/ 79 w 122"/>
                <a:gd name="T41" fmla="*/ 11 h 28"/>
                <a:gd name="T42" fmla="*/ 72 w 122"/>
                <a:gd name="T43" fmla="*/ 15 h 28"/>
                <a:gd name="T44" fmla="*/ 74 w 122"/>
                <a:gd name="T45" fmla="*/ 24 h 28"/>
                <a:gd name="T46" fmla="*/ 81 w 122"/>
                <a:gd name="T47" fmla="*/ 22 h 28"/>
                <a:gd name="T48" fmla="*/ 81 w 122"/>
                <a:gd name="T49" fmla="*/ 26 h 28"/>
                <a:gd name="T50" fmla="*/ 72 w 122"/>
                <a:gd name="T51" fmla="*/ 26 h 28"/>
                <a:gd name="T52" fmla="*/ 68 w 122"/>
                <a:gd name="T53" fmla="*/ 18 h 28"/>
                <a:gd name="T54" fmla="*/ 72 w 122"/>
                <a:gd name="T55" fmla="*/ 9 h 28"/>
                <a:gd name="T56" fmla="*/ 81 w 122"/>
                <a:gd name="T57" fmla="*/ 7 h 28"/>
                <a:gd name="T58" fmla="*/ 85 w 122"/>
                <a:gd name="T59" fmla="*/ 15 h 28"/>
                <a:gd name="T60" fmla="*/ 92 w 122"/>
                <a:gd name="T61" fmla="*/ 28 h 28"/>
                <a:gd name="T62" fmla="*/ 102 w 122"/>
                <a:gd name="T63" fmla="*/ 7 h 28"/>
                <a:gd name="T64" fmla="*/ 105 w 122"/>
                <a:gd name="T65" fmla="*/ 11 h 28"/>
                <a:gd name="T66" fmla="*/ 113 w 122"/>
                <a:gd name="T67" fmla="*/ 7 h 28"/>
                <a:gd name="T68" fmla="*/ 118 w 122"/>
                <a:gd name="T69" fmla="*/ 11 h 28"/>
                <a:gd name="T70" fmla="*/ 120 w 122"/>
                <a:gd name="T71" fmla="*/ 24 h 28"/>
                <a:gd name="T72" fmla="*/ 122 w 122"/>
                <a:gd name="T73" fmla="*/ 28 h 28"/>
                <a:gd name="T74" fmla="*/ 120 w 122"/>
                <a:gd name="T75" fmla="*/ 28 h 28"/>
                <a:gd name="T76" fmla="*/ 116 w 122"/>
                <a:gd name="T77" fmla="*/ 26 h 28"/>
                <a:gd name="T78" fmla="*/ 111 w 122"/>
                <a:gd name="T79" fmla="*/ 28 h 28"/>
                <a:gd name="T80" fmla="*/ 105 w 122"/>
                <a:gd name="T81" fmla="*/ 26 h 28"/>
                <a:gd name="T82" fmla="*/ 103 w 122"/>
                <a:gd name="T83" fmla="*/ 20 h 28"/>
                <a:gd name="T84" fmla="*/ 114 w 122"/>
                <a:gd name="T85" fmla="*/ 15 h 28"/>
                <a:gd name="T86" fmla="*/ 111 w 122"/>
                <a:gd name="T87" fmla="*/ 9 h 28"/>
                <a:gd name="T88" fmla="*/ 107 w 122"/>
                <a:gd name="T89" fmla="*/ 13 h 28"/>
                <a:gd name="T90" fmla="*/ 114 w 122"/>
                <a:gd name="T91" fmla="*/ 18 h 28"/>
                <a:gd name="T92" fmla="*/ 109 w 122"/>
                <a:gd name="T93" fmla="*/ 18 h 28"/>
                <a:gd name="T94" fmla="*/ 107 w 122"/>
                <a:gd name="T95" fmla="*/ 22 h 28"/>
                <a:gd name="T96" fmla="*/ 113 w 122"/>
                <a:gd name="T97" fmla="*/ 24 h 28"/>
                <a:gd name="T98" fmla="*/ 116 w 122"/>
                <a:gd name="T99" fmla="*/ 20 h 2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2"/>
                <a:gd name="T151" fmla="*/ 0 h 28"/>
                <a:gd name="T152" fmla="*/ 122 w 122"/>
                <a:gd name="T153" fmla="*/ 28 h 2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2" h="28">
                  <a:moveTo>
                    <a:pt x="20" y="11"/>
                  </a:moveTo>
                  <a:lnTo>
                    <a:pt x="20" y="7"/>
                  </a:lnTo>
                  <a:lnTo>
                    <a:pt x="18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9" y="4"/>
                  </a:lnTo>
                  <a:lnTo>
                    <a:pt x="7" y="4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4" y="11"/>
                  </a:lnTo>
                  <a:lnTo>
                    <a:pt x="24" y="13"/>
                  </a:lnTo>
                  <a:lnTo>
                    <a:pt x="24" y="18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5" y="28"/>
                  </a:lnTo>
                  <a:lnTo>
                    <a:pt x="13" y="28"/>
                  </a:lnTo>
                  <a:lnTo>
                    <a:pt x="11" y="28"/>
                  </a:lnTo>
                  <a:lnTo>
                    <a:pt x="9" y="28"/>
                  </a:lnTo>
                  <a:lnTo>
                    <a:pt x="7" y="28"/>
                  </a:lnTo>
                  <a:lnTo>
                    <a:pt x="5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7" y="24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20" y="18"/>
                  </a:lnTo>
                  <a:lnTo>
                    <a:pt x="20" y="15"/>
                  </a:lnTo>
                  <a:lnTo>
                    <a:pt x="5" y="15"/>
                  </a:lnTo>
                  <a:lnTo>
                    <a:pt x="5" y="11"/>
                  </a:lnTo>
                  <a:lnTo>
                    <a:pt x="20" y="11"/>
                  </a:lnTo>
                  <a:close/>
                  <a:moveTo>
                    <a:pt x="31" y="11"/>
                  </a:moveTo>
                  <a:lnTo>
                    <a:pt x="31" y="22"/>
                  </a:lnTo>
                  <a:lnTo>
                    <a:pt x="31" y="24"/>
                  </a:lnTo>
                  <a:lnTo>
                    <a:pt x="31" y="26"/>
                  </a:lnTo>
                  <a:lnTo>
                    <a:pt x="29" y="28"/>
                  </a:lnTo>
                  <a:lnTo>
                    <a:pt x="26" y="28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9" y="22"/>
                  </a:lnTo>
                  <a:lnTo>
                    <a:pt x="29" y="7"/>
                  </a:lnTo>
                  <a:lnTo>
                    <a:pt x="42" y="7"/>
                  </a:lnTo>
                  <a:lnTo>
                    <a:pt x="42" y="28"/>
                  </a:lnTo>
                  <a:lnTo>
                    <a:pt x="41" y="28"/>
                  </a:lnTo>
                  <a:lnTo>
                    <a:pt x="41" y="11"/>
                  </a:lnTo>
                  <a:lnTo>
                    <a:pt x="31" y="11"/>
                  </a:lnTo>
                  <a:close/>
                  <a:moveTo>
                    <a:pt x="52" y="22"/>
                  </a:moveTo>
                  <a:lnTo>
                    <a:pt x="52" y="22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65" y="28"/>
                  </a:lnTo>
                  <a:lnTo>
                    <a:pt x="61" y="28"/>
                  </a:lnTo>
                  <a:lnTo>
                    <a:pt x="61" y="13"/>
                  </a:lnTo>
                  <a:lnTo>
                    <a:pt x="52" y="28"/>
                  </a:lnTo>
                  <a:lnTo>
                    <a:pt x="48" y="28"/>
                  </a:lnTo>
                  <a:lnTo>
                    <a:pt x="48" y="7"/>
                  </a:lnTo>
                  <a:lnTo>
                    <a:pt x="52" y="7"/>
                  </a:lnTo>
                  <a:lnTo>
                    <a:pt x="52" y="22"/>
                  </a:lnTo>
                  <a:close/>
                  <a:moveTo>
                    <a:pt x="81" y="15"/>
                  </a:moveTo>
                  <a:lnTo>
                    <a:pt x="79" y="11"/>
                  </a:lnTo>
                  <a:lnTo>
                    <a:pt x="76" y="9"/>
                  </a:lnTo>
                  <a:lnTo>
                    <a:pt x="74" y="11"/>
                  </a:lnTo>
                  <a:lnTo>
                    <a:pt x="72" y="13"/>
                  </a:lnTo>
                  <a:lnTo>
                    <a:pt x="72" y="15"/>
                  </a:lnTo>
                  <a:lnTo>
                    <a:pt x="70" y="17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7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85" y="20"/>
                  </a:lnTo>
                  <a:lnTo>
                    <a:pt x="83" y="22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8" y="18"/>
                  </a:lnTo>
                  <a:lnTo>
                    <a:pt x="68" y="15"/>
                  </a:lnTo>
                  <a:lnTo>
                    <a:pt x="68" y="13"/>
                  </a:lnTo>
                  <a:lnTo>
                    <a:pt x="70" y="9"/>
                  </a:lnTo>
                  <a:lnTo>
                    <a:pt x="72" y="9"/>
                  </a:lnTo>
                  <a:lnTo>
                    <a:pt x="74" y="7"/>
                  </a:lnTo>
                  <a:lnTo>
                    <a:pt x="77" y="7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5" y="15"/>
                  </a:lnTo>
                  <a:lnTo>
                    <a:pt x="81" y="15"/>
                  </a:lnTo>
                  <a:close/>
                  <a:moveTo>
                    <a:pt x="94" y="11"/>
                  </a:moveTo>
                  <a:lnTo>
                    <a:pt x="94" y="28"/>
                  </a:lnTo>
                  <a:lnTo>
                    <a:pt x="92" y="28"/>
                  </a:lnTo>
                  <a:lnTo>
                    <a:pt x="92" y="11"/>
                  </a:lnTo>
                  <a:lnTo>
                    <a:pt x="85" y="11"/>
                  </a:lnTo>
                  <a:lnTo>
                    <a:pt x="85" y="7"/>
                  </a:lnTo>
                  <a:lnTo>
                    <a:pt x="102" y="7"/>
                  </a:lnTo>
                  <a:lnTo>
                    <a:pt x="102" y="11"/>
                  </a:lnTo>
                  <a:lnTo>
                    <a:pt x="94" y="11"/>
                  </a:lnTo>
                  <a:close/>
                  <a:moveTo>
                    <a:pt x="103" y="13"/>
                  </a:moveTo>
                  <a:lnTo>
                    <a:pt x="105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14" y="7"/>
                  </a:lnTo>
                  <a:lnTo>
                    <a:pt x="116" y="7"/>
                  </a:lnTo>
                  <a:lnTo>
                    <a:pt x="118" y="9"/>
                  </a:lnTo>
                  <a:lnTo>
                    <a:pt x="118" y="11"/>
                  </a:lnTo>
                  <a:lnTo>
                    <a:pt x="120" y="13"/>
                  </a:lnTo>
                  <a:lnTo>
                    <a:pt x="120" y="24"/>
                  </a:lnTo>
                  <a:lnTo>
                    <a:pt x="122" y="24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18" y="28"/>
                  </a:lnTo>
                  <a:lnTo>
                    <a:pt x="116" y="26"/>
                  </a:lnTo>
                  <a:lnTo>
                    <a:pt x="116" y="24"/>
                  </a:lnTo>
                  <a:lnTo>
                    <a:pt x="114" y="26"/>
                  </a:lnTo>
                  <a:lnTo>
                    <a:pt x="113" y="26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7" y="28"/>
                  </a:lnTo>
                  <a:lnTo>
                    <a:pt x="105" y="28"/>
                  </a:lnTo>
                  <a:lnTo>
                    <a:pt x="105" y="26"/>
                  </a:lnTo>
                  <a:lnTo>
                    <a:pt x="103" y="24"/>
                  </a:lnTo>
                  <a:lnTo>
                    <a:pt x="103" y="22"/>
                  </a:lnTo>
                  <a:lnTo>
                    <a:pt x="103" y="20"/>
                  </a:lnTo>
                  <a:lnTo>
                    <a:pt x="103" y="18"/>
                  </a:lnTo>
                  <a:lnTo>
                    <a:pt x="105" y="17"/>
                  </a:lnTo>
                  <a:lnTo>
                    <a:pt x="109" y="17"/>
                  </a:lnTo>
                  <a:lnTo>
                    <a:pt x="114" y="15"/>
                  </a:lnTo>
                  <a:lnTo>
                    <a:pt x="116" y="15"/>
                  </a:lnTo>
                  <a:lnTo>
                    <a:pt x="116" y="13"/>
                  </a:lnTo>
                  <a:lnTo>
                    <a:pt x="114" y="11"/>
                  </a:lnTo>
                  <a:lnTo>
                    <a:pt x="111" y="9"/>
                  </a:lnTo>
                  <a:lnTo>
                    <a:pt x="109" y="9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3" y="13"/>
                  </a:lnTo>
                  <a:close/>
                  <a:moveTo>
                    <a:pt x="116" y="17"/>
                  </a:moveTo>
                  <a:lnTo>
                    <a:pt x="116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1" y="18"/>
                  </a:lnTo>
                  <a:lnTo>
                    <a:pt x="109" y="18"/>
                  </a:lnTo>
                  <a:lnTo>
                    <a:pt x="107" y="18"/>
                  </a:lnTo>
                  <a:lnTo>
                    <a:pt x="107" y="20"/>
                  </a:lnTo>
                  <a:lnTo>
                    <a:pt x="107" y="22"/>
                  </a:lnTo>
                  <a:lnTo>
                    <a:pt x="107" y="24"/>
                  </a:lnTo>
                  <a:lnTo>
                    <a:pt x="111" y="24"/>
                  </a:lnTo>
                  <a:lnTo>
                    <a:pt x="113" y="24"/>
                  </a:lnTo>
                  <a:lnTo>
                    <a:pt x="114" y="24"/>
                  </a:lnTo>
                  <a:lnTo>
                    <a:pt x="114" y="22"/>
                  </a:lnTo>
                  <a:lnTo>
                    <a:pt x="116" y="22"/>
                  </a:lnTo>
                  <a:lnTo>
                    <a:pt x="116" y="20"/>
                  </a:lnTo>
                  <a:lnTo>
                    <a:pt x="116" y="1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79" name="Freeform 153"/>
            <p:cNvSpPr>
              <a:spLocks noEditPoints="1"/>
            </p:cNvSpPr>
            <p:nvPr/>
          </p:nvSpPr>
          <p:spPr bwMode="auto">
            <a:xfrm>
              <a:off x="1030" y="2392"/>
              <a:ext cx="205" cy="27"/>
            </a:xfrm>
            <a:custGeom>
              <a:avLst/>
              <a:gdLst>
                <a:gd name="T0" fmla="*/ 19 w 272"/>
                <a:gd name="T1" fmla="*/ 2 h 36"/>
                <a:gd name="T2" fmla="*/ 13 w 272"/>
                <a:gd name="T3" fmla="*/ 17 h 36"/>
                <a:gd name="T4" fmla="*/ 17 w 272"/>
                <a:gd name="T5" fmla="*/ 6 h 36"/>
                <a:gd name="T6" fmla="*/ 41 w 272"/>
                <a:gd name="T7" fmla="*/ 12 h 36"/>
                <a:gd name="T8" fmla="*/ 39 w 272"/>
                <a:gd name="T9" fmla="*/ 26 h 36"/>
                <a:gd name="T10" fmla="*/ 24 w 272"/>
                <a:gd name="T11" fmla="*/ 21 h 36"/>
                <a:gd name="T12" fmla="*/ 34 w 272"/>
                <a:gd name="T13" fmla="*/ 8 h 36"/>
                <a:gd name="T14" fmla="*/ 39 w 272"/>
                <a:gd name="T15" fmla="*/ 19 h 36"/>
                <a:gd name="T16" fmla="*/ 32 w 272"/>
                <a:gd name="T17" fmla="*/ 12 h 36"/>
                <a:gd name="T18" fmla="*/ 28 w 272"/>
                <a:gd name="T19" fmla="*/ 21 h 36"/>
                <a:gd name="T20" fmla="*/ 54 w 272"/>
                <a:gd name="T21" fmla="*/ 12 h 36"/>
                <a:gd name="T22" fmla="*/ 52 w 272"/>
                <a:gd name="T23" fmla="*/ 24 h 36"/>
                <a:gd name="T24" fmla="*/ 61 w 272"/>
                <a:gd name="T25" fmla="*/ 24 h 36"/>
                <a:gd name="T26" fmla="*/ 47 w 272"/>
                <a:gd name="T27" fmla="*/ 24 h 36"/>
                <a:gd name="T28" fmla="*/ 52 w 272"/>
                <a:gd name="T29" fmla="*/ 8 h 36"/>
                <a:gd name="T30" fmla="*/ 61 w 272"/>
                <a:gd name="T31" fmla="*/ 15 h 36"/>
                <a:gd name="T32" fmla="*/ 63 w 272"/>
                <a:gd name="T33" fmla="*/ 8 h 36"/>
                <a:gd name="T34" fmla="*/ 96 w 272"/>
                <a:gd name="T35" fmla="*/ 12 h 36"/>
                <a:gd name="T36" fmla="*/ 95 w 272"/>
                <a:gd name="T37" fmla="*/ 26 h 36"/>
                <a:gd name="T38" fmla="*/ 80 w 272"/>
                <a:gd name="T39" fmla="*/ 21 h 36"/>
                <a:gd name="T40" fmla="*/ 89 w 272"/>
                <a:gd name="T41" fmla="*/ 8 h 36"/>
                <a:gd name="T42" fmla="*/ 95 w 272"/>
                <a:gd name="T43" fmla="*/ 19 h 36"/>
                <a:gd name="T44" fmla="*/ 87 w 272"/>
                <a:gd name="T45" fmla="*/ 12 h 36"/>
                <a:gd name="T46" fmla="*/ 84 w 272"/>
                <a:gd name="T47" fmla="*/ 21 h 36"/>
                <a:gd name="T48" fmla="*/ 115 w 272"/>
                <a:gd name="T49" fmla="*/ 8 h 36"/>
                <a:gd name="T50" fmla="*/ 115 w 272"/>
                <a:gd name="T51" fmla="*/ 17 h 36"/>
                <a:gd name="T52" fmla="*/ 117 w 272"/>
                <a:gd name="T53" fmla="*/ 26 h 36"/>
                <a:gd name="T54" fmla="*/ 111 w 272"/>
                <a:gd name="T55" fmla="*/ 17 h 36"/>
                <a:gd name="T56" fmla="*/ 115 w 272"/>
                <a:gd name="T57" fmla="*/ 12 h 36"/>
                <a:gd name="T58" fmla="*/ 111 w 272"/>
                <a:gd name="T59" fmla="*/ 24 h 36"/>
                <a:gd name="T60" fmla="*/ 113 w 272"/>
                <a:gd name="T61" fmla="*/ 19 h 36"/>
                <a:gd name="T62" fmla="*/ 122 w 272"/>
                <a:gd name="T63" fmla="*/ 15 h 36"/>
                <a:gd name="T64" fmla="*/ 139 w 272"/>
                <a:gd name="T65" fmla="*/ 19 h 36"/>
                <a:gd name="T66" fmla="*/ 148 w 272"/>
                <a:gd name="T67" fmla="*/ 8 h 36"/>
                <a:gd name="T68" fmla="*/ 167 w 272"/>
                <a:gd name="T69" fmla="*/ 8 h 36"/>
                <a:gd name="T70" fmla="*/ 172 w 272"/>
                <a:gd name="T71" fmla="*/ 26 h 36"/>
                <a:gd name="T72" fmla="*/ 172 w 272"/>
                <a:gd name="T73" fmla="*/ 28 h 36"/>
                <a:gd name="T74" fmla="*/ 167 w 272"/>
                <a:gd name="T75" fmla="*/ 26 h 36"/>
                <a:gd name="T76" fmla="*/ 156 w 272"/>
                <a:gd name="T77" fmla="*/ 26 h 36"/>
                <a:gd name="T78" fmla="*/ 167 w 272"/>
                <a:gd name="T79" fmla="*/ 15 h 36"/>
                <a:gd name="T80" fmla="*/ 159 w 272"/>
                <a:gd name="T81" fmla="*/ 13 h 36"/>
                <a:gd name="T82" fmla="*/ 163 w 272"/>
                <a:gd name="T83" fmla="*/ 19 h 36"/>
                <a:gd name="T84" fmla="*/ 159 w 272"/>
                <a:gd name="T85" fmla="*/ 24 h 36"/>
                <a:gd name="T86" fmla="*/ 169 w 272"/>
                <a:gd name="T87" fmla="*/ 21 h 36"/>
                <a:gd name="T88" fmla="*/ 191 w 272"/>
                <a:gd name="T89" fmla="*/ 28 h 36"/>
                <a:gd name="T90" fmla="*/ 191 w 272"/>
                <a:gd name="T91" fmla="*/ 19 h 36"/>
                <a:gd name="T92" fmla="*/ 207 w 272"/>
                <a:gd name="T93" fmla="*/ 34 h 36"/>
                <a:gd name="T94" fmla="*/ 194 w 272"/>
                <a:gd name="T95" fmla="*/ 17 h 36"/>
                <a:gd name="T96" fmla="*/ 231 w 272"/>
                <a:gd name="T97" fmla="*/ 13 h 36"/>
                <a:gd name="T98" fmla="*/ 226 w 272"/>
                <a:gd name="T99" fmla="*/ 28 h 36"/>
                <a:gd name="T100" fmla="*/ 213 w 272"/>
                <a:gd name="T101" fmla="*/ 19 h 36"/>
                <a:gd name="T102" fmla="*/ 222 w 272"/>
                <a:gd name="T103" fmla="*/ 26 h 36"/>
                <a:gd name="T104" fmla="*/ 228 w 272"/>
                <a:gd name="T105" fmla="*/ 17 h 36"/>
                <a:gd name="T106" fmla="*/ 218 w 272"/>
                <a:gd name="T107" fmla="*/ 12 h 36"/>
                <a:gd name="T108" fmla="*/ 218 w 272"/>
                <a:gd name="T109" fmla="*/ 23 h 36"/>
                <a:gd name="T110" fmla="*/ 248 w 272"/>
                <a:gd name="T111" fmla="*/ 28 h 36"/>
                <a:gd name="T112" fmla="*/ 239 w 272"/>
                <a:gd name="T113" fmla="*/ 17 h 36"/>
                <a:gd name="T114" fmla="*/ 270 w 272"/>
                <a:gd name="T115" fmla="*/ 15 h 36"/>
                <a:gd name="T116" fmla="*/ 263 w 272"/>
                <a:gd name="T117" fmla="*/ 32 h 36"/>
                <a:gd name="T118" fmla="*/ 257 w 272"/>
                <a:gd name="T119" fmla="*/ 36 h 36"/>
                <a:gd name="T120" fmla="*/ 259 w 272"/>
                <a:gd name="T121" fmla="*/ 32 h 36"/>
                <a:gd name="T122" fmla="*/ 263 w 272"/>
                <a:gd name="T123" fmla="*/ 24 h 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72"/>
                <a:gd name="T187" fmla="*/ 0 h 36"/>
                <a:gd name="T188" fmla="*/ 272 w 272"/>
                <a:gd name="T189" fmla="*/ 36 h 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72" h="36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1" y="6"/>
                  </a:lnTo>
                  <a:lnTo>
                    <a:pt x="23" y="8"/>
                  </a:lnTo>
                  <a:lnTo>
                    <a:pt x="21" y="12"/>
                  </a:lnTo>
                  <a:lnTo>
                    <a:pt x="21" y="13"/>
                  </a:lnTo>
                  <a:lnTo>
                    <a:pt x="17" y="15"/>
                  </a:lnTo>
                  <a:lnTo>
                    <a:pt x="13" y="17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4" y="13"/>
                  </a:moveTo>
                  <a:lnTo>
                    <a:pt x="13" y="13"/>
                  </a:lnTo>
                  <a:lnTo>
                    <a:pt x="17" y="12"/>
                  </a:lnTo>
                  <a:lnTo>
                    <a:pt x="19" y="8"/>
                  </a:lnTo>
                  <a:lnTo>
                    <a:pt x="17" y="6"/>
                  </a:lnTo>
                  <a:lnTo>
                    <a:pt x="13" y="4"/>
                  </a:lnTo>
                  <a:lnTo>
                    <a:pt x="4" y="4"/>
                  </a:lnTo>
                  <a:lnTo>
                    <a:pt x="4" y="13"/>
                  </a:lnTo>
                  <a:close/>
                  <a:moveTo>
                    <a:pt x="34" y="8"/>
                  </a:moveTo>
                  <a:lnTo>
                    <a:pt x="37" y="8"/>
                  </a:lnTo>
                  <a:lnTo>
                    <a:pt x="39" y="10"/>
                  </a:lnTo>
                  <a:lnTo>
                    <a:pt x="41" y="12"/>
                  </a:lnTo>
                  <a:lnTo>
                    <a:pt x="41" y="13"/>
                  </a:lnTo>
                  <a:lnTo>
                    <a:pt x="43" y="15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1" y="23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8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4" y="15"/>
                  </a:lnTo>
                  <a:lnTo>
                    <a:pt x="26" y="13"/>
                  </a:lnTo>
                  <a:lnTo>
                    <a:pt x="26" y="12"/>
                  </a:lnTo>
                  <a:lnTo>
                    <a:pt x="28" y="10"/>
                  </a:lnTo>
                  <a:lnTo>
                    <a:pt x="32" y="8"/>
                  </a:lnTo>
                  <a:lnTo>
                    <a:pt x="34" y="8"/>
                  </a:lnTo>
                  <a:close/>
                  <a:moveTo>
                    <a:pt x="34" y="26"/>
                  </a:moveTo>
                  <a:lnTo>
                    <a:pt x="35" y="24"/>
                  </a:lnTo>
                  <a:lnTo>
                    <a:pt x="37" y="24"/>
                  </a:lnTo>
                  <a:lnTo>
                    <a:pt x="39" y="23"/>
                  </a:lnTo>
                  <a:lnTo>
                    <a:pt x="39" y="21"/>
                  </a:lnTo>
                  <a:lnTo>
                    <a:pt x="39" y="19"/>
                  </a:lnTo>
                  <a:lnTo>
                    <a:pt x="39" y="17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7" y="12"/>
                  </a:lnTo>
                  <a:lnTo>
                    <a:pt x="35" y="12"/>
                  </a:lnTo>
                  <a:lnTo>
                    <a:pt x="34" y="10"/>
                  </a:lnTo>
                  <a:lnTo>
                    <a:pt x="32" y="12"/>
                  </a:lnTo>
                  <a:lnTo>
                    <a:pt x="30" y="12"/>
                  </a:lnTo>
                  <a:lnTo>
                    <a:pt x="30" y="13"/>
                  </a:lnTo>
                  <a:lnTo>
                    <a:pt x="28" y="15"/>
                  </a:lnTo>
                  <a:lnTo>
                    <a:pt x="28" y="17"/>
                  </a:lnTo>
                  <a:lnTo>
                    <a:pt x="28" y="19"/>
                  </a:lnTo>
                  <a:lnTo>
                    <a:pt x="28" y="21"/>
                  </a:lnTo>
                  <a:lnTo>
                    <a:pt x="30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4" y="26"/>
                  </a:lnTo>
                  <a:close/>
                  <a:moveTo>
                    <a:pt x="60" y="15"/>
                  </a:moveTo>
                  <a:lnTo>
                    <a:pt x="58" y="12"/>
                  </a:lnTo>
                  <a:lnTo>
                    <a:pt x="54" y="12"/>
                  </a:lnTo>
                  <a:lnTo>
                    <a:pt x="52" y="12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8" y="21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8" y="23"/>
                  </a:lnTo>
                  <a:lnTo>
                    <a:pt x="60" y="21"/>
                  </a:lnTo>
                  <a:lnTo>
                    <a:pt x="61" y="21"/>
                  </a:lnTo>
                  <a:lnTo>
                    <a:pt x="61" y="24"/>
                  </a:lnTo>
                  <a:lnTo>
                    <a:pt x="60" y="26"/>
                  </a:lnTo>
                  <a:lnTo>
                    <a:pt x="58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7" y="24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5"/>
                  </a:lnTo>
                  <a:lnTo>
                    <a:pt x="47" y="13"/>
                  </a:lnTo>
                  <a:lnTo>
                    <a:pt x="48" y="12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58" y="8"/>
                  </a:lnTo>
                  <a:lnTo>
                    <a:pt x="60" y="8"/>
                  </a:lnTo>
                  <a:lnTo>
                    <a:pt x="60" y="10"/>
                  </a:lnTo>
                  <a:lnTo>
                    <a:pt x="61" y="12"/>
                  </a:lnTo>
                  <a:lnTo>
                    <a:pt x="61" y="13"/>
                  </a:lnTo>
                  <a:lnTo>
                    <a:pt x="61" y="15"/>
                  </a:lnTo>
                  <a:lnTo>
                    <a:pt x="60" y="15"/>
                  </a:lnTo>
                  <a:close/>
                  <a:moveTo>
                    <a:pt x="72" y="12"/>
                  </a:moveTo>
                  <a:lnTo>
                    <a:pt x="72" y="28"/>
                  </a:lnTo>
                  <a:lnTo>
                    <a:pt x="69" y="28"/>
                  </a:lnTo>
                  <a:lnTo>
                    <a:pt x="69" y="12"/>
                  </a:lnTo>
                  <a:lnTo>
                    <a:pt x="63" y="12"/>
                  </a:lnTo>
                  <a:lnTo>
                    <a:pt x="63" y="8"/>
                  </a:lnTo>
                  <a:lnTo>
                    <a:pt x="80" y="8"/>
                  </a:lnTo>
                  <a:lnTo>
                    <a:pt x="80" y="12"/>
                  </a:lnTo>
                  <a:lnTo>
                    <a:pt x="72" y="12"/>
                  </a:lnTo>
                  <a:close/>
                  <a:moveTo>
                    <a:pt x="89" y="8"/>
                  </a:moveTo>
                  <a:lnTo>
                    <a:pt x="93" y="8"/>
                  </a:lnTo>
                  <a:lnTo>
                    <a:pt x="95" y="10"/>
                  </a:lnTo>
                  <a:lnTo>
                    <a:pt x="96" y="12"/>
                  </a:lnTo>
                  <a:lnTo>
                    <a:pt x="98" y="13"/>
                  </a:lnTo>
                  <a:lnTo>
                    <a:pt x="98" y="15"/>
                  </a:lnTo>
                  <a:lnTo>
                    <a:pt x="98" y="19"/>
                  </a:lnTo>
                  <a:lnTo>
                    <a:pt x="98" y="21"/>
                  </a:lnTo>
                  <a:lnTo>
                    <a:pt x="98" y="23"/>
                  </a:lnTo>
                  <a:lnTo>
                    <a:pt x="96" y="24"/>
                  </a:lnTo>
                  <a:lnTo>
                    <a:pt x="95" y="26"/>
                  </a:lnTo>
                  <a:lnTo>
                    <a:pt x="93" y="28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4" y="26"/>
                  </a:lnTo>
                  <a:lnTo>
                    <a:pt x="82" y="24"/>
                  </a:lnTo>
                  <a:lnTo>
                    <a:pt x="82" y="23"/>
                  </a:lnTo>
                  <a:lnTo>
                    <a:pt x="80" y="21"/>
                  </a:lnTo>
                  <a:lnTo>
                    <a:pt x="80" y="19"/>
                  </a:lnTo>
                  <a:lnTo>
                    <a:pt x="80" y="15"/>
                  </a:lnTo>
                  <a:lnTo>
                    <a:pt x="82" y="13"/>
                  </a:lnTo>
                  <a:lnTo>
                    <a:pt x="82" y="12"/>
                  </a:lnTo>
                  <a:lnTo>
                    <a:pt x="84" y="10"/>
                  </a:lnTo>
                  <a:lnTo>
                    <a:pt x="87" y="8"/>
                  </a:lnTo>
                  <a:lnTo>
                    <a:pt x="89" y="8"/>
                  </a:lnTo>
                  <a:close/>
                  <a:moveTo>
                    <a:pt x="89" y="26"/>
                  </a:moveTo>
                  <a:lnTo>
                    <a:pt x="91" y="24"/>
                  </a:lnTo>
                  <a:lnTo>
                    <a:pt x="93" y="24"/>
                  </a:lnTo>
                  <a:lnTo>
                    <a:pt x="95" y="23"/>
                  </a:lnTo>
                  <a:lnTo>
                    <a:pt x="95" y="21"/>
                  </a:lnTo>
                  <a:lnTo>
                    <a:pt x="95" y="19"/>
                  </a:lnTo>
                  <a:lnTo>
                    <a:pt x="95" y="17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3" y="12"/>
                  </a:lnTo>
                  <a:lnTo>
                    <a:pt x="91" y="12"/>
                  </a:lnTo>
                  <a:lnTo>
                    <a:pt x="89" y="10"/>
                  </a:lnTo>
                  <a:lnTo>
                    <a:pt x="87" y="12"/>
                  </a:lnTo>
                  <a:lnTo>
                    <a:pt x="85" y="12"/>
                  </a:lnTo>
                  <a:lnTo>
                    <a:pt x="85" y="13"/>
                  </a:lnTo>
                  <a:lnTo>
                    <a:pt x="84" y="15"/>
                  </a:lnTo>
                  <a:lnTo>
                    <a:pt x="84" y="17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5" y="23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9" y="26"/>
                  </a:lnTo>
                  <a:close/>
                  <a:moveTo>
                    <a:pt x="102" y="8"/>
                  </a:moveTo>
                  <a:lnTo>
                    <a:pt x="111" y="8"/>
                  </a:lnTo>
                  <a:lnTo>
                    <a:pt x="115" y="8"/>
                  </a:lnTo>
                  <a:lnTo>
                    <a:pt x="117" y="10"/>
                  </a:lnTo>
                  <a:lnTo>
                    <a:pt x="117" y="12"/>
                  </a:lnTo>
                  <a:lnTo>
                    <a:pt x="117" y="13"/>
                  </a:lnTo>
                  <a:lnTo>
                    <a:pt x="117" y="15"/>
                  </a:lnTo>
                  <a:lnTo>
                    <a:pt x="117" y="17"/>
                  </a:lnTo>
                  <a:lnTo>
                    <a:pt x="115" y="17"/>
                  </a:lnTo>
                  <a:lnTo>
                    <a:pt x="117" y="19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4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02" y="28"/>
                  </a:lnTo>
                  <a:lnTo>
                    <a:pt x="102" y="8"/>
                  </a:lnTo>
                  <a:close/>
                  <a:moveTo>
                    <a:pt x="106" y="17"/>
                  </a:moveTo>
                  <a:lnTo>
                    <a:pt x="111" y="17"/>
                  </a:lnTo>
                  <a:lnTo>
                    <a:pt x="113" y="17"/>
                  </a:lnTo>
                  <a:lnTo>
                    <a:pt x="113" y="15"/>
                  </a:lnTo>
                  <a:lnTo>
                    <a:pt x="115" y="15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3" y="12"/>
                  </a:lnTo>
                  <a:lnTo>
                    <a:pt x="111" y="12"/>
                  </a:lnTo>
                  <a:lnTo>
                    <a:pt x="106" y="12"/>
                  </a:lnTo>
                  <a:lnTo>
                    <a:pt x="106" y="17"/>
                  </a:lnTo>
                  <a:close/>
                  <a:moveTo>
                    <a:pt x="106" y="24"/>
                  </a:moveTo>
                  <a:lnTo>
                    <a:pt x="111" y="24"/>
                  </a:lnTo>
                  <a:lnTo>
                    <a:pt x="113" y="24"/>
                  </a:lnTo>
                  <a:lnTo>
                    <a:pt x="115" y="24"/>
                  </a:lnTo>
                  <a:lnTo>
                    <a:pt x="115" y="23"/>
                  </a:lnTo>
                  <a:lnTo>
                    <a:pt x="115" y="21"/>
                  </a:lnTo>
                  <a:lnTo>
                    <a:pt x="115" y="19"/>
                  </a:lnTo>
                  <a:lnTo>
                    <a:pt x="113" y="19"/>
                  </a:lnTo>
                  <a:lnTo>
                    <a:pt x="111" y="19"/>
                  </a:lnTo>
                  <a:lnTo>
                    <a:pt x="106" y="19"/>
                  </a:lnTo>
                  <a:lnTo>
                    <a:pt x="106" y="24"/>
                  </a:lnTo>
                  <a:close/>
                  <a:moveTo>
                    <a:pt x="132" y="15"/>
                  </a:moveTo>
                  <a:lnTo>
                    <a:pt x="132" y="19"/>
                  </a:lnTo>
                  <a:lnTo>
                    <a:pt x="122" y="19"/>
                  </a:lnTo>
                  <a:lnTo>
                    <a:pt x="122" y="15"/>
                  </a:lnTo>
                  <a:lnTo>
                    <a:pt x="132" y="15"/>
                  </a:lnTo>
                  <a:close/>
                  <a:moveTo>
                    <a:pt x="148" y="8"/>
                  </a:moveTo>
                  <a:lnTo>
                    <a:pt x="152" y="8"/>
                  </a:lnTo>
                  <a:lnTo>
                    <a:pt x="152" y="28"/>
                  </a:lnTo>
                  <a:lnTo>
                    <a:pt x="148" y="28"/>
                  </a:lnTo>
                  <a:lnTo>
                    <a:pt x="148" y="19"/>
                  </a:lnTo>
                  <a:lnTo>
                    <a:pt x="139" y="19"/>
                  </a:lnTo>
                  <a:lnTo>
                    <a:pt x="139" y="28"/>
                  </a:lnTo>
                  <a:lnTo>
                    <a:pt x="135" y="28"/>
                  </a:lnTo>
                  <a:lnTo>
                    <a:pt x="135" y="8"/>
                  </a:lnTo>
                  <a:lnTo>
                    <a:pt x="139" y="8"/>
                  </a:lnTo>
                  <a:lnTo>
                    <a:pt x="139" y="17"/>
                  </a:lnTo>
                  <a:lnTo>
                    <a:pt x="148" y="17"/>
                  </a:lnTo>
                  <a:lnTo>
                    <a:pt x="148" y="8"/>
                  </a:lnTo>
                  <a:close/>
                  <a:moveTo>
                    <a:pt x="156" y="13"/>
                  </a:moveTo>
                  <a:lnTo>
                    <a:pt x="157" y="12"/>
                  </a:lnTo>
                  <a:lnTo>
                    <a:pt x="157" y="10"/>
                  </a:lnTo>
                  <a:lnTo>
                    <a:pt x="161" y="8"/>
                  </a:lnTo>
                  <a:lnTo>
                    <a:pt x="165" y="8"/>
                  </a:lnTo>
                  <a:lnTo>
                    <a:pt x="167" y="8"/>
                  </a:lnTo>
                  <a:lnTo>
                    <a:pt x="169" y="8"/>
                  </a:lnTo>
                  <a:lnTo>
                    <a:pt x="170" y="10"/>
                  </a:lnTo>
                  <a:lnTo>
                    <a:pt x="170" y="12"/>
                  </a:lnTo>
                  <a:lnTo>
                    <a:pt x="172" y="13"/>
                  </a:lnTo>
                  <a:lnTo>
                    <a:pt x="172" y="24"/>
                  </a:lnTo>
                  <a:lnTo>
                    <a:pt x="172" y="26"/>
                  </a:lnTo>
                  <a:lnTo>
                    <a:pt x="174" y="26"/>
                  </a:lnTo>
                  <a:lnTo>
                    <a:pt x="174" y="28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69" y="28"/>
                  </a:lnTo>
                  <a:lnTo>
                    <a:pt x="169" y="26"/>
                  </a:lnTo>
                  <a:lnTo>
                    <a:pt x="169" y="24"/>
                  </a:lnTo>
                  <a:lnTo>
                    <a:pt x="167" y="26"/>
                  </a:lnTo>
                  <a:lnTo>
                    <a:pt x="165" y="28"/>
                  </a:lnTo>
                  <a:lnTo>
                    <a:pt x="163" y="28"/>
                  </a:lnTo>
                  <a:lnTo>
                    <a:pt x="161" y="28"/>
                  </a:lnTo>
                  <a:lnTo>
                    <a:pt x="159" y="28"/>
                  </a:lnTo>
                  <a:lnTo>
                    <a:pt x="157" y="28"/>
                  </a:lnTo>
                  <a:lnTo>
                    <a:pt x="157" y="26"/>
                  </a:lnTo>
                  <a:lnTo>
                    <a:pt x="156" y="26"/>
                  </a:lnTo>
                  <a:lnTo>
                    <a:pt x="156" y="24"/>
                  </a:lnTo>
                  <a:lnTo>
                    <a:pt x="156" y="23"/>
                  </a:lnTo>
                  <a:lnTo>
                    <a:pt x="156" y="21"/>
                  </a:lnTo>
                  <a:lnTo>
                    <a:pt x="156" y="19"/>
                  </a:lnTo>
                  <a:lnTo>
                    <a:pt x="157" y="17"/>
                  </a:lnTo>
                  <a:lnTo>
                    <a:pt x="161" y="17"/>
                  </a:lnTo>
                  <a:lnTo>
                    <a:pt x="167" y="15"/>
                  </a:lnTo>
                  <a:lnTo>
                    <a:pt x="169" y="15"/>
                  </a:lnTo>
                  <a:lnTo>
                    <a:pt x="169" y="13"/>
                  </a:lnTo>
                  <a:lnTo>
                    <a:pt x="167" y="12"/>
                  </a:lnTo>
                  <a:lnTo>
                    <a:pt x="163" y="10"/>
                  </a:lnTo>
                  <a:lnTo>
                    <a:pt x="161" y="12"/>
                  </a:lnTo>
                  <a:lnTo>
                    <a:pt x="159" y="12"/>
                  </a:lnTo>
                  <a:lnTo>
                    <a:pt x="159" y="13"/>
                  </a:lnTo>
                  <a:lnTo>
                    <a:pt x="156" y="13"/>
                  </a:lnTo>
                  <a:close/>
                  <a:moveTo>
                    <a:pt x="169" y="17"/>
                  </a:moveTo>
                  <a:lnTo>
                    <a:pt x="167" y="19"/>
                  </a:lnTo>
                  <a:lnTo>
                    <a:pt x="165" y="19"/>
                  </a:lnTo>
                  <a:lnTo>
                    <a:pt x="163" y="19"/>
                  </a:lnTo>
                  <a:lnTo>
                    <a:pt x="161" y="19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4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5" y="24"/>
                  </a:lnTo>
                  <a:lnTo>
                    <a:pt x="167" y="24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1"/>
                  </a:lnTo>
                  <a:lnTo>
                    <a:pt x="169" y="17"/>
                  </a:lnTo>
                  <a:close/>
                  <a:moveTo>
                    <a:pt x="185" y="15"/>
                  </a:moveTo>
                  <a:lnTo>
                    <a:pt x="185" y="19"/>
                  </a:lnTo>
                  <a:lnTo>
                    <a:pt x="176" y="19"/>
                  </a:lnTo>
                  <a:lnTo>
                    <a:pt x="176" y="15"/>
                  </a:lnTo>
                  <a:lnTo>
                    <a:pt x="185" y="15"/>
                  </a:lnTo>
                  <a:close/>
                  <a:moveTo>
                    <a:pt x="191" y="28"/>
                  </a:moveTo>
                  <a:lnTo>
                    <a:pt x="191" y="34"/>
                  </a:lnTo>
                  <a:lnTo>
                    <a:pt x="187" y="34"/>
                  </a:lnTo>
                  <a:lnTo>
                    <a:pt x="187" y="24"/>
                  </a:lnTo>
                  <a:lnTo>
                    <a:pt x="189" y="24"/>
                  </a:lnTo>
                  <a:lnTo>
                    <a:pt x="191" y="23"/>
                  </a:lnTo>
                  <a:lnTo>
                    <a:pt x="191" y="21"/>
                  </a:lnTo>
                  <a:lnTo>
                    <a:pt x="191" y="19"/>
                  </a:lnTo>
                  <a:lnTo>
                    <a:pt x="191" y="17"/>
                  </a:lnTo>
                  <a:lnTo>
                    <a:pt x="191" y="0"/>
                  </a:lnTo>
                  <a:lnTo>
                    <a:pt x="209" y="0"/>
                  </a:lnTo>
                  <a:lnTo>
                    <a:pt x="209" y="24"/>
                  </a:lnTo>
                  <a:lnTo>
                    <a:pt x="211" y="24"/>
                  </a:lnTo>
                  <a:lnTo>
                    <a:pt x="211" y="34"/>
                  </a:lnTo>
                  <a:lnTo>
                    <a:pt x="207" y="34"/>
                  </a:lnTo>
                  <a:lnTo>
                    <a:pt x="207" y="28"/>
                  </a:lnTo>
                  <a:lnTo>
                    <a:pt x="191" y="28"/>
                  </a:lnTo>
                  <a:close/>
                  <a:moveTo>
                    <a:pt x="193" y="24"/>
                  </a:moveTo>
                  <a:lnTo>
                    <a:pt x="205" y="24"/>
                  </a:lnTo>
                  <a:lnTo>
                    <a:pt x="205" y="4"/>
                  </a:lnTo>
                  <a:lnTo>
                    <a:pt x="194" y="4"/>
                  </a:lnTo>
                  <a:lnTo>
                    <a:pt x="194" y="17"/>
                  </a:lnTo>
                  <a:lnTo>
                    <a:pt x="194" y="21"/>
                  </a:lnTo>
                  <a:lnTo>
                    <a:pt x="193" y="24"/>
                  </a:lnTo>
                  <a:close/>
                  <a:moveTo>
                    <a:pt x="222" y="8"/>
                  </a:moveTo>
                  <a:lnTo>
                    <a:pt x="226" y="8"/>
                  </a:lnTo>
                  <a:lnTo>
                    <a:pt x="228" y="10"/>
                  </a:lnTo>
                  <a:lnTo>
                    <a:pt x="229" y="12"/>
                  </a:lnTo>
                  <a:lnTo>
                    <a:pt x="231" y="13"/>
                  </a:lnTo>
                  <a:lnTo>
                    <a:pt x="231" y="15"/>
                  </a:lnTo>
                  <a:lnTo>
                    <a:pt x="231" y="19"/>
                  </a:lnTo>
                  <a:lnTo>
                    <a:pt x="231" y="21"/>
                  </a:lnTo>
                  <a:lnTo>
                    <a:pt x="231" y="23"/>
                  </a:lnTo>
                  <a:lnTo>
                    <a:pt x="229" y="24"/>
                  </a:lnTo>
                  <a:lnTo>
                    <a:pt x="228" y="26"/>
                  </a:lnTo>
                  <a:lnTo>
                    <a:pt x="226" y="28"/>
                  </a:lnTo>
                  <a:lnTo>
                    <a:pt x="222" y="28"/>
                  </a:lnTo>
                  <a:lnTo>
                    <a:pt x="220" y="28"/>
                  </a:lnTo>
                  <a:lnTo>
                    <a:pt x="217" y="26"/>
                  </a:lnTo>
                  <a:lnTo>
                    <a:pt x="215" y="24"/>
                  </a:lnTo>
                  <a:lnTo>
                    <a:pt x="215" y="23"/>
                  </a:lnTo>
                  <a:lnTo>
                    <a:pt x="213" y="21"/>
                  </a:lnTo>
                  <a:lnTo>
                    <a:pt x="213" y="19"/>
                  </a:lnTo>
                  <a:lnTo>
                    <a:pt x="213" y="15"/>
                  </a:lnTo>
                  <a:lnTo>
                    <a:pt x="215" y="13"/>
                  </a:lnTo>
                  <a:lnTo>
                    <a:pt x="215" y="12"/>
                  </a:lnTo>
                  <a:lnTo>
                    <a:pt x="217" y="10"/>
                  </a:lnTo>
                  <a:lnTo>
                    <a:pt x="220" y="8"/>
                  </a:lnTo>
                  <a:lnTo>
                    <a:pt x="222" y="8"/>
                  </a:lnTo>
                  <a:close/>
                  <a:moveTo>
                    <a:pt x="222" y="26"/>
                  </a:moveTo>
                  <a:lnTo>
                    <a:pt x="224" y="24"/>
                  </a:lnTo>
                  <a:lnTo>
                    <a:pt x="226" y="24"/>
                  </a:lnTo>
                  <a:lnTo>
                    <a:pt x="228" y="23"/>
                  </a:lnTo>
                  <a:lnTo>
                    <a:pt x="228" y="21"/>
                  </a:lnTo>
                  <a:lnTo>
                    <a:pt x="228" y="19"/>
                  </a:lnTo>
                  <a:lnTo>
                    <a:pt x="228" y="17"/>
                  </a:lnTo>
                  <a:lnTo>
                    <a:pt x="228" y="15"/>
                  </a:lnTo>
                  <a:lnTo>
                    <a:pt x="228" y="13"/>
                  </a:lnTo>
                  <a:lnTo>
                    <a:pt x="226" y="12"/>
                  </a:lnTo>
                  <a:lnTo>
                    <a:pt x="224" y="12"/>
                  </a:lnTo>
                  <a:lnTo>
                    <a:pt x="222" y="10"/>
                  </a:lnTo>
                  <a:lnTo>
                    <a:pt x="220" y="12"/>
                  </a:lnTo>
                  <a:lnTo>
                    <a:pt x="218" y="12"/>
                  </a:lnTo>
                  <a:lnTo>
                    <a:pt x="218" y="13"/>
                  </a:lnTo>
                  <a:lnTo>
                    <a:pt x="217" y="15"/>
                  </a:lnTo>
                  <a:lnTo>
                    <a:pt x="217" y="17"/>
                  </a:lnTo>
                  <a:lnTo>
                    <a:pt x="217" y="19"/>
                  </a:lnTo>
                  <a:lnTo>
                    <a:pt x="217" y="21"/>
                  </a:lnTo>
                  <a:lnTo>
                    <a:pt x="218" y="23"/>
                  </a:lnTo>
                  <a:lnTo>
                    <a:pt x="218" y="24"/>
                  </a:lnTo>
                  <a:lnTo>
                    <a:pt x="220" y="24"/>
                  </a:lnTo>
                  <a:lnTo>
                    <a:pt x="222" y="26"/>
                  </a:lnTo>
                  <a:close/>
                  <a:moveTo>
                    <a:pt x="248" y="8"/>
                  </a:moveTo>
                  <a:lnTo>
                    <a:pt x="252" y="8"/>
                  </a:lnTo>
                  <a:lnTo>
                    <a:pt x="252" y="28"/>
                  </a:lnTo>
                  <a:lnTo>
                    <a:pt x="248" y="28"/>
                  </a:lnTo>
                  <a:lnTo>
                    <a:pt x="248" y="19"/>
                  </a:lnTo>
                  <a:lnTo>
                    <a:pt x="239" y="19"/>
                  </a:lnTo>
                  <a:lnTo>
                    <a:pt x="239" y="28"/>
                  </a:lnTo>
                  <a:lnTo>
                    <a:pt x="235" y="28"/>
                  </a:lnTo>
                  <a:lnTo>
                    <a:pt x="235" y="8"/>
                  </a:lnTo>
                  <a:lnTo>
                    <a:pt x="239" y="8"/>
                  </a:lnTo>
                  <a:lnTo>
                    <a:pt x="239" y="17"/>
                  </a:lnTo>
                  <a:lnTo>
                    <a:pt x="248" y="17"/>
                  </a:lnTo>
                  <a:lnTo>
                    <a:pt x="248" y="8"/>
                  </a:lnTo>
                  <a:close/>
                  <a:moveTo>
                    <a:pt x="268" y="8"/>
                  </a:moveTo>
                  <a:lnTo>
                    <a:pt x="272" y="8"/>
                  </a:lnTo>
                  <a:lnTo>
                    <a:pt x="272" y="10"/>
                  </a:lnTo>
                  <a:lnTo>
                    <a:pt x="270" y="13"/>
                  </a:lnTo>
                  <a:lnTo>
                    <a:pt x="270" y="15"/>
                  </a:lnTo>
                  <a:lnTo>
                    <a:pt x="268" y="17"/>
                  </a:lnTo>
                  <a:lnTo>
                    <a:pt x="268" y="19"/>
                  </a:lnTo>
                  <a:lnTo>
                    <a:pt x="266" y="23"/>
                  </a:lnTo>
                  <a:lnTo>
                    <a:pt x="266" y="26"/>
                  </a:lnTo>
                  <a:lnTo>
                    <a:pt x="265" y="28"/>
                  </a:lnTo>
                  <a:lnTo>
                    <a:pt x="265" y="30"/>
                  </a:lnTo>
                  <a:lnTo>
                    <a:pt x="263" y="32"/>
                  </a:lnTo>
                  <a:lnTo>
                    <a:pt x="263" y="34"/>
                  </a:lnTo>
                  <a:lnTo>
                    <a:pt x="261" y="36"/>
                  </a:lnTo>
                  <a:lnTo>
                    <a:pt x="259" y="36"/>
                  </a:lnTo>
                  <a:lnTo>
                    <a:pt x="257" y="36"/>
                  </a:lnTo>
                  <a:lnTo>
                    <a:pt x="255" y="36"/>
                  </a:lnTo>
                  <a:lnTo>
                    <a:pt x="255" y="32"/>
                  </a:lnTo>
                  <a:lnTo>
                    <a:pt x="257" y="34"/>
                  </a:lnTo>
                  <a:lnTo>
                    <a:pt x="259" y="34"/>
                  </a:lnTo>
                  <a:lnTo>
                    <a:pt x="259" y="32"/>
                  </a:lnTo>
                  <a:lnTo>
                    <a:pt x="261" y="32"/>
                  </a:lnTo>
                  <a:lnTo>
                    <a:pt x="261" y="30"/>
                  </a:lnTo>
                  <a:lnTo>
                    <a:pt x="261" y="28"/>
                  </a:lnTo>
                  <a:lnTo>
                    <a:pt x="253" y="8"/>
                  </a:lnTo>
                  <a:lnTo>
                    <a:pt x="257" y="8"/>
                  </a:lnTo>
                  <a:lnTo>
                    <a:pt x="263" y="24"/>
                  </a:lnTo>
                  <a:lnTo>
                    <a:pt x="268" y="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0" name="Freeform 154"/>
            <p:cNvSpPr>
              <a:spLocks noEditPoints="1"/>
            </p:cNvSpPr>
            <p:nvPr/>
          </p:nvSpPr>
          <p:spPr bwMode="auto">
            <a:xfrm>
              <a:off x="1153" y="2464"/>
              <a:ext cx="129" cy="27"/>
            </a:xfrm>
            <a:custGeom>
              <a:avLst/>
              <a:gdLst>
                <a:gd name="T0" fmla="*/ 17 w 172"/>
                <a:gd name="T1" fmla="*/ 2 h 35"/>
                <a:gd name="T2" fmla="*/ 15 w 172"/>
                <a:gd name="T3" fmla="*/ 13 h 35"/>
                <a:gd name="T4" fmla="*/ 20 w 172"/>
                <a:gd name="T5" fmla="*/ 22 h 35"/>
                <a:gd name="T6" fmla="*/ 11 w 172"/>
                <a:gd name="T7" fmla="*/ 27 h 35"/>
                <a:gd name="T8" fmla="*/ 11 w 172"/>
                <a:gd name="T9" fmla="*/ 11 h 35"/>
                <a:gd name="T10" fmla="*/ 13 w 172"/>
                <a:gd name="T11" fmla="*/ 3 h 35"/>
                <a:gd name="T12" fmla="*/ 4 w 172"/>
                <a:gd name="T13" fmla="*/ 24 h 35"/>
                <a:gd name="T14" fmla="*/ 17 w 172"/>
                <a:gd name="T15" fmla="*/ 18 h 35"/>
                <a:gd name="T16" fmla="*/ 31 w 172"/>
                <a:gd name="T17" fmla="*/ 7 h 35"/>
                <a:gd name="T18" fmla="*/ 41 w 172"/>
                <a:gd name="T19" fmla="*/ 14 h 35"/>
                <a:gd name="T20" fmla="*/ 37 w 172"/>
                <a:gd name="T21" fmla="*/ 26 h 35"/>
                <a:gd name="T22" fmla="*/ 26 w 172"/>
                <a:gd name="T23" fmla="*/ 24 h 35"/>
                <a:gd name="T24" fmla="*/ 24 w 172"/>
                <a:gd name="T25" fmla="*/ 13 h 35"/>
                <a:gd name="T26" fmla="*/ 31 w 172"/>
                <a:gd name="T27" fmla="*/ 24 h 35"/>
                <a:gd name="T28" fmla="*/ 37 w 172"/>
                <a:gd name="T29" fmla="*/ 18 h 35"/>
                <a:gd name="T30" fmla="*/ 35 w 172"/>
                <a:gd name="T31" fmla="*/ 11 h 35"/>
                <a:gd name="T32" fmla="*/ 28 w 172"/>
                <a:gd name="T33" fmla="*/ 13 h 35"/>
                <a:gd name="T34" fmla="*/ 26 w 172"/>
                <a:gd name="T35" fmla="*/ 20 h 35"/>
                <a:gd name="T36" fmla="*/ 48 w 172"/>
                <a:gd name="T37" fmla="*/ 11 h 35"/>
                <a:gd name="T38" fmla="*/ 42 w 172"/>
                <a:gd name="T39" fmla="*/ 27 h 35"/>
                <a:gd name="T40" fmla="*/ 44 w 172"/>
                <a:gd name="T41" fmla="*/ 22 h 35"/>
                <a:gd name="T42" fmla="*/ 55 w 172"/>
                <a:gd name="T43" fmla="*/ 11 h 35"/>
                <a:gd name="T44" fmla="*/ 65 w 172"/>
                <a:gd name="T45" fmla="*/ 7 h 35"/>
                <a:gd name="T46" fmla="*/ 89 w 172"/>
                <a:gd name="T47" fmla="*/ 7 h 35"/>
                <a:gd name="T48" fmla="*/ 94 w 172"/>
                <a:gd name="T49" fmla="*/ 16 h 35"/>
                <a:gd name="T50" fmla="*/ 89 w 172"/>
                <a:gd name="T51" fmla="*/ 27 h 35"/>
                <a:gd name="T52" fmla="*/ 78 w 172"/>
                <a:gd name="T53" fmla="*/ 22 h 35"/>
                <a:gd name="T54" fmla="*/ 79 w 172"/>
                <a:gd name="T55" fmla="*/ 11 h 35"/>
                <a:gd name="T56" fmla="*/ 87 w 172"/>
                <a:gd name="T57" fmla="*/ 24 h 35"/>
                <a:gd name="T58" fmla="*/ 92 w 172"/>
                <a:gd name="T59" fmla="*/ 16 h 35"/>
                <a:gd name="T60" fmla="*/ 87 w 172"/>
                <a:gd name="T61" fmla="*/ 11 h 35"/>
                <a:gd name="T62" fmla="*/ 81 w 172"/>
                <a:gd name="T63" fmla="*/ 14 h 35"/>
                <a:gd name="T64" fmla="*/ 81 w 172"/>
                <a:gd name="T65" fmla="*/ 22 h 35"/>
                <a:gd name="T66" fmla="*/ 102 w 172"/>
                <a:gd name="T67" fmla="*/ 27 h 35"/>
                <a:gd name="T68" fmla="*/ 102 w 172"/>
                <a:gd name="T69" fmla="*/ 11 h 35"/>
                <a:gd name="T70" fmla="*/ 118 w 172"/>
                <a:gd name="T71" fmla="*/ 9 h 35"/>
                <a:gd name="T72" fmla="*/ 127 w 172"/>
                <a:gd name="T73" fmla="*/ 9 h 35"/>
                <a:gd name="T74" fmla="*/ 131 w 172"/>
                <a:gd name="T75" fmla="*/ 20 h 35"/>
                <a:gd name="T76" fmla="*/ 122 w 172"/>
                <a:gd name="T77" fmla="*/ 27 h 35"/>
                <a:gd name="T78" fmla="*/ 116 w 172"/>
                <a:gd name="T79" fmla="*/ 26 h 35"/>
                <a:gd name="T80" fmla="*/ 124 w 172"/>
                <a:gd name="T81" fmla="*/ 24 h 35"/>
                <a:gd name="T82" fmla="*/ 127 w 172"/>
                <a:gd name="T83" fmla="*/ 16 h 35"/>
                <a:gd name="T84" fmla="*/ 124 w 172"/>
                <a:gd name="T85" fmla="*/ 11 h 35"/>
                <a:gd name="T86" fmla="*/ 116 w 172"/>
                <a:gd name="T87" fmla="*/ 18 h 35"/>
                <a:gd name="T88" fmla="*/ 135 w 172"/>
                <a:gd name="T89" fmla="*/ 13 h 35"/>
                <a:gd name="T90" fmla="*/ 144 w 172"/>
                <a:gd name="T91" fmla="*/ 7 h 35"/>
                <a:gd name="T92" fmla="*/ 150 w 172"/>
                <a:gd name="T93" fmla="*/ 13 h 35"/>
                <a:gd name="T94" fmla="*/ 151 w 172"/>
                <a:gd name="T95" fmla="*/ 24 h 35"/>
                <a:gd name="T96" fmla="*/ 151 w 172"/>
                <a:gd name="T97" fmla="*/ 27 h 35"/>
                <a:gd name="T98" fmla="*/ 148 w 172"/>
                <a:gd name="T99" fmla="*/ 26 h 35"/>
                <a:gd name="T100" fmla="*/ 140 w 172"/>
                <a:gd name="T101" fmla="*/ 27 h 35"/>
                <a:gd name="T102" fmla="*/ 133 w 172"/>
                <a:gd name="T103" fmla="*/ 24 h 35"/>
                <a:gd name="T104" fmla="*/ 140 w 172"/>
                <a:gd name="T105" fmla="*/ 16 h 35"/>
                <a:gd name="T106" fmla="*/ 142 w 172"/>
                <a:gd name="T107" fmla="*/ 9 h 35"/>
                <a:gd name="T108" fmla="*/ 135 w 172"/>
                <a:gd name="T109" fmla="*/ 13 h 35"/>
                <a:gd name="T110" fmla="*/ 140 w 172"/>
                <a:gd name="T111" fmla="*/ 18 h 35"/>
                <a:gd name="T112" fmla="*/ 137 w 172"/>
                <a:gd name="T113" fmla="*/ 20 h 35"/>
                <a:gd name="T114" fmla="*/ 144 w 172"/>
                <a:gd name="T115" fmla="*/ 24 h 35"/>
                <a:gd name="T116" fmla="*/ 146 w 172"/>
                <a:gd name="T117" fmla="*/ 16 h 35"/>
                <a:gd name="T118" fmla="*/ 155 w 172"/>
                <a:gd name="T119" fmla="*/ 24 h 35"/>
                <a:gd name="T120" fmla="*/ 155 w 172"/>
                <a:gd name="T121" fmla="*/ 7 h 35"/>
                <a:gd name="T122" fmla="*/ 168 w 172"/>
                <a:gd name="T123" fmla="*/ 31 h 35"/>
                <a:gd name="T124" fmla="*/ 159 w 172"/>
                <a:gd name="T125" fmla="*/ 11 h 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2"/>
                <a:gd name="T190" fmla="*/ 0 h 35"/>
                <a:gd name="T191" fmla="*/ 172 w 172"/>
                <a:gd name="T192" fmla="*/ 35 h 3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2" h="35">
                  <a:moveTo>
                    <a:pt x="0" y="0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11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8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7" y="26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0" y="27"/>
                  </a:lnTo>
                  <a:lnTo>
                    <a:pt x="0" y="0"/>
                  </a:lnTo>
                  <a:close/>
                  <a:moveTo>
                    <a:pt x="4" y="11"/>
                  </a:move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4" y="3"/>
                  </a:lnTo>
                  <a:lnTo>
                    <a:pt x="4" y="11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7" y="18"/>
                  </a:lnTo>
                  <a:lnTo>
                    <a:pt x="15" y="16"/>
                  </a:lnTo>
                  <a:lnTo>
                    <a:pt x="9" y="14"/>
                  </a:lnTo>
                  <a:lnTo>
                    <a:pt x="4" y="14"/>
                  </a:lnTo>
                  <a:lnTo>
                    <a:pt x="4" y="24"/>
                  </a:lnTo>
                  <a:close/>
                  <a:moveTo>
                    <a:pt x="31" y="7"/>
                  </a:moveTo>
                  <a:lnTo>
                    <a:pt x="35" y="7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1" y="16"/>
                  </a:lnTo>
                  <a:lnTo>
                    <a:pt x="41" y="20"/>
                  </a:lnTo>
                  <a:lnTo>
                    <a:pt x="41" y="22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7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4" y="22"/>
                  </a:lnTo>
                  <a:lnTo>
                    <a:pt x="22" y="20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30" y="7"/>
                  </a:lnTo>
                  <a:lnTo>
                    <a:pt x="31" y="7"/>
                  </a:lnTo>
                  <a:close/>
                  <a:moveTo>
                    <a:pt x="31" y="24"/>
                  </a:moveTo>
                  <a:lnTo>
                    <a:pt x="33" y="24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7" y="16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9"/>
                  </a:lnTo>
                  <a:lnTo>
                    <a:pt x="30" y="11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6" y="14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6" y="20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1" y="24"/>
                  </a:lnTo>
                  <a:close/>
                  <a:moveTo>
                    <a:pt x="48" y="11"/>
                  </a:moveTo>
                  <a:lnTo>
                    <a:pt x="48" y="22"/>
                  </a:lnTo>
                  <a:lnTo>
                    <a:pt x="48" y="24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2" y="27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7"/>
                  </a:lnTo>
                  <a:lnTo>
                    <a:pt x="59" y="7"/>
                  </a:lnTo>
                  <a:lnTo>
                    <a:pt x="59" y="27"/>
                  </a:lnTo>
                  <a:lnTo>
                    <a:pt x="55" y="27"/>
                  </a:lnTo>
                  <a:lnTo>
                    <a:pt x="55" y="11"/>
                  </a:lnTo>
                  <a:lnTo>
                    <a:pt x="48" y="11"/>
                  </a:lnTo>
                  <a:close/>
                  <a:moveTo>
                    <a:pt x="66" y="11"/>
                  </a:moveTo>
                  <a:lnTo>
                    <a:pt x="66" y="27"/>
                  </a:lnTo>
                  <a:lnTo>
                    <a:pt x="65" y="27"/>
                  </a:lnTo>
                  <a:lnTo>
                    <a:pt x="65" y="7"/>
                  </a:lnTo>
                  <a:lnTo>
                    <a:pt x="78" y="7"/>
                  </a:lnTo>
                  <a:lnTo>
                    <a:pt x="78" y="11"/>
                  </a:lnTo>
                  <a:lnTo>
                    <a:pt x="66" y="11"/>
                  </a:lnTo>
                  <a:close/>
                  <a:moveTo>
                    <a:pt x="85" y="7"/>
                  </a:moveTo>
                  <a:lnTo>
                    <a:pt x="89" y="7"/>
                  </a:lnTo>
                  <a:lnTo>
                    <a:pt x="90" y="9"/>
                  </a:lnTo>
                  <a:lnTo>
                    <a:pt x="92" y="11"/>
                  </a:lnTo>
                  <a:lnTo>
                    <a:pt x="94" y="13"/>
                  </a:lnTo>
                  <a:lnTo>
                    <a:pt x="94" y="14"/>
                  </a:lnTo>
                  <a:lnTo>
                    <a:pt x="94" y="16"/>
                  </a:lnTo>
                  <a:lnTo>
                    <a:pt x="94" y="20"/>
                  </a:lnTo>
                  <a:lnTo>
                    <a:pt x="94" y="22"/>
                  </a:lnTo>
                  <a:lnTo>
                    <a:pt x="92" y="24"/>
                  </a:lnTo>
                  <a:lnTo>
                    <a:pt x="90" y="26"/>
                  </a:lnTo>
                  <a:lnTo>
                    <a:pt x="89" y="27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81" y="26"/>
                  </a:lnTo>
                  <a:lnTo>
                    <a:pt x="79" y="24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6" y="16"/>
                  </a:lnTo>
                  <a:lnTo>
                    <a:pt x="78" y="14"/>
                  </a:lnTo>
                  <a:lnTo>
                    <a:pt x="78" y="13"/>
                  </a:lnTo>
                  <a:lnTo>
                    <a:pt x="79" y="11"/>
                  </a:lnTo>
                  <a:lnTo>
                    <a:pt x="81" y="9"/>
                  </a:lnTo>
                  <a:lnTo>
                    <a:pt x="83" y="7"/>
                  </a:lnTo>
                  <a:lnTo>
                    <a:pt x="85" y="7"/>
                  </a:lnTo>
                  <a:close/>
                  <a:moveTo>
                    <a:pt x="85" y="24"/>
                  </a:moveTo>
                  <a:lnTo>
                    <a:pt x="87" y="24"/>
                  </a:lnTo>
                  <a:lnTo>
                    <a:pt x="89" y="24"/>
                  </a:lnTo>
                  <a:lnTo>
                    <a:pt x="90" y="22"/>
                  </a:lnTo>
                  <a:lnTo>
                    <a:pt x="90" y="20"/>
                  </a:lnTo>
                  <a:lnTo>
                    <a:pt x="90" y="18"/>
                  </a:lnTo>
                  <a:lnTo>
                    <a:pt x="92" y="16"/>
                  </a:lnTo>
                  <a:lnTo>
                    <a:pt x="90" y="16"/>
                  </a:lnTo>
                  <a:lnTo>
                    <a:pt x="90" y="14"/>
                  </a:lnTo>
                  <a:lnTo>
                    <a:pt x="90" y="13"/>
                  </a:lnTo>
                  <a:lnTo>
                    <a:pt x="89" y="11"/>
                  </a:lnTo>
                  <a:lnTo>
                    <a:pt x="87" y="11"/>
                  </a:lnTo>
                  <a:lnTo>
                    <a:pt x="85" y="9"/>
                  </a:lnTo>
                  <a:lnTo>
                    <a:pt x="83" y="11"/>
                  </a:lnTo>
                  <a:lnTo>
                    <a:pt x="81" y="13"/>
                  </a:lnTo>
                  <a:lnTo>
                    <a:pt x="81" y="14"/>
                  </a:lnTo>
                  <a:lnTo>
                    <a:pt x="79" y="16"/>
                  </a:lnTo>
                  <a:lnTo>
                    <a:pt x="79" y="18"/>
                  </a:lnTo>
                  <a:lnTo>
                    <a:pt x="81" y="20"/>
                  </a:lnTo>
                  <a:lnTo>
                    <a:pt x="81" y="22"/>
                  </a:lnTo>
                  <a:lnTo>
                    <a:pt x="83" y="24"/>
                  </a:lnTo>
                  <a:lnTo>
                    <a:pt x="85" y="24"/>
                  </a:lnTo>
                  <a:close/>
                  <a:moveTo>
                    <a:pt x="102" y="11"/>
                  </a:moveTo>
                  <a:lnTo>
                    <a:pt x="102" y="27"/>
                  </a:lnTo>
                  <a:lnTo>
                    <a:pt x="98" y="27"/>
                  </a:lnTo>
                  <a:lnTo>
                    <a:pt x="98" y="7"/>
                  </a:lnTo>
                  <a:lnTo>
                    <a:pt x="111" y="7"/>
                  </a:lnTo>
                  <a:lnTo>
                    <a:pt x="111" y="11"/>
                  </a:lnTo>
                  <a:lnTo>
                    <a:pt x="102" y="11"/>
                  </a:lnTo>
                  <a:close/>
                  <a:moveTo>
                    <a:pt x="114" y="7"/>
                  </a:moveTo>
                  <a:lnTo>
                    <a:pt x="116" y="7"/>
                  </a:lnTo>
                  <a:lnTo>
                    <a:pt x="116" y="11"/>
                  </a:lnTo>
                  <a:lnTo>
                    <a:pt x="118" y="9"/>
                  </a:lnTo>
                  <a:lnTo>
                    <a:pt x="120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7" y="9"/>
                  </a:lnTo>
                  <a:lnTo>
                    <a:pt x="129" y="9"/>
                  </a:lnTo>
                  <a:lnTo>
                    <a:pt x="129" y="11"/>
                  </a:lnTo>
                  <a:lnTo>
                    <a:pt x="131" y="14"/>
                  </a:lnTo>
                  <a:lnTo>
                    <a:pt x="131" y="16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29" y="24"/>
                  </a:lnTo>
                  <a:lnTo>
                    <a:pt x="127" y="26"/>
                  </a:lnTo>
                  <a:lnTo>
                    <a:pt x="126" y="27"/>
                  </a:lnTo>
                  <a:lnTo>
                    <a:pt x="122" y="27"/>
                  </a:lnTo>
                  <a:lnTo>
                    <a:pt x="120" y="27"/>
                  </a:lnTo>
                  <a:lnTo>
                    <a:pt x="118" y="26"/>
                  </a:lnTo>
                  <a:lnTo>
                    <a:pt x="116" y="26"/>
                  </a:lnTo>
                  <a:lnTo>
                    <a:pt x="116" y="35"/>
                  </a:lnTo>
                  <a:lnTo>
                    <a:pt x="114" y="35"/>
                  </a:lnTo>
                  <a:lnTo>
                    <a:pt x="114" y="7"/>
                  </a:lnTo>
                  <a:close/>
                  <a:moveTo>
                    <a:pt x="122" y="26"/>
                  </a:moveTo>
                  <a:lnTo>
                    <a:pt x="124" y="24"/>
                  </a:lnTo>
                  <a:lnTo>
                    <a:pt x="126" y="24"/>
                  </a:lnTo>
                  <a:lnTo>
                    <a:pt x="126" y="22"/>
                  </a:lnTo>
                  <a:lnTo>
                    <a:pt x="127" y="22"/>
                  </a:lnTo>
                  <a:lnTo>
                    <a:pt x="127" y="20"/>
                  </a:lnTo>
                  <a:lnTo>
                    <a:pt x="127" y="16"/>
                  </a:lnTo>
                  <a:lnTo>
                    <a:pt x="127" y="14"/>
                  </a:lnTo>
                  <a:lnTo>
                    <a:pt x="127" y="13"/>
                  </a:lnTo>
                  <a:lnTo>
                    <a:pt x="126" y="11"/>
                  </a:lnTo>
                  <a:lnTo>
                    <a:pt x="124" y="11"/>
                  </a:lnTo>
                  <a:lnTo>
                    <a:pt x="122" y="9"/>
                  </a:lnTo>
                  <a:lnTo>
                    <a:pt x="120" y="11"/>
                  </a:lnTo>
                  <a:lnTo>
                    <a:pt x="118" y="13"/>
                  </a:lnTo>
                  <a:lnTo>
                    <a:pt x="118" y="14"/>
                  </a:lnTo>
                  <a:lnTo>
                    <a:pt x="116" y="18"/>
                  </a:lnTo>
                  <a:lnTo>
                    <a:pt x="118" y="22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2" y="26"/>
                  </a:lnTo>
                  <a:close/>
                  <a:moveTo>
                    <a:pt x="135" y="13"/>
                  </a:moveTo>
                  <a:lnTo>
                    <a:pt x="135" y="11"/>
                  </a:lnTo>
                  <a:lnTo>
                    <a:pt x="137" y="9"/>
                  </a:lnTo>
                  <a:lnTo>
                    <a:pt x="139" y="7"/>
                  </a:lnTo>
                  <a:lnTo>
                    <a:pt x="142" y="7"/>
                  </a:lnTo>
                  <a:lnTo>
                    <a:pt x="144" y="7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11"/>
                  </a:lnTo>
                  <a:lnTo>
                    <a:pt x="150" y="13"/>
                  </a:lnTo>
                  <a:lnTo>
                    <a:pt x="150" y="24"/>
                  </a:lnTo>
                  <a:lnTo>
                    <a:pt x="151" y="26"/>
                  </a:lnTo>
                  <a:lnTo>
                    <a:pt x="151" y="24"/>
                  </a:lnTo>
                  <a:lnTo>
                    <a:pt x="151" y="27"/>
                  </a:lnTo>
                  <a:lnTo>
                    <a:pt x="150" y="27"/>
                  </a:lnTo>
                  <a:lnTo>
                    <a:pt x="148" y="27"/>
                  </a:lnTo>
                  <a:lnTo>
                    <a:pt x="148" y="26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4" y="27"/>
                  </a:lnTo>
                  <a:lnTo>
                    <a:pt x="142" y="27"/>
                  </a:lnTo>
                  <a:lnTo>
                    <a:pt x="140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5" y="26"/>
                  </a:lnTo>
                  <a:lnTo>
                    <a:pt x="133" y="24"/>
                  </a:lnTo>
                  <a:lnTo>
                    <a:pt x="133" y="22"/>
                  </a:lnTo>
                  <a:lnTo>
                    <a:pt x="133" y="20"/>
                  </a:lnTo>
                  <a:lnTo>
                    <a:pt x="135" y="18"/>
                  </a:lnTo>
                  <a:lnTo>
                    <a:pt x="137" y="16"/>
                  </a:lnTo>
                  <a:lnTo>
                    <a:pt x="140" y="16"/>
                  </a:lnTo>
                  <a:lnTo>
                    <a:pt x="144" y="14"/>
                  </a:lnTo>
                  <a:lnTo>
                    <a:pt x="146" y="14"/>
                  </a:lnTo>
                  <a:lnTo>
                    <a:pt x="146" y="13"/>
                  </a:lnTo>
                  <a:lnTo>
                    <a:pt x="146" y="11"/>
                  </a:lnTo>
                  <a:lnTo>
                    <a:pt x="142" y="9"/>
                  </a:lnTo>
                  <a:lnTo>
                    <a:pt x="140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7" y="13"/>
                  </a:lnTo>
                  <a:lnTo>
                    <a:pt x="135" y="13"/>
                  </a:lnTo>
                  <a:close/>
                  <a:moveTo>
                    <a:pt x="146" y="16"/>
                  </a:moveTo>
                  <a:lnTo>
                    <a:pt x="146" y="18"/>
                  </a:lnTo>
                  <a:lnTo>
                    <a:pt x="144" y="18"/>
                  </a:lnTo>
                  <a:lnTo>
                    <a:pt x="140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7" y="20"/>
                  </a:lnTo>
                  <a:lnTo>
                    <a:pt x="137" y="22"/>
                  </a:lnTo>
                  <a:lnTo>
                    <a:pt x="139" y="24"/>
                  </a:lnTo>
                  <a:lnTo>
                    <a:pt x="140" y="26"/>
                  </a:lnTo>
                  <a:lnTo>
                    <a:pt x="142" y="24"/>
                  </a:lnTo>
                  <a:lnTo>
                    <a:pt x="144" y="24"/>
                  </a:lnTo>
                  <a:lnTo>
                    <a:pt x="146" y="22"/>
                  </a:lnTo>
                  <a:lnTo>
                    <a:pt x="146" y="20"/>
                  </a:lnTo>
                  <a:lnTo>
                    <a:pt x="146" y="16"/>
                  </a:lnTo>
                  <a:close/>
                  <a:moveTo>
                    <a:pt x="155" y="27"/>
                  </a:moveTo>
                  <a:lnTo>
                    <a:pt x="155" y="31"/>
                  </a:lnTo>
                  <a:lnTo>
                    <a:pt x="153" y="31"/>
                  </a:lnTo>
                  <a:lnTo>
                    <a:pt x="153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0"/>
                  </a:lnTo>
                  <a:lnTo>
                    <a:pt x="155" y="7"/>
                  </a:lnTo>
                  <a:lnTo>
                    <a:pt x="170" y="7"/>
                  </a:lnTo>
                  <a:lnTo>
                    <a:pt x="170" y="24"/>
                  </a:lnTo>
                  <a:lnTo>
                    <a:pt x="172" y="24"/>
                  </a:lnTo>
                  <a:lnTo>
                    <a:pt x="172" y="31"/>
                  </a:lnTo>
                  <a:lnTo>
                    <a:pt x="168" y="31"/>
                  </a:lnTo>
                  <a:lnTo>
                    <a:pt x="168" y="27"/>
                  </a:lnTo>
                  <a:lnTo>
                    <a:pt x="155" y="27"/>
                  </a:lnTo>
                  <a:close/>
                  <a:moveTo>
                    <a:pt x="166" y="24"/>
                  </a:moveTo>
                  <a:lnTo>
                    <a:pt x="166" y="11"/>
                  </a:lnTo>
                  <a:lnTo>
                    <a:pt x="159" y="11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7" y="24"/>
                  </a:lnTo>
                  <a:lnTo>
                    <a:pt x="166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1" name="Freeform 155"/>
            <p:cNvSpPr>
              <a:spLocks noEditPoints="1"/>
            </p:cNvSpPr>
            <p:nvPr/>
          </p:nvSpPr>
          <p:spPr bwMode="auto">
            <a:xfrm>
              <a:off x="1613" y="2617"/>
              <a:ext cx="126" cy="26"/>
            </a:xfrm>
            <a:custGeom>
              <a:avLst/>
              <a:gdLst>
                <a:gd name="T0" fmla="*/ 2 w 167"/>
                <a:gd name="T1" fmla="*/ 20 h 35"/>
                <a:gd name="T2" fmla="*/ 2 w 167"/>
                <a:gd name="T3" fmla="*/ 8 h 35"/>
                <a:gd name="T4" fmla="*/ 17 w 167"/>
                <a:gd name="T5" fmla="*/ 0 h 35"/>
                <a:gd name="T6" fmla="*/ 26 w 167"/>
                <a:gd name="T7" fmla="*/ 11 h 35"/>
                <a:gd name="T8" fmla="*/ 23 w 167"/>
                <a:gd name="T9" fmla="*/ 26 h 35"/>
                <a:gd name="T10" fmla="*/ 10 w 167"/>
                <a:gd name="T11" fmla="*/ 4 h 35"/>
                <a:gd name="T12" fmla="*/ 6 w 167"/>
                <a:gd name="T13" fmla="*/ 20 h 35"/>
                <a:gd name="T14" fmla="*/ 19 w 167"/>
                <a:gd name="T15" fmla="*/ 24 h 35"/>
                <a:gd name="T16" fmla="*/ 23 w 167"/>
                <a:gd name="T17" fmla="*/ 9 h 35"/>
                <a:gd name="T18" fmla="*/ 34 w 167"/>
                <a:gd name="T19" fmla="*/ 8 h 35"/>
                <a:gd name="T20" fmla="*/ 41 w 167"/>
                <a:gd name="T21" fmla="*/ 8 h 35"/>
                <a:gd name="T22" fmla="*/ 48 w 167"/>
                <a:gd name="T23" fmla="*/ 17 h 35"/>
                <a:gd name="T24" fmla="*/ 39 w 167"/>
                <a:gd name="T25" fmla="*/ 28 h 35"/>
                <a:gd name="T26" fmla="*/ 36 w 167"/>
                <a:gd name="T27" fmla="*/ 35 h 35"/>
                <a:gd name="T28" fmla="*/ 43 w 167"/>
                <a:gd name="T29" fmla="*/ 22 h 35"/>
                <a:gd name="T30" fmla="*/ 45 w 167"/>
                <a:gd name="T31" fmla="*/ 13 h 35"/>
                <a:gd name="T32" fmla="*/ 36 w 167"/>
                <a:gd name="T33" fmla="*/ 15 h 35"/>
                <a:gd name="T34" fmla="*/ 69 w 167"/>
                <a:gd name="T35" fmla="*/ 22 h 35"/>
                <a:gd name="T36" fmla="*/ 60 w 167"/>
                <a:gd name="T37" fmla="*/ 28 h 35"/>
                <a:gd name="T38" fmla="*/ 52 w 167"/>
                <a:gd name="T39" fmla="*/ 19 h 35"/>
                <a:gd name="T40" fmla="*/ 61 w 167"/>
                <a:gd name="T41" fmla="*/ 8 h 35"/>
                <a:gd name="T42" fmla="*/ 69 w 167"/>
                <a:gd name="T43" fmla="*/ 19 h 35"/>
                <a:gd name="T44" fmla="*/ 61 w 167"/>
                <a:gd name="T45" fmla="*/ 26 h 35"/>
                <a:gd name="T46" fmla="*/ 69 w 167"/>
                <a:gd name="T47" fmla="*/ 22 h 35"/>
                <a:gd name="T48" fmla="*/ 60 w 167"/>
                <a:gd name="T49" fmla="*/ 11 h 35"/>
                <a:gd name="T50" fmla="*/ 65 w 167"/>
                <a:gd name="T51" fmla="*/ 17 h 35"/>
                <a:gd name="T52" fmla="*/ 76 w 167"/>
                <a:gd name="T53" fmla="*/ 19 h 35"/>
                <a:gd name="T54" fmla="*/ 85 w 167"/>
                <a:gd name="T55" fmla="*/ 17 h 35"/>
                <a:gd name="T56" fmla="*/ 108 w 167"/>
                <a:gd name="T57" fmla="*/ 4 h 35"/>
                <a:gd name="T58" fmla="*/ 96 w 167"/>
                <a:gd name="T59" fmla="*/ 8 h 35"/>
                <a:gd name="T60" fmla="*/ 100 w 167"/>
                <a:gd name="T61" fmla="*/ 8 h 35"/>
                <a:gd name="T62" fmla="*/ 109 w 167"/>
                <a:gd name="T63" fmla="*/ 13 h 35"/>
                <a:gd name="T64" fmla="*/ 108 w 167"/>
                <a:gd name="T65" fmla="*/ 26 h 35"/>
                <a:gd name="T66" fmla="*/ 96 w 167"/>
                <a:gd name="T67" fmla="*/ 26 h 35"/>
                <a:gd name="T68" fmla="*/ 93 w 167"/>
                <a:gd name="T69" fmla="*/ 13 h 35"/>
                <a:gd name="T70" fmla="*/ 98 w 167"/>
                <a:gd name="T71" fmla="*/ 2 h 35"/>
                <a:gd name="T72" fmla="*/ 108 w 167"/>
                <a:gd name="T73" fmla="*/ 19 h 35"/>
                <a:gd name="T74" fmla="*/ 102 w 167"/>
                <a:gd name="T75" fmla="*/ 11 h 35"/>
                <a:gd name="T76" fmla="*/ 96 w 167"/>
                <a:gd name="T77" fmla="*/ 19 h 35"/>
                <a:gd name="T78" fmla="*/ 102 w 167"/>
                <a:gd name="T79" fmla="*/ 26 h 35"/>
                <a:gd name="T80" fmla="*/ 108 w 167"/>
                <a:gd name="T81" fmla="*/ 19 h 35"/>
                <a:gd name="T82" fmla="*/ 128 w 167"/>
                <a:gd name="T83" fmla="*/ 17 h 35"/>
                <a:gd name="T84" fmla="*/ 122 w 167"/>
                <a:gd name="T85" fmla="*/ 32 h 35"/>
                <a:gd name="T86" fmla="*/ 115 w 167"/>
                <a:gd name="T87" fmla="*/ 35 h 35"/>
                <a:gd name="T88" fmla="*/ 117 w 167"/>
                <a:gd name="T89" fmla="*/ 33 h 35"/>
                <a:gd name="T90" fmla="*/ 113 w 167"/>
                <a:gd name="T91" fmla="*/ 8 h 35"/>
                <a:gd name="T92" fmla="*/ 137 w 167"/>
                <a:gd name="T93" fmla="*/ 8 h 35"/>
                <a:gd name="T94" fmla="*/ 143 w 167"/>
                <a:gd name="T95" fmla="*/ 8 h 35"/>
                <a:gd name="T96" fmla="*/ 150 w 167"/>
                <a:gd name="T97" fmla="*/ 17 h 35"/>
                <a:gd name="T98" fmla="*/ 143 w 167"/>
                <a:gd name="T99" fmla="*/ 28 h 35"/>
                <a:gd name="T100" fmla="*/ 137 w 167"/>
                <a:gd name="T101" fmla="*/ 35 h 35"/>
                <a:gd name="T102" fmla="*/ 146 w 167"/>
                <a:gd name="T103" fmla="*/ 22 h 35"/>
                <a:gd name="T104" fmla="*/ 146 w 167"/>
                <a:gd name="T105" fmla="*/ 13 h 35"/>
                <a:gd name="T106" fmla="*/ 137 w 167"/>
                <a:gd name="T107" fmla="*/ 15 h 35"/>
                <a:gd name="T108" fmla="*/ 157 w 167"/>
                <a:gd name="T109" fmla="*/ 11 h 35"/>
                <a:gd name="T110" fmla="*/ 157 w 167"/>
                <a:gd name="T111" fmla="*/ 11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7"/>
                <a:gd name="T169" fmla="*/ 0 h 35"/>
                <a:gd name="T170" fmla="*/ 167 w 167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7" h="35">
                  <a:moveTo>
                    <a:pt x="15" y="28"/>
                  </a:moveTo>
                  <a:lnTo>
                    <a:pt x="11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4" y="4"/>
                  </a:lnTo>
                  <a:lnTo>
                    <a:pt x="26" y="8"/>
                  </a:lnTo>
                  <a:lnTo>
                    <a:pt x="26" y="9"/>
                  </a:lnTo>
                  <a:lnTo>
                    <a:pt x="26" y="11"/>
                  </a:lnTo>
                  <a:lnTo>
                    <a:pt x="28" y="15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4" y="24"/>
                  </a:lnTo>
                  <a:lnTo>
                    <a:pt x="23" y="26"/>
                  </a:lnTo>
                  <a:lnTo>
                    <a:pt x="21" y="28"/>
                  </a:lnTo>
                  <a:lnTo>
                    <a:pt x="17" y="28"/>
                  </a:lnTo>
                  <a:lnTo>
                    <a:pt x="15" y="28"/>
                  </a:lnTo>
                  <a:close/>
                  <a:moveTo>
                    <a:pt x="15" y="4"/>
                  </a:moveTo>
                  <a:lnTo>
                    <a:pt x="11" y="4"/>
                  </a:lnTo>
                  <a:lnTo>
                    <a:pt x="10" y="4"/>
                  </a:lnTo>
                  <a:lnTo>
                    <a:pt x="8" y="6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5"/>
                  </a:lnTo>
                  <a:lnTo>
                    <a:pt x="6" y="17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10" y="24"/>
                  </a:lnTo>
                  <a:lnTo>
                    <a:pt x="11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4" y="15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1" y="6"/>
                  </a:lnTo>
                  <a:lnTo>
                    <a:pt x="19" y="4"/>
                  </a:lnTo>
                  <a:lnTo>
                    <a:pt x="17" y="4"/>
                  </a:lnTo>
                  <a:lnTo>
                    <a:pt x="15" y="4"/>
                  </a:lnTo>
                  <a:close/>
                  <a:moveTo>
                    <a:pt x="32" y="8"/>
                  </a:moveTo>
                  <a:lnTo>
                    <a:pt x="34" y="8"/>
                  </a:lnTo>
                  <a:lnTo>
                    <a:pt x="34" y="11"/>
                  </a:lnTo>
                  <a:lnTo>
                    <a:pt x="36" y="9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8"/>
                  </a:lnTo>
                  <a:lnTo>
                    <a:pt x="45" y="9"/>
                  </a:lnTo>
                  <a:lnTo>
                    <a:pt x="47" y="9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8" y="17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7" y="24"/>
                  </a:lnTo>
                  <a:lnTo>
                    <a:pt x="45" y="26"/>
                  </a:lnTo>
                  <a:lnTo>
                    <a:pt x="43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6" y="26"/>
                  </a:lnTo>
                  <a:lnTo>
                    <a:pt x="36" y="35"/>
                  </a:lnTo>
                  <a:lnTo>
                    <a:pt x="32" y="35"/>
                  </a:lnTo>
                  <a:lnTo>
                    <a:pt x="32" y="8"/>
                  </a:lnTo>
                  <a:close/>
                  <a:moveTo>
                    <a:pt x="39" y="26"/>
                  </a:moveTo>
                  <a:lnTo>
                    <a:pt x="41" y="24"/>
                  </a:lnTo>
                  <a:lnTo>
                    <a:pt x="43" y="24"/>
                  </a:lnTo>
                  <a:lnTo>
                    <a:pt x="43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19"/>
                  </a:lnTo>
                  <a:lnTo>
                    <a:pt x="45" y="17"/>
                  </a:lnTo>
                  <a:lnTo>
                    <a:pt x="45" y="15"/>
                  </a:lnTo>
                  <a:lnTo>
                    <a:pt x="45" y="13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4" y="19"/>
                  </a:lnTo>
                  <a:lnTo>
                    <a:pt x="36" y="22"/>
                  </a:lnTo>
                  <a:lnTo>
                    <a:pt x="36" y="24"/>
                  </a:lnTo>
                  <a:lnTo>
                    <a:pt x="37" y="24"/>
                  </a:lnTo>
                  <a:lnTo>
                    <a:pt x="39" y="26"/>
                  </a:lnTo>
                  <a:close/>
                  <a:moveTo>
                    <a:pt x="69" y="22"/>
                  </a:moveTo>
                  <a:lnTo>
                    <a:pt x="69" y="22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5" y="26"/>
                  </a:lnTo>
                  <a:lnTo>
                    <a:pt x="63" y="28"/>
                  </a:lnTo>
                  <a:lnTo>
                    <a:pt x="60" y="28"/>
                  </a:lnTo>
                  <a:lnTo>
                    <a:pt x="58" y="28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2" y="20"/>
                  </a:lnTo>
                  <a:lnTo>
                    <a:pt x="52" y="19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4" y="11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61" y="8"/>
                  </a:lnTo>
                  <a:lnTo>
                    <a:pt x="63" y="8"/>
                  </a:lnTo>
                  <a:lnTo>
                    <a:pt x="65" y="9"/>
                  </a:lnTo>
                  <a:lnTo>
                    <a:pt x="67" y="11"/>
                  </a:lnTo>
                  <a:lnTo>
                    <a:pt x="69" y="13"/>
                  </a:lnTo>
                  <a:lnTo>
                    <a:pt x="69" y="15"/>
                  </a:lnTo>
                  <a:lnTo>
                    <a:pt x="69" y="19"/>
                  </a:lnTo>
                  <a:lnTo>
                    <a:pt x="54" y="19"/>
                  </a:lnTo>
                  <a:lnTo>
                    <a:pt x="56" y="22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60" y="26"/>
                  </a:lnTo>
                  <a:lnTo>
                    <a:pt x="61" y="26"/>
                  </a:lnTo>
                  <a:lnTo>
                    <a:pt x="63" y="24"/>
                  </a:lnTo>
                  <a:lnTo>
                    <a:pt x="65" y="22"/>
                  </a:lnTo>
                  <a:lnTo>
                    <a:pt x="69" y="22"/>
                  </a:lnTo>
                  <a:close/>
                  <a:moveTo>
                    <a:pt x="65" y="17"/>
                  </a:moveTo>
                  <a:lnTo>
                    <a:pt x="65" y="13"/>
                  </a:lnTo>
                  <a:lnTo>
                    <a:pt x="63" y="11"/>
                  </a:lnTo>
                  <a:lnTo>
                    <a:pt x="60" y="11"/>
                  </a:lnTo>
                  <a:lnTo>
                    <a:pt x="58" y="11"/>
                  </a:lnTo>
                  <a:lnTo>
                    <a:pt x="56" y="13"/>
                  </a:lnTo>
                  <a:lnTo>
                    <a:pt x="56" y="15"/>
                  </a:lnTo>
                  <a:lnTo>
                    <a:pt x="54" y="17"/>
                  </a:lnTo>
                  <a:lnTo>
                    <a:pt x="65" y="17"/>
                  </a:lnTo>
                  <a:close/>
                  <a:moveTo>
                    <a:pt x="85" y="8"/>
                  </a:moveTo>
                  <a:lnTo>
                    <a:pt x="89" y="8"/>
                  </a:lnTo>
                  <a:lnTo>
                    <a:pt x="89" y="28"/>
                  </a:lnTo>
                  <a:lnTo>
                    <a:pt x="85" y="28"/>
                  </a:lnTo>
                  <a:lnTo>
                    <a:pt x="85" y="19"/>
                  </a:lnTo>
                  <a:lnTo>
                    <a:pt x="76" y="19"/>
                  </a:lnTo>
                  <a:lnTo>
                    <a:pt x="76" y="28"/>
                  </a:lnTo>
                  <a:lnTo>
                    <a:pt x="72" y="28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6" y="17"/>
                  </a:lnTo>
                  <a:lnTo>
                    <a:pt x="85" y="17"/>
                  </a:lnTo>
                  <a:lnTo>
                    <a:pt x="85" y="8"/>
                  </a:lnTo>
                  <a:close/>
                  <a:moveTo>
                    <a:pt x="108" y="0"/>
                  </a:moveTo>
                  <a:lnTo>
                    <a:pt x="109" y="0"/>
                  </a:lnTo>
                  <a:lnTo>
                    <a:pt x="109" y="2"/>
                  </a:lnTo>
                  <a:lnTo>
                    <a:pt x="109" y="4"/>
                  </a:lnTo>
                  <a:lnTo>
                    <a:pt x="108" y="4"/>
                  </a:lnTo>
                  <a:lnTo>
                    <a:pt x="106" y="4"/>
                  </a:lnTo>
                  <a:lnTo>
                    <a:pt x="104" y="4"/>
                  </a:lnTo>
                  <a:lnTo>
                    <a:pt x="102" y="6"/>
                  </a:lnTo>
                  <a:lnTo>
                    <a:pt x="100" y="6"/>
                  </a:lnTo>
                  <a:lnTo>
                    <a:pt x="98" y="6"/>
                  </a:lnTo>
                  <a:lnTo>
                    <a:pt x="96" y="8"/>
                  </a:lnTo>
                  <a:lnTo>
                    <a:pt x="95" y="11"/>
                  </a:lnTo>
                  <a:lnTo>
                    <a:pt x="96" y="11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6" y="8"/>
                  </a:lnTo>
                  <a:lnTo>
                    <a:pt x="108" y="9"/>
                  </a:lnTo>
                  <a:lnTo>
                    <a:pt x="109" y="11"/>
                  </a:lnTo>
                  <a:lnTo>
                    <a:pt x="109" y="13"/>
                  </a:lnTo>
                  <a:lnTo>
                    <a:pt x="111" y="15"/>
                  </a:lnTo>
                  <a:lnTo>
                    <a:pt x="111" y="19"/>
                  </a:lnTo>
                  <a:lnTo>
                    <a:pt x="111" y="20"/>
                  </a:lnTo>
                  <a:lnTo>
                    <a:pt x="109" y="22"/>
                  </a:lnTo>
                  <a:lnTo>
                    <a:pt x="109" y="24"/>
                  </a:lnTo>
                  <a:lnTo>
                    <a:pt x="108" y="26"/>
                  </a:lnTo>
                  <a:lnTo>
                    <a:pt x="104" y="28"/>
                  </a:lnTo>
                  <a:lnTo>
                    <a:pt x="102" y="28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6" y="26"/>
                  </a:lnTo>
                  <a:lnTo>
                    <a:pt x="95" y="24"/>
                  </a:lnTo>
                  <a:lnTo>
                    <a:pt x="93" y="22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3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5" y="8"/>
                  </a:lnTo>
                  <a:lnTo>
                    <a:pt x="95" y="6"/>
                  </a:lnTo>
                  <a:lnTo>
                    <a:pt x="96" y="4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6" y="2"/>
                  </a:lnTo>
                  <a:lnTo>
                    <a:pt x="108" y="2"/>
                  </a:lnTo>
                  <a:lnTo>
                    <a:pt x="108" y="0"/>
                  </a:lnTo>
                  <a:close/>
                  <a:moveTo>
                    <a:pt x="108" y="19"/>
                  </a:moveTo>
                  <a:lnTo>
                    <a:pt x="108" y="17"/>
                  </a:lnTo>
                  <a:lnTo>
                    <a:pt x="108" y="15"/>
                  </a:lnTo>
                  <a:lnTo>
                    <a:pt x="106" y="13"/>
                  </a:lnTo>
                  <a:lnTo>
                    <a:pt x="106" y="11"/>
                  </a:lnTo>
                  <a:lnTo>
                    <a:pt x="104" y="11"/>
                  </a:lnTo>
                  <a:lnTo>
                    <a:pt x="102" y="11"/>
                  </a:lnTo>
                  <a:lnTo>
                    <a:pt x="100" y="11"/>
                  </a:lnTo>
                  <a:lnTo>
                    <a:pt x="98" y="11"/>
                  </a:lnTo>
                  <a:lnTo>
                    <a:pt x="96" y="13"/>
                  </a:lnTo>
                  <a:lnTo>
                    <a:pt x="96" y="15"/>
                  </a:lnTo>
                  <a:lnTo>
                    <a:pt x="96" y="17"/>
                  </a:lnTo>
                  <a:lnTo>
                    <a:pt x="96" y="19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8" y="24"/>
                  </a:lnTo>
                  <a:lnTo>
                    <a:pt x="100" y="24"/>
                  </a:lnTo>
                  <a:lnTo>
                    <a:pt x="102" y="26"/>
                  </a:lnTo>
                  <a:lnTo>
                    <a:pt x="104" y="24"/>
                  </a:lnTo>
                  <a:lnTo>
                    <a:pt x="106" y="24"/>
                  </a:lnTo>
                  <a:lnTo>
                    <a:pt x="106" y="22"/>
                  </a:lnTo>
                  <a:lnTo>
                    <a:pt x="108" y="20"/>
                  </a:lnTo>
                  <a:lnTo>
                    <a:pt x="108" y="19"/>
                  </a:lnTo>
                  <a:close/>
                  <a:moveTo>
                    <a:pt x="126" y="8"/>
                  </a:moveTo>
                  <a:lnTo>
                    <a:pt x="130" y="8"/>
                  </a:lnTo>
                  <a:lnTo>
                    <a:pt x="130" y="11"/>
                  </a:lnTo>
                  <a:lnTo>
                    <a:pt x="130" y="13"/>
                  </a:lnTo>
                  <a:lnTo>
                    <a:pt x="128" y="15"/>
                  </a:lnTo>
                  <a:lnTo>
                    <a:pt x="128" y="17"/>
                  </a:lnTo>
                  <a:lnTo>
                    <a:pt x="126" y="19"/>
                  </a:lnTo>
                  <a:lnTo>
                    <a:pt x="126" y="22"/>
                  </a:lnTo>
                  <a:lnTo>
                    <a:pt x="124" y="26"/>
                  </a:lnTo>
                  <a:lnTo>
                    <a:pt x="124" y="28"/>
                  </a:lnTo>
                  <a:lnTo>
                    <a:pt x="122" y="30"/>
                  </a:lnTo>
                  <a:lnTo>
                    <a:pt x="122" y="32"/>
                  </a:lnTo>
                  <a:lnTo>
                    <a:pt x="120" y="33"/>
                  </a:lnTo>
                  <a:lnTo>
                    <a:pt x="120" y="35"/>
                  </a:lnTo>
                  <a:lnTo>
                    <a:pt x="119" y="35"/>
                  </a:lnTo>
                  <a:lnTo>
                    <a:pt x="117" y="35"/>
                  </a:lnTo>
                  <a:lnTo>
                    <a:pt x="115" y="35"/>
                  </a:lnTo>
                  <a:lnTo>
                    <a:pt x="115" y="32"/>
                  </a:lnTo>
                  <a:lnTo>
                    <a:pt x="115" y="33"/>
                  </a:lnTo>
                  <a:lnTo>
                    <a:pt x="117" y="33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20" y="28"/>
                  </a:lnTo>
                  <a:lnTo>
                    <a:pt x="113" y="8"/>
                  </a:lnTo>
                  <a:lnTo>
                    <a:pt x="117" y="8"/>
                  </a:lnTo>
                  <a:lnTo>
                    <a:pt x="122" y="24"/>
                  </a:lnTo>
                  <a:lnTo>
                    <a:pt x="126" y="8"/>
                  </a:lnTo>
                  <a:close/>
                  <a:moveTo>
                    <a:pt x="133" y="8"/>
                  </a:moveTo>
                  <a:lnTo>
                    <a:pt x="137" y="8"/>
                  </a:lnTo>
                  <a:lnTo>
                    <a:pt x="137" y="11"/>
                  </a:lnTo>
                  <a:lnTo>
                    <a:pt x="137" y="9"/>
                  </a:lnTo>
                  <a:lnTo>
                    <a:pt x="139" y="8"/>
                  </a:lnTo>
                  <a:lnTo>
                    <a:pt x="141" y="8"/>
                  </a:lnTo>
                  <a:lnTo>
                    <a:pt x="143" y="8"/>
                  </a:lnTo>
                  <a:lnTo>
                    <a:pt x="145" y="8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0" y="17"/>
                  </a:lnTo>
                  <a:lnTo>
                    <a:pt x="150" y="20"/>
                  </a:lnTo>
                  <a:lnTo>
                    <a:pt x="150" y="22"/>
                  </a:lnTo>
                  <a:lnTo>
                    <a:pt x="148" y="24"/>
                  </a:lnTo>
                  <a:lnTo>
                    <a:pt x="146" y="26"/>
                  </a:lnTo>
                  <a:lnTo>
                    <a:pt x="145" y="28"/>
                  </a:lnTo>
                  <a:lnTo>
                    <a:pt x="143" y="28"/>
                  </a:lnTo>
                  <a:lnTo>
                    <a:pt x="141" y="28"/>
                  </a:lnTo>
                  <a:lnTo>
                    <a:pt x="139" y="28"/>
                  </a:lnTo>
                  <a:lnTo>
                    <a:pt x="137" y="26"/>
                  </a:lnTo>
                  <a:lnTo>
                    <a:pt x="137" y="35"/>
                  </a:lnTo>
                  <a:lnTo>
                    <a:pt x="133" y="35"/>
                  </a:lnTo>
                  <a:lnTo>
                    <a:pt x="133" y="8"/>
                  </a:lnTo>
                  <a:close/>
                  <a:moveTo>
                    <a:pt x="143" y="26"/>
                  </a:moveTo>
                  <a:lnTo>
                    <a:pt x="143" y="24"/>
                  </a:lnTo>
                  <a:lnTo>
                    <a:pt x="145" y="24"/>
                  </a:lnTo>
                  <a:lnTo>
                    <a:pt x="146" y="22"/>
                  </a:lnTo>
                  <a:lnTo>
                    <a:pt x="146" y="20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3"/>
                  </a:lnTo>
                  <a:lnTo>
                    <a:pt x="145" y="11"/>
                  </a:lnTo>
                  <a:lnTo>
                    <a:pt x="143" y="11"/>
                  </a:lnTo>
                  <a:lnTo>
                    <a:pt x="139" y="11"/>
                  </a:lnTo>
                  <a:lnTo>
                    <a:pt x="137" y="13"/>
                  </a:lnTo>
                  <a:lnTo>
                    <a:pt x="137" y="15"/>
                  </a:lnTo>
                  <a:lnTo>
                    <a:pt x="137" y="19"/>
                  </a:lnTo>
                  <a:lnTo>
                    <a:pt x="137" y="22"/>
                  </a:lnTo>
                  <a:lnTo>
                    <a:pt x="139" y="24"/>
                  </a:lnTo>
                  <a:lnTo>
                    <a:pt x="141" y="24"/>
                  </a:lnTo>
                  <a:lnTo>
                    <a:pt x="143" y="26"/>
                  </a:lnTo>
                  <a:close/>
                  <a:moveTo>
                    <a:pt x="157" y="11"/>
                  </a:moveTo>
                  <a:lnTo>
                    <a:pt x="157" y="28"/>
                  </a:lnTo>
                  <a:lnTo>
                    <a:pt x="154" y="28"/>
                  </a:lnTo>
                  <a:lnTo>
                    <a:pt x="154" y="8"/>
                  </a:lnTo>
                  <a:lnTo>
                    <a:pt x="167" y="8"/>
                  </a:lnTo>
                  <a:lnTo>
                    <a:pt x="167" y="11"/>
                  </a:lnTo>
                  <a:lnTo>
                    <a:pt x="157" y="11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2" name="Freeform 156"/>
            <p:cNvSpPr>
              <a:spLocks noEditPoints="1"/>
            </p:cNvSpPr>
            <p:nvPr/>
          </p:nvSpPr>
          <p:spPr bwMode="auto">
            <a:xfrm>
              <a:off x="1927" y="2580"/>
              <a:ext cx="140" cy="22"/>
            </a:xfrm>
            <a:custGeom>
              <a:avLst/>
              <a:gdLst>
                <a:gd name="T0" fmla="*/ 18 w 185"/>
                <a:gd name="T1" fmla="*/ 15 h 28"/>
                <a:gd name="T2" fmla="*/ 5 w 185"/>
                <a:gd name="T3" fmla="*/ 17 h 28"/>
                <a:gd name="T4" fmla="*/ 4 w 185"/>
                <a:gd name="T5" fmla="*/ 2 h 28"/>
                <a:gd name="T6" fmla="*/ 15 w 185"/>
                <a:gd name="T7" fmla="*/ 13 h 28"/>
                <a:gd name="T8" fmla="*/ 42 w 185"/>
                <a:gd name="T9" fmla="*/ 22 h 28"/>
                <a:gd name="T10" fmla="*/ 35 w 185"/>
                <a:gd name="T11" fmla="*/ 28 h 28"/>
                <a:gd name="T12" fmla="*/ 26 w 185"/>
                <a:gd name="T13" fmla="*/ 22 h 28"/>
                <a:gd name="T14" fmla="*/ 29 w 185"/>
                <a:gd name="T15" fmla="*/ 9 h 28"/>
                <a:gd name="T16" fmla="*/ 41 w 185"/>
                <a:gd name="T17" fmla="*/ 11 h 28"/>
                <a:gd name="T18" fmla="*/ 29 w 185"/>
                <a:gd name="T19" fmla="*/ 22 h 28"/>
                <a:gd name="T20" fmla="*/ 37 w 185"/>
                <a:gd name="T21" fmla="*/ 24 h 28"/>
                <a:gd name="T22" fmla="*/ 42 w 185"/>
                <a:gd name="T23" fmla="*/ 22 h 28"/>
                <a:gd name="T24" fmla="*/ 35 w 185"/>
                <a:gd name="T25" fmla="*/ 11 h 28"/>
                <a:gd name="T26" fmla="*/ 29 w 185"/>
                <a:gd name="T27" fmla="*/ 15 h 28"/>
                <a:gd name="T28" fmla="*/ 50 w 185"/>
                <a:gd name="T29" fmla="*/ 24 h 28"/>
                <a:gd name="T30" fmla="*/ 46 w 185"/>
                <a:gd name="T31" fmla="*/ 26 h 28"/>
                <a:gd name="T32" fmla="*/ 63 w 185"/>
                <a:gd name="T33" fmla="*/ 7 h 28"/>
                <a:gd name="T34" fmla="*/ 66 w 185"/>
                <a:gd name="T35" fmla="*/ 28 h 28"/>
                <a:gd name="T36" fmla="*/ 68 w 185"/>
                <a:gd name="T37" fmla="*/ 17 h 28"/>
                <a:gd name="T38" fmla="*/ 72 w 185"/>
                <a:gd name="T39" fmla="*/ 9 h 28"/>
                <a:gd name="T40" fmla="*/ 79 w 185"/>
                <a:gd name="T41" fmla="*/ 20 h 28"/>
                <a:gd name="T42" fmla="*/ 74 w 185"/>
                <a:gd name="T43" fmla="*/ 11 h 28"/>
                <a:gd name="T44" fmla="*/ 79 w 185"/>
                <a:gd name="T45" fmla="*/ 17 h 28"/>
                <a:gd name="T46" fmla="*/ 103 w 185"/>
                <a:gd name="T47" fmla="*/ 4 h 28"/>
                <a:gd name="T48" fmla="*/ 92 w 185"/>
                <a:gd name="T49" fmla="*/ 6 h 28"/>
                <a:gd name="T50" fmla="*/ 90 w 185"/>
                <a:gd name="T51" fmla="*/ 11 h 28"/>
                <a:gd name="T52" fmla="*/ 96 w 185"/>
                <a:gd name="T53" fmla="*/ 7 h 28"/>
                <a:gd name="T54" fmla="*/ 105 w 185"/>
                <a:gd name="T55" fmla="*/ 17 h 28"/>
                <a:gd name="T56" fmla="*/ 100 w 185"/>
                <a:gd name="T57" fmla="*/ 28 h 28"/>
                <a:gd name="T58" fmla="*/ 90 w 185"/>
                <a:gd name="T59" fmla="*/ 28 h 28"/>
                <a:gd name="T60" fmla="*/ 87 w 185"/>
                <a:gd name="T61" fmla="*/ 17 h 28"/>
                <a:gd name="T62" fmla="*/ 89 w 185"/>
                <a:gd name="T63" fmla="*/ 7 h 28"/>
                <a:gd name="T64" fmla="*/ 100 w 185"/>
                <a:gd name="T65" fmla="*/ 2 h 28"/>
                <a:gd name="T66" fmla="*/ 102 w 185"/>
                <a:gd name="T67" fmla="*/ 17 h 28"/>
                <a:gd name="T68" fmla="*/ 96 w 185"/>
                <a:gd name="T69" fmla="*/ 11 h 28"/>
                <a:gd name="T70" fmla="*/ 90 w 185"/>
                <a:gd name="T71" fmla="*/ 17 h 28"/>
                <a:gd name="T72" fmla="*/ 92 w 185"/>
                <a:gd name="T73" fmla="*/ 24 h 28"/>
                <a:gd name="T74" fmla="*/ 100 w 185"/>
                <a:gd name="T75" fmla="*/ 22 h 28"/>
                <a:gd name="T76" fmla="*/ 113 w 185"/>
                <a:gd name="T77" fmla="*/ 22 h 28"/>
                <a:gd name="T78" fmla="*/ 122 w 185"/>
                <a:gd name="T79" fmla="*/ 13 h 28"/>
                <a:gd name="T80" fmla="*/ 113 w 185"/>
                <a:gd name="T81" fmla="*/ 7 h 28"/>
                <a:gd name="T82" fmla="*/ 142 w 185"/>
                <a:gd name="T83" fmla="*/ 28 h 28"/>
                <a:gd name="T84" fmla="*/ 129 w 185"/>
                <a:gd name="T85" fmla="*/ 7 h 28"/>
                <a:gd name="T86" fmla="*/ 162 w 185"/>
                <a:gd name="T87" fmla="*/ 15 h 28"/>
                <a:gd name="T88" fmla="*/ 153 w 185"/>
                <a:gd name="T89" fmla="*/ 15 h 28"/>
                <a:gd name="T90" fmla="*/ 157 w 185"/>
                <a:gd name="T91" fmla="*/ 26 h 28"/>
                <a:gd name="T92" fmla="*/ 166 w 185"/>
                <a:gd name="T93" fmla="*/ 20 h 28"/>
                <a:gd name="T94" fmla="*/ 155 w 185"/>
                <a:gd name="T95" fmla="*/ 28 h 28"/>
                <a:gd name="T96" fmla="*/ 150 w 185"/>
                <a:gd name="T97" fmla="*/ 19 h 28"/>
                <a:gd name="T98" fmla="*/ 155 w 185"/>
                <a:gd name="T99" fmla="*/ 7 h 28"/>
                <a:gd name="T100" fmla="*/ 164 w 185"/>
                <a:gd name="T101" fmla="*/ 11 h 28"/>
                <a:gd name="T102" fmla="*/ 181 w 185"/>
                <a:gd name="T103" fmla="*/ 28 h 28"/>
                <a:gd name="T104" fmla="*/ 168 w 185"/>
                <a:gd name="T105" fmla="*/ 7 h 28"/>
                <a:gd name="T106" fmla="*/ 175 w 185"/>
                <a:gd name="T107" fmla="*/ 17 h 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5"/>
                <a:gd name="T163" fmla="*/ 0 h 28"/>
                <a:gd name="T164" fmla="*/ 185 w 185"/>
                <a:gd name="T165" fmla="*/ 28 h 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5" h="28">
                  <a:moveTo>
                    <a:pt x="18" y="2"/>
                  </a:moveTo>
                  <a:lnTo>
                    <a:pt x="22" y="2"/>
                  </a:lnTo>
                  <a:lnTo>
                    <a:pt x="22" y="28"/>
                  </a:lnTo>
                  <a:lnTo>
                    <a:pt x="18" y="28"/>
                  </a:lnTo>
                  <a:lnTo>
                    <a:pt x="18" y="15"/>
                  </a:lnTo>
                  <a:lnTo>
                    <a:pt x="17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2"/>
                  </a:lnTo>
                  <a:lnTo>
                    <a:pt x="4" y="2"/>
                  </a:lnTo>
                  <a:lnTo>
                    <a:pt x="4" y="9"/>
                  </a:lnTo>
                  <a:lnTo>
                    <a:pt x="5" y="13"/>
                  </a:lnTo>
                  <a:lnTo>
                    <a:pt x="9" y="15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8" y="2"/>
                  </a:lnTo>
                  <a:close/>
                  <a:moveTo>
                    <a:pt x="42" y="22"/>
                  </a:moveTo>
                  <a:lnTo>
                    <a:pt x="42" y="22"/>
                  </a:lnTo>
                  <a:lnTo>
                    <a:pt x="42" y="24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19"/>
                  </a:lnTo>
                  <a:lnTo>
                    <a:pt x="26" y="15"/>
                  </a:lnTo>
                  <a:lnTo>
                    <a:pt x="28" y="13"/>
                  </a:lnTo>
                  <a:lnTo>
                    <a:pt x="28" y="11"/>
                  </a:lnTo>
                  <a:lnTo>
                    <a:pt x="29" y="9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2" y="13"/>
                  </a:lnTo>
                  <a:lnTo>
                    <a:pt x="44" y="17"/>
                  </a:lnTo>
                  <a:lnTo>
                    <a:pt x="44" y="19"/>
                  </a:lnTo>
                  <a:lnTo>
                    <a:pt x="29" y="19"/>
                  </a:lnTo>
                  <a:lnTo>
                    <a:pt x="29" y="22"/>
                  </a:lnTo>
                  <a:lnTo>
                    <a:pt x="31" y="24"/>
                  </a:lnTo>
                  <a:lnTo>
                    <a:pt x="33" y="26"/>
                  </a:lnTo>
                  <a:lnTo>
                    <a:pt x="35" y="26"/>
                  </a:lnTo>
                  <a:lnTo>
                    <a:pt x="37" y="26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1" y="22"/>
                  </a:lnTo>
                  <a:lnTo>
                    <a:pt x="42" y="22"/>
                  </a:lnTo>
                  <a:close/>
                  <a:moveTo>
                    <a:pt x="41" y="17"/>
                  </a:moveTo>
                  <a:lnTo>
                    <a:pt x="41" y="15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29" y="17"/>
                  </a:lnTo>
                  <a:lnTo>
                    <a:pt x="41" y="17"/>
                  </a:lnTo>
                  <a:close/>
                  <a:moveTo>
                    <a:pt x="52" y="11"/>
                  </a:moveTo>
                  <a:lnTo>
                    <a:pt x="52" y="22"/>
                  </a:lnTo>
                  <a:lnTo>
                    <a:pt x="50" y="24"/>
                  </a:lnTo>
                  <a:lnTo>
                    <a:pt x="50" y="26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6" y="26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7"/>
                  </a:lnTo>
                  <a:lnTo>
                    <a:pt x="63" y="7"/>
                  </a:lnTo>
                  <a:lnTo>
                    <a:pt x="63" y="28"/>
                  </a:lnTo>
                  <a:lnTo>
                    <a:pt x="59" y="28"/>
                  </a:lnTo>
                  <a:lnTo>
                    <a:pt x="59" y="11"/>
                  </a:lnTo>
                  <a:lnTo>
                    <a:pt x="52" y="11"/>
                  </a:lnTo>
                  <a:close/>
                  <a:moveTo>
                    <a:pt x="66" y="28"/>
                  </a:moveTo>
                  <a:lnTo>
                    <a:pt x="72" y="20"/>
                  </a:lnTo>
                  <a:lnTo>
                    <a:pt x="70" y="19"/>
                  </a:lnTo>
                  <a:lnTo>
                    <a:pt x="68" y="19"/>
                  </a:lnTo>
                  <a:lnTo>
                    <a:pt x="68" y="17"/>
                  </a:lnTo>
                  <a:lnTo>
                    <a:pt x="66" y="15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2" y="9"/>
                  </a:lnTo>
                  <a:lnTo>
                    <a:pt x="74" y="7"/>
                  </a:lnTo>
                  <a:lnTo>
                    <a:pt x="83" y="7"/>
                  </a:lnTo>
                  <a:lnTo>
                    <a:pt x="83" y="28"/>
                  </a:lnTo>
                  <a:lnTo>
                    <a:pt x="79" y="28"/>
                  </a:lnTo>
                  <a:lnTo>
                    <a:pt x="79" y="20"/>
                  </a:lnTo>
                  <a:lnTo>
                    <a:pt x="76" y="20"/>
                  </a:lnTo>
                  <a:lnTo>
                    <a:pt x="70" y="28"/>
                  </a:lnTo>
                  <a:lnTo>
                    <a:pt x="66" y="28"/>
                  </a:lnTo>
                  <a:close/>
                  <a:moveTo>
                    <a:pt x="79" y="11"/>
                  </a:moveTo>
                  <a:lnTo>
                    <a:pt x="74" y="11"/>
                  </a:lnTo>
                  <a:lnTo>
                    <a:pt x="72" y="11"/>
                  </a:lnTo>
                  <a:lnTo>
                    <a:pt x="70" y="15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9" y="17"/>
                  </a:lnTo>
                  <a:lnTo>
                    <a:pt x="79" y="11"/>
                  </a:lnTo>
                  <a:close/>
                  <a:moveTo>
                    <a:pt x="102" y="0"/>
                  </a:moveTo>
                  <a:lnTo>
                    <a:pt x="103" y="0"/>
                  </a:lnTo>
                  <a:lnTo>
                    <a:pt x="103" y="2"/>
                  </a:lnTo>
                  <a:lnTo>
                    <a:pt x="103" y="4"/>
                  </a:lnTo>
                  <a:lnTo>
                    <a:pt x="102" y="4"/>
                  </a:lnTo>
                  <a:lnTo>
                    <a:pt x="100" y="6"/>
                  </a:lnTo>
                  <a:lnTo>
                    <a:pt x="98" y="6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90" y="9"/>
                  </a:lnTo>
                  <a:lnTo>
                    <a:pt x="89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6" y="7"/>
                  </a:lnTo>
                  <a:lnTo>
                    <a:pt x="98" y="9"/>
                  </a:lnTo>
                  <a:lnTo>
                    <a:pt x="102" y="9"/>
                  </a:lnTo>
                  <a:lnTo>
                    <a:pt x="103" y="11"/>
                  </a:lnTo>
                  <a:lnTo>
                    <a:pt x="103" y="13"/>
                  </a:lnTo>
                  <a:lnTo>
                    <a:pt x="105" y="17"/>
                  </a:lnTo>
                  <a:lnTo>
                    <a:pt x="105" y="19"/>
                  </a:lnTo>
                  <a:lnTo>
                    <a:pt x="105" y="20"/>
                  </a:lnTo>
                  <a:lnTo>
                    <a:pt x="103" y="24"/>
                  </a:lnTo>
                  <a:lnTo>
                    <a:pt x="102" y="26"/>
                  </a:lnTo>
                  <a:lnTo>
                    <a:pt x="100" y="28"/>
                  </a:lnTo>
                  <a:lnTo>
                    <a:pt x="98" y="28"/>
                  </a:lnTo>
                  <a:lnTo>
                    <a:pt x="96" y="28"/>
                  </a:lnTo>
                  <a:lnTo>
                    <a:pt x="94" y="28"/>
                  </a:lnTo>
                  <a:lnTo>
                    <a:pt x="92" y="28"/>
                  </a:lnTo>
                  <a:lnTo>
                    <a:pt x="90" y="28"/>
                  </a:lnTo>
                  <a:lnTo>
                    <a:pt x="89" y="26"/>
                  </a:lnTo>
                  <a:lnTo>
                    <a:pt x="89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7" y="17"/>
                  </a:lnTo>
                  <a:lnTo>
                    <a:pt x="87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9" y="7"/>
                  </a:lnTo>
                  <a:lnTo>
                    <a:pt x="89" y="6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0"/>
                  </a:lnTo>
                  <a:close/>
                  <a:moveTo>
                    <a:pt x="102" y="19"/>
                  </a:moveTo>
                  <a:lnTo>
                    <a:pt x="102" y="17"/>
                  </a:lnTo>
                  <a:lnTo>
                    <a:pt x="102" y="15"/>
                  </a:lnTo>
                  <a:lnTo>
                    <a:pt x="100" y="13"/>
                  </a:lnTo>
                  <a:lnTo>
                    <a:pt x="98" y="11"/>
                  </a:lnTo>
                  <a:lnTo>
                    <a:pt x="96" y="11"/>
                  </a:lnTo>
                  <a:lnTo>
                    <a:pt x="94" y="11"/>
                  </a:lnTo>
                  <a:lnTo>
                    <a:pt x="92" y="13"/>
                  </a:lnTo>
                  <a:lnTo>
                    <a:pt x="90" y="13"/>
                  </a:lnTo>
                  <a:lnTo>
                    <a:pt x="90" y="15"/>
                  </a:lnTo>
                  <a:lnTo>
                    <a:pt x="90" y="17"/>
                  </a:lnTo>
                  <a:lnTo>
                    <a:pt x="90" y="19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2" y="24"/>
                  </a:lnTo>
                  <a:lnTo>
                    <a:pt x="94" y="26"/>
                  </a:lnTo>
                  <a:lnTo>
                    <a:pt x="96" y="26"/>
                  </a:lnTo>
                  <a:lnTo>
                    <a:pt x="98" y="26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close/>
                  <a:moveTo>
                    <a:pt x="113" y="22"/>
                  </a:moveTo>
                  <a:lnTo>
                    <a:pt x="113" y="22"/>
                  </a:lnTo>
                  <a:lnTo>
                    <a:pt x="120" y="7"/>
                  </a:lnTo>
                  <a:lnTo>
                    <a:pt x="124" y="7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2" y="13"/>
                  </a:lnTo>
                  <a:lnTo>
                    <a:pt x="113" y="28"/>
                  </a:lnTo>
                  <a:lnTo>
                    <a:pt x="109" y="28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13" y="22"/>
                  </a:lnTo>
                  <a:close/>
                  <a:moveTo>
                    <a:pt x="142" y="7"/>
                  </a:moveTo>
                  <a:lnTo>
                    <a:pt x="146" y="7"/>
                  </a:lnTo>
                  <a:lnTo>
                    <a:pt x="146" y="28"/>
                  </a:lnTo>
                  <a:lnTo>
                    <a:pt x="142" y="28"/>
                  </a:lnTo>
                  <a:lnTo>
                    <a:pt x="142" y="19"/>
                  </a:lnTo>
                  <a:lnTo>
                    <a:pt x="133" y="19"/>
                  </a:lnTo>
                  <a:lnTo>
                    <a:pt x="133" y="28"/>
                  </a:lnTo>
                  <a:lnTo>
                    <a:pt x="129" y="28"/>
                  </a:lnTo>
                  <a:lnTo>
                    <a:pt x="129" y="7"/>
                  </a:lnTo>
                  <a:lnTo>
                    <a:pt x="133" y="7"/>
                  </a:lnTo>
                  <a:lnTo>
                    <a:pt x="133" y="17"/>
                  </a:lnTo>
                  <a:lnTo>
                    <a:pt x="142" y="17"/>
                  </a:lnTo>
                  <a:lnTo>
                    <a:pt x="142" y="7"/>
                  </a:lnTo>
                  <a:close/>
                  <a:moveTo>
                    <a:pt x="162" y="15"/>
                  </a:moveTo>
                  <a:lnTo>
                    <a:pt x="161" y="11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1" y="19"/>
                  </a:lnTo>
                  <a:lnTo>
                    <a:pt x="153" y="22"/>
                  </a:lnTo>
                  <a:lnTo>
                    <a:pt x="153" y="24"/>
                  </a:lnTo>
                  <a:lnTo>
                    <a:pt x="155" y="26"/>
                  </a:lnTo>
                  <a:lnTo>
                    <a:pt x="157" y="26"/>
                  </a:lnTo>
                  <a:lnTo>
                    <a:pt x="159" y="26"/>
                  </a:lnTo>
                  <a:lnTo>
                    <a:pt x="161" y="24"/>
                  </a:lnTo>
                  <a:lnTo>
                    <a:pt x="162" y="22"/>
                  </a:lnTo>
                  <a:lnTo>
                    <a:pt x="162" y="20"/>
                  </a:lnTo>
                  <a:lnTo>
                    <a:pt x="166" y="20"/>
                  </a:lnTo>
                  <a:lnTo>
                    <a:pt x="164" y="24"/>
                  </a:lnTo>
                  <a:lnTo>
                    <a:pt x="162" y="26"/>
                  </a:lnTo>
                  <a:lnTo>
                    <a:pt x="161" y="28"/>
                  </a:lnTo>
                  <a:lnTo>
                    <a:pt x="157" y="28"/>
                  </a:lnTo>
                  <a:lnTo>
                    <a:pt x="155" y="28"/>
                  </a:lnTo>
                  <a:lnTo>
                    <a:pt x="153" y="28"/>
                  </a:lnTo>
                  <a:lnTo>
                    <a:pt x="151" y="26"/>
                  </a:lnTo>
                  <a:lnTo>
                    <a:pt x="150" y="24"/>
                  </a:lnTo>
                  <a:lnTo>
                    <a:pt x="150" y="22"/>
                  </a:lnTo>
                  <a:lnTo>
                    <a:pt x="150" y="19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1" y="11"/>
                  </a:lnTo>
                  <a:lnTo>
                    <a:pt x="153" y="9"/>
                  </a:lnTo>
                  <a:lnTo>
                    <a:pt x="155" y="7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2" y="9"/>
                  </a:lnTo>
                  <a:lnTo>
                    <a:pt x="164" y="9"/>
                  </a:lnTo>
                  <a:lnTo>
                    <a:pt x="164" y="11"/>
                  </a:lnTo>
                  <a:lnTo>
                    <a:pt x="164" y="13"/>
                  </a:lnTo>
                  <a:lnTo>
                    <a:pt x="166" y="15"/>
                  </a:lnTo>
                  <a:lnTo>
                    <a:pt x="162" y="15"/>
                  </a:lnTo>
                  <a:close/>
                  <a:moveTo>
                    <a:pt x="185" y="28"/>
                  </a:moveTo>
                  <a:lnTo>
                    <a:pt x="181" y="28"/>
                  </a:lnTo>
                  <a:lnTo>
                    <a:pt x="174" y="19"/>
                  </a:lnTo>
                  <a:lnTo>
                    <a:pt x="172" y="20"/>
                  </a:lnTo>
                  <a:lnTo>
                    <a:pt x="172" y="28"/>
                  </a:lnTo>
                  <a:lnTo>
                    <a:pt x="168" y="28"/>
                  </a:lnTo>
                  <a:lnTo>
                    <a:pt x="168" y="7"/>
                  </a:lnTo>
                  <a:lnTo>
                    <a:pt x="172" y="7"/>
                  </a:lnTo>
                  <a:lnTo>
                    <a:pt x="172" y="17"/>
                  </a:lnTo>
                  <a:lnTo>
                    <a:pt x="181" y="7"/>
                  </a:lnTo>
                  <a:lnTo>
                    <a:pt x="185" y="7"/>
                  </a:lnTo>
                  <a:lnTo>
                    <a:pt x="175" y="17"/>
                  </a:lnTo>
                  <a:lnTo>
                    <a:pt x="185" y="2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3" name="Freeform 157"/>
            <p:cNvSpPr>
              <a:spLocks noEditPoints="1"/>
            </p:cNvSpPr>
            <p:nvPr/>
          </p:nvSpPr>
          <p:spPr bwMode="auto">
            <a:xfrm>
              <a:off x="1778" y="2482"/>
              <a:ext cx="55" cy="27"/>
            </a:xfrm>
            <a:custGeom>
              <a:avLst/>
              <a:gdLst>
                <a:gd name="T0" fmla="*/ 8 w 72"/>
                <a:gd name="T1" fmla="*/ 27 h 35"/>
                <a:gd name="T2" fmla="*/ 6 w 72"/>
                <a:gd name="T3" fmla="*/ 24 h 35"/>
                <a:gd name="T4" fmla="*/ 9 w 72"/>
                <a:gd name="T5" fmla="*/ 24 h 35"/>
                <a:gd name="T6" fmla="*/ 0 w 72"/>
                <a:gd name="T7" fmla="*/ 0 h 35"/>
                <a:gd name="T8" fmla="*/ 21 w 72"/>
                <a:gd name="T9" fmla="*/ 0 h 35"/>
                <a:gd name="T10" fmla="*/ 11 w 72"/>
                <a:gd name="T11" fmla="*/ 26 h 35"/>
                <a:gd name="T12" fmla="*/ 37 w 72"/>
                <a:gd name="T13" fmla="*/ 26 h 35"/>
                <a:gd name="T14" fmla="*/ 30 w 72"/>
                <a:gd name="T15" fmla="*/ 27 h 35"/>
                <a:gd name="T16" fmla="*/ 26 w 72"/>
                <a:gd name="T17" fmla="*/ 16 h 35"/>
                <a:gd name="T18" fmla="*/ 28 w 72"/>
                <a:gd name="T19" fmla="*/ 9 h 35"/>
                <a:gd name="T20" fmla="*/ 32 w 72"/>
                <a:gd name="T21" fmla="*/ 7 h 35"/>
                <a:gd name="T22" fmla="*/ 35 w 72"/>
                <a:gd name="T23" fmla="*/ 7 h 35"/>
                <a:gd name="T24" fmla="*/ 35 w 72"/>
                <a:gd name="T25" fmla="*/ 9 h 35"/>
                <a:gd name="T26" fmla="*/ 37 w 72"/>
                <a:gd name="T27" fmla="*/ 9 h 35"/>
                <a:gd name="T28" fmla="*/ 39 w 72"/>
                <a:gd name="T29" fmla="*/ 2 h 35"/>
                <a:gd name="T30" fmla="*/ 39 w 72"/>
                <a:gd name="T31" fmla="*/ 9 h 35"/>
                <a:gd name="T32" fmla="*/ 41 w 72"/>
                <a:gd name="T33" fmla="*/ 9 h 35"/>
                <a:gd name="T34" fmla="*/ 43 w 72"/>
                <a:gd name="T35" fmla="*/ 7 h 35"/>
                <a:gd name="T36" fmla="*/ 46 w 72"/>
                <a:gd name="T37" fmla="*/ 7 h 35"/>
                <a:gd name="T38" fmla="*/ 50 w 72"/>
                <a:gd name="T39" fmla="*/ 13 h 35"/>
                <a:gd name="T40" fmla="*/ 50 w 72"/>
                <a:gd name="T41" fmla="*/ 20 h 35"/>
                <a:gd name="T42" fmla="*/ 43 w 72"/>
                <a:gd name="T43" fmla="*/ 27 h 35"/>
                <a:gd name="T44" fmla="*/ 39 w 72"/>
                <a:gd name="T45" fmla="*/ 26 h 35"/>
                <a:gd name="T46" fmla="*/ 37 w 72"/>
                <a:gd name="T47" fmla="*/ 26 h 35"/>
                <a:gd name="T48" fmla="*/ 37 w 72"/>
                <a:gd name="T49" fmla="*/ 15 h 35"/>
                <a:gd name="T50" fmla="*/ 33 w 72"/>
                <a:gd name="T51" fmla="*/ 11 h 35"/>
                <a:gd name="T52" fmla="*/ 30 w 72"/>
                <a:gd name="T53" fmla="*/ 11 h 35"/>
                <a:gd name="T54" fmla="*/ 30 w 72"/>
                <a:gd name="T55" fmla="*/ 15 h 35"/>
                <a:gd name="T56" fmla="*/ 30 w 72"/>
                <a:gd name="T57" fmla="*/ 22 h 35"/>
                <a:gd name="T58" fmla="*/ 32 w 72"/>
                <a:gd name="T59" fmla="*/ 24 h 35"/>
                <a:gd name="T60" fmla="*/ 37 w 72"/>
                <a:gd name="T61" fmla="*/ 18 h 35"/>
                <a:gd name="T62" fmla="*/ 46 w 72"/>
                <a:gd name="T63" fmla="*/ 22 h 35"/>
                <a:gd name="T64" fmla="*/ 46 w 72"/>
                <a:gd name="T65" fmla="*/ 15 h 35"/>
                <a:gd name="T66" fmla="*/ 43 w 72"/>
                <a:gd name="T67" fmla="*/ 9 h 35"/>
                <a:gd name="T68" fmla="*/ 41 w 72"/>
                <a:gd name="T69" fmla="*/ 13 h 35"/>
                <a:gd name="T70" fmla="*/ 39 w 72"/>
                <a:gd name="T71" fmla="*/ 18 h 35"/>
                <a:gd name="T72" fmla="*/ 54 w 72"/>
                <a:gd name="T73" fmla="*/ 13 h 35"/>
                <a:gd name="T74" fmla="*/ 59 w 72"/>
                <a:gd name="T75" fmla="*/ 7 h 35"/>
                <a:gd name="T76" fmla="*/ 65 w 72"/>
                <a:gd name="T77" fmla="*/ 7 h 35"/>
                <a:gd name="T78" fmla="*/ 69 w 72"/>
                <a:gd name="T79" fmla="*/ 11 h 35"/>
                <a:gd name="T80" fmla="*/ 70 w 72"/>
                <a:gd name="T81" fmla="*/ 24 h 35"/>
                <a:gd name="T82" fmla="*/ 72 w 72"/>
                <a:gd name="T83" fmla="*/ 24 h 35"/>
                <a:gd name="T84" fmla="*/ 70 w 72"/>
                <a:gd name="T85" fmla="*/ 27 h 35"/>
                <a:gd name="T86" fmla="*/ 70 w 72"/>
                <a:gd name="T87" fmla="*/ 27 h 35"/>
                <a:gd name="T88" fmla="*/ 67 w 72"/>
                <a:gd name="T89" fmla="*/ 27 h 35"/>
                <a:gd name="T90" fmla="*/ 65 w 72"/>
                <a:gd name="T91" fmla="*/ 26 h 35"/>
                <a:gd name="T92" fmla="*/ 59 w 72"/>
                <a:gd name="T93" fmla="*/ 27 h 35"/>
                <a:gd name="T94" fmla="*/ 54 w 72"/>
                <a:gd name="T95" fmla="*/ 26 h 35"/>
                <a:gd name="T96" fmla="*/ 54 w 72"/>
                <a:gd name="T97" fmla="*/ 22 h 35"/>
                <a:gd name="T98" fmla="*/ 56 w 72"/>
                <a:gd name="T99" fmla="*/ 16 h 35"/>
                <a:gd name="T100" fmla="*/ 65 w 72"/>
                <a:gd name="T101" fmla="*/ 15 h 35"/>
                <a:gd name="T102" fmla="*/ 61 w 72"/>
                <a:gd name="T103" fmla="*/ 9 h 35"/>
                <a:gd name="T104" fmla="*/ 58 w 72"/>
                <a:gd name="T105" fmla="*/ 13 h 35"/>
                <a:gd name="T106" fmla="*/ 67 w 72"/>
                <a:gd name="T107" fmla="*/ 16 h 35"/>
                <a:gd name="T108" fmla="*/ 63 w 72"/>
                <a:gd name="T109" fmla="*/ 18 h 35"/>
                <a:gd name="T110" fmla="*/ 59 w 72"/>
                <a:gd name="T111" fmla="*/ 18 h 35"/>
                <a:gd name="T112" fmla="*/ 56 w 72"/>
                <a:gd name="T113" fmla="*/ 20 h 35"/>
                <a:gd name="T114" fmla="*/ 59 w 72"/>
                <a:gd name="T115" fmla="*/ 26 h 35"/>
                <a:gd name="T116" fmla="*/ 65 w 72"/>
                <a:gd name="T117" fmla="*/ 24 h 35"/>
                <a:gd name="T118" fmla="*/ 67 w 72"/>
                <a:gd name="T119" fmla="*/ 20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2"/>
                <a:gd name="T181" fmla="*/ 0 h 35"/>
                <a:gd name="T182" fmla="*/ 72 w 72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2" h="35">
                  <a:moveTo>
                    <a:pt x="9" y="27"/>
                  </a:moveTo>
                  <a:lnTo>
                    <a:pt x="9" y="27"/>
                  </a:lnTo>
                  <a:lnTo>
                    <a:pt x="8" y="27"/>
                  </a:lnTo>
                  <a:lnTo>
                    <a:pt x="6" y="27"/>
                  </a:lnTo>
                  <a:lnTo>
                    <a:pt x="6" y="24"/>
                  </a:lnTo>
                  <a:lnTo>
                    <a:pt x="8" y="24"/>
                  </a:lnTo>
                  <a:lnTo>
                    <a:pt x="9" y="24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3" y="16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13" y="24"/>
                  </a:lnTo>
                  <a:lnTo>
                    <a:pt x="11" y="26"/>
                  </a:lnTo>
                  <a:lnTo>
                    <a:pt x="9" y="27"/>
                  </a:lnTo>
                  <a:close/>
                  <a:moveTo>
                    <a:pt x="37" y="26"/>
                  </a:moveTo>
                  <a:lnTo>
                    <a:pt x="37" y="26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0" y="27"/>
                  </a:lnTo>
                  <a:lnTo>
                    <a:pt x="28" y="26"/>
                  </a:lnTo>
                  <a:lnTo>
                    <a:pt x="26" y="22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5" y="9"/>
                  </a:lnTo>
                  <a:lnTo>
                    <a:pt x="37" y="9"/>
                  </a:lnTo>
                  <a:lnTo>
                    <a:pt x="37" y="7"/>
                  </a:lnTo>
                  <a:lnTo>
                    <a:pt x="37" y="2"/>
                  </a:lnTo>
                  <a:lnTo>
                    <a:pt x="39" y="2"/>
                  </a:lnTo>
                  <a:lnTo>
                    <a:pt x="39" y="7"/>
                  </a:lnTo>
                  <a:lnTo>
                    <a:pt x="39" y="9"/>
                  </a:lnTo>
                  <a:lnTo>
                    <a:pt x="41" y="9"/>
                  </a:lnTo>
                  <a:lnTo>
                    <a:pt x="41" y="7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6" y="7"/>
                  </a:lnTo>
                  <a:lnTo>
                    <a:pt x="48" y="9"/>
                  </a:lnTo>
                  <a:lnTo>
                    <a:pt x="50" y="13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50" y="20"/>
                  </a:lnTo>
                  <a:lnTo>
                    <a:pt x="48" y="24"/>
                  </a:lnTo>
                  <a:lnTo>
                    <a:pt x="46" y="27"/>
                  </a:lnTo>
                  <a:lnTo>
                    <a:pt x="43" y="27"/>
                  </a:lnTo>
                  <a:lnTo>
                    <a:pt x="41" y="27"/>
                  </a:lnTo>
                  <a:lnTo>
                    <a:pt x="39" y="26"/>
                  </a:lnTo>
                  <a:lnTo>
                    <a:pt x="39" y="35"/>
                  </a:lnTo>
                  <a:lnTo>
                    <a:pt x="37" y="35"/>
                  </a:lnTo>
                  <a:lnTo>
                    <a:pt x="37" y="26"/>
                  </a:lnTo>
                  <a:close/>
                  <a:moveTo>
                    <a:pt x="37" y="18"/>
                  </a:moveTo>
                  <a:lnTo>
                    <a:pt x="37" y="16"/>
                  </a:lnTo>
                  <a:lnTo>
                    <a:pt x="37" y="15"/>
                  </a:lnTo>
                  <a:lnTo>
                    <a:pt x="35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9"/>
                  </a:lnTo>
                  <a:lnTo>
                    <a:pt x="32" y="11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30" y="16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3" y="26"/>
                  </a:lnTo>
                  <a:lnTo>
                    <a:pt x="35" y="24"/>
                  </a:lnTo>
                  <a:lnTo>
                    <a:pt x="37" y="18"/>
                  </a:lnTo>
                  <a:close/>
                  <a:moveTo>
                    <a:pt x="43" y="26"/>
                  </a:moveTo>
                  <a:lnTo>
                    <a:pt x="45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6" y="16"/>
                  </a:lnTo>
                  <a:lnTo>
                    <a:pt x="46" y="15"/>
                  </a:lnTo>
                  <a:lnTo>
                    <a:pt x="46" y="13"/>
                  </a:lnTo>
                  <a:lnTo>
                    <a:pt x="45" y="11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39" y="15"/>
                  </a:lnTo>
                  <a:lnTo>
                    <a:pt x="39" y="16"/>
                  </a:lnTo>
                  <a:lnTo>
                    <a:pt x="39" y="18"/>
                  </a:lnTo>
                  <a:lnTo>
                    <a:pt x="41" y="24"/>
                  </a:lnTo>
                  <a:lnTo>
                    <a:pt x="43" y="26"/>
                  </a:lnTo>
                  <a:close/>
                  <a:moveTo>
                    <a:pt x="54" y="13"/>
                  </a:moveTo>
                  <a:lnTo>
                    <a:pt x="54" y="11"/>
                  </a:lnTo>
                  <a:lnTo>
                    <a:pt x="56" y="9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9" y="9"/>
                  </a:lnTo>
                  <a:lnTo>
                    <a:pt x="69" y="11"/>
                  </a:lnTo>
                  <a:lnTo>
                    <a:pt x="69" y="13"/>
                  </a:lnTo>
                  <a:lnTo>
                    <a:pt x="69" y="24"/>
                  </a:lnTo>
                  <a:lnTo>
                    <a:pt x="70" y="24"/>
                  </a:lnTo>
                  <a:lnTo>
                    <a:pt x="70" y="26"/>
                  </a:lnTo>
                  <a:lnTo>
                    <a:pt x="72" y="24"/>
                  </a:lnTo>
                  <a:lnTo>
                    <a:pt x="72" y="27"/>
                  </a:lnTo>
                  <a:lnTo>
                    <a:pt x="70" y="27"/>
                  </a:lnTo>
                  <a:lnTo>
                    <a:pt x="69" y="27"/>
                  </a:lnTo>
                  <a:lnTo>
                    <a:pt x="67" y="27"/>
                  </a:lnTo>
                  <a:lnTo>
                    <a:pt x="67" y="26"/>
                  </a:lnTo>
                  <a:lnTo>
                    <a:pt x="67" y="24"/>
                  </a:lnTo>
                  <a:lnTo>
                    <a:pt x="65" y="26"/>
                  </a:lnTo>
                  <a:lnTo>
                    <a:pt x="63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8" y="27"/>
                  </a:lnTo>
                  <a:lnTo>
                    <a:pt x="56" y="27"/>
                  </a:lnTo>
                  <a:lnTo>
                    <a:pt x="54" y="26"/>
                  </a:lnTo>
                  <a:lnTo>
                    <a:pt x="54" y="24"/>
                  </a:lnTo>
                  <a:lnTo>
                    <a:pt x="54" y="22"/>
                  </a:lnTo>
                  <a:lnTo>
                    <a:pt x="54" y="20"/>
                  </a:lnTo>
                  <a:lnTo>
                    <a:pt x="54" y="18"/>
                  </a:lnTo>
                  <a:lnTo>
                    <a:pt x="56" y="16"/>
                  </a:lnTo>
                  <a:lnTo>
                    <a:pt x="59" y="16"/>
                  </a:lnTo>
                  <a:lnTo>
                    <a:pt x="65" y="15"/>
                  </a:lnTo>
                  <a:lnTo>
                    <a:pt x="67" y="13"/>
                  </a:lnTo>
                  <a:lnTo>
                    <a:pt x="65" y="11"/>
                  </a:lnTo>
                  <a:lnTo>
                    <a:pt x="61" y="9"/>
                  </a:lnTo>
                  <a:lnTo>
                    <a:pt x="59" y="9"/>
                  </a:lnTo>
                  <a:lnTo>
                    <a:pt x="58" y="11"/>
                  </a:lnTo>
                  <a:lnTo>
                    <a:pt x="58" y="13"/>
                  </a:lnTo>
                  <a:lnTo>
                    <a:pt x="54" y="13"/>
                  </a:lnTo>
                  <a:close/>
                  <a:moveTo>
                    <a:pt x="67" y="16"/>
                  </a:moveTo>
                  <a:lnTo>
                    <a:pt x="65" y="18"/>
                  </a:lnTo>
                  <a:lnTo>
                    <a:pt x="63" y="18"/>
                  </a:lnTo>
                  <a:lnTo>
                    <a:pt x="61" y="18"/>
                  </a:lnTo>
                  <a:lnTo>
                    <a:pt x="59" y="18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6" y="20"/>
                  </a:lnTo>
                  <a:lnTo>
                    <a:pt x="56" y="22"/>
                  </a:lnTo>
                  <a:lnTo>
                    <a:pt x="58" y="24"/>
                  </a:lnTo>
                  <a:lnTo>
                    <a:pt x="59" y="26"/>
                  </a:lnTo>
                  <a:lnTo>
                    <a:pt x="61" y="24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2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7" y="1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4" name="Freeform 158"/>
            <p:cNvSpPr>
              <a:spLocks noEditPoints="1"/>
            </p:cNvSpPr>
            <p:nvPr/>
          </p:nvSpPr>
          <p:spPr bwMode="auto">
            <a:xfrm>
              <a:off x="2044" y="2628"/>
              <a:ext cx="87" cy="27"/>
            </a:xfrm>
            <a:custGeom>
              <a:avLst/>
              <a:gdLst>
                <a:gd name="T0" fmla="*/ 0 w 116"/>
                <a:gd name="T1" fmla="*/ 0 h 35"/>
                <a:gd name="T2" fmla="*/ 17 w 116"/>
                <a:gd name="T3" fmla="*/ 0 h 35"/>
                <a:gd name="T4" fmla="*/ 22 w 116"/>
                <a:gd name="T5" fmla="*/ 28 h 35"/>
                <a:gd name="T6" fmla="*/ 4 w 116"/>
                <a:gd name="T7" fmla="*/ 17 h 35"/>
                <a:gd name="T8" fmla="*/ 41 w 116"/>
                <a:gd name="T9" fmla="*/ 7 h 35"/>
                <a:gd name="T10" fmla="*/ 39 w 116"/>
                <a:gd name="T11" fmla="*/ 15 h 35"/>
                <a:gd name="T12" fmla="*/ 37 w 116"/>
                <a:gd name="T13" fmla="*/ 22 h 35"/>
                <a:gd name="T14" fmla="*/ 33 w 116"/>
                <a:gd name="T15" fmla="*/ 29 h 35"/>
                <a:gd name="T16" fmla="*/ 31 w 116"/>
                <a:gd name="T17" fmla="*/ 33 h 35"/>
                <a:gd name="T18" fmla="*/ 28 w 116"/>
                <a:gd name="T19" fmla="*/ 35 h 35"/>
                <a:gd name="T20" fmla="*/ 26 w 116"/>
                <a:gd name="T21" fmla="*/ 35 h 35"/>
                <a:gd name="T22" fmla="*/ 28 w 116"/>
                <a:gd name="T23" fmla="*/ 31 h 35"/>
                <a:gd name="T24" fmla="*/ 30 w 116"/>
                <a:gd name="T25" fmla="*/ 31 h 35"/>
                <a:gd name="T26" fmla="*/ 31 w 116"/>
                <a:gd name="T27" fmla="*/ 28 h 35"/>
                <a:gd name="T28" fmla="*/ 33 w 116"/>
                <a:gd name="T29" fmla="*/ 24 h 35"/>
                <a:gd name="T30" fmla="*/ 44 w 116"/>
                <a:gd name="T31" fmla="*/ 7 h 35"/>
                <a:gd name="T32" fmla="*/ 48 w 116"/>
                <a:gd name="T33" fmla="*/ 9 h 35"/>
                <a:gd name="T34" fmla="*/ 52 w 116"/>
                <a:gd name="T35" fmla="*/ 7 h 35"/>
                <a:gd name="T36" fmla="*/ 57 w 116"/>
                <a:gd name="T37" fmla="*/ 7 h 35"/>
                <a:gd name="T38" fmla="*/ 61 w 116"/>
                <a:gd name="T39" fmla="*/ 15 h 35"/>
                <a:gd name="T40" fmla="*/ 61 w 116"/>
                <a:gd name="T41" fmla="*/ 22 h 35"/>
                <a:gd name="T42" fmla="*/ 55 w 116"/>
                <a:gd name="T43" fmla="*/ 28 h 35"/>
                <a:gd name="T44" fmla="*/ 50 w 116"/>
                <a:gd name="T45" fmla="*/ 26 h 35"/>
                <a:gd name="T46" fmla="*/ 48 w 116"/>
                <a:gd name="T47" fmla="*/ 24 h 35"/>
                <a:gd name="T48" fmla="*/ 44 w 116"/>
                <a:gd name="T49" fmla="*/ 7 h 35"/>
                <a:gd name="T50" fmla="*/ 55 w 116"/>
                <a:gd name="T51" fmla="*/ 24 h 35"/>
                <a:gd name="T52" fmla="*/ 57 w 116"/>
                <a:gd name="T53" fmla="*/ 18 h 35"/>
                <a:gd name="T54" fmla="*/ 57 w 116"/>
                <a:gd name="T55" fmla="*/ 13 h 35"/>
                <a:gd name="T56" fmla="*/ 55 w 116"/>
                <a:gd name="T57" fmla="*/ 9 h 35"/>
                <a:gd name="T58" fmla="*/ 48 w 116"/>
                <a:gd name="T59" fmla="*/ 11 h 35"/>
                <a:gd name="T60" fmla="*/ 48 w 116"/>
                <a:gd name="T61" fmla="*/ 20 h 35"/>
                <a:gd name="T62" fmla="*/ 54 w 116"/>
                <a:gd name="T63" fmla="*/ 24 h 35"/>
                <a:gd name="T64" fmla="*/ 65 w 116"/>
                <a:gd name="T65" fmla="*/ 28 h 35"/>
                <a:gd name="T66" fmla="*/ 78 w 116"/>
                <a:gd name="T67" fmla="*/ 9 h 35"/>
                <a:gd name="T68" fmla="*/ 81 w 116"/>
                <a:gd name="T69" fmla="*/ 11 h 35"/>
                <a:gd name="T70" fmla="*/ 89 w 116"/>
                <a:gd name="T71" fmla="*/ 7 h 35"/>
                <a:gd name="T72" fmla="*/ 92 w 116"/>
                <a:gd name="T73" fmla="*/ 7 h 35"/>
                <a:gd name="T74" fmla="*/ 96 w 116"/>
                <a:gd name="T75" fmla="*/ 13 h 35"/>
                <a:gd name="T76" fmla="*/ 96 w 116"/>
                <a:gd name="T77" fmla="*/ 24 h 35"/>
                <a:gd name="T78" fmla="*/ 98 w 116"/>
                <a:gd name="T79" fmla="*/ 28 h 35"/>
                <a:gd name="T80" fmla="*/ 96 w 116"/>
                <a:gd name="T81" fmla="*/ 28 h 35"/>
                <a:gd name="T82" fmla="*/ 96 w 116"/>
                <a:gd name="T83" fmla="*/ 28 h 35"/>
                <a:gd name="T84" fmla="*/ 92 w 116"/>
                <a:gd name="T85" fmla="*/ 26 h 35"/>
                <a:gd name="T86" fmla="*/ 89 w 116"/>
                <a:gd name="T87" fmla="*/ 26 h 35"/>
                <a:gd name="T88" fmla="*/ 83 w 116"/>
                <a:gd name="T89" fmla="*/ 28 h 35"/>
                <a:gd name="T90" fmla="*/ 80 w 116"/>
                <a:gd name="T91" fmla="*/ 24 h 35"/>
                <a:gd name="T92" fmla="*/ 80 w 116"/>
                <a:gd name="T93" fmla="*/ 20 h 35"/>
                <a:gd name="T94" fmla="*/ 85 w 116"/>
                <a:gd name="T95" fmla="*/ 15 h 35"/>
                <a:gd name="T96" fmla="*/ 92 w 116"/>
                <a:gd name="T97" fmla="*/ 13 h 35"/>
                <a:gd name="T98" fmla="*/ 85 w 116"/>
                <a:gd name="T99" fmla="*/ 9 h 35"/>
                <a:gd name="T100" fmla="*/ 83 w 116"/>
                <a:gd name="T101" fmla="*/ 13 h 35"/>
                <a:gd name="T102" fmla="*/ 92 w 116"/>
                <a:gd name="T103" fmla="*/ 17 h 35"/>
                <a:gd name="T104" fmla="*/ 87 w 116"/>
                <a:gd name="T105" fmla="*/ 18 h 35"/>
                <a:gd name="T106" fmla="*/ 83 w 116"/>
                <a:gd name="T107" fmla="*/ 18 h 35"/>
                <a:gd name="T108" fmla="*/ 83 w 116"/>
                <a:gd name="T109" fmla="*/ 22 h 35"/>
                <a:gd name="T110" fmla="*/ 87 w 116"/>
                <a:gd name="T111" fmla="*/ 24 h 35"/>
                <a:gd name="T112" fmla="*/ 91 w 116"/>
                <a:gd name="T113" fmla="*/ 22 h 35"/>
                <a:gd name="T114" fmla="*/ 92 w 116"/>
                <a:gd name="T115" fmla="*/ 17 h 35"/>
                <a:gd name="T116" fmla="*/ 116 w 116"/>
                <a:gd name="T117" fmla="*/ 28 h 35"/>
                <a:gd name="T118" fmla="*/ 105 w 116"/>
                <a:gd name="T119" fmla="*/ 18 h 35"/>
                <a:gd name="T120" fmla="*/ 102 w 116"/>
                <a:gd name="T121" fmla="*/ 7 h 35"/>
                <a:gd name="T122" fmla="*/ 115 w 116"/>
                <a:gd name="T123" fmla="*/ 15 h 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6"/>
                <a:gd name="T187" fmla="*/ 0 h 35"/>
                <a:gd name="T188" fmla="*/ 116 w 116"/>
                <a:gd name="T189" fmla="*/ 35 h 3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6" h="35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8"/>
                  </a:lnTo>
                  <a:lnTo>
                    <a:pt x="19" y="28"/>
                  </a:lnTo>
                  <a:lnTo>
                    <a:pt x="9" y="13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37" y="7"/>
                  </a:moveTo>
                  <a:lnTo>
                    <a:pt x="41" y="7"/>
                  </a:lnTo>
                  <a:lnTo>
                    <a:pt x="41" y="9"/>
                  </a:lnTo>
                  <a:lnTo>
                    <a:pt x="39" y="11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37" y="18"/>
                  </a:lnTo>
                  <a:lnTo>
                    <a:pt x="37" y="22"/>
                  </a:lnTo>
                  <a:lnTo>
                    <a:pt x="35" y="24"/>
                  </a:lnTo>
                  <a:lnTo>
                    <a:pt x="35" y="26"/>
                  </a:lnTo>
                  <a:lnTo>
                    <a:pt x="33" y="29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1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30" y="29"/>
                  </a:lnTo>
                  <a:lnTo>
                    <a:pt x="31" y="28"/>
                  </a:lnTo>
                  <a:lnTo>
                    <a:pt x="24" y="7"/>
                  </a:lnTo>
                  <a:lnTo>
                    <a:pt x="28" y="7"/>
                  </a:lnTo>
                  <a:lnTo>
                    <a:pt x="33" y="24"/>
                  </a:lnTo>
                  <a:lnTo>
                    <a:pt x="37" y="7"/>
                  </a:lnTo>
                  <a:close/>
                  <a:moveTo>
                    <a:pt x="44" y="7"/>
                  </a:moveTo>
                  <a:lnTo>
                    <a:pt x="48" y="7"/>
                  </a:lnTo>
                  <a:lnTo>
                    <a:pt x="48" y="9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9" y="9"/>
                  </a:lnTo>
                  <a:lnTo>
                    <a:pt x="61" y="11"/>
                  </a:lnTo>
                  <a:lnTo>
                    <a:pt x="61" y="15"/>
                  </a:lnTo>
                  <a:lnTo>
                    <a:pt x="61" y="17"/>
                  </a:lnTo>
                  <a:lnTo>
                    <a:pt x="61" y="18"/>
                  </a:lnTo>
                  <a:lnTo>
                    <a:pt x="61" y="22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5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8" y="35"/>
                  </a:lnTo>
                  <a:lnTo>
                    <a:pt x="44" y="35"/>
                  </a:lnTo>
                  <a:lnTo>
                    <a:pt x="44" y="7"/>
                  </a:lnTo>
                  <a:close/>
                  <a:moveTo>
                    <a:pt x="54" y="24"/>
                  </a:moveTo>
                  <a:lnTo>
                    <a:pt x="54" y="24"/>
                  </a:lnTo>
                  <a:lnTo>
                    <a:pt x="55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7" y="15"/>
                  </a:lnTo>
                  <a:lnTo>
                    <a:pt x="57" y="13"/>
                  </a:lnTo>
                  <a:lnTo>
                    <a:pt x="55" y="11"/>
                  </a:lnTo>
                  <a:lnTo>
                    <a:pt x="55" y="9"/>
                  </a:lnTo>
                  <a:lnTo>
                    <a:pt x="52" y="9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8" y="15"/>
                  </a:lnTo>
                  <a:lnTo>
                    <a:pt x="48" y="18"/>
                  </a:lnTo>
                  <a:lnTo>
                    <a:pt x="48" y="20"/>
                  </a:lnTo>
                  <a:lnTo>
                    <a:pt x="50" y="22"/>
                  </a:lnTo>
                  <a:lnTo>
                    <a:pt x="50" y="24"/>
                  </a:lnTo>
                  <a:lnTo>
                    <a:pt x="54" y="24"/>
                  </a:lnTo>
                  <a:close/>
                  <a:moveTo>
                    <a:pt x="68" y="9"/>
                  </a:moveTo>
                  <a:lnTo>
                    <a:pt x="68" y="28"/>
                  </a:lnTo>
                  <a:lnTo>
                    <a:pt x="65" y="28"/>
                  </a:lnTo>
                  <a:lnTo>
                    <a:pt x="65" y="7"/>
                  </a:lnTo>
                  <a:lnTo>
                    <a:pt x="78" y="7"/>
                  </a:lnTo>
                  <a:lnTo>
                    <a:pt x="78" y="9"/>
                  </a:lnTo>
                  <a:lnTo>
                    <a:pt x="68" y="9"/>
                  </a:lnTo>
                  <a:close/>
                  <a:moveTo>
                    <a:pt x="80" y="13"/>
                  </a:moveTo>
                  <a:lnTo>
                    <a:pt x="81" y="11"/>
                  </a:lnTo>
                  <a:lnTo>
                    <a:pt x="83" y="9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91" y="7"/>
                  </a:lnTo>
                  <a:lnTo>
                    <a:pt x="92" y="7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6" y="13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98" y="28"/>
                  </a:lnTo>
                  <a:lnTo>
                    <a:pt x="96" y="28"/>
                  </a:lnTo>
                  <a:lnTo>
                    <a:pt x="94" y="28"/>
                  </a:lnTo>
                  <a:lnTo>
                    <a:pt x="92" y="26"/>
                  </a:lnTo>
                  <a:lnTo>
                    <a:pt x="92" y="24"/>
                  </a:lnTo>
                  <a:lnTo>
                    <a:pt x="91" y="26"/>
                  </a:lnTo>
                  <a:lnTo>
                    <a:pt x="89" y="26"/>
                  </a:lnTo>
                  <a:lnTo>
                    <a:pt x="87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1" y="26"/>
                  </a:lnTo>
                  <a:lnTo>
                    <a:pt x="80" y="24"/>
                  </a:lnTo>
                  <a:lnTo>
                    <a:pt x="80" y="22"/>
                  </a:lnTo>
                  <a:lnTo>
                    <a:pt x="80" y="20"/>
                  </a:lnTo>
                  <a:lnTo>
                    <a:pt x="80" y="18"/>
                  </a:lnTo>
                  <a:lnTo>
                    <a:pt x="81" y="17"/>
                  </a:lnTo>
                  <a:lnTo>
                    <a:pt x="85" y="15"/>
                  </a:lnTo>
                  <a:lnTo>
                    <a:pt x="91" y="15"/>
                  </a:lnTo>
                  <a:lnTo>
                    <a:pt x="92" y="15"/>
                  </a:lnTo>
                  <a:lnTo>
                    <a:pt x="92" y="13"/>
                  </a:lnTo>
                  <a:lnTo>
                    <a:pt x="91" y="11"/>
                  </a:lnTo>
                  <a:lnTo>
                    <a:pt x="87" y="9"/>
                  </a:lnTo>
                  <a:lnTo>
                    <a:pt x="85" y="9"/>
                  </a:lnTo>
                  <a:lnTo>
                    <a:pt x="85" y="11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0" y="13"/>
                  </a:lnTo>
                  <a:close/>
                  <a:moveTo>
                    <a:pt x="92" y="17"/>
                  </a:moveTo>
                  <a:lnTo>
                    <a:pt x="92" y="17"/>
                  </a:lnTo>
                  <a:lnTo>
                    <a:pt x="91" y="17"/>
                  </a:lnTo>
                  <a:lnTo>
                    <a:pt x="89" y="18"/>
                  </a:lnTo>
                  <a:lnTo>
                    <a:pt x="87" y="18"/>
                  </a:lnTo>
                  <a:lnTo>
                    <a:pt x="85" y="18"/>
                  </a:lnTo>
                  <a:lnTo>
                    <a:pt x="83" y="18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91" y="24"/>
                  </a:lnTo>
                  <a:lnTo>
                    <a:pt x="91" y="22"/>
                  </a:lnTo>
                  <a:lnTo>
                    <a:pt x="92" y="22"/>
                  </a:lnTo>
                  <a:lnTo>
                    <a:pt x="92" y="20"/>
                  </a:lnTo>
                  <a:lnTo>
                    <a:pt x="92" y="17"/>
                  </a:lnTo>
                  <a:close/>
                  <a:moveTo>
                    <a:pt x="115" y="7"/>
                  </a:moveTo>
                  <a:lnTo>
                    <a:pt x="116" y="7"/>
                  </a:lnTo>
                  <a:lnTo>
                    <a:pt x="116" y="28"/>
                  </a:lnTo>
                  <a:lnTo>
                    <a:pt x="115" y="28"/>
                  </a:lnTo>
                  <a:lnTo>
                    <a:pt x="115" y="18"/>
                  </a:lnTo>
                  <a:lnTo>
                    <a:pt x="105" y="18"/>
                  </a:lnTo>
                  <a:lnTo>
                    <a:pt x="105" y="28"/>
                  </a:lnTo>
                  <a:lnTo>
                    <a:pt x="102" y="28"/>
                  </a:lnTo>
                  <a:lnTo>
                    <a:pt x="102" y="7"/>
                  </a:lnTo>
                  <a:lnTo>
                    <a:pt x="105" y="7"/>
                  </a:lnTo>
                  <a:lnTo>
                    <a:pt x="105" y="15"/>
                  </a:lnTo>
                  <a:lnTo>
                    <a:pt x="115" y="15"/>
                  </a:lnTo>
                  <a:lnTo>
                    <a:pt x="115" y="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5" name="Freeform 159"/>
            <p:cNvSpPr>
              <a:spLocks noEditPoints="1"/>
            </p:cNvSpPr>
            <p:nvPr/>
          </p:nvSpPr>
          <p:spPr bwMode="auto">
            <a:xfrm>
              <a:off x="1957" y="2469"/>
              <a:ext cx="177" cy="27"/>
            </a:xfrm>
            <a:custGeom>
              <a:avLst/>
              <a:gdLst>
                <a:gd name="T0" fmla="*/ 3 w 236"/>
                <a:gd name="T1" fmla="*/ 11 h 35"/>
                <a:gd name="T2" fmla="*/ 42 w 236"/>
                <a:gd name="T3" fmla="*/ 28 h 35"/>
                <a:gd name="T4" fmla="*/ 27 w 236"/>
                <a:gd name="T5" fmla="*/ 7 h 35"/>
                <a:gd name="T6" fmla="*/ 44 w 236"/>
                <a:gd name="T7" fmla="*/ 11 h 35"/>
                <a:gd name="T8" fmla="*/ 57 w 236"/>
                <a:gd name="T9" fmla="*/ 9 h 35"/>
                <a:gd name="T10" fmla="*/ 61 w 236"/>
                <a:gd name="T11" fmla="*/ 24 h 35"/>
                <a:gd name="T12" fmla="*/ 59 w 236"/>
                <a:gd name="T13" fmla="*/ 28 h 35"/>
                <a:gd name="T14" fmla="*/ 51 w 236"/>
                <a:gd name="T15" fmla="*/ 28 h 35"/>
                <a:gd name="T16" fmla="*/ 42 w 236"/>
                <a:gd name="T17" fmla="*/ 22 h 35"/>
                <a:gd name="T18" fmla="*/ 55 w 236"/>
                <a:gd name="T19" fmla="*/ 13 h 35"/>
                <a:gd name="T20" fmla="*/ 44 w 236"/>
                <a:gd name="T21" fmla="*/ 13 h 35"/>
                <a:gd name="T22" fmla="*/ 48 w 236"/>
                <a:gd name="T23" fmla="*/ 19 h 35"/>
                <a:gd name="T24" fmla="*/ 51 w 236"/>
                <a:gd name="T25" fmla="*/ 24 h 35"/>
                <a:gd name="T26" fmla="*/ 72 w 236"/>
                <a:gd name="T27" fmla="*/ 11 h 35"/>
                <a:gd name="T28" fmla="*/ 79 w 236"/>
                <a:gd name="T29" fmla="*/ 11 h 35"/>
                <a:gd name="T30" fmla="*/ 90 w 236"/>
                <a:gd name="T31" fmla="*/ 28 h 35"/>
                <a:gd name="T32" fmla="*/ 79 w 236"/>
                <a:gd name="T33" fmla="*/ 19 h 35"/>
                <a:gd name="T34" fmla="*/ 90 w 236"/>
                <a:gd name="T35" fmla="*/ 7 h 35"/>
                <a:gd name="T36" fmla="*/ 83 w 236"/>
                <a:gd name="T37" fmla="*/ 20 h 35"/>
                <a:gd name="T38" fmla="*/ 92 w 236"/>
                <a:gd name="T39" fmla="*/ 22 h 35"/>
                <a:gd name="T40" fmla="*/ 90 w 236"/>
                <a:gd name="T41" fmla="*/ 11 h 35"/>
                <a:gd name="T42" fmla="*/ 83 w 236"/>
                <a:gd name="T43" fmla="*/ 17 h 35"/>
                <a:gd name="T44" fmla="*/ 107 w 236"/>
                <a:gd name="T45" fmla="*/ 7 h 35"/>
                <a:gd name="T46" fmla="*/ 118 w 236"/>
                <a:gd name="T47" fmla="*/ 15 h 35"/>
                <a:gd name="T48" fmla="*/ 109 w 236"/>
                <a:gd name="T49" fmla="*/ 28 h 35"/>
                <a:gd name="T50" fmla="*/ 101 w 236"/>
                <a:gd name="T51" fmla="*/ 35 h 35"/>
                <a:gd name="T52" fmla="*/ 114 w 236"/>
                <a:gd name="T53" fmla="*/ 19 h 35"/>
                <a:gd name="T54" fmla="*/ 109 w 236"/>
                <a:gd name="T55" fmla="*/ 9 h 35"/>
                <a:gd name="T56" fmla="*/ 107 w 236"/>
                <a:gd name="T57" fmla="*/ 24 h 35"/>
                <a:gd name="T58" fmla="*/ 135 w 236"/>
                <a:gd name="T59" fmla="*/ 28 h 35"/>
                <a:gd name="T60" fmla="*/ 125 w 236"/>
                <a:gd name="T61" fmla="*/ 22 h 35"/>
                <a:gd name="T62" fmla="*/ 146 w 236"/>
                <a:gd name="T63" fmla="*/ 28 h 35"/>
                <a:gd name="T64" fmla="*/ 177 w 236"/>
                <a:gd name="T65" fmla="*/ 0 h 35"/>
                <a:gd name="T66" fmla="*/ 170 w 236"/>
                <a:gd name="T67" fmla="*/ 4 h 35"/>
                <a:gd name="T68" fmla="*/ 166 w 236"/>
                <a:gd name="T69" fmla="*/ 9 h 35"/>
                <a:gd name="T70" fmla="*/ 177 w 236"/>
                <a:gd name="T71" fmla="*/ 11 h 35"/>
                <a:gd name="T72" fmla="*/ 175 w 236"/>
                <a:gd name="T73" fmla="*/ 26 h 35"/>
                <a:gd name="T74" fmla="*/ 164 w 236"/>
                <a:gd name="T75" fmla="*/ 24 h 35"/>
                <a:gd name="T76" fmla="*/ 162 w 236"/>
                <a:gd name="T77" fmla="*/ 9 h 35"/>
                <a:gd name="T78" fmla="*/ 175 w 236"/>
                <a:gd name="T79" fmla="*/ 2 h 35"/>
                <a:gd name="T80" fmla="*/ 175 w 236"/>
                <a:gd name="T81" fmla="*/ 11 h 35"/>
                <a:gd name="T82" fmla="*/ 166 w 236"/>
                <a:gd name="T83" fmla="*/ 17 h 35"/>
                <a:gd name="T84" fmla="*/ 171 w 236"/>
                <a:gd name="T85" fmla="*/ 24 h 35"/>
                <a:gd name="T86" fmla="*/ 196 w 236"/>
                <a:gd name="T87" fmla="*/ 7 h 35"/>
                <a:gd name="T88" fmla="*/ 196 w 236"/>
                <a:gd name="T89" fmla="*/ 22 h 35"/>
                <a:gd name="T90" fmla="*/ 188 w 236"/>
                <a:gd name="T91" fmla="*/ 35 h 35"/>
                <a:gd name="T92" fmla="*/ 184 w 236"/>
                <a:gd name="T93" fmla="*/ 32 h 35"/>
                <a:gd name="T94" fmla="*/ 190 w 236"/>
                <a:gd name="T95" fmla="*/ 28 h 35"/>
                <a:gd name="T96" fmla="*/ 207 w 236"/>
                <a:gd name="T97" fmla="*/ 7 h 35"/>
                <a:gd name="T98" fmla="*/ 214 w 236"/>
                <a:gd name="T99" fmla="*/ 7 h 35"/>
                <a:gd name="T100" fmla="*/ 220 w 236"/>
                <a:gd name="T101" fmla="*/ 22 h 35"/>
                <a:gd name="T102" fmla="*/ 207 w 236"/>
                <a:gd name="T103" fmla="*/ 26 h 35"/>
                <a:gd name="T104" fmla="*/ 212 w 236"/>
                <a:gd name="T105" fmla="*/ 24 h 35"/>
                <a:gd name="T106" fmla="*/ 216 w 236"/>
                <a:gd name="T107" fmla="*/ 15 h 35"/>
                <a:gd name="T108" fmla="*/ 207 w 236"/>
                <a:gd name="T109" fmla="*/ 15 h 35"/>
                <a:gd name="T110" fmla="*/ 227 w 236"/>
                <a:gd name="T111" fmla="*/ 28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36"/>
                <a:gd name="T169" fmla="*/ 0 h 35"/>
                <a:gd name="T170" fmla="*/ 236 w 236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36" h="35">
                  <a:moveTo>
                    <a:pt x="20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3" y="4"/>
                  </a:lnTo>
                  <a:lnTo>
                    <a:pt x="3" y="11"/>
                  </a:lnTo>
                  <a:lnTo>
                    <a:pt x="18" y="11"/>
                  </a:lnTo>
                  <a:lnTo>
                    <a:pt x="18" y="15"/>
                  </a:lnTo>
                  <a:lnTo>
                    <a:pt x="3" y="15"/>
                  </a:lnTo>
                  <a:lnTo>
                    <a:pt x="3" y="24"/>
                  </a:lnTo>
                  <a:lnTo>
                    <a:pt x="20" y="24"/>
                  </a:lnTo>
                  <a:lnTo>
                    <a:pt x="20" y="28"/>
                  </a:lnTo>
                  <a:close/>
                  <a:moveTo>
                    <a:pt x="42" y="28"/>
                  </a:moveTo>
                  <a:lnTo>
                    <a:pt x="37" y="28"/>
                  </a:lnTo>
                  <a:lnTo>
                    <a:pt x="29" y="19"/>
                  </a:lnTo>
                  <a:lnTo>
                    <a:pt x="27" y="20"/>
                  </a:lnTo>
                  <a:lnTo>
                    <a:pt x="27" y="28"/>
                  </a:lnTo>
                  <a:lnTo>
                    <a:pt x="26" y="28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27" y="17"/>
                  </a:lnTo>
                  <a:lnTo>
                    <a:pt x="37" y="7"/>
                  </a:lnTo>
                  <a:lnTo>
                    <a:pt x="40" y="7"/>
                  </a:lnTo>
                  <a:lnTo>
                    <a:pt x="33" y="15"/>
                  </a:lnTo>
                  <a:lnTo>
                    <a:pt x="42" y="28"/>
                  </a:lnTo>
                  <a:close/>
                  <a:moveTo>
                    <a:pt x="44" y="13"/>
                  </a:moveTo>
                  <a:lnTo>
                    <a:pt x="44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5" y="24"/>
                  </a:lnTo>
                  <a:lnTo>
                    <a:pt x="55" y="26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6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4" y="19"/>
                  </a:lnTo>
                  <a:lnTo>
                    <a:pt x="46" y="17"/>
                  </a:lnTo>
                  <a:lnTo>
                    <a:pt x="48" y="17"/>
                  </a:lnTo>
                  <a:lnTo>
                    <a:pt x="53" y="15"/>
                  </a:lnTo>
                  <a:lnTo>
                    <a:pt x="55" y="15"/>
                  </a:lnTo>
                  <a:lnTo>
                    <a:pt x="55" y="13"/>
                  </a:lnTo>
                  <a:lnTo>
                    <a:pt x="55" y="11"/>
                  </a:lnTo>
                  <a:lnTo>
                    <a:pt x="51" y="9"/>
                  </a:lnTo>
                  <a:lnTo>
                    <a:pt x="50" y="9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6" y="13"/>
                  </a:lnTo>
                  <a:lnTo>
                    <a:pt x="44" y="13"/>
                  </a:lnTo>
                  <a:close/>
                  <a:moveTo>
                    <a:pt x="55" y="17"/>
                  </a:moveTo>
                  <a:lnTo>
                    <a:pt x="55" y="17"/>
                  </a:lnTo>
                  <a:lnTo>
                    <a:pt x="53" y="19"/>
                  </a:lnTo>
                  <a:lnTo>
                    <a:pt x="50" y="19"/>
                  </a:lnTo>
                  <a:lnTo>
                    <a:pt x="48" y="19"/>
                  </a:lnTo>
                  <a:lnTo>
                    <a:pt x="46" y="20"/>
                  </a:lnTo>
                  <a:lnTo>
                    <a:pt x="46" y="22"/>
                  </a:lnTo>
                  <a:lnTo>
                    <a:pt x="48" y="24"/>
                  </a:lnTo>
                  <a:lnTo>
                    <a:pt x="50" y="26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5" y="22"/>
                  </a:lnTo>
                  <a:lnTo>
                    <a:pt x="55" y="20"/>
                  </a:lnTo>
                  <a:lnTo>
                    <a:pt x="55" y="17"/>
                  </a:lnTo>
                  <a:close/>
                  <a:moveTo>
                    <a:pt x="72" y="11"/>
                  </a:moveTo>
                  <a:lnTo>
                    <a:pt x="72" y="28"/>
                  </a:lnTo>
                  <a:lnTo>
                    <a:pt x="68" y="28"/>
                  </a:lnTo>
                  <a:lnTo>
                    <a:pt x="68" y="11"/>
                  </a:lnTo>
                  <a:lnTo>
                    <a:pt x="63" y="11"/>
                  </a:lnTo>
                  <a:lnTo>
                    <a:pt x="63" y="7"/>
                  </a:lnTo>
                  <a:lnTo>
                    <a:pt x="79" y="7"/>
                  </a:lnTo>
                  <a:lnTo>
                    <a:pt x="79" y="11"/>
                  </a:lnTo>
                  <a:lnTo>
                    <a:pt x="72" y="11"/>
                  </a:lnTo>
                  <a:close/>
                  <a:moveTo>
                    <a:pt x="96" y="20"/>
                  </a:moveTo>
                  <a:lnTo>
                    <a:pt x="96" y="22"/>
                  </a:lnTo>
                  <a:lnTo>
                    <a:pt x="96" y="24"/>
                  </a:lnTo>
                  <a:lnTo>
                    <a:pt x="94" y="26"/>
                  </a:lnTo>
                  <a:lnTo>
                    <a:pt x="92" y="26"/>
                  </a:lnTo>
                  <a:lnTo>
                    <a:pt x="90" y="28"/>
                  </a:lnTo>
                  <a:lnTo>
                    <a:pt x="88" y="28"/>
                  </a:lnTo>
                  <a:lnTo>
                    <a:pt x="85" y="28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9" y="22"/>
                  </a:lnTo>
                  <a:lnTo>
                    <a:pt x="79" y="20"/>
                  </a:lnTo>
                  <a:lnTo>
                    <a:pt x="79" y="19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81" y="9"/>
                  </a:lnTo>
                  <a:lnTo>
                    <a:pt x="83" y="9"/>
                  </a:lnTo>
                  <a:lnTo>
                    <a:pt x="85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6" y="13"/>
                  </a:lnTo>
                  <a:lnTo>
                    <a:pt x="96" y="15"/>
                  </a:lnTo>
                  <a:lnTo>
                    <a:pt x="98" y="19"/>
                  </a:lnTo>
                  <a:lnTo>
                    <a:pt x="83" y="19"/>
                  </a:lnTo>
                  <a:lnTo>
                    <a:pt x="83" y="20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8" y="24"/>
                  </a:lnTo>
                  <a:lnTo>
                    <a:pt x="90" y="24"/>
                  </a:lnTo>
                  <a:lnTo>
                    <a:pt x="92" y="24"/>
                  </a:lnTo>
                  <a:lnTo>
                    <a:pt x="92" y="22"/>
                  </a:lnTo>
                  <a:lnTo>
                    <a:pt x="94" y="20"/>
                  </a:lnTo>
                  <a:lnTo>
                    <a:pt x="96" y="20"/>
                  </a:lnTo>
                  <a:close/>
                  <a:moveTo>
                    <a:pt x="94" y="17"/>
                  </a:moveTo>
                  <a:lnTo>
                    <a:pt x="92" y="13"/>
                  </a:lnTo>
                  <a:lnTo>
                    <a:pt x="92" y="11"/>
                  </a:lnTo>
                  <a:lnTo>
                    <a:pt x="90" y="11"/>
                  </a:lnTo>
                  <a:lnTo>
                    <a:pt x="88" y="9"/>
                  </a:lnTo>
                  <a:lnTo>
                    <a:pt x="87" y="11"/>
                  </a:lnTo>
                  <a:lnTo>
                    <a:pt x="85" y="11"/>
                  </a:lnTo>
                  <a:lnTo>
                    <a:pt x="83" y="13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94" y="17"/>
                  </a:lnTo>
                  <a:close/>
                  <a:moveTo>
                    <a:pt x="101" y="7"/>
                  </a:moveTo>
                  <a:lnTo>
                    <a:pt x="103" y="7"/>
                  </a:lnTo>
                  <a:lnTo>
                    <a:pt x="103" y="11"/>
                  </a:lnTo>
                  <a:lnTo>
                    <a:pt x="105" y="9"/>
                  </a:lnTo>
                  <a:lnTo>
                    <a:pt x="107" y="7"/>
                  </a:lnTo>
                  <a:lnTo>
                    <a:pt x="111" y="7"/>
                  </a:lnTo>
                  <a:lnTo>
                    <a:pt x="112" y="7"/>
                  </a:lnTo>
                  <a:lnTo>
                    <a:pt x="114" y="7"/>
                  </a:lnTo>
                  <a:lnTo>
                    <a:pt x="116" y="9"/>
                  </a:lnTo>
                  <a:lnTo>
                    <a:pt x="116" y="11"/>
                  </a:lnTo>
                  <a:lnTo>
                    <a:pt x="118" y="15"/>
                  </a:lnTo>
                  <a:lnTo>
                    <a:pt x="118" y="17"/>
                  </a:lnTo>
                  <a:lnTo>
                    <a:pt x="118" y="19"/>
                  </a:lnTo>
                  <a:lnTo>
                    <a:pt x="118" y="22"/>
                  </a:lnTo>
                  <a:lnTo>
                    <a:pt x="116" y="24"/>
                  </a:lnTo>
                  <a:lnTo>
                    <a:pt x="114" y="26"/>
                  </a:lnTo>
                  <a:lnTo>
                    <a:pt x="112" y="28"/>
                  </a:lnTo>
                  <a:lnTo>
                    <a:pt x="109" y="28"/>
                  </a:lnTo>
                  <a:lnTo>
                    <a:pt x="107" y="28"/>
                  </a:lnTo>
                  <a:lnTo>
                    <a:pt x="105" y="26"/>
                  </a:lnTo>
                  <a:lnTo>
                    <a:pt x="103" y="26"/>
                  </a:lnTo>
                  <a:lnTo>
                    <a:pt x="103" y="35"/>
                  </a:lnTo>
                  <a:lnTo>
                    <a:pt x="101" y="35"/>
                  </a:lnTo>
                  <a:lnTo>
                    <a:pt x="101" y="7"/>
                  </a:lnTo>
                  <a:close/>
                  <a:moveTo>
                    <a:pt x="109" y="24"/>
                  </a:moveTo>
                  <a:lnTo>
                    <a:pt x="111" y="24"/>
                  </a:lnTo>
                  <a:lnTo>
                    <a:pt x="112" y="24"/>
                  </a:lnTo>
                  <a:lnTo>
                    <a:pt x="112" y="22"/>
                  </a:lnTo>
                  <a:lnTo>
                    <a:pt x="114" y="20"/>
                  </a:lnTo>
                  <a:lnTo>
                    <a:pt x="114" y="19"/>
                  </a:lnTo>
                  <a:lnTo>
                    <a:pt x="114" y="17"/>
                  </a:lnTo>
                  <a:lnTo>
                    <a:pt x="114" y="15"/>
                  </a:lnTo>
                  <a:lnTo>
                    <a:pt x="114" y="13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09" y="9"/>
                  </a:lnTo>
                  <a:lnTo>
                    <a:pt x="107" y="11"/>
                  </a:lnTo>
                  <a:lnTo>
                    <a:pt x="105" y="13"/>
                  </a:lnTo>
                  <a:lnTo>
                    <a:pt x="105" y="15"/>
                  </a:lnTo>
                  <a:lnTo>
                    <a:pt x="103" y="19"/>
                  </a:lnTo>
                  <a:lnTo>
                    <a:pt x="105" y="22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9" y="24"/>
                  </a:lnTo>
                  <a:close/>
                  <a:moveTo>
                    <a:pt x="125" y="22"/>
                  </a:moveTo>
                  <a:lnTo>
                    <a:pt x="125" y="22"/>
                  </a:lnTo>
                  <a:lnTo>
                    <a:pt x="133" y="7"/>
                  </a:lnTo>
                  <a:lnTo>
                    <a:pt x="138" y="7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5" y="13"/>
                  </a:lnTo>
                  <a:lnTo>
                    <a:pt x="125" y="28"/>
                  </a:lnTo>
                  <a:lnTo>
                    <a:pt x="122" y="28"/>
                  </a:lnTo>
                  <a:lnTo>
                    <a:pt x="122" y="7"/>
                  </a:lnTo>
                  <a:lnTo>
                    <a:pt x="125" y="7"/>
                  </a:lnTo>
                  <a:lnTo>
                    <a:pt x="125" y="22"/>
                  </a:lnTo>
                  <a:close/>
                  <a:moveTo>
                    <a:pt x="155" y="7"/>
                  </a:moveTo>
                  <a:lnTo>
                    <a:pt x="159" y="7"/>
                  </a:lnTo>
                  <a:lnTo>
                    <a:pt x="159" y="28"/>
                  </a:lnTo>
                  <a:lnTo>
                    <a:pt x="155" y="28"/>
                  </a:lnTo>
                  <a:lnTo>
                    <a:pt x="155" y="19"/>
                  </a:lnTo>
                  <a:lnTo>
                    <a:pt x="146" y="19"/>
                  </a:lnTo>
                  <a:lnTo>
                    <a:pt x="146" y="28"/>
                  </a:lnTo>
                  <a:lnTo>
                    <a:pt x="142" y="28"/>
                  </a:lnTo>
                  <a:lnTo>
                    <a:pt x="142" y="7"/>
                  </a:lnTo>
                  <a:lnTo>
                    <a:pt x="146" y="7"/>
                  </a:lnTo>
                  <a:lnTo>
                    <a:pt x="146" y="15"/>
                  </a:lnTo>
                  <a:lnTo>
                    <a:pt x="155" y="15"/>
                  </a:lnTo>
                  <a:lnTo>
                    <a:pt x="155" y="7"/>
                  </a:lnTo>
                  <a:close/>
                  <a:moveTo>
                    <a:pt x="177" y="0"/>
                  </a:moveTo>
                  <a:lnTo>
                    <a:pt x="179" y="0"/>
                  </a:lnTo>
                  <a:lnTo>
                    <a:pt x="179" y="2"/>
                  </a:lnTo>
                  <a:lnTo>
                    <a:pt x="179" y="4"/>
                  </a:lnTo>
                  <a:lnTo>
                    <a:pt x="177" y="4"/>
                  </a:lnTo>
                  <a:lnTo>
                    <a:pt x="175" y="4"/>
                  </a:lnTo>
                  <a:lnTo>
                    <a:pt x="173" y="4"/>
                  </a:lnTo>
                  <a:lnTo>
                    <a:pt x="170" y="4"/>
                  </a:lnTo>
                  <a:lnTo>
                    <a:pt x="168" y="6"/>
                  </a:lnTo>
                  <a:lnTo>
                    <a:pt x="166" y="7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9"/>
                  </a:lnTo>
                  <a:lnTo>
                    <a:pt x="168" y="7"/>
                  </a:lnTo>
                  <a:lnTo>
                    <a:pt x="170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7" y="9"/>
                  </a:lnTo>
                  <a:lnTo>
                    <a:pt x="177" y="11"/>
                  </a:lnTo>
                  <a:lnTo>
                    <a:pt x="179" y="13"/>
                  </a:lnTo>
                  <a:lnTo>
                    <a:pt x="181" y="15"/>
                  </a:lnTo>
                  <a:lnTo>
                    <a:pt x="181" y="19"/>
                  </a:lnTo>
                  <a:lnTo>
                    <a:pt x="181" y="20"/>
                  </a:lnTo>
                  <a:lnTo>
                    <a:pt x="179" y="22"/>
                  </a:lnTo>
                  <a:lnTo>
                    <a:pt x="177" y="24"/>
                  </a:lnTo>
                  <a:lnTo>
                    <a:pt x="175" y="26"/>
                  </a:lnTo>
                  <a:lnTo>
                    <a:pt x="173" y="28"/>
                  </a:lnTo>
                  <a:lnTo>
                    <a:pt x="171" y="28"/>
                  </a:lnTo>
                  <a:lnTo>
                    <a:pt x="170" y="28"/>
                  </a:lnTo>
                  <a:lnTo>
                    <a:pt x="168" y="28"/>
                  </a:lnTo>
                  <a:lnTo>
                    <a:pt x="166" y="26"/>
                  </a:lnTo>
                  <a:lnTo>
                    <a:pt x="164" y="26"/>
                  </a:lnTo>
                  <a:lnTo>
                    <a:pt x="164" y="24"/>
                  </a:lnTo>
                  <a:lnTo>
                    <a:pt x="162" y="22"/>
                  </a:lnTo>
                  <a:lnTo>
                    <a:pt x="162" y="19"/>
                  </a:lnTo>
                  <a:lnTo>
                    <a:pt x="162" y="17"/>
                  </a:lnTo>
                  <a:lnTo>
                    <a:pt x="162" y="15"/>
                  </a:lnTo>
                  <a:lnTo>
                    <a:pt x="162" y="13"/>
                  </a:lnTo>
                  <a:lnTo>
                    <a:pt x="162" y="9"/>
                  </a:lnTo>
                  <a:lnTo>
                    <a:pt x="164" y="7"/>
                  </a:lnTo>
                  <a:lnTo>
                    <a:pt x="164" y="6"/>
                  </a:lnTo>
                  <a:lnTo>
                    <a:pt x="166" y="4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5" y="2"/>
                  </a:lnTo>
                  <a:lnTo>
                    <a:pt x="177" y="0"/>
                  </a:lnTo>
                  <a:close/>
                  <a:moveTo>
                    <a:pt x="177" y="19"/>
                  </a:moveTo>
                  <a:lnTo>
                    <a:pt x="177" y="17"/>
                  </a:lnTo>
                  <a:lnTo>
                    <a:pt x="177" y="15"/>
                  </a:lnTo>
                  <a:lnTo>
                    <a:pt x="175" y="13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6" y="17"/>
                  </a:lnTo>
                  <a:lnTo>
                    <a:pt x="166" y="19"/>
                  </a:lnTo>
                  <a:lnTo>
                    <a:pt x="166" y="20"/>
                  </a:lnTo>
                  <a:lnTo>
                    <a:pt x="166" y="22"/>
                  </a:lnTo>
                  <a:lnTo>
                    <a:pt x="168" y="24"/>
                  </a:lnTo>
                  <a:lnTo>
                    <a:pt x="170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2"/>
                  </a:lnTo>
                  <a:lnTo>
                    <a:pt x="177" y="20"/>
                  </a:lnTo>
                  <a:lnTo>
                    <a:pt x="177" y="19"/>
                  </a:lnTo>
                  <a:close/>
                  <a:moveTo>
                    <a:pt x="196" y="7"/>
                  </a:moveTo>
                  <a:lnTo>
                    <a:pt x="199" y="7"/>
                  </a:lnTo>
                  <a:lnTo>
                    <a:pt x="199" y="9"/>
                  </a:lnTo>
                  <a:lnTo>
                    <a:pt x="197" y="13"/>
                  </a:lnTo>
                  <a:lnTo>
                    <a:pt x="197" y="15"/>
                  </a:lnTo>
                  <a:lnTo>
                    <a:pt x="197" y="17"/>
                  </a:lnTo>
                  <a:lnTo>
                    <a:pt x="196" y="19"/>
                  </a:lnTo>
                  <a:lnTo>
                    <a:pt x="196" y="22"/>
                  </a:lnTo>
                  <a:lnTo>
                    <a:pt x="194" y="24"/>
                  </a:lnTo>
                  <a:lnTo>
                    <a:pt x="194" y="26"/>
                  </a:lnTo>
                  <a:lnTo>
                    <a:pt x="192" y="30"/>
                  </a:lnTo>
                  <a:lnTo>
                    <a:pt x="190" y="32"/>
                  </a:lnTo>
                  <a:lnTo>
                    <a:pt x="190" y="33"/>
                  </a:lnTo>
                  <a:lnTo>
                    <a:pt x="188" y="35"/>
                  </a:lnTo>
                  <a:lnTo>
                    <a:pt x="186" y="35"/>
                  </a:lnTo>
                  <a:lnTo>
                    <a:pt x="184" y="35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0"/>
                  </a:lnTo>
                  <a:lnTo>
                    <a:pt x="190" y="28"/>
                  </a:lnTo>
                  <a:lnTo>
                    <a:pt x="183" y="7"/>
                  </a:lnTo>
                  <a:lnTo>
                    <a:pt x="186" y="7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6" y="7"/>
                  </a:lnTo>
                  <a:close/>
                  <a:moveTo>
                    <a:pt x="203" y="7"/>
                  </a:moveTo>
                  <a:lnTo>
                    <a:pt x="207" y="7"/>
                  </a:lnTo>
                  <a:lnTo>
                    <a:pt x="207" y="11"/>
                  </a:lnTo>
                  <a:lnTo>
                    <a:pt x="207" y="9"/>
                  </a:lnTo>
                  <a:lnTo>
                    <a:pt x="208" y="7"/>
                  </a:lnTo>
                  <a:lnTo>
                    <a:pt x="210" y="7"/>
                  </a:lnTo>
                  <a:lnTo>
                    <a:pt x="212" y="7"/>
                  </a:lnTo>
                  <a:lnTo>
                    <a:pt x="214" y="7"/>
                  </a:lnTo>
                  <a:lnTo>
                    <a:pt x="216" y="7"/>
                  </a:lnTo>
                  <a:lnTo>
                    <a:pt x="218" y="9"/>
                  </a:lnTo>
                  <a:lnTo>
                    <a:pt x="220" y="11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0" y="19"/>
                  </a:lnTo>
                  <a:lnTo>
                    <a:pt x="220" y="22"/>
                  </a:lnTo>
                  <a:lnTo>
                    <a:pt x="218" y="24"/>
                  </a:lnTo>
                  <a:lnTo>
                    <a:pt x="216" y="26"/>
                  </a:lnTo>
                  <a:lnTo>
                    <a:pt x="214" y="28"/>
                  </a:lnTo>
                  <a:lnTo>
                    <a:pt x="212" y="28"/>
                  </a:lnTo>
                  <a:lnTo>
                    <a:pt x="210" y="28"/>
                  </a:lnTo>
                  <a:lnTo>
                    <a:pt x="208" y="28"/>
                  </a:lnTo>
                  <a:lnTo>
                    <a:pt x="207" y="26"/>
                  </a:lnTo>
                  <a:lnTo>
                    <a:pt x="207" y="35"/>
                  </a:lnTo>
                  <a:lnTo>
                    <a:pt x="203" y="35"/>
                  </a:lnTo>
                  <a:lnTo>
                    <a:pt x="203" y="7"/>
                  </a:lnTo>
                  <a:close/>
                  <a:moveTo>
                    <a:pt x="210" y="24"/>
                  </a:moveTo>
                  <a:lnTo>
                    <a:pt x="212" y="24"/>
                  </a:lnTo>
                  <a:lnTo>
                    <a:pt x="214" y="24"/>
                  </a:lnTo>
                  <a:lnTo>
                    <a:pt x="216" y="22"/>
                  </a:lnTo>
                  <a:lnTo>
                    <a:pt x="216" y="20"/>
                  </a:lnTo>
                  <a:lnTo>
                    <a:pt x="216" y="19"/>
                  </a:lnTo>
                  <a:lnTo>
                    <a:pt x="216" y="17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4" y="11"/>
                  </a:lnTo>
                  <a:lnTo>
                    <a:pt x="210" y="9"/>
                  </a:lnTo>
                  <a:lnTo>
                    <a:pt x="208" y="11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9"/>
                  </a:lnTo>
                  <a:lnTo>
                    <a:pt x="207" y="22"/>
                  </a:lnTo>
                  <a:lnTo>
                    <a:pt x="207" y="24"/>
                  </a:lnTo>
                  <a:lnTo>
                    <a:pt x="208" y="24"/>
                  </a:lnTo>
                  <a:lnTo>
                    <a:pt x="210" y="24"/>
                  </a:lnTo>
                  <a:close/>
                  <a:moveTo>
                    <a:pt x="227" y="11"/>
                  </a:moveTo>
                  <a:lnTo>
                    <a:pt x="227" y="28"/>
                  </a:lnTo>
                  <a:lnTo>
                    <a:pt x="223" y="28"/>
                  </a:lnTo>
                  <a:lnTo>
                    <a:pt x="223" y="7"/>
                  </a:lnTo>
                  <a:lnTo>
                    <a:pt x="236" y="7"/>
                  </a:lnTo>
                  <a:lnTo>
                    <a:pt x="236" y="11"/>
                  </a:lnTo>
                  <a:lnTo>
                    <a:pt x="227" y="11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6" name="Freeform 160"/>
            <p:cNvSpPr>
              <a:spLocks noEditPoints="1"/>
            </p:cNvSpPr>
            <p:nvPr/>
          </p:nvSpPr>
          <p:spPr bwMode="auto">
            <a:xfrm>
              <a:off x="1895" y="2330"/>
              <a:ext cx="84" cy="25"/>
            </a:xfrm>
            <a:custGeom>
              <a:avLst/>
              <a:gdLst>
                <a:gd name="T0" fmla="*/ 17 w 111"/>
                <a:gd name="T1" fmla="*/ 26 h 33"/>
                <a:gd name="T2" fmla="*/ 4 w 111"/>
                <a:gd name="T3" fmla="*/ 26 h 33"/>
                <a:gd name="T4" fmla="*/ 21 w 111"/>
                <a:gd name="T5" fmla="*/ 0 h 33"/>
                <a:gd name="T6" fmla="*/ 43 w 111"/>
                <a:gd name="T7" fmla="*/ 22 h 33"/>
                <a:gd name="T8" fmla="*/ 37 w 111"/>
                <a:gd name="T9" fmla="*/ 26 h 33"/>
                <a:gd name="T10" fmla="*/ 30 w 111"/>
                <a:gd name="T11" fmla="*/ 26 h 33"/>
                <a:gd name="T12" fmla="*/ 26 w 111"/>
                <a:gd name="T13" fmla="*/ 20 h 33"/>
                <a:gd name="T14" fmla="*/ 26 w 111"/>
                <a:gd name="T15" fmla="*/ 11 h 33"/>
                <a:gd name="T16" fmla="*/ 32 w 111"/>
                <a:gd name="T17" fmla="*/ 6 h 33"/>
                <a:gd name="T18" fmla="*/ 39 w 111"/>
                <a:gd name="T19" fmla="*/ 8 h 33"/>
                <a:gd name="T20" fmla="*/ 43 w 111"/>
                <a:gd name="T21" fmla="*/ 15 h 33"/>
                <a:gd name="T22" fmla="*/ 30 w 111"/>
                <a:gd name="T23" fmla="*/ 20 h 33"/>
                <a:gd name="T24" fmla="*/ 36 w 111"/>
                <a:gd name="T25" fmla="*/ 24 h 33"/>
                <a:gd name="T26" fmla="*/ 39 w 111"/>
                <a:gd name="T27" fmla="*/ 22 h 33"/>
                <a:gd name="T28" fmla="*/ 39 w 111"/>
                <a:gd name="T29" fmla="*/ 20 h 33"/>
                <a:gd name="T30" fmla="*/ 39 w 111"/>
                <a:gd name="T31" fmla="*/ 13 h 33"/>
                <a:gd name="T32" fmla="*/ 36 w 111"/>
                <a:gd name="T33" fmla="*/ 9 h 33"/>
                <a:gd name="T34" fmla="*/ 30 w 111"/>
                <a:gd name="T35" fmla="*/ 11 h 33"/>
                <a:gd name="T36" fmla="*/ 30 w 111"/>
                <a:gd name="T37" fmla="*/ 15 h 33"/>
                <a:gd name="T38" fmla="*/ 50 w 111"/>
                <a:gd name="T39" fmla="*/ 8 h 33"/>
                <a:gd name="T40" fmla="*/ 52 w 111"/>
                <a:gd name="T41" fmla="*/ 8 h 33"/>
                <a:gd name="T42" fmla="*/ 56 w 111"/>
                <a:gd name="T43" fmla="*/ 6 h 33"/>
                <a:gd name="T44" fmla="*/ 63 w 111"/>
                <a:gd name="T45" fmla="*/ 9 h 33"/>
                <a:gd name="T46" fmla="*/ 65 w 111"/>
                <a:gd name="T47" fmla="*/ 15 h 33"/>
                <a:gd name="T48" fmla="*/ 63 w 111"/>
                <a:gd name="T49" fmla="*/ 24 h 33"/>
                <a:gd name="T50" fmla="*/ 56 w 111"/>
                <a:gd name="T51" fmla="*/ 26 h 33"/>
                <a:gd name="T52" fmla="*/ 52 w 111"/>
                <a:gd name="T53" fmla="*/ 26 h 33"/>
                <a:gd name="T54" fmla="*/ 50 w 111"/>
                <a:gd name="T55" fmla="*/ 33 h 33"/>
                <a:gd name="T56" fmla="*/ 56 w 111"/>
                <a:gd name="T57" fmla="*/ 24 h 33"/>
                <a:gd name="T58" fmla="*/ 60 w 111"/>
                <a:gd name="T59" fmla="*/ 22 h 33"/>
                <a:gd name="T60" fmla="*/ 61 w 111"/>
                <a:gd name="T61" fmla="*/ 17 h 33"/>
                <a:gd name="T62" fmla="*/ 61 w 111"/>
                <a:gd name="T63" fmla="*/ 11 h 33"/>
                <a:gd name="T64" fmla="*/ 56 w 111"/>
                <a:gd name="T65" fmla="*/ 9 h 33"/>
                <a:gd name="T66" fmla="*/ 50 w 111"/>
                <a:gd name="T67" fmla="*/ 13 h 33"/>
                <a:gd name="T68" fmla="*/ 52 w 111"/>
                <a:gd name="T69" fmla="*/ 22 h 33"/>
                <a:gd name="T70" fmla="*/ 80 w 111"/>
                <a:gd name="T71" fmla="*/ 22 h 33"/>
                <a:gd name="T72" fmla="*/ 91 w 111"/>
                <a:gd name="T73" fmla="*/ 26 h 33"/>
                <a:gd name="T74" fmla="*/ 87 w 111"/>
                <a:gd name="T75" fmla="*/ 13 h 33"/>
                <a:gd name="T76" fmla="*/ 87 w 111"/>
                <a:gd name="T77" fmla="*/ 11 h 33"/>
                <a:gd name="T78" fmla="*/ 78 w 111"/>
                <a:gd name="T79" fmla="*/ 26 h 33"/>
                <a:gd name="T80" fmla="*/ 71 w 111"/>
                <a:gd name="T81" fmla="*/ 11 h 33"/>
                <a:gd name="T82" fmla="*/ 72 w 111"/>
                <a:gd name="T83" fmla="*/ 15 h 33"/>
                <a:gd name="T84" fmla="*/ 69 w 111"/>
                <a:gd name="T85" fmla="*/ 8 h 33"/>
                <a:gd name="T86" fmla="*/ 111 w 111"/>
                <a:gd name="T87" fmla="*/ 20 h 33"/>
                <a:gd name="T88" fmla="*/ 109 w 111"/>
                <a:gd name="T89" fmla="*/ 24 h 33"/>
                <a:gd name="T90" fmla="*/ 104 w 111"/>
                <a:gd name="T91" fmla="*/ 26 h 33"/>
                <a:gd name="T92" fmla="*/ 98 w 111"/>
                <a:gd name="T93" fmla="*/ 8 h 33"/>
                <a:gd name="T94" fmla="*/ 106 w 111"/>
                <a:gd name="T95" fmla="*/ 15 h 33"/>
                <a:gd name="T96" fmla="*/ 111 w 111"/>
                <a:gd name="T97" fmla="*/ 20 h 33"/>
                <a:gd name="T98" fmla="*/ 106 w 111"/>
                <a:gd name="T99" fmla="*/ 24 h 33"/>
                <a:gd name="T100" fmla="*/ 108 w 111"/>
                <a:gd name="T101" fmla="*/ 20 h 33"/>
                <a:gd name="T102" fmla="*/ 106 w 111"/>
                <a:gd name="T103" fmla="*/ 17 h 33"/>
                <a:gd name="T104" fmla="*/ 98 w 111"/>
                <a:gd name="T105" fmla="*/ 24 h 3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1"/>
                <a:gd name="T160" fmla="*/ 0 h 33"/>
                <a:gd name="T161" fmla="*/ 111 w 111"/>
                <a:gd name="T162" fmla="*/ 33 h 3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1" h="33">
                  <a:moveTo>
                    <a:pt x="21" y="0"/>
                  </a:moveTo>
                  <a:lnTo>
                    <a:pt x="21" y="26"/>
                  </a:lnTo>
                  <a:lnTo>
                    <a:pt x="17" y="26"/>
                  </a:lnTo>
                  <a:lnTo>
                    <a:pt x="17" y="2"/>
                  </a:lnTo>
                  <a:lnTo>
                    <a:pt x="4" y="2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21" y="0"/>
                  </a:lnTo>
                  <a:close/>
                  <a:moveTo>
                    <a:pt x="43" y="20"/>
                  </a:moveTo>
                  <a:lnTo>
                    <a:pt x="43" y="20"/>
                  </a:lnTo>
                  <a:lnTo>
                    <a:pt x="43" y="22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2" y="26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7"/>
                  </a:lnTo>
                  <a:lnTo>
                    <a:pt x="26" y="15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0" y="8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9" y="8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3" y="15"/>
                  </a:lnTo>
                  <a:lnTo>
                    <a:pt x="43" y="17"/>
                  </a:lnTo>
                  <a:lnTo>
                    <a:pt x="30" y="17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2" y="24"/>
                  </a:lnTo>
                  <a:lnTo>
                    <a:pt x="36" y="24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3" y="20"/>
                  </a:lnTo>
                  <a:close/>
                  <a:moveTo>
                    <a:pt x="41" y="15"/>
                  </a:moveTo>
                  <a:lnTo>
                    <a:pt x="39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6" y="9"/>
                  </a:lnTo>
                  <a:lnTo>
                    <a:pt x="34" y="9"/>
                  </a:lnTo>
                  <a:lnTo>
                    <a:pt x="32" y="9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41" y="15"/>
                  </a:lnTo>
                  <a:close/>
                  <a:moveTo>
                    <a:pt x="48" y="8"/>
                  </a:moveTo>
                  <a:lnTo>
                    <a:pt x="50" y="8"/>
                  </a:lnTo>
                  <a:lnTo>
                    <a:pt x="50" y="9"/>
                  </a:lnTo>
                  <a:lnTo>
                    <a:pt x="52" y="8"/>
                  </a:lnTo>
                  <a:lnTo>
                    <a:pt x="54" y="6"/>
                  </a:lnTo>
                  <a:lnTo>
                    <a:pt x="56" y="6"/>
                  </a:lnTo>
                  <a:lnTo>
                    <a:pt x="60" y="6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5" y="13"/>
                  </a:lnTo>
                  <a:lnTo>
                    <a:pt x="65" y="15"/>
                  </a:lnTo>
                  <a:lnTo>
                    <a:pt x="65" y="19"/>
                  </a:lnTo>
                  <a:lnTo>
                    <a:pt x="63" y="20"/>
                  </a:lnTo>
                  <a:lnTo>
                    <a:pt x="63" y="24"/>
                  </a:lnTo>
                  <a:lnTo>
                    <a:pt x="61" y="26"/>
                  </a:lnTo>
                  <a:lnTo>
                    <a:pt x="60" y="26"/>
                  </a:lnTo>
                  <a:lnTo>
                    <a:pt x="56" y="26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50" y="33"/>
                  </a:lnTo>
                  <a:lnTo>
                    <a:pt x="48" y="33"/>
                  </a:lnTo>
                  <a:lnTo>
                    <a:pt x="48" y="8"/>
                  </a:lnTo>
                  <a:close/>
                  <a:moveTo>
                    <a:pt x="56" y="24"/>
                  </a:moveTo>
                  <a:lnTo>
                    <a:pt x="58" y="24"/>
                  </a:lnTo>
                  <a:lnTo>
                    <a:pt x="60" y="22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61" y="17"/>
                  </a:lnTo>
                  <a:lnTo>
                    <a:pt x="61" y="15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4" y="9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50" y="17"/>
                  </a:lnTo>
                  <a:lnTo>
                    <a:pt x="50" y="20"/>
                  </a:lnTo>
                  <a:lnTo>
                    <a:pt x="52" y="22"/>
                  </a:lnTo>
                  <a:lnTo>
                    <a:pt x="54" y="24"/>
                  </a:lnTo>
                  <a:lnTo>
                    <a:pt x="56" y="24"/>
                  </a:lnTo>
                  <a:close/>
                  <a:moveTo>
                    <a:pt x="80" y="22"/>
                  </a:moveTo>
                  <a:lnTo>
                    <a:pt x="85" y="8"/>
                  </a:lnTo>
                  <a:lnTo>
                    <a:pt x="91" y="8"/>
                  </a:lnTo>
                  <a:lnTo>
                    <a:pt x="91" y="26"/>
                  </a:lnTo>
                  <a:lnTo>
                    <a:pt x="87" y="26"/>
                  </a:lnTo>
                  <a:lnTo>
                    <a:pt x="87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2" y="26"/>
                  </a:lnTo>
                  <a:lnTo>
                    <a:pt x="78" y="26"/>
                  </a:lnTo>
                  <a:lnTo>
                    <a:pt x="72" y="11"/>
                  </a:lnTo>
                  <a:lnTo>
                    <a:pt x="71" y="11"/>
                  </a:lnTo>
                  <a:lnTo>
                    <a:pt x="72" y="13"/>
                  </a:lnTo>
                  <a:lnTo>
                    <a:pt x="72" y="15"/>
                  </a:lnTo>
                  <a:lnTo>
                    <a:pt x="72" y="26"/>
                  </a:lnTo>
                  <a:lnTo>
                    <a:pt x="69" y="26"/>
                  </a:lnTo>
                  <a:lnTo>
                    <a:pt x="69" y="8"/>
                  </a:lnTo>
                  <a:lnTo>
                    <a:pt x="72" y="8"/>
                  </a:lnTo>
                  <a:lnTo>
                    <a:pt x="80" y="22"/>
                  </a:lnTo>
                  <a:close/>
                  <a:moveTo>
                    <a:pt x="111" y="20"/>
                  </a:moveTo>
                  <a:lnTo>
                    <a:pt x="109" y="22"/>
                  </a:lnTo>
                  <a:lnTo>
                    <a:pt x="109" y="24"/>
                  </a:lnTo>
                  <a:lnTo>
                    <a:pt x="108" y="26"/>
                  </a:lnTo>
                  <a:lnTo>
                    <a:pt x="106" y="26"/>
                  </a:lnTo>
                  <a:lnTo>
                    <a:pt x="104" y="26"/>
                  </a:lnTo>
                  <a:lnTo>
                    <a:pt x="95" y="26"/>
                  </a:lnTo>
                  <a:lnTo>
                    <a:pt x="95" y="8"/>
                  </a:lnTo>
                  <a:lnTo>
                    <a:pt x="98" y="8"/>
                  </a:lnTo>
                  <a:lnTo>
                    <a:pt x="98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11" y="20"/>
                  </a:lnTo>
                  <a:close/>
                  <a:moveTo>
                    <a:pt x="98" y="24"/>
                  </a:moveTo>
                  <a:lnTo>
                    <a:pt x="104" y="24"/>
                  </a:lnTo>
                  <a:lnTo>
                    <a:pt x="106" y="24"/>
                  </a:lnTo>
                  <a:lnTo>
                    <a:pt x="106" y="22"/>
                  </a:lnTo>
                  <a:lnTo>
                    <a:pt x="108" y="22"/>
                  </a:lnTo>
                  <a:lnTo>
                    <a:pt x="108" y="20"/>
                  </a:lnTo>
                  <a:lnTo>
                    <a:pt x="108" y="19"/>
                  </a:lnTo>
                  <a:lnTo>
                    <a:pt x="106" y="19"/>
                  </a:lnTo>
                  <a:lnTo>
                    <a:pt x="106" y="17"/>
                  </a:lnTo>
                  <a:lnTo>
                    <a:pt x="104" y="17"/>
                  </a:lnTo>
                  <a:lnTo>
                    <a:pt x="98" y="17"/>
                  </a:lnTo>
                  <a:lnTo>
                    <a:pt x="98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7" name="Freeform 161"/>
            <p:cNvSpPr>
              <a:spLocks noEditPoints="1"/>
            </p:cNvSpPr>
            <p:nvPr/>
          </p:nvSpPr>
          <p:spPr bwMode="auto">
            <a:xfrm>
              <a:off x="1741" y="2157"/>
              <a:ext cx="80" cy="27"/>
            </a:xfrm>
            <a:custGeom>
              <a:avLst/>
              <a:gdLst>
                <a:gd name="T0" fmla="*/ 0 w 106"/>
                <a:gd name="T1" fmla="*/ 0 h 35"/>
                <a:gd name="T2" fmla="*/ 17 w 106"/>
                <a:gd name="T3" fmla="*/ 0 h 35"/>
                <a:gd name="T4" fmla="*/ 23 w 106"/>
                <a:gd name="T5" fmla="*/ 28 h 35"/>
                <a:gd name="T6" fmla="*/ 4 w 106"/>
                <a:gd name="T7" fmla="*/ 17 h 35"/>
                <a:gd name="T8" fmla="*/ 30 w 106"/>
                <a:gd name="T9" fmla="*/ 22 h 35"/>
                <a:gd name="T10" fmla="*/ 41 w 106"/>
                <a:gd name="T11" fmla="*/ 28 h 35"/>
                <a:gd name="T12" fmla="*/ 37 w 106"/>
                <a:gd name="T13" fmla="*/ 13 h 35"/>
                <a:gd name="T14" fmla="*/ 26 w 106"/>
                <a:gd name="T15" fmla="*/ 7 h 35"/>
                <a:gd name="T16" fmla="*/ 47 w 106"/>
                <a:gd name="T17" fmla="*/ 7 h 35"/>
                <a:gd name="T18" fmla="*/ 50 w 106"/>
                <a:gd name="T19" fmla="*/ 9 h 35"/>
                <a:gd name="T20" fmla="*/ 54 w 106"/>
                <a:gd name="T21" fmla="*/ 7 h 35"/>
                <a:gd name="T22" fmla="*/ 59 w 106"/>
                <a:gd name="T23" fmla="*/ 7 h 35"/>
                <a:gd name="T24" fmla="*/ 63 w 106"/>
                <a:gd name="T25" fmla="*/ 15 h 35"/>
                <a:gd name="T26" fmla="*/ 63 w 106"/>
                <a:gd name="T27" fmla="*/ 22 h 35"/>
                <a:gd name="T28" fmla="*/ 58 w 106"/>
                <a:gd name="T29" fmla="*/ 28 h 35"/>
                <a:gd name="T30" fmla="*/ 52 w 106"/>
                <a:gd name="T31" fmla="*/ 26 h 35"/>
                <a:gd name="T32" fmla="*/ 50 w 106"/>
                <a:gd name="T33" fmla="*/ 24 h 35"/>
                <a:gd name="T34" fmla="*/ 47 w 106"/>
                <a:gd name="T35" fmla="*/ 7 h 35"/>
                <a:gd name="T36" fmla="*/ 58 w 106"/>
                <a:gd name="T37" fmla="*/ 24 h 35"/>
                <a:gd name="T38" fmla="*/ 59 w 106"/>
                <a:gd name="T39" fmla="*/ 18 h 35"/>
                <a:gd name="T40" fmla="*/ 59 w 106"/>
                <a:gd name="T41" fmla="*/ 13 h 35"/>
                <a:gd name="T42" fmla="*/ 58 w 106"/>
                <a:gd name="T43" fmla="*/ 9 h 35"/>
                <a:gd name="T44" fmla="*/ 50 w 106"/>
                <a:gd name="T45" fmla="*/ 11 h 35"/>
                <a:gd name="T46" fmla="*/ 50 w 106"/>
                <a:gd name="T47" fmla="*/ 20 h 35"/>
                <a:gd name="T48" fmla="*/ 56 w 106"/>
                <a:gd name="T49" fmla="*/ 24 h 35"/>
                <a:gd name="T50" fmla="*/ 80 w 106"/>
                <a:gd name="T51" fmla="*/ 7 h 35"/>
                <a:gd name="T52" fmla="*/ 83 w 106"/>
                <a:gd name="T53" fmla="*/ 15 h 35"/>
                <a:gd name="T54" fmla="*/ 83 w 106"/>
                <a:gd name="T55" fmla="*/ 22 h 35"/>
                <a:gd name="T56" fmla="*/ 78 w 106"/>
                <a:gd name="T57" fmla="*/ 28 h 35"/>
                <a:gd name="T58" fmla="*/ 71 w 106"/>
                <a:gd name="T59" fmla="*/ 26 h 35"/>
                <a:gd name="T60" fmla="*/ 67 w 106"/>
                <a:gd name="T61" fmla="*/ 20 h 35"/>
                <a:gd name="T62" fmla="*/ 67 w 106"/>
                <a:gd name="T63" fmla="*/ 13 h 35"/>
                <a:gd name="T64" fmla="*/ 72 w 106"/>
                <a:gd name="T65" fmla="*/ 7 h 35"/>
                <a:gd name="T66" fmla="*/ 78 w 106"/>
                <a:gd name="T67" fmla="*/ 24 h 35"/>
                <a:gd name="T68" fmla="*/ 80 w 106"/>
                <a:gd name="T69" fmla="*/ 20 h 35"/>
                <a:gd name="T70" fmla="*/ 82 w 106"/>
                <a:gd name="T71" fmla="*/ 15 h 35"/>
                <a:gd name="T72" fmla="*/ 78 w 106"/>
                <a:gd name="T73" fmla="*/ 11 h 35"/>
                <a:gd name="T74" fmla="*/ 74 w 106"/>
                <a:gd name="T75" fmla="*/ 9 h 35"/>
                <a:gd name="T76" fmla="*/ 71 w 106"/>
                <a:gd name="T77" fmla="*/ 13 h 35"/>
                <a:gd name="T78" fmla="*/ 71 w 106"/>
                <a:gd name="T79" fmla="*/ 18 h 35"/>
                <a:gd name="T80" fmla="*/ 72 w 106"/>
                <a:gd name="T81" fmla="*/ 24 h 35"/>
                <a:gd name="T82" fmla="*/ 89 w 106"/>
                <a:gd name="T83" fmla="*/ 7 h 35"/>
                <a:gd name="T84" fmla="*/ 102 w 106"/>
                <a:gd name="T85" fmla="*/ 9 h 35"/>
                <a:gd name="T86" fmla="*/ 104 w 106"/>
                <a:gd name="T87" fmla="*/ 13 h 35"/>
                <a:gd name="T88" fmla="*/ 100 w 106"/>
                <a:gd name="T89" fmla="*/ 17 h 35"/>
                <a:gd name="T90" fmla="*/ 104 w 106"/>
                <a:gd name="T91" fmla="*/ 18 h 35"/>
                <a:gd name="T92" fmla="*/ 104 w 106"/>
                <a:gd name="T93" fmla="*/ 24 h 35"/>
                <a:gd name="T94" fmla="*/ 100 w 106"/>
                <a:gd name="T95" fmla="*/ 26 h 35"/>
                <a:gd name="T96" fmla="*/ 89 w 106"/>
                <a:gd name="T97" fmla="*/ 7 h 35"/>
                <a:gd name="T98" fmla="*/ 98 w 106"/>
                <a:gd name="T99" fmla="*/ 15 h 35"/>
                <a:gd name="T100" fmla="*/ 100 w 106"/>
                <a:gd name="T101" fmla="*/ 15 h 35"/>
                <a:gd name="T102" fmla="*/ 100 w 106"/>
                <a:gd name="T103" fmla="*/ 11 h 35"/>
                <a:gd name="T104" fmla="*/ 96 w 106"/>
                <a:gd name="T105" fmla="*/ 9 h 35"/>
                <a:gd name="T106" fmla="*/ 91 w 106"/>
                <a:gd name="T107" fmla="*/ 24 h 35"/>
                <a:gd name="T108" fmla="*/ 100 w 106"/>
                <a:gd name="T109" fmla="*/ 24 h 35"/>
                <a:gd name="T110" fmla="*/ 102 w 106"/>
                <a:gd name="T111" fmla="*/ 20 h 35"/>
                <a:gd name="T112" fmla="*/ 96 w 106"/>
                <a:gd name="T113" fmla="*/ 18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6"/>
                <a:gd name="T172" fmla="*/ 0 h 35"/>
                <a:gd name="T173" fmla="*/ 106 w 106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6" h="35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3" y="0"/>
                  </a:lnTo>
                  <a:lnTo>
                    <a:pt x="11" y="11"/>
                  </a:lnTo>
                  <a:lnTo>
                    <a:pt x="23" y="28"/>
                  </a:lnTo>
                  <a:lnTo>
                    <a:pt x="19" y="28"/>
                  </a:lnTo>
                  <a:lnTo>
                    <a:pt x="10" y="13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30" y="22"/>
                  </a:moveTo>
                  <a:lnTo>
                    <a:pt x="30" y="22"/>
                  </a:lnTo>
                  <a:lnTo>
                    <a:pt x="37" y="7"/>
                  </a:lnTo>
                  <a:lnTo>
                    <a:pt x="41" y="7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9" y="13"/>
                  </a:lnTo>
                  <a:lnTo>
                    <a:pt x="37" y="13"/>
                  </a:lnTo>
                  <a:lnTo>
                    <a:pt x="30" y="28"/>
                  </a:lnTo>
                  <a:lnTo>
                    <a:pt x="26" y="28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0" y="22"/>
                  </a:lnTo>
                  <a:close/>
                  <a:moveTo>
                    <a:pt x="47" y="7"/>
                  </a:moveTo>
                  <a:lnTo>
                    <a:pt x="50" y="7"/>
                  </a:lnTo>
                  <a:lnTo>
                    <a:pt x="50" y="9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5"/>
                  </a:lnTo>
                  <a:lnTo>
                    <a:pt x="63" y="17"/>
                  </a:lnTo>
                  <a:lnTo>
                    <a:pt x="63" y="18"/>
                  </a:lnTo>
                  <a:lnTo>
                    <a:pt x="63" y="22"/>
                  </a:lnTo>
                  <a:lnTo>
                    <a:pt x="61" y="24"/>
                  </a:lnTo>
                  <a:lnTo>
                    <a:pt x="59" y="26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50" y="24"/>
                  </a:lnTo>
                  <a:lnTo>
                    <a:pt x="50" y="35"/>
                  </a:lnTo>
                  <a:lnTo>
                    <a:pt x="47" y="35"/>
                  </a:lnTo>
                  <a:lnTo>
                    <a:pt x="47" y="7"/>
                  </a:lnTo>
                  <a:close/>
                  <a:moveTo>
                    <a:pt x="56" y="24"/>
                  </a:moveTo>
                  <a:lnTo>
                    <a:pt x="56" y="24"/>
                  </a:lnTo>
                  <a:lnTo>
                    <a:pt x="58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8"/>
                  </a:lnTo>
                  <a:lnTo>
                    <a:pt x="59" y="17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8" y="11"/>
                  </a:lnTo>
                  <a:lnTo>
                    <a:pt x="58" y="9"/>
                  </a:lnTo>
                  <a:lnTo>
                    <a:pt x="56" y="9"/>
                  </a:lnTo>
                  <a:lnTo>
                    <a:pt x="52" y="11"/>
                  </a:lnTo>
                  <a:lnTo>
                    <a:pt x="50" y="11"/>
                  </a:lnTo>
                  <a:lnTo>
                    <a:pt x="50" y="15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close/>
                  <a:moveTo>
                    <a:pt x="76" y="7"/>
                  </a:moveTo>
                  <a:lnTo>
                    <a:pt x="78" y="7"/>
                  </a:lnTo>
                  <a:lnTo>
                    <a:pt x="80" y="7"/>
                  </a:lnTo>
                  <a:lnTo>
                    <a:pt x="82" y="9"/>
                  </a:lnTo>
                  <a:lnTo>
                    <a:pt x="83" y="13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2" y="24"/>
                  </a:lnTo>
                  <a:lnTo>
                    <a:pt x="80" y="26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2" y="28"/>
                  </a:lnTo>
                  <a:lnTo>
                    <a:pt x="71" y="26"/>
                  </a:lnTo>
                  <a:lnTo>
                    <a:pt x="69" y="24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7" y="17"/>
                  </a:lnTo>
                  <a:lnTo>
                    <a:pt x="67" y="15"/>
                  </a:lnTo>
                  <a:lnTo>
                    <a:pt x="67" y="13"/>
                  </a:lnTo>
                  <a:lnTo>
                    <a:pt x="69" y="9"/>
                  </a:lnTo>
                  <a:lnTo>
                    <a:pt x="71" y="7"/>
                  </a:lnTo>
                  <a:lnTo>
                    <a:pt x="72" y="7"/>
                  </a:lnTo>
                  <a:lnTo>
                    <a:pt x="76" y="7"/>
                  </a:lnTo>
                  <a:close/>
                  <a:moveTo>
                    <a:pt x="76" y="24"/>
                  </a:moveTo>
                  <a:lnTo>
                    <a:pt x="78" y="24"/>
                  </a:lnTo>
                  <a:lnTo>
                    <a:pt x="80" y="22"/>
                  </a:lnTo>
                  <a:lnTo>
                    <a:pt x="80" y="20"/>
                  </a:lnTo>
                  <a:lnTo>
                    <a:pt x="82" y="18"/>
                  </a:lnTo>
                  <a:lnTo>
                    <a:pt x="82" y="17"/>
                  </a:lnTo>
                  <a:lnTo>
                    <a:pt x="82" y="15"/>
                  </a:lnTo>
                  <a:lnTo>
                    <a:pt x="80" y="13"/>
                  </a:lnTo>
                  <a:lnTo>
                    <a:pt x="78" y="11"/>
                  </a:lnTo>
                  <a:lnTo>
                    <a:pt x="78" y="9"/>
                  </a:lnTo>
                  <a:lnTo>
                    <a:pt x="76" y="9"/>
                  </a:lnTo>
                  <a:lnTo>
                    <a:pt x="74" y="9"/>
                  </a:lnTo>
                  <a:lnTo>
                    <a:pt x="72" y="11"/>
                  </a:lnTo>
                  <a:lnTo>
                    <a:pt x="71" y="13"/>
                  </a:lnTo>
                  <a:lnTo>
                    <a:pt x="71" y="15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20"/>
                  </a:lnTo>
                  <a:lnTo>
                    <a:pt x="71" y="22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4"/>
                  </a:lnTo>
                  <a:close/>
                  <a:moveTo>
                    <a:pt x="89" y="7"/>
                  </a:moveTo>
                  <a:lnTo>
                    <a:pt x="98" y="7"/>
                  </a:lnTo>
                  <a:lnTo>
                    <a:pt x="100" y="7"/>
                  </a:lnTo>
                  <a:lnTo>
                    <a:pt x="102" y="9"/>
                  </a:lnTo>
                  <a:lnTo>
                    <a:pt x="104" y="11"/>
                  </a:lnTo>
                  <a:lnTo>
                    <a:pt x="104" y="13"/>
                  </a:lnTo>
                  <a:lnTo>
                    <a:pt x="104" y="15"/>
                  </a:lnTo>
                  <a:lnTo>
                    <a:pt x="102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4" y="18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104" y="24"/>
                  </a:lnTo>
                  <a:lnTo>
                    <a:pt x="104" y="26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89" y="28"/>
                  </a:lnTo>
                  <a:lnTo>
                    <a:pt x="89" y="7"/>
                  </a:lnTo>
                  <a:close/>
                  <a:moveTo>
                    <a:pt x="91" y="15"/>
                  </a:moveTo>
                  <a:lnTo>
                    <a:pt x="96" y="15"/>
                  </a:lnTo>
                  <a:lnTo>
                    <a:pt x="98" y="15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98" y="11"/>
                  </a:lnTo>
                  <a:lnTo>
                    <a:pt x="96" y="9"/>
                  </a:lnTo>
                  <a:lnTo>
                    <a:pt x="91" y="9"/>
                  </a:lnTo>
                  <a:lnTo>
                    <a:pt x="91" y="15"/>
                  </a:lnTo>
                  <a:close/>
                  <a:moveTo>
                    <a:pt x="91" y="24"/>
                  </a:moveTo>
                  <a:lnTo>
                    <a:pt x="98" y="24"/>
                  </a:lnTo>
                  <a:lnTo>
                    <a:pt x="100" y="24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0" y="18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1" y="18"/>
                  </a:lnTo>
                  <a:lnTo>
                    <a:pt x="91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8" name="Freeform 162"/>
            <p:cNvSpPr>
              <a:spLocks noEditPoints="1"/>
            </p:cNvSpPr>
            <p:nvPr/>
          </p:nvSpPr>
          <p:spPr bwMode="auto">
            <a:xfrm>
              <a:off x="1926" y="2216"/>
              <a:ext cx="131" cy="27"/>
            </a:xfrm>
            <a:custGeom>
              <a:avLst/>
              <a:gdLst>
                <a:gd name="T0" fmla="*/ 4 w 174"/>
                <a:gd name="T1" fmla="*/ 13 h 36"/>
                <a:gd name="T2" fmla="*/ 19 w 174"/>
                <a:gd name="T3" fmla="*/ 28 h 36"/>
                <a:gd name="T4" fmla="*/ 41 w 174"/>
                <a:gd name="T5" fmla="*/ 8 h 36"/>
                <a:gd name="T6" fmla="*/ 37 w 174"/>
                <a:gd name="T7" fmla="*/ 19 h 36"/>
                <a:gd name="T8" fmla="*/ 31 w 174"/>
                <a:gd name="T9" fmla="*/ 32 h 36"/>
                <a:gd name="T10" fmla="*/ 28 w 174"/>
                <a:gd name="T11" fmla="*/ 36 h 36"/>
                <a:gd name="T12" fmla="*/ 26 w 174"/>
                <a:gd name="T13" fmla="*/ 32 h 36"/>
                <a:gd name="T14" fmla="*/ 30 w 174"/>
                <a:gd name="T15" fmla="*/ 30 h 36"/>
                <a:gd name="T16" fmla="*/ 31 w 174"/>
                <a:gd name="T17" fmla="*/ 25 h 36"/>
                <a:gd name="T18" fmla="*/ 41 w 174"/>
                <a:gd name="T19" fmla="*/ 32 h 36"/>
                <a:gd name="T20" fmla="*/ 44 w 174"/>
                <a:gd name="T21" fmla="*/ 23 h 36"/>
                <a:gd name="T22" fmla="*/ 59 w 174"/>
                <a:gd name="T23" fmla="*/ 25 h 36"/>
                <a:gd name="T24" fmla="*/ 55 w 174"/>
                <a:gd name="T25" fmla="*/ 25 h 36"/>
                <a:gd name="T26" fmla="*/ 46 w 174"/>
                <a:gd name="T27" fmla="*/ 25 h 36"/>
                <a:gd name="T28" fmla="*/ 85 w 174"/>
                <a:gd name="T29" fmla="*/ 8 h 36"/>
                <a:gd name="T30" fmla="*/ 76 w 174"/>
                <a:gd name="T31" fmla="*/ 26 h 36"/>
                <a:gd name="T32" fmla="*/ 63 w 174"/>
                <a:gd name="T33" fmla="*/ 8 h 36"/>
                <a:gd name="T34" fmla="*/ 76 w 174"/>
                <a:gd name="T35" fmla="*/ 17 h 36"/>
                <a:gd name="T36" fmla="*/ 72 w 174"/>
                <a:gd name="T37" fmla="*/ 25 h 36"/>
                <a:gd name="T38" fmla="*/ 74 w 174"/>
                <a:gd name="T39" fmla="*/ 19 h 36"/>
                <a:gd name="T40" fmla="*/ 100 w 174"/>
                <a:gd name="T41" fmla="*/ 23 h 36"/>
                <a:gd name="T42" fmla="*/ 109 w 174"/>
                <a:gd name="T43" fmla="*/ 15 h 36"/>
                <a:gd name="T44" fmla="*/ 109 w 174"/>
                <a:gd name="T45" fmla="*/ 12 h 36"/>
                <a:gd name="T46" fmla="*/ 92 w 174"/>
                <a:gd name="T47" fmla="*/ 12 h 36"/>
                <a:gd name="T48" fmla="*/ 91 w 174"/>
                <a:gd name="T49" fmla="*/ 28 h 36"/>
                <a:gd name="T50" fmla="*/ 129 w 174"/>
                <a:gd name="T51" fmla="*/ 28 h 36"/>
                <a:gd name="T52" fmla="*/ 116 w 174"/>
                <a:gd name="T53" fmla="*/ 8 h 36"/>
                <a:gd name="T54" fmla="*/ 124 w 174"/>
                <a:gd name="T55" fmla="*/ 15 h 36"/>
                <a:gd name="T56" fmla="*/ 140 w 174"/>
                <a:gd name="T57" fmla="*/ 8 h 36"/>
                <a:gd name="T58" fmla="*/ 150 w 174"/>
                <a:gd name="T59" fmla="*/ 10 h 36"/>
                <a:gd name="T60" fmla="*/ 152 w 174"/>
                <a:gd name="T61" fmla="*/ 25 h 36"/>
                <a:gd name="T62" fmla="*/ 152 w 174"/>
                <a:gd name="T63" fmla="*/ 28 h 36"/>
                <a:gd name="T64" fmla="*/ 150 w 174"/>
                <a:gd name="T65" fmla="*/ 28 h 36"/>
                <a:gd name="T66" fmla="*/ 144 w 174"/>
                <a:gd name="T67" fmla="*/ 26 h 36"/>
                <a:gd name="T68" fmla="*/ 137 w 174"/>
                <a:gd name="T69" fmla="*/ 26 h 36"/>
                <a:gd name="T70" fmla="*/ 135 w 174"/>
                <a:gd name="T71" fmla="*/ 19 h 36"/>
                <a:gd name="T72" fmla="*/ 148 w 174"/>
                <a:gd name="T73" fmla="*/ 13 h 36"/>
                <a:gd name="T74" fmla="*/ 139 w 174"/>
                <a:gd name="T75" fmla="*/ 12 h 36"/>
                <a:gd name="T76" fmla="*/ 146 w 174"/>
                <a:gd name="T77" fmla="*/ 17 h 36"/>
                <a:gd name="T78" fmla="*/ 139 w 174"/>
                <a:gd name="T79" fmla="*/ 19 h 36"/>
                <a:gd name="T80" fmla="*/ 140 w 174"/>
                <a:gd name="T81" fmla="*/ 25 h 36"/>
                <a:gd name="T82" fmla="*/ 148 w 174"/>
                <a:gd name="T83" fmla="*/ 23 h 36"/>
                <a:gd name="T84" fmla="*/ 159 w 174"/>
                <a:gd name="T85" fmla="*/ 10 h 36"/>
                <a:gd name="T86" fmla="*/ 164 w 174"/>
                <a:gd name="T87" fmla="*/ 8 h 36"/>
                <a:gd name="T88" fmla="*/ 174 w 174"/>
                <a:gd name="T89" fmla="*/ 13 h 36"/>
                <a:gd name="T90" fmla="*/ 170 w 174"/>
                <a:gd name="T91" fmla="*/ 26 h 36"/>
                <a:gd name="T92" fmla="*/ 161 w 174"/>
                <a:gd name="T93" fmla="*/ 26 h 36"/>
                <a:gd name="T94" fmla="*/ 157 w 174"/>
                <a:gd name="T95" fmla="*/ 8 h 36"/>
                <a:gd name="T96" fmla="*/ 170 w 174"/>
                <a:gd name="T97" fmla="*/ 21 h 36"/>
                <a:gd name="T98" fmla="*/ 170 w 174"/>
                <a:gd name="T99" fmla="*/ 13 h 36"/>
                <a:gd name="T100" fmla="*/ 161 w 174"/>
                <a:gd name="T101" fmla="*/ 12 h 36"/>
                <a:gd name="T102" fmla="*/ 163 w 174"/>
                <a:gd name="T103" fmla="*/ 25 h 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4"/>
                <a:gd name="T157" fmla="*/ 0 h 36"/>
                <a:gd name="T158" fmla="*/ 174 w 174"/>
                <a:gd name="T159" fmla="*/ 36 h 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4" h="36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2"/>
                  </a:lnTo>
                  <a:lnTo>
                    <a:pt x="22" y="28"/>
                  </a:lnTo>
                  <a:lnTo>
                    <a:pt x="19" y="28"/>
                  </a:lnTo>
                  <a:lnTo>
                    <a:pt x="9" y="13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37" y="8"/>
                  </a:moveTo>
                  <a:lnTo>
                    <a:pt x="41" y="8"/>
                  </a:lnTo>
                  <a:lnTo>
                    <a:pt x="41" y="10"/>
                  </a:lnTo>
                  <a:lnTo>
                    <a:pt x="39" y="12"/>
                  </a:lnTo>
                  <a:lnTo>
                    <a:pt x="39" y="15"/>
                  </a:lnTo>
                  <a:lnTo>
                    <a:pt x="37" y="17"/>
                  </a:lnTo>
                  <a:lnTo>
                    <a:pt x="37" y="19"/>
                  </a:lnTo>
                  <a:lnTo>
                    <a:pt x="35" y="23"/>
                  </a:lnTo>
                  <a:lnTo>
                    <a:pt x="35" y="25"/>
                  </a:lnTo>
                  <a:lnTo>
                    <a:pt x="33" y="26"/>
                  </a:lnTo>
                  <a:lnTo>
                    <a:pt x="33" y="30"/>
                  </a:lnTo>
                  <a:lnTo>
                    <a:pt x="31" y="32"/>
                  </a:lnTo>
                  <a:lnTo>
                    <a:pt x="31" y="34"/>
                  </a:lnTo>
                  <a:lnTo>
                    <a:pt x="30" y="36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26" y="32"/>
                  </a:lnTo>
                  <a:lnTo>
                    <a:pt x="28" y="32"/>
                  </a:lnTo>
                  <a:lnTo>
                    <a:pt x="30" y="32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24" y="8"/>
                  </a:lnTo>
                  <a:lnTo>
                    <a:pt x="28" y="8"/>
                  </a:lnTo>
                  <a:lnTo>
                    <a:pt x="31" y="25"/>
                  </a:lnTo>
                  <a:lnTo>
                    <a:pt x="37" y="8"/>
                  </a:lnTo>
                  <a:close/>
                  <a:moveTo>
                    <a:pt x="44" y="28"/>
                  </a:moveTo>
                  <a:lnTo>
                    <a:pt x="44" y="32"/>
                  </a:lnTo>
                  <a:lnTo>
                    <a:pt x="41" y="32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4" y="23"/>
                  </a:lnTo>
                  <a:lnTo>
                    <a:pt x="44" y="21"/>
                  </a:lnTo>
                  <a:lnTo>
                    <a:pt x="44" y="8"/>
                  </a:lnTo>
                  <a:lnTo>
                    <a:pt x="57" y="8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32"/>
                  </a:lnTo>
                  <a:lnTo>
                    <a:pt x="57" y="32"/>
                  </a:lnTo>
                  <a:lnTo>
                    <a:pt x="57" y="28"/>
                  </a:lnTo>
                  <a:lnTo>
                    <a:pt x="44" y="28"/>
                  </a:lnTo>
                  <a:close/>
                  <a:moveTo>
                    <a:pt x="55" y="25"/>
                  </a:moveTo>
                  <a:lnTo>
                    <a:pt x="55" y="10"/>
                  </a:lnTo>
                  <a:lnTo>
                    <a:pt x="48" y="10"/>
                  </a:lnTo>
                  <a:lnTo>
                    <a:pt x="48" y="21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55" y="25"/>
                  </a:lnTo>
                  <a:close/>
                  <a:moveTo>
                    <a:pt x="85" y="28"/>
                  </a:moveTo>
                  <a:lnTo>
                    <a:pt x="81" y="28"/>
                  </a:lnTo>
                  <a:lnTo>
                    <a:pt x="81" y="8"/>
                  </a:lnTo>
                  <a:lnTo>
                    <a:pt x="85" y="8"/>
                  </a:lnTo>
                  <a:lnTo>
                    <a:pt x="85" y="28"/>
                  </a:lnTo>
                  <a:close/>
                  <a:moveTo>
                    <a:pt x="78" y="21"/>
                  </a:moveTo>
                  <a:lnTo>
                    <a:pt x="78" y="23"/>
                  </a:lnTo>
                  <a:lnTo>
                    <a:pt x="78" y="25"/>
                  </a:lnTo>
                  <a:lnTo>
                    <a:pt x="76" y="26"/>
                  </a:lnTo>
                  <a:lnTo>
                    <a:pt x="74" y="26"/>
                  </a:lnTo>
                  <a:lnTo>
                    <a:pt x="70" y="28"/>
                  </a:lnTo>
                  <a:lnTo>
                    <a:pt x="63" y="28"/>
                  </a:lnTo>
                  <a:lnTo>
                    <a:pt x="63" y="8"/>
                  </a:lnTo>
                  <a:lnTo>
                    <a:pt x="67" y="8"/>
                  </a:lnTo>
                  <a:lnTo>
                    <a:pt x="67" y="15"/>
                  </a:lnTo>
                  <a:lnTo>
                    <a:pt x="70" y="15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8" y="19"/>
                  </a:lnTo>
                  <a:lnTo>
                    <a:pt x="78" y="21"/>
                  </a:lnTo>
                  <a:close/>
                  <a:moveTo>
                    <a:pt x="67" y="25"/>
                  </a:moveTo>
                  <a:lnTo>
                    <a:pt x="70" y="25"/>
                  </a:lnTo>
                  <a:lnTo>
                    <a:pt x="72" y="25"/>
                  </a:lnTo>
                  <a:lnTo>
                    <a:pt x="74" y="25"/>
                  </a:lnTo>
                  <a:lnTo>
                    <a:pt x="74" y="23"/>
                  </a:lnTo>
                  <a:lnTo>
                    <a:pt x="74" y="21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0" y="19"/>
                  </a:lnTo>
                  <a:lnTo>
                    <a:pt x="67" y="19"/>
                  </a:lnTo>
                  <a:lnTo>
                    <a:pt x="67" y="25"/>
                  </a:lnTo>
                  <a:close/>
                  <a:moveTo>
                    <a:pt x="100" y="23"/>
                  </a:moveTo>
                  <a:lnTo>
                    <a:pt x="107" y="8"/>
                  </a:lnTo>
                  <a:lnTo>
                    <a:pt x="111" y="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9" y="15"/>
                  </a:lnTo>
                  <a:lnTo>
                    <a:pt x="109" y="13"/>
                  </a:lnTo>
                  <a:lnTo>
                    <a:pt x="109" y="12"/>
                  </a:lnTo>
                  <a:lnTo>
                    <a:pt x="102" y="28"/>
                  </a:lnTo>
                  <a:lnTo>
                    <a:pt x="100" y="28"/>
                  </a:lnTo>
                  <a:lnTo>
                    <a:pt x="92" y="12"/>
                  </a:lnTo>
                  <a:lnTo>
                    <a:pt x="92" y="13"/>
                  </a:lnTo>
                  <a:lnTo>
                    <a:pt x="92" y="15"/>
                  </a:lnTo>
                  <a:lnTo>
                    <a:pt x="92" y="28"/>
                  </a:lnTo>
                  <a:lnTo>
                    <a:pt x="91" y="28"/>
                  </a:lnTo>
                  <a:lnTo>
                    <a:pt x="91" y="8"/>
                  </a:lnTo>
                  <a:lnTo>
                    <a:pt x="94" y="8"/>
                  </a:lnTo>
                  <a:lnTo>
                    <a:pt x="100" y="23"/>
                  </a:lnTo>
                  <a:close/>
                  <a:moveTo>
                    <a:pt x="133" y="28"/>
                  </a:moveTo>
                  <a:lnTo>
                    <a:pt x="129" y="28"/>
                  </a:lnTo>
                  <a:lnTo>
                    <a:pt x="122" y="19"/>
                  </a:lnTo>
                  <a:lnTo>
                    <a:pt x="120" y="21"/>
                  </a:lnTo>
                  <a:lnTo>
                    <a:pt x="120" y="28"/>
                  </a:lnTo>
                  <a:lnTo>
                    <a:pt x="116" y="28"/>
                  </a:lnTo>
                  <a:lnTo>
                    <a:pt x="116" y="8"/>
                  </a:lnTo>
                  <a:lnTo>
                    <a:pt x="120" y="8"/>
                  </a:lnTo>
                  <a:lnTo>
                    <a:pt x="120" y="15"/>
                  </a:lnTo>
                  <a:lnTo>
                    <a:pt x="128" y="8"/>
                  </a:lnTo>
                  <a:lnTo>
                    <a:pt x="133" y="8"/>
                  </a:lnTo>
                  <a:lnTo>
                    <a:pt x="124" y="15"/>
                  </a:lnTo>
                  <a:lnTo>
                    <a:pt x="133" y="28"/>
                  </a:lnTo>
                  <a:close/>
                  <a:moveTo>
                    <a:pt x="135" y="13"/>
                  </a:moveTo>
                  <a:lnTo>
                    <a:pt x="137" y="12"/>
                  </a:lnTo>
                  <a:lnTo>
                    <a:pt x="137" y="8"/>
                  </a:lnTo>
                  <a:lnTo>
                    <a:pt x="140" y="8"/>
                  </a:lnTo>
                  <a:lnTo>
                    <a:pt x="144" y="8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50" y="12"/>
                  </a:lnTo>
                  <a:lnTo>
                    <a:pt x="150" y="13"/>
                  </a:lnTo>
                  <a:lnTo>
                    <a:pt x="150" y="25"/>
                  </a:lnTo>
                  <a:lnTo>
                    <a:pt x="152" y="25"/>
                  </a:lnTo>
                  <a:lnTo>
                    <a:pt x="153" y="25"/>
                  </a:lnTo>
                  <a:lnTo>
                    <a:pt x="153" y="28"/>
                  </a:lnTo>
                  <a:lnTo>
                    <a:pt x="152" y="28"/>
                  </a:lnTo>
                  <a:lnTo>
                    <a:pt x="150" y="28"/>
                  </a:lnTo>
                  <a:lnTo>
                    <a:pt x="148" y="26"/>
                  </a:lnTo>
                  <a:lnTo>
                    <a:pt x="148" y="25"/>
                  </a:lnTo>
                  <a:lnTo>
                    <a:pt x="146" y="26"/>
                  </a:lnTo>
                  <a:lnTo>
                    <a:pt x="144" y="26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9" y="28"/>
                  </a:lnTo>
                  <a:lnTo>
                    <a:pt x="137" y="26"/>
                  </a:lnTo>
                  <a:lnTo>
                    <a:pt x="135" y="25"/>
                  </a:lnTo>
                  <a:lnTo>
                    <a:pt x="135" y="23"/>
                  </a:lnTo>
                  <a:lnTo>
                    <a:pt x="135" y="21"/>
                  </a:lnTo>
                  <a:lnTo>
                    <a:pt x="135" y="19"/>
                  </a:lnTo>
                  <a:lnTo>
                    <a:pt x="137" y="17"/>
                  </a:lnTo>
                  <a:lnTo>
                    <a:pt x="140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6" y="12"/>
                  </a:lnTo>
                  <a:lnTo>
                    <a:pt x="142" y="10"/>
                  </a:lnTo>
                  <a:lnTo>
                    <a:pt x="140" y="10"/>
                  </a:lnTo>
                  <a:lnTo>
                    <a:pt x="139" y="12"/>
                  </a:lnTo>
                  <a:lnTo>
                    <a:pt x="139" y="13"/>
                  </a:lnTo>
                  <a:lnTo>
                    <a:pt x="135" y="13"/>
                  </a:lnTo>
                  <a:close/>
                  <a:moveTo>
                    <a:pt x="148" y="17"/>
                  </a:moveTo>
                  <a:lnTo>
                    <a:pt x="146" y="17"/>
                  </a:lnTo>
                  <a:lnTo>
                    <a:pt x="144" y="19"/>
                  </a:lnTo>
                  <a:lnTo>
                    <a:pt x="142" y="19"/>
                  </a:lnTo>
                  <a:lnTo>
                    <a:pt x="140" y="19"/>
                  </a:lnTo>
                  <a:lnTo>
                    <a:pt x="139" y="19"/>
                  </a:lnTo>
                  <a:lnTo>
                    <a:pt x="139" y="21"/>
                  </a:lnTo>
                  <a:lnTo>
                    <a:pt x="139" y="23"/>
                  </a:lnTo>
                  <a:lnTo>
                    <a:pt x="139" y="25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4" y="25"/>
                  </a:lnTo>
                  <a:lnTo>
                    <a:pt x="146" y="25"/>
                  </a:lnTo>
                  <a:lnTo>
                    <a:pt x="146" y="23"/>
                  </a:lnTo>
                  <a:lnTo>
                    <a:pt x="148" y="23"/>
                  </a:lnTo>
                  <a:lnTo>
                    <a:pt x="148" y="21"/>
                  </a:lnTo>
                  <a:lnTo>
                    <a:pt x="148" y="17"/>
                  </a:lnTo>
                  <a:close/>
                  <a:moveTo>
                    <a:pt x="157" y="8"/>
                  </a:moveTo>
                  <a:lnTo>
                    <a:pt x="159" y="8"/>
                  </a:lnTo>
                  <a:lnTo>
                    <a:pt x="159" y="10"/>
                  </a:lnTo>
                  <a:lnTo>
                    <a:pt x="161" y="10"/>
                  </a:lnTo>
                  <a:lnTo>
                    <a:pt x="161" y="8"/>
                  </a:lnTo>
                  <a:lnTo>
                    <a:pt x="163" y="8"/>
                  </a:lnTo>
                  <a:lnTo>
                    <a:pt x="164" y="8"/>
                  </a:lnTo>
                  <a:lnTo>
                    <a:pt x="168" y="8"/>
                  </a:lnTo>
                  <a:lnTo>
                    <a:pt x="170" y="8"/>
                  </a:lnTo>
                  <a:lnTo>
                    <a:pt x="172" y="10"/>
                  </a:lnTo>
                  <a:lnTo>
                    <a:pt x="172" y="12"/>
                  </a:lnTo>
                  <a:lnTo>
                    <a:pt x="174" y="13"/>
                  </a:lnTo>
                  <a:lnTo>
                    <a:pt x="174" y="17"/>
                  </a:lnTo>
                  <a:lnTo>
                    <a:pt x="174" y="19"/>
                  </a:lnTo>
                  <a:lnTo>
                    <a:pt x="172" y="23"/>
                  </a:lnTo>
                  <a:lnTo>
                    <a:pt x="172" y="25"/>
                  </a:lnTo>
                  <a:lnTo>
                    <a:pt x="170" y="26"/>
                  </a:lnTo>
                  <a:lnTo>
                    <a:pt x="168" y="28"/>
                  </a:lnTo>
                  <a:lnTo>
                    <a:pt x="164" y="28"/>
                  </a:lnTo>
                  <a:lnTo>
                    <a:pt x="163" y="28"/>
                  </a:lnTo>
                  <a:lnTo>
                    <a:pt x="161" y="26"/>
                  </a:lnTo>
                  <a:lnTo>
                    <a:pt x="159" y="25"/>
                  </a:lnTo>
                  <a:lnTo>
                    <a:pt x="159" y="36"/>
                  </a:lnTo>
                  <a:lnTo>
                    <a:pt x="157" y="36"/>
                  </a:lnTo>
                  <a:lnTo>
                    <a:pt x="157" y="8"/>
                  </a:lnTo>
                  <a:close/>
                  <a:moveTo>
                    <a:pt x="164" y="25"/>
                  </a:moveTo>
                  <a:lnTo>
                    <a:pt x="166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70" y="21"/>
                  </a:lnTo>
                  <a:lnTo>
                    <a:pt x="170" y="19"/>
                  </a:lnTo>
                  <a:lnTo>
                    <a:pt x="170" y="17"/>
                  </a:lnTo>
                  <a:lnTo>
                    <a:pt x="170" y="15"/>
                  </a:lnTo>
                  <a:lnTo>
                    <a:pt x="170" y="13"/>
                  </a:lnTo>
                  <a:lnTo>
                    <a:pt x="168" y="12"/>
                  </a:lnTo>
                  <a:lnTo>
                    <a:pt x="166" y="10"/>
                  </a:lnTo>
                  <a:lnTo>
                    <a:pt x="164" y="10"/>
                  </a:lnTo>
                  <a:lnTo>
                    <a:pt x="163" y="12"/>
                  </a:lnTo>
                  <a:lnTo>
                    <a:pt x="161" y="12"/>
                  </a:lnTo>
                  <a:lnTo>
                    <a:pt x="159" y="15"/>
                  </a:lnTo>
                  <a:lnTo>
                    <a:pt x="159" y="19"/>
                  </a:lnTo>
                  <a:lnTo>
                    <a:pt x="159" y="21"/>
                  </a:lnTo>
                  <a:lnTo>
                    <a:pt x="161" y="23"/>
                  </a:lnTo>
                  <a:lnTo>
                    <a:pt x="163" y="25"/>
                  </a:lnTo>
                  <a:lnTo>
                    <a:pt x="164" y="25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89" name="Freeform 163"/>
            <p:cNvSpPr>
              <a:spLocks noEditPoints="1"/>
            </p:cNvSpPr>
            <p:nvPr/>
          </p:nvSpPr>
          <p:spPr bwMode="auto">
            <a:xfrm>
              <a:off x="1775" y="2305"/>
              <a:ext cx="98" cy="21"/>
            </a:xfrm>
            <a:custGeom>
              <a:avLst/>
              <a:gdLst>
                <a:gd name="T0" fmla="*/ 18 w 131"/>
                <a:gd name="T1" fmla="*/ 0 h 28"/>
                <a:gd name="T2" fmla="*/ 18 w 131"/>
                <a:gd name="T3" fmla="*/ 28 h 28"/>
                <a:gd name="T4" fmla="*/ 5 w 131"/>
                <a:gd name="T5" fmla="*/ 28 h 28"/>
                <a:gd name="T6" fmla="*/ 3 w 131"/>
                <a:gd name="T7" fmla="*/ 0 h 28"/>
                <a:gd name="T8" fmla="*/ 40 w 131"/>
                <a:gd name="T9" fmla="*/ 17 h 28"/>
                <a:gd name="T10" fmla="*/ 44 w 131"/>
                <a:gd name="T11" fmla="*/ 17 h 28"/>
                <a:gd name="T12" fmla="*/ 40 w 131"/>
                <a:gd name="T13" fmla="*/ 18 h 28"/>
                <a:gd name="T14" fmla="*/ 37 w 131"/>
                <a:gd name="T15" fmla="*/ 28 h 28"/>
                <a:gd name="T16" fmla="*/ 29 w 131"/>
                <a:gd name="T17" fmla="*/ 28 h 28"/>
                <a:gd name="T18" fmla="*/ 26 w 131"/>
                <a:gd name="T19" fmla="*/ 7 h 28"/>
                <a:gd name="T20" fmla="*/ 37 w 131"/>
                <a:gd name="T21" fmla="*/ 7 h 28"/>
                <a:gd name="T22" fmla="*/ 70 w 131"/>
                <a:gd name="T23" fmla="*/ 22 h 28"/>
                <a:gd name="T24" fmla="*/ 68 w 131"/>
                <a:gd name="T25" fmla="*/ 26 h 28"/>
                <a:gd name="T26" fmla="*/ 59 w 131"/>
                <a:gd name="T27" fmla="*/ 28 h 28"/>
                <a:gd name="T28" fmla="*/ 53 w 131"/>
                <a:gd name="T29" fmla="*/ 24 h 28"/>
                <a:gd name="T30" fmla="*/ 53 w 131"/>
                <a:gd name="T31" fmla="*/ 15 h 28"/>
                <a:gd name="T32" fmla="*/ 57 w 131"/>
                <a:gd name="T33" fmla="*/ 9 h 28"/>
                <a:gd name="T34" fmla="*/ 64 w 131"/>
                <a:gd name="T35" fmla="*/ 7 h 28"/>
                <a:gd name="T36" fmla="*/ 70 w 131"/>
                <a:gd name="T37" fmla="*/ 13 h 28"/>
                <a:gd name="T38" fmla="*/ 57 w 131"/>
                <a:gd name="T39" fmla="*/ 18 h 28"/>
                <a:gd name="T40" fmla="*/ 61 w 131"/>
                <a:gd name="T41" fmla="*/ 24 h 28"/>
                <a:gd name="T42" fmla="*/ 64 w 131"/>
                <a:gd name="T43" fmla="*/ 24 h 28"/>
                <a:gd name="T44" fmla="*/ 66 w 131"/>
                <a:gd name="T45" fmla="*/ 22 h 28"/>
                <a:gd name="T46" fmla="*/ 68 w 131"/>
                <a:gd name="T47" fmla="*/ 17 h 28"/>
                <a:gd name="T48" fmla="*/ 64 w 131"/>
                <a:gd name="T49" fmla="*/ 11 h 28"/>
                <a:gd name="T50" fmla="*/ 59 w 131"/>
                <a:gd name="T51" fmla="*/ 11 h 28"/>
                <a:gd name="T52" fmla="*/ 57 w 131"/>
                <a:gd name="T53" fmla="*/ 15 h 28"/>
                <a:gd name="T54" fmla="*/ 75 w 131"/>
                <a:gd name="T55" fmla="*/ 7 h 28"/>
                <a:gd name="T56" fmla="*/ 88 w 131"/>
                <a:gd name="T57" fmla="*/ 9 h 28"/>
                <a:gd name="T58" fmla="*/ 90 w 131"/>
                <a:gd name="T59" fmla="*/ 15 h 28"/>
                <a:gd name="T60" fmla="*/ 87 w 131"/>
                <a:gd name="T61" fmla="*/ 17 h 28"/>
                <a:gd name="T62" fmla="*/ 92 w 131"/>
                <a:gd name="T63" fmla="*/ 20 h 28"/>
                <a:gd name="T64" fmla="*/ 90 w 131"/>
                <a:gd name="T65" fmla="*/ 24 h 28"/>
                <a:gd name="T66" fmla="*/ 87 w 131"/>
                <a:gd name="T67" fmla="*/ 28 h 28"/>
                <a:gd name="T68" fmla="*/ 75 w 131"/>
                <a:gd name="T69" fmla="*/ 7 h 28"/>
                <a:gd name="T70" fmla="*/ 85 w 131"/>
                <a:gd name="T71" fmla="*/ 17 h 28"/>
                <a:gd name="T72" fmla="*/ 87 w 131"/>
                <a:gd name="T73" fmla="*/ 15 h 28"/>
                <a:gd name="T74" fmla="*/ 87 w 131"/>
                <a:gd name="T75" fmla="*/ 11 h 28"/>
                <a:gd name="T76" fmla="*/ 83 w 131"/>
                <a:gd name="T77" fmla="*/ 11 h 28"/>
                <a:gd name="T78" fmla="*/ 79 w 131"/>
                <a:gd name="T79" fmla="*/ 24 h 28"/>
                <a:gd name="T80" fmla="*/ 87 w 131"/>
                <a:gd name="T81" fmla="*/ 24 h 28"/>
                <a:gd name="T82" fmla="*/ 88 w 131"/>
                <a:gd name="T83" fmla="*/ 20 h 28"/>
                <a:gd name="T84" fmla="*/ 83 w 131"/>
                <a:gd name="T85" fmla="*/ 18 h 28"/>
                <a:gd name="T86" fmla="*/ 107 w 131"/>
                <a:gd name="T87" fmla="*/ 15 h 28"/>
                <a:gd name="T88" fmla="*/ 101 w 131"/>
                <a:gd name="T89" fmla="*/ 11 h 28"/>
                <a:gd name="T90" fmla="*/ 98 w 131"/>
                <a:gd name="T91" fmla="*/ 17 h 28"/>
                <a:gd name="T92" fmla="*/ 101 w 131"/>
                <a:gd name="T93" fmla="*/ 24 h 28"/>
                <a:gd name="T94" fmla="*/ 107 w 131"/>
                <a:gd name="T95" fmla="*/ 24 h 28"/>
                <a:gd name="T96" fmla="*/ 111 w 131"/>
                <a:gd name="T97" fmla="*/ 20 h 28"/>
                <a:gd name="T98" fmla="*/ 107 w 131"/>
                <a:gd name="T99" fmla="*/ 28 h 28"/>
                <a:gd name="T100" fmla="*/ 98 w 131"/>
                <a:gd name="T101" fmla="*/ 26 h 28"/>
                <a:gd name="T102" fmla="*/ 94 w 131"/>
                <a:gd name="T103" fmla="*/ 20 h 28"/>
                <a:gd name="T104" fmla="*/ 96 w 131"/>
                <a:gd name="T105" fmla="*/ 13 h 28"/>
                <a:gd name="T106" fmla="*/ 101 w 131"/>
                <a:gd name="T107" fmla="*/ 7 h 28"/>
                <a:gd name="T108" fmla="*/ 107 w 131"/>
                <a:gd name="T109" fmla="*/ 7 h 28"/>
                <a:gd name="T110" fmla="*/ 111 w 131"/>
                <a:gd name="T111" fmla="*/ 13 h 28"/>
                <a:gd name="T112" fmla="*/ 131 w 131"/>
                <a:gd name="T113" fmla="*/ 28 h 28"/>
                <a:gd name="T114" fmla="*/ 118 w 131"/>
                <a:gd name="T115" fmla="*/ 20 h 28"/>
                <a:gd name="T116" fmla="*/ 114 w 131"/>
                <a:gd name="T117" fmla="*/ 7 h 28"/>
                <a:gd name="T118" fmla="*/ 125 w 131"/>
                <a:gd name="T119" fmla="*/ 7 h 28"/>
                <a:gd name="T120" fmla="*/ 131 w 131"/>
                <a:gd name="T121" fmla="*/ 28 h 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1"/>
                <a:gd name="T184" fmla="*/ 0 h 28"/>
                <a:gd name="T185" fmla="*/ 131 w 131"/>
                <a:gd name="T186" fmla="*/ 28 h 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1" h="28">
                  <a:moveTo>
                    <a:pt x="3" y="22"/>
                  </a:moveTo>
                  <a:lnTo>
                    <a:pt x="3" y="22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2" y="28"/>
                  </a:lnTo>
                  <a:lnTo>
                    <a:pt x="18" y="28"/>
                  </a:lnTo>
                  <a:lnTo>
                    <a:pt x="18" y="5"/>
                  </a:lnTo>
                  <a:lnTo>
                    <a:pt x="5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22"/>
                  </a:lnTo>
                  <a:close/>
                  <a:moveTo>
                    <a:pt x="40" y="7"/>
                  </a:moveTo>
                  <a:lnTo>
                    <a:pt x="40" y="17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44" y="17"/>
                  </a:lnTo>
                  <a:lnTo>
                    <a:pt x="51" y="28"/>
                  </a:lnTo>
                  <a:lnTo>
                    <a:pt x="48" y="28"/>
                  </a:lnTo>
                  <a:lnTo>
                    <a:pt x="40" y="18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37" y="28"/>
                  </a:lnTo>
                  <a:lnTo>
                    <a:pt x="37" y="20"/>
                  </a:lnTo>
                  <a:lnTo>
                    <a:pt x="35" y="18"/>
                  </a:lnTo>
                  <a:lnTo>
                    <a:pt x="29" y="28"/>
                  </a:lnTo>
                  <a:lnTo>
                    <a:pt x="24" y="28"/>
                  </a:lnTo>
                  <a:lnTo>
                    <a:pt x="33" y="17"/>
                  </a:lnTo>
                  <a:lnTo>
                    <a:pt x="26" y="7"/>
                  </a:lnTo>
                  <a:lnTo>
                    <a:pt x="29" y="7"/>
                  </a:lnTo>
                  <a:lnTo>
                    <a:pt x="37" y="17"/>
                  </a:lnTo>
                  <a:lnTo>
                    <a:pt x="37" y="7"/>
                  </a:lnTo>
                  <a:lnTo>
                    <a:pt x="40" y="7"/>
                  </a:lnTo>
                  <a:close/>
                  <a:moveTo>
                    <a:pt x="70" y="20"/>
                  </a:moveTo>
                  <a:lnTo>
                    <a:pt x="70" y="22"/>
                  </a:lnTo>
                  <a:lnTo>
                    <a:pt x="70" y="24"/>
                  </a:lnTo>
                  <a:lnTo>
                    <a:pt x="68" y="26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59" y="28"/>
                  </a:lnTo>
                  <a:lnTo>
                    <a:pt x="57" y="26"/>
                  </a:lnTo>
                  <a:lnTo>
                    <a:pt x="55" y="26"/>
                  </a:lnTo>
                  <a:lnTo>
                    <a:pt x="53" y="24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3" y="15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7" y="9"/>
                  </a:lnTo>
                  <a:lnTo>
                    <a:pt x="59" y="7"/>
                  </a:lnTo>
                  <a:lnTo>
                    <a:pt x="63" y="7"/>
                  </a:lnTo>
                  <a:lnTo>
                    <a:pt x="64" y="7"/>
                  </a:lnTo>
                  <a:lnTo>
                    <a:pt x="66" y="9"/>
                  </a:lnTo>
                  <a:lnTo>
                    <a:pt x="68" y="11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72" y="18"/>
                  </a:lnTo>
                  <a:lnTo>
                    <a:pt x="57" y="18"/>
                  </a:lnTo>
                  <a:lnTo>
                    <a:pt x="57" y="22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3" y="26"/>
                  </a:lnTo>
                  <a:lnTo>
                    <a:pt x="64" y="24"/>
                  </a:lnTo>
                  <a:lnTo>
                    <a:pt x="66" y="24"/>
                  </a:lnTo>
                  <a:lnTo>
                    <a:pt x="66" y="22"/>
                  </a:lnTo>
                  <a:lnTo>
                    <a:pt x="68" y="20"/>
                  </a:lnTo>
                  <a:lnTo>
                    <a:pt x="70" y="20"/>
                  </a:lnTo>
                  <a:close/>
                  <a:moveTo>
                    <a:pt x="68" y="17"/>
                  </a:moveTo>
                  <a:lnTo>
                    <a:pt x="66" y="13"/>
                  </a:lnTo>
                  <a:lnTo>
                    <a:pt x="66" y="11"/>
                  </a:lnTo>
                  <a:lnTo>
                    <a:pt x="64" y="11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7" y="13"/>
                  </a:lnTo>
                  <a:lnTo>
                    <a:pt x="57" y="15"/>
                  </a:lnTo>
                  <a:lnTo>
                    <a:pt x="57" y="17"/>
                  </a:lnTo>
                  <a:lnTo>
                    <a:pt x="68" y="17"/>
                  </a:lnTo>
                  <a:close/>
                  <a:moveTo>
                    <a:pt x="75" y="7"/>
                  </a:moveTo>
                  <a:lnTo>
                    <a:pt x="85" y="7"/>
                  </a:lnTo>
                  <a:lnTo>
                    <a:pt x="87" y="7"/>
                  </a:lnTo>
                  <a:lnTo>
                    <a:pt x="88" y="9"/>
                  </a:lnTo>
                  <a:lnTo>
                    <a:pt x="90" y="11"/>
                  </a:lnTo>
                  <a:lnTo>
                    <a:pt x="90" y="13"/>
                  </a:lnTo>
                  <a:lnTo>
                    <a:pt x="90" y="15"/>
                  </a:lnTo>
                  <a:lnTo>
                    <a:pt x="88" y="17"/>
                  </a:lnTo>
                  <a:lnTo>
                    <a:pt x="87" y="17"/>
                  </a:lnTo>
                  <a:lnTo>
                    <a:pt x="88" y="18"/>
                  </a:lnTo>
                  <a:lnTo>
                    <a:pt x="90" y="18"/>
                  </a:lnTo>
                  <a:lnTo>
                    <a:pt x="92" y="20"/>
                  </a:lnTo>
                  <a:lnTo>
                    <a:pt x="92" y="22"/>
                  </a:lnTo>
                  <a:lnTo>
                    <a:pt x="92" y="24"/>
                  </a:lnTo>
                  <a:lnTo>
                    <a:pt x="90" y="24"/>
                  </a:lnTo>
                  <a:lnTo>
                    <a:pt x="90" y="26"/>
                  </a:lnTo>
                  <a:lnTo>
                    <a:pt x="88" y="26"/>
                  </a:lnTo>
                  <a:lnTo>
                    <a:pt x="87" y="28"/>
                  </a:lnTo>
                  <a:lnTo>
                    <a:pt x="85" y="28"/>
                  </a:lnTo>
                  <a:lnTo>
                    <a:pt x="75" y="28"/>
                  </a:lnTo>
                  <a:lnTo>
                    <a:pt x="75" y="7"/>
                  </a:lnTo>
                  <a:close/>
                  <a:moveTo>
                    <a:pt x="79" y="17"/>
                  </a:moveTo>
                  <a:lnTo>
                    <a:pt x="83" y="17"/>
                  </a:lnTo>
                  <a:lnTo>
                    <a:pt x="85" y="17"/>
                  </a:lnTo>
                  <a:lnTo>
                    <a:pt x="87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5" y="11"/>
                  </a:lnTo>
                  <a:lnTo>
                    <a:pt x="83" y="11"/>
                  </a:lnTo>
                  <a:lnTo>
                    <a:pt x="79" y="11"/>
                  </a:lnTo>
                  <a:lnTo>
                    <a:pt x="79" y="17"/>
                  </a:lnTo>
                  <a:close/>
                  <a:moveTo>
                    <a:pt x="79" y="24"/>
                  </a:moveTo>
                  <a:lnTo>
                    <a:pt x="85" y="24"/>
                  </a:lnTo>
                  <a:lnTo>
                    <a:pt x="87" y="24"/>
                  </a:lnTo>
                  <a:lnTo>
                    <a:pt x="88" y="22"/>
                  </a:lnTo>
                  <a:lnTo>
                    <a:pt x="88" y="20"/>
                  </a:lnTo>
                  <a:lnTo>
                    <a:pt x="87" y="18"/>
                  </a:lnTo>
                  <a:lnTo>
                    <a:pt x="83" y="18"/>
                  </a:lnTo>
                  <a:lnTo>
                    <a:pt x="79" y="18"/>
                  </a:lnTo>
                  <a:lnTo>
                    <a:pt x="79" y="24"/>
                  </a:lnTo>
                  <a:close/>
                  <a:moveTo>
                    <a:pt x="107" y="15"/>
                  </a:moveTo>
                  <a:lnTo>
                    <a:pt x="107" y="11"/>
                  </a:lnTo>
                  <a:lnTo>
                    <a:pt x="103" y="11"/>
                  </a:lnTo>
                  <a:lnTo>
                    <a:pt x="101" y="11"/>
                  </a:lnTo>
                  <a:lnTo>
                    <a:pt x="99" y="13"/>
                  </a:lnTo>
                  <a:lnTo>
                    <a:pt x="98" y="15"/>
                  </a:lnTo>
                  <a:lnTo>
                    <a:pt x="98" y="17"/>
                  </a:lnTo>
                  <a:lnTo>
                    <a:pt x="98" y="20"/>
                  </a:lnTo>
                  <a:lnTo>
                    <a:pt x="99" y="24"/>
                  </a:lnTo>
                  <a:lnTo>
                    <a:pt x="101" y="24"/>
                  </a:lnTo>
                  <a:lnTo>
                    <a:pt x="103" y="26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11" y="20"/>
                  </a:lnTo>
                  <a:lnTo>
                    <a:pt x="111" y="24"/>
                  </a:lnTo>
                  <a:lnTo>
                    <a:pt x="109" y="26"/>
                  </a:lnTo>
                  <a:lnTo>
                    <a:pt x="107" y="28"/>
                  </a:lnTo>
                  <a:lnTo>
                    <a:pt x="103" y="28"/>
                  </a:lnTo>
                  <a:lnTo>
                    <a:pt x="101" y="28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5"/>
                  </a:lnTo>
                  <a:lnTo>
                    <a:pt x="96" y="13"/>
                  </a:lnTo>
                  <a:lnTo>
                    <a:pt x="96" y="11"/>
                  </a:lnTo>
                  <a:lnTo>
                    <a:pt x="98" y="9"/>
                  </a:lnTo>
                  <a:lnTo>
                    <a:pt x="101" y="7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7" y="7"/>
                  </a:lnTo>
                  <a:lnTo>
                    <a:pt x="109" y="9"/>
                  </a:lnTo>
                  <a:lnTo>
                    <a:pt x="111" y="11"/>
                  </a:lnTo>
                  <a:lnTo>
                    <a:pt x="111" y="13"/>
                  </a:lnTo>
                  <a:lnTo>
                    <a:pt x="111" y="15"/>
                  </a:lnTo>
                  <a:lnTo>
                    <a:pt x="107" y="15"/>
                  </a:lnTo>
                  <a:close/>
                  <a:moveTo>
                    <a:pt x="131" y="28"/>
                  </a:moveTo>
                  <a:lnTo>
                    <a:pt x="127" y="28"/>
                  </a:lnTo>
                  <a:lnTo>
                    <a:pt x="120" y="18"/>
                  </a:lnTo>
                  <a:lnTo>
                    <a:pt x="118" y="20"/>
                  </a:lnTo>
                  <a:lnTo>
                    <a:pt x="118" y="28"/>
                  </a:lnTo>
                  <a:lnTo>
                    <a:pt x="114" y="28"/>
                  </a:lnTo>
                  <a:lnTo>
                    <a:pt x="114" y="7"/>
                  </a:lnTo>
                  <a:lnTo>
                    <a:pt x="118" y="7"/>
                  </a:lnTo>
                  <a:lnTo>
                    <a:pt x="118" y="17"/>
                  </a:lnTo>
                  <a:lnTo>
                    <a:pt x="125" y="7"/>
                  </a:lnTo>
                  <a:lnTo>
                    <a:pt x="131" y="7"/>
                  </a:lnTo>
                  <a:lnTo>
                    <a:pt x="122" y="17"/>
                  </a:lnTo>
                  <a:lnTo>
                    <a:pt x="131" y="2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0" name="Freeform 164"/>
            <p:cNvSpPr>
              <a:spLocks noEditPoints="1"/>
            </p:cNvSpPr>
            <p:nvPr/>
          </p:nvSpPr>
          <p:spPr bwMode="auto">
            <a:xfrm>
              <a:off x="1617" y="2318"/>
              <a:ext cx="91" cy="20"/>
            </a:xfrm>
            <a:custGeom>
              <a:avLst/>
              <a:gdLst>
                <a:gd name="T0" fmla="*/ 4 w 120"/>
                <a:gd name="T1" fmla="*/ 12 h 27"/>
                <a:gd name="T2" fmla="*/ 17 w 120"/>
                <a:gd name="T3" fmla="*/ 27 h 27"/>
                <a:gd name="T4" fmla="*/ 26 w 120"/>
                <a:gd name="T5" fmla="*/ 11 h 27"/>
                <a:gd name="T6" fmla="*/ 35 w 120"/>
                <a:gd name="T7" fmla="*/ 7 h 27"/>
                <a:gd name="T8" fmla="*/ 41 w 120"/>
                <a:gd name="T9" fmla="*/ 24 h 27"/>
                <a:gd name="T10" fmla="*/ 42 w 120"/>
                <a:gd name="T11" fmla="*/ 27 h 27"/>
                <a:gd name="T12" fmla="*/ 41 w 120"/>
                <a:gd name="T13" fmla="*/ 27 h 27"/>
                <a:gd name="T14" fmla="*/ 37 w 120"/>
                <a:gd name="T15" fmla="*/ 24 h 27"/>
                <a:gd name="T16" fmla="*/ 28 w 120"/>
                <a:gd name="T17" fmla="*/ 27 h 27"/>
                <a:gd name="T18" fmla="*/ 24 w 120"/>
                <a:gd name="T19" fmla="*/ 22 h 27"/>
                <a:gd name="T20" fmla="*/ 35 w 120"/>
                <a:gd name="T21" fmla="*/ 14 h 27"/>
                <a:gd name="T22" fmla="*/ 30 w 120"/>
                <a:gd name="T23" fmla="*/ 11 h 27"/>
                <a:gd name="T24" fmla="*/ 37 w 120"/>
                <a:gd name="T25" fmla="*/ 16 h 27"/>
                <a:gd name="T26" fmla="*/ 30 w 120"/>
                <a:gd name="T27" fmla="*/ 18 h 27"/>
                <a:gd name="T28" fmla="*/ 28 w 120"/>
                <a:gd name="T29" fmla="*/ 22 h 27"/>
                <a:gd name="T30" fmla="*/ 35 w 120"/>
                <a:gd name="T31" fmla="*/ 24 h 27"/>
                <a:gd name="T32" fmla="*/ 52 w 120"/>
                <a:gd name="T33" fmla="*/ 16 h 27"/>
                <a:gd name="T34" fmla="*/ 55 w 120"/>
                <a:gd name="T35" fmla="*/ 11 h 27"/>
                <a:gd name="T36" fmla="*/ 44 w 120"/>
                <a:gd name="T37" fmla="*/ 12 h 27"/>
                <a:gd name="T38" fmla="*/ 54 w 120"/>
                <a:gd name="T39" fmla="*/ 7 h 27"/>
                <a:gd name="T40" fmla="*/ 59 w 120"/>
                <a:gd name="T41" fmla="*/ 11 h 27"/>
                <a:gd name="T42" fmla="*/ 55 w 120"/>
                <a:gd name="T43" fmla="*/ 16 h 27"/>
                <a:gd name="T44" fmla="*/ 59 w 120"/>
                <a:gd name="T45" fmla="*/ 25 h 27"/>
                <a:gd name="T46" fmla="*/ 48 w 120"/>
                <a:gd name="T47" fmla="*/ 25 h 27"/>
                <a:gd name="T48" fmla="*/ 48 w 120"/>
                <a:gd name="T49" fmla="*/ 20 h 27"/>
                <a:gd name="T50" fmla="*/ 52 w 120"/>
                <a:gd name="T51" fmla="*/ 25 h 27"/>
                <a:gd name="T52" fmla="*/ 55 w 120"/>
                <a:gd name="T53" fmla="*/ 18 h 27"/>
                <a:gd name="T54" fmla="*/ 50 w 120"/>
                <a:gd name="T55" fmla="*/ 18 h 27"/>
                <a:gd name="T56" fmla="*/ 52 w 120"/>
                <a:gd name="T57" fmla="*/ 16 h 27"/>
                <a:gd name="T58" fmla="*/ 68 w 120"/>
                <a:gd name="T59" fmla="*/ 7 h 27"/>
                <a:gd name="T60" fmla="*/ 78 w 120"/>
                <a:gd name="T61" fmla="*/ 9 h 27"/>
                <a:gd name="T62" fmla="*/ 81 w 120"/>
                <a:gd name="T63" fmla="*/ 25 h 27"/>
                <a:gd name="T64" fmla="*/ 81 w 120"/>
                <a:gd name="T65" fmla="*/ 27 h 27"/>
                <a:gd name="T66" fmla="*/ 78 w 120"/>
                <a:gd name="T67" fmla="*/ 27 h 27"/>
                <a:gd name="T68" fmla="*/ 74 w 120"/>
                <a:gd name="T69" fmla="*/ 27 h 27"/>
                <a:gd name="T70" fmla="*/ 65 w 120"/>
                <a:gd name="T71" fmla="*/ 25 h 27"/>
                <a:gd name="T72" fmla="*/ 65 w 120"/>
                <a:gd name="T73" fmla="*/ 18 h 27"/>
                <a:gd name="T74" fmla="*/ 76 w 120"/>
                <a:gd name="T75" fmla="*/ 12 h 27"/>
                <a:gd name="T76" fmla="*/ 68 w 120"/>
                <a:gd name="T77" fmla="*/ 12 h 27"/>
                <a:gd name="T78" fmla="*/ 74 w 120"/>
                <a:gd name="T79" fmla="*/ 18 h 27"/>
                <a:gd name="T80" fmla="*/ 68 w 120"/>
                <a:gd name="T81" fmla="*/ 20 h 27"/>
                <a:gd name="T82" fmla="*/ 70 w 120"/>
                <a:gd name="T83" fmla="*/ 25 h 27"/>
                <a:gd name="T84" fmla="*/ 76 w 120"/>
                <a:gd name="T85" fmla="*/ 22 h 27"/>
                <a:gd name="T86" fmla="*/ 102 w 120"/>
                <a:gd name="T87" fmla="*/ 27 h 27"/>
                <a:gd name="T88" fmla="*/ 85 w 120"/>
                <a:gd name="T89" fmla="*/ 27 h 27"/>
                <a:gd name="T90" fmla="*/ 98 w 120"/>
                <a:gd name="T91" fmla="*/ 7 h 27"/>
                <a:gd name="T92" fmla="*/ 118 w 120"/>
                <a:gd name="T93" fmla="*/ 25 h 27"/>
                <a:gd name="T94" fmla="*/ 109 w 120"/>
                <a:gd name="T95" fmla="*/ 7 h 27"/>
                <a:gd name="T96" fmla="*/ 120 w 120"/>
                <a:gd name="T97" fmla="*/ 18 h 27"/>
                <a:gd name="T98" fmla="*/ 116 w 120"/>
                <a:gd name="T99" fmla="*/ 24 h 27"/>
                <a:gd name="T100" fmla="*/ 114 w 120"/>
                <a:gd name="T101" fmla="*/ 18 h 2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20"/>
                <a:gd name="T154" fmla="*/ 0 h 27"/>
                <a:gd name="T155" fmla="*/ 120 w 120"/>
                <a:gd name="T156" fmla="*/ 27 h 2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20" h="27">
                  <a:moveTo>
                    <a:pt x="4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2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7"/>
                  </a:lnTo>
                  <a:lnTo>
                    <a:pt x="17" y="27"/>
                  </a:lnTo>
                  <a:lnTo>
                    <a:pt x="7" y="14"/>
                  </a:lnTo>
                  <a:lnTo>
                    <a:pt x="4" y="18"/>
                  </a:lnTo>
                  <a:lnTo>
                    <a:pt x="4" y="27"/>
                  </a:lnTo>
                  <a:close/>
                  <a:moveTo>
                    <a:pt x="24" y="12"/>
                  </a:move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9"/>
                  </a:lnTo>
                  <a:lnTo>
                    <a:pt x="39" y="11"/>
                  </a:lnTo>
                  <a:lnTo>
                    <a:pt x="41" y="1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37" y="27"/>
                  </a:lnTo>
                  <a:lnTo>
                    <a:pt x="37" y="25"/>
                  </a:lnTo>
                  <a:lnTo>
                    <a:pt x="37" y="24"/>
                  </a:lnTo>
                  <a:lnTo>
                    <a:pt x="35" y="25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30" y="16"/>
                  </a:lnTo>
                  <a:lnTo>
                    <a:pt x="35" y="14"/>
                  </a:lnTo>
                  <a:lnTo>
                    <a:pt x="37" y="14"/>
                  </a:lnTo>
                  <a:lnTo>
                    <a:pt x="37" y="12"/>
                  </a:lnTo>
                  <a:lnTo>
                    <a:pt x="35" y="11"/>
                  </a:lnTo>
                  <a:lnTo>
                    <a:pt x="31" y="9"/>
                  </a:lnTo>
                  <a:lnTo>
                    <a:pt x="30" y="11"/>
                  </a:lnTo>
                  <a:lnTo>
                    <a:pt x="28" y="12"/>
                  </a:lnTo>
                  <a:lnTo>
                    <a:pt x="24" y="12"/>
                  </a:lnTo>
                  <a:close/>
                  <a:moveTo>
                    <a:pt x="37" y="16"/>
                  </a:moveTo>
                  <a:lnTo>
                    <a:pt x="37" y="18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6"/>
                  </a:lnTo>
                  <a:close/>
                  <a:moveTo>
                    <a:pt x="52" y="16"/>
                  </a:moveTo>
                  <a:lnTo>
                    <a:pt x="54" y="16"/>
                  </a:lnTo>
                  <a:lnTo>
                    <a:pt x="55" y="14"/>
                  </a:lnTo>
                  <a:lnTo>
                    <a:pt x="57" y="12"/>
                  </a:lnTo>
                  <a:lnTo>
                    <a:pt x="55" y="11"/>
                  </a:lnTo>
                  <a:lnTo>
                    <a:pt x="52" y="9"/>
                  </a:lnTo>
                  <a:lnTo>
                    <a:pt x="50" y="11"/>
                  </a:lnTo>
                  <a:lnTo>
                    <a:pt x="48" y="12"/>
                  </a:lnTo>
                  <a:lnTo>
                    <a:pt x="44" y="12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9" y="16"/>
                  </a:lnTo>
                  <a:lnTo>
                    <a:pt x="57" y="16"/>
                  </a:lnTo>
                  <a:lnTo>
                    <a:pt x="55" y="16"/>
                  </a:lnTo>
                  <a:lnTo>
                    <a:pt x="59" y="18"/>
                  </a:lnTo>
                  <a:lnTo>
                    <a:pt x="61" y="22"/>
                  </a:lnTo>
                  <a:lnTo>
                    <a:pt x="61" y="24"/>
                  </a:lnTo>
                  <a:lnTo>
                    <a:pt x="59" y="25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54" y="27"/>
                  </a:lnTo>
                  <a:lnTo>
                    <a:pt x="50" y="27"/>
                  </a:lnTo>
                  <a:lnTo>
                    <a:pt x="48" y="25"/>
                  </a:lnTo>
                  <a:lnTo>
                    <a:pt x="46" y="25"/>
                  </a:lnTo>
                  <a:lnTo>
                    <a:pt x="44" y="24"/>
                  </a:lnTo>
                  <a:lnTo>
                    <a:pt x="44" y="22"/>
                  </a:lnTo>
                  <a:lnTo>
                    <a:pt x="44" y="20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50" y="24"/>
                  </a:lnTo>
                  <a:lnTo>
                    <a:pt x="52" y="25"/>
                  </a:lnTo>
                  <a:lnTo>
                    <a:pt x="54" y="25"/>
                  </a:lnTo>
                  <a:lnTo>
                    <a:pt x="55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5" y="18"/>
                  </a:lnTo>
                  <a:lnTo>
                    <a:pt x="54" y="18"/>
                  </a:lnTo>
                  <a:lnTo>
                    <a:pt x="52" y="18"/>
                  </a:lnTo>
                  <a:lnTo>
                    <a:pt x="50" y="18"/>
                  </a:lnTo>
                  <a:lnTo>
                    <a:pt x="50" y="16"/>
                  </a:lnTo>
                  <a:lnTo>
                    <a:pt x="52" y="16"/>
                  </a:lnTo>
                  <a:close/>
                  <a:moveTo>
                    <a:pt x="65" y="12"/>
                  </a:moveTo>
                  <a:lnTo>
                    <a:pt x="65" y="11"/>
                  </a:lnTo>
                  <a:lnTo>
                    <a:pt x="66" y="9"/>
                  </a:lnTo>
                  <a:lnTo>
                    <a:pt x="68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8" y="9"/>
                  </a:lnTo>
                  <a:lnTo>
                    <a:pt x="79" y="11"/>
                  </a:lnTo>
                  <a:lnTo>
                    <a:pt x="79" y="12"/>
                  </a:lnTo>
                  <a:lnTo>
                    <a:pt x="79" y="24"/>
                  </a:lnTo>
                  <a:lnTo>
                    <a:pt x="81" y="25"/>
                  </a:lnTo>
                  <a:lnTo>
                    <a:pt x="81" y="27"/>
                  </a:lnTo>
                  <a:lnTo>
                    <a:pt x="79" y="27"/>
                  </a:lnTo>
                  <a:lnTo>
                    <a:pt x="78" y="27"/>
                  </a:lnTo>
                  <a:lnTo>
                    <a:pt x="78" y="25"/>
                  </a:lnTo>
                  <a:lnTo>
                    <a:pt x="76" y="24"/>
                  </a:lnTo>
                  <a:lnTo>
                    <a:pt x="76" y="25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6" y="27"/>
                  </a:lnTo>
                  <a:lnTo>
                    <a:pt x="65" y="25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5" y="18"/>
                  </a:lnTo>
                  <a:lnTo>
                    <a:pt x="66" y="16"/>
                  </a:lnTo>
                  <a:lnTo>
                    <a:pt x="68" y="16"/>
                  </a:lnTo>
                  <a:lnTo>
                    <a:pt x="74" y="14"/>
                  </a:lnTo>
                  <a:lnTo>
                    <a:pt x="76" y="14"/>
                  </a:lnTo>
                  <a:lnTo>
                    <a:pt x="76" y="12"/>
                  </a:lnTo>
                  <a:lnTo>
                    <a:pt x="76" y="11"/>
                  </a:lnTo>
                  <a:lnTo>
                    <a:pt x="72" y="9"/>
                  </a:lnTo>
                  <a:lnTo>
                    <a:pt x="70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6" y="12"/>
                  </a:lnTo>
                  <a:lnTo>
                    <a:pt x="65" y="12"/>
                  </a:lnTo>
                  <a:close/>
                  <a:moveTo>
                    <a:pt x="76" y="16"/>
                  </a:moveTo>
                  <a:lnTo>
                    <a:pt x="76" y="18"/>
                  </a:lnTo>
                  <a:lnTo>
                    <a:pt x="74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6" y="22"/>
                  </a:lnTo>
                  <a:lnTo>
                    <a:pt x="68" y="24"/>
                  </a:lnTo>
                  <a:lnTo>
                    <a:pt x="70" y="25"/>
                  </a:lnTo>
                  <a:lnTo>
                    <a:pt x="72" y="25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6" y="16"/>
                  </a:lnTo>
                  <a:close/>
                  <a:moveTo>
                    <a:pt x="98" y="7"/>
                  </a:moveTo>
                  <a:lnTo>
                    <a:pt x="102" y="7"/>
                  </a:lnTo>
                  <a:lnTo>
                    <a:pt x="102" y="27"/>
                  </a:lnTo>
                  <a:lnTo>
                    <a:pt x="98" y="27"/>
                  </a:lnTo>
                  <a:lnTo>
                    <a:pt x="98" y="18"/>
                  </a:lnTo>
                  <a:lnTo>
                    <a:pt x="89" y="18"/>
                  </a:lnTo>
                  <a:lnTo>
                    <a:pt x="89" y="27"/>
                  </a:lnTo>
                  <a:lnTo>
                    <a:pt x="85" y="27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89" y="16"/>
                  </a:lnTo>
                  <a:lnTo>
                    <a:pt x="98" y="16"/>
                  </a:lnTo>
                  <a:lnTo>
                    <a:pt x="98" y="7"/>
                  </a:lnTo>
                  <a:close/>
                  <a:moveTo>
                    <a:pt x="120" y="22"/>
                  </a:moveTo>
                  <a:lnTo>
                    <a:pt x="120" y="24"/>
                  </a:lnTo>
                  <a:lnTo>
                    <a:pt x="120" y="25"/>
                  </a:lnTo>
                  <a:lnTo>
                    <a:pt x="118" y="25"/>
                  </a:lnTo>
                  <a:lnTo>
                    <a:pt x="116" y="27"/>
                  </a:lnTo>
                  <a:lnTo>
                    <a:pt x="113" y="27"/>
                  </a:lnTo>
                  <a:lnTo>
                    <a:pt x="105" y="27"/>
                  </a:lnTo>
                  <a:lnTo>
                    <a:pt x="105" y="7"/>
                  </a:lnTo>
                  <a:lnTo>
                    <a:pt x="109" y="7"/>
                  </a:lnTo>
                  <a:lnTo>
                    <a:pt x="109" y="16"/>
                  </a:lnTo>
                  <a:lnTo>
                    <a:pt x="113" y="16"/>
                  </a:lnTo>
                  <a:lnTo>
                    <a:pt x="116" y="16"/>
                  </a:lnTo>
                  <a:lnTo>
                    <a:pt x="118" y="16"/>
                  </a:lnTo>
                  <a:lnTo>
                    <a:pt x="120" y="18"/>
                  </a:lnTo>
                  <a:lnTo>
                    <a:pt x="120" y="22"/>
                  </a:lnTo>
                  <a:close/>
                  <a:moveTo>
                    <a:pt x="109" y="24"/>
                  </a:moveTo>
                  <a:lnTo>
                    <a:pt x="113" y="24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6" y="20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09" y="18"/>
                  </a:lnTo>
                  <a:lnTo>
                    <a:pt x="109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1" name="Freeform 165"/>
            <p:cNvSpPr>
              <a:spLocks noEditPoints="1"/>
            </p:cNvSpPr>
            <p:nvPr/>
          </p:nvSpPr>
          <p:spPr bwMode="auto">
            <a:xfrm>
              <a:off x="1364" y="2423"/>
              <a:ext cx="109" cy="26"/>
            </a:xfrm>
            <a:custGeom>
              <a:avLst/>
              <a:gdLst>
                <a:gd name="T0" fmla="*/ 11 w 144"/>
                <a:gd name="T1" fmla="*/ 4 h 35"/>
                <a:gd name="T2" fmla="*/ 5 w 144"/>
                <a:gd name="T3" fmla="*/ 19 h 35"/>
                <a:gd name="T4" fmla="*/ 18 w 144"/>
                <a:gd name="T5" fmla="*/ 24 h 35"/>
                <a:gd name="T6" fmla="*/ 22 w 144"/>
                <a:gd name="T7" fmla="*/ 26 h 35"/>
                <a:gd name="T8" fmla="*/ 7 w 144"/>
                <a:gd name="T9" fmla="*/ 28 h 35"/>
                <a:gd name="T10" fmla="*/ 0 w 144"/>
                <a:gd name="T11" fmla="*/ 15 h 35"/>
                <a:gd name="T12" fmla="*/ 7 w 144"/>
                <a:gd name="T13" fmla="*/ 2 h 35"/>
                <a:gd name="T14" fmla="*/ 22 w 144"/>
                <a:gd name="T15" fmla="*/ 6 h 35"/>
                <a:gd name="T16" fmla="*/ 31 w 144"/>
                <a:gd name="T17" fmla="*/ 9 h 35"/>
                <a:gd name="T18" fmla="*/ 42 w 144"/>
                <a:gd name="T19" fmla="*/ 9 h 35"/>
                <a:gd name="T20" fmla="*/ 44 w 144"/>
                <a:gd name="T21" fmla="*/ 26 h 35"/>
                <a:gd name="T22" fmla="*/ 44 w 144"/>
                <a:gd name="T23" fmla="*/ 28 h 35"/>
                <a:gd name="T24" fmla="*/ 40 w 144"/>
                <a:gd name="T25" fmla="*/ 26 h 35"/>
                <a:gd name="T26" fmla="*/ 29 w 144"/>
                <a:gd name="T27" fmla="*/ 28 h 35"/>
                <a:gd name="T28" fmla="*/ 27 w 144"/>
                <a:gd name="T29" fmla="*/ 19 h 35"/>
                <a:gd name="T30" fmla="*/ 39 w 144"/>
                <a:gd name="T31" fmla="*/ 11 h 35"/>
                <a:gd name="T32" fmla="*/ 27 w 144"/>
                <a:gd name="T33" fmla="*/ 15 h 35"/>
                <a:gd name="T34" fmla="*/ 33 w 144"/>
                <a:gd name="T35" fmla="*/ 20 h 35"/>
                <a:gd name="T36" fmla="*/ 31 w 144"/>
                <a:gd name="T37" fmla="*/ 26 h 35"/>
                <a:gd name="T38" fmla="*/ 40 w 144"/>
                <a:gd name="T39" fmla="*/ 22 h 35"/>
                <a:gd name="T40" fmla="*/ 51 w 144"/>
                <a:gd name="T41" fmla="*/ 11 h 35"/>
                <a:gd name="T42" fmla="*/ 63 w 144"/>
                <a:gd name="T43" fmla="*/ 9 h 35"/>
                <a:gd name="T44" fmla="*/ 66 w 144"/>
                <a:gd name="T45" fmla="*/ 22 h 35"/>
                <a:gd name="T46" fmla="*/ 55 w 144"/>
                <a:gd name="T47" fmla="*/ 28 h 35"/>
                <a:gd name="T48" fmla="*/ 50 w 144"/>
                <a:gd name="T49" fmla="*/ 9 h 35"/>
                <a:gd name="T50" fmla="*/ 63 w 144"/>
                <a:gd name="T51" fmla="*/ 20 h 35"/>
                <a:gd name="T52" fmla="*/ 59 w 144"/>
                <a:gd name="T53" fmla="*/ 11 h 35"/>
                <a:gd name="T54" fmla="*/ 53 w 144"/>
                <a:gd name="T55" fmla="*/ 22 h 35"/>
                <a:gd name="T56" fmla="*/ 72 w 144"/>
                <a:gd name="T57" fmla="*/ 9 h 35"/>
                <a:gd name="T58" fmla="*/ 83 w 144"/>
                <a:gd name="T59" fmla="*/ 9 h 35"/>
                <a:gd name="T60" fmla="*/ 87 w 144"/>
                <a:gd name="T61" fmla="*/ 26 h 35"/>
                <a:gd name="T62" fmla="*/ 87 w 144"/>
                <a:gd name="T63" fmla="*/ 28 h 35"/>
                <a:gd name="T64" fmla="*/ 83 w 144"/>
                <a:gd name="T65" fmla="*/ 26 h 35"/>
                <a:gd name="T66" fmla="*/ 72 w 144"/>
                <a:gd name="T67" fmla="*/ 28 h 35"/>
                <a:gd name="T68" fmla="*/ 70 w 144"/>
                <a:gd name="T69" fmla="*/ 19 h 35"/>
                <a:gd name="T70" fmla="*/ 81 w 144"/>
                <a:gd name="T71" fmla="*/ 11 h 35"/>
                <a:gd name="T72" fmla="*/ 70 w 144"/>
                <a:gd name="T73" fmla="*/ 15 h 35"/>
                <a:gd name="T74" fmla="*/ 75 w 144"/>
                <a:gd name="T75" fmla="*/ 20 h 35"/>
                <a:gd name="T76" fmla="*/ 74 w 144"/>
                <a:gd name="T77" fmla="*/ 26 h 35"/>
                <a:gd name="T78" fmla="*/ 81 w 144"/>
                <a:gd name="T79" fmla="*/ 22 h 35"/>
                <a:gd name="T80" fmla="*/ 96 w 144"/>
                <a:gd name="T81" fmla="*/ 11 h 35"/>
                <a:gd name="T82" fmla="*/ 114 w 144"/>
                <a:gd name="T83" fmla="*/ 8 h 35"/>
                <a:gd name="T84" fmla="*/ 124 w 144"/>
                <a:gd name="T85" fmla="*/ 19 h 35"/>
                <a:gd name="T86" fmla="*/ 114 w 144"/>
                <a:gd name="T87" fmla="*/ 28 h 35"/>
                <a:gd name="T88" fmla="*/ 105 w 144"/>
                <a:gd name="T89" fmla="*/ 19 h 35"/>
                <a:gd name="T90" fmla="*/ 114 w 144"/>
                <a:gd name="T91" fmla="*/ 8 h 35"/>
                <a:gd name="T92" fmla="*/ 120 w 144"/>
                <a:gd name="T93" fmla="*/ 20 h 35"/>
                <a:gd name="T94" fmla="*/ 116 w 144"/>
                <a:gd name="T95" fmla="*/ 11 h 35"/>
                <a:gd name="T96" fmla="*/ 109 w 144"/>
                <a:gd name="T97" fmla="*/ 17 h 35"/>
                <a:gd name="T98" fmla="*/ 112 w 144"/>
                <a:gd name="T99" fmla="*/ 26 h 35"/>
                <a:gd name="T100" fmla="*/ 142 w 144"/>
                <a:gd name="T101" fmla="*/ 11 h 35"/>
                <a:gd name="T102" fmla="*/ 142 w 144"/>
                <a:gd name="T103" fmla="*/ 19 h 35"/>
                <a:gd name="T104" fmla="*/ 142 w 144"/>
                <a:gd name="T105" fmla="*/ 26 h 35"/>
                <a:gd name="T106" fmla="*/ 131 w 144"/>
                <a:gd name="T107" fmla="*/ 17 h 35"/>
                <a:gd name="T108" fmla="*/ 140 w 144"/>
                <a:gd name="T109" fmla="*/ 15 h 35"/>
                <a:gd name="T110" fmla="*/ 131 w 144"/>
                <a:gd name="T111" fmla="*/ 11 h 35"/>
                <a:gd name="T112" fmla="*/ 140 w 144"/>
                <a:gd name="T113" fmla="*/ 24 h 35"/>
                <a:gd name="T114" fmla="*/ 131 w 144"/>
                <a:gd name="T115" fmla="*/ 19 h 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4"/>
                <a:gd name="T175" fmla="*/ 0 h 35"/>
                <a:gd name="T176" fmla="*/ 144 w 144"/>
                <a:gd name="T177" fmla="*/ 35 h 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4" h="35">
                  <a:moveTo>
                    <a:pt x="20" y="9"/>
                  </a:moveTo>
                  <a:lnTo>
                    <a:pt x="20" y="8"/>
                  </a:lnTo>
                  <a:lnTo>
                    <a:pt x="18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5" y="19"/>
                  </a:lnTo>
                  <a:lnTo>
                    <a:pt x="5" y="22"/>
                  </a:lnTo>
                  <a:lnTo>
                    <a:pt x="9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4" y="19"/>
                  </a:lnTo>
                  <a:lnTo>
                    <a:pt x="24" y="22"/>
                  </a:lnTo>
                  <a:lnTo>
                    <a:pt x="22" y="26"/>
                  </a:lnTo>
                  <a:lnTo>
                    <a:pt x="18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3" y="30"/>
                  </a:lnTo>
                  <a:lnTo>
                    <a:pt x="11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2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6"/>
                  </a:lnTo>
                  <a:lnTo>
                    <a:pt x="3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20" y="4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0" y="9"/>
                  </a:lnTo>
                  <a:close/>
                  <a:moveTo>
                    <a:pt x="27" y="15"/>
                  </a:moveTo>
                  <a:lnTo>
                    <a:pt x="29" y="11"/>
                  </a:lnTo>
                  <a:lnTo>
                    <a:pt x="31" y="9"/>
                  </a:lnTo>
                  <a:lnTo>
                    <a:pt x="33" y="8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40" y="9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4" y="13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39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7" y="24"/>
                  </a:lnTo>
                  <a:lnTo>
                    <a:pt x="27" y="22"/>
                  </a:lnTo>
                  <a:lnTo>
                    <a:pt x="27" y="20"/>
                  </a:lnTo>
                  <a:lnTo>
                    <a:pt x="27" y="19"/>
                  </a:lnTo>
                  <a:lnTo>
                    <a:pt x="29" y="19"/>
                  </a:lnTo>
                  <a:lnTo>
                    <a:pt x="33" y="17"/>
                  </a:lnTo>
                  <a:lnTo>
                    <a:pt x="39" y="17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39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1" y="15"/>
                  </a:lnTo>
                  <a:lnTo>
                    <a:pt x="27" y="15"/>
                  </a:lnTo>
                  <a:close/>
                  <a:moveTo>
                    <a:pt x="40" y="19"/>
                  </a:moveTo>
                  <a:lnTo>
                    <a:pt x="40" y="19"/>
                  </a:lnTo>
                  <a:lnTo>
                    <a:pt x="39" y="19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3" y="20"/>
                  </a:lnTo>
                  <a:lnTo>
                    <a:pt x="31" y="20"/>
                  </a:lnTo>
                  <a:lnTo>
                    <a:pt x="31" y="22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7" y="26"/>
                  </a:lnTo>
                  <a:lnTo>
                    <a:pt x="39" y="24"/>
                  </a:lnTo>
                  <a:lnTo>
                    <a:pt x="40" y="22"/>
                  </a:lnTo>
                  <a:lnTo>
                    <a:pt x="40" y="19"/>
                  </a:lnTo>
                  <a:close/>
                  <a:moveTo>
                    <a:pt x="50" y="9"/>
                  </a:moveTo>
                  <a:lnTo>
                    <a:pt x="51" y="9"/>
                  </a:lnTo>
                  <a:lnTo>
                    <a:pt x="51" y="11"/>
                  </a:lnTo>
                  <a:lnTo>
                    <a:pt x="53" y="9"/>
                  </a:lnTo>
                  <a:lnTo>
                    <a:pt x="55" y="9"/>
                  </a:lnTo>
                  <a:lnTo>
                    <a:pt x="55" y="8"/>
                  </a:lnTo>
                  <a:lnTo>
                    <a:pt x="59" y="8"/>
                  </a:lnTo>
                  <a:lnTo>
                    <a:pt x="61" y="8"/>
                  </a:lnTo>
                  <a:lnTo>
                    <a:pt x="63" y="9"/>
                  </a:lnTo>
                  <a:lnTo>
                    <a:pt x="64" y="11"/>
                  </a:lnTo>
                  <a:lnTo>
                    <a:pt x="64" y="13"/>
                  </a:lnTo>
                  <a:lnTo>
                    <a:pt x="66" y="15"/>
                  </a:lnTo>
                  <a:lnTo>
                    <a:pt x="66" y="19"/>
                  </a:lnTo>
                  <a:lnTo>
                    <a:pt x="66" y="20"/>
                  </a:lnTo>
                  <a:lnTo>
                    <a:pt x="66" y="22"/>
                  </a:lnTo>
                  <a:lnTo>
                    <a:pt x="64" y="26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53" y="26"/>
                  </a:lnTo>
                  <a:lnTo>
                    <a:pt x="51" y="26"/>
                  </a:lnTo>
                  <a:lnTo>
                    <a:pt x="51" y="35"/>
                  </a:lnTo>
                  <a:lnTo>
                    <a:pt x="50" y="35"/>
                  </a:lnTo>
                  <a:lnTo>
                    <a:pt x="50" y="9"/>
                  </a:lnTo>
                  <a:close/>
                  <a:moveTo>
                    <a:pt x="57" y="26"/>
                  </a:moveTo>
                  <a:lnTo>
                    <a:pt x="59" y="26"/>
                  </a:lnTo>
                  <a:lnTo>
                    <a:pt x="61" y="24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3" y="19"/>
                  </a:lnTo>
                  <a:lnTo>
                    <a:pt x="63" y="17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1" y="13"/>
                  </a:lnTo>
                  <a:lnTo>
                    <a:pt x="59" y="11"/>
                  </a:lnTo>
                  <a:lnTo>
                    <a:pt x="57" y="11"/>
                  </a:lnTo>
                  <a:lnTo>
                    <a:pt x="55" y="11"/>
                  </a:lnTo>
                  <a:lnTo>
                    <a:pt x="53" y="13"/>
                  </a:lnTo>
                  <a:lnTo>
                    <a:pt x="53" y="15"/>
                  </a:lnTo>
                  <a:lnTo>
                    <a:pt x="51" y="19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5" y="26"/>
                  </a:lnTo>
                  <a:lnTo>
                    <a:pt x="57" y="26"/>
                  </a:lnTo>
                  <a:close/>
                  <a:moveTo>
                    <a:pt x="70" y="15"/>
                  </a:moveTo>
                  <a:lnTo>
                    <a:pt x="70" y="11"/>
                  </a:lnTo>
                  <a:lnTo>
                    <a:pt x="72" y="9"/>
                  </a:lnTo>
                  <a:lnTo>
                    <a:pt x="74" y="8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81" y="8"/>
                  </a:lnTo>
                  <a:lnTo>
                    <a:pt x="83" y="9"/>
                  </a:lnTo>
                  <a:lnTo>
                    <a:pt x="85" y="11"/>
                  </a:lnTo>
                  <a:lnTo>
                    <a:pt x="85" y="13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7" y="26"/>
                  </a:lnTo>
                  <a:lnTo>
                    <a:pt x="87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7" y="28"/>
                  </a:lnTo>
                  <a:lnTo>
                    <a:pt x="75" y="28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70" y="20"/>
                  </a:lnTo>
                  <a:lnTo>
                    <a:pt x="70" y="19"/>
                  </a:lnTo>
                  <a:lnTo>
                    <a:pt x="72" y="19"/>
                  </a:lnTo>
                  <a:lnTo>
                    <a:pt x="75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77" y="11"/>
                  </a:lnTo>
                  <a:lnTo>
                    <a:pt x="75" y="11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4" y="15"/>
                  </a:lnTo>
                  <a:lnTo>
                    <a:pt x="70" y="15"/>
                  </a:lnTo>
                  <a:close/>
                  <a:moveTo>
                    <a:pt x="81" y="19"/>
                  </a:moveTo>
                  <a:lnTo>
                    <a:pt x="81" y="19"/>
                  </a:lnTo>
                  <a:lnTo>
                    <a:pt x="79" y="19"/>
                  </a:lnTo>
                  <a:lnTo>
                    <a:pt x="75" y="19"/>
                  </a:lnTo>
                  <a:lnTo>
                    <a:pt x="75" y="20"/>
                  </a:lnTo>
                  <a:lnTo>
                    <a:pt x="74" y="20"/>
                  </a:lnTo>
                  <a:lnTo>
                    <a:pt x="72" y="22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7" y="26"/>
                  </a:lnTo>
                  <a:lnTo>
                    <a:pt x="79" y="26"/>
                  </a:lnTo>
                  <a:lnTo>
                    <a:pt x="79" y="24"/>
                  </a:lnTo>
                  <a:lnTo>
                    <a:pt x="81" y="24"/>
                  </a:lnTo>
                  <a:lnTo>
                    <a:pt x="81" y="22"/>
                  </a:lnTo>
                  <a:lnTo>
                    <a:pt x="81" y="19"/>
                  </a:lnTo>
                  <a:close/>
                  <a:moveTo>
                    <a:pt x="98" y="11"/>
                  </a:moveTo>
                  <a:lnTo>
                    <a:pt x="98" y="28"/>
                  </a:lnTo>
                  <a:lnTo>
                    <a:pt x="96" y="28"/>
                  </a:lnTo>
                  <a:lnTo>
                    <a:pt x="96" y="11"/>
                  </a:lnTo>
                  <a:lnTo>
                    <a:pt x="88" y="11"/>
                  </a:lnTo>
                  <a:lnTo>
                    <a:pt x="88" y="9"/>
                  </a:lnTo>
                  <a:lnTo>
                    <a:pt x="105" y="9"/>
                  </a:lnTo>
                  <a:lnTo>
                    <a:pt x="105" y="11"/>
                  </a:lnTo>
                  <a:lnTo>
                    <a:pt x="98" y="11"/>
                  </a:lnTo>
                  <a:close/>
                  <a:moveTo>
                    <a:pt x="114" y="8"/>
                  </a:moveTo>
                  <a:lnTo>
                    <a:pt x="118" y="8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4" y="19"/>
                  </a:lnTo>
                  <a:lnTo>
                    <a:pt x="124" y="20"/>
                  </a:lnTo>
                  <a:lnTo>
                    <a:pt x="124" y="24"/>
                  </a:lnTo>
                  <a:lnTo>
                    <a:pt x="122" y="26"/>
                  </a:lnTo>
                  <a:lnTo>
                    <a:pt x="120" y="28"/>
                  </a:lnTo>
                  <a:lnTo>
                    <a:pt x="118" y="28"/>
                  </a:lnTo>
                  <a:lnTo>
                    <a:pt x="114" y="28"/>
                  </a:lnTo>
                  <a:lnTo>
                    <a:pt x="112" y="28"/>
                  </a:lnTo>
                  <a:lnTo>
                    <a:pt x="109" y="28"/>
                  </a:lnTo>
                  <a:lnTo>
                    <a:pt x="107" y="26"/>
                  </a:lnTo>
                  <a:lnTo>
                    <a:pt x="107" y="24"/>
                  </a:lnTo>
                  <a:lnTo>
                    <a:pt x="105" y="20"/>
                  </a:lnTo>
                  <a:lnTo>
                    <a:pt x="105" y="19"/>
                  </a:lnTo>
                  <a:lnTo>
                    <a:pt x="105" y="15"/>
                  </a:lnTo>
                  <a:lnTo>
                    <a:pt x="107" y="13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2" y="8"/>
                  </a:lnTo>
                  <a:lnTo>
                    <a:pt x="114" y="8"/>
                  </a:lnTo>
                  <a:close/>
                  <a:moveTo>
                    <a:pt x="114" y="26"/>
                  </a:moveTo>
                  <a:lnTo>
                    <a:pt x="116" y="26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9"/>
                  </a:lnTo>
                  <a:lnTo>
                    <a:pt x="120" y="17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6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3"/>
                  </a:lnTo>
                  <a:lnTo>
                    <a:pt x="109" y="15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11" y="24"/>
                  </a:lnTo>
                  <a:lnTo>
                    <a:pt x="112" y="26"/>
                  </a:lnTo>
                  <a:lnTo>
                    <a:pt x="114" y="26"/>
                  </a:lnTo>
                  <a:close/>
                  <a:moveTo>
                    <a:pt x="127" y="9"/>
                  </a:moveTo>
                  <a:lnTo>
                    <a:pt x="136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11"/>
                  </a:lnTo>
                  <a:lnTo>
                    <a:pt x="144" y="13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4" y="20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44" y="26"/>
                  </a:lnTo>
                  <a:lnTo>
                    <a:pt x="142" y="26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6" y="28"/>
                  </a:lnTo>
                  <a:lnTo>
                    <a:pt x="127" y="28"/>
                  </a:lnTo>
                  <a:lnTo>
                    <a:pt x="127" y="9"/>
                  </a:lnTo>
                  <a:close/>
                  <a:moveTo>
                    <a:pt x="131" y="17"/>
                  </a:moveTo>
                  <a:lnTo>
                    <a:pt x="136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38" y="11"/>
                  </a:lnTo>
                  <a:lnTo>
                    <a:pt x="136" y="11"/>
                  </a:lnTo>
                  <a:lnTo>
                    <a:pt x="131" y="11"/>
                  </a:lnTo>
                  <a:lnTo>
                    <a:pt x="131" y="17"/>
                  </a:lnTo>
                  <a:close/>
                  <a:moveTo>
                    <a:pt x="131" y="26"/>
                  </a:moveTo>
                  <a:lnTo>
                    <a:pt x="136" y="26"/>
                  </a:lnTo>
                  <a:lnTo>
                    <a:pt x="138" y="26"/>
                  </a:lnTo>
                  <a:lnTo>
                    <a:pt x="140" y="24"/>
                  </a:lnTo>
                  <a:lnTo>
                    <a:pt x="140" y="22"/>
                  </a:lnTo>
                  <a:lnTo>
                    <a:pt x="140" y="20"/>
                  </a:lnTo>
                  <a:lnTo>
                    <a:pt x="138" y="20"/>
                  </a:lnTo>
                  <a:lnTo>
                    <a:pt x="136" y="19"/>
                  </a:lnTo>
                  <a:lnTo>
                    <a:pt x="131" y="19"/>
                  </a:lnTo>
                  <a:lnTo>
                    <a:pt x="131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2" name="Freeform 166"/>
            <p:cNvSpPr>
              <a:spLocks noEditPoints="1"/>
            </p:cNvSpPr>
            <p:nvPr/>
          </p:nvSpPr>
          <p:spPr bwMode="auto">
            <a:xfrm>
              <a:off x="1545" y="2474"/>
              <a:ext cx="102" cy="26"/>
            </a:xfrm>
            <a:custGeom>
              <a:avLst/>
              <a:gdLst>
                <a:gd name="T0" fmla="*/ 11 w 135"/>
                <a:gd name="T1" fmla="*/ 3 h 35"/>
                <a:gd name="T2" fmla="*/ 5 w 135"/>
                <a:gd name="T3" fmla="*/ 18 h 35"/>
                <a:gd name="T4" fmla="*/ 18 w 135"/>
                <a:gd name="T5" fmla="*/ 24 h 35"/>
                <a:gd name="T6" fmla="*/ 22 w 135"/>
                <a:gd name="T7" fmla="*/ 24 h 35"/>
                <a:gd name="T8" fmla="*/ 7 w 135"/>
                <a:gd name="T9" fmla="*/ 27 h 35"/>
                <a:gd name="T10" fmla="*/ 0 w 135"/>
                <a:gd name="T11" fmla="*/ 13 h 35"/>
                <a:gd name="T12" fmla="*/ 7 w 135"/>
                <a:gd name="T13" fmla="*/ 0 h 35"/>
                <a:gd name="T14" fmla="*/ 22 w 135"/>
                <a:gd name="T15" fmla="*/ 3 h 35"/>
                <a:gd name="T16" fmla="*/ 31 w 135"/>
                <a:gd name="T17" fmla="*/ 9 h 35"/>
                <a:gd name="T18" fmla="*/ 42 w 135"/>
                <a:gd name="T19" fmla="*/ 9 h 35"/>
                <a:gd name="T20" fmla="*/ 44 w 135"/>
                <a:gd name="T21" fmla="*/ 26 h 35"/>
                <a:gd name="T22" fmla="*/ 44 w 135"/>
                <a:gd name="T23" fmla="*/ 27 h 35"/>
                <a:gd name="T24" fmla="*/ 41 w 135"/>
                <a:gd name="T25" fmla="*/ 24 h 35"/>
                <a:gd name="T26" fmla="*/ 29 w 135"/>
                <a:gd name="T27" fmla="*/ 27 h 35"/>
                <a:gd name="T28" fmla="*/ 28 w 135"/>
                <a:gd name="T29" fmla="*/ 18 h 35"/>
                <a:gd name="T30" fmla="*/ 39 w 135"/>
                <a:gd name="T31" fmla="*/ 11 h 35"/>
                <a:gd name="T32" fmla="*/ 28 w 135"/>
                <a:gd name="T33" fmla="*/ 13 h 35"/>
                <a:gd name="T34" fmla="*/ 33 w 135"/>
                <a:gd name="T35" fmla="*/ 18 h 35"/>
                <a:gd name="T36" fmla="*/ 31 w 135"/>
                <a:gd name="T37" fmla="*/ 24 h 35"/>
                <a:gd name="T38" fmla="*/ 41 w 135"/>
                <a:gd name="T39" fmla="*/ 22 h 35"/>
                <a:gd name="T40" fmla="*/ 72 w 135"/>
                <a:gd name="T41" fmla="*/ 27 h 35"/>
                <a:gd name="T42" fmla="*/ 68 w 135"/>
                <a:gd name="T43" fmla="*/ 11 h 35"/>
                <a:gd name="T44" fmla="*/ 52 w 135"/>
                <a:gd name="T45" fmla="*/ 13 h 35"/>
                <a:gd name="T46" fmla="*/ 50 w 135"/>
                <a:gd name="T47" fmla="*/ 7 h 35"/>
                <a:gd name="T48" fmla="*/ 81 w 135"/>
                <a:gd name="T49" fmla="*/ 7 h 35"/>
                <a:gd name="T50" fmla="*/ 90 w 135"/>
                <a:gd name="T51" fmla="*/ 11 h 35"/>
                <a:gd name="T52" fmla="*/ 94 w 135"/>
                <a:gd name="T53" fmla="*/ 26 h 35"/>
                <a:gd name="T54" fmla="*/ 92 w 135"/>
                <a:gd name="T55" fmla="*/ 27 h 35"/>
                <a:gd name="T56" fmla="*/ 87 w 135"/>
                <a:gd name="T57" fmla="*/ 26 h 35"/>
                <a:gd name="T58" fmla="*/ 77 w 135"/>
                <a:gd name="T59" fmla="*/ 26 h 35"/>
                <a:gd name="T60" fmla="*/ 77 w 135"/>
                <a:gd name="T61" fmla="*/ 16 h 35"/>
                <a:gd name="T62" fmla="*/ 83 w 135"/>
                <a:gd name="T63" fmla="*/ 9 h 35"/>
                <a:gd name="T64" fmla="*/ 89 w 135"/>
                <a:gd name="T65" fmla="*/ 16 h 35"/>
                <a:gd name="T66" fmla="*/ 81 w 135"/>
                <a:gd name="T67" fmla="*/ 18 h 35"/>
                <a:gd name="T68" fmla="*/ 83 w 135"/>
                <a:gd name="T69" fmla="*/ 26 h 35"/>
                <a:gd name="T70" fmla="*/ 89 w 135"/>
                <a:gd name="T71" fmla="*/ 20 h 35"/>
                <a:gd name="T72" fmla="*/ 101 w 135"/>
                <a:gd name="T73" fmla="*/ 9 h 35"/>
                <a:gd name="T74" fmla="*/ 113 w 135"/>
                <a:gd name="T75" fmla="*/ 9 h 35"/>
                <a:gd name="T76" fmla="*/ 113 w 135"/>
                <a:gd name="T77" fmla="*/ 24 h 35"/>
                <a:gd name="T78" fmla="*/ 101 w 135"/>
                <a:gd name="T79" fmla="*/ 26 h 35"/>
                <a:gd name="T80" fmla="*/ 105 w 135"/>
                <a:gd name="T81" fmla="*/ 26 h 35"/>
                <a:gd name="T82" fmla="*/ 111 w 135"/>
                <a:gd name="T83" fmla="*/ 16 h 35"/>
                <a:gd name="T84" fmla="*/ 105 w 135"/>
                <a:gd name="T85" fmla="*/ 11 h 35"/>
                <a:gd name="T86" fmla="*/ 101 w 135"/>
                <a:gd name="T87" fmla="*/ 24 h 35"/>
                <a:gd name="T88" fmla="*/ 122 w 135"/>
                <a:gd name="T89" fmla="*/ 7 h 35"/>
                <a:gd name="T90" fmla="*/ 133 w 135"/>
                <a:gd name="T91" fmla="*/ 11 h 35"/>
                <a:gd name="T92" fmla="*/ 135 w 135"/>
                <a:gd name="T93" fmla="*/ 26 h 35"/>
                <a:gd name="T94" fmla="*/ 133 w 135"/>
                <a:gd name="T95" fmla="*/ 27 h 35"/>
                <a:gd name="T96" fmla="*/ 129 w 135"/>
                <a:gd name="T97" fmla="*/ 26 h 35"/>
                <a:gd name="T98" fmla="*/ 118 w 135"/>
                <a:gd name="T99" fmla="*/ 26 h 35"/>
                <a:gd name="T100" fmla="*/ 120 w 135"/>
                <a:gd name="T101" fmla="*/ 16 h 35"/>
                <a:gd name="T102" fmla="*/ 126 w 135"/>
                <a:gd name="T103" fmla="*/ 9 h 35"/>
                <a:gd name="T104" fmla="*/ 129 w 135"/>
                <a:gd name="T105" fmla="*/ 16 h 35"/>
                <a:gd name="T106" fmla="*/ 122 w 135"/>
                <a:gd name="T107" fmla="*/ 18 h 35"/>
                <a:gd name="T108" fmla="*/ 124 w 135"/>
                <a:gd name="T109" fmla="*/ 26 h 35"/>
                <a:gd name="T110" fmla="*/ 129 w 135"/>
                <a:gd name="T111" fmla="*/ 20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5"/>
                <a:gd name="T169" fmla="*/ 0 h 35"/>
                <a:gd name="T170" fmla="*/ 135 w 135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5" h="35">
                  <a:moveTo>
                    <a:pt x="20" y="9"/>
                  </a:moveTo>
                  <a:lnTo>
                    <a:pt x="20" y="5"/>
                  </a:lnTo>
                  <a:lnTo>
                    <a:pt x="18" y="3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7" y="5"/>
                  </a:lnTo>
                  <a:lnTo>
                    <a:pt x="5" y="7"/>
                  </a:lnTo>
                  <a:lnTo>
                    <a:pt x="5" y="11"/>
                  </a:lnTo>
                  <a:lnTo>
                    <a:pt x="4" y="13"/>
                  </a:lnTo>
                  <a:lnTo>
                    <a:pt x="5" y="18"/>
                  </a:lnTo>
                  <a:lnTo>
                    <a:pt x="7" y="22"/>
                  </a:lnTo>
                  <a:lnTo>
                    <a:pt x="9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4" y="22"/>
                  </a:lnTo>
                  <a:lnTo>
                    <a:pt x="22" y="24"/>
                  </a:lnTo>
                  <a:lnTo>
                    <a:pt x="18" y="26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3"/>
                  </a:lnTo>
                  <a:lnTo>
                    <a:pt x="5" y="1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4" y="5"/>
                  </a:lnTo>
                  <a:lnTo>
                    <a:pt x="24" y="9"/>
                  </a:lnTo>
                  <a:lnTo>
                    <a:pt x="20" y="9"/>
                  </a:lnTo>
                  <a:close/>
                  <a:moveTo>
                    <a:pt x="28" y="13"/>
                  </a:moveTo>
                  <a:lnTo>
                    <a:pt x="29" y="11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4" y="13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4" y="27"/>
                  </a:lnTo>
                  <a:lnTo>
                    <a:pt x="42" y="27"/>
                  </a:lnTo>
                  <a:lnTo>
                    <a:pt x="41" y="27"/>
                  </a:lnTo>
                  <a:lnTo>
                    <a:pt x="41" y="26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7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9" y="27"/>
                  </a:lnTo>
                  <a:lnTo>
                    <a:pt x="29" y="26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9" y="16"/>
                  </a:lnTo>
                  <a:lnTo>
                    <a:pt x="33" y="16"/>
                  </a:lnTo>
                  <a:lnTo>
                    <a:pt x="39" y="14"/>
                  </a:lnTo>
                  <a:lnTo>
                    <a:pt x="41" y="14"/>
                  </a:lnTo>
                  <a:lnTo>
                    <a:pt x="41" y="13"/>
                  </a:lnTo>
                  <a:lnTo>
                    <a:pt x="39" y="11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28" y="13"/>
                  </a:lnTo>
                  <a:close/>
                  <a:moveTo>
                    <a:pt x="41" y="16"/>
                  </a:moveTo>
                  <a:lnTo>
                    <a:pt x="41" y="18"/>
                  </a:lnTo>
                  <a:lnTo>
                    <a:pt x="39" y="18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1" y="20"/>
                  </a:lnTo>
                  <a:lnTo>
                    <a:pt x="31" y="22"/>
                  </a:lnTo>
                  <a:lnTo>
                    <a:pt x="31" y="24"/>
                  </a:lnTo>
                  <a:lnTo>
                    <a:pt x="35" y="26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41" y="16"/>
                  </a:lnTo>
                  <a:close/>
                  <a:moveTo>
                    <a:pt x="61" y="24"/>
                  </a:moveTo>
                  <a:lnTo>
                    <a:pt x="66" y="7"/>
                  </a:lnTo>
                  <a:lnTo>
                    <a:pt x="72" y="7"/>
                  </a:lnTo>
                  <a:lnTo>
                    <a:pt x="72" y="27"/>
                  </a:lnTo>
                  <a:lnTo>
                    <a:pt x="68" y="27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68" y="13"/>
                  </a:lnTo>
                  <a:lnTo>
                    <a:pt x="68" y="11"/>
                  </a:lnTo>
                  <a:lnTo>
                    <a:pt x="63" y="27"/>
                  </a:lnTo>
                  <a:lnTo>
                    <a:pt x="59" y="27"/>
                  </a:lnTo>
                  <a:lnTo>
                    <a:pt x="53" y="11"/>
                  </a:lnTo>
                  <a:lnTo>
                    <a:pt x="52" y="11"/>
                  </a:lnTo>
                  <a:lnTo>
                    <a:pt x="52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27"/>
                  </a:lnTo>
                  <a:lnTo>
                    <a:pt x="50" y="27"/>
                  </a:lnTo>
                  <a:lnTo>
                    <a:pt x="50" y="7"/>
                  </a:lnTo>
                  <a:lnTo>
                    <a:pt x="53" y="7"/>
                  </a:lnTo>
                  <a:lnTo>
                    <a:pt x="61" y="24"/>
                  </a:lnTo>
                  <a:close/>
                  <a:moveTo>
                    <a:pt x="76" y="13"/>
                  </a:moveTo>
                  <a:lnTo>
                    <a:pt x="77" y="11"/>
                  </a:lnTo>
                  <a:lnTo>
                    <a:pt x="77" y="9"/>
                  </a:lnTo>
                  <a:lnTo>
                    <a:pt x="81" y="7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90" y="9"/>
                  </a:lnTo>
                  <a:lnTo>
                    <a:pt x="90" y="11"/>
                  </a:lnTo>
                  <a:lnTo>
                    <a:pt x="92" y="13"/>
                  </a:lnTo>
                  <a:lnTo>
                    <a:pt x="92" y="24"/>
                  </a:lnTo>
                  <a:lnTo>
                    <a:pt x="92" y="26"/>
                  </a:lnTo>
                  <a:lnTo>
                    <a:pt x="94" y="26"/>
                  </a:lnTo>
                  <a:lnTo>
                    <a:pt x="94" y="27"/>
                  </a:lnTo>
                  <a:lnTo>
                    <a:pt x="92" y="27"/>
                  </a:lnTo>
                  <a:lnTo>
                    <a:pt x="90" y="27"/>
                  </a:lnTo>
                  <a:lnTo>
                    <a:pt x="89" y="27"/>
                  </a:lnTo>
                  <a:lnTo>
                    <a:pt x="89" y="26"/>
                  </a:lnTo>
                  <a:lnTo>
                    <a:pt x="89" y="24"/>
                  </a:lnTo>
                  <a:lnTo>
                    <a:pt x="87" y="26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81" y="27"/>
                  </a:lnTo>
                  <a:lnTo>
                    <a:pt x="79" y="27"/>
                  </a:lnTo>
                  <a:lnTo>
                    <a:pt x="77" y="27"/>
                  </a:lnTo>
                  <a:lnTo>
                    <a:pt x="77" y="26"/>
                  </a:lnTo>
                  <a:lnTo>
                    <a:pt x="76" y="26"/>
                  </a:lnTo>
                  <a:lnTo>
                    <a:pt x="76" y="24"/>
                  </a:lnTo>
                  <a:lnTo>
                    <a:pt x="76" y="22"/>
                  </a:lnTo>
                  <a:lnTo>
                    <a:pt x="76" y="20"/>
                  </a:lnTo>
                  <a:lnTo>
                    <a:pt x="76" y="18"/>
                  </a:lnTo>
                  <a:lnTo>
                    <a:pt x="77" y="16"/>
                  </a:lnTo>
                  <a:lnTo>
                    <a:pt x="81" y="16"/>
                  </a:lnTo>
                  <a:lnTo>
                    <a:pt x="87" y="14"/>
                  </a:lnTo>
                  <a:lnTo>
                    <a:pt x="89" y="14"/>
                  </a:lnTo>
                  <a:lnTo>
                    <a:pt x="89" y="13"/>
                  </a:lnTo>
                  <a:lnTo>
                    <a:pt x="87" y="11"/>
                  </a:lnTo>
                  <a:lnTo>
                    <a:pt x="83" y="9"/>
                  </a:lnTo>
                  <a:lnTo>
                    <a:pt x="81" y="11"/>
                  </a:lnTo>
                  <a:lnTo>
                    <a:pt x="79" y="13"/>
                  </a:lnTo>
                  <a:lnTo>
                    <a:pt x="76" y="13"/>
                  </a:lnTo>
                  <a:close/>
                  <a:moveTo>
                    <a:pt x="89" y="16"/>
                  </a:moveTo>
                  <a:lnTo>
                    <a:pt x="87" y="18"/>
                  </a:lnTo>
                  <a:lnTo>
                    <a:pt x="85" y="18"/>
                  </a:lnTo>
                  <a:lnTo>
                    <a:pt x="83" y="18"/>
                  </a:lnTo>
                  <a:lnTo>
                    <a:pt x="81" y="18"/>
                  </a:lnTo>
                  <a:lnTo>
                    <a:pt x="79" y="20"/>
                  </a:lnTo>
                  <a:lnTo>
                    <a:pt x="79" y="22"/>
                  </a:lnTo>
                  <a:lnTo>
                    <a:pt x="79" y="24"/>
                  </a:lnTo>
                  <a:lnTo>
                    <a:pt x="83" y="26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9" y="22"/>
                  </a:lnTo>
                  <a:lnTo>
                    <a:pt x="89" y="20"/>
                  </a:lnTo>
                  <a:lnTo>
                    <a:pt x="89" y="16"/>
                  </a:lnTo>
                  <a:close/>
                  <a:moveTo>
                    <a:pt x="98" y="7"/>
                  </a:moveTo>
                  <a:lnTo>
                    <a:pt x="100" y="7"/>
                  </a:lnTo>
                  <a:lnTo>
                    <a:pt x="100" y="11"/>
                  </a:lnTo>
                  <a:lnTo>
                    <a:pt x="101" y="9"/>
                  </a:lnTo>
                  <a:lnTo>
                    <a:pt x="103" y="7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1" y="9"/>
                  </a:lnTo>
                  <a:lnTo>
                    <a:pt x="113" y="9"/>
                  </a:lnTo>
                  <a:lnTo>
                    <a:pt x="113" y="13"/>
                  </a:lnTo>
                  <a:lnTo>
                    <a:pt x="114" y="14"/>
                  </a:lnTo>
                  <a:lnTo>
                    <a:pt x="114" y="16"/>
                  </a:lnTo>
                  <a:lnTo>
                    <a:pt x="114" y="20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6"/>
                  </a:lnTo>
                  <a:lnTo>
                    <a:pt x="109" y="27"/>
                  </a:lnTo>
                  <a:lnTo>
                    <a:pt x="105" y="27"/>
                  </a:lnTo>
                  <a:lnTo>
                    <a:pt x="103" y="27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35"/>
                  </a:lnTo>
                  <a:lnTo>
                    <a:pt x="98" y="35"/>
                  </a:lnTo>
                  <a:lnTo>
                    <a:pt x="98" y="7"/>
                  </a:lnTo>
                  <a:close/>
                  <a:moveTo>
                    <a:pt x="105" y="26"/>
                  </a:moveTo>
                  <a:lnTo>
                    <a:pt x="107" y="24"/>
                  </a:lnTo>
                  <a:lnTo>
                    <a:pt x="109" y="24"/>
                  </a:lnTo>
                  <a:lnTo>
                    <a:pt x="109" y="22"/>
                  </a:lnTo>
                  <a:lnTo>
                    <a:pt x="111" y="22"/>
                  </a:lnTo>
                  <a:lnTo>
                    <a:pt x="111" y="20"/>
                  </a:lnTo>
                  <a:lnTo>
                    <a:pt x="111" y="16"/>
                  </a:lnTo>
                  <a:lnTo>
                    <a:pt x="111" y="14"/>
                  </a:lnTo>
                  <a:lnTo>
                    <a:pt x="111" y="13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5" y="11"/>
                  </a:lnTo>
                  <a:lnTo>
                    <a:pt x="103" y="11"/>
                  </a:lnTo>
                  <a:lnTo>
                    <a:pt x="101" y="13"/>
                  </a:lnTo>
                  <a:lnTo>
                    <a:pt x="100" y="14"/>
                  </a:lnTo>
                  <a:lnTo>
                    <a:pt x="100" y="18"/>
                  </a:lnTo>
                  <a:lnTo>
                    <a:pt x="101" y="22"/>
                  </a:lnTo>
                  <a:lnTo>
                    <a:pt x="101" y="24"/>
                  </a:lnTo>
                  <a:lnTo>
                    <a:pt x="103" y="24"/>
                  </a:lnTo>
                  <a:lnTo>
                    <a:pt x="105" y="26"/>
                  </a:lnTo>
                  <a:close/>
                  <a:moveTo>
                    <a:pt x="118" y="13"/>
                  </a:moveTo>
                  <a:lnTo>
                    <a:pt x="118" y="11"/>
                  </a:lnTo>
                  <a:lnTo>
                    <a:pt x="120" y="9"/>
                  </a:lnTo>
                  <a:lnTo>
                    <a:pt x="122" y="7"/>
                  </a:lnTo>
                  <a:lnTo>
                    <a:pt x="126" y="7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3" y="11"/>
                  </a:lnTo>
                  <a:lnTo>
                    <a:pt x="133" y="13"/>
                  </a:lnTo>
                  <a:lnTo>
                    <a:pt x="133" y="24"/>
                  </a:lnTo>
                  <a:lnTo>
                    <a:pt x="135" y="26"/>
                  </a:lnTo>
                  <a:lnTo>
                    <a:pt x="135" y="27"/>
                  </a:lnTo>
                  <a:lnTo>
                    <a:pt x="133" y="27"/>
                  </a:lnTo>
                  <a:lnTo>
                    <a:pt x="131" y="27"/>
                  </a:lnTo>
                  <a:lnTo>
                    <a:pt x="131" y="26"/>
                  </a:lnTo>
                  <a:lnTo>
                    <a:pt x="129" y="24"/>
                  </a:lnTo>
                  <a:lnTo>
                    <a:pt x="129" y="26"/>
                  </a:lnTo>
                  <a:lnTo>
                    <a:pt x="127" y="27"/>
                  </a:lnTo>
                  <a:lnTo>
                    <a:pt x="126" y="27"/>
                  </a:lnTo>
                  <a:lnTo>
                    <a:pt x="124" y="27"/>
                  </a:lnTo>
                  <a:lnTo>
                    <a:pt x="122" y="27"/>
                  </a:lnTo>
                  <a:lnTo>
                    <a:pt x="120" y="27"/>
                  </a:lnTo>
                  <a:lnTo>
                    <a:pt x="118" y="26"/>
                  </a:lnTo>
                  <a:lnTo>
                    <a:pt x="116" y="24"/>
                  </a:lnTo>
                  <a:lnTo>
                    <a:pt x="116" y="22"/>
                  </a:lnTo>
                  <a:lnTo>
                    <a:pt x="116" y="20"/>
                  </a:lnTo>
                  <a:lnTo>
                    <a:pt x="118" y="18"/>
                  </a:lnTo>
                  <a:lnTo>
                    <a:pt x="120" y="16"/>
                  </a:lnTo>
                  <a:lnTo>
                    <a:pt x="124" y="16"/>
                  </a:lnTo>
                  <a:lnTo>
                    <a:pt x="127" y="14"/>
                  </a:lnTo>
                  <a:lnTo>
                    <a:pt x="129" y="14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6" y="9"/>
                  </a:lnTo>
                  <a:lnTo>
                    <a:pt x="124" y="11"/>
                  </a:lnTo>
                  <a:lnTo>
                    <a:pt x="122" y="11"/>
                  </a:lnTo>
                  <a:lnTo>
                    <a:pt x="122" y="13"/>
                  </a:lnTo>
                  <a:lnTo>
                    <a:pt x="120" y="13"/>
                  </a:lnTo>
                  <a:lnTo>
                    <a:pt x="118" y="13"/>
                  </a:lnTo>
                  <a:close/>
                  <a:moveTo>
                    <a:pt x="129" y="16"/>
                  </a:moveTo>
                  <a:lnTo>
                    <a:pt x="129" y="18"/>
                  </a:lnTo>
                  <a:lnTo>
                    <a:pt x="127" y="18"/>
                  </a:lnTo>
                  <a:lnTo>
                    <a:pt x="124" y="18"/>
                  </a:lnTo>
                  <a:lnTo>
                    <a:pt x="122" y="18"/>
                  </a:lnTo>
                  <a:lnTo>
                    <a:pt x="122" y="20"/>
                  </a:lnTo>
                  <a:lnTo>
                    <a:pt x="120" y="20"/>
                  </a:lnTo>
                  <a:lnTo>
                    <a:pt x="120" y="22"/>
                  </a:lnTo>
                  <a:lnTo>
                    <a:pt x="122" y="24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7" y="24"/>
                  </a:lnTo>
                  <a:lnTo>
                    <a:pt x="129" y="22"/>
                  </a:lnTo>
                  <a:lnTo>
                    <a:pt x="129" y="20"/>
                  </a:lnTo>
                  <a:lnTo>
                    <a:pt x="129" y="1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3" name="Freeform 167"/>
            <p:cNvSpPr>
              <a:spLocks noEditPoints="1"/>
            </p:cNvSpPr>
            <p:nvPr/>
          </p:nvSpPr>
          <p:spPr bwMode="auto">
            <a:xfrm>
              <a:off x="1066" y="2176"/>
              <a:ext cx="118" cy="26"/>
            </a:xfrm>
            <a:custGeom>
              <a:avLst/>
              <a:gdLst>
                <a:gd name="T0" fmla="*/ 16 w 157"/>
                <a:gd name="T1" fmla="*/ 13 h 35"/>
                <a:gd name="T2" fmla="*/ 20 w 157"/>
                <a:gd name="T3" fmla="*/ 18 h 35"/>
                <a:gd name="T4" fmla="*/ 16 w 157"/>
                <a:gd name="T5" fmla="*/ 26 h 35"/>
                <a:gd name="T6" fmla="*/ 20 w 157"/>
                <a:gd name="T7" fmla="*/ 0 h 35"/>
                <a:gd name="T8" fmla="*/ 14 w 157"/>
                <a:gd name="T9" fmla="*/ 24 h 35"/>
                <a:gd name="T10" fmla="*/ 16 w 157"/>
                <a:gd name="T11" fmla="*/ 17 h 35"/>
                <a:gd name="T12" fmla="*/ 42 w 157"/>
                <a:gd name="T13" fmla="*/ 20 h 35"/>
                <a:gd name="T14" fmla="*/ 37 w 157"/>
                <a:gd name="T15" fmla="*/ 28 h 35"/>
                <a:gd name="T16" fmla="*/ 25 w 157"/>
                <a:gd name="T17" fmla="*/ 24 h 35"/>
                <a:gd name="T18" fmla="*/ 25 w 157"/>
                <a:gd name="T19" fmla="*/ 11 h 35"/>
                <a:gd name="T20" fmla="*/ 38 w 157"/>
                <a:gd name="T21" fmla="*/ 9 h 35"/>
                <a:gd name="T22" fmla="*/ 27 w 157"/>
                <a:gd name="T23" fmla="*/ 18 h 35"/>
                <a:gd name="T24" fmla="*/ 35 w 157"/>
                <a:gd name="T25" fmla="*/ 24 h 35"/>
                <a:gd name="T26" fmla="*/ 38 w 157"/>
                <a:gd name="T27" fmla="*/ 20 h 35"/>
                <a:gd name="T28" fmla="*/ 35 w 157"/>
                <a:gd name="T29" fmla="*/ 11 h 35"/>
                <a:gd name="T30" fmla="*/ 27 w 157"/>
                <a:gd name="T31" fmla="*/ 13 h 35"/>
                <a:gd name="T32" fmla="*/ 49 w 157"/>
                <a:gd name="T33" fmla="*/ 22 h 35"/>
                <a:gd name="T34" fmla="*/ 44 w 157"/>
                <a:gd name="T35" fmla="*/ 24 h 35"/>
                <a:gd name="T36" fmla="*/ 46 w 157"/>
                <a:gd name="T37" fmla="*/ 7 h 35"/>
                <a:gd name="T38" fmla="*/ 49 w 157"/>
                <a:gd name="T39" fmla="*/ 11 h 35"/>
                <a:gd name="T40" fmla="*/ 77 w 157"/>
                <a:gd name="T41" fmla="*/ 7 h 35"/>
                <a:gd name="T42" fmla="*/ 92 w 157"/>
                <a:gd name="T43" fmla="*/ 9 h 35"/>
                <a:gd name="T44" fmla="*/ 96 w 157"/>
                <a:gd name="T45" fmla="*/ 20 h 35"/>
                <a:gd name="T46" fmla="*/ 86 w 157"/>
                <a:gd name="T47" fmla="*/ 28 h 35"/>
                <a:gd name="T48" fmla="*/ 77 w 157"/>
                <a:gd name="T49" fmla="*/ 20 h 35"/>
                <a:gd name="T50" fmla="*/ 81 w 157"/>
                <a:gd name="T51" fmla="*/ 9 h 35"/>
                <a:gd name="T52" fmla="*/ 90 w 157"/>
                <a:gd name="T53" fmla="*/ 24 h 35"/>
                <a:gd name="T54" fmla="*/ 92 w 157"/>
                <a:gd name="T55" fmla="*/ 17 h 35"/>
                <a:gd name="T56" fmla="*/ 86 w 157"/>
                <a:gd name="T57" fmla="*/ 9 h 35"/>
                <a:gd name="T58" fmla="*/ 81 w 157"/>
                <a:gd name="T59" fmla="*/ 17 h 35"/>
                <a:gd name="T60" fmla="*/ 83 w 157"/>
                <a:gd name="T61" fmla="*/ 24 h 35"/>
                <a:gd name="T62" fmla="*/ 103 w 157"/>
                <a:gd name="T63" fmla="*/ 11 h 35"/>
                <a:gd name="T64" fmla="*/ 109 w 157"/>
                <a:gd name="T65" fmla="*/ 7 h 35"/>
                <a:gd name="T66" fmla="*/ 116 w 157"/>
                <a:gd name="T67" fmla="*/ 15 h 35"/>
                <a:gd name="T68" fmla="*/ 114 w 157"/>
                <a:gd name="T69" fmla="*/ 26 h 35"/>
                <a:gd name="T70" fmla="*/ 103 w 157"/>
                <a:gd name="T71" fmla="*/ 26 h 35"/>
                <a:gd name="T72" fmla="*/ 99 w 157"/>
                <a:gd name="T73" fmla="*/ 7 h 35"/>
                <a:gd name="T74" fmla="*/ 112 w 157"/>
                <a:gd name="T75" fmla="*/ 22 h 35"/>
                <a:gd name="T76" fmla="*/ 112 w 157"/>
                <a:gd name="T77" fmla="*/ 13 h 35"/>
                <a:gd name="T78" fmla="*/ 105 w 157"/>
                <a:gd name="T79" fmla="*/ 13 h 35"/>
                <a:gd name="T80" fmla="*/ 107 w 157"/>
                <a:gd name="T81" fmla="*/ 24 h 35"/>
                <a:gd name="T82" fmla="*/ 134 w 157"/>
                <a:gd name="T83" fmla="*/ 11 h 35"/>
                <a:gd name="T84" fmla="*/ 136 w 157"/>
                <a:gd name="T85" fmla="*/ 22 h 35"/>
                <a:gd name="T86" fmla="*/ 125 w 157"/>
                <a:gd name="T87" fmla="*/ 28 h 35"/>
                <a:gd name="T88" fmla="*/ 120 w 157"/>
                <a:gd name="T89" fmla="*/ 17 h 35"/>
                <a:gd name="T90" fmla="*/ 125 w 157"/>
                <a:gd name="T91" fmla="*/ 7 h 35"/>
                <a:gd name="T92" fmla="*/ 133 w 157"/>
                <a:gd name="T93" fmla="*/ 22 h 35"/>
                <a:gd name="T94" fmla="*/ 134 w 157"/>
                <a:gd name="T95" fmla="*/ 15 h 35"/>
                <a:gd name="T96" fmla="*/ 127 w 157"/>
                <a:gd name="T97" fmla="*/ 11 h 35"/>
                <a:gd name="T98" fmla="*/ 123 w 157"/>
                <a:gd name="T99" fmla="*/ 17 h 35"/>
                <a:gd name="T100" fmla="*/ 127 w 157"/>
                <a:gd name="T101" fmla="*/ 24 h 35"/>
                <a:gd name="T102" fmla="*/ 138 w 157"/>
                <a:gd name="T103" fmla="*/ 24 h 35"/>
                <a:gd name="T104" fmla="*/ 142 w 157"/>
                <a:gd name="T105" fmla="*/ 20 h 35"/>
                <a:gd name="T106" fmla="*/ 157 w 157"/>
                <a:gd name="T107" fmla="*/ 31 h 35"/>
                <a:gd name="T108" fmla="*/ 153 w 157"/>
                <a:gd name="T109" fmla="*/ 11 h 35"/>
                <a:gd name="T110" fmla="*/ 153 w 157"/>
                <a:gd name="T111" fmla="*/ 24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57"/>
                <a:gd name="T169" fmla="*/ 0 h 35"/>
                <a:gd name="T170" fmla="*/ 157 w 157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57" h="35">
                  <a:moveTo>
                    <a:pt x="3" y="4"/>
                  </a:moveTo>
                  <a:lnTo>
                    <a:pt x="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4" y="28"/>
                  </a:lnTo>
                  <a:lnTo>
                    <a:pt x="1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3" y="4"/>
                  </a:lnTo>
                  <a:close/>
                  <a:moveTo>
                    <a:pt x="3" y="24"/>
                  </a:moveTo>
                  <a:lnTo>
                    <a:pt x="13" y="24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8" y="20"/>
                  </a:lnTo>
                  <a:lnTo>
                    <a:pt x="16" y="17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42" y="20"/>
                  </a:moveTo>
                  <a:lnTo>
                    <a:pt x="40" y="22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7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7" y="26"/>
                  </a:lnTo>
                  <a:lnTo>
                    <a:pt x="25" y="26"/>
                  </a:lnTo>
                  <a:lnTo>
                    <a:pt x="25" y="24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4" y="15"/>
                  </a:lnTo>
                  <a:lnTo>
                    <a:pt x="25" y="13"/>
                  </a:lnTo>
                  <a:lnTo>
                    <a:pt x="25" y="11"/>
                  </a:lnTo>
                  <a:lnTo>
                    <a:pt x="27" y="9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2" y="15"/>
                  </a:lnTo>
                  <a:lnTo>
                    <a:pt x="42" y="18"/>
                  </a:lnTo>
                  <a:lnTo>
                    <a:pt x="27" y="18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4"/>
                  </a:lnTo>
                  <a:lnTo>
                    <a:pt x="33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38" y="20"/>
                  </a:lnTo>
                  <a:lnTo>
                    <a:pt x="42" y="20"/>
                  </a:lnTo>
                  <a:close/>
                  <a:moveTo>
                    <a:pt x="38" y="17"/>
                  </a:moveTo>
                  <a:lnTo>
                    <a:pt x="38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7" y="15"/>
                  </a:lnTo>
                  <a:lnTo>
                    <a:pt x="27" y="17"/>
                  </a:lnTo>
                  <a:lnTo>
                    <a:pt x="38" y="17"/>
                  </a:lnTo>
                  <a:close/>
                  <a:moveTo>
                    <a:pt x="49" y="11"/>
                  </a:moveTo>
                  <a:lnTo>
                    <a:pt x="49" y="22"/>
                  </a:lnTo>
                  <a:lnTo>
                    <a:pt x="49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6" y="22"/>
                  </a:lnTo>
                  <a:lnTo>
                    <a:pt x="46" y="7"/>
                  </a:lnTo>
                  <a:lnTo>
                    <a:pt x="61" y="7"/>
                  </a:lnTo>
                  <a:lnTo>
                    <a:pt x="61" y="28"/>
                  </a:lnTo>
                  <a:lnTo>
                    <a:pt x="57" y="28"/>
                  </a:lnTo>
                  <a:lnTo>
                    <a:pt x="57" y="11"/>
                  </a:lnTo>
                  <a:lnTo>
                    <a:pt x="49" y="11"/>
                  </a:lnTo>
                  <a:close/>
                  <a:moveTo>
                    <a:pt x="68" y="11"/>
                  </a:moveTo>
                  <a:lnTo>
                    <a:pt x="68" y="28"/>
                  </a:lnTo>
                  <a:lnTo>
                    <a:pt x="64" y="28"/>
                  </a:lnTo>
                  <a:lnTo>
                    <a:pt x="64" y="7"/>
                  </a:lnTo>
                  <a:lnTo>
                    <a:pt x="77" y="7"/>
                  </a:lnTo>
                  <a:lnTo>
                    <a:pt x="77" y="11"/>
                  </a:lnTo>
                  <a:lnTo>
                    <a:pt x="68" y="11"/>
                  </a:lnTo>
                  <a:close/>
                  <a:moveTo>
                    <a:pt x="86" y="7"/>
                  </a:moveTo>
                  <a:lnTo>
                    <a:pt x="90" y="7"/>
                  </a:lnTo>
                  <a:lnTo>
                    <a:pt x="92" y="9"/>
                  </a:lnTo>
                  <a:lnTo>
                    <a:pt x="94" y="11"/>
                  </a:lnTo>
                  <a:lnTo>
                    <a:pt x="96" y="13"/>
                  </a:lnTo>
                  <a:lnTo>
                    <a:pt x="96" y="15"/>
                  </a:lnTo>
                  <a:lnTo>
                    <a:pt x="96" y="17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4" y="24"/>
                  </a:lnTo>
                  <a:lnTo>
                    <a:pt x="92" y="26"/>
                  </a:lnTo>
                  <a:lnTo>
                    <a:pt x="90" y="28"/>
                  </a:lnTo>
                  <a:lnTo>
                    <a:pt x="86" y="28"/>
                  </a:lnTo>
                  <a:lnTo>
                    <a:pt x="85" y="28"/>
                  </a:lnTo>
                  <a:lnTo>
                    <a:pt x="81" y="26"/>
                  </a:lnTo>
                  <a:lnTo>
                    <a:pt x="79" y="24"/>
                  </a:lnTo>
                  <a:lnTo>
                    <a:pt x="79" y="22"/>
                  </a:lnTo>
                  <a:lnTo>
                    <a:pt x="77" y="20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9" y="13"/>
                  </a:lnTo>
                  <a:lnTo>
                    <a:pt x="79" y="11"/>
                  </a:lnTo>
                  <a:lnTo>
                    <a:pt x="81" y="9"/>
                  </a:lnTo>
                  <a:lnTo>
                    <a:pt x="85" y="7"/>
                  </a:lnTo>
                  <a:lnTo>
                    <a:pt x="86" y="7"/>
                  </a:lnTo>
                  <a:close/>
                  <a:moveTo>
                    <a:pt x="86" y="26"/>
                  </a:moveTo>
                  <a:lnTo>
                    <a:pt x="88" y="24"/>
                  </a:lnTo>
                  <a:lnTo>
                    <a:pt x="90" y="24"/>
                  </a:lnTo>
                  <a:lnTo>
                    <a:pt x="92" y="22"/>
                  </a:lnTo>
                  <a:lnTo>
                    <a:pt x="92" y="20"/>
                  </a:lnTo>
                  <a:lnTo>
                    <a:pt x="92" y="18"/>
                  </a:lnTo>
                  <a:lnTo>
                    <a:pt x="92" y="17"/>
                  </a:lnTo>
                  <a:lnTo>
                    <a:pt x="92" y="15"/>
                  </a:lnTo>
                  <a:lnTo>
                    <a:pt x="92" y="13"/>
                  </a:lnTo>
                  <a:lnTo>
                    <a:pt x="90" y="11"/>
                  </a:lnTo>
                  <a:lnTo>
                    <a:pt x="88" y="11"/>
                  </a:lnTo>
                  <a:lnTo>
                    <a:pt x="86" y="9"/>
                  </a:lnTo>
                  <a:lnTo>
                    <a:pt x="85" y="11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1" y="15"/>
                  </a:lnTo>
                  <a:lnTo>
                    <a:pt x="81" y="17"/>
                  </a:lnTo>
                  <a:lnTo>
                    <a:pt x="81" y="18"/>
                  </a:lnTo>
                  <a:lnTo>
                    <a:pt x="81" y="20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6" y="26"/>
                  </a:lnTo>
                  <a:close/>
                  <a:moveTo>
                    <a:pt x="99" y="7"/>
                  </a:moveTo>
                  <a:lnTo>
                    <a:pt x="103" y="7"/>
                  </a:lnTo>
                  <a:lnTo>
                    <a:pt x="103" y="11"/>
                  </a:lnTo>
                  <a:lnTo>
                    <a:pt x="103" y="9"/>
                  </a:lnTo>
                  <a:lnTo>
                    <a:pt x="105" y="7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0" y="7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6" y="11"/>
                  </a:lnTo>
                  <a:lnTo>
                    <a:pt x="116" y="15"/>
                  </a:lnTo>
                  <a:lnTo>
                    <a:pt x="116" y="17"/>
                  </a:lnTo>
                  <a:lnTo>
                    <a:pt x="116" y="20"/>
                  </a:lnTo>
                  <a:lnTo>
                    <a:pt x="116" y="22"/>
                  </a:lnTo>
                  <a:lnTo>
                    <a:pt x="114" y="24"/>
                  </a:lnTo>
                  <a:lnTo>
                    <a:pt x="114" y="26"/>
                  </a:lnTo>
                  <a:lnTo>
                    <a:pt x="110" y="28"/>
                  </a:lnTo>
                  <a:lnTo>
                    <a:pt x="109" y="28"/>
                  </a:lnTo>
                  <a:lnTo>
                    <a:pt x="107" y="28"/>
                  </a:lnTo>
                  <a:lnTo>
                    <a:pt x="105" y="28"/>
                  </a:lnTo>
                  <a:lnTo>
                    <a:pt x="103" y="26"/>
                  </a:lnTo>
                  <a:lnTo>
                    <a:pt x="103" y="35"/>
                  </a:lnTo>
                  <a:lnTo>
                    <a:pt x="99" y="35"/>
                  </a:lnTo>
                  <a:lnTo>
                    <a:pt x="99" y="7"/>
                  </a:lnTo>
                  <a:close/>
                  <a:moveTo>
                    <a:pt x="109" y="26"/>
                  </a:moveTo>
                  <a:lnTo>
                    <a:pt x="110" y="24"/>
                  </a:lnTo>
                  <a:lnTo>
                    <a:pt x="112" y="22"/>
                  </a:lnTo>
                  <a:lnTo>
                    <a:pt x="114" y="20"/>
                  </a:lnTo>
                  <a:lnTo>
                    <a:pt x="114" y="17"/>
                  </a:lnTo>
                  <a:lnTo>
                    <a:pt x="112" y="15"/>
                  </a:lnTo>
                  <a:lnTo>
                    <a:pt x="112" y="13"/>
                  </a:lnTo>
                  <a:lnTo>
                    <a:pt x="112" y="11"/>
                  </a:lnTo>
                  <a:lnTo>
                    <a:pt x="110" y="11"/>
                  </a:lnTo>
                  <a:lnTo>
                    <a:pt x="109" y="9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3" y="15"/>
                  </a:lnTo>
                  <a:lnTo>
                    <a:pt x="103" y="18"/>
                  </a:lnTo>
                  <a:lnTo>
                    <a:pt x="103" y="22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9" y="26"/>
                  </a:lnTo>
                  <a:close/>
                  <a:moveTo>
                    <a:pt x="129" y="7"/>
                  </a:moveTo>
                  <a:lnTo>
                    <a:pt x="131" y="7"/>
                  </a:lnTo>
                  <a:lnTo>
                    <a:pt x="133" y="9"/>
                  </a:lnTo>
                  <a:lnTo>
                    <a:pt x="134" y="11"/>
                  </a:lnTo>
                  <a:lnTo>
                    <a:pt x="136" y="13"/>
                  </a:lnTo>
                  <a:lnTo>
                    <a:pt x="138" y="15"/>
                  </a:lnTo>
                  <a:lnTo>
                    <a:pt x="138" y="17"/>
                  </a:lnTo>
                  <a:lnTo>
                    <a:pt x="138" y="20"/>
                  </a:lnTo>
                  <a:lnTo>
                    <a:pt x="136" y="22"/>
                  </a:lnTo>
                  <a:lnTo>
                    <a:pt x="134" y="24"/>
                  </a:lnTo>
                  <a:lnTo>
                    <a:pt x="133" y="26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5" y="28"/>
                  </a:lnTo>
                  <a:lnTo>
                    <a:pt x="123" y="26"/>
                  </a:lnTo>
                  <a:lnTo>
                    <a:pt x="122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7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22" y="11"/>
                  </a:lnTo>
                  <a:lnTo>
                    <a:pt x="123" y="9"/>
                  </a:lnTo>
                  <a:lnTo>
                    <a:pt x="125" y="7"/>
                  </a:lnTo>
                  <a:lnTo>
                    <a:pt x="129" y="7"/>
                  </a:lnTo>
                  <a:close/>
                  <a:moveTo>
                    <a:pt x="129" y="26"/>
                  </a:moveTo>
                  <a:lnTo>
                    <a:pt x="131" y="24"/>
                  </a:lnTo>
                  <a:lnTo>
                    <a:pt x="133" y="24"/>
                  </a:lnTo>
                  <a:lnTo>
                    <a:pt x="133" y="22"/>
                  </a:lnTo>
                  <a:lnTo>
                    <a:pt x="134" y="20"/>
                  </a:lnTo>
                  <a:lnTo>
                    <a:pt x="134" y="18"/>
                  </a:lnTo>
                  <a:lnTo>
                    <a:pt x="134" y="17"/>
                  </a:lnTo>
                  <a:lnTo>
                    <a:pt x="134" y="15"/>
                  </a:lnTo>
                  <a:lnTo>
                    <a:pt x="133" y="13"/>
                  </a:lnTo>
                  <a:lnTo>
                    <a:pt x="133" y="11"/>
                  </a:lnTo>
                  <a:lnTo>
                    <a:pt x="131" y="11"/>
                  </a:lnTo>
                  <a:lnTo>
                    <a:pt x="129" y="9"/>
                  </a:lnTo>
                  <a:lnTo>
                    <a:pt x="127" y="11"/>
                  </a:lnTo>
                  <a:lnTo>
                    <a:pt x="125" y="11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7"/>
                  </a:lnTo>
                  <a:lnTo>
                    <a:pt x="123" y="18"/>
                  </a:lnTo>
                  <a:lnTo>
                    <a:pt x="123" y="20"/>
                  </a:lnTo>
                  <a:lnTo>
                    <a:pt x="123" y="22"/>
                  </a:lnTo>
                  <a:lnTo>
                    <a:pt x="125" y="24"/>
                  </a:lnTo>
                  <a:lnTo>
                    <a:pt x="127" y="24"/>
                  </a:lnTo>
                  <a:lnTo>
                    <a:pt x="129" y="26"/>
                  </a:lnTo>
                  <a:close/>
                  <a:moveTo>
                    <a:pt x="142" y="28"/>
                  </a:moveTo>
                  <a:lnTo>
                    <a:pt x="142" y="31"/>
                  </a:lnTo>
                  <a:lnTo>
                    <a:pt x="138" y="31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2" y="24"/>
                  </a:lnTo>
                  <a:lnTo>
                    <a:pt x="142" y="22"/>
                  </a:lnTo>
                  <a:lnTo>
                    <a:pt x="142" y="20"/>
                  </a:lnTo>
                  <a:lnTo>
                    <a:pt x="142" y="7"/>
                  </a:lnTo>
                  <a:lnTo>
                    <a:pt x="155" y="7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7" y="31"/>
                  </a:lnTo>
                  <a:lnTo>
                    <a:pt x="155" y="31"/>
                  </a:lnTo>
                  <a:lnTo>
                    <a:pt x="155" y="28"/>
                  </a:lnTo>
                  <a:lnTo>
                    <a:pt x="142" y="28"/>
                  </a:lnTo>
                  <a:close/>
                  <a:moveTo>
                    <a:pt x="153" y="24"/>
                  </a:moveTo>
                  <a:lnTo>
                    <a:pt x="153" y="11"/>
                  </a:lnTo>
                  <a:lnTo>
                    <a:pt x="146" y="11"/>
                  </a:lnTo>
                  <a:lnTo>
                    <a:pt x="146" y="20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53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4" name="Freeform 168"/>
            <p:cNvSpPr>
              <a:spLocks noEditPoints="1"/>
            </p:cNvSpPr>
            <p:nvPr/>
          </p:nvSpPr>
          <p:spPr bwMode="auto">
            <a:xfrm>
              <a:off x="1168" y="2224"/>
              <a:ext cx="116" cy="26"/>
            </a:xfrm>
            <a:custGeom>
              <a:avLst/>
              <a:gdLst>
                <a:gd name="T0" fmla="*/ 17 w 154"/>
                <a:gd name="T1" fmla="*/ 2 h 35"/>
                <a:gd name="T2" fmla="*/ 17 w 154"/>
                <a:gd name="T3" fmla="*/ 13 h 35"/>
                <a:gd name="T4" fmla="*/ 21 w 154"/>
                <a:gd name="T5" fmla="*/ 22 h 35"/>
                <a:gd name="T6" fmla="*/ 11 w 154"/>
                <a:gd name="T7" fmla="*/ 27 h 35"/>
                <a:gd name="T8" fmla="*/ 13 w 154"/>
                <a:gd name="T9" fmla="*/ 11 h 35"/>
                <a:gd name="T10" fmla="*/ 15 w 154"/>
                <a:gd name="T11" fmla="*/ 3 h 35"/>
                <a:gd name="T12" fmla="*/ 4 w 154"/>
                <a:gd name="T13" fmla="*/ 24 h 35"/>
                <a:gd name="T14" fmla="*/ 17 w 154"/>
                <a:gd name="T15" fmla="*/ 18 h 35"/>
                <a:gd name="T16" fmla="*/ 34 w 154"/>
                <a:gd name="T17" fmla="*/ 7 h 35"/>
                <a:gd name="T18" fmla="*/ 41 w 154"/>
                <a:gd name="T19" fmla="*/ 15 h 35"/>
                <a:gd name="T20" fmla="*/ 37 w 154"/>
                <a:gd name="T21" fmla="*/ 26 h 35"/>
                <a:gd name="T22" fmla="*/ 26 w 154"/>
                <a:gd name="T23" fmla="*/ 24 h 35"/>
                <a:gd name="T24" fmla="*/ 24 w 154"/>
                <a:gd name="T25" fmla="*/ 13 h 35"/>
                <a:gd name="T26" fmla="*/ 34 w 154"/>
                <a:gd name="T27" fmla="*/ 24 h 35"/>
                <a:gd name="T28" fmla="*/ 39 w 154"/>
                <a:gd name="T29" fmla="*/ 18 h 35"/>
                <a:gd name="T30" fmla="*/ 37 w 154"/>
                <a:gd name="T31" fmla="*/ 11 h 35"/>
                <a:gd name="T32" fmla="*/ 28 w 154"/>
                <a:gd name="T33" fmla="*/ 13 h 35"/>
                <a:gd name="T34" fmla="*/ 28 w 154"/>
                <a:gd name="T35" fmla="*/ 20 h 35"/>
                <a:gd name="T36" fmla="*/ 46 w 154"/>
                <a:gd name="T37" fmla="*/ 7 h 35"/>
                <a:gd name="T38" fmla="*/ 52 w 154"/>
                <a:gd name="T39" fmla="*/ 7 h 35"/>
                <a:gd name="T40" fmla="*/ 61 w 154"/>
                <a:gd name="T41" fmla="*/ 9 h 35"/>
                <a:gd name="T42" fmla="*/ 61 w 154"/>
                <a:gd name="T43" fmla="*/ 22 h 35"/>
                <a:gd name="T44" fmla="*/ 52 w 154"/>
                <a:gd name="T45" fmla="*/ 27 h 35"/>
                <a:gd name="T46" fmla="*/ 48 w 154"/>
                <a:gd name="T47" fmla="*/ 35 h 35"/>
                <a:gd name="T48" fmla="*/ 58 w 154"/>
                <a:gd name="T49" fmla="*/ 24 h 35"/>
                <a:gd name="T50" fmla="*/ 59 w 154"/>
                <a:gd name="T51" fmla="*/ 15 h 35"/>
                <a:gd name="T52" fmla="*/ 54 w 154"/>
                <a:gd name="T53" fmla="*/ 9 h 35"/>
                <a:gd name="T54" fmla="*/ 50 w 154"/>
                <a:gd name="T55" fmla="*/ 22 h 35"/>
                <a:gd name="T56" fmla="*/ 78 w 154"/>
                <a:gd name="T57" fmla="*/ 7 h 35"/>
                <a:gd name="T58" fmla="*/ 83 w 154"/>
                <a:gd name="T59" fmla="*/ 16 h 35"/>
                <a:gd name="T60" fmla="*/ 78 w 154"/>
                <a:gd name="T61" fmla="*/ 27 h 35"/>
                <a:gd name="T62" fmla="*/ 67 w 154"/>
                <a:gd name="T63" fmla="*/ 22 h 35"/>
                <a:gd name="T64" fmla="*/ 69 w 154"/>
                <a:gd name="T65" fmla="*/ 11 h 35"/>
                <a:gd name="T66" fmla="*/ 76 w 154"/>
                <a:gd name="T67" fmla="*/ 24 h 35"/>
                <a:gd name="T68" fmla="*/ 80 w 154"/>
                <a:gd name="T69" fmla="*/ 16 h 35"/>
                <a:gd name="T70" fmla="*/ 76 w 154"/>
                <a:gd name="T71" fmla="*/ 11 h 35"/>
                <a:gd name="T72" fmla="*/ 69 w 154"/>
                <a:gd name="T73" fmla="*/ 15 h 35"/>
                <a:gd name="T74" fmla="*/ 70 w 154"/>
                <a:gd name="T75" fmla="*/ 22 h 35"/>
                <a:gd name="T76" fmla="*/ 104 w 154"/>
                <a:gd name="T77" fmla="*/ 7 h 35"/>
                <a:gd name="T78" fmla="*/ 91 w 154"/>
                <a:gd name="T79" fmla="*/ 27 h 35"/>
                <a:gd name="T80" fmla="*/ 100 w 154"/>
                <a:gd name="T81" fmla="*/ 16 h 35"/>
                <a:gd name="T82" fmla="*/ 122 w 154"/>
                <a:gd name="T83" fmla="*/ 26 h 35"/>
                <a:gd name="T84" fmla="*/ 111 w 154"/>
                <a:gd name="T85" fmla="*/ 26 h 35"/>
                <a:gd name="T86" fmla="*/ 107 w 154"/>
                <a:gd name="T87" fmla="*/ 15 h 35"/>
                <a:gd name="T88" fmla="*/ 117 w 154"/>
                <a:gd name="T89" fmla="*/ 7 h 35"/>
                <a:gd name="T90" fmla="*/ 124 w 154"/>
                <a:gd name="T91" fmla="*/ 15 h 35"/>
                <a:gd name="T92" fmla="*/ 115 w 154"/>
                <a:gd name="T93" fmla="*/ 24 h 35"/>
                <a:gd name="T94" fmla="*/ 120 w 154"/>
                <a:gd name="T95" fmla="*/ 22 h 35"/>
                <a:gd name="T96" fmla="*/ 120 w 154"/>
                <a:gd name="T97" fmla="*/ 13 h 35"/>
                <a:gd name="T98" fmla="*/ 113 w 154"/>
                <a:gd name="T99" fmla="*/ 11 h 35"/>
                <a:gd name="T100" fmla="*/ 122 w 154"/>
                <a:gd name="T101" fmla="*/ 16 h 35"/>
                <a:gd name="T102" fmla="*/ 146 w 154"/>
                <a:gd name="T103" fmla="*/ 16 h 35"/>
                <a:gd name="T104" fmla="*/ 143 w 154"/>
                <a:gd name="T105" fmla="*/ 27 h 35"/>
                <a:gd name="T106" fmla="*/ 126 w 154"/>
                <a:gd name="T107" fmla="*/ 27 h 35"/>
                <a:gd name="T108" fmla="*/ 139 w 154"/>
                <a:gd name="T109" fmla="*/ 7 h 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54"/>
                <a:gd name="T166" fmla="*/ 0 h 35"/>
                <a:gd name="T167" fmla="*/ 154 w 154"/>
                <a:gd name="T168" fmla="*/ 35 h 3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54" h="35">
                  <a:moveTo>
                    <a:pt x="0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21" y="7"/>
                  </a:lnTo>
                  <a:lnTo>
                    <a:pt x="19" y="11"/>
                  </a:lnTo>
                  <a:lnTo>
                    <a:pt x="17" y="13"/>
                  </a:lnTo>
                  <a:lnTo>
                    <a:pt x="19" y="13"/>
                  </a:lnTo>
                  <a:lnTo>
                    <a:pt x="19" y="15"/>
                  </a:lnTo>
                  <a:lnTo>
                    <a:pt x="21" y="16"/>
                  </a:lnTo>
                  <a:lnTo>
                    <a:pt x="21" y="18"/>
                  </a:lnTo>
                  <a:lnTo>
                    <a:pt x="21" y="22"/>
                  </a:lnTo>
                  <a:lnTo>
                    <a:pt x="21" y="24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5" y="27"/>
                  </a:lnTo>
                  <a:lnTo>
                    <a:pt x="11" y="27"/>
                  </a:lnTo>
                  <a:lnTo>
                    <a:pt x="0" y="27"/>
                  </a:lnTo>
                  <a:lnTo>
                    <a:pt x="0" y="0"/>
                  </a:lnTo>
                  <a:close/>
                  <a:moveTo>
                    <a:pt x="4" y="11"/>
                  </a:moveTo>
                  <a:lnTo>
                    <a:pt x="11" y="11"/>
                  </a:lnTo>
                  <a:lnTo>
                    <a:pt x="13" y="11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4" y="3"/>
                  </a:lnTo>
                  <a:lnTo>
                    <a:pt x="4" y="11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7" y="18"/>
                  </a:lnTo>
                  <a:lnTo>
                    <a:pt x="15" y="16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4" y="24"/>
                  </a:lnTo>
                  <a:close/>
                  <a:moveTo>
                    <a:pt x="34" y="7"/>
                  </a:moveTo>
                  <a:lnTo>
                    <a:pt x="35" y="7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41" y="13"/>
                  </a:lnTo>
                  <a:lnTo>
                    <a:pt x="41" y="15"/>
                  </a:lnTo>
                  <a:lnTo>
                    <a:pt x="43" y="16"/>
                  </a:lnTo>
                  <a:lnTo>
                    <a:pt x="41" y="20"/>
                  </a:lnTo>
                  <a:lnTo>
                    <a:pt x="41" y="22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0" y="27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0" y="7"/>
                  </a:lnTo>
                  <a:lnTo>
                    <a:pt x="34" y="7"/>
                  </a:lnTo>
                  <a:close/>
                  <a:moveTo>
                    <a:pt x="34" y="24"/>
                  </a:move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9" y="16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1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8" y="18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4" y="24"/>
                  </a:lnTo>
                  <a:close/>
                  <a:moveTo>
                    <a:pt x="46" y="7"/>
                  </a:moveTo>
                  <a:lnTo>
                    <a:pt x="48" y="7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2" y="7"/>
                  </a:lnTo>
                  <a:lnTo>
                    <a:pt x="56" y="7"/>
                  </a:lnTo>
                  <a:lnTo>
                    <a:pt x="58" y="7"/>
                  </a:lnTo>
                  <a:lnTo>
                    <a:pt x="59" y="9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3" y="15"/>
                  </a:lnTo>
                  <a:lnTo>
                    <a:pt x="63" y="16"/>
                  </a:lnTo>
                  <a:lnTo>
                    <a:pt x="63" y="20"/>
                  </a:lnTo>
                  <a:lnTo>
                    <a:pt x="61" y="22"/>
                  </a:lnTo>
                  <a:lnTo>
                    <a:pt x="61" y="24"/>
                  </a:lnTo>
                  <a:lnTo>
                    <a:pt x="59" y="26"/>
                  </a:lnTo>
                  <a:lnTo>
                    <a:pt x="58" y="27"/>
                  </a:lnTo>
                  <a:lnTo>
                    <a:pt x="54" y="27"/>
                  </a:lnTo>
                  <a:lnTo>
                    <a:pt x="52" y="27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8" y="35"/>
                  </a:lnTo>
                  <a:lnTo>
                    <a:pt x="46" y="35"/>
                  </a:lnTo>
                  <a:lnTo>
                    <a:pt x="46" y="7"/>
                  </a:lnTo>
                  <a:close/>
                  <a:moveTo>
                    <a:pt x="54" y="26"/>
                  </a:moveTo>
                  <a:lnTo>
                    <a:pt x="56" y="24"/>
                  </a:lnTo>
                  <a:lnTo>
                    <a:pt x="58" y="24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6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8" y="11"/>
                  </a:lnTo>
                  <a:lnTo>
                    <a:pt x="56" y="11"/>
                  </a:lnTo>
                  <a:lnTo>
                    <a:pt x="54" y="9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50" y="15"/>
                  </a:lnTo>
                  <a:lnTo>
                    <a:pt x="48" y="18"/>
                  </a:lnTo>
                  <a:lnTo>
                    <a:pt x="50" y="22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54" y="26"/>
                  </a:lnTo>
                  <a:close/>
                  <a:moveTo>
                    <a:pt x="74" y="7"/>
                  </a:moveTo>
                  <a:lnTo>
                    <a:pt x="78" y="7"/>
                  </a:lnTo>
                  <a:lnTo>
                    <a:pt x="80" y="9"/>
                  </a:lnTo>
                  <a:lnTo>
                    <a:pt x="82" y="11"/>
                  </a:lnTo>
                  <a:lnTo>
                    <a:pt x="83" y="13"/>
                  </a:lnTo>
                  <a:lnTo>
                    <a:pt x="83" y="15"/>
                  </a:lnTo>
                  <a:lnTo>
                    <a:pt x="83" y="16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2" y="24"/>
                  </a:lnTo>
                  <a:lnTo>
                    <a:pt x="80" y="26"/>
                  </a:lnTo>
                  <a:lnTo>
                    <a:pt x="78" y="27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69" y="26"/>
                  </a:lnTo>
                  <a:lnTo>
                    <a:pt x="69" y="24"/>
                  </a:lnTo>
                  <a:lnTo>
                    <a:pt x="67" y="22"/>
                  </a:lnTo>
                  <a:lnTo>
                    <a:pt x="65" y="20"/>
                  </a:lnTo>
                  <a:lnTo>
                    <a:pt x="65" y="16"/>
                  </a:lnTo>
                  <a:lnTo>
                    <a:pt x="65" y="15"/>
                  </a:lnTo>
                  <a:lnTo>
                    <a:pt x="67" y="13"/>
                  </a:lnTo>
                  <a:lnTo>
                    <a:pt x="69" y="11"/>
                  </a:lnTo>
                  <a:lnTo>
                    <a:pt x="69" y="9"/>
                  </a:lnTo>
                  <a:lnTo>
                    <a:pt x="72" y="7"/>
                  </a:lnTo>
                  <a:lnTo>
                    <a:pt x="74" y="7"/>
                  </a:lnTo>
                  <a:close/>
                  <a:moveTo>
                    <a:pt x="74" y="24"/>
                  </a:moveTo>
                  <a:lnTo>
                    <a:pt x="76" y="24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0" y="20"/>
                  </a:lnTo>
                  <a:lnTo>
                    <a:pt x="80" y="18"/>
                  </a:lnTo>
                  <a:lnTo>
                    <a:pt x="80" y="16"/>
                  </a:lnTo>
                  <a:lnTo>
                    <a:pt x="80" y="15"/>
                  </a:lnTo>
                  <a:lnTo>
                    <a:pt x="80" y="13"/>
                  </a:lnTo>
                  <a:lnTo>
                    <a:pt x="78" y="11"/>
                  </a:lnTo>
                  <a:lnTo>
                    <a:pt x="76" y="11"/>
                  </a:lnTo>
                  <a:lnTo>
                    <a:pt x="74" y="9"/>
                  </a:lnTo>
                  <a:lnTo>
                    <a:pt x="72" y="11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69" y="18"/>
                  </a:lnTo>
                  <a:lnTo>
                    <a:pt x="69" y="20"/>
                  </a:lnTo>
                  <a:lnTo>
                    <a:pt x="70" y="22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4" y="24"/>
                  </a:lnTo>
                  <a:close/>
                  <a:moveTo>
                    <a:pt x="100" y="7"/>
                  </a:moveTo>
                  <a:lnTo>
                    <a:pt x="104" y="7"/>
                  </a:lnTo>
                  <a:lnTo>
                    <a:pt x="104" y="27"/>
                  </a:lnTo>
                  <a:lnTo>
                    <a:pt x="100" y="27"/>
                  </a:lnTo>
                  <a:lnTo>
                    <a:pt x="100" y="18"/>
                  </a:lnTo>
                  <a:lnTo>
                    <a:pt x="91" y="18"/>
                  </a:lnTo>
                  <a:lnTo>
                    <a:pt x="91" y="27"/>
                  </a:lnTo>
                  <a:lnTo>
                    <a:pt x="87" y="27"/>
                  </a:lnTo>
                  <a:lnTo>
                    <a:pt x="87" y="7"/>
                  </a:lnTo>
                  <a:lnTo>
                    <a:pt x="91" y="7"/>
                  </a:lnTo>
                  <a:lnTo>
                    <a:pt x="91" y="16"/>
                  </a:lnTo>
                  <a:lnTo>
                    <a:pt x="100" y="16"/>
                  </a:lnTo>
                  <a:lnTo>
                    <a:pt x="100" y="7"/>
                  </a:lnTo>
                  <a:close/>
                  <a:moveTo>
                    <a:pt x="124" y="20"/>
                  </a:moveTo>
                  <a:lnTo>
                    <a:pt x="124" y="22"/>
                  </a:lnTo>
                  <a:lnTo>
                    <a:pt x="124" y="24"/>
                  </a:lnTo>
                  <a:lnTo>
                    <a:pt x="122" y="26"/>
                  </a:lnTo>
                  <a:lnTo>
                    <a:pt x="119" y="27"/>
                  </a:lnTo>
                  <a:lnTo>
                    <a:pt x="117" y="27"/>
                  </a:lnTo>
                  <a:lnTo>
                    <a:pt x="113" y="27"/>
                  </a:lnTo>
                  <a:lnTo>
                    <a:pt x="111" y="26"/>
                  </a:lnTo>
                  <a:lnTo>
                    <a:pt x="109" y="26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7" y="18"/>
                  </a:lnTo>
                  <a:lnTo>
                    <a:pt x="107" y="15"/>
                  </a:lnTo>
                  <a:lnTo>
                    <a:pt x="107" y="13"/>
                  </a:lnTo>
                  <a:lnTo>
                    <a:pt x="109" y="11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22" y="9"/>
                  </a:lnTo>
                  <a:lnTo>
                    <a:pt x="122" y="11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6" y="18"/>
                  </a:lnTo>
                  <a:lnTo>
                    <a:pt x="111" y="18"/>
                  </a:lnTo>
                  <a:lnTo>
                    <a:pt x="111" y="22"/>
                  </a:lnTo>
                  <a:lnTo>
                    <a:pt x="113" y="24"/>
                  </a:lnTo>
                  <a:lnTo>
                    <a:pt x="115" y="24"/>
                  </a:lnTo>
                  <a:lnTo>
                    <a:pt x="117" y="26"/>
                  </a:lnTo>
                  <a:lnTo>
                    <a:pt x="119" y="24"/>
                  </a:lnTo>
                  <a:lnTo>
                    <a:pt x="120" y="24"/>
                  </a:lnTo>
                  <a:lnTo>
                    <a:pt x="120" y="22"/>
                  </a:lnTo>
                  <a:lnTo>
                    <a:pt x="122" y="22"/>
                  </a:lnTo>
                  <a:lnTo>
                    <a:pt x="122" y="20"/>
                  </a:lnTo>
                  <a:lnTo>
                    <a:pt x="124" y="20"/>
                  </a:lnTo>
                  <a:close/>
                  <a:moveTo>
                    <a:pt x="122" y="16"/>
                  </a:moveTo>
                  <a:lnTo>
                    <a:pt x="120" y="13"/>
                  </a:lnTo>
                  <a:lnTo>
                    <a:pt x="120" y="11"/>
                  </a:lnTo>
                  <a:lnTo>
                    <a:pt x="119" y="11"/>
                  </a:lnTo>
                  <a:lnTo>
                    <a:pt x="117" y="9"/>
                  </a:lnTo>
                  <a:lnTo>
                    <a:pt x="115" y="11"/>
                  </a:lnTo>
                  <a:lnTo>
                    <a:pt x="113" y="11"/>
                  </a:lnTo>
                  <a:lnTo>
                    <a:pt x="111" y="13"/>
                  </a:lnTo>
                  <a:lnTo>
                    <a:pt x="111" y="15"/>
                  </a:lnTo>
                  <a:lnTo>
                    <a:pt x="111" y="16"/>
                  </a:lnTo>
                  <a:lnTo>
                    <a:pt x="122" y="16"/>
                  </a:lnTo>
                  <a:close/>
                  <a:moveTo>
                    <a:pt x="143" y="7"/>
                  </a:moveTo>
                  <a:lnTo>
                    <a:pt x="143" y="16"/>
                  </a:lnTo>
                  <a:lnTo>
                    <a:pt x="150" y="7"/>
                  </a:lnTo>
                  <a:lnTo>
                    <a:pt x="154" y="7"/>
                  </a:lnTo>
                  <a:lnTo>
                    <a:pt x="146" y="16"/>
                  </a:lnTo>
                  <a:lnTo>
                    <a:pt x="154" y="27"/>
                  </a:lnTo>
                  <a:lnTo>
                    <a:pt x="150" y="27"/>
                  </a:lnTo>
                  <a:lnTo>
                    <a:pt x="143" y="18"/>
                  </a:lnTo>
                  <a:lnTo>
                    <a:pt x="143" y="20"/>
                  </a:lnTo>
                  <a:lnTo>
                    <a:pt x="143" y="27"/>
                  </a:lnTo>
                  <a:lnTo>
                    <a:pt x="139" y="27"/>
                  </a:lnTo>
                  <a:lnTo>
                    <a:pt x="139" y="20"/>
                  </a:lnTo>
                  <a:lnTo>
                    <a:pt x="137" y="18"/>
                  </a:lnTo>
                  <a:lnTo>
                    <a:pt x="131" y="27"/>
                  </a:lnTo>
                  <a:lnTo>
                    <a:pt x="126" y="27"/>
                  </a:lnTo>
                  <a:lnTo>
                    <a:pt x="135" y="16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9" y="16"/>
                  </a:lnTo>
                  <a:lnTo>
                    <a:pt x="139" y="7"/>
                  </a:lnTo>
                  <a:lnTo>
                    <a:pt x="143" y="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5" name="Freeform 169"/>
            <p:cNvSpPr>
              <a:spLocks noEditPoints="1"/>
            </p:cNvSpPr>
            <p:nvPr/>
          </p:nvSpPr>
          <p:spPr bwMode="auto">
            <a:xfrm>
              <a:off x="1122" y="2115"/>
              <a:ext cx="75" cy="27"/>
            </a:xfrm>
            <a:custGeom>
              <a:avLst/>
              <a:gdLst>
                <a:gd name="T0" fmla="*/ 0 w 100"/>
                <a:gd name="T1" fmla="*/ 0 h 36"/>
                <a:gd name="T2" fmla="*/ 17 w 100"/>
                <a:gd name="T3" fmla="*/ 0 h 36"/>
                <a:gd name="T4" fmla="*/ 22 w 100"/>
                <a:gd name="T5" fmla="*/ 26 h 36"/>
                <a:gd name="T6" fmla="*/ 4 w 100"/>
                <a:gd name="T7" fmla="*/ 17 h 36"/>
                <a:gd name="T8" fmla="*/ 41 w 100"/>
                <a:gd name="T9" fmla="*/ 8 h 36"/>
                <a:gd name="T10" fmla="*/ 37 w 100"/>
                <a:gd name="T11" fmla="*/ 13 h 36"/>
                <a:gd name="T12" fmla="*/ 35 w 100"/>
                <a:gd name="T13" fmla="*/ 21 h 36"/>
                <a:gd name="T14" fmla="*/ 32 w 100"/>
                <a:gd name="T15" fmla="*/ 30 h 36"/>
                <a:gd name="T16" fmla="*/ 30 w 100"/>
                <a:gd name="T17" fmla="*/ 34 h 36"/>
                <a:gd name="T18" fmla="*/ 28 w 100"/>
                <a:gd name="T19" fmla="*/ 36 h 36"/>
                <a:gd name="T20" fmla="*/ 24 w 100"/>
                <a:gd name="T21" fmla="*/ 34 h 36"/>
                <a:gd name="T22" fmla="*/ 26 w 100"/>
                <a:gd name="T23" fmla="*/ 32 h 36"/>
                <a:gd name="T24" fmla="*/ 28 w 100"/>
                <a:gd name="T25" fmla="*/ 32 h 36"/>
                <a:gd name="T26" fmla="*/ 30 w 100"/>
                <a:gd name="T27" fmla="*/ 26 h 36"/>
                <a:gd name="T28" fmla="*/ 32 w 100"/>
                <a:gd name="T29" fmla="*/ 23 h 36"/>
                <a:gd name="T30" fmla="*/ 43 w 100"/>
                <a:gd name="T31" fmla="*/ 8 h 36"/>
                <a:gd name="T32" fmla="*/ 47 w 100"/>
                <a:gd name="T33" fmla="*/ 10 h 36"/>
                <a:gd name="T34" fmla="*/ 50 w 100"/>
                <a:gd name="T35" fmla="*/ 6 h 36"/>
                <a:gd name="T36" fmla="*/ 58 w 100"/>
                <a:gd name="T37" fmla="*/ 8 h 36"/>
                <a:gd name="T38" fmla="*/ 59 w 100"/>
                <a:gd name="T39" fmla="*/ 13 h 36"/>
                <a:gd name="T40" fmla="*/ 59 w 100"/>
                <a:gd name="T41" fmla="*/ 21 h 36"/>
                <a:gd name="T42" fmla="*/ 54 w 100"/>
                <a:gd name="T43" fmla="*/ 26 h 36"/>
                <a:gd name="T44" fmla="*/ 48 w 100"/>
                <a:gd name="T45" fmla="*/ 26 h 36"/>
                <a:gd name="T46" fmla="*/ 47 w 100"/>
                <a:gd name="T47" fmla="*/ 24 h 36"/>
                <a:gd name="T48" fmla="*/ 43 w 100"/>
                <a:gd name="T49" fmla="*/ 8 h 36"/>
                <a:gd name="T50" fmla="*/ 54 w 100"/>
                <a:gd name="T51" fmla="*/ 23 h 36"/>
                <a:gd name="T52" fmla="*/ 58 w 100"/>
                <a:gd name="T53" fmla="*/ 19 h 36"/>
                <a:gd name="T54" fmla="*/ 58 w 100"/>
                <a:gd name="T55" fmla="*/ 13 h 36"/>
                <a:gd name="T56" fmla="*/ 54 w 100"/>
                <a:gd name="T57" fmla="*/ 10 h 36"/>
                <a:gd name="T58" fmla="*/ 48 w 100"/>
                <a:gd name="T59" fmla="*/ 12 h 36"/>
                <a:gd name="T60" fmla="*/ 47 w 100"/>
                <a:gd name="T61" fmla="*/ 21 h 36"/>
                <a:gd name="T62" fmla="*/ 52 w 100"/>
                <a:gd name="T63" fmla="*/ 24 h 36"/>
                <a:gd name="T64" fmla="*/ 72 w 100"/>
                <a:gd name="T65" fmla="*/ 10 h 36"/>
                <a:gd name="T66" fmla="*/ 67 w 100"/>
                <a:gd name="T67" fmla="*/ 13 h 36"/>
                <a:gd name="T68" fmla="*/ 67 w 100"/>
                <a:gd name="T69" fmla="*/ 23 h 36"/>
                <a:gd name="T70" fmla="*/ 74 w 100"/>
                <a:gd name="T71" fmla="*/ 24 h 36"/>
                <a:gd name="T72" fmla="*/ 76 w 100"/>
                <a:gd name="T73" fmla="*/ 19 h 36"/>
                <a:gd name="T74" fmla="*/ 78 w 100"/>
                <a:gd name="T75" fmla="*/ 24 h 36"/>
                <a:gd name="T76" fmla="*/ 69 w 100"/>
                <a:gd name="T77" fmla="*/ 26 h 36"/>
                <a:gd name="T78" fmla="*/ 63 w 100"/>
                <a:gd name="T79" fmla="*/ 23 h 36"/>
                <a:gd name="T80" fmla="*/ 63 w 100"/>
                <a:gd name="T81" fmla="*/ 15 h 36"/>
                <a:gd name="T82" fmla="*/ 67 w 100"/>
                <a:gd name="T83" fmla="*/ 8 h 36"/>
                <a:gd name="T84" fmla="*/ 74 w 100"/>
                <a:gd name="T85" fmla="*/ 6 h 36"/>
                <a:gd name="T86" fmla="*/ 78 w 100"/>
                <a:gd name="T87" fmla="*/ 10 h 36"/>
                <a:gd name="T88" fmla="*/ 76 w 100"/>
                <a:gd name="T89" fmla="*/ 13 h 36"/>
                <a:gd name="T90" fmla="*/ 87 w 100"/>
                <a:gd name="T91" fmla="*/ 17 h 36"/>
                <a:gd name="T92" fmla="*/ 83 w 100"/>
                <a:gd name="T93" fmla="*/ 26 h 36"/>
                <a:gd name="T94" fmla="*/ 85 w 100"/>
                <a:gd name="T95" fmla="*/ 15 h 36"/>
                <a:gd name="T96" fmla="*/ 91 w 100"/>
                <a:gd name="T97" fmla="*/ 15 h 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0"/>
                <a:gd name="T148" fmla="*/ 0 h 36"/>
                <a:gd name="T149" fmla="*/ 100 w 100"/>
                <a:gd name="T150" fmla="*/ 36 h 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0" h="36">
                  <a:moveTo>
                    <a:pt x="4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2"/>
                  </a:lnTo>
                  <a:lnTo>
                    <a:pt x="22" y="26"/>
                  </a:lnTo>
                  <a:lnTo>
                    <a:pt x="17" y="26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4" y="26"/>
                  </a:lnTo>
                  <a:close/>
                  <a:moveTo>
                    <a:pt x="37" y="8"/>
                  </a:moveTo>
                  <a:lnTo>
                    <a:pt x="41" y="8"/>
                  </a:lnTo>
                  <a:lnTo>
                    <a:pt x="39" y="10"/>
                  </a:lnTo>
                  <a:lnTo>
                    <a:pt x="39" y="12"/>
                  </a:lnTo>
                  <a:lnTo>
                    <a:pt x="37" y="13"/>
                  </a:lnTo>
                  <a:lnTo>
                    <a:pt x="37" y="15"/>
                  </a:lnTo>
                  <a:lnTo>
                    <a:pt x="37" y="19"/>
                  </a:lnTo>
                  <a:lnTo>
                    <a:pt x="35" y="21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2" y="30"/>
                  </a:lnTo>
                  <a:lnTo>
                    <a:pt x="32" y="32"/>
                  </a:lnTo>
                  <a:lnTo>
                    <a:pt x="30" y="32"/>
                  </a:lnTo>
                  <a:lnTo>
                    <a:pt x="30" y="34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4" y="32"/>
                  </a:lnTo>
                  <a:lnTo>
                    <a:pt x="26" y="32"/>
                  </a:lnTo>
                  <a:lnTo>
                    <a:pt x="28" y="32"/>
                  </a:lnTo>
                  <a:lnTo>
                    <a:pt x="28" y="30"/>
                  </a:lnTo>
                  <a:lnTo>
                    <a:pt x="30" y="30"/>
                  </a:lnTo>
                  <a:lnTo>
                    <a:pt x="30" y="26"/>
                  </a:lnTo>
                  <a:lnTo>
                    <a:pt x="22" y="8"/>
                  </a:lnTo>
                  <a:lnTo>
                    <a:pt x="26" y="8"/>
                  </a:lnTo>
                  <a:lnTo>
                    <a:pt x="32" y="23"/>
                  </a:lnTo>
                  <a:lnTo>
                    <a:pt x="37" y="8"/>
                  </a:lnTo>
                  <a:close/>
                  <a:moveTo>
                    <a:pt x="43" y="8"/>
                  </a:moveTo>
                  <a:lnTo>
                    <a:pt x="47" y="8"/>
                  </a:lnTo>
                  <a:lnTo>
                    <a:pt x="47" y="10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8" y="8"/>
                  </a:lnTo>
                  <a:lnTo>
                    <a:pt x="58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61" y="17"/>
                  </a:lnTo>
                  <a:lnTo>
                    <a:pt x="59" y="19"/>
                  </a:lnTo>
                  <a:lnTo>
                    <a:pt x="59" y="21"/>
                  </a:lnTo>
                  <a:lnTo>
                    <a:pt x="59" y="24"/>
                  </a:lnTo>
                  <a:lnTo>
                    <a:pt x="58" y="26"/>
                  </a:lnTo>
                  <a:lnTo>
                    <a:pt x="54" y="26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7" y="24"/>
                  </a:lnTo>
                  <a:lnTo>
                    <a:pt x="47" y="34"/>
                  </a:lnTo>
                  <a:lnTo>
                    <a:pt x="43" y="34"/>
                  </a:lnTo>
                  <a:lnTo>
                    <a:pt x="43" y="8"/>
                  </a:lnTo>
                  <a:close/>
                  <a:moveTo>
                    <a:pt x="52" y="24"/>
                  </a:moveTo>
                  <a:lnTo>
                    <a:pt x="54" y="24"/>
                  </a:lnTo>
                  <a:lnTo>
                    <a:pt x="54" y="23"/>
                  </a:lnTo>
                  <a:lnTo>
                    <a:pt x="56" y="23"/>
                  </a:lnTo>
                  <a:lnTo>
                    <a:pt x="56" y="21"/>
                  </a:lnTo>
                  <a:lnTo>
                    <a:pt x="58" y="19"/>
                  </a:lnTo>
                  <a:lnTo>
                    <a:pt x="58" y="17"/>
                  </a:lnTo>
                  <a:lnTo>
                    <a:pt x="58" y="15"/>
                  </a:lnTo>
                  <a:lnTo>
                    <a:pt x="58" y="13"/>
                  </a:lnTo>
                  <a:lnTo>
                    <a:pt x="56" y="12"/>
                  </a:lnTo>
                  <a:lnTo>
                    <a:pt x="54" y="10"/>
                  </a:lnTo>
                  <a:lnTo>
                    <a:pt x="52" y="10"/>
                  </a:lnTo>
                  <a:lnTo>
                    <a:pt x="50" y="10"/>
                  </a:lnTo>
                  <a:lnTo>
                    <a:pt x="48" y="12"/>
                  </a:lnTo>
                  <a:lnTo>
                    <a:pt x="47" y="13"/>
                  </a:lnTo>
                  <a:lnTo>
                    <a:pt x="47" y="17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50" y="24"/>
                  </a:lnTo>
                  <a:lnTo>
                    <a:pt x="52" y="24"/>
                  </a:lnTo>
                  <a:close/>
                  <a:moveTo>
                    <a:pt x="76" y="13"/>
                  </a:moveTo>
                  <a:lnTo>
                    <a:pt x="74" y="10"/>
                  </a:lnTo>
                  <a:lnTo>
                    <a:pt x="72" y="10"/>
                  </a:lnTo>
                  <a:lnTo>
                    <a:pt x="69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7" y="17"/>
                  </a:lnTo>
                  <a:lnTo>
                    <a:pt x="67" y="21"/>
                  </a:lnTo>
                  <a:lnTo>
                    <a:pt x="67" y="23"/>
                  </a:lnTo>
                  <a:lnTo>
                    <a:pt x="69" y="24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4" y="23"/>
                  </a:lnTo>
                  <a:lnTo>
                    <a:pt x="76" y="23"/>
                  </a:lnTo>
                  <a:lnTo>
                    <a:pt x="76" y="19"/>
                  </a:lnTo>
                  <a:lnTo>
                    <a:pt x="80" y="19"/>
                  </a:lnTo>
                  <a:lnTo>
                    <a:pt x="80" y="23"/>
                  </a:lnTo>
                  <a:lnTo>
                    <a:pt x="78" y="24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5" y="24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17"/>
                  </a:lnTo>
                  <a:lnTo>
                    <a:pt x="63" y="15"/>
                  </a:lnTo>
                  <a:lnTo>
                    <a:pt x="63" y="12"/>
                  </a:lnTo>
                  <a:lnTo>
                    <a:pt x="65" y="10"/>
                  </a:lnTo>
                  <a:lnTo>
                    <a:pt x="67" y="8"/>
                  </a:lnTo>
                  <a:lnTo>
                    <a:pt x="69" y="8"/>
                  </a:lnTo>
                  <a:lnTo>
                    <a:pt x="72" y="6"/>
                  </a:lnTo>
                  <a:lnTo>
                    <a:pt x="74" y="6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80" y="12"/>
                  </a:lnTo>
                  <a:lnTo>
                    <a:pt x="80" y="13"/>
                  </a:lnTo>
                  <a:lnTo>
                    <a:pt x="76" y="13"/>
                  </a:lnTo>
                  <a:close/>
                  <a:moveTo>
                    <a:pt x="100" y="26"/>
                  </a:moveTo>
                  <a:lnTo>
                    <a:pt x="95" y="26"/>
                  </a:lnTo>
                  <a:lnTo>
                    <a:pt x="87" y="17"/>
                  </a:lnTo>
                  <a:lnTo>
                    <a:pt x="85" y="19"/>
                  </a:lnTo>
                  <a:lnTo>
                    <a:pt x="85" y="26"/>
                  </a:lnTo>
                  <a:lnTo>
                    <a:pt x="83" y="26"/>
                  </a:lnTo>
                  <a:lnTo>
                    <a:pt x="83" y="8"/>
                  </a:lnTo>
                  <a:lnTo>
                    <a:pt x="85" y="8"/>
                  </a:lnTo>
                  <a:lnTo>
                    <a:pt x="85" y="15"/>
                  </a:lnTo>
                  <a:lnTo>
                    <a:pt x="95" y="8"/>
                  </a:lnTo>
                  <a:lnTo>
                    <a:pt x="98" y="8"/>
                  </a:lnTo>
                  <a:lnTo>
                    <a:pt x="91" y="15"/>
                  </a:lnTo>
                  <a:lnTo>
                    <a:pt x="100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6" name="Freeform 170"/>
            <p:cNvSpPr>
              <a:spLocks noEditPoints="1"/>
            </p:cNvSpPr>
            <p:nvPr/>
          </p:nvSpPr>
          <p:spPr bwMode="auto">
            <a:xfrm>
              <a:off x="1118" y="1970"/>
              <a:ext cx="92" cy="27"/>
            </a:xfrm>
            <a:custGeom>
              <a:avLst/>
              <a:gdLst>
                <a:gd name="T0" fmla="*/ 11 w 122"/>
                <a:gd name="T1" fmla="*/ 13 h 35"/>
                <a:gd name="T2" fmla="*/ 16 w 122"/>
                <a:gd name="T3" fmla="*/ 13 h 35"/>
                <a:gd name="T4" fmla="*/ 20 w 122"/>
                <a:gd name="T5" fmla="*/ 17 h 35"/>
                <a:gd name="T6" fmla="*/ 20 w 122"/>
                <a:gd name="T7" fmla="*/ 22 h 35"/>
                <a:gd name="T8" fmla="*/ 16 w 122"/>
                <a:gd name="T9" fmla="*/ 26 h 35"/>
                <a:gd name="T10" fmla="*/ 0 w 122"/>
                <a:gd name="T11" fmla="*/ 28 h 35"/>
                <a:gd name="T12" fmla="*/ 18 w 122"/>
                <a:gd name="T13" fmla="*/ 4 h 35"/>
                <a:gd name="T14" fmla="*/ 11 w 122"/>
                <a:gd name="T15" fmla="*/ 24 h 35"/>
                <a:gd name="T16" fmla="*/ 16 w 122"/>
                <a:gd name="T17" fmla="*/ 22 h 35"/>
                <a:gd name="T18" fmla="*/ 15 w 122"/>
                <a:gd name="T19" fmla="*/ 17 h 35"/>
                <a:gd name="T20" fmla="*/ 3 w 122"/>
                <a:gd name="T21" fmla="*/ 15 h 35"/>
                <a:gd name="T22" fmla="*/ 27 w 122"/>
                <a:gd name="T23" fmla="*/ 8 h 35"/>
                <a:gd name="T24" fmla="*/ 27 w 122"/>
                <a:gd name="T25" fmla="*/ 9 h 35"/>
                <a:gd name="T26" fmla="*/ 33 w 122"/>
                <a:gd name="T27" fmla="*/ 8 h 35"/>
                <a:gd name="T28" fmla="*/ 39 w 122"/>
                <a:gd name="T29" fmla="*/ 11 h 35"/>
                <a:gd name="T30" fmla="*/ 40 w 122"/>
                <a:gd name="T31" fmla="*/ 17 h 35"/>
                <a:gd name="T32" fmla="*/ 39 w 122"/>
                <a:gd name="T33" fmla="*/ 24 h 35"/>
                <a:gd name="T34" fmla="*/ 33 w 122"/>
                <a:gd name="T35" fmla="*/ 28 h 35"/>
                <a:gd name="T36" fmla="*/ 27 w 122"/>
                <a:gd name="T37" fmla="*/ 26 h 35"/>
                <a:gd name="T38" fmla="*/ 27 w 122"/>
                <a:gd name="T39" fmla="*/ 35 h 35"/>
                <a:gd name="T40" fmla="*/ 33 w 122"/>
                <a:gd name="T41" fmla="*/ 26 h 35"/>
                <a:gd name="T42" fmla="*/ 37 w 122"/>
                <a:gd name="T43" fmla="*/ 24 h 35"/>
                <a:gd name="T44" fmla="*/ 37 w 122"/>
                <a:gd name="T45" fmla="*/ 19 h 35"/>
                <a:gd name="T46" fmla="*/ 37 w 122"/>
                <a:gd name="T47" fmla="*/ 13 h 35"/>
                <a:gd name="T48" fmla="*/ 33 w 122"/>
                <a:gd name="T49" fmla="*/ 11 h 35"/>
                <a:gd name="T50" fmla="*/ 27 w 122"/>
                <a:gd name="T51" fmla="*/ 15 h 35"/>
                <a:gd name="T52" fmla="*/ 29 w 122"/>
                <a:gd name="T53" fmla="*/ 24 h 35"/>
                <a:gd name="T54" fmla="*/ 44 w 122"/>
                <a:gd name="T55" fmla="*/ 28 h 35"/>
                <a:gd name="T56" fmla="*/ 48 w 122"/>
                <a:gd name="T57" fmla="*/ 19 h 35"/>
                <a:gd name="T58" fmla="*/ 44 w 122"/>
                <a:gd name="T59" fmla="*/ 15 h 35"/>
                <a:gd name="T60" fmla="*/ 46 w 122"/>
                <a:gd name="T61" fmla="*/ 9 h 35"/>
                <a:gd name="T62" fmla="*/ 61 w 122"/>
                <a:gd name="T63" fmla="*/ 8 h 35"/>
                <a:gd name="T64" fmla="*/ 57 w 122"/>
                <a:gd name="T65" fmla="*/ 19 h 35"/>
                <a:gd name="T66" fmla="*/ 44 w 122"/>
                <a:gd name="T67" fmla="*/ 28 h 35"/>
                <a:gd name="T68" fmla="*/ 50 w 122"/>
                <a:gd name="T69" fmla="*/ 11 h 35"/>
                <a:gd name="T70" fmla="*/ 52 w 122"/>
                <a:gd name="T71" fmla="*/ 17 h 35"/>
                <a:gd name="T72" fmla="*/ 77 w 122"/>
                <a:gd name="T73" fmla="*/ 8 h 35"/>
                <a:gd name="T74" fmla="*/ 77 w 122"/>
                <a:gd name="T75" fmla="*/ 28 h 35"/>
                <a:gd name="T76" fmla="*/ 68 w 122"/>
                <a:gd name="T77" fmla="*/ 28 h 35"/>
                <a:gd name="T78" fmla="*/ 68 w 122"/>
                <a:gd name="T79" fmla="*/ 8 h 35"/>
                <a:gd name="T80" fmla="*/ 77 w 122"/>
                <a:gd name="T81" fmla="*/ 8 h 35"/>
                <a:gd name="T82" fmla="*/ 94 w 122"/>
                <a:gd name="T83" fmla="*/ 11 h 35"/>
                <a:gd name="T84" fmla="*/ 88 w 122"/>
                <a:gd name="T85" fmla="*/ 15 h 35"/>
                <a:gd name="T86" fmla="*/ 90 w 122"/>
                <a:gd name="T87" fmla="*/ 24 h 35"/>
                <a:gd name="T88" fmla="*/ 96 w 122"/>
                <a:gd name="T89" fmla="*/ 26 h 35"/>
                <a:gd name="T90" fmla="*/ 98 w 122"/>
                <a:gd name="T91" fmla="*/ 20 h 35"/>
                <a:gd name="T92" fmla="*/ 100 w 122"/>
                <a:gd name="T93" fmla="*/ 26 h 35"/>
                <a:gd name="T94" fmla="*/ 90 w 122"/>
                <a:gd name="T95" fmla="*/ 28 h 35"/>
                <a:gd name="T96" fmla="*/ 87 w 122"/>
                <a:gd name="T97" fmla="*/ 24 h 35"/>
                <a:gd name="T98" fmla="*/ 85 w 122"/>
                <a:gd name="T99" fmla="*/ 15 h 35"/>
                <a:gd name="T100" fmla="*/ 88 w 122"/>
                <a:gd name="T101" fmla="*/ 9 h 35"/>
                <a:gd name="T102" fmla="*/ 96 w 122"/>
                <a:gd name="T103" fmla="*/ 8 h 35"/>
                <a:gd name="T104" fmla="*/ 101 w 122"/>
                <a:gd name="T105" fmla="*/ 11 h 35"/>
                <a:gd name="T106" fmla="*/ 98 w 122"/>
                <a:gd name="T107" fmla="*/ 15 h 35"/>
                <a:gd name="T108" fmla="*/ 111 w 122"/>
                <a:gd name="T109" fmla="*/ 19 h 35"/>
                <a:gd name="T110" fmla="*/ 105 w 122"/>
                <a:gd name="T111" fmla="*/ 28 h 35"/>
                <a:gd name="T112" fmla="*/ 109 w 122"/>
                <a:gd name="T113" fmla="*/ 17 h 35"/>
                <a:gd name="T114" fmla="*/ 112 w 122"/>
                <a:gd name="T115" fmla="*/ 17 h 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35"/>
                <a:gd name="T176" fmla="*/ 122 w 122"/>
                <a:gd name="T177" fmla="*/ 35 h 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35">
                  <a:moveTo>
                    <a:pt x="3" y="4"/>
                  </a:moveTo>
                  <a:lnTo>
                    <a:pt x="3" y="13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8" y="15"/>
                  </a:lnTo>
                  <a:lnTo>
                    <a:pt x="20" y="17"/>
                  </a:lnTo>
                  <a:lnTo>
                    <a:pt x="20" y="19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5" y="28"/>
                  </a:lnTo>
                  <a:lnTo>
                    <a:pt x="11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3" y="4"/>
                  </a:lnTo>
                  <a:close/>
                  <a:moveTo>
                    <a:pt x="3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3" y="24"/>
                  </a:lnTo>
                  <a:close/>
                  <a:moveTo>
                    <a:pt x="24" y="8"/>
                  </a:moveTo>
                  <a:lnTo>
                    <a:pt x="27" y="8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40" y="17"/>
                  </a:lnTo>
                  <a:lnTo>
                    <a:pt x="40" y="20"/>
                  </a:lnTo>
                  <a:lnTo>
                    <a:pt x="40" y="22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24" y="8"/>
                  </a:lnTo>
                  <a:close/>
                  <a:moveTo>
                    <a:pt x="33" y="26"/>
                  </a:moveTo>
                  <a:lnTo>
                    <a:pt x="33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9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7" y="15"/>
                  </a:lnTo>
                  <a:lnTo>
                    <a:pt x="27" y="19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4"/>
                  </a:lnTo>
                  <a:lnTo>
                    <a:pt x="33" y="26"/>
                  </a:lnTo>
                  <a:close/>
                  <a:moveTo>
                    <a:pt x="44" y="28"/>
                  </a:moveTo>
                  <a:lnTo>
                    <a:pt x="50" y="19"/>
                  </a:lnTo>
                  <a:lnTo>
                    <a:pt x="48" y="19"/>
                  </a:lnTo>
                  <a:lnTo>
                    <a:pt x="46" y="19"/>
                  </a:lnTo>
                  <a:lnTo>
                    <a:pt x="46" y="17"/>
                  </a:lnTo>
                  <a:lnTo>
                    <a:pt x="44" y="15"/>
                  </a:lnTo>
                  <a:lnTo>
                    <a:pt x="44" y="13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50" y="9"/>
                  </a:lnTo>
                  <a:lnTo>
                    <a:pt x="52" y="8"/>
                  </a:lnTo>
                  <a:lnTo>
                    <a:pt x="61" y="8"/>
                  </a:lnTo>
                  <a:lnTo>
                    <a:pt x="61" y="28"/>
                  </a:lnTo>
                  <a:lnTo>
                    <a:pt x="57" y="28"/>
                  </a:lnTo>
                  <a:lnTo>
                    <a:pt x="57" y="19"/>
                  </a:lnTo>
                  <a:lnTo>
                    <a:pt x="53" y="19"/>
                  </a:lnTo>
                  <a:lnTo>
                    <a:pt x="48" y="28"/>
                  </a:lnTo>
                  <a:lnTo>
                    <a:pt x="44" y="28"/>
                  </a:lnTo>
                  <a:close/>
                  <a:moveTo>
                    <a:pt x="57" y="11"/>
                  </a:moveTo>
                  <a:lnTo>
                    <a:pt x="52" y="11"/>
                  </a:lnTo>
                  <a:lnTo>
                    <a:pt x="50" y="11"/>
                  </a:lnTo>
                  <a:lnTo>
                    <a:pt x="48" y="13"/>
                  </a:lnTo>
                  <a:lnTo>
                    <a:pt x="50" y="17"/>
                  </a:lnTo>
                  <a:lnTo>
                    <a:pt x="52" y="17"/>
                  </a:lnTo>
                  <a:lnTo>
                    <a:pt x="57" y="17"/>
                  </a:lnTo>
                  <a:lnTo>
                    <a:pt x="57" y="11"/>
                  </a:lnTo>
                  <a:close/>
                  <a:moveTo>
                    <a:pt x="77" y="8"/>
                  </a:moveTo>
                  <a:lnTo>
                    <a:pt x="81" y="8"/>
                  </a:lnTo>
                  <a:lnTo>
                    <a:pt x="81" y="28"/>
                  </a:lnTo>
                  <a:lnTo>
                    <a:pt x="77" y="28"/>
                  </a:lnTo>
                  <a:lnTo>
                    <a:pt x="77" y="19"/>
                  </a:lnTo>
                  <a:lnTo>
                    <a:pt x="68" y="19"/>
                  </a:lnTo>
                  <a:lnTo>
                    <a:pt x="68" y="28"/>
                  </a:lnTo>
                  <a:lnTo>
                    <a:pt x="66" y="28"/>
                  </a:lnTo>
                  <a:lnTo>
                    <a:pt x="66" y="8"/>
                  </a:lnTo>
                  <a:lnTo>
                    <a:pt x="68" y="8"/>
                  </a:lnTo>
                  <a:lnTo>
                    <a:pt x="68" y="17"/>
                  </a:lnTo>
                  <a:lnTo>
                    <a:pt x="77" y="17"/>
                  </a:lnTo>
                  <a:lnTo>
                    <a:pt x="77" y="8"/>
                  </a:lnTo>
                  <a:close/>
                  <a:moveTo>
                    <a:pt x="98" y="15"/>
                  </a:moveTo>
                  <a:lnTo>
                    <a:pt x="98" y="11"/>
                  </a:lnTo>
                  <a:lnTo>
                    <a:pt x="94" y="11"/>
                  </a:lnTo>
                  <a:lnTo>
                    <a:pt x="92" y="11"/>
                  </a:lnTo>
                  <a:lnTo>
                    <a:pt x="90" y="13"/>
                  </a:lnTo>
                  <a:lnTo>
                    <a:pt x="88" y="15"/>
                  </a:lnTo>
                  <a:lnTo>
                    <a:pt x="88" y="19"/>
                  </a:lnTo>
                  <a:lnTo>
                    <a:pt x="88" y="20"/>
                  </a:lnTo>
                  <a:lnTo>
                    <a:pt x="90" y="24"/>
                  </a:lnTo>
                  <a:lnTo>
                    <a:pt x="92" y="24"/>
                  </a:lnTo>
                  <a:lnTo>
                    <a:pt x="94" y="26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101" y="20"/>
                  </a:lnTo>
                  <a:lnTo>
                    <a:pt x="101" y="24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4" y="28"/>
                  </a:lnTo>
                  <a:lnTo>
                    <a:pt x="90" y="28"/>
                  </a:lnTo>
                  <a:lnTo>
                    <a:pt x="88" y="28"/>
                  </a:lnTo>
                  <a:lnTo>
                    <a:pt x="87" y="26"/>
                  </a:lnTo>
                  <a:lnTo>
                    <a:pt x="87" y="24"/>
                  </a:lnTo>
                  <a:lnTo>
                    <a:pt x="85" y="20"/>
                  </a:lnTo>
                  <a:lnTo>
                    <a:pt x="85" y="19"/>
                  </a:lnTo>
                  <a:lnTo>
                    <a:pt x="85" y="15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8" y="9"/>
                  </a:lnTo>
                  <a:lnTo>
                    <a:pt x="92" y="8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1" y="11"/>
                  </a:lnTo>
                  <a:lnTo>
                    <a:pt x="101" y="13"/>
                  </a:lnTo>
                  <a:lnTo>
                    <a:pt x="101" y="15"/>
                  </a:lnTo>
                  <a:lnTo>
                    <a:pt x="98" y="15"/>
                  </a:lnTo>
                  <a:close/>
                  <a:moveTo>
                    <a:pt x="122" y="28"/>
                  </a:moveTo>
                  <a:lnTo>
                    <a:pt x="116" y="28"/>
                  </a:lnTo>
                  <a:lnTo>
                    <a:pt x="111" y="19"/>
                  </a:lnTo>
                  <a:lnTo>
                    <a:pt x="109" y="20"/>
                  </a:lnTo>
                  <a:lnTo>
                    <a:pt x="109" y="28"/>
                  </a:lnTo>
                  <a:lnTo>
                    <a:pt x="105" y="2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17"/>
                  </a:lnTo>
                  <a:lnTo>
                    <a:pt x="116" y="8"/>
                  </a:lnTo>
                  <a:lnTo>
                    <a:pt x="122" y="8"/>
                  </a:lnTo>
                  <a:lnTo>
                    <a:pt x="112" y="17"/>
                  </a:lnTo>
                  <a:lnTo>
                    <a:pt x="122" y="2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7" name="Freeform 171"/>
            <p:cNvSpPr>
              <a:spLocks noEditPoints="1"/>
            </p:cNvSpPr>
            <p:nvPr/>
          </p:nvSpPr>
          <p:spPr bwMode="auto">
            <a:xfrm>
              <a:off x="1194" y="1892"/>
              <a:ext cx="130" cy="21"/>
            </a:xfrm>
            <a:custGeom>
              <a:avLst/>
              <a:gdLst>
                <a:gd name="T0" fmla="*/ 13 w 172"/>
                <a:gd name="T1" fmla="*/ 3 h 27"/>
                <a:gd name="T2" fmla="*/ 4 w 172"/>
                <a:gd name="T3" fmla="*/ 11 h 27"/>
                <a:gd name="T4" fmla="*/ 13 w 172"/>
                <a:gd name="T5" fmla="*/ 26 h 27"/>
                <a:gd name="T6" fmla="*/ 21 w 172"/>
                <a:gd name="T7" fmla="*/ 20 h 27"/>
                <a:gd name="T8" fmla="*/ 19 w 172"/>
                <a:gd name="T9" fmla="*/ 27 h 27"/>
                <a:gd name="T10" fmla="*/ 8 w 172"/>
                <a:gd name="T11" fmla="*/ 27 h 27"/>
                <a:gd name="T12" fmla="*/ 0 w 172"/>
                <a:gd name="T13" fmla="*/ 18 h 27"/>
                <a:gd name="T14" fmla="*/ 4 w 172"/>
                <a:gd name="T15" fmla="*/ 3 h 27"/>
                <a:gd name="T16" fmla="*/ 17 w 172"/>
                <a:gd name="T17" fmla="*/ 0 h 27"/>
                <a:gd name="T18" fmla="*/ 24 w 172"/>
                <a:gd name="T19" fmla="*/ 9 h 27"/>
                <a:gd name="T20" fmla="*/ 50 w 172"/>
                <a:gd name="T21" fmla="*/ 27 h 27"/>
                <a:gd name="T22" fmla="*/ 48 w 172"/>
                <a:gd name="T23" fmla="*/ 13 h 27"/>
                <a:gd name="T24" fmla="*/ 32 w 172"/>
                <a:gd name="T25" fmla="*/ 13 h 27"/>
                <a:gd name="T26" fmla="*/ 32 w 172"/>
                <a:gd name="T27" fmla="*/ 16 h 27"/>
                <a:gd name="T28" fmla="*/ 39 w 172"/>
                <a:gd name="T29" fmla="*/ 24 h 27"/>
                <a:gd name="T30" fmla="*/ 72 w 172"/>
                <a:gd name="T31" fmla="*/ 13 h 27"/>
                <a:gd name="T32" fmla="*/ 71 w 172"/>
                <a:gd name="T33" fmla="*/ 26 h 27"/>
                <a:gd name="T34" fmla="*/ 59 w 172"/>
                <a:gd name="T35" fmla="*/ 27 h 27"/>
                <a:gd name="T36" fmla="*/ 54 w 172"/>
                <a:gd name="T37" fmla="*/ 14 h 27"/>
                <a:gd name="T38" fmla="*/ 63 w 172"/>
                <a:gd name="T39" fmla="*/ 7 h 27"/>
                <a:gd name="T40" fmla="*/ 69 w 172"/>
                <a:gd name="T41" fmla="*/ 22 h 27"/>
                <a:gd name="T42" fmla="*/ 69 w 172"/>
                <a:gd name="T43" fmla="*/ 13 h 27"/>
                <a:gd name="T44" fmla="*/ 59 w 172"/>
                <a:gd name="T45" fmla="*/ 11 h 27"/>
                <a:gd name="T46" fmla="*/ 58 w 172"/>
                <a:gd name="T47" fmla="*/ 20 h 27"/>
                <a:gd name="T48" fmla="*/ 63 w 172"/>
                <a:gd name="T49" fmla="*/ 26 h 27"/>
                <a:gd name="T50" fmla="*/ 78 w 172"/>
                <a:gd name="T51" fmla="*/ 27 h 27"/>
                <a:gd name="T52" fmla="*/ 76 w 172"/>
                <a:gd name="T53" fmla="*/ 24 h 27"/>
                <a:gd name="T54" fmla="*/ 87 w 172"/>
                <a:gd name="T55" fmla="*/ 27 h 27"/>
                <a:gd name="T56" fmla="*/ 111 w 172"/>
                <a:gd name="T57" fmla="*/ 24 h 27"/>
                <a:gd name="T58" fmla="*/ 102 w 172"/>
                <a:gd name="T59" fmla="*/ 27 h 27"/>
                <a:gd name="T60" fmla="*/ 95 w 172"/>
                <a:gd name="T61" fmla="*/ 18 h 27"/>
                <a:gd name="T62" fmla="*/ 102 w 172"/>
                <a:gd name="T63" fmla="*/ 7 h 27"/>
                <a:gd name="T64" fmla="*/ 111 w 172"/>
                <a:gd name="T65" fmla="*/ 13 h 27"/>
                <a:gd name="T66" fmla="*/ 100 w 172"/>
                <a:gd name="T67" fmla="*/ 24 h 27"/>
                <a:gd name="T68" fmla="*/ 108 w 172"/>
                <a:gd name="T69" fmla="*/ 24 h 27"/>
                <a:gd name="T70" fmla="*/ 109 w 172"/>
                <a:gd name="T71" fmla="*/ 16 h 27"/>
                <a:gd name="T72" fmla="*/ 102 w 172"/>
                <a:gd name="T73" fmla="*/ 11 h 27"/>
                <a:gd name="T74" fmla="*/ 98 w 172"/>
                <a:gd name="T75" fmla="*/ 16 h 27"/>
                <a:gd name="T76" fmla="*/ 130 w 172"/>
                <a:gd name="T77" fmla="*/ 27 h 27"/>
                <a:gd name="T78" fmla="*/ 117 w 172"/>
                <a:gd name="T79" fmla="*/ 7 h 27"/>
                <a:gd name="T80" fmla="*/ 150 w 172"/>
                <a:gd name="T81" fmla="*/ 14 h 27"/>
                <a:gd name="T82" fmla="*/ 141 w 172"/>
                <a:gd name="T83" fmla="*/ 14 h 27"/>
                <a:gd name="T84" fmla="*/ 144 w 172"/>
                <a:gd name="T85" fmla="*/ 26 h 27"/>
                <a:gd name="T86" fmla="*/ 154 w 172"/>
                <a:gd name="T87" fmla="*/ 20 h 27"/>
                <a:gd name="T88" fmla="*/ 143 w 172"/>
                <a:gd name="T89" fmla="*/ 27 h 27"/>
                <a:gd name="T90" fmla="*/ 135 w 172"/>
                <a:gd name="T91" fmla="*/ 18 h 27"/>
                <a:gd name="T92" fmla="*/ 143 w 172"/>
                <a:gd name="T93" fmla="*/ 7 h 27"/>
                <a:gd name="T94" fmla="*/ 152 w 172"/>
                <a:gd name="T95" fmla="*/ 11 h 27"/>
                <a:gd name="T96" fmla="*/ 168 w 172"/>
                <a:gd name="T97" fmla="*/ 27 h 27"/>
                <a:gd name="T98" fmla="*/ 156 w 172"/>
                <a:gd name="T99" fmla="*/ 7 h 27"/>
                <a:gd name="T100" fmla="*/ 163 w 172"/>
                <a:gd name="T101" fmla="*/ 16 h 2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72"/>
                <a:gd name="T154" fmla="*/ 0 h 27"/>
                <a:gd name="T155" fmla="*/ 172 w 172"/>
                <a:gd name="T156" fmla="*/ 27 h 2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72" h="27">
                  <a:moveTo>
                    <a:pt x="21" y="9"/>
                  </a:moveTo>
                  <a:lnTo>
                    <a:pt x="21" y="5"/>
                  </a:lnTo>
                  <a:lnTo>
                    <a:pt x="19" y="5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10" y="5"/>
                  </a:lnTo>
                  <a:lnTo>
                    <a:pt x="8" y="5"/>
                  </a:lnTo>
                  <a:lnTo>
                    <a:pt x="6" y="9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4"/>
                  </a:lnTo>
                  <a:lnTo>
                    <a:pt x="19" y="22"/>
                  </a:lnTo>
                  <a:lnTo>
                    <a:pt x="21" y="20"/>
                  </a:lnTo>
                  <a:lnTo>
                    <a:pt x="21" y="18"/>
                  </a:lnTo>
                  <a:lnTo>
                    <a:pt x="24" y="18"/>
                  </a:lnTo>
                  <a:lnTo>
                    <a:pt x="24" y="22"/>
                  </a:lnTo>
                  <a:lnTo>
                    <a:pt x="23" y="24"/>
                  </a:lnTo>
                  <a:lnTo>
                    <a:pt x="19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0" y="27"/>
                  </a:lnTo>
                  <a:lnTo>
                    <a:pt x="8" y="27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1" y="3"/>
                  </a:lnTo>
                  <a:lnTo>
                    <a:pt x="23" y="5"/>
                  </a:lnTo>
                  <a:lnTo>
                    <a:pt x="24" y="7"/>
                  </a:lnTo>
                  <a:lnTo>
                    <a:pt x="24" y="9"/>
                  </a:lnTo>
                  <a:lnTo>
                    <a:pt x="21" y="9"/>
                  </a:lnTo>
                  <a:close/>
                  <a:moveTo>
                    <a:pt x="39" y="24"/>
                  </a:moveTo>
                  <a:lnTo>
                    <a:pt x="47" y="7"/>
                  </a:lnTo>
                  <a:lnTo>
                    <a:pt x="50" y="7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8" y="13"/>
                  </a:lnTo>
                  <a:lnTo>
                    <a:pt x="47" y="13"/>
                  </a:lnTo>
                  <a:lnTo>
                    <a:pt x="41" y="27"/>
                  </a:lnTo>
                  <a:lnTo>
                    <a:pt x="37" y="27"/>
                  </a:lnTo>
                  <a:lnTo>
                    <a:pt x="32" y="13"/>
                  </a:lnTo>
                  <a:lnTo>
                    <a:pt x="32" y="14"/>
                  </a:lnTo>
                  <a:lnTo>
                    <a:pt x="32" y="16"/>
                  </a:lnTo>
                  <a:lnTo>
                    <a:pt x="32" y="27"/>
                  </a:lnTo>
                  <a:lnTo>
                    <a:pt x="28" y="27"/>
                  </a:lnTo>
                  <a:lnTo>
                    <a:pt x="28" y="7"/>
                  </a:lnTo>
                  <a:lnTo>
                    <a:pt x="34" y="7"/>
                  </a:lnTo>
                  <a:lnTo>
                    <a:pt x="39" y="24"/>
                  </a:lnTo>
                  <a:close/>
                  <a:moveTo>
                    <a:pt x="63" y="7"/>
                  </a:moveTo>
                  <a:lnTo>
                    <a:pt x="67" y="7"/>
                  </a:lnTo>
                  <a:lnTo>
                    <a:pt x="69" y="9"/>
                  </a:lnTo>
                  <a:lnTo>
                    <a:pt x="71" y="11"/>
                  </a:lnTo>
                  <a:lnTo>
                    <a:pt x="72" y="13"/>
                  </a:lnTo>
                  <a:lnTo>
                    <a:pt x="72" y="14"/>
                  </a:lnTo>
                  <a:lnTo>
                    <a:pt x="72" y="18"/>
                  </a:lnTo>
                  <a:lnTo>
                    <a:pt x="72" y="20"/>
                  </a:lnTo>
                  <a:lnTo>
                    <a:pt x="72" y="24"/>
                  </a:lnTo>
                  <a:lnTo>
                    <a:pt x="71" y="26"/>
                  </a:lnTo>
                  <a:lnTo>
                    <a:pt x="69" y="27"/>
                  </a:lnTo>
                  <a:lnTo>
                    <a:pt x="67" y="27"/>
                  </a:lnTo>
                  <a:lnTo>
                    <a:pt x="63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8" y="26"/>
                  </a:lnTo>
                  <a:lnTo>
                    <a:pt x="56" y="24"/>
                  </a:lnTo>
                  <a:lnTo>
                    <a:pt x="54" y="20"/>
                  </a:lnTo>
                  <a:lnTo>
                    <a:pt x="54" y="18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9" y="9"/>
                  </a:lnTo>
                  <a:lnTo>
                    <a:pt x="61" y="7"/>
                  </a:lnTo>
                  <a:lnTo>
                    <a:pt x="63" y="7"/>
                  </a:lnTo>
                  <a:close/>
                  <a:moveTo>
                    <a:pt x="63" y="26"/>
                  </a:moveTo>
                  <a:lnTo>
                    <a:pt x="65" y="26"/>
                  </a:lnTo>
                  <a:lnTo>
                    <a:pt x="67" y="24"/>
                  </a:lnTo>
                  <a:lnTo>
                    <a:pt x="69" y="22"/>
                  </a:lnTo>
                  <a:lnTo>
                    <a:pt x="69" y="20"/>
                  </a:lnTo>
                  <a:lnTo>
                    <a:pt x="69" y="18"/>
                  </a:lnTo>
                  <a:lnTo>
                    <a:pt x="69" y="16"/>
                  </a:lnTo>
                  <a:lnTo>
                    <a:pt x="69" y="14"/>
                  </a:lnTo>
                  <a:lnTo>
                    <a:pt x="69" y="13"/>
                  </a:lnTo>
                  <a:lnTo>
                    <a:pt x="67" y="11"/>
                  </a:lnTo>
                  <a:lnTo>
                    <a:pt x="65" y="11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8" y="14"/>
                  </a:lnTo>
                  <a:lnTo>
                    <a:pt x="58" y="16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59" y="24"/>
                  </a:lnTo>
                  <a:lnTo>
                    <a:pt x="61" y="26"/>
                  </a:lnTo>
                  <a:lnTo>
                    <a:pt x="63" y="26"/>
                  </a:lnTo>
                  <a:close/>
                  <a:moveTo>
                    <a:pt x="80" y="11"/>
                  </a:moveTo>
                  <a:lnTo>
                    <a:pt x="80" y="22"/>
                  </a:lnTo>
                  <a:lnTo>
                    <a:pt x="80" y="24"/>
                  </a:lnTo>
                  <a:lnTo>
                    <a:pt x="78" y="26"/>
                  </a:lnTo>
                  <a:lnTo>
                    <a:pt x="78" y="27"/>
                  </a:lnTo>
                  <a:lnTo>
                    <a:pt x="74" y="27"/>
                  </a:lnTo>
                  <a:lnTo>
                    <a:pt x="74" y="26"/>
                  </a:lnTo>
                  <a:lnTo>
                    <a:pt x="76" y="26"/>
                  </a:lnTo>
                  <a:lnTo>
                    <a:pt x="76" y="24"/>
                  </a:lnTo>
                  <a:lnTo>
                    <a:pt x="76" y="22"/>
                  </a:lnTo>
                  <a:lnTo>
                    <a:pt x="76" y="7"/>
                  </a:lnTo>
                  <a:lnTo>
                    <a:pt x="91" y="7"/>
                  </a:lnTo>
                  <a:lnTo>
                    <a:pt x="91" y="27"/>
                  </a:lnTo>
                  <a:lnTo>
                    <a:pt x="87" y="27"/>
                  </a:lnTo>
                  <a:lnTo>
                    <a:pt x="87" y="11"/>
                  </a:lnTo>
                  <a:lnTo>
                    <a:pt x="80" y="11"/>
                  </a:lnTo>
                  <a:close/>
                  <a:moveTo>
                    <a:pt x="113" y="22"/>
                  </a:moveTo>
                  <a:lnTo>
                    <a:pt x="111" y="22"/>
                  </a:lnTo>
                  <a:lnTo>
                    <a:pt x="111" y="24"/>
                  </a:lnTo>
                  <a:lnTo>
                    <a:pt x="111" y="26"/>
                  </a:lnTo>
                  <a:lnTo>
                    <a:pt x="109" y="27"/>
                  </a:lnTo>
                  <a:lnTo>
                    <a:pt x="106" y="27"/>
                  </a:lnTo>
                  <a:lnTo>
                    <a:pt x="104" y="27"/>
                  </a:lnTo>
                  <a:lnTo>
                    <a:pt x="102" y="27"/>
                  </a:lnTo>
                  <a:lnTo>
                    <a:pt x="98" y="27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5" y="22"/>
                  </a:lnTo>
                  <a:lnTo>
                    <a:pt x="95" y="18"/>
                  </a:lnTo>
                  <a:lnTo>
                    <a:pt x="95" y="14"/>
                  </a:lnTo>
                  <a:lnTo>
                    <a:pt x="96" y="13"/>
                  </a:lnTo>
                  <a:lnTo>
                    <a:pt x="96" y="11"/>
                  </a:lnTo>
                  <a:lnTo>
                    <a:pt x="98" y="9"/>
                  </a:lnTo>
                  <a:lnTo>
                    <a:pt x="102" y="7"/>
                  </a:lnTo>
                  <a:lnTo>
                    <a:pt x="104" y="7"/>
                  </a:lnTo>
                  <a:lnTo>
                    <a:pt x="108" y="7"/>
                  </a:lnTo>
                  <a:lnTo>
                    <a:pt x="109" y="9"/>
                  </a:lnTo>
                  <a:lnTo>
                    <a:pt x="111" y="11"/>
                  </a:lnTo>
                  <a:lnTo>
                    <a:pt x="111" y="13"/>
                  </a:lnTo>
                  <a:lnTo>
                    <a:pt x="113" y="16"/>
                  </a:lnTo>
                  <a:lnTo>
                    <a:pt x="113" y="18"/>
                  </a:lnTo>
                  <a:lnTo>
                    <a:pt x="98" y="18"/>
                  </a:lnTo>
                  <a:lnTo>
                    <a:pt x="98" y="22"/>
                  </a:lnTo>
                  <a:lnTo>
                    <a:pt x="100" y="24"/>
                  </a:lnTo>
                  <a:lnTo>
                    <a:pt x="102" y="26"/>
                  </a:lnTo>
                  <a:lnTo>
                    <a:pt x="104" y="26"/>
                  </a:lnTo>
                  <a:lnTo>
                    <a:pt x="106" y="26"/>
                  </a:lnTo>
                  <a:lnTo>
                    <a:pt x="108" y="26"/>
                  </a:lnTo>
                  <a:lnTo>
                    <a:pt x="108" y="24"/>
                  </a:lnTo>
                  <a:lnTo>
                    <a:pt x="109" y="22"/>
                  </a:lnTo>
                  <a:lnTo>
                    <a:pt x="113" y="22"/>
                  </a:lnTo>
                  <a:close/>
                  <a:moveTo>
                    <a:pt x="109" y="16"/>
                  </a:moveTo>
                  <a:lnTo>
                    <a:pt x="109" y="14"/>
                  </a:lnTo>
                  <a:lnTo>
                    <a:pt x="108" y="13"/>
                  </a:lnTo>
                  <a:lnTo>
                    <a:pt x="106" y="11"/>
                  </a:lnTo>
                  <a:lnTo>
                    <a:pt x="104" y="11"/>
                  </a:lnTo>
                  <a:lnTo>
                    <a:pt x="102" y="11"/>
                  </a:lnTo>
                  <a:lnTo>
                    <a:pt x="100" y="13"/>
                  </a:lnTo>
                  <a:lnTo>
                    <a:pt x="98" y="13"/>
                  </a:lnTo>
                  <a:lnTo>
                    <a:pt x="98" y="14"/>
                  </a:lnTo>
                  <a:lnTo>
                    <a:pt x="98" y="16"/>
                  </a:lnTo>
                  <a:lnTo>
                    <a:pt x="109" y="16"/>
                  </a:lnTo>
                  <a:close/>
                  <a:moveTo>
                    <a:pt x="130" y="7"/>
                  </a:moveTo>
                  <a:lnTo>
                    <a:pt x="133" y="7"/>
                  </a:lnTo>
                  <a:lnTo>
                    <a:pt x="133" y="27"/>
                  </a:lnTo>
                  <a:lnTo>
                    <a:pt x="130" y="27"/>
                  </a:lnTo>
                  <a:lnTo>
                    <a:pt x="130" y="18"/>
                  </a:lnTo>
                  <a:lnTo>
                    <a:pt x="120" y="18"/>
                  </a:lnTo>
                  <a:lnTo>
                    <a:pt x="120" y="27"/>
                  </a:lnTo>
                  <a:lnTo>
                    <a:pt x="117" y="27"/>
                  </a:lnTo>
                  <a:lnTo>
                    <a:pt x="117" y="7"/>
                  </a:lnTo>
                  <a:lnTo>
                    <a:pt x="120" y="7"/>
                  </a:lnTo>
                  <a:lnTo>
                    <a:pt x="120" y="16"/>
                  </a:lnTo>
                  <a:lnTo>
                    <a:pt x="130" y="16"/>
                  </a:lnTo>
                  <a:lnTo>
                    <a:pt x="130" y="7"/>
                  </a:lnTo>
                  <a:close/>
                  <a:moveTo>
                    <a:pt x="150" y="14"/>
                  </a:moveTo>
                  <a:lnTo>
                    <a:pt x="148" y="11"/>
                  </a:lnTo>
                  <a:lnTo>
                    <a:pt x="144" y="11"/>
                  </a:lnTo>
                  <a:lnTo>
                    <a:pt x="143" y="11"/>
                  </a:lnTo>
                  <a:lnTo>
                    <a:pt x="141" y="13"/>
                  </a:lnTo>
                  <a:lnTo>
                    <a:pt x="141" y="14"/>
                  </a:lnTo>
                  <a:lnTo>
                    <a:pt x="139" y="18"/>
                  </a:lnTo>
                  <a:lnTo>
                    <a:pt x="141" y="22"/>
                  </a:lnTo>
                  <a:lnTo>
                    <a:pt x="141" y="24"/>
                  </a:lnTo>
                  <a:lnTo>
                    <a:pt x="143" y="26"/>
                  </a:lnTo>
                  <a:lnTo>
                    <a:pt x="144" y="26"/>
                  </a:lnTo>
                  <a:lnTo>
                    <a:pt x="146" y="26"/>
                  </a:lnTo>
                  <a:lnTo>
                    <a:pt x="148" y="24"/>
                  </a:lnTo>
                  <a:lnTo>
                    <a:pt x="148" y="22"/>
                  </a:lnTo>
                  <a:lnTo>
                    <a:pt x="150" y="20"/>
                  </a:lnTo>
                  <a:lnTo>
                    <a:pt x="154" y="20"/>
                  </a:lnTo>
                  <a:lnTo>
                    <a:pt x="152" y="24"/>
                  </a:lnTo>
                  <a:lnTo>
                    <a:pt x="150" y="26"/>
                  </a:lnTo>
                  <a:lnTo>
                    <a:pt x="148" y="27"/>
                  </a:lnTo>
                  <a:lnTo>
                    <a:pt x="144" y="27"/>
                  </a:lnTo>
                  <a:lnTo>
                    <a:pt x="143" y="27"/>
                  </a:lnTo>
                  <a:lnTo>
                    <a:pt x="141" y="27"/>
                  </a:lnTo>
                  <a:lnTo>
                    <a:pt x="139" y="26"/>
                  </a:lnTo>
                  <a:lnTo>
                    <a:pt x="137" y="24"/>
                  </a:lnTo>
                  <a:lnTo>
                    <a:pt x="137" y="22"/>
                  </a:lnTo>
                  <a:lnTo>
                    <a:pt x="135" y="18"/>
                  </a:lnTo>
                  <a:lnTo>
                    <a:pt x="137" y="14"/>
                  </a:lnTo>
                  <a:lnTo>
                    <a:pt x="137" y="13"/>
                  </a:lnTo>
                  <a:lnTo>
                    <a:pt x="139" y="11"/>
                  </a:lnTo>
                  <a:lnTo>
                    <a:pt x="141" y="9"/>
                  </a:lnTo>
                  <a:lnTo>
                    <a:pt x="143" y="7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50" y="9"/>
                  </a:lnTo>
                  <a:lnTo>
                    <a:pt x="152" y="11"/>
                  </a:lnTo>
                  <a:lnTo>
                    <a:pt x="152" y="13"/>
                  </a:lnTo>
                  <a:lnTo>
                    <a:pt x="154" y="14"/>
                  </a:lnTo>
                  <a:lnTo>
                    <a:pt x="150" y="14"/>
                  </a:lnTo>
                  <a:close/>
                  <a:moveTo>
                    <a:pt x="172" y="27"/>
                  </a:moveTo>
                  <a:lnTo>
                    <a:pt x="168" y="27"/>
                  </a:lnTo>
                  <a:lnTo>
                    <a:pt x="161" y="18"/>
                  </a:lnTo>
                  <a:lnTo>
                    <a:pt x="159" y="20"/>
                  </a:lnTo>
                  <a:lnTo>
                    <a:pt x="159" y="27"/>
                  </a:lnTo>
                  <a:lnTo>
                    <a:pt x="156" y="27"/>
                  </a:lnTo>
                  <a:lnTo>
                    <a:pt x="156" y="7"/>
                  </a:lnTo>
                  <a:lnTo>
                    <a:pt x="159" y="7"/>
                  </a:lnTo>
                  <a:lnTo>
                    <a:pt x="159" y="16"/>
                  </a:lnTo>
                  <a:lnTo>
                    <a:pt x="168" y="7"/>
                  </a:lnTo>
                  <a:lnTo>
                    <a:pt x="172" y="7"/>
                  </a:lnTo>
                  <a:lnTo>
                    <a:pt x="163" y="16"/>
                  </a:lnTo>
                  <a:lnTo>
                    <a:pt x="172" y="2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8" name="Freeform 172"/>
            <p:cNvSpPr>
              <a:spLocks noEditPoints="1"/>
            </p:cNvSpPr>
            <p:nvPr/>
          </p:nvSpPr>
          <p:spPr bwMode="auto">
            <a:xfrm>
              <a:off x="1271" y="1690"/>
              <a:ext cx="77" cy="20"/>
            </a:xfrm>
            <a:custGeom>
              <a:avLst/>
              <a:gdLst>
                <a:gd name="T0" fmla="*/ 18 w 102"/>
                <a:gd name="T1" fmla="*/ 27 h 27"/>
                <a:gd name="T2" fmla="*/ 4 w 102"/>
                <a:gd name="T3" fmla="*/ 27 h 27"/>
                <a:gd name="T4" fmla="*/ 22 w 102"/>
                <a:gd name="T5" fmla="*/ 0 h 27"/>
                <a:gd name="T6" fmla="*/ 35 w 102"/>
                <a:gd name="T7" fmla="*/ 11 h 27"/>
                <a:gd name="T8" fmla="*/ 30 w 102"/>
                <a:gd name="T9" fmla="*/ 14 h 27"/>
                <a:gd name="T10" fmla="*/ 31 w 102"/>
                <a:gd name="T11" fmla="*/ 24 h 27"/>
                <a:gd name="T12" fmla="*/ 37 w 102"/>
                <a:gd name="T13" fmla="*/ 24 h 27"/>
                <a:gd name="T14" fmla="*/ 39 w 102"/>
                <a:gd name="T15" fmla="*/ 20 h 27"/>
                <a:gd name="T16" fmla="*/ 41 w 102"/>
                <a:gd name="T17" fmla="*/ 25 h 27"/>
                <a:gd name="T18" fmla="*/ 31 w 102"/>
                <a:gd name="T19" fmla="*/ 27 h 27"/>
                <a:gd name="T20" fmla="*/ 28 w 102"/>
                <a:gd name="T21" fmla="*/ 24 h 27"/>
                <a:gd name="T22" fmla="*/ 26 w 102"/>
                <a:gd name="T23" fmla="*/ 14 h 27"/>
                <a:gd name="T24" fmla="*/ 30 w 102"/>
                <a:gd name="T25" fmla="*/ 9 h 27"/>
                <a:gd name="T26" fmla="*/ 37 w 102"/>
                <a:gd name="T27" fmla="*/ 7 h 27"/>
                <a:gd name="T28" fmla="*/ 42 w 102"/>
                <a:gd name="T29" fmla="*/ 11 h 27"/>
                <a:gd name="T30" fmla="*/ 39 w 102"/>
                <a:gd name="T31" fmla="*/ 14 h 27"/>
                <a:gd name="T32" fmla="*/ 50 w 102"/>
                <a:gd name="T33" fmla="*/ 18 h 27"/>
                <a:gd name="T34" fmla="*/ 46 w 102"/>
                <a:gd name="T35" fmla="*/ 27 h 27"/>
                <a:gd name="T36" fmla="*/ 50 w 102"/>
                <a:gd name="T37" fmla="*/ 16 h 27"/>
                <a:gd name="T38" fmla="*/ 54 w 102"/>
                <a:gd name="T39" fmla="*/ 16 h 27"/>
                <a:gd name="T40" fmla="*/ 76 w 102"/>
                <a:gd name="T41" fmla="*/ 7 h 27"/>
                <a:gd name="T42" fmla="*/ 81 w 102"/>
                <a:gd name="T43" fmla="*/ 12 h 27"/>
                <a:gd name="T44" fmla="*/ 81 w 102"/>
                <a:gd name="T45" fmla="*/ 20 h 27"/>
                <a:gd name="T46" fmla="*/ 78 w 102"/>
                <a:gd name="T47" fmla="*/ 25 h 27"/>
                <a:gd name="T48" fmla="*/ 70 w 102"/>
                <a:gd name="T49" fmla="*/ 27 h 27"/>
                <a:gd name="T50" fmla="*/ 65 w 102"/>
                <a:gd name="T51" fmla="*/ 22 h 27"/>
                <a:gd name="T52" fmla="*/ 65 w 102"/>
                <a:gd name="T53" fmla="*/ 14 h 27"/>
                <a:gd name="T54" fmla="*/ 68 w 102"/>
                <a:gd name="T55" fmla="*/ 9 h 27"/>
                <a:gd name="T56" fmla="*/ 72 w 102"/>
                <a:gd name="T57" fmla="*/ 25 h 27"/>
                <a:gd name="T58" fmla="*/ 78 w 102"/>
                <a:gd name="T59" fmla="*/ 22 h 27"/>
                <a:gd name="T60" fmla="*/ 78 w 102"/>
                <a:gd name="T61" fmla="*/ 16 h 27"/>
                <a:gd name="T62" fmla="*/ 78 w 102"/>
                <a:gd name="T63" fmla="*/ 12 h 27"/>
                <a:gd name="T64" fmla="*/ 72 w 102"/>
                <a:gd name="T65" fmla="*/ 9 h 27"/>
                <a:gd name="T66" fmla="*/ 68 w 102"/>
                <a:gd name="T67" fmla="*/ 12 h 27"/>
                <a:gd name="T68" fmla="*/ 66 w 102"/>
                <a:gd name="T69" fmla="*/ 16 h 27"/>
                <a:gd name="T70" fmla="*/ 68 w 102"/>
                <a:gd name="T71" fmla="*/ 22 h 27"/>
                <a:gd name="T72" fmla="*/ 72 w 102"/>
                <a:gd name="T73" fmla="*/ 25 h 27"/>
                <a:gd name="T74" fmla="*/ 98 w 102"/>
                <a:gd name="T75" fmla="*/ 7 h 27"/>
                <a:gd name="T76" fmla="*/ 102 w 102"/>
                <a:gd name="T77" fmla="*/ 12 h 27"/>
                <a:gd name="T78" fmla="*/ 100 w 102"/>
                <a:gd name="T79" fmla="*/ 16 h 27"/>
                <a:gd name="T80" fmla="*/ 102 w 102"/>
                <a:gd name="T81" fmla="*/ 18 h 27"/>
                <a:gd name="T82" fmla="*/ 102 w 102"/>
                <a:gd name="T83" fmla="*/ 24 h 27"/>
                <a:gd name="T84" fmla="*/ 100 w 102"/>
                <a:gd name="T85" fmla="*/ 25 h 27"/>
                <a:gd name="T86" fmla="*/ 85 w 102"/>
                <a:gd name="T87" fmla="*/ 27 h 27"/>
                <a:gd name="T88" fmla="*/ 94 w 102"/>
                <a:gd name="T89" fmla="*/ 16 h 27"/>
                <a:gd name="T90" fmla="*/ 96 w 102"/>
                <a:gd name="T91" fmla="*/ 14 h 27"/>
                <a:gd name="T92" fmla="*/ 98 w 102"/>
                <a:gd name="T93" fmla="*/ 12 h 27"/>
                <a:gd name="T94" fmla="*/ 96 w 102"/>
                <a:gd name="T95" fmla="*/ 11 h 27"/>
                <a:gd name="T96" fmla="*/ 89 w 102"/>
                <a:gd name="T97" fmla="*/ 16 h 27"/>
                <a:gd name="T98" fmla="*/ 96 w 102"/>
                <a:gd name="T99" fmla="*/ 24 h 27"/>
                <a:gd name="T100" fmla="*/ 100 w 102"/>
                <a:gd name="T101" fmla="*/ 22 h 27"/>
                <a:gd name="T102" fmla="*/ 96 w 102"/>
                <a:gd name="T103" fmla="*/ 18 h 27"/>
                <a:gd name="T104" fmla="*/ 89 w 102"/>
                <a:gd name="T105" fmla="*/ 24 h 2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2"/>
                <a:gd name="T160" fmla="*/ 0 h 27"/>
                <a:gd name="T161" fmla="*/ 102 w 102"/>
                <a:gd name="T162" fmla="*/ 27 h 2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2" h="27">
                  <a:moveTo>
                    <a:pt x="22" y="0"/>
                  </a:moveTo>
                  <a:lnTo>
                    <a:pt x="22" y="27"/>
                  </a:lnTo>
                  <a:lnTo>
                    <a:pt x="18" y="27"/>
                  </a:lnTo>
                  <a:lnTo>
                    <a:pt x="18" y="3"/>
                  </a:lnTo>
                  <a:lnTo>
                    <a:pt x="4" y="3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0" y="0"/>
                  </a:lnTo>
                  <a:lnTo>
                    <a:pt x="22" y="0"/>
                  </a:lnTo>
                  <a:close/>
                  <a:moveTo>
                    <a:pt x="39" y="14"/>
                  </a:moveTo>
                  <a:lnTo>
                    <a:pt x="39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2"/>
                  </a:lnTo>
                  <a:lnTo>
                    <a:pt x="30" y="14"/>
                  </a:lnTo>
                  <a:lnTo>
                    <a:pt x="30" y="16"/>
                  </a:lnTo>
                  <a:lnTo>
                    <a:pt x="30" y="20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5"/>
                  </a:lnTo>
                  <a:lnTo>
                    <a:pt x="37" y="24"/>
                  </a:lnTo>
                  <a:lnTo>
                    <a:pt x="39" y="22"/>
                  </a:lnTo>
                  <a:lnTo>
                    <a:pt x="39" y="20"/>
                  </a:lnTo>
                  <a:lnTo>
                    <a:pt x="42" y="20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39" y="27"/>
                  </a:lnTo>
                  <a:lnTo>
                    <a:pt x="35" y="27"/>
                  </a:lnTo>
                  <a:lnTo>
                    <a:pt x="31" y="27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4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4"/>
                  </a:lnTo>
                  <a:lnTo>
                    <a:pt x="28" y="12"/>
                  </a:lnTo>
                  <a:lnTo>
                    <a:pt x="28" y="11"/>
                  </a:lnTo>
                  <a:lnTo>
                    <a:pt x="30" y="9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2" y="14"/>
                  </a:lnTo>
                  <a:lnTo>
                    <a:pt x="39" y="14"/>
                  </a:lnTo>
                  <a:close/>
                  <a:moveTo>
                    <a:pt x="63" y="27"/>
                  </a:moveTo>
                  <a:lnTo>
                    <a:pt x="57" y="27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0" y="27"/>
                  </a:lnTo>
                  <a:lnTo>
                    <a:pt x="46" y="27"/>
                  </a:lnTo>
                  <a:lnTo>
                    <a:pt x="46" y="7"/>
                  </a:lnTo>
                  <a:lnTo>
                    <a:pt x="50" y="7"/>
                  </a:lnTo>
                  <a:lnTo>
                    <a:pt x="50" y="16"/>
                  </a:lnTo>
                  <a:lnTo>
                    <a:pt x="57" y="7"/>
                  </a:lnTo>
                  <a:lnTo>
                    <a:pt x="61" y="7"/>
                  </a:lnTo>
                  <a:lnTo>
                    <a:pt x="54" y="16"/>
                  </a:lnTo>
                  <a:lnTo>
                    <a:pt x="63" y="27"/>
                  </a:lnTo>
                  <a:close/>
                  <a:moveTo>
                    <a:pt x="72" y="7"/>
                  </a:moveTo>
                  <a:lnTo>
                    <a:pt x="76" y="7"/>
                  </a:lnTo>
                  <a:lnTo>
                    <a:pt x="78" y="9"/>
                  </a:lnTo>
                  <a:lnTo>
                    <a:pt x="79" y="11"/>
                  </a:lnTo>
                  <a:lnTo>
                    <a:pt x="81" y="12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1" y="20"/>
                  </a:lnTo>
                  <a:lnTo>
                    <a:pt x="81" y="22"/>
                  </a:lnTo>
                  <a:lnTo>
                    <a:pt x="79" y="24"/>
                  </a:lnTo>
                  <a:lnTo>
                    <a:pt x="78" y="25"/>
                  </a:lnTo>
                  <a:lnTo>
                    <a:pt x="76" y="27"/>
                  </a:lnTo>
                  <a:lnTo>
                    <a:pt x="72" y="27"/>
                  </a:lnTo>
                  <a:lnTo>
                    <a:pt x="70" y="27"/>
                  </a:lnTo>
                  <a:lnTo>
                    <a:pt x="68" y="25"/>
                  </a:lnTo>
                  <a:lnTo>
                    <a:pt x="66" y="24"/>
                  </a:lnTo>
                  <a:lnTo>
                    <a:pt x="65" y="22"/>
                  </a:lnTo>
                  <a:lnTo>
                    <a:pt x="65" y="20"/>
                  </a:lnTo>
                  <a:lnTo>
                    <a:pt x="63" y="16"/>
                  </a:lnTo>
                  <a:lnTo>
                    <a:pt x="65" y="14"/>
                  </a:lnTo>
                  <a:lnTo>
                    <a:pt x="65" y="12"/>
                  </a:lnTo>
                  <a:lnTo>
                    <a:pt x="66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2" y="7"/>
                  </a:lnTo>
                  <a:close/>
                  <a:moveTo>
                    <a:pt x="72" y="25"/>
                  </a:moveTo>
                  <a:lnTo>
                    <a:pt x="74" y="24"/>
                  </a:lnTo>
                  <a:lnTo>
                    <a:pt x="76" y="24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8" y="18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2" y="9"/>
                  </a:lnTo>
                  <a:lnTo>
                    <a:pt x="70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6" y="16"/>
                  </a:lnTo>
                  <a:lnTo>
                    <a:pt x="66" y="18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2" y="25"/>
                  </a:lnTo>
                  <a:close/>
                  <a:moveTo>
                    <a:pt x="85" y="7"/>
                  </a:moveTo>
                  <a:lnTo>
                    <a:pt x="96" y="7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2" y="11"/>
                  </a:lnTo>
                  <a:lnTo>
                    <a:pt x="102" y="12"/>
                  </a:lnTo>
                  <a:lnTo>
                    <a:pt x="102" y="14"/>
                  </a:lnTo>
                  <a:lnTo>
                    <a:pt x="100" y="14"/>
                  </a:lnTo>
                  <a:lnTo>
                    <a:pt x="100" y="16"/>
                  </a:lnTo>
                  <a:lnTo>
                    <a:pt x="98" y="16"/>
                  </a:lnTo>
                  <a:lnTo>
                    <a:pt x="100" y="18"/>
                  </a:lnTo>
                  <a:lnTo>
                    <a:pt x="102" y="18"/>
                  </a:lnTo>
                  <a:lnTo>
                    <a:pt x="102" y="20"/>
                  </a:lnTo>
                  <a:lnTo>
                    <a:pt x="102" y="22"/>
                  </a:lnTo>
                  <a:lnTo>
                    <a:pt x="102" y="24"/>
                  </a:lnTo>
                  <a:lnTo>
                    <a:pt x="100" y="25"/>
                  </a:lnTo>
                  <a:lnTo>
                    <a:pt x="98" y="27"/>
                  </a:lnTo>
                  <a:lnTo>
                    <a:pt x="94" y="27"/>
                  </a:lnTo>
                  <a:lnTo>
                    <a:pt x="85" y="27"/>
                  </a:lnTo>
                  <a:lnTo>
                    <a:pt x="85" y="7"/>
                  </a:lnTo>
                  <a:close/>
                  <a:moveTo>
                    <a:pt x="89" y="16"/>
                  </a:moveTo>
                  <a:lnTo>
                    <a:pt x="94" y="16"/>
                  </a:lnTo>
                  <a:lnTo>
                    <a:pt x="96" y="16"/>
                  </a:lnTo>
                  <a:lnTo>
                    <a:pt x="96" y="14"/>
                  </a:lnTo>
                  <a:lnTo>
                    <a:pt x="98" y="14"/>
                  </a:lnTo>
                  <a:lnTo>
                    <a:pt x="98" y="12"/>
                  </a:lnTo>
                  <a:lnTo>
                    <a:pt x="98" y="11"/>
                  </a:lnTo>
                  <a:lnTo>
                    <a:pt x="96" y="11"/>
                  </a:lnTo>
                  <a:lnTo>
                    <a:pt x="94" y="11"/>
                  </a:lnTo>
                  <a:lnTo>
                    <a:pt x="89" y="11"/>
                  </a:lnTo>
                  <a:lnTo>
                    <a:pt x="89" y="16"/>
                  </a:lnTo>
                  <a:close/>
                  <a:moveTo>
                    <a:pt x="89" y="24"/>
                  </a:moveTo>
                  <a:lnTo>
                    <a:pt x="94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100" y="22"/>
                  </a:lnTo>
                  <a:lnTo>
                    <a:pt x="98" y="20"/>
                  </a:lnTo>
                  <a:lnTo>
                    <a:pt x="98" y="18"/>
                  </a:lnTo>
                  <a:lnTo>
                    <a:pt x="96" y="18"/>
                  </a:lnTo>
                  <a:lnTo>
                    <a:pt x="94" y="18"/>
                  </a:lnTo>
                  <a:lnTo>
                    <a:pt x="89" y="18"/>
                  </a:lnTo>
                  <a:lnTo>
                    <a:pt x="89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099" name="Freeform 173"/>
            <p:cNvSpPr>
              <a:spLocks noEditPoints="1"/>
            </p:cNvSpPr>
            <p:nvPr/>
          </p:nvSpPr>
          <p:spPr bwMode="auto">
            <a:xfrm>
              <a:off x="1376" y="1646"/>
              <a:ext cx="133" cy="54"/>
            </a:xfrm>
            <a:custGeom>
              <a:avLst/>
              <a:gdLst>
                <a:gd name="T0" fmla="*/ 10 w 176"/>
                <a:gd name="T1" fmla="*/ 8 h 72"/>
                <a:gd name="T2" fmla="*/ 17 w 176"/>
                <a:gd name="T3" fmla="*/ 26 h 72"/>
                <a:gd name="T4" fmla="*/ 24 w 176"/>
                <a:gd name="T5" fmla="*/ 26 h 72"/>
                <a:gd name="T6" fmla="*/ 6 w 176"/>
                <a:gd name="T7" fmla="*/ 26 h 72"/>
                <a:gd name="T8" fmla="*/ 6 w 176"/>
                <a:gd name="T9" fmla="*/ 4 h 72"/>
                <a:gd name="T10" fmla="*/ 24 w 176"/>
                <a:gd name="T11" fmla="*/ 6 h 72"/>
                <a:gd name="T12" fmla="*/ 39 w 176"/>
                <a:gd name="T13" fmla="*/ 8 h 72"/>
                <a:gd name="T14" fmla="*/ 47 w 176"/>
                <a:gd name="T15" fmla="*/ 26 h 72"/>
                <a:gd name="T16" fmla="*/ 47 w 176"/>
                <a:gd name="T17" fmla="*/ 28 h 72"/>
                <a:gd name="T18" fmla="*/ 39 w 176"/>
                <a:gd name="T19" fmla="*/ 28 h 72"/>
                <a:gd name="T20" fmla="*/ 30 w 176"/>
                <a:gd name="T21" fmla="*/ 22 h 72"/>
                <a:gd name="T22" fmla="*/ 41 w 176"/>
                <a:gd name="T23" fmla="*/ 11 h 72"/>
                <a:gd name="T24" fmla="*/ 43 w 176"/>
                <a:gd name="T25" fmla="*/ 19 h 72"/>
                <a:gd name="T26" fmla="*/ 34 w 176"/>
                <a:gd name="T27" fmla="*/ 22 h 72"/>
                <a:gd name="T28" fmla="*/ 43 w 176"/>
                <a:gd name="T29" fmla="*/ 22 h 72"/>
                <a:gd name="T30" fmla="*/ 56 w 176"/>
                <a:gd name="T31" fmla="*/ 19 h 72"/>
                <a:gd name="T32" fmla="*/ 89 w 176"/>
                <a:gd name="T33" fmla="*/ 28 h 72"/>
                <a:gd name="T34" fmla="*/ 76 w 176"/>
                <a:gd name="T35" fmla="*/ 17 h 72"/>
                <a:gd name="T36" fmla="*/ 95 w 176"/>
                <a:gd name="T37" fmla="*/ 11 h 72"/>
                <a:gd name="T38" fmla="*/ 108 w 176"/>
                <a:gd name="T39" fmla="*/ 21 h 72"/>
                <a:gd name="T40" fmla="*/ 4 w 176"/>
                <a:gd name="T41" fmla="*/ 65 h 72"/>
                <a:gd name="T42" fmla="*/ 41 w 176"/>
                <a:gd name="T43" fmla="*/ 63 h 72"/>
                <a:gd name="T44" fmla="*/ 26 w 176"/>
                <a:gd name="T45" fmla="*/ 56 h 72"/>
                <a:gd name="T46" fmla="*/ 41 w 176"/>
                <a:gd name="T47" fmla="*/ 46 h 72"/>
                <a:gd name="T48" fmla="*/ 34 w 176"/>
                <a:gd name="T49" fmla="*/ 61 h 72"/>
                <a:gd name="T50" fmla="*/ 45 w 176"/>
                <a:gd name="T51" fmla="*/ 58 h 72"/>
                <a:gd name="T52" fmla="*/ 32 w 176"/>
                <a:gd name="T53" fmla="*/ 48 h 72"/>
                <a:gd name="T54" fmla="*/ 50 w 176"/>
                <a:gd name="T55" fmla="*/ 48 h 72"/>
                <a:gd name="T56" fmla="*/ 78 w 176"/>
                <a:gd name="T57" fmla="*/ 61 h 72"/>
                <a:gd name="T58" fmla="*/ 61 w 176"/>
                <a:gd name="T59" fmla="*/ 59 h 72"/>
                <a:gd name="T60" fmla="*/ 71 w 176"/>
                <a:gd name="T61" fmla="*/ 45 h 72"/>
                <a:gd name="T62" fmla="*/ 65 w 176"/>
                <a:gd name="T63" fmla="*/ 58 h 72"/>
                <a:gd name="T64" fmla="*/ 74 w 176"/>
                <a:gd name="T65" fmla="*/ 59 h 72"/>
                <a:gd name="T66" fmla="*/ 69 w 176"/>
                <a:gd name="T67" fmla="*/ 48 h 72"/>
                <a:gd name="T68" fmla="*/ 85 w 176"/>
                <a:gd name="T69" fmla="*/ 45 h 72"/>
                <a:gd name="T70" fmla="*/ 96 w 176"/>
                <a:gd name="T71" fmla="*/ 45 h 72"/>
                <a:gd name="T72" fmla="*/ 96 w 176"/>
                <a:gd name="T73" fmla="*/ 63 h 72"/>
                <a:gd name="T74" fmla="*/ 85 w 176"/>
                <a:gd name="T75" fmla="*/ 72 h 72"/>
                <a:gd name="T76" fmla="*/ 96 w 176"/>
                <a:gd name="T77" fmla="*/ 58 h 72"/>
                <a:gd name="T78" fmla="*/ 89 w 176"/>
                <a:gd name="T79" fmla="*/ 48 h 72"/>
                <a:gd name="T80" fmla="*/ 117 w 176"/>
                <a:gd name="T81" fmla="*/ 37 h 72"/>
                <a:gd name="T82" fmla="*/ 109 w 176"/>
                <a:gd name="T83" fmla="*/ 43 h 72"/>
                <a:gd name="T84" fmla="*/ 109 w 176"/>
                <a:gd name="T85" fmla="*/ 45 h 72"/>
                <a:gd name="T86" fmla="*/ 120 w 176"/>
                <a:gd name="T87" fmla="*/ 56 h 72"/>
                <a:gd name="T88" fmla="*/ 108 w 176"/>
                <a:gd name="T89" fmla="*/ 65 h 72"/>
                <a:gd name="T90" fmla="*/ 102 w 176"/>
                <a:gd name="T91" fmla="*/ 50 h 72"/>
                <a:gd name="T92" fmla="*/ 115 w 176"/>
                <a:gd name="T93" fmla="*/ 39 h 72"/>
                <a:gd name="T94" fmla="*/ 115 w 176"/>
                <a:gd name="T95" fmla="*/ 48 h 72"/>
                <a:gd name="T96" fmla="*/ 106 w 176"/>
                <a:gd name="T97" fmla="*/ 56 h 72"/>
                <a:gd name="T98" fmla="*/ 115 w 176"/>
                <a:gd name="T99" fmla="*/ 61 h 72"/>
                <a:gd name="T100" fmla="*/ 139 w 176"/>
                <a:gd name="T101" fmla="*/ 50 h 72"/>
                <a:gd name="T102" fmla="*/ 132 w 176"/>
                <a:gd name="T103" fmla="*/ 69 h 72"/>
                <a:gd name="T104" fmla="*/ 124 w 176"/>
                <a:gd name="T105" fmla="*/ 72 h 72"/>
                <a:gd name="T106" fmla="*/ 130 w 176"/>
                <a:gd name="T107" fmla="*/ 67 h 72"/>
                <a:gd name="T108" fmla="*/ 146 w 176"/>
                <a:gd name="T109" fmla="*/ 45 h 72"/>
                <a:gd name="T110" fmla="*/ 157 w 176"/>
                <a:gd name="T111" fmla="*/ 45 h 72"/>
                <a:gd name="T112" fmla="*/ 157 w 176"/>
                <a:gd name="T113" fmla="*/ 63 h 72"/>
                <a:gd name="T114" fmla="*/ 146 w 176"/>
                <a:gd name="T115" fmla="*/ 72 h 72"/>
                <a:gd name="T116" fmla="*/ 157 w 176"/>
                <a:gd name="T117" fmla="*/ 58 h 72"/>
                <a:gd name="T118" fmla="*/ 150 w 176"/>
                <a:gd name="T119" fmla="*/ 48 h 72"/>
                <a:gd name="T120" fmla="*/ 167 w 176"/>
                <a:gd name="T121" fmla="*/ 48 h 7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6"/>
                <a:gd name="T184" fmla="*/ 0 h 72"/>
                <a:gd name="T185" fmla="*/ 176 w 176"/>
                <a:gd name="T186" fmla="*/ 72 h 7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6" h="72">
                  <a:moveTo>
                    <a:pt x="23" y="10"/>
                  </a:moveTo>
                  <a:lnTo>
                    <a:pt x="23" y="8"/>
                  </a:lnTo>
                  <a:lnTo>
                    <a:pt x="21" y="6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6" y="15"/>
                  </a:lnTo>
                  <a:lnTo>
                    <a:pt x="8" y="19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9" y="26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3" y="21"/>
                  </a:lnTo>
                  <a:lnTo>
                    <a:pt x="23" y="19"/>
                  </a:lnTo>
                  <a:lnTo>
                    <a:pt x="26" y="19"/>
                  </a:lnTo>
                  <a:lnTo>
                    <a:pt x="26" y="22"/>
                  </a:lnTo>
                  <a:lnTo>
                    <a:pt x="24" y="26"/>
                  </a:lnTo>
                  <a:lnTo>
                    <a:pt x="21" y="28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5" y="30"/>
                  </a:lnTo>
                  <a:lnTo>
                    <a:pt x="13" y="30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2" y="15"/>
                  </a:lnTo>
                  <a:lnTo>
                    <a:pt x="2" y="11"/>
                  </a:lnTo>
                  <a:lnTo>
                    <a:pt x="4" y="10"/>
                  </a:lnTo>
                  <a:lnTo>
                    <a:pt x="4" y="8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3" y="4"/>
                  </a:lnTo>
                  <a:lnTo>
                    <a:pt x="24" y="6"/>
                  </a:lnTo>
                  <a:lnTo>
                    <a:pt x="26" y="8"/>
                  </a:lnTo>
                  <a:lnTo>
                    <a:pt x="26" y="10"/>
                  </a:lnTo>
                  <a:lnTo>
                    <a:pt x="23" y="10"/>
                  </a:lnTo>
                  <a:close/>
                  <a:moveTo>
                    <a:pt x="30" y="15"/>
                  </a:moveTo>
                  <a:lnTo>
                    <a:pt x="32" y="11"/>
                  </a:lnTo>
                  <a:lnTo>
                    <a:pt x="34" y="10"/>
                  </a:lnTo>
                  <a:lnTo>
                    <a:pt x="35" y="10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10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7" y="11"/>
                  </a:lnTo>
                  <a:lnTo>
                    <a:pt x="47" y="13"/>
                  </a:lnTo>
                  <a:lnTo>
                    <a:pt x="47" y="24"/>
                  </a:lnTo>
                  <a:lnTo>
                    <a:pt x="47" y="26"/>
                  </a:lnTo>
                  <a:lnTo>
                    <a:pt x="48" y="26"/>
                  </a:lnTo>
                  <a:lnTo>
                    <a:pt x="48" y="28"/>
                  </a:lnTo>
                  <a:lnTo>
                    <a:pt x="47" y="28"/>
                  </a:lnTo>
                  <a:lnTo>
                    <a:pt x="45" y="28"/>
                  </a:lnTo>
                  <a:lnTo>
                    <a:pt x="43" y="28"/>
                  </a:lnTo>
                  <a:lnTo>
                    <a:pt x="43" y="26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5" y="30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30" y="26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1"/>
                  </a:lnTo>
                  <a:lnTo>
                    <a:pt x="32" y="19"/>
                  </a:lnTo>
                  <a:lnTo>
                    <a:pt x="35" y="17"/>
                  </a:lnTo>
                  <a:lnTo>
                    <a:pt x="41" y="17"/>
                  </a:lnTo>
                  <a:lnTo>
                    <a:pt x="43" y="15"/>
                  </a:lnTo>
                  <a:lnTo>
                    <a:pt x="41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4" y="13"/>
                  </a:lnTo>
                  <a:lnTo>
                    <a:pt x="34" y="15"/>
                  </a:lnTo>
                  <a:lnTo>
                    <a:pt x="30" y="15"/>
                  </a:lnTo>
                  <a:close/>
                  <a:moveTo>
                    <a:pt x="43" y="19"/>
                  </a:moveTo>
                  <a:lnTo>
                    <a:pt x="43" y="19"/>
                  </a:lnTo>
                  <a:lnTo>
                    <a:pt x="41" y="19"/>
                  </a:lnTo>
                  <a:lnTo>
                    <a:pt x="39" y="19"/>
                  </a:lnTo>
                  <a:lnTo>
                    <a:pt x="37" y="21"/>
                  </a:lnTo>
                  <a:lnTo>
                    <a:pt x="35" y="21"/>
                  </a:lnTo>
                  <a:lnTo>
                    <a:pt x="34" y="21"/>
                  </a:lnTo>
                  <a:lnTo>
                    <a:pt x="34" y="22"/>
                  </a:lnTo>
                  <a:lnTo>
                    <a:pt x="34" y="26"/>
                  </a:lnTo>
                  <a:lnTo>
                    <a:pt x="37" y="26"/>
                  </a:lnTo>
                  <a:lnTo>
                    <a:pt x="39" y="26"/>
                  </a:lnTo>
                  <a:lnTo>
                    <a:pt x="41" y="24"/>
                  </a:lnTo>
                  <a:lnTo>
                    <a:pt x="43" y="22"/>
                  </a:lnTo>
                  <a:lnTo>
                    <a:pt x="43" y="19"/>
                  </a:lnTo>
                  <a:close/>
                  <a:moveTo>
                    <a:pt x="65" y="10"/>
                  </a:moveTo>
                  <a:lnTo>
                    <a:pt x="67" y="10"/>
                  </a:lnTo>
                  <a:lnTo>
                    <a:pt x="67" y="28"/>
                  </a:lnTo>
                  <a:lnTo>
                    <a:pt x="65" y="28"/>
                  </a:lnTo>
                  <a:lnTo>
                    <a:pt x="65" y="19"/>
                  </a:lnTo>
                  <a:lnTo>
                    <a:pt x="56" y="19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10"/>
                  </a:lnTo>
                  <a:lnTo>
                    <a:pt x="56" y="10"/>
                  </a:lnTo>
                  <a:lnTo>
                    <a:pt x="56" y="17"/>
                  </a:lnTo>
                  <a:lnTo>
                    <a:pt x="65" y="17"/>
                  </a:lnTo>
                  <a:lnTo>
                    <a:pt x="65" y="10"/>
                  </a:lnTo>
                  <a:close/>
                  <a:moveTo>
                    <a:pt x="89" y="28"/>
                  </a:moveTo>
                  <a:lnTo>
                    <a:pt x="85" y="28"/>
                  </a:lnTo>
                  <a:lnTo>
                    <a:pt x="78" y="19"/>
                  </a:lnTo>
                  <a:lnTo>
                    <a:pt x="76" y="21"/>
                  </a:lnTo>
                  <a:lnTo>
                    <a:pt x="76" y="28"/>
                  </a:lnTo>
                  <a:lnTo>
                    <a:pt x="72" y="28"/>
                  </a:lnTo>
                  <a:lnTo>
                    <a:pt x="72" y="10"/>
                  </a:lnTo>
                  <a:lnTo>
                    <a:pt x="76" y="10"/>
                  </a:lnTo>
                  <a:lnTo>
                    <a:pt x="76" y="17"/>
                  </a:lnTo>
                  <a:lnTo>
                    <a:pt x="84" y="10"/>
                  </a:lnTo>
                  <a:lnTo>
                    <a:pt x="89" y="10"/>
                  </a:lnTo>
                  <a:lnTo>
                    <a:pt x="80" y="17"/>
                  </a:lnTo>
                  <a:lnTo>
                    <a:pt x="89" y="28"/>
                  </a:lnTo>
                  <a:close/>
                  <a:moveTo>
                    <a:pt x="98" y="11"/>
                  </a:moveTo>
                  <a:lnTo>
                    <a:pt x="98" y="28"/>
                  </a:lnTo>
                  <a:lnTo>
                    <a:pt x="95" y="28"/>
                  </a:lnTo>
                  <a:lnTo>
                    <a:pt x="95" y="11"/>
                  </a:lnTo>
                  <a:lnTo>
                    <a:pt x="89" y="11"/>
                  </a:lnTo>
                  <a:lnTo>
                    <a:pt x="89" y="10"/>
                  </a:lnTo>
                  <a:lnTo>
                    <a:pt x="106" y="10"/>
                  </a:lnTo>
                  <a:lnTo>
                    <a:pt x="106" y="11"/>
                  </a:lnTo>
                  <a:lnTo>
                    <a:pt x="98" y="11"/>
                  </a:lnTo>
                  <a:close/>
                  <a:moveTo>
                    <a:pt x="117" y="17"/>
                  </a:moveTo>
                  <a:lnTo>
                    <a:pt x="117" y="21"/>
                  </a:lnTo>
                  <a:lnTo>
                    <a:pt x="108" y="21"/>
                  </a:lnTo>
                  <a:lnTo>
                    <a:pt x="108" y="17"/>
                  </a:lnTo>
                  <a:lnTo>
                    <a:pt x="117" y="17"/>
                  </a:lnTo>
                  <a:close/>
                  <a:moveTo>
                    <a:pt x="23" y="37"/>
                  </a:moveTo>
                  <a:lnTo>
                    <a:pt x="23" y="65"/>
                  </a:lnTo>
                  <a:lnTo>
                    <a:pt x="19" y="65"/>
                  </a:lnTo>
                  <a:lnTo>
                    <a:pt x="19" y="41"/>
                  </a:lnTo>
                  <a:lnTo>
                    <a:pt x="4" y="41"/>
                  </a:lnTo>
                  <a:lnTo>
                    <a:pt x="4" y="65"/>
                  </a:lnTo>
                  <a:lnTo>
                    <a:pt x="0" y="65"/>
                  </a:lnTo>
                  <a:lnTo>
                    <a:pt x="0" y="37"/>
                  </a:lnTo>
                  <a:lnTo>
                    <a:pt x="23" y="37"/>
                  </a:lnTo>
                  <a:close/>
                  <a:moveTo>
                    <a:pt x="45" y="58"/>
                  </a:moveTo>
                  <a:lnTo>
                    <a:pt x="43" y="59"/>
                  </a:lnTo>
                  <a:lnTo>
                    <a:pt x="43" y="61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35" y="65"/>
                  </a:lnTo>
                  <a:lnTo>
                    <a:pt x="32" y="65"/>
                  </a:lnTo>
                  <a:lnTo>
                    <a:pt x="30" y="63"/>
                  </a:lnTo>
                  <a:lnTo>
                    <a:pt x="28" y="63"/>
                  </a:lnTo>
                  <a:lnTo>
                    <a:pt x="28" y="59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2"/>
                  </a:lnTo>
                  <a:lnTo>
                    <a:pt x="28" y="50"/>
                  </a:lnTo>
                  <a:lnTo>
                    <a:pt x="28" y="46"/>
                  </a:lnTo>
                  <a:lnTo>
                    <a:pt x="30" y="46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7" y="45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50"/>
                  </a:lnTo>
                  <a:lnTo>
                    <a:pt x="45" y="52"/>
                  </a:lnTo>
                  <a:lnTo>
                    <a:pt x="45" y="56"/>
                  </a:lnTo>
                  <a:lnTo>
                    <a:pt x="30" y="56"/>
                  </a:lnTo>
                  <a:lnTo>
                    <a:pt x="30" y="58"/>
                  </a:lnTo>
                  <a:lnTo>
                    <a:pt x="32" y="61"/>
                  </a:lnTo>
                  <a:lnTo>
                    <a:pt x="34" y="61"/>
                  </a:lnTo>
                  <a:lnTo>
                    <a:pt x="35" y="61"/>
                  </a:lnTo>
                  <a:lnTo>
                    <a:pt x="37" y="61"/>
                  </a:lnTo>
                  <a:lnTo>
                    <a:pt x="39" y="61"/>
                  </a:lnTo>
                  <a:lnTo>
                    <a:pt x="39" y="59"/>
                  </a:lnTo>
                  <a:lnTo>
                    <a:pt x="41" y="59"/>
                  </a:lnTo>
                  <a:lnTo>
                    <a:pt x="41" y="58"/>
                  </a:lnTo>
                  <a:lnTo>
                    <a:pt x="45" y="58"/>
                  </a:lnTo>
                  <a:close/>
                  <a:moveTo>
                    <a:pt x="41" y="54"/>
                  </a:moveTo>
                  <a:lnTo>
                    <a:pt x="41" y="50"/>
                  </a:lnTo>
                  <a:lnTo>
                    <a:pt x="39" y="48"/>
                  </a:lnTo>
                  <a:lnTo>
                    <a:pt x="37" y="48"/>
                  </a:lnTo>
                  <a:lnTo>
                    <a:pt x="35" y="46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50"/>
                  </a:lnTo>
                  <a:lnTo>
                    <a:pt x="30" y="52"/>
                  </a:lnTo>
                  <a:lnTo>
                    <a:pt x="30" y="54"/>
                  </a:lnTo>
                  <a:lnTo>
                    <a:pt x="41" y="54"/>
                  </a:lnTo>
                  <a:close/>
                  <a:moveTo>
                    <a:pt x="54" y="48"/>
                  </a:moveTo>
                  <a:lnTo>
                    <a:pt x="54" y="65"/>
                  </a:lnTo>
                  <a:lnTo>
                    <a:pt x="50" y="65"/>
                  </a:lnTo>
                  <a:lnTo>
                    <a:pt x="50" y="48"/>
                  </a:lnTo>
                  <a:lnTo>
                    <a:pt x="45" y="48"/>
                  </a:lnTo>
                  <a:lnTo>
                    <a:pt x="45" y="45"/>
                  </a:lnTo>
                  <a:lnTo>
                    <a:pt x="59" y="45"/>
                  </a:lnTo>
                  <a:lnTo>
                    <a:pt x="59" y="48"/>
                  </a:lnTo>
                  <a:lnTo>
                    <a:pt x="54" y="48"/>
                  </a:lnTo>
                  <a:close/>
                  <a:moveTo>
                    <a:pt x="78" y="58"/>
                  </a:moveTo>
                  <a:lnTo>
                    <a:pt x="78" y="59"/>
                  </a:lnTo>
                  <a:lnTo>
                    <a:pt x="78" y="61"/>
                  </a:lnTo>
                  <a:lnTo>
                    <a:pt x="76" y="63"/>
                  </a:lnTo>
                  <a:lnTo>
                    <a:pt x="74" y="63"/>
                  </a:lnTo>
                  <a:lnTo>
                    <a:pt x="72" y="65"/>
                  </a:lnTo>
                  <a:lnTo>
                    <a:pt x="71" y="65"/>
                  </a:lnTo>
                  <a:lnTo>
                    <a:pt x="67" y="65"/>
                  </a:lnTo>
                  <a:lnTo>
                    <a:pt x="65" y="63"/>
                  </a:lnTo>
                  <a:lnTo>
                    <a:pt x="63" y="63"/>
                  </a:lnTo>
                  <a:lnTo>
                    <a:pt x="61" y="59"/>
                  </a:lnTo>
                  <a:lnTo>
                    <a:pt x="61" y="58"/>
                  </a:lnTo>
                  <a:lnTo>
                    <a:pt x="61" y="56"/>
                  </a:lnTo>
                  <a:lnTo>
                    <a:pt x="61" y="52"/>
                  </a:lnTo>
                  <a:lnTo>
                    <a:pt x="61" y="50"/>
                  </a:lnTo>
                  <a:lnTo>
                    <a:pt x="63" y="46"/>
                  </a:lnTo>
                  <a:lnTo>
                    <a:pt x="65" y="46"/>
                  </a:lnTo>
                  <a:lnTo>
                    <a:pt x="67" y="45"/>
                  </a:lnTo>
                  <a:lnTo>
                    <a:pt x="71" y="45"/>
                  </a:lnTo>
                  <a:lnTo>
                    <a:pt x="72" y="45"/>
                  </a:lnTo>
                  <a:lnTo>
                    <a:pt x="74" y="46"/>
                  </a:lnTo>
                  <a:lnTo>
                    <a:pt x="76" y="46"/>
                  </a:lnTo>
                  <a:lnTo>
                    <a:pt x="78" y="50"/>
                  </a:lnTo>
                  <a:lnTo>
                    <a:pt x="78" y="52"/>
                  </a:lnTo>
                  <a:lnTo>
                    <a:pt x="78" y="56"/>
                  </a:lnTo>
                  <a:lnTo>
                    <a:pt x="65" y="56"/>
                  </a:lnTo>
                  <a:lnTo>
                    <a:pt x="65" y="58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4" y="61"/>
                  </a:lnTo>
                  <a:lnTo>
                    <a:pt x="74" y="59"/>
                  </a:lnTo>
                  <a:lnTo>
                    <a:pt x="74" y="58"/>
                  </a:lnTo>
                  <a:lnTo>
                    <a:pt x="78" y="58"/>
                  </a:lnTo>
                  <a:close/>
                  <a:moveTo>
                    <a:pt x="76" y="54"/>
                  </a:moveTo>
                  <a:lnTo>
                    <a:pt x="74" y="50"/>
                  </a:lnTo>
                  <a:lnTo>
                    <a:pt x="74" y="48"/>
                  </a:lnTo>
                  <a:lnTo>
                    <a:pt x="72" y="48"/>
                  </a:lnTo>
                  <a:lnTo>
                    <a:pt x="71" y="46"/>
                  </a:lnTo>
                  <a:lnTo>
                    <a:pt x="69" y="48"/>
                  </a:lnTo>
                  <a:lnTo>
                    <a:pt x="67" y="48"/>
                  </a:lnTo>
                  <a:lnTo>
                    <a:pt x="65" y="50"/>
                  </a:lnTo>
                  <a:lnTo>
                    <a:pt x="65" y="52"/>
                  </a:lnTo>
                  <a:lnTo>
                    <a:pt x="65" y="54"/>
                  </a:lnTo>
                  <a:lnTo>
                    <a:pt x="76" y="54"/>
                  </a:lnTo>
                  <a:close/>
                  <a:moveTo>
                    <a:pt x="84" y="45"/>
                  </a:moveTo>
                  <a:lnTo>
                    <a:pt x="85" y="45"/>
                  </a:lnTo>
                  <a:lnTo>
                    <a:pt x="85" y="48"/>
                  </a:lnTo>
                  <a:lnTo>
                    <a:pt x="87" y="46"/>
                  </a:lnTo>
                  <a:lnTo>
                    <a:pt x="89" y="45"/>
                  </a:lnTo>
                  <a:lnTo>
                    <a:pt x="91" y="45"/>
                  </a:lnTo>
                  <a:lnTo>
                    <a:pt x="95" y="45"/>
                  </a:lnTo>
                  <a:lnTo>
                    <a:pt x="96" y="45"/>
                  </a:lnTo>
                  <a:lnTo>
                    <a:pt x="98" y="46"/>
                  </a:lnTo>
                  <a:lnTo>
                    <a:pt x="98" y="48"/>
                  </a:lnTo>
                  <a:lnTo>
                    <a:pt x="100" y="52"/>
                  </a:lnTo>
                  <a:lnTo>
                    <a:pt x="100" y="54"/>
                  </a:lnTo>
                  <a:lnTo>
                    <a:pt x="100" y="58"/>
                  </a:lnTo>
                  <a:lnTo>
                    <a:pt x="98" y="59"/>
                  </a:lnTo>
                  <a:lnTo>
                    <a:pt x="98" y="61"/>
                  </a:lnTo>
                  <a:lnTo>
                    <a:pt x="96" y="63"/>
                  </a:lnTo>
                  <a:lnTo>
                    <a:pt x="95" y="65"/>
                  </a:lnTo>
                  <a:lnTo>
                    <a:pt x="91" y="65"/>
                  </a:lnTo>
                  <a:lnTo>
                    <a:pt x="89" y="65"/>
                  </a:lnTo>
                  <a:lnTo>
                    <a:pt x="87" y="63"/>
                  </a:lnTo>
                  <a:lnTo>
                    <a:pt x="85" y="63"/>
                  </a:lnTo>
                  <a:lnTo>
                    <a:pt x="85" y="72"/>
                  </a:lnTo>
                  <a:lnTo>
                    <a:pt x="84" y="72"/>
                  </a:lnTo>
                  <a:lnTo>
                    <a:pt x="84" y="45"/>
                  </a:lnTo>
                  <a:close/>
                  <a:moveTo>
                    <a:pt x="91" y="61"/>
                  </a:moveTo>
                  <a:lnTo>
                    <a:pt x="93" y="61"/>
                  </a:lnTo>
                  <a:lnTo>
                    <a:pt x="95" y="61"/>
                  </a:lnTo>
                  <a:lnTo>
                    <a:pt x="95" y="59"/>
                  </a:lnTo>
                  <a:lnTo>
                    <a:pt x="96" y="59"/>
                  </a:lnTo>
                  <a:lnTo>
                    <a:pt x="96" y="58"/>
                  </a:lnTo>
                  <a:lnTo>
                    <a:pt x="96" y="54"/>
                  </a:lnTo>
                  <a:lnTo>
                    <a:pt x="96" y="52"/>
                  </a:lnTo>
                  <a:lnTo>
                    <a:pt x="96" y="50"/>
                  </a:lnTo>
                  <a:lnTo>
                    <a:pt x="95" y="48"/>
                  </a:lnTo>
                  <a:lnTo>
                    <a:pt x="93" y="48"/>
                  </a:lnTo>
                  <a:lnTo>
                    <a:pt x="91" y="46"/>
                  </a:lnTo>
                  <a:lnTo>
                    <a:pt x="89" y="48"/>
                  </a:lnTo>
                  <a:lnTo>
                    <a:pt x="87" y="50"/>
                  </a:lnTo>
                  <a:lnTo>
                    <a:pt x="85" y="52"/>
                  </a:lnTo>
                  <a:lnTo>
                    <a:pt x="85" y="56"/>
                  </a:lnTo>
                  <a:lnTo>
                    <a:pt x="85" y="59"/>
                  </a:lnTo>
                  <a:lnTo>
                    <a:pt x="87" y="61"/>
                  </a:lnTo>
                  <a:lnTo>
                    <a:pt x="89" y="61"/>
                  </a:lnTo>
                  <a:lnTo>
                    <a:pt x="91" y="61"/>
                  </a:lnTo>
                  <a:close/>
                  <a:moveTo>
                    <a:pt x="117" y="37"/>
                  </a:moveTo>
                  <a:lnTo>
                    <a:pt x="119" y="37"/>
                  </a:lnTo>
                  <a:lnTo>
                    <a:pt x="119" y="39"/>
                  </a:lnTo>
                  <a:lnTo>
                    <a:pt x="119" y="41"/>
                  </a:lnTo>
                  <a:lnTo>
                    <a:pt x="117" y="41"/>
                  </a:lnTo>
                  <a:lnTo>
                    <a:pt x="115" y="41"/>
                  </a:lnTo>
                  <a:lnTo>
                    <a:pt x="113" y="41"/>
                  </a:lnTo>
                  <a:lnTo>
                    <a:pt x="111" y="41"/>
                  </a:lnTo>
                  <a:lnTo>
                    <a:pt x="109" y="43"/>
                  </a:lnTo>
                  <a:lnTo>
                    <a:pt x="108" y="43"/>
                  </a:lnTo>
                  <a:lnTo>
                    <a:pt x="106" y="45"/>
                  </a:lnTo>
                  <a:lnTo>
                    <a:pt x="106" y="48"/>
                  </a:lnTo>
                  <a:lnTo>
                    <a:pt x="106" y="46"/>
                  </a:lnTo>
                  <a:lnTo>
                    <a:pt x="108" y="46"/>
                  </a:lnTo>
                  <a:lnTo>
                    <a:pt x="109" y="45"/>
                  </a:lnTo>
                  <a:lnTo>
                    <a:pt x="111" y="45"/>
                  </a:lnTo>
                  <a:lnTo>
                    <a:pt x="115" y="45"/>
                  </a:lnTo>
                  <a:lnTo>
                    <a:pt x="117" y="46"/>
                  </a:lnTo>
                  <a:lnTo>
                    <a:pt x="119" y="48"/>
                  </a:lnTo>
                  <a:lnTo>
                    <a:pt x="120" y="50"/>
                  </a:lnTo>
                  <a:lnTo>
                    <a:pt x="120" y="52"/>
                  </a:lnTo>
                  <a:lnTo>
                    <a:pt x="120" y="56"/>
                  </a:lnTo>
                  <a:lnTo>
                    <a:pt x="120" y="58"/>
                  </a:lnTo>
                  <a:lnTo>
                    <a:pt x="120" y="59"/>
                  </a:lnTo>
                  <a:lnTo>
                    <a:pt x="119" y="61"/>
                  </a:lnTo>
                  <a:lnTo>
                    <a:pt x="117" y="63"/>
                  </a:lnTo>
                  <a:lnTo>
                    <a:pt x="115" y="65"/>
                  </a:lnTo>
                  <a:lnTo>
                    <a:pt x="111" y="65"/>
                  </a:lnTo>
                  <a:lnTo>
                    <a:pt x="109" y="65"/>
                  </a:lnTo>
                  <a:lnTo>
                    <a:pt x="108" y="65"/>
                  </a:lnTo>
                  <a:lnTo>
                    <a:pt x="108" y="63"/>
                  </a:lnTo>
                  <a:lnTo>
                    <a:pt x="106" y="63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2" y="56"/>
                  </a:lnTo>
                  <a:lnTo>
                    <a:pt x="102" y="54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102" y="48"/>
                  </a:lnTo>
                  <a:lnTo>
                    <a:pt x="104" y="46"/>
                  </a:lnTo>
                  <a:lnTo>
                    <a:pt x="104" y="45"/>
                  </a:lnTo>
                  <a:lnTo>
                    <a:pt x="106" y="43"/>
                  </a:lnTo>
                  <a:lnTo>
                    <a:pt x="106" y="41"/>
                  </a:lnTo>
                  <a:lnTo>
                    <a:pt x="108" y="39"/>
                  </a:lnTo>
                  <a:lnTo>
                    <a:pt x="111" y="39"/>
                  </a:lnTo>
                  <a:lnTo>
                    <a:pt x="115" y="39"/>
                  </a:lnTo>
                  <a:lnTo>
                    <a:pt x="117" y="39"/>
                  </a:lnTo>
                  <a:lnTo>
                    <a:pt x="117" y="37"/>
                  </a:lnTo>
                  <a:close/>
                  <a:moveTo>
                    <a:pt x="117" y="56"/>
                  </a:moveTo>
                  <a:lnTo>
                    <a:pt x="117" y="54"/>
                  </a:lnTo>
                  <a:lnTo>
                    <a:pt x="117" y="52"/>
                  </a:lnTo>
                  <a:lnTo>
                    <a:pt x="117" y="50"/>
                  </a:lnTo>
                  <a:lnTo>
                    <a:pt x="115" y="48"/>
                  </a:lnTo>
                  <a:lnTo>
                    <a:pt x="113" y="48"/>
                  </a:lnTo>
                  <a:lnTo>
                    <a:pt x="111" y="48"/>
                  </a:lnTo>
                  <a:lnTo>
                    <a:pt x="109" y="48"/>
                  </a:lnTo>
                  <a:lnTo>
                    <a:pt x="108" y="48"/>
                  </a:lnTo>
                  <a:lnTo>
                    <a:pt x="108" y="50"/>
                  </a:lnTo>
                  <a:lnTo>
                    <a:pt x="106" y="52"/>
                  </a:lnTo>
                  <a:lnTo>
                    <a:pt x="106" y="54"/>
                  </a:lnTo>
                  <a:lnTo>
                    <a:pt x="106" y="56"/>
                  </a:lnTo>
                  <a:lnTo>
                    <a:pt x="106" y="58"/>
                  </a:lnTo>
                  <a:lnTo>
                    <a:pt x="108" y="59"/>
                  </a:lnTo>
                  <a:lnTo>
                    <a:pt x="108" y="61"/>
                  </a:lnTo>
                  <a:lnTo>
                    <a:pt x="109" y="61"/>
                  </a:lnTo>
                  <a:lnTo>
                    <a:pt x="111" y="61"/>
                  </a:lnTo>
                  <a:lnTo>
                    <a:pt x="113" y="61"/>
                  </a:lnTo>
                  <a:lnTo>
                    <a:pt x="115" y="61"/>
                  </a:lnTo>
                  <a:lnTo>
                    <a:pt x="117" y="59"/>
                  </a:lnTo>
                  <a:lnTo>
                    <a:pt x="117" y="58"/>
                  </a:lnTo>
                  <a:lnTo>
                    <a:pt x="117" y="56"/>
                  </a:lnTo>
                  <a:close/>
                  <a:moveTo>
                    <a:pt x="137" y="45"/>
                  </a:moveTo>
                  <a:lnTo>
                    <a:pt x="141" y="45"/>
                  </a:lnTo>
                  <a:lnTo>
                    <a:pt x="139" y="46"/>
                  </a:lnTo>
                  <a:lnTo>
                    <a:pt x="139" y="50"/>
                  </a:lnTo>
                  <a:lnTo>
                    <a:pt x="137" y="52"/>
                  </a:lnTo>
                  <a:lnTo>
                    <a:pt x="137" y="54"/>
                  </a:lnTo>
                  <a:lnTo>
                    <a:pt x="135" y="56"/>
                  </a:lnTo>
                  <a:lnTo>
                    <a:pt x="135" y="59"/>
                  </a:lnTo>
                  <a:lnTo>
                    <a:pt x="133" y="61"/>
                  </a:lnTo>
                  <a:lnTo>
                    <a:pt x="133" y="65"/>
                  </a:lnTo>
                  <a:lnTo>
                    <a:pt x="132" y="67"/>
                  </a:lnTo>
                  <a:lnTo>
                    <a:pt x="132" y="69"/>
                  </a:lnTo>
                  <a:lnTo>
                    <a:pt x="130" y="70"/>
                  </a:lnTo>
                  <a:lnTo>
                    <a:pt x="130" y="72"/>
                  </a:lnTo>
                  <a:lnTo>
                    <a:pt x="128" y="72"/>
                  </a:lnTo>
                  <a:lnTo>
                    <a:pt x="126" y="72"/>
                  </a:lnTo>
                  <a:lnTo>
                    <a:pt x="124" y="72"/>
                  </a:lnTo>
                  <a:lnTo>
                    <a:pt x="124" y="69"/>
                  </a:lnTo>
                  <a:lnTo>
                    <a:pt x="126" y="69"/>
                  </a:lnTo>
                  <a:lnTo>
                    <a:pt x="128" y="69"/>
                  </a:lnTo>
                  <a:lnTo>
                    <a:pt x="130" y="67"/>
                  </a:lnTo>
                  <a:lnTo>
                    <a:pt x="130" y="65"/>
                  </a:lnTo>
                  <a:lnTo>
                    <a:pt x="122" y="45"/>
                  </a:lnTo>
                  <a:lnTo>
                    <a:pt x="126" y="45"/>
                  </a:lnTo>
                  <a:lnTo>
                    <a:pt x="132" y="61"/>
                  </a:lnTo>
                  <a:lnTo>
                    <a:pt x="137" y="45"/>
                  </a:lnTo>
                  <a:close/>
                  <a:moveTo>
                    <a:pt x="143" y="45"/>
                  </a:moveTo>
                  <a:lnTo>
                    <a:pt x="146" y="45"/>
                  </a:lnTo>
                  <a:lnTo>
                    <a:pt x="146" y="48"/>
                  </a:lnTo>
                  <a:lnTo>
                    <a:pt x="148" y="46"/>
                  </a:lnTo>
                  <a:lnTo>
                    <a:pt x="148" y="45"/>
                  </a:lnTo>
                  <a:lnTo>
                    <a:pt x="150" y="45"/>
                  </a:lnTo>
                  <a:lnTo>
                    <a:pt x="152" y="45"/>
                  </a:lnTo>
                  <a:lnTo>
                    <a:pt x="154" y="45"/>
                  </a:lnTo>
                  <a:lnTo>
                    <a:pt x="157" y="45"/>
                  </a:lnTo>
                  <a:lnTo>
                    <a:pt x="157" y="46"/>
                  </a:lnTo>
                  <a:lnTo>
                    <a:pt x="159" y="48"/>
                  </a:lnTo>
                  <a:lnTo>
                    <a:pt x="159" y="52"/>
                  </a:lnTo>
                  <a:lnTo>
                    <a:pt x="161" y="54"/>
                  </a:lnTo>
                  <a:lnTo>
                    <a:pt x="159" y="58"/>
                  </a:lnTo>
                  <a:lnTo>
                    <a:pt x="159" y="59"/>
                  </a:lnTo>
                  <a:lnTo>
                    <a:pt x="159" y="61"/>
                  </a:lnTo>
                  <a:lnTo>
                    <a:pt x="157" y="63"/>
                  </a:lnTo>
                  <a:lnTo>
                    <a:pt x="154" y="65"/>
                  </a:lnTo>
                  <a:lnTo>
                    <a:pt x="152" y="65"/>
                  </a:lnTo>
                  <a:lnTo>
                    <a:pt x="150" y="65"/>
                  </a:lnTo>
                  <a:lnTo>
                    <a:pt x="148" y="65"/>
                  </a:lnTo>
                  <a:lnTo>
                    <a:pt x="148" y="63"/>
                  </a:lnTo>
                  <a:lnTo>
                    <a:pt x="146" y="63"/>
                  </a:lnTo>
                  <a:lnTo>
                    <a:pt x="146" y="72"/>
                  </a:lnTo>
                  <a:lnTo>
                    <a:pt x="143" y="72"/>
                  </a:lnTo>
                  <a:lnTo>
                    <a:pt x="143" y="45"/>
                  </a:lnTo>
                  <a:close/>
                  <a:moveTo>
                    <a:pt x="152" y="61"/>
                  </a:moveTo>
                  <a:lnTo>
                    <a:pt x="154" y="61"/>
                  </a:lnTo>
                  <a:lnTo>
                    <a:pt x="156" y="59"/>
                  </a:lnTo>
                  <a:lnTo>
                    <a:pt x="157" y="58"/>
                  </a:lnTo>
                  <a:lnTo>
                    <a:pt x="157" y="54"/>
                  </a:lnTo>
                  <a:lnTo>
                    <a:pt x="157" y="52"/>
                  </a:lnTo>
                  <a:lnTo>
                    <a:pt x="156" y="50"/>
                  </a:lnTo>
                  <a:lnTo>
                    <a:pt x="156" y="48"/>
                  </a:lnTo>
                  <a:lnTo>
                    <a:pt x="154" y="48"/>
                  </a:lnTo>
                  <a:lnTo>
                    <a:pt x="152" y="46"/>
                  </a:lnTo>
                  <a:lnTo>
                    <a:pt x="150" y="48"/>
                  </a:lnTo>
                  <a:lnTo>
                    <a:pt x="148" y="50"/>
                  </a:lnTo>
                  <a:lnTo>
                    <a:pt x="146" y="52"/>
                  </a:lnTo>
                  <a:lnTo>
                    <a:pt x="146" y="56"/>
                  </a:lnTo>
                  <a:lnTo>
                    <a:pt x="146" y="59"/>
                  </a:lnTo>
                  <a:lnTo>
                    <a:pt x="148" y="61"/>
                  </a:lnTo>
                  <a:lnTo>
                    <a:pt x="150" y="61"/>
                  </a:lnTo>
                  <a:lnTo>
                    <a:pt x="152" y="61"/>
                  </a:lnTo>
                  <a:close/>
                  <a:moveTo>
                    <a:pt x="167" y="48"/>
                  </a:moveTo>
                  <a:lnTo>
                    <a:pt x="167" y="65"/>
                  </a:lnTo>
                  <a:lnTo>
                    <a:pt x="165" y="65"/>
                  </a:lnTo>
                  <a:lnTo>
                    <a:pt x="165" y="45"/>
                  </a:lnTo>
                  <a:lnTo>
                    <a:pt x="176" y="45"/>
                  </a:lnTo>
                  <a:lnTo>
                    <a:pt x="176" y="48"/>
                  </a:lnTo>
                  <a:lnTo>
                    <a:pt x="167" y="48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0" name="Freeform 174"/>
            <p:cNvSpPr>
              <a:spLocks noEditPoints="1"/>
            </p:cNvSpPr>
            <p:nvPr/>
          </p:nvSpPr>
          <p:spPr bwMode="auto">
            <a:xfrm>
              <a:off x="1360" y="1748"/>
              <a:ext cx="134" cy="51"/>
            </a:xfrm>
            <a:custGeom>
              <a:avLst/>
              <a:gdLst>
                <a:gd name="T0" fmla="*/ 130 w 178"/>
                <a:gd name="T1" fmla="*/ 2 h 67"/>
                <a:gd name="T2" fmla="*/ 128 w 178"/>
                <a:gd name="T3" fmla="*/ 22 h 67"/>
                <a:gd name="T4" fmla="*/ 130 w 178"/>
                <a:gd name="T5" fmla="*/ 26 h 67"/>
                <a:gd name="T6" fmla="*/ 120 w 178"/>
                <a:gd name="T7" fmla="*/ 8 h 67"/>
                <a:gd name="T8" fmla="*/ 107 w 178"/>
                <a:gd name="T9" fmla="*/ 8 h 67"/>
                <a:gd name="T10" fmla="*/ 85 w 178"/>
                <a:gd name="T11" fmla="*/ 8 h 67"/>
                <a:gd name="T12" fmla="*/ 69 w 178"/>
                <a:gd name="T13" fmla="*/ 22 h 67"/>
                <a:gd name="T14" fmla="*/ 65 w 178"/>
                <a:gd name="T15" fmla="*/ 26 h 67"/>
                <a:gd name="T16" fmla="*/ 46 w 178"/>
                <a:gd name="T17" fmla="*/ 26 h 67"/>
                <a:gd name="T18" fmla="*/ 59 w 178"/>
                <a:gd name="T19" fmla="*/ 8 h 67"/>
                <a:gd name="T20" fmla="*/ 35 w 178"/>
                <a:gd name="T21" fmla="*/ 9 h 67"/>
                <a:gd name="T22" fmla="*/ 37 w 178"/>
                <a:gd name="T23" fmla="*/ 15 h 67"/>
                <a:gd name="T24" fmla="*/ 30 w 178"/>
                <a:gd name="T25" fmla="*/ 28 h 67"/>
                <a:gd name="T26" fmla="*/ 26 w 178"/>
                <a:gd name="T27" fmla="*/ 9 h 67"/>
                <a:gd name="T28" fmla="*/ 41 w 178"/>
                <a:gd name="T29" fmla="*/ 15 h 67"/>
                <a:gd name="T30" fmla="*/ 35 w 178"/>
                <a:gd name="T31" fmla="*/ 24 h 67"/>
                <a:gd name="T32" fmla="*/ 13 w 178"/>
                <a:gd name="T33" fmla="*/ 24 h 67"/>
                <a:gd name="T34" fmla="*/ 4 w 178"/>
                <a:gd name="T35" fmla="*/ 11 h 67"/>
                <a:gd name="T36" fmla="*/ 13 w 178"/>
                <a:gd name="T37" fmla="*/ 4 h 67"/>
                <a:gd name="T38" fmla="*/ 17 w 178"/>
                <a:gd name="T39" fmla="*/ 2 h 67"/>
                <a:gd name="T40" fmla="*/ 21 w 178"/>
                <a:gd name="T41" fmla="*/ 17 h 67"/>
                <a:gd name="T42" fmla="*/ 0 w 178"/>
                <a:gd name="T43" fmla="*/ 26 h 67"/>
                <a:gd name="T44" fmla="*/ 172 w 178"/>
                <a:gd name="T45" fmla="*/ 57 h 67"/>
                <a:gd name="T46" fmla="*/ 161 w 178"/>
                <a:gd name="T47" fmla="*/ 54 h 67"/>
                <a:gd name="T48" fmla="*/ 174 w 178"/>
                <a:gd name="T49" fmla="*/ 59 h 67"/>
                <a:gd name="T50" fmla="*/ 154 w 178"/>
                <a:gd name="T51" fmla="*/ 50 h 67"/>
                <a:gd name="T52" fmla="*/ 144 w 178"/>
                <a:gd name="T53" fmla="*/ 43 h 67"/>
                <a:gd name="T54" fmla="*/ 144 w 178"/>
                <a:gd name="T55" fmla="*/ 56 h 67"/>
                <a:gd name="T56" fmla="*/ 157 w 178"/>
                <a:gd name="T57" fmla="*/ 46 h 67"/>
                <a:gd name="T58" fmla="*/ 144 w 178"/>
                <a:gd name="T59" fmla="*/ 59 h 67"/>
                <a:gd name="T60" fmla="*/ 141 w 178"/>
                <a:gd name="T61" fmla="*/ 43 h 67"/>
                <a:gd name="T62" fmla="*/ 131 w 178"/>
                <a:gd name="T63" fmla="*/ 54 h 67"/>
                <a:gd name="T64" fmla="*/ 128 w 178"/>
                <a:gd name="T65" fmla="*/ 43 h 67"/>
                <a:gd name="T66" fmla="*/ 128 w 178"/>
                <a:gd name="T67" fmla="*/ 57 h 67"/>
                <a:gd name="T68" fmla="*/ 128 w 178"/>
                <a:gd name="T69" fmla="*/ 39 h 67"/>
                <a:gd name="T70" fmla="*/ 135 w 178"/>
                <a:gd name="T71" fmla="*/ 54 h 67"/>
                <a:gd name="T72" fmla="*/ 122 w 178"/>
                <a:gd name="T73" fmla="*/ 57 h 67"/>
                <a:gd name="T74" fmla="*/ 111 w 178"/>
                <a:gd name="T75" fmla="*/ 54 h 67"/>
                <a:gd name="T76" fmla="*/ 107 w 178"/>
                <a:gd name="T77" fmla="*/ 43 h 67"/>
                <a:gd name="T78" fmla="*/ 100 w 178"/>
                <a:gd name="T79" fmla="*/ 52 h 67"/>
                <a:gd name="T80" fmla="*/ 111 w 178"/>
                <a:gd name="T81" fmla="*/ 41 h 67"/>
                <a:gd name="T82" fmla="*/ 111 w 178"/>
                <a:gd name="T83" fmla="*/ 59 h 67"/>
                <a:gd name="T84" fmla="*/ 96 w 178"/>
                <a:gd name="T85" fmla="*/ 50 h 67"/>
                <a:gd name="T86" fmla="*/ 87 w 178"/>
                <a:gd name="T87" fmla="*/ 59 h 67"/>
                <a:gd name="T88" fmla="*/ 74 w 178"/>
                <a:gd name="T89" fmla="*/ 57 h 67"/>
                <a:gd name="T90" fmla="*/ 67 w 178"/>
                <a:gd name="T91" fmla="*/ 50 h 67"/>
                <a:gd name="T92" fmla="*/ 76 w 178"/>
                <a:gd name="T93" fmla="*/ 46 h 67"/>
                <a:gd name="T94" fmla="*/ 63 w 178"/>
                <a:gd name="T95" fmla="*/ 41 h 67"/>
                <a:gd name="T96" fmla="*/ 78 w 178"/>
                <a:gd name="T97" fmla="*/ 48 h 67"/>
                <a:gd name="T98" fmla="*/ 80 w 178"/>
                <a:gd name="T99" fmla="*/ 57 h 67"/>
                <a:gd name="T100" fmla="*/ 54 w 178"/>
                <a:gd name="T101" fmla="*/ 56 h 67"/>
                <a:gd name="T102" fmla="*/ 54 w 178"/>
                <a:gd name="T103" fmla="*/ 43 h 67"/>
                <a:gd name="T104" fmla="*/ 45 w 178"/>
                <a:gd name="T105" fmla="*/ 50 h 67"/>
                <a:gd name="T106" fmla="*/ 54 w 178"/>
                <a:gd name="T107" fmla="*/ 39 h 67"/>
                <a:gd name="T108" fmla="*/ 57 w 178"/>
                <a:gd name="T109" fmla="*/ 57 h 67"/>
                <a:gd name="T110" fmla="*/ 43 w 178"/>
                <a:gd name="T111" fmla="*/ 52 h 67"/>
                <a:gd name="T112" fmla="*/ 33 w 178"/>
                <a:gd name="T113" fmla="*/ 33 h 67"/>
                <a:gd name="T114" fmla="*/ 17 w 178"/>
                <a:gd name="T115" fmla="*/ 33 h 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8"/>
                <a:gd name="T175" fmla="*/ 0 h 67"/>
                <a:gd name="T176" fmla="*/ 178 w 178"/>
                <a:gd name="T177" fmla="*/ 67 h 6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8" h="67">
                  <a:moveTo>
                    <a:pt x="139" y="0"/>
                  </a:moveTo>
                  <a:lnTo>
                    <a:pt x="137" y="4"/>
                  </a:lnTo>
                  <a:lnTo>
                    <a:pt x="133" y="4"/>
                  </a:lnTo>
                  <a:lnTo>
                    <a:pt x="130" y="4"/>
                  </a:lnTo>
                  <a:lnTo>
                    <a:pt x="128" y="0"/>
                  </a:lnTo>
                  <a:lnTo>
                    <a:pt x="130" y="0"/>
                  </a:lnTo>
                  <a:lnTo>
                    <a:pt x="130" y="2"/>
                  </a:lnTo>
                  <a:lnTo>
                    <a:pt x="131" y="2"/>
                  </a:lnTo>
                  <a:lnTo>
                    <a:pt x="133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close/>
                  <a:moveTo>
                    <a:pt x="128" y="22"/>
                  </a:moveTo>
                  <a:lnTo>
                    <a:pt x="128" y="22"/>
                  </a:lnTo>
                  <a:lnTo>
                    <a:pt x="137" y="8"/>
                  </a:lnTo>
                  <a:lnTo>
                    <a:pt x="141" y="8"/>
                  </a:lnTo>
                  <a:lnTo>
                    <a:pt x="141" y="26"/>
                  </a:lnTo>
                  <a:lnTo>
                    <a:pt x="137" y="26"/>
                  </a:lnTo>
                  <a:lnTo>
                    <a:pt x="137" y="11"/>
                  </a:lnTo>
                  <a:lnTo>
                    <a:pt x="130" y="26"/>
                  </a:lnTo>
                  <a:lnTo>
                    <a:pt x="126" y="26"/>
                  </a:lnTo>
                  <a:lnTo>
                    <a:pt x="126" y="8"/>
                  </a:lnTo>
                  <a:lnTo>
                    <a:pt x="128" y="8"/>
                  </a:lnTo>
                  <a:lnTo>
                    <a:pt x="128" y="22"/>
                  </a:lnTo>
                  <a:close/>
                  <a:moveTo>
                    <a:pt x="107" y="22"/>
                  </a:moveTo>
                  <a:lnTo>
                    <a:pt x="107" y="22"/>
                  </a:lnTo>
                  <a:lnTo>
                    <a:pt x="117" y="8"/>
                  </a:lnTo>
                  <a:lnTo>
                    <a:pt x="120" y="8"/>
                  </a:lnTo>
                  <a:lnTo>
                    <a:pt x="120" y="26"/>
                  </a:lnTo>
                  <a:lnTo>
                    <a:pt x="117" y="26"/>
                  </a:lnTo>
                  <a:lnTo>
                    <a:pt x="117" y="11"/>
                  </a:lnTo>
                  <a:lnTo>
                    <a:pt x="107" y="26"/>
                  </a:lnTo>
                  <a:lnTo>
                    <a:pt x="104" y="26"/>
                  </a:lnTo>
                  <a:lnTo>
                    <a:pt x="104" y="8"/>
                  </a:lnTo>
                  <a:lnTo>
                    <a:pt x="107" y="8"/>
                  </a:lnTo>
                  <a:lnTo>
                    <a:pt x="107" y="22"/>
                  </a:lnTo>
                  <a:close/>
                  <a:moveTo>
                    <a:pt x="102" y="26"/>
                  </a:moveTo>
                  <a:lnTo>
                    <a:pt x="98" y="26"/>
                  </a:lnTo>
                  <a:lnTo>
                    <a:pt x="91" y="17"/>
                  </a:lnTo>
                  <a:lnTo>
                    <a:pt x="89" y="19"/>
                  </a:lnTo>
                  <a:lnTo>
                    <a:pt x="89" y="26"/>
                  </a:lnTo>
                  <a:lnTo>
                    <a:pt x="85" y="26"/>
                  </a:lnTo>
                  <a:lnTo>
                    <a:pt x="85" y="8"/>
                  </a:lnTo>
                  <a:lnTo>
                    <a:pt x="89" y="8"/>
                  </a:lnTo>
                  <a:lnTo>
                    <a:pt x="89" y="15"/>
                  </a:lnTo>
                  <a:lnTo>
                    <a:pt x="96" y="8"/>
                  </a:lnTo>
                  <a:lnTo>
                    <a:pt x="102" y="8"/>
                  </a:lnTo>
                  <a:lnTo>
                    <a:pt x="93" y="15"/>
                  </a:lnTo>
                  <a:lnTo>
                    <a:pt x="102" y="26"/>
                  </a:lnTo>
                  <a:close/>
                  <a:moveTo>
                    <a:pt x="69" y="22"/>
                  </a:moveTo>
                  <a:lnTo>
                    <a:pt x="69" y="22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0" y="26"/>
                  </a:lnTo>
                  <a:lnTo>
                    <a:pt x="78" y="26"/>
                  </a:lnTo>
                  <a:lnTo>
                    <a:pt x="78" y="11"/>
                  </a:lnTo>
                  <a:lnTo>
                    <a:pt x="69" y="26"/>
                  </a:lnTo>
                  <a:lnTo>
                    <a:pt x="65" y="26"/>
                  </a:lnTo>
                  <a:lnTo>
                    <a:pt x="65" y="8"/>
                  </a:lnTo>
                  <a:lnTo>
                    <a:pt x="69" y="8"/>
                  </a:lnTo>
                  <a:lnTo>
                    <a:pt x="69" y="22"/>
                  </a:lnTo>
                  <a:close/>
                  <a:moveTo>
                    <a:pt x="48" y="9"/>
                  </a:move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3" y="28"/>
                  </a:lnTo>
                  <a:lnTo>
                    <a:pt x="43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6" y="22"/>
                  </a:lnTo>
                  <a:lnTo>
                    <a:pt x="46" y="8"/>
                  </a:lnTo>
                  <a:lnTo>
                    <a:pt x="59" y="8"/>
                  </a:lnTo>
                  <a:lnTo>
                    <a:pt x="59" y="26"/>
                  </a:lnTo>
                  <a:lnTo>
                    <a:pt x="56" y="26"/>
                  </a:lnTo>
                  <a:lnTo>
                    <a:pt x="56" y="9"/>
                  </a:lnTo>
                  <a:lnTo>
                    <a:pt x="48" y="9"/>
                  </a:lnTo>
                  <a:close/>
                  <a:moveTo>
                    <a:pt x="37" y="15"/>
                  </a:moveTo>
                  <a:lnTo>
                    <a:pt x="37" y="13"/>
                  </a:lnTo>
                  <a:lnTo>
                    <a:pt x="37" y="11"/>
                  </a:lnTo>
                  <a:lnTo>
                    <a:pt x="35" y="9"/>
                  </a:lnTo>
                  <a:lnTo>
                    <a:pt x="32" y="9"/>
                  </a:lnTo>
                  <a:lnTo>
                    <a:pt x="30" y="11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6" y="15"/>
                  </a:lnTo>
                  <a:lnTo>
                    <a:pt x="37" y="15"/>
                  </a:lnTo>
                  <a:close/>
                  <a:moveTo>
                    <a:pt x="41" y="20"/>
                  </a:moveTo>
                  <a:lnTo>
                    <a:pt x="41" y="22"/>
                  </a:lnTo>
                  <a:lnTo>
                    <a:pt x="41" y="24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5" y="28"/>
                  </a:lnTo>
                  <a:lnTo>
                    <a:pt x="32" y="28"/>
                  </a:lnTo>
                  <a:lnTo>
                    <a:pt x="30" y="28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7"/>
                  </a:lnTo>
                  <a:lnTo>
                    <a:pt x="24" y="15"/>
                  </a:lnTo>
                  <a:lnTo>
                    <a:pt x="24" y="11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3" y="6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1" y="15"/>
                  </a:lnTo>
                  <a:lnTo>
                    <a:pt x="41" y="19"/>
                  </a:lnTo>
                  <a:lnTo>
                    <a:pt x="26" y="19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41" y="20"/>
                  </a:lnTo>
                  <a:close/>
                  <a:moveTo>
                    <a:pt x="4" y="24"/>
                  </a:moveTo>
                  <a:lnTo>
                    <a:pt x="11" y="24"/>
                  </a:lnTo>
                  <a:lnTo>
                    <a:pt x="13" y="24"/>
                  </a:lnTo>
                  <a:lnTo>
                    <a:pt x="15" y="22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5" y="15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4" y="24"/>
                  </a:lnTo>
                  <a:close/>
                  <a:moveTo>
                    <a:pt x="4" y="11"/>
                  </a:moveTo>
                  <a:lnTo>
                    <a:pt x="9" y="11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9" y="4"/>
                  </a:lnTo>
                  <a:lnTo>
                    <a:pt x="4" y="4"/>
                  </a:lnTo>
                  <a:lnTo>
                    <a:pt x="4" y="11"/>
                  </a:lnTo>
                  <a:close/>
                  <a:moveTo>
                    <a:pt x="0" y="0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9" y="9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9" y="15"/>
                  </a:lnTo>
                  <a:lnTo>
                    <a:pt x="21" y="17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19" y="22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0" y="26"/>
                  </a:lnTo>
                  <a:lnTo>
                    <a:pt x="0" y="0"/>
                  </a:lnTo>
                  <a:close/>
                  <a:moveTo>
                    <a:pt x="172" y="57"/>
                  </a:moveTo>
                  <a:lnTo>
                    <a:pt x="172" y="43"/>
                  </a:lnTo>
                  <a:lnTo>
                    <a:pt x="165" y="43"/>
                  </a:lnTo>
                  <a:lnTo>
                    <a:pt x="165" y="54"/>
                  </a:lnTo>
                  <a:lnTo>
                    <a:pt x="165" y="56"/>
                  </a:lnTo>
                  <a:lnTo>
                    <a:pt x="163" y="57"/>
                  </a:lnTo>
                  <a:lnTo>
                    <a:pt x="172" y="57"/>
                  </a:lnTo>
                  <a:close/>
                  <a:moveTo>
                    <a:pt x="161" y="59"/>
                  </a:moveTo>
                  <a:lnTo>
                    <a:pt x="161" y="65"/>
                  </a:lnTo>
                  <a:lnTo>
                    <a:pt x="159" y="65"/>
                  </a:lnTo>
                  <a:lnTo>
                    <a:pt x="159" y="57"/>
                  </a:lnTo>
                  <a:lnTo>
                    <a:pt x="161" y="56"/>
                  </a:lnTo>
                  <a:lnTo>
                    <a:pt x="161" y="54"/>
                  </a:lnTo>
                  <a:lnTo>
                    <a:pt x="161" y="41"/>
                  </a:lnTo>
                  <a:lnTo>
                    <a:pt x="176" y="41"/>
                  </a:lnTo>
                  <a:lnTo>
                    <a:pt x="176" y="57"/>
                  </a:lnTo>
                  <a:lnTo>
                    <a:pt x="178" y="57"/>
                  </a:lnTo>
                  <a:lnTo>
                    <a:pt x="178" y="65"/>
                  </a:lnTo>
                  <a:lnTo>
                    <a:pt x="174" y="65"/>
                  </a:lnTo>
                  <a:lnTo>
                    <a:pt x="174" y="59"/>
                  </a:lnTo>
                  <a:lnTo>
                    <a:pt x="161" y="59"/>
                  </a:lnTo>
                  <a:close/>
                  <a:moveTo>
                    <a:pt x="148" y="57"/>
                  </a:moveTo>
                  <a:lnTo>
                    <a:pt x="150" y="57"/>
                  </a:lnTo>
                  <a:lnTo>
                    <a:pt x="152" y="56"/>
                  </a:lnTo>
                  <a:lnTo>
                    <a:pt x="152" y="54"/>
                  </a:lnTo>
                  <a:lnTo>
                    <a:pt x="154" y="54"/>
                  </a:lnTo>
                  <a:lnTo>
                    <a:pt x="154" y="52"/>
                  </a:lnTo>
                  <a:lnTo>
                    <a:pt x="154" y="50"/>
                  </a:lnTo>
                  <a:lnTo>
                    <a:pt x="154" y="48"/>
                  </a:lnTo>
                  <a:lnTo>
                    <a:pt x="154" y="46"/>
                  </a:lnTo>
                  <a:lnTo>
                    <a:pt x="152" y="45"/>
                  </a:lnTo>
                  <a:lnTo>
                    <a:pt x="152" y="43"/>
                  </a:lnTo>
                  <a:lnTo>
                    <a:pt x="150" y="43"/>
                  </a:lnTo>
                  <a:lnTo>
                    <a:pt x="148" y="43"/>
                  </a:lnTo>
                  <a:lnTo>
                    <a:pt x="146" y="43"/>
                  </a:lnTo>
                  <a:lnTo>
                    <a:pt x="144" y="43"/>
                  </a:lnTo>
                  <a:lnTo>
                    <a:pt x="142" y="45"/>
                  </a:lnTo>
                  <a:lnTo>
                    <a:pt x="142" y="46"/>
                  </a:lnTo>
                  <a:lnTo>
                    <a:pt x="142" y="48"/>
                  </a:lnTo>
                  <a:lnTo>
                    <a:pt x="142" y="50"/>
                  </a:lnTo>
                  <a:lnTo>
                    <a:pt x="142" y="52"/>
                  </a:lnTo>
                  <a:lnTo>
                    <a:pt x="142" y="54"/>
                  </a:lnTo>
                  <a:lnTo>
                    <a:pt x="144" y="56"/>
                  </a:lnTo>
                  <a:lnTo>
                    <a:pt x="146" y="57"/>
                  </a:lnTo>
                  <a:lnTo>
                    <a:pt x="148" y="57"/>
                  </a:lnTo>
                  <a:close/>
                  <a:moveTo>
                    <a:pt x="148" y="39"/>
                  </a:moveTo>
                  <a:lnTo>
                    <a:pt x="150" y="39"/>
                  </a:lnTo>
                  <a:lnTo>
                    <a:pt x="154" y="41"/>
                  </a:lnTo>
                  <a:lnTo>
                    <a:pt x="155" y="43"/>
                  </a:lnTo>
                  <a:lnTo>
                    <a:pt x="155" y="45"/>
                  </a:lnTo>
                  <a:lnTo>
                    <a:pt x="157" y="46"/>
                  </a:lnTo>
                  <a:lnTo>
                    <a:pt x="157" y="50"/>
                  </a:lnTo>
                  <a:lnTo>
                    <a:pt x="157" y="52"/>
                  </a:lnTo>
                  <a:lnTo>
                    <a:pt x="155" y="56"/>
                  </a:lnTo>
                  <a:lnTo>
                    <a:pt x="155" y="57"/>
                  </a:lnTo>
                  <a:lnTo>
                    <a:pt x="154" y="59"/>
                  </a:lnTo>
                  <a:lnTo>
                    <a:pt x="150" y="59"/>
                  </a:lnTo>
                  <a:lnTo>
                    <a:pt x="148" y="59"/>
                  </a:lnTo>
                  <a:lnTo>
                    <a:pt x="144" y="59"/>
                  </a:lnTo>
                  <a:lnTo>
                    <a:pt x="142" y="59"/>
                  </a:lnTo>
                  <a:lnTo>
                    <a:pt x="141" y="57"/>
                  </a:lnTo>
                  <a:lnTo>
                    <a:pt x="141" y="56"/>
                  </a:lnTo>
                  <a:lnTo>
                    <a:pt x="139" y="52"/>
                  </a:lnTo>
                  <a:lnTo>
                    <a:pt x="139" y="50"/>
                  </a:lnTo>
                  <a:lnTo>
                    <a:pt x="139" y="46"/>
                  </a:lnTo>
                  <a:lnTo>
                    <a:pt x="141" y="45"/>
                  </a:lnTo>
                  <a:lnTo>
                    <a:pt x="141" y="43"/>
                  </a:lnTo>
                  <a:lnTo>
                    <a:pt x="142" y="41"/>
                  </a:lnTo>
                  <a:lnTo>
                    <a:pt x="144" y="39"/>
                  </a:lnTo>
                  <a:lnTo>
                    <a:pt x="148" y="39"/>
                  </a:lnTo>
                  <a:close/>
                  <a:moveTo>
                    <a:pt x="128" y="57"/>
                  </a:moveTo>
                  <a:lnTo>
                    <a:pt x="130" y="57"/>
                  </a:lnTo>
                  <a:lnTo>
                    <a:pt x="131" y="56"/>
                  </a:lnTo>
                  <a:lnTo>
                    <a:pt x="131" y="54"/>
                  </a:lnTo>
                  <a:lnTo>
                    <a:pt x="133" y="52"/>
                  </a:lnTo>
                  <a:lnTo>
                    <a:pt x="133" y="50"/>
                  </a:lnTo>
                  <a:lnTo>
                    <a:pt x="133" y="48"/>
                  </a:lnTo>
                  <a:lnTo>
                    <a:pt x="133" y="46"/>
                  </a:lnTo>
                  <a:lnTo>
                    <a:pt x="131" y="45"/>
                  </a:lnTo>
                  <a:lnTo>
                    <a:pt x="131" y="43"/>
                  </a:lnTo>
                  <a:lnTo>
                    <a:pt x="130" y="43"/>
                  </a:lnTo>
                  <a:lnTo>
                    <a:pt x="128" y="43"/>
                  </a:lnTo>
                  <a:lnTo>
                    <a:pt x="126" y="43"/>
                  </a:lnTo>
                  <a:lnTo>
                    <a:pt x="124" y="45"/>
                  </a:lnTo>
                  <a:lnTo>
                    <a:pt x="122" y="46"/>
                  </a:lnTo>
                  <a:lnTo>
                    <a:pt x="122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6" y="57"/>
                  </a:lnTo>
                  <a:lnTo>
                    <a:pt x="128" y="57"/>
                  </a:lnTo>
                  <a:close/>
                  <a:moveTo>
                    <a:pt x="118" y="41"/>
                  </a:moveTo>
                  <a:lnTo>
                    <a:pt x="122" y="41"/>
                  </a:lnTo>
                  <a:lnTo>
                    <a:pt x="122" y="43"/>
                  </a:lnTo>
                  <a:lnTo>
                    <a:pt x="124" y="41"/>
                  </a:lnTo>
                  <a:lnTo>
                    <a:pt x="126" y="39"/>
                  </a:lnTo>
                  <a:lnTo>
                    <a:pt x="128" y="39"/>
                  </a:lnTo>
                  <a:lnTo>
                    <a:pt x="130" y="39"/>
                  </a:lnTo>
                  <a:lnTo>
                    <a:pt x="133" y="41"/>
                  </a:lnTo>
                  <a:lnTo>
                    <a:pt x="133" y="43"/>
                  </a:lnTo>
                  <a:lnTo>
                    <a:pt x="135" y="45"/>
                  </a:lnTo>
                  <a:lnTo>
                    <a:pt x="137" y="46"/>
                  </a:lnTo>
                  <a:lnTo>
                    <a:pt x="137" y="50"/>
                  </a:lnTo>
                  <a:lnTo>
                    <a:pt x="137" y="52"/>
                  </a:lnTo>
                  <a:lnTo>
                    <a:pt x="135" y="54"/>
                  </a:lnTo>
                  <a:lnTo>
                    <a:pt x="135" y="57"/>
                  </a:lnTo>
                  <a:lnTo>
                    <a:pt x="133" y="59"/>
                  </a:lnTo>
                  <a:lnTo>
                    <a:pt x="130" y="59"/>
                  </a:lnTo>
                  <a:lnTo>
                    <a:pt x="128" y="59"/>
                  </a:lnTo>
                  <a:lnTo>
                    <a:pt x="126" y="59"/>
                  </a:lnTo>
                  <a:lnTo>
                    <a:pt x="124" y="59"/>
                  </a:lnTo>
                  <a:lnTo>
                    <a:pt x="122" y="57"/>
                  </a:lnTo>
                  <a:lnTo>
                    <a:pt x="122" y="67"/>
                  </a:lnTo>
                  <a:lnTo>
                    <a:pt x="118" y="67"/>
                  </a:lnTo>
                  <a:lnTo>
                    <a:pt x="118" y="41"/>
                  </a:lnTo>
                  <a:close/>
                  <a:moveTo>
                    <a:pt x="106" y="57"/>
                  </a:moveTo>
                  <a:lnTo>
                    <a:pt x="107" y="57"/>
                  </a:lnTo>
                  <a:lnTo>
                    <a:pt x="109" y="56"/>
                  </a:lnTo>
                  <a:lnTo>
                    <a:pt x="111" y="54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11" y="48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09" y="43"/>
                  </a:lnTo>
                  <a:lnTo>
                    <a:pt x="107" y="43"/>
                  </a:lnTo>
                  <a:lnTo>
                    <a:pt x="106" y="43"/>
                  </a:lnTo>
                  <a:lnTo>
                    <a:pt x="104" y="43"/>
                  </a:lnTo>
                  <a:lnTo>
                    <a:pt x="102" y="43"/>
                  </a:lnTo>
                  <a:lnTo>
                    <a:pt x="102" y="45"/>
                  </a:lnTo>
                  <a:lnTo>
                    <a:pt x="102" y="46"/>
                  </a:lnTo>
                  <a:lnTo>
                    <a:pt x="100" y="48"/>
                  </a:lnTo>
                  <a:lnTo>
                    <a:pt x="100" y="50"/>
                  </a:lnTo>
                  <a:lnTo>
                    <a:pt x="100" y="52"/>
                  </a:lnTo>
                  <a:lnTo>
                    <a:pt x="102" y="54"/>
                  </a:lnTo>
                  <a:lnTo>
                    <a:pt x="102" y="56"/>
                  </a:lnTo>
                  <a:lnTo>
                    <a:pt x="104" y="57"/>
                  </a:lnTo>
                  <a:lnTo>
                    <a:pt x="106" y="57"/>
                  </a:lnTo>
                  <a:close/>
                  <a:moveTo>
                    <a:pt x="106" y="39"/>
                  </a:moveTo>
                  <a:lnTo>
                    <a:pt x="109" y="39"/>
                  </a:lnTo>
                  <a:lnTo>
                    <a:pt x="111" y="41"/>
                  </a:lnTo>
                  <a:lnTo>
                    <a:pt x="113" y="43"/>
                  </a:lnTo>
                  <a:lnTo>
                    <a:pt x="115" y="45"/>
                  </a:lnTo>
                  <a:lnTo>
                    <a:pt x="115" y="46"/>
                  </a:lnTo>
                  <a:lnTo>
                    <a:pt x="115" y="50"/>
                  </a:lnTo>
                  <a:lnTo>
                    <a:pt x="115" y="52"/>
                  </a:lnTo>
                  <a:lnTo>
                    <a:pt x="115" y="56"/>
                  </a:lnTo>
                  <a:lnTo>
                    <a:pt x="113" y="57"/>
                  </a:lnTo>
                  <a:lnTo>
                    <a:pt x="111" y="59"/>
                  </a:lnTo>
                  <a:lnTo>
                    <a:pt x="109" y="59"/>
                  </a:lnTo>
                  <a:lnTo>
                    <a:pt x="106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0" y="57"/>
                  </a:lnTo>
                  <a:lnTo>
                    <a:pt x="98" y="56"/>
                  </a:lnTo>
                  <a:lnTo>
                    <a:pt x="98" y="52"/>
                  </a:lnTo>
                  <a:lnTo>
                    <a:pt x="96" y="50"/>
                  </a:lnTo>
                  <a:lnTo>
                    <a:pt x="98" y="46"/>
                  </a:lnTo>
                  <a:lnTo>
                    <a:pt x="98" y="45"/>
                  </a:lnTo>
                  <a:lnTo>
                    <a:pt x="100" y="43"/>
                  </a:lnTo>
                  <a:lnTo>
                    <a:pt x="102" y="41"/>
                  </a:lnTo>
                  <a:lnTo>
                    <a:pt x="104" y="39"/>
                  </a:lnTo>
                  <a:lnTo>
                    <a:pt x="106" y="39"/>
                  </a:lnTo>
                  <a:close/>
                  <a:moveTo>
                    <a:pt x="87" y="43"/>
                  </a:moveTo>
                  <a:lnTo>
                    <a:pt x="87" y="59"/>
                  </a:lnTo>
                  <a:lnTo>
                    <a:pt x="85" y="59"/>
                  </a:lnTo>
                  <a:lnTo>
                    <a:pt x="85" y="41"/>
                  </a:lnTo>
                  <a:lnTo>
                    <a:pt x="96" y="41"/>
                  </a:lnTo>
                  <a:lnTo>
                    <a:pt x="96" y="43"/>
                  </a:lnTo>
                  <a:lnTo>
                    <a:pt x="87" y="43"/>
                  </a:lnTo>
                  <a:close/>
                  <a:moveTo>
                    <a:pt x="67" y="57"/>
                  </a:moveTo>
                  <a:lnTo>
                    <a:pt x="72" y="57"/>
                  </a:lnTo>
                  <a:lnTo>
                    <a:pt x="74" y="57"/>
                  </a:lnTo>
                  <a:lnTo>
                    <a:pt x="76" y="56"/>
                  </a:lnTo>
                  <a:lnTo>
                    <a:pt x="78" y="54"/>
                  </a:lnTo>
                  <a:lnTo>
                    <a:pt x="76" y="52"/>
                  </a:lnTo>
                  <a:lnTo>
                    <a:pt x="74" y="52"/>
                  </a:lnTo>
                  <a:lnTo>
                    <a:pt x="72" y="50"/>
                  </a:lnTo>
                  <a:lnTo>
                    <a:pt x="67" y="50"/>
                  </a:lnTo>
                  <a:lnTo>
                    <a:pt x="67" y="57"/>
                  </a:lnTo>
                  <a:close/>
                  <a:moveTo>
                    <a:pt x="67" y="48"/>
                  </a:moveTo>
                  <a:lnTo>
                    <a:pt x="72" y="48"/>
                  </a:lnTo>
                  <a:lnTo>
                    <a:pt x="74" y="48"/>
                  </a:lnTo>
                  <a:lnTo>
                    <a:pt x="76" y="46"/>
                  </a:lnTo>
                  <a:lnTo>
                    <a:pt x="76" y="45"/>
                  </a:lnTo>
                  <a:lnTo>
                    <a:pt x="76" y="43"/>
                  </a:lnTo>
                  <a:lnTo>
                    <a:pt x="74" y="43"/>
                  </a:lnTo>
                  <a:lnTo>
                    <a:pt x="72" y="43"/>
                  </a:lnTo>
                  <a:lnTo>
                    <a:pt x="67" y="43"/>
                  </a:lnTo>
                  <a:lnTo>
                    <a:pt x="67" y="48"/>
                  </a:lnTo>
                  <a:close/>
                  <a:moveTo>
                    <a:pt x="63" y="41"/>
                  </a:moveTo>
                  <a:lnTo>
                    <a:pt x="74" y="41"/>
                  </a:lnTo>
                  <a:lnTo>
                    <a:pt x="76" y="41"/>
                  </a:lnTo>
                  <a:lnTo>
                    <a:pt x="78" y="41"/>
                  </a:lnTo>
                  <a:lnTo>
                    <a:pt x="80" y="43"/>
                  </a:lnTo>
                  <a:lnTo>
                    <a:pt x="80" y="45"/>
                  </a:lnTo>
                  <a:lnTo>
                    <a:pt x="80" y="46"/>
                  </a:lnTo>
                  <a:lnTo>
                    <a:pt x="78" y="48"/>
                  </a:lnTo>
                  <a:lnTo>
                    <a:pt x="76" y="50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0" y="52"/>
                  </a:lnTo>
                  <a:lnTo>
                    <a:pt x="80" y="54"/>
                  </a:lnTo>
                  <a:lnTo>
                    <a:pt x="80" y="56"/>
                  </a:lnTo>
                  <a:lnTo>
                    <a:pt x="80" y="57"/>
                  </a:lnTo>
                  <a:lnTo>
                    <a:pt x="78" y="59"/>
                  </a:lnTo>
                  <a:lnTo>
                    <a:pt x="76" y="59"/>
                  </a:lnTo>
                  <a:lnTo>
                    <a:pt x="74" y="59"/>
                  </a:lnTo>
                  <a:lnTo>
                    <a:pt x="63" y="59"/>
                  </a:lnTo>
                  <a:lnTo>
                    <a:pt x="63" y="41"/>
                  </a:lnTo>
                  <a:close/>
                  <a:moveTo>
                    <a:pt x="50" y="57"/>
                  </a:moveTo>
                  <a:lnTo>
                    <a:pt x="52" y="57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2"/>
                  </a:lnTo>
                  <a:lnTo>
                    <a:pt x="56" y="50"/>
                  </a:lnTo>
                  <a:lnTo>
                    <a:pt x="56" y="48"/>
                  </a:lnTo>
                  <a:lnTo>
                    <a:pt x="56" y="46"/>
                  </a:lnTo>
                  <a:lnTo>
                    <a:pt x="56" y="45"/>
                  </a:lnTo>
                  <a:lnTo>
                    <a:pt x="54" y="43"/>
                  </a:lnTo>
                  <a:lnTo>
                    <a:pt x="52" y="43"/>
                  </a:lnTo>
                  <a:lnTo>
                    <a:pt x="50" y="43"/>
                  </a:lnTo>
                  <a:lnTo>
                    <a:pt x="48" y="43"/>
                  </a:lnTo>
                  <a:lnTo>
                    <a:pt x="46" y="45"/>
                  </a:lnTo>
                  <a:lnTo>
                    <a:pt x="46" y="46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5" y="52"/>
                  </a:lnTo>
                  <a:lnTo>
                    <a:pt x="46" y="54"/>
                  </a:lnTo>
                  <a:lnTo>
                    <a:pt x="48" y="56"/>
                  </a:lnTo>
                  <a:lnTo>
                    <a:pt x="48" y="57"/>
                  </a:lnTo>
                  <a:lnTo>
                    <a:pt x="50" y="57"/>
                  </a:lnTo>
                  <a:close/>
                  <a:moveTo>
                    <a:pt x="50" y="39"/>
                  </a:moveTo>
                  <a:lnTo>
                    <a:pt x="54" y="39"/>
                  </a:lnTo>
                  <a:lnTo>
                    <a:pt x="56" y="41"/>
                  </a:lnTo>
                  <a:lnTo>
                    <a:pt x="57" y="43"/>
                  </a:lnTo>
                  <a:lnTo>
                    <a:pt x="59" y="45"/>
                  </a:lnTo>
                  <a:lnTo>
                    <a:pt x="59" y="46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59" y="56"/>
                  </a:lnTo>
                  <a:lnTo>
                    <a:pt x="57" y="57"/>
                  </a:lnTo>
                  <a:lnTo>
                    <a:pt x="56" y="59"/>
                  </a:lnTo>
                  <a:lnTo>
                    <a:pt x="54" y="59"/>
                  </a:lnTo>
                  <a:lnTo>
                    <a:pt x="50" y="59"/>
                  </a:lnTo>
                  <a:lnTo>
                    <a:pt x="48" y="59"/>
                  </a:lnTo>
                  <a:lnTo>
                    <a:pt x="46" y="59"/>
                  </a:lnTo>
                  <a:lnTo>
                    <a:pt x="45" y="57"/>
                  </a:lnTo>
                  <a:lnTo>
                    <a:pt x="43" y="56"/>
                  </a:lnTo>
                  <a:lnTo>
                    <a:pt x="43" y="52"/>
                  </a:lnTo>
                  <a:lnTo>
                    <a:pt x="41" y="50"/>
                  </a:lnTo>
                  <a:lnTo>
                    <a:pt x="43" y="46"/>
                  </a:lnTo>
                  <a:lnTo>
                    <a:pt x="43" y="45"/>
                  </a:lnTo>
                  <a:lnTo>
                    <a:pt x="45" y="43"/>
                  </a:lnTo>
                  <a:lnTo>
                    <a:pt x="46" y="41"/>
                  </a:lnTo>
                  <a:lnTo>
                    <a:pt x="48" y="39"/>
                  </a:lnTo>
                  <a:lnTo>
                    <a:pt x="50" y="39"/>
                  </a:lnTo>
                  <a:close/>
                  <a:moveTo>
                    <a:pt x="33" y="33"/>
                  </a:moveTo>
                  <a:lnTo>
                    <a:pt x="37" y="33"/>
                  </a:lnTo>
                  <a:lnTo>
                    <a:pt x="37" y="59"/>
                  </a:lnTo>
                  <a:lnTo>
                    <a:pt x="33" y="59"/>
                  </a:lnTo>
                  <a:lnTo>
                    <a:pt x="33" y="46"/>
                  </a:lnTo>
                  <a:lnTo>
                    <a:pt x="21" y="46"/>
                  </a:lnTo>
                  <a:lnTo>
                    <a:pt x="21" y="59"/>
                  </a:lnTo>
                  <a:lnTo>
                    <a:pt x="17" y="59"/>
                  </a:lnTo>
                  <a:lnTo>
                    <a:pt x="17" y="33"/>
                  </a:lnTo>
                  <a:lnTo>
                    <a:pt x="21" y="33"/>
                  </a:lnTo>
                  <a:lnTo>
                    <a:pt x="21" y="45"/>
                  </a:lnTo>
                  <a:lnTo>
                    <a:pt x="33" y="45"/>
                  </a:lnTo>
                  <a:lnTo>
                    <a:pt x="33" y="33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1" name="Freeform 175"/>
            <p:cNvSpPr>
              <a:spLocks noEditPoints="1"/>
            </p:cNvSpPr>
            <p:nvPr/>
          </p:nvSpPr>
          <p:spPr bwMode="auto">
            <a:xfrm>
              <a:off x="1292" y="2242"/>
              <a:ext cx="99" cy="20"/>
            </a:xfrm>
            <a:custGeom>
              <a:avLst/>
              <a:gdLst>
                <a:gd name="T0" fmla="*/ 13 w 131"/>
                <a:gd name="T1" fmla="*/ 27 h 27"/>
                <a:gd name="T2" fmla="*/ 24 w 131"/>
                <a:gd name="T3" fmla="*/ 15 h 27"/>
                <a:gd name="T4" fmla="*/ 33 w 131"/>
                <a:gd name="T5" fmla="*/ 7 h 27"/>
                <a:gd name="T6" fmla="*/ 40 w 131"/>
                <a:gd name="T7" fmla="*/ 13 h 27"/>
                <a:gd name="T8" fmla="*/ 42 w 131"/>
                <a:gd name="T9" fmla="*/ 26 h 27"/>
                <a:gd name="T10" fmla="*/ 40 w 131"/>
                <a:gd name="T11" fmla="*/ 27 h 27"/>
                <a:gd name="T12" fmla="*/ 37 w 131"/>
                <a:gd name="T13" fmla="*/ 26 h 27"/>
                <a:gd name="T14" fmla="*/ 29 w 131"/>
                <a:gd name="T15" fmla="*/ 27 h 27"/>
                <a:gd name="T16" fmla="*/ 24 w 131"/>
                <a:gd name="T17" fmla="*/ 24 h 27"/>
                <a:gd name="T18" fmla="*/ 29 w 131"/>
                <a:gd name="T19" fmla="*/ 16 h 27"/>
                <a:gd name="T20" fmla="*/ 31 w 131"/>
                <a:gd name="T21" fmla="*/ 11 h 27"/>
                <a:gd name="T22" fmla="*/ 24 w 131"/>
                <a:gd name="T23" fmla="*/ 15 h 27"/>
                <a:gd name="T24" fmla="*/ 31 w 131"/>
                <a:gd name="T25" fmla="*/ 18 h 27"/>
                <a:gd name="T26" fmla="*/ 27 w 131"/>
                <a:gd name="T27" fmla="*/ 20 h 27"/>
                <a:gd name="T28" fmla="*/ 33 w 131"/>
                <a:gd name="T29" fmla="*/ 26 h 27"/>
                <a:gd name="T30" fmla="*/ 37 w 131"/>
                <a:gd name="T31" fmla="*/ 18 h 27"/>
                <a:gd name="T32" fmla="*/ 64 w 131"/>
                <a:gd name="T33" fmla="*/ 27 h 27"/>
                <a:gd name="T34" fmla="*/ 64 w 131"/>
                <a:gd name="T35" fmla="*/ 13 h 27"/>
                <a:gd name="T36" fmla="*/ 48 w 131"/>
                <a:gd name="T37" fmla="*/ 13 h 27"/>
                <a:gd name="T38" fmla="*/ 48 w 131"/>
                <a:gd name="T39" fmla="*/ 27 h 27"/>
                <a:gd name="T40" fmla="*/ 87 w 131"/>
                <a:gd name="T41" fmla="*/ 0 h 27"/>
                <a:gd name="T42" fmla="*/ 85 w 131"/>
                <a:gd name="T43" fmla="*/ 5 h 27"/>
                <a:gd name="T44" fmla="*/ 75 w 131"/>
                <a:gd name="T45" fmla="*/ 9 h 27"/>
                <a:gd name="T46" fmla="*/ 77 w 131"/>
                <a:gd name="T47" fmla="*/ 9 h 27"/>
                <a:gd name="T48" fmla="*/ 85 w 131"/>
                <a:gd name="T49" fmla="*/ 9 h 27"/>
                <a:gd name="T50" fmla="*/ 88 w 131"/>
                <a:gd name="T51" fmla="*/ 20 h 27"/>
                <a:gd name="T52" fmla="*/ 79 w 131"/>
                <a:gd name="T53" fmla="*/ 27 h 27"/>
                <a:gd name="T54" fmla="*/ 74 w 131"/>
                <a:gd name="T55" fmla="*/ 24 h 27"/>
                <a:gd name="T56" fmla="*/ 72 w 131"/>
                <a:gd name="T57" fmla="*/ 13 h 27"/>
                <a:gd name="T58" fmla="*/ 75 w 131"/>
                <a:gd name="T59" fmla="*/ 3 h 27"/>
                <a:gd name="T60" fmla="*/ 85 w 131"/>
                <a:gd name="T61" fmla="*/ 2 h 27"/>
                <a:gd name="T62" fmla="*/ 85 w 131"/>
                <a:gd name="T63" fmla="*/ 13 h 27"/>
                <a:gd name="T64" fmla="*/ 77 w 131"/>
                <a:gd name="T65" fmla="*/ 13 h 27"/>
                <a:gd name="T66" fmla="*/ 75 w 131"/>
                <a:gd name="T67" fmla="*/ 20 h 27"/>
                <a:gd name="T68" fmla="*/ 81 w 131"/>
                <a:gd name="T69" fmla="*/ 26 h 27"/>
                <a:gd name="T70" fmla="*/ 87 w 131"/>
                <a:gd name="T71" fmla="*/ 20 h 27"/>
                <a:gd name="T72" fmla="*/ 107 w 131"/>
                <a:gd name="T73" fmla="*/ 11 h 27"/>
                <a:gd name="T74" fmla="*/ 109 w 131"/>
                <a:gd name="T75" fmla="*/ 22 h 27"/>
                <a:gd name="T76" fmla="*/ 98 w 131"/>
                <a:gd name="T77" fmla="*/ 27 h 27"/>
                <a:gd name="T78" fmla="*/ 92 w 131"/>
                <a:gd name="T79" fmla="*/ 18 h 27"/>
                <a:gd name="T80" fmla="*/ 98 w 131"/>
                <a:gd name="T81" fmla="*/ 7 h 27"/>
                <a:gd name="T82" fmla="*/ 105 w 131"/>
                <a:gd name="T83" fmla="*/ 22 h 27"/>
                <a:gd name="T84" fmla="*/ 107 w 131"/>
                <a:gd name="T85" fmla="*/ 15 h 27"/>
                <a:gd name="T86" fmla="*/ 99 w 131"/>
                <a:gd name="T87" fmla="*/ 11 h 27"/>
                <a:gd name="T88" fmla="*/ 96 w 131"/>
                <a:gd name="T89" fmla="*/ 18 h 27"/>
                <a:gd name="T90" fmla="*/ 99 w 131"/>
                <a:gd name="T91" fmla="*/ 26 h 27"/>
                <a:gd name="T92" fmla="*/ 127 w 131"/>
                <a:gd name="T93" fmla="*/ 9 h 27"/>
                <a:gd name="T94" fmla="*/ 127 w 131"/>
                <a:gd name="T95" fmla="*/ 16 h 27"/>
                <a:gd name="T96" fmla="*/ 131 w 131"/>
                <a:gd name="T97" fmla="*/ 22 h 27"/>
                <a:gd name="T98" fmla="*/ 125 w 131"/>
                <a:gd name="T99" fmla="*/ 27 h 27"/>
                <a:gd name="T100" fmla="*/ 122 w 131"/>
                <a:gd name="T101" fmla="*/ 16 h 27"/>
                <a:gd name="T102" fmla="*/ 125 w 131"/>
                <a:gd name="T103" fmla="*/ 15 h 27"/>
                <a:gd name="T104" fmla="*/ 122 w 131"/>
                <a:gd name="T105" fmla="*/ 11 h 27"/>
                <a:gd name="T106" fmla="*/ 125 w 131"/>
                <a:gd name="T107" fmla="*/ 24 h 27"/>
                <a:gd name="T108" fmla="*/ 125 w 131"/>
                <a:gd name="T109" fmla="*/ 20 h 2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1"/>
                <a:gd name="T166" fmla="*/ 0 h 27"/>
                <a:gd name="T167" fmla="*/ 131 w 131"/>
                <a:gd name="T168" fmla="*/ 27 h 2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1" h="27">
                  <a:moveTo>
                    <a:pt x="0" y="0"/>
                  </a:moveTo>
                  <a:lnTo>
                    <a:pt x="22" y="0"/>
                  </a:lnTo>
                  <a:lnTo>
                    <a:pt x="22" y="3"/>
                  </a:lnTo>
                  <a:lnTo>
                    <a:pt x="13" y="3"/>
                  </a:lnTo>
                  <a:lnTo>
                    <a:pt x="13" y="27"/>
                  </a:lnTo>
                  <a:lnTo>
                    <a:pt x="9" y="27"/>
                  </a:lnTo>
                  <a:lnTo>
                    <a:pt x="9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24" y="15"/>
                  </a:moveTo>
                  <a:lnTo>
                    <a:pt x="26" y="11"/>
                  </a:lnTo>
                  <a:lnTo>
                    <a:pt x="26" y="9"/>
                  </a:lnTo>
                  <a:lnTo>
                    <a:pt x="29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8" y="11"/>
                  </a:lnTo>
                  <a:lnTo>
                    <a:pt x="40" y="13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2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7" y="27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9" y="27"/>
                  </a:lnTo>
                  <a:lnTo>
                    <a:pt x="27" y="27"/>
                  </a:lnTo>
                  <a:lnTo>
                    <a:pt x="26" y="27"/>
                  </a:lnTo>
                  <a:lnTo>
                    <a:pt x="26" y="26"/>
                  </a:lnTo>
                  <a:lnTo>
                    <a:pt x="24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9" y="16"/>
                  </a:lnTo>
                  <a:lnTo>
                    <a:pt x="35" y="16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7" y="15"/>
                  </a:lnTo>
                  <a:lnTo>
                    <a:pt x="24" y="15"/>
                  </a:lnTo>
                  <a:close/>
                  <a:moveTo>
                    <a:pt x="37" y="18"/>
                  </a:moveTo>
                  <a:lnTo>
                    <a:pt x="35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27" y="20"/>
                  </a:lnTo>
                  <a:lnTo>
                    <a:pt x="27" y="22"/>
                  </a:lnTo>
                  <a:lnTo>
                    <a:pt x="27" y="24"/>
                  </a:lnTo>
                  <a:lnTo>
                    <a:pt x="29" y="26"/>
                  </a:lnTo>
                  <a:lnTo>
                    <a:pt x="31" y="26"/>
                  </a:lnTo>
                  <a:lnTo>
                    <a:pt x="33" y="26"/>
                  </a:ln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close/>
                  <a:moveTo>
                    <a:pt x="57" y="24"/>
                  </a:moveTo>
                  <a:lnTo>
                    <a:pt x="62" y="7"/>
                  </a:lnTo>
                  <a:lnTo>
                    <a:pt x="66" y="7"/>
                  </a:lnTo>
                  <a:lnTo>
                    <a:pt x="66" y="27"/>
                  </a:lnTo>
                  <a:lnTo>
                    <a:pt x="64" y="27"/>
                  </a:lnTo>
                  <a:lnTo>
                    <a:pt x="64" y="16"/>
                  </a:lnTo>
                  <a:lnTo>
                    <a:pt x="64" y="15"/>
                  </a:lnTo>
                  <a:lnTo>
                    <a:pt x="64" y="13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8" y="16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6" y="7"/>
                  </a:lnTo>
                  <a:lnTo>
                    <a:pt x="50" y="7"/>
                  </a:lnTo>
                  <a:lnTo>
                    <a:pt x="57" y="24"/>
                  </a:lnTo>
                  <a:close/>
                  <a:moveTo>
                    <a:pt x="87" y="0"/>
                  </a:moveTo>
                  <a:lnTo>
                    <a:pt x="88" y="0"/>
                  </a:lnTo>
                  <a:lnTo>
                    <a:pt x="88" y="2"/>
                  </a:lnTo>
                  <a:lnTo>
                    <a:pt x="87" y="3"/>
                  </a:lnTo>
                  <a:lnTo>
                    <a:pt x="85" y="5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5" y="5"/>
                  </a:lnTo>
                  <a:lnTo>
                    <a:pt x="75" y="9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5" y="9"/>
                  </a:lnTo>
                  <a:lnTo>
                    <a:pt x="77" y="9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5" y="9"/>
                  </a:lnTo>
                  <a:lnTo>
                    <a:pt x="87" y="11"/>
                  </a:lnTo>
                  <a:lnTo>
                    <a:pt x="88" y="13"/>
                  </a:lnTo>
                  <a:lnTo>
                    <a:pt x="88" y="16"/>
                  </a:lnTo>
                  <a:lnTo>
                    <a:pt x="88" y="18"/>
                  </a:lnTo>
                  <a:lnTo>
                    <a:pt x="88" y="20"/>
                  </a:lnTo>
                  <a:lnTo>
                    <a:pt x="88" y="24"/>
                  </a:lnTo>
                  <a:lnTo>
                    <a:pt x="87" y="26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79" y="27"/>
                  </a:lnTo>
                  <a:lnTo>
                    <a:pt x="77" y="27"/>
                  </a:lnTo>
                  <a:lnTo>
                    <a:pt x="75" y="27"/>
                  </a:lnTo>
                  <a:lnTo>
                    <a:pt x="74" y="26"/>
                  </a:lnTo>
                  <a:lnTo>
                    <a:pt x="74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6"/>
                  </a:lnTo>
                  <a:lnTo>
                    <a:pt x="72" y="15"/>
                  </a:lnTo>
                  <a:lnTo>
                    <a:pt x="72" y="13"/>
                  </a:lnTo>
                  <a:lnTo>
                    <a:pt x="72" y="11"/>
                  </a:lnTo>
                  <a:lnTo>
                    <a:pt x="72" y="9"/>
                  </a:lnTo>
                  <a:lnTo>
                    <a:pt x="72" y="7"/>
                  </a:lnTo>
                  <a:lnTo>
                    <a:pt x="74" y="5"/>
                  </a:lnTo>
                  <a:lnTo>
                    <a:pt x="75" y="3"/>
                  </a:lnTo>
                  <a:lnTo>
                    <a:pt x="79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7" y="0"/>
                  </a:lnTo>
                  <a:close/>
                  <a:moveTo>
                    <a:pt x="87" y="18"/>
                  </a:moveTo>
                  <a:lnTo>
                    <a:pt x="87" y="16"/>
                  </a:lnTo>
                  <a:lnTo>
                    <a:pt x="85" y="15"/>
                  </a:lnTo>
                  <a:lnTo>
                    <a:pt x="85" y="13"/>
                  </a:lnTo>
                  <a:lnTo>
                    <a:pt x="83" y="13"/>
                  </a:lnTo>
                  <a:lnTo>
                    <a:pt x="83" y="11"/>
                  </a:lnTo>
                  <a:lnTo>
                    <a:pt x="81" y="11"/>
                  </a:lnTo>
                  <a:lnTo>
                    <a:pt x="77" y="11"/>
                  </a:lnTo>
                  <a:lnTo>
                    <a:pt x="77" y="13"/>
                  </a:lnTo>
                  <a:lnTo>
                    <a:pt x="75" y="13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4" y="18"/>
                  </a:lnTo>
                  <a:lnTo>
                    <a:pt x="75" y="20"/>
                  </a:lnTo>
                  <a:lnTo>
                    <a:pt x="75" y="22"/>
                  </a:lnTo>
                  <a:lnTo>
                    <a:pt x="77" y="24"/>
                  </a:lnTo>
                  <a:lnTo>
                    <a:pt x="77" y="26"/>
                  </a:lnTo>
                  <a:lnTo>
                    <a:pt x="81" y="26"/>
                  </a:lnTo>
                  <a:lnTo>
                    <a:pt x="83" y="26"/>
                  </a:lnTo>
                  <a:lnTo>
                    <a:pt x="83" y="24"/>
                  </a:lnTo>
                  <a:lnTo>
                    <a:pt x="85" y="22"/>
                  </a:lnTo>
                  <a:lnTo>
                    <a:pt x="87" y="20"/>
                  </a:lnTo>
                  <a:lnTo>
                    <a:pt x="87" y="18"/>
                  </a:lnTo>
                  <a:close/>
                  <a:moveTo>
                    <a:pt x="101" y="7"/>
                  </a:moveTo>
                  <a:lnTo>
                    <a:pt x="103" y="7"/>
                  </a:lnTo>
                  <a:lnTo>
                    <a:pt x="107" y="9"/>
                  </a:lnTo>
                  <a:lnTo>
                    <a:pt x="107" y="11"/>
                  </a:lnTo>
                  <a:lnTo>
                    <a:pt x="109" y="13"/>
                  </a:lnTo>
                  <a:lnTo>
                    <a:pt x="111" y="15"/>
                  </a:lnTo>
                  <a:lnTo>
                    <a:pt x="111" y="18"/>
                  </a:lnTo>
                  <a:lnTo>
                    <a:pt x="111" y="20"/>
                  </a:lnTo>
                  <a:lnTo>
                    <a:pt x="109" y="22"/>
                  </a:lnTo>
                  <a:lnTo>
                    <a:pt x="107" y="26"/>
                  </a:lnTo>
                  <a:lnTo>
                    <a:pt x="107" y="27"/>
                  </a:lnTo>
                  <a:lnTo>
                    <a:pt x="103" y="27"/>
                  </a:lnTo>
                  <a:lnTo>
                    <a:pt x="101" y="27"/>
                  </a:lnTo>
                  <a:lnTo>
                    <a:pt x="98" y="27"/>
                  </a:lnTo>
                  <a:lnTo>
                    <a:pt x="96" y="27"/>
                  </a:lnTo>
                  <a:lnTo>
                    <a:pt x="94" y="26"/>
                  </a:lnTo>
                  <a:lnTo>
                    <a:pt x="92" y="22"/>
                  </a:lnTo>
                  <a:lnTo>
                    <a:pt x="92" y="20"/>
                  </a:lnTo>
                  <a:lnTo>
                    <a:pt x="92" y="18"/>
                  </a:lnTo>
                  <a:lnTo>
                    <a:pt x="92" y="15"/>
                  </a:lnTo>
                  <a:lnTo>
                    <a:pt x="92" y="13"/>
                  </a:lnTo>
                  <a:lnTo>
                    <a:pt x="94" y="11"/>
                  </a:lnTo>
                  <a:lnTo>
                    <a:pt x="96" y="9"/>
                  </a:lnTo>
                  <a:lnTo>
                    <a:pt x="98" y="7"/>
                  </a:lnTo>
                  <a:lnTo>
                    <a:pt x="101" y="7"/>
                  </a:lnTo>
                  <a:close/>
                  <a:moveTo>
                    <a:pt x="101" y="26"/>
                  </a:moveTo>
                  <a:lnTo>
                    <a:pt x="103" y="26"/>
                  </a:lnTo>
                  <a:lnTo>
                    <a:pt x="105" y="24"/>
                  </a:lnTo>
                  <a:lnTo>
                    <a:pt x="105" y="22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7" y="18"/>
                  </a:lnTo>
                  <a:lnTo>
                    <a:pt x="107" y="16"/>
                  </a:lnTo>
                  <a:lnTo>
                    <a:pt x="107" y="15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3" y="11"/>
                  </a:lnTo>
                  <a:lnTo>
                    <a:pt x="101" y="11"/>
                  </a:lnTo>
                  <a:lnTo>
                    <a:pt x="99" y="11"/>
                  </a:lnTo>
                  <a:lnTo>
                    <a:pt x="98" y="11"/>
                  </a:lnTo>
                  <a:lnTo>
                    <a:pt x="96" y="13"/>
                  </a:lnTo>
                  <a:lnTo>
                    <a:pt x="96" y="15"/>
                  </a:lnTo>
                  <a:lnTo>
                    <a:pt x="96" y="16"/>
                  </a:lnTo>
                  <a:lnTo>
                    <a:pt x="96" y="18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8" y="24"/>
                  </a:lnTo>
                  <a:lnTo>
                    <a:pt x="99" y="26"/>
                  </a:lnTo>
                  <a:lnTo>
                    <a:pt x="101" y="26"/>
                  </a:lnTo>
                  <a:close/>
                  <a:moveTo>
                    <a:pt x="114" y="7"/>
                  </a:moveTo>
                  <a:lnTo>
                    <a:pt x="123" y="7"/>
                  </a:lnTo>
                  <a:lnTo>
                    <a:pt x="125" y="9"/>
                  </a:lnTo>
                  <a:lnTo>
                    <a:pt x="127" y="9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9" y="15"/>
                  </a:lnTo>
                  <a:lnTo>
                    <a:pt x="127" y="16"/>
                  </a:lnTo>
                  <a:lnTo>
                    <a:pt x="125" y="16"/>
                  </a:lnTo>
                  <a:lnTo>
                    <a:pt x="127" y="18"/>
                  </a:lnTo>
                  <a:lnTo>
                    <a:pt x="129" y="18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31" y="24"/>
                  </a:lnTo>
                  <a:lnTo>
                    <a:pt x="129" y="26"/>
                  </a:lnTo>
                  <a:lnTo>
                    <a:pt x="127" y="27"/>
                  </a:lnTo>
                  <a:lnTo>
                    <a:pt x="125" y="27"/>
                  </a:lnTo>
                  <a:lnTo>
                    <a:pt x="123" y="27"/>
                  </a:lnTo>
                  <a:lnTo>
                    <a:pt x="114" y="27"/>
                  </a:lnTo>
                  <a:lnTo>
                    <a:pt x="114" y="7"/>
                  </a:lnTo>
                  <a:close/>
                  <a:moveTo>
                    <a:pt x="118" y="16"/>
                  </a:moveTo>
                  <a:lnTo>
                    <a:pt x="122" y="16"/>
                  </a:lnTo>
                  <a:lnTo>
                    <a:pt x="123" y="16"/>
                  </a:lnTo>
                  <a:lnTo>
                    <a:pt x="125" y="16"/>
                  </a:lnTo>
                  <a:lnTo>
                    <a:pt x="125" y="15"/>
                  </a:lnTo>
                  <a:lnTo>
                    <a:pt x="125" y="13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2" y="11"/>
                  </a:lnTo>
                  <a:lnTo>
                    <a:pt x="118" y="11"/>
                  </a:lnTo>
                  <a:lnTo>
                    <a:pt x="118" y="16"/>
                  </a:lnTo>
                  <a:close/>
                  <a:moveTo>
                    <a:pt x="118" y="26"/>
                  </a:moveTo>
                  <a:lnTo>
                    <a:pt x="123" y="26"/>
                  </a:lnTo>
                  <a:lnTo>
                    <a:pt x="125" y="24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27" y="20"/>
                  </a:lnTo>
                  <a:lnTo>
                    <a:pt x="125" y="20"/>
                  </a:lnTo>
                  <a:lnTo>
                    <a:pt x="125" y="18"/>
                  </a:lnTo>
                  <a:lnTo>
                    <a:pt x="122" y="18"/>
                  </a:lnTo>
                  <a:lnTo>
                    <a:pt x="118" y="18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2" name="Freeform 176"/>
            <p:cNvSpPr>
              <a:spLocks noEditPoints="1"/>
            </p:cNvSpPr>
            <p:nvPr/>
          </p:nvSpPr>
          <p:spPr bwMode="auto">
            <a:xfrm>
              <a:off x="1243" y="2163"/>
              <a:ext cx="95" cy="24"/>
            </a:xfrm>
            <a:custGeom>
              <a:avLst/>
              <a:gdLst>
                <a:gd name="T0" fmla="*/ 7 w 126"/>
                <a:gd name="T1" fmla="*/ 19 h 32"/>
                <a:gd name="T2" fmla="*/ 6 w 126"/>
                <a:gd name="T3" fmla="*/ 24 h 32"/>
                <a:gd name="T4" fmla="*/ 4 w 126"/>
                <a:gd name="T5" fmla="*/ 26 h 32"/>
                <a:gd name="T6" fmla="*/ 0 w 126"/>
                <a:gd name="T7" fmla="*/ 28 h 32"/>
                <a:gd name="T8" fmla="*/ 2 w 126"/>
                <a:gd name="T9" fmla="*/ 24 h 32"/>
                <a:gd name="T10" fmla="*/ 4 w 126"/>
                <a:gd name="T11" fmla="*/ 22 h 32"/>
                <a:gd name="T12" fmla="*/ 4 w 126"/>
                <a:gd name="T13" fmla="*/ 0 h 32"/>
                <a:gd name="T14" fmla="*/ 22 w 126"/>
                <a:gd name="T15" fmla="*/ 26 h 32"/>
                <a:gd name="T16" fmla="*/ 19 w 126"/>
                <a:gd name="T17" fmla="*/ 4 h 32"/>
                <a:gd name="T18" fmla="*/ 30 w 126"/>
                <a:gd name="T19" fmla="*/ 22 h 32"/>
                <a:gd name="T20" fmla="*/ 39 w 126"/>
                <a:gd name="T21" fmla="*/ 8 h 32"/>
                <a:gd name="T22" fmla="*/ 43 w 126"/>
                <a:gd name="T23" fmla="*/ 26 h 32"/>
                <a:gd name="T24" fmla="*/ 39 w 126"/>
                <a:gd name="T25" fmla="*/ 11 h 32"/>
                <a:gd name="T26" fmla="*/ 31 w 126"/>
                <a:gd name="T27" fmla="*/ 26 h 32"/>
                <a:gd name="T28" fmla="*/ 28 w 126"/>
                <a:gd name="T29" fmla="*/ 8 h 32"/>
                <a:gd name="T30" fmla="*/ 30 w 126"/>
                <a:gd name="T31" fmla="*/ 22 h 32"/>
                <a:gd name="T32" fmla="*/ 63 w 126"/>
                <a:gd name="T33" fmla="*/ 26 h 32"/>
                <a:gd name="T34" fmla="*/ 61 w 126"/>
                <a:gd name="T35" fmla="*/ 10 h 32"/>
                <a:gd name="T36" fmla="*/ 52 w 126"/>
                <a:gd name="T37" fmla="*/ 26 h 32"/>
                <a:gd name="T38" fmla="*/ 48 w 126"/>
                <a:gd name="T39" fmla="*/ 8 h 32"/>
                <a:gd name="T40" fmla="*/ 85 w 126"/>
                <a:gd name="T41" fmla="*/ 21 h 32"/>
                <a:gd name="T42" fmla="*/ 83 w 126"/>
                <a:gd name="T43" fmla="*/ 24 h 32"/>
                <a:gd name="T44" fmla="*/ 81 w 126"/>
                <a:gd name="T45" fmla="*/ 26 h 32"/>
                <a:gd name="T46" fmla="*/ 76 w 126"/>
                <a:gd name="T47" fmla="*/ 28 h 32"/>
                <a:gd name="T48" fmla="*/ 72 w 126"/>
                <a:gd name="T49" fmla="*/ 26 h 32"/>
                <a:gd name="T50" fmla="*/ 68 w 126"/>
                <a:gd name="T51" fmla="*/ 22 h 32"/>
                <a:gd name="T52" fmla="*/ 67 w 126"/>
                <a:gd name="T53" fmla="*/ 17 h 32"/>
                <a:gd name="T54" fmla="*/ 68 w 126"/>
                <a:gd name="T55" fmla="*/ 11 h 32"/>
                <a:gd name="T56" fmla="*/ 72 w 126"/>
                <a:gd name="T57" fmla="*/ 8 h 32"/>
                <a:gd name="T58" fmla="*/ 78 w 126"/>
                <a:gd name="T59" fmla="*/ 6 h 32"/>
                <a:gd name="T60" fmla="*/ 81 w 126"/>
                <a:gd name="T61" fmla="*/ 8 h 32"/>
                <a:gd name="T62" fmla="*/ 85 w 126"/>
                <a:gd name="T63" fmla="*/ 11 h 32"/>
                <a:gd name="T64" fmla="*/ 85 w 126"/>
                <a:gd name="T65" fmla="*/ 19 h 32"/>
                <a:gd name="T66" fmla="*/ 72 w 126"/>
                <a:gd name="T67" fmla="*/ 21 h 32"/>
                <a:gd name="T68" fmla="*/ 74 w 126"/>
                <a:gd name="T69" fmla="*/ 24 h 32"/>
                <a:gd name="T70" fmla="*/ 78 w 126"/>
                <a:gd name="T71" fmla="*/ 24 h 32"/>
                <a:gd name="T72" fmla="*/ 79 w 126"/>
                <a:gd name="T73" fmla="*/ 22 h 32"/>
                <a:gd name="T74" fmla="*/ 81 w 126"/>
                <a:gd name="T75" fmla="*/ 21 h 32"/>
                <a:gd name="T76" fmla="*/ 85 w 126"/>
                <a:gd name="T77" fmla="*/ 21 h 32"/>
                <a:gd name="T78" fmla="*/ 81 w 126"/>
                <a:gd name="T79" fmla="*/ 13 h 32"/>
                <a:gd name="T80" fmla="*/ 79 w 126"/>
                <a:gd name="T81" fmla="*/ 10 h 32"/>
                <a:gd name="T82" fmla="*/ 76 w 126"/>
                <a:gd name="T83" fmla="*/ 10 h 32"/>
                <a:gd name="T84" fmla="*/ 72 w 126"/>
                <a:gd name="T85" fmla="*/ 11 h 32"/>
                <a:gd name="T86" fmla="*/ 70 w 126"/>
                <a:gd name="T87" fmla="*/ 13 h 32"/>
                <a:gd name="T88" fmla="*/ 81 w 126"/>
                <a:gd name="T89" fmla="*/ 15 h 32"/>
                <a:gd name="T90" fmla="*/ 89 w 126"/>
                <a:gd name="T91" fmla="*/ 26 h 32"/>
                <a:gd name="T92" fmla="*/ 92 w 126"/>
                <a:gd name="T93" fmla="*/ 8 h 32"/>
                <a:gd name="T94" fmla="*/ 102 w 126"/>
                <a:gd name="T95" fmla="*/ 24 h 32"/>
                <a:gd name="T96" fmla="*/ 105 w 126"/>
                <a:gd name="T97" fmla="*/ 8 h 32"/>
                <a:gd name="T98" fmla="*/ 107 w 126"/>
                <a:gd name="T99" fmla="*/ 24 h 32"/>
                <a:gd name="T100" fmla="*/ 103 w 126"/>
                <a:gd name="T101" fmla="*/ 32 h 32"/>
                <a:gd name="T102" fmla="*/ 126 w 126"/>
                <a:gd name="T103" fmla="*/ 26 h 32"/>
                <a:gd name="T104" fmla="*/ 115 w 126"/>
                <a:gd name="T105" fmla="*/ 17 h 32"/>
                <a:gd name="T106" fmla="*/ 113 w 126"/>
                <a:gd name="T107" fmla="*/ 26 h 32"/>
                <a:gd name="T108" fmla="*/ 111 w 126"/>
                <a:gd name="T109" fmla="*/ 8 h 32"/>
                <a:gd name="T110" fmla="*/ 113 w 126"/>
                <a:gd name="T111" fmla="*/ 15 h 32"/>
                <a:gd name="T112" fmla="*/ 126 w 126"/>
                <a:gd name="T113" fmla="*/ 8 h 32"/>
                <a:gd name="T114" fmla="*/ 126 w 126"/>
                <a:gd name="T115" fmla="*/ 26 h 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6"/>
                <a:gd name="T175" fmla="*/ 0 h 32"/>
                <a:gd name="T176" fmla="*/ 126 w 126"/>
                <a:gd name="T177" fmla="*/ 32 h 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6" h="32">
                  <a:moveTo>
                    <a:pt x="7" y="4"/>
                  </a:moveTo>
                  <a:lnTo>
                    <a:pt x="7" y="19"/>
                  </a:lnTo>
                  <a:lnTo>
                    <a:pt x="7" y="22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4" y="19"/>
                  </a:lnTo>
                  <a:lnTo>
                    <a:pt x="4" y="0"/>
                  </a:lnTo>
                  <a:lnTo>
                    <a:pt x="22" y="0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19" y="4"/>
                  </a:lnTo>
                  <a:lnTo>
                    <a:pt x="7" y="4"/>
                  </a:lnTo>
                  <a:close/>
                  <a:moveTo>
                    <a:pt x="30" y="22"/>
                  </a:moveTo>
                  <a:lnTo>
                    <a:pt x="30" y="22"/>
                  </a:lnTo>
                  <a:lnTo>
                    <a:pt x="39" y="8"/>
                  </a:lnTo>
                  <a:lnTo>
                    <a:pt x="43" y="8"/>
                  </a:lnTo>
                  <a:lnTo>
                    <a:pt x="43" y="26"/>
                  </a:lnTo>
                  <a:lnTo>
                    <a:pt x="39" y="26"/>
                  </a:lnTo>
                  <a:lnTo>
                    <a:pt x="39" y="11"/>
                  </a:lnTo>
                  <a:lnTo>
                    <a:pt x="31" y="26"/>
                  </a:lnTo>
                  <a:lnTo>
                    <a:pt x="28" y="26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0" y="22"/>
                  </a:lnTo>
                  <a:close/>
                  <a:moveTo>
                    <a:pt x="63" y="8"/>
                  </a:moveTo>
                  <a:lnTo>
                    <a:pt x="63" y="26"/>
                  </a:lnTo>
                  <a:lnTo>
                    <a:pt x="61" y="26"/>
                  </a:lnTo>
                  <a:lnTo>
                    <a:pt x="61" y="10"/>
                  </a:lnTo>
                  <a:lnTo>
                    <a:pt x="52" y="10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8" y="8"/>
                  </a:lnTo>
                  <a:lnTo>
                    <a:pt x="63" y="8"/>
                  </a:lnTo>
                  <a:close/>
                  <a:moveTo>
                    <a:pt x="85" y="21"/>
                  </a:moveTo>
                  <a:lnTo>
                    <a:pt x="85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68" y="22"/>
                  </a:lnTo>
                  <a:lnTo>
                    <a:pt x="68" y="21"/>
                  </a:lnTo>
                  <a:lnTo>
                    <a:pt x="67" y="17"/>
                  </a:lnTo>
                  <a:lnTo>
                    <a:pt x="68" y="15"/>
                  </a:lnTo>
                  <a:lnTo>
                    <a:pt x="68" y="11"/>
                  </a:lnTo>
                  <a:lnTo>
                    <a:pt x="70" y="10"/>
                  </a:lnTo>
                  <a:lnTo>
                    <a:pt x="72" y="8"/>
                  </a:lnTo>
                  <a:lnTo>
                    <a:pt x="74" y="8"/>
                  </a:lnTo>
                  <a:lnTo>
                    <a:pt x="78" y="6"/>
                  </a:lnTo>
                  <a:lnTo>
                    <a:pt x="79" y="8"/>
                  </a:lnTo>
                  <a:lnTo>
                    <a:pt x="81" y="8"/>
                  </a:lnTo>
                  <a:lnTo>
                    <a:pt x="83" y="10"/>
                  </a:lnTo>
                  <a:lnTo>
                    <a:pt x="85" y="11"/>
                  </a:lnTo>
                  <a:lnTo>
                    <a:pt x="85" y="15"/>
                  </a:lnTo>
                  <a:lnTo>
                    <a:pt x="85" y="19"/>
                  </a:lnTo>
                  <a:lnTo>
                    <a:pt x="70" y="19"/>
                  </a:lnTo>
                  <a:lnTo>
                    <a:pt x="72" y="21"/>
                  </a:lnTo>
                  <a:lnTo>
                    <a:pt x="72" y="22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79" y="24"/>
                  </a:lnTo>
                  <a:lnTo>
                    <a:pt x="79" y="22"/>
                  </a:lnTo>
                  <a:lnTo>
                    <a:pt x="81" y="22"/>
                  </a:lnTo>
                  <a:lnTo>
                    <a:pt x="81" y="21"/>
                  </a:lnTo>
                  <a:lnTo>
                    <a:pt x="85" y="21"/>
                  </a:lnTo>
                  <a:close/>
                  <a:moveTo>
                    <a:pt x="81" y="15"/>
                  </a:moveTo>
                  <a:lnTo>
                    <a:pt x="81" y="13"/>
                  </a:lnTo>
                  <a:lnTo>
                    <a:pt x="79" y="11"/>
                  </a:lnTo>
                  <a:lnTo>
                    <a:pt x="79" y="10"/>
                  </a:lnTo>
                  <a:lnTo>
                    <a:pt x="76" y="10"/>
                  </a:lnTo>
                  <a:lnTo>
                    <a:pt x="74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0" y="13"/>
                  </a:lnTo>
                  <a:lnTo>
                    <a:pt x="70" y="15"/>
                  </a:lnTo>
                  <a:lnTo>
                    <a:pt x="81" y="15"/>
                  </a:lnTo>
                  <a:close/>
                  <a:moveTo>
                    <a:pt x="103" y="26"/>
                  </a:moveTo>
                  <a:lnTo>
                    <a:pt x="89" y="26"/>
                  </a:lnTo>
                  <a:lnTo>
                    <a:pt x="89" y="8"/>
                  </a:lnTo>
                  <a:lnTo>
                    <a:pt x="92" y="8"/>
                  </a:lnTo>
                  <a:lnTo>
                    <a:pt x="92" y="24"/>
                  </a:lnTo>
                  <a:lnTo>
                    <a:pt x="102" y="24"/>
                  </a:lnTo>
                  <a:lnTo>
                    <a:pt x="102" y="8"/>
                  </a:lnTo>
                  <a:lnTo>
                    <a:pt x="105" y="8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7" y="32"/>
                  </a:lnTo>
                  <a:lnTo>
                    <a:pt x="103" y="32"/>
                  </a:lnTo>
                  <a:lnTo>
                    <a:pt x="103" y="26"/>
                  </a:lnTo>
                  <a:close/>
                  <a:moveTo>
                    <a:pt x="126" y="26"/>
                  </a:moveTo>
                  <a:lnTo>
                    <a:pt x="122" y="26"/>
                  </a:lnTo>
                  <a:lnTo>
                    <a:pt x="115" y="17"/>
                  </a:lnTo>
                  <a:lnTo>
                    <a:pt x="113" y="19"/>
                  </a:lnTo>
                  <a:lnTo>
                    <a:pt x="113" y="26"/>
                  </a:lnTo>
                  <a:lnTo>
                    <a:pt x="111" y="26"/>
                  </a:lnTo>
                  <a:lnTo>
                    <a:pt x="111" y="8"/>
                  </a:lnTo>
                  <a:lnTo>
                    <a:pt x="113" y="8"/>
                  </a:lnTo>
                  <a:lnTo>
                    <a:pt x="113" y="15"/>
                  </a:lnTo>
                  <a:lnTo>
                    <a:pt x="122" y="8"/>
                  </a:lnTo>
                  <a:lnTo>
                    <a:pt x="126" y="8"/>
                  </a:lnTo>
                  <a:lnTo>
                    <a:pt x="116" y="15"/>
                  </a:lnTo>
                  <a:lnTo>
                    <a:pt x="126" y="2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3" name="Freeform 177"/>
            <p:cNvSpPr>
              <a:spLocks noEditPoints="1"/>
            </p:cNvSpPr>
            <p:nvPr/>
          </p:nvSpPr>
          <p:spPr bwMode="auto">
            <a:xfrm>
              <a:off x="1194" y="2083"/>
              <a:ext cx="66" cy="27"/>
            </a:xfrm>
            <a:custGeom>
              <a:avLst/>
              <a:gdLst>
                <a:gd name="T0" fmla="*/ 8 w 87"/>
                <a:gd name="T1" fmla="*/ 28 h 35"/>
                <a:gd name="T2" fmla="*/ 2 w 87"/>
                <a:gd name="T3" fmla="*/ 22 h 35"/>
                <a:gd name="T4" fmla="*/ 0 w 87"/>
                <a:gd name="T5" fmla="*/ 15 h 35"/>
                <a:gd name="T6" fmla="*/ 2 w 87"/>
                <a:gd name="T7" fmla="*/ 7 h 35"/>
                <a:gd name="T8" fmla="*/ 8 w 87"/>
                <a:gd name="T9" fmla="*/ 2 h 35"/>
                <a:gd name="T10" fmla="*/ 17 w 87"/>
                <a:gd name="T11" fmla="*/ 0 h 35"/>
                <a:gd name="T12" fmla="*/ 24 w 87"/>
                <a:gd name="T13" fmla="*/ 5 h 35"/>
                <a:gd name="T14" fmla="*/ 26 w 87"/>
                <a:gd name="T15" fmla="*/ 11 h 35"/>
                <a:gd name="T16" fmla="*/ 26 w 87"/>
                <a:gd name="T17" fmla="*/ 18 h 35"/>
                <a:gd name="T18" fmla="*/ 23 w 87"/>
                <a:gd name="T19" fmla="*/ 26 h 35"/>
                <a:gd name="T20" fmla="*/ 13 w 87"/>
                <a:gd name="T21" fmla="*/ 28 h 35"/>
                <a:gd name="T22" fmla="*/ 10 w 87"/>
                <a:gd name="T23" fmla="*/ 4 h 35"/>
                <a:gd name="T24" fmla="*/ 4 w 87"/>
                <a:gd name="T25" fmla="*/ 11 h 35"/>
                <a:gd name="T26" fmla="*/ 6 w 87"/>
                <a:gd name="T27" fmla="*/ 20 h 35"/>
                <a:gd name="T28" fmla="*/ 11 w 87"/>
                <a:gd name="T29" fmla="*/ 24 h 35"/>
                <a:gd name="T30" fmla="*/ 19 w 87"/>
                <a:gd name="T31" fmla="*/ 24 h 35"/>
                <a:gd name="T32" fmla="*/ 23 w 87"/>
                <a:gd name="T33" fmla="*/ 17 h 35"/>
                <a:gd name="T34" fmla="*/ 23 w 87"/>
                <a:gd name="T35" fmla="*/ 9 h 35"/>
                <a:gd name="T36" fmla="*/ 17 w 87"/>
                <a:gd name="T37" fmla="*/ 4 h 35"/>
                <a:gd name="T38" fmla="*/ 34 w 87"/>
                <a:gd name="T39" fmla="*/ 7 h 35"/>
                <a:gd name="T40" fmla="*/ 35 w 87"/>
                <a:gd name="T41" fmla="*/ 9 h 35"/>
                <a:gd name="T42" fmla="*/ 39 w 87"/>
                <a:gd name="T43" fmla="*/ 7 h 35"/>
                <a:gd name="T44" fmla="*/ 47 w 87"/>
                <a:gd name="T45" fmla="*/ 11 h 35"/>
                <a:gd name="T46" fmla="*/ 48 w 87"/>
                <a:gd name="T47" fmla="*/ 17 h 35"/>
                <a:gd name="T48" fmla="*/ 47 w 87"/>
                <a:gd name="T49" fmla="*/ 24 h 35"/>
                <a:gd name="T50" fmla="*/ 39 w 87"/>
                <a:gd name="T51" fmla="*/ 28 h 35"/>
                <a:gd name="T52" fmla="*/ 35 w 87"/>
                <a:gd name="T53" fmla="*/ 26 h 35"/>
                <a:gd name="T54" fmla="*/ 34 w 87"/>
                <a:gd name="T55" fmla="*/ 35 h 35"/>
                <a:gd name="T56" fmla="*/ 39 w 87"/>
                <a:gd name="T57" fmla="*/ 26 h 35"/>
                <a:gd name="T58" fmla="*/ 43 w 87"/>
                <a:gd name="T59" fmla="*/ 24 h 35"/>
                <a:gd name="T60" fmla="*/ 45 w 87"/>
                <a:gd name="T61" fmla="*/ 18 h 35"/>
                <a:gd name="T62" fmla="*/ 45 w 87"/>
                <a:gd name="T63" fmla="*/ 13 h 35"/>
                <a:gd name="T64" fmla="*/ 39 w 87"/>
                <a:gd name="T65" fmla="*/ 11 h 35"/>
                <a:gd name="T66" fmla="*/ 34 w 87"/>
                <a:gd name="T67" fmla="*/ 15 h 35"/>
                <a:gd name="T68" fmla="*/ 35 w 87"/>
                <a:gd name="T69" fmla="*/ 24 h 35"/>
                <a:gd name="T70" fmla="*/ 69 w 87"/>
                <a:gd name="T71" fmla="*/ 22 h 35"/>
                <a:gd name="T72" fmla="*/ 67 w 87"/>
                <a:gd name="T73" fmla="*/ 26 h 35"/>
                <a:gd name="T74" fmla="*/ 59 w 87"/>
                <a:gd name="T75" fmla="*/ 28 h 35"/>
                <a:gd name="T76" fmla="*/ 54 w 87"/>
                <a:gd name="T77" fmla="*/ 26 h 35"/>
                <a:gd name="T78" fmla="*/ 50 w 87"/>
                <a:gd name="T79" fmla="*/ 18 h 35"/>
                <a:gd name="T80" fmla="*/ 54 w 87"/>
                <a:gd name="T81" fmla="*/ 11 h 35"/>
                <a:gd name="T82" fmla="*/ 59 w 87"/>
                <a:gd name="T83" fmla="*/ 7 h 35"/>
                <a:gd name="T84" fmla="*/ 67 w 87"/>
                <a:gd name="T85" fmla="*/ 11 h 35"/>
                <a:gd name="T86" fmla="*/ 69 w 87"/>
                <a:gd name="T87" fmla="*/ 18 h 35"/>
                <a:gd name="T88" fmla="*/ 56 w 87"/>
                <a:gd name="T89" fmla="*/ 24 h 35"/>
                <a:gd name="T90" fmla="*/ 61 w 87"/>
                <a:gd name="T91" fmla="*/ 26 h 35"/>
                <a:gd name="T92" fmla="*/ 65 w 87"/>
                <a:gd name="T93" fmla="*/ 24 h 35"/>
                <a:gd name="T94" fmla="*/ 69 w 87"/>
                <a:gd name="T95" fmla="*/ 22 h 35"/>
                <a:gd name="T96" fmla="*/ 63 w 87"/>
                <a:gd name="T97" fmla="*/ 11 h 35"/>
                <a:gd name="T98" fmla="*/ 58 w 87"/>
                <a:gd name="T99" fmla="*/ 11 h 35"/>
                <a:gd name="T100" fmla="*/ 56 w 87"/>
                <a:gd name="T101" fmla="*/ 13 h 35"/>
                <a:gd name="T102" fmla="*/ 65 w 87"/>
                <a:gd name="T103" fmla="*/ 17 h 35"/>
                <a:gd name="T104" fmla="*/ 76 w 87"/>
                <a:gd name="T105" fmla="*/ 24 h 35"/>
                <a:gd name="T106" fmla="*/ 71 w 87"/>
                <a:gd name="T107" fmla="*/ 28 h 35"/>
                <a:gd name="T108" fmla="*/ 72 w 87"/>
                <a:gd name="T109" fmla="*/ 24 h 35"/>
                <a:gd name="T110" fmla="*/ 72 w 87"/>
                <a:gd name="T111" fmla="*/ 7 h 35"/>
                <a:gd name="T112" fmla="*/ 84 w 87"/>
                <a:gd name="T113" fmla="*/ 28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87"/>
                <a:gd name="T172" fmla="*/ 0 h 35"/>
                <a:gd name="T173" fmla="*/ 87 w 87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87" h="35">
                  <a:moveTo>
                    <a:pt x="13" y="28"/>
                  </a:moveTo>
                  <a:lnTo>
                    <a:pt x="11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2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5"/>
                  </a:lnTo>
                  <a:lnTo>
                    <a:pt x="6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4" y="5"/>
                  </a:lnTo>
                  <a:lnTo>
                    <a:pt x="26" y="7"/>
                  </a:lnTo>
                  <a:lnTo>
                    <a:pt x="26" y="9"/>
                  </a:lnTo>
                  <a:lnTo>
                    <a:pt x="26" y="11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8"/>
                  </a:lnTo>
                  <a:lnTo>
                    <a:pt x="26" y="22"/>
                  </a:lnTo>
                  <a:lnTo>
                    <a:pt x="24" y="24"/>
                  </a:lnTo>
                  <a:lnTo>
                    <a:pt x="23" y="26"/>
                  </a:lnTo>
                  <a:lnTo>
                    <a:pt x="21" y="28"/>
                  </a:lnTo>
                  <a:lnTo>
                    <a:pt x="17" y="28"/>
                  </a:lnTo>
                  <a:lnTo>
                    <a:pt x="13" y="28"/>
                  </a:lnTo>
                  <a:close/>
                  <a:moveTo>
                    <a:pt x="13" y="4"/>
                  </a:moveTo>
                  <a:lnTo>
                    <a:pt x="11" y="4"/>
                  </a:lnTo>
                  <a:lnTo>
                    <a:pt x="10" y="4"/>
                  </a:lnTo>
                  <a:lnTo>
                    <a:pt x="8" y="5"/>
                  </a:lnTo>
                  <a:lnTo>
                    <a:pt x="6" y="9"/>
                  </a:lnTo>
                  <a:lnTo>
                    <a:pt x="4" y="11"/>
                  </a:lnTo>
                  <a:lnTo>
                    <a:pt x="4" y="15"/>
                  </a:lnTo>
                  <a:lnTo>
                    <a:pt x="4" y="17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10" y="24"/>
                  </a:lnTo>
                  <a:lnTo>
                    <a:pt x="11" y="24"/>
                  </a:lnTo>
                  <a:lnTo>
                    <a:pt x="13" y="26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1" y="5"/>
                  </a:lnTo>
                  <a:lnTo>
                    <a:pt x="19" y="4"/>
                  </a:lnTo>
                  <a:lnTo>
                    <a:pt x="17" y="4"/>
                  </a:lnTo>
                  <a:lnTo>
                    <a:pt x="13" y="4"/>
                  </a:lnTo>
                  <a:close/>
                  <a:moveTo>
                    <a:pt x="32" y="7"/>
                  </a:moveTo>
                  <a:lnTo>
                    <a:pt x="34" y="7"/>
                  </a:lnTo>
                  <a:lnTo>
                    <a:pt x="34" y="11"/>
                  </a:lnTo>
                  <a:lnTo>
                    <a:pt x="35" y="9"/>
                  </a:lnTo>
                  <a:lnTo>
                    <a:pt x="37" y="9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3" y="7"/>
                  </a:lnTo>
                  <a:lnTo>
                    <a:pt x="45" y="9"/>
                  </a:lnTo>
                  <a:lnTo>
                    <a:pt x="47" y="11"/>
                  </a:lnTo>
                  <a:lnTo>
                    <a:pt x="47" y="13"/>
                  </a:lnTo>
                  <a:lnTo>
                    <a:pt x="48" y="15"/>
                  </a:lnTo>
                  <a:lnTo>
                    <a:pt x="48" y="17"/>
                  </a:lnTo>
                  <a:lnTo>
                    <a:pt x="48" y="20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5" y="26"/>
                  </a:lnTo>
                  <a:lnTo>
                    <a:pt x="43" y="28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5" y="26"/>
                  </a:lnTo>
                  <a:lnTo>
                    <a:pt x="34" y="26"/>
                  </a:lnTo>
                  <a:lnTo>
                    <a:pt x="34" y="35"/>
                  </a:lnTo>
                  <a:lnTo>
                    <a:pt x="32" y="35"/>
                  </a:lnTo>
                  <a:lnTo>
                    <a:pt x="32" y="7"/>
                  </a:lnTo>
                  <a:close/>
                  <a:moveTo>
                    <a:pt x="39" y="26"/>
                  </a:moveTo>
                  <a:lnTo>
                    <a:pt x="41" y="26"/>
                  </a:lnTo>
                  <a:lnTo>
                    <a:pt x="43" y="24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18"/>
                  </a:lnTo>
                  <a:lnTo>
                    <a:pt x="45" y="17"/>
                  </a:lnTo>
                  <a:lnTo>
                    <a:pt x="45" y="15"/>
                  </a:lnTo>
                  <a:lnTo>
                    <a:pt x="45" y="13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3"/>
                  </a:lnTo>
                  <a:lnTo>
                    <a:pt x="34" y="15"/>
                  </a:lnTo>
                  <a:lnTo>
                    <a:pt x="34" y="18"/>
                  </a:lnTo>
                  <a:lnTo>
                    <a:pt x="34" y="22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6"/>
                  </a:lnTo>
                  <a:close/>
                  <a:moveTo>
                    <a:pt x="69" y="22"/>
                  </a:moveTo>
                  <a:lnTo>
                    <a:pt x="69" y="22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5" y="26"/>
                  </a:lnTo>
                  <a:lnTo>
                    <a:pt x="63" y="28"/>
                  </a:lnTo>
                  <a:lnTo>
                    <a:pt x="59" y="28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0" y="20"/>
                  </a:lnTo>
                  <a:lnTo>
                    <a:pt x="50" y="18"/>
                  </a:lnTo>
                  <a:lnTo>
                    <a:pt x="50" y="15"/>
                  </a:lnTo>
                  <a:lnTo>
                    <a:pt x="52" y="13"/>
                  </a:lnTo>
                  <a:lnTo>
                    <a:pt x="54" y="11"/>
                  </a:lnTo>
                  <a:lnTo>
                    <a:pt x="56" y="9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3" y="7"/>
                  </a:lnTo>
                  <a:lnTo>
                    <a:pt x="65" y="9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9" y="15"/>
                  </a:lnTo>
                  <a:lnTo>
                    <a:pt x="69" y="18"/>
                  </a:lnTo>
                  <a:lnTo>
                    <a:pt x="54" y="18"/>
                  </a:lnTo>
                  <a:lnTo>
                    <a:pt x="54" y="22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9" y="26"/>
                  </a:lnTo>
                  <a:lnTo>
                    <a:pt x="61" y="26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2"/>
                  </a:lnTo>
                  <a:lnTo>
                    <a:pt x="69" y="22"/>
                  </a:lnTo>
                  <a:close/>
                  <a:moveTo>
                    <a:pt x="65" y="17"/>
                  </a:moveTo>
                  <a:lnTo>
                    <a:pt x="65" y="13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8" y="11"/>
                  </a:lnTo>
                  <a:lnTo>
                    <a:pt x="56" y="13"/>
                  </a:lnTo>
                  <a:lnTo>
                    <a:pt x="54" y="15"/>
                  </a:lnTo>
                  <a:lnTo>
                    <a:pt x="54" y="17"/>
                  </a:lnTo>
                  <a:lnTo>
                    <a:pt x="65" y="17"/>
                  </a:lnTo>
                  <a:close/>
                  <a:moveTo>
                    <a:pt x="76" y="11"/>
                  </a:moveTo>
                  <a:lnTo>
                    <a:pt x="76" y="22"/>
                  </a:lnTo>
                  <a:lnTo>
                    <a:pt x="76" y="24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71" y="28"/>
                  </a:lnTo>
                  <a:lnTo>
                    <a:pt x="71" y="24"/>
                  </a:lnTo>
                  <a:lnTo>
                    <a:pt x="72" y="24"/>
                  </a:lnTo>
                  <a:lnTo>
                    <a:pt x="72" y="22"/>
                  </a:lnTo>
                  <a:lnTo>
                    <a:pt x="72" y="7"/>
                  </a:lnTo>
                  <a:lnTo>
                    <a:pt x="87" y="7"/>
                  </a:lnTo>
                  <a:lnTo>
                    <a:pt x="87" y="28"/>
                  </a:lnTo>
                  <a:lnTo>
                    <a:pt x="84" y="28"/>
                  </a:lnTo>
                  <a:lnTo>
                    <a:pt x="84" y="11"/>
                  </a:lnTo>
                  <a:lnTo>
                    <a:pt x="76" y="11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4" name="Freeform 178"/>
            <p:cNvSpPr>
              <a:spLocks noEditPoints="1"/>
            </p:cNvSpPr>
            <p:nvPr/>
          </p:nvSpPr>
          <p:spPr bwMode="auto">
            <a:xfrm>
              <a:off x="1374" y="1884"/>
              <a:ext cx="75" cy="26"/>
            </a:xfrm>
            <a:custGeom>
              <a:avLst/>
              <a:gdLst>
                <a:gd name="T0" fmla="*/ 20 w 99"/>
                <a:gd name="T1" fmla="*/ 3 h 35"/>
                <a:gd name="T2" fmla="*/ 9 w 99"/>
                <a:gd name="T3" fmla="*/ 27 h 35"/>
                <a:gd name="T4" fmla="*/ 0 w 99"/>
                <a:gd name="T5" fmla="*/ 0 h 35"/>
                <a:gd name="T6" fmla="*/ 35 w 99"/>
                <a:gd name="T7" fmla="*/ 9 h 35"/>
                <a:gd name="T8" fmla="*/ 37 w 99"/>
                <a:gd name="T9" fmla="*/ 12 h 35"/>
                <a:gd name="T10" fmla="*/ 35 w 99"/>
                <a:gd name="T11" fmla="*/ 16 h 35"/>
                <a:gd name="T12" fmla="*/ 37 w 99"/>
                <a:gd name="T13" fmla="*/ 18 h 35"/>
                <a:gd name="T14" fmla="*/ 38 w 99"/>
                <a:gd name="T15" fmla="*/ 24 h 35"/>
                <a:gd name="T16" fmla="*/ 35 w 99"/>
                <a:gd name="T17" fmla="*/ 27 h 35"/>
                <a:gd name="T18" fmla="*/ 22 w 99"/>
                <a:gd name="T19" fmla="*/ 27 h 35"/>
                <a:gd name="T20" fmla="*/ 29 w 99"/>
                <a:gd name="T21" fmla="*/ 16 h 35"/>
                <a:gd name="T22" fmla="*/ 33 w 99"/>
                <a:gd name="T23" fmla="*/ 14 h 35"/>
                <a:gd name="T24" fmla="*/ 35 w 99"/>
                <a:gd name="T25" fmla="*/ 12 h 35"/>
                <a:gd name="T26" fmla="*/ 31 w 99"/>
                <a:gd name="T27" fmla="*/ 11 h 35"/>
                <a:gd name="T28" fmla="*/ 26 w 99"/>
                <a:gd name="T29" fmla="*/ 16 h 35"/>
                <a:gd name="T30" fmla="*/ 33 w 99"/>
                <a:gd name="T31" fmla="*/ 24 h 35"/>
                <a:gd name="T32" fmla="*/ 35 w 99"/>
                <a:gd name="T33" fmla="*/ 22 h 35"/>
                <a:gd name="T34" fmla="*/ 33 w 99"/>
                <a:gd name="T35" fmla="*/ 18 h 35"/>
                <a:gd name="T36" fmla="*/ 26 w 99"/>
                <a:gd name="T37" fmla="*/ 24 h 35"/>
                <a:gd name="T38" fmla="*/ 59 w 99"/>
                <a:gd name="T39" fmla="*/ 24 h 35"/>
                <a:gd name="T40" fmla="*/ 53 w 99"/>
                <a:gd name="T41" fmla="*/ 27 h 35"/>
                <a:gd name="T42" fmla="*/ 46 w 99"/>
                <a:gd name="T43" fmla="*/ 27 h 35"/>
                <a:gd name="T44" fmla="*/ 42 w 99"/>
                <a:gd name="T45" fmla="*/ 20 h 35"/>
                <a:gd name="T46" fmla="*/ 42 w 99"/>
                <a:gd name="T47" fmla="*/ 12 h 35"/>
                <a:gd name="T48" fmla="*/ 48 w 99"/>
                <a:gd name="T49" fmla="*/ 7 h 35"/>
                <a:gd name="T50" fmla="*/ 55 w 99"/>
                <a:gd name="T51" fmla="*/ 9 h 35"/>
                <a:gd name="T52" fmla="*/ 59 w 99"/>
                <a:gd name="T53" fmla="*/ 14 h 35"/>
                <a:gd name="T54" fmla="*/ 46 w 99"/>
                <a:gd name="T55" fmla="*/ 22 h 35"/>
                <a:gd name="T56" fmla="*/ 51 w 99"/>
                <a:gd name="T57" fmla="*/ 25 h 35"/>
                <a:gd name="T58" fmla="*/ 55 w 99"/>
                <a:gd name="T59" fmla="*/ 24 h 35"/>
                <a:gd name="T60" fmla="*/ 55 w 99"/>
                <a:gd name="T61" fmla="*/ 22 h 35"/>
                <a:gd name="T62" fmla="*/ 55 w 99"/>
                <a:gd name="T63" fmla="*/ 12 h 35"/>
                <a:gd name="T64" fmla="*/ 50 w 99"/>
                <a:gd name="T65" fmla="*/ 11 h 35"/>
                <a:gd name="T66" fmla="*/ 46 w 99"/>
                <a:gd name="T67" fmla="*/ 12 h 35"/>
                <a:gd name="T68" fmla="*/ 44 w 99"/>
                <a:gd name="T69" fmla="*/ 16 h 35"/>
                <a:gd name="T70" fmla="*/ 66 w 99"/>
                <a:gd name="T71" fmla="*/ 7 h 35"/>
                <a:gd name="T72" fmla="*/ 68 w 99"/>
                <a:gd name="T73" fmla="*/ 9 h 35"/>
                <a:gd name="T74" fmla="*/ 72 w 99"/>
                <a:gd name="T75" fmla="*/ 7 h 35"/>
                <a:gd name="T76" fmla="*/ 79 w 99"/>
                <a:gd name="T77" fmla="*/ 11 h 35"/>
                <a:gd name="T78" fmla="*/ 81 w 99"/>
                <a:gd name="T79" fmla="*/ 16 h 35"/>
                <a:gd name="T80" fmla="*/ 79 w 99"/>
                <a:gd name="T81" fmla="*/ 24 h 35"/>
                <a:gd name="T82" fmla="*/ 72 w 99"/>
                <a:gd name="T83" fmla="*/ 27 h 35"/>
                <a:gd name="T84" fmla="*/ 68 w 99"/>
                <a:gd name="T85" fmla="*/ 25 h 35"/>
                <a:gd name="T86" fmla="*/ 66 w 99"/>
                <a:gd name="T87" fmla="*/ 35 h 35"/>
                <a:gd name="T88" fmla="*/ 72 w 99"/>
                <a:gd name="T89" fmla="*/ 25 h 35"/>
                <a:gd name="T90" fmla="*/ 75 w 99"/>
                <a:gd name="T91" fmla="*/ 24 h 35"/>
                <a:gd name="T92" fmla="*/ 77 w 99"/>
                <a:gd name="T93" fmla="*/ 18 h 35"/>
                <a:gd name="T94" fmla="*/ 75 w 99"/>
                <a:gd name="T95" fmla="*/ 12 h 35"/>
                <a:gd name="T96" fmla="*/ 72 w 99"/>
                <a:gd name="T97" fmla="*/ 11 h 35"/>
                <a:gd name="T98" fmla="*/ 66 w 99"/>
                <a:gd name="T99" fmla="*/ 14 h 35"/>
                <a:gd name="T100" fmla="*/ 68 w 99"/>
                <a:gd name="T101" fmla="*/ 24 h 35"/>
                <a:gd name="T102" fmla="*/ 99 w 99"/>
                <a:gd name="T103" fmla="*/ 22 h 35"/>
                <a:gd name="T104" fmla="*/ 98 w 99"/>
                <a:gd name="T105" fmla="*/ 25 h 35"/>
                <a:gd name="T106" fmla="*/ 92 w 99"/>
                <a:gd name="T107" fmla="*/ 27 h 35"/>
                <a:gd name="T108" fmla="*/ 87 w 99"/>
                <a:gd name="T109" fmla="*/ 7 h 35"/>
                <a:gd name="T110" fmla="*/ 96 w 99"/>
                <a:gd name="T111" fmla="*/ 16 h 35"/>
                <a:gd name="T112" fmla="*/ 99 w 99"/>
                <a:gd name="T113" fmla="*/ 22 h 35"/>
                <a:gd name="T114" fmla="*/ 94 w 99"/>
                <a:gd name="T115" fmla="*/ 24 h 35"/>
                <a:gd name="T116" fmla="*/ 96 w 99"/>
                <a:gd name="T117" fmla="*/ 22 h 35"/>
                <a:gd name="T118" fmla="*/ 94 w 99"/>
                <a:gd name="T119" fmla="*/ 18 h 35"/>
                <a:gd name="T120" fmla="*/ 87 w 99"/>
                <a:gd name="T121" fmla="*/ 24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9"/>
                <a:gd name="T184" fmla="*/ 0 h 35"/>
                <a:gd name="T185" fmla="*/ 99 w 99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9" h="35">
                  <a:moveTo>
                    <a:pt x="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11" y="3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22" y="7"/>
                  </a:moveTo>
                  <a:lnTo>
                    <a:pt x="31" y="7"/>
                  </a:lnTo>
                  <a:lnTo>
                    <a:pt x="35" y="9"/>
                  </a:lnTo>
                  <a:lnTo>
                    <a:pt x="37" y="9"/>
                  </a:lnTo>
                  <a:lnTo>
                    <a:pt x="37" y="11"/>
                  </a:lnTo>
                  <a:lnTo>
                    <a:pt x="37" y="12"/>
                  </a:lnTo>
                  <a:lnTo>
                    <a:pt x="37" y="14"/>
                  </a:lnTo>
                  <a:lnTo>
                    <a:pt x="35" y="16"/>
                  </a:lnTo>
                  <a:lnTo>
                    <a:pt x="35" y="18"/>
                  </a:lnTo>
                  <a:lnTo>
                    <a:pt x="37" y="18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22" y="27"/>
                  </a:lnTo>
                  <a:lnTo>
                    <a:pt x="22" y="7"/>
                  </a:lnTo>
                  <a:close/>
                  <a:moveTo>
                    <a:pt x="26" y="16"/>
                  </a:moveTo>
                  <a:lnTo>
                    <a:pt x="29" y="16"/>
                  </a:lnTo>
                  <a:lnTo>
                    <a:pt x="31" y="16"/>
                  </a:lnTo>
                  <a:lnTo>
                    <a:pt x="33" y="16"/>
                  </a:lnTo>
                  <a:lnTo>
                    <a:pt x="33" y="14"/>
                  </a:lnTo>
                  <a:lnTo>
                    <a:pt x="35" y="12"/>
                  </a:lnTo>
                  <a:lnTo>
                    <a:pt x="33" y="12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6" y="11"/>
                  </a:lnTo>
                  <a:lnTo>
                    <a:pt x="26" y="16"/>
                  </a:lnTo>
                  <a:close/>
                  <a:moveTo>
                    <a:pt x="26" y="24"/>
                  </a:moveTo>
                  <a:lnTo>
                    <a:pt x="31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0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26" y="18"/>
                  </a:lnTo>
                  <a:lnTo>
                    <a:pt x="26" y="24"/>
                  </a:lnTo>
                  <a:close/>
                  <a:moveTo>
                    <a:pt x="59" y="22"/>
                  </a:moveTo>
                  <a:lnTo>
                    <a:pt x="59" y="22"/>
                  </a:lnTo>
                  <a:lnTo>
                    <a:pt x="59" y="24"/>
                  </a:lnTo>
                  <a:lnTo>
                    <a:pt x="57" y="25"/>
                  </a:lnTo>
                  <a:lnTo>
                    <a:pt x="55" y="25"/>
                  </a:lnTo>
                  <a:lnTo>
                    <a:pt x="53" y="27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4" y="25"/>
                  </a:lnTo>
                  <a:lnTo>
                    <a:pt x="42" y="24"/>
                  </a:lnTo>
                  <a:lnTo>
                    <a:pt x="42" y="20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2" y="12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1" y="7"/>
                  </a:lnTo>
                  <a:lnTo>
                    <a:pt x="53" y="7"/>
                  </a:lnTo>
                  <a:lnTo>
                    <a:pt x="55" y="9"/>
                  </a:lnTo>
                  <a:lnTo>
                    <a:pt x="57" y="11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9" y="18"/>
                  </a:lnTo>
                  <a:lnTo>
                    <a:pt x="44" y="18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51" y="25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5" y="22"/>
                  </a:lnTo>
                  <a:lnTo>
                    <a:pt x="59" y="22"/>
                  </a:lnTo>
                  <a:close/>
                  <a:moveTo>
                    <a:pt x="55" y="16"/>
                  </a:moveTo>
                  <a:lnTo>
                    <a:pt x="55" y="12"/>
                  </a:lnTo>
                  <a:lnTo>
                    <a:pt x="55" y="11"/>
                  </a:lnTo>
                  <a:lnTo>
                    <a:pt x="53" y="11"/>
                  </a:lnTo>
                  <a:lnTo>
                    <a:pt x="50" y="11"/>
                  </a:lnTo>
                  <a:lnTo>
                    <a:pt x="48" y="11"/>
                  </a:lnTo>
                  <a:lnTo>
                    <a:pt x="46" y="12"/>
                  </a:lnTo>
                  <a:lnTo>
                    <a:pt x="46" y="14"/>
                  </a:lnTo>
                  <a:lnTo>
                    <a:pt x="44" y="16"/>
                  </a:lnTo>
                  <a:lnTo>
                    <a:pt x="55" y="16"/>
                  </a:lnTo>
                  <a:close/>
                  <a:moveTo>
                    <a:pt x="62" y="7"/>
                  </a:moveTo>
                  <a:lnTo>
                    <a:pt x="66" y="7"/>
                  </a:lnTo>
                  <a:lnTo>
                    <a:pt x="66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5" y="7"/>
                  </a:lnTo>
                  <a:lnTo>
                    <a:pt x="77" y="9"/>
                  </a:lnTo>
                  <a:lnTo>
                    <a:pt x="79" y="11"/>
                  </a:lnTo>
                  <a:lnTo>
                    <a:pt x="79" y="12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1" y="20"/>
                  </a:lnTo>
                  <a:lnTo>
                    <a:pt x="79" y="22"/>
                  </a:lnTo>
                  <a:lnTo>
                    <a:pt x="79" y="24"/>
                  </a:lnTo>
                  <a:lnTo>
                    <a:pt x="77" y="25"/>
                  </a:lnTo>
                  <a:lnTo>
                    <a:pt x="75" y="27"/>
                  </a:lnTo>
                  <a:lnTo>
                    <a:pt x="72" y="27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8" y="25"/>
                  </a:lnTo>
                  <a:lnTo>
                    <a:pt x="66" y="25"/>
                  </a:lnTo>
                  <a:lnTo>
                    <a:pt x="66" y="35"/>
                  </a:lnTo>
                  <a:lnTo>
                    <a:pt x="62" y="35"/>
                  </a:lnTo>
                  <a:lnTo>
                    <a:pt x="62" y="7"/>
                  </a:lnTo>
                  <a:close/>
                  <a:moveTo>
                    <a:pt x="72" y="25"/>
                  </a:moveTo>
                  <a:lnTo>
                    <a:pt x="74" y="25"/>
                  </a:lnTo>
                  <a:lnTo>
                    <a:pt x="75" y="24"/>
                  </a:lnTo>
                  <a:lnTo>
                    <a:pt x="77" y="22"/>
                  </a:lnTo>
                  <a:lnTo>
                    <a:pt x="77" y="20"/>
                  </a:lnTo>
                  <a:lnTo>
                    <a:pt x="77" y="18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5" y="12"/>
                  </a:lnTo>
                  <a:lnTo>
                    <a:pt x="75" y="11"/>
                  </a:lnTo>
                  <a:lnTo>
                    <a:pt x="74" y="11"/>
                  </a:lnTo>
                  <a:lnTo>
                    <a:pt x="72" y="11"/>
                  </a:lnTo>
                  <a:lnTo>
                    <a:pt x="70" y="11"/>
                  </a:lnTo>
                  <a:lnTo>
                    <a:pt x="68" y="12"/>
                  </a:lnTo>
                  <a:lnTo>
                    <a:pt x="66" y="14"/>
                  </a:lnTo>
                  <a:lnTo>
                    <a:pt x="66" y="18"/>
                  </a:lnTo>
                  <a:lnTo>
                    <a:pt x="66" y="22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2" y="25"/>
                  </a:lnTo>
                  <a:close/>
                  <a:moveTo>
                    <a:pt x="99" y="22"/>
                  </a:moveTo>
                  <a:lnTo>
                    <a:pt x="99" y="24"/>
                  </a:lnTo>
                  <a:lnTo>
                    <a:pt x="98" y="24"/>
                  </a:lnTo>
                  <a:lnTo>
                    <a:pt x="98" y="25"/>
                  </a:lnTo>
                  <a:lnTo>
                    <a:pt x="96" y="27"/>
                  </a:lnTo>
                  <a:lnTo>
                    <a:pt x="94" y="27"/>
                  </a:lnTo>
                  <a:lnTo>
                    <a:pt x="92" y="27"/>
                  </a:lnTo>
                  <a:lnTo>
                    <a:pt x="85" y="27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7" y="16"/>
                  </a:lnTo>
                  <a:lnTo>
                    <a:pt x="92" y="16"/>
                  </a:lnTo>
                  <a:lnTo>
                    <a:pt x="96" y="16"/>
                  </a:lnTo>
                  <a:lnTo>
                    <a:pt x="98" y="18"/>
                  </a:lnTo>
                  <a:lnTo>
                    <a:pt x="99" y="18"/>
                  </a:lnTo>
                  <a:lnTo>
                    <a:pt x="99" y="22"/>
                  </a:lnTo>
                  <a:close/>
                  <a:moveTo>
                    <a:pt x="87" y="24"/>
                  </a:moveTo>
                  <a:lnTo>
                    <a:pt x="92" y="24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6" y="22"/>
                  </a:lnTo>
                  <a:lnTo>
                    <a:pt x="96" y="20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2" y="18"/>
                  </a:lnTo>
                  <a:lnTo>
                    <a:pt x="87" y="18"/>
                  </a:lnTo>
                  <a:lnTo>
                    <a:pt x="87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5" name="Freeform 179"/>
            <p:cNvSpPr>
              <a:spLocks noEditPoints="1"/>
            </p:cNvSpPr>
            <p:nvPr/>
          </p:nvSpPr>
          <p:spPr bwMode="auto">
            <a:xfrm>
              <a:off x="1391" y="2290"/>
              <a:ext cx="79" cy="19"/>
            </a:xfrm>
            <a:custGeom>
              <a:avLst/>
              <a:gdLst>
                <a:gd name="T0" fmla="*/ 18 w 105"/>
                <a:gd name="T1" fmla="*/ 1 h 25"/>
                <a:gd name="T2" fmla="*/ 0 w 105"/>
                <a:gd name="T3" fmla="*/ 0 h 25"/>
                <a:gd name="T4" fmla="*/ 42 w 105"/>
                <a:gd name="T5" fmla="*/ 22 h 25"/>
                <a:gd name="T6" fmla="*/ 35 w 105"/>
                <a:gd name="T7" fmla="*/ 25 h 25"/>
                <a:gd name="T8" fmla="*/ 28 w 105"/>
                <a:gd name="T9" fmla="*/ 22 h 25"/>
                <a:gd name="T10" fmla="*/ 28 w 105"/>
                <a:gd name="T11" fmla="*/ 11 h 25"/>
                <a:gd name="T12" fmla="*/ 35 w 105"/>
                <a:gd name="T13" fmla="*/ 5 h 25"/>
                <a:gd name="T14" fmla="*/ 42 w 105"/>
                <a:gd name="T15" fmla="*/ 11 h 25"/>
                <a:gd name="T16" fmla="*/ 29 w 105"/>
                <a:gd name="T17" fmla="*/ 20 h 25"/>
                <a:gd name="T18" fmla="*/ 37 w 105"/>
                <a:gd name="T19" fmla="*/ 24 h 25"/>
                <a:gd name="T20" fmla="*/ 40 w 105"/>
                <a:gd name="T21" fmla="*/ 20 h 25"/>
                <a:gd name="T22" fmla="*/ 40 w 105"/>
                <a:gd name="T23" fmla="*/ 13 h 25"/>
                <a:gd name="T24" fmla="*/ 33 w 105"/>
                <a:gd name="T25" fmla="*/ 9 h 25"/>
                <a:gd name="T26" fmla="*/ 29 w 105"/>
                <a:gd name="T27" fmla="*/ 13 h 25"/>
                <a:gd name="T28" fmla="*/ 65 w 105"/>
                <a:gd name="T29" fmla="*/ 5 h 25"/>
                <a:gd name="T30" fmla="*/ 52 w 105"/>
                <a:gd name="T31" fmla="*/ 16 h 25"/>
                <a:gd name="T32" fmla="*/ 52 w 105"/>
                <a:gd name="T33" fmla="*/ 5 h 25"/>
                <a:gd name="T34" fmla="*/ 76 w 105"/>
                <a:gd name="T35" fmla="*/ 14 h 25"/>
                <a:gd name="T36" fmla="*/ 79 w 105"/>
                <a:gd name="T37" fmla="*/ 11 h 25"/>
                <a:gd name="T38" fmla="*/ 72 w 105"/>
                <a:gd name="T39" fmla="*/ 13 h 25"/>
                <a:gd name="T40" fmla="*/ 70 w 105"/>
                <a:gd name="T41" fmla="*/ 7 h 25"/>
                <a:gd name="T42" fmla="*/ 77 w 105"/>
                <a:gd name="T43" fmla="*/ 5 h 25"/>
                <a:gd name="T44" fmla="*/ 83 w 105"/>
                <a:gd name="T45" fmla="*/ 9 h 25"/>
                <a:gd name="T46" fmla="*/ 81 w 105"/>
                <a:gd name="T47" fmla="*/ 14 h 25"/>
                <a:gd name="T48" fmla="*/ 83 w 105"/>
                <a:gd name="T49" fmla="*/ 22 h 25"/>
                <a:gd name="T50" fmla="*/ 77 w 105"/>
                <a:gd name="T51" fmla="*/ 25 h 25"/>
                <a:gd name="T52" fmla="*/ 68 w 105"/>
                <a:gd name="T53" fmla="*/ 24 h 25"/>
                <a:gd name="T54" fmla="*/ 70 w 105"/>
                <a:gd name="T55" fmla="*/ 20 h 25"/>
                <a:gd name="T56" fmla="*/ 74 w 105"/>
                <a:gd name="T57" fmla="*/ 24 h 25"/>
                <a:gd name="T58" fmla="*/ 81 w 105"/>
                <a:gd name="T59" fmla="*/ 20 h 25"/>
                <a:gd name="T60" fmla="*/ 76 w 105"/>
                <a:gd name="T61" fmla="*/ 16 h 25"/>
                <a:gd name="T62" fmla="*/ 72 w 105"/>
                <a:gd name="T63" fmla="*/ 16 h 25"/>
                <a:gd name="T64" fmla="*/ 76 w 105"/>
                <a:gd name="T65" fmla="*/ 14 h 25"/>
                <a:gd name="T66" fmla="*/ 90 w 105"/>
                <a:gd name="T67" fmla="*/ 7 h 25"/>
                <a:gd name="T68" fmla="*/ 98 w 105"/>
                <a:gd name="T69" fmla="*/ 5 h 25"/>
                <a:gd name="T70" fmla="*/ 103 w 105"/>
                <a:gd name="T71" fmla="*/ 11 h 25"/>
                <a:gd name="T72" fmla="*/ 103 w 105"/>
                <a:gd name="T73" fmla="*/ 24 h 25"/>
                <a:gd name="T74" fmla="*/ 105 w 105"/>
                <a:gd name="T75" fmla="*/ 25 h 25"/>
                <a:gd name="T76" fmla="*/ 103 w 105"/>
                <a:gd name="T77" fmla="*/ 25 h 25"/>
                <a:gd name="T78" fmla="*/ 100 w 105"/>
                <a:gd name="T79" fmla="*/ 24 h 25"/>
                <a:gd name="T80" fmla="*/ 92 w 105"/>
                <a:gd name="T81" fmla="*/ 25 h 25"/>
                <a:gd name="T82" fmla="*/ 87 w 105"/>
                <a:gd name="T83" fmla="*/ 24 h 25"/>
                <a:gd name="T84" fmla="*/ 87 w 105"/>
                <a:gd name="T85" fmla="*/ 16 h 25"/>
                <a:gd name="T86" fmla="*/ 100 w 105"/>
                <a:gd name="T87" fmla="*/ 13 h 25"/>
                <a:gd name="T88" fmla="*/ 92 w 105"/>
                <a:gd name="T89" fmla="*/ 9 h 25"/>
                <a:gd name="T90" fmla="*/ 87 w 105"/>
                <a:gd name="T91" fmla="*/ 13 h 25"/>
                <a:gd name="T92" fmla="*/ 96 w 105"/>
                <a:gd name="T93" fmla="*/ 16 h 25"/>
                <a:gd name="T94" fmla="*/ 90 w 105"/>
                <a:gd name="T95" fmla="*/ 18 h 25"/>
                <a:gd name="T96" fmla="*/ 90 w 105"/>
                <a:gd name="T97" fmla="*/ 22 h 25"/>
                <a:gd name="T98" fmla="*/ 98 w 105"/>
                <a:gd name="T99" fmla="*/ 22 h 25"/>
                <a:gd name="T100" fmla="*/ 100 w 105"/>
                <a:gd name="T101" fmla="*/ 16 h 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05"/>
                <a:gd name="T154" fmla="*/ 0 h 25"/>
                <a:gd name="T155" fmla="*/ 105 w 105"/>
                <a:gd name="T156" fmla="*/ 25 h 2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05" h="25">
                  <a:moveTo>
                    <a:pt x="22" y="0"/>
                  </a:moveTo>
                  <a:lnTo>
                    <a:pt x="22" y="25"/>
                  </a:lnTo>
                  <a:lnTo>
                    <a:pt x="18" y="25"/>
                  </a:lnTo>
                  <a:lnTo>
                    <a:pt x="18" y="1"/>
                  </a:lnTo>
                  <a:lnTo>
                    <a:pt x="4" y="1"/>
                  </a:lnTo>
                  <a:lnTo>
                    <a:pt x="4" y="25"/>
                  </a:lnTo>
                  <a:lnTo>
                    <a:pt x="0" y="25"/>
                  </a:lnTo>
                  <a:lnTo>
                    <a:pt x="0" y="0"/>
                  </a:lnTo>
                  <a:lnTo>
                    <a:pt x="22" y="0"/>
                  </a:lnTo>
                  <a:close/>
                  <a:moveTo>
                    <a:pt x="44" y="20"/>
                  </a:moveTo>
                  <a:lnTo>
                    <a:pt x="44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0" y="25"/>
                  </a:lnTo>
                  <a:lnTo>
                    <a:pt x="39" y="25"/>
                  </a:lnTo>
                  <a:lnTo>
                    <a:pt x="35" y="25"/>
                  </a:lnTo>
                  <a:lnTo>
                    <a:pt x="33" y="25"/>
                  </a:lnTo>
                  <a:lnTo>
                    <a:pt x="29" y="25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6" y="20"/>
                  </a:lnTo>
                  <a:lnTo>
                    <a:pt x="26" y="16"/>
                  </a:lnTo>
                  <a:lnTo>
                    <a:pt x="26" y="13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9" y="7"/>
                  </a:lnTo>
                  <a:lnTo>
                    <a:pt x="33" y="5"/>
                  </a:lnTo>
                  <a:lnTo>
                    <a:pt x="35" y="5"/>
                  </a:lnTo>
                  <a:lnTo>
                    <a:pt x="39" y="5"/>
                  </a:lnTo>
                  <a:lnTo>
                    <a:pt x="40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29" y="16"/>
                  </a:lnTo>
                  <a:lnTo>
                    <a:pt x="29" y="20"/>
                  </a:lnTo>
                  <a:lnTo>
                    <a:pt x="31" y="22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0" y="22"/>
                  </a:lnTo>
                  <a:lnTo>
                    <a:pt x="40" y="20"/>
                  </a:lnTo>
                  <a:lnTo>
                    <a:pt x="44" y="20"/>
                  </a:lnTo>
                  <a:close/>
                  <a:moveTo>
                    <a:pt x="40" y="14"/>
                  </a:moveTo>
                  <a:lnTo>
                    <a:pt x="40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9" y="14"/>
                  </a:lnTo>
                  <a:lnTo>
                    <a:pt x="40" y="14"/>
                  </a:lnTo>
                  <a:close/>
                  <a:moveTo>
                    <a:pt x="61" y="5"/>
                  </a:moveTo>
                  <a:lnTo>
                    <a:pt x="65" y="5"/>
                  </a:lnTo>
                  <a:lnTo>
                    <a:pt x="65" y="25"/>
                  </a:lnTo>
                  <a:lnTo>
                    <a:pt x="61" y="25"/>
                  </a:lnTo>
                  <a:lnTo>
                    <a:pt x="61" y="16"/>
                  </a:lnTo>
                  <a:lnTo>
                    <a:pt x="52" y="16"/>
                  </a:lnTo>
                  <a:lnTo>
                    <a:pt x="52" y="25"/>
                  </a:lnTo>
                  <a:lnTo>
                    <a:pt x="48" y="25"/>
                  </a:lnTo>
                  <a:lnTo>
                    <a:pt x="48" y="5"/>
                  </a:lnTo>
                  <a:lnTo>
                    <a:pt x="52" y="5"/>
                  </a:lnTo>
                  <a:lnTo>
                    <a:pt x="52" y="14"/>
                  </a:lnTo>
                  <a:lnTo>
                    <a:pt x="61" y="14"/>
                  </a:lnTo>
                  <a:lnTo>
                    <a:pt x="61" y="5"/>
                  </a:lnTo>
                  <a:close/>
                  <a:moveTo>
                    <a:pt x="76" y="14"/>
                  </a:moveTo>
                  <a:lnTo>
                    <a:pt x="77" y="14"/>
                  </a:lnTo>
                  <a:lnTo>
                    <a:pt x="79" y="14"/>
                  </a:lnTo>
                  <a:lnTo>
                    <a:pt x="79" y="13"/>
                  </a:lnTo>
                  <a:lnTo>
                    <a:pt x="79" y="11"/>
                  </a:lnTo>
                  <a:lnTo>
                    <a:pt x="79" y="9"/>
                  </a:lnTo>
                  <a:lnTo>
                    <a:pt x="76" y="9"/>
                  </a:lnTo>
                  <a:lnTo>
                    <a:pt x="72" y="9"/>
                  </a:lnTo>
                  <a:lnTo>
                    <a:pt x="72" y="13"/>
                  </a:lnTo>
                  <a:lnTo>
                    <a:pt x="68" y="13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4" y="5"/>
                  </a:lnTo>
                  <a:lnTo>
                    <a:pt x="76" y="5"/>
                  </a:lnTo>
                  <a:lnTo>
                    <a:pt x="77" y="5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3" y="11"/>
                  </a:lnTo>
                  <a:lnTo>
                    <a:pt x="83" y="13"/>
                  </a:lnTo>
                  <a:lnTo>
                    <a:pt x="81" y="14"/>
                  </a:lnTo>
                  <a:lnTo>
                    <a:pt x="79" y="14"/>
                  </a:lnTo>
                  <a:lnTo>
                    <a:pt x="83" y="16"/>
                  </a:lnTo>
                  <a:lnTo>
                    <a:pt x="83" y="20"/>
                  </a:lnTo>
                  <a:lnTo>
                    <a:pt x="83" y="22"/>
                  </a:lnTo>
                  <a:lnTo>
                    <a:pt x="83" y="24"/>
                  </a:lnTo>
                  <a:lnTo>
                    <a:pt x="81" y="25"/>
                  </a:lnTo>
                  <a:lnTo>
                    <a:pt x="79" y="25"/>
                  </a:lnTo>
                  <a:lnTo>
                    <a:pt x="77" y="25"/>
                  </a:lnTo>
                  <a:lnTo>
                    <a:pt x="76" y="25"/>
                  </a:lnTo>
                  <a:lnTo>
                    <a:pt x="72" y="25"/>
                  </a:lnTo>
                  <a:lnTo>
                    <a:pt x="70" y="25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9" y="22"/>
                  </a:lnTo>
                  <a:lnTo>
                    <a:pt x="81" y="20"/>
                  </a:lnTo>
                  <a:lnTo>
                    <a:pt x="79" y="18"/>
                  </a:lnTo>
                  <a:lnTo>
                    <a:pt x="77" y="16"/>
                  </a:lnTo>
                  <a:lnTo>
                    <a:pt x="76" y="16"/>
                  </a:lnTo>
                  <a:lnTo>
                    <a:pt x="74" y="16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6" y="14"/>
                  </a:lnTo>
                  <a:close/>
                  <a:moveTo>
                    <a:pt x="87" y="13"/>
                  </a:moveTo>
                  <a:lnTo>
                    <a:pt x="89" y="9"/>
                  </a:lnTo>
                  <a:lnTo>
                    <a:pt x="90" y="7"/>
                  </a:lnTo>
                  <a:lnTo>
                    <a:pt x="92" y="5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100" y="7"/>
                  </a:lnTo>
                  <a:lnTo>
                    <a:pt x="101" y="7"/>
                  </a:lnTo>
                  <a:lnTo>
                    <a:pt x="101" y="9"/>
                  </a:lnTo>
                  <a:lnTo>
                    <a:pt x="103" y="11"/>
                  </a:lnTo>
                  <a:lnTo>
                    <a:pt x="103" y="22"/>
                  </a:lnTo>
                  <a:lnTo>
                    <a:pt x="103" y="24"/>
                  </a:lnTo>
                  <a:lnTo>
                    <a:pt x="105" y="24"/>
                  </a:lnTo>
                  <a:lnTo>
                    <a:pt x="105" y="25"/>
                  </a:lnTo>
                  <a:lnTo>
                    <a:pt x="103" y="25"/>
                  </a:lnTo>
                  <a:lnTo>
                    <a:pt x="101" y="25"/>
                  </a:lnTo>
                  <a:lnTo>
                    <a:pt x="100" y="25"/>
                  </a:lnTo>
                  <a:lnTo>
                    <a:pt x="100" y="24"/>
                  </a:lnTo>
                  <a:lnTo>
                    <a:pt x="98" y="24"/>
                  </a:lnTo>
                  <a:lnTo>
                    <a:pt x="96" y="25"/>
                  </a:lnTo>
                  <a:lnTo>
                    <a:pt x="94" y="25"/>
                  </a:lnTo>
                  <a:lnTo>
                    <a:pt x="92" y="25"/>
                  </a:lnTo>
                  <a:lnTo>
                    <a:pt x="90" y="25"/>
                  </a:lnTo>
                  <a:lnTo>
                    <a:pt x="89" y="25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7" y="20"/>
                  </a:lnTo>
                  <a:lnTo>
                    <a:pt x="87" y="18"/>
                  </a:lnTo>
                  <a:lnTo>
                    <a:pt x="87" y="16"/>
                  </a:lnTo>
                  <a:lnTo>
                    <a:pt x="89" y="14"/>
                  </a:lnTo>
                  <a:lnTo>
                    <a:pt x="92" y="14"/>
                  </a:lnTo>
                  <a:lnTo>
                    <a:pt x="98" y="14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98" y="9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0" y="11"/>
                  </a:lnTo>
                  <a:lnTo>
                    <a:pt x="90" y="13"/>
                  </a:lnTo>
                  <a:lnTo>
                    <a:pt x="87" y="13"/>
                  </a:lnTo>
                  <a:close/>
                  <a:moveTo>
                    <a:pt x="100" y="16"/>
                  </a:moveTo>
                  <a:lnTo>
                    <a:pt x="100" y="16"/>
                  </a:lnTo>
                  <a:lnTo>
                    <a:pt x="98" y="16"/>
                  </a:lnTo>
                  <a:lnTo>
                    <a:pt x="96" y="16"/>
                  </a:lnTo>
                  <a:lnTo>
                    <a:pt x="94" y="16"/>
                  </a:lnTo>
                  <a:lnTo>
                    <a:pt x="92" y="16"/>
                  </a:lnTo>
                  <a:lnTo>
                    <a:pt x="92" y="18"/>
                  </a:lnTo>
                  <a:lnTo>
                    <a:pt x="90" y="18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8" y="22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100" y="1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6" name="Freeform 180"/>
            <p:cNvSpPr>
              <a:spLocks noEditPoints="1"/>
            </p:cNvSpPr>
            <p:nvPr/>
          </p:nvSpPr>
          <p:spPr bwMode="auto">
            <a:xfrm>
              <a:off x="1504" y="2364"/>
              <a:ext cx="138" cy="21"/>
            </a:xfrm>
            <a:custGeom>
              <a:avLst/>
              <a:gdLst>
                <a:gd name="T0" fmla="*/ 8 w 183"/>
                <a:gd name="T1" fmla="*/ 27 h 27"/>
                <a:gd name="T2" fmla="*/ 8 w 183"/>
                <a:gd name="T3" fmla="*/ 24 h 27"/>
                <a:gd name="T4" fmla="*/ 0 w 183"/>
                <a:gd name="T5" fmla="*/ 0 h 27"/>
                <a:gd name="T6" fmla="*/ 24 w 183"/>
                <a:gd name="T7" fmla="*/ 0 h 27"/>
                <a:gd name="T8" fmla="*/ 30 w 183"/>
                <a:gd name="T9" fmla="*/ 11 h 27"/>
                <a:gd name="T10" fmla="*/ 28 w 183"/>
                <a:gd name="T11" fmla="*/ 27 h 27"/>
                <a:gd name="T12" fmla="*/ 26 w 183"/>
                <a:gd name="T13" fmla="*/ 24 h 27"/>
                <a:gd name="T14" fmla="*/ 41 w 183"/>
                <a:gd name="T15" fmla="*/ 7 h 27"/>
                <a:gd name="T16" fmla="*/ 30 w 183"/>
                <a:gd name="T17" fmla="*/ 11 h 27"/>
                <a:gd name="T18" fmla="*/ 59 w 183"/>
                <a:gd name="T19" fmla="*/ 25 h 27"/>
                <a:gd name="T20" fmla="*/ 47 w 183"/>
                <a:gd name="T21" fmla="*/ 27 h 27"/>
                <a:gd name="T22" fmla="*/ 54 w 183"/>
                <a:gd name="T23" fmla="*/ 16 h 27"/>
                <a:gd name="T24" fmla="*/ 61 w 183"/>
                <a:gd name="T25" fmla="*/ 22 h 27"/>
                <a:gd name="T26" fmla="*/ 58 w 183"/>
                <a:gd name="T27" fmla="*/ 24 h 27"/>
                <a:gd name="T28" fmla="*/ 58 w 183"/>
                <a:gd name="T29" fmla="*/ 18 h 27"/>
                <a:gd name="T30" fmla="*/ 50 w 183"/>
                <a:gd name="T31" fmla="*/ 24 h 27"/>
                <a:gd name="T32" fmla="*/ 69 w 183"/>
                <a:gd name="T33" fmla="*/ 18 h 27"/>
                <a:gd name="T34" fmla="*/ 65 w 183"/>
                <a:gd name="T35" fmla="*/ 12 h 27"/>
                <a:gd name="T36" fmla="*/ 72 w 183"/>
                <a:gd name="T37" fmla="*/ 7 h 27"/>
                <a:gd name="T38" fmla="*/ 78 w 183"/>
                <a:gd name="T39" fmla="*/ 18 h 27"/>
                <a:gd name="T40" fmla="*/ 78 w 183"/>
                <a:gd name="T41" fmla="*/ 11 h 27"/>
                <a:gd name="T42" fmla="*/ 71 w 183"/>
                <a:gd name="T43" fmla="*/ 14 h 27"/>
                <a:gd name="T44" fmla="*/ 98 w 183"/>
                <a:gd name="T45" fmla="*/ 7 h 27"/>
                <a:gd name="T46" fmla="*/ 98 w 183"/>
                <a:gd name="T47" fmla="*/ 18 h 27"/>
                <a:gd name="T48" fmla="*/ 85 w 183"/>
                <a:gd name="T49" fmla="*/ 7 h 27"/>
                <a:gd name="T50" fmla="*/ 98 w 183"/>
                <a:gd name="T51" fmla="*/ 7 h 27"/>
                <a:gd name="T52" fmla="*/ 122 w 183"/>
                <a:gd name="T53" fmla="*/ 11 h 27"/>
                <a:gd name="T54" fmla="*/ 124 w 183"/>
                <a:gd name="T55" fmla="*/ 20 h 27"/>
                <a:gd name="T56" fmla="*/ 117 w 183"/>
                <a:gd name="T57" fmla="*/ 27 h 27"/>
                <a:gd name="T58" fmla="*/ 107 w 183"/>
                <a:gd name="T59" fmla="*/ 24 h 27"/>
                <a:gd name="T60" fmla="*/ 106 w 183"/>
                <a:gd name="T61" fmla="*/ 14 h 27"/>
                <a:gd name="T62" fmla="*/ 111 w 183"/>
                <a:gd name="T63" fmla="*/ 7 h 27"/>
                <a:gd name="T64" fmla="*/ 119 w 183"/>
                <a:gd name="T65" fmla="*/ 24 h 27"/>
                <a:gd name="T66" fmla="*/ 120 w 183"/>
                <a:gd name="T67" fmla="*/ 16 h 27"/>
                <a:gd name="T68" fmla="*/ 119 w 183"/>
                <a:gd name="T69" fmla="*/ 11 h 27"/>
                <a:gd name="T70" fmla="*/ 111 w 183"/>
                <a:gd name="T71" fmla="*/ 11 h 27"/>
                <a:gd name="T72" fmla="*/ 109 w 183"/>
                <a:gd name="T73" fmla="*/ 16 h 27"/>
                <a:gd name="T74" fmla="*/ 111 w 183"/>
                <a:gd name="T75" fmla="*/ 24 h 27"/>
                <a:gd name="T76" fmla="*/ 137 w 183"/>
                <a:gd name="T77" fmla="*/ 7 h 27"/>
                <a:gd name="T78" fmla="*/ 143 w 183"/>
                <a:gd name="T79" fmla="*/ 12 h 27"/>
                <a:gd name="T80" fmla="*/ 141 w 183"/>
                <a:gd name="T81" fmla="*/ 16 h 27"/>
                <a:gd name="T82" fmla="*/ 144 w 183"/>
                <a:gd name="T83" fmla="*/ 22 h 27"/>
                <a:gd name="T84" fmla="*/ 141 w 183"/>
                <a:gd name="T85" fmla="*/ 25 h 27"/>
                <a:gd name="T86" fmla="*/ 128 w 183"/>
                <a:gd name="T87" fmla="*/ 7 h 27"/>
                <a:gd name="T88" fmla="*/ 139 w 183"/>
                <a:gd name="T89" fmla="*/ 14 h 27"/>
                <a:gd name="T90" fmla="*/ 141 w 183"/>
                <a:gd name="T91" fmla="*/ 12 h 27"/>
                <a:gd name="T92" fmla="*/ 135 w 183"/>
                <a:gd name="T93" fmla="*/ 11 h 27"/>
                <a:gd name="T94" fmla="*/ 137 w 183"/>
                <a:gd name="T95" fmla="*/ 24 h 27"/>
                <a:gd name="T96" fmla="*/ 141 w 183"/>
                <a:gd name="T97" fmla="*/ 22 h 27"/>
                <a:gd name="T98" fmla="*/ 137 w 183"/>
                <a:gd name="T99" fmla="*/ 18 h 27"/>
                <a:gd name="T100" fmla="*/ 159 w 183"/>
                <a:gd name="T101" fmla="*/ 11 h 27"/>
                <a:gd name="T102" fmla="*/ 150 w 183"/>
                <a:gd name="T103" fmla="*/ 14 h 27"/>
                <a:gd name="T104" fmla="*/ 154 w 183"/>
                <a:gd name="T105" fmla="*/ 24 h 27"/>
                <a:gd name="T106" fmla="*/ 159 w 183"/>
                <a:gd name="T107" fmla="*/ 22 h 27"/>
                <a:gd name="T108" fmla="*/ 161 w 183"/>
                <a:gd name="T109" fmla="*/ 25 h 27"/>
                <a:gd name="T110" fmla="*/ 152 w 183"/>
                <a:gd name="T111" fmla="*/ 25 h 27"/>
                <a:gd name="T112" fmla="*/ 146 w 183"/>
                <a:gd name="T113" fmla="*/ 18 h 27"/>
                <a:gd name="T114" fmla="*/ 152 w 183"/>
                <a:gd name="T115" fmla="*/ 9 h 27"/>
                <a:gd name="T116" fmla="*/ 161 w 183"/>
                <a:gd name="T117" fmla="*/ 7 h 27"/>
                <a:gd name="T118" fmla="*/ 163 w 183"/>
                <a:gd name="T119" fmla="*/ 14 h 27"/>
                <a:gd name="T120" fmla="*/ 172 w 183"/>
                <a:gd name="T121" fmla="*/ 18 h 27"/>
                <a:gd name="T122" fmla="*/ 167 w 183"/>
                <a:gd name="T123" fmla="*/ 7 h 27"/>
                <a:gd name="T124" fmla="*/ 183 w 183"/>
                <a:gd name="T125" fmla="*/ 7 h 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83"/>
                <a:gd name="T190" fmla="*/ 0 h 27"/>
                <a:gd name="T191" fmla="*/ 183 w 183"/>
                <a:gd name="T192" fmla="*/ 27 h 2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83" h="27">
                  <a:moveTo>
                    <a:pt x="10" y="27"/>
                  </a:moveTo>
                  <a:lnTo>
                    <a:pt x="10" y="27"/>
                  </a:lnTo>
                  <a:lnTo>
                    <a:pt x="8" y="27"/>
                  </a:lnTo>
                  <a:lnTo>
                    <a:pt x="6" y="27"/>
                  </a:lnTo>
                  <a:lnTo>
                    <a:pt x="6" y="24"/>
                  </a:lnTo>
                  <a:lnTo>
                    <a:pt x="8" y="24"/>
                  </a:lnTo>
                  <a:lnTo>
                    <a:pt x="10" y="24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3" y="16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13" y="24"/>
                  </a:lnTo>
                  <a:lnTo>
                    <a:pt x="11" y="25"/>
                  </a:lnTo>
                  <a:lnTo>
                    <a:pt x="10" y="27"/>
                  </a:lnTo>
                  <a:close/>
                  <a:moveTo>
                    <a:pt x="30" y="11"/>
                  </a:moveTo>
                  <a:lnTo>
                    <a:pt x="30" y="22"/>
                  </a:lnTo>
                  <a:lnTo>
                    <a:pt x="30" y="24"/>
                  </a:lnTo>
                  <a:lnTo>
                    <a:pt x="30" y="25"/>
                  </a:lnTo>
                  <a:lnTo>
                    <a:pt x="28" y="27"/>
                  </a:lnTo>
                  <a:lnTo>
                    <a:pt x="24" y="27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7"/>
                  </a:lnTo>
                  <a:lnTo>
                    <a:pt x="41" y="7"/>
                  </a:lnTo>
                  <a:lnTo>
                    <a:pt x="41" y="27"/>
                  </a:lnTo>
                  <a:lnTo>
                    <a:pt x="37" y="27"/>
                  </a:lnTo>
                  <a:lnTo>
                    <a:pt x="37" y="11"/>
                  </a:lnTo>
                  <a:lnTo>
                    <a:pt x="30" y="11"/>
                  </a:lnTo>
                  <a:close/>
                  <a:moveTo>
                    <a:pt x="61" y="22"/>
                  </a:moveTo>
                  <a:lnTo>
                    <a:pt x="61" y="22"/>
                  </a:lnTo>
                  <a:lnTo>
                    <a:pt x="61" y="24"/>
                  </a:lnTo>
                  <a:lnTo>
                    <a:pt x="59" y="25"/>
                  </a:lnTo>
                  <a:lnTo>
                    <a:pt x="58" y="25"/>
                  </a:lnTo>
                  <a:lnTo>
                    <a:pt x="56" y="27"/>
                  </a:lnTo>
                  <a:lnTo>
                    <a:pt x="54" y="27"/>
                  </a:lnTo>
                  <a:lnTo>
                    <a:pt x="47" y="27"/>
                  </a:lnTo>
                  <a:lnTo>
                    <a:pt x="47" y="7"/>
                  </a:lnTo>
                  <a:lnTo>
                    <a:pt x="50" y="7"/>
                  </a:lnTo>
                  <a:lnTo>
                    <a:pt x="50" y="16"/>
                  </a:lnTo>
                  <a:lnTo>
                    <a:pt x="54" y="16"/>
                  </a:lnTo>
                  <a:lnTo>
                    <a:pt x="58" y="16"/>
                  </a:lnTo>
                  <a:lnTo>
                    <a:pt x="59" y="16"/>
                  </a:lnTo>
                  <a:lnTo>
                    <a:pt x="61" y="18"/>
                  </a:lnTo>
                  <a:lnTo>
                    <a:pt x="61" y="22"/>
                  </a:lnTo>
                  <a:close/>
                  <a:moveTo>
                    <a:pt x="50" y="24"/>
                  </a:moveTo>
                  <a:lnTo>
                    <a:pt x="54" y="24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8" y="18"/>
                  </a:lnTo>
                  <a:lnTo>
                    <a:pt x="56" y="18"/>
                  </a:lnTo>
                  <a:lnTo>
                    <a:pt x="54" y="18"/>
                  </a:lnTo>
                  <a:lnTo>
                    <a:pt x="50" y="18"/>
                  </a:lnTo>
                  <a:lnTo>
                    <a:pt x="50" y="24"/>
                  </a:lnTo>
                  <a:close/>
                  <a:moveTo>
                    <a:pt x="65" y="27"/>
                  </a:moveTo>
                  <a:lnTo>
                    <a:pt x="71" y="18"/>
                  </a:lnTo>
                  <a:lnTo>
                    <a:pt x="69" y="18"/>
                  </a:lnTo>
                  <a:lnTo>
                    <a:pt x="67" y="16"/>
                  </a:lnTo>
                  <a:lnTo>
                    <a:pt x="65" y="14"/>
                  </a:lnTo>
                  <a:lnTo>
                    <a:pt x="65" y="12"/>
                  </a:lnTo>
                  <a:lnTo>
                    <a:pt x="65" y="11"/>
                  </a:lnTo>
                  <a:lnTo>
                    <a:pt x="67" y="9"/>
                  </a:lnTo>
                  <a:lnTo>
                    <a:pt x="69" y="7"/>
                  </a:lnTo>
                  <a:lnTo>
                    <a:pt x="72" y="7"/>
                  </a:lnTo>
                  <a:lnTo>
                    <a:pt x="82" y="7"/>
                  </a:lnTo>
                  <a:lnTo>
                    <a:pt x="82" y="27"/>
                  </a:lnTo>
                  <a:lnTo>
                    <a:pt x="78" y="27"/>
                  </a:lnTo>
                  <a:lnTo>
                    <a:pt x="78" y="18"/>
                  </a:lnTo>
                  <a:lnTo>
                    <a:pt x="74" y="18"/>
                  </a:lnTo>
                  <a:lnTo>
                    <a:pt x="69" y="27"/>
                  </a:lnTo>
                  <a:lnTo>
                    <a:pt x="65" y="27"/>
                  </a:lnTo>
                  <a:close/>
                  <a:moveTo>
                    <a:pt x="78" y="11"/>
                  </a:moveTo>
                  <a:lnTo>
                    <a:pt x="72" y="11"/>
                  </a:lnTo>
                  <a:lnTo>
                    <a:pt x="71" y="11"/>
                  </a:lnTo>
                  <a:lnTo>
                    <a:pt x="69" y="12"/>
                  </a:lnTo>
                  <a:lnTo>
                    <a:pt x="71" y="14"/>
                  </a:lnTo>
                  <a:lnTo>
                    <a:pt x="72" y="16"/>
                  </a:lnTo>
                  <a:lnTo>
                    <a:pt x="78" y="16"/>
                  </a:lnTo>
                  <a:lnTo>
                    <a:pt x="78" y="11"/>
                  </a:lnTo>
                  <a:close/>
                  <a:moveTo>
                    <a:pt x="98" y="7"/>
                  </a:moveTo>
                  <a:lnTo>
                    <a:pt x="102" y="7"/>
                  </a:lnTo>
                  <a:lnTo>
                    <a:pt x="102" y="27"/>
                  </a:lnTo>
                  <a:lnTo>
                    <a:pt x="98" y="27"/>
                  </a:lnTo>
                  <a:lnTo>
                    <a:pt x="98" y="18"/>
                  </a:lnTo>
                  <a:lnTo>
                    <a:pt x="89" y="18"/>
                  </a:lnTo>
                  <a:lnTo>
                    <a:pt x="89" y="27"/>
                  </a:lnTo>
                  <a:lnTo>
                    <a:pt x="85" y="27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89" y="14"/>
                  </a:lnTo>
                  <a:lnTo>
                    <a:pt x="98" y="14"/>
                  </a:lnTo>
                  <a:lnTo>
                    <a:pt x="98" y="7"/>
                  </a:lnTo>
                  <a:close/>
                  <a:moveTo>
                    <a:pt x="115" y="7"/>
                  </a:moveTo>
                  <a:lnTo>
                    <a:pt x="117" y="7"/>
                  </a:lnTo>
                  <a:lnTo>
                    <a:pt x="120" y="9"/>
                  </a:lnTo>
                  <a:lnTo>
                    <a:pt x="122" y="11"/>
                  </a:lnTo>
                  <a:lnTo>
                    <a:pt x="122" y="12"/>
                  </a:lnTo>
                  <a:lnTo>
                    <a:pt x="124" y="14"/>
                  </a:lnTo>
                  <a:lnTo>
                    <a:pt x="124" y="16"/>
                  </a:lnTo>
                  <a:lnTo>
                    <a:pt x="124" y="20"/>
                  </a:lnTo>
                  <a:lnTo>
                    <a:pt x="122" y="22"/>
                  </a:lnTo>
                  <a:lnTo>
                    <a:pt x="122" y="24"/>
                  </a:lnTo>
                  <a:lnTo>
                    <a:pt x="120" y="25"/>
                  </a:lnTo>
                  <a:lnTo>
                    <a:pt x="117" y="27"/>
                  </a:lnTo>
                  <a:lnTo>
                    <a:pt x="115" y="27"/>
                  </a:lnTo>
                  <a:lnTo>
                    <a:pt x="111" y="27"/>
                  </a:lnTo>
                  <a:lnTo>
                    <a:pt x="109" y="25"/>
                  </a:lnTo>
                  <a:lnTo>
                    <a:pt x="107" y="24"/>
                  </a:lnTo>
                  <a:lnTo>
                    <a:pt x="107" y="22"/>
                  </a:lnTo>
                  <a:lnTo>
                    <a:pt x="106" y="20"/>
                  </a:lnTo>
                  <a:lnTo>
                    <a:pt x="106" y="16"/>
                  </a:lnTo>
                  <a:lnTo>
                    <a:pt x="106" y="14"/>
                  </a:lnTo>
                  <a:lnTo>
                    <a:pt x="107" y="12"/>
                  </a:lnTo>
                  <a:lnTo>
                    <a:pt x="107" y="11"/>
                  </a:lnTo>
                  <a:lnTo>
                    <a:pt x="109" y="9"/>
                  </a:lnTo>
                  <a:lnTo>
                    <a:pt x="111" y="7"/>
                  </a:lnTo>
                  <a:lnTo>
                    <a:pt x="115" y="7"/>
                  </a:lnTo>
                  <a:close/>
                  <a:moveTo>
                    <a:pt x="115" y="24"/>
                  </a:moveTo>
                  <a:lnTo>
                    <a:pt x="117" y="24"/>
                  </a:lnTo>
                  <a:lnTo>
                    <a:pt x="119" y="24"/>
                  </a:lnTo>
                  <a:lnTo>
                    <a:pt x="119" y="22"/>
                  </a:lnTo>
                  <a:lnTo>
                    <a:pt x="120" y="20"/>
                  </a:lnTo>
                  <a:lnTo>
                    <a:pt x="120" y="18"/>
                  </a:lnTo>
                  <a:lnTo>
                    <a:pt x="120" y="16"/>
                  </a:lnTo>
                  <a:lnTo>
                    <a:pt x="120" y="14"/>
                  </a:lnTo>
                  <a:lnTo>
                    <a:pt x="119" y="12"/>
                  </a:lnTo>
                  <a:lnTo>
                    <a:pt x="119" y="11"/>
                  </a:lnTo>
                  <a:lnTo>
                    <a:pt x="117" y="9"/>
                  </a:lnTo>
                  <a:lnTo>
                    <a:pt x="115" y="9"/>
                  </a:lnTo>
                  <a:lnTo>
                    <a:pt x="113" y="9"/>
                  </a:lnTo>
                  <a:lnTo>
                    <a:pt x="111" y="11"/>
                  </a:lnTo>
                  <a:lnTo>
                    <a:pt x="109" y="12"/>
                  </a:lnTo>
                  <a:lnTo>
                    <a:pt x="109" y="14"/>
                  </a:lnTo>
                  <a:lnTo>
                    <a:pt x="109" y="16"/>
                  </a:lnTo>
                  <a:lnTo>
                    <a:pt x="109" y="18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11" y="24"/>
                  </a:lnTo>
                  <a:lnTo>
                    <a:pt x="113" y="24"/>
                  </a:lnTo>
                  <a:lnTo>
                    <a:pt x="115" y="24"/>
                  </a:lnTo>
                  <a:close/>
                  <a:moveTo>
                    <a:pt x="128" y="7"/>
                  </a:moveTo>
                  <a:lnTo>
                    <a:pt x="137" y="7"/>
                  </a:lnTo>
                  <a:lnTo>
                    <a:pt x="141" y="7"/>
                  </a:lnTo>
                  <a:lnTo>
                    <a:pt x="143" y="9"/>
                  </a:lnTo>
                  <a:lnTo>
                    <a:pt x="143" y="11"/>
                  </a:lnTo>
                  <a:lnTo>
                    <a:pt x="143" y="12"/>
                  </a:lnTo>
                  <a:lnTo>
                    <a:pt x="143" y="14"/>
                  </a:lnTo>
                  <a:lnTo>
                    <a:pt x="141" y="16"/>
                  </a:lnTo>
                  <a:lnTo>
                    <a:pt x="143" y="18"/>
                  </a:lnTo>
                  <a:lnTo>
                    <a:pt x="144" y="20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43" y="25"/>
                  </a:lnTo>
                  <a:lnTo>
                    <a:pt x="141" y="25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28" y="27"/>
                  </a:lnTo>
                  <a:lnTo>
                    <a:pt x="128" y="7"/>
                  </a:lnTo>
                  <a:close/>
                  <a:moveTo>
                    <a:pt x="131" y="16"/>
                  </a:moveTo>
                  <a:lnTo>
                    <a:pt x="135" y="16"/>
                  </a:lnTo>
                  <a:lnTo>
                    <a:pt x="137" y="16"/>
                  </a:lnTo>
                  <a:lnTo>
                    <a:pt x="139" y="14"/>
                  </a:lnTo>
                  <a:lnTo>
                    <a:pt x="139" y="12"/>
                  </a:lnTo>
                  <a:lnTo>
                    <a:pt x="141" y="12"/>
                  </a:lnTo>
                  <a:lnTo>
                    <a:pt x="139" y="11"/>
                  </a:lnTo>
                  <a:lnTo>
                    <a:pt x="137" y="11"/>
                  </a:lnTo>
                  <a:lnTo>
                    <a:pt x="135" y="11"/>
                  </a:lnTo>
                  <a:lnTo>
                    <a:pt x="131" y="11"/>
                  </a:lnTo>
                  <a:lnTo>
                    <a:pt x="131" y="16"/>
                  </a:lnTo>
                  <a:close/>
                  <a:moveTo>
                    <a:pt x="131" y="24"/>
                  </a:moveTo>
                  <a:lnTo>
                    <a:pt x="137" y="24"/>
                  </a:lnTo>
                  <a:lnTo>
                    <a:pt x="139" y="24"/>
                  </a:lnTo>
                  <a:lnTo>
                    <a:pt x="141" y="24"/>
                  </a:lnTo>
                  <a:lnTo>
                    <a:pt x="141" y="22"/>
                  </a:lnTo>
                  <a:lnTo>
                    <a:pt x="141" y="20"/>
                  </a:lnTo>
                  <a:lnTo>
                    <a:pt x="141" y="18"/>
                  </a:lnTo>
                  <a:lnTo>
                    <a:pt x="139" y="18"/>
                  </a:lnTo>
                  <a:lnTo>
                    <a:pt x="137" y="18"/>
                  </a:lnTo>
                  <a:lnTo>
                    <a:pt x="131" y="18"/>
                  </a:lnTo>
                  <a:lnTo>
                    <a:pt x="131" y="24"/>
                  </a:lnTo>
                  <a:close/>
                  <a:moveTo>
                    <a:pt x="161" y="14"/>
                  </a:moveTo>
                  <a:lnTo>
                    <a:pt x="159" y="11"/>
                  </a:lnTo>
                  <a:lnTo>
                    <a:pt x="155" y="9"/>
                  </a:lnTo>
                  <a:lnTo>
                    <a:pt x="154" y="11"/>
                  </a:lnTo>
                  <a:lnTo>
                    <a:pt x="152" y="12"/>
                  </a:lnTo>
                  <a:lnTo>
                    <a:pt x="150" y="14"/>
                  </a:lnTo>
                  <a:lnTo>
                    <a:pt x="150" y="16"/>
                  </a:lnTo>
                  <a:lnTo>
                    <a:pt x="150" y="20"/>
                  </a:lnTo>
                  <a:lnTo>
                    <a:pt x="152" y="22"/>
                  </a:lnTo>
                  <a:lnTo>
                    <a:pt x="154" y="24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9" y="24"/>
                  </a:lnTo>
                  <a:lnTo>
                    <a:pt x="159" y="22"/>
                  </a:lnTo>
                  <a:lnTo>
                    <a:pt x="161" y="20"/>
                  </a:lnTo>
                  <a:lnTo>
                    <a:pt x="163" y="20"/>
                  </a:lnTo>
                  <a:lnTo>
                    <a:pt x="163" y="22"/>
                  </a:lnTo>
                  <a:lnTo>
                    <a:pt x="161" y="25"/>
                  </a:lnTo>
                  <a:lnTo>
                    <a:pt x="159" y="27"/>
                  </a:lnTo>
                  <a:lnTo>
                    <a:pt x="155" y="27"/>
                  </a:lnTo>
                  <a:lnTo>
                    <a:pt x="154" y="27"/>
                  </a:lnTo>
                  <a:lnTo>
                    <a:pt x="152" y="25"/>
                  </a:lnTo>
                  <a:lnTo>
                    <a:pt x="150" y="25"/>
                  </a:lnTo>
                  <a:lnTo>
                    <a:pt x="148" y="22"/>
                  </a:lnTo>
                  <a:lnTo>
                    <a:pt x="148" y="20"/>
                  </a:lnTo>
                  <a:lnTo>
                    <a:pt x="146" y="18"/>
                  </a:lnTo>
                  <a:lnTo>
                    <a:pt x="148" y="14"/>
                  </a:lnTo>
                  <a:lnTo>
                    <a:pt x="148" y="12"/>
                  </a:lnTo>
                  <a:lnTo>
                    <a:pt x="150" y="9"/>
                  </a:lnTo>
                  <a:lnTo>
                    <a:pt x="152" y="9"/>
                  </a:lnTo>
                  <a:lnTo>
                    <a:pt x="154" y="7"/>
                  </a:lnTo>
                  <a:lnTo>
                    <a:pt x="155" y="7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3" y="11"/>
                  </a:lnTo>
                  <a:lnTo>
                    <a:pt x="163" y="12"/>
                  </a:lnTo>
                  <a:lnTo>
                    <a:pt x="163" y="14"/>
                  </a:lnTo>
                  <a:lnTo>
                    <a:pt x="161" y="14"/>
                  </a:lnTo>
                  <a:close/>
                  <a:moveTo>
                    <a:pt x="183" y="27"/>
                  </a:moveTo>
                  <a:lnTo>
                    <a:pt x="180" y="27"/>
                  </a:lnTo>
                  <a:lnTo>
                    <a:pt x="172" y="18"/>
                  </a:lnTo>
                  <a:lnTo>
                    <a:pt x="170" y="20"/>
                  </a:lnTo>
                  <a:lnTo>
                    <a:pt x="170" y="27"/>
                  </a:lnTo>
                  <a:lnTo>
                    <a:pt x="167" y="27"/>
                  </a:lnTo>
                  <a:lnTo>
                    <a:pt x="167" y="7"/>
                  </a:lnTo>
                  <a:lnTo>
                    <a:pt x="170" y="7"/>
                  </a:lnTo>
                  <a:lnTo>
                    <a:pt x="170" y="16"/>
                  </a:lnTo>
                  <a:lnTo>
                    <a:pt x="180" y="7"/>
                  </a:lnTo>
                  <a:lnTo>
                    <a:pt x="183" y="7"/>
                  </a:lnTo>
                  <a:lnTo>
                    <a:pt x="174" y="14"/>
                  </a:lnTo>
                  <a:lnTo>
                    <a:pt x="183" y="2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7" name="Freeform 181"/>
            <p:cNvSpPr>
              <a:spLocks noEditPoints="1"/>
            </p:cNvSpPr>
            <p:nvPr/>
          </p:nvSpPr>
          <p:spPr bwMode="auto">
            <a:xfrm>
              <a:off x="1273" y="2076"/>
              <a:ext cx="59" cy="27"/>
            </a:xfrm>
            <a:custGeom>
              <a:avLst/>
              <a:gdLst>
                <a:gd name="T0" fmla="*/ 22 w 79"/>
                <a:gd name="T1" fmla="*/ 3 h 35"/>
                <a:gd name="T2" fmla="*/ 9 w 79"/>
                <a:gd name="T3" fmla="*/ 27 h 35"/>
                <a:gd name="T4" fmla="*/ 0 w 79"/>
                <a:gd name="T5" fmla="*/ 0 h 35"/>
                <a:gd name="T6" fmla="*/ 39 w 79"/>
                <a:gd name="T7" fmla="*/ 11 h 35"/>
                <a:gd name="T8" fmla="*/ 37 w 79"/>
                <a:gd name="T9" fmla="*/ 16 h 35"/>
                <a:gd name="T10" fmla="*/ 33 w 79"/>
                <a:gd name="T11" fmla="*/ 26 h 35"/>
                <a:gd name="T12" fmla="*/ 29 w 79"/>
                <a:gd name="T13" fmla="*/ 31 h 35"/>
                <a:gd name="T14" fmla="*/ 28 w 79"/>
                <a:gd name="T15" fmla="*/ 35 h 35"/>
                <a:gd name="T16" fmla="*/ 24 w 79"/>
                <a:gd name="T17" fmla="*/ 35 h 35"/>
                <a:gd name="T18" fmla="*/ 24 w 79"/>
                <a:gd name="T19" fmla="*/ 31 h 35"/>
                <a:gd name="T20" fmla="*/ 26 w 79"/>
                <a:gd name="T21" fmla="*/ 33 h 35"/>
                <a:gd name="T22" fmla="*/ 28 w 79"/>
                <a:gd name="T23" fmla="*/ 31 h 35"/>
                <a:gd name="T24" fmla="*/ 22 w 79"/>
                <a:gd name="T25" fmla="*/ 7 h 35"/>
                <a:gd name="T26" fmla="*/ 29 w 79"/>
                <a:gd name="T27" fmla="*/ 24 h 35"/>
                <a:gd name="T28" fmla="*/ 46 w 79"/>
                <a:gd name="T29" fmla="*/ 22 h 35"/>
                <a:gd name="T30" fmla="*/ 42 w 79"/>
                <a:gd name="T31" fmla="*/ 27 h 35"/>
                <a:gd name="T32" fmla="*/ 40 w 79"/>
                <a:gd name="T33" fmla="*/ 24 h 35"/>
                <a:gd name="T34" fmla="*/ 42 w 79"/>
                <a:gd name="T35" fmla="*/ 22 h 35"/>
                <a:gd name="T36" fmla="*/ 57 w 79"/>
                <a:gd name="T37" fmla="*/ 27 h 35"/>
                <a:gd name="T38" fmla="*/ 46 w 79"/>
                <a:gd name="T39" fmla="*/ 11 h 35"/>
                <a:gd name="T40" fmla="*/ 63 w 79"/>
                <a:gd name="T41" fmla="*/ 9 h 35"/>
                <a:gd name="T42" fmla="*/ 70 w 79"/>
                <a:gd name="T43" fmla="*/ 7 h 35"/>
                <a:gd name="T44" fmla="*/ 76 w 79"/>
                <a:gd name="T45" fmla="*/ 9 h 35"/>
                <a:gd name="T46" fmla="*/ 77 w 79"/>
                <a:gd name="T47" fmla="*/ 24 h 35"/>
                <a:gd name="T48" fmla="*/ 77 w 79"/>
                <a:gd name="T49" fmla="*/ 26 h 35"/>
                <a:gd name="T50" fmla="*/ 79 w 79"/>
                <a:gd name="T51" fmla="*/ 27 h 35"/>
                <a:gd name="T52" fmla="*/ 77 w 79"/>
                <a:gd name="T53" fmla="*/ 27 h 35"/>
                <a:gd name="T54" fmla="*/ 76 w 79"/>
                <a:gd name="T55" fmla="*/ 27 h 35"/>
                <a:gd name="T56" fmla="*/ 74 w 79"/>
                <a:gd name="T57" fmla="*/ 24 h 35"/>
                <a:gd name="T58" fmla="*/ 68 w 79"/>
                <a:gd name="T59" fmla="*/ 27 h 35"/>
                <a:gd name="T60" fmla="*/ 63 w 79"/>
                <a:gd name="T61" fmla="*/ 27 h 35"/>
                <a:gd name="T62" fmla="*/ 61 w 79"/>
                <a:gd name="T63" fmla="*/ 24 h 35"/>
                <a:gd name="T64" fmla="*/ 61 w 79"/>
                <a:gd name="T65" fmla="*/ 18 h 35"/>
                <a:gd name="T66" fmla="*/ 72 w 79"/>
                <a:gd name="T67" fmla="*/ 14 h 35"/>
                <a:gd name="T68" fmla="*/ 72 w 79"/>
                <a:gd name="T69" fmla="*/ 11 h 35"/>
                <a:gd name="T70" fmla="*/ 64 w 79"/>
                <a:gd name="T71" fmla="*/ 11 h 35"/>
                <a:gd name="T72" fmla="*/ 61 w 79"/>
                <a:gd name="T73" fmla="*/ 13 h 35"/>
                <a:gd name="T74" fmla="*/ 72 w 79"/>
                <a:gd name="T75" fmla="*/ 18 h 35"/>
                <a:gd name="T76" fmla="*/ 66 w 79"/>
                <a:gd name="T77" fmla="*/ 18 h 35"/>
                <a:gd name="T78" fmla="*/ 64 w 79"/>
                <a:gd name="T79" fmla="*/ 20 h 35"/>
                <a:gd name="T80" fmla="*/ 64 w 79"/>
                <a:gd name="T81" fmla="*/ 24 h 35"/>
                <a:gd name="T82" fmla="*/ 70 w 79"/>
                <a:gd name="T83" fmla="*/ 24 h 35"/>
                <a:gd name="T84" fmla="*/ 74 w 79"/>
                <a:gd name="T85" fmla="*/ 22 h 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9"/>
                <a:gd name="T130" fmla="*/ 0 h 35"/>
                <a:gd name="T131" fmla="*/ 79 w 79"/>
                <a:gd name="T132" fmla="*/ 35 h 3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9" h="35">
                  <a:moveTo>
                    <a:pt x="0" y="0"/>
                  </a:moveTo>
                  <a:lnTo>
                    <a:pt x="22" y="0"/>
                  </a:lnTo>
                  <a:lnTo>
                    <a:pt x="22" y="3"/>
                  </a:lnTo>
                  <a:lnTo>
                    <a:pt x="13" y="3"/>
                  </a:lnTo>
                  <a:lnTo>
                    <a:pt x="13" y="27"/>
                  </a:lnTo>
                  <a:lnTo>
                    <a:pt x="9" y="27"/>
                  </a:lnTo>
                  <a:lnTo>
                    <a:pt x="9" y="3"/>
                  </a:lnTo>
                  <a:lnTo>
                    <a:pt x="0" y="3"/>
                  </a:lnTo>
                  <a:lnTo>
                    <a:pt x="0" y="0"/>
                  </a:lnTo>
                  <a:close/>
                  <a:moveTo>
                    <a:pt x="35" y="7"/>
                  </a:moveTo>
                  <a:lnTo>
                    <a:pt x="39" y="7"/>
                  </a:lnTo>
                  <a:lnTo>
                    <a:pt x="39" y="11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7" y="16"/>
                  </a:lnTo>
                  <a:lnTo>
                    <a:pt x="35" y="18"/>
                  </a:lnTo>
                  <a:lnTo>
                    <a:pt x="33" y="22"/>
                  </a:lnTo>
                  <a:lnTo>
                    <a:pt x="33" y="26"/>
                  </a:lnTo>
                  <a:lnTo>
                    <a:pt x="31" y="27"/>
                  </a:lnTo>
                  <a:lnTo>
                    <a:pt x="31" y="29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4" y="35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26" y="33"/>
                  </a:lnTo>
                  <a:lnTo>
                    <a:pt x="26" y="31"/>
                  </a:lnTo>
                  <a:lnTo>
                    <a:pt x="28" y="31"/>
                  </a:lnTo>
                  <a:lnTo>
                    <a:pt x="28" y="29"/>
                  </a:lnTo>
                  <a:lnTo>
                    <a:pt x="29" y="2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9" y="24"/>
                  </a:lnTo>
                  <a:lnTo>
                    <a:pt x="35" y="7"/>
                  </a:lnTo>
                  <a:close/>
                  <a:moveTo>
                    <a:pt x="46" y="11"/>
                  </a:moveTo>
                  <a:lnTo>
                    <a:pt x="46" y="22"/>
                  </a:lnTo>
                  <a:lnTo>
                    <a:pt x="46" y="24"/>
                  </a:lnTo>
                  <a:lnTo>
                    <a:pt x="44" y="26"/>
                  </a:lnTo>
                  <a:lnTo>
                    <a:pt x="42" y="27"/>
                  </a:lnTo>
                  <a:lnTo>
                    <a:pt x="40" y="27"/>
                  </a:lnTo>
                  <a:lnTo>
                    <a:pt x="40" y="24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7"/>
                  </a:lnTo>
                  <a:lnTo>
                    <a:pt x="57" y="7"/>
                  </a:lnTo>
                  <a:lnTo>
                    <a:pt x="57" y="27"/>
                  </a:lnTo>
                  <a:lnTo>
                    <a:pt x="53" y="27"/>
                  </a:lnTo>
                  <a:lnTo>
                    <a:pt x="53" y="11"/>
                  </a:lnTo>
                  <a:lnTo>
                    <a:pt x="46" y="11"/>
                  </a:lnTo>
                  <a:close/>
                  <a:moveTo>
                    <a:pt x="61" y="13"/>
                  </a:moveTo>
                  <a:lnTo>
                    <a:pt x="63" y="11"/>
                  </a:lnTo>
                  <a:lnTo>
                    <a:pt x="63" y="9"/>
                  </a:lnTo>
                  <a:lnTo>
                    <a:pt x="66" y="7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9"/>
                  </a:lnTo>
                  <a:lnTo>
                    <a:pt x="76" y="11"/>
                  </a:lnTo>
                  <a:lnTo>
                    <a:pt x="77" y="13"/>
                  </a:lnTo>
                  <a:lnTo>
                    <a:pt x="77" y="24"/>
                  </a:lnTo>
                  <a:lnTo>
                    <a:pt x="77" y="26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7" y="27"/>
                  </a:lnTo>
                  <a:lnTo>
                    <a:pt x="76" y="27"/>
                  </a:lnTo>
                  <a:lnTo>
                    <a:pt x="74" y="27"/>
                  </a:lnTo>
                  <a:lnTo>
                    <a:pt x="74" y="26"/>
                  </a:lnTo>
                  <a:lnTo>
                    <a:pt x="74" y="24"/>
                  </a:lnTo>
                  <a:lnTo>
                    <a:pt x="72" y="26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6" y="27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3" y="26"/>
                  </a:lnTo>
                  <a:lnTo>
                    <a:pt x="61" y="26"/>
                  </a:lnTo>
                  <a:lnTo>
                    <a:pt x="61" y="24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1" y="18"/>
                  </a:lnTo>
                  <a:lnTo>
                    <a:pt x="63" y="16"/>
                  </a:lnTo>
                  <a:lnTo>
                    <a:pt x="66" y="16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4" y="13"/>
                  </a:lnTo>
                  <a:lnTo>
                    <a:pt x="72" y="11"/>
                  </a:lnTo>
                  <a:lnTo>
                    <a:pt x="68" y="9"/>
                  </a:lnTo>
                  <a:lnTo>
                    <a:pt x="66" y="11"/>
                  </a:lnTo>
                  <a:lnTo>
                    <a:pt x="64" y="11"/>
                  </a:lnTo>
                  <a:lnTo>
                    <a:pt x="64" y="13"/>
                  </a:lnTo>
                  <a:lnTo>
                    <a:pt x="61" y="13"/>
                  </a:lnTo>
                  <a:close/>
                  <a:moveTo>
                    <a:pt x="74" y="16"/>
                  </a:moveTo>
                  <a:lnTo>
                    <a:pt x="72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6" y="18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6"/>
                  </a:lnTo>
                  <a:lnTo>
                    <a:pt x="68" y="26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2" y="22"/>
                  </a:lnTo>
                  <a:lnTo>
                    <a:pt x="74" y="22"/>
                  </a:lnTo>
                  <a:lnTo>
                    <a:pt x="74" y="20"/>
                  </a:lnTo>
                  <a:lnTo>
                    <a:pt x="74" y="1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8" name="Freeform 182"/>
            <p:cNvSpPr>
              <a:spLocks noEditPoints="1"/>
            </p:cNvSpPr>
            <p:nvPr/>
          </p:nvSpPr>
          <p:spPr bwMode="auto">
            <a:xfrm>
              <a:off x="1256" y="1979"/>
              <a:ext cx="87" cy="26"/>
            </a:xfrm>
            <a:custGeom>
              <a:avLst/>
              <a:gdLst>
                <a:gd name="T0" fmla="*/ 3 w 116"/>
                <a:gd name="T1" fmla="*/ 0 h 35"/>
                <a:gd name="T2" fmla="*/ 11 w 116"/>
                <a:gd name="T3" fmla="*/ 11 h 35"/>
                <a:gd name="T4" fmla="*/ 3 w 116"/>
                <a:gd name="T5" fmla="*/ 17 h 35"/>
                <a:gd name="T6" fmla="*/ 26 w 116"/>
                <a:gd name="T7" fmla="*/ 8 h 35"/>
                <a:gd name="T8" fmla="*/ 35 w 116"/>
                <a:gd name="T9" fmla="*/ 8 h 35"/>
                <a:gd name="T10" fmla="*/ 40 w 116"/>
                <a:gd name="T11" fmla="*/ 11 h 35"/>
                <a:gd name="T12" fmla="*/ 40 w 116"/>
                <a:gd name="T13" fmla="*/ 24 h 35"/>
                <a:gd name="T14" fmla="*/ 40 w 116"/>
                <a:gd name="T15" fmla="*/ 26 h 35"/>
                <a:gd name="T16" fmla="*/ 40 w 116"/>
                <a:gd name="T17" fmla="*/ 28 h 35"/>
                <a:gd name="T18" fmla="*/ 37 w 116"/>
                <a:gd name="T19" fmla="*/ 24 h 35"/>
                <a:gd name="T20" fmla="*/ 29 w 116"/>
                <a:gd name="T21" fmla="*/ 28 h 35"/>
                <a:gd name="T22" fmla="*/ 24 w 116"/>
                <a:gd name="T23" fmla="*/ 24 h 35"/>
                <a:gd name="T24" fmla="*/ 24 w 116"/>
                <a:gd name="T25" fmla="*/ 19 h 35"/>
                <a:gd name="T26" fmla="*/ 37 w 116"/>
                <a:gd name="T27" fmla="*/ 15 h 35"/>
                <a:gd name="T28" fmla="*/ 29 w 116"/>
                <a:gd name="T29" fmla="*/ 9 h 35"/>
                <a:gd name="T30" fmla="*/ 24 w 116"/>
                <a:gd name="T31" fmla="*/ 13 h 35"/>
                <a:gd name="T32" fmla="*/ 33 w 116"/>
                <a:gd name="T33" fmla="*/ 17 h 35"/>
                <a:gd name="T34" fmla="*/ 27 w 116"/>
                <a:gd name="T35" fmla="*/ 19 h 35"/>
                <a:gd name="T36" fmla="*/ 27 w 116"/>
                <a:gd name="T37" fmla="*/ 24 h 35"/>
                <a:gd name="T38" fmla="*/ 35 w 116"/>
                <a:gd name="T39" fmla="*/ 22 h 35"/>
                <a:gd name="T40" fmla="*/ 37 w 116"/>
                <a:gd name="T41" fmla="*/ 17 h 35"/>
                <a:gd name="T42" fmla="*/ 48 w 116"/>
                <a:gd name="T43" fmla="*/ 26 h 35"/>
                <a:gd name="T44" fmla="*/ 44 w 116"/>
                <a:gd name="T45" fmla="*/ 24 h 35"/>
                <a:gd name="T46" fmla="*/ 46 w 116"/>
                <a:gd name="T47" fmla="*/ 8 h 35"/>
                <a:gd name="T48" fmla="*/ 57 w 116"/>
                <a:gd name="T49" fmla="*/ 9 h 35"/>
                <a:gd name="T50" fmla="*/ 79 w 116"/>
                <a:gd name="T51" fmla="*/ 9 h 35"/>
                <a:gd name="T52" fmla="*/ 75 w 116"/>
                <a:gd name="T53" fmla="*/ 19 h 35"/>
                <a:gd name="T54" fmla="*/ 72 w 116"/>
                <a:gd name="T55" fmla="*/ 30 h 35"/>
                <a:gd name="T56" fmla="*/ 70 w 116"/>
                <a:gd name="T57" fmla="*/ 33 h 35"/>
                <a:gd name="T58" fmla="*/ 64 w 116"/>
                <a:gd name="T59" fmla="*/ 35 h 35"/>
                <a:gd name="T60" fmla="*/ 66 w 116"/>
                <a:gd name="T61" fmla="*/ 32 h 35"/>
                <a:gd name="T62" fmla="*/ 68 w 116"/>
                <a:gd name="T63" fmla="*/ 30 h 35"/>
                <a:gd name="T64" fmla="*/ 66 w 116"/>
                <a:gd name="T65" fmla="*/ 8 h 35"/>
                <a:gd name="T66" fmla="*/ 86 w 116"/>
                <a:gd name="T67" fmla="*/ 9 h 35"/>
                <a:gd name="T68" fmla="*/ 96 w 116"/>
                <a:gd name="T69" fmla="*/ 8 h 35"/>
                <a:gd name="T70" fmla="*/ 99 w 116"/>
                <a:gd name="T71" fmla="*/ 9 h 35"/>
                <a:gd name="T72" fmla="*/ 109 w 116"/>
                <a:gd name="T73" fmla="*/ 8 h 35"/>
                <a:gd name="T74" fmla="*/ 114 w 116"/>
                <a:gd name="T75" fmla="*/ 9 h 35"/>
                <a:gd name="T76" fmla="*/ 114 w 116"/>
                <a:gd name="T77" fmla="*/ 24 h 35"/>
                <a:gd name="T78" fmla="*/ 116 w 116"/>
                <a:gd name="T79" fmla="*/ 26 h 35"/>
                <a:gd name="T80" fmla="*/ 114 w 116"/>
                <a:gd name="T81" fmla="*/ 28 h 35"/>
                <a:gd name="T82" fmla="*/ 110 w 116"/>
                <a:gd name="T83" fmla="*/ 26 h 35"/>
                <a:gd name="T84" fmla="*/ 105 w 116"/>
                <a:gd name="T85" fmla="*/ 28 h 35"/>
                <a:gd name="T86" fmla="*/ 99 w 116"/>
                <a:gd name="T87" fmla="*/ 26 h 35"/>
                <a:gd name="T88" fmla="*/ 98 w 116"/>
                <a:gd name="T89" fmla="*/ 21 h 35"/>
                <a:gd name="T90" fmla="*/ 109 w 116"/>
                <a:gd name="T91" fmla="*/ 15 h 35"/>
                <a:gd name="T92" fmla="*/ 105 w 116"/>
                <a:gd name="T93" fmla="*/ 9 h 35"/>
                <a:gd name="T94" fmla="*/ 101 w 116"/>
                <a:gd name="T95" fmla="*/ 13 h 35"/>
                <a:gd name="T96" fmla="*/ 109 w 116"/>
                <a:gd name="T97" fmla="*/ 17 h 35"/>
                <a:gd name="T98" fmla="*/ 103 w 116"/>
                <a:gd name="T99" fmla="*/ 19 h 35"/>
                <a:gd name="T100" fmla="*/ 101 w 116"/>
                <a:gd name="T101" fmla="*/ 21 h 35"/>
                <a:gd name="T102" fmla="*/ 107 w 116"/>
                <a:gd name="T103" fmla="*/ 24 h 35"/>
                <a:gd name="T104" fmla="*/ 110 w 116"/>
                <a:gd name="T105" fmla="*/ 21 h 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6"/>
                <a:gd name="T160" fmla="*/ 0 h 35"/>
                <a:gd name="T161" fmla="*/ 116 w 116"/>
                <a:gd name="T162" fmla="*/ 35 h 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6" h="35">
                  <a:moveTo>
                    <a:pt x="3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13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6"/>
                  </a:lnTo>
                  <a:lnTo>
                    <a:pt x="16" y="26"/>
                  </a:lnTo>
                  <a:lnTo>
                    <a:pt x="7" y="13"/>
                  </a:lnTo>
                  <a:lnTo>
                    <a:pt x="3" y="17"/>
                  </a:lnTo>
                  <a:lnTo>
                    <a:pt x="3" y="26"/>
                  </a:lnTo>
                  <a:close/>
                  <a:moveTo>
                    <a:pt x="24" y="13"/>
                  </a:moveTo>
                  <a:lnTo>
                    <a:pt x="26" y="9"/>
                  </a:lnTo>
                  <a:lnTo>
                    <a:pt x="26" y="8"/>
                  </a:lnTo>
                  <a:lnTo>
                    <a:pt x="29" y="8"/>
                  </a:lnTo>
                  <a:lnTo>
                    <a:pt x="33" y="6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0" y="24"/>
                  </a:lnTo>
                  <a:lnTo>
                    <a:pt x="42" y="24"/>
                  </a:lnTo>
                  <a:lnTo>
                    <a:pt x="42" y="26"/>
                  </a:lnTo>
                  <a:lnTo>
                    <a:pt x="40" y="26"/>
                  </a:lnTo>
                  <a:lnTo>
                    <a:pt x="40" y="28"/>
                  </a:lnTo>
                  <a:lnTo>
                    <a:pt x="38" y="26"/>
                  </a:lnTo>
                  <a:lnTo>
                    <a:pt x="37" y="26"/>
                  </a:lnTo>
                  <a:lnTo>
                    <a:pt x="37" y="24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8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6" y="17"/>
                  </a:lnTo>
                  <a:lnTo>
                    <a:pt x="29" y="15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9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4" y="13"/>
                  </a:lnTo>
                  <a:close/>
                  <a:moveTo>
                    <a:pt x="37" y="17"/>
                  </a:moveTo>
                  <a:lnTo>
                    <a:pt x="35" y="17"/>
                  </a:lnTo>
                  <a:lnTo>
                    <a:pt x="33" y="17"/>
                  </a:lnTo>
                  <a:lnTo>
                    <a:pt x="31" y="19"/>
                  </a:lnTo>
                  <a:lnTo>
                    <a:pt x="29" y="19"/>
                  </a:lnTo>
                  <a:lnTo>
                    <a:pt x="27" y="19"/>
                  </a:lnTo>
                  <a:lnTo>
                    <a:pt x="27" y="21"/>
                  </a:lnTo>
                  <a:lnTo>
                    <a:pt x="27" y="24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2"/>
                  </a:lnTo>
                  <a:lnTo>
                    <a:pt x="37" y="21"/>
                  </a:lnTo>
                  <a:lnTo>
                    <a:pt x="37" y="17"/>
                  </a:lnTo>
                  <a:close/>
                  <a:moveTo>
                    <a:pt x="48" y="9"/>
                  </a:move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6" y="22"/>
                  </a:lnTo>
                  <a:lnTo>
                    <a:pt x="46" y="8"/>
                  </a:lnTo>
                  <a:lnTo>
                    <a:pt x="59" y="8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7" y="9"/>
                  </a:lnTo>
                  <a:lnTo>
                    <a:pt x="48" y="9"/>
                  </a:lnTo>
                  <a:close/>
                  <a:moveTo>
                    <a:pt x="77" y="8"/>
                  </a:moveTo>
                  <a:lnTo>
                    <a:pt x="81" y="8"/>
                  </a:lnTo>
                  <a:lnTo>
                    <a:pt x="79" y="9"/>
                  </a:lnTo>
                  <a:lnTo>
                    <a:pt x="79" y="11"/>
                  </a:lnTo>
                  <a:lnTo>
                    <a:pt x="77" y="13"/>
                  </a:lnTo>
                  <a:lnTo>
                    <a:pt x="77" y="17"/>
                  </a:lnTo>
                  <a:lnTo>
                    <a:pt x="75" y="19"/>
                  </a:lnTo>
                  <a:lnTo>
                    <a:pt x="75" y="22"/>
                  </a:lnTo>
                  <a:lnTo>
                    <a:pt x="74" y="24"/>
                  </a:lnTo>
                  <a:lnTo>
                    <a:pt x="74" y="26"/>
                  </a:lnTo>
                  <a:lnTo>
                    <a:pt x="72" y="30"/>
                  </a:lnTo>
                  <a:lnTo>
                    <a:pt x="72" y="32"/>
                  </a:lnTo>
                  <a:lnTo>
                    <a:pt x="70" y="33"/>
                  </a:lnTo>
                  <a:lnTo>
                    <a:pt x="68" y="35"/>
                  </a:lnTo>
                  <a:lnTo>
                    <a:pt x="66" y="35"/>
                  </a:lnTo>
                  <a:lnTo>
                    <a:pt x="64" y="35"/>
                  </a:lnTo>
                  <a:lnTo>
                    <a:pt x="64" y="32"/>
                  </a:lnTo>
                  <a:lnTo>
                    <a:pt x="66" y="32"/>
                  </a:lnTo>
                  <a:lnTo>
                    <a:pt x="68" y="32"/>
                  </a:lnTo>
                  <a:lnTo>
                    <a:pt x="68" y="30"/>
                  </a:lnTo>
                  <a:lnTo>
                    <a:pt x="70" y="28"/>
                  </a:lnTo>
                  <a:lnTo>
                    <a:pt x="62" y="8"/>
                  </a:lnTo>
                  <a:lnTo>
                    <a:pt x="66" y="8"/>
                  </a:lnTo>
                  <a:lnTo>
                    <a:pt x="72" y="22"/>
                  </a:lnTo>
                  <a:lnTo>
                    <a:pt x="77" y="8"/>
                  </a:lnTo>
                  <a:close/>
                  <a:moveTo>
                    <a:pt x="86" y="9"/>
                  </a:moveTo>
                  <a:lnTo>
                    <a:pt x="86" y="26"/>
                  </a:lnTo>
                  <a:lnTo>
                    <a:pt x="83" y="26"/>
                  </a:lnTo>
                  <a:lnTo>
                    <a:pt x="83" y="8"/>
                  </a:lnTo>
                  <a:lnTo>
                    <a:pt x="96" y="8"/>
                  </a:lnTo>
                  <a:lnTo>
                    <a:pt x="96" y="9"/>
                  </a:lnTo>
                  <a:lnTo>
                    <a:pt x="86" y="9"/>
                  </a:lnTo>
                  <a:close/>
                  <a:moveTo>
                    <a:pt x="98" y="13"/>
                  </a:moveTo>
                  <a:lnTo>
                    <a:pt x="99" y="9"/>
                  </a:lnTo>
                  <a:lnTo>
                    <a:pt x="101" y="8"/>
                  </a:lnTo>
                  <a:lnTo>
                    <a:pt x="103" y="8"/>
                  </a:lnTo>
                  <a:lnTo>
                    <a:pt x="107" y="6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11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6" y="26"/>
                  </a:lnTo>
                  <a:lnTo>
                    <a:pt x="114" y="28"/>
                  </a:lnTo>
                  <a:lnTo>
                    <a:pt x="112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5" y="28"/>
                  </a:lnTo>
                  <a:lnTo>
                    <a:pt x="103" y="28"/>
                  </a:lnTo>
                  <a:lnTo>
                    <a:pt x="101" y="28"/>
                  </a:lnTo>
                  <a:lnTo>
                    <a:pt x="99" y="26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98" y="21"/>
                  </a:lnTo>
                  <a:lnTo>
                    <a:pt x="99" y="19"/>
                  </a:lnTo>
                  <a:lnTo>
                    <a:pt x="99" y="17"/>
                  </a:lnTo>
                  <a:lnTo>
                    <a:pt x="103" y="15"/>
                  </a:lnTo>
                  <a:lnTo>
                    <a:pt x="109" y="15"/>
                  </a:lnTo>
                  <a:lnTo>
                    <a:pt x="110" y="15"/>
                  </a:lnTo>
                  <a:lnTo>
                    <a:pt x="110" y="13"/>
                  </a:lnTo>
                  <a:lnTo>
                    <a:pt x="109" y="9"/>
                  </a:lnTo>
                  <a:lnTo>
                    <a:pt x="105" y="9"/>
                  </a:lnTo>
                  <a:lnTo>
                    <a:pt x="103" y="9"/>
                  </a:lnTo>
                  <a:lnTo>
                    <a:pt x="103" y="11"/>
                  </a:lnTo>
                  <a:lnTo>
                    <a:pt x="101" y="11"/>
                  </a:lnTo>
                  <a:lnTo>
                    <a:pt x="101" y="13"/>
                  </a:lnTo>
                  <a:lnTo>
                    <a:pt x="98" y="13"/>
                  </a:lnTo>
                  <a:close/>
                  <a:moveTo>
                    <a:pt x="110" y="17"/>
                  </a:moveTo>
                  <a:lnTo>
                    <a:pt x="110" y="17"/>
                  </a:lnTo>
                  <a:lnTo>
                    <a:pt x="109" y="17"/>
                  </a:lnTo>
                  <a:lnTo>
                    <a:pt x="107" y="17"/>
                  </a:lnTo>
                  <a:lnTo>
                    <a:pt x="105" y="19"/>
                  </a:lnTo>
                  <a:lnTo>
                    <a:pt x="103" y="19"/>
                  </a:lnTo>
                  <a:lnTo>
                    <a:pt x="101" y="19"/>
                  </a:lnTo>
                  <a:lnTo>
                    <a:pt x="101" y="21"/>
                  </a:lnTo>
                  <a:lnTo>
                    <a:pt x="101" y="24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9" y="22"/>
                  </a:lnTo>
                  <a:lnTo>
                    <a:pt x="110" y="21"/>
                  </a:lnTo>
                  <a:lnTo>
                    <a:pt x="110" y="1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09" name="Freeform 183"/>
            <p:cNvSpPr>
              <a:spLocks noEditPoints="1"/>
            </p:cNvSpPr>
            <p:nvPr/>
          </p:nvSpPr>
          <p:spPr bwMode="auto">
            <a:xfrm>
              <a:off x="1443" y="2242"/>
              <a:ext cx="110" cy="26"/>
            </a:xfrm>
            <a:custGeom>
              <a:avLst/>
              <a:gdLst>
                <a:gd name="T0" fmla="*/ 13 w 146"/>
                <a:gd name="T1" fmla="*/ 2 h 35"/>
                <a:gd name="T2" fmla="*/ 4 w 146"/>
                <a:gd name="T3" fmla="*/ 9 h 35"/>
                <a:gd name="T4" fmla="*/ 13 w 146"/>
                <a:gd name="T5" fmla="*/ 24 h 35"/>
                <a:gd name="T6" fmla="*/ 20 w 146"/>
                <a:gd name="T7" fmla="*/ 20 h 35"/>
                <a:gd name="T8" fmla="*/ 19 w 146"/>
                <a:gd name="T9" fmla="*/ 26 h 35"/>
                <a:gd name="T10" fmla="*/ 7 w 146"/>
                <a:gd name="T11" fmla="*/ 27 h 35"/>
                <a:gd name="T12" fmla="*/ 0 w 146"/>
                <a:gd name="T13" fmla="*/ 16 h 35"/>
                <a:gd name="T14" fmla="*/ 4 w 146"/>
                <a:gd name="T15" fmla="*/ 3 h 35"/>
                <a:gd name="T16" fmla="*/ 15 w 146"/>
                <a:gd name="T17" fmla="*/ 0 h 35"/>
                <a:gd name="T18" fmla="*/ 24 w 146"/>
                <a:gd name="T19" fmla="*/ 7 h 35"/>
                <a:gd name="T20" fmla="*/ 33 w 146"/>
                <a:gd name="T21" fmla="*/ 7 h 35"/>
                <a:gd name="T22" fmla="*/ 43 w 146"/>
                <a:gd name="T23" fmla="*/ 9 h 35"/>
                <a:gd name="T24" fmla="*/ 44 w 146"/>
                <a:gd name="T25" fmla="*/ 24 h 35"/>
                <a:gd name="T26" fmla="*/ 44 w 146"/>
                <a:gd name="T27" fmla="*/ 27 h 35"/>
                <a:gd name="T28" fmla="*/ 43 w 146"/>
                <a:gd name="T29" fmla="*/ 27 h 35"/>
                <a:gd name="T30" fmla="*/ 37 w 146"/>
                <a:gd name="T31" fmla="*/ 26 h 35"/>
                <a:gd name="T32" fmla="*/ 28 w 146"/>
                <a:gd name="T33" fmla="*/ 26 h 35"/>
                <a:gd name="T34" fmla="*/ 28 w 146"/>
                <a:gd name="T35" fmla="*/ 18 h 35"/>
                <a:gd name="T36" fmla="*/ 41 w 146"/>
                <a:gd name="T37" fmla="*/ 13 h 35"/>
                <a:gd name="T38" fmla="*/ 31 w 146"/>
                <a:gd name="T39" fmla="*/ 11 h 35"/>
                <a:gd name="T40" fmla="*/ 39 w 146"/>
                <a:gd name="T41" fmla="*/ 18 h 35"/>
                <a:gd name="T42" fmla="*/ 31 w 146"/>
                <a:gd name="T43" fmla="*/ 18 h 35"/>
                <a:gd name="T44" fmla="*/ 33 w 146"/>
                <a:gd name="T45" fmla="*/ 24 h 35"/>
                <a:gd name="T46" fmla="*/ 39 w 146"/>
                <a:gd name="T47" fmla="*/ 22 h 35"/>
                <a:gd name="T48" fmla="*/ 52 w 146"/>
                <a:gd name="T49" fmla="*/ 11 h 35"/>
                <a:gd name="T50" fmla="*/ 57 w 146"/>
                <a:gd name="T51" fmla="*/ 7 h 35"/>
                <a:gd name="T52" fmla="*/ 67 w 146"/>
                <a:gd name="T53" fmla="*/ 15 h 35"/>
                <a:gd name="T54" fmla="*/ 63 w 146"/>
                <a:gd name="T55" fmla="*/ 26 h 35"/>
                <a:gd name="T56" fmla="*/ 54 w 146"/>
                <a:gd name="T57" fmla="*/ 26 h 35"/>
                <a:gd name="T58" fmla="*/ 48 w 146"/>
                <a:gd name="T59" fmla="*/ 7 h 35"/>
                <a:gd name="T60" fmla="*/ 61 w 146"/>
                <a:gd name="T61" fmla="*/ 20 h 35"/>
                <a:gd name="T62" fmla="*/ 61 w 146"/>
                <a:gd name="T63" fmla="*/ 13 h 35"/>
                <a:gd name="T64" fmla="*/ 54 w 146"/>
                <a:gd name="T65" fmla="*/ 11 h 35"/>
                <a:gd name="T66" fmla="*/ 55 w 146"/>
                <a:gd name="T67" fmla="*/ 24 h 35"/>
                <a:gd name="T68" fmla="*/ 74 w 146"/>
                <a:gd name="T69" fmla="*/ 7 h 35"/>
                <a:gd name="T70" fmla="*/ 83 w 146"/>
                <a:gd name="T71" fmla="*/ 9 h 35"/>
                <a:gd name="T72" fmla="*/ 85 w 146"/>
                <a:gd name="T73" fmla="*/ 24 h 35"/>
                <a:gd name="T74" fmla="*/ 87 w 146"/>
                <a:gd name="T75" fmla="*/ 27 h 35"/>
                <a:gd name="T76" fmla="*/ 83 w 146"/>
                <a:gd name="T77" fmla="*/ 27 h 35"/>
                <a:gd name="T78" fmla="*/ 79 w 146"/>
                <a:gd name="T79" fmla="*/ 26 h 35"/>
                <a:gd name="T80" fmla="*/ 70 w 146"/>
                <a:gd name="T81" fmla="*/ 26 h 35"/>
                <a:gd name="T82" fmla="*/ 70 w 146"/>
                <a:gd name="T83" fmla="*/ 18 h 35"/>
                <a:gd name="T84" fmla="*/ 81 w 146"/>
                <a:gd name="T85" fmla="*/ 13 h 35"/>
                <a:gd name="T86" fmla="*/ 72 w 146"/>
                <a:gd name="T87" fmla="*/ 11 h 35"/>
                <a:gd name="T88" fmla="*/ 79 w 146"/>
                <a:gd name="T89" fmla="*/ 18 h 35"/>
                <a:gd name="T90" fmla="*/ 74 w 146"/>
                <a:gd name="T91" fmla="*/ 18 h 35"/>
                <a:gd name="T92" fmla="*/ 76 w 146"/>
                <a:gd name="T93" fmla="*/ 24 h 35"/>
                <a:gd name="T94" fmla="*/ 81 w 146"/>
                <a:gd name="T95" fmla="*/ 22 h 35"/>
                <a:gd name="T96" fmla="*/ 105 w 146"/>
                <a:gd name="T97" fmla="*/ 27 h 35"/>
                <a:gd name="T98" fmla="*/ 91 w 146"/>
                <a:gd name="T99" fmla="*/ 27 h 35"/>
                <a:gd name="T100" fmla="*/ 103 w 146"/>
                <a:gd name="T101" fmla="*/ 7 h 35"/>
                <a:gd name="T102" fmla="*/ 115 w 146"/>
                <a:gd name="T103" fmla="*/ 11 h 35"/>
                <a:gd name="T104" fmla="*/ 116 w 146"/>
                <a:gd name="T105" fmla="*/ 24 h 35"/>
                <a:gd name="T106" fmla="*/ 124 w 146"/>
                <a:gd name="T107" fmla="*/ 20 h 35"/>
                <a:gd name="T108" fmla="*/ 118 w 146"/>
                <a:gd name="T109" fmla="*/ 27 h 35"/>
                <a:gd name="T110" fmla="*/ 111 w 146"/>
                <a:gd name="T111" fmla="*/ 20 h 35"/>
                <a:gd name="T112" fmla="*/ 115 w 146"/>
                <a:gd name="T113" fmla="*/ 7 h 35"/>
                <a:gd name="T114" fmla="*/ 124 w 146"/>
                <a:gd name="T115" fmla="*/ 9 h 35"/>
                <a:gd name="T116" fmla="*/ 146 w 146"/>
                <a:gd name="T117" fmla="*/ 27 h 35"/>
                <a:gd name="T118" fmla="*/ 129 w 146"/>
                <a:gd name="T119" fmla="*/ 27 h 35"/>
                <a:gd name="T120" fmla="*/ 146 w 146"/>
                <a:gd name="T121" fmla="*/ 7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46"/>
                <a:gd name="T184" fmla="*/ 0 h 35"/>
                <a:gd name="T185" fmla="*/ 146 w 146"/>
                <a:gd name="T186" fmla="*/ 35 h 3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46" h="35">
                  <a:moveTo>
                    <a:pt x="20" y="7"/>
                  </a:moveTo>
                  <a:lnTo>
                    <a:pt x="19" y="5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11" y="3"/>
                  </a:lnTo>
                  <a:lnTo>
                    <a:pt x="7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4" y="9"/>
                  </a:lnTo>
                  <a:lnTo>
                    <a:pt x="4" y="13"/>
                  </a:lnTo>
                  <a:lnTo>
                    <a:pt x="4" y="18"/>
                  </a:lnTo>
                  <a:lnTo>
                    <a:pt x="6" y="22"/>
                  </a:lnTo>
                  <a:lnTo>
                    <a:pt x="9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7" y="22"/>
                  </a:lnTo>
                  <a:lnTo>
                    <a:pt x="19" y="22"/>
                  </a:lnTo>
                  <a:lnTo>
                    <a:pt x="20" y="20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2" y="20"/>
                  </a:lnTo>
                  <a:lnTo>
                    <a:pt x="20" y="24"/>
                  </a:lnTo>
                  <a:lnTo>
                    <a:pt x="19" y="26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9" y="27"/>
                  </a:lnTo>
                  <a:lnTo>
                    <a:pt x="7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2"/>
                  </a:lnTo>
                  <a:lnTo>
                    <a:pt x="7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0" y="7"/>
                  </a:lnTo>
                  <a:close/>
                  <a:moveTo>
                    <a:pt x="28" y="13"/>
                  </a:moveTo>
                  <a:lnTo>
                    <a:pt x="28" y="11"/>
                  </a:lnTo>
                  <a:lnTo>
                    <a:pt x="30" y="9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43" y="13"/>
                  </a:lnTo>
                  <a:lnTo>
                    <a:pt x="43" y="24"/>
                  </a:lnTo>
                  <a:lnTo>
                    <a:pt x="44" y="24"/>
                  </a:lnTo>
                  <a:lnTo>
                    <a:pt x="44" y="27"/>
                  </a:lnTo>
                  <a:lnTo>
                    <a:pt x="43" y="27"/>
                  </a:lnTo>
                  <a:lnTo>
                    <a:pt x="41" y="26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5" y="27"/>
                  </a:lnTo>
                  <a:lnTo>
                    <a:pt x="33" y="27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3" y="16"/>
                  </a:lnTo>
                  <a:lnTo>
                    <a:pt x="39" y="15"/>
                  </a:lnTo>
                  <a:lnTo>
                    <a:pt x="41" y="13"/>
                  </a:lnTo>
                  <a:lnTo>
                    <a:pt x="39" y="11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28" y="13"/>
                  </a:lnTo>
                  <a:close/>
                  <a:moveTo>
                    <a:pt x="41" y="16"/>
                  </a:moveTo>
                  <a:lnTo>
                    <a:pt x="39" y="16"/>
                  </a:lnTo>
                  <a:lnTo>
                    <a:pt x="39" y="18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1" y="20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1" y="20"/>
                  </a:lnTo>
                  <a:lnTo>
                    <a:pt x="41" y="16"/>
                  </a:lnTo>
                  <a:close/>
                  <a:moveTo>
                    <a:pt x="48" y="7"/>
                  </a:moveTo>
                  <a:lnTo>
                    <a:pt x="52" y="7"/>
                  </a:lnTo>
                  <a:lnTo>
                    <a:pt x="52" y="11"/>
                  </a:lnTo>
                  <a:lnTo>
                    <a:pt x="54" y="9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3" y="9"/>
                  </a:lnTo>
                  <a:lnTo>
                    <a:pt x="65" y="11"/>
                  </a:lnTo>
                  <a:lnTo>
                    <a:pt x="67" y="15"/>
                  </a:lnTo>
                  <a:lnTo>
                    <a:pt x="67" y="16"/>
                  </a:lnTo>
                  <a:lnTo>
                    <a:pt x="67" y="18"/>
                  </a:lnTo>
                  <a:lnTo>
                    <a:pt x="65" y="22"/>
                  </a:lnTo>
                  <a:lnTo>
                    <a:pt x="65" y="24"/>
                  </a:lnTo>
                  <a:lnTo>
                    <a:pt x="63" y="26"/>
                  </a:lnTo>
                  <a:lnTo>
                    <a:pt x="61" y="27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54" y="27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2" y="35"/>
                  </a:lnTo>
                  <a:lnTo>
                    <a:pt x="48" y="35"/>
                  </a:lnTo>
                  <a:lnTo>
                    <a:pt x="48" y="7"/>
                  </a:lnTo>
                  <a:close/>
                  <a:moveTo>
                    <a:pt x="57" y="24"/>
                  </a:moveTo>
                  <a:lnTo>
                    <a:pt x="59" y="24"/>
                  </a:lnTo>
                  <a:lnTo>
                    <a:pt x="61" y="24"/>
                  </a:lnTo>
                  <a:lnTo>
                    <a:pt x="61" y="22"/>
                  </a:lnTo>
                  <a:lnTo>
                    <a:pt x="61" y="20"/>
                  </a:lnTo>
                  <a:lnTo>
                    <a:pt x="63" y="18"/>
                  </a:lnTo>
                  <a:lnTo>
                    <a:pt x="63" y="16"/>
                  </a:lnTo>
                  <a:lnTo>
                    <a:pt x="63" y="15"/>
                  </a:lnTo>
                  <a:lnTo>
                    <a:pt x="63" y="13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5" y="11"/>
                  </a:lnTo>
                  <a:lnTo>
                    <a:pt x="54" y="11"/>
                  </a:lnTo>
                  <a:lnTo>
                    <a:pt x="52" y="15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7" y="24"/>
                  </a:lnTo>
                  <a:close/>
                  <a:moveTo>
                    <a:pt x="70" y="13"/>
                  </a:moveTo>
                  <a:lnTo>
                    <a:pt x="70" y="11"/>
                  </a:lnTo>
                  <a:lnTo>
                    <a:pt x="72" y="9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9"/>
                  </a:lnTo>
                  <a:lnTo>
                    <a:pt x="85" y="11"/>
                  </a:lnTo>
                  <a:lnTo>
                    <a:pt x="85" y="13"/>
                  </a:lnTo>
                  <a:lnTo>
                    <a:pt x="85" y="24"/>
                  </a:lnTo>
                  <a:lnTo>
                    <a:pt x="87" y="24"/>
                  </a:lnTo>
                  <a:lnTo>
                    <a:pt x="87" y="27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81" y="24"/>
                  </a:lnTo>
                  <a:lnTo>
                    <a:pt x="79" y="26"/>
                  </a:lnTo>
                  <a:lnTo>
                    <a:pt x="78" y="27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70" y="18"/>
                  </a:lnTo>
                  <a:lnTo>
                    <a:pt x="72" y="16"/>
                  </a:lnTo>
                  <a:lnTo>
                    <a:pt x="74" y="16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79" y="11"/>
                  </a:lnTo>
                  <a:lnTo>
                    <a:pt x="78" y="9"/>
                  </a:lnTo>
                  <a:lnTo>
                    <a:pt x="76" y="9"/>
                  </a:lnTo>
                  <a:lnTo>
                    <a:pt x="74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0" y="13"/>
                  </a:lnTo>
                  <a:close/>
                  <a:moveTo>
                    <a:pt x="81" y="16"/>
                  </a:moveTo>
                  <a:lnTo>
                    <a:pt x="81" y="16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81" y="16"/>
                  </a:lnTo>
                  <a:close/>
                  <a:moveTo>
                    <a:pt x="103" y="7"/>
                  </a:moveTo>
                  <a:lnTo>
                    <a:pt x="105" y="7"/>
                  </a:lnTo>
                  <a:lnTo>
                    <a:pt x="105" y="27"/>
                  </a:lnTo>
                  <a:lnTo>
                    <a:pt x="103" y="27"/>
                  </a:lnTo>
                  <a:lnTo>
                    <a:pt x="103" y="18"/>
                  </a:lnTo>
                  <a:lnTo>
                    <a:pt x="94" y="18"/>
                  </a:lnTo>
                  <a:lnTo>
                    <a:pt x="94" y="27"/>
                  </a:lnTo>
                  <a:lnTo>
                    <a:pt x="91" y="27"/>
                  </a:lnTo>
                  <a:lnTo>
                    <a:pt x="91" y="7"/>
                  </a:lnTo>
                  <a:lnTo>
                    <a:pt x="94" y="7"/>
                  </a:lnTo>
                  <a:lnTo>
                    <a:pt x="94" y="15"/>
                  </a:lnTo>
                  <a:lnTo>
                    <a:pt x="103" y="15"/>
                  </a:lnTo>
                  <a:lnTo>
                    <a:pt x="103" y="7"/>
                  </a:lnTo>
                  <a:close/>
                  <a:moveTo>
                    <a:pt x="124" y="15"/>
                  </a:moveTo>
                  <a:lnTo>
                    <a:pt x="122" y="11"/>
                  </a:lnTo>
                  <a:lnTo>
                    <a:pt x="118" y="9"/>
                  </a:lnTo>
                  <a:lnTo>
                    <a:pt x="116" y="11"/>
                  </a:lnTo>
                  <a:lnTo>
                    <a:pt x="115" y="11"/>
                  </a:lnTo>
                  <a:lnTo>
                    <a:pt x="115" y="15"/>
                  </a:lnTo>
                  <a:lnTo>
                    <a:pt x="113" y="16"/>
                  </a:lnTo>
                  <a:lnTo>
                    <a:pt x="115" y="20"/>
                  </a:lnTo>
                  <a:lnTo>
                    <a:pt x="115" y="22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20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4" y="20"/>
                  </a:lnTo>
                  <a:lnTo>
                    <a:pt x="128" y="20"/>
                  </a:lnTo>
                  <a:lnTo>
                    <a:pt x="126" y="22"/>
                  </a:lnTo>
                  <a:lnTo>
                    <a:pt x="124" y="26"/>
                  </a:lnTo>
                  <a:lnTo>
                    <a:pt x="122" y="27"/>
                  </a:lnTo>
                  <a:lnTo>
                    <a:pt x="118" y="27"/>
                  </a:lnTo>
                  <a:lnTo>
                    <a:pt x="116" y="27"/>
                  </a:lnTo>
                  <a:lnTo>
                    <a:pt x="115" y="26"/>
                  </a:lnTo>
                  <a:lnTo>
                    <a:pt x="113" y="24"/>
                  </a:lnTo>
                  <a:lnTo>
                    <a:pt x="111" y="22"/>
                  </a:lnTo>
                  <a:lnTo>
                    <a:pt x="111" y="20"/>
                  </a:lnTo>
                  <a:lnTo>
                    <a:pt x="109" y="18"/>
                  </a:lnTo>
                  <a:lnTo>
                    <a:pt x="111" y="15"/>
                  </a:lnTo>
                  <a:lnTo>
                    <a:pt x="111" y="13"/>
                  </a:lnTo>
                  <a:lnTo>
                    <a:pt x="113" y="9"/>
                  </a:lnTo>
                  <a:lnTo>
                    <a:pt x="115" y="7"/>
                  </a:lnTo>
                  <a:lnTo>
                    <a:pt x="116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9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8" y="15"/>
                  </a:lnTo>
                  <a:lnTo>
                    <a:pt x="124" y="15"/>
                  </a:lnTo>
                  <a:close/>
                  <a:moveTo>
                    <a:pt x="146" y="27"/>
                  </a:moveTo>
                  <a:lnTo>
                    <a:pt x="142" y="27"/>
                  </a:lnTo>
                  <a:lnTo>
                    <a:pt x="135" y="18"/>
                  </a:lnTo>
                  <a:lnTo>
                    <a:pt x="133" y="20"/>
                  </a:lnTo>
                  <a:lnTo>
                    <a:pt x="133" y="27"/>
                  </a:lnTo>
                  <a:lnTo>
                    <a:pt x="129" y="27"/>
                  </a:lnTo>
                  <a:lnTo>
                    <a:pt x="129" y="7"/>
                  </a:lnTo>
                  <a:lnTo>
                    <a:pt x="133" y="7"/>
                  </a:lnTo>
                  <a:lnTo>
                    <a:pt x="133" y="15"/>
                  </a:lnTo>
                  <a:lnTo>
                    <a:pt x="142" y="7"/>
                  </a:lnTo>
                  <a:lnTo>
                    <a:pt x="146" y="7"/>
                  </a:lnTo>
                  <a:lnTo>
                    <a:pt x="137" y="15"/>
                  </a:lnTo>
                  <a:lnTo>
                    <a:pt x="146" y="2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0" name="Freeform 184"/>
            <p:cNvSpPr>
              <a:spLocks noEditPoints="1"/>
            </p:cNvSpPr>
            <p:nvPr/>
          </p:nvSpPr>
          <p:spPr bwMode="auto">
            <a:xfrm>
              <a:off x="1614" y="2207"/>
              <a:ext cx="162" cy="29"/>
            </a:xfrm>
            <a:custGeom>
              <a:avLst/>
              <a:gdLst>
                <a:gd name="T0" fmla="*/ 19 w 215"/>
                <a:gd name="T1" fmla="*/ 31 h 38"/>
                <a:gd name="T2" fmla="*/ 4 w 215"/>
                <a:gd name="T3" fmla="*/ 3 h 38"/>
                <a:gd name="T4" fmla="*/ 6 w 215"/>
                <a:gd name="T5" fmla="*/ 0 h 38"/>
                <a:gd name="T6" fmla="*/ 13 w 215"/>
                <a:gd name="T7" fmla="*/ 1 h 38"/>
                <a:gd name="T8" fmla="*/ 37 w 215"/>
                <a:gd name="T9" fmla="*/ 11 h 38"/>
                <a:gd name="T10" fmla="*/ 45 w 215"/>
                <a:gd name="T11" fmla="*/ 24 h 38"/>
                <a:gd name="T12" fmla="*/ 34 w 215"/>
                <a:gd name="T13" fmla="*/ 31 h 38"/>
                <a:gd name="T14" fmla="*/ 26 w 215"/>
                <a:gd name="T15" fmla="*/ 18 h 38"/>
                <a:gd name="T16" fmla="*/ 35 w 215"/>
                <a:gd name="T17" fmla="*/ 29 h 38"/>
                <a:gd name="T18" fmla="*/ 41 w 215"/>
                <a:gd name="T19" fmla="*/ 22 h 38"/>
                <a:gd name="T20" fmla="*/ 35 w 215"/>
                <a:gd name="T21" fmla="*/ 12 h 38"/>
                <a:gd name="T22" fmla="*/ 30 w 215"/>
                <a:gd name="T23" fmla="*/ 22 h 38"/>
                <a:gd name="T24" fmla="*/ 35 w 215"/>
                <a:gd name="T25" fmla="*/ 29 h 38"/>
                <a:gd name="T26" fmla="*/ 48 w 215"/>
                <a:gd name="T27" fmla="*/ 31 h 38"/>
                <a:gd name="T28" fmla="*/ 61 w 215"/>
                <a:gd name="T29" fmla="*/ 11 h 38"/>
                <a:gd name="T30" fmla="*/ 78 w 215"/>
                <a:gd name="T31" fmla="*/ 31 h 38"/>
                <a:gd name="T32" fmla="*/ 91 w 215"/>
                <a:gd name="T33" fmla="*/ 11 h 38"/>
                <a:gd name="T34" fmla="*/ 98 w 215"/>
                <a:gd name="T35" fmla="*/ 11 h 38"/>
                <a:gd name="T36" fmla="*/ 109 w 215"/>
                <a:gd name="T37" fmla="*/ 14 h 38"/>
                <a:gd name="T38" fmla="*/ 111 w 215"/>
                <a:gd name="T39" fmla="*/ 29 h 38"/>
                <a:gd name="T40" fmla="*/ 109 w 215"/>
                <a:gd name="T41" fmla="*/ 31 h 38"/>
                <a:gd name="T42" fmla="*/ 106 w 215"/>
                <a:gd name="T43" fmla="*/ 29 h 38"/>
                <a:gd name="T44" fmla="*/ 94 w 215"/>
                <a:gd name="T45" fmla="*/ 29 h 38"/>
                <a:gd name="T46" fmla="*/ 96 w 215"/>
                <a:gd name="T47" fmla="*/ 20 h 38"/>
                <a:gd name="T48" fmla="*/ 102 w 215"/>
                <a:gd name="T49" fmla="*/ 12 h 38"/>
                <a:gd name="T50" fmla="*/ 106 w 215"/>
                <a:gd name="T51" fmla="*/ 20 h 38"/>
                <a:gd name="T52" fmla="*/ 98 w 215"/>
                <a:gd name="T53" fmla="*/ 22 h 38"/>
                <a:gd name="T54" fmla="*/ 100 w 215"/>
                <a:gd name="T55" fmla="*/ 29 h 38"/>
                <a:gd name="T56" fmla="*/ 106 w 215"/>
                <a:gd name="T57" fmla="*/ 24 h 38"/>
                <a:gd name="T58" fmla="*/ 118 w 215"/>
                <a:gd name="T59" fmla="*/ 12 h 38"/>
                <a:gd name="T60" fmla="*/ 130 w 215"/>
                <a:gd name="T61" fmla="*/ 12 h 38"/>
                <a:gd name="T62" fmla="*/ 130 w 215"/>
                <a:gd name="T63" fmla="*/ 27 h 38"/>
                <a:gd name="T64" fmla="*/ 118 w 215"/>
                <a:gd name="T65" fmla="*/ 29 h 38"/>
                <a:gd name="T66" fmla="*/ 124 w 215"/>
                <a:gd name="T67" fmla="*/ 29 h 38"/>
                <a:gd name="T68" fmla="*/ 128 w 215"/>
                <a:gd name="T69" fmla="*/ 22 h 38"/>
                <a:gd name="T70" fmla="*/ 124 w 215"/>
                <a:gd name="T71" fmla="*/ 14 h 38"/>
                <a:gd name="T72" fmla="*/ 120 w 215"/>
                <a:gd name="T73" fmla="*/ 27 h 38"/>
                <a:gd name="T74" fmla="*/ 135 w 215"/>
                <a:gd name="T75" fmla="*/ 18 h 38"/>
                <a:gd name="T76" fmla="*/ 150 w 215"/>
                <a:gd name="T77" fmla="*/ 27 h 38"/>
                <a:gd name="T78" fmla="*/ 148 w 215"/>
                <a:gd name="T79" fmla="*/ 12 h 38"/>
                <a:gd name="T80" fmla="*/ 161 w 215"/>
                <a:gd name="T81" fmla="*/ 3 h 38"/>
                <a:gd name="T82" fmla="*/ 172 w 215"/>
                <a:gd name="T83" fmla="*/ 12 h 38"/>
                <a:gd name="T84" fmla="*/ 170 w 215"/>
                <a:gd name="T85" fmla="*/ 27 h 38"/>
                <a:gd name="T86" fmla="*/ 157 w 215"/>
                <a:gd name="T87" fmla="*/ 7 h 38"/>
                <a:gd name="T88" fmla="*/ 152 w 215"/>
                <a:gd name="T89" fmla="*/ 20 h 38"/>
                <a:gd name="T90" fmla="*/ 163 w 215"/>
                <a:gd name="T91" fmla="*/ 27 h 38"/>
                <a:gd name="T92" fmla="*/ 170 w 215"/>
                <a:gd name="T93" fmla="*/ 14 h 38"/>
                <a:gd name="T94" fmla="*/ 181 w 215"/>
                <a:gd name="T95" fmla="*/ 14 h 38"/>
                <a:gd name="T96" fmla="*/ 176 w 215"/>
                <a:gd name="T97" fmla="*/ 27 h 38"/>
                <a:gd name="T98" fmla="*/ 192 w 215"/>
                <a:gd name="T99" fmla="*/ 11 h 38"/>
                <a:gd name="T100" fmla="*/ 198 w 215"/>
                <a:gd name="T101" fmla="*/ 14 h 38"/>
                <a:gd name="T102" fmla="*/ 209 w 215"/>
                <a:gd name="T103" fmla="*/ 11 h 38"/>
                <a:gd name="T104" fmla="*/ 213 w 215"/>
                <a:gd name="T105" fmla="*/ 29 h 38"/>
                <a:gd name="T106" fmla="*/ 213 w 215"/>
                <a:gd name="T107" fmla="*/ 31 h 38"/>
                <a:gd name="T108" fmla="*/ 209 w 215"/>
                <a:gd name="T109" fmla="*/ 29 h 38"/>
                <a:gd name="T110" fmla="*/ 200 w 215"/>
                <a:gd name="T111" fmla="*/ 31 h 38"/>
                <a:gd name="T112" fmla="*/ 196 w 215"/>
                <a:gd name="T113" fmla="*/ 24 h 38"/>
                <a:gd name="T114" fmla="*/ 209 w 215"/>
                <a:gd name="T115" fmla="*/ 16 h 38"/>
                <a:gd name="T116" fmla="*/ 200 w 215"/>
                <a:gd name="T117" fmla="*/ 16 h 38"/>
                <a:gd name="T118" fmla="*/ 203 w 215"/>
                <a:gd name="T119" fmla="*/ 22 h 38"/>
                <a:gd name="T120" fmla="*/ 198 w 215"/>
                <a:gd name="T121" fmla="*/ 25 h 38"/>
                <a:gd name="T122" fmla="*/ 207 w 215"/>
                <a:gd name="T123" fmla="*/ 25 h 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5"/>
                <a:gd name="T187" fmla="*/ 0 h 38"/>
                <a:gd name="T188" fmla="*/ 215 w 215"/>
                <a:gd name="T189" fmla="*/ 38 h 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5" h="38">
                  <a:moveTo>
                    <a:pt x="4" y="25"/>
                  </a:moveTo>
                  <a:lnTo>
                    <a:pt x="4" y="25"/>
                  </a:lnTo>
                  <a:lnTo>
                    <a:pt x="19" y="3"/>
                  </a:lnTo>
                  <a:lnTo>
                    <a:pt x="22" y="3"/>
                  </a:lnTo>
                  <a:lnTo>
                    <a:pt x="22" y="31"/>
                  </a:lnTo>
                  <a:lnTo>
                    <a:pt x="19" y="31"/>
                  </a:lnTo>
                  <a:lnTo>
                    <a:pt x="19" y="9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"/>
                  </a:lnTo>
                  <a:lnTo>
                    <a:pt x="4" y="3"/>
                  </a:lnTo>
                  <a:lnTo>
                    <a:pt x="4" y="25"/>
                  </a:lnTo>
                  <a:close/>
                  <a:moveTo>
                    <a:pt x="17" y="0"/>
                  </a:moveTo>
                  <a:lnTo>
                    <a:pt x="15" y="3"/>
                  </a:lnTo>
                  <a:lnTo>
                    <a:pt x="11" y="3"/>
                  </a:lnTo>
                  <a:lnTo>
                    <a:pt x="8" y="3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7" y="0"/>
                  </a:lnTo>
                  <a:close/>
                  <a:moveTo>
                    <a:pt x="35" y="11"/>
                  </a:moveTo>
                  <a:lnTo>
                    <a:pt x="37" y="11"/>
                  </a:lnTo>
                  <a:lnTo>
                    <a:pt x="41" y="12"/>
                  </a:lnTo>
                  <a:lnTo>
                    <a:pt x="43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5" y="22"/>
                  </a:lnTo>
                  <a:lnTo>
                    <a:pt x="45" y="24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37" y="31"/>
                  </a:lnTo>
                  <a:lnTo>
                    <a:pt x="35" y="31"/>
                  </a:lnTo>
                  <a:lnTo>
                    <a:pt x="34" y="31"/>
                  </a:lnTo>
                  <a:lnTo>
                    <a:pt x="30" y="29"/>
                  </a:lnTo>
                  <a:lnTo>
                    <a:pt x="28" y="27"/>
                  </a:lnTo>
                  <a:lnTo>
                    <a:pt x="28" y="25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18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4" y="11"/>
                  </a:lnTo>
                  <a:lnTo>
                    <a:pt x="35" y="11"/>
                  </a:lnTo>
                  <a:close/>
                  <a:moveTo>
                    <a:pt x="35" y="29"/>
                  </a:moveTo>
                  <a:lnTo>
                    <a:pt x="37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41" y="24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41" y="18"/>
                  </a:lnTo>
                  <a:lnTo>
                    <a:pt x="39" y="16"/>
                  </a:lnTo>
                  <a:lnTo>
                    <a:pt x="39" y="14"/>
                  </a:lnTo>
                  <a:lnTo>
                    <a:pt x="37" y="14"/>
                  </a:lnTo>
                  <a:lnTo>
                    <a:pt x="35" y="12"/>
                  </a:lnTo>
                  <a:lnTo>
                    <a:pt x="34" y="14"/>
                  </a:lnTo>
                  <a:lnTo>
                    <a:pt x="32" y="14"/>
                  </a:lnTo>
                  <a:lnTo>
                    <a:pt x="32" y="16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2" y="25"/>
                  </a:lnTo>
                  <a:lnTo>
                    <a:pt x="32" y="27"/>
                  </a:lnTo>
                  <a:lnTo>
                    <a:pt x="34" y="27"/>
                  </a:lnTo>
                  <a:lnTo>
                    <a:pt x="35" y="29"/>
                  </a:lnTo>
                  <a:close/>
                  <a:moveTo>
                    <a:pt x="61" y="27"/>
                  </a:moveTo>
                  <a:lnTo>
                    <a:pt x="67" y="27"/>
                  </a:lnTo>
                  <a:lnTo>
                    <a:pt x="67" y="11"/>
                  </a:lnTo>
                  <a:lnTo>
                    <a:pt x="70" y="11"/>
                  </a:lnTo>
                  <a:lnTo>
                    <a:pt x="70" y="31"/>
                  </a:lnTo>
                  <a:lnTo>
                    <a:pt x="48" y="3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2" y="27"/>
                  </a:lnTo>
                  <a:lnTo>
                    <a:pt x="58" y="27"/>
                  </a:lnTo>
                  <a:lnTo>
                    <a:pt x="58" y="11"/>
                  </a:lnTo>
                  <a:lnTo>
                    <a:pt x="61" y="11"/>
                  </a:lnTo>
                  <a:lnTo>
                    <a:pt x="61" y="27"/>
                  </a:lnTo>
                  <a:close/>
                  <a:moveTo>
                    <a:pt x="91" y="31"/>
                  </a:moveTo>
                  <a:lnTo>
                    <a:pt x="87" y="31"/>
                  </a:lnTo>
                  <a:lnTo>
                    <a:pt x="80" y="22"/>
                  </a:lnTo>
                  <a:lnTo>
                    <a:pt x="78" y="24"/>
                  </a:lnTo>
                  <a:lnTo>
                    <a:pt x="78" y="31"/>
                  </a:lnTo>
                  <a:lnTo>
                    <a:pt x="76" y="31"/>
                  </a:lnTo>
                  <a:lnTo>
                    <a:pt x="76" y="11"/>
                  </a:lnTo>
                  <a:lnTo>
                    <a:pt x="78" y="11"/>
                  </a:lnTo>
                  <a:lnTo>
                    <a:pt x="78" y="20"/>
                  </a:lnTo>
                  <a:lnTo>
                    <a:pt x="87" y="11"/>
                  </a:lnTo>
                  <a:lnTo>
                    <a:pt x="91" y="11"/>
                  </a:lnTo>
                  <a:lnTo>
                    <a:pt x="83" y="20"/>
                  </a:lnTo>
                  <a:lnTo>
                    <a:pt x="91" y="31"/>
                  </a:lnTo>
                  <a:close/>
                  <a:moveTo>
                    <a:pt x="94" y="16"/>
                  </a:moveTo>
                  <a:lnTo>
                    <a:pt x="94" y="14"/>
                  </a:lnTo>
                  <a:lnTo>
                    <a:pt x="96" y="12"/>
                  </a:lnTo>
                  <a:lnTo>
                    <a:pt x="98" y="11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6" y="11"/>
                  </a:lnTo>
                  <a:lnTo>
                    <a:pt x="107" y="12"/>
                  </a:lnTo>
                  <a:lnTo>
                    <a:pt x="109" y="14"/>
                  </a:lnTo>
                  <a:lnTo>
                    <a:pt x="109" y="16"/>
                  </a:lnTo>
                  <a:lnTo>
                    <a:pt x="109" y="27"/>
                  </a:lnTo>
                  <a:lnTo>
                    <a:pt x="111" y="29"/>
                  </a:lnTo>
                  <a:lnTo>
                    <a:pt x="111" y="31"/>
                  </a:lnTo>
                  <a:lnTo>
                    <a:pt x="109" y="31"/>
                  </a:lnTo>
                  <a:lnTo>
                    <a:pt x="107" y="31"/>
                  </a:lnTo>
                  <a:lnTo>
                    <a:pt x="106" y="29"/>
                  </a:lnTo>
                  <a:lnTo>
                    <a:pt x="106" y="27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98" y="31"/>
                  </a:lnTo>
                  <a:lnTo>
                    <a:pt x="96" y="31"/>
                  </a:lnTo>
                  <a:lnTo>
                    <a:pt x="94" y="29"/>
                  </a:lnTo>
                  <a:lnTo>
                    <a:pt x="93" y="27"/>
                  </a:lnTo>
                  <a:lnTo>
                    <a:pt x="93" y="25"/>
                  </a:lnTo>
                  <a:lnTo>
                    <a:pt x="93" y="24"/>
                  </a:lnTo>
                  <a:lnTo>
                    <a:pt x="94" y="22"/>
                  </a:lnTo>
                  <a:lnTo>
                    <a:pt x="96" y="20"/>
                  </a:lnTo>
                  <a:lnTo>
                    <a:pt x="98" y="20"/>
                  </a:lnTo>
                  <a:lnTo>
                    <a:pt x="104" y="18"/>
                  </a:lnTo>
                  <a:lnTo>
                    <a:pt x="106" y="18"/>
                  </a:lnTo>
                  <a:lnTo>
                    <a:pt x="106" y="16"/>
                  </a:lnTo>
                  <a:lnTo>
                    <a:pt x="106" y="14"/>
                  </a:lnTo>
                  <a:lnTo>
                    <a:pt x="102" y="12"/>
                  </a:lnTo>
                  <a:lnTo>
                    <a:pt x="100" y="14"/>
                  </a:lnTo>
                  <a:lnTo>
                    <a:pt x="98" y="14"/>
                  </a:lnTo>
                  <a:lnTo>
                    <a:pt x="98" y="16"/>
                  </a:lnTo>
                  <a:lnTo>
                    <a:pt x="96" y="16"/>
                  </a:lnTo>
                  <a:lnTo>
                    <a:pt x="94" y="16"/>
                  </a:lnTo>
                  <a:close/>
                  <a:moveTo>
                    <a:pt x="106" y="20"/>
                  </a:moveTo>
                  <a:lnTo>
                    <a:pt x="106" y="22"/>
                  </a:lnTo>
                  <a:lnTo>
                    <a:pt x="104" y="22"/>
                  </a:lnTo>
                  <a:lnTo>
                    <a:pt x="100" y="22"/>
                  </a:lnTo>
                  <a:lnTo>
                    <a:pt x="98" y="22"/>
                  </a:lnTo>
                  <a:lnTo>
                    <a:pt x="98" y="24"/>
                  </a:lnTo>
                  <a:lnTo>
                    <a:pt x="96" y="24"/>
                  </a:lnTo>
                  <a:lnTo>
                    <a:pt x="96" y="25"/>
                  </a:lnTo>
                  <a:lnTo>
                    <a:pt x="96" y="27"/>
                  </a:lnTo>
                  <a:lnTo>
                    <a:pt x="100" y="29"/>
                  </a:lnTo>
                  <a:lnTo>
                    <a:pt x="102" y="29"/>
                  </a:lnTo>
                  <a:lnTo>
                    <a:pt x="104" y="27"/>
                  </a:lnTo>
                  <a:lnTo>
                    <a:pt x="106" y="25"/>
                  </a:lnTo>
                  <a:lnTo>
                    <a:pt x="106" y="24"/>
                  </a:lnTo>
                  <a:lnTo>
                    <a:pt x="106" y="20"/>
                  </a:lnTo>
                  <a:close/>
                  <a:moveTo>
                    <a:pt x="115" y="11"/>
                  </a:moveTo>
                  <a:lnTo>
                    <a:pt x="118" y="11"/>
                  </a:lnTo>
                  <a:lnTo>
                    <a:pt x="118" y="14"/>
                  </a:lnTo>
                  <a:lnTo>
                    <a:pt x="118" y="12"/>
                  </a:lnTo>
                  <a:lnTo>
                    <a:pt x="120" y="11"/>
                  </a:lnTo>
                  <a:lnTo>
                    <a:pt x="122" y="11"/>
                  </a:lnTo>
                  <a:lnTo>
                    <a:pt x="124" y="11"/>
                  </a:lnTo>
                  <a:lnTo>
                    <a:pt x="126" y="11"/>
                  </a:lnTo>
                  <a:lnTo>
                    <a:pt x="128" y="12"/>
                  </a:lnTo>
                  <a:lnTo>
                    <a:pt x="130" y="12"/>
                  </a:lnTo>
                  <a:lnTo>
                    <a:pt x="131" y="16"/>
                  </a:lnTo>
                  <a:lnTo>
                    <a:pt x="131" y="18"/>
                  </a:lnTo>
                  <a:lnTo>
                    <a:pt x="131" y="20"/>
                  </a:lnTo>
                  <a:lnTo>
                    <a:pt x="131" y="24"/>
                  </a:lnTo>
                  <a:lnTo>
                    <a:pt x="131" y="25"/>
                  </a:lnTo>
                  <a:lnTo>
                    <a:pt x="130" y="27"/>
                  </a:lnTo>
                  <a:lnTo>
                    <a:pt x="128" y="29"/>
                  </a:lnTo>
                  <a:lnTo>
                    <a:pt x="126" y="31"/>
                  </a:lnTo>
                  <a:lnTo>
                    <a:pt x="124" y="31"/>
                  </a:lnTo>
                  <a:lnTo>
                    <a:pt x="122" y="31"/>
                  </a:lnTo>
                  <a:lnTo>
                    <a:pt x="120" y="31"/>
                  </a:lnTo>
                  <a:lnTo>
                    <a:pt x="118" y="29"/>
                  </a:lnTo>
                  <a:lnTo>
                    <a:pt x="118" y="38"/>
                  </a:lnTo>
                  <a:lnTo>
                    <a:pt x="115" y="38"/>
                  </a:lnTo>
                  <a:lnTo>
                    <a:pt x="115" y="11"/>
                  </a:lnTo>
                  <a:close/>
                  <a:moveTo>
                    <a:pt x="124" y="29"/>
                  </a:moveTo>
                  <a:lnTo>
                    <a:pt x="126" y="27"/>
                  </a:lnTo>
                  <a:lnTo>
                    <a:pt x="128" y="25"/>
                  </a:lnTo>
                  <a:lnTo>
                    <a:pt x="128" y="24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18"/>
                  </a:lnTo>
                  <a:lnTo>
                    <a:pt x="128" y="16"/>
                  </a:lnTo>
                  <a:lnTo>
                    <a:pt x="128" y="14"/>
                  </a:lnTo>
                  <a:lnTo>
                    <a:pt x="126" y="14"/>
                  </a:lnTo>
                  <a:lnTo>
                    <a:pt x="124" y="14"/>
                  </a:lnTo>
                  <a:lnTo>
                    <a:pt x="120" y="14"/>
                  </a:lnTo>
                  <a:lnTo>
                    <a:pt x="118" y="16"/>
                  </a:lnTo>
                  <a:lnTo>
                    <a:pt x="118" y="18"/>
                  </a:lnTo>
                  <a:lnTo>
                    <a:pt x="118" y="22"/>
                  </a:lnTo>
                  <a:lnTo>
                    <a:pt x="118" y="25"/>
                  </a:lnTo>
                  <a:lnTo>
                    <a:pt x="120" y="27"/>
                  </a:lnTo>
                  <a:lnTo>
                    <a:pt x="122" y="27"/>
                  </a:lnTo>
                  <a:lnTo>
                    <a:pt x="124" y="29"/>
                  </a:lnTo>
                  <a:close/>
                  <a:moveTo>
                    <a:pt x="144" y="18"/>
                  </a:moveTo>
                  <a:lnTo>
                    <a:pt x="144" y="22"/>
                  </a:lnTo>
                  <a:lnTo>
                    <a:pt x="135" y="22"/>
                  </a:lnTo>
                  <a:lnTo>
                    <a:pt x="135" y="18"/>
                  </a:lnTo>
                  <a:lnTo>
                    <a:pt x="144" y="18"/>
                  </a:lnTo>
                  <a:close/>
                  <a:moveTo>
                    <a:pt x="161" y="31"/>
                  </a:moveTo>
                  <a:lnTo>
                    <a:pt x="157" y="31"/>
                  </a:lnTo>
                  <a:lnTo>
                    <a:pt x="154" y="31"/>
                  </a:lnTo>
                  <a:lnTo>
                    <a:pt x="152" y="29"/>
                  </a:lnTo>
                  <a:lnTo>
                    <a:pt x="150" y="27"/>
                  </a:lnTo>
                  <a:lnTo>
                    <a:pt x="148" y="24"/>
                  </a:lnTo>
                  <a:lnTo>
                    <a:pt x="148" y="22"/>
                  </a:lnTo>
                  <a:lnTo>
                    <a:pt x="148" y="20"/>
                  </a:lnTo>
                  <a:lnTo>
                    <a:pt x="148" y="18"/>
                  </a:lnTo>
                  <a:lnTo>
                    <a:pt x="148" y="14"/>
                  </a:lnTo>
                  <a:lnTo>
                    <a:pt x="148" y="12"/>
                  </a:lnTo>
                  <a:lnTo>
                    <a:pt x="148" y="11"/>
                  </a:lnTo>
                  <a:lnTo>
                    <a:pt x="150" y="7"/>
                  </a:lnTo>
                  <a:lnTo>
                    <a:pt x="152" y="5"/>
                  </a:lnTo>
                  <a:lnTo>
                    <a:pt x="154" y="5"/>
                  </a:lnTo>
                  <a:lnTo>
                    <a:pt x="157" y="3"/>
                  </a:lnTo>
                  <a:lnTo>
                    <a:pt x="161" y="3"/>
                  </a:lnTo>
                  <a:lnTo>
                    <a:pt x="163" y="3"/>
                  </a:lnTo>
                  <a:lnTo>
                    <a:pt x="167" y="5"/>
                  </a:lnTo>
                  <a:lnTo>
                    <a:pt x="168" y="5"/>
                  </a:lnTo>
                  <a:lnTo>
                    <a:pt x="170" y="7"/>
                  </a:lnTo>
                  <a:lnTo>
                    <a:pt x="172" y="11"/>
                  </a:lnTo>
                  <a:lnTo>
                    <a:pt x="172" y="12"/>
                  </a:lnTo>
                  <a:lnTo>
                    <a:pt x="174" y="14"/>
                  </a:lnTo>
                  <a:lnTo>
                    <a:pt x="174" y="18"/>
                  </a:lnTo>
                  <a:lnTo>
                    <a:pt x="174" y="20"/>
                  </a:lnTo>
                  <a:lnTo>
                    <a:pt x="172" y="22"/>
                  </a:lnTo>
                  <a:lnTo>
                    <a:pt x="172" y="24"/>
                  </a:lnTo>
                  <a:lnTo>
                    <a:pt x="170" y="27"/>
                  </a:lnTo>
                  <a:lnTo>
                    <a:pt x="168" y="29"/>
                  </a:lnTo>
                  <a:lnTo>
                    <a:pt x="167" y="31"/>
                  </a:lnTo>
                  <a:lnTo>
                    <a:pt x="163" y="31"/>
                  </a:lnTo>
                  <a:lnTo>
                    <a:pt x="161" y="31"/>
                  </a:lnTo>
                  <a:close/>
                  <a:moveTo>
                    <a:pt x="161" y="7"/>
                  </a:moveTo>
                  <a:lnTo>
                    <a:pt x="157" y="7"/>
                  </a:lnTo>
                  <a:lnTo>
                    <a:pt x="155" y="7"/>
                  </a:lnTo>
                  <a:lnTo>
                    <a:pt x="154" y="9"/>
                  </a:lnTo>
                  <a:lnTo>
                    <a:pt x="152" y="12"/>
                  </a:lnTo>
                  <a:lnTo>
                    <a:pt x="152" y="14"/>
                  </a:lnTo>
                  <a:lnTo>
                    <a:pt x="152" y="18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4" y="25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61" y="27"/>
                  </a:lnTo>
                  <a:lnTo>
                    <a:pt x="163" y="27"/>
                  </a:lnTo>
                  <a:lnTo>
                    <a:pt x="165" y="27"/>
                  </a:lnTo>
                  <a:lnTo>
                    <a:pt x="167" y="25"/>
                  </a:lnTo>
                  <a:lnTo>
                    <a:pt x="168" y="24"/>
                  </a:lnTo>
                  <a:lnTo>
                    <a:pt x="170" y="20"/>
                  </a:lnTo>
                  <a:lnTo>
                    <a:pt x="170" y="18"/>
                  </a:lnTo>
                  <a:lnTo>
                    <a:pt x="170" y="14"/>
                  </a:lnTo>
                  <a:lnTo>
                    <a:pt x="168" y="12"/>
                  </a:lnTo>
                  <a:lnTo>
                    <a:pt x="167" y="9"/>
                  </a:lnTo>
                  <a:lnTo>
                    <a:pt x="165" y="7"/>
                  </a:lnTo>
                  <a:lnTo>
                    <a:pt x="163" y="7"/>
                  </a:lnTo>
                  <a:lnTo>
                    <a:pt x="161" y="7"/>
                  </a:lnTo>
                  <a:close/>
                  <a:moveTo>
                    <a:pt x="181" y="14"/>
                  </a:moveTo>
                  <a:lnTo>
                    <a:pt x="181" y="25"/>
                  </a:lnTo>
                  <a:lnTo>
                    <a:pt x="179" y="27"/>
                  </a:lnTo>
                  <a:lnTo>
                    <a:pt x="179" y="29"/>
                  </a:lnTo>
                  <a:lnTo>
                    <a:pt x="178" y="31"/>
                  </a:lnTo>
                  <a:lnTo>
                    <a:pt x="176" y="31"/>
                  </a:lnTo>
                  <a:lnTo>
                    <a:pt x="176" y="27"/>
                  </a:lnTo>
                  <a:lnTo>
                    <a:pt x="178" y="27"/>
                  </a:lnTo>
                  <a:lnTo>
                    <a:pt x="178" y="25"/>
                  </a:lnTo>
                  <a:lnTo>
                    <a:pt x="178" y="11"/>
                  </a:lnTo>
                  <a:lnTo>
                    <a:pt x="192" y="11"/>
                  </a:lnTo>
                  <a:lnTo>
                    <a:pt x="192" y="31"/>
                  </a:lnTo>
                  <a:lnTo>
                    <a:pt x="189" y="31"/>
                  </a:lnTo>
                  <a:lnTo>
                    <a:pt x="189" y="14"/>
                  </a:lnTo>
                  <a:lnTo>
                    <a:pt x="181" y="14"/>
                  </a:lnTo>
                  <a:close/>
                  <a:moveTo>
                    <a:pt x="196" y="16"/>
                  </a:moveTo>
                  <a:lnTo>
                    <a:pt x="198" y="14"/>
                  </a:lnTo>
                  <a:lnTo>
                    <a:pt x="198" y="12"/>
                  </a:lnTo>
                  <a:lnTo>
                    <a:pt x="202" y="11"/>
                  </a:lnTo>
                  <a:lnTo>
                    <a:pt x="205" y="11"/>
                  </a:lnTo>
                  <a:lnTo>
                    <a:pt x="207" y="11"/>
                  </a:lnTo>
                  <a:lnTo>
                    <a:pt x="209" y="11"/>
                  </a:lnTo>
                  <a:lnTo>
                    <a:pt x="211" y="12"/>
                  </a:lnTo>
                  <a:lnTo>
                    <a:pt x="211" y="14"/>
                  </a:lnTo>
                  <a:lnTo>
                    <a:pt x="211" y="16"/>
                  </a:lnTo>
                  <a:lnTo>
                    <a:pt x="211" y="27"/>
                  </a:lnTo>
                  <a:lnTo>
                    <a:pt x="213" y="27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31"/>
                  </a:lnTo>
                  <a:lnTo>
                    <a:pt x="213" y="31"/>
                  </a:lnTo>
                  <a:lnTo>
                    <a:pt x="211" y="31"/>
                  </a:lnTo>
                  <a:lnTo>
                    <a:pt x="209" y="31"/>
                  </a:lnTo>
                  <a:lnTo>
                    <a:pt x="209" y="29"/>
                  </a:lnTo>
                  <a:lnTo>
                    <a:pt x="209" y="27"/>
                  </a:lnTo>
                  <a:lnTo>
                    <a:pt x="207" y="29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2" y="31"/>
                  </a:lnTo>
                  <a:lnTo>
                    <a:pt x="200" y="31"/>
                  </a:lnTo>
                  <a:lnTo>
                    <a:pt x="198" y="31"/>
                  </a:lnTo>
                  <a:lnTo>
                    <a:pt x="198" y="29"/>
                  </a:lnTo>
                  <a:lnTo>
                    <a:pt x="196" y="29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6" y="24"/>
                  </a:lnTo>
                  <a:lnTo>
                    <a:pt x="196" y="22"/>
                  </a:lnTo>
                  <a:lnTo>
                    <a:pt x="198" y="20"/>
                  </a:lnTo>
                  <a:lnTo>
                    <a:pt x="202" y="20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09" y="16"/>
                  </a:lnTo>
                  <a:lnTo>
                    <a:pt x="207" y="14"/>
                  </a:lnTo>
                  <a:lnTo>
                    <a:pt x="203" y="12"/>
                  </a:lnTo>
                  <a:lnTo>
                    <a:pt x="202" y="14"/>
                  </a:lnTo>
                  <a:lnTo>
                    <a:pt x="200" y="14"/>
                  </a:lnTo>
                  <a:lnTo>
                    <a:pt x="200" y="16"/>
                  </a:lnTo>
                  <a:lnTo>
                    <a:pt x="196" y="16"/>
                  </a:lnTo>
                  <a:close/>
                  <a:moveTo>
                    <a:pt x="209" y="20"/>
                  </a:moveTo>
                  <a:lnTo>
                    <a:pt x="207" y="22"/>
                  </a:lnTo>
                  <a:lnTo>
                    <a:pt x="205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0" y="24"/>
                  </a:lnTo>
                  <a:lnTo>
                    <a:pt x="198" y="25"/>
                  </a:lnTo>
                  <a:lnTo>
                    <a:pt x="200" y="27"/>
                  </a:lnTo>
                  <a:lnTo>
                    <a:pt x="202" y="29"/>
                  </a:lnTo>
                  <a:lnTo>
                    <a:pt x="203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4"/>
                  </a:lnTo>
                  <a:lnTo>
                    <a:pt x="209" y="2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1" name="Freeform 185"/>
            <p:cNvSpPr>
              <a:spLocks noEditPoints="1"/>
            </p:cNvSpPr>
            <p:nvPr/>
          </p:nvSpPr>
          <p:spPr bwMode="auto">
            <a:xfrm>
              <a:off x="1558" y="2267"/>
              <a:ext cx="143" cy="27"/>
            </a:xfrm>
            <a:custGeom>
              <a:avLst/>
              <a:gdLst>
                <a:gd name="T0" fmla="*/ 12 w 190"/>
                <a:gd name="T1" fmla="*/ 17 h 35"/>
                <a:gd name="T2" fmla="*/ 0 w 190"/>
                <a:gd name="T3" fmla="*/ 0 h 35"/>
                <a:gd name="T4" fmla="*/ 16 w 190"/>
                <a:gd name="T5" fmla="*/ 13 h 35"/>
                <a:gd name="T6" fmla="*/ 38 w 190"/>
                <a:gd name="T7" fmla="*/ 26 h 35"/>
                <a:gd name="T8" fmla="*/ 25 w 190"/>
                <a:gd name="T9" fmla="*/ 20 h 35"/>
                <a:gd name="T10" fmla="*/ 35 w 190"/>
                <a:gd name="T11" fmla="*/ 7 h 35"/>
                <a:gd name="T12" fmla="*/ 29 w 190"/>
                <a:gd name="T13" fmla="*/ 18 h 35"/>
                <a:gd name="T14" fmla="*/ 38 w 190"/>
                <a:gd name="T15" fmla="*/ 24 h 35"/>
                <a:gd name="T16" fmla="*/ 38 w 190"/>
                <a:gd name="T17" fmla="*/ 11 h 35"/>
                <a:gd name="T18" fmla="*/ 29 w 190"/>
                <a:gd name="T19" fmla="*/ 15 h 35"/>
                <a:gd name="T20" fmla="*/ 60 w 190"/>
                <a:gd name="T21" fmla="*/ 4 h 35"/>
                <a:gd name="T22" fmla="*/ 49 w 190"/>
                <a:gd name="T23" fmla="*/ 11 h 35"/>
                <a:gd name="T24" fmla="*/ 55 w 190"/>
                <a:gd name="T25" fmla="*/ 7 h 35"/>
                <a:gd name="T26" fmla="*/ 64 w 190"/>
                <a:gd name="T27" fmla="*/ 20 h 35"/>
                <a:gd name="T28" fmla="*/ 51 w 190"/>
                <a:gd name="T29" fmla="*/ 28 h 35"/>
                <a:gd name="T30" fmla="*/ 46 w 190"/>
                <a:gd name="T31" fmla="*/ 15 h 35"/>
                <a:gd name="T32" fmla="*/ 51 w 190"/>
                <a:gd name="T33" fmla="*/ 2 h 35"/>
                <a:gd name="T34" fmla="*/ 60 w 190"/>
                <a:gd name="T35" fmla="*/ 17 h 35"/>
                <a:gd name="T36" fmla="*/ 51 w 190"/>
                <a:gd name="T37" fmla="*/ 13 h 35"/>
                <a:gd name="T38" fmla="*/ 51 w 190"/>
                <a:gd name="T39" fmla="*/ 22 h 35"/>
                <a:gd name="T40" fmla="*/ 60 w 190"/>
                <a:gd name="T41" fmla="*/ 20 h 35"/>
                <a:gd name="T42" fmla="*/ 84 w 190"/>
                <a:gd name="T43" fmla="*/ 13 h 35"/>
                <a:gd name="T44" fmla="*/ 79 w 190"/>
                <a:gd name="T45" fmla="*/ 28 h 35"/>
                <a:gd name="T46" fmla="*/ 66 w 190"/>
                <a:gd name="T47" fmla="*/ 18 h 35"/>
                <a:gd name="T48" fmla="*/ 75 w 190"/>
                <a:gd name="T49" fmla="*/ 26 h 35"/>
                <a:gd name="T50" fmla="*/ 81 w 190"/>
                <a:gd name="T51" fmla="*/ 17 h 35"/>
                <a:gd name="T52" fmla="*/ 72 w 190"/>
                <a:gd name="T53" fmla="*/ 11 h 35"/>
                <a:gd name="T54" fmla="*/ 72 w 190"/>
                <a:gd name="T55" fmla="*/ 22 h 35"/>
                <a:gd name="T56" fmla="*/ 92 w 190"/>
                <a:gd name="T57" fmla="*/ 20 h 35"/>
                <a:gd name="T58" fmla="*/ 105 w 190"/>
                <a:gd name="T59" fmla="*/ 7 h 35"/>
                <a:gd name="T60" fmla="*/ 110 w 190"/>
                <a:gd name="T61" fmla="*/ 13 h 35"/>
                <a:gd name="T62" fmla="*/ 116 w 190"/>
                <a:gd name="T63" fmla="*/ 24 h 35"/>
                <a:gd name="T64" fmla="*/ 118 w 190"/>
                <a:gd name="T65" fmla="*/ 28 h 35"/>
                <a:gd name="T66" fmla="*/ 107 w 190"/>
                <a:gd name="T67" fmla="*/ 18 h 35"/>
                <a:gd name="T68" fmla="*/ 118 w 190"/>
                <a:gd name="T69" fmla="*/ 7 h 35"/>
                <a:gd name="T70" fmla="*/ 125 w 190"/>
                <a:gd name="T71" fmla="*/ 15 h 35"/>
                <a:gd name="T72" fmla="*/ 138 w 190"/>
                <a:gd name="T73" fmla="*/ 9 h 35"/>
                <a:gd name="T74" fmla="*/ 144 w 190"/>
                <a:gd name="T75" fmla="*/ 26 h 35"/>
                <a:gd name="T76" fmla="*/ 142 w 190"/>
                <a:gd name="T77" fmla="*/ 28 h 35"/>
                <a:gd name="T78" fmla="*/ 134 w 190"/>
                <a:gd name="T79" fmla="*/ 28 h 35"/>
                <a:gd name="T80" fmla="*/ 125 w 190"/>
                <a:gd name="T81" fmla="*/ 24 h 35"/>
                <a:gd name="T82" fmla="*/ 138 w 190"/>
                <a:gd name="T83" fmla="*/ 15 h 35"/>
                <a:gd name="T84" fmla="*/ 129 w 190"/>
                <a:gd name="T85" fmla="*/ 15 h 35"/>
                <a:gd name="T86" fmla="*/ 131 w 190"/>
                <a:gd name="T87" fmla="*/ 18 h 35"/>
                <a:gd name="T88" fmla="*/ 133 w 190"/>
                <a:gd name="T89" fmla="*/ 26 h 35"/>
                <a:gd name="T90" fmla="*/ 138 w 190"/>
                <a:gd name="T91" fmla="*/ 17 h 35"/>
                <a:gd name="T92" fmla="*/ 155 w 190"/>
                <a:gd name="T93" fmla="*/ 7 h 35"/>
                <a:gd name="T94" fmla="*/ 164 w 190"/>
                <a:gd name="T95" fmla="*/ 17 h 35"/>
                <a:gd name="T96" fmla="*/ 153 w 190"/>
                <a:gd name="T97" fmla="*/ 28 h 35"/>
                <a:gd name="T98" fmla="*/ 147 w 190"/>
                <a:gd name="T99" fmla="*/ 7 h 35"/>
                <a:gd name="T100" fmla="*/ 160 w 190"/>
                <a:gd name="T101" fmla="*/ 18 h 35"/>
                <a:gd name="T102" fmla="*/ 153 w 190"/>
                <a:gd name="T103" fmla="*/ 11 h 35"/>
                <a:gd name="T104" fmla="*/ 155 w 190"/>
                <a:gd name="T105" fmla="*/ 26 h 35"/>
                <a:gd name="T106" fmla="*/ 182 w 190"/>
                <a:gd name="T107" fmla="*/ 24 h 35"/>
                <a:gd name="T108" fmla="*/ 168 w 190"/>
                <a:gd name="T109" fmla="*/ 7 h 35"/>
                <a:gd name="T110" fmla="*/ 182 w 190"/>
                <a:gd name="T111" fmla="*/ 22 h 35"/>
                <a:gd name="T112" fmla="*/ 179 w 190"/>
                <a:gd name="T113" fmla="*/ 20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0"/>
                <a:gd name="T172" fmla="*/ 0 h 35"/>
                <a:gd name="T173" fmla="*/ 190 w 190"/>
                <a:gd name="T174" fmla="*/ 35 h 3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0" h="35">
                  <a:moveTo>
                    <a:pt x="18" y="0"/>
                  </a:moveTo>
                  <a:lnTo>
                    <a:pt x="20" y="0"/>
                  </a:lnTo>
                  <a:lnTo>
                    <a:pt x="20" y="28"/>
                  </a:lnTo>
                  <a:lnTo>
                    <a:pt x="18" y="28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7" y="17"/>
                  </a:lnTo>
                  <a:lnTo>
                    <a:pt x="3" y="17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9"/>
                  </a:lnTo>
                  <a:lnTo>
                    <a:pt x="5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6" y="13"/>
                  </a:lnTo>
                  <a:lnTo>
                    <a:pt x="18" y="11"/>
                  </a:lnTo>
                  <a:lnTo>
                    <a:pt x="18" y="0"/>
                  </a:lnTo>
                  <a:close/>
                  <a:moveTo>
                    <a:pt x="42" y="22"/>
                  </a:moveTo>
                  <a:lnTo>
                    <a:pt x="42" y="22"/>
                  </a:lnTo>
                  <a:lnTo>
                    <a:pt x="42" y="24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6" y="28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7" y="26"/>
                  </a:lnTo>
                  <a:lnTo>
                    <a:pt x="25" y="24"/>
                  </a:lnTo>
                  <a:lnTo>
                    <a:pt x="25" y="20"/>
                  </a:lnTo>
                  <a:lnTo>
                    <a:pt x="25" y="18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7" y="11"/>
                  </a:lnTo>
                  <a:lnTo>
                    <a:pt x="29" y="9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2" y="13"/>
                  </a:lnTo>
                  <a:lnTo>
                    <a:pt x="42" y="15"/>
                  </a:lnTo>
                  <a:lnTo>
                    <a:pt x="44" y="18"/>
                  </a:lnTo>
                  <a:lnTo>
                    <a:pt x="29" y="18"/>
                  </a:lnTo>
                  <a:lnTo>
                    <a:pt x="29" y="22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6"/>
                  </a:lnTo>
                  <a:lnTo>
                    <a:pt x="36" y="26"/>
                  </a:lnTo>
                  <a:lnTo>
                    <a:pt x="36" y="24"/>
                  </a:lnTo>
                  <a:lnTo>
                    <a:pt x="38" y="24"/>
                  </a:lnTo>
                  <a:lnTo>
                    <a:pt x="38" y="22"/>
                  </a:lnTo>
                  <a:lnTo>
                    <a:pt x="40" y="22"/>
                  </a:lnTo>
                  <a:lnTo>
                    <a:pt x="42" y="22"/>
                  </a:lnTo>
                  <a:close/>
                  <a:moveTo>
                    <a:pt x="40" y="17"/>
                  </a:moveTo>
                  <a:lnTo>
                    <a:pt x="38" y="13"/>
                  </a:lnTo>
                  <a:lnTo>
                    <a:pt x="38" y="11"/>
                  </a:lnTo>
                  <a:lnTo>
                    <a:pt x="36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29" y="17"/>
                  </a:lnTo>
                  <a:lnTo>
                    <a:pt x="40" y="17"/>
                  </a:lnTo>
                  <a:close/>
                  <a:moveTo>
                    <a:pt x="60" y="0"/>
                  </a:moveTo>
                  <a:lnTo>
                    <a:pt x="62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1" y="6"/>
                  </a:lnTo>
                  <a:lnTo>
                    <a:pt x="49" y="7"/>
                  </a:lnTo>
                  <a:lnTo>
                    <a:pt x="49" y="11"/>
                  </a:lnTo>
                  <a:lnTo>
                    <a:pt x="49" y="9"/>
                  </a:lnTo>
                  <a:lnTo>
                    <a:pt x="51" y="9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9" y="7"/>
                  </a:lnTo>
                  <a:lnTo>
                    <a:pt x="60" y="9"/>
                  </a:lnTo>
                  <a:lnTo>
                    <a:pt x="62" y="11"/>
                  </a:lnTo>
                  <a:lnTo>
                    <a:pt x="62" y="13"/>
                  </a:lnTo>
                  <a:lnTo>
                    <a:pt x="64" y="15"/>
                  </a:lnTo>
                  <a:lnTo>
                    <a:pt x="64" y="18"/>
                  </a:lnTo>
                  <a:lnTo>
                    <a:pt x="64" y="20"/>
                  </a:lnTo>
                  <a:lnTo>
                    <a:pt x="62" y="22"/>
                  </a:lnTo>
                  <a:lnTo>
                    <a:pt x="62" y="26"/>
                  </a:lnTo>
                  <a:lnTo>
                    <a:pt x="60" y="26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9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18"/>
                  </a:lnTo>
                  <a:lnTo>
                    <a:pt x="46" y="17"/>
                  </a:lnTo>
                  <a:lnTo>
                    <a:pt x="46" y="15"/>
                  </a:lnTo>
                  <a:lnTo>
                    <a:pt x="46" y="13"/>
                  </a:lnTo>
                  <a:lnTo>
                    <a:pt x="46" y="11"/>
                  </a:lnTo>
                  <a:lnTo>
                    <a:pt x="48" y="9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9" y="4"/>
                  </a:lnTo>
                  <a:lnTo>
                    <a:pt x="51" y="2"/>
                  </a:lnTo>
                  <a:lnTo>
                    <a:pt x="53" y="2"/>
                  </a:lnTo>
                  <a:lnTo>
                    <a:pt x="59" y="2"/>
                  </a:lnTo>
                  <a:lnTo>
                    <a:pt x="60" y="2"/>
                  </a:lnTo>
                  <a:lnTo>
                    <a:pt x="60" y="0"/>
                  </a:lnTo>
                  <a:close/>
                  <a:moveTo>
                    <a:pt x="60" y="18"/>
                  </a:moveTo>
                  <a:lnTo>
                    <a:pt x="60" y="17"/>
                  </a:lnTo>
                  <a:lnTo>
                    <a:pt x="60" y="15"/>
                  </a:lnTo>
                  <a:lnTo>
                    <a:pt x="59" y="13"/>
                  </a:lnTo>
                  <a:lnTo>
                    <a:pt x="57" y="11"/>
                  </a:lnTo>
                  <a:lnTo>
                    <a:pt x="55" y="11"/>
                  </a:lnTo>
                  <a:lnTo>
                    <a:pt x="53" y="11"/>
                  </a:lnTo>
                  <a:lnTo>
                    <a:pt x="51" y="13"/>
                  </a:lnTo>
                  <a:lnTo>
                    <a:pt x="49" y="15"/>
                  </a:lnTo>
                  <a:lnTo>
                    <a:pt x="49" y="17"/>
                  </a:lnTo>
                  <a:lnTo>
                    <a:pt x="49" y="18"/>
                  </a:lnTo>
                  <a:lnTo>
                    <a:pt x="49" y="20"/>
                  </a:lnTo>
                  <a:lnTo>
                    <a:pt x="51" y="22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5" y="26"/>
                  </a:lnTo>
                  <a:lnTo>
                    <a:pt x="57" y="24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60" y="20"/>
                  </a:lnTo>
                  <a:lnTo>
                    <a:pt x="60" y="18"/>
                  </a:lnTo>
                  <a:close/>
                  <a:moveTo>
                    <a:pt x="75" y="7"/>
                  </a:moveTo>
                  <a:lnTo>
                    <a:pt x="79" y="7"/>
                  </a:lnTo>
                  <a:lnTo>
                    <a:pt x="81" y="9"/>
                  </a:lnTo>
                  <a:lnTo>
                    <a:pt x="83" y="11"/>
                  </a:lnTo>
                  <a:lnTo>
                    <a:pt x="84" y="13"/>
                  </a:lnTo>
                  <a:lnTo>
                    <a:pt x="84" y="15"/>
                  </a:lnTo>
                  <a:lnTo>
                    <a:pt x="84" y="18"/>
                  </a:lnTo>
                  <a:lnTo>
                    <a:pt x="84" y="20"/>
                  </a:lnTo>
                  <a:lnTo>
                    <a:pt x="84" y="22"/>
                  </a:lnTo>
                  <a:lnTo>
                    <a:pt x="83" y="24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5" y="28"/>
                  </a:lnTo>
                  <a:lnTo>
                    <a:pt x="73" y="28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68" y="22"/>
                  </a:lnTo>
                  <a:lnTo>
                    <a:pt x="66" y="20"/>
                  </a:lnTo>
                  <a:lnTo>
                    <a:pt x="66" y="18"/>
                  </a:lnTo>
                  <a:lnTo>
                    <a:pt x="66" y="15"/>
                  </a:lnTo>
                  <a:lnTo>
                    <a:pt x="68" y="13"/>
                  </a:lnTo>
                  <a:lnTo>
                    <a:pt x="70" y="11"/>
                  </a:lnTo>
                  <a:lnTo>
                    <a:pt x="72" y="9"/>
                  </a:lnTo>
                  <a:lnTo>
                    <a:pt x="73" y="7"/>
                  </a:lnTo>
                  <a:lnTo>
                    <a:pt x="75" y="7"/>
                  </a:lnTo>
                  <a:close/>
                  <a:moveTo>
                    <a:pt x="75" y="26"/>
                  </a:moveTo>
                  <a:lnTo>
                    <a:pt x="77" y="24"/>
                  </a:lnTo>
                  <a:lnTo>
                    <a:pt x="79" y="24"/>
                  </a:lnTo>
                  <a:lnTo>
                    <a:pt x="81" y="22"/>
                  </a:lnTo>
                  <a:lnTo>
                    <a:pt x="81" y="20"/>
                  </a:lnTo>
                  <a:lnTo>
                    <a:pt x="81" y="18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79" y="11"/>
                  </a:lnTo>
                  <a:lnTo>
                    <a:pt x="77" y="11"/>
                  </a:lnTo>
                  <a:lnTo>
                    <a:pt x="75" y="11"/>
                  </a:lnTo>
                  <a:lnTo>
                    <a:pt x="73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0" y="15"/>
                  </a:lnTo>
                  <a:lnTo>
                    <a:pt x="70" y="17"/>
                  </a:lnTo>
                  <a:lnTo>
                    <a:pt x="70" y="18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5" y="26"/>
                  </a:lnTo>
                  <a:close/>
                  <a:moveTo>
                    <a:pt x="105" y="28"/>
                  </a:moveTo>
                  <a:lnTo>
                    <a:pt x="101" y="28"/>
                  </a:lnTo>
                  <a:lnTo>
                    <a:pt x="94" y="18"/>
                  </a:lnTo>
                  <a:lnTo>
                    <a:pt x="92" y="20"/>
                  </a:lnTo>
                  <a:lnTo>
                    <a:pt x="92" y="28"/>
                  </a:lnTo>
                  <a:lnTo>
                    <a:pt x="88" y="28"/>
                  </a:lnTo>
                  <a:lnTo>
                    <a:pt x="88" y="7"/>
                  </a:lnTo>
                  <a:lnTo>
                    <a:pt x="92" y="7"/>
                  </a:lnTo>
                  <a:lnTo>
                    <a:pt x="92" y="17"/>
                  </a:lnTo>
                  <a:lnTo>
                    <a:pt x="101" y="7"/>
                  </a:lnTo>
                  <a:lnTo>
                    <a:pt x="105" y="7"/>
                  </a:lnTo>
                  <a:lnTo>
                    <a:pt x="96" y="17"/>
                  </a:lnTo>
                  <a:lnTo>
                    <a:pt x="105" y="28"/>
                  </a:lnTo>
                  <a:close/>
                  <a:moveTo>
                    <a:pt x="120" y="15"/>
                  </a:moveTo>
                  <a:lnTo>
                    <a:pt x="118" y="11"/>
                  </a:lnTo>
                  <a:lnTo>
                    <a:pt x="114" y="11"/>
                  </a:lnTo>
                  <a:lnTo>
                    <a:pt x="112" y="11"/>
                  </a:lnTo>
                  <a:lnTo>
                    <a:pt x="110" y="13"/>
                  </a:lnTo>
                  <a:lnTo>
                    <a:pt x="110" y="15"/>
                  </a:lnTo>
                  <a:lnTo>
                    <a:pt x="110" y="18"/>
                  </a:lnTo>
                  <a:lnTo>
                    <a:pt x="110" y="20"/>
                  </a:lnTo>
                  <a:lnTo>
                    <a:pt x="110" y="24"/>
                  </a:lnTo>
                  <a:lnTo>
                    <a:pt x="112" y="24"/>
                  </a:lnTo>
                  <a:lnTo>
                    <a:pt x="114" y="26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3" y="20"/>
                  </a:lnTo>
                  <a:lnTo>
                    <a:pt x="121" y="24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4" y="28"/>
                  </a:lnTo>
                  <a:lnTo>
                    <a:pt x="112" y="28"/>
                  </a:lnTo>
                  <a:lnTo>
                    <a:pt x="110" y="28"/>
                  </a:lnTo>
                  <a:lnTo>
                    <a:pt x="109" y="26"/>
                  </a:lnTo>
                  <a:lnTo>
                    <a:pt x="107" y="24"/>
                  </a:lnTo>
                  <a:lnTo>
                    <a:pt x="107" y="20"/>
                  </a:lnTo>
                  <a:lnTo>
                    <a:pt x="107" y="18"/>
                  </a:lnTo>
                  <a:lnTo>
                    <a:pt x="107" y="15"/>
                  </a:lnTo>
                  <a:lnTo>
                    <a:pt x="107" y="13"/>
                  </a:lnTo>
                  <a:lnTo>
                    <a:pt x="109" y="11"/>
                  </a:lnTo>
                  <a:lnTo>
                    <a:pt x="110" y="9"/>
                  </a:lnTo>
                  <a:lnTo>
                    <a:pt x="112" y="7"/>
                  </a:lnTo>
                  <a:lnTo>
                    <a:pt x="116" y="7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1" y="9"/>
                  </a:lnTo>
                  <a:lnTo>
                    <a:pt x="121" y="11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0" y="15"/>
                  </a:lnTo>
                  <a:close/>
                  <a:moveTo>
                    <a:pt x="125" y="15"/>
                  </a:moveTo>
                  <a:lnTo>
                    <a:pt x="127" y="11"/>
                  </a:lnTo>
                  <a:lnTo>
                    <a:pt x="129" y="9"/>
                  </a:lnTo>
                  <a:lnTo>
                    <a:pt x="131" y="7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2" y="11"/>
                  </a:lnTo>
                  <a:lnTo>
                    <a:pt x="142" y="13"/>
                  </a:lnTo>
                  <a:lnTo>
                    <a:pt x="142" y="24"/>
                  </a:lnTo>
                  <a:lnTo>
                    <a:pt x="142" y="26"/>
                  </a:lnTo>
                  <a:lnTo>
                    <a:pt x="144" y="26"/>
                  </a:lnTo>
                  <a:lnTo>
                    <a:pt x="144" y="28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38" y="28"/>
                  </a:lnTo>
                  <a:lnTo>
                    <a:pt x="138" y="26"/>
                  </a:lnTo>
                  <a:lnTo>
                    <a:pt x="138" y="24"/>
                  </a:lnTo>
                  <a:lnTo>
                    <a:pt x="136" y="26"/>
                  </a:lnTo>
                  <a:lnTo>
                    <a:pt x="134" y="28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9" y="28"/>
                  </a:lnTo>
                  <a:lnTo>
                    <a:pt x="127" y="28"/>
                  </a:lnTo>
                  <a:lnTo>
                    <a:pt x="127" y="26"/>
                  </a:lnTo>
                  <a:lnTo>
                    <a:pt x="125" y="26"/>
                  </a:lnTo>
                  <a:lnTo>
                    <a:pt x="125" y="24"/>
                  </a:lnTo>
                  <a:lnTo>
                    <a:pt x="125" y="22"/>
                  </a:lnTo>
                  <a:lnTo>
                    <a:pt x="125" y="20"/>
                  </a:lnTo>
                  <a:lnTo>
                    <a:pt x="127" y="18"/>
                  </a:lnTo>
                  <a:lnTo>
                    <a:pt x="127" y="17"/>
                  </a:lnTo>
                  <a:lnTo>
                    <a:pt x="131" y="17"/>
                  </a:lnTo>
                  <a:lnTo>
                    <a:pt x="136" y="15"/>
                  </a:lnTo>
                  <a:lnTo>
                    <a:pt x="138" y="15"/>
                  </a:lnTo>
                  <a:lnTo>
                    <a:pt x="138" y="13"/>
                  </a:lnTo>
                  <a:lnTo>
                    <a:pt x="136" y="11"/>
                  </a:lnTo>
                  <a:lnTo>
                    <a:pt x="133" y="9"/>
                  </a:lnTo>
                  <a:lnTo>
                    <a:pt x="131" y="11"/>
                  </a:lnTo>
                  <a:lnTo>
                    <a:pt x="129" y="13"/>
                  </a:lnTo>
                  <a:lnTo>
                    <a:pt x="129" y="15"/>
                  </a:lnTo>
                  <a:lnTo>
                    <a:pt x="125" y="15"/>
                  </a:lnTo>
                  <a:close/>
                  <a:moveTo>
                    <a:pt x="138" y="17"/>
                  </a:moveTo>
                  <a:lnTo>
                    <a:pt x="138" y="18"/>
                  </a:lnTo>
                  <a:lnTo>
                    <a:pt x="136" y="18"/>
                  </a:lnTo>
                  <a:lnTo>
                    <a:pt x="134" y="18"/>
                  </a:lnTo>
                  <a:lnTo>
                    <a:pt x="133" y="18"/>
                  </a:lnTo>
                  <a:lnTo>
                    <a:pt x="131" y="18"/>
                  </a:lnTo>
                  <a:lnTo>
                    <a:pt x="129" y="20"/>
                  </a:lnTo>
                  <a:lnTo>
                    <a:pt x="129" y="22"/>
                  </a:lnTo>
                  <a:lnTo>
                    <a:pt x="129" y="24"/>
                  </a:lnTo>
                  <a:lnTo>
                    <a:pt x="133" y="26"/>
                  </a:lnTo>
                  <a:lnTo>
                    <a:pt x="134" y="24"/>
                  </a:lnTo>
                  <a:lnTo>
                    <a:pt x="136" y="24"/>
                  </a:lnTo>
                  <a:lnTo>
                    <a:pt x="136" y="22"/>
                  </a:lnTo>
                  <a:lnTo>
                    <a:pt x="138" y="22"/>
                  </a:lnTo>
                  <a:lnTo>
                    <a:pt x="138" y="20"/>
                  </a:lnTo>
                  <a:lnTo>
                    <a:pt x="138" y="17"/>
                  </a:lnTo>
                  <a:close/>
                  <a:moveTo>
                    <a:pt x="147" y="7"/>
                  </a:moveTo>
                  <a:lnTo>
                    <a:pt x="149" y="7"/>
                  </a:lnTo>
                  <a:lnTo>
                    <a:pt x="149" y="11"/>
                  </a:lnTo>
                  <a:lnTo>
                    <a:pt x="151" y="9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7" y="7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2" y="9"/>
                  </a:lnTo>
                  <a:lnTo>
                    <a:pt x="164" y="13"/>
                  </a:lnTo>
                  <a:lnTo>
                    <a:pt x="164" y="15"/>
                  </a:lnTo>
                  <a:lnTo>
                    <a:pt x="164" y="17"/>
                  </a:lnTo>
                  <a:lnTo>
                    <a:pt x="164" y="20"/>
                  </a:lnTo>
                  <a:lnTo>
                    <a:pt x="164" y="22"/>
                  </a:lnTo>
                  <a:lnTo>
                    <a:pt x="162" y="24"/>
                  </a:lnTo>
                  <a:lnTo>
                    <a:pt x="160" y="26"/>
                  </a:lnTo>
                  <a:lnTo>
                    <a:pt x="158" y="28"/>
                  </a:lnTo>
                  <a:lnTo>
                    <a:pt x="155" y="28"/>
                  </a:lnTo>
                  <a:lnTo>
                    <a:pt x="153" y="28"/>
                  </a:lnTo>
                  <a:lnTo>
                    <a:pt x="151" y="26"/>
                  </a:lnTo>
                  <a:lnTo>
                    <a:pt x="151" y="35"/>
                  </a:lnTo>
                  <a:lnTo>
                    <a:pt x="147" y="35"/>
                  </a:lnTo>
                  <a:lnTo>
                    <a:pt x="147" y="7"/>
                  </a:lnTo>
                  <a:close/>
                  <a:moveTo>
                    <a:pt x="155" y="26"/>
                  </a:moveTo>
                  <a:lnTo>
                    <a:pt x="157" y="26"/>
                  </a:lnTo>
                  <a:lnTo>
                    <a:pt x="158" y="24"/>
                  </a:lnTo>
                  <a:lnTo>
                    <a:pt x="158" y="22"/>
                  </a:lnTo>
                  <a:lnTo>
                    <a:pt x="160" y="22"/>
                  </a:lnTo>
                  <a:lnTo>
                    <a:pt x="160" y="20"/>
                  </a:lnTo>
                  <a:lnTo>
                    <a:pt x="160" y="18"/>
                  </a:lnTo>
                  <a:lnTo>
                    <a:pt x="160" y="17"/>
                  </a:lnTo>
                  <a:lnTo>
                    <a:pt x="160" y="15"/>
                  </a:lnTo>
                  <a:lnTo>
                    <a:pt x="160" y="13"/>
                  </a:lnTo>
                  <a:lnTo>
                    <a:pt x="158" y="11"/>
                  </a:lnTo>
                  <a:lnTo>
                    <a:pt x="157" y="11"/>
                  </a:lnTo>
                  <a:lnTo>
                    <a:pt x="155" y="11"/>
                  </a:lnTo>
                  <a:lnTo>
                    <a:pt x="153" y="11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49" y="18"/>
                  </a:lnTo>
                  <a:lnTo>
                    <a:pt x="151" y="22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6"/>
                  </a:lnTo>
                  <a:close/>
                  <a:moveTo>
                    <a:pt x="190" y="28"/>
                  </a:moveTo>
                  <a:lnTo>
                    <a:pt x="186" y="28"/>
                  </a:lnTo>
                  <a:lnTo>
                    <a:pt x="186" y="7"/>
                  </a:lnTo>
                  <a:lnTo>
                    <a:pt x="190" y="7"/>
                  </a:lnTo>
                  <a:lnTo>
                    <a:pt x="190" y="28"/>
                  </a:lnTo>
                  <a:close/>
                  <a:moveTo>
                    <a:pt x="182" y="22"/>
                  </a:moveTo>
                  <a:lnTo>
                    <a:pt x="182" y="24"/>
                  </a:lnTo>
                  <a:lnTo>
                    <a:pt x="181" y="26"/>
                  </a:lnTo>
                  <a:lnTo>
                    <a:pt x="179" y="26"/>
                  </a:lnTo>
                  <a:lnTo>
                    <a:pt x="177" y="28"/>
                  </a:lnTo>
                  <a:lnTo>
                    <a:pt x="175" y="28"/>
                  </a:lnTo>
                  <a:lnTo>
                    <a:pt x="168" y="28"/>
                  </a:lnTo>
                  <a:lnTo>
                    <a:pt x="168" y="7"/>
                  </a:lnTo>
                  <a:lnTo>
                    <a:pt x="171" y="7"/>
                  </a:lnTo>
                  <a:lnTo>
                    <a:pt x="171" y="17"/>
                  </a:lnTo>
                  <a:lnTo>
                    <a:pt x="175" y="17"/>
                  </a:lnTo>
                  <a:lnTo>
                    <a:pt x="179" y="17"/>
                  </a:lnTo>
                  <a:lnTo>
                    <a:pt x="181" y="17"/>
                  </a:lnTo>
                  <a:lnTo>
                    <a:pt x="182" y="18"/>
                  </a:lnTo>
                  <a:lnTo>
                    <a:pt x="182" y="22"/>
                  </a:lnTo>
                  <a:close/>
                  <a:moveTo>
                    <a:pt x="171" y="24"/>
                  </a:moveTo>
                  <a:lnTo>
                    <a:pt x="175" y="24"/>
                  </a:lnTo>
                  <a:lnTo>
                    <a:pt x="177" y="24"/>
                  </a:lnTo>
                  <a:lnTo>
                    <a:pt x="179" y="24"/>
                  </a:lnTo>
                  <a:lnTo>
                    <a:pt x="179" y="22"/>
                  </a:lnTo>
                  <a:lnTo>
                    <a:pt x="179" y="20"/>
                  </a:lnTo>
                  <a:lnTo>
                    <a:pt x="177" y="18"/>
                  </a:lnTo>
                  <a:lnTo>
                    <a:pt x="175" y="18"/>
                  </a:lnTo>
                  <a:lnTo>
                    <a:pt x="171" y="18"/>
                  </a:lnTo>
                  <a:lnTo>
                    <a:pt x="171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2" name="Freeform 186"/>
            <p:cNvSpPr>
              <a:spLocks noEditPoints="1"/>
            </p:cNvSpPr>
            <p:nvPr/>
          </p:nvSpPr>
          <p:spPr bwMode="auto">
            <a:xfrm>
              <a:off x="1488" y="2122"/>
              <a:ext cx="238" cy="27"/>
            </a:xfrm>
            <a:custGeom>
              <a:avLst/>
              <a:gdLst>
                <a:gd name="T0" fmla="*/ 4 w 316"/>
                <a:gd name="T1" fmla="*/ 27 h 35"/>
                <a:gd name="T2" fmla="*/ 30 w 316"/>
                <a:gd name="T3" fmla="*/ 22 h 35"/>
                <a:gd name="T4" fmla="*/ 39 w 316"/>
                <a:gd name="T5" fmla="*/ 13 h 35"/>
                <a:gd name="T6" fmla="*/ 59 w 316"/>
                <a:gd name="T7" fmla="*/ 16 h 35"/>
                <a:gd name="T8" fmla="*/ 59 w 316"/>
                <a:gd name="T9" fmla="*/ 20 h 35"/>
                <a:gd name="T10" fmla="*/ 54 w 316"/>
                <a:gd name="T11" fmla="*/ 16 h 35"/>
                <a:gd name="T12" fmla="*/ 91 w 316"/>
                <a:gd name="T13" fmla="*/ 7 h 35"/>
                <a:gd name="T14" fmla="*/ 74 w 316"/>
                <a:gd name="T15" fmla="*/ 7 h 35"/>
                <a:gd name="T16" fmla="*/ 107 w 316"/>
                <a:gd name="T17" fmla="*/ 7 h 35"/>
                <a:gd name="T18" fmla="*/ 96 w 316"/>
                <a:gd name="T19" fmla="*/ 27 h 35"/>
                <a:gd name="T20" fmla="*/ 131 w 316"/>
                <a:gd name="T21" fmla="*/ 7 h 35"/>
                <a:gd name="T22" fmla="*/ 117 w 316"/>
                <a:gd name="T23" fmla="*/ 7 h 35"/>
                <a:gd name="T24" fmla="*/ 118 w 316"/>
                <a:gd name="T25" fmla="*/ 0 h 35"/>
                <a:gd name="T26" fmla="*/ 128 w 316"/>
                <a:gd name="T27" fmla="*/ 2 h 35"/>
                <a:gd name="T28" fmla="*/ 174 w 316"/>
                <a:gd name="T29" fmla="*/ 27 h 35"/>
                <a:gd name="T30" fmla="*/ 159 w 316"/>
                <a:gd name="T31" fmla="*/ 11 h 35"/>
                <a:gd name="T32" fmla="*/ 200 w 316"/>
                <a:gd name="T33" fmla="*/ 13 h 35"/>
                <a:gd name="T34" fmla="*/ 194 w 316"/>
                <a:gd name="T35" fmla="*/ 27 h 35"/>
                <a:gd name="T36" fmla="*/ 181 w 316"/>
                <a:gd name="T37" fmla="*/ 18 h 35"/>
                <a:gd name="T38" fmla="*/ 190 w 316"/>
                <a:gd name="T39" fmla="*/ 26 h 35"/>
                <a:gd name="T40" fmla="*/ 196 w 316"/>
                <a:gd name="T41" fmla="*/ 16 h 35"/>
                <a:gd name="T42" fmla="*/ 187 w 316"/>
                <a:gd name="T43" fmla="*/ 11 h 35"/>
                <a:gd name="T44" fmla="*/ 187 w 316"/>
                <a:gd name="T45" fmla="*/ 22 h 35"/>
                <a:gd name="T46" fmla="*/ 218 w 316"/>
                <a:gd name="T47" fmla="*/ 9 h 35"/>
                <a:gd name="T48" fmla="*/ 218 w 316"/>
                <a:gd name="T49" fmla="*/ 18 h 35"/>
                <a:gd name="T50" fmla="*/ 216 w 316"/>
                <a:gd name="T51" fmla="*/ 27 h 35"/>
                <a:gd name="T52" fmla="*/ 213 w 316"/>
                <a:gd name="T53" fmla="*/ 16 h 35"/>
                <a:gd name="T54" fmla="*/ 214 w 316"/>
                <a:gd name="T55" fmla="*/ 11 h 35"/>
                <a:gd name="T56" fmla="*/ 214 w 316"/>
                <a:gd name="T57" fmla="*/ 24 h 35"/>
                <a:gd name="T58" fmla="*/ 213 w 316"/>
                <a:gd name="T59" fmla="*/ 18 h 35"/>
                <a:gd name="T60" fmla="*/ 237 w 316"/>
                <a:gd name="T61" fmla="*/ 7 h 35"/>
                <a:gd name="T62" fmla="*/ 253 w 316"/>
                <a:gd name="T63" fmla="*/ 13 h 35"/>
                <a:gd name="T64" fmla="*/ 250 w 316"/>
                <a:gd name="T65" fmla="*/ 27 h 35"/>
                <a:gd name="T66" fmla="*/ 237 w 316"/>
                <a:gd name="T67" fmla="*/ 18 h 35"/>
                <a:gd name="T68" fmla="*/ 246 w 316"/>
                <a:gd name="T69" fmla="*/ 26 h 35"/>
                <a:gd name="T70" fmla="*/ 251 w 316"/>
                <a:gd name="T71" fmla="*/ 16 h 35"/>
                <a:gd name="T72" fmla="*/ 242 w 316"/>
                <a:gd name="T73" fmla="*/ 11 h 35"/>
                <a:gd name="T74" fmla="*/ 242 w 316"/>
                <a:gd name="T75" fmla="*/ 22 h 35"/>
                <a:gd name="T76" fmla="*/ 262 w 316"/>
                <a:gd name="T77" fmla="*/ 11 h 35"/>
                <a:gd name="T78" fmla="*/ 274 w 316"/>
                <a:gd name="T79" fmla="*/ 11 h 35"/>
                <a:gd name="T80" fmla="*/ 272 w 316"/>
                <a:gd name="T81" fmla="*/ 26 h 35"/>
                <a:gd name="T82" fmla="*/ 262 w 316"/>
                <a:gd name="T83" fmla="*/ 26 h 35"/>
                <a:gd name="T84" fmla="*/ 272 w 316"/>
                <a:gd name="T85" fmla="*/ 24 h 35"/>
                <a:gd name="T86" fmla="*/ 272 w 316"/>
                <a:gd name="T87" fmla="*/ 11 h 35"/>
                <a:gd name="T88" fmla="*/ 262 w 316"/>
                <a:gd name="T89" fmla="*/ 22 h 35"/>
                <a:gd name="T90" fmla="*/ 294 w 316"/>
                <a:gd name="T91" fmla="*/ 11 h 35"/>
                <a:gd name="T92" fmla="*/ 292 w 316"/>
                <a:gd name="T93" fmla="*/ 26 h 35"/>
                <a:gd name="T94" fmla="*/ 279 w 316"/>
                <a:gd name="T95" fmla="*/ 20 h 35"/>
                <a:gd name="T96" fmla="*/ 288 w 316"/>
                <a:gd name="T97" fmla="*/ 7 h 35"/>
                <a:gd name="T98" fmla="*/ 294 w 316"/>
                <a:gd name="T99" fmla="*/ 18 h 35"/>
                <a:gd name="T100" fmla="*/ 286 w 316"/>
                <a:gd name="T101" fmla="*/ 11 h 35"/>
                <a:gd name="T102" fmla="*/ 283 w 316"/>
                <a:gd name="T103" fmla="*/ 20 h 35"/>
                <a:gd name="T104" fmla="*/ 298 w 316"/>
                <a:gd name="T105" fmla="*/ 33 h 35"/>
                <a:gd name="T106" fmla="*/ 301 w 316"/>
                <a:gd name="T107" fmla="*/ 7 h 35"/>
                <a:gd name="T108" fmla="*/ 301 w 316"/>
                <a:gd name="T109" fmla="*/ 27 h 35"/>
                <a:gd name="T110" fmla="*/ 312 w 316"/>
                <a:gd name="T111" fmla="*/ 24 h 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16"/>
                <a:gd name="T169" fmla="*/ 0 h 35"/>
                <a:gd name="T170" fmla="*/ 316 w 316"/>
                <a:gd name="T171" fmla="*/ 35 h 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16" h="35">
                  <a:moveTo>
                    <a:pt x="17" y="0"/>
                  </a:moveTo>
                  <a:lnTo>
                    <a:pt x="20" y="0"/>
                  </a:lnTo>
                  <a:lnTo>
                    <a:pt x="20" y="27"/>
                  </a:lnTo>
                  <a:lnTo>
                    <a:pt x="17" y="27"/>
                  </a:lnTo>
                  <a:lnTo>
                    <a:pt x="17" y="14"/>
                  </a:lnTo>
                  <a:lnTo>
                    <a:pt x="4" y="14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1"/>
                  </a:lnTo>
                  <a:lnTo>
                    <a:pt x="17" y="11"/>
                  </a:lnTo>
                  <a:lnTo>
                    <a:pt x="17" y="0"/>
                  </a:lnTo>
                  <a:close/>
                  <a:moveTo>
                    <a:pt x="30" y="22"/>
                  </a:moveTo>
                  <a:lnTo>
                    <a:pt x="30" y="22"/>
                  </a:lnTo>
                  <a:lnTo>
                    <a:pt x="39" y="7"/>
                  </a:lnTo>
                  <a:lnTo>
                    <a:pt x="43" y="7"/>
                  </a:lnTo>
                  <a:lnTo>
                    <a:pt x="43" y="27"/>
                  </a:lnTo>
                  <a:lnTo>
                    <a:pt x="39" y="27"/>
                  </a:lnTo>
                  <a:lnTo>
                    <a:pt x="39" y="13"/>
                  </a:lnTo>
                  <a:lnTo>
                    <a:pt x="30" y="27"/>
                  </a:lnTo>
                  <a:lnTo>
                    <a:pt x="26" y="27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0" y="22"/>
                  </a:lnTo>
                  <a:close/>
                  <a:moveTo>
                    <a:pt x="59" y="7"/>
                  </a:moveTo>
                  <a:lnTo>
                    <a:pt x="59" y="16"/>
                  </a:lnTo>
                  <a:lnTo>
                    <a:pt x="67" y="7"/>
                  </a:lnTo>
                  <a:lnTo>
                    <a:pt x="72" y="7"/>
                  </a:lnTo>
                  <a:lnTo>
                    <a:pt x="63" y="16"/>
                  </a:lnTo>
                  <a:lnTo>
                    <a:pt x="72" y="27"/>
                  </a:lnTo>
                  <a:lnTo>
                    <a:pt x="69" y="27"/>
                  </a:lnTo>
                  <a:lnTo>
                    <a:pt x="61" y="18"/>
                  </a:lnTo>
                  <a:lnTo>
                    <a:pt x="59" y="20"/>
                  </a:lnTo>
                  <a:lnTo>
                    <a:pt x="59" y="27"/>
                  </a:lnTo>
                  <a:lnTo>
                    <a:pt x="57" y="27"/>
                  </a:lnTo>
                  <a:lnTo>
                    <a:pt x="57" y="20"/>
                  </a:lnTo>
                  <a:lnTo>
                    <a:pt x="56" y="18"/>
                  </a:lnTo>
                  <a:lnTo>
                    <a:pt x="50" y="27"/>
                  </a:lnTo>
                  <a:lnTo>
                    <a:pt x="44" y="27"/>
                  </a:lnTo>
                  <a:lnTo>
                    <a:pt x="54" y="16"/>
                  </a:lnTo>
                  <a:lnTo>
                    <a:pt x="44" y="7"/>
                  </a:lnTo>
                  <a:lnTo>
                    <a:pt x="50" y="7"/>
                  </a:lnTo>
                  <a:lnTo>
                    <a:pt x="57" y="16"/>
                  </a:lnTo>
                  <a:lnTo>
                    <a:pt x="57" y="7"/>
                  </a:lnTo>
                  <a:lnTo>
                    <a:pt x="59" y="7"/>
                  </a:lnTo>
                  <a:close/>
                  <a:moveTo>
                    <a:pt x="87" y="7"/>
                  </a:moveTo>
                  <a:lnTo>
                    <a:pt x="91" y="7"/>
                  </a:lnTo>
                  <a:lnTo>
                    <a:pt x="91" y="27"/>
                  </a:lnTo>
                  <a:lnTo>
                    <a:pt x="87" y="27"/>
                  </a:lnTo>
                  <a:lnTo>
                    <a:pt x="87" y="18"/>
                  </a:lnTo>
                  <a:lnTo>
                    <a:pt x="78" y="18"/>
                  </a:lnTo>
                  <a:lnTo>
                    <a:pt x="78" y="27"/>
                  </a:lnTo>
                  <a:lnTo>
                    <a:pt x="74" y="27"/>
                  </a:lnTo>
                  <a:lnTo>
                    <a:pt x="74" y="7"/>
                  </a:lnTo>
                  <a:lnTo>
                    <a:pt x="78" y="7"/>
                  </a:lnTo>
                  <a:lnTo>
                    <a:pt x="78" y="16"/>
                  </a:lnTo>
                  <a:lnTo>
                    <a:pt x="87" y="16"/>
                  </a:lnTo>
                  <a:lnTo>
                    <a:pt x="87" y="7"/>
                  </a:lnTo>
                  <a:close/>
                  <a:moveTo>
                    <a:pt x="98" y="22"/>
                  </a:moveTo>
                  <a:lnTo>
                    <a:pt x="98" y="22"/>
                  </a:lnTo>
                  <a:lnTo>
                    <a:pt x="107" y="7"/>
                  </a:lnTo>
                  <a:lnTo>
                    <a:pt x="111" y="7"/>
                  </a:lnTo>
                  <a:lnTo>
                    <a:pt x="111" y="27"/>
                  </a:lnTo>
                  <a:lnTo>
                    <a:pt x="107" y="27"/>
                  </a:lnTo>
                  <a:lnTo>
                    <a:pt x="107" y="13"/>
                  </a:lnTo>
                  <a:lnTo>
                    <a:pt x="100" y="27"/>
                  </a:lnTo>
                  <a:lnTo>
                    <a:pt x="96" y="2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22"/>
                  </a:lnTo>
                  <a:close/>
                  <a:moveTo>
                    <a:pt x="120" y="22"/>
                  </a:moveTo>
                  <a:lnTo>
                    <a:pt x="120" y="22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1" y="27"/>
                  </a:lnTo>
                  <a:lnTo>
                    <a:pt x="129" y="27"/>
                  </a:lnTo>
                  <a:lnTo>
                    <a:pt x="129" y="13"/>
                  </a:lnTo>
                  <a:lnTo>
                    <a:pt x="120" y="27"/>
                  </a:lnTo>
                  <a:lnTo>
                    <a:pt x="117" y="27"/>
                  </a:lnTo>
                  <a:lnTo>
                    <a:pt x="117" y="7"/>
                  </a:lnTo>
                  <a:lnTo>
                    <a:pt x="120" y="7"/>
                  </a:lnTo>
                  <a:lnTo>
                    <a:pt x="120" y="22"/>
                  </a:lnTo>
                  <a:close/>
                  <a:moveTo>
                    <a:pt x="129" y="0"/>
                  </a:moveTo>
                  <a:lnTo>
                    <a:pt x="128" y="3"/>
                  </a:lnTo>
                  <a:lnTo>
                    <a:pt x="124" y="5"/>
                  </a:lnTo>
                  <a:lnTo>
                    <a:pt x="120" y="3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0" y="2"/>
                  </a:lnTo>
                  <a:lnTo>
                    <a:pt x="122" y="3"/>
                  </a:lnTo>
                  <a:lnTo>
                    <a:pt x="124" y="3"/>
                  </a:lnTo>
                  <a:lnTo>
                    <a:pt x="126" y="3"/>
                  </a:lnTo>
                  <a:lnTo>
                    <a:pt x="128" y="2"/>
                  </a:lnTo>
                  <a:lnTo>
                    <a:pt x="128" y="0"/>
                  </a:lnTo>
                  <a:lnTo>
                    <a:pt x="129" y="0"/>
                  </a:lnTo>
                  <a:close/>
                  <a:moveTo>
                    <a:pt x="174" y="0"/>
                  </a:moveTo>
                  <a:lnTo>
                    <a:pt x="177" y="0"/>
                  </a:lnTo>
                  <a:lnTo>
                    <a:pt x="177" y="27"/>
                  </a:lnTo>
                  <a:lnTo>
                    <a:pt x="174" y="27"/>
                  </a:lnTo>
                  <a:lnTo>
                    <a:pt x="174" y="14"/>
                  </a:lnTo>
                  <a:lnTo>
                    <a:pt x="159" y="14"/>
                  </a:lnTo>
                  <a:lnTo>
                    <a:pt x="159" y="27"/>
                  </a:lnTo>
                  <a:lnTo>
                    <a:pt x="155" y="27"/>
                  </a:lnTo>
                  <a:lnTo>
                    <a:pt x="155" y="0"/>
                  </a:lnTo>
                  <a:lnTo>
                    <a:pt x="159" y="0"/>
                  </a:lnTo>
                  <a:lnTo>
                    <a:pt x="159" y="11"/>
                  </a:lnTo>
                  <a:lnTo>
                    <a:pt x="174" y="11"/>
                  </a:lnTo>
                  <a:lnTo>
                    <a:pt x="174" y="0"/>
                  </a:lnTo>
                  <a:close/>
                  <a:moveTo>
                    <a:pt x="190" y="7"/>
                  </a:moveTo>
                  <a:lnTo>
                    <a:pt x="194" y="7"/>
                  </a:lnTo>
                  <a:lnTo>
                    <a:pt x="196" y="9"/>
                  </a:lnTo>
                  <a:lnTo>
                    <a:pt x="198" y="11"/>
                  </a:lnTo>
                  <a:lnTo>
                    <a:pt x="200" y="13"/>
                  </a:lnTo>
                  <a:lnTo>
                    <a:pt x="200" y="14"/>
                  </a:lnTo>
                  <a:lnTo>
                    <a:pt x="200" y="18"/>
                  </a:lnTo>
                  <a:lnTo>
                    <a:pt x="200" y="20"/>
                  </a:lnTo>
                  <a:lnTo>
                    <a:pt x="200" y="22"/>
                  </a:lnTo>
                  <a:lnTo>
                    <a:pt x="198" y="24"/>
                  </a:lnTo>
                  <a:lnTo>
                    <a:pt x="196" y="26"/>
                  </a:lnTo>
                  <a:lnTo>
                    <a:pt x="194" y="27"/>
                  </a:lnTo>
                  <a:lnTo>
                    <a:pt x="190" y="27"/>
                  </a:lnTo>
                  <a:lnTo>
                    <a:pt x="189" y="27"/>
                  </a:lnTo>
                  <a:lnTo>
                    <a:pt x="185" y="26"/>
                  </a:lnTo>
                  <a:lnTo>
                    <a:pt x="183" y="24"/>
                  </a:lnTo>
                  <a:lnTo>
                    <a:pt x="183" y="22"/>
                  </a:lnTo>
                  <a:lnTo>
                    <a:pt x="181" y="20"/>
                  </a:lnTo>
                  <a:lnTo>
                    <a:pt x="181" y="18"/>
                  </a:lnTo>
                  <a:lnTo>
                    <a:pt x="181" y="14"/>
                  </a:lnTo>
                  <a:lnTo>
                    <a:pt x="183" y="13"/>
                  </a:lnTo>
                  <a:lnTo>
                    <a:pt x="183" y="11"/>
                  </a:lnTo>
                  <a:lnTo>
                    <a:pt x="185" y="9"/>
                  </a:lnTo>
                  <a:lnTo>
                    <a:pt x="189" y="7"/>
                  </a:lnTo>
                  <a:lnTo>
                    <a:pt x="190" y="7"/>
                  </a:lnTo>
                  <a:close/>
                  <a:moveTo>
                    <a:pt x="190" y="26"/>
                  </a:moveTo>
                  <a:lnTo>
                    <a:pt x="192" y="26"/>
                  </a:lnTo>
                  <a:lnTo>
                    <a:pt x="194" y="24"/>
                  </a:lnTo>
                  <a:lnTo>
                    <a:pt x="196" y="22"/>
                  </a:lnTo>
                  <a:lnTo>
                    <a:pt x="196" y="20"/>
                  </a:lnTo>
                  <a:lnTo>
                    <a:pt x="196" y="18"/>
                  </a:lnTo>
                  <a:lnTo>
                    <a:pt x="196" y="16"/>
                  </a:lnTo>
                  <a:lnTo>
                    <a:pt x="196" y="14"/>
                  </a:lnTo>
                  <a:lnTo>
                    <a:pt x="196" y="13"/>
                  </a:lnTo>
                  <a:lnTo>
                    <a:pt x="194" y="11"/>
                  </a:lnTo>
                  <a:lnTo>
                    <a:pt x="192" y="11"/>
                  </a:lnTo>
                  <a:lnTo>
                    <a:pt x="190" y="11"/>
                  </a:lnTo>
                  <a:lnTo>
                    <a:pt x="189" y="11"/>
                  </a:lnTo>
                  <a:lnTo>
                    <a:pt x="187" y="11"/>
                  </a:lnTo>
                  <a:lnTo>
                    <a:pt x="187" y="13"/>
                  </a:lnTo>
                  <a:lnTo>
                    <a:pt x="185" y="14"/>
                  </a:lnTo>
                  <a:lnTo>
                    <a:pt x="185" y="16"/>
                  </a:lnTo>
                  <a:lnTo>
                    <a:pt x="185" y="18"/>
                  </a:lnTo>
                  <a:lnTo>
                    <a:pt x="185" y="20"/>
                  </a:lnTo>
                  <a:lnTo>
                    <a:pt x="187" y="22"/>
                  </a:lnTo>
                  <a:lnTo>
                    <a:pt x="187" y="24"/>
                  </a:lnTo>
                  <a:lnTo>
                    <a:pt x="189" y="24"/>
                  </a:lnTo>
                  <a:lnTo>
                    <a:pt x="190" y="26"/>
                  </a:lnTo>
                  <a:close/>
                  <a:moveTo>
                    <a:pt x="203" y="7"/>
                  </a:moveTo>
                  <a:lnTo>
                    <a:pt x="213" y="7"/>
                  </a:lnTo>
                  <a:lnTo>
                    <a:pt x="216" y="9"/>
                  </a:lnTo>
                  <a:lnTo>
                    <a:pt x="218" y="9"/>
                  </a:lnTo>
                  <a:lnTo>
                    <a:pt x="218" y="11"/>
                  </a:lnTo>
                  <a:lnTo>
                    <a:pt x="218" y="13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6" y="16"/>
                  </a:lnTo>
                  <a:lnTo>
                    <a:pt x="218" y="18"/>
                  </a:lnTo>
                  <a:lnTo>
                    <a:pt x="220" y="20"/>
                  </a:lnTo>
                  <a:lnTo>
                    <a:pt x="220" y="22"/>
                  </a:lnTo>
                  <a:lnTo>
                    <a:pt x="220" y="24"/>
                  </a:lnTo>
                  <a:lnTo>
                    <a:pt x="218" y="26"/>
                  </a:lnTo>
                  <a:lnTo>
                    <a:pt x="216" y="27"/>
                  </a:lnTo>
                  <a:lnTo>
                    <a:pt x="214" y="27"/>
                  </a:lnTo>
                  <a:lnTo>
                    <a:pt x="213" y="27"/>
                  </a:lnTo>
                  <a:lnTo>
                    <a:pt x="203" y="27"/>
                  </a:lnTo>
                  <a:lnTo>
                    <a:pt x="203" y="7"/>
                  </a:lnTo>
                  <a:close/>
                  <a:moveTo>
                    <a:pt x="207" y="16"/>
                  </a:moveTo>
                  <a:lnTo>
                    <a:pt x="213" y="16"/>
                  </a:lnTo>
                  <a:lnTo>
                    <a:pt x="214" y="16"/>
                  </a:lnTo>
                  <a:lnTo>
                    <a:pt x="214" y="14"/>
                  </a:lnTo>
                  <a:lnTo>
                    <a:pt x="216" y="14"/>
                  </a:lnTo>
                  <a:lnTo>
                    <a:pt x="216" y="13"/>
                  </a:lnTo>
                  <a:lnTo>
                    <a:pt x="216" y="11"/>
                  </a:lnTo>
                  <a:lnTo>
                    <a:pt x="214" y="11"/>
                  </a:lnTo>
                  <a:lnTo>
                    <a:pt x="213" y="11"/>
                  </a:lnTo>
                  <a:lnTo>
                    <a:pt x="207" y="11"/>
                  </a:lnTo>
                  <a:lnTo>
                    <a:pt x="207" y="16"/>
                  </a:lnTo>
                  <a:close/>
                  <a:moveTo>
                    <a:pt x="207" y="24"/>
                  </a:moveTo>
                  <a:lnTo>
                    <a:pt x="213" y="24"/>
                  </a:lnTo>
                  <a:lnTo>
                    <a:pt x="214" y="24"/>
                  </a:lnTo>
                  <a:lnTo>
                    <a:pt x="216" y="24"/>
                  </a:lnTo>
                  <a:lnTo>
                    <a:pt x="216" y="22"/>
                  </a:lnTo>
                  <a:lnTo>
                    <a:pt x="216" y="20"/>
                  </a:lnTo>
                  <a:lnTo>
                    <a:pt x="214" y="18"/>
                  </a:lnTo>
                  <a:lnTo>
                    <a:pt x="213" y="18"/>
                  </a:lnTo>
                  <a:lnTo>
                    <a:pt x="207" y="18"/>
                  </a:lnTo>
                  <a:lnTo>
                    <a:pt x="207" y="24"/>
                  </a:lnTo>
                  <a:close/>
                  <a:moveTo>
                    <a:pt x="227" y="11"/>
                  </a:moveTo>
                  <a:lnTo>
                    <a:pt x="227" y="27"/>
                  </a:lnTo>
                  <a:lnTo>
                    <a:pt x="224" y="27"/>
                  </a:lnTo>
                  <a:lnTo>
                    <a:pt x="224" y="7"/>
                  </a:lnTo>
                  <a:lnTo>
                    <a:pt x="237" y="7"/>
                  </a:lnTo>
                  <a:lnTo>
                    <a:pt x="237" y="11"/>
                  </a:lnTo>
                  <a:lnTo>
                    <a:pt x="227" y="11"/>
                  </a:lnTo>
                  <a:close/>
                  <a:moveTo>
                    <a:pt x="246" y="7"/>
                  </a:moveTo>
                  <a:lnTo>
                    <a:pt x="250" y="7"/>
                  </a:lnTo>
                  <a:lnTo>
                    <a:pt x="251" y="9"/>
                  </a:lnTo>
                  <a:lnTo>
                    <a:pt x="253" y="11"/>
                  </a:lnTo>
                  <a:lnTo>
                    <a:pt x="253" y="13"/>
                  </a:lnTo>
                  <a:lnTo>
                    <a:pt x="255" y="14"/>
                  </a:lnTo>
                  <a:lnTo>
                    <a:pt x="255" y="18"/>
                  </a:lnTo>
                  <a:lnTo>
                    <a:pt x="255" y="20"/>
                  </a:lnTo>
                  <a:lnTo>
                    <a:pt x="253" y="22"/>
                  </a:lnTo>
                  <a:lnTo>
                    <a:pt x="253" y="24"/>
                  </a:lnTo>
                  <a:lnTo>
                    <a:pt x="251" y="26"/>
                  </a:lnTo>
                  <a:lnTo>
                    <a:pt x="250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0" y="26"/>
                  </a:lnTo>
                  <a:lnTo>
                    <a:pt x="238" y="24"/>
                  </a:lnTo>
                  <a:lnTo>
                    <a:pt x="238" y="22"/>
                  </a:lnTo>
                  <a:lnTo>
                    <a:pt x="237" y="20"/>
                  </a:lnTo>
                  <a:lnTo>
                    <a:pt x="237" y="18"/>
                  </a:lnTo>
                  <a:lnTo>
                    <a:pt x="237" y="14"/>
                  </a:lnTo>
                  <a:lnTo>
                    <a:pt x="238" y="13"/>
                  </a:lnTo>
                  <a:lnTo>
                    <a:pt x="238" y="11"/>
                  </a:lnTo>
                  <a:lnTo>
                    <a:pt x="240" y="9"/>
                  </a:lnTo>
                  <a:lnTo>
                    <a:pt x="244" y="7"/>
                  </a:lnTo>
                  <a:lnTo>
                    <a:pt x="246" y="7"/>
                  </a:lnTo>
                  <a:close/>
                  <a:moveTo>
                    <a:pt x="246" y="26"/>
                  </a:moveTo>
                  <a:lnTo>
                    <a:pt x="248" y="26"/>
                  </a:lnTo>
                  <a:lnTo>
                    <a:pt x="250" y="24"/>
                  </a:lnTo>
                  <a:lnTo>
                    <a:pt x="251" y="22"/>
                  </a:lnTo>
                  <a:lnTo>
                    <a:pt x="251" y="20"/>
                  </a:lnTo>
                  <a:lnTo>
                    <a:pt x="251" y="18"/>
                  </a:lnTo>
                  <a:lnTo>
                    <a:pt x="251" y="16"/>
                  </a:lnTo>
                  <a:lnTo>
                    <a:pt x="251" y="14"/>
                  </a:lnTo>
                  <a:lnTo>
                    <a:pt x="251" y="13"/>
                  </a:lnTo>
                  <a:lnTo>
                    <a:pt x="250" y="11"/>
                  </a:lnTo>
                  <a:lnTo>
                    <a:pt x="248" y="11"/>
                  </a:lnTo>
                  <a:lnTo>
                    <a:pt x="246" y="11"/>
                  </a:lnTo>
                  <a:lnTo>
                    <a:pt x="244" y="11"/>
                  </a:lnTo>
                  <a:lnTo>
                    <a:pt x="242" y="11"/>
                  </a:lnTo>
                  <a:lnTo>
                    <a:pt x="242" y="13"/>
                  </a:lnTo>
                  <a:lnTo>
                    <a:pt x="240" y="14"/>
                  </a:lnTo>
                  <a:lnTo>
                    <a:pt x="240" y="16"/>
                  </a:lnTo>
                  <a:lnTo>
                    <a:pt x="240" y="18"/>
                  </a:lnTo>
                  <a:lnTo>
                    <a:pt x="240" y="20"/>
                  </a:lnTo>
                  <a:lnTo>
                    <a:pt x="242" y="22"/>
                  </a:lnTo>
                  <a:lnTo>
                    <a:pt x="242" y="24"/>
                  </a:lnTo>
                  <a:lnTo>
                    <a:pt x="244" y="24"/>
                  </a:lnTo>
                  <a:lnTo>
                    <a:pt x="246" y="26"/>
                  </a:lnTo>
                  <a:close/>
                  <a:moveTo>
                    <a:pt x="259" y="7"/>
                  </a:moveTo>
                  <a:lnTo>
                    <a:pt x="262" y="7"/>
                  </a:lnTo>
                  <a:lnTo>
                    <a:pt x="262" y="11"/>
                  </a:lnTo>
                  <a:lnTo>
                    <a:pt x="262" y="9"/>
                  </a:lnTo>
                  <a:lnTo>
                    <a:pt x="264" y="9"/>
                  </a:lnTo>
                  <a:lnTo>
                    <a:pt x="266" y="7"/>
                  </a:lnTo>
                  <a:lnTo>
                    <a:pt x="268" y="7"/>
                  </a:lnTo>
                  <a:lnTo>
                    <a:pt x="270" y="7"/>
                  </a:lnTo>
                  <a:lnTo>
                    <a:pt x="272" y="9"/>
                  </a:lnTo>
                  <a:lnTo>
                    <a:pt x="274" y="11"/>
                  </a:lnTo>
                  <a:lnTo>
                    <a:pt x="275" y="13"/>
                  </a:lnTo>
                  <a:lnTo>
                    <a:pt x="275" y="14"/>
                  </a:lnTo>
                  <a:lnTo>
                    <a:pt x="275" y="16"/>
                  </a:lnTo>
                  <a:lnTo>
                    <a:pt x="275" y="20"/>
                  </a:lnTo>
                  <a:lnTo>
                    <a:pt x="275" y="22"/>
                  </a:lnTo>
                  <a:lnTo>
                    <a:pt x="274" y="24"/>
                  </a:lnTo>
                  <a:lnTo>
                    <a:pt x="272" y="26"/>
                  </a:lnTo>
                  <a:lnTo>
                    <a:pt x="270" y="27"/>
                  </a:lnTo>
                  <a:lnTo>
                    <a:pt x="268" y="27"/>
                  </a:lnTo>
                  <a:lnTo>
                    <a:pt x="266" y="27"/>
                  </a:lnTo>
                  <a:lnTo>
                    <a:pt x="264" y="27"/>
                  </a:lnTo>
                  <a:lnTo>
                    <a:pt x="262" y="26"/>
                  </a:lnTo>
                  <a:lnTo>
                    <a:pt x="262" y="35"/>
                  </a:lnTo>
                  <a:lnTo>
                    <a:pt x="259" y="35"/>
                  </a:lnTo>
                  <a:lnTo>
                    <a:pt x="259" y="7"/>
                  </a:lnTo>
                  <a:close/>
                  <a:moveTo>
                    <a:pt x="268" y="26"/>
                  </a:moveTo>
                  <a:lnTo>
                    <a:pt x="270" y="26"/>
                  </a:lnTo>
                  <a:lnTo>
                    <a:pt x="270" y="24"/>
                  </a:lnTo>
                  <a:lnTo>
                    <a:pt x="272" y="24"/>
                  </a:lnTo>
                  <a:lnTo>
                    <a:pt x="272" y="22"/>
                  </a:lnTo>
                  <a:lnTo>
                    <a:pt x="272" y="20"/>
                  </a:lnTo>
                  <a:lnTo>
                    <a:pt x="274" y="18"/>
                  </a:lnTo>
                  <a:lnTo>
                    <a:pt x="272" y="16"/>
                  </a:lnTo>
                  <a:lnTo>
                    <a:pt x="272" y="14"/>
                  </a:lnTo>
                  <a:lnTo>
                    <a:pt x="272" y="13"/>
                  </a:lnTo>
                  <a:lnTo>
                    <a:pt x="272" y="11"/>
                  </a:lnTo>
                  <a:lnTo>
                    <a:pt x="270" y="11"/>
                  </a:lnTo>
                  <a:lnTo>
                    <a:pt x="268" y="11"/>
                  </a:lnTo>
                  <a:lnTo>
                    <a:pt x="264" y="11"/>
                  </a:lnTo>
                  <a:lnTo>
                    <a:pt x="262" y="13"/>
                  </a:lnTo>
                  <a:lnTo>
                    <a:pt x="262" y="14"/>
                  </a:lnTo>
                  <a:lnTo>
                    <a:pt x="262" y="18"/>
                  </a:lnTo>
                  <a:lnTo>
                    <a:pt x="262" y="22"/>
                  </a:lnTo>
                  <a:lnTo>
                    <a:pt x="264" y="24"/>
                  </a:lnTo>
                  <a:lnTo>
                    <a:pt x="266" y="24"/>
                  </a:lnTo>
                  <a:lnTo>
                    <a:pt x="268" y="26"/>
                  </a:lnTo>
                  <a:close/>
                  <a:moveTo>
                    <a:pt x="288" y="7"/>
                  </a:moveTo>
                  <a:lnTo>
                    <a:pt x="290" y="7"/>
                  </a:lnTo>
                  <a:lnTo>
                    <a:pt x="292" y="9"/>
                  </a:lnTo>
                  <a:lnTo>
                    <a:pt x="294" y="11"/>
                  </a:lnTo>
                  <a:lnTo>
                    <a:pt x="296" y="13"/>
                  </a:lnTo>
                  <a:lnTo>
                    <a:pt x="296" y="14"/>
                  </a:lnTo>
                  <a:lnTo>
                    <a:pt x="298" y="18"/>
                  </a:lnTo>
                  <a:lnTo>
                    <a:pt x="296" y="20"/>
                  </a:lnTo>
                  <a:lnTo>
                    <a:pt x="296" y="22"/>
                  </a:lnTo>
                  <a:lnTo>
                    <a:pt x="294" y="24"/>
                  </a:lnTo>
                  <a:lnTo>
                    <a:pt x="292" y="26"/>
                  </a:lnTo>
                  <a:lnTo>
                    <a:pt x="290" y="27"/>
                  </a:lnTo>
                  <a:lnTo>
                    <a:pt x="288" y="27"/>
                  </a:lnTo>
                  <a:lnTo>
                    <a:pt x="285" y="27"/>
                  </a:lnTo>
                  <a:lnTo>
                    <a:pt x="283" y="26"/>
                  </a:lnTo>
                  <a:lnTo>
                    <a:pt x="281" y="24"/>
                  </a:lnTo>
                  <a:lnTo>
                    <a:pt x="279" y="22"/>
                  </a:lnTo>
                  <a:lnTo>
                    <a:pt x="279" y="20"/>
                  </a:lnTo>
                  <a:lnTo>
                    <a:pt x="279" y="18"/>
                  </a:lnTo>
                  <a:lnTo>
                    <a:pt x="279" y="14"/>
                  </a:lnTo>
                  <a:lnTo>
                    <a:pt x="279" y="13"/>
                  </a:lnTo>
                  <a:lnTo>
                    <a:pt x="281" y="11"/>
                  </a:lnTo>
                  <a:lnTo>
                    <a:pt x="283" y="9"/>
                  </a:lnTo>
                  <a:lnTo>
                    <a:pt x="285" y="7"/>
                  </a:lnTo>
                  <a:lnTo>
                    <a:pt x="288" y="7"/>
                  </a:lnTo>
                  <a:close/>
                  <a:moveTo>
                    <a:pt x="288" y="26"/>
                  </a:moveTo>
                  <a:lnTo>
                    <a:pt x="290" y="26"/>
                  </a:lnTo>
                  <a:lnTo>
                    <a:pt x="290" y="24"/>
                  </a:lnTo>
                  <a:lnTo>
                    <a:pt x="292" y="22"/>
                  </a:lnTo>
                  <a:lnTo>
                    <a:pt x="292" y="20"/>
                  </a:lnTo>
                  <a:lnTo>
                    <a:pt x="294" y="18"/>
                  </a:lnTo>
                  <a:lnTo>
                    <a:pt x="294" y="16"/>
                  </a:lnTo>
                  <a:lnTo>
                    <a:pt x="292" y="14"/>
                  </a:lnTo>
                  <a:lnTo>
                    <a:pt x="292" y="13"/>
                  </a:lnTo>
                  <a:lnTo>
                    <a:pt x="290" y="11"/>
                  </a:lnTo>
                  <a:lnTo>
                    <a:pt x="288" y="11"/>
                  </a:lnTo>
                  <a:lnTo>
                    <a:pt x="286" y="11"/>
                  </a:lnTo>
                  <a:lnTo>
                    <a:pt x="285" y="11"/>
                  </a:lnTo>
                  <a:lnTo>
                    <a:pt x="283" y="13"/>
                  </a:lnTo>
                  <a:lnTo>
                    <a:pt x="283" y="14"/>
                  </a:lnTo>
                  <a:lnTo>
                    <a:pt x="283" y="16"/>
                  </a:lnTo>
                  <a:lnTo>
                    <a:pt x="283" y="18"/>
                  </a:lnTo>
                  <a:lnTo>
                    <a:pt x="283" y="20"/>
                  </a:lnTo>
                  <a:lnTo>
                    <a:pt x="283" y="22"/>
                  </a:lnTo>
                  <a:lnTo>
                    <a:pt x="285" y="24"/>
                  </a:lnTo>
                  <a:lnTo>
                    <a:pt x="286" y="24"/>
                  </a:lnTo>
                  <a:lnTo>
                    <a:pt x="288" y="26"/>
                  </a:lnTo>
                  <a:close/>
                  <a:moveTo>
                    <a:pt x="301" y="27"/>
                  </a:moveTo>
                  <a:lnTo>
                    <a:pt x="301" y="33"/>
                  </a:lnTo>
                  <a:lnTo>
                    <a:pt x="298" y="33"/>
                  </a:lnTo>
                  <a:lnTo>
                    <a:pt x="298" y="24"/>
                  </a:lnTo>
                  <a:lnTo>
                    <a:pt x="299" y="24"/>
                  </a:lnTo>
                  <a:lnTo>
                    <a:pt x="301" y="22"/>
                  </a:lnTo>
                  <a:lnTo>
                    <a:pt x="301" y="20"/>
                  </a:lnTo>
                  <a:lnTo>
                    <a:pt x="301" y="7"/>
                  </a:lnTo>
                  <a:lnTo>
                    <a:pt x="314" y="7"/>
                  </a:lnTo>
                  <a:lnTo>
                    <a:pt x="314" y="24"/>
                  </a:lnTo>
                  <a:lnTo>
                    <a:pt x="316" y="24"/>
                  </a:lnTo>
                  <a:lnTo>
                    <a:pt x="316" y="33"/>
                  </a:lnTo>
                  <a:lnTo>
                    <a:pt x="314" y="33"/>
                  </a:lnTo>
                  <a:lnTo>
                    <a:pt x="314" y="27"/>
                  </a:lnTo>
                  <a:lnTo>
                    <a:pt x="301" y="27"/>
                  </a:lnTo>
                  <a:close/>
                  <a:moveTo>
                    <a:pt x="312" y="24"/>
                  </a:moveTo>
                  <a:lnTo>
                    <a:pt x="312" y="11"/>
                  </a:lnTo>
                  <a:lnTo>
                    <a:pt x="303" y="11"/>
                  </a:lnTo>
                  <a:lnTo>
                    <a:pt x="303" y="20"/>
                  </a:lnTo>
                  <a:lnTo>
                    <a:pt x="303" y="24"/>
                  </a:lnTo>
                  <a:lnTo>
                    <a:pt x="312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3" name="Freeform 187"/>
            <p:cNvSpPr>
              <a:spLocks noEditPoints="1"/>
            </p:cNvSpPr>
            <p:nvPr/>
          </p:nvSpPr>
          <p:spPr bwMode="auto">
            <a:xfrm>
              <a:off x="1348" y="2125"/>
              <a:ext cx="90" cy="21"/>
            </a:xfrm>
            <a:custGeom>
              <a:avLst/>
              <a:gdLst>
                <a:gd name="T0" fmla="*/ 11 w 120"/>
                <a:gd name="T1" fmla="*/ 0 h 28"/>
                <a:gd name="T2" fmla="*/ 18 w 120"/>
                <a:gd name="T3" fmla="*/ 4 h 28"/>
                <a:gd name="T4" fmla="*/ 18 w 120"/>
                <a:gd name="T5" fmla="*/ 13 h 28"/>
                <a:gd name="T6" fmla="*/ 3 w 120"/>
                <a:gd name="T7" fmla="*/ 28 h 28"/>
                <a:gd name="T8" fmla="*/ 16 w 120"/>
                <a:gd name="T9" fmla="*/ 8 h 28"/>
                <a:gd name="T10" fmla="*/ 3 w 120"/>
                <a:gd name="T11" fmla="*/ 13 h 28"/>
                <a:gd name="T12" fmla="*/ 27 w 120"/>
                <a:gd name="T13" fmla="*/ 19 h 28"/>
                <a:gd name="T14" fmla="*/ 24 w 120"/>
                <a:gd name="T15" fmla="*/ 13 h 28"/>
                <a:gd name="T16" fmla="*/ 31 w 120"/>
                <a:gd name="T17" fmla="*/ 8 h 28"/>
                <a:gd name="T18" fmla="*/ 37 w 120"/>
                <a:gd name="T19" fmla="*/ 19 h 28"/>
                <a:gd name="T20" fmla="*/ 37 w 120"/>
                <a:gd name="T21" fmla="*/ 11 h 28"/>
                <a:gd name="T22" fmla="*/ 27 w 120"/>
                <a:gd name="T23" fmla="*/ 17 h 28"/>
                <a:gd name="T24" fmla="*/ 51 w 120"/>
                <a:gd name="T25" fmla="*/ 17 h 28"/>
                <a:gd name="T26" fmla="*/ 55 w 120"/>
                <a:gd name="T27" fmla="*/ 13 h 28"/>
                <a:gd name="T28" fmla="*/ 46 w 120"/>
                <a:gd name="T29" fmla="*/ 13 h 28"/>
                <a:gd name="T30" fmla="*/ 46 w 120"/>
                <a:gd name="T31" fmla="*/ 10 h 28"/>
                <a:gd name="T32" fmla="*/ 53 w 120"/>
                <a:gd name="T33" fmla="*/ 8 h 28"/>
                <a:gd name="T34" fmla="*/ 59 w 120"/>
                <a:gd name="T35" fmla="*/ 11 h 28"/>
                <a:gd name="T36" fmla="*/ 57 w 120"/>
                <a:gd name="T37" fmla="*/ 17 h 28"/>
                <a:gd name="T38" fmla="*/ 59 w 120"/>
                <a:gd name="T39" fmla="*/ 24 h 28"/>
                <a:gd name="T40" fmla="*/ 53 w 120"/>
                <a:gd name="T41" fmla="*/ 28 h 28"/>
                <a:gd name="T42" fmla="*/ 44 w 120"/>
                <a:gd name="T43" fmla="*/ 26 h 28"/>
                <a:gd name="T44" fmla="*/ 46 w 120"/>
                <a:gd name="T45" fmla="*/ 21 h 28"/>
                <a:gd name="T46" fmla="*/ 48 w 120"/>
                <a:gd name="T47" fmla="*/ 24 h 28"/>
                <a:gd name="T48" fmla="*/ 57 w 120"/>
                <a:gd name="T49" fmla="*/ 23 h 28"/>
                <a:gd name="T50" fmla="*/ 51 w 120"/>
                <a:gd name="T51" fmla="*/ 19 h 28"/>
                <a:gd name="T52" fmla="*/ 48 w 120"/>
                <a:gd name="T53" fmla="*/ 19 h 28"/>
                <a:gd name="T54" fmla="*/ 51 w 120"/>
                <a:gd name="T55" fmla="*/ 17 h 28"/>
                <a:gd name="T56" fmla="*/ 64 w 120"/>
                <a:gd name="T57" fmla="*/ 10 h 28"/>
                <a:gd name="T58" fmla="*/ 73 w 120"/>
                <a:gd name="T59" fmla="*/ 8 h 28"/>
                <a:gd name="T60" fmla="*/ 79 w 120"/>
                <a:gd name="T61" fmla="*/ 13 h 28"/>
                <a:gd name="T62" fmla="*/ 79 w 120"/>
                <a:gd name="T63" fmla="*/ 26 h 28"/>
                <a:gd name="T64" fmla="*/ 79 w 120"/>
                <a:gd name="T65" fmla="*/ 28 h 28"/>
                <a:gd name="T66" fmla="*/ 79 w 120"/>
                <a:gd name="T67" fmla="*/ 28 h 28"/>
                <a:gd name="T68" fmla="*/ 75 w 120"/>
                <a:gd name="T69" fmla="*/ 24 h 28"/>
                <a:gd name="T70" fmla="*/ 68 w 120"/>
                <a:gd name="T71" fmla="*/ 28 h 28"/>
                <a:gd name="T72" fmla="*/ 62 w 120"/>
                <a:gd name="T73" fmla="*/ 26 h 28"/>
                <a:gd name="T74" fmla="*/ 62 w 120"/>
                <a:gd name="T75" fmla="*/ 19 h 28"/>
                <a:gd name="T76" fmla="*/ 75 w 120"/>
                <a:gd name="T77" fmla="*/ 15 h 28"/>
                <a:gd name="T78" fmla="*/ 68 w 120"/>
                <a:gd name="T79" fmla="*/ 11 h 28"/>
                <a:gd name="T80" fmla="*/ 62 w 120"/>
                <a:gd name="T81" fmla="*/ 13 h 28"/>
                <a:gd name="T82" fmla="*/ 72 w 120"/>
                <a:gd name="T83" fmla="*/ 19 h 28"/>
                <a:gd name="T84" fmla="*/ 66 w 120"/>
                <a:gd name="T85" fmla="*/ 21 h 28"/>
                <a:gd name="T86" fmla="*/ 66 w 120"/>
                <a:gd name="T87" fmla="*/ 24 h 28"/>
                <a:gd name="T88" fmla="*/ 73 w 120"/>
                <a:gd name="T89" fmla="*/ 24 h 28"/>
                <a:gd name="T90" fmla="*/ 75 w 120"/>
                <a:gd name="T91" fmla="*/ 17 h 28"/>
                <a:gd name="T92" fmla="*/ 96 w 120"/>
                <a:gd name="T93" fmla="*/ 28 h 28"/>
                <a:gd name="T94" fmla="*/ 85 w 120"/>
                <a:gd name="T95" fmla="*/ 28 h 28"/>
                <a:gd name="T96" fmla="*/ 96 w 120"/>
                <a:gd name="T97" fmla="*/ 17 h 28"/>
                <a:gd name="T98" fmla="*/ 120 w 120"/>
                <a:gd name="T99" fmla="*/ 24 h 28"/>
                <a:gd name="T100" fmla="*/ 112 w 120"/>
                <a:gd name="T101" fmla="*/ 28 h 28"/>
                <a:gd name="T102" fmla="*/ 109 w 120"/>
                <a:gd name="T103" fmla="*/ 17 h 28"/>
                <a:gd name="T104" fmla="*/ 120 w 120"/>
                <a:gd name="T105" fmla="*/ 19 h 28"/>
                <a:gd name="T106" fmla="*/ 114 w 120"/>
                <a:gd name="T107" fmla="*/ 24 h 28"/>
                <a:gd name="T108" fmla="*/ 116 w 120"/>
                <a:gd name="T109" fmla="*/ 21 h 28"/>
                <a:gd name="T110" fmla="*/ 109 w 120"/>
                <a:gd name="T111" fmla="*/ 19 h 2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28"/>
                <a:gd name="T170" fmla="*/ 120 w 120"/>
                <a:gd name="T171" fmla="*/ 28 h 2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28">
                  <a:moveTo>
                    <a:pt x="3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4" y="15"/>
                  </a:lnTo>
                  <a:lnTo>
                    <a:pt x="11" y="17"/>
                  </a:lnTo>
                  <a:lnTo>
                    <a:pt x="3" y="17"/>
                  </a:lnTo>
                  <a:lnTo>
                    <a:pt x="3" y="28"/>
                  </a:lnTo>
                  <a:close/>
                  <a:moveTo>
                    <a:pt x="3" y="13"/>
                  </a:moveTo>
                  <a:lnTo>
                    <a:pt x="11" y="13"/>
                  </a:lnTo>
                  <a:lnTo>
                    <a:pt x="14" y="11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1" y="4"/>
                  </a:lnTo>
                  <a:lnTo>
                    <a:pt x="3" y="4"/>
                  </a:lnTo>
                  <a:lnTo>
                    <a:pt x="3" y="13"/>
                  </a:lnTo>
                  <a:close/>
                  <a:moveTo>
                    <a:pt x="22" y="28"/>
                  </a:moveTo>
                  <a:lnTo>
                    <a:pt x="29" y="19"/>
                  </a:lnTo>
                  <a:lnTo>
                    <a:pt x="27" y="19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5" y="10"/>
                  </a:lnTo>
                  <a:lnTo>
                    <a:pt x="27" y="8"/>
                  </a:lnTo>
                  <a:lnTo>
                    <a:pt x="31" y="8"/>
                  </a:lnTo>
                  <a:lnTo>
                    <a:pt x="38" y="8"/>
                  </a:lnTo>
                  <a:lnTo>
                    <a:pt x="38" y="28"/>
                  </a:lnTo>
                  <a:lnTo>
                    <a:pt x="37" y="28"/>
                  </a:lnTo>
                  <a:lnTo>
                    <a:pt x="37" y="19"/>
                  </a:lnTo>
                  <a:lnTo>
                    <a:pt x="33" y="19"/>
                  </a:lnTo>
                  <a:lnTo>
                    <a:pt x="27" y="28"/>
                  </a:lnTo>
                  <a:lnTo>
                    <a:pt x="22" y="28"/>
                  </a:lnTo>
                  <a:close/>
                  <a:moveTo>
                    <a:pt x="37" y="11"/>
                  </a:moveTo>
                  <a:lnTo>
                    <a:pt x="31" y="11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7" y="17"/>
                  </a:lnTo>
                  <a:lnTo>
                    <a:pt x="31" y="17"/>
                  </a:lnTo>
                  <a:lnTo>
                    <a:pt x="37" y="17"/>
                  </a:lnTo>
                  <a:lnTo>
                    <a:pt x="37" y="11"/>
                  </a:lnTo>
                  <a:close/>
                  <a:moveTo>
                    <a:pt x="51" y="17"/>
                  </a:moveTo>
                  <a:lnTo>
                    <a:pt x="53" y="17"/>
                  </a:lnTo>
                  <a:lnTo>
                    <a:pt x="53" y="15"/>
                  </a:lnTo>
                  <a:lnTo>
                    <a:pt x="55" y="15"/>
                  </a:lnTo>
                  <a:lnTo>
                    <a:pt x="55" y="13"/>
                  </a:lnTo>
                  <a:lnTo>
                    <a:pt x="55" y="11"/>
                  </a:lnTo>
                  <a:lnTo>
                    <a:pt x="51" y="10"/>
                  </a:lnTo>
                  <a:lnTo>
                    <a:pt x="48" y="11"/>
                  </a:lnTo>
                  <a:lnTo>
                    <a:pt x="46" y="13"/>
                  </a:lnTo>
                  <a:lnTo>
                    <a:pt x="44" y="13"/>
                  </a:lnTo>
                  <a:lnTo>
                    <a:pt x="44" y="11"/>
                  </a:lnTo>
                  <a:lnTo>
                    <a:pt x="46" y="10"/>
                  </a:lnTo>
                  <a:lnTo>
                    <a:pt x="49" y="8"/>
                  </a:lnTo>
                  <a:lnTo>
                    <a:pt x="51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7" y="10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9" y="15"/>
                  </a:lnTo>
                  <a:lnTo>
                    <a:pt x="57" y="17"/>
                  </a:lnTo>
                  <a:lnTo>
                    <a:pt x="55" y="17"/>
                  </a:lnTo>
                  <a:lnTo>
                    <a:pt x="59" y="19"/>
                  </a:lnTo>
                  <a:lnTo>
                    <a:pt x="59" y="23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4" y="23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3"/>
                  </a:lnTo>
                  <a:lnTo>
                    <a:pt x="48" y="24"/>
                  </a:lnTo>
                  <a:lnTo>
                    <a:pt x="49" y="26"/>
                  </a:lnTo>
                  <a:lnTo>
                    <a:pt x="51" y="26"/>
                  </a:lnTo>
                  <a:lnTo>
                    <a:pt x="55" y="24"/>
                  </a:lnTo>
                  <a:lnTo>
                    <a:pt x="57" y="23"/>
                  </a:lnTo>
                  <a:lnTo>
                    <a:pt x="55" y="21"/>
                  </a:lnTo>
                  <a:lnTo>
                    <a:pt x="55" y="19"/>
                  </a:lnTo>
                  <a:lnTo>
                    <a:pt x="53" y="19"/>
                  </a:lnTo>
                  <a:lnTo>
                    <a:pt x="51" y="19"/>
                  </a:lnTo>
                  <a:lnTo>
                    <a:pt x="49" y="19"/>
                  </a:lnTo>
                  <a:lnTo>
                    <a:pt x="48" y="19"/>
                  </a:lnTo>
                  <a:lnTo>
                    <a:pt x="48" y="17"/>
                  </a:lnTo>
                  <a:lnTo>
                    <a:pt x="49" y="17"/>
                  </a:lnTo>
                  <a:lnTo>
                    <a:pt x="51" y="17"/>
                  </a:lnTo>
                  <a:close/>
                  <a:moveTo>
                    <a:pt x="62" y="13"/>
                  </a:moveTo>
                  <a:lnTo>
                    <a:pt x="64" y="11"/>
                  </a:lnTo>
                  <a:lnTo>
                    <a:pt x="64" y="10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3" y="8"/>
                  </a:lnTo>
                  <a:lnTo>
                    <a:pt x="75" y="8"/>
                  </a:lnTo>
                  <a:lnTo>
                    <a:pt x="77" y="10"/>
                  </a:lnTo>
                  <a:lnTo>
                    <a:pt x="77" y="11"/>
                  </a:lnTo>
                  <a:lnTo>
                    <a:pt x="79" y="13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81" y="26"/>
                  </a:lnTo>
                  <a:lnTo>
                    <a:pt x="81" y="28"/>
                  </a:lnTo>
                  <a:lnTo>
                    <a:pt x="79" y="28"/>
                  </a:lnTo>
                  <a:lnTo>
                    <a:pt x="77" y="28"/>
                  </a:lnTo>
                  <a:lnTo>
                    <a:pt x="75" y="28"/>
                  </a:lnTo>
                  <a:lnTo>
                    <a:pt x="75" y="26"/>
                  </a:lnTo>
                  <a:lnTo>
                    <a:pt x="75" y="24"/>
                  </a:lnTo>
                  <a:lnTo>
                    <a:pt x="73" y="26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8" y="28"/>
                  </a:lnTo>
                  <a:lnTo>
                    <a:pt x="66" y="28"/>
                  </a:lnTo>
                  <a:lnTo>
                    <a:pt x="64" y="28"/>
                  </a:lnTo>
                  <a:lnTo>
                    <a:pt x="64" y="26"/>
                  </a:lnTo>
                  <a:lnTo>
                    <a:pt x="62" y="26"/>
                  </a:lnTo>
                  <a:lnTo>
                    <a:pt x="62" y="24"/>
                  </a:lnTo>
                  <a:lnTo>
                    <a:pt x="62" y="23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4" y="17"/>
                  </a:lnTo>
                  <a:lnTo>
                    <a:pt x="68" y="17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75" y="13"/>
                  </a:lnTo>
                  <a:lnTo>
                    <a:pt x="73" y="11"/>
                  </a:lnTo>
                  <a:lnTo>
                    <a:pt x="70" y="10"/>
                  </a:lnTo>
                  <a:lnTo>
                    <a:pt x="68" y="11"/>
                  </a:lnTo>
                  <a:lnTo>
                    <a:pt x="66" y="13"/>
                  </a:lnTo>
                  <a:lnTo>
                    <a:pt x="62" y="13"/>
                  </a:lnTo>
                  <a:close/>
                  <a:moveTo>
                    <a:pt x="75" y="17"/>
                  </a:moveTo>
                  <a:lnTo>
                    <a:pt x="73" y="19"/>
                  </a:lnTo>
                  <a:lnTo>
                    <a:pt x="72" y="19"/>
                  </a:lnTo>
                  <a:lnTo>
                    <a:pt x="70" y="19"/>
                  </a:lnTo>
                  <a:lnTo>
                    <a:pt x="68" y="19"/>
                  </a:lnTo>
                  <a:lnTo>
                    <a:pt x="66" y="21"/>
                  </a:lnTo>
                  <a:lnTo>
                    <a:pt x="66" y="23"/>
                  </a:lnTo>
                  <a:lnTo>
                    <a:pt x="66" y="24"/>
                  </a:lnTo>
                  <a:lnTo>
                    <a:pt x="70" y="26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1"/>
                  </a:lnTo>
                  <a:lnTo>
                    <a:pt x="75" y="17"/>
                  </a:lnTo>
                  <a:close/>
                  <a:moveTo>
                    <a:pt x="96" y="8"/>
                  </a:moveTo>
                  <a:lnTo>
                    <a:pt x="99" y="8"/>
                  </a:lnTo>
                  <a:lnTo>
                    <a:pt x="99" y="28"/>
                  </a:lnTo>
                  <a:lnTo>
                    <a:pt x="96" y="28"/>
                  </a:lnTo>
                  <a:lnTo>
                    <a:pt x="96" y="19"/>
                  </a:lnTo>
                  <a:lnTo>
                    <a:pt x="86" y="19"/>
                  </a:lnTo>
                  <a:lnTo>
                    <a:pt x="86" y="28"/>
                  </a:lnTo>
                  <a:lnTo>
                    <a:pt x="85" y="28"/>
                  </a:lnTo>
                  <a:lnTo>
                    <a:pt x="85" y="8"/>
                  </a:lnTo>
                  <a:lnTo>
                    <a:pt x="86" y="8"/>
                  </a:lnTo>
                  <a:lnTo>
                    <a:pt x="86" y="17"/>
                  </a:lnTo>
                  <a:lnTo>
                    <a:pt x="96" y="17"/>
                  </a:lnTo>
                  <a:lnTo>
                    <a:pt x="96" y="8"/>
                  </a:lnTo>
                  <a:close/>
                  <a:moveTo>
                    <a:pt x="120" y="23"/>
                  </a:moveTo>
                  <a:lnTo>
                    <a:pt x="120" y="24"/>
                  </a:lnTo>
                  <a:lnTo>
                    <a:pt x="118" y="26"/>
                  </a:lnTo>
                  <a:lnTo>
                    <a:pt x="116" y="26"/>
                  </a:lnTo>
                  <a:lnTo>
                    <a:pt x="114" y="28"/>
                  </a:lnTo>
                  <a:lnTo>
                    <a:pt x="112" y="28"/>
                  </a:lnTo>
                  <a:lnTo>
                    <a:pt x="105" y="2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17"/>
                  </a:lnTo>
                  <a:lnTo>
                    <a:pt x="112" y="17"/>
                  </a:lnTo>
                  <a:lnTo>
                    <a:pt x="116" y="17"/>
                  </a:lnTo>
                  <a:lnTo>
                    <a:pt x="118" y="17"/>
                  </a:lnTo>
                  <a:lnTo>
                    <a:pt x="120" y="19"/>
                  </a:lnTo>
                  <a:lnTo>
                    <a:pt x="120" y="23"/>
                  </a:lnTo>
                  <a:close/>
                  <a:moveTo>
                    <a:pt x="109" y="24"/>
                  </a:moveTo>
                  <a:lnTo>
                    <a:pt x="112" y="24"/>
                  </a:lnTo>
                  <a:lnTo>
                    <a:pt x="114" y="24"/>
                  </a:lnTo>
                  <a:lnTo>
                    <a:pt x="116" y="24"/>
                  </a:lnTo>
                  <a:lnTo>
                    <a:pt x="116" y="23"/>
                  </a:lnTo>
                  <a:lnTo>
                    <a:pt x="116" y="21"/>
                  </a:lnTo>
                  <a:lnTo>
                    <a:pt x="116" y="19"/>
                  </a:lnTo>
                  <a:lnTo>
                    <a:pt x="114" y="19"/>
                  </a:lnTo>
                  <a:lnTo>
                    <a:pt x="112" y="19"/>
                  </a:lnTo>
                  <a:lnTo>
                    <a:pt x="109" y="19"/>
                  </a:lnTo>
                  <a:lnTo>
                    <a:pt x="109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4" name="Freeform 188"/>
            <p:cNvSpPr>
              <a:spLocks noEditPoints="1"/>
            </p:cNvSpPr>
            <p:nvPr/>
          </p:nvSpPr>
          <p:spPr bwMode="auto">
            <a:xfrm>
              <a:off x="1488" y="1959"/>
              <a:ext cx="138" cy="27"/>
            </a:xfrm>
            <a:custGeom>
              <a:avLst/>
              <a:gdLst>
                <a:gd name="T0" fmla="*/ 8 w 183"/>
                <a:gd name="T1" fmla="*/ 15 h 35"/>
                <a:gd name="T2" fmla="*/ 2 w 183"/>
                <a:gd name="T3" fmla="*/ 6 h 35"/>
                <a:gd name="T4" fmla="*/ 22 w 183"/>
                <a:gd name="T5" fmla="*/ 0 h 35"/>
                <a:gd name="T6" fmla="*/ 6 w 183"/>
                <a:gd name="T7" fmla="*/ 4 h 35"/>
                <a:gd name="T8" fmla="*/ 9 w 183"/>
                <a:gd name="T9" fmla="*/ 13 h 35"/>
                <a:gd name="T10" fmla="*/ 32 w 183"/>
                <a:gd name="T11" fmla="*/ 11 h 35"/>
                <a:gd name="T12" fmla="*/ 39 w 183"/>
                <a:gd name="T13" fmla="*/ 8 h 35"/>
                <a:gd name="T14" fmla="*/ 44 w 183"/>
                <a:gd name="T15" fmla="*/ 21 h 35"/>
                <a:gd name="T16" fmla="*/ 35 w 183"/>
                <a:gd name="T17" fmla="*/ 28 h 35"/>
                <a:gd name="T18" fmla="*/ 28 w 183"/>
                <a:gd name="T19" fmla="*/ 35 h 35"/>
                <a:gd name="T20" fmla="*/ 41 w 183"/>
                <a:gd name="T21" fmla="*/ 23 h 35"/>
                <a:gd name="T22" fmla="*/ 41 w 183"/>
                <a:gd name="T23" fmla="*/ 11 h 35"/>
                <a:gd name="T24" fmla="*/ 32 w 183"/>
                <a:gd name="T25" fmla="*/ 19 h 35"/>
                <a:gd name="T26" fmla="*/ 59 w 183"/>
                <a:gd name="T27" fmla="*/ 8 h 35"/>
                <a:gd name="T28" fmla="*/ 67 w 183"/>
                <a:gd name="T29" fmla="*/ 21 h 35"/>
                <a:gd name="T30" fmla="*/ 54 w 183"/>
                <a:gd name="T31" fmla="*/ 28 h 35"/>
                <a:gd name="T32" fmla="*/ 48 w 183"/>
                <a:gd name="T33" fmla="*/ 15 h 35"/>
                <a:gd name="T34" fmla="*/ 57 w 183"/>
                <a:gd name="T35" fmla="*/ 26 h 35"/>
                <a:gd name="T36" fmla="*/ 63 w 183"/>
                <a:gd name="T37" fmla="*/ 17 h 35"/>
                <a:gd name="T38" fmla="*/ 57 w 183"/>
                <a:gd name="T39" fmla="*/ 10 h 35"/>
                <a:gd name="T40" fmla="*/ 52 w 183"/>
                <a:gd name="T41" fmla="*/ 17 h 35"/>
                <a:gd name="T42" fmla="*/ 57 w 183"/>
                <a:gd name="T43" fmla="*/ 26 h 35"/>
                <a:gd name="T44" fmla="*/ 72 w 183"/>
                <a:gd name="T45" fmla="*/ 15 h 35"/>
                <a:gd name="T46" fmla="*/ 80 w 183"/>
                <a:gd name="T47" fmla="*/ 24 h 35"/>
                <a:gd name="T48" fmla="*/ 83 w 183"/>
                <a:gd name="T49" fmla="*/ 26 h 35"/>
                <a:gd name="T50" fmla="*/ 70 w 183"/>
                <a:gd name="T51" fmla="*/ 23 h 35"/>
                <a:gd name="T52" fmla="*/ 72 w 183"/>
                <a:gd name="T53" fmla="*/ 10 h 35"/>
                <a:gd name="T54" fmla="*/ 85 w 183"/>
                <a:gd name="T55" fmla="*/ 11 h 35"/>
                <a:gd name="T56" fmla="*/ 93 w 183"/>
                <a:gd name="T57" fmla="*/ 24 h 35"/>
                <a:gd name="T58" fmla="*/ 89 w 183"/>
                <a:gd name="T59" fmla="*/ 24 h 35"/>
                <a:gd name="T60" fmla="*/ 100 w 183"/>
                <a:gd name="T61" fmla="*/ 28 h 35"/>
                <a:gd name="T62" fmla="*/ 113 w 183"/>
                <a:gd name="T63" fmla="*/ 8 h 35"/>
                <a:gd name="T64" fmla="*/ 122 w 183"/>
                <a:gd name="T65" fmla="*/ 11 h 35"/>
                <a:gd name="T66" fmla="*/ 126 w 183"/>
                <a:gd name="T67" fmla="*/ 24 h 35"/>
                <a:gd name="T68" fmla="*/ 124 w 183"/>
                <a:gd name="T69" fmla="*/ 28 h 35"/>
                <a:gd name="T70" fmla="*/ 118 w 183"/>
                <a:gd name="T71" fmla="*/ 26 h 35"/>
                <a:gd name="T72" fmla="*/ 109 w 183"/>
                <a:gd name="T73" fmla="*/ 26 h 35"/>
                <a:gd name="T74" fmla="*/ 109 w 183"/>
                <a:gd name="T75" fmla="*/ 17 h 35"/>
                <a:gd name="T76" fmla="*/ 115 w 183"/>
                <a:gd name="T77" fmla="*/ 10 h 35"/>
                <a:gd name="T78" fmla="*/ 120 w 183"/>
                <a:gd name="T79" fmla="*/ 17 h 35"/>
                <a:gd name="T80" fmla="*/ 113 w 183"/>
                <a:gd name="T81" fmla="*/ 19 h 35"/>
                <a:gd name="T82" fmla="*/ 115 w 183"/>
                <a:gd name="T83" fmla="*/ 26 h 35"/>
                <a:gd name="T84" fmla="*/ 120 w 183"/>
                <a:gd name="T85" fmla="*/ 21 h 35"/>
                <a:gd name="T86" fmla="*/ 144 w 183"/>
                <a:gd name="T87" fmla="*/ 11 h 35"/>
                <a:gd name="T88" fmla="*/ 142 w 183"/>
                <a:gd name="T89" fmla="*/ 17 h 35"/>
                <a:gd name="T90" fmla="*/ 144 w 183"/>
                <a:gd name="T91" fmla="*/ 26 h 35"/>
                <a:gd name="T92" fmla="*/ 131 w 183"/>
                <a:gd name="T93" fmla="*/ 17 h 35"/>
                <a:gd name="T94" fmla="*/ 141 w 183"/>
                <a:gd name="T95" fmla="*/ 15 h 35"/>
                <a:gd name="T96" fmla="*/ 131 w 183"/>
                <a:gd name="T97" fmla="*/ 11 h 35"/>
                <a:gd name="T98" fmla="*/ 142 w 183"/>
                <a:gd name="T99" fmla="*/ 23 h 35"/>
                <a:gd name="T100" fmla="*/ 131 w 183"/>
                <a:gd name="T101" fmla="*/ 19 h 35"/>
                <a:gd name="T102" fmla="*/ 150 w 183"/>
                <a:gd name="T103" fmla="*/ 28 h 35"/>
                <a:gd name="T104" fmla="*/ 150 w 183"/>
                <a:gd name="T105" fmla="*/ 23 h 35"/>
                <a:gd name="T106" fmla="*/ 153 w 183"/>
                <a:gd name="T107" fmla="*/ 11 h 35"/>
                <a:gd name="T108" fmla="*/ 179 w 183"/>
                <a:gd name="T109" fmla="*/ 28 h 35"/>
                <a:gd name="T110" fmla="*/ 176 w 183"/>
                <a:gd name="T111" fmla="*/ 17 h 35"/>
                <a:gd name="T112" fmla="*/ 176 w 183"/>
                <a:gd name="T113" fmla="*/ 24 h 35"/>
                <a:gd name="T114" fmla="*/ 179 w 183"/>
                <a:gd name="T115" fmla="*/ 19 h 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35"/>
                <a:gd name="T176" fmla="*/ 183 w 183"/>
                <a:gd name="T177" fmla="*/ 35 h 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35">
                  <a:moveTo>
                    <a:pt x="19" y="17"/>
                  </a:moveTo>
                  <a:lnTo>
                    <a:pt x="13" y="17"/>
                  </a:lnTo>
                  <a:lnTo>
                    <a:pt x="6" y="28"/>
                  </a:lnTo>
                  <a:lnTo>
                    <a:pt x="0" y="28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0"/>
                  </a:lnTo>
                  <a:lnTo>
                    <a:pt x="9" y="0"/>
                  </a:lnTo>
                  <a:lnTo>
                    <a:pt x="22" y="0"/>
                  </a:lnTo>
                  <a:lnTo>
                    <a:pt x="22" y="28"/>
                  </a:lnTo>
                  <a:lnTo>
                    <a:pt x="19" y="28"/>
                  </a:lnTo>
                  <a:lnTo>
                    <a:pt x="19" y="17"/>
                  </a:lnTo>
                  <a:close/>
                  <a:moveTo>
                    <a:pt x="19" y="4"/>
                  </a:moveTo>
                  <a:lnTo>
                    <a:pt x="9" y="4"/>
                  </a:lnTo>
                  <a:lnTo>
                    <a:pt x="6" y="4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9" y="13"/>
                  </a:lnTo>
                  <a:lnTo>
                    <a:pt x="19" y="4"/>
                  </a:lnTo>
                  <a:close/>
                  <a:moveTo>
                    <a:pt x="28" y="8"/>
                  </a:moveTo>
                  <a:lnTo>
                    <a:pt x="32" y="8"/>
                  </a:lnTo>
                  <a:lnTo>
                    <a:pt x="32" y="11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43" y="10"/>
                  </a:lnTo>
                  <a:lnTo>
                    <a:pt x="44" y="11"/>
                  </a:lnTo>
                  <a:lnTo>
                    <a:pt x="44" y="15"/>
                  </a:lnTo>
                  <a:lnTo>
                    <a:pt x="46" y="17"/>
                  </a:lnTo>
                  <a:lnTo>
                    <a:pt x="44" y="21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3" y="26"/>
                  </a:lnTo>
                  <a:lnTo>
                    <a:pt x="39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2" y="26"/>
                  </a:lnTo>
                  <a:lnTo>
                    <a:pt x="32" y="35"/>
                  </a:lnTo>
                  <a:lnTo>
                    <a:pt x="28" y="35"/>
                  </a:lnTo>
                  <a:lnTo>
                    <a:pt x="28" y="8"/>
                  </a:lnTo>
                  <a:close/>
                  <a:moveTo>
                    <a:pt x="37" y="26"/>
                  </a:moveTo>
                  <a:lnTo>
                    <a:pt x="39" y="24"/>
                  </a:lnTo>
                  <a:lnTo>
                    <a:pt x="41" y="23"/>
                  </a:lnTo>
                  <a:lnTo>
                    <a:pt x="43" y="21"/>
                  </a:lnTo>
                  <a:lnTo>
                    <a:pt x="43" y="17"/>
                  </a:lnTo>
                  <a:lnTo>
                    <a:pt x="43" y="15"/>
                  </a:lnTo>
                  <a:lnTo>
                    <a:pt x="41" y="13"/>
                  </a:lnTo>
                  <a:lnTo>
                    <a:pt x="41" y="11"/>
                  </a:lnTo>
                  <a:lnTo>
                    <a:pt x="39" y="11"/>
                  </a:lnTo>
                  <a:lnTo>
                    <a:pt x="37" y="10"/>
                  </a:lnTo>
                  <a:lnTo>
                    <a:pt x="35" y="11"/>
                  </a:lnTo>
                  <a:lnTo>
                    <a:pt x="33" y="13"/>
                  </a:lnTo>
                  <a:lnTo>
                    <a:pt x="32" y="15"/>
                  </a:lnTo>
                  <a:lnTo>
                    <a:pt x="32" y="19"/>
                  </a:lnTo>
                  <a:lnTo>
                    <a:pt x="32" y="23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6"/>
                  </a:lnTo>
                  <a:close/>
                  <a:moveTo>
                    <a:pt x="57" y="8"/>
                  </a:moveTo>
                  <a:lnTo>
                    <a:pt x="59" y="8"/>
                  </a:lnTo>
                  <a:lnTo>
                    <a:pt x="63" y="10"/>
                  </a:lnTo>
                  <a:lnTo>
                    <a:pt x="65" y="11"/>
                  </a:lnTo>
                  <a:lnTo>
                    <a:pt x="65" y="13"/>
                  </a:lnTo>
                  <a:lnTo>
                    <a:pt x="67" y="15"/>
                  </a:lnTo>
                  <a:lnTo>
                    <a:pt x="67" y="17"/>
                  </a:lnTo>
                  <a:lnTo>
                    <a:pt x="67" y="21"/>
                  </a:lnTo>
                  <a:lnTo>
                    <a:pt x="65" y="23"/>
                  </a:lnTo>
                  <a:lnTo>
                    <a:pt x="65" y="24"/>
                  </a:lnTo>
                  <a:lnTo>
                    <a:pt x="63" y="26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4" y="28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17"/>
                  </a:lnTo>
                  <a:lnTo>
                    <a:pt x="48" y="15"/>
                  </a:lnTo>
                  <a:lnTo>
                    <a:pt x="48" y="13"/>
                  </a:lnTo>
                  <a:lnTo>
                    <a:pt x="50" y="11"/>
                  </a:lnTo>
                  <a:lnTo>
                    <a:pt x="52" y="10"/>
                  </a:lnTo>
                  <a:lnTo>
                    <a:pt x="54" y="8"/>
                  </a:lnTo>
                  <a:lnTo>
                    <a:pt x="57" y="8"/>
                  </a:lnTo>
                  <a:close/>
                  <a:moveTo>
                    <a:pt x="57" y="26"/>
                  </a:moveTo>
                  <a:lnTo>
                    <a:pt x="59" y="24"/>
                  </a:lnTo>
                  <a:lnTo>
                    <a:pt x="61" y="24"/>
                  </a:lnTo>
                  <a:lnTo>
                    <a:pt x="61" y="23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7"/>
                  </a:lnTo>
                  <a:lnTo>
                    <a:pt x="63" y="15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7" y="10"/>
                  </a:lnTo>
                  <a:lnTo>
                    <a:pt x="56" y="11"/>
                  </a:lnTo>
                  <a:lnTo>
                    <a:pt x="54" y="11"/>
                  </a:lnTo>
                  <a:lnTo>
                    <a:pt x="52" y="13"/>
                  </a:lnTo>
                  <a:lnTo>
                    <a:pt x="52" y="15"/>
                  </a:lnTo>
                  <a:lnTo>
                    <a:pt x="52" y="17"/>
                  </a:lnTo>
                  <a:lnTo>
                    <a:pt x="52" y="19"/>
                  </a:lnTo>
                  <a:lnTo>
                    <a:pt x="52" y="21"/>
                  </a:lnTo>
                  <a:lnTo>
                    <a:pt x="52" y="23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7" y="26"/>
                  </a:lnTo>
                  <a:close/>
                  <a:moveTo>
                    <a:pt x="81" y="15"/>
                  </a:moveTo>
                  <a:lnTo>
                    <a:pt x="81" y="11"/>
                  </a:lnTo>
                  <a:lnTo>
                    <a:pt x="78" y="10"/>
                  </a:lnTo>
                  <a:lnTo>
                    <a:pt x="76" y="11"/>
                  </a:lnTo>
                  <a:lnTo>
                    <a:pt x="74" y="13"/>
                  </a:lnTo>
                  <a:lnTo>
                    <a:pt x="72" y="15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6"/>
                  </a:lnTo>
                  <a:lnTo>
                    <a:pt x="80" y="24"/>
                  </a:lnTo>
                  <a:lnTo>
                    <a:pt x="81" y="24"/>
                  </a:lnTo>
                  <a:lnTo>
                    <a:pt x="81" y="23"/>
                  </a:lnTo>
                  <a:lnTo>
                    <a:pt x="81" y="21"/>
                  </a:lnTo>
                  <a:lnTo>
                    <a:pt x="85" y="21"/>
                  </a:lnTo>
                  <a:lnTo>
                    <a:pt x="85" y="24"/>
                  </a:lnTo>
                  <a:lnTo>
                    <a:pt x="83" y="26"/>
                  </a:lnTo>
                  <a:lnTo>
                    <a:pt x="81" y="28"/>
                  </a:lnTo>
                  <a:lnTo>
                    <a:pt x="78" y="28"/>
                  </a:lnTo>
                  <a:lnTo>
                    <a:pt x="74" y="28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70" y="23"/>
                  </a:lnTo>
                  <a:lnTo>
                    <a:pt x="69" y="21"/>
                  </a:lnTo>
                  <a:lnTo>
                    <a:pt x="69" y="19"/>
                  </a:lnTo>
                  <a:lnTo>
                    <a:pt x="69" y="15"/>
                  </a:lnTo>
                  <a:lnTo>
                    <a:pt x="70" y="13"/>
                  </a:lnTo>
                  <a:lnTo>
                    <a:pt x="70" y="11"/>
                  </a:lnTo>
                  <a:lnTo>
                    <a:pt x="72" y="10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80" y="8"/>
                  </a:lnTo>
                  <a:lnTo>
                    <a:pt x="81" y="8"/>
                  </a:lnTo>
                  <a:lnTo>
                    <a:pt x="83" y="10"/>
                  </a:lnTo>
                  <a:lnTo>
                    <a:pt x="85" y="11"/>
                  </a:lnTo>
                  <a:lnTo>
                    <a:pt x="85" y="13"/>
                  </a:lnTo>
                  <a:lnTo>
                    <a:pt x="85" y="15"/>
                  </a:lnTo>
                  <a:lnTo>
                    <a:pt x="81" y="15"/>
                  </a:lnTo>
                  <a:close/>
                  <a:moveTo>
                    <a:pt x="93" y="11"/>
                  </a:moveTo>
                  <a:lnTo>
                    <a:pt x="93" y="23"/>
                  </a:lnTo>
                  <a:lnTo>
                    <a:pt x="93" y="24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3"/>
                  </a:lnTo>
                  <a:lnTo>
                    <a:pt x="89" y="8"/>
                  </a:lnTo>
                  <a:lnTo>
                    <a:pt x="104" y="8"/>
                  </a:lnTo>
                  <a:lnTo>
                    <a:pt x="104" y="28"/>
                  </a:lnTo>
                  <a:lnTo>
                    <a:pt x="100" y="28"/>
                  </a:lnTo>
                  <a:lnTo>
                    <a:pt x="100" y="11"/>
                  </a:lnTo>
                  <a:lnTo>
                    <a:pt x="93" y="11"/>
                  </a:lnTo>
                  <a:close/>
                  <a:moveTo>
                    <a:pt x="107" y="13"/>
                  </a:moveTo>
                  <a:lnTo>
                    <a:pt x="109" y="11"/>
                  </a:lnTo>
                  <a:lnTo>
                    <a:pt x="111" y="10"/>
                  </a:lnTo>
                  <a:lnTo>
                    <a:pt x="113" y="8"/>
                  </a:lnTo>
                  <a:lnTo>
                    <a:pt x="117" y="8"/>
                  </a:lnTo>
                  <a:lnTo>
                    <a:pt x="118" y="8"/>
                  </a:lnTo>
                  <a:lnTo>
                    <a:pt x="120" y="8"/>
                  </a:lnTo>
                  <a:lnTo>
                    <a:pt x="122" y="10"/>
                  </a:lnTo>
                  <a:lnTo>
                    <a:pt x="122" y="11"/>
                  </a:lnTo>
                  <a:lnTo>
                    <a:pt x="124" y="13"/>
                  </a:lnTo>
                  <a:lnTo>
                    <a:pt x="124" y="24"/>
                  </a:lnTo>
                  <a:lnTo>
                    <a:pt x="124" y="26"/>
                  </a:lnTo>
                  <a:lnTo>
                    <a:pt x="126" y="24"/>
                  </a:lnTo>
                  <a:lnTo>
                    <a:pt x="126" y="28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20" y="26"/>
                  </a:lnTo>
                  <a:lnTo>
                    <a:pt x="120" y="24"/>
                  </a:lnTo>
                  <a:lnTo>
                    <a:pt x="118" y="26"/>
                  </a:lnTo>
                  <a:lnTo>
                    <a:pt x="117" y="28"/>
                  </a:lnTo>
                  <a:lnTo>
                    <a:pt x="115" y="28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09" y="28"/>
                  </a:lnTo>
                  <a:lnTo>
                    <a:pt x="109" y="26"/>
                  </a:lnTo>
                  <a:lnTo>
                    <a:pt x="107" y="26"/>
                  </a:lnTo>
                  <a:lnTo>
                    <a:pt x="107" y="24"/>
                  </a:lnTo>
                  <a:lnTo>
                    <a:pt x="107" y="23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9" y="17"/>
                  </a:lnTo>
                  <a:lnTo>
                    <a:pt x="113" y="17"/>
                  </a:lnTo>
                  <a:lnTo>
                    <a:pt x="118" y="15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5" y="10"/>
                  </a:lnTo>
                  <a:lnTo>
                    <a:pt x="113" y="10"/>
                  </a:lnTo>
                  <a:lnTo>
                    <a:pt x="113" y="11"/>
                  </a:lnTo>
                  <a:lnTo>
                    <a:pt x="111" y="13"/>
                  </a:lnTo>
                  <a:lnTo>
                    <a:pt x="107" y="13"/>
                  </a:lnTo>
                  <a:close/>
                  <a:moveTo>
                    <a:pt x="120" y="17"/>
                  </a:moveTo>
                  <a:lnTo>
                    <a:pt x="120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5" y="19"/>
                  </a:lnTo>
                  <a:lnTo>
                    <a:pt x="113" y="19"/>
                  </a:lnTo>
                  <a:lnTo>
                    <a:pt x="111" y="19"/>
                  </a:lnTo>
                  <a:lnTo>
                    <a:pt x="111" y="21"/>
                  </a:lnTo>
                  <a:lnTo>
                    <a:pt x="111" y="23"/>
                  </a:lnTo>
                  <a:lnTo>
                    <a:pt x="111" y="24"/>
                  </a:lnTo>
                  <a:lnTo>
                    <a:pt x="115" y="26"/>
                  </a:lnTo>
                  <a:lnTo>
                    <a:pt x="117" y="24"/>
                  </a:lnTo>
                  <a:lnTo>
                    <a:pt x="118" y="24"/>
                  </a:lnTo>
                  <a:lnTo>
                    <a:pt x="118" y="23"/>
                  </a:lnTo>
                  <a:lnTo>
                    <a:pt x="120" y="23"/>
                  </a:lnTo>
                  <a:lnTo>
                    <a:pt x="120" y="21"/>
                  </a:lnTo>
                  <a:lnTo>
                    <a:pt x="120" y="17"/>
                  </a:lnTo>
                  <a:close/>
                  <a:moveTo>
                    <a:pt x="129" y="8"/>
                  </a:moveTo>
                  <a:lnTo>
                    <a:pt x="139" y="8"/>
                  </a:lnTo>
                  <a:lnTo>
                    <a:pt x="141" y="8"/>
                  </a:lnTo>
                  <a:lnTo>
                    <a:pt x="142" y="10"/>
                  </a:lnTo>
                  <a:lnTo>
                    <a:pt x="144" y="11"/>
                  </a:lnTo>
                  <a:lnTo>
                    <a:pt x="144" y="13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4" y="19"/>
                  </a:lnTo>
                  <a:lnTo>
                    <a:pt x="146" y="21"/>
                  </a:lnTo>
                  <a:lnTo>
                    <a:pt x="146" y="23"/>
                  </a:lnTo>
                  <a:lnTo>
                    <a:pt x="144" y="24"/>
                  </a:lnTo>
                  <a:lnTo>
                    <a:pt x="144" y="26"/>
                  </a:lnTo>
                  <a:lnTo>
                    <a:pt x="142" y="26"/>
                  </a:lnTo>
                  <a:lnTo>
                    <a:pt x="141" y="28"/>
                  </a:lnTo>
                  <a:lnTo>
                    <a:pt x="139" y="28"/>
                  </a:lnTo>
                  <a:lnTo>
                    <a:pt x="129" y="28"/>
                  </a:lnTo>
                  <a:lnTo>
                    <a:pt x="129" y="8"/>
                  </a:lnTo>
                  <a:close/>
                  <a:moveTo>
                    <a:pt x="131" y="17"/>
                  </a:moveTo>
                  <a:lnTo>
                    <a:pt x="137" y="17"/>
                  </a:lnTo>
                  <a:lnTo>
                    <a:pt x="139" y="17"/>
                  </a:lnTo>
                  <a:lnTo>
                    <a:pt x="139" y="15"/>
                  </a:lnTo>
                  <a:lnTo>
                    <a:pt x="141" y="15"/>
                  </a:lnTo>
                  <a:lnTo>
                    <a:pt x="141" y="13"/>
                  </a:lnTo>
                  <a:lnTo>
                    <a:pt x="141" y="11"/>
                  </a:lnTo>
                  <a:lnTo>
                    <a:pt x="139" y="11"/>
                  </a:lnTo>
                  <a:lnTo>
                    <a:pt x="137" y="11"/>
                  </a:lnTo>
                  <a:lnTo>
                    <a:pt x="131" y="11"/>
                  </a:lnTo>
                  <a:lnTo>
                    <a:pt x="131" y="17"/>
                  </a:lnTo>
                  <a:close/>
                  <a:moveTo>
                    <a:pt x="131" y="24"/>
                  </a:moveTo>
                  <a:lnTo>
                    <a:pt x="139" y="24"/>
                  </a:lnTo>
                  <a:lnTo>
                    <a:pt x="141" y="24"/>
                  </a:lnTo>
                  <a:lnTo>
                    <a:pt x="142" y="23"/>
                  </a:lnTo>
                  <a:lnTo>
                    <a:pt x="142" y="21"/>
                  </a:lnTo>
                  <a:lnTo>
                    <a:pt x="141" y="19"/>
                  </a:lnTo>
                  <a:lnTo>
                    <a:pt x="137" y="19"/>
                  </a:lnTo>
                  <a:lnTo>
                    <a:pt x="131" y="19"/>
                  </a:lnTo>
                  <a:lnTo>
                    <a:pt x="131" y="24"/>
                  </a:lnTo>
                  <a:close/>
                  <a:moveTo>
                    <a:pt x="153" y="11"/>
                  </a:moveTo>
                  <a:lnTo>
                    <a:pt x="153" y="23"/>
                  </a:lnTo>
                  <a:lnTo>
                    <a:pt x="153" y="24"/>
                  </a:lnTo>
                  <a:lnTo>
                    <a:pt x="152" y="26"/>
                  </a:lnTo>
                  <a:lnTo>
                    <a:pt x="150" y="28"/>
                  </a:lnTo>
                  <a:lnTo>
                    <a:pt x="148" y="28"/>
                  </a:lnTo>
                  <a:lnTo>
                    <a:pt x="148" y="24"/>
                  </a:lnTo>
                  <a:lnTo>
                    <a:pt x="150" y="24"/>
                  </a:lnTo>
                  <a:lnTo>
                    <a:pt x="150" y="23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28"/>
                  </a:lnTo>
                  <a:lnTo>
                    <a:pt x="161" y="28"/>
                  </a:lnTo>
                  <a:lnTo>
                    <a:pt x="161" y="11"/>
                  </a:lnTo>
                  <a:lnTo>
                    <a:pt x="153" y="11"/>
                  </a:lnTo>
                  <a:close/>
                  <a:moveTo>
                    <a:pt x="183" y="23"/>
                  </a:moveTo>
                  <a:lnTo>
                    <a:pt x="183" y="23"/>
                  </a:lnTo>
                  <a:lnTo>
                    <a:pt x="183" y="24"/>
                  </a:lnTo>
                  <a:lnTo>
                    <a:pt x="181" y="26"/>
                  </a:lnTo>
                  <a:lnTo>
                    <a:pt x="179" y="28"/>
                  </a:lnTo>
                  <a:lnTo>
                    <a:pt x="176" y="28"/>
                  </a:lnTo>
                  <a:lnTo>
                    <a:pt x="168" y="28"/>
                  </a:lnTo>
                  <a:lnTo>
                    <a:pt x="168" y="8"/>
                  </a:lnTo>
                  <a:lnTo>
                    <a:pt x="172" y="8"/>
                  </a:lnTo>
                  <a:lnTo>
                    <a:pt x="172" y="17"/>
                  </a:lnTo>
                  <a:lnTo>
                    <a:pt x="176" y="17"/>
                  </a:lnTo>
                  <a:lnTo>
                    <a:pt x="179" y="17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3" y="23"/>
                  </a:lnTo>
                  <a:close/>
                  <a:moveTo>
                    <a:pt x="172" y="24"/>
                  </a:moveTo>
                  <a:lnTo>
                    <a:pt x="176" y="24"/>
                  </a:lnTo>
                  <a:lnTo>
                    <a:pt x="177" y="24"/>
                  </a:lnTo>
                  <a:lnTo>
                    <a:pt x="179" y="24"/>
                  </a:lnTo>
                  <a:lnTo>
                    <a:pt x="179" y="23"/>
                  </a:lnTo>
                  <a:lnTo>
                    <a:pt x="181" y="23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7" y="19"/>
                  </a:lnTo>
                  <a:lnTo>
                    <a:pt x="176" y="19"/>
                  </a:lnTo>
                  <a:lnTo>
                    <a:pt x="172" y="19"/>
                  </a:lnTo>
                  <a:lnTo>
                    <a:pt x="172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5" name="Freeform 189"/>
            <p:cNvSpPr>
              <a:spLocks noEditPoints="1"/>
            </p:cNvSpPr>
            <p:nvPr/>
          </p:nvSpPr>
          <p:spPr bwMode="auto">
            <a:xfrm>
              <a:off x="1353" y="1970"/>
              <a:ext cx="95" cy="22"/>
            </a:xfrm>
            <a:custGeom>
              <a:avLst/>
              <a:gdLst>
                <a:gd name="T0" fmla="*/ 22 w 126"/>
                <a:gd name="T1" fmla="*/ 6 h 28"/>
                <a:gd name="T2" fmla="*/ 13 w 126"/>
                <a:gd name="T3" fmla="*/ 26 h 28"/>
                <a:gd name="T4" fmla="*/ 2 w 126"/>
                <a:gd name="T5" fmla="*/ 6 h 28"/>
                <a:gd name="T6" fmla="*/ 0 w 126"/>
                <a:gd name="T7" fmla="*/ 0 h 28"/>
                <a:gd name="T8" fmla="*/ 20 w 126"/>
                <a:gd name="T9" fmla="*/ 0 h 28"/>
                <a:gd name="T10" fmla="*/ 37 w 126"/>
                <a:gd name="T11" fmla="*/ 6 h 28"/>
                <a:gd name="T12" fmla="*/ 46 w 126"/>
                <a:gd name="T13" fmla="*/ 11 h 28"/>
                <a:gd name="T14" fmla="*/ 46 w 126"/>
                <a:gd name="T15" fmla="*/ 22 h 28"/>
                <a:gd name="T16" fmla="*/ 37 w 126"/>
                <a:gd name="T17" fmla="*/ 28 h 28"/>
                <a:gd name="T18" fmla="*/ 30 w 126"/>
                <a:gd name="T19" fmla="*/ 22 h 28"/>
                <a:gd name="T20" fmla="*/ 30 w 126"/>
                <a:gd name="T21" fmla="*/ 11 h 28"/>
                <a:gd name="T22" fmla="*/ 37 w 126"/>
                <a:gd name="T23" fmla="*/ 6 h 28"/>
                <a:gd name="T24" fmla="*/ 42 w 126"/>
                <a:gd name="T25" fmla="*/ 22 h 28"/>
                <a:gd name="T26" fmla="*/ 44 w 126"/>
                <a:gd name="T27" fmla="*/ 15 h 28"/>
                <a:gd name="T28" fmla="*/ 41 w 126"/>
                <a:gd name="T29" fmla="*/ 9 h 28"/>
                <a:gd name="T30" fmla="*/ 33 w 126"/>
                <a:gd name="T31" fmla="*/ 11 h 28"/>
                <a:gd name="T32" fmla="*/ 31 w 126"/>
                <a:gd name="T33" fmla="*/ 19 h 28"/>
                <a:gd name="T34" fmla="*/ 35 w 126"/>
                <a:gd name="T35" fmla="*/ 24 h 28"/>
                <a:gd name="T36" fmla="*/ 59 w 126"/>
                <a:gd name="T37" fmla="*/ 9 h 28"/>
                <a:gd name="T38" fmla="*/ 54 w 126"/>
                <a:gd name="T39" fmla="*/ 17 h 28"/>
                <a:gd name="T40" fmla="*/ 59 w 126"/>
                <a:gd name="T41" fmla="*/ 24 h 28"/>
                <a:gd name="T42" fmla="*/ 63 w 126"/>
                <a:gd name="T43" fmla="*/ 20 h 28"/>
                <a:gd name="T44" fmla="*/ 61 w 126"/>
                <a:gd name="T45" fmla="*/ 26 h 28"/>
                <a:gd name="T46" fmla="*/ 52 w 126"/>
                <a:gd name="T47" fmla="*/ 24 h 28"/>
                <a:gd name="T48" fmla="*/ 50 w 126"/>
                <a:gd name="T49" fmla="*/ 15 h 28"/>
                <a:gd name="T50" fmla="*/ 55 w 126"/>
                <a:gd name="T51" fmla="*/ 8 h 28"/>
                <a:gd name="T52" fmla="*/ 65 w 126"/>
                <a:gd name="T53" fmla="*/ 9 h 28"/>
                <a:gd name="T54" fmla="*/ 63 w 126"/>
                <a:gd name="T55" fmla="*/ 13 h 28"/>
                <a:gd name="T56" fmla="*/ 72 w 126"/>
                <a:gd name="T57" fmla="*/ 19 h 28"/>
                <a:gd name="T58" fmla="*/ 72 w 126"/>
                <a:gd name="T59" fmla="*/ 8 h 28"/>
                <a:gd name="T60" fmla="*/ 78 w 126"/>
                <a:gd name="T61" fmla="*/ 15 h 28"/>
                <a:gd name="T62" fmla="*/ 100 w 126"/>
                <a:gd name="T63" fmla="*/ 8 h 28"/>
                <a:gd name="T64" fmla="*/ 103 w 126"/>
                <a:gd name="T65" fmla="*/ 13 h 28"/>
                <a:gd name="T66" fmla="*/ 102 w 126"/>
                <a:gd name="T67" fmla="*/ 17 h 28"/>
                <a:gd name="T68" fmla="*/ 105 w 126"/>
                <a:gd name="T69" fmla="*/ 22 h 28"/>
                <a:gd name="T70" fmla="*/ 100 w 126"/>
                <a:gd name="T71" fmla="*/ 26 h 28"/>
                <a:gd name="T72" fmla="*/ 92 w 126"/>
                <a:gd name="T73" fmla="*/ 15 h 28"/>
                <a:gd name="T74" fmla="*/ 100 w 126"/>
                <a:gd name="T75" fmla="*/ 15 h 28"/>
                <a:gd name="T76" fmla="*/ 100 w 126"/>
                <a:gd name="T77" fmla="*/ 11 h 28"/>
                <a:gd name="T78" fmla="*/ 92 w 126"/>
                <a:gd name="T79" fmla="*/ 9 h 28"/>
                <a:gd name="T80" fmla="*/ 100 w 126"/>
                <a:gd name="T81" fmla="*/ 24 h 28"/>
                <a:gd name="T82" fmla="*/ 102 w 126"/>
                <a:gd name="T83" fmla="*/ 19 h 28"/>
                <a:gd name="T84" fmla="*/ 92 w 126"/>
                <a:gd name="T85" fmla="*/ 19 h 28"/>
                <a:gd name="T86" fmla="*/ 111 w 126"/>
                <a:gd name="T87" fmla="*/ 8 h 28"/>
                <a:gd name="T88" fmla="*/ 120 w 126"/>
                <a:gd name="T89" fmla="*/ 8 h 28"/>
                <a:gd name="T90" fmla="*/ 124 w 126"/>
                <a:gd name="T91" fmla="*/ 11 h 28"/>
                <a:gd name="T92" fmla="*/ 126 w 126"/>
                <a:gd name="T93" fmla="*/ 24 h 28"/>
                <a:gd name="T94" fmla="*/ 126 w 126"/>
                <a:gd name="T95" fmla="*/ 26 h 28"/>
                <a:gd name="T96" fmla="*/ 124 w 126"/>
                <a:gd name="T97" fmla="*/ 28 h 28"/>
                <a:gd name="T98" fmla="*/ 120 w 126"/>
                <a:gd name="T99" fmla="*/ 24 h 28"/>
                <a:gd name="T100" fmla="*/ 115 w 126"/>
                <a:gd name="T101" fmla="*/ 28 h 28"/>
                <a:gd name="T102" fmla="*/ 109 w 126"/>
                <a:gd name="T103" fmla="*/ 24 h 28"/>
                <a:gd name="T104" fmla="*/ 109 w 126"/>
                <a:gd name="T105" fmla="*/ 17 h 28"/>
                <a:gd name="T106" fmla="*/ 120 w 126"/>
                <a:gd name="T107" fmla="*/ 15 h 28"/>
                <a:gd name="T108" fmla="*/ 115 w 126"/>
                <a:gd name="T109" fmla="*/ 9 h 28"/>
                <a:gd name="T110" fmla="*/ 109 w 126"/>
                <a:gd name="T111" fmla="*/ 13 h 28"/>
                <a:gd name="T112" fmla="*/ 118 w 126"/>
                <a:gd name="T113" fmla="*/ 17 h 28"/>
                <a:gd name="T114" fmla="*/ 113 w 126"/>
                <a:gd name="T115" fmla="*/ 19 h 28"/>
                <a:gd name="T116" fmla="*/ 113 w 126"/>
                <a:gd name="T117" fmla="*/ 24 h 28"/>
                <a:gd name="T118" fmla="*/ 118 w 126"/>
                <a:gd name="T119" fmla="*/ 22 h 28"/>
                <a:gd name="T120" fmla="*/ 120 w 126"/>
                <a:gd name="T121" fmla="*/ 17 h 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6"/>
                <a:gd name="T184" fmla="*/ 0 h 28"/>
                <a:gd name="T185" fmla="*/ 126 w 126"/>
                <a:gd name="T186" fmla="*/ 28 h 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6" h="28">
                  <a:moveTo>
                    <a:pt x="22" y="26"/>
                  </a:moveTo>
                  <a:lnTo>
                    <a:pt x="22" y="11"/>
                  </a:lnTo>
                  <a:lnTo>
                    <a:pt x="22" y="9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11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26"/>
                  </a:lnTo>
                  <a:lnTo>
                    <a:pt x="22" y="26"/>
                  </a:lnTo>
                  <a:close/>
                  <a:moveTo>
                    <a:pt x="37" y="6"/>
                  </a:moveTo>
                  <a:lnTo>
                    <a:pt x="41" y="8"/>
                  </a:lnTo>
                  <a:lnTo>
                    <a:pt x="42" y="8"/>
                  </a:lnTo>
                  <a:lnTo>
                    <a:pt x="44" y="9"/>
                  </a:lnTo>
                  <a:lnTo>
                    <a:pt x="46" y="11"/>
                  </a:lnTo>
                  <a:lnTo>
                    <a:pt x="46" y="15"/>
                  </a:lnTo>
                  <a:lnTo>
                    <a:pt x="46" y="17"/>
                  </a:lnTo>
                  <a:lnTo>
                    <a:pt x="46" y="19"/>
                  </a:lnTo>
                  <a:lnTo>
                    <a:pt x="46" y="22"/>
                  </a:lnTo>
                  <a:lnTo>
                    <a:pt x="44" y="24"/>
                  </a:lnTo>
                  <a:lnTo>
                    <a:pt x="42" y="26"/>
                  </a:lnTo>
                  <a:lnTo>
                    <a:pt x="41" y="26"/>
                  </a:lnTo>
                  <a:lnTo>
                    <a:pt x="37" y="28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4"/>
                  </a:lnTo>
                  <a:lnTo>
                    <a:pt x="30" y="22"/>
                  </a:lnTo>
                  <a:lnTo>
                    <a:pt x="30" y="19"/>
                  </a:lnTo>
                  <a:lnTo>
                    <a:pt x="30" y="17"/>
                  </a:lnTo>
                  <a:lnTo>
                    <a:pt x="30" y="15"/>
                  </a:lnTo>
                  <a:lnTo>
                    <a:pt x="30" y="11"/>
                  </a:lnTo>
                  <a:lnTo>
                    <a:pt x="31" y="9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7" y="6"/>
                  </a:lnTo>
                  <a:close/>
                  <a:moveTo>
                    <a:pt x="37" y="24"/>
                  </a:moveTo>
                  <a:lnTo>
                    <a:pt x="41" y="24"/>
                  </a:lnTo>
                  <a:lnTo>
                    <a:pt x="41" y="22"/>
                  </a:lnTo>
                  <a:lnTo>
                    <a:pt x="42" y="22"/>
                  </a:lnTo>
                  <a:lnTo>
                    <a:pt x="42" y="20"/>
                  </a:lnTo>
                  <a:lnTo>
                    <a:pt x="44" y="19"/>
                  </a:lnTo>
                  <a:lnTo>
                    <a:pt x="44" y="17"/>
                  </a:lnTo>
                  <a:lnTo>
                    <a:pt x="44" y="15"/>
                  </a:lnTo>
                  <a:lnTo>
                    <a:pt x="42" y="13"/>
                  </a:lnTo>
                  <a:lnTo>
                    <a:pt x="42" y="11"/>
                  </a:lnTo>
                  <a:lnTo>
                    <a:pt x="41" y="11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1" y="15"/>
                  </a:lnTo>
                  <a:lnTo>
                    <a:pt x="31" y="17"/>
                  </a:lnTo>
                  <a:lnTo>
                    <a:pt x="31" y="19"/>
                  </a:lnTo>
                  <a:lnTo>
                    <a:pt x="33" y="20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5" y="24"/>
                  </a:lnTo>
                  <a:lnTo>
                    <a:pt x="37" y="24"/>
                  </a:lnTo>
                  <a:close/>
                  <a:moveTo>
                    <a:pt x="63" y="13"/>
                  </a:moveTo>
                  <a:lnTo>
                    <a:pt x="61" y="11"/>
                  </a:lnTo>
                  <a:lnTo>
                    <a:pt x="59" y="9"/>
                  </a:lnTo>
                  <a:lnTo>
                    <a:pt x="55" y="9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4" y="17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5" y="24"/>
                  </a:lnTo>
                  <a:lnTo>
                    <a:pt x="59" y="24"/>
                  </a:lnTo>
                  <a:lnTo>
                    <a:pt x="61" y="22"/>
                  </a:lnTo>
                  <a:lnTo>
                    <a:pt x="63" y="22"/>
                  </a:lnTo>
                  <a:lnTo>
                    <a:pt x="63" y="20"/>
                  </a:lnTo>
                  <a:lnTo>
                    <a:pt x="66" y="20"/>
                  </a:lnTo>
                  <a:lnTo>
                    <a:pt x="65" y="22"/>
                  </a:lnTo>
                  <a:lnTo>
                    <a:pt x="65" y="24"/>
                  </a:lnTo>
                  <a:lnTo>
                    <a:pt x="61" y="26"/>
                  </a:lnTo>
                  <a:lnTo>
                    <a:pt x="57" y="28"/>
                  </a:lnTo>
                  <a:lnTo>
                    <a:pt x="55" y="26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50" y="17"/>
                  </a:lnTo>
                  <a:lnTo>
                    <a:pt x="50" y="15"/>
                  </a:lnTo>
                  <a:lnTo>
                    <a:pt x="50" y="11"/>
                  </a:lnTo>
                  <a:lnTo>
                    <a:pt x="52" y="9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9" y="6"/>
                  </a:lnTo>
                  <a:lnTo>
                    <a:pt x="61" y="8"/>
                  </a:lnTo>
                  <a:lnTo>
                    <a:pt x="63" y="8"/>
                  </a:lnTo>
                  <a:lnTo>
                    <a:pt x="65" y="9"/>
                  </a:lnTo>
                  <a:lnTo>
                    <a:pt x="66" y="11"/>
                  </a:lnTo>
                  <a:lnTo>
                    <a:pt x="66" y="13"/>
                  </a:lnTo>
                  <a:lnTo>
                    <a:pt x="63" y="13"/>
                  </a:lnTo>
                  <a:close/>
                  <a:moveTo>
                    <a:pt x="85" y="26"/>
                  </a:moveTo>
                  <a:lnTo>
                    <a:pt x="81" y="26"/>
                  </a:lnTo>
                  <a:lnTo>
                    <a:pt x="74" y="17"/>
                  </a:lnTo>
                  <a:lnTo>
                    <a:pt x="72" y="19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2" y="15"/>
                  </a:lnTo>
                  <a:lnTo>
                    <a:pt x="81" y="8"/>
                  </a:lnTo>
                  <a:lnTo>
                    <a:pt x="85" y="8"/>
                  </a:lnTo>
                  <a:lnTo>
                    <a:pt x="78" y="15"/>
                  </a:lnTo>
                  <a:lnTo>
                    <a:pt x="85" y="26"/>
                  </a:lnTo>
                  <a:close/>
                  <a:moveTo>
                    <a:pt x="89" y="8"/>
                  </a:moveTo>
                  <a:lnTo>
                    <a:pt x="98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3" y="9"/>
                  </a:lnTo>
                  <a:lnTo>
                    <a:pt x="103" y="11"/>
                  </a:lnTo>
                  <a:lnTo>
                    <a:pt x="103" y="13"/>
                  </a:lnTo>
                  <a:lnTo>
                    <a:pt x="103" y="15"/>
                  </a:lnTo>
                  <a:lnTo>
                    <a:pt x="102" y="15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3" y="17"/>
                  </a:lnTo>
                  <a:lnTo>
                    <a:pt x="105" y="19"/>
                  </a:lnTo>
                  <a:lnTo>
                    <a:pt x="105" y="20"/>
                  </a:lnTo>
                  <a:lnTo>
                    <a:pt x="105" y="22"/>
                  </a:lnTo>
                  <a:lnTo>
                    <a:pt x="103" y="24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89" y="26"/>
                  </a:lnTo>
                  <a:lnTo>
                    <a:pt x="89" y="8"/>
                  </a:lnTo>
                  <a:close/>
                  <a:moveTo>
                    <a:pt x="92" y="15"/>
                  </a:moveTo>
                  <a:lnTo>
                    <a:pt x="96" y="15"/>
                  </a:lnTo>
                  <a:lnTo>
                    <a:pt x="98" y="15"/>
                  </a:lnTo>
                  <a:lnTo>
                    <a:pt x="100" y="15"/>
                  </a:lnTo>
                  <a:lnTo>
                    <a:pt x="100" y="13"/>
                  </a:lnTo>
                  <a:lnTo>
                    <a:pt x="100" y="11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6" y="9"/>
                  </a:lnTo>
                  <a:lnTo>
                    <a:pt x="92" y="9"/>
                  </a:lnTo>
                  <a:lnTo>
                    <a:pt x="92" y="15"/>
                  </a:lnTo>
                  <a:close/>
                  <a:moveTo>
                    <a:pt x="92" y="24"/>
                  </a:moveTo>
                  <a:lnTo>
                    <a:pt x="98" y="24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0" y="19"/>
                  </a:lnTo>
                  <a:lnTo>
                    <a:pt x="96" y="19"/>
                  </a:lnTo>
                  <a:lnTo>
                    <a:pt x="92" y="19"/>
                  </a:lnTo>
                  <a:lnTo>
                    <a:pt x="92" y="24"/>
                  </a:lnTo>
                  <a:close/>
                  <a:moveTo>
                    <a:pt x="109" y="13"/>
                  </a:moveTo>
                  <a:lnTo>
                    <a:pt x="109" y="9"/>
                  </a:lnTo>
                  <a:lnTo>
                    <a:pt x="111" y="8"/>
                  </a:lnTo>
                  <a:lnTo>
                    <a:pt x="113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120" y="8"/>
                  </a:lnTo>
                  <a:lnTo>
                    <a:pt x="122" y="8"/>
                  </a:lnTo>
                  <a:lnTo>
                    <a:pt x="124" y="9"/>
                  </a:lnTo>
                  <a:lnTo>
                    <a:pt x="124" y="11"/>
                  </a:lnTo>
                  <a:lnTo>
                    <a:pt x="124" y="22"/>
                  </a:lnTo>
                  <a:lnTo>
                    <a:pt x="124" y="24"/>
                  </a:lnTo>
                  <a:lnTo>
                    <a:pt x="126" y="24"/>
                  </a:lnTo>
                  <a:lnTo>
                    <a:pt x="126" y="26"/>
                  </a:lnTo>
                  <a:lnTo>
                    <a:pt x="126" y="28"/>
                  </a:lnTo>
                  <a:lnTo>
                    <a:pt x="124" y="28"/>
                  </a:lnTo>
                  <a:lnTo>
                    <a:pt x="122" y="26"/>
                  </a:lnTo>
                  <a:lnTo>
                    <a:pt x="120" y="24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6" y="28"/>
                  </a:lnTo>
                  <a:lnTo>
                    <a:pt x="115" y="28"/>
                  </a:lnTo>
                  <a:lnTo>
                    <a:pt x="113" y="28"/>
                  </a:lnTo>
                  <a:lnTo>
                    <a:pt x="111" y="26"/>
                  </a:lnTo>
                  <a:lnTo>
                    <a:pt x="109" y="26"/>
                  </a:lnTo>
                  <a:lnTo>
                    <a:pt x="109" y="24"/>
                  </a:lnTo>
                  <a:lnTo>
                    <a:pt x="107" y="22"/>
                  </a:lnTo>
                  <a:lnTo>
                    <a:pt x="107" y="20"/>
                  </a:lnTo>
                  <a:lnTo>
                    <a:pt x="109" y="17"/>
                  </a:lnTo>
                  <a:lnTo>
                    <a:pt x="111" y="17"/>
                  </a:lnTo>
                  <a:lnTo>
                    <a:pt x="115" y="15"/>
                  </a:lnTo>
                  <a:lnTo>
                    <a:pt x="118" y="15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20" y="9"/>
                  </a:lnTo>
                  <a:lnTo>
                    <a:pt x="116" y="9"/>
                  </a:lnTo>
                  <a:lnTo>
                    <a:pt x="115" y="9"/>
                  </a:lnTo>
                  <a:lnTo>
                    <a:pt x="113" y="9"/>
                  </a:lnTo>
                  <a:lnTo>
                    <a:pt x="113" y="11"/>
                  </a:lnTo>
                  <a:lnTo>
                    <a:pt x="113" y="13"/>
                  </a:lnTo>
                  <a:lnTo>
                    <a:pt x="109" y="13"/>
                  </a:lnTo>
                  <a:close/>
                  <a:moveTo>
                    <a:pt x="120" y="17"/>
                  </a:moveTo>
                  <a:lnTo>
                    <a:pt x="120" y="17"/>
                  </a:lnTo>
                  <a:lnTo>
                    <a:pt x="118" y="17"/>
                  </a:lnTo>
                  <a:lnTo>
                    <a:pt x="115" y="19"/>
                  </a:lnTo>
                  <a:lnTo>
                    <a:pt x="113" y="19"/>
                  </a:lnTo>
                  <a:lnTo>
                    <a:pt x="111" y="20"/>
                  </a:lnTo>
                  <a:lnTo>
                    <a:pt x="113" y="24"/>
                  </a:lnTo>
                  <a:lnTo>
                    <a:pt x="115" y="24"/>
                  </a:lnTo>
                  <a:lnTo>
                    <a:pt x="116" y="24"/>
                  </a:lnTo>
                  <a:lnTo>
                    <a:pt x="118" y="24"/>
                  </a:lnTo>
                  <a:lnTo>
                    <a:pt x="118" y="22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6" name="Freeform 190"/>
            <p:cNvSpPr>
              <a:spLocks noEditPoints="1"/>
            </p:cNvSpPr>
            <p:nvPr/>
          </p:nvSpPr>
          <p:spPr bwMode="auto">
            <a:xfrm>
              <a:off x="1442" y="2080"/>
              <a:ext cx="128" cy="26"/>
            </a:xfrm>
            <a:custGeom>
              <a:avLst/>
              <a:gdLst>
                <a:gd name="T0" fmla="*/ 17 w 170"/>
                <a:gd name="T1" fmla="*/ 0 h 34"/>
                <a:gd name="T2" fmla="*/ 21 w 170"/>
                <a:gd name="T3" fmla="*/ 6 h 34"/>
                <a:gd name="T4" fmla="*/ 19 w 170"/>
                <a:gd name="T5" fmla="*/ 13 h 34"/>
                <a:gd name="T6" fmla="*/ 21 w 170"/>
                <a:gd name="T7" fmla="*/ 22 h 34"/>
                <a:gd name="T8" fmla="*/ 11 w 170"/>
                <a:gd name="T9" fmla="*/ 26 h 34"/>
                <a:gd name="T10" fmla="*/ 11 w 170"/>
                <a:gd name="T11" fmla="*/ 11 h 34"/>
                <a:gd name="T12" fmla="*/ 17 w 170"/>
                <a:gd name="T13" fmla="*/ 6 h 34"/>
                <a:gd name="T14" fmla="*/ 11 w 170"/>
                <a:gd name="T15" fmla="*/ 2 h 34"/>
                <a:gd name="T16" fmla="*/ 11 w 170"/>
                <a:gd name="T17" fmla="*/ 22 h 34"/>
                <a:gd name="T18" fmla="*/ 17 w 170"/>
                <a:gd name="T19" fmla="*/ 19 h 34"/>
                <a:gd name="T20" fmla="*/ 4 w 170"/>
                <a:gd name="T21" fmla="*/ 22 h 34"/>
                <a:gd name="T22" fmla="*/ 28 w 170"/>
                <a:gd name="T23" fmla="*/ 24 h 34"/>
                <a:gd name="T24" fmla="*/ 24 w 170"/>
                <a:gd name="T25" fmla="*/ 24 h 34"/>
                <a:gd name="T26" fmla="*/ 24 w 170"/>
                <a:gd name="T27" fmla="*/ 8 h 34"/>
                <a:gd name="T28" fmla="*/ 35 w 170"/>
                <a:gd name="T29" fmla="*/ 9 h 34"/>
                <a:gd name="T30" fmla="*/ 46 w 170"/>
                <a:gd name="T31" fmla="*/ 8 h 34"/>
                <a:gd name="T32" fmla="*/ 56 w 170"/>
                <a:gd name="T33" fmla="*/ 6 h 34"/>
                <a:gd name="T34" fmla="*/ 59 w 170"/>
                <a:gd name="T35" fmla="*/ 11 h 34"/>
                <a:gd name="T36" fmla="*/ 61 w 170"/>
                <a:gd name="T37" fmla="*/ 24 h 34"/>
                <a:gd name="T38" fmla="*/ 61 w 170"/>
                <a:gd name="T39" fmla="*/ 26 h 34"/>
                <a:gd name="T40" fmla="*/ 59 w 170"/>
                <a:gd name="T41" fmla="*/ 26 h 34"/>
                <a:gd name="T42" fmla="*/ 56 w 170"/>
                <a:gd name="T43" fmla="*/ 24 h 34"/>
                <a:gd name="T44" fmla="*/ 48 w 170"/>
                <a:gd name="T45" fmla="*/ 26 h 34"/>
                <a:gd name="T46" fmla="*/ 45 w 170"/>
                <a:gd name="T47" fmla="*/ 24 h 34"/>
                <a:gd name="T48" fmla="*/ 45 w 170"/>
                <a:gd name="T49" fmla="*/ 17 h 34"/>
                <a:gd name="T50" fmla="*/ 56 w 170"/>
                <a:gd name="T51" fmla="*/ 13 h 34"/>
                <a:gd name="T52" fmla="*/ 50 w 170"/>
                <a:gd name="T53" fmla="*/ 9 h 34"/>
                <a:gd name="T54" fmla="*/ 45 w 170"/>
                <a:gd name="T55" fmla="*/ 13 h 34"/>
                <a:gd name="T56" fmla="*/ 54 w 170"/>
                <a:gd name="T57" fmla="*/ 17 h 34"/>
                <a:gd name="T58" fmla="*/ 48 w 170"/>
                <a:gd name="T59" fmla="*/ 19 h 34"/>
                <a:gd name="T60" fmla="*/ 46 w 170"/>
                <a:gd name="T61" fmla="*/ 22 h 34"/>
                <a:gd name="T62" fmla="*/ 54 w 170"/>
                <a:gd name="T63" fmla="*/ 22 h 34"/>
                <a:gd name="T64" fmla="*/ 56 w 170"/>
                <a:gd name="T65" fmla="*/ 17 h 34"/>
                <a:gd name="T66" fmla="*/ 63 w 170"/>
                <a:gd name="T67" fmla="*/ 24 h 34"/>
                <a:gd name="T68" fmla="*/ 65 w 170"/>
                <a:gd name="T69" fmla="*/ 21 h 34"/>
                <a:gd name="T70" fmla="*/ 80 w 170"/>
                <a:gd name="T71" fmla="*/ 24 h 34"/>
                <a:gd name="T72" fmla="*/ 78 w 170"/>
                <a:gd name="T73" fmla="*/ 26 h 34"/>
                <a:gd name="T74" fmla="*/ 69 w 170"/>
                <a:gd name="T75" fmla="*/ 9 h 34"/>
                <a:gd name="T76" fmla="*/ 76 w 170"/>
                <a:gd name="T77" fmla="*/ 24 h 34"/>
                <a:gd name="T78" fmla="*/ 100 w 170"/>
                <a:gd name="T79" fmla="*/ 8 h 34"/>
                <a:gd name="T80" fmla="*/ 96 w 170"/>
                <a:gd name="T81" fmla="*/ 11 h 34"/>
                <a:gd name="T82" fmla="*/ 87 w 170"/>
                <a:gd name="T83" fmla="*/ 8 h 34"/>
                <a:gd name="T84" fmla="*/ 128 w 170"/>
                <a:gd name="T85" fmla="*/ 8 h 34"/>
                <a:gd name="T86" fmla="*/ 124 w 170"/>
                <a:gd name="T87" fmla="*/ 13 h 34"/>
                <a:gd name="T88" fmla="*/ 124 w 170"/>
                <a:gd name="T89" fmla="*/ 11 h 34"/>
                <a:gd name="T90" fmla="*/ 107 w 170"/>
                <a:gd name="T91" fmla="*/ 11 h 34"/>
                <a:gd name="T92" fmla="*/ 109 w 170"/>
                <a:gd name="T93" fmla="*/ 15 h 34"/>
                <a:gd name="T94" fmla="*/ 109 w 170"/>
                <a:gd name="T95" fmla="*/ 8 h 34"/>
                <a:gd name="T96" fmla="*/ 144 w 170"/>
                <a:gd name="T97" fmla="*/ 8 h 34"/>
                <a:gd name="T98" fmla="*/ 144 w 170"/>
                <a:gd name="T99" fmla="*/ 11 h 34"/>
                <a:gd name="T100" fmla="*/ 131 w 170"/>
                <a:gd name="T101" fmla="*/ 8 h 34"/>
                <a:gd name="T102" fmla="*/ 155 w 170"/>
                <a:gd name="T103" fmla="*/ 8 h 34"/>
                <a:gd name="T104" fmla="*/ 159 w 170"/>
                <a:gd name="T105" fmla="*/ 8 h 34"/>
                <a:gd name="T106" fmla="*/ 166 w 170"/>
                <a:gd name="T107" fmla="*/ 8 h 34"/>
                <a:gd name="T108" fmla="*/ 170 w 170"/>
                <a:gd name="T109" fmla="*/ 17 h 34"/>
                <a:gd name="T110" fmla="*/ 166 w 170"/>
                <a:gd name="T111" fmla="*/ 26 h 34"/>
                <a:gd name="T112" fmla="*/ 159 w 170"/>
                <a:gd name="T113" fmla="*/ 26 h 34"/>
                <a:gd name="T114" fmla="*/ 155 w 170"/>
                <a:gd name="T115" fmla="*/ 34 h 34"/>
                <a:gd name="T116" fmla="*/ 163 w 170"/>
                <a:gd name="T117" fmla="*/ 24 h 34"/>
                <a:gd name="T118" fmla="*/ 166 w 170"/>
                <a:gd name="T119" fmla="*/ 19 h 34"/>
                <a:gd name="T120" fmla="*/ 166 w 170"/>
                <a:gd name="T121" fmla="*/ 11 h 34"/>
                <a:gd name="T122" fmla="*/ 159 w 170"/>
                <a:gd name="T123" fmla="*/ 9 h 34"/>
                <a:gd name="T124" fmla="*/ 157 w 170"/>
                <a:gd name="T125" fmla="*/ 21 h 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0"/>
                <a:gd name="T190" fmla="*/ 0 h 34"/>
                <a:gd name="T191" fmla="*/ 170 w 170"/>
                <a:gd name="T192" fmla="*/ 34 h 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0" h="34">
                  <a:moveTo>
                    <a:pt x="0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21" y="6"/>
                  </a:lnTo>
                  <a:lnTo>
                    <a:pt x="19" y="9"/>
                  </a:lnTo>
                  <a:lnTo>
                    <a:pt x="17" y="11"/>
                  </a:lnTo>
                  <a:lnTo>
                    <a:pt x="19" y="13"/>
                  </a:lnTo>
                  <a:lnTo>
                    <a:pt x="21" y="15"/>
                  </a:lnTo>
                  <a:lnTo>
                    <a:pt x="21" y="19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1" y="26"/>
                  </a:lnTo>
                  <a:lnTo>
                    <a:pt x="0" y="26"/>
                  </a:lnTo>
                  <a:lnTo>
                    <a:pt x="0" y="0"/>
                  </a:lnTo>
                  <a:close/>
                  <a:moveTo>
                    <a:pt x="4" y="11"/>
                  </a:moveTo>
                  <a:lnTo>
                    <a:pt x="11" y="11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7" y="6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4" y="2"/>
                  </a:lnTo>
                  <a:lnTo>
                    <a:pt x="4" y="11"/>
                  </a:lnTo>
                  <a:close/>
                  <a:moveTo>
                    <a:pt x="4" y="22"/>
                  </a:moveTo>
                  <a:lnTo>
                    <a:pt x="11" y="22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7" y="21"/>
                  </a:lnTo>
                  <a:lnTo>
                    <a:pt x="17" y="19"/>
                  </a:lnTo>
                  <a:lnTo>
                    <a:pt x="15" y="15"/>
                  </a:lnTo>
                  <a:lnTo>
                    <a:pt x="11" y="13"/>
                  </a:lnTo>
                  <a:lnTo>
                    <a:pt x="4" y="13"/>
                  </a:lnTo>
                  <a:lnTo>
                    <a:pt x="4" y="22"/>
                  </a:lnTo>
                  <a:close/>
                  <a:moveTo>
                    <a:pt x="28" y="9"/>
                  </a:moveTo>
                  <a:lnTo>
                    <a:pt x="28" y="21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1"/>
                  </a:lnTo>
                  <a:lnTo>
                    <a:pt x="24" y="8"/>
                  </a:lnTo>
                  <a:lnTo>
                    <a:pt x="39" y="8"/>
                  </a:lnTo>
                  <a:lnTo>
                    <a:pt x="39" y="26"/>
                  </a:lnTo>
                  <a:lnTo>
                    <a:pt x="35" y="26"/>
                  </a:lnTo>
                  <a:lnTo>
                    <a:pt x="35" y="9"/>
                  </a:lnTo>
                  <a:lnTo>
                    <a:pt x="28" y="9"/>
                  </a:lnTo>
                  <a:close/>
                  <a:moveTo>
                    <a:pt x="45" y="13"/>
                  </a:moveTo>
                  <a:lnTo>
                    <a:pt x="45" y="9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6" y="6"/>
                  </a:lnTo>
                  <a:lnTo>
                    <a:pt x="57" y="8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59" y="22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1" y="26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6" y="24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3" y="22"/>
                  </a:lnTo>
                  <a:lnTo>
                    <a:pt x="43" y="21"/>
                  </a:lnTo>
                  <a:lnTo>
                    <a:pt x="43" y="19"/>
                  </a:lnTo>
                  <a:lnTo>
                    <a:pt x="45" y="17"/>
                  </a:lnTo>
                  <a:lnTo>
                    <a:pt x="46" y="15"/>
                  </a:lnTo>
                  <a:lnTo>
                    <a:pt x="48" y="15"/>
                  </a:lnTo>
                  <a:lnTo>
                    <a:pt x="54" y="15"/>
                  </a:lnTo>
                  <a:lnTo>
                    <a:pt x="56" y="13"/>
                  </a:lnTo>
                  <a:lnTo>
                    <a:pt x="56" y="11"/>
                  </a:lnTo>
                  <a:lnTo>
                    <a:pt x="56" y="9"/>
                  </a:lnTo>
                  <a:lnTo>
                    <a:pt x="52" y="9"/>
                  </a:lnTo>
                  <a:lnTo>
                    <a:pt x="50" y="9"/>
                  </a:lnTo>
                  <a:lnTo>
                    <a:pt x="48" y="9"/>
                  </a:lnTo>
                  <a:lnTo>
                    <a:pt x="48" y="11"/>
                  </a:lnTo>
                  <a:lnTo>
                    <a:pt x="46" y="13"/>
                  </a:lnTo>
                  <a:lnTo>
                    <a:pt x="45" y="13"/>
                  </a:lnTo>
                  <a:close/>
                  <a:moveTo>
                    <a:pt x="56" y="17"/>
                  </a:moveTo>
                  <a:lnTo>
                    <a:pt x="56" y="17"/>
                  </a:lnTo>
                  <a:lnTo>
                    <a:pt x="54" y="17"/>
                  </a:lnTo>
                  <a:lnTo>
                    <a:pt x="50" y="17"/>
                  </a:lnTo>
                  <a:lnTo>
                    <a:pt x="48" y="19"/>
                  </a:lnTo>
                  <a:lnTo>
                    <a:pt x="46" y="19"/>
                  </a:lnTo>
                  <a:lnTo>
                    <a:pt x="46" y="21"/>
                  </a:lnTo>
                  <a:lnTo>
                    <a:pt x="46" y="22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4" y="22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6" y="19"/>
                  </a:lnTo>
                  <a:lnTo>
                    <a:pt x="56" y="17"/>
                  </a:lnTo>
                  <a:close/>
                  <a:moveTo>
                    <a:pt x="65" y="26"/>
                  </a:moveTo>
                  <a:lnTo>
                    <a:pt x="65" y="32"/>
                  </a:lnTo>
                  <a:lnTo>
                    <a:pt x="63" y="32"/>
                  </a:lnTo>
                  <a:lnTo>
                    <a:pt x="63" y="24"/>
                  </a:lnTo>
                  <a:lnTo>
                    <a:pt x="65" y="22"/>
                  </a:lnTo>
                  <a:lnTo>
                    <a:pt x="65" y="21"/>
                  </a:lnTo>
                  <a:lnTo>
                    <a:pt x="65" y="8"/>
                  </a:lnTo>
                  <a:lnTo>
                    <a:pt x="80" y="8"/>
                  </a:lnTo>
                  <a:lnTo>
                    <a:pt x="80" y="24"/>
                  </a:lnTo>
                  <a:lnTo>
                    <a:pt x="81" y="24"/>
                  </a:lnTo>
                  <a:lnTo>
                    <a:pt x="81" y="32"/>
                  </a:lnTo>
                  <a:lnTo>
                    <a:pt x="78" y="32"/>
                  </a:lnTo>
                  <a:lnTo>
                    <a:pt x="78" y="26"/>
                  </a:lnTo>
                  <a:lnTo>
                    <a:pt x="65" y="26"/>
                  </a:lnTo>
                  <a:close/>
                  <a:moveTo>
                    <a:pt x="76" y="24"/>
                  </a:moveTo>
                  <a:lnTo>
                    <a:pt x="76" y="9"/>
                  </a:lnTo>
                  <a:lnTo>
                    <a:pt x="69" y="9"/>
                  </a:lnTo>
                  <a:lnTo>
                    <a:pt x="69" y="21"/>
                  </a:lnTo>
                  <a:lnTo>
                    <a:pt x="69" y="22"/>
                  </a:lnTo>
                  <a:lnTo>
                    <a:pt x="67" y="24"/>
                  </a:lnTo>
                  <a:lnTo>
                    <a:pt x="76" y="24"/>
                  </a:lnTo>
                  <a:close/>
                  <a:moveTo>
                    <a:pt x="87" y="21"/>
                  </a:moveTo>
                  <a:lnTo>
                    <a:pt x="87" y="21"/>
                  </a:lnTo>
                  <a:lnTo>
                    <a:pt x="96" y="8"/>
                  </a:lnTo>
                  <a:lnTo>
                    <a:pt x="100" y="8"/>
                  </a:lnTo>
                  <a:lnTo>
                    <a:pt x="100" y="26"/>
                  </a:lnTo>
                  <a:lnTo>
                    <a:pt x="96" y="26"/>
                  </a:lnTo>
                  <a:lnTo>
                    <a:pt x="96" y="11"/>
                  </a:lnTo>
                  <a:lnTo>
                    <a:pt x="89" y="26"/>
                  </a:lnTo>
                  <a:lnTo>
                    <a:pt x="85" y="26"/>
                  </a:lnTo>
                  <a:lnTo>
                    <a:pt x="85" y="8"/>
                  </a:lnTo>
                  <a:lnTo>
                    <a:pt x="87" y="8"/>
                  </a:lnTo>
                  <a:lnTo>
                    <a:pt x="87" y="21"/>
                  </a:lnTo>
                  <a:close/>
                  <a:moveTo>
                    <a:pt x="117" y="22"/>
                  </a:moveTo>
                  <a:lnTo>
                    <a:pt x="122" y="8"/>
                  </a:lnTo>
                  <a:lnTo>
                    <a:pt x="128" y="8"/>
                  </a:lnTo>
                  <a:lnTo>
                    <a:pt x="128" y="26"/>
                  </a:lnTo>
                  <a:lnTo>
                    <a:pt x="124" y="26"/>
                  </a:lnTo>
                  <a:lnTo>
                    <a:pt x="124" y="15"/>
                  </a:lnTo>
                  <a:lnTo>
                    <a:pt x="124" y="13"/>
                  </a:lnTo>
                  <a:lnTo>
                    <a:pt x="124" y="11"/>
                  </a:lnTo>
                  <a:lnTo>
                    <a:pt x="118" y="26"/>
                  </a:lnTo>
                  <a:lnTo>
                    <a:pt x="115" y="26"/>
                  </a:lnTo>
                  <a:lnTo>
                    <a:pt x="109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5"/>
                  </a:lnTo>
                  <a:lnTo>
                    <a:pt x="109" y="26"/>
                  </a:lnTo>
                  <a:lnTo>
                    <a:pt x="105" y="26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17" y="22"/>
                  </a:lnTo>
                  <a:close/>
                  <a:moveTo>
                    <a:pt x="135" y="21"/>
                  </a:moveTo>
                  <a:lnTo>
                    <a:pt x="135" y="21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48" y="26"/>
                  </a:lnTo>
                  <a:lnTo>
                    <a:pt x="144" y="26"/>
                  </a:lnTo>
                  <a:lnTo>
                    <a:pt x="144" y="11"/>
                  </a:lnTo>
                  <a:lnTo>
                    <a:pt x="137" y="26"/>
                  </a:lnTo>
                  <a:lnTo>
                    <a:pt x="131" y="26"/>
                  </a:lnTo>
                  <a:lnTo>
                    <a:pt x="131" y="8"/>
                  </a:lnTo>
                  <a:lnTo>
                    <a:pt x="135" y="8"/>
                  </a:lnTo>
                  <a:lnTo>
                    <a:pt x="135" y="21"/>
                  </a:lnTo>
                  <a:close/>
                  <a:moveTo>
                    <a:pt x="154" y="8"/>
                  </a:moveTo>
                  <a:lnTo>
                    <a:pt x="155" y="8"/>
                  </a:lnTo>
                  <a:lnTo>
                    <a:pt x="155" y="9"/>
                  </a:lnTo>
                  <a:lnTo>
                    <a:pt x="157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63" y="6"/>
                  </a:lnTo>
                  <a:lnTo>
                    <a:pt x="165" y="6"/>
                  </a:lnTo>
                  <a:lnTo>
                    <a:pt x="166" y="8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0" y="17"/>
                  </a:lnTo>
                  <a:lnTo>
                    <a:pt x="170" y="19"/>
                  </a:lnTo>
                  <a:lnTo>
                    <a:pt x="170" y="21"/>
                  </a:lnTo>
                  <a:lnTo>
                    <a:pt x="168" y="24"/>
                  </a:lnTo>
                  <a:lnTo>
                    <a:pt x="166" y="26"/>
                  </a:lnTo>
                  <a:lnTo>
                    <a:pt x="165" y="26"/>
                  </a:lnTo>
                  <a:lnTo>
                    <a:pt x="161" y="26"/>
                  </a:lnTo>
                  <a:lnTo>
                    <a:pt x="159" y="26"/>
                  </a:lnTo>
                  <a:lnTo>
                    <a:pt x="157" y="26"/>
                  </a:lnTo>
                  <a:lnTo>
                    <a:pt x="155" y="24"/>
                  </a:lnTo>
                  <a:lnTo>
                    <a:pt x="155" y="34"/>
                  </a:lnTo>
                  <a:lnTo>
                    <a:pt x="154" y="34"/>
                  </a:lnTo>
                  <a:lnTo>
                    <a:pt x="154" y="8"/>
                  </a:lnTo>
                  <a:close/>
                  <a:moveTo>
                    <a:pt x="161" y="24"/>
                  </a:moveTo>
                  <a:lnTo>
                    <a:pt x="163" y="24"/>
                  </a:lnTo>
                  <a:lnTo>
                    <a:pt x="165" y="22"/>
                  </a:lnTo>
                  <a:lnTo>
                    <a:pt x="166" y="21"/>
                  </a:lnTo>
                  <a:lnTo>
                    <a:pt x="166" y="19"/>
                  </a:lnTo>
                  <a:lnTo>
                    <a:pt x="166" y="17"/>
                  </a:lnTo>
                  <a:lnTo>
                    <a:pt x="166" y="15"/>
                  </a:lnTo>
                  <a:lnTo>
                    <a:pt x="166" y="13"/>
                  </a:lnTo>
                  <a:lnTo>
                    <a:pt x="166" y="11"/>
                  </a:lnTo>
                  <a:lnTo>
                    <a:pt x="165" y="9"/>
                  </a:lnTo>
                  <a:lnTo>
                    <a:pt x="163" y="9"/>
                  </a:lnTo>
                  <a:lnTo>
                    <a:pt x="161" y="9"/>
                  </a:lnTo>
                  <a:lnTo>
                    <a:pt x="159" y="9"/>
                  </a:lnTo>
                  <a:lnTo>
                    <a:pt x="157" y="11"/>
                  </a:lnTo>
                  <a:lnTo>
                    <a:pt x="157" y="13"/>
                  </a:lnTo>
                  <a:lnTo>
                    <a:pt x="155" y="17"/>
                  </a:lnTo>
                  <a:lnTo>
                    <a:pt x="157" y="21"/>
                  </a:lnTo>
                  <a:lnTo>
                    <a:pt x="157" y="22"/>
                  </a:lnTo>
                  <a:lnTo>
                    <a:pt x="159" y="24"/>
                  </a:lnTo>
                  <a:lnTo>
                    <a:pt x="161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7" name="Freeform 191"/>
            <p:cNvSpPr>
              <a:spLocks noEditPoints="1"/>
            </p:cNvSpPr>
            <p:nvPr/>
          </p:nvSpPr>
          <p:spPr bwMode="auto">
            <a:xfrm>
              <a:off x="1535" y="2045"/>
              <a:ext cx="112" cy="21"/>
            </a:xfrm>
            <a:custGeom>
              <a:avLst/>
              <a:gdLst>
                <a:gd name="T0" fmla="*/ 22 w 148"/>
                <a:gd name="T1" fmla="*/ 26 h 28"/>
                <a:gd name="T2" fmla="*/ 0 w 148"/>
                <a:gd name="T3" fmla="*/ 26 h 28"/>
                <a:gd name="T4" fmla="*/ 37 w 148"/>
                <a:gd name="T5" fmla="*/ 7 h 28"/>
                <a:gd name="T6" fmla="*/ 42 w 148"/>
                <a:gd name="T7" fmla="*/ 13 h 28"/>
                <a:gd name="T8" fmla="*/ 42 w 148"/>
                <a:gd name="T9" fmla="*/ 19 h 28"/>
                <a:gd name="T10" fmla="*/ 42 w 148"/>
                <a:gd name="T11" fmla="*/ 24 h 28"/>
                <a:gd name="T12" fmla="*/ 28 w 148"/>
                <a:gd name="T13" fmla="*/ 7 h 28"/>
                <a:gd name="T14" fmla="*/ 39 w 148"/>
                <a:gd name="T15" fmla="*/ 15 h 28"/>
                <a:gd name="T16" fmla="*/ 39 w 148"/>
                <a:gd name="T17" fmla="*/ 11 h 28"/>
                <a:gd name="T18" fmla="*/ 30 w 148"/>
                <a:gd name="T19" fmla="*/ 24 h 28"/>
                <a:gd name="T20" fmla="*/ 41 w 148"/>
                <a:gd name="T21" fmla="*/ 20 h 28"/>
                <a:gd name="T22" fmla="*/ 30 w 148"/>
                <a:gd name="T23" fmla="*/ 19 h 28"/>
                <a:gd name="T24" fmla="*/ 52 w 148"/>
                <a:gd name="T25" fmla="*/ 7 h 28"/>
                <a:gd name="T26" fmla="*/ 61 w 148"/>
                <a:gd name="T27" fmla="*/ 9 h 28"/>
                <a:gd name="T28" fmla="*/ 65 w 148"/>
                <a:gd name="T29" fmla="*/ 24 h 28"/>
                <a:gd name="T30" fmla="*/ 65 w 148"/>
                <a:gd name="T31" fmla="*/ 26 h 28"/>
                <a:gd name="T32" fmla="*/ 61 w 148"/>
                <a:gd name="T33" fmla="*/ 26 h 28"/>
                <a:gd name="T34" fmla="*/ 57 w 148"/>
                <a:gd name="T35" fmla="*/ 26 h 28"/>
                <a:gd name="T36" fmla="*/ 48 w 148"/>
                <a:gd name="T37" fmla="*/ 26 h 28"/>
                <a:gd name="T38" fmla="*/ 48 w 148"/>
                <a:gd name="T39" fmla="*/ 19 h 28"/>
                <a:gd name="T40" fmla="*/ 59 w 148"/>
                <a:gd name="T41" fmla="*/ 13 h 28"/>
                <a:gd name="T42" fmla="*/ 52 w 148"/>
                <a:gd name="T43" fmla="*/ 11 h 28"/>
                <a:gd name="T44" fmla="*/ 57 w 148"/>
                <a:gd name="T45" fmla="*/ 17 h 28"/>
                <a:gd name="T46" fmla="*/ 52 w 148"/>
                <a:gd name="T47" fmla="*/ 19 h 28"/>
                <a:gd name="T48" fmla="*/ 54 w 148"/>
                <a:gd name="T49" fmla="*/ 24 h 28"/>
                <a:gd name="T50" fmla="*/ 59 w 148"/>
                <a:gd name="T51" fmla="*/ 20 h 28"/>
                <a:gd name="T52" fmla="*/ 85 w 148"/>
                <a:gd name="T53" fmla="*/ 26 h 28"/>
                <a:gd name="T54" fmla="*/ 68 w 148"/>
                <a:gd name="T55" fmla="*/ 26 h 28"/>
                <a:gd name="T56" fmla="*/ 81 w 148"/>
                <a:gd name="T57" fmla="*/ 7 h 28"/>
                <a:gd name="T58" fmla="*/ 105 w 148"/>
                <a:gd name="T59" fmla="*/ 11 h 28"/>
                <a:gd name="T60" fmla="*/ 103 w 148"/>
                <a:gd name="T61" fmla="*/ 24 h 28"/>
                <a:gd name="T62" fmla="*/ 92 w 148"/>
                <a:gd name="T63" fmla="*/ 26 h 28"/>
                <a:gd name="T64" fmla="*/ 89 w 148"/>
                <a:gd name="T65" fmla="*/ 15 h 28"/>
                <a:gd name="T66" fmla="*/ 98 w 148"/>
                <a:gd name="T67" fmla="*/ 6 h 28"/>
                <a:gd name="T68" fmla="*/ 102 w 148"/>
                <a:gd name="T69" fmla="*/ 20 h 28"/>
                <a:gd name="T70" fmla="*/ 102 w 148"/>
                <a:gd name="T71" fmla="*/ 11 h 28"/>
                <a:gd name="T72" fmla="*/ 94 w 148"/>
                <a:gd name="T73" fmla="*/ 11 h 28"/>
                <a:gd name="T74" fmla="*/ 92 w 148"/>
                <a:gd name="T75" fmla="*/ 19 h 28"/>
                <a:gd name="T76" fmla="*/ 98 w 148"/>
                <a:gd name="T77" fmla="*/ 24 h 28"/>
                <a:gd name="T78" fmla="*/ 126 w 148"/>
                <a:gd name="T79" fmla="*/ 9 h 28"/>
                <a:gd name="T80" fmla="*/ 122 w 148"/>
                <a:gd name="T81" fmla="*/ 17 h 28"/>
                <a:gd name="T82" fmla="*/ 127 w 148"/>
                <a:gd name="T83" fmla="*/ 22 h 28"/>
                <a:gd name="T84" fmla="*/ 120 w 148"/>
                <a:gd name="T85" fmla="*/ 26 h 28"/>
                <a:gd name="T86" fmla="*/ 120 w 148"/>
                <a:gd name="T87" fmla="*/ 15 h 28"/>
                <a:gd name="T88" fmla="*/ 122 w 148"/>
                <a:gd name="T89" fmla="*/ 13 h 28"/>
                <a:gd name="T90" fmla="*/ 113 w 148"/>
                <a:gd name="T91" fmla="*/ 9 h 28"/>
                <a:gd name="T92" fmla="*/ 122 w 148"/>
                <a:gd name="T93" fmla="*/ 22 h 28"/>
                <a:gd name="T94" fmla="*/ 122 w 148"/>
                <a:gd name="T95" fmla="*/ 19 h 28"/>
                <a:gd name="T96" fmla="*/ 142 w 148"/>
                <a:gd name="T97" fmla="*/ 7 h 28"/>
                <a:gd name="T98" fmla="*/ 148 w 148"/>
                <a:gd name="T99" fmla="*/ 17 h 28"/>
                <a:gd name="T100" fmla="*/ 142 w 148"/>
                <a:gd name="T101" fmla="*/ 26 h 28"/>
                <a:gd name="T102" fmla="*/ 131 w 148"/>
                <a:gd name="T103" fmla="*/ 22 h 28"/>
                <a:gd name="T104" fmla="*/ 131 w 148"/>
                <a:gd name="T105" fmla="*/ 9 h 28"/>
                <a:gd name="T106" fmla="*/ 140 w 148"/>
                <a:gd name="T107" fmla="*/ 24 h 28"/>
                <a:gd name="T108" fmla="*/ 144 w 148"/>
                <a:gd name="T109" fmla="*/ 17 h 28"/>
                <a:gd name="T110" fmla="*/ 140 w 148"/>
                <a:gd name="T111" fmla="*/ 9 h 28"/>
                <a:gd name="T112" fmla="*/ 133 w 148"/>
                <a:gd name="T113" fmla="*/ 13 h 28"/>
                <a:gd name="T114" fmla="*/ 135 w 148"/>
                <a:gd name="T115" fmla="*/ 22 h 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8"/>
                <a:gd name="T175" fmla="*/ 0 h 28"/>
                <a:gd name="T176" fmla="*/ 148 w 148"/>
                <a:gd name="T177" fmla="*/ 28 h 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8" h="28">
                  <a:moveTo>
                    <a:pt x="4" y="22"/>
                  </a:moveTo>
                  <a:lnTo>
                    <a:pt x="4" y="22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2" y="26"/>
                  </a:lnTo>
                  <a:lnTo>
                    <a:pt x="18" y="26"/>
                  </a:lnTo>
                  <a:lnTo>
                    <a:pt x="18" y="6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2"/>
                  </a:lnTo>
                  <a:close/>
                  <a:moveTo>
                    <a:pt x="28" y="7"/>
                  </a:moveTo>
                  <a:lnTo>
                    <a:pt x="37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2" y="13"/>
                  </a:lnTo>
                  <a:lnTo>
                    <a:pt x="42" y="15"/>
                  </a:lnTo>
                  <a:lnTo>
                    <a:pt x="41" y="15"/>
                  </a:lnTo>
                  <a:lnTo>
                    <a:pt x="39" y="17"/>
                  </a:lnTo>
                  <a:lnTo>
                    <a:pt x="41" y="17"/>
                  </a:lnTo>
                  <a:lnTo>
                    <a:pt x="42" y="19"/>
                  </a:lnTo>
                  <a:lnTo>
                    <a:pt x="44" y="20"/>
                  </a:lnTo>
                  <a:lnTo>
                    <a:pt x="44" y="22"/>
                  </a:lnTo>
                  <a:lnTo>
                    <a:pt x="42" y="24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28" y="26"/>
                  </a:lnTo>
                  <a:lnTo>
                    <a:pt x="28" y="7"/>
                  </a:lnTo>
                  <a:close/>
                  <a:moveTo>
                    <a:pt x="30" y="15"/>
                  </a:moveTo>
                  <a:lnTo>
                    <a:pt x="35" y="15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0" y="9"/>
                  </a:lnTo>
                  <a:lnTo>
                    <a:pt x="30" y="15"/>
                  </a:lnTo>
                  <a:close/>
                  <a:moveTo>
                    <a:pt x="30" y="24"/>
                  </a:moveTo>
                  <a:lnTo>
                    <a:pt x="37" y="24"/>
                  </a:lnTo>
                  <a:lnTo>
                    <a:pt x="39" y="24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0"/>
                  </a:lnTo>
                  <a:lnTo>
                    <a:pt x="41" y="19"/>
                  </a:lnTo>
                  <a:lnTo>
                    <a:pt x="39" y="19"/>
                  </a:lnTo>
                  <a:lnTo>
                    <a:pt x="35" y="19"/>
                  </a:lnTo>
                  <a:lnTo>
                    <a:pt x="30" y="19"/>
                  </a:lnTo>
                  <a:lnTo>
                    <a:pt x="30" y="24"/>
                  </a:lnTo>
                  <a:close/>
                  <a:moveTo>
                    <a:pt x="48" y="13"/>
                  </a:moveTo>
                  <a:lnTo>
                    <a:pt x="48" y="9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5" y="6"/>
                  </a:lnTo>
                  <a:lnTo>
                    <a:pt x="57" y="6"/>
                  </a:lnTo>
                  <a:lnTo>
                    <a:pt x="59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5" y="26"/>
                  </a:lnTo>
                  <a:lnTo>
                    <a:pt x="65" y="28"/>
                  </a:lnTo>
                  <a:lnTo>
                    <a:pt x="63" y="28"/>
                  </a:lnTo>
                  <a:lnTo>
                    <a:pt x="61" y="26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57" y="26"/>
                  </a:lnTo>
                  <a:lnTo>
                    <a:pt x="55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8" y="19"/>
                  </a:lnTo>
                  <a:lnTo>
                    <a:pt x="50" y="17"/>
                  </a:lnTo>
                  <a:lnTo>
                    <a:pt x="52" y="15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59" y="13"/>
                  </a:lnTo>
                  <a:lnTo>
                    <a:pt x="59" y="9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48" y="13"/>
                  </a:lnTo>
                  <a:close/>
                  <a:moveTo>
                    <a:pt x="59" y="17"/>
                  </a:moveTo>
                  <a:lnTo>
                    <a:pt x="59" y="17"/>
                  </a:lnTo>
                  <a:lnTo>
                    <a:pt x="57" y="17"/>
                  </a:lnTo>
                  <a:lnTo>
                    <a:pt x="54" y="19"/>
                  </a:lnTo>
                  <a:lnTo>
                    <a:pt x="52" y="19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59" y="17"/>
                  </a:lnTo>
                  <a:close/>
                  <a:moveTo>
                    <a:pt x="81" y="7"/>
                  </a:moveTo>
                  <a:lnTo>
                    <a:pt x="85" y="7"/>
                  </a:lnTo>
                  <a:lnTo>
                    <a:pt x="85" y="26"/>
                  </a:lnTo>
                  <a:lnTo>
                    <a:pt x="81" y="26"/>
                  </a:lnTo>
                  <a:lnTo>
                    <a:pt x="81" y="19"/>
                  </a:lnTo>
                  <a:lnTo>
                    <a:pt x="72" y="19"/>
                  </a:lnTo>
                  <a:lnTo>
                    <a:pt x="72" y="26"/>
                  </a:lnTo>
                  <a:lnTo>
                    <a:pt x="68" y="26"/>
                  </a:lnTo>
                  <a:lnTo>
                    <a:pt x="68" y="7"/>
                  </a:lnTo>
                  <a:lnTo>
                    <a:pt x="72" y="7"/>
                  </a:lnTo>
                  <a:lnTo>
                    <a:pt x="72" y="15"/>
                  </a:lnTo>
                  <a:lnTo>
                    <a:pt x="81" y="15"/>
                  </a:lnTo>
                  <a:lnTo>
                    <a:pt x="81" y="7"/>
                  </a:lnTo>
                  <a:close/>
                  <a:moveTo>
                    <a:pt x="98" y="6"/>
                  </a:moveTo>
                  <a:lnTo>
                    <a:pt x="100" y="7"/>
                  </a:lnTo>
                  <a:lnTo>
                    <a:pt x="102" y="7"/>
                  </a:lnTo>
                  <a:lnTo>
                    <a:pt x="103" y="9"/>
                  </a:lnTo>
                  <a:lnTo>
                    <a:pt x="105" y="11"/>
                  </a:lnTo>
                  <a:lnTo>
                    <a:pt x="105" y="15"/>
                  </a:lnTo>
                  <a:lnTo>
                    <a:pt x="107" y="17"/>
                  </a:lnTo>
                  <a:lnTo>
                    <a:pt x="105" y="19"/>
                  </a:lnTo>
                  <a:lnTo>
                    <a:pt x="105" y="22"/>
                  </a:lnTo>
                  <a:lnTo>
                    <a:pt x="103" y="24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8" y="28"/>
                  </a:lnTo>
                  <a:lnTo>
                    <a:pt x="94" y="26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9" y="22"/>
                  </a:lnTo>
                  <a:lnTo>
                    <a:pt x="89" y="19"/>
                  </a:lnTo>
                  <a:lnTo>
                    <a:pt x="89" y="17"/>
                  </a:lnTo>
                  <a:lnTo>
                    <a:pt x="89" y="15"/>
                  </a:lnTo>
                  <a:lnTo>
                    <a:pt x="89" y="11"/>
                  </a:lnTo>
                  <a:lnTo>
                    <a:pt x="90" y="9"/>
                  </a:lnTo>
                  <a:lnTo>
                    <a:pt x="92" y="7"/>
                  </a:lnTo>
                  <a:lnTo>
                    <a:pt x="94" y="7"/>
                  </a:lnTo>
                  <a:lnTo>
                    <a:pt x="98" y="6"/>
                  </a:lnTo>
                  <a:close/>
                  <a:moveTo>
                    <a:pt x="98" y="24"/>
                  </a:moveTo>
                  <a:lnTo>
                    <a:pt x="100" y="24"/>
                  </a:lnTo>
                  <a:lnTo>
                    <a:pt x="102" y="22"/>
                  </a:lnTo>
                  <a:lnTo>
                    <a:pt x="102" y="20"/>
                  </a:lnTo>
                  <a:lnTo>
                    <a:pt x="103" y="19"/>
                  </a:lnTo>
                  <a:lnTo>
                    <a:pt x="103" y="17"/>
                  </a:lnTo>
                  <a:lnTo>
                    <a:pt x="103" y="15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0" y="9"/>
                  </a:lnTo>
                  <a:lnTo>
                    <a:pt x="98" y="9"/>
                  </a:lnTo>
                  <a:lnTo>
                    <a:pt x="96" y="9"/>
                  </a:lnTo>
                  <a:lnTo>
                    <a:pt x="94" y="11"/>
                  </a:lnTo>
                  <a:lnTo>
                    <a:pt x="92" y="11"/>
                  </a:lnTo>
                  <a:lnTo>
                    <a:pt x="92" y="13"/>
                  </a:lnTo>
                  <a:lnTo>
                    <a:pt x="92" y="15"/>
                  </a:lnTo>
                  <a:lnTo>
                    <a:pt x="92" y="17"/>
                  </a:lnTo>
                  <a:lnTo>
                    <a:pt x="92" y="19"/>
                  </a:lnTo>
                  <a:lnTo>
                    <a:pt x="92" y="20"/>
                  </a:lnTo>
                  <a:lnTo>
                    <a:pt x="92" y="22"/>
                  </a:lnTo>
                  <a:lnTo>
                    <a:pt x="94" y="22"/>
                  </a:lnTo>
                  <a:lnTo>
                    <a:pt x="96" y="24"/>
                  </a:lnTo>
                  <a:lnTo>
                    <a:pt x="98" y="24"/>
                  </a:lnTo>
                  <a:close/>
                  <a:moveTo>
                    <a:pt x="111" y="7"/>
                  </a:moveTo>
                  <a:lnTo>
                    <a:pt x="120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6" y="9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6" y="15"/>
                  </a:lnTo>
                  <a:lnTo>
                    <a:pt x="124" y="15"/>
                  </a:lnTo>
                  <a:lnTo>
                    <a:pt x="122" y="17"/>
                  </a:lnTo>
                  <a:lnTo>
                    <a:pt x="124" y="17"/>
                  </a:lnTo>
                  <a:lnTo>
                    <a:pt x="126" y="19"/>
                  </a:lnTo>
                  <a:lnTo>
                    <a:pt x="127" y="20"/>
                  </a:lnTo>
                  <a:lnTo>
                    <a:pt x="127" y="22"/>
                  </a:lnTo>
                  <a:lnTo>
                    <a:pt x="126" y="24"/>
                  </a:lnTo>
                  <a:lnTo>
                    <a:pt x="124" y="26"/>
                  </a:lnTo>
                  <a:lnTo>
                    <a:pt x="122" y="26"/>
                  </a:lnTo>
                  <a:lnTo>
                    <a:pt x="120" y="26"/>
                  </a:lnTo>
                  <a:lnTo>
                    <a:pt x="111" y="26"/>
                  </a:lnTo>
                  <a:lnTo>
                    <a:pt x="111" y="7"/>
                  </a:lnTo>
                  <a:close/>
                  <a:moveTo>
                    <a:pt x="113" y="15"/>
                  </a:moveTo>
                  <a:lnTo>
                    <a:pt x="118" y="15"/>
                  </a:lnTo>
                  <a:lnTo>
                    <a:pt x="120" y="15"/>
                  </a:lnTo>
                  <a:lnTo>
                    <a:pt x="122" y="15"/>
                  </a:lnTo>
                  <a:lnTo>
                    <a:pt x="122" y="13"/>
                  </a:lnTo>
                  <a:lnTo>
                    <a:pt x="122" y="11"/>
                  </a:lnTo>
                  <a:lnTo>
                    <a:pt x="120" y="9"/>
                  </a:lnTo>
                  <a:lnTo>
                    <a:pt x="118" y="9"/>
                  </a:lnTo>
                  <a:lnTo>
                    <a:pt x="113" y="9"/>
                  </a:lnTo>
                  <a:lnTo>
                    <a:pt x="113" y="15"/>
                  </a:lnTo>
                  <a:close/>
                  <a:moveTo>
                    <a:pt x="113" y="24"/>
                  </a:moveTo>
                  <a:lnTo>
                    <a:pt x="120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4" y="22"/>
                  </a:lnTo>
                  <a:lnTo>
                    <a:pt x="124" y="20"/>
                  </a:lnTo>
                  <a:lnTo>
                    <a:pt x="124" y="19"/>
                  </a:lnTo>
                  <a:lnTo>
                    <a:pt x="122" y="19"/>
                  </a:lnTo>
                  <a:lnTo>
                    <a:pt x="118" y="19"/>
                  </a:lnTo>
                  <a:lnTo>
                    <a:pt x="113" y="19"/>
                  </a:lnTo>
                  <a:lnTo>
                    <a:pt x="113" y="24"/>
                  </a:lnTo>
                  <a:close/>
                  <a:moveTo>
                    <a:pt x="139" y="6"/>
                  </a:moveTo>
                  <a:lnTo>
                    <a:pt x="142" y="7"/>
                  </a:lnTo>
                  <a:lnTo>
                    <a:pt x="144" y="7"/>
                  </a:lnTo>
                  <a:lnTo>
                    <a:pt x="146" y="9"/>
                  </a:lnTo>
                  <a:lnTo>
                    <a:pt x="148" y="11"/>
                  </a:lnTo>
                  <a:lnTo>
                    <a:pt x="148" y="15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22"/>
                  </a:lnTo>
                  <a:lnTo>
                    <a:pt x="146" y="24"/>
                  </a:lnTo>
                  <a:lnTo>
                    <a:pt x="144" y="26"/>
                  </a:lnTo>
                  <a:lnTo>
                    <a:pt x="142" y="26"/>
                  </a:lnTo>
                  <a:lnTo>
                    <a:pt x="139" y="28"/>
                  </a:lnTo>
                  <a:lnTo>
                    <a:pt x="137" y="26"/>
                  </a:lnTo>
                  <a:lnTo>
                    <a:pt x="133" y="26"/>
                  </a:lnTo>
                  <a:lnTo>
                    <a:pt x="131" y="24"/>
                  </a:lnTo>
                  <a:lnTo>
                    <a:pt x="131" y="22"/>
                  </a:lnTo>
                  <a:lnTo>
                    <a:pt x="129" y="19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31" y="11"/>
                  </a:lnTo>
                  <a:lnTo>
                    <a:pt x="131" y="9"/>
                  </a:lnTo>
                  <a:lnTo>
                    <a:pt x="133" y="7"/>
                  </a:lnTo>
                  <a:lnTo>
                    <a:pt x="137" y="7"/>
                  </a:lnTo>
                  <a:lnTo>
                    <a:pt x="139" y="6"/>
                  </a:lnTo>
                  <a:close/>
                  <a:moveTo>
                    <a:pt x="139" y="24"/>
                  </a:moveTo>
                  <a:lnTo>
                    <a:pt x="140" y="24"/>
                  </a:lnTo>
                  <a:lnTo>
                    <a:pt x="142" y="22"/>
                  </a:lnTo>
                  <a:lnTo>
                    <a:pt x="144" y="22"/>
                  </a:lnTo>
                  <a:lnTo>
                    <a:pt x="144" y="20"/>
                  </a:lnTo>
                  <a:lnTo>
                    <a:pt x="144" y="19"/>
                  </a:lnTo>
                  <a:lnTo>
                    <a:pt x="144" y="17"/>
                  </a:lnTo>
                  <a:lnTo>
                    <a:pt x="144" y="15"/>
                  </a:lnTo>
                  <a:lnTo>
                    <a:pt x="144" y="13"/>
                  </a:lnTo>
                  <a:lnTo>
                    <a:pt x="144" y="11"/>
                  </a:lnTo>
                  <a:lnTo>
                    <a:pt x="142" y="11"/>
                  </a:lnTo>
                  <a:lnTo>
                    <a:pt x="140" y="9"/>
                  </a:lnTo>
                  <a:lnTo>
                    <a:pt x="139" y="9"/>
                  </a:lnTo>
                  <a:lnTo>
                    <a:pt x="137" y="9"/>
                  </a:lnTo>
                  <a:lnTo>
                    <a:pt x="135" y="11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3" y="17"/>
                  </a:lnTo>
                  <a:lnTo>
                    <a:pt x="133" y="19"/>
                  </a:lnTo>
                  <a:lnTo>
                    <a:pt x="133" y="20"/>
                  </a:lnTo>
                  <a:lnTo>
                    <a:pt x="135" y="22"/>
                  </a:lnTo>
                  <a:lnTo>
                    <a:pt x="137" y="24"/>
                  </a:lnTo>
                  <a:lnTo>
                    <a:pt x="139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8" name="Freeform 192"/>
            <p:cNvSpPr>
              <a:spLocks noEditPoints="1"/>
            </p:cNvSpPr>
            <p:nvPr/>
          </p:nvSpPr>
          <p:spPr bwMode="auto">
            <a:xfrm>
              <a:off x="1578" y="2011"/>
              <a:ext cx="127" cy="26"/>
            </a:xfrm>
            <a:custGeom>
              <a:avLst/>
              <a:gdLst>
                <a:gd name="T0" fmla="*/ 4 w 168"/>
                <a:gd name="T1" fmla="*/ 13 h 33"/>
                <a:gd name="T2" fmla="*/ 19 w 168"/>
                <a:gd name="T3" fmla="*/ 26 h 33"/>
                <a:gd name="T4" fmla="*/ 35 w 168"/>
                <a:gd name="T5" fmla="*/ 5 h 33"/>
                <a:gd name="T6" fmla="*/ 43 w 168"/>
                <a:gd name="T7" fmla="*/ 16 h 33"/>
                <a:gd name="T8" fmla="*/ 35 w 168"/>
                <a:gd name="T9" fmla="*/ 26 h 33"/>
                <a:gd name="T10" fmla="*/ 26 w 168"/>
                <a:gd name="T11" fmla="*/ 20 h 33"/>
                <a:gd name="T12" fmla="*/ 26 w 168"/>
                <a:gd name="T13" fmla="*/ 9 h 33"/>
                <a:gd name="T14" fmla="*/ 35 w 168"/>
                <a:gd name="T15" fmla="*/ 24 h 33"/>
                <a:gd name="T16" fmla="*/ 39 w 168"/>
                <a:gd name="T17" fmla="*/ 16 h 33"/>
                <a:gd name="T18" fmla="*/ 35 w 168"/>
                <a:gd name="T19" fmla="*/ 9 h 33"/>
                <a:gd name="T20" fmla="*/ 28 w 168"/>
                <a:gd name="T21" fmla="*/ 13 h 33"/>
                <a:gd name="T22" fmla="*/ 30 w 168"/>
                <a:gd name="T23" fmla="*/ 20 h 33"/>
                <a:gd name="T24" fmla="*/ 57 w 168"/>
                <a:gd name="T25" fmla="*/ 9 h 33"/>
                <a:gd name="T26" fmla="*/ 48 w 168"/>
                <a:gd name="T27" fmla="*/ 16 h 33"/>
                <a:gd name="T28" fmla="*/ 56 w 168"/>
                <a:gd name="T29" fmla="*/ 24 h 33"/>
                <a:gd name="T30" fmla="*/ 61 w 168"/>
                <a:gd name="T31" fmla="*/ 22 h 33"/>
                <a:gd name="T32" fmla="*/ 48 w 168"/>
                <a:gd name="T33" fmla="*/ 26 h 33"/>
                <a:gd name="T34" fmla="*/ 45 w 168"/>
                <a:gd name="T35" fmla="*/ 13 h 33"/>
                <a:gd name="T36" fmla="*/ 54 w 168"/>
                <a:gd name="T37" fmla="*/ 5 h 33"/>
                <a:gd name="T38" fmla="*/ 61 w 168"/>
                <a:gd name="T39" fmla="*/ 11 h 33"/>
                <a:gd name="T40" fmla="*/ 69 w 168"/>
                <a:gd name="T41" fmla="*/ 26 h 33"/>
                <a:gd name="T42" fmla="*/ 80 w 168"/>
                <a:gd name="T43" fmla="*/ 9 h 33"/>
                <a:gd name="T44" fmla="*/ 85 w 168"/>
                <a:gd name="T45" fmla="*/ 9 h 33"/>
                <a:gd name="T46" fmla="*/ 93 w 168"/>
                <a:gd name="T47" fmla="*/ 5 h 33"/>
                <a:gd name="T48" fmla="*/ 98 w 168"/>
                <a:gd name="T49" fmla="*/ 14 h 33"/>
                <a:gd name="T50" fmla="*/ 93 w 168"/>
                <a:gd name="T51" fmla="*/ 26 h 33"/>
                <a:gd name="T52" fmla="*/ 85 w 168"/>
                <a:gd name="T53" fmla="*/ 24 h 33"/>
                <a:gd name="T54" fmla="*/ 91 w 168"/>
                <a:gd name="T55" fmla="*/ 24 h 33"/>
                <a:gd name="T56" fmla="*/ 96 w 168"/>
                <a:gd name="T57" fmla="*/ 18 h 33"/>
                <a:gd name="T58" fmla="*/ 94 w 168"/>
                <a:gd name="T59" fmla="*/ 9 h 33"/>
                <a:gd name="T60" fmla="*/ 85 w 168"/>
                <a:gd name="T61" fmla="*/ 13 h 33"/>
                <a:gd name="T62" fmla="*/ 91 w 168"/>
                <a:gd name="T63" fmla="*/ 24 h 33"/>
                <a:gd name="T64" fmla="*/ 118 w 168"/>
                <a:gd name="T65" fmla="*/ 11 h 33"/>
                <a:gd name="T66" fmla="*/ 117 w 168"/>
                <a:gd name="T67" fmla="*/ 24 h 33"/>
                <a:gd name="T68" fmla="*/ 106 w 168"/>
                <a:gd name="T69" fmla="*/ 26 h 33"/>
                <a:gd name="T70" fmla="*/ 102 w 168"/>
                <a:gd name="T71" fmla="*/ 13 h 33"/>
                <a:gd name="T72" fmla="*/ 111 w 168"/>
                <a:gd name="T73" fmla="*/ 5 h 33"/>
                <a:gd name="T74" fmla="*/ 117 w 168"/>
                <a:gd name="T75" fmla="*/ 20 h 33"/>
                <a:gd name="T76" fmla="*/ 115 w 168"/>
                <a:gd name="T77" fmla="*/ 11 h 33"/>
                <a:gd name="T78" fmla="*/ 107 w 168"/>
                <a:gd name="T79" fmla="*/ 9 h 33"/>
                <a:gd name="T80" fmla="*/ 106 w 168"/>
                <a:gd name="T81" fmla="*/ 18 h 33"/>
                <a:gd name="T82" fmla="*/ 111 w 168"/>
                <a:gd name="T83" fmla="*/ 24 h 33"/>
                <a:gd name="T84" fmla="*/ 142 w 168"/>
                <a:gd name="T85" fmla="*/ 26 h 33"/>
                <a:gd name="T86" fmla="*/ 142 w 168"/>
                <a:gd name="T87" fmla="*/ 11 h 33"/>
                <a:gd name="T88" fmla="*/ 126 w 168"/>
                <a:gd name="T89" fmla="*/ 11 h 33"/>
                <a:gd name="T90" fmla="*/ 126 w 168"/>
                <a:gd name="T91" fmla="*/ 26 h 33"/>
                <a:gd name="T92" fmla="*/ 150 w 168"/>
                <a:gd name="T93" fmla="*/ 13 h 33"/>
                <a:gd name="T94" fmla="*/ 159 w 168"/>
                <a:gd name="T95" fmla="*/ 5 h 33"/>
                <a:gd name="T96" fmla="*/ 166 w 168"/>
                <a:gd name="T97" fmla="*/ 11 h 33"/>
                <a:gd name="T98" fmla="*/ 168 w 168"/>
                <a:gd name="T99" fmla="*/ 24 h 33"/>
                <a:gd name="T100" fmla="*/ 166 w 168"/>
                <a:gd name="T101" fmla="*/ 26 h 33"/>
                <a:gd name="T102" fmla="*/ 163 w 168"/>
                <a:gd name="T103" fmla="*/ 24 h 33"/>
                <a:gd name="T104" fmla="*/ 155 w 168"/>
                <a:gd name="T105" fmla="*/ 26 h 33"/>
                <a:gd name="T106" fmla="*/ 150 w 168"/>
                <a:gd name="T107" fmla="*/ 22 h 33"/>
                <a:gd name="T108" fmla="*/ 155 w 168"/>
                <a:gd name="T109" fmla="*/ 14 h 33"/>
                <a:gd name="T110" fmla="*/ 157 w 168"/>
                <a:gd name="T111" fmla="*/ 9 h 33"/>
                <a:gd name="T112" fmla="*/ 150 w 168"/>
                <a:gd name="T113" fmla="*/ 13 h 33"/>
                <a:gd name="T114" fmla="*/ 157 w 168"/>
                <a:gd name="T115" fmla="*/ 16 h 33"/>
                <a:gd name="T116" fmla="*/ 154 w 168"/>
                <a:gd name="T117" fmla="*/ 20 h 33"/>
                <a:gd name="T118" fmla="*/ 159 w 168"/>
                <a:gd name="T119" fmla="*/ 24 h 33"/>
                <a:gd name="T120" fmla="*/ 163 w 168"/>
                <a:gd name="T121" fmla="*/ 16 h 3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8"/>
                <a:gd name="T184" fmla="*/ 0 h 33"/>
                <a:gd name="T185" fmla="*/ 168 w 168"/>
                <a:gd name="T186" fmla="*/ 33 h 3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8" h="33">
                  <a:moveTo>
                    <a:pt x="4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9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9" y="13"/>
                  </a:lnTo>
                  <a:lnTo>
                    <a:pt x="4" y="16"/>
                  </a:lnTo>
                  <a:lnTo>
                    <a:pt x="4" y="26"/>
                  </a:lnTo>
                  <a:close/>
                  <a:moveTo>
                    <a:pt x="33" y="5"/>
                  </a:moveTo>
                  <a:lnTo>
                    <a:pt x="35" y="5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6"/>
                  </a:lnTo>
                  <a:lnTo>
                    <a:pt x="43" y="18"/>
                  </a:lnTo>
                  <a:lnTo>
                    <a:pt x="41" y="20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2" y="26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8" y="7"/>
                  </a:lnTo>
                  <a:lnTo>
                    <a:pt x="32" y="5"/>
                  </a:lnTo>
                  <a:lnTo>
                    <a:pt x="33" y="5"/>
                  </a:lnTo>
                  <a:close/>
                  <a:moveTo>
                    <a:pt x="33" y="24"/>
                  </a:moveTo>
                  <a:lnTo>
                    <a:pt x="35" y="24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9" y="20"/>
                  </a:lnTo>
                  <a:lnTo>
                    <a:pt x="39" y="18"/>
                  </a:lnTo>
                  <a:lnTo>
                    <a:pt x="39" y="16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2" y="9"/>
                  </a:lnTo>
                  <a:lnTo>
                    <a:pt x="30" y="9"/>
                  </a:lnTo>
                  <a:lnTo>
                    <a:pt x="30" y="11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8" y="16"/>
                  </a:lnTo>
                  <a:lnTo>
                    <a:pt x="28" y="18"/>
                  </a:lnTo>
                  <a:lnTo>
                    <a:pt x="28" y="20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2" y="24"/>
                  </a:lnTo>
                  <a:lnTo>
                    <a:pt x="33" y="24"/>
                  </a:lnTo>
                  <a:close/>
                  <a:moveTo>
                    <a:pt x="59" y="13"/>
                  </a:moveTo>
                  <a:lnTo>
                    <a:pt x="57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50" y="11"/>
                  </a:lnTo>
                  <a:lnTo>
                    <a:pt x="48" y="13"/>
                  </a:lnTo>
                  <a:lnTo>
                    <a:pt x="48" y="16"/>
                  </a:lnTo>
                  <a:lnTo>
                    <a:pt x="48" y="20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6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1" y="22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5" y="20"/>
                  </a:lnTo>
                  <a:lnTo>
                    <a:pt x="45" y="16"/>
                  </a:lnTo>
                  <a:lnTo>
                    <a:pt x="45" y="13"/>
                  </a:lnTo>
                  <a:lnTo>
                    <a:pt x="46" y="11"/>
                  </a:lnTo>
                  <a:lnTo>
                    <a:pt x="48" y="9"/>
                  </a:lnTo>
                  <a:lnTo>
                    <a:pt x="50" y="7"/>
                  </a:lnTo>
                  <a:lnTo>
                    <a:pt x="52" y="5"/>
                  </a:lnTo>
                  <a:lnTo>
                    <a:pt x="54" y="5"/>
                  </a:lnTo>
                  <a:lnTo>
                    <a:pt x="57" y="5"/>
                  </a:lnTo>
                  <a:lnTo>
                    <a:pt x="59" y="7"/>
                  </a:lnTo>
                  <a:lnTo>
                    <a:pt x="61" y="9"/>
                  </a:lnTo>
                  <a:lnTo>
                    <a:pt x="61" y="11"/>
                  </a:lnTo>
                  <a:lnTo>
                    <a:pt x="61" y="13"/>
                  </a:lnTo>
                  <a:lnTo>
                    <a:pt x="59" y="13"/>
                  </a:lnTo>
                  <a:close/>
                  <a:moveTo>
                    <a:pt x="72" y="9"/>
                  </a:moveTo>
                  <a:lnTo>
                    <a:pt x="72" y="26"/>
                  </a:lnTo>
                  <a:lnTo>
                    <a:pt x="69" y="26"/>
                  </a:lnTo>
                  <a:lnTo>
                    <a:pt x="69" y="9"/>
                  </a:lnTo>
                  <a:lnTo>
                    <a:pt x="63" y="9"/>
                  </a:lnTo>
                  <a:lnTo>
                    <a:pt x="63" y="5"/>
                  </a:lnTo>
                  <a:lnTo>
                    <a:pt x="80" y="5"/>
                  </a:lnTo>
                  <a:lnTo>
                    <a:pt x="80" y="9"/>
                  </a:lnTo>
                  <a:lnTo>
                    <a:pt x="72" y="9"/>
                  </a:lnTo>
                  <a:close/>
                  <a:moveTo>
                    <a:pt x="82" y="5"/>
                  </a:moveTo>
                  <a:lnTo>
                    <a:pt x="85" y="5"/>
                  </a:lnTo>
                  <a:lnTo>
                    <a:pt x="85" y="9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4" y="7"/>
                  </a:lnTo>
                  <a:lnTo>
                    <a:pt x="96" y="9"/>
                  </a:lnTo>
                  <a:lnTo>
                    <a:pt x="98" y="11"/>
                  </a:lnTo>
                  <a:lnTo>
                    <a:pt x="98" y="13"/>
                  </a:lnTo>
                  <a:lnTo>
                    <a:pt x="98" y="14"/>
                  </a:lnTo>
                  <a:lnTo>
                    <a:pt x="98" y="18"/>
                  </a:lnTo>
                  <a:lnTo>
                    <a:pt x="98" y="20"/>
                  </a:lnTo>
                  <a:lnTo>
                    <a:pt x="96" y="22"/>
                  </a:lnTo>
                  <a:lnTo>
                    <a:pt x="94" y="24"/>
                  </a:lnTo>
                  <a:lnTo>
                    <a:pt x="93" y="26"/>
                  </a:lnTo>
                  <a:lnTo>
                    <a:pt x="91" y="26"/>
                  </a:lnTo>
                  <a:lnTo>
                    <a:pt x="89" y="26"/>
                  </a:lnTo>
                  <a:lnTo>
                    <a:pt x="87" y="26"/>
                  </a:lnTo>
                  <a:lnTo>
                    <a:pt x="85" y="26"/>
                  </a:lnTo>
                  <a:lnTo>
                    <a:pt x="85" y="24"/>
                  </a:lnTo>
                  <a:lnTo>
                    <a:pt x="85" y="33"/>
                  </a:lnTo>
                  <a:lnTo>
                    <a:pt x="82" y="33"/>
                  </a:lnTo>
                  <a:lnTo>
                    <a:pt x="82" y="5"/>
                  </a:lnTo>
                  <a:close/>
                  <a:moveTo>
                    <a:pt x="91" y="24"/>
                  </a:moveTo>
                  <a:lnTo>
                    <a:pt x="93" y="24"/>
                  </a:lnTo>
                  <a:lnTo>
                    <a:pt x="93" y="22"/>
                  </a:lnTo>
                  <a:lnTo>
                    <a:pt x="94" y="22"/>
                  </a:lnTo>
                  <a:lnTo>
                    <a:pt x="94" y="20"/>
                  </a:lnTo>
                  <a:lnTo>
                    <a:pt x="96" y="18"/>
                  </a:lnTo>
                  <a:lnTo>
                    <a:pt x="96" y="16"/>
                  </a:lnTo>
                  <a:lnTo>
                    <a:pt x="96" y="14"/>
                  </a:lnTo>
                  <a:lnTo>
                    <a:pt x="94" y="13"/>
                  </a:lnTo>
                  <a:lnTo>
                    <a:pt x="94" y="11"/>
                  </a:lnTo>
                  <a:lnTo>
                    <a:pt x="94" y="9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85" y="13"/>
                  </a:lnTo>
                  <a:lnTo>
                    <a:pt x="85" y="16"/>
                  </a:lnTo>
                  <a:lnTo>
                    <a:pt x="85" y="20"/>
                  </a:lnTo>
                  <a:lnTo>
                    <a:pt x="87" y="22"/>
                  </a:lnTo>
                  <a:lnTo>
                    <a:pt x="89" y="24"/>
                  </a:lnTo>
                  <a:lnTo>
                    <a:pt x="91" y="24"/>
                  </a:lnTo>
                  <a:close/>
                  <a:moveTo>
                    <a:pt x="111" y="5"/>
                  </a:moveTo>
                  <a:lnTo>
                    <a:pt x="113" y="5"/>
                  </a:lnTo>
                  <a:lnTo>
                    <a:pt x="115" y="7"/>
                  </a:lnTo>
                  <a:lnTo>
                    <a:pt x="117" y="9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20" y="16"/>
                  </a:lnTo>
                  <a:lnTo>
                    <a:pt x="118" y="18"/>
                  </a:lnTo>
                  <a:lnTo>
                    <a:pt x="118" y="20"/>
                  </a:lnTo>
                  <a:lnTo>
                    <a:pt x="117" y="24"/>
                  </a:lnTo>
                  <a:lnTo>
                    <a:pt x="115" y="26"/>
                  </a:lnTo>
                  <a:lnTo>
                    <a:pt x="113" y="26"/>
                  </a:lnTo>
                  <a:lnTo>
                    <a:pt x="111" y="26"/>
                  </a:lnTo>
                  <a:lnTo>
                    <a:pt x="107" y="26"/>
                  </a:lnTo>
                  <a:lnTo>
                    <a:pt x="106" y="26"/>
                  </a:lnTo>
                  <a:lnTo>
                    <a:pt x="104" y="24"/>
                  </a:lnTo>
                  <a:lnTo>
                    <a:pt x="102" y="20"/>
                  </a:lnTo>
                  <a:lnTo>
                    <a:pt x="102" y="18"/>
                  </a:lnTo>
                  <a:lnTo>
                    <a:pt x="102" y="16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4" y="9"/>
                  </a:lnTo>
                  <a:lnTo>
                    <a:pt x="106" y="7"/>
                  </a:lnTo>
                  <a:lnTo>
                    <a:pt x="107" y="5"/>
                  </a:lnTo>
                  <a:lnTo>
                    <a:pt x="111" y="5"/>
                  </a:lnTo>
                  <a:close/>
                  <a:moveTo>
                    <a:pt x="111" y="24"/>
                  </a:moveTo>
                  <a:lnTo>
                    <a:pt x="113" y="24"/>
                  </a:lnTo>
                  <a:lnTo>
                    <a:pt x="115" y="22"/>
                  </a:lnTo>
                  <a:lnTo>
                    <a:pt x="115" y="20"/>
                  </a:lnTo>
                  <a:lnTo>
                    <a:pt x="117" y="20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7" y="14"/>
                  </a:lnTo>
                  <a:lnTo>
                    <a:pt x="117" y="13"/>
                  </a:lnTo>
                  <a:lnTo>
                    <a:pt x="115" y="11"/>
                  </a:lnTo>
                  <a:lnTo>
                    <a:pt x="115" y="9"/>
                  </a:lnTo>
                  <a:lnTo>
                    <a:pt x="113" y="9"/>
                  </a:lnTo>
                  <a:lnTo>
                    <a:pt x="111" y="9"/>
                  </a:lnTo>
                  <a:lnTo>
                    <a:pt x="109" y="9"/>
                  </a:lnTo>
                  <a:lnTo>
                    <a:pt x="107" y="9"/>
                  </a:lnTo>
                  <a:lnTo>
                    <a:pt x="106" y="11"/>
                  </a:lnTo>
                  <a:lnTo>
                    <a:pt x="106" y="13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6" y="18"/>
                  </a:lnTo>
                  <a:lnTo>
                    <a:pt x="106" y="20"/>
                  </a:lnTo>
                  <a:lnTo>
                    <a:pt x="107" y="22"/>
                  </a:lnTo>
                  <a:lnTo>
                    <a:pt x="109" y="24"/>
                  </a:lnTo>
                  <a:lnTo>
                    <a:pt x="111" y="24"/>
                  </a:lnTo>
                  <a:close/>
                  <a:moveTo>
                    <a:pt x="135" y="22"/>
                  </a:moveTo>
                  <a:lnTo>
                    <a:pt x="141" y="5"/>
                  </a:lnTo>
                  <a:lnTo>
                    <a:pt x="146" y="5"/>
                  </a:lnTo>
                  <a:lnTo>
                    <a:pt x="146" y="26"/>
                  </a:lnTo>
                  <a:lnTo>
                    <a:pt x="142" y="26"/>
                  </a:lnTo>
                  <a:lnTo>
                    <a:pt x="142" y="14"/>
                  </a:lnTo>
                  <a:lnTo>
                    <a:pt x="142" y="13"/>
                  </a:lnTo>
                  <a:lnTo>
                    <a:pt x="142" y="11"/>
                  </a:lnTo>
                  <a:lnTo>
                    <a:pt x="137" y="26"/>
                  </a:lnTo>
                  <a:lnTo>
                    <a:pt x="133" y="26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6" y="14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35" y="22"/>
                  </a:lnTo>
                  <a:close/>
                  <a:moveTo>
                    <a:pt x="150" y="13"/>
                  </a:moveTo>
                  <a:lnTo>
                    <a:pt x="152" y="9"/>
                  </a:lnTo>
                  <a:lnTo>
                    <a:pt x="152" y="7"/>
                  </a:lnTo>
                  <a:lnTo>
                    <a:pt x="155" y="5"/>
                  </a:lnTo>
                  <a:lnTo>
                    <a:pt x="159" y="5"/>
                  </a:lnTo>
                  <a:lnTo>
                    <a:pt x="161" y="5"/>
                  </a:lnTo>
                  <a:lnTo>
                    <a:pt x="163" y="7"/>
                  </a:lnTo>
                  <a:lnTo>
                    <a:pt x="165" y="7"/>
                  </a:lnTo>
                  <a:lnTo>
                    <a:pt x="165" y="9"/>
                  </a:lnTo>
                  <a:lnTo>
                    <a:pt x="166" y="11"/>
                  </a:lnTo>
                  <a:lnTo>
                    <a:pt x="166" y="22"/>
                  </a:lnTo>
                  <a:lnTo>
                    <a:pt x="166" y="24"/>
                  </a:lnTo>
                  <a:lnTo>
                    <a:pt x="168" y="24"/>
                  </a:lnTo>
                  <a:lnTo>
                    <a:pt x="168" y="26"/>
                  </a:lnTo>
                  <a:lnTo>
                    <a:pt x="166" y="26"/>
                  </a:lnTo>
                  <a:lnTo>
                    <a:pt x="165" y="26"/>
                  </a:lnTo>
                  <a:lnTo>
                    <a:pt x="163" y="26"/>
                  </a:lnTo>
                  <a:lnTo>
                    <a:pt x="163" y="24"/>
                  </a:lnTo>
                  <a:lnTo>
                    <a:pt x="161" y="24"/>
                  </a:lnTo>
                  <a:lnTo>
                    <a:pt x="159" y="26"/>
                  </a:lnTo>
                  <a:lnTo>
                    <a:pt x="157" y="26"/>
                  </a:lnTo>
                  <a:lnTo>
                    <a:pt x="155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0" y="24"/>
                  </a:lnTo>
                  <a:lnTo>
                    <a:pt x="150" y="22"/>
                  </a:lnTo>
                  <a:lnTo>
                    <a:pt x="150" y="20"/>
                  </a:lnTo>
                  <a:lnTo>
                    <a:pt x="150" y="18"/>
                  </a:lnTo>
                  <a:lnTo>
                    <a:pt x="150" y="16"/>
                  </a:lnTo>
                  <a:lnTo>
                    <a:pt x="152" y="14"/>
                  </a:lnTo>
                  <a:lnTo>
                    <a:pt x="155" y="14"/>
                  </a:lnTo>
                  <a:lnTo>
                    <a:pt x="161" y="14"/>
                  </a:lnTo>
                  <a:lnTo>
                    <a:pt x="163" y="13"/>
                  </a:lnTo>
                  <a:lnTo>
                    <a:pt x="163" y="11"/>
                  </a:lnTo>
                  <a:lnTo>
                    <a:pt x="161" y="9"/>
                  </a:lnTo>
                  <a:lnTo>
                    <a:pt x="157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11"/>
                  </a:lnTo>
                  <a:lnTo>
                    <a:pt x="154" y="13"/>
                  </a:lnTo>
                  <a:lnTo>
                    <a:pt x="150" y="13"/>
                  </a:lnTo>
                  <a:close/>
                  <a:moveTo>
                    <a:pt x="163" y="16"/>
                  </a:moveTo>
                  <a:lnTo>
                    <a:pt x="161" y="16"/>
                  </a:lnTo>
                  <a:lnTo>
                    <a:pt x="159" y="16"/>
                  </a:lnTo>
                  <a:lnTo>
                    <a:pt x="157" y="16"/>
                  </a:lnTo>
                  <a:lnTo>
                    <a:pt x="155" y="16"/>
                  </a:lnTo>
                  <a:lnTo>
                    <a:pt x="155" y="18"/>
                  </a:lnTo>
                  <a:lnTo>
                    <a:pt x="154" y="18"/>
                  </a:lnTo>
                  <a:lnTo>
                    <a:pt x="154" y="20"/>
                  </a:lnTo>
                  <a:lnTo>
                    <a:pt x="154" y="22"/>
                  </a:lnTo>
                  <a:lnTo>
                    <a:pt x="155" y="24"/>
                  </a:lnTo>
                  <a:lnTo>
                    <a:pt x="157" y="24"/>
                  </a:lnTo>
                  <a:lnTo>
                    <a:pt x="159" y="24"/>
                  </a:lnTo>
                  <a:lnTo>
                    <a:pt x="161" y="22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6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19" name="Freeform 193"/>
            <p:cNvSpPr>
              <a:spLocks noEditPoints="1"/>
            </p:cNvSpPr>
            <p:nvPr/>
          </p:nvSpPr>
          <p:spPr bwMode="auto">
            <a:xfrm>
              <a:off x="979" y="1528"/>
              <a:ext cx="166" cy="26"/>
            </a:xfrm>
            <a:custGeom>
              <a:avLst/>
              <a:gdLst>
                <a:gd name="T0" fmla="*/ 4 w 220"/>
                <a:gd name="T1" fmla="*/ 13 h 35"/>
                <a:gd name="T2" fmla="*/ 17 w 220"/>
                <a:gd name="T3" fmla="*/ 28 h 35"/>
                <a:gd name="T4" fmla="*/ 24 w 220"/>
                <a:gd name="T5" fmla="*/ 11 h 35"/>
                <a:gd name="T6" fmla="*/ 35 w 220"/>
                <a:gd name="T7" fmla="*/ 7 h 35"/>
                <a:gd name="T8" fmla="*/ 39 w 220"/>
                <a:gd name="T9" fmla="*/ 24 h 35"/>
                <a:gd name="T10" fmla="*/ 43 w 220"/>
                <a:gd name="T11" fmla="*/ 28 h 35"/>
                <a:gd name="T12" fmla="*/ 41 w 220"/>
                <a:gd name="T13" fmla="*/ 28 h 35"/>
                <a:gd name="T14" fmla="*/ 37 w 220"/>
                <a:gd name="T15" fmla="*/ 24 h 35"/>
                <a:gd name="T16" fmla="*/ 28 w 220"/>
                <a:gd name="T17" fmla="*/ 28 h 35"/>
                <a:gd name="T18" fmla="*/ 24 w 220"/>
                <a:gd name="T19" fmla="*/ 22 h 35"/>
                <a:gd name="T20" fmla="*/ 35 w 220"/>
                <a:gd name="T21" fmla="*/ 15 h 35"/>
                <a:gd name="T22" fmla="*/ 30 w 220"/>
                <a:gd name="T23" fmla="*/ 9 h 35"/>
                <a:gd name="T24" fmla="*/ 37 w 220"/>
                <a:gd name="T25" fmla="*/ 17 h 35"/>
                <a:gd name="T26" fmla="*/ 30 w 220"/>
                <a:gd name="T27" fmla="*/ 19 h 35"/>
                <a:gd name="T28" fmla="*/ 26 w 220"/>
                <a:gd name="T29" fmla="*/ 22 h 35"/>
                <a:gd name="T30" fmla="*/ 35 w 220"/>
                <a:gd name="T31" fmla="*/ 24 h 35"/>
                <a:gd name="T32" fmla="*/ 48 w 220"/>
                <a:gd name="T33" fmla="*/ 9 h 35"/>
                <a:gd name="T34" fmla="*/ 43 w 220"/>
                <a:gd name="T35" fmla="*/ 28 h 35"/>
                <a:gd name="T36" fmla="*/ 46 w 220"/>
                <a:gd name="T37" fmla="*/ 22 h 35"/>
                <a:gd name="T38" fmla="*/ 55 w 220"/>
                <a:gd name="T39" fmla="*/ 9 h 35"/>
                <a:gd name="T40" fmla="*/ 79 w 220"/>
                <a:gd name="T41" fmla="*/ 7 h 35"/>
                <a:gd name="T42" fmla="*/ 68 w 220"/>
                <a:gd name="T43" fmla="*/ 28 h 35"/>
                <a:gd name="T44" fmla="*/ 98 w 220"/>
                <a:gd name="T45" fmla="*/ 7 h 35"/>
                <a:gd name="T46" fmla="*/ 89 w 220"/>
                <a:gd name="T47" fmla="*/ 19 h 35"/>
                <a:gd name="T48" fmla="*/ 89 w 220"/>
                <a:gd name="T49" fmla="*/ 15 h 35"/>
                <a:gd name="T50" fmla="*/ 118 w 220"/>
                <a:gd name="T51" fmla="*/ 7 h 35"/>
                <a:gd name="T52" fmla="*/ 118 w 220"/>
                <a:gd name="T53" fmla="*/ 13 h 35"/>
                <a:gd name="T54" fmla="*/ 109 w 220"/>
                <a:gd name="T55" fmla="*/ 22 h 35"/>
                <a:gd name="T56" fmla="*/ 140 w 220"/>
                <a:gd name="T57" fmla="*/ 19 h 35"/>
                <a:gd name="T58" fmla="*/ 131 w 220"/>
                <a:gd name="T59" fmla="*/ 7 h 35"/>
                <a:gd name="T60" fmla="*/ 152 w 220"/>
                <a:gd name="T61" fmla="*/ 28 h 35"/>
                <a:gd name="T62" fmla="*/ 152 w 220"/>
                <a:gd name="T63" fmla="*/ 9 h 35"/>
                <a:gd name="T64" fmla="*/ 168 w 220"/>
                <a:gd name="T65" fmla="*/ 9 h 35"/>
                <a:gd name="T66" fmla="*/ 176 w 220"/>
                <a:gd name="T67" fmla="*/ 7 h 35"/>
                <a:gd name="T68" fmla="*/ 179 w 220"/>
                <a:gd name="T69" fmla="*/ 19 h 35"/>
                <a:gd name="T70" fmla="*/ 172 w 220"/>
                <a:gd name="T71" fmla="*/ 28 h 35"/>
                <a:gd name="T72" fmla="*/ 166 w 220"/>
                <a:gd name="T73" fmla="*/ 24 h 35"/>
                <a:gd name="T74" fmla="*/ 174 w 220"/>
                <a:gd name="T75" fmla="*/ 24 h 35"/>
                <a:gd name="T76" fmla="*/ 177 w 220"/>
                <a:gd name="T77" fmla="*/ 17 h 35"/>
                <a:gd name="T78" fmla="*/ 174 w 220"/>
                <a:gd name="T79" fmla="*/ 9 h 35"/>
                <a:gd name="T80" fmla="*/ 166 w 220"/>
                <a:gd name="T81" fmla="*/ 19 h 35"/>
                <a:gd name="T82" fmla="*/ 183 w 220"/>
                <a:gd name="T83" fmla="*/ 13 h 35"/>
                <a:gd name="T84" fmla="*/ 194 w 220"/>
                <a:gd name="T85" fmla="*/ 7 h 35"/>
                <a:gd name="T86" fmla="*/ 200 w 220"/>
                <a:gd name="T87" fmla="*/ 13 h 35"/>
                <a:gd name="T88" fmla="*/ 201 w 220"/>
                <a:gd name="T89" fmla="*/ 24 h 35"/>
                <a:gd name="T90" fmla="*/ 200 w 220"/>
                <a:gd name="T91" fmla="*/ 28 h 35"/>
                <a:gd name="T92" fmla="*/ 196 w 220"/>
                <a:gd name="T93" fmla="*/ 26 h 35"/>
                <a:gd name="T94" fmla="*/ 188 w 220"/>
                <a:gd name="T95" fmla="*/ 28 h 35"/>
                <a:gd name="T96" fmla="*/ 183 w 220"/>
                <a:gd name="T97" fmla="*/ 24 h 35"/>
                <a:gd name="T98" fmla="*/ 188 w 220"/>
                <a:gd name="T99" fmla="*/ 17 h 35"/>
                <a:gd name="T100" fmla="*/ 192 w 220"/>
                <a:gd name="T101" fmla="*/ 9 h 35"/>
                <a:gd name="T102" fmla="*/ 183 w 220"/>
                <a:gd name="T103" fmla="*/ 13 h 35"/>
                <a:gd name="T104" fmla="*/ 190 w 220"/>
                <a:gd name="T105" fmla="*/ 19 h 35"/>
                <a:gd name="T106" fmla="*/ 187 w 220"/>
                <a:gd name="T107" fmla="*/ 20 h 35"/>
                <a:gd name="T108" fmla="*/ 192 w 220"/>
                <a:gd name="T109" fmla="*/ 24 h 35"/>
                <a:gd name="T110" fmla="*/ 196 w 220"/>
                <a:gd name="T111" fmla="*/ 17 h 35"/>
                <a:gd name="T112" fmla="*/ 203 w 220"/>
                <a:gd name="T113" fmla="*/ 24 h 35"/>
                <a:gd name="T114" fmla="*/ 205 w 220"/>
                <a:gd name="T115" fmla="*/ 7 h 35"/>
                <a:gd name="T116" fmla="*/ 218 w 220"/>
                <a:gd name="T117" fmla="*/ 31 h 35"/>
                <a:gd name="T118" fmla="*/ 209 w 220"/>
                <a:gd name="T119" fmla="*/ 9 h 3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20"/>
                <a:gd name="T181" fmla="*/ 0 h 35"/>
                <a:gd name="T182" fmla="*/ 220 w 220"/>
                <a:gd name="T183" fmla="*/ 35 h 3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20" h="35">
                  <a:moveTo>
                    <a:pt x="4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3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22" y="28"/>
                  </a:lnTo>
                  <a:lnTo>
                    <a:pt x="17" y="28"/>
                  </a:lnTo>
                  <a:lnTo>
                    <a:pt x="7" y="13"/>
                  </a:lnTo>
                  <a:lnTo>
                    <a:pt x="4" y="17"/>
                  </a:lnTo>
                  <a:lnTo>
                    <a:pt x="4" y="28"/>
                  </a:lnTo>
                  <a:close/>
                  <a:moveTo>
                    <a:pt x="24" y="13"/>
                  </a:moveTo>
                  <a:lnTo>
                    <a:pt x="24" y="11"/>
                  </a:lnTo>
                  <a:lnTo>
                    <a:pt x="26" y="9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9"/>
                  </a:lnTo>
                  <a:lnTo>
                    <a:pt x="39" y="11"/>
                  </a:lnTo>
                  <a:lnTo>
                    <a:pt x="39" y="13"/>
                  </a:lnTo>
                  <a:lnTo>
                    <a:pt x="39" y="24"/>
                  </a:lnTo>
                  <a:lnTo>
                    <a:pt x="41" y="24"/>
                  </a:lnTo>
                  <a:lnTo>
                    <a:pt x="43" y="24"/>
                  </a:lnTo>
                  <a:lnTo>
                    <a:pt x="43" y="28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7" y="26"/>
                  </a:lnTo>
                  <a:lnTo>
                    <a:pt x="37" y="24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1" y="28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6" y="17"/>
                  </a:lnTo>
                  <a:lnTo>
                    <a:pt x="30" y="17"/>
                  </a:lnTo>
                  <a:lnTo>
                    <a:pt x="35" y="15"/>
                  </a:lnTo>
                  <a:lnTo>
                    <a:pt x="37" y="13"/>
                  </a:lnTo>
                  <a:lnTo>
                    <a:pt x="35" y="11"/>
                  </a:lnTo>
                  <a:lnTo>
                    <a:pt x="31" y="9"/>
                  </a:lnTo>
                  <a:lnTo>
                    <a:pt x="30" y="9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4" y="13"/>
                  </a:lnTo>
                  <a:close/>
                  <a:moveTo>
                    <a:pt x="37" y="17"/>
                  </a:moveTo>
                  <a:lnTo>
                    <a:pt x="35" y="17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0" y="19"/>
                  </a:lnTo>
                  <a:lnTo>
                    <a:pt x="28" y="19"/>
                  </a:lnTo>
                  <a:lnTo>
                    <a:pt x="28" y="20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7"/>
                  </a:lnTo>
                  <a:close/>
                  <a:moveTo>
                    <a:pt x="48" y="9"/>
                  </a:move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6" y="28"/>
                  </a:lnTo>
                  <a:lnTo>
                    <a:pt x="43" y="28"/>
                  </a:lnTo>
                  <a:lnTo>
                    <a:pt x="43" y="24"/>
                  </a:lnTo>
                  <a:lnTo>
                    <a:pt x="44" y="24"/>
                  </a:lnTo>
                  <a:lnTo>
                    <a:pt x="46" y="22"/>
                  </a:lnTo>
                  <a:lnTo>
                    <a:pt x="46" y="7"/>
                  </a:lnTo>
                  <a:lnTo>
                    <a:pt x="59" y="7"/>
                  </a:lnTo>
                  <a:lnTo>
                    <a:pt x="59" y="28"/>
                  </a:lnTo>
                  <a:lnTo>
                    <a:pt x="55" y="28"/>
                  </a:lnTo>
                  <a:lnTo>
                    <a:pt x="55" y="9"/>
                  </a:lnTo>
                  <a:lnTo>
                    <a:pt x="48" y="9"/>
                  </a:lnTo>
                  <a:close/>
                  <a:moveTo>
                    <a:pt x="68" y="22"/>
                  </a:moveTo>
                  <a:lnTo>
                    <a:pt x="68" y="22"/>
                  </a:lnTo>
                  <a:lnTo>
                    <a:pt x="76" y="7"/>
                  </a:lnTo>
                  <a:lnTo>
                    <a:pt x="79" y="7"/>
                  </a:lnTo>
                  <a:lnTo>
                    <a:pt x="79" y="28"/>
                  </a:lnTo>
                  <a:lnTo>
                    <a:pt x="78" y="28"/>
                  </a:lnTo>
                  <a:lnTo>
                    <a:pt x="78" y="13"/>
                  </a:lnTo>
                  <a:lnTo>
                    <a:pt x="68" y="28"/>
                  </a:lnTo>
                  <a:lnTo>
                    <a:pt x="65" y="28"/>
                  </a:lnTo>
                  <a:lnTo>
                    <a:pt x="65" y="7"/>
                  </a:lnTo>
                  <a:lnTo>
                    <a:pt x="68" y="7"/>
                  </a:lnTo>
                  <a:lnTo>
                    <a:pt x="68" y="22"/>
                  </a:lnTo>
                  <a:close/>
                  <a:moveTo>
                    <a:pt x="98" y="7"/>
                  </a:moveTo>
                  <a:lnTo>
                    <a:pt x="102" y="7"/>
                  </a:lnTo>
                  <a:lnTo>
                    <a:pt x="102" y="28"/>
                  </a:lnTo>
                  <a:lnTo>
                    <a:pt x="98" y="28"/>
                  </a:lnTo>
                  <a:lnTo>
                    <a:pt x="98" y="19"/>
                  </a:lnTo>
                  <a:lnTo>
                    <a:pt x="89" y="19"/>
                  </a:lnTo>
                  <a:lnTo>
                    <a:pt x="89" y="28"/>
                  </a:lnTo>
                  <a:lnTo>
                    <a:pt x="85" y="28"/>
                  </a:lnTo>
                  <a:lnTo>
                    <a:pt x="85" y="7"/>
                  </a:lnTo>
                  <a:lnTo>
                    <a:pt x="89" y="7"/>
                  </a:lnTo>
                  <a:lnTo>
                    <a:pt x="89" y="15"/>
                  </a:lnTo>
                  <a:lnTo>
                    <a:pt x="98" y="15"/>
                  </a:lnTo>
                  <a:lnTo>
                    <a:pt x="98" y="7"/>
                  </a:lnTo>
                  <a:close/>
                  <a:moveTo>
                    <a:pt x="109" y="22"/>
                  </a:moveTo>
                  <a:lnTo>
                    <a:pt x="109" y="22"/>
                  </a:lnTo>
                  <a:lnTo>
                    <a:pt x="118" y="7"/>
                  </a:lnTo>
                  <a:lnTo>
                    <a:pt x="122" y="7"/>
                  </a:lnTo>
                  <a:lnTo>
                    <a:pt x="122" y="28"/>
                  </a:lnTo>
                  <a:lnTo>
                    <a:pt x="118" y="28"/>
                  </a:lnTo>
                  <a:lnTo>
                    <a:pt x="118" y="13"/>
                  </a:lnTo>
                  <a:lnTo>
                    <a:pt x="111" y="28"/>
                  </a:lnTo>
                  <a:lnTo>
                    <a:pt x="105" y="28"/>
                  </a:lnTo>
                  <a:lnTo>
                    <a:pt x="105" y="7"/>
                  </a:lnTo>
                  <a:lnTo>
                    <a:pt x="109" y="7"/>
                  </a:lnTo>
                  <a:lnTo>
                    <a:pt x="109" y="22"/>
                  </a:lnTo>
                  <a:close/>
                  <a:moveTo>
                    <a:pt x="140" y="7"/>
                  </a:moveTo>
                  <a:lnTo>
                    <a:pt x="142" y="7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40" y="19"/>
                  </a:lnTo>
                  <a:lnTo>
                    <a:pt x="131" y="19"/>
                  </a:lnTo>
                  <a:lnTo>
                    <a:pt x="131" y="28"/>
                  </a:lnTo>
                  <a:lnTo>
                    <a:pt x="128" y="28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1" y="15"/>
                  </a:lnTo>
                  <a:lnTo>
                    <a:pt x="140" y="15"/>
                  </a:lnTo>
                  <a:lnTo>
                    <a:pt x="140" y="7"/>
                  </a:lnTo>
                  <a:close/>
                  <a:moveTo>
                    <a:pt x="152" y="9"/>
                  </a:moveTo>
                  <a:lnTo>
                    <a:pt x="152" y="28"/>
                  </a:lnTo>
                  <a:lnTo>
                    <a:pt x="148" y="28"/>
                  </a:lnTo>
                  <a:lnTo>
                    <a:pt x="148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52" y="9"/>
                  </a:lnTo>
                  <a:close/>
                  <a:moveTo>
                    <a:pt x="163" y="7"/>
                  </a:moveTo>
                  <a:lnTo>
                    <a:pt x="166" y="7"/>
                  </a:lnTo>
                  <a:lnTo>
                    <a:pt x="166" y="9"/>
                  </a:lnTo>
                  <a:lnTo>
                    <a:pt x="168" y="9"/>
                  </a:lnTo>
                  <a:lnTo>
                    <a:pt x="168" y="7"/>
                  </a:lnTo>
                  <a:lnTo>
                    <a:pt x="170" y="7"/>
                  </a:lnTo>
                  <a:lnTo>
                    <a:pt x="172" y="7"/>
                  </a:lnTo>
                  <a:lnTo>
                    <a:pt x="174" y="7"/>
                  </a:lnTo>
                  <a:lnTo>
                    <a:pt x="176" y="7"/>
                  </a:lnTo>
                  <a:lnTo>
                    <a:pt x="177" y="9"/>
                  </a:lnTo>
                  <a:lnTo>
                    <a:pt x="179" y="11"/>
                  </a:lnTo>
                  <a:lnTo>
                    <a:pt x="179" y="15"/>
                  </a:lnTo>
                  <a:lnTo>
                    <a:pt x="181" y="17"/>
                  </a:lnTo>
                  <a:lnTo>
                    <a:pt x="179" y="19"/>
                  </a:lnTo>
                  <a:lnTo>
                    <a:pt x="179" y="22"/>
                  </a:lnTo>
                  <a:lnTo>
                    <a:pt x="179" y="24"/>
                  </a:lnTo>
                  <a:lnTo>
                    <a:pt x="177" y="26"/>
                  </a:lnTo>
                  <a:lnTo>
                    <a:pt x="174" y="28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68" y="28"/>
                  </a:lnTo>
                  <a:lnTo>
                    <a:pt x="168" y="26"/>
                  </a:lnTo>
                  <a:lnTo>
                    <a:pt x="166" y="24"/>
                  </a:lnTo>
                  <a:lnTo>
                    <a:pt x="166" y="35"/>
                  </a:lnTo>
                  <a:lnTo>
                    <a:pt x="163" y="35"/>
                  </a:lnTo>
                  <a:lnTo>
                    <a:pt x="163" y="7"/>
                  </a:lnTo>
                  <a:close/>
                  <a:moveTo>
                    <a:pt x="172" y="24"/>
                  </a:moveTo>
                  <a:lnTo>
                    <a:pt x="174" y="24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7" y="19"/>
                  </a:lnTo>
                  <a:lnTo>
                    <a:pt x="177" y="17"/>
                  </a:lnTo>
                  <a:lnTo>
                    <a:pt x="177" y="15"/>
                  </a:lnTo>
                  <a:lnTo>
                    <a:pt x="177" y="13"/>
                  </a:lnTo>
                  <a:lnTo>
                    <a:pt x="176" y="13"/>
                  </a:lnTo>
                  <a:lnTo>
                    <a:pt x="176" y="11"/>
                  </a:lnTo>
                  <a:lnTo>
                    <a:pt x="174" y="9"/>
                  </a:lnTo>
                  <a:lnTo>
                    <a:pt x="172" y="9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6" y="15"/>
                  </a:lnTo>
                  <a:lnTo>
                    <a:pt x="166" y="19"/>
                  </a:lnTo>
                  <a:lnTo>
                    <a:pt x="166" y="20"/>
                  </a:lnTo>
                  <a:lnTo>
                    <a:pt x="168" y="24"/>
                  </a:lnTo>
                  <a:lnTo>
                    <a:pt x="170" y="24"/>
                  </a:lnTo>
                  <a:lnTo>
                    <a:pt x="172" y="24"/>
                  </a:lnTo>
                  <a:close/>
                  <a:moveTo>
                    <a:pt x="183" y="13"/>
                  </a:moveTo>
                  <a:lnTo>
                    <a:pt x="185" y="11"/>
                  </a:lnTo>
                  <a:lnTo>
                    <a:pt x="187" y="9"/>
                  </a:lnTo>
                  <a:lnTo>
                    <a:pt x="188" y="7"/>
                  </a:lnTo>
                  <a:lnTo>
                    <a:pt x="192" y="7"/>
                  </a:lnTo>
                  <a:lnTo>
                    <a:pt x="194" y="7"/>
                  </a:lnTo>
                  <a:lnTo>
                    <a:pt x="196" y="7"/>
                  </a:lnTo>
                  <a:lnTo>
                    <a:pt x="198" y="9"/>
                  </a:lnTo>
                  <a:lnTo>
                    <a:pt x="200" y="11"/>
                  </a:lnTo>
                  <a:lnTo>
                    <a:pt x="200" y="13"/>
                  </a:lnTo>
                  <a:lnTo>
                    <a:pt x="200" y="24"/>
                  </a:lnTo>
                  <a:lnTo>
                    <a:pt x="201" y="24"/>
                  </a:lnTo>
                  <a:lnTo>
                    <a:pt x="201" y="28"/>
                  </a:lnTo>
                  <a:lnTo>
                    <a:pt x="200" y="28"/>
                  </a:lnTo>
                  <a:lnTo>
                    <a:pt x="198" y="28"/>
                  </a:lnTo>
                  <a:lnTo>
                    <a:pt x="198" y="26"/>
                  </a:lnTo>
                  <a:lnTo>
                    <a:pt x="196" y="26"/>
                  </a:lnTo>
                  <a:lnTo>
                    <a:pt x="196" y="24"/>
                  </a:lnTo>
                  <a:lnTo>
                    <a:pt x="194" y="26"/>
                  </a:lnTo>
                  <a:lnTo>
                    <a:pt x="192" y="26"/>
                  </a:lnTo>
                  <a:lnTo>
                    <a:pt x="190" y="28"/>
                  </a:lnTo>
                  <a:lnTo>
                    <a:pt x="188" y="28"/>
                  </a:lnTo>
                  <a:lnTo>
                    <a:pt x="187" y="28"/>
                  </a:lnTo>
                  <a:lnTo>
                    <a:pt x="185" y="26"/>
                  </a:lnTo>
                  <a:lnTo>
                    <a:pt x="183" y="24"/>
                  </a:lnTo>
                  <a:lnTo>
                    <a:pt x="183" y="22"/>
                  </a:lnTo>
                  <a:lnTo>
                    <a:pt x="183" y="20"/>
                  </a:lnTo>
                  <a:lnTo>
                    <a:pt x="185" y="19"/>
                  </a:lnTo>
                  <a:lnTo>
                    <a:pt x="187" y="17"/>
                  </a:lnTo>
                  <a:lnTo>
                    <a:pt x="188" y="17"/>
                  </a:lnTo>
                  <a:lnTo>
                    <a:pt x="194" y="15"/>
                  </a:lnTo>
                  <a:lnTo>
                    <a:pt x="196" y="15"/>
                  </a:lnTo>
                  <a:lnTo>
                    <a:pt x="196" y="13"/>
                  </a:lnTo>
                  <a:lnTo>
                    <a:pt x="194" y="11"/>
                  </a:lnTo>
                  <a:lnTo>
                    <a:pt x="192" y="9"/>
                  </a:lnTo>
                  <a:lnTo>
                    <a:pt x="188" y="9"/>
                  </a:lnTo>
                  <a:lnTo>
                    <a:pt x="188" y="11"/>
                  </a:lnTo>
                  <a:lnTo>
                    <a:pt x="187" y="11"/>
                  </a:lnTo>
                  <a:lnTo>
                    <a:pt x="187" y="13"/>
                  </a:lnTo>
                  <a:lnTo>
                    <a:pt x="183" y="13"/>
                  </a:lnTo>
                  <a:close/>
                  <a:moveTo>
                    <a:pt x="196" y="17"/>
                  </a:moveTo>
                  <a:lnTo>
                    <a:pt x="196" y="17"/>
                  </a:lnTo>
                  <a:lnTo>
                    <a:pt x="194" y="19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19"/>
                  </a:lnTo>
                  <a:lnTo>
                    <a:pt x="187" y="19"/>
                  </a:lnTo>
                  <a:lnTo>
                    <a:pt x="187" y="20"/>
                  </a:lnTo>
                  <a:lnTo>
                    <a:pt x="187" y="22"/>
                  </a:lnTo>
                  <a:lnTo>
                    <a:pt x="187" y="24"/>
                  </a:lnTo>
                  <a:lnTo>
                    <a:pt x="190" y="24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4" y="22"/>
                  </a:lnTo>
                  <a:lnTo>
                    <a:pt x="196" y="22"/>
                  </a:lnTo>
                  <a:lnTo>
                    <a:pt x="196" y="20"/>
                  </a:lnTo>
                  <a:lnTo>
                    <a:pt x="196" y="17"/>
                  </a:lnTo>
                  <a:close/>
                  <a:moveTo>
                    <a:pt x="205" y="28"/>
                  </a:moveTo>
                  <a:lnTo>
                    <a:pt x="205" y="31"/>
                  </a:lnTo>
                  <a:lnTo>
                    <a:pt x="201" y="31"/>
                  </a:lnTo>
                  <a:lnTo>
                    <a:pt x="201" y="24"/>
                  </a:lnTo>
                  <a:lnTo>
                    <a:pt x="203" y="24"/>
                  </a:lnTo>
                  <a:lnTo>
                    <a:pt x="205" y="22"/>
                  </a:lnTo>
                  <a:lnTo>
                    <a:pt x="205" y="20"/>
                  </a:lnTo>
                  <a:lnTo>
                    <a:pt x="205" y="7"/>
                  </a:lnTo>
                  <a:lnTo>
                    <a:pt x="220" y="7"/>
                  </a:lnTo>
                  <a:lnTo>
                    <a:pt x="220" y="24"/>
                  </a:lnTo>
                  <a:lnTo>
                    <a:pt x="220" y="31"/>
                  </a:lnTo>
                  <a:lnTo>
                    <a:pt x="218" y="31"/>
                  </a:lnTo>
                  <a:lnTo>
                    <a:pt x="218" y="28"/>
                  </a:lnTo>
                  <a:lnTo>
                    <a:pt x="205" y="28"/>
                  </a:lnTo>
                  <a:close/>
                  <a:moveTo>
                    <a:pt x="216" y="24"/>
                  </a:moveTo>
                  <a:lnTo>
                    <a:pt x="216" y="9"/>
                  </a:lnTo>
                  <a:lnTo>
                    <a:pt x="209" y="9"/>
                  </a:lnTo>
                  <a:lnTo>
                    <a:pt x="209" y="20"/>
                  </a:lnTo>
                  <a:lnTo>
                    <a:pt x="207" y="22"/>
                  </a:lnTo>
                  <a:lnTo>
                    <a:pt x="207" y="24"/>
                  </a:lnTo>
                  <a:lnTo>
                    <a:pt x="216" y="24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20" name="Freeform 194"/>
            <p:cNvSpPr>
              <a:spLocks noEditPoints="1"/>
            </p:cNvSpPr>
            <p:nvPr/>
          </p:nvSpPr>
          <p:spPr bwMode="auto">
            <a:xfrm>
              <a:off x="5023" y="2197"/>
              <a:ext cx="199" cy="52"/>
            </a:xfrm>
            <a:custGeom>
              <a:avLst/>
              <a:gdLst>
                <a:gd name="T0" fmla="*/ 42 w 264"/>
                <a:gd name="T1" fmla="*/ 24 h 68"/>
                <a:gd name="T2" fmla="*/ 31 w 264"/>
                <a:gd name="T3" fmla="*/ 7 h 68"/>
                <a:gd name="T4" fmla="*/ 37 w 264"/>
                <a:gd name="T5" fmla="*/ 24 h 68"/>
                <a:gd name="T6" fmla="*/ 35 w 264"/>
                <a:gd name="T7" fmla="*/ 9 h 68"/>
                <a:gd name="T8" fmla="*/ 61 w 264"/>
                <a:gd name="T9" fmla="*/ 7 h 68"/>
                <a:gd name="T10" fmla="*/ 79 w 264"/>
                <a:gd name="T11" fmla="*/ 9 h 68"/>
                <a:gd name="T12" fmla="*/ 68 w 264"/>
                <a:gd name="T13" fmla="*/ 24 h 68"/>
                <a:gd name="T14" fmla="*/ 78 w 264"/>
                <a:gd name="T15" fmla="*/ 13 h 68"/>
                <a:gd name="T16" fmla="*/ 92 w 264"/>
                <a:gd name="T17" fmla="*/ 7 h 68"/>
                <a:gd name="T18" fmla="*/ 90 w 264"/>
                <a:gd name="T19" fmla="*/ 27 h 68"/>
                <a:gd name="T20" fmla="*/ 94 w 264"/>
                <a:gd name="T21" fmla="*/ 24 h 68"/>
                <a:gd name="T22" fmla="*/ 90 w 264"/>
                <a:gd name="T23" fmla="*/ 11 h 68"/>
                <a:gd name="T24" fmla="*/ 118 w 264"/>
                <a:gd name="T25" fmla="*/ 25 h 68"/>
                <a:gd name="T26" fmla="*/ 139 w 264"/>
                <a:gd name="T27" fmla="*/ 7 h 68"/>
                <a:gd name="T28" fmla="*/ 144 w 264"/>
                <a:gd name="T29" fmla="*/ 27 h 68"/>
                <a:gd name="T30" fmla="*/ 129 w 264"/>
                <a:gd name="T31" fmla="*/ 25 h 68"/>
                <a:gd name="T32" fmla="*/ 135 w 264"/>
                <a:gd name="T33" fmla="*/ 9 h 68"/>
                <a:gd name="T34" fmla="*/ 131 w 264"/>
                <a:gd name="T35" fmla="*/ 18 h 68"/>
                <a:gd name="T36" fmla="*/ 148 w 264"/>
                <a:gd name="T37" fmla="*/ 7 h 68"/>
                <a:gd name="T38" fmla="*/ 164 w 264"/>
                <a:gd name="T39" fmla="*/ 20 h 68"/>
                <a:gd name="T40" fmla="*/ 159 w 264"/>
                <a:gd name="T41" fmla="*/ 14 h 68"/>
                <a:gd name="T42" fmla="*/ 161 w 264"/>
                <a:gd name="T43" fmla="*/ 24 h 68"/>
                <a:gd name="T44" fmla="*/ 168 w 264"/>
                <a:gd name="T45" fmla="*/ 25 h 68"/>
                <a:gd name="T46" fmla="*/ 196 w 264"/>
                <a:gd name="T47" fmla="*/ 7 h 68"/>
                <a:gd name="T48" fmla="*/ 192 w 264"/>
                <a:gd name="T49" fmla="*/ 27 h 68"/>
                <a:gd name="T50" fmla="*/ 198 w 264"/>
                <a:gd name="T51" fmla="*/ 24 h 68"/>
                <a:gd name="T52" fmla="*/ 192 w 264"/>
                <a:gd name="T53" fmla="*/ 11 h 68"/>
                <a:gd name="T54" fmla="*/ 222 w 264"/>
                <a:gd name="T55" fmla="*/ 7 h 68"/>
                <a:gd name="T56" fmla="*/ 225 w 264"/>
                <a:gd name="T57" fmla="*/ 24 h 68"/>
                <a:gd name="T58" fmla="*/ 220 w 264"/>
                <a:gd name="T59" fmla="*/ 13 h 68"/>
                <a:gd name="T60" fmla="*/ 222 w 264"/>
                <a:gd name="T61" fmla="*/ 20 h 68"/>
                <a:gd name="T62" fmla="*/ 231 w 264"/>
                <a:gd name="T63" fmla="*/ 16 h 68"/>
                <a:gd name="T64" fmla="*/ 236 w 264"/>
                <a:gd name="T65" fmla="*/ 27 h 68"/>
                <a:gd name="T66" fmla="*/ 240 w 264"/>
                <a:gd name="T67" fmla="*/ 7 h 68"/>
                <a:gd name="T68" fmla="*/ 248 w 264"/>
                <a:gd name="T69" fmla="*/ 7 h 68"/>
                <a:gd name="T70" fmla="*/ 15 w 264"/>
                <a:gd name="T71" fmla="*/ 68 h 68"/>
                <a:gd name="T72" fmla="*/ 39 w 264"/>
                <a:gd name="T73" fmla="*/ 51 h 68"/>
                <a:gd name="T74" fmla="*/ 55 w 264"/>
                <a:gd name="T75" fmla="*/ 66 h 68"/>
                <a:gd name="T76" fmla="*/ 50 w 264"/>
                <a:gd name="T77" fmla="*/ 66 h 68"/>
                <a:gd name="T78" fmla="*/ 44 w 264"/>
                <a:gd name="T79" fmla="*/ 57 h 68"/>
                <a:gd name="T80" fmla="*/ 50 w 264"/>
                <a:gd name="T81" fmla="*/ 59 h 68"/>
                <a:gd name="T82" fmla="*/ 48 w 264"/>
                <a:gd name="T83" fmla="*/ 64 h 68"/>
                <a:gd name="T84" fmla="*/ 79 w 264"/>
                <a:gd name="T85" fmla="*/ 53 h 68"/>
                <a:gd name="T86" fmla="*/ 59 w 264"/>
                <a:gd name="T87" fmla="*/ 50 h 68"/>
                <a:gd name="T88" fmla="*/ 87 w 264"/>
                <a:gd name="T89" fmla="*/ 50 h 68"/>
                <a:gd name="T90" fmla="*/ 107 w 264"/>
                <a:gd name="T91" fmla="*/ 55 h 68"/>
                <a:gd name="T92" fmla="*/ 124 w 264"/>
                <a:gd name="T93" fmla="*/ 66 h 68"/>
                <a:gd name="T94" fmla="*/ 120 w 264"/>
                <a:gd name="T95" fmla="*/ 66 h 68"/>
                <a:gd name="T96" fmla="*/ 109 w 264"/>
                <a:gd name="T97" fmla="*/ 59 h 68"/>
                <a:gd name="T98" fmla="*/ 118 w 264"/>
                <a:gd name="T99" fmla="*/ 59 h 68"/>
                <a:gd name="T100" fmla="*/ 116 w 264"/>
                <a:gd name="T101" fmla="*/ 66 h 68"/>
                <a:gd name="T102" fmla="*/ 142 w 264"/>
                <a:gd name="T103" fmla="*/ 51 h 68"/>
                <a:gd name="T104" fmla="*/ 153 w 264"/>
                <a:gd name="T105" fmla="*/ 66 h 68"/>
                <a:gd name="T106" fmla="*/ 142 w 264"/>
                <a:gd name="T107" fmla="*/ 62 h 68"/>
                <a:gd name="T108" fmla="*/ 159 w 264"/>
                <a:gd name="T109" fmla="*/ 55 h 68"/>
                <a:gd name="T110" fmla="*/ 170 w 264"/>
                <a:gd name="T111" fmla="*/ 57 h 68"/>
                <a:gd name="T112" fmla="*/ 185 w 264"/>
                <a:gd name="T113" fmla="*/ 50 h 68"/>
                <a:gd name="T114" fmla="*/ 205 w 264"/>
                <a:gd name="T115" fmla="*/ 50 h 68"/>
                <a:gd name="T116" fmla="*/ 212 w 264"/>
                <a:gd name="T117" fmla="*/ 44 h 6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64"/>
                <a:gd name="T178" fmla="*/ 0 h 68"/>
                <a:gd name="T179" fmla="*/ 264 w 264"/>
                <a:gd name="T180" fmla="*/ 68 h 6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64" h="68">
                  <a:moveTo>
                    <a:pt x="22" y="0"/>
                  </a:moveTo>
                  <a:lnTo>
                    <a:pt x="22" y="25"/>
                  </a:lnTo>
                  <a:lnTo>
                    <a:pt x="18" y="25"/>
                  </a:lnTo>
                  <a:lnTo>
                    <a:pt x="18" y="3"/>
                  </a:lnTo>
                  <a:lnTo>
                    <a:pt x="6" y="3"/>
                  </a:lnTo>
                  <a:lnTo>
                    <a:pt x="6" y="25"/>
                  </a:lnTo>
                  <a:lnTo>
                    <a:pt x="2" y="25"/>
                  </a:lnTo>
                  <a:lnTo>
                    <a:pt x="2" y="0"/>
                  </a:lnTo>
                  <a:lnTo>
                    <a:pt x="22" y="0"/>
                  </a:lnTo>
                  <a:close/>
                  <a:moveTo>
                    <a:pt x="44" y="20"/>
                  </a:moveTo>
                  <a:lnTo>
                    <a:pt x="44" y="22"/>
                  </a:lnTo>
                  <a:lnTo>
                    <a:pt x="44" y="24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39" y="27"/>
                  </a:lnTo>
                  <a:lnTo>
                    <a:pt x="37" y="27"/>
                  </a:lnTo>
                  <a:lnTo>
                    <a:pt x="33" y="27"/>
                  </a:lnTo>
                  <a:lnTo>
                    <a:pt x="31" y="25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30" y="9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9"/>
                  </a:lnTo>
                  <a:lnTo>
                    <a:pt x="44" y="11"/>
                  </a:lnTo>
                  <a:lnTo>
                    <a:pt x="44" y="14"/>
                  </a:lnTo>
                  <a:lnTo>
                    <a:pt x="44" y="18"/>
                  </a:lnTo>
                  <a:lnTo>
                    <a:pt x="31" y="18"/>
                  </a:lnTo>
                  <a:lnTo>
                    <a:pt x="31" y="20"/>
                  </a:lnTo>
                  <a:lnTo>
                    <a:pt x="33" y="22"/>
                  </a:lnTo>
                  <a:lnTo>
                    <a:pt x="33" y="24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1" y="22"/>
                  </a:lnTo>
                  <a:lnTo>
                    <a:pt x="42" y="20"/>
                  </a:lnTo>
                  <a:lnTo>
                    <a:pt x="44" y="20"/>
                  </a:lnTo>
                  <a:close/>
                  <a:moveTo>
                    <a:pt x="42" y="14"/>
                  </a:moveTo>
                  <a:lnTo>
                    <a:pt x="41" y="13"/>
                  </a:lnTo>
                  <a:lnTo>
                    <a:pt x="41" y="11"/>
                  </a:lnTo>
                  <a:lnTo>
                    <a:pt x="39" y="9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1" y="14"/>
                  </a:lnTo>
                  <a:lnTo>
                    <a:pt x="42" y="14"/>
                  </a:lnTo>
                  <a:close/>
                  <a:moveTo>
                    <a:pt x="55" y="9"/>
                  </a:moveTo>
                  <a:lnTo>
                    <a:pt x="55" y="25"/>
                  </a:lnTo>
                  <a:lnTo>
                    <a:pt x="52" y="25"/>
                  </a:lnTo>
                  <a:lnTo>
                    <a:pt x="52" y="9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61" y="7"/>
                  </a:lnTo>
                  <a:lnTo>
                    <a:pt x="61" y="9"/>
                  </a:lnTo>
                  <a:lnTo>
                    <a:pt x="55" y="9"/>
                  </a:lnTo>
                  <a:close/>
                  <a:moveTo>
                    <a:pt x="65" y="7"/>
                  </a:moveTo>
                  <a:lnTo>
                    <a:pt x="68" y="7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2" y="7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9" y="9"/>
                  </a:lnTo>
                  <a:lnTo>
                    <a:pt x="81" y="11"/>
                  </a:lnTo>
                  <a:lnTo>
                    <a:pt x="81" y="13"/>
                  </a:lnTo>
                  <a:lnTo>
                    <a:pt x="81" y="16"/>
                  </a:lnTo>
                  <a:lnTo>
                    <a:pt x="81" y="18"/>
                  </a:lnTo>
                  <a:lnTo>
                    <a:pt x="81" y="22"/>
                  </a:lnTo>
                  <a:lnTo>
                    <a:pt x="79" y="24"/>
                  </a:lnTo>
                  <a:lnTo>
                    <a:pt x="78" y="25"/>
                  </a:lnTo>
                  <a:lnTo>
                    <a:pt x="76" y="27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70" y="25"/>
                  </a:lnTo>
                  <a:lnTo>
                    <a:pt x="68" y="25"/>
                  </a:lnTo>
                  <a:lnTo>
                    <a:pt x="68" y="24"/>
                  </a:lnTo>
                  <a:lnTo>
                    <a:pt x="68" y="35"/>
                  </a:lnTo>
                  <a:lnTo>
                    <a:pt x="65" y="35"/>
                  </a:lnTo>
                  <a:lnTo>
                    <a:pt x="65" y="7"/>
                  </a:lnTo>
                  <a:close/>
                  <a:moveTo>
                    <a:pt x="72" y="24"/>
                  </a:moveTo>
                  <a:lnTo>
                    <a:pt x="74" y="24"/>
                  </a:lnTo>
                  <a:lnTo>
                    <a:pt x="76" y="24"/>
                  </a:lnTo>
                  <a:lnTo>
                    <a:pt x="78" y="22"/>
                  </a:lnTo>
                  <a:lnTo>
                    <a:pt x="78" y="20"/>
                  </a:lnTo>
                  <a:lnTo>
                    <a:pt x="78" y="18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3"/>
                  </a:lnTo>
                  <a:lnTo>
                    <a:pt x="78" y="11"/>
                  </a:lnTo>
                  <a:lnTo>
                    <a:pt x="76" y="11"/>
                  </a:lnTo>
                  <a:lnTo>
                    <a:pt x="76" y="9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68" y="11"/>
                  </a:lnTo>
                  <a:lnTo>
                    <a:pt x="68" y="14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70" y="24"/>
                  </a:lnTo>
                  <a:lnTo>
                    <a:pt x="72" y="24"/>
                  </a:lnTo>
                  <a:close/>
                  <a:moveTo>
                    <a:pt x="92" y="7"/>
                  </a:moveTo>
                  <a:lnTo>
                    <a:pt x="96" y="7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2" y="11"/>
                  </a:lnTo>
                  <a:lnTo>
                    <a:pt x="102" y="14"/>
                  </a:lnTo>
                  <a:lnTo>
                    <a:pt x="102" y="16"/>
                  </a:lnTo>
                  <a:lnTo>
                    <a:pt x="102" y="20"/>
                  </a:lnTo>
                  <a:lnTo>
                    <a:pt x="102" y="22"/>
                  </a:lnTo>
                  <a:lnTo>
                    <a:pt x="100" y="24"/>
                  </a:lnTo>
                  <a:lnTo>
                    <a:pt x="98" y="25"/>
                  </a:lnTo>
                  <a:lnTo>
                    <a:pt x="96" y="27"/>
                  </a:lnTo>
                  <a:lnTo>
                    <a:pt x="92" y="27"/>
                  </a:lnTo>
                  <a:lnTo>
                    <a:pt x="90" y="27"/>
                  </a:lnTo>
                  <a:lnTo>
                    <a:pt x="89" y="25"/>
                  </a:lnTo>
                  <a:lnTo>
                    <a:pt x="87" y="24"/>
                  </a:lnTo>
                  <a:lnTo>
                    <a:pt x="85" y="22"/>
                  </a:lnTo>
                  <a:lnTo>
                    <a:pt x="85" y="20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1"/>
                  </a:lnTo>
                  <a:lnTo>
                    <a:pt x="87" y="9"/>
                  </a:lnTo>
                  <a:lnTo>
                    <a:pt x="89" y="7"/>
                  </a:lnTo>
                  <a:lnTo>
                    <a:pt x="90" y="7"/>
                  </a:lnTo>
                  <a:lnTo>
                    <a:pt x="92" y="7"/>
                  </a:lnTo>
                  <a:close/>
                  <a:moveTo>
                    <a:pt x="92" y="24"/>
                  </a:moveTo>
                  <a:lnTo>
                    <a:pt x="94" y="24"/>
                  </a:lnTo>
                  <a:lnTo>
                    <a:pt x="96" y="24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8" y="18"/>
                  </a:lnTo>
                  <a:lnTo>
                    <a:pt x="100" y="16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8" y="11"/>
                  </a:lnTo>
                  <a:lnTo>
                    <a:pt x="96" y="11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0" y="9"/>
                  </a:lnTo>
                  <a:lnTo>
                    <a:pt x="90" y="11"/>
                  </a:lnTo>
                  <a:lnTo>
                    <a:pt x="89" y="11"/>
                  </a:lnTo>
                  <a:lnTo>
                    <a:pt x="89" y="13"/>
                  </a:lnTo>
                  <a:lnTo>
                    <a:pt x="87" y="14"/>
                  </a:lnTo>
                  <a:lnTo>
                    <a:pt x="87" y="16"/>
                  </a:lnTo>
                  <a:lnTo>
                    <a:pt x="87" y="18"/>
                  </a:lnTo>
                  <a:lnTo>
                    <a:pt x="89" y="20"/>
                  </a:lnTo>
                  <a:lnTo>
                    <a:pt x="89" y="22"/>
                  </a:lnTo>
                  <a:lnTo>
                    <a:pt x="90" y="24"/>
                  </a:lnTo>
                  <a:lnTo>
                    <a:pt x="92" y="24"/>
                  </a:lnTo>
                  <a:close/>
                  <a:moveTo>
                    <a:pt x="122" y="7"/>
                  </a:moveTo>
                  <a:lnTo>
                    <a:pt x="122" y="25"/>
                  </a:lnTo>
                  <a:lnTo>
                    <a:pt x="118" y="25"/>
                  </a:lnTo>
                  <a:lnTo>
                    <a:pt x="118" y="9"/>
                  </a:lnTo>
                  <a:lnTo>
                    <a:pt x="109" y="9"/>
                  </a:lnTo>
                  <a:lnTo>
                    <a:pt x="109" y="25"/>
                  </a:lnTo>
                  <a:lnTo>
                    <a:pt x="105" y="25"/>
                  </a:lnTo>
                  <a:lnTo>
                    <a:pt x="105" y="7"/>
                  </a:lnTo>
                  <a:lnTo>
                    <a:pt x="122" y="7"/>
                  </a:lnTo>
                  <a:close/>
                  <a:moveTo>
                    <a:pt x="127" y="13"/>
                  </a:moveTo>
                  <a:lnTo>
                    <a:pt x="127" y="9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7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11"/>
                  </a:lnTo>
                  <a:lnTo>
                    <a:pt x="142" y="24"/>
                  </a:lnTo>
                  <a:lnTo>
                    <a:pt x="144" y="24"/>
                  </a:lnTo>
                  <a:lnTo>
                    <a:pt x="144" y="25"/>
                  </a:lnTo>
                  <a:lnTo>
                    <a:pt x="144" y="27"/>
                  </a:lnTo>
                  <a:lnTo>
                    <a:pt x="142" y="27"/>
                  </a:lnTo>
                  <a:lnTo>
                    <a:pt x="140" y="27"/>
                  </a:lnTo>
                  <a:lnTo>
                    <a:pt x="140" y="25"/>
                  </a:lnTo>
                  <a:lnTo>
                    <a:pt x="139" y="25"/>
                  </a:lnTo>
                  <a:lnTo>
                    <a:pt x="139" y="24"/>
                  </a:lnTo>
                  <a:lnTo>
                    <a:pt x="139" y="25"/>
                  </a:lnTo>
                  <a:lnTo>
                    <a:pt x="137" y="25"/>
                  </a:lnTo>
                  <a:lnTo>
                    <a:pt x="135" y="27"/>
                  </a:lnTo>
                  <a:lnTo>
                    <a:pt x="131" y="27"/>
                  </a:lnTo>
                  <a:lnTo>
                    <a:pt x="129" y="27"/>
                  </a:lnTo>
                  <a:lnTo>
                    <a:pt x="129" y="25"/>
                  </a:lnTo>
                  <a:lnTo>
                    <a:pt x="127" y="25"/>
                  </a:lnTo>
                  <a:lnTo>
                    <a:pt x="127" y="24"/>
                  </a:lnTo>
                  <a:lnTo>
                    <a:pt x="126" y="24"/>
                  </a:lnTo>
                  <a:lnTo>
                    <a:pt x="126" y="22"/>
                  </a:lnTo>
                  <a:lnTo>
                    <a:pt x="126" y="20"/>
                  </a:lnTo>
                  <a:lnTo>
                    <a:pt x="127" y="18"/>
                  </a:lnTo>
                  <a:lnTo>
                    <a:pt x="129" y="16"/>
                  </a:lnTo>
                  <a:lnTo>
                    <a:pt x="131" y="14"/>
                  </a:lnTo>
                  <a:lnTo>
                    <a:pt x="137" y="14"/>
                  </a:lnTo>
                  <a:lnTo>
                    <a:pt x="139" y="14"/>
                  </a:lnTo>
                  <a:lnTo>
                    <a:pt x="139" y="13"/>
                  </a:lnTo>
                  <a:lnTo>
                    <a:pt x="139" y="9"/>
                  </a:lnTo>
                  <a:lnTo>
                    <a:pt x="135" y="9"/>
                  </a:lnTo>
                  <a:lnTo>
                    <a:pt x="133" y="9"/>
                  </a:lnTo>
                  <a:lnTo>
                    <a:pt x="131" y="11"/>
                  </a:lnTo>
                  <a:lnTo>
                    <a:pt x="129" y="11"/>
                  </a:lnTo>
                  <a:lnTo>
                    <a:pt x="129" y="13"/>
                  </a:lnTo>
                  <a:lnTo>
                    <a:pt x="127" y="13"/>
                  </a:lnTo>
                  <a:close/>
                  <a:moveTo>
                    <a:pt x="139" y="16"/>
                  </a:moveTo>
                  <a:lnTo>
                    <a:pt x="139" y="16"/>
                  </a:lnTo>
                  <a:lnTo>
                    <a:pt x="137" y="16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1" y="18"/>
                  </a:lnTo>
                  <a:lnTo>
                    <a:pt x="129" y="18"/>
                  </a:lnTo>
                  <a:lnTo>
                    <a:pt x="129" y="20"/>
                  </a:lnTo>
                  <a:lnTo>
                    <a:pt x="129" y="24"/>
                  </a:lnTo>
                  <a:lnTo>
                    <a:pt x="133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9" y="22"/>
                  </a:lnTo>
                  <a:lnTo>
                    <a:pt x="139" y="20"/>
                  </a:lnTo>
                  <a:lnTo>
                    <a:pt x="139" y="16"/>
                  </a:lnTo>
                  <a:close/>
                  <a:moveTo>
                    <a:pt x="148" y="7"/>
                  </a:moveTo>
                  <a:lnTo>
                    <a:pt x="157" y="7"/>
                  </a:lnTo>
                  <a:lnTo>
                    <a:pt x="161" y="7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3" y="14"/>
                  </a:lnTo>
                  <a:lnTo>
                    <a:pt x="161" y="14"/>
                  </a:lnTo>
                  <a:lnTo>
                    <a:pt x="161" y="16"/>
                  </a:lnTo>
                  <a:lnTo>
                    <a:pt x="163" y="16"/>
                  </a:lnTo>
                  <a:lnTo>
                    <a:pt x="163" y="18"/>
                  </a:lnTo>
                  <a:lnTo>
                    <a:pt x="164" y="18"/>
                  </a:lnTo>
                  <a:lnTo>
                    <a:pt x="164" y="20"/>
                  </a:lnTo>
                  <a:lnTo>
                    <a:pt x="164" y="22"/>
                  </a:lnTo>
                  <a:lnTo>
                    <a:pt x="164" y="24"/>
                  </a:lnTo>
                  <a:lnTo>
                    <a:pt x="163" y="25"/>
                  </a:lnTo>
                  <a:lnTo>
                    <a:pt x="161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48" y="25"/>
                  </a:lnTo>
                  <a:lnTo>
                    <a:pt x="148" y="7"/>
                  </a:lnTo>
                  <a:close/>
                  <a:moveTo>
                    <a:pt x="151" y="14"/>
                  </a:moveTo>
                  <a:lnTo>
                    <a:pt x="155" y="14"/>
                  </a:lnTo>
                  <a:lnTo>
                    <a:pt x="157" y="14"/>
                  </a:lnTo>
                  <a:lnTo>
                    <a:pt x="159" y="14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7" y="9"/>
                  </a:lnTo>
                  <a:lnTo>
                    <a:pt x="155" y="9"/>
                  </a:lnTo>
                  <a:lnTo>
                    <a:pt x="151" y="9"/>
                  </a:lnTo>
                  <a:lnTo>
                    <a:pt x="151" y="14"/>
                  </a:lnTo>
                  <a:close/>
                  <a:moveTo>
                    <a:pt x="151" y="24"/>
                  </a:moveTo>
                  <a:lnTo>
                    <a:pt x="157" y="24"/>
                  </a:lnTo>
                  <a:lnTo>
                    <a:pt x="159" y="24"/>
                  </a:lnTo>
                  <a:lnTo>
                    <a:pt x="161" y="24"/>
                  </a:lnTo>
                  <a:lnTo>
                    <a:pt x="161" y="22"/>
                  </a:lnTo>
                  <a:lnTo>
                    <a:pt x="161" y="20"/>
                  </a:lnTo>
                  <a:lnTo>
                    <a:pt x="161" y="18"/>
                  </a:lnTo>
                  <a:lnTo>
                    <a:pt x="159" y="18"/>
                  </a:lnTo>
                  <a:lnTo>
                    <a:pt x="157" y="18"/>
                  </a:lnTo>
                  <a:lnTo>
                    <a:pt x="151" y="18"/>
                  </a:lnTo>
                  <a:lnTo>
                    <a:pt x="151" y="24"/>
                  </a:lnTo>
                  <a:close/>
                  <a:moveTo>
                    <a:pt x="172" y="9"/>
                  </a:moveTo>
                  <a:lnTo>
                    <a:pt x="172" y="22"/>
                  </a:lnTo>
                  <a:lnTo>
                    <a:pt x="172" y="24"/>
                  </a:lnTo>
                  <a:lnTo>
                    <a:pt x="170" y="25"/>
                  </a:lnTo>
                  <a:lnTo>
                    <a:pt x="168" y="25"/>
                  </a:lnTo>
                  <a:lnTo>
                    <a:pt x="166" y="27"/>
                  </a:lnTo>
                  <a:lnTo>
                    <a:pt x="166" y="24"/>
                  </a:lnTo>
                  <a:lnTo>
                    <a:pt x="168" y="24"/>
                  </a:lnTo>
                  <a:lnTo>
                    <a:pt x="168" y="22"/>
                  </a:lnTo>
                  <a:lnTo>
                    <a:pt x="168" y="7"/>
                  </a:lnTo>
                  <a:lnTo>
                    <a:pt x="183" y="7"/>
                  </a:lnTo>
                  <a:lnTo>
                    <a:pt x="183" y="25"/>
                  </a:lnTo>
                  <a:lnTo>
                    <a:pt x="179" y="25"/>
                  </a:lnTo>
                  <a:lnTo>
                    <a:pt x="179" y="9"/>
                  </a:lnTo>
                  <a:lnTo>
                    <a:pt x="172" y="9"/>
                  </a:lnTo>
                  <a:close/>
                  <a:moveTo>
                    <a:pt x="196" y="7"/>
                  </a:moveTo>
                  <a:lnTo>
                    <a:pt x="198" y="7"/>
                  </a:lnTo>
                  <a:lnTo>
                    <a:pt x="201" y="7"/>
                  </a:lnTo>
                  <a:lnTo>
                    <a:pt x="203" y="9"/>
                  </a:lnTo>
                  <a:lnTo>
                    <a:pt x="203" y="11"/>
                  </a:lnTo>
                  <a:lnTo>
                    <a:pt x="205" y="14"/>
                  </a:lnTo>
                  <a:lnTo>
                    <a:pt x="205" y="16"/>
                  </a:lnTo>
                  <a:lnTo>
                    <a:pt x="205" y="20"/>
                  </a:lnTo>
                  <a:lnTo>
                    <a:pt x="203" y="22"/>
                  </a:lnTo>
                  <a:lnTo>
                    <a:pt x="203" y="24"/>
                  </a:lnTo>
                  <a:lnTo>
                    <a:pt x="201" y="25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2" y="27"/>
                  </a:lnTo>
                  <a:lnTo>
                    <a:pt x="190" y="25"/>
                  </a:lnTo>
                  <a:lnTo>
                    <a:pt x="188" y="24"/>
                  </a:lnTo>
                  <a:lnTo>
                    <a:pt x="188" y="22"/>
                  </a:lnTo>
                  <a:lnTo>
                    <a:pt x="187" y="20"/>
                  </a:lnTo>
                  <a:lnTo>
                    <a:pt x="187" y="16"/>
                  </a:lnTo>
                  <a:lnTo>
                    <a:pt x="187" y="14"/>
                  </a:lnTo>
                  <a:lnTo>
                    <a:pt x="188" y="11"/>
                  </a:lnTo>
                  <a:lnTo>
                    <a:pt x="188" y="9"/>
                  </a:lnTo>
                  <a:lnTo>
                    <a:pt x="190" y="7"/>
                  </a:lnTo>
                  <a:lnTo>
                    <a:pt x="192" y="7"/>
                  </a:lnTo>
                  <a:lnTo>
                    <a:pt x="196" y="7"/>
                  </a:lnTo>
                  <a:close/>
                  <a:moveTo>
                    <a:pt x="196" y="24"/>
                  </a:moveTo>
                  <a:lnTo>
                    <a:pt x="198" y="24"/>
                  </a:lnTo>
                  <a:lnTo>
                    <a:pt x="199" y="24"/>
                  </a:lnTo>
                  <a:lnTo>
                    <a:pt x="199" y="22"/>
                  </a:lnTo>
                  <a:lnTo>
                    <a:pt x="201" y="20"/>
                  </a:lnTo>
                  <a:lnTo>
                    <a:pt x="201" y="18"/>
                  </a:lnTo>
                  <a:lnTo>
                    <a:pt x="201" y="16"/>
                  </a:lnTo>
                  <a:lnTo>
                    <a:pt x="201" y="14"/>
                  </a:lnTo>
                  <a:lnTo>
                    <a:pt x="201" y="13"/>
                  </a:lnTo>
                  <a:lnTo>
                    <a:pt x="199" y="11"/>
                  </a:lnTo>
                  <a:lnTo>
                    <a:pt x="198" y="9"/>
                  </a:lnTo>
                  <a:lnTo>
                    <a:pt x="196" y="9"/>
                  </a:lnTo>
                  <a:lnTo>
                    <a:pt x="194" y="9"/>
                  </a:lnTo>
                  <a:lnTo>
                    <a:pt x="192" y="11"/>
                  </a:lnTo>
                  <a:lnTo>
                    <a:pt x="190" y="11"/>
                  </a:lnTo>
                  <a:lnTo>
                    <a:pt x="190" y="13"/>
                  </a:lnTo>
                  <a:lnTo>
                    <a:pt x="190" y="14"/>
                  </a:lnTo>
                  <a:lnTo>
                    <a:pt x="190" y="16"/>
                  </a:lnTo>
                  <a:lnTo>
                    <a:pt x="190" y="18"/>
                  </a:lnTo>
                  <a:lnTo>
                    <a:pt x="190" y="20"/>
                  </a:lnTo>
                  <a:lnTo>
                    <a:pt x="190" y="22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6" y="24"/>
                  </a:lnTo>
                  <a:close/>
                  <a:moveTo>
                    <a:pt x="209" y="7"/>
                  </a:moveTo>
                  <a:lnTo>
                    <a:pt x="218" y="7"/>
                  </a:lnTo>
                  <a:lnTo>
                    <a:pt x="222" y="7"/>
                  </a:lnTo>
                  <a:lnTo>
                    <a:pt x="223" y="9"/>
                  </a:lnTo>
                  <a:lnTo>
                    <a:pt x="223" y="13"/>
                  </a:lnTo>
                  <a:lnTo>
                    <a:pt x="223" y="14"/>
                  </a:lnTo>
                  <a:lnTo>
                    <a:pt x="222" y="14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20"/>
                  </a:lnTo>
                  <a:lnTo>
                    <a:pt x="225" y="22"/>
                  </a:lnTo>
                  <a:lnTo>
                    <a:pt x="225" y="24"/>
                  </a:lnTo>
                  <a:lnTo>
                    <a:pt x="223" y="25"/>
                  </a:lnTo>
                  <a:lnTo>
                    <a:pt x="222" y="25"/>
                  </a:lnTo>
                  <a:lnTo>
                    <a:pt x="220" y="25"/>
                  </a:lnTo>
                  <a:lnTo>
                    <a:pt x="218" y="25"/>
                  </a:lnTo>
                  <a:lnTo>
                    <a:pt x="209" y="25"/>
                  </a:lnTo>
                  <a:lnTo>
                    <a:pt x="209" y="7"/>
                  </a:lnTo>
                  <a:close/>
                  <a:moveTo>
                    <a:pt x="212" y="14"/>
                  </a:moveTo>
                  <a:lnTo>
                    <a:pt x="216" y="14"/>
                  </a:lnTo>
                  <a:lnTo>
                    <a:pt x="218" y="14"/>
                  </a:lnTo>
                  <a:lnTo>
                    <a:pt x="220" y="14"/>
                  </a:lnTo>
                  <a:lnTo>
                    <a:pt x="220" y="13"/>
                  </a:lnTo>
                  <a:lnTo>
                    <a:pt x="220" y="11"/>
                  </a:lnTo>
                  <a:lnTo>
                    <a:pt x="218" y="9"/>
                  </a:lnTo>
                  <a:lnTo>
                    <a:pt x="216" y="9"/>
                  </a:lnTo>
                  <a:lnTo>
                    <a:pt x="212" y="9"/>
                  </a:lnTo>
                  <a:lnTo>
                    <a:pt x="212" y="14"/>
                  </a:lnTo>
                  <a:close/>
                  <a:moveTo>
                    <a:pt x="212" y="24"/>
                  </a:moveTo>
                  <a:lnTo>
                    <a:pt x="218" y="24"/>
                  </a:lnTo>
                  <a:lnTo>
                    <a:pt x="220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0"/>
                  </a:lnTo>
                  <a:lnTo>
                    <a:pt x="222" y="18"/>
                  </a:lnTo>
                  <a:lnTo>
                    <a:pt x="220" y="18"/>
                  </a:lnTo>
                  <a:lnTo>
                    <a:pt x="218" y="18"/>
                  </a:lnTo>
                  <a:lnTo>
                    <a:pt x="212" y="18"/>
                  </a:lnTo>
                  <a:lnTo>
                    <a:pt x="212" y="24"/>
                  </a:lnTo>
                  <a:close/>
                  <a:moveTo>
                    <a:pt x="242" y="13"/>
                  </a:moveTo>
                  <a:lnTo>
                    <a:pt x="240" y="11"/>
                  </a:lnTo>
                  <a:lnTo>
                    <a:pt x="236" y="9"/>
                  </a:lnTo>
                  <a:lnTo>
                    <a:pt x="235" y="9"/>
                  </a:lnTo>
                  <a:lnTo>
                    <a:pt x="233" y="11"/>
                  </a:lnTo>
                  <a:lnTo>
                    <a:pt x="231" y="14"/>
                  </a:lnTo>
                  <a:lnTo>
                    <a:pt x="231" y="16"/>
                  </a:lnTo>
                  <a:lnTo>
                    <a:pt x="231" y="20"/>
                  </a:lnTo>
                  <a:lnTo>
                    <a:pt x="233" y="22"/>
                  </a:lnTo>
                  <a:lnTo>
                    <a:pt x="235" y="24"/>
                  </a:lnTo>
                  <a:lnTo>
                    <a:pt x="236" y="24"/>
                  </a:lnTo>
                  <a:lnTo>
                    <a:pt x="238" y="24"/>
                  </a:lnTo>
                  <a:lnTo>
                    <a:pt x="240" y="24"/>
                  </a:lnTo>
                  <a:lnTo>
                    <a:pt x="240" y="22"/>
                  </a:lnTo>
                  <a:lnTo>
                    <a:pt x="242" y="20"/>
                  </a:lnTo>
                  <a:lnTo>
                    <a:pt x="244" y="20"/>
                  </a:lnTo>
                  <a:lnTo>
                    <a:pt x="244" y="22"/>
                  </a:lnTo>
                  <a:lnTo>
                    <a:pt x="242" y="25"/>
                  </a:lnTo>
                  <a:lnTo>
                    <a:pt x="240" y="25"/>
                  </a:lnTo>
                  <a:lnTo>
                    <a:pt x="236" y="27"/>
                  </a:lnTo>
                  <a:lnTo>
                    <a:pt x="235" y="27"/>
                  </a:lnTo>
                  <a:lnTo>
                    <a:pt x="233" y="25"/>
                  </a:lnTo>
                  <a:lnTo>
                    <a:pt x="231" y="24"/>
                  </a:lnTo>
                  <a:lnTo>
                    <a:pt x="229" y="22"/>
                  </a:lnTo>
                  <a:lnTo>
                    <a:pt x="227" y="20"/>
                  </a:lnTo>
                  <a:lnTo>
                    <a:pt x="227" y="16"/>
                  </a:lnTo>
                  <a:lnTo>
                    <a:pt x="227" y="14"/>
                  </a:lnTo>
                  <a:lnTo>
                    <a:pt x="229" y="11"/>
                  </a:lnTo>
                  <a:lnTo>
                    <a:pt x="231" y="9"/>
                  </a:lnTo>
                  <a:lnTo>
                    <a:pt x="233" y="7"/>
                  </a:lnTo>
                  <a:lnTo>
                    <a:pt x="235" y="7"/>
                  </a:lnTo>
                  <a:lnTo>
                    <a:pt x="236" y="7"/>
                  </a:lnTo>
                  <a:lnTo>
                    <a:pt x="240" y="7"/>
                  </a:lnTo>
                  <a:lnTo>
                    <a:pt x="242" y="7"/>
                  </a:lnTo>
                  <a:lnTo>
                    <a:pt x="242" y="9"/>
                  </a:lnTo>
                  <a:lnTo>
                    <a:pt x="244" y="11"/>
                  </a:lnTo>
                  <a:lnTo>
                    <a:pt x="244" y="13"/>
                  </a:lnTo>
                  <a:lnTo>
                    <a:pt x="242" y="13"/>
                  </a:lnTo>
                  <a:close/>
                  <a:moveTo>
                    <a:pt x="264" y="25"/>
                  </a:moveTo>
                  <a:lnTo>
                    <a:pt x="260" y="25"/>
                  </a:lnTo>
                  <a:lnTo>
                    <a:pt x="253" y="18"/>
                  </a:lnTo>
                  <a:lnTo>
                    <a:pt x="251" y="18"/>
                  </a:lnTo>
                  <a:lnTo>
                    <a:pt x="251" y="25"/>
                  </a:lnTo>
                  <a:lnTo>
                    <a:pt x="248" y="25"/>
                  </a:lnTo>
                  <a:lnTo>
                    <a:pt x="248" y="7"/>
                  </a:lnTo>
                  <a:lnTo>
                    <a:pt x="251" y="7"/>
                  </a:lnTo>
                  <a:lnTo>
                    <a:pt x="251" y="14"/>
                  </a:lnTo>
                  <a:lnTo>
                    <a:pt x="260" y="7"/>
                  </a:lnTo>
                  <a:lnTo>
                    <a:pt x="264" y="7"/>
                  </a:lnTo>
                  <a:lnTo>
                    <a:pt x="255" y="14"/>
                  </a:lnTo>
                  <a:lnTo>
                    <a:pt x="264" y="25"/>
                  </a:lnTo>
                  <a:close/>
                  <a:moveTo>
                    <a:pt x="9" y="57"/>
                  </a:moveTo>
                  <a:lnTo>
                    <a:pt x="9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9" y="57"/>
                  </a:lnTo>
                  <a:close/>
                  <a:moveTo>
                    <a:pt x="18" y="68"/>
                  </a:moveTo>
                  <a:lnTo>
                    <a:pt x="15" y="68"/>
                  </a:lnTo>
                  <a:lnTo>
                    <a:pt x="15" y="42"/>
                  </a:lnTo>
                  <a:lnTo>
                    <a:pt x="18" y="42"/>
                  </a:lnTo>
                  <a:lnTo>
                    <a:pt x="18" y="55"/>
                  </a:lnTo>
                  <a:lnTo>
                    <a:pt x="31" y="42"/>
                  </a:lnTo>
                  <a:lnTo>
                    <a:pt x="35" y="42"/>
                  </a:lnTo>
                  <a:lnTo>
                    <a:pt x="24" y="51"/>
                  </a:lnTo>
                  <a:lnTo>
                    <a:pt x="37" y="68"/>
                  </a:lnTo>
                  <a:lnTo>
                    <a:pt x="31" y="68"/>
                  </a:lnTo>
                  <a:lnTo>
                    <a:pt x="22" y="55"/>
                  </a:lnTo>
                  <a:lnTo>
                    <a:pt x="18" y="59"/>
                  </a:lnTo>
                  <a:lnTo>
                    <a:pt x="18" y="68"/>
                  </a:lnTo>
                  <a:close/>
                  <a:moveTo>
                    <a:pt x="39" y="55"/>
                  </a:moveTo>
                  <a:lnTo>
                    <a:pt x="39" y="51"/>
                  </a:lnTo>
                  <a:lnTo>
                    <a:pt x="41" y="50"/>
                  </a:lnTo>
                  <a:lnTo>
                    <a:pt x="42" y="48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2" y="50"/>
                  </a:lnTo>
                  <a:lnTo>
                    <a:pt x="54" y="51"/>
                  </a:lnTo>
                  <a:lnTo>
                    <a:pt x="54" y="53"/>
                  </a:lnTo>
                  <a:lnTo>
                    <a:pt x="54" y="64"/>
                  </a:lnTo>
                  <a:lnTo>
                    <a:pt x="54" y="66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4" y="68"/>
                  </a:lnTo>
                  <a:lnTo>
                    <a:pt x="52" y="68"/>
                  </a:lnTo>
                  <a:lnTo>
                    <a:pt x="52" y="66"/>
                  </a:lnTo>
                  <a:lnTo>
                    <a:pt x="50" y="66"/>
                  </a:lnTo>
                  <a:lnTo>
                    <a:pt x="48" y="68"/>
                  </a:lnTo>
                  <a:lnTo>
                    <a:pt x="46" y="68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1" y="68"/>
                  </a:lnTo>
                  <a:lnTo>
                    <a:pt x="39" y="68"/>
                  </a:lnTo>
                  <a:lnTo>
                    <a:pt x="39" y="66"/>
                  </a:lnTo>
                  <a:lnTo>
                    <a:pt x="37" y="64"/>
                  </a:lnTo>
                  <a:lnTo>
                    <a:pt x="37" y="62"/>
                  </a:lnTo>
                  <a:lnTo>
                    <a:pt x="39" y="61"/>
                  </a:lnTo>
                  <a:lnTo>
                    <a:pt x="39" y="59"/>
                  </a:lnTo>
                  <a:lnTo>
                    <a:pt x="41" y="59"/>
                  </a:lnTo>
                  <a:lnTo>
                    <a:pt x="44" y="57"/>
                  </a:lnTo>
                  <a:lnTo>
                    <a:pt x="50" y="57"/>
                  </a:lnTo>
                  <a:lnTo>
                    <a:pt x="50" y="55"/>
                  </a:lnTo>
                  <a:lnTo>
                    <a:pt x="50" y="53"/>
                  </a:lnTo>
                  <a:lnTo>
                    <a:pt x="50" y="51"/>
                  </a:lnTo>
                  <a:lnTo>
                    <a:pt x="46" y="51"/>
                  </a:lnTo>
                  <a:lnTo>
                    <a:pt x="44" y="51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2" y="55"/>
                  </a:lnTo>
                  <a:lnTo>
                    <a:pt x="39" y="55"/>
                  </a:lnTo>
                  <a:close/>
                  <a:moveTo>
                    <a:pt x="50" y="59"/>
                  </a:moveTo>
                  <a:lnTo>
                    <a:pt x="50" y="59"/>
                  </a:lnTo>
                  <a:lnTo>
                    <a:pt x="48" y="59"/>
                  </a:lnTo>
                  <a:lnTo>
                    <a:pt x="44" y="59"/>
                  </a:lnTo>
                  <a:lnTo>
                    <a:pt x="44" y="61"/>
                  </a:lnTo>
                  <a:lnTo>
                    <a:pt x="42" y="61"/>
                  </a:lnTo>
                  <a:lnTo>
                    <a:pt x="41" y="62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8" y="66"/>
                  </a:lnTo>
                  <a:lnTo>
                    <a:pt x="48" y="64"/>
                  </a:lnTo>
                  <a:lnTo>
                    <a:pt x="50" y="64"/>
                  </a:lnTo>
                  <a:lnTo>
                    <a:pt x="50" y="62"/>
                  </a:lnTo>
                  <a:lnTo>
                    <a:pt x="50" y="59"/>
                  </a:lnTo>
                  <a:close/>
                  <a:moveTo>
                    <a:pt x="70" y="64"/>
                  </a:moveTo>
                  <a:lnTo>
                    <a:pt x="78" y="50"/>
                  </a:lnTo>
                  <a:lnTo>
                    <a:pt x="81" y="50"/>
                  </a:lnTo>
                  <a:lnTo>
                    <a:pt x="81" y="68"/>
                  </a:lnTo>
                  <a:lnTo>
                    <a:pt x="78" y="68"/>
                  </a:lnTo>
                  <a:lnTo>
                    <a:pt x="78" y="57"/>
                  </a:lnTo>
                  <a:lnTo>
                    <a:pt x="78" y="55"/>
                  </a:lnTo>
                  <a:lnTo>
                    <a:pt x="79" y="53"/>
                  </a:lnTo>
                  <a:lnTo>
                    <a:pt x="78" y="53"/>
                  </a:lnTo>
                  <a:lnTo>
                    <a:pt x="72" y="68"/>
                  </a:lnTo>
                  <a:lnTo>
                    <a:pt x="68" y="68"/>
                  </a:lnTo>
                  <a:lnTo>
                    <a:pt x="63" y="53"/>
                  </a:lnTo>
                  <a:lnTo>
                    <a:pt x="63" y="55"/>
                  </a:lnTo>
                  <a:lnTo>
                    <a:pt x="63" y="57"/>
                  </a:lnTo>
                  <a:lnTo>
                    <a:pt x="63" y="68"/>
                  </a:lnTo>
                  <a:lnTo>
                    <a:pt x="59" y="68"/>
                  </a:lnTo>
                  <a:lnTo>
                    <a:pt x="59" y="50"/>
                  </a:lnTo>
                  <a:lnTo>
                    <a:pt x="65" y="50"/>
                  </a:lnTo>
                  <a:lnTo>
                    <a:pt x="70" y="64"/>
                  </a:lnTo>
                  <a:close/>
                  <a:moveTo>
                    <a:pt x="100" y="68"/>
                  </a:moveTo>
                  <a:lnTo>
                    <a:pt x="100" y="59"/>
                  </a:lnTo>
                  <a:lnTo>
                    <a:pt x="98" y="61"/>
                  </a:lnTo>
                  <a:lnTo>
                    <a:pt x="96" y="61"/>
                  </a:lnTo>
                  <a:lnTo>
                    <a:pt x="94" y="61"/>
                  </a:lnTo>
                  <a:lnTo>
                    <a:pt x="92" y="61"/>
                  </a:lnTo>
                  <a:lnTo>
                    <a:pt x="90" y="61"/>
                  </a:lnTo>
                  <a:lnTo>
                    <a:pt x="89" y="59"/>
                  </a:lnTo>
                  <a:lnTo>
                    <a:pt x="87" y="59"/>
                  </a:lnTo>
                  <a:lnTo>
                    <a:pt x="87" y="55"/>
                  </a:lnTo>
                  <a:lnTo>
                    <a:pt x="87" y="50"/>
                  </a:lnTo>
                  <a:lnTo>
                    <a:pt x="90" y="50"/>
                  </a:lnTo>
                  <a:lnTo>
                    <a:pt x="90" y="55"/>
                  </a:lnTo>
                  <a:lnTo>
                    <a:pt x="90" y="57"/>
                  </a:lnTo>
                  <a:lnTo>
                    <a:pt x="94" y="59"/>
                  </a:lnTo>
                  <a:lnTo>
                    <a:pt x="96" y="59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100" y="57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02" y="68"/>
                  </a:lnTo>
                  <a:lnTo>
                    <a:pt x="100" y="68"/>
                  </a:lnTo>
                  <a:close/>
                  <a:moveTo>
                    <a:pt x="107" y="55"/>
                  </a:moveTo>
                  <a:lnTo>
                    <a:pt x="107" y="51"/>
                  </a:lnTo>
                  <a:lnTo>
                    <a:pt x="109" y="50"/>
                  </a:lnTo>
                  <a:lnTo>
                    <a:pt x="113" y="48"/>
                  </a:lnTo>
                  <a:lnTo>
                    <a:pt x="115" y="48"/>
                  </a:lnTo>
                  <a:lnTo>
                    <a:pt x="116" y="48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2" y="50"/>
                  </a:lnTo>
                  <a:lnTo>
                    <a:pt x="122" y="51"/>
                  </a:lnTo>
                  <a:lnTo>
                    <a:pt x="122" y="53"/>
                  </a:lnTo>
                  <a:lnTo>
                    <a:pt x="122" y="64"/>
                  </a:lnTo>
                  <a:lnTo>
                    <a:pt x="124" y="66"/>
                  </a:lnTo>
                  <a:lnTo>
                    <a:pt x="126" y="66"/>
                  </a:lnTo>
                  <a:lnTo>
                    <a:pt x="126" y="68"/>
                  </a:lnTo>
                  <a:lnTo>
                    <a:pt x="124" y="68"/>
                  </a:lnTo>
                  <a:lnTo>
                    <a:pt x="122" y="68"/>
                  </a:lnTo>
                  <a:lnTo>
                    <a:pt x="120" y="68"/>
                  </a:lnTo>
                  <a:lnTo>
                    <a:pt x="120" y="66"/>
                  </a:lnTo>
                  <a:lnTo>
                    <a:pt x="118" y="66"/>
                  </a:lnTo>
                  <a:lnTo>
                    <a:pt x="116" y="68"/>
                  </a:lnTo>
                  <a:lnTo>
                    <a:pt x="115" y="68"/>
                  </a:lnTo>
                  <a:lnTo>
                    <a:pt x="113" y="68"/>
                  </a:lnTo>
                  <a:lnTo>
                    <a:pt x="111" y="68"/>
                  </a:lnTo>
                  <a:lnTo>
                    <a:pt x="109" y="68"/>
                  </a:lnTo>
                  <a:lnTo>
                    <a:pt x="107" y="68"/>
                  </a:lnTo>
                  <a:lnTo>
                    <a:pt x="107" y="66"/>
                  </a:lnTo>
                  <a:lnTo>
                    <a:pt x="107" y="64"/>
                  </a:lnTo>
                  <a:lnTo>
                    <a:pt x="107" y="62"/>
                  </a:lnTo>
                  <a:lnTo>
                    <a:pt x="107" y="61"/>
                  </a:lnTo>
                  <a:lnTo>
                    <a:pt x="107" y="59"/>
                  </a:lnTo>
                  <a:lnTo>
                    <a:pt x="109" y="59"/>
                  </a:lnTo>
                  <a:lnTo>
                    <a:pt x="113" y="57"/>
                  </a:lnTo>
                  <a:lnTo>
                    <a:pt x="118" y="57"/>
                  </a:lnTo>
                  <a:lnTo>
                    <a:pt x="118" y="55"/>
                  </a:lnTo>
                  <a:lnTo>
                    <a:pt x="120" y="53"/>
                  </a:lnTo>
                  <a:lnTo>
                    <a:pt x="118" y="51"/>
                  </a:lnTo>
                  <a:lnTo>
                    <a:pt x="115" y="51"/>
                  </a:lnTo>
                  <a:lnTo>
                    <a:pt x="113" y="51"/>
                  </a:lnTo>
                  <a:lnTo>
                    <a:pt x="111" y="51"/>
                  </a:lnTo>
                  <a:lnTo>
                    <a:pt x="111" y="53"/>
                  </a:lnTo>
                  <a:lnTo>
                    <a:pt x="111" y="55"/>
                  </a:lnTo>
                  <a:lnTo>
                    <a:pt x="107" y="55"/>
                  </a:lnTo>
                  <a:close/>
                  <a:moveTo>
                    <a:pt x="120" y="59"/>
                  </a:moveTo>
                  <a:lnTo>
                    <a:pt x="118" y="59"/>
                  </a:lnTo>
                  <a:lnTo>
                    <a:pt x="116" y="59"/>
                  </a:lnTo>
                  <a:lnTo>
                    <a:pt x="115" y="59"/>
                  </a:lnTo>
                  <a:lnTo>
                    <a:pt x="113" y="61"/>
                  </a:lnTo>
                  <a:lnTo>
                    <a:pt x="111" y="61"/>
                  </a:lnTo>
                  <a:lnTo>
                    <a:pt x="109" y="62"/>
                  </a:lnTo>
                  <a:lnTo>
                    <a:pt x="111" y="66"/>
                  </a:lnTo>
                  <a:lnTo>
                    <a:pt x="113" y="66"/>
                  </a:lnTo>
                  <a:lnTo>
                    <a:pt x="115" y="66"/>
                  </a:lnTo>
                  <a:lnTo>
                    <a:pt x="116" y="66"/>
                  </a:lnTo>
                  <a:lnTo>
                    <a:pt x="118" y="64"/>
                  </a:lnTo>
                  <a:lnTo>
                    <a:pt x="120" y="62"/>
                  </a:lnTo>
                  <a:lnTo>
                    <a:pt x="120" y="59"/>
                  </a:lnTo>
                  <a:close/>
                  <a:moveTo>
                    <a:pt x="135" y="51"/>
                  </a:moveTo>
                  <a:lnTo>
                    <a:pt x="135" y="68"/>
                  </a:lnTo>
                  <a:lnTo>
                    <a:pt x="133" y="68"/>
                  </a:lnTo>
                  <a:lnTo>
                    <a:pt x="133" y="51"/>
                  </a:lnTo>
                  <a:lnTo>
                    <a:pt x="126" y="51"/>
                  </a:lnTo>
                  <a:lnTo>
                    <a:pt x="126" y="50"/>
                  </a:lnTo>
                  <a:lnTo>
                    <a:pt x="142" y="50"/>
                  </a:lnTo>
                  <a:lnTo>
                    <a:pt x="142" y="51"/>
                  </a:lnTo>
                  <a:lnTo>
                    <a:pt x="135" y="51"/>
                  </a:lnTo>
                  <a:close/>
                  <a:moveTo>
                    <a:pt x="157" y="55"/>
                  </a:moveTo>
                  <a:lnTo>
                    <a:pt x="155" y="51"/>
                  </a:lnTo>
                  <a:lnTo>
                    <a:pt x="151" y="51"/>
                  </a:lnTo>
                  <a:lnTo>
                    <a:pt x="150" y="51"/>
                  </a:lnTo>
                  <a:lnTo>
                    <a:pt x="148" y="53"/>
                  </a:lnTo>
                  <a:lnTo>
                    <a:pt x="146" y="55"/>
                  </a:lnTo>
                  <a:lnTo>
                    <a:pt x="146" y="59"/>
                  </a:lnTo>
                  <a:lnTo>
                    <a:pt x="146" y="62"/>
                  </a:lnTo>
                  <a:lnTo>
                    <a:pt x="148" y="64"/>
                  </a:lnTo>
                  <a:lnTo>
                    <a:pt x="150" y="66"/>
                  </a:lnTo>
                  <a:lnTo>
                    <a:pt x="151" y="66"/>
                  </a:lnTo>
                  <a:lnTo>
                    <a:pt x="153" y="66"/>
                  </a:lnTo>
                  <a:lnTo>
                    <a:pt x="155" y="64"/>
                  </a:lnTo>
                  <a:lnTo>
                    <a:pt x="155" y="62"/>
                  </a:lnTo>
                  <a:lnTo>
                    <a:pt x="157" y="61"/>
                  </a:lnTo>
                  <a:lnTo>
                    <a:pt x="159" y="61"/>
                  </a:lnTo>
                  <a:lnTo>
                    <a:pt x="159" y="64"/>
                  </a:lnTo>
                  <a:lnTo>
                    <a:pt x="157" y="66"/>
                  </a:lnTo>
                  <a:lnTo>
                    <a:pt x="155" y="68"/>
                  </a:lnTo>
                  <a:lnTo>
                    <a:pt x="151" y="68"/>
                  </a:lnTo>
                  <a:lnTo>
                    <a:pt x="150" y="68"/>
                  </a:lnTo>
                  <a:lnTo>
                    <a:pt x="148" y="68"/>
                  </a:lnTo>
                  <a:lnTo>
                    <a:pt x="146" y="66"/>
                  </a:lnTo>
                  <a:lnTo>
                    <a:pt x="144" y="64"/>
                  </a:lnTo>
                  <a:lnTo>
                    <a:pt x="142" y="62"/>
                  </a:lnTo>
                  <a:lnTo>
                    <a:pt x="142" y="59"/>
                  </a:lnTo>
                  <a:lnTo>
                    <a:pt x="142" y="57"/>
                  </a:lnTo>
                  <a:lnTo>
                    <a:pt x="144" y="53"/>
                  </a:lnTo>
                  <a:lnTo>
                    <a:pt x="146" y="51"/>
                  </a:lnTo>
                  <a:lnTo>
                    <a:pt x="148" y="50"/>
                  </a:lnTo>
                  <a:lnTo>
                    <a:pt x="150" y="48"/>
                  </a:lnTo>
                  <a:lnTo>
                    <a:pt x="151" y="48"/>
                  </a:lnTo>
                  <a:lnTo>
                    <a:pt x="155" y="48"/>
                  </a:lnTo>
                  <a:lnTo>
                    <a:pt x="157" y="50"/>
                  </a:lnTo>
                  <a:lnTo>
                    <a:pt x="159" y="51"/>
                  </a:lnTo>
                  <a:lnTo>
                    <a:pt x="159" y="53"/>
                  </a:lnTo>
                  <a:lnTo>
                    <a:pt x="159" y="55"/>
                  </a:lnTo>
                  <a:lnTo>
                    <a:pt x="157" y="55"/>
                  </a:lnTo>
                  <a:close/>
                  <a:moveTo>
                    <a:pt x="179" y="68"/>
                  </a:moveTo>
                  <a:lnTo>
                    <a:pt x="175" y="68"/>
                  </a:lnTo>
                  <a:lnTo>
                    <a:pt x="168" y="59"/>
                  </a:lnTo>
                  <a:lnTo>
                    <a:pt x="166" y="61"/>
                  </a:lnTo>
                  <a:lnTo>
                    <a:pt x="166" y="68"/>
                  </a:lnTo>
                  <a:lnTo>
                    <a:pt x="163" y="68"/>
                  </a:lnTo>
                  <a:lnTo>
                    <a:pt x="163" y="50"/>
                  </a:lnTo>
                  <a:lnTo>
                    <a:pt x="166" y="50"/>
                  </a:lnTo>
                  <a:lnTo>
                    <a:pt x="166" y="57"/>
                  </a:lnTo>
                  <a:lnTo>
                    <a:pt x="175" y="50"/>
                  </a:lnTo>
                  <a:lnTo>
                    <a:pt x="179" y="50"/>
                  </a:lnTo>
                  <a:lnTo>
                    <a:pt x="170" y="57"/>
                  </a:lnTo>
                  <a:lnTo>
                    <a:pt x="179" y="68"/>
                  </a:lnTo>
                  <a:close/>
                  <a:moveTo>
                    <a:pt x="185" y="64"/>
                  </a:moveTo>
                  <a:lnTo>
                    <a:pt x="185" y="64"/>
                  </a:lnTo>
                  <a:lnTo>
                    <a:pt x="194" y="50"/>
                  </a:lnTo>
                  <a:lnTo>
                    <a:pt x="198" y="50"/>
                  </a:lnTo>
                  <a:lnTo>
                    <a:pt x="198" y="68"/>
                  </a:lnTo>
                  <a:lnTo>
                    <a:pt x="194" y="68"/>
                  </a:lnTo>
                  <a:lnTo>
                    <a:pt x="194" y="53"/>
                  </a:lnTo>
                  <a:lnTo>
                    <a:pt x="185" y="68"/>
                  </a:lnTo>
                  <a:lnTo>
                    <a:pt x="181" y="68"/>
                  </a:lnTo>
                  <a:lnTo>
                    <a:pt x="181" y="50"/>
                  </a:lnTo>
                  <a:lnTo>
                    <a:pt x="185" y="50"/>
                  </a:lnTo>
                  <a:lnTo>
                    <a:pt x="185" y="64"/>
                  </a:lnTo>
                  <a:close/>
                  <a:moveTo>
                    <a:pt x="205" y="64"/>
                  </a:moveTo>
                  <a:lnTo>
                    <a:pt x="205" y="64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18" y="68"/>
                  </a:lnTo>
                  <a:lnTo>
                    <a:pt x="214" y="68"/>
                  </a:lnTo>
                  <a:lnTo>
                    <a:pt x="214" y="53"/>
                  </a:lnTo>
                  <a:lnTo>
                    <a:pt x="207" y="68"/>
                  </a:lnTo>
                  <a:lnTo>
                    <a:pt x="203" y="68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64"/>
                  </a:lnTo>
                  <a:close/>
                  <a:moveTo>
                    <a:pt x="216" y="40"/>
                  </a:moveTo>
                  <a:lnTo>
                    <a:pt x="214" y="44"/>
                  </a:lnTo>
                  <a:lnTo>
                    <a:pt x="211" y="46"/>
                  </a:lnTo>
                  <a:lnTo>
                    <a:pt x="207" y="44"/>
                  </a:lnTo>
                  <a:lnTo>
                    <a:pt x="205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2" y="44"/>
                  </a:lnTo>
                  <a:lnTo>
                    <a:pt x="214" y="42"/>
                  </a:lnTo>
                  <a:lnTo>
                    <a:pt x="214" y="40"/>
                  </a:lnTo>
                  <a:lnTo>
                    <a:pt x="216" y="40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21" name="Freeform 195"/>
            <p:cNvSpPr>
              <a:spLocks noEditPoints="1"/>
            </p:cNvSpPr>
            <p:nvPr/>
          </p:nvSpPr>
          <p:spPr bwMode="auto">
            <a:xfrm>
              <a:off x="4920" y="1913"/>
              <a:ext cx="95" cy="21"/>
            </a:xfrm>
            <a:custGeom>
              <a:avLst/>
              <a:gdLst>
                <a:gd name="T0" fmla="*/ 19 w 126"/>
                <a:gd name="T1" fmla="*/ 4 h 28"/>
                <a:gd name="T2" fmla="*/ 0 w 126"/>
                <a:gd name="T3" fmla="*/ 0 h 28"/>
                <a:gd name="T4" fmla="*/ 30 w 126"/>
                <a:gd name="T5" fmla="*/ 10 h 28"/>
                <a:gd name="T6" fmla="*/ 37 w 126"/>
                <a:gd name="T7" fmla="*/ 8 h 28"/>
                <a:gd name="T8" fmla="*/ 43 w 126"/>
                <a:gd name="T9" fmla="*/ 13 h 28"/>
                <a:gd name="T10" fmla="*/ 45 w 126"/>
                <a:gd name="T11" fmla="*/ 26 h 28"/>
                <a:gd name="T12" fmla="*/ 45 w 126"/>
                <a:gd name="T13" fmla="*/ 28 h 28"/>
                <a:gd name="T14" fmla="*/ 43 w 126"/>
                <a:gd name="T15" fmla="*/ 28 h 28"/>
                <a:gd name="T16" fmla="*/ 39 w 126"/>
                <a:gd name="T17" fmla="*/ 24 h 28"/>
                <a:gd name="T18" fmla="*/ 32 w 126"/>
                <a:gd name="T19" fmla="*/ 28 h 28"/>
                <a:gd name="T20" fmla="*/ 26 w 126"/>
                <a:gd name="T21" fmla="*/ 26 h 28"/>
                <a:gd name="T22" fmla="*/ 28 w 126"/>
                <a:gd name="T23" fmla="*/ 19 h 28"/>
                <a:gd name="T24" fmla="*/ 39 w 126"/>
                <a:gd name="T25" fmla="*/ 15 h 28"/>
                <a:gd name="T26" fmla="*/ 32 w 126"/>
                <a:gd name="T27" fmla="*/ 10 h 28"/>
                <a:gd name="T28" fmla="*/ 26 w 126"/>
                <a:gd name="T29" fmla="*/ 13 h 28"/>
                <a:gd name="T30" fmla="*/ 35 w 126"/>
                <a:gd name="T31" fmla="*/ 19 h 28"/>
                <a:gd name="T32" fmla="*/ 32 w 126"/>
                <a:gd name="T33" fmla="*/ 19 h 28"/>
                <a:gd name="T34" fmla="*/ 30 w 126"/>
                <a:gd name="T35" fmla="*/ 24 h 28"/>
                <a:gd name="T36" fmla="*/ 37 w 126"/>
                <a:gd name="T37" fmla="*/ 24 h 28"/>
                <a:gd name="T38" fmla="*/ 39 w 126"/>
                <a:gd name="T39" fmla="*/ 17 h 28"/>
                <a:gd name="T40" fmla="*/ 50 w 126"/>
                <a:gd name="T41" fmla="*/ 26 h 28"/>
                <a:gd name="T42" fmla="*/ 46 w 126"/>
                <a:gd name="T43" fmla="*/ 24 h 28"/>
                <a:gd name="T44" fmla="*/ 48 w 126"/>
                <a:gd name="T45" fmla="*/ 8 h 28"/>
                <a:gd name="T46" fmla="*/ 59 w 126"/>
                <a:gd name="T47" fmla="*/ 11 h 28"/>
                <a:gd name="T48" fmla="*/ 69 w 126"/>
                <a:gd name="T49" fmla="*/ 10 h 28"/>
                <a:gd name="T50" fmla="*/ 78 w 126"/>
                <a:gd name="T51" fmla="*/ 8 h 28"/>
                <a:gd name="T52" fmla="*/ 83 w 126"/>
                <a:gd name="T53" fmla="*/ 13 h 28"/>
                <a:gd name="T54" fmla="*/ 83 w 126"/>
                <a:gd name="T55" fmla="*/ 26 h 28"/>
                <a:gd name="T56" fmla="*/ 83 w 126"/>
                <a:gd name="T57" fmla="*/ 28 h 28"/>
                <a:gd name="T58" fmla="*/ 83 w 126"/>
                <a:gd name="T59" fmla="*/ 28 h 28"/>
                <a:gd name="T60" fmla="*/ 80 w 126"/>
                <a:gd name="T61" fmla="*/ 24 h 28"/>
                <a:gd name="T62" fmla="*/ 72 w 126"/>
                <a:gd name="T63" fmla="*/ 28 h 28"/>
                <a:gd name="T64" fmla="*/ 67 w 126"/>
                <a:gd name="T65" fmla="*/ 26 h 28"/>
                <a:gd name="T66" fmla="*/ 67 w 126"/>
                <a:gd name="T67" fmla="*/ 19 h 28"/>
                <a:gd name="T68" fmla="*/ 80 w 126"/>
                <a:gd name="T69" fmla="*/ 15 h 28"/>
                <a:gd name="T70" fmla="*/ 72 w 126"/>
                <a:gd name="T71" fmla="*/ 10 h 28"/>
                <a:gd name="T72" fmla="*/ 67 w 126"/>
                <a:gd name="T73" fmla="*/ 13 h 28"/>
                <a:gd name="T74" fmla="*/ 76 w 126"/>
                <a:gd name="T75" fmla="*/ 19 h 28"/>
                <a:gd name="T76" fmla="*/ 70 w 126"/>
                <a:gd name="T77" fmla="*/ 19 h 28"/>
                <a:gd name="T78" fmla="*/ 70 w 126"/>
                <a:gd name="T79" fmla="*/ 24 h 28"/>
                <a:gd name="T80" fmla="*/ 78 w 126"/>
                <a:gd name="T81" fmla="*/ 24 h 28"/>
                <a:gd name="T82" fmla="*/ 80 w 126"/>
                <a:gd name="T83" fmla="*/ 17 h 28"/>
                <a:gd name="T84" fmla="*/ 100 w 126"/>
                <a:gd name="T85" fmla="*/ 28 h 28"/>
                <a:gd name="T86" fmla="*/ 89 w 126"/>
                <a:gd name="T87" fmla="*/ 28 h 28"/>
                <a:gd name="T88" fmla="*/ 100 w 126"/>
                <a:gd name="T89" fmla="*/ 17 h 28"/>
                <a:gd name="T90" fmla="*/ 111 w 126"/>
                <a:gd name="T91" fmla="*/ 10 h 28"/>
                <a:gd name="T92" fmla="*/ 120 w 126"/>
                <a:gd name="T93" fmla="*/ 8 h 28"/>
                <a:gd name="T94" fmla="*/ 124 w 126"/>
                <a:gd name="T95" fmla="*/ 13 h 28"/>
                <a:gd name="T96" fmla="*/ 126 w 126"/>
                <a:gd name="T97" fmla="*/ 26 h 28"/>
                <a:gd name="T98" fmla="*/ 126 w 126"/>
                <a:gd name="T99" fmla="*/ 28 h 28"/>
                <a:gd name="T100" fmla="*/ 124 w 126"/>
                <a:gd name="T101" fmla="*/ 28 h 28"/>
                <a:gd name="T102" fmla="*/ 120 w 126"/>
                <a:gd name="T103" fmla="*/ 24 h 28"/>
                <a:gd name="T104" fmla="*/ 115 w 126"/>
                <a:gd name="T105" fmla="*/ 28 h 28"/>
                <a:gd name="T106" fmla="*/ 109 w 126"/>
                <a:gd name="T107" fmla="*/ 26 h 28"/>
                <a:gd name="T108" fmla="*/ 109 w 126"/>
                <a:gd name="T109" fmla="*/ 19 h 28"/>
                <a:gd name="T110" fmla="*/ 120 w 126"/>
                <a:gd name="T111" fmla="*/ 15 h 28"/>
                <a:gd name="T112" fmla="*/ 115 w 126"/>
                <a:gd name="T113" fmla="*/ 10 h 28"/>
                <a:gd name="T114" fmla="*/ 109 w 126"/>
                <a:gd name="T115" fmla="*/ 13 h 28"/>
                <a:gd name="T116" fmla="*/ 118 w 126"/>
                <a:gd name="T117" fmla="*/ 19 h 28"/>
                <a:gd name="T118" fmla="*/ 113 w 126"/>
                <a:gd name="T119" fmla="*/ 19 h 28"/>
                <a:gd name="T120" fmla="*/ 113 w 126"/>
                <a:gd name="T121" fmla="*/ 24 h 28"/>
                <a:gd name="T122" fmla="*/ 118 w 126"/>
                <a:gd name="T123" fmla="*/ 24 h 28"/>
                <a:gd name="T124" fmla="*/ 120 w 126"/>
                <a:gd name="T125" fmla="*/ 17 h 2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6"/>
                <a:gd name="T190" fmla="*/ 0 h 28"/>
                <a:gd name="T191" fmla="*/ 126 w 126"/>
                <a:gd name="T192" fmla="*/ 28 h 2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6" h="28">
                  <a:moveTo>
                    <a:pt x="22" y="0"/>
                  </a:moveTo>
                  <a:lnTo>
                    <a:pt x="22" y="28"/>
                  </a:lnTo>
                  <a:lnTo>
                    <a:pt x="19" y="28"/>
                  </a:lnTo>
                  <a:lnTo>
                    <a:pt x="19" y="4"/>
                  </a:lnTo>
                  <a:lnTo>
                    <a:pt x="4" y="4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2" y="0"/>
                  </a:lnTo>
                  <a:close/>
                  <a:moveTo>
                    <a:pt x="26" y="13"/>
                  </a:moveTo>
                  <a:lnTo>
                    <a:pt x="28" y="11"/>
                  </a:lnTo>
                  <a:lnTo>
                    <a:pt x="30" y="10"/>
                  </a:lnTo>
                  <a:lnTo>
                    <a:pt x="32" y="8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41" y="10"/>
                  </a:lnTo>
                  <a:lnTo>
                    <a:pt x="43" y="11"/>
                  </a:lnTo>
                  <a:lnTo>
                    <a:pt x="43" y="13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5" y="28"/>
                  </a:lnTo>
                  <a:lnTo>
                    <a:pt x="43" y="28"/>
                  </a:lnTo>
                  <a:lnTo>
                    <a:pt x="41" y="28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37" y="26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2" y="28"/>
                  </a:lnTo>
                  <a:lnTo>
                    <a:pt x="30" y="28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6" y="21"/>
                  </a:lnTo>
                  <a:lnTo>
                    <a:pt x="28" y="19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5" y="10"/>
                  </a:lnTo>
                  <a:lnTo>
                    <a:pt x="32" y="10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3"/>
                  </a:lnTo>
                  <a:close/>
                  <a:moveTo>
                    <a:pt x="39" y="17"/>
                  </a:moveTo>
                  <a:lnTo>
                    <a:pt x="39" y="19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4" y="19"/>
                  </a:lnTo>
                  <a:lnTo>
                    <a:pt x="32" y="19"/>
                  </a:lnTo>
                  <a:lnTo>
                    <a:pt x="30" y="21"/>
                  </a:lnTo>
                  <a:lnTo>
                    <a:pt x="30" y="23"/>
                  </a:lnTo>
                  <a:lnTo>
                    <a:pt x="30" y="24"/>
                  </a:lnTo>
                  <a:lnTo>
                    <a:pt x="34" y="26"/>
                  </a:lnTo>
                  <a:lnTo>
                    <a:pt x="35" y="26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9" y="23"/>
                  </a:lnTo>
                  <a:lnTo>
                    <a:pt x="39" y="21"/>
                  </a:lnTo>
                  <a:lnTo>
                    <a:pt x="39" y="17"/>
                  </a:lnTo>
                  <a:close/>
                  <a:moveTo>
                    <a:pt x="52" y="11"/>
                  </a:moveTo>
                  <a:lnTo>
                    <a:pt x="52" y="23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8" y="8"/>
                  </a:lnTo>
                  <a:lnTo>
                    <a:pt x="63" y="8"/>
                  </a:lnTo>
                  <a:lnTo>
                    <a:pt x="63" y="28"/>
                  </a:lnTo>
                  <a:lnTo>
                    <a:pt x="59" y="28"/>
                  </a:lnTo>
                  <a:lnTo>
                    <a:pt x="59" y="11"/>
                  </a:lnTo>
                  <a:lnTo>
                    <a:pt x="52" y="11"/>
                  </a:lnTo>
                  <a:close/>
                  <a:moveTo>
                    <a:pt x="67" y="13"/>
                  </a:moveTo>
                  <a:lnTo>
                    <a:pt x="69" y="11"/>
                  </a:lnTo>
                  <a:lnTo>
                    <a:pt x="69" y="10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80" y="8"/>
                  </a:lnTo>
                  <a:lnTo>
                    <a:pt x="82" y="10"/>
                  </a:lnTo>
                  <a:lnTo>
                    <a:pt x="82" y="11"/>
                  </a:lnTo>
                  <a:lnTo>
                    <a:pt x="83" y="13"/>
                  </a:lnTo>
                  <a:lnTo>
                    <a:pt x="83" y="24"/>
                  </a:lnTo>
                  <a:lnTo>
                    <a:pt x="83" y="26"/>
                  </a:lnTo>
                  <a:lnTo>
                    <a:pt x="85" y="24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2" y="28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80" y="24"/>
                  </a:lnTo>
                  <a:lnTo>
                    <a:pt x="78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2" y="28"/>
                  </a:lnTo>
                  <a:lnTo>
                    <a:pt x="70" y="28"/>
                  </a:lnTo>
                  <a:lnTo>
                    <a:pt x="69" y="28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7" y="24"/>
                  </a:lnTo>
                  <a:lnTo>
                    <a:pt x="67" y="23"/>
                  </a:lnTo>
                  <a:lnTo>
                    <a:pt x="67" y="21"/>
                  </a:lnTo>
                  <a:lnTo>
                    <a:pt x="67" y="19"/>
                  </a:lnTo>
                  <a:lnTo>
                    <a:pt x="69" y="17"/>
                  </a:lnTo>
                  <a:lnTo>
                    <a:pt x="72" y="17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3"/>
                  </a:lnTo>
                  <a:lnTo>
                    <a:pt x="78" y="11"/>
                  </a:lnTo>
                  <a:lnTo>
                    <a:pt x="74" y="10"/>
                  </a:lnTo>
                  <a:lnTo>
                    <a:pt x="72" y="10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67" y="13"/>
                  </a:lnTo>
                  <a:close/>
                  <a:moveTo>
                    <a:pt x="80" y="17"/>
                  </a:moveTo>
                  <a:lnTo>
                    <a:pt x="78" y="19"/>
                  </a:lnTo>
                  <a:lnTo>
                    <a:pt x="76" y="19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0" y="19"/>
                  </a:lnTo>
                  <a:lnTo>
                    <a:pt x="70" y="21"/>
                  </a:lnTo>
                  <a:lnTo>
                    <a:pt x="70" y="23"/>
                  </a:lnTo>
                  <a:lnTo>
                    <a:pt x="70" y="24"/>
                  </a:lnTo>
                  <a:lnTo>
                    <a:pt x="72" y="26"/>
                  </a:lnTo>
                  <a:lnTo>
                    <a:pt x="74" y="26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78" y="23"/>
                  </a:lnTo>
                  <a:lnTo>
                    <a:pt x="80" y="23"/>
                  </a:lnTo>
                  <a:lnTo>
                    <a:pt x="80" y="21"/>
                  </a:lnTo>
                  <a:lnTo>
                    <a:pt x="80" y="17"/>
                  </a:lnTo>
                  <a:close/>
                  <a:moveTo>
                    <a:pt x="100" y="8"/>
                  </a:moveTo>
                  <a:lnTo>
                    <a:pt x="104" y="8"/>
                  </a:lnTo>
                  <a:lnTo>
                    <a:pt x="104" y="28"/>
                  </a:lnTo>
                  <a:lnTo>
                    <a:pt x="100" y="28"/>
                  </a:lnTo>
                  <a:lnTo>
                    <a:pt x="100" y="19"/>
                  </a:lnTo>
                  <a:lnTo>
                    <a:pt x="91" y="19"/>
                  </a:lnTo>
                  <a:lnTo>
                    <a:pt x="91" y="28"/>
                  </a:lnTo>
                  <a:lnTo>
                    <a:pt x="89" y="28"/>
                  </a:lnTo>
                  <a:lnTo>
                    <a:pt x="89" y="8"/>
                  </a:lnTo>
                  <a:lnTo>
                    <a:pt x="91" y="8"/>
                  </a:lnTo>
                  <a:lnTo>
                    <a:pt x="91" y="17"/>
                  </a:lnTo>
                  <a:lnTo>
                    <a:pt x="100" y="17"/>
                  </a:lnTo>
                  <a:lnTo>
                    <a:pt x="100" y="8"/>
                  </a:lnTo>
                  <a:close/>
                  <a:moveTo>
                    <a:pt x="109" y="13"/>
                  </a:moveTo>
                  <a:lnTo>
                    <a:pt x="109" y="11"/>
                  </a:lnTo>
                  <a:lnTo>
                    <a:pt x="111" y="10"/>
                  </a:lnTo>
                  <a:lnTo>
                    <a:pt x="113" y="8"/>
                  </a:lnTo>
                  <a:lnTo>
                    <a:pt x="117" y="8"/>
                  </a:lnTo>
                  <a:lnTo>
                    <a:pt x="118" y="8"/>
                  </a:lnTo>
                  <a:lnTo>
                    <a:pt x="120" y="8"/>
                  </a:lnTo>
                  <a:lnTo>
                    <a:pt x="122" y="8"/>
                  </a:lnTo>
                  <a:lnTo>
                    <a:pt x="122" y="10"/>
                  </a:lnTo>
                  <a:lnTo>
                    <a:pt x="124" y="11"/>
                  </a:lnTo>
                  <a:lnTo>
                    <a:pt x="124" y="13"/>
                  </a:lnTo>
                  <a:lnTo>
                    <a:pt x="124" y="24"/>
                  </a:lnTo>
                  <a:lnTo>
                    <a:pt x="126" y="26"/>
                  </a:lnTo>
                  <a:lnTo>
                    <a:pt x="126" y="24"/>
                  </a:lnTo>
                  <a:lnTo>
                    <a:pt x="126" y="28"/>
                  </a:lnTo>
                  <a:lnTo>
                    <a:pt x="124" y="28"/>
                  </a:lnTo>
                  <a:lnTo>
                    <a:pt x="122" y="28"/>
                  </a:lnTo>
                  <a:lnTo>
                    <a:pt x="122" y="26"/>
                  </a:lnTo>
                  <a:lnTo>
                    <a:pt x="120" y="24"/>
                  </a:lnTo>
                  <a:lnTo>
                    <a:pt x="120" y="26"/>
                  </a:lnTo>
                  <a:lnTo>
                    <a:pt x="118" y="28"/>
                  </a:lnTo>
                  <a:lnTo>
                    <a:pt x="117" y="28"/>
                  </a:lnTo>
                  <a:lnTo>
                    <a:pt x="115" y="28"/>
                  </a:lnTo>
                  <a:lnTo>
                    <a:pt x="113" y="28"/>
                  </a:lnTo>
                  <a:lnTo>
                    <a:pt x="111" y="28"/>
                  </a:lnTo>
                  <a:lnTo>
                    <a:pt x="109" y="26"/>
                  </a:lnTo>
                  <a:lnTo>
                    <a:pt x="107" y="24"/>
                  </a:lnTo>
                  <a:lnTo>
                    <a:pt x="107" y="23"/>
                  </a:lnTo>
                  <a:lnTo>
                    <a:pt x="107" y="21"/>
                  </a:lnTo>
                  <a:lnTo>
                    <a:pt x="109" y="19"/>
                  </a:lnTo>
                  <a:lnTo>
                    <a:pt x="111" y="17"/>
                  </a:lnTo>
                  <a:lnTo>
                    <a:pt x="113" y="17"/>
                  </a:lnTo>
                  <a:lnTo>
                    <a:pt x="118" y="15"/>
                  </a:lnTo>
                  <a:lnTo>
                    <a:pt x="120" y="15"/>
                  </a:lnTo>
                  <a:lnTo>
                    <a:pt x="120" y="13"/>
                  </a:lnTo>
                  <a:lnTo>
                    <a:pt x="120" y="11"/>
                  </a:lnTo>
                  <a:lnTo>
                    <a:pt x="117" y="10"/>
                  </a:lnTo>
                  <a:lnTo>
                    <a:pt x="115" y="10"/>
                  </a:lnTo>
                  <a:lnTo>
                    <a:pt x="113" y="11"/>
                  </a:lnTo>
                  <a:lnTo>
                    <a:pt x="113" y="13"/>
                  </a:lnTo>
                  <a:lnTo>
                    <a:pt x="111" y="13"/>
                  </a:lnTo>
                  <a:lnTo>
                    <a:pt x="109" y="13"/>
                  </a:lnTo>
                  <a:close/>
                  <a:moveTo>
                    <a:pt x="120" y="17"/>
                  </a:moveTo>
                  <a:lnTo>
                    <a:pt x="120" y="19"/>
                  </a:lnTo>
                  <a:lnTo>
                    <a:pt x="118" y="19"/>
                  </a:lnTo>
                  <a:lnTo>
                    <a:pt x="115" y="19"/>
                  </a:lnTo>
                  <a:lnTo>
                    <a:pt x="113" y="19"/>
                  </a:lnTo>
                  <a:lnTo>
                    <a:pt x="111" y="21"/>
                  </a:lnTo>
                  <a:lnTo>
                    <a:pt x="111" y="23"/>
                  </a:lnTo>
                  <a:lnTo>
                    <a:pt x="113" y="24"/>
                  </a:lnTo>
                  <a:lnTo>
                    <a:pt x="115" y="26"/>
                  </a:lnTo>
                  <a:lnTo>
                    <a:pt x="117" y="26"/>
                  </a:lnTo>
                  <a:lnTo>
                    <a:pt x="118" y="24"/>
                  </a:lnTo>
                  <a:lnTo>
                    <a:pt x="120" y="23"/>
                  </a:lnTo>
                  <a:lnTo>
                    <a:pt x="120" y="21"/>
                  </a:lnTo>
                  <a:lnTo>
                    <a:pt x="120" y="17"/>
                  </a:lnTo>
                  <a:close/>
                </a:path>
              </a:pathLst>
            </a:custGeom>
            <a:solidFill>
              <a:srgbClr val="1F1A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22" name="Freeform 196"/>
            <p:cNvSpPr>
              <a:spLocks noEditPoints="1"/>
            </p:cNvSpPr>
            <p:nvPr/>
          </p:nvSpPr>
          <p:spPr bwMode="auto">
            <a:xfrm>
              <a:off x="1576" y="1896"/>
              <a:ext cx="100" cy="23"/>
            </a:xfrm>
            <a:custGeom>
              <a:avLst/>
              <a:gdLst>
                <a:gd name="T0" fmla="*/ 18 w 133"/>
                <a:gd name="T1" fmla="*/ 2 h 30"/>
                <a:gd name="T2" fmla="*/ 16 w 133"/>
                <a:gd name="T3" fmla="*/ 11 h 30"/>
                <a:gd name="T4" fmla="*/ 20 w 133"/>
                <a:gd name="T5" fmla="*/ 21 h 30"/>
                <a:gd name="T6" fmla="*/ 11 w 133"/>
                <a:gd name="T7" fmla="*/ 26 h 30"/>
                <a:gd name="T8" fmla="*/ 12 w 133"/>
                <a:gd name="T9" fmla="*/ 11 h 30"/>
                <a:gd name="T10" fmla="*/ 14 w 133"/>
                <a:gd name="T11" fmla="*/ 4 h 30"/>
                <a:gd name="T12" fmla="*/ 3 w 133"/>
                <a:gd name="T13" fmla="*/ 22 h 30"/>
                <a:gd name="T14" fmla="*/ 16 w 133"/>
                <a:gd name="T15" fmla="*/ 19 h 30"/>
                <a:gd name="T16" fmla="*/ 31 w 133"/>
                <a:gd name="T17" fmla="*/ 6 h 30"/>
                <a:gd name="T18" fmla="*/ 40 w 133"/>
                <a:gd name="T19" fmla="*/ 13 h 30"/>
                <a:gd name="T20" fmla="*/ 36 w 133"/>
                <a:gd name="T21" fmla="*/ 24 h 30"/>
                <a:gd name="T22" fmla="*/ 25 w 133"/>
                <a:gd name="T23" fmla="*/ 22 h 30"/>
                <a:gd name="T24" fmla="*/ 24 w 133"/>
                <a:gd name="T25" fmla="*/ 11 h 30"/>
                <a:gd name="T26" fmla="*/ 31 w 133"/>
                <a:gd name="T27" fmla="*/ 24 h 30"/>
                <a:gd name="T28" fmla="*/ 36 w 133"/>
                <a:gd name="T29" fmla="*/ 17 h 30"/>
                <a:gd name="T30" fmla="*/ 35 w 133"/>
                <a:gd name="T31" fmla="*/ 9 h 30"/>
                <a:gd name="T32" fmla="*/ 27 w 133"/>
                <a:gd name="T33" fmla="*/ 11 h 30"/>
                <a:gd name="T34" fmla="*/ 27 w 133"/>
                <a:gd name="T35" fmla="*/ 19 h 30"/>
                <a:gd name="T36" fmla="*/ 48 w 133"/>
                <a:gd name="T37" fmla="*/ 9 h 30"/>
                <a:gd name="T38" fmla="*/ 42 w 133"/>
                <a:gd name="T39" fmla="*/ 26 h 30"/>
                <a:gd name="T40" fmla="*/ 44 w 133"/>
                <a:gd name="T41" fmla="*/ 21 h 30"/>
                <a:gd name="T42" fmla="*/ 55 w 133"/>
                <a:gd name="T43" fmla="*/ 9 h 30"/>
                <a:gd name="T44" fmla="*/ 77 w 133"/>
                <a:gd name="T45" fmla="*/ 9 h 30"/>
                <a:gd name="T46" fmla="*/ 77 w 133"/>
                <a:gd name="T47" fmla="*/ 21 h 30"/>
                <a:gd name="T48" fmla="*/ 68 w 133"/>
                <a:gd name="T49" fmla="*/ 26 h 30"/>
                <a:gd name="T50" fmla="*/ 62 w 133"/>
                <a:gd name="T51" fmla="*/ 17 h 30"/>
                <a:gd name="T52" fmla="*/ 68 w 133"/>
                <a:gd name="T53" fmla="*/ 6 h 30"/>
                <a:gd name="T54" fmla="*/ 75 w 133"/>
                <a:gd name="T55" fmla="*/ 21 h 30"/>
                <a:gd name="T56" fmla="*/ 75 w 133"/>
                <a:gd name="T57" fmla="*/ 13 h 30"/>
                <a:gd name="T58" fmla="*/ 68 w 133"/>
                <a:gd name="T59" fmla="*/ 9 h 30"/>
                <a:gd name="T60" fmla="*/ 64 w 133"/>
                <a:gd name="T61" fmla="*/ 17 h 30"/>
                <a:gd name="T62" fmla="*/ 68 w 133"/>
                <a:gd name="T63" fmla="*/ 22 h 30"/>
                <a:gd name="T64" fmla="*/ 83 w 133"/>
                <a:gd name="T65" fmla="*/ 8 h 30"/>
                <a:gd name="T66" fmla="*/ 97 w 133"/>
                <a:gd name="T67" fmla="*/ 30 h 30"/>
                <a:gd name="T68" fmla="*/ 97 w 133"/>
                <a:gd name="T69" fmla="*/ 22 h 30"/>
                <a:gd name="T70" fmla="*/ 110 w 133"/>
                <a:gd name="T71" fmla="*/ 22 h 30"/>
                <a:gd name="T72" fmla="*/ 97 w 133"/>
                <a:gd name="T73" fmla="*/ 26 h 30"/>
                <a:gd name="T74" fmla="*/ 101 w 133"/>
                <a:gd name="T75" fmla="*/ 21 h 30"/>
                <a:gd name="T76" fmla="*/ 118 w 133"/>
                <a:gd name="T77" fmla="*/ 8 h 30"/>
                <a:gd name="T78" fmla="*/ 127 w 133"/>
                <a:gd name="T79" fmla="*/ 8 h 30"/>
                <a:gd name="T80" fmla="*/ 131 w 133"/>
                <a:gd name="T81" fmla="*/ 22 h 30"/>
                <a:gd name="T82" fmla="*/ 133 w 133"/>
                <a:gd name="T83" fmla="*/ 26 h 30"/>
                <a:gd name="T84" fmla="*/ 131 w 133"/>
                <a:gd name="T85" fmla="*/ 26 h 30"/>
                <a:gd name="T86" fmla="*/ 127 w 133"/>
                <a:gd name="T87" fmla="*/ 24 h 30"/>
                <a:gd name="T88" fmla="*/ 118 w 133"/>
                <a:gd name="T89" fmla="*/ 26 h 30"/>
                <a:gd name="T90" fmla="*/ 116 w 133"/>
                <a:gd name="T91" fmla="*/ 19 h 30"/>
                <a:gd name="T92" fmla="*/ 127 w 133"/>
                <a:gd name="T93" fmla="*/ 13 h 30"/>
                <a:gd name="T94" fmla="*/ 120 w 133"/>
                <a:gd name="T95" fmla="*/ 9 h 30"/>
                <a:gd name="T96" fmla="*/ 127 w 133"/>
                <a:gd name="T97" fmla="*/ 17 h 30"/>
                <a:gd name="T98" fmla="*/ 120 w 133"/>
                <a:gd name="T99" fmla="*/ 17 h 30"/>
                <a:gd name="T100" fmla="*/ 120 w 133"/>
                <a:gd name="T101" fmla="*/ 22 h 30"/>
                <a:gd name="T102" fmla="*/ 127 w 133"/>
                <a:gd name="T103" fmla="*/ 21 h 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3"/>
                <a:gd name="T157" fmla="*/ 0 h 30"/>
                <a:gd name="T158" fmla="*/ 133 w 133"/>
                <a:gd name="T159" fmla="*/ 30 h 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3" h="30">
                  <a:moveTo>
                    <a:pt x="0" y="0"/>
                  </a:move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18" y="9"/>
                  </a:lnTo>
                  <a:lnTo>
                    <a:pt x="16" y="11"/>
                  </a:lnTo>
                  <a:lnTo>
                    <a:pt x="18" y="13"/>
                  </a:lnTo>
                  <a:lnTo>
                    <a:pt x="20" y="15"/>
                  </a:lnTo>
                  <a:lnTo>
                    <a:pt x="20" y="19"/>
                  </a:lnTo>
                  <a:lnTo>
                    <a:pt x="20" y="21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4" y="26"/>
                  </a:lnTo>
                  <a:lnTo>
                    <a:pt x="11" y="26"/>
                  </a:lnTo>
                  <a:lnTo>
                    <a:pt x="0" y="26"/>
                  </a:lnTo>
                  <a:lnTo>
                    <a:pt x="0" y="0"/>
                  </a:lnTo>
                  <a:close/>
                  <a:moveTo>
                    <a:pt x="3" y="11"/>
                  </a:moveTo>
                  <a:lnTo>
                    <a:pt x="11" y="11"/>
                  </a:lnTo>
                  <a:lnTo>
                    <a:pt x="12" y="11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3" y="2"/>
                  </a:lnTo>
                  <a:lnTo>
                    <a:pt x="3" y="11"/>
                  </a:lnTo>
                  <a:close/>
                  <a:moveTo>
                    <a:pt x="3" y="22"/>
                  </a:moveTo>
                  <a:lnTo>
                    <a:pt x="11" y="22"/>
                  </a:lnTo>
                  <a:lnTo>
                    <a:pt x="14" y="22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4" y="15"/>
                  </a:lnTo>
                  <a:lnTo>
                    <a:pt x="11" y="13"/>
                  </a:lnTo>
                  <a:lnTo>
                    <a:pt x="3" y="13"/>
                  </a:lnTo>
                  <a:lnTo>
                    <a:pt x="3" y="22"/>
                  </a:lnTo>
                  <a:close/>
                  <a:moveTo>
                    <a:pt x="31" y="6"/>
                  </a:moveTo>
                  <a:lnTo>
                    <a:pt x="35" y="6"/>
                  </a:lnTo>
                  <a:lnTo>
                    <a:pt x="36" y="8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0" y="17"/>
                  </a:lnTo>
                  <a:lnTo>
                    <a:pt x="40" y="19"/>
                  </a:lnTo>
                  <a:lnTo>
                    <a:pt x="40" y="21"/>
                  </a:lnTo>
                  <a:lnTo>
                    <a:pt x="38" y="22"/>
                  </a:lnTo>
                  <a:lnTo>
                    <a:pt x="36" y="24"/>
                  </a:lnTo>
                  <a:lnTo>
                    <a:pt x="35" y="26"/>
                  </a:lnTo>
                  <a:lnTo>
                    <a:pt x="31" y="26"/>
                  </a:lnTo>
                  <a:lnTo>
                    <a:pt x="29" y="26"/>
                  </a:lnTo>
                  <a:lnTo>
                    <a:pt x="27" y="24"/>
                  </a:lnTo>
                  <a:lnTo>
                    <a:pt x="25" y="22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4" y="17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5" y="9"/>
                  </a:lnTo>
                  <a:lnTo>
                    <a:pt x="27" y="8"/>
                  </a:lnTo>
                  <a:lnTo>
                    <a:pt x="29" y="6"/>
                  </a:lnTo>
                  <a:lnTo>
                    <a:pt x="31" y="6"/>
                  </a:lnTo>
                  <a:close/>
                  <a:moveTo>
                    <a:pt x="31" y="24"/>
                  </a:moveTo>
                  <a:lnTo>
                    <a:pt x="33" y="22"/>
                  </a:lnTo>
                  <a:lnTo>
                    <a:pt x="35" y="22"/>
                  </a:lnTo>
                  <a:lnTo>
                    <a:pt x="36" y="21"/>
                  </a:lnTo>
                  <a:lnTo>
                    <a:pt x="36" y="19"/>
                  </a:lnTo>
                  <a:lnTo>
                    <a:pt x="36" y="17"/>
                  </a:lnTo>
                  <a:lnTo>
                    <a:pt x="36" y="15"/>
                  </a:lnTo>
                  <a:lnTo>
                    <a:pt x="36" y="13"/>
                  </a:lnTo>
                  <a:lnTo>
                    <a:pt x="36" y="11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5" y="15"/>
                  </a:lnTo>
                  <a:lnTo>
                    <a:pt x="25" y="17"/>
                  </a:lnTo>
                  <a:lnTo>
                    <a:pt x="27" y="19"/>
                  </a:lnTo>
                  <a:lnTo>
                    <a:pt x="27" y="21"/>
                  </a:lnTo>
                  <a:lnTo>
                    <a:pt x="29" y="22"/>
                  </a:lnTo>
                  <a:lnTo>
                    <a:pt x="31" y="24"/>
                  </a:lnTo>
                  <a:close/>
                  <a:moveTo>
                    <a:pt x="48" y="9"/>
                  </a:moveTo>
                  <a:lnTo>
                    <a:pt x="48" y="21"/>
                  </a:lnTo>
                  <a:lnTo>
                    <a:pt x="48" y="22"/>
                  </a:lnTo>
                  <a:lnTo>
                    <a:pt x="46" y="24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4" y="8"/>
                  </a:lnTo>
                  <a:lnTo>
                    <a:pt x="59" y="8"/>
                  </a:lnTo>
                  <a:lnTo>
                    <a:pt x="59" y="26"/>
                  </a:lnTo>
                  <a:lnTo>
                    <a:pt x="55" y="26"/>
                  </a:lnTo>
                  <a:lnTo>
                    <a:pt x="55" y="9"/>
                  </a:lnTo>
                  <a:lnTo>
                    <a:pt x="48" y="9"/>
                  </a:lnTo>
                  <a:close/>
                  <a:moveTo>
                    <a:pt x="70" y="6"/>
                  </a:moveTo>
                  <a:lnTo>
                    <a:pt x="73" y="6"/>
                  </a:lnTo>
                  <a:lnTo>
                    <a:pt x="75" y="8"/>
                  </a:lnTo>
                  <a:lnTo>
                    <a:pt x="77" y="9"/>
                  </a:lnTo>
                  <a:lnTo>
                    <a:pt x="77" y="11"/>
                  </a:lnTo>
                  <a:lnTo>
                    <a:pt x="79" y="13"/>
                  </a:lnTo>
                  <a:lnTo>
                    <a:pt x="79" y="17"/>
                  </a:lnTo>
                  <a:lnTo>
                    <a:pt x="79" y="19"/>
                  </a:lnTo>
                  <a:lnTo>
                    <a:pt x="77" y="21"/>
                  </a:lnTo>
                  <a:lnTo>
                    <a:pt x="77" y="22"/>
                  </a:lnTo>
                  <a:lnTo>
                    <a:pt x="75" y="24"/>
                  </a:lnTo>
                  <a:lnTo>
                    <a:pt x="73" y="26"/>
                  </a:lnTo>
                  <a:lnTo>
                    <a:pt x="70" y="26"/>
                  </a:lnTo>
                  <a:lnTo>
                    <a:pt x="68" y="26"/>
                  </a:lnTo>
                  <a:lnTo>
                    <a:pt x="66" y="24"/>
                  </a:lnTo>
                  <a:lnTo>
                    <a:pt x="64" y="22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7"/>
                  </a:lnTo>
                  <a:lnTo>
                    <a:pt x="62" y="13"/>
                  </a:lnTo>
                  <a:lnTo>
                    <a:pt x="62" y="11"/>
                  </a:lnTo>
                  <a:lnTo>
                    <a:pt x="64" y="9"/>
                  </a:lnTo>
                  <a:lnTo>
                    <a:pt x="66" y="8"/>
                  </a:lnTo>
                  <a:lnTo>
                    <a:pt x="68" y="6"/>
                  </a:lnTo>
                  <a:lnTo>
                    <a:pt x="70" y="6"/>
                  </a:lnTo>
                  <a:close/>
                  <a:moveTo>
                    <a:pt x="70" y="24"/>
                  </a:moveTo>
                  <a:lnTo>
                    <a:pt x="72" y="22"/>
                  </a:lnTo>
                  <a:lnTo>
                    <a:pt x="73" y="22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5" y="15"/>
                  </a:lnTo>
                  <a:lnTo>
                    <a:pt x="75" y="13"/>
                  </a:lnTo>
                  <a:lnTo>
                    <a:pt x="75" y="11"/>
                  </a:lnTo>
                  <a:lnTo>
                    <a:pt x="73" y="9"/>
                  </a:lnTo>
                  <a:lnTo>
                    <a:pt x="72" y="9"/>
                  </a:lnTo>
                  <a:lnTo>
                    <a:pt x="70" y="9"/>
                  </a:lnTo>
                  <a:lnTo>
                    <a:pt x="68" y="9"/>
                  </a:lnTo>
                  <a:lnTo>
                    <a:pt x="66" y="9"/>
                  </a:lnTo>
                  <a:lnTo>
                    <a:pt x="66" y="11"/>
                  </a:lnTo>
                  <a:lnTo>
                    <a:pt x="66" y="13"/>
                  </a:lnTo>
                  <a:lnTo>
                    <a:pt x="64" y="15"/>
                  </a:lnTo>
                  <a:lnTo>
                    <a:pt x="64" y="17"/>
                  </a:lnTo>
                  <a:lnTo>
                    <a:pt x="66" y="19"/>
                  </a:lnTo>
                  <a:lnTo>
                    <a:pt x="66" y="21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70" y="24"/>
                  </a:lnTo>
                  <a:close/>
                  <a:moveTo>
                    <a:pt x="86" y="9"/>
                  </a:moveTo>
                  <a:lnTo>
                    <a:pt x="86" y="26"/>
                  </a:lnTo>
                  <a:lnTo>
                    <a:pt x="83" y="26"/>
                  </a:lnTo>
                  <a:lnTo>
                    <a:pt x="83" y="8"/>
                  </a:lnTo>
                  <a:lnTo>
                    <a:pt x="96" y="8"/>
                  </a:lnTo>
                  <a:lnTo>
                    <a:pt x="96" y="9"/>
                  </a:lnTo>
                  <a:lnTo>
                    <a:pt x="86" y="9"/>
                  </a:lnTo>
                  <a:close/>
                  <a:moveTo>
                    <a:pt x="97" y="26"/>
                  </a:moveTo>
                  <a:lnTo>
                    <a:pt x="97" y="30"/>
                  </a:lnTo>
                  <a:lnTo>
                    <a:pt x="96" y="30"/>
                  </a:lnTo>
                  <a:lnTo>
                    <a:pt x="96" y="22"/>
                  </a:lnTo>
                  <a:lnTo>
                    <a:pt x="97" y="22"/>
                  </a:lnTo>
                  <a:lnTo>
                    <a:pt x="97" y="21"/>
                  </a:lnTo>
                  <a:lnTo>
                    <a:pt x="97" y="19"/>
                  </a:lnTo>
                  <a:lnTo>
                    <a:pt x="97" y="8"/>
                  </a:lnTo>
                  <a:lnTo>
                    <a:pt x="110" y="8"/>
                  </a:lnTo>
                  <a:lnTo>
                    <a:pt x="110" y="22"/>
                  </a:lnTo>
                  <a:lnTo>
                    <a:pt x="112" y="22"/>
                  </a:lnTo>
                  <a:lnTo>
                    <a:pt x="112" y="30"/>
                  </a:lnTo>
                  <a:lnTo>
                    <a:pt x="110" y="30"/>
                  </a:lnTo>
                  <a:lnTo>
                    <a:pt x="110" y="26"/>
                  </a:lnTo>
                  <a:lnTo>
                    <a:pt x="97" y="26"/>
                  </a:lnTo>
                  <a:close/>
                  <a:moveTo>
                    <a:pt x="109" y="22"/>
                  </a:moveTo>
                  <a:lnTo>
                    <a:pt x="109" y="9"/>
                  </a:lnTo>
                  <a:lnTo>
                    <a:pt x="101" y="9"/>
                  </a:lnTo>
                  <a:lnTo>
                    <a:pt x="101" y="19"/>
                  </a:lnTo>
                  <a:lnTo>
                    <a:pt x="101" y="21"/>
                  </a:lnTo>
                  <a:lnTo>
                    <a:pt x="99" y="22"/>
                  </a:lnTo>
                  <a:lnTo>
                    <a:pt x="109" y="22"/>
                  </a:lnTo>
                  <a:close/>
                  <a:moveTo>
                    <a:pt x="116" y="13"/>
                  </a:moveTo>
                  <a:lnTo>
                    <a:pt x="116" y="9"/>
                  </a:lnTo>
                  <a:lnTo>
                    <a:pt x="118" y="8"/>
                  </a:lnTo>
                  <a:lnTo>
                    <a:pt x="120" y="6"/>
                  </a:lnTo>
                  <a:lnTo>
                    <a:pt x="123" y="6"/>
                  </a:lnTo>
                  <a:lnTo>
                    <a:pt x="125" y="6"/>
                  </a:lnTo>
                  <a:lnTo>
                    <a:pt x="127" y="6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9"/>
                  </a:lnTo>
                  <a:lnTo>
                    <a:pt x="131" y="11"/>
                  </a:lnTo>
                  <a:lnTo>
                    <a:pt x="131" y="22"/>
                  </a:lnTo>
                  <a:lnTo>
                    <a:pt x="131" y="24"/>
                  </a:lnTo>
                  <a:lnTo>
                    <a:pt x="133" y="24"/>
                  </a:lnTo>
                  <a:lnTo>
                    <a:pt x="133" y="22"/>
                  </a:lnTo>
                  <a:lnTo>
                    <a:pt x="133" y="26"/>
                  </a:lnTo>
                  <a:lnTo>
                    <a:pt x="131" y="26"/>
                  </a:lnTo>
                  <a:lnTo>
                    <a:pt x="129" y="26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27" y="24"/>
                  </a:lnTo>
                  <a:lnTo>
                    <a:pt x="125" y="26"/>
                  </a:lnTo>
                  <a:lnTo>
                    <a:pt x="123" y="26"/>
                  </a:lnTo>
                  <a:lnTo>
                    <a:pt x="121" y="26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6" y="24"/>
                  </a:lnTo>
                  <a:lnTo>
                    <a:pt x="114" y="22"/>
                  </a:lnTo>
                  <a:lnTo>
                    <a:pt x="114" y="21"/>
                  </a:lnTo>
                  <a:lnTo>
                    <a:pt x="116" y="19"/>
                  </a:lnTo>
                  <a:lnTo>
                    <a:pt x="116" y="17"/>
                  </a:lnTo>
                  <a:lnTo>
                    <a:pt x="118" y="15"/>
                  </a:lnTo>
                  <a:lnTo>
                    <a:pt x="121" y="15"/>
                  </a:lnTo>
                  <a:lnTo>
                    <a:pt x="125" y="15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9"/>
                  </a:lnTo>
                  <a:lnTo>
                    <a:pt x="123" y="9"/>
                  </a:lnTo>
                  <a:lnTo>
                    <a:pt x="121" y="9"/>
                  </a:lnTo>
                  <a:lnTo>
                    <a:pt x="120" y="9"/>
                  </a:lnTo>
                  <a:lnTo>
                    <a:pt x="120" y="11"/>
                  </a:lnTo>
                  <a:lnTo>
                    <a:pt x="118" y="13"/>
                  </a:lnTo>
                  <a:lnTo>
                    <a:pt x="116" y="13"/>
                  </a:lnTo>
                  <a:close/>
                  <a:moveTo>
                    <a:pt x="127" y="17"/>
                  </a:moveTo>
                  <a:lnTo>
                    <a:pt x="127" y="17"/>
                  </a:lnTo>
                  <a:lnTo>
                    <a:pt x="125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20" y="19"/>
                  </a:lnTo>
                  <a:lnTo>
                    <a:pt x="118" y="19"/>
                  </a:lnTo>
                  <a:lnTo>
                    <a:pt x="118" y="21"/>
                  </a:lnTo>
                  <a:lnTo>
                    <a:pt x="120" y="22"/>
                  </a:lnTo>
                  <a:lnTo>
                    <a:pt x="121" y="24"/>
                  </a:lnTo>
                  <a:lnTo>
                    <a:pt x="123" y="24"/>
                  </a:lnTo>
                  <a:lnTo>
                    <a:pt x="125" y="22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7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39123" name="Text Box 197"/>
            <p:cNvSpPr txBox="1">
              <a:spLocks noChangeArrowheads="1"/>
            </p:cNvSpPr>
            <p:nvPr/>
          </p:nvSpPr>
          <p:spPr bwMode="auto">
            <a:xfrm>
              <a:off x="3784" y="2108"/>
              <a:ext cx="582" cy="216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 eaLnBrk="0" hangingPunct="0">
                <a:spcBef>
                  <a:spcPct val="50000"/>
                </a:spcBef>
              </a:pPr>
              <a:endParaRPr lang="ru-RU" sz="1200" b="1"/>
            </a:p>
          </p:txBody>
        </p:sp>
      </p:grpSp>
      <p:sp>
        <p:nvSpPr>
          <p:cNvPr id="38920" name="AutoShape 198"/>
          <p:cNvSpPr>
            <a:spLocks/>
          </p:cNvSpPr>
          <p:nvPr/>
        </p:nvSpPr>
        <p:spPr bwMode="auto">
          <a:xfrm>
            <a:off x="1403350" y="5445125"/>
            <a:ext cx="1544638" cy="431800"/>
          </a:xfrm>
          <a:prstGeom prst="accentCallout2">
            <a:avLst>
              <a:gd name="adj1" fmla="val 26472"/>
              <a:gd name="adj2" fmla="val 104935"/>
              <a:gd name="adj3" fmla="val 26472"/>
              <a:gd name="adj4" fmla="val 137000"/>
              <a:gd name="adj5" fmla="val -95954"/>
              <a:gd name="adj6" fmla="val 169065"/>
            </a:avLst>
          </a:prstGeom>
          <a:noFill/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 sz="1200"/>
              <a:t>Приморский ГОК, Лермонтовская ГРК </a:t>
            </a:r>
          </a:p>
        </p:txBody>
      </p:sp>
      <p:sp>
        <p:nvSpPr>
          <p:cNvPr id="38921" name="AutoShape 199"/>
          <p:cNvSpPr>
            <a:spLocks/>
          </p:cNvSpPr>
          <p:nvPr/>
        </p:nvSpPr>
        <p:spPr bwMode="auto">
          <a:xfrm>
            <a:off x="1692275" y="2781300"/>
            <a:ext cx="1228725" cy="433388"/>
          </a:xfrm>
          <a:prstGeom prst="accentCallout2">
            <a:avLst>
              <a:gd name="adj1" fmla="val 26375"/>
              <a:gd name="adj2" fmla="val -6204"/>
              <a:gd name="adj3" fmla="val 26375"/>
              <a:gd name="adj4" fmla="val -47676"/>
              <a:gd name="adj5" fmla="val 403296"/>
              <a:gd name="adj6" fmla="val -89921"/>
            </a:avLst>
          </a:prstGeom>
          <a:noFill/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 sz="1200"/>
              <a:t>Тырныаузский ГОК</a:t>
            </a:r>
          </a:p>
        </p:txBody>
      </p:sp>
      <p:sp>
        <p:nvSpPr>
          <p:cNvPr id="38922" name="Rectangle 200"/>
          <p:cNvSpPr>
            <a:spLocks noChangeArrowheads="1"/>
          </p:cNvSpPr>
          <p:nvPr/>
        </p:nvSpPr>
        <p:spPr bwMode="auto">
          <a:xfrm>
            <a:off x="6042025" y="1304925"/>
            <a:ext cx="2914650" cy="75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ru-RU" sz="1200"/>
              <a:t>«Гидрометаллург» - основной потребитель сырья Тырныаузской ГОКа</a:t>
            </a:r>
          </a:p>
        </p:txBody>
      </p:sp>
      <p:sp>
        <p:nvSpPr>
          <p:cNvPr id="38923" name="Rectangle 201"/>
          <p:cNvSpPr>
            <a:spLocks noChangeArrowheads="1"/>
          </p:cNvSpPr>
          <p:nvPr/>
        </p:nvSpPr>
        <p:spPr bwMode="auto">
          <a:xfrm>
            <a:off x="6042025" y="3217863"/>
            <a:ext cx="2914650" cy="757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ru-RU" sz="1200"/>
              <a:t>Снижение закупочных цен «Гидрометаллургом» и переход на сырье с Дальнего Востока</a:t>
            </a:r>
          </a:p>
        </p:txBody>
      </p:sp>
      <p:sp>
        <p:nvSpPr>
          <p:cNvPr id="38924" name="Rectangle 202"/>
          <p:cNvSpPr>
            <a:spLocks noChangeArrowheads="1"/>
          </p:cNvSpPr>
          <p:nvPr/>
        </p:nvSpPr>
        <p:spPr bwMode="auto">
          <a:xfrm>
            <a:off x="6042025" y="4119563"/>
            <a:ext cx="2914650" cy="7556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ru-RU" sz="1200"/>
              <a:t>Закрытие Тырныаузского ГОКа</a:t>
            </a:r>
          </a:p>
        </p:txBody>
      </p:sp>
      <p:sp>
        <p:nvSpPr>
          <p:cNvPr id="38925" name="Text Box 203"/>
          <p:cNvSpPr txBox="1">
            <a:spLocks noChangeArrowheads="1"/>
          </p:cNvSpPr>
          <p:nvPr/>
        </p:nvSpPr>
        <p:spPr bwMode="auto">
          <a:xfrm>
            <a:off x="6042025" y="2349500"/>
            <a:ext cx="3101975" cy="75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85738" indent="-185738">
              <a:buClr>
                <a:srgbClr val="800000"/>
              </a:buClr>
              <a:buFont typeface="Arial" charset="0"/>
              <a:buNone/>
            </a:pPr>
            <a:r>
              <a:rPr lang="ru-RU" sz="1200"/>
              <a:t>Снижение мировых цен на вольфрам</a:t>
            </a:r>
          </a:p>
          <a:p>
            <a:pPr marL="185738" indent="-185738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окончание гонки вооружений</a:t>
            </a:r>
          </a:p>
          <a:p>
            <a:pPr marL="185738" indent="-185738"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 резкое увеличение производства фольфрама из Китая</a:t>
            </a:r>
          </a:p>
        </p:txBody>
      </p:sp>
      <p:sp>
        <p:nvSpPr>
          <p:cNvPr id="38926" name="Text Box 204"/>
          <p:cNvSpPr txBox="1">
            <a:spLocks noChangeArrowheads="1"/>
          </p:cNvSpPr>
          <p:nvPr/>
        </p:nvSpPr>
        <p:spPr bwMode="auto">
          <a:xfrm>
            <a:off x="6042025" y="4868863"/>
            <a:ext cx="291465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r>
              <a:rPr lang="ru-RU" sz="1200"/>
              <a:t>В последние годы цены на вольфрам вновь начинают расти (рост оборонного заказа РФ, рост международных цен) - Тырныаузский ГОК в ближайшее время вновь начнет работу</a:t>
            </a:r>
          </a:p>
        </p:txBody>
      </p:sp>
      <p:sp>
        <p:nvSpPr>
          <p:cNvPr id="38927" name="Text Box 205"/>
          <p:cNvSpPr txBox="1">
            <a:spLocks noChangeArrowheads="1"/>
          </p:cNvSpPr>
          <p:nvPr/>
        </p:nvSpPr>
        <p:spPr bwMode="auto">
          <a:xfrm>
            <a:off x="396875" y="1347788"/>
            <a:ext cx="3959225" cy="1289050"/>
          </a:xfrm>
          <a:prstGeom prst="rect">
            <a:avLst/>
          </a:prstGeom>
          <a:solidFill>
            <a:srgbClr val="FFEEDD"/>
          </a:solidFill>
          <a:ln w="9525">
            <a:solidFill>
              <a:srgbClr val="800000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marL="177800" indent="-177800">
              <a:spcBef>
                <a:spcPct val="5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Месторождения вольфрама в России сосредоточены только в двух местах - на Северном Кавказе (Тырныаузское месторождение) и Дальнем Востоке</a:t>
            </a:r>
          </a:p>
          <a:p>
            <a:pPr marL="177800" indent="-177800">
              <a:spcBef>
                <a:spcPct val="50000"/>
              </a:spcBef>
              <a:buClr>
                <a:srgbClr val="800000"/>
              </a:buClr>
              <a:buFont typeface="Arial" charset="0"/>
              <a:buChar char="●"/>
            </a:pPr>
            <a:r>
              <a:rPr lang="ru-RU" sz="1200"/>
              <a:t>Почти 50% приходятся на Северный Кавказ (Тырныаузское месторождение)</a:t>
            </a:r>
          </a:p>
        </p:txBody>
      </p:sp>
      <p:sp>
        <p:nvSpPr>
          <p:cNvPr id="38928" name="AutoShape 206"/>
          <p:cNvSpPr>
            <a:spLocks noChangeArrowheads="1"/>
          </p:cNvSpPr>
          <p:nvPr/>
        </p:nvSpPr>
        <p:spPr bwMode="auto">
          <a:xfrm rot="5400000">
            <a:off x="4932363" y="1125538"/>
            <a:ext cx="792162" cy="1223962"/>
          </a:xfrm>
          <a:prstGeom prst="homePlate">
            <a:avLst>
              <a:gd name="adj" fmla="val 25000"/>
            </a:avLst>
          </a:prstGeom>
          <a:solidFill>
            <a:srgbClr val="FFEEDD"/>
          </a:solidFill>
          <a:ln w="9525">
            <a:solidFill>
              <a:srgbClr val="800000"/>
            </a:solidFill>
            <a:miter lim="800000"/>
            <a:headEnd/>
            <a:tailEnd/>
          </a:ln>
        </p:spPr>
        <p:txBody>
          <a:bodyPr rot="10800000" vert="eaVert" anchor="ctr" anchorCtr="1"/>
          <a:lstStyle/>
          <a:p>
            <a:pPr algn="ctr"/>
            <a:r>
              <a:rPr lang="ru-RU" sz="1600"/>
              <a:t>90-ые - 2001</a:t>
            </a:r>
          </a:p>
        </p:txBody>
      </p:sp>
      <p:sp>
        <p:nvSpPr>
          <p:cNvPr id="38929" name="AutoShape 207"/>
          <p:cNvSpPr>
            <a:spLocks noChangeArrowheads="1"/>
          </p:cNvSpPr>
          <p:nvPr/>
        </p:nvSpPr>
        <p:spPr bwMode="auto">
          <a:xfrm rot="5400000">
            <a:off x="4932362" y="2079626"/>
            <a:ext cx="792163" cy="1223962"/>
          </a:xfrm>
          <a:prstGeom prst="homePlate">
            <a:avLst>
              <a:gd name="adj" fmla="val 25000"/>
            </a:avLst>
          </a:prstGeom>
          <a:solidFill>
            <a:srgbClr val="FFEEDD"/>
          </a:solidFill>
          <a:ln w="9525">
            <a:solidFill>
              <a:srgbClr val="800000"/>
            </a:solidFill>
            <a:miter lim="800000"/>
            <a:headEnd/>
            <a:tailEnd/>
          </a:ln>
        </p:spPr>
        <p:txBody>
          <a:bodyPr rot="10800000" vert="eaVert" anchor="ctr" anchorCtr="1"/>
          <a:lstStyle/>
          <a:p>
            <a:pPr algn="ctr"/>
            <a:r>
              <a:rPr lang="ru-RU" sz="1600"/>
              <a:t>90-ые</a:t>
            </a:r>
          </a:p>
        </p:txBody>
      </p:sp>
      <p:sp>
        <p:nvSpPr>
          <p:cNvPr id="38930" name="AutoShape 208"/>
          <p:cNvSpPr>
            <a:spLocks noChangeArrowheads="1"/>
          </p:cNvSpPr>
          <p:nvPr/>
        </p:nvSpPr>
        <p:spPr bwMode="auto">
          <a:xfrm rot="5400000">
            <a:off x="4932363" y="3033713"/>
            <a:ext cx="792162" cy="1223962"/>
          </a:xfrm>
          <a:prstGeom prst="homePlate">
            <a:avLst>
              <a:gd name="adj" fmla="val 25000"/>
            </a:avLst>
          </a:prstGeom>
          <a:solidFill>
            <a:srgbClr val="FFEEDD"/>
          </a:solidFill>
          <a:ln w="9525">
            <a:solidFill>
              <a:srgbClr val="800000"/>
            </a:solidFill>
            <a:miter lim="800000"/>
            <a:headEnd/>
            <a:tailEnd/>
          </a:ln>
        </p:spPr>
        <p:txBody>
          <a:bodyPr rot="10800000" vert="eaVert" anchor="ctr" anchorCtr="1"/>
          <a:lstStyle/>
          <a:p>
            <a:pPr algn="ctr"/>
            <a:r>
              <a:rPr lang="ru-RU" sz="1600"/>
              <a:t>200</a:t>
            </a:r>
            <a:r>
              <a:rPr lang="en-US" sz="1600"/>
              <a:t>0-0</a:t>
            </a:r>
            <a:r>
              <a:rPr lang="ru-RU" sz="1600"/>
              <a:t>1</a:t>
            </a:r>
          </a:p>
        </p:txBody>
      </p:sp>
      <p:sp>
        <p:nvSpPr>
          <p:cNvPr id="38931" name="AutoShape 209"/>
          <p:cNvSpPr>
            <a:spLocks noChangeArrowheads="1"/>
          </p:cNvSpPr>
          <p:nvPr/>
        </p:nvSpPr>
        <p:spPr bwMode="auto">
          <a:xfrm rot="5400000">
            <a:off x="4932362" y="3987801"/>
            <a:ext cx="792163" cy="1223962"/>
          </a:xfrm>
          <a:prstGeom prst="homePlate">
            <a:avLst>
              <a:gd name="adj" fmla="val 25000"/>
            </a:avLst>
          </a:prstGeom>
          <a:solidFill>
            <a:srgbClr val="FFEEDD"/>
          </a:solidFill>
          <a:ln w="9525">
            <a:solidFill>
              <a:srgbClr val="800000"/>
            </a:solidFill>
            <a:miter lim="800000"/>
            <a:headEnd/>
            <a:tailEnd/>
          </a:ln>
        </p:spPr>
        <p:txBody>
          <a:bodyPr rot="10800000" vert="eaVert" anchor="ctr" anchorCtr="1"/>
          <a:lstStyle/>
          <a:p>
            <a:pPr algn="ctr"/>
            <a:r>
              <a:rPr lang="ru-RU" sz="1600"/>
              <a:t>2001</a:t>
            </a:r>
          </a:p>
        </p:txBody>
      </p:sp>
      <p:sp>
        <p:nvSpPr>
          <p:cNvPr id="38932" name="AutoShape 210"/>
          <p:cNvSpPr>
            <a:spLocks noChangeArrowheads="1"/>
          </p:cNvSpPr>
          <p:nvPr/>
        </p:nvSpPr>
        <p:spPr bwMode="auto">
          <a:xfrm rot="5400000">
            <a:off x="4932363" y="4941888"/>
            <a:ext cx="792162" cy="1223962"/>
          </a:xfrm>
          <a:prstGeom prst="star16">
            <a:avLst>
              <a:gd name="adj" fmla="val 37500"/>
            </a:avLst>
          </a:prstGeom>
          <a:solidFill>
            <a:srgbClr val="FFEEDD"/>
          </a:solidFill>
          <a:ln w="9525">
            <a:solidFill>
              <a:srgbClr val="800000"/>
            </a:solidFill>
            <a:miter lim="800000"/>
            <a:headEnd/>
            <a:tailEnd/>
          </a:ln>
        </p:spPr>
        <p:txBody>
          <a:bodyPr rot="10800000" vert="eaVert" anchor="ctr" anchorCtr="1"/>
          <a:lstStyle/>
          <a:p>
            <a:pPr algn="ctr"/>
            <a:r>
              <a:rPr lang="ru-RU" sz="1600"/>
              <a:t>200</a:t>
            </a:r>
            <a:r>
              <a:rPr lang="en-US" sz="1600"/>
              <a:t>7-08</a:t>
            </a:r>
            <a:endParaRPr lang="ru-RU" sz="16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395288" y="209550"/>
            <a:ext cx="8062912" cy="609600"/>
          </a:xfrm>
        </p:spPr>
        <p:txBody>
          <a:bodyPr/>
          <a:lstStyle/>
          <a:p>
            <a:pPr eaLnBrk="1" hangingPunct="1"/>
            <a:r>
              <a:rPr lang="ru-RU" sz="1800" smtClean="0"/>
              <a:t>Крупные действующие производства цветной металлургии расположены в основном в регионах Северного Кавказа и Волгоградской области</a:t>
            </a:r>
          </a:p>
        </p:txBody>
      </p:sp>
      <p:sp>
        <p:nvSpPr>
          <p:cNvPr id="12083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745A92C-5DC7-4F3B-941D-4948B7B1E1BB}" type="slidenum">
              <a:rPr lang="ru-RU"/>
              <a:pPr/>
              <a:t>72</a:t>
            </a:fld>
            <a:endParaRPr lang="ru-RU"/>
          </a:p>
        </p:txBody>
      </p:sp>
      <p:grpSp>
        <p:nvGrpSpPr>
          <p:cNvPr id="120836" name="Group 4"/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2698750" y="1412875"/>
            <a:ext cx="3673475" cy="4392613"/>
            <a:chOff x="431" y="890"/>
            <a:chExt cx="2314" cy="2767"/>
          </a:xfrm>
        </p:grpSpPr>
        <p:sp>
          <p:nvSpPr>
            <p:cNvPr id="120867" name="Freeform 5"/>
            <p:cNvSpPr>
              <a:spLocks noChangeAspect="1"/>
            </p:cNvSpPr>
            <p:nvPr/>
          </p:nvSpPr>
          <p:spPr bwMode="auto">
            <a:xfrm>
              <a:off x="431" y="1305"/>
              <a:ext cx="776" cy="1000"/>
            </a:xfrm>
            <a:custGeom>
              <a:avLst/>
              <a:gdLst>
                <a:gd name="T0" fmla="*/ 712 w 741"/>
                <a:gd name="T1" fmla="*/ 569 h 951"/>
                <a:gd name="T2" fmla="*/ 684 w 741"/>
                <a:gd name="T3" fmla="*/ 576 h 951"/>
                <a:gd name="T4" fmla="*/ 656 w 741"/>
                <a:gd name="T5" fmla="*/ 552 h 951"/>
                <a:gd name="T6" fmla="*/ 627 w 741"/>
                <a:gd name="T7" fmla="*/ 575 h 951"/>
                <a:gd name="T8" fmla="*/ 596 w 741"/>
                <a:gd name="T9" fmla="*/ 643 h 951"/>
                <a:gd name="T10" fmla="*/ 605 w 741"/>
                <a:gd name="T11" fmla="*/ 659 h 951"/>
                <a:gd name="T12" fmla="*/ 625 w 741"/>
                <a:gd name="T13" fmla="*/ 672 h 951"/>
                <a:gd name="T14" fmla="*/ 627 w 741"/>
                <a:gd name="T15" fmla="*/ 759 h 951"/>
                <a:gd name="T16" fmla="*/ 575 w 741"/>
                <a:gd name="T17" fmla="*/ 819 h 951"/>
                <a:gd name="T18" fmla="*/ 560 w 741"/>
                <a:gd name="T19" fmla="*/ 879 h 951"/>
                <a:gd name="T20" fmla="*/ 520 w 741"/>
                <a:gd name="T21" fmla="*/ 927 h 951"/>
                <a:gd name="T22" fmla="*/ 463 w 741"/>
                <a:gd name="T23" fmla="*/ 929 h 951"/>
                <a:gd name="T24" fmla="*/ 436 w 741"/>
                <a:gd name="T25" fmla="*/ 893 h 951"/>
                <a:gd name="T26" fmla="*/ 412 w 741"/>
                <a:gd name="T27" fmla="*/ 869 h 951"/>
                <a:gd name="T28" fmla="*/ 365 w 741"/>
                <a:gd name="T29" fmla="*/ 869 h 951"/>
                <a:gd name="T30" fmla="*/ 301 w 741"/>
                <a:gd name="T31" fmla="*/ 903 h 951"/>
                <a:gd name="T32" fmla="*/ 277 w 741"/>
                <a:gd name="T33" fmla="*/ 941 h 951"/>
                <a:gd name="T34" fmla="*/ 258 w 741"/>
                <a:gd name="T35" fmla="*/ 937 h 951"/>
                <a:gd name="T36" fmla="*/ 204 w 741"/>
                <a:gd name="T37" fmla="*/ 875 h 951"/>
                <a:gd name="T38" fmla="*/ 178 w 741"/>
                <a:gd name="T39" fmla="*/ 872 h 951"/>
                <a:gd name="T40" fmla="*/ 150 w 741"/>
                <a:gd name="T41" fmla="*/ 819 h 951"/>
                <a:gd name="T42" fmla="*/ 134 w 741"/>
                <a:gd name="T43" fmla="*/ 676 h 951"/>
                <a:gd name="T44" fmla="*/ 120 w 741"/>
                <a:gd name="T45" fmla="*/ 580 h 951"/>
                <a:gd name="T46" fmla="*/ 80 w 741"/>
                <a:gd name="T47" fmla="*/ 519 h 951"/>
                <a:gd name="T48" fmla="*/ 71 w 741"/>
                <a:gd name="T49" fmla="*/ 494 h 951"/>
                <a:gd name="T50" fmla="*/ 83 w 741"/>
                <a:gd name="T51" fmla="*/ 471 h 951"/>
                <a:gd name="T52" fmla="*/ 72 w 741"/>
                <a:gd name="T53" fmla="*/ 412 h 951"/>
                <a:gd name="T54" fmla="*/ 34 w 741"/>
                <a:gd name="T55" fmla="*/ 314 h 951"/>
                <a:gd name="T56" fmla="*/ 28 w 741"/>
                <a:gd name="T57" fmla="*/ 227 h 951"/>
                <a:gd name="T58" fmla="*/ 10 w 741"/>
                <a:gd name="T59" fmla="*/ 155 h 951"/>
                <a:gd name="T60" fmla="*/ 136 w 741"/>
                <a:gd name="T61" fmla="*/ 219 h 951"/>
                <a:gd name="T62" fmla="*/ 171 w 741"/>
                <a:gd name="T63" fmla="*/ 230 h 951"/>
                <a:gd name="T64" fmla="*/ 206 w 741"/>
                <a:gd name="T65" fmla="*/ 204 h 951"/>
                <a:gd name="T66" fmla="*/ 236 w 741"/>
                <a:gd name="T67" fmla="*/ 158 h 951"/>
                <a:gd name="T68" fmla="*/ 262 w 741"/>
                <a:gd name="T69" fmla="*/ 147 h 951"/>
                <a:gd name="T70" fmla="*/ 324 w 741"/>
                <a:gd name="T71" fmla="*/ 160 h 951"/>
                <a:gd name="T72" fmla="*/ 403 w 741"/>
                <a:gd name="T73" fmla="*/ 188 h 951"/>
                <a:gd name="T74" fmla="*/ 411 w 741"/>
                <a:gd name="T75" fmla="*/ 143 h 951"/>
                <a:gd name="T76" fmla="*/ 371 w 741"/>
                <a:gd name="T77" fmla="*/ 80 h 951"/>
                <a:gd name="T78" fmla="*/ 369 w 741"/>
                <a:gd name="T79" fmla="*/ 46 h 951"/>
                <a:gd name="T80" fmla="*/ 388 w 741"/>
                <a:gd name="T81" fmla="*/ 2 h 951"/>
                <a:gd name="T82" fmla="*/ 428 w 741"/>
                <a:gd name="T83" fmla="*/ 30 h 951"/>
                <a:gd name="T84" fmla="*/ 485 w 741"/>
                <a:gd name="T85" fmla="*/ 62 h 951"/>
                <a:gd name="T86" fmla="*/ 560 w 741"/>
                <a:gd name="T87" fmla="*/ 83 h 951"/>
                <a:gd name="T88" fmla="*/ 559 w 741"/>
                <a:gd name="T89" fmla="*/ 156 h 951"/>
                <a:gd name="T90" fmla="*/ 608 w 741"/>
                <a:gd name="T91" fmla="*/ 171 h 951"/>
                <a:gd name="T92" fmla="*/ 671 w 741"/>
                <a:gd name="T93" fmla="*/ 192 h 951"/>
                <a:gd name="T94" fmla="*/ 712 w 741"/>
                <a:gd name="T95" fmla="*/ 228 h 951"/>
                <a:gd name="T96" fmla="*/ 713 w 741"/>
                <a:gd name="T97" fmla="*/ 264 h 951"/>
                <a:gd name="T98" fmla="*/ 681 w 741"/>
                <a:gd name="T99" fmla="*/ 315 h 951"/>
                <a:gd name="T100" fmla="*/ 675 w 741"/>
                <a:gd name="T101" fmla="*/ 358 h 951"/>
                <a:gd name="T102" fmla="*/ 708 w 741"/>
                <a:gd name="T103" fmla="*/ 407 h 951"/>
                <a:gd name="T104" fmla="*/ 740 w 741"/>
                <a:gd name="T105" fmla="*/ 450 h 951"/>
                <a:gd name="T106" fmla="*/ 729 w 741"/>
                <a:gd name="T107" fmla="*/ 542 h 9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41"/>
                <a:gd name="T163" fmla="*/ 0 h 951"/>
                <a:gd name="T164" fmla="*/ 741 w 741"/>
                <a:gd name="T165" fmla="*/ 951 h 95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41" h="951">
                  <a:moveTo>
                    <a:pt x="716" y="554"/>
                  </a:moveTo>
                  <a:lnTo>
                    <a:pt x="716" y="558"/>
                  </a:lnTo>
                  <a:lnTo>
                    <a:pt x="716" y="561"/>
                  </a:lnTo>
                  <a:lnTo>
                    <a:pt x="713" y="565"/>
                  </a:lnTo>
                  <a:lnTo>
                    <a:pt x="712" y="569"/>
                  </a:lnTo>
                  <a:lnTo>
                    <a:pt x="708" y="572"/>
                  </a:lnTo>
                  <a:lnTo>
                    <a:pt x="704" y="575"/>
                  </a:lnTo>
                  <a:lnTo>
                    <a:pt x="699" y="576"/>
                  </a:lnTo>
                  <a:lnTo>
                    <a:pt x="692" y="577"/>
                  </a:lnTo>
                  <a:lnTo>
                    <a:pt x="684" y="576"/>
                  </a:lnTo>
                  <a:lnTo>
                    <a:pt x="677" y="572"/>
                  </a:lnTo>
                  <a:lnTo>
                    <a:pt x="672" y="568"/>
                  </a:lnTo>
                  <a:lnTo>
                    <a:pt x="667" y="561"/>
                  </a:lnTo>
                  <a:lnTo>
                    <a:pt x="661" y="556"/>
                  </a:lnTo>
                  <a:lnTo>
                    <a:pt x="656" y="552"/>
                  </a:lnTo>
                  <a:lnTo>
                    <a:pt x="651" y="548"/>
                  </a:lnTo>
                  <a:lnTo>
                    <a:pt x="644" y="547"/>
                  </a:lnTo>
                  <a:lnTo>
                    <a:pt x="640" y="551"/>
                  </a:lnTo>
                  <a:lnTo>
                    <a:pt x="635" y="560"/>
                  </a:lnTo>
                  <a:lnTo>
                    <a:pt x="627" y="575"/>
                  </a:lnTo>
                  <a:lnTo>
                    <a:pt x="619" y="591"/>
                  </a:lnTo>
                  <a:lnTo>
                    <a:pt x="609" y="608"/>
                  </a:lnTo>
                  <a:lnTo>
                    <a:pt x="603" y="623"/>
                  </a:lnTo>
                  <a:lnTo>
                    <a:pt x="597" y="636"/>
                  </a:lnTo>
                  <a:lnTo>
                    <a:pt x="596" y="643"/>
                  </a:lnTo>
                  <a:lnTo>
                    <a:pt x="596" y="648"/>
                  </a:lnTo>
                  <a:lnTo>
                    <a:pt x="597" y="651"/>
                  </a:lnTo>
                  <a:lnTo>
                    <a:pt x="599" y="653"/>
                  </a:lnTo>
                  <a:lnTo>
                    <a:pt x="601" y="656"/>
                  </a:lnTo>
                  <a:lnTo>
                    <a:pt x="605" y="659"/>
                  </a:lnTo>
                  <a:lnTo>
                    <a:pt x="611" y="661"/>
                  </a:lnTo>
                  <a:lnTo>
                    <a:pt x="617" y="664"/>
                  </a:lnTo>
                  <a:lnTo>
                    <a:pt x="621" y="667"/>
                  </a:lnTo>
                  <a:lnTo>
                    <a:pt x="624" y="669"/>
                  </a:lnTo>
                  <a:lnTo>
                    <a:pt x="625" y="672"/>
                  </a:lnTo>
                  <a:lnTo>
                    <a:pt x="625" y="675"/>
                  </a:lnTo>
                  <a:lnTo>
                    <a:pt x="627" y="680"/>
                  </a:lnTo>
                  <a:lnTo>
                    <a:pt x="627" y="705"/>
                  </a:lnTo>
                  <a:lnTo>
                    <a:pt x="627" y="729"/>
                  </a:lnTo>
                  <a:lnTo>
                    <a:pt x="627" y="759"/>
                  </a:lnTo>
                  <a:lnTo>
                    <a:pt x="627" y="793"/>
                  </a:lnTo>
                  <a:lnTo>
                    <a:pt x="609" y="799"/>
                  </a:lnTo>
                  <a:lnTo>
                    <a:pt x="596" y="804"/>
                  </a:lnTo>
                  <a:lnTo>
                    <a:pt x="584" y="811"/>
                  </a:lnTo>
                  <a:lnTo>
                    <a:pt x="575" y="819"/>
                  </a:lnTo>
                  <a:lnTo>
                    <a:pt x="568" y="828"/>
                  </a:lnTo>
                  <a:lnTo>
                    <a:pt x="564" y="839"/>
                  </a:lnTo>
                  <a:lnTo>
                    <a:pt x="561" y="852"/>
                  </a:lnTo>
                  <a:lnTo>
                    <a:pt x="560" y="867"/>
                  </a:lnTo>
                  <a:lnTo>
                    <a:pt x="560" y="879"/>
                  </a:lnTo>
                  <a:lnTo>
                    <a:pt x="553" y="892"/>
                  </a:lnTo>
                  <a:lnTo>
                    <a:pt x="547" y="904"/>
                  </a:lnTo>
                  <a:lnTo>
                    <a:pt x="539" y="913"/>
                  </a:lnTo>
                  <a:lnTo>
                    <a:pt x="529" y="921"/>
                  </a:lnTo>
                  <a:lnTo>
                    <a:pt x="520" y="927"/>
                  </a:lnTo>
                  <a:lnTo>
                    <a:pt x="509" y="929"/>
                  </a:lnTo>
                  <a:lnTo>
                    <a:pt x="496" y="932"/>
                  </a:lnTo>
                  <a:lnTo>
                    <a:pt x="481" y="932"/>
                  </a:lnTo>
                  <a:lnTo>
                    <a:pt x="472" y="932"/>
                  </a:lnTo>
                  <a:lnTo>
                    <a:pt x="463" y="929"/>
                  </a:lnTo>
                  <a:lnTo>
                    <a:pt x="457" y="927"/>
                  </a:lnTo>
                  <a:lnTo>
                    <a:pt x="452" y="923"/>
                  </a:lnTo>
                  <a:lnTo>
                    <a:pt x="444" y="912"/>
                  </a:lnTo>
                  <a:lnTo>
                    <a:pt x="439" y="899"/>
                  </a:lnTo>
                  <a:lnTo>
                    <a:pt x="436" y="893"/>
                  </a:lnTo>
                  <a:lnTo>
                    <a:pt x="433" y="887"/>
                  </a:lnTo>
                  <a:lnTo>
                    <a:pt x="429" y="881"/>
                  </a:lnTo>
                  <a:lnTo>
                    <a:pt x="425" y="876"/>
                  </a:lnTo>
                  <a:lnTo>
                    <a:pt x="419" y="872"/>
                  </a:lnTo>
                  <a:lnTo>
                    <a:pt x="412" y="869"/>
                  </a:lnTo>
                  <a:lnTo>
                    <a:pt x="403" y="867"/>
                  </a:lnTo>
                  <a:lnTo>
                    <a:pt x="392" y="867"/>
                  </a:lnTo>
                  <a:lnTo>
                    <a:pt x="383" y="867"/>
                  </a:lnTo>
                  <a:lnTo>
                    <a:pt x="375" y="868"/>
                  </a:lnTo>
                  <a:lnTo>
                    <a:pt x="365" y="869"/>
                  </a:lnTo>
                  <a:lnTo>
                    <a:pt x="356" y="872"/>
                  </a:lnTo>
                  <a:lnTo>
                    <a:pt x="336" y="880"/>
                  </a:lnTo>
                  <a:lnTo>
                    <a:pt x="319" y="891"/>
                  </a:lnTo>
                  <a:lnTo>
                    <a:pt x="309" y="896"/>
                  </a:lnTo>
                  <a:lnTo>
                    <a:pt x="301" y="903"/>
                  </a:lnTo>
                  <a:lnTo>
                    <a:pt x="295" y="909"/>
                  </a:lnTo>
                  <a:lnTo>
                    <a:pt x="289" y="917"/>
                  </a:lnTo>
                  <a:lnTo>
                    <a:pt x="284" y="925"/>
                  </a:lnTo>
                  <a:lnTo>
                    <a:pt x="280" y="933"/>
                  </a:lnTo>
                  <a:lnTo>
                    <a:pt x="277" y="941"/>
                  </a:lnTo>
                  <a:lnTo>
                    <a:pt x="277" y="951"/>
                  </a:lnTo>
                  <a:lnTo>
                    <a:pt x="272" y="949"/>
                  </a:lnTo>
                  <a:lnTo>
                    <a:pt x="268" y="945"/>
                  </a:lnTo>
                  <a:lnTo>
                    <a:pt x="263" y="943"/>
                  </a:lnTo>
                  <a:lnTo>
                    <a:pt x="258" y="937"/>
                  </a:lnTo>
                  <a:lnTo>
                    <a:pt x="247" y="927"/>
                  </a:lnTo>
                  <a:lnTo>
                    <a:pt x="238" y="915"/>
                  </a:lnTo>
                  <a:lnTo>
                    <a:pt x="220" y="891"/>
                  </a:lnTo>
                  <a:lnTo>
                    <a:pt x="211" y="879"/>
                  </a:lnTo>
                  <a:lnTo>
                    <a:pt x="204" y="875"/>
                  </a:lnTo>
                  <a:lnTo>
                    <a:pt x="199" y="872"/>
                  </a:lnTo>
                  <a:lnTo>
                    <a:pt x="192" y="869"/>
                  </a:lnTo>
                  <a:lnTo>
                    <a:pt x="187" y="869"/>
                  </a:lnTo>
                  <a:lnTo>
                    <a:pt x="183" y="869"/>
                  </a:lnTo>
                  <a:lnTo>
                    <a:pt x="178" y="872"/>
                  </a:lnTo>
                  <a:lnTo>
                    <a:pt x="174" y="875"/>
                  </a:lnTo>
                  <a:lnTo>
                    <a:pt x="168" y="879"/>
                  </a:lnTo>
                  <a:lnTo>
                    <a:pt x="160" y="856"/>
                  </a:lnTo>
                  <a:lnTo>
                    <a:pt x="155" y="837"/>
                  </a:lnTo>
                  <a:lnTo>
                    <a:pt x="150" y="819"/>
                  </a:lnTo>
                  <a:lnTo>
                    <a:pt x="144" y="800"/>
                  </a:lnTo>
                  <a:lnTo>
                    <a:pt x="139" y="765"/>
                  </a:lnTo>
                  <a:lnTo>
                    <a:pt x="136" y="733"/>
                  </a:lnTo>
                  <a:lnTo>
                    <a:pt x="135" y="704"/>
                  </a:lnTo>
                  <a:lnTo>
                    <a:pt x="134" y="676"/>
                  </a:lnTo>
                  <a:lnTo>
                    <a:pt x="132" y="648"/>
                  </a:lnTo>
                  <a:lnTo>
                    <a:pt x="130" y="621"/>
                  </a:lnTo>
                  <a:lnTo>
                    <a:pt x="127" y="608"/>
                  </a:lnTo>
                  <a:lnTo>
                    <a:pt x="124" y="593"/>
                  </a:lnTo>
                  <a:lnTo>
                    <a:pt x="120" y="580"/>
                  </a:lnTo>
                  <a:lnTo>
                    <a:pt x="115" y="565"/>
                  </a:lnTo>
                  <a:lnTo>
                    <a:pt x="106" y="548"/>
                  </a:lnTo>
                  <a:lnTo>
                    <a:pt x="96" y="535"/>
                  </a:lnTo>
                  <a:lnTo>
                    <a:pt x="87" y="526"/>
                  </a:lnTo>
                  <a:lnTo>
                    <a:pt x="80" y="519"/>
                  </a:lnTo>
                  <a:lnTo>
                    <a:pt x="74" y="514"/>
                  </a:lnTo>
                  <a:lnTo>
                    <a:pt x="71" y="507"/>
                  </a:lnTo>
                  <a:lnTo>
                    <a:pt x="70" y="503"/>
                  </a:lnTo>
                  <a:lnTo>
                    <a:pt x="70" y="499"/>
                  </a:lnTo>
                  <a:lnTo>
                    <a:pt x="71" y="494"/>
                  </a:lnTo>
                  <a:lnTo>
                    <a:pt x="72" y="487"/>
                  </a:lnTo>
                  <a:lnTo>
                    <a:pt x="76" y="483"/>
                  </a:lnTo>
                  <a:lnTo>
                    <a:pt x="79" y="479"/>
                  </a:lnTo>
                  <a:lnTo>
                    <a:pt x="82" y="475"/>
                  </a:lnTo>
                  <a:lnTo>
                    <a:pt x="83" y="471"/>
                  </a:lnTo>
                  <a:lnTo>
                    <a:pt x="84" y="460"/>
                  </a:lnTo>
                  <a:lnTo>
                    <a:pt x="83" y="450"/>
                  </a:lnTo>
                  <a:lnTo>
                    <a:pt x="82" y="438"/>
                  </a:lnTo>
                  <a:lnTo>
                    <a:pt x="78" y="426"/>
                  </a:lnTo>
                  <a:lnTo>
                    <a:pt x="72" y="412"/>
                  </a:lnTo>
                  <a:lnTo>
                    <a:pt x="67" y="399"/>
                  </a:lnTo>
                  <a:lnTo>
                    <a:pt x="55" y="371"/>
                  </a:lnTo>
                  <a:lnTo>
                    <a:pt x="43" y="342"/>
                  </a:lnTo>
                  <a:lnTo>
                    <a:pt x="38" y="328"/>
                  </a:lnTo>
                  <a:lnTo>
                    <a:pt x="34" y="314"/>
                  </a:lnTo>
                  <a:lnTo>
                    <a:pt x="31" y="300"/>
                  </a:lnTo>
                  <a:lnTo>
                    <a:pt x="30" y="288"/>
                  </a:lnTo>
                  <a:lnTo>
                    <a:pt x="30" y="270"/>
                  </a:lnTo>
                  <a:lnTo>
                    <a:pt x="30" y="248"/>
                  </a:lnTo>
                  <a:lnTo>
                    <a:pt x="28" y="227"/>
                  </a:lnTo>
                  <a:lnTo>
                    <a:pt x="27" y="207"/>
                  </a:lnTo>
                  <a:lnTo>
                    <a:pt x="23" y="187"/>
                  </a:lnTo>
                  <a:lnTo>
                    <a:pt x="18" y="170"/>
                  </a:lnTo>
                  <a:lnTo>
                    <a:pt x="14" y="162"/>
                  </a:lnTo>
                  <a:lnTo>
                    <a:pt x="10" y="155"/>
                  </a:lnTo>
                  <a:lnTo>
                    <a:pt x="6" y="148"/>
                  </a:lnTo>
                  <a:lnTo>
                    <a:pt x="0" y="143"/>
                  </a:lnTo>
                  <a:lnTo>
                    <a:pt x="55" y="107"/>
                  </a:lnTo>
                  <a:lnTo>
                    <a:pt x="127" y="210"/>
                  </a:lnTo>
                  <a:lnTo>
                    <a:pt x="136" y="219"/>
                  </a:lnTo>
                  <a:lnTo>
                    <a:pt x="147" y="226"/>
                  </a:lnTo>
                  <a:lnTo>
                    <a:pt x="152" y="228"/>
                  </a:lnTo>
                  <a:lnTo>
                    <a:pt x="159" y="230"/>
                  </a:lnTo>
                  <a:lnTo>
                    <a:pt x="164" y="230"/>
                  </a:lnTo>
                  <a:lnTo>
                    <a:pt x="171" y="230"/>
                  </a:lnTo>
                  <a:lnTo>
                    <a:pt x="178" y="227"/>
                  </a:lnTo>
                  <a:lnTo>
                    <a:pt x="184" y="224"/>
                  </a:lnTo>
                  <a:lnTo>
                    <a:pt x="191" y="220"/>
                  </a:lnTo>
                  <a:lnTo>
                    <a:pt x="199" y="214"/>
                  </a:lnTo>
                  <a:lnTo>
                    <a:pt x="206" y="204"/>
                  </a:lnTo>
                  <a:lnTo>
                    <a:pt x="214" y="195"/>
                  </a:lnTo>
                  <a:lnTo>
                    <a:pt x="222" y="182"/>
                  </a:lnTo>
                  <a:lnTo>
                    <a:pt x="230" y="168"/>
                  </a:lnTo>
                  <a:lnTo>
                    <a:pt x="232" y="163"/>
                  </a:lnTo>
                  <a:lnTo>
                    <a:pt x="236" y="158"/>
                  </a:lnTo>
                  <a:lnTo>
                    <a:pt x="240" y="155"/>
                  </a:lnTo>
                  <a:lnTo>
                    <a:pt x="244" y="152"/>
                  </a:lnTo>
                  <a:lnTo>
                    <a:pt x="250" y="150"/>
                  </a:lnTo>
                  <a:lnTo>
                    <a:pt x="256" y="148"/>
                  </a:lnTo>
                  <a:lnTo>
                    <a:pt x="262" y="147"/>
                  </a:lnTo>
                  <a:lnTo>
                    <a:pt x="268" y="147"/>
                  </a:lnTo>
                  <a:lnTo>
                    <a:pt x="281" y="148"/>
                  </a:lnTo>
                  <a:lnTo>
                    <a:pt x="295" y="151"/>
                  </a:lnTo>
                  <a:lnTo>
                    <a:pt x="309" y="155"/>
                  </a:lnTo>
                  <a:lnTo>
                    <a:pt x="324" y="160"/>
                  </a:lnTo>
                  <a:lnTo>
                    <a:pt x="352" y="172"/>
                  </a:lnTo>
                  <a:lnTo>
                    <a:pt x="375" y="184"/>
                  </a:lnTo>
                  <a:lnTo>
                    <a:pt x="392" y="194"/>
                  </a:lnTo>
                  <a:lnTo>
                    <a:pt x="397" y="198"/>
                  </a:lnTo>
                  <a:lnTo>
                    <a:pt x="403" y="188"/>
                  </a:lnTo>
                  <a:lnTo>
                    <a:pt x="408" y="178"/>
                  </a:lnTo>
                  <a:lnTo>
                    <a:pt x="411" y="170"/>
                  </a:lnTo>
                  <a:lnTo>
                    <a:pt x="412" y="160"/>
                  </a:lnTo>
                  <a:lnTo>
                    <a:pt x="412" y="151"/>
                  </a:lnTo>
                  <a:lnTo>
                    <a:pt x="411" y="143"/>
                  </a:lnTo>
                  <a:lnTo>
                    <a:pt x="409" y="135"/>
                  </a:lnTo>
                  <a:lnTo>
                    <a:pt x="405" y="127"/>
                  </a:lnTo>
                  <a:lnTo>
                    <a:pt x="396" y="111"/>
                  </a:lnTo>
                  <a:lnTo>
                    <a:pt x="385" y="96"/>
                  </a:lnTo>
                  <a:lnTo>
                    <a:pt x="371" y="80"/>
                  </a:lnTo>
                  <a:lnTo>
                    <a:pt x="355" y="66"/>
                  </a:lnTo>
                  <a:lnTo>
                    <a:pt x="360" y="63"/>
                  </a:lnTo>
                  <a:lnTo>
                    <a:pt x="364" y="59"/>
                  </a:lnTo>
                  <a:lnTo>
                    <a:pt x="368" y="52"/>
                  </a:lnTo>
                  <a:lnTo>
                    <a:pt x="369" y="46"/>
                  </a:lnTo>
                  <a:lnTo>
                    <a:pt x="373" y="31"/>
                  </a:lnTo>
                  <a:lnTo>
                    <a:pt x="377" y="15"/>
                  </a:lnTo>
                  <a:lnTo>
                    <a:pt x="380" y="10"/>
                  </a:lnTo>
                  <a:lnTo>
                    <a:pt x="384" y="4"/>
                  </a:lnTo>
                  <a:lnTo>
                    <a:pt x="388" y="2"/>
                  </a:lnTo>
                  <a:lnTo>
                    <a:pt x="392" y="0"/>
                  </a:lnTo>
                  <a:lnTo>
                    <a:pt x="399" y="3"/>
                  </a:lnTo>
                  <a:lnTo>
                    <a:pt x="407" y="8"/>
                  </a:lnTo>
                  <a:lnTo>
                    <a:pt x="416" y="16"/>
                  </a:lnTo>
                  <a:lnTo>
                    <a:pt x="428" y="30"/>
                  </a:lnTo>
                  <a:lnTo>
                    <a:pt x="436" y="36"/>
                  </a:lnTo>
                  <a:lnTo>
                    <a:pt x="445" y="43"/>
                  </a:lnTo>
                  <a:lnTo>
                    <a:pt x="457" y="50"/>
                  </a:lnTo>
                  <a:lnTo>
                    <a:pt x="471" y="55"/>
                  </a:lnTo>
                  <a:lnTo>
                    <a:pt x="485" y="62"/>
                  </a:lnTo>
                  <a:lnTo>
                    <a:pt x="501" y="67"/>
                  </a:lnTo>
                  <a:lnTo>
                    <a:pt x="519" y="72"/>
                  </a:lnTo>
                  <a:lnTo>
                    <a:pt x="536" y="78"/>
                  </a:lnTo>
                  <a:lnTo>
                    <a:pt x="548" y="80"/>
                  </a:lnTo>
                  <a:lnTo>
                    <a:pt x="560" y="83"/>
                  </a:lnTo>
                  <a:lnTo>
                    <a:pt x="559" y="100"/>
                  </a:lnTo>
                  <a:lnTo>
                    <a:pt x="557" y="120"/>
                  </a:lnTo>
                  <a:lnTo>
                    <a:pt x="557" y="132"/>
                  </a:lnTo>
                  <a:lnTo>
                    <a:pt x="557" y="144"/>
                  </a:lnTo>
                  <a:lnTo>
                    <a:pt x="559" y="156"/>
                  </a:lnTo>
                  <a:lnTo>
                    <a:pt x="560" y="168"/>
                  </a:lnTo>
                  <a:lnTo>
                    <a:pt x="571" y="167"/>
                  </a:lnTo>
                  <a:lnTo>
                    <a:pt x="583" y="167"/>
                  </a:lnTo>
                  <a:lnTo>
                    <a:pt x="595" y="168"/>
                  </a:lnTo>
                  <a:lnTo>
                    <a:pt x="608" y="171"/>
                  </a:lnTo>
                  <a:lnTo>
                    <a:pt x="620" y="174"/>
                  </a:lnTo>
                  <a:lnTo>
                    <a:pt x="633" y="178"/>
                  </a:lnTo>
                  <a:lnTo>
                    <a:pt x="647" y="182"/>
                  </a:lnTo>
                  <a:lnTo>
                    <a:pt x="659" y="187"/>
                  </a:lnTo>
                  <a:lnTo>
                    <a:pt x="671" y="192"/>
                  </a:lnTo>
                  <a:lnTo>
                    <a:pt x="681" y="199"/>
                  </a:lnTo>
                  <a:lnTo>
                    <a:pt x="691" y="206"/>
                  </a:lnTo>
                  <a:lnTo>
                    <a:pt x="700" y="212"/>
                  </a:lnTo>
                  <a:lnTo>
                    <a:pt x="707" y="220"/>
                  </a:lnTo>
                  <a:lnTo>
                    <a:pt x="712" y="228"/>
                  </a:lnTo>
                  <a:lnTo>
                    <a:pt x="716" y="238"/>
                  </a:lnTo>
                  <a:lnTo>
                    <a:pt x="716" y="246"/>
                  </a:lnTo>
                  <a:lnTo>
                    <a:pt x="716" y="252"/>
                  </a:lnTo>
                  <a:lnTo>
                    <a:pt x="715" y="259"/>
                  </a:lnTo>
                  <a:lnTo>
                    <a:pt x="713" y="264"/>
                  </a:lnTo>
                  <a:lnTo>
                    <a:pt x="711" y="270"/>
                  </a:lnTo>
                  <a:lnTo>
                    <a:pt x="703" y="280"/>
                  </a:lnTo>
                  <a:lnTo>
                    <a:pt x="696" y="291"/>
                  </a:lnTo>
                  <a:lnTo>
                    <a:pt x="688" y="302"/>
                  </a:lnTo>
                  <a:lnTo>
                    <a:pt x="681" y="315"/>
                  </a:lnTo>
                  <a:lnTo>
                    <a:pt x="679" y="322"/>
                  </a:lnTo>
                  <a:lnTo>
                    <a:pt x="676" y="330"/>
                  </a:lnTo>
                  <a:lnTo>
                    <a:pt x="675" y="339"/>
                  </a:lnTo>
                  <a:lnTo>
                    <a:pt x="675" y="348"/>
                  </a:lnTo>
                  <a:lnTo>
                    <a:pt x="675" y="358"/>
                  </a:lnTo>
                  <a:lnTo>
                    <a:pt x="677" y="367"/>
                  </a:lnTo>
                  <a:lnTo>
                    <a:pt x="680" y="375"/>
                  </a:lnTo>
                  <a:lnTo>
                    <a:pt x="685" y="382"/>
                  </a:lnTo>
                  <a:lnTo>
                    <a:pt x="696" y="395"/>
                  </a:lnTo>
                  <a:lnTo>
                    <a:pt x="708" y="407"/>
                  </a:lnTo>
                  <a:lnTo>
                    <a:pt x="720" y="418"/>
                  </a:lnTo>
                  <a:lnTo>
                    <a:pt x="731" y="430"/>
                  </a:lnTo>
                  <a:lnTo>
                    <a:pt x="735" y="436"/>
                  </a:lnTo>
                  <a:lnTo>
                    <a:pt x="737" y="442"/>
                  </a:lnTo>
                  <a:lnTo>
                    <a:pt x="740" y="450"/>
                  </a:lnTo>
                  <a:lnTo>
                    <a:pt x="741" y="456"/>
                  </a:lnTo>
                  <a:lnTo>
                    <a:pt x="739" y="479"/>
                  </a:lnTo>
                  <a:lnTo>
                    <a:pt x="735" y="499"/>
                  </a:lnTo>
                  <a:lnTo>
                    <a:pt x="731" y="519"/>
                  </a:lnTo>
                  <a:lnTo>
                    <a:pt x="729" y="542"/>
                  </a:lnTo>
                  <a:lnTo>
                    <a:pt x="716" y="554"/>
                  </a:lnTo>
                  <a:close/>
                </a:path>
              </a:pathLst>
            </a:custGeom>
            <a:solidFill>
              <a:srgbClr val="FFE6CD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68" name="Freeform 6"/>
            <p:cNvSpPr>
              <a:spLocks noChangeAspect="1"/>
            </p:cNvSpPr>
            <p:nvPr/>
          </p:nvSpPr>
          <p:spPr bwMode="auto">
            <a:xfrm>
              <a:off x="1019" y="1876"/>
              <a:ext cx="668" cy="903"/>
            </a:xfrm>
            <a:custGeom>
              <a:avLst/>
              <a:gdLst>
                <a:gd name="T0" fmla="*/ 271 w 644"/>
                <a:gd name="T1" fmla="*/ 715 h 860"/>
                <a:gd name="T2" fmla="*/ 229 w 644"/>
                <a:gd name="T3" fmla="*/ 682 h 860"/>
                <a:gd name="T4" fmla="*/ 189 w 644"/>
                <a:gd name="T5" fmla="*/ 680 h 860"/>
                <a:gd name="T6" fmla="*/ 152 w 644"/>
                <a:gd name="T7" fmla="*/ 658 h 860"/>
                <a:gd name="T8" fmla="*/ 89 w 644"/>
                <a:gd name="T9" fmla="*/ 604 h 860"/>
                <a:gd name="T10" fmla="*/ 49 w 644"/>
                <a:gd name="T11" fmla="*/ 574 h 860"/>
                <a:gd name="T12" fmla="*/ 37 w 644"/>
                <a:gd name="T13" fmla="*/ 526 h 860"/>
                <a:gd name="T14" fmla="*/ 31 w 644"/>
                <a:gd name="T15" fmla="*/ 486 h 860"/>
                <a:gd name="T16" fmla="*/ 45 w 644"/>
                <a:gd name="T17" fmla="*/ 469 h 860"/>
                <a:gd name="T18" fmla="*/ 73 w 644"/>
                <a:gd name="T19" fmla="*/ 454 h 860"/>
                <a:gd name="T20" fmla="*/ 77 w 644"/>
                <a:gd name="T21" fmla="*/ 429 h 860"/>
                <a:gd name="T22" fmla="*/ 53 w 644"/>
                <a:gd name="T23" fmla="*/ 393 h 860"/>
                <a:gd name="T24" fmla="*/ 7 w 644"/>
                <a:gd name="T25" fmla="*/ 350 h 860"/>
                <a:gd name="T26" fmla="*/ 1 w 644"/>
                <a:gd name="T27" fmla="*/ 310 h 860"/>
                <a:gd name="T28" fmla="*/ 24 w 644"/>
                <a:gd name="T29" fmla="*/ 269 h 860"/>
                <a:gd name="T30" fmla="*/ 67 w 644"/>
                <a:gd name="T31" fmla="*/ 217 h 860"/>
                <a:gd name="T32" fmla="*/ 65 w 644"/>
                <a:gd name="T33" fmla="*/ 133 h 860"/>
                <a:gd name="T34" fmla="*/ 57 w 644"/>
                <a:gd name="T35" fmla="*/ 122 h 860"/>
                <a:gd name="T36" fmla="*/ 39 w 644"/>
                <a:gd name="T37" fmla="*/ 111 h 860"/>
                <a:gd name="T38" fmla="*/ 37 w 644"/>
                <a:gd name="T39" fmla="*/ 94 h 860"/>
                <a:gd name="T40" fmla="*/ 67 w 644"/>
                <a:gd name="T41" fmla="*/ 33 h 860"/>
                <a:gd name="T42" fmla="*/ 91 w 644"/>
                <a:gd name="T43" fmla="*/ 6 h 860"/>
                <a:gd name="T44" fmla="*/ 112 w 644"/>
                <a:gd name="T45" fmla="*/ 26 h 860"/>
                <a:gd name="T46" fmla="*/ 139 w 644"/>
                <a:gd name="T47" fmla="*/ 34 h 860"/>
                <a:gd name="T48" fmla="*/ 156 w 644"/>
                <a:gd name="T49" fmla="*/ 23 h 860"/>
                <a:gd name="T50" fmla="*/ 172 w 644"/>
                <a:gd name="T51" fmla="*/ 2 h 860"/>
                <a:gd name="T52" fmla="*/ 195 w 644"/>
                <a:gd name="T53" fmla="*/ 0 h 860"/>
                <a:gd name="T54" fmla="*/ 228 w 644"/>
                <a:gd name="T55" fmla="*/ 19 h 860"/>
                <a:gd name="T56" fmla="*/ 249 w 644"/>
                <a:gd name="T57" fmla="*/ 63 h 860"/>
                <a:gd name="T58" fmla="*/ 280 w 644"/>
                <a:gd name="T59" fmla="*/ 87 h 860"/>
                <a:gd name="T60" fmla="*/ 308 w 644"/>
                <a:gd name="T61" fmla="*/ 85 h 860"/>
                <a:gd name="T62" fmla="*/ 339 w 644"/>
                <a:gd name="T63" fmla="*/ 82 h 860"/>
                <a:gd name="T64" fmla="*/ 349 w 644"/>
                <a:gd name="T65" fmla="*/ 111 h 860"/>
                <a:gd name="T66" fmla="*/ 389 w 644"/>
                <a:gd name="T67" fmla="*/ 123 h 860"/>
                <a:gd name="T68" fmla="*/ 433 w 644"/>
                <a:gd name="T69" fmla="*/ 145 h 860"/>
                <a:gd name="T70" fmla="*/ 445 w 644"/>
                <a:gd name="T71" fmla="*/ 183 h 860"/>
                <a:gd name="T72" fmla="*/ 481 w 644"/>
                <a:gd name="T73" fmla="*/ 222 h 860"/>
                <a:gd name="T74" fmla="*/ 518 w 644"/>
                <a:gd name="T75" fmla="*/ 255 h 860"/>
                <a:gd name="T76" fmla="*/ 536 w 644"/>
                <a:gd name="T77" fmla="*/ 289 h 860"/>
                <a:gd name="T78" fmla="*/ 530 w 644"/>
                <a:gd name="T79" fmla="*/ 330 h 860"/>
                <a:gd name="T80" fmla="*/ 518 w 644"/>
                <a:gd name="T81" fmla="*/ 358 h 860"/>
                <a:gd name="T82" fmla="*/ 521 w 644"/>
                <a:gd name="T83" fmla="*/ 397 h 860"/>
                <a:gd name="T84" fmla="*/ 548 w 644"/>
                <a:gd name="T85" fmla="*/ 459 h 860"/>
                <a:gd name="T86" fmla="*/ 604 w 644"/>
                <a:gd name="T87" fmla="*/ 535 h 860"/>
                <a:gd name="T88" fmla="*/ 641 w 644"/>
                <a:gd name="T89" fmla="*/ 604 h 860"/>
                <a:gd name="T90" fmla="*/ 644 w 644"/>
                <a:gd name="T91" fmla="*/ 643 h 860"/>
                <a:gd name="T92" fmla="*/ 636 w 644"/>
                <a:gd name="T93" fmla="*/ 679 h 860"/>
                <a:gd name="T94" fmla="*/ 592 w 644"/>
                <a:gd name="T95" fmla="*/ 696 h 860"/>
                <a:gd name="T96" fmla="*/ 502 w 644"/>
                <a:gd name="T97" fmla="*/ 703 h 860"/>
                <a:gd name="T98" fmla="*/ 481 w 644"/>
                <a:gd name="T99" fmla="*/ 766 h 860"/>
                <a:gd name="T100" fmla="*/ 469 w 644"/>
                <a:gd name="T101" fmla="*/ 782 h 860"/>
                <a:gd name="T102" fmla="*/ 463 w 644"/>
                <a:gd name="T103" fmla="*/ 823 h 860"/>
                <a:gd name="T104" fmla="*/ 469 w 644"/>
                <a:gd name="T105" fmla="*/ 860 h 860"/>
                <a:gd name="T106" fmla="*/ 424 w 644"/>
                <a:gd name="T107" fmla="*/ 847 h 860"/>
                <a:gd name="T108" fmla="*/ 407 w 644"/>
                <a:gd name="T109" fmla="*/ 831 h 860"/>
                <a:gd name="T110" fmla="*/ 379 w 644"/>
                <a:gd name="T111" fmla="*/ 824 h 860"/>
                <a:gd name="T112" fmla="*/ 332 w 644"/>
                <a:gd name="T113" fmla="*/ 816 h 860"/>
                <a:gd name="T114" fmla="*/ 305 w 644"/>
                <a:gd name="T115" fmla="*/ 779 h 860"/>
                <a:gd name="T116" fmla="*/ 265 w 644"/>
                <a:gd name="T117" fmla="*/ 758 h 86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44"/>
                <a:gd name="T178" fmla="*/ 0 h 860"/>
                <a:gd name="T179" fmla="*/ 644 w 644"/>
                <a:gd name="T180" fmla="*/ 860 h 86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44" h="860">
                  <a:moveTo>
                    <a:pt x="265" y="758"/>
                  </a:moveTo>
                  <a:lnTo>
                    <a:pt x="280" y="740"/>
                  </a:lnTo>
                  <a:lnTo>
                    <a:pt x="289" y="727"/>
                  </a:lnTo>
                  <a:lnTo>
                    <a:pt x="271" y="715"/>
                  </a:lnTo>
                  <a:lnTo>
                    <a:pt x="253" y="703"/>
                  </a:lnTo>
                  <a:lnTo>
                    <a:pt x="245" y="696"/>
                  </a:lnTo>
                  <a:lnTo>
                    <a:pt x="237" y="690"/>
                  </a:lnTo>
                  <a:lnTo>
                    <a:pt x="229" y="682"/>
                  </a:lnTo>
                  <a:lnTo>
                    <a:pt x="223" y="674"/>
                  </a:lnTo>
                  <a:lnTo>
                    <a:pt x="211" y="679"/>
                  </a:lnTo>
                  <a:lnTo>
                    <a:pt x="200" y="680"/>
                  </a:lnTo>
                  <a:lnTo>
                    <a:pt x="189" y="680"/>
                  </a:lnTo>
                  <a:lnTo>
                    <a:pt x="180" y="676"/>
                  </a:lnTo>
                  <a:lnTo>
                    <a:pt x="171" y="672"/>
                  </a:lnTo>
                  <a:lnTo>
                    <a:pt x="161" y="666"/>
                  </a:lnTo>
                  <a:lnTo>
                    <a:pt x="152" y="658"/>
                  </a:lnTo>
                  <a:lnTo>
                    <a:pt x="143" y="650"/>
                  </a:lnTo>
                  <a:lnTo>
                    <a:pt x="123" y="631"/>
                  </a:lnTo>
                  <a:lnTo>
                    <a:pt x="101" y="612"/>
                  </a:lnTo>
                  <a:lnTo>
                    <a:pt x="89" y="604"/>
                  </a:lnTo>
                  <a:lnTo>
                    <a:pt x="77" y="598"/>
                  </a:lnTo>
                  <a:lnTo>
                    <a:pt x="64" y="593"/>
                  </a:lnTo>
                  <a:lnTo>
                    <a:pt x="48" y="589"/>
                  </a:lnTo>
                  <a:lnTo>
                    <a:pt x="49" y="574"/>
                  </a:lnTo>
                  <a:lnTo>
                    <a:pt x="48" y="561"/>
                  </a:lnTo>
                  <a:lnTo>
                    <a:pt x="45" y="549"/>
                  </a:lnTo>
                  <a:lnTo>
                    <a:pt x="41" y="537"/>
                  </a:lnTo>
                  <a:lnTo>
                    <a:pt x="37" y="526"/>
                  </a:lnTo>
                  <a:lnTo>
                    <a:pt x="33" y="515"/>
                  </a:lnTo>
                  <a:lnTo>
                    <a:pt x="31" y="503"/>
                  </a:lnTo>
                  <a:lnTo>
                    <a:pt x="31" y="493"/>
                  </a:lnTo>
                  <a:lnTo>
                    <a:pt x="31" y="486"/>
                  </a:lnTo>
                  <a:lnTo>
                    <a:pt x="32" y="482"/>
                  </a:lnTo>
                  <a:lnTo>
                    <a:pt x="35" y="478"/>
                  </a:lnTo>
                  <a:lnTo>
                    <a:pt x="37" y="474"/>
                  </a:lnTo>
                  <a:lnTo>
                    <a:pt x="45" y="469"/>
                  </a:lnTo>
                  <a:lnTo>
                    <a:pt x="55" y="466"/>
                  </a:lnTo>
                  <a:lnTo>
                    <a:pt x="63" y="462"/>
                  </a:lnTo>
                  <a:lnTo>
                    <a:pt x="71" y="457"/>
                  </a:lnTo>
                  <a:lnTo>
                    <a:pt x="73" y="454"/>
                  </a:lnTo>
                  <a:lnTo>
                    <a:pt x="76" y="450"/>
                  </a:lnTo>
                  <a:lnTo>
                    <a:pt x="77" y="445"/>
                  </a:lnTo>
                  <a:lnTo>
                    <a:pt x="79" y="438"/>
                  </a:lnTo>
                  <a:lnTo>
                    <a:pt x="77" y="429"/>
                  </a:lnTo>
                  <a:lnTo>
                    <a:pt x="75" y="421"/>
                  </a:lnTo>
                  <a:lnTo>
                    <a:pt x="71" y="413"/>
                  </a:lnTo>
                  <a:lnTo>
                    <a:pt x="67" y="406"/>
                  </a:lnTo>
                  <a:lnTo>
                    <a:pt x="53" y="393"/>
                  </a:lnTo>
                  <a:lnTo>
                    <a:pt x="39" y="382"/>
                  </a:lnTo>
                  <a:lnTo>
                    <a:pt x="25" y="370"/>
                  </a:lnTo>
                  <a:lnTo>
                    <a:pt x="12" y="357"/>
                  </a:lnTo>
                  <a:lnTo>
                    <a:pt x="7" y="350"/>
                  </a:lnTo>
                  <a:lnTo>
                    <a:pt x="4" y="342"/>
                  </a:lnTo>
                  <a:lnTo>
                    <a:pt x="1" y="334"/>
                  </a:lnTo>
                  <a:lnTo>
                    <a:pt x="0" y="325"/>
                  </a:lnTo>
                  <a:lnTo>
                    <a:pt x="1" y="310"/>
                  </a:lnTo>
                  <a:lnTo>
                    <a:pt x="4" y="297"/>
                  </a:lnTo>
                  <a:lnTo>
                    <a:pt x="8" y="286"/>
                  </a:lnTo>
                  <a:lnTo>
                    <a:pt x="15" y="277"/>
                  </a:lnTo>
                  <a:lnTo>
                    <a:pt x="24" y="269"/>
                  </a:lnTo>
                  <a:lnTo>
                    <a:pt x="36" y="262"/>
                  </a:lnTo>
                  <a:lnTo>
                    <a:pt x="49" y="257"/>
                  </a:lnTo>
                  <a:lnTo>
                    <a:pt x="67" y="251"/>
                  </a:lnTo>
                  <a:lnTo>
                    <a:pt x="67" y="217"/>
                  </a:lnTo>
                  <a:lnTo>
                    <a:pt x="67" y="187"/>
                  </a:lnTo>
                  <a:lnTo>
                    <a:pt x="67" y="163"/>
                  </a:lnTo>
                  <a:lnTo>
                    <a:pt x="67" y="138"/>
                  </a:lnTo>
                  <a:lnTo>
                    <a:pt x="65" y="133"/>
                  </a:lnTo>
                  <a:lnTo>
                    <a:pt x="65" y="130"/>
                  </a:lnTo>
                  <a:lnTo>
                    <a:pt x="64" y="127"/>
                  </a:lnTo>
                  <a:lnTo>
                    <a:pt x="61" y="125"/>
                  </a:lnTo>
                  <a:lnTo>
                    <a:pt x="57" y="122"/>
                  </a:lnTo>
                  <a:lnTo>
                    <a:pt x="51" y="119"/>
                  </a:lnTo>
                  <a:lnTo>
                    <a:pt x="45" y="117"/>
                  </a:lnTo>
                  <a:lnTo>
                    <a:pt x="41" y="114"/>
                  </a:lnTo>
                  <a:lnTo>
                    <a:pt x="39" y="111"/>
                  </a:lnTo>
                  <a:lnTo>
                    <a:pt x="37" y="109"/>
                  </a:lnTo>
                  <a:lnTo>
                    <a:pt x="36" y="106"/>
                  </a:lnTo>
                  <a:lnTo>
                    <a:pt x="36" y="101"/>
                  </a:lnTo>
                  <a:lnTo>
                    <a:pt x="37" y="94"/>
                  </a:lnTo>
                  <a:lnTo>
                    <a:pt x="43" y="81"/>
                  </a:lnTo>
                  <a:lnTo>
                    <a:pt x="49" y="66"/>
                  </a:lnTo>
                  <a:lnTo>
                    <a:pt x="59" y="49"/>
                  </a:lnTo>
                  <a:lnTo>
                    <a:pt x="67" y="33"/>
                  </a:lnTo>
                  <a:lnTo>
                    <a:pt x="75" y="18"/>
                  </a:lnTo>
                  <a:lnTo>
                    <a:pt x="80" y="9"/>
                  </a:lnTo>
                  <a:lnTo>
                    <a:pt x="84" y="5"/>
                  </a:lnTo>
                  <a:lnTo>
                    <a:pt x="91" y="6"/>
                  </a:lnTo>
                  <a:lnTo>
                    <a:pt x="96" y="10"/>
                  </a:lnTo>
                  <a:lnTo>
                    <a:pt x="101" y="14"/>
                  </a:lnTo>
                  <a:lnTo>
                    <a:pt x="107" y="19"/>
                  </a:lnTo>
                  <a:lnTo>
                    <a:pt x="112" y="26"/>
                  </a:lnTo>
                  <a:lnTo>
                    <a:pt x="117" y="30"/>
                  </a:lnTo>
                  <a:lnTo>
                    <a:pt x="124" y="34"/>
                  </a:lnTo>
                  <a:lnTo>
                    <a:pt x="132" y="35"/>
                  </a:lnTo>
                  <a:lnTo>
                    <a:pt x="139" y="34"/>
                  </a:lnTo>
                  <a:lnTo>
                    <a:pt x="144" y="34"/>
                  </a:lnTo>
                  <a:lnTo>
                    <a:pt x="148" y="31"/>
                  </a:lnTo>
                  <a:lnTo>
                    <a:pt x="151" y="30"/>
                  </a:lnTo>
                  <a:lnTo>
                    <a:pt x="156" y="23"/>
                  </a:lnTo>
                  <a:lnTo>
                    <a:pt x="160" y="17"/>
                  </a:lnTo>
                  <a:lnTo>
                    <a:pt x="163" y="10"/>
                  </a:lnTo>
                  <a:lnTo>
                    <a:pt x="168" y="5"/>
                  </a:lnTo>
                  <a:lnTo>
                    <a:pt x="172" y="2"/>
                  </a:lnTo>
                  <a:lnTo>
                    <a:pt x="176" y="1"/>
                  </a:lnTo>
                  <a:lnTo>
                    <a:pt x="180" y="0"/>
                  </a:lnTo>
                  <a:lnTo>
                    <a:pt x="187" y="0"/>
                  </a:lnTo>
                  <a:lnTo>
                    <a:pt x="195" y="0"/>
                  </a:lnTo>
                  <a:lnTo>
                    <a:pt x="203" y="1"/>
                  </a:lnTo>
                  <a:lnTo>
                    <a:pt x="209" y="4"/>
                  </a:lnTo>
                  <a:lnTo>
                    <a:pt x="216" y="8"/>
                  </a:lnTo>
                  <a:lnTo>
                    <a:pt x="228" y="19"/>
                  </a:lnTo>
                  <a:lnTo>
                    <a:pt x="241" y="35"/>
                  </a:lnTo>
                  <a:lnTo>
                    <a:pt x="243" y="45"/>
                  </a:lnTo>
                  <a:lnTo>
                    <a:pt x="245" y="54"/>
                  </a:lnTo>
                  <a:lnTo>
                    <a:pt x="249" y="63"/>
                  </a:lnTo>
                  <a:lnTo>
                    <a:pt x="256" y="71"/>
                  </a:lnTo>
                  <a:lnTo>
                    <a:pt x="263" y="78"/>
                  </a:lnTo>
                  <a:lnTo>
                    <a:pt x="272" y="85"/>
                  </a:lnTo>
                  <a:lnTo>
                    <a:pt x="280" y="87"/>
                  </a:lnTo>
                  <a:lnTo>
                    <a:pt x="289" y="89"/>
                  </a:lnTo>
                  <a:lnTo>
                    <a:pt x="297" y="89"/>
                  </a:lnTo>
                  <a:lnTo>
                    <a:pt x="304" y="87"/>
                  </a:lnTo>
                  <a:lnTo>
                    <a:pt x="308" y="85"/>
                  </a:lnTo>
                  <a:lnTo>
                    <a:pt x="313" y="82"/>
                  </a:lnTo>
                  <a:lnTo>
                    <a:pt x="323" y="77"/>
                  </a:lnTo>
                  <a:lnTo>
                    <a:pt x="337" y="71"/>
                  </a:lnTo>
                  <a:lnTo>
                    <a:pt x="339" y="82"/>
                  </a:lnTo>
                  <a:lnTo>
                    <a:pt x="341" y="93"/>
                  </a:lnTo>
                  <a:lnTo>
                    <a:pt x="343" y="99"/>
                  </a:lnTo>
                  <a:lnTo>
                    <a:pt x="347" y="106"/>
                  </a:lnTo>
                  <a:lnTo>
                    <a:pt x="349" y="111"/>
                  </a:lnTo>
                  <a:lnTo>
                    <a:pt x="353" y="114"/>
                  </a:lnTo>
                  <a:lnTo>
                    <a:pt x="359" y="117"/>
                  </a:lnTo>
                  <a:lnTo>
                    <a:pt x="364" y="119"/>
                  </a:lnTo>
                  <a:lnTo>
                    <a:pt x="389" y="123"/>
                  </a:lnTo>
                  <a:lnTo>
                    <a:pt x="421" y="131"/>
                  </a:lnTo>
                  <a:lnTo>
                    <a:pt x="428" y="135"/>
                  </a:lnTo>
                  <a:lnTo>
                    <a:pt x="431" y="141"/>
                  </a:lnTo>
                  <a:lnTo>
                    <a:pt x="433" y="145"/>
                  </a:lnTo>
                  <a:lnTo>
                    <a:pt x="435" y="150"/>
                  </a:lnTo>
                  <a:lnTo>
                    <a:pt x="437" y="161"/>
                  </a:lnTo>
                  <a:lnTo>
                    <a:pt x="440" y="174"/>
                  </a:lnTo>
                  <a:lnTo>
                    <a:pt x="445" y="183"/>
                  </a:lnTo>
                  <a:lnTo>
                    <a:pt x="451" y="193"/>
                  </a:lnTo>
                  <a:lnTo>
                    <a:pt x="457" y="201"/>
                  </a:lnTo>
                  <a:lnTo>
                    <a:pt x="465" y="207"/>
                  </a:lnTo>
                  <a:lnTo>
                    <a:pt x="481" y="222"/>
                  </a:lnTo>
                  <a:lnTo>
                    <a:pt x="497" y="234"/>
                  </a:lnTo>
                  <a:lnTo>
                    <a:pt x="505" y="241"/>
                  </a:lnTo>
                  <a:lnTo>
                    <a:pt x="512" y="247"/>
                  </a:lnTo>
                  <a:lnTo>
                    <a:pt x="518" y="255"/>
                  </a:lnTo>
                  <a:lnTo>
                    <a:pt x="524" y="262"/>
                  </a:lnTo>
                  <a:lnTo>
                    <a:pt x="529" y="270"/>
                  </a:lnTo>
                  <a:lnTo>
                    <a:pt x="533" y="279"/>
                  </a:lnTo>
                  <a:lnTo>
                    <a:pt x="536" y="289"/>
                  </a:lnTo>
                  <a:lnTo>
                    <a:pt x="536" y="301"/>
                  </a:lnTo>
                  <a:lnTo>
                    <a:pt x="536" y="313"/>
                  </a:lnTo>
                  <a:lnTo>
                    <a:pt x="533" y="322"/>
                  </a:lnTo>
                  <a:lnTo>
                    <a:pt x="530" y="330"/>
                  </a:lnTo>
                  <a:lnTo>
                    <a:pt x="526" y="338"/>
                  </a:lnTo>
                  <a:lnTo>
                    <a:pt x="524" y="345"/>
                  </a:lnTo>
                  <a:lnTo>
                    <a:pt x="521" y="351"/>
                  </a:lnTo>
                  <a:lnTo>
                    <a:pt x="518" y="358"/>
                  </a:lnTo>
                  <a:lnTo>
                    <a:pt x="518" y="366"/>
                  </a:lnTo>
                  <a:lnTo>
                    <a:pt x="518" y="377"/>
                  </a:lnTo>
                  <a:lnTo>
                    <a:pt x="520" y="387"/>
                  </a:lnTo>
                  <a:lnTo>
                    <a:pt x="521" y="397"/>
                  </a:lnTo>
                  <a:lnTo>
                    <a:pt x="524" y="406"/>
                  </a:lnTo>
                  <a:lnTo>
                    <a:pt x="529" y="425"/>
                  </a:lnTo>
                  <a:lnTo>
                    <a:pt x="537" y="442"/>
                  </a:lnTo>
                  <a:lnTo>
                    <a:pt x="548" y="459"/>
                  </a:lnTo>
                  <a:lnTo>
                    <a:pt x="558" y="475"/>
                  </a:lnTo>
                  <a:lnTo>
                    <a:pt x="569" y="490"/>
                  </a:lnTo>
                  <a:lnTo>
                    <a:pt x="581" y="506"/>
                  </a:lnTo>
                  <a:lnTo>
                    <a:pt x="604" y="535"/>
                  </a:lnTo>
                  <a:lnTo>
                    <a:pt x="625" y="566"/>
                  </a:lnTo>
                  <a:lnTo>
                    <a:pt x="633" y="581"/>
                  </a:lnTo>
                  <a:lnTo>
                    <a:pt x="638" y="597"/>
                  </a:lnTo>
                  <a:lnTo>
                    <a:pt x="641" y="604"/>
                  </a:lnTo>
                  <a:lnTo>
                    <a:pt x="642" y="614"/>
                  </a:lnTo>
                  <a:lnTo>
                    <a:pt x="644" y="622"/>
                  </a:lnTo>
                  <a:lnTo>
                    <a:pt x="644" y="631"/>
                  </a:lnTo>
                  <a:lnTo>
                    <a:pt x="644" y="643"/>
                  </a:lnTo>
                  <a:lnTo>
                    <a:pt x="644" y="652"/>
                  </a:lnTo>
                  <a:lnTo>
                    <a:pt x="644" y="662"/>
                  </a:lnTo>
                  <a:lnTo>
                    <a:pt x="644" y="674"/>
                  </a:lnTo>
                  <a:lnTo>
                    <a:pt x="636" y="679"/>
                  </a:lnTo>
                  <a:lnTo>
                    <a:pt x="628" y="683"/>
                  </a:lnTo>
                  <a:lnTo>
                    <a:pt x="620" y="687"/>
                  </a:lnTo>
                  <a:lnTo>
                    <a:pt x="610" y="691"/>
                  </a:lnTo>
                  <a:lnTo>
                    <a:pt x="592" y="696"/>
                  </a:lnTo>
                  <a:lnTo>
                    <a:pt x="572" y="699"/>
                  </a:lnTo>
                  <a:lnTo>
                    <a:pt x="549" y="702"/>
                  </a:lnTo>
                  <a:lnTo>
                    <a:pt x="526" y="703"/>
                  </a:lnTo>
                  <a:lnTo>
                    <a:pt x="502" y="703"/>
                  </a:lnTo>
                  <a:lnTo>
                    <a:pt x="476" y="703"/>
                  </a:lnTo>
                  <a:lnTo>
                    <a:pt x="506" y="758"/>
                  </a:lnTo>
                  <a:lnTo>
                    <a:pt x="493" y="762"/>
                  </a:lnTo>
                  <a:lnTo>
                    <a:pt x="481" y="766"/>
                  </a:lnTo>
                  <a:lnTo>
                    <a:pt x="476" y="768"/>
                  </a:lnTo>
                  <a:lnTo>
                    <a:pt x="473" y="771"/>
                  </a:lnTo>
                  <a:lnTo>
                    <a:pt x="470" y="776"/>
                  </a:lnTo>
                  <a:lnTo>
                    <a:pt x="469" y="782"/>
                  </a:lnTo>
                  <a:lnTo>
                    <a:pt x="469" y="798"/>
                  </a:lnTo>
                  <a:lnTo>
                    <a:pt x="468" y="808"/>
                  </a:lnTo>
                  <a:lnTo>
                    <a:pt x="465" y="816"/>
                  </a:lnTo>
                  <a:lnTo>
                    <a:pt x="463" y="823"/>
                  </a:lnTo>
                  <a:lnTo>
                    <a:pt x="461" y="830"/>
                  </a:lnTo>
                  <a:lnTo>
                    <a:pt x="463" y="836"/>
                  </a:lnTo>
                  <a:lnTo>
                    <a:pt x="465" y="847"/>
                  </a:lnTo>
                  <a:lnTo>
                    <a:pt x="469" y="860"/>
                  </a:lnTo>
                  <a:lnTo>
                    <a:pt x="457" y="848"/>
                  </a:lnTo>
                  <a:lnTo>
                    <a:pt x="445" y="848"/>
                  </a:lnTo>
                  <a:lnTo>
                    <a:pt x="428" y="848"/>
                  </a:lnTo>
                  <a:lnTo>
                    <a:pt x="424" y="847"/>
                  </a:lnTo>
                  <a:lnTo>
                    <a:pt x="420" y="844"/>
                  </a:lnTo>
                  <a:lnTo>
                    <a:pt x="416" y="840"/>
                  </a:lnTo>
                  <a:lnTo>
                    <a:pt x="411" y="836"/>
                  </a:lnTo>
                  <a:lnTo>
                    <a:pt x="407" y="831"/>
                  </a:lnTo>
                  <a:lnTo>
                    <a:pt x="400" y="827"/>
                  </a:lnTo>
                  <a:lnTo>
                    <a:pt x="393" y="824"/>
                  </a:lnTo>
                  <a:lnTo>
                    <a:pt x="385" y="824"/>
                  </a:lnTo>
                  <a:lnTo>
                    <a:pt x="379" y="824"/>
                  </a:lnTo>
                  <a:lnTo>
                    <a:pt x="368" y="824"/>
                  </a:lnTo>
                  <a:lnTo>
                    <a:pt x="355" y="827"/>
                  </a:lnTo>
                  <a:lnTo>
                    <a:pt x="337" y="830"/>
                  </a:lnTo>
                  <a:lnTo>
                    <a:pt x="332" y="816"/>
                  </a:lnTo>
                  <a:lnTo>
                    <a:pt x="327" y="806"/>
                  </a:lnTo>
                  <a:lnTo>
                    <a:pt x="320" y="795"/>
                  </a:lnTo>
                  <a:lnTo>
                    <a:pt x="313" y="786"/>
                  </a:lnTo>
                  <a:lnTo>
                    <a:pt x="305" y="779"/>
                  </a:lnTo>
                  <a:lnTo>
                    <a:pt x="295" y="774"/>
                  </a:lnTo>
                  <a:lnTo>
                    <a:pt x="284" y="771"/>
                  </a:lnTo>
                  <a:lnTo>
                    <a:pt x="271" y="770"/>
                  </a:lnTo>
                  <a:lnTo>
                    <a:pt x="265" y="758"/>
                  </a:lnTo>
                  <a:close/>
                </a:path>
              </a:pathLst>
            </a:custGeom>
            <a:solidFill>
              <a:srgbClr val="FFCC99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69" name="Freeform 7"/>
            <p:cNvSpPr>
              <a:spLocks noChangeAspect="1"/>
            </p:cNvSpPr>
            <p:nvPr/>
          </p:nvSpPr>
          <p:spPr bwMode="auto">
            <a:xfrm>
              <a:off x="1647" y="890"/>
              <a:ext cx="1098" cy="999"/>
            </a:xfrm>
            <a:custGeom>
              <a:avLst/>
              <a:gdLst>
                <a:gd name="T0" fmla="*/ 1000 w 1048"/>
                <a:gd name="T1" fmla="*/ 709 h 952"/>
                <a:gd name="T2" fmla="*/ 972 w 1048"/>
                <a:gd name="T3" fmla="*/ 737 h 952"/>
                <a:gd name="T4" fmla="*/ 839 w 1048"/>
                <a:gd name="T5" fmla="*/ 778 h 952"/>
                <a:gd name="T6" fmla="*/ 799 w 1048"/>
                <a:gd name="T7" fmla="*/ 820 h 952"/>
                <a:gd name="T8" fmla="*/ 777 w 1048"/>
                <a:gd name="T9" fmla="*/ 884 h 952"/>
                <a:gd name="T10" fmla="*/ 707 w 1048"/>
                <a:gd name="T11" fmla="*/ 934 h 952"/>
                <a:gd name="T12" fmla="*/ 651 w 1048"/>
                <a:gd name="T13" fmla="*/ 897 h 952"/>
                <a:gd name="T14" fmla="*/ 629 w 1048"/>
                <a:gd name="T15" fmla="*/ 868 h 952"/>
                <a:gd name="T16" fmla="*/ 587 w 1048"/>
                <a:gd name="T17" fmla="*/ 862 h 952"/>
                <a:gd name="T18" fmla="*/ 552 w 1048"/>
                <a:gd name="T19" fmla="*/ 873 h 952"/>
                <a:gd name="T20" fmla="*/ 494 w 1048"/>
                <a:gd name="T21" fmla="*/ 866 h 952"/>
                <a:gd name="T22" fmla="*/ 438 w 1048"/>
                <a:gd name="T23" fmla="*/ 861 h 952"/>
                <a:gd name="T24" fmla="*/ 399 w 1048"/>
                <a:gd name="T25" fmla="*/ 878 h 952"/>
                <a:gd name="T26" fmla="*/ 367 w 1048"/>
                <a:gd name="T27" fmla="*/ 897 h 952"/>
                <a:gd name="T28" fmla="*/ 343 w 1048"/>
                <a:gd name="T29" fmla="*/ 888 h 952"/>
                <a:gd name="T30" fmla="*/ 310 w 1048"/>
                <a:gd name="T31" fmla="*/ 824 h 952"/>
                <a:gd name="T32" fmla="*/ 286 w 1048"/>
                <a:gd name="T33" fmla="*/ 881 h 952"/>
                <a:gd name="T34" fmla="*/ 260 w 1048"/>
                <a:gd name="T35" fmla="*/ 890 h 952"/>
                <a:gd name="T36" fmla="*/ 214 w 1048"/>
                <a:gd name="T37" fmla="*/ 870 h 952"/>
                <a:gd name="T38" fmla="*/ 159 w 1048"/>
                <a:gd name="T39" fmla="*/ 873 h 952"/>
                <a:gd name="T40" fmla="*/ 115 w 1048"/>
                <a:gd name="T41" fmla="*/ 885 h 952"/>
                <a:gd name="T42" fmla="*/ 75 w 1048"/>
                <a:gd name="T43" fmla="*/ 864 h 952"/>
                <a:gd name="T44" fmla="*/ 32 w 1048"/>
                <a:gd name="T45" fmla="*/ 804 h 952"/>
                <a:gd name="T46" fmla="*/ 36 w 1048"/>
                <a:gd name="T47" fmla="*/ 753 h 952"/>
                <a:gd name="T48" fmla="*/ 48 w 1048"/>
                <a:gd name="T49" fmla="*/ 698 h 952"/>
                <a:gd name="T50" fmla="*/ 34 w 1048"/>
                <a:gd name="T51" fmla="*/ 662 h 952"/>
                <a:gd name="T52" fmla="*/ 2 w 1048"/>
                <a:gd name="T53" fmla="*/ 630 h 952"/>
                <a:gd name="T54" fmla="*/ 6 w 1048"/>
                <a:gd name="T55" fmla="*/ 602 h 952"/>
                <a:gd name="T56" fmla="*/ 59 w 1048"/>
                <a:gd name="T57" fmla="*/ 560 h 952"/>
                <a:gd name="T58" fmla="*/ 115 w 1048"/>
                <a:gd name="T59" fmla="*/ 560 h 952"/>
                <a:gd name="T60" fmla="*/ 163 w 1048"/>
                <a:gd name="T61" fmla="*/ 572 h 952"/>
                <a:gd name="T62" fmla="*/ 192 w 1048"/>
                <a:gd name="T63" fmla="*/ 561 h 952"/>
                <a:gd name="T64" fmla="*/ 199 w 1048"/>
                <a:gd name="T65" fmla="*/ 488 h 952"/>
                <a:gd name="T66" fmla="*/ 200 w 1048"/>
                <a:gd name="T67" fmla="*/ 404 h 952"/>
                <a:gd name="T68" fmla="*/ 235 w 1048"/>
                <a:gd name="T69" fmla="*/ 351 h 952"/>
                <a:gd name="T70" fmla="*/ 264 w 1048"/>
                <a:gd name="T71" fmla="*/ 313 h 952"/>
                <a:gd name="T72" fmla="*/ 270 w 1048"/>
                <a:gd name="T73" fmla="*/ 261 h 952"/>
                <a:gd name="T74" fmla="*/ 247 w 1048"/>
                <a:gd name="T75" fmla="*/ 212 h 952"/>
                <a:gd name="T76" fmla="*/ 235 w 1048"/>
                <a:gd name="T77" fmla="*/ 175 h 952"/>
                <a:gd name="T78" fmla="*/ 263 w 1048"/>
                <a:gd name="T79" fmla="*/ 113 h 952"/>
                <a:gd name="T80" fmla="*/ 324 w 1048"/>
                <a:gd name="T81" fmla="*/ 24 h 952"/>
                <a:gd name="T82" fmla="*/ 428 w 1048"/>
                <a:gd name="T83" fmla="*/ 0 h 952"/>
                <a:gd name="T84" fmla="*/ 482 w 1048"/>
                <a:gd name="T85" fmla="*/ 11 h 952"/>
                <a:gd name="T86" fmla="*/ 543 w 1048"/>
                <a:gd name="T87" fmla="*/ 63 h 952"/>
                <a:gd name="T88" fmla="*/ 572 w 1048"/>
                <a:gd name="T89" fmla="*/ 103 h 952"/>
                <a:gd name="T90" fmla="*/ 594 w 1048"/>
                <a:gd name="T91" fmla="*/ 152 h 952"/>
                <a:gd name="T92" fmla="*/ 659 w 1048"/>
                <a:gd name="T93" fmla="*/ 175 h 952"/>
                <a:gd name="T94" fmla="*/ 695 w 1048"/>
                <a:gd name="T95" fmla="*/ 209 h 952"/>
                <a:gd name="T96" fmla="*/ 772 w 1048"/>
                <a:gd name="T97" fmla="*/ 263 h 952"/>
                <a:gd name="T98" fmla="*/ 821 w 1048"/>
                <a:gd name="T99" fmla="*/ 311 h 952"/>
                <a:gd name="T100" fmla="*/ 829 w 1048"/>
                <a:gd name="T101" fmla="*/ 368 h 952"/>
                <a:gd name="T102" fmla="*/ 799 w 1048"/>
                <a:gd name="T103" fmla="*/ 402 h 952"/>
                <a:gd name="T104" fmla="*/ 783 w 1048"/>
                <a:gd name="T105" fmla="*/ 433 h 952"/>
                <a:gd name="T106" fmla="*/ 804 w 1048"/>
                <a:gd name="T107" fmla="*/ 464 h 952"/>
                <a:gd name="T108" fmla="*/ 853 w 1048"/>
                <a:gd name="T109" fmla="*/ 469 h 952"/>
                <a:gd name="T110" fmla="*/ 876 w 1048"/>
                <a:gd name="T111" fmla="*/ 477 h 952"/>
                <a:gd name="T112" fmla="*/ 885 w 1048"/>
                <a:gd name="T113" fmla="*/ 532 h 952"/>
                <a:gd name="T114" fmla="*/ 907 w 1048"/>
                <a:gd name="T115" fmla="*/ 558 h 952"/>
                <a:gd name="T116" fmla="*/ 988 w 1048"/>
                <a:gd name="T117" fmla="*/ 622 h 952"/>
                <a:gd name="T118" fmla="*/ 1039 w 1048"/>
                <a:gd name="T119" fmla="*/ 704 h 9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48"/>
                <a:gd name="T181" fmla="*/ 0 h 952"/>
                <a:gd name="T182" fmla="*/ 1048 w 1048"/>
                <a:gd name="T183" fmla="*/ 952 h 95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48" h="952">
                  <a:moveTo>
                    <a:pt x="1017" y="704"/>
                  </a:moveTo>
                  <a:lnTo>
                    <a:pt x="1012" y="705"/>
                  </a:lnTo>
                  <a:lnTo>
                    <a:pt x="1008" y="705"/>
                  </a:lnTo>
                  <a:lnTo>
                    <a:pt x="1004" y="708"/>
                  </a:lnTo>
                  <a:lnTo>
                    <a:pt x="1000" y="709"/>
                  </a:lnTo>
                  <a:lnTo>
                    <a:pt x="993" y="714"/>
                  </a:lnTo>
                  <a:lnTo>
                    <a:pt x="988" y="720"/>
                  </a:lnTo>
                  <a:lnTo>
                    <a:pt x="984" y="726"/>
                  </a:lnTo>
                  <a:lnTo>
                    <a:pt x="979" y="732"/>
                  </a:lnTo>
                  <a:lnTo>
                    <a:pt x="972" y="737"/>
                  </a:lnTo>
                  <a:lnTo>
                    <a:pt x="964" y="741"/>
                  </a:lnTo>
                  <a:lnTo>
                    <a:pt x="916" y="753"/>
                  </a:lnTo>
                  <a:lnTo>
                    <a:pt x="864" y="768"/>
                  </a:lnTo>
                  <a:lnTo>
                    <a:pt x="851" y="772"/>
                  </a:lnTo>
                  <a:lnTo>
                    <a:pt x="839" y="778"/>
                  </a:lnTo>
                  <a:lnTo>
                    <a:pt x="828" y="784"/>
                  </a:lnTo>
                  <a:lnTo>
                    <a:pt x="819" y="792"/>
                  </a:lnTo>
                  <a:lnTo>
                    <a:pt x="811" y="800"/>
                  </a:lnTo>
                  <a:lnTo>
                    <a:pt x="804" y="809"/>
                  </a:lnTo>
                  <a:lnTo>
                    <a:pt x="799" y="820"/>
                  </a:lnTo>
                  <a:lnTo>
                    <a:pt x="795" y="830"/>
                  </a:lnTo>
                  <a:lnTo>
                    <a:pt x="792" y="846"/>
                  </a:lnTo>
                  <a:lnTo>
                    <a:pt x="788" y="861"/>
                  </a:lnTo>
                  <a:lnTo>
                    <a:pt x="783" y="873"/>
                  </a:lnTo>
                  <a:lnTo>
                    <a:pt x="777" y="884"/>
                  </a:lnTo>
                  <a:lnTo>
                    <a:pt x="769" y="894"/>
                  </a:lnTo>
                  <a:lnTo>
                    <a:pt x="763" y="902"/>
                  </a:lnTo>
                  <a:lnTo>
                    <a:pt x="755" y="909"/>
                  </a:lnTo>
                  <a:lnTo>
                    <a:pt x="745" y="916"/>
                  </a:lnTo>
                  <a:lnTo>
                    <a:pt x="707" y="934"/>
                  </a:lnTo>
                  <a:lnTo>
                    <a:pt x="668" y="952"/>
                  </a:lnTo>
                  <a:lnTo>
                    <a:pt x="663" y="941"/>
                  </a:lnTo>
                  <a:lnTo>
                    <a:pt x="659" y="926"/>
                  </a:lnTo>
                  <a:lnTo>
                    <a:pt x="656" y="912"/>
                  </a:lnTo>
                  <a:lnTo>
                    <a:pt x="651" y="897"/>
                  </a:lnTo>
                  <a:lnTo>
                    <a:pt x="648" y="890"/>
                  </a:lnTo>
                  <a:lnTo>
                    <a:pt x="645" y="884"/>
                  </a:lnTo>
                  <a:lnTo>
                    <a:pt x="640" y="877"/>
                  </a:lnTo>
                  <a:lnTo>
                    <a:pt x="636" y="872"/>
                  </a:lnTo>
                  <a:lnTo>
                    <a:pt x="629" y="868"/>
                  </a:lnTo>
                  <a:lnTo>
                    <a:pt x="622" y="864"/>
                  </a:lnTo>
                  <a:lnTo>
                    <a:pt x="612" y="861"/>
                  </a:lnTo>
                  <a:lnTo>
                    <a:pt x="603" y="861"/>
                  </a:lnTo>
                  <a:lnTo>
                    <a:pt x="594" y="861"/>
                  </a:lnTo>
                  <a:lnTo>
                    <a:pt x="587" y="862"/>
                  </a:lnTo>
                  <a:lnTo>
                    <a:pt x="580" y="865"/>
                  </a:lnTo>
                  <a:lnTo>
                    <a:pt x="575" y="866"/>
                  </a:lnTo>
                  <a:lnTo>
                    <a:pt x="568" y="869"/>
                  </a:lnTo>
                  <a:lnTo>
                    <a:pt x="560" y="872"/>
                  </a:lnTo>
                  <a:lnTo>
                    <a:pt x="552" y="873"/>
                  </a:lnTo>
                  <a:lnTo>
                    <a:pt x="542" y="873"/>
                  </a:lnTo>
                  <a:lnTo>
                    <a:pt x="528" y="873"/>
                  </a:lnTo>
                  <a:lnTo>
                    <a:pt x="515" y="872"/>
                  </a:lnTo>
                  <a:lnTo>
                    <a:pt x="504" y="869"/>
                  </a:lnTo>
                  <a:lnTo>
                    <a:pt x="494" y="866"/>
                  </a:lnTo>
                  <a:lnTo>
                    <a:pt x="484" y="865"/>
                  </a:lnTo>
                  <a:lnTo>
                    <a:pt x="472" y="862"/>
                  </a:lnTo>
                  <a:lnTo>
                    <a:pt x="460" y="861"/>
                  </a:lnTo>
                  <a:lnTo>
                    <a:pt x="446" y="861"/>
                  </a:lnTo>
                  <a:lnTo>
                    <a:pt x="438" y="861"/>
                  </a:lnTo>
                  <a:lnTo>
                    <a:pt x="431" y="862"/>
                  </a:lnTo>
                  <a:lnTo>
                    <a:pt x="426" y="864"/>
                  </a:lnTo>
                  <a:lnTo>
                    <a:pt x="419" y="866"/>
                  </a:lnTo>
                  <a:lnTo>
                    <a:pt x="408" y="872"/>
                  </a:lnTo>
                  <a:lnTo>
                    <a:pt x="399" y="878"/>
                  </a:lnTo>
                  <a:lnTo>
                    <a:pt x="391" y="885"/>
                  </a:lnTo>
                  <a:lnTo>
                    <a:pt x="382" y="892"/>
                  </a:lnTo>
                  <a:lnTo>
                    <a:pt x="376" y="894"/>
                  </a:lnTo>
                  <a:lnTo>
                    <a:pt x="372" y="896"/>
                  </a:lnTo>
                  <a:lnTo>
                    <a:pt x="367" y="897"/>
                  </a:lnTo>
                  <a:lnTo>
                    <a:pt x="362" y="897"/>
                  </a:lnTo>
                  <a:lnTo>
                    <a:pt x="356" y="896"/>
                  </a:lnTo>
                  <a:lnTo>
                    <a:pt x="351" y="894"/>
                  </a:lnTo>
                  <a:lnTo>
                    <a:pt x="347" y="892"/>
                  </a:lnTo>
                  <a:lnTo>
                    <a:pt x="343" y="888"/>
                  </a:lnTo>
                  <a:lnTo>
                    <a:pt x="336" y="877"/>
                  </a:lnTo>
                  <a:lnTo>
                    <a:pt x="331" y="865"/>
                  </a:lnTo>
                  <a:lnTo>
                    <a:pt x="322" y="838"/>
                  </a:lnTo>
                  <a:lnTo>
                    <a:pt x="314" y="818"/>
                  </a:lnTo>
                  <a:lnTo>
                    <a:pt x="310" y="824"/>
                  </a:lnTo>
                  <a:lnTo>
                    <a:pt x="306" y="833"/>
                  </a:lnTo>
                  <a:lnTo>
                    <a:pt x="302" y="844"/>
                  </a:lnTo>
                  <a:lnTo>
                    <a:pt x="296" y="857"/>
                  </a:lnTo>
                  <a:lnTo>
                    <a:pt x="292" y="870"/>
                  </a:lnTo>
                  <a:lnTo>
                    <a:pt x="286" y="881"/>
                  </a:lnTo>
                  <a:lnTo>
                    <a:pt x="283" y="885"/>
                  </a:lnTo>
                  <a:lnTo>
                    <a:pt x="279" y="888"/>
                  </a:lnTo>
                  <a:lnTo>
                    <a:pt x="275" y="890"/>
                  </a:lnTo>
                  <a:lnTo>
                    <a:pt x="271" y="890"/>
                  </a:lnTo>
                  <a:lnTo>
                    <a:pt x="260" y="890"/>
                  </a:lnTo>
                  <a:lnTo>
                    <a:pt x="251" y="888"/>
                  </a:lnTo>
                  <a:lnTo>
                    <a:pt x="243" y="884"/>
                  </a:lnTo>
                  <a:lnTo>
                    <a:pt x="234" y="878"/>
                  </a:lnTo>
                  <a:lnTo>
                    <a:pt x="224" y="874"/>
                  </a:lnTo>
                  <a:lnTo>
                    <a:pt x="214" y="870"/>
                  </a:lnTo>
                  <a:lnTo>
                    <a:pt x="202" y="868"/>
                  </a:lnTo>
                  <a:lnTo>
                    <a:pt x="187" y="866"/>
                  </a:lnTo>
                  <a:lnTo>
                    <a:pt x="176" y="868"/>
                  </a:lnTo>
                  <a:lnTo>
                    <a:pt x="167" y="870"/>
                  </a:lnTo>
                  <a:lnTo>
                    <a:pt x="159" y="873"/>
                  </a:lnTo>
                  <a:lnTo>
                    <a:pt x="151" y="876"/>
                  </a:lnTo>
                  <a:lnTo>
                    <a:pt x="143" y="880"/>
                  </a:lnTo>
                  <a:lnTo>
                    <a:pt x="134" y="882"/>
                  </a:lnTo>
                  <a:lnTo>
                    <a:pt x="126" y="884"/>
                  </a:lnTo>
                  <a:lnTo>
                    <a:pt x="115" y="885"/>
                  </a:lnTo>
                  <a:lnTo>
                    <a:pt x="108" y="884"/>
                  </a:lnTo>
                  <a:lnTo>
                    <a:pt x="102" y="882"/>
                  </a:lnTo>
                  <a:lnTo>
                    <a:pt x="95" y="880"/>
                  </a:lnTo>
                  <a:lnTo>
                    <a:pt x="88" y="874"/>
                  </a:lnTo>
                  <a:lnTo>
                    <a:pt x="75" y="864"/>
                  </a:lnTo>
                  <a:lnTo>
                    <a:pt x="62" y="850"/>
                  </a:lnTo>
                  <a:lnTo>
                    <a:pt x="48" y="834"/>
                  </a:lnTo>
                  <a:lnTo>
                    <a:pt x="39" y="818"/>
                  </a:lnTo>
                  <a:lnTo>
                    <a:pt x="35" y="810"/>
                  </a:lnTo>
                  <a:lnTo>
                    <a:pt x="32" y="804"/>
                  </a:lnTo>
                  <a:lnTo>
                    <a:pt x="31" y="796"/>
                  </a:lnTo>
                  <a:lnTo>
                    <a:pt x="30" y="789"/>
                  </a:lnTo>
                  <a:lnTo>
                    <a:pt x="31" y="776"/>
                  </a:lnTo>
                  <a:lnTo>
                    <a:pt x="34" y="764"/>
                  </a:lnTo>
                  <a:lnTo>
                    <a:pt x="36" y="753"/>
                  </a:lnTo>
                  <a:lnTo>
                    <a:pt x="39" y="744"/>
                  </a:lnTo>
                  <a:lnTo>
                    <a:pt x="43" y="733"/>
                  </a:lnTo>
                  <a:lnTo>
                    <a:pt x="46" y="722"/>
                  </a:lnTo>
                  <a:lnTo>
                    <a:pt x="47" y="710"/>
                  </a:lnTo>
                  <a:lnTo>
                    <a:pt x="48" y="698"/>
                  </a:lnTo>
                  <a:lnTo>
                    <a:pt x="48" y="690"/>
                  </a:lnTo>
                  <a:lnTo>
                    <a:pt x="46" y="684"/>
                  </a:lnTo>
                  <a:lnTo>
                    <a:pt x="44" y="678"/>
                  </a:lnTo>
                  <a:lnTo>
                    <a:pt x="40" y="673"/>
                  </a:lnTo>
                  <a:lnTo>
                    <a:pt x="34" y="662"/>
                  </a:lnTo>
                  <a:lnTo>
                    <a:pt x="24" y="654"/>
                  </a:lnTo>
                  <a:lnTo>
                    <a:pt x="15" y="646"/>
                  </a:lnTo>
                  <a:lnTo>
                    <a:pt x="7" y="638"/>
                  </a:lnTo>
                  <a:lnTo>
                    <a:pt x="4" y="634"/>
                  </a:lnTo>
                  <a:lnTo>
                    <a:pt x="2" y="630"/>
                  </a:lnTo>
                  <a:lnTo>
                    <a:pt x="0" y="625"/>
                  </a:lnTo>
                  <a:lnTo>
                    <a:pt x="0" y="620"/>
                  </a:lnTo>
                  <a:lnTo>
                    <a:pt x="0" y="614"/>
                  </a:lnTo>
                  <a:lnTo>
                    <a:pt x="3" y="609"/>
                  </a:lnTo>
                  <a:lnTo>
                    <a:pt x="6" y="602"/>
                  </a:lnTo>
                  <a:lnTo>
                    <a:pt x="10" y="597"/>
                  </a:lnTo>
                  <a:lnTo>
                    <a:pt x="19" y="586"/>
                  </a:lnTo>
                  <a:lnTo>
                    <a:pt x="31" y="576"/>
                  </a:lnTo>
                  <a:lnTo>
                    <a:pt x="44" y="566"/>
                  </a:lnTo>
                  <a:lnTo>
                    <a:pt x="59" y="560"/>
                  </a:lnTo>
                  <a:lnTo>
                    <a:pt x="72" y="556"/>
                  </a:lnTo>
                  <a:lnTo>
                    <a:pt x="84" y="553"/>
                  </a:lnTo>
                  <a:lnTo>
                    <a:pt x="95" y="554"/>
                  </a:lnTo>
                  <a:lnTo>
                    <a:pt x="106" y="557"/>
                  </a:lnTo>
                  <a:lnTo>
                    <a:pt x="115" y="560"/>
                  </a:lnTo>
                  <a:lnTo>
                    <a:pt x="123" y="562"/>
                  </a:lnTo>
                  <a:lnTo>
                    <a:pt x="132" y="566"/>
                  </a:lnTo>
                  <a:lnTo>
                    <a:pt x="142" y="569"/>
                  </a:lnTo>
                  <a:lnTo>
                    <a:pt x="152" y="570"/>
                  </a:lnTo>
                  <a:lnTo>
                    <a:pt x="163" y="572"/>
                  </a:lnTo>
                  <a:lnTo>
                    <a:pt x="171" y="572"/>
                  </a:lnTo>
                  <a:lnTo>
                    <a:pt x="178" y="570"/>
                  </a:lnTo>
                  <a:lnTo>
                    <a:pt x="184" y="568"/>
                  </a:lnTo>
                  <a:lnTo>
                    <a:pt x="188" y="565"/>
                  </a:lnTo>
                  <a:lnTo>
                    <a:pt x="192" y="561"/>
                  </a:lnTo>
                  <a:lnTo>
                    <a:pt x="195" y="556"/>
                  </a:lnTo>
                  <a:lnTo>
                    <a:pt x="198" y="552"/>
                  </a:lnTo>
                  <a:lnTo>
                    <a:pt x="199" y="545"/>
                  </a:lnTo>
                  <a:lnTo>
                    <a:pt x="200" y="518"/>
                  </a:lnTo>
                  <a:lnTo>
                    <a:pt x="199" y="488"/>
                  </a:lnTo>
                  <a:lnTo>
                    <a:pt x="199" y="474"/>
                  </a:lnTo>
                  <a:lnTo>
                    <a:pt x="199" y="456"/>
                  </a:lnTo>
                  <a:lnTo>
                    <a:pt x="199" y="434"/>
                  </a:lnTo>
                  <a:lnTo>
                    <a:pt x="199" y="416"/>
                  </a:lnTo>
                  <a:lnTo>
                    <a:pt x="200" y="404"/>
                  </a:lnTo>
                  <a:lnTo>
                    <a:pt x="202" y="393"/>
                  </a:lnTo>
                  <a:lnTo>
                    <a:pt x="206" y="385"/>
                  </a:lnTo>
                  <a:lnTo>
                    <a:pt x="210" y="377"/>
                  </a:lnTo>
                  <a:lnTo>
                    <a:pt x="222" y="363"/>
                  </a:lnTo>
                  <a:lnTo>
                    <a:pt x="235" y="351"/>
                  </a:lnTo>
                  <a:lnTo>
                    <a:pt x="242" y="344"/>
                  </a:lnTo>
                  <a:lnTo>
                    <a:pt x="248" y="337"/>
                  </a:lnTo>
                  <a:lnTo>
                    <a:pt x="255" y="331"/>
                  </a:lnTo>
                  <a:lnTo>
                    <a:pt x="260" y="323"/>
                  </a:lnTo>
                  <a:lnTo>
                    <a:pt x="264" y="313"/>
                  </a:lnTo>
                  <a:lnTo>
                    <a:pt x="268" y="303"/>
                  </a:lnTo>
                  <a:lnTo>
                    <a:pt x="271" y="291"/>
                  </a:lnTo>
                  <a:lnTo>
                    <a:pt x="271" y="277"/>
                  </a:lnTo>
                  <a:lnTo>
                    <a:pt x="271" y="269"/>
                  </a:lnTo>
                  <a:lnTo>
                    <a:pt x="270" y="261"/>
                  </a:lnTo>
                  <a:lnTo>
                    <a:pt x="268" y="255"/>
                  </a:lnTo>
                  <a:lnTo>
                    <a:pt x="266" y="248"/>
                  </a:lnTo>
                  <a:lnTo>
                    <a:pt x="260" y="236"/>
                  </a:lnTo>
                  <a:lnTo>
                    <a:pt x="254" y="224"/>
                  </a:lnTo>
                  <a:lnTo>
                    <a:pt x="247" y="212"/>
                  </a:lnTo>
                  <a:lnTo>
                    <a:pt x="240" y="200"/>
                  </a:lnTo>
                  <a:lnTo>
                    <a:pt x="239" y="193"/>
                  </a:lnTo>
                  <a:lnTo>
                    <a:pt x="236" y="188"/>
                  </a:lnTo>
                  <a:lnTo>
                    <a:pt x="235" y="181"/>
                  </a:lnTo>
                  <a:lnTo>
                    <a:pt x="235" y="175"/>
                  </a:lnTo>
                  <a:lnTo>
                    <a:pt x="236" y="164"/>
                  </a:lnTo>
                  <a:lnTo>
                    <a:pt x="239" y="155"/>
                  </a:lnTo>
                  <a:lnTo>
                    <a:pt x="243" y="144"/>
                  </a:lnTo>
                  <a:lnTo>
                    <a:pt x="248" y="133"/>
                  </a:lnTo>
                  <a:lnTo>
                    <a:pt x="263" y="113"/>
                  </a:lnTo>
                  <a:lnTo>
                    <a:pt x="279" y="92"/>
                  </a:lnTo>
                  <a:lnTo>
                    <a:pt x="295" y="69"/>
                  </a:lnTo>
                  <a:lnTo>
                    <a:pt x="311" y="48"/>
                  </a:lnTo>
                  <a:lnTo>
                    <a:pt x="318" y="36"/>
                  </a:lnTo>
                  <a:lnTo>
                    <a:pt x="324" y="24"/>
                  </a:lnTo>
                  <a:lnTo>
                    <a:pt x="328" y="12"/>
                  </a:lnTo>
                  <a:lnTo>
                    <a:pt x="331" y="0"/>
                  </a:lnTo>
                  <a:lnTo>
                    <a:pt x="371" y="0"/>
                  </a:lnTo>
                  <a:lnTo>
                    <a:pt x="402" y="0"/>
                  </a:lnTo>
                  <a:lnTo>
                    <a:pt x="428" y="0"/>
                  </a:lnTo>
                  <a:lnTo>
                    <a:pt x="458" y="0"/>
                  </a:lnTo>
                  <a:lnTo>
                    <a:pt x="463" y="0"/>
                  </a:lnTo>
                  <a:lnTo>
                    <a:pt x="470" y="3"/>
                  </a:lnTo>
                  <a:lnTo>
                    <a:pt x="475" y="5"/>
                  </a:lnTo>
                  <a:lnTo>
                    <a:pt x="482" y="11"/>
                  </a:lnTo>
                  <a:lnTo>
                    <a:pt x="495" y="21"/>
                  </a:lnTo>
                  <a:lnTo>
                    <a:pt x="507" y="33"/>
                  </a:lnTo>
                  <a:lnTo>
                    <a:pt x="522" y="47"/>
                  </a:lnTo>
                  <a:lnTo>
                    <a:pt x="536" y="59"/>
                  </a:lnTo>
                  <a:lnTo>
                    <a:pt x="543" y="63"/>
                  </a:lnTo>
                  <a:lnTo>
                    <a:pt x="551" y="67"/>
                  </a:lnTo>
                  <a:lnTo>
                    <a:pt x="559" y="71"/>
                  </a:lnTo>
                  <a:lnTo>
                    <a:pt x="567" y="72"/>
                  </a:lnTo>
                  <a:lnTo>
                    <a:pt x="570" y="87"/>
                  </a:lnTo>
                  <a:lnTo>
                    <a:pt x="572" y="103"/>
                  </a:lnTo>
                  <a:lnTo>
                    <a:pt x="574" y="116"/>
                  </a:lnTo>
                  <a:lnTo>
                    <a:pt x="576" y="128"/>
                  </a:lnTo>
                  <a:lnTo>
                    <a:pt x="580" y="139"/>
                  </a:lnTo>
                  <a:lnTo>
                    <a:pt x="587" y="147"/>
                  </a:lnTo>
                  <a:lnTo>
                    <a:pt x="594" y="152"/>
                  </a:lnTo>
                  <a:lnTo>
                    <a:pt x="602" y="157"/>
                  </a:lnTo>
                  <a:lnTo>
                    <a:pt x="611" y="161"/>
                  </a:lnTo>
                  <a:lnTo>
                    <a:pt x="620" y="164"/>
                  </a:lnTo>
                  <a:lnTo>
                    <a:pt x="640" y="169"/>
                  </a:lnTo>
                  <a:lnTo>
                    <a:pt x="659" y="175"/>
                  </a:lnTo>
                  <a:lnTo>
                    <a:pt x="667" y="179"/>
                  </a:lnTo>
                  <a:lnTo>
                    <a:pt x="675" y="184"/>
                  </a:lnTo>
                  <a:lnTo>
                    <a:pt x="681" y="191"/>
                  </a:lnTo>
                  <a:lnTo>
                    <a:pt x="687" y="199"/>
                  </a:lnTo>
                  <a:lnTo>
                    <a:pt x="695" y="209"/>
                  </a:lnTo>
                  <a:lnTo>
                    <a:pt x="703" y="219"/>
                  </a:lnTo>
                  <a:lnTo>
                    <a:pt x="713" y="227"/>
                  </a:lnTo>
                  <a:lnTo>
                    <a:pt x="724" y="235"/>
                  </a:lnTo>
                  <a:lnTo>
                    <a:pt x="748" y="249"/>
                  </a:lnTo>
                  <a:lnTo>
                    <a:pt x="772" y="263"/>
                  </a:lnTo>
                  <a:lnTo>
                    <a:pt x="784" y="271"/>
                  </a:lnTo>
                  <a:lnTo>
                    <a:pt x="795" y="279"/>
                  </a:lnTo>
                  <a:lnTo>
                    <a:pt x="805" y="288"/>
                  </a:lnTo>
                  <a:lnTo>
                    <a:pt x="813" y="299"/>
                  </a:lnTo>
                  <a:lnTo>
                    <a:pt x="821" y="311"/>
                  </a:lnTo>
                  <a:lnTo>
                    <a:pt x="827" y="323"/>
                  </a:lnTo>
                  <a:lnTo>
                    <a:pt x="829" y="339"/>
                  </a:lnTo>
                  <a:lnTo>
                    <a:pt x="831" y="355"/>
                  </a:lnTo>
                  <a:lnTo>
                    <a:pt x="831" y="361"/>
                  </a:lnTo>
                  <a:lnTo>
                    <a:pt x="829" y="368"/>
                  </a:lnTo>
                  <a:lnTo>
                    <a:pt x="827" y="373"/>
                  </a:lnTo>
                  <a:lnTo>
                    <a:pt x="824" y="377"/>
                  </a:lnTo>
                  <a:lnTo>
                    <a:pt x="816" y="386"/>
                  </a:lnTo>
                  <a:lnTo>
                    <a:pt x="807" y="394"/>
                  </a:lnTo>
                  <a:lnTo>
                    <a:pt x="799" y="402"/>
                  </a:lnTo>
                  <a:lnTo>
                    <a:pt x="791" y="410"/>
                  </a:lnTo>
                  <a:lnTo>
                    <a:pt x="788" y="416"/>
                  </a:lnTo>
                  <a:lnTo>
                    <a:pt x="785" y="421"/>
                  </a:lnTo>
                  <a:lnTo>
                    <a:pt x="784" y="426"/>
                  </a:lnTo>
                  <a:lnTo>
                    <a:pt x="783" y="433"/>
                  </a:lnTo>
                  <a:lnTo>
                    <a:pt x="784" y="441"/>
                  </a:lnTo>
                  <a:lnTo>
                    <a:pt x="787" y="449"/>
                  </a:lnTo>
                  <a:lnTo>
                    <a:pt x="792" y="456"/>
                  </a:lnTo>
                  <a:lnTo>
                    <a:pt x="797" y="460"/>
                  </a:lnTo>
                  <a:lnTo>
                    <a:pt x="804" y="464"/>
                  </a:lnTo>
                  <a:lnTo>
                    <a:pt x="811" y="468"/>
                  </a:lnTo>
                  <a:lnTo>
                    <a:pt x="819" y="469"/>
                  </a:lnTo>
                  <a:lnTo>
                    <a:pt x="825" y="469"/>
                  </a:lnTo>
                  <a:lnTo>
                    <a:pt x="841" y="469"/>
                  </a:lnTo>
                  <a:lnTo>
                    <a:pt x="853" y="469"/>
                  </a:lnTo>
                  <a:lnTo>
                    <a:pt x="861" y="469"/>
                  </a:lnTo>
                  <a:lnTo>
                    <a:pt x="867" y="469"/>
                  </a:lnTo>
                  <a:lnTo>
                    <a:pt x="871" y="470"/>
                  </a:lnTo>
                  <a:lnTo>
                    <a:pt x="875" y="473"/>
                  </a:lnTo>
                  <a:lnTo>
                    <a:pt x="876" y="477"/>
                  </a:lnTo>
                  <a:lnTo>
                    <a:pt x="879" y="484"/>
                  </a:lnTo>
                  <a:lnTo>
                    <a:pt x="880" y="498"/>
                  </a:lnTo>
                  <a:lnTo>
                    <a:pt x="883" y="514"/>
                  </a:lnTo>
                  <a:lnTo>
                    <a:pt x="884" y="522"/>
                  </a:lnTo>
                  <a:lnTo>
                    <a:pt x="885" y="532"/>
                  </a:lnTo>
                  <a:lnTo>
                    <a:pt x="888" y="538"/>
                  </a:lnTo>
                  <a:lnTo>
                    <a:pt x="891" y="545"/>
                  </a:lnTo>
                  <a:lnTo>
                    <a:pt x="895" y="552"/>
                  </a:lnTo>
                  <a:lnTo>
                    <a:pt x="900" y="556"/>
                  </a:lnTo>
                  <a:lnTo>
                    <a:pt x="907" y="558"/>
                  </a:lnTo>
                  <a:lnTo>
                    <a:pt x="916" y="560"/>
                  </a:lnTo>
                  <a:lnTo>
                    <a:pt x="940" y="560"/>
                  </a:lnTo>
                  <a:lnTo>
                    <a:pt x="952" y="560"/>
                  </a:lnTo>
                  <a:lnTo>
                    <a:pt x="963" y="578"/>
                  </a:lnTo>
                  <a:lnTo>
                    <a:pt x="988" y="622"/>
                  </a:lnTo>
                  <a:lnTo>
                    <a:pt x="1015" y="669"/>
                  </a:lnTo>
                  <a:lnTo>
                    <a:pt x="1029" y="698"/>
                  </a:lnTo>
                  <a:lnTo>
                    <a:pt x="1033" y="700"/>
                  </a:lnTo>
                  <a:lnTo>
                    <a:pt x="1035" y="701"/>
                  </a:lnTo>
                  <a:lnTo>
                    <a:pt x="1039" y="704"/>
                  </a:lnTo>
                  <a:lnTo>
                    <a:pt x="1048" y="704"/>
                  </a:lnTo>
                  <a:lnTo>
                    <a:pt x="1017" y="704"/>
                  </a:lnTo>
                  <a:close/>
                </a:path>
              </a:pathLst>
            </a:custGeom>
            <a:solidFill>
              <a:srgbClr val="FFCC99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0" name="Freeform 8"/>
            <p:cNvSpPr>
              <a:spLocks noChangeAspect="1"/>
            </p:cNvSpPr>
            <p:nvPr/>
          </p:nvSpPr>
          <p:spPr bwMode="auto">
            <a:xfrm>
              <a:off x="1958" y="1793"/>
              <a:ext cx="478" cy="872"/>
            </a:xfrm>
            <a:custGeom>
              <a:avLst/>
              <a:gdLst>
                <a:gd name="T0" fmla="*/ 336 w 458"/>
                <a:gd name="T1" fmla="*/ 194 h 830"/>
                <a:gd name="T2" fmla="*/ 327 w 458"/>
                <a:gd name="T3" fmla="*/ 149 h 830"/>
                <a:gd name="T4" fmla="*/ 348 w 458"/>
                <a:gd name="T5" fmla="*/ 112 h 830"/>
                <a:gd name="T6" fmla="*/ 368 w 458"/>
                <a:gd name="T7" fmla="*/ 80 h 830"/>
                <a:gd name="T8" fmla="*/ 353 w 458"/>
                <a:gd name="T9" fmla="*/ 29 h 830"/>
                <a:gd name="T10" fmla="*/ 334 w 458"/>
                <a:gd name="T11" fmla="*/ 7 h 830"/>
                <a:gd name="T12" fmla="*/ 299 w 458"/>
                <a:gd name="T13" fmla="*/ 0 h 830"/>
                <a:gd name="T14" fmla="*/ 273 w 458"/>
                <a:gd name="T15" fmla="*/ 8 h 830"/>
                <a:gd name="T16" fmla="*/ 233 w 458"/>
                <a:gd name="T17" fmla="*/ 12 h 830"/>
                <a:gd name="T18" fmla="*/ 189 w 458"/>
                <a:gd name="T19" fmla="*/ 4 h 830"/>
                <a:gd name="T20" fmla="*/ 143 w 458"/>
                <a:gd name="T21" fmla="*/ 0 h 830"/>
                <a:gd name="T22" fmla="*/ 117 w 458"/>
                <a:gd name="T23" fmla="*/ 11 h 830"/>
                <a:gd name="T24" fmla="*/ 129 w 458"/>
                <a:gd name="T25" fmla="*/ 95 h 830"/>
                <a:gd name="T26" fmla="*/ 153 w 458"/>
                <a:gd name="T27" fmla="*/ 181 h 830"/>
                <a:gd name="T28" fmla="*/ 157 w 458"/>
                <a:gd name="T29" fmla="*/ 256 h 830"/>
                <a:gd name="T30" fmla="*/ 164 w 458"/>
                <a:gd name="T31" fmla="*/ 294 h 830"/>
                <a:gd name="T32" fmla="*/ 179 w 458"/>
                <a:gd name="T33" fmla="*/ 313 h 830"/>
                <a:gd name="T34" fmla="*/ 208 w 458"/>
                <a:gd name="T35" fmla="*/ 324 h 830"/>
                <a:gd name="T36" fmla="*/ 192 w 458"/>
                <a:gd name="T37" fmla="*/ 390 h 830"/>
                <a:gd name="T38" fmla="*/ 181 w 458"/>
                <a:gd name="T39" fmla="*/ 416 h 830"/>
                <a:gd name="T40" fmla="*/ 191 w 458"/>
                <a:gd name="T41" fmla="*/ 469 h 830"/>
                <a:gd name="T42" fmla="*/ 199 w 458"/>
                <a:gd name="T43" fmla="*/ 524 h 830"/>
                <a:gd name="T44" fmla="*/ 188 w 458"/>
                <a:gd name="T45" fmla="*/ 538 h 830"/>
                <a:gd name="T46" fmla="*/ 139 w 458"/>
                <a:gd name="T47" fmla="*/ 566 h 830"/>
                <a:gd name="T48" fmla="*/ 84 w 458"/>
                <a:gd name="T49" fmla="*/ 554 h 830"/>
                <a:gd name="T50" fmla="*/ 65 w 458"/>
                <a:gd name="T51" fmla="*/ 565 h 830"/>
                <a:gd name="T52" fmla="*/ 60 w 458"/>
                <a:gd name="T53" fmla="*/ 590 h 830"/>
                <a:gd name="T54" fmla="*/ 72 w 458"/>
                <a:gd name="T55" fmla="*/ 624 h 830"/>
                <a:gd name="T56" fmla="*/ 84 w 458"/>
                <a:gd name="T57" fmla="*/ 656 h 830"/>
                <a:gd name="T58" fmla="*/ 72 w 458"/>
                <a:gd name="T59" fmla="*/ 686 h 830"/>
                <a:gd name="T60" fmla="*/ 13 w 458"/>
                <a:gd name="T61" fmla="*/ 722 h 830"/>
                <a:gd name="T62" fmla="*/ 0 w 458"/>
                <a:gd name="T63" fmla="*/ 753 h 830"/>
                <a:gd name="T64" fmla="*/ 9 w 458"/>
                <a:gd name="T65" fmla="*/ 771 h 830"/>
                <a:gd name="T66" fmla="*/ 48 w 458"/>
                <a:gd name="T67" fmla="*/ 793 h 830"/>
                <a:gd name="T68" fmla="*/ 100 w 458"/>
                <a:gd name="T69" fmla="*/ 807 h 830"/>
                <a:gd name="T70" fmla="*/ 160 w 458"/>
                <a:gd name="T71" fmla="*/ 823 h 830"/>
                <a:gd name="T72" fmla="*/ 229 w 458"/>
                <a:gd name="T73" fmla="*/ 826 h 830"/>
                <a:gd name="T74" fmla="*/ 328 w 458"/>
                <a:gd name="T75" fmla="*/ 821 h 830"/>
                <a:gd name="T76" fmla="*/ 388 w 458"/>
                <a:gd name="T77" fmla="*/ 814 h 830"/>
                <a:gd name="T78" fmla="*/ 368 w 458"/>
                <a:gd name="T79" fmla="*/ 674 h 830"/>
                <a:gd name="T80" fmla="*/ 409 w 458"/>
                <a:gd name="T81" fmla="*/ 698 h 830"/>
                <a:gd name="T82" fmla="*/ 446 w 458"/>
                <a:gd name="T83" fmla="*/ 722 h 830"/>
                <a:gd name="T84" fmla="*/ 458 w 458"/>
                <a:gd name="T85" fmla="*/ 654 h 830"/>
                <a:gd name="T86" fmla="*/ 458 w 458"/>
                <a:gd name="T87" fmla="*/ 481 h 830"/>
                <a:gd name="T88" fmla="*/ 448 w 458"/>
                <a:gd name="T89" fmla="*/ 438 h 830"/>
                <a:gd name="T90" fmla="*/ 421 w 458"/>
                <a:gd name="T91" fmla="*/ 404 h 830"/>
                <a:gd name="T92" fmla="*/ 394 w 458"/>
                <a:gd name="T93" fmla="*/ 392 h 830"/>
                <a:gd name="T94" fmla="*/ 348 w 458"/>
                <a:gd name="T95" fmla="*/ 378 h 830"/>
                <a:gd name="T96" fmla="*/ 328 w 458"/>
                <a:gd name="T97" fmla="*/ 356 h 830"/>
                <a:gd name="T98" fmla="*/ 328 w 458"/>
                <a:gd name="T99" fmla="*/ 321 h 830"/>
                <a:gd name="T100" fmla="*/ 349 w 458"/>
                <a:gd name="T101" fmla="*/ 286 h 830"/>
                <a:gd name="T102" fmla="*/ 385 w 458"/>
                <a:gd name="T103" fmla="*/ 241 h 8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58"/>
                <a:gd name="T157" fmla="*/ 0 h 830"/>
                <a:gd name="T158" fmla="*/ 458 w 458"/>
                <a:gd name="T159" fmla="*/ 830 h 8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58" h="830">
                  <a:moveTo>
                    <a:pt x="368" y="222"/>
                  </a:moveTo>
                  <a:lnTo>
                    <a:pt x="356" y="213"/>
                  </a:lnTo>
                  <a:lnTo>
                    <a:pt x="342" y="201"/>
                  </a:lnTo>
                  <a:lnTo>
                    <a:pt x="336" y="194"/>
                  </a:lnTo>
                  <a:lnTo>
                    <a:pt x="331" y="185"/>
                  </a:lnTo>
                  <a:lnTo>
                    <a:pt x="327" y="174"/>
                  </a:lnTo>
                  <a:lnTo>
                    <a:pt x="325" y="162"/>
                  </a:lnTo>
                  <a:lnTo>
                    <a:pt x="327" y="149"/>
                  </a:lnTo>
                  <a:lnTo>
                    <a:pt x="329" y="138"/>
                  </a:lnTo>
                  <a:lnTo>
                    <a:pt x="334" y="128"/>
                  </a:lnTo>
                  <a:lnTo>
                    <a:pt x="340" y="120"/>
                  </a:lnTo>
                  <a:lnTo>
                    <a:pt x="348" y="112"/>
                  </a:lnTo>
                  <a:lnTo>
                    <a:pt x="356" y="104"/>
                  </a:lnTo>
                  <a:lnTo>
                    <a:pt x="365" y="97"/>
                  </a:lnTo>
                  <a:lnTo>
                    <a:pt x="373" y="91"/>
                  </a:lnTo>
                  <a:lnTo>
                    <a:pt x="368" y="80"/>
                  </a:lnTo>
                  <a:lnTo>
                    <a:pt x="364" y="65"/>
                  </a:lnTo>
                  <a:lnTo>
                    <a:pt x="361" y="51"/>
                  </a:lnTo>
                  <a:lnTo>
                    <a:pt x="356" y="36"/>
                  </a:lnTo>
                  <a:lnTo>
                    <a:pt x="353" y="29"/>
                  </a:lnTo>
                  <a:lnTo>
                    <a:pt x="350" y="23"/>
                  </a:lnTo>
                  <a:lnTo>
                    <a:pt x="345" y="16"/>
                  </a:lnTo>
                  <a:lnTo>
                    <a:pt x="341" y="11"/>
                  </a:lnTo>
                  <a:lnTo>
                    <a:pt x="334" y="7"/>
                  </a:lnTo>
                  <a:lnTo>
                    <a:pt x="327" y="3"/>
                  </a:lnTo>
                  <a:lnTo>
                    <a:pt x="317" y="0"/>
                  </a:lnTo>
                  <a:lnTo>
                    <a:pt x="308" y="0"/>
                  </a:lnTo>
                  <a:lnTo>
                    <a:pt x="299" y="0"/>
                  </a:lnTo>
                  <a:lnTo>
                    <a:pt x="292" y="1"/>
                  </a:lnTo>
                  <a:lnTo>
                    <a:pt x="285" y="4"/>
                  </a:lnTo>
                  <a:lnTo>
                    <a:pt x="280" y="5"/>
                  </a:lnTo>
                  <a:lnTo>
                    <a:pt x="273" y="8"/>
                  </a:lnTo>
                  <a:lnTo>
                    <a:pt x="265" y="11"/>
                  </a:lnTo>
                  <a:lnTo>
                    <a:pt x="257" y="12"/>
                  </a:lnTo>
                  <a:lnTo>
                    <a:pt x="247" y="12"/>
                  </a:lnTo>
                  <a:lnTo>
                    <a:pt x="233" y="12"/>
                  </a:lnTo>
                  <a:lnTo>
                    <a:pt x="220" y="11"/>
                  </a:lnTo>
                  <a:lnTo>
                    <a:pt x="209" y="8"/>
                  </a:lnTo>
                  <a:lnTo>
                    <a:pt x="199" y="5"/>
                  </a:lnTo>
                  <a:lnTo>
                    <a:pt x="189" y="4"/>
                  </a:lnTo>
                  <a:lnTo>
                    <a:pt x="177" y="1"/>
                  </a:lnTo>
                  <a:lnTo>
                    <a:pt x="165" y="0"/>
                  </a:lnTo>
                  <a:lnTo>
                    <a:pt x="151" y="0"/>
                  </a:lnTo>
                  <a:lnTo>
                    <a:pt x="143" y="0"/>
                  </a:lnTo>
                  <a:lnTo>
                    <a:pt x="136" y="1"/>
                  </a:lnTo>
                  <a:lnTo>
                    <a:pt x="131" y="3"/>
                  </a:lnTo>
                  <a:lnTo>
                    <a:pt x="125" y="4"/>
                  </a:lnTo>
                  <a:lnTo>
                    <a:pt x="117" y="11"/>
                  </a:lnTo>
                  <a:lnTo>
                    <a:pt x="109" y="17"/>
                  </a:lnTo>
                  <a:lnTo>
                    <a:pt x="115" y="47"/>
                  </a:lnTo>
                  <a:lnTo>
                    <a:pt x="121" y="72"/>
                  </a:lnTo>
                  <a:lnTo>
                    <a:pt x="129" y="95"/>
                  </a:lnTo>
                  <a:lnTo>
                    <a:pt x="137" y="117"/>
                  </a:lnTo>
                  <a:lnTo>
                    <a:pt x="145" y="141"/>
                  </a:lnTo>
                  <a:lnTo>
                    <a:pt x="151" y="166"/>
                  </a:lnTo>
                  <a:lnTo>
                    <a:pt x="153" y="181"/>
                  </a:lnTo>
                  <a:lnTo>
                    <a:pt x="155" y="197"/>
                  </a:lnTo>
                  <a:lnTo>
                    <a:pt x="156" y="216"/>
                  </a:lnTo>
                  <a:lnTo>
                    <a:pt x="157" y="234"/>
                  </a:lnTo>
                  <a:lnTo>
                    <a:pt x="157" y="256"/>
                  </a:lnTo>
                  <a:lnTo>
                    <a:pt x="159" y="273"/>
                  </a:lnTo>
                  <a:lnTo>
                    <a:pt x="160" y="281"/>
                  </a:lnTo>
                  <a:lnTo>
                    <a:pt x="161" y="288"/>
                  </a:lnTo>
                  <a:lnTo>
                    <a:pt x="164" y="294"/>
                  </a:lnTo>
                  <a:lnTo>
                    <a:pt x="167" y="300"/>
                  </a:lnTo>
                  <a:lnTo>
                    <a:pt x="171" y="305"/>
                  </a:lnTo>
                  <a:lnTo>
                    <a:pt x="175" y="309"/>
                  </a:lnTo>
                  <a:lnTo>
                    <a:pt x="179" y="313"/>
                  </a:lnTo>
                  <a:lnTo>
                    <a:pt x="185" y="317"/>
                  </a:lnTo>
                  <a:lnTo>
                    <a:pt x="192" y="320"/>
                  </a:lnTo>
                  <a:lnTo>
                    <a:pt x="199" y="322"/>
                  </a:lnTo>
                  <a:lnTo>
                    <a:pt x="208" y="324"/>
                  </a:lnTo>
                  <a:lnTo>
                    <a:pt x="217" y="325"/>
                  </a:lnTo>
                  <a:lnTo>
                    <a:pt x="217" y="361"/>
                  </a:lnTo>
                  <a:lnTo>
                    <a:pt x="204" y="377"/>
                  </a:lnTo>
                  <a:lnTo>
                    <a:pt x="192" y="390"/>
                  </a:lnTo>
                  <a:lnTo>
                    <a:pt x="188" y="397"/>
                  </a:lnTo>
                  <a:lnTo>
                    <a:pt x="184" y="402"/>
                  </a:lnTo>
                  <a:lnTo>
                    <a:pt x="181" y="409"/>
                  </a:lnTo>
                  <a:lnTo>
                    <a:pt x="181" y="416"/>
                  </a:lnTo>
                  <a:lnTo>
                    <a:pt x="181" y="430"/>
                  </a:lnTo>
                  <a:lnTo>
                    <a:pt x="184" y="444"/>
                  </a:lnTo>
                  <a:lnTo>
                    <a:pt x="187" y="457"/>
                  </a:lnTo>
                  <a:lnTo>
                    <a:pt x="191" y="469"/>
                  </a:lnTo>
                  <a:lnTo>
                    <a:pt x="193" y="482"/>
                  </a:lnTo>
                  <a:lnTo>
                    <a:pt x="196" y="494"/>
                  </a:lnTo>
                  <a:lnTo>
                    <a:pt x="199" y="509"/>
                  </a:lnTo>
                  <a:lnTo>
                    <a:pt x="199" y="524"/>
                  </a:lnTo>
                  <a:lnTo>
                    <a:pt x="199" y="528"/>
                  </a:lnTo>
                  <a:lnTo>
                    <a:pt x="196" y="530"/>
                  </a:lnTo>
                  <a:lnTo>
                    <a:pt x="193" y="534"/>
                  </a:lnTo>
                  <a:lnTo>
                    <a:pt x="188" y="538"/>
                  </a:lnTo>
                  <a:lnTo>
                    <a:pt x="177" y="546"/>
                  </a:lnTo>
                  <a:lnTo>
                    <a:pt x="164" y="554"/>
                  </a:lnTo>
                  <a:lnTo>
                    <a:pt x="151" y="561"/>
                  </a:lnTo>
                  <a:lnTo>
                    <a:pt x="139" y="566"/>
                  </a:lnTo>
                  <a:lnTo>
                    <a:pt x="128" y="570"/>
                  </a:lnTo>
                  <a:lnTo>
                    <a:pt x="121" y="572"/>
                  </a:lnTo>
                  <a:lnTo>
                    <a:pt x="103" y="562"/>
                  </a:lnTo>
                  <a:lnTo>
                    <a:pt x="84" y="554"/>
                  </a:lnTo>
                  <a:lnTo>
                    <a:pt x="79" y="554"/>
                  </a:lnTo>
                  <a:lnTo>
                    <a:pt x="73" y="557"/>
                  </a:lnTo>
                  <a:lnTo>
                    <a:pt x="69" y="561"/>
                  </a:lnTo>
                  <a:lnTo>
                    <a:pt x="65" y="565"/>
                  </a:lnTo>
                  <a:lnTo>
                    <a:pt x="64" y="570"/>
                  </a:lnTo>
                  <a:lnTo>
                    <a:pt x="61" y="577"/>
                  </a:lnTo>
                  <a:lnTo>
                    <a:pt x="61" y="584"/>
                  </a:lnTo>
                  <a:lnTo>
                    <a:pt x="60" y="590"/>
                  </a:lnTo>
                  <a:lnTo>
                    <a:pt x="61" y="598"/>
                  </a:lnTo>
                  <a:lnTo>
                    <a:pt x="64" y="608"/>
                  </a:lnTo>
                  <a:lnTo>
                    <a:pt x="68" y="616"/>
                  </a:lnTo>
                  <a:lnTo>
                    <a:pt x="72" y="624"/>
                  </a:lnTo>
                  <a:lnTo>
                    <a:pt x="77" y="630"/>
                  </a:lnTo>
                  <a:lnTo>
                    <a:pt x="81" y="640"/>
                  </a:lnTo>
                  <a:lnTo>
                    <a:pt x="84" y="648"/>
                  </a:lnTo>
                  <a:lnTo>
                    <a:pt x="84" y="656"/>
                  </a:lnTo>
                  <a:lnTo>
                    <a:pt x="84" y="665"/>
                  </a:lnTo>
                  <a:lnTo>
                    <a:pt x="81" y="673"/>
                  </a:lnTo>
                  <a:lnTo>
                    <a:pt x="77" y="681"/>
                  </a:lnTo>
                  <a:lnTo>
                    <a:pt x="72" y="686"/>
                  </a:lnTo>
                  <a:lnTo>
                    <a:pt x="57" y="695"/>
                  </a:lnTo>
                  <a:lnTo>
                    <a:pt x="43" y="705"/>
                  </a:lnTo>
                  <a:lnTo>
                    <a:pt x="27" y="713"/>
                  </a:lnTo>
                  <a:lnTo>
                    <a:pt x="13" y="722"/>
                  </a:lnTo>
                  <a:lnTo>
                    <a:pt x="8" y="727"/>
                  </a:lnTo>
                  <a:lnTo>
                    <a:pt x="4" y="735"/>
                  </a:lnTo>
                  <a:lnTo>
                    <a:pt x="1" y="743"/>
                  </a:lnTo>
                  <a:lnTo>
                    <a:pt x="0" y="753"/>
                  </a:lnTo>
                  <a:lnTo>
                    <a:pt x="1" y="758"/>
                  </a:lnTo>
                  <a:lnTo>
                    <a:pt x="3" y="762"/>
                  </a:lnTo>
                  <a:lnTo>
                    <a:pt x="5" y="767"/>
                  </a:lnTo>
                  <a:lnTo>
                    <a:pt x="9" y="771"/>
                  </a:lnTo>
                  <a:lnTo>
                    <a:pt x="17" y="778"/>
                  </a:lnTo>
                  <a:lnTo>
                    <a:pt x="28" y="783"/>
                  </a:lnTo>
                  <a:lnTo>
                    <a:pt x="39" y="787"/>
                  </a:lnTo>
                  <a:lnTo>
                    <a:pt x="48" y="793"/>
                  </a:lnTo>
                  <a:lnTo>
                    <a:pt x="56" y="797"/>
                  </a:lnTo>
                  <a:lnTo>
                    <a:pt x="60" y="801"/>
                  </a:lnTo>
                  <a:lnTo>
                    <a:pt x="84" y="806"/>
                  </a:lnTo>
                  <a:lnTo>
                    <a:pt x="100" y="807"/>
                  </a:lnTo>
                  <a:lnTo>
                    <a:pt x="115" y="810"/>
                  </a:lnTo>
                  <a:lnTo>
                    <a:pt x="131" y="814"/>
                  </a:lnTo>
                  <a:lnTo>
                    <a:pt x="145" y="818"/>
                  </a:lnTo>
                  <a:lnTo>
                    <a:pt x="160" y="823"/>
                  </a:lnTo>
                  <a:lnTo>
                    <a:pt x="175" y="827"/>
                  </a:lnTo>
                  <a:lnTo>
                    <a:pt x="189" y="830"/>
                  </a:lnTo>
                  <a:lnTo>
                    <a:pt x="205" y="830"/>
                  </a:lnTo>
                  <a:lnTo>
                    <a:pt x="229" y="826"/>
                  </a:lnTo>
                  <a:lnTo>
                    <a:pt x="255" y="823"/>
                  </a:lnTo>
                  <a:lnTo>
                    <a:pt x="279" y="822"/>
                  </a:lnTo>
                  <a:lnTo>
                    <a:pt x="304" y="821"/>
                  </a:lnTo>
                  <a:lnTo>
                    <a:pt x="328" y="821"/>
                  </a:lnTo>
                  <a:lnTo>
                    <a:pt x="352" y="821"/>
                  </a:lnTo>
                  <a:lnTo>
                    <a:pt x="374" y="822"/>
                  </a:lnTo>
                  <a:lnTo>
                    <a:pt x="397" y="825"/>
                  </a:lnTo>
                  <a:lnTo>
                    <a:pt x="388" y="814"/>
                  </a:lnTo>
                  <a:lnTo>
                    <a:pt x="382" y="806"/>
                  </a:lnTo>
                  <a:lnTo>
                    <a:pt x="377" y="799"/>
                  </a:lnTo>
                  <a:lnTo>
                    <a:pt x="368" y="789"/>
                  </a:lnTo>
                  <a:lnTo>
                    <a:pt x="368" y="674"/>
                  </a:lnTo>
                  <a:lnTo>
                    <a:pt x="381" y="680"/>
                  </a:lnTo>
                  <a:lnTo>
                    <a:pt x="393" y="685"/>
                  </a:lnTo>
                  <a:lnTo>
                    <a:pt x="401" y="691"/>
                  </a:lnTo>
                  <a:lnTo>
                    <a:pt x="409" y="698"/>
                  </a:lnTo>
                  <a:lnTo>
                    <a:pt x="416" y="705"/>
                  </a:lnTo>
                  <a:lnTo>
                    <a:pt x="424" y="711"/>
                  </a:lnTo>
                  <a:lnTo>
                    <a:pt x="434" y="717"/>
                  </a:lnTo>
                  <a:lnTo>
                    <a:pt x="446" y="722"/>
                  </a:lnTo>
                  <a:lnTo>
                    <a:pt x="452" y="703"/>
                  </a:lnTo>
                  <a:lnTo>
                    <a:pt x="456" y="686"/>
                  </a:lnTo>
                  <a:lnTo>
                    <a:pt x="457" y="670"/>
                  </a:lnTo>
                  <a:lnTo>
                    <a:pt x="458" y="654"/>
                  </a:lnTo>
                  <a:lnTo>
                    <a:pt x="458" y="621"/>
                  </a:lnTo>
                  <a:lnTo>
                    <a:pt x="458" y="578"/>
                  </a:lnTo>
                  <a:lnTo>
                    <a:pt x="458" y="529"/>
                  </a:lnTo>
                  <a:lnTo>
                    <a:pt x="458" y="481"/>
                  </a:lnTo>
                  <a:lnTo>
                    <a:pt x="457" y="470"/>
                  </a:lnTo>
                  <a:lnTo>
                    <a:pt x="454" y="460"/>
                  </a:lnTo>
                  <a:lnTo>
                    <a:pt x="452" y="449"/>
                  </a:lnTo>
                  <a:lnTo>
                    <a:pt x="448" y="438"/>
                  </a:lnTo>
                  <a:lnTo>
                    <a:pt x="442" y="429"/>
                  </a:lnTo>
                  <a:lnTo>
                    <a:pt x="437" y="420"/>
                  </a:lnTo>
                  <a:lnTo>
                    <a:pt x="430" y="412"/>
                  </a:lnTo>
                  <a:lnTo>
                    <a:pt x="421" y="404"/>
                  </a:lnTo>
                  <a:lnTo>
                    <a:pt x="416" y="400"/>
                  </a:lnTo>
                  <a:lnTo>
                    <a:pt x="409" y="396"/>
                  </a:lnTo>
                  <a:lnTo>
                    <a:pt x="401" y="393"/>
                  </a:lnTo>
                  <a:lnTo>
                    <a:pt x="394" y="392"/>
                  </a:lnTo>
                  <a:lnTo>
                    <a:pt x="378" y="388"/>
                  </a:lnTo>
                  <a:lnTo>
                    <a:pt x="362" y="384"/>
                  </a:lnTo>
                  <a:lnTo>
                    <a:pt x="354" y="381"/>
                  </a:lnTo>
                  <a:lnTo>
                    <a:pt x="348" y="378"/>
                  </a:lnTo>
                  <a:lnTo>
                    <a:pt x="341" y="374"/>
                  </a:lnTo>
                  <a:lnTo>
                    <a:pt x="336" y="369"/>
                  </a:lnTo>
                  <a:lnTo>
                    <a:pt x="332" y="364"/>
                  </a:lnTo>
                  <a:lnTo>
                    <a:pt x="328" y="356"/>
                  </a:lnTo>
                  <a:lnTo>
                    <a:pt x="327" y="348"/>
                  </a:lnTo>
                  <a:lnTo>
                    <a:pt x="325" y="337"/>
                  </a:lnTo>
                  <a:lnTo>
                    <a:pt x="327" y="328"/>
                  </a:lnTo>
                  <a:lnTo>
                    <a:pt x="328" y="321"/>
                  </a:lnTo>
                  <a:lnTo>
                    <a:pt x="329" y="314"/>
                  </a:lnTo>
                  <a:lnTo>
                    <a:pt x="332" y="308"/>
                  </a:lnTo>
                  <a:lnTo>
                    <a:pt x="340" y="297"/>
                  </a:lnTo>
                  <a:lnTo>
                    <a:pt x="349" y="286"/>
                  </a:lnTo>
                  <a:lnTo>
                    <a:pt x="358" y="277"/>
                  </a:lnTo>
                  <a:lnTo>
                    <a:pt x="369" y="266"/>
                  </a:lnTo>
                  <a:lnTo>
                    <a:pt x="378" y="254"/>
                  </a:lnTo>
                  <a:lnTo>
                    <a:pt x="385" y="241"/>
                  </a:lnTo>
                  <a:lnTo>
                    <a:pt x="368" y="222"/>
                  </a:lnTo>
                  <a:close/>
                </a:path>
              </a:pathLst>
            </a:custGeom>
            <a:solidFill>
              <a:srgbClr val="FFE6CD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1" name="Freeform 9"/>
            <p:cNvSpPr>
              <a:spLocks noChangeAspect="1"/>
            </p:cNvSpPr>
            <p:nvPr/>
          </p:nvSpPr>
          <p:spPr bwMode="auto">
            <a:xfrm>
              <a:off x="973" y="1017"/>
              <a:ext cx="958" cy="1085"/>
            </a:xfrm>
            <a:custGeom>
              <a:avLst/>
              <a:gdLst>
                <a:gd name="T0" fmla="*/ 789 w 916"/>
                <a:gd name="T1" fmla="*/ 57 h 1035"/>
                <a:gd name="T2" fmla="*/ 711 w 916"/>
                <a:gd name="T3" fmla="*/ 41 h 1035"/>
                <a:gd name="T4" fmla="*/ 633 w 916"/>
                <a:gd name="T5" fmla="*/ 0 h 1035"/>
                <a:gd name="T6" fmla="*/ 612 w 916"/>
                <a:gd name="T7" fmla="*/ 12 h 1035"/>
                <a:gd name="T8" fmla="*/ 605 w 916"/>
                <a:gd name="T9" fmla="*/ 67 h 1035"/>
                <a:gd name="T10" fmla="*/ 495 w 916"/>
                <a:gd name="T11" fmla="*/ 95 h 1035"/>
                <a:gd name="T12" fmla="*/ 512 w 916"/>
                <a:gd name="T13" fmla="*/ 145 h 1035"/>
                <a:gd name="T14" fmla="*/ 439 w 916"/>
                <a:gd name="T15" fmla="*/ 140 h 1035"/>
                <a:gd name="T16" fmla="*/ 422 w 916"/>
                <a:gd name="T17" fmla="*/ 216 h 1035"/>
                <a:gd name="T18" fmla="*/ 376 w 916"/>
                <a:gd name="T19" fmla="*/ 277 h 1035"/>
                <a:gd name="T20" fmla="*/ 310 w 916"/>
                <a:gd name="T21" fmla="*/ 290 h 1035"/>
                <a:gd name="T22" fmla="*/ 224 w 916"/>
                <a:gd name="T23" fmla="*/ 208 h 1035"/>
                <a:gd name="T24" fmla="*/ 178 w 916"/>
                <a:gd name="T25" fmla="*/ 215 h 1035"/>
                <a:gd name="T26" fmla="*/ 142 w 916"/>
                <a:gd name="T27" fmla="*/ 205 h 1035"/>
                <a:gd name="T28" fmla="*/ 98 w 916"/>
                <a:gd name="T29" fmla="*/ 181 h 1035"/>
                <a:gd name="T30" fmla="*/ 30 w 916"/>
                <a:gd name="T31" fmla="*/ 220 h 1035"/>
                <a:gd name="T32" fmla="*/ 38 w 916"/>
                <a:gd name="T33" fmla="*/ 277 h 1035"/>
                <a:gd name="T34" fmla="*/ 146 w 916"/>
                <a:gd name="T35" fmla="*/ 332 h 1035"/>
                <a:gd name="T36" fmla="*/ 131 w 916"/>
                <a:gd name="T37" fmla="*/ 365 h 1035"/>
                <a:gd name="T38" fmla="*/ 42 w 916"/>
                <a:gd name="T39" fmla="*/ 378 h 1035"/>
                <a:gd name="T40" fmla="*/ 66 w 916"/>
                <a:gd name="T41" fmla="*/ 445 h 1035"/>
                <a:gd name="T42" fmla="*/ 154 w 916"/>
                <a:gd name="T43" fmla="*/ 470 h 1035"/>
                <a:gd name="T44" fmla="*/ 199 w 916"/>
                <a:gd name="T45" fmla="*/ 524 h 1035"/>
                <a:gd name="T46" fmla="*/ 171 w 916"/>
                <a:gd name="T47" fmla="*/ 580 h 1035"/>
                <a:gd name="T48" fmla="*/ 160 w 916"/>
                <a:gd name="T49" fmla="*/ 645 h 1035"/>
                <a:gd name="T50" fmla="*/ 218 w 916"/>
                <a:gd name="T51" fmla="*/ 714 h 1035"/>
                <a:gd name="T52" fmla="*/ 212 w 916"/>
                <a:gd name="T53" fmla="*/ 820 h 1035"/>
                <a:gd name="T54" fmla="*/ 238 w 916"/>
                <a:gd name="T55" fmla="*/ 820 h 1035"/>
                <a:gd name="T56" fmla="*/ 288 w 916"/>
                <a:gd name="T57" fmla="*/ 839 h 1035"/>
                <a:gd name="T58" fmla="*/ 335 w 916"/>
                <a:gd name="T59" fmla="*/ 820 h 1035"/>
                <a:gd name="T60" fmla="*/ 387 w 916"/>
                <a:gd name="T61" fmla="*/ 843 h 1035"/>
                <a:gd name="T62" fmla="*/ 415 w 916"/>
                <a:gd name="T63" fmla="*/ 810 h 1035"/>
                <a:gd name="T64" fmla="*/ 464 w 916"/>
                <a:gd name="T65" fmla="*/ 853 h 1035"/>
                <a:gd name="T66" fmla="*/ 528 w 916"/>
                <a:gd name="T67" fmla="*/ 929 h 1035"/>
                <a:gd name="T68" fmla="*/ 553 w 916"/>
                <a:gd name="T69" fmla="*/ 1009 h 1035"/>
                <a:gd name="T70" fmla="*/ 595 w 916"/>
                <a:gd name="T71" fmla="*/ 1021 h 1035"/>
                <a:gd name="T72" fmla="*/ 641 w 916"/>
                <a:gd name="T73" fmla="*/ 1035 h 1035"/>
                <a:gd name="T74" fmla="*/ 663 w 916"/>
                <a:gd name="T75" fmla="*/ 999 h 1035"/>
                <a:gd name="T76" fmla="*/ 680 w 916"/>
                <a:gd name="T77" fmla="*/ 961 h 1035"/>
                <a:gd name="T78" fmla="*/ 836 w 916"/>
                <a:gd name="T79" fmla="*/ 887 h 1035"/>
                <a:gd name="T80" fmla="*/ 820 w 916"/>
                <a:gd name="T81" fmla="*/ 808 h 1035"/>
                <a:gd name="T82" fmla="*/ 784 w 916"/>
                <a:gd name="T83" fmla="*/ 825 h 1035"/>
                <a:gd name="T84" fmla="*/ 768 w 916"/>
                <a:gd name="T85" fmla="*/ 802 h 1035"/>
                <a:gd name="T86" fmla="*/ 733 w 916"/>
                <a:gd name="T87" fmla="*/ 754 h 1035"/>
                <a:gd name="T88" fmla="*/ 676 w 916"/>
                <a:gd name="T89" fmla="*/ 676 h 1035"/>
                <a:gd name="T90" fmla="*/ 691 w 916"/>
                <a:gd name="T91" fmla="*/ 602 h 1035"/>
                <a:gd name="T92" fmla="*/ 679 w 916"/>
                <a:gd name="T93" fmla="*/ 542 h 1035"/>
                <a:gd name="T94" fmla="*/ 645 w 916"/>
                <a:gd name="T95" fmla="*/ 500 h 1035"/>
                <a:gd name="T96" fmla="*/ 689 w 916"/>
                <a:gd name="T97" fmla="*/ 446 h 1035"/>
                <a:gd name="T98" fmla="*/ 768 w 916"/>
                <a:gd name="T99" fmla="*/ 442 h 1035"/>
                <a:gd name="T100" fmla="*/ 829 w 916"/>
                <a:gd name="T101" fmla="*/ 448 h 1035"/>
                <a:gd name="T102" fmla="*/ 844 w 916"/>
                <a:gd name="T103" fmla="*/ 368 h 1035"/>
                <a:gd name="T104" fmla="*/ 851 w 916"/>
                <a:gd name="T105" fmla="*/ 265 h 1035"/>
                <a:gd name="T106" fmla="*/ 905 w 916"/>
                <a:gd name="T107" fmla="*/ 203 h 1035"/>
                <a:gd name="T108" fmla="*/ 913 w 916"/>
                <a:gd name="T109" fmla="*/ 135 h 1035"/>
                <a:gd name="T110" fmla="*/ 881 w 916"/>
                <a:gd name="T111" fmla="*/ 68 h 10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16"/>
                <a:gd name="T169" fmla="*/ 0 h 1035"/>
                <a:gd name="T170" fmla="*/ 916 w 916"/>
                <a:gd name="T171" fmla="*/ 1035 h 103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16" h="1035">
                  <a:moveTo>
                    <a:pt x="849" y="43"/>
                  </a:moveTo>
                  <a:lnTo>
                    <a:pt x="839" y="43"/>
                  </a:lnTo>
                  <a:lnTo>
                    <a:pt x="829" y="45"/>
                  </a:lnTo>
                  <a:lnTo>
                    <a:pt x="820" y="48"/>
                  </a:lnTo>
                  <a:lnTo>
                    <a:pt x="811" y="52"/>
                  </a:lnTo>
                  <a:lnTo>
                    <a:pt x="800" y="55"/>
                  </a:lnTo>
                  <a:lnTo>
                    <a:pt x="789" y="57"/>
                  </a:lnTo>
                  <a:lnTo>
                    <a:pt x="779" y="60"/>
                  </a:lnTo>
                  <a:lnTo>
                    <a:pt x="765" y="60"/>
                  </a:lnTo>
                  <a:lnTo>
                    <a:pt x="753" y="60"/>
                  </a:lnTo>
                  <a:lnTo>
                    <a:pt x="743" y="57"/>
                  </a:lnTo>
                  <a:lnTo>
                    <a:pt x="733" y="55"/>
                  </a:lnTo>
                  <a:lnTo>
                    <a:pt x="725" y="51"/>
                  </a:lnTo>
                  <a:lnTo>
                    <a:pt x="711" y="41"/>
                  </a:lnTo>
                  <a:lnTo>
                    <a:pt x="697" y="31"/>
                  </a:lnTo>
                  <a:lnTo>
                    <a:pt x="684" y="19"/>
                  </a:lnTo>
                  <a:lnTo>
                    <a:pt x="669" y="9"/>
                  </a:lnTo>
                  <a:lnTo>
                    <a:pt x="661" y="5"/>
                  </a:lnTo>
                  <a:lnTo>
                    <a:pt x="653" y="3"/>
                  </a:lnTo>
                  <a:lnTo>
                    <a:pt x="644" y="1"/>
                  </a:lnTo>
                  <a:lnTo>
                    <a:pt x="633" y="0"/>
                  </a:lnTo>
                  <a:lnTo>
                    <a:pt x="627" y="0"/>
                  </a:lnTo>
                  <a:lnTo>
                    <a:pt x="623" y="1"/>
                  </a:lnTo>
                  <a:lnTo>
                    <a:pt x="619" y="3"/>
                  </a:lnTo>
                  <a:lnTo>
                    <a:pt x="616" y="4"/>
                  </a:lnTo>
                  <a:lnTo>
                    <a:pt x="615" y="7"/>
                  </a:lnTo>
                  <a:lnTo>
                    <a:pt x="613" y="9"/>
                  </a:lnTo>
                  <a:lnTo>
                    <a:pt x="612" y="12"/>
                  </a:lnTo>
                  <a:lnTo>
                    <a:pt x="613" y="16"/>
                  </a:lnTo>
                  <a:lnTo>
                    <a:pt x="613" y="24"/>
                  </a:lnTo>
                  <a:lnTo>
                    <a:pt x="615" y="33"/>
                  </a:lnTo>
                  <a:lnTo>
                    <a:pt x="616" y="44"/>
                  </a:lnTo>
                  <a:lnTo>
                    <a:pt x="615" y="55"/>
                  </a:lnTo>
                  <a:lnTo>
                    <a:pt x="611" y="61"/>
                  </a:lnTo>
                  <a:lnTo>
                    <a:pt x="605" y="67"/>
                  </a:lnTo>
                  <a:lnTo>
                    <a:pt x="599" y="71"/>
                  </a:lnTo>
                  <a:lnTo>
                    <a:pt x="593" y="75"/>
                  </a:lnTo>
                  <a:lnTo>
                    <a:pt x="579" y="80"/>
                  </a:lnTo>
                  <a:lnTo>
                    <a:pt x="564" y="83"/>
                  </a:lnTo>
                  <a:lnTo>
                    <a:pt x="531" y="85"/>
                  </a:lnTo>
                  <a:lnTo>
                    <a:pt x="495" y="84"/>
                  </a:lnTo>
                  <a:lnTo>
                    <a:pt x="495" y="95"/>
                  </a:lnTo>
                  <a:lnTo>
                    <a:pt x="498" y="103"/>
                  </a:lnTo>
                  <a:lnTo>
                    <a:pt x="500" y="111"/>
                  </a:lnTo>
                  <a:lnTo>
                    <a:pt x="504" y="117"/>
                  </a:lnTo>
                  <a:lnTo>
                    <a:pt x="507" y="123"/>
                  </a:lnTo>
                  <a:lnTo>
                    <a:pt x="510" y="129"/>
                  </a:lnTo>
                  <a:lnTo>
                    <a:pt x="512" y="136"/>
                  </a:lnTo>
                  <a:lnTo>
                    <a:pt x="512" y="145"/>
                  </a:lnTo>
                  <a:lnTo>
                    <a:pt x="496" y="145"/>
                  </a:lnTo>
                  <a:lnTo>
                    <a:pt x="483" y="145"/>
                  </a:lnTo>
                  <a:lnTo>
                    <a:pt x="472" y="143"/>
                  </a:lnTo>
                  <a:lnTo>
                    <a:pt x="464" y="140"/>
                  </a:lnTo>
                  <a:lnTo>
                    <a:pt x="456" y="139"/>
                  </a:lnTo>
                  <a:lnTo>
                    <a:pt x="448" y="139"/>
                  </a:lnTo>
                  <a:lnTo>
                    <a:pt x="439" y="140"/>
                  </a:lnTo>
                  <a:lnTo>
                    <a:pt x="428" y="145"/>
                  </a:lnTo>
                  <a:lnTo>
                    <a:pt x="428" y="168"/>
                  </a:lnTo>
                  <a:lnTo>
                    <a:pt x="428" y="181"/>
                  </a:lnTo>
                  <a:lnTo>
                    <a:pt x="428" y="189"/>
                  </a:lnTo>
                  <a:lnTo>
                    <a:pt x="427" y="197"/>
                  </a:lnTo>
                  <a:lnTo>
                    <a:pt x="424" y="207"/>
                  </a:lnTo>
                  <a:lnTo>
                    <a:pt x="422" y="216"/>
                  </a:lnTo>
                  <a:lnTo>
                    <a:pt x="416" y="227"/>
                  </a:lnTo>
                  <a:lnTo>
                    <a:pt x="412" y="236"/>
                  </a:lnTo>
                  <a:lnTo>
                    <a:pt x="407" y="245"/>
                  </a:lnTo>
                  <a:lnTo>
                    <a:pt x="400" y="253"/>
                  </a:lnTo>
                  <a:lnTo>
                    <a:pt x="392" y="262"/>
                  </a:lnTo>
                  <a:lnTo>
                    <a:pt x="386" y="270"/>
                  </a:lnTo>
                  <a:lnTo>
                    <a:pt x="376" y="277"/>
                  </a:lnTo>
                  <a:lnTo>
                    <a:pt x="367" y="284"/>
                  </a:lnTo>
                  <a:lnTo>
                    <a:pt x="358" y="288"/>
                  </a:lnTo>
                  <a:lnTo>
                    <a:pt x="348" y="292"/>
                  </a:lnTo>
                  <a:lnTo>
                    <a:pt x="338" y="294"/>
                  </a:lnTo>
                  <a:lnTo>
                    <a:pt x="326" y="296"/>
                  </a:lnTo>
                  <a:lnTo>
                    <a:pt x="318" y="294"/>
                  </a:lnTo>
                  <a:lnTo>
                    <a:pt x="310" y="290"/>
                  </a:lnTo>
                  <a:lnTo>
                    <a:pt x="302" y="286"/>
                  </a:lnTo>
                  <a:lnTo>
                    <a:pt x="294" y="280"/>
                  </a:lnTo>
                  <a:lnTo>
                    <a:pt x="279" y="265"/>
                  </a:lnTo>
                  <a:lnTo>
                    <a:pt x="264" y="247"/>
                  </a:lnTo>
                  <a:lnTo>
                    <a:pt x="250" y="229"/>
                  </a:lnTo>
                  <a:lnTo>
                    <a:pt x="232" y="215"/>
                  </a:lnTo>
                  <a:lnTo>
                    <a:pt x="224" y="208"/>
                  </a:lnTo>
                  <a:lnTo>
                    <a:pt x="215" y="203"/>
                  </a:lnTo>
                  <a:lnTo>
                    <a:pt x="204" y="200"/>
                  </a:lnTo>
                  <a:lnTo>
                    <a:pt x="194" y="199"/>
                  </a:lnTo>
                  <a:lnTo>
                    <a:pt x="190" y="201"/>
                  </a:lnTo>
                  <a:lnTo>
                    <a:pt x="184" y="208"/>
                  </a:lnTo>
                  <a:lnTo>
                    <a:pt x="180" y="212"/>
                  </a:lnTo>
                  <a:lnTo>
                    <a:pt x="178" y="215"/>
                  </a:lnTo>
                  <a:lnTo>
                    <a:pt x="174" y="216"/>
                  </a:lnTo>
                  <a:lnTo>
                    <a:pt x="170" y="217"/>
                  </a:lnTo>
                  <a:lnTo>
                    <a:pt x="164" y="217"/>
                  </a:lnTo>
                  <a:lnTo>
                    <a:pt x="159" y="216"/>
                  </a:lnTo>
                  <a:lnTo>
                    <a:pt x="154" y="213"/>
                  </a:lnTo>
                  <a:lnTo>
                    <a:pt x="150" y="212"/>
                  </a:lnTo>
                  <a:lnTo>
                    <a:pt x="142" y="205"/>
                  </a:lnTo>
                  <a:lnTo>
                    <a:pt x="134" y="199"/>
                  </a:lnTo>
                  <a:lnTo>
                    <a:pt x="126" y="192"/>
                  </a:lnTo>
                  <a:lnTo>
                    <a:pt x="118" y="187"/>
                  </a:lnTo>
                  <a:lnTo>
                    <a:pt x="112" y="184"/>
                  </a:lnTo>
                  <a:lnTo>
                    <a:pt x="108" y="183"/>
                  </a:lnTo>
                  <a:lnTo>
                    <a:pt x="103" y="181"/>
                  </a:lnTo>
                  <a:lnTo>
                    <a:pt x="98" y="181"/>
                  </a:lnTo>
                  <a:lnTo>
                    <a:pt x="91" y="181"/>
                  </a:lnTo>
                  <a:lnTo>
                    <a:pt x="83" y="183"/>
                  </a:lnTo>
                  <a:lnTo>
                    <a:pt x="76" y="185"/>
                  </a:lnTo>
                  <a:lnTo>
                    <a:pt x="70" y="189"/>
                  </a:lnTo>
                  <a:lnTo>
                    <a:pt x="55" y="197"/>
                  </a:lnTo>
                  <a:lnTo>
                    <a:pt x="42" y="208"/>
                  </a:lnTo>
                  <a:lnTo>
                    <a:pt x="30" y="220"/>
                  </a:lnTo>
                  <a:lnTo>
                    <a:pt x="19" y="232"/>
                  </a:lnTo>
                  <a:lnTo>
                    <a:pt x="8" y="243"/>
                  </a:lnTo>
                  <a:lnTo>
                    <a:pt x="0" y="253"/>
                  </a:lnTo>
                  <a:lnTo>
                    <a:pt x="10" y="260"/>
                  </a:lnTo>
                  <a:lnTo>
                    <a:pt x="19" y="266"/>
                  </a:lnTo>
                  <a:lnTo>
                    <a:pt x="28" y="273"/>
                  </a:lnTo>
                  <a:lnTo>
                    <a:pt x="38" y="277"/>
                  </a:lnTo>
                  <a:lnTo>
                    <a:pt x="55" y="285"/>
                  </a:lnTo>
                  <a:lnTo>
                    <a:pt x="72" y="292"/>
                  </a:lnTo>
                  <a:lnTo>
                    <a:pt x="102" y="300"/>
                  </a:lnTo>
                  <a:lnTo>
                    <a:pt x="122" y="308"/>
                  </a:lnTo>
                  <a:lnTo>
                    <a:pt x="131" y="316"/>
                  </a:lnTo>
                  <a:lnTo>
                    <a:pt x="140" y="324"/>
                  </a:lnTo>
                  <a:lnTo>
                    <a:pt x="146" y="332"/>
                  </a:lnTo>
                  <a:lnTo>
                    <a:pt x="150" y="338"/>
                  </a:lnTo>
                  <a:lnTo>
                    <a:pt x="152" y="345"/>
                  </a:lnTo>
                  <a:lnTo>
                    <a:pt x="151" y="350"/>
                  </a:lnTo>
                  <a:lnTo>
                    <a:pt x="150" y="356"/>
                  </a:lnTo>
                  <a:lnTo>
                    <a:pt x="146" y="360"/>
                  </a:lnTo>
                  <a:lnTo>
                    <a:pt x="139" y="362"/>
                  </a:lnTo>
                  <a:lnTo>
                    <a:pt x="131" y="365"/>
                  </a:lnTo>
                  <a:lnTo>
                    <a:pt x="122" y="366"/>
                  </a:lnTo>
                  <a:lnTo>
                    <a:pt x="110" y="368"/>
                  </a:lnTo>
                  <a:lnTo>
                    <a:pt x="96" y="368"/>
                  </a:lnTo>
                  <a:lnTo>
                    <a:pt x="80" y="366"/>
                  </a:lnTo>
                  <a:lnTo>
                    <a:pt x="63" y="364"/>
                  </a:lnTo>
                  <a:lnTo>
                    <a:pt x="43" y="361"/>
                  </a:lnTo>
                  <a:lnTo>
                    <a:pt x="42" y="378"/>
                  </a:lnTo>
                  <a:lnTo>
                    <a:pt x="40" y="398"/>
                  </a:lnTo>
                  <a:lnTo>
                    <a:pt x="40" y="410"/>
                  </a:lnTo>
                  <a:lnTo>
                    <a:pt x="40" y="422"/>
                  </a:lnTo>
                  <a:lnTo>
                    <a:pt x="42" y="434"/>
                  </a:lnTo>
                  <a:lnTo>
                    <a:pt x="43" y="446"/>
                  </a:lnTo>
                  <a:lnTo>
                    <a:pt x="54" y="445"/>
                  </a:lnTo>
                  <a:lnTo>
                    <a:pt x="66" y="445"/>
                  </a:lnTo>
                  <a:lnTo>
                    <a:pt x="78" y="446"/>
                  </a:lnTo>
                  <a:lnTo>
                    <a:pt x="91" y="449"/>
                  </a:lnTo>
                  <a:lnTo>
                    <a:pt x="103" y="452"/>
                  </a:lnTo>
                  <a:lnTo>
                    <a:pt x="116" y="456"/>
                  </a:lnTo>
                  <a:lnTo>
                    <a:pt x="130" y="460"/>
                  </a:lnTo>
                  <a:lnTo>
                    <a:pt x="142" y="465"/>
                  </a:lnTo>
                  <a:lnTo>
                    <a:pt x="154" y="470"/>
                  </a:lnTo>
                  <a:lnTo>
                    <a:pt x="164" y="477"/>
                  </a:lnTo>
                  <a:lnTo>
                    <a:pt x="174" y="484"/>
                  </a:lnTo>
                  <a:lnTo>
                    <a:pt x="183" y="490"/>
                  </a:lnTo>
                  <a:lnTo>
                    <a:pt x="190" y="498"/>
                  </a:lnTo>
                  <a:lnTo>
                    <a:pt x="195" y="506"/>
                  </a:lnTo>
                  <a:lnTo>
                    <a:pt x="199" y="516"/>
                  </a:lnTo>
                  <a:lnTo>
                    <a:pt x="199" y="524"/>
                  </a:lnTo>
                  <a:lnTo>
                    <a:pt x="199" y="530"/>
                  </a:lnTo>
                  <a:lnTo>
                    <a:pt x="198" y="537"/>
                  </a:lnTo>
                  <a:lnTo>
                    <a:pt x="196" y="542"/>
                  </a:lnTo>
                  <a:lnTo>
                    <a:pt x="194" y="548"/>
                  </a:lnTo>
                  <a:lnTo>
                    <a:pt x="186" y="558"/>
                  </a:lnTo>
                  <a:lnTo>
                    <a:pt x="179" y="569"/>
                  </a:lnTo>
                  <a:lnTo>
                    <a:pt x="171" y="580"/>
                  </a:lnTo>
                  <a:lnTo>
                    <a:pt x="164" y="593"/>
                  </a:lnTo>
                  <a:lnTo>
                    <a:pt x="162" y="600"/>
                  </a:lnTo>
                  <a:lnTo>
                    <a:pt x="159" y="608"/>
                  </a:lnTo>
                  <a:lnTo>
                    <a:pt x="158" y="617"/>
                  </a:lnTo>
                  <a:lnTo>
                    <a:pt x="158" y="626"/>
                  </a:lnTo>
                  <a:lnTo>
                    <a:pt x="158" y="636"/>
                  </a:lnTo>
                  <a:lnTo>
                    <a:pt x="160" y="645"/>
                  </a:lnTo>
                  <a:lnTo>
                    <a:pt x="163" y="653"/>
                  </a:lnTo>
                  <a:lnTo>
                    <a:pt x="168" y="660"/>
                  </a:lnTo>
                  <a:lnTo>
                    <a:pt x="179" y="673"/>
                  </a:lnTo>
                  <a:lnTo>
                    <a:pt x="191" y="685"/>
                  </a:lnTo>
                  <a:lnTo>
                    <a:pt x="203" y="696"/>
                  </a:lnTo>
                  <a:lnTo>
                    <a:pt x="214" y="708"/>
                  </a:lnTo>
                  <a:lnTo>
                    <a:pt x="218" y="714"/>
                  </a:lnTo>
                  <a:lnTo>
                    <a:pt x="220" y="720"/>
                  </a:lnTo>
                  <a:lnTo>
                    <a:pt x="223" y="728"/>
                  </a:lnTo>
                  <a:lnTo>
                    <a:pt x="224" y="734"/>
                  </a:lnTo>
                  <a:lnTo>
                    <a:pt x="222" y="757"/>
                  </a:lnTo>
                  <a:lnTo>
                    <a:pt x="218" y="777"/>
                  </a:lnTo>
                  <a:lnTo>
                    <a:pt x="214" y="797"/>
                  </a:lnTo>
                  <a:lnTo>
                    <a:pt x="212" y="820"/>
                  </a:lnTo>
                  <a:lnTo>
                    <a:pt x="212" y="817"/>
                  </a:lnTo>
                  <a:lnTo>
                    <a:pt x="214" y="817"/>
                  </a:lnTo>
                  <a:lnTo>
                    <a:pt x="216" y="817"/>
                  </a:lnTo>
                  <a:lnTo>
                    <a:pt x="222" y="818"/>
                  </a:lnTo>
                  <a:lnTo>
                    <a:pt x="230" y="820"/>
                  </a:lnTo>
                  <a:lnTo>
                    <a:pt x="238" y="820"/>
                  </a:lnTo>
                  <a:lnTo>
                    <a:pt x="246" y="821"/>
                  </a:lnTo>
                  <a:lnTo>
                    <a:pt x="252" y="824"/>
                  </a:lnTo>
                  <a:lnTo>
                    <a:pt x="259" y="828"/>
                  </a:lnTo>
                  <a:lnTo>
                    <a:pt x="271" y="839"/>
                  </a:lnTo>
                  <a:lnTo>
                    <a:pt x="284" y="855"/>
                  </a:lnTo>
                  <a:lnTo>
                    <a:pt x="286" y="846"/>
                  </a:lnTo>
                  <a:lnTo>
                    <a:pt x="288" y="839"/>
                  </a:lnTo>
                  <a:lnTo>
                    <a:pt x="292" y="833"/>
                  </a:lnTo>
                  <a:lnTo>
                    <a:pt x="298" y="828"/>
                  </a:lnTo>
                  <a:lnTo>
                    <a:pt x="304" y="824"/>
                  </a:lnTo>
                  <a:lnTo>
                    <a:pt x="312" y="821"/>
                  </a:lnTo>
                  <a:lnTo>
                    <a:pt x="319" y="820"/>
                  </a:lnTo>
                  <a:lnTo>
                    <a:pt x="326" y="820"/>
                  </a:lnTo>
                  <a:lnTo>
                    <a:pt x="335" y="820"/>
                  </a:lnTo>
                  <a:lnTo>
                    <a:pt x="343" y="822"/>
                  </a:lnTo>
                  <a:lnTo>
                    <a:pt x="350" y="826"/>
                  </a:lnTo>
                  <a:lnTo>
                    <a:pt x="356" y="832"/>
                  </a:lnTo>
                  <a:lnTo>
                    <a:pt x="363" y="836"/>
                  </a:lnTo>
                  <a:lnTo>
                    <a:pt x="370" y="839"/>
                  </a:lnTo>
                  <a:lnTo>
                    <a:pt x="378" y="842"/>
                  </a:lnTo>
                  <a:lnTo>
                    <a:pt x="387" y="843"/>
                  </a:lnTo>
                  <a:lnTo>
                    <a:pt x="391" y="842"/>
                  </a:lnTo>
                  <a:lnTo>
                    <a:pt x="395" y="842"/>
                  </a:lnTo>
                  <a:lnTo>
                    <a:pt x="398" y="841"/>
                  </a:lnTo>
                  <a:lnTo>
                    <a:pt x="400" y="838"/>
                  </a:lnTo>
                  <a:lnTo>
                    <a:pt x="406" y="833"/>
                  </a:lnTo>
                  <a:lnTo>
                    <a:pt x="408" y="826"/>
                  </a:lnTo>
                  <a:lnTo>
                    <a:pt x="415" y="810"/>
                  </a:lnTo>
                  <a:lnTo>
                    <a:pt x="423" y="796"/>
                  </a:lnTo>
                  <a:lnTo>
                    <a:pt x="447" y="796"/>
                  </a:lnTo>
                  <a:lnTo>
                    <a:pt x="447" y="808"/>
                  </a:lnTo>
                  <a:lnTo>
                    <a:pt x="450" y="821"/>
                  </a:lnTo>
                  <a:lnTo>
                    <a:pt x="454" y="832"/>
                  </a:lnTo>
                  <a:lnTo>
                    <a:pt x="458" y="842"/>
                  </a:lnTo>
                  <a:lnTo>
                    <a:pt x="464" y="853"/>
                  </a:lnTo>
                  <a:lnTo>
                    <a:pt x="471" y="862"/>
                  </a:lnTo>
                  <a:lnTo>
                    <a:pt x="478" y="870"/>
                  </a:lnTo>
                  <a:lnTo>
                    <a:pt x="486" y="879"/>
                  </a:lnTo>
                  <a:lnTo>
                    <a:pt x="500" y="895"/>
                  </a:lnTo>
                  <a:lnTo>
                    <a:pt x="515" y="911"/>
                  </a:lnTo>
                  <a:lnTo>
                    <a:pt x="521" y="919"/>
                  </a:lnTo>
                  <a:lnTo>
                    <a:pt x="528" y="929"/>
                  </a:lnTo>
                  <a:lnTo>
                    <a:pt x="533" y="937"/>
                  </a:lnTo>
                  <a:lnTo>
                    <a:pt x="537" y="946"/>
                  </a:lnTo>
                  <a:lnTo>
                    <a:pt x="543" y="971"/>
                  </a:lnTo>
                  <a:lnTo>
                    <a:pt x="547" y="995"/>
                  </a:lnTo>
                  <a:lnTo>
                    <a:pt x="548" y="999"/>
                  </a:lnTo>
                  <a:lnTo>
                    <a:pt x="551" y="1005"/>
                  </a:lnTo>
                  <a:lnTo>
                    <a:pt x="553" y="1009"/>
                  </a:lnTo>
                  <a:lnTo>
                    <a:pt x="556" y="1011"/>
                  </a:lnTo>
                  <a:lnTo>
                    <a:pt x="560" y="1014"/>
                  </a:lnTo>
                  <a:lnTo>
                    <a:pt x="565" y="1017"/>
                  </a:lnTo>
                  <a:lnTo>
                    <a:pt x="572" y="1017"/>
                  </a:lnTo>
                  <a:lnTo>
                    <a:pt x="579" y="1018"/>
                  </a:lnTo>
                  <a:lnTo>
                    <a:pt x="587" y="1018"/>
                  </a:lnTo>
                  <a:lnTo>
                    <a:pt x="595" y="1021"/>
                  </a:lnTo>
                  <a:lnTo>
                    <a:pt x="601" y="1023"/>
                  </a:lnTo>
                  <a:lnTo>
                    <a:pt x="608" y="1027"/>
                  </a:lnTo>
                  <a:lnTo>
                    <a:pt x="615" y="1030"/>
                  </a:lnTo>
                  <a:lnTo>
                    <a:pt x="620" y="1033"/>
                  </a:lnTo>
                  <a:lnTo>
                    <a:pt x="627" y="1035"/>
                  </a:lnTo>
                  <a:lnTo>
                    <a:pt x="633" y="1035"/>
                  </a:lnTo>
                  <a:lnTo>
                    <a:pt x="641" y="1035"/>
                  </a:lnTo>
                  <a:lnTo>
                    <a:pt x="648" y="1034"/>
                  </a:lnTo>
                  <a:lnTo>
                    <a:pt x="653" y="1030"/>
                  </a:lnTo>
                  <a:lnTo>
                    <a:pt x="657" y="1027"/>
                  </a:lnTo>
                  <a:lnTo>
                    <a:pt x="660" y="1022"/>
                  </a:lnTo>
                  <a:lnTo>
                    <a:pt x="661" y="1015"/>
                  </a:lnTo>
                  <a:lnTo>
                    <a:pt x="663" y="1009"/>
                  </a:lnTo>
                  <a:lnTo>
                    <a:pt x="663" y="999"/>
                  </a:lnTo>
                  <a:lnTo>
                    <a:pt x="667" y="994"/>
                  </a:lnTo>
                  <a:lnTo>
                    <a:pt x="668" y="989"/>
                  </a:lnTo>
                  <a:lnTo>
                    <a:pt x="669" y="982"/>
                  </a:lnTo>
                  <a:lnTo>
                    <a:pt x="671" y="977"/>
                  </a:lnTo>
                  <a:lnTo>
                    <a:pt x="672" y="970"/>
                  </a:lnTo>
                  <a:lnTo>
                    <a:pt x="675" y="965"/>
                  </a:lnTo>
                  <a:lnTo>
                    <a:pt x="680" y="961"/>
                  </a:lnTo>
                  <a:lnTo>
                    <a:pt x="687" y="958"/>
                  </a:lnTo>
                  <a:lnTo>
                    <a:pt x="745" y="938"/>
                  </a:lnTo>
                  <a:lnTo>
                    <a:pt x="797" y="919"/>
                  </a:lnTo>
                  <a:lnTo>
                    <a:pt x="809" y="913"/>
                  </a:lnTo>
                  <a:lnTo>
                    <a:pt x="819" y="906"/>
                  </a:lnTo>
                  <a:lnTo>
                    <a:pt x="828" y="897"/>
                  </a:lnTo>
                  <a:lnTo>
                    <a:pt x="836" y="887"/>
                  </a:lnTo>
                  <a:lnTo>
                    <a:pt x="841" y="875"/>
                  </a:lnTo>
                  <a:lnTo>
                    <a:pt x="847" y="863"/>
                  </a:lnTo>
                  <a:lnTo>
                    <a:pt x="849" y="847"/>
                  </a:lnTo>
                  <a:lnTo>
                    <a:pt x="849" y="832"/>
                  </a:lnTo>
                  <a:lnTo>
                    <a:pt x="849" y="821"/>
                  </a:lnTo>
                  <a:lnTo>
                    <a:pt x="849" y="808"/>
                  </a:lnTo>
                  <a:lnTo>
                    <a:pt x="820" y="808"/>
                  </a:lnTo>
                  <a:lnTo>
                    <a:pt x="813" y="816"/>
                  </a:lnTo>
                  <a:lnTo>
                    <a:pt x="809" y="821"/>
                  </a:lnTo>
                  <a:lnTo>
                    <a:pt x="807" y="822"/>
                  </a:lnTo>
                  <a:lnTo>
                    <a:pt x="803" y="824"/>
                  </a:lnTo>
                  <a:lnTo>
                    <a:pt x="797" y="825"/>
                  </a:lnTo>
                  <a:lnTo>
                    <a:pt x="789" y="825"/>
                  </a:lnTo>
                  <a:lnTo>
                    <a:pt x="784" y="825"/>
                  </a:lnTo>
                  <a:lnTo>
                    <a:pt x="779" y="822"/>
                  </a:lnTo>
                  <a:lnTo>
                    <a:pt x="776" y="820"/>
                  </a:lnTo>
                  <a:lnTo>
                    <a:pt x="773" y="816"/>
                  </a:lnTo>
                  <a:lnTo>
                    <a:pt x="772" y="808"/>
                  </a:lnTo>
                  <a:lnTo>
                    <a:pt x="772" y="801"/>
                  </a:lnTo>
                  <a:lnTo>
                    <a:pt x="771" y="802"/>
                  </a:lnTo>
                  <a:lnTo>
                    <a:pt x="768" y="802"/>
                  </a:lnTo>
                  <a:lnTo>
                    <a:pt x="767" y="798"/>
                  </a:lnTo>
                  <a:lnTo>
                    <a:pt x="765" y="789"/>
                  </a:lnTo>
                  <a:lnTo>
                    <a:pt x="760" y="765"/>
                  </a:lnTo>
                  <a:lnTo>
                    <a:pt x="753" y="764"/>
                  </a:lnTo>
                  <a:lnTo>
                    <a:pt x="747" y="762"/>
                  </a:lnTo>
                  <a:lnTo>
                    <a:pt x="740" y="760"/>
                  </a:lnTo>
                  <a:lnTo>
                    <a:pt x="733" y="754"/>
                  </a:lnTo>
                  <a:lnTo>
                    <a:pt x="720" y="744"/>
                  </a:lnTo>
                  <a:lnTo>
                    <a:pt x="707" y="730"/>
                  </a:lnTo>
                  <a:lnTo>
                    <a:pt x="693" y="714"/>
                  </a:lnTo>
                  <a:lnTo>
                    <a:pt x="684" y="698"/>
                  </a:lnTo>
                  <a:lnTo>
                    <a:pt x="680" y="690"/>
                  </a:lnTo>
                  <a:lnTo>
                    <a:pt x="677" y="684"/>
                  </a:lnTo>
                  <a:lnTo>
                    <a:pt x="676" y="676"/>
                  </a:lnTo>
                  <a:lnTo>
                    <a:pt x="675" y="669"/>
                  </a:lnTo>
                  <a:lnTo>
                    <a:pt x="676" y="656"/>
                  </a:lnTo>
                  <a:lnTo>
                    <a:pt x="679" y="644"/>
                  </a:lnTo>
                  <a:lnTo>
                    <a:pt x="681" y="633"/>
                  </a:lnTo>
                  <a:lnTo>
                    <a:pt x="684" y="624"/>
                  </a:lnTo>
                  <a:lnTo>
                    <a:pt x="688" y="613"/>
                  </a:lnTo>
                  <a:lnTo>
                    <a:pt x="691" y="602"/>
                  </a:lnTo>
                  <a:lnTo>
                    <a:pt x="692" y="590"/>
                  </a:lnTo>
                  <a:lnTo>
                    <a:pt x="693" y="578"/>
                  </a:lnTo>
                  <a:lnTo>
                    <a:pt x="693" y="570"/>
                  </a:lnTo>
                  <a:lnTo>
                    <a:pt x="691" y="564"/>
                  </a:lnTo>
                  <a:lnTo>
                    <a:pt x="689" y="558"/>
                  </a:lnTo>
                  <a:lnTo>
                    <a:pt x="685" y="553"/>
                  </a:lnTo>
                  <a:lnTo>
                    <a:pt x="679" y="542"/>
                  </a:lnTo>
                  <a:lnTo>
                    <a:pt x="669" y="534"/>
                  </a:lnTo>
                  <a:lnTo>
                    <a:pt x="660" y="526"/>
                  </a:lnTo>
                  <a:lnTo>
                    <a:pt x="652" y="518"/>
                  </a:lnTo>
                  <a:lnTo>
                    <a:pt x="649" y="514"/>
                  </a:lnTo>
                  <a:lnTo>
                    <a:pt x="647" y="510"/>
                  </a:lnTo>
                  <a:lnTo>
                    <a:pt x="645" y="505"/>
                  </a:lnTo>
                  <a:lnTo>
                    <a:pt x="645" y="500"/>
                  </a:lnTo>
                  <a:lnTo>
                    <a:pt x="645" y="494"/>
                  </a:lnTo>
                  <a:lnTo>
                    <a:pt x="648" y="489"/>
                  </a:lnTo>
                  <a:lnTo>
                    <a:pt x="651" y="482"/>
                  </a:lnTo>
                  <a:lnTo>
                    <a:pt x="655" y="477"/>
                  </a:lnTo>
                  <a:lnTo>
                    <a:pt x="664" y="466"/>
                  </a:lnTo>
                  <a:lnTo>
                    <a:pt x="676" y="456"/>
                  </a:lnTo>
                  <a:lnTo>
                    <a:pt x="689" y="446"/>
                  </a:lnTo>
                  <a:lnTo>
                    <a:pt x="704" y="440"/>
                  </a:lnTo>
                  <a:lnTo>
                    <a:pt x="717" y="436"/>
                  </a:lnTo>
                  <a:lnTo>
                    <a:pt x="729" y="433"/>
                  </a:lnTo>
                  <a:lnTo>
                    <a:pt x="740" y="434"/>
                  </a:lnTo>
                  <a:lnTo>
                    <a:pt x="751" y="437"/>
                  </a:lnTo>
                  <a:lnTo>
                    <a:pt x="760" y="440"/>
                  </a:lnTo>
                  <a:lnTo>
                    <a:pt x="768" y="442"/>
                  </a:lnTo>
                  <a:lnTo>
                    <a:pt x="777" y="446"/>
                  </a:lnTo>
                  <a:lnTo>
                    <a:pt x="787" y="449"/>
                  </a:lnTo>
                  <a:lnTo>
                    <a:pt x="797" y="450"/>
                  </a:lnTo>
                  <a:lnTo>
                    <a:pt x="808" y="452"/>
                  </a:lnTo>
                  <a:lnTo>
                    <a:pt x="816" y="452"/>
                  </a:lnTo>
                  <a:lnTo>
                    <a:pt x="823" y="450"/>
                  </a:lnTo>
                  <a:lnTo>
                    <a:pt x="829" y="448"/>
                  </a:lnTo>
                  <a:lnTo>
                    <a:pt x="833" y="445"/>
                  </a:lnTo>
                  <a:lnTo>
                    <a:pt x="837" y="441"/>
                  </a:lnTo>
                  <a:lnTo>
                    <a:pt x="840" y="436"/>
                  </a:lnTo>
                  <a:lnTo>
                    <a:pt x="843" y="432"/>
                  </a:lnTo>
                  <a:lnTo>
                    <a:pt x="844" y="425"/>
                  </a:lnTo>
                  <a:lnTo>
                    <a:pt x="845" y="398"/>
                  </a:lnTo>
                  <a:lnTo>
                    <a:pt x="844" y="368"/>
                  </a:lnTo>
                  <a:lnTo>
                    <a:pt x="844" y="354"/>
                  </a:lnTo>
                  <a:lnTo>
                    <a:pt x="844" y="336"/>
                  </a:lnTo>
                  <a:lnTo>
                    <a:pt x="844" y="314"/>
                  </a:lnTo>
                  <a:lnTo>
                    <a:pt x="844" y="296"/>
                  </a:lnTo>
                  <a:lnTo>
                    <a:pt x="845" y="284"/>
                  </a:lnTo>
                  <a:lnTo>
                    <a:pt x="847" y="273"/>
                  </a:lnTo>
                  <a:lnTo>
                    <a:pt x="851" y="265"/>
                  </a:lnTo>
                  <a:lnTo>
                    <a:pt x="855" y="257"/>
                  </a:lnTo>
                  <a:lnTo>
                    <a:pt x="867" y="243"/>
                  </a:lnTo>
                  <a:lnTo>
                    <a:pt x="880" y="231"/>
                  </a:lnTo>
                  <a:lnTo>
                    <a:pt x="887" y="224"/>
                  </a:lnTo>
                  <a:lnTo>
                    <a:pt x="893" y="217"/>
                  </a:lnTo>
                  <a:lnTo>
                    <a:pt x="900" y="211"/>
                  </a:lnTo>
                  <a:lnTo>
                    <a:pt x="905" y="203"/>
                  </a:lnTo>
                  <a:lnTo>
                    <a:pt x="909" y="193"/>
                  </a:lnTo>
                  <a:lnTo>
                    <a:pt x="913" y="183"/>
                  </a:lnTo>
                  <a:lnTo>
                    <a:pt x="916" y="171"/>
                  </a:lnTo>
                  <a:lnTo>
                    <a:pt x="916" y="157"/>
                  </a:lnTo>
                  <a:lnTo>
                    <a:pt x="916" y="149"/>
                  </a:lnTo>
                  <a:lnTo>
                    <a:pt x="915" y="141"/>
                  </a:lnTo>
                  <a:lnTo>
                    <a:pt x="913" y="135"/>
                  </a:lnTo>
                  <a:lnTo>
                    <a:pt x="911" y="128"/>
                  </a:lnTo>
                  <a:lnTo>
                    <a:pt x="905" y="116"/>
                  </a:lnTo>
                  <a:lnTo>
                    <a:pt x="899" y="104"/>
                  </a:lnTo>
                  <a:lnTo>
                    <a:pt x="892" y="92"/>
                  </a:lnTo>
                  <a:lnTo>
                    <a:pt x="885" y="80"/>
                  </a:lnTo>
                  <a:lnTo>
                    <a:pt x="884" y="73"/>
                  </a:lnTo>
                  <a:lnTo>
                    <a:pt x="881" y="68"/>
                  </a:lnTo>
                  <a:lnTo>
                    <a:pt x="880" y="61"/>
                  </a:lnTo>
                  <a:lnTo>
                    <a:pt x="880" y="55"/>
                  </a:lnTo>
                  <a:lnTo>
                    <a:pt x="877" y="52"/>
                  </a:lnTo>
                  <a:lnTo>
                    <a:pt x="869" y="48"/>
                  </a:lnTo>
                  <a:lnTo>
                    <a:pt x="860" y="44"/>
                  </a:lnTo>
                  <a:lnTo>
                    <a:pt x="849" y="43"/>
                  </a:lnTo>
                  <a:close/>
                </a:path>
              </a:pathLst>
            </a:custGeom>
            <a:solidFill>
              <a:srgbClr val="FFE6CD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2" name="Freeform 10"/>
            <p:cNvSpPr>
              <a:spLocks noChangeAspect="1"/>
            </p:cNvSpPr>
            <p:nvPr/>
          </p:nvSpPr>
          <p:spPr bwMode="auto">
            <a:xfrm>
              <a:off x="651" y="1759"/>
              <a:ext cx="288" cy="432"/>
            </a:xfrm>
            <a:custGeom>
              <a:avLst/>
              <a:gdLst>
                <a:gd name="T0" fmla="*/ 276 w 276"/>
                <a:gd name="T1" fmla="*/ 237 h 411"/>
                <a:gd name="T2" fmla="*/ 273 w 276"/>
                <a:gd name="T3" fmla="*/ 216 h 411"/>
                <a:gd name="T4" fmla="*/ 268 w 276"/>
                <a:gd name="T5" fmla="*/ 181 h 411"/>
                <a:gd name="T6" fmla="*/ 254 w 276"/>
                <a:gd name="T7" fmla="*/ 145 h 411"/>
                <a:gd name="T8" fmla="*/ 230 w 276"/>
                <a:gd name="T9" fmla="*/ 111 h 411"/>
                <a:gd name="T10" fmla="*/ 202 w 276"/>
                <a:gd name="T11" fmla="*/ 83 h 411"/>
                <a:gd name="T12" fmla="*/ 170 w 276"/>
                <a:gd name="T13" fmla="*/ 64 h 411"/>
                <a:gd name="T14" fmla="*/ 141 w 276"/>
                <a:gd name="T15" fmla="*/ 60 h 411"/>
                <a:gd name="T16" fmla="*/ 118 w 276"/>
                <a:gd name="T17" fmla="*/ 55 h 411"/>
                <a:gd name="T18" fmla="*/ 72 w 276"/>
                <a:gd name="T19" fmla="*/ 20 h 411"/>
                <a:gd name="T20" fmla="*/ 31 w 276"/>
                <a:gd name="T21" fmla="*/ 43 h 411"/>
                <a:gd name="T22" fmla="*/ 55 w 276"/>
                <a:gd name="T23" fmla="*/ 80 h 411"/>
                <a:gd name="T24" fmla="*/ 94 w 276"/>
                <a:gd name="T25" fmla="*/ 114 h 411"/>
                <a:gd name="T26" fmla="*/ 118 w 276"/>
                <a:gd name="T27" fmla="*/ 120 h 411"/>
                <a:gd name="T28" fmla="*/ 162 w 276"/>
                <a:gd name="T29" fmla="*/ 110 h 411"/>
                <a:gd name="T30" fmla="*/ 178 w 276"/>
                <a:gd name="T31" fmla="*/ 119 h 411"/>
                <a:gd name="T32" fmla="*/ 186 w 276"/>
                <a:gd name="T33" fmla="*/ 151 h 411"/>
                <a:gd name="T34" fmla="*/ 180 w 276"/>
                <a:gd name="T35" fmla="*/ 167 h 411"/>
                <a:gd name="T36" fmla="*/ 148 w 276"/>
                <a:gd name="T37" fmla="*/ 193 h 411"/>
                <a:gd name="T38" fmla="*/ 101 w 276"/>
                <a:gd name="T39" fmla="*/ 216 h 411"/>
                <a:gd name="T40" fmla="*/ 92 w 276"/>
                <a:gd name="T41" fmla="*/ 279 h 411"/>
                <a:gd name="T42" fmla="*/ 88 w 276"/>
                <a:gd name="T43" fmla="*/ 297 h 411"/>
                <a:gd name="T44" fmla="*/ 77 w 276"/>
                <a:gd name="T45" fmla="*/ 309 h 411"/>
                <a:gd name="T46" fmla="*/ 61 w 276"/>
                <a:gd name="T47" fmla="*/ 301 h 411"/>
                <a:gd name="T48" fmla="*/ 51 w 276"/>
                <a:gd name="T49" fmla="*/ 285 h 411"/>
                <a:gd name="T50" fmla="*/ 37 w 276"/>
                <a:gd name="T51" fmla="*/ 284 h 411"/>
                <a:gd name="T52" fmla="*/ 16 w 276"/>
                <a:gd name="T53" fmla="*/ 292 h 411"/>
                <a:gd name="T54" fmla="*/ 1 w 276"/>
                <a:gd name="T55" fmla="*/ 307 h 411"/>
                <a:gd name="T56" fmla="*/ 4 w 276"/>
                <a:gd name="T57" fmla="*/ 352 h 411"/>
                <a:gd name="T58" fmla="*/ 13 w 276"/>
                <a:gd name="T59" fmla="*/ 376 h 411"/>
                <a:gd name="T60" fmla="*/ 27 w 276"/>
                <a:gd name="T61" fmla="*/ 393 h 411"/>
                <a:gd name="T62" fmla="*/ 44 w 276"/>
                <a:gd name="T63" fmla="*/ 405 h 411"/>
                <a:gd name="T64" fmla="*/ 66 w 276"/>
                <a:gd name="T65" fmla="*/ 411 h 411"/>
                <a:gd name="T66" fmla="*/ 96 w 276"/>
                <a:gd name="T67" fmla="*/ 400 h 411"/>
                <a:gd name="T68" fmla="*/ 125 w 276"/>
                <a:gd name="T69" fmla="*/ 373 h 411"/>
                <a:gd name="T70" fmla="*/ 158 w 276"/>
                <a:gd name="T71" fmla="*/ 323 h 411"/>
                <a:gd name="T72" fmla="*/ 193 w 276"/>
                <a:gd name="T73" fmla="*/ 248 h 411"/>
                <a:gd name="T74" fmla="*/ 218 w 276"/>
                <a:gd name="T75" fmla="*/ 248 h 411"/>
                <a:gd name="T76" fmla="*/ 228 w 276"/>
                <a:gd name="T77" fmla="*/ 292 h 411"/>
                <a:gd name="T78" fmla="*/ 234 w 276"/>
                <a:gd name="T79" fmla="*/ 315 h 411"/>
                <a:gd name="T80" fmla="*/ 241 w 276"/>
                <a:gd name="T81" fmla="*/ 320 h 411"/>
                <a:gd name="T82" fmla="*/ 253 w 276"/>
                <a:gd name="T83" fmla="*/ 312 h 411"/>
                <a:gd name="T84" fmla="*/ 258 w 276"/>
                <a:gd name="T85" fmla="*/ 280 h 411"/>
                <a:gd name="T86" fmla="*/ 261 w 276"/>
                <a:gd name="T87" fmla="*/ 248 h 411"/>
                <a:gd name="T88" fmla="*/ 270 w 276"/>
                <a:gd name="T89" fmla="*/ 241 h 4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6"/>
                <a:gd name="T136" fmla="*/ 0 h 411"/>
                <a:gd name="T137" fmla="*/ 276 w 276"/>
                <a:gd name="T138" fmla="*/ 411 h 41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6" h="411">
                  <a:moveTo>
                    <a:pt x="270" y="241"/>
                  </a:moveTo>
                  <a:lnTo>
                    <a:pt x="274" y="240"/>
                  </a:lnTo>
                  <a:lnTo>
                    <a:pt x="276" y="237"/>
                  </a:lnTo>
                  <a:lnTo>
                    <a:pt x="276" y="233"/>
                  </a:lnTo>
                  <a:lnTo>
                    <a:pt x="276" y="228"/>
                  </a:lnTo>
                  <a:lnTo>
                    <a:pt x="273" y="216"/>
                  </a:lnTo>
                  <a:lnTo>
                    <a:pt x="270" y="205"/>
                  </a:lnTo>
                  <a:lnTo>
                    <a:pt x="270" y="193"/>
                  </a:lnTo>
                  <a:lnTo>
                    <a:pt x="268" y="181"/>
                  </a:lnTo>
                  <a:lnTo>
                    <a:pt x="264" y="169"/>
                  </a:lnTo>
                  <a:lnTo>
                    <a:pt x="260" y="157"/>
                  </a:lnTo>
                  <a:lnTo>
                    <a:pt x="254" y="145"/>
                  </a:lnTo>
                  <a:lnTo>
                    <a:pt x="246" y="133"/>
                  </a:lnTo>
                  <a:lnTo>
                    <a:pt x="240" y="122"/>
                  </a:lnTo>
                  <a:lnTo>
                    <a:pt x="230" y="111"/>
                  </a:lnTo>
                  <a:lnTo>
                    <a:pt x="222" y="100"/>
                  </a:lnTo>
                  <a:lnTo>
                    <a:pt x="212" y="91"/>
                  </a:lnTo>
                  <a:lnTo>
                    <a:pt x="202" y="83"/>
                  </a:lnTo>
                  <a:lnTo>
                    <a:pt x="192" y="75"/>
                  </a:lnTo>
                  <a:lnTo>
                    <a:pt x="181" y="70"/>
                  </a:lnTo>
                  <a:lnTo>
                    <a:pt x="170" y="64"/>
                  </a:lnTo>
                  <a:lnTo>
                    <a:pt x="161" y="62"/>
                  </a:lnTo>
                  <a:lnTo>
                    <a:pt x="150" y="60"/>
                  </a:lnTo>
                  <a:lnTo>
                    <a:pt x="141" y="60"/>
                  </a:lnTo>
                  <a:lnTo>
                    <a:pt x="133" y="59"/>
                  </a:lnTo>
                  <a:lnTo>
                    <a:pt x="125" y="58"/>
                  </a:lnTo>
                  <a:lnTo>
                    <a:pt x="118" y="55"/>
                  </a:lnTo>
                  <a:lnTo>
                    <a:pt x="105" y="48"/>
                  </a:lnTo>
                  <a:lnTo>
                    <a:pt x="93" y="40"/>
                  </a:lnTo>
                  <a:lnTo>
                    <a:pt x="72" y="20"/>
                  </a:lnTo>
                  <a:lnTo>
                    <a:pt x="55" y="0"/>
                  </a:lnTo>
                  <a:lnTo>
                    <a:pt x="31" y="0"/>
                  </a:lnTo>
                  <a:lnTo>
                    <a:pt x="31" y="43"/>
                  </a:lnTo>
                  <a:lnTo>
                    <a:pt x="36" y="55"/>
                  </a:lnTo>
                  <a:lnTo>
                    <a:pt x="44" y="68"/>
                  </a:lnTo>
                  <a:lnTo>
                    <a:pt x="55" y="80"/>
                  </a:lnTo>
                  <a:lnTo>
                    <a:pt x="66" y="94"/>
                  </a:lnTo>
                  <a:lnTo>
                    <a:pt x="80" y="104"/>
                  </a:lnTo>
                  <a:lnTo>
                    <a:pt x="94" y="114"/>
                  </a:lnTo>
                  <a:lnTo>
                    <a:pt x="102" y="116"/>
                  </a:lnTo>
                  <a:lnTo>
                    <a:pt x="110" y="119"/>
                  </a:lnTo>
                  <a:lnTo>
                    <a:pt x="118" y="120"/>
                  </a:lnTo>
                  <a:lnTo>
                    <a:pt x="126" y="122"/>
                  </a:lnTo>
                  <a:lnTo>
                    <a:pt x="142" y="115"/>
                  </a:lnTo>
                  <a:lnTo>
                    <a:pt x="162" y="110"/>
                  </a:lnTo>
                  <a:lnTo>
                    <a:pt x="169" y="111"/>
                  </a:lnTo>
                  <a:lnTo>
                    <a:pt x="173" y="114"/>
                  </a:lnTo>
                  <a:lnTo>
                    <a:pt x="178" y="119"/>
                  </a:lnTo>
                  <a:lnTo>
                    <a:pt x="181" y="126"/>
                  </a:lnTo>
                  <a:lnTo>
                    <a:pt x="185" y="140"/>
                  </a:lnTo>
                  <a:lnTo>
                    <a:pt x="186" y="151"/>
                  </a:lnTo>
                  <a:lnTo>
                    <a:pt x="185" y="156"/>
                  </a:lnTo>
                  <a:lnTo>
                    <a:pt x="184" y="161"/>
                  </a:lnTo>
                  <a:lnTo>
                    <a:pt x="180" y="167"/>
                  </a:lnTo>
                  <a:lnTo>
                    <a:pt x="174" y="172"/>
                  </a:lnTo>
                  <a:lnTo>
                    <a:pt x="162" y="183"/>
                  </a:lnTo>
                  <a:lnTo>
                    <a:pt x="148" y="193"/>
                  </a:lnTo>
                  <a:lnTo>
                    <a:pt x="132" y="203"/>
                  </a:lnTo>
                  <a:lnTo>
                    <a:pt x="116" y="211"/>
                  </a:lnTo>
                  <a:lnTo>
                    <a:pt x="101" y="216"/>
                  </a:lnTo>
                  <a:lnTo>
                    <a:pt x="90" y="217"/>
                  </a:lnTo>
                  <a:lnTo>
                    <a:pt x="92" y="249"/>
                  </a:lnTo>
                  <a:lnTo>
                    <a:pt x="92" y="279"/>
                  </a:lnTo>
                  <a:lnTo>
                    <a:pt x="90" y="285"/>
                  </a:lnTo>
                  <a:lnTo>
                    <a:pt x="89" y="292"/>
                  </a:lnTo>
                  <a:lnTo>
                    <a:pt x="88" y="297"/>
                  </a:lnTo>
                  <a:lnTo>
                    <a:pt x="85" y="301"/>
                  </a:lnTo>
                  <a:lnTo>
                    <a:pt x="81" y="307"/>
                  </a:lnTo>
                  <a:lnTo>
                    <a:pt x="77" y="309"/>
                  </a:lnTo>
                  <a:lnTo>
                    <a:pt x="72" y="312"/>
                  </a:lnTo>
                  <a:lnTo>
                    <a:pt x="66" y="313"/>
                  </a:lnTo>
                  <a:lnTo>
                    <a:pt x="61" y="301"/>
                  </a:lnTo>
                  <a:lnTo>
                    <a:pt x="56" y="292"/>
                  </a:lnTo>
                  <a:lnTo>
                    <a:pt x="53" y="288"/>
                  </a:lnTo>
                  <a:lnTo>
                    <a:pt x="51" y="285"/>
                  </a:lnTo>
                  <a:lnTo>
                    <a:pt x="47" y="284"/>
                  </a:lnTo>
                  <a:lnTo>
                    <a:pt x="43" y="284"/>
                  </a:lnTo>
                  <a:lnTo>
                    <a:pt x="37" y="284"/>
                  </a:lnTo>
                  <a:lnTo>
                    <a:pt x="31" y="285"/>
                  </a:lnTo>
                  <a:lnTo>
                    <a:pt x="24" y="288"/>
                  </a:lnTo>
                  <a:lnTo>
                    <a:pt x="16" y="292"/>
                  </a:lnTo>
                  <a:lnTo>
                    <a:pt x="11" y="296"/>
                  </a:lnTo>
                  <a:lnTo>
                    <a:pt x="5" y="301"/>
                  </a:lnTo>
                  <a:lnTo>
                    <a:pt x="1" y="307"/>
                  </a:lnTo>
                  <a:lnTo>
                    <a:pt x="0" y="313"/>
                  </a:lnTo>
                  <a:lnTo>
                    <a:pt x="1" y="333"/>
                  </a:lnTo>
                  <a:lnTo>
                    <a:pt x="4" y="352"/>
                  </a:lnTo>
                  <a:lnTo>
                    <a:pt x="7" y="360"/>
                  </a:lnTo>
                  <a:lnTo>
                    <a:pt x="9" y="368"/>
                  </a:lnTo>
                  <a:lnTo>
                    <a:pt x="13" y="376"/>
                  </a:lnTo>
                  <a:lnTo>
                    <a:pt x="17" y="383"/>
                  </a:lnTo>
                  <a:lnTo>
                    <a:pt x="21" y="388"/>
                  </a:lnTo>
                  <a:lnTo>
                    <a:pt x="27" y="393"/>
                  </a:lnTo>
                  <a:lnTo>
                    <a:pt x="32" y="399"/>
                  </a:lnTo>
                  <a:lnTo>
                    <a:pt x="39" y="403"/>
                  </a:lnTo>
                  <a:lnTo>
                    <a:pt x="44" y="405"/>
                  </a:lnTo>
                  <a:lnTo>
                    <a:pt x="51" y="408"/>
                  </a:lnTo>
                  <a:lnTo>
                    <a:pt x="58" y="409"/>
                  </a:lnTo>
                  <a:lnTo>
                    <a:pt x="66" y="411"/>
                  </a:lnTo>
                  <a:lnTo>
                    <a:pt x="76" y="409"/>
                  </a:lnTo>
                  <a:lnTo>
                    <a:pt x="86" y="405"/>
                  </a:lnTo>
                  <a:lnTo>
                    <a:pt x="96" y="400"/>
                  </a:lnTo>
                  <a:lnTo>
                    <a:pt x="106" y="392"/>
                  </a:lnTo>
                  <a:lnTo>
                    <a:pt x="116" y="383"/>
                  </a:lnTo>
                  <a:lnTo>
                    <a:pt x="125" y="373"/>
                  </a:lnTo>
                  <a:lnTo>
                    <a:pt x="134" y="361"/>
                  </a:lnTo>
                  <a:lnTo>
                    <a:pt x="142" y="349"/>
                  </a:lnTo>
                  <a:lnTo>
                    <a:pt x="158" y="323"/>
                  </a:lnTo>
                  <a:lnTo>
                    <a:pt x="173" y="296"/>
                  </a:lnTo>
                  <a:lnTo>
                    <a:pt x="184" y="269"/>
                  </a:lnTo>
                  <a:lnTo>
                    <a:pt x="193" y="248"/>
                  </a:lnTo>
                  <a:lnTo>
                    <a:pt x="204" y="249"/>
                  </a:lnTo>
                  <a:lnTo>
                    <a:pt x="212" y="249"/>
                  </a:lnTo>
                  <a:lnTo>
                    <a:pt x="218" y="248"/>
                  </a:lnTo>
                  <a:lnTo>
                    <a:pt x="222" y="248"/>
                  </a:lnTo>
                  <a:lnTo>
                    <a:pt x="224" y="269"/>
                  </a:lnTo>
                  <a:lnTo>
                    <a:pt x="228" y="292"/>
                  </a:lnTo>
                  <a:lnTo>
                    <a:pt x="229" y="303"/>
                  </a:lnTo>
                  <a:lnTo>
                    <a:pt x="233" y="312"/>
                  </a:lnTo>
                  <a:lnTo>
                    <a:pt x="234" y="315"/>
                  </a:lnTo>
                  <a:lnTo>
                    <a:pt x="237" y="317"/>
                  </a:lnTo>
                  <a:lnTo>
                    <a:pt x="238" y="319"/>
                  </a:lnTo>
                  <a:lnTo>
                    <a:pt x="241" y="320"/>
                  </a:lnTo>
                  <a:lnTo>
                    <a:pt x="245" y="319"/>
                  </a:lnTo>
                  <a:lnTo>
                    <a:pt x="249" y="316"/>
                  </a:lnTo>
                  <a:lnTo>
                    <a:pt x="253" y="312"/>
                  </a:lnTo>
                  <a:lnTo>
                    <a:pt x="254" y="308"/>
                  </a:lnTo>
                  <a:lnTo>
                    <a:pt x="257" y="295"/>
                  </a:lnTo>
                  <a:lnTo>
                    <a:pt x="258" y="280"/>
                  </a:lnTo>
                  <a:lnTo>
                    <a:pt x="258" y="267"/>
                  </a:lnTo>
                  <a:lnTo>
                    <a:pt x="260" y="253"/>
                  </a:lnTo>
                  <a:lnTo>
                    <a:pt x="261" y="248"/>
                  </a:lnTo>
                  <a:lnTo>
                    <a:pt x="264" y="245"/>
                  </a:lnTo>
                  <a:lnTo>
                    <a:pt x="266" y="243"/>
                  </a:lnTo>
                  <a:lnTo>
                    <a:pt x="270" y="241"/>
                  </a:lnTo>
                  <a:close/>
                </a:path>
              </a:pathLst>
            </a:custGeom>
            <a:solidFill>
              <a:srgbClr val="FFE6CD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3" name="Freeform 11"/>
            <p:cNvSpPr>
              <a:spLocks noChangeAspect="1"/>
            </p:cNvSpPr>
            <p:nvPr/>
          </p:nvSpPr>
          <p:spPr bwMode="auto">
            <a:xfrm>
              <a:off x="1269" y="1745"/>
              <a:ext cx="916" cy="1023"/>
            </a:xfrm>
            <a:custGeom>
              <a:avLst/>
              <a:gdLst>
                <a:gd name="T0" fmla="*/ 488 w 873"/>
                <a:gd name="T1" fmla="*/ 110 h 976"/>
                <a:gd name="T2" fmla="*/ 513 w 873"/>
                <a:gd name="T3" fmla="*/ 127 h 976"/>
                <a:gd name="T4" fmla="*/ 565 w 873"/>
                <a:gd name="T5" fmla="*/ 110 h 976"/>
                <a:gd name="T6" fmla="*/ 552 w 873"/>
                <a:gd name="T7" fmla="*/ 189 h 976"/>
                <a:gd name="T8" fmla="*/ 403 w 873"/>
                <a:gd name="T9" fmla="*/ 260 h 976"/>
                <a:gd name="T10" fmla="*/ 384 w 873"/>
                <a:gd name="T11" fmla="*/ 291 h 976"/>
                <a:gd name="T12" fmla="*/ 373 w 873"/>
                <a:gd name="T13" fmla="*/ 329 h 976"/>
                <a:gd name="T14" fmla="*/ 336 w 873"/>
                <a:gd name="T15" fmla="*/ 335 h 976"/>
                <a:gd name="T16" fmla="*/ 295 w 873"/>
                <a:gd name="T17" fmla="*/ 320 h 976"/>
                <a:gd name="T18" fmla="*/ 267 w 873"/>
                <a:gd name="T19" fmla="*/ 307 h 976"/>
                <a:gd name="T20" fmla="*/ 244 w 873"/>
                <a:gd name="T21" fmla="*/ 231 h 976"/>
                <a:gd name="T22" fmla="*/ 187 w 873"/>
                <a:gd name="T23" fmla="*/ 164 h 976"/>
                <a:gd name="T24" fmla="*/ 163 w 873"/>
                <a:gd name="T25" fmla="*/ 98 h 976"/>
                <a:gd name="T26" fmla="*/ 114 w 873"/>
                <a:gd name="T27" fmla="*/ 143 h 976"/>
                <a:gd name="T28" fmla="*/ 79 w 873"/>
                <a:gd name="T29" fmla="*/ 138 h 976"/>
                <a:gd name="T30" fmla="*/ 35 w 873"/>
                <a:gd name="T31" fmla="*/ 122 h 976"/>
                <a:gd name="T32" fmla="*/ 2 w 873"/>
                <a:gd name="T33" fmla="*/ 148 h 976"/>
                <a:gd name="T34" fmla="*/ 22 w 873"/>
                <a:gd name="T35" fmla="*/ 200 h 976"/>
                <a:gd name="T36" fmla="*/ 67 w 873"/>
                <a:gd name="T37" fmla="*/ 207 h 976"/>
                <a:gd name="T38" fmla="*/ 102 w 873"/>
                <a:gd name="T39" fmla="*/ 221 h 976"/>
                <a:gd name="T40" fmla="*/ 148 w 873"/>
                <a:gd name="T41" fmla="*/ 245 h 976"/>
                <a:gd name="T42" fmla="*/ 196 w 873"/>
                <a:gd name="T43" fmla="*/ 283 h 976"/>
                <a:gd name="T44" fmla="*/ 240 w 873"/>
                <a:gd name="T45" fmla="*/ 344 h 976"/>
                <a:gd name="T46" fmla="*/ 288 w 873"/>
                <a:gd name="T47" fmla="*/ 392 h 976"/>
                <a:gd name="T48" fmla="*/ 289 w 873"/>
                <a:gd name="T49" fmla="*/ 452 h 976"/>
                <a:gd name="T50" fmla="*/ 277 w 873"/>
                <a:gd name="T51" fmla="*/ 499 h 976"/>
                <a:gd name="T52" fmla="*/ 307 w 873"/>
                <a:gd name="T53" fmla="*/ 581 h 976"/>
                <a:gd name="T54" fmla="*/ 392 w 873"/>
                <a:gd name="T55" fmla="*/ 703 h 976"/>
                <a:gd name="T56" fmla="*/ 403 w 873"/>
                <a:gd name="T57" fmla="*/ 765 h 976"/>
                <a:gd name="T58" fmla="*/ 409 w 873"/>
                <a:gd name="T59" fmla="*/ 817 h 976"/>
                <a:gd name="T60" fmla="*/ 491 w 873"/>
                <a:gd name="T61" fmla="*/ 878 h 976"/>
                <a:gd name="T62" fmla="*/ 521 w 873"/>
                <a:gd name="T63" fmla="*/ 941 h 976"/>
                <a:gd name="T64" fmla="*/ 560 w 873"/>
                <a:gd name="T65" fmla="*/ 970 h 976"/>
                <a:gd name="T66" fmla="*/ 645 w 873"/>
                <a:gd name="T67" fmla="*/ 922 h 976"/>
                <a:gd name="T68" fmla="*/ 699 w 873"/>
                <a:gd name="T69" fmla="*/ 865 h 976"/>
                <a:gd name="T70" fmla="*/ 693 w 873"/>
                <a:gd name="T71" fmla="*/ 832 h 976"/>
                <a:gd name="T72" fmla="*/ 656 w 873"/>
                <a:gd name="T73" fmla="*/ 796 h 976"/>
                <a:gd name="T74" fmla="*/ 699 w 873"/>
                <a:gd name="T75" fmla="*/ 748 h 976"/>
                <a:gd name="T76" fmla="*/ 740 w 873"/>
                <a:gd name="T77" fmla="*/ 699 h 976"/>
                <a:gd name="T78" fmla="*/ 720 w 873"/>
                <a:gd name="T79" fmla="*/ 651 h 976"/>
                <a:gd name="T80" fmla="*/ 721 w 873"/>
                <a:gd name="T81" fmla="*/ 608 h 976"/>
                <a:gd name="T82" fmla="*/ 777 w 873"/>
                <a:gd name="T83" fmla="*/ 615 h 976"/>
                <a:gd name="T84" fmla="*/ 844 w 873"/>
                <a:gd name="T85" fmla="*/ 581 h 976"/>
                <a:gd name="T86" fmla="*/ 852 w 873"/>
                <a:gd name="T87" fmla="*/ 537 h 976"/>
                <a:gd name="T88" fmla="*/ 837 w 873"/>
                <a:gd name="T89" fmla="*/ 459 h 976"/>
                <a:gd name="T90" fmla="*/ 873 w 873"/>
                <a:gd name="T91" fmla="*/ 404 h 976"/>
                <a:gd name="T92" fmla="*/ 835 w 873"/>
                <a:gd name="T93" fmla="*/ 356 h 976"/>
                <a:gd name="T94" fmla="*/ 816 w 873"/>
                <a:gd name="T95" fmla="*/ 324 h 976"/>
                <a:gd name="T96" fmla="*/ 809 w 873"/>
                <a:gd name="T97" fmla="*/ 224 h 976"/>
                <a:gd name="T98" fmla="*/ 771 w 873"/>
                <a:gd name="T99" fmla="*/ 90 h 976"/>
                <a:gd name="T100" fmla="*/ 717 w 873"/>
                <a:gd name="T101" fmla="*/ 78 h 976"/>
                <a:gd name="T102" fmla="*/ 683 w 873"/>
                <a:gd name="T103" fmla="*/ 20 h 976"/>
                <a:gd name="T104" fmla="*/ 653 w 873"/>
                <a:gd name="T105" fmla="*/ 52 h 976"/>
                <a:gd name="T106" fmla="*/ 621 w 873"/>
                <a:gd name="T107" fmla="*/ 72 h 976"/>
                <a:gd name="T108" fmla="*/ 563 w 873"/>
                <a:gd name="T109" fmla="*/ 50 h 976"/>
                <a:gd name="T110" fmla="*/ 504 w 873"/>
                <a:gd name="T111" fmla="*/ 62 h 9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73"/>
                <a:gd name="T169" fmla="*/ 0 h 976"/>
                <a:gd name="T170" fmla="*/ 873 w 873"/>
                <a:gd name="T171" fmla="*/ 976 h 97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73" h="976">
                  <a:moveTo>
                    <a:pt x="481" y="91"/>
                  </a:moveTo>
                  <a:lnTo>
                    <a:pt x="483" y="100"/>
                  </a:lnTo>
                  <a:lnTo>
                    <a:pt x="484" y="104"/>
                  </a:lnTo>
                  <a:lnTo>
                    <a:pt x="487" y="104"/>
                  </a:lnTo>
                  <a:lnTo>
                    <a:pt x="488" y="103"/>
                  </a:lnTo>
                  <a:lnTo>
                    <a:pt x="488" y="110"/>
                  </a:lnTo>
                  <a:lnTo>
                    <a:pt x="489" y="118"/>
                  </a:lnTo>
                  <a:lnTo>
                    <a:pt x="492" y="122"/>
                  </a:lnTo>
                  <a:lnTo>
                    <a:pt x="495" y="124"/>
                  </a:lnTo>
                  <a:lnTo>
                    <a:pt x="500" y="127"/>
                  </a:lnTo>
                  <a:lnTo>
                    <a:pt x="505" y="127"/>
                  </a:lnTo>
                  <a:lnTo>
                    <a:pt x="513" y="127"/>
                  </a:lnTo>
                  <a:lnTo>
                    <a:pt x="519" y="126"/>
                  </a:lnTo>
                  <a:lnTo>
                    <a:pt x="523" y="124"/>
                  </a:lnTo>
                  <a:lnTo>
                    <a:pt x="525" y="123"/>
                  </a:lnTo>
                  <a:lnTo>
                    <a:pt x="529" y="118"/>
                  </a:lnTo>
                  <a:lnTo>
                    <a:pt x="536" y="110"/>
                  </a:lnTo>
                  <a:lnTo>
                    <a:pt x="565" y="110"/>
                  </a:lnTo>
                  <a:lnTo>
                    <a:pt x="565" y="123"/>
                  </a:lnTo>
                  <a:lnTo>
                    <a:pt x="565" y="134"/>
                  </a:lnTo>
                  <a:lnTo>
                    <a:pt x="565" y="149"/>
                  </a:lnTo>
                  <a:lnTo>
                    <a:pt x="563" y="165"/>
                  </a:lnTo>
                  <a:lnTo>
                    <a:pt x="557" y="177"/>
                  </a:lnTo>
                  <a:lnTo>
                    <a:pt x="552" y="189"/>
                  </a:lnTo>
                  <a:lnTo>
                    <a:pt x="544" y="199"/>
                  </a:lnTo>
                  <a:lnTo>
                    <a:pt x="535" y="208"/>
                  </a:lnTo>
                  <a:lnTo>
                    <a:pt x="525" y="215"/>
                  </a:lnTo>
                  <a:lnTo>
                    <a:pt x="513" y="221"/>
                  </a:lnTo>
                  <a:lnTo>
                    <a:pt x="461" y="240"/>
                  </a:lnTo>
                  <a:lnTo>
                    <a:pt x="403" y="260"/>
                  </a:lnTo>
                  <a:lnTo>
                    <a:pt x="396" y="263"/>
                  </a:lnTo>
                  <a:lnTo>
                    <a:pt x="391" y="267"/>
                  </a:lnTo>
                  <a:lnTo>
                    <a:pt x="388" y="272"/>
                  </a:lnTo>
                  <a:lnTo>
                    <a:pt x="387" y="279"/>
                  </a:lnTo>
                  <a:lnTo>
                    <a:pt x="385" y="284"/>
                  </a:lnTo>
                  <a:lnTo>
                    <a:pt x="384" y="291"/>
                  </a:lnTo>
                  <a:lnTo>
                    <a:pt x="383" y="296"/>
                  </a:lnTo>
                  <a:lnTo>
                    <a:pt x="379" y="301"/>
                  </a:lnTo>
                  <a:lnTo>
                    <a:pt x="379" y="311"/>
                  </a:lnTo>
                  <a:lnTo>
                    <a:pt x="377" y="317"/>
                  </a:lnTo>
                  <a:lnTo>
                    <a:pt x="376" y="324"/>
                  </a:lnTo>
                  <a:lnTo>
                    <a:pt x="373" y="329"/>
                  </a:lnTo>
                  <a:lnTo>
                    <a:pt x="369" y="332"/>
                  </a:lnTo>
                  <a:lnTo>
                    <a:pt x="364" y="336"/>
                  </a:lnTo>
                  <a:lnTo>
                    <a:pt x="357" y="337"/>
                  </a:lnTo>
                  <a:lnTo>
                    <a:pt x="349" y="337"/>
                  </a:lnTo>
                  <a:lnTo>
                    <a:pt x="343" y="337"/>
                  </a:lnTo>
                  <a:lnTo>
                    <a:pt x="336" y="335"/>
                  </a:lnTo>
                  <a:lnTo>
                    <a:pt x="331" y="332"/>
                  </a:lnTo>
                  <a:lnTo>
                    <a:pt x="324" y="329"/>
                  </a:lnTo>
                  <a:lnTo>
                    <a:pt x="317" y="325"/>
                  </a:lnTo>
                  <a:lnTo>
                    <a:pt x="311" y="323"/>
                  </a:lnTo>
                  <a:lnTo>
                    <a:pt x="303" y="320"/>
                  </a:lnTo>
                  <a:lnTo>
                    <a:pt x="295" y="320"/>
                  </a:lnTo>
                  <a:lnTo>
                    <a:pt x="288" y="319"/>
                  </a:lnTo>
                  <a:lnTo>
                    <a:pt x="281" y="319"/>
                  </a:lnTo>
                  <a:lnTo>
                    <a:pt x="276" y="316"/>
                  </a:lnTo>
                  <a:lnTo>
                    <a:pt x="272" y="313"/>
                  </a:lnTo>
                  <a:lnTo>
                    <a:pt x="269" y="311"/>
                  </a:lnTo>
                  <a:lnTo>
                    <a:pt x="267" y="307"/>
                  </a:lnTo>
                  <a:lnTo>
                    <a:pt x="264" y="301"/>
                  </a:lnTo>
                  <a:lnTo>
                    <a:pt x="263" y="297"/>
                  </a:lnTo>
                  <a:lnTo>
                    <a:pt x="259" y="273"/>
                  </a:lnTo>
                  <a:lnTo>
                    <a:pt x="253" y="248"/>
                  </a:lnTo>
                  <a:lnTo>
                    <a:pt x="249" y="239"/>
                  </a:lnTo>
                  <a:lnTo>
                    <a:pt x="244" y="231"/>
                  </a:lnTo>
                  <a:lnTo>
                    <a:pt x="237" y="221"/>
                  </a:lnTo>
                  <a:lnTo>
                    <a:pt x="231" y="213"/>
                  </a:lnTo>
                  <a:lnTo>
                    <a:pt x="216" y="197"/>
                  </a:lnTo>
                  <a:lnTo>
                    <a:pt x="202" y="181"/>
                  </a:lnTo>
                  <a:lnTo>
                    <a:pt x="194" y="172"/>
                  </a:lnTo>
                  <a:lnTo>
                    <a:pt x="187" y="164"/>
                  </a:lnTo>
                  <a:lnTo>
                    <a:pt x="180" y="155"/>
                  </a:lnTo>
                  <a:lnTo>
                    <a:pt x="174" y="144"/>
                  </a:lnTo>
                  <a:lnTo>
                    <a:pt x="170" y="134"/>
                  </a:lnTo>
                  <a:lnTo>
                    <a:pt x="166" y="123"/>
                  </a:lnTo>
                  <a:lnTo>
                    <a:pt x="163" y="110"/>
                  </a:lnTo>
                  <a:lnTo>
                    <a:pt x="163" y="98"/>
                  </a:lnTo>
                  <a:lnTo>
                    <a:pt x="139" y="98"/>
                  </a:lnTo>
                  <a:lnTo>
                    <a:pt x="131" y="112"/>
                  </a:lnTo>
                  <a:lnTo>
                    <a:pt x="124" y="128"/>
                  </a:lnTo>
                  <a:lnTo>
                    <a:pt x="122" y="135"/>
                  </a:lnTo>
                  <a:lnTo>
                    <a:pt x="116" y="140"/>
                  </a:lnTo>
                  <a:lnTo>
                    <a:pt x="114" y="143"/>
                  </a:lnTo>
                  <a:lnTo>
                    <a:pt x="111" y="144"/>
                  </a:lnTo>
                  <a:lnTo>
                    <a:pt x="107" y="144"/>
                  </a:lnTo>
                  <a:lnTo>
                    <a:pt x="103" y="145"/>
                  </a:lnTo>
                  <a:lnTo>
                    <a:pt x="94" y="144"/>
                  </a:lnTo>
                  <a:lnTo>
                    <a:pt x="86" y="141"/>
                  </a:lnTo>
                  <a:lnTo>
                    <a:pt x="79" y="138"/>
                  </a:lnTo>
                  <a:lnTo>
                    <a:pt x="72" y="134"/>
                  </a:lnTo>
                  <a:lnTo>
                    <a:pt x="66" y="128"/>
                  </a:lnTo>
                  <a:lnTo>
                    <a:pt x="59" y="124"/>
                  </a:lnTo>
                  <a:lnTo>
                    <a:pt x="51" y="122"/>
                  </a:lnTo>
                  <a:lnTo>
                    <a:pt x="42" y="122"/>
                  </a:lnTo>
                  <a:lnTo>
                    <a:pt x="35" y="122"/>
                  </a:lnTo>
                  <a:lnTo>
                    <a:pt x="28" y="123"/>
                  </a:lnTo>
                  <a:lnTo>
                    <a:pt x="20" y="126"/>
                  </a:lnTo>
                  <a:lnTo>
                    <a:pt x="14" y="130"/>
                  </a:lnTo>
                  <a:lnTo>
                    <a:pt x="8" y="135"/>
                  </a:lnTo>
                  <a:lnTo>
                    <a:pt x="4" y="141"/>
                  </a:lnTo>
                  <a:lnTo>
                    <a:pt x="2" y="148"/>
                  </a:lnTo>
                  <a:lnTo>
                    <a:pt x="0" y="157"/>
                  </a:lnTo>
                  <a:lnTo>
                    <a:pt x="2" y="167"/>
                  </a:lnTo>
                  <a:lnTo>
                    <a:pt x="4" y="176"/>
                  </a:lnTo>
                  <a:lnTo>
                    <a:pt x="8" y="185"/>
                  </a:lnTo>
                  <a:lnTo>
                    <a:pt x="15" y="193"/>
                  </a:lnTo>
                  <a:lnTo>
                    <a:pt x="22" y="200"/>
                  </a:lnTo>
                  <a:lnTo>
                    <a:pt x="31" y="207"/>
                  </a:lnTo>
                  <a:lnTo>
                    <a:pt x="39" y="209"/>
                  </a:lnTo>
                  <a:lnTo>
                    <a:pt x="48" y="211"/>
                  </a:lnTo>
                  <a:lnTo>
                    <a:pt x="56" y="211"/>
                  </a:lnTo>
                  <a:lnTo>
                    <a:pt x="63" y="209"/>
                  </a:lnTo>
                  <a:lnTo>
                    <a:pt x="67" y="207"/>
                  </a:lnTo>
                  <a:lnTo>
                    <a:pt x="72" y="204"/>
                  </a:lnTo>
                  <a:lnTo>
                    <a:pt x="82" y="199"/>
                  </a:lnTo>
                  <a:lnTo>
                    <a:pt x="96" y="193"/>
                  </a:lnTo>
                  <a:lnTo>
                    <a:pt x="98" y="204"/>
                  </a:lnTo>
                  <a:lnTo>
                    <a:pt x="100" y="215"/>
                  </a:lnTo>
                  <a:lnTo>
                    <a:pt x="102" y="221"/>
                  </a:lnTo>
                  <a:lnTo>
                    <a:pt x="106" y="228"/>
                  </a:lnTo>
                  <a:lnTo>
                    <a:pt x="108" y="233"/>
                  </a:lnTo>
                  <a:lnTo>
                    <a:pt x="112" y="236"/>
                  </a:lnTo>
                  <a:lnTo>
                    <a:pt x="118" y="239"/>
                  </a:lnTo>
                  <a:lnTo>
                    <a:pt x="123" y="241"/>
                  </a:lnTo>
                  <a:lnTo>
                    <a:pt x="148" y="245"/>
                  </a:lnTo>
                  <a:lnTo>
                    <a:pt x="180" y="253"/>
                  </a:lnTo>
                  <a:lnTo>
                    <a:pt x="187" y="257"/>
                  </a:lnTo>
                  <a:lnTo>
                    <a:pt x="190" y="263"/>
                  </a:lnTo>
                  <a:lnTo>
                    <a:pt x="192" y="267"/>
                  </a:lnTo>
                  <a:lnTo>
                    <a:pt x="194" y="272"/>
                  </a:lnTo>
                  <a:lnTo>
                    <a:pt x="196" y="283"/>
                  </a:lnTo>
                  <a:lnTo>
                    <a:pt x="199" y="296"/>
                  </a:lnTo>
                  <a:lnTo>
                    <a:pt x="204" y="305"/>
                  </a:lnTo>
                  <a:lnTo>
                    <a:pt x="210" y="315"/>
                  </a:lnTo>
                  <a:lnTo>
                    <a:pt x="216" y="323"/>
                  </a:lnTo>
                  <a:lnTo>
                    <a:pt x="224" y="329"/>
                  </a:lnTo>
                  <a:lnTo>
                    <a:pt x="240" y="344"/>
                  </a:lnTo>
                  <a:lnTo>
                    <a:pt x="256" y="356"/>
                  </a:lnTo>
                  <a:lnTo>
                    <a:pt x="264" y="363"/>
                  </a:lnTo>
                  <a:lnTo>
                    <a:pt x="271" y="369"/>
                  </a:lnTo>
                  <a:lnTo>
                    <a:pt x="277" y="377"/>
                  </a:lnTo>
                  <a:lnTo>
                    <a:pt x="283" y="384"/>
                  </a:lnTo>
                  <a:lnTo>
                    <a:pt x="288" y="392"/>
                  </a:lnTo>
                  <a:lnTo>
                    <a:pt x="292" y="401"/>
                  </a:lnTo>
                  <a:lnTo>
                    <a:pt x="295" y="411"/>
                  </a:lnTo>
                  <a:lnTo>
                    <a:pt x="295" y="423"/>
                  </a:lnTo>
                  <a:lnTo>
                    <a:pt x="295" y="435"/>
                  </a:lnTo>
                  <a:lnTo>
                    <a:pt x="292" y="444"/>
                  </a:lnTo>
                  <a:lnTo>
                    <a:pt x="289" y="452"/>
                  </a:lnTo>
                  <a:lnTo>
                    <a:pt x="285" y="460"/>
                  </a:lnTo>
                  <a:lnTo>
                    <a:pt x="283" y="467"/>
                  </a:lnTo>
                  <a:lnTo>
                    <a:pt x="280" y="473"/>
                  </a:lnTo>
                  <a:lnTo>
                    <a:pt x="277" y="480"/>
                  </a:lnTo>
                  <a:lnTo>
                    <a:pt x="277" y="488"/>
                  </a:lnTo>
                  <a:lnTo>
                    <a:pt x="277" y="499"/>
                  </a:lnTo>
                  <a:lnTo>
                    <a:pt x="279" y="509"/>
                  </a:lnTo>
                  <a:lnTo>
                    <a:pt x="280" y="519"/>
                  </a:lnTo>
                  <a:lnTo>
                    <a:pt x="283" y="528"/>
                  </a:lnTo>
                  <a:lnTo>
                    <a:pt x="288" y="547"/>
                  </a:lnTo>
                  <a:lnTo>
                    <a:pt x="296" y="564"/>
                  </a:lnTo>
                  <a:lnTo>
                    <a:pt x="307" y="581"/>
                  </a:lnTo>
                  <a:lnTo>
                    <a:pt x="317" y="597"/>
                  </a:lnTo>
                  <a:lnTo>
                    <a:pt x="328" y="612"/>
                  </a:lnTo>
                  <a:lnTo>
                    <a:pt x="340" y="628"/>
                  </a:lnTo>
                  <a:lnTo>
                    <a:pt x="363" y="657"/>
                  </a:lnTo>
                  <a:lnTo>
                    <a:pt x="384" y="688"/>
                  </a:lnTo>
                  <a:lnTo>
                    <a:pt x="392" y="703"/>
                  </a:lnTo>
                  <a:lnTo>
                    <a:pt x="397" y="719"/>
                  </a:lnTo>
                  <a:lnTo>
                    <a:pt x="400" y="726"/>
                  </a:lnTo>
                  <a:lnTo>
                    <a:pt x="401" y="736"/>
                  </a:lnTo>
                  <a:lnTo>
                    <a:pt x="403" y="744"/>
                  </a:lnTo>
                  <a:lnTo>
                    <a:pt x="403" y="753"/>
                  </a:lnTo>
                  <a:lnTo>
                    <a:pt x="403" y="765"/>
                  </a:lnTo>
                  <a:lnTo>
                    <a:pt x="403" y="774"/>
                  </a:lnTo>
                  <a:lnTo>
                    <a:pt x="403" y="784"/>
                  </a:lnTo>
                  <a:lnTo>
                    <a:pt x="403" y="796"/>
                  </a:lnTo>
                  <a:lnTo>
                    <a:pt x="404" y="802"/>
                  </a:lnTo>
                  <a:lnTo>
                    <a:pt x="407" y="810"/>
                  </a:lnTo>
                  <a:lnTo>
                    <a:pt x="409" y="817"/>
                  </a:lnTo>
                  <a:lnTo>
                    <a:pt x="415" y="822"/>
                  </a:lnTo>
                  <a:lnTo>
                    <a:pt x="427" y="834"/>
                  </a:lnTo>
                  <a:lnTo>
                    <a:pt x="441" y="846"/>
                  </a:lnTo>
                  <a:lnTo>
                    <a:pt x="457" y="857"/>
                  </a:lnTo>
                  <a:lnTo>
                    <a:pt x="475" y="868"/>
                  </a:lnTo>
                  <a:lnTo>
                    <a:pt x="491" y="878"/>
                  </a:lnTo>
                  <a:lnTo>
                    <a:pt x="505" y="892"/>
                  </a:lnTo>
                  <a:lnTo>
                    <a:pt x="512" y="900"/>
                  </a:lnTo>
                  <a:lnTo>
                    <a:pt x="516" y="909"/>
                  </a:lnTo>
                  <a:lnTo>
                    <a:pt x="519" y="920"/>
                  </a:lnTo>
                  <a:lnTo>
                    <a:pt x="520" y="930"/>
                  </a:lnTo>
                  <a:lnTo>
                    <a:pt x="521" y="941"/>
                  </a:lnTo>
                  <a:lnTo>
                    <a:pt x="524" y="950"/>
                  </a:lnTo>
                  <a:lnTo>
                    <a:pt x="527" y="958"/>
                  </a:lnTo>
                  <a:lnTo>
                    <a:pt x="529" y="964"/>
                  </a:lnTo>
                  <a:lnTo>
                    <a:pt x="529" y="976"/>
                  </a:lnTo>
                  <a:lnTo>
                    <a:pt x="544" y="973"/>
                  </a:lnTo>
                  <a:lnTo>
                    <a:pt x="560" y="970"/>
                  </a:lnTo>
                  <a:lnTo>
                    <a:pt x="576" y="965"/>
                  </a:lnTo>
                  <a:lnTo>
                    <a:pt x="593" y="958"/>
                  </a:lnTo>
                  <a:lnTo>
                    <a:pt x="612" y="949"/>
                  </a:lnTo>
                  <a:lnTo>
                    <a:pt x="629" y="937"/>
                  </a:lnTo>
                  <a:lnTo>
                    <a:pt x="637" y="930"/>
                  </a:lnTo>
                  <a:lnTo>
                    <a:pt x="645" y="922"/>
                  </a:lnTo>
                  <a:lnTo>
                    <a:pt x="655" y="913"/>
                  </a:lnTo>
                  <a:lnTo>
                    <a:pt x="663" y="904"/>
                  </a:lnTo>
                  <a:lnTo>
                    <a:pt x="672" y="892"/>
                  </a:lnTo>
                  <a:lnTo>
                    <a:pt x="680" y="881"/>
                  </a:lnTo>
                  <a:lnTo>
                    <a:pt x="689" y="872"/>
                  </a:lnTo>
                  <a:lnTo>
                    <a:pt x="699" y="865"/>
                  </a:lnTo>
                  <a:lnTo>
                    <a:pt x="709" y="860"/>
                  </a:lnTo>
                  <a:lnTo>
                    <a:pt x="719" y="856"/>
                  </a:lnTo>
                  <a:lnTo>
                    <a:pt x="729" y="852"/>
                  </a:lnTo>
                  <a:lnTo>
                    <a:pt x="740" y="849"/>
                  </a:lnTo>
                  <a:lnTo>
                    <a:pt x="723" y="842"/>
                  </a:lnTo>
                  <a:lnTo>
                    <a:pt x="693" y="832"/>
                  </a:lnTo>
                  <a:lnTo>
                    <a:pt x="680" y="824"/>
                  </a:lnTo>
                  <a:lnTo>
                    <a:pt x="668" y="816"/>
                  </a:lnTo>
                  <a:lnTo>
                    <a:pt x="663" y="810"/>
                  </a:lnTo>
                  <a:lnTo>
                    <a:pt x="660" y="806"/>
                  </a:lnTo>
                  <a:lnTo>
                    <a:pt x="657" y="801"/>
                  </a:lnTo>
                  <a:lnTo>
                    <a:pt x="656" y="796"/>
                  </a:lnTo>
                  <a:lnTo>
                    <a:pt x="657" y="786"/>
                  </a:lnTo>
                  <a:lnTo>
                    <a:pt x="660" y="778"/>
                  </a:lnTo>
                  <a:lnTo>
                    <a:pt x="664" y="770"/>
                  </a:lnTo>
                  <a:lnTo>
                    <a:pt x="669" y="765"/>
                  </a:lnTo>
                  <a:lnTo>
                    <a:pt x="683" y="756"/>
                  </a:lnTo>
                  <a:lnTo>
                    <a:pt x="699" y="748"/>
                  </a:lnTo>
                  <a:lnTo>
                    <a:pt x="713" y="738"/>
                  </a:lnTo>
                  <a:lnTo>
                    <a:pt x="728" y="729"/>
                  </a:lnTo>
                  <a:lnTo>
                    <a:pt x="733" y="724"/>
                  </a:lnTo>
                  <a:lnTo>
                    <a:pt x="737" y="716"/>
                  </a:lnTo>
                  <a:lnTo>
                    <a:pt x="740" y="708"/>
                  </a:lnTo>
                  <a:lnTo>
                    <a:pt x="740" y="699"/>
                  </a:lnTo>
                  <a:lnTo>
                    <a:pt x="740" y="691"/>
                  </a:lnTo>
                  <a:lnTo>
                    <a:pt x="737" y="683"/>
                  </a:lnTo>
                  <a:lnTo>
                    <a:pt x="733" y="673"/>
                  </a:lnTo>
                  <a:lnTo>
                    <a:pt x="728" y="667"/>
                  </a:lnTo>
                  <a:lnTo>
                    <a:pt x="724" y="659"/>
                  </a:lnTo>
                  <a:lnTo>
                    <a:pt x="720" y="651"/>
                  </a:lnTo>
                  <a:lnTo>
                    <a:pt x="717" y="641"/>
                  </a:lnTo>
                  <a:lnTo>
                    <a:pt x="716" y="633"/>
                  </a:lnTo>
                  <a:lnTo>
                    <a:pt x="717" y="627"/>
                  </a:lnTo>
                  <a:lnTo>
                    <a:pt x="717" y="620"/>
                  </a:lnTo>
                  <a:lnTo>
                    <a:pt x="720" y="613"/>
                  </a:lnTo>
                  <a:lnTo>
                    <a:pt x="721" y="608"/>
                  </a:lnTo>
                  <a:lnTo>
                    <a:pt x="725" y="604"/>
                  </a:lnTo>
                  <a:lnTo>
                    <a:pt x="729" y="600"/>
                  </a:lnTo>
                  <a:lnTo>
                    <a:pt x="735" y="597"/>
                  </a:lnTo>
                  <a:lnTo>
                    <a:pt x="740" y="597"/>
                  </a:lnTo>
                  <a:lnTo>
                    <a:pt x="759" y="605"/>
                  </a:lnTo>
                  <a:lnTo>
                    <a:pt x="777" y="615"/>
                  </a:lnTo>
                  <a:lnTo>
                    <a:pt x="784" y="613"/>
                  </a:lnTo>
                  <a:lnTo>
                    <a:pt x="795" y="609"/>
                  </a:lnTo>
                  <a:lnTo>
                    <a:pt x="807" y="604"/>
                  </a:lnTo>
                  <a:lnTo>
                    <a:pt x="820" y="597"/>
                  </a:lnTo>
                  <a:lnTo>
                    <a:pt x="833" y="589"/>
                  </a:lnTo>
                  <a:lnTo>
                    <a:pt x="844" y="581"/>
                  </a:lnTo>
                  <a:lnTo>
                    <a:pt x="849" y="577"/>
                  </a:lnTo>
                  <a:lnTo>
                    <a:pt x="852" y="573"/>
                  </a:lnTo>
                  <a:lnTo>
                    <a:pt x="855" y="571"/>
                  </a:lnTo>
                  <a:lnTo>
                    <a:pt x="855" y="567"/>
                  </a:lnTo>
                  <a:lnTo>
                    <a:pt x="855" y="552"/>
                  </a:lnTo>
                  <a:lnTo>
                    <a:pt x="852" y="537"/>
                  </a:lnTo>
                  <a:lnTo>
                    <a:pt x="849" y="525"/>
                  </a:lnTo>
                  <a:lnTo>
                    <a:pt x="847" y="512"/>
                  </a:lnTo>
                  <a:lnTo>
                    <a:pt x="843" y="500"/>
                  </a:lnTo>
                  <a:lnTo>
                    <a:pt x="840" y="487"/>
                  </a:lnTo>
                  <a:lnTo>
                    <a:pt x="837" y="473"/>
                  </a:lnTo>
                  <a:lnTo>
                    <a:pt x="837" y="459"/>
                  </a:lnTo>
                  <a:lnTo>
                    <a:pt x="837" y="452"/>
                  </a:lnTo>
                  <a:lnTo>
                    <a:pt x="840" y="445"/>
                  </a:lnTo>
                  <a:lnTo>
                    <a:pt x="844" y="440"/>
                  </a:lnTo>
                  <a:lnTo>
                    <a:pt x="848" y="433"/>
                  </a:lnTo>
                  <a:lnTo>
                    <a:pt x="860" y="420"/>
                  </a:lnTo>
                  <a:lnTo>
                    <a:pt x="873" y="404"/>
                  </a:lnTo>
                  <a:lnTo>
                    <a:pt x="873" y="368"/>
                  </a:lnTo>
                  <a:lnTo>
                    <a:pt x="864" y="367"/>
                  </a:lnTo>
                  <a:lnTo>
                    <a:pt x="855" y="365"/>
                  </a:lnTo>
                  <a:lnTo>
                    <a:pt x="848" y="363"/>
                  </a:lnTo>
                  <a:lnTo>
                    <a:pt x="841" y="360"/>
                  </a:lnTo>
                  <a:lnTo>
                    <a:pt x="835" y="356"/>
                  </a:lnTo>
                  <a:lnTo>
                    <a:pt x="831" y="352"/>
                  </a:lnTo>
                  <a:lnTo>
                    <a:pt x="827" y="348"/>
                  </a:lnTo>
                  <a:lnTo>
                    <a:pt x="823" y="343"/>
                  </a:lnTo>
                  <a:lnTo>
                    <a:pt x="820" y="337"/>
                  </a:lnTo>
                  <a:lnTo>
                    <a:pt x="817" y="331"/>
                  </a:lnTo>
                  <a:lnTo>
                    <a:pt x="816" y="324"/>
                  </a:lnTo>
                  <a:lnTo>
                    <a:pt x="815" y="316"/>
                  </a:lnTo>
                  <a:lnTo>
                    <a:pt x="813" y="299"/>
                  </a:lnTo>
                  <a:lnTo>
                    <a:pt x="813" y="277"/>
                  </a:lnTo>
                  <a:lnTo>
                    <a:pt x="812" y="259"/>
                  </a:lnTo>
                  <a:lnTo>
                    <a:pt x="811" y="240"/>
                  </a:lnTo>
                  <a:lnTo>
                    <a:pt x="809" y="224"/>
                  </a:lnTo>
                  <a:lnTo>
                    <a:pt x="807" y="209"/>
                  </a:lnTo>
                  <a:lnTo>
                    <a:pt x="801" y="184"/>
                  </a:lnTo>
                  <a:lnTo>
                    <a:pt x="793" y="160"/>
                  </a:lnTo>
                  <a:lnTo>
                    <a:pt x="785" y="138"/>
                  </a:lnTo>
                  <a:lnTo>
                    <a:pt x="777" y="115"/>
                  </a:lnTo>
                  <a:lnTo>
                    <a:pt x="771" y="90"/>
                  </a:lnTo>
                  <a:lnTo>
                    <a:pt x="765" y="60"/>
                  </a:lnTo>
                  <a:lnTo>
                    <a:pt x="755" y="66"/>
                  </a:lnTo>
                  <a:lnTo>
                    <a:pt x="744" y="72"/>
                  </a:lnTo>
                  <a:lnTo>
                    <a:pt x="732" y="78"/>
                  </a:lnTo>
                  <a:lnTo>
                    <a:pt x="723" y="79"/>
                  </a:lnTo>
                  <a:lnTo>
                    <a:pt x="717" y="78"/>
                  </a:lnTo>
                  <a:lnTo>
                    <a:pt x="712" y="76"/>
                  </a:lnTo>
                  <a:lnTo>
                    <a:pt x="708" y="74"/>
                  </a:lnTo>
                  <a:lnTo>
                    <a:pt x="704" y="70"/>
                  </a:lnTo>
                  <a:lnTo>
                    <a:pt x="697" y="59"/>
                  </a:lnTo>
                  <a:lnTo>
                    <a:pt x="692" y="47"/>
                  </a:lnTo>
                  <a:lnTo>
                    <a:pt x="683" y="20"/>
                  </a:lnTo>
                  <a:lnTo>
                    <a:pt x="675" y="0"/>
                  </a:lnTo>
                  <a:lnTo>
                    <a:pt x="671" y="6"/>
                  </a:lnTo>
                  <a:lnTo>
                    <a:pt x="667" y="15"/>
                  </a:lnTo>
                  <a:lnTo>
                    <a:pt x="663" y="26"/>
                  </a:lnTo>
                  <a:lnTo>
                    <a:pt x="657" y="39"/>
                  </a:lnTo>
                  <a:lnTo>
                    <a:pt x="653" y="52"/>
                  </a:lnTo>
                  <a:lnTo>
                    <a:pt x="647" y="63"/>
                  </a:lnTo>
                  <a:lnTo>
                    <a:pt x="644" y="67"/>
                  </a:lnTo>
                  <a:lnTo>
                    <a:pt x="640" y="70"/>
                  </a:lnTo>
                  <a:lnTo>
                    <a:pt x="636" y="72"/>
                  </a:lnTo>
                  <a:lnTo>
                    <a:pt x="632" y="72"/>
                  </a:lnTo>
                  <a:lnTo>
                    <a:pt x="621" y="72"/>
                  </a:lnTo>
                  <a:lnTo>
                    <a:pt x="612" y="70"/>
                  </a:lnTo>
                  <a:lnTo>
                    <a:pt x="604" y="66"/>
                  </a:lnTo>
                  <a:lnTo>
                    <a:pt x="595" y="60"/>
                  </a:lnTo>
                  <a:lnTo>
                    <a:pt x="585" y="56"/>
                  </a:lnTo>
                  <a:lnTo>
                    <a:pt x="575" y="52"/>
                  </a:lnTo>
                  <a:lnTo>
                    <a:pt x="563" y="50"/>
                  </a:lnTo>
                  <a:lnTo>
                    <a:pt x="548" y="48"/>
                  </a:lnTo>
                  <a:lnTo>
                    <a:pt x="537" y="50"/>
                  </a:lnTo>
                  <a:lnTo>
                    <a:pt x="528" y="52"/>
                  </a:lnTo>
                  <a:lnTo>
                    <a:pt x="520" y="55"/>
                  </a:lnTo>
                  <a:lnTo>
                    <a:pt x="512" y="58"/>
                  </a:lnTo>
                  <a:lnTo>
                    <a:pt x="504" y="62"/>
                  </a:lnTo>
                  <a:lnTo>
                    <a:pt x="495" y="64"/>
                  </a:lnTo>
                  <a:lnTo>
                    <a:pt x="487" y="66"/>
                  </a:lnTo>
                  <a:lnTo>
                    <a:pt x="476" y="67"/>
                  </a:lnTo>
                  <a:lnTo>
                    <a:pt x="481" y="91"/>
                  </a:lnTo>
                  <a:close/>
                </a:path>
              </a:pathLst>
            </a:custGeom>
            <a:solidFill>
              <a:srgbClr val="FFE6CD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4" name="Freeform 12"/>
            <p:cNvSpPr>
              <a:spLocks noChangeAspect="1"/>
            </p:cNvSpPr>
            <p:nvPr/>
          </p:nvSpPr>
          <p:spPr bwMode="auto">
            <a:xfrm>
              <a:off x="1258" y="2579"/>
              <a:ext cx="567" cy="1078"/>
            </a:xfrm>
            <a:custGeom>
              <a:avLst/>
              <a:gdLst>
                <a:gd name="T0" fmla="*/ 505 w 541"/>
                <a:gd name="T1" fmla="*/ 190 h 1029"/>
                <a:gd name="T2" fmla="*/ 487 w 541"/>
                <a:gd name="T3" fmla="*/ 216 h 1029"/>
                <a:gd name="T4" fmla="*/ 472 w 541"/>
                <a:gd name="T5" fmla="*/ 257 h 1029"/>
                <a:gd name="T6" fmla="*/ 472 w 541"/>
                <a:gd name="T7" fmla="*/ 294 h 1029"/>
                <a:gd name="T8" fmla="*/ 492 w 541"/>
                <a:gd name="T9" fmla="*/ 345 h 1029"/>
                <a:gd name="T10" fmla="*/ 515 w 541"/>
                <a:gd name="T11" fmla="*/ 386 h 1029"/>
                <a:gd name="T12" fmla="*/ 515 w 541"/>
                <a:gd name="T13" fmla="*/ 413 h 1029"/>
                <a:gd name="T14" fmla="*/ 493 w 541"/>
                <a:gd name="T15" fmla="*/ 456 h 1029"/>
                <a:gd name="T16" fmla="*/ 432 w 541"/>
                <a:gd name="T17" fmla="*/ 518 h 1029"/>
                <a:gd name="T18" fmla="*/ 407 w 541"/>
                <a:gd name="T19" fmla="*/ 550 h 1029"/>
                <a:gd name="T20" fmla="*/ 380 w 541"/>
                <a:gd name="T21" fmla="*/ 586 h 1029"/>
                <a:gd name="T22" fmla="*/ 367 w 541"/>
                <a:gd name="T23" fmla="*/ 630 h 1029"/>
                <a:gd name="T24" fmla="*/ 375 w 541"/>
                <a:gd name="T25" fmla="*/ 719 h 1029"/>
                <a:gd name="T26" fmla="*/ 383 w 541"/>
                <a:gd name="T27" fmla="*/ 811 h 1029"/>
                <a:gd name="T28" fmla="*/ 393 w 541"/>
                <a:gd name="T29" fmla="*/ 933 h 1029"/>
                <a:gd name="T30" fmla="*/ 384 w 541"/>
                <a:gd name="T31" fmla="*/ 993 h 1029"/>
                <a:gd name="T32" fmla="*/ 348 w 541"/>
                <a:gd name="T33" fmla="*/ 999 h 1029"/>
                <a:gd name="T34" fmla="*/ 276 w 541"/>
                <a:gd name="T35" fmla="*/ 999 h 1029"/>
                <a:gd name="T36" fmla="*/ 227 w 541"/>
                <a:gd name="T37" fmla="*/ 1009 h 1029"/>
                <a:gd name="T38" fmla="*/ 192 w 541"/>
                <a:gd name="T39" fmla="*/ 1027 h 1029"/>
                <a:gd name="T40" fmla="*/ 164 w 541"/>
                <a:gd name="T41" fmla="*/ 1025 h 1029"/>
                <a:gd name="T42" fmla="*/ 130 w 541"/>
                <a:gd name="T43" fmla="*/ 994 h 1029"/>
                <a:gd name="T44" fmla="*/ 115 w 541"/>
                <a:gd name="T45" fmla="*/ 830 h 1029"/>
                <a:gd name="T46" fmla="*/ 86 w 541"/>
                <a:gd name="T47" fmla="*/ 769 h 1029"/>
                <a:gd name="T48" fmla="*/ 62 w 541"/>
                <a:gd name="T49" fmla="*/ 685 h 1029"/>
                <a:gd name="T50" fmla="*/ 31 w 541"/>
                <a:gd name="T51" fmla="*/ 658 h 1029"/>
                <a:gd name="T52" fmla="*/ 10 w 541"/>
                <a:gd name="T53" fmla="*/ 638 h 1029"/>
                <a:gd name="T54" fmla="*/ 0 w 541"/>
                <a:gd name="T55" fmla="*/ 601 h 1029"/>
                <a:gd name="T56" fmla="*/ 12 w 541"/>
                <a:gd name="T57" fmla="*/ 554 h 1029"/>
                <a:gd name="T58" fmla="*/ 46 w 541"/>
                <a:gd name="T59" fmla="*/ 519 h 1029"/>
                <a:gd name="T60" fmla="*/ 94 w 541"/>
                <a:gd name="T61" fmla="*/ 500 h 1029"/>
                <a:gd name="T62" fmla="*/ 151 w 541"/>
                <a:gd name="T63" fmla="*/ 493 h 1029"/>
                <a:gd name="T64" fmla="*/ 178 w 541"/>
                <a:gd name="T65" fmla="*/ 502 h 1029"/>
                <a:gd name="T66" fmla="*/ 204 w 541"/>
                <a:gd name="T67" fmla="*/ 511 h 1029"/>
                <a:gd name="T68" fmla="*/ 235 w 541"/>
                <a:gd name="T69" fmla="*/ 502 h 1029"/>
                <a:gd name="T70" fmla="*/ 251 w 541"/>
                <a:gd name="T71" fmla="*/ 477 h 1029"/>
                <a:gd name="T72" fmla="*/ 299 w 541"/>
                <a:gd name="T73" fmla="*/ 374 h 1029"/>
                <a:gd name="T74" fmla="*/ 365 w 541"/>
                <a:gd name="T75" fmla="*/ 316 h 1029"/>
                <a:gd name="T76" fmla="*/ 380 w 541"/>
                <a:gd name="T77" fmla="*/ 296 h 1029"/>
                <a:gd name="T78" fmla="*/ 324 w 541"/>
                <a:gd name="T79" fmla="*/ 282 h 1029"/>
                <a:gd name="T80" fmla="*/ 291 w 541"/>
                <a:gd name="T81" fmla="*/ 262 h 1029"/>
                <a:gd name="T82" fmla="*/ 265 w 541"/>
                <a:gd name="T83" fmla="*/ 232 h 1029"/>
                <a:gd name="T84" fmla="*/ 234 w 541"/>
                <a:gd name="T85" fmla="*/ 162 h 1029"/>
                <a:gd name="T86" fmla="*/ 239 w 541"/>
                <a:gd name="T87" fmla="*/ 134 h 1029"/>
                <a:gd name="T88" fmla="*/ 244 w 541"/>
                <a:gd name="T89" fmla="*/ 97 h 1029"/>
                <a:gd name="T90" fmla="*/ 277 w 541"/>
                <a:gd name="T91" fmla="*/ 84 h 1029"/>
                <a:gd name="T92" fmla="*/ 320 w 541"/>
                <a:gd name="T93" fmla="*/ 28 h 1029"/>
                <a:gd name="T94" fmla="*/ 391 w 541"/>
                <a:gd name="T95" fmla="*/ 13 h 1029"/>
                <a:gd name="T96" fmla="*/ 416 w 541"/>
                <a:gd name="T97" fmla="*/ 6 h 1029"/>
                <a:gd name="T98" fmla="*/ 439 w 541"/>
                <a:gd name="T99" fmla="*/ 38 h 1029"/>
                <a:gd name="T100" fmla="*/ 503 w 541"/>
                <a:gd name="T101" fmla="*/ 82 h 1029"/>
                <a:gd name="T102" fmla="*/ 531 w 541"/>
                <a:gd name="T103" fmla="*/ 124 h 1029"/>
                <a:gd name="T104" fmla="*/ 539 w 541"/>
                <a:gd name="T105" fmla="*/ 162 h 102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41"/>
                <a:gd name="T160" fmla="*/ 0 h 1029"/>
                <a:gd name="T161" fmla="*/ 541 w 541"/>
                <a:gd name="T162" fmla="*/ 1029 h 102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41" h="1029">
                  <a:moveTo>
                    <a:pt x="541" y="180"/>
                  </a:moveTo>
                  <a:lnTo>
                    <a:pt x="525" y="184"/>
                  </a:lnTo>
                  <a:lnTo>
                    <a:pt x="511" y="188"/>
                  </a:lnTo>
                  <a:lnTo>
                    <a:pt x="505" y="190"/>
                  </a:lnTo>
                  <a:lnTo>
                    <a:pt x="500" y="193"/>
                  </a:lnTo>
                  <a:lnTo>
                    <a:pt x="496" y="198"/>
                  </a:lnTo>
                  <a:lnTo>
                    <a:pt x="493" y="204"/>
                  </a:lnTo>
                  <a:lnTo>
                    <a:pt x="487" y="216"/>
                  </a:lnTo>
                  <a:lnTo>
                    <a:pt x="481" y="226"/>
                  </a:lnTo>
                  <a:lnTo>
                    <a:pt x="477" y="236"/>
                  </a:lnTo>
                  <a:lnTo>
                    <a:pt x="475" y="246"/>
                  </a:lnTo>
                  <a:lnTo>
                    <a:pt x="472" y="257"/>
                  </a:lnTo>
                  <a:lnTo>
                    <a:pt x="471" y="266"/>
                  </a:lnTo>
                  <a:lnTo>
                    <a:pt x="469" y="276"/>
                  </a:lnTo>
                  <a:lnTo>
                    <a:pt x="471" y="285"/>
                  </a:lnTo>
                  <a:lnTo>
                    <a:pt x="472" y="294"/>
                  </a:lnTo>
                  <a:lnTo>
                    <a:pt x="473" y="305"/>
                  </a:lnTo>
                  <a:lnTo>
                    <a:pt x="477" y="314"/>
                  </a:lnTo>
                  <a:lnTo>
                    <a:pt x="481" y="325"/>
                  </a:lnTo>
                  <a:lnTo>
                    <a:pt x="492" y="345"/>
                  </a:lnTo>
                  <a:lnTo>
                    <a:pt x="505" y="366"/>
                  </a:lnTo>
                  <a:lnTo>
                    <a:pt x="509" y="373"/>
                  </a:lnTo>
                  <a:lnTo>
                    <a:pt x="513" y="380"/>
                  </a:lnTo>
                  <a:lnTo>
                    <a:pt x="515" y="386"/>
                  </a:lnTo>
                  <a:lnTo>
                    <a:pt x="516" y="393"/>
                  </a:lnTo>
                  <a:lnTo>
                    <a:pt x="516" y="400"/>
                  </a:lnTo>
                  <a:lnTo>
                    <a:pt x="516" y="406"/>
                  </a:lnTo>
                  <a:lnTo>
                    <a:pt x="515" y="413"/>
                  </a:lnTo>
                  <a:lnTo>
                    <a:pt x="513" y="420"/>
                  </a:lnTo>
                  <a:lnTo>
                    <a:pt x="508" y="432"/>
                  </a:lnTo>
                  <a:lnTo>
                    <a:pt x="501" y="444"/>
                  </a:lnTo>
                  <a:lnTo>
                    <a:pt x="493" y="456"/>
                  </a:lnTo>
                  <a:lnTo>
                    <a:pt x="483" y="468"/>
                  </a:lnTo>
                  <a:lnTo>
                    <a:pt x="461" y="489"/>
                  </a:lnTo>
                  <a:lnTo>
                    <a:pt x="441" y="509"/>
                  </a:lnTo>
                  <a:lnTo>
                    <a:pt x="432" y="518"/>
                  </a:lnTo>
                  <a:lnTo>
                    <a:pt x="424" y="526"/>
                  </a:lnTo>
                  <a:lnTo>
                    <a:pt x="419" y="534"/>
                  </a:lnTo>
                  <a:lnTo>
                    <a:pt x="415" y="541"/>
                  </a:lnTo>
                  <a:lnTo>
                    <a:pt x="407" y="550"/>
                  </a:lnTo>
                  <a:lnTo>
                    <a:pt x="399" y="559"/>
                  </a:lnTo>
                  <a:lnTo>
                    <a:pt x="391" y="569"/>
                  </a:lnTo>
                  <a:lnTo>
                    <a:pt x="385" y="577"/>
                  </a:lnTo>
                  <a:lnTo>
                    <a:pt x="380" y="586"/>
                  </a:lnTo>
                  <a:lnTo>
                    <a:pt x="376" y="595"/>
                  </a:lnTo>
                  <a:lnTo>
                    <a:pt x="372" y="603"/>
                  </a:lnTo>
                  <a:lnTo>
                    <a:pt x="369" y="613"/>
                  </a:lnTo>
                  <a:lnTo>
                    <a:pt x="367" y="630"/>
                  </a:lnTo>
                  <a:lnTo>
                    <a:pt x="365" y="647"/>
                  </a:lnTo>
                  <a:lnTo>
                    <a:pt x="365" y="666"/>
                  </a:lnTo>
                  <a:lnTo>
                    <a:pt x="368" y="683"/>
                  </a:lnTo>
                  <a:lnTo>
                    <a:pt x="375" y="719"/>
                  </a:lnTo>
                  <a:lnTo>
                    <a:pt x="380" y="755"/>
                  </a:lnTo>
                  <a:lnTo>
                    <a:pt x="383" y="774"/>
                  </a:lnTo>
                  <a:lnTo>
                    <a:pt x="384" y="793"/>
                  </a:lnTo>
                  <a:lnTo>
                    <a:pt x="383" y="811"/>
                  </a:lnTo>
                  <a:lnTo>
                    <a:pt x="379" y="830"/>
                  </a:lnTo>
                  <a:lnTo>
                    <a:pt x="387" y="874"/>
                  </a:lnTo>
                  <a:lnTo>
                    <a:pt x="392" y="913"/>
                  </a:lnTo>
                  <a:lnTo>
                    <a:pt x="393" y="933"/>
                  </a:lnTo>
                  <a:lnTo>
                    <a:pt x="393" y="950"/>
                  </a:lnTo>
                  <a:lnTo>
                    <a:pt x="393" y="969"/>
                  </a:lnTo>
                  <a:lnTo>
                    <a:pt x="391" y="987"/>
                  </a:lnTo>
                  <a:lnTo>
                    <a:pt x="384" y="993"/>
                  </a:lnTo>
                  <a:lnTo>
                    <a:pt x="377" y="997"/>
                  </a:lnTo>
                  <a:lnTo>
                    <a:pt x="371" y="998"/>
                  </a:lnTo>
                  <a:lnTo>
                    <a:pt x="363" y="999"/>
                  </a:lnTo>
                  <a:lnTo>
                    <a:pt x="348" y="999"/>
                  </a:lnTo>
                  <a:lnTo>
                    <a:pt x="331" y="999"/>
                  </a:lnTo>
                  <a:lnTo>
                    <a:pt x="311" y="999"/>
                  </a:lnTo>
                  <a:lnTo>
                    <a:pt x="295" y="999"/>
                  </a:lnTo>
                  <a:lnTo>
                    <a:pt x="276" y="999"/>
                  </a:lnTo>
                  <a:lnTo>
                    <a:pt x="252" y="999"/>
                  </a:lnTo>
                  <a:lnTo>
                    <a:pt x="243" y="1001"/>
                  </a:lnTo>
                  <a:lnTo>
                    <a:pt x="234" y="1003"/>
                  </a:lnTo>
                  <a:lnTo>
                    <a:pt x="227" y="1009"/>
                  </a:lnTo>
                  <a:lnTo>
                    <a:pt x="219" y="1014"/>
                  </a:lnTo>
                  <a:lnTo>
                    <a:pt x="211" y="1019"/>
                  </a:lnTo>
                  <a:lnTo>
                    <a:pt x="203" y="1025"/>
                  </a:lnTo>
                  <a:lnTo>
                    <a:pt x="192" y="1027"/>
                  </a:lnTo>
                  <a:lnTo>
                    <a:pt x="180" y="1029"/>
                  </a:lnTo>
                  <a:lnTo>
                    <a:pt x="175" y="1029"/>
                  </a:lnTo>
                  <a:lnTo>
                    <a:pt x="170" y="1027"/>
                  </a:lnTo>
                  <a:lnTo>
                    <a:pt x="164" y="1025"/>
                  </a:lnTo>
                  <a:lnTo>
                    <a:pt x="159" y="1022"/>
                  </a:lnTo>
                  <a:lnTo>
                    <a:pt x="148" y="1014"/>
                  </a:lnTo>
                  <a:lnTo>
                    <a:pt x="139" y="1005"/>
                  </a:lnTo>
                  <a:lnTo>
                    <a:pt x="130" y="994"/>
                  </a:lnTo>
                  <a:lnTo>
                    <a:pt x="123" y="983"/>
                  </a:lnTo>
                  <a:lnTo>
                    <a:pt x="118" y="973"/>
                  </a:lnTo>
                  <a:lnTo>
                    <a:pt x="115" y="963"/>
                  </a:lnTo>
                  <a:lnTo>
                    <a:pt x="115" y="830"/>
                  </a:lnTo>
                  <a:lnTo>
                    <a:pt x="104" y="817"/>
                  </a:lnTo>
                  <a:lnTo>
                    <a:pt x="96" y="801"/>
                  </a:lnTo>
                  <a:lnTo>
                    <a:pt x="91" y="785"/>
                  </a:lnTo>
                  <a:lnTo>
                    <a:pt x="86" y="769"/>
                  </a:lnTo>
                  <a:lnTo>
                    <a:pt x="78" y="734"/>
                  </a:lnTo>
                  <a:lnTo>
                    <a:pt x="66" y="698"/>
                  </a:lnTo>
                  <a:lnTo>
                    <a:pt x="64" y="690"/>
                  </a:lnTo>
                  <a:lnTo>
                    <a:pt x="62" y="685"/>
                  </a:lnTo>
                  <a:lnTo>
                    <a:pt x="58" y="679"/>
                  </a:lnTo>
                  <a:lnTo>
                    <a:pt x="54" y="674"/>
                  </a:lnTo>
                  <a:lnTo>
                    <a:pt x="43" y="666"/>
                  </a:lnTo>
                  <a:lnTo>
                    <a:pt x="31" y="658"/>
                  </a:lnTo>
                  <a:lnTo>
                    <a:pt x="24" y="654"/>
                  </a:lnTo>
                  <a:lnTo>
                    <a:pt x="19" y="650"/>
                  </a:lnTo>
                  <a:lnTo>
                    <a:pt x="14" y="645"/>
                  </a:lnTo>
                  <a:lnTo>
                    <a:pt x="10" y="638"/>
                  </a:lnTo>
                  <a:lnTo>
                    <a:pt x="6" y="631"/>
                  </a:lnTo>
                  <a:lnTo>
                    <a:pt x="3" y="623"/>
                  </a:lnTo>
                  <a:lnTo>
                    <a:pt x="0" y="613"/>
                  </a:lnTo>
                  <a:lnTo>
                    <a:pt x="0" y="601"/>
                  </a:lnTo>
                  <a:lnTo>
                    <a:pt x="0" y="589"/>
                  </a:lnTo>
                  <a:lnTo>
                    <a:pt x="3" y="575"/>
                  </a:lnTo>
                  <a:lnTo>
                    <a:pt x="7" y="565"/>
                  </a:lnTo>
                  <a:lnTo>
                    <a:pt x="12" y="554"/>
                  </a:lnTo>
                  <a:lnTo>
                    <a:pt x="19" y="545"/>
                  </a:lnTo>
                  <a:lnTo>
                    <a:pt x="27" y="535"/>
                  </a:lnTo>
                  <a:lnTo>
                    <a:pt x="36" y="527"/>
                  </a:lnTo>
                  <a:lnTo>
                    <a:pt x="46" y="519"/>
                  </a:lnTo>
                  <a:lnTo>
                    <a:pt x="56" y="514"/>
                  </a:lnTo>
                  <a:lnTo>
                    <a:pt x="68" y="509"/>
                  </a:lnTo>
                  <a:lnTo>
                    <a:pt x="80" y="504"/>
                  </a:lnTo>
                  <a:lnTo>
                    <a:pt x="94" y="500"/>
                  </a:lnTo>
                  <a:lnTo>
                    <a:pt x="107" y="497"/>
                  </a:lnTo>
                  <a:lnTo>
                    <a:pt x="122" y="494"/>
                  </a:lnTo>
                  <a:lnTo>
                    <a:pt x="136" y="493"/>
                  </a:lnTo>
                  <a:lnTo>
                    <a:pt x="151" y="493"/>
                  </a:lnTo>
                  <a:lnTo>
                    <a:pt x="158" y="494"/>
                  </a:lnTo>
                  <a:lnTo>
                    <a:pt x="164" y="496"/>
                  </a:lnTo>
                  <a:lnTo>
                    <a:pt x="171" y="498"/>
                  </a:lnTo>
                  <a:lnTo>
                    <a:pt x="178" y="502"/>
                  </a:lnTo>
                  <a:lnTo>
                    <a:pt x="184" y="505"/>
                  </a:lnTo>
                  <a:lnTo>
                    <a:pt x="191" y="509"/>
                  </a:lnTo>
                  <a:lnTo>
                    <a:pt x="198" y="510"/>
                  </a:lnTo>
                  <a:lnTo>
                    <a:pt x="204" y="511"/>
                  </a:lnTo>
                  <a:lnTo>
                    <a:pt x="214" y="510"/>
                  </a:lnTo>
                  <a:lnTo>
                    <a:pt x="223" y="509"/>
                  </a:lnTo>
                  <a:lnTo>
                    <a:pt x="230" y="506"/>
                  </a:lnTo>
                  <a:lnTo>
                    <a:pt x="235" y="502"/>
                  </a:lnTo>
                  <a:lnTo>
                    <a:pt x="240" y="497"/>
                  </a:lnTo>
                  <a:lnTo>
                    <a:pt x="244" y="492"/>
                  </a:lnTo>
                  <a:lnTo>
                    <a:pt x="248" y="485"/>
                  </a:lnTo>
                  <a:lnTo>
                    <a:pt x="251" y="477"/>
                  </a:lnTo>
                  <a:lnTo>
                    <a:pt x="260" y="442"/>
                  </a:lnTo>
                  <a:lnTo>
                    <a:pt x="271" y="402"/>
                  </a:lnTo>
                  <a:lnTo>
                    <a:pt x="279" y="394"/>
                  </a:lnTo>
                  <a:lnTo>
                    <a:pt x="299" y="374"/>
                  </a:lnTo>
                  <a:lnTo>
                    <a:pt x="319" y="354"/>
                  </a:lnTo>
                  <a:lnTo>
                    <a:pt x="331" y="342"/>
                  </a:lnTo>
                  <a:lnTo>
                    <a:pt x="344" y="333"/>
                  </a:lnTo>
                  <a:lnTo>
                    <a:pt x="365" y="316"/>
                  </a:lnTo>
                  <a:lnTo>
                    <a:pt x="375" y="308"/>
                  </a:lnTo>
                  <a:lnTo>
                    <a:pt x="380" y="301"/>
                  </a:lnTo>
                  <a:lnTo>
                    <a:pt x="381" y="298"/>
                  </a:lnTo>
                  <a:lnTo>
                    <a:pt x="380" y="296"/>
                  </a:lnTo>
                  <a:lnTo>
                    <a:pt x="377" y="294"/>
                  </a:lnTo>
                  <a:lnTo>
                    <a:pt x="373" y="294"/>
                  </a:lnTo>
                  <a:lnTo>
                    <a:pt x="347" y="289"/>
                  </a:lnTo>
                  <a:lnTo>
                    <a:pt x="324" y="282"/>
                  </a:lnTo>
                  <a:lnTo>
                    <a:pt x="315" y="278"/>
                  </a:lnTo>
                  <a:lnTo>
                    <a:pt x="307" y="274"/>
                  </a:lnTo>
                  <a:lnTo>
                    <a:pt x="299" y="269"/>
                  </a:lnTo>
                  <a:lnTo>
                    <a:pt x="291" y="262"/>
                  </a:lnTo>
                  <a:lnTo>
                    <a:pt x="284" y="256"/>
                  </a:lnTo>
                  <a:lnTo>
                    <a:pt x="277" y="249"/>
                  </a:lnTo>
                  <a:lnTo>
                    <a:pt x="272" y="241"/>
                  </a:lnTo>
                  <a:lnTo>
                    <a:pt x="265" y="232"/>
                  </a:lnTo>
                  <a:lnTo>
                    <a:pt x="253" y="210"/>
                  </a:lnTo>
                  <a:lnTo>
                    <a:pt x="240" y="186"/>
                  </a:lnTo>
                  <a:lnTo>
                    <a:pt x="236" y="173"/>
                  </a:lnTo>
                  <a:lnTo>
                    <a:pt x="234" y="162"/>
                  </a:lnTo>
                  <a:lnTo>
                    <a:pt x="232" y="156"/>
                  </a:lnTo>
                  <a:lnTo>
                    <a:pt x="234" y="149"/>
                  </a:lnTo>
                  <a:lnTo>
                    <a:pt x="236" y="142"/>
                  </a:lnTo>
                  <a:lnTo>
                    <a:pt x="239" y="134"/>
                  </a:lnTo>
                  <a:lnTo>
                    <a:pt x="240" y="124"/>
                  </a:lnTo>
                  <a:lnTo>
                    <a:pt x="240" y="108"/>
                  </a:lnTo>
                  <a:lnTo>
                    <a:pt x="241" y="102"/>
                  </a:lnTo>
                  <a:lnTo>
                    <a:pt x="244" y="97"/>
                  </a:lnTo>
                  <a:lnTo>
                    <a:pt x="247" y="94"/>
                  </a:lnTo>
                  <a:lnTo>
                    <a:pt x="252" y="92"/>
                  </a:lnTo>
                  <a:lnTo>
                    <a:pt x="264" y="88"/>
                  </a:lnTo>
                  <a:lnTo>
                    <a:pt x="277" y="84"/>
                  </a:lnTo>
                  <a:lnTo>
                    <a:pt x="247" y="29"/>
                  </a:lnTo>
                  <a:lnTo>
                    <a:pt x="273" y="29"/>
                  </a:lnTo>
                  <a:lnTo>
                    <a:pt x="297" y="29"/>
                  </a:lnTo>
                  <a:lnTo>
                    <a:pt x="320" y="28"/>
                  </a:lnTo>
                  <a:lnTo>
                    <a:pt x="343" y="25"/>
                  </a:lnTo>
                  <a:lnTo>
                    <a:pt x="363" y="22"/>
                  </a:lnTo>
                  <a:lnTo>
                    <a:pt x="381" y="17"/>
                  </a:lnTo>
                  <a:lnTo>
                    <a:pt x="391" y="13"/>
                  </a:lnTo>
                  <a:lnTo>
                    <a:pt x="399" y="9"/>
                  </a:lnTo>
                  <a:lnTo>
                    <a:pt x="407" y="5"/>
                  </a:lnTo>
                  <a:lnTo>
                    <a:pt x="415" y="0"/>
                  </a:lnTo>
                  <a:lnTo>
                    <a:pt x="416" y="6"/>
                  </a:lnTo>
                  <a:lnTo>
                    <a:pt x="419" y="14"/>
                  </a:lnTo>
                  <a:lnTo>
                    <a:pt x="421" y="21"/>
                  </a:lnTo>
                  <a:lnTo>
                    <a:pt x="427" y="26"/>
                  </a:lnTo>
                  <a:lnTo>
                    <a:pt x="439" y="38"/>
                  </a:lnTo>
                  <a:lnTo>
                    <a:pt x="453" y="50"/>
                  </a:lnTo>
                  <a:lnTo>
                    <a:pt x="469" y="61"/>
                  </a:lnTo>
                  <a:lnTo>
                    <a:pt x="487" y="72"/>
                  </a:lnTo>
                  <a:lnTo>
                    <a:pt x="503" y="82"/>
                  </a:lnTo>
                  <a:lnTo>
                    <a:pt x="517" y="96"/>
                  </a:lnTo>
                  <a:lnTo>
                    <a:pt x="524" y="104"/>
                  </a:lnTo>
                  <a:lnTo>
                    <a:pt x="528" y="113"/>
                  </a:lnTo>
                  <a:lnTo>
                    <a:pt x="531" y="124"/>
                  </a:lnTo>
                  <a:lnTo>
                    <a:pt x="532" y="134"/>
                  </a:lnTo>
                  <a:lnTo>
                    <a:pt x="533" y="145"/>
                  </a:lnTo>
                  <a:lnTo>
                    <a:pt x="536" y="154"/>
                  </a:lnTo>
                  <a:lnTo>
                    <a:pt x="539" y="162"/>
                  </a:lnTo>
                  <a:lnTo>
                    <a:pt x="541" y="168"/>
                  </a:lnTo>
                  <a:lnTo>
                    <a:pt x="541" y="180"/>
                  </a:lnTo>
                  <a:close/>
                </a:path>
              </a:pathLst>
            </a:custGeom>
            <a:solidFill>
              <a:srgbClr val="FFCC99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5" name="Freeform 13"/>
            <p:cNvSpPr>
              <a:spLocks noChangeAspect="1"/>
            </p:cNvSpPr>
            <p:nvPr/>
          </p:nvSpPr>
          <p:spPr bwMode="auto">
            <a:xfrm>
              <a:off x="1190" y="2741"/>
              <a:ext cx="466" cy="381"/>
            </a:xfrm>
            <a:custGeom>
              <a:avLst/>
              <a:gdLst>
                <a:gd name="T0" fmla="*/ 278 w 443"/>
                <a:gd name="T1" fmla="*/ 24 h 367"/>
                <a:gd name="T2" fmla="*/ 257 w 443"/>
                <a:gd name="T3" fmla="*/ 23 h 367"/>
                <a:gd name="T4" fmla="*/ 249 w 443"/>
                <a:gd name="T5" fmla="*/ 16 h 367"/>
                <a:gd name="T6" fmla="*/ 240 w 443"/>
                <a:gd name="T7" fmla="*/ 7 h 367"/>
                <a:gd name="T8" fmla="*/ 226 w 443"/>
                <a:gd name="T9" fmla="*/ 0 h 367"/>
                <a:gd name="T10" fmla="*/ 205 w 443"/>
                <a:gd name="T11" fmla="*/ 0 h 367"/>
                <a:gd name="T12" fmla="*/ 158 w 443"/>
                <a:gd name="T13" fmla="*/ 8 h 367"/>
                <a:gd name="T14" fmla="*/ 118 w 443"/>
                <a:gd name="T15" fmla="*/ 18 h 367"/>
                <a:gd name="T16" fmla="*/ 93 w 443"/>
                <a:gd name="T17" fmla="*/ 27 h 367"/>
                <a:gd name="T18" fmla="*/ 74 w 443"/>
                <a:gd name="T19" fmla="*/ 39 h 367"/>
                <a:gd name="T20" fmla="*/ 65 w 443"/>
                <a:gd name="T21" fmla="*/ 48 h 367"/>
                <a:gd name="T22" fmla="*/ 62 w 443"/>
                <a:gd name="T23" fmla="*/ 56 h 367"/>
                <a:gd name="T24" fmla="*/ 64 w 443"/>
                <a:gd name="T25" fmla="*/ 74 h 367"/>
                <a:gd name="T26" fmla="*/ 72 w 443"/>
                <a:gd name="T27" fmla="*/ 103 h 367"/>
                <a:gd name="T28" fmla="*/ 74 w 443"/>
                <a:gd name="T29" fmla="*/ 134 h 367"/>
                <a:gd name="T30" fmla="*/ 70 w 443"/>
                <a:gd name="T31" fmla="*/ 155 h 367"/>
                <a:gd name="T32" fmla="*/ 64 w 443"/>
                <a:gd name="T33" fmla="*/ 171 h 367"/>
                <a:gd name="T34" fmla="*/ 52 w 443"/>
                <a:gd name="T35" fmla="*/ 179 h 367"/>
                <a:gd name="T36" fmla="*/ 37 w 443"/>
                <a:gd name="T37" fmla="*/ 180 h 367"/>
                <a:gd name="T38" fmla="*/ 26 w 443"/>
                <a:gd name="T39" fmla="*/ 176 h 367"/>
                <a:gd name="T40" fmla="*/ 13 w 443"/>
                <a:gd name="T41" fmla="*/ 166 h 367"/>
                <a:gd name="T42" fmla="*/ 2 w 443"/>
                <a:gd name="T43" fmla="*/ 168 h 367"/>
                <a:gd name="T44" fmla="*/ 1 w 443"/>
                <a:gd name="T45" fmla="*/ 180 h 367"/>
                <a:gd name="T46" fmla="*/ 2 w 443"/>
                <a:gd name="T47" fmla="*/ 199 h 367"/>
                <a:gd name="T48" fmla="*/ 6 w 443"/>
                <a:gd name="T49" fmla="*/ 210 h 367"/>
                <a:gd name="T50" fmla="*/ 21 w 443"/>
                <a:gd name="T51" fmla="*/ 220 h 367"/>
                <a:gd name="T52" fmla="*/ 46 w 443"/>
                <a:gd name="T53" fmla="*/ 234 h 367"/>
                <a:gd name="T54" fmla="*/ 68 w 443"/>
                <a:gd name="T55" fmla="*/ 246 h 367"/>
                <a:gd name="T56" fmla="*/ 80 w 443"/>
                <a:gd name="T57" fmla="*/ 258 h 367"/>
                <a:gd name="T58" fmla="*/ 92 w 443"/>
                <a:gd name="T59" fmla="*/ 275 h 367"/>
                <a:gd name="T60" fmla="*/ 100 w 443"/>
                <a:gd name="T61" fmla="*/ 300 h 367"/>
                <a:gd name="T62" fmla="*/ 105 w 443"/>
                <a:gd name="T63" fmla="*/ 328 h 367"/>
                <a:gd name="T64" fmla="*/ 114 w 443"/>
                <a:gd name="T65" fmla="*/ 355 h 367"/>
                <a:gd name="T66" fmla="*/ 128 w 443"/>
                <a:gd name="T67" fmla="*/ 367 h 367"/>
                <a:gd name="T68" fmla="*/ 146 w 443"/>
                <a:gd name="T69" fmla="*/ 356 h 367"/>
                <a:gd name="T70" fmla="*/ 166 w 443"/>
                <a:gd name="T71" fmla="*/ 348 h 367"/>
                <a:gd name="T72" fmla="*/ 188 w 443"/>
                <a:gd name="T73" fmla="*/ 344 h 367"/>
                <a:gd name="T74" fmla="*/ 213 w 443"/>
                <a:gd name="T75" fmla="*/ 343 h 367"/>
                <a:gd name="T76" fmla="*/ 226 w 443"/>
                <a:gd name="T77" fmla="*/ 346 h 367"/>
                <a:gd name="T78" fmla="*/ 240 w 443"/>
                <a:gd name="T79" fmla="*/ 352 h 367"/>
                <a:gd name="T80" fmla="*/ 253 w 443"/>
                <a:gd name="T81" fmla="*/ 359 h 367"/>
                <a:gd name="T82" fmla="*/ 266 w 443"/>
                <a:gd name="T83" fmla="*/ 361 h 367"/>
                <a:gd name="T84" fmla="*/ 285 w 443"/>
                <a:gd name="T85" fmla="*/ 359 h 367"/>
                <a:gd name="T86" fmla="*/ 297 w 443"/>
                <a:gd name="T87" fmla="*/ 352 h 367"/>
                <a:gd name="T88" fmla="*/ 306 w 443"/>
                <a:gd name="T89" fmla="*/ 342 h 367"/>
                <a:gd name="T90" fmla="*/ 313 w 443"/>
                <a:gd name="T91" fmla="*/ 327 h 367"/>
                <a:gd name="T92" fmla="*/ 333 w 443"/>
                <a:gd name="T93" fmla="*/ 252 h 367"/>
                <a:gd name="T94" fmla="*/ 361 w 443"/>
                <a:gd name="T95" fmla="*/ 224 h 367"/>
                <a:gd name="T96" fmla="*/ 393 w 443"/>
                <a:gd name="T97" fmla="*/ 192 h 367"/>
                <a:gd name="T98" fmla="*/ 427 w 443"/>
                <a:gd name="T99" fmla="*/ 166 h 367"/>
                <a:gd name="T100" fmla="*/ 442 w 443"/>
                <a:gd name="T101" fmla="*/ 151 h 367"/>
                <a:gd name="T102" fmla="*/ 442 w 443"/>
                <a:gd name="T103" fmla="*/ 146 h 367"/>
                <a:gd name="T104" fmla="*/ 435 w 443"/>
                <a:gd name="T105" fmla="*/ 144 h 367"/>
                <a:gd name="T106" fmla="*/ 386 w 443"/>
                <a:gd name="T107" fmla="*/ 132 h 367"/>
                <a:gd name="T108" fmla="*/ 369 w 443"/>
                <a:gd name="T109" fmla="*/ 124 h 367"/>
                <a:gd name="T110" fmla="*/ 353 w 443"/>
                <a:gd name="T111" fmla="*/ 112 h 367"/>
                <a:gd name="T112" fmla="*/ 339 w 443"/>
                <a:gd name="T113" fmla="*/ 99 h 367"/>
                <a:gd name="T114" fmla="*/ 327 w 443"/>
                <a:gd name="T115" fmla="*/ 82 h 367"/>
                <a:gd name="T116" fmla="*/ 302 w 443"/>
                <a:gd name="T117" fmla="*/ 36 h 36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3"/>
                <a:gd name="T178" fmla="*/ 0 h 367"/>
                <a:gd name="T179" fmla="*/ 443 w 443"/>
                <a:gd name="T180" fmla="*/ 367 h 36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3" h="367">
                  <a:moveTo>
                    <a:pt x="290" y="24"/>
                  </a:moveTo>
                  <a:lnTo>
                    <a:pt x="278" y="24"/>
                  </a:lnTo>
                  <a:lnTo>
                    <a:pt x="261" y="24"/>
                  </a:lnTo>
                  <a:lnTo>
                    <a:pt x="257" y="23"/>
                  </a:lnTo>
                  <a:lnTo>
                    <a:pt x="253" y="20"/>
                  </a:lnTo>
                  <a:lnTo>
                    <a:pt x="249" y="16"/>
                  </a:lnTo>
                  <a:lnTo>
                    <a:pt x="244" y="12"/>
                  </a:lnTo>
                  <a:lnTo>
                    <a:pt x="240" y="7"/>
                  </a:lnTo>
                  <a:lnTo>
                    <a:pt x="233" y="3"/>
                  </a:lnTo>
                  <a:lnTo>
                    <a:pt x="226" y="0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84" y="3"/>
                  </a:lnTo>
                  <a:lnTo>
                    <a:pt x="158" y="8"/>
                  </a:lnTo>
                  <a:lnTo>
                    <a:pt x="132" y="14"/>
                  </a:lnTo>
                  <a:lnTo>
                    <a:pt x="118" y="18"/>
                  </a:lnTo>
                  <a:lnTo>
                    <a:pt x="105" y="23"/>
                  </a:lnTo>
                  <a:lnTo>
                    <a:pt x="93" y="27"/>
                  </a:lnTo>
                  <a:lnTo>
                    <a:pt x="84" y="32"/>
                  </a:lnTo>
                  <a:lnTo>
                    <a:pt x="74" y="39"/>
                  </a:lnTo>
                  <a:lnTo>
                    <a:pt x="68" y="46"/>
                  </a:lnTo>
                  <a:lnTo>
                    <a:pt x="65" y="48"/>
                  </a:lnTo>
                  <a:lnTo>
                    <a:pt x="64" y="52"/>
                  </a:lnTo>
                  <a:lnTo>
                    <a:pt x="62" y="56"/>
                  </a:lnTo>
                  <a:lnTo>
                    <a:pt x="62" y="60"/>
                  </a:lnTo>
                  <a:lnTo>
                    <a:pt x="64" y="74"/>
                  </a:lnTo>
                  <a:lnTo>
                    <a:pt x="68" y="88"/>
                  </a:lnTo>
                  <a:lnTo>
                    <a:pt x="72" y="103"/>
                  </a:lnTo>
                  <a:lnTo>
                    <a:pt x="74" y="120"/>
                  </a:lnTo>
                  <a:lnTo>
                    <a:pt x="74" y="134"/>
                  </a:lnTo>
                  <a:lnTo>
                    <a:pt x="73" y="144"/>
                  </a:lnTo>
                  <a:lnTo>
                    <a:pt x="70" y="155"/>
                  </a:lnTo>
                  <a:lnTo>
                    <a:pt x="68" y="164"/>
                  </a:lnTo>
                  <a:lnTo>
                    <a:pt x="64" y="171"/>
                  </a:lnTo>
                  <a:lnTo>
                    <a:pt x="58" y="176"/>
                  </a:lnTo>
                  <a:lnTo>
                    <a:pt x="52" y="179"/>
                  </a:lnTo>
                  <a:lnTo>
                    <a:pt x="44" y="180"/>
                  </a:lnTo>
                  <a:lnTo>
                    <a:pt x="37" y="180"/>
                  </a:lnTo>
                  <a:lnTo>
                    <a:pt x="32" y="179"/>
                  </a:lnTo>
                  <a:lnTo>
                    <a:pt x="26" y="176"/>
                  </a:lnTo>
                  <a:lnTo>
                    <a:pt x="21" y="174"/>
                  </a:lnTo>
                  <a:lnTo>
                    <a:pt x="13" y="166"/>
                  </a:lnTo>
                  <a:lnTo>
                    <a:pt x="8" y="156"/>
                  </a:lnTo>
                  <a:lnTo>
                    <a:pt x="2" y="168"/>
                  </a:lnTo>
                  <a:lnTo>
                    <a:pt x="0" y="175"/>
                  </a:lnTo>
                  <a:lnTo>
                    <a:pt x="1" y="180"/>
                  </a:lnTo>
                  <a:lnTo>
                    <a:pt x="2" y="192"/>
                  </a:lnTo>
                  <a:lnTo>
                    <a:pt x="2" y="199"/>
                  </a:lnTo>
                  <a:lnTo>
                    <a:pt x="4" y="204"/>
                  </a:lnTo>
                  <a:lnTo>
                    <a:pt x="6" y="210"/>
                  </a:lnTo>
                  <a:lnTo>
                    <a:pt x="10" y="214"/>
                  </a:lnTo>
                  <a:lnTo>
                    <a:pt x="21" y="220"/>
                  </a:lnTo>
                  <a:lnTo>
                    <a:pt x="33" y="227"/>
                  </a:lnTo>
                  <a:lnTo>
                    <a:pt x="46" y="234"/>
                  </a:lnTo>
                  <a:lnTo>
                    <a:pt x="60" y="240"/>
                  </a:lnTo>
                  <a:lnTo>
                    <a:pt x="68" y="246"/>
                  </a:lnTo>
                  <a:lnTo>
                    <a:pt x="74" y="251"/>
                  </a:lnTo>
                  <a:lnTo>
                    <a:pt x="80" y="258"/>
                  </a:lnTo>
                  <a:lnTo>
                    <a:pt x="86" y="264"/>
                  </a:lnTo>
                  <a:lnTo>
                    <a:pt x="92" y="275"/>
                  </a:lnTo>
                  <a:lnTo>
                    <a:pt x="96" y="287"/>
                  </a:lnTo>
                  <a:lnTo>
                    <a:pt x="100" y="300"/>
                  </a:lnTo>
                  <a:lnTo>
                    <a:pt x="102" y="314"/>
                  </a:lnTo>
                  <a:lnTo>
                    <a:pt x="105" y="328"/>
                  </a:lnTo>
                  <a:lnTo>
                    <a:pt x="109" y="342"/>
                  </a:lnTo>
                  <a:lnTo>
                    <a:pt x="114" y="355"/>
                  </a:lnTo>
                  <a:lnTo>
                    <a:pt x="122" y="367"/>
                  </a:lnTo>
                  <a:lnTo>
                    <a:pt x="128" y="367"/>
                  </a:lnTo>
                  <a:lnTo>
                    <a:pt x="137" y="361"/>
                  </a:lnTo>
                  <a:lnTo>
                    <a:pt x="146" y="356"/>
                  </a:lnTo>
                  <a:lnTo>
                    <a:pt x="156" y="352"/>
                  </a:lnTo>
                  <a:lnTo>
                    <a:pt x="166" y="348"/>
                  </a:lnTo>
                  <a:lnTo>
                    <a:pt x="176" y="346"/>
                  </a:lnTo>
                  <a:lnTo>
                    <a:pt x="188" y="344"/>
                  </a:lnTo>
                  <a:lnTo>
                    <a:pt x="200" y="343"/>
                  </a:lnTo>
                  <a:lnTo>
                    <a:pt x="213" y="343"/>
                  </a:lnTo>
                  <a:lnTo>
                    <a:pt x="220" y="344"/>
                  </a:lnTo>
                  <a:lnTo>
                    <a:pt x="226" y="346"/>
                  </a:lnTo>
                  <a:lnTo>
                    <a:pt x="233" y="348"/>
                  </a:lnTo>
                  <a:lnTo>
                    <a:pt x="240" y="352"/>
                  </a:lnTo>
                  <a:lnTo>
                    <a:pt x="246" y="355"/>
                  </a:lnTo>
                  <a:lnTo>
                    <a:pt x="253" y="359"/>
                  </a:lnTo>
                  <a:lnTo>
                    <a:pt x="260" y="360"/>
                  </a:lnTo>
                  <a:lnTo>
                    <a:pt x="266" y="361"/>
                  </a:lnTo>
                  <a:lnTo>
                    <a:pt x="276" y="360"/>
                  </a:lnTo>
                  <a:lnTo>
                    <a:pt x="285" y="359"/>
                  </a:lnTo>
                  <a:lnTo>
                    <a:pt x="292" y="356"/>
                  </a:lnTo>
                  <a:lnTo>
                    <a:pt x="297" y="352"/>
                  </a:lnTo>
                  <a:lnTo>
                    <a:pt x="302" y="347"/>
                  </a:lnTo>
                  <a:lnTo>
                    <a:pt x="306" y="342"/>
                  </a:lnTo>
                  <a:lnTo>
                    <a:pt x="310" y="335"/>
                  </a:lnTo>
                  <a:lnTo>
                    <a:pt x="313" y="327"/>
                  </a:lnTo>
                  <a:lnTo>
                    <a:pt x="322" y="292"/>
                  </a:lnTo>
                  <a:lnTo>
                    <a:pt x="333" y="252"/>
                  </a:lnTo>
                  <a:lnTo>
                    <a:pt x="341" y="244"/>
                  </a:lnTo>
                  <a:lnTo>
                    <a:pt x="361" y="224"/>
                  </a:lnTo>
                  <a:lnTo>
                    <a:pt x="381" y="204"/>
                  </a:lnTo>
                  <a:lnTo>
                    <a:pt x="393" y="192"/>
                  </a:lnTo>
                  <a:lnTo>
                    <a:pt x="406" y="183"/>
                  </a:lnTo>
                  <a:lnTo>
                    <a:pt x="427" y="166"/>
                  </a:lnTo>
                  <a:lnTo>
                    <a:pt x="437" y="158"/>
                  </a:lnTo>
                  <a:lnTo>
                    <a:pt x="442" y="151"/>
                  </a:lnTo>
                  <a:lnTo>
                    <a:pt x="443" y="148"/>
                  </a:lnTo>
                  <a:lnTo>
                    <a:pt x="442" y="146"/>
                  </a:lnTo>
                  <a:lnTo>
                    <a:pt x="439" y="144"/>
                  </a:lnTo>
                  <a:lnTo>
                    <a:pt x="435" y="144"/>
                  </a:lnTo>
                  <a:lnTo>
                    <a:pt x="409" y="139"/>
                  </a:lnTo>
                  <a:lnTo>
                    <a:pt x="386" y="132"/>
                  </a:lnTo>
                  <a:lnTo>
                    <a:pt x="377" y="128"/>
                  </a:lnTo>
                  <a:lnTo>
                    <a:pt x="369" y="124"/>
                  </a:lnTo>
                  <a:lnTo>
                    <a:pt x="361" y="119"/>
                  </a:lnTo>
                  <a:lnTo>
                    <a:pt x="353" y="112"/>
                  </a:lnTo>
                  <a:lnTo>
                    <a:pt x="346" y="106"/>
                  </a:lnTo>
                  <a:lnTo>
                    <a:pt x="339" y="99"/>
                  </a:lnTo>
                  <a:lnTo>
                    <a:pt x="334" y="91"/>
                  </a:lnTo>
                  <a:lnTo>
                    <a:pt x="327" y="82"/>
                  </a:lnTo>
                  <a:lnTo>
                    <a:pt x="315" y="60"/>
                  </a:lnTo>
                  <a:lnTo>
                    <a:pt x="302" y="36"/>
                  </a:lnTo>
                  <a:lnTo>
                    <a:pt x="290" y="24"/>
                  </a:lnTo>
                  <a:close/>
                </a:path>
              </a:pathLst>
            </a:custGeom>
            <a:solidFill>
              <a:srgbClr val="FFE6CD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6" name="Freeform 14"/>
            <p:cNvSpPr>
              <a:spLocks noChangeAspect="1"/>
            </p:cNvSpPr>
            <p:nvPr/>
          </p:nvSpPr>
          <p:spPr bwMode="auto">
            <a:xfrm>
              <a:off x="719" y="2215"/>
              <a:ext cx="378" cy="347"/>
            </a:xfrm>
            <a:custGeom>
              <a:avLst/>
              <a:gdLst>
                <a:gd name="T0" fmla="*/ 276 w 362"/>
                <a:gd name="T1" fmla="*/ 25 h 330"/>
                <a:gd name="T2" fmla="*/ 262 w 362"/>
                <a:gd name="T3" fmla="*/ 46 h 330"/>
                <a:gd name="T4" fmla="*/ 243 w 362"/>
                <a:gd name="T5" fmla="*/ 60 h 330"/>
                <a:gd name="T6" fmla="*/ 219 w 362"/>
                <a:gd name="T7" fmla="*/ 65 h 330"/>
                <a:gd name="T8" fmla="*/ 195 w 362"/>
                <a:gd name="T9" fmla="*/ 65 h 330"/>
                <a:gd name="T10" fmla="*/ 180 w 362"/>
                <a:gd name="T11" fmla="*/ 60 h 330"/>
                <a:gd name="T12" fmla="*/ 167 w 362"/>
                <a:gd name="T13" fmla="*/ 45 h 330"/>
                <a:gd name="T14" fmla="*/ 159 w 362"/>
                <a:gd name="T15" fmla="*/ 26 h 330"/>
                <a:gd name="T16" fmla="*/ 152 w 362"/>
                <a:gd name="T17" fmla="*/ 14 h 330"/>
                <a:gd name="T18" fmla="*/ 142 w 362"/>
                <a:gd name="T19" fmla="*/ 5 h 330"/>
                <a:gd name="T20" fmla="*/ 126 w 362"/>
                <a:gd name="T21" fmla="*/ 0 h 330"/>
                <a:gd name="T22" fmla="*/ 106 w 362"/>
                <a:gd name="T23" fmla="*/ 0 h 330"/>
                <a:gd name="T24" fmla="*/ 88 w 362"/>
                <a:gd name="T25" fmla="*/ 2 h 330"/>
                <a:gd name="T26" fmla="*/ 59 w 362"/>
                <a:gd name="T27" fmla="*/ 13 h 330"/>
                <a:gd name="T28" fmla="*/ 32 w 362"/>
                <a:gd name="T29" fmla="*/ 29 h 330"/>
                <a:gd name="T30" fmla="*/ 18 w 362"/>
                <a:gd name="T31" fmla="*/ 42 h 330"/>
                <a:gd name="T32" fmla="*/ 7 w 362"/>
                <a:gd name="T33" fmla="*/ 58 h 330"/>
                <a:gd name="T34" fmla="*/ 0 w 362"/>
                <a:gd name="T35" fmla="*/ 74 h 330"/>
                <a:gd name="T36" fmla="*/ 2 w 362"/>
                <a:gd name="T37" fmla="*/ 100 h 330"/>
                <a:gd name="T38" fmla="*/ 11 w 362"/>
                <a:gd name="T39" fmla="*/ 136 h 330"/>
                <a:gd name="T40" fmla="*/ 30 w 362"/>
                <a:gd name="T41" fmla="*/ 172 h 330"/>
                <a:gd name="T42" fmla="*/ 54 w 362"/>
                <a:gd name="T43" fmla="*/ 209 h 330"/>
                <a:gd name="T44" fmla="*/ 82 w 362"/>
                <a:gd name="T45" fmla="*/ 245 h 330"/>
                <a:gd name="T46" fmla="*/ 112 w 362"/>
                <a:gd name="T47" fmla="*/ 277 h 330"/>
                <a:gd name="T48" fmla="*/ 142 w 362"/>
                <a:gd name="T49" fmla="*/ 303 h 330"/>
                <a:gd name="T50" fmla="*/ 168 w 362"/>
                <a:gd name="T51" fmla="*/ 323 h 330"/>
                <a:gd name="T52" fmla="*/ 182 w 362"/>
                <a:gd name="T53" fmla="*/ 325 h 330"/>
                <a:gd name="T54" fmla="*/ 190 w 362"/>
                <a:gd name="T55" fmla="*/ 313 h 330"/>
                <a:gd name="T56" fmla="*/ 203 w 362"/>
                <a:gd name="T57" fmla="*/ 302 h 330"/>
                <a:gd name="T58" fmla="*/ 222 w 362"/>
                <a:gd name="T59" fmla="*/ 291 h 330"/>
                <a:gd name="T60" fmla="*/ 254 w 362"/>
                <a:gd name="T61" fmla="*/ 277 h 330"/>
                <a:gd name="T62" fmla="*/ 299 w 362"/>
                <a:gd name="T63" fmla="*/ 266 h 330"/>
                <a:gd name="T64" fmla="*/ 323 w 362"/>
                <a:gd name="T65" fmla="*/ 264 h 330"/>
                <a:gd name="T66" fmla="*/ 332 w 362"/>
                <a:gd name="T67" fmla="*/ 249 h 330"/>
                <a:gd name="T68" fmla="*/ 328 w 362"/>
                <a:gd name="T69" fmla="*/ 224 h 330"/>
                <a:gd name="T70" fmla="*/ 320 w 362"/>
                <a:gd name="T71" fmla="*/ 201 h 330"/>
                <a:gd name="T72" fmla="*/ 314 w 362"/>
                <a:gd name="T73" fmla="*/ 178 h 330"/>
                <a:gd name="T74" fmla="*/ 314 w 362"/>
                <a:gd name="T75" fmla="*/ 161 h 330"/>
                <a:gd name="T76" fmla="*/ 318 w 362"/>
                <a:gd name="T77" fmla="*/ 153 h 330"/>
                <a:gd name="T78" fmla="*/ 328 w 362"/>
                <a:gd name="T79" fmla="*/ 144 h 330"/>
                <a:gd name="T80" fmla="*/ 346 w 362"/>
                <a:gd name="T81" fmla="*/ 137 h 330"/>
                <a:gd name="T82" fmla="*/ 356 w 362"/>
                <a:gd name="T83" fmla="*/ 129 h 330"/>
                <a:gd name="T84" fmla="*/ 360 w 362"/>
                <a:gd name="T85" fmla="*/ 120 h 330"/>
                <a:gd name="T86" fmla="*/ 360 w 362"/>
                <a:gd name="T87" fmla="*/ 104 h 330"/>
                <a:gd name="T88" fmla="*/ 354 w 362"/>
                <a:gd name="T89" fmla="*/ 88 h 330"/>
                <a:gd name="T90" fmla="*/ 336 w 362"/>
                <a:gd name="T91" fmla="*/ 68 h 330"/>
                <a:gd name="T92" fmla="*/ 308 w 362"/>
                <a:gd name="T93" fmla="*/ 45 h 330"/>
                <a:gd name="T94" fmla="*/ 290 w 362"/>
                <a:gd name="T95" fmla="*/ 25 h 330"/>
                <a:gd name="T96" fmla="*/ 284 w 362"/>
                <a:gd name="T97" fmla="*/ 9 h 330"/>
                <a:gd name="T98" fmla="*/ 283 w 362"/>
                <a:gd name="T99" fmla="*/ 12 h 3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62"/>
                <a:gd name="T151" fmla="*/ 0 h 330"/>
                <a:gd name="T152" fmla="*/ 362 w 362"/>
                <a:gd name="T153" fmla="*/ 330 h 33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62" h="330">
                  <a:moveTo>
                    <a:pt x="283" y="12"/>
                  </a:moveTo>
                  <a:lnTo>
                    <a:pt x="276" y="25"/>
                  </a:lnTo>
                  <a:lnTo>
                    <a:pt x="270" y="37"/>
                  </a:lnTo>
                  <a:lnTo>
                    <a:pt x="262" y="46"/>
                  </a:lnTo>
                  <a:lnTo>
                    <a:pt x="252" y="54"/>
                  </a:lnTo>
                  <a:lnTo>
                    <a:pt x="243" y="60"/>
                  </a:lnTo>
                  <a:lnTo>
                    <a:pt x="232" y="62"/>
                  </a:lnTo>
                  <a:lnTo>
                    <a:pt x="219" y="65"/>
                  </a:lnTo>
                  <a:lnTo>
                    <a:pt x="204" y="65"/>
                  </a:lnTo>
                  <a:lnTo>
                    <a:pt x="195" y="65"/>
                  </a:lnTo>
                  <a:lnTo>
                    <a:pt x="186" y="62"/>
                  </a:lnTo>
                  <a:lnTo>
                    <a:pt x="180" y="60"/>
                  </a:lnTo>
                  <a:lnTo>
                    <a:pt x="175" y="56"/>
                  </a:lnTo>
                  <a:lnTo>
                    <a:pt x="167" y="45"/>
                  </a:lnTo>
                  <a:lnTo>
                    <a:pt x="162" y="32"/>
                  </a:lnTo>
                  <a:lnTo>
                    <a:pt x="159" y="26"/>
                  </a:lnTo>
                  <a:lnTo>
                    <a:pt x="156" y="20"/>
                  </a:lnTo>
                  <a:lnTo>
                    <a:pt x="152" y="14"/>
                  </a:lnTo>
                  <a:lnTo>
                    <a:pt x="148" y="9"/>
                  </a:lnTo>
                  <a:lnTo>
                    <a:pt x="142" y="5"/>
                  </a:lnTo>
                  <a:lnTo>
                    <a:pt x="135" y="2"/>
                  </a:lnTo>
                  <a:lnTo>
                    <a:pt x="126" y="0"/>
                  </a:lnTo>
                  <a:lnTo>
                    <a:pt x="115" y="0"/>
                  </a:lnTo>
                  <a:lnTo>
                    <a:pt x="106" y="0"/>
                  </a:lnTo>
                  <a:lnTo>
                    <a:pt x="98" y="1"/>
                  </a:lnTo>
                  <a:lnTo>
                    <a:pt x="88" y="2"/>
                  </a:lnTo>
                  <a:lnTo>
                    <a:pt x="79" y="5"/>
                  </a:lnTo>
                  <a:lnTo>
                    <a:pt x="59" y="13"/>
                  </a:lnTo>
                  <a:lnTo>
                    <a:pt x="42" y="24"/>
                  </a:lnTo>
                  <a:lnTo>
                    <a:pt x="32" y="29"/>
                  </a:lnTo>
                  <a:lnTo>
                    <a:pt x="24" y="36"/>
                  </a:lnTo>
                  <a:lnTo>
                    <a:pt x="18" y="42"/>
                  </a:lnTo>
                  <a:lnTo>
                    <a:pt x="12" y="50"/>
                  </a:lnTo>
                  <a:lnTo>
                    <a:pt x="7" y="58"/>
                  </a:lnTo>
                  <a:lnTo>
                    <a:pt x="3" y="66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2" y="100"/>
                  </a:lnTo>
                  <a:lnTo>
                    <a:pt x="6" y="117"/>
                  </a:lnTo>
                  <a:lnTo>
                    <a:pt x="11" y="136"/>
                  </a:lnTo>
                  <a:lnTo>
                    <a:pt x="19" y="153"/>
                  </a:lnTo>
                  <a:lnTo>
                    <a:pt x="30" y="172"/>
                  </a:lnTo>
                  <a:lnTo>
                    <a:pt x="42" y="190"/>
                  </a:lnTo>
                  <a:lnTo>
                    <a:pt x="54" y="209"/>
                  </a:lnTo>
                  <a:lnTo>
                    <a:pt x="67" y="228"/>
                  </a:lnTo>
                  <a:lnTo>
                    <a:pt x="82" y="245"/>
                  </a:lnTo>
                  <a:lnTo>
                    <a:pt x="96" y="261"/>
                  </a:lnTo>
                  <a:lnTo>
                    <a:pt x="112" y="277"/>
                  </a:lnTo>
                  <a:lnTo>
                    <a:pt x="127" y="291"/>
                  </a:lnTo>
                  <a:lnTo>
                    <a:pt x="142" y="303"/>
                  </a:lnTo>
                  <a:lnTo>
                    <a:pt x="155" y="314"/>
                  </a:lnTo>
                  <a:lnTo>
                    <a:pt x="168" y="323"/>
                  </a:lnTo>
                  <a:lnTo>
                    <a:pt x="180" y="330"/>
                  </a:lnTo>
                  <a:lnTo>
                    <a:pt x="182" y="325"/>
                  </a:lnTo>
                  <a:lnTo>
                    <a:pt x="184" y="318"/>
                  </a:lnTo>
                  <a:lnTo>
                    <a:pt x="190" y="313"/>
                  </a:lnTo>
                  <a:lnTo>
                    <a:pt x="195" y="307"/>
                  </a:lnTo>
                  <a:lnTo>
                    <a:pt x="203" y="302"/>
                  </a:lnTo>
                  <a:lnTo>
                    <a:pt x="212" y="295"/>
                  </a:lnTo>
                  <a:lnTo>
                    <a:pt x="222" y="291"/>
                  </a:lnTo>
                  <a:lnTo>
                    <a:pt x="232" y="286"/>
                  </a:lnTo>
                  <a:lnTo>
                    <a:pt x="254" y="277"/>
                  </a:lnTo>
                  <a:lnTo>
                    <a:pt x="278" y="270"/>
                  </a:lnTo>
                  <a:lnTo>
                    <a:pt x="299" y="266"/>
                  </a:lnTo>
                  <a:lnTo>
                    <a:pt x="319" y="264"/>
                  </a:lnTo>
                  <a:lnTo>
                    <a:pt x="323" y="264"/>
                  </a:lnTo>
                  <a:lnTo>
                    <a:pt x="331" y="264"/>
                  </a:lnTo>
                  <a:lnTo>
                    <a:pt x="332" y="249"/>
                  </a:lnTo>
                  <a:lnTo>
                    <a:pt x="331" y="236"/>
                  </a:lnTo>
                  <a:lnTo>
                    <a:pt x="328" y="224"/>
                  </a:lnTo>
                  <a:lnTo>
                    <a:pt x="324" y="212"/>
                  </a:lnTo>
                  <a:lnTo>
                    <a:pt x="320" y="201"/>
                  </a:lnTo>
                  <a:lnTo>
                    <a:pt x="316" y="190"/>
                  </a:lnTo>
                  <a:lnTo>
                    <a:pt x="314" y="178"/>
                  </a:lnTo>
                  <a:lnTo>
                    <a:pt x="314" y="168"/>
                  </a:lnTo>
                  <a:lnTo>
                    <a:pt x="314" y="161"/>
                  </a:lnTo>
                  <a:lnTo>
                    <a:pt x="315" y="157"/>
                  </a:lnTo>
                  <a:lnTo>
                    <a:pt x="318" y="153"/>
                  </a:lnTo>
                  <a:lnTo>
                    <a:pt x="320" y="149"/>
                  </a:lnTo>
                  <a:lnTo>
                    <a:pt x="328" y="144"/>
                  </a:lnTo>
                  <a:lnTo>
                    <a:pt x="338" y="141"/>
                  </a:lnTo>
                  <a:lnTo>
                    <a:pt x="346" y="137"/>
                  </a:lnTo>
                  <a:lnTo>
                    <a:pt x="354" y="132"/>
                  </a:lnTo>
                  <a:lnTo>
                    <a:pt x="356" y="129"/>
                  </a:lnTo>
                  <a:lnTo>
                    <a:pt x="359" y="125"/>
                  </a:lnTo>
                  <a:lnTo>
                    <a:pt x="360" y="120"/>
                  </a:lnTo>
                  <a:lnTo>
                    <a:pt x="362" y="113"/>
                  </a:lnTo>
                  <a:lnTo>
                    <a:pt x="360" y="104"/>
                  </a:lnTo>
                  <a:lnTo>
                    <a:pt x="358" y="96"/>
                  </a:lnTo>
                  <a:lnTo>
                    <a:pt x="354" y="88"/>
                  </a:lnTo>
                  <a:lnTo>
                    <a:pt x="350" y="81"/>
                  </a:lnTo>
                  <a:lnTo>
                    <a:pt x="336" y="68"/>
                  </a:lnTo>
                  <a:lnTo>
                    <a:pt x="322" y="57"/>
                  </a:lnTo>
                  <a:lnTo>
                    <a:pt x="308" y="45"/>
                  </a:lnTo>
                  <a:lnTo>
                    <a:pt x="295" y="32"/>
                  </a:lnTo>
                  <a:lnTo>
                    <a:pt x="290" y="25"/>
                  </a:lnTo>
                  <a:lnTo>
                    <a:pt x="287" y="17"/>
                  </a:lnTo>
                  <a:lnTo>
                    <a:pt x="284" y="9"/>
                  </a:lnTo>
                  <a:lnTo>
                    <a:pt x="283" y="0"/>
                  </a:lnTo>
                  <a:lnTo>
                    <a:pt x="283" y="12"/>
                  </a:lnTo>
                  <a:close/>
                </a:path>
              </a:pathLst>
            </a:custGeom>
            <a:solidFill>
              <a:srgbClr val="FFCC99"/>
            </a:solidFill>
            <a:ln w="9525">
              <a:solidFill>
                <a:srgbClr val="8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7" name="Freeform 15"/>
            <p:cNvSpPr>
              <a:spLocks noChangeAspect="1"/>
            </p:cNvSpPr>
            <p:nvPr/>
          </p:nvSpPr>
          <p:spPr bwMode="auto">
            <a:xfrm>
              <a:off x="905" y="2493"/>
              <a:ext cx="415" cy="271"/>
            </a:xfrm>
            <a:custGeom>
              <a:avLst/>
              <a:gdLst>
                <a:gd name="T0" fmla="*/ 388 w 397"/>
                <a:gd name="T1" fmla="*/ 151 h 259"/>
                <a:gd name="T2" fmla="*/ 379 w 397"/>
                <a:gd name="T3" fmla="*/ 126 h 259"/>
                <a:gd name="T4" fmla="*/ 353 w 397"/>
                <a:gd name="T5" fmla="*/ 107 h 259"/>
                <a:gd name="T6" fmla="*/ 337 w 397"/>
                <a:gd name="T7" fmla="*/ 93 h 259"/>
                <a:gd name="T8" fmla="*/ 325 w 397"/>
                <a:gd name="T9" fmla="*/ 87 h 259"/>
                <a:gd name="T10" fmla="*/ 313 w 397"/>
                <a:gd name="T11" fmla="*/ 91 h 259"/>
                <a:gd name="T12" fmla="*/ 303 w 397"/>
                <a:gd name="T13" fmla="*/ 93 h 259"/>
                <a:gd name="T14" fmla="*/ 292 w 397"/>
                <a:gd name="T15" fmla="*/ 91 h 259"/>
                <a:gd name="T16" fmla="*/ 276 w 397"/>
                <a:gd name="T17" fmla="*/ 83 h 259"/>
                <a:gd name="T18" fmla="*/ 256 w 397"/>
                <a:gd name="T19" fmla="*/ 67 h 259"/>
                <a:gd name="T20" fmla="*/ 225 w 397"/>
                <a:gd name="T21" fmla="*/ 38 h 259"/>
                <a:gd name="T22" fmla="*/ 189 w 397"/>
                <a:gd name="T23" fmla="*/ 12 h 259"/>
                <a:gd name="T24" fmla="*/ 168 w 397"/>
                <a:gd name="T25" fmla="*/ 4 h 259"/>
                <a:gd name="T26" fmla="*/ 152 w 397"/>
                <a:gd name="T27" fmla="*/ 1 h 259"/>
                <a:gd name="T28" fmla="*/ 124 w 397"/>
                <a:gd name="T29" fmla="*/ 2 h 259"/>
                <a:gd name="T30" fmla="*/ 77 w 397"/>
                <a:gd name="T31" fmla="*/ 13 h 259"/>
                <a:gd name="T32" fmla="*/ 43 w 397"/>
                <a:gd name="T33" fmla="*/ 27 h 259"/>
                <a:gd name="T34" fmla="*/ 24 w 397"/>
                <a:gd name="T35" fmla="*/ 38 h 259"/>
                <a:gd name="T36" fmla="*/ 9 w 397"/>
                <a:gd name="T37" fmla="*/ 49 h 259"/>
                <a:gd name="T38" fmla="*/ 1 w 397"/>
                <a:gd name="T39" fmla="*/ 61 h 259"/>
                <a:gd name="T40" fmla="*/ 1 w 397"/>
                <a:gd name="T41" fmla="*/ 71 h 259"/>
                <a:gd name="T42" fmla="*/ 9 w 397"/>
                <a:gd name="T43" fmla="*/ 81 h 259"/>
                <a:gd name="T44" fmla="*/ 25 w 397"/>
                <a:gd name="T45" fmla="*/ 93 h 259"/>
                <a:gd name="T46" fmla="*/ 37 w 397"/>
                <a:gd name="T47" fmla="*/ 110 h 259"/>
                <a:gd name="T48" fmla="*/ 55 w 397"/>
                <a:gd name="T49" fmla="*/ 155 h 259"/>
                <a:gd name="T50" fmla="*/ 75 w 397"/>
                <a:gd name="T51" fmla="*/ 209 h 259"/>
                <a:gd name="T52" fmla="*/ 91 w 397"/>
                <a:gd name="T53" fmla="*/ 242 h 259"/>
                <a:gd name="T54" fmla="*/ 103 w 397"/>
                <a:gd name="T55" fmla="*/ 255 h 259"/>
                <a:gd name="T56" fmla="*/ 109 w 397"/>
                <a:gd name="T57" fmla="*/ 255 h 259"/>
                <a:gd name="T58" fmla="*/ 116 w 397"/>
                <a:gd name="T59" fmla="*/ 250 h 259"/>
                <a:gd name="T60" fmla="*/ 135 w 397"/>
                <a:gd name="T61" fmla="*/ 242 h 259"/>
                <a:gd name="T62" fmla="*/ 169 w 397"/>
                <a:gd name="T63" fmla="*/ 234 h 259"/>
                <a:gd name="T64" fmla="*/ 203 w 397"/>
                <a:gd name="T65" fmla="*/ 230 h 259"/>
                <a:gd name="T66" fmla="*/ 232 w 397"/>
                <a:gd name="T67" fmla="*/ 238 h 259"/>
                <a:gd name="T68" fmla="*/ 251 w 397"/>
                <a:gd name="T69" fmla="*/ 246 h 259"/>
                <a:gd name="T70" fmla="*/ 260 w 397"/>
                <a:gd name="T71" fmla="*/ 243 h 259"/>
                <a:gd name="T72" fmla="*/ 271 w 397"/>
                <a:gd name="T73" fmla="*/ 234 h 259"/>
                <a:gd name="T74" fmla="*/ 284 w 397"/>
                <a:gd name="T75" fmla="*/ 237 h 259"/>
                <a:gd name="T76" fmla="*/ 293 w 397"/>
                <a:gd name="T77" fmla="*/ 245 h 259"/>
                <a:gd name="T78" fmla="*/ 305 w 397"/>
                <a:gd name="T79" fmla="*/ 246 h 259"/>
                <a:gd name="T80" fmla="*/ 320 w 397"/>
                <a:gd name="T81" fmla="*/ 246 h 259"/>
                <a:gd name="T82" fmla="*/ 332 w 397"/>
                <a:gd name="T83" fmla="*/ 241 h 259"/>
                <a:gd name="T84" fmla="*/ 344 w 397"/>
                <a:gd name="T85" fmla="*/ 226 h 259"/>
                <a:gd name="T86" fmla="*/ 356 w 397"/>
                <a:gd name="T87" fmla="*/ 202 h 259"/>
                <a:gd name="T88" fmla="*/ 365 w 397"/>
                <a:gd name="T89" fmla="*/ 187 h 259"/>
                <a:gd name="T90" fmla="*/ 373 w 397"/>
                <a:gd name="T91" fmla="*/ 182 h 259"/>
                <a:gd name="T92" fmla="*/ 373 w 397"/>
                <a:gd name="T93" fmla="*/ 169 h 2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7"/>
                <a:gd name="T142" fmla="*/ 0 h 259"/>
                <a:gd name="T143" fmla="*/ 397 w 397"/>
                <a:gd name="T144" fmla="*/ 259 h 25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7" h="259">
                  <a:moveTo>
                    <a:pt x="373" y="169"/>
                  </a:moveTo>
                  <a:lnTo>
                    <a:pt x="388" y="151"/>
                  </a:lnTo>
                  <a:lnTo>
                    <a:pt x="397" y="138"/>
                  </a:lnTo>
                  <a:lnTo>
                    <a:pt x="379" y="126"/>
                  </a:lnTo>
                  <a:lnTo>
                    <a:pt x="361" y="114"/>
                  </a:lnTo>
                  <a:lnTo>
                    <a:pt x="353" y="107"/>
                  </a:lnTo>
                  <a:lnTo>
                    <a:pt x="345" y="101"/>
                  </a:lnTo>
                  <a:lnTo>
                    <a:pt x="337" y="93"/>
                  </a:lnTo>
                  <a:lnTo>
                    <a:pt x="331" y="85"/>
                  </a:lnTo>
                  <a:lnTo>
                    <a:pt x="325" y="87"/>
                  </a:lnTo>
                  <a:lnTo>
                    <a:pt x="319" y="90"/>
                  </a:lnTo>
                  <a:lnTo>
                    <a:pt x="313" y="91"/>
                  </a:lnTo>
                  <a:lnTo>
                    <a:pt x="308" y="93"/>
                  </a:lnTo>
                  <a:lnTo>
                    <a:pt x="303" y="93"/>
                  </a:lnTo>
                  <a:lnTo>
                    <a:pt x="297" y="93"/>
                  </a:lnTo>
                  <a:lnTo>
                    <a:pt x="292" y="91"/>
                  </a:lnTo>
                  <a:lnTo>
                    <a:pt x="287" y="89"/>
                  </a:lnTo>
                  <a:lnTo>
                    <a:pt x="276" y="83"/>
                  </a:lnTo>
                  <a:lnTo>
                    <a:pt x="267" y="77"/>
                  </a:lnTo>
                  <a:lnTo>
                    <a:pt x="256" y="67"/>
                  </a:lnTo>
                  <a:lnTo>
                    <a:pt x="247" y="58"/>
                  </a:lnTo>
                  <a:lnTo>
                    <a:pt x="225" y="38"/>
                  </a:lnTo>
                  <a:lnTo>
                    <a:pt x="203" y="19"/>
                  </a:lnTo>
                  <a:lnTo>
                    <a:pt x="189" y="12"/>
                  </a:lnTo>
                  <a:lnTo>
                    <a:pt x="176" y="5"/>
                  </a:lnTo>
                  <a:lnTo>
                    <a:pt x="168" y="4"/>
                  </a:lnTo>
                  <a:lnTo>
                    <a:pt x="160" y="1"/>
                  </a:lnTo>
                  <a:lnTo>
                    <a:pt x="152" y="1"/>
                  </a:lnTo>
                  <a:lnTo>
                    <a:pt x="144" y="0"/>
                  </a:lnTo>
                  <a:lnTo>
                    <a:pt x="124" y="2"/>
                  </a:lnTo>
                  <a:lnTo>
                    <a:pt x="101" y="6"/>
                  </a:lnTo>
                  <a:lnTo>
                    <a:pt x="77" y="13"/>
                  </a:lnTo>
                  <a:lnTo>
                    <a:pt x="53" y="22"/>
                  </a:lnTo>
                  <a:lnTo>
                    <a:pt x="43" y="27"/>
                  </a:lnTo>
                  <a:lnTo>
                    <a:pt x="32" y="31"/>
                  </a:lnTo>
                  <a:lnTo>
                    <a:pt x="24" y="38"/>
                  </a:lnTo>
                  <a:lnTo>
                    <a:pt x="16" y="43"/>
                  </a:lnTo>
                  <a:lnTo>
                    <a:pt x="9" y="49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4" y="75"/>
                  </a:lnTo>
                  <a:lnTo>
                    <a:pt x="9" y="81"/>
                  </a:lnTo>
                  <a:lnTo>
                    <a:pt x="15" y="86"/>
                  </a:lnTo>
                  <a:lnTo>
                    <a:pt x="25" y="93"/>
                  </a:lnTo>
                  <a:lnTo>
                    <a:pt x="29" y="97"/>
                  </a:lnTo>
                  <a:lnTo>
                    <a:pt x="37" y="110"/>
                  </a:lnTo>
                  <a:lnTo>
                    <a:pt x="45" y="130"/>
                  </a:lnTo>
                  <a:lnTo>
                    <a:pt x="55" y="155"/>
                  </a:lnTo>
                  <a:lnTo>
                    <a:pt x="64" y="182"/>
                  </a:lnTo>
                  <a:lnTo>
                    <a:pt x="75" y="209"/>
                  </a:lnTo>
                  <a:lnTo>
                    <a:pt x="85" y="231"/>
                  </a:lnTo>
                  <a:lnTo>
                    <a:pt x="91" y="242"/>
                  </a:lnTo>
                  <a:lnTo>
                    <a:pt x="97" y="250"/>
                  </a:lnTo>
                  <a:lnTo>
                    <a:pt x="103" y="255"/>
                  </a:lnTo>
                  <a:lnTo>
                    <a:pt x="108" y="259"/>
                  </a:lnTo>
                  <a:lnTo>
                    <a:pt x="109" y="255"/>
                  </a:lnTo>
                  <a:lnTo>
                    <a:pt x="112" y="253"/>
                  </a:lnTo>
                  <a:lnTo>
                    <a:pt x="116" y="250"/>
                  </a:lnTo>
                  <a:lnTo>
                    <a:pt x="121" y="246"/>
                  </a:lnTo>
                  <a:lnTo>
                    <a:pt x="135" y="242"/>
                  </a:lnTo>
                  <a:lnTo>
                    <a:pt x="151" y="237"/>
                  </a:lnTo>
                  <a:lnTo>
                    <a:pt x="169" y="234"/>
                  </a:lnTo>
                  <a:lnTo>
                    <a:pt x="187" y="231"/>
                  </a:lnTo>
                  <a:lnTo>
                    <a:pt x="203" y="230"/>
                  </a:lnTo>
                  <a:lnTo>
                    <a:pt x="216" y="229"/>
                  </a:lnTo>
                  <a:lnTo>
                    <a:pt x="232" y="238"/>
                  </a:lnTo>
                  <a:lnTo>
                    <a:pt x="247" y="247"/>
                  </a:lnTo>
                  <a:lnTo>
                    <a:pt x="251" y="246"/>
                  </a:lnTo>
                  <a:lnTo>
                    <a:pt x="256" y="245"/>
                  </a:lnTo>
                  <a:lnTo>
                    <a:pt x="260" y="243"/>
                  </a:lnTo>
                  <a:lnTo>
                    <a:pt x="264" y="241"/>
                  </a:lnTo>
                  <a:lnTo>
                    <a:pt x="271" y="234"/>
                  </a:lnTo>
                  <a:lnTo>
                    <a:pt x="277" y="229"/>
                  </a:lnTo>
                  <a:lnTo>
                    <a:pt x="284" y="237"/>
                  </a:lnTo>
                  <a:lnTo>
                    <a:pt x="291" y="242"/>
                  </a:lnTo>
                  <a:lnTo>
                    <a:pt x="293" y="245"/>
                  </a:lnTo>
                  <a:lnTo>
                    <a:pt x="299" y="246"/>
                  </a:lnTo>
                  <a:lnTo>
                    <a:pt x="305" y="246"/>
                  </a:lnTo>
                  <a:lnTo>
                    <a:pt x="313" y="247"/>
                  </a:lnTo>
                  <a:lnTo>
                    <a:pt x="320" y="246"/>
                  </a:lnTo>
                  <a:lnTo>
                    <a:pt x="327" y="245"/>
                  </a:lnTo>
                  <a:lnTo>
                    <a:pt x="332" y="241"/>
                  </a:lnTo>
                  <a:lnTo>
                    <a:pt x="337" y="237"/>
                  </a:lnTo>
                  <a:lnTo>
                    <a:pt x="344" y="226"/>
                  </a:lnTo>
                  <a:lnTo>
                    <a:pt x="351" y="214"/>
                  </a:lnTo>
                  <a:lnTo>
                    <a:pt x="356" y="202"/>
                  </a:lnTo>
                  <a:lnTo>
                    <a:pt x="361" y="191"/>
                  </a:lnTo>
                  <a:lnTo>
                    <a:pt x="365" y="187"/>
                  </a:lnTo>
                  <a:lnTo>
                    <a:pt x="369" y="183"/>
                  </a:lnTo>
                  <a:lnTo>
                    <a:pt x="373" y="182"/>
                  </a:lnTo>
                  <a:lnTo>
                    <a:pt x="379" y="181"/>
                  </a:lnTo>
                  <a:lnTo>
                    <a:pt x="373" y="169"/>
                  </a:lnTo>
                  <a:close/>
                </a:path>
              </a:pathLst>
            </a:custGeom>
            <a:solidFill>
              <a:srgbClr val="FFCC99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20878" name="Freeform 16"/>
            <p:cNvSpPr>
              <a:spLocks noChangeAspect="1"/>
            </p:cNvSpPr>
            <p:nvPr/>
          </p:nvSpPr>
          <p:spPr bwMode="auto">
            <a:xfrm>
              <a:off x="1019" y="2682"/>
              <a:ext cx="353" cy="247"/>
            </a:xfrm>
            <a:custGeom>
              <a:avLst/>
              <a:gdLst>
                <a:gd name="T0" fmla="*/ 187 w 337"/>
                <a:gd name="T1" fmla="*/ 222 h 234"/>
                <a:gd name="T2" fmla="*/ 197 w 337"/>
                <a:gd name="T3" fmla="*/ 230 h 234"/>
                <a:gd name="T4" fmla="*/ 207 w 337"/>
                <a:gd name="T5" fmla="*/ 234 h 234"/>
                <a:gd name="T6" fmla="*/ 219 w 337"/>
                <a:gd name="T7" fmla="*/ 233 h 234"/>
                <a:gd name="T8" fmla="*/ 231 w 337"/>
                <a:gd name="T9" fmla="*/ 225 h 234"/>
                <a:gd name="T10" fmla="*/ 237 w 337"/>
                <a:gd name="T11" fmla="*/ 209 h 234"/>
                <a:gd name="T12" fmla="*/ 241 w 337"/>
                <a:gd name="T13" fmla="*/ 188 h 234"/>
                <a:gd name="T14" fmla="*/ 239 w 337"/>
                <a:gd name="T15" fmla="*/ 157 h 234"/>
                <a:gd name="T16" fmla="*/ 231 w 337"/>
                <a:gd name="T17" fmla="*/ 128 h 234"/>
                <a:gd name="T18" fmla="*/ 229 w 337"/>
                <a:gd name="T19" fmla="*/ 109 h 234"/>
                <a:gd name="T20" fmla="*/ 235 w 337"/>
                <a:gd name="T21" fmla="*/ 98 h 234"/>
                <a:gd name="T22" fmla="*/ 251 w 337"/>
                <a:gd name="T23" fmla="*/ 85 h 234"/>
                <a:gd name="T24" fmla="*/ 281 w 337"/>
                <a:gd name="T25" fmla="*/ 72 h 234"/>
                <a:gd name="T26" fmla="*/ 319 w 337"/>
                <a:gd name="T27" fmla="*/ 62 h 234"/>
                <a:gd name="T28" fmla="*/ 332 w 337"/>
                <a:gd name="T29" fmla="*/ 46 h 234"/>
                <a:gd name="T30" fmla="*/ 320 w 337"/>
                <a:gd name="T31" fmla="*/ 25 h 234"/>
                <a:gd name="T32" fmla="*/ 305 w 337"/>
                <a:gd name="T33" fmla="*/ 9 h 234"/>
                <a:gd name="T34" fmla="*/ 284 w 337"/>
                <a:gd name="T35" fmla="*/ 1 h 234"/>
                <a:gd name="T36" fmla="*/ 265 w 337"/>
                <a:gd name="T37" fmla="*/ 1 h 234"/>
                <a:gd name="T38" fmla="*/ 257 w 337"/>
                <a:gd name="T39" fmla="*/ 6 h 234"/>
                <a:gd name="T40" fmla="*/ 248 w 337"/>
                <a:gd name="T41" fmla="*/ 21 h 234"/>
                <a:gd name="T42" fmla="*/ 236 w 337"/>
                <a:gd name="T43" fmla="*/ 45 h 234"/>
                <a:gd name="T44" fmla="*/ 224 w 337"/>
                <a:gd name="T45" fmla="*/ 60 h 234"/>
                <a:gd name="T46" fmla="*/ 212 w 337"/>
                <a:gd name="T47" fmla="*/ 65 h 234"/>
                <a:gd name="T48" fmla="*/ 197 w 337"/>
                <a:gd name="T49" fmla="*/ 65 h 234"/>
                <a:gd name="T50" fmla="*/ 185 w 337"/>
                <a:gd name="T51" fmla="*/ 64 h 234"/>
                <a:gd name="T52" fmla="*/ 176 w 337"/>
                <a:gd name="T53" fmla="*/ 56 h 234"/>
                <a:gd name="T54" fmla="*/ 163 w 337"/>
                <a:gd name="T55" fmla="*/ 53 h 234"/>
                <a:gd name="T56" fmla="*/ 152 w 337"/>
                <a:gd name="T57" fmla="*/ 62 h 234"/>
                <a:gd name="T58" fmla="*/ 143 w 337"/>
                <a:gd name="T59" fmla="*/ 65 h 234"/>
                <a:gd name="T60" fmla="*/ 124 w 337"/>
                <a:gd name="T61" fmla="*/ 57 h 234"/>
                <a:gd name="T62" fmla="*/ 95 w 337"/>
                <a:gd name="T63" fmla="*/ 49 h 234"/>
                <a:gd name="T64" fmla="*/ 61 w 337"/>
                <a:gd name="T65" fmla="*/ 53 h 234"/>
                <a:gd name="T66" fmla="*/ 27 w 337"/>
                <a:gd name="T67" fmla="*/ 61 h 234"/>
                <a:gd name="T68" fmla="*/ 8 w 337"/>
                <a:gd name="T69" fmla="*/ 69 h 234"/>
                <a:gd name="T70" fmla="*/ 1 w 337"/>
                <a:gd name="T71" fmla="*/ 74 h 234"/>
                <a:gd name="T72" fmla="*/ 0 w 337"/>
                <a:gd name="T73" fmla="*/ 84 h 234"/>
                <a:gd name="T74" fmla="*/ 4 w 337"/>
                <a:gd name="T75" fmla="*/ 93 h 234"/>
                <a:gd name="T76" fmla="*/ 12 w 337"/>
                <a:gd name="T77" fmla="*/ 106 h 234"/>
                <a:gd name="T78" fmla="*/ 25 w 337"/>
                <a:gd name="T79" fmla="*/ 121 h 234"/>
                <a:gd name="T80" fmla="*/ 35 w 337"/>
                <a:gd name="T81" fmla="*/ 136 h 234"/>
                <a:gd name="T82" fmla="*/ 27 w 337"/>
                <a:gd name="T83" fmla="*/ 160 h 234"/>
                <a:gd name="T84" fmla="*/ 19 w 337"/>
                <a:gd name="T85" fmla="*/ 182 h 234"/>
                <a:gd name="T86" fmla="*/ 28 w 337"/>
                <a:gd name="T87" fmla="*/ 197 h 234"/>
                <a:gd name="T88" fmla="*/ 44 w 337"/>
                <a:gd name="T89" fmla="*/ 206 h 234"/>
                <a:gd name="T90" fmla="*/ 65 w 337"/>
                <a:gd name="T91" fmla="*/ 214 h 234"/>
                <a:gd name="T92" fmla="*/ 103 w 337"/>
                <a:gd name="T93" fmla="*/ 220 h 234"/>
                <a:gd name="T94" fmla="*/ 151 w 337"/>
                <a:gd name="T95" fmla="*/ 222 h 234"/>
                <a:gd name="T96" fmla="*/ 181 w 337"/>
                <a:gd name="T97" fmla="*/ 217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7"/>
                <a:gd name="T148" fmla="*/ 0 h 234"/>
                <a:gd name="T149" fmla="*/ 337 w 337"/>
                <a:gd name="T150" fmla="*/ 234 h 23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7" h="234">
                  <a:moveTo>
                    <a:pt x="181" y="217"/>
                  </a:moveTo>
                  <a:lnTo>
                    <a:pt x="187" y="222"/>
                  </a:lnTo>
                  <a:lnTo>
                    <a:pt x="193" y="228"/>
                  </a:lnTo>
                  <a:lnTo>
                    <a:pt x="197" y="230"/>
                  </a:lnTo>
                  <a:lnTo>
                    <a:pt x="201" y="233"/>
                  </a:lnTo>
                  <a:lnTo>
                    <a:pt x="207" y="234"/>
                  </a:lnTo>
                  <a:lnTo>
                    <a:pt x="211" y="234"/>
                  </a:lnTo>
                  <a:lnTo>
                    <a:pt x="219" y="233"/>
                  </a:lnTo>
                  <a:lnTo>
                    <a:pt x="225" y="230"/>
                  </a:lnTo>
                  <a:lnTo>
                    <a:pt x="231" y="225"/>
                  </a:lnTo>
                  <a:lnTo>
                    <a:pt x="235" y="218"/>
                  </a:lnTo>
                  <a:lnTo>
                    <a:pt x="237" y="209"/>
                  </a:lnTo>
                  <a:lnTo>
                    <a:pt x="240" y="198"/>
                  </a:lnTo>
                  <a:lnTo>
                    <a:pt x="241" y="188"/>
                  </a:lnTo>
                  <a:lnTo>
                    <a:pt x="241" y="174"/>
                  </a:lnTo>
                  <a:lnTo>
                    <a:pt x="239" y="157"/>
                  </a:lnTo>
                  <a:lnTo>
                    <a:pt x="235" y="142"/>
                  </a:lnTo>
                  <a:lnTo>
                    <a:pt x="231" y="128"/>
                  </a:lnTo>
                  <a:lnTo>
                    <a:pt x="229" y="114"/>
                  </a:lnTo>
                  <a:lnTo>
                    <a:pt x="229" y="109"/>
                  </a:lnTo>
                  <a:lnTo>
                    <a:pt x="232" y="104"/>
                  </a:lnTo>
                  <a:lnTo>
                    <a:pt x="235" y="98"/>
                  </a:lnTo>
                  <a:lnTo>
                    <a:pt x="239" y="94"/>
                  </a:lnTo>
                  <a:lnTo>
                    <a:pt x="251" y="85"/>
                  </a:lnTo>
                  <a:lnTo>
                    <a:pt x="265" y="78"/>
                  </a:lnTo>
                  <a:lnTo>
                    <a:pt x="281" y="72"/>
                  </a:lnTo>
                  <a:lnTo>
                    <a:pt x="300" y="66"/>
                  </a:lnTo>
                  <a:lnTo>
                    <a:pt x="319" y="62"/>
                  </a:lnTo>
                  <a:lnTo>
                    <a:pt x="337" y="60"/>
                  </a:lnTo>
                  <a:lnTo>
                    <a:pt x="332" y="46"/>
                  </a:lnTo>
                  <a:lnTo>
                    <a:pt x="327" y="36"/>
                  </a:lnTo>
                  <a:lnTo>
                    <a:pt x="320" y="25"/>
                  </a:lnTo>
                  <a:lnTo>
                    <a:pt x="313" y="16"/>
                  </a:lnTo>
                  <a:lnTo>
                    <a:pt x="305" y="9"/>
                  </a:lnTo>
                  <a:lnTo>
                    <a:pt x="295" y="4"/>
                  </a:lnTo>
                  <a:lnTo>
                    <a:pt x="284" y="1"/>
                  </a:lnTo>
                  <a:lnTo>
                    <a:pt x="271" y="0"/>
                  </a:lnTo>
                  <a:lnTo>
                    <a:pt x="265" y="1"/>
                  </a:lnTo>
                  <a:lnTo>
                    <a:pt x="261" y="2"/>
                  </a:lnTo>
                  <a:lnTo>
                    <a:pt x="257" y="6"/>
                  </a:lnTo>
                  <a:lnTo>
                    <a:pt x="253" y="10"/>
                  </a:lnTo>
                  <a:lnTo>
                    <a:pt x="248" y="21"/>
                  </a:lnTo>
                  <a:lnTo>
                    <a:pt x="243" y="33"/>
                  </a:lnTo>
                  <a:lnTo>
                    <a:pt x="236" y="45"/>
                  </a:lnTo>
                  <a:lnTo>
                    <a:pt x="229" y="56"/>
                  </a:lnTo>
                  <a:lnTo>
                    <a:pt x="224" y="60"/>
                  </a:lnTo>
                  <a:lnTo>
                    <a:pt x="219" y="64"/>
                  </a:lnTo>
                  <a:lnTo>
                    <a:pt x="212" y="65"/>
                  </a:lnTo>
                  <a:lnTo>
                    <a:pt x="205" y="66"/>
                  </a:lnTo>
                  <a:lnTo>
                    <a:pt x="197" y="65"/>
                  </a:lnTo>
                  <a:lnTo>
                    <a:pt x="191" y="65"/>
                  </a:lnTo>
                  <a:lnTo>
                    <a:pt x="185" y="64"/>
                  </a:lnTo>
                  <a:lnTo>
                    <a:pt x="183" y="61"/>
                  </a:lnTo>
                  <a:lnTo>
                    <a:pt x="176" y="56"/>
                  </a:lnTo>
                  <a:lnTo>
                    <a:pt x="169" y="48"/>
                  </a:lnTo>
                  <a:lnTo>
                    <a:pt x="163" y="53"/>
                  </a:lnTo>
                  <a:lnTo>
                    <a:pt x="156" y="60"/>
                  </a:lnTo>
                  <a:lnTo>
                    <a:pt x="152" y="62"/>
                  </a:lnTo>
                  <a:lnTo>
                    <a:pt x="148" y="64"/>
                  </a:lnTo>
                  <a:lnTo>
                    <a:pt x="143" y="65"/>
                  </a:lnTo>
                  <a:lnTo>
                    <a:pt x="139" y="66"/>
                  </a:lnTo>
                  <a:lnTo>
                    <a:pt x="124" y="57"/>
                  </a:lnTo>
                  <a:lnTo>
                    <a:pt x="108" y="48"/>
                  </a:lnTo>
                  <a:lnTo>
                    <a:pt x="95" y="49"/>
                  </a:lnTo>
                  <a:lnTo>
                    <a:pt x="79" y="50"/>
                  </a:lnTo>
                  <a:lnTo>
                    <a:pt x="61" y="53"/>
                  </a:lnTo>
                  <a:lnTo>
                    <a:pt x="43" y="56"/>
                  </a:lnTo>
                  <a:lnTo>
                    <a:pt x="27" y="61"/>
                  </a:lnTo>
                  <a:lnTo>
                    <a:pt x="13" y="65"/>
                  </a:lnTo>
                  <a:lnTo>
                    <a:pt x="8" y="69"/>
                  </a:lnTo>
                  <a:lnTo>
                    <a:pt x="4" y="72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1" y="89"/>
                  </a:lnTo>
                  <a:lnTo>
                    <a:pt x="4" y="93"/>
                  </a:lnTo>
                  <a:lnTo>
                    <a:pt x="5" y="97"/>
                  </a:lnTo>
                  <a:lnTo>
                    <a:pt x="12" y="106"/>
                  </a:lnTo>
                  <a:lnTo>
                    <a:pt x="19" y="113"/>
                  </a:lnTo>
                  <a:lnTo>
                    <a:pt x="25" y="121"/>
                  </a:lnTo>
                  <a:lnTo>
                    <a:pt x="31" y="128"/>
                  </a:lnTo>
                  <a:lnTo>
                    <a:pt x="35" y="136"/>
                  </a:lnTo>
                  <a:lnTo>
                    <a:pt x="36" y="144"/>
                  </a:lnTo>
                  <a:lnTo>
                    <a:pt x="27" y="160"/>
                  </a:lnTo>
                  <a:lnTo>
                    <a:pt x="19" y="174"/>
                  </a:lnTo>
                  <a:lnTo>
                    <a:pt x="19" y="182"/>
                  </a:lnTo>
                  <a:lnTo>
                    <a:pt x="23" y="190"/>
                  </a:lnTo>
                  <a:lnTo>
                    <a:pt x="28" y="197"/>
                  </a:lnTo>
                  <a:lnTo>
                    <a:pt x="36" y="202"/>
                  </a:lnTo>
                  <a:lnTo>
                    <a:pt x="44" y="206"/>
                  </a:lnTo>
                  <a:lnTo>
                    <a:pt x="55" y="210"/>
                  </a:lnTo>
                  <a:lnTo>
                    <a:pt x="65" y="214"/>
                  </a:lnTo>
                  <a:lnTo>
                    <a:pt x="77" y="217"/>
                  </a:lnTo>
                  <a:lnTo>
                    <a:pt x="103" y="220"/>
                  </a:lnTo>
                  <a:lnTo>
                    <a:pt x="128" y="222"/>
                  </a:lnTo>
                  <a:lnTo>
                    <a:pt x="151" y="222"/>
                  </a:lnTo>
                  <a:lnTo>
                    <a:pt x="169" y="222"/>
                  </a:lnTo>
                  <a:lnTo>
                    <a:pt x="181" y="217"/>
                  </a:lnTo>
                  <a:close/>
                </a:path>
              </a:pathLst>
            </a:custGeom>
            <a:solidFill>
              <a:srgbClr val="FFCC99"/>
            </a:solidFill>
            <a:ln w="9525" cap="flat" cmpd="sng">
              <a:solidFill>
                <a:srgbClr val="8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20837" name="Rectangle 17"/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238125" y="1809750"/>
            <a:ext cx="1741488" cy="1187450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/>
          <a:lstStyle/>
          <a:p>
            <a:pPr marL="177800" indent="-177800">
              <a:buClr>
                <a:srgbClr val="800000"/>
              </a:buClr>
              <a:buFont typeface="Arial" charset="0"/>
              <a:buNone/>
              <a:tabLst>
                <a:tab pos="900113" algn="l"/>
              </a:tabLst>
            </a:pPr>
            <a:endParaRPr lang="ru-RU"/>
          </a:p>
        </p:txBody>
      </p:sp>
      <p:sp>
        <p:nvSpPr>
          <p:cNvPr id="120838" name="AutoShape 18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122238" y="1630363"/>
            <a:ext cx="1871662" cy="361950"/>
          </a:xfrm>
          <a:prstGeom prst="homePlate">
            <a:avLst>
              <a:gd name="adj" fmla="val 49436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90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b="1"/>
              <a:t>Карачаево-Черкесия</a:t>
            </a:r>
          </a:p>
        </p:txBody>
      </p:sp>
      <p:sp>
        <p:nvSpPr>
          <p:cNvPr id="120839" name="Rectangle 19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36538" y="3338513"/>
            <a:ext cx="1743075" cy="954087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 anchor="ctr" anchorCtr="1"/>
          <a:lstStyle/>
          <a:p>
            <a:pPr marL="177800" indent="-177800">
              <a:buClr>
                <a:srgbClr val="800000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sz="1400"/>
              <a:t>«Гидрометаллург»</a:t>
            </a:r>
          </a:p>
        </p:txBody>
      </p:sp>
      <p:sp>
        <p:nvSpPr>
          <p:cNvPr id="120840" name="AutoShape 20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120650" y="3154363"/>
            <a:ext cx="1871663" cy="361950"/>
          </a:xfrm>
          <a:prstGeom prst="homePlate">
            <a:avLst>
              <a:gd name="adj" fmla="val 49436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90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b="1"/>
              <a:t>Кабардино-Балкарская республика</a:t>
            </a:r>
          </a:p>
        </p:txBody>
      </p:sp>
      <p:sp>
        <p:nvSpPr>
          <p:cNvPr id="120841" name="Rectangle 21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52413" y="4797425"/>
            <a:ext cx="1727200" cy="1079500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/>
          <a:lstStyle/>
          <a:p>
            <a:pPr marL="177800" indent="-177800">
              <a:buClr>
                <a:srgbClr val="800000"/>
              </a:buClr>
              <a:buFont typeface="Arial" charset="0"/>
              <a:buNone/>
              <a:tabLst>
                <a:tab pos="900113" algn="l"/>
              </a:tabLst>
            </a:pPr>
            <a:endParaRPr lang="ru-RU"/>
          </a:p>
        </p:txBody>
      </p:sp>
      <p:sp>
        <p:nvSpPr>
          <p:cNvPr id="120842" name="AutoShape 2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136525" y="4618038"/>
            <a:ext cx="1871663" cy="361950"/>
          </a:xfrm>
          <a:prstGeom prst="homePlate">
            <a:avLst>
              <a:gd name="adj" fmla="val 49436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90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b="1"/>
              <a:t>Северная Осетия - Алания</a:t>
            </a:r>
          </a:p>
        </p:txBody>
      </p:sp>
      <p:sp>
        <p:nvSpPr>
          <p:cNvPr id="120843" name="Rectangle 23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156325" y="1809750"/>
            <a:ext cx="1728788" cy="1042988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/>
          <a:lstStyle/>
          <a:p>
            <a:pPr marL="177800" indent="-177800">
              <a:buClr>
                <a:srgbClr val="800000"/>
              </a:buClr>
              <a:buFont typeface="Arial" charset="0"/>
              <a:buNone/>
              <a:tabLst>
                <a:tab pos="900113" algn="l"/>
              </a:tabLst>
            </a:pPr>
            <a:endParaRPr lang="ru-RU"/>
          </a:p>
        </p:txBody>
      </p:sp>
      <p:sp>
        <p:nvSpPr>
          <p:cNvPr id="120844" name="AutoShape 24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040438" y="1636713"/>
            <a:ext cx="1871662" cy="361950"/>
          </a:xfrm>
          <a:prstGeom prst="homePlate">
            <a:avLst>
              <a:gd name="adj" fmla="val 49436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90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b="1"/>
              <a:t>Волгоградская область</a:t>
            </a:r>
          </a:p>
        </p:txBody>
      </p:sp>
      <p:sp>
        <p:nvSpPr>
          <p:cNvPr id="120845" name="Rectangle 25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6156325" y="3181350"/>
            <a:ext cx="1728788" cy="1111250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/>
          <a:lstStyle/>
          <a:p>
            <a:pPr marL="177800" indent="-177800">
              <a:buClr>
                <a:srgbClr val="800000"/>
              </a:buClr>
              <a:buFont typeface="Arial" charset="0"/>
              <a:buNone/>
              <a:tabLst>
                <a:tab pos="900113" algn="l"/>
              </a:tabLst>
            </a:pPr>
            <a:endParaRPr lang="ru-RU"/>
          </a:p>
        </p:txBody>
      </p:sp>
      <p:sp>
        <p:nvSpPr>
          <p:cNvPr id="120846" name="AutoShape 26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6040438" y="3009900"/>
            <a:ext cx="1871662" cy="361950"/>
          </a:xfrm>
          <a:prstGeom prst="homePlate">
            <a:avLst>
              <a:gd name="adj" fmla="val 49436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90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b="1"/>
              <a:t>Ставропольский край</a:t>
            </a:r>
          </a:p>
        </p:txBody>
      </p:sp>
      <p:sp>
        <p:nvSpPr>
          <p:cNvPr id="120847" name="Rectangle 27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6156325" y="4548188"/>
            <a:ext cx="1728788" cy="1112837"/>
          </a:xfrm>
          <a:prstGeom prst="rect">
            <a:avLst/>
          </a:prstGeom>
          <a:solidFill>
            <a:srgbClr val="FFE6CD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54000" tIns="190800" rIns="54000"/>
          <a:lstStyle/>
          <a:p>
            <a:pPr marL="177800" indent="-177800">
              <a:buClr>
                <a:srgbClr val="800000"/>
              </a:buClr>
              <a:buFont typeface="Arial" charset="0"/>
              <a:buNone/>
              <a:tabLst>
                <a:tab pos="900113" algn="l"/>
              </a:tabLst>
            </a:pPr>
            <a:endParaRPr lang="ru-RU"/>
          </a:p>
        </p:txBody>
      </p:sp>
      <p:sp>
        <p:nvSpPr>
          <p:cNvPr id="120848" name="AutoShape 28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6040438" y="4375150"/>
            <a:ext cx="1871662" cy="361950"/>
          </a:xfrm>
          <a:prstGeom prst="homePlate">
            <a:avLst>
              <a:gd name="adj" fmla="val 49436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90000" rIns="90000" anchor="ctr"/>
          <a:lstStyle/>
          <a:p>
            <a:pPr algn="ctr">
              <a:spcBef>
                <a:spcPct val="5000"/>
              </a:spcBef>
              <a:spcAft>
                <a:spcPct val="5000"/>
              </a:spcAft>
              <a:buClr>
                <a:srgbClr val="996633"/>
              </a:buClr>
              <a:buFont typeface="Arial" charset="0"/>
              <a:buNone/>
              <a:tabLst>
                <a:tab pos="900113" algn="l"/>
              </a:tabLst>
            </a:pPr>
            <a:r>
              <a:rPr lang="ru-RU" b="1"/>
              <a:t>Республика Дагестан</a:t>
            </a:r>
          </a:p>
        </p:txBody>
      </p:sp>
      <p:sp>
        <p:nvSpPr>
          <p:cNvPr id="120849" name="Text Box 29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211138" y="605631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</a:t>
            </a:r>
            <a:r>
              <a:rPr lang="en-US">
                <a:solidFill>
                  <a:srgbClr val="000000"/>
                </a:solidFill>
              </a:rPr>
              <a:t>: </a:t>
            </a:r>
            <a:r>
              <a:rPr lang="ru-RU">
                <a:solidFill>
                  <a:srgbClr val="000000"/>
                </a:solidFill>
              </a:rPr>
              <a:t>Стратегия развития металлургической промышленности РФ на период до 2015 г.; данные региональных Администраций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120850" name="Oval 30"/>
          <p:cNvSpPr>
            <a:spLocks noChangeArrowheads="1"/>
          </p:cNvSpPr>
          <p:nvPr/>
        </p:nvSpPr>
        <p:spPr bwMode="auto">
          <a:xfrm>
            <a:off x="3492500" y="3716338"/>
            <a:ext cx="73025" cy="71437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20851" name="Oval 31"/>
          <p:cNvSpPr>
            <a:spLocks noChangeArrowheads="1"/>
          </p:cNvSpPr>
          <p:nvPr/>
        </p:nvSpPr>
        <p:spPr bwMode="auto">
          <a:xfrm>
            <a:off x="3706813" y="4076700"/>
            <a:ext cx="73025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20852" name="Oval 32"/>
          <p:cNvSpPr>
            <a:spLocks noChangeArrowheads="1"/>
          </p:cNvSpPr>
          <p:nvPr/>
        </p:nvSpPr>
        <p:spPr bwMode="auto">
          <a:xfrm>
            <a:off x="3922713" y="4437063"/>
            <a:ext cx="73025" cy="71437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20853" name="Oval 33"/>
          <p:cNvSpPr>
            <a:spLocks noChangeArrowheads="1"/>
          </p:cNvSpPr>
          <p:nvPr/>
        </p:nvSpPr>
        <p:spPr bwMode="auto">
          <a:xfrm>
            <a:off x="4067175" y="3502025"/>
            <a:ext cx="73025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20854" name="Oval 34"/>
          <p:cNvSpPr>
            <a:spLocks noChangeArrowheads="1"/>
          </p:cNvSpPr>
          <p:nvPr/>
        </p:nvSpPr>
        <p:spPr bwMode="auto">
          <a:xfrm>
            <a:off x="4246563" y="5594350"/>
            <a:ext cx="73025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120855" name="Oval 35"/>
          <p:cNvSpPr>
            <a:spLocks noChangeArrowheads="1"/>
          </p:cNvSpPr>
          <p:nvPr/>
        </p:nvSpPr>
        <p:spPr bwMode="auto">
          <a:xfrm>
            <a:off x="5507038" y="2133600"/>
            <a:ext cx="73025" cy="71438"/>
          </a:xfrm>
          <a:prstGeom prst="ellipse">
            <a:avLst/>
          </a:prstGeom>
          <a:solidFill>
            <a:srgbClr val="800000"/>
          </a:solidFill>
          <a:ln w="9525">
            <a:solidFill>
              <a:srgbClr val="800000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cxnSp>
        <p:nvCxnSpPr>
          <p:cNvPr id="120856" name="AutoShape 36"/>
          <p:cNvCxnSpPr>
            <a:cxnSpLocks noChangeShapeType="1"/>
            <a:stCxn id="120843" idx="1"/>
            <a:endCxn id="120855" idx="6"/>
          </p:cNvCxnSpPr>
          <p:nvPr/>
        </p:nvCxnSpPr>
        <p:spPr bwMode="auto">
          <a:xfrm flipH="1" flipV="1">
            <a:off x="5580063" y="2170113"/>
            <a:ext cx="576262" cy="1619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cxnSp>
        <p:nvCxnSpPr>
          <p:cNvPr id="120857" name="AutoShape 37"/>
          <p:cNvCxnSpPr>
            <a:cxnSpLocks noChangeShapeType="1"/>
            <a:stCxn id="120845" idx="1"/>
            <a:endCxn id="120853" idx="6"/>
          </p:cNvCxnSpPr>
          <p:nvPr/>
        </p:nvCxnSpPr>
        <p:spPr bwMode="auto">
          <a:xfrm flipH="1" flipV="1">
            <a:off x="4140200" y="3538538"/>
            <a:ext cx="2016125" cy="1984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cxnSp>
        <p:nvCxnSpPr>
          <p:cNvPr id="120858" name="AutoShape 38"/>
          <p:cNvCxnSpPr>
            <a:cxnSpLocks noChangeShapeType="1"/>
            <a:stCxn id="120847" idx="1"/>
            <a:endCxn id="120854" idx="6"/>
          </p:cNvCxnSpPr>
          <p:nvPr/>
        </p:nvCxnSpPr>
        <p:spPr bwMode="auto">
          <a:xfrm flipH="1">
            <a:off x="4319588" y="5105400"/>
            <a:ext cx="1836737" cy="5254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cxnSp>
        <p:nvCxnSpPr>
          <p:cNvPr id="120859" name="AutoShape 39"/>
          <p:cNvCxnSpPr>
            <a:cxnSpLocks noChangeShapeType="1"/>
            <a:stCxn id="120837" idx="3"/>
            <a:endCxn id="120850" idx="0"/>
          </p:cNvCxnSpPr>
          <p:nvPr/>
        </p:nvCxnSpPr>
        <p:spPr bwMode="auto">
          <a:xfrm>
            <a:off x="1979613" y="2403475"/>
            <a:ext cx="1549400" cy="13128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cxnSp>
        <p:nvCxnSpPr>
          <p:cNvPr id="120860" name="AutoShape 40"/>
          <p:cNvCxnSpPr>
            <a:cxnSpLocks noChangeShapeType="1"/>
            <a:stCxn id="120839" idx="3"/>
            <a:endCxn id="120851" idx="2"/>
          </p:cNvCxnSpPr>
          <p:nvPr/>
        </p:nvCxnSpPr>
        <p:spPr bwMode="auto">
          <a:xfrm>
            <a:off x="1979613" y="3816350"/>
            <a:ext cx="1727200" cy="2968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cxnSp>
        <p:nvCxnSpPr>
          <p:cNvPr id="120861" name="AutoShape 41"/>
          <p:cNvCxnSpPr>
            <a:cxnSpLocks noChangeShapeType="1"/>
            <a:stCxn id="120841" idx="3"/>
            <a:endCxn id="120852" idx="3"/>
          </p:cNvCxnSpPr>
          <p:nvPr/>
        </p:nvCxnSpPr>
        <p:spPr bwMode="auto">
          <a:xfrm flipV="1">
            <a:off x="1979613" y="4497388"/>
            <a:ext cx="1954212" cy="8397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pic>
        <p:nvPicPr>
          <p:cNvPr id="120862" name="Picture 42"/>
          <p:cNvPicPr>
            <a:picLocks noChangeAspect="1" noChangeArrowheads="1"/>
          </p:cNvPicPr>
          <p:nvPr>
            <p:custDataLst>
              <p:tags r:id="rId15"/>
            </p:custDataLst>
          </p:nvPr>
        </p:nvPicPr>
        <p:blipFill>
          <a:blip r:embed="rId18" cstate="print"/>
          <a:srcRect/>
          <a:stretch>
            <a:fillRect/>
          </a:stretch>
        </p:blipFill>
        <p:spPr bwMode="auto">
          <a:xfrm>
            <a:off x="6300788" y="2060575"/>
            <a:ext cx="1439862" cy="652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863" name="Picture 43" descr="itera"/>
          <p:cNvPicPr>
            <a:picLocks noChangeAspect="1" noChangeArrowheads="1"/>
          </p:cNvPicPr>
          <p:nvPr/>
        </p:nvPicPr>
        <p:blipFill>
          <a:blip r:embed="rId19" cstate="print"/>
          <a:srcRect/>
          <a:stretch>
            <a:fillRect/>
          </a:stretch>
        </p:blipFill>
        <p:spPr bwMode="auto">
          <a:xfrm>
            <a:off x="6516688" y="3429000"/>
            <a:ext cx="936625" cy="703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864" name="Picture 44" descr="электроцинк"/>
          <p:cNvPicPr>
            <a:picLocks noChangeAspect="1" noChangeArrowheads="1"/>
          </p:cNvPicPr>
          <p:nvPr/>
        </p:nvPicPr>
        <p:blipFill>
          <a:blip r:embed="rId20" cstate="print"/>
          <a:srcRect/>
          <a:stretch>
            <a:fillRect/>
          </a:stretch>
        </p:blipFill>
        <p:spPr bwMode="auto">
          <a:xfrm>
            <a:off x="611188" y="5013325"/>
            <a:ext cx="1008062" cy="75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865" name="Picture 45" descr="угмк"/>
          <p:cNvPicPr>
            <a:picLocks noChangeAspect="1" noChangeArrowheads="1"/>
          </p:cNvPicPr>
          <p:nvPr/>
        </p:nvPicPr>
        <p:blipFill>
          <a:blip r:embed="rId21" cstate="print"/>
          <a:srcRect/>
          <a:stretch>
            <a:fillRect/>
          </a:stretch>
        </p:blipFill>
        <p:spPr bwMode="auto">
          <a:xfrm>
            <a:off x="539750" y="2060575"/>
            <a:ext cx="1079500" cy="885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866" name="Picture 46" descr="РМК"/>
          <p:cNvPicPr>
            <a:picLocks noChangeAspect="1" noChangeArrowheads="1"/>
          </p:cNvPicPr>
          <p:nvPr/>
        </p:nvPicPr>
        <p:blipFill>
          <a:blip r:embed="rId22" cstate="print"/>
          <a:srcRect/>
          <a:stretch>
            <a:fillRect/>
          </a:stretch>
        </p:blipFill>
        <p:spPr bwMode="auto">
          <a:xfrm>
            <a:off x="6300788" y="4797425"/>
            <a:ext cx="1296987" cy="7000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6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8134350" cy="609600"/>
          </a:xfrm>
        </p:spPr>
        <p:txBody>
          <a:bodyPr/>
          <a:lstStyle/>
          <a:p>
            <a:pPr eaLnBrk="1" hangingPunct="1"/>
            <a:r>
              <a:rPr lang="ru-RU" smtClean="0">
                <a:solidFill>
                  <a:schemeClr val="tx1"/>
                </a:solidFill>
              </a:rPr>
              <a:t>Металлургическая промышленность</a:t>
            </a:r>
            <a:r>
              <a:rPr lang="ru-RU" smtClean="0"/>
              <a:t> ЮФО имеет потенциал для увеличения выпуска в 2,2 – 4,7 раз и уменьшения количества рабочих мест в 1,6 – 2,5 раза относительно уровня 2005 года</a:t>
            </a:r>
          </a:p>
        </p:txBody>
      </p:sp>
      <p:sp>
        <p:nvSpPr>
          <p:cNvPr id="39945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F5A11C5F-FB6C-4999-8FBC-8CD64DCD6AA6}" type="slidenum">
              <a:rPr lang="ru-RU"/>
              <a:pPr/>
              <a:t>73</a:t>
            </a:fld>
            <a:endParaRPr lang="ru-RU"/>
          </a:p>
        </p:txBody>
      </p:sp>
      <p:sp>
        <p:nvSpPr>
          <p:cNvPr id="39947" name="Oval 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3994150" y="2735263"/>
            <a:ext cx="1079500" cy="936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Потенциал </a:t>
            </a:r>
          </a:p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роста</a:t>
            </a:r>
          </a:p>
        </p:txBody>
      </p:sp>
      <p:sp>
        <p:nvSpPr>
          <p:cNvPr id="39948" name="Rectangle 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23850" y="1341438"/>
            <a:ext cx="3167063" cy="1943100"/>
          </a:xfrm>
          <a:prstGeom prst="rect">
            <a:avLst/>
          </a:prstGeom>
          <a:solidFill>
            <a:srgbClr val="993300">
              <a:alpha val="23921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endParaRPr lang="ru-RU" sz="900" b="1"/>
          </a:p>
        </p:txBody>
      </p:sp>
      <p:sp>
        <p:nvSpPr>
          <p:cNvPr id="39949" name="AutoShape 5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 rot="-3421836">
            <a:off x="3571875" y="2628900"/>
            <a:ext cx="485775" cy="358775"/>
          </a:xfrm>
          <a:prstGeom prst="upArrow">
            <a:avLst>
              <a:gd name="adj1" fmla="val 50000"/>
              <a:gd name="adj2" fmla="val 25000"/>
            </a:avLst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39950" name="AutoShape 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 rot="3422102">
            <a:off x="5010150" y="2628900"/>
            <a:ext cx="485775" cy="358775"/>
          </a:xfrm>
          <a:prstGeom prst="upArrow">
            <a:avLst>
              <a:gd name="adj1" fmla="val 50000"/>
              <a:gd name="adj2" fmla="val 25000"/>
            </a:avLst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39951" name="AutoShape 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4275138" y="3768725"/>
            <a:ext cx="485775" cy="333375"/>
          </a:xfrm>
          <a:prstGeom prst="downArrow">
            <a:avLst>
              <a:gd name="adj1" fmla="val 50000"/>
              <a:gd name="adj2" fmla="val 25000"/>
            </a:avLst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graphicFrame>
        <p:nvGraphicFramePr>
          <p:cNvPr id="39938" name="Object 8"/>
          <p:cNvGraphicFramePr>
            <a:graphicFrameLocks/>
          </p:cNvGraphicFramePr>
          <p:nvPr/>
        </p:nvGraphicFramePr>
        <p:xfrm>
          <a:off x="474663" y="2103438"/>
          <a:ext cx="1381125" cy="914400"/>
        </p:xfrm>
        <a:graphic>
          <a:graphicData uri="http://schemas.openxmlformats.org/presentationml/2006/ole">
            <p:oleObj spid="_x0000_s39938" name="Диаграмма" r:id="rId47" imgW="1381190" imgH="914490" progId="MSGraph.Chart.8">
              <p:embed followColorScheme="full"/>
            </p:oleObj>
          </a:graphicData>
        </a:graphic>
      </p:graphicFrame>
      <p:sp>
        <p:nvSpPr>
          <p:cNvPr id="39952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85800" y="223043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C992C5EE-EFE9-419D-8554-6A3E6AF159CA}" type="datetime'1''''''''''''''''''''''''''''0''''''0'''">
              <a:rPr lang="ru-RU">
                <a:cs typeface="Arial" charset="0"/>
              </a:rPr>
              <a:pPr algn="ctr"/>
              <a:t>100</a:t>
            </a:fld>
            <a:endParaRPr lang="ru-RU">
              <a:cs typeface="Arial" charset="0"/>
            </a:endParaRPr>
          </a:p>
        </p:txBody>
      </p:sp>
      <p:sp>
        <p:nvSpPr>
          <p:cNvPr id="39953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69913" y="2690813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D332C07-721A-47F0-A495-7F9FC4E053FA}" type="datetime'''''''2''0''''''''''0''''''''''''''''''''''''''''''''''5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9954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157288" y="202088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F45C5738-3E24-41E9-802B-9D966EBFFAE3}" type="datetime'''''''''''2''''''''''''''''''''''''''''''''''''''''''''18'''">
              <a:rPr lang="ru-RU">
                <a:cs typeface="Arial" charset="0"/>
              </a:rPr>
              <a:pPr algn="ctr"/>
              <a:t>218</a:t>
            </a:fld>
            <a:endParaRPr lang="ru-RU">
              <a:cs typeface="Arial" charset="0"/>
            </a:endParaRPr>
          </a:p>
        </p:txBody>
      </p:sp>
      <p:sp>
        <p:nvSpPr>
          <p:cNvPr id="39955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046163" y="2690813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AA98B36-6DD8-4147-97BF-154E30D67B24}" type="datetime'''''''''''''''''''''2''''''''''''0''''''''2''''''''5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9956" name="Text Box 13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95288" y="1628775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Выручка отрасли (млрд. руб.)</a:t>
            </a:r>
          </a:p>
        </p:txBody>
      </p:sp>
      <p:sp>
        <p:nvSpPr>
          <p:cNvPr id="39957" name="Text Box 14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23850" y="3086100"/>
            <a:ext cx="1030288" cy="1984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700" b="1"/>
              <a:t>* В ценах 2005 года</a:t>
            </a:r>
          </a:p>
        </p:txBody>
      </p:sp>
      <p:sp>
        <p:nvSpPr>
          <p:cNvPr id="39958" name="Text Box 15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935163" y="1628775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Количество раб. мест (тыс. шт.)</a:t>
            </a:r>
          </a:p>
        </p:txBody>
      </p:sp>
      <p:graphicFrame>
        <p:nvGraphicFramePr>
          <p:cNvPr id="39939" name="Object 16"/>
          <p:cNvGraphicFramePr>
            <a:graphicFrameLocks/>
          </p:cNvGraphicFramePr>
          <p:nvPr/>
        </p:nvGraphicFramePr>
        <p:xfrm>
          <a:off x="1985963" y="2058988"/>
          <a:ext cx="1381125" cy="914400"/>
        </p:xfrm>
        <a:graphic>
          <a:graphicData uri="http://schemas.openxmlformats.org/presentationml/2006/ole">
            <p:oleObj spid="_x0000_s39939" name="Диаграмма" r:id="rId48" imgW="1381190" imgH="914490" progId="MSGraph.Chart.8">
              <p:embed followColorScheme="full"/>
            </p:oleObj>
          </a:graphicData>
        </a:graphic>
      </p:graphicFrame>
      <p:sp>
        <p:nvSpPr>
          <p:cNvPr id="39959" name="Rectangle 17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197100" y="197643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8866F14D-2480-4A56-BB80-F6B6806A692E}" type="datetime'''''''1''''''3''''''''8'''''''''">
              <a:rPr lang="ru-RU">
                <a:cs typeface="Arial" charset="0"/>
              </a:rPr>
              <a:pPr algn="ctr"/>
              <a:t>138</a:t>
            </a:fld>
            <a:endParaRPr lang="ru-RU">
              <a:cs typeface="Arial" charset="0"/>
            </a:endParaRPr>
          </a:p>
        </p:txBody>
      </p:sp>
      <p:sp>
        <p:nvSpPr>
          <p:cNvPr id="39960" name="Rectangle 1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081213" y="2646363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5267DD4-9D06-4D0D-8CB0-08DC737764FF}" type="datetime'''''2''''0''''''05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9961" name="Rectangle 19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557463" y="2646363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46135F5B-9560-45E3-BD4C-8FEAFCDF0D09}" type="datetime'''''''''''''''''''2''0''''2''''''''''''''''''5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9962" name="Rectangle 2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651500" y="1412875"/>
            <a:ext cx="3167063" cy="1943100"/>
          </a:xfrm>
          <a:prstGeom prst="rect">
            <a:avLst/>
          </a:prstGeom>
          <a:solidFill>
            <a:srgbClr val="993300">
              <a:alpha val="23921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endParaRPr lang="ru-RU" sz="900" b="1"/>
          </a:p>
        </p:txBody>
      </p:sp>
      <p:graphicFrame>
        <p:nvGraphicFramePr>
          <p:cNvPr id="39940" name="Object 21"/>
          <p:cNvGraphicFramePr>
            <a:graphicFrameLocks/>
          </p:cNvGraphicFramePr>
          <p:nvPr/>
        </p:nvGraphicFramePr>
        <p:xfrm>
          <a:off x="5802313" y="2174875"/>
          <a:ext cx="1381125" cy="914400"/>
        </p:xfrm>
        <a:graphic>
          <a:graphicData uri="http://schemas.openxmlformats.org/presentationml/2006/ole">
            <p:oleObj spid="_x0000_s39940" name="Диаграмма" r:id="rId49" imgW="1381190" imgH="914490" progId="MSGraph.Chart.8">
              <p:embed followColorScheme="full"/>
            </p:oleObj>
          </a:graphicData>
        </a:graphic>
      </p:graphicFrame>
      <p:sp>
        <p:nvSpPr>
          <p:cNvPr id="39963" name="Rectangle 22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6013450" y="235902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89F4F5BE-193C-4541-B11E-3405F8BA81FF}" type="datetime'''1''''''''''0''''''''''''''''''''''''''''''''''''''0'">
              <a:rPr lang="ru-RU">
                <a:cs typeface="Arial" charset="0"/>
              </a:rPr>
              <a:pPr algn="ctr"/>
              <a:t>100</a:t>
            </a:fld>
            <a:endParaRPr lang="ru-RU">
              <a:cs typeface="Arial" charset="0"/>
            </a:endParaRPr>
          </a:p>
        </p:txBody>
      </p:sp>
      <p:sp>
        <p:nvSpPr>
          <p:cNvPr id="39964" name="Rectangle 23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897563" y="2762250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C88D13E-1136-4791-B70E-AF9465EEF8BA}" type="datetime'2''0''''''0''''''''''''''''''''5''''''''''''''''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9965" name="Rectangle 24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6484938" y="209232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AEC7AFBE-4760-41F3-872E-626DAADB1105}" type="datetime'''''''''''''''''''''''''''''''''''''''3''''''''''''2''''''''5'">
              <a:rPr lang="ru-RU">
                <a:cs typeface="Arial" charset="0"/>
              </a:rPr>
              <a:pPr algn="ctr"/>
              <a:t>325</a:t>
            </a:fld>
            <a:endParaRPr lang="ru-RU">
              <a:cs typeface="Arial" charset="0"/>
            </a:endParaRPr>
          </a:p>
        </p:txBody>
      </p:sp>
      <p:sp>
        <p:nvSpPr>
          <p:cNvPr id="39966" name="Rectangle 25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6373813" y="2762250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FEDA38C-5096-4384-BC0F-B52BB5F54250}" type="datetime'''''''''''2''''''''0''''''''''''''25''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9967" name="Text Box 26"/>
          <p:cNvSpPr txBox="1"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5722938" y="1700213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Выручка отрасли (млрд. руб.)</a:t>
            </a:r>
          </a:p>
        </p:txBody>
      </p:sp>
      <p:sp>
        <p:nvSpPr>
          <p:cNvPr id="39968" name="Text Box 27"/>
          <p:cNvSpPr txBox="1"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5651500" y="3157538"/>
            <a:ext cx="1030288" cy="1984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700" b="1"/>
              <a:t>* В ценах 2005 года</a:t>
            </a:r>
          </a:p>
        </p:txBody>
      </p:sp>
      <p:sp>
        <p:nvSpPr>
          <p:cNvPr id="39969" name="Text Box 28"/>
          <p:cNvSpPr txBox="1"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7262813" y="1700213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Количество раб. мест (тыс. шт.)</a:t>
            </a:r>
          </a:p>
        </p:txBody>
      </p:sp>
      <p:graphicFrame>
        <p:nvGraphicFramePr>
          <p:cNvPr id="39941" name="Object 29"/>
          <p:cNvGraphicFramePr>
            <a:graphicFrameLocks/>
          </p:cNvGraphicFramePr>
          <p:nvPr/>
        </p:nvGraphicFramePr>
        <p:xfrm>
          <a:off x="7313613" y="2130425"/>
          <a:ext cx="1381125" cy="914400"/>
        </p:xfrm>
        <a:graphic>
          <a:graphicData uri="http://schemas.openxmlformats.org/presentationml/2006/ole">
            <p:oleObj spid="_x0000_s39941" name="Диаграмма" r:id="rId50" imgW="1381190" imgH="914490" progId="MSGraph.Chart.8">
              <p:embed followColorScheme="full"/>
            </p:oleObj>
          </a:graphicData>
        </a:graphic>
      </p:graphicFrame>
      <p:sp>
        <p:nvSpPr>
          <p:cNvPr id="39970" name="Rectangle 30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7524750" y="204787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55E6D869-60BE-4F38-B705-447588EE69D6}" type="datetime'''''''''1''''3''''''''''''''''''''''''''''8'''''''''''">
              <a:rPr lang="ru-RU">
                <a:cs typeface="Arial" charset="0"/>
              </a:rPr>
              <a:pPr algn="ctr"/>
              <a:t>138</a:t>
            </a:fld>
            <a:endParaRPr lang="ru-RU">
              <a:cs typeface="Arial" charset="0"/>
            </a:endParaRPr>
          </a:p>
        </p:txBody>
      </p:sp>
      <p:sp>
        <p:nvSpPr>
          <p:cNvPr id="39971" name="Rectangle 31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7408863" y="2717800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4CA29988-7C64-44F6-B155-F2C08EDCDBE6}" type="datetime'2''''0''''''''''''0''5''''''''''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9972" name="Rectangle 32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7885113" y="2717800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0CB5AB89-4967-467E-9A31-E9BD4A5797C5}" type="datetime'2''''''''''''''''''''02''''''''''''''''''''''''''5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9973" name="Rectangle 33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2916238" y="4302125"/>
            <a:ext cx="3167062" cy="1744663"/>
          </a:xfrm>
          <a:prstGeom prst="rect">
            <a:avLst/>
          </a:prstGeom>
          <a:solidFill>
            <a:srgbClr val="993300">
              <a:alpha val="23921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endParaRPr lang="ru-RU" sz="900" b="1"/>
          </a:p>
        </p:txBody>
      </p:sp>
      <p:graphicFrame>
        <p:nvGraphicFramePr>
          <p:cNvPr id="39942" name="Object 34"/>
          <p:cNvGraphicFramePr>
            <a:graphicFrameLocks/>
          </p:cNvGraphicFramePr>
          <p:nvPr/>
        </p:nvGraphicFramePr>
        <p:xfrm>
          <a:off x="3067050" y="5064125"/>
          <a:ext cx="1381125" cy="914400"/>
        </p:xfrm>
        <a:graphic>
          <a:graphicData uri="http://schemas.openxmlformats.org/presentationml/2006/ole">
            <p:oleObj spid="_x0000_s39942" name="Диаграмма" r:id="rId51" imgW="1381190" imgH="914490" progId="MSGraph.Chart.8">
              <p:embed followColorScheme="full"/>
            </p:oleObj>
          </a:graphicData>
        </a:graphic>
      </p:graphicFrame>
      <p:sp>
        <p:nvSpPr>
          <p:cNvPr id="39974" name="Rectangle 35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3278188" y="528637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4364607A-42AE-409A-8749-C26287ABFD20}" type="datetime'1''''''''''''''0''''0'''''">
              <a:rPr lang="ru-RU">
                <a:cs typeface="Arial" charset="0"/>
              </a:rPr>
              <a:pPr algn="ctr"/>
              <a:t>100</a:t>
            </a:fld>
            <a:endParaRPr lang="ru-RU">
              <a:cs typeface="Arial" charset="0"/>
            </a:endParaRPr>
          </a:p>
        </p:txBody>
      </p:sp>
      <p:sp>
        <p:nvSpPr>
          <p:cNvPr id="39975" name="Rectangle 36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3162300" y="5651500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9D2C547-2018-48D9-A45A-9676DDB5320A}" type="datetime'2''''''''''0''0''''''''''''''''''''''''''5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9976" name="Rectangle 37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3749675" y="498157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6124795D-B52C-44E0-B057-600B2292A29E}" type="datetime'''''''4''''''6''7'''''''''''''''''''''''''">
              <a:rPr lang="ru-RU">
                <a:cs typeface="Arial" charset="0"/>
              </a:rPr>
              <a:pPr algn="ctr"/>
              <a:t>467</a:t>
            </a:fld>
            <a:endParaRPr lang="ru-RU">
              <a:cs typeface="Arial" charset="0"/>
            </a:endParaRPr>
          </a:p>
        </p:txBody>
      </p:sp>
      <p:sp>
        <p:nvSpPr>
          <p:cNvPr id="39977" name="Rectangle 38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638550" y="5651500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3D64056-8436-4B23-BB54-84928D816001}" type="datetime'''''''''''''''''''''''''''''2''''''''''0''2''5''''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9978" name="Text Box 39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2987675" y="4589463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Выручка отрасли (млрд. руб.)</a:t>
            </a:r>
          </a:p>
        </p:txBody>
      </p:sp>
      <p:sp>
        <p:nvSpPr>
          <p:cNvPr id="39979" name="Text Box 40"/>
          <p:cNvSpPr txBox="1"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2951163" y="5848350"/>
            <a:ext cx="1030287" cy="1984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700" b="1"/>
              <a:t>* В ценах 2005 года</a:t>
            </a:r>
          </a:p>
        </p:txBody>
      </p:sp>
      <p:sp>
        <p:nvSpPr>
          <p:cNvPr id="39980" name="Text Box 41"/>
          <p:cNvSpPr txBox="1"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4527550" y="4589463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Количество раб. мест (тыс. шт.)</a:t>
            </a:r>
          </a:p>
        </p:txBody>
      </p:sp>
      <p:graphicFrame>
        <p:nvGraphicFramePr>
          <p:cNvPr id="39943" name="Object 42"/>
          <p:cNvGraphicFramePr>
            <a:graphicFrameLocks/>
          </p:cNvGraphicFramePr>
          <p:nvPr/>
        </p:nvGraphicFramePr>
        <p:xfrm>
          <a:off x="4578350" y="4956175"/>
          <a:ext cx="1381125" cy="914400"/>
        </p:xfrm>
        <a:graphic>
          <a:graphicData uri="http://schemas.openxmlformats.org/presentationml/2006/ole">
            <p:oleObj spid="_x0000_s39943" name="Диаграмма" r:id="rId52" imgW="1381190" imgH="914490" progId="MSGraph.Chart.8">
              <p:embed followColorScheme="full"/>
            </p:oleObj>
          </a:graphicData>
        </a:graphic>
      </p:graphicFrame>
      <p:sp>
        <p:nvSpPr>
          <p:cNvPr id="39981" name="Rectangle 43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4789488" y="494030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A23DC021-4E2E-4AB0-B93C-F960706C3106}" type="datetime'''''1''''''''''''''''''''''''''''''''''''''''3''8'''''''''''">
              <a:rPr lang="ru-RU">
                <a:cs typeface="Arial" charset="0"/>
              </a:rPr>
              <a:pPr algn="ctr"/>
              <a:t>138</a:t>
            </a:fld>
            <a:endParaRPr lang="ru-RU">
              <a:cs typeface="Arial" charset="0"/>
            </a:endParaRPr>
          </a:p>
        </p:txBody>
      </p:sp>
      <p:sp>
        <p:nvSpPr>
          <p:cNvPr id="39982" name="Rectangle 44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4673600" y="5610225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BC93D6E-E1C6-4110-9484-736D91735EE3}" type="datetime'''2''''''''''''''''0''''''''0''''''''''''''''''''''''''''''5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39983" name="Rectangle 45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5149850" y="5610225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BE4F6FD-E502-4A58-8ED1-B04056A7799F}" type="datetime'2''''''''''''''''''''''''''''''0''''''''2''''''''5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39984" name="Rectangle 46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1187450" y="1246188"/>
            <a:ext cx="1346200" cy="238125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Сценарий 1</a:t>
            </a:r>
          </a:p>
        </p:txBody>
      </p:sp>
      <p:sp>
        <p:nvSpPr>
          <p:cNvPr id="39985" name="Rectangle 47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6681788" y="1293813"/>
            <a:ext cx="1346200" cy="238125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Сценарий 2</a:t>
            </a:r>
          </a:p>
        </p:txBody>
      </p:sp>
      <p:sp>
        <p:nvSpPr>
          <p:cNvPr id="39986" name="Rectangle 48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3803650" y="4221163"/>
            <a:ext cx="1346200" cy="238125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Сценарий 3</a:t>
            </a:r>
          </a:p>
        </p:txBody>
      </p:sp>
      <p:sp>
        <p:nvSpPr>
          <p:cNvPr id="39987" name="Text Box 49"/>
          <p:cNvSpPr txBox="1"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6373813" y="4302125"/>
            <a:ext cx="2466975" cy="2286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 b="1"/>
              <a:t>Примечание: см. приложение 2</a:t>
            </a:r>
          </a:p>
        </p:txBody>
      </p:sp>
      <p:graphicFrame>
        <p:nvGraphicFramePr>
          <p:cNvPr id="39944" name="Rectangle 50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39944" r:id="rId53" imgW="0" imgH="0" progId="">
              <p:embed/>
            </p:oleObj>
          </a:graphicData>
        </a:graphic>
      </p:graphicFrame>
      <p:sp>
        <p:nvSpPr>
          <p:cNvPr id="39988" name="Rectangle 51" hidden="1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47625" y="4763"/>
            <a:ext cx="60325" cy="146050"/>
          </a:xfrm>
          <a:prstGeom prst="rect">
            <a:avLst/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66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70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8134350" cy="609600"/>
          </a:xfrm>
        </p:spPr>
        <p:txBody>
          <a:bodyPr/>
          <a:lstStyle/>
          <a:p>
            <a:pPr eaLnBrk="1" hangingPunct="1"/>
            <a:r>
              <a:rPr lang="ru-RU" smtClean="0"/>
              <a:t>С учетом увеличения производительности средняя заработная плата в отрасли может увеличиться в 7,6 – 15,7 раза и составить 40,1 – 83,2 тыс. руб. в месяц</a:t>
            </a:r>
          </a:p>
        </p:txBody>
      </p:sp>
      <p:sp>
        <p:nvSpPr>
          <p:cNvPr id="4096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0382B9FE-232D-4271-B500-DA955FF1F1B4}" type="slidenum">
              <a:rPr lang="ru-RU"/>
              <a:pPr/>
              <a:t>74</a:t>
            </a:fld>
            <a:endParaRPr lang="ru-RU"/>
          </a:p>
        </p:txBody>
      </p:sp>
      <p:sp>
        <p:nvSpPr>
          <p:cNvPr id="40971" name="Oval 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3994150" y="2735263"/>
            <a:ext cx="1079500" cy="936625"/>
          </a:xfrm>
          <a:prstGeom prst="ellipse">
            <a:avLst/>
          </a:prstGeom>
          <a:solidFill>
            <a:srgbClr val="8000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Потенциал </a:t>
            </a:r>
          </a:p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роста</a:t>
            </a:r>
          </a:p>
        </p:txBody>
      </p:sp>
      <p:sp>
        <p:nvSpPr>
          <p:cNvPr id="40972" name="Rectangle 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23850" y="1341438"/>
            <a:ext cx="3167063" cy="1943100"/>
          </a:xfrm>
          <a:prstGeom prst="rect">
            <a:avLst/>
          </a:prstGeom>
          <a:solidFill>
            <a:srgbClr val="993300">
              <a:alpha val="23921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endParaRPr lang="ru-RU" sz="900" b="1"/>
          </a:p>
        </p:txBody>
      </p:sp>
      <p:sp>
        <p:nvSpPr>
          <p:cNvPr id="40973" name="AutoShape 5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 rot="-3421836">
            <a:off x="3571875" y="2628900"/>
            <a:ext cx="485775" cy="358775"/>
          </a:xfrm>
          <a:prstGeom prst="upArrow">
            <a:avLst>
              <a:gd name="adj1" fmla="val 50000"/>
              <a:gd name="adj2" fmla="val 25000"/>
            </a:avLst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40974" name="AutoShape 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 rot="3422102">
            <a:off x="5010150" y="2628900"/>
            <a:ext cx="485775" cy="358775"/>
          </a:xfrm>
          <a:prstGeom prst="upArrow">
            <a:avLst>
              <a:gd name="adj1" fmla="val 50000"/>
              <a:gd name="adj2" fmla="val 25000"/>
            </a:avLst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40975" name="AutoShape 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4275138" y="3768725"/>
            <a:ext cx="485775" cy="333375"/>
          </a:xfrm>
          <a:prstGeom prst="downArrow">
            <a:avLst>
              <a:gd name="adj1" fmla="val 50000"/>
              <a:gd name="adj2" fmla="val 25000"/>
            </a:avLst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graphicFrame>
        <p:nvGraphicFramePr>
          <p:cNvPr id="40962" name="Object 8"/>
          <p:cNvGraphicFramePr>
            <a:graphicFrameLocks/>
          </p:cNvGraphicFramePr>
          <p:nvPr/>
        </p:nvGraphicFramePr>
        <p:xfrm>
          <a:off x="474663" y="2103438"/>
          <a:ext cx="1381125" cy="914400"/>
        </p:xfrm>
        <a:graphic>
          <a:graphicData uri="http://schemas.openxmlformats.org/presentationml/2006/ole">
            <p:oleObj spid="_x0000_s40962" name="Диаграмма" r:id="rId50" imgW="1381190" imgH="914490" progId="MSGraph.Chart.8">
              <p:embed followColorScheme="full"/>
            </p:oleObj>
          </a:graphicData>
        </a:graphic>
      </p:graphicFrame>
      <p:sp>
        <p:nvSpPr>
          <p:cNvPr id="40976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85800" y="234473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785CAD38-746E-4F3D-850D-FB4154BAB41E}" type="datetime'5''''''''''''''''''''''1''''''''''6'''''''''''''''''''">
              <a:rPr lang="ru-RU">
                <a:cs typeface="Arial" charset="0"/>
              </a:rPr>
              <a:pPr algn="ctr"/>
              <a:t>516</a:t>
            </a:fld>
            <a:endParaRPr lang="ru-RU">
              <a:cs typeface="Arial" charset="0"/>
            </a:endParaRPr>
          </a:p>
        </p:txBody>
      </p:sp>
      <p:sp>
        <p:nvSpPr>
          <p:cNvPr id="40977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69913" y="2690813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0160FB5-E645-45A1-B161-F2A959BB2C6F}" type="datetime'''''''2''0''''''''''0''''''''''''''''''''''''''''''''''5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40978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104900" y="2020888"/>
            <a:ext cx="3492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C9F2C5CA-05BC-4745-9EDC-35290F8E1D4F}" type="datetime'''''''3'''' ''''''''2''''''''''''''''''''''''1''''4'''''''''">
              <a:rPr lang="ru-RU">
                <a:cs typeface="Arial" charset="0"/>
              </a:rPr>
              <a:pPr algn="ctr"/>
              <a:t>3 214</a:t>
            </a:fld>
            <a:endParaRPr lang="ru-RU">
              <a:cs typeface="Arial" charset="0"/>
            </a:endParaRPr>
          </a:p>
        </p:txBody>
      </p:sp>
      <p:sp>
        <p:nvSpPr>
          <p:cNvPr id="40979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046163" y="2690813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1E3E79C-CA86-409A-9F2C-6311E779DB92}" type="datetime'''''''''''''''''''''2''''''''''''0''''''''2''''''''5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40980" name="Text Box 13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346075" y="1624013"/>
            <a:ext cx="155892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Производительность (тыс. руб. на занятого)</a:t>
            </a:r>
          </a:p>
        </p:txBody>
      </p:sp>
      <p:sp>
        <p:nvSpPr>
          <p:cNvPr id="40981" name="Text Box 14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23850" y="3086100"/>
            <a:ext cx="1030288" cy="1984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700" b="1"/>
              <a:t>* В ценах 2005 года</a:t>
            </a:r>
          </a:p>
        </p:txBody>
      </p:sp>
      <p:sp>
        <p:nvSpPr>
          <p:cNvPr id="40982" name="Text Box 15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935163" y="1628775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Средняя з</a:t>
            </a:r>
            <a:r>
              <a:rPr lang="en-US" sz="900" b="1"/>
              <a:t>/</a:t>
            </a:r>
            <a:r>
              <a:rPr lang="ru-RU" sz="900" b="1"/>
              <a:t>п (тыс. руб. в месяц)</a:t>
            </a:r>
          </a:p>
        </p:txBody>
      </p:sp>
      <p:graphicFrame>
        <p:nvGraphicFramePr>
          <p:cNvPr id="40963" name="Object 16"/>
          <p:cNvGraphicFramePr>
            <a:graphicFrameLocks/>
          </p:cNvGraphicFramePr>
          <p:nvPr/>
        </p:nvGraphicFramePr>
        <p:xfrm>
          <a:off x="1985963" y="2058988"/>
          <a:ext cx="1381125" cy="914400"/>
        </p:xfrm>
        <a:graphic>
          <a:graphicData uri="http://schemas.openxmlformats.org/presentationml/2006/ole">
            <p:oleObj spid="_x0000_s40963" name="Диаграмма" r:id="rId51" imgW="1381190" imgH="914490" progId="MSGraph.Chart.8">
              <p:embed followColorScheme="full"/>
            </p:oleObj>
          </a:graphicData>
        </a:graphic>
      </p:graphicFrame>
      <p:sp>
        <p:nvSpPr>
          <p:cNvPr id="40983" name="Rectangle 17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214563" y="2319338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606A38C6-9FD3-434E-B968-9BF487BFFAA7}" type="datetime'''''''''''5'',''''''3'''''''''''''''''''''''">
              <a:rPr lang="ru-RU">
                <a:cs typeface="Arial" charset="0"/>
              </a:rPr>
              <a:pPr algn="ctr"/>
              <a:t>5,3</a:t>
            </a:fld>
            <a:endParaRPr lang="ru-RU">
              <a:cs typeface="Arial" charset="0"/>
            </a:endParaRPr>
          </a:p>
        </p:txBody>
      </p:sp>
      <p:sp>
        <p:nvSpPr>
          <p:cNvPr id="40984" name="Rectangle 1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081213" y="2646363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CB8F65B6-7EFB-435D-94A3-BD7B84A386ED}" type="datetime'''''2''''0''''''05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40985" name="Rectangle 19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651125" y="1976438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17B01986-45D0-4519-8BE2-45E938BC1AD6}" type="datetime'''''''''4''''''''''''''''''''0,''''''1'''''''''''''''">
              <a:rPr lang="ru-RU">
                <a:cs typeface="Arial" charset="0"/>
              </a:rPr>
              <a:pPr algn="ctr"/>
              <a:t>40,1</a:t>
            </a:fld>
            <a:endParaRPr lang="ru-RU">
              <a:cs typeface="Arial" charset="0"/>
            </a:endParaRPr>
          </a:p>
        </p:txBody>
      </p:sp>
      <p:sp>
        <p:nvSpPr>
          <p:cNvPr id="40986" name="Rectangle 2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557463" y="2646363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43D92E5-384D-4EEF-A944-706C45B38E5B}" type="datetime'''''''''''''''''''2''0''''2''''''''''''''''''5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40987" name="Rectangle 21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651500" y="1412875"/>
            <a:ext cx="3167063" cy="1943100"/>
          </a:xfrm>
          <a:prstGeom prst="rect">
            <a:avLst/>
          </a:prstGeom>
          <a:solidFill>
            <a:srgbClr val="993300">
              <a:alpha val="23921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endParaRPr lang="ru-RU" sz="900" b="1"/>
          </a:p>
        </p:txBody>
      </p:sp>
      <p:graphicFrame>
        <p:nvGraphicFramePr>
          <p:cNvPr id="40964" name="Object 22"/>
          <p:cNvGraphicFramePr>
            <a:graphicFrameLocks/>
          </p:cNvGraphicFramePr>
          <p:nvPr/>
        </p:nvGraphicFramePr>
        <p:xfrm>
          <a:off x="5802313" y="2174875"/>
          <a:ext cx="1381125" cy="914400"/>
        </p:xfrm>
        <a:graphic>
          <a:graphicData uri="http://schemas.openxmlformats.org/presentationml/2006/ole">
            <p:oleObj spid="_x0000_s40964" name="Диаграмма" r:id="rId52" imgW="1381190" imgH="914490" progId="MSGraph.Chart.8">
              <p:embed followColorScheme="full"/>
            </p:oleObj>
          </a:graphicData>
        </a:graphic>
      </p:graphicFrame>
      <p:sp>
        <p:nvSpPr>
          <p:cNvPr id="40988" name="Rectangle 23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6013450" y="242570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C219C8A7-A7B2-4D58-8F31-5CB08D6D0E57}" type="datetime'''5''''''''''''''''''''''''''''''1''''''6'''''''''''">
              <a:rPr lang="ru-RU">
                <a:cs typeface="Arial" charset="0"/>
              </a:rPr>
              <a:pPr algn="ctr"/>
              <a:t>516</a:t>
            </a:fld>
            <a:endParaRPr lang="ru-RU">
              <a:cs typeface="Arial" charset="0"/>
            </a:endParaRPr>
          </a:p>
        </p:txBody>
      </p:sp>
      <p:sp>
        <p:nvSpPr>
          <p:cNvPr id="40989" name="Rectangle 24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5897563" y="2762250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133F7C8-5A49-46B2-9C44-FDC3673D1392}" type="datetime'2''0''''''0''''''''''''''''''''5''''''''''''''''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40990" name="Rectangle 25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6432550" y="2092325"/>
            <a:ext cx="3492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CD07596C-1B62-43A1-902A-43D07F1F9711}" type="datetime'''3'''''''' ''''''''''''''''7''4''''''''''''''''''''9'''''''''">
              <a:rPr lang="ru-RU">
                <a:cs typeface="Arial" charset="0"/>
              </a:rPr>
              <a:pPr algn="ctr"/>
              <a:t>3 749</a:t>
            </a:fld>
            <a:endParaRPr lang="ru-RU">
              <a:cs typeface="Arial" charset="0"/>
            </a:endParaRPr>
          </a:p>
        </p:txBody>
      </p:sp>
      <p:sp>
        <p:nvSpPr>
          <p:cNvPr id="40991" name="Rectangle 26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6373813" y="2762250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51287E2-45FA-4320-8436-9A2D39CD6C3A}" type="datetime'''''''''''2''''''''0''''''''''''''25''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40992" name="Text Box 27"/>
          <p:cNvSpPr txBox="1"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5651500" y="3157538"/>
            <a:ext cx="1030288" cy="1984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700" b="1"/>
              <a:t>* В ценах 2005 года</a:t>
            </a:r>
          </a:p>
        </p:txBody>
      </p:sp>
      <p:graphicFrame>
        <p:nvGraphicFramePr>
          <p:cNvPr id="40965" name="Object 28"/>
          <p:cNvGraphicFramePr>
            <a:graphicFrameLocks/>
          </p:cNvGraphicFramePr>
          <p:nvPr/>
        </p:nvGraphicFramePr>
        <p:xfrm>
          <a:off x="7313613" y="2130425"/>
          <a:ext cx="1381125" cy="914400"/>
        </p:xfrm>
        <a:graphic>
          <a:graphicData uri="http://schemas.openxmlformats.org/presentationml/2006/ole">
            <p:oleObj spid="_x0000_s40965" name="Диаграмма" r:id="rId53" imgW="1381190" imgH="914490" progId="MSGraph.Chart.8">
              <p:embed followColorScheme="full"/>
            </p:oleObj>
          </a:graphicData>
        </a:graphic>
      </p:graphicFrame>
      <p:sp>
        <p:nvSpPr>
          <p:cNvPr id="40993" name="Rectangle 29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7542213" y="240982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325F90E2-223A-4986-9990-9C9BE141CAC9}" type="datetime'''''''''''''''''''''''''''''''''''5'''''''''''''''',''''''''3'">
              <a:rPr lang="ru-RU">
                <a:cs typeface="Arial" charset="0"/>
              </a:rPr>
              <a:pPr algn="ctr"/>
              <a:t>5,3</a:t>
            </a:fld>
            <a:endParaRPr lang="ru-RU">
              <a:cs typeface="Arial" charset="0"/>
            </a:endParaRPr>
          </a:p>
        </p:txBody>
      </p:sp>
      <p:sp>
        <p:nvSpPr>
          <p:cNvPr id="40994" name="Rectangle 30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7408863" y="2717800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FF3D1AC-D0CD-4EC4-8776-DFB14DAA438F}" type="datetime'2''''0''''''''''''0''5''''''''''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40995" name="Rectangle 31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7978775" y="2047875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96F9925A-6EA3-43CA-9B99-141C77CDA619}" type="datetime'''''''68'',''''''''''''''3'''''''''''''''''''''''''''''''">
              <a:rPr lang="ru-RU">
                <a:cs typeface="Arial" charset="0"/>
              </a:rPr>
              <a:pPr algn="ctr"/>
              <a:t>68,3</a:t>
            </a:fld>
            <a:endParaRPr lang="ru-RU">
              <a:cs typeface="Arial" charset="0"/>
            </a:endParaRPr>
          </a:p>
        </p:txBody>
      </p:sp>
      <p:sp>
        <p:nvSpPr>
          <p:cNvPr id="40996" name="Rectangle 32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7885113" y="2717800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A0491EF-B428-49FB-BD01-E6803C14EE68}" type="datetime'2''''''''''''''''''''02''''''''''''''''''''''''''5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40997" name="Rectangle 33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2916238" y="4302125"/>
            <a:ext cx="3167062" cy="1744663"/>
          </a:xfrm>
          <a:prstGeom prst="rect">
            <a:avLst/>
          </a:prstGeom>
          <a:solidFill>
            <a:srgbClr val="993300">
              <a:alpha val="23921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endParaRPr lang="ru-RU" sz="900" b="1"/>
          </a:p>
        </p:txBody>
      </p:sp>
      <p:graphicFrame>
        <p:nvGraphicFramePr>
          <p:cNvPr id="40966" name="Object 34"/>
          <p:cNvGraphicFramePr>
            <a:graphicFrameLocks/>
          </p:cNvGraphicFramePr>
          <p:nvPr/>
        </p:nvGraphicFramePr>
        <p:xfrm>
          <a:off x="3067050" y="5064125"/>
          <a:ext cx="1381125" cy="914400"/>
        </p:xfrm>
        <a:graphic>
          <a:graphicData uri="http://schemas.openxmlformats.org/presentationml/2006/ole">
            <p:oleObj spid="_x0000_s40966" name="Диаграмма" r:id="rId54" imgW="1381190" imgH="914490" progId="MSGraph.Chart.8">
              <p:embed followColorScheme="full"/>
            </p:oleObj>
          </a:graphicData>
        </a:graphic>
      </p:graphicFrame>
      <p:sp>
        <p:nvSpPr>
          <p:cNvPr id="40998" name="Rectangle 35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3278188" y="532447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C11F84B7-D03E-4A8E-B384-E843EFA0BC10}" type="datetime'''''''''''''''''''''''''''''''''''''''5''''1''6'">
              <a:rPr lang="ru-RU">
                <a:cs typeface="Arial" charset="0"/>
              </a:rPr>
              <a:pPr algn="ctr"/>
              <a:t>516</a:t>
            </a:fld>
            <a:endParaRPr lang="ru-RU">
              <a:cs typeface="Arial" charset="0"/>
            </a:endParaRPr>
          </a:p>
        </p:txBody>
      </p:sp>
      <p:sp>
        <p:nvSpPr>
          <p:cNvPr id="40999" name="Rectangle 36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3162300" y="5651500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DE6589F5-0909-4866-B71B-DF0833E80760}" type="datetime'2''''''''''0''0''''''''''''''''''''''''''5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41000" name="Rectangle 37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3697288" y="4981575"/>
            <a:ext cx="3492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3ADEC4CB-DF5D-4FE3-8615-0E137ABC795E}" type="datetime'''''4'''' ''''''0''''''''''2''''''''''2'''''''''''''''''''''''">
              <a:rPr lang="ru-RU">
                <a:cs typeface="Arial" charset="0"/>
              </a:rPr>
              <a:pPr algn="ctr"/>
              <a:t>4 022</a:t>
            </a:fld>
            <a:endParaRPr lang="ru-RU">
              <a:cs typeface="Arial" charset="0"/>
            </a:endParaRPr>
          </a:p>
        </p:txBody>
      </p:sp>
      <p:sp>
        <p:nvSpPr>
          <p:cNvPr id="41001" name="Rectangle 38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638550" y="5651500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C34C0904-CF56-44E1-8F93-393043A44C24}" type="datetime'''''''''''''''''''''''''''''2''''''''''0''2''5''''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41002" name="Text Box 39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2951163" y="5848350"/>
            <a:ext cx="1030287" cy="1984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700" b="1"/>
              <a:t>* В ценах 2005 года</a:t>
            </a:r>
          </a:p>
        </p:txBody>
      </p:sp>
      <p:graphicFrame>
        <p:nvGraphicFramePr>
          <p:cNvPr id="40967" name="Object 40"/>
          <p:cNvGraphicFramePr>
            <a:graphicFrameLocks/>
          </p:cNvGraphicFramePr>
          <p:nvPr/>
        </p:nvGraphicFramePr>
        <p:xfrm>
          <a:off x="4578350" y="5019675"/>
          <a:ext cx="1381125" cy="914400"/>
        </p:xfrm>
        <a:graphic>
          <a:graphicData uri="http://schemas.openxmlformats.org/presentationml/2006/ole">
            <p:oleObj spid="_x0000_s40967" name="Диаграмма" r:id="rId55" imgW="1381190" imgH="914490" progId="MSGraph.Chart.8">
              <p:embed followColorScheme="full"/>
            </p:oleObj>
          </a:graphicData>
        </a:graphic>
      </p:graphicFrame>
      <p:sp>
        <p:nvSpPr>
          <p:cNvPr id="41003" name="Rectangle 41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4806950" y="5299075"/>
            <a:ext cx="209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2ABC4F99-6460-4305-8FCD-74DDD61F234A}" type="datetime'''''''''''''''''''''5'''''',''''''''''''''''''''''''3'''''">
              <a:rPr lang="ru-RU">
                <a:cs typeface="Arial" charset="0"/>
              </a:rPr>
              <a:pPr algn="ctr"/>
              <a:t>5,3</a:t>
            </a:fld>
            <a:endParaRPr lang="ru-RU">
              <a:cs typeface="Arial" charset="0"/>
            </a:endParaRPr>
          </a:p>
        </p:txBody>
      </p:sp>
      <p:sp>
        <p:nvSpPr>
          <p:cNvPr id="41004" name="Rectangle 42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4673600" y="5607050"/>
            <a:ext cx="4762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D2D8D69F-496F-4D34-A3C0-EEEDB3F11BB4}" type="datetime'''2''''''''''''''''0''''''''0''''''''''''''''''''''''''''''5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41005" name="Rectangle 43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243513" y="4937125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5C124D8F-31F5-4FB9-806C-AE7DF30C7338}" type="datetime'83'''',''''''''''2'''''''''''''''">
              <a:rPr lang="ru-RU">
                <a:cs typeface="Arial" charset="0"/>
              </a:rPr>
              <a:pPr algn="ctr"/>
              <a:t>83,2</a:t>
            </a:fld>
            <a:endParaRPr lang="ru-RU">
              <a:cs typeface="Arial" charset="0"/>
            </a:endParaRPr>
          </a:p>
        </p:txBody>
      </p:sp>
      <p:sp>
        <p:nvSpPr>
          <p:cNvPr id="41006" name="Rectangle 44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5149850" y="5607050"/>
            <a:ext cx="4667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7BDDEF5-2ED8-4333-9E91-B43CA9C77842}" type="datetime'2''''''''''''''''''''''''''''''0''''''''2''''''''5'''">
              <a:rPr lang="ru-RU">
                <a:cs typeface="Arial" charset="0"/>
              </a:rPr>
              <a:pPr algn="ctr"/>
              <a:t>2025</a:t>
            </a:fld>
            <a:endParaRPr lang="ru-RU">
              <a:cs typeface="Arial" charset="0"/>
            </a:endParaRPr>
          </a:p>
        </p:txBody>
      </p:sp>
      <p:sp>
        <p:nvSpPr>
          <p:cNvPr id="41007" name="Rectangle 45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1187450" y="1246188"/>
            <a:ext cx="1346200" cy="238125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Сценарий 1</a:t>
            </a:r>
          </a:p>
        </p:txBody>
      </p:sp>
      <p:sp>
        <p:nvSpPr>
          <p:cNvPr id="41008" name="Rectangle 46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6681788" y="1293813"/>
            <a:ext cx="1346200" cy="238125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Сценарий 2</a:t>
            </a:r>
          </a:p>
        </p:txBody>
      </p:sp>
      <p:sp>
        <p:nvSpPr>
          <p:cNvPr id="41009" name="Rectangle 47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3803650" y="4221163"/>
            <a:ext cx="1346200" cy="238125"/>
          </a:xfrm>
          <a:prstGeom prst="rect">
            <a:avLst/>
          </a:prstGeom>
          <a:solidFill>
            <a:srgbClr val="80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200" b="1">
                <a:solidFill>
                  <a:schemeClr val="bg1"/>
                </a:solidFill>
              </a:rPr>
              <a:t>Сценарий 3</a:t>
            </a:r>
          </a:p>
        </p:txBody>
      </p:sp>
      <p:sp>
        <p:nvSpPr>
          <p:cNvPr id="41010" name="Text Box 48"/>
          <p:cNvSpPr txBox="1"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6351588" y="4338638"/>
            <a:ext cx="2466975" cy="2286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 b="1"/>
              <a:t>Примечание: см. приложение 2</a:t>
            </a:r>
          </a:p>
        </p:txBody>
      </p:sp>
      <p:sp>
        <p:nvSpPr>
          <p:cNvPr id="41011" name="Text Box 49"/>
          <p:cNvSpPr txBox="1"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799138" y="1641475"/>
            <a:ext cx="1516062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Производительность (тыс. руб. на занятого)</a:t>
            </a:r>
          </a:p>
        </p:txBody>
      </p:sp>
      <p:sp>
        <p:nvSpPr>
          <p:cNvPr id="41012" name="Text Box 50"/>
          <p:cNvSpPr txBox="1"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7339013" y="1646238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Средняя з</a:t>
            </a:r>
            <a:r>
              <a:rPr lang="en-US" sz="900" b="1"/>
              <a:t>/</a:t>
            </a:r>
            <a:r>
              <a:rPr lang="ru-RU" sz="900" b="1"/>
              <a:t>п (тыс. руб. в месяц)</a:t>
            </a:r>
          </a:p>
        </p:txBody>
      </p:sp>
      <p:sp>
        <p:nvSpPr>
          <p:cNvPr id="41013" name="Text Box 51"/>
          <p:cNvSpPr txBox="1"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3003550" y="4643438"/>
            <a:ext cx="1568450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Производительность (тыс. руб. на занятого)</a:t>
            </a:r>
          </a:p>
        </p:txBody>
      </p:sp>
      <p:sp>
        <p:nvSpPr>
          <p:cNvPr id="41014" name="Text Box 52"/>
          <p:cNvSpPr txBox="1"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4543425" y="4648200"/>
            <a:ext cx="132397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900" b="1"/>
              <a:t>Средняя з</a:t>
            </a:r>
            <a:r>
              <a:rPr lang="en-US" sz="900" b="1"/>
              <a:t>/</a:t>
            </a:r>
            <a:r>
              <a:rPr lang="ru-RU" sz="900" b="1"/>
              <a:t>п (тыс. руб. в месяц)</a:t>
            </a:r>
          </a:p>
        </p:txBody>
      </p:sp>
      <p:graphicFrame>
        <p:nvGraphicFramePr>
          <p:cNvPr id="40968" name="Rectangle 5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0968" r:id="rId56" imgW="0" imgH="0" progId="">
              <p:embed/>
            </p:oleObj>
          </a:graphicData>
        </a:graphic>
      </p:graphicFrame>
      <p:sp>
        <p:nvSpPr>
          <p:cNvPr id="41015" name="Rectangle 54" hidden="1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47625" y="4763"/>
            <a:ext cx="60325" cy="146050"/>
          </a:xfrm>
          <a:prstGeom prst="rect">
            <a:avLst/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2 041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60" name="Rectangle 3"/>
          <p:cNvSpPr>
            <a:spLocks noGrp="1" noChangeArrowheads="1"/>
          </p:cNvSpPr>
          <p:nvPr>
            <p:ph type="title"/>
          </p:nvPr>
        </p:nvSpPr>
        <p:spPr>
          <a:xfrm>
            <a:off x="468313" y="209550"/>
            <a:ext cx="8207375" cy="609600"/>
          </a:xfrm>
        </p:spPr>
        <p:txBody>
          <a:bodyPr/>
          <a:lstStyle/>
          <a:p>
            <a:pPr eaLnBrk="1" hangingPunct="1"/>
            <a:r>
              <a:rPr lang="ru-RU" smtClean="0"/>
              <a:t>Наиболее привлекательными регионами для развития металлургии являются Ростовская и Волгоградская области</a:t>
            </a:r>
          </a:p>
        </p:txBody>
      </p:sp>
      <p:sp>
        <p:nvSpPr>
          <p:cNvPr id="121859" name="Rectangle 2"/>
          <p:cNvSpPr>
            <a:spLocks noGrp="1" noChangeArrowheads="1"/>
          </p:cNvSpPr>
          <p:nvPr>
            <p:ph idx="1"/>
          </p:nvPr>
        </p:nvSpPr>
        <p:spPr>
          <a:xfrm>
            <a:off x="468313" y="1268413"/>
            <a:ext cx="8348662" cy="4992687"/>
          </a:xfrm>
          <a:noFill/>
        </p:spPr>
        <p:txBody>
          <a:bodyPr/>
          <a:lstStyle/>
          <a:p>
            <a:pPr marL="268288" indent="-268288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>
                <a:solidFill>
                  <a:schemeClr val="tx1"/>
                </a:solidFill>
              </a:rPr>
              <a:t>Ключевое влияние на конкурентоспособность региона для развития отрасли оказывает наличие внешних рынков, уровень энергетической инфраструктуры, доступ к сырью, доступ к квалифицированным кадрам, уровень развития транспортной инфраструктуры, а также опыт отрасли в регионе</a:t>
            </a:r>
          </a:p>
          <a:p>
            <a:pPr marL="268288" indent="-268288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По выделенным ключевым факторам успеха, Волгоградская и Ростовская области обладают наибольшей конкурентоспособностью для развития металлургии</a:t>
            </a:r>
          </a:p>
          <a:p>
            <a:pPr marL="268288" indent="-268288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Наибольший потенциал для увеличения выпуска металлургии имеют Волгоградская, Ростовская область и Краснодарский край</a:t>
            </a:r>
          </a:p>
          <a:p>
            <a:pPr marL="268288" indent="-268288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При наиболее вероятном сценарии количество рабочих мест в отрасли возрастет в Волгоградской области, а в остальных регионах либо не изменится, либо снизится</a:t>
            </a:r>
          </a:p>
          <a:p>
            <a:pPr marL="268288" indent="-268288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z="1400" smtClean="0"/>
              <a:t>К 2025 году возможна следующая специализация регионов ЮФО в металлургии:</a:t>
            </a:r>
          </a:p>
          <a:p>
            <a:pPr marL="630238" lvl="1" indent="-182563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Font typeface="Arial" charset="0"/>
              <a:buChar char="●"/>
            </a:pPr>
            <a:r>
              <a:rPr lang="ru-RU" sz="1200" smtClean="0"/>
              <a:t>Крупнейшие центры металлургии – развита как черная, так и цветная металлургия - Волгоградская и Ростовская области</a:t>
            </a:r>
          </a:p>
          <a:p>
            <a:pPr marL="630238" lvl="1" indent="-182563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Font typeface="Arial" charset="0"/>
              <a:buChar char="●"/>
            </a:pPr>
            <a:r>
              <a:rPr lang="ru-RU" sz="1200" smtClean="0"/>
              <a:t>Центры черной металлургии – Краснодарский край</a:t>
            </a:r>
          </a:p>
          <a:p>
            <a:pPr marL="630238" lvl="1" indent="-182563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Font typeface="Arial" charset="0"/>
              <a:buChar char="●"/>
            </a:pPr>
            <a:r>
              <a:rPr lang="ru-RU" sz="1200" smtClean="0"/>
              <a:t>Центры цветной металлургии – Кабардино-Балкарская Республика, Карачаево-Черкесская Республика, Республика Северная Осетия-Алания, Ставропольский край, Республика Дагестан</a:t>
            </a:r>
          </a:p>
          <a:p>
            <a:pPr marL="630238" lvl="1" indent="-182563" eaLnBrk="1" hangingPunct="1"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Font typeface="Arial" charset="0"/>
              <a:buChar char="●"/>
            </a:pPr>
            <a:r>
              <a:rPr lang="ru-RU" sz="1200" smtClean="0"/>
              <a:t>Регионы со слабым развитием металлургии</a:t>
            </a:r>
          </a:p>
        </p:txBody>
      </p:sp>
      <p:sp>
        <p:nvSpPr>
          <p:cNvPr id="121858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4744A6CF-7896-482E-BBF9-994B99360FE2}" type="slidenum">
              <a:rPr lang="ru-RU"/>
              <a:pPr/>
              <a:t>75</a:t>
            </a:fld>
            <a:endParaRPr lang="ru-RU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Ключевые факторы, определяющие конкурентоспособность региона для развития отрасли:</a:t>
            </a:r>
          </a:p>
        </p:txBody>
      </p:sp>
      <p:sp>
        <p:nvSpPr>
          <p:cNvPr id="122882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58A8EB49-3E3D-4EE3-B08B-29D883EA25B6}" type="slidenum">
              <a:rPr lang="ru-RU"/>
              <a:pPr/>
              <a:t>76</a:t>
            </a:fld>
            <a:endParaRPr lang="ru-RU"/>
          </a:p>
        </p:txBody>
      </p:sp>
      <p:sp>
        <p:nvSpPr>
          <p:cNvPr id="122884" name="Rectangle 3"/>
          <p:cNvSpPr>
            <a:spLocks noChangeArrowheads="1"/>
          </p:cNvSpPr>
          <p:nvPr/>
        </p:nvSpPr>
        <p:spPr bwMode="auto">
          <a:xfrm>
            <a:off x="887413" y="1773238"/>
            <a:ext cx="7343775" cy="3600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85738" indent="-185738">
              <a:spcBef>
                <a:spcPct val="40000"/>
              </a:spcBef>
              <a:spcAft>
                <a:spcPct val="40000"/>
              </a:spcAft>
              <a:buClr>
                <a:srgbClr val="F5A777"/>
              </a:buClr>
              <a:buFont typeface="Arial" charset="0"/>
              <a:buChar char="●"/>
            </a:pPr>
            <a:r>
              <a:rPr lang="ru-RU" sz="1400"/>
              <a:t>Ключевое влияние на конкурентоспособность региона для развития отрасли оказывают следующие факторы:</a:t>
            </a:r>
          </a:p>
          <a:p>
            <a:pPr marL="630238" lvl="1" indent="-173038">
              <a:spcBef>
                <a:spcPct val="40000"/>
              </a:spcBef>
              <a:spcAft>
                <a:spcPct val="40000"/>
              </a:spcAft>
              <a:buClr>
                <a:srgbClr val="F5A777"/>
              </a:buClr>
              <a:buFont typeface="Arial" charset="0"/>
              <a:buChar char="●"/>
            </a:pPr>
            <a:r>
              <a:rPr lang="ru-RU" sz="1400"/>
              <a:t>Внешние рынки</a:t>
            </a:r>
          </a:p>
          <a:p>
            <a:pPr marL="630238" lvl="1" indent="-173038">
              <a:spcBef>
                <a:spcPct val="40000"/>
              </a:spcBef>
              <a:spcAft>
                <a:spcPct val="40000"/>
              </a:spcAft>
              <a:buClr>
                <a:srgbClr val="F5A777"/>
              </a:buClr>
              <a:buFont typeface="Arial" charset="0"/>
              <a:buChar char="●"/>
            </a:pPr>
            <a:r>
              <a:rPr lang="ru-RU" sz="1400"/>
              <a:t>Уровень энергетической инфраструктуры</a:t>
            </a:r>
          </a:p>
          <a:p>
            <a:pPr marL="630238" lvl="1" indent="-173038">
              <a:spcBef>
                <a:spcPct val="40000"/>
              </a:spcBef>
              <a:spcAft>
                <a:spcPct val="40000"/>
              </a:spcAft>
              <a:buClr>
                <a:srgbClr val="F5A777"/>
              </a:buClr>
              <a:buFont typeface="Arial" charset="0"/>
              <a:buChar char="●"/>
            </a:pPr>
            <a:r>
              <a:rPr lang="ru-RU" sz="1400"/>
              <a:t>Доступ к сырью</a:t>
            </a:r>
          </a:p>
          <a:p>
            <a:pPr marL="630238" lvl="1" indent="-173038">
              <a:spcBef>
                <a:spcPct val="40000"/>
              </a:spcBef>
              <a:spcAft>
                <a:spcPct val="40000"/>
              </a:spcAft>
              <a:buClr>
                <a:srgbClr val="F5A777"/>
              </a:buClr>
              <a:buFont typeface="Arial" charset="0"/>
              <a:buChar char="●"/>
            </a:pPr>
            <a:r>
              <a:rPr lang="ru-RU" sz="1400"/>
              <a:t>Доступ к квалифицированным кадрам</a:t>
            </a:r>
          </a:p>
          <a:p>
            <a:pPr marL="630238" lvl="1" indent="-173038">
              <a:spcBef>
                <a:spcPct val="40000"/>
              </a:spcBef>
              <a:spcAft>
                <a:spcPct val="40000"/>
              </a:spcAft>
              <a:buClr>
                <a:srgbClr val="F5A777"/>
              </a:buClr>
              <a:buFont typeface="Arial" charset="0"/>
              <a:buChar char="●"/>
            </a:pPr>
            <a:r>
              <a:rPr lang="ru-RU" sz="1400"/>
              <a:t>Уровень развития транспортной инфраструктуры</a:t>
            </a:r>
          </a:p>
          <a:p>
            <a:pPr marL="185738" indent="-185738">
              <a:spcBef>
                <a:spcPct val="40000"/>
              </a:spcBef>
              <a:spcAft>
                <a:spcPct val="40000"/>
              </a:spcAft>
              <a:buClr>
                <a:srgbClr val="F5A777"/>
              </a:buClr>
              <a:buFont typeface="Arial" charset="0"/>
              <a:buChar char="●"/>
            </a:pPr>
            <a:r>
              <a:rPr lang="ru-RU" sz="1400"/>
              <a:t>Кроме этого на привлекательность региона для металлургии влияет опыт отрасли</a:t>
            </a:r>
          </a:p>
          <a:p>
            <a:pPr marL="630238" lvl="1" indent="-173038">
              <a:spcBef>
                <a:spcPct val="40000"/>
              </a:spcBef>
              <a:spcAft>
                <a:spcPct val="40000"/>
              </a:spcAft>
              <a:buClr>
                <a:srgbClr val="F5A777"/>
              </a:buClr>
              <a:buFont typeface="Arial" charset="0"/>
              <a:buNone/>
            </a:pPr>
            <a:r>
              <a:rPr lang="ru-RU" sz="1400"/>
              <a:t>	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04" name="Rectangle 318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Волгоградская и Ростовская области</a:t>
            </a:r>
            <a:r>
              <a:rPr lang="en-US" smtClean="0"/>
              <a:t> </a:t>
            </a:r>
            <a:r>
              <a:rPr lang="ru-RU" smtClean="0"/>
              <a:t>обладают наибольшей конкурентоспособностью для развития металлургии</a:t>
            </a:r>
          </a:p>
        </p:txBody>
      </p:sp>
      <p:sp>
        <p:nvSpPr>
          <p:cNvPr id="41987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6A8EAAC5-B706-4370-AEC8-C551440E2F69}" type="slidenum">
              <a:rPr lang="ru-RU"/>
              <a:pPr/>
              <a:t>77</a:t>
            </a:fld>
            <a:endParaRPr lang="ru-RU"/>
          </a:p>
        </p:txBody>
      </p:sp>
      <p:graphicFrame>
        <p:nvGraphicFramePr>
          <p:cNvPr id="718850" name="Group 2"/>
          <p:cNvGraphicFramePr>
            <a:graphicFrameLocks noGrp="1"/>
          </p:cNvGraphicFramePr>
          <p:nvPr>
            <p:ph idx="4294967295"/>
            <p:custDataLst>
              <p:tags r:id="rId3"/>
            </p:custDataLst>
          </p:nvPr>
        </p:nvGraphicFramePr>
        <p:xfrm>
          <a:off x="0" y="1196975"/>
          <a:ext cx="8843963" cy="4813300"/>
        </p:xfrm>
        <a:graphic>
          <a:graphicData uri="http://schemas.openxmlformats.org/drawingml/2006/table">
            <a:tbl>
              <a:tblPr/>
              <a:tblGrid>
                <a:gridCol w="1644650"/>
                <a:gridCol w="754063"/>
                <a:gridCol w="754062"/>
                <a:gridCol w="685800"/>
                <a:gridCol w="685800"/>
                <a:gridCol w="755650"/>
                <a:gridCol w="752475"/>
                <a:gridCol w="754063"/>
                <a:gridCol w="685800"/>
                <a:gridCol w="685800"/>
                <a:gridCol w="685800"/>
              </a:tblGrid>
              <a:tr h="7334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Опыт отрасли*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Внешние рынки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Энергетика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сырью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Кадры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Транспортная инфраструктура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Интернационализация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Финансирование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Внутренний рынок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ИТОГОВЫЙ РЕЙТИНГ**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300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Удельный вес фактора, 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20%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15%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10%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5%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5%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5%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Осетия-Алания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12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6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42182" name="Oval 196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806700" y="24542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83" name="Arc 197"/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2897188" y="24542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184" name="Oval 198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806700" y="2714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85" name="Arc 199"/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2897188" y="27146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186" name="Oval 200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806700" y="2959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87" name="Arc 201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2897188" y="2959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188" name="Oval 202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2806700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89" name="Arc 203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2897188" y="32750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90" name="Oval 204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2806700" y="35560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91" name="Arc 205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2897188" y="35560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192" name="Oval 206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2806700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93" name="Arc 207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2897188" y="38957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194" name="Oval 20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806700" y="4222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95" name="Arc 209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2897188" y="42227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196" name="Oval 21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806700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97" name="Arc 211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2897188" y="45434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198" name="Oval 212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2806700" y="479901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199" name="Oval 213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2806700" y="5048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00" name="Arc 214"/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2897188" y="50482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01" name="Oval 215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806700" y="5302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02" name="Arc 216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2897188" y="53022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03" name="Oval 217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2806700" y="55530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04" name="Arc 218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2806700" y="55530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05" name="Oval 219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2808288" y="57975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06" name="Oval 220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3527425" y="24542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07" name="Arc 221"/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3617913" y="24542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08" name="Oval 222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3527425" y="27146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09" name="Oval 223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3527425" y="2959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0" name="Arc 224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3617913" y="2959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1" name="Oval 225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527425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2" name="Arc 226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3617913" y="32750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3" name="Oval 227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3527425" y="3554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4" name="Arc 228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3617913" y="35544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5" name="Oval 229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3527425" y="38941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6" name="Arc 230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3617913" y="38941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7" name="Oval 231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3527425" y="42211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8" name="Arc 232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3617913" y="422116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19" name="Oval 233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3527425" y="4541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0" name="Arc 234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3617913" y="45418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1" name="Oval 235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3527425" y="4797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2" name="Arc 236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3617913" y="47974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23" name="Oval 237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3527425" y="50482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4" name="Oval 238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3527425" y="5302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5" name="Arc 239"/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3527425" y="53022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6" name="Oval 240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3527425" y="55530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7" name="Arc 241"/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3617913" y="555307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8" name="Oval 242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3527425" y="57975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29" name="Oval 243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4211638" y="2455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0" name="Arc 244"/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4302125" y="24558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31" name="Oval 245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4211638" y="2714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2" name="Arc 246"/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4211638" y="27146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3" name="Oval 247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4211638" y="2960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4" name="Arc 248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4302125" y="2960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5" name="Oval 249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4211638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6" name="Arc 250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4211638" y="32750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7" name="Oval 251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4211638" y="35560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8" name="Arc 252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4302125" y="35560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39" name="Oval 253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4211638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0" name="Arc 254"/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4211638" y="38957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1" name="Oval 255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4211638" y="4222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2" name="Arc 256"/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4302125" y="42227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43" name="Oval 257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4211638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4" name="Arc 258"/>
          <p:cNvSpPr>
            <a:spLocks/>
          </p:cNvSpPr>
          <p:nvPr>
            <p:custDataLst>
              <p:tags r:id="rId66"/>
            </p:custDataLst>
          </p:nvPr>
        </p:nvSpPr>
        <p:spPr bwMode="gray">
          <a:xfrm>
            <a:off x="4302125" y="45434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5" name="Oval 259"/>
          <p:cNvSpPr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4211638" y="4799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6" name="Arc 260"/>
          <p:cNvSpPr>
            <a:spLocks/>
          </p:cNvSpPr>
          <p:nvPr>
            <p:custDataLst>
              <p:tags r:id="rId68"/>
            </p:custDataLst>
          </p:nvPr>
        </p:nvSpPr>
        <p:spPr bwMode="gray">
          <a:xfrm>
            <a:off x="4302125" y="47990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7" name="Oval 261"/>
          <p:cNvSpPr>
            <a:spLocks noChangeArrowheads="1"/>
          </p:cNvSpPr>
          <p:nvPr>
            <p:custDataLst>
              <p:tags r:id="rId69"/>
            </p:custDataLst>
          </p:nvPr>
        </p:nvSpPr>
        <p:spPr bwMode="auto">
          <a:xfrm>
            <a:off x="4211638" y="5048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8" name="Arc 262"/>
          <p:cNvSpPr>
            <a:spLocks/>
          </p:cNvSpPr>
          <p:nvPr>
            <p:custDataLst>
              <p:tags r:id="rId70"/>
            </p:custDataLst>
          </p:nvPr>
        </p:nvSpPr>
        <p:spPr bwMode="gray">
          <a:xfrm>
            <a:off x="4211638" y="50482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49" name="Oval 263"/>
          <p:cNvSpPr>
            <a:spLocks noChangeArrowheads="1"/>
          </p:cNvSpPr>
          <p:nvPr>
            <p:custDataLst>
              <p:tags r:id="rId71"/>
            </p:custDataLst>
          </p:nvPr>
        </p:nvSpPr>
        <p:spPr bwMode="auto">
          <a:xfrm>
            <a:off x="4211638" y="5302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50" name="Arc 264"/>
          <p:cNvSpPr>
            <a:spLocks/>
          </p:cNvSpPr>
          <p:nvPr>
            <p:custDataLst>
              <p:tags r:id="rId72"/>
            </p:custDataLst>
          </p:nvPr>
        </p:nvSpPr>
        <p:spPr bwMode="gray">
          <a:xfrm>
            <a:off x="4302125" y="53022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51" name="Oval 265"/>
          <p:cNvSpPr>
            <a:spLocks noChangeArrowheads="1"/>
          </p:cNvSpPr>
          <p:nvPr>
            <p:custDataLst>
              <p:tags r:id="rId73"/>
            </p:custDataLst>
          </p:nvPr>
        </p:nvSpPr>
        <p:spPr bwMode="auto">
          <a:xfrm>
            <a:off x="4211638" y="55530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52" name="Arc 266"/>
          <p:cNvSpPr>
            <a:spLocks/>
          </p:cNvSpPr>
          <p:nvPr>
            <p:custDataLst>
              <p:tags r:id="rId74"/>
            </p:custDataLst>
          </p:nvPr>
        </p:nvSpPr>
        <p:spPr bwMode="gray">
          <a:xfrm>
            <a:off x="4211638" y="55530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53" name="Oval 267"/>
          <p:cNvSpPr>
            <a:spLocks noChangeArrowheads="1"/>
          </p:cNvSpPr>
          <p:nvPr>
            <p:custDataLst>
              <p:tags r:id="rId75"/>
            </p:custDataLst>
          </p:nvPr>
        </p:nvSpPr>
        <p:spPr bwMode="auto">
          <a:xfrm>
            <a:off x="4211638" y="57975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54" name="Arc 268"/>
          <p:cNvSpPr>
            <a:spLocks/>
          </p:cNvSpPr>
          <p:nvPr>
            <p:custDataLst>
              <p:tags r:id="rId76"/>
            </p:custDataLst>
          </p:nvPr>
        </p:nvSpPr>
        <p:spPr bwMode="gray">
          <a:xfrm>
            <a:off x="4302125" y="57975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55" name="Oval 269"/>
          <p:cNvSpPr>
            <a:spLocks noChangeArrowheads="1"/>
          </p:cNvSpPr>
          <p:nvPr>
            <p:custDataLst>
              <p:tags r:id="rId77"/>
            </p:custDataLst>
          </p:nvPr>
        </p:nvSpPr>
        <p:spPr bwMode="auto">
          <a:xfrm>
            <a:off x="4932363" y="2455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56" name="Arc 270"/>
          <p:cNvSpPr>
            <a:spLocks/>
          </p:cNvSpPr>
          <p:nvPr>
            <p:custDataLst>
              <p:tags r:id="rId78"/>
            </p:custDataLst>
          </p:nvPr>
        </p:nvSpPr>
        <p:spPr bwMode="gray">
          <a:xfrm>
            <a:off x="5022850" y="24558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57" name="Oval 271"/>
          <p:cNvSpPr>
            <a:spLocks noChangeArrowheads="1"/>
          </p:cNvSpPr>
          <p:nvPr>
            <p:custDataLst>
              <p:tags r:id="rId79"/>
            </p:custDataLst>
          </p:nvPr>
        </p:nvSpPr>
        <p:spPr bwMode="auto">
          <a:xfrm>
            <a:off x="4932363" y="2714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58" name="Arc 272"/>
          <p:cNvSpPr>
            <a:spLocks/>
          </p:cNvSpPr>
          <p:nvPr>
            <p:custDataLst>
              <p:tags r:id="rId80"/>
            </p:custDataLst>
          </p:nvPr>
        </p:nvSpPr>
        <p:spPr bwMode="gray">
          <a:xfrm>
            <a:off x="5022850" y="271462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59" name="Oval 273"/>
          <p:cNvSpPr>
            <a:spLocks noChangeArrowheads="1"/>
          </p:cNvSpPr>
          <p:nvPr>
            <p:custDataLst>
              <p:tags r:id="rId81"/>
            </p:custDataLst>
          </p:nvPr>
        </p:nvSpPr>
        <p:spPr bwMode="auto">
          <a:xfrm>
            <a:off x="4932363" y="2960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0" name="Arc 274"/>
          <p:cNvSpPr>
            <a:spLocks/>
          </p:cNvSpPr>
          <p:nvPr>
            <p:custDataLst>
              <p:tags r:id="rId82"/>
            </p:custDataLst>
          </p:nvPr>
        </p:nvSpPr>
        <p:spPr bwMode="gray">
          <a:xfrm>
            <a:off x="5022850" y="2960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1" name="Oval 275"/>
          <p:cNvSpPr>
            <a:spLocks noChangeArrowheads="1"/>
          </p:cNvSpPr>
          <p:nvPr>
            <p:custDataLst>
              <p:tags r:id="rId83"/>
            </p:custDataLst>
          </p:nvPr>
        </p:nvSpPr>
        <p:spPr bwMode="auto">
          <a:xfrm>
            <a:off x="4932363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2" name="Arc 276"/>
          <p:cNvSpPr>
            <a:spLocks/>
          </p:cNvSpPr>
          <p:nvPr>
            <p:custDataLst>
              <p:tags r:id="rId84"/>
            </p:custDataLst>
          </p:nvPr>
        </p:nvSpPr>
        <p:spPr bwMode="gray">
          <a:xfrm>
            <a:off x="5022850" y="32750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3" name="Oval 277"/>
          <p:cNvSpPr>
            <a:spLocks noChangeArrowheads="1"/>
          </p:cNvSpPr>
          <p:nvPr>
            <p:custDataLst>
              <p:tags r:id="rId85"/>
            </p:custDataLst>
          </p:nvPr>
        </p:nvSpPr>
        <p:spPr bwMode="auto">
          <a:xfrm>
            <a:off x="4932363" y="35560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4" name="Arc 278"/>
          <p:cNvSpPr>
            <a:spLocks/>
          </p:cNvSpPr>
          <p:nvPr>
            <p:custDataLst>
              <p:tags r:id="rId86"/>
            </p:custDataLst>
          </p:nvPr>
        </p:nvSpPr>
        <p:spPr bwMode="gray">
          <a:xfrm>
            <a:off x="5022850" y="35560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5" name="Oval 279"/>
          <p:cNvSpPr>
            <a:spLocks noChangeArrowheads="1"/>
          </p:cNvSpPr>
          <p:nvPr>
            <p:custDataLst>
              <p:tags r:id="rId87"/>
            </p:custDataLst>
          </p:nvPr>
        </p:nvSpPr>
        <p:spPr bwMode="auto">
          <a:xfrm>
            <a:off x="4932363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6" name="Arc 280"/>
          <p:cNvSpPr>
            <a:spLocks/>
          </p:cNvSpPr>
          <p:nvPr>
            <p:custDataLst>
              <p:tags r:id="rId88"/>
            </p:custDataLst>
          </p:nvPr>
        </p:nvSpPr>
        <p:spPr bwMode="gray">
          <a:xfrm>
            <a:off x="5022850" y="38957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7" name="Oval 281"/>
          <p:cNvSpPr>
            <a:spLocks noChangeArrowheads="1"/>
          </p:cNvSpPr>
          <p:nvPr>
            <p:custDataLst>
              <p:tags r:id="rId89"/>
            </p:custDataLst>
          </p:nvPr>
        </p:nvSpPr>
        <p:spPr bwMode="auto">
          <a:xfrm>
            <a:off x="4932363" y="4222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68" name="Arc 282"/>
          <p:cNvSpPr>
            <a:spLocks/>
          </p:cNvSpPr>
          <p:nvPr>
            <p:custDataLst>
              <p:tags r:id="rId90"/>
            </p:custDataLst>
          </p:nvPr>
        </p:nvSpPr>
        <p:spPr bwMode="gray">
          <a:xfrm>
            <a:off x="4932363" y="4222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69" name="Oval 283"/>
          <p:cNvSpPr>
            <a:spLocks noChangeArrowheads="1"/>
          </p:cNvSpPr>
          <p:nvPr>
            <p:custDataLst>
              <p:tags r:id="rId91"/>
            </p:custDataLst>
          </p:nvPr>
        </p:nvSpPr>
        <p:spPr bwMode="auto">
          <a:xfrm>
            <a:off x="4932363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70" name="Arc 284"/>
          <p:cNvSpPr>
            <a:spLocks/>
          </p:cNvSpPr>
          <p:nvPr>
            <p:custDataLst>
              <p:tags r:id="rId92"/>
            </p:custDataLst>
          </p:nvPr>
        </p:nvSpPr>
        <p:spPr bwMode="gray">
          <a:xfrm>
            <a:off x="5022850" y="45434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71" name="Oval 285"/>
          <p:cNvSpPr>
            <a:spLocks noChangeArrowheads="1"/>
          </p:cNvSpPr>
          <p:nvPr>
            <p:custDataLst>
              <p:tags r:id="rId93"/>
            </p:custDataLst>
          </p:nvPr>
        </p:nvSpPr>
        <p:spPr bwMode="auto">
          <a:xfrm>
            <a:off x="4932363" y="4799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72" name="Arc 286"/>
          <p:cNvSpPr>
            <a:spLocks/>
          </p:cNvSpPr>
          <p:nvPr>
            <p:custDataLst>
              <p:tags r:id="rId94"/>
            </p:custDataLst>
          </p:nvPr>
        </p:nvSpPr>
        <p:spPr bwMode="gray">
          <a:xfrm>
            <a:off x="5022850" y="47990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73" name="Oval 287"/>
          <p:cNvSpPr>
            <a:spLocks noChangeArrowheads="1"/>
          </p:cNvSpPr>
          <p:nvPr>
            <p:custDataLst>
              <p:tags r:id="rId95"/>
            </p:custDataLst>
          </p:nvPr>
        </p:nvSpPr>
        <p:spPr bwMode="auto">
          <a:xfrm>
            <a:off x="4932363" y="5048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74" name="Arc 288"/>
          <p:cNvSpPr>
            <a:spLocks/>
          </p:cNvSpPr>
          <p:nvPr>
            <p:custDataLst>
              <p:tags r:id="rId96"/>
            </p:custDataLst>
          </p:nvPr>
        </p:nvSpPr>
        <p:spPr bwMode="gray">
          <a:xfrm>
            <a:off x="5022850" y="50482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75" name="Oval 289"/>
          <p:cNvSpPr>
            <a:spLocks noChangeArrowheads="1"/>
          </p:cNvSpPr>
          <p:nvPr>
            <p:custDataLst>
              <p:tags r:id="rId97"/>
            </p:custDataLst>
          </p:nvPr>
        </p:nvSpPr>
        <p:spPr bwMode="auto">
          <a:xfrm>
            <a:off x="4932363" y="5302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76" name="Arc 290"/>
          <p:cNvSpPr>
            <a:spLocks/>
          </p:cNvSpPr>
          <p:nvPr>
            <p:custDataLst>
              <p:tags r:id="rId98"/>
            </p:custDataLst>
          </p:nvPr>
        </p:nvSpPr>
        <p:spPr bwMode="gray">
          <a:xfrm>
            <a:off x="5022850" y="53022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77" name="Oval 291"/>
          <p:cNvSpPr>
            <a:spLocks noChangeArrowheads="1"/>
          </p:cNvSpPr>
          <p:nvPr>
            <p:custDataLst>
              <p:tags r:id="rId99"/>
            </p:custDataLst>
          </p:nvPr>
        </p:nvSpPr>
        <p:spPr bwMode="auto">
          <a:xfrm>
            <a:off x="4932363" y="55530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78" name="Arc 292"/>
          <p:cNvSpPr>
            <a:spLocks/>
          </p:cNvSpPr>
          <p:nvPr>
            <p:custDataLst>
              <p:tags r:id="rId100"/>
            </p:custDataLst>
          </p:nvPr>
        </p:nvSpPr>
        <p:spPr bwMode="gray">
          <a:xfrm>
            <a:off x="5022850" y="55530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79" name="Oval 293"/>
          <p:cNvSpPr>
            <a:spLocks noChangeArrowheads="1"/>
          </p:cNvSpPr>
          <p:nvPr>
            <p:custDataLst>
              <p:tags r:id="rId101"/>
            </p:custDataLst>
          </p:nvPr>
        </p:nvSpPr>
        <p:spPr bwMode="auto">
          <a:xfrm>
            <a:off x="4932363" y="57975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80" name="Oval 294"/>
          <p:cNvSpPr>
            <a:spLocks noChangeArrowheads="1"/>
          </p:cNvSpPr>
          <p:nvPr>
            <p:custDataLst>
              <p:tags r:id="rId102"/>
            </p:custDataLst>
          </p:nvPr>
        </p:nvSpPr>
        <p:spPr bwMode="auto">
          <a:xfrm>
            <a:off x="5688013" y="245586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81" name="Oval 295"/>
          <p:cNvSpPr>
            <a:spLocks noChangeArrowheads="1"/>
          </p:cNvSpPr>
          <p:nvPr>
            <p:custDataLst>
              <p:tags r:id="rId103"/>
            </p:custDataLst>
          </p:nvPr>
        </p:nvSpPr>
        <p:spPr bwMode="auto">
          <a:xfrm>
            <a:off x="5688013" y="2714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82" name="Arc 296"/>
          <p:cNvSpPr>
            <a:spLocks/>
          </p:cNvSpPr>
          <p:nvPr>
            <p:custDataLst>
              <p:tags r:id="rId104"/>
            </p:custDataLst>
          </p:nvPr>
        </p:nvSpPr>
        <p:spPr bwMode="gray">
          <a:xfrm>
            <a:off x="5778500" y="271462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83" name="Oval 297"/>
          <p:cNvSpPr>
            <a:spLocks noChangeArrowheads="1"/>
          </p:cNvSpPr>
          <p:nvPr>
            <p:custDataLst>
              <p:tags r:id="rId105"/>
            </p:custDataLst>
          </p:nvPr>
        </p:nvSpPr>
        <p:spPr bwMode="auto">
          <a:xfrm>
            <a:off x="5688013" y="2960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84" name="Arc 298"/>
          <p:cNvSpPr>
            <a:spLocks/>
          </p:cNvSpPr>
          <p:nvPr>
            <p:custDataLst>
              <p:tags r:id="rId106"/>
            </p:custDataLst>
          </p:nvPr>
        </p:nvSpPr>
        <p:spPr bwMode="gray">
          <a:xfrm>
            <a:off x="5688013" y="29606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85" name="Oval 299"/>
          <p:cNvSpPr>
            <a:spLocks noChangeArrowheads="1"/>
          </p:cNvSpPr>
          <p:nvPr>
            <p:custDataLst>
              <p:tags r:id="rId107"/>
            </p:custDataLst>
          </p:nvPr>
        </p:nvSpPr>
        <p:spPr bwMode="auto">
          <a:xfrm>
            <a:off x="5688013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86" name="Arc 300"/>
          <p:cNvSpPr>
            <a:spLocks/>
          </p:cNvSpPr>
          <p:nvPr>
            <p:custDataLst>
              <p:tags r:id="rId108"/>
            </p:custDataLst>
          </p:nvPr>
        </p:nvSpPr>
        <p:spPr bwMode="gray">
          <a:xfrm>
            <a:off x="5688013" y="32750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87" name="Oval 301"/>
          <p:cNvSpPr>
            <a:spLocks noChangeArrowheads="1"/>
          </p:cNvSpPr>
          <p:nvPr>
            <p:custDataLst>
              <p:tags r:id="rId109"/>
            </p:custDataLst>
          </p:nvPr>
        </p:nvSpPr>
        <p:spPr bwMode="auto">
          <a:xfrm>
            <a:off x="5688013" y="35560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88" name="Arc 302"/>
          <p:cNvSpPr>
            <a:spLocks/>
          </p:cNvSpPr>
          <p:nvPr>
            <p:custDataLst>
              <p:tags r:id="rId110"/>
            </p:custDataLst>
          </p:nvPr>
        </p:nvSpPr>
        <p:spPr bwMode="gray">
          <a:xfrm>
            <a:off x="5778500" y="35560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89" name="Oval 303"/>
          <p:cNvSpPr>
            <a:spLocks noChangeArrowheads="1"/>
          </p:cNvSpPr>
          <p:nvPr>
            <p:custDataLst>
              <p:tags r:id="rId111"/>
            </p:custDataLst>
          </p:nvPr>
        </p:nvSpPr>
        <p:spPr bwMode="auto">
          <a:xfrm>
            <a:off x="5688013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90" name="Arc 304"/>
          <p:cNvSpPr>
            <a:spLocks/>
          </p:cNvSpPr>
          <p:nvPr>
            <p:custDataLst>
              <p:tags r:id="rId112"/>
            </p:custDataLst>
          </p:nvPr>
        </p:nvSpPr>
        <p:spPr bwMode="gray">
          <a:xfrm>
            <a:off x="5778500" y="389572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91" name="Oval 305"/>
          <p:cNvSpPr>
            <a:spLocks noChangeArrowheads="1"/>
          </p:cNvSpPr>
          <p:nvPr>
            <p:custDataLst>
              <p:tags r:id="rId113"/>
            </p:custDataLst>
          </p:nvPr>
        </p:nvSpPr>
        <p:spPr bwMode="auto">
          <a:xfrm>
            <a:off x="5688013" y="42227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92" name="Oval 306"/>
          <p:cNvSpPr>
            <a:spLocks noChangeArrowheads="1"/>
          </p:cNvSpPr>
          <p:nvPr>
            <p:custDataLst>
              <p:tags r:id="rId114"/>
            </p:custDataLst>
          </p:nvPr>
        </p:nvSpPr>
        <p:spPr bwMode="auto">
          <a:xfrm>
            <a:off x="5688013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93" name="Arc 307"/>
          <p:cNvSpPr>
            <a:spLocks/>
          </p:cNvSpPr>
          <p:nvPr>
            <p:custDataLst>
              <p:tags r:id="rId115"/>
            </p:custDataLst>
          </p:nvPr>
        </p:nvSpPr>
        <p:spPr bwMode="gray">
          <a:xfrm>
            <a:off x="5688013" y="4543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94" name="Oval 308"/>
          <p:cNvSpPr>
            <a:spLocks noChangeArrowheads="1"/>
          </p:cNvSpPr>
          <p:nvPr>
            <p:custDataLst>
              <p:tags r:id="rId116"/>
            </p:custDataLst>
          </p:nvPr>
        </p:nvSpPr>
        <p:spPr bwMode="auto">
          <a:xfrm>
            <a:off x="5688013" y="4799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95" name="Arc 309"/>
          <p:cNvSpPr>
            <a:spLocks/>
          </p:cNvSpPr>
          <p:nvPr>
            <p:custDataLst>
              <p:tags r:id="rId117"/>
            </p:custDataLst>
          </p:nvPr>
        </p:nvSpPr>
        <p:spPr bwMode="gray">
          <a:xfrm>
            <a:off x="5688013" y="47990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96" name="Oval 310"/>
          <p:cNvSpPr>
            <a:spLocks noChangeArrowheads="1"/>
          </p:cNvSpPr>
          <p:nvPr>
            <p:custDataLst>
              <p:tags r:id="rId118"/>
            </p:custDataLst>
          </p:nvPr>
        </p:nvSpPr>
        <p:spPr bwMode="auto">
          <a:xfrm>
            <a:off x="5688013" y="5048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97" name="Arc 311"/>
          <p:cNvSpPr>
            <a:spLocks/>
          </p:cNvSpPr>
          <p:nvPr>
            <p:custDataLst>
              <p:tags r:id="rId119"/>
            </p:custDataLst>
          </p:nvPr>
        </p:nvSpPr>
        <p:spPr bwMode="gray">
          <a:xfrm>
            <a:off x="5778500" y="50482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298" name="Oval 312"/>
          <p:cNvSpPr>
            <a:spLocks noChangeArrowheads="1"/>
          </p:cNvSpPr>
          <p:nvPr>
            <p:custDataLst>
              <p:tags r:id="rId120"/>
            </p:custDataLst>
          </p:nvPr>
        </p:nvSpPr>
        <p:spPr bwMode="auto">
          <a:xfrm>
            <a:off x="5688013" y="5302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299" name="Arc 313"/>
          <p:cNvSpPr>
            <a:spLocks/>
          </p:cNvSpPr>
          <p:nvPr>
            <p:custDataLst>
              <p:tags r:id="rId121"/>
            </p:custDataLst>
          </p:nvPr>
        </p:nvSpPr>
        <p:spPr bwMode="gray">
          <a:xfrm>
            <a:off x="5778500" y="53022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00" name="Oval 314"/>
          <p:cNvSpPr>
            <a:spLocks noChangeArrowheads="1"/>
          </p:cNvSpPr>
          <p:nvPr>
            <p:custDataLst>
              <p:tags r:id="rId122"/>
            </p:custDataLst>
          </p:nvPr>
        </p:nvSpPr>
        <p:spPr bwMode="auto">
          <a:xfrm>
            <a:off x="5688013" y="55530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01" name="Arc 315"/>
          <p:cNvSpPr>
            <a:spLocks/>
          </p:cNvSpPr>
          <p:nvPr>
            <p:custDataLst>
              <p:tags r:id="rId123"/>
            </p:custDataLst>
          </p:nvPr>
        </p:nvSpPr>
        <p:spPr bwMode="gray">
          <a:xfrm>
            <a:off x="5778500" y="55530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02" name="Oval 316"/>
          <p:cNvSpPr>
            <a:spLocks noChangeArrowheads="1"/>
          </p:cNvSpPr>
          <p:nvPr>
            <p:custDataLst>
              <p:tags r:id="rId124"/>
            </p:custDataLst>
          </p:nvPr>
        </p:nvSpPr>
        <p:spPr bwMode="auto">
          <a:xfrm>
            <a:off x="5688013" y="57975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03" name="Arc 317"/>
          <p:cNvSpPr>
            <a:spLocks/>
          </p:cNvSpPr>
          <p:nvPr>
            <p:custDataLst>
              <p:tags r:id="rId125"/>
            </p:custDataLst>
          </p:nvPr>
        </p:nvSpPr>
        <p:spPr bwMode="gray">
          <a:xfrm>
            <a:off x="5778500" y="57975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05" name="Oval 319"/>
          <p:cNvSpPr>
            <a:spLocks noChangeArrowheads="1"/>
          </p:cNvSpPr>
          <p:nvPr>
            <p:custDataLst>
              <p:tags r:id="rId126"/>
            </p:custDataLst>
          </p:nvPr>
        </p:nvSpPr>
        <p:spPr bwMode="auto">
          <a:xfrm>
            <a:off x="6408738" y="2455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06" name="Arc 320"/>
          <p:cNvSpPr>
            <a:spLocks/>
          </p:cNvSpPr>
          <p:nvPr>
            <p:custDataLst>
              <p:tags r:id="rId127"/>
            </p:custDataLst>
          </p:nvPr>
        </p:nvSpPr>
        <p:spPr bwMode="gray">
          <a:xfrm>
            <a:off x="6499225" y="24558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07" name="Oval 321"/>
          <p:cNvSpPr>
            <a:spLocks noChangeArrowheads="1"/>
          </p:cNvSpPr>
          <p:nvPr>
            <p:custDataLst>
              <p:tags r:id="rId128"/>
            </p:custDataLst>
          </p:nvPr>
        </p:nvSpPr>
        <p:spPr bwMode="auto">
          <a:xfrm>
            <a:off x="6408738" y="2714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08" name="Arc 322"/>
          <p:cNvSpPr>
            <a:spLocks/>
          </p:cNvSpPr>
          <p:nvPr>
            <p:custDataLst>
              <p:tags r:id="rId129"/>
            </p:custDataLst>
          </p:nvPr>
        </p:nvSpPr>
        <p:spPr bwMode="gray">
          <a:xfrm>
            <a:off x="6499225" y="27146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09" name="Oval 323"/>
          <p:cNvSpPr>
            <a:spLocks noChangeArrowheads="1"/>
          </p:cNvSpPr>
          <p:nvPr>
            <p:custDataLst>
              <p:tags r:id="rId130"/>
            </p:custDataLst>
          </p:nvPr>
        </p:nvSpPr>
        <p:spPr bwMode="auto">
          <a:xfrm>
            <a:off x="6408738" y="2960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10" name="Arc 324"/>
          <p:cNvSpPr>
            <a:spLocks/>
          </p:cNvSpPr>
          <p:nvPr>
            <p:custDataLst>
              <p:tags r:id="rId131"/>
            </p:custDataLst>
          </p:nvPr>
        </p:nvSpPr>
        <p:spPr bwMode="gray">
          <a:xfrm>
            <a:off x="6499225" y="2960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11" name="Oval 325"/>
          <p:cNvSpPr>
            <a:spLocks noChangeArrowheads="1"/>
          </p:cNvSpPr>
          <p:nvPr>
            <p:custDataLst>
              <p:tags r:id="rId132"/>
            </p:custDataLst>
          </p:nvPr>
        </p:nvSpPr>
        <p:spPr bwMode="auto">
          <a:xfrm>
            <a:off x="6408738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12" name="Arc 326"/>
          <p:cNvSpPr>
            <a:spLocks/>
          </p:cNvSpPr>
          <p:nvPr>
            <p:custDataLst>
              <p:tags r:id="rId133"/>
            </p:custDataLst>
          </p:nvPr>
        </p:nvSpPr>
        <p:spPr bwMode="gray">
          <a:xfrm>
            <a:off x="6499225" y="32750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13" name="Oval 327"/>
          <p:cNvSpPr>
            <a:spLocks noChangeArrowheads="1"/>
          </p:cNvSpPr>
          <p:nvPr>
            <p:custDataLst>
              <p:tags r:id="rId134"/>
            </p:custDataLst>
          </p:nvPr>
        </p:nvSpPr>
        <p:spPr bwMode="auto">
          <a:xfrm>
            <a:off x="6408738" y="35560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14" name="Arc 328"/>
          <p:cNvSpPr>
            <a:spLocks/>
          </p:cNvSpPr>
          <p:nvPr>
            <p:custDataLst>
              <p:tags r:id="rId135"/>
            </p:custDataLst>
          </p:nvPr>
        </p:nvSpPr>
        <p:spPr bwMode="gray">
          <a:xfrm>
            <a:off x="6499225" y="35560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15" name="Oval 329"/>
          <p:cNvSpPr>
            <a:spLocks noChangeArrowheads="1"/>
          </p:cNvSpPr>
          <p:nvPr>
            <p:custDataLst>
              <p:tags r:id="rId136"/>
            </p:custDataLst>
          </p:nvPr>
        </p:nvSpPr>
        <p:spPr bwMode="auto">
          <a:xfrm>
            <a:off x="6408738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16" name="Arc 330"/>
          <p:cNvSpPr>
            <a:spLocks/>
          </p:cNvSpPr>
          <p:nvPr>
            <p:custDataLst>
              <p:tags r:id="rId137"/>
            </p:custDataLst>
          </p:nvPr>
        </p:nvSpPr>
        <p:spPr bwMode="gray">
          <a:xfrm>
            <a:off x="6499225" y="38957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17" name="Oval 331"/>
          <p:cNvSpPr>
            <a:spLocks noChangeArrowheads="1"/>
          </p:cNvSpPr>
          <p:nvPr>
            <p:custDataLst>
              <p:tags r:id="rId138"/>
            </p:custDataLst>
          </p:nvPr>
        </p:nvSpPr>
        <p:spPr bwMode="auto">
          <a:xfrm>
            <a:off x="6408738" y="4222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18" name="Arc 332"/>
          <p:cNvSpPr>
            <a:spLocks/>
          </p:cNvSpPr>
          <p:nvPr>
            <p:custDataLst>
              <p:tags r:id="rId139"/>
            </p:custDataLst>
          </p:nvPr>
        </p:nvSpPr>
        <p:spPr bwMode="gray">
          <a:xfrm>
            <a:off x="6499225" y="42227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19" name="Oval 333"/>
          <p:cNvSpPr>
            <a:spLocks noChangeArrowheads="1"/>
          </p:cNvSpPr>
          <p:nvPr>
            <p:custDataLst>
              <p:tags r:id="rId140"/>
            </p:custDataLst>
          </p:nvPr>
        </p:nvSpPr>
        <p:spPr bwMode="auto">
          <a:xfrm>
            <a:off x="6408738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20" name="Arc 334"/>
          <p:cNvSpPr>
            <a:spLocks/>
          </p:cNvSpPr>
          <p:nvPr>
            <p:custDataLst>
              <p:tags r:id="rId141"/>
            </p:custDataLst>
          </p:nvPr>
        </p:nvSpPr>
        <p:spPr bwMode="gray">
          <a:xfrm>
            <a:off x="6499225" y="45434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21" name="Oval 335"/>
          <p:cNvSpPr>
            <a:spLocks noChangeArrowheads="1"/>
          </p:cNvSpPr>
          <p:nvPr>
            <p:custDataLst>
              <p:tags r:id="rId142"/>
            </p:custDataLst>
          </p:nvPr>
        </p:nvSpPr>
        <p:spPr bwMode="auto">
          <a:xfrm>
            <a:off x="6408738" y="4799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22" name="Arc 336"/>
          <p:cNvSpPr>
            <a:spLocks/>
          </p:cNvSpPr>
          <p:nvPr>
            <p:custDataLst>
              <p:tags r:id="rId143"/>
            </p:custDataLst>
          </p:nvPr>
        </p:nvSpPr>
        <p:spPr bwMode="gray">
          <a:xfrm>
            <a:off x="6408738" y="47990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23" name="Oval 337"/>
          <p:cNvSpPr>
            <a:spLocks noChangeArrowheads="1"/>
          </p:cNvSpPr>
          <p:nvPr>
            <p:custDataLst>
              <p:tags r:id="rId144"/>
            </p:custDataLst>
          </p:nvPr>
        </p:nvSpPr>
        <p:spPr bwMode="auto">
          <a:xfrm>
            <a:off x="6408738" y="5048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24" name="Arc 338"/>
          <p:cNvSpPr>
            <a:spLocks/>
          </p:cNvSpPr>
          <p:nvPr>
            <p:custDataLst>
              <p:tags r:id="rId145"/>
            </p:custDataLst>
          </p:nvPr>
        </p:nvSpPr>
        <p:spPr bwMode="gray">
          <a:xfrm>
            <a:off x="6499225" y="50482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25" name="Oval 339"/>
          <p:cNvSpPr>
            <a:spLocks noChangeArrowheads="1"/>
          </p:cNvSpPr>
          <p:nvPr>
            <p:custDataLst>
              <p:tags r:id="rId146"/>
            </p:custDataLst>
          </p:nvPr>
        </p:nvSpPr>
        <p:spPr bwMode="auto">
          <a:xfrm>
            <a:off x="6408738" y="5302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26" name="Arc 340"/>
          <p:cNvSpPr>
            <a:spLocks/>
          </p:cNvSpPr>
          <p:nvPr>
            <p:custDataLst>
              <p:tags r:id="rId147"/>
            </p:custDataLst>
          </p:nvPr>
        </p:nvSpPr>
        <p:spPr bwMode="gray">
          <a:xfrm>
            <a:off x="6499225" y="53022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27" name="Oval 341"/>
          <p:cNvSpPr>
            <a:spLocks noChangeArrowheads="1"/>
          </p:cNvSpPr>
          <p:nvPr>
            <p:custDataLst>
              <p:tags r:id="rId148"/>
            </p:custDataLst>
          </p:nvPr>
        </p:nvSpPr>
        <p:spPr bwMode="auto">
          <a:xfrm>
            <a:off x="6408738" y="555307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28" name="Oval 342"/>
          <p:cNvSpPr>
            <a:spLocks noChangeArrowheads="1"/>
          </p:cNvSpPr>
          <p:nvPr>
            <p:custDataLst>
              <p:tags r:id="rId149"/>
            </p:custDataLst>
          </p:nvPr>
        </p:nvSpPr>
        <p:spPr bwMode="auto">
          <a:xfrm>
            <a:off x="6408738" y="57975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29" name="Arc 343"/>
          <p:cNvSpPr>
            <a:spLocks/>
          </p:cNvSpPr>
          <p:nvPr>
            <p:custDataLst>
              <p:tags r:id="rId150"/>
            </p:custDataLst>
          </p:nvPr>
        </p:nvSpPr>
        <p:spPr bwMode="gray">
          <a:xfrm>
            <a:off x="6408738" y="57975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30" name="Oval 344"/>
          <p:cNvSpPr>
            <a:spLocks noChangeArrowheads="1"/>
          </p:cNvSpPr>
          <p:nvPr>
            <p:custDataLst>
              <p:tags r:id="rId151"/>
            </p:custDataLst>
          </p:nvPr>
        </p:nvSpPr>
        <p:spPr bwMode="auto">
          <a:xfrm>
            <a:off x="7129463" y="2455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31" name="Arc 345"/>
          <p:cNvSpPr>
            <a:spLocks/>
          </p:cNvSpPr>
          <p:nvPr>
            <p:custDataLst>
              <p:tags r:id="rId152"/>
            </p:custDataLst>
          </p:nvPr>
        </p:nvSpPr>
        <p:spPr bwMode="gray">
          <a:xfrm>
            <a:off x="7219950" y="24558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32" name="Oval 346"/>
          <p:cNvSpPr>
            <a:spLocks noChangeArrowheads="1"/>
          </p:cNvSpPr>
          <p:nvPr>
            <p:custDataLst>
              <p:tags r:id="rId153"/>
            </p:custDataLst>
          </p:nvPr>
        </p:nvSpPr>
        <p:spPr bwMode="auto">
          <a:xfrm>
            <a:off x="7129463" y="2714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33" name="Arc 347"/>
          <p:cNvSpPr>
            <a:spLocks/>
          </p:cNvSpPr>
          <p:nvPr>
            <p:custDataLst>
              <p:tags r:id="rId154"/>
            </p:custDataLst>
          </p:nvPr>
        </p:nvSpPr>
        <p:spPr bwMode="gray">
          <a:xfrm>
            <a:off x="7219950" y="27146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34" name="Oval 348"/>
          <p:cNvSpPr>
            <a:spLocks noChangeArrowheads="1"/>
          </p:cNvSpPr>
          <p:nvPr>
            <p:custDataLst>
              <p:tags r:id="rId155"/>
            </p:custDataLst>
          </p:nvPr>
        </p:nvSpPr>
        <p:spPr bwMode="auto">
          <a:xfrm>
            <a:off x="7129463" y="2960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35" name="Arc 349"/>
          <p:cNvSpPr>
            <a:spLocks/>
          </p:cNvSpPr>
          <p:nvPr>
            <p:custDataLst>
              <p:tags r:id="rId156"/>
            </p:custDataLst>
          </p:nvPr>
        </p:nvSpPr>
        <p:spPr bwMode="gray">
          <a:xfrm>
            <a:off x="7219950" y="2960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36" name="Oval 350"/>
          <p:cNvSpPr>
            <a:spLocks noChangeArrowheads="1"/>
          </p:cNvSpPr>
          <p:nvPr>
            <p:custDataLst>
              <p:tags r:id="rId157"/>
            </p:custDataLst>
          </p:nvPr>
        </p:nvSpPr>
        <p:spPr bwMode="auto">
          <a:xfrm>
            <a:off x="7129463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37" name="Arc 351"/>
          <p:cNvSpPr>
            <a:spLocks/>
          </p:cNvSpPr>
          <p:nvPr>
            <p:custDataLst>
              <p:tags r:id="rId158"/>
            </p:custDataLst>
          </p:nvPr>
        </p:nvSpPr>
        <p:spPr bwMode="gray">
          <a:xfrm>
            <a:off x="7219950" y="32750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38" name="Oval 352"/>
          <p:cNvSpPr>
            <a:spLocks noChangeArrowheads="1"/>
          </p:cNvSpPr>
          <p:nvPr>
            <p:custDataLst>
              <p:tags r:id="rId159"/>
            </p:custDataLst>
          </p:nvPr>
        </p:nvSpPr>
        <p:spPr bwMode="auto">
          <a:xfrm>
            <a:off x="7129463" y="3554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39" name="Arc 353"/>
          <p:cNvSpPr>
            <a:spLocks/>
          </p:cNvSpPr>
          <p:nvPr>
            <p:custDataLst>
              <p:tags r:id="rId160"/>
            </p:custDataLst>
          </p:nvPr>
        </p:nvSpPr>
        <p:spPr bwMode="gray">
          <a:xfrm>
            <a:off x="7129463" y="35544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40" name="Oval 354"/>
          <p:cNvSpPr>
            <a:spLocks noChangeArrowheads="1"/>
          </p:cNvSpPr>
          <p:nvPr>
            <p:custDataLst>
              <p:tags r:id="rId161"/>
            </p:custDataLst>
          </p:nvPr>
        </p:nvSpPr>
        <p:spPr bwMode="auto">
          <a:xfrm>
            <a:off x="7129463" y="38941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41" name="Arc 355"/>
          <p:cNvSpPr>
            <a:spLocks/>
          </p:cNvSpPr>
          <p:nvPr>
            <p:custDataLst>
              <p:tags r:id="rId162"/>
            </p:custDataLst>
          </p:nvPr>
        </p:nvSpPr>
        <p:spPr bwMode="gray">
          <a:xfrm>
            <a:off x="7129463" y="38941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42" name="Oval 356"/>
          <p:cNvSpPr>
            <a:spLocks noChangeArrowheads="1"/>
          </p:cNvSpPr>
          <p:nvPr>
            <p:custDataLst>
              <p:tags r:id="rId163"/>
            </p:custDataLst>
          </p:nvPr>
        </p:nvSpPr>
        <p:spPr bwMode="auto">
          <a:xfrm>
            <a:off x="7129463" y="42211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43" name="Arc 357"/>
          <p:cNvSpPr>
            <a:spLocks/>
          </p:cNvSpPr>
          <p:nvPr>
            <p:custDataLst>
              <p:tags r:id="rId164"/>
            </p:custDataLst>
          </p:nvPr>
        </p:nvSpPr>
        <p:spPr bwMode="gray">
          <a:xfrm>
            <a:off x="7219950" y="422116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44" name="Oval 358"/>
          <p:cNvSpPr>
            <a:spLocks noChangeArrowheads="1"/>
          </p:cNvSpPr>
          <p:nvPr>
            <p:custDataLst>
              <p:tags r:id="rId165"/>
            </p:custDataLst>
          </p:nvPr>
        </p:nvSpPr>
        <p:spPr bwMode="auto">
          <a:xfrm>
            <a:off x="7129463" y="4541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45" name="Arc 359"/>
          <p:cNvSpPr>
            <a:spLocks/>
          </p:cNvSpPr>
          <p:nvPr>
            <p:custDataLst>
              <p:tags r:id="rId166"/>
            </p:custDataLst>
          </p:nvPr>
        </p:nvSpPr>
        <p:spPr bwMode="gray">
          <a:xfrm>
            <a:off x="7219950" y="45418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46" name="Oval 360"/>
          <p:cNvSpPr>
            <a:spLocks noChangeArrowheads="1"/>
          </p:cNvSpPr>
          <p:nvPr>
            <p:custDataLst>
              <p:tags r:id="rId167"/>
            </p:custDataLst>
          </p:nvPr>
        </p:nvSpPr>
        <p:spPr bwMode="auto">
          <a:xfrm>
            <a:off x="7129463" y="47974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47" name="Oval 361"/>
          <p:cNvSpPr>
            <a:spLocks noChangeArrowheads="1"/>
          </p:cNvSpPr>
          <p:nvPr>
            <p:custDataLst>
              <p:tags r:id="rId168"/>
            </p:custDataLst>
          </p:nvPr>
        </p:nvSpPr>
        <p:spPr bwMode="auto">
          <a:xfrm>
            <a:off x="7129463" y="5046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48" name="Arc 362"/>
          <p:cNvSpPr>
            <a:spLocks/>
          </p:cNvSpPr>
          <p:nvPr>
            <p:custDataLst>
              <p:tags r:id="rId169"/>
            </p:custDataLst>
          </p:nvPr>
        </p:nvSpPr>
        <p:spPr bwMode="gray">
          <a:xfrm>
            <a:off x="7129463" y="50466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49" name="Oval 363"/>
          <p:cNvSpPr>
            <a:spLocks noChangeArrowheads="1"/>
          </p:cNvSpPr>
          <p:nvPr>
            <p:custDataLst>
              <p:tags r:id="rId170"/>
            </p:custDataLst>
          </p:nvPr>
        </p:nvSpPr>
        <p:spPr bwMode="auto">
          <a:xfrm>
            <a:off x="7129463" y="5300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50" name="Arc 364"/>
          <p:cNvSpPr>
            <a:spLocks/>
          </p:cNvSpPr>
          <p:nvPr>
            <p:custDataLst>
              <p:tags r:id="rId171"/>
            </p:custDataLst>
          </p:nvPr>
        </p:nvSpPr>
        <p:spPr bwMode="gray">
          <a:xfrm>
            <a:off x="7219950" y="53006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51" name="Oval 365"/>
          <p:cNvSpPr>
            <a:spLocks noChangeArrowheads="1"/>
          </p:cNvSpPr>
          <p:nvPr>
            <p:custDataLst>
              <p:tags r:id="rId172"/>
            </p:custDataLst>
          </p:nvPr>
        </p:nvSpPr>
        <p:spPr bwMode="auto">
          <a:xfrm>
            <a:off x="7129463" y="5551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52" name="Arc 366"/>
          <p:cNvSpPr>
            <a:spLocks/>
          </p:cNvSpPr>
          <p:nvPr>
            <p:custDataLst>
              <p:tags r:id="rId173"/>
            </p:custDataLst>
          </p:nvPr>
        </p:nvSpPr>
        <p:spPr bwMode="gray">
          <a:xfrm>
            <a:off x="7129463" y="55514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53" name="Oval 367"/>
          <p:cNvSpPr>
            <a:spLocks noChangeArrowheads="1"/>
          </p:cNvSpPr>
          <p:nvPr>
            <p:custDataLst>
              <p:tags r:id="rId174"/>
            </p:custDataLst>
          </p:nvPr>
        </p:nvSpPr>
        <p:spPr bwMode="auto">
          <a:xfrm>
            <a:off x="7129463" y="579596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54" name="Oval 368"/>
          <p:cNvSpPr>
            <a:spLocks noChangeArrowheads="1"/>
          </p:cNvSpPr>
          <p:nvPr>
            <p:custDataLst>
              <p:tags r:id="rId175"/>
            </p:custDataLst>
          </p:nvPr>
        </p:nvSpPr>
        <p:spPr bwMode="auto">
          <a:xfrm>
            <a:off x="7777163" y="2455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55" name="Arc 369"/>
          <p:cNvSpPr>
            <a:spLocks/>
          </p:cNvSpPr>
          <p:nvPr>
            <p:custDataLst>
              <p:tags r:id="rId176"/>
            </p:custDataLst>
          </p:nvPr>
        </p:nvSpPr>
        <p:spPr bwMode="gray">
          <a:xfrm>
            <a:off x="7867650" y="24558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56" name="Oval 370"/>
          <p:cNvSpPr>
            <a:spLocks noChangeArrowheads="1"/>
          </p:cNvSpPr>
          <p:nvPr>
            <p:custDataLst>
              <p:tags r:id="rId177"/>
            </p:custDataLst>
          </p:nvPr>
        </p:nvSpPr>
        <p:spPr bwMode="auto">
          <a:xfrm>
            <a:off x="7777163" y="2714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57" name="Arc 371"/>
          <p:cNvSpPr>
            <a:spLocks/>
          </p:cNvSpPr>
          <p:nvPr>
            <p:custDataLst>
              <p:tags r:id="rId178"/>
            </p:custDataLst>
          </p:nvPr>
        </p:nvSpPr>
        <p:spPr bwMode="gray">
          <a:xfrm>
            <a:off x="7777163" y="27146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58" name="Oval 372"/>
          <p:cNvSpPr>
            <a:spLocks noChangeArrowheads="1"/>
          </p:cNvSpPr>
          <p:nvPr>
            <p:custDataLst>
              <p:tags r:id="rId179"/>
            </p:custDataLst>
          </p:nvPr>
        </p:nvSpPr>
        <p:spPr bwMode="auto">
          <a:xfrm>
            <a:off x="7777163" y="2960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59" name="Arc 373"/>
          <p:cNvSpPr>
            <a:spLocks/>
          </p:cNvSpPr>
          <p:nvPr>
            <p:custDataLst>
              <p:tags r:id="rId180"/>
            </p:custDataLst>
          </p:nvPr>
        </p:nvSpPr>
        <p:spPr bwMode="gray">
          <a:xfrm>
            <a:off x="7867650" y="2960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60" name="Oval 374"/>
          <p:cNvSpPr>
            <a:spLocks noChangeArrowheads="1"/>
          </p:cNvSpPr>
          <p:nvPr>
            <p:custDataLst>
              <p:tags r:id="rId181"/>
            </p:custDataLst>
          </p:nvPr>
        </p:nvSpPr>
        <p:spPr bwMode="auto">
          <a:xfrm>
            <a:off x="7777163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61" name="Arc 375"/>
          <p:cNvSpPr>
            <a:spLocks/>
          </p:cNvSpPr>
          <p:nvPr>
            <p:custDataLst>
              <p:tags r:id="rId182"/>
            </p:custDataLst>
          </p:nvPr>
        </p:nvSpPr>
        <p:spPr bwMode="gray">
          <a:xfrm>
            <a:off x="7867650" y="32750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62" name="Oval 376"/>
          <p:cNvSpPr>
            <a:spLocks noChangeArrowheads="1"/>
          </p:cNvSpPr>
          <p:nvPr>
            <p:custDataLst>
              <p:tags r:id="rId183"/>
            </p:custDataLst>
          </p:nvPr>
        </p:nvSpPr>
        <p:spPr bwMode="auto">
          <a:xfrm>
            <a:off x="7777163" y="3554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63" name="Arc 377"/>
          <p:cNvSpPr>
            <a:spLocks/>
          </p:cNvSpPr>
          <p:nvPr>
            <p:custDataLst>
              <p:tags r:id="rId184"/>
            </p:custDataLst>
          </p:nvPr>
        </p:nvSpPr>
        <p:spPr bwMode="gray">
          <a:xfrm>
            <a:off x="7867650" y="35544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64" name="Oval 378"/>
          <p:cNvSpPr>
            <a:spLocks noChangeArrowheads="1"/>
          </p:cNvSpPr>
          <p:nvPr>
            <p:custDataLst>
              <p:tags r:id="rId185"/>
            </p:custDataLst>
          </p:nvPr>
        </p:nvSpPr>
        <p:spPr bwMode="auto">
          <a:xfrm>
            <a:off x="7777163" y="38941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65" name="Arc 379"/>
          <p:cNvSpPr>
            <a:spLocks/>
          </p:cNvSpPr>
          <p:nvPr>
            <p:custDataLst>
              <p:tags r:id="rId186"/>
            </p:custDataLst>
          </p:nvPr>
        </p:nvSpPr>
        <p:spPr bwMode="gray">
          <a:xfrm>
            <a:off x="7867650" y="38941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66" name="Oval 380"/>
          <p:cNvSpPr>
            <a:spLocks noChangeArrowheads="1"/>
          </p:cNvSpPr>
          <p:nvPr>
            <p:custDataLst>
              <p:tags r:id="rId187"/>
            </p:custDataLst>
          </p:nvPr>
        </p:nvSpPr>
        <p:spPr bwMode="auto">
          <a:xfrm>
            <a:off x="7777163" y="42211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67" name="Arc 381"/>
          <p:cNvSpPr>
            <a:spLocks/>
          </p:cNvSpPr>
          <p:nvPr>
            <p:custDataLst>
              <p:tags r:id="rId188"/>
            </p:custDataLst>
          </p:nvPr>
        </p:nvSpPr>
        <p:spPr bwMode="gray">
          <a:xfrm>
            <a:off x="7867650" y="422116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68" name="Oval 382"/>
          <p:cNvSpPr>
            <a:spLocks noChangeArrowheads="1"/>
          </p:cNvSpPr>
          <p:nvPr>
            <p:custDataLst>
              <p:tags r:id="rId189"/>
            </p:custDataLst>
          </p:nvPr>
        </p:nvSpPr>
        <p:spPr bwMode="auto">
          <a:xfrm>
            <a:off x="7777163" y="4541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69" name="Arc 383"/>
          <p:cNvSpPr>
            <a:spLocks/>
          </p:cNvSpPr>
          <p:nvPr>
            <p:custDataLst>
              <p:tags r:id="rId190"/>
            </p:custDataLst>
          </p:nvPr>
        </p:nvSpPr>
        <p:spPr bwMode="gray">
          <a:xfrm>
            <a:off x="7867650" y="45418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70" name="Oval 384"/>
          <p:cNvSpPr>
            <a:spLocks noChangeArrowheads="1"/>
          </p:cNvSpPr>
          <p:nvPr>
            <p:custDataLst>
              <p:tags r:id="rId191"/>
            </p:custDataLst>
          </p:nvPr>
        </p:nvSpPr>
        <p:spPr bwMode="auto">
          <a:xfrm>
            <a:off x="7777163" y="47974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71" name="Oval 385"/>
          <p:cNvSpPr>
            <a:spLocks noChangeArrowheads="1"/>
          </p:cNvSpPr>
          <p:nvPr>
            <p:custDataLst>
              <p:tags r:id="rId192"/>
            </p:custDataLst>
          </p:nvPr>
        </p:nvSpPr>
        <p:spPr bwMode="auto">
          <a:xfrm>
            <a:off x="7777163" y="5046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72" name="Arc 386"/>
          <p:cNvSpPr>
            <a:spLocks/>
          </p:cNvSpPr>
          <p:nvPr>
            <p:custDataLst>
              <p:tags r:id="rId193"/>
            </p:custDataLst>
          </p:nvPr>
        </p:nvSpPr>
        <p:spPr bwMode="gray">
          <a:xfrm>
            <a:off x="7777163" y="50466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73" name="Oval 387"/>
          <p:cNvSpPr>
            <a:spLocks noChangeArrowheads="1"/>
          </p:cNvSpPr>
          <p:nvPr>
            <p:custDataLst>
              <p:tags r:id="rId194"/>
            </p:custDataLst>
          </p:nvPr>
        </p:nvSpPr>
        <p:spPr bwMode="auto">
          <a:xfrm>
            <a:off x="7777163" y="5300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74" name="Arc 388"/>
          <p:cNvSpPr>
            <a:spLocks/>
          </p:cNvSpPr>
          <p:nvPr>
            <p:custDataLst>
              <p:tags r:id="rId195"/>
            </p:custDataLst>
          </p:nvPr>
        </p:nvSpPr>
        <p:spPr bwMode="gray">
          <a:xfrm>
            <a:off x="7777163" y="53006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75" name="Oval 389"/>
          <p:cNvSpPr>
            <a:spLocks noChangeArrowheads="1"/>
          </p:cNvSpPr>
          <p:nvPr>
            <p:custDataLst>
              <p:tags r:id="rId196"/>
            </p:custDataLst>
          </p:nvPr>
        </p:nvSpPr>
        <p:spPr bwMode="auto">
          <a:xfrm>
            <a:off x="7777163" y="5551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76" name="Arc 390"/>
          <p:cNvSpPr>
            <a:spLocks/>
          </p:cNvSpPr>
          <p:nvPr>
            <p:custDataLst>
              <p:tags r:id="rId197"/>
            </p:custDataLst>
          </p:nvPr>
        </p:nvSpPr>
        <p:spPr bwMode="gray">
          <a:xfrm>
            <a:off x="7777163" y="55514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77" name="Oval 391"/>
          <p:cNvSpPr>
            <a:spLocks noChangeArrowheads="1"/>
          </p:cNvSpPr>
          <p:nvPr>
            <p:custDataLst>
              <p:tags r:id="rId198"/>
            </p:custDataLst>
          </p:nvPr>
        </p:nvSpPr>
        <p:spPr bwMode="auto">
          <a:xfrm>
            <a:off x="7777163" y="57959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78" name="Arc 392"/>
          <p:cNvSpPr>
            <a:spLocks/>
          </p:cNvSpPr>
          <p:nvPr>
            <p:custDataLst>
              <p:tags r:id="rId199"/>
            </p:custDataLst>
          </p:nvPr>
        </p:nvSpPr>
        <p:spPr bwMode="gray">
          <a:xfrm>
            <a:off x="7777163" y="57959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79" name="Oval 393"/>
          <p:cNvSpPr>
            <a:spLocks noChangeArrowheads="1"/>
          </p:cNvSpPr>
          <p:nvPr>
            <p:custDataLst>
              <p:tags r:id="rId200"/>
            </p:custDataLst>
          </p:nvPr>
        </p:nvSpPr>
        <p:spPr bwMode="auto">
          <a:xfrm>
            <a:off x="2051050" y="2455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80" name="Arc 394"/>
          <p:cNvSpPr>
            <a:spLocks/>
          </p:cNvSpPr>
          <p:nvPr>
            <p:custDataLst>
              <p:tags r:id="rId201"/>
            </p:custDataLst>
          </p:nvPr>
        </p:nvSpPr>
        <p:spPr bwMode="gray">
          <a:xfrm>
            <a:off x="2141538" y="2455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81" name="Oval 395"/>
          <p:cNvSpPr>
            <a:spLocks noChangeArrowheads="1"/>
          </p:cNvSpPr>
          <p:nvPr>
            <p:custDataLst>
              <p:tags r:id="rId202"/>
            </p:custDataLst>
          </p:nvPr>
        </p:nvSpPr>
        <p:spPr bwMode="auto">
          <a:xfrm>
            <a:off x="2051050" y="2714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82" name="Arc 396"/>
          <p:cNvSpPr>
            <a:spLocks/>
          </p:cNvSpPr>
          <p:nvPr>
            <p:custDataLst>
              <p:tags r:id="rId203"/>
            </p:custDataLst>
          </p:nvPr>
        </p:nvSpPr>
        <p:spPr bwMode="gray">
          <a:xfrm>
            <a:off x="2141538" y="27146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83" name="Oval 397"/>
          <p:cNvSpPr>
            <a:spLocks noChangeArrowheads="1"/>
          </p:cNvSpPr>
          <p:nvPr>
            <p:custDataLst>
              <p:tags r:id="rId204"/>
            </p:custDataLst>
          </p:nvPr>
        </p:nvSpPr>
        <p:spPr bwMode="auto">
          <a:xfrm>
            <a:off x="2051050" y="2960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84" name="Arc 398"/>
          <p:cNvSpPr>
            <a:spLocks/>
          </p:cNvSpPr>
          <p:nvPr>
            <p:custDataLst>
              <p:tags r:id="rId205"/>
            </p:custDataLst>
          </p:nvPr>
        </p:nvSpPr>
        <p:spPr bwMode="gray">
          <a:xfrm>
            <a:off x="2141538" y="2960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85" name="Oval 399"/>
          <p:cNvSpPr>
            <a:spLocks noChangeArrowheads="1"/>
          </p:cNvSpPr>
          <p:nvPr>
            <p:custDataLst>
              <p:tags r:id="rId206"/>
            </p:custDataLst>
          </p:nvPr>
        </p:nvSpPr>
        <p:spPr bwMode="auto">
          <a:xfrm>
            <a:off x="2051050" y="3275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86" name="Arc 400"/>
          <p:cNvSpPr>
            <a:spLocks/>
          </p:cNvSpPr>
          <p:nvPr>
            <p:custDataLst>
              <p:tags r:id="rId207"/>
            </p:custDataLst>
          </p:nvPr>
        </p:nvSpPr>
        <p:spPr bwMode="gray">
          <a:xfrm>
            <a:off x="2141538" y="32750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87" name="Oval 401"/>
          <p:cNvSpPr>
            <a:spLocks noChangeArrowheads="1"/>
          </p:cNvSpPr>
          <p:nvPr>
            <p:custDataLst>
              <p:tags r:id="rId208"/>
            </p:custDataLst>
          </p:nvPr>
        </p:nvSpPr>
        <p:spPr bwMode="auto">
          <a:xfrm>
            <a:off x="2051050" y="35560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88" name="Arc 402"/>
          <p:cNvSpPr>
            <a:spLocks/>
          </p:cNvSpPr>
          <p:nvPr>
            <p:custDataLst>
              <p:tags r:id="rId209"/>
            </p:custDataLst>
          </p:nvPr>
        </p:nvSpPr>
        <p:spPr bwMode="gray">
          <a:xfrm>
            <a:off x="2141538" y="35560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89" name="Oval 403"/>
          <p:cNvSpPr>
            <a:spLocks noChangeArrowheads="1"/>
          </p:cNvSpPr>
          <p:nvPr>
            <p:custDataLst>
              <p:tags r:id="rId210"/>
            </p:custDataLst>
          </p:nvPr>
        </p:nvSpPr>
        <p:spPr bwMode="auto">
          <a:xfrm>
            <a:off x="2051050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90" name="Arc 404"/>
          <p:cNvSpPr>
            <a:spLocks/>
          </p:cNvSpPr>
          <p:nvPr>
            <p:custDataLst>
              <p:tags r:id="rId211"/>
            </p:custDataLst>
          </p:nvPr>
        </p:nvSpPr>
        <p:spPr bwMode="gray">
          <a:xfrm>
            <a:off x="2141538" y="38957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91" name="Oval 405"/>
          <p:cNvSpPr>
            <a:spLocks noChangeArrowheads="1"/>
          </p:cNvSpPr>
          <p:nvPr>
            <p:custDataLst>
              <p:tags r:id="rId212"/>
            </p:custDataLst>
          </p:nvPr>
        </p:nvSpPr>
        <p:spPr bwMode="auto">
          <a:xfrm>
            <a:off x="2051050" y="4222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92" name="Arc 406"/>
          <p:cNvSpPr>
            <a:spLocks/>
          </p:cNvSpPr>
          <p:nvPr>
            <p:custDataLst>
              <p:tags r:id="rId213"/>
            </p:custDataLst>
          </p:nvPr>
        </p:nvSpPr>
        <p:spPr bwMode="gray">
          <a:xfrm>
            <a:off x="2051050" y="4222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93" name="Oval 407"/>
          <p:cNvSpPr>
            <a:spLocks noChangeArrowheads="1"/>
          </p:cNvSpPr>
          <p:nvPr>
            <p:custDataLst>
              <p:tags r:id="rId214"/>
            </p:custDataLst>
          </p:nvPr>
        </p:nvSpPr>
        <p:spPr bwMode="auto">
          <a:xfrm>
            <a:off x="2051050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94" name="Arc 408"/>
          <p:cNvSpPr>
            <a:spLocks/>
          </p:cNvSpPr>
          <p:nvPr>
            <p:custDataLst>
              <p:tags r:id="rId215"/>
            </p:custDataLst>
          </p:nvPr>
        </p:nvSpPr>
        <p:spPr bwMode="gray">
          <a:xfrm>
            <a:off x="2141538" y="45434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95" name="Oval 409"/>
          <p:cNvSpPr>
            <a:spLocks noChangeArrowheads="1"/>
          </p:cNvSpPr>
          <p:nvPr>
            <p:custDataLst>
              <p:tags r:id="rId216"/>
            </p:custDataLst>
          </p:nvPr>
        </p:nvSpPr>
        <p:spPr bwMode="auto">
          <a:xfrm>
            <a:off x="2051050" y="4799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96" name="Arc 410"/>
          <p:cNvSpPr>
            <a:spLocks/>
          </p:cNvSpPr>
          <p:nvPr>
            <p:custDataLst>
              <p:tags r:id="rId217"/>
            </p:custDataLst>
          </p:nvPr>
        </p:nvSpPr>
        <p:spPr bwMode="gray">
          <a:xfrm>
            <a:off x="2141538" y="47990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97" name="Oval 411"/>
          <p:cNvSpPr>
            <a:spLocks noChangeArrowheads="1"/>
          </p:cNvSpPr>
          <p:nvPr>
            <p:custDataLst>
              <p:tags r:id="rId218"/>
            </p:custDataLst>
          </p:nvPr>
        </p:nvSpPr>
        <p:spPr bwMode="auto">
          <a:xfrm>
            <a:off x="2051050" y="5048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398" name="Arc 412"/>
          <p:cNvSpPr>
            <a:spLocks/>
          </p:cNvSpPr>
          <p:nvPr>
            <p:custDataLst>
              <p:tags r:id="rId219"/>
            </p:custDataLst>
          </p:nvPr>
        </p:nvSpPr>
        <p:spPr bwMode="gray">
          <a:xfrm>
            <a:off x="2141538" y="50482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399" name="Oval 413"/>
          <p:cNvSpPr>
            <a:spLocks noChangeArrowheads="1"/>
          </p:cNvSpPr>
          <p:nvPr>
            <p:custDataLst>
              <p:tags r:id="rId220"/>
            </p:custDataLst>
          </p:nvPr>
        </p:nvSpPr>
        <p:spPr bwMode="auto">
          <a:xfrm>
            <a:off x="2051050" y="53022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400" name="Arc 414"/>
          <p:cNvSpPr>
            <a:spLocks/>
          </p:cNvSpPr>
          <p:nvPr>
            <p:custDataLst>
              <p:tags r:id="rId221"/>
            </p:custDataLst>
          </p:nvPr>
        </p:nvSpPr>
        <p:spPr bwMode="gray">
          <a:xfrm>
            <a:off x="2141538" y="53022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2401" name="Oval 415"/>
          <p:cNvSpPr>
            <a:spLocks noChangeArrowheads="1"/>
          </p:cNvSpPr>
          <p:nvPr>
            <p:custDataLst>
              <p:tags r:id="rId222"/>
            </p:custDataLst>
          </p:nvPr>
        </p:nvSpPr>
        <p:spPr bwMode="auto">
          <a:xfrm>
            <a:off x="2051050" y="555307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402" name="Oval 416"/>
          <p:cNvSpPr>
            <a:spLocks noChangeArrowheads="1"/>
          </p:cNvSpPr>
          <p:nvPr>
            <p:custDataLst>
              <p:tags r:id="rId223"/>
            </p:custDataLst>
          </p:nvPr>
        </p:nvSpPr>
        <p:spPr bwMode="auto">
          <a:xfrm>
            <a:off x="2051050" y="57975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2403" name="Arc 417"/>
          <p:cNvSpPr>
            <a:spLocks/>
          </p:cNvSpPr>
          <p:nvPr>
            <p:custDataLst>
              <p:tags r:id="rId224"/>
            </p:custDataLst>
          </p:nvPr>
        </p:nvSpPr>
        <p:spPr bwMode="gray">
          <a:xfrm>
            <a:off x="2051050" y="57975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41986" name="Rectangle 41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1986" r:id="rId229" imgW="0" imgH="0" progId="">
              <p:embed/>
            </p:oleObj>
          </a:graphicData>
        </a:graphic>
      </p:graphicFrame>
      <p:sp>
        <p:nvSpPr>
          <p:cNvPr id="42404" name="Rectangle 419" hidden="1"/>
          <p:cNvSpPr>
            <a:spLocks noChangeArrowheads="1"/>
          </p:cNvSpPr>
          <p:nvPr>
            <p:custDataLst>
              <p:tags r:id="rId225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19%</a:t>
            </a:r>
          </a:p>
        </p:txBody>
      </p:sp>
      <p:sp>
        <p:nvSpPr>
          <p:cNvPr id="42405" name="Text Box 420"/>
          <p:cNvSpPr txBox="1">
            <a:spLocks noChangeArrowheads="1"/>
          </p:cNvSpPr>
          <p:nvPr>
            <p:custDataLst>
              <p:tags r:id="rId226"/>
            </p:custDataLst>
          </p:nvPr>
        </p:nvSpPr>
        <p:spPr bwMode="auto">
          <a:xfrm>
            <a:off x="-1588" y="6022975"/>
            <a:ext cx="4933951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 - итоговый рейтинг = 0,6 * сводная конкурентоспособность + 0,4 *опыт отрасли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Волгоградская и Ростовская области</a:t>
            </a:r>
            <a:r>
              <a:rPr lang="en-US" smtClean="0"/>
              <a:t> </a:t>
            </a:r>
            <a:r>
              <a:rPr lang="ru-RU" smtClean="0"/>
              <a:t>обладают наибольшей конкурентоспособностью для развития металлургии</a:t>
            </a:r>
          </a:p>
        </p:txBody>
      </p:sp>
      <p:sp>
        <p:nvSpPr>
          <p:cNvPr id="43011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5DE5FFF1-63D8-42ED-88CF-3D225F4153B1}" type="slidenum">
              <a:rPr lang="ru-RU"/>
              <a:pPr/>
              <a:t>78</a:t>
            </a:fld>
            <a:endParaRPr lang="ru-RU"/>
          </a:p>
        </p:txBody>
      </p:sp>
      <p:graphicFrame>
        <p:nvGraphicFramePr>
          <p:cNvPr id="720899" name="Group 3"/>
          <p:cNvGraphicFramePr>
            <a:graphicFrameLocks noGrp="1"/>
          </p:cNvGraphicFramePr>
          <p:nvPr>
            <p:ph idx="4294967295"/>
            <p:custDataLst>
              <p:tags r:id="rId3"/>
            </p:custDataLst>
          </p:nvPr>
        </p:nvGraphicFramePr>
        <p:xfrm>
          <a:off x="0" y="1196975"/>
          <a:ext cx="8707438" cy="4702175"/>
        </p:xfrm>
        <a:graphic>
          <a:graphicData uri="http://schemas.openxmlformats.org/drawingml/2006/table">
            <a:tbl>
              <a:tblPr/>
              <a:tblGrid>
                <a:gridCol w="2251075"/>
                <a:gridCol w="922337"/>
                <a:gridCol w="922338"/>
                <a:gridCol w="922337"/>
                <a:gridCol w="922338"/>
                <a:gridCol w="922337"/>
                <a:gridCol w="922338"/>
                <a:gridCol w="922337"/>
              </a:tblGrid>
              <a:tr h="655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Законодательство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Недвижимость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Условия для жизни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Предпринимательская среда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Саморегулируемые организации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Услуги для бизнеса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ИТОГОВЫЙ РЕЙТИГ*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762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Удельный вес фактора, 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62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62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Осетия-Алания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43159" name="Oval 149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754313" y="21605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60" name="Oval 150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754313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61" name="Arc 151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2844800" y="2452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62" name="Oval 15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754313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63" name="Arc 153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2844800" y="27447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64" name="Oval 154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754313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65" name="Arc 155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2844800" y="30368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66" name="Oval 156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754313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67" name="Arc 157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2754313" y="33289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68" name="Oval 158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754313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69" name="Arc 159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2754313" y="36210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70" name="Oval 160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754313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71" name="Arc 161"/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2754313" y="3968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72" name="Oval 162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754313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73" name="Arc 163"/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2844800" y="42926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74" name="Oval 164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754313" y="45434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75" name="Oval 165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2754313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76" name="Arc 166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2754313" y="48323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77" name="Oval 167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2754313" y="51196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78" name="Oval 168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754313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79" name="Arc 169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2844800" y="54086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80" name="Oval 170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2754313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81" name="Arc 171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2844800" y="56769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82" name="Oval 172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708400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83" name="Arc 173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3798888" y="21605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84" name="Oval 174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3708400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85" name="Arc 175"/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3798888" y="2452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186" name="Oval 176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3708400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87" name="Arc 177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3798888" y="27447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88" name="Oval 178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708400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89" name="Arc 179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3798888" y="30368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0" name="Oval 180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3708400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1" name="Arc 181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3798888" y="3328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2" name="Oval 182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3708400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3" name="Arc 183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3798888" y="36210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4" name="Oval 184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3708400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5" name="Arc 185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3798888" y="39687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6" name="Oval 186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3708400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7" name="Arc 187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3798888" y="42926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8" name="Oval 188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3708400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199" name="Arc 189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3798888" y="45434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00" name="Oval 190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3708400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01" name="Arc 191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3798888" y="48323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02" name="Oval 192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3708400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03" name="Arc 193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3798888" y="51196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04" name="Oval 194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3708400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05" name="Arc 195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3798888" y="54086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06" name="Oval 196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3708400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07" name="Arc 197"/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3798888" y="56769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08" name="Oval 198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4605338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09" name="Arc 199"/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4695825" y="21605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10" name="Oval 200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4605338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1" name="Arc 201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4695825" y="24526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2" name="Oval 202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4605338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3" name="Arc 203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4695825" y="27447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4" name="Oval 204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4605338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5" name="Arc 205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4695825" y="30368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6" name="Oval 206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4605338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7" name="Arc 207"/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4695825" y="33289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8" name="Oval 208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4605338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19" name="Arc 209"/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4695825" y="36210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0" name="Oval 210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4605338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1" name="Arc 211"/>
          <p:cNvSpPr>
            <a:spLocks/>
          </p:cNvSpPr>
          <p:nvPr>
            <p:custDataLst>
              <p:tags r:id="rId66"/>
            </p:custDataLst>
          </p:nvPr>
        </p:nvSpPr>
        <p:spPr bwMode="gray">
          <a:xfrm>
            <a:off x="4605338" y="3968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22" name="Oval 212"/>
          <p:cNvSpPr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4605338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3" name="Arc 213"/>
          <p:cNvSpPr>
            <a:spLocks/>
          </p:cNvSpPr>
          <p:nvPr>
            <p:custDataLst>
              <p:tags r:id="rId68"/>
            </p:custDataLst>
          </p:nvPr>
        </p:nvSpPr>
        <p:spPr bwMode="gray">
          <a:xfrm>
            <a:off x="4695825" y="42926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4" name="Oval 214"/>
          <p:cNvSpPr>
            <a:spLocks noChangeArrowheads="1"/>
          </p:cNvSpPr>
          <p:nvPr>
            <p:custDataLst>
              <p:tags r:id="rId69"/>
            </p:custDataLst>
          </p:nvPr>
        </p:nvSpPr>
        <p:spPr bwMode="auto">
          <a:xfrm>
            <a:off x="4605338" y="45434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5" name="Oval 215"/>
          <p:cNvSpPr>
            <a:spLocks noChangeArrowheads="1"/>
          </p:cNvSpPr>
          <p:nvPr>
            <p:custDataLst>
              <p:tags r:id="rId70"/>
            </p:custDataLst>
          </p:nvPr>
        </p:nvSpPr>
        <p:spPr bwMode="auto">
          <a:xfrm>
            <a:off x="4605338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6" name="Arc 216"/>
          <p:cNvSpPr>
            <a:spLocks/>
          </p:cNvSpPr>
          <p:nvPr>
            <p:custDataLst>
              <p:tags r:id="rId71"/>
            </p:custDataLst>
          </p:nvPr>
        </p:nvSpPr>
        <p:spPr bwMode="gray">
          <a:xfrm>
            <a:off x="4695825" y="48323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7" name="Oval 217"/>
          <p:cNvSpPr>
            <a:spLocks noChangeArrowheads="1"/>
          </p:cNvSpPr>
          <p:nvPr>
            <p:custDataLst>
              <p:tags r:id="rId72"/>
            </p:custDataLst>
          </p:nvPr>
        </p:nvSpPr>
        <p:spPr bwMode="auto">
          <a:xfrm>
            <a:off x="4605338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8" name="Arc 218"/>
          <p:cNvSpPr>
            <a:spLocks/>
          </p:cNvSpPr>
          <p:nvPr>
            <p:custDataLst>
              <p:tags r:id="rId73"/>
            </p:custDataLst>
          </p:nvPr>
        </p:nvSpPr>
        <p:spPr bwMode="gray">
          <a:xfrm>
            <a:off x="4695825" y="51196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29" name="Oval 219"/>
          <p:cNvSpPr>
            <a:spLocks noChangeArrowheads="1"/>
          </p:cNvSpPr>
          <p:nvPr>
            <p:custDataLst>
              <p:tags r:id="rId74"/>
            </p:custDataLst>
          </p:nvPr>
        </p:nvSpPr>
        <p:spPr bwMode="auto">
          <a:xfrm>
            <a:off x="4605338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30" name="Arc 220"/>
          <p:cNvSpPr>
            <a:spLocks/>
          </p:cNvSpPr>
          <p:nvPr>
            <p:custDataLst>
              <p:tags r:id="rId75"/>
            </p:custDataLst>
          </p:nvPr>
        </p:nvSpPr>
        <p:spPr bwMode="gray">
          <a:xfrm>
            <a:off x="4605338" y="54086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31" name="Oval 221"/>
          <p:cNvSpPr>
            <a:spLocks noChangeArrowheads="1"/>
          </p:cNvSpPr>
          <p:nvPr>
            <p:custDataLst>
              <p:tags r:id="rId76"/>
            </p:custDataLst>
          </p:nvPr>
        </p:nvSpPr>
        <p:spPr bwMode="auto">
          <a:xfrm>
            <a:off x="4605338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32" name="Arc 222"/>
          <p:cNvSpPr>
            <a:spLocks/>
          </p:cNvSpPr>
          <p:nvPr>
            <p:custDataLst>
              <p:tags r:id="rId77"/>
            </p:custDataLst>
          </p:nvPr>
        </p:nvSpPr>
        <p:spPr bwMode="gray">
          <a:xfrm>
            <a:off x="4605338" y="56769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33" name="Oval 223"/>
          <p:cNvSpPr>
            <a:spLocks noChangeArrowheads="1"/>
          </p:cNvSpPr>
          <p:nvPr>
            <p:custDataLst>
              <p:tags r:id="rId78"/>
            </p:custDataLst>
          </p:nvPr>
        </p:nvSpPr>
        <p:spPr bwMode="auto">
          <a:xfrm>
            <a:off x="5543550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34" name="Arc 224"/>
          <p:cNvSpPr>
            <a:spLocks/>
          </p:cNvSpPr>
          <p:nvPr>
            <p:custDataLst>
              <p:tags r:id="rId79"/>
            </p:custDataLst>
          </p:nvPr>
        </p:nvSpPr>
        <p:spPr bwMode="gray">
          <a:xfrm>
            <a:off x="5634038" y="21605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35" name="Oval 225"/>
          <p:cNvSpPr>
            <a:spLocks noChangeArrowheads="1"/>
          </p:cNvSpPr>
          <p:nvPr>
            <p:custDataLst>
              <p:tags r:id="rId80"/>
            </p:custDataLst>
          </p:nvPr>
        </p:nvSpPr>
        <p:spPr bwMode="auto">
          <a:xfrm>
            <a:off x="5543550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36" name="Arc 226"/>
          <p:cNvSpPr>
            <a:spLocks/>
          </p:cNvSpPr>
          <p:nvPr>
            <p:custDataLst>
              <p:tags r:id="rId81"/>
            </p:custDataLst>
          </p:nvPr>
        </p:nvSpPr>
        <p:spPr bwMode="gray">
          <a:xfrm>
            <a:off x="5634038" y="2452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37" name="Oval 227"/>
          <p:cNvSpPr>
            <a:spLocks noChangeArrowheads="1"/>
          </p:cNvSpPr>
          <p:nvPr>
            <p:custDataLst>
              <p:tags r:id="rId82"/>
            </p:custDataLst>
          </p:nvPr>
        </p:nvSpPr>
        <p:spPr bwMode="auto">
          <a:xfrm>
            <a:off x="5543550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38" name="Arc 228"/>
          <p:cNvSpPr>
            <a:spLocks/>
          </p:cNvSpPr>
          <p:nvPr>
            <p:custDataLst>
              <p:tags r:id="rId83"/>
            </p:custDataLst>
          </p:nvPr>
        </p:nvSpPr>
        <p:spPr bwMode="gray">
          <a:xfrm>
            <a:off x="5634038" y="27447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39" name="Oval 229"/>
          <p:cNvSpPr>
            <a:spLocks noChangeArrowheads="1"/>
          </p:cNvSpPr>
          <p:nvPr>
            <p:custDataLst>
              <p:tags r:id="rId84"/>
            </p:custDataLst>
          </p:nvPr>
        </p:nvSpPr>
        <p:spPr bwMode="auto">
          <a:xfrm>
            <a:off x="5543550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0" name="Arc 230"/>
          <p:cNvSpPr>
            <a:spLocks/>
          </p:cNvSpPr>
          <p:nvPr>
            <p:custDataLst>
              <p:tags r:id="rId85"/>
            </p:custDataLst>
          </p:nvPr>
        </p:nvSpPr>
        <p:spPr bwMode="gray">
          <a:xfrm>
            <a:off x="5634038" y="30368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1" name="Oval 231"/>
          <p:cNvSpPr>
            <a:spLocks noChangeArrowheads="1"/>
          </p:cNvSpPr>
          <p:nvPr>
            <p:custDataLst>
              <p:tags r:id="rId86"/>
            </p:custDataLst>
          </p:nvPr>
        </p:nvSpPr>
        <p:spPr bwMode="auto">
          <a:xfrm>
            <a:off x="5543550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2" name="Arc 232"/>
          <p:cNvSpPr>
            <a:spLocks/>
          </p:cNvSpPr>
          <p:nvPr>
            <p:custDataLst>
              <p:tags r:id="rId87"/>
            </p:custDataLst>
          </p:nvPr>
        </p:nvSpPr>
        <p:spPr bwMode="gray">
          <a:xfrm>
            <a:off x="5634038" y="3328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3" name="Oval 233"/>
          <p:cNvSpPr>
            <a:spLocks noChangeArrowheads="1"/>
          </p:cNvSpPr>
          <p:nvPr>
            <p:custDataLst>
              <p:tags r:id="rId88"/>
            </p:custDataLst>
          </p:nvPr>
        </p:nvSpPr>
        <p:spPr bwMode="auto">
          <a:xfrm>
            <a:off x="5543550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4" name="Arc 234"/>
          <p:cNvSpPr>
            <a:spLocks/>
          </p:cNvSpPr>
          <p:nvPr>
            <p:custDataLst>
              <p:tags r:id="rId89"/>
            </p:custDataLst>
          </p:nvPr>
        </p:nvSpPr>
        <p:spPr bwMode="gray">
          <a:xfrm>
            <a:off x="5634038" y="36210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5" name="Oval 235"/>
          <p:cNvSpPr>
            <a:spLocks noChangeArrowheads="1"/>
          </p:cNvSpPr>
          <p:nvPr>
            <p:custDataLst>
              <p:tags r:id="rId90"/>
            </p:custDataLst>
          </p:nvPr>
        </p:nvSpPr>
        <p:spPr bwMode="auto">
          <a:xfrm>
            <a:off x="5543550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6" name="Arc 236"/>
          <p:cNvSpPr>
            <a:spLocks/>
          </p:cNvSpPr>
          <p:nvPr>
            <p:custDataLst>
              <p:tags r:id="rId91"/>
            </p:custDataLst>
          </p:nvPr>
        </p:nvSpPr>
        <p:spPr bwMode="gray">
          <a:xfrm>
            <a:off x="5634038" y="39687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47" name="Oval 237"/>
          <p:cNvSpPr>
            <a:spLocks noChangeArrowheads="1"/>
          </p:cNvSpPr>
          <p:nvPr>
            <p:custDataLst>
              <p:tags r:id="rId92"/>
            </p:custDataLst>
          </p:nvPr>
        </p:nvSpPr>
        <p:spPr bwMode="auto">
          <a:xfrm>
            <a:off x="5543550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8" name="Arc 238"/>
          <p:cNvSpPr>
            <a:spLocks/>
          </p:cNvSpPr>
          <p:nvPr>
            <p:custDataLst>
              <p:tags r:id="rId93"/>
            </p:custDataLst>
          </p:nvPr>
        </p:nvSpPr>
        <p:spPr bwMode="gray">
          <a:xfrm>
            <a:off x="5634038" y="42926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49" name="Oval 239"/>
          <p:cNvSpPr>
            <a:spLocks noChangeArrowheads="1"/>
          </p:cNvSpPr>
          <p:nvPr>
            <p:custDataLst>
              <p:tags r:id="rId94"/>
            </p:custDataLst>
          </p:nvPr>
        </p:nvSpPr>
        <p:spPr bwMode="auto">
          <a:xfrm>
            <a:off x="5543550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50" name="Arc 240"/>
          <p:cNvSpPr>
            <a:spLocks/>
          </p:cNvSpPr>
          <p:nvPr>
            <p:custDataLst>
              <p:tags r:id="rId95"/>
            </p:custDataLst>
          </p:nvPr>
        </p:nvSpPr>
        <p:spPr bwMode="gray">
          <a:xfrm>
            <a:off x="5543550" y="4543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51" name="Oval 241"/>
          <p:cNvSpPr>
            <a:spLocks noChangeArrowheads="1"/>
          </p:cNvSpPr>
          <p:nvPr>
            <p:custDataLst>
              <p:tags r:id="rId96"/>
            </p:custDataLst>
          </p:nvPr>
        </p:nvSpPr>
        <p:spPr bwMode="auto">
          <a:xfrm>
            <a:off x="5543550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52" name="Arc 242"/>
          <p:cNvSpPr>
            <a:spLocks/>
          </p:cNvSpPr>
          <p:nvPr>
            <p:custDataLst>
              <p:tags r:id="rId97"/>
            </p:custDataLst>
          </p:nvPr>
        </p:nvSpPr>
        <p:spPr bwMode="gray">
          <a:xfrm>
            <a:off x="5543550" y="48323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53" name="Oval 243"/>
          <p:cNvSpPr>
            <a:spLocks noChangeArrowheads="1"/>
          </p:cNvSpPr>
          <p:nvPr>
            <p:custDataLst>
              <p:tags r:id="rId98"/>
            </p:custDataLst>
          </p:nvPr>
        </p:nvSpPr>
        <p:spPr bwMode="auto">
          <a:xfrm>
            <a:off x="5543550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54" name="Arc 244"/>
          <p:cNvSpPr>
            <a:spLocks/>
          </p:cNvSpPr>
          <p:nvPr>
            <p:custDataLst>
              <p:tags r:id="rId99"/>
            </p:custDataLst>
          </p:nvPr>
        </p:nvSpPr>
        <p:spPr bwMode="gray">
          <a:xfrm>
            <a:off x="5543550" y="51196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55" name="Oval 245"/>
          <p:cNvSpPr>
            <a:spLocks noChangeArrowheads="1"/>
          </p:cNvSpPr>
          <p:nvPr>
            <p:custDataLst>
              <p:tags r:id="rId100"/>
            </p:custDataLst>
          </p:nvPr>
        </p:nvSpPr>
        <p:spPr bwMode="auto">
          <a:xfrm>
            <a:off x="5543550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56" name="Arc 246"/>
          <p:cNvSpPr>
            <a:spLocks/>
          </p:cNvSpPr>
          <p:nvPr>
            <p:custDataLst>
              <p:tags r:id="rId101"/>
            </p:custDataLst>
          </p:nvPr>
        </p:nvSpPr>
        <p:spPr bwMode="gray">
          <a:xfrm>
            <a:off x="5634038" y="54086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57" name="Oval 247"/>
          <p:cNvSpPr>
            <a:spLocks noChangeArrowheads="1"/>
          </p:cNvSpPr>
          <p:nvPr>
            <p:custDataLst>
              <p:tags r:id="rId102"/>
            </p:custDataLst>
          </p:nvPr>
        </p:nvSpPr>
        <p:spPr bwMode="auto">
          <a:xfrm>
            <a:off x="5543550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58" name="Arc 248"/>
          <p:cNvSpPr>
            <a:spLocks/>
          </p:cNvSpPr>
          <p:nvPr>
            <p:custDataLst>
              <p:tags r:id="rId103"/>
            </p:custDataLst>
          </p:nvPr>
        </p:nvSpPr>
        <p:spPr bwMode="gray">
          <a:xfrm>
            <a:off x="5543550" y="56769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59" name="Oval 249"/>
          <p:cNvSpPr>
            <a:spLocks noChangeArrowheads="1"/>
          </p:cNvSpPr>
          <p:nvPr>
            <p:custDataLst>
              <p:tags r:id="rId104"/>
            </p:custDataLst>
          </p:nvPr>
        </p:nvSpPr>
        <p:spPr bwMode="auto">
          <a:xfrm>
            <a:off x="6478588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60" name="Arc 250"/>
          <p:cNvSpPr>
            <a:spLocks/>
          </p:cNvSpPr>
          <p:nvPr>
            <p:custDataLst>
              <p:tags r:id="rId105"/>
            </p:custDataLst>
          </p:nvPr>
        </p:nvSpPr>
        <p:spPr bwMode="gray">
          <a:xfrm>
            <a:off x="6569075" y="21605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61" name="Oval 251"/>
          <p:cNvSpPr>
            <a:spLocks noChangeArrowheads="1"/>
          </p:cNvSpPr>
          <p:nvPr>
            <p:custDataLst>
              <p:tags r:id="rId106"/>
            </p:custDataLst>
          </p:nvPr>
        </p:nvSpPr>
        <p:spPr bwMode="auto">
          <a:xfrm>
            <a:off x="6477000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62" name="Arc 252"/>
          <p:cNvSpPr>
            <a:spLocks/>
          </p:cNvSpPr>
          <p:nvPr>
            <p:custDataLst>
              <p:tags r:id="rId107"/>
            </p:custDataLst>
          </p:nvPr>
        </p:nvSpPr>
        <p:spPr bwMode="gray">
          <a:xfrm>
            <a:off x="6567488" y="2452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63" name="Oval 253"/>
          <p:cNvSpPr>
            <a:spLocks noChangeArrowheads="1"/>
          </p:cNvSpPr>
          <p:nvPr>
            <p:custDataLst>
              <p:tags r:id="rId108"/>
            </p:custDataLst>
          </p:nvPr>
        </p:nvSpPr>
        <p:spPr bwMode="auto">
          <a:xfrm>
            <a:off x="6477000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64" name="Arc 254"/>
          <p:cNvSpPr>
            <a:spLocks/>
          </p:cNvSpPr>
          <p:nvPr>
            <p:custDataLst>
              <p:tags r:id="rId109"/>
            </p:custDataLst>
          </p:nvPr>
        </p:nvSpPr>
        <p:spPr bwMode="gray">
          <a:xfrm>
            <a:off x="6567488" y="27447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65" name="Oval 255"/>
          <p:cNvSpPr>
            <a:spLocks noChangeArrowheads="1"/>
          </p:cNvSpPr>
          <p:nvPr>
            <p:custDataLst>
              <p:tags r:id="rId110"/>
            </p:custDataLst>
          </p:nvPr>
        </p:nvSpPr>
        <p:spPr bwMode="auto">
          <a:xfrm>
            <a:off x="6477000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66" name="Arc 256"/>
          <p:cNvSpPr>
            <a:spLocks/>
          </p:cNvSpPr>
          <p:nvPr>
            <p:custDataLst>
              <p:tags r:id="rId111"/>
            </p:custDataLst>
          </p:nvPr>
        </p:nvSpPr>
        <p:spPr bwMode="gray">
          <a:xfrm>
            <a:off x="6567488" y="30368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67" name="Oval 257"/>
          <p:cNvSpPr>
            <a:spLocks noChangeArrowheads="1"/>
          </p:cNvSpPr>
          <p:nvPr>
            <p:custDataLst>
              <p:tags r:id="rId112"/>
            </p:custDataLst>
          </p:nvPr>
        </p:nvSpPr>
        <p:spPr bwMode="auto">
          <a:xfrm>
            <a:off x="6477000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68" name="Arc 258"/>
          <p:cNvSpPr>
            <a:spLocks/>
          </p:cNvSpPr>
          <p:nvPr>
            <p:custDataLst>
              <p:tags r:id="rId113"/>
            </p:custDataLst>
          </p:nvPr>
        </p:nvSpPr>
        <p:spPr bwMode="gray">
          <a:xfrm>
            <a:off x="6567488" y="3328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69" name="Oval 259"/>
          <p:cNvSpPr>
            <a:spLocks noChangeArrowheads="1"/>
          </p:cNvSpPr>
          <p:nvPr>
            <p:custDataLst>
              <p:tags r:id="rId114"/>
            </p:custDataLst>
          </p:nvPr>
        </p:nvSpPr>
        <p:spPr bwMode="auto">
          <a:xfrm>
            <a:off x="6477000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70" name="Arc 260"/>
          <p:cNvSpPr>
            <a:spLocks/>
          </p:cNvSpPr>
          <p:nvPr>
            <p:custDataLst>
              <p:tags r:id="rId115"/>
            </p:custDataLst>
          </p:nvPr>
        </p:nvSpPr>
        <p:spPr bwMode="gray">
          <a:xfrm>
            <a:off x="6567488" y="36210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71" name="Oval 261"/>
          <p:cNvSpPr>
            <a:spLocks noChangeArrowheads="1"/>
          </p:cNvSpPr>
          <p:nvPr>
            <p:custDataLst>
              <p:tags r:id="rId116"/>
            </p:custDataLst>
          </p:nvPr>
        </p:nvSpPr>
        <p:spPr bwMode="auto">
          <a:xfrm>
            <a:off x="6477000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72" name="Arc 262"/>
          <p:cNvSpPr>
            <a:spLocks/>
          </p:cNvSpPr>
          <p:nvPr>
            <p:custDataLst>
              <p:tags r:id="rId117"/>
            </p:custDataLst>
          </p:nvPr>
        </p:nvSpPr>
        <p:spPr bwMode="gray">
          <a:xfrm>
            <a:off x="6567488" y="39687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73" name="Oval 263"/>
          <p:cNvSpPr>
            <a:spLocks noChangeArrowheads="1"/>
          </p:cNvSpPr>
          <p:nvPr>
            <p:custDataLst>
              <p:tags r:id="rId118"/>
            </p:custDataLst>
          </p:nvPr>
        </p:nvSpPr>
        <p:spPr bwMode="auto">
          <a:xfrm>
            <a:off x="6477000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74" name="Arc 264"/>
          <p:cNvSpPr>
            <a:spLocks/>
          </p:cNvSpPr>
          <p:nvPr>
            <p:custDataLst>
              <p:tags r:id="rId119"/>
            </p:custDataLst>
          </p:nvPr>
        </p:nvSpPr>
        <p:spPr bwMode="gray">
          <a:xfrm>
            <a:off x="6567488" y="42926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75" name="Oval 265"/>
          <p:cNvSpPr>
            <a:spLocks noChangeArrowheads="1"/>
          </p:cNvSpPr>
          <p:nvPr>
            <p:custDataLst>
              <p:tags r:id="rId120"/>
            </p:custDataLst>
          </p:nvPr>
        </p:nvSpPr>
        <p:spPr bwMode="auto">
          <a:xfrm>
            <a:off x="6477000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76" name="Arc 266"/>
          <p:cNvSpPr>
            <a:spLocks/>
          </p:cNvSpPr>
          <p:nvPr>
            <p:custDataLst>
              <p:tags r:id="rId121"/>
            </p:custDataLst>
          </p:nvPr>
        </p:nvSpPr>
        <p:spPr bwMode="gray">
          <a:xfrm>
            <a:off x="6567488" y="45434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77" name="Oval 267"/>
          <p:cNvSpPr>
            <a:spLocks noChangeArrowheads="1"/>
          </p:cNvSpPr>
          <p:nvPr>
            <p:custDataLst>
              <p:tags r:id="rId122"/>
            </p:custDataLst>
          </p:nvPr>
        </p:nvSpPr>
        <p:spPr bwMode="auto">
          <a:xfrm>
            <a:off x="6477000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78" name="Arc 268"/>
          <p:cNvSpPr>
            <a:spLocks/>
          </p:cNvSpPr>
          <p:nvPr>
            <p:custDataLst>
              <p:tags r:id="rId123"/>
            </p:custDataLst>
          </p:nvPr>
        </p:nvSpPr>
        <p:spPr bwMode="gray">
          <a:xfrm>
            <a:off x="6567488" y="48323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79" name="Oval 269"/>
          <p:cNvSpPr>
            <a:spLocks noChangeArrowheads="1"/>
          </p:cNvSpPr>
          <p:nvPr>
            <p:custDataLst>
              <p:tags r:id="rId124"/>
            </p:custDataLst>
          </p:nvPr>
        </p:nvSpPr>
        <p:spPr bwMode="auto">
          <a:xfrm>
            <a:off x="6477000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80" name="Arc 270"/>
          <p:cNvSpPr>
            <a:spLocks/>
          </p:cNvSpPr>
          <p:nvPr>
            <p:custDataLst>
              <p:tags r:id="rId125"/>
            </p:custDataLst>
          </p:nvPr>
        </p:nvSpPr>
        <p:spPr bwMode="gray">
          <a:xfrm>
            <a:off x="6567488" y="5119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81" name="Oval 271"/>
          <p:cNvSpPr>
            <a:spLocks noChangeArrowheads="1"/>
          </p:cNvSpPr>
          <p:nvPr>
            <p:custDataLst>
              <p:tags r:id="rId126"/>
            </p:custDataLst>
          </p:nvPr>
        </p:nvSpPr>
        <p:spPr bwMode="auto">
          <a:xfrm>
            <a:off x="6477000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82" name="Arc 272"/>
          <p:cNvSpPr>
            <a:spLocks/>
          </p:cNvSpPr>
          <p:nvPr>
            <p:custDataLst>
              <p:tags r:id="rId127"/>
            </p:custDataLst>
          </p:nvPr>
        </p:nvSpPr>
        <p:spPr bwMode="gray">
          <a:xfrm>
            <a:off x="6567488" y="54086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83" name="Oval 273"/>
          <p:cNvSpPr>
            <a:spLocks noChangeArrowheads="1"/>
          </p:cNvSpPr>
          <p:nvPr>
            <p:custDataLst>
              <p:tags r:id="rId128"/>
            </p:custDataLst>
          </p:nvPr>
        </p:nvSpPr>
        <p:spPr bwMode="auto">
          <a:xfrm>
            <a:off x="6478588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84" name="Arc 274"/>
          <p:cNvSpPr>
            <a:spLocks/>
          </p:cNvSpPr>
          <p:nvPr>
            <p:custDataLst>
              <p:tags r:id="rId129"/>
            </p:custDataLst>
          </p:nvPr>
        </p:nvSpPr>
        <p:spPr bwMode="gray">
          <a:xfrm>
            <a:off x="6569075" y="56769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85" name="Oval 275"/>
          <p:cNvSpPr>
            <a:spLocks noChangeArrowheads="1"/>
          </p:cNvSpPr>
          <p:nvPr>
            <p:custDataLst>
              <p:tags r:id="rId130"/>
            </p:custDataLst>
          </p:nvPr>
        </p:nvSpPr>
        <p:spPr bwMode="auto">
          <a:xfrm>
            <a:off x="7415213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86" name="Arc 276"/>
          <p:cNvSpPr>
            <a:spLocks/>
          </p:cNvSpPr>
          <p:nvPr>
            <p:custDataLst>
              <p:tags r:id="rId131"/>
            </p:custDataLst>
          </p:nvPr>
        </p:nvSpPr>
        <p:spPr bwMode="gray">
          <a:xfrm>
            <a:off x="7505700" y="21605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87" name="Oval 277"/>
          <p:cNvSpPr>
            <a:spLocks noChangeArrowheads="1"/>
          </p:cNvSpPr>
          <p:nvPr>
            <p:custDataLst>
              <p:tags r:id="rId132"/>
            </p:custDataLst>
          </p:nvPr>
        </p:nvSpPr>
        <p:spPr bwMode="auto">
          <a:xfrm>
            <a:off x="7415213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88" name="Arc 278"/>
          <p:cNvSpPr>
            <a:spLocks/>
          </p:cNvSpPr>
          <p:nvPr>
            <p:custDataLst>
              <p:tags r:id="rId133"/>
            </p:custDataLst>
          </p:nvPr>
        </p:nvSpPr>
        <p:spPr bwMode="gray">
          <a:xfrm>
            <a:off x="7505700" y="2452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89" name="Oval 279"/>
          <p:cNvSpPr>
            <a:spLocks noChangeArrowheads="1"/>
          </p:cNvSpPr>
          <p:nvPr>
            <p:custDataLst>
              <p:tags r:id="rId134"/>
            </p:custDataLst>
          </p:nvPr>
        </p:nvSpPr>
        <p:spPr bwMode="auto">
          <a:xfrm>
            <a:off x="7415213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90" name="Arc 280"/>
          <p:cNvSpPr>
            <a:spLocks/>
          </p:cNvSpPr>
          <p:nvPr>
            <p:custDataLst>
              <p:tags r:id="rId135"/>
            </p:custDataLst>
          </p:nvPr>
        </p:nvSpPr>
        <p:spPr bwMode="gray">
          <a:xfrm>
            <a:off x="7505700" y="27447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91" name="Oval 281"/>
          <p:cNvSpPr>
            <a:spLocks noChangeArrowheads="1"/>
          </p:cNvSpPr>
          <p:nvPr>
            <p:custDataLst>
              <p:tags r:id="rId136"/>
            </p:custDataLst>
          </p:nvPr>
        </p:nvSpPr>
        <p:spPr bwMode="auto">
          <a:xfrm>
            <a:off x="7415213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92" name="Arc 282"/>
          <p:cNvSpPr>
            <a:spLocks/>
          </p:cNvSpPr>
          <p:nvPr>
            <p:custDataLst>
              <p:tags r:id="rId137"/>
            </p:custDataLst>
          </p:nvPr>
        </p:nvSpPr>
        <p:spPr bwMode="gray">
          <a:xfrm>
            <a:off x="7505700" y="30368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93" name="Oval 283"/>
          <p:cNvSpPr>
            <a:spLocks noChangeArrowheads="1"/>
          </p:cNvSpPr>
          <p:nvPr>
            <p:custDataLst>
              <p:tags r:id="rId138"/>
            </p:custDataLst>
          </p:nvPr>
        </p:nvSpPr>
        <p:spPr bwMode="auto">
          <a:xfrm>
            <a:off x="7415213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94" name="Arc 284"/>
          <p:cNvSpPr>
            <a:spLocks/>
          </p:cNvSpPr>
          <p:nvPr>
            <p:custDataLst>
              <p:tags r:id="rId139"/>
            </p:custDataLst>
          </p:nvPr>
        </p:nvSpPr>
        <p:spPr bwMode="gray">
          <a:xfrm>
            <a:off x="7505700" y="33289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95" name="Oval 285"/>
          <p:cNvSpPr>
            <a:spLocks noChangeArrowheads="1"/>
          </p:cNvSpPr>
          <p:nvPr>
            <p:custDataLst>
              <p:tags r:id="rId140"/>
            </p:custDataLst>
          </p:nvPr>
        </p:nvSpPr>
        <p:spPr bwMode="auto">
          <a:xfrm>
            <a:off x="7415213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96" name="Arc 286"/>
          <p:cNvSpPr>
            <a:spLocks/>
          </p:cNvSpPr>
          <p:nvPr>
            <p:custDataLst>
              <p:tags r:id="rId141"/>
            </p:custDataLst>
          </p:nvPr>
        </p:nvSpPr>
        <p:spPr bwMode="gray">
          <a:xfrm>
            <a:off x="7505700" y="36210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97" name="Oval 287"/>
          <p:cNvSpPr>
            <a:spLocks noChangeArrowheads="1"/>
          </p:cNvSpPr>
          <p:nvPr>
            <p:custDataLst>
              <p:tags r:id="rId142"/>
            </p:custDataLst>
          </p:nvPr>
        </p:nvSpPr>
        <p:spPr bwMode="auto">
          <a:xfrm>
            <a:off x="7415213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298" name="Arc 288"/>
          <p:cNvSpPr>
            <a:spLocks/>
          </p:cNvSpPr>
          <p:nvPr>
            <p:custDataLst>
              <p:tags r:id="rId143"/>
            </p:custDataLst>
          </p:nvPr>
        </p:nvSpPr>
        <p:spPr bwMode="gray">
          <a:xfrm>
            <a:off x="7505700" y="39687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299" name="Oval 289"/>
          <p:cNvSpPr>
            <a:spLocks noChangeArrowheads="1"/>
          </p:cNvSpPr>
          <p:nvPr>
            <p:custDataLst>
              <p:tags r:id="rId144"/>
            </p:custDataLst>
          </p:nvPr>
        </p:nvSpPr>
        <p:spPr bwMode="auto">
          <a:xfrm>
            <a:off x="7415213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300" name="Arc 290"/>
          <p:cNvSpPr>
            <a:spLocks/>
          </p:cNvSpPr>
          <p:nvPr>
            <p:custDataLst>
              <p:tags r:id="rId145"/>
            </p:custDataLst>
          </p:nvPr>
        </p:nvSpPr>
        <p:spPr bwMode="gray">
          <a:xfrm>
            <a:off x="7505700" y="42926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301" name="Oval 291"/>
          <p:cNvSpPr>
            <a:spLocks noChangeArrowheads="1"/>
          </p:cNvSpPr>
          <p:nvPr>
            <p:custDataLst>
              <p:tags r:id="rId146"/>
            </p:custDataLst>
          </p:nvPr>
        </p:nvSpPr>
        <p:spPr bwMode="auto">
          <a:xfrm>
            <a:off x="7415213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302" name="Arc 292"/>
          <p:cNvSpPr>
            <a:spLocks/>
          </p:cNvSpPr>
          <p:nvPr>
            <p:custDataLst>
              <p:tags r:id="rId147"/>
            </p:custDataLst>
          </p:nvPr>
        </p:nvSpPr>
        <p:spPr bwMode="gray">
          <a:xfrm>
            <a:off x="7415213" y="4543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303" name="Oval 293"/>
          <p:cNvSpPr>
            <a:spLocks noChangeArrowheads="1"/>
          </p:cNvSpPr>
          <p:nvPr>
            <p:custDataLst>
              <p:tags r:id="rId148"/>
            </p:custDataLst>
          </p:nvPr>
        </p:nvSpPr>
        <p:spPr bwMode="auto">
          <a:xfrm>
            <a:off x="7415213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304" name="Arc 294"/>
          <p:cNvSpPr>
            <a:spLocks/>
          </p:cNvSpPr>
          <p:nvPr>
            <p:custDataLst>
              <p:tags r:id="rId149"/>
            </p:custDataLst>
          </p:nvPr>
        </p:nvSpPr>
        <p:spPr bwMode="gray">
          <a:xfrm>
            <a:off x="7505700" y="48323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305" name="Oval 295"/>
          <p:cNvSpPr>
            <a:spLocks noChangeArrowheads="1"/>
          </p:cNvSpPr>
          <p:nvPr>
            <p:custDataLst>
              <p:tags r:id="rId150"/>
            </p:custDataLst>
          </p:nvPr>
        </p:nvSpPr>
        <p:spPr bwMode="auto">
          <a:xfrm>
            <a:off x="7415213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306" name="Arc 296"/>
          <p:cNvSpPr>
            <a:spLocks/>
          </p:cNvSpPr>
          <p:nvPr>
            <p:custDataLst>
              <p:tags r:id="rId151"/>
            </p:custDataLst>
          </p:nvPr>
        </p:nvSpPr>
        <p:spPr bwMode="gray">
          <a:xfrm>
            <a:off x="7505700" y="51196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307" name="Oval 297"/>
          <p:cNvSpPr>
            <a:spLocks noChangeArrowheads="1"/>
          </p:cNvSpPr>
          <p:nvPr>
            <p:custDataLst>
              <p:tags r:id="rId152"/>
            </p:custDataLst>
          </p:nvPr>
        </p:nvSpPr>
        <p:spPr bwMode="auto">
          <a:xfrm>
            <a:off x="7415213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308" name="Arc 298"/>
          <p:cNvSpPr>
            <a:spLocks/>
          </p:cNvSpPr>
          <p:nvPr>
            <p:custDataLst>
              <p:tags r:id="rId153"/>
            </p:custDataLst>
          </p:nvPr>
        </p:nvSpPr>
        <p:spPr bwMode="gray">
          <a:xfrm>
            <a:off x="7415213" y="54086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3309" name="Oval 299"/>
          <p:cNvSpPr>
            <a:spLocks noChangeArrowheads="1"/>
          </p:cNvSpPr>
          <p:nvPr>
            <p:custDataLst>
              <p:tags r:id="rId154"/>
            </p:custDataLst>
          </p:nvPr>
        </p:nvSpPr>
        <p:spPr bwMode="auto">
          <a:xfrm>
            <a:off x="7415213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3310" name="Arc 300"/>
          <p:cNvSpPr>
            <a:spLocks/>
          </p:cNvSpPr>
          <p:nvPr>
            <p:custDataLst>
              <p:tags r:id="rId155"/>
            </p:custDataLst>
          </p:nvPr>
        </p:nvSpPr>
        <p:spPr bwMode="gray">
          <a:xfrm>
            <a:off x="7505700" y="567690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43010" name="Rectangle 301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3010" r:id="rId159" imgW="0" imgH="0" progId="">
              <p:embed/>
            </p:oleObj>
          </a:graphicData>
        </a:graphic>
      </p:graphicFrame>
      <p:sp>
        <p:nvSpPr>
          <p:cNvPr id="43311" name="Rectangle 302" hidden="1"/>
          <p:cNvSpPr>
            <a:spLocks noChangeArrowheads="1"/>
          </p:cNvSpPr>
          <p:nvPr>
            <p:custDataLst>
              <p:tags r:id="rId156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19%</a:t>
            </a:r>
          </a:p>
        </p:txBody>
      </p:sp>
      <p:sp>
        <p:nvSpPr>
          <p:cNvPr id="43312" name="Text Box 303"/>
          <p:cNvSpPr txBox="1">
            <a:spLocks noChangeArrowheads="1"/>
          </p:cNvSpPr>
          <p:nvPr/>
        </p:nvSpPr>
        <p:spPr bwMode="auto">
          <a:xfrm>
            <a:off x="142875" y="6022975"/>
            <a:ext cx="4933950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 - итоговый рейтинг = 0,6 * сводная конкурентоспособность + 0,4 *опыт отрасли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83" name="Rectangle 49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Наибольший потенциал для увеличения выпуска металлургии имеют Волгоградская, Ростовская область и Краснодарский край</a:t>
            </a:r>
          </a:p>
        </p:txBody>
      </p:sp>
      <p:sp>
        <p:nvSpPr>
          <p:cNvPr id="4403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09446DA5-CAFD-4EB3-BFED-38A27B3982E5}" type="slidenum">
              <a:rPr lang="ru-RU"/>
              <a:pPr/>
              <a:t>79</a:t>
            </a:fld>
            <a:endParaRPr lang="ru-RU"/>
          </a:p>
        </p:txBody>
      </p:sp>
      <p:graphicFrame>
        <p:nvGraphicFramePr>
          <p:cNvPr id="44034" name="Object 2"/>
          <p:cNvGraphicFramePr>
            <a:graphicFrameLocks/>
          </p:cNvGraphicFramePr>
          <p:nvPr/>
        </p:nvGraphicFramePr>
        <p:xfrm>
          <a:off x="2454275" y="2058988"/>
          <a:ext cx="1533525" cy="3846512"/>
        </p:xfrm>
        <a:graphic>
          <a:graphicData uri="http://schemas.openxmlformats.org/presentationml/2006/ole">
            <p:oleObj spid="_x0000_s44034" name="Диаграмма" r:id="rId51" imgW="1533545" imgH="3848040" progId="MSGraph.Chart.8">
              <p:embed followColorScheme="full"/>
            </p:oleObj>
          </a:graphicData>
        </a:graphic>
      </p:graphicFrame>
      <p:sp>
        <p:nvSpPr>
          <p:cNvPr id="44038" name="Rectangle 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3908425" y="2211388"/>
            <a:ext cx="4079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6672B667-2041-4025-BB2C-4A198DF438F3}" type="datetime'''''''''''''''2''''''''3,''''''''''''''''1''%'''''''''''''''">
              <a:rPr lang="ru-RU">
                <a:cs typeface="Arial" charset="0"/>
              </a:rPr>
              <a:pPr/>
              <a:t>23,1%</a:t>
            </a:fld>
            <a:endParaRPr lang="ru-RU">
              <a:cs typeface="Arial" charset="0"/>
            </a:endParaRPr>
          </a:p>
        </p:txBody>
      </p:sp>
      <p:sp>
        <p:nvSpPr>
          <p:cNvPr id="44039" name="Rectangle 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185863" y="2211388"/>
            <a:ext cx="12620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3179A21-64B0-4319-8179-66C789810B7D}" type="datetime'''Р''е''с''пу''''б''ли''к''''''а Даг''''''е''''ста''''''''н'">
              <a:rPr lang="ru-RU">
                <a:cs typeface="Arial" charset="0"/>
              </a:rPr>
              <a:pPr algn="r"/>
              <a:t>Республика Дагестан</a:t>
            </a:fld>
            <a:endParaRPr lang="ru-RU">
              <a:cs typeface="Arial" charset="0"/>
            </a:endParaRPr>
          </a:p>
        </p:txBody>
      </p:sp>
      <p:sp>
        <p:nvSpPr>
          <p:cNvPr id="44040" name="Rectangle 5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622675" y="2492375"/>
            <a:ext cx="4079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0F7C08F9-E0A0-4134-BA58-DE33903B1586}" type="datetime'''''''''''''''''1''''8'''',''''''''''''2''''%'">
              <a:rPr lang="ru-RU">
                <a:cs typeface="Arial" charset="0"/>
              </a:rPr>
              <a:pPr/>
              <a:t>18,2%</a:t>
            </a:fld>
            <a:endParaRPr lang="ru-RU">
              <a:cs typeface="Arial" charset="0"/>
            </a:endParaRPr>
          </a:p>
        </p:txBody>
      </p:sp>
      <p:sp>
        <p:nvSpPr>
          <p:cNvPr id="44041" name="Rectangle 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1101725" y="2492375"/>
            <a:ext cx="13462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C6F55A1-6AC8-4002-811C-F893396CACD2}" type="datetime'''Чечен''ская ''''''''''''''''Респ''''у''б''''''''ли''''к''а'">
              <a:rPr lang="ru-RU">
                <a:cs typeface="Arial" charset="0"/>
              </a:rPr>
              <a:pPr algn="r"/>
              <a:t>Чеченская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4042" name="Rectangle 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527425" y="2773363"/>
            <a:ext cx="4079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14C9FABF-DA92-4992-A9B3-16E0328E6DDD}" type="datetime'''1''''6'',''''''''''5''''''''''''''''''''%'''''''''''''''">
              <a:rPr lang="ru-RU">
                <a:cs typeface="Arial" charset="0"/>
              </a:rPr>
              <a:pPr/>
              <a:t>16,5%</a:t>
            </a:fld>
            <a:endParaRPr lang="ru-RU">
              <a:cs typeface="Arial" charset="0"/>
            </a:endParaRPr>
          </a:p>
        </p:txBody>
      </p:sp>
      <p:sp>
        <p:nvSpPr>
          <p:cNvPr id="44043" name="Rectangle 8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077913" y="2773363"/>
            <a:ext cx="13700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247AC05-3177-419C-A230-BE50249688EA}" type="datetime'''''''Ре''с''пу''б''ли''ка ''''''''''''И''н''г''у''ше''тия'">
              <a:rPr lang="ru-RU">
                <a:cs typeface="Arial" charset="0"/>
              </a:rPr>
              <a:pPr algn="r"/>
              <a:t>Республика Ингушетия</a:t>
            </a:fld>
            <a:endParaRPr lang="ru-RU">
              <a:cs typeface="Arial" charset="0"/>
            </a:endParaRPr>
          </a:p>
        </p:txBody>
      </p:sp>
      <p:sp>
        <p:nvSpPr>
          <p:cNvPr id="44044" name="Rectangle 9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127375" y="3054350"/>
            <a:ext cx="3381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88B71E82-50C1-4D9C-B5BF-B216D221F6C5}" type="datetime'''''''9'''',''''6''''''''''''''''''''''''%'''">
              <a:rPr lang="ru-RU">
                <a:cs typeface="Arial" charset="0"/>
              </a:rPr>
              <a:pPr/>
              <a:t>9,6%</a:t>
            </a:fld>
            <a:endParaRPr lang="ru-RU">
              <a:cs typeface="Arial" charset="0"/>
            </a:endParaRPr>
          </a:p>
        </p:txBody>
      </p:sp>
      <p:sp>
        <p:nvSpPr>
          <p:cNvPr id="44045" name="Rectangle 10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252538" y="3054350"/>
            <a:ext cx="1195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B28EA88-D013-467F-BC52-C41C545DBA8B}" type="datetime'Крас''н''ода''р''ский'' к''''''''''''''''р''''''а''''й'''''''">
              <a:rPr lang="ru-RU">
                <a:cs typeface="Arial" charset="0"/>
              </a:rPr>
              <a:pPr algn="r"/>
              <a:t>Краснодарский край</a:t>
            </a:fld>
            <a:endParaRPr lang="ru-RU">
              <a:cs typeface="Arial" charset="0"/>
            </a:endParaRPr>
          </a:p>
        </p:txBody>
      </p:sp>
      <p:sp>
        <p:nvSpPr>
          <p:cNvPr id="44046" name="Rectangle 11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127375" y="3335338"/>
            <a:ext cx="3381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8C13C103-DE76-41FB-A473-6322613F8421}" type="datetime'''''''''''''''9,''''''''''''''''''''6%'''">
              <a:rPr lang="ru-RU">
                <a:cs typeface="Arial" charset="0"/>
              </a:rPr>
              <a:pPr/>
              <a:t>9,6%</a:t>
            </a:fld>
            <a:endParaRPr lang="ru-RU">
              <a:cs typeface="Arial" charset="0"/>
            </a:endParaRPr>
          </a:p>
        </p:txBody>
      </p:sp>
      <p:sp>
        <p:nvSpPr>
          <p:cNvPr id="44047" name="Rectangle 12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176338" y="3335338"/>
            <a:ext cx="12715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45623F2-38F8-4E5E-9D2B-8FC3EF9FF222}" type="datetime'''''С''т''''авр''''''оп''''''о''''л''ьский'' к''рай'''">
              <a:rPr lang="ru-RU">
                <a:cs typeface="Arial" charset="0"/>
              </a:rPr>
              <a:pPr algn="r"/>
              <a:t>Ставропольский край</a:t>
            </a:fld>
            <a:endParaRPr lang="ru-RU">
              <a:cs typeface="Arial" charset="0"/>
            </a:endParaRPr>
          </a:p>
        </p:txBody>
      </p:sp>
      <p:sp>
        <p:nvSpPr>
          <p:cNvPr id="44048" name="Rectangle 13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003550" y="3616325"/>
            <a:ext cx="3381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18F150EE-EBC6-463A-8297-C5B88B59BC7C}" type="datetime'''''''''''''''''''''''7'''''''''''''''''',''''5''%'''''">
              <a:rPr lang="ru-RU">
                <a:cs typeface="Arial" charset="0"/>
              </a:rPr>
              <a:pPr/>
              <a:t>7,5%</a:t>
            </a:fld>
            <a:endParaRPr lang="ru-RU">
              <a:cs typeface="Arial" charset="0"/>
            </a:endParaRPr>
          </a:p>
        </p:txBody>
      </p:sp>
      <p:sp>
        <p:nvSpPr>
          <p:cNvPr id="44049" name="Rectangle 14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352425" y="3616325"/>
            <a:ext cx="2095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DA56FB7-30DB-4918-A525-8A1196897DEF}" type="datetime'Ка''б''''ар''''д''''ин''о''-Ба''лк''арска''я'' Рес''''публика'">
              <a:rPr lang="ru-RU">
                <a:cs typeface="Arial" charset="0"/>
              </a:rPr>
              <a:pPr algn="r"/>
              <a:t>Кабардино-Балкарская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4050" name="Rectangle 15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965450" y="3897313"/>
            <a:ext cx="3381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1ABC0AA7-15D6-4EB0-896A-395F23586005}" type="datetime'6'''''''''''''''''''''',''''''''''''7''''''''%'''''''''">
              <a:rPr lang="ru-RU">
                <a:cs typeface="Arial" charset="0"/>
              </a:rPr>
              <a:pPr/>
              <a:t>6,7%</a:t>
            </a:fld>
            <a:endParaRPr lang="ru-RU">
              <a:cs typeface="Arial" charset="0"/>
            </a:endParaRPr>
          </a:p>
        </p:txBody>
      </p:sp>
      <p:sp>
        <p:nvSpPr>
          <p:cNvPr id="44051" name="Rectangle 16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1284288" y="3897313"/>
            <a:ext cx="11636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C4C7A3C-80CF-4730-9A04-13067709F9A2}" type="datetime'Р''е''''''с''п''''''''у''''''''''блика'' Ады''''гея'''''''''''">
              <a:rPr lang="ru-RU">
                <a:cs typeface="Arial" charset="0"/>
              </a:rPr>
              <a:pPr algn="r"/>
              <a:t>Республика Адыгея</a:t>
            </a:fld>
            <a:endParaRPr lang="ru-RU">
              <a:cs typeface="Arial" charset="0"/>
            </a:endParaRPr>
          </a:p>
        </p:txBody>
      </p:sp>
      <p:sp>
        <p:nvSpPr>
          <p:cNvPr id="44052" name="Rectangle 17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955925" y="4178300"/>
            <a:ext cx="3381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F8674B6F-F7CE-40DA-9D15-201CEF3E062C}" type="datetime'''''''''''''''6'''',''''''''''6''''''''''''%'''">
              <a:rPr lang="ru-RU">
                <a:cs typeface="Arial" charset="0"/>
              </a:rPr>
              <a:pPr/>
              <a:t>6,6%</a:t>
            </a:fld>
            <a:endParaRPr lang="ru-RU">
              <a:cs typeface="Arial" charset="0"/>
            </a:endParaRPr>
          </a:p>
        </p:txBody>
      </p:sp>
      <p:sp>
        <p:nvSpPr>
          <p:cNvPr id="44053" name="Rectangle 18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1125538" y="4178300"/>
            <a:ext cx="1322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4BEF1F3-4682-4328-9F8C-A141EE09DD76}" type="datetime'''''Р''ес''''''''п''''уб''''''лик''''а'' ''''Ка''''лм''ыкия'">
              <a:rPr lang="ru-RU">
                <a:cs typeface="Arial" charset="0"/>
              </a:rPr>
              <a:pPr algn="r"/>
              <a:t>Республика Калмыкия</a:t>
            </a:fld>
            <a:endParaRPr lang="ru-RU">
              <a:cs typeface="Arial" charset="0"/>
            </a:endParaRPr>
          </a:p>
        </p:txBody>
      </p:sp>
      <p:sp>
        <p:nvSpPr>
          <p:cNvPr id="44054" name="Rectangle 19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917825" y="4459288"/>
            <a:ext cx="3381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69E6F937-4A9B-428D-B2A7-5188395EBE50}" type="datetime'''''''6'''''''''''''''''''''''''',''''0%'''''''''''''''''">
              <a:rPr lang="ru-RU">
                <a:cs typeface="Arial" charset="0"/>
              </a:rPr>
              <a:pPr/>
              <a:t>6,0%</a:t>
            </a:fld>
            <a:endParaRPr lang="ru-RU">
              <a:cs typeface="Arial" charset="0"/>
            </a:endParaRPr>
          </a:p>
        </p:txBody>
      </p:sp>
      <p:sp>
        <p:nvSpPr>
          <p:cNvPr id="44055" name="Rectangle 20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125413" y="4459288"/>
            <a:ext cx="23225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1166517-0AF9-412D-9B35-AFBC0C98A696}" type="datetime'''''''Респ''''ублик''а Север''ная'' ''''Ос''етия'''' - Алания'">
              <a:rPr lang="ru-RU">
                <a:cs typeface="Arial" charset="0"/>
              </a:rPr>
              <a:pPr algn="r"/>
              <a:t>Республика Северная Осетия - Алания</a:t>
            </a:fld>
            <a:endParaRPr lang="ru-RU">
              <a:cs typeface="Arial" charset="0"/>
            </a:endParaRPr>
          </a:p>
        </p:txBody>
      </p:sp>
      <p:sp>
        <p:nvSpPr>
          <p:cNvPr id="44056" name="Rectangle 21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2917825" y="4740275"/>
            <a:ext cx="3381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52C78CFB-157B-4F29-99B2-547AFC5182AD}" type="datetime'''''''5,''9''''''''%'''''''''''''''''''''''''''''''">
              <a:rPr lang="ru-RU">
                <a:cs typeface="Arial" charset="0"/>
              </a:rPr>
              <a:pPr/>
              <a:t>5,9%</a:t>
            </a:fld>
            <a:endParaRPr lang="ru-RU">
              <a:cs typeface="Arial" charset="0"/>
            </a:endParaRPr>
          </a:p>
        </p:txBody>
      </p:sp>
      <p:sp>
        <p:nvSpPr>
          <p:cNvPr id="44057" name="Rectangle 22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265238" y="4740275"/>
            <a:ext cx="11826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29B9617-F339-43EF-A81D-789752ECE1C4}" type="datetime'Рост''о''''''''в''''ск''''ая'' обл''а''''''''''''''''с''т''ь'">
              <a:rPr lang="ru-RU">
                <a:cs typeface="Arial" charset="0"/>
              </a:rPr>
              <a:pPr algn="r"/>
              <a:t>Ростовская область</a:t>
            </a:fld>
            <a:endParaRPr lang="ru-RU">
              <a:cs typeface="Arial" charset="0"/>
            </a:endParaRPr>
          </a:p>
        </p:txBody>
      </p:sp>
      <p:sp>
        <p:nvSpPr>
          <p:cNvPr id="44058" name="Rectangle 23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879725" y="5021263"/>
            <a:ext cx="3381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B660B384-66B6-4F0A-9C7A-1E2FADF918D7}" type="datetime'''''''''''''''''5'''''''''''',''''''''''''2''''''''''%'''''''">
              <a:rPr lang="ru-RU">
                <a:cs typeface="Arial" charset="0"/>
              </a:rPr>
              <a:pPr/>
              <a:t>5,2%</a:t>
            </a:fld>
            <a:endParaRPr lang="ru-RU">
              <a:cs typeface="Arial" charset="0"/>
            </a:endParaRPr>
          </a:p>
        </p:txBody>
      </p:sp>
      <p:sp>
        <p:nvSpPr>
          <p:cNvPr id="44059" name="Rectangle 24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1074738" y="5021263"/>
            <a:ext cx="13731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A479EFC-CC40-4FA0-82A8-A8D83E2637CD}" type="datetime'''В''''о''л''''гогр''а''''''дская ''о''б''л''а''''''с''''ть'''">
              <a:rPr lang="ru-RU">
                <a:cs typeface="Arial" charset="0"/>
              </a:rPr>
              <a:pPr algn="r"/>
              <a:t>Волгоградская область</a:t>
            </a:fld>
            <a:endParaRPr lang="ru-RU">
              <a:cs typeface="Arial" charset="0"/>
            </a:endParaRPr>
          </a:p>
        </p:txBody>
      </p:sp>
      <p:sp>
        <p:nvSpPr>
          <p:cNvPr id="44060" name="Rectangle 25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2803525" y="5302250"/>
            <a:ext cx="3222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B86969C9-0FFB-4D09-8C56-E25F0083DA42}" type="datetime'''''''4'''''''''',''0%'">
              <a:rPr lang="ru-RU">
                <a:cs typeface="Arial" charset="0"/>
              </a:rPr>
              <a:pPr/>
              <a:t>4,0%</a:t>
            </a:fld>
            <a:endParaRPr lang="ru-RU">
              <a:cs typeface="Arial" charset="0"/>
            </a:endParaRPr>
          </a:p>
        </p:txBody>
      </p:sp>
      <p:sp>
        <p:nvSpPr>
          <p:cNvPr id="44061" name="Rectangle 2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377825" y="5302250"/>
            <a:ext cx="20701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0C45826-8771-4653-B297-E468B39028E2}" type="datetime'''''''''К''арачаев''о''-''Ч''''ерк''есская Р''''еспубл''ик''а'">
              <a:rPr lang="ru-RU">
                <a:cs typeface="Arial" charset="0"/>
              </a:rPr>
              <a:pPr algn="r"/>
              <a:t>Карачаево-Черкесская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4062" name="Rectangle 27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2774950" y="5583238"/>
            <a:ext cx="3222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9D08D6A6-9C5E-4E31-8B37-1F92A9CC44BE}" type="datetime'3'''''''''''''''',''''''''''''''''''''4%'''''''''''''''">
              <a:rPr lang="ru-RU">
                <a:cs typeface="Arial" charset="0"/>
              </a:rPr>
              <a:pPr/>
              <a:t>3,4%</a:t>
            </a:fld>
            <a:endParaRPr lang="ru-RU">
              <a:cs typeface="Arial" charset="0"/>
            </a:endParaRPr>
          </a:p>
        </p:txBody>
      </p:sp>
      <p:sp>
        <p:nvSpPr>
          <p:cNvPr id="44063" name="Rectangle 28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1130300" y="5583238"/>
            <a:ext cx="1317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8E3394A-40D0-4585-96AF-94526DE36B08}" type="datetime'Ас''''траха''н''''''''''ск''''а''''я ''об''''''л''ас''т''''ь'">
              <a:rPr lang="ru-RU">
                <a:cs typeface="Arial" charset="0"/>
              </a:rPr>
              <a:pPr algn="r"/>
              <a:t>Астраханская область</a:t>
            </a:fld>
            <a:endParaRPr lang="ru-RU">
              <a:cs typeface="Arial" charset="0"/>
            </a:endParaRPr>
          </a:p>
        </p:txBody>
      </p:sp>
      <p:sp>
        <p:nvSpPr>
          <p:cNvPr id="44064" name="Text Box 29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468313" y="1166813"/>
            <a:ext cx="42481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200"/>
              <a:t>Оценка возможных среднегодовых темпов роста выпуска металлургии в 2005-2025 годах (сценарий 2)</a:t>
            </a:r>
          </a:p>
        </p:txBody>
      </p:sp>
      <p:graphicFrame>
        <p:nvGraphicFramePr>
          <p:cNvPr id="44035" name="Object 30"/>
          <p:cNvGraphicFramePr>
            <a:graphicFrameLocks/>
          </p:cNvGraphicFramePr>
          <p:nvPr/>
        </p:nvGraphicFramePr>
        <p:xfrm>
          <a:off x="6448425" y="2055813"/>
          <a:ext cx="2695575" cy="3875087"/>
        </p:xfrm>
        <a:graphic>
          <a:graphicData uri="http://schemas.openxmlformats.org/presentationml/2006/ole">
            <p:oleObj spid="_x0000_s44035" name="Диаграмма" r:id="rId52" imgW="2695657" imgH="3876660" progId="MSGraph.Chart.8">
              <p:embed followColorScheme="full"/>
            </p:oleObj>
          </a:graphicData>
        </a:graphic>
      </p:graphicFrame>
      <p:sp>
        <p:nvSpPr>
          <p:cNvPr id="44065" name="Rectangle 31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8162925" y="4386263"/>
            <a:ext cx="93663" cy="93662"/>
          </a:xfrm>
          <a:prstGeom prst="rect">
            <a:avLst/>
          </a:prstGeom>
          <a:solidFill>
            <a:srgbClr val="EAB537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4066" name="Rectangle 32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8162925" y="4589463"/>
            <a:ext cx="93663" cy="93662"/>
          </a:xfrm>
          <a:prstGeom prst="rect">
            <a:avLst/>
          </a:prstGeom>
          <a:solidFill>
            <a:srgbClr val="AD7E12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4067" name="Rectangle 33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5068888" y="2217738"/>
            <a:ext cx="13731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F09DFB4-9556-4390-A69C-E735CE05CAFE}" type="datetime'В''''''олг''о''г''''''радск''ая ''о''бл''а''с''''''''т''''ь'">
              <a:rPr lang="ru-RU">
                <a:cs typeface="Arial" charset="0"/>
              </a:rPr>
              <a:pPr algn="r"/>
              <a:t>Волгоградская область</a:t>
            </a:fld>
            <a:endParaRPr lang="ru-RU">
              <a:cs typeface="Arial" charset="0"/>
            </a:endParaRPr>
          </a:p>
        </p:txBody>
      </p:sp>
      <p:sp>
        <p:nvSpPr>
          <p:cNvPr id="44068" name="Rectangle 34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5259388" y="2498725"/>
            <a:ext cx="11826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208C2D1-B638-48E2-A3FF-01D557043E25}" type="datetime'Р''о''''с''''''''''тов''''с''к''''а''я обл''''ас''''''т''''ь'">
              <a:rPr lang="ru-RU">
                <a:cs typeface="Arial" charset="0"/>
              </a:rPr>
              <a:pPr algn="r"/>
              <a:t>Ростовская область</a:t>
            </a:fld>
            <a:endParaRPr lang="ru-RU">
              <a:cs typeface="Arial" charset="0"/>
            </a:endParaRPr>
          </a:p>
        </p:txBody>
      </p:sp>
      <p:sp>
        <p:nvSpPr>
          <p:cNvPr id="44069" name="Rectangle 35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5246688" y="2779713"/>
            <a:ext cx="1195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0F2E4BD-5594-4C74-912E-92CB37BBBFF2}" type="datetime'''''К''ра''с''''''''''нод''''''''''а''р''ский'' ''к''ра''й'''">
              <a:rPr lang="ru-RU">
                <a:cs typeface="Arial" charset="0"/>
              </a:rPr>
              <a:pPr algn="r"/>
              <a:t>Краснодарский край</a:t>
            </a:fld>
            <a:endParaRPr lang="ru-RU">
              <a:cs typeface="Arial" charset="0"/>
            </a:endParaRPr>
          </a:p>
        </p:txBody>
      </p:sp>
      <p:sp>
        <p:nvSpPr>
          <p:cNvPr id="44070" name="Rectangle 36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4119563" y="3060700"/>
            <a:ext cx="23225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62AAE86-026A-4E51-ACDC-95FA1C2379BF}" type="datetime'''Республ''ика С''''еверна''''я Ос''''ети''я ''- Ала''н''ия'">
              <a:rPr lang="ru-RU">
                <a:cs typeface="Arial" charset="0"/>
              </a:rPr>
              <a:pPr algn="r"/>
              <a:t>Республика Северная Осетия - Алания</a:t>
            </a:fld>
            <a:endParaRPr lang="ru-RU">
              <a:cs typeface="Arial" charset="0"/>
            </a:endParaRPr>
          </a:p>
        </p:txBody>
      </p:sp>
      <p:sp>
        <p:nvSpPr>
          <p:cNvPr id="44071" name="Rectangle 37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4346575" y="3341688"/>
            <a:ext cx="2095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E21C316-BA69-488A-9026-38B98B3443FB}" type="datetime'К''''аб''''''арди''но-Б''''''''''алкар''ская ''''Рес''публика'">
              <a:rPr lang="ru-RU">
                <a:cs typeface="Arial" charset="0"/>
              </a:rPr>
              <a:pPr algn="r"/>
              <a:t>Кабардино-Балкарская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4072" name="Rectangle 38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170488" y="3627438"/>
            <a:ext cx="12715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5C3A393-EA2E-4B91-BB8B-FAE63EDC363F}" type="datetime'''''Ст''ав''р''''''оп''ол''ь''ск''''''и''й ''''кр''''''ай'''''">
              <a:rPr lang="ru-RU">
                <a:cs typeface="Arial" charset="0"/>
              </a:rPr>
              <a:pPr algn="r"/>
              <a:t>Ставропольский край</a:t>
            </a:fld>
            <a:endParaRPr lang="ru-RU">
              <a:cs typeface="Arial" charset="0"/>
            </a:endParaRPr>
          </a:p>
        </p:txBody>
      </p:sp>
      <p:sp>
        <p:nvSpPr>
          <p:cNvPr id="44073" name="Rectangle 39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4371975" y="3908425"/>
            <a:ext cx="20701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2574ACC-E5F0-4BAF-94D8-EE015908B882}" type="datetime'Ка''''ра''''ч''ае''во-Чер''к''есс''кая'' Респу''бл''и''''''ка'">
              <a:rPr lang="ru-RU">
                <a:cs typeface="Arial" charset="0"/>
              </a:rPr>
              <a:pPr algn="r"/>
              <a:t>Карачаево-Черкесская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4074" name="Rectangle 40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5124450" y="4189413"/>
            <a:ext cx="1317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8F04170-F4B7-4198-93B3-A009C33D5919}" type="datetime'Ас''тр''а''ха''нс''к''''ая ''о''бл''''''а''ст''''''''''ь'">
              <a:rPr lang="ru-RU">
                <a:cs typeface="Arial" charset="0"/>
              </a:rPr>
              <a:pPr algn="r"/>
              <a:t>Астраханская область</a:t>
            </a:fld>
            <a:endParaRPr lang="ru-RU">
              <a:cs typeface="Arial" charset="0"/>
            </a:endParaRPr>
          </a:p>
        </p:txBody>
      </p:sp>
      <p:sp>
        <p:nvSpPr>
          <p:cNvPr id="44075" name="Rectangle 41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5278438" y="4475163"/>
            <a:ext cx="11636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9DA438B-27D5-4FCB-8428-6EB5F3C227B5}" type="datetime'''''''''Респу''бл''ика Ад''ы''г''''''''''''е''''''''''я'''">
              <a:rPr lang="ru-RU">
                <a:cs typeface="Arial" charset="0"/>
              </a:rPr>
              <a:pPr algn="r"/>
              <a:t>Республика Адыгея</a:t>
            </a:fld>
            <a:endParaRPr lang="ru-RU">
              <a:cs typeface="Arial" charset="0"/>
            </a:endParaRPr>
          </a:p>
        </p:txBody>
      </p:sp>
      <p:sp>
        <p:nvSpPr>
          <p:cNvPr id="44076" name="Rectangle 42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5095875" y="4756150"/>
            <a:ext cx="13462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30217CA-0903-46F3-9A54-8A909D2291B5}" type="datetime'''Чече''н''ск''''ая'' Р''''''''''''''е''''спубл''ика'">
              <a:rPr lang="ru-RU">
                <a:cs typeface="Arial" charset="0"/>
              </a:rPr>
              <a:pPr algn="r"/>
              <a:t>Чеченская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4077" name="Rectangle 43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5180013" y="5037138"/>
            <a:ext cx="12620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F4E950D-280B-4EC7-82FF-A63FCA9E6109}" type="datetime'''''''Р''е''с''п''убл''''''ик''а Да''''гес''''''''''''''та''н'">
              <a:rPr lang="ru-RU">
                <a:cs typeface="Arial" charset="0"/>
              </a:rPr>
              <a:pPr algn="r"/>
              <a:t>Республика Дагестан</a:t>
            </a:fld>
            <a:endParaRPr lang="ru-RU">
              <a:cs typeface="Arial" charset="0"/>
            </a:endParaRPr>
          </a:p>
        </p:txBody>
      </p:sp>
      <p:sp>
        <p:nvSpPr>
          <p:cNvPr id="44078" name="Rectangle 44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072063" y="5318125"/>
            <a:ext cx="13700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730132C-9C8E-4DE4-9A68-D1DB47072EF5}" type="datetime'Р''''''''''е''с''''''''п''у''б''ли''ка И''нг''ушети''''''я'''">
              <a:rPr lang="ru-RU">
                <a:cs typeface="Arial" charset="0"/>
              </a:rPr>
              <a:pPr algn="r"/>
              <a:t>Республика Ингушетия</a:t>
            </a:fld>
            <a:endParaRPr lang="ru-RU">
              <a:cs typeface="Arial" charset="0"/>
            </a:endParaRPr>
          </a:p>
        </p:txBody>
      </p:sp>
      <p:sp>
        <p:nvSpPr>
          <p:cNvPr id="44079" name="Rectangle 45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5119688" y="5599113"/>
            <a:ext cx="1322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1609823-401F-4255-B359-E60E758935F1}" type="datetime'''''''''Рес''п''уб''''л''и''к''''а К''а''''л''м''''ык''и''''я'">
              <a:rPr lang="ru-RU">
                <a:cs typeface="Arial" charset="0"/>
              </a:rPr>
              <a:pPr algn="r"/>
              <a:t>Республика Калмыкия</a:t>
            </a:fld>
            <a:endParaRPr lang="ru-RU">
              <a:cs typeface="Arial" charset="0"/>
            </a:endParaRPr>
          </a:p>
        </p:txBody>
      </p:sp>
      <p:sp>
        <p:nvSpPr>
          <p:cNvPr id="44080" name="Rectangle 46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8307388" y="4362450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FB63FC11-CFEE-45CF-B24C-C36E7EDC0010}" type="datetime'''''''''2''''''''''''''''''''0''''''''''''''0''5'''''''">
              <a:rPr lang="ru-RU">
                <a:cs typeface="Arial" charset="0"/>
              </a:rPr>
              <a:pPr/>
              <a:t>2005</a:t>
            </a:fld>
            <a:endParaRPr lang="ru-RU">
              <a:cs typeface="Arial" charset="0"/>
            </a:endParaRPr>
          </a:p>
        </p:txBody>
      </p:sp>
      <p:sp>
        <p:nvSpPr>
          <p:cNvPr id="44081" name="Rectangle 47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8307388" y="4565650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7C222EA4-A0FB-4090-A0CC-82B335D4A346}" type="datetime'''2''''''''''''''0''2''''''''''''''''''5'''''''''''''''''''''">
              <a:rPr lang="ru-RU">
                <a:cs typeface="Arial" charset="0"/>
              </a:rPr>
              <a:pPr/>
              <a:t>2025</a:t>
            </a:fld>
            <a:endParaRPr lang="ru-RU">
              <a:cs typeface="Arial" charset="0"/>
            </a:endParaRPr>
          </a:p>
        </p:txBody>
      </p:sp>
      <p:sp>
        <p:nvSpPr>
          <p:cNvPr id="44082" name="Text Box 48"/>
          <p:cNvSpPr txBox="1"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4859338" y="1125538"/>
            <a:ext cx="41402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200"/>
              <a:t>Текущий и прогнозируемый выпуск отрасли в 2005 и 2025 годах, млрд. руб. в ценах 2005 года (сценарий 2)</a:t>
            </a:r>
          </a:p>
        </p:txBody>
      </p:sp>
      <p:graphicFrame>
        <p:nvGraphicFramePr>
          <p:cNvPr id="44036" name="Rectangle 50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4036" r:id="rId53" imgW="0" imgH="0" progId="">
              <p:embed/>
            </p:oleObj>
          </a:graphicData>
        </a:graphic>
      </p:graphicFrame>
      <p:sp>
        <p:nvSpPr>
          <p:cNvPr id="44084" name="Rectangle 51" hidden="1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4288" tIns="0" rIns="14288" bIns="0" anchor="ctr"/>
          <a:lstStyle/>
          <a:p>
            <a:pPr algn="ctr"/>
            <a:r>
              <a:rPr lang="ru-RU" sz="800">
                <a:cs typeface="Arial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07" name="Rectangle 49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При наиболее вероятном сценарии количество рабочих мест в отрасли возрастет в Чеченской республике и Ингушетии, а в остальных регионах снизится</a:t>
            </a:r>
          </a:p>
        </p:txBody>
      </p:sp>
      <p:sp>
        <p:nvSpPr>
          <p:cNvPr id="45061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91FA0BB-219C-4B3E-9AED-78E3369868A7}" type="slidenum">
              <a:rPr lang="ru-RU"/>
              <a:pPr/>
              <a:t>80</a:t>
            </a:fld>
            <a:endParaRPr lang="ru-RU"/>
          </a:p>
        </p:txBody>
      </p:sp>
      <p:graphicFrame>
        <p:nvGraphicFramePr>
          <p:cNvPr id="45058" name="Object 2"/>
          <p:cNvGraphicFramePr>
            <a:graphicFrameLocks/>
          </p:cNvGraphicFramePr>
          <p:nvPr/>
        </p:nvGraphicFramePr>
        <p:xfrm>
          <a:off x="2381250" y="1958975"/>
          <a:ext cx="1495425" cy="3970338"/>
        </p:xfrm>
        <a:graphic>
          <a:graphicData uri="http://schemas.openxmlformats.org/presentationml/2006/ole">
            <p:oleObj spid="_x0000_s45058" name="Диаграмма" r:id="rId51" imgW="1495456" imgH="3971970" progId="MSGraph.Chart.8">
              <p:embed followColorScheme="full"/>
            </p:oleObj>
          </a:graphicData>
        </a:graphic>
      </p:graphicFrame>
      <p:sp>
        <p:nvSpPr>
          <p:cNvPr id="45062" name="Rectangle 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3797300" y="2116138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5FBFA357-EF9D-4791-9BE7-92F60DDBF451}" type="datetime'22'''''''''''',''''''''''''''''''''7''''%'''''''''''''">
              <a:rPr lang="ru-RU">
                <a:cs typeface="Arial" charset="0"/>
              </a:rPr>
              <a:pPr/>
              <a:t>22,7%</a:t>
            </a:fld>
            <a:endParaRPr lang="ru-RU">
              <a:cs typeface="Arial" charset="0"/>
            </a:endParaRPr>
          </a:p>
        </p:txBody>
      </p:sp>
      <p:sp>
        <p:nvSpPr>
          <p:cNvPr id="45063" name="Rectangle 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052513" y="2116138"/>
            <a:ext cx="13223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7D65B59-AD96-4BF4-8C94-81AD4CAD505D}" type="datetime'''Ре''''''спу''б''л''ик''''а'''' ''''К''''алм''ы''к''''ия'''">
              <a:rPr lang="ru-RU">
                <a:cs typeface="Arial" charset="0"/>
              </a:rPr>
              <a:pPr algn="r"/>
              <a:t>Республика Калмыкия</a:t>
            </a:fld>
            <a:endParaRPr lang="ru-RU">
              <a:cs typeface="Arial" charset="0"/>
            </a:endParaRPr>
          </a:p>
        </p:txBody>
      </p:sp>
      <p:sp>
        <p:nvSpPr>
          <p:cNvPr id="45064" name="Rectangle 5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3511550" y="2406650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00A25CFD-D308-4ECA-AEB4-8CD3DD17F947}" type="datetime'''''1''''7'''''''''''''''',''7''''''''''''%'''''''''''''''''">
              <a:rPr lang="ru-RU">
                <a:cs typeface="Arial" charset="0"/>
              </a:rPr>
              <a:pPr/>
              <a:t>17,7%</a:t>
            </a:fld>
            <a:endParaRPr lang="ru-RU">
              <a:cs typeface="Arial" charset="0"/>
            </a:endParaRPr>
          </a:p>
        </p:txBody>
      </p:sp>
      <p:sp>
        <p:nvSpPr>
          <p:cNvPr id="45065" name="Rectangle 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1211263" y="2406650"/>
            <a:ext cx="11636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1DE596E-7296-4897-920B-506E3A75BC19}" type="datetime'''''Р''е''с''''п''у''блик''а А''''''''дыге''''''''''''''''я'''">
              <a:rPr lang="ru-RU">
                <a:cs typeface="Arial" charset="0"/>
              </a:rPr>
              <a:pPr algn="r"/>
              <a:t>Республика Адыгея</a:t>
            </a:fld>
            <a:endParaRPr lang="ru-RU">
              <a:cs typeface="Arial" charset="0"/>
            </a:endParaRPr>
          </a:p>
        </p:txBody>
      </p:sp>
      <p:sp>
        <p:nvSpPr>
          <p:cNvPr id="45066" name="Rectangle 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482975" y="2697163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40CE3D97-549A-46A2-A14E-1288F22B50C4}" type="datetime'''''''''''''''1''''''''''''''''''7'',''''''''2''''%'''''''''''">
              <a:rPr lang="ru-RU">
                <a:cs typeface="Arial" charset="0"/>
              </a:rPr>
              <a:pPr/>
              <a:t>17,2%</a:t>
            </a:fld>
            <a:endParaRPr lang="ru-RU">
              <a:cs typeface="Arial" charset="0"/>
            </a:endParaRPr>
          </a:p>
        </p:txBody>
      </p:sp>
      <p:sp>
        <p:nvSpPr>
          <p:cNvPr id="45067" name="Rectangle 8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112838" y="2697163"/>
            <a:ext cx="126206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907DCDC-F96E-4E67-B0AC-35E206B7ED31}" type="datetime'Р''''е''с''п''у''б''''''л''и''''к''''''''''а Д''а''ге''с''тан'">
              <a:rPr lang="ru-RU">
                <a:cs typeface="Arial" charset="0"/>
              </a:rPr>
              <a:pPr algn="r"/>
              <a:t>Республика Дагестан</a:t>
            </a:fld>
            <a:endParaRPr lang="ru-RU">
              <a:cs typeface="Arial" charset="0"/>
            </a:endParaRPr>
          </a:p>
        </p:txBody>
      </p:sp>
      <p:sp>
        <p:nvSpPr>
          <p:cNvPr id="45068" name="Rectangle 9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444875" y="2987675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F9DFFC13-708F-402A-A7C2-C972ED684A3A}" type="datetime'''''''''1''''''''''6,''''''''''''''''''''''''''''''''5''''''%'">
              <a:rPr lang="ru-RU">
                <a:cs typeface="Arial" charset="0"/>
              </a:rPr>
              <a:pPr/>
              <a:t>16,5%</a:t>
            </a:fld>
            <a:endParaRPr lang="ru-RU">
              <a:cs typeface="Arial" charset="0"/>
            </a:endParaRPr>
          </a:p>
        </p:txBody>
      </p:sp>
      <p:sp>
        <p:nvSpPr>
          <p:cNvPr id="45069" name="Rectangle 10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057275" y="2987675"/>
            <a:ext cx="1317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33CBB66-DD42-4172-99B0-077B733908FC}" type="datetime'Астрах''а''н''''''''''с''''''''''''''кая ''''об''ла''ст''''ь'">
              <a:rPr lang="ru-RU">
                <a:cs typeface="Arial" charset="0"/>
              </a:rPr>
              <a:pPr algn="r"/>
              <a:t>Астраханская область</a:t>
            </a:fld>
            <a:endParaRPr lang="ru-RU">
              <a:cs typeface="Arial" charset="0"/>
            </a:endParaRPr>
          </a:p>
        </p:txBody>
      </p:sp>
      <p:sp>
        <p:nvSpPr>
          <p:cNvPr id="45070" name="Rectangle 11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397250" y="3278188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14EB2846-201B-4393-A3FF-FB4DB5F9E2A8}" type="datetime'''''''1''''''5'''''''''''''''''''',''''''''''8''''''%'''">
              <a:rPr lang="ru-RU">
                <a:cs typeface="Arial" charset="0"/>
              </a:rPr>
              <a:pPr/>
              <a:t>15,8%</a:t>
            </a:fld>
            <a:endParaRPr lang="ru-RU">
              <a:cs typeface="Arial" charset="0"/>
            </a:endParaRPr>
          </a:p>
        </p:txBody>
      </p:sp>
      <p:sp>
        <p:nvSpPr>
          <p:cNvPr id="45071" name="Rectangle 12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279400" y="3278188"/>
            <a:ext cx="20955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6EE51EB-E7B1-4759-8A45-0704F96BE4EF}" type="datetime'Ка''б''ардино-Ба''''лк''ар''ская'' Р''''''''е''''спуб''л''ика'">
              <a:rPr lang="ru-RU">
                <a:cs typeface="Arial" charset="0"/>
              </a:rPr>
              <a:pPr algn="r"/>
              <a:t>Кабардино-Балкарская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5072" name="Rectangle 13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397250" y="3568700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92ABF6CE-BFC7-4676-8902-E4C5C45F5DC1}" type="datetime'''1''''''''''''''''''''5'''''''',6''''''''''%'''''''''''">
              <a:rPr lang="ru-RU">
                <a:cs typeface="Arial" charset="0"/>
              </a:rPr>
              <a:pPr/>
              <a:t>15,6%</a:t>
            </a:fld>
            <a:endParaRPr lang="ru-RU">
              <a:cs typeface="Arial" charset="0"/>
            </a:endParaRPr>
          </a:p>
        </p:txBody>
      </p:sp>
      <p:sp>
        <p:nvSpPr>
          <p:cNvPr id="45073" name="Rectangle 14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004888" y="3568700"/>
            <a:ext cx="13700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9061F11-B938-4FE3-9EB2-37D989E98ABF}" type="datetime'Ре''''''сп''у''''''б''лика'''''''''''''' И''нгу''шети''я'''''">
              <a:rPr lang="ru-RU">
                <a:cs typeface="Arial" charset="0"/>
              </a:rPr>
              <a:pPr algn="r"/>
              <a:t>Республика Ингушетия</a:t>
            </a:fld>
            <a:endParaRPr lang="ru-RU">
              <a:cs typeface="Arial" charset="0"/>
            </a:endParaRPr>
          </a:p>
        </p:txBody>
      </p:sp>
      <p:sp>
        <p:nvSpPr>
          <p:cNvPr id="45074" name="Rectangle 15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302000" y="4149725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5478B7A5-93A8-4BD8-833A-6809D7E1B4E2}" type="datetime'''''''''1''4'',''''''''''''1''''''''''''''''''''''''%'">
              <a:rPr lang="ru-RU">
                <a:cs typeface="Arial" charset="0"/>
              </a:rPr>
              <a:pPr/>
              <a:t>14,1%</a:t>
            </a:fld>
            <a:endParaRPr lang="ru-RU">
              <a:cs typeface="Arial" charset="0"/>
            </a:endParaRPr>
          </a:p>
        </p:txBody>
      </p:sp>
      <p:sp>
        <p:nvSpPr>
          <p:cNvPr id="45075" name="Rectangle 16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304800" y="4149725"/>
            <a:ext cx="20701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CF7A02D-2DE4-4F34-AB95-5AE10A655897}" type="datetime'Ка''р''ачае''в''''о-''Ч''еркес''с''кая ''Ре''с''пуб''л''''ика'">
              <a:rPr lang="ru-RU">
                <a:cs typeface="Arial" charset="0"/>
              </a:rPr>
              <a:pPr algn="r"/>
              <a:t>Карачаево-Черкесская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5076" name="Rectangle 17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3254375" y="4440238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FA05D386-F9D8-4DBF-823E-FDF25DDA84E8}" type="datetime'''1''3'''''',''''''''2''''''''''''''''''%'''''''''''''''''''''">
              <a:rPr lang="ru-RU">
                <a:cs typeface="Arial" charset="0"/>
              </a:rPr>
              <a:pPr/>
              <a:t>13,2%</a:t>
            </a:fld>
            <a:endParaRPr lang="ru-RU">
              <a:cs typeface="Arial" charset="0"/>
            </a:endParaRPr>
          </a:p>
        </p:txBody>
      </p:sp>
      <p:sp>
        <p:nvSpPr>
          <p:cNvPr id="45077" name="Rectangle 18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2388" y="4440238"/>
            <a:ext cx="23225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F7224DB-0DEC-4A0D-BD3F-D13B4C996690}" type="datetime'''Р''ес''''пу''''блика Сев''ерн''ая Осе''т''ия'' - Ал''ани''я'">
              <a:rPr lang="ru-RU">
                <a:cs typeface="Arial" charset="0"/>
              </a:rPr>
              <a:pPr algn="r"/>
              <a:t>Республика Северная Осетия - Алания</a:t>
            </a:fld>
            <a:endParaRPr lang="ru-RU">
              <a:cs typeface="Arial" charset="0"/>
            </a:endParaRPr>
          </a:p>
        </p:txBody>
      </p:sp>
      <p:sp>
        <p:nvSpPr>
          <p:cNvPr id="45078" name="Rectangle 19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3216275" y="4730750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4E43DF91-6C22-42C2-8241-0183A068AB1F}" type="datetime'''''1''''''''''''2'''''''''''',''''''''''''''5''''''%'''''''">
              <a:rPr lang="ru-RU">
                <a:cs typeface="Arial" charset="0"/>
              </a:rPr>
              <a:pPr/>
              <a:t>12,5%</a:t>
            </a:fld>
            <a:endParaRPr lang="ru-RU">
              <a:cs typeface="Arial" charset="0"/>
            </a:endParaRPr>
          </a:p>
        </p:txBody>
      </p:sp>
      <p:sp>
        <p:nvSpPr>
          <p:cNvPr id="45079" name="Rectangle 20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1103313" y="4730750"/>
            <a:ext cx="12715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86D7C69-EA16-429C-A898-A40C4EAFEE44}" type="datetime'Ст''авр''''о''п''ол''ь''ск''и''й'''''''' ''''''''''кра''''''й'">
              <a:rPr lang="ru-RU">
                <a:cs typeface="Arial" charset="0"/>
              </a:rPr>
              <a:pPr algn="r"/>
              <a:t>Ставропольский край</a:t>
            </a:fld>
            <a:endParaRPr lang="ru-RU">
              <a:cs typeface="Arial" charset="0"/>
            </a:endParaRPr>
          </a:p>
        </p:txBody>
      </p:sp>
      <p:sp>
        <p:nvSpPr>
          <p:cNvPr id="45080" name="Rectangle 21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101975" y="5021263"/>
            <a:ext cx="3921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D902DB0C-85CC-4E52-BEE1-CDBCDD10E5AB}" type="datetime'''''''''''''1''''''''''''''0'''''''',''''''''''''5%'''''">
              <a:rPr lang="ru-RU">
                <a:cs typeface="Arial" charset="0"/>
              </a:rPr>
              <a:pPr/>
              <a:t>10,5%</a:t>
            </a:fld>
            <a:endParaRPr lang="ru-RU">
              <a:cs typeface="Arial" charset="0"/>
            </a:endParaRPr>
          </a:p>
        </p:txBody>
      </p:sp>
      <p:sp>
        <p:nvSpPr>
          <p:cNvPr id="45081" name="Rectangle 22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192213" y="5021263"/>
            <a:ext cx="11826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F05ADC0-AB5C-4D45-A5CE-B3BFD798C5C1}" type="datetime'Рост''о''''в''''''''''''ская о''б''''''''л''''''ас''т''ь'''''">
              <a:rPr lang="ru-RU">
                <a:cs typeface="Arial" charset="0"/>
              </a:rPr>
              <a:pPr algn="r"/>
              <a:t>Ростовская область</a:t>
            </a:fld>
            <a:endParaRPr lang="ru-RU">
              <a:cs typeface="Arial" charset="0"/>
            </a:endParaRPr>
          </a:p>
        </p:txBody>
      </p:sp>
      <p:sp>
        <p:nvSpPr>
          <p:cNvPr id="45082" name="Rectangle 23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3044825" y="5311775"/>
            <a:ext cx="32226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9AE82869-AB26-48E7-AFC2-24680D87E055}" type="datetime'''9'''''''''',''''''6''''%'''''''''''''''''''''''''''">
              <a:rPr lang="ru-RU">
                <a:cs typeface="Arial" charset="0"/>
              </a:rPr>
              <a:pPr/>
              <a:t>9,6%</a:t>
            </a:fld>
            <a:endParaRPr lang="ru-RU">
              <a:cs typeface="Arial" charset="0"/>
            </a:endParaRPr>
          </a:p>
        </p:txBody>
      </p:sp>
      <p:sp>
        <p:nvSpPr>
          <p:cNvPr id="45083" name="Rectangle 24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1001713" y="5311775"/>
            <a:ext cx="13731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EBF493C-BAB6-4452-A7E3-8A8F97E17AF8}" type="datetime'Вол''г''огр''ад''ская ''''о''''''б''лас''''''''''т''ь'''''''''">
              <a:rPr lang="ru-RU">
                <a:cs typeface="Arial" charset="0"/>
              </a:rPr>
              <a:pPr algn="r"/>
              <a:t>Волгоградская область</a:t>
            </a:fld>
            <a:endParaRPr lang="ru-RU">
              <a:cs typeface="Arial" charset="0"/>
            </a:endParaRPr>
          </a:p>
        </p:txBody>
      </p:sp>
      <p:sp>
        <p:nvSpPr>
          <p:cNvPr id="45084" name="Rectangle 25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2959100" y="5602288"/>
            <a:ext cx="32226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B900D5C6-FDCF-4DDA-B36F-A21DC1A2745D}" type="datetime'''''''''''''''''''''''''''''8'',''0''''''''''''''%'">
              <a:rPr lang="ru-RU">
                <a:cs typeface="Arial" charset="0"/>
              </a:rPr>
              <a:pPr/>
              <a:t>8,0%</a:t>
            </a:fld>
            <a:endParaRPr lang="ru-RU">
              <a:cs typeface="Arial" charset="0"/>
            </a:endParaRPr>
          </a:p>
        </p:txBody>
      </p:sp>
      <p:sp>
        <p:nvSpPr>
          <p:cNvPr id="45085" name="Rectangle 2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1028700" y="5602288"/>
            <a:ext cx="13462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B37DFC0-1407-411B-9A4C-C02A33F8BD53}" type="datetime'''Ч''''е''ченс''ка''я ''Р''''''е''''''с''пу''б''''лика'''''">
              <a:rPr lang="ru-RU">
                <a:cs typeface="Arial" charset="0"/>
              </a:rPr>
              <a:pPr algn="r"/>
              <a:t>Чеченская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5086" name="Rectangle 27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340100" y="3859213"/>
            <a:ext cx="3921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096A16A5-B623-4A12-841E-6C96E66E9903}" type="datetime'''''''''''14'''''''''''''''''''''''',''''''''''''''''8''''%'">
              <a:rPr lang="ru-RU">
                <a:cs typeface="Arial" charset="0"/>
              </a:rPr>
              <a:pPr/>
              <a:t>14,8%</a:t>
            </a:fld>
            <a:endParaRPr lang="ru-RU">
              <a:cs typeface="Arial" charset="0"/>
            </a:endParaRPr>
          </a:p>
        </p:txBody>
      </p:sp>
      <p:sp>
        <p:nvSpPr>
          <p:cNvPr id="45087" name="Rectangle 28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1179513" y="3859213"/>
            <a:ext cx="1195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4D96D48-D3D1-44BC-BE59-665AB6733C9A}" type="datetime'К''''ра''сн''''о''д''''ар''''ск''ий'''''''' кра''й'''''''">
              <a:rPr lang="ru-RU">
                <a:cs typeface="Arial" charset="0"/>
              </a:rPr>
              <a:pPr algn="r"/>
              <a:t>Краснодарский край</a:t>
            </a:fld>
            <a:endParaRPr lang="ru-RU">
              <a:cs typeface="Arial" charset="0"/>
            </a:endParaRPr>
          </a:p>
        </p:txBody>
      </p:sp>
      <p:sp>
        <p:nvSpPr>
          <p:cNvPr id="45088" name="Text Box 29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539750" y="1268413"/>
            <a:ext cx="3960813" cy="639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200"/>
              <a:t>Прогноз среднегодовых темпов роста производительности в отрасли в 2005-2025 годах (сценарий 2)</a:t>
            </a:r>
          </a:p>
        </p:txBody>
      </p:sp>
      <p:graphicFrame>
        <p:nvGraphicFramePr>
          <p:cNvPr id="45059" name="Object 30"/>
          <p:cNvGraphicFramePr>
            <a:graphicFrameLocks/>
          </p:cNvGraphicFramePr>
          <p:nvPr/>
        </p:nvGraphicFramePr>
        <p:xfrm>
          <a:off x="6523038" y="1971675"/>
          <a:ext cx="2124075" cy="3951288"/>
        </p:xfrm>
        <a:graphic>
          <a:graphicData uri="http://schemas.openxmlformats.org/presentationml/2006/ole">
            <p:oleObj spid="_x0000_s45059" name="Диаграмма" r:id="rId52" imgW="2124055" imgH="3952800" progId="MSGraph.Chart.8">
              <p:embed followColorScheme="full"/>
            </p:oleObj>
          </a:graphicData>
        </a:graphic>
      </p:graphicFrame>
      <p:sp>
        <p:nvSpPr>
          <p:cNvPr id="45089" name="Rectangle 31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8043863" y="3327400"/>
            <a:ext cx="93662" cy="93663"/>
          </a:xfrm>
          <a:prstGeom prst="rect">
            <a:avLst/>
          </a:prstGeom>
          <a:solidFill>
            <a:srgbClr val="F5DB9E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5090" name="Rectangle 32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8043863" y="3530600"/>
            <a:ext cx="93662" cy="93663"/>
          </a:xfrm>
          <a:prstGeom prst="rect">
            <a:avLst/>
          </a:prstGeom>
          <a:solidFill>
            <a:srgbClr val="8C120A"/>
          </a:solidFill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45091" name="Rectangle 33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5199063" y="3867150"/>
            <a:ext cx="1317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20762CC-48DA-4048-A695-2E6A3819DA12}" type="datetime'''А''ст''''''раха''''н''''с''''к''ая'''' о''б''ла''''''ст''ь'">
              <a:rPr lang="ru-RU">
                <a:cs typeface="Arial" charset="0"/>
              </a:rPr>
              <a:pPr algn="r"/>
              <a:t>Астраханская область</a:t>
            </a:fld>
            <a:endParaRPr lang="ru-RU">
              <a:cs typeface="Arial" charset="0"/>
            </a:endParaRPr>
          </a:p>
        </p:txBody>
      </p:sp>
      <p:sp>
        <p:nvSpPr>
          <p:cNvPr id="45092" name="Rectangle 34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5143500" y="2128838"/>
            <a:ext cx="13731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C0FECBE-A075-4DD1-AED6-CE66E1BA5567}" type="datetime'''''Во''лг''''ог''рад''с''к''''''ая'' ''''о''бласть'''''">
              <a:rPr lang="ru-RU">
                <a:cs typeface="Arial" charset="0"/>
              </a:rPr>
              <a:pPr algn="r"/>
              <a:t>Волгоградская область</a:t>
            </a:fld>
            <a:endParaRPr lang="ru-RU">
              <a:cs typeface="Arial" charset="0"/>
            </a:endParaRPr>
          </a:p>
        </p:txBody>
      </p:sp>
      <p:sp>
        <p:nvSpPr>
          <p:cNvPr id="45093" name="Rectangle 35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5334000" y="2419350"/>
            <a:ext cx="11826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93FC275-8874-4584-BB10-69246CE8918C}" type="datetime'''Ростовс''''''''''''ка''я ''о''б''''''л''ас''''т''''ь'''''">
              <a:rPr lang="ru-RU">
                <a:cs typeface="Arial" charset="0"/>
              </a:rPr>
              <a:pPr algn="r"/>
              <a:t>Ростовская область</a:t>
            </a:fld>
            <a:endParaRPr lang="ru-RU">
              <a:cs typeface="Arial" charset="0"/>
            </a:endParaRPr>
          </a:p>
        </p:txBody>
      </p:sp>
      <p:sp>
        <p:nvSpPr>
          <p:cNvPr id="45094" name="Rectangle 36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5321300" y="2709863"/>
            <a:ext cx="11953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780D57C-E48D-4C23-AA0D-B5D0C8F6E499}" type="datetime'К''''рас''но''дар''''с''''к''''''и''''''й'' ''''к''рай'''''''">
              <a:rPr lang="ru-RU">
                <a:cs typeface="Arial" charset="0"/>
              </a:rPr>
              <a:pPr algn="r"/>
              <a:t>Краснодарский край</a:t>
            </a:fld>
            <a:endParaRPr lang="ru-RU">
              <a:cs typeface="Arial" charset="0"/>
            </a:endParaRPr>
          </a:p>
        </p:txBody>
      </p:sp>
      <p:sp>
        <p:nvSpPr>
          <p:cNvPr id="45095" name="Rectangle 37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4194175" y="3000375"/>
            <a:ext cx="23225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AFF188A-C94C-410C-BD78-C279E89D8665}" type="datetime'Р''е''сп''''ублика Се''ве''р''ная О''сетия ''- А''лани''я'">
              <a:rPr lang="ru-RU">
                <a:cs typeface="Arial" charset="0"/>
              </a:rPr>
              <a:pPr algn="r"/>
              <a:t>Республика Северная Осетия - Алания</a:t>
            </a:fld>
            <a:endParaRPr lang="ru-RU">
              <a:cs typeface="Arial" charset="0"/>
            </a:endParaRPr>
          </a:p>
        </p:txBody>
      </p:sp>
      <p:sp>
        <p:nvSpPr>
          <p:cNvPr id="45096" name="Rectangle 38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4421188" y="3290888"/>
            <a:ext cx="2095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5D274BD-1A25-4D9C-A65B-F7A37457D801}" type="datetime'К''абард''ин''о-''Бал''к''а''рск''ая Р''е''спу''''блик''а'''''">
              <a:rPr lang="ru-RU">
                <a:cs typeface="Arial" charset="0"/>
              </a:rPr>
              <a:pPr algn="r"/>
              <a:t>Кабардино-Балкарская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5097" name="Rectangle 39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5254625" y="3576638"/>
            <a:ext cx="12620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5571ADC-DB33-41D1-A751-59B5D05AA1AD}" type="datetime'Рес''пу''''б''''''''лика Д''''а''г''''ест''''''''а''н'''">
              <a:rPr lang="ru-RU">
                <a:cs typeface="Arial" charset="0"/>
              </a:rPr>
              <a:pPr algn="r"/>
              <a:t>Республика Дагестан</a:t>
            </a:fld>
            <a:endParaRPr lang="ru-RU">
              <a:cs typeface="Arial" charset="0"/>
            </a:endParaRPr>
          </a:p>
        </p:txBody>
      </p:sp>
      <p:sp>
        <p:nvSpPr>
          <p:cNvPr id="45098" name="Rectangle 40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5245100" y="4157663"/>
            <a:ext cx="12715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F8FE129-1FE5-4AF4-8A82-AA1BF3B65B0E}" type="datetime'С''''''''''та''''в''''''''''роп''ольск''''и''''й к''ра''''''й'">
              <a:rPr lang="ru-RU">
                <a:cs typeface="Arial" charset="0"/>
              </a:rPr>
              <a:pPr algn="r"/>
              <a:t>Ставропольский край</a:t>
            </a:fld>
            <a:endParaRPr lang="ru-RU">
              <a:cs typeface="Arial" charset="0"/>
            </a:endParaRPr>
          </a:p>
        </p:txBody>
      </p:sp>
      <p:sp>
        <p:nvSpPr>
          <p:cNvPr id="45099" name="Rectangle 41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4446588" y="4443413"/>
            <a:ext cx="20701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0B80312-68B1-4C90-9CFF-B9F8F0D54B53}" type="datetime'Ка''рача''''е''во''-Черке''''''сска''я Р''е''''спублик''а'">
              <a:rPr lang="ru-RU">
                <a:cs typeface="Arial" charset="0"/>
              </a:rPr>
              <a:pPr algn="r"/>
              <a:t>Карачаево-Черкесская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5100" name="Rectangle 42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5353050" y="4733925"/>
            <a:ext cx="11636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A3B717F-49D3-4011-ACF9-2AC5471BEB0A}" type="datetime'''''''Рес''п''убли''к''а'''' А''''дыг''''''е''''''''я'''''''">
              <a:rPr lang="ru-RU">
                <a:cs typeface="Arial" charset="0"/>
              </a:rPr>
              <a:pPr algn="r"/>
              <a:t>Республика Адыгея</a:t>
            </a:fld>
            <a:endParaRPr lang="ru-RU">
              <a:cs typeface="Arial" charset="0"/>
            </a:endParaRPr>
          </a:p>
        </p:txBody>
      </p:sp>
      <p:sp>
        <p:nvSpPr>
          <p:cNvPr id="45101" name="Rectangle 43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5170488" y="5024438"/>
            <a:ext cx="13462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AF8BED6-36D0-419F-84C4-D5900D5A3CED}" type="datetime'''''''''Ч''''е''чен''ска''я ''''Рес''''''п''''''у''блика'''''">
              <a:rPr lang="ru-RU">
                <a:cs typeface="Arial" charset="0"/>
              </a:rPr>
              <a:pPr algn="r"/>
              <a:t>Чеченская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45102" name="Rectangle 44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194300" y="5314950"/>
            <a:ext cx="13223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04AAA30-480C-4FB8-8496-B2C7C79AC75C}" type="datetime'Р''''''е''сп''''''у''''блик''''''''а'' Кал''м''''ык''''и''''я'">
              <a:rPr lang="ru-RU">
                <a:cs typeface="Arial" charset="0"/>
              </a:rPr>
              <a:pPr algn="r"/>
              <a:t>Республика Калмыкия</a:t>
            </a:fld>
            <a:endParaRPr lang="ru-RU">
              <a:cs typeface="Arial" charset="0"/>
            </a:endParaRPr>
          </a:p>
        </p:txBody>
      </p:sp>
      <p:sp>
        <p:nvSpPr>
          <p:cNvPr id="45103" name="Rectangle 45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5146675" y="5605463"/>
            <a:ext cx="13700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90EC3AD-FF22-46B8-856B-0BB022C782F4}" type="datetime'Респ''''''уб''''''л''ика ''Инг''''у''ш''''''''''''''''етия'">
              <a:rPr lang="ru-RU">
                <a:cs typeface="Arial" charset="0"/>
              </a:rPr>
              <a:pPr algn="r"/>
              <a:t>Республика Ингушетия</a:t>
            </a:fld>
            <a:endParaRPr lang="ru-RU">
              <a:cs typeface="Arial" charset="0"/>
            </a:endParaRPr>
          </a:p>
        </p:txBody>
      </p:sp>
      <p:sp>
        <p:nvSpPr>
          <p:cNvPr id="45104" name="Rectangle 46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8188325" y="3303588"/>
            <a:ext cx="279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E92CC81F-5E6E-4364-8D13-3EE44D1D94A7}" type="datetime'''''''''2''''''''''''''''''''0''''''''''''''0''5'''''''">
              <a:rPr lang="ru-RU">
                <a:cs typeface="Arial" charset="0"/>
              </a:rPr>
              <a:pPr/>
              <a:t>2005</a:t>
            </a:fld>
            <a:endParaRPr lang="ru-RU">
              <a:cs typeface="Arial" charset="0"/>
            </a:endParaRPr>
          </a:p>
        </p:txBody>
      </p:sp>
      <p:sp>
        <p:nvSpPr>
          <p:cNvPr id="45105" name="Rectangle 47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8188325" y="3506788"/>
            <a:ext cx="2794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7B064762-85C5-48EF-83C8-A5B971CBAA6D}" type="datetime'''2''''''''''''''0''''''''''''''''''2''''5'''''''''''''''''">
              <a:rPr lang="ru-RU">
                <a:cs typeface="Arial" charset="0"/>
              </a:rPr>
              <a:pPr/>
              <a:t>2025</a:t>
            </a:fld>
            <a:endParaRPr lang="ru-RU">
              <a:cs typeface="Arial" charset="0"/>
            </a:endParaRPr>
          </a:p>
        </p:txBody>
      </p:sp>
      <p:sp>
        <p:nvSpPr>
          <p:cNvPr id="45106" name="Text Box 48"/>
          <p:cNvSpPr txBox="1"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5003800" y="1341438"/>
            <a:ext cx="38163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200"/>
              <a:t>Текущий и прогнозируемая занятость в отрасли в 2005 и 2025 годах, тыс. чел. (сценарий 2)</a:t>
            </a:r>
          </a:p>
        </p:txBody>
      </p:sp>
      <p:graphicFrame>
        <p:nvGraphicFramePr>
          <p:cNvPr id="45060" name="Rectangle 50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5060" r:id="rId53" imgW="0" imgH="0" progId="">
              <p:embed/>
            </p:oleObj>
          </a:graphicData>
        </a:graphic>
      </p:graphicFrame>
      <p:sp>
        <p:nvSpPr>
          <p:cNvPr id="45108" name="Rectangle 51" hidden="1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4288" tIns="0" rIns="14288" bIns="0" anchor="ctr"/>
          <a:lstStyle/>
          <a:p>
            <a:pPr algn="ctr"/>
            <a:r>
              <a:rPr lang="ru-RU" sz="800">
                <a:cs typeface="Arial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5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687388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Наиболее привлекательные регионы для развития металлургии на территории ЮФО</a:t>
            </a:r>
          </a:p>
        </p:txBody>
      </p:sp>
      <p:sp>
        <p:nvSpPr>
          <p:cNvPr id="4608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AEC117F1-BE03-4BE7-8E38-740838BE1A31}" type="slidenum">
              <a:rPr lang="ru-RU"/>
              <a:pPr/>
              <a:t>81</a:t>
            </a:fld>
            <a:endParaRPr lang="ru-RU"/>
          </a:p>
        </p:txBody>
      </p:sp>
      <p:graphicFrame>
        <p:nvGraphicFramePr>
          <p:cNvPr id="46082" name="Object 3"/>
          <p:cNvGraphicFramePr>
            <a:graphicFrameLocks/>
          </p:cNvGraphicFramePr>
          <p:nvPr/>
        </p:nvGraphicFramePr>
        <p:xfrm>
          <a:off x="1835150" y="1557338"/>
          <a:ext cx="6513513" cy="4151312"/>
        </p:xfrm>
        <a:graphic>
          <a:graphicData uri="http://schemas.openxmlformats.org/presentationml/2006/ole">
            <p:oleObj spid="_x0000_s46082" name="Диаграмма" r:id="rId40" imgW="6515066" imgH="4152870" progId="MSGraph.Chart.8">
              <p:embed followColorScheme="full"/>
            </p:oleObj>
          </a:graphicData>
        </a:graphic>
      </p:graphicFrame>
      <p:sp>
        <p:nvSpPr>
          <p:cNvPr id="46086" name="Line 4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H="1">
            <a:off x="3910013" y="3335338"/>
            <a:ext cx="114300" cy="46037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6087" name="Line 5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 flipH="1" flipV="1">
            <a:off x="3997325" y="3582988"/>
            <a:ext cx="185738" cy="26987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6088" name="Line 6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>
            <a:off x="4559300" y="2774950"/>
            <a:ext cx="447675" cy="20955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6089" name="Line 7"/>
          <p:cNvSpPr>
            <a:spLocks noChangeShapeType="1"/>
          </p:cNvSpPr>
          <p:nvPr>
            <p:custDataLst>
              <p:tags r:id="rId6"/>
            </p:custDataLst>
          </p:nvPr>
        </p:nvSpPr>
        <p:spPr bwMode="auto">
          <a:xfrm flipH="1">
            <a:off x="3049588" y="3929063"/>
            <a:ext cx="115887" cy="71437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6090" name="Line 8"/>
          <p:cNvSpPr>
            <a:spLocks noChangeShapeType="1"/>
          </p:cNvSpPr>
          <p:nvPr>
            <p:custDataLst>
              <p:tags r:id="rId7"/>
            </p:custDataLst>
          </p:nvPr>
        </p:nvSpPr>
        <p:spPr bwMode="auto">
          <a:xfrm flipH="1" flipV="1">
            <a:off x="5395913" y="3538538"/>
            <a:ext cx="4762" cy="122237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6091" name="Line 9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 flipH="1" flipV="1">
            <a:off x="6624638" y="2946400"/>
            <a:ext cx="514350" cy="233363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6092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790950" y="3182938"/>
            <a:ext cx="8413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/>
          <a:lstStyle/>
          <a:p>
            <a:r>
              <a:rPr lang="ru-RU">
                <a:cs typeface="Arial" charset="0"/>
              </a:rPr>
              <a:t>Астраханская</a:t>
            </a:r>
          </a:p>
        </p:txBody>
      </p:sp>
      <p:sp>
        <p:nvSpPr>
          <p:cNvPr id="46093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4668838" y="2238375"/>
            <a:ext cx="14081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0D915B07-43EB-4C26-ABB0-8AB2AF24D3F4}" type="datetime'''''''''В''''ол''''г''''''ог''р''адс''''ка''я об''''''лас''ть'">
              <a:rPr lang="ru-RU">
                <a:cs typeface="Arial" charset="0"/>
              </a:rPr>
              <a:pPr/>
              <a:t>Волгоградская область</a:t>
            </a:fld>
            <a:endParaRPr lang="ru-RU">
              <a:cs typeface="Arial" charset="0"/>
            </a:endParaRPr>
          </a:p>
        </p:txBody>
      </p:sp>
      <p:sp>
        <p:nvSpPr>
          <p:cNvPr id="46094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4183063" y="3552825"/>
            <a:ext cx="2778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/>
          <a:lstStyle/>
          <a:p>
            <a:r>
              <a:rPr lang="ru-RU">
                <a:cs typeface="Arial" charset="0"/>
              </a:rPr>
              <a:t>КБР</a:t>
            </a:r>
          </a:p>
        </p:txBody>
      </p:sp>
      <p:sp>
        <p:nvSpPr>
          <p:cNvPr id="46095" name="Rectangle 13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4022725" y="4772025"/>
            <a:ext cx="2778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КЧР</a:t>
            </a:r>
          </a:p>
        </p:txBody>
      </p:sp>
      <p:sp>
        <p:nvSpPr>
          <p:cNvPr id="46096" name="Rectangle 1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779838" y="2622550"/>
            <a:ext cx="12303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/>
          <a:lstStyle/>
          <a:p>
            <a:fld id="{59E5C4CC-D216-4E03-8936-DFBCD0EDD9B0}" type="datetime'''''Краснода''р''''с''''''''к''''ий'' к''''''''''р''а''''''й'">
              <a:rPr lang="ru-RU">
                <a:cs typeface="Arial" charset="0"/>
              </a:rPr>
              <a:pPr/>
              <a:t>Краснодарский край</a:t>
            </a:fld>
            <a:endParaRPr lang="ru-RU">
              <a:cs typeface="Arial" charset="0"/>
            </a:endParaRPr>
          </a:p>
        </p:txBody>
      </p:sp>
      <p:sp>
        <p:nvSpPr>
          <p:cNvPr id="46097" name="Rectangle 15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2844800" y="3286125"/>
            <a:ext cx="4699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Адыгея</a:t>
            </a:r>
          </a:p>
        </p:txBody>
      </p:sp>
      <p:sp>
        <p:nvSpPr>
          <p:cNvPr id="46098" name="Rectangle 1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4146550" y="3990975"/>
            <a:ext cx="568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Дагестан</a:t>
            </a:r>
          </a:p>
        </p:txBody>
      </p:sp>
      <p:sp>
        <p:nvSpPr>
          <p:cNvPr id="46099" name="Rectangle 1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3108325" y="4010025"/>
            <a:ext cx="6762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Ингушетия</a:t>
            </a:r>
          </a:p>
        </p:txBody>
      </p:sp>
      <p:sp>
        <p:nvSpPr>
          <p:cNvPr id="46100" name="Rectangle 1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974975" y="3776663"/>
            <a:ext cx="6286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/>
          <a:lstStyle/>
          <a:p>
            <a:r>
              <a:rPr lang="ru-RU">
                <a:cs typeface="Arial" charset="0"/>
              </a:rPr>
              <a:t>Калмыкия</a:t>
            </a:r>
          </a:p>
        </p:txBody>
      </p:sp>
      <p:sp>
        <p:nvSpPr>
          <p:cNvPr id="46101" name="Rectangle 1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006975" y="3660775"/>
            <a:ext cx="7905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/>
          <a:lstStyle/>
          <a:p>
            <a:r>
              <a:rPr lang="ru-RU">
                <a:cs typeface="Arial" charset="0"/>
              </a:rPr>
              <a:t>РСО-Алания</a:t>
            </a:r>
          </a:p>
        </p:txBody>
      </p:sp>
      <p:sp>
        <p:nvSpPr>
          <p:cNvPr id="46102" name="Rectangle 2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6696075" y="3179763"/>
            <a:ext cx="12176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/>
          <a:lstStyle/>
          <a:p>
            <a:fld id="{B0783746-C131-45BC-B025-435E0C7BC3B5}" type="datetime'Р''''''''ос''''т''''о''в''''''''ска''я ''''''о''бла''''''сть'">
              <a:rPr lang="ru-RU">
                <a:cs typeface="Arial" charset="0"/>
              </a:rPr>
              <a:pPr/>
              <a:t>Ростовская область</a:t>
            </a:fld>
            <a:endParaRPr lang="ru-RU">
              <a:cs typeface="Arial" charset="0"/>
            </a:endParaRPr>
          </a:p>
        </p:txBody>
      </p:sp>
      <p:sp>
        <p:nvSpPr>
          <p:cNvPr id="46103" name="Rectangle 2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4899025" y="4438650"/>
            <a:ext cx="13065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5F45F886-455C-46DD-86C3-8A4102412590}" type="datetime'''Ст''а''''''''вр''оп''''о''''льск''ий'' ''''к''ра''''''й'''">
              <a:rPr lang="ru-RU">
                <a:cs typeface="Arial" charset="0"/>
              </a:rPr>
              <a:pPr/>
              <a:t>Ставропольский край</a:t>
            </a:fld>
            <a:endParaRPr lang="ru-RU">
              <a:cs typeface="Arial" charset="0"/>
            </a:endParaRPr>
          </a:p>
        </p:txBody>
      </p:sp>
      <p:sp>
        <p:nvSpPr>
          <p:cNvPr id="46104" name="Rectangle 22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127375" y="4333875"/>
            <a:ext cx="393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>
                <a:cs typeface="Arial" charset="0"/>
              </a:rPr>
              <a:t>Чечня</a:t>
            </a:r>
          </a:p>
        </p:txBody>
      </p:sp>
      <p:sp>
        <p:nvSpPr>
          <p:cNvPr id="46105" name="Rectangle 23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6719888" y="5575300"/>
            <a:ext cx="1487487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r"/>
            <a:fld id="{EE01D845-46CE-4005-BCD4-26EB3A7D31B2}" type="datetime'Нал''''''''ич''и''е ''усл''овий'' для ра''зви''''''т''ия'">
              <a:rPr lang="ru-RU" sz="800">
                <a:cs typeface="Arial" charset="0"/>
              </a:rPr>
              <a:pPr algn="r"/>
              <a:t>Наличие условий для развития</a:t>
            </a:fld>
            <a:endParaRPr lang="ru-RU" sz="800">
              <a:cs typeface="Arial" charset="0"/>
            </a:endParaRPr>
          </a:p>
        </p:txBody>
      </p:sp>
      <p:sp>
        <p:nvSpPr>
          <p:cNvPr id="46106" name="Rectangle 24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979488" y="1724025"/>
            <a:ext cx="935037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r"/>
            <a:fld id="{7EB74BF9-853A-43CE-B6AE-EDC5F5EFBF77}" type="datetime'''''''''''''П''''рив''ле''''ка''''''''''т''е''л''ьность'''">
              <a:rPr lang="ru-RU" sz="800">
                <a:cs typeface="Arial" charset="0"/>
              </a:rPr>
              <a:pPr algn="r"/>
              <a:t>Привлекательность</a:t>
            </a:fld>
            <a:endParaRPr lang="ru-RU" sz="800">
              <a:cs typeface="Arial" charset="0"/>
            </a:endParaRPr>
          </a:p>
        </p:txBody>
      </p:sp>
      <p:sp>
        <p:nvSpPr>
          <p:cNvPr id="46107" name="Oval 25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755650" y="5300663"/>
            <a:ext cx="287338" cy="288925"/>
          </a:xfrm>
          <a:prstGeom prst="ellipse">
            <a:avLst/>
          </a:prstGeom>
          <a:solidFill>
            <a:srgbClr val="FFCC99"/>
          </a:solidFill>
          <a:ln w="9525" algn="ctr">
            <a:solidFill>
              <a:srgbClr val="FF6600"/>
            </a:solidFill>
            <a:round/>
            <a:headEnd/>
            <a:tailEnd/>
          </a:ln>
        </p:spPr>
        <p:txBody>
          <a:bodyPr anchor="ctr"/>
          <a:lstStyle/>
          <a:p>
            <a:endParaRPr lang="ru-RU"/>
          </a:p>
        </p:txBody>
      </p:sp>
      <p:sp>
        <p:nvSpPr>
          <p:cNvPr id="46108" name="Line 26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>
            <a:off x="395288" y="5443538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6109" name="Line 27"/>
          <p:cNvSpPr>
            <a:spLocks noChangeShapeType="1"/>
          </p:cNvSpPr>
          <p:nvPr>
            <p:custDataLst>
              <p:tags r:id="rId26"/>
            </p:custDataLst>
          </p:nvPr>
        </p:nvSpPr>
        <p:spPr bwMode="auto">
          <a:xfrm flipH="1">
            <a:off x="1187450" y="5443538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ru-RU"/>
          </a:p>
        </p:txBody>
      </p:sp>
      <p:grpSp>
        <p:nvGrpSpPr>
          <p:cNvPr id="46110" name="Group 28"/>
          <p:cNvGrpSpPr>
            <a:grpSpLocks/>
          </p:cNvGrpSpPr>
          <p:nvPr>
            <p:custDataLst>
              <p:tags r:id="rId27"/>
            </p:custDataLst>
          </p:nvPr>
        </p:nvGrpSpPr>
        <p:grpSpPr bwMode="auto">
          <a:xfrm>
            <a:off x="2195513" y="1316038"/>
            <a:ext cx="5978525" cy="509587"/>
            <a:chOff x="1474" y="391"/>
            <a:chExt cx="3765" cy="413"/>
          </a:xfrm>
        </p:grpSpPr>
        <p:sp>
          <p:nvSpPr>
            <p:cNvPr id="46117" name="Rectangle 29"/>
            <p:cNvSpPr>
              <a:spLocks noChangeArrowheads="1"/>
            </p:cNvSpPr>
            <p:nvPr>
              <p:custDataLst>
                <p:tags r:id="rId34"/>
              </p:custDataLst>
            </p:nvPr>
          </p:nvSpPr>
          <p:spPr bwMode="auto">
            <a:xfrm>
              <a:off x="1474" y="391"/>
              <a:ext cx="3765" cy="408"/>
            </a:xfrm>
            <a:prstGeom prst="rect">
              <a:avLst/>
            </a:prstGeom>
            <a:solidFill>
              <a:srgbClr val="FFCC99"/>
            </a:solidFill>
            <a:ln w="9525" algn="ctr">
              <a:solidFill>
                <a:srgbClr val="FF66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endParaRPr lang="ru-RU"/>
            </a:p>
          </p:txBody>
        </p:sp>
        <p:sp>
          <p:nvSpPr>
            <p:cNvPr id="46118" name="Text Box 30"/>
            <p:cNvSpPr txBox="1">
              <a:spLocks noChangeArrowheads="1"/>
            </p:cNvSpPr>
            <p:nvPr>
              <p:custDataLst>
                <p:tags r:id="rId35"/>
              </p:custDataLst>
            </p:nvPr>
          </p:nvSpPr>
          <p:spPr bwMode="auto">
            <a:xfrm>
              <a:off x="3560" y="509"/>
              <a:ext cx="1633" cy="1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ru-RU"/>
                <a:t>Максимальная привлекательность</a:t>
              </a:r>
            </a:p>
          </p:txBody>
        </p:sp>
        <p:sp>
          <p:nvSpPr>
            <p:cNvPr id="46119" name="Text Box 31"/>
            <p:cNvSpPr txBox="1">
              <a:spLocks noChangeArrowheads="1"/>
            </p:cNvSpPr>
            <p:nvPr>
              <p:custDataLst>
                <p:tags r:id="rId36"/>
              </p:custDataLst>
            </p:nvPr>
          </p:nvSpPr>
          <p:spPr bwMode="auto">
            <a:xfrm>
              <a:off x="2426" y="482"/>
              <a:ext cx="1051" cy="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ru-RU" sz="900"/>
                <a:t>Средняя привлекательность</a:t>
              </a:r>
            </a:p>
          </p:txBody>
        </p:sp>
        <p:sp>
          <p:nvSpPr>
            <p:cNvPr id="46120" name="Text Box 32"/>
            <p:cNvSpPr txBox="1">
              <a:spLocks noChangeArrowheads="1"/>
            </p:cNvSpPr>
            <p:nvPr>
              <p:custDataLst>
                <p:tags r:id="rId37"/>
              </p:custDataLst>
            </p:nvPr>
          </p:nvSpPr>
          <p:spPr bwMode="auto">
            <a:xfrm>
              <a:off x="1519" y="482"/>
              <a:ext cx="862" cy="3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ru-RU"/>
                <a:t>Низкая </a:t>
              </a:r>
            </a:p>
            <a:p>
              <a:r>
                <a:rPr lang="ru-RU"/>
                <a:t>привлекательность</a:t>
              </a:r>
            </a:p>
          </p:txBody>
        </p:sp>
      </p:grpSp>
      <p:sp>
        <p:nvSpPr>
          <p:cNvPr id="46111" name="AutoShape 33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250825" y="1989138"/>
            <a:ext cx="1441450" cy="2663825"/>
          </a:xfrm>
          <a:prstGeom prst="homePlate">
            <a:avLst>
              <a:gd name="adj" fmla="val 25000"/>
            </a:avLst>
          </a:prstGeom>
          <a:solidFill>
            <a:srgbClr val="FFCC99"/>
          </a:solidFill>
          <a:ln w="9525">
            <a:solidFill>
              <a:srgbClr val="FF6600"/>
            </a:solidFill>
            <a:miter lim="800000"/>
            <a:headEnd/>
            <a:tailEnd/>
          </a:ln>
        </p:spPr>
        <p:txBody>
          <a:bodyPr anchor="ctr"/>
          <a:lstStyle/>
          <a:p>
            <a:pPr>
              <a:buFontTx/>
              <a:buChar char="•"/>
            </a:pPr>
            <a:r>
              <a:rPr lang="ru-RU" sz="1200"/>
              <a:t> Прирост выпуска</a:t>
            </a:r>
          </a:p>
          <a:p>
            <a:pPr>
              <a:buFontTx/>
              <a:buChar char="•"/>
            </a:pPr>
            <a:r>
              <a:rPr lang="ru-RU" sz="1200"/>
              <a:t>Прирост производительности</a:t>
            </a:r>
          </a:p>
          <a:p>
            <a:pPr>
              <a:buFontTx/>
              <a:buChar char="•"/>
            </a:pPr>
            <a:r>
              <a:rPr lang="ru-RU" sz="1200"/>
              <a:t> Экспортный потенциал</a:t>
            </a:r>
          </a:p>
          <a:p>
            <a:pPr>
              <a:buFontTx/>
              <a:buChar char="•"/>
            </a:pPr>
            <a:r>
              <a:rPr lang="ru-RU" sz="1200"/>
              <a:t> Влияние на развитие других отраслей</a:t>
            </a:r>
          </a:p>
        </p:txBody>
      </p:sp>
      <p:sp>
        <p:nvSpPr>
          <p:cNvPr id="46112" name="Arc 34"/>
          <p:cNvSpPr>
            <a:spLocks/>
          </p:cNvSpPr>
          <p:nvPr>
            <p:custDataLst>
              <p:tags r:id="rId29"/>
            </p:custDataLst>
          </p:nvPr>
        </p:nvSpPr>
        <p:spPr bwMode="auto">
          <a:xfrm rot="10144323">
            <a:off x="5076825" y="711200"/>
            <a:ext cx="2808288" cy="3168650"/>
          </a:xfrm>
          <a:custGeom>
            <a:avLst/>
            <a:gdLst>
              <a:gd name="T0" fmla="*/ 0 w 27643"/>
              <a:gd name="T1" fmla="*/ 130413 h 21600"/>
              <a:gd name="T2" fmla="*/ 2808288 w 27643"/>
              <a:gd name="T3" fmla="*/ 2882298 h 21600"/>
              <a:gd name="T4" fmla="*/ 622856 w 27643"/>
              <a:gd name="T5" fmla="*/ 3168650 h 21600"/>
              <a:gd name="T6" fmla="*/ 0 60000 65536"/>
              <a:gd name="T7" fmla="*/ 0 60000 65536"/>
              <a:gd name="T8" fmla="*/ 0 60000 65536"/>
              <a:gd name="T9" fmla="*/ 0 w 27643"/>
              <a:gd name="T10" fmla="*/ 0 h 21600"/>
              <a:gd name="T11" fmla="*/ 27643 w 27643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7643" h="21600" fill="none" extrusionOk="0">
                <a:moveTo>
                  <a:pt x="-1" y="888"/>
                </a:moveTo>
                <a:cubicBezTo>
                  <a:pt x="1990" y="299"/>
                  <a:pt x="4055" y="-1"/>
                  <a:pt x="6131" y="0"/>
                </a:cubicBezTo>
                <a:cubicBezTo>
                  <a:pt x="17303" y="0"/>
                  <a:pt x="26632" y="8520"/>
                  <a:pt x="27642" y="19648"/>
                </a:cubicBezTo>
              </a:path>
              <a:path w="27643" h="21600" stroke="0" extrusionOk="0">
                <a:moveTo>
                  <a:pt x="-1" y="888"/>
                </a:moveTo>
                <a:cubicBezTo>
                  <a:pt x="1990" y="299"/>
                  <a:pt x="4055" y="-1"/>
                  <a:pt x="6131" y="0"/>
                </a:cubicBezTo>
                <a:cubicBezTo>
                  <a:pt x="17303" y="0"/>
                  <a:pt x="26632" y="8520"/>
                  <a:pt x="27642" y="19648"/>
                </a:cubicBezTo>
                <a:lnTo>
                  <a:pt x="6131" y="21600"/>
                </a:lnTo>
                <a:close/>
              </a:path>
            </a:pathLst>
          </a:cu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6113" name="Arc 35"/>
          <p:cNvSpPr>
            <a:spLocks/>
          </p:cNvSpPr>
          <p:nvPr>
            <p:custDataLst>
              <p:tags r:id="rId30"/>
            </p:custDataLst>
          </p:nvPr>
        </p:nvSpPr>
        <p:spPr bwMode="auto">
          <a:xfrm rot="10348940">
            <a:off x="3398838" y="1042988"/>
            <a:ext cx="4487862" cy="4418012"/>
          </a:xfrm>
          <a:custGeom>
            <a:avLst/>
            <a:gdLst>
              <a:gd name="T0" fmla="*/ 0 w 28892"/>
              <a:gd name="T1" fmla="*/ 227994 h 24571"/>
              <a:gd name="T2" fmla="*/ 4456019 w 28892"/>
              <a:gd name="T3" fmla="*/ 4418012 h 24571"/>
              <a:gd name="T4" fmla="*/ 1132683 w 28892"/>
              <a:gd name="T5" fmla="*/ 3883809 h 24571"/>
              <a:gd name="T6" fmla="*/ 0 60000 65536"/>
              <a:gd name="T7" fmla="*/ 0 60000 65536"/>
              <a:gd name="T8" fmla="*/ 0 60000 65536"/>
              <a:gd name="T9" fmla="*/ 0 w 28892"/>
              <a:gd name="T10" fmla="*/ 0 h 24571"/>
              <a:gd name="T11" fmla="*/ 28892 w 28892"/>
              <a:gd name="T12" fmla="*/ 24571 h 2457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8892" h="24571" fill="none" extrusionOk="0">
                <a:moveTo>
                  <a:pt x="0" y="1268"/>
                </a:moveTo>
                <a:cubicBezTo>
                  <a:pt x="2339" y="428"/>
                  <a:pt x="4806" y="-1"/>
                  <a:pt x="7292" y="0"/>
                </a:cubicBezTo>
                <a:cubicBezTo>
                  <a:pt x="19221" y="0"/>
                  <a:pt x="28892" y="9670"/>
                  <a:pt x="28892" y="21600"/>
                </a:cubicBezTo>
                <a:cubicBezTo>
                  <a:pt x="28892" y="22593"/>
                  <a:pt x="28823" y="23586"/>
                  <a:pt x="28686" y="24570"/>
                </a:cubicBezTo>
              </a:path>
              <a:path w="28892" h="24571" stroke="0" extrusionOk="0">
                <a:moveTo>
                  <a:pt x="0" y="1268"/>
                </a:moveTo>
                <a:cubicBezTo>
                  <a:pt x="2339" y="428"/>
                  <a:pt x="4806" y="-1"/>
                  <a:pt x="7292" y="0"/>
                </a:cubicBezTo>
                <a:cubicBezTo>
                  <a:pt x="19221" y="0"/>
                  <a:pt x="28892" y="9670"/>
                  <a:pt x="28892" y="21600"/>
                </a:cubicBezTo>
                <a:cubicBezTo>
                  <a:pt x="28892" y="22593"/>
                  <a:pt x="28823" y="23586"/>
                  <a:pt x="28686" y="24570"/>
                </a:cubicBezTo>
                <a:lnTo>
                  <a:pt x="7292" y="21600"/>
                </a:lnTo>
                <a:close/>
              </a:path>
            </a:pathLst>
          </a:cu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46083" name="Rectangle 3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6083" r:id="rId41" imgW="0" imgH="0" progId="">
              <p:embed/>
            </p:oleObj>
          </a:graphicData>
        </a:graphic>
      </p:graphicFrame>
      <p:sp>
        <p:nvSpPr>
          <p:cNvPr id="46114" name="Rectangle 37" hidden="1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ru-RU" sz="800">
                <a:cs typeface="Arial" charset="0"/>
              </a:rPr>
              <a:t>1,0</a:t>
            </a:r>
          </a:p>
        </p:txBody>
      </p:sp>
      <p:sp>
        <p:nvSpPr>
          <p:cNvPr id="46115" name="Text Box 38"/>
          <p:cNvSpPr txBox="1"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2085975" y="5734050"/>
            <a:ext cx="3638550" cy="214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 sz="800"/>
              <a:t>* Описание основных условий для развития сектора  см. в приложении</a:t>
            </a:r>
          </a:p>
        </p:txBody>
      </p:sp>
      <p:sp>
        <p:nvSpPr>
          <p:cNvPr id="46116" name="Text Box 39"/>
          <p:cNvSpPr txBox="1"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23850" y="5661025"/>
            <a:ext cx="1460500" cy="458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 sz="800"/>
              <a:t>Диаметр круга – потенциальный выпуск в 2025 году (млн. руб.)</a:t>
            </a:r>
            <a:r>
              <a:rPr lang="en-US" sz="800"/>
              <a:t> </a:t>
            </a:r>
            <a:endParaRPr lang="ru-RU" sz="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Rectangle 3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Прогнозируемая специализация регионов ЮФО в выпуске отрасли металлургии в 2025 году:</a:t>
            </a:r>
          </a:p>
        </p:txBody>
      </p:sp>
      <p:sp>
        <p:nvSpPr>
          <p:cNvPr id="4710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388A46B6-D808-4054-913E-C398FEB3D203}" type="slidenum">
              <a:rPr lang="ru-RU"/>
              <a:pPr/>
              <a:t>82</a:t>
            </a:fld>
            <a:endParaRPr lang="ru-RU"/>
          </a:p>
        </p:txBody>
      </p:sp>
      <p:sp>
        <p:nvSpPr>
          <p:cNvPr id="47108" name="Freeform 2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1670050" y="4375150"/>
            <a:ext cx="622300" cy="434975"/>
          </a:xfrm>
          <a:custGeom>
            <a:avLst/>
            <a:gdLst>
              <a:gd name="T0" fmla="*/ 187 w 337"/>
              <a:gd name="T1" fmla="*/ 222 h 234"/>
              <a:gd name="T2" fmla="*/ 197 w 337"/>
              <a:gd name="T3" fmla="*/ 230 h 234"/>
              <a:gd name="T4" fmla="*/ 207 w 337"/>
              <a:gd name="T5" fmla="*/ 234 h 234"/>
              <a:gd name="T6" fmla="*/ 219 w 337"/>
              <a:gd name="T7" fmla="*/ 233 h 234"/>
              <a:gd name="T8" fmla="*/ 231 w 337"/>
              <a:gd name="T9" fmla="*/ 225 h 234"/>
              <a:gd name="T10" fmla="*/ 237 w 337"/>
              <a:gd name="T11" fmla="*/ 209 h 234"/>
              <a:gd name="T12" fmla="*/ 241 w 337"/>
              <a:gd name="T13" fmla="*/ 188 h 234"/>
              <a:gd name="T14" fmla="*/ 239 w 337"/>
              <a:gd name="T15" fmla="*/ 157 h 234"/>
              <a:gd name="T16" fmla="*/ 231 w 337"/>
              <a:gd name="T17" fmla="*/ 128 h 234"/>
              <a:gd name="T18" fmla="*/ 229 w 337"/>
              <a:gd name="T19" fmla="*/ 109 h 234"/>
              <a:gd name="T20" fmla="*/ 235 w 337"/>
              <a:gd name="T21" fmla="*/ 98 h 234"/>
              <a:gd name="T22" fmla="*/ 251 w 337"/>
              <a:gd name="T23" fmla="*/ 85 h 234"/>
              <a:gd name="T24" fmla="*/ 281 w 337"/>
              <a:gd name="T25" fmla="*/ 72 h 234"/>
              <a:gd name="T26" fmla="*/ 319 w 337"/>
              <a:gd name="T27" fmla="*/ 62 h 234"/>
              <a:gd name="T28" fmla="*/ 332 w 337"/>
              <a:gd name="T29" fmla="*/ 46 h 234"/>
              <a:gd name="T30" fmla="*/ 320 w 337"/>
              <a:gd name="T31" fmla="*/ 25 h 234"/>
              <a:gd name="T32" fmla="*/ 305 w 337"/>
              <a:gd name="T33" fmla="*/ 9 h 234"/>
              <a:gd name="T34" fmla="*/ 284 w 337"/>
              <a:gd name="T35" fmla="*/ 1 h 234"/>
              <a:gd name="T36" fmla="*/ 265 w 337"/>
              <a:gd name="T37" fmla="*/ 1 h 234"/>
              <a:gd name="T38" fmla="*/ 257 w 337"/>
              <a:gd name="T39" fmla="*/ 6 h 234"/>
              <a:gd name="T40" fmla="*/ 248 w 337"/>
              <a:gd name="T41" fmla="*/ 21 h 234"/>
              <a:gd name="T42" fmla="*/ 236 w 337"/>
              <a:gd name="T43" fmla="*/ 45 h 234"/>
              <a:gd name="T44" fmla="*/ 224 w 337"/>
              <a:gd name="T45" fmla="*/ 60 h 234"/>
              <a:gd name="T46" fmla="*/ 212 w 337"/>
              <a:gd name="T47" fmla="*/ 65 h 234"/>
              <a:gd name="T48" fmla="*/ 197 w 337"/>
              <a:gd name="T49" fmla="*/ 65 h 234"/>
              <a:gd name="T50" fmla="*/ 185 w 337"/>
              <a:gd name="T51" fmla="*/ 64 h 234"/>
              <a:gd name="T52" fmla="*/ 176 w 337"/>
              <a:gd name="T53" fmla="*/ 56 h 234"/>
              <a:gd name="T54" fmla="*/ 163 w 337"/>
              <a:gd name="T55" fmla="*/ 53 h 234"/>
              <a:gd name="T56" fmla="*/ 152 w 337"/>
              <a:gd name="T57" fmla="*/ 62 h 234"/>
              <a:gd name="T58" fmla="*/ 143 w 337"/>
              <a:gd name="T59" fmla="*/ 65 h 234"/>
              <a:gd name="T60" fmla="*/ 124 w 337"/>
              <a:gd name="T61" fmla="*/ 57 h 234"/>
              <a:gd name="T62" fmla="*/ 95 w 337"/>
              <a:gd name="T63" fmla="*/ 49 h 234"/>
              <a:gd name="T64" fmla="*/ 61 w 337"/>
              <a:gd name="T65" fmla="*/ 53 h 234"/>
              <a:gd name="T66" fmla="*/ 27 w 337"/>
              <a:gd name="T67" fmla="*/ 61 h 234"/>
              <a:gd name="T68" fmla="*/ 8 w 337"/>
              <a:gd name="T69" fmla="*/ 69 h 234"/>
              <a:gd name="T70" fmla="*/ 1 w 337"/>
              <a:gd name="T71" fmla="*/ 74 h 234"/>
              <a:gd name="T72" fmla="*/ 0 w 337"/>
              <a:gd name="T73" fmla="*/ 84 h 234"/>
              <a:gd name="T74" fmla="*/ 4 w 337"/>
              <a:gd name="T75" fmla="*/ 93 h 234"/>
              <a:gd name="T76" fmla="*/ 12 w 337"/>
              <a:gd name="T77" fmla="*/ 106 h 234"/>
              <a:gd name="T78" fmla="*/ 25 w 337"/>
              <a:gd name="T79" fmla="*/ 121 h 234"/>
              <a:gd name="T80" fmla="*/ 35 w 337"/>
              <a:gd name="T81" fmla="*/ 136 h 234"/>
              <a:gd name="T82" fmla="*/ 27 w 337"/>
              <a:gd name="T83" fmla="*/ 160 h 234"/>
              <a:gd name="T84" fmla="*/ 19 w 337"/>
              <a:gd name="T85" fmla="*/ 182 h 234"/>
              <a:gd name="T86" fmla="*/ 28 w 337"/>
              <a:gd name="T87" fmla="*/ 197 h 234"/>
              <a:gd name="T88" fmla="*/ 44 w 337"/>
              <a:gd name="T89" fmla="*/ 206 h 234"/>
              <a:gd name="T90" fmla="*/ 65 w 337"/>
              <a:gd name="T91" fmla="*/ 214 h 234"/>
              <a:gd name="T92" fmla="*/ 103 w 337"/>
              <a:gd name="T93" fmla="*/ 220 h 234"/>
              <a:gd name="T94" fmla="*/ 151 w 337"/>
              <a:gd name="T95" fmla="*/ 222 h 234"/>
              <a:gd name="T96" fmla="*/ 181 w 337"/>
              <a:gd name="T97" fmla="*/ 217 h 2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37"/>
              <a:gd name="T148" fmla="*/ 0 h 234"/>
              <a:gd name="T149" fmla="*/ 337 w 337"/>
              <a:gd name="T150" fmla="*/ 234 h 234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37" h="234">
                <a:moveTo>
                  <a:pt x="181" y="217"/>
                </a:moveTo>
                <a:lnTo>
                  <a:pt x="187" y="222"/>
                </a:lnTo>
                <a:lnTo>
                  <a:pt x="193" y="228"/>
                </a:lnTo>
                <a:lnTo>
                  <a:pt x="197" y="230"/>
                </a:lnTo>
                <a:lnTo>
                  <a:pt x="201" y="233"/>
                </a:lnTo>
                <a:lnTo>
                  <a:pt x="207" y="234"/>
                </a:lnTo>
                <a:lnTo>
                  <a:pt x="211" y="234"/>
                </a:lnTo>
                <a:lnTo>
                  <a:pt x="219" y="233"/>
                </a:lnTo>
                <a:lnTo>
                  <a:pt x="225" y="230"/>
                </a:lnTo>
                <a:lnTo>
                  <a:pt x="231" y="225"/>
                </a:lnTo>
                <a:lnTo>
                  <a:pt x="235" y="218"/>
                </a:lnTo>
                <a:lnTo>
                  <a:pt x="237" y="209"/>
                </a:lnTo>
                <a:lnTo>
                  <a:pt x="240" y="198"/>
                </a:lnTo>
                <a:lnTo>
                  <a:pt x="241" y="188"/>
                </a:lnTo>
                <a:lnTo>
                  <a:pt x="241" y="174"/>
                </a:lnTo>
                <a:lnTo>
                  <a:pt x="239" y="157"/>
                </a:lnTo>
                <a:lnTo>
                  <a:pt x="235" y="142"/>
                </a:lnTo>
                <a:lnTo>
                  <a:pt x="231" y="128"/>
                </a:lnTo>
                <a:lnTo>
                  <a:pt x="229" y="114"/>
                </a:lnTo>
                <a:lnTo>
                  <a:pt x="229" y="109"/>
                </a:lnTo>
                <a:lnTo>
                  <a:pt x="232" y="104"/>
                </a:lnTo>
                <a:lnTo>
                  <a:pt x="235" y="98"/>
                </a:lnTo>
                <a:lnTo>
                  <a:pt x="239" y="94"/>
                </a:lnTo>
                <a:lnTo>
                  <a:pt x="251" y="85"/>
                </a:lnTo>
                <a:lnTo>
                  <a:pt x="265" y="78"/>
                </a:lnTo>
                <a:lnTo>
                  <a:pt x="281" y="72"/>
                </a:lnTo>
                <a:lnTo>
                  <a:pt x="300" y="66"/>
                </a:lnTo>
                <a:lnTo>
                  <a:pt x="319" y="62"/>
                </a:lnTo>
                <a:lnTo>
                  <a:pt x="337" y="60"/>
                </a:lnTo>
                <a:lnTo>
                  <a:pt x="332" y="46"/>
                </a:lnTo>
                <a:lnTo>
                  <a:pt x="327" y="36"/>
                </a:lnTo>
                <a:lnTo>
                  <a:pt x="320" y="25"/>
                </a:lnTo>
                <a:lnTo>
                  <a:pt x="313" y="16"/>
                </a:lnTo>
                <a:lnTo>
                  <a:pt x="305" y="9"/>
                </a:lnTo>
                <a:lnTo>
                  <a:pt x="295" y="4"/>
                </a:lnTo>
                <a:lnTo>
                  <a:pt x="284" y="1"/>
                </a:lnTo>
                <a:lnTo>
                  <a:pt x="271" y="0"/>
                </a:lnTo>
                <a:lnTo>
                  <a:pt x="265" y="1"/>
                </a:lnTo>
                <a:lnTo>
                  <a:pt x="261" y="2"/>
                </a:lnTo>
                <a:lnTo>
                  <a:pt x="257" y="6"/>
                </a:lnTo>
                <a:lnTo>
                  <a:pt x="253" y="10"/>
                </a:lnTo>
                <a:lnTo>
                  <a:pt x="248" y="21"/>
                </a:lnTo>
                <a:lnTo>
                  <a:pt x="243" y="33"/>
                </a:lnTo>
                <a:lnTo>
                  <a:pt x="236" y="45"/>
                </a:lnTo>
                <a:lnTo>
                  <a:pt x="229" y="56"/>
                </a:lnTo>
                <a:lnTo>
                  <a:pt x="224" y="60"/>
                </a:lnTo>
                <a:lnTo>
                  <a:pt x="219" y="64"/>
                </a:lnTo>
                <a:lnTo>
                  <a:pt x="212" y="65"/>
                </a:lnTo>
                <a:lnTo>
                  <a:pt x="205" y="66"/>
                </a:lnTo>
                <a:lnTo>
                  <a:pt x="197" y="65"/>
                </a:lnTo>
                <a:lnTo>
                  <a:pt x="191" y="65"/>
                </a:lnTo>
                <a:lnTo>
                  <a:pt x="185" y="64"/>
                </a:lnTo>
                <a:lnTo>
                  <a:pt x="183" y="61"/>
                </a:lnTo>
                <a:lnTo>
                  <a:pt x="176" y="56"/>
                </a:lnTo>
                <a:lnTo>
                  <a:pt x="169" y="48"/>
                </a:lnTo>
                <a:lnTo>
                  <a:pt x="163" y="53"/>
                </a:lnTo>
                <a:lnTo>
                  <a:pt x="156" y="60"/>
                </a:lnTo>
                <a:lnTo>
                  <a:pt x="152" y="62"/>
                </a:lnTo>
                <a:lnTo>
                  <a:pt x="148" y="64"/>
                </a:lnTo>
                <a:lnTo>
                  <a:pt x="143" y="65"/>
                </a:lnTo>
                <a:lnTo>
                  <a:pt x="139" y="66"/>
                </a:lnTo>
                <a:lnTo>
                  <a:pt x="124" y="57"/>
                </a:lnTo>
                <a:lnTo>
                  <a:pt x="108" y="48"/>
                </a:lnTo>
                <a:lnTo>
                  <a:pt x="95" y="49"/>
                </a:lnTo>
                <a:lnTo>
                  <a:pt x="79" y="50"/>
                </a:lnTo>
                <a:lnTo>
                  <a:pt x="61" y="53"/>
                </a:lnTo>
                <a:lnTo>
                  <a:pt x="43" y="56"/>
                </a:lnTo>
                <a:lnTo>
                  <a:pt x="27" y="61"/>
                </a:lnTo>
                <a:lnTo>
                  <a:pt x="13" y="65"/>
                </a:lnTo>
                <a:lnTo>
                  <a:pt x="8" y="69"/>
                </a:lnTo>
                <a:lnTo>
                  <a:pt x="4" y="72"/>
                </a:lnTo>
                <a:lnTo>
                  <a:pt x="1" y="74"/>
                </a:lnTo>
                <a:lnTo>
                  <a:pt x="0" y="78"/>
                </a:lnTo>
                <a:lnTo>
                  <a:pt x="0" y="84"/>
                </a:lnTo>
                <a:lnTo>
                  <a:pt x="1" y="89"/>
                </a:lnTo>
                <a:lnTo>
                  <a:pt x="4" y="93"/>
                </a:lnTo>
                <a:lnTo>
                  <a:pt x="5" y="97"/>
                </a:lnTo>
                <a:lnTo>
                  <a:pt x="12" y="106"/>
                </a:lnTo>
                <a:lnTo>
                  <a:pt x="19" y="113"/>
                </a:lnTo>
                <a:lnTo>
                  <a:pt x="25" y="121"/>
                </a:lnTo>
                <a:lnTo>
                  <a:pt x="31" y="128"/>
                </a:lnTo>
                <a:lnTo>
                  <a:pt x="35" y="136"/>
                </a:lnTo>
                <a:lnTo>
                  <a:pt x="36" y="144"/>
                </a:lnTo>
                <a:lnTo>
                  <a:pt x="27" y="160"/>
                </a:lnTo>
                <a:lnTo>
                  <a:pt x="19" y="174"/>
                </a:lnTo>
                <a:lnTo>
                  <a:pt x="19" y="182"/>
                </a:lnTo>
                <a:lnTo>
                  <a:pt x="23" y="190"/>
                </a:lnTo>
                <a:lnTo>
                  <a:pt x="28" y="197"/>
                </a:lnTo>
                <a:lnTo>
                  <a:pt x="36" y="202"/>
                </a:lnTo>
                <a:lnTo>
                  <a:pt x="44" y="206"/>
                </a:lnTo>
                <a:lnTo>
                  <a:pt x="55" y="210"/>
                </a:lnTo>
                <a:lnTo>
                  <a:pt x="65" y="214"/>
                </a:lnTo>
                <a:lnTo>
                  <a:pt x="77" y="217"/>
                </a:lnTo>
                <a:lnTo>
                  <a:pt x="103" y="220"/>
                </a:lnTo>
                <a:lnTo>
                  <a:pt x="128" y="222"/>
                </a:lnTo>
                <a:lnTo>
                  <a:pt x="151" y="222"/>
                </a:lnTo>
                <a:lnTo>
                  <a:pt x="169" y="222"/>
                </a:lnTo>
                <a:lnTo>
                  <a:pt x="181" y="217"/>
                </a:lnTo>
                <a:close/>
              </a:path>
            </a:pathLst>
          </a:custGeom>
          <a:solidFill>
            <a:srgbClr val="E77814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0" name="Rectangle 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28588" y="1368425"/>
            <a:ext cx="4730750" cy="4624388"/>
          </a:xfrm>
          <a:prstGeom prst="rect">
            <a:avLst/>
          </a:prstGeom>
          <a:noFill/>
          <a:ln w="9525" algn="ctr">
            <a:solidFill>
              <a:srgbClr val="800000"/>
            </a:solidFill>
            <a:prstDash val="dash"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11" name="Freeform 5"/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635000" y="1949450"/>
            <a:ext cx="1366838" cy="1760538"/>
          </a:xfrm>
          <a:custGeom>
            <a:avLst/>
            <a:gdLst>
              <a:gd name="T0" fmla="*/ 712 w 741"/>
              <a:gd name="T1" fmla="*/ 569 h 951"/>
              <a:gd name="T2" fmla="*/ 684 w 741"/>
              <a:gd name="T3" fmla="*/ 576 h 951"/>
              <a:gd name="T4" fmla="*/ 656 w 741"/>
              <a:gd name="T5" fmla="*/ 552 h 951"/>
              <a:gd name="T6" fmla="*/ 627 w 741"/>
              <a:gd name="T7" fmla="*/ 575 h 951"/>
              <a:gd name="T8" fmla="*/ 596 w 741"/>
              <a:gd name="T9" fmla="*/ 643 h 951"/>
              <a:gd name="T10" fmla="*/ 605 w 741"/>
              <a:gd name="T11" fmla="*/ 659 h 951"/>
              <a:gd name="T12" fmla="*/ 625 w 741"/>
              <a:gd name="T13" fmla="*/ 672 h 951"/>
              <a:gd name="T14" fmla="*/ 627 w 741"/>
              <a:gd name="T15" fmla="*/ 759 h 951"/>
              <a:gd name="T16" fmla="*/ 575 w 741"/>
              <a:gd name="T17" fmla="*/ 819 h 951"/>
              <a:gd name="T18" fmla="*/ 560 w 741"/>
              <a:gd name="T19" fmla="*/ 879 h 951"/>
              <a:gd name="T20" fmla="*/ 520 w 741"/>
              <a:gd name="T21" fmla="*/ 927 h 951"/>
              <a:gd name="T22" fmla="*/ 463 w 741"/>
              <a:gd name="T23" fmla="*/ 929 h 951"/>
              <a:gd name="T24" fmla="*/ 436 w 741"/>
              <a:gd name="T25" fmla="*/ 893 h 951"/>
              <a:gd name="T26" fmla="*/ 412 w 741"/>
              <a:gd name="T27" fmla="*/ 869 h 951"/>
              <a:gd name="T28" fmla="*/ 365 w 741"/>
              <a:gd name="T29" fmla="*/ 869 h 951"/>
              <a:gd name="T30" fmla="*/ 301 w 741"/>
              <a:gd name="T31" fmla="*/ 903 h 951"/>
              <a:gd name="T32" fmla="*/ 277 w 741"/>
              <a:gd name="T33" fmla="*/ 941 h 951"/>
              <a:gd name="T34" fmla="*/ 258 w 741"/>
              <a:gd name="T35" fmla="*/ 937 h 951"/>
              <a:gd name="T36" fmla="*/ 204 w 741"/>
              <a:gd name="T37" fmla="*/ 875 h 951"/>
              <a:gd name="T38" fmla="*/ 178 w 741"/>
              <a:gd name="T39" fmla="*/ 872 h 951"/>
              <a:gd name="T40" fmla="*/ 150 w 741"/>
              <a:gd name="T41" fmla="*/ 819 h 951"/>
              <a:gd name="T42" fmla="*/ 134 w 741"/>
              <a:gd name="T43" fmla="*/ 676 h 951"/>
              <a:gd name="T44" fmla="*/ 120 w 741"/>
              <a:gd name="T45" fmla="*/ 580 h 951"/>
              <a:gd name="T46" fmla="*/ 80 w 741"/>
              <a:gd name="T47" fmla="*/ 519 h 951"/>
              <a:gd name="T48" fmla="*/ 71 w 741"/>
              <a:gd name="T49" fmla="*/ 494 h 951"/>
              <a:gd name="T50" fmla="*/ 83 w 741"/>
              <a:gd name="T51" fmla="*/ 471 h 951"/>
              <a:gd name="T52" fmla="*/ 72 w 741"/>
              <a:gd name="T53" fmla="*/ 412 h 951"/>
              <a:gd name="T54" fmla="*/ 34 w 741"/>
              <a:gd name="T55" fmla="*/ 314 h 951"/>
              <a:gd name="T56" fmla="*/ 28 w 741"/>
              <a:gd name="T57" fmla="*/ 227 h 951"/>
              <a:gd name="T58" fmla="*/ 10 w 741"/>
              <a:gd name="T59" fmla="*/ 155 h 951"/>
              <a:gd name="T60" fmla="*/ 136 w 741"/>
              <a:gd name="T61" fmla="*/ 219 h 951"/>
              <a:gd name="T62" fmla="*/ 171 w 741"/>
              <a:gd name="T63" fmla="*/ 230 h 951"/>
              <a:gd name="T64" fmla="*/ 206 w 741"/>
              <a:gd name="T65" fmla="*/ 204 h 951"/>
              <a:gd name="T66" fmla="*/ 236 w 741"/>
              <a:gd name="T67" fmla="*/ 158 h 951"/>
              <a:gd name="T68" fmla="*/ 262 w 741"/>
              <a:gd name="T69" fmla="*/ 147 h 951"/>
              <a:gd name="T70" fmla="*/ 324 w 741"/>
              <a:gd name="T71" fmla="*/ 160 h 951"/>
              <a:gd name="T72" fmla="*/ 403 w 741"/>
              <a:gd name="T73" fmla="*/ 188 h 951"/>
              <a:gd name="T74" fmla="*/ 411 w 741"/>
              <a:gd name="T75" fmla="*/ 143 h 951"/>
              <a:gd name="T76" fmla="*/ 371 w 741"/>
              <a:gd name="T77" fmla="*/ 80 h 951"/>
              <a:gd name="T78" fmla="*/ 369 w 741"/>
              <a:gd name="T79" fmla="*/ 46 h 951"/>
              <a:gd name="T80" fmla="*/ 388 w 741"/>
              <a:gd name="T81" fmla="*/ 2 h 951"/>
              <a:gd name="T82" fmla="*/ 428 w 741"/>
              <a:gd name="T83" fmla="*/ 30 h 951"/>
              <a:gd name="T84" fmla="*/ 485 w 741"/>
              <a:gd name="T85" fmla="*/ 62 h 951"/>
              <a:gd name="T86" fmla="*/ 560 w 741"/>
              <a:gd name="T87" fmla="*/ 83 h 951"/>
              <a:gd name="T88" fmla="*/ 559 w 741"/>
              <a:gd name="T89" fmla="*/ 156 h 951"/>
              <a:gd name="T90" fmla="*/ 608 w 741"/>
              <a:gd name="T91" fmla="*/ 171 h 951"/>
              <a:gd name="T92" fmla="*/ 671 w 741"/>
              <a:gd name="T93" fmla="*/ 192 h 951"/>
              <a:gd name="T94" fmla="*/ 712 w 741"/>
              <a:gd name="T95" fmla="*/ 228 h 951"/>
              <a:gd name="T96" fmla="*/ 713 w 741"/>
              <a:gd name="T97" fmla="*/ 264 h 951"/>
              <a:gd name="T98" fmla="*/ 681 w 741"/>
              <a:gd name="T99" fmla="*/ 315 h 951"/>
              <a:gd name="T100" fmla="*/ 675 w 741"/>
              <a:gd name="T101" fmla="*/ 358 h 951"/>
              <a:gd name="T102" fmla="*/ 708 w 741"/>
              <a:gd name="T103" fmla="*/ 407 h 951"/>
              <a:gd name="T104" fmla="*/ 740 w 741"/>
              <a:gd name="T105" fmla="*/ 450 h 951"/>
              <a:gd name="T106" fmla="*/ 729 w 741"/>
              <a:gd name="T107" fmla="*/ 542 h 95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741"/>
              <a:gd name="T163" fmla="*/ 0 h 951"/>
              <a:gd name="T164" fmla="*/ 741 w 741"/>
              <a:gd name="T165" fmla="*/ 951 h 951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741" h="951">
                <a:moveTo>
                  <a:pt x="716" y="554"/>
                </a:moveTo>
                <a:lnTo>
                  <a:pt x="716" y="558"/>
                </a:lnTo>
                <a:lnTo>
                  <a:pt x="716" y="561"/>
                </a:lnTo>
                <a:lnTo>
                  <a:pt x="713" y="565"/>
                </a:lnTo>
                <a:lnTo>
                  <a:pt x="712" y="569"/>
                </a:lnTo>
                <a:lnTo>
                  <a:pt x="708" y="572"/>
                </a:lnTo>
                <a:lnTo>
                  <a:pt x="704" y="575"/>
                </a:lnTo>
                <a:lnTo>
                  <a:pt x="699" y="576"/>
                </a:lnTo>
                <a:lnTo>
                  <a:pt x="692" y="577"/>
                </a:lnTo>
                <a:lnTo>
                  <a:pt x="684" y="576"/>
                </a:lnTo>
                <a:lnTo>
                  <a:pt x="677" y="572"/>
                </a:lnTo>
                <a:lnTo>
                  <a:pt x="672" y="568"/>
                </a:lnTo>
                <a:lnTo>
                  <a:pt x="667" y="561"/>
                </a:lnTo>
                <a:lnTo>
                  <a:pt x="661" y="556"/>
                </a:lnTo>
                <a:lnTo>
                  <a:pt x="656" y="552"/>
                </a:lnTo>
                <a:lnTo>
                  <a:pt x="651" y="548"/>
                </a:lnTo>
                <a:lnTo>
                  <a:pt x="644" y="547"/>
                </a:lnTo>
                <a:lnTo>
                  <a:pt x="640" y="551"/>
                </a:lnTo>
                <a:lnTo>
                  <a:pt x="635" y="560"/>
                </a:lnTo>
                <a:lnTo>
                  <a:pt x="627" y="575"/>
                </a:lnTo>
                <a:lnTo>
                  <a:pt x="619" y="591"/>
                </a:lnTo>
                <a:lnTo>
                  <a:pt x="609" y="608"/>
                </a:lnTo>
                <a:lnTo>
                  <a:pt x="603" y="623"/>
                </a:lnTo>
                <a:lnTo>
                  <a:pt x="597" y="636"/>
                </a:lnTo>
                <a:lnTo>
                  <a:pt x="596" y="643"/>
                </a:lnTo>
                <a:lnTo>
                  <a:pt x="596" y="648"/>
                </a:lnTo>
                <a:lnTo>
                  <a:pt x="597" y="651"/>
                </a:lnTo>
                <a:lnTo>
                  <a:pt x="599" y="653"/>
                </a:lnTo>
                <a:lnTo>
                  <a:pt x="601" y="656"/>
                </a:lnTo>
                <a:lnTo>
                  <a:pt x="605" y="659"/>
                </a:lnTo>
                <a:lnTo>
                  <a:pt x="611" y="661"/>
                </a:lnTo>
                <a:lnTo>
                  <a:pt x="617" y="664"/>
                </a:lnTo>
                <a:lnTo>
                  <a:pt x="621" y="667"/>
                </a:lnTo>
                <a:lnTo>
                  <a:pt x="624" y="669"/>
                </a:lnTo>
                <a:lnTo>
                  <a:pt x="625" y="672"/>
                </a:lnTo>
                <a:lnTo>
                  <a:pt x="625" y="675"/>
                </a:lnTo>
                <a:lnTo>
                  <a:pt x="627" y="680"/>
                </a:lnTo>
                <a:lnTo>
                  <a:pt x="627" y="705"/>
                </a:lnTo>
                <a:lnTo>
                  <a:pt x="627" y="729"/>
                </a:lnTo>
                <a:lnTo>
                  <a:pt x="627" y="759"/>
                </a:lnTo>
                <a:lnTo>
                  <a:pt x="627" y="793"/>
                </a:lnTo>
                <a:lnTo>
                  <a:pt x="609" y="799"/>
                </a:lnTo>
                <a:lnTo>
                  <a:pt x="596" y="804"/>
                </a:lnTo>
                <a:lnTo>
                  <a:pt x="584" y="811"/>
                </a:lnTo>
                <a:lnTo>
                  <a:pt x="575" y="819"/>
                </a:lnTo>
                <a:lnTo>
                  <a:pt x="568" y="828"/>
                </a:lnTo>
                <a:lnTo>
                  <a:pt x="564" y="839"/>
                </a:lnTo>
                <a:lnTo>
                  <a:pt x="561" y="852"/>
                </a:lnTo>
                <a:lnTo>
                  <a:pt x="560" y="867"/>
                </a:lnTo>
                <a:lnTo>
                  <a:pt x="560" y="879"/>
                </a:lnTo>
                <a:lnTo>
                  <a:pt x="553" y="892"/>
                </a:lnTo>
                <a:lnTo>
                  <a:pt x="547" y="904"/>
                </a:lnTo>
                <a:lnTo>
                  <a:pt x="539" y="913"/>
                </a:lnTo>
                <a:lnTo>
                  <a:pt x="529" y="921"/>
                </a:lnTo>
                <a:lnTo>
                  <a:pt x="520" y="927"/>
                </a:lnTo>
                <a:lnTo>
                  <a:pt x="509" y="929"/>
                </a:lnTo>
                <a:lnTo>
                  <a:pt x="496" y="932"/>
                </a:lnTo>
                <a:lnTo>
                  <a:pt x="481" y="932"/>
                </a:lnTo>
                <a:lnTo>
                  <a:pt x="472" y="932"/>
                </a:lnTo>
                <a:lnTo>
                  <a:pt x="463" y="929"/>
                </a:lnTo>
                <a:lnTo>
                  <a:pt x="457" y="927"/>
                </a:lnTo>
                <a:lnTo>
                  <a:pt x="452" y="923"/>
                </a:lnTo>
                <a:lnTo>
                  <a:pt x="444" y="912"/>
                </a:lnTo>
                <a:lnTo>
                  <a:pt x="439" y="899"/>
                </a:lnTo>
                <a:lnTo>
                  <a:pt x="436" y="893"/>
                </a:lnTo>
                <a:lnTo>
                  <a:pt x="433" y="887"/>
                </a:lnTo>
                <a:lnTo>
                  <a:pt x="429" y="881"/>
                </a:lnTo>
                <a:lnTo>
                  <a:pt x="425" y="876"/>
                </a:lnTo>
                <a:lnTo>
                  <a:pt x="419" y="872"/>
                </a:lnTo>
                <a:lnTo>
                  <a:pt x="412" y="869"/>
                </a:lnTo>
                <a:lnTo>
                  <a:pt x="403" y="867"/>
                </a:lnTo>
                <a:lnTo>
                  <a:pt x="392" y="867"/>
                </a:lnTo>
                <a:lnTo>
                  <a:pt x="383" y="867"/>
                </a:lnTo>
                <a:lnTo>
                  <a:pt x="375" y="868"/>
                </a:lnTo>
                <a:lnTo>
                  <a:pt x="365" y="869"/>
                </a:lnTo>
                <a:lnTo>
                  <a:pt x="356" y="872"/>
                </a:lnTo>
                <a:lnTo>
                  <a:pt x="336" y="880"/>
                </a:lnTo>
                <a:lnTo>
                  <a:pt x="319" y="891"/>
                </a:lnTo>
                <a:lnTo>
                  <a:pt x="309" y="896"/>
                </a:lnTo>
                <a:lnTo>
                  <a:pt x="301" y="903"/>
                </a:lnTo>
                <a:lnTo>
                  <a:pt x="295" y="909"/>
                </a:lnTo>
                <a:lnTo>
                  <a:pt x="289" y="917"/>
                </a:lnTo>
                <a:lnTo>
                  <a:pt x="284" y="925"/>
                </a:lnTo>
                <a:lnTo>
                  <a:pt x="280" y="933"/>
                </a:lnTo>
                <a:lnTo>
                  <a:pt x="277" y="941"/>
                </a:lnTo>
                <a:lnTo>
                  <a:pt x="277" y="951"/>
                </a:lnTo>
                <a:lnTo>
                  <a:pt x="272" y="949"/>
                </a:lnTo>
                <a:lnTo>
                  <a:pt x="268" y="945"/>
                </a:lnTo>
                <a:lnTo>
                  <a:pt x="263" y="943"/>
                </a:lnTo>
                <a:lnTo>
                  <a:pt x="258" y="937"/>
                </a:lnTo>
                <a:lnTo>
                  <a:pt x="247" y="927"/>
                </a:lnTo>
                <a:lnTo>
                  <a:pt x="238" y="915"/>
                </a:lnTo>
                <a:lnTo>
                  <a:pt x="220" y="891"/>
                </a:lnTo>
                <a:lnTo>
                  <a:pt x="211" y="879"/>
                </a:lnTo>
                <a:lnTo>
                  <a:pt x="204" y="875"/>
                </a:lnTo>
                <a:lnTo>
                  <a:pt x="199" y="872"/>
                </a:lnTo>
                <a:lnTo>
                  <a:pt x="192" y="869"/>
                </a:lnTo>
                <a:lnTo>
                  <a:pt x="187" y="869"/>
                </a:lnTo>
                <a:lnTo>
                  <a:pt x="183" y="869"/>
                </a:lnTo>
                <a:lnTo>
                  <a:pt x="178" y="872"/>
                </a:lnTo>
                <a:lnTo>
                  <a:pt x="174" y="875"/>
                </a:lnTo>
                <a:lnTo>
                  <a:pt x="168" y="879"/>
                </a:lnTo>
                <a:lnTo>
                  <a:pt x="160" y="856"/>
                </a:lnTo>
                <a:lnTo>
                  <a:pt x="155" y="837"/>
                </a:lnTo>
                <a:lnTo>
                  <a:pt x="150" y="819"/>
                </a:lnTo>
                <a:lnTo>
                  <a:pt x="144" y="800"/>
                </a:lnTo>
                <a:lnTo>
                  <a:pt x="139" y="765"/>
                </a:lnTo>
                <a:lnTo>
                  <a:pt x="136" y="733"/>
                </a:lnTo>
                <a:lnTo>
                  <a:pt x="135" y="704"/>
                </a:lnTo>
                <a:lnTo>
                  <a:pt x="134" y="676"/>
                </a:lnTo>
                <a:lnTo>
                  <a:pt x="132" y="648"/>
                </a:lnTo>
                <a:lnTo>
                  <a:pt x="130" y="621"/>
                </a:lnTo>
                <a:lnTo>
                  <a:pt x="127" y="608"/>
                </a:lnTo>
                <a:lnTo>
                  <a:pt x="124" y="593"/>
                </a:lnTo>
                <a:lnTo>
                  <a:pt x="120" y="580"/>
                </a:lnTo>
                <a:lnTo>
                  <a:pt x="115" y="565"/>
                </a:lnTo>
                <a:lnTo>
                  <a:pt x="106" y="548"/>
                </a:lnTo>
                <a:lnTo>
                  <a:pt x="96" y="535"/>
                </a:lnTo>
                <a:lnTo>
                  <a:pt x="87" y="526"/>
                </a:lnTo>
                <a:lnTo>
                  <a:pt x="80" y="519"/>
                </a:lnTo>
                <a:lnTo>
                  <a:pt x="74" y="514"/>
                </a:lnTo>
                <a:lnTo>
                  <a:pt x="71" y="507"/>
                </a:lnTo>
                <a:lnTo>
                  <a:pt x="70" y="503"/>
                </a:lnTo>
                <a:lnTo>
                  <a:pt x="70" y="499"/>
                </a:lnTo>
                <a:lnTo>
                  <a:pt x="71" y="494"/>
                </a:lnTo>
                <a:lnTo>
                  <a:pt x="72" y="487"/>
                </a:lnTo>
                <a:lnTo>
                  <a:pt x="76" y="483"/>
                </a:lnTo>
                <a:lnTo>
                  <a:pt x="79" y="479"/>
                </a:lnTo>
                <a:lnTo>
                  <a:pt x="82" y="475"/>
                </a:lnTo>
                <a:lnTo>
                  <a:pt x="83" y="471"/>
                </a:lnTo>
                <a:lnTo>
                  <a:pt x="84" y="460"/>
                </a:lnTo>
                <a:lnTo>
                  <a:pt x="83" y="450"/>
                </a:lnTo>
                <a:lnTo>
                  <a:pt x="82" y="438"/>
                </a:lnTo>
                <a:lnTo>
                  <a:pt x="78" y="426"/>
                </a:lnTo>
                <a:lnTo>
                  <a:pt x="72" y="412"/>
                </a:lnTo>
                <a:lnTo>
                  <a:pt x="67" y="399"/>
                </a:lnTo>
                <a:lnTo>
                  <a:pt x="55" y="371"/>
                </a:lnTo>
                <a:lnTo>
                  <a:pt x="43" y="342"/>
                </a:lnTo>
                <a:lnTo>
                  <a:pt x="38" y="328"/>
                </a:lnTo>
                <a:lnTo>
                  <a:pt x="34" y="314"/>
                </a:lnTo>
                <a:lnTo>
                  <a:pt x="31" y="300"/>
                </a:lnTo>
                <a:lnTo>
                  <a:pt x="30" y="288"/>
                </a:lnTo>
                <a:lnTo>
                  <a:pt x="30" y="270"/>
                </a:lnTo>
                <a:lnTo>
                  <a:pt x="30" y="248"/>
                </a:lnTo>
                <a:lnTo>
                  <a:pt x="28" y="227"/>
                </a:lnTo>
                <a:lnTo>
                  <a:pt x="27" y="207"/>
                </a:lnTo>
                <a:lnTo>
                  <a:pt x="23" y="187"/>
                </a:lnTo>
                <a:lnTo>
                  <a:pt x="18" y="170"/>
                </a:lnTo>
                <a:lnTo>
                  <a:pt x="14" y="162"/>
                </a:lnTo>
                <a:lnTo>
                  <a:pt x="10" y="155"/>
                </a:lnTo>
                <a:lnTo>
                  <a:pt x="6" y="148"/>
                </a:lnTo>
                <a:lnTo>
                  <a:pt x="0" y="143"/>
                </a:lnTo>
                <a:lnTo>
                  <a:pt x="55" y="107"/>
                </a:lnTo>
                <a:lnTo>
                  <a:pt x="127" y="210"/>
                </a:lnTo>
                <a:lnTo>
                  <a:pt x="136" y="219"/>
                </a:lnTo>
                <a:lnTo>
                  <a:pt x="147" y="226"/>
                </a:lnTo>
                <a:lnTo>
                  <a:pt x="152" y="228"/>
                </a:lnTo>
                <a:lnTo>
                  <a:pt x="159" y="230"/>
                </a:lnTo>
                <a:lnTo>
                  <a:pt x="164" y="230"/>
                </a:lnTo>
                <a:lnTo>
                  <a:pt x="171" y="230"/>
                </a:lnTo>
                <a:lnTo>
                  <a:pt x="178" y="227"/>
                </a:lnTo>
                <a:lnTo>
                  <a:pt x="184" y="224"/>
                </a:lnTo>
                <a:lnTo>
                  <a:pt x="191" y="220"/>
                </a:lnTo>
                <a:lnTo>
                  <a:pt x="199" y="214"/>
                </a:lnTo>
                <a:lnTo>
                  <a:pt x="206" y="204"/>
                </a:lnTo>
                <a:lnTo>
                  <a:pt x="214" y="195"/>
                </a:lnTo>
                <a:lnTo>
                  <a:pt x="222" y="182"/>
                </a:lnTo>
                <a:lnTo>
                  <a:pt x="230" y="168"/>
                </a:lnTo>
                <a:lnTo>
                  <a:pt x="232" y="163"/>
                </a:lnTo>
                <a:lnTo>
                  <a:pt x="236" y="158"/>
                </a:lnTo>
                <a:lnTo>
                  <a:pt x="240" y="155"/>
                </a:lnTo>
                <a:lnTo>
                  <a:pt x="244" y="152"/>
                </a:lnTo>
                <a:lnTo>
                  <a:pt x="250" y="150"/>
                </a:lnTo>
                <a:lnTo>
                  <a:pt x="256" y="148"/>
                </a:lnTo>
                <a:lnTo>
                  <a:pt x="262" y="147"/>
                </a:lnTo>
                <a:lnTo>
                  <a:pt x="268" y="147"/>
                </a:lnTo>
                <a:lnTo>
                  <a:pt x="281" y="148"/>
                </a:lnTo>
                <a:lnTo>
                  <a:pt x="295" y="151"/>
                </a:lnTo>
                <a:lnTo>
                  <a:pt x="309" y="155"/>
                </a:lnTo>
                <a:lnTo>
                  <a:pt x="324" y="160"/>
                </a:lnTo>
                <a:lnTo>
                  <a:pt x="352" y="172"/>
                </a:lnTo>
                <a:lnTo>
                  <a:pt x="375" y="184"/>
                </a:lnTo>
                <a:lnTo>
                  <a:pt x="392" y="194"/>
                </a:lnTo>
                <a:lnTo>
                  <a:pt x="397" y="198"/>
                </a:lnTo>
                <a:lnTo>
                  <a:pt x="403" y="188"/>
                </a:lnTo>
                <a:lnTo>
                  <a:pt x="408" y="178"/>
                </a:lnTo>
                <a:lnTo>
                  <a:pt x="411" y="170"/>
                </a:lnTo>
                <a:lnTo>
                  <a:pt x="412" y="160"/>
                </a:lnTo>
                <a:lnTo>
                  <a:pt x="412" y="151"/>
                </a:lnTo>
                <a:lnTo>
                  <a:pt x="411" y="143"/>
                </a:lnTo>
                <a:lnTo>
                  <a:pt x="409" y="135"/>
                </a:lnTo>
                <a:lnTo>
                  <a:pt x="405" y="127"/>
                </a:lnTo>
                <a:lnTo>
                  <a:pt x="396" y="111"/>
                </a:lnTo>
                <a:lnTo>
                  <a:pt x="385" y="96"/>
                </a:lnTo>
                <a:lnTo>
                  <a:pt x="371" y="80"/>
                </a:lnTo>
                <a:lnTo>
                  <a:pt x="355" y="66"/>
                </a:lnTo>
                <a:lnTo>
                  <a:pt x="360" y="63"/>
                </a:lnTo>
                <a:lnTo>
                  <a:pt x="364" y="59"/>
                </a:lnTo>
                <a:lnTo>
                  <a:pt x="368" y="52"/>
                </a:lnTo>
                <a:lnTo>
                  <a:pt x="369" y="46"/>
                </a:lnTo>
                <a:lnTo>
                  <a:pt x="373" y="31"/>
                </a:lnTo>
                <a:lnTo>
                  <a:pt x="377" y="15"/>
                </a:lnTo>
                <a:lnTo>
                  <a:pt x="380" y="10"/>
                </a:lnTo>
                <a:lnTo>
                  <a:pt x="384" y="4"/>
                </a:lnTo>
                <a:lnTo>
                  <a:pt x="388" y="2"/>
                </a:lnTo>
                <a:lnTo>
                  <a:pt x="392" y="0"/>
                </a:lnTo>
                <a:lnTo>
                  <a:pt x="399" y="3"/>
                </a:lnTo>
                <a:lnTo>
                  <a:pt x="407" y="8"/>
                </a:lnTo>
                <a:lnTo>
                  <a:pt x="416" y="16"/>
                </a:lnTo>
                <a:lnTo>
                  <a:pt x="428" y="30"/>
                </a:lnTo>
                <a:lnTo>
                  <a:pt x="436" y="36"/>
                </a:lnTo>
                <a:lnTo>
                  <a:pt x="445" y="43"/>
                </a:lnTo>
                <a:lnTo>
                  <a:pt x="457" y="50"/>
                </a:lnTo>
                <a:lnTo>
                  <a:pt x="471" y="55"/>
                </a:lnTo>
                <a:lnTo>
                  <a:pt x="485" y="62"/>
                </a:lnTo>
                <a:lnTo>
                  <a:pt x="501" y="67"/>
                </a:lnTo>
                <a:lnTo>
                  <a:pt x="519" y="72"/>
                </a:lnTo>
                <a:lnTo>
                  <a:pt x="536" y="78"/>
                </a:lnTo>
                <a:lnTo>
                  <a:pt x="548" y="80"/>
                </a:lnTo>
                <a:lnTo>
                  <a:pt x="560" y="83"/>
                </a:lnTo>
                <a:lnTo>
                  <a:pt x="559" y="100"/>
                </a:lnTo>
                <a:lnTo>
                  <a:pt x="557" y="120"/>
                </a:lnTo>
                <a:lnTo>
                  <a:pt x="557" y="132"/>
                </a:lnTo>
                <a:lnTo>
                  <a:pt x="557" y="144"/>
                </a:lnTo>
                <a:lnTo>
                  <a:pt x="559" y="156"/>
                </a:lnTo>
                <a:lnTo>
                  <a:pt x="560" y="168"/>
                </a:lnTo>
                <a:lnTo>
                  <a:pt x="571" y="167"/>
                </a:lnTo>
                <a:lnTo>
                  <a:pt x="583" y="167"/>
                </a:lnTo>
                <a:lnTo>
                  <a:pt x="595" y="168"/>
                </a:lnTo>
                <a:lnTo>
                  <a:pt x="608" y="171"/>
                </a:lnTo>
                <a:lnTo>
                  <a:pt x="620" y="174"/>
                </a:lnTo>
                <a:lnTo>
                  <a:pt x="633" y="178"/>
                </a:lnTo>
                <a:lnTo>
                  <a:pt x="647" y="182"/>
                </a:lnTo>
                <a:lnTo>
                  <a:pt x="659" y="187"/>
                </a:lnTo>
                <a:lnTo>
                  <a:pt x="671" y="192"/>
                </a:lnTo>
                <a:lnTo>
                  <a:pt x="681" y="199"/>
                </a:lnTo>
                <a:lnTo>
                  <a:pt x="691" y="206"/>
                </a:lnTo>
                <a:lnTo>
                  <a:pt x="700" y="212"/>
                </a:lnTo>
                <a:lnTo>
                  <a:pt x="707" y="220"/>
                </a:lnTo>
                <a:lnTo>
                  <a:pt x="712" y="228"/>
                </a:lnTo>
                <a:lnTo>
                  <a:pt x="716" y="238"/>
                </a:lnTo>
                <a:lnTo>
                  <a:pt x="716" y="246"/>
                </a:lnTo>
                <a:lnTo>
                  <a:pt x="716" y="252"/>
                </a:lnTo>
                <a:lnTo>
                  <a:pt x="715" y="259"/>
                </a:lnTo>
                <a:lnTo>
                  <a:pt x="713" y="264"/>
                </a:lnTo>
                <a:lnTo>
                  <a:pt x="711" y="270"/>
                </a:lnTo>
                <a:lnTo>
                  <a:pt x="703" y="280"/>
                </a:lnTo>
                <a:lnTo>
                  <a:pt x="696" y="291"/>
                </a:lnTo>
                <a:lnTo>
                  <a:pt x="688" y="302"/>
                </a:lnTo>
                <a:lnTo>
                  <a:pt x="681" y="315"/>
                </a:lnTo>
                <a:lnTo>
                  <a:pt x="679" y="322"/>
                </a:lnTo>
                <a:lnTo>
                  <a:pt x="676" y="330"/>
                </a:lnTo>
                <a:lnTo>
                  <a:pt x="675" y="339"/>
                </a:lnTo>
                <a:lnTo>
                  <a:pt x="675" y="348"/>
                </a:lnTo>
                <a:lnTo>
                  <a:pt x="675" y="358"/>
                </a:lnTo>
                <a:lnTo>
                  <a:pt x="677" y="367"/>
                </a:lnTo>
                <a:lnTo>
                  <a:pt x="680" y="375"/>
                </a:lnTo>
                <a:lnTo>
                  <a:pt x="685" y="382"/>
                </a:lnTo>
                <a:lnTo>
                  <a:pt x="696" y="395"/>
                </a:lnTo>
                <a:lnTo>
                  <a:pt x="708" y="407"/>
                </a:lnTo>
                <a:lnTo>
                  <a:pt x="720" y="418"/>
                </a:lnTo>
                <a:lnTo>
                  <a:pt x="731" y="430"/>
                </a:lnTo>
                <a:lnTo>
                  <a:pt x="735" y="436"/>
                </a:lnTo>
                <a:lnTo>
                  <a:pt x="737" y="442"/>
                </a:lnTo>
                <a:lnTo>
                  <a:pt x="740" y="450"/>
                </a:lnTo>
                <a:lnTo>
                  <a:pt x="741" y="456"/>
                </a:lnTo>
                <a:lnTo>
                  <a:pt x="739" y="479"/>
                </a:lnTo>
                <a:lnTo>
                  <a:pt x="735" y="499"/>
                </a:lnTo>
                <a:lnTo>
                  <a:pt x="731" y="519"/>
                </a:lnTo>
                <a:lnTo>
                  <a:pt x="729" y="542"/>
                </a:lnTo>
                <a:lnTo>
                  <a:pt x="716" y="554"/>
                </a:lnTo>
                <a:close/>
              </a:path>
            </a:pathLst>
          </a:custGeom>
          <a:solidFill>
            <a:srgbClr val="AD7E12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2" name="Freeform 6"/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1670050" y="2954338"/>
            <a:ext cx="1177925" cy="1590675"/>
          </a:xfrm>
          <a:custGeom>
            <a:avLst/>
            <a:gdLst>
              <a:gd name="T0" fmla="*/ 271 w 644"/>
              <a:gd name="T1" fmla="*/ 715 h 860"/>
              <a:gd name="T2" fmla="*/ 229 w 644"/>
              <a:gd name="T3" fmla="*/ 682 h 860"/>
              <a:gd name="T4" fmla="*/ 189 w 644"/>
              <a:gd name="T5" fmla="*/ 680 h 860"/>
              <a:gd name="T6" fmla="*/ 152 w 644"/>
              <a:gd name="T7" fmla="*/ 658 h 860"/>
              <a:gd name="T8" fmla="*/ 89 w 644"/>
              <a:gd name="T9" fmla="*/ 604 h 860"/>
              <a:gd name="T10" fmla="*/ 49 w 644"/>
              <a:gd name="T11" fmla="*/ 574 h 860"/>
              <a:gd name="T12" fmla="*/ 37 w 644"/>
              <a:gd name="T13" fmla="*/ 526 h 860"/>
              <a:gd name="T14" fmla="*/ 31 w 644"/>
              <a:gd name="T15" fmla="*/ 486 h 860"/>
              <a:gd name="T16" fmla="*/ 45 w 644"/>
              <a:gd name="T17" fmla="*/ 469 h 860"/>
              <a:gd name="T18" fmla="*/ 73 w 644"/>
              <a:gd name="T19" fmla="*/ 454 h 860"/>
              <a:gd name="T20" fmla="*/ 77 w 644"/>
              <a:gd name="T21" fmla="*/ 429 h 860"/>
              <a:gd name="T22" fmla="*/ 53 w 644"/>
              <a:gd name="T23" fmla="*/ 393 h 860"/>
              <a:gd name="T24" fmla="*/ 7 w 644"/>
              <a:gd name="T25" fmla="*/ 350 h 860"/>
              <a:gd name="T26" fmla="*/ 1 w 644"/>
              <a:gd name="T27" fmla="*/ 310 h 860"/>
              <a:gd name="T28" fmla="*/ 24 w 644"/>
              <a:gd name="T29" fmla="*/ 269 h 860"/>
              <a:gd name="T30" fmla="*/ 67 w 644"/>
              <a:gd name="T31" fmla="*/ 217 h 860"/>
              <a:gd name="T32" fmla="*/ 65 w 644"/>
              <a:gd name="T33" fmla="*/ 133 h 860"/>
              <a:gd name="T34" fmla="*/ 57 w 644"/>
              <a:gd name="T35" fmla="*/ 122 h 860"/>
              <a:gd name="T36" fmla="*/ 39 w 644"/>
              <a:gd name="T37" fmla="*/ 111 h 860"/>
              <a:gd name="T38" fmla="*/ 37 w 644"/>
              <a:gd name="T39" fmla="*/ 94 h 860"/>
              <a:gd name="T40" fmla="*/ 67 w 644"/>
              <a:gd name="T41" fmla="*/ 33 h 860"/>
              <a:gd name="T42" fmla="*/ 91 w 644"/>
              <a:gd name="T43" fmla="*/ 6 h 860"/>
              <a:gd name="T44" fmla="*/ 112 w 644"/>
              <a:gd name="T45" fmla="*/ 26 h 860"/>
              <a:gd name="T46" fmla="*/ 139 w 644"/>
              <a:gd name="T47" fmla="*/ 34 h 860"/>
              <a:gd name="T48" fmla="*/ 156 w 644"/>
              <a:gd name="T49" fmla="*/ 23 h 860"/>
              <a:gd name="T50" fmla="*/ 172 w 644"/>
              <a:gd name="T51" fmla="*/ 2 h 860"/>
              <a:gd name="T52" fmla="*/ 195 w 644"/>
              <a:gd name="T53" fmla="*/ 0 h 860"/>
              <a:gd name="T54" fmla="*/ 228 w 644"/>
              <a:gd name="T55" fmla="*/ 19 h 860"/>
              <a:gd name="T56" fmla="*/ 249 w 644"/>
              <a:gd name="T57" fmla="*/ 63 h 860"/>
              <a:gd name="T58" fmla="*/ 280 w 644"/>
              <a:gd name="T59" fmla="*/ 87 h 860"/>
              <a:gd name="T60" fmla="*/ 308 w 644"/>
              <a:gd name="T61" fmla="*/ 85 h 860"/>
              <a:gd name="T62" fmla="*/ 339 w 644"/>
              <a:gd name="T63" fmla="*/ 82 h 860"/>
              <a:gd name="T64" fmla="*/ 349 w 644"/>
              <a:gd name="T65" fmla="*/ 111 h 860"/>
              <a:gd name="T66" fmla="*/ 389 w 644"/>
              <a:gd name="T67" fmla="*/ 123 h 860"/>
              <a:gd name="T68" fmla="*/ 433 w 644"/>
              <a:gd name="T69" fmla="*/ 145 h 860"/>
              <a:gd name="T70" fmla="*/ 445 w 644"/>
              <a:gd name="T71" fmla="*/ 183 h 860"/>
              <a:gd name="T72" fmla="*/ 481 w 644"/>
              <a:gd name="T73" fmla="*/ 222 h 860"/>
              <a:gd name="T74" fmla="*/ 518 w 644"/>
              <a:gd name="T75" fmla="*/ 255 h 860"/>
              <a:gd name="T76" fmla="*/ 536 w 644"/>
              <a:gd name="T77" fmla="*/ 289 h 860"/>
              <a:gd name="T78" fmla="*/ 530 w 644"/>
              <a:gd name="T79" fmla="*/ 330 h 860"/>
              <a:gd name="T80" fmla="*/ 518 w 644"/>
              <a:gd name="T81" fmla="*/ 358 h 860"/>
              <a:gd name="T82" fmla="*/ 521 w 644"/>
              <a:gd name="T83" fmla="*/ 397 h 860"/>
              <a:gd name="T84" fmla="*/ 548 w 644"/>
              <a:gd name="T85" fmla="*/ 459 h 860"/>
              <a:gd name="T86" fmla="*/ 604 w 644"/>
              <a:gd name="T87" fmla="*/ 535 h 860"/>
              <a:gd name="T88" fmla="*/ 641 w 644"/>
              <a:gd name="T89" fmla="*/ 604 h 860"/>
              <a:gd name="T90" fmla="*/ 644 w 644"/>
              <a:gd name="T91" fmla="*/ 643 h 860"/>
              <a:gd name="T92" fmla="*/ 636 w 644"/>
              <a:gd name="T93" fmla="*/ 679 h 860"/>
              <a:gd name="T94" fmla="*/ 592 w 644"/>
              <a:gd name="T95" fmla="*/ 696 h 860"/>
              <a:gd name="T96" fmla="*/ 502 w 644"/>
              <a:gd name="T97" fmla="*/ 703 h 860"/>
              <a:gd name="T98" fmla="*/ 481 w 644"/>
              <a:gd name="T99" fmla="*/ 766 h 860"/>
              <a:gd name="T100" fmla="*/ 469 w 644"/>
              <a:gd name="T101" fmla="*/ 782 h 860"/>
              <a:gd name="T102" fmla="*/ 463 w 644"/>
              <a:gd name="T103" fmla="*/ 823 h 860"/>
              <a:gd name="T104" fmla="*/ 469 w 644"/>
              <a:gd name="T105" fmla="*/ 860 h 860"/>
              <a:gd name="T106" fmla="*/ 424 w 644"/>
              <a:gd name="T107" fmla="*/ 847 h 860"/>
              <a:gd name="T108" fmla="*/ 407 w 644"/>
              <a:gd name="T109" fmla="*/ 831 h 860"/>
              <a:gd name="T110" fmla="*/ 379 w 644"/>
              <a:gd name="T111" fmla="*/ 824 h 860"/>
              <a:gd name="T112" fmla="*/ 332 w 644"/>
              <a:gd name="T113" fmla="*/ 816 h 860"/>
              <a:gd name="T114" fmla="*/ 305 w 644"/>
              <a:gd name="T115" fmla="*/ 779 h 860"/>
              <a:gd name="T116" fmla="*/ 265 w 644"/>
              <a:gd name="T117" fmla="*/ 758 h 86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644"/>
              <a:gd name="T178" fmla="*/ 0 h 860"/>
              <a:gd name="T179" fmla="*/ 644 w 644"/>
              <a:gd name="T180" fmla="*/ 860 h 860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644" h="860">
                <a:moveTo>
                  <a:pt x="265" y="758"/>
                </a:moveTo>
                <a:lnTo>
                  <a:pt x="280" y="740"/>
                </a:lnTo>
                <a:lnTo>
                  <a:pt x="289" y="727"/>
                </a:lnTo>
                <a:lnTo>
                  <a:pt x="271" y="715"/>
                </a:lnTo>
                <a:lnTo>
                  <a:pt x="253" y="703"/>
                </a:lnTo>
                <a:lnTo>
                  <a:pt x="245" y="696"/>
                </a:lnTo>
                <a:lnTo>
                  <a:pt x="237" y="690"/>
                </a:lnTo>
                <a:lnTo>
                  <a:pt x="229" y="682"/>
                </a:lnTo>
                <a:lnTo>
                  <a:pt x="223" y="674"/>
                </a:lnTo>
                <a:lnTo>
                  <a:pt x="211" y="679"/>
                </a:lnTo>
                <a:lnTo>
                  <a:pt x="200" y="680"/>
                </a:lnTo>
                <a:lnTo>
                  <a:pt x="189" y="680"/>
                </a:lnTo>
                <a:lnTo>
                  <a:pt x="180" y="676"/>
                </a:lnTo>
                <a:lnTo>
                  <a:pt x="171" y="672"/>
                </a:lnTo>
                <a:lnTo>
                  <a:pt x="161" y="666"/>
                </a:lnTo>
                <a:lnTo>
                  <a:pt x="152" y="658"/>
                </a:lnTo>
                <a:lnTo>
                  <a:pt x="143" y="650"/>
                </a:lnTo>
                <a:lnTo>
                  <a:pt x="123" y="631"/>
                </a:lnTo>
                <a:lnTo>
                  <a:pt x="101" y="612"/>
                </a:lnTo>
                <a:lnTo>
                  <a:pt x="89" y="604"/>
                </a:lnTo>
                <a:lnTo>
                  <a:pt x="77" y="598"/>
                </a:lnTo>
                <a:lnTo>
                  <a:pt x="64" y="593"/>
                </a:lnTo>
                <a:lnTo>
                  <a:pt x="48" y="589"/>
                </a:lnTo>
                <a:lnTo>
                  <a:pt x="49" y="574"/>
                </a:lnTo>
                <a:lnTo>
                  <a:pt x="48" y="561"/>
                </a:lnTo>
                <a:lnTo>
                  <a:pt x="45" y="549"/>
                </a:lnTo>
                <a:lnTo>
                  <a:pt x="41" y="537"/>
                </a:lnTo>
                <a:lnTo>
                  <a:pt x="37" y="526"/>
                </a:lnTo>
                <a:lnTo>
                  <a:pt x="33" y="515"/>
                </a:lnTo>
                <a:lnTo>
                  <a:pt x="31" y="503"/>
                </a:lnTo>
                <a:lnTo>
                  <a:pt x="31" y="493"/>
                </a:lnTo>
                <a:lnTo>
                  <a:pt x="31" y="486"/>
                </a:lnTo>
                <a:lnTo>
                  <a:pt x="32" y="482"/>
                </a:lnTo>
                <a:lnTo>
                  <a:pt x="35" y="478"/>
                </a:lnTo>
                <a:lnTo>
                  <a:pt x="37" y="474"/>
                </a:lnTo>
                <a:lnTo>
                  <a:pt x="45" y="469"/>
                </a:lnTo>
                <a:lnTo>
                  <a:pt x="55" y="466"/>
                </a:lnTo>
                <a:lnTo>
                  <a:pt x="63" y="462"/>
                </a:lnTo>
                <a:lnTo>
                  <a:pt x="71" y="457"/>
                </a:lnTo>
                <a:lnTo>
                  <a:pt x="73" y="454"/>
                </a:lnTo>
                <a:lnTo>
                  <a:pt x="76" y="450"/>
                </a:lnTo>
                <a:lnTo>
                  <a:pt x="77" y="445"/>
                </a:lnTo>
                <a:lnTo>
                  <a:pt x="79" y="438"/>
                </a:lnTo>
                <a:lnTo>
                  <a:pt x="77" y="429"/>
                </a:lnTo>
                <a:lnTo>
                  <a:pt x="75" y="421"/>
                </a:lnTo>
                <a:lnTo>
                  <a:pt x="71" y="413"/>
                </a:lnTo>
                <a:lnTo>
                  <a:pt x="67" y="406"/>
                </a:lnTo>
                <a:lnTo>
                  <a:pt x="53" y="393"/>
                </a:lnTo>
                <a:lnTo>
                  <a:pt x="39" y="382"/>
                </a:lnTo>
                <a:lnTo>
                  <a:pt x="25" y="370"/>
                </a:lnTo>
                <a:lnTo>
                  <a:pt x="12" y="357"/>
                </a:lnTo>
                <a:lnTo>
                  <a:pt x="7" y="350"/>
                </a:lnTo>
                <a:lnTo>
                  <a:pt x="4" y="342"/>
                </a:lnTo>
                <a:lnTo>
                  <a:pt x="1" y="334"/>
                </a:lnTo>
                <a:lnTo>
                  <a:pt x="0" y="325"/>
                </a:lnTo>
                <a:lnTo>
                  <a:pt x="1" y="310"/>
                </a:lnTo>
                <a:lnTo>
                  <a:pt x="4" y="297"/>
                </a:lnTo>
                <a:lnTo>
                  <a:pt x="8" y="286"/>
                </a:lnTo>
                <a:lnTo>
                  <a:pt x="15" y="277"/>
                </a:lnTo>
                <a:lnTo>
                  <a:pt x="24" y="269"/>
                </a:lnTo>
                <a:lnTo>
                  <a:pt x="36" y="262"/>
                </a:lnTo>
                <a:lnTo>
                  <a:pt x="49" y="257"/>
                </a:lnTo>
                <a:lnTo>
                  <a:pt x="67" y="251"/>
                </a:lnTo>
                <a:lnTo>
                  <a:pt x="67" y="217"/>
                </a:lnTo>
                <a:lnTo>
                  <a:pt x="67" y="187"/>
                </a:lnTo>
                <a:lnTo>
                  <a:pt x="67" y="163"/>
                </a:lnTo>
                <a:lnTo>
                  <a:pt x="67" y="138"/>
                </a:lnTo>
                <a:lnTo>
                  <a:pt x="65" y="133"/>
                </a:lnTo>
                <a:lnTo>
                  <a:pt x="65" y="130"/>
                </a:lnTo>
                <a:lnTo>
                  <a:pt x="64" y="127"/>
                </a:lnTo>
                <a:lnTo>
                  <a:pt x="61" y="125"/>
                </a:lnTo>
                <a:lnTo>
                  <a:pt x="57" y="122"/>
                </a:lnTo>
                <a:lnTo>
                  <a:pt x="51" y="119"/>
                </a:lnTo>
                <a:lnTo>
                  <a:pt x="45" y="117"/>
                </a:lnTo>
                <a:lnTo>
                  <a:pt x="41" y="114"/>
                </a:lnTo>
                <a:lnTo>
                  <a:pt x="39" y="111"/>
                </a:lnTo>
                <a:lnTo>
                  <a:pt x="37" y="109"/>
                </a:lnTo>
                <a:lnTo>
                  <a:pt x="36" y="106"/>
                </a:lnTo>
                <a:lnTo>
                  <a:pt x="36" y="101"/>
                </a:lnTo>
                <a:lnTo>
                  <a:pt x="37" y="94"/>
                </a:lnTo>
                <a:lnTo>
                  <a:pt x="43" y="81"/>
                </a:lnTo>
                <a:lnTo>
                  <a:pt x="49" y="66"/>
                </a:lnTo>
                <a:lnTo>
                  <a:pt x="59" y="49"/>
                </a:lnTo>
                <a:lnTo>
                  <a:pt x="67" y="33"/>
                </a:lnTo>
                <a:lnTo>
                  <a:pt x="75" y="18"/>
                </a:lnTo>
                <a:lnTo>
                  <a:pt x="80" y="9"/>
                </a:lnTo>
                <a:lnTo>
                  <a:pt x="84" y="5"/>
                </a:lnTo>
                <a:lnTo>
                  <a:pt x="91" y="6"/>
                </a:lnTo>
                <a:lnTo>
                  <a:pt x="96" y="10"/>
                </a:lnTo>
                <a:lnTo>
                  <a:pt x="101" y="14"/>
                </a:lnTo>
                <a:lnTo>
                  <a:pt x="107" y="19"/>
                </a:lnTo>
                <a:lnTo>
                  <a:pt x="112" y="26"/>
                </a:lnTo>
                <a:lnTo>
                  <a:pt x="117" y="30"/>
                </a:lnTo>
                <a:lnTo>
                  <a:pt x="124" y="34"/>
                </a:lnTo>
                <a:lnTo>
                  <a:pt x="132" y="35"/>
                </a:lnTo>
                <a:lnTo>
                  <a:pt x="139" y="34"/>
                </a:lnTo>
                <a:lnTo>
                  <a:pt x="144" y="34"/>
                </a:lnTo>
                <a:lnTo>
                  <a:pt x="148" y="31"/>
                </a:lnTo>
                <a:lnTo>
                  <a:pt x="151" y="30"/>
                </a:lnTo>
                <a:lnTo>
                  <a:pt x="156" y="23"/>
                </a:lnTo>
                <a:lnTo>
                  <a:pt x="160" y="17"/>
                </a:lnTo>
                <a:lnTo>
                  <a:pt x="163" y="10"/>
                </a:lnTo>
                <a:lnTo>
                  <a:pt x="168" y="5"/>
                </a:lnTo>
                <a:lnTo>
                  <a:pt x="172" y="2"/>
                </a:lnTo>
                <a:lnTo>
                  <a:pt x="176" y="1"/>
                </a:lnTo>
                <a:lnTo>
                  <a:pt x="180" y="0"/>
                </a:lnTo>
                <a:lnTo>
                  <a:pt x="187" y="0"/>
                </a:lnTo>
                <a:lnTo>
                  <a:pt x="195" y="0"/>
                </a:lnTo>
                <a:lnTo>
                  <a:pt x="203" y="1"/>
                </a:lnTo>
                <a:lnTo>
                  <a:pt x="209" y="4"/>
                </a:lnTo>
                <a:lnTo>
                  <a:pt x="216" y="8"/>
                </a:lnTo>
                <a:lnTo>
                  <a:pt x="228" y="19"/>
                </a:lnTo>
                <a:lnTo>
                  <a:pt x="241" y="35"/>
                </a:lnTo>
                <a:lnTo>
                  <a:pt x="243" y="45"/>
                </a:lnTo>
                <a:lnTo>
                  <a:pt x="245" y="54"/>
                </a:lnTo>
                <a:lnTo>
                  <a:pt x="249" y="63"/>
                </a:lnTo>
                <a:lnTo>
                  <a:pt x="256" y="71"/>
                </a:lnTo>
                <a:lnTo>
                  <a:pt x="263" y="78"/>
                </a:lnTo>
                <a:lnTo>
                  <a:pt x="272" y="85"/>
                </a:lnTo>
                <a:lnTo>
                  <a:pt x="280" y="87"/>
                </a:lnTo>
                <a:lnTo>
                  <a:pt x="289" y="89"/>
                </a:lnTo>
                <a:lnTo>
                  <a:pt x="297" y="89"/>
                </a:lnTo>
                <a:lnTo>
                  <a:pt x="304" y="87"/>
                </a:lnTo>
                <a:lnTo>
                  <a:pt x="308" y="85"/>
                </a:lnTo>
                <a:lnTo>
                  <a:pt x="313" y="82"/>
                </a:lnTo>
                <a:lnTo>
                  <a:pt x="323" y="77"/>
                </a:lnTo>
                <a:lnTo>
                  <a:pt x="337" y="71"/>
                </a:lnTo>
                <a:lnTo>
                  <a:pt x="339" y="82"/>
                </a:lnTo>
                <a:lnTo>
                  <a:pt x="341" y="93"/>
                </a:lnTo>
                <a:lnTo>
                  <a:pt x="343" y="99"/>
                </a:lnTo>
                <a:lnTo>
                  <a:pt x="347" y="106"/>
                </a:lnTo>
                <a:lnTo>
                  <a:pt x="349" y="111"/>
                </a:lnTo>
                <a:lnTo>
                  <a:pt x="353" y="114"/>
                </a:lnTo>
                <a:lnTo>
                  <a:pt x="359" y="117"/>
                </a:lnTo>
                <a:lnTo>
                  <a:pt x="364" y="119"/>
                </a:lnTo>
                <a:lnTo>
                  <a:pt x="389" y="123"/>
                </a:lnTo>
                <a:lnTo>
                  <a:pt x="421" y="131"/>
                </a:lnTo>
                <a:lnTo>
                  <a:pt x="428" y="135"/>
                </a:lnTo>
                <a:lnTo>
                  <a:pt x="431" y="141"/>
                </a:lnTo>
                <a:lnTo>
                  <a:pt x="433" y="145"/>
                </a:lnTo>
                <a:lnTo>
                  <a:pt x="435" y="150"/>
                </a:lnTo>
                <a:lnTo>
                  <a:pt x="437" y="161"/>
                </a:lnTo>
                <a:lnTo>
                  <a:pt x="440" y="174"/>
                </a:lnTo>
                <a:lnTo>
                  <a:pt x="445" y="183"/>
                </a:lnTo>
                <a:lnTo>
                  <a:pt x="451" y="193"/>
                </a:lnTo>
                <a:lnTo>
                  <a:pt x="457" y="201"/>
                </a:lnTo>
                <a:lnTo>
                  <a:pt x="465" y="207"/>
                </a:lnTo>
                <a:lnTo>
                  <a:pt x="481" y="222"/>
                </a:lnTo>
                <a:lnTo>
                  <a:pt x="497" y="234"/>
                </a:lnTo>
                <a:lnTo>
                  <a:pt x="505" y="241"/>
                </a:lnTo>
                <a:lnTo>
                  <a:pt x="512" y="247"/>
                </a:lnTo>
                <a:lnTo>
                  <a:pt x="518" y="255"/>
                </a:lnTo>
                <a:lnTo>
                  <a:pt x="524" y="262"/>
                </a:lnTo>
                <a:lnTo>
                  <a:pt x="529" y="270"/>
                </a:lnTo>
                <a:lnTo>
                  <a:pt x="533" y="279"/>
                </a:lnTo>
                <a:lnTo>
                  <a:pt x="536" y="289"/>
                </a:lnTo>
                <a:lnTo>
                  <a:pt x="536" y="301"/>
                </a:lnTo>
                <a:lnTo>
                  <a:pt x="536" y="313"/>
                </a:lnTo>
                <a:lnTo>
                  <a:pt x="533" y="322"/>
                </a:lnTo>
                <a:lnTo>
                  <a:pt x="530" y="330"/>
                </a:lnTo>
                <a:lnTo>
                  <a:pt x="526" y="338"/>
                </a:lnTo>
                <a:lnTo>
                  <a:pt x="524" y="345"/>
                </a:lnTo>
                <a:lnTo>
                  <a:pt x="521" y="351"/>
                </a:lnTo>
                <a:lnTo>
                  <a:pt x="518" y="358"/>
                </a:lnTo>
                <a:lnTo>
                  <a:pt x="518" y="366"/>
                </a:lnTo>
                <a:lnTo>
                  <a:pt x="518" y="377"/>
                </a:lnTo>
                <a:lnTo>
                  <a:pt x="520" y="387"/>
                </a:lnTo>
                <a:lnTo>
                  <a:pt x="521" y="397"/>
                </a:lnTo>
                <a:lnTo>
                  <a:pt x="524" y="406"/>
                </a:lnTo>
                <a:lnTo>
                  <a:pt x="529" y="425"/>
                </a:lnTo>
                <a:lnTo>
                  <a:pt x="537" y="442"/>
                </a:lnTo>
                <a:lnTo>
                  <a:pt x="548" y="459"/>
                </a:lnTo>
                <a:lnTo>
                  <a:pt x="558" y="475"/>
                </a:lnTo>
                <a:lnTo>
                  <a:pt x="569" y="490"/>
                </a:lnTo>
                <a:lnTo>
                  <a:pt x="581" y="506"/>
                </a:lnTo>
                <a:lnTo>
                  <a:pt x="604" y="535"/>
                </a:lnTo>
                <a:lnTo>
                  <a:pt x="625" y="566"/>
                </a:lnTo>
                <a:lnTo>
                  <a:pt x="633" y="581"/>
                </a:lnTo>
                <a:lnTo>
                  <a:pt x="638" y="597"/>
                </a:lnTo>
                <a:lnTo>
                  <a:pt x="641" y="604"/>
                </a:lnTo>
                <a:lnTo>
                  <a:pt x="642" y="614"/>
                </a:lnTo>
                <a:lnTo>
                  <a:pt x="644" y="622"/>
                </a:lnTo>
                <a:lnTo>
                  <a:pt x="644" y="631"/>
                </a:lnTo>
                <a:lnTo>
                  <a:pt x="644" y="643"/>
                </a:lnTo>
                <a:lnTo>
                  <a:pt x="644" y="652"/>
                </a:lnTo>
                <a:lnTo>
                  <a:pt x="644" y="662"/>
                </a:lnTo>
                <a:lnTo>
                  <a:pt x="644" y="674"/>
                </a:lnTo>
                <a:lnTo>
                  <a:pt x="636" y="679"/>
                </a:lnTo>
                <a:lnTo>
                  <a:pt x="628" y="683"/>
                </a:lnTo>
                <a:lnTo>
                  <a:pt x="620" y="687"/>
                </a:lnTo>
                <a:lnTo>
                  <a:pt x="610" y="691"/>
                </a:lnTo>
                <a:lnTo>
                  <a:pt x="592" y="696"/>
                </a:lnTo>
                <a:lnTo>
                  <a:pt x="572" y="699"/>
                </a:lnTo>
                <a:lnTo>
                  <a:pt x="549" y="702"/>
                </a:lnTo>
                <a:lnTo>
                  <a:pt x="526" y="703"/>
                </a:lnTo>
                <a:lnTo>
                  <a:pt x="502" y="703"/>
                </a:lnTo>
                <a:lnTo>
                  <a:pt x="476" y="703"/>
                </a:lnTo>
                <a:lnTo>
                  <a:pt x="506" y="758"/>
                </a:lnTo>
                <a:lnTo>
                  <a:pt x="493" y="762"/>
                </a:lnTo>
                <a:lnTo>
                  <a:pt x="481" y="766"/>
                </a:lnTo>
                <a:lnTo>
                  <a:pt x="476" y="768"/>
                </a:lnTo>
                <a:lnTo>
                  <a:pt x="473" y="771"/>
                </a:lnTo>
                <a:lnTo>
                  <a:pt x="470" y="776"/>
                </a:lnTo>
                <a:lnTo>
                  <a:pt x="469" y="782"/>
                </a:lnTo>
                <a:lnTo>
                  <a:pt x="469" y="798"/>
                </a:lnTo>
                <a:lnTo>
                  <a:pt x="468" y="808"/>
                </a:lnTo>
                <a:lnTo>
                  <a:pt x="465" y="816"/>
                </a:lnTo>
                <a:lnTo>
                  <a:pt x="463" y="823"/>
                </a:lnTo>
                <a:lnTo>
                  <a:pt x="461" y="830"/>
                </a:lnTo>
                <a:lnTo>
                  <a:pt x="463" y="836"/>
                </a:lnTo>
                <a:lnTo>
                  <a:pt x="465" y="847"/>
                </a:lnTo>
                <a:lnTo>
                  <a:pt x="469" y="860"/>
                </a:lnTo>
                <a:lnTo>
                  <a:pt x="457" y="848"/>
                </a:lnTo>
                <a:lnTo>
                  <a:pt x="445" y="848"/>
                </a:lnTo>
                <a:lnTo>
                  <a:pt x="428" y="848"/>
                </a:lnTo>
                <a:lnTo>
                  <a:pt x="424" y="847"/>
                </a:lnTo>
                <a:lnTo>
                  <a:pt x="420" y="844"/>
                </a:lnTo>
                <a:lnTo>
                  <a:pt x="416" y="840"/>
                </a:lnTo>
                <a:lnTo>
                  <a:pt x="411" y="836"/>
                </a:lnTo>
                <a:lnTo>
                  <a:pt x="407" y="831"/>
                </a:lnTo>
                <a:lnTo>
                  <a:pt x="400" y="827"/>
                </a:lnTo>
                <a:lnTo>
                  <a:pt x="393" y="824"/>
                </a:lnTo>
                <a:lnTo>
                  <a:pt x="385" y="824"/>
                </a:lnTo>
                <a:lnTo>
                  <a:pt x="379" y="824"/>
                </a:lnTo>
                <a:lnTo>
                  <a:pt x="368" y="824"/>
                </a:lnTo>
                <a:lnTo>
                  <a:pt x="355" y="827"/>
                </a:lnTo>
                <a:lnTo>
                  <a:pt x="337" y="830"/>
                </a:lnTo>
                <a:lnTo>
                  <a:pt x="332" y="816"/>
                </a:lnTo>
                <a:lnTo>
                  <a:pt x="327" y="806"/>
                </a:lnTo>
                <a:lnTo>
                  <a:pt x="320" y="795"/>
                </a:lnTo>
                <a:lnTo>
                  <a:pt x="313" y="786"/>
                </a:lnTo>
                <a:lnTo>
                  <a:pt x="305" y="779"/>
                </a:lnTo>
                <a:lnTo>
                  <a:pt x="295" y="774"/>
                </a:lnTo>
                <a:lnTo>
                  <a:pt x="284" y="771"/>
                </a:lnTo>
                <a:lnTo>
                  <a:pt x="271" y="770"/>
                </a:lnTo>
                <a:lnTo>
                  <a:pt x="265" y="758"/>
                </a:lnTo>
                <a:close/>
              </a:path>
            </a:pathLst>
          </a:custGeom>
          <a:solidFill>
            <a:srgbClr val="E77814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3" name="Freeform 7" descr="Широкий диагональный 2"/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2776538" y="1217613"/>
            <a:ext cx="1935162" cy="1760537"/>
          </a:xfrm>
          <a:custGeom>
            <a:avLst/>
            <a:gdLst>
              <a:gd name="T0" fmla="*/ 1000 w 1048"/>
              <a:gd name="T1" fmla="*/ 709 h 952"/>
              <a:gd name="T2" fmla="*/ 972 w 1048"/>
              <a:gd name="T3" fmla="*/ 737 h 952"/>
              <a:gd name="T4" fmla="*/ 839 w 1048"/>
              <a:gd name="T5" fmla="*/ 778 h 952"/>
              <a:gd name="T6" fmla="*/ 799 w 1048"/>
              <a:gd name="T7" fmla="*/ 820 h 952"/>
              <a:gd name="T8" fmla="*/ 777 w 1048"/>
              <a:gd name="T9" fmla="*/ 884 h 952"/>
              <a:gd name="T10" fmla="*/ 707 w 1048"/>
              <a:gd name="T11" fmla="*/ 934 h 952"/>
              <a:gd name="T12" fmla="*/ 651 w 1048"/>
              <a:gd name="T13" fmla="*/ 897 h 952"/>
              <a:gd name="T14" fmla="*/ 629 w 1048"/>
              <a:gd name="T15" fmla="*/ 868 h 952"/>
              <a:gd name="T16" fmla="*/ 587 w 1048"/>
              <a:gd name="T17" fmla="*/ 862 h 952"/>
              <a:gd name="T18" fmla="*/ 552 w 1048"/>
              <a:gd name="T19" fmla="*/ 873 h 952"/>
              <a:gd name="T20" fmla="*/ 494 w 1048"/>
              <a:gd name="T21" fmla="*/ 866 h 952"/>
              <a:gd name="T22" fmla="*/ 438 w 1048"/>
              <a:gd name="T23" fmla="*/ 861 h 952"/>
              <a:gd name="T24" fmla="*/ 399 w 1048"/>
              <a:gd name="T25" fmla="*/ 878 h 952"/>
              <a:gd name="T26" fmla="*/ 367 w 1048"/>
              <a:gd name="T27" fmla="*/ 897 h 952"/>
              <a:gd name="T28" fmla="*/ 343 w 1048"/>
              <a:gd name="T29" fmla="*/ 888 h 952"/>
              <a:gd name="T30" fmla="*/ 310 w 1048"/>
              <a:gd name="T31" fmla="*/ 824 h 952"/>
              <a:gd name="T32" fmla="*/ 286 w 1048"/>
              <a:gd name="T33" fmla="*/ 881 h 952"/>
              <a:gd name="T34" fmla="*/ 260 w 1048"/>
              <a:gd name="T35" fmla="*/ 890 h 952"/>
              <a:gd name="T36" fmla="*/ 214 w 1048"/>
              <a:gd name="T37" fmla="*/ 870 h 952"/>
              <a:gd name="T38" fmla="*/ 159 w 1048"/>
              <a:gd name="T39" fmla="*/ 873 h 952"/>
              <a:gd name="T40" fmla="*/ 115 w 1048"/>
              <a:gd name="T41" fmla="*/ 885 h 952"/>
              <a:gd name="T42" fmla="*/ 75 w 1048"/>
              <a:gd name="T43" fmla="*/ 864 h 952"/>
              <a:gd name="T44" fmla="*/ 32 w 1048"/>
              <a:gd name="T45" fmla="*/ 804 h 952"/>
              <a:gd name="T46" fmla="*/ 36 w 1048"/>
              <a:gd name="T47" fmla="*/ 753 h 952"/>
              <a:gd name="T48" fmla="*/ 48 w 1048"/>
              <a:gd name="T49" fmla="*/ 698 h 952"/>
              <a:gd name="T50" fmla="*/ 34 w 1048"/>
              <a:gd name="T51" fmla="*/ 662 h 952"/>
              <a:gd name="T52" fmla="*/ 2 w 1048"/>
              <a:gd name="T53" fmla="*/ 630 h 952"/>
              <a:gd name="T54" fmla="*/ 6 w 1048"/>
              <a:gd name="T55" fmla="*/ 602 h 952"/>
              <a:gd name="T56" fmla="*/ 59 w 1048"/>
              <a:gd name="T57" fmla="*/ 560 h 952"/>
              <a:gd name="T58" fmla="*/ 115 w 1048"/>
              <a:gd name="T59" fmla="*/ 560 h 952"/>
              <a:gd name="T60" fmla="*/ 163 w 1048"/>
              <a:gd name="T61" fmla="*/ 572 h 952"/>
              <a:gd name="T62" fmla="*/ 192 w 1048"/>
              <a:gd name="T63" fmla="*/ 561 h 952"/>
              <a:gd name="T64" fmla="*/ 199 w 1048"/>
              <a:gd name="T65" fmla="*/ 488 h 952"/>
              <a:gd name="T66" fmla="*/ 200 w 1048"/>
              <a:gd name="T67" fmla="*/ 404 h 952"/>
              <a:gd name="T68" fmla="*/ 235 w 1048"/>
              <a:gd name="T69" fmla="*/ 351 h 952"/>
              <a:gd name="T70" fmla="*/ 264 w 1048"/>
              <a:gd name="T71" fmla="*/ 313 h 952"/>
              <a:gd name="T72" fmla="*/ 270 w 1048"/>
              <a:gd name="T73" fmla="*/ 261 h 952"/>
              <a:gd name="T74" fmla="*/ 247 w 1048"/>
              <a:gd name="T75" fmla="*/ 212 h 952"/>
              <a:gd name="T76" fmla="*/ 235 w 1048"/>
              <a:gd name="T77" fmla="*/ 175 h 952"/>
              <a:gd name="T78" fmla="*/ 263 w 1048"/>
              <a:gd name="T79" fmla="*/ 113 h 952"/>
              <a:gd name="T80" fmla="*/ 324 w 1048"/>
              <a:gd name="T81" fmla="*/ 24 h 952"/>
              <a:gd name="T82" fmla="*/ 428 w 1048"/>
              <a:gd name="T83" fmla="*/ 0 h 952"/>
              <a:gd name="T84" fmla="*/ 482 w 1048"/>
              <a:gd name="T85" fmla="*/ 11 h 952"/>
              <a:gd name="T86" fmla="*/ 543 w 1048"/>
              <a:gd name="T87" fmla="*/ 63 h 952"/>
              <a:gd name="T88" fmla="*/ 572 w 1048"/>
              <a:gd name="T89" fmla="*/ 103 h 952"/>
              <a:gd name="T90" fmla="*/ 594 w 1048"/>
              <a:gd name="T91" fmla="*/ 152 h 952"/>
              <a:gd name="T92" fmla="*/ 659 w 1048"/>
              <a:gd name="T93" fmla="*/ 175 h 952"/>
              <a:gd name="T94" fmla="*/ 695 w 1048"/>
              <a:gd name="T95" fmla="*/ 209 h 952"/>
              <a:gd name="T96" fmla="*/ 772 w 1048"/>
              <a:gd name="T97" fmla="*/ 263 h 952"/>
              <a:gd name="T98" fmla="*/ 821 w 1048"/>
              <a:gd name="T99" fmla="*/ 311 h 952"/>
              <a:gd name="T100" fmla="*/ 829 w 1048"/>
              <a:gd name="T101" fmla="*/ 368 h 952"/>
              <a:gd name="T102" fmla="*/ 799 w 1048"/>
              <a:gd name="T103" fmla="*/ 402 h 952"/>
              <a:gd name="T104" fmla="*/ 783 w 1048"/>
              <a:gd name="T105" fmla="*/ 433 h 952"/>
              <a:gd name="T106" fmla="*/ 804 w 1048"/>
              <a:gd name="T107" fmla="*/ 464 h 952"/>
              <a:gd name="T108" fmla="*/ 853 w 1048"/>
              <a:gd name="T109" fmla="*/ 469 h 952"/>
              <a:gd name="T110" fmla="*/ 876 w 1048"/>
              <a:gd name="T111" fmla="*/ 477 h 952"/>
              <a:gd name="T112" fmla="*/ 885 w 1048"/>
              <a:gd name="T113" fmla="*/ 532 h 952"/>
              <a:gd name="T114" fmla="*/ 907 w 1048"/>
              <a:gd name="T115" fmla="*/ 558 h 952"/>
              <a:gd name="T116" fmla="*/ 988 w 1048"/>
              <a:gd name="T117" fmla="*/ 622 h 952"/>
              <a:gd name="T118" fmla="*/ 1039 w 1048"/>
              <a:gd name="T119" fmla="*/ 704 h 9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048"/>
              <a:gd name="T181" fmla="*/ 0 h 952"/>
              <a:gd name="T182" fmla="*/ 1048 w 1048"/>
              <a:gd name="T183" fmla="*/ 952 h 95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048" h="952">
                <a:moveTo>
                  <a:pt x="1017" y="704"/>
                </a:moveTo>
                <a:lnTo>
                  <a:pt x="1012" y="705"/>
                </a:lnTo>
                <a:lnTo>
                  <a:pt x="1008" y="705"/>
                </a:lnTo>
                <a:lnTo>
                  <a:pt x="1004" y="708"/>
                </a:lnTo>
                <a:lnTo>
                  <a:pt x="1000" y="709"/>
                </a:lnTo>
                <a:lnTo>
                  <a:pt x="993" y="714"/>
                </a:lnTo>
                <a:lnTo>
                  <a:pt x="988" y="720"/>
                </a:lnTo>
                <a:lnTo>
                  <a:pt x="984" y="726"/>
                </a:lnTo>
                <a:lnTo>
                  <a:pt x="979" y="732"/>
                </a:lnTo>
                <a:lnTo>
                  <a:pt x="972" y="737"/>
                </a:lnTo>
                <a:lnTo>
                  <a:pt x="964" y="741"/>
                </a:lnTo>
                <a:lnTo>
                  <a:pt x="916" y="753"/>
                </a:lnTo>
                <a:lnTo>
                  <a:pt x="864" y="768"/>
                </a:lnTo>
                <a:lnTo>
                  <a:pt x="851" y="772"/>
                </a:lnTo>
                <a:lnTo>
                  <a:pt x="839" y="778"/>
                </a:lnTo>
                <a:lnTo>
                  <a:pt x="828" y="784"/>
                </a:lnTo>
                <a:lnTo>
                  <a:pt x="819" y="792"/>
                </a:lnTo>
                <a:lnTo>
                  <a:pt x="811" y="800"/>
                </a:lnTo>
                <a:lnTo>
                  <a:pt x="804" y="809"/>
                </a:lnTo>
                <a:lnTo>
                  <a:pt x="799" y="820"/>
                </a:lnTo>
                <a:lnTo>
                  <a:pt x="795" y="830"/>
                </a:lnTo>
                <a:lnTo>
                  <a:pt x="792" y="846"/>
                </a:lnTo>
                <a:lnTo>
                  <a:pt x="788" y="861"/>
                </a:lnTo>
                <a:lnTo>
                  <a:pt x="783" y="873"/>
                </a:lnTo>
                <a:lnTo>
                  <a:pt x="777" y="884"/>
                </a:lnTo>
                <a:lnTo>
                  <a:pt x="769" y="894"/>
                </a:lnTo>
                <a:lnTo>
                  <a:pt x="763" y="902"/>
                </a:lnTo>
                <a:lnTo>
                  <a:pt x="755" y="909"/>
                </a:lnTo>
                <a:lnTo>
                  <a:pt x="745" y="916"/>
                </a:lnTo>
                <a:lnTo>
                  <a:pt x="707" y="934"/>
                </a:lnTo>
                <a:lnTo>
                  <a:pt x="668" y="952"/>
                </a:lnTo>
                <a:lnTo>
                  <a:pt x="663" y="941"/>
                </a:lnTo>
                <a:lnTo>
                  <a:pt x="659" y="926"/>
                </a:lnTo>
                <a:lnTo>
                  <a:pt x="656" y="912"/>
                </a:lnTo>
                <a:lnTo>
                  <a:pt x="651" y="897"/>
                </a:lnTo>
                <a:lnTo>
                  <a:pt x="648" y="890"/>
                </a:lnTo>
                <a:lnTo>
                  <a:pt x="645" y="884"/>
                </a:lnTo>
                <a:lnTo>
                  <a:pt x="640" y="877"/>
                </a:lnTo>
                <a:lnTo>
                  <a:pt x="636" y="872"/>
                </a:lnTo>
                <a:lnTo>
                  <a:pt x="629" y="868"/>
                </a:lnTo>
                <a:lnTo>
                  <a:pt x="622" y="864"/>
                </a:lnTo>
                <a:lnTo>
                  <a:pt x="612" y="861"/>
                </a:lnTo>
                <a:lnTo>
                  <a:pt x="603" y="861"/>
                </a:lnTo>
                <a:lnTo>
                  <a:pt x="594" y="861"/>
                </a:lnTo>
                <a:lnTo>
                  <a:pt x="587" y="862"/>
                </a:lnTo>
                <a:lnTo>
                  <a:pt x="580" y="865"/>
                </a:lnTo>
                <a:lnTo>
                  <a:pt x="575" y="866"/>
                </a:lnTo>
                <a:lnTo>
                  <a:pt x="568" y="869"/>
                </a:lnTo>
                <a:lnTo>
                  <a:pt x="560" y="872"/>
                </a:lnTo>
                <a:lnTo>
                  <a:pt x="552" y="873"/>
                </a:lnTo>
                <a:lnTo>
                  <a:pt x="542" y="873"/>
                </a:lnTo>
                <a:lnTo>
                  <a:pt x="528" y="873"/>
                </a:lnTo>
                <a:lnTo>
                  <a:pt x="515" y="872"/>
                </a:lnTo>
                <a:lnTo>
                  <a:pt x="504" y="869"/>
                </a:lnTo>
                <a:lnTo>
                  <a:pt x="494" y="866"/>
                </a:lnTo>
                <a:lnTo>
                  <a:pt x="484" y="865"/>
                </a:lnTo>
                <a:lnTo>
                  <a:pt x="472" y="862"/>
                </a:lnTo>
                <a:lnTo>
                  <a:pt x="460" y="861"/>
                </a:lnTo>
                <a:lnTo>
                  <a:pt x="446" y="861"/>
                </a:lnTo>
                <a:lnTo>
                  <a:pt x="438" y="861"/>
                </a:lnTo>
                <a:lnTo>
                  <a:pt x="431" y="862"/>
                </a:lnTo>
                <a:lnTo>
                  <a:pt x="426" y="864"/>
                </a:lnTo>
                <a:lnTo>
                  <a:pt x="419" y="866"/>
                </a:lnTo>
                <a:lnTo>
                  <a:pt x="408" y="872"/>
                </a:lnTo>
                <a:lnTo>
                  <a:pt x="399" y="878"/>
                </a:lnTo>
                <a:lnTo>
                  <a:pt x="391" y="885"/>
                </a:lnTo>
                <a:lnTo>
                  <a:pt x="382" y="892"/>
                </a:lnTo>
                <a:lnTo>
                  <a:pt x="376" y="894"/>
                </a:lnTo>
                <a:lnTo>
                  <a:pt x="372" y="896"/>
                </a:lnTo>
                <a:lnTo>
                  <a:pt x="367" y="897"/>
                </a:lnTo>
                <a:lnTo>
                  <a:pt x="362" y="897"/>
                </a:lnTo>
                <a:lnTo>
                  <a:pt x="356" y="896"/>
                </a:lnTo>
                <a:lnTo>
                  <a:pt x="351" y="894"/>
                </a:lnTo>
                <a:lnTo>
                  <a:pt x="347" y="892"/>
                </a:lnTo>
                <a:lnTo>
                  <a:pt x="343" y="888"/>
                </a:lnTo>
                <a:lnTo>
                  <a:pt x="336" y="877"/>
                </a:lnTo>
                <a:lnTo>
                  <a:pt x="331" y="865"/>
                </a:lnTo>
                <a:lnTo>
                  <a:pt x="322" y="838"/>
                </a:lnTo>
                <a:lnTo>
                  <a:pt x="314" y="818"/>
                </a:lnTo>
                <a:lnTo>
                  <a:pt x="310" y="824"/>
                </a:lnTo>
                <a:lnTo>
                  <a:pt x="306" y="833"/>
                </a:lnTo>
                <a:lnTo>
                  <a:pt x="302" y="844"/>
                </a:lnTo>
                <a:lnTo>
                  <a:pt x="296" y="857"/>
                </a:lnTo>
                <a:lnTo>
                  <a:pt x="292" y="870"/>
                </a:lnTo>
                <a:lnTo>
                  <a:pt x="286" y="881"/>
                </a:lnTo>
                <a:lnTo>
                  <a:pt x="283" y="885"/>
                </a:lnTo>
                <a:lnTo>
                  <a:pt x="279" y="888"/>
                </a:lnTo>
                <a:lnTo>
                  <a:pt x="275" y="890"/>
                </a:lnTo>
                <a:lnTo>
                  <a:pt x="271" y="890"/>
                </a:lnTo>
                <a:lnTo>
                  <a:pt x="260" y="890"/>
                </a:lnTo>
                <a:lnTo>
                  <a:pt x="251" y="888"/>
                </a:lnTo>
                <a:lnTo>
                  <a:pt x="243" y="884"/>
                </a:lnTo>
                <a:lnTo>
                  <a:pt x="234" y="878"/>
                </a:lnTo>
                <a:lnTo>
                  <a:pt x="224" y="874"/>
                </a:lnTo>
                <a:lnTo>
                  <a:pt x="214" y="870"/>
                </a:lnTo>
                <a:lnTo>
                  <a:pt x="202" y="868"/>
                </a:lnTo>
                <a:lnTo>
                  <a:pt x="187" y="866"/>
                </a:lnTo>
                <a:lnTo>
                  <a:pt x="176" y="868"/>
                </a:lnTo>
                <a:lnTo>
                  <a:pt x="167" y="870"/>
                </a:lnTo>
                <a:lnTo>
                  <a:pt x="159" y="873"/>
                </a:lnTo>
                <a:lnTo>
                  <a:pt x="151" y="876"/>
                </a:lnTo>
                <a:lnTo>
                  <a:pt x="143" y="880"/>
                </a:lnTo>
                <a:lnTo>
                  <a:pt x="134" y="882"/>
                </a:lnTo>
                <a:lnTo>
                  <a:pt x="126" y="884"/>
                </a:lnTo>
                <a:lnTo>
                  <a:pt x="115" y="885"/>
                </a:lnTo>
                <a:lnTo>
                  <a:pt x="108" y="884"/>
                </a:lnTo>
                <a:lnTo>
                  <a:pt x="102" y="882"/>
                </a:lnTo>
                <a:lnTo>
                  <a:pt x="95" y="880"/>
                </a:lnTo>
                <a:lnTo>
                  <a:pt x="88" y="874"/>
                </a:lnTo>
                <a:lnTo>
                  <a:pt x="75" y="864"/>
                </a:lnTo>
                <a:lnTo>
                  <a:pt x="62" y="850"/>
                </a:lnTo>
                <a:lnTo>
                  <a:pt x="48" y="834"/>
                </a:lnTo>
                <a:lnTo>
                  <a:pt x="39" y="818"/>
                </a:lnTo>
                <a:lnTo>
                  <a:pt x="35" y="810"/>
                </a:lnTo>
                <a:lnTo>
                  <a:pt x="32" y="804"/>
                </a:lnTo>
                <a:lnTo>
                  <a:pt x="31" y="796"/>
                </a:lnTo>
                <a:lnTo>
                  <a:pt x="30" y="789"/>
                </a:lnTo>
                <a:lnTo>
                  <a:pt x="31" y="776"/>
                </a:lnTo>
                <a:lnTo>
                  <a:pt x="34" y="764"/>
                </a:lnTo>
                <a:lnTo>
                  <a:pt x="36" y="753"/>
                </a:lnTo>
                <a:lnTo>
                  <a:pt x="39" y="744"/>
                </a:lnTo>
                <a:lnTo>
                  <a:pt x="43" y="733"/>
                </a:lnTo>
                <a:lnTo>
                  <a:pt x="46" y="722"/>
                </a:lnTo>
                <a:lnTo>
                  <a:pt x="47" y="710"/>
                </a:lnTo>
                <a:lnTo>
                  <a:pt x="48" y="698"/>
                </a:lnTo>
                <a:lnTo>
                  <a:pt x="48" y="690"/>
                </a:lnTo>
                <a:lnTo>
                  <a:pt x="46" y="684"/>
                </a:lnTo>
                <a:lnTo>
                  <a:pt x="44" y="678"/>
                </a:lnTo>
                <a:lnTo>
                  <a:pt x="40" y="673"/>
                </a:lnTo>
                <a:lnTo>
                  <a:pt x="34" y="662"/>
                </a:lnTo>
                <a:lnTo>
                  <a:pt x="24" y="654"/>
                </a:lnTo>
                <a:lnTo>
                  <a:pt x="15" y="646"/>
                </a:lnTo>
                <a:lnTo>
                  <a:pt x="7" y="638"/>
                </a:lnTo>
                <a:lnTo>
                  <a:pt x="4" y="634"/>
                </a:lnTo>
                <a:lnTo>
                  <a:pt x="2" y="630"/>
                </a:lnTo>
                <a:lnTo>
                  <a:pt x="0" y="625"/>
                </a:lnTo>
                <a:lnTo>
                  <a:pt x="0" y="620"/>
                </a:lnTo>
                <a:lnTo>
                  <a:pt x="0" y="614"/>
                </a:lnTo>
                <a:lnTo>
                  <a:pt x="3" y="609"/>
                </a:lnTo>
                <a:lnTo>
                  <a:pt x="6" y="602"/>
                </a:lnTo>
                <a:lnTo>
                  <a:pt x="10" y="597"/>
                </a:lnTo>
                <a:lnTo>
                  <a:pt x="19" y="586"/>
                </a:lnTo>
                <a:lnTo>
                  <a:pt x="31" y="576"/>
                </a:lnTo>
                <a:lnTo>
                  <a:pt x="44" y="566"/>
                </a:lnTo>
                <a:lnTo>
                  <a:pt x="59" y="560"/>
                </a:lnTo>
                <a:lnTo>
                  <a:pt x="72" y="556"/>
                </a:lnTo>
                <a:lnTo>
                  <a:pt x="84" y="553"/>
                </a:lnTo>
                <a:lnTo>
                  <a:pt x="95" y="554"/>
                </a:lnTo>
                <a:lnTo>
                  <a:pt x="106" y="557"/>
                </a:lnTo>
                <a:lnTo>
                  <a:pt x="115" y="560"/>
                </a:lnTo>
                <a:lnTo>
                  <a:pt x="123" y="562"/>
                </a:lnTo>
                <a:lnTo>
                  <a:pt x="132" y="566"/>
                </a:lnTo>
                <a:lnTo>
                  <a:pt x="142" y="569"/>
                </a:lnTo>
                <a:lnTo>
                  <a:pt x="152" y="570"/>
                </a:lnTo>
                <a:lnTo>
                  <a:pt x="163" y="572"/>
                </a:lnTo>
                <a:lnTo>
                  <a:pt x="171" y="572"/>
                </a:lnTo>
                <a:lnTo>
                  <a:pt x="178" y="570"/>
                </a:lnTo>
                <a:lnTo>
                  <a:pt x="184" y="568"/>
                </a:lnTo>
                <a:lnTo>
                  <a:pt x="188" y="565"/>
                </a:lnTo>
                <a:lnTo>
                  <a:pt x="192" y="561"/>
                </a:lnTo>
                <a:lnTo>
                  <a:pt x="195" y="556"/>
                </a:lnTo>
                <a:lnTo>
                  <a:pt x="198" y="552"/>
                </a:lnTo>
                <a:lnTo>
                  <a:pt x="199" y="545"/>
                </a:lnTo>
                <a:lnTo>
                  <a:pt x="200" y="518"/>
                </a:lnTo>
                <a:lnTo>
                  <a:pt x="199" y="488"/>
                </a:lnTo>
                <a:lnTo>
                  <a:pt x="199" y="474"/>
                </a:lnTo>
                <a:lnTo>
                  <a:pt x="199" y="456"/>
                </a:lnTo>
                <a:lnTo>
                  <a:pt x="199" y="434"/>
                </a:lnTo>
                <a:lnTo>
                  <a:pt x="199" y="416"/>
                </a:lnTo>
                <a:lnTo>
                  <a:pt x="200" y="404"/>
                </a:lnTo>
                <a:lnTo>
                  <a:pt x="202" y="393"/>
                </a:lnTo>
                <a:lnTo>
                  <a:pt x="206" y="385"/>
                </a:lnTo>
                <a:lnTo>
                  <a:pt x="210" y="377"/>
                </a:lnTo>
                <a:lnTo>
                  <a:pt x="222" y="363"/>
                </a:lnTo>
                <a:lnTo>
                  <a:pt x="235" y="351"/>
                </a:lnTo>
                <a:lnTo>
                  <a:pt x="242" y="344"/>
                </a:lnTo>
                <a:lnTo>
                  <a:pt x="248" y="337"/>
                </a:lnTo>
                <a:lnTo>
                  <a:pt x="255" y="331"/>
                </a:lnTo>
                <a:lnTo>
                  <a:pt x="260" y="323"/>
                </a:lnTo>
                <a:lnTo>
                  <a:pt x="264" y="313"/>
                </a:lnTo>
                <a:lnTo>
                  <a:pt x="268" y="303"/>
                </a:lnTo>
                <a:lnTo>
                  <a:pt x="271" y="291"/>
                </a:lnTo>
                <a:lnTo>
                  <a:pt x="271" y="277"/>
                </a:lnTo>
                <a:lnTo>
                  <a:pt x="271" y="269"/>
                </a:lnTo>
                <a:lnTo>
                  <a:pt x="270" y="261"/>
                </a:lnTo>
                <a:lnTo>
                  <a:pt x="268" y="255"/>
                </a:lnTo>
                <a:lnTo>
                  <a:pt x="266" y="248"/>
                </a:lnTo>
                <a:lnTo>
                  <a:pt x="260" y="236"/>
                </a:lnTo>
                <a:lnTo>
                  <a:pt x="254" y="224"/>
                </a:lnTo>
                <a:lnTo>
                  <a:pt x="247" y="212"/>
                </a:lnTo>
                <a:lnTo>
                  <a:pt x="240" y="200"/>
                </a:lnTo>
                <a:lnTo>
                  <a:pt x="239" y="193"/>
                </a:lnTo>
                <a:lnTo>
                  <a:pt x="236" y="188"/>
                </a:lnTo>
                <a:lnTo>
                  <a:pt x="235" y="181"/>
                </a:lnTo>
                <a:lnTo>
                  <a:pt x="235" y="175"/>
                </a:lnTo>
                <a:lnTo>
                  <a:pt x="236" y="164"/>
                </a:lnTo>
                <a:lnTo>
                  <a:pt x="239" y="155"/>
                </a:lnTo>
                <a:lnTo>
                  <a:pt x="243" y="144"/>
                </a:lnTo>
                <a:lnTo>
                  <a:pt x="248" y="133"/>
                </a:lnTo>
                <a:lnTo>
                  <a:pt x="263" y="113"/>
                </a:lnTo>
                <a:lnTo>
                  <a:pt x="279" y="92"/>
                </a:lnTo>
                <a:lnTo>
                  <a:pt x="295" y="69"/>
                </a:lnTo>
                <a:lnTo>
                  <a:pt x="311" y="48"/>
                </a:lnTo>
                <a:lnTo>
                  <a:pt x="318" y="36"/>
                </a:lnTo>
                <a:lnTo>
                  <a:pt x="324" y="24"/>
                </a:lnTo>
                <a:lnTo>
                  <a:pt x="328" y="12"/>
                </a:lnTo>
                <a:lnTo>
                  <a:pt x="331" y="0"/>
                </a:lnTo>
                <a:lnTo>
                  <a:pt x="371" y="0"/>
                </a:lnTo>
                <a:lnTo>
                  <a:pt x="402" y="0"/>
                </a:lnTo>
                <a:lnTo>
                  <a:pt x="428" y="0"/>
                </a:lnTo>
                <a:lnTo>
                  <a:pt x="458" y="0"/>
                </a:lnTo>
                <a:lnTo>
                  <a:pt x="463" y="0"/>
                </a:lnTo>
                <a:lnTo>
                  <a:pt x="470" y="3"/>
                </a:lnTo>
                <a:lnTo>
                  <a:pt x="475" y="5"/>
                </a:lnTo>
                <a:lnTo>
                  <a:pt x="482" y="11"/>
                </a:lnTo>
                <a:lnTo>
                  <a:pt x="495" y="21"/>
                </a:lnTo>
                <a:lnTo>
                  <a:pt x="507" y="33"/>
                </a:lnTo>
                <a:lnTo>
                  <a:pt x="522" y="47"/>
                </a:lnTo>
                <a:lnTo>
                  <a:pt x="536" y="59"/>
                </a:lnTo>
                <a:lnTo>
                  <a:pt x="543" y="63"/>
                </a:lnTo>
                <a:lnTo>
                  <a:pt x="551" y="67"/>
                </a:lnTo>
                <a:lnTo>
                  <a:pt x="559" y="71"/>
                </a:lnTo>
                <a:lnTo>
                  <a:pt x="567" y="72"/>
                </a:lnTo>
                <a:lnTo>
                  <a:pt x="570" y="87"/>
                </a:lnTo>
                <a:lnTo>
                  <a:pt x="572" y="103"/>
                </a:lnTo>
                <a:lnTo>
                  <a:pt x="574" y="116"/>
                </a:lnTo>
                <a:lnTo>
                  <a:pt x="576" y="128"/>
                </a:lnTo>
                <a:lnTo>
                  <a:pt x="580" y="139"/>
                </a:lnTo>
                <a:lnTo>
                  <a:pt x="587" y="147"/>
                </a:lnTo>
                <a:lnTo>
                  <a:pt x="594" y="152"/>
                </a:lnTo>
                <a:lnTo>
                  <a:pt x="602" y="157"/>
                </a:lnTo>
                <a:lnTo>
                  <a:pt x="611" y="161"/>
                </a:lnTo>
                <a:lnTo>
                  <a:pt x="620" y="164"/>
                </a:lnTo>
                <a:lnTo>
                  <a:pt x="640" y="169"/>
                </a:lnTo>
                <a:lnTo>
                  <a:pt x="659" y="175"/>
                </a:lnTo>
                <a:lnTo>
                  <a:pt x="667" y="179"/>
                </a:lnTo>
                <a:lnTo>
                  <a:pt x="675" y="184"/>
                </a:lnTo>
                <a:lnTo>
                  <a:pt x="681" y="191"/>
                </a:lnTo>
                <a:lnTo>
                  <a:pt x="687" y="199"/>
                </a:lnTo>
                <a:lnTo>
                  <a:pt x="695" y="209"/>
                </a:lnTo>
                <a:lnTo>
                  <a:pt x="703" y="219"/>
                </a:lnTo>
                <a:lnTo>
                  <a:pt x="713" y="227"/>
                </a:lnTo>
                <a:lnTo>
                  <a:pt x="724" y="235"/>
                </a:lnTo>
                <a:lnTo>
                  <a:pt x="748" y="249"/>
                </a:lnTo>
                <a:lnTo>
                  <a:pt x="772" y="263"/>
                </a:lnTo>
                <a:lnTo>
                  <a:pt x="784" y="271"/>
                </a:lnTo>
                <a:lnTo>
                  <a:pt x="795" y="279"/>
                </a:lnTo>
                <a:lnTo>
                  <a:pt x="805" y="288"/>
                </a:lnTo>
                <a:lnTo>
                  <a:pt x="813" y="299"/>
                </a:lnTo>
                <a:lnTo>
                  <a:pt x="821" y="311"/>
                </a:lnTo>
                <a:lnTo>
                  <a:pt x="827" y="323"/>
                </a:lnTo>
                <a:lnTo>
                  <a:pt x="829" y="339"/>
                </a:lnTo>
                <a:lnTo>
                  <a:pt x="831" y="355"/>
                </a:lnTo>
                <a:lnTo>
                  <a:pt x="831" y="361"/>
                </a:lnTo>
                <a:lnTo>
                  <a:pt x="829" y="368"/>
                </a:lnTo>
                <a:lnTo>
                  <a:pt x="827" y="373"/>
                </a:lnTo>
                <a:lnTo>
                  <a:pt x="824" y="377"/>
                </a:lnTo>
                <a:lnTo>
                  <a:pt x="816" y="386"/>
                </a:lnTo>
                <a:lnTo>
                  <a:pt x="807" y="394"/>
                </a:lnTo>
                <a:lnTo>
                  <a:pt x="799" y="402"/>
                </a:lnTo>
                <a:lnTo>
                  <a:pt x="791" y="410"/>
                </a:lnTo>
                <a:lnTo>
                  <a:pt x="788" y="416"/>
                </a:lnTo>
                <a:lnTo>
                  <a:pt x="785" y="421"/>
                </a:lnTo>
                <a:lnTo>
                  <a:pt x="784" y="426"/>
                </a:lnTo>
                <a:lnTo>
                  <a:pt x="783" y="433"/>
                </a:lnTo>
                <a:lnTo>
                  <a:pt x="784" y="441"/>
                </a:lnTo>
                <a:lnTo>
                  <a:pt x="787" y="449"/>
                </a:lnTo>
                <a:lnTo>
                  <a:pt x="792" y="456"/>
                </a:lnTo>
                <a:lnTo>
                  <a:pt x="797" y="460"/>
                </a:lnTo>
                <a:lnTo>
                  <a:pt x="804" y="464"/>
                </a:lnTo>
                <a:lnTo>
                  <a:pt x="811" y="468"/>
                </a:lnTo>
                <a:lnTo>
                  <a:pt x="819" y="469"/>
                </a:lnTo>
                <a:lnTo>
                  <a:pt x="825" y="469"/>
                </a:lnTo>
                <a:lnTo>
                  <a:pt x="841" y="469"/>
                </a:lnTo>
                <a:lnTo>
                  <a:pt x="853" y="469"/>
                </a:lnTo>
                <a:lnTo>
                  <a:pt x="861" y="469"/>
                </a:lnTo>
                <a:lnTo>
                  <a:pt x="867" y="469"/>
                </a:lnTo>
                <a:lnTo>
                  <a:pt x="871" y="470"/>
                </a:lnTo>
                <a:lnTo>
                  <a:pt x="875" y="473"/>
                </a:lnTo>
                <a:lnTo>
                  <a:pt x="876" y="477"/>
                </a:lnTo>
                <a:lnTo>
                  <a:pt x="879" y="484"/>
                </a:lnTo>
                <a:lnTo>
                  <a:pt x="880" y="498"/>
                </a:lnTo>
                <a:lnTo>
                  <a:pt x="883" y="514"/>
                </a:lnTo>
                <a:lnTo>
                  <a:pt x="884" y="522"/>
                </a:lnTo>
                <a:lnTo>
                  <a:pt x="885" y="532"/>
                </a:lnTo>
                <a:lnTo>
                  <a:pt x="888" y="538"/>
                </a:lnTo>
                <a:lnTo>
                  <a:pt x="891" y="545"/>
                </a:lnTo>
                <a:lnTo>
                  <a:pt x="895" y="552"/>
                </a:lnTo>
                <a:lnTo>
                  <a:pt x="900" y="556"/>
                </a:lnTo>
                <a:lnTo>
                  <a:pt x="907" y="558"/>
                </a:lnTo>
                <a:lnTo>
                  <a:pt x="916" y="560"/>
                </a:lnTo>
                <a:lnTo>
                  <a:pt x="940" y="560"/>
                </a:lnTo>
                <a:lnTo>
                  <a:pt x="952" y="560"/>
                </a:lnTo>
                <a:lnTo>
                  <a:pt x="963" y="578"/>
                </a:lnTo>
                <a:lnTo>
                  <a:pt x="988" y="622"/>
                </a:lnTo>
                <a:lnTo>
                  <a:pt x="1015" y="669"/>
                </a:lnTo>
                <a:lnTo>
                  <a:pt x="1029" y="698"/>
                </a:lnTo>
                <a:lnTo>
                  <a:pt x="1033" y="700"/>
                </a:lnTo>
                <a:lnTo>
                  <a:pt x="1035" y="701"/>
                </a:lnTo>
                <a:lnTo>
                  <a:pt x="1039" y="704"/>
                </a:lnTo>
                <a:lnTo>
                  <a:pt x="1048" y="704"/>
                </a:lnTo>
                <a:lnTo>
                  <a:pt x="1017" y="704"/>
                </a:lnTo>
                <a:close/>
              </a:path>
            </a:pathLst>
          </a:custGeom>
          <a:pattFill prst="wdUpDiag">
            <a:fgClr>
              <a:srgbClr val="FFCB97"/>
            </a:fgClr>
            <a:bgClr>
              <a:srgbClr val="FFFFFF"/>
            </a:bgClr>
          </a:patt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4" name="Freeform 8"/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3325813" y="2808288"/>
            <a:ext cx="841375" cy="1536700"/>
          </a:xfrm>
          <a:custGeom>
            <a:avLst/>
            <a:gdLst>
              <a:gd name="T0" fmla="*/ 336 w 458"/>
              <a:gd name="T1" fmla="*/ 194 h 830"/>
              <a:gd name="T2" fmla="*/ 327 w 458"/>
              <a:gd name="T3" fmla="*/ 149 h 830"/>
              <a:gd name="T4" fmla="*/ 348 w 458"/>
              <a:gd name="T5" fmla="*/ 112 h 830"/>
              <a:gd name="T6" fmla="*/ 368 w 458"/>
              <a:gd name="T7" fmla="*/ 80 h 830"/>
              <a:gd name="T8" fmla="*/ 353 w 458"/>
              <a:gd name="T9" fmla="*/ 29 h 830"/>
              <a:gd name="T10" fmla="*/ 334 w 458"/>
              <a:gd name="T11" fmla="*/ 7 h 830"/>
              <a:gd name="T12" fmla="*/ 299 w 458"/>
              <a:gd name="T13" fmla="*/ 0 h 830"/>
              <a:gd name="T14" fmla="*/ 273 w 458"/>
              <a:gd name="T15" fmla="*/ 8 h 830"/>
              <a:gd name="T16" fmla="*/ 233 w 458"/>
              <a:gd name="T17" fmla="*/ 12 h 830"/>
              <a:gd name="T18" fmla="*/ 189 w 458"/>
              <a:gd name="T19" fmla="*/ 4 h 830"/>
              <a:gd name="T20" fmla="*/ 143 w 458"/>
              <a:gd name="T21" fmla="*/ 0 h 830"/>
              <a:gd name="T22" fmla="*/ 117 w 458"/>
              <a:gd name="T23" fmla="*/ 11 h 830"/>
              <a:gd name="T24" fmla="*/ 129 w 458"/>
              <a:gd name="T25" fmla="*/ 95 h 830"/>
              <a:gd name="T26" fmla="*/ 153 w 458"/>
              <a:gd name="T27" fmla="*/ 181 h 830"/>
              <a:gd name="T28" fmla="*/ 157 w 458"/>
              <a:gd name="T29" fmla="*/ 256 h 830"/>
              <a:gd name="T30" fmla="*/ 164 w 458"/>
              <a:gd name="T31" fmla="*/ 294 h 830"/>
              <a:gd name="T32" fmla="*/ 179 w 458"/>
              <a:gd name="T33" fmla="*/ 313 h 830"/>
              <a:gd name="T34" fmla="*/ 208 w 458"/>
              <a:gd name="T35" fmla="*/ 324 h 830"/>
              <a:gd name="T36" fmla="*/ 192 w 458"/>
              <a:gd name="T37" fmla="*/ 390 h 830"/>
              <a:gd name="T38" fmla="*/ 181 w 458"/>
              <a:gd name="T39" fmla="*/ 416 h 830"/>
              <a:gd name="T40" fmla="*/ 191 w 458"/>
              <a:gd name="T41" fmla="*/ 469 h 830"/>
              <a:gd name="T42" fmla="*/ 199 w 458"/>
              <a:gd name="T43" fmla="*/ 524 h 830"/>
              <a:gd name="T44" fmla="*/ 188 w 458"/>
              <a:gd name="T45" fmla="*/ 538 h 830"/>
              <a:gd name="T46" fmla="*/ 139 w 458"/>
              <a:gd name="T47" fmla="*/ 566 h 830"/>
              <a:gd name="T48" fmla="*/ 84 w 458"/>
              <a:gd name="T49" fmla="*/ 554 h 830"/>
              <a:gd name="T50" fmla="*/ 65 w 458"/>
              <a:gd name="T51" fmla="*/ 565 h 830"/>
              <a:gd name="T52" fmla="*/ 60 w 458"/>
              <a:gd name="T53" fmla="*/ 590 h 830"/>
              <a:gd name="T54" fmla="*/ 72 w 458"/>
              <a:gd name="T55" fmla="*/ 624 h 830"/>
              <a:gd name="T56" fmla="*/ 84 w 458"/>
              <a:gd name="T57" fmla="*/ 656 h 830"/>
              <a:gd name="T58" fmla="*/ 72 w 458"/>
              <a:gd name="T59" fmla="*/ 686 h 830"/>
              <a:gd name="T60" fmla="*/ 13 w 458"/>
              <a:gd name="T61" fmla="*/ 722 h 830"/>
              <a:gd name="T62" fmla="*/ 0 w 458"/>
              <a:gd name="T63" fmla="*/ 753 h 830"/>
              <a:gd name="T64" fmla="*/ 9 w 458"/>
              <a:gd name="T65" fmla="*/ 771 h 830"/>
              <a:gd name="T66" fmla="*/ 48 w 458"/>
              <a:gd name="T67" fmla="*/ 793 h 830"/>
              <a:gd name="T68" fmla="*/ 100 w 458"/>
              <a:gd name="T69" fmla="*/ 807 h 830"/>
              <a:gd name="T70" fmla="*/ 160 w 458"/>
              <a:gd name="T71" fmla="*/ 823 h 830"/>
              <a:gd name="T72" fmla="*/ 229 w 458"/>
              <a:gd name="T73" fmla="*/ 826 h 830"/>
              <a:gd name="T74" fmla="*/ 328 w 458"/>
              <a:gd name="T75" fmla="*/ 821 h 830"/>
              <a:gd name="T76" fmla="*/ 388 w 458"/>
              <a:gd name="T77" fmla="*/ 814 h 830"/>
              <a:gd name="T78" fmla="*/ 368 w 458"/>
              <a:gd name="T79" fmla="*/ 674 h 830"/>
              <a:gd name="T80" fmla="*/ 409 w 458"/>
              <a:gd name="T81" fmla="*/ 698 h 830"/>
              <a:gd name="T82" fmla="*/ 446 w 458"/>
              <a:gd name="T83" fmla="*/ 722 h 830"/>
              <a:gd name="T84" fmla="*/ 458 w 458"/>
              <a:gd name="T85" fmla="*/ 654 h 830"/>
              <a:gd name="T86" fmla="*/ 458 w 458"/>
              <a:gd name="T87" fmla="*/ 481 h 830"/>
              <a:gd name="T88" fmla="*/ 448 w 458"/>
              <a:gd name="T89" fmla="*/ 438 h 830"/>
              <a:gd name="T90" fmla="*/ 421 w 458"/>
              <a:gd name="T91" fmla="*/ 404 h 830"/>
              <a:gd name="T92" fmla="*/ 394 w 458"/>
              <a:gd name="T93" fmla="*/ 392 h 830"/>
              <a:gd name="T94" fmla="*/ 348 w 458"/>
              <a:gd name="T95" fmla="*/ 378 h 830"/>
              <a:gd name="T96" fmla="*/ 328 w 458"/>
              <a:gd name="T97" fmla="*/ 356 h 830"/>
              <a:gd name="T98" fmla="*/ 328 w 458"/>
              <a:gd name="T99" fmla="*/ 321 h 830"/>
              <a:gd name="T100" fmla="*/ 349 w 458"/>
              <a:gd name="T101" fmla="*/ 286 h 830"/>
              <a:gd name="T102" fmla="*/ 385 w 458"/>
              <a:gd name="T103" fmla="*/ 241 h 83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458"/>
              <a:gd name="T157" fmla="*/ 0 h 830"/>
              <a:gd name="T158" fmla="*/ 458 w 458"/>
              <a:gd name="T159" fmla="*/ 830 h 830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458" h="830">
                <a:moveTo>
                  <a:pt x="368" y="222"/>
                </a:moveTo>
                <a:lnTo>
                  <a:pt x="356" y="213"/>
                </a:lnTo>
                <a:lnTo>
                  <a:pt x="342" y="201"/>
                </a:lnTo>
                <a:lnTo>
                  <a:pt x="336" y="194"/>
                </a:lnTo>
                <a:lnTo>
                  <a:pt x="331" y="185"/>
                </a:lnTo>
                <a:lnTo>
                  <a:pt x="327" y="174"/>
                </a:lnTo>
                <a:lnTo>
                  <a:pt x="325" y="162"/>
                </a:lnTo>
                <a:lnTo>
                  <a:pt x="327" y="149"/>
                </a:lnTo>
                <a:lnTo>
                  <a:pt x="329" y="138"/>
                </a:lnTo>
                <a:lnTo>
                  <a:pt x="334" y="128"/>
                </a:lnTo>
                <a:lnTo>
                  <a:pt x="340" y="120"/>
                </a:lnTo>
                <a:lnTo>
                  <a:pt x="348" y="112"/>
                </a:lnTo>
                <a:lnTo>
                  <a:pt x="356" y="104"/>
                </a:lnTo>
                <a:lnTo>
                  <a:pt x="365" y="97"/>
                </a:lnTo>
                <a:lnTo>
                  <a:pt x="373" y="91"/>
                </a:lnTo>
                <a:lnTo>
                  <a:pt x="368" y="80"/>
                </a:lnTo>
                <a:lnTo>
                  <a:pt x="364" y="65"/>
                </a:lnTo>
                <a:lnTo>
                  <a:pt x="361" y="51"/>
                </a:lnTo>
                <a:lnTo>
                  <a:pt x="356" y="36"/>
                </a:lnTo>
                <a:lnTo>
                  <a:pt x="353" y="29"/>
                </a:lnTo>
                <a:lnTo>
                  <a:pt x="350" y="23"/>
                </a:lnTo>
                <a:lnTo>
                  <a:pt x="345" y="16"/>
                </a:lnTo>
                <a:lnTo>
                  <a:pt x="341" y="11"/>
                </a:lnTo>
                <a:lnTo>
                  <a:pt x="334" y="7"/>
                </a:lnTo>
                <a:lnTo>
                  <a:pt x="327" y="3"/>
                </a:lnTo>
                <a:lnTo>
                  <a:pt x="317" y="0"/>
                </a:lnTo>
                <a:lnTo>
                  <a:pt x="308" y="0"/>
                </a:lnTo>
                <a:lnTo>
                  <a:pt x="299" y="0"/>
                </a:lnTo>
                <a:lnTo>
                  <a:pt x="292" y="1"/>
                </a:lnTo>
                <a:lnTo>
                  <a:pt x="285" y="4"/>
                </a:lnTo>
                <a:lnTo>
                  <a:pt x="280" y="5"/>
                </a:lnTo>
                <a:lnTo>
                  <a:pt x="273" y="8"/>
                </a:lnTo>
                <a:lnTo>
                  <a:pt x="265" y="11"/>
                </a:lnTo>
                <a:lnTo>
                  <a:pt x="257" y="12"/>
                </a:lnTo>
                <a:lnTo>
                  <a:pt x="247" y="12"/>
                </a:lnTo>
                <a:lnTo>
                  <a:pt x="233" y="12"/>
                </a:lnTo>
                <a:lnTo>
                  <a:pt x="220" y="11"/>
                </a:lnTo>
                <a:lnTo>
                  <a:pt x="209" y="8"/>
                </a:lnTo>
                <a:lnTo>
                  <a:pt x="199" y="5"/>
                </a:lnTo>
                <a:lnTo>
                  <a:pt x="189" y="4"/>
                </a:lnTo>
                <a:lnTo>
                  <a:pt x="177" y="1"/>
                </a:lnTo>
                <a:lnTo>
                  <a:pt x="165" y="0"/>
                </a:lnTo>
                <a:lnTo>
                  <a:pt x="151" y="0"/>
                </a:lnTo>
                <a:lnTo>
                  <a:pt x="143" y="0"/>
                </a:lnTo>
                <a:lnTo>
                  <a:pt x="136" y="1"/>
                </a:lnTo>
                <a:lnTo>
                  <a:pt x="131" y="3"/>
                </a:lnTo>
                <a:lnTo>
                  <a:pt x="125" y="4"/>
                </a:lnTo>
                <a:lnTo>
                  <a:pt x="117" y="11"/>
                </a:lnTo>
                <a:lnTo>
                  <a:pt x="109" y="17"/>
                </a:lnTo>
                <a:lnTo>
                  <a:pt x="115" y="47"/>
                </a:lnTo>
                <a:lnTo>
                  <a:pt x="121" y="72"/>
                </a:lnTo>
                <a:lnTo>
                  <a:pt x="129" y="95"/>
                </a:lnTo>
                <a:lnTo>
                  <a:pt x="137" y="117"/>
                </a:lnTo>
                <a:lnTo>
                  <a:pt x="145" y="141"/>
                </a:lnTo>
                <a:lnTo>
                  <a:pt x="151" y="166"/>
                </a:lnTo>
                <a:lnTo>
                  <a:pt x="153" y="181"/>
                </a:lnTo>
                <a:lnTo>
                  <a:pt x="155" y="197"/>
                </a:lnTo>
                <a:lnTo>
                  <a:pt x="156" y="216"/>
                </a:lnTo>
                <a:lnTo>
                  <a:pt x="157" y="234"/>
                </a:lnTo>
                <a:lnTo>
                  <a:pt x="157" y="256"/>
                </a:lnTo>
                <a:lnTo>
                  <a:pt x="159" y="273"/>
                </a:lnTo>
                <a:lnTo>
                  <a:pt x="160" y="281"/>
                </a:lnTo>
                <a:lnTo>
                  <a:pt x="161" y="288"/>
                </a:lnTo>
                <a:lnTo>
                  <a:pt x="164" y="294"/>
                </a:lnTo>
                <a:lnTo>
                  <a:pt x="167" y="300"/>
                </a:lnTo>
                <a:lnTo>
                  <a:pt x="171" y="305"/>
                </a:lnTo>
                <a:lnTo>
                  <a:pt x="175" y="309"/>
                </a:lnTo>
                <a:lnTo>
                  <a:pt x="179" y="313"/>
                </a:lnTo>
                <a:lnTo>
                  <a:pt x="185" y="317"/>
                </a:lnTo>
                <a:lnTo>
                  <a:pt x="192" y="320"/>
                </a:lnTo>
                <a:lnTo>
                  <a:pt x="199" y="322"/>
                </a:lnTo>
                <a:lnTo>
                  <a:pt x="208" y="324"/>
                </a:lnTo>
                <a:lnTo>
                  <a:pt x="217" y="325"/>
                </a:lnTo>
                <a:lnTo>
                  <a:pt x="217" y="361"/>
                </a:lnTo>
                <a:lnTo>
                  <a:pt x="204" y="377"/>
                </a:lnTo>
                <a:lnTo>
                  <a:pt x="192" y="390"/>
                </a:lnTo>
                <a:lnTo>
                  <a:pt x="188" y="397"/>
                </a:lnTo>
                <a:lnTo>
                  <a:pt x="184" y="402"/>
                </a:lnTo>
                <a:lnTo>
                  <a:pt x="181" y="409"/>
                </a:lnTo>
                <a:lnTo>
                  <a:pt x="181" y="416"/>
                </a:lnTo>
                <a:lnTo>
                  <a:pt x="181" y="430"/>
                </a:lnTo>
                <a:lnTo>
                  <a:pt x="184" y="444"/>
                </a:lnTo>
                <a:lnTo>
                  <a:pt x="187" y="457"/>
                </a:lnTo>
                <a:lnTo>
                  <a:pt x="191" y="469"/>
                </a:lnTo>
                <a:lnTo>
                  <a:pt x="193" y="482"/>
                </a:lnTo>
                <a:lnTo>
                  <a:pt x="196" y="494"/>
                </a:lnTo>
                <a:lnTo>
                  <a:pt x="199" y="509"/>
                </a:lnTo>
                <a:lnTo>
                  <a:pt x="199" y="524"/>
                </a:lnTo>
                <a:lnTo>
                  <a:pt x="199" y="528"/>
                </a:lnTo>
                <a:lnTo>
                  <a:pt x="196" y="530"/>
                </a:lnTo>
                <a:lnTo>
                  <a:pt x="193" y="534"/>
                </a:lnTo>
                <a:lnTo>
                  <a:pt x="188" y="538"/>
                </a:lnTo>
                <a:lnTo>
                  <a:pt x="177" y="546"/>
                </a:lnTo>
                <a:lnTo>
                  <a:pt x="164" y="554"/>
                </a:lnTo>
                <a:lnTo>
                  <a:pt x="151" y="561"/>
                </a:lnTo>
                <a:lnTo>
                  <a:pt x="139" y="566"/>
                </a:lnTo>
                <a:lnTo>
                  <a:pt x="128" y="570"/>
                </a:lnTo>
                <a:lnTo>
                  <a:pt x="121" y="572"/>
                </a:lnTo>
                <a:lnTo>
                  <a:pt x="103" y="562"/>
                </a:lnTo>
                <a:lnTo>
                  <a:pt x="84" y="554"/>
                </a:lnTo>
                <a:lnTo>
                  <a:pt x="79" y="554"/>
                </a:lnTo>
                <a:lnTo>
                  <a:pt x="73" y="557"/>
                </a:lnTo>
                <a:lnTo>
                  <a:pt x="69" y="561"/>
                </a:lnTo>
                <a:lnTo>
                  <a:pt x="65" y="565"/>
                </a:lnTo>
                <a:lnTo>
                  <a:pt x="64" y="570"/>
                </a:lnTo>
                <a:lnTo>
                  <a:pt x="61" y="577"/>
                </a:lnTo>
                <a:lnTo>
                  <a:pt x="61" y="584"/>
                </a:lnTo>
                <a:lnTo>
                  <a:pt x="60" y="590"/>
                </a:lnTo>
                <a:lnTo>
                  <a:pt x="61" y="598"/>
                </a:lnTo>
                <a:lnTo>
                  <a:pt x="64" y="608"/>
                </a:lnTo>
                <a:lnTo>
                  <a:pt x="68" y="616"/>
                </a:lnTo>
                <a:lnTo>
                  <a:pt x="72" y="624"/>
                </a:lnTo>
                <a:lnTo>
                  <a:pt x="77" y="630"/>
                </a:lnTo>
                <a:lnTo>
                  <a:pt x="81" y="640"/>
                </a:lnTo>
                <a:lnTo>
                  <a:pt x="84" y="648"/>
                </a:lnTo>
                <a:lnTo>
                  <a:pt x="84" y="656"/>
                </a:lnTo>
                <a:lnTo>
                  <a:pt x="84" y="665"/>
                </a:lnTo>
                <a:lnTo>
                  <a:pt x="81" y="673"/>
                </a:lnTo>
                <a:lnTo>
                  <a:pt x="77" y="681"/>
                </a:lnTo>
                <a:lnTo>
                  <a:pt x="72" y="686"/>
                </a:lnTo>
                <a:lnTo>
                  <a:pt x="57" y="695"/>
                </a:lnTo>
                <a:lnTo>
                  <a:pt x="43" y="705"/>
                </a:lnTo>
                <a:lnTo>
                  <a:pt x="27" y="713"/>
                </a:lnTo>
                <a:lnTo>
                  <a:pt x="13" y="722"/>
                </a:lnTo>
                <a:lnTo>
                  <a:pt x="8" y="727"/>
                </a:lnTo>
                <a:lnTo>
                  <a:pt x="4" y="735"/>
                </a:lnTo>
                <a:lnTo>
                  <a:pt x="1" y="743"/>
                </a:lnTo>
                <a:lnTo>
                  <a:pt x="0" y="753"/>
                </a:lnTo>
                <a:lnTo>
                  <a:pt x="1" y="758"/>
                </a:lnTo>
                <a:lnTo>
                  <a:pt x="3" y="762"/>
                </a:lnTo>
                <a:lnTo>
                  <a:pt x="5" y="767"/>
                </a:lnTo>
                <a:lnTo>
                  <a:pt x="9" y="771"/>
                </a:lnTo>
                <a:lnTo>
                  <a:pt x="17" y="778"/>
                </a:lnTo>
                <a:lnTo>
                  <a:pt x="28" y="783"/>
                </a:lnTo>
                <a:lnTo>
                  <a:pt x="39" y="787"/>
                </a:lnTo>
                <a:lnTo>
                  <a:pt x="48" y="793"/>
                </a:lnTo>
                <a:lnTo>
                  <a:pt x="56" y="797"/>
                </a:lnTo>
                <a:lnTo>
                  <a:pt x="60" y="801"/>
                </a:lnTo>
                <a:lnTo>
                  <a:pt x="84" y="806"/>
                </a:lnTo>
                <a:lnTo>
                  <a:pt x="100" y="807"/>
                </a:lnTo>
                <a:lnTo>
                  <a:pt x="115" y="810"/>
                </a:lnTo>
                <a:lnTo>
                  <a:pt x="131" y="814"/>
                </a:lnTo>
                <a:lnTo>
                  <a:pt x="145" y="818"/>
                </a:lnTo>
                <a:lnTo>
                  <a:pt x="160" y="823"/>
                </a:lnTo>
                <a:lnTo>
                  <a:pt x="175" y="827"/>
                </a:lnTo>
                <a:lnTo>
                  <a:pt x="189" y="830"/>
                </a:lnTo>
                <a:lnTo>
                  <a:pt x="205" y="830"/>
                </a:lnTo>
                <a:lnTo>
                  <a:pt x="229" y="826"/>
                </a:lnTo>
                <a:lnTo>
                  <a:pt x="255" y="823"/>
                </a:lnTo>
                <a:lnTo>
                  <a:pt x="279" y="822"/>
                </a:lnTo>
                <a:lnTo>
                  <a:pt x="304" y="821"/>
                </a:lnTo>
                <a:lnTo>
                  <a:pt x="328" y="821"/>
                </a:lnTo>
                <a:lnTo>
                  <a:pt x="352" y="821"/>
                </a:lnTo>
                <a:lnTo>
                  <a:pt x="374" y="822"/>
                </a:lnTo>
                <a:lnTo>
                  <a:pt x="397" y="825"/>
                </a:lnTo>
                <a:lnTo>
                  <a:pt x="388" y="814"/>
                </a:lnTo>
                <a:lnTo>
                  <a:pt x="382" y="806"/>
                </a:lnTo>
                <a:lnTo>
                  <a:pt x="377" y="799"/>
                </a:lnTo>
                <a:lnTo>
                  <a:pt x="368" y="789"/>
                </a:lnTo>
                <a:lnTo>
                  <a:pt x="368" y="674"/>
                </a:lnTo>
                <a:lnTo>
                  <a:pt x="381" y="680"/>
                </a:lnTo>
                <a:lnTo>
                  <a:pt x="393" y="685"/>
                </a:lnTo>
                <a:lnTo>
                  <a:pt x="401" y="691"/>
                </a:lnTo>
                <a:lnTo>
                  <a:pt x="409" y="698"/>
                </a:lnTo>
                <a:lnTo>
                  <a:pt x="416" y="705"/>
                </a:lnTo>
                <a:lnTo>
                  <a:pt x="424" y="711"/>
                </a:lnTo>
                <a:lnTo>
                  <a:pt x="434" y="717"/>
                </a:lnTo>
                <a:lnTo>
                  <a:pt x="446" y="722"/>
                </a:lnTo>
                <a:lnTo>
                  <a:pt x="452" y="703"/>
                </a:lnTo>
                <a:lnTo>
                  <a:pt x="456" y="686"/>
                </a:lnTo>
                <a:lnTo>
                  <a:pt x="457" y="670"/>
                </a:lnTo>
                <a:lnTo>
                  <a:pt x="458" y="654"/>
                </a:lnTo>
                <a:lnTo>
                  <a:pt x="458" y="621"/>
                </a:lnTo>
                <a:lnTo>
                  <a:pt x="458" y="578"/>
                </a:lnTo>
                <a:lnTo>
                  <a:pt x="458" y="529"/>
                </a:lnTo>
                <a:lnTo>
                  <a:pt x="458" y="481"/>
                </a:lnTo>
                <a:lnTo>
                  <a:pt x="457" y="470"/>
                </a:lnTo>
                <a:lnTo>
                  <a:pt x="454" y="460"/>
                </a:lnTo>
                <a:lnTo>
                  <a:pt x="452" y="449"/>
                </a:lnTo>
                <a:lnTo>
                  <a:pt x="448" y="438"/>
                </a:lnTo>
                <a:lnTo>
                  <a:pt x="442" y="429"/>
                </a:lnTo>
                <a:lnTo>
                  <a:pt x="437" y="420"/>
                </a:lnTo>
                <a:lnTo>
                  <a:pt x="430" y="412"/>
                </a:lnTo>
                <a:lnTo>
                  <a:pt x="421" y="404"/>
                </a:lnTo>
                <a:lnTo>
                  <a:pt x="416" y="400"/>
                </a:lnTo>
                <a:lnTo>
                  <a:pt x="409" y="396"/>
                </a:lnTo>
                <a:lnTo>
                  <a:pt x="401" y="393"/>
                </a:lnTo>
                <a:lnTo>
                  <a:pt x="394" y="392"/>
                </a:lnTo>
                <a:lnTo>
                  <a:pt x="378" y="388"/>
                </a:lnTo>
                <a:lnTo>
                  <a:pt x="362" y="384"/>
                </a:lnTo>
                <a:lnTo>
                  <a:pt x="354" y="381"/>
                </a:lnTo>
                <a:lnTo>
                  <a:pt x="348" y="378"/>
                </a:lnTo>
                <a:lnTo>
                  <a:pt x="341" y="374"/>
                </a:lnTo>
                <a:lnTo>
                  <a:pt x="336" y="369"/>
                </a:lnTo>
                <a:lnTo>
                  <a:pt x="332" y="364"/>
                </a:lnTo>
                <a:lnTo>
                  <a:pt x="328" y="356"/>
                </a:lnTo>
                <a:lnTo>
                  <a:pt x="327" y="348"/>
                </a:lnTo>
                <a:lnTo>
                  <a:pt x="325" y="337"/>
                </a:lnTo>
                <a:lnTo>
                  <a:pt x="327" y="328"/>
                </a:lnTo>
                <a:lnTo>
                  <a:pt x="328" y="321"/>
                </a:lnTo>
                <a:lnTo>
                  <a:pt x="329" y="314"/>
                </a:lnTo>
                <a:lnTo>
                  <a:pt x="332" y="308"/>
                </a:lnTo>
                <a:lnTo>
                  <a:pt x="340" y="297"/>
                </a:lnTo>
                <a:lnTo>
                  <a:pt x="349" y="286"/>
                </a:lnTo>
                <a:lnTo>
                  <a:pt x="358" y="277"/>
                </a:lnTo>
                <a:lnTo>
                  <a:pt x="369" y="266"/>
                </a:lnTo>
                <a:lnTo>
                  <a:pt x="378" y="254"/>
                </a:lnTo>
                <a:lnTo>
                  <a:pt x="385" y="241"/>
                </a:lnTo>
                <a:lnTo>
                  <a:pt x="368" y="222"/>
                </a:lnTo>
                <a:close/>
              </a:path>
            </a:pathLst>
          </a:custGeom>
          <a:solidFill>
            <a:srgbClr val="FFEEDD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5" name="Freeform 9" descr="Широкий диагональный 2"/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1590675" y="1441450"/>
            <a:ext cx="1687513" cy="1911350"/>
          </a:xfrm>
          <a:custGeom>
            <a:avLst/>
            <a:gdLst>
              <a:gd name="T0" fmla="*/ 789 w 916"/>
              <a:gd name="T1" fmla="*/ 57 h 1035"/>
              <a:gd name="T2" fmla="*/ 711 w 916"/>
              <a:gd name="T3" fmla="*/ 41 h 1035"/>
              <a:gd name="T4" fmla="*/ 633 w 916"/>
              <a:gd name="T5" fmla="*/ 0 h 1035"/>
              <a:gd name="T6" fmla="*/ 612 w 916"/>
              <a:gd name="T7" fmla="*/ 12 h 1035"/>
              <a:gd name="T8" fmla="*/ 605 w 916"/>
              <a:gd name="T9" fmla="*/ 67 h 1035"/>
              <a:gd name="T10" fmla="*/ 495 w 916"/>
              <a:gd name="T11" fmla="*/ 95 h 1035"/>
              <a:gd name="T12" fmla="*/ 512 w 916"/>
              <a:gd name="T13" fmla="*/ 145 h 1035"/>
              <a:gd name="T14" fmla="*/ 439 w 916"/>
              <a:gd name="T15" fmla="*/ 140 h 1035"/>
              <a:gd name="T16" fmla="*/ 422 w 916"/>
              <a:gd name="T17" fmla="*/ 216 h 1035"/>
              <a:gd name="T18" fmla="*/ 376 w 916"/>
              <a:gd name="T19" fmla="*/ 277 h 1035"/>
              <a:gd name="T20" fmla="*/ 310 w 916"/>
              <a:gd name="T21" fmla="*/ 290 h 1035"/>
              <a:gd name="T22" fmla="*/ 224 w 916"/>
              <a:gd name="T23" fmla="*/ 208 h 1035"/>
              <a:gd name="T24" fmla="*/ 178 w 916"/>
              <a:gd name="T25" fmla="*/ 215 h 1035"/>
              <a:gd name="T26" fmla="*/ 142 w 916"/>
              <a:gd name="T27" fmla="*/ 205 h 1035"/>
              <a:gd name="T28" fmla="*/ 98 w 916"/>
              <a:gd name="T29" fmla="*/ 181 h 1035"/>
              <a:gd name="T30" fmla="*/ 30 w 916"/>
              <a:gd name="T31" fmla="*/ 220 h 1035"/>
              <a:gd name="T32" fmla="*/ 38 w 916"/>
              <a:gd name="T33" fmla="*/ 277 h 1035"/>
              <a:gd name="T34" fmla="*/ 146 w 916"/>
              <a:gd name="T35" fmla="*/ 332 h 1035"/>
              <a:gd name="T36" fmla="*/ 131 w 916"/>
              <a:gd name="T37" fmla="*/ 365 h 1035"/>
              <a:gd name="T38" fmla="*/ 42 w 916"/>
              <a:gd name="T39" fmla="*/ 378 h 1035"/>
              <a:gd name="T40" fmla="*/ 66 w 916"/>
              <a:gd name="T41" fmla="*/ 445 h 1035"/>
              <a:gd name="T42" fmla="*/ 154 w 916"/>
              <a:gd name="T43" fmla="*/ 470 h 1035"/>
              <a:gd name="T44" fmla="*/ 199 w 916"/>
              <a:gd name="T45" fmla="*/ 524 h 1035"/>
              <a:gd name="T46" fmla="*/ 171 w 916"/>
              <a:gd name="T47" fmla="*/ 580 h 1035"/>
              <a:gd name="T48" fmla="*/ 160 w 916"/>
              <a:gd name="T49" fmla="*/ 645 h 1035"/>
              <a:gd name="T50" fmla="*/ 218 w 916"/>
              <a:gd name="T51" fmla="*/ 714 h 1035"/>
              <a:gd name="T52" fmla="*/ 212 w 916"/>
              <a:gd name="T53" fmla="*/ 820 h 1035"/>
              <a:gd name="T54" fmla="*/ 238 w 916"/>
              <a:gd name="T55" fmla="*/ 820 h 1035"/>
              <a:gd name="T56" fmla="*/ 288 w 916"/>
              <a:gd name="T57" fmla="*/ 839 h 1035"/>
              <a:gd name="T58" fmla="*/ 335 w 916"/>
              <a:gd name="T59" fmla="*/ 820 h 1035"/>
              <a:gd name="T60" fmla="*/ 387 w 916"/>
              <a:gd name="T61" fmla="*/ 843 h 1035"/>
              <a:gd name="T62" fmla="*/ 415 w 916"/>
              <a:gd name="T63" fmla="*/ 810 h 1035"/>
              <a:gd name="T64" fmla="*/ 464 w 916"/>
              <a:gd name="T65" fmla="*/ 853 h 1035"/>
              <a:gd name="T66" fmla="*/ 528 w 916"/>
              <a:gd name="T67" fmla="*/ 929 h 1035"/>
              <a:gd name="T68" fmla="*/ 553 w 916"/>
              <a:gd name="T69" fmla="*/ 1009 h 1035"/>
              <a:gd name="T70" fmla="*/ 595 w 916"/>
              <a:gd name="T71" fmla="*/ 1021 h 1035"/>
              <a:gd name="T72" fmla="*/ 641 w 916"/>
              <a:gd name="T73" fmla="*/ 1035 h 1035"/>
              <a:gd name="T74" fmla="*/ 663 w 916"/>
              <a:gd name="T75" fmla="*/ 999 h 1035"/>
              <a:gd name="T76" fmla="*/ 680 w 916"/>
              <a:gd name="T77" fmla="*/ 961 h 1035"/>
              <a:gd name="T78" fmla="*/ 836 w 916"/>
              <a:gd name="T79" fmla="*/ 887 h 1035"/>
              <a:gd name="T80" fmla="*/ 820 w 916"/>
              <a:gd name="T81" fmla="*/ 808 h 1035"/>
              <a:gd name="T82" fmla="*/ 784 w 916"/>
              <a:gd name="T83" fmla="*/ 825 h 1035"/>
              <a:gd name="T84" fmla="*/ 768 w 916"/>
              <a:gd name="T85" fmla="*/ 802 h 1035"/>
              <a:gd name="T86" fmla="*/ 733 w 916"/>
              <a:gd name="T87" fmla="*/ 754 h 1035"/>
              <a:gd name="T88" fmla="*/ 676 w 916"/>
              <a:gd name="T89" fmla="*/ 676 h 1035"/>
              <a:gd name="T90" fmla="*/ 691 w 916"/>
              <a:gd name="T91" fmla="*/ 602 h 1035"/>
              <a:gd name="T92" fmla="*/ 679 w 916"/>
              <a:gd name="T93" fmla="*/ 542 h 1035"/>
              <a:gd name="T94" fmla="*/ 645 w 916"/>
              <a:gd name="T95" fmla="*/ 500 h 1035"/>
              <a:gd name="T96" fmla="*/ 689 w 916"/>
              <a:gd name="T97" fmla="*/ 446 h 1035"/>
              <a:gd name="T98" fmla="*/ 768 w 916"/>
              <a:gd name="T99" fmla="*/ 442 h 1035"/>
              <a:gd name="T100" fmla="*/ 829 w 916"/>
              <a:gd name="T101" fmla="*/ 448 h 1035"/>
              <a:gd name="T102" fmla="*/ 844 w 916"/>
              <a:gd name="T103" fmla="*/ 368 h 1035"/>
              <a:gd name="T104" fmla="*/ 851 w 916"/>
              <a:gd name="T105" fmla="*/ 265 h 1035"/>
              <a:gd name="T106" fmla="*/ 905 w 916"/>
              <a:gd name="T107" fmla="*/ 203 h 1035"/>
              <a:gd name="T108" fmla="*/ 913 w 916"/>
              <a:gd name="T109" fmla="*/ 135 h 1035"/>
              <a:gd name="T110" fmla="*/ 881 w 916"/>
              <a:gd name="T111" fmla="*/ 68 h 1035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916"/>
              <a:gd name="T169" fmla="*/ 0 h 1035"/>
              <a:gd name="T170" fmla="*/ 916 w 916"/>
              <a:gd name="T171" fmla="*/ 1035 h 1035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916" h="1035">
                <a:moveTo>
                  <a:pt x="849" y="43"/>
                </a:moveTo>
                <a:lnTo>
                  <a:pt x="839" y="43"/>
                </a:lnTo>
                <a:lnTo>
                  <a:pt x="829" y="45"/>
                </a:lnTo>
                <a:lnTo>
                  <a:pt x="820" y="48"/>
                </a:lnTo>
                <a:lnTo>
                  <a:pt x="811" y="52"/>
                </a:lnTo>
                <a:lnTo>
                  <a:pt x="800" y="55"/>
                </a:lnTo>
                <a:lnTo>
                  <a:pt x="789" y="57"/>
                </a:lnTo>
                <a:lnTo>
                  <a:pt x="779" y="60"/>
                </a:lnTo>
                <a:lnTo>
                  <a:pt x="765" y="60"/>
                </a:lnTo>
                <a:lnTo>
                  <a:pt x="753" y="60"/>
                </a:lnTo>
                <a:lnTo>
                  <a:pt x="743" y="57"/>
                </a:lnTo>
                <a:lnTo>
                  <a:pt x="733" y="55"/>
                </a:lnTo>
                <a:lnTo>
                  <a:pt x="725" y="51"/>
                </a:lnTo>
                <a:lnTo>
                  <a:pt x="711" y="41"/>
                </a:lnTo>
                <a:lnTo>
                  <a:pt x="697" y="31"/>
                </a:lnTo>
                <a:lnTo>
                  <a:pt x="684" y="19"/>
                </a:lnTo>
                <a:lnTo>
                  <a:pt x="669" y="9"/>
                </a:lnTo>
                <a:lnTo>
                  <a:pt x="661" y="5"/>
                </a:lnTo>
                <a:lnTo>
                  <a:pt x="653" y="3"/>
                </a:lnTo>
                <a:lnTo>
                  <a:pt x="644" y="1"/>
                </a:lnTo>
                <a:lnTo>
                  <a:pt x="633" y="0"/>
                </a:lnTo>
                <a:lnTo>
                  <a:pt x="627" y="0"/>
                </a:lnTo>
                <a:lnTo>
                  <a:pt x="623" y="1"/>
                </a:lnTo>
                <a:lnTo>
                  <a:pt x="619" y="3"/>
                </a:lnTo>
                <a:lnTo>
                  <a:pt x="616" y="4"/>
                </a:lnTo>
                <a:lnTo>
                  <a:pt x="615" y="7"/>
                </a:lnTo>
                <a:lnTo>
                  <a:pt x="613" y="9"/>
                </a:lnTo>
                <a:lnTo>
                  <a:pt x="612" y="12"/>
                </a:lnTo>
                <a:lnTo>
                  <a:pt x="613" y="16"/>
                </a:lnTo>
                <a:lnTo>
                  <a:pt x="613" y="24"/>
                </a:lnTo>
                <a:lnTo>
                  <a:pt x="615" y="33"/>
                </a:lnTo>
                <a:lnTo>
                  <a:pt x="616" y="44"/>
                </a:lnTo>
                <a:lnTo>
                  <a:pt x="615" y="55"/>
                </a:lnTo>
                <a:lnTo>
                  <a:pt x="611" y="61"/>
                </a:lnTo>
                <a:lnTo>
                  <a:pt x="605" y="67"/>
                </a:lnTo>
                <a:lnTo>
                  <a:pt x="599" y="71"/>
                </a:lnTo>
                <a:lnTo>
                  <a:pt x="593" y="75"/>
                </a:lnTo>
                <a:lnTo>
                  <a:pt x="579" y="80"/>
                </a:lnTo>
                <a:lnTo>
                  <a:pt x="564" y="83"/>
                </a:lnTo>
                <a:lnTo>
                  <a:pt x="531" y="85"/>
                </a:lnTo>
                <a:lnTo>
                  <a:pt x="495" y="84"/>
                </a:lnTo>
                <a:lnTo>
                  <a:pt x="495" y="95"/>
                </a:lnTo>
                <a:lnTo>
                  <a:pt x="498" y="103"/>
                </a:lnTo>
                <a:lnTo>
                  <a:pt x="500" y="111"/>
                </a:lnTo>
                <a:lnTo>
                  <a:pt x="504" y="117"/>
                </a:lnTo>
                <a:lnTo>
                  <a:pt x="507" y="123"/>
                </a:lnTo>
                <a:lnTo>
                  <a:pt x="510" y="129"/>
                </a:lnTo>
                <a:lnTo>
                  <a:pt x="512" y="136"/>
                </a:lnTo>
                <a:lnTo>
                  <a:pt x="512" y="145"/>
                </a:lnTo>
                <a:lnTo>
                  <a:pt x="496" y="145"/>
                </a:lnTo>
                <a:lnTo>
                  <a:pt x="483" y="145"/>
                </a:lnTo>
                <a:lnTo>
                  <a:pt x="472" y="143"/>
                </a:lnTo>
                <a:lnTo>
                  <a:pt x="464" y="140"/>
                </a:lnTo>
                <a:lnTo>
                  <a:pt x="456" y="139"/>
                </a:lnTo>
                <a:lnTo>
                  <a:pt x="448" y="139"/>
                </a:lnTo>
                <a:lnTo>
                  <a:pt x="439" y="140"/>
                </a:lnTo>
                <a:lnTo>
                  <a:pt x="428" y="145"/>
                </a:lnTo>
                <a:lnTo>
                  <a:pt x="428" y="168"/>
                </a:lnTo>
                <a:lnTo>
                  <a:pt x="428" y="181"/>
                </a:lnTo>
                <a:lnTo>
                  <a:pt x="428" y="189"/>
                </a:lnTo>
                <a:lnTo>
                  <a:pt x="427" y="197"/>
                </a:lnTo>
                <a:lnTo>
                  <a:pt x="424" y="207"/>
                </a:lnTo>
                <a:lnTo>
                  <a:pt x="422" y="216"/>
                </a:lnTo>
                <a:lnTo>
                  <a:pt x="416" y="227"/>
                </a:lnTo>
                <a:lnTo>
                  <a:pt x="412" y="236"/>
                </a:lnTo>
                <a:lnTo>
                  <a:pt x="407" y="245"/>
                </a:lnTo>
                <a:lnTo>
                  <a:pt x="400" y="253"/>
                </a:lnTo>
                <a:lnTo>
                  <a:pt x="392" y="262"/>
                </a:lnTo>
                <a:lnTo>
                  <a:pt x="386" y="270"/>
                </a:lnTo>
                <a:lnTo>
                  <a:pt x="376" y="277"/>
                </a:lnTo>
                <a:lnTo>
                  <a:pt x="367" y="284"/>
                </a:lnTo>
                <a:lnTo>
                  <a:pt x="358" y="288"/>
                </a:lnTo>
                <a:lnTo>
                  <a:pt x="348" y="292"/>
                </a:lnTo>
                <a:lnTo>
                  <a:pt x="338" y="294"/>
                </a:lnTo>
                <a:lnTo>
                  <a:pt x="326" y="296"/>
                </a:lnTo>
                <a:lnTo>
                  <a:pt x="318" y="294"/>
                </a:lnTo>
                <a:lnTo>
                  <a:pt x="310" y="290"/>
                </a:lnTo>
                <a:lnTo>
                  <a:pt x="302" y="286"/>
                </a:lnTo>
                <a:lnTo>
                  <a:pt x="294" y="280"/>
                </a:lnTo>
                <a:lnTo>
                  <a:pt x="279" y="265"/>
                </a:lnTo>
                <a:lnTo>
                  <a:pt x="264" y="247"/>
                </a:lnTo>
                <a:lnTo>
                  <a:pt x="250" y="229"/>
                </a:lnTo>
                <a:lnTo>
                  <a:pt x="232" y="215"/>
                </a:lnTo>
                <a:lnTo>
                  <a:pt x="224" y="208"/>
                </a:lnTo>
                <a:lnTo>
                  <a:pt x="215" y="203"/>
                </a:lnTo>
                <a:lnTo>
                  <a:pt x="204" y="200"/>
                </a:lnTo>
                <a:lnTo>
                  <a:pt x="194" y="199"/>
                </a:lnTo>
                <a:lnTo>
                  <a:pt x="190" y="201"/>
                </a:lnTo>
                <a:lnTo>
                  <a:pt x="184" y="208"/>
                </a:lnTo>
                <a:lnTo>
                  <a:pt x="180" y="212"/>
                </a:lnTo>
                <a:lnTo>
                  <a:pt x="178" y="215"/>
                </a:lnTo>
                <a:lnTo>
                  <a:pt x="174" y="216"/>
                </a:lnTo>
                <a:lnTo>
                  <a:pt x="170" y="217"/>
                </a:lnTo>
                <a:lnTo>
                  <a:pt x="164" y="217"/>
                </a:lnTo>
                <a:lnTo>
                  <a:pt x="159" y="216"/>
                </a:lnTo>
                <a:lnTo>
                  <a:pt x="154" y="213"/>
                </a:lnTo>
                <a:lnTo>
                  <a:pt x="150" y="212"/>
                </a:lnTo>
                <a:lnTo>
                  <a:pt x="142" y="205"/>
                </a:lnTo>
                <a:lnTo>
                  <a:pt x="134" y="199"/>
                </a:lnTo>
                <a:lnTo>
                  <a:pt x="126" y="192"/>
                </a:lnTo>
                <a:lnTo>
                  <a:pt x="118" y="187"/>
                </a:lnTo>
                <a:lnTo>
                  <a:pt x="112" y="184"/>
                </a:lnTo>
                <a:lnTo>
                  <a:pt x="108" y="183"/>
                </a:lnTo>
                <a:lnTo>
                  <a:pt x="103" y="181"/>
                </a:lnTo>
                <a:lnTo>
                  <a:pt x="98" y="181"/>
                </a:lnTo>
                <a:lnTo>
                  <a:pt x="91" y="181"/>
                </a:lnTo>
                <a:lnTo>
                  <a:pt x="83" y="183"/>
                </a:lnTo>
                <a:lnTo>
                  <a:pt x="76" y="185"/>
                </a:lnTo>
                <a:lnTo>
                  <a:pt x="70" y="189"/>
                </a:lnTo>
                <a:lnTo>
                  <a:pt x="55" y="197"/>
                </a:lnTo>
                <a:lnTo>
                  <a:pt x="42" y="208"/>
                </a:lnTo>
                <a:lnTo>
                  <a:pt x="30" y="220"/>
                </a:lnTo>
                <a:lnTo>
                  <a:pt x="19" y="232"/>
                </a:lnTo>
                <a:lnTo>
                  <a:pt x="8" y="243"/>
                </a:lnTo>
                <a:lnTo>
                  <a:pt x="0" y="253"/>
                </a:lnTo>
                <a:lnTo>
                  <a:pt x="10" y="260"/>
                </a:lnTo>
                <a:lnTo>
                  <a:pt x="19" y="266"/>
                </a:lnTo>
                <a:lnTo>
                  <a:pt x="28" y="273"/>
                </a:lnTo>
                <a:lnTo>
                  <a:pt x="38" y="277"/>
                </a:lnTo>
                <a:lnTo>
                  <a:pt x="55" y="285"/>
                </a:lnTo>
                <a:lnTo>
                  <a:pt x="72" y="292"/>
                </a:lnTo>
                <a:lnTo>
                  <a:pt x="102" y="300"/>
                </a:lnTo>
                <a:lnTo>
                  <a:pt x="122" y="308"/>
                </a:lnTo>
                <a:lnTo>
                  <a:pt x="131" y="316"/>
                </a:lnTo>
                <a:lnTo>
                  <a:pt x="140" y="324"/>
                </a:lnTo>
                <a:lnTo>
                  <a:pt x="146" y="332"/>
                </a:lnTo>
                <a:lnTo>
                  <a:pt x="150" y="338"/>
                </a:lnTo>
                <a:lnTo>
                  <a:pt x="152" y="345"/>
                </a:lnTo>
                <a:lnTo>
                  <a:pt x="151" y="350"/>
                </a:lnTo>
                <a:lnTo>
                  <a:pt x="150" y="356"/>
                </a:lnTo>
                <a:lnTo>
                  <a:pt x="146" y="360"/>
                </a:lnTo>
                <a:lnTo>
                  <a:pt x="139" y="362"/>
                </a:lnTo>
                <a:lnTo>
                  <a:pt x="131" y="365"/>
                </a:lnTo>
                <a:lnTo>
                  <a:pt x="122" y="366"/>
                </a:lnTo>
                <a:lnTo>
                  <a:pt x="110" y="368"/>
                </a:lnTo>
                <a:lnTo>
                  <a:pt x="96" y="368"/>
                </a:lnTo>
                <a:lnTo>
                  <a:pt x="80" y="366"/>
                </a:lnTo>
                <a:lnTo>
                  <a:pt x="63" y="364"/>
                </a:lnTo>
                <a:lnTo>
                  <a:pt x="43" y="361"/>
                </a:lnTo>
                <a:lnTo>
                  <a:pt x="42" y="378"/>
                </a:lnTo>
                <a:lnTo>
                  <a:pt x="40" y="398"/>
                </a:lnTo>
                <a:lnTo>
                  <a:pt x="40" y="410"/>
                </a:lnTo>
                <a:lnTo>
                  <a:pt x="40" y="422"/>
                </a:lnTo>
                <a:lnTo>
                  <a:pt x="42" y="434"/>
                </a:lnTo>
                <a:lnTo>
                  <a:pt x="43" y="446"/>
                </a:lnTo>
                <a:lnTo>
                  <a:pt x="54" y="445"/>
                </a:lnTo>
                <a:lnTo>
                  <a:pt x="66" y="445"/>
                </a:lnTo>
                <a:lnTo>
                  <a:pt x="78" y="446"/>
                </a:lnTo>
                <a:lnTo>
                  <a:pt x="91" y="449"/>
                </a:lnTo>
                <a:lnTo>
                  <a:pt x="103" y="452"/>
                </a:lnTo>
                <a:lnTo>
                  <a:pt x="116" y="456"/>
                </a:lnTo>
                <a:lnTo>
                  <a:pt x="130" y="460"/>
                </a:lnTo>
                <a:lnTo>
                  <a:pt x="142" y="465"/>
                </a:lnTo>
                <a:lnTo>
                  <a:pt x="154" y="470"/>
                </a:lnTo>
                <a:lnTo>
                  <a:pt x="164" y="477"/>
                </a:lnTo>
                <a:lnTo>
                  <a:pt x="174" y="484"/>
                </a:lnTo>
                <a:lnTo>
                  <a:pt x="183" y="490"/>
                </a:lnTo>
                <a:lnTo>
                  <a:pt x="190" y="498"/>
                </a:lnTo>
                <a:lnTo>
                  <a:pt x="195" y="506"/>
                </a:lnTo>
                <a:lnTo>
                  <a:pt x="199" y="516"/>
                </a:lnTo>
                <a:lnTo>
                  <a:pt x="199" y="524"/>
                </a:lnTo>
                <a:lnTo>
                  <a:pt x="199" y="530"/>
                </a:lnTo>
                <a:lnTo>
                  <a:pt x="198" y="537"/>
                </a:lnTo>
                <a:lnTo>
                  <a:pt x="196" y="542"/>
                </a:lnTo>
                <a:lnTo>
                  <a:pt x="194" y="548"/>
                </a:lnTo>
                <a:lnTo>
                  <a:pt x="186" y="558"/>
                </a:lnTo>
                <a:lnTo>
                  <a:pt x="179" y="569"/>
                </a:lnTo>
                <a:lnTo>
                  <a:pt x="171" y="580"/>
                </a:lnTo>
                <a:lnTo>
                  <a:pt x="164" y="593"/>
                </a:lnTo>
                <a:lnTo>
                  <a:pt x="162" y="600"/>
                </a:lnTo>
                <a:lnTo>
                  <a:pt x="159" y="608"/>
                </a:lnTo>
                <a:lnTo>
                  <a:pt x="158" y="617"/>
                </a:lnTo>
                <a:lnTo>
                  <a:pt x="158" y="626"/>
                </a:lnTo>
                <a:lnTo>
                  <a:pt x="158" y="636"/>
                </a:lnTo>
                <a:lnTo>
                  <a:pt x="160" y="645"/>
                </a:lnTo>
                <a:lnTo>
                  <a:pt x="163" y="653"/>
                </a:lnTo>
                <a:lnTo>
                  <a:pt x="168" y="660"/>
                </a:lnTo>
                <a:lnTo>
                  <a:pt x="179" y="673"/>
                </a:lnTo>
                <a:lnTo>
                  <a:pt x="191" y="685"/>
                </a:lnTo>
                <a:lnTo>
                  <a:pt x="203" y="696"/>
                </a:lnTo>
                <a:lnTo>
                  <a:pt x="214" y="708"/>
                </a:lnTo>
                <a:lnTo>
                  <a:pt x="218" y="714"/>
                </a:lnTo>
                <a:lnTo>
                  <a:pt x="220" y="720"/>
                </a:lnTo>
                <a:lnTo>
                  <a:pt x="223" y="728"/>
                </a:lnTo>
                <a:lnTo>
                  <a:pt x="224" y="734"/>
                </a:lnTo>
                <a:lnTo>
                  <a:pt x="222" y="757"/>
                </a:lnTo>
                <a:lnTo>
                  <a:pt x="218" y="777"/>
                </a:lnTo>
                <a:lnTo>
                  <a:pt x="214" y="797"/>
                </a:lnTo>
                <a:lnTo>
                  <a:pt x="212" y="820"/>
                </a:lnTo>
                <a:lnTo>
                  <a:pt x="212" y="817"/>
                </a:lnTo>
                <a:lnTo>
                  <a:pt x="214" y="817"/>
                </a:lnTo>
                <a:lnTo>
                  <a:pt x="216" y="817"/>
                </a:lnTo>
                <a:lnTo>
                  <a:pt x="222" y="818"/>
                </a:lnTo>
                <a:lnTo>
                  <a:pt x="230" y="820"/>
                </a:lnTo>
                <a:lnTo>
                  <a:pt x="238" y="820"/>
                </a:lnTo>
                <a:lnTo>
                  <a:pt x="246" y="821"/>
                </a:lnTo>
                <a:lnTo>
                  <a:pt x="252" y="824"/>
                </a:lnTo>
                <a:lnTo>
                  <a:pt x="259" y="828"/>
                </a:lnTo>
                <a:lnTo>
                  <a:pt x="271" y="839"/>
                </a:lnTo>
                <a:lnTo>
                  <a:pt x="284" y="855"/>
                </a:lnTo>
                <a:lnTo>
                  <a:pt x="286" y="846"/>
                </a:lnTo>
                <a:lnTo>
                  <a:pt x="288" y="839"/>
                </a:lnTo>
                <a:lnTo>
                  <a:pt x="292" y="833"/>
                </a:lnTo>
                <a:lnTo>
                  <a:pt x="298" y="828"/>
                </a:lnTo>
                <a:lnTo>
                  <a:pt x="304" y="824"/>
                </a:lnTo>
                <a:lnTo>
                  <a:pt x="312" y="821"/>
                </a:lnTo>
                <a:lnTo>
                  <a:pt x="319" y="820"/>
                </a:lnTo>
                <a:lnTo>
                  <a:pt x="326" y="820"/>
                </a:lnTo>
                <a:lnTo>
                  <a:pt x="335" y="820"/>
                </a:lnTo>
                <a:lnTo>
                  <a:pt x="343" y="822"/>
                </a:lnTo>
                <a:lnTo>
                  <a:pt x="350" y="826"/>
                </a:lnTo>
                <a:lnTo>
                  <a:pt x="356" y="832"/>
                </a:lnTo>
                <a:lnTo>
                  <a:pt x="363" y="836"/>
                </a:lnTo>
                <a:lnTo>
                  <a:pt x="370" y="839"/>
                </a:lnTo>
                <a:lnTo>
                  <a:pt x="378" y="842"/>
                </a:lnTo>
                <a:lnTo>
                  <a:pt x="387" y="843"/>
                </a:lnTo>
                <a:lnTo>
                  <a:pt x="391" y="842"/>
                </a:lnTo>
                <a:lnTo>
                  <a:pt x="395" y="842"/>
                </a:lnTo>
                <a:lnTo>
                  <a:pt x="398" y="841"/>
                </a:lnTo>
                <a:lnTo>
                  <a:pt x="400" y="838"/>
                </a:lnTo>
                <a:lnTo>
                  <a:pt x="406" y="833"/>
                </a:lnTo>
                <a:lnTo>
                  <a:pt x="408" y="826"/>
                </a:lnTo>
                <a:lnTo>
                  <a:pt x="415" y="810"/>
                </a:lnTo>
                <a:lnTo>
                  <a:pt x="423" y="796"/>
                </a:lnTo>
                <a:lnTo>
                  <a:pt x="447" y="796"/>
                </a:lnTo>
                <a:lnTo>
                  <a:pt x="447" y="808"/>
                </a:lnTo>
                <a:lnTo>
                  <a:pt x="450" y="821"/>
                </a:lnTo>
                <a:lnTo>
                  <a:pt x="454" y="832"/>
                </a:lnTo>
                <a:lnTo>
                  <a:pt x="458" y="842"/>
                </a:lnTo>
                <a:lnTo>
                  <a:pt x="464" y="853"/>
                </a:lnTo>
                <a:lnTo>
                  <a:pt x="471" y="862"/>
                </a:lnTo>
                <a:lnTo>
                  <a:pt x="478" y="870"/>
                </a:lnTo>
                <a:lnTo>
                  <a:pt x="486" y="879"/>
                </a:lnTo>
                <a:lnTo>
                  <a:pt x="500" y="895"/>
                </a:lnTo>
                <a:lnTo>
                  <a:pt x="515" y="911"/>
                </a:lnTo>
                <a:lnTo>
                  <a:pt x="521" y="919"/>
                </a:lnTo>
                <a:lnTo>
                  <a:pt x="528" y="929"/>
                </a:lnTo>
                <a:lnTo>
                  <a:pt x="533" y="937"/>
                </a:lnTo>
                <a:lnTo>
                  <a:pt x="537" y="946"/>
                </a:lnTo>
                <a:lnTo>
                  <a:pt x="543" y="971"/>
                </a:lnTo>
                <a:lnTo>
                  <a:pt x="547" y="995"/>
                </a:lnTo>
                <a:lnTo>
                  <a:pt x="548" y="999"/>
                </a:lnTo>
                <a:lnTo>
                  <a:pt x="551" y="1005"/>
                </a:lnTo>
                <a:lnTo>
                  <a:pt x="553" y="1009"/>
                </a:lnTo>
                <a:lnTo>
                  <a:pt x="556" y="1011"/>
                </a:lnTo>
                <a:lnTo>
                  <a:pt x="560" y="1014"/>
                </a:lnTo>
                <a:lnTo>
                  <a:pt x="565" y="1017"/>
                </a:lnTo>
                <a:lnTo>
                  <a:pt x="572" y="1017"/>
                </a:lnTo>
                <a:lnTo>
                  <a:pt x="579" y="1018"/>
                </a:lnTo>
                <a:lnTo>
                  <a:pt x="587" y="1018"/>
                </a:lnTo>
                <a:lnTo>
                  <a:pt x="595" y="1021"/>
                </a:lnTo>
                <a:lnTo>
                  <a:pt x="601" y="1023"/>
                </a:lnTo>
                <a:lnTo>
                  <a:pt x="608" y="1027"/>
                </a:lnTo>
                <a:lnTo>
                  <a:pt x="615" y="1030"/>
                </a:lnTo>
                <a:lnTo>
                  <a:pt x="620" y="1033"/>
                </a:lnTo>
                <a:lnTo>
                  <a:pt x="627" y="1035"/>
                </a:lnTo>
                <a:lnTo>
                  <a:pt x="633" y="1035"/>
                </a:lnTo>
                <a:lnTo>
                  <a:pt x="641" y="1035"/>
                </a:lnTo>
                <a:lnTo>
                  <a:pt x="648" y="1034"/>
                </a:lnTo>
                <a:lnTo>
                  <a:pt x="653" y="1030"/>
                </a:lnTo>
                <a:lnTo>
                  <a:pt x="657" y="1027"/>
                </a:lnTo>
                <a:lnTo>
                  <a:pt x="660" y="1022"/>
                </a:lnTo>
                <a:lnTo>
                  <a:pt x="661" y="1015"/>
                </a:lnTo>
                <a:lnTo>
                  <a:pt x="663" y="1009"/>
                </a:lnTo>
                <a:lnTo>
                  <a:pt x="663" y="999"/>
                </a:lnTo>
                <a:lnTo>
                  <a:pt x="667" y="994"/>
                </a:lnTo>
                <a:lnTo>
                  <a:pt x="668" y="989"/>
                </a:lnTo>
                <a:lnTo>
                  <a:pt x="669" y="982"/>
                </a:lnTo>
                <a:lnTo>
                  <a:pt x="671" y="977"/>
                </a:lnTo>
                <a:lnTo>
                  <a:pt x="672" y="970"/>
                </a:lnTo>
                <a:lnTo>
                  <a:pt x="675" y="965"/>
                </a:lnTo>
                <a:lnTo>
                  <a:pt x="680" y="961"/>
                </a:lnTo>
                <a:lnTo>
                  <a:pt x="687" y="958"/>
                </a:lnTo>
                <a:lnTo>
                  <a:pt x="745" y="938"/>
                </a:lnTo>
                <a:lnTo>
                  <a:pt x="797" y="919"/>
                </a:lnTo>
                <a:lnTo>
                  <a:pt x="809" y="913"/>
                </a:lnTo>
                <a:lnTo>
                  <a:pt x="819" y="906"/>
                </a:lnTo>
                <a:lnTo>
                  <a:pt x="828" y="897"/>
                </a:lnTo>
                <a:lnTo>
                  <a:pt x="836" y="887"/>
                </a:lnTo>
                <a:lnTo>
                  <a:pt x="841" y="875"/>
                </a:lnTo>
                <a:lnTo>
                  <a:pt x="847" y="863"/>
                </a:lnTo>
                <a:lnTo>
                  <a:pt x="849" y="847"/>
                </a:lnTo>
                <a:lnTo>
                  <a:pt x="849" y="832"/>
                </a:lnTo>
                <a:lnTo>
                  <a:pt x="849" y="821"/>
                </a:lnTo>
                <a:lnTo>
                  <a:pt x="849" y="808"/>
                </a:lnTo>
                <a:lnTo>
                  <a:pt x="820" y="808"/>
                </a:lnTo>
                <a:lnTo>
                  <a:pt x="813" y="816"/>
                </a:lnTo>
                <a:lnTo>
                  <a:pt x="809" y="821"/>
                </a:lnTo>
                <a:lnTo>
                  <a:pt x="807" y="822"/>
                </a:lnTo>
                <a:lnTo>
                  <a:pt x="803" y="824"/>
                </a:lnTo>
                <a:lnTo>
                  <a:pt x="797" y="825"/>
                </a:lnTo>
                <a:lnTo>
                  <a:pt x="789" y="825"/>
                </a:lnTo>
                <a:lnTo>
                  <a:pt x="784" y="825"/>
                </a:lnTo>
                <a:lnTo>
                  <a:pt x="779" y="822"/>
                </a:lnTo>
                <a:lnTo>
                  <a:pt x="776" y="820"/>
                </a:lnTo>
                <a:lnTo>
                  <a:pt x="773" y="816"/>
                </a:lnTo>
                <a:lnTo>
                  <a:pt x="772" y="808"/>
                </a:lnTo>
                <a:lnTo>
                  <a:pt x="772" y="801"/>
                </a:lnTo>
                <a:lnTo>
                  <a:pt x="771" y="802"/>
                </a:lnTo>
                <a:lnTo>
                  <a:pt x="768" y="802"/>
                </a:lnTo>
                <a:lnTo>
                  <a:pt x="767" y="798"/>
                </a:lnTo>
                <a:lnTo>
                  <a:pt x="765" y="789"/>
                </a:lnTo>
                <a:lnTo>
                  <a:pt x="760" y="765"/>
                </a:lnTo>
                <a:lnTo>
                  <a:pt x="753" y="764"/>
                </a:lnTo>
                <a:lnTo>
                  <a:pt x="747" y="762"/>
                </a:lnTo>
                <a:lnTo>
                  <a:pt x="740" y="760"/>
                </a:lnTo>
                <a:lnTo>
                  <a:pt x="733" y="754"/>
                </a:lnTo>
                <a:lnTo>
                  <a:pt x="720" y="744"/>
                </a:lnTo>
                <a:lnTo>
                  <a:pt x="707" y="730"/>
                </a:lnTo>
                <a:lnTo>
                  <a:pt x="693" y="714"/>
                </a:lnTo>
                <a:lnTo>
                  <a:pt x="684" y="698"/>
                </a:lnTo>
                <a:lnTo>
                  <a:pt x="680" y="690"/>
                </a:lnTo>
                <a:lnTo>
                  <a:pt x="677" y="684"/>
                </a:lnTo>
                <a:lnTo>
                  <a:pt x="676" y="676"/>
                </a:lnTo>
                <a:lnTo>
                  <a:pt x="675" y="669"/>
                </a:lnTo>
                <a:lnTo>
                  <a:pt x="676" y="656"/>
                </a:lnTo>
                <a:lnTo>
                  <a:pt x="679" y="644"/>
                </a:lnTo>
                <a:lnTo>
                  <a:pt x="681" y="633"/>
                </a:lnTo>
                <a:lnTo>
                  <a:pt x="684" y="624"/>
                </a:lnTo>
                <a:lnTo>
                  <a:pt x="688" y="613"/>
                </a:lnTo>
                <a:lnTo>
                  <a:pt x="691" y="602"/>
                </a:lnTo>
                <a:lnTo>
                  <a:pt x="692" y="590"/>
                </a:lnTo>
                <a:lnTo>
                  <a:pt x="693" y="578"/>
                </a:lnTo>
                <a:lnTo>
                  <a:pt x="693" y="570"/>
                </a:lnTo>
                <a:lnTo>
                  <a:pt x="691" y="564"/>
                </a:lnTo>
                <a:lnTo>
                  <a:pt x="689" y="558"/>
                </a:lnTo>
                <a:lnTo>
                  <a:pt x="685" y="553"/>
                </a:lnTo>
                <a:lnTo>
                  <a:pt x="679" y="542"/>
                </a:lnTo>
                <a:lnTo>
                  <a:pt x="669" y="534"/>
                </a:lnTo>
                <a:lnTo>
                  <a:pt x="660" y="526"/>
                </a:lnTo>
                <a:lnTo>
                  <a:pt x="652" y="518"/>
                </a:lnTo>
                <a:lnTo>
                  <a:pt x="649" y="514"/>
                </a:lnTo>
                <a:lnTo>
                  <a:pt x="647" y="510"/>
                </a:lnTo>
                <a:lnTo>
                  <a:pt x="645" y="505"/>
                </a:lnTo>
                <a:lnTo>
                  <a:pt x="645" y="500"/>
                </a:lnTo>
                <a:lnTo>
                  <a:pt x="645" y="494"/>
                </a:lnTo>
                <a:lnTo>
                  <a:pt x="648" y="489"/>
                </a:lnTo>
                <a:lnTo>
                  <a:pt x="651" y="482"/>
                </a:lnTo>
                <a:lnTo>
                  <a:pt x="655" y="477"/>
                </a:lnTo>
                <a:lnTo>
                  <a:pt x="664" y="466"/>
                </a:lnTo>
                <a:lnTo>
                  <a:pt x="676" y="456"/>
                </a:lnTo>
                <a:lnTo>
                  <a:pt x="689" y="446"/>
                </a:lnTo>
                <a:lnTo>
                  <a:pt x="704" y="440"/>
                </a:lnTo>
                <a:lnTo>
                  <a:pt x="717" y="436"/>
                </a:lnTo>
                <a:lnTo>
                  <a:pt x="729" y="433"/>
                </a:lnTo>
                <a:lnTo>
                  <a:pt x="740" y="434"/>
                </a:lnTo>
                <a:lnTo>
                  <a:pt x="751" y="437"/>
                </a:lnTo>
                <a:lnTo>
                  <a:pt x="760" y="440"/>
                </a:lnTo>
                <a:lnTo>
                  <a:pt x="768" y="442"/>
                </a:lnTo>
                <a:lnTo>
                  <a:pt x="777" y="446"/>
                </a:lnTo>
                <a:lnTo>
                  <a:pt x="787" y="449"/>
                </a:lnTo>
                <a:lnTo>
                  <a:pt x="797" y="450"/>
                </a:lnTo>
                <a:lnTo>
                  <a:pt x="808" y="452"/>
                </a:lnTo>
                <a:lnTo>
                  <a:pt x="816" y="452"/>
                </a:lnTo>
                <a:lnTo>
                  <a:pt x="823" y="450"/>
                </a:lnTo>
                <a:lnTo>
                  <a:pt x="829" y="448"/>
                </a:lnTo>
                <a:lnTo>
                  <a:pt x="833" y="445"/>
                </a:lnTo>
                <a:lnTo>
                  <a:pt x="837" y="441"/>
                </a:lnTo>
                <a:lnTo>
                  <a:pt x="840" y="436"/>
                </a:lnTo>
                <a:lnTo>
                  <a:pt x="843" y="432"/>
                </a:lnTo>
                <a:lnTo>
                  <a:pt x="844" y="425"/>
                </a:lnTo>
                <a:lnTo>
                  <a:pt x="845" y="398"/>
                </a:lnTo>
                <a:lnTo>
                  <a:pt x="844" y="368"/>
                </a:lnTo>
                <a:lnTo>
                  <a:pt x="844" y="354"/>
                </a:lnTo>
                <a:lnTo>
                  <a:pt x="844" y="336"/>
                </a:lnTo>
                <a:lnTo>
                  <a:pt x="844" y="314"/>
                </a:lnTo>
                <a:lnTo>
                  <a:pt x="844" y="296"/>
                </a:lnTo>
                <a:lnTo>
                  <a:pt x="845" y="284"/>
                </a:lnTo>
                <a:lnTo>
                  <a:pt x="847" y="273"/>
                </a:lnTo>
                <a:lnTo>
                  <a:pt x="851" y="265"/>
                </a:lnTo>
                <a:lnTo>
                  <a:pt x="855" y="257"/>
                </a:lnTo>
                <a:lnTo>
                  <a:pt x="867" y="243"/>
                </a:lnTo>
                <a:lnTo>
                  <a:pt x="880" y="231"/>
                </a:lnTo>
                <a:lnTo>
                  <a:pt x="887" y="224"/>
                </a:lnTo>
                <a:lnTo>
                  <a:pt x="893" y="217"/>
                </a:lnTo>
                <a:lnTo>
                  <a:pt x="900" y="211"/>
                </a:lnTo>
                <a:lnTo>
                  <a:pt x="905" y="203"/>
                </a:lnTo>
                <a:lnTo>
                  <a:pt x="909" y="193"/>
                </a:lnTo>
                <a:lnTo>
                  <a:pt x="913" y="183"/>
                </a:lnTo>
                <a:lnTo>
                  <a:pt x="916" y="171"/>
                </a:lnTo>
                <a:lnTo>
                  <a:pt x="916" y="157"/>
                </a:lnTo>
                <a:lnTo>
                  <a:pt x="916" y="149"/>
                </a:lnTo>
                <a:lnTo>
                  <a:pt x="915" y="141"/>
                </a:lnTo>
                <a:lnTo>
                  <a:pt x="913" y="135"/>
                </a:lnTo>
                <a:lnTo>
                  <a:pt x="911" y="128"/>
                </a:lnTo>
                <a:lnTo>
                  <a:pt x="905" y="116"/>
                </a:lnTo>
                <a:lnTo>
                  <a:pt x="899" y="104"/>
                </a:lnTo>
                <a:lnTo>
                  <a:pt x="892" y="92"/>
                </a:lnTo>
                <a:lnTo>
                  <a:pt x="885" y="80"/>
                </a:lnTo>
                <a:lnTo>
                  <a:pt x="884" y="73"/>
                </a:lnTo>
                <a:lnTo>
                  <a:pt x="881" y="68"/>
                </a:lnTo>
                <a:lnTo>
                  <a:pt x="880" y="61"/>
                </a:lnTo>
                <a:lnTo>
                  <a:pt x="880" y="55"/>
                </a:lnTo>
                <a:lnTo>
                  <a:pt x="877" y="52"/>
                </a:lnTo>
                <a:lnTo>
                  <a:pt x="869" y="48"/>
                </a:lnTo>
                <a:lnTo>
                  <a:pt x="860" y="44"/>
                </a:lnTo>
                <a:lnTo>
                  <a:pt x="849" y="43"/>
                </a:lnTo>
                <a:close/>
              </a:path>
            </a:pathLst>
          </a:custGeom>
          <a:pattFill prst="wdUpDiag">
            <a:fgClr>
              <a:srgbClr val="FFCB97"/>
            </a:fgClr>
            <a:bgClr>
              <a:srgbClr val="FFFFFF"/>
            </a:bgClr>
          </a:patt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6" name="Freeform 10"/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2111375" y="2724150"/>
            <a:ext cx="1614488" cy="1801813"/>
          </a:xfrm>
          <a:custGeom>
            <a:avLst/>
            <a:gdLst>
              <a:gd name="T0" fmla="*/ 488 w 873"/>
              <a:gd name="T1" fmla="*/ 110 h 976"/>
              <a:gd name="T2" fmla="*/ 513 w 873"/>
              <a:gd name="T3" fmla="*/ 127 h 976"/>
              <a:gd name="T4" fmla="*/ 565 w 873"/>
              <a:gd name="T5" fmla="*/ 110 h 976"/>
              <a:gd name="T6" fmla="*/ 552 w 873"/>
              <a:gd name="T7" fmla="*/ 189 h 976"/>
              <a:gd name="T8" fmla="*/ 403 w 873"/>
              <a:gd name="T9" fmla="*/ 260 h 976"/>
              <a:gd name="T10" fmla="*/ 384 w 873"/>
              <a:gd name="T11" fmla="*/ 291 h 976"/>
              <a:gd name="T12" fmla="*/ 373 w 873"/>
              <a:gd name="T13" fmla="*/ 329 h 976"/>
              <a:gd name="T14" fmla="*/ 336 w 873"/>
              <a:gd name="T15" fmla="*/ 335 h 976"/>
              <a:gd name="T16" fmla="*/ 295 w 873"/>
              <a:gd name="T17" fmla="*/ 320 h 976"/>
              <a:gd name="T18" fmla="*/ 267 w 873"/>
              <a:gd name="T19" fmla="*/ 307 h 976"/>
              <a:gd name="T20" fmla="*/ 244 w 873"/>
              <a:gd name="T21" fmla="*/ 231 h 976"/>
              <a:gd name="T22" fmla="*/ 187 w 873"/>
              <a:gd name="T23" fmla="*/ 164 h 976"/>
              <a:gd name="T24" fmla="*/ 163 w 873"/>
              <a:gd name="T25" fmla="*/ 98 h 976"/>
              <a:gd name="T26" fmla="*/ 114 w 873"/>
              <a:gd name="T27" fmla="*/ 143 h 976"/>
              <a:gd name="T28" fmla="*/ 79 w 873"/>
              <a:gd name="T29" fmla="*/ 138 h 976"/>
              <a:gd name="T30" fmla="*/ 35 w 873"/>
              <a:gd name="T31" fmla="*/ 122 h 976"/>
              <a:gd name="T32" fmla="*/ 2 w 873"/>
              <a:gd name="T33" fmla="*/ 148 h 976"/>
              <a:gd name="T34" fmla="*/ 22 w 873"/>
              <a:gd name="T35" fmla="*/ 200 h 976"/>
              <a:gd name="T36" fmla="*/ 67 w 873"/>
              <a:gd name="T37" fmla="*/ 207 h 976"/>
              <a:gd name="T38" fmla="*/ 102 w 873"/>
              <a:gd name="T39" fmla="*/ 221 h 976"/>
              <a:gd name="T40" fmla="*/ 148 w 873"/>
              <a:gd name="T41" fmla="*/ 245 h 976"/>
              <a:gd name="T42" fmla="*/ 196 w 873"/>
              <a:gd name="T43" fmla="*/ 283 h 976"/>
              <a:gd name="T44" fmla="*/ 240 w 873"/>
              <a:gd name="T45" fmla="*/ 344 h 976"/>
              <a:gd name="T46" fmla="*/ 288 w 873"/>
              <a:gd name="T47" fmla="*/ 392 h 976"/>
              <a:gd name="T48" fmla="*/ 289 w 873"/>
              <a:gd name="T49" fmla="*/ 452 h 976"/>
              <a:gd name="T50" fmla="*/ 277 w 873"/>
              <a:gd name="T51" fmla="*/ 499 h 976"/>
              <a:gd name="T52" fmla="*/ 307 w 873"/>
              <a:gd name="T53" fmla="*/ 581 h 976"/>
              <a:gd name="T54" fmla="*/ 392 w 873"/>
              <a:gd name="T55" fmla="*/ 703 h 976"/>
              <a:gd name="T56" fmla="*/ 403 w 873"/>
              <a:gd name="T57" fmla="*/ 765 h 976"/>
              <a:gd name="T58" fmla="*/ 409 w 873"/>
              <a:gd name="T59" fmla="*/ 817 h 976"/>
              <a:gd name="T60" fmla="*/ 491 w 873"/>
              <a:gd name="T61" fmla="*/ 878 h 976"/>
              <a:gd name="T62" fmla="*/ 521 w 873"/>
              <a:gd name="T63" fmla="*/ 941 h 976"/>
              <a:gd name="T64" fmla="*/ 560 w 873"/>
              <a:gd name="T65" fmla="*/ 970 h 976"/>
              <a:gd name="T66" fmla="*/ 645 w 873"/>
              <a:gd name="T67" fmla="*/ 922 h 976"/>
              <a:gd name="T68" fmla="*/ 699 w 873"/>
              <a:gd name="T69" fmla="*/ 865 h 976"/>
              <a:gd name="T70" fmla="*/ 693 w 873"/>
              <a:gd name="T71" fmla="*/ 832 h 976"/>
              <a:gd name="T72" fmla="*/ 656 w 873"/>
              <a:gd name="T73" fmla="*/ 796 h 976"/>
              <a:gd name="T74" fmla="*/ 699 w 873"/>
              <a:gd name="T75" fmla="*/ 748 h 976"/>
              <a:gd name="T76" fmla="*/ 740 w 873"/>
              <a:gd name="T77" fmla="*/ 699 h 976"/>
              <a:gd name="T78" fmla="*/ 720 w 873"/>
              <a:gd name="T79" fmla="*/ 651 h 976"/>
              <a:gd name="T80" fmla="*/ 721 w 873"/>
              <a:gd name="T81" fmla="*/ 608 h 976"/>
              <a:gd name="T82" fmla="*/ 777 w 873"/>
              <a:gd name="T83" fmla="*/ 615 h 976"/>
              <a:gd name="T84" fmla="*/ 844 w 873"/>
              <a:gd name="T85" fmla="*/ 581 h 976"/>
              <a:gd name="T86" fmla="*/ 852 w 873"/>
              <a:gd name="T87" fmla="*/ 537 h 976"/>
              <a:gd name="T88" fmla="*/ 837 w 873"/>
              <a:gd name="T89" fmla="*/ 459 h 976"/>
              <a:gd name="T90" fmla="*/ 873 w 873"/>
              <a:gd name="T91" fmla="*/ 404 h 976"/>
              <a:gd name="T92" fmla="*/ 835 w 873"/>
              <a:gd name="T93" fmla="*/ 356 h 976"/>
              <a:gd name="T94" fmla="*/ 816 w 873"/>
              <a:gd name="T95" fmla="*/ 324 h 976"/>
              <a:gd name="T96" fmla="*/ 809 w 873"/>
              <a:gd name="T97" fmla="*/ 224 h 976"/>
              <a:gd name="T98" fmla="*/ 771 w 873"/>
              <a:gd name="T99" fmla="*/ 90 h 976"/>
              <a:gd name="T100" fmla="*/ 717 w 873"/>
              <a:gd name="T101" fmla="*/ 78 h 976"/>
              <a:gd name="T102" fmla="*/ 683 w 873"/>
              <a:gd name="T103" fmla="*/ 20 h 976"/>
              <a:gd name="T104" fmla="*/ 653 w 873"/>
              <a:gd name="T105" fmla="*/ 52 h 976"/>
              <a:gd name="T106" fmla="*/ 621 w 873"/>
              <a:gd name="T107" fmla="*/ 72 h 976"/>
              <a:gd name="T108" fmla="*/ 563 w 873"/>
              <a:gd name="T109" fmla="*/ 50 h 976"/>
              <a:gd name="T110" fmla="*/ 504 w 873"/>
              <a:gd name="T111" fmla="*/ 62 h 97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3"/>
              <a:gd name="T169" fmla="*/ 0 h 976"/>
              <a:gd name="T170" fmla="*/ 873 w 873"/>
              <a:gd name="T171" fmla="*/ 976 h 97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3" h="976">
                <a:moveTo>
                  <a:pt x="481" y="91"/>
                </a:moveTo>
                <a:lnTo>
                  <a:pt x="483" y="100"/>
                </a:lnTo>
                <a:lnTo>
                  <a:pt x="484" y="104"/>
                </a:lnTo>
                <a:lnTo>
                  <a:pt x="487" y="104"/>
                </a:lnTo>
                <a:lnTo>
                  <a:pt x="488" y="103"/>
                </a:lnTo>
                <a:lnTo>
                  <a:pt x="488" y="110"/>
                </a:lnTo>
                <a:lnTo>
                  <a:pt x="489" y="118"/>
                </a:lnTo>
                <a:lnTo>
                  <a:pt x="492" y="122"/>
                </a:lnTo>
                <a:lnTo>
                  <a:pt x="495" y="124"/>
                </a:lnTo>
                <a:lnTo>
                  <a:pt x="500" y="127"/>
                </a:lnTo>
                <a:lnTo>
                  <a:pt x="505" y="127"/>
                </a:lnTo>
                <a:lnTo>
                  <a:pt x="513" y="127"/>
                </a:lnTo>
                <a:lnTo>
                  <a:pt x="519" y="126"/>
                </a:lnTo>
                <a:lnTo>
                  <a:pt x="523" y="124"/>
                </a:lnTo>
                <a:lnTo>
                  <a:pt x="525" y="123"/>
                </a:lnTo>
                <a:lnTo>
                  <a:pt x="529" y="118"/>
                </a:lnTo>
                <a:lnTo>
                  <a:pt x="536" y="110"/>
                </a:lnTo>
                <a:lnTo>
                  <a:pt x="565" y="110"/>
                </a:lnTo>
                <a:lnTo>
                  <a:pt x="565" y="123"/>
                </a:lnTo>
                <a:lnTo>
                  <a:pt x="565" y="134"/>
                </a:lnTo>
                <a:lnTo>
                  <a:pt x="565" y="149"/>
                </a:lnTo>
                <a:lnTo>
                  <a:pt x="563" y="165"/>
                </a:lnTo>
                <a:lnTo>
                  <a:pt x="557" y="177"/>
                </a:lnTo>
                <a:lnTo>
                  <a:pt x="552" y="189"/>
                </a:lnTo>
                <a:lnTo>
                  <a:pt x="544" y="199"/>
                </a:lnTo>
                <a:lnTo>
                  <a:pt x="535" y="208"/>
                </a:lnTo>
                <a:lnTo>
                  <a:pt x="525" y="215"/>
                </a:lnTo>
                <a:lnTo>
                  <a:pt x="513" y="221"/>
                </a:lnTo>
                <a:lnTo>
                  <a:pt x="461" y="240"/>
                </a:lnTo>
                <a:lnTo>
                  <a:pt x="403" y="260"/>
                </a:lnTo>
                <a:lnTo>
                  <a:pt x="396" y="263"/>
                </a:lnTo>
                <a:lnTo>
                  <a:pt x="391" y="267"/>
                </a:lnTo>
                <a:lnTo>
                  <a:pt x="388" y="272"/>
                </a:lnTo>
                <a:lnTo>
                  <a:pt x="387" y="279"/>
                </a:lnTo>
                <a:lnTo>
                  <a:pt x="385" y="284"/>
                </a:lnTo>
                <a:lnTo>
                  <a:pt x="384" y="291"/>
                </a:lnTo>
                <a:lnTo>
                  <a:pt x="383" y="296"/>
                </a:lnTo>
                <a:lnTo>
                  <a:pt x="379" y="301"/>
                </a:lnTo>
                <a:lnTo>
                  <a:pt x="379" y="311"/>
                </a:lnTo>
                <a:lnTo>
                  <a:pt x="377" y="317"/>
                </a:lnTo>
                <a:lnTo>
                  <a:pt x="376" y="324"/>
                </a:lnTo>
                <a:lnTo>
                  <a:pt x="373" y="329"/>
                </a:lnTo>
                <a:lnTo>
                  <a:pt x="369" y="332"/>
                </a:lnTo>
                <a:lnTo>
                  <a:pt x="364" y="336"/>
                </a:lnTo>
                <a:lnTo>
                  <a:pt x="357" y="337"/>
                </a:lnTo>
                <a:lnTo>
                  <a:pt x="349" y="337"/>
                </a:lnTo>
                <a:lnTo>
                  <a:pt x="343" y="337"/>
                </a:lnTo>
                <a:lnTo>
                  <a:pt x="336" y="335"/>
                </a:lnTo>
                <a:lnTo>
                  <a:pt x="331" y="332"/>
                </a:lnTo>
                <a:lnTo>
                  <a:pt x="324" y="329"/>
                </a:lnTo>
                <a:lnTo>
                  <a:pt x="317" y="325"/>
                </a:lnTo>
                <a:lnTo>
                  <a:pt x="311" y="323"/>
                </a:lnTo>
                <a:lnTo>
                  <a:pt x="303" y="320"/>
                </a:lnTo>
                <a:lnTo>
                  <a:pt x="295" y="320"/>
                </a:lnTo>
                <a:lnTo>
                  <a:pt x="288" y="319"/>
                </a:lnTo>
                <a:lnTo>
                  <a:pt x="281" y="319"/>
                </a:lnTo>
                <a:lnTo>
                  <a:pt x="276" y="316"/>
                </a:lnTo>
                <a:lnTo>
                  <a:pt x="272" y="313"/>
                </a:lnTo>
                <a:lnTo>
                  <a:pt x="269" y="311"/>
                </a:lnTo>
                <a:lnTo>
                  <a:pt x="267" y="307"/>
                </a:lnTo>
                <a:lnTo>
                  <a:pt x="264" y="301"/>
                </a:lnTo>
                <a:lnTo>
                  <a:pt x="263" y="297"/>
                </a:lnTo>
                <a:lnTo>
                  <a:pt x="259" y="273"/>
                </a:lnTo>
                <a:lnTo>
                  <a:pt x="253" y="248"/>
                </a:lnTo>
                <a:lnTo>
                  <a:pt x="249" y="239"/>
                </a:lnTo>
                <a:lnTo>
                  <a:pt x="244" y="231"/>
                </a:lnTo>
                <a:lnTo>
                  <a:pt x="237" y="221"/>
                </a:lnTo>
                <a:lnTo>
                  <a:pt x="231" y="213"/>
                </a:lnTo>
                <a:lnTo>
                  <a:pt x="216" y="197"/>
                </a:lnTo>
                <a:lnTo>
                  <a:pt x="202" y="181"/>
                </a:lnTo>
                <a:lnTo>
                  <a:pt x="194" y="172"/>
                </a:lnTo>
                <a:lnTo>
                  <a:pt x="187" y="164"/>
                </a:lnTo>
                <a:lnTo>
                  <a:pt x="180" y="155"/>
                </a:lnTo>
                <a:lnTo>
                  <a:pt x="174" y="144"/>
                </a:lnTo>
                <a:lnTo>
                  <a:pt x="170" y="134"/>
                </a:lnTo>
                <a:lnTo>
                  <a:pt x="166" y="123"/>
                </a:lnTo>
                <a:lnTo>
                  <a:pt x="163" y="110"/>
                </a:lnTo>
                <a:lnTo>
                  <a:pt x="163" y="98"/>
                </a:lnTo>
                <a:lnTo>
                  <a:pt x="139" y="98"/>
                </a:lnTo>
                <a:lnTo>
                  <a:pt x="131" y="112"/>
                </a:lnTo>
                <a:lnTo>
                  <a:pt x="124" y="128"/>
                </a:lnTo>
                <a:lnTo>
                  <a:pt x="122" y="135"/>
                </a:lnTo>
                <a:lnTo>
                  <a:pt x="116" y="140"/>
                </a:lnTo>
                <a:lnTo>
                  <a:pt x="114" y="143"/>
                </a:lnTo>
                <a:lnTo>
                  <a:pt x="111" y="144"/>
                </a:lnTo>
                <a:lnTo>
                  <a:pt x="107" y="144"/>
                </a:lnTo>
                <a:lnTo>
                  <a:pt x="103" y="145"/>
                </a:lnTo>
                <a:lnTo>
                  <a:pt x="94" y="144"/>
                </a:lnTo>
                <a:lnTo>
                  <a:pt x="86" y="141"/>
                </a:lnTo>
                <a:lnTo>
                  <a:pt x="79" y="138"/>
                </a:lnTo>
                <a:lnTo>
                  <a:pt x="72" y="134"/>
                </a:lnTo>
                <a:lnTo>
                  <a:pt x="66" y="128"/>
                </a:lnTo>
                <a:lnTo>
                  <a:pt x="59" y="124"/>
                </a:lnTo>
                <a:lnTo>
                  <a:pt x="51" y="122"/>
                </a:lnTo>
                <a:lnTo>
                  <a:pt x="42" y="122"/>
                </a:lnTo>
                <a:lnTo>
                  <a:pt x="35" y="122"/>
                </a:lnTo>
                <a:lnTo>
                  <a:pt x="28" y="123"/>
                </a:lnTo>
                <a:lnTo>
                  <a:pt x="20" y="126"/>
                </a:lnTo>
                <a:lnTo>
                  <a:pt x="14" y="130"/>
                </a:lnTo>
                <a:lnTo>
                  <a:pt x="8" y="135"/>
                </a:lnTo>
                <a:lnTo>
                  <a:pt x="4" y="141"/>
                </a:lnTo>
                <a:lnTo>
                  <a:pt x="2" y="148"/>
                </a:lnTo>
                <a:lnTo>
                  <a:pt x="0" y="157"/>
                </a:lnTo>
                <a:lnTo>
                  <a:pt x="2" y="167"/>
                </a:lnTo>
                <a:lnTo>
                  <a:pt x="4" y="176"/>
                </a:lnTo>
                <a:lnTo>
                  <a:pt x="8" y="185"/>
                </a:lnTo>
                <a:lnTo>
                  <a:pt x="15" y="193"/>
                </a:lnTo>
                <a:lnTo>
                  <a:pt x="22" y="200"/>
                </a:lnTo>
                <a:lnTo>
                  <a:pt x="31" y="207"/>
                </a:lnTo>
                <a:lnTo>
                  <a:pt x="39" y="209"/>
                </a:lnTo>
                <a:lnTo>
                  <a:pt x="48" y="211"/>
                </a:lnTo>
                <a:lnTo>
                  <a:pt x="56" y="211"/>
                </a:lnTo>
                <a:lnTo>
                  <a:pt x="63" y="209"/>
                </a:lnTo>
                <a:lnTo>
                  <a:pt x="67" y="207"/>
                </a:lnTo>
                <a:lnTo>
                  <a:pt x="72" y="204"/>
                </a:lnTo>
                <a:lnTo>
                  <a:pt x="82" y="199"/>
                </a:lnTo>
                <a:lnTo>
                  <a:pt x="96" y="193"/>
                </a:lnTo>
                <a:lnTo>
                  <a:pt x="98" y="204"/>
                </a:lnTo>
                <a:lnTo>
                  <a:pt x="100" y="215"/>
                </a:lnTo>
                <a:lnTo>
                  <a:pt x="102" y="221"/>
                </a:lnTo>
                <a:lnTo>
                  <a:pt x="106" y="228"/>
                </a:lnTo>
                <a:lnTo>
                  <a:pt x="108" y="233"/>
                </a:lnTo>
                <a:lnTo>
                  <a:pt x="112" y="236"/>
                </a:lnTo>
                <a:lnTo>
                  <a:pt x="118" y="239"/>
                </a:lnTo>
                <a:lnTo>
                  <a:pt x="123" y="241"/>
                </a:lnTo>
                <a:lnTo>
                  <a:pt x="148" y="245"/>
                </a:lnTo>
                <a:lnTo>
                  <a:pt x="180" y="253"/>
                </a:lnTo>
                <a:lnTo>
                  <a:pt x="187" y="257"/>
                </a:lnTo>
                <a:lnTo>
                  <a:pt x="190" y="263"/>
                </a:lnTo>
                <a:lnTo>
                  <a:pt x="192" y="267"/>
                </a:lnTo>
                <a:lnTo>
                  <a:pt x="194" y="272"/>
                </a:lnTo>
                <a:lnTo>
                  <a:pt x="196" y="283"/>
                </a:lnTo>
                <a:lnTo>
                  <a:pt x="199" y="296"/>
                </a:lnTo>
                <a:lnTo>
                  <a:pt x="204" y="305"/>
                </a:lnTo>
                <a:lnTo>
                  <a:pt x="210" y="315"/>
                </a:lnTo>
                <a:lnTo>
                  <a:pt x="216" y="323"/>
                </a:lnTo>
                <a:lnTo>
                  <a:pt x="224" y="329"/>
                </a:lnTo>
                <a:lnTo>
                  <a:pt x="240" y="344"/>
                </a:lnTo>
                <a:lnTo>
                  <a:pt x="256" y="356"/>
                </a:lnTo>
                <a:lnTo>
                  <a:pt x="264" y="363"/>
                </a:lnTo>
                <a:lnTo>
                  <a:pt x="271" y="369"/>
                </a:lnTo>
                <a:lnTo>
                  <a:pt x="277" y="377"/>
                </a:lnTo>
                <a:lnTo>
                  <a:pt x="283" y="384"/>
                </a:lnTo>
                <a:lnTo>
                  <a:pt x="288" y="392"/>
                </a:lnTo>
                <a:lnTo>
                  <a:pt x="292" y="401"/>
                </a:lnTo>
                <a:lnTo>
                  <a:pt x="295" y="411"/>
                </a:lnTo>
                <a:lnTo>
                  <a:pt x="295" y="423"/>
                </a:lnTo>
                <a:lnTo>
                  <a:pt x="295" y="435"/>
                </a:lnTo>
                <a:lnTo>
                  <a:pt x="292" y="444"/>
                </a:lnTo>
                <a:lnTo>
                  <a:pt x="289" y="452"/>
                </a:lnTo>
                <a:lnTo>
                  <a:pt x="285" y="460"/>
                </a:lnTo>
                <a:lnTo>
                  <a:pt x="283" y="467"/>
                </a:lnTo>
                <a:lnTo>
                  <a:pt x="280" y="473"/>
                </a:lnTo>
                <a:lnTo>
                  <a:pt x="277" y="480"/>
                </a:lnTo>
                <a:lnTo>
                  <a:pt x="277" y="488"/>
                </a:lnTo>
                <a:lnTo>
                  <a:pt x="277" y="499"/>
                </a:lnTo>
                <a:lnTo>
                  <a:pt x="279" y="509"/>
                </a:lnTo>
                <a:lnTo>
                  <a:pt x="280" y="519"/>
                </a:lnTo>
                <a:lnTo>
                  <a:pt x="283" y="528"/>
                </a:lnTo>
                <a:lnTo>
                  <a:pt x="288" y="547"/>
                </a:lnTo>
                <a:lnTo>
                  <a:pt x="296" y="564"/>
                </a:lnTo>
                <a:lnTo>
                  <a:pt x="307" y="581"/>
                </a:lnTo>
                <a:lnTo>
                  <a:pt x="317" y="597"/>
                </a:lnTo>
                <a:lnTo>
                  <a:pt x="328" y="612"/>
                </a:lnTo>
                <a:lnTo>
                  <a:pt x="340" y="628"/>
                </a:lnTo>
                <a:lnTo>
                  <a:pt x="363" y="657"/>
                </a:lnTo>
                <a:lnTo>
                  <a:pt x="384" y="688"/>
                </a:lnTo>
                <a:lnTo>
                  <a:pt x="392" y="703"/>
                </a:lnTo>
                <a:lnTo>
                  <a:pt x="397" y="719"/>
                </a:lnTo>
                <a:lnTo>
                  <a:pt x="400" y="726"/>
                </a:lnTo>
                <a:lnTo>
                  <a:pt x="401" y="736"/>
                </a:lnTo>
                <a:lnTo>
                  <a:pt x="403" y="744"/>
                </a:lnTo>
                <a:lnTo>
                  <a:pt x="403" y="753"/>
                </a:lnTo>
                <a:lnTo>
                  <a:pt x="403" y="765"/>
                </a:lnTo>
                <a:lnTo>
                  <a:pt x="403" y="774"/>
                </a:lnTo>
                <a:lnTo>
                  <a:pt x="403" y="784"/>
                </a:lnTo>
                <a:lnTo>
                  <a:pt x="403" y="796"/>
                </a:lnTo>
                <a:lnTo>
                  <a:pt x="404" y="802"/>
                </a:lnTo>
                <a:lnTo>
                  <a:pt x="407" y="810"/>
                </a:lnTo>
                <a:lnTo>
                  <a:pt x="409" y="817"/>
                </a:lnTo>
                <a:lnTo>
                  <a:pt x="415" y="822"/>
                </a:lnTo>
                <a:lnTo>
                  <a:pt x="427" y="834"/>
                </a:lnTo>
                <a:lnTo>
                  <a:pt x="441" y="846"/>
                </a:lnTo>
                <a:lnTo>
                  <a:pt x="457" y="857"/>
                </a:lnTo>
                <a:lnTo>
                  <a:pt x="475" y="868"/>
                </a:lnTo>
                <a:lnTo>
                  <a:pt x="491" y="878"/>
                </a:lnTo>
                <a:lnTo>
                  <a:pt x="505" y="892"/>
                </a:lnTo>
                <a:lnTo>
                  <a:pt x="512" y="900"/>
                </a:lnTo>
                <a:lnTo>
                  <a:pt x="516" y="909"/>
                </a:lnTo>
                <a:lnTo>
                  <a:pt x="519" y="920"/>
                </a:lnTo>
                <a:lnTo>
                  <a:pt x="520" y="930"/>
                </a:lnTo>
                <a:lnTo>
                  <a:pt x="521" y="941"/>
                </a:lnTo>
                <a:lnTo>
                  <a:pt x="524" y="950"/>
                </a:lnTo>
                <a:lnTo>
                  <a:pt x="527" y="958"/>
                </a:lnTo>
                <a:lnTo>
                  <a:pt x="529" y="964"/>
                </a:lnTo>
                <a:lnTo>
                  <a:pt x="529" y="976"/>
                </a:lnTo>
                <a:lnTo>
                  <a:pt x="544" y="973"/>
                </a:lnTo>
                <a:lnTo>
                  <a:pt x="560" y="970"/>
                </a:lnTo>
                <a:lnTo>
                  <a:pt x="576" y="965"/>
                </a:lnTo>
                <a:lnTo>
                  <a:pt x="593" y="958"/>
                </a:lnTo>
                <a:lnTo>
                  <a:pt x="612" y="949"/>
                </a:lnTo>
                <a:lnTo>
                  <a:pt x="629" y="937"/>
                </a:lnTo>
                <a:lnTo>
                  <a:pt x="637" y="930"/>
                </a:lnTo>
                <a:lnTo>
                  <a:pt x="645" y="922"/>
                </a:lnTo>
                <a:lnTo>
                  <a:pt x="655" y="913"/>
                </a:lnTo>
                <a:lnTo>
                  <a:pt x="663" y="904"/>
                </a:lnTo>
                <a:lnTo>
                  <a:pt x="672" y="892"/>
                </a:lnTo>
                <a:lnTo>
                  <a:pt x="680" y="881"/>
                </a:lnTo>
                <a:lnTo>
                  <a:pt x="689" y="872"/>
                </a:lnTo>
                <a:lnTo>
                  <a:pt x="699" y="865"/>
                </a:lnTo>
                <a:lnTo>
                  <a:pt x="709" y="860"/>
                </a:lnTo>
                <a:lnTo>
                  <a:pt x="719" y="856"/>
                </a:lnTo>
                <a:lnTo>
                  <a:pt x="729" y="852"/>
                </a:lnTo>
                <a:lnTo>
                  <a:pt x="740" y="849"/>
                </a:lnTo>
                <a:lnTo>
                  <a:pt x="723" y="842"/>
                </a:lnTo>
                <a:lnTo>
                  <a:pt x="693" y="832"/>
                </a:lnTo>
                <a:lnTo>
                  <a:pt x="680" y="824"/>
                </a:lnTo>
                <a:lnTo>
                  <a:pt x="668" y="816"/>
                </a:lnTo>
                <a:lnTo>
                  <a:pt x="663" y="810"/>
                </a:lnTo>
                <a:lnTo>
                  <a:pt x="660" y="806"/>
                </a:lnTo>
                <a:lnTo>
                  <a:pt x="657" y="801"/>
                </a:lnTo>
                <a:lnTo>
                  <a:pt x="656" y="796"/>
                </a:lnTo>
                <a:lnTo>
                  <a:pt x="657" y="786"/>
                </a:lnTo>
                <a:lnTo>
                  <a:pt x="660" y="778"/>
                </a:lnTo>
                <a:lnTo>
                  <a:pt x="664" y="770"/>
                </a:lnTo>
                <a:lnTo>
                  <a:pt x="669" y="765"/>
                </a:lnTo>
                <a:lnTo>
                  <a:pt x="683" y="756"/>
                </a:lnTo>
                <a:lnTo>
                  <a:pt x="699" y="748"/>
                </a:lnTo>
                <a:lnTo>
                  <a:pt x="713" y="738"/>
                </a:lnTo>
                <a:lnTo>
                  <a:pt x="728" y="729"/>
                </a:lnTo>
                <a:lnTo>
                  <a:pt x="733" y="724"/>
                </a:lnTo>
                <a:lnTo>
                  <a:pt x="737" y="716"/>
                </a:lnTo>
                <a:lnTo>
                  <a:pt x="740" y="708"/>
                </a:lnTo>
                <a:lnTo>
                  <a:pt x="740" y="699"/>
                </a:lnTo>
                <a:lnTo>
                  <a:pt x="740" y="691"/>
                </a:lnTo>
                <a:lnTo>
                  <a:pt x="737" y="683"/>
                </a:lnTo>
                <a:lnTo>
                  <a:pt x="733" y="673"/>
                </a:lnTo>
                <a:lnTo>
                  <a:pt x="728" y="667"/>
                </a:lnTo>
                <a:lnTo>
                  <a:pt x="724" y="659"/>
                </a:lnTo>
                <a:lnTo>
                  <a:pt x="720" y="651"/>
                </a:lnTo>
                <a:lnTo>
                  <a:pt x="717" y="641"/>
                </a:lnTo>
                <a:lnTo>
                  <a:pt x="716" y="633"/>
                </a:lnTo>
                <a:lnTo>
                  <a:pt x="717" y="627"/>
                </a:lnTo>
                <a:lnTo>
                  <a:pt x="717" y="620"/>
                </a:lnTo>
                <a:lnTo>
                  <a:pt x="720" y="613"/>
                </a:lnTo>
                <a:lnTo>
                  <a:pt x="721" y="608"/>
                </a:lnTo>
                <a:lnTo>
                  <a:pt x="725" y="604"/>
                </a:lnTo>
                <a:lnTo>
                  <a:pt x="729" y="600"/>
                </a:lnTo>
                <a:lnTo>
                  <a:pt x="735" y="597"/>
                </a:lnTo>
                <a:lnTo>
                  <a:pt x="740" y="597"/>
                </a:lnTo>
                <a:lnTo>
                  <a:pt x="759" y="605"/>
                </a:lnTo>
                <a:lnTo>
                  <a:pt x="777" y="615"/>
                </a:lnTo>
                <a:lnTo>
                  <a:pt x="784" y="613"/>
                </a:lnTo>
                <a:lnTo>
                  <a:pt x="795" y="609"/>
                </a:lnTo>
                <a:lnTo>
                  <a:pt x="807" y="604"/>
                </a:lnTo>
                <a:lnTo>
                  <a:pt x="820" y="597"/>
                </a:lnTo>
                <a:lnTo>
                  <a:pt x="833" y="589"/>
                </a:lnTo>
                <a:lnTo>
                  <a:pt x="844" y="581"/>
                </a:lnTo>
                <a:lnTo>
                  <a:pt x="849" y="577"/>
                </a:lnTo>
                <a:lnTo>
                  <a:pt x="852" y="573"/>
                </a:lnTo>
                <a:lnTo>
                  <a:pt x="855" y="571"/>
                </a:lnTo>
                <a:lnTo>
                  <a:pt x="855" y="567"/>
                </a:lnTo>
                <a:lnTo>
                  <a:pt x="855" y="552"/>
                </a:lnTo>
                <a:lnTo>
                  <a:pt x="852" y="537"/>
                </a:lnTo>
                <a:lnTo>
                  <a:pt x="849" y="525"/>
                </a:lnTo>
                <a:lnTo>
                  <a:pt x="847" y="512"/>
                </a:lnTo>
                <a:lnTo>
                  <a:pt x="843" y="500"/>
                </a:lnTo>
                <a:lnTo>
                  <a:pt x="840" y="487"/>
                </a:lnTo>
                <a:lnTo>
                  <a:pt x="837" y="473"/>
                </a:lnTo>
                <a:lnTo>
                  <a:pt x="837" y="459"/>
                </a:lnTo>
                <a:lnTo>
                  <a:pt x="837" y="452"/>
                </a:lnTo>
                <a:lnTo>
                  <a:pt x="840" y="445"/>
                </a:lnTo>
                <a:lnTo>
                  <a:pt x="844" y="440"/>
                </a:lnTo>
                <a:lnTo>
                  <a:pt x="848" y="433"/>
                </a:lnTo>
                <a:lnTo>
                  <a:pt x="860" y="420"/>
                </a:lnTo>
                <a:lnTo>
                  <a:pt x="873" y="404"/>
                </a:lnTo>
                <a:lnTo>
                  <a:pt x="873" y="368"/>
                </a:lnTo>
                <a:lnTo>
                  <a:pt x="864" y="367"/>
                </a:lnTo>
                <a:lnTo>
                  <a:pt x="855" y="365"/>
                </a:lnTo>
                <a:lnTo>
                  <a:pt x="848" y="363"/>
                </a:lnTo>
                <a:lnTo>
                  <a:pt x="841" y="360"/>
                </a:lnTo>
                <a:lnTo>
                  <a:pt x="835" y="356"/>
                </a:lnTo>
                <a:lnTo>
                  <a:pt x="831" y="352"/>
                </a:lnTo>
                <a:lnTo>
                  <a:pt x="827" y="348"/>
                </a:lnTo>
                <a:lnTo>
                  <a:pt x="823" y="343"/>
                </a:lnTo>
                <a:lnTo>
                  <a:pt x="820" y="337"/>
                </a:lnTo>
                <a:lnTo>
                  <a:pt x="817" y="331"/>
                </a:lnTo>
                <a:lnTo>
                  <a:pt x="816" y="324"/>
                </a:lnTo>
                <a:lnTo>
                  <a:pt x="815" y="316"/>
                </a:lnTo>
                <a:lnTo>
                  <a:pt x="813" y="299"/>
                </a:lnTo>
                <a:lnTo>
                  <a:pt x="813" y="277"/>
                </a:lnTo>
                <a:lnTo>
                  <a:pt x="812" y="259"/>
                </a:lnTo>
                <a:lnTo>
                  <a:pt x="811" y="240"/>
                </a:lnTo>
                <a:lnTo>
                  <a:pt x="809" y="224"/>
                </a:lnTo>
                <a:lnTo>
                  <a:pt x="807" y="209"/>
                </a:lnTo>
                <a:lnTo>
                  <a:pt x="801" y="184"/>
                </a:lnTo>
                <a:lnTo>
                  <a:pt x="793" y="160"/>
                </a:lnTo>
                <a:lnTo>
                  <a:pt x="785" y="138"/>
                </a:lnTo>
                <a:lnTo>
                  <a:pt x="777" y="115"/>
                </a:lnTo>
                <a:lnTo>
                  <a:pt x="771" y="90"/>
                </a:lnTo>
                <a:lnTo>
                  <a:pt x="765" y="60"/>
                </a:lnTo>
                <a:lnTo>
                  <a:pt x="755" y="66"/>
                </a:lnTo>
                <a:lnTo>
                  <a:pt x="744" y="72"/>
                </a:lnTo>
                <a:lnTo>
                  <a:pt x="732" y="78"/>
                </a:lnTo>
                <a:lnTo>
                  <a:pt x="723" y="79"/>
                </a:lnTo>
                <a:lnTo>
                  <a:pt x="717" y="78"/>
                </a:lnTo>
                <a:lnTo>
                  <a:pt x="712" y="76"/>
                </a:lnTo>
                <a:lnTo>
                  <a:pt x="708" y="74"/>
                </a:lnTo>
                <a:lnTo>
                  <a:pt x="704" y="70"/>
                </a:lnTo>
                <a:lnTo>
                  <a:pt x="697" y="59"/>
                </a:lnTo>
                <a:lnTo>
                  <a:pt x="692" y="47"/>
                </a:lnTo>
                <a:lnTo>
                  <a:pt x="683" y="20"/>
                </a:lnTo>
                <a:lnTo>
                  <a:pt x="675" y="0"/>
                </a:lnTo>
                <a:lnTo>
                  <a:pt x="671" y="6"/>
                </a:lnTo>
                <a:lnTo>
                  <a:pt x="667" y="15"/>
                </a:lnTo>
                <a:lnTo>
                  <a:pt x="663" y="26"/>
                </a:lnTo>
                <a:lnTo>
                  <a:pt x="657" y="39"/>
                </a:lnTo>
                <a:lnTo>
                  <a:pt x="653" y="52"/>
                </a:lnTo>
                <a:lnTo>
                  <a:pt x="647" y="63"/>
                </a:lnTo>
                <a:lnTo>
                  <a:pt x="644" y="67"/>
                </a:lnTo>
                <a:lnTo>
                  <a:pt x="640" y="70"/>
                </a:lnTo>
                <a:lnTo>
                  <a:pt x="636" y="72"/>
                </a:lnTo>
                <a:lnTo>
                  <a:pt x="632" y="72"/>
                </a:lnTo>
                <a:lnTo>
                  <a:pt x="621" y="72"/>
                </a:lnTo>
                <a:lnTo>
                  <a:pt x="612" y="70"/>
                </a:lnTo>
                <a:lnTo>
                  <a:pt x="604" y="66"/>
                </a:lnTo>
                <a:lnTo>
                  <a:pt x="595" y="60"/>
                </a:lnTo>
                <a:lnTo>
                  <a:pt x="585" y="56"/>
                </a:lnTo>
                <a:lnTo>
                  <a:pt x="575" y="52"/>
                </a:lnTo>
                <a:lnTo>
                  <a:pt x="563" y="50"/>
                </a:lnTo>
                <a:lnTo>
                  <a:pt x="548" y="48"/>
                </a:lnTo>
                <a:lnTo>
                  <a:pt x="537" y="50"/>
                </a:lnTo>
                <a:lnTo>
                  <a:pt x="528" y="52"/>
                </a:lnTo>
                <a:lnTo>
                  <a:pt x="520" y="55"/>
                </a:lnTo>
                <a:lnTo>
                  <a:pt x="512" y="58"/>
                </a:lnTo>
                <a:lnTo>
                  <a:pt x="504" y="62"/>
                </a:lnTo>
                <a:lnTo>
                  <a:pt x="495" y="64"/>
                </a:lnTo>
                <a:lnTo>
                  <a:pt x="487" y="66"/>
                </a:lnTo>
                <a:lnTo>
                  <a:pt x="476" y="67"/>
                </a:lnTo>
                <a:lnTo>
                  <a:pt x="481" y="91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7" name="Freeform 11"/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2092325" y="4194175"/>
            <a:ext cx="998538" cy="1898650"/>
          </a:xfrm>
          <a:custGeom>
            <a:avLst/>
            <a:gdLst>
              <a:gd name="T0" fmla="*/ 505 w 541"/>
              <a:gd name="T1" fmla="*/ 190 h 1029"/>
              <a:gd name="T2" fmla="*/ 487 w 541"/>
              <a:gd name="T3" fmla="*/ 216 h 1029"/>
              <a:gd name="T4" fmla="*/ 472 w 541"/>
              <a:gd name="T5" fmla="*/ 257 h 1029"/>
              <a:gd name="T6" fmla="*/ 472 w 541"/>
              <a:gd name="T7" fmla="*/ 294 h 1029"/>
              <a:gd name="T8" fmla="*/ 492 w 541"/>
              <a:gd name="T9" fmla="*/ 345 h 1029"/>
              <a:gd name="T10" fmla="*/ 515 w 541"/>
              <a:gd name="T11" fmla="*/ 386 h 1029"/>
              <a:gd name="T12" fmla="*/ 515 w 541"/>
              <a:gd name="T13" fmla="*/ 413 h 1029"/>
              <a:gd name="T14" fmla="*/ 493 w 541"/>
              <a:gd name="T15" fmla="*/ 456 h 1029"/>
              <a:gd name="T16" fmla="*/ 432 w 541"/>
              <a:gd name="T17" fmla="*/ 518 h 1029"/>
              <a:gd name="T18" fmla="*/ 407 w 541"/>
              <a:gd name="T19" fmla="*/ 550 h 1029"/>
              <a:gd name="T20" fmla="*/ 380 w 541"/>
              <a:gd name="T21" fmla="*/ 586 h 1029"/>
              <a:gd name="T22" fmla="*/ 367 w 541"/>
              <a:gd name="T23" fmla="*/ 630 h 1029"/>
              <a:gd name="T24" fmla="*/ 375 w 541"/>
              <a:gd name="T25" fmla="*/ 719 h 1029"/>
              <a:gd name="T26" fmla="*/ 383 w 541"/>
              <a:gd name="T27" fmla="*/ 811 h 1029"/>
              <a:gd name="T28" fmla="*/ 393 w 541"/>
              <a:gd name="T29" fmla="*/ 933 h 1029"/>
              <a:gd name="T30" fmla="*/ 384 w 541"/>
              <a:gd name="T31" fmla="*/ 993 h 1029"/>
              <a:gd name="T32" fmla="*/ 348 w 541"/>
              <a:gd name="T33" fmla="*/ 999 h 1029"/>
              <a:gd name="T34" fmla="*/ 276 w 541"/>
              <a:gd name="T35" fmla="*/ 999 h 1029"/>
              <a:gd name="T36" fmla="*/ 227 w 541"/>
              <a:gd name="T37" fmla="*/ 1009 h 1029"/>
              <a:gd name="T38" fmla="*/ 192 w 541"/>
              <a:gd name="T39" fmla="*/ 1027 h 1029"/>
              <a:gd name="T40" fmla="*/ 164 w 541"/>
              <a:gd name="T41" fmla="*/ 1025 h 1029"/>
              <a:gd name="T42" fmla="*/ 130 w 541"/>
              <a:gd name="T43" fmla="*/ 994 h 1029"/>
              <a:gd name="T44" fmla="*/ 115 w 541"/>
              <a:gd name="T45" fmla="*/ 830 h 1029"/>
              <a:gd name="T46" fmla="*/ 86 w 541"/>
              <a:gd name="T47" fmla="*/ 769 h 1029"/>
              <a:gd name="T48" fmla="*/ 62 w 541"/>
              <a:gd name="T49" fmla="*/ 685 h 1029"/>
              <a:gd name="T50" fmla="*/ 31 w 541"/>
              <a:gd name="T51" fmla="*/ 658 h 1029"/>
              <a:gd name="T52" fmla="*/ 10 w 541"/>
              <a:gd name="T53" fmla="*/ 638 h 1029"/>
              <a:gd name="T54" fmla="*/ 0 w 541"/>
              <a:gd name="T55" fmla="*/ 601 h 1029"/>
              <a:gd name="T56" fmla="*/ 12 w 541"/>
              <a:gd name="T57" fmla="*/ 554 h 1029"/>
              <a:gd name="T58" fmla="*/ 46 w 541"/>
              <a:gd name="T59" fmla="*/ 519 h 1029"/>
              <a:gd name="T60" fmla="*/ 94 w 541"/>
              <a:gd name="T61" fmla="*/ 500 h 1029"/>
              <a:gd name="T62" fmla="*/ 151 w 541"/>
              <a:gd name="T63" fmla="*/ 493 h 1029"/>
              <a:gd name="T64" fmla="*/ 178 w 541"/>
              <a:gd name="T65" fmla="*/ 502 h 1029"/>
              <a:gd name="T66" fmla="*/ 204 w 541"/>
              <a:gd name="T67" fmla="*/ 511 h 1029"/>
              <a:gd name="T68" fmla="*/ 235 w 541"/>
              <a:gd name="T69" fmla="*/ 502 h 1029"/>
              <a:gd name="T70" fmla="*/ 251 w 541"/>
              <a:gd name="T71" fmla="*/ 477 h 1029"/>
              <a:gd name="T72" fmla="*/ 299 w 541"/>
              <a:gd name="T73" fmla="*/ 374 h 1029"/>
              <a:gd name="T74" fmla="*/ 365 w 541"/>
              <a:gd name="T75" fmla="*/ 316 h 1029"/>
              <a:gd name="T76" fmla="*/ 380 w 541"/>
              <a:gd name="T77" fmla="*/ 296 h 1029"/>
              <a:gd name="T78" fmla="*/ 324 w 541"/>
              <a:gd name="T79" fmla="*/ 282 h 1029"/>
              <a:gd name="T80" fmla="*/ 291 w 541"/>
              <a:gd name="T81" fmla="*/ 262 h 1029"/>
              <a:gd name="T82" fmla="*/ 265 w 541"/>
              <a:gd name="T83" fmla="*/ 232 h 1029"/>
              <a:gd name="T84" fmla="*/ 234 w 541"/>
              <a:gd name="T85" fmla="*/ 162 h 1029"/>
              <a:gd name="T86" fmla="*/ 239 w 541"/>
              <a:gd name="T87" fmla="*/ 134 h 1029"/>
              <a:gd name="T88" fmla="*/ 244 w 541"/>
              <a:gd name="T89" fmla="*/ 97 h 1029"/>
              <a:gd name="T90" fmla="*/ 277 w 541"/>
              <a:gd name="T91" fmla="*/ 84 h 1029"/>
              <a:gd name="T92" fmla="*/ 320 w 541"/>
              <a:gd name="T93" fmla="*/ 28 h 1029"/>
              <a:gd name="T94" fmla="*/ 391 w 541"/>
              <a:gd name="T95" fmla="*/ 13 h 1029"/>
              <a:gd name="T96" fmla="*/ 416 w 541"/>
              <a:gd name="T97" fmla="*/ 6 h 1029"/>
              <a:gd name="T98" fmla="*/ 439 w 541"/>
              <a:gd name="T99" fmla="*/ 38 h 1029"/>
              <a:gd name="T100" fmla="*/ 503 w 541"/>
              <a:gd name="T101" fmla="*/ 82 h 1029"/>
              <a:gd name="T102" fmla="*/ 531 w 541"/>
              <a:gd name="T103" fmla="*/ 124 h 1029"/>
              <a:gd name="T104" fmla="*/ 539 w 541"/>
              <a:gd name="T105" fmla="*/ 162 h 102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541"/>
              <a:gd name="T160" fmla="*/ 0 h 1029"/>
              <a:gd name="T161" fmla="*/ 541 w 541"/>
              <a:gd name="T162" fmla="*/ 1029 h 1029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541" h="1029">
                <a:moveTo>
                  <a:pt x="541" y="180"/>
                </a:moveTo>
                <a:lnTo>
                  <a:pt x="525" y="184"/>
                </a:lnTo>
                <a:lnTo>
                  <a:pt x="511" y="188"/>
                </a:lnTo>
                <a:lnTo>
                  <a:pt x="505" y="190"/>
                </a:lnTo>
                <a:lnTo>
                  <a:pt x="500" y="193"/>
                </a:lnTo>
                <a:lnTo>
                  <a:pt x="496" y="198"/>
                </a:lnTo>
                <a:lnTo>
                  <a:pt x="493" y="204"/>
                </a:lnTo>
                <a:lnTo>
                  <a:pt x="487" y="216"/>
                </a:lnTo>
                <a:lnTo>
                  <a:pt x="481" y="226"/>
                </a:lnTo>
                <a:lnTo>
                  <a:pt x="477" y="236"/>
                </a:lnTo>
                <a:lnTo>
                  <a:pt x="475" y="246"/>
                </a:lnTo>
                <a:lnTo>
                  <a:pt x="472" y="257"/>
                </a:lnTo>
                <a:lnTo>
                  <a:pt x="471" y="266"/>
                </a:lnTo>
                <a:lnTo>
                  <a:pt x="469" y="276"/>
                </a:lnTo>
                <a:lnTo>
                  <a:pt x="471" y="285"/>
                </a:lnTo>
                <a:lnTo>
                  <a:pt x="472" y="294"/>
                </a:lnTo>
                <a:lnTo>
                  <a:pt x="473" y="305"/>
                </a:lnTo>
                <a:lnTo>
                  <a:pt x="477" y="314"/>
                </a:lnTo>
                <a:lnTo>
                  <a:pt x="481" y="325"/>
                </a:lnTo>
                <a:lnTo>
                  <a:pt x="492" y="345"/>
                </a:lnTo>
                <a:lnTo>
                  <a:pt x="505" y="366"/>
                </a:lnTo>
                <a:lnTo>
                  <a:pt x="509" y="373"/>
                </a:lnTo>
                <a:lnTo>
                  <a:pt x="513" y="380"/>
                </a:lnTo>
                <a:lnTo>
                  <a:pt x="515" y="386"/>
                </a:lnTo>
                <a:lnTo>
                  <a:pt x="516" y="393"/>
                </a:lnTo>
                <a:lnTo>
                  <a:pt x="516" y="400"/>
                </a:lnTo>
                <a:lnTo>
                  <a:pt x="516" y="406"/>
                </a:lnTo>
                <a:lnTo>
                  <a:pt x="515" y="413"/>
                </a:lnTo>
                <a:lnTo>
                  <a:pt x="513" y="420"/>
                </a:lnTo>
                <a:lnTo>
                  <a:pt x="508" y="432"/>
                </a:lnTo>
                <a:lnTo>
                  <a:pt x="501" y="444"/>
                </a:lnTo>
                <a:lnTo>
                  <a:pt x="493" y="456"/>
                </a:lnTo>
                <a:lnTo>
                  <a:pt x="483" y="468"/>
                </a:lnTo>
                <a:lnTo>
                  <a:pt x="461" y="489"/>
                </a:lnTo>
                <a:lnTo>
                  <a:pt x="441" y="509"/>
                </a:lnTo>
                <a:lnTo>
                  <a:pt x="432" y="518"/>
                </a:lnTo>
                <a:lnTo>
                  <a:pt x="424" y="526"/>
                </a:lnTo>
                <a:lnTo>
                  <a:pt x="419" y="534"/>
                </a:lnTo>
                <a:lnTo>
                  <a:pt x="415" y="541"/>
                </a:lnTo>
                <a:lnTo>
                  <a:pt x="407" y="550"/>
                </a:lnTo>
                <a:lnTo>
                  <a:pt x="399" y="559"/>
                </a:lnTo>
                <a:lnTo>
                  <a:pt x="391" y="569"/>
                </a:lnTo>
                <a:lnTo>
                  <a:pt x="385" y="577"/>
                </a:lnTo>
                <a:lnTo>
                  <a:pt x="380" y="586"/>
                </a:lnTo>
                <a:lnTo>
                  <a:pt x="376" y="595"/>
                </a:lnTo>
                <a:lnTo>
                  <a:pt x="372" y="603"/>
                </a:lnTo>
                <a:lnTo>
                  <a:pt x="369" y="613"/>
                </a:lnTo>
                <a:lnTo>
                  <a:pt x="367" y="630"/>
                </a:lnTo>
                <a:lnTo>
                  <a:pt x="365" y="647"/>
                </a:lnTo>
                <a:lnTo>
                  <a:pt x="365" y="666"/>
                </a:lnTo>
                <a:lnTo>
                  <a:pt x="368" y="683"/>
                </a:lnTo>
                <a:lnTo>
                  <a:pt x="375" y="719"/>
                </a:lnTo>
                <a:lnTo>
                  <a:pt x="380" y="755"/>
                </a:lnTo>
                <a:lnTo>
                  <a:pt x="383" y="774"/>
                </a:lnTo>
                <a:lnTo>
                  <a:pt x="384" y="793"/>
                </a:lnTo>
                <a:lnTo>
                  <a:pt x="383" y="811"/>
                </a:lnTo>
                <a:lnTo>
                  <a:pt x="379" y="830"/>
                </a:lnTo>
                <a:lnTo>
                  <a:pt x="387" y="874"/>
                </a:lnTo>
                <a:lnTo>
                  <a:pt x="392" y="913"/>
                </a:lnTo>
                <a:lnTo>
                  <a:pt x="393" y="933"/>
                </a:lnTo>
                <a:lnTo>
                  <a:pt x="393" y="950"/>
                </a:lnTo>
                <a:lnTo>
                  <a:pt x="393" y="969"/>
                </a:lnTo>
                <a:lnTo>
                  <a:pt x="391" y="987"/>
                </a:lnTo>
                <a:lnTo>
                  <a:pt x="384" y="993"/>
                </a:lnTo>
                <a:lnTo>
                  <a:pt x="377" y="997"/>
                </a:lnTo>
                <a:lnTo>
                  <a:pt x="371" y="998"/>
                </a:lnTo>
                <a:lnTo>
                  <a:pt x="363" y="999"/>
                </a:lnTo>
                <a:lnTo>
                  <a:pt x="348" y="999"/>
                </a:lnTo>
                <a:lnTo>
                  <a:pt x="331" y="999"/>
                </a:lnTo>
                <a:lnTo>
                  <a:pt x="311" y="999"/>
                </a:lnTo>
                <a:lnTo>
                  <a:pt x="295" y="999"/>
                </a:lnTo>
                <a:lnTo>
                  <a:pt x="276" y="999"/>
                </a:lnTo>
                <a:lnTo>
                  <a:pt x="252" y="999"/>
                </a:lnTo>
                <a:lnTo>
                  <a:pt x="243" y="1001"/>
                </a:lnTo>
                <a:lnTo>
                  <a:pt x="234" y="1003"/>
                </a:lnTo>
                <a:lnTo>
                  <a:pt x="227" y="1009"/>
                </a:lnTo>
                <a:lnTo>
                  <a:pt x="219" y="1014"/>
                </a:lnTo>
                <a:lnTo>
                  <a:pt x="211" y="1019"/>
                </a:lnTo>
                <a:lnTo>
                  <a:pt x="203" y="1025"/>
                </a:lnTo>
                <a:lnTo>
                  <a:pt x="192" y="1027"/>
                </a:lnTo>
                <a:lnTo>
                  <a:pt x="180" y="1029"/>
                </a:lnTo>
                <a:lnTo>
                  <a:pt x="175" y="1029"/>
                </a:lnTo>
                <a:lnTo>
                  <a:pt x="170" y="1027"/>
                </a:lnTo>
                <a:lnTo>
                  <a:pt x="164" y="1025"/>
                </a:lnTo>
                <a:lnTo>
                  <a:pt x="159" y="1022"/>
                </a:lnTo>
                <a:lnTo>
                  <a:pt x="148" y="1014"/>
                </a:lnTo>
                <a:lnTo>
                  <a:pt x="139" y="1005"/>
                </a:lnTo>
                <a:lnTo>
                  <a:pt x="130" y="994"/>
                </a:lnTo>
                <a:lnTo>
                  <a:pt x="123" y="983"/>
                </a:lnTo>
                <a:lnTo>
                  <a:pt x="118" y="973"/>
                </a:lnTo>
                <a:lnTo>
                  <a:pt x="115" y="963"/>
                </a:lnTo>
                <a:lnTo>
                  <a:pt x="115" y="830"/>
                </a:lnTo>
                <a:lnTo>
                  <a:pt x="104" y="817"/>
                </a:lnTo>
                <a:lnTo>
                  <a:pt x="96" y="801"/>
                </a:lnTo>
                <a:lnTo>
                  <a:pt x="91" y="785"/>
                </a:lnTo>
                <a:lnTo>
                  <a:pt x="86" y="769"/>
                </a:lnTo>
                <a:lnTo>
                  <a:pt x="78" y="734"/>
                </a:lnTo>
                <a:lnTo>
                  <a:pt x="66" y="698"/>
                </a:lnTo>
                <a:lnTo>
                  <a:pt x="64" y="690"/>
                </a:lnTo>
                <a:lnTo>
                  <a:pt x="62" y="685"/>
                </a:lnTo>
                <a:lnTo>
                  <a:pt x="58" y="679"/>
                </a:lnTo>
                <a:lnTo>
                  <a:pt x="54" y="674"/>
                </a:lnTo>
                <a:lnTo>
                  <a:pt x="43" y="666"/>
                </a:lnTo>
                <a:lnTo>
                  <a:pt x="31" y="658"/>
                </a:lnTo>
                <a:lnTo>
                  <a:pt x="24" y="654"/>
                </a:lnTo>
                <a:lnTo>
                  <a:pt x="19" y="650"/>
                </a:lnTo>
                <a:lnTo>
                  <a:pt x="14" y="645"/>
                </a:lnTo>
                <a:lnTo>
                  <a:pt x="10" y="638"/>
                </a:lnTo>
                <a:lnTo>
                  <a:pt x="6" y="631"/>
                </a:lnTo>
                <a:lnTo>
                  <a:pt x="3" y="623"/>
                </a:lnTo>
                <a:lnTo>
                  <a:pt x="0" y="613"/>
                </a:lnTo>
                <a:lnTo>
                  <a:pt x="0" y="601"/>
                </a:lnTo>
                <a:lnTo>
                  <a:pt x="0" y="589"/>
                </a:lnTo>
                <a:lnTo>
                  <a:pt x="3" y="575"/>
                </a:lnTo>
                <a:lnTo>
                  <a:pt x="7" y="565"/>
                </a:lnTo>
                <a:lnTo>
                  <a:pt x="12" y="554"/>
                </a:lnTo>
                <a:lnTo>
                  <a:pt x="19" y="545"/>
                </a:lnTo>
                <a:lnTo>
                  <a:pt x="27" y="535"/>
                </a:lnTo>
                <a:lnTo>
                  <a:pt x="36" y="527"/>
                </a:lnTo>
                <a:lnTo>
                  <a:pt x="46" y="519"/>
                </a:lnTo>
                <a:lnTo>
                  <a:pt x="56" y="514"/>
                </a:lnTo>
                <a:lnTo>
                  <a:pt x="68" y="509"/>
                </a:lnTo>
                <a:lnTo>
                  <a:pt x="80" y="504"/>
                </a:lnTo>
                <a:lnTo>
                  <a:pt x="94" y="500"/>
                </a:lnTo>
                <a:lnTo>
                  <a:pt x="107" y="497"/>
                </a:lnTo>
                <a:lnTo>
                  <a:pt x="122" y="494"/>
                </a:lnTo>
                <a:lnTo>
                  <a:pt x="136" y="493"/>
                </a:lnTo>
                <a:lnTo>
                  <a:pt x="151" y="493"/>
                </a:lnTo>
                <a:lnTo>
                  <a:pt x="158" y="494"/>
                </a:lnTo>
                <a:lnTo>
                  <a:pt x="164" y="496"/>
                </a:lnTo>
                <a:lnTo>
                  <a:pt x="171" y="498"/>
                </a:lnTo>
                <a:lnTo>
                  <a:pt x="178" y="502"/>
                </a:lnTo>
                <a:lnTo>
                  <a:pt x="184" y="505"/>
                </a:lnTo>
                <a:lnTo>
                  <a:pt x="191" y="509"/>
                </a:lnTo>
                <a:lnTo>
                  <a:pt x="198" y="510"/>
                </a:lnTo>
                <a:lnTo>
                  <a:pt x="204" y="511"/>
                </a:lnTo>
                <a:lnTo>
                  <a:pt x="214" y="510"/>
                </a:lnTo>
                <a:lnTo>
                  <a:pt x="223" y="509"/>
                </a:lnTo>
                <a:lnTo>
                  <a:pt x="230" y="506"/>
                </a:lnTo>
                <a:lnTo>
                  <a:pt x="235" y="502"/>
                </a:lnTo>
                <a:lnTo>
                  <a:pt x="240" y="497"/>
                </a:lnTo>
                <a:lnTo>
                  <a:pt x="244" y="492"/>
                </a:lnTo>
                <a:lnTo>
                  <a:pt x="248" y="485"/>
                </a:lnTo>
                <a:lnTo>
                  <a:pt x="251" y="477"/>
                </a:lnTo>
                <a:lnTo>
                  <a:pt x="260" y="442"/>
                </a:lnTo>
                <a:lnTo>
                  <a:pt x="271" y="402"/>
                </a:lnTo>
                <a:lnTo>
                  <a:pt x="279" y="394"/>
                </a:lnTo>
                <a:lnTo>
                  <a:pt x="299" y="374"/>
                </a:lnTo>
                <a:lnTo>
                  <a:pt x="319" y="354"/>
                </a:lnTo>
                <a:lnTo>
                  <a:pt x="331" y="342"/>
                </a:lnTo>
                <a:lnTo>
                  <a:pt x="344" y="333"/>
                </a:lnTo>
                <a:lnTo>
                  <a:pt x="365" y="316"/>
                </a:lnTo>
                <a:lnTo>
                  <a:pt x="375" y="308"/>
                </a:lnTo>
                <a:lnTo>
                  <a:pt x="380" y="301"/>
                </a:lnTo>
                <a:lnTo>
                  <a:pt x="381" y="298"/>
                </a:lnTo>
                <a:lnTo>
                  <a:pt x="380" y="296"/>
                </a:lnTo>
                <a:lnTo>
                  <a:pt x="377" y="294"/>
                </a:lnTo>
                <a:lnTo>
                  <a:pt x="373" y="294"/>
                </a:lnTo>
                <a:lnTo>
                  <a:pt x="347" y="289"/>
                </a:lnTo>
                <a:lnTo>
                  <a:pt x="324" y="282"/>
                </a:lnTo>
                <a:lnTo>
                  <a:pt x="315" y="278"/>
                </a:lnTo>
                <a:lnTo>
                  <a:pt x="307" y="274"/>
                </a:lnTo>
                <a:lnTo>
                  <a:pt x="299" y="269"/>
                </a:lnTo>
                <a:lnTo>
                  <a:pt x="291" y="262"/>
                </a:lnTo>
                <a:lnTo>
                  <a:pt x="284" y="256"/>
                </a:lnTo>
                <a:lnTo>
                  <a:pt x="277" y="249"/>
                </a:lnTo>
                <a:lnTo>
                  <a:pt x="272" y="241"/>
                </a:lnTo>
                <a:lnTo>
                  <a:pt x="265" y="232"/>
                </a:lnTo>
                <a:lnTo>
                  <a:pt x="253" y="210"/>
                </a:lnTo>
                <a:lnTo>
                  <a:pt x="240" y="186"/>
                </a:lnTo>
                <a:lnTo>
                  <a:pt x="236" y="173"/>
                </a:lnTo>
                <a:lnTo>
                  <a:pt x="234" y="162"/>
                </a:lnTo>
                <a:lnTo>
                  <a:pt x="232" y="156"/>
                </a:lnTo>
                <a:lnTo>
                  <a:pt x="234" y="149"/>
                </a:lnTo>
                <a:lnTo>
                  <a:pt x="236" y="142"/>
                </a:lnTo>
                <a:lnTo>
                  <a:pt x="239" y="134"/>
                </a:lnTo>
                <a:lnTo>
                  <a:pt x="240" y="124"/>
                </a:lnTo>
                <a:lnTo>
                  <a:pt x="240" y="108"/>
                </a:lnTo>
                <a:lnTo>
                  <a:pt x="241" y="102"/>
                </a:lnTo>
                <a:lnTo>
                  <a:pt x="244" y="97"/>
                </a:lnTo>
                <a:lnTo>
                  <a:pt x="247" y="94"/>
                </a:lnTo>
                <a:lnTo>
                  <a:pt x="252" y="92"/>
                </a:lnTo>
                <a:lnTo>
                  <a:pt x="264" y="88"/>
                </a:lnTo>
                <a:lnTo>
                  <a:pt x="277" y="84"/>
                </a:lnTo>
                <a:lnTo>
                  <a:pt x="247" y="29"/>
                </a:lnTo>
                <a:lnTo>
                  <a:pt x="273" y="29"/>
                </a:lnTo>
                <a:lnTo>
                  <a:pt x="297" y="29"/>
                </a:lnTo>
                <a:lnTo>
                  <a:pt x="320" y="28"/>
                </a:lnTo>
                <a:lnTo>
                  <a:pt x="343" y="25"/>
                </a:lnTo>
                <a:lnTo>
                  <a:pt x="363" y="22"/>
                </a:lnTo>
                <a:lnTo>
                  <a:pt x="381" y="17"/>
                </a:lnTo>
                <a:lnTo>
                  <a:pt x="391" y="13"/>
                </a:lnTo>
                <a:lnTo>
                  <a:pt x="399" y="9"/>
                </a:lnTo>
                <a:lnTo>
                  <a:pt x="407" y="5"/>
                </a:lnTo>
                <a:lnTo>
                  <a:pt x="415" y="0"/>
                </a:lnTo>
                <a:lnTo>
                  <a:pt x="416" y="6"/>
                </a:lnTo>
                <a:lnTo>
                  <a:pt x="419" y="14"/>
                </a:lnTo>
                <a:lnTo>
                  <a:pt x="421" y="21"/>
                </a:lnTo>
                <a:lnTo>
                  <a:pt x="427" y="26"/>
                </a:lnTo>
                <a:lnTo>
                  <a:pt x="439" y="38"/>
                </a:lnTo>
                <a:lnTo>
                  <a:pt x="453" y="50"/>
                </a:lnTo>
                <a:lnTo>
                  <a:pt x="469" y="61"/>
                </a:lnTo>
                <a:lnTo>
                  <a:pt x="487" y="72"/>
                </a:lnTo>
                <a:lnTo>
                  <a:pt x="503" y="82"/>
                </a:lnTo>
                <a:lnTo>
                  <a:pt x="517" y="96"/>
                </a:lnTo>
                <a:lnTo>
                  <a:pt x="524" y="104"/>
                </a:lnTo>
                <a:lnTo>
                  <a:pt x="528" y="113"/>
                </a:lnTo>
                <a:lnTo>
                  <a:pt x="531" y="124"/>
                </a:lnTo>
                <a:lnTo>
                  <a:pt x="532" y="134"/>
                </a:lnTo>
                <a:lnTo>
                  <a:pt x="533" y="145"/>
                </a:lnTo>
                <a:lnTo>
                  <a:pt x="536" y="154"/>
                </a:lnTo>
                <a:lnTo>
                  <a:pt x="539" y="162"/>
                </a:lnTo>
                <a:lnTo>
                  <a:pt x="541" y="168"/>
                </a:lnTo>
                <a:lnTo>
                  <a:pt x="541" y="180"/>
                </a:lnTo>
                <a:close/>
              </a:path>
            </a:pathLst>
          </a:custGeom>
          <a:solidFill>
            <a:srgbClr val="E77814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8" name="Freeform 12"/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1971675" y="4478338"/>
            <a:ext cx="822325" cy="671512"/>
          </a:xfrm>
          <a:custGeom>
            <a:avLst/>
            <a:gdLst>
              <a:gd name="T0" fmla="*/ 278 w 443"/>
              <a:gd name="T1" fmla="*/ 24 h 367"/>
              <a:gd name="T2" fmla="*/ 257 w 443"/>
              <a:gd name="T3" fmla="*/ 23 h 367"/>
              <a:gd name="T4" fmla="*/ 249 w 443"/>
              <a:gd name="T5" fmla="*/ 16 h 367"/>
              <a:gd name="T6" fmla="*/ 240 w 443"/>
              <a:gd name="T7" fmla="*/ 7 h 367"/>
              <a:gd name="T8" fmla="*/ 226 w 443"/>
              <a:gd name="T9" fmla="*/ 0 h 367"/>
              <a:gd name="T10" fmla="*/ 205 w 443"/>
              <a:gd name="T11" fmla="*/ 0 h 367"/>
              <a:gd name="T12" fmla="*/ 158 w 443"/>
              <a:gd name="T13" fmla="*/ 8 h 367"/>
              <a:gd name="T14" fmla="*/ 118 w 443"/>
              <a:gd name="T15" fmla="*/ 18 h 367"/>
              <a:gd name="T16" fmla="*/ 93 w 443"/>
              <a:gd name="T17" fmla="*/ 27 h 367"/>
              <a:gd name="T18" fmla="*/ 74 w 443"/>
              <a:gd name="T19" fmla="*/ 39 h 367"/>
              <a:gd name="T20" fmla="*/ 65 w 443"/>
              <a:gd name="T21" fmla="*/ 48 h 367"/>
              <a:gd name="T22" fmla="*/ 62 w 443"/>
              <a:gd name="T23" fmla="*/ 56 h 367"/>
              <a:gd name="T24" fmla="*/ 64 w 443"/>
              <a:gd name="T25" fmla="*/ 74 h 367"/>
              <a:gd name="T26" fmla="*/ 72 w 443"/>
              <a:gd name="T27" fmla="*/ 103 h 367"/>
              <a:gd name="T28" fmla="*/ 74 w 443"/>
              <a:gd name="T29" fmla="*/ 134 h 367"/>
              <a:gd name="T30" fmla="*/ 70 w 443"/>
              <a:gd name="T31" fmla="*/ 155 h 367"/>
              <a:gd name="T32" fmla="*/ 64 w 443"/>
              <a:gd name="T33" fmla="*/ 171 h 367"/>
              <a:gd name="T34" fmla="*/ 52 w 443"/>
              <a:gd name="T35" fmla="*/ 179 h 367"/>
              <a:gd name="T36" fmla="*/ 37 w 443"/>
              <a:gd name="T37" fmla="*/ 180 h 367"/>
              <a:gd name="T38" fmla="*/ 26 w 443"/>
              <a:gd name="T39" fmla="*/ 176 h 367"/>
              <a:gd name="T40" fmla="*/ 13 w 443"/>
              <a:gd name="T41" fmla="*/ 166 h 367"/>
              <a:gd name="T42" fmla="*/ 2 w 443"/>
              <a:gd name="T43" fmla="*/ 168 h 367"/>
              <a:gd name="T44" fmla="*/ 1 w 443"/>
              <a:gd name="T45" fmla="*/ 180 h 367"/>
              <a:gd name="T46" fmla="*/ 2 w 443"/>
              <a:gd name="T47" fmla="*/ 199 h 367"/>
              <a:gd name="T48" fmla="*/ 6 w 443"/>
              <a:gd name="T49" fmla="*/ 210 h 367"/>
              <a:gd name="T50" fmla="*/ 21 w 443"/>
              <a:gd name="T51" fmla="*/ 220 h 367"/>
              <a:gd name="T52" fmla="*/ 46 w 443"/>
              <a:gd name="T53" fmla="*/ 234 h 367"/>
              <a:gd name="T54" fmla="*/ 68 w 443"/>
              <a:gd name="T55" fmla="*/ 246 h 367"/>
              <a:gd name="T56" fmla="*/ 80 w 443"/>
              <a:gd name="T57" fmla="*/ 258 h 367"/>
              <a:gd name="T58" fmla="*/ 92 w 443"/>
              <a:gd name="T59" fmla="*/ 275 h 367"/>
              <a:gd name="T60" fmla="*/ 100 w 443"/>
              <a:gd name="T61" fmla="*/ 300 h 367"/>
              <a:gd name="T62" fmla="*/ 105 w 443"/>
              <a:gd name="T63" fmla="*/ 328 h 367"/>
              <a:gd name="T64" fmla="*/ 114 w 443"/>
              <a:gd name="T65" fmla="*/ 355 h 367"/>
              <a:gd name="T66" fmla="*/ 128 w 443"/>
              <a:gd name="T67" fmla="*/ 367 h 367"/>
              <a:gd name="T68" fmla="*/ 146 w 443"/>
              <a:gd name="T69" fmla="*/ 356 h 367"/>
              <a:gd name="T70" fmla="*/ 166 w 443"/>
              <a:gd name="T71" fmla="*/ 348 h 367"/>
              <a:gd name="T72" fmla="*/ 188 w 443"/>
              <a:gd name="T73" fmla="*/ 344 h 367"/>
              <a:gd name="T74" fmla="*/ 213 w 443"/>
              <a:gd name="T75" fmla="*/ 343 h 367"/>
              <a:gd name="T76" fmla="*/ 226 w 443"/>
              <a:gd name="T77" fmla="*/ 346 h 367"/>
              <a:gd name="T78" fmla="*/ 240 w 443"/>
              <a:gd name="T79" fmla="*/ 352 h 367"/>
              <a:gd name="T80" fmla="*/ 253 w 443"/>
              <a:gd name="T81" fmla="*/ 359 h 367"/>
              <a:gd name="T82" fmla="*/ 266 w 443"/>
              <a:gd name="T83" fmla="*/ 361 h 367"/>
              <a:gd name="T84" fmla="*/ 285 w 443"/>
              <a:gd name="T85" fmla="*/ 359 h 367"/>
              <a:gd name="T86" fmla="*/ 297 w 443"/>
              <a:gd name="T87" fmla="*/ 352 h 367"/>
              <a:gd name="T88" fmla="*/ 306 w 443"/>
              <a:gd name="T89" fmla="*/ 342 h 367"/>
              <a:gd name="T90" fmla="*/ 313 w 443"/>
              <a:gd name="T91" fmla="*/ 327 h 367"/>
              <a:gd name="T92" fmla="*/ 333 w 443"/>
              <a:gd name="T93" fmla="*/ 252 h 367"/>
              <a:gd name="T94" fmla="*/ 361 w 443"/>
              <a:gd name="T95" fmla="*/ 224 h 367"/>
              <a:gd name="T96" fmla="*/ 393 w 443"/>
              <a:gd name="T97" fmla="*/ 192 h 367"/>
              <a:gd name="T98" fmla="*/ 427 w 443"/>
              <a:gd name="T99" fmla="*/ 166 h 367"/>
              <a:gd name="T100" fmla="*/ 442 w 443"/>
              <a:gd name="T101" fmla="*/ 151 h 367"/>
              <a:gd name="T102" fmla="*/ 442 w 443"/>
              <a:gd name="T103" fmla="*/ 146 h 367"/>
              <a:gd name="T104" fmla="*/ 435 w 443"/>
              <a:gd name="T105" fmla="*/ 144 h 367"/>
              <a:gd name="T106" fmla="*/ 386 w 443"/>
              <a:gd name="T107" fmla="*/ 132 h 367"/>
              <a:gd name="T108" fmla="*/ 369 w 443"/>
              <a:gd name="T109" fmla="*/ 124 h 367"/>
              <a:gd name="T110" fmla="*/ 353 w 443"/>
              <a:gd name="T111" fmla="*/ 112 h 367"/>
              <a:gd name="T112" fmla="*/ 339 w 443"/>
              <a:gd name="T113" fmla="*/ 99 h 367"/>
              <a:gd name="T114" fmla="*/ 327 w 443"/>
              <a:gd name="T115" fmla="*/ 82 h 367"/>
              <a:gd name="T116" fmla="*/ 302 w 443"/>
              <a:gd name="T117" fmla="*/ 36 h 36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43"/>
              <a:gd name="T178" fmla="*/ 0 h 367"/>
              <a:gd name="T179" fmla="*/ 443 w 443"/>
              <a:gd name="T180" fmla="*/ 367 h 367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43" h="367">
                <a:moveTo>
                  <a:pt x="290" y="24"/>
                </a:moveTo>
                <a:lnTo>
                  <a:pt x="278" y="24"/>
                </a:lnTo>
                <a:lnTo>
                  <a:pt x="261" y="24"/>
                </a:lnTo>
                <a:lnTo>
                  <a:pt x="257" y="23"/>
                </a:lnTo>
                <a:lnTo>
                  <a:pt x="253" y="20"/>
                </a:lnTo>
                <a:lnTo>
                  <a:pt x="249" y="16"/>
                </a:lnTo>
                <a:lnTo>
                  <a:pt x="244" y="12"/>
                </a:lnTo>
                <a:lnTo>
                  <a:pt x="240" y="7"/>
                </a:lnTo>
                <a:lnTo>
                  <a:pt x="233" y="3"/>
                </a:lnTo>
                <a:lnTo>
                  <a:pt x="226" y="0"/>
                </a:lnTo>
                <a:lnTo>
                  <a:pt x="218" y="0"/>
                </a:lnTo>
                <a:lnTo>
                  <a:pt x="205" y="0"/>
                </a:lnTo>
                <a:lnTo>
                  <a:pt x="184" y="3"/>
                </a:lnTo>
                <a:lnTo>
                  <a:pt x="158" y="8"/>
                </a:lnTo>
                <a:lnTo>
                  <a:pt x="132" y="14"/>
                </a:lnTo>
                <a:lnTo>
                  <a:pt x="118" y="18"/>
                </a:lnTo>
                <a:lnTo>
                  <a:pt x="105" y="23"/>
                </a:lnTo>
                <a:lnTo>
                  <a:pt x="93" y="27"/>
                </a:lnTo>
                <a:lnTo>
                  <a:pt x="84" y="32"/>
                </a:lnTo>
                <a:lnTo>
                  <a:pt x="74" y="39"/>
                </a:lnTo>
                <a:lnTo>
                  <a:pt x="68" y="46"/>
                </a:lnTo>
                <a:lnTo>
                  <a:pt x="65" y="48"/>
                </a:lnTo>
                <a:lnTo>
                  <a:pt x="64" y="52"/>
                </a:lnTo>
                <a:lnTo>
                  <a:pt x="62" y="56"/>
                </a:lnTo>
                <a:lnTo>
                  <a:pt x="62" y="60"/>
                </a:lnTo>
                <a:lnTo>
                  <a:pt x="64" y="74"/>
                </a:lnTo>
                <a:lnTo>
                  <a:pt x="68" y="88"/>
                </a:lnTo>
                <a:lnTo>
                  <a:pt x="72" y="103"/>
                </a:lnTo>
                <a:lnTo>
                  <a:pt x="74" y="120"/>
                </a:lnTo>
                <a:lnTo>
                  <a:pt x="74" y="134"/>
                </a:lnTo>
                <a:lnTo>
                  <a:pt x="73" y="144"/>
                </a:lnTo>
                <a:lnTo>
                  <a:pt x="70" y="155"/>
                </a:lnTo>
                <a:lnTo>
                  <a:pt x="68" y="164"/>
                </a:lnTo>
                <a:lnTo>
                  <a:pt x="64" y="171"/>
                </a:lnTo>
                <a:lnTo>
                  <a:pt x="58" y="176"/>
                </a:lnTo>
                <a:lnTo>
                  <a:pt x="52" y="179"/>
                </a:lnTo>
                <a:lnTo>
                  <a:pt x="44" y="180"/>
                </a:lnTo>
                <a:lnTo>
                  <a:pt x="37" y="180"/>
                </a:lnTo>
                <a:lnTo>
                  <a:pt x="32" y="179"/>
                </a:lnTo>
                <a:lnTo>
                  <a:pt x="26" y="176"/>
                </a:lnTo>
                <a:lnTo>
                  <a:pt x="21" y="174"/>
                </a:lnTo>
                <a:lnTo>
                  <a:pt x="13" y="166"/>
                </a:lnTo>
                <a:lnTo>
                  <a:pt x="8" y="156"/>
                </a:lnTo>
                <a:lnTo>
                  <a:pt x="2" y="168"/>
                </a:lnTo>
                <a:lnTo>
                  <a:pt x="0" y="175"/>
                </a:lnTo>
                <a:lnTo>
                  <a:pt x="1" y="180"/>
                </a:lnTo>
                <a:lnTo>
                  <a:pt x="2" y="192"/>
                </a:lnTo>
                <a:lnTo>
                  <a:pt x="2" y="199"/>
                </a:lnTo>
                <a:lnTo>
                  <a:pt x="4" y="204"/>
                </a:lnTo>
                <a:lnTo>
                  <a:pt x="6" y="210"/>
                </a:lnTo>
                <a:lnTo>
                  <a:pt x="10" y="214"/>
                </a:lnTo>
                <a:lnTo>
                  <a:pt x="21" y="220"/>
                </a:lnTo>
                <a:lnTo>
                  <a:pt x="33" y="227"/>
                </a:lnTo>
                <a:lnTo>
                  <a:pt x="46" y="234"/>
                </a:lnTo>
                <a:lnTo>
                  <a:pt x="60" y="240"/>
                </a:lnTo>
                <a:lnTo>
                  <a:pt x="68" y="246"/>
                </a:lnTo>
                <a:lnTo>
                  <a:pt x="74" y="251"/>
                </a:lnTo>
                <a:lnTo>
                  <a:pt x="80" y="258"/>
                </a:lnTo>
                <a:lnTo>
                  <a:pt x="86" y="264"/>
                </a:lnTo>
                <a:lnTo>
                  <a:pt x="92" y="275"/>
                </a:lnTo>
                <a:lnTo>
                  <a:pt x="96" y="287"/>
                </a:lnTo>
                <a:lnTo>
                  <a:pt x="100" y="300"/>
                </a:lnTo>
                <a:lnTo>
                  <a:pt x="102" y="314"/>
                </a:lnTo>
                <a:lnTo>
                  <a:pt x="105" y="328"/>
                </a:lnTo>
                <a:lnTo>
                  <a:pt x="109" y="342"/>
                </a:lnTo>
                <a:lnTo>
                  <a:pt x="114" y="355"/>
                </a:lnTo>
                <a:lnTo>
                  <a:pt x="122" y="367"/>
                </a:lnTo>
                <a:lnTo>
                  <a:pt x="128" y="367"/>
                </a:lnTo>
                <a:lnTo>
                  <a:pt x="137" y="361"/>
                </a:lnTo>
                <a:lnTo>
                  <a:pt x="146" y="356"/>
                </a:lnTo>
                <a:lnTo>
                  <a:pt x="156" y="352"/>
                </a:lnTo>
                <a:lnTo>
                  <a:pt x="166" y="348"/>
                </a:lnTo>
                <a:lnTo>
                  <a:pt x="176" y="346"/>
                </a:lnTo>
                <a:lnTo>
                  <a:pt x="188" y="344"/>
                </a:lnTo>
                <a:lnTo>
                  <a:pt x="200" y="343"/>
                </a:lnTo>
                <a:lnTo>
                  <a:pt x="213" y="343"/>
                </a:lnTo>
                <a:lnTo>
                  <a:pt x="220" y="344"/>
                </a:lnTo>
                <a:lnTo>
                  <a:pt x="226" y="346"/>
                </a:lnTo>
                <a:lnTo>
                  <a:pt x="233" y="348"/>
                </a:lnTo>
                <a:lnTo>
                  <a:pt x="240" y="352"/>
                </a:lnTo>
                <a:lnTo>
                  <a:pt x="246" y="355"/>
                </a:lnTo>
                <a:lnTo>
                  <a:pt x="253" y="359"/>
                </a:lnTo>
                <a:lnTo>
                  <a:pt x="260" y="360"/>
                </a:lnTo>
                <a:lnTo>
                  <a:pt x="266" y="361"/>
                </a:lnTo>
                <a:lnTo>
                  <a:pt x="276" y="360"/>
                </a:lnTo>
                <a:lnTo>
                  <a:pt x="285" y="359"/>
                </a:lnTo>
                <a:lnTo>
                  <a:pt x="292" y="356"/>
                </a:lnTo>
                <a:lnTo>
                  <a:pt x="297" y="352"/>
                </a:lnTo>
                <a:lnTo>
                  <a:pt x="302" y="347"/>
                </a:lnTo>
                <a:lnTo>
                  <a:pt x="306" y="342"/>
                </a:lnTo>
                <a:lnTo>
                  <a:pt x="310" y="335"/>
                </a:lnTo>
                <a:lnTo>
                  <a:pt x="313" y="327"/>
                </a:lnTo>
                <a:lnTo>
                  <a:pt x="322" y="292"/>
                </a:lnTo>
                <a:lnTo>
                  <a:pt x="333" y="252"/>
                </a:lnTo>
                <a:lnTo>
                  <a:pt x="341" y="244"/>
                </a:lnTo>
                <a:lnTo>
                  <a:pt x="361" y="224"/>
                </a:lnTo>
                <a:lnTo>
                  <a:pt x="381" y="204"/>
                </a:lnTo>
                <a:lnTo>
                  <a:pt x="393" y="192"/>
                </a:lnTo>
                <a:lnTo>
                  <a:pt x="406" y="183"/>
                </a:lnTo>
                <a:lnTo>
                  <a:pt x="427" y="166"/>
                </a:lnTo>
                <a:lnTo>
                  <a:pt x="437" y="158"/>
                </a:lnTo>
                <a:lnTo>
                  <a:pt x="442" y="151"/>
                </a:lnTo>
                <a:lnTo>
                  <a:pt x="443" y="148"/>
                </a:lnTo>
                <a:lnTo>
                  <a:pt x="442" y="146"/>
                </a:lnTo>
                <a:lnTo>
                  <a:pt x="439" y="144"/>
                </a:lnTo>
                <a:lnTo>
                  <a:pt x="435" y="144"/>
                </a:lnTo>
                <a:lnTo>
                  <a:pt x="409" y="139"/>
                </a:lnTo>
                <a:lnTo>
                  <a:pt x="386" y="132"/>
                </a:lnTo>
                <a:lnTo>
                  <a:pt x="377" y="128"/>
                </a:lnTo>
                <a:lnTo>
                  <a:pt x="369" y="124"/>
                </a:lnTo>
                <a:lnTo>
                  <a:pt x="361" y="119"/>
                </a:lnTo>
                <a:lnTo>
                  <a:pt x="353" y="112"/>
                </a:lnTo>
                <a:lnTo>
                  <a:pt x="346" y="106"/>
                </a:lnTo>
                <a:lnTo>
                  <a:pt x="339" y="99"/>
                </a:lnTo>
                <a:lnTo>
                  <a:pt x="334" y="91"/>
                </a:lnTo>
                <a:lnTo>
                  <a:pt x="327" y="82"/>
                </a:lnTo>
                <a:lnTo>
                  <a:pt x="315" y="60"/>
                </a:lnTo>
                <a:lnTo>
                  <a:pt x="302" y="36"/>
                </a:lnTo>
                <a:lnTo>
                  <a:pt x="290" y="24"/>
                </a:lnTo>
                <a:close/>
              </a:path>
            </a:pathLst>
          </a:custGeom>
          <a:solidFill>
            <a:srgbClr val="FFEEDD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19" name="Freeform 13"/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1143000" y="3552825"/>
            <a:ext cx="665163" cy="611188"/>
          </a:xfrm>
          <a:custGeom>
            <a:avLst/>
            <a:gdLst>
              <a:gd name="T0" fmla="*/ 276 w 362"/>
              <a:gd name="T1" fmla="*/ 25 h 330"/>
              <a:gd name="T2" fmla="*/ 262 w 362"/>
              <a:gd name="T3" fmla="*/ 46 h 330"/>
              <a:gd name="T4" fmla="*/ 243 w 362"/>
              <a:gd name="T5" fmla="*/ 60 h 330"/>
              <a:gd name="T6" fmla="*/ 219 w 362"/>
              <a:gd name="T7" fmla="*/ 65 h 330"/>
              <a:gd name="T8" fmla="*/ 195 w 362"/>
              <a:gd name="T9" fmla="*/ 65 h 330"/>
              <a:gd name="T10" fmla="*/ 180 w 362"/>
              <a:gd name="T11" fmla="*/ 60 h 330"/>
              <a:gd name="T12" fmla="*/ 167 w 362"/>
              <a:gd name="T13" fmla="*/ 45 h 330"/>
              <a:gd name="T14" fmla="*/ 159 w 362"/>
              <a:gd name="T15" fmla="*/ 26 h 330"/>
              <a:gd name="T16" fmla="*/ 152 w 362"/>
              <a:gd name="T17" fmla="*/ 14 h 330"/>
              <a:gd name="T18" fmla="*/ 142 w 362"/>
              <a:gd name="T19" fmla="*/ 5 h 330"/>
              <a:gd name="T20" fmla="*/ 126 w 362"/>
              <a:gd name="T21" fmla="*/ 0 h 330"/>
              <a:gd name="T22" fmla="*/ 106 w 362"/>
              <a:gd name="T23" fmla="*/ 0 h 330"/>
              <a:gd name="T24" fmla="*/ 88 w 362"/>
              <a:gd name="T25" fmla="*/ 2 h 330"/>
              <a:gd name="T26" fmla="*/ 59 w 362"/>
              <a:gd name="T27" fmla="*/ 13 h 330"/>
              <a:gd name="T28" fmla="*/ 32 w 362"/>
              <a:gd name="T29" fmla="*/ 29 h 330"/>
              <a:gd name="T30" fmla="*/ 18 w 362"/>
              <a:gd name="T31" fmla="*/ 42 h 330"/>
              <a:gd name="T32" fmla="*/ 7 w 362"/>
              <a:gd name="T33" fmla="*/ 58 h 330"/>
              <a:gd name="T34" fmla="*/ 0 w 362"/>
              <a:gd name="T35" fmla="*/ 74 h 330"/>
              <a:gd name="T36" fmla="*/ 2 w 362"/>
              <a:gd name="T37" fmla="*/ 100 h 330"/>
              <a:gd name="T38" fmla="*/ 11 w 362"/>
              <a:gd name="T39" fmla="*/ 136 h 330"/>
              <a:gd name="T40" fmla="*/ 30 w 362"/>
              <a:gd name="T41" fmla="*/ 172 h 330"/>
              <a:gd name="T42" fmla="*/ 54 w 362"/>
              <a:gd name="T43" fmla="*/ 209 h 330"/>
              <a:gd name="T44" fmla="*/ 82 w 362"/>
              <a:gd name="T45" fmla="*/ 245 h 330"/>
              <a:gd name="T46" fmla="*/ 112 w 362"/>
              <a:gd name="T47" fmla="*/ 277 h 330"/>
              <a:gd name="T48" fmla="*/ 142 w 362"/>
              <a:gd name="T49" fmla="*/ 303 h 330"/>
              <a:gd name="T50" fmla="*/ 168 w 362"/>
              <a:gd name="T51" fmla="*/ 323 h 330"/>
              <a:gd name="T52" fmla="*/ 182 w 362"/>
              <a:gd name="T53" fmla="*/ 325 h 330"/>
              <a:gd name="T54" fmla="*/ 190 w 362"/>
              <a:gd name="T55" fmla="*/ 313 h 330"/>
              <a:gd name="T56" fmla="*/ 203 w 362"/>
              <a:gd name="T57" fmla="*/ 302 h 330"/>
              <a:gd name="T58" fmla="*/ 222 w 362"/>
              <a:gd name="T59" fmla="*/ 291 h 330"/>
              <a:gd name="T60" fmla="*/ 254 w 362"/>
              <a:gd name="T61" fmla="*/ 277 h 330"/>
              <a:gd name="T62" fmla="*/ 299 w 362"/>
              <a:gd name="T63" fmla="*/ 266 h 330"/>
              <a:gd name="T64" fmla="*/ 323 w 362"/>
              <a:gd name="T65" fmla="*/ 264 h 330"/>
              <a:gd name="T66" fmla="*/ 332 w 362"/>
              <a:gd name="T67" fmla="*/ 249 h 330"/>
              <a:gd name="T68" fmla="*/ 328 w 362"/>
              <a:gd name="T69" fmla="*/ 224 h 330"/>
              <a:gd name="T70" fmla="*/ 320 w 362"/>
              <a:gd name="T71" fmla="*/ 201 h 330"/>
              <a:gd name="T72" fmla="*/ 314 w 362"/>
              <a:gd name="T73" fmla="*/ 178 h 330"/>
              <a:gd name="T74" fmla="*/ 314 w 362"/>
              <a:gd name="T75" fmla="*/ 161 h 330"/>
              <a:gd name="T76" fmla="*/ 318 w 362"/>
              <a:gd name="T77" fmla="*/ 153 h 330"/>
              <a:gd name="T78" fmla="*/ 328 w 362"/>
              <a:gd name="T79" fmla="*/ 144 h 330"/>
              <a:gd name="T80" fmla="*/ 346 w 362"/>
              <a:gd name="T81" fmla="*/ 137 h 330"/>
              <a:gd name="T82" fmla="*/ 356 w 362"/>
              <a:gd name="T83" fmla="*/ 129 h 330"/>
              <a:gd name="T84" fmla="*/ 360 w 362"/>
              <a:gd name="T85" fmla="*/ 120 h 330"/>
              <a:gd name="T86" fmla="*/ 360 w 362"/>
              <a:gd name="T87" fmla="*/ 104 h 330"/>
              <a:gd name="T88" fmla="*/ 354 w 362"/>
              <a:gd name="T89" fmla="*/ 88 h 330"/>
              <a:gd name="T90" fmla="*/ 336 w 362"/>
              <a:gd name="T91" fmla="*/ 68 h 330"/>
              <a:gd name="T92" fmla="*/ 308 w 362"/>
              <a:gd name="T93" fmla="*/ 45 h 330"/>
              <a:gd name="T94" fmla="*/ 290 w 362"/>
              <a:gd name="T95" fmla="*/ 25 h 330"/>
              <a:gd name="T96" fmla="*/ 284 w 362"/>
              <a:gd name="T97" fmla="*/ 9 h 330"/>
              <a:gd name="T98" fmla="*/ 283 w 362"/>
              <a:gd name="T99" fmla="*/ 12 h 33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62"/>
              <a:gd name="T151" fmla="*/ 0 h 330"/>
              <a:gd name="T152" fmla="*/ 362 w 362"/>
              <a:gd name="T153" fmla="*/ 330 h 330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62" h="330">
                <a:moveTo>
                  <a:pt x="283" y="12"/>
                </a:moveTo>
                <a:lnTo>
                  <a:pt x="276" y="25"/>
                </a:lnTo>
                <a:lnTo>
                  <a:pt x="270" y="37"/>
                </a:lnTo>
                <a:lnTo>
                  <a:pt x="262" y="46"/>
                </a:lnTo>
                <a:lnTo>
                  <a:pt x="252" y="54"/>
                </a:lnTo>
                <a:lnTo>
                  <a:pt x="243" y="60"/>
                </a:lnTo>
                <a:lnTo>
                  <a:pt x="232" y="62"/>
                </a:lnTo>
                <a:lnTo>
                  <a:pt x="219" y="65"/>
                </a:lnTo>
                <a:lnTo>
                  <a:pt x="204" y="65"/>
                </a:lnTo>
                <a:lnTo>
                  <a:pt x="195" y="65"/>
                </a:lnTo>
                <a:lnTo>
                  <a:pt x="186" y="62"/>
                </a:lnTo>
                <a:lnTo>
                  <a:pt x="180" y="60"/>
                </a:lnTo>
                <a:lnTo>
                  <a:pt x="175" y="56"/>
                </a:lnTo>
                <a:lnTo>
                  <a:pt x="167" y="45"/>
                </a:lnTo>
                <a:lnTo>
                  <a:pt x="162" y="32"/>
                </a:lnTo>
                <a:lnTo>
                  <a:pt x="159" y="26"/>
                </a:lnTo>
                <a:lnTo>
                  <a:pt x="156" y="20"/>
                </a:lnTo>
                <a:lnTo>
                  <a:pt x="152" y="14"/>
                </a:lnTo>
                <a:lnTo>
                  <a:pt x="148" y="9"/>
                </a:lnTo>
                <a:lnTo>
                  <a:pt x="142" y="5"/>
                </a:lnTo>
                <a:lnTo>
                  <a:pt x="135" y="2"/>
                </a:lnTo>
                <a:lnTo>
                  <a:pt x="126" y="0"/>
                </a:lnTo>
                <a:lnTo>
                  <a:pt x="115" y="0"/>
                </a:lnTo>
                <a:lnTo>
                  <a:pt x="106" y="0"/>
                </a:lnTo>
                <a:lnTo>
                  <a:pt x="98" y="1"/>
                </a:lnTo>
                <a:lnTo>
                  <a:pt x="88" y="2"/>
                </a:lnTo>
                <a:lnTo>
                  <a:pt x="79" y="5"/>
                </a:lnTo>
                <a:lnTo>
                  <a:pt x="59" y="13"/>
                </a:lnTo>
                <a:lnTo>
                  <a:pt x="42" y="24"/>
                </a:lnTo>
                <a:lnTo>
                  <a:pt x="32" y="29"/>
                </a:lnTo>
                <a:lnTo>
                  <a:pt x="24" y="36"/>
                </a:lnTo>
                <a:lnTo>
                  <a:pt x="18" y="42"/>
                </a:lnTo>
                <a:lnTo>
                  <a:pt x="12" y="50"/>
                </a:lnTo>
                <a:lnTo>
                  <a:pt x="7" y="58"/>
                </a:lnTo>
                <a:lnTo>
                  <a:pt x="3" y="66"/>
                </a:lnTo>
                <a:lnTo>
                  <a:pt x="0" y="74"/>
                </a:lnTo>
                <a:lnTo>
                  <a:pt x="0" y="84"/>
                </a:lnTo>
                <a:lnTo>
                  <a:pt x="2" y="100"/>
                </a:lnTo>
                <a:lnTo>
                  <a:pt x="6" y="117"/>
                </a:lnTo>
                <a:lnTo>
                  <a:pt x="11" y="136"/>
                </a:lnTo>
                <a:lnTo>
                  <a:pt x="19" y="153"/>
                </a:lnTo>
                <a:lnTo>
                  <a:pt x="30" y="172"/>
                </a:lnTo>
                <a:lnTo>
                  <a:pt x="42" y="190"/>
                </a:lnTo>
                <a:lnTo>
                  <a:pt x="54" y="209"/>
                </a:lnTo>
                <a:lnTo>
                  <a:pt x="67" y="228"/>
                </a:lnTo>
                <a:lnTo>
                  <a:pt x="82" y="245"/>
                </a:lnTo>
                <a:lnTo>
                  <a:pt x="96" y="261"/>
                </a:lnTo>
                <a:lnTo>
                  <a:pt x="112" y="277"/>
                </a:lnTo>
                <a:lnTo>
                  <a:pt x="127" y="291"/>
                </a:lnTo>
                <a:lnTo>
                  <a:pt x="142" y="303"/>
                </a:lnTo>
                <a:lnTo>
                  <a:pt x="155" y="314"/>
                </a:lnTo>
                <a:lnTo>
                  <a:pt x="168" y="323"/>
                </a:lnTo>
                <a:lnTo>
                  <a:pt x="180" y="330"/>
                </a:lnTo>
                <a:lnTo>
                  <a:pt x="182" y="325"/>
                </a:lnTo>
                <a:lnTo>
                  <a:pt x="184" y="318"/>
                </a:lnTo>
                <a:lnTo>
                  <a:pt x="190" y="313"/>
                </a:lnTo>
                <a:lnTo>
                  <a:pt x="195" y="307"/>
                </a:lnTo>
                <a:lnTo>
                  <a:pt x="203" y="302"/>
                </a:lnTo>
                <a:lnTo>
                  <a:pt x="212" y="295"/>
                </a:lnTo>
                <a:lnTo>
                  <a:pt x="222" y="291"/>
                </a:lnTo>
                <a:lnTo>
                  <a:pt x="232" y="286"/>
                </a:lnTo>
                <a:lnTo>
                  <a:pt x="254" y="277"/>
                </a:lnTo>
                <a:lnTo>
                  <a:pt x="278" y="270"/>
                </a:lnTo>
                <a:lnTo>
                  <a:pt x="299" y="266"/>
                </a:lnTo>
                <a:lnTo>
                  <a:pt x="319" y="264"/>
                </a:lnTo>
                <a:lnTo>
                  <a:pt x="323" y="264"/>
                </a:lnTo>
                <a:lnTo>
                  <a:pt x="331" y="264"/>
                </a:lnTo>
                <a:lnTo>
                  <a:pt x="332" y="249"/>
                </a:lnTo>
                <a:lnTo>
                  <a:pt x="331" y="236"/>
                </a:lnTo>
                <a:lnTo>
                  <a:pt x="328" y="224"/>
                </a:lnTo>
                <a:lnTo>
                  <a:pt x="324" y="212"/>
                </a:lnTo>
                <a:lnTo>
                  <a:pt x="320" y="201"/>
                </a:lnTo>
                <a:lnTo>
                  <a:pt x="316" y="190"/>
                </a:lnTo>
                <a:lnTo>
                  <a:pt x="314" y="178"/>
                </a:lnTo>
                <a:lnTo>
                  <a:pt x="314" y="168"/>
                </a:lnTo>
                <a:lnTo>
                  <a:pt x="314" y="161"/>
                </a:lnTo>
                <a:lnTo>
                  <a:pt x="315" y="157"/>
                </a:lnTo>
                <a:lnTo>
                  <a:pt x="318" y="153"/>
                </a:lnTo>
                <a:lnTo>
                  <a:pt x="320" y="149"/>
                </a:lnTo>
                <a:lnTo>
                  <a:pt x="328" y="144"/>
                </a:lnTo>
                <a:lnTo>
                  <a:pt x="338" y="141"/>
                </a:lnTo>
                <a:lnTo>
                  <a:pt x="346" y="137"/>
                </a:lnTo>
                <a:lnTo>
                  <a:pt x="354" y="132"/>
                </a:lnTo>
                <a:lnTo>
                  <a:pt x="356" y="129"/>
                </a:lnTo>
                <a:lnTo>
                  <a:pt x="359" y="125"/>
                </a:lnTo>
                <a:lnTo>
                  <a:pt x="360" y="120"/>
                </a:lnTo>
                <a:lnTo>
                  <a:pt x="362" y="113"/>
                </a:lnTo>
                <a:lnTo>
                  <a:pt x="360" y="104"/>
                </a:lnTo>
                <a:lnTo>
                  <a:pt x="358" y="96"/>
                </a:lnTo>
                <a:lnTo>
                  <a:pt x="354" y="88"/>
                </a:lnTo>
                <a:lnTo>
                  <a:pt x="350" y="81"/>
                </a:lnTo>
                <a:lnTo>
                  <a:pt x="336" y="68"/>
                </a:lnTo>
                <a:lnTo>
                  <a:pt x="322" y="57"/>
                </a:lnTo>
                <a:lnTo>
                  <a:pt x="308" y="45"/>
                </a:lnTo>
                <a:lnTo>
                  <a:pt x="295" y="32"/>
                </a:lnTo>
                <a:lnTo>
                  <a:pt x="290" y="25"/>
                </a:lnTo>
                <a:lnTo>
                  <a:pt x="287" y="17"/>
                </a:lnTo>
                <a:lnTo>
                  <a:pt x="284" y="9"/>
                </a:lnTo>
                <a:lnTo>
                  <a:pt x="283" y="0"/>
                </a:lnTo>
                <a:lnTo>
                  <a:pt x="283" y="12"/>
                </a:lnTo>
                <a:close/>
              </a:path>
            </a:pathLst>
          </a:custGeom>
          <a:solidFill>
            <a:srgbClr val="E77814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20" name="Freeform 14"/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1470025" y="4041775"/>
            <a:ext cx="731838" cy="477838"/>
          </a:xfrm>
          <a:custGeom>
            <a:avLst/>
            <a:gdLst>
              <a:gd name="T0" fmla="*/ 388 w 397"/>
              <a:gd name="T1" fmla="*/ 151 h 259"/>
              <a:gd name="T2" fmla="*/ 379 w 397"/>
              <a:gd name="T3" fmla="*/ 126 h 259"/>
              <a:gd name="T4" fmla="*/ 353 w 397"/>
              <a:gd name="T5" fmla="*/ 107 h 259"/>
              <a:gd name="T6" fmla="*/ 337 w 397"/>
              <a:gd name="T7" fmla="*/ 93 h 259"/>
              <a:gd name="T8" fmla="*/ 325 w 397"/>
              <a:gd name="T9" fmla="*/ 87 h 259"/>
              <a:gd name="T10" fmla="*/ 313 w 397"/>
              <a:gd name="T11" fmla="*/ 91 h 259"/>
              <a:gd name="T12" fmla="*/ 303 w 397"/>
              <a:gd name="T13" fmla="*/ 93 h 259"/>
              <a:gd name="T14" fmla="*/ 292 w 397"/>
              <a:gd name="T15" fmla="*/ 91 h 259"/>
              <a:gd name="T16" fmla="*/ 276 w 397"/>
              <a:gd name="T17" fmla="*/ 83 h 259"/>
              <a:gd name="T18" fmla="*/ 256 w 397"/>
              <a:gd name="T19" fmla="*/ 67 h 259"/>
              <a:gd name="T20" fmla="*/ 225 w 397"/>
              <a:gd name="T21" fmla="*/ 38 h 259"/>
              <a:gd name="T22" fmla="*/ 189 w 397"/>
              <a:gd name="T23" fmla="*/ 12 h 259"/>
              <a:gd name="T24" fmla="*/ 168 w 397"/>
              <a:gd name="T25" fmla="*/ 4 h 259"/>
              <a:gd name="T26" fmla="*/ 152 w 397"/>
              <a:gd name="T27" fmla="*/ 1 h 259"/>
              <a:gd name="T28" fmla="*/ 124 w 397"/>
              <a:gd name="T29" fmla="*/ 2 h 259"/>
              <a:gd name="T30" fmla="*/ 77 w 397"/>
              <a:gd name="T31" fmla="*/ 13 h 259"/>
              <a:gd name="T32" fmla="*/ 43 w 397"/>
              <a:gd name="T33" fmla="*/ 27 h 259"/>
              <a:gd name="T34" fmla="*/ 24 w 397"/>
              <a:gd name="T35" fmla="*/ 38 h 259"/>
              <a:gd name="T36" fmla="*/ 9 w 397"/>
              <a:gd name="T37" fmla="*/ 49 h 259"/>
              <a:gd name="T38" fmla="*/ 1 w 397"/>
              <a:gd name="T39" fmla="*/ 61 h 259"/>
              <a:gd name="T40" fmla="*/ 1 w 397"/>
              <a:gd name="T41" fmla="*/ 71 h 259"/>
              <a:gd name="T42" fmla="*/ 9 w 397"/>
              <a:gd name="T43" fmla="*/ 81 h 259"/>
              <a:gd name="T44" fmla="*/ 25 w 397"/>
              <a:gd name="T45" fmla="*/ 93 h 259"/>
              <a:gd name="T46" fmla="*/ 37 w 397"/>
              <a:gd name="T47" fmla="*/ 110 h 259"/>
              <a:gd name="T48" fmla="*/ 55 w 397"/>
              <a:gd name="T49" fmla="*/ 155 h 259"/>
              <a:gd name="T50" fmla="*/ 75 w 397"/>
              <a:gd name="T51" fmla="*/ 209 h 259"/>
              <a:gd name="T52" fmla="*/ 91 w 397"/>
              <a:gd name="T53" fmla="*/ 242 h 259"/>
              <a:gd name="T54" fmla="*/ 103 w 397"/>
              <a:gd name="T55" fmla="*/ 255 h 259"/>
              <a:gd name="T56" fmla="*/ 109 w 397"/>
              <a:gd name="T57" fmla="*/ 255 h 259"/>
              <a:gd name="T58" fmla="*/ 116 w 397"/>
              <a:gd name="T59" fmla="*/ 250 h 259"/>
              <a:gd name="T60" fmla="*/ 135 w 397"/>
              <a:gd name="T61" fmla="*/ 242 h 259"/>
              <a:gd name="T62" fmla="*/ 169 w 397"/>
              <a:gd name="T63" fmla="*/ 234 h 259"/>
              <a:gd name="T64" fmla="*/ 203 w 397"/>
              <a:gd name="T65" fmla="*/ 230 h 259"/>
              <a:gd name="T66" fmla="*/ 232 w 397"/>
              <a:gd name="T67" fmla="*/ 238 h 259"/>
              <a:gd name="T68" fmla="*/ 251 w 397"/>
              <a:gd name="T69" fmla="*/ 246 h 259"/>
              <a:gd name="T70" fmla="*/ 260 w 397"/>
              <a:gd name="T71" fmla="*/ 243 h 259"/>
              <a:gd name="T72" fmla="*/ 271 w 397"/>
              <a:gd name="T73" fmla="*/ 234 h 259"/>
              <a:gd name="T74" fmla="*/ 284 w 397"/>
              <a:gd name="T75" fmla="*/ 237 h 259"/>
              <a:gd name="T76" fmla="*/ 293 w 397"/>
              <a:gd name="T77" fmla="*/ 245 h 259"/>
              <a:gd name="T78" fmla="*/ 305 w 397"/>
              <a:gd name="T79" fmla="*/ 246 h 259"/>
              <a:gd name="T80" fmla="*/ 320 w 397"/>
              <a:gd name="T81" fmla="*/ 246 h 259"/>
              <a:gd name="T82" fmla="*/ 332 w 397"/>
              <a:gd name="T83" fmla="*/ 241 h 259"/>
              <a:gd name="T84" fmla="*/ 344 w 397"/>
              <a:gd name="T85" fmla="*/ 226 h 259"/>
              <a:gd name="T86" fmla="*/ 356 w 397"/>
              <a:gd name="T87" fmla="*/ 202 h 259"/>
              <a:gd name="T88" fmla="*/ 365 w 397"/>
              <a:gd name="T89" fmla="*/ 187 h 259"/>
              <a:gd name="T90" fmla="*/ 373 w 397"/>
              <a:gd name="T91" fmla="*/ 182 h 259"/>
              <a:gd name="T92" fmla="*/ 373 w 397"/>
              <a:gd name="T93" fmla="*/ 169 h 25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397"/>
              <a:gd name="T142" fmla="*/ 0 h 259"/>
              <a:gd name="T143" fmla="*/ 397 w 397"/>
              <a:gd name="T144" fmla="*/ 259 h 259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397" h="259">
                <a:moveTo>
                  <a:pt x="373" y="169"/>
                </a:moveTo>
                <a:lnTo>
                  <a:pt x="388" y="151"/>
                </a:lnTo>
                <a:lnTo>
                  <a:pt x="397" y="138"/>
                </a:lnTo>
                <a:lnTo>
                  <a:pt x="379" y="126"/>
                </a:lnTo>
                <a:lnTo>
                  <a:pt x="361" y="114"/>
                </a:lnTo>
                <a:lnTo>
                  <a:pt x="353" y="107"/>
                </a:lnTo>
                <a:lnTo>
                  <a:pt x="345" y="101"/>
                </a:lnTo>
                <a:lnTo>
                  <a:pt x="337" y="93"/>
                </a:lnTo>
                <a:lnTo>
                  <a:pt x="331" y="85"/>
                </a:lnTo>
                <a:lnTo>
                  <a:pt x="325" y="87"/>
                </a:lnTo>
                <a:lnTo>
                  <a:pt x="319" y="90"/>
                </a:lnTo>
                <a:lnTo>
                  <a:pt x="313" y="91"/>
                </a:lnTo>
                <a:lnTo>
                  <a:pt x="308" y="93"/>
                </a:lnTo>
                <a:lnTo>
                  <a:pt x="303" y="93"/>
                </a:lnTo>
                <a:lnTo>
                  <a:pt x="297" y="93"/>
                </a:lnTo>
                <a:lnTo>
                  <a:pt x="292" y="91"/>
                </a:lnTo>
                <a:lnTo>
                  <a:pt x="287" y="89"/>
                </a:lnTo>
                <a:lnTo>
                  <a:pt x="276" y="83"/>
                </a:lnTo>
                <a:lnTo>
                  <a:pt x="267" y="77"/>
                </a:lnTo>
                <a:lnTo>
                  <a:pt x="256" y="67"/>
                </a:lnTo>
                <a:lnTo>
                  <a:pt x="247" y="58"/>
                </a:lnTo>
                <a:lnTo>
                  <a:pt x="225" y="38"/>
                </a:lnTo>
                <a:lnTo>
                  <a:pt x="203" y="19"/>
                </a:lnTo>
                <a:lnTo>
                  <a:pt x="189" y="12"/>
                </a:lnTo>
                <a:lnTo>
                  <a:pt x="176" y="5"/>
                </a:lnTo>
                <a:lnTo>
                  <a:pt x="168" y="4"/>
                </a:lnTo>
                <a:lnTo>
                  <a:pt x="160" y="1"/>
                </a:lnTo>
                <a:lnTo>
                  <a:pt x="152" y="1"/>
                </a:lnTo>
                <a:lnTo>
                  <a:pt x="144" y="0"/>
                </a:lnTo>
                <a:lnTo>
                  <a:pt x="124" y="2"/>
                </a:lnTo>
                <a:lnTo>
                  <a:pt x="101" y="6"/>
                </a:lnTo>
                <a:lnTo>
                  <a:pt x="77" y="13"/>
                </a:lnTo>
                <a:lnTo>
                  <a:pt x="53" y="22"/>
                </a:lnTo>
                <a:lnTo>
                  <a:pt x="43" y="27"/>
                </a:lnTo>
                <a:lnTo>
                  <a:pt x="32" y="31"/>
                </a:lnTo>
                <a:lnTo>
                  <a:pt x="24" y="38"/>
                </a:lnTo>
                <a:lnTo>
                  <a:pt x="16" y="43"/>
                </a:lnTo>
                <a:lnTo>
                  <a:pt x="9" y="49"/>
                </a:lnTo>
                <a:lnTo>
                  <a:pt x="4" y="54"/>
                </a:lnTo>
                <a:lnTo>
                  <a:pt x="1" y="61"/>
                </a:lnTo>
                <a:lnTo>
                  <a:pt x="0" y="66"/>
                </a:lnTo>
                <a:lnTo>
                  <a:pt x="1" y="71"/>
                </a:lnTo>
                <a:lnTo>
                  <a:pt x="4" y="75"/>
                </a:lnTo>
                <a:lnTo>
                  <a:pt x="9" y="81"/>
                </a:lnTo>
                <a:lnTo>
                  <a:pt x="15" y="86"/>
                </a:lnTo>
                <a:lnTo>
                  <a:pt x="25" y="93"/>
                </a:lnTo>
                <a:lnTo>
                  <a:pt x="29" y="97"/>
                </a:lnTo>
                <a:lnTo>
                  <a:pt x="37" y="110"/>
                </a:lnTo>
                <a:lnTo>
                  <a:pt x="45" y="130"/>
                </a:lnTo>
                <a:lnTo>
                  <a:pt x="55" y="155"/>
                </a:lnTo>
                <a:lnTo>
                  <a:pt x="64" y="182"/>
                </a:lnTo>
                <a:lnTo>
                  <a:pt x="75" y="209"/>
                </a:lnTo>
                <a:lnTo>
                  <a:pt x="85" y="231"/>
                </a:lnTo>
                <a:lnTo>
                  <a:pt x="91" y="242"/>
                </a:lnTo>
                <a:lnTo>
                  <a:pt x="97" y="250"/>
                </a:lnTo>
                <a:lnTo>
                  <a:pt x="103" y="255"/>
                </a:lnTo>
                <a:lnTo>
                  <a:pt x="108" y="259"/>
                </a:lnTo>
                <a:lnTo>
                  <a:pt x="109" y="255"/>
                </a:lnTo>
                <a:lnTo>
                  <a:pt x="112" y="253"/>
                </a:lnTo>
                <a:lnTo>
                  <a:pt x="116" y="250"/>
                </a:lnTo>
                <a:lnTo>
                  <a:pt x="121" y="246"/>
                </a:lnTo>
                <a:lnTo>
                  <a:pt x="135" y="242"/>
                </a:lnTo>
                <a:lnTo>
                  <a:pt x="151" y="237"/>
                </a:lnTo>
                <a:lnTo>
                  <a:pt x="169" y="234"/>
                </a:lnTo>
                <a:lnTo>
                  <a:pt x="187" y="231"/>
                </a:lnTo>
                <a:lnTo>
                  <a:pt x="203" y="230"/>
                </a:lnTo>
                <a:lnTo>
                  <a:pt x="216" y="229"/>
                </a:lnTo>
                <a:lnTo>
                  <a:pt x="232" y="238"/>
                </a:lnTo>
                <a:lnTo>
                  <a:pt x="247" y="247"/>
                </a:lnTo>
                <a:lnTo>
                  <a:pt x="251" y="246"/>
                </a:lnTo>
                <a:lnTo>
                  <a:pt x="256" y="245"/>
                </a:lnTo>
                <a:lnTo>
                  <a:pt x="260" y="243"/>
                </a:lnTo>
                <a:lnTo>
                  <a:pt x="264" y="241"/>
                </a:lnTo>
                <a:lnTo>
                  <a:pt x="271" y="234"/>
                </a:lnTo>
                <a:lnTo>
                  <a:pt x="277" y="229"/>
                </a:lnTo>
                <a:lnTo>
                  <a:pt x="284" y="237"/>
                </a:lnTo>
                <a:lnTo>
                  <a:pt x="291" y="242"/>
                </a:lnTo>
                <a:lnTo>
                  <a:pt x="293" y="245"/>
                </a:lnTo>
                <a:lnTo>
                  <a:pt x="299" y="246"/>
                </a:lnTo>
                <a:lnTo>
                  <a:pt x="305" y="246"/>
                </a:lnTo>
                <a:lnTo>
                  <a:pt x="313" y="247"/>
                </a:lnTo>
                <a:lnTo>
                  <a:pt x="320" y="246"/>
                </a:lnTo>
                <a:lnTo>
                  <a:pt x="327" y="245"/>
                </a:lnTo>
                <a:lnTo>
                  <a:pt x="332" y="241"/>
                </a:lnTo>
                <a:lnTo>
                  <a:pt x="337" y="237"/>
                </a:lnTo>
                <a:lnTo>
                  <a:pt x="344" y="226"/>
                </a:lnTo>
                <a:lnTo>
                  <a:pt x="351" y="214"/>
                </a:lnTo>
                <a:lnTo>
                  <a:pt x="356" y="202"/>
                </a:lnTo>
                <a:lnTo>
                  <a:pt x="361" y="191"/>
                </a:lnTo>
                <a:lnTo>
                  <a:pt x="365" y="187"/>
                </a:lnTo>
                <a:lnTo>
                  <a:pt x="369" y="183"/>
                </a:lnTo>
                <a:lnTo>
                  <a:pt x="373" y="182"/>
                </a:lnTo>
                <a:lnTo>
                  <a:pt x="379" y="181"/>
                </a:lnTo>
                <a:lnTo>
                  <a:pt x="373" y="169"/>
                </a:lnTo>
                <a:close/>
              </a:path>
            </a:pathLst>
          </a:custGeom>
          <a:solidFill>
            <a:srgbClr val="E77814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21" name="Oval 15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819400" y="3436938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22" name="Oval 16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1422400" y="3697288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23" name="Oval 17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955800" y="3644900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24" name="Oval 18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190750" y="4570413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25" name="Oval 19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1811338" y="4338638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26" name="Oval 20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2362200" y="4724400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27" name="Oval 21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443288" y="249237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28" name="Oval 22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858963" y="206057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29" name="Oval 23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3730625" y="41497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30" name="Oval 24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1122363" y="26892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31" name="Oval 25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2625725" y="5373688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32" name="Text Box 26"/>
          <p:cNvSpPr txBox="1"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1328738" y="3708400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Черкесск</a:t>
            </a:r>
          </a:p>
        </p:txBody>
      </p:sp>
      <p:sp>
        <p:nvSpPr>
          <p:cNvPr id="47133" name="Text Box 27"/>
          <p:cNvSpPr txBox="1"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567113" y="3971925"/>
            <a:ext cx="719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Астрахань</a:t>
            </a:r>
          </a:p>
        </p:txBody>
      </p:sp>
      <p:sp>
        <p:nvSpPr>
          <p:cNvPr id="47134" name="Text Box 28"/>
          <p:cNvSpPr txBox="1"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1873250" y="3500438"/>
            <a:ext cx="720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Ставрополь</a:t>
            </a:r>
          </a:p>
        </p:txBody>
      </p:sp>
      <p:sp>
        <p:nvSpPr>
          <p:cNvPr id="47135" name="Text Box 29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2119313" y="4781550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Грозный</a:t>
            </a:r>
          </a:p>
        </p:txBody>
      </p:sp>
      <p:sp>
        <p:nvSpPr>
          <p:cNvPr id="47136" name="Text Box 30"/>
          <p:cNvSpPr txBox="1"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2406650" y="5480050"/>
            <a:ext cx="7191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Махачкала</a:t>
            </a:r>
          </a:p>
        </p:txBody>
      </p:sp>
      <p:sp>
        <p:nvSpPr>
          <p:cNvPr id="47137" name="Text Box 31"/>
          <p:cNvSpPr txBox="1"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2263775" y="4500563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Магас</a:t>
            </a:r>
          </a:p>
        </p:txBody>
      </p:sp>
      <p:sp>
        <p:nvSpPr>
          <p:cNvPr id="47138" name="Text Box 32"/>
          <p:cNvSpPr txBox="1"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1695450" y="4168775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Нальчик</a:t>
            </a:r>
          </a:p>
        </p:txBody>
      </p:sp>
      <p:sp>
        <p:nvSpPr>
          <p:cNvPr id="47139" name="Text Box 33"/>
          <p:cNvSpPr txBox="1"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2809875" y="3284538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Элиста</a:t>
            </a:r>
          </a:p>
        </p:txBody>
      </p:sp>
      <p:sp>
        <p:nvSpPr>
          <p:cNvPr id="47140" name="Text Box 34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971550" y="2536825"/>
            <a:ext cx="717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Краснодар</a:t>
            </a:r>
          </a:p>
        </p:txBody>
      </p:sp>
      <p:sp>
        <p:nvSpPr>
          <p:cNvPr id="47141" name="Text Box 35"/>
          <p:cNvSpPr txBox="1"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3457575" y="2349500"/>
            <a:ext cx="7191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Волгоград</a:t>
            </a:r>
          </a:p>
        </p:txBody>
      </p:sp>
      <p:sp>
        <p:nvSpPr>
          <p:cNvPr id="47142" name="Text Box 36"/>
          <p:cNvSpPr txBox="1"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1960563" y="1971675"/>
            <a:ext cx="81438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Ростов-на-Дону</a:t>
            </a:r>
          </a:p>
        </p:txBody>
      </p:sp>
      <p:sp>
        <p:nvSpPr>
          <p:cNvPr id="47143" name="Oval 37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1903413" y="4584700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7144" name="Freeform 83"/>
          <p:cNvSpPr>
            <a:spLocks/>
          </p:cNvSpPr>
          <p:nvPr>
            <p:custDataLst>
              <p:tags r:id="rId38"/>
            </p:custDataLst>
          </p:nvPr>
        </p:nvSpPr>
        <p:spPr bwMode="auto">
          <a:xfrm>
            <a:off x="1022350" y="2747963"/>
            <a:ext cx="508000" cy="762000"/>
          </a:xfrm>
          <a:custGeom>
            <a:avLst/>
            <a:gdLst>
              <a:gd name="T0" fmla="*/ 276 w 276"/>
              <a:gd name="T1" fmla="*/ 237 h 411"/>
              <a:gd name="T2" fmla="*/ 273 w 276"/>
              <a:gd name="T3" fmla="*/ 216 h 411"/>
              <a:gd name="T4" fmla="*/ 268 w 276"/>
              <a:gd name="T5" fmla="*/ 181 h 411"/>
              <a:gd name="T6" fmla="*/ 254 w 276"/>
              <a:gd name="T7" fmla="*/ 145 h 411"/>
              <a:gd name="T8" fmla="*/ 230 w 276"/>
              <a:gd name="T9" fmla="*/ 111 h 411"/>
              <a:gd name="T10" fmla="*/ 202 w 276"/>
              <a:gd name="T11" fmla="*/ 83 h 411"/>
              <a:gd name="T12" fmla="*/ 170 w 276"/>
              <a:gd name="T13" fmla="*/ 64 h 411"/>
              <a:gd name="T14" fmla="*/ 141 w 276"/>
              <a:gd name="T15" fmla="*/ 60 h 411"/>
              <a:gd name="T16" fmla="*/ 118 w 276"/>
              <a:gd name="T17" fmla="*/ 55 h 411"/>
              <a:gd name="T18" fmla="*/ 72 w 276"/>
              <a:gd name="T19" fmla="*/ 20 h 411"/>
              <a:gd name="T20" fmla="*/ 31 w 276"/>
              <a:gd name="T21" fmla="*/ 43 h 411"/>
              <a:gd name="T22" fmla="*/ 55 w 276"/>
              <a:gd name="T23" fmla="*/ 80 h 411"/>
              <a:gd name="T24" fmla="*/ 94 w 276"/>
              <a:gd name="T25" fmla="*/ 114 h 411"/>
              <a:gd name="T26" fmla="*/ 118 w 276"/>
              <a:gd name="T27" fmla="*/ 120 h 411"/>
              <a:gd name="T28" fmla="*/ 162 w 276"/>
              <a:gd name="T29" fmla="*/ 110 h 411"/>
              <a:gd name="T30" fmla="*/ 178 w 276"/>
              <a:gd name="T31" fmla="*/ 119 h 411"/>
              <a:gd name="T32" fmla="*/ 186 w 276"/>
              <a:gd name="T33" fmla="*/ 151 h 411"/>
              <a:gd name="T34" fmla="*/ 180 w 276"/>
              <a:gd name="T35" fmla="*/ 167 h 411"/>
              <a:gd name="T36" fmla="*/ 148 w 276"/>
              <a:gd name="T37" fmla="*/ 193 h 411"/>
              <a:gd name="T38" fmla="*/ 101 w 276"/>
              <a:gd name="T39" fmla="*/ 216 h 411"/>
              <a:gd name="T40" fmla="*/ 92 w 276"/>
              <a:gd name="T41" fmla="*/ 279 h 411"/>
              <a:gd name="T42" fmla="*/ 88 w 276"/>
              <a:gd name="T43" fmla="*/ 297 h 411"/>
              <a:gd name="T44" fmla="*/ 77 w 276"/>
              <a:gd name="T45" fmla="*/ 309 h 411"/>
              <a:gd name="T46" fmla="*/ 61 w 276"/>
              <a:gd name="T47" fmla="*/ 301 h 411"/>
              <a:gd name="T48" fmla="*/ 51 w 276"/>
              <a:gd name="T49" fmla="*/ 285 h 411"/>
              <a:gd name="T50" fmla="*/ 37 w 276"/>
              <a:gd name="T51" fmla="*/ 284 h 411"/>
              <a:gd name="T52" fmla="*/ 16 w 276"/>
              <a:gd name="T53" fmla="*/ 292 h 411"/>
              <a:gd name="T54" fmla="*/ 1 w 276"/>
              <a:gd name="T55" fmla="*/ 307 h 411"/>
              <a:gd name="T56" fmla="*/ 4 w 276"/>
              <a:gd name="T57" fmla="*/ 352 h 411"/>
              <a:gd name="T58" fmla="*/ 13 w 276"/>
              <a:gd name="T59" fmla="*/ 376 h 411"/>
              <a:gd name="T60" fmla="*/ 27 w 276"/>
              <a:gd name="T61" fmla="*/ 393 h 411"/>
              <a:gd name="T62" fmla="*/ 44 w 276"/>
              <a:gd name="T63" fmla="*/ 405 h 411"/>
              <a:gd name="T64" fmla="*/ 66 w 276"/>
              <a:gd name="T65" fmla="*/ 411 h 411"/>
              <a:gd name="T66" fmla="*/ 96 w 276"/>
              <a:gd name="T67" fmla="*/ 400 h 411"/>
              <a:gd name="T68" fmla="*/ 125 w 276"/>
              <a:gd name="T69" fmla="*/ 373 h 411"/>
              <a:gd name="T70" fmla="*/ 158 w 276"/>
              <a:gd name="T71" fmla="*/ 323 h 411"/>
              <a:gd name="T72" fmla="*/ 193 w 276"/>
              <a:gd name="T73" fmla="*/ 248 h 411"/>
              <a:gd name="T74" fmla="*/ 218 w 276"/>
              <a:gd name="T75" fmla="*/ 248 h 411"/>
              <a:gd name="T76" fmla="*/ 228 w 276"/>
              <a:gd name="T77" fmla="*/ 292 h 411"/>
              <a:gd name="T78" fmla="*/ 234 w 276"/>
              <a:gd name="T79" fmla="*/ 315 h 411"/>
              <a:gd name="T80" fmla="*/ 241 w 276"/>
              <a:gd name="T81" fmla="*/ 320 h 411"/>
              <a:gd name="T82" fmla="*/ 253 w 276"/>
              <a:gd name="T83" fmla="*/ 312 h 411"/>
              <a:gd name="T84" fmla="*/ 258 w 276"/>
              <a:gd name="T85" fmla="*/ 280 h 411"/>
              <a:gd name="T86" fmla="*/ 261 w 276"/>
              <a:gd name="T87" fmla="*/ 248 h 411"/>
              <a:gd name="T88" fmla="*/ 270 w 276"/>
              <a:gd name="T89" fmla="*/ 241 h 41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276"/>
              <a:gd name="T136" fmla="*/ 0 h 411"/>
              <a:gd name="T137" fmla="*/ 276 w 276"/>
              <a:gd name="T138" fmla="*/ 411 h 411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276" h="411">
                <a:moveTo>
                  <a:pt x="270" y="241"/>
                </a:moveTo>
                <a:lnTo>
                  <a:pt x="274" y="240"/>
                </a:lnTo>
                <a:lnTo>
                  <a:pt x="276" y="237"/>
                </a:lnTo>
                <a:lnTo>
                  <a:pt x="276" y="233"/>
                </a:lnTo>
                <a:lnTo>
                  <a:pt x="276" y="228"/>
                </a:lnTo>
                <a:lnTo>
                  <a:pt x="273" y="216"/>
                </a:lnTo>
                <a:lnTo>
                  <a:pt x="270" y="205"/>
                </a:lnTo>
                <a:lnTo>
                  <a:pt x="270" y="193"/>
                </a:lnTo>
                <a:lnTo>
                  <a:pt x="268" y="181"/>
                </a:lnTo>
                <a:lnTo>
                  <a:pt x="264" y="169"/>
                </a:lnTo>
                <a:lnTo>
                  <a:pt x="260" y="157"/>
                </a:lnTo>
                <a:lnTo>
                  <a:pt x="254" y="145"/>
                </a:lnTo>
                <a:lnTo>
                  <a:pt x="246" y="133"/>
                </a:lnTo>
                <a:lnTo>
                  <a:pt x="240" y="122"/>
                </a:lnTo>
                <a:lnTo>
                  <a:pt x="230" y="111"/>
                </a:lnTo>
                <a:lnTo>
                  <a:pt x="222" y="100"/>
                </a:lnTo>
                <a:lnTo>
                  <a:pt x="212" y="91"/>
                </a:lnTo>
                <a:lnTo>
                  <a:pt x="202" y="83"/>
                </a:lnTo>
                <a:lnTo>
                  <a:pt x="192" y="75"/>
                </a:lnTo>
                <a:lnTo>
                  <a:pt x="181" y="70"/>
                </a:lnTo>
                <a:lnTo>
                  <a:pt x="170" y="64"/>
                </a:lnTo>
                <a:lnTo>
                  <a:pt x="161" y="62"/>
                </a:lnTo>
                <a:lnTo>
                  <a:pt x="150" y="60"/>
                </a:lnTo>
                <a:lnTo>
                  <a:pt x="141" y="60"/>
                </a:lnTo>
                <a:lnTo>
                  <a:pt x="133" y="59"/>
                </a:lnTo>
                <a:lnTo>
                  <a:pt x="125" y="58"/>
                </a:lnTo>
                <a:lnTo>
                  <a:pt x="118" y="55"/>
                </a:lnTo>
                <a:lnTo>
                  <a:pt x="105" y="48"/>
                </a:lnTo>
                <a:lnTo>
                  <a:pt x="93" y="40"/>
                </a:lnTo>
                <a:lnTo>
                  <a:pt x="72" y="20"/>
                </a:lnTo>
                <a:lnTo>
                  <a:pt x="55" y="0"/>
                </a:lnTo>
                <a:lnTo>
                  <a:pt x="31" y="0"/>
                </a:lnTo>
                <a:lnTo>
                  <a:pt x="31" y="43"/>
                </a:lnTo>
                <a:lnTo>
                  <a:pt x="36" y="55"/>
                </a:lnTo>
                <a:lnTo>
                  <a:pt x="44" y="68"/>
                </a:lnTo>
                <a:lnTo>
                  <a:pt x="55" y="80"/>
                </a:lnTo>
                <a:lnTo>
                  <a:pt x="66" y="94"/>
                </a:lnTo>
                <a:lnTo>
                  <a:pt x="80" y="104"/>
                </a:lnTo>
                <a:lnTo>
                  <a:pt x="94" y="114"/>
                </a:lnTo>
                <a:lnTo>
                  <a:pt x="102" y="116"/>
                </a:lnTo>
                <a:lnTo>
                  <a:pt x="110" y="119"/>
                </a:lnTo>
                <a:lnTo>
                  <a:pt x="118" y="120"/>
                </a:lnTo>
                <a:lnTo>
                  <a:pt x="126" y="122"/>
                </a:lnTo>
                <a:lnTo>
                  <a:pt x="142" y="115"/>
                </a:lnTo>
                <a:lnTo>
                  <a:pt x="162" y="110"/>
                </a:lnTo>
                <a:lnTo>
                  <a:pt x="169" y="111"/>
                </a:lnTo>
                <a:lnTo>
                  <a:pt x="173" y="114"/>
                </a:lnTo>
                <a:lnTo>
                  <a:pt x="178" y="119"/>
                </a:lnTo>
                <a:lnTo>
                  <a:pt x="181" y="126"/>
                </a:lnTo>
                <a:lnTo>
                  <a:pt x="185" y="140"/>
                </a:lnTo>
                <a:lnTo>
                  <a:pt x="186" y="151"/>
                </a:lnTo>
                <a:lnTo>
                  <a:pt x="185" y="156"/>
                </a:lnTo>
                <a:lnTo>
                  <a:pt x="184" y="161"/>
                </a:lnTo>
                <a:lnTo>
                  <a:pt x="180" y="167"/>
                </a:lnTo>
                <a:lnTo>
                  <a:pt x="174" y="172"/>
                </a:lnTo>
                <a:lnTo>
                  <a:pt x="162" y="183"/>
                </a:lnTo>
                <a:lnTo>
                  <a:pt x="148" y="193"/>
                </a:lnTo>
                <a:lnTo>
                  <a:pt x="132" y="203"/>
                </a:lnTo>
                <a:lnTo>
                  <a:pt x="116" y="211"/>
                </a:lnTo>
                <a:lnTo>
                  <a:pt x="101" y="216"/>
                </a:lnTo>
                <a:lnTo>
                  <a:pt x="90" y="217"/>
                </a:lnTo>
                <a:lnTo>
                  <a:pt x="92" y="249"/>
                </a:lnTo>
                <a:lnTo>
                  <a:pt x="92" y="279"/>
                </a:lnTo>
                <a:lnTo>
                  <a:pt x="90" y="285"/>
                </a:lnTo>
                <a:lnTo>
                  <a:pt x="89" y="292"/>
                </a:lnTo>
                <a:lnTo>
                  <a:pt x="88" y="297"/>
                </a:lnTo>
                <a:lnTo>
                  <a:pt x="85" y="301"/>
                </a:lnTo>
                <a:lnTo>
                  <a:pt x="81" y="307"/>
                </a:lnTo>
                <a:lnTo>
                  <a:pt x="77" y="309"/>
                </a:lnTo>
                <a:lnTo>
                  <a:pt x="72" y="312"/>
                </a:lnTo>
                <a:lnTo>
                  <a:pt x="66" y="313"/>
                </a:lnTo>
                <a:lnTo>
                  <a:pt x="61" y="301"/>
                </a:lnTo>
                <a:lnTo>
                  <a:pt x="56" y="292"/>
                </a:lnTo>
                <a:lnTo>
                  <a:pt x="53" y="288"/>
                </a:lnTo>
                <a:lnTo>
                  <a:pt x="51" y="285"/>
                </a:lnTo>
                <a:lnTo>
                  <a:pt x="47" y="284"/>
                </a:lnTo>
                <a:lnTo>
                  <a:pt x="43" y="284"/>
                </a:lnTo>
                <a:lnTo>
                  <a:pt x="37" y="284"/>
                </a:lnTo>
                <a:lnTo>
                  <a:pt x="31" y="285"/>
                </a:lnTo>
                <a:lnTo>
                  <a:pt x="24" y="288"/>
                </a:lnTo>
                <a:lnTo>
                  <a:pt x="16" y="292"/>
                </a:lnTo>
                <a:lnTo>
                  <a:pt x="11" y="296"/>
                </a:lnTo>
                <a:lnTo>
                  <a:pt x="5" y="301"/>
                </a:lnTo>
                <a:lnTo>
                  <a:pt x="1" y="307"/>
                </a:lnTo>
                <a:lnTo>
                  <a:pt x="0" y="313"/>
                </a:lnTo>
                <a:lnTo>
                  <a:pt x="1" y="333"/>
                </a:lnTo>
                <a:lnTo>
                  <a:pt x="4" y="352"/>
                </a:lnTo>
                <a:lnTo>
                  <a:pt x="7" y="360"/>
                </a:lnTo>
                <a:lnTo>
                  <a:pt x="9" y="368"/>
                </a:lnTo>
                <a:lnTo>
                  <a:pt x="13" y="376"/>
                </a:lnTo>
                <a:lnTo>
                  <a:pt x="17" y="383"/>
                </a:lnTo>
                <a:lnTo>
                  <a:pt x="21" y="388"/>
                </a:lnTo>
                <a:lnTo>
                  <a:pt x="27" y="393"/>
                </a:lnTo>
                <a:lnTo>
                  <a:pt x="32" y="399"/>
                </a:lnTo>
                <a:lnTo>
                  <a:pt x="39" y="403"/>
                </a:lnTo>
                <a:lnTo>
                  <a:pt x="44" y="405"/>
                </a:lnTo>
                <a:lnTo>
                  <a:pt x="51" y="408"/>
                </a:lnTo>
                <a:lnTo>
                  <a:pt x="58" y="409"/>
                </a:lnTo>
                <a:lnTo>
                  <a:pt x="66" y="411"/>
                </a:lnTo>
                <a:lnTo>
                  <a:pt x="76" y="409"/>
                </a:lnTo>
                <a:lnTo>
                  <a:pt x="86" y="405"/>
                </a:lnTo>
                <a:lnTo>
                  <a:pt x="96" y="400"/>
                </a:lnTo>
                <a:lnTo>
                  <a:pt x="106" y="392"/>
                </a:lnTo>
                <a:lnTo>
                  <a:pt x="116" y="383"/>
                </a:lnTo>
                <a:lnTo>
                  <a:pt x="125" y="373"/>
                </a:lnTo>
                <a:lnTo>
                  <a:pt x="134" y="361"/>
                </a:lnTo>
                <a:lnTo>
                  <a:pt x="142" y="349"/>
                </a:lnTo>
                <a:lnTo>
                  <a:pt x="158" y="323"/>
                </a:lnTo>
                <a:lnTo>
                  <a:pt x="173" y="296"/>
                </a:lnTo>
                <a:lnTo>
                  <a:pt x="184" y="269"/>
                </a:lnTo>
                <a:lnTo>
                  <a:pt x="193" y="248"/>
                </a:lnTo>
                <a:lnTo>
                  <a:pt x="204" y="249"/>
                </a:lnTo>
                <a:lnTo>
                  <a:pt x="212" y="249"/>
                </a:lnTo>
                <a:lnTo>
                  <a:pt x="218" y="248"/>
                </a:lnTo>
                <a:lnTo>
                  <a:pt x="222" y="248"/>
                </a:lnTo>
                <a:lnTo>
                  <a:pt x="224" y="269"/>
                </a:lnTo>
                <a:lnTo>
                  <a:pt x="228" y="292"/>
                </a:lnTo>
                <a:lnTo>
                  <a:pt x="229" y="303"/>
                </a:lnTo>
                <a:lnTo>
                  <a:pt x="233" y="312"/>
                </a:lnTo>
                <a:lnTo>
                  <a:pt x="234" y="315"/>
                </a:lnTo>
                <a:lnTo>
                  <a:pt x="237" y="317"/>
                </a:lnTo>
                <a:lnTo>
                  <a:pt x="238" y="319"/>
                </a:lnTo>
                <a:lnTo>
                  <a:pt x="241" y="320"/>
                </a:lnTo>
                <a:lnTo>
                  <a:pt x="245" y="319"/>
                </a:lnTo>
                <a:lnTo>
                  <a:pt x="249" y="316"/>
                </a:lnTo>
                <a:lnTo>
                  <a:pt x="253" y="312"/>
                </a:lnTo>
                <a:lnTo>
                  <a:pt x="254" y="308"/>
                </a:lnTo>
                <a:lnTo>
                  <a:pt x="257" y="295"/>
                </a:lnTo>
                <a:lnTo>
                  <a:pt x="258" y="280"/>
                </a:lnTo>
                <a:lnTo>
                  <a:pt x="258" y="267"/>
                </a:lnTo>
                <a:lnTo>
                  <a:pt x="260" y="253"/>
                </a:lnTo>
                <a:lnTo>
                  <a:pt x="261" y="248"/>
                </a:lnTo>
                <a:lnTo>
                  <a:pt x="264" y="245"/>
                </a:lnTo>
                <a:lnTo>
                  <a:pt x="266" y="243"/>
                </a:lnTo>
                <a:lnTo>
                  <a:pt x="270" y="241"/>
                </a:lnTo>
                <a:close/>
              </a:path>
            </a:pathLst>
          </a:custGeom>
          <a:solidFill>
            <a:srgbClr val="FFEEDD"/>
          </a:solidFill>
          <a:ln w="952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47145" name="Text Box 102"/>
          <p:cNvSpPr txBox="1"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949325" y="1128713"/>
            <a:ext cx="3190875" cy="457200"/>
          </a:xfrm>
          <a:prstGeom prst="rect">
            <a:avLst/>
          </a:prstGeom>
          <a:solidFill>
            <a:schemeClr val="bg1"/>
          </a:solidFill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Специализация выпуска металлургии в 2025 году в регионах ЮФО</a:t>
            </a:r>
          </a:p>
        </p:txBody>
      </p:sp>
      <p:sp>
        <p:nvSpPr>
          <p:cNvPr id="47146" name="AutoShape 103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 rot="5400000">
            <a:off x="2698750" y="3524250"/>
            <a:ext cx="4749800" cy="266700"/>
          </a:xfrm>
          <a:prstGeom prst="triangle">
            <a:avLst>
              <a:gd name="adj" fmla="val 50000"/>
            </a:avLst>
          </a:prstGeom>
          <a:solidFill>
            <a:srgbClr val="FFCB97"/>
          </a:solidFill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47147" name="Text Box 104"/>
          <p:cNvSpPr txBox="1"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5346700" y="1460500"/>
            <a:ext cx="3556000" cy="41243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marL="177800" indent="-177800">
              <a:spcBef>
                <a:spcPct val="50000"/>
              </a:spcBef>
              <a:buClr>
                <a:srgbClr val="800000"/>
              </a:buClr>
              <a:buFont typeface="Arial" charset="0"/>
              <a:buNone/>
            </a:pPr>
            <a:r>
              <a:rPr lang="ru-RU" sz="1400"/>
              <a:t>К 2025 году в ЮФО будут выделяться:</a:t>
            </a:r>
          </a:p>
          <a:p>
            <a:pPr marL="177800" indent="-177800">
              <a:spcBef>
                <a:spcPct val="50000"/>
              </a:spcBef>
              <a:buClr>
                <a:srgbClr val="800000"/>
              </a:buClr>
              <a:buFont typeface="Arial" charset="0"/>
              <a:buNone/>
            </a:pPr>
            <a:endParaRPr lang="ru-RU" sz="1400"/>
          </a:p>
          <a:p>
            <a:pPr marL="177800" indent="-177800">
              <a:spcBef>
                <a:spcPct val="35000"/>
              </a:spcBef>
              <a:spcAft>
                <a:spcPct val="35000"/>
              </a:spcAft>
              <a:buClr>
                <a:srgbClr val="800000"/>
              </a:buClr>
              <a:buFont typeface="Arial" charset="0"/>
              <a:buChar char="●"/>
            </a:pPr>
            <a:r>
              <a:rPr lang="ru-RU" sz="1400"/>
              <a:t>Крупнейшие центры металлургии – развита как черная, так и цветная металлургия - Волгоградская и Ростовская области</a:t>
            </a:r>
          </a:p>
          <a:p>
            <a:pPr marL="177800" indent="-177800">
              <a:spcBef>
                <a:spcPct val="35000"/>
              </a:spcBef>
              <a:spcAft>
                <a:spcPct val="35000"/>
              </a:spcAft>
              <a:buClr>
                <a:srgbClr val="800000"/>
              </a:buClr>
              <a:buFont typeface="Arial" charset="0"/>
              <a:buChar char="●"/>
            </a:pPr>
            <a:r>
              <a:rPr lang="ru-RU" sz="1400"/>
              <a:t>Центры черной металлургии – Краснодарский край</a:t>
            </a:r>
          </a:p>
          <a:p>
            <a:pPr marL="177800" indent="-177800">
              <a:spcBef>
                <a:spcPct val="35000"/>
              </a:spcBef>
              <a:spcAft>
                <a:spcPct val="35000"/>
              </a:spcAft>
              <a:buClr>
                <a:srgbClr val="800000"/>
              </a:buClr>
              <a:buFont typeface="Arial" charset="0"/>
              <a:buChar char="●"/>
            </a:pPr>
            <a:r>
              <a:rPr lang="ru-RU" sz="1400"/>
              <a:t>Центры цветной металлургии – Кабардино-Балкарская Республика, Карачаево-Черкесская Республика, Республика Северная Осетия-Алания, Ставропольский край, республика Дагестан</a:t>
            </a:r>
          </a:p>
          <a:p>
            <a:pPr marL="177800" indent="-177800">
              <a:spcBef>
                <a:spcPct val="35000"/>
              </a:spcBef>
              <a:spcAft>
                <a:spcPct val="35000"/>
              </a:spcAft>
              <a:buClr>
                <a:srgbClr val="800000"/>
              </a:buClr>
              <a:buFont typeface="Arial" charset="0"/>
              <a:buChar char="●"/>
            </a:pPr>
            <a:r>
              <a:rPr lang="ru-RU" sz="1400"/>
              <a:t>Регионы со слабым развитием металлургии</a:t>
            </a:r>
          </a:p>
        </p:txBody>
      </p:sp>
      <p:sp>
        <p:nvSpPr>
          <p:cNvPr id="47148" name="Rectangle 105" descr="Широкий диагональный 2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5407025" y="2157413"/>
            <a:ext cx="131763" cy="131762"/>
          </a:xfrm>
          <a:prstGeom prst="rect">
            <a:avLst/>
          </a:prstGeom>
          <a:pattFill prst="wdUpDiag">
            <a:fgClr>
              <a:srgbClr val="FFCB97"/>
            </a:fgClr>
            <a:bgClr>
              <a:srgbClr val="FFFFFF"/>
            </a:bgClr>
          </a:pattFill>
          <a:ln w="9525">
            <a:solidFill>
              <a:srgbClr val="800000"/>
            </a:solidFill>
            <a:miter lim="800000"/>
            <a:headEnd/>
            <a:tailEnd/>
          </a:ln>
        </p:spPr>
        <p:txBody>
          <a:bodyPr/>
          <a:lstStyle/>
          <a:p>
            <a:endParaRPr lang="ru-RU" sz="1800"/>
          </a:p>
        </p:txBody>
      </p:sp>
      <p:sp>
        <p:nvSpPr>
          <p:cNvPr id="47149" name="Rectangle 106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407025" y="3741738"/>
            <a:ext cx="131763" cy="131762"/>
          </a:xfrm>
          <a:prstGeom prst="rect">
            <a:avLst/>
          </a:prstGeom>
          <a:solidFill>
            <a:srgbClr val="E77814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7150" name="Rectangle 107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5407025" y="5157788"/>
            <a:ext cx="131763" cy="131762"/>
          </a:xfrm>
          <a:prstGeom prst="rect">
            <a:avLst/>
          </a:prstGeom>
          <a:solidFill>
            <a:srgbClr val="FFEEDD"/>
          </a:solidFill>
          <a:ln w="3175" algn="ctr">
            <a:solidFill>
              <a:srgbClr val="8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7151" name="Rectangle 108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5407025" y="3143250"/>
            <a:ext cx="131763" cy="131763"/>
          </a:xfrm>
          <a:prstGeom prst="rect">
            <a:avLst/>
          </a:prstGeom>
          <a:solidFill>
            <a:srgbClr val="AD7E12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7152" name="AutoShape 112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3635375" y="1628775"/>
            <a:ext cx="1152525" cy="358775"/>
          </a:xfrm>
          <a:prstGeom prst="wedgeRectCallout">
            <a:avLst>
              <a:gd name="adj1" fmla="val -28375"/>
              <a:gd name="adj2" fmla="val 142477"/>
            </a:avLst>
          </a:prstGeom>
          <a:solidFill>
            <a:schemeClr val="bg1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anchor="ctr" anchorCtr="1"/>
          <a:lstStyle/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Трубопрокат</a:t>
            </a:r>
          </a:p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Алюминий</a:t>
            </a:r>
          </a:p>
        </p:txBody>
      </p:sp>
      <p:sp>
        <p:nvSpPr>
          <p:cNvPr id="47153" name="AutoShape 113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250825" y="1484313"/>
            <a:ext cx="1368425" cy="504825"/>
          </a:xfrm>
          <a:prstGeom prst="wedgeRectCallout">
            <a:avLst>
              <a:gd name="adj1" fmla="val 63227"/>
              <a:gd name="adj2" fmla="val 23583"/>
            </a:avLst>
          </a:prstGeom>
          <a:solidFill>
            <a:schemeClr val="bg1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anchor="ctr" anchorCtr="1"/>
          <a:lstStyle/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Трубопрокат</a:t>
            </a:r>
          </a:p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Выплавка стали</a:t>
            </a:r>
          </a:p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Алюминий</a:t>
            </a:r>
          </a:p>
        </p:txBody>
      </p:sp>
      <p:sp>
        <p:nvSpPr>
          <p:cNvPr id="47154" name="AutoShape 114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250825" y="2060575"/>
            <a:ext cx="1368425" cy="504825"/>
          </a:xfrm>
          <a:prstGeom prst="wedgeRectCallout">
            <a:avLst>
              <a:gd name="adj1" fmla="val -4986"/>
              <a:gd name="adj2" fmla="val 72329"/>
            </a:avLst>
          </a:prstGeom>
          <a:solidFill>
            <a:schemeClr val="bg1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anchor="ctr" anchorCtr="1"/>
          <a:lstStyle/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Выплавка стали</a:t>
            </a:r>
            <a:r>
              <a:rPr lang="en-US"/>
              <a:t>, </a:t>
            </a:r>
            <a:r>
              <a:rPr lang="ru-RU"/>
              <a:t>трубопрокат</a:t>
            </a:r>
          </a:p>
        </p:txBody>
      </p:sp>
      <p:sp>
        <p:nvSpPr>
          <p:cNvPr id="47155" name="AutoShape 115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1044575" y="5516563"/>
            <a:ext cx="1079500" cy="360362"/>
          </a:xfrm>
          <a:prstGeom prst="wedgeRectCallout">
            <a:avLst>
              <a:gd name="adj1" fmla="val 25736"/>
              <a:gd name="adj2" fmla="val -274671"/>
            </a:avLst>
          </a:prstGeom>
          <a:solidFill>
            <a:schemeClr val="bg1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anchor="ctr" anchorCtr="1"/>
          <a:lstStyle/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Цинк</a:t>
            </a:r>
          </a:p>
        </p:txBody>
      </p:sp>
      <p:sp>
        <p:nvSpPr>
          <p:cNvPr id="47156" name="AutoShape 116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250825" y="4149725"/>
            <a:ext cx="1117600" cy="360363"/>
          </a:xfrm>
          <a:prstGeom prst="wedgeRectCallout">
            <a:avLst>
              <a:gd name="adj1" fmla="val 51565"/>
              <a:gd name="adj2" fmla="val -95375"/>
            </a:avLst>
          </a:prstGeom>
          <a:solidFill>
            <a:schemeClr val="bg1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anchor="ctr" anchorCtr="1"/>
          <a:lstStyle/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Медь</a:t>
            </a:r>
          </a:p>
        </p:txBody>
      </p:sp>
      <p:sp>
        <p:nvSpPr>
          <p:cNvPr id="47157" name="AutoShape 117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250825" y="4797425"/>
            <a:ext cx="1368425" cy="504825"/>
          </a:xfrm>
          <a:prstGeom prst="wedgeRectCallout">
            <a:avLst>
              <a:gd name="adj1" fmla="val 53944"/>
              <a:gd name="adj2" fmla="val -129245"/>
            </a:avLst>
          </a:prstGeom>
          <a:solidFill>
            <a:schemeClr val="bg1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anchor="ctr" anchorCtr="1"/>
          <a:lstStyle/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Вольфрам</a:t>
            </a:r>
          </a:p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Молибден</a:t>
            </a:r>
          </a:p>
        </p:txBody>
      </p:sp>
      <p:sp>
        <p:nvSpPr>
          <p:cNvPr id="47158" name="Text Box 38"/>
          <p:cNvSpPr txBox="1"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1258888" y="4581525"/>
            <a:ext cx="8636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Владикавказ</a:t>
            </a:r>
          </a:p>
        </p:txBody>
      </p:sp>
      <p:graphicFrame>
        <p:nvGraphicFramePr>
          <p:cNvPr id="47106" name="Rectangle 109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7106" r:id="rId58" imgW="0" imgH="0" progId="">
              <p:embed/>
            </p:oleObj>
          </a:graphicData>
        </a:graphic>
      </p:graphicFrame>
      <p:sp>
        <p:nvSpPr>
          <p:cNvPr id="47159" name="Rectangle 110" hidden="1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wrap="none" lIns="14288" tIns="0" rIns="14288" bIns="0" anchor="ctr"/>
          <a:lstStyle/>
          <a:p>
            <a:pPr algn="ctr"/>
            <a:r>
              <a:rPr lang="ru-RU" sz="800">
                <a:cs typeface="Arial" charset="0"/>
              </a:rPr>
              <a:t>6%</a:t>
            </a:r>
          </a:p>
        </p:txBody>
      </p:sp>
      <p:sp>
        <p:nvSpPr>
          <p:cNvPr id="47160" name="AutoShape 118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3276600" y="4581525"/>
            <a:ext cx="1079500" cy="360363"/>
          </a:xfrm>
          <a:prstGeom prst="wedgeRectCallout">
            <a:avLst>
              <a:gd name="adj1" fmla="val -134704"/>
              <a:gd name="adj2" fmla="val -212556"/>
            </a:avLst>
          </a:prstGeom>
          <a:solidFill>
            <a:schemeClr val="bg1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anchor="ctr" anchorCtr="1"/>
          <a:lstStyle/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Титан</a:t>
            </a:r>
          </a:p>
        </p:txBody>
      </p:sp>
      <p:sp>
        <p:nvSpPr>
          <p:cNvPr id="47161" name="AutoShape 119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3348038" y="5373688"/>
            <a:ext cx="1079500" cy="360362"/>
          </a:xfrm>
          <a:prstGeom prst="wedgeRectCallout">
            <a:avLst>
              <a:gd name="adj1" fmla="val -109852"/>
              <a:gd name="adj2" fmla="val 56167"/>
            </a:avLst>
          </a:prstGeom>
          <a:solidFill>
            <a:schemeClr val="bg1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anchor="ctr" anchorCtr="1"/>
          <a:lstStyle/>
          <a:p>
            <a:pPr marL="85725" indent="-85725">
              <a:buClr>
                <a:srgbClr val="800000"/>
              </a:buClr>
              <a:buFont typeface="Arial" charset="0"/>
              <a:buChar char="●"/>
            </a:pPr>
            <a:r>
              <a:rPr lang="ru-RU"/>
              <a:t>Медь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Номер слайда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30352883-8D04-40E6-8A36-251704022012}" type="slidenum">
              <a:rPr lang="ru-RU"/>
              <a:pPr/>
              <a:t>83</a:t>
            </a:fld>
            <a:endParaRPr lang="ru-RU"/>
          </a:p>
        </p:txBody>
      </p:sp>
      <p:sp>
        <p:nvSpPr>
          <p:cNvPr id="12390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Содержание</a:t>
            </a:r>
          </a:p>
        </p:txBody>
      </p:sp>
      <p:sp>
        <p:nvSpPr>
          <p:cNvPr id="123908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Резюме</a:t>
            </a:r>
          </a:p>
        </p:txBody>
      </p:sp>
      <p:sp>
        <p:nvSpPr>
          <p:cNvPr id="123909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Описание структуры отрасли</a:t>
            </a:r>
          </a:p>
        </p:txBody>
      </p:sp>
      <p:sp>
        <p:nvSpPr>
          <p:cNvPr id="123910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привлекательности отрасли</a:t>
            </a:r>
          </a:p>
        </p:txBody>
      </p:sp>
      <p:sp>
        <p:nvSpPr>
          <p:cNvPr id="123911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потенциала и конкурентоспособности регионов ЮФО для развития отрасли</a:t>
            </a:r>
          </a:p>
        </p:txBody>
      </p:sp>
      <p:sp>
        <p:nvSpPr>
          <p:cNvPr id="123912" name="AutoShape 7"/>
          <p:cNvSpPr>
            <a:spLocks noChangeArrowheads="1"/>
          </p:cNvSpPr>
          <p:nvPr/>
        </p:nvSpPr>
        <p:spPr bwMode="auto">
          <a:xfrm>
            <a:off x="468313" y="39893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Анализ проблем для развития отрасли в регионах ЮФО</a:t>
            </a:r>
          </a:p>
        </p:txBody>
      </p:sp>
      <p:sp>
        <p:nvSpPr>
          <p:cNvPr id="123913" name="AutoShape 8"/>
          <p:cNvSpPr>
            <a:spLocks noChangeArrowheads="1"/>
          </p:cNvSpPr>
          <p:nvPr/>
        </p:nvSpPr>
        <p:spPr bwMode="auto">
          <a:xfrm>
            <a:off x="468313" y="44688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1" name="Rectangle 2"/>
          <p:cNvSpPr>
            <a:spLocks noGrp="1" noChangeArrowheads="1"/>
          </p:cNvSpPr>
          <p:nvPr>
            <p:ph type="title"/>
          </p:nvPr>
        </p:nvSpPr>
        <p:spPr>
          <a:xfrm>
            <a:off x="192088" y="209550"/>
            <a:ext cx="8748712" cy="609600"/>
          </a:xfrm>
        </p:spPr>
        <p:txBody>
          <a:bodyPr/>
          <a:lstStyle/>
          <a:p>
            <a:pPr eaLnBrk="1" hangingPunct="1">
              <a:lnSpc>
                <a:spcPct val="85000"/>
              </a:lnSpc>
            </a:pPr>
            <a:r>
              <a:rPr lang="ru-RU" sz="1800" smtClean="0"/>
              <a:t>Реализация потенциала развития металлургии в ЮФО сдерживается износом основных фондов, технологическими факторами и недостаточным масштабом операций, дефицитом электроэнергии и относительно низким уровнем развития транспортной инфраструктуры</a:t>
            </a:r>
          </a:p>
        </p:txBody>
      </p:sp>
      <p:sp>
        <p:nvSpPr>
          <p:cNvPr id="124932" name="Rectangle 3"/>
          <p:cNvSpPr>
            <a:spLocks noGrp="1" noChangeArrowheads="1"/>
          </p:cNvSpPr>
          <p:nvPr>
            <p:ph idx="1"/>
          </p:nvPr>
        </p:nvSpPr>
        <p:spPr>
          <a:xfrm>
            <a:off x="673100" y="1941513"/>
            <a:ext cx="7772400" cy="2952750"/>
          </a:xfrm>
          <a:noFill/>
        </p:spPr>
        <p:txBody>
          <a:bodyPr anchor="ctr"/>
          <a:lstStyle/>
          <a:p>
            <a:pPr eaLnBrk="1" hangingPunct="1">
              <a:spcBef>
                <a:spcPct val="65000"/>
              </a:spcBef>
              <a:spcAft>
                <a:spcPct val="6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Наиболее значимыми ограничениями для развития отрасли являются износ основных фондов предприятий металлургии, их технологическое отставание, а также дефицит электроэнергии и относительно низкий уровень развития транспортной инфраструктуры</a:t>
            </a:r>
          </a:p>
          <a:p>
            <a:pPr eaLnBrk="1" hangingPunct="1">
              <a:spcBef>
                <a:spcPct val="65000"/>
              </a:spcBef>
              <a:spcAft>
                <a:spcPct val="65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Потенциальный рост металлургии также будет налагать дополнительные требования к поддерживающей инфраструктуре – транспортной, электроэнергетической и человеческим ресурсам</a:t>
            </a:r>
          </a:p>
        </p:txBody>
      </p:sp>
      <p:sp>
        <p:nvSpPr>
          <p:cNvPr id="124930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9CE884BC-487C-4BC4-8B86-EC0BA7937670}" type="slidenum">
              <a:rPr lang="ru-RU"/>
              <a:pPr/>
              <a:t>84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2" name="Rectangle 3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539750" y="209550"/>
            <a:ext cx="7918450" cy="6096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ru-RU" sz="1800" smtClean="0"/>
              <a:t>Наиболее значимыми ограничениями для развития отрасли являются износ основных фондов предприятий металлургии, их технологическое отставание, а также дефицит электроэнергии и относительно низкий уровень развития транспортной инфраструктуры</a:t>
            </a:r>
          </a:p>
        </p:txBody>
      </p:sp>
      <p:graphicFrame>
        <p:nvGraphicFramePr>
          <p:cNvPr id="505916" name="Group 60"/>
          <p:cNvGraphicFramePr>
            <a:graphicFrameLocks noGrp="1"/>
          </p:cNvGraphicFramePr>
          <p:nvPr>
            <p:ph type="tbl" idx="1"/>
            <p:custDataLst>
              <p:tags r:id="rId3"/>
            </p:custDataLst>
          </p:nvPr>
        </p:nvGraphicFramePr>
        <p:xfrm>
          <a:off x="217488" y="1462088"/>
          <a:ext cx="8691562" cy="4057650"/>
        </p:xfrm>
        <a:graphic>
          <a:graphicData uri="http://schemas.openxmlformats.org/drawingml/2006/table">
            <a:tbl>
              <a:tblPr/>
              <a:tblGrid>
                <a:gridCol w="363537"/>
                <a:gridCol w="1422400"/>
                <a:gridCol w="1144588"/>
                <a:gridCol w="5761037"/>
              </a:tblGrid>
              <a:tr h="7651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№</a:t>
                      </a:r>
                    </a:p>
                  </a:txBody>
                  <a:tcPr marL="90000" marR="90000" marT="46800" marB="46800" anchor="ctr" anchorCtr="1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Название фактора</a:t>
                      </a:r>
                    </a:p>
                  </a:txBody>
                  <a:tcPr marL="90000" marR="90000" marT="46800" marB="46800" anchor="ctr" anchorCtr="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Наличие ограничений</a:t>
                      </a:r>
                    </a:p>
                  </a:txBody>
                  <a:tcPr marL="90000" marR="90000" marT="46800" marB="46800" anchor="ctr" anchorCtr="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Комментарии</a:t>
                      </a:r>
                    </a:p>
                  </a:txBody>
                  <a:tcPr marL="90000" marR="90000" marT="46800" marB="46800" anchor="ctr" anchorCtr="1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0000"/>
                    </a:solidFill>
                  </a:tcPr>
                </a:tc>
              </a:tr>
              <a:tr h="762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Износ основных фондов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 добывающие мощности металлургии и предприятия обрабатывающей промышленности металлургии ЮФО имеют высокий уровень износа основных фондов (около 50% и выше)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Технологическое отставание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Только два крупнейших предприятия черной металлургии ЮФО (Волжский трубный завод и СТАКС) могут обеспечить эффективный масштаб производства стали (выплавка свыше 1 млн. т. в год)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Дефицит электроэнергии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Предприятия металлургии являются одними из крупнейших потребителей электроэнергии, при этом ЮФО является энергодефицитным ФО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62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Транспортная инфраструктура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Уровень обеспеченности регионов ЮФО ж/д путями и автодорогами значительно отстаёт от регионов-лидеров РФ. Например, крупнейший регион-производитель продукции машиностроения – Волгоградская область занимает 39 и 45 место среди 78 регионов РФ (без учета Москвы и Санкт-Петербурга ) соответственно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8131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56B8D163-04AA-4A38-BDE5-F1B0C1D9B823}" type="slidenum">
              <a:rPr lang="ru-RU"/>
              <a:pPr/>
              <a:t>85</a:t>
            </a:fld>
            <a:endParaRPr lang="ru-RU"/>
          </a:p>
        </p:txBody>
      </p:sp>
      <p:sp>
        <p:nvSpPr>
          <p:cNvPr id="48168" name="Oval 4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425700" y="2466975"/>
            <a:ext cx="212725" cy="212725"/>
          </a:xfrm>
          <a:prstGeom prst="ellipse">
            <a:avLst/>
          </a:pr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8169" name="Oval 45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425700" y="3262313"/>
            <a:ext cx="212725" cy="21272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8170" name="Arc 61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2425700" y="3262313"/>
            <a:ext cx="212725" cy="212725"/>
          </a:xfrm>
          <a:custGeom>
            <a:avLst/>
            <a:gdLst>
              <a:gd name="T0" fmla="*/ 106363 w 43200"/>
              <a:gd name="T1" fmla="*/ 0 h 43200"/>
              <a:gd name="T2" fmla="*/ 0 w 43200"/>
              <a:gd name="T3" fmla="*/ 106363 h 43200"/>
              <a:gd name="T4" fmla="*/ 106363 w 43200"/>
              <a:gd name="T5" fmla="*/ 106363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8171" name="Oval 46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425700" y="3983038"/>
            <a:ext cx="212725" cy="21272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8172" name="Arc 47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2532063" y="3983038"/>
            <a:ext cx="106362" cy="21272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212725 h 43200"/>
              <a:gd name="T4" fmla="*/ 0 w 21600"/>
              <a:gd name="T5" fmla="*/ 106363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8173" name="Oval 48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425700" y="4918075"/>
            <a:ext cx="212725" cy="21272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8174" name="Arc 49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2532063" y="4918075"/>
            <a:ext cx="106362" cy="106363"/>
          </a:xfrm>
          <a:custGeom>
            <a:avLst/>
            <a:gdLst>
              <a:gd name="T0" fmla="*/ 0 w 21600"/>
              <a:gd name="T1" fmla="*/ 0 h 21600"/>
              <a:gd name="T2" fmla="*/ 106362 w 21600"/>
              <a:gd name="T3" fmla="*/ 106363 h 21600"/>
              <a:gd name="T4" fmla="*/ 0 w 21600"/>
              <a:gd name="T5" fmla="*/ 106363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48130" name="Rectangle 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8130" r:id="rId13" imgW="0" imgH="0" progId="">
              <p:embed/>
            </p:oleObj>
          </a:graphicData>
        </a:graphic>
      </p:graphicFrame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63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471488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Износ основных производственных мощностей в металлургии регионов ЮФО выше среднего российского</a:t>
            </a:r>
          </a:p>
        </p:txBody>
      </p:sp>
      <p:sp>
        <p:nvSpPr>
          <p:cNvPr id="49155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C15BC58-06D8-42A2-A842-393FF8A2B075}" type="slidenum">
              <a:rPr lang="ru-RU"/>
              <a:pPr/>
              <a:t>86</a:t>
            </a:fld>
            <a:endParaRPr lang="ru-RU"/>
          </a:p>
        </p:txBody>
      </p:sp>
      <p:sp>
        <p:nvSpPr>
          <p:cNvPr id="49156" name="Rectangle 4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4846638" y="2430463"/>
            <a:ext cx="533400" cy="241776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57" name="Rectangle 4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808663" y="2763838"/>
            <a:ext cx="533400" cy="2084387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58" name="Rectangle 45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769100" y="2373313"/>
            <a:ext cx="533400" cy="247491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59" name="Rectangle 34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615950" y="2373313"/>
            <a:ext cx="485775" cy="2474912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60" name="Rectangle 35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1482725" y="2449513"/>
            <a:ext cx="485775" cy="2398712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61" name="Rectangle 36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347913" y="2773363"/>
            <a:ext cx="476250" cy="2074862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62" name="Rectangle 37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205163" y="3011488"/>
            <a:ext cx="485775" cy="1836737"/>
          </a:xfrm>
          <a:prstGeom prst="rect">
            <a:avLst/>
          </a:prstGeom>
          <a:gradFill rotWithShape="1">
            <a:gsLst>
              <a:gs pos="0">
                <a:srgbClr val="A98765"/>
              </a:gs>
              <a:gs pos="50000">
                <a:srgbClr val="FFCC99"/>
              </a:gs>
              <a:gs pos="100000">
                <a:srgbClr val="A98765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64" name="Line 5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 flipH="1">
            <a:off x="2549525" y="3011488"/>
            <a:ext cx="657225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65" name="Line 8"/>
          <p:cNvSpPr>
            <a:spLocks noChangeShapeType="1"/>
          </p:cNvSpPr>
          <p:nvPr>
            <p:custDataLst>
              <p:tags r:id="rId11"/>
            </p:custDataLst>
          </p:nvPr>
        </p:nvSpPr>
        <p:spPr bwMode="auto">
          <a:xfrm flipV="1">
            <a:off x="2587625" y="2770188"/>
            <a:ext cx="0" cy="2444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66" name="Line 7"/>
          <p:cNvSpPr>
            <a:spLocks noChangeShapeType="1"/>
          </p:cNvSpPr>
          <p:nvPr>
            <p:custDataLst>
              <p:tags r:id="rId12"/>
            </p:custDataLst>
          </p:nvPr>
        </p:nvSpPr>
        <p:spPr bwMode="auto">
          <a:xfrm flipH="1">
            <a:off x="820738" y="3011488"/>
            <a:ext cx="2386012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67" name="Line 4"/>
          <p:cNvSpPr>
            <a:spLocks noChangeShapeType="1"/>
          </p:cNvSpPr>
          <p:nvPr>
            <p:custDataLst>
              <p:tags r:id="rId13"/>
            </p:custDataLst>
          </p:nvPr>
        </p:nvSpPr>
        <p:spPr bwMode="auto">
          <a:xfrm flipV="1">
            <a:off x="858838" y="2370138"/>
            <a:ext cx="0" cy="6445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68" name="Line 6"/>
          <p:cNvSpPr>
            <a:spLocks noChangeShapeType="1"/>
          </p:cNvSpPr>
          <p:nvPr>
            <p:custDataLst>
              <p:tags r:id="rId14"/>
            </p:custDataLst>
          </p:nvPr>
        </p:nvSpPr>
        <p:spPr bwMode="auto">
          <a:xfrm flipH="1">
            <a:off x="1687513" y="3011488"/>
            <a:ext cx="1519237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69" name="Line 3"/>
          <p:cNvSpPr>
            <a:spLocks noChangeShapeType="1"/>
          </p:cNvSpPr>
          <p:nvPr>
            <p:custDataLst>
              <p:tags r:id="rId15"/>
            </p:custDataLst>
          </p:nvPr>
        </p:nvSpPr>
        <p:spPr bwMode="auto">
          <a:xfrm flipV="1">
            <a:off x="1725613" y="2446338"/>
            <a:ext cx="0" cy="5683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70" name="Rectangle 15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425450" y="4951413"/>
            <a:ext cx="8667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1613BD4-CC01-4E11-961C-F96CEECAE816}" type="datetime'Ре''''с''''''п.'''' ''Сев.''Осе''ти''я ''-'' А''''''''лан''ия'">
              <a:rPr lang="ru-RU">
                <a:cs typeface="Arial" charset="0"/>
              </a:rPr>
              <a:pPr algn="ctr"/>
              <a:t>Респ. Сев.Осетия - Алания</a:t>
            </a:fld>
            <a:endParaRPr lang="ru-RU">
              <a:cs typeface="Arial" charset="0"/>
            </a:endParaRPr>
          </a:p>
        </p:txBody>
      </p:sp>
      <p:sp>
        <p:nvSpPr>
          <p:cNvPr id="49171" name="Rectangle 13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292225" y="4951413"/>
            <a:ext cx="8667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B2245DE-F5E3-4290-9716-6742533BBA58}" type="datetime'''''''''''Волг''огра''д''''''''с''''''''ка''я'' о''''б''л'''''">
              <a:rPr lang="ru-RU">
                <a:cs typeface="Arial" charset="0"/>
              </a:rPr>
              <a:pPr algn="ctr"/>
              <a:t>Волгоградская обл</a:t>
            </a:fld>
            <a:endParaRPr lang="ru-RU">
              <a:cs typeface="Arial" charset="0"/>
            </a:endParaRPr>
          </a:p>
        </p:txBody>
      </p:sp>
      <p:sp>
        <p:nvSpPr>
          <p:cNvPr id="49172" name="Rectangle 14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2159000" y="4951413"/>
            <a:ext cx="85725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57A3922-3AC5-4150-95B0-BD1D58218B5A}" type="datetime'''Ро''''сто''''''вск''''''''а''''я'' ''''об''''л'''''''">
              <a:rPr lang="ru-RU">
                <a:cs typeface="Arial" charset="0"/>
              </a:rPr>
              <a:pPr algn="ctr"/>
              <a:t>Ростовская обл</a:t>
            </a:fld>
            <a:endParaRPr lang="ru-RU">
              <a:cs typeface="Arial" charset="0"/>
            </a:endParaRPr>
          </a:p>
        </p:txBody>
      </p:sp>
      <p:sp>
        <p:nvSpPr>
          <p:cNvPr id="49173" name="Rectangle 11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3016250" y="4951413"/>
            <a:ext cx="8667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BDB18DA1-90CD-41E2-B142-4506880289A8}" type="datetime'Р''''''''''''''''''''''''''''''''''''''''''''''Ф''''''''''''*'">
              <a:rPr lang="ru-RU">
                <a:cs typeface="Arial" charset="0"/>
              </a:rPr>
              <a:pPr algn="ctr"/>
              <a:t>РФ*</a:t>
            </a:fld>
            <a:endParaRPr lang="ru-RU">
              <a:cs typeface="Arial" charset="0"/>
            </a:endParaRPr>
          </a:p>
        </p:txBody>
      </p:sp>
      <p:sp>
        <p:nvSpPr>
          <p:cNvPr id="49174" name="Oval 9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2355850" y="3059113"/>
            <a:ext cx="46355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16E85F05-B161-41BF-A94F-4A827A74C1CC}" type="datetime'''''''''''''''''''''''''''''+''''''''''''1''''''''3''%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+13%</a:t>
            </a:fld>
            <a:endParaRPr lang="ru-RU" b="1">
              <a:cs typeface="Arial" charset="0"/>
            </a:endParaRPr>
          </a:p>
        </p:txBody>
      </p:sp>
      <p:sp>
        <p:nvSpPr>
          <p:cNvPr id="49175" name="Oval 10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627063" y="2646363"/>
            <a:ext cx="46355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E8D6E0D7-247C-47DF-8B06-E85C69E72E28}" type="datetime'''''''''''''''''+''''''3''''''''''''''''5''''''''''''''%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+35%</a:t>
            </a:fld>
            <a:endParaRPr lang="ru-RU" b="1">
              <a:cs typeface="Arial" charset="0"/>
            </a:endParaRPr>
          </a:p>
        </p:txBody>
      </p:sp>
      <p:sp>
        <p:nvSpPr>
          <p:cNvPr id="49176" name="Oval 12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493838" y="2684463"/>
            <a:ext cx="46355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C734CC3E-97CE-4B18-A47A-5FC041ACFBA4}" type="datetime'''''''''''''''''+''3''1''''''''''''''''''''''''%''''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+31%</a:t>
            </a:fld>
            <a:endParaRPr lang="ru-RU" b="1">
              <a:cs typeface="Arial" charset="0"/>
            </a:endParaRPr>
          </a:p>
        </p:txBody>
      </p:sp>
      <p:sp>
        <p:nvSpPr>
          <p:cNvPr id="49177" name="Text Box 16"/>
          <p:cNvSpPr txBox="1"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325438" y="1196975"/>
            <a:ext cx="3309937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Износ основных фондов по виду экономической деятельности «Добыча полезных ископаемых кроме топливно-энергетических», 2005 г., %</a:t>
            </a:r>
          </a:p>
        </p:txBody>
      </p:sp>
      <p:sp>
        <p:nvSpPr>
          <p:cNvPr id="49178" name="Text Box 17"/>
          <p:cNvSpPr txBox="1"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98425" y="5807075"/>
            <a:ext cx="467995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 По виду экономической деятельности «Добыча полезных ископаемых»</a:t>
            </a:r>
            <a:br>
              <a:rPr lang="ru-RU"/>
            </a:br>
            <a:r>
              <a:rPr lang="ru-RU"/>
              <a:t>** По виду экономической деятельности «Обрабатывающие производства»</a:t>
            </a:r>
          </a:p>
        </p:txBody>
      </p:sp>
      <p:sp>
        <p:nvSpPr>
          <p:cNvPr id="49179" name="Line 22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 flipH="1">
            <a:off x="6999288" y="2792413"/>
            <a:ext cx="733425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80" name="Line 20"/>
          <p:cNvSpPr>
            <a:spLocks noChangeShapeType="1"/>
          </p:cNvSpPr>
          <p:nvPr>
            <p:custDataLst>
              <p:tags r:id="rId26"/>
            </p:custDataLst>
          </p:nvPr>
        </p:nvSpPr>
        <p:spPr bwMode="auto">
          <a:xfrm flipV="1">
            <a:off x="7037388" y="2370138"/>
            <a:ext cx="0" cy="4254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81" name="Line 19"/>
          <p:cNvSpPr>
            <a:spLocks noChangeShapeType="1"/>
          </p:cNvSpPr>
          <p:nvPr>
            <p:custDataLst>
              <p:tags r:id="rId27"/>
            </p:custDataLst>
          </p:nvPr>
        </p:nvSpPr>
        <p:spPr bwMode="auto">
          <a:xfrm flipH="1">
            <a:off x="5075238" y="2792413"/>
            <a:ext cx="2657475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82" name="Line 18"/>
          <p:cNvSpPr>
            <a:spLocks noChangeShapeType="1"/>
          </p:cNvSpPr>
          <p:nvPr>
            <p:custDataLst>
              <p:tags r:id="rId28"/>
            </p:custDataLst>
          </p:nvPr>
        </p:nvSpPr>
        <p:spPr bwMode="auto">
          <a:xfrm flipV="1">
            <a:off x="5113338" y="2427288"/>
            <a:ext cx="0" cy="368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83" name="Line 21"/>
          <p:cNvSpPr>
            <a:spLocks noChangeShapeType="1"/>
          </p:cNvSpPr>
          <p:nvPr>
            <p:custDataLst>
              <p:tags r:id="rId29"/>
            </p:custDataLst>
          </p:nvPr>
        </p:nvSpPr>
        <p:spPr bwMode="auto">
          <a:xfrm flipH="1">
            <a:off x="6037263" y="2792413"/>
            <a:ext cx="1695450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84" name="Line 23"/>
          <p:cNvSpPr>
            <a:spLocks noChangeShapeType="1"/>
          </p:cNvSpPr>
          <p:nvPr>
            <p:custDataLst>
              <p:tags r:id="rId30"/>
            </p:custDataLst>
          </p:nvPr>
        </p:nvSpPr>
        <p:spPr bwMode="auto">
          <a:xfrm flipV="1">
            <a:off x="6075363" y="2760663"/>
            <a:ext cx="0" cy="349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49185" name="Rectangle 27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4632325" y="4951413"/>
            <a:ext cx="9620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352F767-5DF8-4F58-B640-E84836DD7C89}" type="datetime'Р''есп''. Сев.''''''''''О''се''ти''я'' - ''Ала''''н''''''и''я'">
              <a:rPr lang="ru-RU">
                <a:cs typeface="Arial" charset="0"/>
              </a:rPr>
              <a:pPr algn="ctr"/>
              <a:t>Респ. Сев.Осетия - Алания</a:t>
            </a:fld>
            <a:endParaRPr lang="ru-RU">
              <a:cs typeface="Arial" charset="0"/>
            </a:endParaRPr>
          </a:p>
        </p:txBody>
      </p:sp>
      <p:sp>
        <p:nvSpPr>
          <p:cNvPr id="49186" name="Rectangle 28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5594350" y="4951413"/>
            <a:ext cx="9620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DB2A392-FA6B-48AF-B0CD-8D8D8E3F0C62}" type="datetime'''''Во''л''''го''''''г''''ра''''''''д''''''с''''кая ''''''обл'">
              <a:rPr lang="ru-RU">
                <a:cs typeface="Arial" charset="0"/>
              </a:rPr>
              <a:pPr algn="ctr"/>
              <a:t>Волгоградская обл</a:t>
            </a:fld>
            <a:endParaRPr lang="ru-RU">
              <a:cs typeface="Arial" charset="0"/>
            </a:endParaRPr>
          </a:p>
        </p:txBody>
      </p:sp>
      <p:sp>
        <p:nvSpPr>
          <p:cNvPr id="49187" name="Rectangle 29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6556375" y="4951413"/>
            <a:ext cx="9620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9AD4B11-FD22-45C3-9149-3AB9C7790373}" type="datetime'''''Рос''''''''товск''а''''''''''''''я ''''о''''''бл'''''">
              <a:rPr lang="ru-RU">
                <a:cs typeface="Arial" charset="0"/>
              </a:rPr>
              <a:pPr algn="ctr"/>
              <a:t>Ростовская обл</a:t>
            </a:fld>
            <a:endParaRPr lang="ru-RU">
              <a:cs typeface="Arial" charset="0"/>
            </a:endParaRPr>
          </a:p>
        </p:txBody>
      </p:sp>
      <p:sp>
        <p:nvSpPr>
          <p:cNvPr id="49188" name="Rectangle 30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7518400" y="4951413"/>
            <a:ext cx="9620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1D6CB1E-0D94-4054-A976-984562A3196E}" type="datetime'''Р''''''''''''''''''Ф''''''*''*'''''''''''''''">
              <a:rPr lang="ru-RU">
                <a:cs typeface="Arial" charset="0"/>
              </a:rPr>
              <a:pPr algn="ctr"/>
              <a:t>РФ**</a:t>
            </a:fld>
            <a:endParaRPr lang="ru-RU">
              <a:cs typeface="Arial" charset="0"/>
            </a:endParaRPr>
          </a:p>
        </p:txBody>
      </p:sp>
      <p:sp>
        <p:nvSpPr>
          <p:cNvPr id="49189" name="Oval 24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6805613" y="2536825"/>
            <a:ext cx="46355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3F9FD509-EFB7-43F5-B59D-455652BDC65D}" type="datetime'''''''''+''2''0''''''''''''''''''''''%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+20%</a:t>
            </a:fld>
            <a:endParaRPr lang="ru-RU" b="1">
              <a:cs typeface="Arial" charset="0"/>
            </a:endParaRPr>
          </a:p>
        </p:txBody>
      </p:sp>
      <p:sp>
        <p:nvSpPr>
          <p:cNvPr id="49190" name="Oval 25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4881563" y="2565400"/>
            <a:ext cx="463550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76056FC8-3523-4DAF-B6F7-09668F1DC869}" type="datetime'''''''''''+''''''1''''''''''''''''''''''''''''''8''''''%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+18%</a:t>
            </a:fld>
            <a:endParaRPr lang="ru-RU" b="1">
              <a:cs typeface="Arial" charset="0"/>
            </a:endParaRPr>
          </a:p>
        </p:txBody>
      </p:sp>
      <p:sp>
        <p:nvSpPr>
          <p:cNvPr id="49191" name="Oval 26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892800" y="2840038"/>
            <a:ext cx="365125" cy="193675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E6542542-E82A-4A86-97F3-164F72EE1300}" type="datetime'+''''1''''''''''''''%'''''''''''''''''''''''''''">
              <a:rPr lang="ru-RU" b="1">
                <a:cs typeface="Arial" charset="0"/>
              </a:rPr>
              <a:pPr algn="ctr">
                <a:lnSpc>
                  <a:spcPct val="90000"/>
                </a:lnSpc>
              </a:pPr>
              <a:t>+1%</a:t>
            </a:fld>
            <a:endParaRPr lang="ru-RU" b="1">
              <a:cs typeface="Arial" charset="0"/>
            </a:endParaRPr>
          </a:p>
        </p:txBody>
      </p:sp>
      <p:sp>
        <p:nvSpPr>
          <p:cNvPr id="49192" name="Text Box 31"/>
          <p:cNvSpPr txBox="1"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4640263" y="1196975"/>
            <a:ext cx="4035425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 b="1"/>
              <a:t>Износ основных фондов по виду экономической деятельности «Металлургическое производство и производство готовых металлических изделий», 2005 г., %</a:t>
            </a:r>
          </a:p>
        </p:txBody>
      </p:sp>
      <p:sp>
        <p:nvSpPr>
          <p:cNvPr id="49193" name="Line 38"/>
          <p:cNvSpPr>
            <a:spLocks noChangeShapeType="1"/>
          </p:cNvSpPr>
          <p:nvPr>
            <p:custDataLst>
              <p:tags r:id="rId39"/>
            </p:custDataLst>
          </p:nvPr>
        </p:nvSpPr>
        <p:spPr bwMode="auto">
          <a:xfrm>
            <a:off x="425450" y="4848225"/>
            <a:ext cx="34559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94" name="Rectangle 39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3376613" y="28305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52</a:t>
            </a:r>
            <a:endParaRPr lang="ru-RU" sz="1800"/>
          </a:p>
        </p:txBody>
      </p:sp>
      <p:sp>
        <p:nvSpPr>
          <p:cNvPr id="49195" name="Rectangle 40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2519363" y="25923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59</a:t>
            </a:r>
            <a:endParaRPr lang="ru-RU" sz="1800"/>
          </a:p>
        </p:txBody>
      </p:sp>
      <p:sp>
        <p:nvSpPr>
          <p:cNvPr id="49196" name="Rectangle 41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1654175" y="22590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68</a:t>
            </a:r>
            <a:endParaRPr lang="ru-RU" sz="1800"/>
          </a:p>
        </p:txBody>
      </p:sp>
      <p:sp>
        <p:nvSpPr>
          <p:cNvPr id="49197" name="Rectangle 42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787400" y="21828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70</a:t>
            </a:r>
            <a:endParaRPr lang="ru-RU" sz="1800"/>
          </a:p>
        </p:txBody>
      </p:sp>
      <p:sp>
        <p:nvSpPr>
          <p:cNvPr id="49198" name="Rectangle 46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7731125" y="2792413"/>
            <a:ext cx="533400" cy="2055812"/>
          </a:xfrm>
          <a:prstGeom prst="rect">
            <a:avLst/>
          </a:prstGeom>
          <a:gradFill rotWithShape="1">
            <a:gsLst>
              <a:gs pos="0">
                <a:srgbClr val="550000"/>
              </a:gs>
              <a:gs pos="50000">
                <a:srgbClr val="800000"/>
              </a:gs>
              <a:gs pos="100000">
                <a:srgbClr val="550000"/>
              </a:gs>
            </a:gsLst>
            <a:lin ang="0" scaled="1"/>
          </a:gra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199" name="Line 47"/>
          <p:cNvSpPr>
            <a:spLocks noChangeShapeType="1"/>
          </p:cNvSpPr>
          <p:nvPr>
            <p:custDataLst>
              <p:tags r:id="rId45"/>
            </p:custDataLst>
          </p:nvPr>
        </p:nvSpPr>
        <p:spPr bwMode="auto">
          <a:xfrm>
            <a:off x="4637088" y="4848225"/>
            <a:ext cx="3846512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49200" name="Rectangle 48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7931150" y="26019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44</a:t>
            </a:r>
            <a:endParaRPr lang="ru-RU" sz="1800"/>
          </a:p>
        </p:txBody>
      </p:sp>
      <p:sp>
        <p:nvSpPr>
          <p:cNvPr id="49201" name="Rectangle 49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6969125" y="218281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53</a:t>
            </a:r>
            <a:endParaRPr lang="ru-RU" sz="1800"/>
          </a:p>
        </p:txBody>
      </p:sp>
      <p:sp>
        <p:nvSpPr>
          <p:cNvPr id="49202" name="Rectangle 50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6008688" y="2582863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45</a:t>
            </a:r>
            <a:endParaRPr lang="ru-RU" sz="1800"/>
          </a:p>
        </p:txBody>
      </p:sp>
      <p:sp>
        <p:nvSpPr>
          <p:cNvPr id="49203" name="Rectangle 51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5037138" y="2249488"/>
            <a:ext cx="139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52</a:t>
            </a:r>
            <a:endParaRPr lang="ru-RU" sz="1800"/>
          </a:p>
        </p:txBody>
      </p:sp>
      <p:graphicFrame>
        <p:nvGraphicFramePr>
          <p:cNvPr id="49154" name="Rectangle 3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49154" r:id="rId53" imgW="0" imgH="0" progId="">
              <p:embed/>
            </p:oleObj>
          </a:graphicData>
        </a:graphic>
      </p:graphicFrame>
      <p:sp>
        <p:nvSpPr>
          <p:cNvPr id="49204" name="Rectangle 33" hidden="1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44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81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23850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Недостаточный масштаб операций металлургических производств в ЮФО также ведет к снижению производительности</a:t>
            </a:r>
          </a:p>
        </p:txBody>
      </p:sp>
      <p:sp>
        <p:nvSpPr>
          <p:cNvPr id="50179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960FA1DA-075B-4295-A21D-A39930EFE99E}" type="slidenum">
              <a:rPr lang="ru-RU"/>
              <a:pPr/>
              <a:t>87</a:t>
            </a:fld>
            <a:endParaRPr lang="ru-RU"/>
          </a:p>
        </p:txBody>
      </p:sp>
      <p:sp>
        <p:nvSpPr>
          <p:cNvPr id="50180" name="Rectangle 30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339975" y="2349500"/>
            <a:ext cx="4319588" cy="1871663"/>
          </a:xfrm>
          <a:prstGeom prst="rect">
            <a:avLst/>
          </a:prstGeom>
          <a:solidFill>
            <a:srgbClr val="FFE6CD"/>
          </a:solidFill>
          <a:ln w="9525">
            <a:noFill/>
            <a:miter lim="800000"/>
            <a:headEnd/>
            <a:tailEnd/>
          </a:ln>
        </p:spPr>
        <p:txBody>
          <a:bodyPr wrap="none"/>
          <a:lstStyle/>
          <a:p>
            <a:r>
              <a:rPr lang="ru-RU" sz="1200"/>
              <a:t>Эффективный масштаб производства</a:t>
            </a:r>
          </a:p>
        </p:txBody>
      </p:sp>
      <p:sp>
        <p:nvSpPr>
          <p:cNvPr id="50182" name="AutoShape 26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10800000">
            <a:off x="6721475" y="2273300"/>
            <a:ext cx="128588" cy="152400"/>
          </a:xfrm>
          <a:prstGeom prst="rightArrow">
            <a:avLst>
              <a:gd name="adj1" fmla="val 100000"/>
              <a:gd name="adj2" fmla="val 100000"/>
            </a:avLst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0183" name="Line 28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 flipH="1">
            <a:off x="2298700" y="2349500"/>
            <a:ext cx="4371975" cy="0"/>
          </a:xfrm>
          <a:prstGeom prst="line">
            <a:avLst/>
          </a:prstGeom>
          <a:noFill/>
          <a:ln w="9525">
            <a:solidFill>
              <a:srgbClr val="800000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0184" name="Rectangle 23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4484688" y="5032375"/>
            <a:ext cx="108585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21A54C37-3C75-4421-BA90-D0601278B834}" type="datetime'В''''''ол''жски''''й'' тр''''у''б''н''ый ''за''''в''''о''д'">
              <a:rPr lang="ru-RU">
                <a:cs typeface="Arial" charset="0"/>
              </a:rPr>
              <a:pPr algn="ctr"/>
              <a:t>Волжский трубный завод</a:t>
            </a:fld>
            <a:endParaRPr lang="ru-RU">
              <a:cs typeface="Arial" charset="0"/>
            </a:endParaRPr>
          </a:p>
        </p:txBody>
      </p:sp>
      <p:sp>
        <p:nvSpPr>
          <p:cNvPr id="50185" name="Rectangle 24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389313" y="5032375"/>
            <a:ext cx="10953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53488EC-77AA-44F8-A7CE-3EFBFA3617F4}" type="datetime'Т''''''а''гм''''''''''''''''''''''''''''е''''т'''''''''''">
              <a:rPr lang="ru-RU">
                <a:cs typeface="Arial" charset="0"/>
              </a:rPr>
              <a:pPr algn="ctr"/>
              <a:t>Тагмет</a:t>
            </a:fld>
            <a:endParaRPr lang="ru-RU">
              <a:cs typeface="Arial" charset="0"/>
            </a:endParaRPr>
          </a:p>
        </p:txBody>
      </p:sp>
      <p:sp>
        <p:nvSpPr>
          <p:cNvPr id="50186" name="Rectangle 25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900863" y="2273300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8D94A47F-51A9-49B6-9311-1C0FC91A788C}" type="datetime'''4'''''''''''''''',''''''''''''''''''''0''''''''0'''''''">
              <a:rPr lang="ru-RU">
                <a:cs typeface="Arial" charset="0"/>
              </a:rPr>
              <a:pPr/>
              <a:t>4,00</a:t>
            </a:fld>
            <a:endParaRPr lang="ru-RU">
              <a:cs typeface="Arial" charset="0"/>
            </a:endParaRPr>
          </a:p>
        </p:txBody>
      </p:sp>
      <p:sp>
        <p:nvSpPr>
          <p:cNvPr id="50187" name="Rectangle 21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570538" y="5032375"/>
            <a:ext cx="10953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4C40168-D955-4EF2-AC8F-AC38C6B91A5D}" type="datetime'''С''''''''ТА''''''КС'''''''''''''''">
              <a:rPr lang="ru-RU">
                <a:cs typeface="Arial" charset="0"/>
              </a:rPr>
              <a:pPr algn="ctr"/>
              <a:t>СТАКС</a:t>
            </a:fld>
            <a:endParaRPr lang="ru-RU">
              <a:cs typeface="Arial" charset="0"/>
            </a:endParaRPr>
          </a:p>
        </p:txBody>
      </p:sp>
      <p:sp>
        <p:nvSpPr>
          <p:cNvPr id="50188" name="Rectangle 9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2293938" y="5032375"/>
            <a:ext cx="109537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BEA92949-B7D7-4E28-89C5-2E2D4B6212BC}" type="datetime'Волгогра''д''с''кий ме''та''ллур''гический'' з''а''в''о''''д'">
              <a:rPr lang="ru-RU">
                <a:cs typeface="Arial" charset="0"/>
              </a:rPr>
              <a:pPr algn="ctr"/>
              <a:t>Волгоградский металлургический завод</a:t>
            </a:fld>
            <a:endParaRPr lang="ru-RU">
              <a:cs typeface="Arial" charset="0"/>
            </a:endParaRPr>
          </a:p>
        </p:txBody>
      </p:sp>
      <p:sp>
        <p:nvSpPr>
          <p:cNvPr id="50189" name="Text Box 20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06375" y="60372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</a:t>
            </a:r>
            <a:r>
              <a:rPr lang="ru-RU">
                <a:solidFill>
                  <a:srgbClr val="000000"/>
                </a:solidFill>
              </a:rPr>
              <a:t>данные компаний; </a:t>
            </a:r>
            <a:r>
              <a:rPr lang="en-US">
                <a:solidFill>
                  <a:srgbClr val="000000"/>
                </a:solidFill>
              </a:rPr>
              <a:t>McKinsey</a:t>
            </a:r>
          </a:p>
        </p:txBody>
      </p:sp>
      <p:sp>
        <p:nvSpPr>
          <p:cNvPr id="50190" name="Line 29"/>
          <p:cNvSpPr>
            <a:spLocks noChangeShapeType="1"/>
          </p:cNvSpPr>
          <p:nvPr>
            <p:custDataLst>
              <p:tags r:id="rId12"/>
            </p:custDataLst>
          </p:nvPr>
        </p:nvSpPr>
        <p:spPr bwMode="auto">
          <a:xfrm>
            <a:off x="2293938" y="4221163"/>
            <a:ext cx="4391025" cy="0"/>
          </a:xfrm>
          <a:prstGeom prst="line">
            <a:avLst/>
          </a:prstGeom>
          <a:noFill/>
          <a:ln w="9525">
            <a:solidFill>
              <a:srgbClr val="800000"/>
            </a:solidFill>
            <a:prstDash val="lg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graphicFrame>
        <p:nvGraphicFramePr>
          <p:cNvPr id="50178" name="Rectangle 1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0178" r:id="rId16" imgW="0" imgH="0" progId="">
              <p:embed/>
            </p:oleObj>
          </a:graphicData>
        </a:graphic>
      </p:graphicFrame>
      <p:sp>
        <p:nvSpPr>
          <p:cNvPr id="50191" name="Rectangle 5" hidden="1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>
                <a:cs typeface="Arial" charset="0"/>
              </a:rPr>
              <a:t>1,20</a:t>
            </a:r>
          </a:p>
        </p:txBody>
      </p:sp>
      <p:sp>
        <p:nvSpPr>
          <p:cNvPr id="50192" name="AutoShape 31"/>
          <p:cNvSpPr>
            <a:spLocks noChangeArrowheads="1"/>
          </p:cNvSpPr>
          <p:nvPr/>
        </p:nvSpPr>
        <p:spPr bwMode="auto">
          <a:xfrm>
            <a:off x="6227763" y="5516563"/>
            <a:ext cx="1512887" cy="360362"/>
          </a:xfrm>
          <a:prstGeom prst="wedgeRectCallout">
            <a:avLst>
              <a:gd name="adj1" fmla="val -50736"/>
              <a:gd name="adj2" fmla="val -143394"/>
            </a:avLst>
          </a:prstGeom>
          <a:solidFill>
            <a:srgbClr val="FFCC99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ru-RU"/>
              <a:t>после модернизации, к 2009</a:t>
            </a:r>
          </a:p>
        </p:txBody>
      </p:sp>
      <p:sp>
        <p:nvSpPr>
          <p:cNvPr id="50193" name="Text Box 32"/>
          <p:cNvSpPr txBox="1">
            <a:spLocks noChangeArrowheads="1"/>
          </p:cNvSpPr>
          <p:nvPr/>
        </p:nvSpPr>
        <p:spPr bwMode="auto">
          <a:xfrm>
            <a:off x="2124075" y="1412875"/>
            <a:ext cx="4824413" cy="730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Производственные мощности по выплавке стали основных предприятий черной металлургии ЮФО, млн. тонн в год</a:t>
            </a:r>
          </a:p>
        </p:txBody>
      </p:sp>
      <p:sp>
        <p:nvSpPr>
          <p:cNvPr id="50194" name="Rectangle 35"/>
          <p:cNvSpPr>
            <a:spLocks noChangeArrowheads="1"/>
          </p:cNvSpPr>
          <p:nvPr/>
        </p:nvSpPr>
        <p:spPr bwMode="auto">
          <a:xfrm>
            <a:off x="2536825" y="4471988"/>
            <a:ext cx="609600" cy="4572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0195" name="Rectangle 36"/>
          <p:cNvSpPr>
            <a:spLocks noChangeArrowheads="1"/>
          </p:cNvSpPr>
          <p:nvPr/>
        </p:nvSpPr>
        <p:spPr bwMode="auto">
          <a:xfrm>
            <a:off x="3632200" y="4319588"/>
            <a:ext cx="609600" cy="609600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0196" name="Rectangle 37"/>
          <p:cNvSpPr>
            <a:spLocks noChangeArrowheads="1"/>
          </p:cNvSpPr>
          <p:nvPr/>
        </p:nvSpPr>
        <p:spPr bwMode="auto">
          <a:xfrm>
            <a:off x="4725988" y="4214813"/>
            <a:ext cx="600075" cy="71437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0197" name="Rectangle 38"/>
          <p:cNvSpPr>
            <a:spLocks noChangeArrowheads="1"/>
          </p:cNvSpPr>
          <p:nvPr/>
        </p:nvSpPr>
        <p:spPr bwMode="auto">
          <a:xfrm>
            <a:off x="5811838" y="4157663"/>
            <a:ext cx="609600" cy="771525"/>
          </a:xfrm>
          <a:prstGeom prst="rect">
            <a:avLst/>
          </a:prstGeom>
          <a:gradFill rotWithShape="1">
            <a:gsLst>
              <a:gs pos="0">
                <a:srgbClr val="765E47"/>
              </a:gs>
              <a:gs pos="50000">
                <a:srgbClr val="FFCC99"/>
              </a:gs>
              <a:gs pos="100000">
                <a:srgbClr val="765E47"/>
              </a:gs>
            </a:gsLst>
            <a:lin ang="0" scaled="1"/>
          </a:gra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0198" name="Line 39"/>
          <p:cNvSpPr>
            <a:spLocks noChangeShapeType="1"/>
          </p:cNvSpPr>
          <p:nvPr/>
        </p:nvSpPr>
        <p:spPr bwMode="auto">
          <a:xfrm>
            <a:off x="2298700" y="4929188"/>
            <a:ext cx="43703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0199" name="Rectangle 40"/>
          <p:cNvSpPr>
            <a:spLocks noChangeArrowheads="1"/>
          </p:cNvSpPr>
          <p:nvPr/>
        </p:nvSpPr>
        <p:spPr bwMode="auto">
          <a:xfrm>
            <a:off x="5992813" y="397668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1,20</a:t>
            </a:r>
            <a:endParaRPr lang="ru-RU" sz="1800"/>
          </a:p>
        </p:txBody>
      </p:sp>
      <p:sp>
        <p:nvSpPr>
          <p:cNvPr id="50200" name="Rectangle 41"/>
          <p:cNvSpPr>
            <a:spLocks noChangeArrowheads="1"/>
          </p:cNvSpPr>
          <p:nvPr/>
        </p:nvSpPr>
        <p:spPr bwMode="auto">
          <a:xfrm>
            <a:off x="4906963" y="403383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1,10</a:t>
            </a:r>
            <a:endParaRPr lang="ru-RU" sz="1800"/>
          </a:p>
        </p:txBody>
      </p:sp>
      <p:sp>
        <p:nvSpPr>
          <p:cNvPr id="50201" name="Rectangle 42"/>
          <p:cNvSpPr>
            <a:spLocks noChangeArrowheads="1"/>
          </p:cNvSpPr>
          <p:nvPr/>
        </p:nvSpPr>
        <p:spPr bwMode="auto">
          <a:xfrm>
            <a:off x="3822700" y="412908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0,94</a:t>
            </a:r>
            <a:endParaRPr lang="ru-RU" sz="1800"/>
          </a:p>
        </p:txBody>
      </p:sp>
      <p:sp>
        <p:nvSpPr>
          <p:cNvPr id="50202" name="Rectangle 43"/>
          <p:cNvSpPr>
            <a:spLocks noChangeArrowheads="1"/>
          </p:cNvSpPr>
          <p:nvPr/>
        </p:nvSpPr>
        <p:spPr bwMode="auto">
          <a:xfrm>
            <a:off x="2717800" y="428148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0,72</a:t>
            </a:r>
            <a:endParaRPr lang="ru-RU" sz="18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4" name="Rectangle 16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395288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z="1800" smtClean="0"/>
              <a:t>Энергосистема ЮФО является дефицитной, при этом значительная доля электропотребления промышленности уже приходится на металлургию </a:t>
            </a:r>
          </a:p>
        </p:txBody>
      </p:sp>
      <p:sp>
        <p:nvSpPr>
          <p:cNvPr id="51206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9EE85AE8-F711-492A-BD3A-A04D16921A92}" type="slidenum">
              <a:rPr lang="ru-RU"/>
              <a:pPr/>
              <a:t>88</a:t>
            </a:fld>
            <a:endParaRPr lang="ru-RU"/>
          </a:p>
        </p:txBody>
      </p:sp>
      <p:graphicFrame>
        <p:nvGraphicFramePr>
          <p:cNvPr id="51202" name="Object 2"/>
          <p:cNvGraphicFramePr>
            <a:graphicFrameLocks/>
          </p:cNvGraphicFramePr>
          <p:nvPr/>
        </p:nvGraphicFramePr>
        <p:xfrm>
          <a:off x="3421063" y="1619250"/>
          <a:ext cx="2019300" cy="2019300"/>
        </p:xfrm>
        <a:graphic>
          <a:graphicData uri="http://schemas.openxmlformats.org/presentationml/2006/ole">
            <p:oleObj spid="_x0000_s51202" name="Диаграмма" r:id="rId35" imgW="2019244" imgH="2019330" progId="MSGraph.Chart.8">
              <p:embed followColorScheme="full"/>
            </p:oleObj>
          </a:graphicData>
        </a:graphic>
      </p:graphicFrame>
      <p:sp>
        <p:nvSpPr>
          <p:cNvPr id="51207" name="Rectangle 67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4814888" y="1797050"/>
            <a:ext cx="126206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9A2FF439-1BDD-41D5-AB8C-BB620D5BA87B}" type="datetime'''к''''''о''м''''''му''н''а''''''льно''е'' хоз-в''''''о'''''''">
              <a:rPr lang="ru-RU">
                <a:cs typeface="Arial" charset="0"/>
              </a:rPr>
              <a:pPr/>
              <a:t>коммунальное хоз-во</a:t>
            </a:fld>
            <a:endParaRPr lang="ru-RU">
              <a:cs typeface="Arial" charset="0"/>
            </a:endParaRPr>
          </a:p>
        </p:txBody>
      </p:sp>
      <p:sp>
        <p:nvSpPr>
          <p:cNvPr id="51208" name="Rectangle 70"/>
          <p:cNvSpPr>
            <a:spLocks noChangeArrowheads="1"/>
          </p:cNvSpPr>
          <p:nvPr>
            <p:custDataLst>
              <p:tags r:id="rId4"/>
            </p:custDataLst>
          </p:nvPr>
        </p:nvSpPr>
        <p:spPr bwMode="gray">
          <a:xfrm>
            <a:off x="4881563" y="2824163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4EA99687-C5C6-4490-9BF5-7CBBE60882E3}" type="datetime'''''''''''2''''''''8''''''''''''%'''''">
              <a:rPr lang="ru-RU">
                <a:solidFill>
                  <a:schemeClr val="bg1"/>
                </a:solidFill>
                <a:cs typeface="Arial" charset="0"/>
              </a:rPr>
              <a:pPr algn="ctr"/>
              <a:t>28%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1209" name="Rectangle 69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243513" y="2911475"/>
            <a:ext cx="1084262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r>
              <a:rPr lang="ru-RU">
                <a:cs typeface="Arial" charset="0"/>
              </a:rPr>
              <a:t>Обрабатывающие</a:t>
            </a:r>
          </a:p>
          <a:p>
            <a:r>
              <a:rPr lang="ru-RU">
                <a:cs typeface="Arial" charset="0"/>
              </a:rPr>
              <a:t>производства</a:t>
            </a:r>
          </a:p>
        </p:txBody>
      </p:sp>
      <p:sp>
        <p:nvSpPr>
          <p:cNvPr id="51210" name="Rectangle 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435225" y="3368675"/>
            <a:ext cx="1778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0743DF2-4B43-4E76-956F-129699644410}" type="datetime'э''''''''лектро''эне''р''''ге''тик''а'', газ'' и'' ''''вода'">
              <a:rPr lang="ru-RU">
                <a:cs typeface="Arial" charset="0"/>
              </a:rPr>
              <a:pPr algn="r"/>
              <a:t>электроэнергетика, газ и вода</a:t>
            </a:fld>
            <a:endParaRPr lang="ru-RU">
              <a:cs typeface="Arial" charset="0"/>
            </a:endParaRPr>
          </a:p>
        </p:txBody>
      </p:sp>
      <p:sp>
        <p:nvSpPr>
          <p:cNvPr id="51211" name="Rectangle 3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719388" y="2863850"/>
            <a:ext cx="941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3B7F7FF-7E86-4D77-99B4-CD673F57F14A}" type="datetime'''''''се''''''ль''с''''ко''''е'' ''х''''оз''-''''во'''''''">
              <a:rPr lang="ru-RU">
                <a:cs typeface="Arial" charset="0"/>
              </a:rPr>
              <a:pPr algn="r"/>
              <a:t>сельское хоз-во</a:t>
            </a:fld>
            <a:endParaRPr lang="ru-RU">
              <a:cs typeface="Arial" charset="0"/>
            </a:endParaRPr>
          </a:p>
        </p:txBody>
      </p:sp>
      <p:sp>
        <p:nvSpPr>
          <p:cNvPr id="51212" name="Rectangle 4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555875" y="2432050"/>
            <a:ext cx="10652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7465165-8E4C-43FA-891E-1BC4C784E453}" type="datetime'''т''''ра''нсп''о''''''р''т'''''' ''''и'''''' свя''зь'">
              <a:rPr lang="ru-RU">
                <a:cs typeface="Arial" charset="0"/>
              </a:rPr>
              <a:pPr algn="r"/>
              <a:t>транспорт и связь</a:t>
            </a:fld>
            <a:endParaRPr lang="ru-RU">
              <a:cs typeface="Arial" charset="0"/>
            </a:endParaRPr>
          </a:p>
        </p:txBody>
      </p:sp>
      <p:sp>
        <p:nvSpPr>
          <p:cNvPr id="51213" name="Rectangle 9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576638" y="1819275"/>
            <a:ext cx="414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3C60995-8CEE-4F3A-A812-0E3160EAF2EC}" type="datetime'''''''п''''''''''''р''о''''''ч''е''''''''е'''''''''''''''">
              <a:rPr lang="ru-RU">
                <a:cs typeface="Arial" charset="0"/>
              </a:rPr>
              <a:pPr algn="r"/>
              <a:t>прочее</a:t>
            </a:fld>
            <a:endParaRPr lang="ru-RU">
              <a:cs typeface="Arial" charset="0"/>
            </a:endParaRPr>
          </a:p>
        </p:txBody>
      </p:sp>
      <p:sp>
        <p:nvSpPr>
          <p:cNvPr id="51215" name="Line 18"/>
          <p:cNvSpPr>
            <a:spLocks noChangeShapeType="1"/>
          </p:cNvSpPr>
          <p:nvPr>
            <p:custDataLst>
              <p:tags r:id="rId10"/>
            </p:custDataLst>
          </p:nvPr>
        </p:nvSpPr>
        <p:spPr bwMode="auto">
          <a:xfrm>
            <a:off x="1108075" y="3890963"/>
            <a:ext cx="428625" cy="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1216" name="Line 17"/>
          <p:cNvSpPr>
            <a:spLocks noChangeShapeType="1"/>
          </p:cNvSpPr>
          <p:nvPr>
            <p:custDataLst>
              <p:tags r:id="rId11"/>
            </p:custDataLst>
          </p:nvPr>
        </p:nvSpPr>
        <p:spPr bwMode="auto">
          <a:xfrm>
            <a:off x="2070100" y="5386388"/>
            <a:ext cx="428625" cy="0"/>
          </a:xfrm>
          <a:prstGeom prst="line">
            <a:avLst/>
          </a:prstGeom>
          <a:noFill/>
          <a:ln w="3175">
            <a:solidFill>
              <a:schemeClr val="tx1"/>
            </a:solidFill>
            <a:prstDash val="lg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51203" name="Object 19"/>
          <p:cNvGraphicFramePr>
            <a:graphicFrameLocks/>
          </p:cNvGraphicFramePr>
          <p:nvPr/>
        </p:nvGraphicFramePr>
        <p:xfrm>
          <a:off x="250825" y="3576638"/>
          <a:ext cx="3084513" cy="1924050"/>
        </p:xfrm>
        <a:graphic>
          <a:graphicData uri="http://schemas.openxmlformats.org/presentationml/2006/ole">
            <p:oleObj spid="_x0000_s51203" name="Диаграмма" r:id="rId36" imgW="3085999" imgH="1924020" progId="MSGraph.Chart.8">
              <p:embed followColorScheme="full"/>
            </p:oleObj>
          </a:graphicData>
        </a:graphic>
      </p:graphicFrame>
      <p:sp>
        <p:nvSpPr>
          <p:cNvPr id="51217" name="Rectangle 20"/>
          <p:cNvSpPr>
            <a:spLocks noChangeArrowheads="1"/>
          </p:cNvSpPr>
          <p:nvPr>
            <p:custDataLst>
              <p:tags r:id="rId12"/>
            </p:custDataLst>
          </p:nvPr>
        </p:nvSpPr>
        <p:spPr bwMode="gray">
          <a:xfrm>
            <a:off x="1538288" y="5311775"/>
            <a:ext cx="530225" cy="34925"/>
          </a:xfrm>
          <a:prstGeom prst="rect">
            <a:avLst/>
          </a:prstGeom>
          <a:solidFill>
            <a:srgbClr val="EAB537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1218" name="Rectangle 21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60363" y="5564188"/>
            <a:ext cx="9620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85E2112-065F-4D18-8EF1-6773A6C54F19}" type="datetime'''в''ы''''''''ра''''бо''т''''а''''''''''н''''''''о'''''">
              <a:rPr lang="ru-RU">
                <a:cs typeface="Arial" charset="0"/>
              </a:rPr>
              <a:pPr algn="ctr"/>
              <a:t>выработано</a:t>
            </a:fld>
            <a:endParaRPr lang="ru-RU">
              <a:cs typeface="Arial" charset="0"/>
            </a:endParaRPr>
          </a:p>
        </p:txBody>
      </p:sp>
      <p:sp>
        <p:nvSpPr>
          <p:cNvPr id="51219" name="Rectangle 22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708150" y="4562475"/>
            <a:ext cx="190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9A18A932-B834-466C-8EEC-CD4C3F61C6A5}" type="datetime'''''''''7''''''''''3'''''''''''''''''''''''">
              <a:rPr lang="ru-RU">
                <a:cs typeface="Arial" charset="0"/>
              </a:rPr>
              <a:pPr algn="ctr"/>
              <a:t>73</a:t>
            </a:fld>
            <a:endParaRPr lang="ru-RU">
              <a:cs typeface="Arial" charset="0"/>
            </a:endParaRPr>
          </a:p>
        </p:txBody>
      </p:sp>
      <p:sp>
        <p:nvSpPr>
          <p:cNvPr id="51220" name="Rectangle 23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1322388" y="5564188"/>
            <a:ext cx="9620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0882109-EDD5-4332-B872-E80252974CBA}" type="datetime'потр''''''''е''''б''''''''''''л''''''''ен''''''''''о'''''''''">
              <a:rPr lang="ru-RU">
                <a:cs typeface="Arial" charset="0"/>
              </a:rPr>
              <a:pPr algn="ctr"/>
              <a:t>потреблено</a:t>
            </a:fld>
            <a:endParaRPr lang="ru-RU">
              <a:cs typeface="Arial" charset="0"/>
            </a:endParaRPr>
          </a:p>
        </p:txBody>
      </p:sp>
      <p:sp>
        <p:nvSpPr>
          <p:cNvPr id="51221" name="Rectangle 24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684463" y="5411788"/>
            <a:ext cx="1635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/>
          <a:lstStyle/>
          <a:p>
            <a:pPr algn="ctr"/>
            <a:fld id="{F4CE9686-B09E-48AA-A82E-0C1B3D4A2F26}" type="datetime'''''''''''''''''''''''''-3'''''''''''''''''''''''''''">
              <a:rPr lang="ru-RU">
                <a:cs typeface="Arial" charset="0"/>
              </a:rPr>
              <a:pPr algn="ctr"/>
              <a:t>-3</a:t>
            </a:fld>
            <a:endParaRPr lang="ru-RU">
              <a:cs typeface="Arial" charset="0"/>
            </a:endParaRPr>
          </a:p>
        </p:txBody>
      </p:sp>
      <p:sp>
        <p:nvSpPr>
          <p:cNvPr id="51222" name="Rectangle 25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284413" y="5564188"/>
            <a:ext cx="9620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6DBC499-02EA-4F5A-AF72-23D44E40DB46}" type="datetime'''''д''''е''''''''''''''''''''''фи''''ц''''''''''и''''''т'">
              <a:rPr lang="ru-RU">
                <a:cs typeface="Arial" charset="0"/>
              </a:rPr>
              <a:pPr algn="ctr"/>
              <a:t>дефицит</a:t>
            </a:fld>
            <a:endParaRPr lang="ru-RU">
              <a:cs typeface="Arial" charset="0"/>
            </a:endParaRPr>
          </a:p>
        </p:txBody>
      </p:sp>
      <p:graphicFrame>
        <p:nvGraphicFramePr>
          <p:cNvPr id="51204" name="Object 48"/>
          <p:cNvGraphicFramePr>
            <a:graphicFrameLocks/>
          </p:cNvGraphicFramePr>
          <p:nvPr/>
        </p:nvGraphicFramePr>
        <p:xfrm>
          <a:off x="6103938" y="3284538"/>
          <a:ext cx="2770187" cy="2770187"/>
        </p:xfrm>
        <a:graphic>
          <a:graphicData uri="http://schemas.openxmlformats.org/presentationml/2006/ole">
            <p:oleObj spid="_x0000_s51204" name="Диаграмма" r:id="rId37" imgW="2771834" imgH="2771820" progId="MSGraph.Chart.8">
              <p:embed followColorScheme="full"/>
            </p:oleObj>
          </a:graphicData>
        </a:graphic>
      </p:graphicFrame>
      <p:sp>
        <p:nvSpPr>
          <p:cNvPr id="51223" name="Rectangle 4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7767638" y="3459163"/>
            <a:ext cx="10429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964C8CFF-E58B-47AF-BE02-64F7AD16FA73}" type="datetime'''''''Пище''''ва''''''''''''я'' про''''м''''''''-т''''ь'''''">
              <a:rPr lang="ru-RU">
                <a:cs typeface="Arial" charset="0"/>
              </a:rPr>
              <a:pPr/>
              <a:t>Пищевая пром-ть</a:t>
            </a:fld>
            <a:endParaRPr lang="ru-RU">
              <a:cs typeface="Arial" charset="0"/>
            </a:endParaRPr>
          </a:p>
        </p:txBody>
      </p:sp>
      <p:sp>
        <p:nvSpPr>
          <p:cNvPr id="51224" name="Rectangle 75"/>
          <p:cNvSpPr>
            <a:spLocks noChangeArrowheads="1"/>
          </p:cNvSpPr>
          <p:nvPr>
            <p:custDataLst>
              <p:tags r:id="rId19"/>
            </p:custDataLst>
          </p:nvPr>
        </p:nvSpPr>
        <p:spPr bwMode="gray">
          <a:xfrm>
            <a:off x="8355013" y="4665663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50330424-28D5-418F-BCE8-04095B7647AC}" type="datetime'''2''''''''''''''''''''''''''''''6''''''%''''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26%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1225" name="Rectangle 54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8351838" y="5454650"/>
            <a:ext cx="7731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75DEFEE6-ADD3-4B74-978A-27F45DA5DB09}" type="datetime'М''е''''т''''''а''''л''''л''''''у''р''''г''''и''я'''">
              <a:rPr lang="ru-RU">
                <a:cs typeface="Arial" charset="0"/>
              </a:rPr>
              <a:pPr/>
              <a:t>Металлургия</a:t>
            </a:fld>
            <a:endParaRPr lang="ru-RU">
              <a:cs typeface="Arial" charset="0"/>
            </a:endParaRPr>
          </a:p>
        </p:txBody>
      </p:sp>
      <p:sp>
        <p:nvSpPr>
          <p:cNvPr id="51226" name="Rectangle 55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5629275" y="5573713"/>
            <a:ext cx="12588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5FCCC51-B59E-4137-AECB-F7EA58C9BD2F}" type="datetime'Х''''''''имия'' и'''''' ''не''''''''фте''''х''ими''''''я'''''">
              <a:rPr lang="ru-RU">
                <a:cs typeface="Arial" charset="0"/>
              </a:rPr>
              <a:pPr algn="r"/>
              <a:t>Химия и нефтехимия</a:t>
            </a:fld>
            <a:endParaRPr lang="ru-RU">
              <a:cs typeface="Arial" charset="0"/>
            </a:endParaRPr>
          </a:p>
        </p:txBody>
      </p:sp>
      <p:sp>
        <p:nvSpPr>
          <p:cNvPr id="51227" name="Rectangle 51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391150" y="4175125"/>
            <a:ext cx="10318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BC3D0EC-D107-49BD-BDF5-F97C7AE8F3B8}" type="datetime'''М''а''''ш''''и''''но''с''''''тр''''''о''е''''ние'''">
              <a:rPr lang="ru-RU">
                <a:cs typeface="Arial" charset="0"/>
              </a:rPr>
              <a:pPr algn="r"/>
              <a:t>Машиностроение</a:t>
            </a:fld>
            <a:endParaRPr lang="ru-RU">
              <a:cs typeface="Arial" charset="0"/>
            </a:endParaRPr>
          </a:p>
        </p:txBody>
      </p:sp>
      <p:sp>
        <p:nvSpPr>
          <p:cNvPr id="51228" name="Rectangle 52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6575425" y="3525838"/>
            <a:ext cx="4381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F299CDD-3E1A-4311-89E0-ABF222307476}" type="datetime'П''''''р''''''''о''''''ч''''''е''''''''''''''''''е'''''''''">
              <a:rPr lang="ru-RU">
                <a:cs typeface="Arial" charset="0"/>
              </a:rPr>
              <a:pPr algn="r"/>
              <a:t>Прочее</a:t>
            </a:fld>
            <a:endParaRPr lang="ru-RU">
              <a:cs typeface="Arial" charset="0"/>
            </a:endParaRPr>
          </a:p>
        </p:txBody>
      </p:sp>
      <p:sp>
        <p:nvSpPr>
          <p:cNvPr id="51229" name="Text Box 35"/>
          <p:cNvSpPr txBox="1"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250825" y="2708275"/>
            <a:ext cx="2233613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Электробаланс ЮФО</a:t>
            </a:r>
            <a:br>
              <a:rPr lang="ru-RU" sz="1400"/>
            </a:br>
            <a:r>
              <a:rPr lang="ru-RU" sz="1400"/>
              <a:t>в 2005 г., млрд. кВт.ч</a:t>
            </a:r>
          </a:p>
        </p:txBody>
      </p:sp>
      <p:sp>
        <p:nvSpPr>
          <p:cNvPr id="51230" name="Text Box 36"/>
          <p:cNvSpPr txBox="1"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2771775" y="1268413"/>
            <a:ext cx="3241675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Структура электропотребления в ЮФО в 2005 г., млрд. кВт.ч</a:t>
            </a:r>
          </a:p>
        </p:txBody>
      </p:sp>
      <p:sp>
        <p:nvSpPr>
          <p:cNvPr id="51231" name="Text Box 37"/>
          <p:cNvSpPr txBox="1"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6011863" y="2492375"/>
            <a:ext cx="2808287" cy="942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400"/>
              <a:t>Структура электропотребления обрабатывающей  промышленностью в ЮФО</a:t>
            </a:r>
            <a:br>
              <a:rPr lang="ru-RU" sz="1400"/>
            </a:br>
            <a:r>
              <a:rPr lang="ru-RU" sz="1400"/>
              <a:t>в 2005 г., млрд. кВт.ч</a:t>
            </a:r>
          </a:p>
        </p:txBody>
      </p:sp>
      <p:sp>
        <p:nvSpPr>
          <p:cNvPr id="51232" name="Text Box 38"/>
          <p:cNvSpPr txBox="1"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182563" y="6037263"/>
            <a:ext cx="8763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 anchor="b">
            <a:spAutoFit/>
          </a:bodyPr>
          <a:lstStyle/>
          <a:p>
            <a:pPr marL="765175" indent="-765175" defTabSz="895350">
              <a:tabLst>
                <a:tab pos="663575" algn="r"/>
              </a:tabLst>
            </a:pPr>
            <a:r>
              <a:rPr lang="en-US">
                <a:solidFill>
                  <a:srgbClr val="000000"/>
                </a:solidFill>
              </a:rPr>
              <a:t>	</a:t>
            </a:r>
            <a:r>
              <a:rPr lang="ru-RU">
                <a:solidFill>
                  <a:srgbClr val="000000"/>
                </a:solidFill>
              </a:rPr>
              <a:t>Источники:</a:t>
            </a:r>
            <a:r>
              <a:rPr lang="en-US">
                <a:solidFill>
                  <a:srgbClr val="000000"/>
                </a:solidFill>
              </a:rPr>
              <a:t> </a:t>
            </a:r>
            <a:r>
              <a:rPr lang="ru-RU">
                <a:solidFill>
                  <a:srgbClr val="000000"/>
                </a:solidFill>
              </a:rPr>
              <a:t>Госкомстат; РАО ЕЭС</a:t>
            </a:r>
            <a:endParaRPr lang="en-US">
              <a:solidFill>
                <a:srgbClr val="000000"/>
              </a:solidFill>
            </a:endParaRPr>
          </a:p>
        </p:txBody>
      </p:sp>
      <p:sp>
        <p:nvSpPr>
          <p:cNvPr id="51233" name="Line 57"/>
          <p:cNvSpPr>
            <a:spLocks noChangeShapeType="1"/>
          </p:cNvSpPr>
          <p:nvPr>
            <p:custDataLst>
              <p:tags r:id="rId28"/>
            </p:custDataLst>
          </p:nvPr>
        </p:nvSpPr>
        <p:spPr bwMode="auto">
          <a:xfrm flipV="1">
            <a:off x="1547813" y="2060575"/>
            <a:ext cx="2376487" cy="180022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1234" name="Line 58"/>
          <p:cNvSpPr>
            <a:spLocks noChangeShapeType="1"/>
          </p:cNvSpPr>
          <p:nvPr>
            <p:custDataLst>
              <p:tags r:id="rId29"/>
            </p:custDataLst>
          </p:nvPr>
        </p:nvSpPr>
        <p:spPr bwMode="auto">
          <a:xfrm flipV="1">
            <a:off x="2051050" y="3357563"/>
            <a:ext cx="2519363" cy="201612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1235" name="Line 60"/>
          <p:cNvSpPr>
            <a:spLocks noChangeShapeType="1"/>
          </p:cNvSpPr>
          <p:nvPr>
            <p:custDataLst>
              <p:tags r:id="rId30"/>
            </p:custDataLst>
          </p:nvPr>
        </p:nvSpPr>
        <p:spPr bwMode="auto">
          <a:xfrm>
            <a:off x="4643438" y="3357563"/>
            <a:ext cx="1800225" cy="165576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1236" name="Line 61"/>
          <p:cNvSpPr>
            <a:spLocks noChangeShapeType="1"/>
          </p:cNvSpPr>
          <p:nvPr>
            <p:custDataLst>
              <p:tags r:id="rId31"/>
            </p:custDataLst>
          </p:nvPr>
        </p:nvSpPr>
        <p:spPr bwMode="auto">
          <a:xfrm>
            <a:off x="5076825" y="2276475"/>
            <a:ext cx="2519363" cy="1223963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graphicFrame>
        <p:nvGraphicFramePr>
          <p:cNvPr id="51205" name="Rectangle 4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1205" r:id="rId38" imgW="0" imgH="0" progId="">
              <p:embed/>
            </p:oleObj>
          </a:graphicData>
        </a:graphic>
      </p:graphicFrame>
      <p:sp>
        <p:nvSpPr>
          <p:cNvPr id="51237" name="Rectangle 47" hidden="1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7%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30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Уровень развития транспортной инфраструктуры регионов-центров металлургии ЮФО (Ростов, Волгоград) значительно отстаёт от регионов-лидеров РФ </a:t>
            </a:r>
          </a:p>
        </p:txBody>
      </p:sp>
      <p:sp>
        <p:nvSpPr>
          <p:cNvPr id="52229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A0B32D7-F9AB-4AA4-94A6-450ABDC4F99E}" type="slidenum">
              <a:rPr lang="ru-RU"/>
              <a:pPr/>
              <a:t>89</a:t>
            </a:fld>
            <a:endParaRPr lang="ru-RU"/>
          </a:p>
        </p:txBody>
      </p:sp>
      <p:graphicFrame>
        <p:nvGraphicFramePr>
          <p:cNvPr id="52226" name="Object 3"/>
          <p:cNvGraphicFramePr>
            <a:graphicFrameLocks/>
          </p:cNvGraphicFramePr>
          <p:nvPr/>
        </p:nvGraphicFramePr>
        <p:xfrm>
          <a:off x="2386013" y="1628775"/>
          <a:ext cx="2266950" cy="4579938"/>
        </p:xfrm>
        <a:graphic>
          <a:graphicData uri="http://schemas.openxmlformats.org/presentationml/2006/ole">
            <p:oleObj spid="_x0000_s52226" name="Диаграмма" r:id="rId61" imgW="2266956" imgH="4581630" progId="MSGraph.Chart.8">
              <p:embed followColorScheme="full"/>
            </p:oleObj>
          </a:graphicData>
        </a:graphic>
      </p:graphicFrame>
      <p:sp>
        <p:nvSpPr>
          <p:cNvPr id="52231" name="Rectangle 4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1211263" y="5957888"/>
            <a:ext cx="11684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91C817A-DAC4-4903-960C-2B044CD33E07}" type="datetime'Т''''юменск''а''''я'''' ''''''''о''''''б''ла''''''''''''ст''ь'">
              <a:rPr lang="ru-RU"/>
              <a:pPr algn="r"/>
              <a:t>Тюменская область</a:t>
            </a:fld>
            <a:endParaRPr lang="ru-RU"/>
          </a:p>
        </p:txBody>
      </p:sp>
      <p:sp>
        <p:nvSpPr>
          <p:cNvPr id="52232" name="Rectangle 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958850" y="5776913"/>
            <a:ext cx="14208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337CF66-BA2D-4B4B-A756-42F721588ECB}" type="datetime'Респ''у''''бли''''''к''а ''''''Ка''''лм''ы''к''ия'''''">
              <a:rPr lang="ru-RU" b="1">
                <a:cs typeface="Arial" charset="0"/>
              </a:rPr>
              <a:pPr algn="r"/>
              <a:t>Республика Калмыкия</a:t>
            </a:fld>
            <a:endParaRPr lang="ru-RU" b="1">
              <a:cs typeface="Arial" charset="0"/>
            </a:endParaRPr>
          </a:p>
        </p:txBody>
      </p:sp>
      <p:sp>
        <p:nvSpPr>
          <p:cNvPr id="52233" name="Rectangle 6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1166813" y="5595938"/>
            <a:ext cx="12128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CE6F2DC-1CA8-45AA-81DE-F016F6C2F7A0}" type="datetime'''Р''''''е''с''п''''у''''бли''''''''к''а Б''''''ур''яти''я'">
              <a:rPr lang="ru-RU"/>
              <a:pPr algn="r"/>
              <a:t>Республика Бурятия</a:t>
            </a:fld>
            <a:endParaRPr lang="ru-RU"/>
          </a:p>
        </p:txBody>
      </p:sp>
      <p:sp>
        <p:nvSpPr>
          <p:cNvPr id="52234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128838" y="5410200"/>
            <a:ext cx="2508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AED89CE-7AB2-4490-89D3-5A0031BD2718}" type="datetime'''''''''''''''''''''''''''''''''''''''К''''''''''''''ЧР'">
              <a:rPr lang="ru-RU" b="1">
                <a:cs typeface="Arial" charset="0"/>
              </a:rPr>
              <a:pPr algn="r"/>
              <a:t>КЧР</a:t>
            </a:fld>
            <a:endParaRPr lang="ru-RU" b="1">
              <a:cs typeface="Arial" charset="0"/>
            </a:endParaRPr>
          </a:p>
        </p:txBody>
      </p:sp>
      <p:sp>
        <p:nvSpPr>
          <p:cNvPr id="52235" name="Rectangle 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09625" y="5224463"/>
            <a:ext cx="15700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C2FA113-5529-418B-ADFE-25BFC2558D76}" type="datetime'''''''Р''е''спуб''л''''ик''а ''Башко''рто''''с''''''''та''н'">
              <a:rPr lang="ru-RU"/>
              <a:pPr algn="r"/>
              <a:t>Республика Башкортостан</a:t>
            </a:fld>
            <a:endParaRPr lang="ru-RU"/>
          </a:p>
        </p:txBody>
      </p:sp>
      <p:sp>
        <p:nvSpPr>
          <p:cNvPr id="52236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044575" y="5043488"/>
            <a:ext cx="13350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242A97F-950E-40A8-A7AE-549B6B942A75}" type="datetime'Ре''''''сп''''''ублик''''''''''а Д''а''г''е''''''''''''''стан'">
              <a:rPr lang="ru-RU" b="1">
                <a:cs typeface="Arial" charset="0"/>
              </a:rPr>
              <a:pPr algn="r"/>
              <a:t>Республика Дагестан</a:t>
            </a:fld>
            <a:endParaRPr lang="ru-RU" b="1">
              <a:cs typeface="Arial" charset="0"/>
            </a:endParaRPr>
          </a:p>
        </p:txBody>
      </p:sp>
      <p:sp>
        <p:nvSpPr>
          <p:cNvPr id="52237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117600" y="4862513"/>
            <a:ext cx="126206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24D323C-B5CD-4EAA-A776-4200BDC38ABA}" type="datetime'''Кос''''''тр''омс''''ка''''я'''''''' ''о''''бла''''сть'''">
              <a:rPr lang="ru-RU"/>
              <a:pPr algn="r"/>
              <a:t>Костромская область</a:t>
            </a:fld>
            <a:endParaRPr lang="ru-RU"/>
          </a:p>
        </p:txBody>
      </p:sp>
      <p:sp>
        <p:nvSpPr>
          <p:cNvPr id="52238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2125663" y="4681538"/>
            <a:ext cx="2540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2EF07E6-BBF9-48C3-A6AC-9503EA6AB346}" type="datetime'''''''К''''''''''БР'''''''''''''''''''''">
              <a:rPr lang="ru-RU" b="1">
                <a:cs typeface="Arial" charset="0"/>
              </a:rPr>
              <a:pPr algn="r"/>
              <a:t>КБР</a:t>
            </a:fld>
            <a:endParaRPr lang="ru-RU" b="1">
              <a:cs typeface="Arial" charset="0"/>
            </a:endParaRPr>
          </a:p>
        </p:txBody>
      </p:sp>
      <p:sp>
        <p:nvSpPr>
          <p:cNvPr id="52239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050925" y="4500563"/>
            <a:ext cx="13287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FDD4327-CEF9-42BA-A0BF-F0496A0F248A}" type="datetime'О''''''р''''''''е''нбургская'''''''''' об''''л''ас''т''ь'">
              <a:rPr lang="ru-RU"/>
              <a:pPr algn="r"/>
              <a:t>Оренбургская область</a:t>
            </a:fld>
            <a:endParaRPr lang="ru-RU"/>
          </a:p>
        </p:txBody>
      </p:sp>
      <p:sp>
        <p:nvSpPr>
          <p:cNvPr id="52240" name="Rectangle 13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963613" y="4314825"/>
            <a:ext cx="14160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FEAFB55-7B42-43A0-B55E-092BDA50146F}" type="datetime'Ас''''''тра''ханс''к''''''а''''''''я облас''''''''''''''ть'''">
              <a:rPr lang="ru-RU" b="1">
                <a:cs typeface="Arial" charset="0"/>
              </a:rPr>
              <a:pPr algn="r"/>
              <a:t>Астраханская область</a:t>
            </a:fld>
            <a:endParaRPr lang="ru-RU" b="1">
              <a:cs typeface="Arial" charset="0"/>
            </a:endParaRPr>
          </a:p>
        </p:txBody>
      </p:sp>
      <p:sp>
        <p:nvSpPr>
          <p:cNvPr id="52241" name="Rectangle 1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996950" y="4129088"/>
            <a:ext cx="13827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C91EEE1-389E-4E52-942D-B1775C4BE87E}" type="datetime'''Ст''авроп''''''о''л''ь''''ски''й'' ''кра''''й'''''''">
              <a:rPr lang="ru-RU" b="1">
                <a:cs typeface="Arial" charset="0"/>
              </a:rPr>
              <a:pPr algn="r"/>
              <a:t>Ставропольский край</a:t>
            </a:fld>
            <a:endParaRPr lang="ru-RU" b="1">
              <a:cs typeface="Arial" charset="0"/>
            </a:endParaRPr>
          </a:p>
        </p:txBody>
      </p:sp>
      <p:sp>
        <p:nvSpPr>
          <p:cNvPr id="52242" name="Rectangle 15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889000" y="3948113"/>
            <a:ext cx="149066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9DAF565-E41D-4287-8905-8BEF81C19C81}" type="datetime'''''В''''о''''лг''огр''''а''дс''кая о''''''''б''ла''''сть'''">
              <a:rPr lang="ru-RU" b="1">
                <a:cs typeface="Arial" charset="0"/>
              </a:rPr>
              <a:pPr algn="r"/>
              <a:t>Волгоградская область</a:t>
            </a:fld>
            <a:endParaRPr lang="ru-RU" b="1">
              <a:cs typeface="Arial" charset="0"/>
            </a:endParaRPr>
          </a:p>
        </p:txBody>
      </p:sp>
      <p:sp>
        <p:nvSpPr>
          <p:cNvPr id="52243" name="Rectangle 1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1101725" y="3767138"/>
            <a:ext cx="12779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7605FAF-DAB1-470B-9A8F-74E940C5B9A5}" type="datetime'''''''К''е''''''м''еро''''''вс''''ка''''я о''б''''лас''ть'''">
              <a:rPr lang="ru-RU"/>
              <a:pPr algn="r"/>
              <a:t>Кемеровская область</a:t>
            </a:fld>
            <a:endParaRPr lang="ru-RU"/>
          </a:p>
        </p:txBody>
      </p:sp>
      <p:sp>
        <p:nvSpPr>
          <p:cNvPr id="52244" name="Rectangle 1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949325" y="3586163"/>
            <a:ext cx="14303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35CBDFB-7984-443A-AF5E-9FBD2EBF8EEA}" type="datetime'''''Ч''еч''''ен''''''ская'' ''Р''''''е''с''пуб''''''''лика'">
              <a:rPr lang="ru-RU" b="1">
                <a:cs typeface="Arial" charset="0"/>
              </a:rPr>
              <a:pPr algn="r"/>
              <a:t>Чеченская Республика</a:t>
            </a:fld>
            <a:endParaRPr lang="ru-RU" b="1">
              <a:cs typeface="Arial" charset="0"/>
            </a:endParaRPr>
          </a:p>
        </p:txBody>
      </p:sp>
      <p:sp>
        <p:nvSpPr>
          <p:cNvPr id="52245" name="Rectangle 1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923925" y="3405188"/>
            <a:ext cx="14557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D34D9D6-0BCC-4DFA-A12E-8AE062D54894}" type="datetime'''Рес''пу''б''ли''ка ''''''И''''''н''г''''уше''''''ти''''я'">
              <a:rPr lang="ru-RU" b="1">
                <a:cs typeface="Arial" charset="0"/>
              </a:rPr>
              <a:pPr algn="r"/>
              <a:t>Республика Ингушетия</a:t>
            </a:fld>
            <a:endParaRPr lang="ru-RU" b="1">
              <a:cs typeface="Arial" charset="0"/>
            </a:endParaRPr>
          </a:p>
        </p:txBody>
      </p:sp>
      <p:sp>
        <p:nvSpPr>
          <p:cNvPr id="52246" name="Rectangle 1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1555750" y="3219450"/>
            <a:ext cx="8239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68CD2BA-B15F-4DEE-930B-5A1E28DE02D4}" type="datetime'''''Р''''''С''О'''''''' ''-А''л''а''''''''''н''''''''ия'''''">
              <a:rPr lang="ru-RU" b="1">
                <a:cs typeface="Arial" charset="0"/>
              </a:rPr>
              <a:pPr algn="r"/>
              <a:t>РСО -Алания</a:t>
            </a:fld>
            <a:endParaRPr lang="ru-RU" b="1">
              <a:cs typeface="Arial" charset="0"/>
            </a:endParaRPr>
          </a:p>
        </p:txBody>
      </p:sp>
      <p:sp>
        <p:nvSpPr>
          <p:cNvPr id="52247" name="Rectangle 2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958850" y="3033713"/>
            <a:ext cx="14208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B014527-A180-4DD8-B59F-16B6C10EA03B}" type="datetime'У''д''мурт''''''''''''''''ск''а''я ''Респ''у''б''''''ли''ка'''">
              <a:rPr lang="ru-RU"/>
              <a:pPr algn="r"/>
              <a:t>Удмуртская Республика</a:t>
            </a:fld>
            <a:endParaRPr lang="ru-RU"/>
          </a:p>
        </p:txBody>
      </p:sp>
      <p:sp>
        <p:nvSpPr>
          <p:cNvPr id="52248" name="Rectangle 2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1101725" y="2852738"/>
            <a:ext cx="12779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FAEBBB3-A9E6-498C-A440-2E07CF7F3C15}" type="datetime'''Р''о''с''''''то''''в''ск''а''я'' ''о''б''''''л''а''с''''ть'">
              <a:rPr lang="ru-RU" b="1">
                <a:cs typeface="Arial" charset="0"/>
              </a:rPr>
              <a:pPr algn="r"/>
              <a:t>Ростовская область</a:t>
            </a:fld>
            <a:endParaRPr lang="ru-RU" b="1">
              <a:cs typeface="Arial" charset="0"/>
            </a:endParaRPr>
          </a:p>
        </p:txBody>
      </p:sp>
      <p:sp>
        <p:nvSpPr>
          <p:cNvPr id="52249" name="Rectangle 22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1127125" y="2671763"/>
            <a:ext cx="12525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EF4A2DB-EE8C-46AC-8D6A-5034F7C12128}" type="datetime'Респу''''б''л''и''''''''ка'' А''''''д''''''ыг''''ея'''''''''">
              <a:rPr lang="ru-RU" b="1">
                <a:cs typeface="Arial" charset="0"/>
              </a:rPr>
              <a:pPr algn="r"/>
              <a:t>Республика Адыгея</a:t>
            </a:fld>
            <a:endParaRPr lang="ru-RU" b="1">
              <a:cs typeface="Arial" charset="0"/>
            </a:endParaRPr>
          </a:p>
        </p:txBody>
      </p:sp>
      <p:sp>
        <p:nvSpPr>
          <p:cNvPr id="52250" name="Rectangle 23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325563" y="2490788"/>
            <a:ext cx="10541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01BED7E-3894-49D8-985E-49C427B2FE02}" type="datetime'''''''Т''''''в''е''рск''''ая ''''об''ла''''с''т''''ь'''''''''">
              <a:rPr lang="ru-RU"/>
              <a:pPr algn="r"/>
              <a:t>Тверская область</a:t>
            </a:fld>
            <a:endParaRPr lang="ru-RU"/>
          </a:p>
        </p:txBody>
      </p:sp>
      <p:sp>
        <p:nvSpPr>
          <p:cNvPr id="52251" name="Rectangle 24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849313" y="1938338"/>
            <a:ext cx="15303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26D0ADE-59B5-4B41-9E0A-C79EF6C3BDA0}" type="datetime'К''алин''''ин''г''рад''''''ск''а''я'''''' ''''о''бласть'">
              <a:rPr lang="ru-RU"/>
              <a:pPr algn="r"/>
              <a:t>Калининградская область</a:t>
            </a:fld>
            <a:endParaRPr lang="ru-RU"/>
          </a:p>
        </p:txBody>
      </p:sp>
      <p:sp>
        <p:nvSpPr>
          <p:cNvPr id="52252" name="Rectangle 25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1177925" y="1757363"/>
            <a:ext cx="12017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D8EDEE8-D0C0-4FC7-A293-A6DA66B45DC4}" type="datetime'М''''''ос''ко''''''''в''с''ка''''''я'''' ''о''бла''''с''т''ь'">
              <a:rPr lang="ru-RU"/>
              <a:pPr algn="r"/>
              <a:t>Московская область</a:t>
            </a:fld>
            <a:endParaRPr lang="ru-RU"/>
          </a:p>
        </p:txBody>
      </p:sp>
      <p:sp>
        <p:nvSpPr>
          <p:cNvPr id="52253" name="Rectangle 26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1052513" y="2309813"/>
            <a:ext cx="13271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1A86D0D-1A60-40CC-BB07-1358040A54AC}" type="datetime'''Белго''р''''о''д''''''с''кая'' о''б''''л''а''''с''''ть'">
              <a:rPr lang="ru-RU"/>
              <a:pPr algn="r"/>
              <a:t>Белгородская область</a:t>
            </a:fld>
            <a:endParaRPr lang="ru-RU"/>
          </a:p>
        </p:txBody>
      </p:sp>
      <p:sp>
        <p:nvSpPr>
          <p:cNvPr id="52254" name="Rectangle 27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1089025" y="2124075"/>
            <a:ext cx="12906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9C8E880-1DB7-4CCD-BBBF-B3B1E80DDA0F}" type="datetime'К''''''''''рас''н''о''''''д''а''''''''''рс''кий ''к''р''ай'">
              <a:rPr lang="ru-RU" b="1">
                <a:cs typeface="Arial" charset="0"/>
              </a:rPr>
              <a:pPr algn="r"/>
              <a:t>Краснодарский край</a:t>
            </a:fld>
            <a:endParaRPr lang="ru-RU" b="1">
              <a:cs typeface="Arial" charset="0"/>
            </a:endParaRPr>
          </a:p>
        </p:txBody>
      </p:sp>
      <p:graphicFrame>
        <p:nvGraphicFramePr>
          <p:cNvPr id="52227" name="Rectangle 2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2227" r:id="rId62" imgW="0" imgH="0" progId="">
              <p:embed/>
            </p:oleObj>
          </a:graphicData>
        </a:graphic>
      </p:graphicFrame>
      <p:sp>
        <p:nvSpPr>
          <p:cNvPr id="52255" name="Rectangle 29" hidden="1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38</a:t>
            </a:r>
          </a:p>
        </p:txBody>
      </p:sp>
      <p:sp>
        <p:nvSpPr>
          <p:cNvPr id="52256" name="Rectangle 30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368300" y="1693863"/>
            <a:ext cx="381000" cy="4449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800"/>
              <a:t>1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2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10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11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20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21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28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29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32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33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34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35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39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40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41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42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46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47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49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50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64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65</a:t>
            </a:r>
          </a:p>
          <a:p>
            <a:pPr algn="ctr">
              <a:spcBef>
                <a:spcPct val="50000"/>
              </a:spcBef>
            </a:pPr>
            <a:r>
              <a:rPr lang="ru-RU" sz="800" b="1"/>
              <a:t>69</a:t>
            </a:r>
          </a:p>
          <a:p>
            <a:pPr algn="ctr">
              <a:spcBef>
                <a:spcPct val="50000"/>
              </a:spcBef>
            </a:pPr>
            <a:r>
              <a:rPr lang="ru-RU" sz="800"/>
              <a:t>70</a:t>
            </a:r>
          </a:p>
        </p:txBody>
      </p:sp>
      <p:sp>
        <p:nvSpPr>
          <p:cNvPr id="52257" name="Text Box 31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-76200" y="1168400"/>
            <a:ext cx="1409700" cy="5492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Место региона относительно других регионов РФ*</a:t>
            </a:r>
          </a:p>
        </p:txBody>
      </p:sp>
      <p:sp>
        <p:nvSpPr>
          <p:cNvPr id="52258" name="Text Box 32"/>
          <p:cNvSpPr txBox="1"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1231900" y="1168400"/>
            <a:ext cx="3302000" cy="5492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Густота ж/д путей общего пользования в 2005 году, километров путей на 10000 квадратных километров территории </a:t>
            </a:r>
          </a:p>
        </p:txBody>
      </p:sp>
      <p:sp>
        <p:nvSpPr>
          <p:cNvPr id="52259" name="Text Box 33"/>
          <p:cNvSpPr txBox="1"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3138488" y="5876925"/>
            <a:ext cx="1712912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 sz="800"/>
              <a:t>Источники: Росстат; *без учета Москвы и Санкт-Петербурга</a:t>
            </a:r>
          </a:p>
        </p:txBody>
      </p:sp>
      <p:graphicFrame>
        <p:nvGraphicFramePr>
          <p:cNvPr id="52228" name="Object 34"/>
          <p:cNvGraphicFramePr>
            <a:graphicFrameLocks/>
          </p:cNvGraphicFramePr>
          <p:nvPr/>
        </p:nvGraphicFramePr>
        <p:xfrm>
          <a:off x="6981825" y="1628775"/>
          <a:ext cx="2266950" cy="4579938"/>
        </p:xfrm>
        <a:graphic>
          <a:graphicData uri="http://schemas.openxmlformats.org/presentationml/2006/ole">
            <p:oleObj spid="_x0000_s52228" name="Диаграмма" r:id="rId63" imgW="2266956" imgH="4581630" progId="MSGraph.Chart.8">
              <p:embed followColorScheme="full"/>
            </p:oleObj>
          </a:graphicData>
        </a:graphic>
      </p:graphicFrame>
      <p:sp>
        <p:nvSpPr>
          <p:cNvPr id="52260" name="Rectangle 35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5554663" y="5957888"/>
            <a:ext cx="14208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4FEBCF2-30E4-4DD1-B826-6ED6E626807D}" type="datetime'''Р''есп''у''''б''ли''''''к''''а'' ''''''Кал''мыки''''''я'">
              <a:rPr lang="ru-RU" b="1">
                <a:cs typeface="Arial" charset="0"/>
              </a:rPr>
              <a:pPr algn="r"/>
              <a:t>Республика Калмыкия</a:t>
            </a:fld>
            <a:endParaRPr lang="ru-RU" b="1">
              <a:cs typeface="Arial" charset="0"/>
            </a:endParaRPr>
          </a:p>
        </p:txBody>
      </p:sp>
      <p:sp>
        <p:nvSpPr>
          <p:cNvPr id="52261" name="Rectangle 36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5951538" y="5776913"/>
            <a:ext cx="10239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5F2E3C3-2F35-4112-840E-413F3F36D6C1}" type="datetime'П''р''''''и''мо''рс''к''''''и''''''''й'''' к''''''''р''''ай'''">
              <a:rPr lang="ru-RU">
                <a:cs typeface="Arial" charset="0"/>
              </a:rPr>
              <a:pPr algn="r"/>
              <a:t>Приморский край</a:t>
            </a:fld>
            <a:endParaRPr lang="ru-RU">
              <a:cs typeface="Arial" charset="0"/>
            </a:endParaRPr>
          </a:p>
        </p:txBody>
      </p:sp>
      <p:sp>
        <p:nvSpPr>
          <p:cNvPr id="52262" name="Rectangle 37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5697538" y="5595938"/>
            <a:ext cx="12779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7C5656B-1E60-487B-8A87-541A47519319}" type="datetime'''Р''о''''с''т''о''''вска''я'''''' обл''аст''''''''ь'''">
              <a:rPr lang="ru-RU" b="1">
                <a:cs typeface="Arial" charset="0"/>
              </a:rPr>
              <a:pPr algn="r"/>
              <a:t>Ростовская область</a:t>
            </a:fld>
            <a:endParaRPr lang="ru-RU" b="1">
              <a:cs typeface="Arial" charset="0"/>
            </a:endParaRPr>
          </a:p>
        </p:txBody>
      </p:sp>
      <p:sp>
        <p:nvSpPr>
          <p:cNvPr id="52263" name="Rectangle 38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6021388" y="5410200"/>
            <a:ext cx="9540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641350B-B487-404B-85C7-E00C9A4ADDFD}" type="datetime'''О''мс''к''а''''''''''''''''''я'' ''''о''''''''б''''ласть'">
              <a:rPr lang="ru-RU">
                <a:cs typeface="Arial" charset="0"/>
              </a:rPr>
              <a:pPr algn="r"/>
              <a:t>Омская область</a:t>
            </a:fld>
            <a:endParaRPr lang="ru-RU">
              <a:cs typeface="Arial" charset="0"/>
            </a:endParaRPr>
          </a:p>
        </p:txBody>
      </p:sp>
      <p:sp>
        <p:nvSpPr>
          <p:cNvPr id="52264" name="Rectangle 39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5559425" y="5224463"/>
            <a:ext cx="14160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A98350B-7E4E-40F4-9DA1-B6F73C5E31D5}" type="datetime'''''А''''''с''''''т''р''ах''анск''а''я об''''''''ла''''сть'">
              <a:rPr lang="ru-RU" b="1">
                <a:cs typeface="Arial" charset="0"/>
              </a:rPr>
              <a:pPr algn="r"/>
              <a:t>Астраханская область</a:t>
            </a:fld>
            <a:endParaRPr lang="ru-RU" b="1">
              <a:cs typeface="Arial" charset="0"/>
            </a:endParaRPr>
          </a:p>
        </p:txBody>
      </p:sp>
      <p:sp>
        <p:nvSpPr>
          <p:cNvPr id="52265" name="Rectangle 40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718175" y="5043488"/>
            <a:ext cx="12573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1B9AA50-54E3-4462-8D78-157FE54161E4}" type="datetime'''В''о''ло''г''о''д''''''с''''''к''а''я'' ''о''б''ласт''ь'''">
              <a:rPr lang="ru-RU">
                <a:cs typeface="Arial" charset="0"/>
              </a:rPr>
              <a:pPr algn="r"/>
              <a:t>Вологодская область</a:t>
            </a:fld>
            <a:endParaRPr lang="ru-RU">
              <a:cs typeface="Arial" charset="0"/>
            </a:endParaRPr>
          </a:p>
        </p:txBody>
      </p:sp>
      <p:sp>
        <p:nvSpPr>
          <p:cNvPr id="52266" name="Rectangle 41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5484813" y="4862513"/>
            <a:ext cx="149066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EDDC469-897A-4586-94E8-0B5FB3B1C074}" type="datetime'Во''л''''''гоград''''ск''''а''я ''о''''б''''''л''асть'''">
              <a:rPr lang="ru-RU" b="1">
                <a:cs typeface="Arial" charset="0"/>
              </a:rPr>
              <a:pPr algn="r"/>
              <a:t>Волгоградская область</a:t>
            </a:fld>
            <a:endParaRPr lang="ru-RU" b="1">
              <a:cs typeface="Arial" charset="0"/>
            </a:endParaRPr>
          </a:p>
        </p:txBody>
      </p:sp>
      <p:sp>
        <p:nvSpPr>
          <p:cNvPr id="52267" name="Rectangle 42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5646738" y="4681538"/>
            <a:ext cx="13287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14BDD58-E5A5-4A00-9B8A-B25E741181ED}" type="datetime'Ор''''е''н''бургск''''''''ая ''''''''о''бла''''''''''сть'''">
              <a:rPr lang="ru-RU">
                <a:cs typeface="Arial" charset="0"/>
              </a:rPr>
              <a:pPr algn="r"/>
              <a:t>Оренбургская область</a:t>
            </a:fld>
            <a:endParaRPr lang="ru-RU">
              <a:cs typeface="Arial" charset="0"/>
            </a:endParaRPr>
          </a:p>
        </p:txBody>
      </p:sp>
      <p:sp>
        <p:nvSpPr>
          <p:cNvPr id="52268" name="Rectangle 43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5592763" y="4500563"/>
            <a:ext cx="13827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F858BF7-15EF-4C89-8568-D22571DBD2EA}" type="datetime'С''т''''а''''''в''''''р''''о''п''''оль''ск''ий'' кр''''ай'''''">
              <a:rPr lang="ru-RU" b="1">
                <a:cs typeface="Arial" charset="0"/>
              </a:rPr>
              <a:pPr algn="r"/>
              <a:t>Ставропольский край</a:t>
            </a:fld>
            <a:endParaRPr lang="ru-RU" b="1">
              <a:cs typeface="Arial" charset="0"/>
            </a:endParaRPr>
          </a:p>
        </p:txBody>
      </p:sp>
      <p:sp>
        <p:nvSpPr>
          <p:cNvPr id="52269" name="Rectangle 44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5708650" y="4314825"/>
            <a:ext cx="12668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29E771F-A50F-48CE-99D3-40EEED0016B0}" type="datetime'''''У''''''''''ль''''ян''о''вск''а''''я'''' ''облас''''т''''ь'">
              <a:rPr lang="ru-RU">
                <a:cs typeface="Arial" charset="0"/>
              </a:rPr>
              <a:pPr algn="r"/>
              <a:t>Ульяновская область</a:t>
            </a:fld>
            <a:endParaRPr lang="ru-RU">
              <a:cs typeface="Arial" charset="0"/>
            </a:endParaRPr>
          </a:p>
        </p:txBody>
      </p:sp>
      <p:sp>
        <p:nvSpPr>
          <p:cNvPr id="52270" name="Rectangle 45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6724650" y="4129088"/>
            <a:ext cx="2508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2B1F7F5-2829-496A-B831-037D8379BEF2}" type="datetime'''''''''''''''К''''''''''Ч''''''''Р'''">
              <a:rPr lang="ru-RU" b="1">
                <a:cs typeface="Arial" charset="0"/>
              </a:rPr>
              <a:pPr algn="r"/>
              <a:t>КЧР</a:t>
            </a:fld>
            <a:endParaRPr lang="ru-RU" b="1">
              <a:cs typeface="Arial" charset="0"/>
            </a:endParaRPr>
          </a:p>
        </p:txBody>
      </p:sp>
      <p:sp>
        <p:nvSpPr>
          <p:cNvPr id="52271" name="Rectangle 46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684838" y="3948113"/>
            <a:ext cx="12906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3209C4F-DEED-42CA-8716-0A0C3F497276}" type="datetime'К''''''''''р''ас''н''''''''од''арс''кий ''''к''р''''а''й'">
              <a:rPr lang="ru-RU" b="1">
                <a:cs typeface="Arial" charset="0"/>
              </a:rPr>
              <a:pPr algn="r"/>
              <a:t>Краснодарский край</a:t>
            </a:fld>
            <a:endParaRPr lang="ru-RU" b="1">
              <a:cs typeface="Arial" charset="0"/>
            </a:endParaRPr>
          </a:p>
        </p:txBody>
      </p:sp>
      <p:sp>
        <p:nvSpPr>
          <p:cNvPr id="52272" name="Rectangle 47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5656263" y="3767138"/>
            <a:ext cx="13192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94718B7-4927-4296-BE41-99F322BB33E6}" type="datetime'Р''ес''''п''убл''''ик''а'' ''''''''''М''''ари''''й ''Э''''л'">
              <a:rPr lang="ru-RU">
                <a:cs typeface="Arial" charset="0"/>
              </a:rPr>
              <a:pPr algn="r"/>
              <a:t>Республика Марий Эл</a:t>
            </a:fld>
            <a:endParaRPr lang="ru-RU">
              <a:cs typeface="Arial" charset="0"/>
            </a:endParaRPr>
          </a:p>
        </p:txBody>
      </p:sp>
      <p:sp>
        <p:nvSpPr>
          <p:cNvPr id="52273" name="Rectangle 48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5640388" y="3586163"/>
            <a:ext cx="13350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08C0E0B-A5A4-4086-A23C-935707AA67D8}" type="datetime'Ре''с''пу''''бл''''''''ика ''''''Да''г''''''''е''ст''''ан'">
              <a:rPr lang="ru-RU" b="1">
                <a:cs typeface="Arial" charset="0"/>
              </a:rPr>
              <a:pPr algn="r"/>
              <a:t>Республика Дагестан</a:t>
            </a:fld>
            <a:endParaRPr lang="ru-RU" b="1">
              <a:cs typeface="Arial" charset="0"/>
            </a:endParaRPr>
          </a:p>
        </p:txBody>
      </p:sp>
      <p:sp>
        <p:nvSpPr>
          <p:cNvPr id="52274" name="Rectangle 49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5915025" y="3405188"/>
            <a:ext cx="10604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013B010-6889-4E44-84E8-CC356B5E50ED}" type="datetime'Б''''''рян''''с''к''''''''а''''''''''я'''''' ''об''ла''с''ть'">
              <a:rPr lang="ru-RU">
                <a:cs typeface="Arial" charset="0"/>
              </a:rPr>
              <a:pPr algn="r"/>
              <a:t>Брянская область</a:t>
            </a:fld>
            <a:endParaRPr lang="ru-RU">
              <a:cs typeface="Arial" charset="0"/>
            </a:endParaRPr>
          </a:p>
        </p:txBody>
      </p:sp>
      <p:sp>
        <p:nvSpPr>
          <p:cNvPr id="52275" name="Rectangle 50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5545138" y="3219450"/>
            <a:ext cx="14303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52809F0-913C-462A-8A64-580F5B5BF70F}" type="datetime'Ч''еч''''''''''''е''н''''с''кая Ре''''''''с''пу''бли''ка'">
              <a:rPr lang="ru-RU" b="1">
                <a:cs typeface="Arial" charset="0"/>
              </a:rPr>
              <a:pPr algn="r"/>
              <a:t>Чеченская Республика</a:t>
            </a:fld>
            <a:endParaRPr lang="ru-RU" b="1">
              <a:cs typeface="Arial" charset="0"/>
            </a:endParaRPr>
          </a:p>
        </p:txBody>
      </p:sp>
      <p:sp>
        <p:nvSpPr>
          <p:cNvPr id="52276" name="Rectangle 51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5519738" y="3033713"/>
            <a:ext cx="14557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CBD55B3-868E-4255-A84A-6D9F1B76AF80}" type="datetime'''Респ''''''''''у''блик''''''а'''' ''И''н''гуше''''тия'''">
              <a:rPr lang="ru-RU" b="1">
                <a:cs typeface="Arial" charset="0"/>
              </a:rPr>
              <a:pPr algn="r"/>
              <a:t>Республика Ингушетия</a:t>
            </a:fld>
            <a:endParaRPr lang="ru-RU" b="1">
              <a:cs typeface="Arial" charset="0"/>
            </a:endParaRPr>
          </a:p>
        </p:txBody>
      </p:sp>
      <p:sp>
        <p:nvSpPr>
          <p:cNvPr id="52277" name="Rectangle 52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5999163" y="2852738"/>
            <a:ext cx="9763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64B8C5F-502F-45D6-8C84-10A68498A128}" type="datetime'''Ку''рс''''''к''ая'' о''б''''''''''''л''а''ст''ь'''">
              <a:rPr lang="ru-RU">
                <a:cs typeface="Arial" charset="0"/>
              </a:rPr>
              <a:pPr algn="r"/>
              <a:t>Курская область</a:t>
            </a:fld>
            <a:endParaRPr lang="ru-RU">
              <a:cs typeface="Arial" charset="0"/>
            </a:endParaRPr>
          </a:p>
        </p:txBody>
      </p:sp>
      <p:sp>
        <p:nvSpPr>
          <p:cNvPr id="52278" name="Rectangle 53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5722938" y="2671763"/>
            <a:ext cx="12525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F27B5E4-A118-4A5F-B4F9-82A6023C0DC7}" type="datetime'Р''еспу''''''''бл''и''к''''''а'''' Ад''''''ыге''''''я'''">
              <a:rPr lang="ru-RU" b="1">
                <a:cs typeface="Arial" charset="0"/>
              </a:rPr>
              <a:pPr algn="r"/>
              <a:t>Республика Адыгея</a:t>
            </a:fld>
            <a:endParaRPr lang="ru-RU" b="1">
              <a:cs typeface="Arial" charset="0"/>
            </a:endParaRPr>
          </a:p>
        </p:txBody>
      </p:sp>
      <p:sp>
        <p:nvSpPr>
          <p:cNvPr id="52279" name="Rectangle 54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5903913" y="2490788"/>
            <a:ext cx="107156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213306C-2F3E-466A-A3A4-1E651FB31E57}" type="datetime'''Л''ипец''''''''''''''''ка''я'''''''' обл''а''''с''''''''ть'">
              <a:rPr lang="ru-RU">
                <a:cs typeface="Arial" charset="0"/>
              </a:rPr>
              <a:pPr algn="r"/>
              <a:t>Липецкая область</a:t>
            </a:fld>
            <a:endParaRPr lang="ru-RU">
              <a:cs typeface="Arial" charset="0"/>
            </a:endParaRPr>
          </a:p>
        </p:txBody>
      </p:sp>
      <p:sp>
        <p:nvSpPr>
          <p:cNvPr id="52280" name="Rectangle 55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6151563" y="1938338"/>
            <a:ext cx="8239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579AF82-B1F0-4BB8-A860-14FE01A933C8}" type="datetime'Р''С''''''''О'''''''''' ''''''''''''-А''''''л''ан''''ия'''''''">
              <a:rPr lang="ru-RU" b="1">
                <a:cs typeface="Arial" charset="0"/>
              </a:rPr>
              <a:pPr algn="r"/>
              <a:t>РСО -Алания</a:t>
            </a:fld>
            <a:endParaRPr lang="ru-RU" b="1">
              <a:cs typeface="Arial" charset="0"/>
            </a:endParaRPr>
          </a:p>
        </p:txBody>
      </p:sp>
      <p:sp>
        <p:nvSpPr>
          <p:cNvPr id="52281" name="Rectangle 56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5773738" y="1757363"/>
            <a:ext cx="12017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4BEC3C1-AC79-4650-8EB5-B52217C1D91D}" type="datetime'''''М''оско''в''''с''''''кая'' ''о''''б''л''''ас''ть'''''">
              <a:rPr lang="ru-RU">
                <a:cs typeface="Arial" charset="0"/>
              </a:rPr>
              <a:pPr algn="r"/>
              <a:t>Московская область</a:t>
            </a:fld>
            <a:endParaRPr lang="ru-RU">
              <a:cs typeface="Arial" charset="0"/>
            </a:endParaRPr>
          </a:p>
        </p:txBody>
      </p:sp>
      <p:sp>
        <p:nvSpPr>
          <p:cNvPr id="52282" name="Rectangle 57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6721475" y="2309813"/>
            <a:ext cx="2540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FD0D152-EACA-4418-BDC7-DD4A5E37F5E4}" type="datetime'''''''''''К''''''''''''''''Б''''''''''''''''''Р'''''''''''''">
              <a:rPr lang="ru-RU" b="1">
                <a:cs typeface="Arial" charset="0"/>
              </a:rPr>
              <a:pPr algn="r"/>
              <a:t>КБР</a:t>
            </a:fld>
            <a:endParaRPr lang="ru-RU" b="1">
              <a:cs typeface="Arial" charset="0"/>
            </a:endParaRPr>
          </a:p>
        </p:txBody>
      </p:sp>
      <p:sp>
        <p:nvSpPr>
          <p:cNvPr id="52283" name="Rectangle 58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5648325" y="2124075"/>
            <a:ext cx="13271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0E3A38B-BDA2-4852-8E6D-E566390E781E}" type="datetime'Бе''''лго''''''''ро''''''д''с''к''ая ''''''обл''а''''сть'''">
              <a:rPr lang="ru-RU">
                <a:cs typeface="Arial" charset="0"/>
              </a:rPr>
              <a:pPr algn="r"/>
              <a:t>Белгородская область</a:t>
            </a:fld>
            <a:endParaRPr lang="ru-RU">
              <a:cs typeface="Arial" charset="0"/>
            </a:endParaRPr>
          </a:p>
        </p:txBody>
      </p:sp>
      <p:sp>
        <p:nvSpPr>
          <p:cNvPr id="52284" name="Text Box 59"/>
          <p:cNvSpPr txBox="1"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4506913" y="1168400"/>
            <a:ext cx="1409700" cy="5492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Место региона относительно других регионов РФ*</a:t>
            </a:r>
          </a:p>
        </p:txBody>
      </p:sp>
      <p:sp>
        <p:nvSpPr>
          <p:cNvPr id="52285" name="Text Box 60"/>
          <p:cNvSpPr txBox="1"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5827713" y="1168400"/>
            <a:ext cx="3302000" cy="5492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Густота автодорог общего пользования с твердым покрытием в 2005 году, километров дорог на 1000 квадратных километров территории</a:t>
            </a:r>
          </a:p>
        </p:txBody>
      </p:sp>
      <p:sp>
        <p:nvSpPr>
          <p:cNvPr id="52286" name="Rectangle 61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5016500" y="1719263"/>
            <a:ext cx="317500" cy="4449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800"/>
              <a:t>1</a:t>
            </a:r>
          </a:p>
          <a:p>
            <a:pPr>
              <a:spcBef>
                <a:spcPct val="50000"/>
              </a:spcBef>
            </a:pPr>
            <a:r>
              <a:rPr lang="ru-RU" sz="800" b="1"/>
              <a:t>3</a:t>
            </a:r>
          </a:p>
          <a:p>
            <a:pPr>
              <a:spcBef>
                <a:spcPct val="50000"/>
              </a:spcBef>
            </a:pPr>
            <a:r>
              <a:rPr lang="ru-RU" sz="800"/>
              <a:t>5</a:t>
            </a:r>
          </a:p>
          <a:p>
            <a:pPr>
              <a:spcBef>
                <a:spcPct val="50000"/>
              </a:spcBef>
            </a:pPr>
            <a:r>
              <a:rPr lang="ru-RU" sz="800" b="1"/>
              <a:t>6</a:t>
            </a:r>
          </a:p>
          <a:p>
            <a:pPr>
              <a:spcBef>
                <a:spcPct val="50000"/>
              </a:spcBef>
            </a:pPr>
            <a:r>
              <a:rPr lang="ru-RU" sz="800"/>
              <a:t>7</a:t>
            </a:r>
          </a:p>
          <a:p>
            <a:pPr>
              <a:spcBef>
                <a:spcPct val="50000"/>
              </a:spcBef>
            </a:pPr>
            <a:r>
              <a:rPr lang="ru-RU" sz="800" b="1"/>
              <a:t>8</a:t>
            </a:r>
          </a:p>
          <a:p>
            <a:pPr>
              <a:spcBef>
                <a:spcPct val="50000"/>
              </a:spcBef>
            </a:pPr>
            <a:r>
              <a:rPr lang="ru-RU" sz="800"/>
              <a:t>9</a:t>
            </a:r>
          </a:p>
          <a:p>
            <a:pPr>
              <a:spcBef>
                <a:spcPct val="50000"/>
              </a:spcBef>
            </a:pPr>
            <a:r>
              <a:rPr lang="ru-RU" sz="800" b="1"/>
              <a:t>12</a:t>
            </a:r>
          </a:p>
          <a:p>
            <a:pPr>
              <a:spcBef>
                <a:spcPct val="50000"/>
              </a:spcBef>
            </a:pPr>
            <a:r>
              <a:rPr lang="ru-RU" sz="800" b="1"/>
              <a:t>13</a:t>
            </a:r>
          </a:p>
          <a:p>
            <a:pPr>
              <a:spcBef>
                <a:spcPct val="50000"/>
              </a:spcBef>
            </a:pPr>
            <a:r>
              <a:rPr lang="ru-RU" sz="800"/>
              <a:t>14</a:t>
            </a:r>
          </a:p>
          <a:p>
            <a:pPr>
              <a:spcBef>
                <a:spcPct val="50000"/>
              </a:spcBef>
            </a:pPr>
            <a:r>
              <a:rPr lang="ru-RU" sz="800" b="1"/>
              <a:t>29</a:t>
            </a:r>
          </a:p>
          <a:p>
            <a:pPr>
              <a:spcBef>
                <a:spcPct val="50000"/>
              </a:spcBef>
            </a:pPr>
            <a:r>
              <a:rPr lang="ru-RU" sz="800"/>
              <a:t>30</a:t>
            </a:r>
          </a:p>
          <a:p>
            <a:pPr>
              <a:spcBef>
                <a:spcPct val="50000"/>
              </a:spcBef>
            </a:pPr>
            <a:r>
              <a:rPr lang="ru-RU" sz="800" b="1"/>
              <a:t>33</a:t>
            </a:r>
          </a:p>
          <a:p>
            <a:pPr>
              <a:spcBef>
                <a:spcPct val="50000"/>
              </a:spcBef>
            </a:pPr>
            <a:r>
              <a:rPr lang="ru-RU" sz="800" b="1"/>
              <a:t>34</a:t>
            </a:r>
          </a:p>
          <a:p>
            <a:pPr>
              <a:spcBef>
                <a:spcPct val="50000"/>
              </a:spcBef>
            </a:pPr>
            <a:r>
              <a:rPr lang="ru-RU" sz="800"/>
              <a:t>35</a:t>
            </a:r>
          </a:p>
          <a:p>
            <a:pPr>
              <a:spcBef>
                <a:spcPct val="50000"/>
              </a:spcBef>
            </a:pPr>
            <a:r>
              <a:rPr lang="ru-RU" sz="800" b="1"/>
              <a:t>38</a:t>
            </a:r>
          </a:p>
          <a:p>
            <a:pPr>
              <a:spcBef>
                <a:spcPct val="50000"/>
              </a:spcBef>
            </a:pPr>
            <a:r>
              <a:rPr lang="ru-RU" sz="800"/>
              <a:t>39</a:t>
            </a:r>
          </a:p>
          <a:p>
            <a:pPr>
              <a:spcBef>
                <a:spcPct val="50000"/>
              </a:spcBef>
            </a:pPr>
            <a:r>
              <a:rPr lang="ru-RU" sz="800" b="1"/>
              <a:t>45</a:t>
            </a:r>
          </a:p>
          <a:p>
            <a:pPr>
              <a:spcBef>
                <a:spcPct val="50000"/>
              </a:spcBef>
            </a:pPr>
            <a:r>
              <a:rPr lang="ru-RU" sz="800"/>
              <a:t>46</a:t>
            </a:r>
          </a:p>
          <a:p>
            <a:pPr>
              <a:spcBef>
                <a:spcPct val="50000"/>
              </a:spcBef>
            </a:pPr>
            <a:r>
              <a:rPr lang="ru-RU" sz="800" b="1"/>
              <a:t>51</a:t>
            </a:r>
          </a:p>
          <a:p>
            <a:pPr>
              <a:spcBef>
                <a:spcPct val="50000"/>
              </a:spcBef>
            </a:pPr>
            <a:r>
              <a:rPr lang="ru-RU" sz="800"/>
              <a:t>52</a:t>
            </a:r>
          </a:p>
          <a:p>
            <a:pPr>
              <a:spcBef>
                <a:spcPct val="50000"/>
              </a:spcBef>
            </a:pPr>
            <a:r>
              <a:rPr lang="ru-RU" sz="800" b="1"/>
              <a:t>55</a:t>
            </a:r>
          </a:p>
          <a:p>
            <a:pPr>
              <a:spcBef>
                <a:spcPct val="50000"/>
              </a:spcBef>
            </a:pPr>
            <a:r>
              <a:rPr lang="ru-RU" sz="800"/>
              <a:t>56</a:t>
            </a:r>
          </a:p>
          <a:p>
            <a:pPr>
              <a:spcBef>
                <a:spcPct val="50000"/>
              </a:spcBef>
            </a:pPr>
            <a:r>
              <a:rPr lang="ru-RU" sz="800" b="1"/>
              <a:t>60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5" name="Rectangle 2"/>
          <p:cNvSpPr>
            <a:spLocks noGrp="1" noChangeArrowheads="1"/>
          </p:cNvSpPr>
          <p:nvPr>
            <p:ph type="title"/>
          </p:nvPr>
        </p:nvSpPr>
        <p:spPr>
          <a:xfrm>
            <a:off x="107950" y="188913"/>
            <a:ext cx="8893175" cy="609600"/>
          </a:xfrm>
        </p:spPr>
        <p:txBody>
          <a:bodyPr/>
          <a:lstStyle/>
          <a:p>
            <a:pPr eaLnBrk="1" hangingPunct="1"/>
            <a:r>
              <a:rPr lang="ru-RU" sz="1800" smtClean="0"/>
              <a:t>Потенциальный рост металлургии также будет налагать дополнительные требования к поддерживающей инфраструктуре – транспортной, электроэнергетической и человеческим ресурсам </a:t>
            </a:r>
          </a:p>
        </p:txBody>
      </p:sp>
      <p:sp>
        <p:nvSpPr>
          <p:cNvPr id="125956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2085975"/>
            <a:ext cx="7773988" cy="2279650"/>
          </a:xfrm>
        </p:spPr>
        <p:txBody>
          <a:bodyPr anchor="ctr"/>
          <a:lstStyle/>
          <a:p>
            <a:pPr eaLnBrk="1" hangingPunct="1">
              <a:lnSpc>
                <a:spcPct val="90000"/>
              </a:lnSpc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С учетом потенциального роста выпуска отрасли в 2025 году спрос на транспорт (из-за роста грузопотока) большего всего возрастёт в Республике Дагестан (в 63,9 раза), а меньше всего в Астраханской области (в 2 раза)</a:t>
            </a:r>
          </a:p>
          <a:p>
            <a:pPr eaLnBrk="1" hangingPunct="1">
              <a:lnSpc>
                <a:spcPct val="90000"/>
              </a:lnSpc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С учетом потенциального роста металлургия спрос на электроэнергию возрастёт в 2,1 – 4,1 раза к 2025 году</a:t>
            </a:r>
          </a:p>
          <a:p>
            <a:pPr eaLnBrk="1" hangingPunct="1">
              <a:lnSpc>
                <a:spcPct val="90000"/>
              </a:lnSpc>
              <a:spcBef>
                <a:spcPct val="30000"/>
              </a:spcBef>
              <a:spcAft>
                <a:spcPct val="30000"/>
              </a:spcAft>
              <a:buClr>
                <a:srgbClr val="800000"/>
              </a:buClr>
              <a:buSzTx/>
              <a:buFont typeface="Arial" charset="0"/>
              <a:buChar char="●"/>
            </a:pPr>
            <a:r>
              <a:rPr lang="ru-RU" smtClean="0"/>
              <a:t>С учетом потенциального роста металлургии спрос на рабочую силу сократится в  1,6 – 2,5 раза к 2025 году</a:t>
            </a:r>
          </a:p>
        </p:txBody>
      </p:sp>
      <p:sp>
        <p:nvSpPr>
          <p:cNvPr id="12595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766F10B4-3C49-4CED-8CEA-B3A7C2B108D8}" type="slidenum">
              <a:rPr lang="ru-RU"/>
              <a:pPr/>
              <a:t>90</a:t>
            </a:fld>
            <a:endParaRPr lang="ru-RU"/>
          </a:p>
        </p:txBody>
      </p:sp>
      <p:sp>
        <p:nvSpPr>
          <p:cNvPr id="125957" name="Text Box 4"/>
          <p:cNvSpPr txBox="1">
            <a:spLocks noChangeArrowheads="1"/>
          </p:cNvSpPr>
          <p:nvPr/>
        </p:nvSpPr>
        <p:spPr bwMode="auto">
          <a:xfrm>
            <a:off x="88900" y="5948363"/>
            <a:ext cx="88185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Госкомстат «Регионы РФ, 2006»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4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0" y="209550"/>
            <a:ext cx="8964613" cy="609600"/>
          </a:xfrm>
        </p:spPr>
        <p:txBody>
          <a:bodyPr/>
          <a:lstStyle/>
          <a:p>
            <a:pPr eaLnBrk="1" hangingPunct="1"/>
            <a:r>
              <a:rPr lang="ru-RU" sz="1800" smtClean="0"/>
              <a:t>С учетом потенциального роста выпуска отрасли в 2025 году спрос на транспорт (из-за роста грузопотока) большего всего возрастёт в Республике Дагестан (в 63,9 раза), а меньше всего в Астраханской области (в 2 раза)</a:t>
            </a:r>
          </a:p>
        </p:txBody>
      </p:sp>
      <p:sp>
        <p:nvSpPr>
          <p:cNvPr id="53253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5C06070B-670D-4792-AF02-35350F219C22}" type="slidenum">
              <a:rPr lang="ru-RU"/>
              <a:pPr/>
              <a:t>91</a:t>
            </a:fld>
            <a:endParaRPr lang="ru-RU"/>
          </a:p>
        </p:txBody>
      </p:sp>
      <p:graphicFrame>
        <p:nvGraphicFramePr>
          <p:cNvPr id="53250" name="Object 3"/>
          <p:cNvGraphicFramePr>
            <a:graphicFrameLocks/>
          </p:cNvGraphicFramePr>
          <p:nvPr/>
        </p:nvGraphicFramePr>
        <p:xfrm>
          <a:off x="2411413" y="2133600"/>
          <a:ext cx="1381125" cy="3513138"/>
        </p:xfrm>
        <a:graphic>
          <a:graphicData uri="http://schemas.openxmlformats.org/presentationml/2006/ole">
            <p:oleObj spid="_x0000_s53250" name="Диаграмма" r:id="rId46" imgW="1381190" imgH="3514860" progId="MSGraph.Chart.8">
              <p:embed followColorScheme="full"/>
            </p:oleObj>
          </a:graphicData>
        </a:graphic>
      </p:graphicFrame>
      <p:sp>
        <p:nvSpPr>
          <p:cNvPr id="53255" name="Rectangle 4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560638" y="2281238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1E2332AA-3AE8-4F2F-840F-1FF7CF63D59C}" type="datetime'''''''''''''''''''''''''''''''''''2'''''''',''''''''''''0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2,0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56" name="Rectangle 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079500" y="2281238"/>
            <a:ext cx="13255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D128634-B98B-4A24-B2C9-9912D9F22285}" type="datetime'''''''''Аст''''р''а''х''анск''а''я'''' об''л''а''ст''''ь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Астраханская область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57" name="Rectangle 6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570163" y="2538413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2C8AE462-B543-4CC7-854B-5D95BEF12846}" type="datetime'''''''''''''''''''2'''''',''''''''''''8''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2,8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58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1017588" y="2538413"/>
            <a:ext cx="1387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ECF6500-C038-458E-A382-C14F5E1DABFC}" type="datetime'''''''Вол''''г''огр''адска''я'' ''''об''''л''''ас''''''''т''ь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Волгоградская область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59" name="Rectangle 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598738" y="2790825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D412DEC1-95E8-4FDE-A3F3-56F3BA4B3555}" type="datetime'''''''''''4,''''''''''''''''''2''''''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4,2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0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98450" y="2790825"/>
            <a:ext cx="21066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4659BA8-2E9B-4516-82E5-A349D8964CC3}" type="datetime'Каб''а''рд''ино-''Б''алк''а''''р''''ская ''''Респу''б''ли''ка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Кабардино-Балкарская Республика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1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570163" y="3043238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A1272164-061F-44DA-80DE-2190775DDF7B}" type="datetime'''2'''''',''''''''''''''''2''''''''''''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2,2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2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12738" y="3043238"/>
            <a:ext cx="2092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10EB86D-23A8-4B2C-B45B-6E981AF23422}" type="datetime'Кар''а''чаево-Че''''ркес''ск''ая'' Респ''''''у''б''''лика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Карачаево-Черкесская Республика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3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627313" y="3300413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79067217-0297-4D0A-BE94-8F42F834FDDF}" type="datetime'''''6'''''',''''3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6,3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4" name="Rectangle 13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198563" y="3300413"/>
            <a:ext cx="1206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7D7392E-43CC-4014-8D60-92809CF9425D}" type="datetime'''К''р''а''с''''но''дарский'' ''''''кр''''''''''''ай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Краснодарский край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5" name="Rectangle 1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589213" y="3557588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1C6C25DC-22BE-49A5-BA9E-E916C5E4853A}" type="datetime'''''''3'''''''''''''',7''''''''''''''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3,7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6" name="Rectangle 15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236663" y="3557588"/>
            <a:ext cx="11684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2D893C3-166A-4C88-B423-F51F8CD1B77B}" type="datetime'Респ''''''''''''уб''''''''ли''''''к''''а'' ''Ады''''гея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Республика Адыгея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7" name="Rectangle 1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514725" y="3810000"/>
            <a:ext cx="2841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CB8EEDA8-2CFC-4FB5-8F0C-3B01054ED620}" type="datetime'''''''''''''''''''''''''''''6''''3'',''''''''''''''''''9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63,9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8" name="Rectangle 1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1133475" y="3810000"/>
            <a:ext cx="12715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D3F583C-1FB6-4FF3-8079-EE033799A8E8}" type="datetime'''Респ''у''бли''''ка ''''''''Даг''''''''ест''''''''''''''''ан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Республика Дагестан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69" name="Rectangle 1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857500" y="4062413"/>
            <a:ext cx="2841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225EE1B9-ED0C-4D3E-AEF5-93CDA58AAC56}" type="datetime'''''''''2''1'''''''''''''''''',''''''''''''''2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21,2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0" name="Rectangle 1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1028700" y="4062413"/>
            <a:ext cx="13763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8346421-6B2C-449D-8878-C6E3E6FB0CFC}" type="datetime'Р''''еспубл''и''''''''к''а ''И''''н''''''гу''ше''''''т''и''я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Республика Ингушетия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1" name="Rectangle 2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589213" y="4319588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F0C55327-6EAA-4648-9C4A-0A824C01CD0D}" type="datetime'''''''''3'''''''''''''''''''''''',''''''6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3,6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2" name="Rectangle 2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1082675" y="4319588"/>
            <a:ext cx="13223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AC50E5D-30F1-46DE-BBB7-26B9E8313F5F}" type="datetime'Респ''у''''''бли''''к''а Ка''''''л''''''мыкия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Республика Калмыкия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3" name="Rectangle 22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2579688" y="4576763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0A22C3F2-DA0F-46A2-A780-D1B489614A6F}" type="datetime'''3'''''''''''''''''''',''''''''''''''''''''''''''2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3,2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4" name="Rectangle 23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73025" y="4576763"/>
            <a:ext cx="23320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B50A247-BC16-457F-974F-8107D7CC29B2}" type="datetime'Респ''убли''ка'' Северн''ая'' Ос''''етия -'' Ала''''н''и''я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Республика Северная Осетия - Алания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5" name="Rectangle 24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579688" y="4829175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0C41FD99-C826-48CA-A758-AD3FA5974AA0}" type="datetime'''''''''''''3'''''''''',''''''''''''''1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3,1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6" name="Rectangle 25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1125538" y="5081588"/>
            <a:ext cx="12795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0FC34F7-205B-4F8C-8D23-AA2C1F7AD400}" type="datetime'''''''''''''''С''т''''авр''оп''ольс''''''''кий к''р''ай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Ставропольский край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7" name="Rectangle 26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1216025" y="4829175"/>
            <a:ext cx="11890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B67B332-4FF5-41DE-BAD3-A61DE696DCA4}" type="datetime'Ростовс''к''''''''''''а''''''''я ''''об''''ла''''с''''''т''ь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Ростовская область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8" name="Rectangle 27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2627313" y="5081588"/>
            <a:ext cx="212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E45AEC0C-DB0B-4AE5-B735-BA931C217DAA}" type="datetime'''''''''''''''''''''''''''''''6'''''''''''''''''''''''''',2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6,2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79" name="Rectangle 28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2962275" y="5338763"/>
            <a:ext cx="2841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456CFF2F-DB7A-468F-8D6C-3AD08A5D0CF3}" type="datetime'''''''''''''''''''''2''''8'''''''',''1''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/>
              <a:t>28,1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80" name="Rectangle 29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1047750" y="5338763"/>
            <a:ext cx="13573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F59674F-C2FF-4ED5-8920-841DF0DBED3C}" type="datetime'Ч''''е''ч''енска''я Р''''''е''сп''у''''''''''бл''''''''и''ка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Чеченская Республика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81" name="Text Box 30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250825" y="1196975"/>
            <a:ext cx="4608513" cy="730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400">
                <a:cs typeface="Arial" charset="0"/>
              </a:rPr>
              <a:t>Увеличение грузопотока в регионах ЮФО вследствие роста выпуска отрасли в 2025 г., в сравнении с 2005 г., раз, Сценарий 2</a:t>
            </a:r>
          </a:p>
        </p:txBody>
      </p:sp>
      <p:sp>
        <p:nvSpPr>
          <p:cNvPr id="53282" name="Text Box 31"/>
          <p:cNvSpPr txBox="1"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73025" y="5949950"/>
            <a:ext cx="37782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Источник: Федеральная служба государственной статистики</a:t>
            </a:r>
          </a:p>
        </p:txBody>
      </p:sp>
      <p:graphicFrame>
        <p:nvGraphicFramePr>
          <p:cNvPr id="53251" name="Rectangle 3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3251" r:id="rId47" imgW="0" imgH="0" progId="">
              <p:embed/>
            </p:oleObj>
          </a:graphicData>
        </a:graphic>
      </p:graphicFrame>
      <p:sp>
        <p:nvSpPr>
          <p:cNvPr id="53283" name="Rectangle 33" hidden="1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t>28,1</a:t>
            </a:r>
          </a:p>
        </p:txBody>
      </p:sp>
      <p:graphicFrame>
        <p:nvGraphicFramePr>
          <p:cNvPr id="53252" name="Object 34"/>
          <p:cNvGraphicFramePr>
            <a:graphicFrameLocks/>
          </p:cNvGraphicFramePr>
          <p:nvPr/>
        </p:nvGraphicFramePr>
        <p:xfrm>
          <a:off x="6559550" y="2205038"/>
          <a:ext cx="1381125" cy="3398837"/>
        </p:xfrm>
        <a:graphic>
          <a:graphicData uri="http://schemas.openxmlformats.org/presentationml/2006/ole">
            <p:oleObj spid="_x0000_s53252" name="Диаграмма" r:id="rId48" imgW="1381190" imgH="3400380" progId="MSGraph.Chart.8">
              <p:embed followColorScheme="full"/>
            </p:oleObj>
          </a:graphicData>
        </a:graphic>
      </p:graphicFrame>
      <p:sp useBgFill="1">
        <p:nvSpPr>
          <p:cNvPr id="53284" name="Rectangle 35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 rot="-898559">
            <a:off x="6835775" y="4621213"/>
            <a:ext cx="657225" cy="5715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3285" name="Line 36"/>
          <p:cNvSpPr>
            <a:spLocks noChangeShapeType="1"/>
          </p:cNvSpPr>
          <p:nvPr>
            <p:custDataLst>
              <p:tags r:id="rId33"/>
            </p:custDataLst>
          </p:nvPr>
        </p:nvSpPr>
        <p:spPr bwMode="auto">
          <a:xfrm flipV="1">
            <a:off x="6846888" y="4535488"/>
            <a:ext cx="6350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3286" name="Line 37"/>
          <p:cNvSpPr>
            <a:spLocks noChangeShapeType="1"/>
          </p:cNvSpPr>
          <p:nvPr>
            <p:custDataLst>
              <p:tags r:id="rId34"/>
            </p:custDataLst>
          </p:nvPr>
        </p:nvSpPr>
        <p:spPr bwMode="auto">
          <a:xfrm flipV="1">
            <a:off x="6846888" y="4592638"/>
            <a:ext cx="6350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3287" name="Rectangle 38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7040563" y="2471738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DB784ACF-D0FF-4A2B-B613-A1B55C08C76F}" type="datetime'''''''''''''''''''''''''''1%''''''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ctr"/>
              <a:t>1%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88" name="Rectangle 39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7040563" y="3219450"/>
            <a:ext cx="2174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77661D2E-02F2-40A6-B572-9BA0B600BFC6}" type="datetime'''''''''2''''%''''''''''''''''''''''''''''''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ctr"/>
              <a:t>2%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89" name="Rectangle 40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7005638" y="4379913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32291CE3-08D5-44A3-B311-37D357728150}" type="datetime'''9''''''''''''''''''''''''''''''''7''''''''%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ctr"/>
              <a:t>97%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90" name="Rectangle 41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6650038" y="5602288"/>
            <a:ext cx="1000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5C502153-D0FA-41C7-BCF3-8B7EB93A453D}" type="datetime'''''2''0''''''''''''''''2''''''''''''''''''''''''''''''5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ctr"/>
              <a:t>2025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91" name="Rectangle 42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5819775" y="2471738"/>
            <a:ext cx="952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1D24854-724B-43E5-B6B3-5D1D6E012B3B}" type="datetime'А''''вт''''ом''''''о''б''''''ил''''''ь''''н''ы''''''''''й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Автомобильный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92" name="Rectangle 43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6311900" y="3219450"/>
            <a:ext cx="4603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C37F604-F70E-4B8D-AC44-7A47CEC369D3}" type="datetime'В''''''''''''''о''д''''''''''н''''''''''''ы''''''''''й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Водный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93" name="Rectangle 44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5641975" y="4572000"/>
            <a:ext cx="11303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F8B2B33-BCEC-47DD-B02E-2C4CF81BCBBE}" type="datetime'''''Ж''''''''''еле''''''знодо''''''р''''''о''жн''''ый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r"/>
              <a:t>Железнодорожный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94" name="Rectangle 45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6970713" y="2122488"/>
            <a:ext cx="3571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09D78228-7B2C-4603-94D4-8239734DD0F0}" type="datetime'''''1''''''''''''''''0''''''''''''0''''''%'''''''''''">
              <a:rPr lang="ru-RU">
                <a:latin typeface="Arial Unicode MS" pitchFamily="34" charset="-128"/>
                <a:ea typeface="Arial Unicode MS" pitchFamily="34" charset="-128"/>
                <a:cs typeface="Arial" charset="0"/>
              </a:rPr>
              <a:pPr algn="ctr"/>
              <a:t>100%</a:t>
            </a:fld>
            <a:endParaRPr lang="ru-RU">
              <a:latin typeface="Arial Unicode MS" pitchFamily="34" charset="-128"/>
              <a:ea typeface="Arial Unicode MS" pitchFamily="34" charset="-128"/>
              <a:cs typeface="Arial" charset="0"/>
            </a:endParaRPr>
          </a:p>
        </p:txBody>
      </p:sp>
      <p:sp>
        <p:nvSpPr>
          <p:cNvPr id="53295" name="Text Box 46"/>
          <p:cNvSpPr txBox="1"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5003800" y="1196975"/>
            <a:ext cx="4140200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400">
                <a:cs typeface="Arial" charset="0"/>
              </a:rPr>
              <a:t>Доли видов транспорта в объеме перевозимой продукции отрасли в 2025 г., %</a:t>
            </a:r>
          </a:p>
        </p:txBody>
      </p:sp>
      <p:sp>
        <p:nvSpPr>
          <p:cNvPr id="53296" name="Text Box 47"/>
          <p:cNvSpPr txBox="1"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4284663" y="5949950"/>
            <a:ext cx="467201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Предполагается, что структура перевозок остается неизменной во времени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7" name="Номер слайда 2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411CD7EA-16CB-4369-9A00-FD191E3E6928}" type="slidenum">
              <a:rPr lang="ru-RU"/>
              <a:pPr/>
              <a:t>92</a:t>
            </a:fld>
            <a:endParaRPr lang="ru-RU"/>
          </a:p>
        </p:txBody>
      </p:sp>
      <p:sp>
        <p:nvSpPr>
          <p:cNvPr id="5427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С учетом потенциального роста металлургии спрос на электроэнергию возрастёт в 2,1 – 4,1 раза к 2025 году</a:t>
            </a:r>
          </a:p>
        </p:txBody>
      </p:sp>
      <p:sp>
        <p:nvSpPr>
          <p:cNvPr id="54279" name="Text Box 14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4876800" y="1184275"/>
            <a:ext cx="4041775" cy="730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400"/>
              <a:t>Прогноз спроса на электроэнергию в регионах ЮФО вследствие роста выпуска отрасли в 2025 г., в сравнении с 2005 г., млрд. кВтч.</a:t>
            </a:r>
          </a:p>
        </p:txBody>
      </p:sp>
      <p:sp>
        <p:nvSpPr>
          <p:cNvPr id="54280" name="Text Box 15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73025" y="5949950"/>
            <a:ext cx="45926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Источник: Росстат «Электробаланс», Росстат, аналитика </a:t>
            </a:r>
            <a:r>
              <a:rPr lang="en-US"/>
              <a:t>Strategy Partners</a:t>
            </a:r>
            <a:endParaRPr lang="ru-RU"/>
          </a:p>
        </p:txBody>
      </p:sp>
      <p:sp>
        <p:nvSpPr>
          <p:cNvPr id="54281" name="Rectangle 44" hidden="1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/>
              <a:t>1,2</a:t>
            </a:r>
          </a:p>
        </p:txBody>
      </p:sp>
      <p:graphicFrame>
        <p:nvGraphicFramePr>
          <p:cNvPr id="54274" name="Object 79"/>
          <p:cNvGraphicFramePr>
            <a:graphicFrameLocks/>
          </p:cNvGraphicFramePr>
          <p:nvPr/>
        </p:nvGraphicFramePr>
        <p:xfrm>
          <a:off x="2506663" y="1960563"/>
          <a:ext cx="1609725" cy="3875087"/>
        </p:xfrm>
        <a:graphic>
          <a:graphicData uri="http://schemas.openxmlformats.org/presentationml/2006/ole">
            <p:oleObj spid="_x0000_s54274" name="Диаграмма" r:id="rId36" imgW="1609634" imgH="3876766" progId="MSGraph.Chart.8">
              <p:embed followColorScheme="full"/>
            </p:oleObj>
          </a:graphicData>
        </a:graphic>
      </p:graphicFrame>
      <p:sp>
        <p:nvSpPr>
          <p:cNvPr id="54282" name="Rectangle 114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132138" y="2043113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EF7DA314-E3CC-42F2-99E4-54D462EEF4E4}" type="datetime'4'''''''''' ''''''''''''''''''''''6''''''''''''8''9'''''">
              <a:rPr lang="ru-RU"/>
              <a:pPr/>
              <a:t>4 689</a:t>
            </a:fld>
            <a:endParaRPr lang="ru-RU"/>
          </a:p>
        </p:txBody>
      </p:sp>
      <p:sp>
        <p:nvSpPr>
          <p:cNvPr id="54283" name="Rectangle 115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4037013" y="2174875"/>
            <a:ext cx="4349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1D0F0085-1FE1-446E-9B0B-15D2A1C8C207}" type="datetime'''''''1''''''''3 ''0''''''''''3''''''''''''9'''''''''''''''">
              <a:rPr lang="ru-RU"/>
              <a:pPr/>
              <a:t>13 039</a:t>
            </a:fld>
            <a:endParaRPr lang="ru-RU"/>
          </a:p>
        </p:txBody>
      </p:sp>
      <p:sp>
        <p:nvSpPr>
          <p:cNvPr id="54284" name="Rectangle 80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127125" y="2122488"/>
            <a:ext cx="13731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5BD47A6-0B1F-4739-A65D-FCC6503572A1}" type="datetime'Вол''г''ог''р''а''дск''''ая'''''''''''''''' о''''''''блас''ть'">
              <a:rPr lang="ru-RU"/>
              <a:pPr algn="r"/>
              <a:t>Волгоградская область</a:t>
            </a:fld>
            <a:endParaRPr lang="ru-RU"/>
          </a:p>
        </p:txBody>
      </p:sp>
      <p:sp>
        <p:nvSpPr>
          <p:cNvPr id="54285" name="Rectangle 117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941638" y="2455863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D156652C-EA8F-422B-BEB4-25AEA00B8FE2}" type="datetime'''''''2'''''' ''''86''''''9'''''''''''''''">
              <a:rPr lang="ru-RU"/>
              <a:pPr/>
              <a:t>2 869</a:t>
            </a:fld>
            <a:endParaRPr lang="ru-RU"/>
          </a:p>
        </p:txBody>
      </p:sp>
      <p:sp>
        <p:nvSpPr>
          <p:cNvPr id="54286" name="Rectangle 8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317625" y="2403475"/>
            <a:ext cx="11826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2F1E9878-A02F-4BDE-A79A-09EA4ABD26AB}" type="datetime'''''Ро''с''''т''ов''ск''''''''''а''я о''б''''ласт''ь'''''">
              <a:rPr lang="ru-RU"/>
              <a:pPr algn="r"/>
              <a:t>Ростовская область</a:t>
            </a:fld>
            <a:endParaRPr lang="ru-RU"/>
          </a:p>
        </p:txBody>
      </p:sp>
      <p:sp>
        <p:nvSpPr>
          <p:cNvPr id="54287" name="Rectangle 119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798763" y="2736850"/>
            <a:ext cx="3651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977C6662-AB85-4F78-9B30-15F608D4DFBA}" type="datetime'''''''''''''''1'''' ''6''''0''''''9'''''''">
              <a:rPr lang="ru-RU"/>
              <a:pPr/>
              <a:t>1 609</a:t>
            </a:fld>
            <a:endParaRPr lang="ru-RU"/>
          </a:p>
        </p:txBody>
      </p:sp>
      <p:sp>
        <p:nvSpPr>
          <p:cNvPr id="54288" name="Rectangle 82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2141538" y="2684463"/>
            <a:ext cx="3587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994C47A-8AAA-4F92-8EFC-D95ACF507221}" type="datetime'Р''''''''С''''''''''''ОА'">
              <a:rPr lang="ru-RU"/>
              <a:pPr algn="r"/>
              <a:t>РСОА</a:t>
            </a:fld>
            <a:endParaRPr lang="ru-RU"/>
          </a:p>
        </p:txBody>
      </p:sp>
      <p:sp>
        <p:nvSpPr>
          <p:cNvPr id="54289" name="Rectangle 8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257425" y="2965450"/>
            <a:ext cx="2428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9A5649C-C4C4-4449-99E1-90153A1F12A5}" type="datetime'''''''К''''Ч''''''''Р'''''''''''">
              <a:rPr lang="ru-RU"/>
              <a:pPr algn="r"/>
              <a:t>КЧР</a:t>
            </a:fld>
            <a:endParaRPr lang="ru-RU"/>
          </a:p>
        </p:txBody>
      </p:sp>
      <p:sp>
        <p:nvSpPr>
          <p:cNvPr id="54290" name="Rectangle 85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304925" y="3246438"/>
            <a:ext cx="11953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49DA70B-0F55-43B8-BD7D-3148A19F9AFC}" type="datetime'К''р''а''сн''''о''дар''''ск''''''и''й'''''''''''' к''ра''''й'">
              <a:rPr lang="ru-RU"/>
              <a:pPr algn="r"/>
              <a:t>Краснодарский край</a:t>
            </a:fld>
            <a:endParaRPr lang="ru-RU"/>
          </a:p>
        </p:txBody>
      </p:sp>
      <p:sp>
        <p:nvSpPr>
          <p:cNvPr id="54291" name="Rectangle 8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1228725" y="3532188"/>
            <a:ext cx="12715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901ECA6-1417-43CA-83A3-9A88160A9174}" type="datetime'''Ст''''а''''''''''''''вроп''''ол''ьс''кий'' ''к''р''ай'''">
              <a:rPr lang="ru-RU"/>
              <a:pPr algn="r"/>
              <a:t>Ставропольский край</a:t>
            </a:fld>
            <a:endParaRPr lang="ru-RU"/>
          </a:p>
        </p:txBody>
      </p:sp>
      <p:sp>
        <p:nvSpPr>
          <p:cNvPr id="54292" name="Rectangle 8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1182688" y="3813175"/>
            <a:ext cx="1317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A252118-6363-477D-8F57-615457EACF7C}" type="datetime'Ас''''траханская'''''''' ''''''''''о''''б''ла''''сть'''''">
              <a:rPr lang="ru-RU"/>
              <a:pPr algn="r"/>
              <a:t>Астраханская область</a:t>
            </a:fld>
            <a:endParaRPr lang="ru-RU"/>
          </a:p>
        </p:txBody>
      </p:sp>
      <p:sp>
        <p:nvSpPr>
          <p:cNvPr id="54293" name="Rectangle 8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257425" y="4094163"/>
            <a:ext cx="2428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327ABFF-7B1C-4F22-AC1B-0DD949329D25}" type="datetime'К''''''Б''Р'''''''''">
              <a:rPr lang="ru-RU"/>
              <a:pPr algn="r"/>
              <a:t>КБР</a:t>
            </a:fld>
            <a:endParaRPr lang="ru-RU"/>
          </a:p>
        </p:txBody>
      </p:sp>
      <p:sp>
        <p:nvSpPr>
          <p:cNvPr id="54294" name="Rectangle 8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1238250" y="4379913"/>
            <a:ext cx="12620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21F00D0-60F0-4BB0-8CF2-FF1FAF867764}" type="datetime'''''''Р''''е''''спу''''''''б''ли''''ка Да''''''г''ест''ан'''''">
              <a:rPr lang="ru-RU"/>
              <a:pPr algn="r"/>
              <a:t>Республика Дагестан</a:t>
            </a:fld>
            <a:endParaRPr lang="ru-RU"/>
          </a:p>
        </p:txBody>
      </p:sp>
      <p:sp>
        <p:nvSpPr>
          <p:cNvPr id="54295" name="Rectangle 9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1177925" y="4660900"/>
            <a:ext cx="13223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BDC56AE-659D-4AAC-9D2C-14128BEE8792}" type="datetime'Ре''''спу''''''блика'''' ''''''''''''К''''а''''''л''мыки''я'''">
              <a:rPr lang="ru-RU"/>
              <a:pPr algn="r"/>
              <a:t>Республика Калмыкия</a:t>
            </a:fld>
            <a:endParaRPr lang="ru-RU"/>
          </a:p>
        </p:txBody>
      </p:sp>
      <p:sp>
        <p:nvSpPr>
          <p:cNvPr id="54296" name="Rectangle 9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1336675" y="4941888"/>
            <a:ext cx="11636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1B6496B-C5C3-4B03-94E8-94F8A72B53B4}" type="datetime'Р''ес''п''у''''''''''''''''''бли''к''''а'' А''д''ы''гея'''''">
              <a:rPr lang="ru-RU"/>
              <a:pPr algn="r"/>
              <a:t>Республика Адыгея</a:t>
            </a:fld>
            <a:endParaRPr lang="ru-RU"/>
          </a:p>
        </p:txBody>
      </p:sp>
      <p:sp>
        <p:nvSpPr>
          <p:cNvPr id="54297" name="Rectangle 92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1130300" y="5222875"/>
            <a:ext cx="13700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74BDC76-7657-4DA5-A4D4-26910CB2CB8A}" type="datetime'Р''еспубли''к''а ''''''И''''''''нгуш''е''''''''''''т''''и''я'">
              <a:rPr lang="ru-RU"/>
              <a:pPr algn="r"/>
              <a:t>Республика Ингушетия</a:t>
            </a:fld>
            <a:endParaRPr lang="ru-RU"/>
          </a:p>
        </p:txBody>
      </p:sp>
      <p:sp>
        <p:nvSpPr>
          <p:cNvPr id="54298" name="Rectangle 103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154113" y="5503863"/>
            <a:ext cx="13462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738712E-FFB3-44AE-91AD-A172150CDA0C}" type="datetime'''Че''''че''''''н''''с''кая ''''Р''ес''пу''б''л''и''''''ка'">
              <a:rPr lang="ru-RU"/>
              <a:pPr algn="r"/>
              <a:t>Чеченская Республика</a:t>
            </a:fld>
            <a:endParaRPr lang="ru-RU"/>
          </a:p>
        </p:txBody>
      </p:sp>
      <p:sp>
        <p:nvSpPr>
          <p:cNvPr id="54299" name="Text Box 105"/>
          <p:cNvSpPr txBox="1"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31750" y="1196975"/>
            <a:ext cx="4502150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400"/>
              <a:t>Электропотребления отрасли в регионах ЮФО</a:t>
            </a:r>
          </a:p>
          <a:p>
            <a:pPr algn="ctr"/>
            <a:r>
              <a:rPr lang="ru-RU" sz="1400"/>
              <a:t>в 2005 и в 2025 (сц2) годах, млн. кВтч.</a:t>
            </a:r>
          </a:p>
        </p:txBody>
      </p:sp>
      <p:sp>
        <p:nvSpPr>
          <p:cNvPr id="54300" name="Text Box 106"/>
          <p:cNvSpPr txBox="1"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3779838" y="5302250"/>
            <a:ext cx="460375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2005</a:t>
            </a:r>
          </a:p>
        </p:txBody>
      </p:sp>
      <p:sp>
        <p:nvSpPr>
          <p:cNvPr id="54301" name="Text Box 107"/>
          <p:cNvSpPr txBox="1"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3779838" y="5489575"/>
            <a:ext cx="460375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2025</a:t>
            </a:r>
          </a:p>
        </p:txBody>
      </p:sp>
      <p:sp>
        <p:nvSpPr>
          <p:cNvPr id="54302" name="Rectangle 108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3563938" y="5383213"/>
            <a:ext cx="144462" cy="88900"/>
          </a:xfrm>
          <a:prstGeom prst="rect">
            <a:avLst/>
          </a:prstGeom>
          <a:solidFill>
            <a:srgbClr val="FADBB4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54303" name="Rectangle 109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563938" y="5573713"/>
            <a:ext cx="144462" cy="88900"/>
          </a:xfrm>
          <a:prstGeom prst="rect">
            <a:avLst/>
          </a:prstGeom>
          <a:solidFill>
            <a:srgbClr val="EAB53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graphicFrame>
        <p:nvGraphicFramePr>
          <p:cNvPr id="54275" name="Object 128"/>
          <p:cNvGraphicFramePr>
            <a:graphicFrameLocks/>
          </p:cNvGraphicFramePr>
          <p:nvPr/>
        </p:nvGraphicFramePr>
        <p:xfrm>
          <a:off x="4645025" y="1827213"/>
          <a:ext cx="3722688" cy="2152650"/>
        </p:xfrm>
        <a:graphic>
          <a:graphicData uri="http://schemas.openxmlformats.org/presentationml/2006/ole">
            <p:oleObj spid="_x0000_s54275" name="Диаграмма" r:id="rId37" imgW="3724366" imgH="2152831" progId="MSGraph.Chart.8">
              <p:embed followColorScheme="full"/>
            </p:oleObj>
          </a:graphicData>
        </a:graphic>
      </p:graphicFrame>
      <p:sp>
        <p:nvSpPr>
          <p:cNvPr id="54304" name="Rectangle 129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3402013" y="3852863"/>
            <a:ext cx="32480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7DDFEDE5-5517-4A9C-9FD4-9F0855862488}" type="datetime'''2''''''''''''''''''''''00''''''''''''''''''''5'">
              <a:rPr lang="ru-RU"/>
              <a:pPr algn="ctr"/>
              <a:t>2005</a:t>
            </a:fld>
            <a:endParaRPr lang="ru-RU"/>
          </a:p>
        </p:txBody>
      </p:sp>
      <p:sp>
        <p:nvSpPr>
          <p:cNvPr id="54305" name="Rectangle 130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8416925" y="2808288"/>
            <a:ext cx="5715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313724AE-81FB-4A15-94C3-86C604D2967E}" type="datetime'''2''''''''0''2''''''5''''''''(''''''''''''''''с''ц''''''1)'''">
              <a:rPr lang="ru-RU"/>
              <a:pPr/>
              <a:t>2025(сц1)</a:t>
            </a:fld>
            <a:endParaRPr lang="ru-RU"/>
          </a:p>
        </p:txBody>
      </p:sp>
      <p:sp>
        <p:nvSpPr>
          <p:cNvPr id="54306" name="Rectangle 131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8416925" y="2427288"/>
            <a:ext cx="5715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5B3716BC-EB72-42E2-B6B8-C660616B07E6}" type="datetime'''''2''''02''''''''''''''5(''''''с''ц''''''''2)'''''''''''">
              <a:rPr lang="ru-RU"/>
              <a:pPr/>
              <a:t>2025(сц2)</a:t>
            </a:fld>
            <a:endParaRPr lang="ru-RU"/>
          </a:p>
        </p:txBody>
      </p:sp>
      <p:sp>
        <p:nvSpPr>
          <p:cNvPr id="54307" name="Rectangle 132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8416925" y="1989138"/>
            <a:ext cx="5715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98D7721E-DC36-45DE-873A-3D16F54EBCBA}" type="datetime'''''''''''''''''''2''0''25''''''(''''с''''''''ц''''3'''''')'">
              <a:rPr lang="ru-RU"/>
              <a:pPr/>
              <a:t>2025(сц3)</a:t>
            </a:fld>
            <a:endParaRPr lang="ru-RU"/>
          </a:p>
        </p:txBody>
      </p:sp>
      <p:sp>
        <p:nvSpPr>
          <p:cNvPr id="54308" name="Rectangle 137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5029200" y="4276725"/>
            <a:ext cx="3886200" cy="1600200"/>
          </a:xfrm>
          <a:prstGeom prst="rect">
            <a:avLst/>
          </a:prstGeom>
          <a:solidFill>
            <a:srgbClr val="FFE2C5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>
              <a:spcBef>
                <a:spcPct val="50000"/>
              </a:spcBef>
              <a:buFontTx/>
              <a:buChar char="•"/>
            </a:pPr>
            <a:r>
              <a:rPr lang="ru-RU" sz="1400"/>
              <a:t> </a:t>
            </a:r>
            <a:r>
              <a:rPr lang="ru-RU"/>
              <a:t>Удельное электропотребление (УЭП) (руб./кВтч) в 2005 году рассчитывалось как отношение выручки отрасли в 2005 году к электропотреблению отрасли</a:t>
            </a:r>
          </a:p>
          <a:p>
            <a:pPr>
              <a:spcBef>
                <a:spcPct val="50000"/>
              </a:spcBef>
              <a:buFontTx/>
              <a:buChar char="•"/>
            </a:pPr>
            <a:r>
              <a:rPr lang="ru-RU"/>
              <a:t> Для прогнозируемых годов УЭП считалось постоянным</a:t>
            </a:r>
          </a:p>
          <a:p>
            <a:pPr>
              <a:spcBef>
                <a:spcPct val="50000"/>
              </a:spcBef>
              <a:buFontTx/>
              <a:buChar char="•"/>
            </a:pPr>
            <a:r>
              <a:rPr lang="ru-RU"/>
              <a:t> Прогнозируемое электропотребление рассчитывалось как отношение прогнозируемой выручки отрасли к прогнозируемому УЭП</a:t>
            </a:r>
          </a:p>
        </p:txBody>
      </p:sp>
      <p:graphicFrame>
        <p:nvGraphicFramePr>
          <p:cNvPr id="54276" name="Rectangle 4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4276" r:id="rId38" imgW="0" imgH="0" progId="">
              <p:embed/>
            </p:oleObj>
          </a:graphicData>
        </a:graphic>
      </p:graphicFrame>
      <p:sp>
        <p:nvSpPr>
          <p:cNvPr id="54309" name="Rectangle 83" hidden="1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ctr"/>
            <a:endParaRPr lang="ru-RU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0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Несмотря на потенциальный рост металлургии спрос на рабочую силу сократится в 1,6 – 2,5 раза к 2025 году</a:t>
            </a:r>
          </a:p>
        </p:txBody>
      </p:sp>
      <p:sp>
        <p:nvSpPr>
          <p:cNvPr id="55301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07ACE03E-44CD-4DC0-8AF8-FACD6D8DECCF}" type="slidenum">
              <a:rPr lang="ru-RU"/>
              <a:pPr/>
              <a:t>93</a:t>
            </a:fld>
            <a:endParaRPr lang="ru-RU"/>
          </a:p>
        </p:txBody>
      </p:sp>
      <p:graphicFrame>
        <p:nvGraphicFramePr>
          <p:cNvPr id="55298" name="Object 3"/>
          <p:cNvGraphicFramePr>
            <a:graphicFrameLocks/>
          </p:cNvGraphicFramePr>
          <p:nvPr/>
        </p:nvGraphicFramePr>
        <p:xfrm>
          <a:off x="2670175" y="2033588"/>
          <a:ext cx="1381125" cy="4017962"/>
        </p:xfrm>
        <a:graphic>
          <a:graphicData uri="http://schemas.openxmlformats.org/presentationml/2006/ole">
            <p:oleObj spid="_x0000_s55298" name="Диаграмма" r:id="rId59" imgW="1381190" imgH="4019490" progId="MSGraph.Chart.8">
              <p:embed followColorScheme="full"/>
            </p:oleObj>
          </a:graphicData>
        </a:graphic>
      </p:graphicFrame>
      <p:sp>
        <p:nvSpPr>
          <p:cNvPr id="55303" name="Rectangle 132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2352675" y="5695950"/>
            <a:ext cx="3873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EA50F347-E2EC-4A09-919C-EE90DF3F6049}" type="datetime'''''''''''-''''''''''''2''''5'''''''''',''''0'''''''''''''">
              <a:rPr lang="ru-RU" sz="1200"/>
              <a:pPr algn="r"/>
              <a:t>-25,0</a:t>
            </a:fld>
            <a:endParaRPr lang="ru-RU" sz="1200"/>
          </a:p>
        </p:txBody>
      </p:sp>
      <p:sp>
        <p:nvSpPr>
          <p:cNvPr id="55304" name="Rectangle 17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987425" y="2195513"/>
            <a:ext cx="13462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E73F7F7-38D5-4EF7-A327-9DA38A4FFA18}" type="datetime'Чеч''е''н''ская'''' ''Ре''сп''''''''''у''''''''блика'''">
              <a:rPr lang="ru-RU">
                <a:cs typeface="Arial" charset="0"/>
              </a:rPr>
              <a:pPr algn="r"/>
              <a:t>Чеченская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55305" name="Rectangle 131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457450" y="5400675"/>
            <a:ext cx="38735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EF8390B1-93A8-43E7-9FED-94C983EA0475}" type="datetime'-2''2'''''',''''''''''''''''''5'''''''''''''">
              <a:rPr lang="ru-RU" sz="1200"/>
              <a:pPr algn="r"/>
              <a:t>-22,5</a:t>
            </a:fld>
            <a:endParaRPr lang="ru-RU" sz="1200"/>
          </a:p>
        </p:txBody>
      </p:sp>
      <p:sp>
        <p:nvSpPr>
          <p:cNvPr id="55306" name="Rectangle 15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963613" y="2490788"/>
            <a:ext cx="13700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095759E-4458-4342-B696-6649193001E0}" type="datetime'Р''ес''''пу''''''''''б''ли''ка'' ''''И''''''''''нгуш''етия'''">
              <a:rPr lang="ru-RU">
                <a:cs typeface="Arial" charset="0"/>
              </a:rPr>
              <a:pPr algn="r"/>
              <a:t>Республика Ингушетия</a:t>
            </a:fld>
            <a:endParaRPr lang="ru-RU">
              <a:cs typeface="Arial" charset="0"/>
            </a:endParaRPr>
          </a:p>
        </p:txBody>
      </p:sp>
      <p:sp>
        <p:nvSpPr>
          <p:cNvPr id="55307" name="Rectangle 130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981325" y="5110163"/>
            <a:ext cx="387350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B03A87B3-294D-4B22-B9DF-97DD669C6934}" type="datetime'-''''''''''''''1''''''0,''''''''''''''''''''0'''''''">
              <a:rPr lang="ru-RU" sz="1200"/>
              <a:pPr algn="r"/>
              <a:t>-10,0</a:t>
            </a:fld>
            <a:endParaRPr lang="ru-RU" sz="1200"/>
          </a:p>
        </p:txBody>
      </p:sp>
      <p:sp>
        <p:nvSpPr>
          <p:cNvPr id="55308" name="Rectangle 16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011238" y="2781300"/>
            <a:ext cx="13223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A39497D-88D2-4B4E-BA96-47632EDACA5A}" type="datetime'''Р''''''''е''спубл''и''''к''а ''Калмы''''''ки''''я'''''">
              <a:rPr lang="ru-RU">
                <a:cs typeface="Arial" charset="0"/>
              </a:rPr>
              <a:pPr algn="r"/>
              <a:t>Республика Калмыкия</a:t>
            </a:fld>
            <a:endParaRPr lang="ru-RU">
              <a:cs typeface="Arial" charset="0"/>
            </a:endParaRPr>
          </a:p>
        </p:txBody>
      </p:sp>
      <p:sp>
        <p:nvSpPr>
          <p:cNvPr id="55309" name="Rectangle 129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187700" y="4819650"/>
            <a:ext cx="3032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B3307896-B03E-42EF-A9E9-45082B9ED6E1}" type="datetime'-''''''''''''''''''7'',''''''''0'''''''''''''''''''">
              <a:rPr lang="ru-RU" sz="1200"/>
              <a:pPr algn="r"/>
              <a:t>-7,0</a:t>
            </a:fld>
            <a:endParaRPr lang="ru-RU" sz="1200"/>
          </a:p>
        </p:txBody>
      </p:sp>
      <p:sp>
        <p:nvSpPr>
          <p:cNvPr id="55310" name="Rectangle 14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062038" y="3071813"/>
            <a:ext cx="12715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5A964D2-D0E2-44BC-8FFB-41EBAF76EC88}" type="datetime'''Ставр''''о''''п''''''''''о''л''''ьс''ки''й'' ''''кр''ай'">
              <a:rPr lang="ru-RU">
                <a:cs typeface="Arial" charset="0"/>
              </a:rPr>
              <a:pPr algn="r"/>
              <a:t>Ставропольский край</a:t>
            </a:fld>
            <a:endParaRPr lang="ru-RU">
              <a:cs typeface="Arial" charset="0"/>
            </a:endParaRPr>
          </a:p>
        </p:txBody>
      </p:sp>
      <p:sp>
        <p:nvSpPr>
          <p:cNvPr id="55311" name="Rectangle 128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340100" y="4524375"/>
            <a:ext cx="3032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731D4530-4B8A-4132-ADB4-DC25D1EA08FE}" type="datetime'''''-''''''3'''''''''''''''',''''''''3'''''''''''''''''">
              <a:rPr lang="ru-RU" sz="1200"/>
              <a:pPr algn="r"/>
              <a:t>-3,3</a:t>
            </a:fld>
            <a:endParaRPr lang="ru-RU" sz="1200"/>
          </a:p>
        </p:txBody>
      </p:sp>
      <p:sp>
        <p:nvSpPr>
          <p:cNvPr id="55312" name="Rectangle 13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071563" y="3367088"/>
            <a:ext cx="126206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36519CF-A62D-4A47-96D1-0E11C7E6269F}" type="datetime'''''Респуб''л''и''к''''а Д''а''г''''''''е''''''ст''''''''ан'''">
              <a:rPr lang="ru-RU">
                <a:cs typeface="Arial" charset="0"/>
              </a:rPr>
              <a:pPr algn="r"/>
              <a:t>Республика Дагестан</a:t>
            </a:fld>
            <a:endParaRPr lang="ru-RU">
              <a:cs typeface="Arial" charset="0"/>
            </a:endParaRPr>
          </a:p>
        </p:txBody>
      </p:sp>
      <p:sp>
        <p:nvSpPr>
          <p:cNvPr id="55313" name="Rectangle 127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3397250" y="4229100"/>
            <a:ext cx="3032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9317A12B-A473-40FA-83F0-FA994D08542E}" type="datetime'''''''''''''''''-''1'',''''''''''''''''''''''''''''''9'">
              <a:rPr lang="ru-RU" sz="1200"/>
              <a:pPr algn="r"/>
              <a:t>-1,9</a:t>
            </a:fld>
            <a:endParaRPr lang="ru-RU" sz="1200"/>
          </a:p>
        </p:txBody>
      </p:sp>
      <p:sp>
        <p:nvSpPr>
          <p:cNvPr id="55314" name="Rectangle 12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169988" y="3662363"/>
            <a:ext cx="11636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9143C77-A67A-45FB-BB22-BD0D564E0D2C}" type="datetime'Р''е''с''пу''''б''''лик''''а'' ''А''''д''ыг''''ея'">
              <a:rPr lang="ru-RU">
                <a:cs typeface="Arial" charset="0"/>
              </a:rPr>
              <a:pPr algn="r"/>
              <a:t>Республика Адыгея</a:t>
            </a:fld>
            <a:endParaRPr lang="ru-RU">
              <a:cs typeface="Arial" charset="0"/>
            </a:endParaRPr>
          </a:p>
        </p:txBody>
      </p:sp>
      <p:sp>
        <p:nvSpPr>
          <p:cNvPr id="55315" name="Rectangle 12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416300" y="3938588"/>
            <a:ext cx="3032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D267AB0C-3D89-4DA5-9CC2-7CD17D49E6D6}" type="datetime'''''-''1'''''''''''''''''''''''''''''',''3'''''''''''''''''">
              <a:rPr lang="ru-RU" sz="1200"/>
              <a:pPr algn="r"/>
              <a:t>-1,3</a:t>
            </a:fld>
            <a:endParaRPr lang="ru-RU" sz="1200"/>
          </a:p>
        </p:txBody>
      </p:sp>
      <p:sp>
        <p:nvSpPr>
          <p:cNvPr id="55316" name="Rectangle 11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63525" y="3952875"/>
            <a:ext cx="20701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15D88F6-464B-4DFB-B9FE-86A8EAA49357}" type="datetime'Карача''''ев''о-''Ч''''ер''ке''сс''к''а''''я'''' Ре''спублика'">
              <a:rPr lang="ru-RU">
                <a:cs typeface="Arial" charset="0"/>
              </a:rPr>
              <a:pPr algn="r"/>
              <a:t>Карачаево-Черкесская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55317" name="Rectangle 125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3444875" y="3648075"/>
            <a:ext cx="3032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916BAA30-4822-414E-AC38-6810BF920228}" type="datetime'''-''''''''''''''0,''''8'''''''''''''''''''">
              <a:rPr lang="ru-RU" sz="1200"/>
              <a:pPr algn="r"/>
              <a:t>-0,8</a:t>
            </a:fld>
            <a:endParaRPr lang="ru-RU" sz="1200"/>
          </a:p>
        </p:txBody>
      </p:sp>
      <p:sp>
        <p:nvSpPr>
          <p:cNvPr id="55318" name="Rectangle 1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1016000" y="4243388"/>
            <a:ext cx="1317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6F0C647-D419-4364-A89B-E8DEAA43ADE8}" type="datetime'''''''''''Астрах''''''''''''ан''''с''к''''ая'' облас''т''ь'">
              <a:rPr lang="ru-RU">
                <a:cs typeface="Arial" charset="0"/>
              </a:rPr>
              <a:pPr algn="r"/>
              <a:t>Астраханская область</a:t>
            </a:fld>
            <a:endParaRPr lang="ru-RU">
              <a:cs typeface="Arial" charset="0"/>
            </a:endParaRPr>
          </a:p>
        </p:txBody>
      </p:sp>
      <p:sp>
        <p:nvSpPr>
          <p:cNvPr id="55319" name="Rectangle 124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3444875" y="3352800"/>
            <a:ext cx="3032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B99B5831-310A-4676-9450-DC62AB072F54}" type="datetime'''''''-''''''''''''''''''''''''''''''''0'',''''''8'''''''''">
              <a:rPr lang="ru-RU" sz="1200"/>
              <a:pPr algn="r"/>
              <a:t>-0,8</a:t>
            </a:fld>
            <a:endParaRPr lang="ru-RU" sz="1200"/>
          </a:p>
        </p:txBody>
      </p:sp>
      <p:sp>
        <p:nvSpPr>
          <p:cNvPr id="55320" name="Rectangle 9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238125" y="4538663"/>
            <a:ext cx="20955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9631384-DA56-4DA5-9C59-EFBECCCE8EC5}" type="datetime'Каба''рд''ино-''''Бал''карс''''ка''''я'' Р''е''сп''у''бли''ка'">
              <a:rPr lang="ru-RU">
                <a:cs typeface="Arial" charset="0"/>
              </a:rPr>
              <a:pPr algn="r"/>
              <a:t>Кабардино-Балкарская Республика</a:t>
            </a:fld>
            <a:endParaRPr lang="ru-RU">
              <a:cs typeface="Arial" charset="0"/>
            </a:endParaRPr>
          </a:p>
        </p:txBody>
      </p:sp>
      <p:sp>
        <p:nvSpPr>
          <p:cNvPr id="55321" name="Rectangle 123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463925" y="3057525"/>
            <a:ext cx="3032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9528A14F-5889-489F-AEA9-342360E6EBE4}" type="datetime'''''''''''''-''''''''''''''0'''''',''''''2'''''''''''''''''">
              <a:rPr lang="ru-RU" sz="1200"/>
              <a:pPr algn="r"/>
              <a:t>-0,2</a:t>
            </a:fld>
            <a:endParaRPr lang="ru-RU" sz="1200"/>
          </a:p>
        </p:txBody>
      </p:sp>
      <p:sp>
        <p:nvSpPr>
          <p:cNvPr id="55322" name="Rectangle 8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1113" y="4833938"/>
            <a:ext cx="23225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144876C-0834-4DCE-AE4E-ED67EBB91349}" type="datetime'''Р''е''спу''''бли''ка С''еверная ''Осет''''ия ''- Алан''ия'">
              <a:rPr lang="ru-RU">
                <a:cs typeface="Arial" charset="0"/>
              </a:rPr>
              <a:pPr algn="r"/>
              <a:t>Республика Северная Осетия - Алания</a:t>
            </a:fld>
            <a:endParaRPr lang="ru-RU">
              <a:cs typeface="Arial" charset="0"/>
            </a:endParaRPr>
          </a:p>
        </p:txBody>
      </p:sp>
      <p:sp>
        <p:nvSpPr>
          <p:cNvPr id="55323" name="Rectangle 122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3473450" y="2767013"/>
            <a:ext cx="3032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r"/>
            <a:fld id="{3E9D6D4B-092A-4C06-BD49-0813926545B4}" type="datetime'''''''''''-''''''''''0'''''''''''',''''''''0'''''''''''''''">
              <a:rPr lang="ru-RU" sz="1200"/>
              <a:pPr algn="r"/>
              <a:t>-0,0</a:t>
            </a:fld>
            <a:endParaRPr lang="ru-RU" sz="1200"/>
          </a:p>
        </p:txBody>
      </p:sp>
      <p:sp>
        <p:nvSpPr>
          <p:cNvPr id="55324" name="Rectangle 7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1138238" y="5124450"/>
            <a:ext cx="11953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F4A6FB1-CCEF-4FA0-8648-EA9329260F40}" type="datetime'Кр''асн''ода''р''''ский'''''''''' ''к''р''''''ай'''''''''''">
              <a:rPr lang="ru-RU">
                <a:cs typeface="Arial" charset="0"/>
              </a:rPr>
              <a:pPr algn="r"/>
              <a:t>Краснодарский край</a:t>
            </a:fld>
            <a:endParaRPr lang="ru-RU">
              <a:cs typeface="Arial" charset="0"/>
            </a:endParaRPr>
          </a:p>
        </p:txBody>
      </p:sp>
      <p:sp>
        <p:nvSpPr>
          <p:cNvPr id="55325" name="Rectangle 121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3829050" y="2476500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fld id="{ECA22DEE-6E10-4DD5-8446-53F3DFC27F32}" type="datetime'''''''''0'''''''''''''''''',''''''''''''''''0'''''">
              <a:rPr lang="ru-RU" sz="1200"/>
              <a:pPr/>
              <a:t>0,0</a:t>
            </a:fld>
            <a:endParaRPr lang="ru-RU" sz="1200"/>
          </a:p>
        </p:txBody>
      </p:sp>
      <p:sp>
        <p:nvSpPr>
          <p:cNvPr id="55326" name="Rectangle 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960438" y="5414963"/>
            <a:ext cx="13731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8967B60-367E-4326-8DEC-C40FA4C3348E}" type="datetime'Волгог''р''''''''''а''дск''''''ая ''''об''''''''''ла''сть'">
              <a:rPr lang="ru-RU">
                <a:cs typeface="Arial" charset="0"/>
              </a:rPr>
              <a:pPr algn="r"/>
              <a:t>Волгоградская область</a:t>
            </a:fld>
            <a:endParaRPr lang="ru-RU">
              <a:cs typeface="Arial" charset="0"/>
            </a:endParaRPr>
          </a:p>
        </p:txBody>
      </p:sp>
      <p:sp>
        <p:nvSpPr>
          <p:cNvPr id="55327" name="Rectangle 120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867150" y="2181225"/>
            <a:ext cx="252413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fld id="{CC18607B-B958-4425-8E0E-A9C28106DF47}" type="datetime'''''''0'''''''''''''''''''''''',9'''''''''''">
              <a:rPr lang="ru-RU" sz="1200"/>
              <a:pPr/>
              <a:t>0,9</a:t>
            </a:fld>
            <a:endParaRPr lang="ru-RU" sz="1200"/>
          </a:p>
        </p:txBody>
      </p:sp>
      <p:sp>
        <p:nvSpPr>
          <p:cNvPr id="55328" name="Rectangle 49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1150938" y="5710238"/>
            <a:ext cx="11826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9E8A81D-B6B6-447D-9F2A-EC83B6EF1199}" type="datetime'''Ро''с''т''''''''овская'' об''л''а''''''''с''''''т''ь'''">
              <a:rPr lang="ru-RU">
                <a:cs typeface="Arial" charset="0"/>
              </a:rPr>
              <a:pPr algn="r"/>
              <a:t>Ростовская область</a:t>
            </a:fld>
            <a:endParaRPr lang="ru-RU">
              <a:cs typeface="Arial" charset="0"/>
            </a:endParaRPr>
          </a:p>
        </p:txBody>
      </p:sp>
      <p:sp>
        <p:nvSpPr>
          <p:cNvPr id="55329" name="Text Box 19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69850" y="1184275"/>
            <a:ext cx="4392613" cy="730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400">
                <a:cs typeface="Arial" charset="0"/>
              </a:rPr>
              <a:t>Прирост занятости в регионах ЮФО вследствие роста/снижения выпуска отрасли в 2025 г., в сравнении с 2005 г., раз, Сценарий 2</a:t>
            </a:r>
          </a:p>
        </p:txBody>
      </p:sp>
      <p:sp>
        <p:nvSpPr>
          <p:cNvPr id="55330" name="Text Box 20"/>
          <p:cNvSpPr txBox="1"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4656138" y="1184275"/>
            <a:ext cx="4392612" cy="730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400">
                <a:cs typeface="Arial" charset="0"/>
              </a:rPr>
              <a:t>Прогноз изменения спроса на кадры в ЮФО вследствие роста выпуска отрасли в 2025 г., в сравнении с 2005 г., раз</a:t>
            </a:r>
          </a:p>
        </p:txBody>
      </p:sp>
      <p:sp>
        <p:nvSpPr>
          <p:cNvPr id="55331" name="Rectangle 34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4787900" y="5229225"/>
            <a:ext cx="4284663" cy="863600"/>
          </a:xfrm>
          <a:prstGeom prst="rect">
            <a:avLst/>
          </a:prstGeom>
          <a:solidFill>
            <a:srgbClr val="FFE2C5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>
              <a:spcBef>
                <a:spcPct val="50000"/>
              </a:spcBef>
            </a:pPr>
            <a:r>
              <a:rPr lang="ru-RU" sz="1400"/>
              <a:t>Основной спрос будет приходится на сотрудников производственных специальностей и административный персонал</a:t>
            </a:r>
          </a:p>
        </p:txBody>
      </p:sp>
      <p:sp>
        <p:nvSpPr>
          <p:cNvPr id="55332" name="Text Box 35"/>
          <p:cNvSpPr txBox="1"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73025" y="5949950"/>
            <a:ext cx="13049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cs typeface="Arial" charset="0"/>
              </a:rPr>
              <a:t>Источник: Росстат;</a:t>
            </a:r>
          </a:p>
        </p:txBody>
      </p:sp>
      <p:sp>
        <p:nvSpPr>
          <p:cNvPr id="55333" name="Text Box 57"/>
          <p:cNvSpPr txBox="1"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2627313" y="5895975"/>
            <a:ext cx="1152525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>
                <a:solidFill>
                  <a:schemeClr val="hlink"/>
                </a:solidFill>
              </a:rPr>
              <a:t>уменьшение</a:t>
            </a:r>
          </a:p>
        </p:txBody>
      </p:sp>
      <p:sp>
        <p:nvSpPr>
          <p:cNvPr id="55334" name="Text Box 58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3490913" y="1890713"/>
            <a:ext cx="1152525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>
                <a:solidFill>
                  <a:schemeClr val="hlink"/>
                </a:solidFill>
              </a:rPr>
              <a:t>увеличение</a:t>
            </a:r>
          </a:p>
        </p:txBody>
      </p:sp>
      <p:graphicFrame>
        <p:nvGraphicFramePr>
          <p:cNvPr id="55299" name="Object 72"/>
          <p:cNvGraphicFramePr>
            <a:graphicFrameLocks/>
          </p:cNvGraphicFramePr>
          <p:nvPr/>
        </p:nvGraphicFramePr>
        <p:xfrm>
          <a:off x="4794250" y="1876425"/>
          <a:ext cx="2762250" cy="3046413"/>
        </p:xfrm>
        <a:graphic>
          <a:graphicData uri="http://schemas.openxmlformats.org/presentationml/2006/ole">
            <p:oleObj spid="_x0000_s55299" name="Диаграмма" r:id="rId60" imgW="2762379" imgH="3048030" progId="MSGraph.Chart.8">
              <p:embed followColorScheme="full"/>
            </p:oleObj>
          </a:graphicData>
        </a:graphic>
      </p:graphicFrame>
      <p:sp>
        <p:nvSpPr>
          <p:cNvPr id="55335" name="Line 133"/>
          <p:cNvSpPr>
            <a:spLocks noChangeShapeType="1"/>
          </p:cNvSpPr>
          <p:nvPr>
            <p:custDataLst>
              <p:tags r:id="rId35"/>
            </p:custDataLst>
          </p:nvPr>
        </p:nvSpPr>
        <p:spPr bwMode="auto">
          <a:xfrm flipH="1">
            <a:off x="7254875" y="4281488"/>
            <a:ext cx="66675" cy="109537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5336" name="Line 134"/>
          <p:cNvSpPr>
            <a:spLocks noChangeShapeType="1"/>
          </p:cNvSpPr>
          <p:nvPr>
            <p:custDataLst>
              <p:tags r:id="rId36"/>
            </p:custDataLst>
          </p:nvPr>
        </p:nvSpPr>
        <p:spPr bwMode="auto">
          <a:xfrm flipH="1">
            <a:off x="7319963" y="4011613"/>
            <a:ext cx="95250" cy="274637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5337" name="Rectangle 110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086350" y="1793875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917B66FE-85D1-4518-A111-294FE9BF6ABB}" type="datetime'''''''1''''''''''''''3''''''''''''''8'''''''''''''''">
              <a:rPr lang="ru-RU">
                <a:cs typeface="Arial" charset="0"/>
              </a:rPr>
              <a:pPr algn="ctr"/>
              <a:t>138</a:t>
            </a:fld>
            <a:endParaRPr lang="ru-RU">
              <a:cs typeface="Arial" charset="0"/>
            </a:endParaRPr>
          </a:p>
        </p:txBody>
      </p:sp>
      <p:sp>
        <p:nvSpPr>
          <p:cNvPr id="55338" name="Rectangle 78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4889500" y="4921250"/>
            <a:ext cx="6381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41DCCA05-109C-49E8-8977-126E9630547C}" type="datetime'''''''''2''''''''''''''0''''''''''''''''''0''''''5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55339" name="Rectangle 111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5759450" y="3498850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516B7F4F-913D-4AFB-A12E-35333C0D506B}" type="datetime'''''''''''''''''5''''''''''''''5'''''''">
              <a:rPr lang="ru-RU">
                <a:cs typeface="Arial" charset="0"/>
              </a:rPr>
              <a:pPr algn="ctr"/>
              <a:t>55</a:t>
            </a:fld>
            <a:endParaRPr lang="ru-RU">
              <a:cs typeface="Arial" charset="0"/>
            </a:endParaRPr>
          </a:p>
        </p:txBody>
      </p:sp>
      <p:sp>
        <p:nvSpPr>
          <p:cNvPr id="55340" name="Rectangle 79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5527675" y="4921250"/>
            <a:ext cx="6381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361F6CE8-11BF-4658-BB6A-7105B7649008}" type="datetime'20''''2''''''''''''''''''''''''5''''''''''(с''''''''ц1'''')'">
              <a:rPr lang="ru-RU">
                <a:cs typeface="Arial" charset="0"/>
              </a:rPr>
              <a:pPr algn="ctr"/>
              <a:t>2025(сц1)</a:t>
            </a:fld>
            <a:endParaRPr lang="ru-RU">
              <a:cs typeface="Arial" charset="0"/>
            </a:endParaRPr>
          </a:p>
        </p:txBody>
      </p:sp>
      <p:sp>
        <p:nvSpPr>
          <p:cNvPr id="55341" name="Rectangle 112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6397625" y="327977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b"/>
          <a:lstStyle/>
          <a:p>
            <a:pPr algn="ctr"/>
            <a:fld id="{C475EC26-4B26-4D66-A211-C3C682E8F2B3}" type="datetime'''''''''''''''''6''''''''''''''''''''6'''''''''''''''">
              <a:rPr lang="ru-RU">
                <a:cs typeface="Arial" charset="0"/>
              </a:rPr>
              <a:pPr algn="ctr"/>
              <a:t>66</a:t>
            </a:fld>
            <a:endParaRPr lang="ru-RU">
              <a:cs typeface="Arial" charset="0"/>
            </a:endParaRPr>
          </a:p>
        </p:txBody>
      </p:sp>
      <p:sp>
        <p:nvSpPr>
          <p:cNvPr id="55342" name="Rectangle 80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6165850" y="4921250"/>
            <a:ext cx="6381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CDA3D4DD-5F32-43AC-B789-3B0B7E5DE038}" type="datetime'2''''''0''''''''''2''''5''''''''''(''''''с''''ц2'')'">
              <a:rPr lang="ru-RU">
                <a:cs typeface="Arial" charset="0"/>
              </a:rPr>
              <a:pPr algn="ctr"/>
              <a:t>2025(сц2)</a:t>
            </a:fld>
            <a:endParaRPr lang="ru-RU">
              <a:cs typeface="Arial" charset="0"/>
            </a:endParaRPr>
          </a:p>
        </p:txBody>
      </p:sp>
      <p:sp>
        <p:nvSpPr>
          <p:cNvPr id="55343" name="Rectangle 114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7035800" y="3059113"/>
            <a:ext cx="176213" cy="122237"/>
          </a:xfrm>
          <a:prstGeom prst="rect">
            <a:avLst/>
          </a:prstGeom>
          <a:solidFill>
            <a:srgbClr val="FADBB4"/>
          </a:solidFill>
          <a:ln w="9525">
            <a:noFill/>
            <a:miter lim="800000"/>
            <a:headEnd/>
            <a:tailEnd/>
          </a:ln>
        </p:spPr>
        <p:txBody>
          <a:bodyPr wrap="none" lIns="14288" tIns="0" rIns="14288" bIns="0" anchor="ctr"/>
          <a:lstStyle/>
          <a:p>
            <a:pPr algn="ctr"/>
            <a:fld id="{183EA404-5E15-476D-909A-2E2731AF6019}" type="datetime'''''''''''''''5%'''''''''''''''''''''''''''''''''''''''''">
              <a:rPr lang="ru-RU" sz="800">
                <a:cs typeface="Arial" charset="0"/>
              </a:rPr>
              <a:pPr algn="ctr"/>
              <a:t>5%</a:t>
            </a:fld>
            <a:endParaRPr lang="ru-RU" sz="800">
              <a:cs typeface="Arial" charset="0"/>
            </a:endParaRPr>
          </a:p>
        </p:txBody>
      </p:sp>
      <p:sp>
        <p:nvSpPr>
          <p:cNvPr id="55344" name="Rectangle 87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6996113" y="3630613"/>
            <a:ext cx="255587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87F2E751-C091-4332-8337-0908191E0D47}" type="datetime'''''''''''''''''''''''''61''''''%'''''''''''''''''''">
              <a:rPr lang="ru-RU" sz="800">
                <a:cs typeface="Arial" charset="0"/>
              </a:rPr>
              <a:pPr algn="ctr"/>
              <a:t>61%</a:t>
            </a:fld>
            <a:endParaRPr lang="ru-RU" sz="800">
              <a:cs typeface="Arial" charset="0"/>
            </a:endParaRPr>
          </a:p>
        </p:txBody>
      </p:sp>
      <p:sp>
        <p:nvSpPr>
          <p:cNvPr id="55345" name="Rectangle 86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7024688" y="4225925"/>
            <a:ext cx="198437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951AE5BF-246C-428E-AF65-E5EF40345552}" type="datetime'''''''''''''''''''''''7%'''">
              <a:rPr lang="ru-RU" sz="800">
                <a:cs typeface="Arial" charset="0"/>
              </a:rPr>
              <a:pPr algn="ctr"/>
              <a:t>7%</a:t>
            </a:fld>
            <a:endParaRPr lang="ru-RU" sz="800">
              <a:cs typeface="Arial" charset="0"/>
            </a:endParaRPr>
          </a:p>
        </p:txBody>
      </p:sp>
      <p:sp>
        <p:nvSpPr>
          <p:cNvPr id="55346" name="Rectangle 84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7321550" y="4159250"/>
            <a:ext cx="198438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194B2B7E-2403-4957-8A59-C373315BBFA9}" type="datetime'''''''''''''''''''''''''''''''''4%'''''''''''''''''''''''''">
              <a:rPr lang="ru-RU" sz="800">
                <a:cs typeface="Arial" charset="0"/>
              </a:rPr>
              <a:pPr/>
              <a:t>4%</a:t>
            </a:fld>
            <a:endParaRPr lang="ru-RU" sz="800">
              <a:cs typeface="Arial" charset="0"/>
            </a:endParaRPr>
          </a:p>
        </p:txBody>
      </p:sp>
      <p:sp>
        <p:nvSpPr>
          <p:cNvPr id="55347" name="Rectangle 93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7024688" y="4683125"/>
            <a:ext cx="198437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3EF56313-665B-47CF-812C-512E1F2D9F56}" type="datetime'''9''''''''''%'''''''''''''''''''''''''''''''''''''''''''''''">
              <a:rPr lang="ru-RU" sz="800">
                <a:cs typeface="Arial" charset="0"/>
              </a:rPr>
              <a:pPr algn="ctr"/>
              <a:t>9%</a:t>
            </a:fld>
            <a:endParaRPr lang="ru-RU" sz="800">
              <a:cs typeface="Arial" charset="0"/>
            </a:endParaRPr>
          </a:p>
        </p:txBody>
      </p:sp>
      <p:sp>
        <p:nvSpPr>
          <p:cNvPr id="55348" name="Rectangle 90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7027863" y="2898775"/>
            <a:ext cx="1905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1B584CAE-5CD8-46D3-AC74-3E50268BB7A0}" type="datetime'''84'''''''''">
              <a:rPr lang="ru-RU">
                <a:cs typeface="Arial" charset="0"/>
              </a:rPr>
              <a:pPr algn="ctr"/>
              <a:t>84</a:t>
            </a:fld>
            <a:endParaRPr lang="ru-RU">
              <a:cs typeface="Arial" charset="0"/>
            </a:endParaRPr>
          </a:p>
        </p:txBody>
      </p:sp>
      <p:sp>
        <p:nvSpPr>
          <p:cNvPr id="55349" name="Rectangle 91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6804025" y="4921250"/>
            <a:ext cx="6381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1CA02F8C-0C7C-4BA4-BF0E-4F6B6B844500}" type="datetime'''20''2''5''''''''''''(''''''''''''''сц''''''''3'''')'''''">
              <a:rPr lang="ru-RU">
                <a:cs typeface="Arial" charset="0"/>
              </a:rPr>
              <a:pPr algn="ctr"/>
              <a:t>2025(сц3)</a:t>
            </a:fld>
            <a:endParaRPr lang="ru-RU">
              <a:cs typeface="Arial" charset="0"/>
            </a:endParaRPr>
          </a:p>
        </p:txBody>
      </p:sp>
      <p:sp>
        <p:nvSpPr>
          <p:cNvPr id="55350" name="Rectangle 115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7440613" y="2997200"/>
            <a:ext cx="12192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5DC863C9-3AD4-4717-B3D8-8EF5A7C2FFF0}" type="datetime'ремон''тные'' рабо''т''ы и&#10;по''д''де''ржк''а'' оборудован''ия'">
              <a:rPr lang="ru-RU" sz="800">
                <a:cs typeface="Arial" charset="0"/>
              </a:rPr>
              <a:pPr/>
              <a:t>ремонтные работы и
поддержка оборудования</a:t>
            </a:fld>
            <a:endParaRPr lang="ru-RU" sz="800">
              <a:cs typeface="Arial" charset="0"/>
            </a:endParaRPr>
          </a:p>
        </p:txBody>
      </p:sp>
      <p:sp>
        <p:nvSpPr>
          <p:cNvPr id="55351" name="Rectangle 92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7440613" y="3630613"/>
            <a:ext cx="16351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92FCB57C-E5A7-4BCC-A2CC-014C97A97AFD}" type="datetime'п''р''оиз''вод''стве''нные'' с''''''пе''''ци''альнос''т''и'">
              <a:rPr lang="ru-RU" sz="800">
                <a:cs typeface="Arial" charset="0"/>
              </a:rPr>
              <a:pPr/>
              <a:t>производственные специальности</a:t>
            </a:fld>
            <a:endParaRPr lang="ru-RU" sz="800">
              <a:cs typeface="Arial" charset="0"/>
            </a:endParaRPr>
          </a:p>
        </p:txBody>
      </p:sp>
      <p:sp>
        <p:nvSpPr>
          <p:cNvPr id="55352" name="Rectangle 85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7440613" y="3889375"/>
            <a:ext cx="93821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EE15D570-E1A0-45E0-B85D-9C6731932A8A}" type="datetime'за''нят''ые ок''азание''м&#10;т''р''ансп''''ортны''х у''сл''уг'''">
              <a:rPr lang="ru-RU" sz="800">
                <a:cs typeface="Arial" charset="0"/>
              </a:rPr>
              <a:pPr/>
              <a:t>занятые оказанием
транспортных услуг</a:t>
            </a:fld>
            <a:endParaRPr lang="ru-RU" sz="800">
              <a:cs typeface="Arial" charset="0"/>
            </a:endParaRPr>
          </a:p>
        </p:txBody>
      </p:sp>
      <p:sp>
        <p:nvSpPr>
          <p:cNvPr id="55353" name="Rectangle 83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7440613" y="4305300"/>
            <a:ext cx="595312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4728AA02-F045-4FD3-B7D1-F1102D8DBC12}" type="datetime'''''ме''''''''''н''е''д''''''''жм''''''''''''''е''''''нт'''">
              <a:rPr lang="ru-RU" sz="800">
                <a:cs typeface="Arial" charset="0"/>
              </a:rPr>
              <a:pPr/>
              <a:t>менеджмент</a:t>
            </a:fld>
            <a:endParaRPr lang="ru-RU" sz="800">
              <a:cs typeface="Arial" charset="0"/>
            </a:endParaRPr>
          </a:p>
        </p:txBody>
      </p:sp>
      <p:sp>
        <p:nvSpPr>
          <p:cNvPr id="55354" name="Rectangle 94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7440613" y="4648200"/>
            <a:ext cx="336550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B6E670E8-FE78-46DA-B52C-EF57590145C1}" type="datetime'''''''''''''''''''''''''''''''''п''''р''''''о''''чи''е'">
              <a:rPr lang="ru-RU" sz="800">
                <a:cs typeface="Arial" charset="0"/>
              </a:rPr>
              <a:pPr/>
              <a:t>прочие</a:t>
            </a:fld>
            <a:endParaRPr lang="ru-RU" sz="800">
              <a:cs typeface="Arial" charset="0"/>
            </a:endParaRPr>
          </a:p>
        </p:txBody>
      </p:sp>
      <p:sp>
        <p:nvSpPr>
          <p:cNvPr id="55355" name="Rectangle 109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7440613" y="4476750"/>
            <a:ext cx="1387475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3B27E08E-7837-493B-BA0C-2918BAF8BFE7}" type="datetime'ад''''''''ми''''нистр''а''''т''ивн''ый'' ''персо''''нал'''''''">
              <a:rPr lang="ru-RU" sz="800">
                <a:cs typeface="Arial" charset="0"/>
              </a:rPr>
              <a:pPr/>
              <a:t>административный персонал</a:t>
            </a:fld>
            <a:endParaRPr lang="ru-RU" sz="800">
              <a:cs typeface="Arial" charset="0"/>
            </a:endParaRPr>
          </a:p>
        </p:txBody>
      </p:sp>
      <p:graphicFrame>
        <p:nvGraphicFramePr>
          <p:cNvPr id="55300" name="Rectangle 3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5300" r:id="rId61" imgW="0" imgH="0" progId="">
              <p:embed/>
            </p:oleObj>
          </a:graphicData>
        </a:graphic>
      </p:graphicFrame>
      <p:sp>
        <p:nvSpPr>
          <p:cNvPr id="55356" name="Rectangle 33" hidden="1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FF00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66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Номер слайда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68D77422-A0C4-4F0E-999B-16ABBF10C59B}" type="slidenum">
              <a:rPr lang="ru-RU"/>
              <a:pPr/>
              <a:t>94</a:t>
            </a:fld>
            <a:endParaRPr lang="ru-RU"/>
          </a:p>
        </p:txBody>
      </p:sp>
      <p:sp>
        <p:nvSpPr>
          <p:cNvPr id="12697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20955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Содержание</a:t>
            </a:r>
          </a:p>
        </p:txBody>
      </p:sp>
      <p:sp>
        <p:nvSpPr>
          <p:cNvPr id="126980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Резюме</a:t>
            </a:r>
          </a:p>
        </p:txBody>
      </p:sp>
      <p:sp>
        <p:nvSpPr>
          <p:cNvPr id="126981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Описание структуры отрасли</a:t>
            </a:r>
          </a:p>
        </p:txBody>
      </p:sp>
      <p:sp>
        <p:nvSpPr>
          <p:cNvPr id="126982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привлекательности отрасли</a:t>
            </a:r>
          </a:p>
        </p:txBody>
      </p:sp>
      <p:sp>
        <p:nvSpPr>
          <p:cNvPr id="126983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потенциала и конкурентоспособности регионов ЮФО для развития отрасли</a:t>
            </a:r>
          </a:p>
        </p:txBody>
      </p:sp>
      <p:sp>
        <p:nvSpPr>
          <p:cNvPr id="126984" name="AutoShape 7"/>
          <p:cNvSpPr>
            <a:spLocks noChangeArrowheads="1"/>
          </p:cNvSpPr>
          <p:nvPr/>
        </p:nvSpPr>
        <p:spPr bwMode="auto">
          <a:xfrm>
            <a:off x="468313" y="39893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Анализ проблем для развития отрасли в регионах ЮФО</a:t>
            </a:r>
          </a:p>
        </p:txBody>
      </p:sp>
      <p:sp>
        <p:nvSpPr>
          <p:cNvPr id="126985" name="AutoShape 8"/>
          <p:cNvSpPr>
            <a:spLocks noChangeArrowheads="1"/>
          </p:cNvSpPr>
          <p:nvPr/>
        </p:nvSpPr>
        <p:spPr bwMode="auto">
          <a:xfrm>
            <a:off x="468313" y="44688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Приложение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Приложения</a:t>
            </a:r>
          </a:p>
        </p:txBody>
      </p:sp>
      <p:sp>
        <p:nvSpPr>
          <p:cNvPr id="128002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8C67179C-0CF4-4C1F-BB28-487D660F7F7D}" type="slidenum">
              <a:rPr lang="ru-RU"/>
              <a:pPr/>
              <a:t>95</a:t>
            </a:fld>
            <a:endParaRPr lang="ru-RU"/>
          </a:p>
        </p:txBody>
      </p:sp>
      <p:sp>
        <p:nvSpPr>
          <p:cNvPr id="128004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Приложение 1 Текущее состояние отрасли в регионе</a:t>
            </a:r>
          </a:p>
        </p:txBody>
      </p:sp>
      <p:sp>
        <p:nvSpPr>
          <p:cNvPr id="128005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2 Описание предпосылок отраслевых прогнозов</a:t>
            </a:r>
          </a:p>
        </p:txBody>
      </p:sp>
      <p:sp>
        <p:nvSpPr>
          <p:cNvPr id="128006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3 Оценка факторов конкурентоспособности регионов</a:t>
            </a:r>
          </a:p>
        </p:txBody>
      </p:sp>
      <p:sp>
        <p:nvSpPr>
          <p:cNvPr id="128007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4 Прочее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5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Динамика роста выпуска отрасли в 2000-2005 годах по ЮФО</a:t>
            </a:r>
          </a:p>
        </p:txBody>
      </p:sp>
      <p:sp>
        <p:nvSpPr>
          <p:cNvPr id="56324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808B9FA-7D8A-47BF-8A31-3327048F34B1}" type="slidenum">
              <a:rPr lang="ru-RU"/>
              <a:pPr/>
              <a:t>96</a:t>
            </a:fld>
            <a:endParaRPr lang="ru-RU"/>
          </a:p>
        </p:txBody>
      </p:sp>
      <p:graphicFrame>
        <p:nvGraphicFramePr>
          <p:cNvPr id="56322" name="Object 3"/>
          <p:cNvGraphicFramePr>
            <a:graphicFrameLocks/>
          </p:cNvGraphicFramePr>
          <p:nvPr/>
        </p:nvGraphicFramePr>
        <p:xfrm>
          <a:off x="1230313" y="2390775"/>
          <a:ext cx="6465887" cy="2751138"/>
        </p:xfrm>
        <a:graphic>
          <a:graphicData uri="http://schemas.openxmlformats.org/presentationml/2006/ole">
            <p:oleObj spid="_x0000_s56322" name="Диаграмма" r:id="rId18" imgW="6467523" imgH="2752650" progId="MSGraph.Chart.8">
              <p:embed followColorScheme="full"/>
            </p:oleObj>
          </a:graphicData>
        </a:graphic>
      </p:graphicFrame>
      <p:sp>
        <p:nvSpPr>
          <p:cNvPr id="56326" name="Line 4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 flipV="1">
            <a:off x="1849438" y="3213100"/>
            <a:ext cx="4171950" cy="9906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6327" name="Rectangle 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325563" y="5140325"/>
            <a:ext cx="10477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F829BE06-36A0-4BCD-A010-B072C0A3E357}" type="datetime'''''''''''''''''''''''''''''''''20''''0''''''''''0'">
              <a:rPr lang="ru-RU">
                <a:cs typeface="Arial" charset="0"/>
              </a:rPr>
              <a:pPr algn="ctr"/>
              <a:t>2000</a:t>
            </a:fld>
            <a:endParaRPr lang="ru-RU">
              <a:cs typeface="Arial" charset="0"/>
            </a:endParaRPr>
          </a:p>
        </p:txBody>
      </p:sp>
      <p:sp>
        <p:nvSpPr>
          <p:cNvPr id="56328" name="Rectangle 6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373313" y="5140325"/>
            <a:ext cx="10382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0DB0C7E5-C923-411C-9815-12BB831A39C5}" type="datetime'''2''''0''0''''''''''''''''1'">
              <a:rPr lang="ru-RU">
                <a:cs typeface="Arial" charset="0"/>
              </a:rPr>
              <a:pPr algn="ctr"/>
              <a:t>2001</a:t>
            </a:fld>
            <a:endParaRPr lang="ru-RU">
              <a:cs typeface="Arial" charset="0"/>
            </a:endParaRPr>
          </a:p>
        </p:txBody>
      </p:sp>
      <p:sp>
        <p:nvSpPr>
          <p:cNvPr id="56329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411538" y="5140325"/>
            <a:ext cx="10477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6066D4BC-F449-48D2-961C-E128F5A5BAE3}" type="datetime'''''''''''''''''''''''''''''''''2''''0''''''''0''2'''''''">
              <a:rPr lang="ru-RU">
                <a:cs typeface="Arial" charset="0"/>
              </a:rPr>
              <a:pPr algn="ctr"/>
              <a:t>2002</a:t>
            </a:fld>
            <a:endParaRPr lang="ru-RU">
              <a:cs typeface="Arial" charset="0"/>
            </a:endParaRPr>
          </a:p>
        </p:txBody>
      </p:sp>
      <p:sp>
        <p:nvSpPr>
          <p:cNvPr id="56330" name="Rectangle 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4459288" y="5140325"/>
            <a:ext cx="10382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AFA58F6B-8FBC-49BA-B787-0C0E6FD51D58}" type="datetime'''''''''''''''''2''''''0''''''''0''''''''''''''''''''''3'''''">
              <a:rPr lang="ru-RU">
                <a:cs typeface="Arial" charset="0"/>
              </a:rPr>
              <a:pPr algn="ctr"/>
              <a:t>2003</a:t>
            </a:fld>
            <a:endParaRPr lang="ru-RU">
              <a:cs typeface="Arial" charset="0"/>
            </a:endParaRPr>
          </a:p>
        </p:txBody>
      </p:sp>
      <p:sp>
        <p:nvSpPr>
          <p:cNvPr id="56331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497513" y="5140325"/>
            <a:ext cx="10477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BCB8E3CC-9EE2-4D9F-87BD-004304B6ABEC}" type="datetime'''2''''''''0''''''''''''0''4'''">
              <a:rPr lang="ru-RU">
                <a:cs typeface="Arial" charset="0"/>
              </a:rPr>
              <a:pPr algn="ctr"/>
              <a:t>2004</a:t>
            </a:fld>
            <a:endParaRPr lang="ru-RU">
              <a:cs typeface="Arial" charset="0"/>
            </a:endParaRPr>
          </a:p>
        </p:txBody>
      </p:sp>
      <p:sp>
        <p:nvSpPr>
          <p:cNvPr id="56332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950075" y="2308225"/>
            <a:ext cx="2301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0638" tIns="0" rIns="20638" bIns="0" anchor="b"/>
          <a:lstStyle/>
          <a:p>
            <a:pPr algn="ctr"/>
            <a:fld id="{F4694CAA-0D09-4527-A434-0353930674B8}" type="datetime'9''''''9'''''''''''''''''''''">
              <a:rPr lang="ru-RU">
                <a:cs typeface="Arial" charset="0"/>
              </a:rPr>
              <a:pPr algn="ctr"/>
              <a:t>99</a:t>
            </a:fld>
            <a:r>
              <a:rPr lang="ru-RU">
                <a:cs typeface="Arial" charset="0"/>
              </a:rPr>
              <a:t>*</a:t>
            </a:r>
          </a:p>
        </p:txBody>
      </p:sp>
      <p:sp>
        <p:nvSpPr>
          <p:cNvPr id="56333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6545263" y="5140325"/>
            <a:ext cx="10382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C2BA3D9C-F70E-467F-AF24-86724B76C94F}" type="datetime'''2''''''''''''''''''''00''''''''''''''5'''''''''''''''''''''">
              <a:rPr lang="ru-RU">
                <a:cs typeface="Arial" charset="0"/>
              </a:rPr>
              <a:pPr algn="ctr"/>
              <a:t>2005</a:t>
            </a:fld>
            <a:endParaRPr lang="ru-RU">
              <a:cs typeface="Arial" charset="0"/>
            </a:endParaRPr>
          </a:p>
        </p:txBody>
      </p:sp>
      <p:sp>
        <p:nvSpPr>
          <p:cNvPr id="56334" name="Oval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657600" y="3590925"/>
            <a:ext cx="555625" cy="234950"/>
          </a:xfrm>
          <a:prstGeom prst="ellipse">
            <a:avLst/>
          </a:prstGeom>
          <a:solidFill>
            <a:srgbClr val="FFFFFF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fld id="{4DE58A24-1536-456F-84CA-35F10EB12A50}" type="datetime'''''+''3''''''''0%'''''''''''''''''''''''">
              <a:rPr lang="ru-RU" sz="1200" b="1">
                <a:cs typeface="Arial" charset="0"/>
              </a:rPr>
              <a:pPr algn="ctr">
                <a:lnSpc>
                  <a:spcPct val="90000"/>
                </a:lnSpc>
              </a:pPr>
              <a:t>+30%</a:t>
            </a:fld>
            <a:endParaRPr lang="ru-RU" sz="1200" b="1">
              <a:cs typeface="Arial" charset="0"/>
            </a:endParaRPr>
          </a:p>
        </p:txBody>
      </p:sp>
      <p:sp>
        <p:nvSpPr>
          <p:cNvPr id="56335" name="Text Box 13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2627313" y="1700213"/>
            <a:ext cx="32988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Объем выпуска отрасли металлургия в ЮФО, млрд. руб. в текущих ценах</a:t>
            </a:r>
          </a:p>
        </p:txBody>
      </p:sp>
      <p:sp>
        <p:nvSpPr>
          <p:cNvPr id="56336" name="Text Box 14"/>
          <p:cNvSpPr txBox="1"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107950" y="5805488"/>
            <a:ext cx="2663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 - данные по ОКВЭД</a:t>
            </a:r>
          </a:p>
        </p:txBody>
      </p:sp>
      <p:sp>
        <p:nvSpPr>
          <p:cNvPr id="56337" name="Text Box 15"/>
          <p:cNvSpPr txBox="1"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107950" y="5983288"/>
            <a:ext cx="2663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graphicFrame>
        <p:nvGraphicFramePr>
          <p:cNvPr id="56323" name="Rectangle 1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6323" r:id="rId19" imgW="0" imgH="0" progId="">
              <p:embed/>
            </p:oleObj>
          </a:graphicData>
        </a:graphic>
      </p:graphicFrame>
      <p:sp>
        <p:nvSpPr>
          <p:cNvPr id="56338" name="Rectangle 17" hidden="1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59.006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53" name="Rectangle 5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539750" y="188913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ВРП ЮФО</a:t>
            </a:r>
          </a:p>
        </p:txBody>
      </p:sp>
      <p:sp>
        <p:nvSpPr>
          <p:cNvPr id="57349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AD3202B3-9EEE-4576-9D69-D5AC53B3F51F}" type="slidenum">
              <a:rPr lang="ru-RU"/>
              <a:pPr/>
              <a:t>97</a:t>
            </a:fld>
            <a:endParaRPr lang="ru-RU"/>
          </a:p>
        </p:txBody>
      </p:sp>
      <p:sp>
        <p:nvSpPr>
          <p:cNvPr id="57350" name="AutoShape 2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 rot="5400000">
            <a:off x="3820319" y="1877219"/>
            <a:ext cx="3303587" cy="3959225"/>
          </a:xfrm>
          <a:custGeom>
            <a:avLst/>
            <a:gdLst>
              <a:gd name="T0" fmla="*/ 2714295 w 21600"/>
              <a:gd name="T1" fmla="*/ 1979612 h 21600"/>
              <a:gd name="T2" fmla="*/ 1651794 w 21600"/>
              <a:gd name="T3" fmla="*/ 3959225 h 21600"/>
              <a:gd name="T4" fmla="*/ 589293 w 21600"/>
              <a:gd name="T5" fmla="*/ 1979612 h 21600"/>
              <a:gd name="T6" fmla="*/ 1651794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5653 w 21600"/>
              <a:gd name="T13" fmla="*/ 5653 h 21600"/>
              <a:gd name="T14" fmla="*/ 15947 w 21600"/>
              <a:gd name="T15" fmla="*/ 15947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7706" y="21600"/>
                </a:lnTo>
                <a:lnTo>
                  <a:pt x="13894" y="21600"/>
                </a:lnTo>
                <a:lnTo>
                  <a:pt x="21600" y="0"/>
                </a:lnTo>
                <a:close/>
              </a:path>
            </a:pathLst>
          </a:custGeom>
          <a:gradFill rotWithShape="1">
            <a:gsLst>
              <a:gs pos="0">
                <a:srgbClr val="FFDEBD"/>
              </a:gs>
              <a:gs pos="100000">
                <a:srgbClr val="C6AC93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57351" name="Text Box 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07950" y="5983288"/>
            <a:ext cx="2663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57352" name="Text Box 4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11188" y="1484313"/>
            <a:ext cx="3743325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Структура ВРП ЮФО в 200</a:t>
            </a:r>
            <a:r>
              <a:rPr lang="en-US" sz="1200"/>
              <a:t>5</a:t>
            </a:r>
            <a:r>
              <a:rPr lang="ru-RU" sz="1200"/>
              <a:t> году, %</a:t>
            </a:r>
            <a:r>
              <a:rPr lang="en-US" sz="1200"/>
              <a:t> (</a:t>
            </a:r>
            <a:r>
              <a:rPr lang="ru-RU" sz="1200"/>
              <a:t>млн. руб.</a:t>
            </a:r>
            <a:r>
              <a:rPr lang="en-US" sz="1200"/>
              <a:t>)</a:t>
            </a:r>
            <a:endParaRPr lang="ru-RU" sz="1200"/>
          </a:p>
        </p:txBody>
      </p:sp>
      <p:graphicFrame>
        <p:nvGraphicFramePr>
          <p:cNvPr id="57346" name="Object 6"/>
          <p:cNvGraphicFramePr>
            <a:graphicFrameLocks/>
          </p:cNvGraphicFramePr>
          <p:nvPr/>
        </p:nvGraphicFramePr>
        <p:xfrm>
          <a:off x="1152525" y="2408238"/>
          <a:ext cx="2876550" cy="2876550"/>
        </p:xfrm>
        <a:graphic>
          <a:graphicData uri="http://schemas.openxmlformats.org/presentationml/2006/ole">
            <p:oleObj spid="_x0000_s57346" name="Диаграмма" r:id="rId49" imgW="2876646" imgH="2876580" progId="MSGraph.Chart.8">
              <p:embed followColorScheme="full"/>
            </p:oleObj>
          </a:graphicData>
        </a:graphic>
      </p:graphicFrame>
      <p:sp>
        <p:nvSpPr>
          <p:cNvPr id="57354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3117850" y="2286000"/>
            <a:ext cx="1517650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89DD6588-AC9D-4D47-80B8-BC6D12997138}" type="datetime'Сель''с''кое ''хо''зя''йство, ''&#10;охота и'' лесное хозяйство'">
              <a:rPr lang="ru-RU">
                <a:cs typeface="Arial" charset="0"/>
              </a:rPr>
              <a:pPr/>
              <a:t>Сельское хозяйство, 
охота и лесное хозяйство</a:t>
            </a:fld>
            <a:endParaRPr lang="ru-RU">
              <a:cs typeface="Arial" charset="0"/>
            </a:endParaRPr>
          </a:p>
        </p:txBody>
      </p:sp>
      <p:sp>
        <p:nvSpPr>
          <p:cNvPr id="57355" name="Rectangle 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3384550" y="3140075"/>
            <a:ext cx="338138" cy="152400"/>
          </a:xfrm>
          <a:prstGeom prst="rect">
            <a:avLst/>
          </a:prstGeom>
          <a:solidFill>
            <a:srgbClr val="FBD2B7"/>
          </a:solidFill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FEA0E369-B940-4EAC-85B3-857EA99F1557}" type="datetime'''''''''''''2'''''''''''''''''',''7''''''''''%'''''''''''''''">
              <a:rPr lang="ru-RU">
                <a:cs typeface="Arial" charset="0"/>
              </a:rPr>
              <a:pPr algn="ctr"/>
              <a:t>2,7%</a:t>
            </a:fld>
            <a:endParaRPr lang="ru-RU">
              <a:cs typeface="Arial" charset="0"/>
            </a:endParaRPr>
          </a:p>
        </p:txBody>
      </p:sp>
      <p:sp>
        <p:nvSpPr>
          <p:cNvPr id="57356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3749675" y="2978150"/>
            <a:ext cx="18049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6F3C2A0A-3CEE-4A62-B07F-A264A090985D}" type="datetime'До''''быча ''''по''л''ез''н''''''''ых ''''и''скоп''''а''емых'">
              <a:rPr lang="ru-RU">
                <a:cs typeface="Arial" charset="0"/>
              </a:rPr>
              <a:pPr/>
              <a:t>Добыча полезных ископаемых</a:t>
            </a:fld>
            <a:endParaRPr lang="ru-RU">
              <a:cs typeface="Arial" charset="0"/>
            </a:endParaRPr>
          </a:p>
        </p:txBody>
      </p:sp>
      <p:sp>
        <p:nvSpPr>
          <p:cNvPr id="57357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3956050" y="3829050"/>
            <a:ext cx="19304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D1D5C66B-704B-42E1-930A-5157019DADC3}" type="datetime'Об''''раб''а''т''ыв''''аю''щ''ие'' произ''''''вод''ств''а'''''">
              <a:rPr lang="ru-RU">
                <a:cs typeface="Arial" charset="0"/>
              </a:rPr>
              <a:pPr/>
              <a:t>Обрабатывающие производства</a:t>
            </a:fld>
            <a:endParaRPr lang="ru-RU">
              <a:cs typeface="Arial" charset="0"/>
            </a:endParaRPr>
          </a:p>
        </p:txBody>
      </p:sp>
      <p:sp>
        <p:nvSpPr>
          <p:cNvPr id="57358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659188" y="4672013"/>
            <a:ext cx="1922462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21BAB9DE-7369-4485-BDD8-5F49B671FE9C}" type="datetime'Производств''о и распре''деление &#10;электроэнергии, газа и воды'">
              <a:rPr lang="ru-RU">
                <a:cs typeface="Arial" charset="0"/>
              </a:rPr>
              <a:pPr/>
              <a:t>Производство и распределение 
электроэнергии, газа и воды</a:t>
            </a:fld>
            <a:endParaRPr lang="ru-RU">
              <a:cs typeface="Arial" charset="0"/>
            </a:endParaRPr>
          </a:p>
        </p:txBody>
      </p:sp>
      <p:sp>
        <p:nvSpPr>
          <p:cNvPr id="57359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3160713" y="5053013"/>
            <a:ext cx="8921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BBEFD21F-8062-44CC-B8D3-A2A56AD20A9B}" type="datetime'''''''С''''''т''''ро''и''''т''е''''л''ьс''тв''''о'''">
              <a:rPr lang="ru-RU">
                <a:cs typeface="Arial" charset="0"/>
              </a:rPr>
              <a:pPr/>
              <a:t>Строительство</a:t>
            </a:fld>
            <a:endParaRPr lang="ru-RU">
              <a:cs typeface="Arial" charset="0"/>
            </a:endParaRPr>
          </a:p>
        </p:txBody>
      </p:sp>
      <p:sp>
        <p:nvSpPr>
          <p:cNvPr id="57360" name="Rectangle 13"/>
          <p:cNvSpPr>
            <a:spLocks noChangeArrowheads="1"/>
          </p:cNvSpPr>
          <p:nvPr>
            <p:custDataLst>
              <p:tags r:id="rId12"/>
            </p:custDataLst>
          </p:nvPr>
        </p:nvSpPr>
        <p:spPr bwMode="gray">
          <a:xfrm>
            <a:off x="1962150" y="4856163"/>
            <a:ext cx="4079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E91964B0-A06B-4FB0-90FD-B75610C849F2}" type="datetime'''''1''''7'''',''''''''''''''''''''''8''''%'''''">
              <a:rPr lang="ru-RU">
                <a:solidFill>
                  <a:schemeClr val="bg1"/>
                </a:solidFill>
                <a:cs typeface="Arial" charset="0"/>
              </a:rPr>
              <a:pPr algn="ctr"/>
              <a:t>17,8%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7361" name="Rectangle 1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1600200" y="5114925"/>
            <a:ext cx="5445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45F1F2C-F643-4C0D-A014-266988CA58B6}" type="datetime'''Т''''''о''''''''''р''''''''''''г''о''''''вл''''''''''''я'''">
              <a:rPr lang="ru-RU">
                <a:cs typeface="Arial" charset="0"/>
              </a:rPr>
              <a:pPr algn="r"/>
              <a:t>Торговля</a:t>
            </a:fld>
            <a:endParaRPr lang="ru-RU">
              <a:cs typeface="Arial" charset="0"/>
            </a:endParaRPr>
          </a:p>
        </p:txBody>
      </p:sp>
      <p:sp>
        <p:nvSpPr>
          <p:cNvPr id="57362" name="Rectangle 15"/>
          <p:cNvSpPr>
            <a:spLocks noChangeArrowheads="1"/>
          </p:cNvSpPr>
          <p:nvPr>
            <p:custDataLst>
              <p:tags r:id="rId14"/>
            </p:custDataLst>
          </p:nvPr>
        </p:nvSpPr>
        <p:spPr bwMode="gray">
          <a:xfrm>
            <a:off x="1466850" y="4422775"/>
            <a:ext cx="338138" cy="152400"/>
          </a:xfrm>
          <a:prstGeom prst="rect">
            <a:avLst/>
          </a:prstGeom>
          <a:solidFill>
            <a:srgbClr val="F27B2D"/>
          </a:solidFill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DC8F53CC-5F59-4668-9A21-421945D19235}" type="datetime'''''''''''''''''''''''''1'''',''''''''''''''2''''%'''">
              <a:rPr lang="ru-RU">
                <a:solidFill>
                  <a:schemeClr val="bg1"/>
                </a:solidFill>
                <a:cs typeface="Arial" charset="0"/>
              </a:rPr>
              <a:pPr algn="ctr"/>
              <a:t>1,2%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7363" name="Rectangle 1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0163" y="4598988"/>
            <a:ext cx="14128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C231B9A-93A3-4A34-B7C2-240B17B258EE}" type="datetime'''Гост''''''''и''''''''''ни''цы'''''' ''''''и рестораны'''''''">
              <a:rPr lang="ru-RU">
                <a:cs typeface="Arial" charset="0"/>
              </a:rPr>
              <a:pPr algn="r"/>
              <a:t>Гостиницы и рестораны</a:t>
            </a:fld>
            <a:endParaRPr lang="ru-RU">
              <a:cs typeface="Arial" charset="0"/>
            </a:endParaRPr>
          </a:p>
        </p:txBody>
      </p:sp>
      <p:sp>
        <p:nvSpPr>
          <p:cNvPr id="57364" name="Rectangle 17"/>
          <p:cNvSpPr>
            <a:spLocks noChangeArrowheads="1"/>
          </p:cNvSpPr>
          <p:nvPr>
            <p:custDataLst>
              <p:tags r:id="rId16"/>
            </p:custDataLst>
          </p:nvPr>
        </p:nvSpPr>
        <p:spPr bwMode="gray">
          <a:xfrm>
            <a:off x="1263650" y="3943350"/>
            <a:ext cx="4079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F0B7CB79-1D57-4972-8FA6-9C7D94F4601B}" type="datetime'''''''''''''''''1''3'''''''''''',''''''''''''''''1''%'">
              <a:rPr lang="ru-RU">
                <a:solidFill>
                  <a:schemeClr val="bg1"/>
                </a:solidFill>
                <a:cs typeface="Arial" charset="0"/>
              </a:rPr>
              <a:pPr algn="ctr"/>
              <a:t>13,1%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7365" name="Rectangle 1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25413" y="3994150"/>
            <a:ext cx="108426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651CBEB-7589-4D73-81DE-C202C624DA2D}" type="datetime'''Т''ра''нс''п''''''''о''''р''т ''и'''' связ''''''''''ь'''''''">
              <a:rPr lang="ru-RU">
                <a:cs typeface="Arial" charset="0"/>
              </a:rPr>
              <a:pPr algn="r"/>
              <a:t>Транспорт и связь</a:t>
            </a:fld>
            <a:endParaRPr lang="ru-RU">
              <a:cs typeface="Arial" charset="0"/>
            </a:endParaRPr>
          </a:p>
        </p:txBody>
      </p:sp>
      <p:sp>
        <p:nvSpPr>
          <p:cNvPr id="57366" name="Rectangle 19"/>
          <p:cNvSpPr>
            <a:spLocks noChangeArrowheads="1"/>
          </p:cNvSpPr>
          <p:nvPr>
            <p:custDataLst>
              <p:tags r:id="rId18"/>
            </p:custDataLst>
          </p:nvPr>
        </p:nvSpPr>
        <p:spPr bwMode="gray">
          <a:xfrm>
            <a:off x="1512888" y="3025775"/>
            <a:ext cx="4079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CF9ABD86-66B5-40D5-8393-BD18BD9D9125}" type="datetime'''''''''''''''''''''''''1''''4'''',''''6''%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14,6%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7367" name="Rectangle 2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61938" y="2809875"/>
            <a:ext cx="12636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07FCBDC-60D9-4004-AC8B-3CBFC3162D21}" type="datetime'С''''''''''''оц''''''иа''льны''е ''''с''е''''кто''''''ры'''">
              <a:rPr lang="ru-RU">
                <a:cs typeface="Arial" charset="0"/>
              </a:rPr>
              <a:pPr algn="r"/>
              <a:t>Социальные секторы</a:t>
            </a:fld>
            <a:endParaRPr lang="ru-RU">
              <a:cs typeface="Arial" charset="0"/>
            </a:endParaRPr>
          </a:p>
        </p:txBody>
      </p:sp>
      <p:sp>
        <p:nvSpPr>
          <p:cNvPr id="57368" name="Rectangle 21"/>
          <p:cNvSpPr>
            <a:spLocks noChangeArrowheads="1"/>
          </p:cNvSpPr>
          <p:nvPr>
            <p:custDataLst>
              <p:tags r:id="rId20"/>
            </p:custDataLst>
          </p:nvPr>
        </p:nvSpPr>
        <p:spPr bwMode="gray">
          <a:xfrm>
            <a:off x="2163763" y="2574925"/>
            <a:ext cx="3381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68F9D908-5757-4239-BBB8-DD4FB4ED970A}" type="datetime'''''''''''''''''''''''''''6,5''''''''%''''''''''''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6,5%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7369" name="Rectangle 22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1922463" y="2343150"/>
            <a:ext cx="43815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19809A4-2856-4878-94AA-352FA5847F14}" type="datetime'П''р''''''''''''''''о''''''''''''''''''''''ч''ее'''''">
              <a:rPr lang="ru-RU">
                <a:cs typeface="Arial" charset="0"/>
              </a:rPr>
              <a:pPr algn="r"/>
              <a:t>Прочее</a:t>
            </a:fld>
            <a:endParaRPr lang="ru-RU">
              <a:cs typeface="Arial" charset="0"/>
            </a:endParaRPr>
          </a:p>
        </p:txBody>
      </p:sp>
      <p:graphicFrame>
        <p:nvGraphicFramePr>
          <p:cNvPr id="57347" name="Object 23"/>
          <p:cNvGraphicFramePr>
            <a:graphicFrameLocks/>
          </p:cNvGraphicFramePr>
          <p:nvPr/>
        </p:nvGraphicFramePr>
        <p:xfrm>
          <a:off x="6335713" y="2133600"/>
          <a:ext cx="1676400" cy="3494088"/>
        </p:xfrm>
        <a:graphic>
          <a:graphicData uri="http://schemas.openxmlformats.org/presentationml/2006/ole">
            <p:oleObj spid="_x0000_s57347" name="Диаграмма" r:id="rId50" imgW="1676445" imgH="3495690" progId="MSGraph.Chart.8">
              <p:embed followColorScheme="full"/>
            </p:oleObj>
          </a:graphicData>
        </a:graphic>
      </p:graphicFrame>
      <p:sp>
        <p:nvSpPr>
          <p:cNvPr id="57370" name="Line 24"/>
          <p:cNvSpPr>
            <a:spLocks noChangeShapeType="1"/>
          </p:cNvSpPr>
          <p:nvPr>
            <p:custDataLst>
              <p:tags r:id="rId22"/>
            </p:custDataLst>
          </p:nvPr>
        </p:nvSpPr>
        <p:spPr bwMode="auto">
          <a:xfrm flipH="1">
            <a:off x="7612063" y="3135313"/>
            <a:ext cx="38100" cy="60325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7371" name="Line 25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 flipH="1" flipV="1">
            <a:off x="7612063" y="3276600"/>
            <a:ext cx="38100" cy="61913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7372" name="Line 26"/>
          <p:cNvSpPr>
            <a:spLocks noChangeShapeType="1"/>
          </p:cNvSpPr>
          <p:nvPr>
            <p:custDataLst>
              <p:tags r:id="rId24"/>
            </p:custDataLst>
          </p:nvPr>
        </p:nvSpPr>
        <p:spPr bwMode="auto">
          <a:xfrm flipH="1">
            <a:off x="7612063" y="5387975"/>
            <a:ext cx="38100" cy="84138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7373" name="Line 27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 flipH="1">
            <a:off x="7624763" y="2228850"/>
            <a:ext cx="203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57374" name="Rectangle 28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7018338" y="2619375"/>
            <a:ext cx="2936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fld id="{6B478197-3AE0-4782-BA4D-CE41B323CBB8}" type="datetime'2''''''''8''''''''''''''''%'''''''''''''''''''''''''''''''">
              <a:rPr lang="ru-RU">
                <a:cs typeface="Arial" charset="0"/>
              </a:rPr>
              <a:pPr algn="ctr"/>
              <a:t>28%</a:t>
            </a:fld>
            <a:endParaRPr lang="ru-RU">
              <a:cs typeface="Arial" charset="0"/>
            </a:endParaRPr>
          </a:p>
        </p:txBody>
      </p:sp>
      <p:sp>
        <p:nvSpPr>
          <p:cNvPr id="57375" name="Rectangle 29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7253288" y="3119438"/>
            <a:ext cx="233362" cy="152400"/>
          </a:xfrm>
          <a:prstGeom prst="rect">
            <a:avLst/>
          </a:prstGeom>
          <a:solidFill>
            <a:srgbClr val="FDE4D5"/>
          </a:solidFill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2636A2B3-D28D-4B44-B086-5C3F07E3C365}" type="datetime'''''''''''''''''''''''''''''''''''''''''''2''''''%'''''''">
              <a:rPr lang="ru-RU">
                <a:cs typeface="Arial" charset="0"/>
              </a:rPr>
              <a:pPr algn="ctr"/>
              <a:t>2%</a:t>
            </a:fld>
            <a:endParaRPr lang="ru-RU">
              <a:cs typeface="Arial" charset="0"/>
            </a:endParaRPr>
          </a:p>
        </p:txBody>
      </p:sp>
      <p:sp>
        <p:nvSpPr>
          <p:cNvPr id="57376" name="Rectangle 30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6843713" y="3200400"/>
            <a:ext cx="233362" cy="152400"/>
          </a:xfrm>
          <a:prstGeom prst="rect">
            <a:avLst/>
          </a:prstGeom>
          <a:solidFill>
            <a:srgbClr val="FAD1C0"/>
          </a:solidFill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331467C2-AAC5-4A50-9B0C-8A09B0C0AF99}" type="datetime'''''''3''''''''%'''''''''''''">
              <a:rPr lang="ru-RU">
                <a:cs typeface="Arial" charset="0"/>
              </a:rPr>
              <a:pPr algn="ctr"/>
              <a:t>3%</a:t>
            </a:fld>
            <a:endParaRPr lang="ru-RU">
              <a:cs typeface="Arial" charset="0"/>
            </a:endParaRPr>
          </a:p>
        </p:txBody>
      </p:sp>
      <p:sp>
        <p:nvSpPr>
          <p:cNvPr id="57377" name="Rectangle 31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7013575" y="3505200"/>
            <a:ext cx="3032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4F2C5CE2-E790-4474-B5A7-00C2E39D6165}" type="datetime'''''''''''''''''''''''''''''1''''''''''''''''''''6%'''">
              <a:rPr lang="ru-RU">
                <a:cs typeface="Arial" charset="0"/>
              </a:rPr>
              <a:pPr algn="ctr"/>
              <a:t>16%</a:t>
            </a:fld>
            <a:endParaRPr lang="ru-RU">
              <a:cs typeface="Arial" charset="0"/>
            </a:endParaRPr>
          </a:p>
        </p:txBody>
      </p:sp>
      <p:sp>
        <p:nvSpPr>
          <p:cNvPr id="57378" name="Rectangle 32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7048500" y="4038600"/>
            <a:ext cx="233363" cy="152400"/>
          </a:xfrm>
          <a:prstGeom prst="rect">
            <a:avLst/>
          </a:prstGeom>
          <a:solidFill>
            <a:srgbClr val="F5A36B"/>
          </a:solidFill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C761D01E-2386-4833-ACD3-08C7F41A84F0}" type="datetime'''''''''2''%'''''''''">
              <a:rPr lang="ru-RU">
                <a:cs typeface="Arial" charset="0"/>
              </a:rPr>
              <a:pPr algn="ctr"/>
              <a:t>2%</a:t>
            </a:fld>
            <a:endParaRPr lang="ru-RU">
              <a:cs typeface="Arial" charset="0"/>
            </a:endParaRPr>
          </a:p>
        </p:txBody>
      </p:sp>
      <p:sp>
        <p:nvSpPr>
          <p:cNvPr id="57379" name="Rectangle 33"/>
          <p:cNvSpPr>
            <a:spLocks noChangeArrowheads="1"/>
          </p:cNvSpPr>
          <p:nvPr>
            <p:custDataLst>
              <p:tags r:id="rId31"/>
            </p:custDataLst>
          </p:nvPr>
        </p:nvSpPr>
        <p:spPr bwMode="gray">
          <a:xfrm>
            <a:off x="7013575" y="4581525"/>
            <a:ext cx="3032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63DBA3FC-D029-4067-9F8D-EF6D450356DC}" type="datetime'1''''''''''''''6''''''''''''''%'''''''''''''''''''''''''">
              <a:rPr lang="ru-RU">
                <a:solidFill>
                  <a:schemeClr val="bg1"/>
                </a:solidFill>
                <a:cs typeface="Arial" charset="0"/>
              </a:rPr>
              <a:pPr algn="ctr"/>
              <a:t>16%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7380" name="Rectangle 34"/>
          <p:cNvSpPr>
            <a:spLocks noChangeArrowheads="1"/>
          </p:cNvSpPr>
          <p:nvPr>
            <p:custDataLst>
              <p:tags r:id="rId32"/>
            </p:custDataLst>
          </p:nvPr>
        </p:nvSpPr>
        <p:spPr bwMode="gray">
          <a:xfrm>
            <a:off x="7013575" y="5100638"/>
            <a:ext cx="303213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9EEE61CB-0E6B-40C5-B257-E8D61D33B6B6}" type="datetime'''''''''1''''''5''''''''''''''''''''''''%'''''''">
              <a:rPr lang="ru-RU">
                <a:solidFill>
                  <a:schemeClr val="bg1"/>
                </a:solidFill>
                <a:cs typeface="Arial" charset="0"/>
              </a:rPr>
              <a:pPr algn="ctr"/>
              <a:t>15%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7381" name="Rectangle 35"/>
          <p:cNvSpPr>
            <a:spLocks noChangeArrowheads="1"/>
          </p:cNvSpPr>
          <p:nvPr>
            <p:custDataLst>
              <p:tags r:id="rId33"/>
            </p:custDataLst>
          </p:nvPr>
        </p:nvSpPr>
        <p:spPr bwMode="gray">
          <a:xfrm>
            <a:off x="7048500" y="5395913"/>
            <a:ext cx="233363" cy="152400"/>
          </a:xfrm>
          <a:prstGeom prst="rect">
            <a:avLst/>
          </a:prstGeom>
          <a:solidFill>
            <a:srgbClr val="723207"/>
          </a:solidFill>
          <a:ln w="9525" algn="ctr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fld id="{99751C73-52DE-458A-9F18-DA041C3537A5}" type="datetime'''''''''''''''''''''3''''''''''''''%'">
              <a:rPr lang="ru-RU">
                <a:solidFill>
                  <a:schemeClr val="bg1"/>
                </a:solidFill>
                <a:cs typeface="Arial" charset="0"/>
              </a:rPr>
              <a:pPr algn="ctr"/>
              <a:t>3%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7382" name="Rectangle 36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7675563" y="2619375"/>
            <a:ext cx="8413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6A1297EA-9FED-436B-902D-7990CF16F6C8}" type="datetime'П''''''ищ''''''''''''ев''а''''''я'''' ''(D''A'')'''''">
              <a:rPr lang="ru-RU">
                <a:cs typeface="Arial" charset="0"/>
              </a:rPr>
              <a:pPr/>
              <a:t>Пищевая (DA)</a:t>
            </a:fld>
            <a:endParaRPr lang="ru-RU">
              <a:cs typeface="Arial" charset="0"/>
            </a:endParaRPr>
          </a:p>
        </p:txBody>
      </p:sp>
      <p:sp>
        <p:nvSpPr>
          <p:cNvPr id="57383" name="Rectangle 37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7675563" y="3059113"/>
            <a:ext cx="9493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AB107EE6-8437-469E-9E78-1CA20824BB63}" type="datetime'''Ле''г''к''''ая'''''''' ''''(''''''DB+''''''DC'''''')'''''''">
              <a:rPr lang="ru-RU">
                <a:cs typeface="Arial" charset="0"/>
              </a:rPr>
              <a:pPr/>
              <a:t>Легкая (DB+DC)</a:t>
            </a:fld>
            <a:endParaRPr lang="ru-RU">
              <a:cs typeface="Arial" charset="0"/>
            </a:endParaRPr>
          </a:p>
        </p:txBody>
      </p:sp>
      <p:sp>
        <p:nvSpPr>
          <p:cNvPr id="57384" name="Rectangle 38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7675563" y="3262313"/>
            <a:ext cx="12795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02B1C5B0-7908-4F77-AFE1-E9ABA35DEBC0}" type="datetime'''''''''Л''''''''есна''''я (''A''''''0''''2+''''DD''+''DE)'">
              <a:rPr lang="ru-RU">
                <a:cs typeface="Arial" charset="0"/>
              </a:rPr>
              <a:pPr/>
              <a:t>Лесная (A02+DD+DE)</a:t>
            </a:fld>
            <a:endParaRPr lang="ru-RU">
              <a:cs typeface="Arial" charset="0"/>
            </a:endParaRPr>
          </a:p>
        </p:txBody>
      </p:sp>
      <p:sp>
        <p:nvSpPr>
          <p:cNvPr id="57385" name="Rectangle 39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7675563" y="3505200"/>
            <a:ext cx="14303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E21C3C6F-00C1-4202-BD03-1F51FBEBDB02}" type="datetime'Не''''фт''е''п''ер''''е''''работ''''''ка ''''''''(DF'')'''''''">
              <a:rPr lang="ru-RU">
                <a:cs typeface="Arial" charset="0"/>
              </a:rPr>
              <a:pPr/>
              <a:t>Нефтепереработка (DF)</a:t>
            </a:fld>
            <a:endParaRPr lang="ru-RU">
              <a:cs typeface="Arial" charset="0"/>
            </a:endParaRPr>
          </a:p>
        </p:txBody>
      </p:sp>
      <p:sp>
        <p:nvSpPr>
          <p:cNvPr id="57386" name="Rectangle 40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7675563" y="3835400"/>
            <a:ext cx="6937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5B9C4492-D802-4609-9E41-64ABE17424A9}" type="datetime'Х''''''''''''''и''''''м''''''''и''я'' ''(''''''DG'')'''''">
              <a:rPr lang="ru-RU">
                <a:cs typeface="Arial" charset="0"/>
              </a:rPr>
              <a:pPr/>
              <a:t>Химия (DG)</a:t>
            </a:fld>
            <a:endParaRPr lang="ru-RU">
              <a:cs typeface="Arial" charset="0"/>
            </a:endParaRPr>
          </a:p>
        </p:txBody>
      </p:sp>
      <p:sp>
        <p:nvSpPr>
          <p:cNvPr id="57387" name="Rectangle 41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7675563" y="4038600"/>
            <a:ext cx="106203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D1DF5749-A72A-4F1C-9857-1C731019E91C}" type="datetime'Н''е''''''фт''''ех''''и''м''''''ия'' (''''''''''''''DH)'''''''">
              <a:rPr lang="ru-RU">
                <a:cs typeface="Arial" charset="0"/>
              </a:rPr>
              <a:pPr/>
              <a:t>Нефтехимия (DH)</a:t>
            </a:fld>
            <a:endParaRPr lang="ru-RU">
              <a:cs typeface="Arial" charset="0"/>
            </a:endParaRPr>
          </a:p>
        </p:txBody>
      </p:sp>
      <p:sp>
        <p:nvSpPr>
          <p:cNvPr id="57388" name="Rectangle 42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7675563" y="4241800"/>
            <a:ext cx="12731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460EEC2E-3A56-47C0-9560-E2ED230E3C24}" type="datetime'''Ст''р''''ойма''тер''''''''''иа''''л''''ы'''''' (''''''DI)'''">
              <a:rPr lang="ru-RU">
                <a:cs typeface="Arial" charset="0"/>
              </a:rPr>
              <a:pPr/>
              <a:t>Стройматериалы (DI)</a:t>
            </a:fld>
            <a:endParaRPr lang="ru-RU">
              <a:cs typeface="Arial" charset="0"/>
            </a:endParaRPr>
          </a:p>
        </p:txBody>
      </p:sp>
      <p:sp>
        <p:nvSpPr>
          <p:cNvPr id="57389" name="Rectangle 43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7675563" y="4581525"/>
            <a:ext cx="11049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1984DF6A-FBA8-4938-8110-7E65E3827F2F}" type="datetime'''Мет''а''''лл''у''''рг''''и''''я'' (''''D''''J)'''''">
              <a:rPr lang="ru-RU" b="1">
                <a:cs typeface="Arial" charset="0"/>
              </a:rPr>
              <a:pPr/>
              <a:t>Металлургия (DJ)</a:t>
            </a:fld>
            <a:endParaRPr lang="ru-RU" b="1">
              <a:cs typeface="Arial" charset="0"/>
            </a:endParaRPr>
          </a:p>
        </p:txBody>
      </p:sp>
      <p:sp>
        <p:nvSpPr>
          <p:cNvPr id="57390" name="Rectangle 44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7675563" y="4956175"/>
            <a:ext cx="1066800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F611A966-681D-402B-B2BF-6AFF8FEA21CE}" type="datetime'М''аш''и''''но''с''тр''оен''ие'' ''''&#10;(''''''DK+DL''+DM'')'''">
              <a:rPr lang="ru-RU">
                <a:cs typeface="Arial" charset="0"/>
              </a:rPr>
              <a:pPr/>
              <a:t>Машиностроение 
(DK+DL+DM)</a:t>
            </a:fld>
            <a:endParaRPr lang="ru-RU">
              <a:cs typeface="Arial" charset="0"/>
            </a:endParaRPr>
          </a:p>
        </p:txBody>
      </p:sp>
      <p:sp>
        <p:nvSpPr>
          <p:cNvPr id="57391" name="Rectangle 45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7675563" y="5311775"/>
            <a:ext cx="12858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11E5B55A-0110-4BA5-9832-077FEBF274DB}" type="datetime'''''Пр''''о''ч''и''е'''''' ''''''про''и''з''во''''д''''ст''ва'">
              <a:rPr lang="ru-RU">
                <a:cs typeface="Arial" charset="0"/>
              </a:rPr>
              <a:pPr/>
              <a:t>Прочие производства</a:t>
            </a:fld>
            <a:endParaRPr lang="ru-RU">
              <a:cs typeface="Arial" charset="0"/>
            </a:endParaRPr>
          </a:p>
        </p:txBody>
      </p:sp>
      <p:sp>
        <p:nvSpPr>
          <p:cNvPr id="57392" name="Rectangle 46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7878763" y="2168525"/>
            <a:ext cx="261937" cy="122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87C36016-540D-41A2-9C74-C92C47A1CC5B}" type="datetime'''''''1''''''''''''''0''''''''''''0''''''''''''''''''''%'''''">
              <a:rPr lang="ru-RU" sz="800">
                <a:cs typeface="Arial" charset="0"/>
              </a:rPr>
              <a:pPr/>
              <a:t>100%</a:t>
            </a:fld>
            <a:endParaRPr lang="ru-RU" sz="800">
              <a:cs typeface="Arial" charset="0"/>
            </a:endParaRPr>
          </a:p>
        </p:txBody>
      </p:sp>
      <p:sp>
        <p:nvSpPr>
          <p:cNvPr id="57393" name="Text Box 47"/>
          <p:cNvSpPr txBox="1"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5940425" y="1493838"/>
            <a:ext cx="3095625" cy="639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Структура отгрузки по отраслям сектора обрабатывающих производств ЮФО в 200</a:t>
            </a:r>
            <a:r>
              <a:rPr lang="en-US" sz="1200"/>
              <a:t>5</a:t>
            </a:r>
            <a:r>
              <a:rPr lang="ru-RU" sz="1200"/>
              <a:t> году, %</a:t>
            </a:r>
            <a:r>
              <a:rPr lang="en-US" sz="1200"/>
              <a:t> (</a:t>
            </a:r>
            <a:r>
              <a:rPr lang="ru-RU" sz="1200"/>
              <a:t>млн. руб.</a:t>
            </a:r>
            <a:r>
              <a:rPr lang="en-US" sz="1200"/>
              <a:t>)</a:t>
            </a:r>
            <a:endParaRPr lang="ru-RU" sz="1200"/>
          </a:p>
        </p:txBody>
      </p:sp>
      <p:graphicFrame>
        <p:nvGraphicFramePr>
          <p:cNvPr id="57348" name="Rectangle 4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7348" r:id="rId51" imgW="0" imgH="0" progId="">
              <p:embed/>
            </p:oleObj>
          </a:graphicData>
        </a:graphic>
      </p:graphicFrame>
      <p:sp>
        <p:nvSpPr>
          <p:cNvPr id="57394" name="Rectangle 49" hidden="1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>
                <a:cs typeface="Arial" charset="0"/>
              </a:rPr>
              <a:t>7%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4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Среднегодовой темп роста выпуска отрасли по регионам ЮФО и структура выпуска отрасли ЮФО по регионам</a:t>
            </a:r>
          </a:p>
        </p:txBody>
      </p:sp>
      <p:sp>
        <p:nvSpPr>
          <p:cNvPr id="58373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74DD197-9DD6-46FB-81C6-1096A7E77B00}" type="slidenum">
              <a:rPr lang="ru-RU"/>
              <a:pPr/>
              <a:t>98</a:t>
            </a:fld>
            <a:endParaRPr lang="ru-RU"/>
          </a:p>
        </p:txBody>
      </p:sp>
      <p:graphicFrame>
        <p:nvGraphicFramePr>
          <p:cNvPr id="58370" name="Object 3"/>
          <p:cNvGraphicFramePr>
            <a:graphicFrameLocks/>
          </p:cNvGraphicFramePr>
          <p:nvPr/>
        </p:nvGraphicFramePr>
        <p:xfrm>
          <a:off x="2166938" y="2179638"/>
          <a:ext cx="2114550" cy="3798887"/>
        </p:xfrm>
        <a:graphic>
          <a:graphicData uri="http://schemas.openxmlformats.org/presentationml/2006/ole">
            <p:oleObj spid="_x0000_s58370" name="Диаграмма" r:id="rId42" imgW="2114601" imgH="3800520" progId="MSGraph.Chart.8">
              <p:embed followColorScheme="full"/>
            </p:oleObj>
          </a:graphicData>
        </a:graphic>
      </p:graphicFrame>
      <p:sp useBgFill="1">
        <p:nvSpPr>
          <p:cNvPr id="58375" name="Rectangle 5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 rot="6304748">
            <a:off x="2198688" y="5308600"/>
            <a:ext cx="317500" cy="5715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 useBgFill="1">
        <p:nvSpPr>
          <p:cNvPr id="58376" name="Rectangle 4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 rot="6304748">
            <a:off x="3913188" y="2432050"/>
            <a:ext cx="317500" cy="57150"/>
          </a:xfrm>
          <a:prstGeom prst="rect">
            <a:avLst/>
          </a:prstGeom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8377" name="Line 65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 flipH="1">
            <a:off x="2287588" y="5184775"/>
            <a:ext cx="8255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8378" name="Line 66"/>
          <p:cNvSpPr>
            <a:spLocks noChangeShapeType="1"/>
          </p:cNvSpPr>
          <p:nvPr>
            <p:custDataLst>
              <p:tags r:id="rId6"/>
            </p:custDataLst>
          </p:nvPr>
        </p:nvSpPr>
        <p:spPr bwMode="auto">
          <a:xfrm flipH="1">
            <a:off x="2344738" y="5184775"/>
            <a:ext cx="8255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8379" name="Line 67"/>
          <p:cNvSpPr>
            <a:spLocks noChangeShapeType="1"/>
          </p:cNvSpPr>
          <p:nvPr>
            <p:custDataLst>
              <p:tags r:id="rId7"/>
            </p:custDataLst>
          </p:nvPr>
        </p:nvSpPr>
        <p:spPr bwMode="auto">
          <a:xfrm flipH="1">
            <a:off x="4002088" y="2308225"/>
            <a:ext cx="8255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8380" name="Line 68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 flipH="1">
            <a:off x="4059238" y="2308225"/>
            <a:ext cx="82550" cy="306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8381" name="Rectangle 17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4192588" y="2379663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fld id="{82217C9F-99C8-4638-BE55-EF18E8C53345}" type="datetime'''''''''''''''96'''''''''''''">
              <a:rPr lang="ru-RU"/>
              <a:pPr/>
              <a:t>96</a:t>
            </a:fld>
            <a:endParaRPr lang="ru-RU"/>
          </a:p>
        </p:txBody>
      </p:sp>
      <p:sp>
        <p:nvSpPr>
          <p:cNvPr id="58382" name="Rectangle 18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733425" y="2379663"/>
            <a:ext cx="11953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2D01310-00BB-4D44-8FF1-D3ACBE08BF85}" type="datetime'Кра''с''н''''о''дарск''''''ий'''''' к''''р''''''''''а''й'''''">
              <a:rPr lang="ru-RU"/>
              <a:pPr algn="r"/>
              <a:t>Краснодарский край</a:t>
            </a:fld>
            <a:endParaRPr lang="ru-RU"/>
          </a:p>
        </p:txBody>
      </p:sp>
      <p:sp>
        <p:nvSpPr>
          <p:cNvPr id="58383" name="Rectangle 19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657225" y="2736850"/>
            <a:ext cx="12715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55F5BBA-3C3B-42FF-A3D1-A8862099333C}" type="datetime'''С''та''вр''о''''''''п''''о''л''''ь''''ск''''''''''ий к''рай'">
              <a:rPr lang="ru-RU"/>
              <a:pPr algn="r"/>
              <a:t>Ставропольский край</a:t>
            </a:fld>
            <a:endParaRPr lang="ru-RU"/>
          </a:p>
        </p:txBody>
      </p:sp>
      <p:sp>
        <p:nvSpPr>
          <p:cNvPr id="58384" name="Rectangle 20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79463" y="3094038"/>
            <a:ext cx="1149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1C26F8E-8B3C-4462-ABC1-DB11254C9417}" type="datetime'Вол''''г''ог''''ра''дск''а''''я о''бл''''''.'''''''''''''''''">
              <a:rPr lang="ru-RU"/>
              <a:pPr algn="r"/>
              <a:t>Волгоградская обл.</a:t>
            </a:fld>
            <a:endParaRPr lang="ru-RU"/>
          </a:p>
        </p:txBody>
      </p:sp>
      <p:sp>
        <p:nvSpPr>
          <p:cNvPr id="58385" name="Rectangle 21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969963" y="3455988"/>
            <a:ext cx="958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0F664D6-A21F-4D38-91D4-294F3AD03D02}" type="datetime'''Р''''ос''''''''т''о''''''в''''''ская'''''' о''б''л.'''''''''">
              <a:rPr lang="ru-RU"/>
              <a:pPr algn="r"/>
              <a:t>Ростовская обл.</a:t>
            </a:fld>
            <a:endParaRPr lang="ru-RU"/>
          </a:p>
        </p:txBody>
      </p:sp>
      <p:sp>
        <p:nvSpPr>
          <p:cNvPr id="58386" name="Rectangle 10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292100" y="3817938"/>
            <a:ext cx="16367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0DFD58C-FD2E-43EF-94C3-BEC89B312018}" type="datetime'''''Ре''сп''''''.'' С''ев''. ''О''сети''я ''-'' Ал''ан''ия'''">
              <a:rPr lang="ru-RU"/>
              <a:pPr algn="r"/>
              <a:t>Респ. Сев. Осетия - Алания</a:t>
            </a:fld>
            <a:endParaRPr lang="ru-RU"/>
          </a:p>
        </p:txBody>
      </p:sp>
      <p:sp>
        <p:nvSpPr>
          <p:cNvPr id="58387" name="Rectangle 11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31775" y="4175125"/>
            <a:ext cx="16970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F3734ED-A4D0-4570-91C8-34556C1F6635}" type="datetime'К''ар''а''чаево-''Ч''е''рк''''ес''ск''ая'' ''''Р''''е''сп''.'">
              <a:rPr lang="ru-RU"/>
              <a:pPr algn="r"/>
              <a:t>Карачаево-Черкесская Респ.</a:t>
            </a:fld>
            <a:endParaRPr lang="ru-RU"/>
          </a:p>
        </p:txBody>
      </p:sp>
      <p:sp>
        <p:nvSpPr>
          <p:cNvPr id="58388" name="Rectangle 12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06375" y="4532313"/>
            <a:ext cx="17224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431E024-5CB1-4D19-BC3F-F1008AF3113E}" type="datetime'К''аба''рд''ино''''-''Бал''к''а''''р''с''к''ая ''Р''''есп''.'">
              <a:rPr lang="ru-RU"/>
              <a:pPr algn="r"/>
              <a:t>Кабардино-Балкарская Респ.</a:t>
            </a:fld>
            <a:endParaRPr lang="ru-RU"/>
          </a:p>
        </p:txBody>
      </p:sp>
      <p:sp>
        <p:nvSpPr>
          <p:cNvPr id="58389" name="Rectangle 15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109788" y="4894263"/>
            <a:ext cx="3159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fld id="{42CE1809-EB94-48E9-B6C3-5C62B1ED3D09}" type="datetime'''''-''''''''''''''''''''''''''1''''''''''''''''3'''''''">
              <a:rPr lang="ru-RU"/>
              <a:pPr algn="r"/>
              <a:t>-13</a:t>
            </a:fld>
            <a:r>
              <a:rPr lang="ru-RU"/>
              <a:t>**</a:t>
            </a:r>
          </a:p>
        </p:txBody>
      </p:sp>
      <p:sp>
        <p:nvSpPr>
          <p:cNvPr id="58390" name="Rectangle 16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1138238" y="4894263"/>
            <a:ext cx="7905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CE3F704-7FC4-4EA7-87B0-1C6A8A2D9262}" type="datetime'Р''е''с''''п''''''.'''''''' А''''д''ы''''г''е''''''''я'''''">
              <a:rPr lang="ru-RU"/>
              <a:pPr algn="r"/>
              <a:t>Респ. Адыгея</a:t>
            </a:fld>
            <a:endParaRPr lang="ru-RU"/>
          </a:p>
        </p:txBody>
      </p:sp>
      <p:sp>
        <p:nvSpPr>
          <p:cNvPr id="58391" name="Rectangle 13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1947863" y="5251450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r"/>
            <a:fld id="{0F0C0117-9C62-45E5-B2B2-F49A72E08B61}" type="datetime'''''''''''''''''''''''''''-''1''''0''''''''''0'''''''''''">
              <a:rPr lang="ru-RU"/>
              <a:pPr algn="r"/>
              <a:t>-100</a:t>
            </a:fld>
            <a:endParaRPr lang="ru-RU"/>
          </a:p>
        </p:txBody>
      </p:sp>
      <p:sp>
        <p:nvSpPr>
          <p:cNvPr id="58392" name="Rectangle 14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835025" y="5251450"/>
            <a:ext cx="10937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95E5912-EC64-401D-B71A-D4F098AB3738}" type="datetime'А''''''''''стр''а''хан''с''к''ая'''''' об''''''''л''.'''''''">
              <a:rPr lang="ru-RU"/>
              <a:pPr algn="r"/>
              <a:t>Астраханская обл.</a:t>
            </a:fld>
            <a:endParaRPr lang="ru-RU"/>
          </a:p>
        </p:txBody>
      </p:sp>
      <p:sp>
        <p:nvSpPr>
          <p:cNvPr id="58393" name="Rectangle 46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2801938" y="5608638"/>
            <a:ext cx="2143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r>
              <a:rPr lang="ru-RU"/>
              <a:t>н/д</a:t>
            </a:r>
          </a:p>
        </p:txBody>
      </p:sp>
      <p:sp>
        <p:nvSpPr>
          <p:cNvPr id="58394" name="Rectangle 45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955675" y="5608638"/>
            <a:ext cx="9731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A5CB016-43E2-470E-B448-7A400CC2F85E}" type="datetime'''Че''ч''''''''''енск''''а''''я'' ''''Р''''е''''''сп.'">
              <a:rPr lang="ru-RU"/>
              <a:pPr algn="r"/>
              <a:t>Чеченская Респ.</a:t>
            </a:fld>
            <a:endParaRPr lang="ru-RU"/>
          </a:p>
        </p:txBody>
      </p:sp>
      <p:graphicFrame>
        <p:nvGraphicFramePr>
          <p:cNvPr id="58371" name="Object 22"/>
          <p:cNvGraphicFramePr>
            <a:graphicFrameLocks/>
          </p:cNvGraphicFramePr>
          <p:nvPr/>
        </p:nvGraphicFramePr>
        <p:xfrm>
          <a:off x="5695950" y="2198688"/>
          <a:ext cx="3055938" cy="3055937"/>
        </p:xfrm>
        <a:graphic>
          <a:graphicData uri="http://schemas.openxmlformats.org/presentationml/2006/ole">
            <p:oleObj spid="_x0000_s58371" name="Диаграмма" r:id="rId43" imgW="3057635" imgH="3057480" progId="MSGraph.Chart.8">
              <p:embed followColorScheme="full"/>
            </p:oleObj>
          </a:graphicData>
        </a:graphic>
      </p:graphicFrame>
      <p:sp>
        <p:nvSpPr>
          <p:cNvPr id="58395" name="Rectangle 23"/>
          <p:cNvSpPr>
            <a:spLocks noChangeArrowheads="1"/>
          </p:cNvSpPr>
          <p:nvPr>
            <p:custDataLst>
              <p:tags r:id="rId23"/>
            </p:custDataLst>
          </p:nvPr>
        </p:nvSpPr>
        <p:spPr bwMode="gray">
          <a:xfrm>
            <a:off x="7065963" y="2312988"/>
            <a:ext cx="217487" cy="152400"/>
          </a:xfrm>
          <a:prstGeom prst="rect">
            <a:avLst/>
          </a:prstGeom>
          <a:solidFill>
            <a:srgbClr val="E25E0E"/>
          </a:solidFill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645F3B79-5E1A-465D-886A-141498593348}" type="datetime'''''''''''''''''''''1''''''''''''''%'''''">
              <a:rPr lang="ru-RU">
                <a:solidFill>
                  <a:schemeClr val="bg1"/>
                </a:solidFill>
                <a:cs typeface="Arial" charset="0"/>
              </a:rPr>
              <a:pPr algn="ctr"/>
              <a:t>1%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8396" name="Rectangle 24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7054850" y="2116138"/>
            <a:ext cx="46831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DE2A42E3-0425-4877-9428-05263E265FE2}" type="datetime'''''''''П''''''''''''''''''''р''''о''''''''ч''''''''''''''ие'">
              <a:rPr lang="ru-RU" b="1">
                <a:cs typeface="Arial" charset="0"/>
              </a:rPr>
              <a:pPr/>
              <a:t>Прочие</a:t>
            </a:fld>
            <a:endParaRPr lang="ru-RU" b="1">
              <a:cs typeface="Arial" charset="0"/>
            </a:endParaRPr>
          </a:p>
        </p:txBody>
      </p:sp>
      <p:sp>
        <p:nvSpPr>
          <p:cNvPr id="58397" name="Rectangle 25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7431088" y="5151438"/>
            <a:ext cx="12461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EE74E1FE-ECAE-446D-8B00-05E9464C6693}" type="datetime'В''''''''''о''лгог''радс''к''''ая'''' ''''''''''''об''л.'''">
              <a:rPr lang="ru-RU" b="1">
                <a:cs typeface="Arial" charset="0"/>
              </a:rPr>
              <a:pPr/>
              <a:t>Волгоградская обл.</a:t>
            </a:fld>
            <a:endParaRPr lang="ru-RU" b="1">
              <a:cs typeface="Arial" charset="0"/>
            </a:endParaRPr>
          </a:p>
        </p:txBody>
      </p:sp>
      <p:sp>
        <p:nvSpPr>
          <p:cNvPr id="58398" name="Rectangle 2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6411913" y="4737100"/>
            <a:ext cx="217487" cy="152400"/>
          </a:xfrm>
          <a:prstGeom prst="rect">
            <a:avLst/>
          </a:prstGeom>
          <a:solidFill>
            <a:srgbClr val="F5DB9E"/>
          </a:solidFill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830FB389-733F-4AB1-9E81-3C4940AE8DD2}" type="datetime'''''''''''''''''''''2''''''''''''''''''''''%'''''''''">
              <a:rPr lang="ru-RU">
                <a:cs typeface="Arial" charset="0"/>
              </a:rPr>
              <a:pPr algn="ctr"/>
              <a:t>2%</a:t>
            </a:fld>
            <a:endParaRPr lang="ru-RU">
              <a:cs typeface="Arial" charset="0"/>
            </a:endParaRPr>
          </a:p>
        </p:txBody>
      </p:sp>
      <p:sp>
        <p:nvSpPr>
          <p:cNvPr id="58399" name="Rectangle 27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4713288" y="5002213"/>
            <a:ext cx="1830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B50281D-7D70-4D8C-8577-73A6D4A48A3F}" type="datetime'К''''''абар''''''ди''но-''''Ба''л''карс''к''а''я Респ.'''">
              <a:rPr lang="ru-RU" b="1">
                <a:cs typeface="Arial" charset="0"/>
              </a:rPr>
              <a:pPr algn="r"/>
              <a:t>Кабардино-Балкарская Респ.</a:t>
            </a:fld>
            <a:endParaRPr lang="ru-RU" b="1">
              <a:cs typeface="Arial" charset="0"/>
            </a:endParaRPr>
          </a:p>
        </p:txBody>
      </p:sp>
      <p:sp>
        <p:nvSpPr>
          <p:cNvPr id="58400" name="Rectangle 28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4708525" y="3703638"/>
            <a:ext cx="10334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F916917-6CCA-457C-A0C5-55B3D99AD253}" type="datetime'''Росто''в''''с''к''''а''''я'' ''''''''''''''о''''''бл''.'">
              <a:rPr lang="ru-RU" b="1">
                <a:cs typeface="Arial" charset="0"/>
              </a:rPr>
              <a:pPr algn="r"/>
              <a:t>Ростовская обл.</a:t>
            </a:fld>
            <a:endParaRPr lang="ru-RU" b="1">
              <a:cs typeface="Arial" charset="0"/>
            </a:endParaRPr>
          </a:p>
        </p:txBody>
      </p:sp>
      <p:sp>
        <p:nvSpPr>
          <p:cNvPr id="58401" name="Rectangle 29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6313488" y="2619375"/>
            <a:ext cx="217487" cy="152400"/>
          </a:xfrm>
          <a:prstGeom prst="rect">
            <a:avLst/>
          </a:prstGeom>
          <a:solidFill>
            <a:srgbClr val="EDBE52"/>
          </a:solidFill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BAA9B4BB-4762-4B30-9DB5-42243628164B}" type="datetime'1''''''''''''''''''''''''''''''''''''%'''''''''">
              <a:rPr lang="ru-RU">
                <a:cs typeface="Arial" charset="0"/>
              </a:rPr>
              <a:pPr algn="ctr"/>
              <a:t>1%</a:t>
            </a:fld>
            <a:endParaRPr lang="ru-RU">
              <a:cs typeface="Arial" charset="0"/>
            </a:endParaRPr>
          </a:p>
        </p:txBody>
      </p:sp>
      <p:sp>
        <p:nvSpPr>
          <p:cNvPr id="58402" name="Rectangle 30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4913313" y="2441575"/>
            <a:ext cx="13827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1A98EA9-0A60-465D-9AEC-8C107A913F81}" type="datetime'С''''''т''а''в''ро''пол''''ьс''''ки''''''й'' ''''к''''рай'''">
              <a:rPr lang="ru-RU" b="1">
                <a:cs typeface="Arial" charset="0"/>
              </a:rPr>
              <a:pPr algn="r"/>
              <a:t>Ставропольский край</a:t>
            </a:fld>
            <a:endParaRPr lang="ru-RU" b="1">
              <a:cs typeface="Arial" charset="0"/>
            </a:endParaRPr>
          </a:p>
        </p:txBody>
      </p:sp>
      <p:sp>
        <p:nvSpPr>
          <p:cNvPr id="58403" name="Rectangle 31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5287963" y="2271713"/>
            <a:ext cx="12906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C109963-0E90-44ED-B84F-1223ECCCC66D}" type="datetime'К''ра''с''''''н''''''''''о''''''да''''р''с''''''кий кра''''й'">
              <a:rPr lang="ru-RU" b="1">
                <a:cs typeface="Arial" charset="0"/>
              </a:rPr>
              <a:pPr algn="r"/>
              <a:t>Краснодарский край</a:t>
            </a:fld>
            <a:endParaRPr lang="ru-RU" b="1">
              <a:cs typeface="Arial" charset="0"/>
            </a:endParaRPr>
          </a:p>
        </p:txBody>
      </p:sp>
      <p:sp>
        <p:nvSpPr>
          <p:cNvPr id="58404" name="Rectangle 32"/>
          <p:cNvSpPr>
            <a:spLocks noChangeArrowheads="1"/>
          </p:cNvSpPr>
          <p:nvPr>
            <p:custDataLst>
              <p:tags r:id="rId32"/>
            </p:custDataLst>
          </p:nvPr>
        </p:nvSpPr>
        <p:spPr bwMode="gray">
          <a:xfrm>
            <a:off x="6861175" y="2347913"/>
            <a:ext cx="21748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fld id="{CEDDFB15-3E82-480C-84B3-61FCC6FEFBE2}" type="datetime'''''''''''''''''''''''''4''''''''''''''''''''''''''''%'">
              <a:rPr lang="ru-RU">
                <a:solidFill>
                  <a:schemeClr val="bg1"/>
                </a:solidFill>
                <a:cs typeface="Arial" charset="0"/>
              </a:rPr>
              <a:pPr algn="ctr"/>
              <a:t>4%</a:t>
            </a:fld>
            <a:endParaRPr lang="ru-RU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58405" name="Rectangle 33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5357813" y="2119313"/>
            <a:ext cx="16462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E5F62CE-452F-4BAB-9B8C-4B332F82611E}" type="datetime'Р''''ес''п. С''е''в. ''Ос''е''''т''ия''-А''''''ла''н''ия'">
              <a:rPr lang="ru-RU" b="1">
                <a:cs typeface="Arial" charset="0"/>
              </a:rPr>
              <a:pPr algn="r"/>
              <a:t>Респ. Сев. Осетия-Алания</a:t>
            </a:fld>
            <a:endParaRPr lang="ru-RU" b="1">
              <a:cs typeface="Arial" charset="0"/>
            </a:endParaRPr>
          </a:p>
        </p:txBody>
      </p:sp>
      <p:sp>
        <p:nvSpPr>
          <p:cNvPr id="58406" name="Rectangle 34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179388" y="1628775"/>
            <a:ext cx="4322762" cy="4248150"/>
          </a:xfrm>
          <a:prstGeom prst="rect">
            <a:avLst/>
          </a:prstGeom>
          <a:noFill/>
          <a:ln w="9525" algn="ctr">
            <a:solidFill>
              <a:schemeClr val="tx1"/>
            </a:solidFill>
            <a:prstDash val="lg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58407" name="Text Box 35"/>
          <p:cNvSpPr txBox="1"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468313" y="1341438"/>
            <a:ext cx="3836987" cy="4572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200"/>
              <a:t>Среднегодовой темп роста выпуска отрасли металлургия ЮФО по регионам 2000-2004 гг., %*</a:t>
            </a:r>
          </a:p>
        </p:txBody>
      </p:sp>
      <p:sp>
        <p:nvSpPr>
          <p:cNvPr id="58408" name="Rectangle 36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4643438" y="1628775"/>
            <a:ext cx="4249737" cy="4248150"/>
          </a:xfrm>
          <a:prstGeom prst="rect">
            <a:avLst/>
          </a:prstGeom>
          <a:noFill/>
          <a:ln w="9525" algn="ctr">
            <a:solidFill>
              <a:schemeClr val="tx1"/>
            </a:solidFill>
            <a:prstDash val="lg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58409" name="Text Box 37"/>
          <p:cNvSpPr txBox="1"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076825" y="1341438"/>
            <a:ext cx="3440113" cy="4572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 sz="1200"/>
              <a:t>Структура выпуска отрасли металлургия ЮФО по регионам в 2005 году</a:t>
            </a:r>
          </a:p>
        </p:txBody>
      </p:sp>
      <p:sp>
        <p:nvSpPr>
          <p:cNvPr id="58410" name="Text Box 40"/>
          <p:cNvSpPr txBox="1"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107950" y="5921375"/>
            <a:ext cx="38877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 - в текущих ценах; ** - </a:t>
            </a:r>
            <a:r>
              <a:rPr lang="en-US"/>
              <a:t>CAGR </a:t>
            </a:r>
            <a:r>
              <a:rPr lang="ru-RU"/>
              <a:t>рассчитан с 2002 года.</a:t>
            </a:r>
          </a:p>
        </p:txBody>
      </p:sp>
      <p:graphicFrame>
        <p:nvGraphicFramePr>
          <p:cNvPr id="58372" name="Rectangle 3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8372" r:id="rId44" imgW="0" imgH="0" progId="">
              <p:embed/>
            </p:oleObj>
          </a:graphicData>
        </a:graphic>
      </p:graphicFrame>
      <p:sp>
        <p:nvSpPr>
          <p:cNvPr id="58411" name="Rectangle 39" hidden="1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7" name="Rectangle 3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Структура занятости по отраслям ЮФО</a:t>
            </a:r>
          </a:p>
        </p:txBody>
      </p:sp>
      <p:sp>
        <p:nvSpPr>
          <p:cNvPr id="59395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7349176E-5B04-476C-AF50-DAD1282FD542}" type="slidenum">
              <a:rPr lang="ru-RU"/>
              <a:pPr/>
              <a:t>99</a:t>
            </a:fld>
            <a:endParaRPr lang="ru-RU"/>
          </a:p>
        </p:txBody>
      </p:sp>
      <p:sp>
        <p:nvSpPr>
          <p:cNvPr id="59396" name="Line 2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611188" y="2552700"/>
            <a:ext cx="7848600" cy="0"/>
          </a:xfrm>
          <a:prstGeom prst="line">
            <a:avLst/>
          </a:prstGeom>
          <a:noFill/>
          <a:ln w="12700">
            <a:solidFill>
              <a:srgbClr val="FF0000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398" name="Text Box 4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547813" y="5962650"/>
            <a:ext cx="6192837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/>
            <a:r>
              <a:rPr lang="ru-RU" sz="1200"/>
              <a:t>Доля занятых * от общей численности в ЮФО по отраслям в 2005 г., % (чел.)</a:t>
            </a:r>
          </a:p>
        </p:txBody>
      </p:sp>
      <p:sp>
        <p:nvSpPr>
          <p:cNvPr id="59399" name="Text Box 5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 rot="-5400000">
            <a:off x="7392194" y="2840832"/>
            <a:ext cx="2592387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/>
            <a:r>
              <a:rPr lang="ru-RU" sz="1200"/>
              <a:t>Зарплата занятых в ЮФО по отраслям в 2005 г., тыс. руб.</a:t>
            </a:r>
          </a:p>
        </p:txBody>
      </p:sp>
      <p:sp>
        <p:nvSpPr>
          <p:cNvPr id="59400" name="Rectangle 6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1373188" y="3538538"/>
            <a:ext cx="65087" cy="803275"/>
          </a:xfrm>
          <a:prstGeom prst="rect">
            <a:avLst/>
          </a:prstGeom>
          <a:solidFill>
            <a:srgbClr val="FFBEA6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01" name="Rectangle 7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6000750" y="3048000"/>
            <a:ext cx="131763" cy="1293813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02" name="Rectangle 8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411788" y="3275013"/>
            <a:ext cx="171450" cy="1066800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03" name="Rectangle 9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533650" y="3279775"/>
            <a:ext cx="2878138" cy="1062038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04" name="Rectangle 10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2185988" y="3309938"/>
            <a:ext cx="347662" cy="1031875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05" name="Rectangle 11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8086725" y="1484313"/>
            <a:ext cx="85725" cy="2857500"/>
          </a:xfrm>
          <a:prstGeom prst="rect">
            <a:avLst/>
          </a:prstGeom>
          <a:solidFill>
            <a:srgbClr val="F9BE9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06" name="Rectangle 12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7966075" y="2084388"/>
            <a:ext cx="120650" cy="2257425"/>
          </a:xfrm>
          <a:prstGeom prst="rect">
            <a:avLst/>
          </a:prstGeom>
          <a:solidFill>
            <a:srgbClr val="F9BE9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07" name="Rectangle 13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583238" y="3121025"/>
            <a:ext cx="171450" cy="1220788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08" name="Rectangle 14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431800" y="3667125"/>
            <a:ext cx="941388" cy="674688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09" name="Rectangle 15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7351713" y="2619375"/>
            <a:ext cx="614362" cy="1722438"/>
          </a:xfrm>
          <a:prstGeom prst="rect">
            <a:avLst/>
          </a:prstGeom>
          <a:solidFill>
            <a:srgbClr val="F9BE9B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10" name="Rectangle 16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754688" y="3059113"/>
            <a:ext cx="246062" cy="1282700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11" name="Rectangle 17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1438275" y="3462338"/>
            <a:ext cx="747713" cy="879475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12" name="Rectangle 18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7165975" y="2887663"/>
            <a:ext cx="185738" cy="1454150"/>
          </a:xfrm>
          <a:prstGeom prst="rect">
            <a:avLst/>
          </a:prstGeom>
          <a:solidFill>
            <a:srgbClr val="C30C3E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13" name="Rectangle 19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7029450" y="2917825"/>
            <a:ext cx="136525" cy="1423988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14" name="Rectangle 20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6638925" y="2976563"/>
            <a:ext cx="390525" cy="1365250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15" name="Rectangle 21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6132513" y="3005138"/>
            <a:ext cx="506412" cy="1336675"/>
          </a:xfrm>
          <a:prstGeom prst="rect">
            <a:avLst/>
          </a:prstGeom>
          <a:solidFill>
            <a:srgbClr val="F9BE9B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416" name="Line 22"/>
          <p:cNvSpPr>
            <a:spLocks noChangeShapeType="1"/>
          </p:cNvSpPr>
          <p:nvPr>
            <p:custDataLst>
              <p:tags r:id="rId22"/>
            </p:custDataLst>
          </p:nvPr>
        </p:nvSpPr>
        <p:spPr bwMode="auto">
          <a:xfrm>
            <a:off x="431800" y="4341813"/>
            <a:ext cx="77406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17" name="Line 23"/>
          <p:cNvSpPr>
            <a:spLocks noChangeShapeType="1"/>
          </p:cNvSpPr>
          <p:nvPr>
            <p:custDataLst>
              <p:tags r:id="rId23"/>
            </p:custDataLst>
          </p:nvPr>
        </p:nvSpPr>
        <p:spPr bwMode="auto">
          <a:xfrm flipV="1">
            <a:off x="2185988" y="3295650"/>
            <a:ext cx="0" cy="1809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18" name="Line 24"/>
          <p:cNvSpPr>
            <a:spLocks noChangeShapeType="1"/>
          </p:cNvSpPr>
          <p:nvPr>
            <p:custDataLst>
              <p:tags r:id="rId24"/>
            </p:custDataLst>
          </p:nvPr>
        </p:nvSpPr>
        <p:spPr bwMode="auto">
          <a:xfrm>
            <a:off x="422275" y="3667125"/>
            <a:ext cx="95091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19" name="Line 25"/>
          <p:cNvSpPr>
            <a:spLocks noChangeShapeType="1"/>
          </p:cNvSpPr>
          <p:nvPr>
            <p:custDataLst>
              <p:tags r:id="rId25"/>
            </p:custDataLst>
          </p:nvPr>
        </p:nvSpPr>
        <p:spPr bwMode="auto">
          <a:xfrm flipV="1">
            <a:off x="1373188" y="3524250"/>
            <a:ext cx="0" cy="1571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0" name="Line 26"/>
          <p:cNvSpPr>
            <a:spLocks noChangeShapeType="1"/>
          </p:cNvSpPr>
          <p:nvPr>
            <p:custDataLst>
              <p:tags r:id="rId26"/>
            </p:custDataLst>
          </p:nvPr>
        </p:nvSpPr>
        <p:spPr bwMode="auto">
          <a:xfrm>
            <a:off x="1373188" y="3538538"/>
            <a:ext cx="6508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1" name="Line 27"/>
          <p:cNvSpPr>
            <a:spLocks noChangeShapeType="1"/>
          </p:cNvSpPr>
          <p:nvPr>
            <p:custDataLst>
              <p:tags r:id="rId27"/>
            </p:custDataLst>
          </p:nvPr>
        </p:nvSpPr>
        <p:spPr bwMode="auto">
          <a:xfrm flipV="1">
            <a:off x="1438275" y="3448050"/>
            <a:ext cx="0" cy="1047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2" name="Line 28"/>
          <p:cNvSpPr>
            <a:spLocks noChangeShapeType="1"/>
          </p:cNvSpPr>
          <p:nvPr>
            <p:custDataLst>
              <p:tags r:id="rId28"/>
            </p:custDataLst>
          </p:nvPr>
        </p:nvSpPr>
        <p:spPr bwMode="auto">
          <a:xfrm>
            <a:off x="1438275" y="3462338"/>
            <a:ext cx="74771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3" name="Line 29"/>
          <p:cNvSpPr>
            <a:spLocks noChangeShapeType="1"/>
          </p:cNvSpPr>
          <p:nvPr>
            <p:custDataLst>
              <p:tags r:id="rId29"/>
            </p:custDataLst>
          </p:nvPr>
        </p:nvSpPr>
        <p:spPr bwMode="auto">
          <a:xfrm>
            <a:off x="2185988" y="3309938"/>
            <a:ext cx="34766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4" name="Line 30"/>
          <p:cNvSpPr>
            <a:spLocks noChangeShapeType="1"/>
          </p:cNvSpPr>
          <p:nvPr>
            <p:custDataLst>
              <p:tags r:id="rId30"/>
            </p:custDataLst>
          </p:nvPr>
        </p:nvSpPr>
        <p:spPr bwMode="auto">
          <a:xfrm flipV="1">
            <a:off x="2533650" y="3265488"/>
            <a:ext cx="0" cy="58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5" name="Line 31"/>
          <p:cNvSpPr>
            <a:spLocks noChangeShapeType="1"/>
          </p:cNvSpPr>
          <p:nvPr>
            <p:custDataLst>
              <p:tags r:id="rId31"/>
            </p:custDataLst>
          </p:nvPr>
        </p:nvSpPr>
        <p:spPr bwMode="auto">
          <a:xfrm>
            <a:off x="2533650" y="3279775"/>
            <a:ext cx="28781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6" name="Line 32"/>
          <p:cNvSpPr>
            <a:spLocks noChangeShapeType="1"/>
          </p:cNvSpPr>
          <p:nvPr>
            <p:custDataLst>
              <p:tags r:id="rId32"/>
            </p:custDataLst>
          </p:nvPr>
        </p:nvSpPr>
        <p:spPr bwMode="auto">
          <a:xfrm flipV="1">
            <a:off x="5411788" y="3260725"/>
            <a:ext cx="0" cy="333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7" name="Line 33"/>
          <p:cNvSpPr>
            <a:spLocks noChangeShapeType="1"/>
          </p:cNvSpPr>
          <p:nvPr>
            <p:custDataLst>
              <p:tags r:id="rId33"/>
            </p:custDataLst>
          </p:nvPr>
        </p:nvSpPr>
        <p:spPr bwMode="auto">
          <a:xfrm>
            <a:off x="5411788" y="3275013"/>
            <a:ext cx="1714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8" name="Line 34"/>
          <p:cNvSpPr>
            <a:spLocks noChangeShapeType="1"/>
          </p:cNvSpPr>
          <p:nvPr>
            <p:custDataLst>
              <p:tags r:id="rId34"/>
            </p:custDataLst>
          </p:nvPr>
        </p:nvSpPr>
        <p:spPr bwMode="auto">
          <a:xfrm flipV="1">
            <a:off x="5583238" y="3106738"/>
            <a:ext cx="0" cy="1825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29" name="Line 35"/>
          <p:cNvSpPr>
            <a:spLocks noChangeShapeType="1"/>
          </p:cNvSpPr>
          <p:nvPr>
            <p:custDataLst>
              <p:tags r:id="rId35"/>
            </p:custDataLst>
          </p:nvPr>
        </p:nvSpPr>
        <p:spPr bwMode="auto">
          <a:xfrm>
            <a:off x="5583238" y="3121025"/>
            <a:ext cx="1714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0" name="Line 36"/>
          <p:cNvSpPr>
            <a:spLocks noChangeShapeType="1"/>
          </p:cNvSpPr>
          <p:nvPr>
            <p:custDataLst>
              <p:tags r:id="rId36"/>
            </p:custDataLst>
          </p:nvPr>
        </p:nvSpPr>
        <p:spPr bwMode="auto">
          <a:xfrm flipV="1">
            <a:off x="5754688" y="3044825"/>
            <a:ext cx="0" cy="904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1" name="Line 37"/>
          <p:cNvSpPr>
            <a:spLocks noChangeShapeType="1"/>
          </p:cNvSpPr>
          <p:nvPr>
            <p:custDataLst>
              <p:tags r:id="rId37"/>
            </p:custDataLst>
          </p:nvPr>
        </p:nvSpPr>
        <p:spPr bwMode="auto">
          <a:xfrm>
            <a:off x="5754688" y="3059113"/>
            <a:ext cx="24606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2" name="Line 38"/>
          <p:cNvSpPr>
            <a:spLocks noChangeShapeType="1"/>
          </p:cNvSpPr>
          <p:nvPr>
            <p:custDataLst>
              <p:tags r:id="rId38"/>
            </p:custDataLst>
          </p:nvPr>
        </p:nvSpPr>
        <p:spPr bwMode="auto">
          <a:xfrm flipV="1">
            <a:off x="6000750" y="3033713"/>
            <a:ext cx="0" cy="396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3" name="Line 39"/>
          <p:cNvSpPr>
            <a:spLocks noChangeShapeType="1"/>
          </p:cNvSpPr>
          <p:nvPr>
            <p:custDataLst>
              <p:tags r:id="rId39"/>
            </p:custDataLst>
          </p:nvPr>
        </p:nvSpPr>
        <p:spPr bwMode="auto">
          <a:xfrm flipV="1">
            <a:off x="6132513" y="2990850"/>
            <a:ext cx="0" cy="714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4" name="Line 40"/>
          <p:cNvSpPr>
            <a:spLocks noChangeShapeType="1"/>
          </p:cNvSpPr>
          <p:nvPr>
            <p:custDataLst>
              <p:tags r:id="rId40"/>
            </p:custDataLst>
          </p:nvPr>
        </p:nvSpPr>
        <p:spPr bwMode="auto">
          <a:xfrm flipV="1">
            <a:off x="7966075" y="2070100"/>
            <a:ext cx="0" cy="5635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5" name="Line 41"/>
          <p:cNvSpPr>
            <a:spLocks noChangeShapeType="1"/>
          </p:cNvSpPr>
          <p:nvPr>
            <p:custDataLst>
              <p:tags r:id="rId41"/>
            </p:custDataLst>
          </p:nvPr>
        </p:nvSpPr>
        <p:spPr bwMode="auto">
          <a:xfrm>
            <a:off x="7351713" y="2619375"/>
            <a:ext cx="61436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6" name="Line 42"/>
          <p:cNvSpPr>
            <a:spLocks noChangeShapeType="1"/>
          </p:cNvSpPr>
          <p:nvPr>
            <p:custDataLst>
              <p:tags r:id="rId42"/>
            </p:custDataLst>
          </p:nvPr>
        </p:nvSpPr>
        <p:spPr bwMode="auto">
          <a:xfrm flipV="1">
            <a:off x="7165975" y="2873375"/>
            <a:ext cx="0" cy="587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7" name="Line 43"/>
          <p:cNvSpPr>
            <a:spLocks noChangeShapeType="1"/>
          </p:cNvSpPr>
          <p:nvPr>
            <p:custDataLst>
              <p:tags r:id="rId43"/>
            </p:custDataLst>
          </p:nvPr>
        </p:nvSpPr>
        <p:spPr bwMode="auto">
          <a:xfrm>
            <a:off x="7029450" y="2917825"/>
            <a:ext cx="1365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8" name="Line 44"/>
          <p:cNvSpPr>
            <a:spLocks noChangeShapeType="1"/>
          </p:cNvSpPr>
          <p:nvPr>
            <p:custDataLst>
              <p:tags r:id="rId44"/>
            </p:custDataLst>
          </p:nvPr>
        </p:nvSpPr>
        <p:spPr bwMode="auto">
          <a:xfrm flipV="1">
            <a:off x="7029450" y="2903538"/>
            <a:ext cx="0" cy="8731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39" name="Line 45"/>
          <p:cNvSpPr>
            <a:spLocks noChangeShapeType="1"/>
          </p:cNvSpPr>
          <p:nvPr>
            <p:custDataLst>
              <p:tags r:id="rId45"/>
            </p:custDataLst>
          </p:nvPr>
        </p:nvSpPr>
        <p:spPr bwMode="auto">
          <a:xfrm>
            <a:off x="6638925" y="2976563"/>
            <a:ext cx="3905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0" name="Line 46"/>
          <p:cNvSpPr>
            <a:spLocks noChangeShapeType="1"/>
          </p:cNvSpPr>
          <p:nvPr>
            <p:custDataLst>
              <p:tags r:id="rId46"/>
            </p:custDataLst>
          </p:nvPr>
        </p:nvSpPr>
        <p:spPr bwMode="auto">
          <a:xfrm flipV="1">
            <a:off x="6638925" y="2962275"/>
            <a:ext cx="0" cy="57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1" name="Line 47"/>
          <p:cNvSpPr>
            <a:spLocks noChangeShapeType="1"/>
          </p:cNvSpPr>
          <p:nvPr>
            <p:custDataLst>
              <p:tags r:id="rId47"/>
            </p:custDataLst>
          </p:nvPr>
        </p:nvSpPr>
        <p:spPr bwMode="auto">
          <a:xfrm>
            <a:off x="7165975" y="2887663"/>
            <a:ext cx="1857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2" name="Line 48"/>
          <p:cNvSpPr>
            <a:spLocks noChangeShapeType="1"/>
          </p:cNvSpPr>
          <p:nvPr>
            <p:custDataLst>
              <p:tags r:id="rId48"/>
            </p:custDataLst>
          </p:nvPr>
        </p:nvSpPr>
        <p:spPr bwMode="auto">
          <a:xfrm flipV="1">
            <a:off x="7351713" y="2605088"/>
            <a:ext cx="0" cy="2968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3" name="Line 49"/>
          <p:cNvSpPr>
            <a:spLocks noChangeShapeType="1"/>
          </p:cNvSpPr>
          <p:nvPr>
            <p:custDataLst>
              <p:tags r:id="rId49"/>
            </p:custDataLst>
          </p:nvPr>
        </p:nvSpPr>
        <p:spPr bwMode="auto">
          <a:xfrm>
            <a:off x="6132513" y="3005138"/>
            <a:ext cx="5064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4" name="Line 50"/>
          <p:cNvSpPr>
            <a:spLocks noChangeShapeType="1"/>
          </p:cNvSpPr>
          <p:nvPr>
            <p:custDataLst>
              <p:tags r:id="rId50"/>
            </p:custDataLst>
          </p:nvPr>
        </p:nvSpPr>
        <p:spPr bwMode="auto">
          <a:xfrm>
            <a:off x="6000750" y="3048000"/>
            <a:ext cx="13176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5" name="Line 51"/>
          <p:cNvSpPr>
            <a:spLocks noChangeShapeType="1"/>
          </p:cNvSpPr>
          <p:nvPr>
            <p:custDataLst>
              <p:tags r:id="rId51"/>
            </p:custDataLst>
          </p:nvPr>
        </p:nvSpPr>
        <p:spPr bwMode="auto">
          <a:xfrm>
            <a:off x="7966075" y="2084388"/>
            <a:ext cx="1206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6" name="Line 52"/>
          <p:cNvSpPr>
            <a:spLocks noChangeShapeType="1"/>
          </p:cNvSpPr>
          <p:nvPr>
            <p:custDataLst>
              <p:tags r:id="rId52"/>
            </p:custDataLst>
          </p:nvPr>
        </p:nvSpPr>
        <p:spPr bwMode="auto">
          <a:xfrm flipV="1">
            <a:off x="8086725" y="1470025"/>
            <a:ext cx="0" cy="6286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7" name="Line 53"/>
          <p:cNvSpPr>
            <a:spLocks noChangeShapeType="1"/>
          </p:cNvSpPr>
          <p:nvPr>
            <p:custDataLst>
              <p:tags r:id="rId53"/>
            </p:custDataLst>
          </p:nvPr>
        </p:nvSpPr>
        <p:spPr bwMode="auto">
          <a:xfrm>
            <a:off x="8086725" y="1484313"/>
            <a:ext cx="952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8" name="Line 54"/>
          <p:cNvSpPr>
            <a:spLocks noChangeShapeType="1"/>
          </p:cNvSpPr>
          <p:nvPr>
            <p:custDataLst>
              <p:tags r:id="rId54"/>
            </p:custDataLst>
          </p:nvPr>
        </p:nvSpPr>
        <p:spPr bwMode="auto">
          <a:xfrm flipV="1">
            <a:off x="7258050" y="4265613"/>
            <a:ext cx="0" cy="9398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49" name="Line 55"/>
          <p:cNvSpPr>
            <a:spLocks noChangeShapeType="1"/>
          </p:cNvSpPr>
          <p:nvPr>
            <p:custDataLst>
              <p:tags r:id="rId55"/>
            </p:custDataLst>
          </p:nvPr>
        </p:nvSpPr>
        <p:spPr bwMode="auto">
          <a:xfrm flipV="1">
            <a:off x="5668963" y="4265613"/>
            <a:ext cx="0" cy="4826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50" name="Line 56"/>
          <p:cNvSpPr>
            <a:spLocks noChangeShapeType="1"/>
          </p:cNvSpPr>
          <p:nvPr>
            <p:custDataLst>
              <p:tags r:id="rId56"/>
            </p:custDataLst>
          </p:nvPr>
        </p:nvSpPr>
        <p:spPr bwMode="auto">
          <a:xfrm flipV="1">
            <a:off x="8026400" y="4265613"/>
            <a:ext cx="0" cy="6350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51" name="Line 57"/>
          <p:cNvSpPr>
            <a:spLocks noChangeShapeType="1"/>
          </p:cNvSpPr>
          <p:nvPr>
            <p:custDataLst>
              <p:tags r:id="rId57"/>
            </p:custDataLst>
          </p:nvPr>
        </p:nvSpPr>
        <p:spPr bwMode="auto">
          <a:xfrm flipV="1">
            <a:off x="5876925" y="4265613"/>
            <a:ext cx="0" cy="6350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52" name="Line 58"/>
          <p:cNvSpPr>
            <a:spLocks noChangeShapeType="1"/>
          </p:cNvSpPr>
          <p:nvPr>
            <p:custDataLst>
              <p:tags r:id="rId58"/>
            </p:custDataLst>
          </p:nvPr>
        </p:nvSpPr>
        <p:spPr bwMode="auto">
          <a:xfrm flipV="1">
            <a:off x="7097713" y="4265613"/>
            <a:ext cx="0" cy="12446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53" name="Line 59"/>
          <p:cNvSpPr>
            <a:spLocks noChangeShapeType="1"/>
          </p:cNvSpPr>
          <p:nvPr>
            <p:custDataLst>
              <p:tags r:id="rId59"/>
            </p:custDataLst>
          </p:nvPr>
        </p:nvSpPr>
        <p:spPr bwMode="auto">
          <a:xfrm flipV="1">
            <a:off x="6834188" y="4265613"/>
            <a:ext cx="0" cy="12446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54" name="Line 60"/>
          <p:cNvSpPr>
            <a:spLocks noChangeShapeType="1"/>
          </p:cNvSpPr>
          <p:nvPr>
            <p:custDataLst>
              <p:tags r:id="rId60"/>
            </p:custDataLst>
          </p:nvPr>
        </p:nvSpPr>
        <p:spPr bwMode="auto">
          <a:xfrm flipV="1">
            <a:off x="6384925" y="4265613"/>
            <a:ext cx="0" cy="10922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55" name="Line 61"/>
          <p:cNvSpPr>
            <a:spLocks noChangeShapeType="1"/>
          </p:cNvSpPr>
          <p:nvPr>
            <p:custDataLst>
              <p:tags r:id="rId61"/>
            </p:custDataLst>
          </p:nvPr>
        </p:nvSpPr>
        <p:spPr bwMode="auto">
          <a:xfrm flipV="1">
            <a:off x="6065838" y="4265613"/>
            <a:ext cx="0" cy="9398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56" name="Line 62"/>
          <p:cNvSpPr>
            <a:spLocks noChangeShapeType="1"/>
          </p:cNvSpPr>
          <p:nvPr>
            <p:custDataLst>
              <p:tags r:id="rId62"/>
            </p:custDataLst>
          </p:nvPr>
        </p:nvSpPr>
        <p:spPr bwMode="auto">
          <a:xfrm flipV="1">
            <a:off x="1404938" y="4265613"/>
            <a:ext cx="0" cy="482600"/>
          </a:xfrm>
          <a:prstGeom prst="line">
            <a:avLst/>
          </a:prstGeom>
          <a:noFill/>
          <a:ln w="63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59457" name="Rectangle 63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7048500" y="5510213"/>
            <a:ext cx="841375" cy="4572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5DFA92EE-2648-4480-BD31-EE5921E309C8}" type="datetime'Х''и''м''и''''я &#10;и неф''т''''''''ех''''и''ми''я&#10;''''''(DG+DH)'">
              <a:rPr lang="ru-RU">
                <a:cs typeface="Arial" charset="0"/>
              </a:rPr>
              <a:pPr algn="ctr"/>
              <a:t>Химия 
и нефтехимия
(DG+DH)</a:t>
            </a:fld>
            <a:endParaRPr lang="ru-RU">
              <a:cs typeface="Arial" charset="0"/>
            </a:endParaRPr>
          </a:p>
        </p:txBody>
      </p:sp>
      <p:sp>
        <p:nvSpPr>
          <p:cNvPr id="59458" name="Rectangle 64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7170738" y="2709863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F523B621-939D-40F1-B86E-2AC9A6C294D2}" type="datetime'''''''''''''''''''7'',2'''''''">
              <a:rPr lang="ru-RU">
                <a:cs typeface="Arial" charset="0"/>
              </a:rPr>
              <a:pPr algn="ctr"/>
              <a:t>7,2</a:t>
            </a:fld>
            <a:endParaRPr lang="ru-RU">
              <a:cs typeface="Arial" charset="0"/>
            </a:endParaRPr>
          </a:p>
        </p:txBody>
      </p:sp>
      <p:sp>
        <p:nvSpPr>
          <p:cNvPr id="59459" name="Rectangle 65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7191375" y="5205413"/>
            <a:ext cx="822325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A58777DD-5BBC-4C65-AABA-95DE3F34C968}" type="datetime'М''ет''алл''у''''''рг''и''я''''&#10;''''''''''(CB''+''''D''J)'''">
              <a:rPr lang="ru-RU" b="1">
                <a:cs typeface="Arial" charset="0"/>
              </a:rPr>
              <a:pPr algn="ctr"/>
              <a:t>Металлургия
(CB+DJ)</a:t>
            </a:fld>
            <a:endParaRPr lang="ru-RU" b="1">
              <a:cs typeface="Arial" charset="0"/>
            </a:endParaRPr>
          </a:p>
        </p:txBody>
      </p:sp>
      <p:sp>
        <p:nvSpPr>
          <p:cNvPr id="59460" name="Rectangle 66"/>
          <p:cNvSpPr>
            <a:spLocks noChangeArrowheads="1"/>
          </p:cNvSpPr>
          <p:nvPr>
            <p:custDataLst>
              <p:tags r:id="rId66"/>
            </p:custDataLst>
          </p:nvPr>
        </p:nvSpPr>
        <p:spPr bwMode="auto">
          <a:xfrm>
            <a:off x="7570788" y="2441575"/>
            <a:ext cx="174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85FB32CD-B1F8-4008-BCCF-D5A6A709EC53}" type="datetime'''''''''8'''''''''',''''''''''''''''''''''''''''''5'''">
              <a:rPr lang="ru-RU">
                <a:cs typeface="Arial" charset="0"/>
              </a:rPr>
              <a:pPr algn="ctr"/>
              <a:t>8,5</a:t>
            </a:fld>
            <a:endParaRPr lang="ru-RU">
              <a:cs typeface="Arial" charset="0"/>
            </a:endParaRPr>
          </a:p>
        </p:txBody>
      </p:sp>
      <p:sp>
        <p:nvSpPr>
          <p:cNvPr id="59461" name="Rectangle 67"/>
          <p:cNvSpPr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7377113" y="4443413"/>
            <a:ext cx="617537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F3DF6742-FB41-4195-B15E-CD8EB6349BEA}" type="datetime'Т''ран''сп''ор''''т''&#10;''''''''''''''''''(''''''I''-I''64)'''''">
              <a:rPr lang="ru-RU">
                <a:cs typeface="Arial" charset="0"/>
              </a:rPr>
              <a:pPr algn="ctr"/>
              <a:t>Транспорт
(I-I64)</a:t>
            </a:fld>
            <a:endParaRPr lang="ru-RU">
              <a:cs typeface="Arial" charset="0"/>
            </a:endParaRPr>
          </a:p>
        </p:txBody>
      </p:sp>
      <p:sp>
        <p:nvSpPr>
          <p:cNvPr id="59462" name="Rectangle 68"/>
          <p:cNvSpPr>
            <a:spLocks noChangeArrowheads="1"/>
          </p:cNvSpPr>
          <p:nvPr>
            <p:custDataLst>
              <p:tags r:id="rId68"/>
            </p:custDataLst>
          </p:nvPr>
        </p:nvSpPr>
        <p:spPr bwMode="auto">
          <a:xfrm>
            <a:off x="7816850" y="1906588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C4D9240A-4FC5-4A96-AE07-D1AD3ECA6EF5}" type="datetime'''''''''''''''''''''''''1''''''''''1'''''''''''',''''''1'''''">
              <a:rPr lang="ru-RU">
                <a:cs typeface="Arial" charset="0"/>
              </a:rPr>
              <a:pPr algn="ctr"/>
              <a:t>11,1</a:t>
            </a:fld>
            <a:endParaRPr lang="ru-RU">
              <a:cs typeface="Arial" charset="0"/>
            </a:endParaRPr>
          </a:p>
        </p:txBody>
      </p:sp>
      <p:sp>
        <p:nvSpPr>
          <p:cNvPr id="59463" name="Rectangle 69"/>
          <p:cNvSpPr>
            <a:spLocks noChangeArrowheads="1"/>
          </p:cNvSpPr>
          <p:nvPr>
            <p:custDataLst>
              <p:tags r:id="rId69"/>
            </p:custDataLst>
          </p:nvPr>
        </p:nvSpPr>
        <p:spPr bwMode="auto">
          <a:xfrm>
            <a:off x="8007350" y="1306513"/>
            <a:ext cx="2444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BA32239F-124A-49AB-989A-37D1B6962B8E}" type="datetime'''''''''''''''''''1''''''''''4'''''''''''''',1'''''''''">
              <a:rPr lang="ru-RU">
                <a:cs typeface="Arial" charset="0"/>
              </a:rPr>
              <a:pPr algn="ctr"/>
              <a:t>14,1</a:t>
            </a:fld>
            <a:endParaRPr lang="ru-RU">
              <a:cs typeface="Arial" charset="0"/>
            </a:endParaRPr>
          </a:p>
        </p:txBody>
      </p:sp>
      <p:sp>
        <p:nvSpPr>
          <p:cNvPr id="59464" name="Rectangle 70"/>
          <p:cNvSpPr>
            <a:spLocks noChangeArrowheads="1"/>
          </p:cNvSpPr>
          <p:nvPr>
            <p:custDataLst>
              <p:tags r:id="rId70"/>
            </p:custDataLst>
          </p:nvPr>
        </p:nvSpPr>
        <p:spPr bwMode="auto">
          <a:xfrm>
            <a:off x="7991475" y="4900613"/>
            <a:ext cx="7080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AD9AB232-2B44-4A87-BDF1-3DA253472074}" type="datetime'Э''не''''''''''''р''г''е''т''''ик''''''а &#10;''''(''''E''4''0.1)'">
              <a:rPr lang="ru-RU">
                <a:cs typeface="Arial" charset="0"/>
              </a:rPr>
              <a:pPr algn="ctr"/>
              <a:t>Энергетика 
(E40.1)</a:t>
            </a:fld>
            <a:endParaRPr lang="ru-RU">
              <a:cs typeface="Arial" charset="0"/>
            </a:endParaRPr>
          </a:p>
        </p:txBody>
      </p:sp>
      <p:sp>
        <p:nvSpPr>
          <p:cNvPr id="59465" name="Rectangle 71"/>
          <p:cNvSpPr>
            <a:spLocks noChangeArrowheads="1"/>
          </p:cNvSpPr>
          <p:nvPr>
            <p:custDataLst>
              <p:tags r:id="rId71"/>
            </p:custDataLst>
          </p:nvPr>
        </p:nvSpPr>
        <p:spPr bwMode="auto">
          <a:xfrm>
            <a:off x="8112125" y="4443413"/>
            <a:ext cx="1066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1E0131A2-9AC4-495A-A539-686CA045E087}" type="datetime'''Топ''ливная ''&#10;пром''''ышл''е''''н''н''ост''ь'' &#10;(CA+DF)'">
              <a:rPr lang="ru-RU">
                <a:cs typeface="Arial" charset="0"/>
              </a:rPr>
              <a:pPr algn="ctr"/>
              <a:t>Топливная 
промышленность 
(CA+DF)</a:t>
            </a:fld>
            <a:endParaRPr lang="ru-RU">
              <a:cs typeface="Arial" charset="0"/>
            </a:endParaRPr>
          </a:p>
        </p:txBody>
      </p:sp>
      <p:sp>
        <p:nvSpPr>
          <p:cNvPr id="59466" name="Rectangle 72"/>
          <p:cNvSpPr>
            <a:spLocks noChangeArrowheads="1"/>
          </p:cNvSpPr>
          <p:nvPr>
            <p:custDataLst>
              <p:tags r:id="rId72"/>
            </p:custDataLst>
          </p:nvPr>
        </p:nvSpPr>
        <p:spPr bwMode="auto">
          <a:xfrm>
            <a:off x="2798763" y="4443413"/>
            <a:ext cx="23463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7E9FC4E6-620F-4614-8CDF-1AFBBEA99758}" type="datetime'С''оциаль''''ные с''''екто''''ра'' (''L+M-M80''.3+''N+O'')'''">
              <a:rPr lang="ru-RU">
                <a:cs typeface="Arial" charset="0"/>
              </a:rPr>
              <a:pPr algn="ctr"/>
              <a:t>Социальные сектора (L+M-M80.3+N+O)</a:t>
            </a:fld>
            <a:endParaRPr lang="ru-RU">
              <a:cs typeface="Arial" charset="0"/>
            </a:endParaRPr>
          </a:p>
        </p:txBody>
      </p:sp>
      <p:sp>
        <p:nvSpPr>
          <p:cNvPr id="59467" name="Rectangle 73"/>
          <p:cNvSpPr>
            <a:spLocks noChangeArrowheads="1"/>
          </p:cNvSpPr>
          <p:nvPr>
            <p:custDataLst>
              <p:tags r:id="rId73"/>
            </p:custDataLst>
          </p:nvPr>
        </p:nvSpPr>
        <p:spPr bwMode="auto">
          <a:xfrm>
            <a:off x="3884613" y="3101975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85306FD3-24DF-4F3C-860A-56290793D3AF}" type="datetime'5'''''''''''''''''''''',''''''''''''''''''''''''''2'''''">
              <a:rPr lang="ru-RU">
                <a:cs typeface="Arial" charset="0"/>
              </a:rPr>
              <a:pPr algn="ctr"/>
              <a:t>5,2</a:t>
            </a:fld>
            <a:endParaRPr lang="ru-RU">
              <a:cs typeface="Arial" charset="0"/>
            </a:endParaRPr>
          </a:p>
        </p:txBody>
      </p:sp>
      <p:sp>
        <p:nvSpPr>
          <p:cNvPr id="59468" name="Rectangle 74"/>
          <p:cNvSpPr>
            <a:spLocks noChangeArrowheads="1"/>
          </p:cNvSpPr>
          <p:nvPr>
            <p:custDataLst>
              <p:tags r:id="rId74"/>
            </p:custDataLst>
          </p:nvPr>
        </p:nvSpPr>
        <p:spPr bwMode="auto">
          <a:xfrm>
            <a:off x="5789613" y="2881313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CB3CB997-3366-4B12-AE10-E70F59AB2332}" type="datetime'''6'''''''''''''''''''',''''''''''''''''''3'''''''''''">
              <a:rPr lang="ru-RU">
                <a:cs typeface="Arial" charset="0"/>
              </a:rPr>
              <a:pPr algn="ctr"/>
              <a:t>6,3</a:t>
            </a:fld>
            <a:endParaRPr lang="ru-RU">
              <a:cs typeface="Arial" charset="0"/>
            </a:endParaRPr>
          </a:p>
        </p:txBody>
      </p:sp>
      <p:sp>
        <p:nvSpPr>
          <p:cNvPr id="59469" name="Rectangle 75"/>
          <p:cNvSpPr>
            <a:spLocks noChangeArrowheads="1"/>
          </p:cNvSpPr>
          <p:nvPr>
            <p:custDataLst>
              <p:tags r:id="rId75"/>
            </p:custDataLst>
          </p:nvPr>
        </p:nvSpPr>
        <p:spPr bwMode="auto">
          <a:xfrm>
            <a:off x="5080000" y="4595813"/>
            <a:ext cx="4778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ED57C268-E760-425C-95E5-4B80BE4D1763}" type="datetime'''''''''Ту''''''р''''из''''''''''''м''*'''''''''''">
              <a:rPr lang="ru-RU">
                <a:cs typeface="Arial" charset="0"/>
              </a:rPr>
              <a:pPr algn="ctr"/>
              <a:t>Туризм*</a:t>
            </a:fld>
            <a:endParaRPr lang="ru-RU">
              <a:cs typeface="Arial" charset="0"/>
            </a:endParaRPr>
          </a:p>
        </p:txBody>
      </p:sp>
      <p:sp>
        <p:nvSpPr>
          <p:cNvPr id="59470" name="Rectangle 76"/>
          <p:cNvSpPr>
            <a:spLocks noChangeArrowheads="1"/>
          </p:cNvSpPr>
          <p:nvPr>
            <p:custDataLst>
              <p:tags r:id="rId76"/>
            </p:custDataLst>
          </p:nvPr>
        </p:nvSpPr>
        <p:spPr bwMode="auto">
          <a:xfrm>
            <a:off x="5554663" y="2943225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E609D29C-32C5-4D6E-AC39-402A2CA9E033}" type="datetime'''''''6'''''''''',''''''''''''''''''''''''''''''''''0'''">
              <a:rPr lang="ru-RU">
                <a:cs typeface="Arial" charset="0"/>
              </a:rPr>
              <a:pPr algn="ctr"/>
              <a:t>6,0</a:t>
            </a:fld>
            <a:endParaRPr lang="ru-RU">
              <a:cs typeface="Arial" charset="0"/>
            </a:endParaRPr>
          </a:p>
        </p:txBody>
      </p:sp>
      <p:sp>
        <p:nvSpPr>
          <p:cNvPr id="59471" name="Rectangle 77"/>
          <p:cNvSpPr>
            <a:spLocks noChangeArrowheads="1"/>
          </p:cNvSpPr>
          <p:nvPr>
            <p:custDataLst>
              <p:tags r:id="rId77"/>
            </p:custDataLst>
          </p:nvPr>
        </p:nvSpPr>
        <p:spPr bwMode="auto">
          <a:xfrm>
            <a:off x="4992688" y="4748213"/>
            <a:ext cx="736600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F5F2F970-17AC-44A0-837A-6071B2845D17}" type="datetime'''''Н''''ОК ''(''''''''''''''''''М8''''''''''0''''.3'')'''">
              <a:rPr lang="ru-RU">
                <a:cs typeface="Arial" charset="0"/>
              </a:rPr>
              <a:pPr algn="ctr"/>
              <a:t>НОК (М80.3)</a:t>
            </a:fld>
            <a:endParaRPr lang="ru-RU">
              <a:cs typeface="Arial" charset="0"/>
            </a:endParaRPr>
          </a:p>
        </p:txBody>
      </p:sp>
      <p:sp>
        <p:nvSpPr>
          <p:cNvPr id="59472" name="Rectangle 78"/>
          <p:cNvSpPr>
            <a:spLocks noChangeArrowheads="1"/>
          </p:cNvSpPr>
          <p:nvPr>
            <p:custDataLst>
              <p:tags r:id="rId78"/>
            </p:custDataLst>
          </p:nvPr>
        </p:nvSpPr>
        <p:spPr bwMode="auto">
          <a:xfrm>
            <a:off x="2271713" y="3132138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615C8BD9-D637-407C-A8A2-76176BE949B6}" type="datetime'''''''5'''',''''''''1'''''''''''">
              <a:rPr lang="ru-RU">
                <a:cs typeface="Arial" charset="0"/>
              </a:rPr>
              <a:pPr algn="ctr"/>
              <a:t>5,1</a:t>
            </a:fld>
            <a:endParaRPr lang="ru-RU">
              <a:cs typeface="Arial" charset="0"/>
            </a:endParaRPr>
          </a:p>
        </p:txBody>
      </p:sp>
      <p:sp>
        <p:nvSpPr>
          <p:cNvPr id="59473" name="Rectangle 79"/>
          <p:cNvSpPr>
            <a:spLocks noChangeArrowheads="1"/>
          </p:cNvSpPr>
          <p:nvPr>
            <p:custDataLst>
              <p:tags r:id="rId79"/>
            </p:custDataLst>
          </p:nvPr>
        </p:nvSpPr>
        <p:spPr bwMode="auto">
          <a:xfrm>
            <a:off x="5434013" y="4900613"/>
            <a:ext cx="541337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D6CCC58C-7176-4C78-B231-F80AA8F89D80}" type="datetime'Ж''''''К''''Х&#10;(E''''-E4''0''.''1'''''''''''''''''')'''''''">
              <a:rPr lang="ru-RU">
                <a:cs typeface="Arial" charset="0"/>
              </a:rPr>
              <a:pPr algn="ctr"/>
              <a:t>ЖКХ
(E-E40.1)</a:t>
            </a:fld>
            <a:endParaRPr lang="ru-RU">
              <a:cs typeface="Arial" charset="0"/>
            </a:endParaRPr>
          </a:p>
        </p:txBody>
      </p:sp>
      <p:sp>
        <p:nvSpPr>
          <p:cNvPr id="59474" name="Rectangle 80"/>
          <p:cNvSpPr>
            <a:spLocks noChangeArrowheads="1"/>
          </p:cNvSpPr>
          <p:nvPr>
            <p:custDataLst>
              <p:tags r:id="rId80"/>
            </p:custDataLst>
          </p:nvPr>
        </p:nvSpPr>
        <p:spPr bwMode="auto">
          <a:xfrm>
            <a:off x="6008688" y="2827338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377DEC30-F3C7-4194-890F-AC73B6432811}" type="datetime'''''''''6'''''''',''''''''''''''''''''''''''''4'''''''''''">
              <a:rPr lang="ru-RU">
                <a:cs typeface="Arial" charset="0"/>
              </a:rPr>
              <a:pPr algn="ctr"/>
              <a:t>6,4</a:t>
            </a:fld>
            <a:endParaRPr lang="ru-RU">
              <a:cs typeface="Arial" charset="0"/>
            </a:endParaRPr>
          </a:p>
        </p:txBody>
      </p:sp>
      <p:sp>
        <p:nvSpPr>
          <p:cNvPr id="59475" name="Rectangle 81"/>
          <p:cNvSpPr>
            <a:spLocks noChangeArrowheads="1"/>
          </p:cNvSpPr>
          <p:nvPr>
            <p:custDataLst>
              <p:tags r:id="rId81"/>
            </p:custDataLst>
          </p:nvPr>
        </p:nvSpPr>
        <p:spPr bwMode="auto">
          <a:xfrm>
            <a:off x="4833938" y="5205413"/>
            <a:ext cx="127317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A80D436A-BE31-4720-9734-B06C8136D541}" type="datetime'С''т''ро''й''''мат''ер''''иалы'''''''''' ''(''D''I'''')'''">
              <a:rPr lang="ru-RU">
                <a:cs typeface="Arial" charset="0"/>
              </a:rPr>
              <a:pPr algn="ctr"/>
              <a:t>Стройматериалы (DI)</a:t>
            </a:fld>
            <a:endParaRPr lang="ru-RU">
              <a:cs typeface="Arial" charset="0"/>
            </a:endParaRPr>
          </a:p>
        </p:txBody>
      </p:sp>
      <p:sp>
        <p:nvSpPr>
          <p:cNvPr id="59476" name="Rectangle 82"/>
          <p:cNvSpPr>
            <a:spLocks noChangeArrowheads="1"/>
          </p:cNvSpPr>
          <p:nvPr>
            <p:custDataLst>
              <p:tags r:id="rId82"/>
            </p:custDataLst>
          </p:nvPr>
        </p:nvSpPr>
        <p:spPr bwMode="auto">
          <a:xfrm>
            <a:off x="1463675" y="4443413"/>
            <a:ext cx="7635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1A31151C-F6E1-4753-95A5-6A4ACC6CA636}" type="datetime'''То''''''''''р''говл''''''''''''''''''я'''' ''''''''''''(G)'">
              <a:rPr lang="ru-RU">
                <a:cs typeface="Arial" charset="0"/>
              </a:rPr>
              <a:pPr algn="ctr"/>
              <a:t>Торговля (G)</a:t>
            </a:fld>
            <a:endParaRPr lang="ru-RU">
              <a:cs typeface="Arial" charset="0"/>
            </a:endParaRPr>
          </a:p>
        </p:txBody>
      </p:sp>
      <p:sp>
        <p:nvSpPr>
          <p:cNvPr id="59477" name="Rectangle 83"/>
          <p:cNvSpPr>
            <a:spLocks noChangeArrowheads="1"/>
          </p:cNvSpPr>
          <p:nvPr>
            <p:custDataLst>
              <p:tags r:id="rId83"/>
            </p:custDataLst>
          </p:nvPr>
        </p:nvSpPr>
        <p:spPr bwMode="auto">
          <a:xfrm>
            <a:off x="5383213" y="3097213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914E9CAC-0E04-4AFE-B44C-97BD4EE08092}" type="datetime'''''''''''''''''''''''''''''''''5,2'">
              <a:rPr lang="ru-RU">
                <a:cs typeface="Arial" charset="0"/>
              </a:rPr>
              <a:pPr algn="ctr"/>
              <a:t>5,2</a:t>
            </a:fld>
            <a:endParaRPr lang="ru-RU">
              <a:cs typeface="Arial" charset="0"/>
            </a:endParaRPr>
          </a:p>
        </p:txBody>
      </p:sp>
      <p:sp>
        <p:nvSpPr>
          <p:cNvPr id="59478" name="Rectangle 84"/>
          <p:cNvSpPr>
            <a:spLocks noChangeArrowheads="1"/>
          </p:cNvSpPr>
          <p:nvPr>
            <p:custDataLst>
              <p:tags r:id="rId84"/>
            </p:custDataLst>
          </p:nvPr>
        </p:nvSpPr>
        <p:spPr bwMode="auto">
          <a:xfrm>
            <a:off x="1724025" y="3284538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7617571E-F4A2-47CD-BD64-488C371AA532}" type="datetime'''''''4'''''''''''',''''''3'''''''''''''''''''''''''">
              <a:rPr lang="ru-RU">
                <a:cs typeface="Arial" charset="0"/>
              </a:rPr>
              <a:pPr algn="ctr"/>
              <a:t>4,3</a:t>
            </a:fld>
            <a:endParaRPr lang="ru-RU">
              <a:cs typeface="Arial" charset="0"/>
            </a:endParaRPr>
          </a:p>
        </p:txBody>
      </p:sp>
      <p:sp>
        <p:nvSpPr>
          <p:cNvPr id="59479" name="Rectangle 85"/>
          <p:cNvSpPr>
            <a:spLocks noChangeArrowheads="1"/>
          </p:cNvSpPr>
          <p:nvPr>
            <p:custDataLst>
              <p:tags r:id="rId85"/>
            </p:custDataLst>
          </p:nvPr>
        </p:nvSpPr>
        <p:spPr bwMode="auto">
          <a:xfrm>
            <a:off x="995363" y="4748213"/>
            <a:ext cx="819150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199B813E-17E2-4173-8BAF-9F17BC9E9B47}" type="datetime'''Л''''''П''''К'''' &#10;''(''''A''0''2+''DD''''+''''D''E)'''''">
              <a:rPr lang="ru-RU">
                <a:cs typeface="Arial" charset="0"/>
              </a:rPr>
              <a:pPr algn="ctr"/>
              <a:t>ЛПК 
(A02+DD+DE)</a:t>
            </a:fld>
            <a:endParaRPr lang="ru-RU">
              <a:cs typeface="Arial" charset="0"/>
            </a:endParaRPr>
          </a:p>
        </p:txBody>
      </p:sp>
      <p:sp>
        <p:nvSpPr>
          <p:cNvPr id="59480" name="Rectangle 86"/>
          <p:cNvSpPr>
            <a:spLocks noChangeArrowheads="1"/>
          </p:cNvSpPr>
          <p:nvPr>
            <p:custDataLst>
              <p:tags r:id="rId86"/>
            </p:custDataLst>
          </p:nvPr>
        </p:nvSpPr>
        <p:spPr bwMode="auto">
          <a:xfrm>
            <a:off x="1238250" y="3360738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7E679ED7-1208-4E45-B970-1CF6FFCCF0B5}" type="datetime'''''''''''''''''4'''''''',0'''''''''''''''''''''''''''''">
              <a:rPr lang="ru-RU">
                <a:cs typeface="Arial" charset="0"/>
              </a:rPr>
              <a:pPr algn="ctr"/>
              <a:t>4,0</a:t>
            </a:fld>
            <a:endParaRPr lang="ru-RU">
              <a:cs typeface="Arial" charset="0"/>
            </a:endParaRPr>
          </a:p>
        </p:txBody>
      </p:sp>
      <p:sp>
        <p:nvSpPr>
          <p:cNvPr id="59481" name="Rectangle 87"/>
          <p:cNvSpPr>
            <a:spLocks noChangeArrowheads="1"/>
          </p:cNvSpPr>
          <p:nvPr>
            <p:custDataLst>
              <p:tags r:id="rId87"/>
            </p:custDataLst>
          </p:nvPr>
        </p:nvSpPr>
        <p:spPr bwMode="auto">
          <a:xfrm>
            <a:off x="98425" y="4443413"/>
            <a:ext cx="1249363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6EC2FA36-D8E3-4289-92F0-16F718C17CB6}" type="datetime'СХ,'' охо''т''а'', &#10;рыбол''''''о''''в''ство ''(А-А0''''2'''')'">
              <a:rPr lang="ru-RU">
                <a:cs typeface="Arial" charset="0"/>
              </a:rPr>
              <a:pPr algn="ctr"/>
              <a:t>СХ, охота, 
рыболовство (А-А02)</a:t>
            </a:fld>
            <a:endParaRPr lang="ru-RU">
              <a:cs typeface="Arial" charset="0"/>
            </a:endParaRPr>
          </a:p>
        </p:txBody>
      </p:sp>
      <p:sp>
        <p:nvSpPr>
          <p:cNvPr id="59482" name="Rectangle 88"/>
          <p:cNvSpPr>
            <a:spLocks noChangeArrowheads="1"/>
          </p:cNvSpPr>
          <p:nvPr>
            <p:custDataLst>
              <p:tags r:id="rId88"/>
            </p:custDataLst>
          </p:nvPr>
        </p:nvSpPr>
        <p:spPr bwMode="auto">
          <a:xfrm>
            <a:off x="814388" y="3489325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2418A26A-3ACD-44F8-9C3F-8E70A4FA2C58}" type="datetime'''''''3'''''''''',3'''''''''">
              <a:rPr lang="ru-RU">
                <a:cs typeface="Arial" charset="0"/>
              </a:rPr>
              <a:pPr algn="ctr"/>
              <a:t>3,3</a:t>
            </a:fld>
            <a:endParaRPr lang="ru-RU">
              <a:cs typeface="Arial" charset="0"/>
            </a:endParaRPr>
          </a:p>
        </p:txBody>
      </p:sp>
      <p:sp>
        <p:nvSpPr>
          <p:cNvPr id="59483" name="Rectangle 89"/>
          <p:cNvSpPr>
            <a:spLocks noChangeArrowheads="1"/>
          </p:cNvSpPr>
          <p:nvPr>
            <p:custDataLst>
              <p:tags r:id="rId89"/>
            </p:custDataLst>
          </p:nvPr>
        </p:nvSpPr>
        <p:spPr bwMode="auto">
          <a:xfrm>
            <a:off x="6297613" y="2827338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97B78915-6936-4750-AF9F-4815B4DE4B73}" type="datetime'''''''''''6'''''''''''''',''''6'''''''''''">
              <a:rPr lang="ru-RU">
                <a:cs typeface="Arial" charset="0"/>
              </a:rPr>
              <a:pPr algn="ctr"/>
              <a:t>6,6</a:t>
            </a:fld>
            <a:endParaRPr lang="ru-RU">
              <a:cs typeface="Arial" charset="0"/>
            </a:endParaRPr>
          </a:p>
        </p:txBody>
      </p:sp>
      <p:sp>
        <p:nvSpPr>
          <p:cNvPr id="59484" name="Rectangle 90"/>
          <p:cNvSpPr>
            <a:spLocks noChangeArrowheads="1"/>
          </p:cNvSpPr>
          <p:nvPr>
            <p:custDataLst>
              <p:tags r:id="rId90"/>
            </p:custDataLst>
          </p:nvPr>
        </p:nvSpPr>
        <p:spPr bwMode="auto">
          <a:xfrm>
            <a:off x="5522913" y="5357813"/>
            <a:ext cx="1090612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4D4816A1-8DB0-42F4-A09A-E0BA36F543B3}" type="datetime'''''С''тр''''оительств''о'''''''' ''(''F'''''''''''')'''''''''">
              <a:rPr lang="ru-RU">
                <a:cs typeface="Arial" charset="0"/>
              </a:rPr>
              <a:pPr algn="ctr"/>
              <a:t>Строительство (F)</a:t>
            </a:fld>
            <a:endParaRPr lang="ru-RU">
              <a:cs typeface="Arial" charset="0"/>
            </a:endParaRPr>
          </a:p>
        </p:txBody>
      </p:sp>
      <p:sp>
        <p:nvSpPr>
          <p:cNvPr id="59485" name="Rectangle 91"/>
          <p:cNvSpPr>
            <a:spLocks noChangeArrowheads="1"/>
          </p:cNvSpPr>
          <p:nvPr>
            <p:custDataLst>
              <p:tags r:id="rId91"/>
            </p:custDataLst>
          </p:nvPr>
        </p:nvSpPr>
        <p:spPr bwMode="auto">
          <a:xfrm>
            <a:off x="6746875" y="2798763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90A76BF0-AA7D-4626-ABA5-F52AE6D9CB00}" type="datetime'''6'''''''''',''''''''''''''''''''''''''7'''''''''''''''''">
              <a:rPr lang="ru-RU">
                <a:cs typeface="Arial" charset="0"/>
              </a:rPr>
              <a:pPr algn="ctr"/>
              <a:t>6,7</a:t>
            </a:fld>
            <a:endParaRPr lang="ru-RU">
              <a:cs typeface="Arial" charset="0"/>
            </a:endParaRPr>
          </a:p>
        </p:txBody>
      </p:sp>
      <p:sp>
        <p:nvSpPr>
          <p:cNvPr id="59486" name="Rectangle 92"/>
          <p:cNvSpPr>
            <a:spLocks noChangeArrowheads="1"/>
          </p:cNvSpPr>
          <p:nvPr>
            <p:custDataLst>
              <p:tags r:id="rId92"/>
            </p:custDataLst>
          </p:nvPr>
        </p:nvSpPr>
        <p:spPr bwMode="auto">
          <a:xfrm>
            <a:off x="5972175" y="5510213"/>
            <a:ext cx="1031875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713BF37E-48C7-4662-BD66-139EB5D2B3F5}" type="datetime'Ма''ш''ино''с''т''''р''о''''''''ение&#10;(D''K+DL''+''D''M)'">
              <a:rPr lang="ru-RU">
                <a:cs typeface="Arial" charset="0"/>
              </a:rPr>
              <a:pPr algn="ctr"/>
              <a:t>Машиностроение
(DK+DL+DM)</a:t>
            </a:fld>
            <a:endParaRPr lang="ru-RU">
              <a:cs typeface="Arial" charset="0"/>
            </a:endParaRPr>
          </a:p>
        </p:txBody>
      </p:sp>
      <p:sp>
        <p:nvSpPr>
          <p:cNvPr id="59487" name="Rectangle 93"/>
          <p:cNvSpPr>
            <a:spLocks noChangeArrowheads="1"/>
          </p:cNvSpPr>
          <p:nvPr>
            <p:custDataLst>
              <p:tags r:id="rId93"/>
            </p:custDataLst>
          </p:nvPr>
        </p:nvSpPr>
        <p:spPr bwMode="auto">
          <a:xfrm>
            <a:off x="6965950" y="2740025"/>
            <a:ext cx="174625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 anchor="b"/>
          <a:lstStyle/>
          <a:p>
            <a:pPr algn="ctr"/>
            <a:fld id="{66F989CD-693A-4635-BAEA-5FB9957CF0E6}" type="datetime'''7'''''''''''''''''',''''0'''''''''''">
              <a:rPr lang="ru-RU">
                <a:cs typeface="Arial" charset="0"/>
              </a:rPr>
              <a:pPr algn="ctr"/>
              <a:t>7,0</a:t>
            </a:fld>
            <a:endParaRPr lang="ru-RU">
              <a:cs typeface="Arial" charset="0"/>
            </a:endParaRPr>
          </a:p>
        </p:txBody>
      </p:sp>
      <p:sp>
        <p:nvSpPr>
          <p:cNvPr id="59488" name="Rectangle 94"/>
          <p:cNvSpPr>
            <a:spLocks noChangeArrowheads="1"/>
          </p:cNvSpPr>
          <p:nvPr>
            <p:custDataLst>
              <p:tags r:id="rId94"/>
            </p:custDataLst>
          </p:nvPr>
        </p:nvSpPr>
        <p:spPr bwMode="auto">
          <a:xfrm>
            <a:off x="2211388" y="4595813"/>
            <a:ext cx="1328737" cy="304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/>
          <a:lstStyle/>
          <a:p>
            <a:pPr algn="ctr"/>
            <a:fld id="{1BF7B7F1-C1DB-48FE-B5F6-9C19F253F0E9}" type="datetime'Пищ''ев''''ая &#10;п''р''омышл''е''н''нос''''т''''ь ''''(D''A'')'">
              <a:rPr lang="ru-RU">
                <a:cs typeface="Arial" charset="0"/>
              </a:rPr>
              <a:pPr algn="ctr"/>
              <a:t>Пищевая 
промышленность (DA)</a:t>
            </a:fld>
            <a:endParaRPr lang="ru-RU">
              <a:cs typeface="Arial" charset="0"/>
            </a:endParaRPr>
          </a:p>
        </p:txBody>
      </p:sp>
      <p:sp>
        <p:nvSpPr>
          <p:cNvPr id="59489" name="Text Box 95"/>
          <p:cNvSpPr txBox="1">
            <a:spLocks noChangeArrowheads="1"/>
          </p:cNvSpPr>
          <p:nvPr>
            <p:custDataLst>
              <p:tags r:id="rId95"/>
            </p:custDataLst>
          </p:nvPr>
        </p:nvSpPr>
        <p:spPr bwMode="auto">
          <a:xfrm>
            <a:off x="1584325" y="1268413"/>
            <a:ext cx="5768975" cy="5175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ru-RU" sz="1400"/>
              <a:t>Структура занятости** в ЮФО по отраслям экономики в 2005 году, </a:t>
            </a:r>
          </a:p>
          <a:p>
            <a:pPr algn="ctr"/>
            <a:r>
              <a:rPr lang="ru-RU" sz="1400"/>
              <a:t> в %</a:t>
            </a:r>
          </a:p>
        </p:txBody>
      </p:sp>
      <p:sp>
        <p:nvSpPr>
          <p:cNvPr id="59490" name="Rectangle 96"/>
          <p:cNvSpPr>
            <a:spLocks noChangeArrowheads="1"/>
          </p:cNvSpPr>
          <p:nvPr>
            <p:custDataLst>
              <p:tags r:id="rId96"/>
            </p:custDataLst>
          </p:nvPr>
        </p:nvSpPr>
        <p:spPr bwMode="auto">
          <a:xfrm>
            <a:off x="2170113" y="4076700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4,5%</a:t>
            </a:r>
            <a:endParaRPr lang="ru-RU" sz="1800"/>
          </a:p>
        </p:txBody>
      </p:sp>
      <p:sp>
        <p:nvSpPr>
          <p:cNvPr id="59491" name="Rectangle 97"/>
          <p:cNvSpPr>
            <a:spLocks noChangeArrowheads="1"/>
          </p:cNvSpPr>
          <p:nvPr>
            <p:custDataLst>
              <p:tags r:id="rId97"/>
            </p:custDataLst>
          </p:nvPr>
        </p:nvSpPr>
        <p:spPr bwMode="auto">
          <a:xfrm>
            <a:off x="1187450" y="4130675"/>
            <a:ext cx="296863" cy="161925"/>
          </a:xfrm>
          <a:prstGeom prst="rect">
            <a:avLst/>
          </a:prstGeom>
          <a:noFill/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0,8%</a:t>
            </a:r>
          </a:p>
        </p:txBody>
      </p:sp>
      <p:sp>
        <p:nvSpPr>
          <p:cNvPr id="59492" name="Rectangle 98"/>
          <p:cNvSpPr>
            <a:spLocks noChangeArrowheads="1"/>
          </p:cNvSpPr>
          <p:nvPr>
            <p:custDataLst>
              <p:tags r:id="rId98"/>
            </p:custDataLst>
          </p:nvPr>
        </p:nvSpPr>
        <p:spPr bwMode="auto">
          <a:xfrm>
            <a:off x="684213" y="4221163"/>
            <a:ext cx="357187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ru-RU"/>
              <a:t>12,2%</a:t>
            </a:r>
          </a:p>
        </p:txBody>
      </p:sp>
      <p:sp>
        <p:nvSpPr>
          <p:cNvPr id="59493" name="Rectangle 99"/>
          <p:cNvSpPr>
            <a:spLocks noChangeArrowheads="1"/>
          </p:cNvSpPr>
          <p:nvPr>
            <p:custDataLst>
              <p:tags r:id="rId99"/>
            </p:custDataLst>
          </p:nvPr>
        </p:nvSpPr>
        <p:spPr bwMode="auto">
          <a:xfrm>
            <a:off x="7524750" y="3573463"/>
            <a:ext cx="2873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7,9%</a:t>
            </a:r>
            <a:endParaRPr lang="ru-RU" sz="1800"/>
          </a:p>
        </p:txBody>
      </p:sp>
      <p:sp>
        <p:nvSpPr>
          <p:cNvPr id="59494" name="Rectangle 100"/>
          <p:cNvSpPr>
            <a:spLocks noChangeArrowheads="1"/>
          </p:cNvSpPr>
          <p:nvPr>
            <p:custDataLst>
              <p:tags r:id="rId100"/>
            </p:custDataLst>
          </p:nvPr>
        </p:nvSpPr>
        <p:spPr bwMode="auto">
          <a:xfrm>
            <a:off x="1619250" y="4076700"/>
            <a:ext cx="2873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9,7%</a:t>
            </a:r>
            <a:endParaRPr lang="ru-RU" sz="1800"/>
          </a:p>
        </p:txBody>
      </p:sp>
      <p:sp>
        <p:nvSpPr>
          <p:cNvPr id="59495" name="Rectangle 101"/>
          <p:cNvSpPr>
            <a:spLocks noChangeArrowheads="1"/>
          </p:cNvSpPr>
          <p:nvPr>
            <p:custDataLst>
              <p:tags r:id="rId101"/>
            </p:custDataLst>
          </p:nvPr>
        </p:nvSpPr>
        <p:spPr bwMode="auto">
          <a:xfrm>
            <a:off x="6227763" y="4068763"/>
            <a:ext cx="2873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6,5%</a:t>
            </a:r>
            <a:endParaRPr lang="ru-RU" sz="1800"/>
          </a:p>
        </p:txBody>
      </p:sp>
      <p:sp>
        <p:nvSpPr>
          <p:cNvPr id="59496" name="Rectangle 102"/>
          <p:cNvSpPr>
            <a:spLocks noChangeArrowheads="1"/>
          </p:cNvSpPr>
          <p:nvPr>
            <p:custDataLst>
              <p:tags r:id="rId102"/>
            </p:custDataLst>
          </p:nvPr>
        </p:nvSpPr>
        <p:spPr bwMode="auto">
          <a:xfrm>
            <a:off x="3851275" y="4005263"/>
            <a:ext cx="35718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37,2%</a:t>
            </a:r>
          </a:p>
        </p:txBody>
      </p:sp>
      <p:sp>
        <p:nvSpPr>
          <p:cNvPr id="59497" name="Rectangle 103"/>
          <p:cNvSpPr>
            <a:spLocks noChangeArrowheads="1"/>
          </p:cNvSpPr>
          <p:nvPr>
            <p:custDataLst>
              <p:tags r:id="rId103"/>
            </p:custDataLst>
          </p:nvPr>
        </p:nvSpPr>
        <p:spPr bwMode="auto">
          <a:xfrm>
            <a:off x="6661150" y="3997325"/>
            <a:ext cx="287338" cy="152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>
                <a:solidFill>
                  <a:srgbClr val="000000"/>
                </a:solidFill>
              </a:rPr>
              <a:t>5,1%</a:t>
            </a:r>
          </a:p>
        </p:txBody>
      </p:sp>
      <p:sp>
        <p:nvSpPr>
          <p:cNvPr id="59498" name="AutoShape 104"/>
          <p:cNvSpPr>
            <a:spLocks noChangeArrowheads="1"/>
          </p:cNvSpPr>
          <p:nvPr>
            <p:custDataLst>
              <p:tags r:id="rId104"/>
            </p:custDataLst>
          </p:nvPr>
        </p:nvSpPr>
        <p:spPr bwMode="auto">
          <a:xfrm>
            <a:off x="179388" y="1773238"/>
            <a:ext cx="1800225" cy="681037"/>
          </a:xfrm>
          <a:prstGeom prst="wedgeRectCallout">
            <a:avLst>
              <a:gd name="adj1" fmla="val 89241"/>
              <a:gd name="adj2" fmla="val 59792"/>
            </a:avLst>
          </a:prstGeom>
          <a:solidFill>
            <a:schemeClr val="bg1"/>
          </a:solidFill>
          <a:ln w="9525" algn="ctr">
            <a:solidFill>
              <a:srgbClr val="FF0000"/>
            </a:solidFill>
            <a:miter lim="800000"/>
            <a:headEnd/>
            <a:tailEnd/>
          </a:ln>
        </p:spPr>
        <p:txBody>
          <a:bodyPr tIns="10800" bIns="10800"/>
          <a:lstStyle/>
          <a:p>
            <a:pPr algn="ctr"/>
            <a:r>
              <a:rPr lang="ru-RU"/>
              <a:t>Среднемесячная заработная плата занятых в экономике РФ, 2005 г. – </a:t>
            </a:r>
            <a:r>
              <a:rPr lang="ru-RU" b="1"/>
              <a:t>8,6 </a:t>
            </a:r>
            <a:r>
              <a:rPr lang="ru-RU"/>
              <a:t>тыс. руб.</a:t>
            </a:r>
          </a:p>
        </p:txBody>
      </p:sp>
      <p:sp>
        <p:nvSpPr>
          <p:cNvPr id="59499" name="Line 105"/>
          <p:cNvSpPr>
            <a:spLocks noChangeShapeType="1"/>
          </p:cNvSpPr>
          <p:nvPr>
            <p:custDataLst>
              <p:tags r:id="rId105"/>
            </p:custDataLst>
          </p:nvPr>
        </p:nvSpPr>
        <p:spPr bwMode="auto">
          <a:xfrm>
            <a:off x="631825" y="3178175"/>
            <a:ext cx="7848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ru-RU"/>
          </a:p>
        </p:txBody>
      </p:sp>
      <p:sp>
        <p:nvSpPr>
          <p:cNvPr id="59500" name="AutoShape 106"/>
          <p:cNvSpPr>
            <a:spLocks noChangeArrowheads="1"/>
          </p:cNvSpPr>
          <p:nvPr>
            <p:custDataLst>
              <p:tags r:id="rId106"/>
            </p:custDataLst>
          </p:nvPr>
        </p:nvSpPr>
        <p:spPr bwMode="auto">
          <a:xfrm>
            <a:off x="169863" y="2563813"/>
            <a:ext cx="1835150" cy="649287"/>
          </a:xfrm>
          <a:prstGeom prst="wedgeRectCallout">
            <a:avLst>
              <a:gd name="adj1" fmla="val 85032"/>
              <a:gd name="adj2" fmla="val 37773"/>
            </a:avLst>
          </a:prstGeom>
          <a:solidFill>
            <a:schemeClr val="bg1"/>
          </a:solidFill>
          <a:ln w="9525" algn="ctr">
            <a:solidFill>
              <a:srgbClr val="FF9966"/>
            </a:solidFill>
            <a:miter lim="800000"/>
            <a:headEnd/>
            <a:tailEnd/>
          </a:ln>
        </p:spPr>
        <p:txBody>
          <a:bodyPr tIns="10800" bIns="10800"/>
          <a:lstStyle/>
          <a:p>
            <a:pPr algn="ctr"/>
            <a:r>
              <a:rPr lang="ru-RU"/>
              <a:t>Среднемесячная заработная плата занятых в экономике ЮФО, 2005 г. – </a:t>
            </a:r>
            <a:r>
              <a:rPr lang="ru-RU" b="1"/>
              <a:t>5,6 </a:t>
            </a:r>
            <a:r>
              <a:rPr lang="ru-RU"/>
              <a:t>тыс. руб.</a:t>
            </a:r>
          </a:p>
        </p:txBody>
      </p:sp>
      <p:sp>
        <p:nvSpPr>
          <p:cNvPr id="59501" name="Text Box 107"/>
          <p:cNvSpPr txBox="1">
            <a:spLocks noChangeArrowheads="1"/>
          </p:cNvSpPr>
          <p:nvPr>
            <p:custDataLst>
              <p:tags r:id="rId107"/>
            </p:custDataLst>
          </p:nvPr>
        </p:nvSpPr>
        <p:spPr bwMode="auto">
          <a:xfrm>
            <a:off x="323850" y="5157788"/>
            <a:ext cx="305435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* наибольшее соответствие с отраслью ОКВЭД </a:t>
            </a:r>
          </a:p>
          <a:p>
            <a:r>
              <a:rPr lang="ru-RU"/>
              <a:t>** 100% занятых по отраслям = 4 703,4 тыс. чел.</a:t>
            </a:r>
          </a:p>
        </p:txBody>
      </p:sp>
      <p:sp>
        <p:nvSpPr>
          <p:cNvPr id="59502" name="Rectangle 108"/>
          <p:cNvSpPr>
            <a:spLocks noChangeArrowheads="1"/>
          </p:cNvSpPr>
          <p:nvPr>
            <p:custDataLst>
              <p:tags r:id="rId108"/>
            </p:custDataLst>
          </p:nvPr>
        </p:nvSpPr>
        <p:spPr bwMode="auto">
          <a:xfrm>
            <a:off x="5508625" y="4013200"/>
            <a:ext cx="360363" cy="161925"/>
          </a:xfrm>
          <a:prstGeom prst="rect">
            <a:avLst/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2,2%</a:t>
            </a:r>
          </a:p>
        </p:txBody>
      </p:sp>
      <p:sp>
        <p:nvSpPr>
          <p:cNvPr id="59503" name="Rectangle 109"/>
          <p:cNvSpPr>
            <a:spLocks noChangeArrowheads="1"/>
          </p:cNvSpPr>
          <p:nvPr>
            <p:custDataLst>
              <p:tags r:id="rId109"/>
            </p:custDataLst>
          </p:nvPr>
        </p:nvSpPr>
        <p:spPr bwMode="auto">
          <a:xfrm>
            <a:off x="5291138" y="4203700"/>
            <a:ext cx="360362" cy="161925"/>
          </a:xfrm>
          <a:prstGeom prst="rect">
            <a:avLst/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2,2%</a:t>
            </a:r>
          </a:p>
        </p:txBody>
      </p:sp>
      <p:sp>
        <p:nvSpPr>
          <p:cNvPr id="59504" name="Rectangle 110"/>
          <p:cNvSpPr>
            <a:spLocks noChangeArrowheads="1"/>
          </p:cNvSpPr>
          <p:nvPr>
            <p:custDataLst>
              <p:tags r:id="rId110"/>
            </p:custDataLst>
          </p:nvPr>
        </p:nvSpPr>
        <p:spPr bwMode="auto">
          <a:xfrm>
            <a:off x="5724525" y="3814763"/>
            <a:ext cx="360363" cy="161925"/>
          </a:xfrm>
          <a:prstGeom prst="rect">
            <a:avLst/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3,2%</a:t>
            </a:r>
          </a:p>
        </p:txBody>
      </p:sp>
      <p:sp>
        <p:nvSpPr>
          <p:cNvPr id="59505" name="Rectangle 111"/>
          <p:cNvSpPr>
            <a:spLocks noChangeArrowheads="1"/>
          </p:cNvSpPr>
          <p:nvPr>
            <p:custDataLst>
              <p:tags r:id="rId111"/>
            </p:custDataLst>
          </p:nvPr>
        </p:nvSpPr>
        <p:spPr bwMode="auto">
          <a:xfrm>
            <a:off x="5867400" y="3644900"/>
            <a:ext cx="360363" cy="161925"/>
          </a:xfrm>
          <a:prstGeom prst="rect">
            <a:avLst/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1,7%</a:t>
            </a:r>
          </a:p>
        </p:txBody>
      </p:sp>
      <p:sp>
        <p:nvSpPr>
          <p:cNvPr id="59506" name="Rectangle 112"/>
          <p:cNvSpPr>
            <a:spLocks noChangeArrowheads="1"/>
          </p:cNvSpPr>
          <p:nvPr>
            <p:custDataLst>
              <p:tags r:id="rId112"/>
            </p:custDataLst>
          </p:nvPr>
        </p:nvSpPr>
        <p:spPr bwMode="auto">
          <a:xfrm>
            <a:off x="6910388" y="3843338"/>
            <a:ext cx="360362" cy="161925"/>
          </a:xfrm>
          <a:prstGeom prst="rect">
            <a:avLst/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1,8%</a:t>
            </a:r>
          </a:p>
        </p:txBody>
      </p:sp>
      <p:sp>
        <p:nvSpPr>
          <p:cNvPr id="59507" name="Rectangle 113"/>
          <p:cNvSpPr>
            <a:spLocks noChangeArrowheads="1"/>
          </p:cNvSpPr>
          <p:nvPr>
            <p:custDataLst>
              <p:tags r:id="rId113"/>
            </p:custDataLst>
          </p:nvPr>
        </p:nvSpPr>
        <p:spPr bwMode="auto">
          <a:xfrm>
            <a:off x="7091363" y="3627438"/>
            <a:ext cx="360362" cy="161925"/>
          </a:xfrm>
          <a:prstGeom prst="rect">
            <a:avLst/>
          </a:prstGeom>
          <a:solidFill>
            <a:srgbClr val="FF0000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2,4%</a:t>
            </a:r>
          </a:p>
        </p:txBody>
      </p:sp>
      <p:sp>
        <p:nvSpPr>
          <p:cNvPr id="59508" name="Rectangle 114"/>
          <p:cNvSpPr>
            <a:spLocks noChangeArrowheads="1"/>
          </p:cNvSpPr>
          <p:nvPr>
            <p:custDataLst>
              <p:tags r:id="rId114"/>
            </p:custDataLst>
          </p:nvPr>
        </p:nvSpPr>
        <p:spPr bwMode="auto">
          <a:xfrm>
            <a:off x="7850188" y="3213100"/>
            <a:ext cx="360362" cy="161925"/>
          </a:xfrm>
          <a:prstGeom prst="rect">
            <a:avLst/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1,6%</a:t>
            </a:r>
          </a:p>
        </p:txBody>
      </p:sp>
      <p:sp>
        <p:nvSpPr>
          <p:cNvPr id="59509" name="Rectangle 115"/>
          <p:cNvSpPr>
            <a:spLocks noChangeArrowheads="1"/>
          </p:cNvSpPr>
          <p:nvPr>
            <p:custDataLst>
              <p:tags r:id="rId115"/>
            </p:custDataLst>
          </p:nvPr>
        </p:nvSpPr>
        <p:spPr bwMode="auto">
          <a:xfrm>
            <a:off x="7943850" y="2708275"/>
            <a:ext cx="360363" cy="161925"/>
          </a:xfrm>
          <a:prstGeom prst="rect">
            <a:avLst/>
          </a:prstGeom>
          <a:solidFill>
            <a:srgbClr val="FFCC99"/>
          </a:solidFill>
          <a:ln w="9525" algn="ctr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/>
            <a:r>
              <a:rPr lang="ru-RU"/>
              <a:t>1,1%</a:t>
            </a:r>
          </a:p>
        </p:txBody>
      </p:sp>
      <p:sp>
        <p:nvSpPr>
          <p:cNvPr id="59510" name="Text Box 116"/>
          <p:cNvSpPr txBox="1">
            <a:spLocks noChangeArrowheads="1"/>
          </p:cNvSpPr>
          <p:nvPr>
            <p:custDataLst>
              <p:tags r:id="rId116"/>
            </p:custDataLst>
          </p:nvPr>
        </p:nvSpPr>
        <p:spPr bwMode="auto">
          <a:xfrm>
            <a:off x="107950" y="5983288"/>
            <a:ext cx="2663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graphicFrame>
        <p:nvGraphicFramePr>
          <p:cNvPr id="59394" name="Rectangle 117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59394" r:id="rId120" imgW="0" imgH="0" progId="">
              <p:embed/>
            </p:oleObj>
          </a:graphicData>
        </a:graphic>
      </p:graphicFrame>
      <p:sp>
        <p:nvSpPr>
          <p:cNvPr id="59511" name="Rectangle 118" hidden="1"/>
          <p:cNvSpPr>
            <a:spLocks noChangeArrowheads="1"/>
          </p:cNvSpPr>
          <p:nvPr>
            <p:custDataLst>
              <p:tags r:id="rId117"/>
            </p:custDataLst>
          </p:nvPr>
        </p:nvSpPr>
        <p:spPr bwMode="auto">
          <a:xfrm>
            <a:off x="47625" y="-63500"/>
            <a:ext cx="60325" cy="284163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1%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21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Производительность по отраслям ЮФО</a:t>
            </a:r>
          </a:p>
        </p:txBody>
      </p:sp>
      <p:sp>
        <p:nvSpPr>
          <p:cNvPr id="60420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CACA8AE7-488F-466E-84BA-FDD75BB2A3CA}" type="slidenum">
              <a:rPr lang="ru-RU"/>
              <a:pPr/>
              <a:t>100</a:t>
            </a:fld>
            <a:endParaRPr lang="ru-RU"/>
          </a:p>
        </p:txBody>
      </p:sp>
      <p:graphicFrame>
        <p:nvGraphicFramePr>
          <p:cNvPr id="60418" name="Object 3"/>
          <p:cNvGraphicFramePr>
            <a:graphicFrameLocks/>
          </p:cNvGraphicFramePr>
          <p:nvPr/>
        </p:nvGraphicFramePr>
        <p:xfrm>
          <a:off x="3563938" y="1773238"/>
          <a:ext cx="3294062" cy="3856037"/>
        </p:xfrm>
        <a:graphic>
          <a:graphicData uri="http://schemas.openxmlformats.org/presentationml/2006/ole">
            <p:oleObj spid="_x0000_s60418" name="Диаграмма" r:id="rId29" imgW="3295622" imgH="3857760" progId="MSGraph.Chart.8">
              <p:embed followColorScheme="full"/>
            </p:oleObj>
          </a:graphicData>
        </a:graphic>
      </p:graphicFrame>
      <p:sp>
        <p:nvSpPr>
          <p:cNvPr id="60422" name="Rectangle 4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780213" y="1887538"/>
            <a:ext cx="557212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08729E7F-7F78-40A5-9D3C-5D4252BB7172}" type="datetime'''''''2''.''7''''''''''''6''''''''5'''',''''''''''8'''''">
              <a:rPr lang="ru-RU" sz="1200">
                <a:cs typeface="Arial" charset="0"/>
              </a:rPr>
              <a:pPr/>
              <a:t>2.765,8</a:t>
            </a:fld>
            <a:endParaRPr lang="ru-RU" sz="1200">
              <a:cs typeface="Arial" charset="0"/>
            </a:endParaRPr>
          </a:p>
        </p:txBody>
      </p:sp>
      <p:sp>
        <p:nvSpPr>
          <p:cNvPr id="60423" name="Rectangle 5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62013" y="1887538"/>
            <a:ext cx="26955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2988013-4C6C-4874-A057-FC39C4342002}" type="datetime'Топ''''''ли''вная ''про''''''м''ышленнос''ть ''''(''CA''+DF)'">
              <a:rPr lang="ru-RU" sz="1200">
                <a:cs typeface="Arial" charset="0"/>
              </a:rPr>
              <a:pPr algn="r"/>
              <a:t>Топливная промышленность (CA+DF)</a:t>
            </a:fld>
            <a:endParaRPr lang="ru-RU" sz="1200">
              <a:cs typeface="Arial" charset="0"/>
            </a:endParaRPr>
          </a:p>
        </p:txBody>
      </p:sp>
      <p:sp>
        <p:nvSpPr>
          <p:cNvPr id="60424" name="Rectangle 6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018088" y="2116138"/>
            <a:ext cx="557212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fld id="{3DA2BF08-8B3C-460D-A17C-6B11714AE94F}" type="datetime'''''''1''''.''''''''''''1''''''''''''''91'''''',6'''''''''''">
              <a:rPr lang="ru-RU" sz="1200">
                <a:cs typeface="Arial" charset="0"/>
              </a:rPr>
              <a:pPr/>
              <a:t>1.191,6</a:t>
            </a:fld>
            <a:endParaRPr lang="ru-RU" sz="1200">
              <a:cs typeface="Arial" charset="0"/>
            </a:endParaRPr>
          </a:p>
        </p:txBody>
      </p:sp>
      <p:sp>
        <p:nvSpPr>
          <p:cNvPr id="60425" name="Rectangle 7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208213" y="2116138"/>
            <a:ext cx="13493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BC3A253-06F2-4B6E-BE5D-8F00B24FEF3C}" type="datetime'Э''''нерг''е''''тик''''''''а ''''''(''''''E''40''.1'')'''''">
              <a:rPr lang="ru-RU" sz="1200">
                <a:cs typeface="Arial" charset="0"/>
              </a:rPr>
              <a:pPr algn="r"/>
              <a:t>Энергетика (E40.1)</a:t>
            </a:fld>
            <a:endParaRPr lang="ru-RU" sz="1200">
              <a:cs typeface="Arial" charset="0"/>
            </a:endParaRPr>
          </a:p>
        </p:txBody>
      </p:sp>
      <p:sp>
        <p:nvSpPr>
          <p:cNvPr id="60426" name="Rectangle 8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1865313" y="2344738"/>
            <a:ext cx="16922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7F1B68D-85A0-4054-B8C5-5C9E6DB4ABA9}" type="datetime'М''''е''''''''''''та''ллу''рги''я'''''' ''''''(C''B+''DJ)'">
              <a:rPr lang="ru-RU" sz="1200" b="1">
                <a:cs typeface="Arial" charset="0"/>
              </a:rPr>
              <a:pPr algn="r"/>
              <a:t>Металлургия (CB+DJ)</a:t>
            </a:fld>
            <a:r>
              <a:rPr lang="en-US" sz="1200" b="1">
                <a:cs typeface="Arial" charset="0"/>
              </a:rPr>
              <a:t>*</a:t>
            </a:r>
            <a:endParaRPr lang="ru-RU" sz="1200" b="1">
              <a:cs typeface="Arial" charset="0"/>
            </a:endParaRPr>
          </a:p>
        </p:txBody>
      </p:sp>
      <p:sp>
        <p:nvSpPr>
          <p:cNvPr id="60427" name="Rectangle 9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2640013" y="2573338"/>
            <a:ext cx="9175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6102680-682E-4357-B432-5F17EAE0BCDC}" type="datetime'''''Тор''''''''''гов''ля'' ''''(''''''''''''''''''G'')'''''''">
              <a:rPr lang="ru-RU" sz="1200">
                <a:cs typeface="Arial" charset="0"/>
              </a:rPr>
              <a:pPr algn="r"/>
              <a:t>Торговля (G)</a:t>
            </a:fld>
            <a:endParaRPr lang="ru-RU" sz="1200">
              <a:cs typeface="Arial" charset="0"/>
            </a:endParaRPr>
          </a:p>
        </p:txBody>
      </p:sp>
      <p:sp>
        <p:nvSpPr>
          <p:cNvPr id="60428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268413" y="2801938"/>
            <a:ext cx="22891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A17E63C-0A73-4F53-B606-C76491CA1FDC}" type="datetime'Пищ''''е''''вая п''''р''''ом''ыш''лен''ност''ь ''(''DA'''')'''">
              <a:rPr lang="ru-RU" sz="1200">
                <a:cs typeface="Arial" charset="0"/>
              </a:rPr>
              <a:pPr algn="r"/>
              <a:t>Пищевая промышленность (DA)</a:t>
            </a:fld>
            <a:endParaRPr lang="ru-RU" sz="1200">
              <a:cs typeface="Arial" charset="0"/>
            </a:endParaRPr>
          </a:p>
        </p:txBody>
      </p:sp>
      <p:sp>
        <p:nvSpPr>
          <p:cNvPr id="60429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362075" y="3030538"/>
            <a:ext cx="2195513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2984465-DA34-477F-AA0C-C92BB9FD5ED6}" type="datetime'Х''''''и''''м''ия'''' и не''фт''е''хим''и''''я ''(D''G+DH)'''">
              <a:rPr lang="ru-RU" sz="1200">
                <a:cs typeface="Arial" charset="0"/>
              </a:rPr>
              <a:pPr algn="r"/>
              <a:t>Химия и нефтехимия (DG+DH)</a:t>
            </a:fld>
            <a:endParaRPr lang="ru-RU" sz="1200">
              <a:cs typeface="Arial" charset="0"/>
            </a:endParaRPr>
          </a:p>
        </p:txBody>
      </p:sp>
      <p:sp>
        <p:nvSpPr>
          <p:cNvPr id="60430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322513" y="3259138"/>
            <a:ext cx="123507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CD02C13-5B71-46F9-BF18-9BE4398FBD10}" type="datetime'Тр''анс''''''''''''''п''''о''''''р''т ''''''''(I-'' ''''I64)'">
              <a:rPr lang="ru-RU" sz="1200">
                <a:cs typeface="Arial" charset="0"/>
              </a:rPr>
              <a:pPr algn="r"/>
              <a:t>Транспорт (I- I64)</a:t>
            </a:fld>
            <a:endParaRPr lang="ru-RU" sz="1200">
              <a:cs typeface="Arial" charset="0"/>
            </a:endParaRPr>
          </a:p>
        </p:txBody>
      </p:sp>
      <p:sp>
        <p:nvSpPr>
          <p:cNvPr id="60431" name="Rectangle 13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2032000" y="3487738"/>
            <a:ext cx="1525588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FF2DA70-8BC9-41EC-8B13-0B123BE46767}" type="datetime'Стр''''''оймат''''''''''''''е''''р''иа''л''ы'' ''(DI'')'''">
              <a:rPr lang="ru-RU" sz="1200">
                <a:cs typeface="Arial" charset="0"/>
              </a:rPr>
              <a:pPr algn="r"/>
              <a:t>Стройматериалы (DI)</a:t>
            </a:fld>
            <a:endParaRPr lang="ru-RU" sz="1200">
              <a:cs typeface="Arial" charset="0"/>
            </a:endParaRPr>
          </a:p>
        </p:txBody>
      </p:sp>
      <p:sp>
        <p:nvSpPr>
          <p:cNvPr id="60432" name="Rectangle 1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252663" y="3716338"/>
            <a:ext cx="130492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EBFF458-C9BB-49C8-868D-F7ADFF7AF4BF}" type="datetime'''Ст''''роит''е''''''л''''ьс''тво ''''(F'''''''')'''''">
              <a:rPr lang="ru-RU" sz="1200">
                <a:cs typeface="Arial" charset="0"/>
              </a:rPr>
              <a:pPr algn="r"/>
              <a:t>Строительство (F)</a:t>
            </a:fld>
            <a:endParaRPr lang="ru-RU" sz="1200">
              <a:cs typeface="Arial" charset="0"/>
            </a:endParaRPr>
          </a:p>
        </p:txBody>
      </p:sp>
      <p:sp>
        <p:nvSpPr>
          <p:cNvPr id="60433" name="Rectangle 15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2532063" y="3944938"/>
            <a:ext cx="102552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8D2159D6-63FE-4AE2-9E1A-955C8B8B21A3}" type="datetime'''ЖКХ'' (E-E''''4''''''''''''0''''''''''''.''''1)'''''">
              <a:rPr lang="ru-RU" sz="1200">
                <a:cs typeface="Arial" charset="0"/>
              </a:rPr>
              <a:pPr algn="r"/>
              <a:t>ЖКХ (E-E40.1)</a:t>
            </a:fld>
            <a:endParaRPr lang="ru-RU" sz="1200">
              <a:cs typeface="Arial" charset="0"/>
            </a:endParaRPr>
          </a:p>
        </p:txBody>
      </p:sp>
      <p:sp>
        <p:nvSpPr>
          <p:cNvPr id="60434" name="Rectangle 1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1354138" y="4173538"/>
            <a:ext cx="2203450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4959541-29E4-4B9E-BB13-2F06DCBB454A}" type="datetime'''Маш''и''нос''''''''троен''ие'''' (D''K''+''''''D''L+DM'''')'">
              <a:rPr lang="ru-RU" sz="1200">
                <a:cs typeface="Arial" charset="0"/>
              </a:rPr>
              <a:pPr algn="r"/>
              <a:t>Машиностроение (DK+DL+DM)</a:t>
            </a:fld>
            <a:endParaRPr lang="ru-RU" sz="1200">
              <a:cs typeface="Arial" charset="0"/>
            </a:endParaRPr>
          </a:p>
        </p:txBody>
      </p:sp>
      <p:sp>
        <p:nvSpPr>
          <p:cNvPr id="60435" name="Rectangle 1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2925763" y="4402138"/>
            <a:ext cx="63182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D89F3537-43E2-4D24-8D89-B0AFDB49D5C7}" type="datetime'''''''''Тур''''''''''''''''''''изм*'''''''''''''''">
              <a:rPr lang="ru-RU" sz="1200">
                <a:cs typeface="Arial" charset="0"/>
              </a:rPr>
              <a:pPr algn="r"/>
              <a:t>Туризм*</a:t>
            </a:fld>
            <a:r>
              <a:rPr lang="en-US" sz="1200">
                <a:cs typeface="Arial" charset="0"/>
              </a:rPr>
              <a:t>*</a:t>
            </a:r>
            <a:endParaRPr lang="ru-RU" sz="1200">
              <a:cs typeface="Arial" charset="0"/>
            </a:endParaRPr>
          </a:p>
        </p:txBody>
      </p:sp>
      <p:sp>
        <p:nvSpPr>
          <p:cNvPr id="60436" name="Rectangle 1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236788" y="4630738"/>
            <a:ext cx="1320800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A7BC931-18E4-4FED-89EC-D177AA7CA918}" type="datetime'''Л''П''''К (''A''''02''''+D''''''D+''D''''''''''''E'''''''')'">
              <a:rPr lang="ru-RU" sz="1200">
                <a:cs typeface="Arial" charset="0"/>
              </a:rPr>
              <a:pPr algn="r"/>
              <a:t>ЛПК (A02+DD+DE)</a:t>
            </a:fld>
            <a:endParaRPr lang="ru-RU" sz="1200">
              <a:cs typeface="Arial" charset="0"/>
            </a:endParaRPr>
          </a:p>
        </p:txBody>
      </p:sp>
      <p:sp>
        <p:nvSpPr>
          <p:cNvPr id="60437" name="Rectangle 1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65088" y="4859338"/>
            <a:ext cx="3492500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3BD300A7-69D7-40A6-BB38-6CC5B2470DD5}" type="datetime'Сель''ское хозяйство,'''' ''охота, рыбо''''''ловство (A-A02)'">
              <a:rPr lang="ru-RU" sz="1200">
                <a:cs typeface="Arial" charset="0"/>
              </a:rPr>
              <a:pPr algn="r"/>
              <a:t>Сельское хозяйство, охота, рыболовство (A-A02)</a:t>
            </a:fld>
            <a:endParaRPr lang="ru-RU" sz="1200">
              <a:cs typeface="Arial" charset="0"/>
            </a:endParaRPr>
          </a:p>
        </p:txBody>
      </p:sp>
      <p:sp>
        <p:nvSpPr>
          <p:cNvPr id="60438" name="Rectangle 2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673350" y="5087938"/>
            <a:ext cx="884238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601216D1-E28B-4F50-978B-0B9E26670362}" type="datetime'Н''''''ОК ''''''(М''8''''''0''.3'''''''')'''''''">
              <a:rPr lang="ru-RU" sz="1200">
                <a:cs typeface="Arial" charset="0"/>
              </a:rPr>
              <a:pPr algn="r"/>
              <a:t>НОК (М80.3)</a:t>
            </a:fld>
            <a:endParaRPr lang="ru-RU" sz="1200">
              <a:cs typeface="Arial" charset="0"/>
            </a:endParaRPr>
          </a:p>
        </p:txBody>
      </p:sp>
      <p:sp>
        <p:nvSpPr>
          <p:cNvPr id="60439" name="Rectangle 2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744538" y="5316538"/>
            <a:ext cx="2813050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FEF2977-789D-4B1F-BC83-0DFE00242944}" type="datetime'''Соц''''''иал''ь''ные сек''тора (''''L+M-M8''''0.''3+N''+O)'">
              <a:rPr lang="ru-RU" sz="1200">
                <a:cs typeface="Arial" charset="0"/>
              </a:rPr>
              <a:pPr algn="r"/>
              <a:t>Социальные сектора (L+M-M80.3+N+O)</a:t>
            </a:fld>
            <a:endParaRPr lang="ru-RU" sz="1200">
              <a:cs typeface="Arial" charset="0"/>
            </a:endParaRPr>
          </a:p>
        </p:txBody>
      </p:sp>
      <p:sp>
        <p:nvSpPr>
          <p:cNvPr id="60440" name="Text Box 60"/>
          <p:cNvSpPr txBox="1"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935038" y="1498600"/>
            <a:ext cx="7021512" cy="274638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/>
            <a:r>
              <a:rPr lang="ru-RU" sz="1200"/>
              <a:t>Производительность труда по отраслям экономики  ЮФО, тыс.руб. на чел. (2005 г.)</a:t>
            </a:r>
          </a:p>
        </p:txBody>
      </p:sp>
      <p:sp>
        <p:nvSpPr>
          <p:cNvPr id="60441" name="Rectangle 23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1692275" y="2312988"/>
            <a:ext cx="4608513" cy="215900"/>
          </a:xfrm>
          <a:prstGeom prst="rect">
            <a:avLst/>
          </a:prstGeom>
          <a:noFill/>
          <a:ln w="19050">
            <a:solidFill>
              <a:srgbClr val="FF0000"/>
            </a:solidFill>
            <a:prstDash val="dash"/>
            <a:miter lim="800000"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0442" name="Text Box 24"/>
          <p:cNvSpPr txBox="1"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107950" y="5983288"/>
            <a:ext cx="2663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60443" name="Text Box 25"/>
          <p:cNvSpPr txBox="1"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4716463" y="5949950"/>
            <a:ext cx="3171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*</a:t>
            </a:r>
            <a:r>
              <a:rPr lang="en-US"/>
              <a:t>*</a:t>
            </a:r>
            <a:r>
              <a:rPr lang="ru-RU"/>
              <a:t> Наибольшее соответствие с отраслью ОКВЭД </a:t>
            </a:r>
            <a:r>
              <a:rPr lang="en-US"/>
              <a:t>v</a:t>
            </a:r>
            <a:endParaRPr lang="ru-RU"/>
          </a:p>
        </p:txBody>
      </p:sp>
      <p:graphicFrame>
        <p:nvGraphicFramePr>
          <p:cNvPr id="60419" name="Rectangle 2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0419" r:id="rId30" imgW="0" imgH="0" progId="">
              <p:embed/>
            </p:oleObj>
          </a:graphicData>
        </a:graphic>
      </p:graphicFrame>
      <p:sp>
        <p:nvSpPr>
          <p:cNvPr id="60444" name="Rectangle 27" hidden="1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0638" tIns="0" rIns="20638" bIns="0" anchor="ctr"/>
          <a:lstStyle/>
          <a:p>
            <a:pPr algn="ctr"/>
            <a:r>
              <a:rPr lang="ru-RU" sz="1200">
                <a:cs typeface="Arial" charset="0"/>
              </a:rPr>
              <a:t>26,7</a:t>
            </a:r>
          </a:p>
        </p:txBody>
      </p:sp>
      <p:sp>
        <p:nvSpPr>
          <p:cNvPr id="60445" name="Text Box 29"/>
          <p:cNvSpPr txBox="1"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4787900" y="5661025"/>
            <a:ext cx="4217988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/>
              <a:t>*Здесь и дальше в приложении под металлургией подразумевается</a:t>
            </a:r>
          </a:p>
          <a:p>
            <a:r>
              <a:rPr lang="ru-RU"/>
              <a:t>сумма обработки (</a:t>
            </a:r>
            <a:r>
              <a:rPr lang="en-GB"/>
              <a:t>DJ</a:t>
            </a:r>
            <a:r>
              <a:rPr lang="ru-RU"/>
              <a:t>)</a:t>
            </a:r>
            <a:r>
              <a:rPr lang="en-GB"/>
              <a:t> </a:t>
            </a:r>
            <a:r>
              <a:rPr lang="ru-RU"/>
              <a:t>и добычи </a:t>
            </a:r>
            <a:r>
              <a:rPr lang="en-GB"/>
              <a:t>(CB)</a:t>
            </a:r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6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Доля отрасли в промышленном выпуске и занятости регионов ЮФО</a:t>
            </a:r>
          </a:p>
        </p:txBody>
      </p:sp>
      <p:sp>
        <p:nvSpPr>
          <p:cNvPr id="61445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4D6AF31A-7180-4307-9DCC-ACB0EDE80128}" type="slidenum">
              <a:rPr lang="ru-RU"/>
              <a:pPr/>
              <a:t>101</a:t>
            </a:fld>
            <a:endParaRPr lang="ru-RU"/>
          </a:p>
        </p:txBody>
      </p:sp>
      <p:graphicFrame>
        <p:nvGraphicFramePr>
          <p:cNvPr id="61442" name="Object 3"/>
          <p:cNvGraphicFramePr>
            <a:graphicFrameLocks/>
          </p:cNvGraphicFramePr>
          <p:nvPr/>
        </p:nvGraphicFramePr>
        <p:xfrm>
          <a:off x="1949450" y="1743075"/>
          <a:ext cx="2514600" cy="4227513"/>
        </p:xfrm>
        <a:graphic>
          <a:graphicData uri="http://schemas.openxmlformats.org/presentationml/2006/ole">
            <p:oleObj spid="_x0000_s61442" name="Диаграмма" r:id="rId36" imgW="2514668" imgH="4229010" progId="MSGraph.Chart.8">
              <p:embed followColorScheme="full"/>
            </p:oleObj>
          </a:graphicData>
        </a:graphic>
      </p:graphicFrame>
      <p:sp>
        <p:nvSpPr>
          <p:cNvPr id="61447" name="Rectangle 13"/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793750" y="1928813"/>
            <a:ext cx="1149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7801D48E-E228-4B2D-8AE0-888D62B7E08A}" type="datetime'''В''''''о''л''гогр''адс''''''кая ''''''о''б''л''''''.'''''''">
              <a:rPr lang="ru-RU"/>
              <a:pPr algn="r"/>
              <a:t>Волгоградская обл.</a:t>
            </a:fld>
            <a:endParaRPr lang="ru-RU"/>
          </a:p>
        </p:txBody>
      </p:sp>
      <p:sp>
        <p:nvSpPr>
          <p:cNvPr id="61448" name="Rectangle 11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306388" y="2266950"/>
            <a:ext cx="16367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066BD176-B9F5-41CC-AB9B-780B50F76E6D}" type="datetime'Рес''п. ''''Се''''в.'''''' ''Осе''тия -'''' А''лани''я'''''''">
              <a:rPr lang="ru-RU"/>
              <a:pPr algn="r"/>
              <a:t>Респ. Сев. Осетия - Алания</a:t>
            </a:fld>
            <a:endParaRPr lang="ru-RU"/>
          </a:p>
        </p:txBody>
      </p:sp>
      <p:sp>
        <p:nvSpPr>
          <p:cNvPr id="61449" name="Rectangle 9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984250" y="2605088"/>
            <a:ext cx="958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FDDA2D81-A2F6-487D-80F0-4D3F5F50B276}" type="datetime'''''Ро''''с''т''о''вс''к''ая ''''о''бл''''''''''''''''''''.'''">
              <a:rPr lang="ru-RU"/>
              <a:pPr algn="r"/>
              <a:t>Ростовская обл.</a:t>
            </a:fld>
            <a:endParaRPr lang="ru-RU"/>
          </a:p>
        </p:txBody>
      </p:sp>
      <p:sp>
        <p:nvSpPr>
          <p:cNvPr id="61450" name="Rectangle 10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20663" y="2938463"/>
            <a:ext cx="17224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94693961-36BB-47ED-9C2F-93BA467B562C}" type="datetime'''''К''абард''ин''о-Б''а''л''к''а''рск''ая ''''Р''есп.'''">
              <a:rPr lang="ru-RU"/>
              <a:pPr algn="r"/>
              <a:t>Кабардино-Балкарская Респ.</a:t>
            </a:fld>
            <a:endParaRPr lang="ru-RU"/>
          </a:p>
        </p:txBody>
      </p:sp>
      <p:sp>
        <p:nvSpPr>
          <p:cNvPr id="61451" name="Rectangle 1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946150" y="3271838"/>
            <a:ext cx="9969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57EE8298-7453-4DDC-9BBF-3DC4B193383C}" type="datetime'''''Р''''е''''с''''п''''''. Ингу''ш''е''''''т''''ия'''''''">
              <a:rPr lang="ru-RU"/>
              <a:pPr algn="r"/>
              <a:t>Респ. Ингушетия</a:t>
            </a:fld>
            <a:endParaRPr lang="ru-RU"/>
          </a:p>
        </p:txBody>
      </p:sp>
      <p:sp>
        <p:nvSpPr>
          <p:cNvPr id="61452" name="Rectangle 14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747713" y="3609975"/>
            <a:ext cx="1195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E97F6C9-4A1B-4E6C-BD3B-4FDF7810BBAF}" type="datetime'''К''рас''но''да''рс''''''''''к''ий'' ''кр''''а''й'''">
              <a:rPr lang="ru-RU"/>
              <a:pPr algn="r"/>
              <a:t>Краснодарский край</a:t>
            </a:fld>
            <a:endParaRPr lang="ru-RU"/>
          </a:p>
        </p:txBody>
      </p:sp>
      <p:sp>
        <p:nvSpPr>
          <p:cNvPr id="61453" name="Rectangle 8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152525" y="4281488"/>
            <a:ext cx="7905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1F16A62A-93DC-41C1-9AAE-0A1874BFFAE2}" type="datetime'''''Р''''е''''''сп''''. ''А''''''''''''''''д''''ыге''я'''''">
              <a:rPr lang="ru-RU"/>
              <a:pPr algn="r"/>
              <a:t>Респ. Адыгея</a:t>
            </a:fld>
            <a:endParaRPr lang="ru-RU"/>
          </a:p>
        </p:txBody>
      </p:sp>
      <p:sp>
        <p:nvSpPr>
          <p:cNvPr id="61454" name="Rectangle 7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849313" y="4614863"/>
            <a:ext cx="10937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B3F36C57-0171-4962-BB84-07F3975EB4C3}" type="datetime'''А''''с''''''тра''''''''хан''с''к''''а''''''''я'' об''''л.'''">
              <a:rPr lang="ru-RU"/>
              <a:pPr algn="r"/>
              <a:t>Астраханская обл.</a:t>
            </a:fld>
            <a:endParaRPr lang="ru-RU"/>
          </a:p>
        </p:txBody>
      </p:sp>
      <p:sp>
        <p:nvSpPr>
          <p:cNvPr id="61455" name="Rectangle 6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671513" y="4953000"/>
            <a:ext cx="12715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A55AC5AA-BA88-41A7-8DF6-200DDDF8ABD2}" type="datetime'''''Ста''в''''''''р''о''по''''''''л''ьс''ки''й к''р''''а''й'''">
              <a:rPr lang="ru-RU"/>
              <a:pPr algn="r"/>
              <a:t>Ставропольский край</a:t>
            </a:fld>
            <a:endParaRPr lang="ru-RU"/>
          </a:p>
        </p:txBody>
      </p:sp>
      <p:sp>
        <p:nvSpPr>
          <p:cNvPr id="61456" name="Rectangle 5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054100" y="5291138"/>
            <a:ext cx="889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C83E6202-4E6B-4455-8F41-A319B14231D4}" type="datetime'Р''''е''''''''''''сп. ''''''''''Даг''''е''''''с''''т''''''ан'">
              <a:rPr lang="ru-RU"/>
              <a:pPr algn="r"/>
              <a:t>Респ. Дагестан</a:t>
            </a:fld>
            <a:endParaRPr lang="ru-RU"/>
          </a:p>
        </p:txBody>
      </p:sp>
      <p:sp>
        <p:nvSpPr>
          <p:cNvPr id="61457" name="Rectangle 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993775" y="5624513"/>
            <a:ext cx="949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EF33217A-4035-4C10-BE3D-54DF62AD7E94}" type="datetime'''''Р''''е''''''''с''п''''''.'' ''''К''''алм''ы''к''''ия'">
              <a:rPr lang="ru-RU"/>
              <a:pPr algn="r"/>
              <a:t>Респ. Калмыкия</a:t>
            </a:fld>
            <a:endParaRPr lang="ru-RU"/>
          </a:p>
        </p:txBody>
      </p:sp>
      <p:sp>
        <p:nvSpPr>
          <p:cNvPr id="61458" name="Rectangle 39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969963" y="3948113"/>
            <a:ext cx="973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pPr algn="r"/>
            <a:fld id="{4669171E-E000-4E04-883E-FD0F18F1DA80}" type="datetime'''''''''''''Ч''еч''ен''''''''''ска''я'''''''' Ре''''''''с''п.'">
              <a:rPr lang="ru-RU"/>
              <a:pPr algn="r"/>
              <a:t>Чеченская Респ.</a:t>
            </a:fld>
            <a:endParaRPr lang="ru-RU"/>
          </a:p>
        </p:txBody>
      </p:sp>
      <p:graphicFrame>
        <p:nvGraphicFramePr>
          <p:cNvPr id="61443" name="Object 15"/>
          <p:cNvGraphicFramePr>
            <a:graphicFrameLocks/>
          </p:cNvGraphicFramePr>
          <p:nvPr/>
        </p:nvGraphicFramePr>
        <p:xfrm>
          <a:off x="4697413" y="1770063"/>
          <a:ext cx="2495550" cy="4208462"/>
        </p:xfrm>
        <a:graphic>
          <a:graphicData uri="http://schemas.openxmlformats.org/presentationml/2006/ole">
            <p:oleObj spid="_x0000_s61443" name="Диаграмма" r:id="rId37" imgW="2495488" imgH="4210110" progId="MSGraph.Chart.8">
              <p:embed followColorScheme="full"/>
            </p:oleObj>
          </a:graphicData>
        </a:graphic>
      </p:graphicFrame>
      <p:sp>
        <p:nvSpPr>
          <p:cNvPr id="61459" name="Rectangle 2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7199313" y="1941513"/>
            <a:ext cx="11493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1E6C5627-69AE-48EF-B63E-9C0D55940E6F}" type="datetime'В''''о''л''г''''ог''''''ра''''д''с''кая ''о''''бл''.'''">
              <a:rPr lang="ru-RU">
                <a:cs typeface="Arial" charset="0"/>
              </a:rPr>
              <a:pPr/>
              <a:t>Волгоградская обл.</a:t>
            </a:fld>
            <a:endParaRPr lang="ru-RU">
              <a:cs typeface="Arial" charset="0"/>
            </a:endParaRPr>
          </a:p>
        </p:txBody>
      </p:sp>
      <p:sp>
        <p:nvSpPr>
          <p:cNvPr id="61460" name="Rectangle 24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7199313" y="2251075"/>
            <a:ext cx="16367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ABDDFB51-091D-4A98-A1B0-635011F65018}" type="datetime'''Р''есп. Се''в.'' ''''О''се''т''и''''я -'' ''Ал''''''а''ния'">
              <a:rPr lang="ru-RU">
                <a:cs typeface="Arial" charset="0"/>
              </a:rPr>
              <a:pPr/>
              <a:t>Респ. Сев. Осетия - Алания</a:t>
            </a:fld>
            <a:endParaRPr lang="ru-RU">
              <a:cs typeface="Arial" charset="0"/>
            </a:endParaRPr>
          </a:p>
        </p:txBody>
      </p:sp>
      <p:sp>
        <p:nvSpPr>
          <p:cNvPr id="61461" name="Rectangle 22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7199313" y="2560638"/>
            <a:ext cx="9588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460CD415-C22C-4D22-B796-6BE85E5D5FFA}" type="datetime'''''''''''Росто''в''''''''''''''''с''''''ка''я'' ''''о''бл.'">
              <a:rPr lang="ru-RU">
                <a:cs typeface="Arial" charset="0"/>
              </a:rPr>
              <a:pPr/>
              <a:t>Ростовская обл.</a:t>
            </a:fld>
            <a:endParaRPr lang="ru-RU">
              <a:cs typeface="Arial" charset="0"/>
            </a:endParaRPr>
          </a:p>
        </p:txBody>
      </p:sp>
      <p:sp>
        <p:nvSpPr>
          <p:cNvPr id="61462" name="Rectangle 23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7199313" y="2865438"/>
            <a:ext cx="9969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14450D73-6695-43D0-9D23-A47A0BBDA353}" type="datetime'Ре''''сп''''''.'''''''''' И''''н''''''г''у''ш''''''ет''''и''я'">
              <a:rPr lang="ru-RU">
                <a:cs typeface="Arial" charset="0"/>
              </a:rPr>
              <a:pPr/>
              <a:t>Респ. Ингушетия</a:t>
            </a:fld>
            <a:endParaRPr lang="ru-RU">
              <a:cs typeface="Arial" charset="0"/>
            </a:endParaRPr>
          </a:p>
        </p:txBody>
      </p:sp>
      <p:sp>
        <p:nvSpPr>
          <p:cNvPr id="61463" name="Rectangle 25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7199313" y="3175000"/>
            <a:ext cx="17224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1170D5E4-9792-4466-BE98-B8A1D2132B2D}" type="datetime'К''''а''''ба''рдино-''Ба''лкар''''с''''кая ''''''''Респ.'">
              <a:rPr lang="ru-RU">
                <a:cs typeface="Arial" charset="0"/>
              </a:rPr>
              <a:pPr/>
              <a:t>Кабардино-Балкарская Респ.</a:t>
            </a:fld>
            <a:endParaRPr lang="ru-RU">
              <a:cs typeface="Arial" charset="0"/>
            </a:endParaRPr>
          </a:p>
        </p:txBody>
      </p:sp>
      <p:sp>
        <p:nvSpPr>
          <p:cNvPr id="61464" name="Rectangle 27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7199313" y="3484563"/>
            <a:ext cx="11953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07C694FC-47C6-4185-A6FD-79A9655E36EC}" type="datetime'''К''''''''р''''''''ас''нода''р''ск''''''''''ий'''' ''край'">
              <a:rPr lang="ru-RU">
                <a:cs typeface="Arial" charset="0"/>
              </a:rPr>
              <a:pPr/>
              <a:t>Краснодарский край</a:t>
            </a:fld>
            <a:endParaRPr lang="ru-RU">
              <a:cs typeface="Arial" charset="0"/>
            </a:endParaRPr>
          </a:p>
        </p:txBody>
      </p:sp>
      <p:sp>
        <p:nvSpPr>
          <p:cNvPr id="61465" name="Rectangle 21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7199313" y="3789363"/>
            <a:ext cx="7905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2808643C-C3F0-469B-A57C-F5A95084F2F8}" type="datetime'Р''''е''''''с''п''''''''.'''''' А''д''ы''г''''''''е''''''я'">
              <a:rPr lang="ru-RU">
                <a:cs typeface="Arial" charset="0"/>
              </a:rPr>
              <a:pPr/>
              <a:t>Респ. Адыгея</a:t>
            </a:fld>
            <a:endParaRPr lang="ru-RU">
              <a:cs typeface="Arial" charset="0"/>
            </a:endParaRPr>
          </a:p>
        </p:txBody>
      </p:sp>
      <p:sp>
        <p:nvSpPr>
          <p:cNvPr id="61466" name="Rectangle 20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7199313" y="4094163"/>
            <a:ext cx="10937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BAFDA4FF-CD5E-4DEC-98C6-887818FE0AA3}" type="datetime'''''''''А''стр''а''''ханс''''''ка''я'' о''''''''''б''л''''''.'">
              <a:rPr lang="ru-RU">
                <a:cs typeface="Arial" charset="0"/>
              </a:rPr>
              <a:pPr/>
              <a:t>Астраханская обл.</a:t>
            </a:fld>
            <a:endParaRPr lang="ru-RU">
              <a:cs typeface="Arial" charset="0"/>
            </a:endParaRPr>
          </a:p>
        </p:txBody>
      </p:sp>
      <p:sp>
        <p:nvSpPr>
          <p:cNvPr id="61467" name="Rectangle 19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7199313" y="4403725"/>
            <a:ext cx="8890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6C1B3B30-8DA3-4022-B498-E7A568B2C918}" type="datetime'''''''''Ре''''''сп''''''''''. ''Д''''а''''ге''''''ст''ан'''''">
              <a:rPr lang="ru-RU">
                <a:cs typeface="Arial" charset="0"/>
              </a:rPr>
              <a:pPr/>
              <a:t>Респ. Дагестан</a:t>
            </a:fld>
            <a:endParaRPr lang="ru-RU">
              <a:cs typeface="Arial" charset="0"/>
            </a:endParaRPr>
          </a:p>
        </p:txBody>
      </p:sp>
      <p:sp>
        <p:nvSpPr>
          <p:cNvPr id="61468" name="Rectangle 18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7199313" y="5018088"/>
            <a:ext cx="127158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E49D411D-ABB1-45D0-9E5D-1B663540471A}" type="datetime'''''''''Став''р''о''''''польс''ки''й ''к''ра''''й'''''">
              <a:rPr lang="ru-RU">
                <a:cs typeface="Arial" charset="0"/>
              </a:rPr>
              <a:pPr/>
              <a:t>Ставропольский край</a:t>
            </a:fld>
            <a:endParaRPr lang="ru-RU">
              <a:cs typeface="Arial" charset="0"/>
            </a:endParaRPr>
          </a:p>
        </p:txBody>
      </p:sp>
      <p:sp>
        <p:nvSpPr>
          <p:cNvPr id="61469" name="Rectangle 17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7199313" y="5327650"/>
            <a:ext cx="9493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8F691762-0813-4C36-8704-47606A3909C1}" type="datetime'''''Р''''''''ес''п''''''''''''''''''. ''Калм''''''ы''''к''ия'">
              <a:rPr lang="ru-RU">
                <a:cs typeface="Arial" charset="0"/>
              </a:rPr>
              <a:pPr/>
              <a:t>Респ. Калмыкия</a:t>
            </a:fld>
            <a:endParaRPr lang="ru-RU">
              <a:cs typeface="Arial" charset="0"/>
            </a:endParaRPr>
          </a:p>
        </p:txBody>
      </p:sp>
      <p:sp>
        <p:nvSpPr>
          <p:cNvPr id="61470" name="Rectangle 16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7199313" y="5637213"/>
            <a:ext cx="16970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D1E49A46-FD26-492C-9BFD-809C4197D8B6}" type="datetime'Кар''''ач''''аево''''''-Че''''''''''''рке''сск''''ая'' Респ.'">
              <a:rPr lang="ru-RU">
                <a:cs typeface="Arial" charset="0"/>
              </a:rPr>
              <a:pPr/>
              <a:t>Карачаево-Черкесская Респ.</a:t>
            </a:fld>
            <a:endParaRPr lang="ru-RU">
              <a:cs typeface="Arial" charset="0"/>
            </a:endParaRPr>
          </a:p>
        </p:txBody>
      </p:sp>
      <p:sp>
        <p:nvSpPr>
          <p:cNvPr id="61471" name="Rectangle 40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7199313" y="4713288"/>
            <a:ext cx="973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 anchor="ctr"/>
          <a:lstStyle/>
          <a:p>
            <a:fld id="{3829F4B8-FBB5-4EB0-A22C-C28FE45FFA48}" type="datetime'Ч''''еч''''''''е''''''''''''н''с''к''''а''я ''Рес''''''п.'''''">
              <a:rPr lang="ru-RU">
                <a:cs typeface="Arial" charset="0"/>
              </a:rPr>
              <a:pPr/>
              <a:t>Чеченская Респ.</a:t>
            </a:fld>
            <a:endParaRPr lang="ru-RU">
              <a:cs typeface="Arial" charset="0"/>
            </a:endParaRPr>
          </a:p>
        </p:txBody>
      </p:sp>
      <p:sp>
        <p:nvSpPr>
          <p:cNvPr id="61472" name="Rectangle 30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179388" y="1628775"/>
            <a:ext cx="4392612" cy="4248150"/>
          </a:xfrm>
          <a:prstGeom prst="rect">
            <a:avLst/>
          </a:prstGeom>
          <a:noFill/>
          <a:ln w="9525" algn="ctr">
            <a:solidFill>
              <a:schemeClr val="tx1"/>
            </a:solidFill>
            <a:prstDash val="lg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61473" name="Text Box 31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611188" y="1341438"/>
            <a:ext cx="3600450" cy="63976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lIns="0" rIns="0">
            <a:spAutoFit/>
          </a:bodyPr>
          <a:lstStyle/>
          <a:p>
            <a:pPr algn="ctr"/>
            <a:r>
              <a:rPr lang="ru-RU" sz="1200"/>
              <a:t>Доля</a:t>
            </a:r>
            <a:r>
              <a:rPr lang="en-US" sz="1200"/>
              <a:t> </a:t>
            </a:r>
            <a:r>
              <a:rPr lang="ru-RU" sz="1200"/>
              <a:t>металлургии в общем объёме промышленного выпуска регионов ЮФО, 2005г., %</a:t>
            </a:r>
          </a:p>
        </p:txBody>
      </p:sp>
      <p:sp>
        <p:nvSpPr>
          <p:cNvPr id="61474" name="Rectangle 32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4751388" y="1628775"/>
            <a:ext cx="4213225" cy="4248150"/>
          </a:xfrm>
          <a:prstGeom prst="rect">
            <a:avLst/>
          </a:prstGeom>
          <a:noFill/>
          <a:ln w="9525" algn="ctr">
            <a:solidFill>
              <a:schemeClr val="tx1"/>
            </a:solidFill>
            <a:prstDash val="lgDash"/>
            <a:miter lim="800000"/>
            <a:headEnd/>
            <a:tailEnd/>
          </a:ln>
        </p:spPr>
        <p:txBody>
          <a:bodyPr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61475" name="Text Box 33"/>
          <p:cNvSpPr txBox="1"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4859338" y="1341438"/>
            <a:ext cx="3962400" cy="63976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1200"/>
              <a:t>Доля занятых в металлургии в общем объёме занятых в промышленности в регионах ЮФО, 200</a:t>
            </a:r>
            <a:r>
              <a:rPr lang="en-US" sz="1200"/>
              <a:t>6</a:t>
            </a:r>
            <a:r>
              <a:rPr lang="ru-RU" sz="1200"/>
              <a:t>г., %</a:t>
            </a:r>
          </a:p>
        </p:txBody>
      </p:sp>
      <p:sp>
        <p:nvSpPr>
          <p:cNvPr id="61476" name="Text Box 36"/>
          <p:cNvSpPr txBox="1"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107950" y="5983288"/>
            <a:ext cx="2663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graphicFrame>
        <p:nvGraphicFramePr>
          <p:cNvPr id="61444" name="Rectangle 2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1444" r:id="rId38" imgW="0" imgH="0" progId="">
              <p:embed/>
            </p:oleObj>
          </a:graphicData>
        </a:graphic>
      </p:graphicFrame>
      <p:sp>
        <p:nvSpPr>
          <p:cNvPr id="61477" name="Rectangle 29" hidden="1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17462" tIns="0" rIns="17462" bIns="0" anchor="ctr"/>
          <a:lstStyle/>
          <a:p>
            <a:pPr algn="ctr"/>
            <a:r>
              <a:rPr lang="ru-RU">
                <a:cs typeface="Arial" charset="0"/>
              </a:rPr>
              <a:t>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9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Производительность ЮФО, РФ, ЕС-25 и США</a:t>
            </a:r>
          </a:p>
        </p:txBody>
      </p:sp>
      <p:sp>
        <p:nvSpPr>
          <p:cNvPr id="62468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7DEF7089-55F7-4150-8772-F4A07C69B8CA}" type="slidenum">
              <a:rPr lang="ru-RU"/>
              <a:pPr/>
              <a:t>102</a:t>
            </a:fld>
            <a:endParaRPr lang="ru-RU"/>
          </a:p>
        </p:txBody>
      </p:sp>
      <p:graphicFrame>
        <p:nvGraphicFramePr>
          <p:cNvPr id="62466" name="Object 3"/>
          <p:cNvGraphicFramePr>
            <a:graphicFrameLocks/>
          </p:cNvGraphicFramePr>
          <p:nvPr/>
        </p:nvGraphicFramePr>
        <p:xfrm>
          <a:off x="1662113" y="2198688"/>
          <a:ext cx="5884862" cy="3055937"/>
        </p:xfrm>
        <a:graphic>
          <a:graphicData uri="http://schemas.openxmlformats.org/presentationml/2006/ole">
            <p:oleObj spid="_x0000_s62466" name="Диаграмма" r:id="rId25" imgW="5886467" imgH="3057480" progId="MSGraph.Chart.8">
              <p:embed followColorScheme="full"/>
            </p:oleObj>
          </a:graphicData>
        </a:graphic>
      </p:graphicFrame>
      <p:sp>
        <p:nvSpPr>
          <p:cNvPr id="62470" name="Line 4"/>
          <p:cNvSpPr>
            <a:spLocks noChangeShapeType="1"/>
          </p:cNvSpPr>
          <p:nvPr>
            <p:custDataLst>
              <p:tags r:id="rId3"/>
            </p:custDataLst>
          </p:nvPr>
        </p:nvSpPr>
        <p:spPr bwMode="auto">
          <a:xfrm>
            <a:off x="2862263" y="4913313"/>
            <a:ext cx="2490787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2471" name="Line 5"/>
          <p:cNvSpPr>
            <a:spLocks noChangeShapeType="1"/>
          </p:cNvSpPr>
          <p:nvPr>
            <p:custDataLst>
              <p:tags r:id="rId4"/>
            </p:custDataLst>
          </p:nvPr>
        </p:nvSpPr>
        <p:spPr bwMode="auto">
          <a:xfrm>
            <a:off x="2862263" y="4913313"/>
            <a:ext cx="3910012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2472" name="Line 6"/>
          <p:cNvSpPr>
            <a:spLocks noChangeShapeType="1"/>
          </p:cNvSpPr>
          <p:nvPr>
            <p:custDataLst>
              <p:tags r:id="rId5"/>
            </p:custDataLst>
          </p:nvPr>
        </p:nvSpPr>
        <p:spPr bwMode="auto">
          <a:xfrm flipV="1">
            <a:off x="5314950" y="2547938"/>
            <a:ext cx="0" cy="23685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2473" name="Line 7"/>
          <p:cNvSpPr>
            <a:spLocks noChangeShapeType="1"/>
          </p:cNvSpPr>
          <p:nvPr>
            <p:custDataLst>
              <p:tags r:id="rId6"/>
            </p:custDataLst>
          </p:nvPr>
        </p:nvSpPr>
        <p:spPr bwMode="auto">
          <a:xfrm>
            <a:off x="2862263" y="4913313"/>
            <a:ext cx="1066800" cy="0"/>
          </a:xfrm>
          <a:prstGeom prst="line">
            <a:avLst/>
          </a:prstGeom>
          <a:noFill/>
          <a:ln w="6350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2474" name="Line 8"/>
          <p:cNvSpPr>
            <a:spLocks noChangeShapeType="1"/>
          </p:cNvSpPr>
          <p:nvPr>
            <p:custDataLst>
              <p:tags r:id="rId7"/>
            </p:custDataLst>
          </p:nvPr>
        </p:nvSpPr>
        <p:spPr bwMode="auto">
          <a:xfrm flipV="1">
            <a:off x="3890963" y="4729163"/>
            <a:ext cx="0" cy="1873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2475" name="Line 9"/>
          <p:cNvSpPr>
            <a:spLocks noChangeShapeType="1"/>
          </p:cNvSpPr>
          <p:nvPr>
            <p:custDataLst>
              <p:tags r:id="rId8"/>
            </p:custDataLst>
          </p:nvPr>
        </p:nvSpPr>
        <p:spPr bwMode="auto">
          <a:xfrm>
            <a:off x="6734175" y="2290763"/>
            <a:ext cx="0" cy="262572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2476" name="Rectangle 10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757363" y="5253038"/>
            <a:ext cx="141922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B07648CC-CCB7-417A-8F9B-BF464854BD47}" type="datetime'''''''''''''''''''''''''''''''''Ю''''''''ФО'''''">
              <a:rPr lang="ru-RU" sz="1400">
                <a:cs typeface="Arial" charset="0"/>
              </a:rPr>
              <a:pPr algn="ctr"/>
              <a:t>ЮФО</a:t>
            </a:fld>
            <a:endParaRPr lang="ru-RU" sz="1400">
              <a:cs typeface="Arial" charset="0"/>
            </a:endParaRPr>
          </a:p>
        </p:txBody>
      </p:sp>
      <p:sp>
        <p:nvSpPr>
          <p:cNvPr id="62477" name="Rectangle 11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3176588" y="5253038"/>
            <a:ext cx="1428750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EE0F92AC-7137-47F7-9117-D38C0C09F675}" type="datetime'''''Р''''''''''Ф'''''''''''''''''''''''''''''''''">
              <a:rPr lang="ru-RU" sz="1400">
                <a:cs typeface="Arial" charset="0"/>
              </a:rPr>
              <a:pPr algn="ctr"/>
              <a:t>РФ</a:t>
            </a:fld>
            <a:endParaRPr lang="ru-RU" sz="1400">
              <a:cs typeface="Arial" charset="0"/>
            </a:endParaRPr>
          </a:p>
        </p:txBody>
      </p:sp>
      <p:sp>
        <p:nvSpPr>
          <p:cNvPr id="62478" name="Rectangle 12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4605338" y="5253038"/>
            <a:ext cx="141922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C40EDB9-C371-481A-B7B3-8F2A85604023}" type="datetime'''Е''''''''''''С-''''''''''''''2''''''''''''''''''''5'''''">
              <a:rPr lang="ru-RU" sz="1400">
                <a:cs typeface="Arial" charset="0"/>
              </a:rPr>
              <a:pPr algn="ctr"/>
              <a:t>ЕС-25</a:t>
            </a:fld>
            <a:endParaRPr lang="ru-RU" sz="1400">
              <a:cs typeface="Arial" charset="0"/>
            </a:endParaRPr>
          </a:p>
        </p:txBody>
      </p:sp>
      <p:sp>
        <p:nvSpPr>
          <p:cNvPr id="62479" name="Rectangle 13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6024563" y="5253038"/>
            <a:ext cx="1419225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algn="ctr"/>
            <a:fld id="{8FBF072A-E4DC-47F7-B203-CE6AEF3D0B3F}" type="datetime'''''С''''''''''''''''''Ш''''''''''А'''''''''''''''''">
              <a:rPr lang="ru-RU" sz="1400">
                <a:cs typeface="Arial" charset="0"/>
              </a:rPr>
              <a:pPr algn="ctr"/>
              <a:t>США</a:t>
            </a:fld>
            <a:endParaRPr lang="ru-RU" sz="1400">
              <a:cs typeface="Arial" charset="0"/>
            </a:endParaRPr>
          </a:p>
        </p:txBody>
      </p:sp>
      <p:sp>
        <p:nvSpPr>
          <p:cNvPr id="62480" name="Oval 14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4819650" y="3646488"/>
            <a:ext cx="990600" cy="2730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r>
              <a:rPr lang="ru-RU" sz="1400" b="1">
                <a:cs typeface="Arial" charset="0"/>
              </a:rPr>
              <a:t>в 11 раз</a:t>
            </a:r>
          </a:p>
        </p:txBody>
      </p:sp>
      <p:sp>
        <p:nvSpPr>
          <p:cNvPr id="62481" name="Rectangle 15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4984750" y="2312988"/>
            <a:ext cx="6619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620C3134-E352-42C0-B340-EA6706439980}" type="datetime'''''''''''''''''''''''''''''1''''''''''''''''''0,0''''''84'">
              <a:rPr lang="ru-RU" sz="1400">
                <a:cs typeface="Arial" charset="0"/>
              </a:rPr>
              <a:pPr algn="ctr"/>
              <a:t>10,084</a:t>
            </a:fld>
            <a:r>
              <a:rPr lang="ru-RU" sz="1400">
                <a:cs typeface="Arial" charset="0"/>
              </a:rPr>
              <a:t>*</a:t>
            </a:r>
          </a:p>
        </p:txBody>
      </p:sp>
      <p:sp>
        <p:nvSpPr>
          <p:cNvPr id="62482" name="Oval 1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3290888" y="4221163"/>
            <a:ext cx="1200150" cy="2730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r>
              <a:rPr lang="ru-RU" sz="1400" b="1">
                <a:cs typeface="Arial" charset="0"/>
              </a:rPr>
              <a:t>в 1,8 раза</a:t>
            </a:r>
          </a:p>
        </p:txBody>
      </p:sp>
      <p:sp>
        <p:nvSpPr>
          <p:cNvPr id="62483" name="Rectangle 1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3644900" y="4494213"/>
            <a:ext cx="493713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FFE5E21F-73DD-40A9-BF31-C5245B5AEDC3}" type="datetime'1'''',''''6''''2''''''''''''''''''''''''9'''''''">
              <a:rPr lang="ru-RU" sz="1400">
                <a:cs typeface="Arial" charset="0"/>
              </a:rPr>
              <a:pPr algn="ctr"/>
              <a:t>1,629</a:t>
            </a:fld>
            <a:endParaRPr lang="ru-RU" sz="1400">
              <a:cs typeface="Arial" charset="0"/>
            </a:endParaRPr>
          </a:p>
        </p:txBody>
      </p:sp>
      <p:sp>
        <p:nvSpPr>
          <p:cNvPr id="62484" name="Oval 1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6238875" y="3414713"/>
            <a:ext cx="990600" cy="273050"/>
          </a:xfrm>
          <a:prstGeom prst="ellipse">
            <a:avLst/>
          </a:prstGeom>
          <a:solidFill>
            <a:srgbClr val="FF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>
              <a:lnSpc>
                <a:spcPct val="90000"/>
              </a:lnSpc>
            </a:pPr>
            <a:r>
              <a:rPr lang="ru-RU" sz="1400" b="1">
                <a:cs typeface="Arial" charset="0"/>
              </a:rPr>
              <a:t>в 12 раз</a:t>
            </a:r>
          </a:p>
        </p:txBody>
      </p:sp>
      <p:sp>
        <p:nvSpPr>
          <p:cNvPr id="62485" name="Rectangle 1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6403975" y="2055813"/>
            <a:ext cx="661988" cy="21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25400" tIns="0" rIns="25400" bIns="0" anchor="b"/>
          <a:lstStyle/>
          <a:p>
            <a:pPr algn="ctr"/>
            <a:fld id="{A8E0BDCB-31EB-4A52-BB61-ADEA7837CEDE}" type="datetime'1''''''1'''''''''''',0''''''''''7''''''''''''0'''''">
              <a:rPr lang="ru-RU" sz="1400">
                <a:cs typeface="Arial" charset="0"/>
              </a:rPr>
              <a:pPr algn="ctr"/>
              <a:t>11,070</a:t>
            </a:fld>
            <a:r>
              <a:rPr lang="ru-RU" sz="1400">
                <a:cs typeface="Arial" charset="0"/>
              </a:rPr>
              <a:t>*</a:t>
            </a:r>
          </a:p>
        </p:txBody>
      </p:sp>
      <p:sp>
        <p:nvSpPr>
          <p:cNvPr id="62486" name="Text Box 60"/>
          <p:cNvSpPr txBox="1"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1763713" y="1196975"/>
            <a:ext cx="5616575" cy="517525"/>
          </a:xfrm>
          <a:prstGeom prst="rect">
            <a:avLst/>
          </a:prstGeom>
          <a:solidFill>
            <a:srgbClr val="FFFFFF"/>
          </a:solidFill>
          <a:ln w="9525" algn="ctr">
            <a:noFill/>
            <a:miter lim="800000"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algn="ctr"/>
            <a:r>
              <a:rPr lang="ru-RU" sz="1400">
                <a:cs typeface="Arial" charset="0"/>
              </a:rPr>
              <a:t>Производительность по металлургической отрасли в ЮФО, РФ, ЕС-25 и США тыс.руб. на чел. (2005 г.)</a:t>
            </a:r>
          </a:p>
        </p:txBody>
      </p:sp>
      <p:sp>
        <p:nvSpPr>
          <p:cNvPr id="62487" name="Text Box 21"/>
          <p:cNvSpPr txBox="1"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0" y="6007100"/>
            <a:ext cx="74517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>
                <a:cs typeface="Arial" charset="0"/>
              </a:rPr>
              <a:t>Источник: Росстат; аналитика </a:t>
            </a:r>
            <a:r>
              <a:rPr lang="en-US">
                <a:cs typeface="Arial" charset="0"/>
              </a:rPr>
              <a:t>“Strategy Partners”</a:t>
            </a:r>
            <a:endParaRPr lang="ru-RU">
              <a:cs typeface="Arial" charset="0"/>
            </a:endParaRPr>
          </a:p>
        </p:txBody>
      </p:sp>
      <p:sp>
        <p:nvSpPr>
          <p:cNvPr id="62488" name="Text Box 22"/>
          <p:cNvSpPr txBox="1"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6513" y="5776913"/>
            <a:ext cx="26638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>
                <a:cs typeface="Arial" charset="0"/>
              </a:rPr>
              <a:t>* - </a:t>
            </a:r>
            <a:r>
              <a:rPr lang="ru-RU">
                <a:cs typeface="Arial" charset="0"/>
              </a:rPr>
              <a:t>данные за 2004 год</a:t>
            </a:r>
          </a:p>
        </p:txBody>
      </p:sp>
      <p:graphicFrame>
        <p:nvGraphicFramePr>
          <p:cNvPr id="62467" name="Rectangle 2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2467" r:id="rId26" imgW="0" imgH="0" progId="">
              <p:embed/>
            </p:oleObj>
          </a:graphicData>
        </a:graphic>
      </p:graphicFrame>
      <p:sp>
        <p:nvSpPr>
          <p:cNvPr id="62489" name="Rectangle 24" hidden="1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1,629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Приложения</a:t>
            </a:r>
          </a:p>
        </p:txBody>
      </p:sp>
      <p:sp>
        <p:nvSpPr>
          <p:cNvPr id="129026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EB6B87D-4D33-4C60-ACDE-0D12897A6EE2}" type="slidenum">
              <a:rPr lang="ru-RU"/>
              <a:pPr/>
              <a:t>103</a:t>
            </a:fld>
            <a:endParaRPr lang="ru-RU"/>
          </a:p>
        </p:txBody>
      </p:sp>
      <p:sp>
        <p:nvSpPr>
          <p:cNvPr id="129028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1 Текущее состояние отрасли в регионе</a:t>
            </a:r>
          </a:p>
        </p:txBody>
      </p:sp>
      <p:sp>
        <p:nvSpPr>
          <p:cNvPr id="129029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Приложение 2 Описание предпосылок отраслевых прогнозов</a:t>
            </a:r>
          </a:p>
        </p:txBody>
      </p:sp>
      <p:sp>
        <p:nvSpPr>
          <p:cNvPr id="129030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3 Оценка факторов конкурентоспособности регионов</a:t>
            </a:r>
          </a:p>
        </p:txBody>
      </p:sp>
      <p:sp>
        <p:nvSpPr>
          <p:cNvPr id="129031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4 Прочее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sz="1800" smtClean="0"/>
              <a:t>Логика прогноза выпуска, производительности и занятости в металлургии</a:t>
            </a:r>
          </a:p>
        </p:txBody>
      </p:sp>
      <p:sp>
        <p:nvSpPr>
          <p:cNvPr id="130050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9D18C061-7424-44D7-926D-FE5B7382D422}" type="slidenum">
              <a:rPr lang="ru-RU"/>
              <a:pPr/>
              <a:t>104</a:t>
            </a:fld>
            <a:endParaRPr lang="ru-RU"/>
          </a:p>
        </p:txBody>
      </p:sp>
      <p:sp>
        <p:nvSpPr>
          <p:cNvPr id="130052" name="AutoShape 4"/>
          <p:cNvSpPr>
            <a:spLocks noChangeArrowheads="1"/>
          </p:cNvSpPr>
          <p:nvPr/>
        </p:nvSpPr>
        <p:spPr bwMode="auto">
          <a:xfrm>
            <a:off x="2557463" y="5133975"/>
            <a:ext cx="1727200" cy="857250"/>
          </a:xfrm>
          <a:prstGeom prst="roundRect">
            <a:avLst>
              <a:gd name="adj" fmla="val 16667"/>
            </a:avLst>
          </a:prstGeom>
          <a:solidFill>
            <a:srgbClr val="993300">
              <a:alpha val="59999"/>
            </a:srgbClr>
          </a:solidFill>
          <a:ln w="9525" algn="ctr">
            <a:solidFill>
              <a:srgbClr val="FF9900"/>
            </a:solidFill>
            <a:round/>
            <a:headEnd/>
            <a:tailEnd/>
          </a:ln>
        </p:spPr>
        <p:txBody>
          <a:bodyPr lIns="18000" rIns="18000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Потенциальный уровень производительности в металлургических производствах регионов ЮФО</a:t>
            </a:r>
          </a:p>
        </p:txBody>
      </p:sp>
      <p:sp>
        <p:nvSpPr>
          <p:cNvPr id="130053" name="AutoShape 5"/>
          <p:cNvSpPr>
            <a:spLocks noChangeArrowheads="1"/>
          </p:cNvSpPr>
          <p:nvPr/>
        </p:nvSpPr>
        <p:spPr bwMode="auto">
          <a:xfrm>
            <a:off x="4572000" y="5057775"/>
            <a:ext cx="1873250" cy="433388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ЕС-25</a:t>
            </a:r>
          </a:p>
        </p:txBody>
      </p:sp>
      <p:sp>
        <p:nvSpPr>
          <p:cNvPr id="130054" name="AutoShape 6"/>
          <p:cNvSpPr>
            <a:spLocks noChangeArrowheads="1"/>
          </p:cNvSpPr>
          <p:nvPr/>
        </p:nvSpPr>
        <p:spPr bwMode="auto">
          <a:xfrm>
            <a:off x="4572000" y="5600700"/>
            <a:ext cx="1873250" cy="433388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Португалия</a:t>
            </a:r>
          </a:p>
        </p:txBody>
      </p:sp>
      <p:cxnSp>
        <p:nvCxnSpPr>
          <p:cNvPr id="130055" name="AutoShape 7"/>
          <p:cNvCxnSpPr>
            <a:cxnSpLocks noChangeShapeType="1"/>
            <a:stCxn id="130053" idx="1"/>
            <a:endCxn id="130052" idx="3"/>
          </p:cNvCxnSpPr>
          <p:nvPr/>
        </p:nvCxnSpPr>
        <p:spPr bwMode="auto">
          <a:xfrm rot="10800000" flipV="1">
            <a:off x="4284663" y="5275263"/>
            <a:ext cx="287337" cy="287337"/>
          </a:xfrm>
          <a:prstGeom prst="bentConnector3">
            <a:avLst>
              <a:gd name="adj1" fmla="val 49722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130056" name="AutoShape 8"/>
          <p:cNvCxnSpPr>
            <a:cxnSpLocks noChangeShapeType="1"/>
            <a:stCxn id="130054" idx="1"/>
            <a:endCxn id="130052" idx="3"/>
          </p:cNvCxnSpPr>
          <p:nvPr/>
        </p:nvCxnSpPr>
        <p:spPr bwMode="auto">
          <a:xfrm rot="10800000">
            <a:off x="4284663" y="5562600"/>
            <a:ext cx="287337" cy="255588"/>
          </a:xfrm>
          <a:prstGeom prst="bentConnector3">
            <a:avLst>
              <a:gd name="adj1" fmla="val 49722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sp>
        <p:nvSpPr>
          <p:cNvPr id="130057" name="AutoShape 9"/>
          <p:cNvSpPr>
            <a:spLocks noChangeArrowheads="1"/>
          </p:cNvSpPr>
          <p:nvPr/>
        </p:nvSpPr>
        <p:spPr bwMode="auto">
          <a:xfrm>
            <a:off x="4572000" y="3387725"/>
            <a:ext cx="1443038" cy="857250"/>
          </a:xfrm>
          <a:prstGeom prst="roundRect">
            <a:avLst>
              <a:gd name="adj" fmla="val 16667"/>
            </a:avLst>
          </a:prstGeom>
          <a:solidFill>
            <a:srgbClr val="FF7733"/>
          </a:solidFill>
          <a:ln w="9525" algn="ctr">
            <a:solidFill>
              <a:srgbClr val="FF9900"/>
            </a:solidFill>
            <a:round/>
            <a:headEnd/>
            <a:tailEnd/>
          </a:ln>
        </p:spPr>
        <p:txBody>
          <a:bodyPr lIns="18000" rIns="18000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Потенциальные темпы роста выпуска в металлургических производствах ЮФО</a:t>
            </a:r>
          </a:p>
        </p:txBody>
      </p:sp>
      <p:sp>
        <p:nvSpPr>
          <p:cNvPr id="130058" name="AutoShape 10"/>
          <p:cNvSpPr>
            <a:spLocks noChangeArrowheads="1"/>
          </p:cNvSpPr>
          <p:nvPr/>
        </p:nvSpPr>
        <p:spPr bwMode="auto">
          <a:xfrm>
            <a:off x="7019925" y="3284538"/>
            <a:ext cx="1873250" cy="433387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Темпы роста строительной отрасли в регионах ЮФО</a:t>
            </a:r>
          </a:p>
        </p:txBody>
      </p:sp>
      <p:sp>
        <p:nvSpPr>
          <p:cNvPr id="130059" name="AutoShape 11"/>
          <p:cNvSpPr>
            <a:spLocks noChangeArrowheads="1"/>
          </p:cNvSpPr>
          <p:nvPr/>
        </p:nvSpPr>
        <p:spPr bwMode="auto">
          <a:xfrm>
            <a:off x="7019925" y="3965575"/>
            <a:ext cx="1873250" cy="433388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Темпы роста выпуска труб в РФ</a:t>
            </a:r>
          </a:p>
        </p:txBody>
      </p:sp>
      <p:cxnSp>
        <p:nvCxnSpPr>
          <p:cNvPr id="130060" name="AutoShape 12"/>
          <p:cNvCxnSpPr>
            <a:cxnSpLocks noChangeShapeType="1"/>
            <a:stCxn id="130058" idx="1"/>
            <a:endCxn id="130057" idx="3"/>
          </p:cNvCxnSpPr>
          <p:nvPr/>
        </p:nvCxnSpPr>
        <p:spPr bwMode="auto">
          <a:xfrm rot="10800000" flipV="1">
            <a:off x="6015038" y="3502025"/>
            <a:ext cx="1004887" cy="314325"/>
          </a:xfrm>
          <a:prstGeom prst="bentConnector3">
            <a:avLst>
              <a:gd name="adj1" fmla="val 50079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130061" name="AutoShape 13"/>
          <p:cNvCxnSpPr>
            <a:cxnSpLocks noChangeShapeType="1"/>
            <a:stCxn id="130059" idx="1"/>
            <a:endCxn id="130057" idx="3"/>
          </p:cNvCxnSpPr>
          <p:nvPr/>
        </p:nvCxnSpPr>
        <p:spPr bwMode="auto">
          <a:xfrm rot="10800000">
            <a:off x="6015038" y="3816350"/>
            <a:ext cx="1004887" cy="366713"/>
          </a:xfrm>
          <a:prstGeom prst="bentConnector3">
            <a:avLst>
              <a:gd name="adj1" fmla="val 50079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130062" name="AutoShape 14"/>
          <p:cNvCxnSpPr>
            <a:cxnSpLocks noChangeShapeType="1"/>
            <a:stCxn id="130057" idx="1"/>
            <a:endCxn id="130063" idx="3"/>
          </p:cNvCxnSpPr>
          <p:nvPr/>
        </p:nvCxnSpPr>
        <p:spPr bwMode="auto">
          <a:xfrm rot="10800000">
            <a:off x="4283075" y="3816350"/>
            <a:ext cx="28892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</p:spPr>
      </p:cxnSp>
      <p:sp>
        <p:nvSpPr>
          <p:cNvPr id="130063" name="AutoShape 15"/>
          <p:cNvSpPr>
            <a:spLocks noChangeArrowheads="1"/>
          </p:cNvSpPr>
          <p:nvPr/>
        </p:nvSpPr>
        <p:spPr bwMode="auto">
          <a:xfrm>
            <a:off x="2555875" y="3387725"/>
            <a:ext cx="1727200" cy="857250"/>
          </a:xfrm>
          <a:prstGeom prst="roundRect">
            <a:avLst>
              <a:gd name="adj" fmla="val 16667"/>
            </a:avLst>
          </a:prstGeom>
          <a:solidFill>
            <a:srgbClr val="993300">
              <a:alpha val="59999"/>
            </a:srgbClr>
          </a:solidFill>
          <a:ln w="9525" algn="ctr">
            <a:solidFill>
              <a:srgbClr val="FF9900"/>
            </a:solidFill>
            <a:round/>
            <a:headEnd/>
            <a:tailEnd/>
          </a:ln>
        </p:spPr>
        <p:txBody>
          <a:bodyPr lIns="18000" rIns="18000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Потенциал увеличения выпуска металлургических производств в регионах ЮФО</a:t>
            </a:r>
          </a:p>
        </p:txBody>
      </p:sp>
      <p:sp>
        <p:nvSpPr>
          <p:cNvPr id="130064" name="AutoShape 16"/>
          <p:cNvSpPr>
            <a:spLocks noChangeArrowheads="1"/>
          </p:cNvSpPr>
          <p:nvPr/>
        </p:nvSpPr>
        <p:spPr bwMode="auto">
          <a:xfrm>
            <a:off x="395288" y="4227513"/>
            <a:ext cx="1727200" cy="857250"/>
          </a:xfrm>
          <a:prstGeom prst="roundRect">
            <a:avLst>
              <a:gd name="adj" fmla="val 16667"/>
            </a:avLst>
          </a:prstGeom>
          <a:solidFill>
            <a:srgbClr val="800000"/>
          </a:solidFill>
          <a:ln w="9525" algn="ctr">
            <a:solidFill>
              <a:srgbClr val="FF9900"/>
            </a:solidFill>
            <a:round/>
            <a:headEnd/>
            <a:tailEnd/>
          </a:ln>
        </p:spPr>
        <p:txBody>
          <a:bodyPr lIns="18000" rIns="18000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Потенциальный уровень занятости на металлургических производствах ЮФО</a:t>
            </a:r>
          </a:p>
        </p:txBody>
      </p:sp>
      <p:cxnSp>
        <p:nvCxnSpPr>
          <p:cNvPr id="130065" name="AutoShape 17"/>
          <p:cNvCxnSpPr>
            <a:cxnSpLocks noChangeShapeType="1"/>
            <a:stCxn id="130052" idx="1"/>
            <a:endCxn id="130064" idx="3"/>
          </p:cNvCxnSpPr>
          <p:nvPr/>
        </p:nvCxnSpPr>
        <p:spPr bwMode="auto">
          <a:xfrm rot="10800000">
            <a:off x="2122488" y="4656138"/>
            <a:ext cx="434975" cy="906462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130066" name="AutoShape 18"/>
          <p:cNvCxnSpPr>
            <a:cxnSpLocks noChangeShapeType="1"/>
            <a:stCxn id="130063" idx="1"/>
            <a:endCxn id="130064" idx="3"/>
          </p:cNvCxnSpPr>
          <p:nvPr/>
        </p:nvCxnSpPr>
        <p:spPr bwMode="auto">
          <a:xfrm rot="10800000" flipV="1">
            <a:off x="2122488" y="3816350"/>
            <a:ext cx="433387" cy="839788"/>
          </a:xfrm>
          <a:prstGeom prst="bentConnector3">
            <a:avLst>
              <a:gd name="adj1" fmla="val 49815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sp>
        <p:nvSpPr>
          <p:cNvPr id="130067" name="AutoShape 19"/>
          <p:cNvSpPr>
            <a:spLocks noChangeArrowheads="1"/>
          </p:cNvSpPr>
          <p:nvPr/>
        </p:nvSpPr>
        <p:spPr bwMode="auto">
          <a:xfrm>
            <a:off x="4572000" y="4381500"/>
            <a:ext cx="1873250" cy="433388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Заявленные инвестиционные проекты в регионах ЮФО</a:t>
            </a:r>
          </a:p>
        </p:txBody>
      </p:sp>
      <p:cxnSp>
        <p:nvCxnSpPr>
          <p:cNvPr id="130068" name="AutoShape 20"/>
          <p:cNvCxnSpPr>
            <a:cxnSpLocks noChangeShapeType="1"/>
            <a:stCxn id="130067" idx="1"/>
            <a:endCxn id="130063" idx="3"/>
          </p:cNvCxnSpPr>
          <p:nvPr/>
        </p:nvCxnSpPr>
        <p:spPr bwMode="auto">
          <a:xfrm rot="10800000">
            <a:off x="4283075" y="3816350"/>
            <a:ext cx="288925" cy="782638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sp>
        <p:nvSpPr>
          <p:cNvPr id="130069" name="AutoShape 21"/>
          <p:cNvSpPr>
            <a:spLocks noChangeArrowheads="1"/>
          </p:cNvSpPr>
          <p:nvPr/>
        </p:nvSpPr>
        <p:spPr bwMode="auto">
          <a:xfrm>
            <a:off x="2557463" y="2319338"/>
            <a:ext cx="1727200" cy="857250"/>
          </a:xfrm>
          <a:prstGeom prst="roundRect">
            <a:avLst>
              <a:gd name="adj" fmla="val 16667"/>
            </a:avLst>
          </a:prstGeom>
          <a:solidFill>
            <a:srgbClr val="993300">
              <a:alpha val="59999"/>
            </a:srgbClr>
          </a:solidFill>
          <a:ln w="9525" algn="ctr">
            <a:solidFill>
              <a:srgbClr val="FF9900"/>
            </a:solidFill>
            <a:round/>
            <a:headEnd/>
            <a:tailEnd/>
          </a:ln>
        </p:spPr>
        <p:txBody>
          <a:bodyPr lIns="18000" rIns="18000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Потенциальный уровень производительности в добыче металлов в регионах ЮФО</a:t>
            </a:r>
          </a:p>
        </p:txBody>
      </p:sp>
      <p:sp>
        <p:nvSpPr>
          <p:cNvPr id="130070" name="AutoShape 22"/>
          <p:cNvSpPr>
            <a:spLocks noChangeArrowheads="1"/>
          </p:cNvSpPr>
          <p:nvPr/>
        </p:nvSpPr>
        <p:spPr bwMode="auto">
          <a:xfrm>
            <a:off x="4572000" y="2243138"/>
            <a:ext cx="1873250" cy="433387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ЕС-25</a:t>
            </a:r>
          </a:p>
        </p:txBody>
      </p:sp>
      <p:sp>
        <p:nvSpPr>
          <p:cNvPr id="130071" name="AutoShape 23"/>
          <p:cNvSpPr>
            <a:spLocks noChangeArrowheads="1"/>
          </p:cNvSpPr>
          <p:nvPr/>
        </p:nvSpPr>
        <p:spPr bwMode="auto">
          <a:xfrm>
            <a:off x="4572000" y="2786063"/>
            <a:ext cx="1873250" cy="433387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Португалия</a:t>
            </a:r>
          </a:p>
        </p:txBody>
      </p:sp>
      <p:sp>
        <p:nvSpPr>
          <p:cNvPr id="130072" name="AutoShape 24"/>
          <p:cNvSpPr>
            <a:spLocks noChangeArrowheads="1"/>
          </p:cNvSpPr>
          <p:nvPr/>
        </p:nvSpPr>
        <p:spPr bwMode="auto">
          <a:xfrm>
            <a:off x="395288" y="1773238"/>
            <a:ext cx="1727200" cy="857250"/>
          </a:xfrm>
          <a:prstGeom prst="roundRect">
            <a:avLst>
              <a:gd name="adj" fmla="val 16667"/>
            </a:avLst>
          </a:prstGeom>
          <a:solidFill>
            <a:srgbClr val="800000"/>
          </a:solidFill>
          <a:ln w="9525" algn="ctr">
            <a:solidFill>
              <a:srgbClr val="FF9900"/>
            </a:solidFill>
            <a:round/>
            <a:headEnd/>
            <a:tailEnd/>
          </a:ln>
        </p:spPr>
        <p:txBody>
          <a:bodyPr lIns="18000" rIns="18000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Потенциальный уровень занятости в добыче металлов в регионах ЮФО</a:t>
            </a:r>
          </a:p>
        </p:txBody>
      </p:sp>
      <p:cxnSp>
        <p:nvCxnSpPr>
          <p:cNvPr id="130073" name="AutoShape 25"/>
          <p:cNvCxnSpPr>
            <a:cxnSpLocks noChangeShapeType="1"/>
            <a:stCxn id="130070" idx="1"/>
            <a:endCxn id="130069" idx="3"/>
          </p:cNvCxnSpPr>
          <p:nvPr/>
        </p:nvCxnSpPr>
        <p:spPr bwMode="auto">
          <a:xfrm rot="10800000" flipV="1">
            <a:off x="4284663" y="2460625"/>
            <a:ext cx="287337" cy="287338"/>
          </a:xfrm>
          <a:prstGeom prst="bentConnector3">
            <a:avLst>
              <a:gd name="adj1" fmla="val 49722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130074" name="AutoShape 26"/>
          <p:cNvCxnSpPr>
            <a:cxnSpLocks noChangeShapeType="1"/>
            <a:stCxn id="130071" idx="1"/>
            <a:endCxn id="130069" idx="3"/>
          </p:cNvCxnSpPr>
          <p:nvPr/>
        </p:nvCxnSpPr>
        <p:spPr bwMode="auto">
          <a:xfrm rot="10800000">
            <a:off x="4284663" y="2747963"/>
            <a:ext cx="287337" cy="255587"/>
          </a:xfrm>
          <a:prstGeom prst="bentConnector3">
            <a:avLst>
              <a:gd name="adj1" fmla="val 49722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sp>
        <p:nvSpPr>
          <p:cNvPr id="130075" name="AutoShape 27"/>
          <p:cNvSpPr>
            <a:spLocks noChangeArrowheads="1"/>
          </p:cNvSpPr>
          <p:nvPr/>
        </p:nvSpPr>
        <p:spPr bwMode="auto">
          <a:xfrm>
            <a:off x="2555875" y="1233488"/>
            <a:ext cx="1727200" cy="857250"/>
          </a:xfrm>
          <a:prstGeom prst="roundRect">
            <a:avLst>
              <a:gd name="adj" fmla="val 16667"/>
            </a:avLst>
          </a:prstGeom>
          <a:solidFill>
            <a:srgbClr val="993300">
              <a:alpha val="59999"/>
            </a:srgbClr>
          </a:solidFill>
          <a:ln w="9525" algn="ctr">
            <a:solidFill>
              <a:srgbClr val="FF9900"/>
            </a:solidFill>
            <a:round/>
            <a:headEnd/>
            <a:tailEnd/>
          </a:ln>
        </p:spPr>
        <p:txBody>
          <a:bodyPr lIns="18000" rIns="18000"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Потенциал увеличения выпуска в добыче металлов в регионах ЮФО</a:t>
            </a:r>
          </a:p>
        </p:txBody>
      </p:sp>
      <p:sp>
        <p:nvSpPr>
          <p:cNvPr id="130076" name="AutoShape 28"/>
          <p:cNvSpPr>
            <a:spLocks noChangeArrowheads="1"/>
          </p:cNvSpPr>
          <p:nvPr/>
        </p:nvSpPr>
        <p:spPr bwMode="auto">
          <a:xfrm>
            <a:off x="4570413" y="1157288"/>
            <a:ext cx="1873250" cy="433387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Темпы роста в добыче металлических руд в РФ</a:t>
            </a:r>
          </a:p>
        </p:txBody>
      </p:sp>
      <p:sp>
        <p:nvSpPr>
          <p:cNvPr id="130077" name="AutoShape 29"/>
          <p:cNvSpPr>
            <a:spLocks noChangeArrowheads="1"/>
          </p:cNvSpPr>
          <p:nvPr/>
        </p:nvSpPr>
        <p:spPr bwMode="auto">
          <a:xfrm>
            <a:off x="4570413" y="1700213"/>
            <a:ext cx="1873250" cy="433387"/>
          </a:xfrm>
          <a:prstGeom prst="roundRect">
            <a:avLst>
              <a:gd name="adj" fmla="val 16667"/>
            </a:avLst>
          </a:prstGeom>
          <a:solidFill>
            <a:srgbClr val="FF9966"/>
          </a:solidFill>
          <a:ln w="9525">
            <a:solidFill>
              <a:srgbClr val="FF9900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ru-RU">
                <a:solidFill>
                  <a:schemeClr val="bg1"/>
                </a:solidFill>
              </a:rPr>
              <a:t>Заявленные инвестиционные проекты в регионах ЮФО</a:t>
            </a:r>
          </a:p>
        </p:txBody>
      </p:sp>
      <p:cxnSp>
        <p:nvCxnSpPr>
          <p:cNvPr id="130078" name="AutoShape 30"/>
          <p:cNvCxnSpPr>
            <a:cxnSpLocks noChangeShapeType="1"/>
            <a:stCxn id="130069" idx="1"/>
            <a:endCxn id="130072" idx="3"/>
          </p:cNvCxnSpPr>
          <p:nvPr/>
        </p:nvCxnSpPr>
        <p:spPr bwMode="auto">
          <a:xfrm rot="10800000">
            <a:off x="2122488" y="2201863"/>
            <a:ext cx="434975" cy="54610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130079" name="AutoShape 31"/>
          <p:cNvCxnSpPr>
            <a:cxnSpLocks noChangeShapeType="1"/>
            <a:stCxn id="130075" idx="1"/>
            <a:endCxn id="130072" idx="3"/>
          </p:cNvCxnSpPr>
          <p:nvPr/>
        </p:nvCxnSpPr>
        <p:spPr bwMode="auto">
          <a:xfrm rot="10800000" flipV="1">
            <a:off x="2122488" y="1662113"/>
            <a:ext cx="433387" cy="539750"/>
          </a:xfrm>
          <a:prstGeom prst="bentConnector3">
            <a:avLst>
              <a:gd name="adj1" fmla="val 49815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130080" name="AutoShape 32"/>
          <p:cNvCxnSpPr>
            <a:cxnSpLocks noChangeShapeType="1"/>
            <a:stCxn id="130076" idx="1"/>
            <a:endCxn id="130075" idx="3"/>
          </p:cNvCxnSpPr>
          <p:nvPr/>
        </p:nvCxnSpPr>
        <p:spPr bwMode="auto">
          <a:xfrm rot="10800000" flipV="1">
            <a:off x="4283075" y="1374775"/>
            <a:ext cx="287338" cy="287338"/>
          </a:xfrm>
          <a:prstGeom prst="bentConnector3">
            <a:avLst>
              <a:gd name="adj1" fmla="val 49722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cxnSp>
        <p:nvCxnSpPr>
          <p:cNvPr id="130081" name="AutoShape 33"/>
          <p:cNvCxnSpPr>
            <a:cxnSpLocks noChangeShapeType="1"/>
            <a:stCxn id="130077" idx="1"/>
            <a:endCxn id="130075" idx="3"/>
          </p:cNvCxnSpPr>
          <p:nvPr/>
        </p:nvCxnSpPr>
        <p:spPr bwMode="auto">
          <a:xfrm rot="10800000">
            <a:off x="4283075" y="1662113"/>
            <a:ext cx="287338" cy="255587"/>
          </a:xfrm>
          <a:prstGeom prst="bentConnector3">
            <a:avLst>
              <a:gd name="adj1" fmla="val 49722"/>
            </a:avLst>
          </a:prstGeom>
          <a:noFill/>
          <a:ln w="9525">
            <a:solidFill>
              <a:schemeClr val="tx1"/>
            </a:solidFill>
            <a:miter lim="800000"/>
            <a:headEnd/>
            <a:tailEnd type="triangle" w="med" len="med"/>
          </a:ln>
        </p:spPr>
      </p:cxnSp>
      <p:sp>
        <p:nvSpPr>
          <p:cNvPr id="130082" name="Text Box 34"/>
          <p:cNvSpPr txBox="1">
            <a:spLocks noChangeArrowheads="1"/>
          </p:cNvSpPr>
          <p:nvPr/>
        </p:nvSpPr>
        <p:spPr bwMode="auto">
          <a:xfrm>
            <a:off x="6588125" y="1184275"/>
            <a:ext cx="2484438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18000" tIns="46800" rIns="18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Прогноз МЭРТ и «Стратегия развития металлургии до 2015»</a:t>
            </a:r>
          </a:p>
        </p:txBody>
      </p:sp>
      <p:sp>
        <p:nvSpPr>
          <p:cNvPr id="130083" name="Text Box 35"/>
          <p:cNvSpPr txBox="1">
            <a:spLocks noChangeArrowheads="1"/>
          </p:cNvSpPr>
          <p:nvPr/>
        </p:nvSpPr>
        <p:spPr bwMode="auto">
          <a:xfrm>
            <a:off x="6588125" y="1806575"/>
            <a:ext cx="2484438" cy="2286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18000" tIns="46800" rIns="18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Данные администраций и крупных компаний</a:t>
            </a:r>
          </a:p>
        </p:txBody>
      </p:sp>
      <p:sp>
        <p:nvSpPr>
          <p:cNvPr id="130084" name="Text Box 36"/>
          <p:cNvSpPr txBox="1">
            <a:spLocks noChangeArrowheads="1"/>
          </p:cNvSpPr>
          <p:nvPr/>
        </p:nvSpPr>
        <p:spPr bwMode="auto">
          <a:xfrm>
            <a:off x="6588125" y="2276475"/>
            <a:ext cx="2555875" cy="911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18000" tIns="46800" rIns="18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Оценка на основе международных сопоставлений. Значение производительности отрасли в регионе ЮФО находится в следующем диапазоне: нижняя граница диапазона соответствует уровню Португалии, верхняя – среднему значению по ЕС-25. </a:t>
            </a:r>
          </a:p>
        </p:txBody>
      </p:sp>
      <p:sp>
        <p:nvSpPr>
          <p:cNvPr id="130085" name="Text Box 37"/>
          <p:cNvSpPr txBox="1">
            <a:spLocks noChangeArrowheads="1"/>
          </p:cNvSpPr>
          <p:nvPr/>
        </p:nvSpPr>
        <p:spPr bwMode="auto">
          <a:xfrm>
            <a:off x="7080250" y="3716338"/>
            <a:ext cx="2232025" cy="2270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18000" tIns="46800" rIns="18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См. прогноз по строительной отрасли</a:t>
            </a:r>
          </a:p>
        </p:txBody>
      </p:sp>
      <p:sp>
        <p:nvSpPr>
          <p:cNvPr id="130086" name="Text Box 39"/>
          <p:cNvSpPr txBox="1">
            <a:spLocks noChangeArrowheads="1"/>
          </p:cNvSpPr>
          <p:nvPr/>
        </p:nvSpPr>
        <p:spPr bwMode="auto">
          <a:xfrm>
            <a:off x="7080250" y="4437063"/>
            <a:ext cx="2232025" cy="36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18000" tIns="46800" rIns="18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«Стратегия развития металлургии до 2015»</a:t>
            </a:r>
          </a:p>
        </p:txBody>
      </p:sp>
      <p:sp>
        <p:nvSpPr>
          <p:cNvPr id="130087" name="Text Box 40"/>
          <p:cNvSpPr txBox="1">
            <a:spLocks noChangeArrowheads="1"/>
          </p:cNvSpPr>
          <p:nvPr/>
        </p:nvSpPr>
        <p:spPr bwMode="auto">
          <a:xfrm>
            <a:off x="4572000" y="4797425"/>
            <a:ext cx="2484438" cy="2286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18000" tIns="46800" rIns="18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Данные администраций и крупных компаний</a:t>
            </a:r>
          </a:p>
        </p:txBody>
      </p:sp>
      <p:sp>
        <p:nvSpPr>
          <p:cNvPr id="130088" name="Text Box 41"/>
          <p:cNvSpPr txBox="1">
            <a:spLocks noChangeArrowheads="1"/>
          </p:cNvSpPr>
          <p:nvPr/>
        </p:nvSpPr>
        <p:spPr bwMode="auto">
          <a:xfrm>
            <a:off x="6588125" y="5084763"/>
            <a:ext cx="2555875" cy="911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18000" tIns="46800" rIns="18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 sz="900"/>
              <a:t>Оценка на основе международных сопоставлений. Значение производительности отрасли в регионе ЮФО находится в следующем диапазоне: нижняя граница диапазона соответствует уровню Португалии, верхняя – среднему значению по ЕС-25. 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Приложения</a:t>
            </a:r>
          </a:p>
        </p:txBody>
      </p:sp>
      <p:sp>
        <p:nvSpPr>
          <p:cNvPr id="131074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BC7A2871-C34E-476B-BDA7-FB480FFB8B1E}" type="slidenum">
              <a:rPr lang="ru-RU"/>
              <a:pPr/>
              <a:t>105</a:t>
            </a:fld>
            <a:endParaRPr lang="ru-RU"/>
          </a:p>
        </p:txBody>
      </p:sp>
      <p:sp>
        <p:nvSpPr>
          <p:cNvPr id="131076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1 Текущее состояние отрасли в регионе</a:t>
            </a:r>
          </a:p>
        </p:txBody>
      </p:sp>
      <p:sp>
        <p:nvSpPr>
          <p:cNvPr id="131077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2 Описание предпосылок отраслевых прогнозов</a:t>
            </a:r>
          </a:p>
        </p:txBody>
      </p:sp>
      <p:sp>
        <p:nvSpPr>
          <p:cNvPr id="131078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Приложение 3 Оценка факторов конкурентоспособности регионов</a:t>
            </a:r>
          </a:p>
        </p:txBody>
      </p:sp>
      <p:sp>
        <p:nvSpPr>
          <p:cNvPr id="131079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4 Крупные инвестиционные проекты и планы регионов по развитию отрасли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68" name="Rectangle 278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Волгоградская и Ростовская области обладают наибольшей конкурентоспособностью для развития металлургии</a:t>
            </a:r>
          </a:p>
        </p:txBody>
      </p:sp>
      <p:sp>
        <p:nvSpPr>
          <p:cNvPr id="63491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2E597E5-61CE-49C9-9649-4B9A4C57447C}" type="slidenum">
              <a:rPr lang="ru-RU"/>
              <a:pPr/>
              <a:t>106</a:t>
            </a:fld>
            <a:endParaRPr lang="ru-RU"/>
          </a:p>
        </p:txBody>
      </p:sp>
      <p:graphicFrame>
        <p:nvGraphicFramePr>
          <p:cNvPr id="729090" name="Group 2"/>
          <p:cNvGraphicFramePr>
            <a:graphicFrameLocks noGrp="1"/>
          </p:cNvGraphicFramePr>
          <p:nvPr>
            <p:ph idx="4294967295"/>
            <p:custDataLst>
              <p:tags r:id="rId3"/>
            </p:custDataLst>
          </p:nvPr>
        </p:nvGraphicFramePr>
        <p:xfrm>
          <a:off x="0" y="1196975"/>
          <a:ext cx="8821738" cy="4737100"/>
        </p:xfrm>
        <a:graphic>
          <a:graphicData uri="http://schemas.openxmlformats.org/drawingml/2006/table">
            <a:tbl>
              <a:tblPr/>
              <a:tblGrid>
                <a:gridCol w="1793875"/>
                <a:gridCol w="822325"/>
                <a:gridCol w="747713"/>
                <a:gridCol w="747712"/>
                <a:gridCol w="823913"/>
                <a:gridCol w="820737"/>
                <a:gridCol w="822325"/>
                <a:gridCol w="747713"/>
                <a:gridCol w="747712"/>
                <a:gridCol w="747713"/>
              </a:tblGrid>
              <a:tr h="7334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Опыт отрасли*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Энергетика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сырью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Кадры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Транспортная инфраструктура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Интернационализация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Финансирование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Внутренний рынок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ИТОГОВЫЙ РЕЙТИНГ**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300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Удельный вес фактора, 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15%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10%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5%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5%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5%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Осетия-Алания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12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6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</a:t>
                      </a:r>
                    </a:p>
                  </a:txBody>
                  <a:tcPr marL="0" marR="12600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63670" name="Oval 180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994025" y="237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1" name="Arc 181"/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3084513" y="23764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2" name="Oval 182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2994025" y="26479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3" name="Oval 183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994025" y="2892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4" name="Arc 184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3084513" y="28924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5" name="Oval 185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994025" y="3197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6" name="Arc 186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3084513" y="31972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7" name="Oval 187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994025" y="3498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8" name="Arc 188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3084513" y="34988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79" name="Oval 189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994025" y="3816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0" name="Arc 190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3084513" y="38163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1" name="Oval 191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994025" y="4165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2" name="Arc 192"/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3084513" y="416560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3" name="Oval 193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994025" y="4487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4" name="Arc 194"/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084513" y="4487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5" name="Oval 195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994025" y="4730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6" name="Arc 196"/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3084513" y="47307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687" name="Oval 197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2994025" y="49911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8" name="Oval 198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2994025" y="5233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89" name="Arc 199"/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2994025" y="52339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0" name="Oval 200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2994025" y="5484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1" name="Arc 201"/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3084513" y="54848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2" name="Oval 202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2994025" y="57292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3" name="Oval 203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781425" y="23780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4" name="Arc 204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3871913" y="23780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695" name="Oval 205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3781425" y="26479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6" name="Arc 206"/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3781425" y="26479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7" name="Oval 207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3781425" y="2894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8" name="Arc 208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3871913" y="28940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699" name="Oval 209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781425" y="3197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0" name="Arc 210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3781425" y="31972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1" name="Oval 211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3781425" y="3498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2" name="Arc 212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3871913" y="34988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3" name="Oval 213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3781425" y="3816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4" name="Arc 214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3781425" y="38163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5" name="Oval 215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3781425" y="4165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6" name="Arc 216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3871913" y="416560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07" name="Oval 217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3781425" y="4487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8" name="Arc 218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3871913" y="4487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09" name="Oval 219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3781425" y="4730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0" name="Arc 220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3871913" y="47307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1" name="Oval 221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3781425" y="4991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2" name="Arc 222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3781425" y="49911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3" name="Oval 223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3781425" y="5233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4" name="Arc 224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3871913" y="52339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5" name="Oval 225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3781425" y="5484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6" name="Arc 226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3781425" y="54848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7" name="Oval 227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3781425" y="5729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18" name="Arc 228"/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3871913" y="57292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19" name="Oval 229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4540250" y="23780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0" name="Arc 230"/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4630738" y="23780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21" name="Oval 231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4540250" y="26479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2" name="Arc 232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4630738" y="26479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3" name="Oval 233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4540250" y="2894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4" name="Arc 234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4630738" y="28940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5" name="Oval 235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4540250" y="3197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6" name="Arc 236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4630738" y="31972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7" name="Oval 237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4540250" y="3498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8" name="Arc 238"/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4630738" y="34988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29" name="Oval 239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4540250" y="3816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30" name="Arc 240"/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4630738" y="38163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31" name="Oval 241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4540250" y="4165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32" name="Arc 242"/>
          <p:cNvSpPr>
            <a:spLocks/>
          </p:cNvSpPr>
          <p:nvPr>
            <p:custDataLst>
              <p:tags r:id="rId66"/>
            </p:custDataLst>
          </p:nvPr>
        </p:nvSpPr>
        <p:spPr bwMode="gray">
          <a:xfrm>
            <a:off x="4540250" y="41656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33" name="Oval 243"/>
          <p:cNvSpPr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4540250" y="4487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34" name="Arc 244"/>
          <p:cNvSpPr>
            <a:spLocks/>
          </p:cNvSpPr>
          <p:nvPr>
            <p:custDataLst>
              <p:tags r:id="rId68"/>
            </p:custDataLst>
          </p:nvPr>
        </p:nvSpPr>
        <p:spPr bwMode="gray">
          <a:xfrm>
            <a:off x="4630738" y="4487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35" name="Oval 245"/>
          <p:cNvSpPr>
            <a:spLocks noChangeArrowheads="1"/>
          </p:cNvSpPr>
          <p:nvPr>
            <p:custDataLst>
              <p:tags r:id="rId69"/>
            </p:custDataLst>
          </p:nvPr>
        </p:nvSpPr>
        <p:spPr bwMode="auto">
          <a:xfrm>
            <a:off x="4540250" y="4730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36" name="Arc 246"/>
          <p:cNvSpPr>
            <a:spLocks/>
          </p:cNvSpPr>
          <p:nvPr>
            <p:custDataLst>
              <p:tags r:id="rId70"/>
            </p:custDataLst>
          </p:nvPr>
        </p:nvSpPr>
        <p:spPr bwMode="gray">
          <a:xfrm>
            <a:off x="4630738" y="47307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37" name="Oval 247"/>
          <p:cNvSpPr>
            <a:spLocks noChangeArrowheads="1"/>
          </p:cNvSpPr>
          <p:nvPr>
            <p:custDataLst>
              <p:tags r:id="rId71"/>
            </p:custDataLst>
          </p:nvPr>
        </p:nvSpPr>
        <p:spPr bwMode="auto">
          <a:xfrm>
            <a:off x="4540250" y="4991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38" name="Arc 248"/>
          <p:cNvSpPr>
            <a:spLocks/>
          </p:cNvSpPr>
          <p:nvPr>
            <p:custDataLst>
              <p:tags r:id="rId72"/>
            </p:custDataLst>
          </p:nvPr>
        </p:nvSpPr>
        <p:spPr bwMode="gray">
          <a:xfrm>
            <a:off x="4630738" y="499110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39" name="Oval 249"/>
          <p:cNvSpPr>
            <a:spLocks noChangeArrowheads="1"/>
          </p:cNvSpPr>
          <p:nvPr>
            <p:custDataLst>
              <p:tags r:id="rId73"/>
            </p:custDataLst>
          </p:nvPr>
        </p:nvSpPr>
        <p:spPr bwMode="auto">
          <a:xfrm>
            <a:off x="4540250" y="5233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40" name="Arc 250"/>
          <p:cNvSpPr>
            <a:spLocks/>
          </p:cNvSpPr>
          <p:nvPr>
            <p:custDataLst>
              <p:tags r:id="rId74"/>
            </p:custDataLst>
          </p:nvPr>
        </p:nvSpPr>
        <p:spPr bwMode="gray">
          <a:xfrm>
            <a:off x="4630738" y="52339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41" name="Oval 251"/>
          <p:cNvSpPr>
            <a:spLocks noChangeArrowheads="1"/>
          </p:cNvSpPr>
          <p:nvPr>
            <p:custDataLst>
              <p:tags r:id="rId75"/>
            </p:custDataLst>
          </p:nvPr>
        </p:nvSpPr>
        <p:spPr bwMode="auto">
          <a:xfrm>
            <a:off x="4540250" y="5484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42" name="Arc 252"/>
          <p:cNvSpPr>
            <a:spLocks/>
          </p:cNvSpPr>
          <p:nvPr>
            <p:custDataLst>
              <p:tags r:id="rId76"/>
            </p:custDataLst>
          </p:nvPr>
        </p:nvSpPr>
        <p:spPr bwMode="gray">
          <a:xfrm>
            <a:off x="4630738" y="54848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43" name="Oval 253"/>
          <p:cNvSpPr>
            <a:spLocks noChangeArrowheads="1"/>
          </p:cNvSpPr>
          <p:nvPr>
            <p:custDataLst>
              <p:tags r:id="rId77"/>
            </p:custDataLst>
          </p:nvPr>
        </p:nvSpPr>
        <p:spPr bwMode="auto">
          <a:xfrm>
            <a:off x="4540250" y="57292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44" name="Oval 254"/>
          <p:cNvSpPr>
            <a:spLocks noChangeArrowheads="1"/>
          </p:cNvSpPr>
          <p:nvPr>
            <p:custDataLst>
              <p:tags r:id="rId78"/>
            </p:custDataLst>
          </p:nvPr>
        </p:nvSpPr>
        <p:spPr bwMode="auto">
          <a:xfrm>
            <a:off x="5375275" y="237807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45" name="Oval 255"/>
          <p:cNvSpPr>
            <a:spLocks noChangeArrowheads="1"/>
          </p:cNvSpPr>
          <p:nvPr>
            <p:custDataLst>
              <p:tags r:id="rId79"/>
            </p:custDataLst>
          </p:nvPr>
        </p:nvSpPr>
        <p:spPr bwMode="auto">
          <a:xfrm>
            <a:off x="5375275" y="26479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46" name="Arc 256"/>
          <p:cNvSpPr>
            <a:spLocks/>
          </p:cNvSpPr>
          <p:nvPr>
            <p:custDataLst>
              <p:tags r:id="rId80"/>
            </p:custDataLst>
          </p:nvPr>
        </p:nvSpPr>
        <p:spPr bwMode="gray">
          <a:xfrm>
            <a:off x="5465763" y="26479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47" name="Oval 257"/>
          <p:cNvSpPr>
            <a:spLocks noChangeArrowheads="1"/>
          </p:cNvSpPr>
          <p:nvPr>
            <p:custDataLst>
              <p:tags r:id="rId81"/>
            </p:custDataLst>
          </p:nvPr>
        </p:nvSpPr>
        <p:spPr bwMode="auto">
          <a:xfrm>
            <a:off x="5375275" y="2894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48" name="Arc 258"/>
          <p:cNvSpPr>
            <a:spLocks/>
          </p:cNvSpPr>
          <p:nvPr>
            <p:custDataLst>
              <p:tags r:id="rId82"/>
            </p:custDataLst>
          </p:nvPr>
        </p:nvSpPr>
        <p:spPr bwMode="gray">
          <a:xfrm>
            <a:off x="5375275" y="28940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49" name="Oval 259"/>
          <p:cNvSpPr>
            <a:spLocks noChangeArrowheads="1"/>
          </p:cNvSpPr>
          <p:nvPr>
            <p:custDataLst>
              <p:tags r:id="rId83"/>
            </p:custDataLst>
          </p:nvPr>
        </p:nvSpPr>
        <p:spPr bwMode="auto">
          <a:xfrm>
            <a:off x="5375275" y="3197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50" name="Arc 260"/>
          <p:cNvSpPr>
            <a:spLocks/>
          </p:cNvSpPr>
          <p:nvPr>
            <p:custDataLst>
              <p:tags r:id="rId84"/>
            </p:custDataLst>
          </p:nvPr>
        </p:nvSpPr>
        <p:spPr bwMode="gray">
          <a:xfrm>
            <a:off x="5375275" y="31972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51" name="Oval 261"/>
          <p:cNvSpPr>
            <a:spLocks noChangeArrowheads="1"/>
          </p:cNvSpPr>
          <p:nvPr>
            <p:custDataLst>
              <p:tags r:id="rId85"/>
            </p:custDataLst>
          </p:nvPr>
        </p:nvSpPr>
        <p:spPr bwMode="auto">
          <a:xfrm>
            <a:off x="5375275" y="3498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52" name="Arc 262"/>
          <p:cNvSpPr>
            <a:spLocks/>
          </p:cNvSpPr>
          <p:nvPr>
            <p:custDataLst>
              <p:tags r:id="rId86"/>
            </p:custDataLst>
          </p:nvPr>
        </p:nvSpPr>
        <p:spPr bwMode="gray">
          <a:xfrm>
            <a:off x="5465763" y="34988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53" name="Oval 263"/>
          <p:cNvSpPr>
            <a:spLocks noChangeArrowheads="1"/>
          </p:cNvSpPr>
          <p:nvPr>
            <p:custDataLst>
              <p:tags r:id="rId87"/>
            </p:custDataLst>
          </p:nvPr>
        </p:nvSpPr>
        <p:spPr bwMode="auto">
          <a:xfrm>
            <a:off x="5375275" y="3816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54" name="Arc 264"/>
          <p:cNvSpPr>
            <a:spLocks/>
          </p:cNvSpPr>
          <p:nvPr>
            <p:custDataLst>
              <p:tags r:id="rId88"/>
            </p:custDataLst>
          </p:nvPr>
        </p:nvSpPr>
        <p:spPr bwMode="gray">
          <a:xfrm>
            <a:off x="5465763" y="38163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55" name="Oval 265"/>
          <p:cNvSpPr>
            <a:spLocks noChangeArrowheads="1"/>
          </p:cNvSpPr>
          <p:nvPr>
            <p:custDataLst>
              <p:tags r:id="rId89"/>
            </p:custDataLst>
          </p:nvPr>
        </p:nvSpPr>
        <p:spPr bwMode="auto">
          <a:xfrm>
            <a:off x="5375275" y="41656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56" name="Oval 266"/>
          <p:cNvSpPr>
            <a:spLocks noChangeArrowheads="1"/>
          </p:cNvSpPr>
          <p:nvPr>
            <p:custDataLst>
              <p:tags r:id="rId90"/>
            </p:custDataLst>
          </p:nvPr>
        </p:nvSpPr>
        <p:spPr bwMode="auto">
          <a:xfrm>
            <a:off x="5375275" y="4487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57" name="Arc 267"/>
          <p:cNvSpPr>
            <a:spLocks/>
          </p:cNvSpPr>
          <p:nvPr>
            <p:custDataLst>
              <p:tags r:id="rId91"/>
            </p:custDataLst>
          </p:nvPr>
        </p:nvSpPr>
        <p:spPr bwMode="gray">
          <a:xfrm>
            <a:off x="5375275" y="44878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58" name="Oval 268"/>
          <p:cNvSpPr>
            <a:spLocks noChangeArrowheads="1"/>
          </p:cNvSpPr>
          <p:nvPr>
            <p:custDataLst>
              <p:tags r:id="rId92"/>
            </p:custDataLst>
          </p:nvPr>
        </p:nvSpPr>
        <p:spPr bwMode="auto">
          <a:xfrm>
            <a:off x="5375275" y="4730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59" name="Arc 269"/>
          <p:cNvSpPr>
            <a:spLocks/>
          </p:cNvSpPr>
          <p:nvPr>
            <p:custDataLst>
              <p:tags r:id="rId93"/>
            </p:custDataLst>
          </p:nvPr>
        </p:nvSpPr>
        <p:spPr bwMode="gray">
          <a:xfrm>
            <a:off x="5375275" y="4730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60" name="Oval 270"/>
          <p:cNvSpPr>
            <a:spLocks noChangeArrowheads="1"/>
          </p:cNvSpPr>
          <p:nvPr>
            <p:custDataLst>
              <p:tags r:id="rId94"/>
            </p:custDataLst>
          </p:nvPr>
        </p:nvSpPr>
        <p:spPr bwMode="auto">
          <a:xfrm>
            <a:off x="5375275" y="4991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61" name="Arc 271"/>
          <p:cNvSpPr>
            <a:spLocks/>
          </p:cNvSpPr>
          <p:nvPr>
            <p:custDataLst>
              <p:tags r:id="rId95"/>
            </p:custDataLst>
          </p:nvPr>
        </p:nvSpPr>
        <p:spPr bwMode="gray">
          <a:xfrm>
            <a:off x="5465763" y="499110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62" name="Oval 272"/>
          <p:cNvSpPr>
            <a:spLocks noChangeArrowheads="1"/>
          </p:cNvSpPr>
          <p:nvPr>
            <p:custDataLst>
              <p:tags r:id="rId96"/>
            </p:custDataLst>
          </p:nvPr>
        </p:nvSpPr>
        <p:spPr bwMode="auto">
          <a:xfrm>
            <a:off x="5375275" y="5233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63" name="Arc 273"/>
          <p:cNvSpPr>
            <a:spLocks/>
          </p:cNvSpPr>
          <p:nvPr>
            <p:custDataLst>
              <p:tags r:id="rId97"/>
            </p:custDataLst>
          </p:nvPr>
        </p:nvSpPr>
        <p:spPr bwMode="gray">
          <a:xfrm>
            <a:off x="5465763" y="52339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64" name="Oval 274"/>
          <p:cNvSpPr>
            <a:spLocks noChangeArrowheads="1"/>
          </p:cNvSpPr>
          <p:nvPr>
            <p:custDataLst>
              <p:tags r:id="rId98"/>
            </p:custDataLst>
          </p:nvPr>
        </p:nvSpPr>
        <p:spPr bwMode="auto">
          <a:xfrm>
            <a:off x="5375275" y="5484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65" name="Arc 275"/>
          <p:cNvSpPr>
            <a:spLocks/>
          </p:cNvSpPr>
          <p:nvPr>
            <p:custDataLst>
              <p:tags r:id="rId99"/>
            </p:custDataLst>
          </p:nvPr>
        </p:nvSpPr>
        <p:spPr bwMode="gray">
          <a:xfrm>
            <a:off x="5465763" y="54848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66" name="Oval 276"/>
          <p:cNvSpPr>
            <a:spLocks noChangeArrowheads="1"/>
          </p:cNvSpPr>
          <p:nvPr>
            <p:custDataLst>
              <p:tags r:id="rId100"/>
            </p:custDataLst>
          </p:nvPr>
        </p:nvSpPr>
        <p:spPr bwMode="auto">
          <a:xfrm>
            <a:off x="5375275" y="5729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67" name="Arc 277"/>
          <p:cNvSpPr>
            <a:spLocks/>
          </p:cNvSpPr>
          <p:nvPr>
            <p:custDataLst>
              <p:tags r:id="rId101"/>
            </p:custDataLst>
          </p:nvPr>
        </p:nvSpPr>
        <p:spPr bwMode="gray">
          <a:xfrm>
            <a:off x="5465763" y="57292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69" name="Oval 279"/>
          <p:cNvSpPr>
            <a:spLocks noChangeArrowheads="1"/>
          </p:cNvSpPr>
          <p:nvPr>
            <p:custDataLst>
              <p:tags r:id="rId102"/>
            </p:custDataLst>
          </p:nvPr>
        </p:nvSpPr>
        <p:spPr bwMode="auto">
          <a:xfrm>
            <a:off x="6172200" y="237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70" name="Arc 280"/>
          <p:cNvSpPr>
            <a:spLocks/>
          </p:cNvSpPr>
          <p:nvPr>
            <p:custDataLst>
              <p:tags r:id="rId103"/>
            </p:custDataLst>
          </p:nvPr>
        </p:nvSpPr>
        <p:spPr bwMode="gray">
          <a:xfrm>
            <a:off x="6262688" y="23764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71" name="Oval 281"/>
          <p:cNvSpPr>
            <a:spLocks noChangeArrowheads="1"/>
          </p:cNvSpPr>
          <p:nvPr>
            <p:custDataLst>
              <p:tags r:id="rId104"/>
            </p:custDataLst>
          </p:nvPr>
        </p:nvSpPr>
        <p:spPr bwMode="auto">
          <a:xfrm>
            <a:off x="6172200" y="26463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72" name="Arc 282"/>
          <p:cNvSpPr>
            <a:spLocks/>
          </p:cNvSpPr>
          <p:nvPr>
            <p:custDataLst>
              <p:tags r:id="rId105"/>
            </p:custDataLst>
          </p:nvPr>
        </p:nvSpPr>
        <p:spPr bwMode="gray">
          <a:xfrm>
            <a:off x="6262688" y="26463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73" name="Oval 283"/>
          <p:cNvSpPr>
            <a:spLocks noChangeArrowheads="1"/>
          </p:cNvSpPr>
          <p:nvPr>
            <p:custDataLst>
              <p:tags r:id="rId106"/>
            </p:custDataLst>
          </p:nvPr>
        </p:nvSpPr>
        <p:spPr bwMode="auto">
          <a:xfrm>
            <a:off x="6172200" y="2892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74" name="Arc 284"/>
          <p:cNvSpPr>
            <a:spLocks/>
          </p:cNvSpPr>
          <p:nvPr>
            <p:custDataLst>
              <p:tags r:id="rId107"/>
            </p:custDataLst>
          </p:nvPr>
        </p:nvSpPr>
        <p:spPr bwMode="gray">
          <a:xfrm>
            <a:off x="6262688" y="28924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75" name="Oval 285"/>
          <p:cNvSpPr>
            <a:spLocks noChangeArrowheads="1"/>
          </p:cNvSpPr>
          <p:nvPr>
            <p:custDataLst>
              <p:tags r:id="rId108"/>
            </p:custDataLst>
          </p:nvPr>
        </p:nvSpPr>
        <p:spPr bwMode="auto">
          <a:xfrm>
            <a:off x="6172200" y="3195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76" name="Arc 286"/>
          <p:cNvSpPr>
            <a:spLocks/>
          </p:cNvSpPr>
          <p:nvPr>
            <p:custDataLst>
              <p:tags r:id="rId109"/>
            </p:custDataLst>
          </p:nvPr>
        </p:nvSpPr>
        <p:spPr bwMode="gray">
          <a:xfrm>
            <a:off x="6262688" y="31956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77" name="Oval 287"/>
          <p:cNvSpPr>
            <a:spLocks noChangeArrowheads="1"/>
          </p:cNvSpPr>
          <p:nvPr>
            <p:custDataLst>
              <p:tags r:id="rId110"/>
            </p:custDataLst>
          </p:nvPr>
        </p:nvSpPr>
        <p:spPr bwMode="auto">
          <a:xfrm>
            <a:off x="6172200" y="3498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78" name="Arc 288"/>
          <p:cNvSpPr>
            <a:spLocks/>
          </p:cNvSpPr>
          <p:nvPr>
            <p:custDataLst>
              <p:tags r:id="rId111"/>
            </p:custDataLst>
          </p:nvPr>
        </p:nvSpPr>
        <p:spPr bwMode="gray">
          <a:xfrm>
            <a:off x="6262688" y="34988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79" name="Oval 289"/>
          <p:cNvSpPr>
            <a:spLocks noChangeArrowheads="1"/>
          </p:cNvSpPr>
          <p:nvPr>
            <p:custDataLst>
              <p:tags r:id="rId112"/>
            </p:custDataLst>
          </p:nvPr>
        </p:nvSpPr>
        <p:spPr bwMode="auto">
          <a:xfrm>
            <a:off x="6172200" y="3816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80" name="Arc 290"/>
          <p:cNvSpPr>
            <a:spLocks/>
          </p:cNvSpPr>
          <p:nvPr>
            <p:custDataLst>
              <p:tags r:id="rId113"/>
            </p:custDataLst>
          </p:nvPr>
        </p:nvSpPr>
        <p:spPr bwMode="gray">
          <a:xfrm>
            <a:off x="6262688" y="38163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81" name="Oval 291"/>
          <p:cNvSpPr>
            <a:spLocks noChangeArrowheads="1"/>
          </p:cNvSpPr>
          <p:nvPr>
            <p:custDataLst>
              <p:tags r:id="rId114"/>
            </p:custDataLst>
          </p:nvPr>
        </p:nvSpPr>
        <p:spPr bwMode="auto">
          <a:xfrm>
            <a:off x="6172200" y="4165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82" name="Arc 292"/>
          <p:cNvSpPr>
            <a:spLocks/>
          </p:cNvSpPr>
          <p:nvPr>
            <p:custDataLst>
              <p:tags r:id="rId115"/>
            </p:custDataLst>
          </p:nvPr>
        </p:nvSpPr>
        <p:spPr bwMode="gray">
          <a:xfrm>
            <a:off x="6262688" y="416560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83" name="Oval 293"/>
          <p:cNvSpPr>
            <a:spLocks noChangeArrowheads="1"/>
          </p:cNvSpPr>
          <p:nvPr>
            <p:custDataLst>
              <p:tags r:id="rId116"/>
            </p:custDataLst>
          </p:nvPr>
        </p:nvSpPr>
        <p:spPr bwMode="auto">
          <a:xfrm>
            <a:off x="6172200" y="4487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84" name="Arc 294"/>
          <p:cNvSpPr>
            <a:spLocks/>
          </p:cNvSpPr>
          <p:nvPr>
            <p:custDataLst>
              <p:tags r:id="rId117"/>
            </p:custDataLst>
          </p:nvPr>
        </p:nvSpPr>
        <p:spPr bwMode="gray">
          <a:xfrm>
            <a:off x="6262688" y="4487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85" name="Oval 295"/>
          <p:cNvSpPr>
            <a:spLocks noChangeArrowheads="1"/>
          </p:cNvSpPr>
          <p:nvPr>
            <p:custDataLst>
              <p:tags r:id="rId118"/>
            </p:custDataLst>
          </p:nvPr>
        </p:nvSpPr>
        <p:spPr bwMode="auto">
          <a:xfrm>
            <a:off x="6172200" y="4730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86" name="Arc 296"/>
          <p:cNvSpPr>
            <a:spLocks/>
          </p:cNvSpPr>
          <p:nvPr>
            <p:custDataLst>
              <p:tags r:id="rId119"/>
            </p:custDataLst>
          </p:nvPr>
        </p:nvSpPr>
        <p:spPr bwMode="gray">
          <a:xfrm>
            <a:off x="6172200" y="4730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87" name="Oval 297"/>
          <p:cNvSpPr>
            <a:spLocks noChangeArrowheads="1"/>
          </p:cNvSpPr>
          <p:nvPr>
            <p:custDataLst>
              <p:tags r:id="rId120"/>
            </p:custDataLst>
          </p:nvPr>
        </p:nvSpPr>
        <p:spPr bwMode="auto">
          <a:xfrm>
            <a:off x="6172200" y="4991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88" name="Arc 298"/>
          <p:cNvSpPr>
            <a:spLocks/>
          </p:cNvSpPr>
          <p:nvPr>
            <p:custDataLst>
              <p:tags r:id="rId121"/>
            </p:custDataLst>
          </p:nvPr>
        </p:nvSpPr>
        <p:spPr bwMode="gray">
          <a:xfrm>
            <a:off x="6262688" y="4991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89" name="Oval 299"/>
          <p:cNvSpPr>
            <a:spLocks noChangeArrowheads="1"/>
          </p:cNvSpPr>
          <p:nvPr>
            <p:custDataLst>
              <p:tags r:id="rId122"/>
            </p:custDataLst>
          </p:nvPr>
        </p:nvSpPr>
        <p:spPr bwMode="auto">
          <a:xfrm>
            <a:off x="6172200" y="5233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90" name="Arc 300"/>
          <p:cNvSpPr>
            <a:spLocks/>
          </p:cNvSpPr>
          <p:nvPr>
            <p:custDataLst>
              <p:tags r:id="rId123"/>
            </p:custDataLst>
          </p:nvPr>
        </p:nvSpPr>
        <p:spPr bwMode="gray">
          <a:xfrm>
            <a:off x="6262688" y="5233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91" name="Oval 301"/>
          <p:cNvSpPr>
            <a:spLocks noChangeArrowheads="1"/>
          </p:cNvSpPr>
          <p:nvPr>
            <p:custDataLst>
              <p:tags r:id="rId124"/>
            </p:custDataLst>
          </p:nvPr>
        </p:nvSpPr>
        <p:spPr bwMode="auto">
          <a:xfrm>
            <a:off x="6172200" y="548481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92" name="Oval 302"/>
          <p:cNvSpPr>
            <a:spLocks noChangeArrowheads="1"/>
          </p:cNvSpPr>
          <p:nvPr>
            <p:custDataLst>
              <p:tags r:id="rId125"/>
            </p:custDataLst>
          </p:nvPr>
        </p:nvSpPr>
        <p:spPr bwMode="auto">
          <a:xfrm>
            <a:off x="6172200" y="5729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93" name="Arc 303"/>
          <p:cNvSpPr>
            <a:spLocks/>
          </p:cNvSpPr>
          <p:nvPr>
            <p:custDataLst>
              <p:tags r:id="rId126"/>
            </p:custDataLst>
          </p:nvPr>
        </p:nvSpPr>
        <p:spPr bwMode="gray">
          <a:xfrm>
            <a:off x="6172200" y="57292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94" name="Oval 304"/>
          <p:cNvSpPr>
            <a:spLocks noChangeArrowheads="1"/>
          </p:cNvSpPr>
          <p:nvPr>
            <p:custDataLst>
              <p:tags r:id="rId127"/>
            </p:custDataLst>
          </p:nvPr>
        </p:nvSpPr>
        <p:spPr bwMode="auto">
          <a:xfrm>
            <a:off x="6948488" y="237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95" name="Arc 305"/>
          <p:cNvSpPr>
            <a:spLocks/>
          </p:cNvSpPr>
          <p:nvPr>
            <p:custDataLst>
              <p:tags r:id="rId128"/>
            </p:custDataLst>
          </p:nvPr>
        </p:nvSpPr>
        <p:spPr bwMode="gray">
          <a:xfrm>
            <a:off x="7038975" y="23764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96" name="Oval 306"/>
          <p:cNvSpPr>
            <a:spLocks noChangeArrowheads="1"/>
          </p:cNvSpPr>
          <p:nvPr>
            <p:custDataLst>
              <p:tags r:id="rId129"/>
            </p:custDataLst>
          </p:nvPr>
        </p:nvSpPr>
        <p:spPr bwMode="auto">
          <a:xfrm>
            <a:off x="6948488" y="26463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97" name="Arc 307"/>
          <p:cNvSpPr>
            <a:spLocks/>
          </p:cNvSpPr>
          <p:nvPr>
            <p:custDataLst>
              <p:tags r:id="rId130"/>
            </p:custDataLst>
          </p:nvPr>
        </p:nvSpPr>
        <p:spPr bwMode="gray">
          <a:xfrm>
            <a:off x="7038975" y="26463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798" name="Oval 308"/>
          <p:cNvSpPr>
            <a:spLocks noChangeArrowheads="1"/>
          </p:cNvSpPr>
          <p:nvPr>
            <p:custDataLst>
              <p:tags r:id="rId131"/>
            </p:custDataLst>
          </p:nvPr>
        </p:nvSpPr>
        <p:spPr bwMode="auto">
          <a:xfrm>
            <a:off x="6948488" y="2892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799" name="Arc 309"/>
          <p:cNvSpPr>
            <a:spLocks/>
          </p:cNvSpPr>
          <p:nvPr>
            <p:custDataLst>
              <p:tags r:id="rId132"/>
            </p:custDataLst>
          </p:nvPr>
        </p:nvSpPr>
        <p:spPr bwMode="gray">
          <a:xfrm>
            <a:off x="7038975" y="28924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00" name="Oval 310"/>
          <p:cNvSpPr>
            <a:spLocks noChangeArrowheads="1"/>
          </p:cNvSpPr>
          <p:nvPr>
            <p:custDataLst>
              <p:tags r:id="rId133"/>
            </p:custDataLst>
          </p:nvPr>
        </p:nvSpPr>
        <p:spPr bwMode="auto">
          <a:xfrm>
            <a:off x="6948488" y="3195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01" name="Arc 311"/>
          <p:cNvSpPr>
            <a:spLocks/>
          </p:cNvSpPr>
          <p:nvPr>
            <p:custDataLst>
              <p:tags r:id="rId134"/>
            </p:custDataLst>
          </p:nvPr>
        </p:nvSpPr>
        <p:spPr bwMode="gray">
          <a:xfrm>
            <a:off x="7038975" y="31956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02" name="Oval 312"/>
          <p:cNvSpPr>
            <a:spLocks noChangeArrowheads="1"/>
          </p:cNvSpPr>
          <p:nvPr>
            <p:custDataLst>
              <p:tags r:id="rId135"/>
            </p:custDataLst>
          </p:nvPr>
        </p:nvSpPr>
        <p:spPr bwMode="auto">
          <a:xfrm>
            <a:off x="6948488" y="3498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03" name="Arc 313"/>
          <p:cNvSpPr>
            <a:spLocks/>
          </p:cNvSpPr>
          <p:nvPr>
            <p:custDataLst>
              <p:tags r:id="rId136"/>
            </p:custDataLst>
          </p:nvPr>
        </p:nvSpPr>
        <p:spPr bwMode="gray">
          <a:xfrm>
            <a:off x="6948488" y="34988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04" name="Oval 314"/>
          <p:cNvSpPr>
            <a:spLocks noChangeArrowheads="1"/>
          </p:cNvSpPr>
          <p:nvPr>
            <p:custDataLst>
              <p:tags r:id="rId137"/>
            </p:custDataLst>
          </p:nvPr>
        </p:nvSpPr>
        <p:spPr bwMode="auto">
          <a:xfrm>
            <a:off x="6948488" y="3816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05" name="Arc 315"/>
          <p:cNvSpPr>
            <a:spLocks/>
          </p:cNvSpPr>
          <p:nvPr>
            <p:custDataLst>
              <p:tags r:id="rId138"/>
            </p:custDataLst>
          </p:nvPr>
        </p:nvSpPr>
        <p:spPr bwMode="gray">
          <a:xfrm>
            <a:off x="6948488" y="38163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06" name="Oval 316"/>
          <p:cNvSpPr>
            <a:spLocks noChangeArrowheads="1"/>
          </p:cNvSpPr>
          <p:nvPr>
            <p:custDataLst>
              <p:tags r:id="rId139"/>
            </p:custDataLst>
          </p:nvPr>
        </p:nvSpPr>
        <p:spPr bwMode="auto">
          <a:xfrm>
            <a:off x="6948488" y="4165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07" name="Arc 317"/>
          <p:cNvSpPr>
            <a:spLocks/>
          </p:cNvSpPr>
          <p:nvPr>
            <p:custDataLst>
              <p:tags r:id="rId140"/>
            </p:custDataLst>
          </p:nvPr>
        </p:nvSpPr>
        <p:spPr bwMode="gray">
          <a:xfrm>
            <a:off x="7038975" y="416560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08" name="Oval 318"/>
          <p:cNvSpPr>
            <a:spLocks noChangeArrowheads="1"/>
          </p:cNvSpPr>
          <p:nvPr>
            <p:custDataLst>
              <p:tags r:id="rId141"/>
            </p:custDataLst>
          </p:nvPr>
        </p:nvSpPr>
        <p:spPr bwMode="auto">
          <a:xfrm>
            <a:off x="6948488" y="4487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09" name="Arc 319"/>
          <p:cNvSpPr>
            <a:spLocks/>
          </p:cNvSpPr>
          <p:nvPr>
            <p:custDataLst>
              <p:tags r:id="rId142"/>
            </p:custDataLst>
          </p:nvPr>
        </p:nvSpPr>
        <p:spPr bwMode="gray">
          <a:xfrm>
            <a:off x="7038975" y="44878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10" name="Oval 320"/>
          <p:cNvSpPr>
            <a:spLocks noChangeArrowheads="1"/>
          </p:cNvSpPr>
          <p:nvPr>
            <p:custDataLst>
              <p:tags r:id="rId143"/>
            </p:custDataLst>
          </p:nvPr>
        </p:nvSpPr>
        <p:spPr bwMode="auto">
          <a:xfrm>
            <a:off x="6948488" y="47307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11" name="Oval 321"/>
          <p:cNvSpPr>
            <a:spLocks noChangeArrowheads="1"/>
          </p:cNvSpPr>
          <p:nvPr>
            <p:custDataLst>
              <p:tags r:id="rId144"/>
            </p:custDataLst>
          </p:nvPr>
        </p:nvSpPr>
        <p:spPr bwMode="auto">
          <a:xfrm>
            <a:off x="6948488" y="4991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12" name="Arc 322"/>
          <p:cNvSpPr>
            <a:spLocks/>
          </p:cNvSpPr>
          <p:nvPr>
            <p:custDataLst>
              <p:tags r:id="rId145"/>
            </p:custDataLst>
          </p:nvPr>
        </p:nvSpPr>
        <p:spPr bwMode="gray">
          <a:xfrm>
            <a:off x="6948488" y="49911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13" name="Oval 323"/>
          <p:cNvSpPr>
            <a:spLocks noChangeArrowheads="1"/>
          </p:cNvSpPr>
          <p:nvPr>
            <p:custDataLst>
              <p:tags r:id="rId146"/>
            </p:custDataLst>
          </p:nvPr>
        </p:nvSpPr>
        <p:spPr bwMode="auto">
          <a:xfrm>
            <a:off x="6948488" y="5233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14" name="Arc 324"/>
          <p:cNvSpPr>
            <a:spLocks/>
          </p:cNvSpPr>
          <p:nvPr>
            <p:custDataLst>
              <p:tags r:id="rId147"/>
            </p:custDataLst>
          </p:nvPr>
        </p:nvSpPr>
        <p:spPr bwMode="gray">
          <a:xfrm>
            <a:off x="7038975" y="52339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15" name="Oval 325"/>
          <p:cNvSpPr>
            <a:spLocks noChangeArrowheads="1"/>
          </p:cNvSpPr>
          <p:nvPr>
            <p:custDataLst>
              <p:tags r:id="rId148"/>
            </p:custDataLst>
          </p:nvPr>
        </p:nvSpPr>
        <p:spPr bwMode="auto">
          <a:xfrm>
            <a:off x="6948488" y="5484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16" name="Arc 326"/>
          <p:cNvSpPr>
            <a:spLocks/>
          </p:cNvSpPr>
          <p:nvPr>
            <p:custDataLst>
              <p:tags r:id="rId149"/>
            </p:custDataLst>
          </p:nvPr>
        </p:nvSpPr>
        <p:spPr bwMode="gray">
          <a:xfrm>
            <a:off x="6948488" y="54848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17" name="Oval 327"/>
          <p:cNvSpPr>
            <a:spLocks noChangeArrowheads="1"/>
          </p:cNvSpPr>
          <p:nvPr>
            <p:custDataLst>
              <p:tags r:id="rId150"/>
            </p:custDataLst>
          </p:nvPr>
        </p:nvSpPr>
        <p:spPr bwMode="auto">
          <a:xfrm>
            <a:off x="6948488" y="57292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18" name="Oval 328"/>
          <p:cNvSpPr>
            <a:spLocks noChangeArrowheads="1"/>
          </p:cNvSpPr>
          <p:nvPr>
            <p:custDataLst>
              <p:tags r:id="rId151"/>
            </p:custDataLst>
          </p:nvPr>
        </p:nvSpPr>
        <p:spPr bwMode="auto">
          <a:xfrm>
            <a:off x="7697788" y="237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19" name="Arc 329"/>
          <p:cNvSpPr>
            <a:spLocks/>
          </p:cNvSpPr>
          <p:nvPr>
            <p:custDataLst>
              <p:tags r:id="rId152"/>
            </p:custDataLst>
          </p:nvPr>
        </p:nvSpPr>
        <p:spPr bwMode="gray">
          <a:xfrm>
            <a:off x="7788275" y="23764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20" name="Oval 330"/>
          <p:cNvSpPr>
            <a:spLocks noChangeArrowheads="1"/>
          </p:cNvSpPr>
          <p:nvPr>
            <p:custDataLst>
              <p:tags r:id="rId153"/>
            </p:custDataLst>
          </p:nvPr>
        </p:nvSpPr>
        <p:spPr bwMode="auto">
          <a:xfrm>
            <a:off x="7697788" y="26463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21" name="Arc 331"/>
          <p:cNvSpPr>
            <a:spLocks/>
          </p:cNvSpPr>
          <p:nvPr>
            <p:custDataLst>
              <p:tags r:id="rId154"/>
            </p:custDataLst>
          </p:nvPr>
        </p:nvSpPr>
        <p:spPr bwMode="gray">
          <a:xfrm>
            <a:off x="7697788" y="26463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22" name="Oval 332"/>
          <p:cNvSpPr>
            <a:spLocks noChangeArrowheads="1"/>
          </p:cNvSpPr>
          <p:nvPr>
            <p:custDataLst>
              <p:tags r:id="rId155"/>
            </p:custDataLst>
          </p:nvPr>
        </p:nvSpPr>
        <p:spPr bwMode="auto">
          <a:xfrm>
            <a:off x="7697788" y="2892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23" name="Arc 333"/>
          <p:cNvSpPr>
            <a:spLocks/>
          </p:cNvSpPr>
          <p:nvPr>
            <p:custDataLst>
              <p:tags r:id="rId156"/>
            </p:custDataLst>
          </p:nvPr>
        </p:nvSpPr>
        <p:spPr bwMode="gray">
          <a:xfrm>
            <a:off x="7788275" y="28924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24" name="Oval 334"/>
          <p:cNvSpPr>
            <a:spLocks noChangeArrowheads="1"/>
          </p:cNvSpPr>
          <p:nvPr>
            <p:custDataLst>
              <p:tags r:id="rId157"/>
            </p:custDataLst>
          </p:nvPr>
        </p:nvSpPr>
        <p:spPr bwMode="auto">
          <a:xfrm>
            <a:off x="7697788" y="3195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25" name="Arc 335"/>
          <p:cNvSpPr>
            <a:spLocks/>
          </p:cNvSpPr>
          <p:nvPr>
            <p:custDataLst>
              <p:tags r:id="rId158"/>
            </p:custDataLst>
          </p:nvPr>
        </p:nvSpPr>
        <p:spPr bwMode="gray">
          <a:xfrm>
            <a:off x="7788275" y="31956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26" name="Oval 336"/>
          <p:cNvSpPr>
            <a:spLocks noChangeArrowheads="1"/>
          </p:cNvSpPr>
          <p:nvPr>
            <p:custDataLst>
              <p:tags r:id="rId159"/>
            </p:custDataLst>
          </p:nvPr>
        </p:nvSpPr>
        <p:spPr bwMode="auto">
          <a:xfrm>
            <a:off x="7697788" y="3498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27" name="Arc 337"/>
          <p:cNvSpPr>
            <a:spLocks/>
          </p:cNvSpPr>
          <p:nvPr>
            <p:custDataLst>
              <p:tags r:id="rId160"/>
            </p:custDataLst>
          </p:nvPr>
        </p:nvSpPr>
        <p:spPr bwMode="gray">
          <a:xfrm>
            <a:off x="7788275" y="34988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28" name="Oval 338"/>
          <p:cNvSpPr>
            <a:spLocks noChangeArrowheads="1"/>
          </p:cNvSpPr>
          <p:nvPr>
            <p:custDataLst>
              <p:tags r:id="rId161"/>
            </p:custDataLst>
          </p:nvPr>
        </p:nvSpPr>
        <p:spPr bwMode="auto">
          <a:xfrm>
            <a:off x="7697788" y="3816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29" name="Arc 339"/>
          <p:cNvSpPr>
            <a:spLocks/>
          </p:cNvSpPr>
          <p:nvPr>
            <p:custDataLst>
              <p:tags r:id="rId162"/>
            </p:custDataLst>
          </p:nvPr>
        </p:nvSpPr>
        <p:spPr bwMode="gray">
          <a:xfrm>
            <a:off x="7788275" y="38163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30" name="Oval 340"/>
          <p:cNvSpPr>
            <a:spLocks noChangeArrowheads="1"/>
          </p:cNvSpPr>
          <p:nvPr>
            <p:custDataLst>
              <p:tags r:id="rId163"/>
            </p:custDataLst>
          </p:nvPr>
        </p:nvSpPr>
        <p:spPr bwMode="auto">
          <a:xfrm>
            <a:off x="7697788" y="4165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31" name="Arc 341"/>
          <p:cNvSpPr>
            <a:spLocks/>
          </p:cNvSpPr>
          <p:nvPr>
            <p:custDataLst>
              <p:tags r:id="rId164"/>
            </p:custDataLst>
          </p:nvPr>
        </p:nvSpPr>
        <p:spPr bwMode="gray">
          <a:xfrm>
            <a:off x="7788275" y="416560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32" name="Oval 342"/>
          <p:cNvSpPr>
            <a:spLocks noChangeArrowheads="1"/>
          </p:cNvSpPr>
          <p:nvPr>
            <p:custDataLst>
              <p:tags r:id="rId165"/>
            </p:custDataLst>
          </p:nvPr>
        </p:nvSpPr>
        <p:spPr bwMode="auto">
          <a:xfrm>
            <a:off x="7697788" y="4487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33" name="Arc 343"/>
          <p:cNvSpPr>
            <a:spLocks/>
          </p:cNvSpPr>
          <p:nvPr>
            <p:custDataLst>
              <p:tags r:id="rId166"/>
            </p:custDataLst>
          </p:nvPr>
        </p:nvSpPr>
        <p:spPr bwMode="gray">
          <a:xfrm>
            <a:off x="7788275" y="44878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34" name="Oval 344"/>
          <p:cNvSpPr>
            <a:spLocks noChangeArrowheads="1"/>
          </p:cNvSpPr>
          <p:nvPr>
            <p:custDataLst>
              <p:tags r:id="rId167"/>
            </p:custDataLst>
          </p:nvPr>
        </p:nvSpPr>
        <p:spPr bwMode="auto">
          <a:xfrm>
            <a:off x="7697788" y="47307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35" name="Oval 345"/>
          <p:cNvSpPr>
            <a:spLocks noChangeArrowheads="1"/>
          </p:cNvSpPr>
          <p:nvPr>
            <p:custDataLst>
              <p:tags r:id="rId168"/>
            </p:custDataLst>
          </p:nvPr>
        </p:nvSpPr>
        <p:spPr bwMode="auto">
          <a:xfrm>
            <a:off x="7697788" y="4991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36" name="Arc 346"/>
          <p:cNvSpPr>
            <a:spLocks/>
          </p:cNvSpPr>
          <p:nvPr>
            <p:custDataLst>
              <p:tags r:id="rId169"/>
            </p:custDataLst>
          </p:nvPr>
        </p:nvSpPr>
        <p:spPr bwMode="gray">
          <a:xfrm>
            <a:off x="7697788" y="49911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37" name="Oval 347"/>
          <p:cNvSpPr>
            <a:spLocks noChangeArrowheads="1"/>
          </p:cNvSpPr>
          <p:nvPr>
            <p:custDataLst>
              <p:tags r:id="rId170"/>
            </p:custDataLst>
          </p:nvPr>
        </p:nvSpPr>
        <p:spPr bwMode="auto">
          <a:xfrm>
            <a:off x="7697788" y="5233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38" name="Arc 348"/>
          <p:cNvSpPr>
            <a:spLocks/>
          </p:cNvSpPr>
          <p:nvPr>
            <p:custDataLst>
              <p:tags r:id="rId171"/>
            </p:custDataLst>
          </p:nvPr>
        </p:nvSpPr>
        <p:spPr bwMode="gray">
          <a:xfrm>
            <a:off x="7697788" y="52339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39" name="Oval 349"/>
          <p:cNvSpPr>
            <a:spLocks noChangeArrowheads="1"/>
          </p:cNvSpPr>
          <p:nvPr>
            <p:custDataLst>
              <p:tags r:id="rId172"/>
            </p:custDataLst>
          </p:nvPr>
        </p:nvSpPr>
        <p:spPr bwMode="auto">
          <a:xfrm>
            <a:off x="7697788" y="5484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40" name="Arc 350"/>
          <p:cNvSpPr>
            <a:spLocks/>
          </p:cNvSpPr>
          <p:nvPr>
            <p:custDataLst>
              <p:tags r:id="rId173"/>
            </p:custDataLst>
          </p:nvPr>
        </p:nvSpPr>
        <p:spPr bwMode="gray">
          <a:xfrm>
            <a:off x="7697788" y="54848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41" name="Oval 351"/>
          <p:cNvSpPr>
            <a:spLocks noChangeArrowheads="1"/>
          </p:cNvSpPr>
          <p:nvPr>
            <p:custDataLst>
              <p:tags r:id="rId174"/>
            </p:custDataLst>
          </p:nvPr>
        </p:nvSpPr>
        <p:spPr bwMode="auto">
          <a:xfrm>
            <a:off x="7697788" y="5729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42" name="Arc 352"/>
          <p:cNvSpPr>
            <a:spLocks/>
          </p:cNvSpPr>
          <p:nvPr>
            <p:custDataLst>
              <p:tags r:id="rId175"/>
            </p:custDataLst>
          </p:nvPr>
        </p:nvSpPr>
        <p:spPr bwMode="gray">
          <a:xfrm>
            <a:off x="7697788" y="57292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43" name="Oval 353"/>
          <p:cNvSpPr>
            <a:spLocks noChangeArrowheads="1"/>
          </p:cNvSpPr>
          <p:nvPr>
            <p:custDataLst>
              <p:tags r:id="rId176"/>
            </p:custDataLst>
          </p:nvPr>
        </p:nvSpPr>
        <p:spPr bwMode="auto">
          <a:xfrm>
            <a:off x="2232025" y="237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44" name="Arc 354"/>
          <p:cNvSpPr>
            <a:spLocks/>
          </p:cNvSpPr>
          <p:nvPr>
            <p:custDataLst>
              <p:tags r:id="rId177"/>
            </p:custDataLst>
          </p:nvPr>
        </p:nvSpPr>
        <p:spPr bwMode="gray">
          <a:xfrm>
            <a:off x="2322513" y="23764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45" name="Oval 355"/>
          <p:cNvSpPr>
            <a:spLocks noChangeArrowheads="1"/>
          </p:cNvSpPr>
          <p:nvPr>
            <p:custDataLst>
              <p:tags r:id="rId178"/>
            </p:custDataLst>
          </p:nvPr>
        </p:nvSpPr>
        <p:spPr bwMode="auto">
          <a:xfrm>
            <a:off x="2232025" y="26463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46" name="Arc 356"/>
          <p:cNvSpPr>
            <a:spLocks/>
          </p:cNvSpPr>
          <p:nvPr>
            <p:custDataLst>
              <p:tags r:id="rId179"/>
            </p:custDataLst>
          </p:nvPr>
        </p:nvSpPr>
        <p:spPr bwMode="gray">
          <a:xfrm>
            <a:off x="2322513" y="26463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47" name="Oval 357"/>
          <p:cNvSpPr>
            <a:spLocks noChangeArrowheads="1"/>
          </p:cNvSpPr>
          <p:nvPr>
            <p:custDataLst>
              <p:tags r:id="rId180"/>
            </p:custDataLst>
          </p:nvPr>
        </p:nvSpPr>
        <p:spPr bwMode="auto">
          <a:xfrm>
            <a:off x="2232025" y="2892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48" name="Arc 358"/>
          <p:cNvSpPr>
            <a:spLocks/>
          </p:cNvSpPr>
          <p:nvPr>
            <p:custDataLst>
              <p:tags r:id="rId181"/>
            </p:custDataLst>
          </p:nvPr>
        </p:nvSpPr>
        <p:spPr bwMode="gray">
          <a:xfrm>
            <a:off x="2322513" y="28924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49" name="Oval 359"/>
          <p:cNvSpPr>
            <a:spLocks noChangeArrowheads="1"/>
          </p:cNvSpPr>
          <p:nvPr>
            <p:custDataLst>
              <p:tags r:id="rId182"/>
            </p:custDataLst>
          </p:nvPr>
        </p:nvSpPr>
        <p:spPr bwMode="auto">
          <a:xfrm>
            <a:off x="2232025" y="3195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50" name="Arc 360"/>
          <p:cNvSpPr>
            <a:spLocks/>
          </p:cNvSpPr>
          <p:nvPr>
            <p:custDataLst>
              <p:tags r:id="rId183"/>
            </p:custDataLst>
          </p:nvPr>
        </p:nvSpPr>
        <p:spPr bwMode="gray">
          <a:xfrm>
            <a:off x="2322513" y="319563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51" name="Oval 361"/>
          <p:cNvSpPr>
            <a:spLocks noChangeArrowheads="1"/>
          </p:cNvSpPr>
          <p:nvPr>
            <p:custDataLst>
              <p:tags r:id="rId184"/>
            </p:custDataLst>
          </p:nvPr>
        </p:nvSpPr>
        <p:spPr bwMode="auto">
          <a:xfrm>
            <a:off x="2232025" y="3498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52" name="Arc 362"/>
          <p:cNvSpPr>
            <a:spLocks/>
          </p:cNvSpPr>
          <p:nvPr>
            <p:custDataLst>
              <p:tags r:id="rId185"/>
            </p:custDataLst>
          </p:nvPr>
        </p:nvSpPr>
        <p:spPr bwMode="gray">
          <a:xfrm>
            <a:off x="2322513" y="34988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53" name="Oval 363"/>
          <p:cNvSpPr>
            <a:spLocks noChangeArrowheads="1"/>
          </p:cNvSpPr>
          <p:nvPr>
            <p:custDataLst>
              <p:tags r:id="rId186"/>
            </p:custDataLst>
          </p:nvPr>
        </p:nvSpPr>
        <p:spPr bwMode="auto">
          <a:xfrm>
            <a:off x="2232025" y="3816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54" name="Arc 364"/>
          <p:cNvSpPr>
            <a:spLocks/>
          </p:cNvSpPr>
          <p:nvPr>
            <p:custDataLst>
              <p:tags r:id="rId187"/>
            </p:custDataLst>
          </p:nvPr>
        </p:nvSpPr>
        <p:spPr bwMode="gray">
          <a:xfrm>
            <a:off x="2322513" y="38163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55" name="Oval 365"/>
          <p:cNvSpPr>
            <a:spLocks noChangeArrowheads="1"/>
          </p:cNvSpPr>
          <p:nvPr>
            <p:custDataLst>
              <p:tags r:id="rId188"/>
            </p:custDataLst>
          </p:nvPr>
        </p:nvSpPr>
        <p:spPr bwMode="auto">
          <a:xfrm>
            <a:off x="2232025" y="4165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56" name="Arc 366"/>
          <p:cNvSpPr>
            <a:spLocks/>
          </p:cNvSpPr>
          <p:nvPr>
            <p:custDataLst>
              <p:tags r:id="rId189"/>
            </p:custDataLst>
          </p:nvPr>
        </p:nvSpPr>
        <p:spPr bwMode="gray">
          <a:xfrm>
            <a:off x="2232025" y="41656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57" name="Oval 367"/>
          <p:cNvSpPr>
            <a:spLocks noChangeArrowheads="1"/>
          </p:cNvSpPr>
          <p:nvPr>
            <p:custDataLst>
              <p:tags r:id="rId190"/>
            </p:custDataLst>
          </p:nvPr>
        </p:nvSpPr>
        <p:spPr bwMode="auto">
          <a:xfrm>
            <a:off x="2232025" y="4487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58" name="Arc 368"/>
          <p:cNvSpPr>
            <a:spLocks/>
          </p:cNvSpPr>
          <p:nvPr>
            <p:custDataLst>
              <p:tags r:id="rId191"/>
            </p:custDataLst>
          </p:nvPr>
        </p:nvSpPr>
        <p:spPr bwMode="gray">
          <a:xfrm>
            <a:off x="2322513" y="4487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59" name="Oval 369"/>
          <p:cNvSpPr>
            <a:spLocks noChangeArrowheads="1"/>
          </p:cNvSpPr>
          <p:nvPr>
            <p:custDataLst>
              <p:tags r:id="rId192"/>
            </p:custDataLst>
          </p:nvPr>
        </p:nvSpPr>
        <p:spPr bwMode="auto">
          <a:xfrm>
            <a:off x="2232025" y="4730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60" name="Arc 370"/>
          <p:cNvSpPr>
            <a:spLocks/>
          </p:cNvSpPr>
          <p:nvPr>
            <p:custDataLst>
              <p:tags r:id="rId193"/>
            </p:custDataLst>
          </p:nvPr>
        </p:nvSpPr>
        <p:spPr bwMode="gray">
          <a:xfrm>
            <a:off x="2322513" y="47307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61" name="Oval 371"/>
          <p:cNvSpPr>
            <a:spLocks noChangeArrowheads="1"/>
          </p:cNvSpPr>
          <p:nvPr>
            <p:custDataLst>
              <p:tags r:id="rId194"/>
            </p:custDataLst>
          </p:nvPr>
        </p:nvSpPr>
        <p:spPr bwMode="auto">
          <a:xfrm>
            <a:off x="2232025" y="4991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62" name="Arc 372"/>
          <p:cNvSpPr>
            <a:spLocks/>
          </p:cNvSpPr>
          <p:nvPr>
            <p:custDataLst>
              <p:tags r:id="rId195"/>
            </p:custDataLst>
          </p:nvPr>
        </p:nvSpPr>
        <p:spPr bwMode="gray">
          <a:xfrm>
            <a:off x="2322513" y="499110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63" name="Oval 373"/>
          <p:cNvSpPr>
            <a:spLocks noChangeArrowheads="1"/>
          </p:cNvSpPr>
          <p:nvPr>
            <p:custDataLst>
              <p:tags r:id="rId196"/>
            </p:custDataLst>
          </p:nvPr>
        </p:nvSpPr>
        <p:spPr bwMode="auto">
          <a:xfrm>
            <a:off x="2232025" y="5233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64" name="Arc 374"/>
          <p:cNvSpPr>
            <a:spLocks/>
          </p:cNvSpPr>
          <p:nvPr>
            <p:custDataLst>
              <p:tags r:id="rId197"/>
            </p:custDataLst>
          </p:nvPr>
        </p:nvSpPr>
        <p:spPr bwMode="gray">
          <a:xfrm>
            <a:off x="2322513" y="5233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3865" name="Oval 375"/>
          <p:cNvSpPr>
            <a:spLocks noChangeArrowheads="1"/>
          </p:cNvSpPr>
          <p:nvPr>
            <p:custDataLst>
              <p:tags r:id="rId198"/>
            </p:custDataLst>
          </p:nvPr>
        </p:nvSpPr>
        <p:spPr bwMode="auto">
          <a:xfrm>
            <a:off x="2232025" y="548481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66" name="Oval 376"/>
          <p:cNvSpPr>
            <a:spLocks noChangeArrowheads="1"/>
          </p:cNvSpPr>
          <p:nvPr>
            <p:custDataLst>
              <p:tags r:id="rId199"/>
            </p:custDataLst>
          </p:nvPr>
        </p:nvSpPr>
        <p:spPr bwMode="auto">
          <a:xfrm>
            <a:off x="2232025" y="5729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3867" name="Arc 377"/>
          <p:cNvSpPr>
            <a:spLocks/>
          </p:cNvSpPr>
          <p:nvPr>
            <p:custDataLst>
              <p:tags r:id="rId200"/>
            </p:custDataLst>
          </p:nvPr>
        </p:nvSpPr>
        <p:spPr bwMode="gray">
          <a:xfrm>
            <a:off x="2232025" y="57292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63490" name="Rectangle 378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3490" r:id="rId205" imgW="0" imgH="0" progId="">
              <p:embed/>
            </p:oleObj>
          </a:graphicData>
        </a:graphic>
      </p:graphicFrame>
      <p:sp>
        <p:nvSpPr>
          <p:cNvPr id="63868" name="Rectangle 379" hidden="1"/>
          <p:cNvSpPr>
            <a:spLocks noChangeArrowheads="1"/>
          </p:cNvSpPr>
          <p:nvPr>
            <p:custDataLst>
              <p:tags r:id="rId201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19%</a:t>
            </a:r>
          </a:p>
        </p:txBody>
      </p:sp>
      <p:sp>
        <p:nvSpPr>
          <p:cNvPr id="63869" name="Text Box 380"/>
          <p:cNvSpPr txBox="1">
            <a:spLocks noChangeArrowheads="1"/>
          </p:cNvSpPr>
          <p:nvPr>
            <p:custDataLst>
              <p:tags r:id="rId202"/>
            </p:custDataLst>
          </p:nvPr>
        </p:nvSpPr>
        <p:spPr bwMode="auto">
          <a:xfrm>
            <a:off x="-1588" y="6022975"/>
            <a:ext cx="4933951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 - итоговый рейтинг = 0,6 * сводная конкурентоспособность + 0,4 *опыт отрасли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6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Волгоградская и Ростовская области обладают наибольшей конкурентоспособностью для развития металлургии</a:t>
            </a:r>
          </a:p>
        </p:txBody>
      </p:sp>
      <p:sp>
        <p:nvSpPr>
          <p:cNvPr id="64515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1E2693C7-4393-4451-B8C4-2E2EFE101319}" type="slidenum">
              <a:rPr lang="ru-RU"/>
              <a:pPr/>
              <a:t>107</a:t>
            </a:fld>
            <a:endParaRPr lang="ru-RU"/>
          </a:p>
        </p:txBody>
      </p:sp>
      <p:graphicFrame>
        <p:nvGraphicFramePr>
          <p:cNvPr id="731139" name="Group 3"/>
          <p:cNvGraphicFramePr>
            <a:graphicFrameLocks noGrp="1"/>
          </p:cNvGraphicFramePr>
          <p:nvPr>
            <p:ph idx="4294967295"/>
            <p:custDataLst>
              <p:tags r:id="rId3"/>
            </p:custDataLst>
          </p:nvPr>
        </p:nvGraphicFramePr>
        <p:xfrm>
          <a:off x="0" y="1196975"/>
          <a:ext cx="8707438" cy="4702175"/>
        </p:xfrm>
        <a:graphic>
          <a:graphicData uri="http://schemas.openxmlformats.org/drawingml/2006/table">
            <a:tbl>
              <a:tblPr/>
              <a:tblGrid>
                <a:gridCol w="2251075"/>
                <a:gridCol w="979487"/>
                <a:gridCol w="927100"/>
                <a:gridCol w="860425"/>
                <a:gridCol w="922338"/>
                <a:gridCol w="922337"/>
                <a:gridCol w="922338"/>
                <a:gridCol w="922337"/>
              </a:tblGrid>
              <a:tr h="655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Эффективность местных органов власти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Недвижимость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Условия для жизни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Предпринимательская среда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Саморегулируемые организации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Услуги для бизнеса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ИТОГОВЫЙ РЕЙТИГ*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762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Удельный вес фактора, %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1%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62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62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Осетия-Алания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7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64663" name="Oval 149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2754313" y="21605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64" name="Oval 150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754313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65" name="Arc 151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2844800" y="2452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66" name="Oval 15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2754313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67" name="Arc 153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2844800" y="27447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68" name="Oval 154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2754313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69" name="Arc 155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2844800" y="30368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70" name="Oval 156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2754313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71" name="Arc 157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2754313" y="33289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72" name="Oval 158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2754313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73" name="Arc 159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2754313" y="36210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74" name="Oval 160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2754313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75" name="Arc 161"/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2754313" y="3968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76" name="Oval 162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2754313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77" name="Arc 163"/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2844800" y="42926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78" name="Oval 164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2754313" y="45434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79" name="Oval 165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2754313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80" name="Arc 166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2754313" y="48323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81" name="Oval 167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2754313" y="51196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82" name="Oval 168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2754313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83" name="Arc 169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2844800" y="54086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84" name="Oval 170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2754313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85" name="Arc 171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2844800" y="56769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86" name="Oval 172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3708400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87" name="Arc 173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3798888" y="21605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88" name="Oval 174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3708400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89" name="Arc 175"/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3798888" y="2452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690" name="Oval 176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3708400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1" name="Arc 177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3798888" y="27447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2" name="Oval 178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708400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3" name="Arc 179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3798888" y="30368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4" name="Oval 180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3708400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5" name="Arc 181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3798888" y="3328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6" name="Oval 182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3708400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7" name="Arc 183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3798888" y="36210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8" name="Oval 184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3708400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699" name="Arc 185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3798888" y="39687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0" name="Oval 186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3708400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1" name="Arc 187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3798888" y="42926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2" name="Oval 188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3708400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3" name="Arc 189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3798888" y="45434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4" name="Oval 190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3708400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5" name="Arc 191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3798888" y="48323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06" name="Oval 192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3708400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7" name="Arc 193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3798888" y="51196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8" name="Oval 194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3708400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09" name="Arc 195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3798888" y="54086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10" name="Oval 196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3708400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11" name="Arc 197"/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3798888" y="56769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12" name="Oval 198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4605338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13" name="Arc 199"/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4695825" y="21605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14" name="Oval 200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4605338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15" name="Arc 201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4695825" y="24526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16" name="Oval 202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4605338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17" name="Arc 203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4695825" y="27447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18" name="Oval 204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4605338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19" name="Arc 205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4695825" y="30368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0" name="Oval 206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4605338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1" name="Arc 207"/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4695825" y="33289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2" name="Oval 208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4605338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3" name="Arc 209"/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4695825" y="36210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4" name="Oval 210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4605338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5" name="Arc 211"/>
          <p:cNvSpPr>
            <a:spLocks/>
          </p:cNvSpPr>
          <p:nvPr>
            <p:custDataLst>
              <p:tags r:id="rId66"/>
            </p:custDataLst>
          </p:nvPr>
        </p:nvSpPr>
        <p:spPr bwMode="gray">
          <a:xfrm>
            <a:off x="4605338" y="3968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26" name="Oval 212"/>
          <p:cNvSpPr>
            <a:spLocks noChangeArrowheads="1"/>
          </p:cNvSpPr>
          <p:nvPr>
            <p:custDataLst>
              <p:tags r:id="rId67"/>
            </p:custDataLst>
          </p:nvPr>
        </p:nvSpPr>
        <p:spPr bwMode="auto">
          <a:xfrm>
            <a:off x="4605338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7" name="Arc 213"/>
          <p:cNvSpPr>
            <a:spLocks/>
          </p:cNvSpPr>
          <p:nvPr>
            <p:custDataLst>
              <p:tags r:id="rId68"/>
            </p:custDataLst>
          </p:nvPr>
        </p:nvSpPr>
        <p:spPr bwMode="gray">
          <a:xfrm>
            <a:off x="4695825" y="42926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8" name="Oval 214"/>
          <p:cNvSpPr>
            <a:spLocks noChangeArrowheads="1"/>
          </p:cNvSpPr>
          <p:nvPr>
            <p:custDataLst>
              <p:tags r:id="rId69"/>
            </p:custDataLst>
          </p:nvPr>
        </p:nvSpPr>
        <p:spPr bwMode="auto">
          <a:xfrm>
            <a:off x="4605338" y="45434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29" name="Oval 215"/>
          <p:cNvSpPr>
            <a:spLocks noChangeArrowheads="1"/>
          </p:cNvSpPr>
          <p:nvPr>
            <p:custDataLst>
              <p:tags r:id="rId70"/>
            </p:custDataLst>
          </p:nvPr>
        </p:nvSpPr>
        <p:spPr bwMode="auto">
          <a:xfrm>
            <a:off x="4605338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30" name="Arc 216"/>
          <p:cNvSpPr>
            <a:spLocks/>
          </p:cNvSpPr>
          <p:nvPr>
            <p:custDataLst>
              <p:tags r:id="rId71"/>
            </p:custDataLst>
          </p:nvPr>
        </p:nvSpPr>
        <p:spPr bwMode="gray">
          <a:xfrm>
            <a:off x="4695825" y="48323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31" name="Oval 217"/>
          <p:cNvSpPr>
            <a:spLocks noChangeArrowheads="1"/>
          </p:cNvSpPr>
          <p:nvPr>
            <p:custDataLst>
              <p:tags r:id="rId72"/>
            </p:custDataLst>
          </p:nvPr>
        </p:nvSpPr>
        <p:spPr bwMode="auto">
          <a:xfrm>
            <a:off x="4605338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32" name="Arc 218"/>
          <p:cNvSpPr>
            <a:spLocks/>
          </p:cNvSpPr>
          <p:nvPr>
            <p:custDataLst>
              <p:tags r:id="rId73"/>
            </p:custDataLst>
          </p:nvPr>
        </p:nvSpPr>
        <p:spPr bwMode="gray">
          <a:xfrm>
            <a:off x="4695825" y="51196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33" name="Oval 219"/>
          <p:cNvSpPr>
            <a:spLocks noChangeArrowheads="1"/>
          </p:cNvSpPr>
          <p:nvPr>
            <p:custDataLst>
              <p:tags r:id="rId74"/>
            </p:custDataLst>
          </p:nvPr>
        </p:nvSpPr>
        <p:spPr bwMode="auto">
          <a:xfrm>
            <a:off x="4605338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34" name="Arc 220"/>
          <p:cNvSpPr>
            <a:spLocks/>
          </p:cNvSpPr>
          <p:nvPr>
            <p:custDataLst>
              <p:tags r:id="rId75"/>
            </p:custDataLst>
          </p:nvPr>
        </p:nvSpPr>
        <p:spPr bwMode="gray">
          <a:xfrm>
            <a:off x="4605338" y="54086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35" name="Oval 221"/>
          <p:cNvSpPr>
            <a:spLocks noChangeArrowheads="1"/>
          </p:cNvSpPr>
          <p:nvPr>
            <p:custDataLst>
              <p:tags r:id="rId76"/>
            </p:custDataLst>
          </p:nvPr>
        </p:nvSpPr>
        <p:spPr bwMode="auto">
          <a:xfrm>
            <a:off x="4605338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36" name="Arc 222"/>
          <p:cNvSpPr>
            <a:spLocks/>
          </p:cNvSpPr>
          <p:nvPr>
            <p:custDataLst>
              <p:tags r:id="rId77"/>
            </p:custDataLst>
          </p:nvPr>
        </p:nvSpPr>
        <p:spPr bwMode="gray">
          <a:xfrm>
            <a:off x="4605338" y="56769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37" name="Oval 223"/>
          <p:cNvSpPr>
            <a:spLocks noChangeArrowheads="1"/>
          </p:cNvSpPr>
          <p:nvPr>
            <p:custDataLst>
              <p:tags r:id="rId78"/>
            </p:custDataLst>
          </p:nvPr>
        </p:nvSpPr>
        <p:spPr bwMode="auto">
          <a:xfrm>
            <a:off x="5543550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38" name="Arc 224"/>
          <p:cNvSpPr>
            <a:spLocks/>
          </p:cNvSpPr>
          <p:nvPr>
            <p:custDataLst>
              <p:tags r:id="rId79"/>
            </p:custDataLst>
          </p:nvPr>
        </p:nvSpPr>
        <p:spPr bwMode="gray">
          <a:xfrm>
            <a:off x="5634038" y="21605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39" name="Oval 225"/>
          <p:cNvSpPr>
            <a:spLocks noChangeArrowheads="1"/>
          </p:cNvSpPr>
          <p:nvPr>
            <p:custDataLst>
              <p:tags r:id="rId80"/>
            </p:custDataLst>
          </p:nvPr>
        </p:nvSpPr>
        <p:spPr bwMode="auto">
          <a:xfrm>
            <a:off x="5543550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0" name="Arc 226"/>
          <p:cNvSpPr>
            <a:spLocks/>
          </p:cNvSpPr>
          <p:nvPr>
            <p:custDataLst>
              <p:tags r:id="rId81"/>
            </p:custDataLst>
          </p:nvPr>
        </p:nvSpPr>
        <p:spPr bwMode="gray">
          <a:xfrm>
            <a:off x="5634038" y="2452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1" name="Oval 227"/>
          <p:cNvSpPr>
            <a:spLocks noChangeArrowheads="1"/>
          </p:cNvSpPr>
          <p:nvPr>
            <p:custDataLst>
              <p:tags r:id="rId82"/>
            </p:custDataLst>
          </p:nvPr>
        </p:nvSpPr>
        <p:spPr bwMode="auto">
          <a:xfrm>
            <a:off x="5543550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2" name="Arc 228"/>
          <p:cNvSpPr>
            <a:spLocks/>
          </p:cNvSpPr>
          <p:nvPr>
            <p:custDataLst>
              <p:tags r:id="rId83"/>
            </p:custDataLst>
          </p:nvPr>
        </p:nvSpPr>
        <p:spPr bwMode="gray">
          <a:xfrm>
            <a:off x="5634038" y="27447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3" name="Oval 229"/>
          <p:cNvSpPr>
            <a:spLocks noChangeArrowheads="1"/>
          </p:cNvSpPr>
          <p:nvPr>
            <p:custDataLst>
              <p:tags r:id="rId84"/>
            </p:custDataLst>
          </p:nvPr>
        </p:nvSpPr>
        <p:spPr bwMode="auto">
          <a:xfrm>
            <a:off x="5543550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4" name="Arc 230"/>
          <p:cNvSpPr>
            <a:spLocks/>
          </p:cNvSpPr>
          <p:nvPr>
            <p:custDataLst>
              <p:tags r:id="rId85"/>
            </p:custDataLst>
          </p:nvPr>
        </p:nvSpPr>
        <p:spPr bwMode="gray">
          <a:xfrm>
            <a:off x="5634038" y="30368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5" name="Oval 231"/>
          <p:cNvSpPr>
            <a:spLocks noChangeArrowheads="1"/>
          </p:cNvSpPr>
          <p:nvPr>
            <p:custDataLst>
              <p:tags r:id="rId86"/>
            </p:custDataLst>
          </p:nvPr>
        </p:nvSpPr>
        <p:spPr bwMode="auto">
          <a:xfrm>
            <a:off x="5543550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6" name="Arc 232"/>
          <p:cNvSpPr>
            <a:spLocks/>
          </p:cNvSpPr>
          <p:nvPr>
            <p:custDataLst>
              <p:tags r:id="rId87"/>
            </p:custDataLst>
          </p:nvPr>
        </p:nvSpPr>
        <p:spPr bwMode="gray">
          <a:xfrm>
            <a:off x="5634038" y="3328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7" name="Oval 233"/>
          <p:cNvSpPr>
            <a:spLocks noChangeArrowheads="1"/>
          </p:cNvSpPr>
          <p:nvPr>
            <p:custDataLst>
              <p:tags r:id="rId88"/>
            </p:custDataLst>
          </p:nvPr>
        </p:nvSpPr>
        <p:spPr bwMode="auto">
          <a:xfrm>
            <a:off x="5543550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8" name="Arc 234"/>
          <p:cNvSpPr>
            <a:spLocks/>
          </p:cNvSpPr>
          <p:nvPr>
            <p:custDataLst>
              <p:tags r:id="rId89"/>
            </p:custDataLst>
          </p:nvPr>
        </p:nvSpPr>
        <p:spPr bwMode="gray">
          <a:xfrm>
            <a:off x="5634038" y="36210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49" name="Oval 235"/>
          <p:cNvSpPr>
            <a:spLocks noChangeArrowheads="1"/>
          </p:cNvSpPr>
          <p:nvPr>
            <p:custDataLst>
              <p:tags r:id="rId90"/>
            </p:custDataLst>
          </p:nvPr>
        </p:nvSpPr>
        <p:spPr bwMode="auto">
          <a:xfrm>
            <a:off x="5543550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50" name="Arc 236"/>
          <p:cNvSpPr>
            <a:spLocks/>
          </p:cNvSpPr>
          <p:nvPr>
            <p:custDataLst>
              <p:tags r:id="rId91"/>
            </p:custDataLst>
          </p:nvPr>
        </p:nvSpPr>
        <p:spPr bwMode="gray">
          <a:xfrm>
            <a:off x="5634038" y="39687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51" name="Oval 237"/>
          <p:cNvSpPr>
            <a:spLocks noChangeArrowheads="1"/>
          </p:cNvSpPr>
          <p:nvPr>
            <p:custDataLst>
              <p:tags r:id="rId92"/>
            </p:custDataLst>
          </p:nvPr>
        </p:nvSpPr>
        <p:spPr bwMode="auto">
          <a:xfrm>
            <a:off x="5543550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52" name="Arc 238"/>
          <p:cNvSpPr>
            <a:spLocks/>
          </p:cNvSpPr>
          <p:nvPr>
            <p:custDataLst>
              <p:tags r:id="rId93"/>
            </p:custDataLst>
          </p:nvPr>
        </p:nvSpPr>
        <p:spPr bwMode="gray">
          <a:xfrm>
            <a:off x="5634038" y="42926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53" name="Oval 239"/>
          <p:cNvSpPr>
            <a:spLocks noChangeArrowheads="1"/>
          </p:cNvSpPr>
          <p:nvPr>
            <p:custDataLst>
              <p:tags r:id="rId94"/>
            </p:custDataLst>
          </p:nvPr>
        </p:nvSpPr>
        <p:spPr bwMode="auto">
          <a:xfrm>
            <a:off x="5543550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54" name="Arc 240"/>
          <p:cNvSpPr>
            <a:spLocks/>
          </p:cNvSpPr>
          <p:nvPr>
            <p:custDataLst>
              <p:tags r:id="rId95"/>
            </p:custDataLst>
          </p:nvPr>
        </p:nvSpPr>
        <p:spPr bwMode="gray">
          <a:xfrm>
            <a:off x="5543550" y="4543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55" name="Oval 241"/>
          <p:cNvSpPr>
            <a:spLocks noChangeArrowheads="1"/>
          </p:cNvSpPr>
          <p:nvPr>
            <p:custDataLst>
              <p:tags r:id="rId96"/>
            </p:custDataLst>
          </p:nvPr>
        </p:nvSpPr>
        <p:spPr bwMode="auto">
          <a:xfrm>
            <a:off x="5543550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56" name="Arc 242"/>
          <p:cNvSpPr>
            <a:spLocks/>
          </p:cNvSpPr>
          <p:nvPr>
            <p:custDataLst>
              <p:tags r:id="rId97"/>
            </p:custDataLst>
          </p:nvPr>
        </p:nvSpPr>
        <p:spPr bwMode="gray">
          <a:xfrm>
            <a:off x="5543550" y="48323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57" name="Oval 243"/>
          <p:cNvSpPr>
            <a:spLocks noChangeArrowheads="1"/>
          </p:cNvSpPr>
          <p:nvPr>
            <p:custDataLst>
              <p:tags r:id="rId98"/>
            </p:custDataLst>
          </p:nvPr>
        </p:nvSpPr>
        <p:spPr bwMode="auto">
          <a:xfrm>
            <a:off x="5543550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58" name="Arc 244"/>
          <p:cNvSpPr>
            <a:spLocks/>
          </p:cNvSpPr>
          <p:nvPr>
            <p:custDataLst>
              <p:tags r:id="rId99"/>
            </p:custDataLst>
          </p:nvPr>
        </p:nvSpPr>
        <p:spPr bwMode="gray">
          <a:xfrm>
            <a:off x="5543550" y="51196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59" name="Oval 245"/>
          <p:cNvSpPr>
            <a:spLocks noChangeArrowheads="1"/>
          </p:cNvSpPr>
          <p:nvPr>
            <p:custDataLst>
              <p:tags r:id="rId100"/>
            </p:custDataLst>
          </p:nvPr>
        </p:nvSpPr>
        <p:spPr bwMode="auto">
          <a:xfrm>
            <a:off x="5543550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60" name="Arc 246"/>
          <p:cNvSpPr>
            <a:spLocks/>
          </p:cNvSpPr>
          <p:nvPr>
            <p:custDataLst>
              <p:tags r:id="rId101"/>
            </p:custDataLst>
          </p:nvPr>
        </p:nvSpPr>
        <p:spPr bwMode="gray">
          <a:xfrm>
            <a:off x="5634038" y="54086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61" name="Oval 247"/>
          <p:cNvSpPr>
            <a:spLocks noChangeArrowheads="1"/>
          </p:cNvSpPr>
          <p:nvPr>
            <p:custDataLst>
              <p:tags r:id="rId102"/>
            </p:custDataLst>
          </p:nvPr>
        </p:nvSpPr>
        <p:spPr bwMode="auto">
          <a:xfrm>
            <a:off x="5543550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62" name="Arc 248"/>
          <p:cNvSpPr>
            <a:spLocks/>
          </p:cNvSpPr>
          <p:nvPr>
            <p:custDataLst>
              <p:tags r:id="rId103"/>
            </p:custDataLst>
          </p:nvPr>
        </p:nvSpPr>
        <p:spPr bwMode="gray">
          <a:xfrm>
            <a:off x="5543550" y="56769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63" name="Oval 249"/>
          <p:cNvSpPr>
            <a:spLocks noChangeArrowheads="1"/>
          </p:cNvSpPr>
          <p:nvPr>
            <p:custDataLst>
              <p:tags r:id="rId104"/>
            </p:custDataLst>
          </p:nvPr>
        </p:nvSpPr>
        <p:spPr bwMode="auto">
          <a:xfrm>
            <a:off x="6478588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64" name="Arc 250"/>
          <p:cNvSpPr>
            <a:spLocks/>
          </p:cNvSpPr>
          <p:nvPr>
            <p:custDataLst>
              <p:tags r:id="rId105"/>
            </p:custDataLst>
          </p:nvPr>
        </p:nvSpPr>
        <p:spPr bwMode="gray">
          <a:xfrm>
            <a:off x="6569075" y="21605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65" name="Oval 251"/>
          <p:cNvSpPr>
            <a:spLocks noChangeArrowheads="1"/>
          </p:cNvSpPr>
          <p:nvPr>
            <p:custDataLst>
              <p:tags r:id="rId106"/>
            </p:custDataLst>
          </p:nvPr>
        </p:nvSpPr>
        <p:spPr bwMode="auto">
          <a:xfrm>
            <a:off x="6477000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66" name="Arc 252"/>
          <p:cNvSpPr>
            <a:spLocks/>
          </p:cNvSpPr>
          <p:nvPr>
            <p:custDataLst>
              <p:tags r:id="rId107"/>
            </p:custDataLst>
          </p:nvPr>
        </p:nvSpPr>
        <p:spPr bwMode="gray">
          <a:xfrm>
            <a:off x="6567488" y="2452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67" name="Oval 253"/>
          <p:cNvSpPr>
            <a:spLocks noChangeArrowheads="1"/>
          </p:cNvSpPr>
          <p:nvPr>
            <p:custDataLst>
              <p:tags r:id="rId108"/>
            </p:custDataLst>
          </p:nvPr>
        </p:nvSpPr>
        <p:spPr bwMode="auto">
          <a:xfrm>
            <a:off x="6477000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68" name="Arc 254"/>
          <p:cNvSpPr>
            <a:spLocks/>
          </p:cNvSpPr>
          <p:nvPr>
            <p:custDataLst>
              <p:tags r:id="rId109"/>
            </p:custDataLst>
          </p:nvPr>
        </p:nvSpPr>
        <p:spPr bwMode="gray">
          <a:xfrm>
            <a:off x="6567488" y="27447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69" name="Oval 255"/>
          <p:cNvSpPr>
            <a:spLocks noChangeArrowheads="1"/>
          </p:cNvSpPr>
          <p:nvPr>
            <p:custDataLst>
              <p:tags r:id="rId110"/>
            </p:custDataLst>
          </p:nvPr>
        </p:nvSpPr>
        <p:spPr bwMode="auto">
          <a:xfrm>
            <a:off x="6477000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70" name="Arc 256"/>
          <p:cNvSpPr>
            <a:spLocks/>
          </p:cNvSpPr>
          <p:nvPr>
            <p:custDataLst>
              <p:tags r:id="rId111"/>
            </p:custDataLst>
          </p:nvPr>
        </p:nvSpPr>
        <p:spPr bwMode="gray">
          <a:xfrm>
            <a:off x="6567488" y="30368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71" name="Oval 257"/>
          <p:cNvSpPr>
            <a:spLocks noChangeArrowheads="1"/>
          </p:cNvSpPr>
          <p:nvPr>
            <p:custDataLst>
              <p:tags r:id="rId112"/>
            </p:custDataLst>
          </p:nvPr>
        </p:nvSpPr>
        <p:spPr bwMode="auto">
          <a:xfrm>
            <a:off x="6477000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72" name="Arc 258"/>
          <p:cNvSpPr>
            <a:spLocks/>
          </p:cNvSpPr>
          <p:nvPr>
            <p:custDataLst>
              <p:tags r:id="rId113"/>
            </p:custDataLst>
          </p:nvPr>
        </p:nvSpPr>
        <p:spPr bwMode="gray">
          <a:xfrm>
            <a:off x="6567488" y="3328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73" name="Oval 259"/>
          <p:cNvSpPr>
            <a:spLocks noChangeArrowheads="1"/>
          </p:cNvSpPr>
          <p:nvPr>
            <p:custDataLst>
              <p:tags r:id="rId114"/>
            </p:custDataLst>
          </p:nvPr>
        </p:nvSpPr>
        <p:spPr bwMode="auto">
          <a:xfrm>
            <a:off x="6477000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74" name="Arc 260"/>
          <p:cNvSpPr>
            <a:spLocks/>
          </p:cNvSpPr>
          <p:nvPr>
            <p:custDataLst>
              <p:tags r:id="rId115"/>
            </p:custDataLst>
          </p:nvPr>
        </p:nvSpPr>
        <p:spPr bwMode="gray">
          <a:xfrm>
            <a:off x="6567488" y="36210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75" name="Oval 261"/>
          <p:cNvSpPr>
            <a:spLocks noChangeArrowheads="1"/>
          </p:cNvSpPr>
          <p:nvPr>
            <p:custDataLst>
              <p:tags r:id="rId116"/>
            </p:custDataLst>
          </p:nvPr>
        </p:nvSpPr>
        <p:spPr bwMode="auto">
          <a:xfrm>
            <a:off x="6477000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76" name="Arc 262"/>
          <p:cNvSpPr>
            <a:spLocks/>
          </p:cNvSpPr>
          <p:nvPr>
            <p:custDataLst>
              <p:tags r:id="rId117"/>
            </p:custDataLst>
          </p:nvPr>
        </p:nvSpPr>
        <p:spPr bwMode="gray">
          <a:xfrm>
            <a:off x="6567488" y="39687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77" name="Oval 263"/>
          <p:cNvSpPr>
            <a:spLocks noChangeArrowheads="1"/>
          </p:cNvSpPr>
          <p:nvPr>
            <p:custDataLst>
              <p:tags r:id="rId118"/>
            </p:custDataLst>
          </p:nvPr>
        </p:nvSpPr>
        <p:spPr bwMode="auto">
          <a:xfrm>
            <a:off x="6477000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78" name="Arc 264"/>
          <p:cNvSpPr>
            <a:spLocks/>
          </p:cNvSpPr>
          <p:nvPr>
            <p:custDataLst>
              <p:tags r:id="rId119"/>
            </p:custDataLst>
          </p:nvPr>
        </p:nvSpPr>
        <p:spPr bwMode="gray">
          <a:xfrm>
            <a:off x="6567488" y="42926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79" name="Oval 265"/>
          <p:cNvSpPr>
            <a:spLocks noChangeArrowheads="1"/>
          </p:cNvSpPr>
          <p:nvPr>
            <p:custDataLst>
              <p:tags r:id="rId120"/>
            </p:custDataLst>
          </p:nvPr>
        </p:nvSpPr>
        <p:spPr bwMode="auto">
          <a:xfrm>
            <a:off x="6477000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80" name="Arc 266"/>
          <p:cNvSpPr>
            <a:spLocks/>
          </p:cNvSpPr>
          <p:nvPr>
            <p:custDataLst>
              <p:tags r:id="rId121"/>
            </p:custDataLst>
          </p:nvPr>
        </p:nvSpPr>
        <p:spPr bwMode="gray">
          <a:xfrm>
            <a:off x="6567488" y="45434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81" name="Oval 267"/>
          <p:cNvSpPr>
            <a:spLocks noChangeArrowheads="1"/>
          </p:cNvSpPr>
          <p:nvPr>
            <p:custDataLst>
              <p:tags r:id="rId122"/>
            </p:custDataLst>
          </p:nvPr>
        </p:nvSpPr>
        <p:spPr bwMode="auto">
          <a:xfrm>
            <a:off x="6477000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82" name="Arc 268"/>
          <p:cNvSpPr>
            <a:spLocks/>
          </p:cNvSpPr>
          <p:nvPr>
            <p:custDataLst>
              <p:tags r:id="rId123"/>
            </p:custDataLst>
          </p:nvPr>
        </p:nvSpPr>
        <p:spPr bwMode="gray">
          <a:xfrm>
            <a:off x="6567488" y="48323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83" name="Oval 269"/>
          <p:cNvSpPr>
            <a:spLocks noChangeArrowheads="1"/>
          </p:cNvSpPr>
          <p:nvPr>
            <p:custDataLst>
              <p:tags r:id="rId124"/>
            </p:custDataLst>
          </p:nvPr>
        </p:nvSpPr>
        <p:spPr bwMode="auto">
          <a:xfrm>
            <a:off x="6477000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84" name="Arc 270"/>
          <p:cNvSpPr>
            <a:spLocks/>
          </p:cNvSpPr>
          <p:nvPr>
            <p:custDataLst>
              <p:tags r:id="rId125"/>
            </p:custDataLst>
          </p:nvPr>
        </p:nvSpPr>
        <p:spPr bwMode="gray">
          <a:xfrm>
            <a:off x="6567488" y="5119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85" name="Oval 271"/>
          <p:cNvSpPr>
            <a:spLocks noChangeArrowheads="1"/>
          </p:cNvSpPr>
          <p:nvPr>
            <p:custDataLst>
              <p:tags r:id="rId126"/>
            </p:custDataLst>
          </p:nvPr>
        </p:nvSpPr>
        <p:spPr bwMode="auto">
          <a:xfrm>
            <a:off x="6477000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86" name="Arc 272"/>
          <p:cNvSpPr>
            <a:spLocks/>
          </p:cNvSpPr>
          <p:nvPr>
            <p:custDataLst>
              <p:tags r:id="rId127"/>
            </p:custDataLst>
          </p:nvPr>
        </p:nvSpPr>
        <p:spPr bwMode="gray">
          <a:xfrm>
            <a:off x="6567488" y="54086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87" name="Oval 273"/>
          <p:cNvSpPr>
            <a:spLocks noChangeArrowheads="1"/>
          </p:cNvSpPr>
          <p:nvPr>
            <p:custDataLst>
              <p:tags r:id="rId128"/>
            </p:custDataLst>
          </p:nvPr>
        </p:nvSpPr>
        <p:spPr bwMode="auto">
          <a:xfrm>
            <a:off x="6478588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88" name="Arc 274"/>
          <p:cNvSpPr>
            <a:spLocks/>
          </p:cNvSpPr>
          <p:nvPr>
            <p:custDataLst>
              <p:tags r:id="rId129"/>
            </p:custDataLst>
          </p:nvPr>
        </p:nvSpPr>
        <p:spPr bwMode="gray">
          <a:xfrm>
            <a:off x="6569075" y="56769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89" name="Oval 275"/>
          <p:cNvSpPr>
            <a:spLocks noChangeArrowheads="1"/>
          </p:cNvSpPr>
          <p:nvPr>
            <p:custDataLst>
              <p:tags r:id="rId130"/>
            </p:custDataLst>
          </p:nvPr>
        </p:nvSpPr>
        <p:spPr bwMode="auto">
          <a:xfrm>
            <a:off x="7415213" y="2160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90" name="Arc 276"/>
          <p:cNvSpPr>
            <a:spLocks/>
          </p:cNvSpPr>
          <p:nvPr>
            <p:custDataLst>
              <p:tags r:id="rId131"/>
            </p:custDataLst>
          </p:nvPr>
        </p:nvSpPr>
        <p:spPr bwMode="gray">
          <a:xfrm>
            <a:off x="7505700" y="21605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91" name="Oval 277"/>
          <p:cNvSpPr>
            <a:spLocks noChangeArrowheads="1"/>
          </p:cNvSpPr>
          <p:nvPr>
            <p:custDataLst>
              <p:tags r:id="rId132"/>
            </p:custDataLst>
          </p:nvPr>
        </p:nvSpPr>
        <p:spPr bwMode="auto">
          <a:xfrm>
            <a:off x="7415213" y="2452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92" name="Arc 278"/>
          <p:cNvSpPr>
            <a:spLocks/>
          </p:cNvSpPr>
          <p:nvPr>
            <p:custDataLst>
              <p:tags r:id="rId133"/>
            </p:custDataLst>
          </p:nvPr>
        </p:nvSpPr>
        <p:spPr bwMode="gray">
          <a:xfrm>
            <a:off x="7505700" y="24526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93" name="Oval 279"/>
          <p:cNvSpPr>
            <a:spLocks noChangeArrowheads="1"/>
          </p:cNvSpPr>
          <p:nvPr>
            <p:custDataLst>
              <p:tags r:id="rId134"/>
            </p:custDataLst>
          </p:nvPr>
        </p:nvSpPr>
        <p:spPr bwMode="auto">
          <a:xfrm>
            <a:off x="7415213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94" name="Arc 280"/>
          <p:cNvSpPr>
            <a:spLocks/>
          </p:cNvSpPr>
          <p:nvPr>
            <p:custDataLst>
              <p:tags r:id="rId135"/>
            </p:custDataLst>
          </p:nvPr>
        </p:nvSpPr>
        <p:spPr bwMode="gray">
          <a:xfrm>
            <a:off x="7505700" y="27447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95" name="Oval 281"/>
          <p:cNvSpPr>
            <a:spLocks noChangeArrowheads="1"/>
          </p:cNvSpPr>
          <p:nvPr>
            <p:custDataLst>
              <p:tags r:id="rId136"/>
            </p:custDataLst>
          </p:nvPr>
        </p:nvSpPr>
        <p:spPr bwMode="auto">
          <a:xfrm>
            <a:off x="7415213" y="30368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96" name="Arc 282"/>
          <p:cNvSpPr>
            <a:spLocks/>
          </p:cNvSpPr>
          <p:nvPr>
            <p:custDataLst>
              <p:tags r:id="rId137"/>
            </p:custDataLst>
          </p:nvPr>
        </p:nvSpPr>
        <p:spPr bwMode="gray">
          <a:xfrm>
            <a:off x="7505700" y="30368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97" name="Oval 283"/>
          <p:cNvSpPr>
            <a:spLocks noChangeArrowheads="1"/>
          </p:cNvSpPr>
          <p:nvPr>
            <p:custDataLst>
              <p:tags r:id="rId138"/>
            </p:custDataLst>
          </p:nvPr>
        </p:nvSpPr>
        <p:spPr bwMode="auto">
          <a:xfrm>
            <a:off x="7415213" y="332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798" name="Arc 284"/>
          <p:cNvSpPr>
            <a:spLocks/>
          </p:cNvSpPr>
          <p:nvPr>
            <p:custDataLst>
              <p:tags r:id="rId139"/>
            </p:custDataLst>
          </p:nvPr>
        </p:nvSpPr>
        <p:spPr bwMode="gray">
          <a:xfrm>
            <a:off x="7505700" y="33289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799" name="Oval 285"/>
          <p:cNvSpPr>
            <a:spLocks noChangeArrowheads="1"/>
          </p:cNvSpPr>
          <p:nvPr>
            <p:custDataLst>
              <p:tags r:id="rId140"/>
            </p:custDataLst>
          </p:nvPr>
        </p:nvSpPr>
        <p:spPr bwMode="auto">
          <a:xfrm>
            <a:off x="7415213" y="3621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800" name="Arc 286"/>
          <p:cNvSpPr>
            <a:spLocks/>
          </p:cNvSpPr>
          <p:nvPr>
            <p:custDataLst>
              <p:tags r:id="rId141"/>
            </p:custDataLst>
          </p:nvPr>
        </p:nvSpPr>
        <p:spPr bwMode="gray">
          <a:xfrm>
            <a:off x="7505700" y="36210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801" name="Oval 287"/>
          <p:cNvSpPr>
            <a:spLocks noChangeArrowheads="1"/>
          </p:cNvSpPr>
          <p:nvPr>
            <p:custDataLst>
              <p:tags r:id="rId142"/>
            </p:custDataLst>
          </p:nvPr>
        </p:nvSpPr>
        <p:spPr bwMode="auto">
          <a:xfrm>
            <a:off x="7415213" y="3968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802" name="Arc 288"/>
          <p:cNvSpPr>
            <a:spLocks/>
          </p:cNvSpPr>
          <p:nvPr>
            <p:custDataLst>
              <p:tags r:id="rId143"/>
            </p:custDataLst>
          </p:nvPr>
        </p:nvSpPr>
        <p:spPr bwMode="gray">
          <a:xfrm>
            <a:off x="7505700" y="39687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803" name="Oval 289"/>
          <p:cNvSpPr>
            <a:spLocks noChangeArrowheads="1"/>
          </p:cNvSpPr>
          <p:nvPr>
            <p:custDataLst>
              <p:tags r:id="rId144"/>
            </p:custDataLst>
          </p:nvPr>
        </p:nvSpPr>
        <p:spPr bwMode="auto">
          <a:xfrm>
            <a:off x="7415213" y="429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804" name="Arc 290"/>
          <p:cNvSpPr>
            <a:spLocks/>
          </p:cNvSpPr>
          <p:nvPr>
            <p:custDataLst>
              <p:tags r:id="rId145"/>
            </p:custDataLst>
          </p:nvPr>
        </p:nvSpPr>
        <p:spPr bwMode="gray">
          <a:xfrm>
            <a:off x="7505700" y="42926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805" name="Oval 291"/>
          <p:cNvSpPr>
            <a:spLocks noChangeArrowheads="1"/>
          </p:cNvSpPr>
          <p:nvPr>
            <p:custDataLst>
              <p:tags r:id="rId146"/>
            </p:custDataLst>
          </p:nvPr>
        </p:nvSpPr>
        <p:spPr bwMode="auto">
          <a:xfrm>
            <a:off x="7415213" y="4543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806" name="Arc 292"/>
          <p:cNvSpPr>
            <a:spLocks/>
          </p:cNvSpPr>
          <p:nvPr>
            <p:custDataLst>
              <p:tags r:id="rId147"/>
            </p:custDataLst>
          </p:nvPr>
        </p:nvSpPr>
        <p:spPr bwMode="gray">
          <a:xfrm>
            <a:off x="7415213" y="4543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807" name="Oval 293"/>
          <p:cNvSpPr>
            <a:spLocks noChangeArrowheads="1"/>
          </p:cNvSpPr>
          <p:nvPr>
            <p:custDataLst>
              <p:tags r:id="rId148"/>
            </p:custDataLst>
          </p:nvPr>
        </p:nvSpPr>
        <p:spPr bwMode="auto">
          <a:xfrm>
            <a:off x="7415213" y="4832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808" name="Arc 294"/>
          <p:cNvSpPr>
            <a:spLocks/>
          </p:cNvSpPr>
          <p:nvPr>
            <p:custDataLst>
              <p:tags r:id="rId149"/>
            </p:custDataLst>
          </p:nvPr>
        </p:nvSpPr>
        <p:spPr bwMode="gray">
          <a:xfrm>
            <a:off x="7505700" y="48323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809" name="Oval 295"/>
          <p:cNvSpPr>
            <a:spLocks noChangeArrowheads="1"/>
          </p:cNvSpPr>
          <p:nvPr>
            <p:custDataLst>
              <p:tags r:id="rId150"/>
            </p:custDataLst>
          </p:nvPr>
        </p:nvSpPr>
        <p:spPr bwMode="auto">
          <a:xfrm>
            <a:off x="7415213" y="5119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810" name="Arc 296"/>
          <p:cNvSpPr>
            <a:spLocks/>
          </p:cNvSpPr>
          <p:nvPr>
            <p:custDataLst>
              <p:tags r:id="rId151"/>
            </p:custDataLst>
          </p:nvPr>
        </p:nvSpPr>
        <p:spPr bwMode="gray">
          <a:xfrm>
            <a:off x="7505700" y="51196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811" name="Oval 297"/>
          <p:cNvSpPr>
            <a:spLocks noChangeArrowheads="1"/>
          </p:cNvSpPr>
          <p:nvPr>
            <p:custDataLst>
              <p:tags r:id="rId152"/>
            </p:custDataLst>
          </p:nvPr>
        </p:nvSpPr>
        <p:spPr bwMode="auto">
          <a:xfrm>
            <a:off x="7415213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812" name="Arc 298"/>
          <p:cNvSpPr>
            <a:spLocks/>
          </p:cNvSpPr>
          <p:nvPr>
            <p:custDataLst>
              <p:tags r:id="rId153"/>
            </p:custDataLst>
          </p:nvPr>
        </p:nvSpPr>
        <p:spPr bwMode="gray">
          <a:xfrm>
            <a:off x="7415213" y="54086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4813" name="Oval 299"/>
          <p:cNvSpPr>
            <a:spLocks noChangeArrowheads="1"/>
          </p:cNvSpPr>
          <p:nvPr>
            <p:custDataLst>
              <p:tags r:id="rId154"/>
            </p:custDataLst>
          </p:nvPr>
        </p:nvSpPr>
        <p:spPr bwMode="auto">
          <a:xfrm>
            <a:off x="7415213" y="5676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4814" name="Arc 300"/>
          <p:cNvSpPr>
            <a:spLocks/>
          </p:cNvSpPr>
          <p:nvPr>
            <p:custDataLst>
              <p:tags r:id="rId155"/>
            </p:custDataLst>
          </p:nvPr>
        </p:nvSpPr>
        <p:spPr bwMode="gray">
          <a:xfrm>
            <a:off x="7505700" y="567690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64514" name="Rectangle 301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4514" r:id="rId159" imgW="0" imgH="0" progId="">
              <p:embed/>
            </p:oleObj>
          </a:graphicData>
        </a:graphic>
      </p:graphicFrame>
      <p:sp>
        <p:nvSpPr>
          <p:cNvPr id="64815" name="Rectangle 302" hidden="1"/>
          <p:cNvSpPr>
            <a:spLocks noChangeArrowheads="1"/>
          </p:cNvSpPr>
          <p:nvPr>
            <p:custDataLst>
              <p:tags r:id="rId156"/>
            </p:custDataLst>
          </p:nvPr>
        </p:nvSpPr>
        <p:spPr bwMode="auto">
          <a:xfrm>
            <a:off x="0" y="0"/>
            <a:ext cx="158750" cy="158750"/>
          </a:xfrm>
          <a:prstGeom prst="rect">
            <a:avLst/>
          </a:prstGeom>
          <a:solidFill>
            <a:srgbClr val="FFCB97"/>
          </a:solidFill>
          <a:ln w="9525" algn="ctr">
            <a:solidFill>
              <a:srgbClr val="800000"/>
            </a:solidFill>
            <a:miter lim="800000"/>
            <a:headEnd/>
            <a:tailEnd/>
          </a:ln>
        </p:spPr>
        <p:txBody>
          <a:bodyPr wrap="none" lIns="25400" tIns="0" rIns="25400" bIns="0" anchor="ctr"/>
          <a:lstStyle/>
          <a:p>
            <a:pPr algn="ctr"/>
            <a:r>
              <a:rPr lang="ru-RU" sz="1400">
                <a:cs typeface="Arial" charset="0"/>
              </a:rPr>
              <a:t>19%</a:t>
            </a:r>
          </a:p>
        </p:txBody>
      </p:sp>
      <p:sp>
        <p:nvSpPr>
          <p:cNvPr id="64816" name="Text Box 303"/>
          <p:cNvSpPr txBox="1">
            <a:spLocks noChangeArrowheads="1"/>
          </p:cNvSpPr>
          <p:nvPr/>
        </p:nvSpPr>
        <p:spPr bwMode="auto">
          <a:xfrm>
            <a:off x="142875" y="6022975"/>
            <a:ext cx="4933950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 - итоговый рейтинг = 0,6 * сводная конкурентоспособность + 0,4 *опыт отрасли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40" name="Rectangle 3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Приложение 2. Оценка факторов конкурентоспособности (опыт развития отрасли в регионе)</a:t>
            </a:r>
          </a:p>
        </p:txBody>
      </p:sp>
      <p:sp>
        <p:nvSpPr>
          <p:cNvPr id="65539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5F361A35-D5E1-47CD-A161-149C8755C44F}" type="slidenum">
              <a:rPr lang="ru-RU"/>
              <a:pPr/>
              <a:t>108</a:t>
            </a:fld>
            <a:endParaRPr lang="ru-RU"/>
          </a:p>
        </p:txBody>
      </p:sp>
      <p:graphicFrame>
        <p:nvGraphicFramePr>
          <p:cNvPr id="65538" name="Rectangle 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5538" r:id="rId32" imgW="0" imgH="0" progId="">
              <p:embed/>
            </p:oleObj>
          </a:graphicData>
        </a:graphic>
      </p:graphicFrame>
      <p:graphicFrame>
        <p:nvGraphicFramePr>
          <p:cNvPr id="733188" name="Group 4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179388" y="1125538"/>
          <a:ext cx="8328025" cy="4705350"/>
        </p:xfrm>
        <a:graphic>
          <a:graphicData uri="http://schemas.openxmlformats.org/drawingml/2006/table">
            <a:tbl>
              <a:tblPr/>
              <a:tblGrid>
                <a:gridCol w="2447925"/>
                <a:gridCol w="4681537"/>
                <a:gridCol w="1198563"/>
              </a:tblGrid>
              <a:tr h="5984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Доля региона в общероссийском объеме производства отрасли, % 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Опыт развития отрасли в регионе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24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24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0,02%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24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0,01%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0,11%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24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0,08%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88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0,01%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88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1,67%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24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0,94%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65603" name="Text Box 66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-12700" y="5851525"/>
            <a:ext cx="88931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65604" name="Oval 67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7847013" y="17573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05" name="Arc 68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7937500" y="17573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06" name="Oval 69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7847013" y="2058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07" name="Arc 70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7937500" y="20589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08" name="Oval 71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7847013" y="2360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09" name="Arc 72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7937500" y="23606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0" name="Oval 73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7847013" y="26955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1" name="Arc 74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7937500" y="26955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2" name="Oval 75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7847013" y="30305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3" name="Arc 76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7937500" y="30305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4" name="Oval 77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7847013" y="3398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5" name="Arc 78"/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7937500" y="339883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6" name="Oval 79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7847013" y="3760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7" name="Arc 80"/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7847013" y="37607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8" name="Oval 81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7847013" y="4084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19" name="Arc 82"/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7937500" y="40846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0" name="Oval 83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7847013" y="43703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1" name="Arc 84"/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7937500" y="43703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2" name="Oval 85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7847013" y="46894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3" name="Arc 86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7937500" y="46894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4" name="Oval 87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7847013" y="50022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5" name="Arc 88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7937500" y="50022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6" name="Oval 89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7847013" y="532606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7" name="Oval 90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7847013" y="5624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5628" name="Arc 91"/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7847013" y="56245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4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noFill/>
        </p:spPr>
        <p:txBody>
          <a:bodyPr/>
          <a:lstStyle/>
          <a:p>
            <a:pPr eaLnBrk="1" hangingPunct="1"/>
            <a:r>
              <a:rPr lang="ru-RU" smtClean="0"/>
              <a:t>Приложение 3. Оценка факторов конкурентоспособности регионов (Энергетика)</a:t>
            </a:r>
          </a:p>
        </p:txBody>
      </p:sp>
      <p:sp>
        <p:nvSpPr>
          <p:cNvPr id="66563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77F337F6-5115-4F66-BA5F-DE2789D55709}" type="slidenum">
              <a:rPr lang="ru-RU"/>
              <a:pPr/>
              <a:t>109</a:t>
            </a:fld>
            <a:endParaRPr lang="ru-RU"/>
          </a:p>
        </p:txBody>
      </p:sp>
      <p:graphicFrame>
        <p:nvGraphicFramePr>
          <p:cNvPr id="735235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109538" y="1196975"/>
          <a:ext cx="8956675" cy="4660900"/>
        </p:xfrm>
        <a:graphic>
          <a:graphicData uri="http://schemas.openxmlformats.org/drawingml/2006/table">
            <a:tbl>
              <a:tblPr/>
              <a:tblGrid>
                <a:gridCol w="2159000"/>
                <a:gridCol w="3027362"/>
                <a:gridCol w="1463675"/>
                <a:gridCol w="600075"/>
                <a:gridCol w="509588"/>
                <a:gridCol w="444500"/>
                <a:gridCol w="752475"/>
              </a:tblGrid>
              <a:tr h="5445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Самообеспеченность электроэнергией*, 2005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Энергетика (оценка «</a:t>
                      </a: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Энергетика 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12,14%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130,36%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30,62%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0,10%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873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18,40%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14,60%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38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0,00%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42,07%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186,16%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78,22%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100,92%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134,64%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Минимальный в РФ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0% (Республика Ингушетия)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Максимальный в РФ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392,3% (Смоленская область)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6701" name="Text Box 139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0" y="5970588"/>
            <a:ext cx="23764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66702" name="Oval 140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949950" y="17637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03" name="Arc 141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6040438" y="17637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04" name="Oval 14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949950" y="20018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05" name="Oval 143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949950" y="2255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06" name="Arc 144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6040438" y="22558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07" name="Oval 145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5949950" y="2566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08" name="Arc 146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6040438" y="2566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09" name="Oval 147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5949950" y="29146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0" name="Arc 148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6040438" y="29146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1" name="Oval 149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949950" y="32305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2" name="Arc 150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6040438" y="32305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3" name="Oval 151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949950" y="3600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4" name="Arc 152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6040438" y="36004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5" name="Oval 153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949950" y="3938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6" name="Arc 154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6040438" y="39385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7" name="Oval 155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949950" y="41957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8" name="Arc 156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6040438" y="41957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19" name="Oval 157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949950" y="44291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0" name="Oval 158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5949950" y="4670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1" name="Arc 159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5949950" y="4670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2" name="Oval 160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5949950" y="4924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3" name="Arc 161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5949950" y="4924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4" name="Oval 162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5949950" y="518636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5" name="Text Box 163"/>
          <p:cNvSpPr txBox="1"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1692275" y="5876925"/>
            <a:ext cx="69119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*рассчитывается как отношение объема произведенной в регионе электроэнергии к объему потребленной</a:t>
            </a:r>
          </a:p>
        </p:txBody>
      </p:sp>
      <p:sp>
        <p:nvSpPr>
          <p:cNvPr id="66726" name="Oval 164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7007225" y="3600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7" name="Arc 165"/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7097713" y="36004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8" name="Oval 166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7513638" y="3600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29" name="Arc 167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7604125" y="36004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0" name="Oval 168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7986713" y="3600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1" name="Arc 169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8077200" y="36004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graphicFrame>
        <p:nvGraphicFramePr>
          <p:cNvPr id="66562" name="Rectangle 170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6562" r:id="rId66" imgW="0" imgH="0" progId="">
              <p:embed/>
            </p:oleObj>
          </a:graphicData>
        </a:graphic>
      </p:graphicFrame>
      <p:sp>
        <p:nvSpPr>
          <p:cNvPr id="66732" name="Oval 171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7007225" y="41957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3" name="Arc 172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7097713" y="41957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4" name="Oval 173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7007225" y="4924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5" name="Arc 174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7097713" y="49244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6" name="Oval 175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8620125" y="17637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7" name="Arc 176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710613" y="17637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8" name="Oval 177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8620125" y="20018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39" name="Oval 178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8620125" y="2255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0" name="Arc 179"/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8710613" y="22558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1" name="Oval 180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8620125" y="2566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2" name="Arc 181"/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8710613" y="25669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3" name="Oval 182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8620125" y="29146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4" name="Arc 183"/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8710613" y="29146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5" name="Oval 184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8620125" y="32305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6" name="Arc 185"/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8710613" y="32305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7" name="Oval 186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8620125" y="3600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8" name="Arc 187"/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8710613" y="36004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49" name="Oval 188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8620125" y="3938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0" name="Arc 189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8710613" y="39385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1" name="Oval 190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8620125" y="41957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2" name="Arc 191"/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710613" y="41957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3" name="Oval 192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8620125" y="44291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4" name="Oval 193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8620125" y="4670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5" name="Arc 194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8620125" y="4670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6" name="Oval 195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8620125" y="4924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7" name="Arc 196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8710613" y="49244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8" name="Oval 197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8620125" y="518636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59" name="Oval 198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7513638" y="4924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6760" name="Arc 199"/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7604125" y="49244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Приложение 2. Оценка факторов конкурентоспособности (Доступ к сырью)</a:t>
            </a:r>
          </a:p>
        </p:txBody>
      </p:sp>
      <p:sp>
        <p:nvSpPr>
          <p:cNvPr id="67587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EF61E38-C2B7-4ADF-B9A4-A8946AB861D6}" type="slidenum">
              <a:rPr lang="ru-RU"/>
              <a:pPr/>
              <a:t>110</a:t>
            </a:fld>
            <a:endParaRPr lang="ru-RU"/>
          </a:p>
        </p:txBody>
      </p:sp>
      <p:graphicFrame>
        <p:nvGraphicFramePr>
          <p:cNvPr id="737283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215900" y="1146175"/>
          <a:ext cx="8748713" cy="4778375"/>
        </p:xfrm>
        <a:graphic>
          <a:graphicData uri="http://schemas.openxmlformats.org/drawingml/2006/table">
            <a:tbl>
              <a:tblPr/>
              <a:tblGrid>
                <a:gridCol w="2195513"/>
                <a:gridCol w="3240087"/>
                <a:gridCol w="1081088"/>
                <a:gridCol w="503237"/>
                <a:gridCol w="504825"/>
                <a:gridCol w="503238"/>
                <a:gridCol w="720725"/>
              </a:tblGrid>
              <a:tr h="3873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сырью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 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 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сырью 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-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Наличие месторождений цветных металлов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-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17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Наличие крупных месторождений цветных металлов, готовых к разработке, налаженные поставки сырья из других регионов РФ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-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Наличие разрабатываемых месторождений цветных металлов, реализация инвестпроектов по освоению новых залежей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Налаженные поставки сырья из других регионов РФ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-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значительным объемам вторичного сырья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Наличие месторождения титана, доступ к значительным объемам вторичного сырья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значительным объемам вторичного сырья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значительным объемам вторичного сырья и наличие перспективных месторождений магния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значительным объемам вторичного сырья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67709" name="Oval 153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121400" y="1689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10" name="Arc 154"/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6211888" y="1689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11" name="Oval 155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6121400" y="2038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12" name="Arc 156"/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121400" y="20383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13" name="Oval 157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121400" y="23526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14" name="Arc 158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6211888" y="23526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15" name="Oval 159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6121400" y="2679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16" name="Arc 160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6121400" y="26797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17" name="Oval 161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6121400" y="3006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18" name="Arc 162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6211888" y="30067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19" name="Oval 163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6121400" y="33353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20" name="Arc 164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6121400" y="33353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21" name="Oval 165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6121400" y="364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22" name="Arc 166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6211888" y="36464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23" name="Oval 167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6121400" y="40005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24" name="Arc 168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6211888" y="40005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25" name="Oval 169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6121400" y="4316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26" name="Arc 170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6211888" y="43164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27" name="Oval 171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6121400" y="4641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28" name="Arc 172"/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6121400" y="46418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29" name="Oval 173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6121400" y="49704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30" name="Arc 174"/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6211888" y="497046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31" name="Oval 175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6121400" y="53213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32" name="Arc 176"/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6121400" y="53213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33" name="Oval 177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6121400" y="56372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34" name="Arc 178"/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6211888" y="56372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35" name="Oval 179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8458200" y="1687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36" name="Arc 180"/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8548688" y="16875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37" name="Oval 181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8458200" y="20367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38" name="Arc 182"/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8458200" y="20367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39" name="Oval 183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8458200" y="23526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40" name="Arc 184"/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8548688" y="23526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41" name="Oval 185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8458200" y="2679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42" name="Arc 186"/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8458200" y="26797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43" name="Oval 187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8458200" y="3006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44" name="Arc 188"/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8548688" y="30067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45" name="Oval 189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8458200" y="3333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46" name="Arc 190"/>
          <p:cNvSpPr>
            <a:spLocks/>
          </p:cNvSpPr>
          <p:nvPr>
            <p:custDataLst>
              <p:tags r:id="rId41"/>
            </p:custDataLst>
          </p:nvPr>
        </p:nvSpPr>
        <p:spPr bwMode="gray">
          <a:xfrm>
            <a:off x="8458200" y="33337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47" name="Oval 191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8458200" y="364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48" name="Arc 192"/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8548688" y="36464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49" name="Oval 193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8458200" y="40005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50" name="Arc 194"/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8548688" y="40005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51" name="Oval 195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8458200" y="4314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52" name="Arc 196"/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8548688" y="43148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53" name="Oval 197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8458200" y="4641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54" name="Arc 198"/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8458200" y="46418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55" name="Oval 199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8458200" y="49688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56" name="Arc 200"/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8548688" y="496887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57" name="Oval 201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8458200" y="53213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58" name="Arc 202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8458200" y="53213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59" name="Oval 203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8458200" y="56372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60" name="Arc 204"/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548688" y="56372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61" name="Oval 205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6915150" y="431641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62" name="Oval 206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6913563" y="53213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63" name="Oval 207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7415213" y="364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64" name="Arc 208"/>
          <p:cNvSpPr>
            <a:spLocks/>
          </p:cNvSpPr>
          <p:nvPr>
            <p:custDataLst>
              <p:tags r:id="rId59"/>
            </p:custDataLst>
          </p:nvPr>
        </p:nvSpPr>
        <p:spPr bwMode="gray">
          <a:xfrm>
            <a:off x="7505700" y="36464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65" name="Oval 209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6913563" y="364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66" name="Arc 210"/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6913563" y="36464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67" name="Oval 211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7921625" y="3646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7768" name="Arc 212"/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8012113" y="364648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7769" name="Oval 213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7415213" y="5329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graphicFrame>
        <p:nvGraphicFramePr>
          <p:cNvPr id="67586" name="Rectangle 21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7586" r:id="rId67" imgW="0" imgH="0" progId="">
              <p:embed/>
            </p:oleObj>
          </a:graphicData>
        </a:graphic>
      </p:graphicFrame>
      <p:sp>
        <p:nvSpPr>
          <p:cNvPr id="67770" name="Text Box 215"/>
          <p:cNvSpPr txBox="1"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-12700" y="5992813"/>
            <a:ext cx="88931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данные Администрации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Приложение 2. Оценка факторов конкурентоспособности (Кадры)</a:t>
            </a:r>
          </a:p>
        </p:txBody>
      </p:sp>
      <p:sp>
        <p:nvSpPr>
          <p:cNvPr id="68611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8FFB13D9-248F-4347-9536-539996CAC2A4}" type="slidenum">
              <a:rPr lang="ru-RU"/>
              <a:pPr/>
              <a:t>111</a:t>
            </a:fld>
            <a:endParaRPr lang="ru-RU"/>
          </a:p>
        </p:txBody>
      </p:sp>
      <p:graphicFrame>
        <p:nvGraphicFramePr>
          <p:cNvPr id="738307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179388" y="1196975"/>
          <a:ext cx="8785225" cy="4760913"/>
        </p:xfrm>
        <a:graphic>
          <a:graphicData uri="http://schemas.openxmlformats.org/drawingml/2006/table">
            <a:tbl>
              <a:tblPr/>
              <a:tblGrid>
                <a:gridCol w="1824037"/>
                <a:gridCol w="1422400"/>
                <a:gridCol w="1401763"/>
                <a:gridCol w="1398587"/>
                <a:gridCol w="914400"/>
                <a:gridCol w="384175"/>
                <a:gridCol w="360363"/>
                <a:gridCol w="358775"/>
                <a:gridCol w="720725"/>
              </a:tblGrid>
              <a:tr h="6477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Доля специалистов с высшим образованием среди занятого населения, 2005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Численность  студентов на 10 тыс. чел. Населения, 2005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Количество специализированных ВУЗов, 2006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Кадры 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«</a:t>
                      </a: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Кадры (оценки предприятий регионов)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23,4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437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23,9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355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23,5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153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30,1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272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21,1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310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28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29,5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339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35,9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403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208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21,9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245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25,5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393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20,3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342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20,1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354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23,5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430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4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Средняя по РФ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24,3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408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8773" name="Text Box 16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0" y="5949950"/>
            <a:ext cx="23764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68774" name="Oval 164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588125" y="19145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75" name="Arc 165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6678613" y="19145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76" name="Oval 166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6588125" y="21764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77" name="Arc 167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6678613" y="217646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78" name="Oval 168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588125" y="2419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79" name="Arc 169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6678613" y="24193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0" name="Oval 170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6588125" y="2789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1" name="Arc 171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6678613" y="27892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2" name="Oval 172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6588125" y="3113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3" name="Arc 173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6678613" y="31130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4" name="Oval 174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6588125" y="3460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5" name="Arc 175"/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6678613" y="34607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6" name="Oval 176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6588125" y="3884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7" name="Arc 177"/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6678613" y="38846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8788" name="Oval 178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6588125" y="4205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89" name="Arc 179"/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6678613" y="42052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0" name="Oval 180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6588125" y="4468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1" name="Arc 181"/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6678613" y="44688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2" name="Oval 182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6588125" y="47450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3" name="Arc 183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6678613" y="474503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4" name="Oval 184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6588125" y="49879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5" name="Arc 185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6678613" y="49879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6" name="Oval 186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6588125" y="5249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7" name="Arc 187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6678613" y="524986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798" name="Oval 188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6588125" y="548957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graphicFrame>
        <p:nvGraphicFramePr>
          <p:cNvPr id="68610" name="Rectangle 189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8610" r:id="rId69" imgW="0" imgH="0" progId="">
              <p:embed/>
            </p:oleObj>
          </a:graphicData>
        </a:graphic>
      </p:graphicFrame>
      <p:sp>
        <p:nvSpPr>
          <p:cNvPr id="68799" name="Oval 190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7270750" y="44719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00" name="Arc 191"/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7270750" y="44719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01" name="Oval 192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7270750" y="52641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02" name="Arc 193"/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7270750" y="52641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03" name="Oval 194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7631113" y="52641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04" name="Arc 195"/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7721600" y="52641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05" name="Oval 196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7270750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06" name="Arc 197"/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7270750" y="38957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8807" name="Oval 198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7631113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08" name="Arc 199"/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7631113" y="38957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8809" name="Oval 200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7956550" y="3895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0" name="Arc 201"/>
          <p:cNvSpPr>
            <a:spLocks/>
          </p:cNvSpPr>
          <p:nvPr>
            <p:custDataLst>
              <p:tags r:id="rId41"/>
            </p:custDataLst>
          </p:nvPr>
        </p:nvSpPr>
        <p:spPr bwMode="gray">
          <a:xfrm>
            <a:off x="7956550" y="38957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8811" name="Oval 202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8494713" y="19161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2" name="Arc 203"/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8585200" y="19161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3" name="Oval 204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8494713" y="21780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4" name="Arc 205"/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8585200" y="21780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5" name="Oval 206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8494713" y="2420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6" name="Arc 207"/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8585200" y="24209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7" name="Oval 208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8494713" y="2790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8" name="Arc 209"/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8585200" y="27908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19" name="Oval 210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8494713" y="31146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0" name="Arc 211"/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8585200" y="31146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1" name="Oval 212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8494713" y="34623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2" name="Arc 213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8585200" y="34623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3" name="Oval 214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8494713" y="38862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4" name="Arc 215"/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494713" y="38862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8825" name="Oval 216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8494713" y="42068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6" name="Arc 217"/>
          <p:cNvSpPr>
            <a:spLocks/>
          </p:cNvSpPr>
          <p:nvPr>
            <p:custDataLst>
              <p:tags r:id="rId57"/>
            </p:custDataLst>
          </p:nvPr>
        </p:nvSpPr>
        <p:spPr bwMode="gray">
          <a:xfrm>
            <a:off x="8585200" y="42068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7" name="Oval 218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8494713" y="44704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8" name="Arc 219"/>
          <p:cNvSpPr>
            <a:spLocks/>
          </p:cNvSpPr>
          <p:nvPr>
            <p:custDataLst>
              <p:tags r:id="rId59"/>
            </p:custDataLst>
          </p:nvPr>
        </p:nvSpPr>
        <p:spPr bwMode="gray">
          <a:xfrm>
            <a:off x="8585200" y="447040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29" name="Oval 220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8494713" y="4746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30" name="Arc 221"/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8585200" y="474662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31" name="Oval 222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8494713" y="4989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32" name="Arc 223"/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8585200" y="49895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33" name="Oval 224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8494713" y="5251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34" name="Arc 225"/>
          <p:cNvSpPr>
            <a:spLocks/>
          </p:cNvSpPr>
          <p:nvPr>
            <p:custDataLst>
              <p:tags r:id="rId65"/>
            </p:custDataLst>
          </p:nvPr>
        </p:nvSpPr>
        <p:spPr bwMode="gray">
          <a:xfrm>
            <a:off x="8585200" y="52514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8835" name="Oval 226"/>
          <p:cNvSpPr>
            <a:spLocks noChangeArrowheads="1"/>
          </p:cNvSpPr>
          <p:nvPr>
            <p:custDataLst>
              <p:tags r:id="rId66"/>
            </p:custDataLst>
          </p:nvPr>
        </p:nvSpPr>
        <p:spPr bwMode="auto">
          <a:xfrm>
            <a:off x="8494713" y="549116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6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noFill/>
        </p:spPr>
        <p:txBody>
          <a:bodyPr/>
          <a:lstStyle/>
          <a:p>
            <a:pPr eaLnBrk="1" hangingPunct="1"/>
            <a:r>
              <a:rPr lang="ru-RU" smtClean="0"/>
              <a:t>Приложение 3. Оценка факторов конкурентоспособности регионов (Транспортная инфраструктура)</a:t>
            </a:r>
          </a:p>
        </p:txBody>
      </p:sp>
      <p:sp>
        <p:nvSpPr>
          <p:cNvPr id="69635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3E381459-5268-4153-82A3-9DC444A5061F}" type="slidenum">
              <a:rPr lang="ru-RU"/>
              <a:pPr/>
              <a:t>112</a:t>
            </a:fld>
            <a:endParaRPr lang="ru-RU"/>
          </a:p>
        </p:txBody>
      </p:sp>
      <p:graphicFrame>
        <p:nvGraphicFramePr>
          <p:cNvPr id="740355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122238" y="1182688"/>
          <a:ext cx="8842375" cy="4694237"/>
        </p:xfrm>
        <a:graphic>
          <a:graphicData uri="http://schemas.openxmlformats.org/drawingml/2006/table">
            <a:tbl>
              <a:tblPr/>
              <a:tblGrid>
                <a:gridCol w="1751012"/>
                <a:gridCol w="1946275"/>
                <a:gridCol w="1736725"/>
                <a:gridCol w="1223963"/>
                <a:gridCol w="500062"/>
                <a:gridCol w="500063"/>
                <a:gridCol w="487362"/>
                <a:gridCol w="696913"/>
              </a:tblGrid>
              <a:tr h="7985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Густота ж/д путей общего пользования (на конец года; километров путей на 10000 квадратных километров территории), 2005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Густота автодорог общего пользования с твердым покрытием (на конец года; км. дорог на 1000 кв. км. территории), 2005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Транспортная инфраструктура (оценка «</a:t>
                      </a: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Транспортная инфраструктура 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211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209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13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150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000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178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190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968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238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968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134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968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180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286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178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190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275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397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114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13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142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428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183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Средняя по РФ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9781" name="Oval 147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084888" y="20399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82" name="Oval 148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084888" y="2293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83" name="Arc 149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6175375" y="229393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84" name="Oval 150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6084888" y="25320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85" name="Arc 151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6084888" y="25320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86" name="Oval 152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084888" y="28400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87" name="Arc 153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6084888" y="28400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88" name="Oval 154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6084888" y="31591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89" name="Arc 155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6175375" y="31591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0" name="Oval 156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6084888" y="34639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1" name="Arc 157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6175375" y="346392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2" name="Oval 158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6084888" y="38989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3" name="Oval 159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6084888" y="4211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4" name="Arc 160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6084888" y="42116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5" name="Oval 161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6084888" y="4459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6" name="Arc 162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6084888" y="44592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9797" name="Oval 163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6084888" y="4695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8" name="Arc 164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6175375" y="469582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799" name="Oval 165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6084888" y="49307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0" name="Arc 166"/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6175375" y="49307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1" name="Oval 167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6084888" y="51673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2" name="Arc 168"/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6175375" y="51673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3" name="Oval 169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6084888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4" name="Arc 170"/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6175375" y="54086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9805" name="Oval 171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6948488" y="38989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6" name="Oval 172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7434263" y="38989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7" name="Oval 173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7956550" y="38989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8" name="Oval 174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6948488" y="446087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09" name="Oval 175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6948488" y="516731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0" name="Oval 176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8494713" y="20399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1" name="Oval 177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8494713" y="2293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2" name="Arc 178"/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8585200" y="229393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3" name="Oval 179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8494713" y="25320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4" name="Arc 180"/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8494713" y="25320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5" name="Oval 181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8494713" y="28400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6" name="Arc 182"/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8494713" y="28400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7" name="Oval 183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8494713" y="31591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8" name="Arc 184"/>
          <p:cNvSpPr>
            <a:spLocks/>
          </p:cNvSpPr>
          <p:nvPr>
            <p:custDataLst>
              <p:tags r:id="rId41"/>
            </p:custDataLst>
          </p:nvPr>
        </p:nvSpPr>
        <p:spPr bwMode="gray">
          <a:xfrm>
            <a:off x="8585200" y="31591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19" name="Oval 185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8494713" y="34639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0" name="Arc 186"/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8585200" y="346392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1" name="Oval 187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8494713" y="38989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2" name="Oval 188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8494713" y="4211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3" name="Arc 189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8494713" y="42116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4" name="Oval 190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8494713" y="4459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5" name="Arc 191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8494713" y="44592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9826" name="Oval 192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8494713" y="4695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7" name="Arc 193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8585200" y="469582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8" name="Oval 194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8494713" y="49307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29" name="Arc 195"/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8585200" y="49307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30" name="Oval 196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8494713" y="51673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31" name="Arc 197"/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8585200" y="51673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9832" name="Oval 198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8494713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33" name="Arc 199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8585200" y="54086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69834" name="Text Box 200"/>
          <p:cNvSpPr txBox="1"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0" y="5970588"/>
            <a:ext cx="23764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69835" name="Oval 201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7434263" y="51673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69836" name="Arc 202"/>
          <p:cNvSpPr>
            <a:spLocks/>
          </p:cNvSpPr>
          <p:nvPr>
            <p:custDataLst>
              <p:tags r:id="rId59"/>
            </p:custDataLst>
          </p:nvPr>
        </p:nvSpPr>
        <p:spPr bwMode="gray">
          <a:xfrm>
            <a:off x="7524750" y="51673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69634" name="Rectangle 20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69634" r:id="rId62" imgW="0" imgH="0" progId="">
              <p:embed/>
            </p:oleObj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88" name="Rectangle 160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Приложение 3. Оценка факторов конкурентоспособности (Интернационализация)</a:t>
            </a:r>
          </a:p>
        </p:txBody>
      </p:sp>
      <p:graphicFrame>
        <p:nvGraphicFramePr>
          <p:cNvPr id="742402" name="Group 2"/>
          <p:cNvGraphicFramePr>
            <a:graphicFrameLocks noGrp="1"/>
          </p:cNvGraphicFramePr>
          <p:nvPr>
            <p:ph type="tbl" idx="1"/>
            <p:custDataLst>
              <p:tags r:id="rId3"/>
            </p:custDataLst>
          </p:nvPr>
        </p:nvGraphicFramePr>
        <p:xfrm>
          <a:off x="228600" y="1185863"/>
          <a:ext cx="8736013" cy="4843462"/>
        </p:xfrm>
        <a:graphic>
          <a:graphicData uri="http://schemas.openxmlformats.org/drawingml/2006/table">
            <a:tbl>
              <a:tblPr/>
              <a:tblGrid>
                <a:gridCol w="2179638"/>
                <a:gridCol w="1065212"/>
                <a:gridCol w="1817688"/>
                <a:gridCol w="611187"/>
                <a:gridCol w="611188"/>
                <a:gridCol w="611187"/>
                <a:gridCol w="1839913"/>
              </a:tblGrid>
              <a:tr h="592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Выпуск металлургической промышленности, руб. на человека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Интернационализация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Интернационализация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12,2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13,3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145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18,7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1177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1149,2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161,4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448,2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8032,4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3486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Среднее по РФ (без учёта Москвы)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6638,6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70659" name="Номер слайда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/>
          <a:p>
            <a:fld id="{A4DD3069-3A58-47D1-AC1A-FDCF0932E12A}" type="slidenum">
              <a:rPr lang="ru-RU"/>
              <a:pPr/>
              <a:t>113</a:t>
            </a:fld>
            <a:endParaRPr lang="ru-RU"/>
          </a:p>
        </p:txBody>
      </p:sp>
      <p:sp>
        <p:nvSpPr>
          <p:cNvPr id="70789" name="Text Box 16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01600" y="5995988"/>
            <a:ext cx="23764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70790" name="Oval 162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499100" y="51641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791" name="Oval 163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499100" y="3656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792" name="Arc 164"/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5499100" y="36560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793" name="Oval 165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111875" y="3656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794" name="Arc 166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6111875" y="36560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795" name="Oval 167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6710363" y="3654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796" name="Arc 168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6710363" y="36544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797" name="Oval 169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4273550" y="18542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798" name="Arc 170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4364038" y="18542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799" name="Oval 171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4273550" y="2155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00" name="Arc 172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4364038" y="21558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01" name="Oval 173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4273550" y="2457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02" name="Arc 174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4364038" y="24574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03" name="Oval 175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4273550" y="27590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04" name="Arc 176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4364038" y="27590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05" name="Oval 177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4273550" y="3060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06" name="Arc 178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4364038" y="30607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07" name="Oval 179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4273550" y="33591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08" name="Arc 180"/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4364038" y="33591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09" name="Oval 181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4273550" y="3656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10" name="Arc 182"/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4364038" y="36560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11" name="Oval 183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4273550" y="3960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12" name="Arc 184"/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4364038" y="39608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13" name="Oval 185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4273550" y="42624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14" name="Arc 186"/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4364038" y="426243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15" name="Oval 187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4273550" y="45624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16" name="Arc 188"/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4364038" y="45624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17" name="Oval 189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4273550" y="4864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18" name="Arc 190"/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4364038" y="4864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19" name="Oval 191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4273550" y="51641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20" name="Oval 192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4273550" y="5473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21" name="Arc 193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4273550" y="54737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22" name="Oval 194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499100" y="42608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23" name="Oval 195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6111875" y="51641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24" name="Oval 196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7940675" y="18542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25" name="Arc 197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031163" y="18542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26" name="Oval 198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7940675" y="2155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27" name="Arc 199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8031163" y="21558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28" name="Oval 200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7940675" y="2455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29" name="Arc 201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8031163" y="2455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30" name="Oval 202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7940675" y="2755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31" name="Arc 203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8031163" y="27559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32" name="Oval 204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7940675" y="3055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33" name="Arc 205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8031163" y="30559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34" name="Oval 206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7940675" y="33591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35" name="Arc 207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8031163" y="33591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36" name="Oval 208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7940675" y="3656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37" name="Arc 209"/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8031163" y="36560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38" name="Oval 210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7940675" y="39608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39" name="Arc 211"/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8031163" y="39608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40" name="Oval 212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7940675" y="4260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41" name="Arc 213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7940675" y="426085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42" name="Oval 214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7940675" y="45624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43" name="Arc 215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8031163" y="45624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0844" name="Oval 216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7940675" y="4862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45" name="Arc 217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8031163" y="48625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46" name="Oval 218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7940675" y="51641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47" name="Oval 219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7940675" y="5473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0848" name="Arc 220"/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7940675" y="54737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70658" name="Rectangle 221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0658" r:id="rId66" imgW="0" imgH="0" progId="">
              <p:embed/>
            </p:oleObj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4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609600" y="22860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Приложение 3. Оценка факторов конкурентоспособности (Финансирование)</a:t>
            </a:r>
          </a:p>
        </p:txBody>
      </p:sp>
      <p:sp>
        <p:nvSpPr>
          <p:cNvPr id="71683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91B61529-EA31-449E-973C-AA6906FC3583}" type="slidenum">
              <a:rPr lang="ru-RU"/>
              <a:pPr/>
              <a:t>114</a:t>
            </a:fld>
            <a:endParaRPr lang="ru-RU"/>
          </a:p>
        </p:txBody>
      </p:sp>
      <p:graphicFrame>
        <p:nvGraphicFramePr>
          <p:cNvPr id="744451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215900" y="1150938"/>
          <a:ext cx="8743950" cy="4921250"/>
        </p:xfrm>
        <a:graphic>
          <a:graphicData uri="http://schemas.openxmlformats.org/drawingml/2006/table">
            <a:tbl>
              <a:tblPr/>
              <a:tblGrid>
                <a:gridCol w="1546225"/>
                <a:gridCol w="2825750"/>
                <a:gridCol w="1076325"/>
                <a:gridCol w="1076325"/>
                <a:gridCol w="403225"/>
                <a:gridCol w="403225"/>
                <a:gridCol w="403225"/>
                <a:gridCol w="1009650"/>
              </a:tblGrid>
              <a:tr h="5937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Задолженность по кредитам в рублях, предоставленным кредитными организациями юридическими лицами, по субъектам Российской Федерации (исходя из местонахождения заемщиков; на начало года; миллионов рублей), 2005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Задолженность по кредитам, предоставленным юридическим организациям к ВРП, 2005 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финансированию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Доступ к финансированию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1 668,0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0,080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3 908,0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0,047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220,9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0,046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3 325,9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0,073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2 756,1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0,710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12 702,8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0,162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3 684,9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0,110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274,5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0,012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72 356,2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0,171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22 501,6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0,138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6 201,5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0,058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4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26 165,4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0,132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47 115,5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0,207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71820" name="Text Box 168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14300" y="6019800"/>
            <a:ext cx="23764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71821" name="Oval 169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899275" y="460851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22" name="Oval 170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6878638" y="53990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23" name="Oval 171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6054725" y="2181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24" name="Arc 172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6145213" y="21812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25" name="Oval 173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6053138" y="24717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26" name="Arc 174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6143625" y="24717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27" name="Oval 175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6053138" y="27479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28" name="Arc 176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6143625" y="27479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29" name="Oval 177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6053138" y="30480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30" name="Arc 178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6143625" y="30480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31" name="Oval 179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6053138" y="33480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32" name="Arc 180"/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6053138" y="33480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33" name="Oval 181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6053138" y="36591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34" name="Arc 182"/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6053138" y="36591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35" name="Oval 183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6053138" y="39878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36" name="Arc 184"/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6143625" y="39878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37" name="Oval 185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6053138" y="42973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38" name="Arc 186"/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6143625" y="42973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39" name="Oval 187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6054725" y="457517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40" name="Oval 188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6053138" y="48593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41" name="Arc 189"/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6053138" y="48593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42" name="Oval 190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6053138" y="51450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43" name="Arc 191"/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6143625" y="51450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44" name="Oval 192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6053138" y="54070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45" name="Arc 193"/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6053138" y="54070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46" name="Oval 194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6054725" y="57356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47" name="Oval 195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6899275" y="39973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48" name="Oval 196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7261225" y="39973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49" name="Oval 197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7646988" y="39973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50" name="Arc 198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7646988" y="39973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51" name="Oval 199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8380413" y="2181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52" name="Arc 200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8470900" y="21812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53" name="Oval 201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8380413" y="24717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54" name="Arc 202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8470900" y="24717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55" name="Oval 203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8380413" y="27813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56" name="Arc 204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470900" y="27813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57" name="Oval 205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8378825" y="30797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58" name="Arc 206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8469313" y="30797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59" name="Oval 207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8380413" y="33813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60" name="Arc 208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8380413" y="33813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61" name="Oval 209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8380413" y="36925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62" name="Arc 210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8380413" y="36925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63" name="Oval 211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8380413" y="39957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64" name="Arc 212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8470900" y="399573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65" name="Oval 213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8380413" y="4319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66" name="Arc 214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8470900" y="43195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67" name="Oval 215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8380413" y="460851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68" name="Oval 216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8380413" y="48815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69" name="Arc 217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8380413" y="48815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70" name="Oval 218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8380413" y="51355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71" name="Arc 219"/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470900" y="51355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72" name="Oval 220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8380413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1873" name="Arc 221"/>
          <p:cNvSpPr>
            <a:spLocks/>
          </p:cNvSpPr>
          <p:nvPr>
            <p:custDataLst>
              <p:tags r:id="rId57"/>
            </p:custDataLst>
          </p:nvPr>
        </p:nvSpPr>
        <p:spPr bwMode="gray">
          <a:xfrm>
            <a:off x="8380413" y="54086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1874" name="Oval 222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8380413" y="57467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graphicFrame>
        <p:nvGraphicFramePr>
          <p:cNvPr id="71682" name="Rectangle 223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1682" r:id="rId62" imgW="0" imgH="0" progId="">
              <p:embed/>
            </p:oleObj>
          </a:graphicData>
        </a:graphic>
      </p:graphicFrame>
      <p:sp>
        <p:nvSpPr>
          <p:cNvPr id="71875" name="Oval 224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7261225" y="5408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609600" y="22860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Приложение 3. Оценка факторов конкурентоспособности (Внутренний рынок)</a:t>
            </a:r>
          </a:p>
        </p:txBody>
      </p:sp>
      <p:sp>
        <p:nvSpPr>
          <p:cNvPr id="72707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22636843-E1EA-4269-996F-06225913D3D2}" type="slidenum">
              <a:rPr lang="ru-RU"/>
              <a:pPr/>
              <a:t>115</a:t>
            </a:fld>
            <a:endParaRPr lang="ru-RU"/>
          </a:p>
        </p:txBody>
      </p:sp>
      <p:graphicFrame>
        <p:nvGraphicFramePr>
          <p:cNvPr id="746499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228600" y="1141413"/>
          <a:ext cx="8686800" cy="4805362"/>
        </p:xfrm>
        <a:graphic>
          <a:graphicData uri="http://schemas.openxmlformats.org/drawingml/2006/table">
            <a:tbl>
              <a:tblPr/>
              <a:tblGrid>
                <a:gridCol w="1981200"/>
                <a:gridCol w="2971800"/>
                <a:gridCol w="1219200"/>
                <a:gridCol w="533400"/>
                <a:gridCol w="457200"/>
                <a:gridCol w="457200"/>
                <a:gridCol w="1066800"/>
              </a:tblGrid>
              <a:tr h="6159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Прирост жилых и гостиничных площадей, кв. м. 2005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Законодательство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Законодательство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636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24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244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4127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127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27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2 555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753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663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529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59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1 251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72829" name="Oval 153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569075" y="3768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30" name="Arc 154"/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6569075" y="37687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31" name="Oval 155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6569075" y="5395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32" name="Arc 156"/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569075" y="53959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33" name="Oval 157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654675" y="1816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34" name="Arc 158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5745163" y="1816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35" name="Oval 159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5654675" y="21415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36" name="Arc 160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5654675" y="21415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37" name="Oval 161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5654675" y="24669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38" name="Arc 162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5745163" y="24669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39" name="Oval 163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654675" y="2792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40" name="Arc 164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745163" y="27924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41" name="Oval 165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654675" y="3117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42" name="Arc 166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5745163" y="31178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43" name="Oval 167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654675" y="3443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44" name="Arc 168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5745163" y="34432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45" name="Oval 169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654675" y="3768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46" name="Arc 170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5745163" y="37687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47" name="Oval 171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654675" y="40941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48" name="Arc 172"/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5745163" y="40941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49" name="Oval 173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5654675" y="44196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50" name="Oval 174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5654675" y="47450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51" name="Arc 175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5654675" y="47450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52" name="Oval 176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5654675" y="50704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53" name="Arc 177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5654675" y="50704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54" name="Oval 178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5654675" y="5395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55" name="Arc 179"/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5654675" y="53959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56" name="Oval 180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5654675" y="5722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57" name="Arc 181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5654675" y="57229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58" name="Oval 182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7053263" y="5395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59" name="Text Box 183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114300" y="6019800"/>
            <a:ext cx="23764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72860" name="Oval 184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8267700" y="1816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61" name="Arc 185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8358188" y="1816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62" name="Oval 186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8267700" y="21415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63" name="Arc 187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8267700" y="21415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64" name="Oval 188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8267700" y="24669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65" name="Arc 189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358188" y="24669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66" name="Oval 190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8267700" y="2792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67" name="Arc 191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8358188" y="27924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68" name="Oval 192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8267700" y="3117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69" name="Arc 193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8358188" y="31178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70" name="Oval 194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8267700" y="34432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71" name="Arc 195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8358188" y="34432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72" name="Oval 196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8267700" y="3768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73" name="Arc 197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8358188" y="376872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74" name="Oval 198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8267700" y="40941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75" name="Arc 199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8358188" y="40941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76" name="Oval 200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8267700" y="44196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77" name="Oval 201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8267700" y="47450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78" name="Arc 202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8267700" y="47450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79" name="Oval 203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8267700" y="50704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80" name="Arc 204"/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267700" y="50704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81" name="Oval 205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8267700" y="5395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82" name="Arc 206"/>
          <p:cNvSpPr>
            <a:spLocks/>
          </p:cNvSpPr>
          <p:nvPr>
            <p:custDataLst>
              <p:tags r:id="rId57"/>
            </p:custDataLst>
          </p:nvPr>
        </p:nvSpPr>
        <p:spPr bwMode="gray">
          <a:xfrm>
            <a:off x="8267700" y="53959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83" name="Oval 207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8267700" y="5722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84" name="Arc 208"/>
          <p:cNvSpPr>
            <a:spLocks/>
          </p:cNvSpPr>
          <p:nvPr>
            <p:custDataLst>
              <p:tags r:id="rId59"/>
            </p:custDataLst>
          </p:nvPr>
        </p:nvSpPr>
        <p:spPr bwMode="gray">
          <a:xfrm>
            <a:off x="8267700" y="57229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2885" name="Oval 209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7053263" y="3768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86" name="Arc 210"/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7053263" y="37687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87" name="Oval 211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7500938" y="37687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88" name="Arc 212"/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7500938" y="37687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2889" name="Oval 213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6569075" y="44196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graphicFrame>
        <p:nvGraphicFramePr>
          <p:cNvPr id="72706" name="Rectangle 21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2706" r:id="rId67" imgW="0" imgH="0" progId="">
              <p:embed/>
            </p:oleObj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609600" y="228600"/>
            <a:ext cx="7772400" cy="609600"/>
          </a:xfrm>
        </p:spPr>
        <p:txBody>
          <a:bodyPr/>
          <a:lstStyle/>
          <a:p>
            <a:pPr eaLnBrk="1" hangingPunct="1"/>
            <a:r>
              <a:rPr lang="ru-RU" smtClean="0"/>
              <a:t>Приложение 3. Оценка факторов конкурентоспособности (Эффективность местных органов власти)</a:t>
            </a:r>
          </a:p>
        </p:txBody>
      </p:sp>
      <p:sp>
        <p:nvSpPr>
          <p:cNvPr id="73731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4918C9F-D13F-48A2-BC03-09598A680EBF}" type="slidenum">
              <a:rPr lang="ru-RU"/>
              <a:pPr/>
              <a:t>116</a:t>
            </a:fld>
            <a:endParaRPr lang="ru-RU"/>
          </a:p>
        </p:txBody>
      </p:sp>
      <p:graphicFrame>
        <p:nvGraphicFramePr>
          <p:cNvPr id="748547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228600" y="1141413"/>
          <a:ext cx="8686800" cy="4581525"/>
        </p:xfrm>
        <a:graphic>
          <a:graphicData uri="http://schemas.openxmlformats.org/drawingml/2006/table">
            <a:tbl>
              <a:tblPr/>
              <a:tblGrid>
                <a:gridCol w="1981200"/>
                <a:gridCol w="2971800"/>
                <a:gridCol w="1219200"/>
                <a:gridCol w="533400"/>
                <a:gridCol w="457200"/>
                <a:gridCol w="457200"/>
                <a:gridCol w="1066800"/>
              </a:tblGrid>
              <a:tr h="5143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Рейтинг опоры*, 2006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Законодательство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Законодательство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97,30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3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60,00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76,00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78,70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3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81,30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81,30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730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94,70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н/д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89,30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3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85,30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90,50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61,30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3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65,30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603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Максимальная оценка по РФ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104,00 (Липецкая область)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</a:tr>
              <a:tr h="1476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Минимальная оценка по РФ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53,3 (Приморский край)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</a:tr>
            </a:tbl>
          </a:graphicData>
        </a:graphic>
      </p:graphicFrame>
      <p:sp>
        <p:nvSpPr>
          <p:cNvPr id="73869" name="Oval 169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569075" y="38687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70" name="Oval 170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569075" y="4665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71" name="Arc 171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6659563" y="466566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72" name="Oval 17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654675" y="17033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73" name="Oval 173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654675" y="19589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74" name="Arc 174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5745163" y="19589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75" name="Oval 175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5654675" y="22145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76" name="Arc 176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5745163" y="221456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77" name="Oval 177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5654675" y="24828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78" name="Arc 178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5745163" y="24828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79" name="Oval 179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654675" y="27479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80" name="Arc 180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654675" y="27479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81" name="Oval 181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654675" y="3014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82" name="Arc 182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5654675" y="30146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83" name="Oval 183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654675" y="33147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84" name="Oval 184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654675" y="3595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85" name="Arc 185"/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5745163" y="3595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86" name="Oval 186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5654675" y="38671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87" name="Oval 187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654675" y="41354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88" name="Arc 188"/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5654675" y="41354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89" name="Oval 189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5654675" y="43910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90" name="Oval 190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5654675" y="4665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91" name="Arc 191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5745163" y="46656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92" name="Oval 192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5654675" y="4914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93" name="Arc 193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5745163" y="49149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94" name="Oval 194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6569075" y="3314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95" name="Arc 195"/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6569075" y="33147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96" name="Oval 196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7054850" y="3314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97" name="Arc 197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7054850" y="33147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898" name="Oval 198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7496175" y="3314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899" name="Arc 199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7496175" y="33147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00" name="Text Box 200"/>
          <p:cNvSpPr txBox="1"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139700" y="5686425"/>
            <a:ext cx="86756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*максимальное значение – наилучший результат (наиболее стимулирует развитие бизнеса); минимальное значение – наихудший результат</a:t>
            </a:r>
          </a:p>
        </p:txBody>
      </p:sp>
      <p:sp>
        <p:nvSpPr>
          <p:cNvPr id="73901" name="Oval 201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8245475" y="17033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02" name="Oval 202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8245475" y="19605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03" name="Arc 203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8335963" y="19605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04" name="Oval 204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8245475" y="22177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05" name="Arc 205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335963" y="221773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06" name="Oval 206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8245475" y="24876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07" name="Arc 207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8335963" y="24876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08" name="Oval 208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8245475" y="27543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09" name="Arc 209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8245475" y="27543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10" name="Oval 210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8245475" y="3022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11" name="Arc 211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8245475" y="30226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12" name="Oval 212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8245475" y="3314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13" name="Arc 213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8245475" y="33147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14" name="Oval 214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8245475" y="36068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15" name="Arc 215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8335963" y="36068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16" name="Oval 216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8245475" y="38671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17" name="Oval 217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8245475" y="41370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18" name="Arc 218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8245475" y="41370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19" name="Oval 219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8245475" y="439102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20" name="Oval 220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8245475" y="4665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21" name="Arc 221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8335963" y="46656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3922" name="Oval 222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8245475" y="49276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23" name="Arc 223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8335963" y="49276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73730" name="Rectangle 22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3730" r:id="rId63" imgW="0" imgH="0" progId="">
              <p:embed/>
            </p:oleObj>
          </a:graphicData>
        </a:graphic>
      </p:graphicFrame>
      <p:sp>
        <p:nvSpPr>
          <p:cNvPr id="73924" name="Oval 225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7053263" y="4665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3925" name="Text Box 226"/>
          <p:cNvSpPr txBox="1"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127000" y="5838825"/>
            <a:ext cx="88931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ОПОРА – общероссийская общественная организация малого и среднего бизнеса, ВЦИОМ, «Отчет по результатам общероссийского исследования: Условия и факторы развития малого предпринимательства в регионах России 2006»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6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noFill/>
        </p:spPr>
        <p:txBody>
          <a:bodyPr/>
          <a:lstStyle/>
          <a:p>
            <a:pPr eaLnBrk="1" hangingPunct="1"/>
            <a:r>
              <a:rPr lang="ru-RU" smtClean="0"/>
              <a:t>Приложение 3. Оценка факторов конкурентоспособности регионов (Недвижимость)</a:t>
            </a:r>
          </a:p>
        </p:txBody>
      </p:sp>
      <p:sp>
        <p:nvSpPr>
          <p:cNvPr id="74755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8C40DE31-CB91-43BD-AF4B-8B7D86334570}" type="slidenum">
              <a:rPr lang="ru-RU"/>
              <a:pPr/>
              <a:t>117</a:t>
            </a:fld>
            <a:endParaRPr lang="ru-RU"/>
          </a:p>
        </p:txBody>
      </p:sp>
      <p:graphicFrame>
        <p:nvGraphicFramePr>
          <p:cNvPr id="750595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269875" y="1143000"/>
          <a:ext cx="8782050" cy="4503738"/>
        </p:xfrm>
        <a:graphic>
          <a:graphicData uri="http://schemas.openxmlformats.org/drawingml/2006/table">
            <a:tbl>
              <a:tblPr/>
              <a:tblGrid>
                <a:gridCol w="2159000"/>
                <a:gridCol w="2962275"/>
                <a:gridCol w="984250"/>
                <a:gridCol w="577850"/>
                <a:gridCol w="577850"/>
                <a:gridCol w="577850"/>
                <a:gridCol w="942975"/>
              </a:tblGrid>
              <a:tr h="2619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Рейтинг опоры*, 2006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Недвижимость (оценка «</a:t>
                      </a: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Недвижимость (оценки предприятий регионов)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238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37,3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38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24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34,7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762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26,7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38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14,7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746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42,7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746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14,7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38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н/д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38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45,3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50,7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54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45,9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18,7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238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Максимальная оценка по РФ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105</a:t>
                      </a: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,30 (Костромская область)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</a:tr>
              <a:tr h="222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Минимальная оценка по РФ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14,7 (Республика Калмыкия)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A953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74893" name="Text Box 139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165100" y="5864225"/>
            <a:ext cx="88931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ОПОРА – общероссийская общественная организация малого и среднего бизнеса, ВЦИОМ, «Отчет по результатам общероссийского исследования: Условия и факторы развития малого предпринимательства в регионах России 2006»</a:t>
            </a:r>
          </a:p>
        </p:txBody>
      </p:sp>
      <p:sp>
        <p:nvSpPr>
          <p:cNvPr id="74894" name="Oval 140"/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5757863" y="1839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895" name="Arc 141"/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5848350" y="18399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896" name="Oval 142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5757863" y="2079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897" name="Arc 143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5848350" y="20796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898" name="Oval 144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5757863" y="23145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899" name="Arc 145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5848350" y="23145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0" name="Oval 146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5757863" y="25860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1" name="Arc 147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5848350" y="25860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2" name="Oval 148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5757863" y="2890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3" name="Arc 149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5848350" y="28908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4" name="Oval 150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5757863" y="3181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5" name="Arc 151"/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5848350" y="31813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6" name="Oval 152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5757863" y="35496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7" name="Arc 153"/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5848350" y="35496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8" name="Oval 154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5757863" y="4100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09" name="Arc 155"/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5848350" y="41005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10" name="Oval 156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5757863" y="4319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11" name="Arc 157"/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5848350" y="43195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4912" name="Oval 158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5757863" y="4538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13" name="Arc 159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5848350" y="453866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14" name="Oval 160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5757863" y="4776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15" name="Arc 161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5848350" y="47767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16" name="Oval 162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5757863" y="49863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17" name="Arc 163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5848350" y="49863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18" name="Text Box 164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171450" y="5594350"/>
            <a:ext cx="89630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*максимальное значение – наилучший результат (легко получить производственную площадку); минимальное значение – наихудший результат</a:t>
            </a:r>
          </a:p>
        </p:txBody>
      </p:sp>
      <p:sp>
        <p:nvSpPr>
          <p:cNvPr id="74919" name="Oval 165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6618288" y="35480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0" name="Oval 166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7145338" y="35480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1" name="Oval 167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7681913" y="35480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2" name="Oval 168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6618288" y="4102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3" name="Arc 169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6618288" y="4102100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4" name="Oval 170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6618288" y="47783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5" name="Arc 171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6708775" y="47783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4926" name="Oval 172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5757863" y="3852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7" name="Arc 173"/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5848350" y="38528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8" name="Oval 174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8443913" y="18415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29" name="Arc 175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534400" y="18415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0" name="Oval 176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8443913" y="20812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1" name="Arc 177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8534400" y="20812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2" name="Oval 178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8443913" y="23161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3" name="Arc 179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8534400" y="23161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4" name="Oval 180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8443913" y="2587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5" name="Arc 181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8534400" y="25876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6" name="Oval 182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8443913" y="2892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7" name="Arc 183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8534400" y="28924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8" name="Oval 184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8443913" y="3181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39" name="Arc 185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8534400" y="3181350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0" name="Oval 186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8443913" y="35496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1" name="Arc 187"/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8534400" y="35496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2" name="Oval 188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8443913" y="4100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3" name="Arc 189"/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8534400" y="410051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4" name="Oval 190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8443913" y="43211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5" name="Arc 191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8534400" y="43211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4946" name="Oval 192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8443913" y="4538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7" name="Arc 193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8534400" y="4538663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8" name="Oval 194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8443913" y="47783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49" name="Arc 195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8534400" y="47783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50" name="Oval 196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8443913" y="50006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51" name="Arc 197"/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8534400" y="500062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52" name="Oval 198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8443913" y="3854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53" name="Arc 199"/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8534400" y="38544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4954" name="Oval 200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7145338" y="4760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graphicFrame>
        <p:nvGraphicFramePr>
          <p:cNvPr id="74754" name="Rectangle 201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4754" r:id="rId68" imgW="0" imgH="0" progId="">
              <p:embed/>
            </p:oleObj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80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Приложение 3. Оценка факторов конкурентоспособности (Условия для жизни)</a:t>
            </a:r>
          </a:p>
        </p:txBody>
      </p:sp>
      <p:sp>
        <p:nvSpPr>
          <p:cNvPr id="75779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3FC3FAF6-C305-4767-A856-0E13E29F0071}" type="slidenum">
              <a:rPr lang="ru-RU"/>
              <a:pPr/>
              <a:t>118</a:t>
            </a:fld>
            <a:endParaRPr lang="ru-RU"/>
          </a:p>
        </p:txBody>
      </p:sp>
      <p:graphicFrame>
        <p:nvGraphicFramePr>
          <p:cNvPr id="752643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188913" y="1163638"/>
          <a:ext cx="8726487" cy="4876800"/>
        </p:xfrm>
        <a:graphic>
          <a:graphicData uri="http://schemas.openxmlformats.org/drawingml/2006/table">
            <a:tbl>
              <a:tblPr/>
              <a:tblGrid>
                <a:gridCol w="1441450"/>
                <a:gridCol w="931862"/>
                <a:gridCol w="1071563"/>
                <a:gridCol w="1223962"/>
                <a:gridCol w="688975"/>
                <a:gridCol w="1071563"/>
                <a:gridCol w="766762"/>
                <a:gridCol w="304800"/>
                <a:gridCol w="306388"/>
                <a:gridCol w="306387"/>
                <a:gridCol w="612775"/>
              </a:tblGrid>
              <a:tr h="609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Площадь жилых помещений, приходящаяся на жителя, м2</a:t>
                      </a:r>
                    </a:p>
                  </a:txBody>
                  <a:tcPr marL="18000" marR="18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Доля ветхого и аварийного жилья, приходящаяся на жителя, м2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Удельный вес общей  площади, оборудованной горячим водоснабжением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Число больничных коек на 10 тыс. чел. жителей</a:t>
                      </a:r>
                    </a:p>
                  </a:txBody>
                  <a:tcPr marL="18000" marR="18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Мощность амбулаторнополиклин-х учреждений, тыс. посещений в смену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Условия для жизни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Условия для жизни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3063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23,2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1,6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50,7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110,7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10,6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15,9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26,8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68,2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30,5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10,6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12,4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40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5,7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27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16,3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1,9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71,6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100,5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15,7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63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20,2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1,3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16,2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136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7,5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27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18,9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45,6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102,3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8,5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27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25,5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87,9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102,3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18,4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32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н\д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н\д</a:t>
                      </a: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н\д</a:t>
                      </a: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н\д</a:t>
                      </a: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н\д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63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19,4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1,4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60,1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96,6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107,8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19,8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1,5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63,3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89,8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48,8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19,3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11,5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50,6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118,2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29,1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63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20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55,1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119,6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b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63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19,8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2,2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52,4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101,3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cs typeface="Arial" charset="0"/>
                        </a:rPr>
                        <a:t>96,7</a:t>
                      </a: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6C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75961" name="Oval 213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6873875" y="2001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62" name="Arc 214"/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6964363" y="20018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63" name="Oval 215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6873875" y="2322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64" name="Arc 216"/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964363" y="23225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65" name="Oval 217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6873875" y="26431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66" name="Arc 218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6964363" y="26431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67" name="Oval 219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6873875" y="2963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68" name="Arc 220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6964363" y="2963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69" name="Oval 221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6873875" y="32845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70" name="Arc 222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6964363" y="32845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71" name="Oval 223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6873875" y="36052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72" name="Arc 224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6964363" y="36052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73" name="Oval 225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6873875" y="3933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74" name="Arc 226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6873875" y="39338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75" name="Oval 227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6873875" y="42592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76" name="Arc 228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6964363" y="42592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77" name="Oval 229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6873875" y="45720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78" name="Oval 230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6873875" y="4887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79" name="Arc 231"/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6964363" y="48879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80" name="Oval 232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6873875" y="51847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81" name="Arc 233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6964363" y="51847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82" name="Oval 234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6873875" y="54895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83" name="Arc 235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6873875" y="54895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84" name="Oval 236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6873875" y="57864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85" name="Arc 237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6873875" y="57864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86" name="Text Box 238"/>
          <p:cNvSpPr txBox="1"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88900" y="6019800"/>
            <a:ext cx="23764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75987" name="Oval 239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7448550" y="457358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88" name="Oval 240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7750175" y="3935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89" name="Arc 241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7750175" y="39354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90" name="Oval 242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7448550" y="3935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91" name="Arc 243"/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7448550" y="39354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92" name="Oval 244"/>
          <p:cNvSpPr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8078788" y="3933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93" name="Arc 245"/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8078788" y="39338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94" name="Oval 246"/>
          <p:cNvSpPr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7448550" y="5489575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95" name="Oval 247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8458200" y="20018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96" name="Arc 248"/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8548688" y="200183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97" name="Oval 249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8458200" y="2322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5998" name="Arc 250"/>
          <p:cNvSpPr>
            <a:spLocks/>
          </p:cNvSpPr>
          <p:nvPr>
            <p:custDataLst>
              <p:tags r:id="rId41"/>
            </p:custDataLst>
          </p:nvPr>
        </p:nvSpPr>
        <p:spPr bwMode="gray">
          <a:xfrm>
            <a:off x="8548688" y="23225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5999" name="Oval 251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8458200" y="26431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00" name="Arc 252"/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8548688" y="26431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01" name="Oval 253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8458200" y="29638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02" name="Arc 254"/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8548688" y="29638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03" name="Oval 255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8458200" y="32845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04" name="Arc 256"/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8548688" y="32845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05" name="Oval 257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8458200" y="36052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06" name="Arc 258"/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8548688" y="36052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07" name="Oval 259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8458200" y="3933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08" name="Arc 260"/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8458200" y="39338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09" name="Oval 261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8458200" y="42592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10" name="Arc 262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8548688" y="42592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11" name="Oval 263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8458200" y="45720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12" name="Oval 264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8458200" y="4887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13" name="Arc 265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8548688" y="48879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14" name="Oval 266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8458200" y="51847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15" name="Arc 267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8548688" y="518477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16" name="Oval 268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8458200" y="54895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17" name="Arc 269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8458200" y="54895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018" name="Oval 270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8458200" y="57864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19" name="Arc 271"/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8458200" y="57864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75778" name="Rectangle 27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5778" r:id="rId67" imgW="0" imgH="0" progId="">
              <p:embed/>
            </p:oleObj>
          </a:graphicData>
        </a:graphic>
      </p:graphicFrame>
      <p:sp>
        <p:nvSpPr>
          <p:cNvPr id="76020" name="Oval 273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7750175" y="54800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021" name="Arc 274"/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7840663" y="54800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4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Приложение </a:t>
            </a:r>
            <a:r>
              <a:rPr lang="en-US" smtClean="0"/>
              <a:t>3</a:t>
            </a:r>
            <a:r>
              <a:rPr lang="ru-RU" smtClean="0"/>
              <a:t>. Оценка факторов конкурентоспособности </a:t>
            </a:r>
            <a:r>
              <a:rPr lang="en-US" smtClean="0"/>
              <a:t>(</a:t>
            </a:r>
            <a:r>
              <a:rPr lang="ru-RU" smtClean="0"/>
              <a:t>Предпринимательская среда</a:t>
            </a:r>
            <a:r>
              <a:rPr lang="en-US" smtClean="0"/>
              <a:t>)</a:t>
            </a:r>
            <a:endParaRPr lang="ru-RU" smtClean="0"/>
          </a:p>
        </p:txBody>
      </p:sp>
      <p:sp>
        <p:nvSpPr>
          <p:cNvPr id="76803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DED34C97-1281-4E5E-B9EE-4E26827A54D2}" type="slidenum">
              <a:rPr lang="ru-RU"/>
              <a:pPr/>
              <a:t>119</a:t>
            </a:fld>
            <a:endParaRPr lang="ru-RU"/>
          </a:p>
        </p:txBody>
      </p:sp>
      <p:graphicFrame>
        <p:nvGraphicFramePr>
          <p:cNvPr id="754691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107950" y="1125538"/>
          <a:ext cx="8699500" cy="4465637"/>
        </p:xfrm>
        <a:graphic>
          <a:graphicData uri="http://schemas.openxmlformats.org/drawingml/2006/table">
            <a:tbl>
              <a:tblPr/>
              <a:tblGrid>
                <a:gridCol w="1944688"/>
                <a:gridCol w="1587500"/>
                <a:gridCol w="1620837"/>
                <a:gridCol w="1633538"/>
                <a:gridCol w="400050"/>
                <a:gridCol w="379412"/>
                <a:gridCol w="376238"/>
                <a:gridCol w="757237"/>
              </a:tblGrid>
              <a:tr h="6111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Интегральный индекс предпринимательского климата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Сравнительная оценка условий предпринимательства с другими регионами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Предпринимательская среда 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Предпринимательская среда 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571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77,5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71,5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71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71,5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87,5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71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74,5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н/д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н/д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71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87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99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87,5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102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78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571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Минимальное значение по РФ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67 (Кабардино-Балкарская)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57 (Курганская)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</a:tr>
              <a:tr h="2555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 Cyr"/>
                          <a:ea typeface="Arial Cyr"/>
                          <a:cs typeface="Arial Cyr"/>
                        </a:rPr>
                        <a:t>Максимальное значение по РФ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101 (Тамбовская)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141 (Москва)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</a:tr>
            </a:tbl>
          </a:graphicData>
        </a:graphic>
      </p:graphicFrame>
      <p:sp>
        <p:nvSpPr>
          <p:cNvPr id="76958" name="Oval 186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864225" y="17811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59" name="Arc 187"/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954713" y="178117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60" name="Oval 188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862638" y="2044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61" name="Arc 189"/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5953125" y="20447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62" name="Oval 190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5862638" y="2293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63" name="Arc 191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5953125" y="22939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64" name="Oval 192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5862638" y="25558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65" name="Arc 193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5953125" y="25558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66" name="Oval 194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5862638" y="27971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67" name="Arc 195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5953125" y="27971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68" name="Oval 196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5862638" y="3054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69" name="Arc 197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953125" y="305435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70" name="Oval 198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5862638" y="3309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71" name="Arc 199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5953125" y="330993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72" name="Oval 200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862638" y="35718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73" name="Arc 201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5953125" y="35718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74" name="Oval 202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5862638" y="3830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75" name="Arc 203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5862638" y="38306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76" name="Oval 204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5862638" y="40941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77" name="Arc 205"/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5862638" y="40941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78" name="Oval 206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5862638" y="4340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79" name="Arc 207"/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5862638" y="43402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80" name="Oval 208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5862638" y="46005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81" name="Arc 209"/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5953125" y="46005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82" name="Oval 210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5862638" y="48783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83" name="Arc 211"/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5862638" y="48783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6984" name="Oval 212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8278813" y="17795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85" name="Arc 213"/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8369300" y="177958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6986" name="Oval 214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8277225" y="20447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87" name="Arc 215"/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8367713" y="20447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6988" name="Oval 216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8277225" y="22717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89" name="Arc 217"/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8367713" y="22717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6990" name="Oval 218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8277225" y="25336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91" name="Arc 219"/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8367713" y="25336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6992" name="Oval 220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8277225" y="2789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93" name="Arc 221"/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8367713" y="27892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6994" name="Oval 222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8277225" y="3054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95" name="Arc 223"/>
          <p:cNvSpPr>
            <a:spLocks/>
          </p:cNvSpPr>
          <p:nvPr>
            <p:custDataLst>
              <p:tags r:id="rId41"/>
            </p:custDataLst>
          </p:nvPr>
        </p:nvSpPr>
        <p:spPr bwMode="gray">
          <a:xfrm>
            <a:off x="8367713" y="30543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6996" name="Oval 224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8277225" y="33083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97" name="Arc 225"/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8367713" y="33083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6998" name="Oval 226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8277225" y="35718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6999" name="Arc 227"/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8367713" y="35718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7000" name="Oval 228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8277225" y="3830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01" name="Arc 229"/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8277225" y="38306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7002" name="Oval 230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8277225" y="40846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03" name="Arc 231"/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8277225" y="40846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7004" name="Oval 232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8277225" y="4340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05" name="Arc 233"/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8277225" y="43402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7006" name="Oval 234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8277225" y="46005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07" name="Arc 235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8367713" y="46005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7008" name="Oval 236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8277225" y="4865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09" name="Arc 237"/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277225" y="486568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>
            <a:spAutoFit/>
          </a:bodyPr>
          <a:lstStyle/>
          <a:p>
            <a:endParaRPr lang="ru-RU"/>
          </a:p>
        </p:txBody>
      </p:sp>
      <p:sp>
        <p:nvSpPr>
          <p:cNvPr id="77010" name="Text Box 238"/>
          <p:cNvSpPr txBox="1"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0" y="5864225"/>
            <a:ext cx="88931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ОПОРА – общероссийская общественная организация малого и среднего бизнеса, ВЦИОМ, «Отчет по результатам общероссийского исследования: Условия и факторы развития малого предпринимательства в регионах России 2006»</a:t>
            </a:r>
          </a:p>
        </p:txBody>
      </p:sp>
      <p:sp>
        <p:nvSpPr>
          <p:cNvPr id="77011" name="Text Box 239"/>
          <p:cNvSpPr txBox="1"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34925" y="5632450"/>
            <a:ext cx="89630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*максимальное значение – наилучший результат; минимальное значение – наихудший результат</a:t>
            </a:r>
          </a:p>
        </p:txBody>
      </p:sp>
      <p:sp>
        <p:nvSpPr>
          <p:cNvPr id="77012" name="Oval 240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7010400" y="3830638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13" name="Oval 241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7010400" y="46005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14" name="Oval 242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6988175" y="33067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15" name="Arc 243"/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6988175" y="33067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16" name="Oval 244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7394575" y="33051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17" name="Arc 245"/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7394575" y="33051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018" name="Oval 246"/>
          <p:cNvSpPr>
            <a:spLocks noChangeArrowheads="1"/>
          </p:cNvSpPr>
          <p:nvPr>
            <p:custDataLst>
              <p:tags r:id="rId64"/>
            </p:custDataLst>
          </p:nvPr>
        </p:nvSpPr>
        <p:spPr bwMode="auto">
          <a:xfrm>
            <a:off x="7775575" y="33051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019" name="Arc 247"/>
          <p:cNvSpPr>
            <a:spLocks/>
          </p:cNvSpPr>
          <p:nvPr>
            <p:custDataLst>
              <p:tags r:id="rId65"/>
            </p:custDataLst>
          </p:nvPr>
        </p:nvSpPr>
        <p:spPr bwMode="gray">
          <a:xfrm>
            <a:off x="7775575" y="330517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020" name="Oval 248"/>
          <p:cNvSpPr>
            <a:spLocks noChangeArrowheads="1"/>
          </p:cNvSpPr>
          <p:nvPr>
            <p:custDataLst>
              <p:tags r:id="rId66"/>
            </p:custDataLst>
          </p:nvPr>
        </p:nvSpPr>
        <p:spPr bwMode="auto">
          <a:xfrm>
            <a:off x="7385050" y="46021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graphicFrame>
        <p:nvGraphicFramePr>
          <p:cNvPr id="76802" name="Rectangle 249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6802" r:id="rId69" imgW="0" imgH="0" progId="">
              <p:embed/>
            </p:oleObj>
          </a:graphicData>
        </a:graphic>
      </p:graphicFrame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8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609600" y="22860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Приложение 3. Оценка факторов конкурентоспособности (Саморегулируемые организации)</a:t>
            </a:r>
          </a:p>
        </p:txBody>
      </p:sp>
      <p:sp>
        <p:nvSpPr>
          <p:cNvPr id="77827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742B9912-D9D4-4EBA-BEBA-9F24DCC1F69F}" type="slidenum">
              <a:rPr lang="ru-RU"/>
              <a:pPr/>
              <a:t>120</a:t>
            </a:fld>
            <a:endParaRPr lang="ru-RU"/>
          </a:p>
        </p:txBody>
      </p:sp>
      <p:graphicFrame>
        <p:nvGraphicFramePr>
          <p:cNvPr id="756739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228600" y="1160463"/>
          <a:ext cx="8686800" cy="4654552"/>
        </p:xfrm>
        <a:graphic>
          <a:graphicData uri="http://schemas.openxmlformats.org/drawingml/2006/table">
            <a:tbl>
              <a:tblPr/>
              <a:tblGrid>
                <a:gridCol w="2824163"/>
                <a:gridCol w="2128837"/>
                <a:gridCol w="533400"/>
                <a:gridCol w="533400"/>
                <a:gridCol w="533400"/>
                <a:gridCol w="2133600"/>
              </a:tblGrid>
              <a:tr h="5730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Саморегулируемые организации 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Саморегулируемые организации 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27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27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27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143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</a:tbl>
          </a:graphicData>
        </a:graphic>
      </p:graphicFrame>
      <p:sp>
        <p:nvSpPr>
          <p:cNvPr id="77934" name="Oval 138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394325" y="4314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35" name="Arc 139"/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5394325" y="43148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36" name="Oval 140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5394325" y="525145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37" name="Oval 141"/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4070350" y="17938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38" name="Arc 142"/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4160838" y="17938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39" name="Oval 143"/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4070350" y="20859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40" name="Arc 144"/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4160838" y="20859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41" name="Oval 145"/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4070350" y="2411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42" name="Arc 146"/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4160838" y="24114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43" name="Oval 147"/>
          <p:cNvSpPr>
            <a:spLocks noChangeArrowheads="1"/>
          </p:cNvSpPr>
          <p:nvPr>
            <p:custDataLst>
              <p:tags r:id="rId13"/>
            </p:custDataLst>
          </p:nvPr>
        </p:nvSpPr>
        <p:spPr bwMode="auto">
          <a:xfrm>
            <a:off x="4070350" y="27257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44" name="Arc 148"/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4160838" y="27257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45" name="Oval 149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4070350" y="30400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46" name="Arc 150"/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4160838" y="30400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47" name="Oval 151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4070350" y="33607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48" name="Arc 152"/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4160838" y="33607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49" name="Oval 153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4070350" y="36703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50" name="Arc 154"/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4160838" y="36703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51" name="Oval 155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4070350" y="3998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52" name="Arc 156"/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4160838" y="39989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53" name="Oval 157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4070350" y="4313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54" name="Arc 158"/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4160838" y="43132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55" name="Oval 159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4070350" y="46116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56" name="Arc 160"/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4160838" y="46116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57" name="Oval 161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4070350" y="4924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58" name="Arc 162"/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4160838" y="49244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59" name="Oval 163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4070350" y="5251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60" name="Arc 164"/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4160838" y="525145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61" name="Oval 165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4070350" y="55610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62" name="Arc 166"/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4160838" y="55610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63" name="Text Box 167"/>
          <p:cNvSpPr txBox="1"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139700" y="5765800"/>
            <a:ext cx="86756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*максимальное значение – наилучший результат (наиболее стимулирует развитие бизнеса); минимальное значение – наихудший результат</a:t>
            </a:r>
          </a:p>
        </p:txBody>
      </p:sp>
      <p:sp>
        <p:nvSpPr>
          <p:cNvPr id="77964" name="Oval 168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7727950" y="17938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65" name="Arc 169"/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7818438" y="17938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66" name="Oval 170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7727950" y="20859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67" name="Arc 171"/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7818438" y="20859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68" name="Oval 172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7727950" y="24209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69" name="Arc 173"/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7818438" y="24209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0" name="Oval 174"/>
          <p:cNvSpPr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7727950" y="27336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1" name="Arc 175"/>
          <p:cNvSpPr>
            <a:spLocks/>
          </p:cNvSpPr>
          <p:nvPr>
            <p:custDataLst>
              <p:tags r:id="rId41"/>
            </p:custDataLst>
          </p:nvPr>
        </p:nvSpPr>
        <p:spPr bwMode="gray">
          <a:xfrm>
            <a:off x="7818438" y="27336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2" name="Oval 176"/>
          <p:cNvSpPr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7727950" y="3046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3" name="Arc 177"/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7818438" y="30464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4" name="Oval 178"/>
          <p:cNvSpPr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7727950" y="33607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5" name="Arc 179"/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7818438" y="33607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6" name="Oval 180"/>
          <p:cNvSpPr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7727950" y="36703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7" name="Arc 181"/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7818438" y="36703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8" name="Oval 182"/>
          <p:cNvSpPr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7727950" y="39989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79" name="Arc 183"/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7818438" y="39989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0" name="Oval 184"/>
          <p:cNvSpPr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7727950" y="4313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1" name="Arc 185"/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7818438" y="4313238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2" name="Oval 186"/>
          <p:cNvSpPr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7727950" y="4610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3" name="Arc 187"/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7818438" y="4610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7984" name="Oval 188"/>
          <p:cNvSpPr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7727950" y="49244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5" name="Arc 189"/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7818438" y="492442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6" name="Oval 190"/>
          <p:cNvSpPr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7727950" y="52514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7" name="Arc 191"/>
          <p:cNvSpPr>
            <a:spLocks/>
          </p:cNvSpPr>
          <p:nvPr>
            <p:custDataLst>
              <p:tags r:id="rId57"/>
            </p:custDataLst>
          </p:nvPr>
        </p:nvSpPr>
        <p:spPr bwMode="gray">
          <a:xfrm>
            <a:off x="7818438" y="5251450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8" name="Oval 192"/>
          <p:cNvSpPr>
            <a:spLocks noChangeArrowheads="1"/>
          </p:cNvSpPr>
          <p:nvPr>
            <p:custDataLst>
              <p:tags r:id="rId58"/>
            </p:custDataLst>
          </p:nvPr>
        </p:nvSpPr>
        <p:spPr bwMode="auto">
          <a:xfrm>
            <a:off x="7727950" y="55499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89" name="Arc 193"/>
          <p:cNvSpPr>
            <a:spLocks/>
          </p:cNvSpPr>
          <p:nvPr>
            <p:custDataLst>
              <p:tags r:id="rId59"/>
            </p:custDataLst>
          </p:nvPr>
        </p:nvSpPr>
        <p:spPr bwMode="gray">
          <a:xfrm>
            <a:off x="7818438" y="55499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graphicFrame>
        <p:nvGraphicFramePr>
          <p:cNvPr id="77826" name="Rectangle 194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7826" r:id="rId66" imgW="0" imgH="0" progId="">
              <p:embed/>
            </p:oleObj>
          </a:graphicData>
        </a:graphic>
      </p:graphicFrame>
      <p:sp>
        <p:nvSpPr>
          <p:cNvPr id="77990" name="Oval 195"/>
          <p:cNvSpPr>
            <a:spLocks noChangeArrowheads="1"/>
          </p:cNvSpPr>
          <p:nvPr>
            <p:custDataLst>
              <p:tags r:id="rId60"/>
            </p:custDataLst>
          </p:nvPr>
        </p:nvSpPr>
        <p:spPr bwMode="auto">
          <a:xfrm>
            <a:off x="5394325" y="36703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91" name="Oval 196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5868988" y="36703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92" name="Oval 197"/>
          <p:cNvSpPr>
            <a:spLocks noChangeArrowheads="1"/>
          </p:cNvSpPr>
          <p:nvPr>
            <p:custDataLst>
              <p:tags r:id="rId62"/>
            </p:custDataLst>
          </p:nvPr>
        </p:nvSpPr>
        <p:spPr bwMode="auto">
          <a:xfrm>
            <a:off x="6356350" y="36703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7993" name="Oval 198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5867400" y="526415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2" name="Rectangle 2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>
          <a:xfrm>
            <a:off x="609600" y="228600"/>
            <a:ext cx="7772400" cy="609600"/>
          </a:xfrm>
        </p:spPr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Приложение 3. Оценка факторов конкурентоспособности (Услуги для бизнеса)</a:t>
            </a:r>
          </a:p>
        </p:txBody>
      </p:sp>
      <p:sp>
        <p:nvSpPr>
          <p:cNvPr id="78851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E629B8D5-F7ED-4A97-90AC-528C5324E5BA}" type="slidenum">
              <a:rPr lang="ru-RU"/>
              <a:pPr/>
              <a:t>121</a:t>
            </a:fld>
            <a:endParaRPr lang="ru-RU"/>
          </a:p>
        </p:txBody>
      </p:sp>
      <p:graphicFrame>
        <p:nvGraphicFramePr>
          <p:cNvPr id="758787" name="Group 3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228600" y="1160463"/>
          <a:ext cx="8667750" cy="4859614"/>
        </p:xfrm>
        <a:graphic>
          <a:graphicData uri="http://schemas.openxmlformats.org/drawingml/2006/table">
            <a:tbl>
              <a:tblPr/>
              <a:tblGrid>
                <a:gridCol w="1435100"/>
                <a:gridCol w="2127250"/>
                <a:gridCol w="1828800"/>
                <a:gridCol w="609600"/>
                <a:gridCol w="609600"/>
                <a:gridCol w="609600"/>
                <a:gridCol w="1447800"/>
              </a:tblGrid>
              <a:tr h="6000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Регионы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Объем выручки сектора экономики 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«Операции с имуществом» (раздел К по ОКВЭД)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, тыс. руб. на человека, 2005</a:t>
                      </a:r>
                    </a:p>
                  </a:txBody>
                  <a:tcPr marL="18000" marR="18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Услуги для бизнеса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«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Strategy Partners</a:t>
                      </a: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»</a:t>
                      </a:r>
                      <a:r>
                        <a:rPr kumimoji="0" lang="en-US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)</a:t>
                      </a: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Услуги для бизнеса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(оценка предприятий региона)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Итоговая оценка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BE7D"/>
                    </a:solidFill>
                  </a:tcPr>
                </a:tc>
              </a:tr>
              <a:tr h="290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Адыгея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0,69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3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Дагестан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0,16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0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Ингушетия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32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Кабардино-Балкарская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0,39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0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Калмыкия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0,60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32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Карачаево-Черкесская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0,77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3032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Республика Северная Осетия - Алания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0,63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0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Чеченская Республика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0,02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2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Краснодарский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2,98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21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Ставропольский край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1,65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0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Астраханская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2,45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36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Волгоградская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2,85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6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905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Ростовская область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3,51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EDD"/>
                    </a:solidFill>
                  </a:tcPr>
                </a:tc>
              </a:tr>
              <a:tr h="2825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В среднем по РФ</a:t>
                      </a:r>
                    </a:p>
                  </a:txBody>
                  <a:tcPr marL="18000" marR="18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r>
                        <a:rPr kumimoji="0" 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</a:rPr>
                        <a:t>8,27</a:t>
                      </a:r>
                    </a:p>
                  </a:txBody>
                  <a:tcPr marL="36000" marR="36000" marT="36000" marB="36000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110000"/>
                        <a:buFontTx/>
                        <a:buNone/>
                        <a:tabLst/>
                      </a:pP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3A7"/>
                    </a:solidFill>
                  </a:tcPr>
                </a:tc>
              </a:tr>
            </a:tbl>
          </a:graphicData>
        </a:graphic>
      </p:graphicFrame>
      <p:sp>
        <p:nvSpPr>
          <p:cNvPr id="78981" name="Oval 161"/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4664075" y="1816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82" name="Arc 162"/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4754563" y="18161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83" name="Oval 163"/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4664075" y="2122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84" name="Arc 164"/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4754563" y="21224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85" name="Oval 165"/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4664075" y="24384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86" name="Arc 166"/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4754563" y="2438400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87" name="Oval 167"/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4664075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88" name="Arc 168"/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4754563" y="274478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89" name="Oval 169"/>
          <p:cNvSpPr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4664075" y="30511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90" name="Arc 170"/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4754563" y="3051175"/>
            <a:ext cx="90487" cy="90488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91" name="Oval 171"/>
          <p:cNvSpPr>
            <a:spLocks noChangeArrowheads="1"/>
          </p:cNvSpPr>
          <p:nvPr>
            <p:custDataLst>
              <p:tags r:id="rId14"/>
            </p:custDataLst>
          </p:nvPr>
        </p:nvSpPr>
        <p:spPr bwMode="auto">
          <a:xfrm>
            <a:off x="4664075" y="33575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92" name="Arc 172"/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4754563" y="335756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93" name="Oval 173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4664075" y="3678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94" name="Arc 174"/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4754563" y="3678238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95" name="Oval 175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4664075" y="3973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96" name="Arc 176"/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4754563" y="39735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97" name="Oval 177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4664075" y="4284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8998" name="Arc 178"/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4754563" y="428466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8999" name="Oval 179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4664075" y="45831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00" name="Arc 180"/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4754563" y="4583113"/>
            <a:ext cx="90487" cy="90487"/>
          </a:xfrm>
          <a:custGeom>
            <a:avLst/>
            <a:gdLst>
              <a:gd name="T0" fmla="*/ 0 w 21600"/>
              <a:gd name="T1" fmla="*/ 0 h 21600"/>
              <a:gd name="T2" fmla="*/ 90487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01" name="Oval 181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4664075" y="48926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02" name="Arc 182"/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4754563" y="489267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03" name="Oval 183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4664075" y="5205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04" name="Arc 184"/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4754563" y="5205413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05" name="Oval 185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4664075" y="55022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06" name="Arc 186"/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4754563" y="5502275"/>
            <a:ext cx="90487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07" name="Text Box 187"/>
          <p:cNvSpPr txBox="1"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127000" y="6019800"/>
            <a:ext cx="23764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Росстат</a:t>
            </a:r>
          </a:p>
        </p:txBody>
      </p:sp>
      <p:sp>
        <p:nvSpPr>
          <p:cNvPr id="79008" name="Oval 188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5883275" y="4284663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09" name="Oval 189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6445250" y="3678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10" name="Arc 190"/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6445250" y="36782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11" name="Oval 191"/>
          <p:cNvSpPr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5883275" y="3678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12" name="Arc 192"/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5883275" y="3678238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13" name="Oval 193"/>
          <p:cNvSpPr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7026275" y="36798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14" name="Arc 194"/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7026275" y="3679825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15" name="Oval 195"/>
          <p:cNvSpPr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5883275" y="5207000"/>
            <a:ext cx="180975" cy="180975"/>
          </a:xfrm>
          <a:prstGeom prst="ellipse">
            <a:avLst/>
          </a:prstGeom>
          <a:solidFill>
            <a:srgbClr val="8C120A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graphicFrame>
        <p:nvGraphicFramePr>
          <p:cNvPr id="78850" name="Rectangle 196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8850" r:id="rId68" imgW="0" imgH="0" progId="">
              <p:embed/>
            </p:oleObj>
          </a:graphicData>
        </a:graphic>
      </p:graphicFrame>
      <p:sp>
        <p:nvSpPr>
          <p:cNvPr id="79016" name="Oval 197"/>
          <p:cNvSpPr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8094663" y="18161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17" name="Arc 198"/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185150" y="18161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18" name="Oval 199"/>
          <p:cNvSpPr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8094663" y="21224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19" name="Arc 200"/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8185150" y="21224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20" name="Oval 201"/>
          <p:cNvSpPr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8094663" y="2438400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21" name="Arc 202"/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8185150" y="2438400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22" name="Oval 203"/>
          <p:cNvSpPr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8094663" y="274478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23" name="Arc 204"/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8185150" y="2744788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24" name="Oval 205"/>
          <p:cNvSpPr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8094663" y="30511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25" name="Arc 206"/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8185150" y="3051175"/>
            <a:ext cx="90488" cy="90488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8 h 21600"/>
              <a:gd name="T4" fmla="*/ 0 w 21600"/>
              <a:gd name="T5" fmla="*/ 90488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26" name="Oval 207"/>
          <p:cNvSpPr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8094663" y="33575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27" name="Arc 208"/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8185150" y="335756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28" name="Oval 209"/>
          <p:cNvSpPr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8094663" y="3678238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29" name="Arc 210"/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8185150" y="3678238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30" name="Oval 211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8094663" y="39735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31" name="Arc 212"/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8185150" y="39735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32" name="Oval 213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8094663" y="428466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33" name="Arc 214"/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8094663" y="428466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34" name="Oval 215"/>
          <p:cNvSpPr>
            <a:spLocks noChangeArrowheads="1"/>
          </p:cNvSpPr>
          <p:nvPr>
            <p:custDataLst>
              <p:tags r:id="rId57"/>
            </p:custDataLst>
          </p:nvPr>
        </p:nvSpPr>
        <p:spPr bwMode="auto">
          <a:xfrm>
            <a:off x="8094663" y="45831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35" name="Arc 216"/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8185150" y="4583113"/>
            <a:ext cx="90488" cy="90487"/>
          </a:xfrm>
          <a:custGeom>
            <a:avLst/>
            <a:gdLst>
              <a:gd name="T0" fmla="*/ 0 w 21600"/>
              <a:gd name="T1" fmla="*/ 0 h 21600"/>
              <a:gd name="T2" fmla="*/ 90488 w 21600"/>
              <a:gd name="T3" fmla="*/ 90487 h 21600"/>
              <a:gd name="T4" fmla="*/ 0 w 21600"/>
              <a:gd name="T5" fmla="*/ 90487 h 21600"/>
              <a:gd name="T6" fmla="*/ 0 60000 65536"/>
              <a:gd name="T7" fmla="*/ 0 60000 65536"/>
              <a:gd name="T8" fmla="*/ 0 60000 65536"/>
              <a:gd name="T9" fmla="*/ 0 w 21600"/>
              <a:gd name="T10" fmla="*/ 0 h 21600"/>
              <a:gd name="T11" fmla="*/ 21600 w 21600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36" name="Oval 217"/>
          <p:cNvSpPr>
            <a:spLocks noChangeArrowheads="1"/>
          </p:cNvSpPr>
          <p:nvPr>
            <p:custDataLst>
              <p:tags r:id="rId59"/>
            </p:custDataLst>
          </p:nvPr>
        </p:nvSpPr>
        <p:spPr bwMode="auto">
          <a:xfrm>
            <a:off x="8094663" y="48926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37" name="Arc 218"/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8185150" y="48926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38" name="Oval 219"/>
          <p:cNvSpPr>
            <a:spLocks noChangeArrowheads="1"/>
          </p:cNvSpPr>
          <p:nvPr>
            <p:custDataLst>
              <p:tags r:id="rId61"/>
            </p:custDataLst>
          </p:nvPr>
        </p:nvSpPr>
        <p:spPr bwMode="auto">
          <a:xfrm>
            <a:off x="8094663" y="5205413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39" name="Arc 220"/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8094663" y="5205413"/>
            <a:ext cx="180975" cy="180975"/>
          </a:xfrm>
          <a:custGeom>
            <a:avLst/>
            <a:gdLst>
              <a:gd name="T0" fmla="*/ 90487 w 43200"/>
              <a:gd name="T1" fmla="*/ 0 h 43200"/>
              <a:gd name="T2" fmla="*/ 0 w 43200"/>
              <a:gd name="T3" fmla="*/ 90487 h 43200"/>
              <a:gd name="T4" fmla="*/ 90487 w 43200"/>
              <a:gd name="T5" fmla="*/ 90487 h 43200"/>
              <a:gd name="T6" fmla="*/ 0 60000 65536"/>
              <a:gd name="T7" fmla="*/ 0 60000 65536"/>
              <a:gd name="T8" fmla="*/ 0 60000 65536"/>
              <a:gd name="T9" fmla="*/ 0 w 43200"/>
              <a:gd name="T10" fmla="*/ 0 h 43200"/>
              <a:gd name="T11" fmla="*/ 43200 w 432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00" h="43200" fill="none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</a:path>
              <a:path w="43200" h="43200" stroke="0" extrusionOk="0">
                <a:moveTo>
                  <a:pt x="21599" y="0"/>
                </a:moveTo>
                <a:cubicBezTo>
                  <a:pt x="33529" y="0"/>
                  <a:pt x="43200" y="9670"/>
                  <a:pt x="43200" y="21600"/>
                </a:cubicBezTo>
                <a:cubicBezTo>
                  <a:pt x="43200" y="33529"/>
                  <a:pt x="33529" y="43200"/>
                  <a:pt x="21600" y="43200"/>
                </a:cubicBezTo>
                <a:cubicBezTo>
                  <a:pt x="9670" y="43200"/>
                  <a:pt x="0" y="33529"/>
                  <a:pt x="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40" name="Oval 221"/>
          <p:cNvSpPr>
            <a:spLocks noChangeArrowheads="1"/>
          </p:cNvSpPr>
          <p:nvPr>
            <p:custDataLst>
              <p:tags r:id="rId63"/>
            </p:custDataLst>
          </p:nvPr>
        </p:nvSpPr>
        <p:spPr bwMode="auto">
          <a:xfrm>
            <a:off x="8094663" y="550227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  <p:sp>
        <p:nvSpPr>
          <p:cNvPr id="79041" name="Arc 222"/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8185150" y="5502275"/>
            <a:ext cx="90488" cy="180975"/>
          </a:xfrm>
          <a:custGeom>
            <a:avLst/>
            <a:gdLst>
              <a:gd name="T0" fmla="*/ 0 w 21600"/>
              <a:gd name="T1" fmla="*/ 0 h 43200"/>
              <a:gd name="T2" fmla="*/ 0 w 21600"/>
              <a:gd name="T3" fmla="*/ 180975 h 43200"/>
              <a:gd name="T4" fmla="*/ 0 w 21600"/>
              <a:gd name="T5" fmla="*/ 90487 h 43200"/>
              <a:gd name="T6" fmla="*/ 0 60000 65536"/>
              <a:gd name="T7" fmla="*/ 0 60000 65536"/>
              <a:gd name="T8" fmla="*/ 0 60000 65536"/>
              <a:gd name="T9" fmla="*/ 0 w 21600"/>
              <a:gd name="T10" fmla="*/ 0 h 43200"/>
              <a:gd name="T11" fmla="*/ 21600 w 21600"/>
              <a:gd name="T12" fmla="*/ 43200 h 432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43200" fill="none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</a:path>
              <a:path w="21600" h="43200" stroke="0" extrusionOk="0">
                <a:moveTo>
                  <a:pt x="-1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33529"/>
                  <a:pt x="11929" y="43199"/>
                  <a:pt x="0" y="43200"/>
                </a:cubicBezTo>
                <a:lnTo>
                  <a:pt x="0" y="21600"/>
                </a:lnTo>
                <a:close/>
              </a:path>
            </a:pathLst>
          </a:custGeom>
          <a:solidFill>
            <a:srgbClr val="8C120A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042" name="Oval 223"/>
          <p:cNvSpPr>
            <a:spLocks noChangeArrowheads="1"/>
          </p:cNvSpPr>
          <p:nvPr>
            <p:custDataLst>
              <p:tags r:id="rId65"/>
            </p:custDataLst>
          </p:nvPr>
        </p:nvSpPr>
        <p:spPr bwMode="auto">
          <a:xfrm>
            <a:off x="6443663" y="5229225"/>
            <a:ext cx="180975" cy="180975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90000" tIns="46800" rIns="90000" bIns="46800" anchor="ctr"/>
          <a:lstStyle/>
          <a:p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smtClean="0"/>
              <a:t>Приложения</a:t>
            </a:r>
          </a:p>
        </p:txBody>
      </p:sp>
      <p:sp>
        <p:nvSpPr>
          <p:cNvPr id="132098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7A2E31E4-AFB5-4C6E-AD03-21F25F22359F}" type="slidenum">
              <a:rPr lang="ru-RU"/>
              <a:pPr/>
              <a:t>122</a:t>
            </a:fld>
            <a:endParaRPr lang="ru-RU"/>
          </a:p>
        </p:txBody>
      </p:sp>
      <p:sp>
        <p:nvSpPr>
          <p:cNvPr id="132100" name="AutoShape 3"/>
          <p:cNvSpPr>
            <a:spLocks noChangeArrowheads="1"/>
          </p:cNvSpPr>
          <p:nvPr/>
        </p:nvSpPr>
        <p:spPr bwMode="auto">
          <a:xfrm>
            <a:off x="468313" y="207168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1 Текущее состояние отрасли в регионе</a:t>
            </a:r>
          </a:p>
        </p:txBody>
      </p:sp>
      <p:sp>
        <p:nvSpPr>
          <p:cNvPr id="132101" name="AutoShape 4"/>
          <p:cNvSpPr>
            <a:spLocks noChangeArrowheads="1"/>
          </p:cNvSpPr>
          <p:nvPr/>
        </p:nvSpPr>
        <p:spPr bwMode="auto">
          <a:xfrm>
            <a:off x="468313" y="255111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2 Описание предпосылок отраслевых прогнозов</a:t>
            </a:r>
          </a:p>
        </p:txBody>
      </p:sp>
      <p:sp>
        <p:nvSpPr>
          <p:cNvPr id="132102" name="AutoShape 5"/>
          <p:cNvSpPr>
            <a:spLocks noChangeArrowheads="1"/>
          </p:cNvSpPr>
          <p:nvPr/>
        </p:nvSpPr>
        <p:spPr bwMode="auto">
          <a:xfrm>
            <a:off x="468313" y="3030538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FFCC99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rgbClr val="000000"/>
                </a:solidFill>
              </a:rPr>
              <a:t>Приложение 3 Оценка факторов конкурентоспособности регионов</a:t>
            </a:r>
          </a:p>
        </p:txBody>
      </p:sp>
      <p:sp>
        <p:nvSpPr>
          <p:cNvPr id="132103" name="AutoShape 6"/>
          <p:cNvSpPr>
            <a:spLocks noChangeArrowheads="1"/>
          </p:cNvSpPr>
          <p:nvPr/>
        </p:nvSpPr>
        <p:spPr bwMode="auto">
          <a:xfrm>
            <a:off x="468313" y="3509963"/>
            <a:ext cx="8207375" cy="395287"/>
          </a:xfrm>
          <a:prstGeom prst="roundRect">
            <a:avLst>
              <a:gd name="adj" fmla="val 16667"/>
            </a:avLst>
          </a:prstGeom>
          <a:solidFill>
            <a:srgbClr val="993300"/>
          </a:solidFill>
          <a:ln w="9525" algn="ctr">
            <a:solidFill>
              <a:schemeClr val="bg1"/>
            </a:solidFill>
            <a:round/>
            <a:headEnd/>
            <a:tailEnd/>
          </a:ln>
        </p:spPr>
        <p:txBody>
          <a:bodyPr wrap="none" anchor="ctr"/>
          <a:lstStyle/>
          <a:p>
            <a:pPr marL="342900" indent="-342900">
              <a:lnSpc>
                <a:spcPct val="110000"/>
              </a:lnSpc>
              <a:spcBef>
                <a:spcPct val="20000"/>
              </a:spcBef>
              <a:buClr>
                <a:schemeClr val="hlink"/>
              </a:buClr>
              <a:buSzPct val="110000"/>
            </a:pPr>
            <a:r>
              <a:rPr lang="ru-RU" sz="1400">
                <a:solidFill>
                  <a:schemeClr val="bg1"/>
                </a:solidFill>
              </a:rPr>
              <a:t>Приложение 4 Крупные инвестиционные проекты и планы регионов по развитию отрасли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6" name="Rectangle 3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Крупные инвестиционные проекты в области металлургии,  реализуемые в Волгоградской и Астраханской областях, Кабардино-Балкарской республике</a:t>
            </a:r>
          </a:p>
        </p:txBody>
      </p:sp>
      <p:sp>
        <p:nvSpPr>
          <p:cNvPr id="79875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601D1334-DBD5-4A06-B446-EE7DD6CA8715}" type="slidenum">
              <a:rPr lang="ru-RU"/>
              <a:pPr/>
              <a:t>123</a:t>
            </a:fld>
            <a:endParaRPr lang="ru-RU"/>
          </a:p>
        </p:txBody>
      </p:sp>
      <p:graphicFrame>
        <p:nvGraphicFramePr>
          <p:cNvPr id="79874" name="Rectangle 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79874" r:id="rId59" imgW="0" imgH="0" progId="">
              <p:embed/>
            </p:oleObj>
          </a:graphicData>
        </a:graphic>
      </p:graphicFrame>
      <p:sp>
        <p:nvSpPr>
          <p:cNvPr id="79877" name="Freeform 4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2484438" y="1849438"/>
            <a:ext cx="1366837" cy="1760537"/>
          </a:xfrm>
          <a:custGeom>
            <a:avLst/>
            <a:gdLst>
              <a:gd name="T0" fmla="*/ 712 w 741"/>
              <a:gd name="T1" fmla="*/ 569 h 951"/>
              <a:gd name="T2" fmla="*/ 684 w 741"/>
              <a:gd name="T3" fmla="*/ 576 h 951"/>
              <a:gd name="T4" fmla="*/ 656 w 741"/>
              <a:gd name="T5" fmla="*/ 552 h 951"/>
              <a:gd name="T6" fmla="*/ 627 w 741"/>
              <a:gd name="T7" fmla="*/ 575 h 951"/>
              <a:gd name="T8" fmla="*/ 596 w 741"/>
              <a:gd name="T9" fmla="*/ 643 h 951"/>
              <a:gd name="T10" fmla="*/ 605 w 741"/>
              <a:gd name="T11" fmla="*/ 659 h 951"/>
              <a:gd name="T12" fmla="*/ 625 w 741"/>
              <a:gd name="T13" fmla="*/ 672 h 951"/>
              <a:gd name="T14" fmla="*/ 627 w 741"/>
              <a:gd name="T15" fmla="*/ 759 h 951"/>
              <a:gd name="T16" fmla="*/ 575 w 741"/>
              <a:gd name="T17" fmla="*/ 819 h 951"/>
              <a:gd name="T18" fmla="*/ 560 w 741"/>
              <a:gd name="T19" fmla="*/ 879 h 951"/>
              <a:gd name="T20" fmla="*/ 520 w 741"/>
              <a:gd name="T21" fmla="*/ 927 h 951"/>
              <a:gd name="T22" fmla="*/ 463 w 741"/>
              <a:gd name="T23" fmla="*/ 929 h 951"/>
              <a:gd name="T24" fmla="*/ 436 w 741"/>
              <a:gd name="T25" fmla="*/ 893 h 951"/>
              <a:gd name="T26" fmla="*/ 412 w 741"/>
              <a:gd name="T27" fmla="*/ 869 h 951"/>
              <a:gd name="T28" fmla="*/ 365 w 741"/>
              <a:gd name="T29" fmla="*/ 869 h 951"/>
              <a:gd name="T30" fmla="*/ 301 w 741"/>
              <a:gd name="T31" fmla="*/ 903 h 951"/>
              <a:gd name="T32" fmla="*/ 277 w 741"/>
              <a:gd name="T33" fmla="*/ 941 h 951"/>
              <a:gd name="T34" fmla="*/ 258 w 741"/>
              <a:gd name="T35" fmla="*/ 937 h 951"/>
              <a:gd name="T36" fmla="*/ 204 w 741"/>
              <a:gd name="T37" fmla="*/ 875 h 951"/>
              <a:gd name="T38" fmla="*/ 178 w 741"/>
              <a:gd name="T39" fmla="*/ 872 h 951"/>
              <a:gd name="T40" fmla="*/ 150 w 741"/>
              <a:gd name="T41" fmla="*/ 819 h 951"/>
              <a:gd name="T42" fmla="*/ 134 w 741"/>
              <a:gd name="T43" fmla="*/ 676 h 951"/>
              <a:gd name="T44" fmla="*/ 120 w 741"/>
              <a:gd name="T45" fmla="*/ 580 h 951"/>
              <a:gd name="T46" fmla="*/ 80 w 741"/>
              <a:gd name="T47" fmla="*/ 519 h 951"/>
              <a:gd name="T48" fmla="*/ 71 w 741"/>
              <a:gd name="T49" fmla="*/ 494 h 951"/>
              <a:gd name="T50" fmla="*/ 83 w 741"/>
              <a:gd name="T51" fmla="*/ 471 h 951"/>
              <a:gd name="T52" fmla="*/ 72 w 741"/>
              <a:gd name="T53" fmla="*/ 412 h 951"/>
              <a:gd name="T54" fmla="*/ 34 w 741"/>
              <a:gd name="T55" fmla="*/ 314 h 951"/>
              <a:gd name="T56" fmla="*/ 28 w 741"/>
              <a:gd name="T57" fmla="*/ 227 h 951"/>
              <a:gd name="T58" fmla="*/ 10 w 741"/>
              <a:gd name="T59" fmla="*/ 155 h 951"/>
              <a:gd name="T60" fmla="*/ 136 w 741"/>
              <a:gd name="T61" fmla="*/ 219 h 951"/>
              <a:gd name="T62" fmla="*/ 171 w 741"/>
              <a:gd name="T63" fmla="*/ 230 h 951"/>
              <a:gd name="T64" fmla="*/ 206 w 741"/>
              <a:gd name="T65" fmla="*/ 204 h 951"/>
              <a:gd name="T66" fmla="*/ 236 w 741"/>
              <a:gd name="T67" fmla="*/ 158 h 951"/>
              <a:gd name="T68" fmla="*/ 262 w 741"/>
              <a:gd name="T69" fmla="*/ 147 h 951"/>
              <a:gd name="T70" fmla="*/ 324 w 741"/>
              <a:gd name="T71" fmla="*/ 160 h 951"/>
              <a:gd name="T72" fmla="*/ 403 w 741"/>
              <a:gd name="T73" fmla="*/ 188 h 951"/>
              <a:gd name="T74" fmla="*/ 411 w 741"/>
              <a:gd name="T75" fmla="*/ 143 h 951"/>
              <a:gd name="T76" fmla="*/ 371 w 741"/>
              <a:gd name="T77" fmla="*/ 80 h 951"/>
              <a:gd name="T78" fmla="*/ 369 w 741"/>
              <a:gd name="T79" fmla="*/ 46 h 951"/>
              <a:gd name="T80" fmla="*/ 388 w 741"/>
              <a:gd name="T81" fmla="*/ 2 h 951"/>
              <a:gd name="T82" fmla="*/ 428 w 741"/>
              <a:gd name="T83" fmla="*/ 30 h 951"/>
              <a:gd name="T84" fmla="*/ 485 w 741"/>
              <a:gd name="T85" fmla="*/ 62 h 951"/>
              <a:gd name="T86" fmla="*/ 560 w 741"/>
              <a:gd name="T87" fmla="*/ 83 h 951"/>
              <a:gd name="T88" fmla="*/ 559 w 741"/>
              <a:gd name="T89" fmla="*/ 156 h 951"/>
              <a:gd name="T90" fmla="*/ 608 w 741"/>
              <a:gd name="T91" fmla="*/ 171 h 951"/>
              <a:gd name="T92" fmla="*/ 671 w 741"/>
              <a:gd name="T93" fmla="*/ 192 h 951"/>
              <a:gd name="T94" fmla="*/ 712 w 741"/>
              <a:gd name="T95" fmla="*/ 228 h 951"/>
              <a:gd name="T96" fmla="*/ 713 w 741"/>
              <a:gd name="T97" fmla="*/ 264 h 951"/>
              <a:gd name="T98" fmla="*/ 681 w 741"/>
              <a:gd name="T99" fmla="*/ 315 h 951"/>
              <a:gd name="T100" fmla="*/ 675 w 741"/>
              <a:gd name="T101" fmla="*/ 358 h 951"/>
              <a:gd name="T102" fmla="*/ 708 w 741"/>
              <a:gd name="T103" fmla="*/ 407 h 951"/>
              <a:gd name="T104" fmla="*/ 740 w 741"/>
              <a:gd name="T105" fmla="*/ 450 h 951"/>
              <a:gd name="T106" fmla="*/ 729 w 741"/>
              <a:gd name="T107" fmla="*/ 542 h 95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741"/>
              <a:gd name="T163" fmla="*/ 0 h 951"/>
              <a:gd name="T164" fmla="*/ 741 w 741"/>
              <a:gd name="T165" fmla="*/ 951 h 951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741" h="951">
                <a:moveTo>
                  <a:pt x="716" y="554"/>
                </a:moveTo>
                <a:lnTo>
                  <a:pt x="716" y="558"/>
                </a:lnTo>
                <a:lnTo>
                  <a:pt x="716" y="561"/>
                </a:lnTo>
                <a:lnTo>
                  <a:pt x="713" y="565"/>
                </a:lnTo>
                <a:lnTo>
                  <a:pt x="712" y="569"/>
                </a:lnTo>
                <a:lnTo>
                  <a:pt x="708" y="572"/>
                </a:lnTo>
                <a:lnTo>
                  <a:pt x="704" y="575"/>
                </a:lnTo>
                <a:lnTo>
                  <a:pt x="699" y="576"/>
                </a:lnTo>
                <a:lnTo>
                  <a:pt x="692" y="577"/>
                </a:lnTo>
                <a:lnTo>
                  <a:pt x="684" y="576"/>
                </a:lnTo>
                <a:lnTo>
                  <a:pt x="677" y="572"/>
                </a:lnTo>
                <a:lnTo>
                  <a:pt x="672" y="568"/>
                </a:lnTo>
                <a:lnTo>
                  <a:pt x="667" y="561"/>
                </a:lnTo>
                <a:lnTo>
                  <a:pt x="661" y="556"/>
                </a:lnTo>
                <a:lnTo>
                  <a:pt x="656" y="552"/>
                </a:lnTo>
                <a:lnTo>
                  <a:pt x="651" y="548"/>
                </a:lnTo>
                <a:lnTo>
                  <a:pt x="644" y="547"/>
                </a:lnTo>
                <a:lnTo>
                  <a:pt x="640" y="551"/>
                </a:lnTo>
                <a:lnTo>
                  <a:pt x="635" y="560"/>
                </a:lnTo>
                <a:lnTo>
                  <a:pt x="627" y="575"/>
                </a:lnTo>
                <a:lnTo>
                  <a:pt x="619" y="591"/>
                </a:lnTo>
                <a:lnTo>
                  <a:pt x="609" y="608"/>
                </a:lnTo>
                <a:lnTo>
                  <a:pt x="603" y="623"/>
                </a:lnTo>
                <a:lnTo>
                  <a:pt x="597" y="636"/>
                </a:lnTo>
                <a:lnTo>
                  <a:pt x="596" y="643"/>
                </a:lnTo>
                <a:lnTo>
                  <a:pt x="596" y="648"/>
                </a:lnTo>
                <a:lnTo>
                  <a:pt x="597" y="651"/>
                </a:lnTo>
                <a:lnTo>
                  <a:pt x="599" y="653"/>
                </a:lnTo>
                <a:lnTo>
                  <a:pt x="601" y="656"/>
                </a:lnTo>
                <a:lnTo>
                  <a:pt x="605" y="659"/>
                </a:lnTo>
                <a:lnTo>
                  <a:pt x="611" y="661"/>
                </a:lnTo>
                <a:lnTo>
                  <a:pt x="617" y="664"/>
                </a:lnTo>
                <a:lnTo>
                  <a:pt x="621" y="667"/>
                </a:lnTo>
                <a:lnTo>
                  <a:pt x="624" y="669"/>
                </a:lnTo>
                <a:lnTo>
                  <a:pt x="625" y="672"/>
                </a:lnTo>
                <a:lnTo>
                  <a:pt x="625" y="675"/>
                </a:lnTo>
                <a:lnTo>
                  <a:pt x="627" y="680"/>
                </a:lnTo>
                <a:lnTo>
                  <a:pt x="627" y="705"/>
                </a:lnTo>
                <a:lnTo>
                  <a:pt x="627" y="729"/>
                </a:lnTo>
                <a:lnTo>
                  <a:pt x="627" y="759"/>
                </a:lnTo>
                <a:lnTo>
                  <a:pt x="627" y="793"/>
                </a:lnTo>
                <a:lnTo>
                  <a:pt x="609" y="799"/>
                </a:lnTo>
                <a:lnTo>
                  <a:pt x="596" y="804"/>
                </a:lnTo>
                <a:lnTo>
                  <a:pt x="584" y="811"/>
                </a:lnTo>
                <a:lnTo>
                  <a:pt x="575" y="819"/>
                </a:lnTo>
                <a:lnTo>
                  <a:pt x="568" y="828"/>
                </a:lnTo>
                <a:lnTo>
                  <a:pt x="564" y="839"/>
                </a:lnTo>
                <a:lnTo>
                  <a:pt x="561" y="852"/>
                </a:lnTo>
                <a:lnTo>
                  <a:pt x="560" y="867"/>
                </a:lnTo>
                <a:lnTo>
                  <a:pt x="560" y="879"/>
                </a:lnTo>
                <a:lnTo>
                  <a:pt x="553" y="892"/>
                </a:lnTo>
                <a:lnTo>
                  <a:pt x="547" y="904"/>
                </a:lnTo>
                <a:lnTo>
                  <a:pt x="539" y="913"/>
                </a:lnTo>
                <a:lnTo>
                  <a:pt x="529" y="921"/>
                </a:lnTo>
                <a:lnTo>
                  <a:pt x="520" y="927"/>
                </a:lnTo>
                <a:lnTo>
                  <a:pt x="509" y="929"/>
                </a:lnTo>
                <a:lnTo>
                  <a:pt x="496" y="932"/>
                </a:lnTo>
                <a:lnTo>
                  <a:pt x="481" y="932"/>
                </a:lnTo>
                <a:lnTo>
                  <a:pt x="472" y="932"/>
                </a:lnTo>
                <a:lnTo>
                  <a:pt x="463" y="929"/>
                </a:lnTo>
                <a:lnTo>
                  <a:pt x="457" y="927"/>
                </a:lnTo>
                <a:lnTo>
                  <a:pt x="452" y="923"/>
                </a:lnTo>
                <a:lnTo>
                  <a:pt x="444" y="912"/>
                </a:lnTo>
                <a:lnTo>
                  <a:pt x="439" y="899"/>
                </a:lnTo>
                <a:lnTo>
                  <a:pt x="436" y="893"/>
                </a:lnTo>
                <a:lnTo>
                  <a:pt x="433" y="887"/>
                </a:lnTo>
                <a:lnTo>
                  <a:pt x="429" y="881"/>
                </a:lnTo>
                <a:lnTo>
                  <a:pt x="425" y="876"/>
                </a:lnTo>
                <a:lnTo>
                  <a:pt x="419" y="872"/>
                </a:lnTo>
                <a:lnTo>
                  <a:pt x="412" y="869"/>
                </a:lnTo>
                <a:lnTo>
                  <a:pt x="403" y="867"/>
                </a:lnTo>
                <a:lnTo>
                  <a:pt x="392" y="867"/>
                </a:lnTo>
                <a:lnTo>
                  <a:pt x="383" y="867"/>
                </a:lnTo>
                <a:lnTo>
                  <a:pt x="375" y="868"/>
                </a:lnTo>
                <a:lnTo>
                  <a:pt x="365" y="869"/>
                </a:lnTo>
                <a:lnTo>
                  <a:pt x="356" y="872"/>
                </a:lnTo>
                <a:lnTo>
                  <a:pt x="336" y="880"/>
                </a:lnTo>
                <a:lnTo>
                  <a:pt x="319" y="891"/>
                </a:lnTo>
                <a:lnTo>
                  <a:pt x="309" y="896"/>
                </a:lnTo>
                <a:lnTo>
                  <a:pt x="301" y="903"/>
                </a:lnTo>
                <a:lnTo>
                  <a:pt x="295" y="909"/>
                </a:lnTo>
                <a:lnTo>
                  <a:pt x="289" y="917"/>
                </a:lnTo>
                <a:lnTo>
                  <a:pt x="284" y="925"/>
                </a:lnTo>
                <a:lnTo>
                  <a:pt x="280" y="933"/>
                </a:lnTo>
                <a:lnTo>
                  <a:pt x="277" y="941"/>
                </a:lnTo>
                <a:lnTo>
                  <a:pt x="277" y="951"/>
                </a:lnTo>
                <a:lnTo>
                  <a:pt x="272" y="949"/>
                </a:lnTo>
                <a:lnTo>
                  <a:pt x="268" y="945"/>
                </a:lnTo>
                <a:lnTo>
                  <a:pt x="263" y="943"/>
                </a:lnTo>
                <a:lnTo>
                  <a:pt x="258" y="937"/>
                </a:lnTo>
                <a:lnTo>
                  <a:pt x="247" y="927"/>
                </a:lnTo>
                <a:lnTo>
                  <a:pt x="238" y="915"/>
                </a:lnTo>
                <a:lnTo>
                  <a:pt x="220" y="891"/>
                </a:lnTo>
                <a:lnTo>
                  <a:pt x="211" y="879"/>
                </a:lnTo>
                <a:lnTo>
                  <a:pt x="204" y="875"/>
                </a:lnTo>
                <a:lnTo>
                  <a:pt x="199" y="872"/>
                </a:lnTo>
                <a:lnTo>
                  <a:pt x="192" y="869"/>
                </a:lnTo>
                <a:lnTo>
                  <a:pt x="187" y="869"/>
                </a:lnTo>
                <a:lnTo>
                  <a:pt x="183" y="869"/>
                </a:lnTo>
                <a:lnTo>
                  <a:pt x="178" y="872"/>
                </a:lnTo>
                <a:lnTo>
                  <a:pt x="174" y="875"/>
                </a:lnTo>
                <a:lnTo>
                  <a:pt x="168" y="879"/>
                </a:lnTo>
                <a:lnTo>
                  <a:pt x="160" y="856"/>
                </a:lnTo>
                <a:lnTo>
                  <a:pt x="155" y="837"/>
                </a:lnTo>
                <a:lnTo>
                  <a:pt x="150" y="819"/>
                </a:lnTo>
                <a:lnTo>
                  <a:pt x="144" y="800"/>
                </a:lnTo>
                <a:lnTo>
                  <a:pt x="139" y="765"/>
                </a:lnTo>
                <a:lnTo>
                  <a:pt x="136" y="733"/>
                </a:lnTo>
                <a:lnTo>
                  <a:pt x="135" y="704"/>
                </a:lnTo>
                <a:lnTo>
                  <a:pt x="134" y="676"/>
                </a:lnTo>
                <a:lnTo>
                  <a:pt x="132" y="648"/>
                </a:lnTo>
                <a:lnTo>
                  <a:pt x="130" y="621"/>
                </a:lnTo>
                <a:lnTo>
                  <a:pt x="127" y="608"/>
                </a:lnTo>
                <a:lnTo>
                  <a:pt x="124" y="593"/>
                </a:lnTo>
                <a:lnTo>
                  <a:pt x="120" y="580"/>
                </a:lnTo>
                <a:lnTo>
                  <a:pt x="115" y="565"/>
                </a:lnTo>
                <a:lnTo>
                  <a:pt x="106" y="548"/>
                </a:lnTo>
                <a:lnTo>
                  <a:pt x="96" y="535"/>
                </a:lnTo>
                <a:lnTo>
                  <a:pt x="87" y="526"/>
                </a:lnTo>
                <a:lnTo>
                  <a:pt x="80" y="519"/>
                </a:lnTo>
                <a:lnTo>
                  <a:pt x="74" y="514"/>
                </a:lnTo>
                <a:lnTo>
                  <a:pt x="71" y="507"/>
                </a:lnTo>
                <a:lnTo>
                  <a:pt x="70" y="503"/>
                </a:lnTo>
                <a:lnTo>
                  <a:pt x="70" y="499"/>
                </a:lnTo>
                <a:lnTo>
                  <a:pt x="71" y="494"/>
                </a:lnTo>
                <a:lnTo>
                  <a:pt x="72" y="487"/>
                </a:lnTo>
                <a:lnTo>
                  <a:pt x="76" y="483"/>
                </a:lnTo>
                <a:lnTo>
                  <a:pt x="79" y="479"/>
                </a:lnTo>
                <a:lnTo>
                  <a:pt x="82" y="475"/>
                </a:lnTo>
                <a:lnTo>
                  <a:pt x="83" y="471"/>
                </a:lnTo>
                <a:lnTo>
                  <a:pt x="84" y="460"/>
                </a:lnTo>
                <a:lnTo>
                  <a:pt x="83" y="450"/>
                </a:lnTo>
                <a:lnTo>
                  <a:pt x="82" y="438"/>
                </a:lnTo>
                <a:lnTo>
                  <a:pt x="78" y="426"/>
                </a:lnTo>
                <a:lnTo>
                  <a:pt x="72" y="412"/>
                </a:lnTo>
                <a:lnTo>
                  <a:pt x="67" y="399"/>
                </a:lnTo>
                <a:lnTo>
                  <a:pt x="55" y="371"/>
                </a:lnTo>
                <a:lnTo>
                  <a:pt x="43" y="342"/>
                </a:lnTo>
                <a:lnTo>
                  <a:pt x="38" y="328"/>
                </a:lnTo>
                <a:lnTo>
                  <a:pt x="34" y="314"/>
                </a:lnTo>
                <a:lnTo>
                  <a:pt x="31" y="300"/>
                </a:lnTo>
                <a:lnTo>
                  <a:pt x="30" y="288"/>
                </a:lnTo>
                <a:lnTo>
                  <a:pt x="30" y="270"/>
                </a:lnTo>
                <a:lnTo>
                  <a:pt x="30" y="248"/>
                </a:lnTo>
                <a:lnTo>
                  <a:pt x="28" y="227"/>
                </a:lnTo>
                <a:lnTo>
                  <a:pt x="27" y="207"/>
                </a:lnTo>
                <a:lnTo>
                  <a:pt x="23" y="187"/>
                </a:lnTo>
                <a:lnTo>
                  <a:pt x="18" y="170"/>
                </a:lnTo>
                <a:lnTo>
                  <a:pt x="14" y="162"/>
                </a:lnTo>
                <a:lnTo>
                  <a:pt x="10" y="155"/>
                </a:lnTo>
                <a:lnTo>
                  <a:pt x="6" y="148"/>
                </a:lnTo>
                <a:lnTo>
                  <a:pt x="0" y="143"/>
                </a:lnTo>
                <a:lnTo>
                  <a:pt x="55" y="107"/>
                </a:lnTo>
                <a:lnTo>
                  <a:pt x="127" y="210"/>
                </a:lnTo>
                <a:lnTo>
                  <a:pt x="136" y="219"/>
                </a:lnTo>
                <a:lnTo>
                  <a:pt x="147" y="226"/>
                </a:lnTo>
                <a:lnTo>
                  <a:pt x="152" y="228"/>
                </a:lnTo>
                <a:lnTo>
                  <a:pt x="159" y="230"/>
                </a:lnTo>
                <a:lnTo>
                  <a:pt x="164" y="230"/>
                </a:lnTo>
                <a:lnTo>
                  <a:pt x="171" y="230"/>
                </a:lnTo>
                <a:lnTo>
                  <a:pt x="178" y="227"/>
                </a:lnTo>
                <a:lnTo>
                  <a:pt x="184" y="224"/>
                </a:lnTo>
                <a:lnTo>
                  <a:pt x="191" y="220"/>
                </a:lnTo>
                <a:lnTo>
                  <a:pt x="199" y="214"/>
                </a:lnTo>
                <a:lnTo>
                  <a:pt x="206" y="204"/>
                </a:lnTo>
                <a:lnTo>
                  <a:pt x="214" y="195"/>
                </a:lnTo>
                <a:lnTo>
                  <a:pt x="222" y="182"/>
                </a:lnTo>
                <a:lnTo>
                  <a:pt x="230" y="168"/>
                </a:lnTo>
                <a:lnTo>
                  <a:pt x="232" y="163"/>
                </a:lnTo>
                <a:lnTo>
                  <a:pt x="236" y="158"/>
                </a:lnTo>
                <a:lnTo>
                  <a:pt x="240" y="155"/>
                </a:lnTo>
                <a:lnTo>
                  <a:pt x="244" y="152"/>
                </a:lnTo>
                <a:lnTo>
                  <a:pt x="250" y="150"/>
                </a:lnTo>
                <a:lnTo>
                  <a:pt x="256" y="148"/>
                </a:lnTo>
                <a:lnTo>
                  <a:pt x="262" y="147"/>
                </a:lnTo>
                <a:lnTo>
                  <a:pt x="268" y="147"/>
                </a:lnTo>
                <a:lnTo>
                  <a:pt x="281" y="148"/>
                </a:lnTo>
                <a:lnTo>
                  <a:pt x="295" y="151"/>
                </a:lnTo>
                <a:lnTo>
                  <a:pt x="309" y="155"/>
                </a:lnTo>
                <a:lnTo>
                  <a:pt x="324" y="160"/>
                </a:lnTo>
                <a:lnTo>
                  <a:pt x="352" y="172"/>
                </a:lnTo>
                <a:lnTo>
                  <a:pt x="375" y="184"/>
                </a:lnTo>
                <a:lnTo>
                  <a:pt x="392" y="194"/>
                </a:lnTo>
                <a:lnTo>
                  <a:pt x="397" y="198"/>
                </a:lnTo>
                <a:lnTo>
                  <a:pt x="403" y="188"/>
                </a:lnTo>
                <a:lnTo>
                  <a:pt x="408" y="178"/>
                </a:lnTo>
                <a:lnTo>
                  <a:pt x="411" y="170"/>
                </a:lnTo>
                <a:lnTo>
                  <a:pt x="412" y="160"/>
                </a:lnTo>
                <a:lnTo>
                  <a:pt x="412" y="151"/>
                </a:lnTo>
                <a:lnTo>
                  <a:pt x="411" y="143"/>
                </a:lnTo>
                <a:lnTo>
                  <a:pt x="409" y="135"/>
                </a:lnTo>
                <a:lnTo>
                  <a:pt x="405" y="127"/>
                </a:lnTo>
                <a:lnTo>
                  <a:pt x="396" y="111"/>
                </a:lnTo>
                <a:lnTo>
                  <a:pt x="385" y="96"/>
                </a:lnTo>
                <a:lnTo>
                  <a:pt x="371" y="80"/>
                </a:lnTo>
                <a:lnTo>
                  <a:pt x="355" y="66"/>
                </a:lnTo>
                <a:lnTo>
                  <a:pt x="360" y="63"/>
                </a:lnTo>
                <a:lnTo>
                  <a:pt x="364" y="59"/>
                </a:lnTo>
                <a:lnTo>
                  <a:pt x="368" y="52"/>
                </a:lnTo>
                <a:lnTo>
                  <a:pt x="369" y="46"/>
                </a:lnTo>
                <a:lnTo>
                  <a:pt x="373" y="31"/>
                </a:lnTo>
                <a:lnTo>
                  <a:pt x="377" y="15"/>
                </a:lnTo>
                <a:lnTo>
                  <a:pt x="380" y="10"/>
                </a:lnTo>
                <a:lnTo>
                  <a:pt x="384" y="4"/>
                </a:lnTo>
                <a:lnTo>
                  <a:pt x="388" y="2"/>
                </a:lnTo>
                <a:lnTo>
                  <a:pt x="392" y="0"/>
                </a:lnTo>
                <a:lnTo>
                  <a:pt x="399" y="3"/>
                </a:lnTo>
                <a:lnTo>
                  <a:pt x="407" y="8"/>
                </a:lnTo>
                <a:lnTo>
                  <a:pt x="416" y="16"/>
                </a:lnTo>
                <a:lnTo>
                  <a:pt x="428" y="30"/>
                </a:lnTo>
                <a:lnTo>
                  <a:pt x="436" y="36"/>
                </a:lnTo>
                <a:lnTo>
                  <a:pt x="445" y="43"/>
                </a:lnTo>
                <a:lnTo>
                  <a:pt x="457" y="50"/>
                </a:lnTo>
                <a:lnTo>
                  <a:pt x="471" y="55"/>
                </a:lnTo>
                <a:lnTo>
                  <a:pt x="485" y="62"/>
                </a:lnTo>
                <a:lnTo>
                  <a:pt x="501" y="67"/>
                </a:lnTo>
                <a:lnTo>
                  <a:pt x="519" y="72"/>
                </a:lnTo>
                <a:lnTo>
                  <a:pt x="536" y="78"/>
                </a:lnTo>
                <a:lnTo>
                  <a:pt x="548" y="80"/>
                </a:lnTo>
                <a:lnTo>
                  <a:pt x="560" y="83"/>
                </a:lnTo>
                <a:lnTo>
                  <a:pt x="559" y="100"/>
                </a:lnTo>
                <a:lnTo>
                  <a:pt x="557" y="120"/>
                </a:lnTo>
                <a:lnTo>
                  <a:pt x="557" y="132"/>
                </a:lnTo>
                <a:lnTo>
                  <a:pt x="557" y="144"/>
                </a:lnTo>
                <a:lnTo>
                  <a:pt x="559" y="156"/>
                </a:lnTo>
                <a:lnTo>
                  <a:pt x="560" y="168"/>
                </a:lnTo>
                <a:lnTo>
                  <a:pt x="571" y="167"/>
                </a:lnTo>
                <a:lnTo>
                  <a:pt x="583" y="167"/>
                </a:lnTo>
                <a:lnTo>
                  <a:pt x="595" y="168"/>
                </a:lnTo>
                <a:lnTo>
                  <a:pt x="608" y="171"/>
                </a:lnTo>
                <a:lnTo>
                  <a:pt x="620" y="174"/>
                </a:lnTo>
                <a:lnTo>
                  <a:pt x="633" y="178"/>
                </a:lnTo>
                <a:lnTo>
                  <a:pt x="647" y="182"/>
                </a:lnTo>
                <a:lnTo>
                  <a:pt x="659" y="187"/>
                </a:lnTo>
                <a:lnTo>
                  <a:pt x="671" y="192"/>
                </a:lnTo>
                <a:lnTo>
                  <a:pt x="681" y="199"/>
                </a:lnTo>
                <a:lnTo>
                  <a:pt x="691" y="206"/>
                </a:lnTo>
                <a:lnTo>
                  <a:pt x="700" y="212"/>
                </a:lnTo>
                <a:lnTo>
                  <a:pt x="707" y="220"/>
                </a:lnTo>
                <a:lnTo>
                  <a:pt x="712" y="228"/>
                </a:lnTo>
                <a:lnTo>
                  <a:pt x="716" y="238"/>
                </a:lnTo>
                <a:lnTo>
                  <a:pt x="716" y="246"/>
                </a:lnTo>
                <a:lnTo>
                  <a:pt x="716" y="252"/>
                </a:lnTo>
                <a:lnTo>
                  <a:pt x="715" y="259"/>
                </a:lnTo>
                <a:lnTo>
                  <a:pt x="713" y="264"/>
                </a:lnTo>
                <a:lnTo>
                  <a:pt x="711" y="270"/>
                </a:lnTo>
                <a:lnTo>
                  <a:pt x="703" y="280"/>
                </a:lnTo>
                <a:lnTo>
                  <a:pt x="696" y="291"/>
                </a:lnTo>
                <a:lnTo>
                  <a:pt x="688" y="302"/>
                </a:lnTo>
                <a:lnTo>
                  <a:pt x="681" y="315"/>
                </a:lnTo>
                <a:lnTo>
                  <a:pt x="679" y="322"/>
                </a:lnTo>
                <a:lnTo>
                  <a:pt x="676" y="330"/>
                </a:lnTo>
                <a:lnTo>
                  <a:pt x="675" y="339"/>
                </a:lnTo>
                <a:lnTo>
                  <a:pt x="675" y="348"/>
                </a:lnTo>
                <a:lnTo>
                  <a:pt x="675" y="358"/>
                </a:lnTo>
                <a:lnTo>
                  <a:pt x="677" y="367"/>
                </a:lnTo>
                <a:lnTo>
                  <a:pt x="680" y="375"/>
                </a:lnTo>
                <a:lnTo>
                  <a:pt x="685" y="382"/>
                </a:lnTo>
                <a:lnTo>
                  <a:pt x="696" y="395"/>
                </a:lnTo>
                <a:lnTo>
                  <a:pt x="708" y="407"/>
                </a:lnTo>
                <a:lnTo>
                  <a:pt x="720" y="418"/>
                </a:lnTo>
                <a:lnTo>
                  <a:pt x="731" y="430"/>
                </a:lnTo>
                <a:lnTo>
                  <a:pt x="735" y="436"/>
                </a:lnTo>
                <a:lnTo>
                  <a:pt x="737" y="442"/>
                </a:lnTo>
                <a:lnTo>
                  <a:pt x="740" y="450"/>
                </a:lnTo>
                <a:lnTo>
                  <a:pt x="741" y="456"/>
                </a:lnTo>
                <a:lnTo>
                  <a:pt x="739" y="479"/>
                </a:lnTo>
                <a:lnTo>
                  <a:pt x="735" y="499"/>
                </a:lnTo>
                <a:lnTo>
                  <a:pt x="731" y="519"/>
                </a:lnTo>
                <a:lnTo>
                  <a:pt x="729" y="542"/>
                </a:lnTo>
                <a:lnTo>
                  <a:pt x="716" y="554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78" name="Freeform 5"/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3519488" y="2854325"/>
            <a:ext cx="1177925" cy="1590675"/>
          </a:xfrm>
          <a:custGeom>
            <a:avLst/>
            <a:gdLst>
              <a:gd name="T0" fmla="*/ 271 w 644"/>
              <a:gd name="T1" fmla="*/ 715 h 860"/>
              <a:gd name="T2" fmla="*/ 229 w 644"/>
              <a:gd name="T3" fmla="*/ 682 h 860"/>
              <a:gd name="T4" fmla="*/ 189 w 644"/>
              <a:gd name="T5" fmla="*/ 680 h 860"/>
              <a:gd name="T6" fmla="*/ 152 w 644"/>
              <a:gd name="T7" fmla="*/ 658 h 860"/>
              <a:gd name="T8" fmla="*/ 89 w 644"/>
              <a:gd name="T9" fmla="*/ 604 h 860"/>
              <a:gd name="T10" fmla="*/ 49 w 644"/>
              <a:gd name="T11" fmla="*/ 574 h 860"/>
              <a:gd name="T12" fmla="*/ 37 w 644"/>
              <a:gd name="T13" fmla="*/ 526 h 860"/>
              <a:gd name="T14" fmla="*/ 31 w 644"/>
              <a:gd name="T15" fmla="*/ 486 h 860"/>
              <a:gd name="T16" fmla="*/ 45 w 644"/>
              <a:gd name="T17" fmla="*/ 469 h 860"/>
              <a:gd name="T18" fmla="*/ 73 w 644"/>
              <a:gd name="T19" fmla="*/ 454 h 860"/>
              <a:gd name="T20" fmla="*/ 77 w 644"/>
              <a:gd name="T21" fmla="*/ 429 h 860"/>
              <a:gd name="T22" fmla="*/ 53 w 644"/>
              <a:gd name="T23" fmla="*/ 393 h 860"/>
              <a:gd name="T24" fmla="*/ 7 w 644"/>
              <a:gd name="T25" fmla="*/ 350 h 860"/>
              <a:gd name="T26" fmla="*/ 1 w 644"/>
              <a:gd name="T27" fmla="*/ 310 h 860"/>
              <a:gd name="T28" fmla="*/ 24 w 644"/>
              <a:gd name="T29" fmla="*/ 269 h 860"/>
              <a:gd name="T30" fmla="*/ 67 w 644"/>
              <a:gd name="T31" fmla="*/ 217 h 860"/>
              <a:gd name="T32" fmla="*/ 65 w 644"/>
              <a:gd name="T33" fmla="*/ 133 h 860"/>
              <a:gd name="T34" fmla="*/ 57 w 644"/>
              <a:gd name="T35" fmla="*/ 122 h 860"/>
              <a:gd name="T36" fmla="*/ 39 w 644"/>
              <a:gd name="T37" fmla="*/ 111 h 860"/>
              <a:gd name="T38" fmla="*/ 37 w 644"/>
              <a:gd name="T39" fmla="*/ 94 h 860"/>
              <a:gd name="T40" fmla="*/ 67 w 644"/>
              <a:gd name="T41" fmla="*/ 33 h 860"/>
              <a:gd name="T42" fmla="*/ 91 w 644"/>
              <a:gd name="T43" fmla="*/ 6 h 860"/>
              <a:gd name="T44" fmla="*/ 112 w 644"/>
              <a:gd name="T45" fmla="*/ 26 h 860"/>
              <a:gd name="T46" fmla="*/ 139 w 644"/>
              <a:gd name="T47" fmla="*/ 34 h 860"/>
              <a:gd name="T48" fmla="*/ 156 w 644"/>
              <a:gd name="T49" fmla="*/ 23 h 860"/>
              <a:gd name="T50" fmla="*/ 172 w 644"/>
              <a:gd name="T51" fmla="*/ 2 h 860"/>
              <a:gd name="T52" fmla="*/ 195 w 644"/>
              <a:gd name="T53" fmla="*/ 0 h 860"/>
              <a:gd name="T54" fmla="*/ 228 w 644"/>
              <a:gd name="T55" fmla="*/ 19 h 860"/>
              <a:gd name="T56" fmla="*/ 249 w 644"/>
              <a:gd name="T57" fmla="*/ 63 h 860"/>
              <a:gd name="T58" fmla="*/ 280 w 644"/>
              <a:gd name="T59" fmla="*/ 87 h 860"/>
              <a:gd name="T60" fmla="*/ 308 w 644"/>
              <a:gd name="T61" fmla="*/ 85 h 860"/>
              <a:gd name="T62" fmla="*/ 339 w 644"/>
              <a:gd name="T63" fmla="*/ 82 h 860"/>
              <a:gd name="T64" fmla="*/ 349 w 644"/>
              <a:gd name="T65" fmla="*/ 111 h 860"/>
              <a:gd name="T66" fmla="*/ 389 w 644"/>
              <a:gd name="T67" fmla="*/ 123 h 860"/>
              <a:gd name="T68" fmla="*/ 433 w 644"/>
              <a:gd name="T69" fmla="*/ 145 h 860"/>
              <a:gd name="T70" fmla="*/ 445 w 644"/>
              <a:gd name="T71" fmla="*/ 183 h 860"/>
              <a:gd name="T72" fmla="*/ 481 w 644"/>
              <a:gd name="T73" fmla="*/ 222 h 860"/>
              <a:gd name="T74" fmla="*/ 518 w 644"/>
              <a:gd name="T75" fmla="*/ 255 h 860"/>
              <a:gd name="T76" fmla="*/ 536 w 644"/>
              <a:gd name="T77" fmla="*/ 289 h 860"/>
              <a:gd name="T78" fmla="*/ 530 w 644"/>
              <a:gd name="T79" fmla="*/ 330 h 860"/>
              <a:gd name="T80" fmla="*/ 518 w 644"/>
              <a:gd name="T81" fmla="*/ 358 h 860"/>
              <a:gd name="T82" fmla="*/ 521 w 644"/>
              <a:gd name="T83" fmla="*/ 397 h 860"/>
              <a:gd name="T84" fmla="*/ 548 w 644"/>
              <a:gd name="T85" fmla="*/ 459 h 860"/>
              <a:gd name="T86" fmla="*/ 604 w 644"/>
              <a:gd name="T87" fmla="*/ 535 h 860"/>
              <a:gd name="T88" fmla="*/ 641 w 644"/>
              <a:gd name="T89" fmla="*/ 604 h 860"/>
              <a:gd name="T90" fmla="*/ 644 w 644"/>
              <a:gd name="T91" fmla="*/ 643 h 860"/>
              <a:gd name="T92" fmla="*/ 636 w 644"/>
              <a:gd name="T93" fmla="*/ 679 h 860"/>
              <a:gd name="T94" fmla="*/ 592 w 644"/>
              <a:gd name="T95" fmla="*/ 696 h 860"/>
              <a:gd name="T96" fmla="*/ 502 w 644"/>
              <a:gd name="T97" fmla="*/ 703 h 860"/>
              <a:gd name="T98" fmla="*/ 481 w 644"/>
              <a:gd name="T99" fmla="*/ 766 h 860"/>
              <a:gd name="T100" fmla="*/ 469 w 644"/>
              <a:gd name="T101" fmla="*/ 782 h 860"/>
              <a:gd name="T102" fmla="*/ 463 w 644"/>
              <a:gd name="T103" fmla="*/ 823 h 860"/>
              <a:gd name="T104" fmla="*/ 469 w 644"/>
              <a:gd name="T105" fmla="*/ 860 h 860"/>
              <a:gd name="T106" fmla="*/ 424 w 644"/>
              <a:gd name="T107" fmla="*/ 847 h 860"/>
              <a:gd name="T108" fmla="*/ 407 w 644"/>
              <a:gd name="T109" fmla="*/ 831 h 860"/>
              <a:gd name="T110" fmla="*/ 379 w 644"/>
              <a:gd name="T111" fmla="*/ 824 h 860"/>
              <a:gd name="T112" fmla="*/ 332 w 644"/>
              <a:gd name="T113" fmla="*/ 816 h 860"/>
              <a:gd name="T114" fmla="*/ 305 w 644"/>
              <a:gd name="T115" fmla="*/ 779 h 860"/>
              <a:gd name="T116" fmla="*/ 265 w 644"/>
              <a:gd name="T117" fmla="*/ 758 h 86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644"/>
              <a:gd name="T178" fmla="*/ 0 h 860"/>
              <a:gd name="T179" fmla="*/ 644 w 644"/>
              <a:gd name="T180" fmla="*/ 860 h 860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644" h="860">
                <a:moveTo>
                  <a:pt x="265" y="758"/>
                </a:moveTo>
                <a:lnTo>
                  <a:pt x="280" y="740"/>
                </a:lnTo>
                <a:lnTo>
                  <a:pt x="289" y="727"/>
                </a:lnTo>
                <a:lnTo>
                  <a:pt x="271" y="715"/>
                </a:lnTo>
                <a:lnTo>
                  <a:pt x="253" y="703"/>
                </a:lnTo>
                <a:lnTo>
                  <a:pt x="245" y="696"/>
                </a:lnTo>
                <a:lnTo>
                  <a:pt x="237" y="690"/>
                </a:lnTo>
                <a:lnTo>
                  <a:pt x="229" y="682"/>
                </a:lnTo>
                <a:lnTo>
                  <a:pt x="223" y="674"/>
                </a:lnTo>
                <a:lnTo>
                  <a:pt x="211" y="679"/>
                </a:lnTo>
                <a:lnTo>
                  <a:pt x="200" y="680"/>
                </a:lnTo>
                <a:lnTo>
                  <a:pt x="189" y="680"/>
                </a:lnTo>
                <a:lnTo>
                  <a:pt x="180" y="676"/>
                </a:lnTo>
                <a:lnTo>
                  <a:pt x="171" y="672"/>
                </a:lnTo>
                <a:lnTo>
                  <a:pt x="161" y="666"/>
                </a:lnTo>
                <a:lnTo>
                  <a:pt x="152" y="658"/>
                </a:lnTo>
                <a:lnTo>
                  <a:pt x="143" y="650"/>
                </a:lnTo>
                <a:lnTo>
                  <a:pt x="123" y="631"/>
                </a:lnTo>
                <a:lnTo>
                  <a:pt x="101" y="612"/>
                </a:lnTo>
                <a:lnTo>
                  <a:pt x="89" y="604"/>
                </a:lnTo>
                <a:lnTo>
                  <a:pt x="77" y="598"/>
                </a:lnTo>
                <a:lnTo>
                  <a:pt x="64" y="593"/>
                </a:lnTo>
                <a:lnTo>
                  <a:pt x="48" y="589"/>
                </a:lnTo>
                <a:lnTo>
                  <a:pt x="49" y="574"/>
                </a:lnTo>
                <a:lnTo>
                  <a:pt x="48" y="561"/>
                </a:lnTo>
                <a:lnTo>
                  <a:pt x="45" y="549"/>
                </a:lnTo>
                <a:lnTo>
                  <a:pt x="41" y="537"/>
                </a:lnTo>
                <a:lnTo>
                  <a:pt x="37" y="526"/>
                </a:lnTo>
                <a:lnTo>
                  <a:pt x="33" y="515"/>
                </a:lnTo>
                <a:lnTo>
                  <a:pt x="31" y="503"/>
                </a:lnTo>
                <a:lnTo>
                  <a:pt x="31" y="493"/>
                </a:lnTo>
                <a:lnTo>
                  <a:pt x="31" y="486"/>
                </a:lnTo>
                <a:lnTo>
                  <a:pt x="32" y="482"/>
                </a:lnTo>
                <a:lnTo>
                  <a:pt x="35" y="478"/>
                </a:lnTo>
                <a:lnTo>
                  <a:pt x="37" y="474"/>
                </a:lnTo>
                <a:lnTo>
                  <a:pt x="45" y="469"/>
                </a:lnTo>
                <a:lnTo>
                  <a:pt x="55" y="466"/>
                </a:lnTo>
                <a:lnTo>
                  <a:pt x="63" y="462"/>
                </a:lnTo>
                <a:lnTo>
                  <a:pt x="71" y="457"/>
                </a:lnTo>
                <a:lnTo>
                  <a:pt x="73" y="454"/>
                </a:lnTo>
                <a:lnTo>
                  <a:pt x="76" y="450"/>
                </a:lnTo>
                <a:lnTo>
                  <a:pt x="77" y="445"/>
                </a:lnTo>
                <a:lnTo>
                  <a:pt x="79" y="438"/>
                </a:lnTo>
                <a:lnTo>
                  <a:pt x="77" y="429"/>
                </a:lnTo>
                <a:lnTo>
                  <a:pt x="75" y="421"/>
                </a:lnTo>
                <a:lnTo>
                  <a:pt x="71" y="413"/>
                </a:lnTo>
                <a:lnTo>
                  <a:pt x="67" y="406"/>
                </a:lnTo>
                <a:lnTo>
                  <a:pt x="53" y="393"/>
                </a:lnTo>
                <a:lnTo>
                  <a:pt x="39" y="382"/>
                </a:lnTo>
                <a:lnTo>
                  <a:pt x="25" y="370"/>
                </a:lnTo>
                <a:lnTo>
                  <a:pt x="12" y="357"/>
                </a:lnTo>
                <a:lnTo>
                  <a:pt x="7" y="350"/>
                </a:lnTo>
                <a:lnTo>
                  <a:pt x="4" y="342"/>
                </a:lnTo>
                <a:lnTo>
                  <a:pt x="1" y="334"/>
                </a:lnTo>
                <a:lnTo>
                  <a:pt x="0" y="325"/>
                </a:lnTo>
                <a:lnTo>
                  <a:pt x="1" y="310"/>
                </a:lnTo>
                <a:lnTo>
                  <a:pt x="4" y="297"/>
                </a:lnTo>
                <a:lnTo>
                  <a:pt x="8" y="286"/>
                </a:lnTo>
                <a:lnTo>
                  <a:pt x="15" y="277"/>
                </a:lnTo>
                <a:lnTo>
                  <a:pt x="24" y="269"/>
                </a:lnTo>
                <a:lnTo>
                  <a:pt x="36" y="262"/>
                </a:lnTo>
                <a:lnTo>
                  <a:pt x="49" y="257"/>
                </a:lnTo>
                <a:lnTo>
                  <a:pt x="67" y="251"/>
                </a:lnTo>
                <a:lnTo>
                  <a:pt x="67" y="217"/>
                </a:lnTo>
                <a:lnTo>
                  <a:pt x="67" y="187"/>
                </a:lnTo>
                <a:lnTo>
                  <a:pt x="67" y="163"/>
                </a:lnTo>
                <a:lnTo>
                  <a:pt x="67" y="138"/>
                </a:lnTo>
                <a:lnTo>
                  <a:pt x="65" y="133"/>
                </a:lnTo>
                <a:lnTo>
                  <a:pt x="65" y="130"/>
                </a:lnTo>
                <a:lnTo>
                  <a:pt x="64" y="127"/>
                </a:lnTo>
                <a:lnTo>
                  <a:pt x="61" y="125"/>
                </a:lnTo>
                <a:lnTo>
                  <a:pt x="57" y="122"/>
                </a:lnTo>
                <a:lnTo>
                  <a:pt x="51" y="119"/>
                </a:lnTo>
                <a:lnTo>
                  <a:pt x="45" y="117"/>
                </a:lnTo>
                <a:lnTo>
                  <a:pt x="41" y="114"/>
                </a:lnTo>
                <a:lnTo>
                  <a:pt x="39" y="111"/>
                </a:lnTo>
                <a:lnTo>
                  <a:pt x="37" y="109"/>
                </a:lnTo>
                <a:lnTo>
                  <a:pt x="36" y="106"/>
                </a:lnTo>
                <a:lnTo>
                  <a:pt x="36" y="101"/>
                </a:lnTo>
                <a:lnTo>
                  <a:pt x="37" y="94"/>
                </a:lnTo>
                <a:lnTo>
                  <a:pt x="43" y="81"/>
                </a:lnTo>
                <a:lnTo>
                  <a:pt x="49" y="66"/>
                </a:lnTo>
                <a:lnTo>
                  <a:pt x="59" y="49"/>
                </a:lnTo>
                <a:lnTo>
                  <a:pt x="67" y="33"/>
                </a:lnTo>
                <a:lnTo>
                  <a:pt x="75" y="18"/>
                </a:lnTo>
                <a:lnTo>
                  <a:pt x="80" y="9"/>
                </a:lnTo>
                <a:lnTo>
                  <a:pt x="84" y="5"/>
                </a:lnTo>
                <a:lnTo>
                  <a:pt x="91" y="6"/>
                </a:lnTo>
                <a:lnTo>
                  <a:pt x="96" y="10"/>
                </a:lnTo>
                <a:lnTo>
                  <a:pt x="101" y="14"/>
                </a:lnTo>
                <a:lnTo>
                  <a:pt x="107" y="19"/>
                </a:lnTo>
                <a:lnTo>
                  <a:pt x="112" y="26"/>
                </a:lnTo>
                <a:lnTo>
                  <a:pt x="117" y="30"/>
                </a:lnTo>
                <a:lnTo>
                  <a:pt x="124" y="34"/>
                </a:lnTo>
                <a:lnTo>
                  <a:pt x="132" y="35"/>
                </a:lnTo>
                <a:lnTo>
                  <a:pt x="139" y="34"/>
                </a:lnTo>
                <a:lnTo>
                  <a:pt x="144" y="34"/>
                </a:lnTo>
                <a:lnTo>
                  <a:pt x="148" y="31"/>
                </a:lnTo>
                <a:lnTo>
                  <a:pt x="151" y="30"/>
                </a:lnTo>
                <a:lnTo>
                  <a:pt x="156" y="23"/>
                </a:lnTo>
                <a:lnTo>
                  <a:pt x="160" y="17"/>
                </a:lnTo>
                <a:lnTo>
                  <a:pt x="163" y="10"/>
                </a:lnTo>
                <a:lnTo>
                  <a:pt x="168" y="5"/>
                </a:lnTo>
                <a:lnTo>
                  <a:pt x="172" y="2"/>
                </a:lnTo>
                <a:lnTo>
                  <a:pt x="176" y="1"/>
                </a:lnTo>
                <a:lnTo>
                  <a:pt x="180" y="0"/>
                </a:lnTo>
                <a:lnTo>
                  <a:pt x="187" y="0"/>
                </a:lnTo>
                <a:lnTo>
                  <a:pt x="195" y="0"/>
                </a:lnTo>
                <a:lnTo>
                  <a:pt x="203" y="1"/>
                </a:lnTo>
                <a:lnTo>
                  <a:pt x="209" y="4"/>
                </a:lnTo>
                <a:lnTo>
                  <a:pt x="216" y="8"/>
                </a:lnTo>
                <a:lnTo>
                  <a:pt x="228" y="19"/>
                </a:lnTo>
                <a:lnTo>
                  <a:pt x="241" y="35"/>
                </a:lnTo>
                <a:lnTo>
                  <a:pt x="243" y="45"/>
                </a:lnTo>
                <a:lnTo>
                  <a:pt x="245" y="54"/>
                </a:lnTo>
                <a:lnTo>
                  <a:pt x="249" y="63"/>
                </a:lnTo>
                <a:lnTo>
                  <a:pt x="256" y="71"/>
                </a:lnTo>
                <a:lnTo>
                  <a:pt x="263" y="78"/>
                </a:lnTo>
                <a:lnTo>
                  <a:pt x="272" y="85"/>
                </a:lnTo>
                <a:lnTo>
                  <a:pt x="280" y="87"/>
                </a:lnTo>
                <a:lnTo>
                  <a:pt x="289" y="89"/>
                </a:lnTo>
                <a:lnTo>
                  <a:pt x="297" y="89"/>
                </a:lnTo>
                <a:lnTo>
                  <a:pt x="304" y="87"/>
                </a:lnTo>
                <a:lnTo>
                  <a:pt x="308" y="85"/>
                </a:lnTo>
                <a:lnTo>
                  <a:pt x="313" y="82"/>
                </a:lnTo>
                <a:lnTo>
                  <a:pt x="323" y="77"/>
                </a:lnTo>
                <a:lnTo>
                  <a:pt x="337" y="71"/>
                </a:lnTo>
                <a:lnTo>
                  <a:pt x="339" y="82"/>
                </a:lnTo>
                <a:lnTo>
                  <a:pt x="341" y="93"/>
                </a:lnTo>
                <a:lnTo>
                  <a:pt x="343" y="99"/>
                </a:lnTo>
                <a:lnTo>
                  <a:pt x="347" y="106"/>
                </a:lnTo>
                <a:lnTo>
                  <a:pt x="349" y="111"/>
                </a:lnTo>
                <a:lnTo>
                  <a:pt x="353" y="114"/>
                </a:lnTo>
                <a:lnTo>
                  <a:pt x="359" y="117"/>
                </a:lnTo>
                <a:lnTo>
                  <a:pt x="364" y="119"/>
                </a:lnTo>
                <a:lnTo>
                  <a:pt x="389" y="123"/>
                </a:lnTo>
                <a:lnTo>
                  <a:pt x="421" y="131"/>
                </a:lnTo>
                <a:lnTo>
                  <a:pt x="428" y="135"/>
                </a:lnTo>
                <a:lnTo>
                  <a:pt x="431" y="141"/>
                </a:lnTo>
                <a:lnTo>
                  <a:pt x="433" y="145"/>
                </a:lnTo>
                <a:lnTo>
                  <a:pt x="435" y="150"/>
                </a:lnTo>
                <a:lnTo>
                  <a:pt x="437" y="161"/>
                </a:lnTo>
                <a:lnTo>
                  <a:pt x="440" y="174"/>
                </a:lnTo>
                <a:lnTo>
                  <a:pt x="445" y="183"/>
                </a:lnTo>
                <a:lnTo>
                  <a:pt x="451" y="193"/>
                </a:lnTo>
                <a:lnTo>
                  <a:pt x="457" y="201"/>
                </a:lnTo>
                <a:lnTo>
                  <a:pt x="465" y="207"/>
                </a:lnTo>
                <a:lnTo>
                  <a:pt x="481" y="222"/>
                </a:lnTo>
                <a:lnTo>
                  <a:pt x="497" y="234"/>
                </a:lnTo>
                <a:lnTo>
                  <a:pt x="505" y="241"/>
                </a:lnTo>
                <a:lnTo>
                  <a:pt x="512" y="247"/>
                </a:lnTo>
                <a:lnTo>
                  <a:pt x="518" y="255"/>
                </a:lnTo>
                <a:lnTo>
                  <a:pt x="524" y="262"/>
                </a:lnTo>
                <a:lnTo>
                  <a:pt x="529" y="270"/>
                </a:lnTo>
                <a:lnTo>
                  <a:pt x="533" y="279"/>
                </a:lnTo>
                <a:lnTo>
                  <a:pt x="536" y="289"/>
                </a:lnTo>
                <a:lnTo>
                  <a:pt x="536" y="301"/>
                </a:lnTo>
                <a:lnTo>
                  <a:pt x="536" y="313"/>
                </a:lnTo>
                <a:lnTo>
                  <a:pt x="533" y="322"/>
                </a:lnTo>
                <a:lnTo>
                  <a:pt x="530" y="330"/>
                </a:lnTo>
                <a:lnTo>
                  <a:pt x="526" y="338"/>
                </a:lnTo>
                <a:lnTo>
                  <a:pt x="524" y="345"/>
                </a:lnTo>
                <a:lnTo>
                  <a:pt x="521" y="351"/>
                </a:lnTo>
                <a:lnTo>
                  <a:pt x="518" y="358"/>
                </a:lnTo>
                <a:lnTo>
                  <a:pt x="518" y="366"/>
                </a:lnTo>
                <a:lnTo>
                  <a:pt x="518" y="377"/>
                </a:lnTo>
                <a:lnTo>
                  <a:pt x="520" y="387"/>
                </a:lnTo>
                <a:lnTo>
                  <a:pt x="521" y="397"/>
                </a:lnTo>
                <a:lnTo>
                  <a:pt x="524" y="406"/>
                </a:lnTo>
                <a:lnTo>
                  <a:pt x="529" y="425"/>
                </a:lnTo>
                <a:lnTo>
                  <a:pt x="537" y="442"/>
                </a:lnTo>
                <a:lnTo>
                  <a:pt x="548" y="459"/>
                </a:lnTo>
                <a:lnTo>
                  <a:pt x="558" y="475"/>
                </a:lnTo>
                <a:lnTo>
                  <a:pt x="569" y="490"/>
                </a:lnTo>
                <a:lnTo>
                  <a:pt x="581" y="506"/>
                </a:lnTo>
                <a:lnTo>
                  <a:pt x="604" y="535"/>
                </a:lnTo>
                <a:lnTo>
                  <a:pt x="625" y="566"/>
                </a:lnTo>
                <a:lnTo>
                  <a:pt x="633" y="581"/>
                </a:lnTo>
                <a:lnTo>
                  <a:pt x="638" y="597"/>
                </a:lnTo>
                <a:lnTo>
                  <a:pt x="641" y="604"/>
                </a:lnTo>
                <a:lnTo>
                  <a:pt x="642" y="614"/>
                </a:lnTo>
                <a:lnTo>
                  <a:pt x="644" y="622"/>
                </a:lnTo>
                <a:lnTo>
                  <a:pt x="644" y="631"/>
                </a:lnTo>
                <a:lnTo>
                  <a:pt x="644" y="643"/>
                </a:lnTo>
                <a:lnTo>
                  <a:pt x="644" y="652"/>
                </a:lnTo>
                <a:lnTo>
                  <a:pt x="644" y="662"/>
                </a:lnTo>
                <a:lnTo>
                  <a:pt x="644" y="674"/>
                </a:lnTo>
                <a:lnTo>
                  <a:pt x="636" y="679"/>
                </a:lnTo>
                <a:lnTo>
                  <a:pt x="628" y="683"/>
                </a:lnTo>
                <a:lnTo>
                  <a:pt x="620" y="687"/>
                </a:lnTo>
                <a:lnTo>
                  <a:pt x="610" y="691"/>
                </a:lnTo>
                <a:lnTo>
                  <a:pt x="592" y="696"/>
                </a:lnTo>
                <a:lnTo>
                  <a:pt x="572" y="699"/>
                </a:lnTo>
                <a:lnTo>
                  <a:pt x="549" y="702"/>
                </a:lnTo>
                <a:lnTo>
                  <a:pt x="526" y="703"/>
                </a:lnTo>
                <a:lnTo>
                  <a:pt x="502" y="703"/>
                </a:lnTo>
                <a:lnTo>
                  <a:pt x="476" y="703"/>
                </a:lnTo>
                <a:lnTo>
                  <a:pt x="506" y="758"/>
                </a:lnTo>
                <a:lnTo>
                  <a:pt x="493" y="762"/>
                </a:lnTo>
                <a:lnTo>
                  <a:pt x="481" y="766"/>
                </a:lnTo>
                <a:lnTo>
                  <a:pt x="476" y="768"/>
                </a:lnTo>
                <a:lnTo>
                  <a:pt x="473" y="771"/>
                </a:lnTo>
                <a:lnTo>
                  <a:pt x="470" y="776"/>
                </a:lnTo>
                <a:lnTo>
                  <a:pt x="469" y="782"/>
                </a:lnTo>
                <a:lnTo>
                  <a:pt x="469" y="798"/>
                </a:lnTo>
                <a:lnTo>
                  <a:pt x="468" y="808"/>
                </a:lnTo>
                <a:lnTo>
                  <a:pt x="465" y="816"/>
                </a:lnTo>
                <a:lnTo>
                  <a:pt x="463" y="823"/>
                </a:lnTo>
                <a:lnTo>
                  <a:pt x="461" y="830"/>
                </a:lnTo>
                <a:lnTo>
                  <a:pt x="463" y="836"/>
                </a:lnTo>
                <a:lnTo>
                  <a:pt x="465" y="847"/>
                </a:lnTo>
                <a:lnTo>
                  <a:pt x="469" y="860"/>
                </a:lnTo>
                <a:lnTo>
                  <a:pt x="457" y="848"/>
                </a:lnTo>
                <a:lnTo>
                  <a:pt x="445" y="848"/>
                </a:lnTo>
                <a:lnTo>
                  <a:pt x="428" y="848"/>
                </a:lnTo>
                <a:lnTo>
                  <a:pt x="424" y="847"/>
                </a:lnTo>
                <a:lnTo>
                  <a:pt x="420" y="844"/>
                </a:lnTo>
                <a:lnTo>
                  <a:pt x="416" y="840"/>
                </a:lnTo>
                <a:lnTo>
                  <a:pt x="411" y="836"/>
                </a:lnTo>
                <a:lnTo>
                  <a:pt x="407" y="831"/>
                </a:lnTo>
                <a:lnTo>
                  <a:pt x="400" y="827"/>
                </a:lnTo>
                <a:lnTo>
                  <a:pt x="393" y="824"/>
                </a:lnTo>
                <a:lnTo>
                  <a:pt x="385" y="824"/>
                </a:lnTo>
                <a:lnTo>
                  <a:pt x="379" y="824"/>
                </a:lnTo>
                <a:lnTo>
                  <a:pt x="368" y="824"/>
                </a:lnTo>
                <a:lnTo>
                  <a:pt x="355" y="827"/>
                </a:lnTo>
                <a:lnTo>
                  <a:pt x="337" y="830"/>
                </a:lnTo>
                <a:lnTo>
                  <a:pt x="332" y="816"/>
                </a:lnTo>
                <a:lnTo>
                  <a:pt x="327" y="806"/>
                </a:lnTo>
                <a:lnTo>
                  <a:pt x="320" y="795"/>
                </a:lnTo>
                <a:lnTo>
                  <a:pt x="313" y="786"/>
                </a:lnTo>
                <a:lnTo>
                  <a:pt x="305" y="779"/>
                </a:lnTo>
                <a:lnTo>
                  <a:pt x="295" y="774"/>
                </a:lnTo>
                <a:lnTo>
                  <a:pt x="284" y="771"/>
                </a:lnTo>
                <a:lnTo>
                  <a:pt x="271" y="770"/>
                </a:lnTo>
                <a:lnTo>
                  <a:pt x="265" y="758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79" name="Freeform 6"/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4625975" y="1117600"/>
            <a:ext cx="1935163" cy="1760538"/>
          </a:xfrm>
          <a:custGeom>
            <a:avLst/>
            <a:gdLst>
              <a:gd name="T0" fmla="*/ 1000 w 1048"/>
              <a:gd name="T1" fmla="*/ 709 h 952"/>
              <a:gd name="T2" fmla="*/ 972 w 1048"/>
              <a:gd name="T3" fmla="*/ 737 h 952"/>
              <a:gd name="T4" fmla="*/ 839 w 1048"/>
              <a:gd name="T5" fmla="*/ 778 h 952"/>
              <a:gd name="T6" fmla="*/ 799 w 1048"/>
              <a:gd name="T7" fmla="*/ 820 h 952"/>
              <a:gd name="T8" fmla="*/ 777 w 1048"/>
              <a:gd name="T9" fmla="*/ 884 h 952"/>
              <a:gd name="T10" fmla="*/ 707 w 1048"/>
              <a:gd name="T11" fmla="*/ 934 h 952"/>
              <a:gd name="T12" fmla="*/ 651 w 1048"/>
              <a:gd name="T13" fmla="*/ 897 h 952"/>
              <a:gd name="T14" fmla="*/ 629 w 1048"/>
              <a:gd name="T15" fmla="*/ 868 h 952"/>
              <a:gd name="T16" fmla="*/ 587 w 1048"/>
              <a:gd name="T17" fmla="*/ 862 h 952"/>
              <a:gd name="T18" fmla="*/ 552 w 1048"/>
              <a:gd name="T19" fmla="*/ 873 h 952"/>
              <a:gd name="T20" fmla="*/ 494 w 1048"/>
              <a:gd name="T21" fmla="*/ 866 h 952"/>
              <a:gd name="T22" fmla="*/ 438 w 1048"/>
              <a:gd name="T23" fmla="*/ 861 h 952"/>
              <a:gd name="T24" fmla="*/ 399 w 1048"/>
              <a:gd name="T25" fmla="*/ 878 h 952"/>
              <a:gd name="T26" fmla="*/ 367 w 1048"/>
              <a:gd name="T27" fmla="*/ 897 h 952"/>
              <a:gd name="T28" fmla="*/ 343 w 1048"/>
              <a:gd name="T29" fmla="*/ 888 h 952"/>
              <a:gd name="T30" fmla="*/ 310 w 1048"/>
              <a:gd name="T31" fmla="*/ 824 h 952"/>
              <a:gd name="T32" fmla="*/ 286 w 1048"/>
              <a:gd name="T33" fmla="*/ 881 h 952"/>
              <a:gd name="T34" fmla="*/ 260 w 1048"/>
              <a:gd name="T35" fmla="*/ 890 h 952"/>
              <a:gd name="T36" fmla="*/ 214 w 1048"/>
              <a:gd name="T37" fmla="*/ 870 h 952"/>
              <a:gd name="T38" fmla="*/ 159 w 1048"/>
              <a:gd name="T39" fmla="*/ 873 h 952"/>
              <a:gd name="T40" fmla="*/ 115 w 1048"/>
              <a:gd name="T41" fmla="*/ 885 h 952"/>
              <a:gd name="T42" fmla="*/ 75 w 1048"/>
              <a:gd name="T43" fmla="*/ 864 h 952"/>
              <a:gd name="T44" fmla="*/ 32 w 1048"/>
              <a:gd name="T45" fmla="*/ 804 h 952"/>
              <a:gd name="T46" fmla="*/ 36 w 1048"/>
              <a:gd name="T47" fmla="*/ 753 h 952"/>
              <a:gd name="T48" fmla="*/ 48 w 1048"/>
              <a:gd name="T49" fmla="*/ 698 h 952"/>
              <a:gd name="T50" fmla="*/ 34 w 1048"/>
              <a:gd name="T51" fmla="*/ 662 h 952"/>
              <a:gd name="T52" fmla="*/ 2 w 1048"/>
              <a:gd name="T53" fmla="*/ 630 h 952"/>
              <a:gd name="T54" fmla="*/ 6 w 1048"/>
              <a:gd name="T55" fmla="*/ 602 h 952"/>
              <a:gd name="T56" fmla="*/ 59 w 1048"/>
              <a:gd name="T57" fmla="*/ 560 h 952"/>
              <a:gd name="T58" fmla="*/ 115 w 1048"/>
              <a:gd name="T59" fmla="*/ 560 h 952"/>
              <a:gd name="T60" fmla="*/ 163 w 1048"/>
              <a:gd name="T61" fmla="*/ 572 h 952"/>
              <a:gd name="T62" fmla="*/ 192 w 1048"/>
              <a:gd name="T63" fmla="*/ 561 h 952"/>
              <a:gd name="T64" fmla="*/ 199 w 1048"/>
              <a:gd name="T65" fmla="*/ 488 h 952"/>
              <a:gd name="T66" fmla="*/ 200 w 1048"/>
              <a:gd name="T67" fmla="*/ 404 h 952"/>
              <a:gd name="T68" fmla="*/ 235 w 1048"/>
              <a:gd name="T69" fmla="*/ 351 h 952"/>
              <a:gd name="T70" fmla="*/ 264 w 1048"/>
              <a:gd name="T71" fmla="*/ 313 h 952"/>
              <a:gd name="T72" fmla="*/ 270 w 1048"/>
              <a:gd name="T73" fmla="*/ 261 h 952"/>
              <a:gd name="T74" fmla="*/ 247 w 1048"/>
              <a:gd name="T75" fmla="*/ 212 h 952"/>
              <a:gd name="T76" fmla="*/ 235 w 1048"/>
              <a:gd name="T77" fmla="*/ 175 h 952"/>
              <a:gd name="T78" fmla="*/ 263 w 1048"/>
              <a:gd name="T79" fmla="*/ 113 h 952"/>
              <a:gd name="T80" fmla="*/ 324 w 1048"/>
              <a:gd name="T81" fmla="*/ 24 h 952"/>
              <a:gd name="T82" fmla="*/ 428 w 1048"/>
              <a:gd name="T83" fmla="*/ 0 h 952"/>
              <a:gd name="T84" fmla="*/ 482 w 1048"/>
              <a:gd name="T85" fmla="*/ 11 h 952"/>
              <a:gd name="T86" fmla="*/ 543 w 1048"/>
              <a:gd name="T87" fmla="*/ 63 h 952"/>
              <a:gd name="T88" fmla="*/ 572 w 1048"/>
              <a:gd name="T89" fmla="*/ 103 h 952"/>
              <a:gd name="T90" fmla="*/ 594 w 1048"/>
              <a:gd name="T91" fmla="*/ 152 h 952"/>
              <a:gd name="T92" fmla="*/ 659 w 1048"/>
              <a:gd name="T93" fmla="*/ 175 h 952"/>
              <a:gd name="T94" fmla="*/ 695 w 1048"/>
              <a:gd name="T95" fmla="*/ 209 h 952"/>
              <a:gd name="T96" fmla="*/ 772 w 1048"/>
              <a:gd name="T97" fmla="*/ 263 h 952"/>
              <a:gd name="T98" fmla="*/ 821 w 1048"/>
              <a:gd name="T99" fmla="*/ 311 h 952"/>
              <a:gd name="T100" fmla="*/ 829 w 1048"/>
              <a:gd name="T101" fmla="*/ 368 h 952"/>
              <a:gd name="T102" fmla="*/ 799 w 1048"/>
              <a:gd name="T103" fmla="*/ 402 h 952"/>
              <a:gd name="T104" fmla="*/ 783 w 1048"/>
              <a:gd name="T105" fmla="*/ 433 h 952"/>
              <a:gd name="T106" fmla="*/ 804 w 1048"/>
              <a:gd name="T107" fmla="*/ 464 h 952"/>
              <a:gd name="T108" fmla="*/ 853 w 1048"/>
              <a:gd name="T109" fmla="*/ 469 h 952"/>
              <a:gd name="T110" fmla="*/ 876 w 1048"/>
              <a:gd name="T111" fmla="*/ 477 h 952"/>
              <a:gd name="T112" fmla="*/ 885 w 1048"/>
              <a:gd name="T113" fmla="*/ 532 h 952"/>
              <a:gd name="T114" fmla="*/ 907 w 1048"/>
              <a:gd name="T115" fmla="*/ 558 h 952"/>
              <a:gd name="T116" fmla="*/ 988 w 1048"/>
              <a:gd name="T117" fmla="*/ 622 h 952"/>
              <a:gd name="T118" fmla="*/ 1039 w 1048"/>
              <a:gd name="T119" fmla="*/ 704 h 9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048"/>
              <a:gd name="T181" fmla="*/ 0 h 952"/>
              <a:gd name="T182" fmla="*/ 1048 w 1048"/>
              <a:gd name="T183" fmla="*/ 952 h 95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048" h="952">
                <a:moveTo>
                  <a:pt x="1017" y="704"/>
                </a:moveTo>
                <a:lnTo>
                  <a:pt x="1012" y="705"/>
                </a:lnTo>
                <a:lnTo>
                  <a:pt x="1008" y="705"/>
                </a:lnTo>
                <a:lnTo>
                  <a:pt x="1004" y="708"/>
                </a:lnTo>
                <a:lnTo>
                  <a:pt x="1000" y="709"/>
                </a:lnTo>
                <a:lnTo>
                  <a:pt x="993" y="714"/>
                </a:lnTo>
                <a:lnTo>
                  <a:pt x="988" y="720"/>
                </a:lnTo>
                <a:lnTo>
                  <a:pt x="984" y="726"/>
                </a:lnTo>
                <a:lnTo>
                  <a:pt x="979" y="732"/>
                </a:lnTo>
                <a:lnTo>
                  <a:pt x="972" y="737"/>
                </a:lnTo>
                <a:lnTo>
                  <a:pt x="964" y="741"/>
                </a:lnTo>
                <a:lnTo>
                  <a:pt x="916" y="753"/>
                </a:lnTo>
                <a:lnTo>
                  <a:pt x="864" y="768"/>
                </a:lnTo>
                <a:lnTo>
                  <a:pt x="851" y="772"/>
                </a:lnTo>
                <a:lnTo>
                  <a:pt x="839" y="778"/>
                </a:lnTo>
                <a:lnTo>
                  <a:pt x="828" y="784"/>
                </a:lnTo>
                <a:lnTo>
                  <a:pt x="819" y="792"/>
                </a:lnTo>
                <a:lnTo>
                  <a:pt x="811" y="800"/>
                </a:lnTo>
                <a:lnTo>
                  <a:pt x="804" y="809"/>
                </a:lnTo>
                <a:lnTo>
                  <a:pt x="799" y="820"/>
                </a:lnTo>
                <a:lnTo>
                  <a:pt x="795" y="830"/>
                </a:lnTo>
                <a:lnTo>
                  <a:pt x="792" y="846"/>
                </a:lnTo>
                <a:lnTo>
                  <a:pt x="788" y="861"/>
                </a:lnTo>
                <a:lnTo>
                  <a:pt x="783" y="873"/>
                </a:lnTo>
                <a:lnTo>
                  <a:pt x="777" y="884"/>
                </a:lnTo>
                <a:lnTo>
                  <a:pt x="769" y="894"/>
                </a:lnTo>
                <a:lnTo>
                  <a:pt x="763" y="902"/>
                </a:lnTo>
                <a:lnTo>
                  <a:pt x="755" y="909"/>
                </a:lnTo>
                <a:lnTo>
                  <a:pt x="745" y="916"/>
                </a:lnTo>
                <a:lnTo>
                  <a:pt x="707" y="934"/>
                </a:lnTo>
                <a:lnTo>
                  <a:pt x="668" y="952"/>
                </a:lnTo>
                <a:lnTo>
                  <a:pt x="663" y="941"/>
                </a:lnTo>
                <a:lnTo>
                  <a:pt x="659" y="926"/>
                </a:lnTo>
                <a:lnTo>
                  <a:pt x="656" y="912"/>
                </a:lnTo>
                <a:lnTo>
                  <a:pt x="651" y="897"/>
                </a:lnTo>
                <a:lnTo>
                  <a:pt x="648" y="890"/>
                </a:lnTo>
                <a:lnTo>
                  <a:pt x="645" y="884"/>
                </a:lnTo>
                <a:lnTo>
                  <a:pt x="640" y="877"/>
                </a:lnTo>
                <a:lnTo>
                  <a:pt x="636" y="872"/>
                </a:lnTo>
                <a:lnTo>
                  <a:pt x="629" y="868"/>
                </a:lnTo>
                <a:lnTo>
                  <a:pt x="622" y="864"/>
                </a:lnTo>
                <a:lnTo>
                  <a:pt x="612" y="861"/>
                </a:lnTo>
                <a:lnTo>
                  <a:pt x="603" y="861"/>
                </a:lnTo>
                <a:lnTo>
                  <a:pt x="594" y="861"/>
                </a:lnTo>
                <a:lnTo>
                  <a:pt x="587" y="862"/>
                </a:lnTo>
                <a:lnTo>
                  <a:pt x="580" y="865"/>
                </a:lnTo>
                <a:lnTo>
                  <a:pt x="575" y="866"/>
                </a:lnTo>
                <a:lnTo>
                  <a:pt x="568" y="869"/>
                </a:lnTo>
                <a:lnTo>
                  <a:pt x="560" y="872"/>
                </a:lnTo>
                <a:lnTo>
                  <a:pt x="552" y="873"/>
                </a:lnTo>
                <a:lnTo>
                  <a:pt x="542" y="873"/>
                </a:lnTo>
                <a:lnTo>
                  <a:pt x="528" y="873"/>
                </a:lnTo>
                <a:lnTo>
                  <a:pt x="515" y="872"/>
                </a:lnTo>
                <a:lnTo>
                  <a:pt x="504" y="869"/>
                </a:lnTo>
                <a:lnTo>
                  <a:pt x="494" y="866"/>
                </a:lnTo>
                <a:lnTo>
                  <a:pt x="484" y="865"/>
                </a:lnTo>
                <a:lnTo>
                  <a:pt x="472" y="862"/>
                </a:lnTo>
                <a:lnTo>
                  <a:pt x="460" y="861"/>
                </a:lnTo>
                <a:lnTo>
                  <a:pt x="446" y="861"/>
                </a:lnTo>
                <a:lnTo>
                  <a:pt x="438" y="861"/>
                </a:lnTo>
                <a:lnTo>
                  <a:pt x="431" y="862"/>
                </a:lnTo>
                <a:lnTo>
                  <a:pt x="426" y="864"/>
                </a:lnTo>
                <a:lnTo>
                  <a:pt x="419" y="866"/>
                </a:lnTo>
                <a:lnTo>
                  <a:pt x="408" y="872"/>
                </a:lnTo>
                <a:lnTo>
                  <a:pt x="399" y="878"/>
                </a:lnTo>
                <a:lnTo>
                  <a:pt x="391" y="885"/>
                </a:lnTo>
                <a:lnTo>
                  <a:pt x="382" y="892"/>
                </a:lnTo>
                <a:lnTo>
                  <a:pt x="376" y="894"/>
                </a:lnTo>
                <a:lnTo>
                  <a:pt x="372" y="896"/>
                </a:lnTo>
                <a:lnTo>
                  <a:pt x="367" y="897"/>
                </a:lnTo>
                <a:lnTo>
                  <a:pt x="362" y="897"/>
                </a:lnTo>
                <a:lnTo>
                  <a:pt x="356" y="896"/>
                </a:lnTo>
                <a:lnTo>
                  <a:pt x="351" y="894"/>
                </a:lnTo>
                <a:lnTo>
                  <a:pt x="347" y="892"/>
                </a:lnTo>
                <a:lnTo>
                  <a:pt x="343" y="888"/>
                </a:lnTo>
                <a:lnTo>
                  <a:pt x="336" y="877"/>
                </a:lnTo>
                <a:lnTo>
                  <a:pt x="331" y="865"/>
                </a:lnTo>
                <a:lnTo>
                  <a:pt x="322" y="838"/>
                </a:lnTo>
                <a:lnTo>
                  <a:pt x="314" y="818"/>
                </a:lnTo>
                <a:lnTo>
                  <a:pt x="310" y="824"/>
                </a:lnTo>
                <a:lnTo>
                  <a:pt x="306" y="833"/>
                </a:lnTo>
                <a:lnTo>
                  <a:pt x="302" y="844"/>
                </a:lnTo>
                <a:lnTo>
                  <a:pt x="296" y="857"/>
                </a:lnTo>
                <a:lnTo>
                  <a:pt x="292" y="870"/>
                </a:lnTo>
                <a:lnTo>
                  <a:pt x="286" y="881"/>
                </a:lnTo>
                <a:lnTo>
                  <a:pt x="283" y="885"/>
                </a:lnTo>
                <a:lnTo>
                  <a:pt x="279" y="888"/>
                </a:lnTo>
                <a:lnTo>
                  <a:pt x="275" y="890"/>
                </a:lnTo>
                <a:lnTo>
                  <a:pt x="271" y="890"/>
                </a:lnTo>
                <a:lnTo>
                  <a:pt x="260" y="890"/>
                </a:lnTo>
                <a:lnTo>
                  <a:pt x="251" y="888"/>
                </a:lnTo>
                <a:lnTo>
                  <a:pt x="243" y="884"/>
                </a:lnTo>
                <a:lnTo>
                  <a:pt x="234" y="878"/>
                </a:lnTo>
                <a:lnTo>
                  <a:pt x="224" y="874"/>
                </a:lnTo>
                <a:lnTo>
                  <a:pt x="214" y="870"/>
                </a:lnTo>
                <a:lnTo>
                  <a:pt x="202" y="868"/>
                </a:lnTo>
                <a:lnTo>
                  <a:pt x="187" y="866"/>
                </a:lnTo>
                <a:lnTo>
                  <a:pt x="176" y="868"/>
                </a:lnTo>
                <a:lnTo>
                  <a:pt x="167" y="870"/>
                </a:lnTo>
                <a:lnTo>
                  <a:pt x="159" y="873"/>
                </a:lnTo>
                <a:lnTo>
                  <a:pt x="151" y="876"/>
                </a:lnTo>
                <a:lnTo>
                  <a:pt x="143" y="880"/>
                </a:lnTo>
                <a:lnTo>
                  <a:pt x="134" y="882"/>
                </a:lnTo>
                <a:lnTo>
                  <a:pt x="126" y="884"/>
                </a:lnTo>
                <a:lnTo>
                  <a:pt x="115" y="885"/>
                </a:lnTo>
                <a:lnTo>
                  <a:pt x="108" y="884"/>
                </a:lnTo>
                <a:lnTo>
                  <a:pt x="102" y="882"/>
                </a:lnTo>
                <a:lnTo>
                  <a:pt x="95" y="880"/>
                </a:lnTo>
                <a:lnTo>
                  <a:pt x="88" y="874"/>
                </a:lnTo>
                <a:lnTo>
                  <a:pt x="75" y="864"/>
                </a:lnTo>
                <a:lnTo>
                  <a:pt x="62" y="850"/>
                </a:lnTo>
                <a:lnTo>
                  <a:pt x="48" y="834"/>
                </a:lnTo>
                <a:lnTo>
                  <a:pt x="39" y="818"/>
                </a:lnTo>
                <a:lnTo>
                  <a:pt x="35" y="810"/>
                </a:lnTo>
                <a:lnTo>
                  <a:pt x="32" y="804"/>
                </a:lnTo>
                <a:lnTo>
                  <a:pt x="31" y="796"/>
                </a:lnTo>
                <a:lnTo>
                  <a:pt x="30" y="789"/>
                </a:lnTo>
                <a:lnTo>
                  <a:pt x="31" y="776"/>
                </a:lnTo>
                <a:lnTo>
                  <a:pt x="34" y="764"/>
                </a:lnTo>
                <a:lnTo>
                  <a:pt x="36" y="753"/>
                </a:lnTo>
                <a:lnTo>
                  <a:pt x="39" y="744"/>
                </a:lnTo>
                <a:lnTo>
                  <a:pt x="43" y="733"/>
                </a:lnTo>
                <a:lnTo>
                  <a:pt x="46" y="722"/>
                </a:lnTo>
                <a:lnTo>
                  <a:pt x="47" y="710"/>
                </a:lnTo>
                <a:lnTo>
                  <a:pt x="48" y="698"/>
                </a:lnTo>
                <a:lnTo>
                  <a:pt x="48" y="690"/>
                </a:lnTo>
                <a:lnTo>
                  <a:pt x="46" y="684"/>
                </a:lnTo>
                <a:lnTo>
                  <a:pt x="44" y="678"/>
                </a:lnTo>
                <a:lnTo>
                  <a:pt x="40" y="673"/>
                </a:lnTo>
                <a:lnTo>
                  <a:pt x="34" y="662"/>
                </a:lnTo>
                <a:lnTo>
                  <a:pt x="24" y="654"/>
                </a:lnTo>
                <a:lnTo>
                  <a:pt x="15" y="646"/>
                </a:lnTo>
                <a:lnTo>
                  <a:pt x="7" y="638"/>
                </a:lnTo>
                <a:lnTo>
                  <a:pt x="4" y="634"/>
                </a:lnTo>
                <a:lnTo>
                  <a:pt x="2" y="630"/>
                </a:lnTo>
                <a:lnTo>
                  <a:pt x="0" y="625"/>
                </a:lnTo>
                <a:lnTo>
                  <a:pt x="0" y="620"/>
                </a:lnTo>
                <a:lnTo>
                  <a:pt x="0" y="614"/>
                </a:lnTo>
                <a:lnTo>
                  <a:pt x="3" y="609"/>
                </a:lnTo>
                <a:lnTo>
                  <a:pt x="6" y="602"/>
                </a:lnTo>
                <a:lnTo>
                  <a:pt x="10" y="597"/>
                </a:lnTo>
                <a:lnTo>
                  <a:pt x="19" y="586"/>
                </a:lnTo>
                <a:lnTo>
                  <a:pt x="31" y="576"/>
                </a:lnTo>
                <a:lnTo>
                  <a:pt x="44" y="566"/>
                </a:lnTo>
                <a:lnTo>
                  <a:pt x="59" y="560"/>
                </a:lnTo>
                <a:lnTo>
                  <a:pt x="72" y="556"/>
                </a:lnTo>
                <a:lnTo>
                  <a:pt x="84" y="553"/>
                </a:lnTo>
                <a:lnTo>
                  <a:pt x="95" y="554"/>
                </a:lnTo>
                <a:lnTo>
                  <a:pt x="106" y="557"/>
                </a:lnTo>
                <a:lnTo>
                  <a:pt x="115" y="560"/>
                </a:lnTo>
                <a:lnTo>
                  <a:pt x="123" y="562"/>
                </a:lnTo>
                <a:lnTo>
                  <a:pt x="132" y="566"/>
                </a:lnTo>
                <a:lnTo>
                  <a:pt x="142" y="569"/>
                </a:lnTo>
                <a:lnTo>
                  <a:pt x="152" y="570"/>
                </a:lnTo>
                <a:lnTo>
                  <a:pt x="163" y="572"/>
                </a:lnTo>
                <a:lnTo>
                  <a:pt x="171" y="572"/>
                </a:lnTo>
                <a:lnTo>
                  <a:pt x="178" y="570"/>
                </a:lnTo>
                <a:lnTo>
                  <a:pt x="184" y="568"/>
                </a:lnTo>
                <a:lnTo>
                  <a:pt x="188" y="565"/>
                </a:lnTo>
                <a:lnTo>
                  <a:pt x="192" y="561"/>
                </a:lnTo>
                <a:lnTo>
                  <a:pt x="195" y="556"/>
                </a:lnTo>
                <a:lnTo>
                  <a:pt x="198" y="552"/>
                </a:lnTo>
                <a:lnTo>
                  <a:pt x="199" y="545"/>
                </a:lnTo>
                <a:lnTo>
                  <a:pt x="200" y="518"/>
                </a:lnTo>
                <a:lnTo>
                  <a:pt x="199" y="488"/>
                </a:lnTo>
                <a:lnTo>
                  <a:pt x="199" y="474"/>
                </a:lnTo>
                <a:lnTo>
                  <a:pt x="199" y="456"/>
                </a:lnTo>
                <a:lnTo>
                  <a:pt x="199" y="434"/>
                </a:lnTo>
                <a:lnTo>
                  <a:pt x="199" y="416"/>
                </a:lnTo>
                <a:lnTo>
                  <a:pt x="200" y="404"/>
                </a:lnTo>
                <a:lnTo>
                  <a:pt x="202" y="393"/>
                </a:lnTo>
                <a:lnTo>
                  <a:pt x="206" y="385"/>
                </a:lnTo>
                <a:lnTo>
                  <a:pt x="210" y="377"/>
                </a:lnTo>
                <a:lnTo>
                  <a:pt x="222" y="363"/>
                </a:lnTo>
                <a:lnTo>
                  <a:pt x="235" y="351"/>
                </a:lnTo>
                <a:lnTo>
                  <a:pt x="242" y="344"/>
                </a:lnTo>
                <a:lnTo>
                  <a:pt x="248" y="337"/>
                </a:lnTo>
                <a:lnTo>
                  <a:pt x="255" y="331"/>
                </a:lnTo>
                <a:lnTo>
                  <a:pt x="260" y="323"/>
                </a:lnTo>
                <a:lnTo>
                  <a:pt x="264" y="313"/>
                </a:lnTo>
                <a:lnTo>
                  <a:pt x="268" y="303"/>
                </a:lnTo>
                <a:lnTo>
                  <a:pt x="271" y="291"/>
                </a:lnTo>
                <a:lnTo>
                  <a:pt x="271" y="277"/>
                </a:lnTo>
                <a:lnTo>
                  <a:pt x="271" y="269"/>
                </a:lnTo>
                <a:lnTo>
                  <a:pt x="270" y="261"/>
                </a:lnTo>
                <a:lnTo>
                  <a:pt x="268" y="255"/>
                </a:lnTo>
                <a:lnTo>
                  <a:pt x="266" y="248"/>
                </a:lnTo>
                <a:lnTo>
                  <a:pt x="260" y="236"/>
                </a:lnTo>
                <a:lnTo>
                  <a:pt x="254" y="224"/>
                </a:lnTo>
                <a:lnTo>
                  <a:pt x="247" y="212"/>
                </a:lnTo>
                <a:lnTo>
                  <a:pt x="240" y="200"/>
                </a:lnTo>
                <a:lnTo>
                  <a:pt x="239" y="193"/>
                </a:lnTo>
                <a:lnTo>
                  <a:pt x="236" y="188"/>
                </a:lnTo>
                <a:lnTo>
                  <a:pt x="235" y="181"/>
                </a:lnTo>
                <a:lnTo>
                  <a:pt x="235" y="175"/>
                </a:lnTo>
                <a:lnTo>
                  <a:pt x="236" y="164"/>
                </a:lnTo>
                <a:lnTo>
                  <a:pt x="239" y="155"/>
                </a:lnTo>
                <a:lnTo>
                  <a:pt x="243" y="144"/>
                </a:lnTo>
                <a:lnTo>
                  <a:pt x="248" y="133"/>
                </a:lnTo>
                <a:lnTo>
                  <a:pt x="263" y="113"/>
                </a:lnTo>
                <a:lnTo>
                  <a:pt x="279" y="92"/>
                </a:lnTo>
                <a:lnTo>
                  <a:pt x="295" y="69"/>
                </a:lnTo>
                <a:lnTo>
                  <a:pt x="311" y="48"/>
                </a:lnTo>
                <a:lnTo>
                  <a:pt x="318" y="36"/>
                </a:lnTo>
                <a:lnTo>
                  <a:pt x="324" y="24"/>
                </a:lnTo>
                <a:lnTo>
                  <a:pt x="328" y="12"/>
                </a:lnTo>
                <a:lnTo>
                  <a:pt x="331" y="0"/>
                </a:lnTo>
                <a:lnTo>
                  <a:pt x="371" y="0"/>
                </a:lnTo>
                <a:lnTo>
                  <a:pt x="402" y="0"/>
                </a:lnTo>
                <a:lnTo>
                  <a:pt x="428" y="0"/>
                </a:lnTo>
                <a:lnTo>
                  <a:pt x="458" y="0"/>
                </a:lnTo>
                <a:lnTo>
                  <a:pt x="463" y="0"/>
                </a:lnTo>
                <a:lnTo>
                  <a:pt x="470" y="3"/>
                </a:lnTo>
                <a:lnTo>
                  <a:pt x="475" y="5"/>
                </a:lnTo>
                <a:lnTo>
                  <a:pt x="482" y="11"/>
                </a:lnTo>
                <a:lnTo>
                  <a:pt x="495" y="21"/>
                </a:lnTo>
                <a:lnTo>
                  <a:pt x="507" y="33"/>
                </a:lnTo>
                <a:lnTo>
                  <a:pt x="522" y="47"/>
                </a:lnTo>
                <a:lnTo>
                  <a:pt x="536" y="59"/>
                </a:lnTo>
                <a:lnTo>
                  <a:pt x="543" y="63"/>
                </a:lnTo>
                <a:lnTo>
                  <a:pt x="551" y="67"/>
                </a:lnTo>
                <a:lnTo>
                  <a:pt x="559" y="71"/>
                </a:lnTo>
                <a:lnTo>
                  <a:pt x="567" y="72"/>
                </a:lnTo>
                <a:lnTo>
                  <a:pt x="570" y="87"/>
                </a:lnTo>
                <a:lnTo>
                  <a:pt x="572" y="103"/>
                </a:lnTo>
                <a:lnTo>
                  <a:pt x="574" y="116"/>
                </a:lnTo>
                <a:lnTo>
                  <a:pt x="576" y="128"/>
                </a:lnTo>
                <a:lnTo>
                  <a:pt x="580" y="139"/>
                </a:lnTo>
                <a:lnTo>
                  <a:pt x="587" y="147"/>
                </a:lnTo>
                <a:lnTo>
                  <a:pt x="594" y="152"/>
                </a:lnTo>
                <a:lnTo>
                  <a:pt x="602" y="157"/>
                </a:lnTo>
                <a:lnTo>
                  <a:pt x="611" y="161"/>
                </a:lnTo>
                <a:lnTo>
                  <a:pt x="620" y="164"/>
                </a:lnTo>
                <a:lnTo>
                  <a:pt x="640" y="169"/>
                </a:lnTo>
                <a:lnTo>
                  <a:pt x="659" y="175"/>
                </a:lnTo>
                <a:lnTo>
                  <a:pt x="667" y="179"/>
                </a:lnTo>
                <a:lnTo>
                  <a:pt x="675" y="184"/>
                </a:lnTo>
                <a:lnTo>
                  <a:pt x="681" y="191"/>
                </a:lnTo>
                <a:lnTo>
                  <a:pt x="687" y="199"/>
                </a:lnTo>
                <a:lnTo>
                  <a:pt x="695" y="209"/>
                </a:lnTo>
                <a:lnTo>
                  <a:pt x="703" y="219"/>
                </a:lnTo>
                <a:lnTo>
                  <a:pt x="713" y="227"/>
                </a:lnTo>
                <a:lnTo>
                  <a:pt x="724" y="235"/>
                </a:lnTo>
                <a:lnTo>
                  <a:pt x="748" y="249"/>
                </a:lnTo>
                <a:lnTo>
                  <a:pt x="772" y="263"/>
                </a:lnTo>
                <a:lnTo>
                  <a:pt x="784" y="271"/>
                </a:lnTo>
                <a:lnTo>
                  <a:pt x="795" y="279"/>
                </a:lnTo>
                <a:lnTo>
                  <a:pt x="805" y="288"/>
                </a:lnTo>
                <a:lnTo>
                  <a:pt x="813" y="299"/>
                </a:lnTo>
                <a:lnTo>
                  <a:pt x="821" y="311"/>
                </a:lnTo>
                <a:lnTo>
                  <a:pt x="827" y="323"/>
                </a:lnTo>
                <a:lnTo>
                  <a:pt x="829" y="339"/>
                </a:lnTo>
                <a:lnTo>
                  <a:pt x="831" y="355"/>
                </a:lnTo>
                <a:lnTo>
                  <a:pt x="831" y="361"/>
                </a:lnTo>
                <a:lnTo>
                  <a:pt x="829" y="368"/>
                </a:lnTo>
                <a:lnTo>
                  <a:pt x="827" y="373"/>
                </a:lnTo>
                <a:lnTo>
                  <a:pt x="824" y="377"/>
                </a:lnTo>
                <a:lnTo>
                  <a:pt x="816" y="386"/>
                </a:lnTo>
                <a:lnTo>
                  <a:pt x="807" y="394"/>
                </a:lnTo>
                <a:lnTo>
                  <a:pt x="799" y="402"/>
                </a:lnTo>
                <a:lnTo>
                  <a:pt x="791" y="410"/>
                </a:lnTo>
                <a:lnTo>
                  <a:pt x="788" y="416"/>
                </a:lnTo>
                <a:lnTo>
                  <a:pt x="785" y="421"/>
                </a:lnTo>
                <a:lnTo>
                  <a:pt x="784" y="426"/>
                </a:lnTo>
                <a:lnTo>
                  <a:pt x="783" y="433"/>
                </a:lnTo>
                <a:lnTo>
                  <a:pt x="784" y="441"/>
                </a:lnTo>
                <a:lnTo>
                  <a:pt x="787" y="449"/>
                </a:lnTo>
                <a:lnTo>
                  <a:pt x="792" y="456"/>
                </a:lnTo>
                <a:lnTo>
                  <a:pt x="797" y="460"/>
                </a:lnTo>
                <a:lnTo>
                  <a:pt x="804" y="464"/>
                </a:lnTo>
                <a:lnTo>
                  <a:pt x="811" y="468"/>
                </a:lnTo>
                <a:lnTo>
                  <a:pt x="819" y="469"/>
                </a:lnTo>
                <a:lnTo>
                  <a:pt x="825" y="469"/>
                </a:lnTo>
                <a:lnTo>
                  <a:pt x="841" y="469"/>
                </a:lnTo>
                <a:lnTo>
                  <a:pt x="853" y="469"/>
                </a:lnTo>
                <a:lnTo>
                  <a:pt x="861" y="469"/>
                </a:lnTo>
                <a:lnTo>
                  <a:pt x="867" y="469"/>
                </a:lnTo>
                <a:lnTo>
                  <a:pt x="871" y="470"/>
                </a:lnTo>
                <a:lnTo>
                  <a:pt x="875" y="473"/>
                </a:lnTo>
                <a:lnTo>
                  <a:pt x="876" y="477"/>
                </a:lnTo>
                <a:lnTo>
                  <a:pt x="879" y="484"/>
                </a:lnTo>
                <a:lnTo>
                  <a:pt x="880" y="498"/>
                </a:lnTo>
                <a:lnTo>
                  <a:pt x="883" y="514"/>
                </a:lnTo>
                <a:lnTo>
                  <a:pt x="884" y="522"/>
                </a:lnTo>
                <a:lnTo>
                  <a:pt x="885" y="532"/>
                </a:lnTo>
                <a:lnTo>
                  <a:pt x="888" y="538"/>
                </a:lnTo>
                <a:lnTo>
                  <a:pt x="891" y="545"/>
                </a:lnTo>
                <a:lnTo>
                  <a:pt x="895" y="552"/>
                </a:lnTo>
                <a:lnTo>
                  <a:pt x="900" y="556"/>
                </a:lnTo>
                <a:lnTo>
                  <a:pt x="907" y="558"/>
                </a:lnTo>
                <a:lnTo>
                  <a:pt x="916" y="560"/>
                </a:lnTo>
                <a:lnTo>
                  <a:pt x="940" y="560"/>
                </a:lnTo>
                <a:lnTo>
                  <a:pt x="952" y="560"/>
                </a:lnTo>
                <a:lnTo>
                  <a:pt x="963" y="578"/>
                </a:lnTo>
                <a:lnTo>
                  <a:pt x="988" y="622"/>
                </a:lnTo>
                <a:lnTo>
                  <a:pt x="1015" y="669"/>
                </a:lnTo>
                <a:lnTo>
                  <a:pt x="1029" y="698"/>
                </a:lnTo>
                <a:lnTo>
                  <a:pt x="1033" y="700"/>
                </a:lnTo>
                <a:lnTo>
                  <a:pt x="1035" y="701"/>
                </a:lnTo>
                <a:lnTo>
                  <a:pt x="1039" y="704"/>
                </a:lnTo>
                <a:lnTo>
                  <a:pt x="1048" y="704"/>
                </a:lnTo>
                <a:lnTo>
                  <a:pt x="1017" y="704"/>
                </a:lnTo>
                <a:close/>
              </a:path>
            </a:pathLst>
          </a:custGeom>
          <a:solidFill>
            <a:srgbClr val="FFB469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0" name="Freeform 7"/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5175250" y="2708275"/>
            <a:ext cx="841375" cy="1536700"/>
          </a:xfrm>
          <a:custGeom>
            <a:avLst/>
            <a:gdLst>
              <a:gd name="T0" fmla="*/ 336 w 458"/>
              <a:gd name="T1" fmla="*/ 194 h 830"/>
              <a:gd name="T2" fmla="*/ 327 w 458"/>
              <a:gd name="T3" fmla="*/ 149 h 830"/>
              <a:gd name="T4" fmla="*/ 348 w 458"/>
              <a:gd name="T5" fmla="*/ 112 h 830"/>
              <a:gd name="T6" fmla="*/ 368 w 458"/>
              <a:gd name="T7" fmla="*/ 80 h 830"/>
              <a:gd name="T8" fmla="*/ 353 w 458"/>
              <a:gd name="T9" fmla="*/ 29 h 830"/>
              <a:gd name="T10" fmla="*/ 334 w 458"/>
              <a:gd name="T11" fmla="*/ 7 h 830"/>
              <a:gd name="T12" fmla="*/ 299 w 458"/>
              <a:gd name="T13" fmla="*/ 0 h 830"/>
              <a:gd name="T14" fmla="*/ 273 w 458"/>
              <a:gd name="T15" fmla="*/ 8 h 830"/>
              <a:gd name="T16" fmla="*/ 233 w 458"/>
              <a:gd name="T17" fmla="*/ 12 h 830"/>
              <a:gd name="T18" fmla="*/ 189 w 458"/>
              <a:gd name="T19" fmla="*/ 4 h 830"/>
              <a:gd name="T20" fmla="*/ 143 w 458"/>
              <a:gd name="T21" fmla="*/ 0 h 830"/>
              <a:gd name="T22" fmla="*/ 117 w 458"/>
              <a:gd name="T23" fmla="*/ 11 h 830"/>
              <a:gd name="T24" fmla="*/ 129 w 458"/>
              <a:gd name="T25" fmla="*/ 95 h 830"/>
              <a:gd name="T26" fmla="*/ 153 w 458"/>
              <a:gd name="T27" fmla="*/ 181 h 830"/>
              <a:gd name="T28" fmla="*/ 157 w 458"/>
              <a:gd name="T29" fmla="*/ 256 h 830"/>
              <a:gd name="T30" fmla="*/ 164 w 458"/>
              <a:gd name="T31" fmla="*/ 294 h 830"/>
              <a:gd name="T32" fmla="*/ 179 w 458"/>
              <a:gd name="T33" fmla="*/ 313 h 830"/>
              <a:gd name="T34" fmla="*/ 208 w 458"/>
              <a:gd name="T35" fmla="*/ 324 h 830"/>
              <a:gd name="T36" fmla="*/ 192 w 458"/>
              <a:gd name="T37" fmla="*/ 390 h 830"/>
              <a:gd name="T38" fmla="*/ 181 w 458"/>
              <a:gd name="T39" fmla="*/ 416 h 830"/>
              <a:gd name="T40" fmla="*/ 191 w 458"/>
              <a:gd name="T41" fmla="*/ 469 h 830"/>
              <a:gd name="T42" fmla="*/ 199 w 458"/>
              <a:gd name="T43" fmla="*/ 524 h 830"/>
              <a:gd name="T44" fmla="*/ 188 w 458"/>
              <a:gd name="T45" fmla="*/ 538 h 830"/>
              <a:gd name="T46" fmla="*/ 139 w 458"/>
              <a:gd name="T47" fmla="*/ 566 h 830"/>
              <a:gd name="T48" fmla="*/ 84 w 458"/>
              <a:gd name="T49" fmla="*/ 554 h 830"/>
              <a:gd name="T50" fmla="*/ 65 w 458"/>
              <a:gd name="T51" fmla="*/ 565 h 830"/>
              <a:gd name="T52" fmla="*/ 60 w 458"/>
              <a:gd name="T53" fmla="*/ 590 h 830"/>
              <a:gd name="T54" fmla="*/ 72 w 458"/>
              <a:gd name="T55" fmla="*/ 624 h 830"/>
              <a:gd name="T56" fmla="*/ 84 w 458"/>
              <a:gd name="T57" fmla="*/ 656 h 830"/>
              <a:gd name="T58" fmla="*/ 72 w 458"/>
              <a:gd name="T59" fmla="*/ 686 h 830"/>
              <a:gd name="T60" fmla="*/ 13 w 458"/>
              <a:gd name="T61" fmla="*/ 722 h 830"/>
              <a:gd name="T62" fmla="*/ 0 w 458"/>
              <a:gd name="T63" fmla="*/ 753 h 830"/>
              <a:gd name="T64" fmla="*/ 9 w 458"/>
              <a:gd name="T65" fmla="*/ 771 h 830"/>
              <a:gd name="T66" fmla="*/ 48 w 458"/>
              <a:gd name="T67" fmla="*/ 793 h 830"/>
              <a:gd name="T68" fmla="*/ 100 w 458"/>
              <a:gd name="T69" fmla="*/ 807 h 830"/>
              <a:gd name="T70" fmla="*/ 160 w 458"/>
              <a:gd name="T71" fmla="*/ 823 h 830"/>
              <a:gd name="T72" fmla="*/ 229 w 458"/>
              <a:gd name="T73" fmla="*/ 826 h 830"/>
              <a:gd name="T74" fmla="*/ 328 w 458"/>
              <a:gd name="T75" fmla="*/ 821 h 830"/>
              <a:gd name="T76" fmla="*/ 388 w 458"/>
              <a:gd name="T77" fmla="*/ 814 h 830"/>
              <a:gd name="T78" fmla="*/ 368 w 458"/>
              <a:gd name="T79" fmla="*/ 674 h 830"/>
              <a:gd name="T80" fmla="*/ 409 w 458"/>
              <a:gd name="T81" fmla="*/ 698 h 830"/>
              <a:gd name="T82" fmla="*/ 446 w 458"/>
              <a:gd name="T83" fmla="*/ 722 h 830"/>
              <a:gd name="T84" fmla="*/ 458 w 458"/>
              <a:gd name="T85" fmla="*/ 654 h 830"/>
              <a:gd name="T86" fmla="*/ 458 w 458"/>
              <a:gd name="T87" fmla="*/ 481 h 830"/>
              <a:gd name="T88" fmla="*/ 448 w 458"/>
              <a:gd name="T89" fmla="*/ 438 h 830"/>
              <a:gd name="T90" fmla="*/ 421 w 458"/>
              <a:gd name="T91" fmla="*/ 404 h 830"/>
              <a:gd name="T92" fmla="*/ 394 w 458"/>
              <a:gd name="T93" fmla="*/ 392 h 830"/>
              <a:gd name="T94" fmla="*/ 348 w 458"/>
              <a:gd name="T95" fmla="*/ 378 h 830"/>
              <a:gd name="T96" fmla="*/ 328 w 458"/>
              <a:gd name="T97" fmla="*/ 356 h 830"/>
              <a:gd name="T98" fmla="*/ 328 w 458"/>
              <a:gd name="T99" fmla="*/ 321 h 830"/>
              <a:gd name="T100" fmla="*/ 349 w 458"/>
              <a:gd name="T101" fmla="*/ 286 h 830"/>
              <a:gd name="T102" fmla="*/ 385 w 458"/>
              <a:gd name="T103" fmla="*/ 241 h 83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458"/>
              <a:gd name="T157" fmla="*/ 0 h 830"/>
              <a:gd name="T158" fmla="*/ 458 w 458"/>
              <a:gd name="T159" fmla="*/ 830 h 830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458" h="830">
                <a:moveTo>
                  <a:pt x="368" y="222"/>
                </a:moveTo>
                <a:lnTo>
                  <a:pt x="356" y="213"/>
                </a:lnTo>
                <a:lnTo>
                  <a:pt x="342" y="201"/>
                </a:lnTo>
                <a:lnTo>
                  <a:pt x="336" y="194"/>
                </a:lnTo>
                <a:lnTo>
                  <a:pt x="331" y="185"/>
                </a:lnTo>
                <a:lnTo>
                  <a:pt x="327" y="174"/>
                </a:lnTo>
                <a:lnTo>
                  <a:pt x="325" y="162"/>
                </a:lnTo>
                <a:lnTo>
                  <a:pt x="327" y="149"/>
                </a:lnTo>
                <a:lnTo>
                  <a:pt x="329" y="138"/>
                </a:lnTo>
                <a:lnTo>
                  <a:pt x="334" y="128"/>
                </a:lnTo>
                <a:lnTo>
                  <a:pt x="340" y="120"/>
                </a:lnTo>
                <a:lnTo>
                  <a:pt x="348" y="112"/>
                </a:lnTo>
                <a:lnTo>
                  <a:pt x="356" y="104"/>
                </a:lnTo>
                <a:lnTo>
                  <a:pt x="365" y="97"/>
                </a:lnTo>
                <a:lnTo>
                  <a:pt x="373" y="91"/>
                </a:lnTo>
                <a:lnTo>
                  <a:pt x="368" y="80"/>
                </a:lnTo>
                <a:lnTo>
                  <a:pt x="364" y="65"/>
                </a:lnTo>
                <a:lnTo>
                  <a:pt x="361" y="51"/>
                </a:lnTo>
                <a:lnTo>
                  <a:pt x="356" y="36"/>
                </a:lnTo>
                <a:lnTo>
                  <a:pt x="353" y="29"/>
                </a:lnTo>
                <a:lnTo>
                  <a:pt x="350" y="23"/>
                </a:lnTo>
                <a:lnTo>
                  <a:pt x="345" y="16"/>
                </a:lnTo>
                <a:lnTo>
                  <a:pt x="341" y="11"/>
                </a:lnTo>
                <a:lnTo>
                  <a:pt x="334" y="7"/>
                </a:lnTo>
                <a:lnTo>
                  <a:pt x="327" y="3"/>
                </a:lnTo>
                <a:lnTo>
                  <a:pt x="317" y="0"/>
                </a:lnTo>
                <a:lnTo>
                  <a:pt x="308" y="0"/>
                </a:lnTo>
                <a:lnTo>
                  <a:pt x="299" y="0"/>
                </a:lnTo>
                <a:lnTo>
                  <a:pt x="292" y="1"/>
                </a:lnTo>
                <a:lnTo>
                  <a:pt x="285" y="4"/>
                </a:lnTo>
                <a:lnTo>
                  <a:pt x="280" y="5"/>
                </a:lnTo>
                <a:lnTo>
                  <a:pt x="273" y="8"/>
                </a:lnTo>
                <a:lnTo>
                  <a:pt x="265" y="11"/>
                </a:lnTo>
                <a:lnTo>
                  <a:pt x="257" y="12"/>
                </a:lnTo>
                <a:lnTo>
                  <a:pt x="247" y="12"/>
                </a:lnTo>
                <a:lnTo>
                  <a:pt x="233" y="12"/>
                </a:lnTo>
                <a:lnTo>
                  <a:pt x="220" y="11"/>
                </a:lnTo>
                <a:lnTo>
                  <a:pt x="209" y="8"/>
                </a:lnTo>
                <a:lnTo>
                  <a:pt x="199" y="5"/>
                </a:lnTo>
                <a:lnTo>
                  <a:pt x="189" y="4"/>
                </a:lnTo>
                <a:lnTo>
                  <a:pt x="177" y="1"/>
                </a:lnTo>
                <a:lnTo>
                  <a:pt x="165" y="0"/>
                </a:lnTo>
                <a:lnTo>
                  <a:pt x="151" y="0"/>
                </a:lnTo>
                <a:lnTo>
                  <a:pt x="143" y="0"/>
                </a:lnTo>
                <a:lnTo>
                  <a:pt x="136" y="1"/>
                </a:lnTo>
                <a:lnTo>
                  <a:pt x="131" y="3"/>
                </a:lnTo>
                <a:lnTo>
                  <a:pt x="125" y="4"/>
                </a:lnTo>
                <a:lnTo>
                  <a:pt x="117" y="11"/>
                </a:lnTo>
                <a:lnTo>
                  <a:pt x="109" y="17"/>
                </a:lnTo>
                <a:lnTo>
                  <a:pt x="115" y="47"/>
                </a:lnTo>
                <a:lnTo>
                  <a:pt x="121" y="72"/>
                </a:lnTo>
                <a:lnTo>
                  <a:pt x="129" y="95"/>
                </a:lnTo>
                <a:lnTo>
                  <a:pt x="137" y="117"/>
                </a:lnTo>
                <a:lnTo>
                  <a:pt x="145" y="141"/>
                </a:lnTo>
                <a:lnTo>
                  <a:pt x="151" y="166"/>
                </a:lnTo>
                <a:lnTo>
                  <a:pt x="153" y="181"/>
                </a:lnTo>
                <a:lnTo>
                  <a:pt x="155" y="197"/>
                </a:lnTo>
                <a:lnTo>
                  <a:pt x="156" y="216"/>
                </a:lnTo>
                <a:lnTo>
                  <a:pt x="157" y="234"/>
                </a:lnTo>
                <a:lnTo>
                  <a:pt x="157" y="256"/>
                </a:lnTo>
                <a:lnTo>
                  <a:pt x="159" y="273"/>
                </a:lnTo>
                <a:lnTo>
                  <a:pt x="160" y="281"/>
                </a:lnTo>
                <a:lnTo>
                  <a:pt x="161" y="288"/>
                </a:lnTo>
                <a:lnTo>
                  <a:pt x="164" y="294"/>
                </a:lnTo>
                <a:lnTo>
                  <a:pt x="167" y="300"/>
                </a:lnTo>
                <a:lnTo>
                  <a:pt x="171" y="305"/>
                </a:lnTo>
                <a:lnTo>
                  <a:pt x="175" y="309"/>
                </a:lnTo>
                <a:lnTo>
                  <a:pt x="179" y="313"/>
                </a:lnTo>
                <a:lnTo>
                  <a:pt x="185" y="317"/>
                </a:lnTo>
                <a:lnTo>
                  <a:pt x="192" y="320"/>
                </a:lnTo>
                <a:lnTo>
                  <a:pt x="199" y="322"/>
                </a:lnTo>
                <a:lnTo>
                  <a:pt x="208" y="324"/>
                </a:lnTo>
                <a:lnTo>
                  <a:pt x="217" y="325"/>
                </a:lnTo>
                <a:lnTo>
                  <a:pt x="217" y="361"/>
                </a:lnTo>
                <a:lnTo>
                  <a:pt x="204" y="377"/>
                </a:lnTo>
                <a:lnTo>
                  <a:pt x="192" y="390"/>
                </a:lnTo>
                <a:lnTo>
                  <a:pt x="188" y="397"/>
                </a:lnTo>
                <a:lnTo>
                  <a:pt x="184" y="402"/>
                </a:lnTo>
                <a:lnTo>
                  <a:pt x="181" y="409"/>
                </a:lnTo>
                <a:lnTo>
                  <a:pt x="181" y="416"/>
                </a:lnTo>
                <a:lnTo>
                  <a:pt x="181" y="430"/>
                </a:lnTo>
                <a:lnTo>
                  <a:pt x="184" y="444"/>
                </a:lnTo>
                <a:lnTo>
                  <a:pt x="187" y="457"/>
                </a:lnTo>
                <a:lnTo>
                  <a:pt x="191" y="469"/>
                </a:lnTo>
                <a:lnTo>
                  <a:pt x="193" y="482"/>
                </a:lnTo>
                <a:lnTo>
                  <a:pt x="196" y="494"/>
                </a:lnTo>
                <a:lnTo>
                  <a:pt x="199" y="509"/>
                </a:lnTo>
                <a:lnTo>
                  <a:pt x="199" y="524"/>
                </a:lnTo>
                <a:lnTo>
                  <a:pt x="199" y="528"/>
                </a:lnTo>
                <a:lnTo>
                  <a:pt x="196" y="530"/>
                </a:lnTo>
                <a:lnTo>
                  <a:pt x="193" y="534"/>
                </a:lnTo>
                <a:lnTo>
                  <a:pt x="188" y="538"/>
                </a:lnTo>
                <a:lnTo>
                  <a:pt x="177" y="546"/>
                </a:lnTo>
                <a:lnTo>
                  <a:pt x="164" y="554"/>
                </a:lnTo>
                <a:lnTo>
                  <a:pt x="151" y="561"/>
                </a:lnTo>
                <a:lnTo>
                  <a:pt x="139" y="566"/>
                </a:lnTo>
                <a:lnTo>
                  <a:pt x="128" y="570"/>
                </a:lnTo>
                <a:lnTo>
                  <a:pt x="121" y="572"/>
                </a:lnTo>
                <a:lnTo>
                  <a:pt x="103" y="562"/>
                </a:lnTo>
                <a:lnTo>
                  <a:pt x="84" y="554"/>
                </a:lnTo>
                <a:lnTo>
                  <a:pt x="79" y="554"/>
                </a:lnTo>
                <a:lnTo>
                  <a:pt x="73" y="557"/>
                </a:lnTo>
                <a:lnTo>
                  <a:pt x="69" y="561"/>
                </a:lnTo>
                <a:lnTo>
                  <a:pt x="65" y="565"/>
                </a:lnTo>
                <a:lnTo>
                  <a:pt x="64" y="570"/>
                </a:lnTo>
                <a:lnTo>
                  <a:pt x="61" y="577"/>
                </a:lnTo>
                <a:lnTo>
                  <a:pt x="61" y="584"/>
                </a:lnTo>
                <a:lnTo>
                  <a:pt x="60" y="590"/>
                </a:lnTo>
                <a:lnTo>
                  <a:pt x="61" y="598"/>
                </a:lnTo>
                <a:lnTo>
                  <a:pt x="64" y="608"/>
                </a:lnTo>
                <a:lnTo>
                  <a:pt x="68" y="616"/>
                </a:lnTo>
                <a:lnTo>
                  <a:pt x="72" y="624"/>
                </a:lnTo>
                <a:lnTo>
                  <a:pt x="77" y="630"/>
                </a:lnTo>
                <a:lnTo>
                  <a:pt x="81" y="640"/>
                </a:lnTo>
                <a:lnTo>
                  <a:pt x="84" y="648"/>
                </a:lnTo>
                <a:lnTo>
                  <a:pt x="84" y="656"/>
                </a:lnTo>
                <a:lnTo>
                  <a:pt x="84" y="665"/>
                </a:lnTo>
                <a:lnTo>
                  <a:pt x="81" y="673"/>
                </a:lnTo>
                <a:lnTo>
                  <a:pt x="77" y="681"/>
                </a:lnTo>
                <a:lnTo>
                  <a:pt x="72" y="686"/>
                </a:lnTo>
                <a:lnTo>
                  <a:pt x="57" y="695"/>
                </a:lnTo>
                <a:lnTo>
                  <a:pt x="43" y="705"/>
                </a:lnTo>
                <a:lnTo>
                  <a:pt x="27" y="713"/>
                </a:lnTo>
                <a:lnTo>
                  <a:pt x="13" y="722"/>
                </a:lnTo>
                <a:lnTo>
                  <a:pt x="8" y="727"/>
                </a:lnTo>
                <a:lnTo>
                  <a:pt x="4" y="735"/>
                </a:lnTo>
                <a:lnTo>
                  <a:pt x="1" y="743"/>
                </a:lnTo>
                <a:lnTo>
                  <a:pt x="0" y="753"/>
                </a:lnTo>
                <a:lnTo>
                  <a:pt x="1" y="758"/>
                </a:lnTo>
                <a:lnTo>
                  <a:pt x="3" y="762"/>
                </a:lnTo>
                <a:lnTo>
                  <a:pt x="5" y="767"/>
                </a:lnTo>
                <a:lnTo>
                  <a:pt x="9" y="771"/>
                </a:lnTo>
                <a:lnTo>
                  <a:pt x="17" y="778"/>
                </a:lnTo>
                <a:lnTo>
                  <a:pt x="28" y="783"/>
                </a:lnTo>
                <a:lnTo>
                  <a:pt x="39" y="787"/>
                </a:lnTo>
                <a:lnTo>
                  <a:pt x="48" y="793"/>
                </a:lnTo>
                <a:lnTo>
                  <a:pt x="56" y="797"/>
                </a:lnTo>
                <a:lnTo>
                  <a:pt x="60" y="801"/>
                </a:lnTo>
                <a:lnTo>
                  <a:pt x="84" y="806"/>
                </a:lnTo>
                <a:lnTo>
                  <a:pt x="100" y="807"/>
                </a:lnTo>
                <a:lnTo>
                  <a:pt x="115" y="810"/>
                </a:lnTo>
                <a:lnTo>
                  <a:pt x="131" y="814"/>
                </a:lnTo>
                <a:lnTo>
                  <a:pt x="145" y="818"/>
                </a:lnTo>
                <a:lnTo>
                  <a:pt x="160" y="823"/>
                </a:lnTo>
                <a:lnTo>
                  <a:pt x="175" y="827"/>
                </a:lnTo>
                <a:lnTo>
                  <a:pt x="189" y="830"/>
                </a:lnTo>
                <a:lnTo>
                  <a:pt x="205" y="830"/>
                </a:lnTo>
                <a:lnTo>
                  <a:pt x="229" y="826"/>
                </a:lnTo>
                <a:lnTo>
                  <a:pt x="255" y="823"/>
                </a:lnTo>
                <a:lnTo>
                  <a:pt x="279" y="822"/>
                </a:lnTo>
                <a:lnTo>
                  <a:pt x="304" y="821"/>
                </a:lnTo>
                <a:lnTo>
                  <a:pt x="328" y="821"/>
                </a:lnTo>
                <a:lnTo>
                  <a:pt x="352" y="821"/>
                </a:lnTo>
                <a:lnTo>
                  <a:pt x="374" y="822"/>
                </a:lnTo>
                <a:lnTo>
                  <a:pt x="397" y="825"/>
                </a:lnTo>
                <a:lnTo>
                  <a:pt x="388" y="814"/>
                </a:lnTo>
                <a:lnTo>
                  <a:pt x="382" y="806"/>
                </a:lnTo>
                <a:lnTo>
                  <a:pt x="377" y="799"/>
                </a:lnTo>
                <a:lnTo>
                  <a:pt x="368" y="789"/>
                </a:lnTo>
                <a:lnTo>
                  <a:pt x="368" y="674"/>
                </a:lnTo>
                <a:lnTo>
                  <a:pt x="381" y="680"/>
                </a:lnTo>
                <a:lnTo>
                  <a:pt x="393" y="685"/>
                </a:lnTo>
                <a:lnTo>
                  <a:pt x="401" y="691"/>
                </a:lnTo>
                <a:lnTo>
                  <a:pt x="409" y="698"/>
                </a:lnTo>
                <a:lnTo>
                  <a:pt x="416" y="705"/>
                </a:lnTo>
                <a:lnTo>
                  <a:pt x="424" y="711"/>
                </a:lnTo>
                <a:lnTo>
                  <a:pt x="434" y="717"/>
                </a:lnTo>
                <a:lnTo>
                  <a:pt x="446" y="722"/>
                </a:lnTo>
                <a:lnTo>
                  <a:pt x="452" y="703"/>
                </a:lnTo>
                <a:lnTo>
                  <a:pt x="456" y="686"/>
                </a:lnTo>
                <a:lnTo>
                  <a:pt x="457" y="670"/>
                </a:lnTo>
                <a:lnTo>
                  <a:pt x="458" y="654"/>
                </a:lnTo>
                <a:lnTo>
                  <a:pt x="458" y="621"/>
                </a:lnTo>
                <a:lnTo>
                  <a:pt x="458" y="578"/>
                </a:lnTo>
                <a:lnTo>
                  <a:pt x="458" y="529"/>
                </a:lnTo>
                <a:lnTo>
                  <a:pt x="458" y="481"/>
                </a:lnTo>
                <a:lnTo>
                  <a:pt x="457" y="470"/>
                </a:lnTo>
                <a:lnTo>
                  <a:pt x="454" y="460"/>
                </a:lnTo>
                <a:lnTo>
                  <a:pt x="452" y="449"/>
                </a:lnTo>
                <a:lnTo>
                  <a:pt x="448" y="438"/>
                </a:lnTo>
                <a:lnTo>
                  <a:pt x="442" y="429"/>
                </a:lnTo>
                <a:lnTo>
                  <a:pt x="437" y="420"/>
                </a:lnTo>
                <a:lnTo>
                  <a:pt x="430" y="412"/>
                </a:lnTo>
                <a:lnTo>
                  <a:pt x="421" y="404"/>
                </a:lnTo>
                <a:lnTo>
                  <a:pt x="416" y="400"/>
                </a:lnTo>
                <a:lnTo>
                  <a:pt x="409" y="396"/>
                </a:lnTo>
                <a:lnTo>
                  <a:pt x="401" y="393"/>
                </a:lnTo>
                <a:lnTo>
                  <a:pt x="394" y="392"/>
                </a:lnTo>
                <a:lnTo>
                  <a:pt x="378" y="388"/>
                </a:lnTo>
                <a:lnTo>
                  <a:pt x="362" y="384"/>
                </a:lnTo>
                <a:lnTo>
                  <a:pt x="354" y="381"/>
                </a:lnTo>
                <a:lnTo>
                  <a:pt x="348" y="378"/>
                </a:lnTo>
                <a:lnTo>
                  <a:pt x="341" y="374"/>
                </a:lnTo>
                <a:lnTo>
                  <a:pt x="336" y="369"/>
                </a:lnTo>
                <a:lnTo>
                  <a:pt x="332" y="364"/>
                </a:lnTo>
                <a:lnTo>
                  <a:pt x="328" y="356"/>
                </a:lnTo>
                <a:lnTo>
                  <a:pt x="327" y="348"/>
                </a:lnTo>
                <a:lnTo>
                  <a:pt x="325" y="337"/>
                </a:lnTo>
                <a:lnTo>
                  <a:pt x="327" y="328"/>
                </a:lnTo>
                <a:lnTo>
                  <a:pt x="328" y="321"/>
                </a:lnTo>
                <a:lnTo>
                  <a:pt x="329" y="314"/>
                </a:lnTo>
                <a:lnTo>
                  <a:pt x="332" y="308"/>
                </a:lnTo>
                <a:lnTo>
                  <a:pt x="340" y="297"/>
                </a:lnTo>
                <a:lnTo>
                  <a:pt x="349" y="286"/>
                </a:lnTo>
                <a:lnTo>
                  <a:pt x="358" y="277"/>
                </a:lnTo>
                <a:lnTo>
                  <a:pt x="369" y="266"/>
                </a:lnTo>
                <a:lnTo>
                  <a:pt x="378" y="254"/>
                </a:lnTo>
                <a:lnTo>
                  <a:pt x="385" y="241"/>
                </a:lnTo>
                <a:lnTo>
                  <a:pt x="368" y="222"/>
                </a:lnTo>
                <a:close/>
              </a:path>
            </a:pathLst>
          </a:custGeom>
          <a:solidFill>
            <a:srgbClr val="FFB469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1" name="Freeform 8"/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3440113" y="1341438"/>
            <a:ext cx="1687512" cy="1911350"/>
          </a:xfrm>
          <a:custGeom>
            <a:avLst/>
            <a:gdLst>
              <a:gd name="T0" fmla="*/ 789 w 916"/>
              <a:gd name="T1" fmla="*/ 57 h 1035"/>
              <a:gd name="T2" fmla="*/ 711 w 916"/>
              <a:gd name="T3" fmla="*/ 41 h 1035"/>
              <a:gd name="T4" fmla="*/ 633 w 916"/>
              <a:gd name="T5" fmla="*/ 0 h 1035"/>
              <a:gd name="T6" fmla="*/ 612 w 916"/>
              <a:gd name="T7" fmla="*/ 12 h 1035"/>
              <a:gd name="T8" fmla="*/ 605 w 916"/>
              <a:gd name="T9" fmla="*/ 67 h 1035"/>
              <a:gd name="T10" fmla="*/ 495 w 916"/>
              <a:gd name="T11" fmla="*/ 95 h 1035"/>
              <a:gd name="T12" fmla="*/ 512 w 916"/>
              <a:gd name="T13" fmla="*/ 145 h 1035"/>
              <a:gd name="T14" fmla="*/ 439 w 916"/>
              <a:gd name="T15" fmla="*/ 140 h 1035"/>
              <a:gd name="T16" fmla="*/ 422 w 916"/>
              <a:gd name="T17" fmla="*/ 216 h 1035"/>
              <a:gd name="T18" fmla="*/ 376 w 916"/>
              <a:gd name="T19" fmla="*/ 277 h 1035"/>
              <a:gd name="T20" fmla="*/ 310 w 916"/>
              <a:gd name="T21" fmla="*/ 290 h 1035"/>
              <a:gd name="T22" fmla="*/ 224 w 916"/>
              <a:gd name="T23" fmla="*/ 208 h 1035"/>
              <a:gd name="T24" fmla="*/ 178 w 916"/>
              <a:gd name="T25" fmla="*/ 215 h 1035"/>
              <a:gd name="T26" fmla="*/ 142 w 916"/>
              <a:gd name="T27" fmla="*/ 205 h 1035"/>
              <a:gd name="T28" fmla="*/ 98 w 916"/>
              <a:gd name="T29" fmla="*/ 181 h 1035"/>
              <a:gd name="T30" fmla="*/ 30 w 916"/>
              <a:gd name="T31" fmla="*/ 220 h 1035"/>
              <a:gd name="T32" fmla="*/ 38 w 916"/>
              <a:gd name="T33" fmla="*/ 277 h 1035"/>
              <a:gd name="T34" fmla="*/ 146 w 916"/>
              <a:gd name="T35" fmla="*/ 332 h 1035"/>
              <a:gd name="T36" fmla="*/ 131 w 916"/>
              <a:gd name="T37" fmla="*/ 365 h 1035"/>
              <a:gd name="T38" fmla="*/ 42 w 916"/>
              <a:gd name="T39" fmla="*/ 378 h 1035"/>
              <a:gd name="T40" fmla="*/ 66 w 916"/>
              <a:gd name="T41" fmla="*/ 445 h 1035"/>
              <a:gd name="T42" fmla="*/ 154 w 916"/>
              <a:gd name="T43" fmla="*/ 470 h 1035"/>
              <a:gd name="T44" fmla="*/ 199 w 916"/>
              <a:gd name="T45" fmla="*/ 524 h 1035"/>
              <a:gd name="T46" fmla="*/ 171 w 916"/>
              <a:gd name="T47" fmla="*/ 580 h 1035"/>
              <a:gd name="T48" fmla="*/ 160 w 916"/>
              <a:gd name="T49" fmla="*/ 645 h 1035"/>
              <a:gd name="T50" fmla="*/ 218 w 916"/>
              <a:gd name="T51" fmla="*/ 714 h 1035"/>
              <a:gd name="T52" fmla="*/ 212 w 916"/>
              <a:gd name="T53" fmla="*/ 820 h 1035"/>
              <a:gd name="T54" fmla="*/ 238 w 916"/>
              <a:gd name="T55" fmla="*/ 820 h 1035"/>
              <a:gd name="T56" fmla="*/ 288 w 916"/>
              <a:gd name="T57" fmla="*/ 839 h 1035"/>
              <a:gd name="T58" fmla="*/ 335 w 916"/>
              <a:gd name="T59" fmla="*/ 820 h 1035"/>
              <a:gd name="T60" fmla="*/ 387 w 916"/>
              <a:gd name="T61" fmla="*/ 843 h 1035"/>
              <a:gd name="T62" fmla="*/ 415 w 916"/>
              <a:gd name="T63" fmla="*/ 810 h 1035"/>
              <a:gd name="T64" fmla="*/ 464 w 916"/>
              <a:gd name="T65" fmla="*/ 853 h 1035"/>
              <a:gd name="T66" fmla="*/ 528 w 916"/>
              <a:gd name="T67" fmla="*/ 929 h 1035"/>
              <a:gd name="T68" fmla="*/ 553 w 916"/>
              <a:gd name="T69" fmla="*/ 1009 h 1035"/>
              <a:gd name="T70" fmla="*/ 595 w 916"/>
              <a:gd name="T71" fmla="*/ 1021 h 1035"/>
              <a:gd name="T72" fmla="*/ 641 w 916"/>
              <a:gd name="T73" fmla="*/ 1035 h 1035"/>
              <a:gd name="T74" fmla="*/ 663 w 916"/>
              <a:gd name="T75" fmla="*/ 999 h 1035"/>
              <a:gd name="T76" fmla="*/ 680 w 916"/>
              <a:gd name="T77" fmla="*/ 961 h 1035"/>
              <a:gd name="T78" fmla="*/ 836 w 916"/>
              <a:gd name="T79" fmla="*/ 887 h 1035"/>
              <a:gd name="T80" fmla="*/ 820 w 916"/>
              <a:gd name="T81" fmla="*/ 808 h 1035"/>
              <a:gd name="T82" fmla="*/ 784 w 916"/>
              <a:gd name="T83" fmla="*/ 825 h 1035"/>
              <a:gd name="T84" fmla="*/ 768 w 916"/>
              <a:gd name="T85" fmla="*/ 802 h 1035"/>
              <a:gd name="T86" fmla="*/ 733 w 916"/>
              <a:gd name="T87" fmla="*/ 754 h 1035"/>
              <a:gd name="T88" fmla="*/ 676 w 916"/>
              <a:gd name="T89" fmla="*/ 676 h 1035"/>
              <a:gd name="T90" fmla="*/ 691 w 916"/>
              <a:gd name="T91" fmla="*/ 602 h 1035"/>
              <a:gd name="T92" fmla="*/ 679 w 916"/>
              <a:gd name="T93" fmla="*/ 542 h 1035"/>
              <a:gd name="T94" fmla="*/ 645 w 916"/>
              <a:gd name="T95" fmla="*/ 500 h 1035"/>
              <a:gd name="T96" fmla="*/ 689 w 916"/>
              <a:gd name="T97" fmla="*/ 446 h 1035"/>
              <a:gd name="T98" fmla="*/ 768 w 916"/>
              <a:gd name="T99" fmla="*/ 442 h 1035"/>
              <a:gd name="T100" fmla="*/ 829 w 916"/>
              <a:gd name="T101" fmla="*/ 448 h 1035"/>
              <a:gd name="T102" fmla="*/ 844 w 916"/>
              <a:gd name="T103" fmla="*/ 368 h 1035"/>
              <a:gd name="T104" fmla="*/ 851 w 916"/>
              <a:gd name="T105" fmla="*/ 265 h 1035"/>
              <a:gd name="T106" fmla="*/ 905 w 916"/>
              <a:gd name="T107" fmla="*/ 203 h 1035"/>
              <a:gd name="T108" fmla="*/ 913 w 916"/>
              <a:gd name="T109" fmla="*/ 135 h 1035"/>
              <a:gd name="T110" fmla="*/ 881 w 916"/>
              <a:gd name="T111" fmla="*/ 68 h 1035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916"/>
              <a:gd name="T169" fmla="*/ 0 h 1035"/>
              <a:gd name="T170" fmla="*/ 916 w 916"/>
              <a:gd name="T171" fmla="*/ 1035 h 1035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916" h="1035">
                <a:moveTo>
                  <a:pt x="849" y="43"/>
                </a:moveTo>
                <a:lnTo>
                  <a:pt x="839" y="43"/>
                </a:lnTo>
                <a:lnTo>
                  <a:pt x="829" y="45"/>
                </a:lnTo>
                <a:lnTo>
                  <a:pt x="820" y="48"/>
                </a:lnTo>
                <a:lnTo>
                  <a:pt x="811" y="52"/>
                </a:lnTo>
                <a:lnTo>
                  <a:pt x="800" y="55"/>
                </a:lnTo>
                <a:lnTo>
                  <a:pt x="789" y="57"/>
                </a:lnTo>
                <a:lnTo>
                  <a:pt x="779" y="60"/>
                </a:lnTo>
                <a:lnTo>
                  <a:pt x="765" y="60"/>
                </a:lnTo>
                <a:lnTo>
                  <a:pt x="753" y="60"/>
                </a:lnTo>
                <a:lnTo>
                  <a:pt x="743" y="57"/>
                </a:lnTo>
                <a:lnTo>
                  <a:pt x="733" y="55"/>
                </a:lnTo>
                <a:lnTo>
                  <a:pt x="725" y="51"/>
                </a:lnTo>
                <a:lnTo>
                  <a:pt x="711" y="41"/>
                </a:lnTo>
                <a:lnTo>
                  <a:pt x="697" y="31"/>
                </a:lnTo>
                <a:lnTo>
                  <a:pt x="684" y="19"/>
                </a:lnTo>
                <a:lnTo>
                  <a:pt x="669" y="9"/>
                </a:lnTo>
                <a:lnTo>
                  <a:pt x="661" y="5"/>
                </a:lnTo>
                <a:lnTo>
                  <a:pt x="653" y="3"/>
                </a:lnTo>
                <a:lnTo>
                  <a:pt x="644" y="1"/>
                </a:lnTo>
                <a:lnTo>
                  <a:pt x="633" y="0"/>
                </a:lnTo>
                <a:lnTo>
                  <a:pt x="627" y="0"/>
                </a:lnTo>
                <a:lnTo>
                  <a:pt x="623" y="1"/>
                </a:lnTo>
                <a:lnTo>
                  <a:pt x="619" y="3"/>
                </a:lnTo>
                <a:lnTo>
                  <a:pt x="616" y="4"/>
                </a:lnTo>
                <a:lnTo>
                  <a:pt x="615" y="7"/>
                </a:lnTo>
                <a:lnTo>
                  <a:pt x="613" y="9"/>
                </a:lnTo>
                <a:lnTo>
                  <a:pt x="612" y="12"/>
                </a:lnTo>
                <a:lnTo>
                  <a:pt x="613" y="16"/>
                </a:lnTo>
                <a:lnTo>
                  <a:pt x="613" y="24"/>
                </a:lnTo>
                <a:lnTo>
                  <a:pt x="615" y="33"/>
                </a:lnTo>
                <a:lnTo>
                  <a:pt x="616" y="44"/>
                </a:lnTo>
                <a:lnTo>
                  <a:pt x="615" y="55"/>
                </a:lnTo>
                <a:lnTo>
                  <a:pt x="611" y="61"/>
                </a:lnTo>
                <a:lnTo>
                  <a:pt x="605" y="67"/>
                </a:lnTo>
                <a:lnTo>
                  <a:pt x="599" y="71"/>
                </a:lnTo>
                <a:lnTo>
                  <a:pt x="593" y="75"/>
                </a:lnTo>
                <a:lnTo>
                  <a:pt x="579" y="80"/>
                </a:lnTo>
                <a:lnTo>
                  <a:pt x="564" y="83"/>
                </a:lnTo>
                <a:lnTo>
                  <a:pt x="531" y="85"/>
                </a:lnTo>
                <a:lnTo>
                  <a:pt x="495" y="84"/>
                </a:lnTo>
                <a:lnTo>
                  <a:pt x="495" y="95"/>
                </a:lnTo>
                <a:lnTo>
                  <a:pt x="498" y="103"/>
                </a:lnTo>
                <a:lnTo>
                  <a:pt x="500" y="111"/>
                </a:lnTo>
                <a:lnTo>
                  <a:pt x="504" y="117"/>
                </a:lnTo>
                <a:lnTo>
                  <a:pt x="507" y="123"/>
                </a:lnTo>
                <a:lnTo>
                  <a:pt x="510" y="129"/>
                </a:lnTo>
                <a:lnTo>
                  <a:pt x="512" y="136"/>
                </a:lnTo>
                <a:lnTo>
                  <a:pt x="512" y="145"/>
                </a:lnTo>
                <a:lnTo>
                  <a:pt x="496" y="145"/>
                </a:lnTo>
                <a:lnTo>
                  <a:pt x="483" y="145"/>
                </a:lnTo>
                <a:lnTo>
                  <a:pt x="472" y="143"/>
                </a:lnTo>
                <a:lnTo>
                  <a:pt x="464" y="140"/>
                </a:lnTo>
                <a:lnTo>
                  <a:pt x="456" y="139"/>
                </a:lnTo>
                <a:lnTo>
                  <a:pt x="448" y="139"/>
                </a:lnTo>
                <a:lnTo>
                  <a:pt x="439" y="140"/>
                </a:lnTo>
                <a:lnTo>
                  <a:pt x="428" y="145"/>
                </a:lnTo>
                <a:lnTo>
                  <a:pt x="428" y="168"/>
                </a:lnTo>
                <a:lnTo>
                  <a:pt x="428" y="181"/>
                </a:lnTo>
                <a:lnTo>
                  <a:pt x="428" y="189"/>
                </a:lnTo>
                <a:lnTo>
                  <a:pt x="427" y="197"/>
                </a:lnTo>
                <a:lnTo>
                  <a:pt x="424" y="207"/>
                </a:lnTo>
                <a:lnTo>
                  <a:pt x="422" y="216"/>
                </a:lnTo>
                <a:lnTo>
                  <a:pt x="416" y="227"/>
                </a:lnTo>
                <a:lnTo>
                  <a:pt x="412" y="236"/>
                </a:lnTo>
                <a:lnTo>
                  <a:pt x="407" y="245"/>
                </a:lnTo>
                <a:lnTo>
                  <a:pt x="400" y="253"/>
                </a:lnTo>
                <a:lnTo>
                  <a:pt x="392" y="262"/>
                </a:lnTo>
                <a:lnTo>
                  <a:pt x="386" y="270"/>
                </a:lnTo>
                <a:lnTo>
                  <a:pt x="376" y="277"/>
                </a:lnTo>
                <a:lnTo>
                  <a:pt x="367" y="284"/>
                </a:lnTo>
                <a:lnTo>
                  <a:pt x="358" y="288"/>
                </a:lnTo>
                <a:lnTo>
                  <a:pt x="348" y="292"/>
                </a:lnTo>
                <a:lnTo>
                  <a:pt x="338" y="294"/>
                </a:lnTo>
                <a:lnTo>
                  <a:pt x="326" y="296"/>
                </a:lnTo>
                <a:lnTo>
                  <a:pt x="318" y="294"/>
                </a:lnTo>
                <a:lnTo>
                  <a:pt x="310" y="290"/>
                </a:lnTo>
                <a:lnTo>
                  <a:pt x="302" y="286"/>
                </a:lnTo>
                <a:lnTo>
                  <a:pt x="294" y="280"/>
                </a:lnTo>
                <a:lnTo>
                  <a:pt x="279" y="265"/>
                </a:lnTo>
                <a:lnTo>
                  <a:pt x="264" y="247"/>
                </a:lnTo>
                <a:lnTo>
                  <a:pt x="250" y="229"/>
                </a:lnTo>
                <a:lnTo>
                  <a:pt x="232" y="215"/>
                </a:lnTo>
                <a:lnTo>
                  <a:pt x="224" y="208"/>
                </a:lnTo>
                <a:lnTo>
                  <a:pt x="215" y="203"/>
                </a:lnTo>
                <a:lnTo>
                  <a:pt x="204" y="200"/>
                </a:lnTo>
                <a:lnTo>
                  <a:pt x="194" y="199"/>
                </a:lnTo>
                <a:lnTo>
                  <a:pt x="190" y="201"/>
                </a:lnTo>
                <a:lnTo>
                  <a:pt x="184" y="208"/>
                </a:lnTo>
                <a:lnTo>
                  <a:pt x="180" y="212"/>
                </a:lnTo>
                <a:lnTo>
                  <a:pt x="178" y="215"/>
                </a:lnTo>
                <a:lnTo>
                  <a:pt x="174" y="216"/>
                </a:lnTo>
                <a:lnTo>
                  <a:pt x="170" y="217"/>
                </a:lnTo>
                <a:lnTo>
                  <a:pt x="164" y="217"/>
                </a:lnTo>
                <a:lnTo>
                  <a:pt x="159" y="216"/>
                </a:lnTo>
                <a:lnTo>
                  <a:pt x="154" y="213"/>
                </a:lnTo>
                <a:lnTo>
                  <a:pt x="150" y="212"/>
                </a:lnTo>
                <a:lnTo>
                  <a:pt x="142" y="205"/>
                </a:lnTo>
                <a:lnTo>
                  <a:pt x="134" y="199"/>
                </a:lnTo>
                <a:lnTo>
                  <a:pt x="126" y="192"/>
                </a:lnTo>
                <a:lnTo>
                  <a:pt x="118" y="187"/>
                </a:lnTo>
                <a:lnTo>
                  <a:pt x="112" y="184"/>
                </a:lnTo>
                <a:lnTo>
                  <a:pt x="108" y="183"/>
                </a:lnTo>
                <a:lnTo>
                  <a:pt x="103" y="181"/>
                </a:lnTo>
                <a:lnTo>
                  <a:pt x="98" y="181"/>
                </a:lnTo>
                <a:lnTo>
                  <a:pt x="91" y="181"/>
                </a:lnTo>
                <a:lnTo>
                  <a:pt x="83" y="183"/>
                </a:lnTo>
                <a:lnTo>
                  <a:pt x="76" y="185"/>
                </a:lnTo>
                <a:lnTo>
                  <a:pt x="70" y="189"/>
                </a:lnTo>
                <a:lnTo>
                  <a:pt x="55" y="197"/>
                </a:lnTo>
                <a:lnTo>
                  <a:pt x="42" y="208"/>
                </a:lnTo>
                <a:lnTo>
                  <a:pt x="30" y="220"/>
                </a:lnTo>
                <a:lnTo>
                  <a:pt x="19" y="232"/>
                </a:lnTo>
                <a:lnTo>
                  <a:pt x="8" y="243"/>
                </a:lnTo>
                <a:lnTo>
                  <a:pt x="0" y="253"/>
                </a:lnTo>
                <a:lnTo>
                  <a:pt x="10" y="260"/>
                </a:lnTo>
                <a:lnTo>
                  <a:pt x="19" y="266"/>
                </a:lnTo>
                <a:lnTo>
                  <a:pt x="28" y="273"/>
                </a:lnTo>
                <a:lnTo>
                  <a:pt x="38" y="277"/>
                </a:lnTo>
                <a:lnTo>
                  <a:pt x="55" y="285"/>
                </a:lnTo>
                <a:lnTo>
                  <a:pt x="72" y="292"/>
                </a:lnTo>
                <a:lnTo>
                  <a:pt x="102" y="300"/>
                </a:lnTo>
                <a:lnTo>
                  <a:pt x="122" y="308"/>
                </a:lnTo>
                <a:lnTo>
                  <a:pt x="131" y="316"/>
                </a:lnTo>
                <a:lnTo>
                  <a:pt x="140" y="324"/>
                </a:lnTo>
                <a:lnTo>
                  <a:pt x="146" y="332"/>
                </a:lnTo>
                <a:lnTo>
                  <a:pt x="150" y="338"/>
                </a:lnTo>
                <a:lnTo>
                  <a:pt x="152" y="345"/>
                </a:lnTo>
                <a:lnTo>
                  <a:pt x="151" y="350"/>
                </a:lnTo>
                <a:lnTo>
                  <a:pt x="150" y="356"/>
                </a:lnTo>
                <a:lnTo>
                  <a:pt x="146" y="360"/>
                </a:lnTo>
                <a:lnTo>
                  <a:pt x="139" y="362"/>
                </a:lnTo>
                <a:lnTo>
                  <a:pt x="131" y="365"/>
                </a:lnTo>
                <a:lnTo>
                  <a:pt x="122" y="366"/>
                </a:lnTo>
                <a:lnTo>
                  <a:pt x="110" y="368"/>
                </a:lnTo>
                <a:lnTo>
                  <a:pt x="96" y="368"/>
                </a:lnTo>
                <a:lnTo>
                  <a:pt x="80" y="366"/>
                </a:lnTo>
                <a:lnTo>
                  <a:pt x="63" y="364"/>
                </a:lnTo>
                <a:lnTo>
                  <a:pt x="43" y="361"/>
                </a:lnTo>
                <a:lnTo>
                  <a:pt x="42" y="378"/>
                </a:lnTo>
                <a:lnTo>
                  <a:pt x="40" y="398"/>
                </a:lnTo>
                <a:lnTo>
                  <a:pt x="40" y="410"/>
                </a:lnTo>
                <a:lnTo>
                  <a:pt x="40" y="422"/>
                </a:lnTo>
                <a:lnTo>
                  <a:pt x="42" y="434"/>
                </a:lnTo>
                <a:lnTo>
                  <a:pt x="43" y="446"/>
                </a:lnTo>
                <a:lnTo>
                  <a:pt x="54" y="445"/>
                </a:lnTo>
                <a:lnTo>
                  <a:pt x="66" y="445"/>
                </a:lnTo>
                <a:lnTo>
                  <a:pt x="78" y="446"/>
                </a:lnTo>
                <a:lnTo>
                  <a:pt x="91" y="449"/>
                </a:lnTo>
                <a:lnTo>
                  <a:pt x="103" y="452"/>
                </a:lnTo>
                <a:lnTo>
                  <a:pt x="116" y="456"/>
                </a:lnTo>
                <a:lnTo>
                  <a:pt x="130" y="460"/>
                </a:lnTo>
                <a:lnTo>
                  <a:pt x="142" y="465"/>
                </a:lnTo>
                <a:lnTo>
                  <a:pt x="154" y="470"/>
                </a:lnTo>
                <a:lnTo>
                  <a:pt x="164" y="477"/>
                </a:lnTo>
                <a:lnTo>
                  <a:pt x="174" y="484"/>
                </a:lnTo>
                <a:lnTo>
                  <a:pt x="183" y="490"/>
                </a:lnTo>
                <a:lnTo>
                  <a:pt x="190" y="498"/>
                </a:lnTo>
                <a:lnTo>
                  <a:pt x="195" y="506"/>
                </a:lnTo>
                <a:lnTo>
                  <a:pt x="199" y="516"/>
                </a:lnTo>
                <a:lnTo>
                  <a:pt x="199" y="524"/>
                </a:lnTo>
                <a:lnTo>
                  <a:pt x="199" y="530"/>
                </a:lnTo>
                <a:lnTo>
                  <a:pt x="198" y="537"/>
                </a:lnTo>
                <a:lnTo>
                  <a:pt x="196" y="542"/>
                </a:lnTo>
                <a:lnTo>
                  <a:pt x="194" y="548"/>
                </a:lnTo>
                <a:lnTo>
                  <a:pt x="186" y="558"/>
                </a:lnTo>
                <a:lnTo>
                  <a:pt x="179" y="569"/>
                </a:lnTo>
                <a:lnTo>
                  <a:pt x="171" y="580"/>
                </a:lnTo>
                <a:lnTo>
                  <a:pt x="164" y="593"/>
                </a:lnTo>
                <a:lnTo>
                  <a:pt x="162" y="600"/>
                </a:lnTo>
                <a:lnTo>
                  <a:pt x="159" y="608"/>
                </a:lnTo>
                <a:lnTo>
                  <a:pt x="158" y="617"/>
                </a:lnTo>
                <a:lnTo>
                  <a:pt x="158" y="626"/>
                </a:lnTo>
                <a:lnTo>
                  <a:pt x="158" y="636"/>
                </a:lnTo>
                <a:lnTo>
                  <a:pt x="160" y="645"/>
                </a:lnTo>
                <a:lnTo>
                  <a:pt x="163" y="653"/>
                </a:lnTo>
                <a:lnTo>
                  <a:pt x="168" y="660"/>
                </a:lnTo>
                <a:lnTo>
                  <a:pt x="179" y="673"/>
                </a:lnTo>
                <a:lnTo>
                  <a:pt x="191" y="685"/>
                </a:lnTo>
                <a:lnTo>
                  <a:pt x="203" y="696"/>
                </a:lnTo>
                <a:lnTo>
                  <a:pt x="214" y="708"/>
                </a:lnTo>
                <a:lnTo>
                  <a:pt x="218" y="714"/>
                </a:lnTo>
                <a:lnTo>
                  <a:pt x="220" y="720"/>
                </a:lnTo>
                <a:lnTo>
                  <a:pt x="223" y="728"/>
                </a:lnTo>
                <a:lnTo>
                  <a:pt x="224" y="734"/>
                </a:lnTo>
                <a:lnTo>
                  <a:pt x="222" y="757"/>
                </a:lnTo>
                <a:lnTo>
                  <a:pt x="218" y="777"/>
                </a:lnTo>
                <a:lnTo>
                  <a:pt x="214" y="797"/>
                </a:lnTo>
                <a:lnTo>
                  <a:pt x="212" y="820"/>
                </a:lnTo>
                <a:lnTo>
                  <a:pt x="212" y="817"/>
                </a:lnTo>
                <a:lnTo>
                  <a:pt x="214" y="817"/>
                </a:lnTo>
                <a:lnTo>
                  <a:pt x="216" y="817"/>
                </a:lnTo>
                <a:lnTo>
                  <a:pt x="222" y="818"/>
                </a:lnTo>
                <a:lnTo>
                  <a:pt x="230" y="820"/>
                </a:lnTo>
                <a:lnTo>
                  <a:pt x="238" y="820"/>
                </a:lnTo>
                <a:lnTo>
                  <a:pt x="246" y="821"/>
                </a:lnTo>
                <a:lnTo>
                  <a:pt x="252" y="824"/>
                </a:lnTo>
                <a:lnTo>
                  <a:pt x="259" y="828"/>
                </a:lnTo>
                <a:lnTo>
                  <a:pt x="271" y="839"/>
                </a:lnTo>
                <a:lnTo>
                  <a:pt x="284" y="855"/>
                </a:lnTo>
                <a:lnTo>
                  <a:pt x="286" y="846"/>
                </a:lnTo>
                <a:lnTo>
                  <a:pt x="288" y="839"/>
                </a:lnTo>
                <a:lnTo>
                  <a:pt x="292" y="833"/>
                </a:lnTo>
                <a:lnTo>
                  <a:pt x="298" y="828"/>
                </a:lnTo>
                <a:lnTo>
                  <a:pt x="304" y="824"/>
                </a:lnTo>
                <a:lnTo>
                  <a:pt x="312" y="821"/>
                </a:lnTo>
                <a:lnTo>
                  <a:pt x="319" y="820"/>
                </a:lnTo>
                <a:lnTo>
                  <a:pt x="326" y="820"/>
                </a:lnTo>
                <a:lnTo>
                  <a:pt x="335" y="820"/>
                </a:lnTo>
                <a:lnTo>
                  <a:pt x="343" y="822"/>
                </a:lnTo>
                <a:lnTo>
                  <a:pt x="350" y="826"/>
                </a:lnTo>
                <a:lnTo>
                  <a:pt x="356" y="832"/>
                </a:lnTo>
                <a:lnTo>
                  <a:pt x="363" y="836"/>
                </a:lnTo>
                <a:lnTo>
                  <a:pt x="370" y="839"/>
                </a:lnTo>
                <a:lnTo>
                  <a:pt x="378" y="842"/>
                </a:lnTo>
                <a:lnTo>
                  <a:pt x="387" y="843"/>
                </a:lnTo>
                <a:lnTo>
                  <a:pt x="391" y="842"/>
                </a:lnTo>
                <a:lnTo>
                  <a:pt x="395" y="842"/>
                </a:lnTo>
                <a:lnTo>
                  <a:pt x="398" y="841"/>
                </a:lnTo>
                <a:lnTo>
                  <a:pt x="400" y="838"/>
                </a:lnTo>
                <a:lnTo>
                  <a:pt x="406" y="833"/>
                </a:lnTo>
                <a:lnTo>
                  <a:pt x="408" y="826"/>
                </a:lnTo>
                <a:lnTo>
                  <a:pt x="415" y="810"/>
                </a:lnTo>
                <a:lnTo>
                  <a:pt x="423" y="796"/>
                </a:lnTo>
                <a:lnTo>
                  <a:pt x="447" y="796"/>
                </a:lnTo>
                <a:lnTo>
                  <a:pt x="447" y="808"/>
                </a:lnTo>
                <a:lnTo>
                  <a:pt x="450" y="821"/>
                </a:lnTo>
                <a:lnTo>
                  <a:pt x="454" y="832"/>
                </a:lnTo>
                <a:lnTo>
                  <a:pt x="458" y="842"/>
                </a:lnTo>
                <a:lnTo>
                  <a:pt x="464" y="853"/>
                </a:lnTo>
                <a:lnTo>
                  <a:pt x="471" y="862"/>
                </a:lnTo>
                <a:lnTo>
                  <a:pt x="478" y="870"/>
                </a:lnTo>
                <a:lnTo>
                  <a:pt x="486" y="879"/>
                </a:lnTo>
                <a:lnTo>
                  <a:pt x="500" y="895"/>
                </a:lnTo>
                <a:lnTo>
                  <a:pt x="515" y="911"/>
                </a:lnTo>
                <a:lnTo>
                  <a:pt x="521" y="919"/>
                </a:lnTo>
                <a:lnTo>
                  <a:pt x="528" y="929"/>
                </a:lnTo>
                <a:lnTo>
                  <a:pt x="533" y="937"/>
                </a:lnTo>
                <a:lnTo>
                  <a:pt x="537" y="946"/>
                </a:lnTo>
                <a:lnTo>
                  <a:pt x="543" y="971"/>
                </a:lnTo>
                <a:lnTo>
                  <a:pt x="547" y="995"/>
                </a:lnTo>
                <a:lnTo>
                  <a:pt x="548" y="999"/>
                </a:lnTo>
                <a:lnTo>
                  <a:pt x="551" y="1005"/>
                </a:lnTo>
                <a:lnTo>
                  <a:pt x="553" y="1009"/>
                </a:lnTo>
                <a:lnTo>
                  <a:pt x="556" y="1011"/>
                </a:lnTo>
                <a:lnTo>
                  <a:pt x="560" y="1014"/>
                </a:lnTo>
                <a:lnTo>
                  <a:pt x="565" y="1017"/>
                </a:lnTo>
                <a:lnTo>
                  <a:pt x="572" y="1017"/>
                </a:lnTo>
                <a:lnTo>
                  <a:pt x="579" y="1018"/>
                </a:lnTo>
                <a:lnTo>
                  <a:pt x="587" y="1018"/>
                </a:lnTo>
                <a:lnTo>
                  <a:pt x="595" y="1021"/>
                </a:lnTo>
                <a:lnTo>
                  <a:pt x="601" y="1023"/>
                </a:lnTo>
                <a:lnTo>
                  <a:pt x="608" y="1027"/>
                </a:lnTo>
                <a:lnTo>
                  <a:pt x="615" y="1030"/>
                </a:lnTo>
                <a:lnTo>
                  <a:pt x="620" y="1033"/>
                </a:lnTo>
                <a:lnTo>
                  <a:pt x="627" y="1035"/>
                </a:lnTo>
                <a:lnTo>
                  <a:pt x="633" y="1035"/>
                </a:lnTo>
                <a:lnTo>
                  <a:pt x="641" y="1035"/>
                </a:lnTo>
                <a:lnTo>
                  <a:pt x="648" y="1034"/>
                </a:lnTo>
                <a:lnTo>
                  <a:pt x="653" y="1030"/>
                </a:lnTo>
                <a:lnTo>
                  <a:pt x="657" y="1027"/>
                </a:lnTo>
                <a:lnTo>
                  <a:pt x="660" y="1022"/>
                </a:lnTo>
                <a:lnTo>
                  <a:pt x="661" y="1015"/>
                </a:lnTo>
                <a:lnTo>
                  <a:pt x="663" y="1009"/>
                </a:lnTo>
                <a:lnTo>
                  <a:pt x="663" y="999"/>
                </a:lnTo>
                <a:lnTo>
                  <a:pt x="667" y="994"/>
                </a:lnTo>
                <a:lnTo>
                  <a:pt x="668" y="989"/>
                </a:lnTo>
                <a:lnTo>
                  <a:pt x="669" y="982"/>
                </a:lnTo>
                <a:lnTo>
                  <a:pt x="671" y="977"/>
                </a:lnTo>
                <a:lnTo>
                  <a:pt x="672" y="970"/>
                </a:lnTo>
                <a:lnTo>
                  <a:pt x="675" y="965"/>
                </a:lnTo>
                <a:lnTo>
                  <a:pt x="680" y="961"/>
                </a:lnTo>
                <a:lnTo>
                  <a:pt x="687" y="958"/>
                </a:lnTo>
                <a:lnTo>
                  <a:pt x="745" y="938"/>
                </a:lnTo>
                <a:lnTo>
                  <a:pt x="797" y="919"/>
                </a:lnTo>
                <a:lnTo>
                  <a:pt x="809" y="913"/>
                </a:lnTo>
                <a:lnTo>
                  <a:pt x="819" y="906"/>
                </a:lnTo>
                <a:lnTo>
                  <a:pt x="828" y="897"/>
                </a:lnTo>
                <a:lnTo>
                  <a:pt x="836" y="887"/>
                </a:lnTo>
                <a:lnTo>
                  <a:pt x="841" y="875"/>
                </a:lnTo>
                <a:lnTo>
                  <a:pt x="847" y="863"/>
                </a:lnTo>
                <a:lnTo>
                  <a:pt x="849" y="847"/>
                </a:lnTo>
                <a:lnTo>
                  <a:pt x="849" y="832"/>
                </a:lnTo>
                <a:lnTo>
                  <a:pt x="849" y="821"/>
                </a:lnTo>
                <a:lnTo>
                  <a:pt x="849" y="808"/>
                </a:lnTo>
                <a:lnTo>
                  <a:pt x="820" y="808"/>
                </a:lnTo>
                <a:lnTo>
                  <a:pt x="813" y="816"/>
                </a:lnTo>
                <a:lnTo>
                  <a:pt x="809" y="821"/>
                </a:lnTo>
                <a:lnTo>
                  <a:pt x="807" y="822"/>
                </a:lnTo>
                <a:lnTo>
                  <a:pt x="803" y="824"/>
                </a:lnTo>
                <a:lnTo>
                  <a:pt x="797" y="825"/>
                </a:lnTo>
                <a:lnTo>
                  <a:pt x="789" y="825"/>
                </a:lnTo>
                <a:lnTo>
                  <a:pt x="784" y="825"/>
                </a:lnTo>
                <a:lnTo>
                  <a:pt x="779" y="822"/>
                </a:lnTo>
                <a:lnTo>
                  <a:pt x="776" y="820"/>
                </a:lnTo>
                <a:lnTo>
                  <a:pt x="773" y="816"/>
                </a:lnTo>
                <a:lnTo>
                  <a:pt x="772" y="808"/>
                </a:lnTo>
                <a:lnTo>
                  <a:pt x="772" y="801"/>
                </a:lnTo>
                <a:lnTo>
                  <a:pt x="771" y="802"/>
                </a:lnTo>
                <a:lnTo>
                  <a:pt x="768" y="802"/>
                </a:lnTo>
                <a:lnTo>
                  <a:pt x="767" y="798"/>
                </a:lnTo>
                <a:lnTo>
                  <a:pt x="765" y="789"/>
                </a:lnTo>
                <a:lnTo>
                  <a:pt x="760" y="765"/>
                </a:lnTo>
                <a:lnTo>
                  <a:pt x="753" y="764"/>
                </a:lnTo>
                <a:lnTo>
                  <a:pt x="747" y="762"/>
                </a:lnTo>
                <a:lnTo>
                  <a:pt x="740" y="760"/>
                </a:lnTo>
                <a:lnTo>
                  <a:pt x="733" y="754"/>
                </a:lnTo>
                <a:lnTo>
                  <a:pt x="720" y="744"/>
                </a:lnTo>
                <a:lnTo>
                  <a:pt x="707" y="730"/>
                </a:lnTo>
                <a:lnTo>
                  <a:pt x="693" y="714"/>
                </a:lnTo>
                <a:lnTo>
                  <a:pt x="684" y="698"/>
                </a:lnTo>
                <a:lnTo>
                  <a:pt x="680" y="690"/>
                </a:lnTo>
                <a:lnTo>
                  <a:pt x="677" y="684"/>
                </a:lnTo>
                <a:lnTo>
                  <a:pt x="676" y="676"/>
                </a:lnTo>
                <a:lnTo>
                  <a:pt x="675" y="669"/>
                </a:lnTo>
                <a:lnTo>
                  <a:pt x="676" y="656"/>
                </a:lnTo>
                <a:lnTo>
                  <a:pt x="679" y="644"/>
                </a:lnTo>
                <a:lnTo>
                  <a:pt x="681" y="633"/>
                </a:lnTo>
                <a:lnTo>
                  <a:pt x="684" y="624"/>
                </a:lnTo>
                <a:lnTo>
                  <a:pt x="688" y="613"/>
                </a:lnTo>
                <a:lnTo>
                  <a:pt x="691" y="602"/>
                </a:lnTo>
                <a:lnTo>
                  <a:pt x="692" y="590"/>
                </a:lnTo>
                <a:lnTo>
                  <a:pt x="693" y="578"/>
                </a:lnTo>
                <a:lnTo>
                  <a:pt x="693" y="570"/>
                </a:lnTo>
                <a:lnTo>
                  <a:pt x="691" y="564"/>
                </a:lnTo>
                <a:lnTo>
                  <a:pt x="689" y="558"/>
                </a:lnTo>
                <a:lnTo>
                  <a:pt x="685" y="553"/>
                </a:lnTo>
                <a:lnTo>
                  <a:pt x="679" y="542"/>
                </a:lnTo>
                <a:lnTo>
                  <a:pt x="669" y="534"/>
                </a:lnTo>
                <a:lnTo>
                  <a:pt x="660" y="526"/>
                </a:lnTo>
                <a:lnTo>
                  <a:pt x="652" y="518"/>
                </a:lnTo>
                <a:lnTo>
                  <a:pt x="649" y="514"/>
                </a:lnTo>
                <a:lnTo>
                  <a:pt x="647" y="510"/>
                </a:lnTo>
                <a:lnTo>
                  <a:pt x="645" y="505"/>
                </a:lnTo>
                <a:lnTo>
                  <a:pt x="645" y="500"/>
                </a:lnTo>
                <a:lnTo>
                  <a:pt x="645" y="494"/>
                </a:lnTo>
                <a:lnTo>
                  <a:pt x="648" y="489"/>
                </a:lnTo>
                <a:lnTo>
                  <a:pt x="651" y="482"/>
                </a:lnTo>
                <a:lnTo>
                  <a:pt x="655" y="477"/>
                </a:lnTo>
                <a:lnTo>
                  <a:pt x="664" y="466"/>
                </a:lnTo>
                <a:lnTo>
                  <a:pt x="676" y="456"/>
                </a:lnTo>
                <a:lnTo>
                  <a:pt x="689" y="446"/>
                </a:lnTo>
                <a:lnTo>
                  <a:pt x="704" y="440"/>
                </a:lnTo>
                <a:lnTo>
                  <a:pt x="717" y="436"/>
                </a:lnTo>
                <a:lnTo>
                  <a:pt x="729" y="433"/>
                </a:lnTo>
                <a:lnTo>
                  <a:pt x="740" y="434"/>
                </a:lnTo>
                <a:lnTo>
                  <a:pt x="751" y="437"/>
                </a:lnTo>
                <a:lnTo>
                  <a:pt x="760" y="440"/>
                </a:lnTo>
                <a:lnTo>
                  <a:pt x="768" y="442"/>
                </a:lnTo>
                <a:lnTo>
                  <a:pt x="777" y="446"/>
                </a:lnTo>
                <a:lnTo>
                  <a:pt x="787" y="449"/>
                </a:lnTo>
                <a:lnTo>
                  <a:pt x="797" y="450"/>
                </a:lnTo>
                <a:lnTo>
                  <a:pt x="808" y="452"/>
                </a:lnTo>
                <a:lnTo>
                  <a:pt x="816" y="452"/>
                </a:lnTo>
                <a:lnTo>
                  <a:pt x="823" y="450"/>
                </a:lnTo>
                <a:lnTo>
                  <a:pt x="829" y="448"/>
                </a:lnTo>
                <a:lnTo>
                  <a:pt x="833" y="445"/>
                </a:lnTo>
                <a:lnTo>
                  <a:pt x="837" y="441"/>
                </a:lnTo>
                <a:lnTo>
                  <a:pt x="840" y="436"/>
                </a:lnTo>
                <a:lnTo>
                  <a:pt x="843" y="432"/>
                </a:lnTo>
                <a:lnTo>
                  <a:pt x="844" y="425"/>
                </a:lnTo>
                <a:lnTo>
                  <a:pt x="845" y="398"/>
                </a:lnTo>
                <a:lnTo>
                  <a:pt x="844" y="368"/>
                </a:lnTo>
                <a:lnTo>
                  <a:pt x="844" y="354"/>
                </a:lnTo>
                <a:lnTo>
                  <a:pt x="844" y="336"/>
                </a:lnTo>
                <a:lnTo>
                  <a:pt x="844" y="314"/>
                </a:lnTo>
                <a:lnTo>
                  <a:pt x="844" y="296"/>
                </a:lnTo>
                <a:lnTo>
                  <a:pt x="845" y="284"/>
                </a:lnTo>
                <a:lnTo>
                  <a:pt x="847" y="273"/>
                </a:lnTo>
                <a:lnTo>
                  <a:pt x="851" y="265"/>
                </a:lnTo>
                <a:lnTo>
                  <a:pt x="855" y="257"/>
                </a:lnTo>
                <a:lnTo>
                  <a:pt x="867" y="243"/>
                </a:lnTo>
                <a:lnTo>
                  <a:pt x="880" y="231"/>
                </a:lnTo>
                <a:lnTo>
                  <a:pt x="887" y="224"/>
                </a:lnTo>
                <a:lnTo>
                  <a:pt x="893" y="217"/>
                </a:lnTo>
                <a:lnTo>
                  <a:pt x="900" y="211"/>
                </a:lnTo>
                <a:lnTo>
                  <a:pt x="905" y="203"/>
                </a:lnTo>
                <a:lnTo>
                  <a:pt x="909" y="193"/>
                </a:lnTo>
                <a:lnTo>
                  <a:pt x="913" y="183"/>
                </a:lnTo>
                <a:lnTo>
                  <a:pt x="916" y="171"/>
                </a:lnTo>
                <a:lnTo>
                  <a:pt x="916" y="157"/>
                </a:lnTo>
                <a:lnTo>
                  <a:pt x="916" y="149"/>
                </a:lnTo>
                <a:lnTo>
                  <a:pt x="915" y="141"/>
                </a:lnTo>
                <a:lnTo>
                  <a:pt x="913" y="135"/>
                </a:lnTo>
                <a:lnTo>
                  <a:pt x="911" y="128"/>
                </a:lnTo>
                <a:lnTo>
                  <a:pt x="905" y="116"/>
                </a:lnTo>
                <a:lnTo>
                  <a:pt x="899" y="104"/>
                </a:lnTo>
                <a:lnTo>
                  <a:pt x="892" y="92"/>
                </a:lnTo>
                <a:lnTo>
                  <a:pt x="885" y="80"/>
                </a:lnTo>
                <a:lnTo>
                  <a:pt x="884" y="73"/>
                </a:lnTo>
                <a:lnTo>
                  <a:pt x="881" y="68"/>
                </a:lnTo>
                <a:lnTo>
                  <a:pt x="880" y="61"/>
                </a:lnTo>
                <a:lnTo>
                  <a:pt x="880" y="55"/>
                </a:lnTo>
                <a:lnTo>
                  <a:pt x="877" y="52"/>
                </a:lnTo>
                <a:lnTo>
                  <a:pt x="869" y="48"/>
                </a:lnTo>
                <a:lnTo>
                  <a:pt x="860" y="44"/>
                </a:lnTo>
                <a:lnTo>
                  <a:pt x="849" y="43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2" name="Freeform 9"/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2871788" y="2647950"/>
            <a:ext cx="508000" cy="762000"/>
          </a:xfrm>
          <a:custGeom>
            <a:avLst/>
            <a:gdLst>
              <a:gd name="T0" fmla="*/ 276 w 276"/>
              <a:gd name="T1" fmla="*/ 237 h 411"/>
              <a:gd name="T2" fmla="*/ 273 w 276"/>
              <a:gd name="T3" fmla="*/ 216 h 411"/>
              <a:gd name="T4" fmla="*/ 268 w 276"/>
              <a:gd name="T5" fmla="*/ 181 h 411"/>
              <a:gd name="T6" fmla="*/ 254 w 276"/>
              <a:gd name="T7" fmla="*/ 145 h 411"/>
              <a:gd name="T8" fmla="*/ 230 w 276"/>
              <a:gd name="T9" fmla="*/ 111 h 411"/>
              <a:gd name="T10" fmla="*/ 202 w 276"/>
              <a:gd name="T11" fmla="*/ 83 h 411"/>
              <a:gd name="T12" fmla="*/ 170 w 276"/>
              <a:gd name="T13" fmla="*/ 64 h 411"/>
              <a:gd name="T14" fmla="*/ 141 w 276"/>
              <a:gd name="T15" fmla="*/ 60 h 411"/>
              <a:gd name="T16" fmla="*/ 118 w 276"/>
              <a:gd name="T17" fmla="*/ 55 h 411"/>
              <a:gd name="T18" fmla="*/ 72 w 276"/>
              <a:gd name="T19" fmla="*/ 20 h 411"/>
              <a:gd name="T20" fmla="*/ 31 w 276"/>
              <a:gd name="T21" fmla="*/ 43 h 411"/>
              <a:gd name="T22" fmla="*/ 55 w 276"/>
              <a:gd name="T23" fmla="*/ 80 h 411"/>
              <a:gd name="T24" fmla="*/ 94 w 276"/>
              <a:gd name="T25" fmla="*/ 114 h 411"/>
              <a:gd name="T26" fmla="*/ 118 w 276"/>
              <a:gd name="T27" fmla="*/ 120 h 411"/>
              <a:gd name="T28" fmla="*/ 162 w 276"/>
              <a:gd name="T29" fmla="*/ 110 h 411"/>
              <a:gd name="T30" fmla="*/ 178 w 276"/>
              <a:gd name="T31" fmla="*/ 119 h 411"/>
              <a:gd name="T32" fmla="*/ 186 w 276"/>
              <a:gd name="T33" fmla="*/ 151 h 411"/>
              <a:gd name="T34" fmla="*/ 180 w 276"/>
              <a:gd name="T35" fmla="*/ 167 h 411"/>
              <a:gd name="T36" fmla="*/ 148 w 276"/>
              <a:gd name="T37" fmla="*/ 193 h 411"/>
              <a:gd name="T38" fmla="*/ 101 w 276"/>
              <a:gd name="T39" fmla="*/ 216 h 411"/>
              <a:gd name="T40" fmla="*/ 92 w 276"/>
              <a:gd name="T41" fmla="*/ 279 h 411"/>
              <a:gd name="T42" fmla="*/ 88 w 276"/>
              <a:gd name="T43" fmla="*/ 297 h 411"/>
              <a:gd name="T44" fmla="*/ 77 w 276"/>
              <a:gd name="T45" fmla="*/ 309 h 411"/>
              <a:gd name="T46" fmla="*/ 61 w 276"/>
              <a:gd name="T47" fmla="*/ 301 h 411"/>
              <a:gd name="T48" fmla="*/ 51 w 276"/>
              <a:gd name="T49" fmla="*/ 285 h 411"/>
              <a:gd name="T50" fmla="*/ 37 w 276"/>
              <a:gd name="T51" fmla="*/ 284 h 411"/>
              <a:gd name="T52" fmla="*/ 16 w 276"/>
              <a:gd name="T53" fmla="*/ 292 h 411"/>
              <a:gd name="T54" fmla="*/ 1 w 276"/>
              <a:gd name="T55" fmla="*/ 307 h 411"/>
              <a:gd name="T56" fmla="*/ 4 w 276"/>
              <a:gd name="T57" fmla="*/ 352 h 411"/>
              <a:gd name="T58" fmla="*/ 13 w 276"/>
              <a:gd name="T59" fmla="*/ 376 h 411"/>
              <a:gd name="T60" fmla="*/ 27 w 276"/>
              <a:gd name="T61" fmla="*/ 393 h 411"/>
              <a:gd name="T62" fmla="*/ 44 w 276"/>
              <a:gd name="T63" fmla="*/ 405 h 411"/>
              <a:gd name="T64" fmla="*/ 66 w 276"/>
              <a:gd name="T65" fmla="*/ 411 h 411"/>
              <a:gd name="T66" fmla="*/ 96 w 276"/>
              <a:gd name="T67" fmla="*/ 400 h 411"/>
              <a:gd name="T68" fmla="*/ 125 w 276"/>
              <a:gd name="T69" fmla="*/ 373 h 411"/>
              <a:gd name="T70" fmla="*/ 158 w 276"/>
              <a:gd name="T71" fmla="*/ 323 h 411"/>
              <a:gd name="T72" fmla="*/ 193 w 276"/>
              <a:gd name="T73" fmla="*/ 248 h 411"/>
              <a:gd name="T74" fmla="*/ 218 w 276"/>
              <a:gd name="T75" fmla="*/ 248 h 411"/>
              <a:gd name="T76" fmla="*/ 228 w 276"/>
              <a:gd name="T77" fmla="*/ 292 h 411"/>
              <a:gd name="T78" fmla="*/ 234 w 276"/>
              <a:gd name="T79" fmla="*/ 315 h 411"/>
              <a:gd name="T80" fmla="*/ 241 w 276"/>
              <a:gd name="T81" fmla="*/ 320 h 411"/>
              <a:gd name="T82" fmla="*/ 253 w 276"/>
              <a:gd name="T83" fmla="*/ 312 h 411"/>
              <a:gd name="T84" fmla="*/ 258 w 276"/>
              <a:gd name="T85" fmla="*/ 280 h 411"/>
              <a:gd name="T86" fmla="*/ 261 w 276"/>
              <a:gd name="T87" fmla="*/ 248 h 411"/>
              <a:gd name="T88" fmla="*/ 270 w 276"/>
              <a:gd name="T89" fmla="*/ 241 h 41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276"/>
              <a:gd name="T136" fmla="*/ 0 h 411"/>
              <a:gd name="T137" fmla="*/ 276 w 276"/>
              <a:gd name="T138" fmla="*/ 411 h 411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276" h="411">
                <a:moveTo>
                  <a:pt x="270" y="241"/>
                </a:moveTo>
                <a:lnTo>
                  <a:pt x="274" y="240"/>
                </a:lnTo>
                <a:lnTo>
                  <a:pt x="276" y="237"/>
                </a:lnTo>
                <a:lnTo>
                  <a:pt x="276" y="233"/>
                </a:lnTo>
                <a:lnTo>
                  <a:pt x="276" y="228"/>
                </a:lnTo>
                <a:lnTo>
                  <a:pt x="273" y="216"/>
                </a:lnTo>
                <a:lnTo>
                  <a:pt x="270" y="205"/>
                </a:lnTo>
                <a:lnTo>
                  <a:pt x="270" y="193"/>
                </a:lnTo>
                <a:lnTo>
                  <a:pt x="268" y="181"/>
                </a:lnTo>
                <a:lnTo>
                  <a:pt x="264" y="169"/>
                </a:lnTo>
                <a:lnTo>
                  <a:pt x="260" y="157"/>
                </a:lnTo>
                <a:lnTo>
                  <a:pt x="254" y="145"/>
                </a:lnTo>
                <a:lnTo>
                  <a:pt x="246" y="133"/>
                </a:lnTo>
                <a:lnTo>
                  <a:pt x="240" y="122"/>
                </a:lnTo>
                <a:lnTo>
                  <a:pt x="230" y="111"/>
                </a:lnTo>
                <a:lnTo>
                  <a:pt x="222" y="100"/>
                </a:lnTo>
                <a:lnTo>
                  <a:pt x="212" y="91"/>
                </a:lnTo>
                <a:lnTo>
                  <a:pt x="202" y="83"/>
                </a:lnTo>
                <a:lnTo>
                  <a:pt x="192" y="75"/>
                </a:lnTo>
                <a:lnTo>
                  <a:pt x="181" y="70"/>
                </a:lnTo>
                <a:lnTo>
                  <a:pt x="170" y="64"/>
                </a:lnTo>
                <a:lnTo>
                  <a:pt x="161" y="62"/>
                </a:lnTo>
                <a:lnTo>
                  <a:pt x="150" y="60"/>
                </a:lnTo>
                <a:lnTo>
                  <a:pt x="141" y="60"/>
                </a:lnTo>
                <a:lnTo>
                  <a:pt x="133" y="59"/>
                </a:lnTo>
                <a:lnTo>
                  <a:pt x="125" y="58"/>
                </a:lnTo>
                <a:lnTo>
                  <a:pt x="118" y="55"/>
                </a:lnTo>
                <a:lnTo>
                  <a:pt x="105" y="48"/>
                </a:lnTo>
                <a:lnTo>
                  <a:pt x="93" y="40"/>
                </a:lnTo>
                <a:lnTo>
                  <a:pt x="72" y="20"/>
                </a:lnTo>
                <a:lnTo>
                  <a:pt x="55" y="0"/>
                </a:lnTo>
                <a:lnTo>
                  <a:pt x="31" y="0"/>
                </a:lnTo>
                <a:lnTo>
                  <a:pt x="31" y="43"/>
                </a:lnTo>
                <a:lnTo>
                  <a:pt x="36" y="55"/>
                </a:lnTo>
                <a:lnTo>
                  <a:pt x="44" y="68"/>
                </a:lnTo>
                <a:lnTo>
                  <a:pt x="55" y="80"/>
                </a:lnTo>
                <a:lnTo>
                  <a:pt x="66" y="94"/>
                </a:lnTo>
                <a:lnTo>
                  <a:pt x="80" y="104"/>
                </a:lnTo>
                <a:lnTo>
                  <a:pt x="94" y="114"/>
                </a:lnTo>
                <a:lnTo>
                  <a:pt x="102" y="116"/>
                </a:lnTo>
                <a:lnTo>
                  <a:pt x="110" y="119"/>
                </a:lnTo>
                <a:lnTo>
                  <a:pt x="118" y="120"/>
                </a:lnTo>
                <a:lnTo>
                  <a:pt x="126" y="122"/>
                </a:lnTo>
                <a:lnTo>
                  <a:pt x="142" y="115"/>
                </a:lnTo>
                <a:lnTo>
                  <a:pt x="162" y="110"/>
                </a:lnTo>
                <a:lnTo>
                  <a:pt x="169" y="111"/>
                </a:lnTo>
                <a:lnTo>
                  <a:pt x="173" y="114"/>
                </a:lnTo>
                <a:lnTo>
                  <a:pt x="178" y="119"/>
                </a:lnTo>
                <a:lnTo>
                  <a:pt x="181" y="126"/>
                </a:lnTo>
                <a:lnTo>
                  <a:pt x="185" y="140"/>
                </a:lnTo>
                <a:lnTo>
                  <a:pt x="186" y="151"/>
                </a:lnTo>
                <a:lnTo>
                  <a:pt x="185" y="156"/>
                </a:lnTo>
                <a:lnTo>
                  <a:pt x="184" y="161"/>
                </a:lnTo>
                <a:lnTo>
                  <a:pt x="180" y="167"/>
                </a:lnTo>
                <a:lnTo>
                  <a:pt x="174" y="172"/>
                </a:lnTo>
                <a:lnTo>
                  <a:pt x="162" y="183"/>
                </a:lnTo>
                <a:lnTo>
                  <a:pt x="148" y="193"/>
                </a:lnTo>
                <a:lnTo>
                  <a:pt x="132" y="203"/>
                </a:lnTo>
                <a:lnTo>
                  <a:pt x="116" y="211"/>
                </a:lnTo>
                <a:lnTo>
                  <a:pt x="101" y="216"/>
                </a:lnTo>
                <a:lnTo>
                  <a:pt x="90" y="217"/>
                </a:lnTo>
                <a:lnTo>
                  <a:pt x="92" y="249"/>
                </a:lnTo>
                <a:lnTo>
                  <a:pt x="92" y="279"/>
                </a:lnTo>
                <a:lnTo>
                  <a:pt x="90" y="285"/>
                </a:lnTo>
                <a:lnTo>
                  <a:pt x="89" y="292"/>
                </a:lnTo>
                <a:lnTo>
                  <a:pt x="88" y="297"/>
                </a:lnTo>
                <a:lnTo>
                  <a:pt x="85" y="301"/>
                </a:lnTo>
                <a:lnTo>
                  <a:pt x="81" y="307"/>
                </a:lnTo>
                <a:lnTo>
                  <a:pt x="77" y="309"/>
                </a:lnTo>
                <a:lnTo>
                  <a:pt x="72" y="312"/>
                </a:lnTo>
                <a:lnTo>
                  <a:pt x="66" y="313"/>
                </a:lnTo>
                <a:lnTo>
                  <a:pt x="61" y="301"/>
                </a:lnTo>
                <a:lnTo>
                  <a:pt x="56" y="292"/>
                </a:lnTo>
                <a:lnTo>
                  <a:pt x="53" y="288"/>
                </a:lnTo>
                <a:lnTo>
                  <a:pt x="51" y="285"/>
                </a:lnTo>
                <a:lnTo>
                  <a:pt x="47" y="284"/>
                </a:lnTo>
                <a:lnTo>
                  <a:pt x="43" y="284"/>
                </a:lnTo>
                <a:lnTo>
                  <a:pt x="37" y="284"/>
                </a:lnTo>
                <a:lnTo>
                  <a:pt x="31" y="285"/>
                </a:lnTo>
                <a:lnTo>
                  <a:pt x="24" y="288"/>
                </a:lnTo>
                <a:lnTo>
                  <a:pt x="16" y="292"/>
                </a:lnTo>
                <a:lnTo>
                  <a:pt x="11" y="296"/>
                </a:lnTo>
                <a:lnTo>
                  <a:pt x="5" y="301"/>
                </a:lnTo>
                <a:lnTo>
                  <a:pt x="1" y="307"/>
                </a:lnTo>
                <a:lnTo>
                  <a:pt x="0" y="313"/>
                </a:lnTo>
                <a:lnTo>
                  <a:pt x="1" y="333"/>
                </a:lnTo>
                <a:lnTo>
                  <a:pt x="4" y="352"/>
                </a:lnTo>
                <a:lnTo>
                  <a:pt x="7" y="360"/>
                </a:lnTo>
                <a:lnTo>
                  <a:pt x="9" y="368"/>
                </a:lnTo>
                <a:lnTo>
                  <a:pt x="13" y="376"/>
                </a:lnTo>
                <a:lnTo>
                  <a:pt x="17" y="383"/>
                </a:lnTo>
                <a:lnTo>
                  <a:pt x="21" y="388"/>
                </a:lnTo>
                <a:lnTo>
                  <a:pt x="27" y="393"/>
                </a:lnTo>
                <a:lnTo>
                  <a:pt x="32" y="399"/>
                </a:lnTo>
                <a:lnTo>
                  <a:pt x="39" y="403"/>
                </a:lnTo>
                <a:lnTo>
                  <a:pt x="44" y="405"/>
                </a:lnTo>
                <a:lnTo>
                  <a:pt x="51" y="408"/>
                </a:lnTo>
                <a:lnTo>
                  <a:pt x="58" y="409"/>
                </a:lnTo>
                <a:lnTo>
                  <a:pt x="66" y="411"/>
                </a:lnTo>
                <a:lnTo>
                  <a:pt x="76" y="409"/>
                </a:lnTo>
                <a:lnTo>
                  <a:pt x="86" y="405"/>
                </a:lnTo>
                <a:lnTo>
                  <a:pt x="96" y="400"/>
                </a:lnTo>
                <a:lnTo>
                  <a:pt x="106" y="392"/>
                </a:lnTo>
                <a:lnTo>
                  <a:pt x="116" y="383"/>
                </a:lnTo>
                <a:lnTo>
                  <a:pt x="125" y="373"/>
                </a:lnTo>
                <a:lnTo>
                  <a:pt x="134" y="361"/>
                </a:lnTo>
                <a:lnTo>
                  <a:pt x="142" y="349"/>
                </a:lnTo>
                <a:lnTo>
                  <a:pt x="158" y="323"/>
                </a:lnTo>
                <a:lnTo>
                  <a:pt x="173" y="296"/>
                </a:lnTo>
                <a:lnTo>
                  <a:pt x="184" y="269"/>
                </a:lnTo>
                <a:lnTo>
                  <a:pt x="193" y="248"/>
                </a:lnTo>
                <a:lnTo>
                  <a:pt x="204" y="249"/>
                </a:lnTo>
                <a:lnTo>
                  <a:pt x="212" y="249"/>
                </a:lnTo>
                <a:lnTo>
                  <a:pt x="218" y="248"/>
                </a:lnTo>
                <a:lnTo>
                  <a:pt x="222" y="248"/>
                </a:lnTo>
                <a:lnTo>
                  <a:pt x="224" y="269"/>
                </a:lnTo>
                <a:lnTo>
                  <a:pt x="228" y="292"/>
                </a:lnTo>
                <a:lnTo>
                  <a:pt x="229" y="303"/>
                </a:lnTo>
                <a:lnTo>
                  <a:pt x="233" y="312"/>
                </a:lnTo>
                <a:lnTo>
                  <a:pt x="234" y="315"/>
                </a:lnTo>
                <a:lnTo>
                  <a:pt x="237" y="317"/>
                </a:lnTo>
                <a:lnTo>
                  <a:pt x="238" y="319"/>
                </a:lnTo>
                <a:lnTo>
                  <a:pt x="241" y="320"/>
                </a:lnTo>
                <a:lnTo>
                  <a:pt x="245" y="319"/>
                </a:lnTo>
                <a:lnTo>
                  <a:pt x="249" y="316"/>
                </a:lnTo>
                <a:lnTo>
                  <a:pt x="253" y="312"/>
                </a:lnTo>
                <a:lnTo>
                  <a:pt x="254" y="308"/>
                </a:lnTo>
                <a:lnTo>
                  <a:pt x="257" y="295"/>
                </a:lnTo>
                <a:lnTo>
                  <a:pt x="258" y="280"/>
                </a:lnTo>
                <a:lnTo>
                  <a:pt x="258" y="267"/>
                </a:lnTo>
                <a:lnTo>
                  <a:pt x="260" y="253"/>
                </a:lnTo>
                <a:lnTo>
                  <a:pt x="261" y="248"/>
                </a:lnTo>
                <a:lnTo>
                  <a:pt x="264" y="245"/>
                </a:lnTo>
                <a:lnTo>
                  <a:pt x="266" y="243"/>
                </a:lnTo>
                <a:lnTo>
                  <a:pt x="270" y="241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3" name="Freeform 10"/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3960813" y="2624138"/>
            <a:ext cx="1614487" cy="1801812"/>
          </a:xfrm>
          <a:custGeom>
            <a:avLst/>
            <a:gdLst>
              <a:gd name="T0" fmla="*/ 488 w 873"/>
              <a:gd name="T1" fmla="*/ 110 h 976"/>
              <a:gd name="T2" fmla="*/ 513 w 873"/>
              <a:gd name="T3" fmla="*/ 127 h 976"/>
              <a:gd name="T4" fmla="*/ 565 w 873"/>
              <a:gd name="T5" fmla="*/ 110 h 976"/>
              <a:gd name="T6" fmla="*/ 552 w 873"/>
              <a:gd name="T7" fmla="*/ 189 h 976"/>
              <a:gd name="T8" fmla="*/ 403 w 873"/>
              <a:gd name="T9" fmla="*/ 260 h 976"/>
              <a:gd name="T10" fmla="*/ 384 w 873"/>
              <a:gd name="T11" fmla="*/ 291 h 976"/>
              <a:gd name="T12" fmla="*/ 373 w 873"/>
              <a:gd name="T13" fmla="*/ 329 h 976"/>
              <a:gd name="T14" fmla="*/ 336 w 873"/>
              <a:gd name="T15" fmla="*/ 335 h 976"/>
              <a:gd name="T16" fmla="*/ 295 w 873"/>
              <a:gd name="T17" fmla="*/ 320 h 976"/>
              <a:gd name="T18" fmla="*/ 267 w 873"/>
              <a:gd name="T19" fmla="*/ 307 h 976"/>
              <a:gd name="T20" fmla="*/ 244 w 873"/>
              <a:gd name="T21" fmla="*/ 231 h 976"/>
              <a:gd name="T22" fmla="*/ 187 w 873"/>
              <a:gd name="T23" fmla="*/ 164 h 976"/>
              <a:gd name="T24" fmla="*/ 163 w 873"/>
              <a:gd name="T25" fmla="*/ 98 h 976"/>
              <a:gd name="T26" fmla="*/ 114 w 873"/>
              <a:gd name="T27" fmla="*/ 143 h 976"/>
              <a:gd name="T28" fmla="*/ 79 w 873"/>
              <a:gd name="T29" fmla="*/ 138 h 976"/>
              <a:gd name="T30" fmla="*/ 35 w 873"/>
              <a:gd name="T31" fmla="*/ 122 h 976"/>
              <a:gd name="T32" fmla="*/ 2 w 873"/>
              <a:gd name="T33" fmla="*/ 148 h 976"/>
              <a:gd name="T34" fmla="*/ 22 w 873"/>
              <a:gd name="T35" fmla="*/ 200 h 976"/>
              <a:gd name="T36" fmla="*/ 67 w 873"/>
              <a:gd name="T37" fmla="*/ 207 h 976"/>
              <a:gd name="T38" fmla="*/ 102 w 873"/>
              <a:gd name="T39" fmla="*/ 221 h 976"/>
              <a:gd name="T40" fmla="*/ 148 w 873"/>
              <a:gd name="T41" fmla="*/ 245 h 976"/>
              <a:gd name="T42" fmla="*/ 196 w 873"/>
              <a:gd name="T43" fmla="*/ 283 h 976"/>
              <a:gd name="T44" fmla="*/ 240 w 873"/>
              <a:gd name="T45" fmla="*/ 344 h 976"/>
              <a:gd name="T46" fmla="*/ 288 w 873"/>
              <a:gd name="T47" fmla="*/ 392 h 976"/>
              <a:gd name="T48" fmla="*/ 289 w 873"/>
              <a:gd name="T49" fmla="*/ 452 h 976"/>
              <a:gd name="T50" fmla="*/ 277 w 873"/>
              <a:gd name="T51" fmla="*/ 499 h 976"/>
              <a:gd name="T52" fmla="*/ 307 w 873"/>
              <a:gd name="T53" fmla="*/ 581 h 976"/>
              <a:gd name="T54" fmla="*/ 392 w 873"/>
              <a:gd name="T55" fmla="*/ 703 h 976"/>
              <a:gd name="T56" fmla="*/ 403 w 873"/>
              <a:gd name="T57" fmla="*/ 765 h 976"/>
              <a:gd name="T58" fmla="*/ 409 w 873"/>
              <a:gd name="T59" fmla="*/ 817 h 976"/>
              <a:gd name="T60" fmla="*/ 491 w 873"/>
              <a:gd name="T61" fmla="*/ 878 h 976"/>
              <a:gd name="T62" fmla="*/ 521 w 873"/>
              <a:gd name="T63" fmla="*/ 941 h 976"/>
              <a:gd name="T64" fmla="*/ 560 w 873"/>
              <a:gd name="T65" fmla="*/ 970 h 976"/>
              <a:gd name="T66" fmla="*/ 645 w 873"/>
              <a:gd name="T67" fmla="*/ 922 h 976"/>
              <a:gd name="T68" fmla="*/ 699 w 873"/>
              <a:gd name="T69" fmla="*/ 865 h 976"/>
              <a:gd name="T70" fmla="*/ 693 w 873"/>
              <a:gd name="T71" fmla="*/ 832 h 976"/>
              <a:gd name="T72" fmla="*/ 656 w 873"/>
              <a:gd name="T73" fmla="*/ 796 h 976"/>
              <a:gd name="T74" fmla="*/ 699 w 873"/>
              <a:gd name="T75" fmla="*/ 748 h 976"/>
              <a:gd name="T76" fmla="*/ 740 w 873"/>
              <a:gd name="T77" fmla="*/ 699 h 976"/>
              <a:gd name="T78" fmla="*/ 720 w 873"/>
              <a:gd name="T79" fmla="*/ 651 h 976"/>
              <a:gd name="T80" fmla="*/ 721 w 873"/>
              <a:gd name="T81" fmla="*/ 608 h 976"/>
              <a:gd name="T82" fmla="*/ 777 w 873"/>
              <a:gd name="T83" fmla="*/ 615 h 976"/>
              <a:gd name="T84" fmla="*/ 844 w 873"/>
              <a:gd name="T85" fmla="*/ 581 h 976"/>
              <a:gd name="T86" fmla="*/ 852 w 873"/>
              <a:gd name="T87" fmla="*/ 537 h 976"/>
              <a:gd name="T88" fmla="*/ 837 w 873"/>
              <a:gd name="T89" fmla="*/ 459 h 976"/>
              <a:gd name="T90" fmla="*/ 873 w 873"/>
              <a:gd name="T91" fmla="*/ 404 h 976"/>
              <a:gd name="T92" fmla="*/ 835 w 873"/>
              <a:gd name="T93" fmla="*/ 356 h 976"/>
              <a:gd name="T94" fmla="*/ 816 w 873"/>
              <a:gd name="T95" fmla="*/ 324 h 976"/>
              <a:gd name="T96" fmla="*/ 809 w 873"/>
              <a:gd name="T97" fmla="*/ 224 h 976"/>
              <a:gd name="T98" fmla="*/ 771 w 873"/>
              <a:gd name="T99" fmla="*/ 90 h 976"/>
              <a:gd name="T100" fmla="*/ 717 w 873"/>
              <a:gd name="T101" fmla="*/ 78 h 976"/>
              <a:gd name="T102" fmla="*/ 683 w 873"/>
              <a:gd name="T103" fmla="*/ 20 h 976"/>
              <a:gd name="T104" fmla="*/ 653 w 873"/>
              <a:gd name="T105" fmla="*/ 52 h 976"/>
              <a:gd name="T106" fmla="*/ 621 w 873"/>
              <a:gd name="T107" fmla="*/ 72 h 976"/>
              <a:gd name="T108" fmla="*/ 563 w 873"/>
              <a:gd name="T109" fmla="*/ 50 h 976"/>
              <a:gd name="T110" fmla="*/ 504 w 873"/>
              <a:gd name="T111" fmla="*/ 62 h 97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3"/>
              <a:gd name="T169" fmla="*/ 0 h 976"/>
              <a:gd name="T170" fmla="*/ 873 w 873"/>
              <a:gd name="T171" fmla="*/ 976 h 97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3" h="976">
                <a:moveTo>
                  <a:pt x="481" y="91"/>
                </a:moveTo>
                <a:lnTo>
                  <a:pt x="483" y="100"/>
                </a:lnTo>
                <a:lnTo>
                  <a:pt x="484" y="104"/>
                </a:lnTo>
                <a:lnTo>
                  <a:pt x="487" y="104"/>
                </a:lnTo>
                <a:lnTo>
                  <a:pt x="488" y="103"/>
                </a:lnTo>
                <a:lnTo>
                  <a:pt x="488" y="110"/>
                </a:lnTo>
                <a:lnTo>
                  <a:pt x="489" y="118"/>
                </a:lnTo>
                <a:lnTo>
                  <a:pt x="492" y="122"/>
                </a:lnTo>
                <a:lnTo>
                  <a:pt x="495" y="124"/>
                </a:lnTo>
                <a:lnTo>
                  <a:pt x="500" y="127"/>
                </a:lnTo>
                <a:lnTo>
                  <a:pt x="505" y="127"/>
                </a:lnTo>
                <a:lnTo>
                  <a:pt x="513" y="127"/>
                </a:lnTo>
                <a:lnTo>
                  <a:pt x="519" y="126"/>
                </a:lnTo>
                <a:lnTo>
                  <a:pt x="523" y="124"/>
                </a:lnTo>
                <a:lnTo>
                  <a:pt x="525" y="123"/>
                </a:lnTo>
                <a:lnTo>
                  <a:pt x="529" y="118"/>
                </a:lnTo>
                <a:lnTo>
                  <a:pt x="536" y="110"/>
                </a:lnTo>
                <a:lnTo>
                  <a:pt x="565" y="110"/>
                </a:lnTo>
                <a:lnTo>
                  <a:pt x="565" y="123"/>
                </a:lnTo>
                <a:lnTo>
                  <a:pt x="565" y="134"/>
                </a:lnTo>
                <a:lnTo>
                  <a:pt x="565" y="149"/>
                </a:lnTo>
                <a:lnTo>
                  <a:pt x="563" y="165"/>
                </a:lnTo>
                <a:lnTo>
                  <a:pt x="557" y="177"/>
                </a:lnTo>
                <a:lnTo>
                  <a:pt x="552" y="189"/>
                </a:lnTo>
                <a:lnTo>
                  <a:pt x="544" y="199"/>
                </a:lnTo>
                <a:lnTo>
                  <a:pt x="535" y="208"/>
                </a:lnTo>
                <a:lnTo>
                  <a:pt x="525" y="215"/>
                </a:lnTo>
                <a:lnTo>
                  <a:pt x="513" y="221"/>
                </a:lnTo>
                <a:lnTo>
                  <a:pt x="461" y="240"/>
                </a:lnTo>
                <a:lnTo>
                  <a:pt x="403" y="260"/>
                </a:lnTo>
                <a:lnTo>
                  <a:pt x="396" y="263"/>
                </a:lnTo>
                <a:lnTo>
                  <a:pt x="391" y="267"/>
                </a:lnTo>
                <a:lnTo>
                  <a:pt x="388" y="272"/>
                </a:lnTo>
                <a:lnTo>
                  <a:pt x="387" y="279"/>
                </a:lnTo>
                <a:lnTo>
                  <a:pt x="385" y="284"/>
                </a:lnTo>
                <a:lnTo>
                  <a:pt x="384" y="291"/>
                </a:lnTo>
                <a:lnTo>
                  <a:pt x="383" y="296"/>
                </a:lnTo>
                <a:lnTo>
                  <a:pt x="379" y="301"/>
                </a:lnTo>
                <a:lnTo>
                  <a:pt x="379" y="311"/>
                </a:lnTo>
                <a:lnTo>
                  <a:pt x="377" y="317"/>
                </a:lnTo>
                <a:lnTo>
                  <a:pt x="376" y="324"/>
                </a:lnTo>
                <a:lnTo>
                  <a:pt x="373" y="329"/>
                </a:lnTo>
                <a:lnTo>
                  <a:pt x="369" y="332"/>
                </a:lnTo>
                <a:lnTo>
                  <a:pt x="364" y="336"/>
                </a:lnTo>
                <a:lnTo>
                  <a:pt x="357" y="337"/>
                </a:lnTo>
                <a:lnTo>
                  <a:pt x="349" y="337"/>
                </a:lnTo>
                <a:lnTo>
                  <a:pt x="343" y="337"/>
                </a:lnTo>
                <a:lnTo>
                  <a:pt x="336" y="335"/>
                </a:lnTo>
                <a:lnTo>
                  <a:pt x="331" y="332"/>
                </a:lnTo>
                <a:lnTo>
                  <a:pt x="324" y="329"/>
                </a:lnTo>
                <a:lnTo>
                  <a:pt x="317" y="325"/>
                </a:lnTo>
                <a:lnTo>
                  <a:pt x="311" y="323"/>
                </a:lnTo>
                <a:lnTo>
                  <a:pt x="303" y="320"/>
                </a:lnTo>
                <a:lnTo>
                  <a:pt x="295" y="320"/>
                </a:lnTo>
                <a:lnTo>
                  <a:pt x="288" y="319"/>
                </a:lnTo>
                <a:lnTo>
                  <a:pt x="281" y="319"/>
                </a:lnTo>
                <a:lnTo>
                  <a:pt x="276" y="316"/>
                </a:lnTo>
                <a:lnTo>
                  <a:pt x="272" y="313"/>
                </a:lnTo>
                <a:lnTo>
                  <a:pt x="269" y="311"/>
                </a:lnTo>
                <a:lnTo>
                  <a:pt x="267" y="307"/>
                </a:lnTo>
                <a:lnTo>
                  <a:pt x="264" y="301"/>
                </a:lnTo>
                <a:lnTo>
                  <a:pt x="263" y="297"/>
                </a:lnTo>
                <a:lnTo>
                  <a:pt x="259" y="273"/>
                </a:lnTo>
                <a:lnTo>
                  <a:pt x="253" y="248"/>
                </a:lnTo>
                <a:lnTo>
                  <a:pt x="249" y="239"/>
                </a:lnTo>
                <a:lnTo>
                  <a:pt x="244" y="231"/>
                </a:lnTo>
                <a:lnTo>
                  <a:pt x="237" y="221"/>
                </a:lnTo>
                <a:lnTo>
                  <a:pt x="231" y="213"/>
                </a:lnTo>
                <a:lnTo>
                  <a:pt x="216" y="197"/>
                </a:lnTo>
                <a:lnTo>
                  <a:pt x="202" y="181"/>
                </a:lnTo>
                <a:lnTo>
                  <a:pt x="194" y="172"/>
                </a:lnTo>
                <a:lnTo>
                  <a:pt x="187" y="164"/>
                </a:lnTo>
                <a:lnTo>
                  <a:pt x="180" y="155"/>
                </a:lnTo>
                <a:lnTo>
                  <a:pt x="174" y="144"/>
                </a:lnTo>
                <a:lnTo>
                  <a:pt x="170" y="134"/>
                </a:lnTo>
                <a:lnTo>
                  <a:pt x="166" y="123"/>
                </a:lnTo>
                <a:lnTo>
                  <a:pt x="163" y="110"/>
                </a:lnTo>
                <a:lnTo>
                  <a:pt x="163" y="98"/>
                </a:lnTo>
                <a:lnTo>
                  <a:pt x="139" y="98"/>
                </a:lnTo>
                <a:lnTo>
                  <a:pt x="131" y="112"/>
                </a:lnTo>
                <a:lnTo>
                  <a:pt x="124" y="128"/>
                </a:lnTo>
                <a:lnTo>
                  <a:pt x="122" y="135"/>
                </a:lnTo>
                <a:lnTo>
                  <a:pt x="116" y="140"/>
                </a:lnTo>
                <a:lnTo>
                  <a:pt x="114" y="143"/>
                </a:lnTo>
                <a:lnTo>
                  <a:pt x="111" y="144"/>
                </a:lnTo>
                <a:lnTo>
                  <a:pt x="107" y="144"/>
                </a:lnTo>
                <a:lnTo>
                  <a:pt x="103" y="145"/>
                </a:lnTo>
                <a:lnTo>
                  <a:pt x="94" y="144"/>
                </a:lnTo>
                <a:lnTo>
                  <a:pt x="86" y="141"/>
                </a:lnTo>
                <a:lnTo>
                  <a:pt x="79" y="138"/>
                </a:lnTo>
                <a:lnTo>
                  <a:pt x="72" y="134"/>
                </a:lnTo>
                <a:lnTo>
                  <a:pt x="66" y="128"/>
                </a:lnTo>
                <a:lnTo>
                  <a:pt x="59" y="124"/>
                </a:lnTo>
                <a:lnTo>
                  <a:pt x="51" y="122"/>
                </a:lnTo>
                <a:lnTo>
                  <a:pt x="42" y="122"/>
                </a:lnTo>
                <a:lnTo>
                  <a:pt x="35" y="122"/>
                </a:lnTo>
                <a:lnTo>
                  <a:pt x="28" y="123"/>
                </a:lnTo>
                <a:lnTo>
                  <a:pt x="20" y="126"/>
                </a:lnTo>
                <a:lnTo>
                  <a:pt x="14" y="130"/>
                </a:lnTo>
                <a:lnTo>
                  <a:pt x="8" y="135"/>
                </a:lnTo>
                <a:lnTo>
                  <a:pt x="4" y="141"/>
                </a:lnTo>
                <a:lnTo>
                  <a:pt x="2" y="148"/>
                </a:lnTo>
                <a:lnTo>
                  <a:pt x="0" y="157"/>
                </a:lnTo>
                <a:lnTo>
                  <a:pt x="2" y="167"/>
                </a:lnTo>
                <a:lnTo>
                  <a:pt x="4" y="176"/>
                </a:lnTo>
                <a:lnTo>
                  <a:pt x="8" y="185"/>
                </a:lnTo>
                <a:lnTo>
                  <a:pt x="15" y="193"/>
                </a:lnTo>
                <a:lnTo>
                  <a:pt x="22" y="200"/>
                </a:lnTo>
                <a:lnTo>
                  <a:pt x="31" y="207"/>
                </a:lnTo>
                <a:lnTo>
                  <a:pt x="39" y="209"/>
                </a:lnTo>
                <a:lnTo>
                  <a:pt x="48" y="211"/>
                </a:lnTo>
                <a:lnTo>
                  <a:pt x="56" y="211"/>
                </a:lnTo>
                <a:lnTo>
                  <a:pt x="63" y="209"/>
                </a:lnTo>
                <a:lnTo>
                  <a:pt x="67" y="207"/>
                </a:lnTo>
                <a:lnTo>
                  <a:pt x="72" y="204"/>
                </a:lnTo>
                <a:lnTo>
                  <a:pt x="82" y="199"/>
                </a:lnTo>
                <a:lnTo>
                  <a:pt x="96" y="193"/>
                </a:lnTo>
                <a:lnTo>
                  <a:pt x="98" y="204"/>
                </a:lnTo>
                <a:lnTo>
                  <a:pt x="100" y="215"/>
                </a:lnTo>
                <a:lnTo>
                  <a:pt x="102" y="221"/>
                </a:lnTo>
                <a:lnTo>
                  <a:pt x="106" y="228"/>
                </a:lnTo>
                <a:lnTo>
                  <a:pt x="108" y="233"/>
                </a:lnTo>
                <a:lnTo>
                  <a:pt x="112" y="236"/>
                </a:lnTo>
                <a:lnTo>
                  <a:pt x="118" y="239"/>
                </a:lnTo>
                <a:lnTo>
                  <a:pt x="123" y="241"/>
                </a:lnTo>
                <a:lnTo>
                  <a:pt x="148" y="245"/>
                </a:lnTo>
                <a:lnTo>
                  <a:pt x="180" y="253"/>
                </a:lnTo>
                <a:lnTo>
                  <a:pt x="187" y="257"/>
                </a:lnTo>
                <a:lnTo>
                  <a:pt x="190" y="263"/>
                </a:lnTo>
                <a:lnTo>
                  <a:pt x="192" y="267"/>
                </a:lnTo>
                <a:lnTo>
                  <a:pt x="194" y="272"/>
                </a:lnTo>
                <a:lnTo>
                  <a:pt x="196" y="283"/>
                </a:lnTo>
                <a:lnTo>
                  <a:pt x="199" y="296"/>
                </a:lnTo>
                <a:lnTo>
                  <a:pt x="204" y="305"/>
                </a:lnTo>
                <a:lnTo>
                  <a:pt x="210" y="315"/>
                </a:lnTo>
                <a:lnTo>
                  <a:pt x="216" y="323"/>
                </a:lnTo>
                <a:lnTo>
                  <a:pt x="224" y="329"/>
                </a:lnTo>
                <a:lnTo>
                  <a:pt x="240" y="344"/>
                </a:lnTo>
                <a:lnTo>
                  <a:pt x="256" y="356"/>
                </a:lnTo>
                <a:lnTo>
                  <a:pt x="264" y="363"/>
                </a:lnTo>
                <a:lnTo>
                  <a:pt x="271" y="369"/>
                </a:lnTo>
                <a:lnTo>
                  <a:pt x="277" y="377"/>
                </a:lnTo>
                <a:lnTo>
                  <a:pt x="283" y="384"/>
                </a:lnTo>
                <a:lnTo>
                  <a:pt x="288" y="392"/>
                </a:lnTo>
                <a:lnTo>
                  <a:pt x="292" y="401"/>
                </a:lnTo>
                <a:lnTo>
                  <a:pt x="295" y="411"/>
                </a:lnTo>
                <a:lnTo>
                  <a:pt x="295" y="423"/>
                </a:lnTo>
                <a:lnTo>
                  <a:pt x="295" y="435"/>
                </a:lnTo>
                <a:lnTo>
                  <a:pt x="292" y="444"/>
                </a:lnTo>
                <a:lnTo>
                  <a:pt x="289" y="452"/>
                </a:lnTo>
                <a:lnTo>
                  <a:pt x="285" y="460"/>
                </a:lnTo>
                <a:lnTo>
                  <a:pt x="283" y="467"/>
                </a:lnTo>
                <a:lnTo>
                  <a:pt x="280" y="473"/>
                </a:lnTo>
                <a:lnTo>
                  <a:pt x="277" y="480"/>
                </a:lnTo>
                <a:lnTo>
                  <a:pt x="277" y="488"/>
                </a:lnTo>
                <a:lnTo>
                  <a:pt x="277" y="499"/>
                </a:lnTo>
                <a:lnTo>
                  <a:pt x="279" y="509"/>
                </a:lnTo>
                <a:lnTo>
                  <a:pt x="280" y="519"/>
                </a:lnTo>
                <a:lnTo>
                  <a:pt x="283" y="528"/>
                </a:lnTo>
                <a:lnTo>
                  <a:pt x="288" y="547"/>
                </a:lnTo>
                <a:lnTo>
                  <a:pt x="296" y="564"/>
                </a:lnTo>
                <a:lnTo>
                  <a:pt x="307" y="581"/>
                </a:lnTo>
                <a:lnTo>
                  <a:pt x="317" y="597"/>
                </a:lnTo>
                <a:lnTo>
                  <a:pt x="328" y="612"/>
                </a:lnTo>
                <a:lnTo>
                  <a:pt x="340" y="628"/>
                </a:lnTo>
                <a:lnTo>
                  <a:pt x="363" y="657"/>
                </a:lnTo>
                <a:lnTo>
                  <a:pt x="384" y="688"/>
                </a:lnTo>
                <a:lnTo>
                  <a:pt x="392" y="703"/>
                </a:lnTo>
                <a:lnTo>
                  <a:pt x="397" y="719"/>
                </a:lnTo>
                <a:lnTo>
                  <a:pt x="400" y="726"/>
                </a:lnTo>
                <a:lnTo>
                  <a:pt x="401" y="736"/>
                </a:lnTo>
                <a:lnTo>
                  <a:pt x="403" y="744"/>
                </a:lnTo>
                <a:lnTo>
                  <a:pt x="403" y="753"/>
                </a:lnTo>
                <a:lnTo>
                  <a:pt x="403" y="765"/>
                </a:lnTo>
                <a:lnTo>
                  <a:pt x="403" y="774"/>
                </a:lnTo>
                <a:lnTo>
                  <a:pt x="403" y="784"/>
                </a:lnTo>
                <a:lnTo>
                  <a:pt x="403" y="796"/>
                </a:lnTo>
                <a:lnTo>
                  <a:pt x="404" y="802"/>
                </a:lnTo>
                <a:lnTo>
                  <a:pt x="407" y="810"/>
                </a:lnTo>
                <a:lnTo>
                  <a:pt x="409" y="817"/>
                </a:lnTo>
                <a:lnTo>
                  <a:pt x="415" y="822"/>
                </a:lnTo>
                <a:lnTo>
                  <a:pt x="427" y="834"/>
                </a:lnTo>
                <a:lnTo>
                  <a:pt x="441" y="846"/>
                </a:lnTo>
                <a:lnTo>
                  <a:pt x="457" y="857"/>
                </a:lnTo>
                <a:lnTo>
                  <a:pt x="475" y="868"/>
                </a:lnTo>
                <a:lnTo>
                  <a:pt x="491" y="878"/>
                </a:lnTo>
                <a:lnTo>
                  <a:pt x="505" y="892"/>
                </a:lnTo>
                <a:lnTo>
                  <a:pt x="512" y="900"/>
                </a:lnTo>
                <a:lnTo>
                  <a:pt x="516" y="909"/>
                </a:lnTo>
                <a:lnTo>
                  <a:pt x="519" y="920"/>
                </a:lnTo>
                <a:lnTo>
                  <a:pt x="520" y="930"/>
                </a:lnTo>
                <a:lnTo>
                  <a:pt x="521" y="941"/>
                </a:lnTo>
                <a:lnTo>
                  <a:pt x="524" y="950"/>
                </a:lnTo>
                <a:lnTo>
                  <a:pt x="527" y="958"/>
                </a:lnTo>
                <a:lnTo>
                  <a:pt x="529" y="964"/>
                </a:lnTo>
                <a:lnTo>
                  <a:pt x="529" y="976"/>
                </a:lnTo>
                <a:lnTo>
                  <a:pt x="544" y="973"/>
                </a:lnTo>
                <a:lnTo>
                  <a:pt x="560" y="970"/>
                </a:lnTo>
                <a:lnTo>
                  <a:pt x="576" y="965"/>
                </a:lnTo>
                <a:lnTo>
                  <a:pt x="593" y="958"/>
                </a:lnTo>
                <a:lnTo>
                  <a:pt x="612" y="949"/>
                </a:lnTo>
                <a:lnTo>
                  <a:pt x="629" y="937"/>
                </a:lnTo>
                <a:lnTo>
                  <a:pt x="637" y="930"/>
                </a:lnTo>
                <a:lnTo>
                  <a:pt x="645" y="922"/>
                </a:lnTo>
                <a:lnTo>
                  <a:pt x="655" y="913"/>
                </a:lnTo>
                <a:lnTo>
                  <a:pt x="663" y="904"/>
                </a:lnTo>
                <a:lnTo>
                  <a:pt x="672" y="892"/>
                </a:lnTo>
                <a:lnTo>
                  <a:pt x="680" y="881"/>
                </a:lnTo>
                <a:lnTo>
                  <a:pt x="689" y="872"/>
                </a:lnTo>
                <a:lnTo>
                  <a:pt x="699" y="865"/>
                </a:lnTo>
                <a:lnTo>
                  <a:pt x="709" y="860"/>
                </a:lnTo>
                <a:lnTo>
                  <a:pt x="719" y="856"/>
                </a:lnTo>
                <a:lnTo>
                  <a:pt x="729" y="852"/>
                </a:lnTo>
                <a:lnTo>
                  <a:pt x="740" y="849"/>
                </a:lnTo>
                <a:lnTo>
                  <a:pt x="723" y="842"/>
                </a:lnTo>
                <a:lnTo>
                  <a:pt x="693" y="832"/>
                </a:lnTo>
                <a:lnTo>
                  <a:pt x="680" y="824"/>
                </a:lnTo>
                <a:lnTo>
                  <a:pt x="668" y="816"/>
                </a:lnTo>
                <a:lnTo>
                  <a:pt x="663" y="810"/>
                </a:lnTo>
                <a:lnTo>
                  <a:pt x="660" y="806"/>
                </a:lnTo>
                <a:lnTo>
                  <a:pt x="657" y="801"/>
                </a:lnTo>
                <a:lnTo>
                  <a:pt x="656" y="796"/>
                </a:lnTo>
                <a:lnTo>
                  <a:pt x="657" y="786"/>
                </a:lnTo>
                <a:lnTo>
                  <a:pt x="660" y="778"/>
                </a:lnTo>
                <a:lnTo>
                  <a:pt x="664" y="770"/>
                </a:lnTo>
                <a:lnTo>
                  <a:pt x="669" y="765"/>
                </a:lnTo>
                <a:lnTo>
                  <a:pt x="683" y="756"/>
                </a:lnTo>
                <a:lnTo>
                  <a:pt x="699" y="748"/>
                </a:lnTo>
                <a:lnTo>
                  <a:pt x="713" y="738"/>
                </a:lnTo>
                <a:lnTo>
                  <a:pt x="728" y="729"/>
                </a:lnTo>
                <a:lnTo>
                  <a:pt x="733" y="724"/>
                </a:lnTo>
                <a:lnTo>
                  <a:pt x="737" y="716"/>
                </a:lnTo>
                <a:lnTo>
                  <a:pt x="740" y="708"/>
                </a:lnTo>
                <a:lnTo>
                  <a:pt x="740" y="699"/>
                </a:lnTo>
                <a:lnTo>
                  <a:pt x="740" y="691"/>
                </a:lnTo>
                <a:lnTo>
                  <a:pt x="737" y="683"/>
                </a:lnTo>
                <a:lnTo>
                  <a:pt x="733" y="673"/>
                </a:lnTo>
                <a:lnTo>
                  <a:pt x="728" y="667"/>
                </a:lnTo>
                <a:lnTo>
                  <a:pt x="724" y="659"/>
                </a:lnTo>
                <a:lnTo>
                  <a:pt x="720" y="651"/>
                </a:lnTo>
                <a:lnTo>
                  <a:pt x="717" y="641"/>
                </a:lnTo>
                <a:lnTo>
                  <a:pt x="716" y="633"/>
                </a:lnTo>
                <a:lnTo>
                  <a:pt x="717" y="627"/>
                </a:lnTo>
                <a:lnTo>
                  <a:pt x="717" y="620"/>
                </a:lnTo>
                <a:lnTo>
                  <a:pt x="720" y="613"/>
                </a:lnTo>
                <a:lnTo>
                  <a:pt x="721" y="608"/>
                </a:lnTo>
                <a:lnTo>
                  <a:pt x="725" y="604"/>
                </a:lnTo>
                <a:lnTo>
                  <a:pt x="729" y="600"/>
                </a:lnTo>
                <a:lnTo>
                  <a:pt x="735" y="597"/>
                </a:lnTo>
                <a:lnTo>
                  <a:pt x="740" y="597"/>
                </a:lnTo>
                <a:lnTo>
                  <a:pt x="759" y="605"/>
                </a:lnTo>
                <a:lnTo>
                  <a:pt x="777" y="615"/>
                </a:lnTo>
                <a:lnTo>
                  <a:pt x="784" y="613"/>
                </a:lnTo>
                <a:lnTo>
                  <a:pt x="795" y="609"/>
                </a:lnTo>
                <a:lnTo>
                  <a:pt x="807" y="604"/>
                </a:lnTo>
                <a:lnTo>
                  <a:pt x="820" y="597"/>
                </a:lnTo>
                <a:lnTo>
                  <a:pt x="833" y="589"/>
                </a:lnTo>
                <a:lnTo>
                  <a:pt x="844" y="581"/>
                </a:lnTo>
                <a:lnTo>
                  <a:pt x="849" y="577"/>
                </a:lnTo>
                <a:lnTo>
                  <a:pt x="852" y="573"/>
                </a:lnTo>
                <a:lnTo>
                  <a:pt x="855" y="571"/>
                </a:lnTo>
                <a:lnTo>
                  <a:pt x="855" y="567"/>
                </a:lnTo>
                <a:lnTo>
                  <a:pt x="855" y="552"/>
                </a:lnTo>
                <a:lnTo>
                  <a:pt x="852" y="537"/>
                </a:lnTo>
                <a:lnTo>
                  <a:pt x="849" y="525"/>
                </a:lnTo>
                <a:lnTo>
                  <a:pt x="847" y="512"/>
                </a:lnTo>
                <a:lnTo>
                  <a:pt x="843" y="500"/>
                </a:lnTo>
                <a:lnTo>
                  <a:pt x="840" y="487"/>
                </a:lnTo>
                <a:lnTo>
                  <a:pt x="837" y="473"/>
                </a:lnTo>
                <a:lnTo>
                  <a:pt x="837" y="459"/>
                </a:lnTo>
                <a:lnTo>
                  <a:pt x="837" y="452"/>
                </a:lnTo>
                <a:lnTo>
                  <a:pt x="840" y="445"/>
                </a:lnTo>
                <a:lnTo>
                  <a:pt x="844" y="440"/>
                </a:lnTo>
                <a:lnTo>
                  <a:pt x="848" y="433"/>
                </a:lnTo>
                <a:lnTo>
                  <a:pt x="860" y="420"/>
                </a:lnTo>
                <a:lnTo>
                  <a:pt x="873" y="404"/>
                </a:lnTo>
                <a:lnTo>
                  <a:pt x="873" y="368"/>
                </a:lnTo>
                <a:lnTo>
                  <a:pt x="864" y="367"/>
                </a:lnTo>
                <a:lnTo>
                  <a:pt x="855" y="365"/>
                </a:lnTo>
                <a:lnTo>
                  <a:pt x="848" y="363"/>
                </a:lnTo>
                <a:lnTo>
                  <a:pt x="841" y="360"/>
                </a:lnTo>
                <a:lnTo>
                  <a:pt x="835" y="356"/>
                </a:lnTo>
                <a:lnTo>
                  <a:pt x="831" y="352"/>
                </a:lnTo>
                <a:lnTo>
                  <a:pt x="827" y="348"/>
                </a:lnTo>
                <a:lnTo>
                  <a:pt x="823" y="343"/>
                </a:lnTo>
                <a:lnTo>
                  <a:pt x="820" y="337"/>
                </a:lnTo>
                <a:lnTo>
                  <a:pt x="817" y="331"/>
                </a:lnTo>
                <a:lnTo>
                  <a:pt x="816" y="324"/>
                </a:lnTo>
                <a:lnTo>
                  <a:pt x="815" y="316"/>
                </a:lnTo>
                <a:lnTo>
                  <a:pt x="813" y="299"/>
                </a:lnTo>
                <a:lnTo>
                  <a:pt x="813" y="277"/>
                </a:lnTo>
                <a:lnTo>
                  <a:pt x="812" y="259"/>
                </a:lnTo>
                <a:lnTo>
                  <a:pt x="811" y="240"/>
                </a:lnTo>
                <a:lnTo>
                  <a:pt x="809" y="224"/>
                </a:lnTo>
                <a:lnTo>
                  <a:pt x="807" y="209"/>
                </a:lnTo>
                <a:lnTo>
                  <a:pt x="801" y="184"/>
                </a:lnTo>
                <a:lnTo>
                  <a:pt x="793" y="160"/>
                </a:lnTo>
                <a:lnTo>
                  <a:pt x="785" y="138"/>
                </a:lnTo>
                <a:lnTo>
                  <a:pt x="777" y="115"/>
                </a:lnTo>
                <a:lnTo>
                  <a:pt x="771" y="90"/>
                </a:lnTo>
                <a:lnTo>
                  <a:pt x="765" y="60"/>
                </a:lnTo>
                <a:lnTo>
                  <a:pt x="755" y="66"/>
                </a:lnTo>
                <a:lnTo>
                  <a:pt x="744" y="72"/>
                </a:lnTo>
                <a:lnTo>
                  <a:pt x="732" y="78"/>
                </a:lnTo>
                <a:lnTo>
                  <a:pt x="723" y="79"/>
                </a:lnTo>
                <a:lnTo>
                  <a:pt x="717" y="78"/>
                </a:lnTo>
                <a:lnTo>
                  <a:pt x="712" y="76"/>
                </a:lnTo>
                <a:lnTo>
                  <a:pt x="708" y="74"/>
                </a:lnTo>
                <a:lnTo>
                  <a:pt x="704" y="70"/>
                </a:lnTo>
                <a:lnTo>
                  <a:pt x="697" y="59"/>
                </a:lnTo>
                <a:lnTo>
                  <a:pt x="692" y="47"/>
                </a:lnTo>
                <a:lnTo>
                  <a:pt x="683" y="20"/>
                </a:lnTo>
                <a:lnTo>
                  <a:pt x="675" y="0"/>
                </a:lnTo>
                <a:lnTo>
                  <a:pt x="671" y="6"/>
                </a:lnTo>
                <a:lnTo>
                  <a:pt x="667" y="15"/>
                </a:lnTo>
                <a:lnTo>
                  <a:pt x="663" y="26"/>
                </a:lnTo>
                <a:lnTo>
                  <a:pt x="657" y="39"/>
                </a:lnTo>
                <a:lnTo>
                  <a:pt x="653" y="52"/>
                </a:lnTo>
                <a:lnTo>
                  <a:pt x="647" y="63"/>
                </a:lnTo>
                <a:lnTo>
                  <a:pt x="644" y="67"/>
                </a:lnTo>
                <a:lnTo>
                  <a:pt x="640" y="70"/>
                </a:lnTo>
                <a:lnTo>
                  <a:pt x="636" y="72"/>
                </a:lnTo>
                <a:lnTo>
                  <a:pt x="632" y="72"/>
                </a:lnTo>
                <a:lnTo>
                  <a:pt x="621" y="72"/>
                </a:lnTo>
                <a:lnTo>
                  <a:pt x="612" y="70"/>
                </a:lnTo>
                <a:lnTo>
                  <a:pt x="604" y="66"/>
                </a:lnTo>
                <a:lnTo>
                  <a:pt x="595" y="60"/>
                </a:lnTo>
                <a:lnTo>
                  <a:pt x="585" y="56"/>
                </a:lnTo>
                <a:lnTo>
                  <a:pt x="575" y="52"/>
                </a:lnTo>
                <a:lnTo>
                  <a:pt x="563" y="50"/>
                </a:lnTo>
                <a:lnTo>
                  <a:pt x="548" y="48"/>
                </a:lnTo>
                <a:lnTo>
                  <a:pt x="537" y="50"/>
                </a:lnTo>
                <a:lnTo>
                  <a:pt x="528" y="52"/>
                </a:lnTo>
                <a:lnTo>
                  <a:pt x="520" y="55"/>
                </a:lnTo>
                <a:lnTo>
                  <a:pt x="512" y="58"/>
                </a:lnTo>
                <a:lnTo>
                  <a:pt x="504" y="62"/>
                </a:lnTo>
                <a:lnTo>
                  <a:pt x="495" y="64"/>
                </a:lnTo>
                <a:lnTo>
                  <a:pt x="487" y="66"/>
                </a:lnTo>
                <a:lnTo>
                  <a:pt x="476" y="67"/>
                </a:lnTo>
                <a:lnTo>
                  <a:pt x="481" y="91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4" name="Freeform 11"/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3941763" y="4094163"/>
            <a:ext cx="998537" cy="1898650"/>
          </a:xfrm>
          <a:custGeom>
            <a:avLst/>
            <a:gdLst>
              <a:gd name="T0" fmla="*/ 505 w 541"/>
              <a:gd name="T1" fmla="*/ 190 h 1029"/>
              <a:gd name="T2" fmla="*/ 487 w 541"/>
              <a:gd name="T3" fmla="*/ 216 h 1029"/>
              <a:gd name="T4" fmla="*/ 472 w 541"/>
              <a:gd name="T5" fmla="*/ 257 h 1029"/>
              <a:gd name="T6" fmla="*/ 472 w 541"/>
              <a:gd name="T7" fmla="*/ 294 h 1029"/>
              <a:gd name="T8" fmla="*/ 492 w 541"/>
              <a:gd name="T9" fmla="*/ 345 h 1029"/>
              <a:gd name="T10" fmla="*/ 515 w 541"/>
              <a:gd name="T11" fmla="*/ 386 h 1029"/>
              <a:gd name="T12" fmla="*/ 515 w 541"/>
              <a:gd name="T13" fmla="*/ 413 h 1029"/>
              <a:gd name="T14" fmla="*/ 493 w 541"/>
              <a:gd name="T15" fmla="*/ 456 h 1029"/>
              <a:gd name="T16" fmla="*/ 432 w 541"/>
              <a:gd name="T17" fmla="*/ 518 h 1029"/>
              <a:gd name="T18" fmla="*/ 407 w 541"/>
              <a:gd name="T19" fmla="*/ 550 h 1029"/>
              <a:gd name="T20" fmla="*/ 380 w 541"/>
              <a:gd name="T21" fmla="*/ 586 h 1029"/>
              <a:gd name="T22" fmla="*/ 367 w 541"/>
              <a:gd name="T23" fmla="*/ 630 h 1029"/>
              <a:gd name="T24" fmla="*/ 375 w 541"/>
              <a:gd name="T25" fmla="*/ 719 h 1029"/>
              <a:gd name="T26" fmla="*/ 383 w 541"/>
              <a:gd name="T27" fmla="*/ 811 h 1029"/>
              <a:gd name="T28" fmla="*/ 393 w 541"/>
              <a:gd name="T29" fmla="*/ 933 h 1029"/>
              <a:gd name="T30" fmla="*/ 384 w 541"/>
              <a:gd name="T31" fmla="*/ 993 h 1029"/>
              <a:gd name="T32" fmla="*/ 348 w 541"/>
              <a:gd name="T33" fmla="*/ 999 h 1029"/>
              <a:gd name="T34" fmla="*/ 276 w 541"/>
              <a:gd name="T35" fmla="*/ 999 h 1029"/>
              <a:gd name="T36" fmla="*/ 227 w 541"/>
              <a:gd name="T37" fmla="*/ 1009 h 1029"/>
              <a:gd name="T38" fmla="*/ 192 w 541"/>
              <a:gd name="T39" fmla="*/ 1027 h 1029"/>
              <a:gd name="T40" fmla="*/ 164 w 541"/>
              <a:gd name="T41" fmla="*/ 1025 h 1029"/>
              <a:gd name="T42" fmla="*/ 130 w 541"/>
              <a:gd name="T43" fmla="*/ 994 h 1029"/>
              <a:gd name="T44" fmla="*/ 115 w 541"/>
              <a:gd name="T45" fmla="*/ 830 h 1029"/>
              <a:gd name="T46" fmla="*/ 86 w 541"/>
              <a:gd name="T47" fmla="*/ 769 h 1029"/>
              <a:gd name="T48" fmla="*/ 62 w 541"/>
              <a:gd name="T49" fmla="*/ 685 h 1029"/>
              <a:gd name="T50" fmla="*/ 31 w 541"/>
              <a:gd name="T51" fmla="*/ 658 h 1029"/>
              <a:gd name="T52" fmla="*/ 10 w 541"/>
              <a:gd name="T53" fmla="*/ 638 h 1029"/>
              <a:gd name="T54" fmla="*/ 0 w 541"/>
              <a:gd name="T55" fmla="*/ 601 h 1029"/>
              <a:gd name="T56" fmla="*/ 12 w 541"/>
              <a:gd name="T57" fmla="*/ 554 h 1029"/>
              <a:gd name="T58" fmla="*/ 46 w 541"/>
              <a:gd name="T59" fmla="*/ 519 h 1029"/>
              <a:gd name="T60" fmla="*/ 94 w 541"/>
              <a:gd name="T61" fmla="*/ 500 h 1029"/>
              <a:gd name="T62" fmla="*/ 151 w 541"/>
              <a:gd name="T63" fmla="*/ 493 h 1029"/>
              <a:gd name="T64" fmla="*/ 178 w 541"/>
              <a:gd name="T65" fmla="*/ 502 h 1029"/>
              <a:gd name="T66" fmla="*/ 204 w 541"/>
              <a:gd name="T67" fmla="*/ 511 h 1029"/>
              <a:gd name="T68" fmla="*/ 235 w 541"/>
              <a:gd name="T69" fmla="*/ 502 h 1029"/>
              <a:gd name="T70" fmla="*/ 251 w 541"/>
              <a:gd name="T71" fmla="*/ 477 h 1029"/>
              <a:gd name="T72" fmla="*/ 299 w 541"/>
              <a:gd name="T73" fmla="*/ 374 h 1029"/>
              <a:gd name="T74" fmla="*/ 365 w 541"/>
              <a:gd name="T75" fmla="*/ 316 h 1029"/>
              <a:gd name="T76" fmla="*/ 380 w 541"/>
              <a:gd name="T77" fmla="*/ 296 h 1029"/>
              <a:gd name="T78" fmla="*/ 324 w 541"/>
              <a:gd name="T79" fmla="*/ 282 h 1029"/>
              <a:gd name="T80" fmla="*/ 291 w 541"/>
              <a:gd name="T81" fmla="*/ 262 h 1029"/>
              <a:gd name="T82" fmla="*/ 265 w 541"/>
              <a:gd name="T83" fmla="*/ 232 h 1029"/>
              <a:gd name="T84" fmla="*/ 234 w 541"/>
              <a:gd name="T85" fmla="*/ 162 h 1029"/>
              <a:gd name="T86" fmla="*/ 239 w 541"/>
              <a:gd name="T87" fmla="*/ 134 h 1029"/>
              <a:gd name="T88" fmla="*/ 244 w 541"/>
              <a:gd name="T89" fmla="*/ 97 h 1029"/>
              <a:gd name="T90" fmla="*/ 277 w 541"/>
              <a:gd name="T91" fmla="*/ 84 h 1029"/>
              <a:gd name="T92" fmla="*/ 320 w 541"/>
              <a:gd name="T93" fmla="*/ 28 h 1029"/>
              <a:gd name="T94" fmla="*/ 391 w 541"/>
              <a:gd name="T95" fmla="*/ 13 h 1029"/>
              <a:gd name="T96" fmla="*/ 416 w 541"/>
              <a:gd name="T97" fmla="*/ 6 h 1029"/>
              <a:gd name="T98" fmla="*/ 439 w 541"/>
              <a:gd name="T99" fmla="*/ 38 h 1029"/>
              <a:gd name="T100" fmla="*/ 503 w 541"/>
              <a:gd name="T101" fmla="*/ 82 h 1029"/>
              <a:gd name="T102" fmla="*/ 531 w 541"/>
              <a:gd name="T103" fmla="*/ 124 h 1029"/>
              <a:gd name="T104" fmla="*/ 539 w 541"/>
              <a:gd name="T105" fmla="*/ 162 h 102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541"/>
              <a:gd name="T160" fmla="*/ 0 h 1029"/>
              <a:gd name="T161" fmla="*/ 541 w 541"/>
              <a:gd name="T162" fmla="*/ 1029 h 1029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541" h="1029">
                <a:moveTo>
                  <a:pt x="541" y="180"/>
                </a:moveTo>
                <a:lnTo>
                  <a:pt x="525" y="184"/>
                </a:lnTo>
                <a:lnTo>
                  <a:pt x="511" y="188"/>
                </a:lnTo>
                <a:lnTo>
                  <a:pt x="505" y="190"/>
                </a:lnTo>
                <a:lnTo>
                  <a:pt x="500" y="193"/>
                </a:lnTo>
                <a:lnTo>
                  <a:pt x="496" y="198"/>
                </a:lnTo>
                <a:lnTo>
                  <a:pt x="493" y="204"/>
                </a:lnTo>
                <a:lnTo>
                  <a:pt x="487" y="216"/>
                </a:lnTo>
                <a:lnTo>
                  <a:pt x="481" y="226"/>
                </a:lnTo>
                <a:lnTo>
                  <a:pt x="477" y="236"/>
                </a:lnTo>
                <a:lnTo>
                  <a:pt x="475" y="246"/>
                </a:lnTo>
                <a:lnTo>
                  <a:pt x="472" y="257"/>
                </a:lnTo>
                <a:lnTo>
                  <a:pt x="471" y="266"/>
                </a:lnTo>
                <a:lnTo>
                  <a:pt x="469" y="276"/>
                </a:lnTo>
                <a:lnTo>
                  <a:pt x="471" y="285"/>
                </a:lnTo>
                <a:lnTo>
                  <a:pt x="472" y="294"/>
                </a:lnTo>
                <a:lnTo>
                  <a:pt x="473" y="305"/>
                </a:lnTo>
                <a:lnTo>
                  <a:pt x="477" y="314"/>
                </a:lnTo>
                <a:lnTo>
                  <a:pt x="481" y="325"/>
                </a:lnTo>
                <a:lnTo>
                  <a:pt x="492" y="345"/>
                </a:lnTo>
                <a:lnTo>
                  <a:pt x="505" y="366"/>
                </a:lnTo>
                <a:lnTo>
                  <a:pt x="509" y="373"/>
                </a:lnTo>
                <a:lnTo>
                  <a:pt x="513" y="380"/>
                </a:lnTo>
                <a:lnTo>
                  <a:pt x="515" y="386"/>
                </a:lnTo>
                <a:lnTo>
                  <a:pt x="516" y="393"/>
                </a:lnTo>
                <a:lnTo>
                  <a:pt x="516" y="400"/>
                </a:lnTo>
                <a:lnTo>
                  <a:pt x="516" y="406"/>
                </a:lnTo>
                <a:lnTo>
                  <a:pt x="515" y="413"/>
                </a:lnTo>
                <a:lnTo>
                  <a:pt x="513" y="420"/>
                </a:lnTo>
                <a:lnTo>
                  <a:pt x="508" y="432"/>
                </a:lnTo>
                <a:lnTo>
                  <a:pt x="501" y="444"/>
                </a:lnTo>
                <a:lnTo>
                  <a:pt x="493" y="456"/>
                </a:lnTo>
                <a:lnTo>
                  <a:pt x="483" y="468"/>
                </a:lnTo>
                <a:lnTo>
                  <a:pt x="461" y="489"/>
                </a:lnTo>
                <a:lnTo>
                  <a:pt x="441" y="509"/>
                </a:lnTo>
                <a:lnTo>
                  <a:pt x="432" y="518"/>
                </a:lnTo>
                <a:lnTo>
                  <a:pt x="424" y="526"/>
                </a:lnTo>
                <a:lnTo>
                  <a:pt x="419" y="534"/>
                </a:lnTo>
                <a:lnTo>
                  <a:pt x="415" y="541"/>
                </a:lnTo>
                <a:lnTo>
                  <a:pt x="407" y="550"/>
                </a:lnTo>
                <a:lnTo>
                  <a:pt x="399" y="559"/>
                </a:lnTo>
                <a:lnTo>
                  <a:pt x="391" y="569"/>
                </a:lnTo>
                <a:lnTo>
                  <a:pt x="385" y="577"/>
                </a:lnTo>
                <a:lnTo>
                  <a:pt x="380" y="586"/>
                </a:lnTo>
                <a:lnTo>
                  <a:pt x="376" y="595"/>
                </a:lnTo>
                <a:lnTo>
                  <a:pt x="372" y="603"/>
                </a:lnTo>
                <a:lnTo>
                  <a:pt x="369" y="613"/>
                </a:lnTo>
                <a:lnTo>
                  <a:pt x="367" y="630"/>
                </a:lnTo>
                <a:lnTo>
                  <a:pt x="365" y="647"/>
                </a:lnTo>
                <a:lnTo>
                  <a:pt x="365" y="666"/>
                </a:lnTo>
                <a:lnTo>
                  <a:pt x="368" y="683"/>
                </a:lnTo>
                <a:lnTo>
                  <a:pt x="375" y="719"/>
                </a:lnTo>
                <a:lnTo>
                  <a:pt x="380" y="755"/>
                </a:lnTo>
                <a:lnTo>
                  <a:pt x="383" y="774"/>
                </a:lnTo>
                <a:lnTo>
                  <a:pt x="384" y="793"/>
                </a:lnTo>
                <a:lnTo>
                  <a:pt x="383" y="811"/>
                </a:lnTo>
                <a:lnTo>
                  <a:pt x="379" y="830"/>
                </a:lnTo>
                <a:lnTo>
                  <a:pt x="387" y="874"/>
                </a:lnTo>
                <a:lnTo>
                  <a:pt x="392" y="913"/>
                </a:lnTo>
                <a:lnTo>
                  <a:pt x="393" y="933"/>
                </a:lnTo>
                <a:lnTo>
                  <a:pt x="393" y="950"/>
                </a:lnTo>
                <a:lnTo>
                  <a:pt x="393" y="969"/>
                </a:lnTo>
                <a:lnTo>
                  <a:pt x="391" y="987"/>
                </a:lnTo>
                <a:lnTo>
                  <a:pt x="384" y="993"/>
                </a:lnTo>
                <a:lnTo>
                  <a:pt x="377" y="997"/>
                </a:lnTo>
                <a:lnTo>
                  <a:pt x="371" y="998"/>
                </a:lnTo>
                <a:lnTo>
                  <a:pt x="363" y="999"/>
                </a:lnTo>
                <a:lnTo>
                  <a:pt x="348" y="999"/>
                </a:lnTo>
                <a:lnTo>
                  <a:pt x="331" y="999"/>
                </a:lnTo>
                <a:lnTo>
                  <a:pt x="311" y="999"/>
                </a:lnTo>
                <a:lnTo>
                  <a:pt x="295" y="999"/>
                </a:lnTo>
                <a:lnTo>
                  <a:pt x="276" y="999"/>
                </a:lnTo>
                <a:lnTo>
                  <a:pt x="252" y="999"/>
                </a:lnTo>
                <a:lnTo>
                  <a:pt x="243" y="1001"/>
                </a:lnTo>
                <a:lnTo>
                  <a:pt x="234" y="1003"/>
                </a:lnTo>
                <a:lnTo>
                  <a:pt x="227" y="1009"/>
                </a:lnTo>
                <a:lnTo>
                  <a:pt x="219" y="1014"/>
                </a:lnTo>
                <a:lnTo>
                  <a:pt x="211" y="1019"/>
                </a:lnTo>
                <a:lnTo>
                  <a:pt x="203" y="1025"/>
                </a:lnTo>
                <a:lnTo>
                  <a:pt x="192" y="1027"/>
                </a:lnTo>
                <a:lnTo>
                  <a:pt x="180" y="1029"/>
                </a:lnTo>
                <a:lnTo>
                  <a:pt x="175" y="1029"/>
                </a:lnTo>
                <a:lnTo>
                  <a:pt x="170" y="1027"/>
                </a:lnTo>
                <a:lnTo>
                  <a:pt x="164" y="1025"/>
                </a:lnTo>
                <a:lnTo>
                  <a:pt x="159" y="1022"/>
                </a:lnTo>
                <a:lnTo>
                  <a:pt x="148" y="1014"/>
                </a:lnTo>
                <a:lnTo>
                  <a:pt x="139" y="1005"/>
                </a:lnTo>
                <a:lnTo>
                  <a:pt x="130" y="994"/>
                </a:lnTo>
                <a:lnTo>
                  <a:pt x="123" y="983"/>
                </a:lnTo>
                <a:lnTo>
                  <a:pt x="118" y="973"/>
                </a:lnTo>
                <a:lnTo>
                  <a:pt x="115" y="963"/>
                </a:lnTo>
                <a:lnTo>
                  <a:pt x="115" y="830"/>
                </a:lnTo>
                <a:lnTo>
                  <a:pt x="104" y="817"/>
                </a:lnTo>
                <a:lnTo>
                  <a:pt x="96" y="801"/>
                </a:lnTo>
                <a:lnTo>
                  <a:pt x="91" y="785"/>
                </a:lnTo>
                <a:lnTo>
                  <a:pt x="86" y="769"/>
                </a:lnTo>
                <a:lnTo>
                  <a:pt x="78" y="734"/>
                </a:lnTo>
                <a:lnTo>
                  <a:pt x="66" y="698"/>
                </a:lnTo>
                <a:lnTo>
                  <a:pt x="64" y="690"/>
                </a:lnTo>
                <a:lnTo>
                  <a:pt x="62" y="685"/>
                </a:lnTo>
                <a:lnTo>
                  <a:pt x="58" y="679"/>
                </a:lnTo>
                <a:lnTo>
                  <a:pt x="54" y="674"/>
                </a:lnTo>
                <a:lnTo>
                  <a:pt x="43" y="666"/>
                </a:lnTo>
                <a:lnTo>
                  <a:pt x="31" y="658"/>
                </a:lnTo>
                <a:lnTo>
                  <a:pt x="24" y="654"/>
                </a:lnTo>
                <a:lnTo>
                  <a:pt x="19" y="650"/>
                </a:lnTo>
                <a:lnTo>
                  <a:pt x="14" y="645"/>
                </a:lnTo>
                <a:lnTo>
                  <a:pt x="10" y="638"/>
                </a:lnTo>
                <a:lnTo>
                  <a:pt x="6" y="631"/>
                </a:lnTo>
                <a:lnTo>
                  <a:pt x="3" y="623"/>
                </a:lnTo>
                <a:lnTo>
                  <a:pt x="0" y="613"/>
                </a:lnTo>
                <a:lnTo>
                  <a:pt x="0" y="601"/>
                </a:lnTo>
                <a:lnTo>
                  <a:pt x="0" y="589"/>
                </a:lnTo>
                <a:lnTo>
                  <a:pt x="3" y="575"/>
                </a:lnTo>
                <a:lnTo>
                  <a:pt x="7" y="565"/>
                </a:lnTo>
                <a:lnTo>
                  <a:pt x="12" y="554"/>
                </a:lnTo>
                <a:lnTo>
                  <a:pt x="19" y="545"/>
                </a:lnTo>
                <a:lnTo>
                  <a:pt x="27" y="535"/>
                </a:lnTo>
                <a:lnTo>
                  <a:pt x="36" y="527"/>
                </a:lnTo>
                <a:lnTo>
                  <a:pt x="46" y="519"/>
                </a:lnTo>
                <a:lnTo>
                  <a:pt x="56" y="514"/>
                </a:lnTo>
                <a:lnTo>
                  <a:pt x="68" y="509"/>
                </a:lnTo>
                <a:lnTo>
                  <a:pt x="80" y="504"/>
                </a:lnTo>
                <a:lnTo>
                  <a:pt x="94" y="500"/>
                </a:lnTo>
                <a:lnTo>
                  <a:pt x="107" y="497"/>
                </a:lnTo>
                <a:lnTo>
                  <a:pt x="122" y="494"/>
                </a:lnTo>
                <a:lnTo>
                  <a:pt x="136" y="493"/>
                </a:lnTo>
                <a:lnTo>
                  <a:pt x="151" y="493"/>
                </a:lnTo>
                <a:lnTo>
                  <a:pt x="158" y="494"/>
                </a:lnTo>
                <a:lnTo>
                  <a:pt x="164" y="496"/>
                </a:lnTo>
                <a:lnTo>
                  <a:pt x="171" y="498"/>
                </a:lnTo>
                <a:lnTo>
                  <a:pt x="178" y="502"/>
                </a:lnTo>
                <a:lnTo>
                  <a:pt x="184" y="505"/>
                </a:lnTo>
                <a:lnTo>
                  <a:pt x="191" y="509"/>
                </a:lnTo>
                <a:lnTo>
                  <a:pt x="198" y="510"/>
                </a:lnTo>
                <a:lnTo>
                  <a:pt x="204" y="511"/>
                </a:lnTo>
                <a:lnTo>
                  <a:pt x="214" y="510"/>
                </a:lnTo>
                <a:lnTo>
                  <a:pt x="223" y="509"/>
                </a:lnTo>
                <a:lnTo>
                  <a:pt x="230" y="506"/>
                </a:lnTo>
                <a:lnTo>
                  <a:pt x="235" y="502"/>
                </a:lnTo>
                <a:lnTo>
                  <a:pt x="240" y="497"/>
                </a:lnTo>
                <a:lnTo>
                  <a:pt x="244" y="492"/>
                </a:lnTo>
                <a:lnTo>
                  <a:pt x="248" y="485"/>
                </a:lnTo>
                <a:lnTo>
                  <a:pt x="251" y="477"/>
                </a:lnTo>
                <a:lnTo>
                  <a:pt x="260" y="442"/>
                </a:lnTo>
                <a:lnTo>
                  <a:pt x="271" y="402"/>
                </a:lnTo>
                <a:lnTo>
                  <a:pt x="279" y="394"/>
                </a:lnTo>
                <a:lnTo>
                  <a:pt x="299" y="374"/>
                </a:lnTo>
                <a:lnTo>
                  <a:pt x="319" y="354"/>
                </a:lnTo>
                <a:lnTo>
                  <a:pt x="331" y="342"/>
                </a:lnTo>
                <a:lnTo>
                  <a:pt x="344" y="333"/>
                </a:lnTo>
                <a:lnTo>
                  <a:pt x="365" y="316"/>
                </a:lnTo>
                <a:lnTo>
                  <a:pt x="375" y="308"/>
                </a:lnTo>
                <a:lnTo>
                  <a:pt x="380" y="301"/>
                </a:lnTo>
                <a:lnTo>
                  <a:pt x="381" y="298"/>
                </a:lnTo>
                <a:lnTo>
                  <a:pt x="380" y="296"/>
                </a:lnTo>
                <a:lnTo>
                  <a:pt x="377" y="294"/>
                </a:lnTo>
                <a:lnTo>
                  <a:pt x="373" y="294"/>
                </a:lnTo>
                <a:lnTo>
                  <a:pt x="347" y="289"/>
                </a:lnTo>
                <a:lnTo>
                  <a:pt x="324" y="282"/>
                </a:lnTo>
                <a:lnTo>
                  <a:pt x="315" y="278"/>
                </a:lnTo>
                <a:lnTo>
                  <a:pt x="307" y="274"/>
                </a:lnTo>
                <a:lnTo>
                  <a:pt x="299" y="269"/>
                </a:lnTo>
                <a:lnTo>
                  <a:pt x="291" y="262"/>
                </a:lnTo>
                <a:lnTo>
                  <a:pt x="284" y="256"/>
                </a:lnTo>
                <a:lnTo>
                  <a:pt x="277" y="249"/>
                </a:lnTo>
                <a:lnTo>
                  <a:pt x="272" y="241"/>
                </a:lnTo>
                <a:lnTo>
                  <a:pt x="265" y="232"/>
                </a:lnTo>
                <a:lnTo>
                  <a:pt x="253" y="210"/>
                </a:lnTo>
                <a:lnTo>
                  <a:pt x="240" y="186"/>
                </a:lnTo>
                <a:lnTo>
                  <a:pt x="236" y="173"/>
                </a:lnTo>
                <a:lnTo>
                  <a:pt x="234" y="162"/>
                </a:lnTo>
                <a:lnTo>
                  <a:pt x="232" y="156"/>
                </a:lnTo>
                <a:lnTo>
                  <a:pt x="234" y="149"/>
                </a:lnTo>
                <a:lnTo>
                  <a:pt x="236" y="142"/>
                </a:lnTo>
                <a:lnTo>
                  <a:pt x="239" y="134"/>
                </a:lnTo>
                <a:lnTo>
                  <a:pt x="240" y="124"/>
                </a:lnTo>
                <a:lnTo>
                  <a:pt x="240" y="108"/>
                </a:lnTo>
                <a:lnTo>
                  <a:pt x="241" y="102"/>
                </a:lnTo>
                <a:lnTo>
                  <a:pt x="244" y="97"/>
                </a:lnTo>
                <a:lnTo>
                  <a:pt x="247" y="94"/>
                </a:lnTo>
                <a:lnTo>
                  <a:pt x="252" y="92"/>
                </a:lnTo>
                <a:lnTo>
                  <a:pt x="264" y="88"/>
                </a:lnTo>
                <a:lnTo>
                  <a:pt x="277" y="84"/>
                </a:lnTo>
                <a:lnTo>
                  <a:pt x="247" y="29"/>
                </a:lnTo>
                <a:lnTo>
                  <a:pt x="273" y="29"/>
                </a:lnTo>
                <a:lnTo>
                  <a:pt x="297" y="29"/>
                </a:lnTo>
                <a:lnTo>
                  <a:pt x="320" y="28"/>
                </a:lnTo>
                <a:lnTo>
                  <a:pt x="343" y="25"/>
                </a:lnTo>
                <a:lnTo>
                  <a:pt x="363" y="22"/>
                </a:lnTo>
                <a:lnTo>
                  <a:pt x="381" y="17"/>
                </a:lnTo>
                <a:lnTo>
                  <a:pt x="391" y="13"/>
                </a:lnTo>
                <a:lnTo>
                  <a:pt x="399" y="9"/>
                </a:lnTo>
                <a:lnTo>
                  <a:pt x="407" y="5"/>
                </a:lnTo>
                <a:lnTo>
                  <a:pt x="415" y="0"/>
                </a:lnTo>
                <a:lnTo>
                  <a:pt x="416" y="6"/>
                </a:lnTo>
                <a:lnTo>
                  <a:pt x="419" y="14"/>
                </a:lnTo>
                <a:lnTo>
                  <a:pt x="421" y="21"/>
                </a:lnTo>
                <a:lnTo>
                  <a:pt x="427" y="26"/>
                </a:lnTo>
                <a:lnTo>
                  <a:pt x="439" y="38"/>
                </a:lnTo>
                <a:lnTo>
                  <a:pt x="453" y="50"/>
                </a:lnTo>
                <a:lnTo>
                  <a:pt x="469" y="61"/>
                </a:lnTo>
                <a:lnTo>
                  <a:pt x="487" y="72"/>
                </a:lnTo>
                <a:lnTo>
                  <a:pt x="503" y="82"/>
                </a:lnTo>
                <a:lnTo>
                  <a:pt x="517" y="96"/>
                </a:lnTo>
                <a:lnTo>
                  <a:pt x="524" y="104"/>
                </a:lnTo>
                <a:lnTo>
                  <a:pt x="528" y="113"/>
                </a:lnTo>
                <a:lnTo>
                  <a:pt x="531" y="124"/>
                </a:lnTo>
                <a:lnTo>
                  <a:pt x="532" y="134"/>
                </a:lnTo>
                <a:lnTo>
                  <a:pt x="533" y="145"/>
                </a:lnTo>
                <a:lnTo>
                  <a:pt x="536" y="154"/>
                </a:lnTo>
                <a:lnTo>
                  <a:pt x="539" y="162"/>
                </a:lnTo>
                <a:lnTo>
                  <a:pt x="541" y="168"/>
                </a:lnTo>
                <a:lnTo>
                  <a:pt x="541" y="180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5" name="Freeform 12"/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3821113" y="4378325"/>
            <a:ext cx="822325" cy="671513"/>
          </a:xfrm>
          <a:custGeom>
            <a:avLst/>
            <a:gdLst>
              <a:gd name="T0" fmla="*/ 278 w 443"/>
              <a:gd name="T1" fmla="*/ 24 h 367"/>
              <a:gd name="T2" fmla="*/ 257 w 443"/>
              <a:gd name="T3" fmla="*/ 23 h 367"/>
              <a:gd name="T4" fmla="*/ 249 w 443"/>
              <a:gd name="T5" fmla="*/ 16 h 367"/>
              <a:gd name="T6" fmla="*/ 240 w 443"/>
              <a:gd name="T7" fmla="*/ 7 h 367"/>
              <a:gd name="T8" fmla="*/ 226 w 443"/>
              <a:gd name="T9" fmla="*/ 0 h 367"/>
              <a:gd name="T10" fmla="*/ 205 w 443"/>
              <a:gd name="T11" fmla="*/ 0 h 367"/>
              <a:gd name="T12" fmla="*/ 158 w 443"/>
              <a:gd name="T13" fmla="*/ 8 h 367"/>
              <a:gd name="T14" fmla="*/ 118 w 443"/>
              <a:gd name="T15" fmla="*/ 18 h 367"/>
              <a:gd name="T16" fmla="*/ 93 w 443"/>
              <a:gd name="T17" fmla="*/ 27 h 367"/>
              <a:gd name="T18" fmla="*/ 74 w 443"/>
              <a:gd name="T19" fmla="*/ 39 h 367"/>
              <a:gd name="T20" fmla="*/ 65 w 443"/>
              <a:gd name="T21" fmla="*/ 48 h 367"/>
              <a:gd name="T22" fmla="*/ 62 w 443"/>
              <a:gd name="T23" fmla="*/ 56 h 367"/>
              <a:gd name="T24" fmla="*/ 64 w 443"/>
              <a:gd name="T25" fmla="*/ 74 h 367"/>
              <a:gd name="T26" fmla="*/ 72 w 443"/>
              <a:gd name="T27" fmla="*/ 103 h 367"/>
              <a:gd name="T28" fmla="*/ 74 w 443"/>
              <a:gd name="T29" fmla="*/ 134 h 367"/>
              <a:gd name="T30" fmla="*/ 70 w 443"/>
              <a:gd name="T31" fmla="*/ 155 h 367"/>
              <a:gd name="T32" fmla="*/ 64 w 443"/>
              <a:gd name="T33" fmla="*/ 171 h 367"/>
              <a:gd name="T34" fmla="*/ 52 w 443"/>
              <a:gd name="T35" fmla="*/ 179 h 367"/>
              <a:gd name="T36" fmla="*/ 37 w 443"/>
              <a:gd name="T37" fmla="*/ 180 h 367"/>
              <a:gd name="T38" fmla="*/ 26 w 443"/>
              <a:gd name="T39" fmla="*/ 176 h 367"/>
              <a:gd name="T40" fmla="*/ 13 w 443"/>
              <a:gd name="T41" fmla="*/ 166 h 367"/>
              <a:gd name="T42" fmla="*/ 2 w 443"/>
              <a:gd name="T43" fmla="*/ 168 h 367"/>
              <a:gd name="T44" fmla="*/ 1 w 443"/>
              <a:gd name="T45" fmla="*/ 180 h 367"/>
              <a:gd name="T46" fmla="*/ 2 w 443"/>
              <a:gd name="T47" fmla="*/ 199 h 367"/>
              <a:gd name="T48" fmla="*/ 6 w 443"/>
              <a:gd name="T49" fmla="*/ 210 h 367"/>
              <a:gd name="T50" fmla="*/ 21 w 443"/>
              <a:gd name="T51" fmla="*/ 220 h 367"/>
              <a:gd name="T52" fmla="*/ 46 w 443"/>
              <a:gd name="T53" fmla="*/ 234 h 367"/>
              <a:gd name="T54" fmla="*/ 68 w 443"/>
              <a:gd name="T55" fmla="*/ 246 h 367"/>
              <a:gd name="T56" fmla="*/ 80 w 443"/>
              <a:gd name="T57" fmla="*/ 258 h 367"/>
              <a:gd name="T58" fmla="*/ 92 w 443"/>
              <a:gd name="T59" fmla="*/ 275 h 367"/>
              <a:gd name="T60" fmla="*/ 100 w 443"/>
              <a:gd name="T61" fmla="*/ 300 h 367"/>
              <a:gd name="T62" fmla="*/ 105 w 443"/>
              <a:gd name="T63" fmla="*/ 328 h 367"/>
              <a:gd name="T64" fmla="*/ 114 w 443"/>
              <a:gd name="T65" fmla="*/ 355 h 367"/>
              <a:gd name="T66" fmla="*/ 128 w 443"/>
              <a:gd name="T67" fmla="*/ 367 h 367"/>
              <a:gd name="T68" fmla="*/ 146 w 443"/>
              <a:gd name="T69" fmla="*/ 356 h 367"/>
              <a:gd name="T70" fmla="*/ 166 w 443"/>
              <a:gd name="T71" fmla="*/ 348 h 367"/>
              <a:gd name="T72" fmla="*/ 188 w 443"/>
              <a:gd name="T73" fmla="*/ 344 h 367"/>
              <a:gd name="T74" fmla="*/ 213 w 443"/>
              <a:gd name="T75" fmla="*/ 343 h 367"/>
              <a:gd name="T76" fmla="*/ 226 w 443"/>
              <a:gd name="T77" fmla="*/ 346 h 367"/>
              <a:gd name="T78" fmla="*/ 240 w 443"/>
              <a:gd name="T79" fmla="*/ 352 h 367"/>
              <a:gd name="T80" fmla="*/ 253 w 443"/>
              <a:gd name="T81" fmla="*/ 359 h 367"/>
              <a:gd name="T82" fmla="*/ 266 w 443"/>
              <a:gd name="T83" fmla="*/ 361 h 367"/>
              <a:gd name="T84" fmla="*/ 285 w 443"/>
              <a:gd name="T85" fmla="*/ 359 h 367"/>
              <a:gd name="T86" fmla="*/ 297 w 443"/>
              <a:gd name="T87" fmla="*/ 352 h 367"/>
              <a:gd name="T88" fmla="*/ 306 w 443"/>
              <a:gd name="T89" fmla="*/ 342 h 367"/>
              <a:gd name="T90" fmla="*/ 313 w 443"/>
              <a:gd name="T91" fmla="*/ 327 h 367"/>
              <a:gd name="T92" fmla="*/ 333 w 443"/>
              <a:gd name="T93" fmla="*/ 252 h 367"/>
              <a:gd name="T94" fmla="*/ 361 w 443"/>
              <a:gd name="T95" fmla="*/ 224 h 367"/>
              <a:gd name="T96" fmla="*/ 393 w 443"/>
              <a:gd name="T97" fmla="*/ 192 h 367"/>
              <a:gd name="T98" fmla="*/ 427 w 443"/>
              <a:gd name="T99" fmla="*/ 166 h 367"/>
              <a:gd name="T100" fmla="*/ 442 w 443"/>
              <a:gd name="T101" fmla="*/ 151 h 367"/>
              <a:gd name="T102" fmla="*/ 442 w 443"/>
              <a:gd name="T103" fmla="*/ 146 h 367"/>
              <a:gd name="T104" fmla="*/ 435 w 443"/>
              <a:gd name="T105" fmla="*/ 144 h 367"/>
              <a:gd name="T106" fmla="*/ 386 w 443"/>
              <a:gd name="T107" fmla="*/ 132 h 367"/>
              <a:gd name="T108" fmla="*/ 369 w 443"/>
              <a:gd name="T109" fmla="*/ 124 h 367"/>
              <a:gd name="T110" fmla="*/ 353 w 443"/>
              <a:gd name="T111" fmla="*/ 112 h 367"/>
              <a:gd name="T112" fmla="*/ 339 w 443"/>
              <a:gd name="T113" fmla="*/ 99 h 367"/>
              <a:gd name="T114" fmla="*/ 327 w 443"/>
              <a:gd name="T115" fmla="*/ 82 h 367"/>
              <a:gd name="T116" fmla="*/ 302 w 443"/>
              <a:gd name="T117" fmla="*/ 36 h 36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43"/>
              <a:gd name="T178" fmla="*/ 0 h 367"/>
              <a:gd name="T179" fmla="*/ 443 w 443"/>
              <a:gd name="T180" fmla="*/ 367 h 367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43" h="367">
                <a:moveTo>
                  <a:pt x="290" y="24"/>
                </a:moveTo>
                <a:lnTo>
                  <a:pt x="278" y="24"/>
                </a:lnTo>
                <a:lnTo>
                  <a:pt x="261" y="24"/>
                </a:lnTo>
                <a:lnTo>
                  <a:pt x="257" y="23"/>
                </a:lnTo>
                <a:lnTo>
                  <a:pt x="253" y="20"/>
                </a:lnTo>
                <a:lnTo>
                  <a:pt x="249" y="16"/>
                </a:lnTo>
                <a:lnTo>
                  <a:pt x="244" y="12"/>
                </a:lnTo>
                <a:lnTo>
                  <a:pt x="240" y="7"/>
                </a:lnTo>
                <a:lnTo>
                  <a:pt x="233" y="3"/>
                </a:lnTo>
                <a:lnTo>
                  <a:pt x="226" y="0"/>
                </a:lnTo>
                <a:lnTo>
                  <a:pt x="218" y="0"/>
                </a:lnTo>
                <a:lnTo>
                  <a:pt x="205" y="0"/>
                </a:lnTo>
                <a:lnTo>
                  <a:pt x="184" y="3"/>
                </a:lnTo>
                <a:lnTo>
                  <a:pt x="158" y="8"/>
                </a:lnTo>
                <a:lnTo>
                  <a:pt x="132" y="14"/>
                </a:lnTo>
                <a:lnTo>
                  <a:pt x="118" y="18"/>
                </a:lnTo>
                <a:lnTo>
                  <a:pt x="105" y="23"/>
                </a:lnTo>
                <a:lnTo>
                  <a:pt x="93" y="27"/>
                </a:lnTo>
                <a:lnTo>
                  <a:pt x="84" y="32"/>
                </a:lnTo>
                <a:lnTo>
                  <a:pt x="74" y="39"/>
                </a:lnTo>
                <a:lnTo>
                  <a:pt x="68" y="46"/>
                </a:lnTo>
                <a:lnTo>
                  <a:pt x="65" y="48"/>
                </a:lnTo>
                <a:lnTo>
                  <a:pt x="64" y="52"/>
                </a:lnTo>
                <a:lnTo>
                  <a:pt x="62" y="56"/>
                </a:lnTo>
                <a:lnTo>
                  <a:pt x="62" y="60"/>
                </a:lnTo>
                <a:lnTo>
                  <a:pt x="64" y="74"/>
                </a:lnTo>
                <a:lnTo>
                  <a:pt x="68" y="88"/>
                </a:lnTo>
                <a:lnTo>
                  <a:pt x="72" y="103"/>
                </a:lnTo>
                <a:lnTo>
                  <a:pt x="74" y="120"/>
                </a:lnTo>
                <a:lnTo>
                  <a:pt x="74" y="134"/>
                </a:lnTo>
                <a:lnTo>
                  <a:pt x="73" y="144"/>
                </a:lnTo>
                <a:lnTo>
                  <a:pt x="70" y="155"/>
                </a:lnTo>
                <a:lnTo>
                  <a:pt x="68" y="164"/>
                </a:lnTo>
                <a:lnTo>
                  <a:pt x="64" y="171"/>
                </a:lnTo>
                <a:lnTo>
                  <a:pt x="58" y="176"/>
                </a:lnTo>
                <a:lnTo>
                  <a:pt x="52" y="179"/>
                </a:lnTo>
                <a:lnTo>
                  <a:pt x="44" y="180"/>
                </a:lnTo>
                <a:lnTo>
                  <a:pt x="37" y="180"/>
                </a:lnTo>
                <a:lnTo>
                  <a:pt x="32" y="179"/>
                </a:lnTo>
                <a:lnTo>
                  <a:pt x="26" y="176"/>
                </a:lnTo>
                <a:lnTo>
                  <a:pt x="21" y="174"/>
                </a:lnTo>
                <a:lnTo>
                  <a:pt x="13" y="166"/>
                </a:lnTo>
                <a:lnTo>
                  <a:pt x="8" y="156"/>
                </a:lnTo>
                <a:lnTo>
                  <a:pt x="2" y="168"/>
                </a:lnTo>
                <a:lnTo>
                  <a:pt x="0" y="175"/>
                </a:lnTo>
                <a:lnTo>
                  <a:pt x="1" y="180"/>
                </a:lnTo>
                <a:lnTo>
                  <a:pt x="2" y="192"/>
                </a:lnTo>
                <a:lnTo>
                  <a:pt x="2" y="199"/>
                </a:lnTo>
                <a:lnTo>
                  <a:pt x="4" y="204"/>
                </a:lnTo>
                <a:lnTo>
                  <a:pt x="6" y="210"/>
                </a:lnTo>
                <a:lnTo>
                  <a:pt x="10" y="214"/>
                </a:lnTo>
                <a:lnTo>
                  <a:pt x="21" y="220"/>
                </a:lnTo>
                <a:lnTo>
                  <a:pt x="33" y="227"/>
                </a:lnTo>
                <a:lnTo>
                  <a:pt x="46" y="234"/>
                </a:lnTo>
                <a:lnTo>
                  <a:pt x="60" y="240"/>
                </a:lnTo>
                <a:lnTo>
                  <a:pt x="68" y="246"/>
                </a:lnTo>
                <a:lnTo>
                  <a:pt x="74" y="251"/>
                </a:lnTo>
                <a:lnTo>
                  <a:pt x="80" y="258"/>
                </a:lnTo>
                <a:lnTo>
                  <a:pt x="86" y="264"/>
                </a:lnTo>
                <a:lnTo>
                  <a:pt x="92" y="275"/>
                </a:lnTo>
                <a:lnTo>
                  <a:pt x="96" y="287"/>
                </a:lnTo>
                <a:lnTo>
                  <a:pt x="100" y="300"/>
                </a:lnTo>
                <a:lnTo>
                  <a:pt x="102" y="314"/>
                </a:lnTo>
                <a:lnTo>
                  <a:pt x="105" y="328"/>
                </a:lnTo>
                <a:lnTo>
                  <a:pt x="109" y="342"/>
                </a:lnTo>
                <a:lnTo>
                  <a:pt x="114" y="355"/>
                </a:lnTo>
                <a:lnTo>
                  <a:pt x="122" y="367"/>
                </a:lnTo>
                <a:lnTo>
                  <a:pt x="128" y="367"/>
                </a:lnTo>
                <a:lnTo>
                  <a:pt x="137" y="361"/>
                </a:lnTo>
                <a:lnTo>
                  <a:pt x="146" y="356"/>
                </a:lnTo>
                <a:lnTo>
                  <a:pt x="156" y="352"/>
                </a:lnTo>
                <a:lnTo>
                  <a:pt x="166" y="348"/>
                </a:lnTo>
                <a:lnTo>
                  <a:pt x="176" y="346"/>
                </a:lnTo>
                <a:lnTo>
                  <a:pt x="188" y="344"/>
                </a:lnTo>
                <a:lnTo>
                  <a:pt x="200" y="343"/>
                </a:lnTo>
                <a:lnTo>
                  <a:pt x="213" y="343"/>
                </a:lnTo>
                <a:lnTo>
                  <a:pt x="220" y="344"/>
                </a:lnTo>
                <a:lnTo>
                  <a:pt x="226" y="346"/>
                </a:lnTo>
                <a:lnTo>
                  <a:pt x="233" y="348"/>
                </a:lnTo>
                <a:lnTo>
                  <a:pt x="240" y="352"/>
                </a:lnTo>
                <a:lnTo>
                  <a:pt x="246" y="355"/>
                </a:lnTo>
                <a:lnTo>
                  <a:pt x="253" y="359"/>
                </a:lnTo>
                <a:lnTo>
                  <a:pt x="260" y="360"/>
                </a:lnTo>
                <a:lnTo>
                  <a:pt x="266" y="361"/>
                </a:lnTo>
                <a:lnTo>
                  <a:pt x="276" y="360"/>
                </a:lnTo>
                <a:lnTo>
                  <a:pt x="285" y="359"/>
                </a:lnTo>
                <a:lnTo>
                  <a:pt x="292" y="356"/>
                </a:lnTo>
                <a:lnTo>
                  <a:pt x="297" y="352"/>
                </a:lnTo>
                <a:lnTo>
                  <a:pt x="302" y="347"/>
                </a:lnTo>
                <a:lnTo>
                  <a:pt x="306" y="342"/>
                </a:lnTo>
                <a:lnTo>
                  <a:pt x="310" y="335"/>
                </a:lnTo>
                <a:lnTo>
                  <a:pt x="313" y="327"/>
                </a:lnTo>
                <a:lnTo>
                  <a:pt x="322" y="292"/>
                </a:lnTo>
                <a:lnTo>
                  <a:pt x="333" y="252"/>
                </a:lnTo>
                <a:lnTo>
                  <a:pt x="341" y="244"/>
                </a:lnTo>
                <a:lnTo>
                  <a:pt x="361" y="224"/>
                </a:lnTo>
                <a:lnTo>
                  <a:pt x="381" y="204"/>
                </a:lnTo>
                <a:lnTo>
                  <a:pt x="393" y="192"/>
                </a:lnTo>
                <a:lnTo>
                  <a:pt x="406" y="183"/>
                </a:lnTo>
                <a:lnTo>
                  <a:pt x="427" y="166"/>
                </a:lnTo>
                <a:lnTo>
                  <a:pt x="437" y="158"/>
                </a:lnTo>
                <a:lnTo>
                  <a:pt x="442" y="151"/>
                </a:lnTo>
                <a:lnTo>
                  <a:pt x="443" y="148"/>
                </a:lnTo>
                <a:lnTo>
                  <a:pt x="442" y="146"/>
                </a:lnTo>
                <a:lnTo>
                  <a:pt x="439" y="144"/>
                </a:lnTo>
                <a:lnTo>
                  <a:pt x="435" y="144"/>
                </a:lnTo>
                <a:lnTo>
                  <a:pt x="409" y="139"/>
                </a:lnTo>
                <a:lnTo>
                  <a:pt x="386" y="132"/>
                </a:lnTo>
                <a:lnTo>
                  <a:pt x="377" y="128"/>
                </a:lnTo>
                <a:lnTo>
                  <a:pt x="369" y="124"/>
                </a:lnTo>
                <a:lnTo>
                  <a:pt x="361" y="119"/>
                </a:lnTo>
                <a:lnTo>
                  <a:pt x="353" y="112"/>
                </a:lnTo>
                <a:lnTo>
                  <a:pt x="346" y="106"/>
                </a:lnTo>
                <a:lnTo>
                  <a:pt x="339" y="99"/>
                </a:lnTo>
                <a:lnTo>
                  <a:pt x="334" y="91"/>
                </a:lnTo>
                <a:lnTo>
                  <a:pt x="327" y="82"/>
                </a:lnTo>
                <a:lnTo>
                  <a:pt x="315" y="60"/>
                </a:lnTo>
                <a:lnTo>
                  <a:pt x="302" y="36"/>
                </a:lnTo>
                <a:lnTo>
                  <a:pt x="290" y="24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6" name="Freeform 13"/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2992438" y="3452813"/>
            <a:ext cx="665162" cy="611187"/>
          </a:xfrm>
          <a:custGeom>
            <a:avLst/>
            <a:gdLst>
              <a:gd name="T0" fmla="*/ 276 w 362"/>
              <a:gd name="T1" fmla="*/ 25 h 330"/>
              <a:gd name="T2" fmla="*/ 262 w 362"/>
              <a:gd name="T3" fmla="*/ 46 h 330"/>
              <a:gd name="T4" fmla="*/ 243 w 362"/>
              <a:gd name="T5" fmla="*/ 60 h 330"/>
              <a:gd name="T6" fmla="*/ 219 w 362"/>
              <a:gd name="T7" fmla="*/ 65 h 330"/>
              <a:gd name="T8" fmla="*/ 195 w 362"/>
              <a:gd name="T9" fmla="*/ 65 h 330"/>
              <a:gd name="T10" fmla="*/ 180 w 362"/>
              <a:gd name="T11" fmla="*/ 60 h 330"/>
              <a:gd name="T12" fmla="*/ 167 w 362"/>
              <a:gd name="T13" fmla="*/ 45 h 330"/>
              <a:gd name="T14" fmla="*/ 159 w 362"/>
              <a:gd name="T15" fmla="*/ 26 h 330"/>
              <a:gd name="T16" fmla="*/ 152 w 362"/>
              <a:gd name="T17" fmla="*/ 14 h 330"/>
              <a:gd name="T18" fmla="*/ 142 w 362"/>
              <a:gd name="T19" fmla="*/ 5 h 330"/>
              <a:gd name="T20" fmla="*/ 126 w 362"/>
              <a:gd name="T21" fmla="*/ 0 h 330"/>
              <a:gd name="T22" fmla="*/ 106 w 362"/>
              <a:gd name="T23" fmla="*/ 0 h 330"/>
              <a:gd name="T24" fmla="*/ 88 w 362"/>
              <a:gd name="T25" fmla="*/ 2 h 330"/>
              <a:gd name="T26" fmla="*/ 59 w 362"/>
              <a:gd name="T27" fmla="*/ 13 h 330"/>
              <a:gd name="T28" fmla="*/ 32 w 362"/>
              <a:gd name="T29" fmla="*/ 29 h 330"/>
              <a:gd name="T30" fmla="*/ 18 w 362"/>
              <a:gd name="T31" fmla="*/ 42 h 330"/>
              <a:gd name="T32" fmla="*/ 7 w 362"/>
              <a:gd name="T33" fmla="*/ 58 h 330"/>
              <a:gd name="T34" fmla="*/ 0 w 362"/>
              <a:gd name="T35" fmla="*/ 74 h 330"/>
              <a:gd name="T36" fmla="*/ 2 w 362"/>
              <a:gd name="T37" fmla="*/ 100 h 330"/>
              <a:gd name="T38" fmla="*/ 11 w 362"/>
              <a:gd name="T39" fmla="*/ 136 h 330"/>
              <a:gd name="T40" fmla="*/ 30 w 362"/>
              <a:gd name="T41" fmla="*/ 172 h 330"/>
              <a:gd name="T42" fmla="*/ 54 w 362"/>
              <a:gd name="T43" fmla="*/ 209 h 330"/>
              <a:gd name="T44" fmla="*/ 82 w 362"/>
              <a:gd name="T45" fmla="*/ 245 h 330"/>
              <a:gd name="T46" fmla="*/ 112 w 362"/>
              <a:gd name="T47" fmla="*/ 277 h 330"/>
              <a:gd name="T48" fmla="*/ 142 w 362"/>
              <a:gd name="T49" fmla="*/ 303 h 330"/>
              <a:gd name="T50" fmla="*/ 168 w 362"/>
              <a:gd name="T51" fmla="*/ 323 h 330"/>
              <a:gd name="T52" fmla="*/ 182 w 362"/>
              <a:gd name="T53" fmla="*/ 325 h 330"/>
              <a:gd name="T54" fmla="*/ 190 w 362"/>
              <a:gd name="T55" fmla="*/ 313 h 330"/>
              <a:gd name="T56" fmla="*/ 203 w 362"/>
              <a:gd name="T57" fmla="*/ 302 h 330"/>
              <a:gd name="T58" fmla="*/ 222 w 362"/>
              <a:gd name="T59" fmla="*/ 291 h 330"/>
              <a:gd name="T60" fmla="*/ 254 w 362"/>
              <a:gd name="T61" fmla="*/ 277 h 330"/>
              <a:gd name="T62" fmla="*/ 299 w 362"/>
              <a:gd name="T63" fmla="*/ 266 h 330"/>
              <a:gd name="T64" fmla="*/ 323 w 362"/>
              <a:gd name="T65" fmla="*/ 264 h 330"/>
              <a:gd name="T66" fmla="*/ 332 w 362"/>
              <a:gd name="T67" fmla="*/ 249 h 330"/>
              <a:gd name="T68" fmla="*/ 328 w 362"/>
              <a:gd name="T69" fmla="*/ 224 h 330"/>
              <a:gd name="T70" fmla="*/ 320 w 362"/>
              <a:gd name="T71" fmla="*/ 201 h 330"/>
              <a:gd name="T72" fmla="*/ 314 w 362"/>
              <a:gd name="T73" fmla="*/ 178 h 330"/>
              <a:gd name="T74" fmla="*/ 314 w 362"/>
              <a:gd name="T75" fmla="*/ 161 h 330"/>
              <a:gd name="T76" fmla="*/ 318 w 362"/>
              <a:gd name="T77" fmla="*/ 153 h 330"/>
              <a:gd name="T78" fmla="*/ 328 w 362"/>
              <a:gd name="T79" fmla="*/ 144 h 330"/>
              <a:gd name="T80" fmla="*/ 346 w 362"/>
              <a:gd name="T81" fmla="*/ 137 h 330"/>
              <a:gd name="T82" fmla="*/ 356 w 362"/>
              <a:gd name="T83" fmla="*/ 129 h 330"/>
              <a:gd name="T84" fmla="*/ 360 w 362"/>
              <a:gd name="T85" fmla="*/ 120 h 330"/>
              <a:gd name="T86" fmla="*/ 360 w 362"/>
              <a:gd name="T87" fmla="*/ 104 h 330"/>
              <a:gd name="T88" fmla="*/ 354 w 362"/>
              <a:gd name="T89" fmla="*/ 88 h 330"/>
              <a:gd name="T90" fmla="*/ 336 w 362"/>
              <a:gd name="T91" fmla="*/ 68 h 330"/>
              <a:gd name="T92" fmla="*/ 308 w 362"/>
              <a:gd name="T93" fmla="*/ 45 h 330"/>
              <a:gd name="T94" fmla="*/ 290 w 362"/>
              <a:gd name="T95" fmla="*/ 25 h 330"/>
              <a:gd name="T96" fmla="*/ 284 w 362"/>
              <a:gd name="T97" fmla="*/ 9 h 330"/>
              <a:gd name="T98" fmla="*/ 283 w 362"/>
              <a:gd name="T99" fmla="*/ 12 h 33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62"/>
              <a:gd name="T151" fmla="*/ 0 h 330"/>
              <a:gd name="T152" fmla="*/ 362 w 362"/>
              <a:gd name="T153" fmla="*/ 330 h 330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62" h="330">
                <a:moveTo>
                  <a:pt x="283" y="12"/>
                </a:moveTo>
                <a:lnTo>
                  <a:pt x="276" y="25"/>
                </a:lnTo>
                <a:lnTo>
                  <a:pt x="270" y="37"/>
                </a:lnTo>
                <a:lnTo>
                  <a:pt x="262" y="46"/>
                </a:lnTo>
                <a:lnTo>
                  <a:pt x="252" y="54"/>
                </a:lnTo>
                <a:lnTo>
                  <a:pt x="243" y="60"/>
                </a:lnTo>
                <a:lnTo>
                  <a:pt x="232" y="62"/>
                </a:lnTo>
                <a:lnTo>
                  <a:pt x="219" y="65"/>
                </a:lnTo>
                <a:lnTo>
                  <a:pt x="204" y="65"/>
                </a:lnTo>
                <a:lnTo>
                  <a:pt x="195" y="65"/>
                </a:lnTo>
                <a:lnTo>
                  <a:pt x="186" y="62"/>
                </a:lnTo>
                <a:lnTo>
                  <a:pt x="180" y="60"/>
                </a:lnTo>
                <a:lnTo>
                  <a:pt x="175" y="56"/>
                </a:lnTo>
                <a:lnTo>
                  <a:pt x="167" y="45"/>
                </a:lnTo>
                <a:lnTo>
                  <a:pt x="162" y="32"/>
                </a:lnTo>
                <a:lnTo>
                  <a:pt x="159" y="26"/>
                </a:lnTo>
                <a:lnTo>
                  <a:pt x="156" y="20"/>
                </a:lnTo>
                <a:lnTo>
                  <a:pt x="152" y="14"/>
                </a:lnTo>
                <a:lnTo>
                  <a:pt x="148" y="9"/>
                </a:lnTo>
                <a:lnTo>
                  <a:pt x="142" y="5"/>
                </a:lnTo>
                <a:lnTo>
                  <a:pt x="135" y="2"/>
                </a:lnTo>
                <a:lnTo>
                  <a:pt x="126" y="0"/>
                </a:lnTo>
                <a:lnTo>
                  <a:pt x="115" y="0"/>
                </a:lnTo>
                <a:lnTo>
                  <a:pt x="106" y="0"/>
                </a:lnTo>
                <a:lnTo>
                  <a:pt x="98" y="1"/>
                </a:lnTo>
                <a:lnTo>
                  <a:pt x="88" y="2"/>
                </a:lnTo>
                <a:lnTo>
                  <a:pt x="79" y="5"/>
                </a:lnTo>
                <a:lnTo>
                  <a:pt x="59" y="13"/>
                </a:lnTo>
                <a:lnTo>
                  <a:pt x="42" y="24"/>
                </a:lnTo>
                <a:lnTo>
                  <a:pt x="32" y="29"/>
                </a:lnTo>
                <a:lnTo>
                  <a:pt x="24" y="36"/>
                </a:lnTo>
                <a:lnTo>
                  <a:pt x="18" y="42"/>
                </a:lnTo>
                <a:lnTo>
                  <a:pt x="12" y="50"/>
                </a:lnTo>
                <a:lnTo>
                  <a:pt x="7" y="58"/>
                </a:lnTo>
                <a:lnTo>
                  <a:pt x="3" y="66"/>
                </a:lnTo>
                <a:lnTo>
                  <a:pt x="0" y="74"/>
                </a:lnTo>
                <a:lnTo>
                  <a:pt x="0" y="84"/>
                </a:lnTo>
                <a:lnTo>
                  <a:pt x="2" y="100"/>
                </a:lnTo>
                <a:lnTo>
                  <a:pt x="6" y="117"/>
                </a:lnTo>
                <a:lnTo>
                  <a:pt x="11" y="136"/>
                </a:lnTo>
                <a:lnTo>
                  <a:pt x="19" y="153"/>
                </a:lnTo>
                <a:lnTo>
                  <a:pt x="30" y="172"/>
                </a:lnTo>
                <a:lnTo>
                  <a:pt x="42" y="190"/>
                </a:lnTo>
                <a:lnTo>
                  <a:pt x="54" y="209"/>
                </a:lnTo>
                <a:lnTo>
                  <a:pt x="67" y="228"/>
                </a:lnTo>
                <a:lnTo>
                  <a:pt x="82" y="245"/>
                </a:lnTo>
                <a:lnTo>
                  <a:pt x="96" y="261"/>
                </a:lnTo>
                <a:lnTo>
                  <a:pt x="112" y="277"/>
                </a:lnTo>
                <a:lnTo>
                  <a:pt x="127" y="291"/>
                </a:lnTo>
                <a:lnTo>
                  <a:pt x="142" y="303"/>
                </a:lnTo>
                <a:lnTo>
                  <a:pt x="155" y="314"/>
                </a:lnTo>
                <a:lnTo>
                  <a:pt x="168" y="323"/>
                </a:lnTo>
                <a:lnTo>
                  <a:pt x="180" y="330"/>
                </a:lnTo>
                <a:lnTo>
                  <a:pt x="182" y="325"/>
                </a:lnTo>
                <a:lnTo>
                  <a:pt x="184" y="318"/>
                </a:lnTo>
                <a:lnTo>
                  <a:pt x="190" y="313"/>
                </a:lnTo>
                <a:lnTo>
                  <a:pt x="195" y="307"/>
                </a:lnTo>
                <a:lnTo>
                  <a:pt x="203" y="302"/>
                </a:lnTo>
                <a:lnTo>
                  <a:pt x="212" y="295"/>
                </a:lnTo>
                <a:lnTo>
                  <a:pt x="222" y="291"/>
                </a:lnTo>
                <a:lnTo>
                  <a:pt x="232" y="286"/>
                </a:lnTo>
                <a:lnTo>
                  <a:pt x="254" y="277"/>
                </a:lnTo>
                <a:lnTo>
                  <a:pt x="278" y="270"/>
                </a:lnTo>
                <a:lnTo>
                  <a:pt x="299" y="266"/>
                </a:lnTo>
                <a:lnTo>
                  <a:pt x="319" y="264"/>
                </a:lnTo>
                <a:lnTo>
                  <a:pt x="323" y="264"/>
                </a:lnTo>
                <a:lnTo>
                  <a:pt x="331" y="264"/>
                </a:lnTo>
                <a:lnTo>
                  <a:pt x="332" y="249"/>
                </a:lnTo>
                <a:lnTo>
                  <a:pt x="331" y="236"/>
                </a:lnTo>
                <a:lnTo>
                  <a:pt x="328" y="224"/>
                </a:lnTo>
                <a:lnTo>
                  <a:pt x="324" y="212"/>
                </a:lnTo>
                <a:lnTo>
                  <a:pt x="320" y="201"/>
                </a:lnTo>
                <a:lnTo>
                  <a:pt x="316" y="190"/>
                </a:lnTo>
                <a:lnTo>
                  <a:pt x="314" y="178"/>
                </a:lnTo>
                <a:lnTo>
                  <a:pt x="314" y="168"/>
                </a:lnTo>
                <a:lnTo>
                  <a:pt x="314" y="161"/>
                </a:lnTo>
                <a:lnTo>
                  <a:pt x="315" y="157"/>
                </a:lnTo>
                <a:lnTo>
                  <a:pt x="318" y="153"/>
                </a:lnTo>
                <a:lnTo>
                  <a:pt x="320" y="149"/>
                </a:lnTo>
                <a:lnTo>
                  <a:pt x="328" y="144"/>
                </a:lnTo>
                <a:lnTo>
                  <a:pt x="338" y="141"/>
                </a:lnTo>
                <a:lnTo>
                  <a:pt x="346" y="137"/>
                </a:lnTo>
                <a:lnTo>
                  <a:pt x="354" y="132"/>
                </a:lnTo>
                <a:lnTo>
                  <a:pt x="356" y="129"/>
                </a:lnTo>
                <a:lnTo>
                  <a:pt x="359" y="125"/>
                </a:lnTo>
                <a:lnTo>
                  <a:pt x="360" y="120"/>
                </a:lnTo>
                <a:lnTo>
                  <a:pt x="362" y="113"/>
                </a:lnTo>
                <a:lnTo>
                  <a:pt x="360" y="104"/>
                </a:lnTo>
                <a:lnTo>
                  <a:pt x="358" y="96"/>
                </a:lnTo>
                <a:lnTo>
                  <a:pt x="354" y="88"/>
                </a:lnTo>
                <a:lnTo>
                  <a:pt x="350" y="81"/>
                </a:lnTo>
                <a:lnTo>
                  <a:pt x="336" y="68"/>
                </a:lnTo>
                <a:lnTo>
                  <a:pt x="322" y="57"/>
                </a:lnTo>
                <a:lnTo>
                  <a:pt x="308" y="45"/>
                </a:lnTo>
                <a:lnTo>
                  <a:pt x="295" y="32"/>
                </a:lnTo>
                <a:lnTo>
                  <a:pt x="290" y="25"/>
                </a:lnTo>
                <a:lnTo>
                  <a:pt x="287" y="17"/>
                </a:lnTo>
                <a:lnTo>
                  <a:pt x="284" y="9"/>
                </a:lnTo>
                <a:lnTo>
                  <a:pt x="283" y="0"/>
                </a:lnTo>
                <a:lnTo>
                  <a:pt x="283" y="12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7" name="Freeform 14"/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3319463" y="3941763"/>
            <a:ext cx="731837" cy="477837"/>
          </a:xfrm>
          <a:custGeom>
            <a:avLst/>
            <a:gdLst>
              <a:gd name="T0" fmla="*/ 388 w 397"/>
              <a:gd name="T1" fmla="*/ 151 h 259"/>
              <a:gd name="T2" fmla="*/ 379 w 397"/>
              <a:gd name="T3" fmla="*/ 126 h 259"/>
              <a:gd name="T4" fmla="*/ 353 w 397"/>
              <a:gd name="T5" fmla="*/ 107 h 259"/>
              <a:gd name="T6" fmla="*/ 337 w 397"/>
              <a:gd name="T7" fmla="*/ 93 h 259"/>
              <a:gd name="T8" fmla="*/ 325 w 397"/>
              <a:gd name="T9" fmla="*/ 87 h 259"/>
              <a:gd name="T10" fmla="*/ 313 w 397"/>
              <a:gd name="T11" fmla="*/ 91 h 259"/>
              <a:gd name="T12" fmla="*/ 303 w 397"/>
              <a:gd name="T13" fmla="*/ 93 h 259"/>
              <a:gd name="T14" fmla="*/ 292 w 397"/>
              <a:gd name="T15" fmla="*/ 91 h 259"/>
              <a:gd name="T16" fmla="*/ 276 w 397"/>
              <a:gd name="T17" fmla="*/ 83 h 259"/>
              <a:gd name="T18" fmla="*/ 256 w 397"/>
              <a:gd name="T19" fmla="*/ 67 h 259"/>
              <a:gd name="T20" fmla="*/ 225 w 397"/>
              <a:gd name="T21" fmla="*/ 38 h 259"/>
              <a:gd name="T22" fmla="*/ 189 w 397"/>
              <a:gd name="T23" fmla="*/ 12 h 259"/>
              <a:gd name="T24" fmla="*/ 168 w 397"/>
              <a:gd name="T25" fmla="*/ 4 h 259"/>
              <a:gd name="T26" fmla="*/ 152 w 397"/>
              <a:gd name="T27" fmla="*/ 1 h 259"/>
              <a:gd name="T28" fmla="*/ 124 w 397"/>
              <a:gd name="T29" fmla="*/ 2 h 259"/>
              <a:gd name="T30" fmla="*/ 77 w 397"/>
              <a:gd name="T31" fmla="*/ 13 h 259"/>
              <a:gd name="T32" fmla="*/ 43 w 397"/>
              <a:gd name="T33" fmla="*/ 27 h 259"/>
              <a:gd name="T34" fmla="*/ 24 w 397"/>
              <a:gd name="T35" fmla="*/ 38 h 259"/>
              <a:gd name="T36" fmla="*/ 9 w 397"/>
              <a:gd name="T37" fmla="*/ 49 h 259"/>
              <a:gd name="T38" fmla="*/ 1 w 397"/>
              <a:gd name="T39" fmla="*/ 61 h 259"/>
              <a:gd name="T40" fmla="*/ 1 w 397"/>
              <a:gd name="T41" fmla="*/ 71 h 259"/>
              <a:gd name="T42" fmla="*/ 9 w 397"/>
              <a:gd name="T43" fmla="*/ 81 h 259"/>
              <a:gd name="T44" fmla="*/ 25 w 397"/>
              <a:gd name="T45" fmla="*/ 93 h 259"/>
              <a:gd name="T46" fmla="*/ 37 w 397"/>
              <a:gd name="T47" fmla="*/ 110 h 259"/>
              <a:gd name="T48" fmla="*/ 55 w 397"/>
              <a:gd name="T49" fmla="*/ 155 h 259"/>
              <a:gd name="T50" fmla="*/ 75 w 397"/>
              <a:gd name="T51" fmla="*/ 209 h 259"/>
              <a:gd name="T52" fmla="*/ 91 w 397"/>
              <a:gd name="T53" fmla="*/ 242 h 259"/>
              <a:gd name="T54" fmla="*/ 103 w 397"/>
              <a:gd name="T55" fmla="*/ 255 h 259"/>
              <a:gd name="T56" fmla="*/ 109 w 397"/>
              <a:gd name="T57" fmla="*/ 255 h 259"/>
              <a:gd name="T58" fmla="*/ 116 w 397"/>
              <a:gd name="T59" fmla="*/ 250 h 259"/>
              <a:gd name="T60" fmla="*/ 135 w 397"/>
              <a:gd name="T61" fmla="*/ 242 h 259"/>
              <a:gd name="T62" fmla="*/ 169 w 397"/>
              <a:gd name="T63" fmla="*/ 234 h 259"/>
              <a:gd name="T64" fmla="*/ 203 w 397"/>
              <a:gd name="T65" fmla="*/ 230 h 259"/>
              <a:gd name="T66" fmla="*/ 232 w 397"/>
              <a:gd name="T67" fmla="*/ 238 h 259"/>
              <a:gd name="T68" fmla="*/ 251 w 397"/>
              <a:gd name="T69" fmla="*/ 246 h 259"/>
              <a:gd name="T70" fmla="*/ 260 w 397"/>
              <a:gd name="T71" fmla="*/ 243 h 259"/>
              <a:gd name="T72" fmla="*/ 271 w 397"/>
              <a:gd name="T73" fmla="*/ 234 h 259"/>
              <a:gd name="T74" fmla="*/ 284 w 397"/>
              <a:gd name="T75" fmla="*/ 237 h 259"/>
              <a:gd name="T76" fmla="*/ 293 w 397"/>
              <a:gd name="T77" fmla="*/ 245 h 259"/>
              <a:gd name="T78" fmla="*/ 305 w 397"/>
              <a:gd name="T79" fmla="*/ 246 h 259"/>
              <a:gd name="T80" fmla="*/ 320 w 397"/>
              <a:gd name="T81" fmla="*/ 246 h 259"/>
              <a:gd name="T82" fmla="*/ 332 w 397"/>
              <a:gd name="T83" fmla="*/ 241 h 259"/>
              <a:gd name="T84" fmla="*/ 344 w 397"/>
              <a:gd name="T85" fmla="*/ 226 h 259"/>
              <a:gd name="T86" fmla="*/ 356 w 397"/>
              <a:gd name="T87" fmla="*/ 202 h 259"/>
              <a:gd name="T88" fmla="*/ 365 w 397"/>
              <a:gd name="T89" fmla="*/ 187 h 259"/>
              <a:gd name="T90" fmla="*/ 373 w 397"/>
              <a:gd name="T91" fmla="*/ 182 h 259"/>
              <a:gd name="T92" fmla="*/ 373 w 397"/>
              <a:gd name="T93" fmla="*/ 169 h 25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397"/>
              <a:gd name="T142" fmla="*/ 0 h 259"/>
              <a:gd name="T143" fmla="*/ 397 w 397"/>
              <a:gd name="T144" fmla="*/ 259 h 259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397" h="259">
                <a:moveTo>
                  <a:pt x="373" y="169"/>
                </a:moveTo>
                <a:lnTo>
                  <a:pt x="388" y="151"/>
                </a:lnTo>
                <a:lnTo>
                  <a:pt x="397" y="138"/>
                </a:lnTo>
                <a:lnTo>
                  <a:pt x="379" y="126"/>
                </a:lnTo>
                <a:lnTo>
                  <a:pt x="361" y="114"/>
                </a:lnTo>
                <a:lnTo>
                  <a:pt x="353" y="107"/>
                </a:lnTo>
                <a:lnTo>
                  <a:pt x="345" y="101"/>
                </a:lnTo>
                <a:lnTo>
                  <a:pt x="337" y="93"/>
                </a:lnTo>
                <a:lnTo>
                  <a:pt x="331" y="85"/>
                </a:lnTo>
                <a:lnTo>
                  <a:pt x="325" y="87"/>
                </a:lnTo>
                <a:lnTo>
                  <a:pt x="319" y="90"/>
                </a:lnTo>
                <a:lnTo>
                  <a:pt x="313" y="91"/>
                </a:lnTo>
                <a:lnTo>
                  <a:pt x="308" y="93"/>
                </a:lnTo>
                <a:lnTo>
                  <a:pt x="303" y="93"/>
                </a:lnTo>
                <a:lnTo>
                  <a:pt x="297" y="93"/>
                </a:lnTo>
                <a:lnTo>
                  <a:pt x="292" y="91"/>
                </a:lnTo>
                <a:lnTo>
                  <a:pt x="287" y="89"/>
                </a:lnTo>
                <a:lnTo>
                  <a:pt x="276" y="83"/>
                </a:lnTo>
                <a:lnTo>
                  <a:pt x="267" y="77"/>
                </a:lnTo>
                <a:lnTo>
                  <a:pt x="256" y="67"/>
                </a:lnTo>
                <a:lnTo>
                  <a:pt x="247" y="58"/>
                </a:lnTo>
                <a:lnTo>
                  <a:pt x="225" y="38"/>
                </a:lnTo>
                <a:lnTo>
                  <a:pt x="203" y="19"/>
                </a:lnTo>
                <a:lnTo>
                  <a:pt x="189" y="12"/>
                </a:lnTo>
                <a:lnTo>
                  <a:pt x="176" y="5"/>
                </a:lnTo>
                <a:lnTo>
                  <a:pt x="168" y="4"/>
                </a:lnTo>
                <a:lnTo>
                  <a:pt x="160" y="1"/>
                </a:lnTo>
                <a:lnTo>
                  <a:pt x="152" y="1"/>
                </a:lnTo>
                <a:lnTo>
                  <a:pt x="144" y="0"/>
                </a:lnTo>
                <a:lnTo>
                  <a:pt x="124" y="2"/>
                </a:lnTo>
                <a:lnTo>
                  <a:pt x="101" y="6"/>
                </a:lnTo>
                <a:lnTo>
                  <a:pt x="77" y="13"/>
                </a:lnTo>
                <a:lnTo>
                  <a:pt x="53" y="22"/>
                </a:lnTo>
                <a:lnTo>
                  <a:pt x="43" y="27"/>
                </a:lnTo>
                <a:lnTo>
                  <a:pt x="32" y="31"/>
                </a:lnTo>
                <a:lnTo>
                  <a:pt x="24" y="38"/>
                </a:lnTo>
                <a:lnTo>
                  <a:pt x="16" y="43"/>
                </a:lnTo>
                <a:lnTo>
                  <a:pt x="9" y="49"/>
                </a:lnTo>
                <a:lnTo>
                  <a:pt x="4" y="54"/>
                </a:lnTo>
                <a:lnTo>
                  <a:pt x="1" y="61"/>
                </a:lnTo>
                <a:lnTo>
                  <a:pt x="0" y="66"/>
                </a:lnTo>
                <a:lnTo>
                  <a:pt x="1" y="71"/>
                </a:lnTo>
                <a:lnTo>
                  <a:pt x="4" y="75"/>
                </a:lnTo>
                <a:lnTo>
                  <a:pt x="9" y="81"/>
                </a:lnTo>
                <a:lnTo>
                  <a:pt x="15" y="86"/>
                </a:lnTo>
                <a:lnTo>
                  <a:pt x="25" y="93"/>
                </a:lnTo>
                <a:lnTo>
                  <a:pt x="29" y="97"/>
                </a:lnTo>
                <a:lnTo>
                  <a:pt x="37" y="110"/>
                </a:lnTo>
                <a:lnTo>
                  <a:pt x="45" y="130"/>
                </a:lnTo>
                <a:lnTo>
                  <a:pt x="55" y="155"/>
                </a:lnTo>
                <a:lnTo>
                  <a:pt x="64" y="182"/>
                </a:lnTo>
                <a:lnTo>
                  <a:pt x="75" y="209"/>
                </a:lnTo>
                <a:lnTo>
                  <a:pt x="85" y="231"/>
                </a:lnTo>
                <a:lnTo>
                  <a:pt x="91" y="242"/>
                </a:lnTo>
                <a:lnTo>
                  <a:pt x="97" y="250"/>
                </a:lnTo>
                <a:lnTo>
                  <a:pt x="103" y="255"/>
                </a:lnTo>
                <a:lnTo>
                  <a:pt x="108" y="259"/>
                </a:lnTo>
                <a:lnTo>
                  <a:pt x="109" y="255"/>
                </a:lnTo>
                <a:lnTo>
                  <a:pt x="112" y="253"/>
                </a:lnTo>
                <a:lnTo>
                  <a:pt x="116" y="250"/>
                </a:lnTo>
                <a:lnTo>
                  <a:pt x="121" y="246"/>
                </a:lnTo>
                <a:lnTo>
                  <a:pt x="135" y="242"/>
                </a:lnTo>
                <a:lnTo>
                  <a:pt x="151" y="237"/>
                </a:lnTo>
                <a:lnTo>
                  <a:pt x="169" y="234"/>
                </a:lnTo>
                <a:lnTo>
                  <a:pt x="187" y="231"/>
                </a:lnTo>
                <a:lnTo>
                  <a:pt x="203" y="230"/>
                </a:lnTo>
                <a:lnTo>
                  <a:pt x="216" y="229"/>
                </a:lnTo>
                <a:lnTo>
                  <a:pt x="232" y="238"/>
                </a:lnTo>
                <a:lnTo>
                  <a:pt x="247" y="247"/>
                </a:lnTo>
                <a:lnTo>
                  <a:pt x="251" y="246"/>
                </a:lnTo>
                <a:lnTo>
                  <a:pt x="256" y="245"/>
                </a:lnTo>
                <a:lnTo>
                  <a:pt x="260" y="243"/>
                </a:lnTo>
                <a:lnTo>
                  <a:pt x="264" y="241"/>
                </a:lnTo>
                <a:lnTo>
                  <a:pt x="271" y="234"/>
                </a:lnTo>
                <a:lnTo>
                  <a:pt x="277" y="229"/>
                </a:lnTo>
                <a:lnTo>
                  <a:pt x="284" y="237"/>
                </a:lnTo>
                <a:lnTo>
                  <a:pt x="291" y="242"/>
                </a:lnTo>
                <a:lnTo>
                  <a:pt x="293" y="245"/>
                </a:lnTo>
                <a:lnTo>
                  <a:pt x="299" y="246"/>
                </a:lnTo>
                <a:lnTo>
                  <a:pt x="305" y="246"/>
                </a:lnTo>
                <a:lnTo>
                  <a:pt x="313" y="247"/>
                </a:lnTo>
                <a:lnTo>
                  <a:pt x="320" y="246"/>
                </a:lnTo>
                <a:lnTo>
                  <a:pt x="327" y="245"/>
                </a:lnTo>
                <a:lnTo>
                  <a:pt x="332" y="241"/>
                </a:lnTo>
                <a:lnTo>
                  <a:pt x="337" y="237"/>
                </a:lnTo>
                <a:lnTo>
                  <a:pt x="344" y="226"/>
                </a:lnTo>
                <a:lnTo>
                  <a:pt x="351" y="214"/>
                </a:lnTo>
                <a:lnTo>
                  <a:pt x="356" y="202"/>
                </a:lnTo>
                <a:lnTo>
                  <a:pt x="361" y="191"/>
                </a:lnTo>
                <a:lnTo>
                  <a:pt x="365" y="187"/>
                </a:lnTo>
                <a:lnTo>
                  <a:pt x="369" y="183"/>
                </a:lnTo>
                <a:lnTo>
                  <a:pt x="373" y="182"/>
                </a:lnTo>
                <a:lnTo>
                  <a:pt x="379" y="181"/>
                </a:lnTo>
                <a:lnTo>
                  <a:pt x="373" y="169"/>
                </a:lnTo>
                <a:close/>
              </a:path>
            </a:pathLst>
          </a:custGeom>
          <a:solidFill>
            <a:srgbClr val="FFB469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8" name="Freeform 15"/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3519488" y="4275138"/>
            <a:ext cx="622300" cy="434975"/>
          </a:xfrm>
          <a:custGeom>
            <a:avLst/>
            <a:gdLst>
              <a:gd name="T0" fmla="*/ 187 w 337"/>
              <a:gd name="T1" fmla="*/ 222 h 234"/>
              <a:gd name="T2" fmla="*/ 197 w 337"/>
              <a:gd name="T3" fmla="*/ 230 h 234"/>
              <a:gd name="T4" fmla="*/ 207 w 337"/>
              <a:gd name="T5" fmla="*/ 234 h 234"/>
              <a:gd name="T6" fmla="*/ 219 w 337"/>
              <a:gd name="T7" fmla="*/ 233 h 234"/>
              <a:gd name="T8" fmla="*/ 231 w 337"/>
              <a:gd name="T9" fmla="*/ 225 h 234"/>
              <a:gd name="T10" fmla="*/ 237 w 337"/>
              <a:gd name="T11" fmla="*/ 209 h 234"/>
              <a:gd name="T12" fmla="*/ 241 w 337"/>
              <a:gd name="T13" fmla="*/ 188 h 234"/>
              <a:gd name="T14" fmla="*/ 239 w 337"/>
              <a:gd name="T15" fmla="*/ 157 h 234"/>
              <a:gd name="T16" fmla="*/ 231 w 337"/>
              <a:gd name="T17" fmla="*/ 128 h 234"/>
              <a:gd name="T18" fmla="*/ 229 w 337"/>
              <a:gd name="T19" fmla="*/ 109 h 234"/>
              <a:gd name="T20" fmla="*/ 235 w 337"/>
              <a:gd name="T21" fmla="*/ 98 h 234"/>
              <a:gd name="T22" fmla="*/ 251 w 337"/>
              <a:gd name="T23" fmla="*/ 85 h 234"/>
              <a:gd name="T24" fmla="*/ 281 w 337"/>
              <a:gd name="T25" fmla="*/ 72 h 234"/>
              <a:gd name="T26" fmla="*/ 319 w 337"/>
              <a:gd name="T27" fmla="*/ 62 h 234"/>
              <a:gd name="T28" fmla="*/ 332 w 337"/>
              <a:gd name="T29" fmla="*/ 46 h 234"/>
              <a:gd name="T30" fmla="*/ 320 w 337"/>
              <a:gd name="T31" fmla="*/ 25 h 234"/>
              <a:gd name="T32" fmla="*/ 305 w 337"/>
              <a:gd name="T33" fmla="*/ 9 h 234"/>
              <a:gd name="T34" fmla="*/ 284 w 337"/>
              <a:gd name="T35" fmla="*/ 1 h 234"/>
              <a:gd name="T36" fmla="*/ 265 w 337"/>
              <a:gd name="T37" fmla="*/ 1 h 234"/>
              <a:gd name="T38" fmla="*/ 257 w 337"/>
              <a:gd name="T39" fmla="*/ 6 h 234"/>
              <a:gd name="T40" fmla="*/ 248 w 337"/>
              <a:gd name="T41" fmla="*/ 21 h 234"/>
              <a:gd name="T42" fmla="*/ 236 w 337"/>
              <a:gd name="T43" fmla="*/ 45 h 234"/>
              <a:gd name="T44" fmla="*/ 224 w 337"/>
              <a:gd name="T45" fmla="*/ 60 h 234"/>
              <a:gd name="T46" fmla="*/ 212 w 337"/>
              <a:gd name="T47" fmla="*/ 65 h 234"/>
              <a:gd name="T48" fmla="*/ 197 w 337"/>
              <a:gd name="T49" fmla="*/ 65 h 234"/>
              <a:gd name="T50" fmla="*/ 185 w 337"/>
              <a:gd name="T51" fmla="*/ 64 h 234"/>
              <a:gd name="T52" fmla="*/ 176 w 337"/>
              <a:gd name="T53" fmla="*/ 56 h 234"/>
              <a:gd name="T54" fmla="*/ 163 w 337"/>
              <a:gd name="T55" fmla="*/ 53 h 234"/>
              <a:gd name="T56" fmla="*/ 152 w 337"/>
              <a:gd name="T57" fmla="*/ 62 h 234"/>
              <a:gd name="T58" fmla="*/ 143 w 337"/>
              <a:gd name="T59" fmla="*/ 65 h 234"/>
              <a:gd name="T60" fmla="*/ 124 w 337"/>
              <a:gd name="T61" fmla="*/ 57 h 234"/>
              <a:gd name="T62" fmla="*/ 95 w 337"/>
              <a:gd name="T63" fmla="*/ 49 h 234"/>
              <a:gd name="T64" fmla="*/ 61 w 337"/>
              <a:gd name="T65" fmla="*/ 53 h 234"/>
              <a:gd name="T66" fmla="*/ 27 w 337"/>
              <a:gd name="T67" fmla="*/ 61 h 234"/>
              <a:gd name="T68" fmla="*/ 8 w 337"/>
              <a:gd name="T69" fmla="*/ 69 h 234"/>
              <a:gd name="T70" fmla="*/ 1 w 337"/>
              <a:gd name="T71" fmla="*/ 74 h 234"/>
              <a:gd name="T72" fmla="*/ 0 w 337"/>
              <a:gd name="T73" fmla="*/ 84 h 234"/>
              <a:gd name="T74" fmla="*/ 4 w 337"/>
              <a:gd name="T75" fmla="*/ 93 h 234"/>
              <a:gd name="T76" fmla="*/ 12 w 337"/>
              <a:gd name="T77" fmla="*/ 106 h 234"/>
              <a:gd name="T78" fmla="*/ 25 w 337"/>
              <a:gd name="T79" fmla="*/ 121 h 234"/>
              <a:gd name="T80" fmla="*/ 35 w 337"/>
              <a:gd name="T81" fmla="*/ 136 h 234"/>
              <a:gd name="T82" fmla="*/ 27 w 337"/>
              <a:gd name="T83" fmla="*/ 160 h 234"/>
              <a:gd name="T84" fmla="*/ 19 w 337"/>
              <a:gd name="T85" fmla="*/ 182 h 234"/>
              <a:gd name="T86" fmla="*/ 28 w 337"/>
              <a:gd name="T87" fmla="*/ 197 h 234"/>
              <a:gd name="T88" fmla="*/ 44 w 337"/>
              <a:gd name="T89" fmla="*/ 206 h 234"/>
              <a:gd name="T90" fmla="*/ 65 w 337"/>
              <a:gd name="T91" fmla="*/ 214 h 234"/>
              <a:gd name="T92" fmla="*/ 103 w 337"/>
              <a:gd name="T93" fmla="*/ 220 h 234"/>
              <a:gd name="T94" fmla="*/ 151 w 337"/>
              <a:gd name="T95" fmla="*/ 222 h 234"/>
              <a:gd name="T96" fmla="*/ 181 w 337"/>
              <a:gd name="T97" fmla="*/ 217 h 2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37"/>
              <a:gd name="T148" fmla="*/ 0 h 234"/>
              <a:gd name="T149" fmla="*/ 337 w 337"/>
              <a:gd name="T150" fmla="*/ 234 h 234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37" h="234">
                <a:moveTo>
                  <a:pt x="181" y="217"/>
                </a:moveTo>
                <a:lnTo>
                  <a:pt x="187" y="222"/>
                </a:lnTo>
                <a:lnTo>
                  <a:pt x="193" y="228"/>
                </a:lnTo>
                <a:lnTo>
                  <a:pt x="197" y="230"/>
                </a:lnTo>
                <a:lnTo>
                  <a:pt x="201" y="233"/>
                </a:lnTo>
                <a:lnTo>
                  <a:pt x="207" y="234"/>
                </a:lnTo>
                <a:lnTo>
                  <a:pt x="211" y="234"/>
                </a:lnTo>
                <a:lnTo>
                  <a:pt x="219" y="233"/>
                </a:lnTo>
                <a:lnTo>
                  <a:pt x="225" y="230"/>
                </a:lnTo>
                <a:lnTo>
                  <a:pt x="231" y="225"/>
                </a:lnTo>
                <a:lnTo>
                  <a:pt x="235" y="218"/>
                </a:lnTo>
                <a:lnTo>
                  <a:pt x="237" y="209"/>
                </a:lnTo>
                <a:lnTo>
                  <a:pt x="240" y="198"/>
                </a:lnTo>
                <a:lnTo>
                  <a:pt x="241" y="188"/>
                </a:lnTo>
                <a:lnTo>
                  <a:pt x="241" y="174"/>
                </a:lnTo>
                <a:lnTo>
                  <a:pt x="239" y="157"/>
                </a:lnTo>
                <a:lnTo>
                  <a:pt x="235" y="142"/>
                </a:lnTo>
                <a:lnTo>
                  <a:pt x="231" y="128"/>
                </a:lnTo>
                <a:lnTo>
                  <a:pt x="229" y="114"/>
                </a:lnTo>
                <a:lnTo>
                  <a:pt x="229" y="109"/>
                </a:lnTo>
                <a:lnTo>
                  <a:pt x="232" y="104"/>
                </a:lnTo>
                <a:lnTo>
                  <a:pt x="235" y="98"/>
                </a:lnTo>
                <a:lnTo>
                  <a:pt x="239" y="94"/>
                </a:lnTo>
                <a:lnTo>
                  <a:pt x="251" y="85"/>
                </a:lnTo>
                <a:lnTo>
                  <a:pt x="265" y="78"/>
                </a:lnTo>
                <a:lnTo>
                  <a:pt x="281" y="72"/>
                </a:lnTo>
                <a:lnTo>
                  <a:pt x="300" y="66"/>
                </a:lnTo>
                <a:lnTo>
                  <a:pt x="319" y="62"/>
                </a:lnTo>
                <a:lnTo>
                  <a:pt x="337" y="60"/>
                </a:lnTo>
                <a:lnTo>
                  <a:pt x="332" y="46"/>
                </a:lnTo>
                <a:lnTo>
                  <a:pt x="327" y="36"/>
                </a:lnTo>
                <a:lnTo>
                  <a:pt x="320" y="25"/>
                </a:lnTo>
                <a:lnTo>
                  <a:pt x="313" y="16"/>
                </a:lnTo>
                <a:lnTo>
                  <a:pt x="305" y="9"/>
                </a:lnTo>
                <a:lnTo>
                  <a:pt x="295" y="4"/>
                </a:lnTo>
                <a:lnTo>
                  <a:pt x="284" y="1"/>
                </a:lnTo>
                <a:lnTo>
                  <a:pt x="271" y="0"/>
                </a:lnTo>
                <a:lnTo>
                  <a:pt x="265" y="1"/>
                </a:lnTo>
                <a:lnTo>
                  <a:pt x="261" y="2"/>
                </a:lnTo>
                <a:lnTo>
                  <a:pt x="257" y="6"/>
                </a:lnTo>
                <a:lnTo>
                  <a:pt x="253" y="10"/>
                </a:lnTo>
                <a:lnTo>
                  <a:pt x="248" y="21"/>
                </a:lnTo>
                <a:lnTo>
                  <a:pt x="243" y="33"/>
                </a:lnTo>
                <a:lnTo>
                  <a:pt x="236" y="45"/>
                </a:lnTo>
                <a:lnTo>
                  <a:pt x="229" y="56"/>
                </a:lnTo>
                <a:lnTo>
                  <a:pt x="224" y="60"/>
                </a:lnTo>
                <a:lnTo>
                  <a:pt x="219" y="64"/>
                </a:lnTo>
                <a:lnTo>
                  <a:pt x="212" y="65"/>
                </a:lnTo>
                <a:lnTo>
                  <a:pt x="205" y="66"/>
                </a:lnTo>
                <a:lnTo>
                  <a:pt x="197" y="65"/>
                </a:lnTo>
                <a:lnTo>
                  <a:pt x="191" y="65"/>
                </a:lnTo>
                <a:lnTo>
                  <a:pt x="185" y="64"/>
                </a:lnTo>
                <a:lnTo>
                  <a:pt x="183" y="61"/>
                </a:lnTo>
                <a:lnTo>
                  <a:pt x="176" y="56"/>
                </a:lnTo>
                <a:lnTo>
                  <a:pt x="169" y="48"/>
                </a:lnTo>
                <a:lnTo>
                  <a:pt x="163" y="53"/>
                </a:lnTo>
                <a:lnTo>
                  <a:pt x="156" y="60"/>
                </a:lnTo>
                <a:lnTo>
                  <a:pt x="152" y="62"/>
                </a:lnTo>
                <a:lnTo>
                  <a:pt x="148" y="64"/>
                </a:lnTo>
                <a:lnTo>
                  <a:pt x="143" y="65"/>
                </a:lnTo>
                <a:lnTo>
                  <a:pt x="139" y="66"/>
                </a:lnTo>
                <a:lnTo>
                  <a:pt x="124" y="57"/>
                </a:lnTo>
                <a:lnTo>
                  <a:pt x="108" y="48"/>
                </a:lnTo>
                <a:lnTo>
                  <a:pt x="95" y="49"/>
                </a:lnTo>
                <a:lnTo>
                  <a:pt x="79" y="50"/>
                </a:lnTo>
                <a:lnTo>
                  <a:pt x="61" y="53"/>
                </a:lnTo>
                <a:lnTo>
                  <a:pt x="43" y="56"/>
                </a:lnTo>
                <a:lnTo>
                  <a:pt x="27" y="61"/>
                </a:lnTo>
                <a:lnTo>
                  <a:pt x="13" y="65"/>
                </a:lnTo>
                <a:lnTo>
                  <a:pt x="8" y="69"/>
                </a:lnTo>
                <a:lnTo>
                  <a:pt x="4" y="72"/>
                </a:lnTo>
                <a:lnTo>
                  <a:pt x="1" y="74"/>
                </a:lnTo>
                <a:lnTo>
                  <a:pt x="0" y="78"/>
                </a:lnTo>
                <a:lnTo>
                  <a:pt x="0" y="84"/>
                </a:lnTo>
                <a:lnTo>
                  <a:pt x="1" y="89"/>
                </a:lnTo>
                <a:lnTo>
                  <a:pt x="4" y="93"/>
                </a:lnTo>
                <a:lnTo>
                  <a:pt x="5" y="97"/>
                </a:lnTo>
                <a:lnTo>
                  <a:pt x="12" y="106"/>
                </a:lnTo>
                <a:lnTo>
                  <a:pt x="19" y="113"/>
                </a:lnTo>
                <a:lnTo>
                  <a:pt x="25" y="121"/>
                </a:lnTo>
                <a:lnTo>
                  <a:pt x="31" y="128"/>
                </a:lnTo>
                <a:lnTo>
                  <a:pt x="35" y="136"/>
                </a:lnTo>
                <a:lnTo>
                  <a:pt x="36" y="144"/>
                </a:lnTo>
                <a:lnTo>
                  <a:pt x="27" y="160"/>
                </a:lnTo>
                <a:lnTo>
                  <a:pt x="19" y="174"/>
                </a:lnTo>
                <a:lnTo>
                  <a:pt x="19" y="182"/>
                </a:lnTo>
                <a:lnTo>
                  <a:pt x="23" y="190"/>
                </a:lnTo>
                <a:lnTo>
                  <a:pt x="28" y="197"/>
                </a:lnTo>
                <a:lnTo>
                  <a:pt x="36" y="202"/>
                </a:lnTo>
                <a:lnTo>
                  <a:pt x="44" y="206"/>
                </a:lnTo>
                <a:lnTo>
                  <a:pt x="55" y="210"/>
                </a:lnTo>
                <a:lnTo>
                  <a:pt x="65" y="214"/>
                </a:lnTo>
                <a:lnTo>
                  <a:pt x="77" y="217"/>
                </a:lnTo>
                <a:lnTo>
                  <a:pt x="103" y="220"/>
                </a:lnTo>
                <a:lnTo>
                  <a:pt x="128" y="222"/>
                </a:lnTo>
                <a:lnTo>
                  <a:pt x="151" y="222"/>
                </a:lnTo>
                <a:lnTo>
                  <a:pt x="169" y="222"/>
                </a:lnTo>
                <a:lnTo>
                  <a:pt x="181" y="217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79889" name="Oval 1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4668838" y="3336925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0" name="Oval 1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3271838" y="359727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1" name="Oval 1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5603875" y="288607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2" name="Oval 1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446713" y="2501900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3" name="Oval 2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4164013" y="18256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4" name="Oval 2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3948113" y="211296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5" name="Oval 22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805238" y="3544888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6" name="Oval 23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3976688" y="4479925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7" name="Oval 24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3660775" y="42386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8" name="Oval 25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2700338" y="29686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899" name="Oval 26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4211638" y="4624388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0" name="Oval 27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5292725" y="239236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1" name="Oval 28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4425950" y="2465388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2" name="Oval 29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3708400" y="196056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3" name="Oval 30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5580063" y="404971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4" name="Oval 31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2844800" y="34004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5" name="Oval 32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2971800" y="258921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6" name="Oval 33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4475163" y="527367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7" name="Oval 34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536950" y="196056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08" name="Text Box 35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3146425" y="3444875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Черкесск</a:t>
            </a:r>
          </a:p>
        </p:txBody>
      </p:sp>
      <p:sp>
        <p:nvSpPr>
          <p:cNvPr id="79909" name="Text Box 36"/>
          <p:cNvSpPr txBox="1"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5351463" y="3821113"/>
            <a:ext cx="719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Астрахань</a:t>
            </a:r>
          </a:p>
        </p:txBody>
      </p:sp>
      <p:sp>
        <p:nvSpPr>
          <p:cNvPr id="79910" name="Text Box 37"/>
          <p:cNvSpPr txBox="1"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3722688" y="3400425"/>
            <a:ext cx="720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Ставрополь</a:t>
            </a:r>
          </a:p>
        </p:txBody>
      </p:sp>
      <p:sp>
        <p:nvSpPr>
          <p:cNvPr id="79911" name="Text Box 38"/>
          <p:cNvSpPr txBox="1"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4083050" y="4481513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Грозный</a:t>
            </a:r>
          </a:p>
        </p:txBody>
      </p:sp>
      <p:sp>
        <p:nvSpPr>
          <p:cNvPr id="79912" name="Text Box 39"/>
          <p:cNvSpPr txBox="1"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4256088" y="5380038"/>
            <a:ext cx="719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Махачкала</a:t>
            </a:r>
          </a:p>
        </p:txBody>
      </p:sp>
      <p:sp>
        <p:nvSpPr>
          <p:cNvPr id="79913" name="Text Box 40"/>
          <p:cNvSpPr txBox="1"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3997325" y="4292600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Магас</a:t>
            </a:r>
          </a:p>
        </p:txBody>
      </p:sp>
      <p:sp>
        <p:nvSpPr>
          <p:cNvPr id="79914" name="Text Box 41"/>
          <p:cNvSpPr txBox="1"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3563938" y="4076700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Нальчик</a:t>
            </a:r>
          </a:p>
        </p:txBody>
      </p:sp>
      <p:sp>
        <p:nvSpPr>
          <p:cNvPr id="79915" name="Text Box 42"/>
          <p:cNvSpPr txBox="1"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4659313" y="3184525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Элиста</a:t>
            </a:r>
          </a:p>
        </p:txBody>
      </p:sp>
      <p:sp>
        <p:nvSpPr>
          <p:cNvPr id="79916" name="Text Box 43"/>
          <p:cNvSpPr txBox="1"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2820988" y="2436813"/>
            <a:ext cx="717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Краснодар</a:t>
            </a:r>
          </a:p>
        </p:txBody>
      </p:sp>
      <p:sp>
        <p:nvSpPr>
          <p:cNvPr id="79917" name="Text Box 44"/>
          <p:cNvSpPr txBox="1"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2838450" y="3275013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Сочи</a:t>
            </a:r>
          </a:p>
        </p:txBody>
      </p:sp>
      <p:sp>
        <p:nvSpPr>
          <p:cNvPr id="79918" name="Text Box 45"/>
          <p:cNvSpPr txBox="1"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5594350" y="2733675"/>
            <a:ext cx="7191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Ахтубинск</a:t>
            </a:r>
          </a:p>
        </p:txBody>
      </p:sp>
      <p:sp>
        <p:nvSpPr>
          <p:cNvPr id="79919" name="Text Box 46"/>
          <p:cNvSpPr txBox="1"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5307013" y="2249488"/>
            <a:ext cx="719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Волгоград</a:t>
            </a:r>
          </a:p>
        </p:txBody>
      </p:sp>
      <p:sp>
        <p:nvSpPr>
          <p:cNvPr id="79920" name="Text Box 47"/>
          <p:cNvSpPr txBox="1"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5594350" y="2465388"/>
            <a:ext cx="7191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Волжский</a:t>
            </a:r>
          </a:p>
        </p:txBody>
      </p:sp>
      <p:sp>
        <p:nvSpPr>
          <p:cNvPr id="79921" name="Text Box 48"/>
          <p:cNvSpPr txBox="1"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3521075" y="1611313"/>
            <a:ext cx="576263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Ростов-на-Дону</a:t>
            </a:r>
          </a:p>
        </p:txBody>
      </p:sp>
      <p:sp>
        <p:nvSpPr>
          <p:cNvPr id="79922" name="Text Box 49"/>
          <p:cNvSpPr txBox="1"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4259263" y="1763713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Шахты</a:t>
            </a:r>
          </a:p>
        </p:txBody>
      </p:sp>
      <p:sp>
        <p:nvSpPr>
          <p:cNvPr id="79923" name="Text Box 50"/>
          <p:cNvSpPr txBox="1"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3938588" y="1960563"/>
            <a:ext cx="936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Новочеркасск</a:t>
            </a:r>
          </a:p>
        </p:txBody>
      </p:sp>
      <p:sp>
        <p:nvSpPr>
          <p:cNvPr id="79924" name="Text Box 51"/>
          <p:cNvSpPr txBox="1"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4298950" y="2320925"/>
            <a:ext cx="7921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Волгодонск</a:t>
            </a:r>
          </a:p>
        </p:txBody>
      </p:sp>
      <p:sp>
        <p:nvSpPr>
          <p:cNvPr id="79925" name="Text Box 52"/>
          <p:cNvSpPr txBox="1"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2960688" y="1858963"/>
            <a:ext cx="647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Таганрог</a:t>
            </a:r>
          </a:p>
        </p:txBody>
      </p:sp>
      <p:sp>
        <p:nvSpPr>
          <p:cNvPr id="79926" name="Text Box 53"/>
          <p:cNvSpPr txBox="1"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3392488" y="2520950"/>
            <a:ext cx="7921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Кропоткин</a:t>
            </a:r>
          </a:p>
        </p:txBody>
      </p:sp>
      <p:sp>
        <p:nvSpPr>
          <p:cNvPr id="79927" name="Oval 54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3409950" y="26257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28" name="Text Box 55"/>
          <p:cNvSpPr txBox="1"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63500" y="6022975"/>
            <a:ext cx="90805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Источники: Росстат; информация официальных сайтов администраций и правительств областей, краёв и республик и компаний; база данных РБК</a:t>
            </a:r>
          </a:p>
        </p:txBody>
      </p:sp>
      <p:sp>
        <p:nvSpPr>
          <p:cNvPr id="79929" name="Oval 56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3635375" y="4437063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79930" name="Text Box 57"/>
          <p:cNvSpPr txBox="1"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2846388" y="4422775"/>
            <a:ext cx="8620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Владикавказ</a:t>
            </a:r>
          </a:p>
        </p:txBody>
      </p:sp>
      <p:sp>
        <p:nvSpPr>
          <p:cNvPr id="79931" name="AutoShape 58"/>
          <p:cNvSpPr>
            <a:spLocks/>
          </p:cNvSpPr>
          <p:nvPr/>
        </p:nvSpPr>
        <p:spPr bwMode="auto">
          <a:xfrm>
            <a:off x="6372225" y="1268413"/>
            <a:ext cx="2519363" cy="704850"/>
          </a:xfrm>
          <a:prstGeom prst="accentCallout2">
            <a:avLst>
              <a:gd name="adj1" fmla="val 16218"/>
              <a:gd name="adj2" fmla="val -3023"/>
              <a:gd name="adj3" fmla="val 16218"/>
              <a:gd name="adj4" fmla="val -22431"/>
              <a:gd name="adj5" fmla="val 164190"/>
              <a:gd name="adj6" fmla="val -41838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Строительство завода стальных конструкций мощностью 17,5 тыс.тонн/год в г. Волгограде (5,4 млн. долларов США</a:t>
            </a:r>
            <a:r>
              <a:rPr lang="en-US"/>
              <a:t>)</a:t>
            </a:r>
            <a:endParaRPr lang="ru-RU"/>
          </a:p>
        </p:txBody>
      </p:sp>
      <p:sp>
        <p:nvSpPr>
          <p:cNvPr id="79932" name="AutoShape 59"/>
          <p:cNvSpPr>
            <a:spLocks/>
          </p:cNvSpPr>
          <p:nvPr/>
        </p:nvSpPr>
        <p:spPr bwMode="auto">
          <a:xfrm>
            <a:off x="6372225" y="2565400"/>
            <a:ext cx="2519363" cy="792163"/>
          </a:xfrm>
          <a:prstGeom prst="accentCallout2">
            <a:avLst>
              <a:gd name="adj1" fmla="val 14431"/>
              <a:gd name="adj2" fmla="val -3023"/>
              <a:gd name="adj3" fmla="val 14431"/>
              <a:gd name="adj4" fmla="val -22431"/>
              <a:gd name="adj5" fmla="val -17634"/>
              <a:gd name="adj6" fmla="val -41838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Строительство завода по переработке бишофита для получения магния. ООО "Русал-Бишофит" </a:t>
            </a:r>
            <a:br>
              <a:rPr lang="ru-RU"/>
            </a:br>
            <a:r>
              <a:rPr lang="ru-RU"/>
              <a:t>(350 млн. долларов США</a:t>
            </a:r>
            <a:r>
              <a:rPr lang="en-US"/>
              <a:t>)</a:t>
            </a:r>
            <a:endParaRPr lang="ru-RU"/>
          </a:p>
        </p:txBody>
      </p:sp>
      <p:sp>
        <p:nvSpPr>
          <p:cNvPr id="79933" name="AutoShape 60"/>
          <p:cNvSpPr>
            <a:spLocks/>
          </p:cNvSpPr>
          <p:nvPr/>
        </p:nvSpPr>
        <p:spPr bwMode="auto">
          <a:xfrm>
            <a:off x="179388" y="3716338"/>
            <a:ext cx="2519362" cy="792162"/>
          </a:xfrm>
          <a:prstGeom prst="accentCallout2">
            <a:avLst>
              <a:gd name="adj1" fmla="val 14431"/>
              <a:gd name="adj2" fmla="val 103023"/>
              <a:gd name="adj3" fmla="val 14431"/>
              <a:gd name="adj4" fmla="val 120731"/>
              <a:gd name="adj5" fmla="val 67935"/>
              <a:gd name="adj6" fmla="val 138435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Возобновление добычи на Тырныаузском ГОКе (73 млн. долларов США</a:t>
            </a:r>
            <a:r>
              <a:rPr lang="en-US"/>
              <a:t>)</a:t>
            </a:r>
            <a:endParaRPr lang="ru-RU"/>
          </a:p>
        </p:txBody>
      </p:sp>
      <p:sp>
        <p:nvSpPr>
          <p:cNvPr id="79934" name="AutoShape 61"/>
          <p:cNvSpPr>
            <a:spLocks/>
          </p:cNvSpPr>
          <p:nvPr/>
        </p:nvSpPr>
        <p:spPr bwMode="auto">
          <a:xfrm>
            <a:off x="179388" y="4797425"/>
            <a:ext cx="2519362" cy="792163"/>
          </a:xfrm>
          <a:prstGeom prst="accentCallout2">
            <a:avLst>
              <a:gd name="adj1" fmla="val 14431"/>
              <a:gd name="adj2" fmla="val 103023"/>
              <a:gd name="adj3" fmla="val 14431"/>
              <a:gd name="adj4" fmla="val 120731"/>
              <a:gd name="adj5" fmla="val -66935"/>
              <a:gd name="adj6" fmla="val 138435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Реорганизация предприятия ОАО «Гидрометаллург» (33 млн. долларов США</a:t>
            </a:r>
            <a:r>
              <a:rPr lang="en-US"/>
              <a:t>)</a:t>
            </a:r>
            <a:endParaRPr lang="ru-RU"/>
          </a:p>
        </p:txBody>
      </p:sp>
      <p:sp>
        <p:nvSpPr>
          <p:cNvPr id="79935" name="AutoShape 62"/>
          <p:cNvSpPr>
            <a:spLocks/>
          </p:cNvSpPr>
          <p:nvPr/>
        </p:nvSpPr>
        <p:spPr bwMode="auto">
          <a:xfrm>
            <a:off x="6624638" y="4076700"/>
            <a:ext cx="2519362" cy="792163"/>
          </a:xfrm>
          <a:prstGeom prst="accentCallout2">
            <a:avLst>
              <a:gd name="adj1" fmla="val 14431"/>
              <a:gd name="adj2" fmla="val -3023"/>
              <a:gd name="adj3" fmla="val 14431"/>
              <a:gd name="adj4" fmla="val -20352"/>
              <a:gd name="adj5" fmla="val -49699"/>
              <a:gd name="adj6" fmla="val -37745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Модернизация оборудования по обработке поверхности листовой стали и профиля судостроительного завода Лотос. "RM-Steel"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00" name="Rectangle 3"/>
          <p:cNvSpPr>
            <a:spLocks noGrp="1" noChangeArrowheads="1"/>
          </p:cNvSpPr>
          <p:nvPr>
            <p:ph type="title"/>
            <p:custDataLst>
              <p:tags r:id="rId2"/>
            </p:custDataLst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Крупные инвестиционные проекты в области металлургии,  реализуемые в Краснодарском крае, Ростовской области и Республике Северная Осетия – Алания</a:t>
            </a:r>
          </a:p>
        </p:txBody>
      </p:sp>
      <p:sp>
        <p:nvSpPr>
          <p:cNvPr id="80899" name="Номер слайда 2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C19B8FCF-EA74-4E2D-8AF2-9BFECAC4E71F}" type="slidenum">
              <a:rPr lang="ru-RU"/>
              <a:pPr/>
              <a:t>124</a:t>
            </a:fld>
            <a:endParaRPr lang="ru-RU"/>
          </a:p>
        </p:txBody>
      </p:sp>
      <p:graphicFrame>
        <p:nvGraphicFramePr>
          <p:cNvPr id="80898" name="Rectangle 2" hidden="1"/>
          <p:cNvGraphicFramePr>
            <a:graphicFrameLocks/>
          </p:cNvGraphicFramePr>
          <p:nvPr/>
        </p:nvGraphicFramePr>
        <p:xfrm>
          <a:off x="0" y="0"/>
          <a:ext cx="158750" cy="158750"/>
        </p:xfrm>
        <a:graphic>
          <a:graphicData uri="http://schemas.openxmlformats.org/presentationml/2006/ole">
            <p:oleObj spid="_x0000_s80898" r:id="rId59" imgW="0" imgH="0" progId="">
              <p:embed/>
            </p:oleObj>
          </a:graphicData>
        </a:graphic>
      </p:graphicFrame>
      <p:sp>
        <p:nvSpPr>
          <p:cNvPr id="80901" name="Freeform 4"/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2484438" y="1849438"/>
            <a:ext cx="1366837" cy="1760537"/>
          </a:xfrm>
          <a:custGeom>
            <a:avLst/>
            <a:gdLst>
              <a:gd name="T0" fmla="*/ 712 w 741"/>
              <a:gd name="T1" fmla="*/ 569 h 951"/>
              <a:gd name="T2" fmla="*/ 684 w 741"/>
              <a:gd name="T3" fmla="*/ 576 h 951"/>
              <a:gd name="T4" fmla="*/ 656 w 741"/>
              <a:gd name="T5" fmla="*/ 552 h 951"/>
              <a:gd name="T6" fmla="*/ 627 w 741"/>
              <a:gd name="T7" fmla="*/ 575 h 951"/>
              <a:gd name="T8" fmla="*/ 596 w 741"/>
              <a:gd name="T9" fmla="*/ 643 h 951"/>
              <a:gd name="T10" fmla="*/ 605 w 741"/>
              <a:gd name="T11" fmla="*/ 659 h 951"/>
              <a:gd name="T12" fmla="*/ 625 w 741"/>
              <a:gd name="T13" fmla="*/ 672 h 951"/>
              <a:gd name="T14" fmla="*/ 627 w 741"/>
              <a:gd name="T15" fmla="*/ 759 h 951"/>
              <a:gd name="T16" fmla="*/ 575 w 741"/>
              <a:gd name="T17" fmla="*/ 819 h 951"/>
              <a:gd name="T18" fmla="*/ 560 w 741"/>
              <a:gd name="T19" fmla="*/ 879 h 951"/>
              <a:gd name="T20" fmla="*/ 520 w 741"/>
              <a:gd name="T21" fmla="*/ 927 h 951"/>
              <a:gd name="T22" fmla="*/ 463 w 741"/>
              <a:gd name="T23" fmla="*/ 929 h 951"/>
              <a:gd name="T24" fmla="*/ 436 w 741"/>
              <a:gd name="T25" fmla="*/ 893 h 951"/>
              <a:gd name="T26" fmla="*/ 412 w 741"/>
              <a:gd name="T27" fmla="*/ 869 h 951"/>
              <a:gd name="T28" fmla="*/ 365 w 741"/>
              <a:gd name="T29" fmla="*/ 869 h 951"/>
              <a:gd name="T30" fmla="*/ 301 w 741"/>
              <a:gd name="T31" fmla="*/ 903 h 951"/>
              <a:gd name="T32" fmla="*/ 277 w 741"/>
              <a:gd name="T33" fmla="*/ 941 h 951"/>
              <a:gd name="T34" fmla="*/ 258 w 741"/>
              <a:gd name="T35" fmla="*/ 937 h 951"/>
              <a:gd name="T36" fmla="*/ 204 w 741"/>
              <a:gd name="T37" fmla="*/ 875 h 951"/>
              <a:gd name="T38" fmla="*/ 178 w 741"/>
              <a:gd name="T39" fmla="*/ 872 h 951"/>
              <a:gd name="T40" fmla="*/ 150 w 741"/>
              <a:gd name="T41" fmla="*/ 819 h 951"/>
              <a:gd name="T42" fmla="*/ 134 w 741"/>
              <a:gd name="T43" fmla="*/ 676 h 951"/>
              <a:gd name="T44" fmla="*/ 120 w 741"/>
              <a:gd name="T45" fmla="*/ 580 h 951"/>
              <a:gd name="T46" fmla="*/ 80 w 741"/>
              <a:gd name="T47" fmla="*/ 519 h 951"/>
              <a:gd name="T48" fmla="*/ 71 w 741"/>
              <a:gd name="T49" fmla="*/ 494 h 951"/>
              <a:gd name="T50" fmla="*/ 83 w 741"/>
              <a:gd name="T51" fmla="*/ 471 h 951"/>
              <a:gd name="T52" fmla="*/ 72 w 741"/>
              <a:gd name="T53" fmla="*/ 412 h 951"/>
              <a:gd name="T54" fmla="*/ 34 w 741"/>
              <a:gd name="T55" fmla="*/ 314 h 951"/>
              <a:gd name="T56" fmla="*/ 28 w 741"/>
              <a:gd name="T57" fmla="*/ 227 h 951"/>
              <a:gd name="T58" fmla="*/ 10 w 741"/>
              <a:gd name="T59" fmla="*/ 155 h 951"/>
              <a:gd name="T60" fmla="*/ 136 w 741"/>
              <a:gd name="T61" fmla="*/ 219 h 951"/>
              <a:gd name="T62" fmla="*/ 171 w 741"/>
              <a:gd name="T63" fmla="*/ 230 h 951"/>
              <a:gd name="T64" fmla="*/ 206 w 741"/>
              <a:gd name="T65" fmla="*/ 204 h 951"/>
              <a:gd name="T66" fmla="*/ 236 w 741"/>
              <a:gd name="T67" fmla="*/ 158 h 951"/>
              <a:gd name="T68" fmla="*/ 262 w 741"/>
              <a:gd name="T69" fmla="*/ 147 h 951"/>
              <a:gd name="T70" fmla="*/ 324 w 741"/>
              <a:gd name="T71" fmla="*/ 160 h 951"/>
              <a:gd name="T72" fmla="*/ 403 w 741"/>
              <a:gd name="T73" fmla="*/ 188 h 951"/>
              <a:gd name="T74" fmla="*/ 411 w 741"/>
              <a:gd name="T75" fmla="*/ 143 h 951"/>
              <a:gd name="T76" fmla="*/ 371 w 741"/>
              <a:gd name="T77" fmla="*/ 80 h 951"/>
              <a:gd name="T78" fmla="*/ 369 w 741"/>
              <a:gd name="T79" fmla="*/ 46 h 951"/>
              <a:gd name="T80" fmla="*/ 388 w 741"/>
              <a:gd name="T81" fmla="*/ 2 h 951"/>
              <a:gd name="T82" fmla="*/ 428 w 741"/>
              <a:gd name="T83" fmla="*/ 30 h 951"/>
              <a:gd name="T84" fmla="*/ 485 w 741"/>
              <a:gd name="T85" fmla="*/ 62 h 951"/>
              <a:gd name="T86" fmla="*/ 560 w 741"/>
              <a:gd name="T87" fmla="*/ 83 h 951"/>
              <a:gd name="T88" fmla="*/ 559 w 741"/>
              <a:gd name="T89" fmla="*/ 156 h 951"/>
              <a:gd name="T90" fmla="*/ 608 w 741"/>
              <a:gd name="T91" fmla="*/ 171 h 951"/>
              <a:gd name="T92" fmla="*/ 671 w 741"/>
              <a:gd name="T93" fmla="*/ 192 h 951"/>
              <a:gd name="T94" fmla="*/ 712 w 741"/>
              <a:gd name="T95" fmla="*/ 228 h 951"/>
              <a:gd name="T96" fmla="*/ 713 w 741"/>
              <a:gd name="T97" fmla="*/ 264 h 951"/>
              <a:gd name="T98" fmla="*/ 681 w 741"/>
              <a:gd name="T99" fmla="*/ 315 h 951"/>
              <a:gd name="T100" fmla="*/ 675 w 741"/>
              <a:gd name="T101" fmla="*/ 358 h 951"/>
              <a:gd name="T102" fmla="*/ 708 w 741"/>
              <a:gd name="T103" fmla="*/ 407 h 951"/>
              <a:gd name="T104" fmla="*/ 740 w 741"/>
              <a:gd name="T105" fmla="*/ 450 h 951"/>
              <a:gd name="T106" fmla="*/ 729 w 741"/>
              <a:gd name="T107" fmla="*/ 542 h 95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741"/>
              <a:gd name="T163" fmla="*/ 0 h 951"/>
              <a:gd name="T164" fmla="*/ 741 w 741"/>
              <a:gd name="T165" fmla="*/ 951 h 951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741" h="951">
                <a:moveTo>
                  <a:pt x="716" y="554"/>
                </a:moveTo>
                <a:lnTo>
                  <a:pt x="716" y="558"/>
                </a:lnTo>
                <a:lnTo>
                  <a:pt x="716" y="561"/>
                </a:lnTo>
                <a:lnTo>
                  <a:pt x="713" y="565"/>
                </a:lnTo>
                <a:lnTo>
                  <a:pt x="712" y="569"/>
                </a:lnTo>
                <a:lnTo>
                  <a:pt x="708" y="572"/>
                </a:lnTo>
                <a:lnTo>
                  <a:pt x="704" y="575"/>
                </a:lnTo>
                <a:lnTo>
                  <a:pt x="699" y="576"/>
                </a:lnTo>
                <a:lnTo>
                  <a:pt x="692" y="577"/>
                </a:lnTo>
                <a:lnTo>
                  <a:pt x="684" y="576"/>
                </a:lnTo>
                <a:lnTo>
                  <a:pt x="677" y="572"/>
                </a:lnTo>
                <a:lnTo>
                  <a:pt x="672" y="568"/>
                </a:lnTo>
                <a:lnTo>
                  <a:pt x="667" y="561"/>
                </a:lnTo>
                <a:lnTo>
                  <a:pt x="661" y="556"/>
                </a:lnTo>
                <a:lnTo>
                  <a:pt x="656" y="552"/>
                </a:lnTo>
                <a:lnTo>
                  <a:pt x="651" y="548"/>
                </a:lnTo>
                <a:lnTo>
                  <a:pt x="644" y="547"/>
                </a:lnTo>
                <a:lnTo>
                  <a:pt x="640" y="551"/>
                </a:lnTo>
                <a:lnTo>
                  <a:pt x="635" y="560"/>
                </a:lnTo>
                <a:lnTo>
                  <a:pt x="627" y="575"/>
                </a:lnTo>
                <a:lnTo>
                  <a:pt x="619" y="591"/>
                </a:lnTo>
                <a:lnTo>
                  <a:pt x="609" y="608"/>
                </a:lnTo>
                <a:lnTo>
                  <a:pt x="603" y="623"/>
                </a:lnTo>
                <a:lnTo>
                  <a:pt x="597" y="636"/>
                </a:lnTo>
                <a:lnTo>
                  <a:pt x="596" y="643"/>
                </a:lnTo>
                <a:lnTo>
                  <a:pt x="596" y="648"/>
                </a:lnTo>
                <a:lnTo>
                  <a:pt x="597" y="651"/>
                </a:lnTo>
                <a:lnTo>
                  <a:pt x="599" y="653"/>
                </a:lnTo>
                <a:lnTo>
                  <a:pt x="601" y="656"/>
                </a:lnTo>
                <a:lnTo>
                  <a:pt x="605" y="659"/>
                </a:lnTo>
                <a:lnTo>
                  <a:pt x="611" y="661"/>
                </a:lnTo>
                <a:lnTo>
                  <a:pt x="617" y="664"/>
                </a:lnTo>
                <a:lnTo>
                  <a:pt x="621" y="667"/>
                </a:lnTo>
                <a:lnTo>
                  <a:pt x="624" y="669"/>
                </a:lnTo>
                <a:lnTo>
                  <a:pt x="625" y="672"/>
                </a:lnTo>
                <a:lnTo>
                  <a:pt x="625" y="675"/>
                </a:lnTo>
                <a:lnTo>
                  <a:pt x="627" y="680"/>
                </a:lnTo>
                <a:lnTo>
                  <a:pt x="627" y="705"/>
                </a:lnTo>
                <a:lnTo>
                  <a:pt x="627" y="729"/>
                </a:lnTo>
                <a:lnTo>
                  <a:pt x="627" y="759"/>
                </a:lnTo>
                <a:lnTo>
                  <a:pt x="627" y="793"/>
                </a:lnTo>
                <a:lnTo>
                  <a:pt x="609" y="799"/>
                </a:lnTo>
                <a:lnTo>
                  <a:pt x="596" y="804"/>
                </a:lnTo>
                <a:lnTo>
                  <a:pt x="584" y="811"/>
                </a:lnTo>
                <a:lnTo>
                  <a:pt x="575" y="819"/>
                </a:lnTo>
                <a:lnTo>
                  <a:pt x="568" y="828"/>
                </a:lnTo>
                <a:lnTo>
                  <a:pt x="564" y="839"/>
                </a:lnTo>
                <a:lnTo>
                  <a:pt x="561" y="852"/>
                </a:lnTo>
                <a:lnTo>
                  <a:pt x="560" y="867"/>
                </a:lnTo>
                <a:lnTo>
                  <a:pt x="560" y="879"/>
                </a:lnTo>
                <a:lnTo>
                  <a:pt x="553" y="892"/>
                </a:lnTo>
                <a:lnTo>
                  <a:pt x="547" y="904"/>
                </a:lnTo>
                <a:lnTo>
                  <a:pt x="539" y="913"/>
                </a:lnTo>
                <a:lnTo>
                  <a:pt x="529" y="921"/>
                </a:lnTo>
                <a:lnTo>
                  <a:pt x="520" y="927"/>
                </a:lnTo>
                <a:lnTo>
                  <a:pt x="509" y="929"/>
                </a:lnTo>
                <a:lnTo>
                  <a:pt x="496" y="932"/>
                </a:lnTo>
                <a:lnTo>
                  <a:pt x="481" y="932"/>
                </a:lnTo>
                <a:lnTo>
                  <a:pt x="472" y="932"/>
                </a:lnTo>
                <a:lnTo>
                  <a:pt x="463" y="929"/>
                </a:lnTo>
                <a:lnTo>
                  <a:pt x="457" y="927"/>
                </a:lnTo>
                <a:lnTo>
                  <a:pt x="452" y="923"/>
                </a:lnTo>
                <a:lnTo>
                  <a:pt x="444" y="912"/>
                </a:lnTo>
                <a:lnTo>
                  <a:pt x="439" y="899"/>
                </a:lnTo>
                <a:lnTo>
                  <a:pt x="436" y="893"/>
                </a:lnTo>
                <a:lnTo>
                  <a:pt x="433" y="887"/>
                </a:lnTo>
                <a:lnTo>
                  <a:pt x="429" y="881"/>
                </a:lnTo>
                <a:lnTo>
                  <a:pt x="425" y="876"/>
                </a:lnTo>
                <a:lnTo>
                  <a:pt x="419" y="872"/>
                </a:lnTo>
                <a:lnTo>
                  <a:pt x="412" y="869"/>
                </a:lnTo>
                <a:lnTo>
                  <a:pt x="403" y="867"/>
                </a:lnTo>
                <a:lnTo>
                  <a:pt x="392" y="867"/>
                </a:lnTo>
                <a:lnTo>
                  <a:pt x="383" y="867"/>
                </a:lnTo>
                <a:lnTo>
                  <a:pt x="375" y="868"/>
                </a:lnTo>
                <a:lnTo>
                  <a:pt x="365" y="869"/>
                </a:lnTo>
                <a:lnTo>
                  <a:pt x="356" y="872"/>
                </a:lnTo>
                <a:lnTo>
                  <a:pt x="336" y="880"/>
                </a:lnTo>
                <a:lnTo>
                  <a:pt x="319" y="891"/>
                </a:lnTo>
                <a:lnTo>
                  <a:pt x="309" y="896"/>
                </a:lnTo>
                <a:lnTo>
                  <a:pt x="301" y="903"/>
                </a:lnTo>
                <a:lnTo>
                  <a:pt x="295" y="909"/>
                </a:lnTo>
                <a:lnTo>
                  <a:pt x="289" y="917"/>
                </a:lnTo>
                <a:lnTo>
                  <a:pt x="284" y="925"/>
                </a:lnTo>
                <a:lnTo>
                  <a:pt x="280" y="933"/>
                </a:lnTo>
                <a:lnTo>
                  <a:pt x="277" y="941"/>
                </a:lnTo>
                <a:lnTo>
                  <a:pt x="277" y="951"/>
                </a:lnTo>
                <a:lnTo>
                  <a:pt x="272" y="949"/>
                </a:lnTo>
                <a:lnTo>
                  <a:pt x="268" y="945"/>
                </a:lnTo>
                <a:lnTo>
                  <a:pt x="263" y="943"/>
                </a:lnTo>
                <a:lnTo>
                  <a:pt x="258" y="937"/>
                </a:lnTo>
                <a:lnTo>
                  <a:pt x="247" y="927"/>
                </a:lnTo>
                <a:lnTo>
                  <a:pt x="238" y="915"/>
                </a:lnTo>
                <a:lnTo>
                  <a:pt x="220" y="891"/>
                </a:lnTo>
                <a:lnTo>
                  <a:pt x="211" y="879"/>
                </a:lnTo>
                <a:lnTo>
                  <a:pt x="204" y="875"/>
                </a:lnTo>
                <a:lnTo>
                  <a:pt x="199" y="872"/>
                </a:lnTo>
                <a:lnTo>
                  <a:pt x="192" y="869"/>
                </a:lnTo>
                <a:lnTo>
                  <a:pt x="187" y="869"/>
                </a:lnTo>
                <a:lnTo>
                  <a:pt x="183" y="869"/>
                </a:lnTo>
                <a:lnTo>
                  <a:pt x="178" y="872"/>
                </a:lnTo>
                <a:lnTo>
                  <a:pt x="174" y="875"/>
                </a:lnTo>
                <a:lnTo>
                  <a:pt x="168" y="879"/>
                </a:lnTo>
                <a:lnTo>
                  <a:pt x="160" y="856"/>
                </a:lnTo>
                <a:lnTo>
                  <a:pt x="155" y="837"/>
                </a:lnTo>
                <a:lnTo>
                  <a:pt x="150" y="819"/>
                </a:lnTo>
                <a:lnTo>
                  <a:pt x="144" y="800"/>
                </a:lnTo>
                <a:lnTo>
                  <a:pt x="139" y="765"/>
                </a:lnTo>
                <a:lnTo>
                  <a:pt x="136" y="733"/>
                </a:lnTo>
                <a:lnTo>
                  <a:pt x="135" y="704"/>
                </a:lnTo>
                <a:lnTo>
                  <a:pt x="134" y="676"/>
                </a:lnTo>
                <a:lnTo>
                  <a:pt x="132" y="648"/>
                </a:lnTo>
                <a:lnTo>
                  <a:pt x="130" y="621"/>
                </a:lnTo>
                <a:lnTo>
                  <a:pt x="127" y="608"/>
                </a:lnTo>
                <a:lnTo>
                  <a:pt x="124" y="593"/>
                </a:lnTo>
                <a:lnTo>
                  <a:pt x="120" y="580"/>
                </a:lnTo>
                <a:lnTo>
                  <a:pt x="115" y="565"/>
                </a:lnTo>
                <a:lnTo>
                  <a:pt x="106" y="548"/>
                </a:lnTo>
                <a:lnTo>
                  <a:pt x="96" y="535"/>
                </a:lnTo>
                <a:lnTo>
                  <a:pt x="87" y="526"/>
                </a:lnTo>
                <a:lnTo>
                  <a:pt x="80" y="519"/>
                </a:lnTo>
                <a:lnTo>
                  <a:pt x="74" y="514"/>
                </a:lnTo>
                <a:lnTo>
                  <a:pt x="71" y="507"/>
                </a:lnTo>
                <a:lnTo>
                  <a:pt x="70" y="503"/>
                </a:lnTo>
                <a:lnTo>
                  <a:pt x="70" y="499"/>
                </a:lnTo>
                <a:lnTo>
                  <a:pt x="71" y="494"/>
                </a:lnTo>
                <a:lnTo>
                  <a:pt x="72" y="487"/>
                </a:lnTo>
                <a:lnTo>
                  <a:pt x="76" y="483"/>
                </a:lnTo>
                <a:lnTo>
                  <a:pt x="79" y="479"/>
                </a:lnTo>
                <a:lnTo>
                  <a:pt x="82" y="475"/>
                </a:lnTo>
                <a:lnTo>
                  <a:pt x="83" y="471"/>
                </a:lnTo>
                <a:lnTo>
                  <a:pt x="84" y="460"/>
                </a:lnTo>
                <a:lnTo>
                  <a:pt x="83" y="450"/>
                </a:lnTo>
                <a:lnTo>
                  <a:pt x="82" y="438"/>
                </a:lnTo>
                <a:lnTo>
                  <a:pt x="78" y="426"/>
                </a:lnTo>
                <a:lnTo>
                  <a:pt x="72" y="412"/>
                </a:lnTo>
                <a:lnTo>
                  <a:pt x="67" y="399"/>
                </a:lnTo>
                <a:lnTo>
                  <a:pt x="55" y="371"/>
                </a:lnTo>
                <a:lnTo>
                  <a:pt x="43" y="342"/>
                </a:lnTo>
                <a:lnTo>
                  <a:pt x="38" y="328"/>
                </a:lnTo>
                <a:lnTo>
                  <a:pt x="34" y="314"/>
                </a:lnTo>
                <a:lnTo>
                  <a:pt x="31" y="300"/>
                </a:lnTo>
                <a:lnTo>
                  <a:pt x="30" y="288"/>
                </a:lnTo>
                <a:lnTo>
                  <a:pt x="30" y="270"/>
                </a:lnTo>
                <a:lnTo>
                  <a:pt x="30" y="248"/>
                </a:lnTo>
                <a:lnTo>
                  <a:pt x="28" y="227"/>
                </a:lnTo>
                <a:lnTo>
                  <a:pt x="27" y="207"/>
                </a:lnTo>
                <a:lnTo>
                  <a:pt x="23" y="187"/>
                </a:lnTo>
                <a:lnTo>
                  <a:pt x="18" y="170"/>
                </a:lnTo>
                <a:lnTo>
                  <a:pt x="14" y="162"/>
                </a:lnTo>
                <a:lnTo>
                  <a:pt x="10" y="155"/>
                </a:lnTo>
                <a:lnTo>
                  <a:pt x="6" y="148"/>
                </a:lnTo>
                <a:lnTo>
                  <a:pt x="0" y="143"/>
                </a:lnTo>
                <a:lnTo>
                  <a:pt x="55" y="107"/>
                </a:lnTo>
                <a:lnTo>
                  <a:pt x="127" y="210"/>
                </a:lnTo>
                <a:lnTo>
                  <a:pt x="136" y="219"/>
                </a:lnTo>
                <a:lnTo>
                  <a:pt x="147" y="226"/>
                </a:lnTo>
                <a:lnTo>
                  <a:pt x="152" y="228"/>
                </a:lnTo>
                <a:lnTo>
                  <a:pt x="159" y="230"/>
                </a:lnTo>
                <a:lnTo>
                  <a:pt x="164" y="230"/>
                </a:lnTo>
                <a:lnTo>
                  <a:pt x="171" y="230"/>
                </a:lnTo>
                <a:lnTo>
                  <a:pt x="178" y="227"/>
                </a:lnTo>
                <a:lnTo>
                  <a:pt x="184" y="224"/>
                </a:lnTo>
                <a:lnTo>
                  <a:pt x="191" y="220"/>
                </a:lnTo>
                <a:lnTo>
                  <a:pt x="199" y="214"/>
                </a:lnTo>
                <a:lnTo>
                  <a:pt x="206" y="204"/>
                </a:lnTo>
                <a:lnTo>
                  <a:pt x="214" y="195"/>
                </a:lnTo>
                <a:lnTo>
                  <a:pt x="222" y="182"/>
                </a:lnTo>
                <a:lnTo>
                  <a:pt x="230" y="168"/>
                </a:lnTo>
                <a:lnTo>
                  <a:pt x="232" y="163"/>
                </a:lnTo>
                <a:lnTo>
                  <a:pt x="236" y="158"/>
                </a:lnTo>
                <a:lnTo>
                  <a:pt x="240" y="155"/>
                </a:lnTo>
                <a:lnTo>
                  <a:pt x="244" y="152"/>
                </a:lnTo>
                <a:lnTo>
                  <a:pt x="250" y="150"/>
                </a:lnTo>
                <a:lnTo>
                  <a:pt x="256" y="148"/>
                </a:lnTo>
                <a:lnTo>
                  <a:pt x="262" y="147"/>
                </a:lnTo>
                <a:lnTo>
                  <a:pt x="268" y="147"/>
                </a:lnTo>
                <a:lnTo>
                  <a:pt x="281" y="148"/>
                </a:lnTo>
                <a:lnTo>
                  <a:pt x="295" y="151"/>
                </a:lnTo>
                <a:lnTo>
                  <a:pt x="309" y="155"/>
                </a:lnTo>
                <a:lnTo>
                  <a:pt x="324" y="160"/>
                </a:lnTo>
                <a:lnTo>
                  <a:pt x="352" y="172"/>
                </a:lnTo>
                <a:lnTo>
                  <a:pt x="375" y="184"/>
                </a:lnTo>
                <a:lnTo>
                  <a:pt x="392" y="194"/>
                </a:lnTo>
                <a:lnTo>
                  <a:pt x="397" y="198"/>
                </a:lnTo>
                <a:lnTo>
                  <a:pt x="403" y="188"/>
                </a:lnTo>
                <a:lnTo>
                  <a:pt x="408" y="178"/>
                </a:lnTo>
                <a:lnTo>
                  <a:pt x="411" y="170"/>
                </a:lnTo>
                <a:lnTo>
                  <a:pt x="412" y="160"/>
                </a:lnTo>
                <a:lnTo>
                  <a:pt x="412" y="151"/>
                </a:lnTo>
                <a:lnTo>
                  <a:pt x="411" y="143"/>
                </a:lnTo>
                <a:lnTo>
                  <a:pt x="409" y="135"/>
                </a:lnTo>
                <a:lnTo>
                  <a:pt x="405" y="127"/>
                </a:lnTo>
                <a:lnTo>
                  <a:pt x="396" y="111"/>
                </a:lnTo>
                <a:lnTo>
                  <a:pt x="385" y="96"/>
                </a:lnTo>
                <a:lnTo>
                  <a:pt x="371" y="80"/>
                </a:lnTo>
                <a:lnTo>
                  <a:pt x="355" y="66"/>
                </a:lnTo>
                <a:lnTo>
                  <a:pt x="360" y="63"/>
                </a:lnTo>
                <a:lnTo>
                  <a:pt x="364" y="59"/>
                </a:lnTo>
                <a:lnTo>
                  <a:pt x="368" y="52"/>
                </a:lnTo>
                <a:lnTo>
                  <a:pt x="369" y="46"/>
                </a:lnTo>
                <a:lnTo>
                  <a:pt x="373" y="31"/>
                </a:lnTo>
                <a:lnTo>
                  <a:pt x="377" y="15"/>
                </a:lnTo>
                <a:lnTo>
                  <a:pt x="380" y="10"/>
                </a:lnTo>
                <a:lnTo>
                  <a:pt x="384" y="4"/>
                </a:lnTo>
                <a:lnTo>
                  <a:pt x="388" y="2"/>
                </a:lnTo>
                <a:lnTo>
                  <a:pt x="392" y="0"/>
                </a:lnTo>
                <a:lnTo>
                  <a:pt x="399" y="3"/>
                </a:lnTo>
                <a:lnTo>
                  <a:pt x="407" y="8"/>
                </a:lnTo>
                <a:lnTo>
                  <a:pt x="416" y="16"/>
                </a:lnTo>
                <a:lnTo>
                  <a:pt x="428" y="30"/>
                </a:lnTo>
                <a:lnTo>
                  <a:pt x="436" y="36"/>
                </a:lnTo>
                <a:lnTo>
                  <a:pt x="445" y="43"/>
                </a:lnTo>
                <a:lnTo>
                  <a:pt x="457" y="50"/>
                </a:lnTo>
                <a:lnTo>
                  <a:pt x="471" y="55"/>
                </a:lnTo>
                <a:lnTo>
                  <a:pt x="485" y="62"/>
                </a:lnTo>
                <a:lnTo>
                  <a:pt x="501" y="67"/>
                </a:lnTo>
                <a:lnTo>
                  <a:pt x="519" y="72"/>
                </a:lnTo>
                <a:lnTo>
                  <a:pt x="536" y="78"/>
                </a:lnTo>
                <a:lnTo>
                  <a:pt x="548" y="80"/>
                </a:lnTo>
                <a:lnTo>
                  <a:pt x="560" y="83"/>
                </a:lnTo>
                <a:lnTo>
                  <a:pt x="559" y="100"/>
                </a:lnTo>
                <a:lnTo>
                  <a:pt x="557" y="120"/>
                </a:lnTo>
                <a:lnTo>
                  <a:pt x="557" y="132"/>
                </a:lnTo>
                <a:lnTo>
                  <a:pt x="557" y="144"/>
                </a:lnTo>
                <a:lnTo>
                  <a:pt x="559" y="156"/>
                </a:lnTo>
                <a:lnTo>
                  <a:pt x="560" y="168"/>
                </a:lnTo>
                <a:lnTo>
                  <a:pt x="571" y="167"/>
                </a:lnTo>
                <a:lnTo>
                  <a:pt x="583" y="167"/>
                </a:lnTo>
                <a:lnTo>
                  <a:pt x="595" y="168"/>
                </a:lnTo>
                <a:lnTo>
                  <a:pt x="608" y="171"/>
                </a:lnTo>
                <a:lnTo>
                  <a:pt x="620" y="174"/>
                </a:lnTo>
                <a:lnTo>
                  <a:pt x="633" y="178"/>
                </a:lnTo>
                <a:lnTo>
                  <a:pt x="647" y="182"/>
                </a:lnTo>
                <a:lnTo>
                  <a:pt x="659" y="187"/>
                </a:lnTo>
                <a:lnTo>
                  <a:pt x="671" y="192"/>
                </a:lnTo>
                <a:lnTo>
                  <a:pt x="681" y="199"/>
                </a:lnTo>
                <a:lnTo>
                  <a:pt x="691" y="206"/>
                </a:lnTo>
                <a:lnTo>
                  <a:pt x="700" y="212"/>
                </a:lnTo>
                <a:lnTo>
                  <a:pt x="707" y="220"/>
                </a:lnTo>
                <a:lnTo>
                  <a:pt x="712" y="228"/>
                </a:lnTo>
                <a:lnTo>
                  <a:pt x="716" y="238"/>
                </a:lnTo>
                <a:lnTo>
                  <a:pt x="716" y="246"/>
                </a:lnTo>
                <a:lnTo>
                  <a:pt x="716" y="252"/>
                </a:lnTo>
                <a:lnTo>
                  <a:pt x="715" y="259"/>
                </a:lnTo>
                <a:lnTo>
                  <a:pt x="713" y="264"/>
                </a:lnTo>
                <a:lnTo>
                  <a:pt x="711" y="270"/>
                </a:lnTo>
                <a:lnTo>
                  <a:pt x="703" y="280"/>
                </a:lnTo>
                <a:lnTo>
                  <a:pt x="696" y="291"/>
                </a:lnTo>
                <a:lnTo>
                  <a:pt x="688" y="302"/>
                </a:lnTo>
                <a:lnTo>
                  <a:pt x="681" y="315"/>
                </a:lnTo>
                <a:lnTo>
                  <a:pt x="679" y="322"/>
                </a:lnTo>
                <a:lnTo>
                  <a:pt x="676" y="330"/>
                </a:lnTo>
                <a:lnTo>
                  <a:pt x="675" y="339"/>
                </a:lnTo>
                <a:lnTo>
                  <a:pt x="675" y="348"/>
                </a:lnTo>
                <a:lnTo>
                  <a:pt x="675" y="358"/>
                </a:lnTo>
                <a:lnTo>
                  <a:pt x="677" y="367"/>
                </a:lnTo>
                <a:lnTo>
                  <a:pt x="680" y="375"/>
                </a:lnTo>
                <a:lnTo>
                  <a:pt x="685" y="382"/>
                </a:lnTo>
                <a:lnTo>
                  <a:pt x="696" y="395"/>
                </a:lnTo>
                <a:lnTo>
                  <a:pt x="708" y="407"/>
                </a:lnTo>
                <a:lnTo>
                  <a:pt x="720" y="418"/>
                </a:lnTo>
                <a:lnTo>
                  <a:pt x="731" y="430"/>
                </a:lnTo>
                <a:lnTo>
                  <a:pt x="735" y="436"/>
                </a:lnTo>
                <a:lnTo>
                  <a:pt x="737" y="442"/>
                </a:lnTo>
                <a:lnTo>
                  <a:pt x="740" y="450"/>
                </a:lnTo>
                <a:lnTo>
                  <a:pt x="741" y="456"/>
                </a:lnTo>
                <a:lnTo>
                  <a:pt x="739" y="479"/>
                </a:lnTo>
                <a:lnTo>
                  <a:pt x="735" y="499"/>
                </a:lnTo>
                <a:lnTo>
                  <a:pt x="731" y="519"/>
                </a:lnTo>
                <a:lnTo>
                  <a:pt x="729" y="542"/>
                </a:lnTo>
                <a:lnTo>
                  <a:pt x="716" y="554"/>
                </a:lnTo>
                <a:close/>
              </a:path>
            </a:pathLst>
          </a:custGeom>
          <a:solidFill>
            <a:srgbClr val="FFB469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02" name="Freeform 5"/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3519488" y="2854325"/>
            <a:ext cx="1177925" cy="1590675"/>
          </a:xfrm>
          <a:custGeom>
            <a:avLst/>
            <a:gdLst>
              <a:gd name="T0" fmla="*/ 271 w 644"/>
              <a:gd name="T1" fmla="*/ 715 h 860"/>
              <a:gd name="T2" fmla="*/ 229 w 644"/>
              <a:gd name="T3" fmla="*/ 682 h 860"/>
              <a:gd name="T4" fmla="*/ 189 w 644"/>
              <a:gd name="T5" fmla="*/ 680 h 860"/>
              <a:gd name="T6" fmla="*/ 152 w 644"/>
              <a:gd name="T7" fmla="*/ 658 h 860"/>
              <a:gd name="T8" fmla="*/ 89 w 644"/>
              <a:gd name="T9" fmla="*/ 604 h 860"/>
              <a:gd name="T10" fmla="*/ 49 w 644"/>
              <a:gd name="T11" fmla="*/ 574 h 860"/>
              <a:gd name="T12" fmla="*/ 37 w 644"/>
              <a:gd name="T13" fmla="*/ 526 h 860"/>
              <a:gd name="T14" fmla="*/ 31 w 644"/>
              <a:gd name="T15" fmla="*/ 486 h 860"/>
              <a:gd name="T16" fmla="*/ 45 w 644"/>
              <a:gd name="T17" fmla="*/ 469 h 860"/>
              <a:gd name="T18" fmla="*/ 73 w 644"/>
              <a:gd name="T19" fmla="*/ 454 h 860"/>
              <a:gd name="T20" fmla="*/ 77 w 644"/>
              <a:gd name="T21" fmla="*/ 429 h 860"/>
              <a:gd name="T22" fmla="*/ 53 w 644"/>
              <a:gd name="T23" fmla="*/ 393 h 860"/>
              <a:gd name="T24" fmla="*/ 7 w 644"/>
              <a:gd name="T25" fmla="*/ 350 h 860"/>
              <a:gd name="T26" fmla="*/ 1 w 644"/>
              <a:gd name="T27" fmla="*/ 310 h 860"/>
              <a:gd name="T28" fmla="*/ 24 w 644"/>
              <a:gd name="T29" fmla="*/ 269 h 860"/>
              <a:gd name="T30" fmla="*/ 67 w 644"/>
              <a:gd name="T31" fmla="*/ 217 h 860"/>
              <a:gd name="T32" fmla="*/ 65 w 644"/>
              <a:gd name="T33" fmla="*/ 133 h 860"/>
              <a:gd name="T34" fmla="*/ 57 w 644"/>
              <a:gd name="T35" fmla="*/ 122 h 860"/>
              <a:gd name="T36" fmla="*/ 39 w 644"/>
              <a:gd name="T37" fmla="*/ 111 h 860"/>
              <a:gd name="T38" fmla="*/ 37 w 644"/>
              <a:gd name="T39" fmla="*/ 94 h 860"/>
              <a:gd name="T40" fmla="*/ 67 w 644"/>
              <a:gd name="T41" fmla="*/ 33 h 860"/>
              <a:gd name="T42" fmla="*/ 91 w 644"/>
              <a:gd name="T43" fmla="*/ 6 h 860"/>
              <a:gd name="T44" fmla="*/ 112 w 644"/>
              <a:gd name="T45" fmla="*/ 26 h 860"/>
              <a:gd name="T46" fmla="*/ 139 w 644"/>
              <a:gd name="T47" fmla="*/ 34 h 860"/>
              <a:gd name="T48" fmla="*/ 156 w 644"/>
              <a:gd name="T49" fmla="*/ 23 h 860"/>
              <a:gd name="T50" fmla="*/ 172 w 644"/>
              <a:gd name="T51" fmla="*/ 2 h 860"/>
              <a:gd name="T52" fmla="*/ 195 w 644"/>
              <a:gd name="T53" fmla="*/ 0 h 860"/>
              <a:gd name="T54" fmla="*/ 228 w 644"/>
              <a:gd name="T55" fmla="*/ 19 h 860"/>
              <a:gd name="T56" fmla="*/ 249 w 644"/>
              <a:gd name="T57" fmla="*/ 63 h 860"/>
              <a:gd name="T58" fmla="*/ 280 w 644"/>
              <a:gd name="T59" fmla="*/ 87 h 860"/>
              <a:gd name="T60" fmla="*/ 308 w 644"/>
              <a:gd name="T61" fmla="*/ 85 h 860"/>
              <a:gd name="T62" fmla="*/ 339 w 644"/>
              <a:gd name="T63" fmla="*/ 82 h 860"/>
              <a:gd name="T64" fmla="*/ 349 w 644"/>
              <a:gd name="T65" fmla="*/ 111 h 860"/>
              <a:gd name="T66" fmla="*/ 389 w 644"/>
              <a:gd name="T67" fmla="*/ 123 h 860"/>
              <a:gd name="T68" fmla="*/ 433 w 644"/>
              <a:gd name="T69" fmla="*/ 145 h 860"/>
              <a:gd name="T70" fmla="*/ 445 w 644"/>
              <a:gd name="T71" fmla="*/ 183 h 860"/>
              <a:gd name="T72" fmla="*/ 481 w 644"/>
              <a:gd name="T73" fmla="*/ 222 h 860"/>
              <a:gd name="T74" fmla="*/ 518 w 644"/>
              <a:gd name="T75" fmla="*/ 255 h 860"/>
              <a:gd name="T76" fmla="*/ 536 w 644"/>
              <a:gd name="T77" fmla="*/ 289 h 860"/>
              <a:gd name="T78" fmla="*/ 530 w 644"/>
              <a:gd name="T79" fmla="*/ 330 h 860"/>
              <a:gd name="T80" fmla="*/ 518 w 644"/>
              <a:gd name="T81" fmla="*/ 358 h 860"/>
              <a:gd name="T82" fmla="*/ 521 w 644"/>
              <a:gd name="T83" fmla="*/ 397 h 860"/>
              <a:gd name="T84" fmla="*/ 548 w 644"/>
              <a:gd name="T85" fmla="*/ 459 h 860"/>
              <a:gd name="T86" fmla="*/ 604 w 644"/>
              <a:gd name="T87" fmla="*/ 535 h 860"/>
              <a:gd name="T88" fmla="*/ 641 w 644"/>
              <a:gd name="T89" fmla="*/ 604 h 860"/>
              <a:gd name="T90" fmla="*/ 644 w 644"/>
              <a:gd name="T91" fmla="*/ 643 h 860"/>
              <a:gd name="T92" fmla="*/ 636 w 644"/>
              <a:gd name="T93" fmla="*/ 679 h 860"/>
              <a:gd name="T94" fmla="*/ 592 w 644"/>
              <a:gd name="T95" fmla="*/ 696 h 860"/>
              <a:gd name="T96" fmla="*/ 502 w 644"/>
              <a:gd name="T97" fmla="*/ 703 h 860"/>
              <a:gd name="T98" fmla="*/ 481 w 644"/>
              <a:gd name="T99" fmla="*/ 766 h 860"/>
              <a:gd name="T100" fmla="*/ 469 w 644"/>
              <a:gd name="T101" fmla="*/ 782 h 860"/>
              <a:gd name="T102" fmla="*/ 463 w 644"/>
              <a:gd name="T103" fmla="*/ 823 h 860"/>
              <a:gd name="T104" fmla="*/ 469 w 644"/>
              <a:gd name="T105" fmla="*/ 860 h 860"/>
              <a:gd name="T106" fmla="*/ 424 w 644"/>
              <a:gd name="T107" fmla="*/ 847 h 860"/>
              <a:gd name="T108" fmla="*/ 407 w 644"/>
              <a:gd name="T109" fmla="*/ 831 h 860"/>
              <a:gd name="T110" fmla="*/ 379 w 644"/>
              <a:gd name="T111" fmla="*/ 824 h 860"/>
              <a:gd name="T112" fmla="*/ 332 w 644"/>
              <a:gd name="T113" fmla="*/ 816 h 860"/>
              <a:gd name="T114" fmla="*/ 305 w 644"/>
              <a:gd name="T115" fmla="*/ 779 h 860"/>
              <a:gd name="T116" fmla="*/ 265 w 644"/>
              <a:gd name="T117" fmla="*/ 758 h 86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644"/>
              <a:gd name="T178" fmla="*/ 0 h 860"/>
              <a:gd name="T179" fmla="*/ 644 w 644"/>
              <a:gd name="T180" fmla="*/ 860 h 860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644" h="860">
                <a:moveTo>
                  <a:pt x="265" y="758"/>
                </a:moveTo>
                <a:lnTo>
                  <a:pt x="280" y="740"/>
                </a:lnTo>
                <a:lnTo>
                  <a:pt x="289" y="727"/>
                </a:lnTo>
                <a:lnTo>
                  <a:pt x="271" y="715"/>
                </a:lnTo>
                <a:lnTo>
                  <a:pt x="253" y="703"/>
                </a:lnTo>
                <a:lnTo>
                  <a:pt x="245" y="696"/>
                </a:lnTo>
                <a:lnTo>
                  <a:pt x="237" y="690"/>
                </a:lnTo>
                <a:lnTo>
                  <a:pt x="229" y="682"/>
                </a:lnTo>
                <a:lnTo>
                  <a:pt x="223" y="674"/>
                </a:lnTo>
                <a:lnTo>
                  <a:pt x="211" y="679"/>
                </a:lnTo>
                <a:lnTo>
                  <a:pt x="200" y="680"/>
                </a:lnTo>
                <a:lnTo>
                  <a:pt x="189" y="680"/>
                </a:lnTo>
                <a:lnTo>
                  <a:pt x="180" y="676"/>
                </a:lnTo>
                <a:lnTo>
                  <a:pt x="171" y="672"/>
                </a:lnTo>
                <a:lnTo>
                  <a:pt x="161" y="666"/>
                </a:lnTo>
                <a:lnTo>
                  <a:pt x="152" y="658"/>
                </a:lnTo>
                <a:lnTo>
                  <a:pt x="143" y="650"/>
                </a:lnTo>
                <a:lnTo>
                  <a:pt x="123" y="631"/>
                </a:lnTo>
                <a:lnTo>
                  <a:pt x="101" y="612"/>
                </a:lnTo>
                <a:lnTo>
                  <a:pt x="89" y="604"/>
                </a:lnTo>
                <a:lnTo>
                  <a:pt x="77" y="598"/>
                </a:lnTo>
                <a:lnTo>
                  <a:pt x="64" y="593"/>
                </a:lnTo>
                <a:lnTo>
                  <a:pt x="48" y="589"/>
                </a:lnTo>
                <a:lnTo>
                  <a:pt x="49" y="574"/>
                </a:lnTo>
                <a:lnTo>
                  <a:pt x="48" y="561"/>
                </a:lnTo>
                <a:lnTo>
                  <a:pt x="45" y="549"/>
                </a:lnTo>
                <a:lnTo>
                  <a:pt x="41" y="537"/>
                </a:lnTo>
                <a:lnTo>
                  <a:pt x="37" y="526"/>
                </a:lnTo>
                <a:lnTo>
                  <a:pt x="33" y="515"/>
                </a:lnTo>
                <a:lnTo>
                  <a:pt x="31" y="503"/>
                </a:lnTo>
                <a:lnTo>
                  <a:pt x="31" y="493"/>
                </a:lnTo>
                <a:lnTo>
                  <a:pt x="31" y="486"/>
                </a:lnTo>
                <a:lnTo>
                  <a:pt x="32" y="482"/>
                </a:lnTo>
                <a:lnTo>
                  <a:pt x="35" y="478"/>
                </a:lnTo>
                <a:lnTo>
                  <a:pt x="37" y="474"/>
                </a:lnTo>
                <a:lnTo>
                  <a:pt x="45" y="469"/>
                </a:lnTo>
                <a:lnTo>
                  <a:pt x="55" y="466"/>
                </a:lnTo>
                <a:lnTo>
                  <a:pt x="63" y="462"/>
                </a:lnTo>
                <a:lnTo>
                  <a:pt x="71" y="457"/>
                </a:lnTo>
                <a:lnTo>
                  <a:pt x="73" y="454"/>
                </a:lnTo>
                <a:lnTo>
                  <a:pt x="76" y="450"/>
                </a:lnTo>
                <a:lnTo>
                  <a:pt x="77" y="445"/>
                </a:lnTo>
                <a:lnTo>
                  <a:pt x="79" y="438"/>
                </a:lnTo>
                <a:lnTo>
                  <a:pt x="77" y="429"/>
                </a:lnTo>
                <a:lnTo>
                  <a:pt x="75" y="421"/>
                </a:lnTo>
                <a:lnTo>
                  <a:pt x="71" y="413"/>
                </a:lnTo>
                <a:lnTo>
                  <a:pt x="67" y="406"/>
                </a:lnTo>
                <a:lnTo>
                  <a:pt x="53" y="393"/>
                </a:lnTo>
                <a:lnTo>
                  <a:pt x="39" y="382"/>
                </a:lnTo>
                <a:lnTo>
                  <a:pt x="25" y="370"/>
                </a:lnTo>
                <a:lnTo>
                  <a:pt x="12" y="357"/>
                </a:lnTo>
                <a:lnTo>
                  <a:pt x="7" y="350"/>
                </a:lnTo>
                <a:lnTo>
                  <a:pt x="4" y="342"/>
                </a:lnTo>
                <a:lnTo>
                  <a:pt x="1" y="334"/>
                </a:lnTo>
                <a:lnTo>
                  <a:pt x="0" y="325"/>
                </a:lnTo>
                <a:lnTo>
                  <a:pt x="1" y="310"/>
                </a:lnTo>
                <a:lnTo>
                  <a:pt x="4" y="297"/>
                </a:lnTo>
                <a:lnTo>
                  <a:pt x="8" y="286"/>
                </a:lnTo>
                <a:lnTo>
                  <a:pt x="15" y="277"/>
                </a:lnTo>
                <a:lnTo>
                  <a:pt x="24" y="269"/>
                </a:lnTo>
                <a:lnTo>
                  <a:pt x="36" y="262"/>
                </a:lnTo>
                <a:lnTo>
                  <a:pt x="49" y="257"/>
                </a:lnTo>
                <a:lnTo>
                  <a:pt x="67" y="251"/>
                </a:lnTo>
                <a:lnTo>
                  <a:pt x="67" y="217"/>
                </a:lnTo>
                <a:lnTo>
                  <a:pt x="67" y="187"/>
                </a:lnTo>
                <a:lnTo>
                  <a:pt x="67" y="163"/>
                </a:lnTo>
                <a:lnTo>
                  <a:pt x="67" y="138"/>
                </a:lnTo>
                <a:lnTo>
                  <a:pt x="65" y="133"/>
                </a:lnTo>
                <a:lnTo>
                  <a:pt x="65" y="130"/>
                </a:lnTo>
                <a:lnTo>
                  <a:pt x="64" y="127"/>
                </a:lnTo>
                <a:lnTo>
                  <a:pt x="61" y="125"/>
                </a:lnTo>
                <a:lnTo>
                  <a:pt x="57" y="122"/>
                </a:lnTo>
                <a:lnTo>
                  <a:pt x="51" y="119"/>
                </a:lnTo>
                <a:lnTo>
                  <a:pt x="45" y="117"/>
                </a:lnTo>
                <a:lnTo>
                  <a:pt x="41" y="114"/>
                </a:lnTo>
                <a:lnTo>
                  <a:pt x="39" y="111"/>
                </a:lnTo>
                <a:lnTo>
                  <a:pt x="37" y="109"/>
                </a:lnTo>
                <a:lnTo>
                  <a:pt x="36" y="106"/>
                </a:lnTo>
                <a:lnTo>
                  <a:pt x="36" y="101"/>
                </a:lnTo>
                <a:lnTo>
                  <a:pt x="37" y="94"/>
                </a:lnTo>
                <a:lnTo>
                  <a:pt x="43" y="81"/>
                </a:lnTo>
                <a:lnTo>
                  <a:pt x="49" y="66"/>
                </a:lnTo>
                <a:lnTo>
                  <a:pt x="59" y="49"/>
                </a:lnTo>
                <a:lnTo>
                  <a:pt x="67" y="33"/>
                </a:lnTo>
                <a:lnTo>
                  <a:pt x="75" y="18"/>
                </a:lnTo>
                <a:lnTo>
                  <a:pt x="80" y="9"/>
                </a:lnTo>
                <a:lnTo>
                  <a:pt x="84" y="5"/>
                </a:lnTo>
                <a:lnTo>
                  <a:pt x="91" y="6"/>
                </a:lnTo>
                <a:lnTo>
                  <a:pt x="96" y="10"/>
                </a:lnTo>
                <a:lnTo>
                  <a:pt x="101" y="14"/>
                </a:lnTo>
                <a:lnTo>
                  <a:pt x="107" y="19"/>
                </a:lnTo>
                <a:lnTo>
                  <a:pt x="112" y="26"/>
                </a:lnTo>
                <a:lnTo>
                  <a:pt x="117" y="30"/>
                </a:lnTo>
                <a:lnTo>
                  <a:pt x="124" y="34"/>
                </a:lnTo>
                <a:lnTo>
                  <a:pt x="132" y="35"/>
                </a:lnTo>
                <a:lnTo>
                  <a:pt x="139" y="34"/>
                </a:lnTo>
                <a:lnTo>
                  <a:pt x="144" y="34"/>
                </a:lnTo>
                <a:lnTo>
                  <a:pt x="148" y="31"/>
                </a:lnTo>
                <a:lnTo>
                  <a:pt x="151" y="30"/>
                </a:lnTo>
                <a:lnTo>
                  <a:pt x="156" y="23"/>
                </a:lnTo>
                <a:lnTo>
                  <a:pt x="160" y="17"/>
                </a:lnTo>
                <a:lnTo>
                  <a:pt x="163" y="10"/>
                </a:lnTo>
                <a:lnTo>
                  <a:pt x="168" y="5"/>
                </a:lnTo>
                <a:lnTo>
                  <a:pt x="172" y="2"/>
                </a:lnTo>
                <a:lnTo>
                  <a:pt x="176" y="1"/>
                </a:lnTo>
                <a:lnTo>
                  <a:pt x="180" y="0"/>
                </a:lnTo>
                <a:lnTo>
                  <a:pt x="187" y="0"/>
                </a:lnTo>
                <a:lnTo>
                  <a:pt x="195" y="0"/>
                </a:lnTo>
                <a:lnTo>
                  <a:pt x="203" y="1"/>
                </a:lnTo>
                <a:lnTo>
                  <a:pt x="209" y="4"/>
                </a:lnTo>
                <a:lnTo>
                  <a:pt x="216" y="8"/>
                </a:lnTo>
                <a:lnTo>
                  <a:pt x="228" y="19"/>
                </a:lnTo>
                <a:lnTo>
                  <a:pt x="241" y="35"/>
                </a:lnTo>
                <a:lnTo>
                  <a:pt x="243" y="45"/>
                </a:lnTo>
                <a:lnTo>
                  <a:pt x="245" y="54"/>
                </a:lnTo>
                <a:lnTo>
                  <a:pt x="249" y="63"/>
                </a:lnTo>
                <a:lnTo>
                  <a:pt x="256" y="71"/>
                </a:lnTo>
                <a:lnTo>
                  <a:pt x="263" y="78"/>
                </a:lnTo>
                <a:lnTo>
                  <a:pt x="272" y="85"/>
                </a:lnTo>
                <a:lnTo>
                  <a:pt x="280" y="87"/>
                </a:lnTo>
                <a:lnTo>
                  <a:pt x="289" y="89"/>
                </a:lnTo>
                <a:lnTo>
                  <a:pt x="297" y="89"/>
                </a:lnTo>
                <a:lnTo>
                  <a:pt x="304" y="87"/>
                </a:lnTo>
                <a:lnTo>
                  <a:pt x="308" y="85"/>
                </a:lnTo>
                <a:lnTo>
                  <a:pt x="313" y="82"/>
                </a:lnTo>
                <a:lnTo>
                  <a:pt x="323" y="77"/>
                </a:lnTo>
                <a:lnTo>
                  <a:pt x="337" y="71"/>
                </a:lnTo>
                <a:lnTo>
                  <a:pt x="339" y="82"/>
                </a:lnTo>
                <a:lnTo>
                  <a:pt x="341" y="93"/>
                </a:lnTo>
                <a:lnTo>
                  <a:pt x="343" y="99"/>
                </a:lnTo>
                <a:lnTo>
                  <a:pt x="347" y="106"/>
                </a:lnTo>
                <a:lnTo>
                  <a:pt x="349" y="111"/>
                </a:lnTo>
                <a:lnTo>
                  <a:pt x="353" y="114"/>
                </a:lnTo>
                <a:lnTo>
                  <a:pt x="359" y="117"/>
                </a:lnTo>
                <a:lnTo>
                  <a:pt x="364" y="119"/>
                </a:lnTo>
                <a:lnTo>
                  <a:pt x="389" y="123"/>
                </a:lnTo>
                <a:lnTo>
                  <a:pt x="421" y="131"/>
                </a:lnTo>
                <a:lnTo>
                  <a:pt x="428" y="135"/>
                </a:lnTo>
                <a:lnTo>
                  <a:pt x="431" y="141"/>
                </a:lnTo>
                <a:lnTo>
                  <a:pt x="433" y="145"/>
                </a:lnTo>
                <a:lnTo>
                  <a:pt x="435" y="150"/>
                </a:lnTo>
                <a:lnTo>
                  <a:pt x="437" y="161"/>
                </a:lnTo>
                <a:lnTo>
                  <a:pt x="440" y="174"/>
                </a:lnTo>
                <a:lnTo>
                  <a:pt x="445" y="183"/>
                </a:lnTo>
                <a:lnTo>
                  <a:pt x="451" y="193"/>
                </a:lnTo>
                <a:lnTo>
                  <a:pt x="457" y="201"/>
                </a:lnTo>
                <a:lnTo>
                  <a:pt x="465" y="207"/>
                </a:lnTo>
                <a:lnTo>
                  <a:pt x="481" y="222"/>
                </a:lnTo>
                <a:lnTo>
                  <a:pt x="497" y="234"/>
                </a:lnTo>
                <a:lnTo>
                  <a:pt x="505" y="241"/>
                </a:lnTo>
                <a:lnTo>
                  <a:pt x="512" y="247"/>
                </a:lnTo>
                <a:lnTo>
                  <a:pt x="518" y="255"/>
                </a:lnTo>
                <a:lnTo>
                  <a:pt x="524" y="262"/>
                </a:lnTo>
                <a:lnTo>
                  <a:pt x="529" y="270"/>
                </a:lnTo>
                <a:lnTo>
                  <a:pt x="533" y="279"/>
                </a:lnTo>
                <a:lnTo>
                  <a:pt x="536" y="289"/>
                </a:lnTo>
                <a:lnTo>
                  <a:pt x="536" y="301"/>
                </a:lnTo>
                <a:lnTo>
                  <a:pt x="536" y="313"/>
                </a:lnTo>
                <a:lnTo>
                  <a:pt x="533" y="322"/>
                </a:lnTo>
                <a:lnTo>
                  <a:pt x="530" y="330"/>
                </a:lnTo>
                <a:lnTo>
                  <a:pt x="526" y="338"/>
                </a:lnTo>
                <a:lnTo>
                  <a:pt x="524" y="345"/>
                </a:lnTo>
                <a:lnTo>
                  <a:pt x="521" y="351"/>
                </a:lnTo>
                <a:lnTo>
                  <a:pt x="518" y="358"/>
                </a:lnTo>
                <a:lnTo>
                  <a:pt x="518" y="366"/>
                </a:lnTo>
                <a:lnTo>
                  <a:pt x="518" y="377"/>
                </a:lnTo>
                <a:lnTo>
                  <a:pt x="520" y="387"/>
                </a:lnTo>
                <a:lnTo>
                  <a:pt x="521" y="397"/>
                </a:lnTo>
                <a:lnTo>
                  <a:pt x="524" y="406"/>
                </a:lnTo>
                <a:lnTo>
                  <a:pt x="529" y="425"/>
                </a:lnTo>
                <a:lnTo>
                  <a:pt x="537" y="442"/>
                </a:lnTo>
                <a:lnTo>
                  <a:pt x="548" y="459"/>
                </a:lnTo>
                <a:lnTo>
                  <a:pt x="558" y="475"/>
                </a:lnTo>
                <a:lnTo>
                  <a:pt x="569" y="490"/>
                </a:lnTo>
                <a:lnTo>
                  <a:pt x="581" y="506"/>
                </a:lnTo>
                <a:lnTo>
                  <a:pt x="604" y="535"/>
                </a:lnTo>
                <a:lnTo>
                  <a:pt x="625" y="566"/>
                </a:lnTo>
                <a:lnTo>
                  <a:pt x="633" y="581"/>
                </a:lnTo>
                <a:lnTo>
                  <a:pt x="638" y="597"/>
                </a:lnTo>
                <a:lnTo>
                  <a:pt x="641" y="604"/>
                </a:lnTo>
                <a:lnTo>
                  <a:pt x="642" y="614"/>
                </a:lnTo>
                <a:lnTo>
                  <a:pt x="644" y="622"/>
                </a:lnTo>
                <a:lnTo>
                  <a:pt x="644" y="631"/>
                </a:lnTo>
                <a:lnTo>
                  <a:pt x="644" y="643"/>
                </a:lnTo>
                <a:lnTo>
                  <a:pt x="644" y="652"/>
                </a:lnTo>
                <a:lnTo>
                  <a:pt x="644" y="662"/>
                </a:lnTo>
                <a:lnTo>
                  <a:pt x="644" y="674"/>
                </a:lnTo>
                <a:lnTo>
                  <a:pt x="636" y="679"/>
                </a:lnTo>
                <a:lnTo>
                  <a:pt x="628" y="683"/>
                </a:lnTo>
                <a:lnTo>
                  <a:pt x="620" y="687"/>
                </a:lnTo>
                <a:lnTo>
                  <a:pt x="610" y="691"/>
                </a:lnTo>
                <a:lnTo>
                  <a:pt x="592" y="696"/>
                </a:lnTo>
                <a:lnTo>
                  <a:pt x="572" y="699"/>
                </a:lnTo>
                <a:lnTo>
                  <a:pt x="549" y="702"/>
                </a:lnTo>
                <a:lnTo>
                  <a:pt x="526" y="703"/>
                </a:lnTo>
                <a:lnTo>
                  <a:pt x="502" y="703"/>
                </a:lnTo>
                <a:lnTo>
                  <a:pt x="476" y="703"/>
                </a:lnTo>
                <a:lnTo>
                  <a:pt x="506" y="758"/>
                </a:lnTo>
                <a:lnTo>
                  <a:pt x="493" y="762"/>
                </a:lnTo>
                <a:lnTo>
                  <a:pt x="481" y="766"/>
                </a:lnTo>
                <a:lnTo>
                  <a:pt x="476" y="768"/>
                </a:lnTo>
                <a:lnTo>
                  <a:pt x="473" y="771"/>
                </a:lnTo>
                <a:lnTo>
                  <a:pt x="470" y="776"/>
                </a:lnTo>
                <a:lnTo>
                  <a:pt x="469" y="782"/>
                </a:lnTo>
                <a:lnTo>
                  <a:pt x="469" y="798"/>
                </a:lnTo>
                <a:lnTo>
                  <a:pt x="468" y="808"/>
                </a:lnTo>
                <a:lnTo>
                  <a:pt x="465" y="816"/>
                </a:lnTo>
                <a:lnTo>
                  <a:pt x="463" y="823"/>
                </a:lnTo>
                <a:lnTo>
                  <a:pt x="461" y="830"/>
                </a:lnTo>
                <a:lnTo>
                  <a:pt x="463" y="836"/>
                </a:lnTo>
                <a:lnTo>
                  <a:pt x="465" y="847"/>
                </a:lnTo>
                <a:lnTo>
                  <a:pt x="469" y="860"/>
                </a:lnTo>
                <a:lnTo>
                  <a:pt x="457" y="848"/>
                </a:lnTo>
                <a:lnTo>
                  <a:pt x="445" y="848"/>
                </a:lnTo>
                <a:lnTo>
                  <a:pt x="428" y="848"/>
                </a:lnTo>
                <a:lnTo>
                  <a:pt x="424" y="847"/>
                </a:lnTo>
                <a:lnTo>
                  <a:pt x="420" y="844"/>
                </a:lnTo>
                <a:lnTo>
                  <a:pt x="416" y="840"/>
                </a:lnTo>
                <a:lnTo>
                  <a:pt x="411" y="836"/>
                </a:lnTo>
                <a:lnTo>
                  <a:pt x="407" y="831"/>
                </a:lnTo>
                <a:lnTo>
                  <a:pt x="400" y="827"/>
                </a:lnTo>
                <a:lnTo>
                  <a:pt x="393" y="824"/>
                </a:lnTo>
                <a:lnTo>
                  <a:pt x="385" y="824"/>
                </a:lnTo>
                <a:lnTo>
                  <a:pt x="379" y="824"/>
                </a:lnTo>
                <a:lnTo>
                  <a:pt x="368" y="824"/>
                </a:lnTo>
                <a:lnTo>
                  <a:pt x="355" y="827"/>
                </a:lnTo>
                <a:lnTo>
                  <a:pt x="337" y="830"/>
                </a:lnTo>
                <a:lnTo>
                  <a:pt x="332" y="816"/>
                </a:lnTo>
                <a:lnTo>
                  <a:pt x="327" y="806"/>
                </a:lnTo>
                <a:lnTo>
                  <a:pt x="320" y="795"/>
                </a:lnTo>
                <a:lnTo>
                  <a:pt x="313" y="786"/>
                </a:lnTo>
                <a:lnTo>
                  <a:pt x="305" y="779"/>
                </a:lnTo>
                <a:lnTo>
                  <a:pt x="295" y="774"/>
                </a:lnTo>
                <a:lnTo>
                  <a:pt x="284" y="771"/>
                </a:lnTo>
                <a:lnTo>
                  <a:pt x="271" y="770"/>
                </a:lnTo>
                <a:lnTo>
                  <a:pt x="265" y="758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03" name="Freeform 6"/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4625975" y="1117600"/>
            <a:ext cx="1935163" cy="1760538"/>
          </a:xfrm>
          <a:custGeom>
            <a:avLst/>
            <a:gdLst>
              <a:gd name="T0" fmla="*/ 1000 w 1048"/>
              <a:gd name="T1" fmla="*/ 709 h 952"/>
              <a:gd name="T2" fmla="*/ 972 w 1048"/>
              <a:gd name="T3" fmla="*/ 737 h 952"/>
              <a:gd name="T4" fmla="*/ 839 w 1048"/>
              <a:gd name="T5" fmla="*/ 778 h 952"/>
              <a:gd name="T6" fmla="*/ 799 w 1048"/>
              <a:gd name="T7" fmla="*/ 820 h 952"/>
              <a:gd name="T8" fmla="*/ 777 w 1048"/>
              <a:gd name="T9" fmla="*/ 884 h 952"/>
              <a:gd name="T10" fmla="*/ 707 w 1048"/>
              <a:gd name="T11" fmla="*/ 934 h 952"/>
              <a:gd name="T12" fmla="*/ 651 w 1048"/>
              <a:gd name="T13" fmla="*/ 897 h 952"/>
              <a:gd name="T14" fmla="*/ 629 w 1048"/>
              <a:gd name="T15" fmla="*/ 868 h 952"/>
              <a:gd name="T16" fmla="*/ 587 w 1048"/>
              <a:gd name="T17" fmla="*/ 862 h 952"/>
              <a:gd name="T18" fmla="*/ 552 w 1048"/>
              <a:gd name="T19" fmla="*/ 873 h 952"/>
              <a:gd name="T20" fmla="*/ 494 w 1048"/>
              <a:gd name="T21" fmla="*/ 866 h 952"/>
              <a:gd name="T22" fmla="*/ 438 w 1048"/>
              <a:gd name="T23" fmla="*/ 861 h 952"/>
              <a:gd name="T24" fmla="*/ 399 w 1048"/>
              <a:gd name="T25" fmla="*/ 878 h 952"/>
              <a:gd name="T26" fmla="*/ 367 w 1048"/>
              <a:gd name="T27" fmla="*/ 897 h 952"/>
              <a:gd name="T28" fmla="*/ 343 w 1048"/>
              <a:gd name="T29" fmla="*/ 888 h 952"/>
              <a:gd name="T30" fmla="*/ 310 w 1048"/>
              <a:gd name="T31" fmla="*/ 824 h 952"/>
              <a:gd name="T32" fmla="*/ 286 w 1048"/>
              <a:gd name="T33" fmla="*/ 881 h 952"/>
              <a:gd name="T34" fmla="*/ 260 w 1048"/>
              <a:gd name="T35" fmla="*/ 890 h 952"/>
              <a:gd name="T36" fmla="*/ 214 w 1048"/>
              <a:gd name="T37" fmla="*/ 870 h 952"/>
              <a:gd name="T38" fmla="*/ 159 w 1048"/>
              <a:gd name="T39" fmla="*/ 873 h 952"/>
              <a:gd name="T40" fmla="*/ 115 w 1048"/>
              <a:gd name="T41" fmla="*/ 885 h 952"/>
              <a:gd name="T42" fmla="*/ 75 w 1048"/>
              <a:gd name="T43" fmla="*/ 864 h 952"/>
              <a:gd name="T44" fmla="*/ 32 w 1048"/>
              <a:gd name="T45" fmla="*/ 804 h 952"/>
              <a:gd name="T46" fmla="*/ 36 w 1048"/>
              <a:gd name="T47" fmla="*/ 753 h 952"/>
              <a:gd name="T48" fmla="*/ 48 w 1048"/>
              <a:gd name="T49" fmla="*/ 698 h 952"/>
              <a:gd name="T50" fmla="*/ 34 w 1048"/>
              <a:gd name="T51" fmla="*/ 662 h 952"/>
              <a:gd name="T52" fmla="*/ 2 w 1048"/>
              <a:gd name="T53" fmla="*/ 630 h 952"/>
              <a:gd name="T54" fmla="*/ 6 w 1048"/>
              <a:gd name="T55" fmla="*/ 602 h 952"/>
              <a:gd name="T56" fmla="*/ 59 w 1048"/>
              <a:gd name="T57" fmla="*/ 560 h 952"/>
              <a:gd name="T58" fmla="*/ 115 w 1048"/>
              <a:gd name="T59" fmla="*/ 560 h 952"/>
              <a:gd name="T60" fmla="*/ 163 w 1048"/>
              <a:gd name="T61" fmla="*/ 572 h 952"/>
              <a:gd name="T62" fmla="*/ 192 w 1048"/>
              <a:gd name="T63" fmla="*/ 561 h 952"/>
              <a:gd name="T64" fmla="*/ 199 w 1048"/>
              <a:gd name="T65" fmla="*/ 488 h 952"/>
              <a:gd name="T66" fmla="*/ 200 w 1048"/>
              <a:gd name="T67" fmla="*/ 404 h 952"/>
              <a:gd name="T68" fmla="*/ 235 w 1048"/>
              <a:gd name="T69" fmla="*/ 351 h 952"/>
              <a:gd name="T70" fmla="*/ 264 w 1048"/>
              <a:gd name="T71" fmla="*/ 313 h 952"/>
              <a:gd name="T72" fmla="*/ 270 w 1048"/>
              <a:gd name="T73" fmla="*/ 261 h 952"/>
              <a:gd name="T74" fmla="*/ 247 w 1048"/>
              <a:gd name="T75" fmla="*/ 212 h 952"/>
              <a:gd name="T76" fmla="*/ 235 w 1048"/>
              <a:gd name="T77" fmla="*/ 175 h 952"/>
              <a:gd name="T78" fmla="*/ 263 w 1048"/>
              <a:gd name="T79" fmla="*/ 113 h 952"/>
              <a:gd name="T80" fmla="*/ 324 w 1048"/>
              <a:gd name="T81" fmla="*/ 24 h 952"/>
              <a:gd name="T82" fmla="*/ 428 w 1048"/>
              <a:gd name="T83" fmla="*/ 0 h 952"/>
              <a:gd name="T84" fmla="*/ 482 w 1048"/>
              <a:gd name="T85" fmla="*/ 11 h 952"/>
              <a:gd name="T86" fmla="*/ 543 w 1048"/>
              <a:gd name="T87" fmla="*/ 63 h 952"/>
              <a:gd name="T88" fmla="*/ 572 w 1048"/>
              <a:gd name="T89" fmla="*/ 103 h 952"/>
              <a:gd name="T90" fmla="*/ 594 w 1048"/>
              <a:gd name="T91" fmla="*/ 152 h 952"/>
              <a:gd name="T92" fmla="*/ 659 w 1048"/>
              <a:gd name="T93" fmla="*/ 175 h 952"/>
              <a:gd name="T94" fmla="*/ 695 w 1048"/>
              <a:gd name="T95" fmla="*/ 209 h 952"/>
              <a:gd name="T96" fmla="*/ 772 w 1048"/>
              <a:gd name="T97" fmla="*/ 263 h 952"/>
              <a:gd name="T98" fmla="*/ 821 w 1048"/>
              <a:gd name="T99" fmla="*/ 311 h 952"/>
              <a:gd name="T100" fmla="*/ 829 w 1048"/>
              <a:gd name="T101" fmla="*/ 368 h 952"/>
              <a:gd name="T102" fmla="*/ 799 w 1048"/>
              <a:gd name="T103" fmla="*/ 402 h 952"/>
              <a:gd name="T104" fmla="*/ 783 w 1048"/>
              <a:gd name="T105" fmla="*/ 433 h 952"/>
              <a:gd name="T106" fmla="*/ 804 w 1048"/>
              <a:gd name="T107" fmla="*/ 464 h 952"/>
              <a:gd name="T108" fmla="*/ 853 w 1048"/>
              <a:gd name="T109" fmla="*/ 469 h 952"/>
              <a:gd name="T110" fmla="*/ 876 w 1048"/>
              <a:gd name="T111" fmla="*/ 477 h 952"/>
              <a:gd name="T112" fmla="*/ 885 w 1048"/>
              <a:gd name="T113" fmla="*/ 532 h 952"/>
              <a:gd name="T114" fmla="*/ 907 w 1048"/>
              <a:gd name="T115" fmla="*/ 558 h 952"/>
              <a:gd name="T116" fmla="*/ 988 w 1048"/>
              <a:gd name="T117" fmla="*/ 622 h 952"/>
              <a:gd name="T118" fmla="*/ 1039 w 1048"/>
              <a:gd name="T119" fmla="*/ 704 h 9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048"/>
              <a:gd name="T181" fmla="*/ 0 h 952"/>
              <a:gd name="T182" fmla="*/ 1048 w 1048"/>
              <a:gd name="T183" fmla="*/ 952 h 95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048" h="952">
                <a:moveTo>
                  <a:pt x="1017" y="704"/>
                </a:moveTo>
                <a:lnTo>
                  <a:pt x="1012" y="705"/>
                </a:lnTo>
                <a:lnTo>
                  <a:pt x="1008" y="705"/>
                </a:lnTo>
                <a:lnTo>
                  <a:pt x="1004" y="708"/>
                </a:lnTo>
                <a:lnTo>
                  <a:pt x="1000" y="709"/>
                </a:lnTo>
                <a:lnTo>
                  <a:pt x="993" y="714"/>
                </a:lnTo>
                <a:lnTo>
                  <a:pt x="988" y="720"/>
                </a:lnTo>
                <a:lnTo>
                  <a:pt x="984" y="726"/>
                </a:lnTo>
                <a:lnTo>
                  <a:pt x="979" y="732"/>
                </a:lnTo>
                <a:lnTo>
                  <a:pt x="972" y="737"/>
                </a:lnTo>
                <a:lnTo>
                  <a:pt x="964" y="741"/>
                </a:lnTo>
                <a:lnTo>
                  <a:pt x="916" y="753"/>
                </a:lnTo>
                <a:lnTo>
                  <a:pt x="864" y="768"/>
                </a:lnTo>
                <a:lnTo>
                  <a:pt x="851" y="772"/>
                </a:lnTo>
                <a:lnTo>
                  <a:pt x="839" y="778"/>
                </a:lnTo>
                <a:lnTo>
                  <a:pt x="828" y="784"/>
                </a:lnTo>
                <a:lnTo>
                  <a:pt x="819" y="792"/>
                </a:lnTo>
                <a:lnTo>
                  <a:pt x="811" y="800"/>
                </a:lnTo>
                <a:lnTo>
                  <a:pt x="804" y="809"/>
                </a:lnTo>
                <a:lnTo>
                  <a:pt x="799" y="820"/>
                </a:lnTo>
                <a:lnTo>
                  <a:pt x="795" y="830"/>
                </a:lnTo>
                <a:lnTo>
                  <a:pt x="792" y="846"/>
                </a:lnTo>
                <a:lnTo>
                  <a:pt x="788" y="861"/>
                </a:lnTo>
                <a:lnTo>
                  <a:pt x="783" y="873"/>
                </a:lnTo>
                <a:lnTo>
                  <a:pt x="777" y="884"/>
                </a:lnTo>
                <a:lnTo>
                  <a:pt x="769" y="894"/>
                </a:lnTo>
                <a:lnTo>
                  <a:pt x="763" y="902"/>
                </a:lnTo>
                <a:lnTo>
                  <a:pt x="755" y="909"/>
                </a:lnTo>
                <a:lnTo>
                  <a:pt x="745" y="916"/>
                </a:lnTo>
                <a:lnTo>
                  <a:pt x="707" y="934"/>
                </a:lnTo>
                <a:lnTo>
                  <a:pt x="668" y="952"/>
                </a:lnTo>
                <a:lnTo>
                  <a:pt x="663" y="941"/>
                </a:lnTo>
                <a:lnTo>
                  <a:pt x="659" y="926"/>
                </a:lnTo>
                <a:lnTo>
                  <a:pt x="656" y="912"/>
                </a:lnTo>
                <a:lnTo>
                  <a:pt x="651" y="897"/>
                </a:lnTo>
                <a:lnTo>
                  <a:pt x="648" y="890"/>
                </a:lnTo>
                <a:lnTo>
                  <a:pt x="645" y="884"/>
                </a:lnTo>
                <a:lnTo>
                  <a:pt x="640" y="877"/>
                </a:lnTo>
                <a:lnTo>
                  <a:pt x="636" y="872"/>
                </a:lnTo>
                <a:lnTo>
                  <a:pt x="629" y="868"/>
                </a:lnTo>
                <a:lnTo>
                  <a:pt x="622" y="864"/>
                </a:lnTo>
                <a:lnTo>
                  <a:pt x="612" y="861"/>
                </a:lnTo>
                <a:lnTo>
                  <a:pt x="603" y="861"/>
                </a:lnTo>
                <a:lnTo>
                  <a:pt x="594" y="861"/>
                </a:lnTo>
                <a:lnTo>
                  <a:pt x="587" y="862"/>
                </a:lnTo>
                <a:lnTo>
                  <a:pt x="580" y="865"/>
                </a:lnTo>
                <a:lnTo>
                  <a:pt x="575" y="866"/>
                </a:lnTo>
                <a:lnTo>
                  <a:pt x="568" y="869"/>
                </a:lnTo>
                <a:lnTo>
                  <a:pt x="560" y="872"/>
                </a:lnTo>
                <a:lnTo>
                  <a:pt x="552" y="873"/>
                </a:lnTo>
                <a:lnTo>
                  <a:pt x="542" y="873"/>
                </a:lnTo>
                <a:lnTo>
                  <a:pt x="528" y="873"/>
                </a:lnTo>
                <a:lnTo>
                  <a:pt x="515" y="872"/>
                </a:lnTo>
                <a:lnTo>
                  <a:pt x="504" y="869"/>
                </a:lnTo>
                <a:lnTo>
                  <a:pt x="494" y="866"/>
                </a:lnTo>
                <a:lnTo>
                  <a:pt x="484" y="865"/>
                </a:lnTo>
                <a:lnTo>
                  <a:pt x="472" y="862"/>
                </a:lnTo>
                <a:lnTo>
                  <a:pt x="460" y="861"/>
                </a:lnTo>
                <a:lnTo>
                  <a:pt x="446" y="861"/>
                </a:lnTo>
                <a:lnTo>
                  <a:pt x="438" y="861"/>
                </a:lnTo>
                <a:lnTo>
                  <a:pt x="431" y="862"/>
                </a:lnTo>
                <a:lnTo>
                  <a:pt x="426" y="864"/>
                </a:lnTo>
                <a:lnTo>
                  <a:pt x="419" y="866"/>
                </a:lnTo>
                <a:lnTo>
                  <a:pt x="408" y="872"/>
                </a:lnTo>
                <a:lnTo>
                  <a:pt x="399" y="878"/>
                </a:lnTo>
                <a:lnTo>
                  <a:pt x="391" y="885"/>
                </a:lnTo>
                <a:lnTo>
                  <a:pt x="382" y="892"/>
                </a:lnTo>
                <a:lnTo>
                  <a:pt x="376" y="894"/>
                </a:lnTo>
                <a:lnTo>
                  <a:pt x="372" y="896"/>
                </a:lnTo>
                <a:lnTo>
                  <a:pt x="367" y="897"/>
                </a:lnTo>
                <a:lnTo>
                  <a:pt x="362" y="897"/>
                </a:lnTo>
                <a:lnTo>
                  <a:pt x="356" y="896"/>
                </a:lnTo>
                <a:lnTo>
                  <a:pt x="351" y="894"/>
                </a:lnTo>
                <a:lnTo>
                  <a:pt x="347" y="892"/>
                </a:lnTo>
                <a:lnTo>
                  <a:pt x="343" y="888"/>
                </a:lnTo>
                <a:lnTo>
                  <a:pt x="336" y="877"/>
                </a:lnTo>
                <a:lnTo>
                  <a:pt x="331" y="865"/>
                </a:lnTo>
                <a:lnTo>
                  <a:pt x="322" y="838"/>
                </a:lnTo>
                <a:lnTo>
                  <a:pt x="314" y="818"/>
                </a:lnTo>
                <a:lnTo>
                  <a:pt x="310" y="824"/>
                </a:lnTo>
                <a:lnTo>
                  <a:pt x="306" y="833"/>
                </a:lnTo>
                <a:lnTo>
                  <a:pt x="302" y="844"/>
                </a:lnTo>
                <a:lnTo>
                  <a:pt x="296" y="857"/>
                </a:lnTo>
                <a:lnTo>
                  <a:pt x="292" y="870"/>
                </a:lnTo>
                <a:lnTo>
                  <a:pt x="286" y="881"/>
                </a:lnTo>
                <a:lnTo>
                  <a:pt x="283" y="885"/>
                </a:lnTo>
                <a:lnTo>
                  <a:pt x="279" y="888"/>
                </a:lnTo>
                <a:lnTo>
                  <a:pt x="275" y="890"/>
                </a:lnTo>
                <a:lnTo>
                  <a:pt x="271" y="890"/>
                </a:lnTo>
                <a:lnTo>
                  <a:pt x="260" y="890"/>
                </a:lnTo>
                <a:lnTo>
                  <a:pt x="251" y="888"/>
                </a:lnTo>
                <a:lnTo>
                  <a:pt x="243" y="884"/>
                </a:lnTo>
                <a:lnTo>
                  <a:pt x="234" y="878"/>
                </a:lnTo>
                <a:lnTo>
                  <a:pt x="224" y="874"/>
                </a:lnTo>
                <a:lnTo>
                  <a:pt x="214" y="870"/>
                </a:lnTo>
                <a:lnTo>
                  <a:pt x="202" y="868"/>
                </a:lnTo>
                <a:lnTo>
                  <a:pt x="187" y="866"/>
                </a:lnTo>
                <a:lnTo>
                  <a:pt x="176" y="868"/>
                </a:lnTo>
                <a:lnTo>
                  <a:pt x="167" y="870"/>
                </a:lnTo>
                <a:lnTo>
                  <a:pt x="159" y="873"/>
                </a:lnTo>
                <a:lnTo>
                  <a:pt x="151" y="876"/>
                </a:lnTo>
                <a:lnTo>
                  <a:pt x="143" y="880"/>
                </a:lnTo>
                <a:lnTo>
                  <a:pt x="134" y="882"/>
                </a:lnTo>
                <a:lnTo>
                  <a:pt x="126" y="884"/>
                </a:lnTo>
                <a:lnTo>
                  <a:pt x="115" y="885"/>
                </a:lnTo>
                <a:lnTo>
                  <a:pt x="108" y="884"/>
                </a:lnTo>
                <a:lnTo>
                  <a:pt x="102" y="882"/>
                </a:lnTo>
                <a:lnTo>
                  <a:pt x="95" y="880"/>
                </a:lnTo>
                <a:lnTo>
                  <a:pt x="88" y="874"/>
                </a:lnTo>
                <a:lnTo>
                  <a:pt x="75" y="864"/>
                </a:lnTo>
                <a:lnTo>
                  <a:pt x="62" y="850"/>
                </a:lnTo>
                <a:lnTo>
                  <a:pt x="48" y="834"/>
                </a:lnTo>
                <a:lnTo>
                  <a:pt x="39" y="818"/>
                </a:lnTo>
                <a:lnTo>
                  <a:pt x="35" y="810"/>
                </a:lnTo>
                <a:lnTo>
                  <a:pt x="32" y="804"/>
                </a:lnTo>
                <a:lnTo>
                  <a:pt x="31" y="796"/>
                </a:lnTo>
                <a:lnTo>
                  <a:pt x="30" y="789"/>
                </a:lnTo>
                <a:lnTo>
                  <a:pt x="31" y="776"/>
                </a:lnTo>
                <a:lnTo>
                  <a:pt x="34" y="764"/>
                </a:lnTo>
                <a:lnTo>
                  <a:pt x="36" y="753"/>
                </a:lnTo>
                <a:lnTo>
                  <a:pt x="39" y="744"/>
                </a:lnTo>
                <a:lnTo>
                  <a:pt x="43" y="733"/>
                </a:lnTo>
                <a:lnTo>
                  <a:pt x="46" y="722"/>
                </a:lnTo>
                <a:lnTo>
                  <a:pt x="47" y="710"/>
                </a:lnTo>
                <a:lnTo>
                  <a:pt x="48" y="698"/>
                </a:lnTo>
                <a:lnTo>
                  <a:pt x="48" y="690"/>
                </a:lnTo>
                <a:lnTo>
                  <a:pt x="46" y="684"/>
                </a:lnTo>
                <a:lnTo>
                  <a:pt x="44" y="678"/>
                </a:lnTo>
                <a:lnTo>
                  <a:pt x="40" y="673"/>
                </a:lnTo>
                <a:lnTo>
                  <a:pt x="34" y="662"/>
                </a:lnTo>
                <a:lnTo>
                  <a:pt x="24" y="654"/>
                </a:lnTo>
                <a:lnTo>
                  <a:pt x="15" y="646"/>
                </a:lnTo>
                <a:lnTo>
                  <a:pt x="7" y="638"/>
                </a:lnTo>
                <a:lnTo>
                  <a:pt x="4" y="634"/>
                </a:lnTo>
                <a:lnTo>
                  <a:pt x="2" y="630"/>
                </a:lnTo>
                <a:lnTo>
                  <a:pt x="0" y="625"/>
                </a:lnTo>
                <a:lnTo>
                  <a:pt x="0" y="620"/>
                </a:lnTo>
                <a:lnTo>
                  <a:pt x="0" y="614"/>
                </a:lnTo>
                <a:lnTo>
                  <a:pt x="3" y="609"/>
                </a:lnTo>
                <a:lnTo>
                  <a:pt x="6" y="602"/>
                </a:lnTo>
                <a:lnTo>
                  <a:pt x="10" y="597"/>
                </a:lnTo>
                <a:lnTo>
                  <a:pt x="19" y="586"/>
                </a:lnTo>
                <a:lnTo>
                  <a:pt x="31" y="576"/>
                </a:lnTo>
                <a:lnTo>
                  <a:pt x="44" y="566"/>
                </a:lnTo>
                <a:lnTo>
                  <a:pt x="59" y="560"/>
                </a:lnTo>
                <a:lnTo>
                  <a:pt x="72" y="556"/>
                </a:lnTo>
                <a:lnTo>
                  <a:pt x="84" y="553"/>
                </a:lnTo>
                <a:lnTo>
                  <a:pt x="95" y="554"/>
                </a:lnTo>
                <a:lnTo>
                  <a:pt x="106" y="557"/>
                </a:lnTo>
                <a:lnTo>
                  <a:pt x="115" y="560"/>
                </a:lnTo>
                <a:lnTo>
                  <a:pt x="123" y="562"/>
                </a:lnTo>
                <a:lnTo>
                  <a:pt x="132" y="566"/>
                </a:lnTo>
                <a:lnTo>
                  <a:pt x="142" y="569"/>
                </a:lnTo>
                <a:lnTo>
                  <a:pt x="152" y="570"/>
                </a:lnTo>
                <a:lnTo>
                  <a:pt x="163" y="572"/>
                </a:lnTo>
                <a:lnTo>
                  <a:pt x="171" y="572"/>
                </a:lnTo>
                <a:lnTo>
                  <a:pt x="178" y="570"/>
                </a:lnTo>
                <a:lnTo>
                  <a:pt x="184" y="568"/>
                </a:lnTo>
                <a:lnTo>
                  <a:pt x="188" y="565"/>
                </a:lnTo>
                <a:lnTo>
                  <a:pt x="192" y="561"/>
                </a:lnTo>
                <a:lnTo>
                  <a:pt x="195" y="556"/>
                </a:lnTo>
                <a:lnTo>
                  <a:pt x="198" y="552"/>
                </a:lnTo>
                <a:lnTo>
                  <a:pt x="199" y="545"/>
                </a:lnTo>
                <a:lnTo>
                  <a:pt x="200" y="518"/>
                </a:lnTo>
                <a:lnTo>
                  <a:pt x="199" y="488"/>
                </a:lnTo>
                <a:lnTo>
                  <a:pt x="199" y="474"/>
                </a:lnTo>
                <a:lnTo>
                  <a:pt x="199" y="456"/>
                </a:lnTo>
                <a:lnTo>
                  <a:pt x="199" y="434"/>
                </a:lnTo>
                <a:lnTo>
                  <a:pt x="199" y="416"/>
                </a:lnTo>
                <a:lnTo>
                  <a:pt x="200" y="404"/>
                </a:lnTo>
                <a:lnTo>
                  <a:pt x="202" y="393"/>
                </a:lnTo>
                <a:lnTo>
                  <a:pt x="206" y="385"/>
                </a:lnTo>
                <a:lnTo>
                  <a:pt x="210" y="377"/>
                </a:lnTo>
                <a:lnTo>
                  <a:pt x="222" y="363"/>
                </a:lnTo>
                <a:lnTo>
                  <a:pt x="235" y="351"/>
                </a:lnTo>
                <a:lnTo>
                  <a:pt x="242" y="344"/>
                </a:lnTo>
                <a:lnTo>
                  <a:pt x="248" y="337"/>
                </a:lnTo>
                <a:lnTo>
                  <a:pt x="255" y="331"/>
                </a:lnTo>
                <a:lnTo>
                  <a:pt x="260" y="323"/>
                </a:lnTo>
                <a:lnTo>
                  <a:pt x="264" y="313"/>
                </a:lnTo>
                <a:lnTo>
                  <a:pt x="268" y="303"/>
                </a:lnTo>
                <a:lnTo>
                  <a:pt x="271" y="291"/>
                </a:lnTo>
                <a:lnTo>
                  <a:pt x="271" y="277"/>
                </a:lnTo>
                <a:lnTo>
                  <a:pt x="271" y="269"/>
                </a:lnTo>
                <a:lnTo>
                  <a:pt x="270" y="261"/>
                </a:lnTo>
                <a:lnTo>
                  <a:pt x="268" y="255"/>
                </a:lnTo>
                <a:lnTo>
                  <a:pt x="266" y="248"/>
                </a:lnTo>
                <a:lnTo>
                  <a:pt x="260" y="236"/>
                </a:lnTo>
                <a:lnTo>
                  <a:pt x="254" y="224"/>
                </a:lnTo>
                <a:lnTo>
                  <a:pt x="247" y="212"/>
                </a:lnTo>
                <a:lnTo>
                  <a:pt x="240" y="200"/>
                </a:lnTo>
                <a:lnTo>
                  <a:pt x="239" y="193"/>
                </a:lnTo>
                <a:lnTo>
                  <a:pt x="236" y="188"/>
                </a:lnTo>
                <a:lnTo>
                  <a:pt x="235" y="181"/>
                </a:lnTo>
                <a:lnTo>
                  <a:pt x="235" y="175"/>
                </a:lnTo>
                <a:lnTo>
                  <a:pt x="236" y="164"/>
                </a:lnTo>
                <a:lnTo>
                  <a:pt x="239" y="155"/>
                </a:lnTo>
                <a:lnTo>
                  <a:pt x="243" y="144"/>
                </a:lnTo>
                <a:lnTo>
                  <a:pt x="248" y="133"/>
                </a:lnTo>
                <a:lnTo>
                  <a:pt x="263" y="113"/>
                </a:lnTo>
                <a:lnTo>
                  <a:pt x="279" y="92"/>
                </a:lnTo>
                <a:lnTo>
                  <a:pt x="295" y="69"/>
                </a:lnTo>
                <a:lnTo>
                  <a:pt x="311" y="48"/>
                </a:lnTo>
                <a:lnTo>
                  <a:pt x="318" y="36"/>
                </a:lnTo>
                <a:lnTo>
                  <a:pt x="324" y="24"/>
                </a:lnTo>
                <a:lnTo>
                  <a:pt x="328" y="12"/>
                </a:lnTo>
                <a:lnTo>
                  <a:pt x="331" y="0"/>
                </a:lnTo>
                <a:lnTo>
                  <a:pt x="371" y="0"/>
                </a:lnTo>
                <a:lnTo>
                  <a:pt x="402" y="0"/>
                </a:lnTo>
                <a:lnTo>
                  <a:pt x="428" y="0"/>
                </a:lnTo>
                <a:lnTo>
                  <a:pt x="458" y="0"/>
                </a:lnTo>
                <a:lnTo>
                  <a:pt x="463" y="0"/>
                </a:lnTo>
                <a:lnTo>
                  <a:pt x="470" y="3"/>
                </a:lnTo>
                <a:lnTo>
                  <a:pt x="475" y="5"/>
                </a:lnTo>
                <a:lnTo>
                  <a:pt x="482" y="11"/>
                </a:lnTo>
                <a:lnTo>
                  <a:pt x="495" y="21"/>
                </a:lnTo>
                <a:lnTo>
                  <a:pt x="507" y="33"/>
                </a:lnTo>
                <a:lnTo>
                  <a:pt x="522" y="47"/>
                </a:lnTo>
                <a:lnTo>
                  <a:pt x="536" y="59"/>
                </a:lnTo>
                <a:lnTo>
                  <a:pt x="543" y="63"/>
                </a:lnTo>
                <a:lnTo>
                  <a:pt x="551" y="67"/>
                </a:lnTo>
                <a:lnTo>
                  <a:pt x="559" y="71"/>
                </a:lnTo>
                <a:lnTo>
                  <a:pt x="567" y="72"/>
                </a:lnTo>
                <a:lnTo>
                  <a:pt x="570" y="87"/>
                </a:lnTo>
                <a:lnTo>
                  <a:pt x="572" y="103"/>
                </a:lnTo>
                <a:lnTo>
                  <a:pt x="574" y="116"/>
                </a:lnTo>
                <a:lnTo>
                  <a:pt x="576" y="128"/>
                </a:lnTo>
                <a:lnTo>
                  <a:pt x="580" y="139"/>
                </a:lnTo>
                <a:lnTo>
                  <a:pt x="587" y="147"/>
                </a:lnTo>
                <a:lnTo>
                  <a:pt x="594" y="152"/>
                </a:lnTo>
                <a:lnTo>
                  <a:pt x="602" y="157"/>
                </a:lnTo>
                <a:lnTo>
                  <a:pt x="611" y="161"/>
                </a:lnTo>
                <a:lnTo>
                  <a:pt x="620" y="164"/>
                </a:lnTo>
                <a:lnTo>
                  <a:pt x="640" y="169"/>
                </a:lnTo>
                <a:lnTo>
                  <a:pt x="659" y="175"/>
                </a:lnTo>
                <a:lnTo>
                  <a:pt x="667" y="179"/>
                </a:lnTo>
                <a:lnTo>
                  <a:pt x="675" y="184"/>
                </a:lnTo>
                <a:lnTo>
                  <a:pt x="681" y="191"/>
                </a:lnTo>
                <a:lnTo>
                  <a:pt x="687" y="199"/>
                </a:lnTo>
                <a:lnTo>
                  <a:pt x="695" y="209"/>
                </a:lnTo>
                <a:lnTo>
                  <a:pt x="703" y="219"/>
                </a:lnTo>
                <a:lnTo>
                  <a:pt x="713" y="227"/>
                </a:lnTo>
                <a:lnTo>
                  <a:pt x="724" y="235"/>
                </a:lnTo>
                <a:lnTo>
                  <a:pt x="748" y="249"/>
                </a:lnTo>
                <a:lnTo>
                  <a:pt x="772" y="263"/>
                </a:lnTo>
                <a:lnTo>
                  <a:pt x="784" y="271"/>
                </a:lnTo>
                <a:lnTo>
                  <a:pt x="795" y="279"/>
                </a:lnTo>
                <a:lnTo>
                  <a:pt x="805" y="288"/>
                </a:lnTo>
                <a:lnTo>
                  <a:pt x="813" y="299"/>
                </a:lnTo>
                <a:lnTo>
                  <a:pt x="821" y="311"/>
                </a:lnTo>
                <a:lnTo>
                  <a:pt x="827" y="323"/>
                </a:lnTo>
                <a:lnTo>
                  <a:pt x="829" y="339"/>
                </a:lnTo>
                <a:lnTo>
                  <a:pt x="831" y="355"/>
                </a:lnTo>
                <a:lnTo>
                  <a:pt x="831" y="361"/>
                </a:lnTo>
                <a:lnTo>
                  <a:pt x="829" y="368"/>
                </a:lnTo>
                <a:lnTo>
                  <a:pt x="827" y="373"/>
                </a:lnTo>
                <a:lnTo>
                  <a:pt x="824" y="377"/>
                </a:lnTo>
                <a:lnTo>
                  <a:pt x="816" y="386"/>
                </a:lnTo>
                <a:lnTo>
                  <a:pt x="807" y="394"/>
                </a:lnTo>
                <a:lnTo>
                  <a:pt x="799" y="402"/>
                </a:lnTo>
                <a:lnTo>
                  <a:pt x="791" y="410"/>
                </a:lnTo>
                <a:lnTo>
                  <a:pt x="788" y="416"/>
                </a:lnTo>
                <a:lnTo>
                  <a:pt x="785" y="421"/>
                </a:lnTo>
                <a:lnTo>
                  <a:pt x="784" y="426"/>
                </a:lnTo>
                <a:lnTo>
                  <a:pt x="783" y="433"/>
                </a:lnTo>
                <a:lnTo>
                  <a:pt x="784" y="441"/>
                </a:lnTo>
                <a:lnTo>
                  <a:pt x="787" y="449"/>
                </a:lnTo>
                <a:lnTo>
                  <a:pt x="792" y="456"/>
                </a:lnTo>
                <a:lnTo>
                  <a:pt x="797" y="460"/>
                </a:lnTo>
                <a:lnTo>
                  <a:pt x="804" y="464"/>
                </a:lnTo>
                <a:lnTo>
                  <a:pt x="811" y="468"/>
                </a:lnTo>
                <a:lnTo>
                  <a:pt x="819" y="469"/>
                </a:lnTo>
                <a:lnTo>
                  <a:pt x="825" y="469"/>
                </a:lnTo>
                <a:lnTo>
                  <a:pt x="841" y="469"/>
                </a:lnTo>
                <a:lnTo>
                  <a:pt x="853" y="469"/>
                </a:lnTo>
                <a:lnTo>
                  <a:pt x="861" y="469"/>
                </a:lnTo>
                <a:lnTo>
                  <a:pt x="867" y="469"/>
                </a:lnTo>
                <a:lnTo>
                  <a:pt x="871" y="470"/>
                </a:lnTo>
                <a:lnTo>
                  <a:pt x="875" y="473"/>
                </a:lnTo>
                <a:lnTo>
                  <a:pt x="876" y="477"/>
                </a:lnTo>
                <a:lnTo>
                  <a:pt x="879" y="484"/>
                </a:lnTo>
                <a:lnTo>
                  <a:pt x="880" y="498"/>
                </a:lnTo>
                <a:lnTo>
                  <a:pt x="883" y="514"/>
                </a:lnTo>
                <a:lnTo>
                  <a:pt x="884" y="522"/>
                </a:lnTo>
                <a:lnTo>
                  <a:pt x="885" y="532"/>
                </a:lnTo>
                <a:lnTo>
                  <a:pt x="888" y="538"/>
                </a:lnTo>
                <a:lnTo>
                  <a:pt x="891" y="545"/>
                </a:lnTo>
                <a:lnTo>
                  <a:pt x="895" y="552"/>
                </a:lnTo>
                <a:lnTo>
                  <a:pt x="900" y="556"/>
                </a:lnTo>
                <a:lnTo>
                  <a:pt x="907" y="558"/>
                </a:lnTo>
                <a:lnTo>
                  <a:pt x="916" y="560"/>
                </a:lnTo>
                <a:lnTo>
                  <a:pt x="940" y="560"/>
                </a:lnTo>
                <a:lnTo>
                  <a:pt x="952" y="560"/>
                </a:lnTo>
                <a:lnTo>
                  <a:pt x="963" y="578"/>
                </a:lnTo>
                <a:lnTo>
                  <a:pt x="988" y="622"/>
                </a:lnTo>
                <a:lnTo>
                  <a:pt x="1015" y="669"/>
                </a:lnTo>
                <a:lnTo>
                  <a:pt x="1029" y="698"/>
                </a:lnTo>
                <a:lnTo>
                  <a:pt x="1033" y="700"/>
                </a:lnTo>
                <a:lnTo>
                  <a:pt x="1035" y="701"/>
                </a:lnTo>
                <a:lnTo>
                  <a:pt x="1039" y="704"/>
                </a:lnTo>
                <a:lnTo>
                  <a:pt x="1048" y="704"/>
                </a:lnTo>
                <a:lnTo>
                  <a:pt x="1017" y="704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04" name="Freeform 7"/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5175250" y="2708275"/>
            <a:ext cx="841375" cy="1536700"/>
          </a:xfrm>
          <a:custGeom>
            <a:avLst/>
            <a:gdLst>
              <a:gd name="T0" fmla="*/ 336 w 458"/>
              <a:gd name="T1" fmla="*/ 194 h 830"/>
              <a:gd name="T2" fmla="*/ 327 w 458"/>
              <a:gd name="T3" fmla="*/ 149 h 830"/>
              <a:gd name="T4" fmla="*/ 348 w 458"/>
              <a:gd name="T5" fmla="*/ 112 h 830"/>
              <a:gd name="T6" fmla="*/ 368 w 458"/>
              <a:gd name="T7" fmla="*/ 80 h 830"/>
              <a:gd name="T8" fmla="*/ 353 w 458"/>
              <a:gd name="T9" fmla="*/ 29 h 830"/>
              <a:gd name="T10" fmla="*/ 334 w 458"/>
              <a:gd name="T11" fmla="*/ 7 h 830"/>
              <a:gd name="T12" fmla="*/ 299 w 458"/>
              <a:gd name="T13" fmla="*/ 0 h 830"/>
              <a:gd name="T14" fmla="*/ 273 w 458"/>
              <a:gd name="T15" fmla="*/ 8 h 830"/>
              <a:gd name="T16" fmla="*/ 233 w 458"/>
              <a:gd name="T17" fmla="*/ 12 h 830"/>
              <a:gd name="T18" fmla="*/ 189 w 458"/>
              <a:gd name="T19" fmla="*/ 4 h 830"/>
              <a:gd name="T20" fmla="*/ 143 w 458"/>
              <a:gd name="T21" fmla="*/ 0 h 830"/>
              <a:gd name="T22" fmla="*/ 117 w 458"/>
              <a:gd name="T23" fmla="*/ 11 h 830"/>
              <a:gd name="T24" fmla="*/ 129 w 458"/>
              <a:gd name="T25" fmla="*/ 95 h 830"/>
              <a:gd name="T26" fmla="*/ 153 w 458"/>
              <a:gd name="T27" fmla="*/ 181 h 830"/>
              <a:gd name="T28" fmla="*/ 157 w 458"/>
              <a:gd name="T29" fmla="*/ 256 h 830"/>
              <a:gd name="T30" fmla="*/ 164 w 458"/>
              <a:gd name="T31" fmla="*/ 294 h 830"/>
              <a:gd name="T32" fmla="*/ 179 w 458"/>
              <a:gd name="T33" fmla="*/ 313 h 830"/>
              <a:gd name="T34" fmla="*/ 208 w 458"/>
              <a:gd name="T35" fmla="*/ 324 h 830"/>
              <a:gd name="T36" fmla="*/ 192 w 458"/>
              <a:gd name="T37" fmla="*/ 390 h 830"/>
              <a:gd name="T38" fmla="*/ 181 w 458"/>
              <a:gd name="T39" fmla="*/ 416 h 830"/>
              <a:gd name="T40" fmla="*/ 191 w 458"/>
              <a:gd name="T41" fmla="*/ 469 h 830"/>
              <a:gd name="T42" fmla="*/ 199 w 458"/>
              <a:gd name="T43" fmla="*/ 524 h 830"/>
              <a:gd name="T44" fmla="*/ 188 w 458"/>
              <a:gd name="T45" fmla="*/ 538 h 830"/>
              <a:gd name="T46" fmla="*/ 139 w 458"/>
              <a:gd name="T47" fmla="*/ 566 h 830"/>
              <a:gd name="T48" fmla="*/ 84 w 458"/>
              <a:gd name="T49" fmla="*/ 554 h 830"/>
              <a:gd name="T50" fmla="*/ 65 w 458"/>
              <a:gd name="T51" fmla="*/ 565 h 830"/>
              <a:gd name="T52" fmla="*/ 60 w 458"/>
              <a:gd name="T53" fmla="*/ 590 h 830"/>
              <a:gd name="T54" fmla="*/ 72 w 458"/>
              <a:gd name="T55" fmla="*/ 624 h 830"/>
              <a:gd name="T56" fmla="*/ 84 w 458"/>
              <a:gd name="T57" fmla="*/ 656 h 830"/>
              <a:gd name="T58" fmla="*/ 72 w 458"/>
              <a:gd name="T59" fmla="*/ 686 h 830"/>
              <a:gd name="T60" fmla="*/ 13 w 458"/>
              <a:gd name="T61" fmla="*/ 722 h 830"/>
              <a:gd name="T62" fmla="*/ 0 w 458"/>
              <a:gd name="T63" fmla="*/ 753 h 830"/>
              <a:gd name="T64" fmla="*/ 9 w 458"/>
              <a:gd name="T65" fmla="*/ 771 h 830"/>
              <a:gd name="T66" fmla="*/ 48 w 458"/>
              <a:gd name="T67" fmla="*/ 793 h 830"/>
              <a:gd name="T68" fmla="*/ 100 w 458"/>
              <a:gd name="T69" fmla="*/ 807 h 830"/>
              <a:gd name="T70" fmla="*/ 160 w 458"/>
              <a:gd name="T71" fmla="*/ 823 h 830"/>
              <a:gd name="T72" fmla="*/ 229 w 458"/>
              <a:gd name="T73" fmla="*/ 826 h 830"/>
              <a:gd name="T74" fmla="*/ 328 w 458"/>
              <a:gd name="T75" fmla="*/ 821 h 830"/>
              <a:gd name="T76" fmla="*/ 388 w 458"/>
              <a:gd name="T77" fmla="*/ 814 h 830"/>
              <a:gd name="T78" fmla="*/ 368 w 458"/>
              <a:gd name="T79" fmla="*/ 674 h 830"/>
              <a:gd name="T80" fmla="*/ 409 w 458"/>
              <a:gd name="T81" fmla="*/ 698 h 830"/>
              <a:gd name="T82" fmla="*/ 446 w 458"/>
              <a:gd name="T83" fmla="*/ 722 h 830"/>
              <a:gd name="T84" fmla="*/ 458 w 458"/>
              <a:gd name="T85" fmla="*/ 654 h 830"/>
              <a:gd name="T86" fmla="*/ 458 w 458"/>
              <a:gd name="T87" fmla="*/ 481 h 830"/>
              <a:gd name="T88" fmla="*/ 448 w 458"/>
              <a:gd name="T89" fmla="*/ 438 h 830"/>
              <a:gd name="T90" fmla="*/ 421 w 458"/>
              <a:gd name="T91" fmla="*/ 404 h 830"/>
              <a:gd name="T92" fmla="*/ 394 w 458"/>
              <a:gd name="T93" fmla="*/ 392 h 830"/>
              <a:gd name="T94" fmla="*/ 348 w 458"/>
              <a:gd name="T95" fmla="*/ 378 h 830"/>
              <a:gd name="T96" fmla="*/ 328 w 458"/>
              <a:gd name="T97" fmla="*/ 356 h 830"/>
              <a:gd name="T98" fmla="*/ 328 w 458"/>
              <a:gd name="T99" fmla="*/ 321 h 830"/>
              <a:gd name="T100" fmla="*/ 349 w 458"/>
              <a:gd name="T101" fmla="*/ 286 h 830"/>
              <a:gd name="T102" fmla="*/ 385 w 458"/>
              <a:gd name="T103" fmla="*/ 241 h 83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458"/>
              <a:gd name="T157" fmla="*/ 0 h 830"/>
              <a:gd name="T158" fmla="*/ 458 w 458"/>
              <a:gd name="T159" fmla="*/ 830 h 830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458" h="830">
                <a:moveTo>
                  <a:pt x="368" y="222"/>
                </a:moveTo>
                <a:lnTo>
                  <a:pt x="356" y="213"/>
                </a:lnTo>
                <a:lnTo>
                  <a:pt x="342" y="201"/>
                </a:lnTo>
                <a:lnTo>
                  <a:pt x="336" y="194"/>
                </a:lnTo>
                <a:lnTo>
                  <a:pt x="331" y="185"/>
                </a:lnTo>
                <a:lnTo>
                  <a:pt x="327" y="174"/>
                </a:lnTo>
                <a:lnTo>
                  <a:pt x="325" y="162"/>
                </a:lnTo>
                <a:lnTo>
                  <a:pt x="327" y="149"/>
                </a:lnTo>
                <a:lnTo>
                  <a:pt x="329" y="138"/>
                </a:lnTo>
                <a:lnTo>
                  <a:pt x="334" y="128"/>
                </a:lnTo>
                <a:lnTo>
                  <a:pt x="340" y="120"/>
                </a:lnTo>
                <a:lnTo>
                  <a:pt x="348" y="112"/>
                </a:lnTo>
                <a:lnTo>
                  <a:pt x="356" y="104"/>
                </a:lnTo>
                <a:lnTo>
                  <a:pt x="365" y="97"/>
                </a:lnTo>
                <a:lnTo>
                  <a:pt x="373" y="91"/>
                </a:lnTo>
                <a:lnTo>
                  <a:pt x="368" y="80"/>
                </a:lnTo>
                <a:lnTo>
                  <a:pt x="364" y="65"/>
                </a:lnTo>
                <a:lnTo>
                  <a:pt x="361" y="51"/>
                </a:lnTo>
                <a:lnTo>
                  <a:pt x="356" y="36"/>
                </a:lnTo>
                <a:lnTo>
                  <a:pt x="353" y="29"/>
                </a:lnTo>
                <a:lnTo>
                  <a:pt x="350" y="23"/>
                </a:lnTo>
                <a:lnTo>
                  <a:pt x="345" y="16"/>
                </a:lnTo>
                <a:lnTo>
                  <a:pt x="341" y="11"/>
                </a:lnTo>
                <a:lnTo>
                  <a:pt x="334" y="7"/>
                </a:lnTo>
                <a:lnTo>
                  <a:pt x="327" y="3"/>
                </a:lnTo>
                <a:lnTo>
                  <a:pt x="317" y="0"/>
                </a:lnTo>
                <a:lnTo>
                  <a:pt x="308" y="0"/>
                </a:lnTo>
                <a:lnTo>
                  <a:pt x="299" y="0"/>
                </a:lnTo>
                <a:lnTo>
                  <a:pt x="292" y="1"/>
                </a:lnTo>
                <a:lnTo>
                  <a:pt x="285" y="4"/>
                </a:lnTo>
                <a:lnTo>
                  <a:pt x="280" y="5"/>
                </a:lnTo>
                <a:lnTo>
                  <a:pt x="273" y="8"/>
                </a:lnTo>
                <a:lnTo>
                  <a:pt x="265" y="11"/>
                </a:lnTo>
                <a:lnTo>
                  <a:pt x="257" y="12"/>
                </a:lnTo>
                <a:lnTo>
                  <a:pt x="247" y="12"/>
                </a:lnTo>
                <a:lnTo>
                  <a:pt x="233" y="12"/>
                </a:lnTo>
                <a:lnTo>
                  <a:pt x="220" y="11"/>
                </a:lnTo>
                <a:lnTo>
                  <a:pt x="209" y="8"/>
                </a:lnTo>
                <a:lnTo>
                  <a:pt x="199" y="5"/>
                </a:lnTo>
                <a:lnTo>
                  <a:pt x="189" y="4"/>
                </a:lnTo>
                <a:lnTo>
                  <a:pt x="177" y="1"/>
                </a:lnTo>
                <a:lnTo>
                  <a:pt x="165" y="0"/>
                </a:lnTo>
                <a:lnTo>
                  <a:pt x="151" y="0"/>
                </a:lnTo>
                <a:lnTo>
                  <a:pt x="143" y="0"/>
                </a:lnTo>
                <a:lnTo>
                  <a:pt x="136" y="1"/>
                </a:lnTo>
                <a:lnTo>
                  <a:pt x="131" y="3"/>
                </a:lnTo>
                <a:lnTo>
                  <a:pt x="125" y="4"/>
                </a:lnTo>
                <a:lnTo>
                  <a:pt x="117" y="11"/>
                </a:lnTo>
                <a:lnTo>
                  <a:pt x="109" y="17"/>
                </a:lnTo>
                <a:lnTo>
                  <a:pt x="115" y="47"/>
                </a:lnTo>
                <a:lnTo>
                  <a:pt x="121" y="72"/>
                </a:lnTo>
                <a:lnTo>
                  <a:pt x="129" y="95"/>
                </a:lnTo>
                <a:lnTo>
                  <a:pt x="137" y="117"/>
                </a:lnTo>
                <a:lnTo>
                  <a:pt x="145" y="141"/>
                </a:lnTo>
                <a:lnTo>
                  <a:pt x="151" y="166"/>
                </a:lnTo>
                <a:lnTo>
                  <a:pt x="153" y="181"/>
                </a:lnTo>
                <a:lnTo>
                  <a:pt x="155" y="197"/>
                </a:lnTo>
                <a:lnTo>
                  <a:pt x="156" y="216"/>
                </a:lnTo>
                <a:lnTo>
                  <a:pt x="157" y="234"/>
                </a:lnTo>
                <a:lnTo>
                  <a:pt x="157" y="256"/>
                </a:lnTo>
                <a:lnTo>
                  <a:pt x="159" y="273"/>
                </a:lnTo>
                <a:lnTo>
                  <a:pt x="160" y="281"/>
                </a:lnTo>
                <a:lnTo>
                  <a:pt x="161" y="288"/>
                </a:lnTo>
                <a:lnTo>
                  <a:pt x="164" y="294"/>
                </a:lnTo>
                <a:lnTo>
                  <a:pt x="167" y="300"/>
                </a:lnTo>
                <a:lnTo>
                  <a:pt x="171" y="305"/>
                </a:lnTo>
                <a:lnTo>
                  <a:pt x="175" y="309"/>
                </a:lnTo>
                <a:lnTo>
                  <a:pt x="179" y="313"/>
                </a:lnTo>
                <a:lnTo>
                  <a:pt x="185" y="317"/>
                </a:lnTo>
                <a:lnTo>
                  <a:pt x="192" y="320"/>
                </a:lnTo>
                <a:lnTo>
                  <a:pt x="199" y="322"/>
                </a:lnTo>
                <a:lnTo>
                  <a:pt x="208" y="324"/>
                </a:lnTo>
                <a:lnTo>
                  <a:pt x="217" y="325"/>
                </a:lnTo>
                <a:lnTo>
                  <a:pt x="217" y="361"/>
                </a:lnTo>
                <a:lnTo>
                  <a:pt x="204" y="377"/>
                </a:lnTo>
                <a:lnTo>
                  <a:pt x="192" y="390"/>
                </a:lnTo>
                <a:lnTo>
                  <a:pt x="188" y="397"/>
                </a:lnTo>
                <a:lnTo>
                  <a:pt x="184" y="402"/>
                </a:lnTo>
                <a:lnTo>
                  <a:pt x="181" y="409"/>
                </a:lnTo>
                <a:lnTo>
                  <a:pt x="181" y="416"/>
                </a:lnTo>
                <a:lnTo>
                  <a:pt x="181" y="430"/>
                </a:lnTo>
                <a:lnTo>
                  <a:pt x="184" y="444"/>
                </a:lnTo>
                <a:lnTo>
                  <a:pt x="187" y="457"/>
                </a:lnTo>
                <a:lnTo>
                  <a:pt x="191" y="469"/>
                </a:lnTo>
                <a:lnTo>
                  <a:pt x="193" y="482"/>
                </a:lnTo>
                <a:lnTo>
                  <a:pt x="196" y="494"/>
                </a:lnTo>
                <a:lnTo>
                  <a:pt x="199" y="509"/>
                </a:lnTo>
                <a:lnTo>
                  <a:pt x="199" y="524"/>
                </a:lnTo>
                <a:lnTo>
                  <a:pt x="199" y="528"/>
                </a:lnTo>
                <a:lnTo>
                  <a:pt x="196" y="530"/>
                </a:lnTo>
                <a:lnTo>
                  <a:pt x="193" y="534"/>
                </a:lnTo>
                <a:lnTo>
                  <a:pt x="188" y="538"/>
                </a:lnTo>
                <a:lnTo>
                  <a:pt x="177" y="546"/>
                </a:lnTo>
                <a:lnTo>
                  <a:pt x="164" y="554"/>
                </a:lnTo>
                <a:lnTo>
                  <a:pt x="151" y="561"/>
                </a:lnTo>
                <a:lnTo>
                  <a:pt x="139" y="566"/>
                </a:lnTo>
                <a:lnTo>
                  <a:pt x="128" y="570"/>
                </a:lnTo>
                <a:lnTo>
                  <a:pt x="121" y="572"/>
                </a:lnTo>
                <a:lnTo>
                  <a:pt x="103" y="562"/>
                </a:lnTo>
                <a:lnTo>
                  <a:pt x="84" y="554"/>
                </a:lnTo>
                <a:lnTo>
                  <a:pt x="79" y="554"/>
                </a:lnTo>
                <a:lnTo>
                  <a:pt x="73" y="557"/>
                </a:lnTo>
                <a:lnTo>
                  <a:pt x="69" y="561"/>
                </a:lnTo>
                <a:lnTo>
                  <a:pt x="65" y="565"/>
                </a:lnTo>
                <a:lnTo>
                  <a:pt x="64" y="570"/>
                </a:lnTo>
                <a:lnTo>
                  <a:pt x="61" y="577"/>
                </a:lnTo>
                <a:lnTo>
                  <a:pt x="61" y="584"/>
                </a:lnTo>
                <a:lnTo>
                  <a:pt x="60" y="590"/>
                </a:lnTo>
                <a:lnTo>
                  <a:pt x="61" y="598"/>
                </a:lnTo>
                <a:lnTo>
                  <a:pt x="64" y="608"/>
                </a:lnTo>
                <a:lnTo>
                  <a:pt x="68" y="616"/>
                </a:lnTo>
                <a:lnTo>
                  <a:pt x="72" y="624"/>
                </a:lnTo>
                <a:lnTo>
                  <a:pt x="77" y="630"/>
                </a:lnTo>
                <a:lnTo>
                  <a:pt x="81" y="640"/>
                </a:lnTo>
                <a:lnTo>
                  <a:pt x="84" y="648"/>
                </a:lnTo>
                <a:lnTo>
                  <a:pt x="84" y="656"/>
                </a:lnTo>
                <a:lnTo>
                  <a:pt x="84" y="665"/>
                </a:lnTo>
                <a:lnTo>
                  <a:pt x="81" y="673"/>
                </a:lnTo>
                <a:lnTo>
                  <a:pt x="77" y="681"/>
                </a:lnTo>
                <a:lnTo>
                  <a:pt x="72" y="686"/>
                </a:lnTo>
                <a:lnTo>
                  <a:pt x="57" y="695"/>
                </a:lnTo>
                <a:lnTo>
                  <a:pt x="43" y="705"/>
                </a:lnTo>
                <a:lnTo>
                  <a:pt x="27" y="713"/>
                </a:lnTo>
                <a:lnTo>
                  <a:pt x="13" y="722"/>
                </a:lnTo>
                <a:lnTo>
                  <a:pt x="8" y="727"/>
                </a:lnTo>
                <a:lnTo>
                  <a:pt x="4" y="735"/>
                </a:lnTo>
                <a:lnTo>
                  <a:pt x="1" y="743"/>
                </a:lnTo>
                <a:lnTo>
                  <a:pt x="0" y="753"/>
                </a:lnTo>
                <a:lnTo>
                  <a:pt x="1" y="758"/>
                </a:lnTo>
                <a:lnTo>
                  <a:pt x="3" y="762"/>
                </a:lnTo>
                <a:lnTo>
                  <a:pt x="5" y="767"/>
                </a:lnTo>
                <a:lnTo>
                  <a:pt x="9" y="771"/>
                </a:lnTo>
                <a:lnTo>
                  <a:pt x="17" y="778"/>
                </a:lnTo>
                <a:lnTo>
                  <a:pt x="28" y="783"/>
                </a:lnTo>
                <a:lnTo>
                  <a:pt x="39" y="787"/>
                </a:lnTo>
                <a:lnTo>
                  <a:pt x="48" y="793"/>
                </a:lnTo>
                <a:lnTo>
                  <a:pt x="56" y="797"/>
                </a:lnTo>
                <a:lnTo>
                  <a:pt x="60" y="801"/>
                </a:lnTo>
                <a:lnTo>
                  <a:pt x="84" y="806"/>
                </a:lnTo>
                <a:lnTo>
                  <a:pt x="100" y="807"/>
                </a:lnTo>
                <a:lnTo>
                  <a:pt x="115" y="810"/>
                </a:lnTo>
                <a:lnTo>
                  <a:pt x="131" y="814"/>
                </a:lnTo>
                <a:lnTo>
                  <a:pt x="145" y="818"/>
                </a:lnTo>
                <a:lnTo>
                  <a:pt x="160" y="823"/>
                </a:lnTo>
                <a:lnTo>
                  <a:pt x="175" y="827"/>
                </a:lnTo>
                <a:lnTo>
                  <a:pt x="189" y="830"/>
                </a:lnTo>
                <a:lnTo>
                  <a:pt x="205" y="830"/>
                </a:lnTo>
                <a:lnTo>
                  <a:pt x="229" y="826"/>
                </a:lnTo>
                <a:lnTo>
                  <a:pt x="255" y="823"/>
                </a:lnTo>
                <a:lnTo>
                  <a:pt x="279" y="822"/>
                </a:lnTo>
                <a:lnTo>
                  <a:pt x="304" y="821"/>
                </a:lnTo>
                <a:lnTo>
                  <a:pt x="328" y="821"/>
                </a:lnTo>
                <a:lnTo>
                  <a:pt x="352" y="821"/>
                </a:lnTo>
                <a:lnTo>
                  <a:pt x="374" y="822"/>
                </a:lnTo>
                <a:lnTo>
                  <a:pt x="397" y="825"/>
                </a:lnTo>
                <a:lnTo>
                  <a:pt x="388" y="814"/>
                </a:lnTo>
                <a:lnTo>
                  <a:pt x="382" y="806"/>
                </a:lnTo>
                <a:lnTo>
                  <a:pt x="377" y="799"/>
                </a:lnTo>
                <a:lnTo>
                  <a:pt x="368" y="789"/>
                </a:lnTo>
                <a:lnTo>
                  <a:pt x="368" y="674"/>
                </a:lnTo>
                <a:lnTo>
                  <a:pt x="381" y="680"/>
                </a:lnTo>
                <a:lnTo>
                  <a:pt x="393" y="685"/>
                </a:lnTo>
                <a:lnTo>
                  <a:pt x="401" y="691"/>
                </a:lnTo>
                <a:lnTo>
                  <a:pt x="409" y="698"/>
                </a:lnTo>
                <a:lnTo>
                  <a:pt x="416" y="705"/>
                </a:lnTo>
                <a:lnTo>
                  <a:pt x="424" y="711"/>
                </a:lnTo>
                <a:lnTo>
                  <a:pt x="434" y="717"/>
                </a:lnTo>
                <a:lnTo>
                  <a:pt x="446" y="722"/>
                </a:lnTo>
                <a:lnTo>
                  <a:pt x="452" y="703"/>
                </a:lnTo>
                <a:lnTo>
                  <a:pt x="456" y="686"/>
                </a:lnTo>
                <a:lnTo>
                  <a:pt x="457" y="670"/>
                </a:lnTo>
                <a:lnTo>
                  <a:pt x="458" y="654"/>
                </a:lnTo>
                <a:lnTo>
                  <a:pt x="458" y="621"/>
                </a:lnTo>
                <a:lnTo>
                  <a:pt x="458" y="578"/>
                </a:lnTo>
                <a:lnTo>
                  <a:pt x="458" y="529"/>
                </a:lnTo>
                <a:lnTo>
                  <a:pt x="458" y="481"/>
                </a:lnTo>
                <a:lnTo>
                  <a:pt x="457" y="470"/>
                </a:lnTo>
                <a:lnTo>
                  <a:pt x="454" y="460"/>
                </a:lnTo>
                <a:lnTo>
                  <a:pt x="452" y="449"/>
                </a:lnTo>
                <a:lnTo>
                  <a:pt x="448" y="438"/>
                </a:lnTo>
                <a:lnTo>
                  <a:pt x="442" y="429"/>
                </a:lnTo>
                <a:lnTo>
                  <a:pt x="437" y="420"/>
                </a:lnTo>
                <a:lnTo>
                  <a:pt x="430" y="412"/>
                </a:lnTo>
                <a:lnTo>
                  <a:pt x="421" y="404"/>
                </a:lnTo>
                <a:lnTo>
                  <a:pt x="416" y="400"/>
                </a:lnTo>
                <a:lnTo>
                  <a:pt x="409" y="396"/>
                </a:lnTo>
                <a:lnTo>
                  <a:pt x="401" y="393"/>
                </a:lnTo>
                <a:lnTo>
                  <a:pt x="394" y="392"/>
                </a:lnTo>
                <a:lnTo>
                  <a:pt x="378" y="388"/>
                </a:lnTo>
                <a:lnTo>
                  <a:pt x="362" y="384"/>
                </a:lnTo>
                <a:lnTo>
                  <a:pt x="354" y="381"/>
                </a:lnTo>
                <a:lnTo>
                  <a:pt x="348" y="378"/>
                </a:lnTo>
                <a:lnTo>
                  <a:pt x="341" y="374"/>
                </a:lnTo>
                <a:lnTo>
                  <a:pt x="336" y="369"/>
                </a:lnTo>
                <a:lnTo>
                  <a:pt x="332" y="364"/>
                </a:lnTo>
                <a:lnTo>
                  <a:pt x="328" y="356"/>
                </a:lnTo>
                <a:lnTo>
                  <a:pt x="327" y="348"/>
                </a:lnTo>
                <a:lnTo>
                  <a:pt x="325" y="337"/>
                </a:lnTo>
                <a:lnTo>
                  <a:pt x="327" y="328"/>
                </a:lnTo>
                <a:lnTo>
                  <a:pt x="328" y="321"/>
                </a:lnTo>
                <a:lnTo>
                  <a:pt x="329" y="314"/>
                </a:lnTo>
                <a:lnTo>
                  <a:pt x="332" y="308"/>
                </a:lnTo>
                <a:lnTo>
                  <a:pt x="340" y="297"/>
                </a:lnTo>
                <a:lnTo>
                  <a:pt x="349" y="286"/>
                </a:lnTo>
                <a:lnTo>
                  <a:pt x="358" y="277"/>
                </a:lnTo>
                <a:lnTo>
                  <a:pt x="369" y="266"/>
                </a:lnTo>
                <a:lnTo>
                  <a:pt x="378" y="254"/>
                </a:lnTo>
                <a:lnTo>
                  <a:pt x="385" y="241"/>
                </a:lnTo>
                <a:lnTo>
                  <a:pt x="368" y="222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05" name="Freeform 8"/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3440113" y="1341438"/>
            <a:ext cx="1687512" cy="1911350"/>
          </a:xfrm>
          <a:custGeom>
            <a:avLst/>
            <a:gdLst>
              <a:gd name="T0" fmla="*/ 789 w 916"/>
              <a:gd name="T1" fmla="*/ 57 h 1035"/>
              <a:gd name="T2" fmla="*/ 711 w 916"/>
              <a:gd name="T3" fmla="*/ 41 h 1035"/>
              <a:gd name="T4" fmla="*/ 633 w 916"/>
              <a:gd name="T5" fmla="*/ 0 h 1035"/>
              <a:gd name="T6" fmla="*/ 612 w 916"/>
              <a:gd name="T7" fmla="*/ 12 h 1035"/>
              <a:gd name="T8" fmla="*/ 605 w 916"/>
              <a:gd name="T9" fmla="*/ 67 h 1035"/>
              <a:gd name="T10" fmla="*/ 495 w 916"/>
              <a:gd name="T11" fmla="*/ 95 h 1035"/>
              <a:gd name="T12" fmla="*/ 512 w 916"/>
              <a:gd name="T13" fmla="*/ 145 h 1035"/>
              <a:gd name="T14" fmla="*/ 439 w 916"/>
              <a:gd name="T15" fmla="*/ 140 h 1035"/>
              <a:gd name="T16" fmla="*/ 422 w 916"/>
              <a:gd name="T17" fmla="*/ 216 h 1035"/>
              <a:gd name="T18" fmla="*/ 376 w 916"/>
              <a:gd name="T19" fmla="*/ 277 h 1035"/>
              <a:gd name="T20" fmla="*/ 310 w 916"/>
              <a:gd name="T21" fmla="*/ 290 h 1035"/>
              <a:gd name="T22" fmla="*/ 224 w 916"/>
              <a:gd name="T23" fmla="*/ 208 h 1035"/>
              <a:gd name="T24" fmla="*/ 178 w 916"/>
              <a:gd name="T25" fmla="*/ 215 h 1035"/>
              <a:gd name="T26" fmla="*/ 142 w 916"/>
              <a:gd name="T27" fmla="*/ 205 h 1035"/>
              <a:gd name="T28" fmla="*/ 98 w 916"/>
              <a:gd name="T29" fmla="*/ 181 h 1035"/>
              <a:gd name="T30" fmla="*/ 30 w 916"/>
              <a:gd name="T31" fmla="*/ 220 h 1035"/>
              <a:gd name="T32" fmla="*/ 38 w 916"/>
              <a:gd name="T33" fmla="*/ 277 h 1035"/>
              <a:gd name="T34" fmla="*/ 146 w 916"/>
              <a:gd name="T35" fmla="*/ 332 h 1035"/>
              <a:gd name="T36" fmla="*/ 131 w 916"/>
              <a:gd name="T37" fmla="*/ 365 h 1035"/>
              <a:gd name="T38" fmla="*/ 42 w 916"/>
              <a:gd name="T39" fmla="*/ 378 h 1035"/>
              <a:gd name="T40" fmla="*/ 66 w 916"/>
              <a:gd name="T41" fmla="*/ 445 h 1035"/>
              <a:gd name="T42" fmla="*/ 154 w 916"/>
              <a:gd name="T43" fmla="*/ 470 h 1035"/>
              <a:gd name="T44" fmla="*/ 199 w 916"/>
              <a:gd name="T45" fmla="*/ 524 h 1035"/>
              <a:gd name="T46" fmla="*/ 171 w 916"/>
              <a:gd name="T47" fmla="*/ 580 h 1035"/>
              <a:gd name="T48" fmla="*/ 160 w 916"/>
              <a:gd name="T49" fmla="*/ 645 h 1035"/>
              <a:gd name="T50" fmla="*/ 218 w 916"/>
              <a:gd name="T51" fmla="*/ 714 h 1035"/>
              <a:gd name="T52" fmla="*/ 212 w 916"/>
              <a:gd name="T53" fmla="*/ 820 h 1035"/>
              <a:gd name="T54" fmla="*/ 238 w 916"/>
              <a:gd name="T55" fmla="*/ 820 h 1035"/>
              <a:gd name="T56" fmla="*/ 288 w 916"/>
              <a:gd name="T57" fmla="*/ 839 h 1035"/>
              <a:gd name="T58" fmla="*/ 335 w 916"/>
              <a:gd name="T59" fmla="*/ 820 h 1035"/>
              <a:gd name="T60" fmla="*/ 387 w 916"/>
              <a:gd name="T61" fmla="*/ 843 h 1035"/>
              <a:gd name="T62" fmla="*/ 415 w 916"/>
              <a:gd name="T63" fmla="*/ 810 h 1035"/>
              <a:gd name="T64" fmla="*/ 464 w 916"/>
              <a:gd name="T65" fmla="*/ 853 h 1035"/>
              <a:gd name="T66" fmla="*/ 528 w 916"/>
              <a:gd name="T67" fmla="*/ 929 h 1035"/>
              <a:gd name="T68" fmla="*/ 553 w 916"/>
              <a:gd name="T69" fmla="*/ 1009 h 1035"/>
              <a:gd name="T70" fmla="*/ 595 w 916"/>
              <a:gd name="T71" fmla="*/ 1021 h 1035"/>
              <a:gd name="T72" fmla="*/ 641 w 916"/>
              <a:gd name="T73" fmla="*/ 1035 h 1035"/>
              <a:gd name="T74" fmla="*/ 663 w 916"/>
              <a:gd name="T75" fmla="*/ 999 h 1035"/>
              <a:gd name="T76" fmla="*/ 680 w 916"/>
              <a:gd name="T77" fmla="*/ 961 h 1035"/>
              <a:gd name="T78" fmla="*/ 836 w 916"/>
              <a:gd name="T79" fmla="*/ 887 h 1035"/>
              <a:gd name="T80" fmla="*/ 820 w 916"/>
              <a:gd name="T81" fmla="*/ 808 h 1035"/>
              <a:gd name="T82" fmla="*/ 784 w 916"/>
              <a:gd name="T83" fmla="*/ 825 h 1035"/>
              <a:gd name="T84" fmla="*/ 768 w 916"/>
              <a:gd name="T85" fmla="*/ 802 h 1035"/>
              <a:gd name="T86" fmla="*/ 733 w 916"/>
              <a:gd name="T87" fmla="*/ 754 h 1035"/>
              <a:gd name="T88" fmla="*/ 676 w 916"/>
              <a:gd name="T89" fmla="*/ 676 h 1035"/>
              <a:gd name="T90" fmla="*/ 691 w 916"/>
              <a:gd name="T91" fmla="*/ 602 h 1035"/>
              <a:gd name="T92" fmla="*/ 679 w 916"/>
              <a:gd name="T93" fmla="*/ 542 h 1035"/>
              <a:gd name="T94" fmla="*/ 645 w 916"/>
              <a:gd name="T95" fmla="*/ 500 h 1035"/>
              <a:gd name="T96" fmla="*/ 689 w 916"/>
              <a:gd name="T97" fmla="*/ 446 h 1035"/>
              <a:gd name="T98" fmla="*/ 768 w 916"/>
              <a:gd name="T99" fmla="*/ 442 h 1035"/>
              <a:gd name="T100" fmla="*/ 829 w 916"/>
              <a:gd name="T101" fmla="*/ 448 h 1035"/>
              <a:gd name="T102" fmla="*/ 844 w 916"/>
              <a:gd name="T103" fmla="*/ 368 h 1035"/>
              <a:gd name="T104" fmla="*/ 851 w 916"/>
              <a:gd name="T105" fmla="*/ 265 h 1035"/>
              <a:gd name="T106" fmla="*/ 905 w 916"/>
              <a:gd name="T107" fmla="*/ 203 h 1035"/>
              <a:gd name="T108" fmla="*/ 913 w 916"/>
              <a:gd name="T109" fmla="*/ 135 h 1035"/>
              <a:gd name="T110" fmla="*/ 881 w 916"/>
              <a:gd name="T111" fmla="*/ 68 h 1035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916"/>
              <a:gd name="T169" fmla="*/ 0 h 1035"/>
              <a:gd name="T170" fmla="*/ 916 w 916"/>
              <a:gd name="T171" fmla="*/ 1035 h 1035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916" h="1035">
                <a:moveTo>
                  <a:pt x="849" y="43"/>
                </a:moveTo>
                <a:lnTo>
                  <a:pt x="839" y="43"/>
                </a:lnTo>
                <a:lnTo>
                  <a:pt x="829" y="45"/>
                </a:lnTo>
                <a:lnTo>
                  <a:pt x="820" y="48"/>
                </a:lnTo>
                <a:lnTo>
                  <a:pt x="811" y="52"/>
                </a:lnTo>
                <a:lnTo>
                  <a:pt x="800" y="55"/>
                </a:lnTo>
                <a:lnTo>
                  <a:pt x="789" y="57"/>
                </a:lnTo>
                <a:lnTo>
                  <a:pt x="779" y="60"/>
                </a:lnTo>
                <a:lnTo>
                  <a:pt x="765" y="60"/>
                </a:lnTo>
                <a:lnTo>
                  <a:pt x="753" y="60"/>
                </a:lnTo>
                <a:lnTo>
                  <a:pt x="743" y="57"/>
                </a:lnTo>
                <a:lnTo>
                  <a:pt x="733" y="55"/>
                </a:lnTo>
                <a:lnTo>
                  <a:pt x="725" y="51"/>
                </a:lnTo>
                <a:lnTo>
                  <a:pt x="711" y="41"/>
                </a:lnTo>
                <a:lnTo>
                  <a:pt x="697" y="31"/>
                </a:lnTo>
                <a:lnTo>
                  <a:pt x="684" y="19"/>
                </a:lnTo>
                <a:lnTo>
                  <a:pt x="669" y="9"/>
                </a:lnTo>
                <a:lnTo>
                  <a:pt x="661" y="5"/>
                </a:lnTo>
                <a:lnTo>
                  <a:pt x="653" y="3"/>
                </a:lnTo>
                <a:lnTo>
                  <a:pt x="644" y="1"/>
                </a:lnTo>
                <a:lnTo>
                  <a:pt x="633" y="0"/>
                </a:lnTo>
                <a:lnTo>
                  <a:pt x="627" y="0"/>
                </a:lnTo>
                <a:lnTo>
                  <a:pt x="623" y="1"/>
                </a:lnTo>
                <a:lnTo>
                  <a:pt x="619" y="3"/>
                </a:lnTo>
                <a:lnTo>
                  <a:pt x="616" y="4"/>
                </a:lnTo>
                <a:lnTo>
                  <a:pt x="615" y="7"/>
                </a:lnTo>
                <a:lnTo>
                  <a:pt x="613" y="9"/>
                </a:lnTo>
                <a:lnTo>
                  <a:pt x="612" y="12"/>
                </a:lnTo>
                <a:lnTo>
                  <a:pt x="613" y="16"/>
                </a:lnTo>
                <a:lnTo>
                  <a:pt x="613" y="24"/>
                </a:lnTo>
                <a:lnTo>
                  <a:pt x="615" y="33"/>
                </a:lnTo>
                <a:lnTo>
                  <a:pt x="616" y="44"/>
                </a:lnTo>
                <a:lnTo>
                  <a:pt x="615" y="55"/>
                </a:lnTo>
                <a:lnTo>
                  <a:pt x="611" y="61"/>
                </a:lnTo>
                <a:lnTo>
                  <a:pt x="605" y="67"/>
                </a:lnTo>
                <a:lnTo>
                  <a:pt x="599" y="71"/>
                </a:lnTo>
                <a:lnTo>
                  <a:pt x="593" y="75"/>
                </a:lnTo>
                <a:lnTo>
                  <a:pt x="579" y="80"/>
                </a:lnTo>
                <a:lnTo>
                  <a:pt x="564" y="83"/>
                </a:lnTo>
                <a:lnTo>
                  <a:pt x="531" y="85"/>
                </a:lnTo>
                <a:lnTo>
                  <a:pt x="495" y="84"/>
                </a:lnTo>
                <a:lnTo>
                  <a:pt x="495" y="95"/>
                </a:lnTo>
                <a:lnTo>
                  <a:pt x="498" y="103"/>
                </a:lnTo>
                <a:lnTo>
                  <a:pt x="500" y="111"/>
                </a:lnTo>
                <a:lnTo>
                  <a:pt x="504" y="117"/>
                </a:lnTo>
                <a:lnTo>
                  <a:pt x="507" y="123"/>
                </a:lnTo>
                <a:lnTo>
                  <a:pt x="510" y="129"/>
                </a:lnTo>
                <a:lnTo>
                  <a:pt x="512" y="136"/>
                </a:lnTo>
                <a:lnTo>
                  <a:pt x="512" y="145"/>
                </a:lnTo>
                <a:lnTo>
                  <a:pt x="496" y="145"/>
                </a:lnTo>
                <a:lnTo>
                  <a:pt x="483" y="145"/>
                </a:lnTo>
                <a:lnTo>
                  <a:pt x="472" y="143"/>
                </a:lnTo>
                <a:lnTo>
                  <a:pt x="464" y="140"/>
                </a:lnTo>
                <a:lnTo>
                  <a:pt x="456" y="139"/>
                </a:lnTo>
                <a:lnTo>
                  <a:pt x="448" y="139"/>
                </a:lnTo>
                <a:lnTo>
                  <a:pt x="439" y="140"/>
                </a:lnTo>
                <a:lnTo>
                  <a:pt x="428" y="145"/>
                </a:lnTo>
                <a:lnTo>
                  <a:pt x="428" y="168"/>
                </a:lnTo>
                <a:lnTo>
                  <a:pt x="428" y="181"/>
                </a:lnTo>
                <a:lnTo>
                  <a:pt x="428" y="189"/>
                </a:lnTo>
                <a:lnTo>
                  <a:pt x="427" y="197"/>
                </a:lnTo>
                <a:lnTo>
                  <a:pt x="424" y="207"/>
                </a:lnTo>
                <a:lnTo>
                  <a:pt x="422" y="216"/>
                </a:lnTo>
                <a:lnTo>
                  <a:pt x="416" y="227"/>
                </a:lnTo>
                <a:lnTo>
                  <a:pt x="412" y="236"/>
                </a:lnTo>
                <a:lnTo>
                  <a:pt x="407" y="245"/>
                </a:lnTo>
                <a:lnTo>
                  <a:pt x="400" y="253"/>
                </a:lnTo>
                <a:lnTo>
                  <a:pt x="392" y="262"/>
                </a:lnTo>
                <a:lnTo>
                  <a:pt x="386" y="270"/>
                </a:lnTo>
                <a:lnTo>
                  <a:pt x="376" y="277"/>
                </a:lnTo>
                <a:lnTo>
                  <a:pt x="367" y="284"/>
                </a:lnTo>
                <a:lnTo>
                  <a:pt x="358" y="288"/>
                </a:lnTo>
                <a:lnTo>
                  <a:pt x="348" y="292"/>
                </a:lnTo>
                <a:lnTo>
                  <a:pt x="338" y="294"/>
                </a:lnTo>
                <a:lnTo>
                  <a:pt x="326" y="296"/>
                </a:lnTo>
                <a:lnTo>
                  <a:pt x="318" y="294"/>
                </a:lnTo>
                <a:lnTo>
                  <a:pt x="310" y="290"/>
                </a:lnTo>
                <a:lnTo>
                  <a:pt x="302" y="286"/>
                </a:lnTo>
                <a:lnTo>
                  <a:pt x="294" y="280"/>
                </a:lnTo>
                <a:lnTo>
                  <a:pt x="279" y="265"/>
                </a:lnTo>
                <a:lnTo>
                  <a:pt x="264" y="247"/>
                </a:lnTo>
                <a:lnTo>
                  <a:pt x="250" y="229"/>
                </a:lnTo>
                <a:lnTo>
                  <a:pt x="232" y="215"/>
                </a:lnTo>
                <a:lnTo>
                  <a:pt x="224" y="208"/>
                </a:lnTo>
                <a:lnTo>
                  <a:pt x="215" y="203"/>
                </a:lnTo>
                <a:lnTo>
                  <a:pt x="204" y="200"/>
                </a:lnTo>
                <a:lnTo>
                  <a:pt x="194" y="199"/>
                </a:lnTo>
                <a:lnTo>
                  <a:pt x="190" y="201"/>
                </a:lnTo>
                <a:lnTo>
                  <a:pt x="184" y="208"/>
                </a:lnTo>
                <a:lnTo>
                  <a:pt x="180" y="212"/>
                </a:lnTo>
                <a:lnTo>
                  <a:pt x="178" y="215"/>
                </a:lnTo>
                <a:lnTo>
                  <a:pt x="174" y="216"/>
                </a:lnTo>
                <a:lnTo>
                  <a:pt x="170" y="217"/>
                </a:lnTo>
                <a:lnTo>
                  <a:pt x="164" y="217"/>
                </a:lnTo>
                <a:lnTo>
                  <a:pt x="159" y="216"/>
                </a:lnTo>
                <a:lnTo>
                  <a:pt x="154" y="213"/>
                </a:lnTo>
                <a:lnTo>
                  <a:pt x="150" y="212"/>
                </a:lnTo>
                <a:lnTo>
                  <a:pt x="142" y="205"/>
                </a:lnTo>
                <a:lnTo>
                  <a:pt x="134" y="199"/>
                </a:lnTo>
                <a:lnTo>
                  <a:pt x="126" y="192"/>
                </a:lnTo>
                <a:lnTo>
                  <a:pt x="118" y="187"/>
                </a:lnTo>
                <a:lnTo>
                  <a:pt x="112" y="184"/>
                </a:lnTo>
                <a:lnTo>
                  <a:pt x="108" y="183"/>
                </a:lnTo>
                <a:lnTo>
                  <a:pt x="103" y="181"/>
                </a:lnTo>
                <a:lnTo>
                  <a:pt x="98" y="181"/>
                </a:lnTo>
                <a:lnTo>
                  <a:pt x="91" y="181"/>
                </a:lnTo>
                <a:lnTo>
                  <a:pt x="83" y="183"/>
                </a:lnTo>
                <a:lnTo>
                  <a:pt x="76" y="185"/>
                </a:lnTo>
                <a:lnTo>
                  <a:pt x="70" y="189"/>
                </a:lnTo>
                <a:lnTo>
                  <a:pt x="55" y="197"/>
                </a:lnTo>
                <a:lnTo>
                  <a:pt x="42" y="208"/>
                </a:lnTo>
                <a:lnTo>
                  <a:pt x="30" y="220"/>
                </a:lnTo>
                <a:lnTo>
                  <a:pt x="19" y="232"/>
                </a:lnTo>
                <a:lnTo>
                  <a:pt x="8" y="243"/>
                </a:lnTo>
                <a:lnTo>
                  <a:pt x="0" y="253"/>
                </a:lnTo>
                <a:lnTo>
                  <a:pt x="10" y="260"/>
                </a:lnTo>
                <a:lnTo>
                  <a:pt x="19" y="266"/>
                </a:lnTo>
                <a:lnTo>
                  <a:pt x="28" y="273"/>
                </a:lnTo>
                <a:lnTo>
                  <a:pt x="38" y="277"/>
                </a:lnTo>
                <a:lnTo>
                  <a:pt x="55" y="285"/>
                </a:lnTo>
                <a:lnTo>
                  <a:pt x="72" y="292"/>
                </a:lnTo>
                <a:lnTo>
                  <a:pt x="102" y="300"/>
                </a:lnTo>
                <a:lnTo>
                  <a:pt x="122" y="308"/>
                </a:lnTo>
                <a:lnTo>
                  <a:pt x="131" y="316"/>
                </a:lnTo>
                <a:lnTo>
                  <a:pt x="140" y="324"/>
                </a:lnTo>
                <a:lnTo>
                  <a:pt x="146" y="332"/>
                </a:lnTo>
                <a:lnTo>
                  <a:pt x="150" y="338"/>
                </a:lnTo>
                <a:lnTo>
                  <a:pt x="152" y="345"/>
                </a:lnTo>
                <a:lnTo>
                  <a:pt x="151" y="350"/>
                </a:lnTo>
                <a:lnTo>
                  <a:pt x="150" y="356"/>
                </a:lnTo>
                <a:lnTo>
                  <a:pt x="146" y="360"/>
                </a:lnTo>
                <a:lnTo>
                  <a:pt x="139" y="362"/>
                </a:lnTo>
                <a:lnTo>
                  <a:pt x="131" y="365"/>
                </a:lnTo>
                <a:lnTo>
                  <a:pt x="122" y="366"/>
                </a:lnTo>
                <a:lnTo>
                  <a:pt x="110" y="368"/>
                </a:lnTo>
                <a:lnTo>
                  <a:pt x="96" y="368"/>
                </a:lnTo>
                <a:lnTo>
                  <a:pt x="80" y="366"/>
                </a:lnTo>
                <a:lnTo>
                  <a:pt x="63" y="364"/>
                </a:lnTo>
                <a:lnTo>
                  <a:pt x="43" y="361"/>
                </a:lnTo>
                <a:lnTo>
                  <a:pt x="42" y="378"/>
                </a:lnTo>
                <a:lnTo>
                  <a:pt x="40" y="398"/>
                </a:lnTo>
                <a:lnTo>
                  <a:pt x="40" y="410"/>
                </a:lnTo>
                <a:lnTo>
                  <a:pt x="40" y="422"/>
                </a:lnTo>
                <a:lnTo>
                  <a:pt x="42" y="434"/>
                </a:lnTo>
                <a:lnTo>
                  <a:pt x="43" y="446"/>
                </a:lnTo>
                <a:lnTo>
                  <a:pt x="54" y="445"/>
                </a:lnTo>
                <a:lnTo>
                  <a:pt x="66" y="445"/>
                </a:lnTo>
                <a:lnTo>
                  <a:pt x="78" y="446"/>
                </a:lnTo>
                <a:lnTo>
                  <a:pt x="91" y="449"/>
                </a:lnTo>
                <a:lnTo>
                  <a:pt x="103" y="452"/>
                </a:lnTo>
                <a:lnTo>
                  <a:pt x="116" y="456"/>
                </a:lnTo>
                <a:lnTo>
                  <a:pt x="130" y="460"/>
                </a:lnTo>
                <a:lnTo>
                  <a:pt x="142" y="465"/>
                </a:lnTo>
                <a:lnTo>
                  <a:pt x="154" y="470"/>
                </a:lnTo>
                <a:lnTo>
                  <a:pt x="164" y="477"/>
                </a:lnTo>
                <a:lnTo>
                  <a:pt x="174" y="484"/>
                </a:lnTo>
                <a:lnTo>
                  <a:pt x="183" y="490"/>
                </a:lnTo>
                <a:lnTo>
                  <a:pt x="190" y="498"/>
                </a:lnTo>
                <a:lnTo>
                  <a:pt x="195" y="506"/>
                </a:lnTo>
                <a:lnTo>
                  <a:pt x="199" y="516"/>
                </a:lnTo>
                <a:lnTo>
                  <a:pt x="199" y="524"/>
                </a:lnTo>
                <a:lnTo>
                  <a:pt x="199" y="530"/>
                </a:lnTo>
                <a:lnTo>
                  <a:pt x="198" y="537"/>
                </a:lnTo>
                <a:lnTo>
                  <a:pt x="196" y="542"/>
                </a:lnTo>
                <a:lnTo>
                  <a:pt x="194" y="548"/>
                </a:lnTo>
                <a:lnTo>
                  <a:pt x="186" y="558"/>
                </a:lnTo>
                <a:lnTo>
                  <a:pt x="179" y="569"/>
                </a:lnTo>
                <a:lnTo>
                  <a:pt x="171" y="580"/>
                </a:lnTo>
                <a:lnTo>
                  <a:pt x="164" y="593"/>
                </a:lnTo>
                <a:lnTo>
                  <a:pt x="162" y="600"/>
                </a:lnTo>
                <a:lnTo>
                  <a:pt x="159" y="608"/>
                </a:lnTo>
                <a:lnTo>
                  <a:pt x="158" y="617"/>
                </a:lnTo>
                <a:lnTo>
                  <a:pt x="158" y="626"/>
                </a:lnTo>
                <a:lnTo>
                  <a:pt x="158" y="636"/>
                </a:lnTo>
                <a:lnTo>
                  <a:pt x="160" y="645"/>
                </a:lnTo>
                <a:lnTo>
                  <a:pt x="163" y="653"/>
                </a:lnTo>
                <a:lnTo>
                  <a:pt x="168" y="660"/>
                </a:lnTo>
                <a:lnTo>
                  <a:pt x="179" y="673"/>
                </a:lnTo>
                <a:lnTo>
                  <a:pt x="191" y="685"/>
                </a:lnTo>
                <a:lnTo>
                  <a:pt x="203" y="696"/>
                </a:lnTo>
                <a:lnTo>
                  <a:pt x="214" y="708"/>
                </a:lnTo>
                <a:lnTo>
                  <a:pt x="218" y="714"/>
                </a:lnTo>
                <a:lnTo>
                  <a:pt x="220" y="720"/>
                </a:lnTo>
                <a:lnTo>
                  <a:pt x="223" y="728"/>
                </a:lnTo>
                <a:lnTo>
                  <a:pt x="224" y="734"/>
                </a:lnTo>
                <a:lnTo>
                  <a:pt x="222" y="757"/>
                </a:lnTo>
                <a:lnTo>
                  <a:pt x="218" y="777"/>
                </a:lnTo>
                <a:lnTo>
                  <a:pt x="214" y="797"/>
                </a:lnTo>
                <a:lnTo>
                  <a:pt x="212" y="820"/>
                </a:lnTo>
                <a:lnTo>
                  <a:pt x="212" y="817"/>
                </a:lnTo>
                <a:lnTo>
                  <a:pt x="214" y="817"/>
                </a:lnTo>
                <a:lnTo>
                  <a:pt x="216" y="817"/>
                </a:lnTo>
                <a:lnTo>
                  <a:pt x="222" y="818"/>
                </a:lnTo>
                <a:lnTo>
                  <a:pt x="230" y="820"/>
                </a:lnTo>
                <a:lnTo>
                  <a:pt x="238" y="820"/>
                </a:lnTo>
                <a:lnTo>
                  <a:pt x="246" y="821"/>
                </a:lnTo>
                <a:lnTo>
                  <a:pt x="252" y="824"/>
                </a:lnTo>
                <a:lnTo>
                  <a:pt x="259" y="828"/>
                </a:lnTo>
                <a:lnTo>
                  <a:pt x="271" y="839"/>
                </a:lnTo>
                <a:lnTo>
                  <a:pt x="284" y="855"/>
                </a:lnTo>
                <a:lnTo>
                  <a:pt x="286" y="846"/>
                </a:lnTo>
                <a:lnTo>
                  <a:pt x="288" y="839"/>
                </a:lnTo>
                <a:lnTo>
                  <a:pt x="292" y="833"/>
                </a:lnTo>
                <a:lnTo>
                  <a:pt x="298" y="828"/>
                </a:lnTo>
                <a:lnTo>
                  <a:pt x="304" y="824"/>
                </a:lnTo>
                <a:lnTo>
                  <a:pt x="312" y="821"/>
                </a:lnTo>
                <a:lnTo>
                  <a:pt x="319" y="820"/>
                </a:lnTo>
                <a:lnTo>
                  <a:pt x="326" y="820"/>
                </a:lnTo>
                <a:lnTo>
                  <a:pt x="335" y="820"/>
                </a:lnTo>
                <a:lnTo>
                  <a:pt x="343" y="822"/>
                </a:lnTo>
                <a:lnTo>
                  <a:pt x="350" y="826"/>
                </a:lnTo>
                <a:lnTo>
                  <a:pt x="356" y="832"/>
                </a:lnTo>
                <a:lnTo>
                  <a:pt x="363" y="836"/>
                </a:lnTo>
                <a:lnTo>
                  <a:pt x="370" y="839"/>
                </a:lnTo>
                <a:lnTo>
                  <a:pt x="378" y="842"/>
                </a:lnTo>
                <a:lnTo>
                  <a:pt x="387" y="843"/>
                </a:lnTo>
                <a:lnTo>
                  <a:pt x="391" y="842"/>
                </a:lnTo>
                <a:lnTo>
                  <a:pt x="395" y="842"/>
                </a:lnTo>
                <a:lnTo>
                  <a:pt x="398" y="841"/>
                </a:lnTo>
                <a:lnTo>
                  <a:pt x="400" y="838"/>
                </a:lnTo>
                <a:lnTo>
                  <a:pt x="406" y="833"/>
                </a:lnTo>
                <a:lnTo>
                  <a:pt x="408" y="826"/>
                </a:lnTo>
                <a:lnTo>
                  <a:pt x="415" y="810"/>
                </a:lnTo>
                <a:lnTo>
                  <a:pt x="423" y="796"/>
                </a:lnTo>
                <a:lnTo>
                  <a:pt x="447" y="796"/>
                </a:lnTo>
                <a:lnTo>
                  <a:pt x="447" y="808"/>
                </a:lnTo>
                <a:lnTo>
                  <a:pt x="450" y="821"/>
                </a:lnTo>
                <a:lnTo>
                  <a:pt x="454" y="832"/>
                </a:lnTo>
                <a:lnTo>
                  <a:pt x="458" y="842"/>
                </a:lnTo>
                <a:lnTo>
                  <a:pt x="464" y="853"/>
                </a:lnTo>
                <a:lnTo>
                  <a:pt x="471" y="862"/>
                </a:lnTo>
                <a:lnTo>
                  <a:pt x="478" y="870"/>
                </a:lnTo>
                <a:lnTo>
                  <a:pt x="486" y="879"/>
                </a:lnTo>
                <a:lnTo>
                  <a:pt x="500" y="895"/>
                </a:lnTo>
                <a:lnTo>
                  <a:pt x="515" y="911"/>
                </a:lnTo>
                <a:lnTo>
                  <a:pt x="521" y="919"/>
                </a:lnTo>
                <a:lnTo>
                  <a:pt x="528" y="929"/>
                </a:lnTo>
                <a:lnTo>
                  <a:pt x="533" y="937"/>
                </a:lnTo>
                <a:lnTo>
                  <a:pt x="537" y="946"/>
                </a:lnTo>
                <a:lnTo>
                  <a:pt x="543" y="971"/>
                </a:lnTo>
                <a:lnTo>
                  <a:pt x="547" y="995"/>
                </a:lnTo>
                <a:lnTo>
                  <a:pt x="548" y="999"/>
                </a:lnTo>
                <a:lnTo>
                  <a:pt x="551" y="1005"/>
                </a:lnTo>
                <a:lnTo>
                  <a:pt x="553" y="1009"/>
                </a:lnTo>
                <a:lnTo>
                  <a:pt x="556" y="1011"/>
                </a:lnTo>
                <a:lnTo>
                  <a:pt x="560" y="1014"/>
                </a:lnTo>
                <a:lnTo>
                  <a:pt x="565" y="1017"/>
                </a:lnTo>
                <a:lnTo>
                  <a:pt x="572" y="1017"/>
                </a:lnTo>
                <a:lnTo>
                  <a:pt x="579" y="1018"/>
                </a:lnTo>
                <a:lnTo>
                  <a:pt x="587" y="1018"/>
                </a:lnTo>
                <a:lnTo>
                  <a:pt x="595" y="1021"/>
                </a:lnTo>
                <a:lnTo>
                  <a:pt x="601" y="1023"/>
                </a:lnTo>
                <a:lnTo>
                  <a:pt x="608" y="1027"/>
                </a:lnTo>
                <a:lnTo>
                  <a:pt x="615" y="1030"/>
                </a:lnTo>
                <a:lnTo>
                  <a:pt x="620" y="1033"/>
                </a:lnTo>
                <a:lnTo>
                  <a:pt x="627" y="1035"/>
                </a:lnTo>
                <a:lnTo>
                  <a:pt x="633" y="1035"/>
                </a:lnTo>
                <a:lnTo>
                  <a:pt x="641" y="1035"/>
                </a:lnTo>
                <a:lnTo>
                  <a:pt x="648" y="1034"/>
                </a:lnTo>
                <a:lnTo>
                  <a:pt x="653" y="1030"/>
                </a:lnTo>
                <a:lnTo>
                  <a:pt x="657" y="1027"/>
                </a:lnTo>
                <a:lnTo>
                  <a:pt x="660" y="1022"/>
                </a:lnTo>
                <a:lnTo>
                  <a:pt x="661" y="1015"/>
                </a:lnTo>
                <a:lnTo>
                  <a:pt x="663" y="1009"/>
                </a:lnTo>
                <a:lnTo>
                  <a:pt x="663" y="999"/>
                </a:lnTo>
                <a:lnTo>
                  <a:pt x="667" y="994"/>
                </a:lnTo>
                <a:lnTo>
                  <a:pt x="668" y="989"/>
                </a:lnTo>
                <a:lnTo>
                  <a:pt x="669" y="982"/>
                </a:lnTo>
                <a:lnTo>
                  <a:pt x="671" y="977"/>
                </a:lnTo>
                <a:lnTo>
                  <a:pt x="672" y="970"/>
                </a:lnTo>
                <a:lnTo>
                  <a:pt x="675" y="965"/>
                </a:lnTo>
                <a:lnTo>
                  <a:pt x="680" y="961"/>
                </a:lnTo>
                <a:lnTo>
                  <a:pt x="687" y="958"/>
                </a:lnTo>
                <a:lnTo>
                  <a:pt x="745" y="938"/>
                </a:lnTo>
                <a:lnTo>
                  <a:pt x="797" y="919"/>
                </a:lnTo>
                <a:lnTo>
                  <a:pt x="809" y="913"/>
                </a:lnTo>
                <a:lnTo>
                  <a:pt x="819" y="906"/>
                </a:lnTo>
                <a:lnTo>
                  <a:pt x="828" y="897"/>
                </a:lnTo>
                <a:lnTo>
                  <a:pt x="836" y="887"/>
                </a:lnTo>
                <a:lnTo>
                  <a:pt x="841" y="875"/>
                </a:lnTo>
                <a:lnTo>
                  <a:pt x="847" y="863"/>
                </a:lnTo>
                <a:lnTo>
                  <a:pt x="849" y="847"/>
                </a:lnTo>
                <a:lnTo>
                  <a:pt x="849" y="832"/>
                </a:lnTo>
                <a:lnTo>
                  <a:pt x="849" y="821"/>
                </a:lnTo>
                <a:lnTo>
                  <a:pt x="849" y="808"/>
                </a:lnTo>
                <a:lnTo>
                  <a:pt x="820" y="808"/>
                </a:lnTo>
                <a:lnTo>
                  <a:pt x="813" y="816"/>
                </a:lnTo>
                <a:lnTo>
                  <a:pt x="809" y="821"/>
                </a:lnTo>
                <a:lnTo>
                  <a:pt x="807" y="822"/>
                </a:lnTo>
                <a:lnTo>
                  <a:pt x="803" y="824"/>
                </a:lnTo>
                <a:lnTo>
                  <a:pt x="797" y="825"/>
                </a:lnTo>
                <a:lnTo>
                  <a:pt x="789" y="825"/>
                </a:lnTo>
                <a:lnTo>
                  <a:pt x="784" y="825"/>
                </a:lnTo>
                <a:lnTo>
                  <a:pt x="779" y="822"/>
                </a:lnTo>
                <a:lnTo>
                  <a:pt x="776" y="820"/>
                </a:lnTo>
                <a:lnTo>
                  <a:pt x="773" y="816"/>
                </a:lnTo>
                <a:lnTo>
                  <a:pt x="772" y="808"/>
                </a:lnTo>
                <a:lnTo>
                  <a:pt x="772" y="801"/>
                </a:lnTo>
                <a:lnTo>
                  <a:pt x="771" y="802"/>
                </a:lnTo>
                <a:lnTo>
                  <a:pt x="768" y="802"/>
                </a:lnTo>
                <a:lnTo>
                  <a:pt x="767" y="798"/>
                </a:lnTo>
                <a:lnTo>
                  <a:pt x="765" y="789"/>
                </a:lnTo>
                <a:lnTo>
                  <a:pt x="760" y="765"/>
                </a:lnTo>
                <a:lnTo>
                  <a:pt x="753" y="764"/>
                </a:lnTo>
                <a:lnTo>
                  <a:pt x="747" y="762"/>
                </a:lnTo>
                <a:lnTo>
                  <a:pt x="740" y="760"/>
                </a:lnTo>
                <a:lnTo>
                  <a:pt x="733" y="754"/>
                </a:lnTo>
                <a:lnTo>
                  <a:pt x="720" y="744"/>
                </a:lnTo>
                <a:lnTo>
                  <a:pt x="707" y="730"/>
                </a:lnTo>
                <a:lnTo>
                  <a:pt x="693" y="714"/>
                </a:lnTo>
                <a:lnTo>
                  <a:pt x="684" y="698"/>
                </a:lnTo>
                <a:lnTo>
                  <a:pt x="680" y="690"/>
                </a:lnTo>
                <a:lnTo>
                  <a:pt x="677" y="684"/>
                </a:lnTo>
                <a:lnTo>
                  <a:pt x="676" y="676"/>
                </a:lnTo>
                <a:lnTo>
                  <a:pt x="675" y="669"/>
                </a:lnTo>
                <a:lnTo>
                  <a:pt x="676" y="656"/>
                </a:lnTo>
                <a:lnTo>
                  <a:pt x="679" y="644"/>
                </a:lnTo>
                <a:lnTo>
                  <a:pt x="681" y="633"/>
                </a:lnTo>
                <a:lnTo>
                  <a:pt x="684" y="624"/>
                </a:lnTo>
                <a:lnTo>
                  <a:pt x="688" y="613"/>
                </a:lnTo>
                <a:lnTo>
                  <a:pt x="691" y="602"/>
                </a:lnTo>
                <a:lnTo>
                  <a:pt x="692" y="590"/>
                </a:lnTo>
                <a:lnTo>
                  <a:pt x="693" y="578"/>
                </a:lnTo>
                <a:lnTo>
                  <a:pt x="693" y="570"/>
                </a:lnTo>
                <a:lnTo>
                  <a:pt x="691" y="564"/>
                </a:lnTo>
                <a:lnTo>
                  <a:pt x="689" y="558"/>
                </a:lnTo>
                <a:lnTo>
                  <a:pt x="685" y="553"/>
                </a:lnTo>
                <a:lnTo>
                  <a:pt x="679" y="542"/>
                </a:lnTo>
                <a:lnTo>
                  <a:pt x="669" y="534"/>
                </a:lnTo>
                <a:lnTo>
                  <a:pt x="660" y="526"/>
                </a:lnTo>
                <a:lnTo>
                  <a:pt x="652" y="518"/>
                </a:lnTo>
                <a:lnTo>
                  <a:pt x="649" y="514"/>
                </a:lnTo>
                <a:lnTo>
                  <a:pt x="647" y="510"/>
                </a:lnTo>
                <a:lnTo>
                  <a:pt x="645" y="505"/>
                </a:lnTo>
                <a:lnTo>
                  <a:pt x="645" y="500"/>
                </a:lnTo>
                <a:lnTo>
                  <a:pt x="645" y="494"/>
                </a:lnTo>
                <a:lnTo>
                  <a:pt x="648" y="489"/>
                </a:lnTo>
                <a:lnTo>
                  <a:pt x="651" y="482"/>
                </a:lnTo>
                <a:lnTo>
                  <a:pt x="655" y="477"/>
                </a:lnTo>
                <a:lnTo>
                  <a:pt x="664" y="466"/>
                </a:lnTo>
                <a:lnTo>
                  <a:pt x="676" y="456"/>
                </a:lnTo>
                <a:lnTo>
                  <a:pt x="689" y="446"/>
                </a:lnTo>
                <a:lnTo>
                  <a:pt x="704" y="440"/>
                </a:lnTo>
                <a:lnTo>
                  <a:pt x="717" y="436"/>
                </a:lnTo>
                <a:lnTo>
                  <a:pt x="729" y="433"/>
                </a:lnTo>
                <a:lnTo>
                  <a:pt x="740" y="434"/>
                </a:lnTo>
                <a:lnTo>
                  <a:pt x="751" y="437"/>
                </a:lnTo>
                <a:lnTo>
                  <a:pt x="760" y="440"/>
                </a:lnTo>
                <a:lnTo>
                  <a:pt x="768" y="442"/>
                </a:lnTo>
                <a:lnTo>
                  <a:pt x="777" y="446"/>
                </a:lnTo>
                <a:lnTo>
                  <a:pt x="787" y="449"/>
                </a:lnTo>
                <a:lnTo>
                  <a:pt x="797" y="450"/>
                </a:lnTo>
                <a:lnTo>
                  <a:pt x="808" y="452"/>
                </a:lnTo>
                <a:lnTo>
                  <a:pt x="816" y="452"/>
                </a:lnTo>
                <a:lnTo>
                  <a:pt x="823" y="450"/>
                </a:lnTo>
                <a:lnTo>
                  <a:pt x="829" y="448"/>
                </a:lnTo>
                <a:lnTo>
                  <a:pt x="833" y="445"/>
                </a:lnTo>
                <a:lnTo>
                  <a:pt x="837" y="441"/>
                </a:lnTo>
                <a:lnTo>
                  <a:pt x="840" y="436"/>
                </a:lnTo>
                <a:lnTo>
                  <a:pt x="843" y="432"/>
                </a:lnTo>
                <a:lnTo>
                  <a:pt x="844" y="425"/>
                </a:lnTo>
                <a:lnTo>
                  <a:pt x="845" y="398"/>
                </a:lnTo>
                <a:lnTo>
                  <a:pt x="844" y="368"/>
                </a:lnTo>
                <a:lnTo>
                  <a:pt x="844" y="354"/>
                </a:lnTo>
                <a:lnTo>
                  <a:pt x="844" y="336"/>
                </a:lnTo>
                <a:lnTo>
                  <a:pt x="844" y="314"/>
                </a:lnTo>
                <a:lnTo>
                  <a:pt x="844" y="296"/>
                </a:lnTo>
                <a:lnTo>
                  <a:pt x="845" y="284"/>
                </a:lnTo>
                <a:lnTo>
                  <a:pt x="847" y="273"/>
                </a:lnTo>
                <a:lnTo>
                  <a:pt x="851" y="265"/>
                </a:lnTo>
                <a:lnTo>
                  <a:pt x="855" y="257"/>
                </a:lnTo>
                <a:lnTo>
                  <a:pt x="867" y="243"/>
                </a:lnTo>
                <a:lnTo>
                  <a:pt x="880" y="231"/>
                </a:lnTo>
                <a:lnTo>
                  <a:pt x="887" y="224"/>
                </a:lnTo>
                <a:lnTo>
                  <a:pt x="893" y="217"/>
                </a:lnTo>
                <a:lnTo>
                  <a:pt x="900" y="211"/>
                </a:lnTo>
                <a:lnTo>
                  <a:pt x="905" y="203"/>
                </a:lnTo>
                <a:lnTo>
                  <a:pt x="909" y="193"/>
                </a:lnTo>
                <a:lnTo>
                  <a:pt x="913" y="183"/>
                </a:lnTo>
                <a:lnTo>
                  <a:pt x="916" y="171"/>
                </a:lnTo>
                <a:lnTo>
                  <a:pt x="916" y="157"/>
                </a:lnTo>
                <a:lnTo>
                  <a:pt x="916" y="149"/>
                </a:lnTo>
                <a:lnTo>
                  <a:pt x="915" y="141"/>
                </a:lnTo>
                <a:lnTo>
                  <a:pt x="913" y="135"/>
                </a:lnTo>
                <a:lnTo>
                  <a:pt x="911" y="128"/>
                </a:lnTo>
                <a:lnTo>
                  <a:pt x="905" y="116"/>
                </a:lnTo>
                <a:lnTo>
                  <a:pt x="899" y="104"/>
                </a:lnTo>
                <a:lnTo>
                  <a:pt x="892" y="92"/>
                </a:lnTo>
                <a:lnTo>
                  <a:pt x="885" y="80"/>
                </a:lnTo>
                <a:lnTo>
                  <a:pt x="884" y="73"/>
                </a:lnTo>
                <a:lnTo>
                  <a:pt x="881" y="68"/>
                </a:lnTo>
                <a:lnTo>
                  <a:pt x="880" y="61"/>
                </a:lnTo>
                <a:lnTo>
                  <a:pt x="880" y="55"/>
                </a:lnTo>
                <a:lnTo>
                  <a:pt x="877" y="52"/>
                </a:lnTo>
                <a:lnTo>
                  <a:pt x="869" y="48"/>
                </a:lnTo>
                <a:lnTo>
                  <a:pt x="860" y="44"/>
                </a:lnTo>
                <a:lnTo>
                  <a:pt x="849" y="43"/>
                </a:lnTo>
                <a:close/>
              </a:path>
            </a:pathLst>
          </a:custGeom>
          <a:solidFill>
            <a:srgbClr val="FFB469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06" name="Freeform 9"/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2871788" y="2647950"/>
            <a:ext cx="508000" cy="762000"/>
          </a:xfrm>
          <a:custGeom>
            <a:avLst/>
            <a:gdLst>
              <a:gd name="T0" fmla="*/ 276 w 276"/>
              <a:gd name="T1" fmla="*/ 237 h 411"/>
              <a:gd name="T2" fmla="*/ 273 w 276"/>
              <a:gd name="T3" fmla="*/ 216 h 411"/>
              <a:gd name="T4" fmla="*/ 268 w 276"/>
              <a:gd name="T5" fmla="*/ 181 h 411"/>
              <a:gd name="T6" fmla="*/ 254 w 276"/>
              <a:gd name="T7" fmla="*/ 145 h 411"/>
              <a:gd name="T8" fmla="*/ 230 w 276"/>
              <a:gd name="T9" fmla="*/ 111 h 411"/>
              <a:gd name="T10" fmla="*/ 202 w 276"/>
              <a:gd name="T11" fmla="*/ 83 h 411"/>
              <a:gd name="T12" fmla="*/ 170 w 276"/>
              <a:gd name="T13" fmla="*/ 64 h 411"/>
              <a:gd name="T14" fmla="*/ 141 w 276"/>
              <a:gd name="T15" fmla="*/ 60 h 411"/>
              <a:gd name="T16" fmla="*/ 118 w 276"/>
              <a:gd name="T17" fmla="*/ 55 h 411"/>
              <a:gd name="T18" fmla="*/ 72 w 276"/>
              <a:gd name="T19" fmla="*/ 20 h 411"/>
              <a:gd name="T20" fmla="*/ 31 w 276"/>
              <a:gd name="T21" fmla="*/ 43 h 411"/>
              <a:gd name="T22" fmla="*/ 55 w 276"/>
              <a:gd name="T23" fmla="*/ 80 h 411"/>
              <a:gd name="T24" fmla="*/ 94 w 276"/>
              <a:gd name="T25" fmla="*/ 114 h 411"/>
              <a:gd name="T26" fmla="*/ 118 w 276"/>
              <a:gd name="T27" fmla="*/ 120 h 411"/>
              <a:gd name="T28" fmla="*/ 162 w 276"/>
              <a:gd name="T29" fmla="*/ 110 h 411"/>
              <a:gd name="T30" fmla="*/ 178 w 276"/>
              <a:gd name="T31" fmla="*/ 119 h 411"/>
              <a:gd name="T32" fmla="*/ 186 w 276"/>
              <a:gd name="T33" fmla="*/ 151 h 411"/>
              <a:gd name="T34" fmla="*/ 180 w 276"/>
              <a:gd name="T35" fmla="*/ 167 h 411"/>
              <a:gd name="T36" fmla="*/ 148 w 276"/>
              <a:gd name="T37" fmla="*/ 193 h 411"/>
              <a:gd name="T38" fmla="*/ 101 w 276"/>
              <a:gd name="T39" fmla="*/ 216 h 411"/>
              <a:gd name="T40" fmla="*/ 92 w 276"/>
              <a:gd name="T41" fmla="*/ 279 h 411"/>
              <a:gd name="T42" fmla="*/ 88 w 276"/>
              <a:gd name="T43" fmla="*/ 297 h 411"/>
              <a:gd name="T44" fmla="*/ 77 w 276"/>
              <a:gd name="T45" fmla="*/ 309 h 411"/>
              <a:gd name="T46" fmla="*/ 61 w 276"/>
              <a:gd name="T47" fmla="*/ 301 h 411"/>
              <a:gd name="T48" fmla="*/ 51 w 276"/>
              <a:gd name="T49" fmla="*/ 285 h 411"/>
              <a:gd name="T50" fmla="*/ 37 w 276"/>
              <a:gd name="T51" fmla="*/ 284 h 411"/>
              <a:gd name="T52" fmla="*/ 16 w 276"/>
              <a:gd name="T53" fmla="*/ 292 h 411"/>
              <a:gd name="T54" fmla="*/ 1 w 276"/>
              <a:gd name="T55" fmla="*/ 307 h 411"/>
              <a:gd name="T56" fmla="*/ 4 w 276"/>
              <a:gd name="T57" fmla="*/ 352 h 411"/>
              <a:gd name="T58" fmla="*/ 13 w 276"/>
              <a:gd name="T59" fmla="*/ 376 h 411"/>
              <a:gd name="T60" fmla="*/ 27 w 276"/>
              <a:gd name="T61" fmla="*/ 393 h 411"/>
              <a:gd name="T62" fmla="*/ 44 w 276"/>
              <a:gd name="T63" fmla="*/ 405 h 411"/>
              <a:gd name="T64" fmla="*/ 66 w 276"/>
              <a:gd name="T65" fmla="*/ 411 h 411"/>
              <a:gd name="T66" fmla="*/ 96 w 276"/>
              <a:gd name="T67" fmla="*/ 400 h 411"/>
              <a:gd name="T68" fmla="*/ 125 w 276"/>
              <a:gd name="T69" fmla="*/ 373 h 411"/>
              <a:gd name="T70" fmla="*/ 158 w 276"/>
              <a:gd name="T71" fmla="*/ 323 h 411"/>
              <a:gd name="T72" fmla="*/ 193 w 276"/>
              <a:gd name="T73" fmla="*/ 248 h 411"/>
              <a:gd name="T74" fmla="*/ 218 w 276"/>
              <a:gd name="T75" fmla="*/ 248 h 411"/>
              <a:gd name="T76" fmla="*/ 228 w 276"/>
              <a:gd name="T77" fmla="*/ 292 h 411"/>
              <a:gd name="T78" fmla="*/ 234 w 276"/>
              <a:gd name="T79" fmla="*/ 315 h 411"/>
              <a:gd name="T80" fmla="*/ 241 w 276"/>
              <a:gd name="T81" fmla="*/ 320 h 411"/>
              <a:gd name="T82" fmla="*/ 253 w 276"/>
              <a:gd name="T83" fmla="*/ 312 h 411"/>
              <a:gd name="T84" fmla="*/ 258 w 276"/>
              <a:gd name="T85" fmla="*/ 280 h 411"/>
              <a:gd name="T86" fmla="*/ 261 w 276"/>
              <a:gd name="T87" fmla="*/ 248 h 411"/>
              <a:gd name="T88" fmla="*/ 270 w 276"/>
              <a:gd name="T89" fmla="*/ 241 h 411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276"/>
              <a:gd name="T136" fmla="*/ 0 h 411"/>
              <a:gd name="T137" fmla="*/ 276 w 276"/>
              <a:gd name="T138" fmla="*/ 411 h 411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276" h="411">
                <a:moveTo>
                  <a:pt x="270" y="241"/>
                </a:moveTo>
                <a:lnTo>
                  <a:pt x="274" y="240"/>
                </a:lnTo>
                <a:lnTo>
                  <a:pt x="276" y="237"/>
                </a:lnTo>
                <a:lnTo>
                  <a:pt x="276" y="233"/>
                </a:lnTo>
                <a:lnTo>
                  <a:pt x="276" y="228"/>
                </a:lnTo>
                <a:lnTo>
                  <a:pt x="273" y="216"/>
                </a:lnTo>
                <a:lnTo>
                  <a:pt x="270" y="205"/>
                </a:lnTo>
                <a:lnTo>
                  <a:pt x="270" y="193"/>
                </a:lnTo>
                <a:lnTo>
                  <a:pt x="268" y="181"/>
                </a:lnTo>
                <a:lnTo>
                  <a:pt x="264" y="169"/>
                </a:lnTo>
                <a:lnTo>
                  <a:pt x="260" y="157"/>
                </a:lnTo>
                <a:lnTo>
                  <a:pt x="254" y="145"/>
                </a:lnTo>
                <a:lnTo>
                  <a:pt x="246" y="133"/>
                </a:lnTo>
                <a:lnTo>
                  <a:pt x="240" y="122"/>
                </a:lnTo>
                <a:lnTo>
                  <a:pt x="230" y="111"/>
                </a:lnTo>
                <a:lnTo>
                  <a:pt x="222" y="100"/>
                </a:lnTo>
                <a:lnTo>
                  <a:pt x="212" y="91"/>
                </a:lnTo>
                <a:lnTo>
                  <a:pt x="202" y="83"/>
                </a:lnTo>
                <a:lnTo>
                  <a:pt x="192" y="75"/>
                </a:lnTo>
                <a:lnTo>
                  <a:pt x="181" y="70"/>
                </a:lnTo>
                <a:lnTo>
                  <a:pt x="170" y="64"/>
                </a:lnTo>
                <a:lnTo>
                  <a:pt x="161" y="62"/>
                </a:lnTo>
                <a:lnTo>
                  <a:pt x="150" y="60"/>
                </a:lnTo>
                <a:lnTo>
                  <a:pt x="141" y="60"/>
                </a:lnTo>
                <a:lnTo>
                  <a:pt x="133" y="59"/>
                </a:lnTo>
                <a:lnTo>
                  <a:pt x="125" y="58"/>
                </a:lnTo>
                <a:lnTo>
                  <a:pt x="118" y="55"/>
                </a:lnTo>
                <a:lnTo>
                  <a:pt x="105" y="48"/>
                </a:lnTo>
                <a:lnTo>
                  <a:pt x="93" y="40"/>
                </a:lnTo>
                <a:lnTo>
                  <a:pt x="72" y="20"/>
                </a:lnTo>
                <a:lnTo>
                  <a:pt x="55" y="0"/>
                </a:lnTo>
                <a:lnTo>
                  <a:pt x="31" y="0"/>
                </a:lnTo>
                <a:lnTo>
                  <a:pt x="31" y="43"/>
                </a:lnTo>
                <a:lnTo>
                  <a:pt x="36" y="55"/>
                </a:lnTo>
                <a:lnTo>
                  <a:pt x="44" y="68"/>
                </a:lnTo>
                <a:lnTo>
                  <a:pt x="55" y="80"/>
                </a:lnTo>
                <a:lnTo>
                  <a:pt x="66" y="94"/>
                </a:lnTo>
                <a:lnTo>
                  <a:pt x="80" y="104"/>
                </a:lnTo>
                <a:lnTo>
                  <a:pt x="94" y="114"/>
                </a:lnTo>
                <a:lnTo>
                  <a:pt x="102" y="116"/>
                </a:lnTo>
                <a:lnTo>
                  <a:pt x="110" y="119"/>
                </a:lnTo>
                <a:lnTo>
                  <a:pt x="118" y="120"/>
                </a:lnTo>
                <a:lnTo>
                  <a:pt x="126" y="122"/>
                </a:lnTo>
                <a:lnTo>
                  <a:pt x="142" y="115"/>
                </a:lnTo>
                <a:lnTo>
                  <a:pt x="162" y="110"/>
                </a:lnTo>
                <a:lnTo>
                  <a:pt x="169" y="111"/>
                </a:lnTo>
                <a:lnTo>
                  <a:pt x="173" y="114"/>
                </a:lnTo>
                <a:lnTo>
                  <a:pt x="178" y="119"/>
                </a:lnTo>
                <a:lnTo>
                  <a:pt x="181" y="126"/>
                </a:lnTo>
                <a:lnTo>
                  <a:pt x="185" y="140"/>
                </a:lnTo>
                <a:lnTo>
                  <a:pt x="186" y="151"/>
                </a:lnTo>
                <a:lnTo>
                  <a:pt x="185" y="156"/>
                </a:lnTo>
                <a:lnTo>
                  <a:pt x="184" y="161"/>
                </a:lnTo>
                <a:lnTo>
                  <a:pt x="180" y="167"/>
                </a:lnTo>
                <a:lnTo>
                  <a:pt x="174" y="172"/>
                </a:lnTo>
                <a:lnTo>
                  <a:pt x="162" y="183"/>
                </a:lnTo>
                <a:lnTo>
                  <a:pt x="148" y="193"/>
                </a:lnTo>
                <a:lnTo>
                  <a:pt x="132" y="203"/>
                </a:lnTo>
                <a:lnTo>
                  <a:pt x="116" y="211"/>
                </a:lnTo>
                <a:lnTo>
                  <a:pt x="101" y="216"/>
                </a:lnTo>
                <a:lnTo>
                  <a:pt x="90" y="217"/>
                </a:lnTo>
                <a:lnTo>
                  <a:pt x="92" y="249"/>
                </a:lnTo>
                <a:lnTo>
                  <a:pt x="92" y="279"/>
                </a:lnTo>
                <a:lnTo>
                  <a:pt x="90" y="285"/>
                </a:lnTo>
                <a:lnTo>
                  <a:pt x="89" y="292"/>
                </a:lnTo>
                <a:lnTo>
                  <a:pt x="88" y="297"/>
                </a:lnTo>
                <a:lnTo>
                  <a:pt x="85" y="301"/>
                </a:lnTo>
                <a:lnTo>
                  <a:pt x="81" y="307"/>
                </a:lnTo>
                <a:lnTo>
                  <a:pt x="77" y="309"/>
                </a:lnTo>
                <a:lnTo>
                  <a:pt x="72" y="312"/>
                </a:lnTo>
                <a:lnTo>
                  <a:pt x="66" y="313"/>
                </a:lnTo>
                <a:lnTo>
                  <a:pt x="61" y="301"/>
                </a:lnTo>
                <a:lnTo>
                  <a:pt x="56" y="292"/>
                </a:lnTo>
                <a:lnTo>
                  <a:pt x="53" y="288"/>
                </a:lnTo>
                <a:lnTo>
                  <a:pt x="51" y="285"/>
                </a:lnTo>
                <a:lnTo>
                  <a:pt x="47" y="284"/>
                </a:lnTo>
                <a:lnTo>
                  <a:pt x="43" y="284"/>
                </a:lnTo>
                <a:lnTo>
                  <a:pt x="37" y="284"/>
                </a:lnTo>
                <a:lnTo>
                  <a:pt x="31" y="285"/>
                </a:lnTo>
                <a:lnTo>
                  <a:pt x="24" y="288"/>
                </a:lnTo>
                <a:lnTo>
                  <a:pt x="16" y="292"/>
                </a:lnTo>
                <a:lnTo>
                  <a:pt x="11" y="296"/>
                </a:lnTo>
                <a:lnTo>
                  <a:pt x="5" y="301"/>
                </a:lnTo>
                <a:lnTo>
                  <a:pt x="1" y="307"/>
                </a:lnTo>
                <a:lnTo>
                  <a:pt x="0" y="313"/>
                </a:lnTo>
                <a:lnTo>
                  <a:pt x="1" y="333"/>
                </a:lnTo>
                <a:lnTo>
                  <a:pt x="4" y="352"/>
                </a:lnTo>
                <a:lnTo>
                  <a:pt x="7" y="360"/>
                </a:lnTo>
                <a:lnTo>
                  <a:pt x="9" y="368"/>
                </a:lnTo>
                <a:lnTo>
                  <a:pt x="13" y="376"/>
                </a:lnTo>
                <a:lnTo>
                  <a:pt x="17" y="383"/>
                </a:lnTo>
                <a:lnTo>
                  <a:pt x="21" y="388"/>
                </a:lnTo>
                <a:lnTo>
                  <a:pt x="27" y="393"/>
                </a:lnTo>
                <a:lnTo>
                  <a:pt x="32" y="399"/>
                </a:lnTo>
                <a:lnTo>
                  <a:pt x="39" y="403"/>
                </a:lnTo>
                <a:lnTo>
                  <a:pt x="44" y="405"/>
                </a:lnTo>
                <a:lnTo>
                  <a:pt x="51" y="408"/>
                </a:lnTo>
                <a:lnTo>
                  <a:pt x="58" y="409"/>
                </a:lnTo>
                <a:lnTo>
                  <a:pt x="66" y="411"/>
                </a:lnTo>
                <a:lnTo>
                  <a:pt x="76" y="409"/>
                </a:lnTo>
                <a:lnTo>
                  <a:pt x="86" y="405"/>
                </a:lnTo>
                <a:lnTo>
                  <a:pt x="96" y="400"/>
                </a:lnTo>
                <a:lnTo>
                  <a:pt x="106" y="392"/>
                </a:lnTo>
                <a:lnTo>
                  <a:pt x="116" y="383"/>
                </a:lnTo>
                <a:lnTo>
                  <a:pt x="125" y="373"/>
                </a:lnTo>
                <a:lnTo>
                  <a:pt x="134" y="361"/>
                </a:lnTo>
                <a:lnTo>
                  <a:pt x="142" y="349"/>
                </a:lnTo>
                <a:lnTo>
                  <a:pt x="158" y="323"/>
                </a:lnTo>
                <a:lnTo>
                  <a:pt x="173" y="296"/>
                </a:lnTo>
                <a:lnTo>
                  <a:pt x="184" y="269"/>
                </a:lnTo>
                <a:lnTo>
                  <a:pt x="193" y="248"/>
                </a:lnTo>
                <a:lnTo>
                  <a:pt x="204" y="249"/>
                </a:lnTo>
                <a:lnTo>
                  <a:pt x="212" y="249"/>
                </a:lnTo>
                <a:lnTo>
                  <a:pt x="218" y="248"/>
                </a:lnTo>
                <a:lnTo>
                  <a:pt x="222" y="248"/>
                </a:lnTo>
                <a:lnTo>
                  <a:pt x="224" y="269"/>
                </a:lnTo>
                <a:lnTo>
                  <a:pt x="228" y="292"/>
                </a:lnTo>
                <a:lnTo>
                  <a:pt x="229" y="303"/>
                </a:lnTo>
                <a:lnTo>
                  <a:pt x="233" y="312"/>
                </a:lnTo>
                <a:lnTo>
                  <a:pt x="234" y="315"/>
                </a:lnTo>
                <a:lnTo>
                  <a:pt x="237" y="317"/>
                </a:lnTo>
                <a:lnTo>
                  <a:pt x="238" y="319"/>
                </a:lnTo>
                <a:lnTo>
                  <a:pt x="241" y="320"/>
                </a:lnTo>
                <a:lnTo>
                  <a:pt x="245" y="319"/>
                </a:lnTo>
                <a:lnTo>
                  <a:pt x="249" y="316"/>
                </a:lnTo>
                <a:lnTo>
                  <a:pt x="253" y="312"/>
                </a:lnTo>
                <a:lnTo>
                  <a:pt x="254" y="308"/>
                </a:lnTo>
                <a:lnTo>
                  <a:pt x="257" y="295"/>
                </a:lnTo>
                <a:lnTo>
                  <a:pt x="258" y="280"/>
                </a:lnTo>
                <a:lnTo>
                  <a:pt x="258" y="267"/>
                </a:lnTo>
                <a:lnTo>
                  <a:pt x="260" y="253"/>
                </a:lnTo>
                <a:lnTo>
                  <a:pt x="261" y="248"/>
                </a:lnTo>
                <a:lnTo>
                  <a:pt x="264" y="245"/>
                </a:lnTo>
                <a:lnTo>
                  <a:pt x="266" y="243"/>
                </a:lnTo>
                <a:lnTo>
                  <a:pt x="270" y="241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07" name="Freeform 10"/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3960813" y="2624138"/>
            <a:ext cx="1614487" cy="1801812"/>
          </a:xfrm>
          <a:custGeom>
            <a:avLst/>
            <a:gdLst>
              <a:gd name="T0" fmla="*/ 488 w 873"/>
              <a:gd name="T1" fmla="*/ 110 h 976"/>
              <a:gd name="T2" fmla="*/ 513 w 873"/>
              <a:gd name="T3" fmla="*/ 127 h 976"/>
              <a:gd name="T4" fmla="*/ 565 w 873"/>
              <a:gd name="T5" fmla="*/ 110 h 976"/>
              <a:gd name="T6" fmla="*/ 552 w 873"/>
              <a:gd name="T7" fmla="*/ 189 h 976"/>
              <a:gd name="T8" fmla="*/ 403 w 873"/>
              <a:gd name="T9" fmla="*/ 260 h 976"/>
              <a:gd name="T10" fmla="*/ 384 w 873"/>
              <a:gd name="T11" fmla="*/ 291 h 976"/>
              <a:gd name="T12" fmla="*/ 373 w 873"/>
              <a:gd name="T13" fmla="*/ 329 h 976"/>
              <a:gd name="T14" fmla="*/ 336 w 873"/>
              <a:gd name="T15" fmla="*/ 335 h 976"/>
              <a:gd name="T16" fmla="*/ 295 w 873"/>
              <a:gd name="T17" fmla="*/ 320 h 976"/>
              <a:gd name="T18" fmla="*/ 267 w 873"/>
              <a:gd name="T19" fmla="*/ 307 h 976"/>
              <a:gd name="T20" fmla="*/ 244 w 873"/>
              <a:gd name="T21" fmla="*/ 231 h 976"/>
              <a:gd name="T22" fmla="*/ 187 w 873"/>
              <a:gd name="T23" fmla="*/ 164 h 976"/>
              <a:gd name="T24" fmla="*/ 163 w 873"/>
              <a:gd name="T25" fmla="*/ 98 h 976"/>
              <a:gd name="T26" fmla="*/ 114 w 873"/>
              <a:gd name="T27" fmla="*/ 143 h 976"/>
              <a:gd name="T28" fmla="*/ 79 w 873"/>
              <a:gd name="T29" fmla="*/ 138 h 976"/>
              <a:gd name="T30" fmla="*/ 35 w 873"/>
              <a:gd name="T31" fmla="*/ 122 h 976"/>
              <a:gd name="T32" fmla="*/ 2 w 873"/>
              <a:gd name="T33" fmla="*/ 148 h 976"/>
              <a:gd name="T34" fmla="*/ 22 w 873"/>
              <a:gd name="T35" fmla="*/ 200 h 976"/>
              <a:gd name="T36" fmla="*/ 67 w 873"/>
              <a:gd name="T37" fmla="*/ 207 h 976"/>
              <a:gd name="T38" fmla="*/ 102 w 873"/>
              <a:gd name="T39" fmla="*/ 221 h 976"/>
              <a:gd name="T40" fmla="*/ 148 w 873"/>
              <a:gd name="T41" fmla="*/ 245 h 976"/>
              <a:gd name="T42" fmla="*/ 196 w 873"/>
              <a:gd name="T43" fmla="*/ 283 h 976"/>
              <a:gd name="T44" fmla="*/ 240 w 873"/>
              <a:gd name="T45" fmla="*/ 344 h 976"/>
              <a:gd name="T46" fmla="*/ 288 w 873"/>
              <a:gd name="T47" fmla="*/ 392 h 976"/>
              <a:gd name="T48" fmla="*/ 289 w 873"/>
              <a:gd name="T49" fmla="*/ 452 h 976"/>
              <a:gd name="T50" fmla="*/ 277 w 873"/>
              <a:gd name="T51" fmla="*/ 499 h 976"/>
              <a:gd name="T52" fmla="*/ 307 w 873"/>
              <a:gd name="T53" fmla="*/ 581 h 976"/>
              <a:gd name="T54" fmla="*/ 392 w 873"/>
              <a:gd name="T55" fmla="*/ 703 h 976"/>
              <a:gd name="T56" fmla="*/ 403 w 873"/>
              <a:gd name="T57" fmla="*/ 765 h 976"/>
              <a:gd name="T58" fmla="*/ 409 w 873"/>
              <a:gd name="T59" fmla="*/ 817 h 976"/>
              <a:gd name="T60" fmla="*/ 491 w 873"/>
              <a:gd name="T61" fmla="*/ 878 h 976"/>
              <a:gd name="T62" fmla="*/ 521 w 873"/>
              <a:gd name="T63" fmla="*/ 941 h 976"/>
              <a:gd name="T64" fmla="*/ 560 w 873"/>
              <a:gd name="T65" fmla="*/ 970 h 976"/>
              <a:gd name="T66" fmla="*/ 645 w 873"/>
              <a:gd name="T67" fmla="*/ 922 h 976"/>
              <a:gd name="T68" fmla="*/ 699 w 873"/>
              <a:gd name="T69" fmla="*/ 865 h 976"/>
              <a:gd name="T70" fmla="*/ 693 w 873"/>
              <a:gd name="T71" fmla="*/ 832 h 976"/>
              <a:gd name="T72" fmla="*/ 656 w 873"/>
              <a:gd name="T73" fmla="*/ 796 h 976"/>
              <a:gd name="T74" fmla="*/ 699 w 873"/>
              <a:gd name="T75" fmla="*/ 748 h 976"/>
              <a:gd name="T76" fmla="*/ 740 w 873"/>
              <a:gd name="T77" fmla="*/ 699 h 976"/>
              <a:gd name="T78" fmla="*/ 720 w 873"/>
              <a:gd name="T79" fmla="*/ 651 h 976"/>
              <a:gd name="T80" fmla="*/ 721 w 873"/>
              <a:gd name="T81" fmla="*/ 608 h 976"/>
              <a:gd name="T82" fmla="*/ 777 w 873"/>
              <a:gd name="T83" fmla="*/ 615 h 976"/>
              <a:gd name="T84" fmla="*/ 844 w 873"/>
              <a:gd name="T85" fmla="*/ 581 h 976"/>
              <a:gd name="T86" fmla="*/ 852 w 873"/>
              <a:gd name="T87" fmla="*/ 537 h 976"/>
              <a:gd name="T88" fmla="*/ 837 w 873"/>
              <a:gd name="T89" fmla="*/ 459 h 976"/>
              <a:gd name="T90" fmla="*/ 873 w 873"/>
              <a:gd name="T91" fmla="*/ 404 h 976"/>
              <a:gd name="T92" fmla="*/ 835 w 873"/>
              <a:gd name="T93" fmla="*/ 356 h 976"/>
              <a:gd name="T94" fmla="*/ 816 w 873"/>
              <a:gd name="T95" fmla="*/ 324 h 976"/>
              <a:gd name="T96" fmla="*/ 809 w 873"/>
              <a:gd name="T97" fmla="*/ 224 h 976"/>
              <a:gd name="T98" fmla="*/ 771 w 873"/>
              <a:gd name="T99" fmla="*/ 90 h 976"/>
              <a:gd name="T100" fmla="*/ 717 w 873"/>
              <a:gd name="T101" fmla="*/ 78 h 976"/>
              <a:gd name="T102" fmla="*/ 683 w 873"/>
              <a:gd name="T103" fmla="*/ 20 h 976"/>
              <a:gd name="T104" fmla="*/ 653 w 873"/>
              <a:gd name="T105" fmla="*/ 52 h 976"/>
              <a:gd name="T106" fmla="*/ 621 w 873"/>
              <a:gd name="T107" fmla="*/ 72 h 976"/>
              <a:gd name="T108" fmla="*/ 563 w 873"/>
              <a:gd name="T109" fmla="*/ 50 h 976"/>
              <a:gd name="T110" fmla="*/ 504 w 873"/>
              <a:gd name="T111" fmla="*/ 62 h 97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73"/>
              <a:gd name="T169" fmla="*/ 0 h 976"/>
              <a:gd name="T170" fmla="*/ 873 w 873"/>
              <a:gd name="T171" fmla="*/ 976 h 97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73" h="976">
                <a:moveTo>
                  <a:pt x="481" y="91"/>
                </a:moveTo>
                <a:lnTo>
                  <a:pt x="483" y="100"/>
                </a:lnTo>
                <a:lnTo>
                  <a:pt x="484" y="104"/>
                </a:lnTo>
                <a:lnTo>
                  <a:pt x="487" y="104"/>
                </a:lnTo>
                <a:lnTo>
                  <a:pt x="488" y="103"/>
                </a:lnTo>
                <a:lnTo>
                  <a:pt x="488" y="110"/>
                </a:lnTo>
                <a:lnTo>
                  <a:pt x="489" y="118"/>
                </a:lnTo>
                <a:lnTo>
                  <a:pt x="492" y="122"/>
                </a:lnTo>
                <a:lnTo>
                  <a:pt x="495" y="124"/>
                </a:lnTo>
                <a:lnTo>
                  <a:pt x="500" y="127"/>
                </a:lnTo>
                <a:lnTo>
                  <a:pt x="505" y="127"/>
                </a:lnTo>
                <a:lnTo>
                  <a:pt x="513" y="127"/>
                </a:lnTo>
                <a:lnTo>
                  <a:pt x="519" y="126"/>
                </a:lnTo>
                <a:lnTo>
                  <a:pt x="523" y="124"/>
                </a:lnTo>
                <a:lnTo>
                  <a:pt x="525" y="123"/>
                </a:lnTo>
                <a:lnTo>
                  <a:pt x="529" y="118"/>
                </a:lnTo>
                <a:lnTo>
                  <a:pt x="536" y="110"/>
                </a:lnTo>
                <a:lnTo>
                  <a:pt x="565" y="110"/>
                </a:lnTo>
                <a:lnTo>
                  <a:pt x="565" y="123"/>
                </a:lnTo>
                <a:lnTo>
                  <a:pt x="565" y="134"/>
                </a:lnTo>
                <a:lnTo>
                  <a:pt x="565" y="149"/>
                </a:lnTo>
                <a:lnTo>
                  <a:pt x="563" y="165"/>
                </a:lnTo>
                <a:lnTo>
                  <a:pt x="557" y="177"/>
                </a:lnTo>
                <a:lnTo>
                  <a:pt x="552" y="189"/>
                </a:lnTo>
                <a:lnTo>
                  <a:pt x="544" y="199"/>
                </a:lnTo>
                <a:lnTo>
                  <a:pt x="535" y="208"/>
                </a:lnTo>
                <a:lnTo>
                  <a:pt x="525" y="215"/>
                </a:lnTo>
                <a:lnTo>
                  <a:pt x="513" y="221"/>
                </a:lnTo>
                <a:lnTo>
                  <a:pt x="461" y="240"/>
                </a:lnTo>
                <a:lnTo>
                  <a:pt x="403" y="260"/>
                </a:lnTo>
                <a:lnTo>
                  <a:pt x="396" y="263"/>
                </a:lnTo>
                <a:lnTo>
                  <a:pt x="391" y="267"/>
                </a:lnTo>
                <a:lnTo>
                  <a:pt x="388" y="272"/>
                </a:lnTo>
                <a:lnTo>
                  <a:pt x="387" y="279"/>
                </a:lnTo>
                <a:lnTo>
                  <a:pt x="385" y="284"/>
                </a:lnTo>
                <a:lnTo>
                  <a:pt x="384" y="291"/>
                </a:lnTo>
                <a:lnTo>
                  <a:pt x="383" y="296"/>
                </a:lnTo>
                <a:lnTo>
                  <a:pt x="379" y="301"/>
                </a:lnTo>
                <a:lnTo>
                  <a:pt x="379" y="311"/>
                </a:lnTo>
                <a:lnTo>
                  <a:pt x="377" y="317"/>
                </a:lnTo>
                <a:lnTo>
                  <a:pt x="376" y="324"/>
                </a:lnTo>
                <a:lnTo>
                  <a:pt x="373" y="329"/>
                </a:lnTo>
                <a:lnTo>
                  <a:pt x="369" y="332"/>
                </a:lnTo>
                <a:lnTo>
                  <a:pt x="364" y="336"/>
                </a:lnTo>
                <a:lnTo>
                  <a:pt x="357" y="337"/>
                </a:lnTo>
                <a:lnTo>
                  <a:pt x="349" y="337"/>
                </a:lnTo>
                <a:lnTo>
                  <a:pt x="343" y="337"/>
                </a:lnTo>
                <a:lnTo>
                  <a:pt x="336" y="335"/>
                </a:lnTo>
                <a:lnTo>
                  <a:pt x="331" y="332"/>
                </a:lnTo>
                <a:lnTo>
                  <a:pt x="324" y="329"/>
                </a:lnTo>
                <a:lnTo>
                  <a:pt x="317" y="325"/>
                </a:lnTo>
                <a:lnTo>
                  <a:pt x="311" y="323"/>
                </a:lnTo>
                <a:lnTo>
                  <a:pt x="303" y="320"/>
                </a:lnTo>
                <a:lnTo>
                  <a:pt x="295" y="320"/>
                </a:lnTo>
                <a:lnTo>
                  <a:pt x="288" y="319"/>
                </a:lnTo>
                <a:lnTo>
                  <a:pt x="281" y="319"/>
                </a:lnTo>
                <a:lnTo>
                  <a:pt x="276" y="316"/>
                </a:lnTo>
                <a:lnTo>
                  <a:pt x="272" y="313"/>
                </a:lnTo>
                <a:lnTo>
                  <a:pt x="269" y="311"/>
                </a:lnTo>
                <a:lnTo>
                  <a:pt x="267" y="307"/>
                </a:lnTo>
                <a:lnTo>
                  <a:pt x="264" y="301"/>
                </a:lnTo>
                <a:lnTo>
                  <a:pt x="263" y="297"/>
                </a:lnTo>
                <a:lnTo>
                  <a:pt x="259" y="273"/>
                </a:lnTo>
                <a:lnTo>
                  <a:pt x="253" y="248"/>
                </a:lnTo>
                <a:lnTo>
                  <a:pt x="249" y="239"/>
                </a:lnTo>
                <a:lnTo>
                  <a:pt x="244" y="231"/>
                </a:lnTo>
                <a:lnTo>
                  <a:pt x="237" y="221"/>
                </a:lnTo>
                <a:lnTo>
                  <a:pt x="231" y="213"/>
                </a:lnTo>
                <a:lnTo>
                  <a:pt x="216" y="197"/>
                </a:lnTo>
                <a:lnTo>
                  <a:pt x="202" y="181"/>
                </a:lnTo>
                <a:lnTo>
                  <a:pt x="194" y="172"/>
                </a:lnTo>
                <a:lnTo>
                  <a:pt x="187" y="164"/>
                </a:lnTo>
                <a:lnTo>
                  <a:pt x="180" y="155"/>
                </a:lnTo>
                <a:lnTo>
                  <a:pt x="174" y="144"/>
                </a:lnTo>
                <a:lnTo>
                  <a:pt x="170" y="134"/>
                </a:lnTo>
                <a:lnTo>
                  <a:pt x="166" y="123"/>
                </a:lnTo>
                <a:lnTo>
                  <a:pt x="163" y="110"/>
                </a:lnTo>
                <a:lnTo>
                  <a:pt x="163" y="98"/>
                </a:lnTo>
                <a:lnTo>
                  <a:pt x="139" y="98"/>
                </a:lnTo>
                <a:lnTo>
                  <a:pt x="131" y="112"/>
                </a:lnTo>
                <a:lnTo>
                  <a:pt x="124" y="128"/>
                </a:lnTo>
                <a:lnTo>
                  <a:pt x="122" y="135"/>
                </a:lnTo>
                <a:lnTo>
                  <a:pt x="116" y="140"/>
                </a:lnTo>
                <a:lnTo>
                  <a:pt x="114" y="143"/>
                </a:lnTo>
                <a:lnTo>
                  <a:pt x="111" y="144"/>
                </a:lnTo>
                <a:lnTo>
                  <a:pt x="107" y="144"/>
                </a:lnTo>
                <a:lnTo>
                  <a:pt x="103" y="145"/>
                </a:lnTo>
                <a:lnTo>
                  <a:pt x="94" y="144"/>
                </a:lnTo>
                <a:lnTo>
                  <a:pt x="86" y="141"/>
                </a:lnTo>
                <a:lnTo>
                  <a:pt x="79" y="138"/>
                </a:lnTo>
                <a:lnTo>
                  <a:pt x="72" y="134"/>
                </a:lnTo>
                <a:lnTo>
                  <a:pt x="66" y="128"/>
                </a:lnTo>
                <a:lnTo>
                  <a:pt x="59" y="124"/>
                </a:lnTo>
                <a:lnTo>
                  <a:pt x="51" y="122"/>
                </a:lnTo>
                <a:lnTo>
                  <a:pt x="42" y="122"/>
                </a:lnTo>
                <a:lnTo>
                  <a:pt x="35" y="122"/>
                </a:lnTo>
                <a:lnTo>
                  <a:pt x="28" y="123"/>
                </a:lnTo>
                <a:lnTo>
                  <a:pt x="20" y="126"/>
                </a:lnTo>
                <a:lnTo>
                  <a:pt x="14" y="130"/>
                </a:lnTo>
                <a:lnTo>
                  <a:pt x="8" y="135"/>
                </a:lnTo>
                <a:lnTo>
                  <a:pt x="4" y="141"/>
                </a:lnTo>
                <a:lnTo>
                  <a:pt x="2" y="148"/>
                </a:lnTo>
                <a:lnTo>
                  <a:pt x="0" y="157"/>
                </a:lnTo>
                <a:lnTo>
                  <a:pt x="2" y="167"/>
                </a:lnTo>
                <a:lnTo>
                  <a:pt x="4" y="176"/>
                </a:lnTo>
                <a:lnTo>
                  <a:pt x="8" y="185"/>
                </a:lnTo>
                <a:lnTo>
                  <a:pt x="15" y="193"/>
                </a:lnTo>
                <a:lnTo>
                  <a:pt x="22" y="200"/>
                </a:lnTo>
                <a:lnTo>
                  <a:pt x="31" y="207"/>
                </a:lnTo>
                <a:lnTo>
                  <a:pt x="39" y="209"/>
                </a:lnTo>
                <a:lnTo>
                  <a:pt x="48" y="211"/>
                </a:lnTo>
                <a:lnTo>
                  <a:pt x="56" y="211"/>
                </a:lnTo>
                <a:lnTo>
                  <a:pt x="63" y="209"/>
                </a:lnTo>
                <a:lnTo>
                  <a:pt x="67" y="207"/>
                </a:lnTo>
                <a:lnTo>
                  <a:pt x="72" y="204"/>
                </a:lnTo>
                <a:lnTo>
                  <a:pt x="82" y="199"/>
                </a:lnTo>
                <a:lnTo>
                  <a:pt x="96" y="193"/>
                </a:lnTo>
                <a:lnTo>
                  <a:pt x="98" y="204"/>
                </a:lnTo>
                <a:lnTo>
                  <a:pt x="100" y="215"/>
                </a:lnTo>
                <a:lnTo>
                  <a:pt x="102" y="221"/>
                </a:lnTo>
                <a:lnTo>
                  <a:pt x="106" y="228"/>
                </a:lnTo>
                <a:lnTo>
                  <a:pt x="108" y="233"/>
                </a:lnTo>
                <a:lnTo>
                  <a:pt x="112" y="236"/>
                </a:lnTo>
                <a:lnTo>
                  <a:pt x="118" y="239"/>
                </a:lnTo>
                <a:lnTo>
                  <a:pt x="123" y="241"/>
                </a:lnTo>
                <a:lnTo>
                  <a:pt x="148" y="245"/>
                </a:lnTo>
                <a:lnTo>
                  <a:pt x="180" y="253"/>
                </a:lnTo>
                <a:lnTo>
                  <a:pt x="187" y="257"/>
                </a:lnTo>
                <a:lnTo>
                  <a:pt x="190" y="263"/>
                </a:lnTo>
                <a:lnTo>
                  <a:pt x="192" y="267"/>
                </a:lnTo>
                <a:lnTo>
                  <a:pt x="194" y="272"/>
                </a:lnTo>
                <a:lnTo>
                  <a:pt x="196" y="283"/>
                </a:lnTo>
                <a:lnTo>
                  <a:pt x="199" y="296"/>
                </a:lnTo>
                <a:lnTo>
                  <a:pt x="204" y="305"/>
                </a:lnTo>
                <a:lnTo>
                  <a:pt x="210" y="315"/>
                </a:lnTo>
                <a:lnTo>
                  <a:pt x="216" y="323"/>
                </a:lnTo>
                <a:lnTo>
                  <a:pt x="224" y="329"/>
                </a:lnTo>
                <a:lnTo>
                  <a:pt x="240" y="344"/>
                </a:lnTo>
                <a:lnTo>
                  <a:pt x="256" y="356"/>
                </a:lnTo>
                <a:lnTo>
                  <a:pt x="264" y="363"/>
                </a:lnTo>
                <a:lnTo>
                  <a:pt x="271" y="369"/>
                </a:lnTo>
                <a:lnTo>
                  <a:pt x="277" y="377"/>
                </a:lnTo>
                <a:lnTo>
                  <a:pt x="283" y="384"/>
                </a:lnTo>
                <a:lnTo>
                  <a:pt x="288" y="392"/>
                </a:lnTo>
                <a:lnTo>
                  <a:pt x="292" y="401"/>
                </a:lnTo>
                <a:lnTo>
                  <a:pt x="295" y="411"/>
                </a:lnTo>
                <a:lnTo>
                  <a:pt x="295" y="423"/>
                </a:lnTo>
                <a:lnTo>
                  <a:pt x="295" y="435"/>
                </a:lnTo>
                <a:lnTo>
                  <a:pt x="292" y="444"/>
                </a:lnTo>
                <a:lnTo>
                  <a:pt x="289" y="452"/>
                </a:lnTo>
                <a:lnTo>
                  <a:pt x="285" y="460"/>
                </a:lnTo>
                <a:lnTo>
                  <a:pt x="283" y="467"/>
                </a:lnTo>
                <a:lnTo>
                  <a:pt x="280" y="473"/>
                </a:lnTo>
                <a:lnTo>
                  <a:pt x="277" y="480"/>
                </a:lnTo>
                <a:lnTo>
                  <a:pt x="277" y="488"/>
                </a:lnTo>
                <a:lnTo>
                  <a:pt x="277" y="499"/>
                </a:lnTo>
                <a:lnTo>
                  <a:pt x="279" y="509"/>
                </a:lnTo>
                <a:lnTo>
                  <a:pt x="280" y="519"/>
                </a:lnTo>
                <a:lnTo>
                  <a:pt x="283" y="528"/>
                </a:lnTo>
                <a:lnTo>
                  <a:pt x="288" y="547"/>
                </a:lnTo>
                <a:lnTo>
                  <a:pt x="296" y="564"/>
                </a:lnTo>
                <a:lnTo>
                  <a:pt x="307" y="581"/>
                </a:lnTo>
                <a:lnTo>
                  <a:pt x="317" y="597"/>
                </a:lnTo>
                <a:lnTo>
                  <a:pt x="328" y="612"/>
                </a:lnTo>
                <a:lnTo>
                  <a:pt x="340" y="628"/>
                </a:lnTo>
                <a:lnTo>
                  <a:pt x="363" y="657"/>
                </a:lnTo>
                <a:lnTo>
                  <a:pt x="384" y="688"/>
                </a:lnTo>
                <a:lnTo>
                  <a:pt x="392" y="703"/>
                </a:lnTo>
                <a:lnTo>
                  <a:pt x="397" y="719"/>
                </a:lnTo>
                <a:lnTo>
                  <a:pt x="400" y="726"/>
                </a:lnTo>
                <a:lnTo>
                  <a:pt x="401" y="736"/>
                </a:lnTo>
                <a:lnTo>
                  <a:pt x="403" y="744"/>
                </a:lnTo>
                <a:lnTo>
                  <a:pt x="403" y="753"/>
                </a:lnTo>
                <a:lnTo>
                  <a:pt x="403" y="765"/>
                </a:lnTo>
                <a:lnTo>
                  <a:pt x="403" y="774"/>
                </a:lnTo>
                <a:lnTo>
                  <a:pt x="403" y="784"/>
                </a:lnTo>
                <a:lnTo>
                  <a:pt x="403" y="796"/>
                </a:lnTo>
                <a:lnTo>
                  <a:pt x="404" y="802"/>
                </a:lnTo>
                <a:lnTo>
                  <a:pt x="407" y="810"/>
                </a:lnTo>
                <a:lnTo>
                  <a:pt x="409" y="817"/>
                </a:lnTo>
                <a:lnTo>
                  <a:pt x="415" y="822"/>
                </a:lnTo>
                <a:lnTo>
                  <a:pt x="427" y="834"/>
                </a:lnTo>
                <a:lnTo>
                  <a:pt x="441" y="846"/>
                </a:lnTo>
                <a:lnTo>
                  <a:pt x="457" y="857"/>
                </a:lnTo>
                <a:lnTo>
                  <a:pt x="475" y="868"/>
                </a:lnTo>
                <a:lnTo>
                  <a:pt x="491" y="878"/>
                </a:lnTo>
                <a:lnTo>
                  <a:pt x="505" y="892"/>
                </a:lnTo>
                <a:lnTo>
                  <a:pt x="512" y="900"/>
                </a:lnTo>
                <a:lnTo>
                  <a:pt x="516" y="909"/>
                </a:lnTo>
                <a:lnTo>
                  <a:pt x="519" y="920"/>
                </a:lnTo>
                <a:lnTo>
                  <a:pt x="520" y="930"/>
                </a:lnTo>
                <a:lnTo>
                  <a:pt x="521" y="941"/>
                </a:lnTo>
                <a:lnTo>
                  <a:pt x="524" y="950"/>
                </a:lnTo>
                <a:lnTo>
                  <a:pt x="527" y="958"/>
                </a:lnTo>
                <a:lnTo>
                  <a:pt x="529" y="964"/>
                </a:lnTo>
                <a:lnTo>
                  <a:pt x="529" y="976"/>
                </a:lnTo>
                <a:lnTo>
                  <a:pt x="544" y="973"/>
                </a:lnTo>
                <a:lnTo>
                  <a:pt x="560" y="970"/>
                </a:lnTo>
                <a:lnTo>
                  <a:pt x="576" y="965"/>
                </a:lnTo>
                <a:lnTo>
                  <a:pt x="593" y="958"/>
                </a:lnTo>
                <a:lnTo>
                  <a:pt x="612" y="949"/>
                </a:lnTo>
                <a:lnTo>
                  <a:pt x="629" y="937"/>
                </a:lnTo>
                <a:lnTo>
                  <a:pt x="637" y="930"/>
                </a:lnTo>
                <a:lnTo>
                  <a:pt x="645" y="922"/>
                </a:lnTo>
                <a:lnTo>
                  <a:pt x="655" y="913"/>
                </a:lnTo>
                <a:lnTo>
                  <a:pt x="663" y="904"/>
                </a:lnTo>
                <a:lnTo>
                  <a:pt x="672" y="892"/>
                </a:lnTo>
                <a:lnTo>
                  <a:pt x="680" y="881"/>
                </a:lnTo>
                <a:lnTo>
                  <a:pt x="689" y="872"/>
                </a:lnTo>
                <a:lnTo>
                  <a:pt x="699" y="865"/>
                </a:lnTo>
                <a:lnTo>
                  <a:pt x="709" y="860"/>
                </a:lnTo>
                <a:lnTo>
                  <a:pt x="719" y="856"/>
                </a:lnTo>
                <a:lnTo>
                  <a:pt x="729" y="852"/>
                </a:lnTo>
                <a:lnTo>
                  <a:pt x="740" y="849"/>
                </a:lnTo>
                <a:lnTo>
                  <a:pt x="723" y="842"/>
                </a:lnTo>
                <a:lnTo>
                  <a:pt x="693" y="832"/>
                </a:lnTo>
                <a:lnTo>
                  <a:pt x="680" y="824"/>
                </a:lnTo>
                <a:lnTo>
                  <a:pt x="668" y="816"/>
                </a:lnTo>
                <a:lnTo>
                  <a:pt x="663" y="810"/>
                </a:lnTo>
                <a:lnTo>
                  <a:pt x="660" y="806"/>
                </a:lnTo>
                <a:lnTo>
                  <a:pt x="657" y="801"/>
                </a:lnTo>
                <a:lnTo>
                  <a:pt x="656" y="796"/>
                </a:lnTo>
                <a:lnTo>
                  <a:pt x="657" y="786"/>
                </a:lnTo>
                <a:lnTo>
                  <a:pt x="660" y="778"/>
                </a:lnTo>
                <a:lnTo>
                  <a:pt x="664" y="770"/>
                </a:lnTo>
                <a:lnTo>
                  <a:pt x="669" y="765"/>
                </a:lnTo>
                <a:lnTo>
                  <a:pt x="683" y="756"/>
                </a:lnTo>
                <a:lnTo>
                  <a:pt x="699" y="748"/>
                </a:lnTo>
                <a:lnTo>
                  <a:pt x="713" y="738"/>
                </a:lnTo>
                <a:lnTo>
                  <a:pt x="728" y="729"/>
                </a:lnTo>
                <a:lnTo>
                  <a:pt x="733" y="724"/>
                </a:lnTo>
                <a:lnTo>
                  <a:pt x="737" y="716"/>
                </a:lnTo>
                <a:lnTo>
                  <a:pt x="740" y="708"/>
                </a:lnTo>
                <a:lnTo>
                  <a:pt x="740" y="699"/>
                </a:lnTo>
                <a:lnTo>
                  <a:pt x="740" y="691"/>
                </a:lnTo>
                <a:lnTo>
                  <a:pt x="737" y="683"/>
                </a:lnTo>
                <a:lnTo>
                  <a:pt x="733" y="673"/>
                </a:lnTo>
                <a:lnTo>
                  <a:pt x="728" y="667"/>
                </a:lnTo>
                <a:lnTo>
                  <a:pt x="724" y="659"/>
                </a:lnTo>
                <a:lnTo>
                  <a:pt x="720" y="651"/>
                </a:lnTo>
                <a:lnTo>
                  <a:pt x="717" y="641"/>
                </a:lnTo>
                <a:lnTo>
                  <a:pt x="716" y="633"/>
                </a:lnTo>
                <a:lnTo>
                  <a:pt x="717" y="627"/>
                </a:lnTo>
                <a:lnTo>
                  <a:pt x="717" y="620"/>
                </a:lnTo>
                <a:lnTo>
                  <a:pt x="720" y="613"/>
                </a:lnTo>
                <a:lnTo>
                  <a:pt x="721" y="608"/>
                </a:lnTo>
                <a:lnTo>
                  <a:pt x="725" y="604"/>
                </a:lnTo>
                <a:lnTo>
                  <a:pt x="729" y="600"/>
                </a:lnTo>
                <a:lnTo>
                  <a:pt x="735" y="597"/>
                </a:lnTo>
                <a:lnTo>
                  <a:pt x="740" y="597"/>
                </a:lnTo>
                <a:lnTo>
                  <a:pt x="759" y="605"/>
                </a:lnTo>
                <a:lnTo>
                  <a:pt x="777" y="615"/>
                </a:lnTo>
                <a:lnTo>
                  <a:pt x="784" y="613"/>
                </a:lnTo>
                <a:lnTo>
                  <a:pt x="795" y="609"/>
                </a:lnTo>
                <a:lnTo>
                  <a:pt x="807" y="604"/>
                </a:lnTo>
                <a:lnTo>
                  <a:pt x="820" y="597"/>
                </a:lnTo>
                <a:lnTo>
                  <a:pt x="833" y="589"/>
                </a:lnTo>
                <a:lnTo>
                  <a:pt x="844" y="581"/>
                </a:lnTo>
                <a:lnTo>
                  <a:pt x="849" y="577"/>
                </a:lnTo>
                <a:lnTo>
                  <a:pt x="852" y="573"/>
                </a:lnTo>
                <a:lnTo>
                  <a:pt x="855" y="571"/>
                </a:lnTo>
                <a:lnTo>
                  <a:pt x="855" y="567"/>
                </a:lnTo>
                <a:lnTo>
                  <a:pt x="855" y="552"/>
                </a:lnTo>
                <a:lnTo>
                  <a:pt x="852" y="537"/>
                </a:lnTo>
                <a:lnTo>
                  <a:pt x="849" y="525"/>
                </a:lnTo>
                <a:lnTo>
                  <a:pt x="847" y="512"/>
                </a:lnTo>
                <a:lnTo>
                  <a:pt x="843" y="500"/>
                </a:lnTo>
                <a:lnTo>
                  <a:pt x="840" y="487"/>
                </a:lnTo>
                <a:lnTo>
                  <a:pt x="837" y="473"/>
                </a:lnTo>
                <a:lnTo>
                  <a:pt x="837" y="459"/>
                </a:lnTo>
                <a:lnTo>
                  <a:pt x="837" y="452"/>
                </a:lnTo>
                <a:lnTo>
                  <a:pt x="840" y="445"/>
                </a:lnTo>
                <a:lnTo>
                  <a:pt x="844" y="440"/>
                </a:lnTo>
                <a:lnTo>
                  <a:pt x="848" y="433"/>
                </a:lnTo>
                <a:lnTo>
                  <a:pt x="860" y="420"/>
                </a:lnTo>
                <a:lnTo>
                  <a:pt x="873" y="404"/>
                </a:lnTo>
                <a:lnTo>
                  <a:pt x="873" y="368"/>
                </a:lnTo>
                <a:lnTo>
                  <a:pt x="864" y="367"/>
                </a:lnTo>
                <a:lnTo>
                  <a:pt x="855" y="365"/>
                </a:lnTo>
                <a:lnTo>
                  <a:pt x="848" y="363"/>
                </a:lnTo>
                <a:lnTo>
                  <a:pt x="841" y="360"/>
                </a:lnTo>
                <a:lnTo>
                  <a:pt x="835" y="356"/>
                </a:lnTo>
                <a:lnTo>
                  <a:pt x="831" y="352"/>
                </a:lnTo>
                <a:lnTo>
                  <a:pt x="827" y="348"/>
                </a:lnTo>
                <a:lnTo>
                  <a:pt x="823" y="343"/>
                </a:lnTo>
                <a:lnTo>
                  <a:pt x="820" y="337"/>
                </a:lnTo>
                <a:lnTo>
                  <a:pt x="817" y="331"/>
                </a:lnTo>
                <a:lnTo>
                  <a:pt x="816" y="324"/>
                </a:lnTo>
                <a:lnTo>
                  <a:pt x="815" y="316"/>
                </a:lnTo>
                <a:lnTo>
                  <a:pt x="813" y="299"/>
                </a:lnTo>
                <a:lnTo>
                  <a:pt x="813" y="277"/>
                </a:lnTo>
                <a:lnTo>
                  <a:pt x="812" y="259"/>
                </a:lnTo>
                <a:lnTo>
                  <a:pt x="811" y="240"/>
                </a:lnTo>
                <a:lnTo>
                  <a:pt x="809" y="224"/>
                </a:lnTo>
                <a:lnTo>
                  <a:pt x="807" y="209"/>
                </a:lnTo>
                <a:lnTo>
                  <a:pt x="801" y="184"/>
                </a:lnTo>
                <a:lnTo>
                  <a:pt x="793" y="160"/>
                </a:lnTo>
                <a:lnTo>
                  <a:pt x="785" y="138"/>
                </a:lnTo>
                <a:lnTo>
                  <a:pt x="777" y="115"/>
                </a:lnTo>
                <a:lnTo>
                  <a:pt x="771" y="90"/>
                </a:lnTo>
                <a:lnTo>
                  <a:pt x="765" y="60"/>
                </a:lnTo>
                <a:lnTo>
                  <a:pt x="755" y="66"/>
                </a:lnTo>
                <a:lnTo>
                  <a:pt x="744" y="72"/>
                </a:lnTo>
                <a:lnTo>
                  <a:pt x="732" y="78"/>
                </a:lnTo>
                <a:lnTo>
                  <a:pt x="723" y="79"/>
                </a:lnTo>
                <a:lnTo>
                  <a:pt x="717" y="78"/>
                </a:lnTo>
                <a:lnTo>
                  <a:pt x="712" y="76"/>
                </a:lnTo>
                <a:lnTo>
                  <a:pt x="708" y="74"/>
                </a:lnTo>
                <a:lnTo>
                  <a:pt x="704" y="70"/>
                </a:lnTo>
                <a:lnTo>
                  <a:pt x="697" y="59"/>
                </a:lnTo>
                <a:lnTo>
                  <a:pt x="692" y="47"/>
                </a:lnTo>
                <a:lnTo>
                  <a:pt x="683" y="20"/>
                </a:lnTo>
                <a:lnTo>
                  <a:pt x="675" y="0"/>
                </a:lnTo>
                <a:lnTo>
                  <a:pt x="671" y="6"/>
                </a:lnTo>
                <a:lnTo>
                  <a:pt x="667" y="15"/>
                </a:lnTo>
                <a:lnTo>
                  <a:pt x="663" y="26"/>
                </a:lnTo>
                <a:lnTo>
                  <a:pt x="657" y="39"/>
                </a:lnTo>
                <a:lnTo>
                  <a:pt x="653" y="52"/>
                </a:lnTo>
                <a:lnTo>
                  <a:pt x="647" y="63"/>
                </a:lnTo>
                <a:lnTo>
                  <a:pt x="644" y="67"/>
                </a:lnTo>
                <a:lnTo>
                  <a:pt x="640" y="70"/>
                </a:lnTo>
                <a:lnTo>
                  <a:pt x="636" y="72"/>
                </a:lnTo>
                <a:lnTo>
                  <a:pt x="632" y="72"/>
                </a:lnTo>
                <a:lnTo>
                  <a:pt x="621" y="72"/>
                </a:lnTo>
                <a:lnTo>
                  <a:pt x="612" y="70"/>
                </a:lnTo>
                <a:lnTo>
                  <a:pt x="604" y="66"/>
                </a:lnTo>
                <a:lnTo>
                  <a:pt x="595" y="60"/>
                </a:lnTo>
                <a:lnTo>
                  <a:pt x="585" y="56"/>
                </a:lnTo>
                <a:lnTo>
                  <a:pt x="575" y="52"/>
                </a:lnTo>
                <a:lnTo>
                  <a:pt x="563" y="50"/>
                </a:lnTo>
                <a:lnTo>
                  <a:pt x="548" y="48"/>
                </a:lnTo>
                <a:lnTo>
                  <a:pt x="537" y="50"/>
                </a:lnTo>
                <a:lnTo>
                  <a:pt x="528" y="52"/>
                </a:lnTo>
                <a:lnTo>
                  <a:pt x="520" y="55"/>
                </a:lnTo>
                <a:lnTo>
                  <a:pt x="512" y="58"/>
                </a:lnTo>
                <a:lnTo>
                  <a:pt x="504" y="62"/>
                </a:lnTo>
                <a:lnTo>
                  <a:pt x="495" y="64"/>
                </a:lnTo>
                <a:lnTo>
                  <a:pt x="487" y="66"/>
                </a:lnTo>
                <a:lnTo>
                  <a:pt x="476" y="67"/>
                </a:lnTo>
                <a:lnTo>
                  <a:pt x="481" y="91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08" name="Freeform 11"/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3941763" y="4094163"/>
            <a:ext cx="998537" cy="1898650"/>
          </a:xfrm>
          <a:custGeom>
            <a:avLst/>
            <a:gdLst>
              <a:gd name="T0" fmla="*/ 505 w 541"/>
              <a:gd name="T1" fmla="*/ 190 h 1029"/>
              <a:gd name="T2" fmla="*/ 487 w 541"/>
              <a:gd name="T3" fmla="*/ 216 h 1029"/>
              <a:gd name="T4" fmla="*/ 472 w 541"/>
              <a:gd name="T5" fmla="*/ 257 h 1029"/>
              <a:gd name="T6" fmla="*/ 472 w 541"/>
              <a:gd name="T7" fmla="*/ 294 h 1029"/>
              <a:gd name="T8" fmla="*/ 492 w 541"/>
              <a:gd name="T9" fmla="*/ 345 h 1029"/>
              <a:gd name="T10" fmla="*/ 515 w 541"/>
              <a:gd name="T11" fmla="*/ 386 h 1029"/>
              <a:gd name="T12" fmla="*/ 515 w 541"/>
              <a:gd name="T13" fmla="*/ 413 h 1029"/>
              <a:gd name="T14" fmla="*/ 493 w 541"/>
              <a:gd name="T15" fmla="*/ 456 h 1029"/>
              <a:gd name="T16" fmla="*/ 432 w 541"/>
              <a:gd name="T17" fmla="*/ 518 h 1029"/>
              <a:gd name="T18" fmla="*/ 407 w 541"/>
              <a:gd name="T19" fmla="*/ 550 h 1029"/>
              <a:gd name="T20" fmla="*/ 380 w 541"/>
              <a:gd name="T21" fmla="*/ 586 h 1029"/>
              <a:gd name="T22" fmla="*/ 367 w 541"/>
              <a:gd name="T23" fmla="*/ 630 h 1029"/>
              <a:gd name="T24" fmla="*/ 375 w 541"/>
              <a:gd name="T25" fmla="*/ 719 h 1029"/>
              <a:gd name="T26" fmla="*/ 383 w 541"/>
              <a:gd name="T27" fmla="*/ 811 h 1029"/>
              <a:gd name="T28" fmla="*/ 393 w 541"/>
              <a:gd name="T29" fmla="*/ 933 h 1029"/>
              <a:gd name="T30" fmla="*/ 384 w 541"/>
              <a:gd name="T31" fmla="*/ 993 h 1029"/>
              <a:gd name="T32" fmla="*/ 348 w 541"/>
              <a:gd name="T33" fmla="*/ 999 h 1029"/>
              <a:gd name="T34" fmla="*/ 276 w 541"/>
              <a:gd name="T35" fmla="*/ 999 h 1029"/>
              <a:gd name="T36" fmla="*/ 227 w 541"/>
              <a:gd name="T37" fmla="*/ 1009 h 1029"/>
              <a:gd name="T38" fmla="*/ 192 w 541"/>
              <a:gd name="T39" fmla="*/ 1027 h 1029"/>
              <a:gd name="T40" fmla="*/ 164 w 541"/>
              <a:gd name="T41" fmla="*/ 1025 h 1029"/>
              <a:gd name="T42" fmla="*/ 130 w 541"/>
              <a:gd name="T43" fmla="*/ 994 h 1029"/>
              <a:gd name="T44" fmla="*/ 115 w 541"/>
              <a:gd name="T45" fmla="*/ 830 h 1029"/>
              <a:gd name="T46" fmla="*/ 86 w 541"/>
              <a:gd name="T47" fmla="*/ 769 h 1029"/>
              <a:gd name="T48" fmla="*/ 62 w 541"/>
              <a:gd name="T49" fmla="*/ 685 h 1029"/>
              <a:gd name="T50" fmla="*/ 31 w 541"/>
              <a:gd name="T51" fmla="*/ 658 h 1029"/>
              <a:gd name="T52" fmla="*/ 10 w 541"/>
              <a:gd name="T53" fmla="*/ 638 h 1029"/>
              <a:gd name="T54" fmla="*/ 0 w 541"/>
              <a:gd name="T55" fmla="*/ 601 h 1029"/>
              <a:gd name="T56" fmla="*/ 12 w 541"/>
              <a:gd name="T57" fmla="*/ 554 h 1029"/>
              <a:gd name="T58" fmla="*/ 46 w 541"/>
              <a:gd name="T59" fmla="*/ 519 h 1029"/>
              <a:gd name="T60" fmla="*/ 94 w 541"/>
              <a:gd name="T61" fmla="*/ 500 h 1029"/>
              <a:gd name="T62" fmla="*/ 151 w 541"/>
              <a:gd name="T63" fmla="*/ 493 h 1029"/>
              <a:gd name="T64" fmla="*/ 178 w 541"/>
              <a:gd name="T65" fmla="*/ 502 h 1029"/>
              <a:gd name="T66" fmla="*/ 204 w 541"/>
              <a:gd name="T67" fmla="*/ 511 h 1029"/>
              <a:gd name="T68" fmla="*/ 235 w 541"/>
              <a:gd name="T69" fmla="*/ 502 h 1029"/>
              <a:gd name="T70" fmla="*/ 251 w 541"/>
              <a:gd name="T71" fmla="*/ 477 h 1029"/>
              <a:gd name="T72" fmla="*/ 299 w 541"/>
              <a:gd name="T73" fmla="*/ 374 h 1029"/>
              <a:gd name="T74" fmla="*/ 365 w 541"/>
              <a:gd name="T75" fmla="*/ 316 h 1029"/>
              <a:gd name="T76" fmla="*/ 380 w 541"/>
              <a:gd name="T77" fmla="*/ 296 h 1029"/>
              <a:gd name="T78" fmla="*/ 324 w 541"/>
              <a:gd name="T79" fmla="*/ 282 h 1029"/>
              <a:gd name="T80" fmla="*/ 291 w 541"/>
              <a:gd name="T81" fmla="*/ 262 h 1029"/>
              <a:gd name="T82" fmla="*/ 265 w 541"/>
              <a:gd name="T83" fmla="*/ 232 h 1029"/>
              <a:gd name="T84" fmla="*/ 234 w 541"/>
              <a:gd name="T85" fmla="*/ 162 h 1029"/>
              <a:gd name="T86" fmla="*/ 239 w 541"/>
              <a:gd name="T87" fmla="*/ 134 h 1029"/>
              <a:gd name="T88" fmla="*/ 244 w 541"/>
              <a:gd name="T89" fmla="*/ 97 h 1029"/>
              <a:gd name="T90" fmla="*/ 277 w 541"/>
              <a:gd name="T91" fmla="*/ 84 h 1029"/>
              <a:gd name="T92" fmla="*/ 320 w 541"/>
              <a:gd name="T93" fmla="*/ 28 h 1029"/>
              <a:gd name="T94" fmla="*/ 391 w 541"/>
              <a:gd name="T95" fmla="*/ 13 h 1029"/>
              <a:gd name="T96" fmla="*/ 416 w 541"/>
              <a:gd name="T97" fmla="*/ 6 h 1029"/>
              <a:gd name="T98" fmla="*/ 439 w 541"/>
              <a:gd name="T99" fmla="*/ 38 h 1029"/>
              <a:gd name="T100" fmla="*/ 503 w 541"/>
              <a:gd name="T101" fmla="*/ 82 h 1029"/>
              <a:gd name="T102" fmla="*/ 531 w 541"/>
              <a:gd name="T103" fmla="*/ 124 h 1029"/>
              <a:gd name="T104" fmla="*/ 539 w 541"/>
              <a:gd name="T105" fmla="*/ 162 h 102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541"/>
              <a:gd name="T160" fmla="*/ 0 h 1029"/>
              <a:gd name="T161" fmla="*/ 541 w 541"/>
              <a:gd name="T162" fmla="*/ 1029 h 1029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541" h="1029">
                <a:moveTo>
                  <a:pt x="541" y="180"/>
                </a:moveTo>
                <a:lnTo>
                  <a:pt x="525" y="184"/>
                </a:lnTo>
                <a:lnTo>
                  <a:pt x="511" y="188"/>
                </a:lnTo>
                <a:lnTo>
                  <a:pt x="505" y="190"/>
                </a:lnTo>
                <a:lnTo>
                  <a:pt x="500" y="193"/>
                </a:lnTo>
                <a:lnTo>
                  <a:pt x="496" y="198"/>
                </a:lnTo>
                <a:lnTo>
                  <a:pt x="493" y="204"/>
                </a:lnTo>
                <a:lnTo>
                  <a:pt x="487" y="216"/>
                </a:lnTo>
                <a:lnTo>
                  <a:pt x="481" y="226"/>
                </a:lnTo>
                <a:lnTo>
                  <a:pt x="477" y="236"/>
                </a:lnTo>
                <a:lnTo>
                  <a:pt x="475" y="246"/>
                </a:lnTo>
                <a:lnTo>
                  <a:pt x="472" y="257"/>
                </a:lnTo>
                <a:lnTo>
                  <a:pt x="471" y="266"/>
                </a:lnTo>
                <a:lnTo>
                  <a:pt x="469" y="276"/>
                </a:lnTo>
                <a:lnTo>
                  <a:pt x="471" y="285"/>
                </a:lnTo>
                <a:lnTo>
                  <a:pt x="472" y="294"/>
                </a:lnTo>
                <a:lnTo>
                  <a:pt x="473" y="305"/>
                </a:lnTo>
                <a:lnTo>
                  <a:pt x="477" y="314"/>
                </a:lnTo>
                <a:lnTo>
                  <a:pt x="481" y="325"/>
                </a:lnTo>
                <a:lnTo>
                  <a:pt x="492" y="345"/>
                </a:lnTo>
                <a:lnTo>
                  <a:pt x="505" y="366"/>
                </a:lnTo>
                <a:lnTo>
                  <a:pt x="509" y="373"/>
                </a:lnTo>
                <a:lnTo>
                  <a:pt x="513" y="380"/>
                </a:lnTo>
                <a:lnTo>
                  <a:pt x="515" y="386"/>
                </a:lnTo>
                <a:lnTo>
                  <a:pt x="516" y="393"/>
                </a:lnTo>
                <a:lnTo>
                  <a:pt x="516" y="400"/>
                </a:lnTo>
                <a:lnTo>
                  <a:pt x="516" y="406"/>
                </a:lnTo>
                <a:lnTo>
                  <a:pt x="515" y="413"/>
                </a:lnTo>
                <a:lnTo>
                  <a:pt x="513" y="420"/>
                </a:lnTo>
                <a:lnTo>
                  <a:pt x="508" y="432"/>
                </a:lnTo>
                <a:lnTo>
                  <a:pt x="501" y="444"/>
                </a:lnTo>
                <a:lnTo>
                  <a:pt x="493" y="456"/>
                </a:lnTo>
                <a:lnTo>
                  <a:pt x="483" y="468"/>
                </a:lnTo>
                <a:lnTo>
                  <a:pt x="461" y="489"/>
                </a:lnTo>
                <a:lnTo>
                  <a:pt x="441" y="509"/>
                </a:lnTo>
                <a:lnTo>
                  <a:pt x="432" y="518"/>
                </a:lnTo>
                <a:lnTo>
                  <a:pt x="424" y="526"/>
                </a:lnTo>
                <a:lnTo>
                  <a:pt x="419" y="534"/>
                </a:lnTo>
                <a:lnTo>
                  <a:pt x="415" y="541"/>
                </a:lnTo>
                <a:lnTo>
                  <a:pt x="407" y="550"/>
                </a:lnTo>
                <a:lnTo>
                  <a:pt x="399" y="559"/>
                </a:lnTo>
                <a:lnTo>
                  <a:pt x="391" y="569"/>
                </a:lnTo>
                <a:lnTo>
                  <a:pt x="385" y="577"/>
                </a:lnTo>
                <a:lnTo>
                  <a:pt x="380" y="586"/>
                </a:lnTo>
                <a:lnTo>
                  <a:pt x="376" y="595"/>
                </a:lnTo>
                <a:lnTo>
                  <a:pt x="372" y="603"/>
                </a:lnTo>
                <a:lnTo>
                  <a:pt x="369" y="613"/>
                </a:lnTo>
                <a:lnTo>
                  <a:pt x="367" y="630"/>
                </a:lnTo>
                <a:lnTo>
                  <a:pt x="365" y="647"/>
                </a:lnTo>
                <a:lnTo>
                  <a:pt x="365" y="666"/>
                </a:lnTo>
                <a:lnTo>
                  <a:pt x="368" y="683"/>
                </a:lnTo>
                <a:lnTo>
                  <a:pt x="375" y="719"/>
                </a:lnTo>
                <a:lnTo>
                  <a:pt x="380" y="755"/>
                </a:lnTo>
                <a:lnTo>
                  <a:pt x="383" y="774"/>
                </a:lnTo>
                <a:lnTo>
                  <a:pt x="384" y="793"/>
                </a:lnTo>
                <a:lnTo>
                  <a:pt x="383" y="811"/>
                </a:lnTo>
                <a:lnTo>
                  <a:pt x="379" y="830"/>
                </a:lnTo>
                <a:lnTo>
                  <a:pt x="387" y="874"/>
                </a:lnTo>
                <a:lnTo>
                  <a:pt x="392" y="913"/>
                </a:lnTo>
                <a:lnTo>
                  <a:pt x="393" y="933"/>
                </a:lnTo>
                <a:lnTo>
                  <a:pt x="393" y="950"/>
                </a:lnTo>
                <a:lnTo>
                  <a:pt x="393" y="969"/>
                </a:lnTo>
                <a:lnTo>
                  <a:pt x="391" y="987"/>
                </a:lnTo>
                <a:lnTo>
                  <a:pt x="384" y="993"/>
                </a:lnTo>
                <a:lnTo>
                  <a:pt x="377" y="997"/>
                </a:lnTo>
                <a:lnTo>
                  <a:pt x="371" y="998"/>
                </a:lnTo>
                <a:lnTo>
                  <a:pt x="363" y="999"/>
                </a:lnTo>
                <a:lnTo>
                  <a:pt x="348" y="999"/>
                </a:lnTo>
                <a:lnTo>
                  <a:pt x="331" y="999"/>
                </a:lnTo>
                <a:lnTo>
                  <a:pt x="311" y="999"/>
                </a:lnTo>
                <a:lnTo>
                  <a:pt x="295" y="999"/>
                </a:lnTo>
                <a:lnTo>
                  <a:pt x="276" y="999"/>
                </a:lnTo>
                <a:lnTo>
                  <a:pt x="252" y="999"/>
                </a:lnTo>
                <a:lnTo>
                  <a:pt x="243" y="1001"/>
                </a:lnTo>
                <a:lnTo>
                  <a:pt x="234" y="1003"/>
                </a:lnTo>
                <a:lnTo>
                  <a:pt x="227" y="1009"/>
                </a:lnTo>
                <a:lnTo>
                  <a:pt x="219" y="1014"/>
                </a:lnTo>
                <a:lnTo>
                  <a:pt x="211" y="1019"/>
                </a:lnTo>
                <a:lnTo>
                  <a:pt x="203" y="1025"/>
                </a:lnTo>
                <a:lnTo>
                  <a:pt x="192" y="1027"/>
                </a:lnTo>
                <a:lnTo>
                  <a:pt x="180" y="1029"/>
                </a:lnTo>
                <a:lnTo>
                  <a:pt x="175" y="1029"/>
                </a:lnTo>
                <a:lnTo>
                  <a:pt x="170" y="1027"/>
                </a:lnTo>
                <a:lnTo>
                  <a:pt x="164" y="1025"/>
                </a:lnTo>
                <a:lnTo>
                  <a:pt x="159" y="1022"/>
                </a:lnTo>
                <a:lnTo>
                  <a:pt x="148" y="1014"/>
                </a:lnTo>
                <a:lnTo>
                  <a:pt x="139" y="1005"/>
                </a:lnTo>
                <a:lnTo>
                  <a:pt x="130" y="994"/>
                </a:lnTo>
                <a:lnTo>
                  <a:pt x="123" y="983"/>
                </a:lnTo>
                <a:lnTo>
                  <a:pt x="118" y="973"/>
                </a:lnTo>
                <a:lnTo>
                  <a:pt x="115" y="963"/>
                </a:lnTo>
                <a:lnTo>
                  <a:pt x="115" y="830"/>
                </a:lnTo>
                <a:lnTo>
                  <a:pt x="104" y="817"/>
                </a:lnTo>
                <a:lnTo>
                  <a:pt x="96" y="801"/>
                </a:lnTo>
                <a:lnTo>
                  <a:pt x="91" y="785"/>
                </a:lnTo>
                <a:lnTo>
                  <a:pt x="86" y="769"/>
                </a:lnTo>
                <a:lnTo>
                  <a:pt x="78" y="734"/>
                </a:lnTo>
                <a:lnTo>
                  <a:pt x="66" y="698"/>
                </a:lnTo>
                <a:lnTo>
                  <a:pt x="64" y="690"/>
                </a:lnTo>
                <a:lnTo>
                  <a:pt x="62" y="685"/>
                </a:lnTo>
                <a:lnTo>
                  <a:pt x="58" y="679"/>
                </a:lnTo>
                <a:lnTo>
                  <a:pt x="54" y="674"/>
                </a:lnTo>
                <a:lnTo>
                  <a:pt x="43" y="666"/>
                </a:lnTo>
                <a:lnTo>
                  <a:pt x="31" y="658"/>
                </a:lnTo>
                <a:lnTo>
                  <a:pt x="24" y="654"/>
                </a:lnTo>
                <a:lnTo>
                  <a:pt x="19" y="650"/>
                </a:lnTo>
                <a:lnTo>
                  <a:pt x="14" y="645"/>
                </a:lnTo>
                <a:lnTo>
                  <a:pt x="10" y="638"/>
                </a:lnTo>
                <a:lnTo>
                  <a:pt x="6" y="631"/>
                </a:lnTo>
                <a:lnTo>
                  <a:pt x="3" y="623"/>
                </a:lnTo>
                <a:lnTo>
                  <a:pt x="0" y="613"/>
                </a:lnTo>
                <a:lnTo>
                  <a:pt x="0" y="601"/>
                </a:lnTo>
                <a:lnTo>
                  <a:pt x="0" y="589"/>
                </a:lnTo>
                <a:lnTo>
                  <a:pt x="3" y="575"/>
                </a:lnTo>
                <a:lnTo>
                  <a:pt x="7" y="565"/>
                </a:lnTo>
                <a:lnTo>
                  <a:pt x="12" y="554"/>
                </a:lnTo>
                <a:lnTo>
                  <a:pt x="19" y="545"/>
                </a:lnTo>
                <a:lnTo>
                  <a:pt x="27" y="535"/>
                </a:lnTo>
                <a:lnTo>
                  <a:pt x="36" y="527"/>
                </a:lnTo>
                <a:lnTo>
                  <a:pt x="46" y="519"/>
                </a:lnTo>
                <a:lnTo>
                  <a:pt x="56" y="514"/>
                </a:lnTo>
                <a:lnTo>
                  <a:pt x="68" y="509"/>
                </a:lnTo>
                <a:lnTo>
                  <a:pt x="80" y="504"/>
                </a:lnTo>
                <a:lnTo>
                  <a:pt x="94" y="500"/>
                </a:lnTo>
                <a:lnTo>
                  <a:pt x="107" y="497"/>
                </a:lnTo>
                <a:lnTo>
                  <a:pt x="122" y="494"/>
                </a:lnTo>
                <a:lnTo>
                  <a:pt x="136" y="493"/>
                </a:lnTo>
                <a:lnTo>
                  <a:pt x="151" y="493"/>
                </a:lnTo>
                <a:lnTo>
                  <a:pt x="158" y="494"/>
                </a:lnTo>
                <a:lnTo>
                  <a:pt x="164" y="496"/>
                </a:lnTo>
                <a:lnTo>
                  <a:pt x="171" y="498"/>
                </a:lnTo>
                <a:lnTo>
                  <a:pt x="178" y="502"/>
                </a:lnTo>
                <a:lnTo>
                  <a:pt x="184" y="505"/>
                </a:lnTo>
                <a:lnTo>
                  <a:pt x="191" y="509"/>
                </a:lnTo>
                <a:lnTo>
                  <a:pt x="198" y="510"/>
                </a:lnTo>
                <a:lnTo>
                  <a:pt x="204" y="511"/>
                </a:lnTo>
                <a:lnTo>
                  <a:pt x="214" y="510"/>
                </a:lnTo>
                <a:lnTo>
                  <a:pt x="223" y="509"/>
                </a:lnTo>
                <a:lnTo>
                  <a:pt x="230" y="506"/>
                </a:lnTo>
                <a:lnTo>
                  <a:pt x="235" y="502"/>
                </a:lnTo>
                <a:lnTo>
                  <a:pt x="240" y="497"/>
                </a:lnTo>
                <a:lnTo>
                  <a:pt x="244" y="492"/>
                </a:lnTo>
                <a:lnTo>
                  <a:pt x="248" y="485"/>
                </a:lnTo>
                <a:lnTo>
                  <a:pt x="251" y="477"/>
                </a:lnTo>
                <a:lnTo>
                  <a:pt x="260" y="442"/>
                </a:lnTo>
                <a:lnTo>
                  <a:pt x="271" y="402"/>
                </a:lnTo>
                <a:lnTo>
                  <a:pt x="279" y="394"/>
                </a:lnTo>
                <a:lnTo>
                  <a:pt x="299" y="374"/>
                </a:lnTo>
                <a:lnTo>
                  <a:pt x="319" y="354"/>
                </a:lnTo>
                <a:lnTo>
                  <a:pt x="331" y="342"/>
                </a:lnTo>
                <a:lnTo>
                  <a:pt x="344" y="333"/>
                </a:lnTo>
                <a:lnTo>
                  <a:pt x="365" y="316"/>
                </a:lnTo>
                <a:lnTo>
                  <a:pt x="375" y="308"/>
                </a:lnTo>
                <a:lnTo>
                  <a:pt x="380" y="301"/>
                </a:lnTo>
                <a:lnTo>
                  <a:pt x="381" y="298"/>
                </a:lnTo>
                <a:lnTo>
                  <a:pt x="380" y="296"/>
                </a:lnTo>
                <a:lnTo>
                  <a:pt x="377" y="294"/>
                </a:lnTo>
                <a:lnTo>
                  <a:pt x="373" y="294"/>
                </a:lnTo>
                <a:lnTo>
                  <a:pt x="347" y="289"/>
                </a:lnTo>
                <a:lnTo>
                  <a:pt x="324" y="282"/>
                </a:lnTo>
                <a:lnTo>
                  <a:pt x="315" y="278"/>
                </a:lnTo>
                <a:lnTo>
                  <a:pt x="307" y="274"/>
                </a:lnTo>
                <a:lnTo>
                  <a:pt x="299" y="269"/>
                </a:lnTo>
                <a:lnTo>
                  <a:pt x="291" y="262"/>
                </a:lnTo>
                <a:lnTo>
                  <a:pt x="284" y="256"/>
                </a:lnTo>
                <a:lnTo>
                  <a:pt x="277" y="249"/>
                </a:lnTo>
                <a:lnTo>
                  <a:pt x="272" y="241"/>
                </a:lnTo>
                <a:lnTo>
                  <a:pt x="265" y="232"/>
                </a:lnTo>
                <a:lnTo>
                  <a:pt x="253" y="210"/>
                </a:lnTo>
                <a:lnTo>
                  <a:pt x="240" y="186"/>
                </a:lnTo>
                <a:lnTo>
                  <a:pt x="236" y="173"/>
                </a:lnTo>
                <a:lnTo>
                  <a:pt x="234" y="162"/>
                </a:lnTo>
                <a:lnTo>
                  <a:pt x="232" y="156"/>
                </a:lnTo>
                <a:lnTo>
                  <a:pt x="234" y="149"/>
                </a:lnTo>
                <a:lnTo>
                  <a:pt x="236" y="142"/>
                </a:lnTo>
                <a:lnTo>
                  <a:pt x="239" y="134"/>
                </a:lnTo>
                <a:lnTo>
                  <a:pt x="240" y="124"/>
                </a:lnTo>
                <a:lnTo>
                  <a:pt x="240" y="108"/>
                </a:lnTo>
                <a:lnTo>
                  <a:pt x="241" y="102"/>
                </a:lnTo>
                <a:lnTo>
                  <a:pt x="244" y="97"/>
                </a:lnTo>
                <a:lnTo>
                  <a:pt x="247" y="94"/>
                </a:lnTo>
                <a:lnTo>
                  <a:pt x="252" y="92"/>
                </a:lnTo>
                <a:lnTo>
                  <a:pt x="264" y="88"/>
                </a:lnTo>
                <a:lnTo>
                  <a:pt x="277" y="84"/>
                </a:lnTo>
                <a:lnTo>
                  <a:pt x="247" y="29"/>
                </a:lnTo>
                <a:lnTo>
                  <a:pt x="273" y="29"/>
                </a:lnTo>
                <a:lnTo>
                  <a:pt x="297" y="29"/>
                </a:lnTo>
                <a:lnTo>
                  <a:pt x="320" y="28"/>
                </a:lnTo>
                <a:lnTo>
                  <a:pt x="343" y="25"/>
                </a:lnTo>
                <a:lnTo>
                  <a:pt x="363" y="22"/>
                </a:lnTo>
                <a:lnTo>
                  <a:pt x="381" y="17"/>
                </a:lnTo>
                <a:lnTo>
                  <a:pt x="391" y="13"/>
                </a:lnTo>
                <a:lnTo>
                  <a:pt x="399" y="9"/>
                </a:lnTo>
                <a:lnTo>
                  <a:pt x="407" y="5"/>
                </a:lnTo>
                <a:lnTo>
                  <a:pt x="415" y="0"/>
                </a:lnTo>
                <a:lnTo>
                  <a:pt x="416" y="6"/>
                </a:lnTo>
                <a:lnTo>
                  <a:pt x="419" y="14"/>
                </a:lnTo>
                <a:lnTo>
                  <a:pt x="421" y="21"/>
                </a:lnTo>
                <a:lnTo>
                  <a:pt x="427" y="26"/>
                </a:lnTo>
                <a:lnTo>
                  <a:pt x="439" y="38"/>
                </a:lnTo>
                <a:lnTo>
                  <a:pt x="453" y="50"/>
                </a:lnTo>
                <a:lnTo>
                  <a:pt x="469" y="61"/>
                </a:lnTo>
                <a:lnTo>
                  <a:pt x="487" y="72"/>
                </a:lnTo>
                <a:lnTo>
                  <a:pt x="503" y="82"/>
                </a:lnTo>
                <a:lnTo>
                  <a:pt x="517" y="96"/>
                </a:lnTo>
                <a:lnTo>
                  <a:pt x="524" y="104"/>
                </a:lnTo>
                <a:lnTo>
                  <a:pt x="528" y="113"/>
                </a:lnTo>
                <a:lnTo>
                  <a:pt x="531" y="124"/>
                </a:lnTo>
                <a:lnTo>
                  <a:pt x="532" y="134"/>
                </a:lnTo>
                <a:lnTo>
                  <a:pt x="533" y="145"/>
                </a:lnTo>
                <a:lnTo>
                  <a:pt x="536" y="154"/>
                </a:lnTo>
                <a:lnTo>
                  <a:pt x="539" y="162"/>
                </a:lnTo>
                <a:lnTo>
                  <a:pt x="541" y="168"/>
                </a:lnTo>
                <a:lnTo>
                  <a:pt x="541" y="180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09" name="Freeform 12"/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3821113" y="4378325"/>
            <a:ext cx="822325" cy="671513"/>
          </a:xfrm>
          <a:custGeom>
            <a:avLst/>
            <a:gdLst>
              <a:gd name="T0" fmla="*/ 278 w 443"/>
              <a:gd name="T1" fmla="*/ 24 h 367"/>
              <a:gd name="T2" fmla="*/ 257 w 443"/>
              <a:gd name="T3" fmla="*/ 23 h 367"/>
              <a:gd name="T4" fmla="*/ 249 w 443"/>
              <a:gd name="T5" fmla="*/ 16 h 367"/>
              <a:gd name="T6" fmla="*/ 240 w 443"/>
              <a:gd name="T7" fmla="*/ 7 h 367"/>
              <a:gd name="T8" fmla="*/ 226 w 443"/>
              <a:gd name="T9" fmla="*/ 0 h 367"/>
              <a:gd name="T10" fmla="*/ 205 w 443"/>
              <a:gd name="T11" fmla="*/ 0 h 367"/>
              <a:gd name="T12" fmla="*/ 158 w 443"/>
              <a:gd name="T13" fmla="*/ 8 h 367"/>
              <a:gd name="T14" fmla="*/ 118 w 443"/>
              <a:gd name="T15" fmla="*/ 18 h 367"/>
              <a:gd name="T16" fmla="*/ 93 w 443"/>
              <a:gd name="T17" fmla="*/ 27 h 367"/>
              <a:gd name="T18" fmla="*/ 74 w 443"/>
              <a:gd name="T19" fmla="*/ 39 h 367"/>
              <a:gd name="T20" fmla="*/ 65 w 443"/>
              <a:gd name="T21" fmla="*/ 48 h 367"/>
              <a:gd name="T22" fmla="*/ 62 w 443"/>
              <a:gd name="T23" fmla="*/ 56 h 367"/>
              <a:gd name="T24" fmla="*/ 64 w 443"/>
              <a:gd name="T25" fmla="*/ 74 h 367"/>
              <a:gd name="T26" fmla="*/ 72 w 443"/>
              <a:gd name="T27" fmla="*/ 103 h 367"/>
              <a:gd name="T28" fmla="*/ 74 w 443"/>
              <a:gd name="T29" fmla="*/ 134 h 367"/>
              <a:gd name="T30" fmla="*/ 70 w 443"/>
              <a:gd name="T31" fmla="*/ 155 h 367"/>
              <a:gd name="T32" fmla="*/ 64 w 443"/>
              <a:gd name="T33" fmla="*/ 171 h 367"/>
              <a:gd name="T34" fmla="*/ 52 w 443"/>
              <a:gd name="T35" fmla="*/ 179 h 367"/>
              <a:gd name="T36" fmla="*/ 37 w 443"/>
              <a:gd name="T37" fmla="*/ 180 h 367"/>
              <a:gd name="T38" fmla="*/ 26 w 443"/>
              <a:gd name="T39" fmla="*/ 176 h 367"/>
              <a:gd name="T40" fmla="*/ 13 w 443"/>
              <a:gd name="T41" fmla="*/ 166 h 367"/>
              <a:gd name="T42" fmla="*/ 2 w 443"/>
              <a:gd name="T43" fmla="*/ 168 h 367"/>
              <a:gd name="T44" fmla="*/ 1 w 443"/>
              <a:gd name="T45" fmla="*/ 180 h 367"/>
              <a:gd name="T46" fmla="*/ 2 w 443"/>
              <a:gd name="T47" fmla="*/ 199 h 367"/>
              <a:gd name="T48" fmla="*/ 6 w 443"/>
              <a:gd name="T49" fmla="*/ 210 h 367"/>
              <a:gd name="T50" fmla="*/ 21 w 443"/>
              <a:gd name="T51" fmla="*/ 220 h 367"/>
              <a:gd name="T52" fmla="*/ 46 w 443"/>
              <a:gd name="T53" fmla="*/ 234 h 367"/>
              <a:gd name="T54" fmla="*/ 68 w 443"/>
              <a:gd name="T55" fmla="*/ 246 h 367"/>
              <a:gd name="T56" fmla="*/ 80 w 443"/>
              <a:gd name="T57" fmla="*/ 258 h 367"/>
              <a:gd name="T58" fmla="*/ 92 w 443"/>
              <a:gd name="T59" fmla="*/ 275 h 367"/>
              <a:gd name="T60" fmla="*/ 100 w 443"/>
              <a:gd name="T61" fmla="*/ 300 h 367"/>
              <a:gd name="T62" fmla="*/ 105 w 443"/>
              <a:gd name="T63" fmla="*/ 328 h 367"/>
              <a:gd name="T64" fmla="*/ 114 w 443"/>
              <a:gd name="T65" fmla="*/ 355 h 367"/>
              <a:gd name="T66" fmla="*/ 128 w 443"/>
              <a:gd name="T67" fmla="*/ 367 h 367"/>
              <a:gd name="T68" fmla="*/ 146 w 443"/>
              <a:gd name="T69" fmla="*/ 356 h 367"/>
              <a:gd name="T70" fmla="*/ 166 w 443"/>
              <a:gd name="T71" fmla="*/ 348 h 367"/>
              <a:gd name="T72" fmla="*/ 188 w 443"/>
              <a:gd name="T73" fmla="*/ 344 h 367"/>
              <a:gd name="T74" fmla="*/ 213 w 443"/>
              <a:gd name="T75" fmla="*/ 343 h 367"/>
              <a:gd name="T76" fmla="*/ 226 w 443"/>
              <a:gd name="T77" fmla="*/ 346 h 367"/>
              <a:gd name="T78" fmla="*/ 240 w 443"/>
              <a:gd name="T79" fmla="*/ 352 h 367"/>
              <a:gd name="T80" fmla="*/ 253 w 443"/>
              <a:gd name="T81" fmla="*/ 359 h 367"/>
              <a:gd name="T82" fmla="*/ 266 w 443"/>
              <a:gd name="T83" fmla="*/ 361 h 367"/>
              <a:gd name="T84" fmla="*/ 285 w 443"/>
              <a:gd name="T85" fmla="*/ 359 h 367"/>
              <a:gd name="T86" fmla="*/ 297 w 443"/>
              <a:gd name="T87" fmla="*/ 352 h 367"/>
              <a:gd name="T88" fmla="*/ 306 w 443"/>
              <a:gd name="T89" fmla="*/ 342 h 367"/>
              <a:gd name="T90" fmla="*/ 313 w 443"/>
              <a:gd name="T91" fmla="*/ 327 h 367"/>
              <a:gd name="T92" fmla="*/ 333 w 443"/>
              <a:gd name="T93" fmla="*/ 252 h 367"/>
              <a:gd name="T94" fmla="*/ 361 w 443"/>
              <a:gd name="T95" fmla="*/ 224 h 367"/>
              <a:gd name="T96" fmla="*/ 393 w 443"/>
              <a:gd name="T97" fmla="*/ 192 h 367"/>
              <a:gd name="T98" fmla="*/ 427 w 443"/>
              <a:gd name="T99" fmla="*/ 166 h 367"/>
              <a:gd name="T100" fmla="*/ 442 w 443"/>
              <a:gd name="T101" fmla="*/ 151 h 367"/>
              <a:gd name="T102" fmla="*/ 442 w 443"/>
              <a:gd name="T103" fmla="*/ 146 h 367"/>
              <a:gd name="T104" fmla="*/ 435 w 443"/>
              <a:gd name="T105" fmla="*/ 144 h 367"/>
              <a:gd name="T106" fmla="*/ 386 w 443"/>
              <a:gd name="T107" fmla="*/ 132 h 367"/>
              <a:gd name="T108" fmla="*/ 369 w 443"/>
              <a:gd name="T109" fmla="*/ 124 h 367"/>
              <a:gd name="T110" fmla="*/ 353 w 443"/>
              <a:gd name="T111" fmla="*/ 112 h 367"/>
              <a:gd name="T112" fmla="*/ 339 w 443"/>
              <a:gd name="T113" fmla="*/ 99 h 367"/>
              <a:gd name="T114" fmla="*/ 327 w 443"/>
              <a:gd name="T115" fmla="*/ 82 h 367"/>
              <a:gd name="T116" fmla="*/ 302 w 443"/>
              <a:gd name="T117" fmla="*/ 36 h 36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43"/>
              <a:gd name="T178" fmla="*/ 0 h 367"/>
              <a:gd name="T179" fmla="*/ 443 w 443"/>
              <a:gd name="T180" fmla="*/ 367 h 367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43" h="367">
                <a:moveTo>
                  <a:pt x="290" y="24"/>
                </a:moveTo>
                <a:lnTo>
                  <a:pt x="278" y="24"/>
                </a:lnTo>
                <a:lnTo>
                  <a:pt x="261" y="24"/>
                </a:lnTo>
                <a:lnTo>
                  <a:pt x="257" y="23"/>
                </a:lnTo>
                <a:lnTo>
                  <a:pt x="253" y="20"/>
                </a:lnTo>
                <a:lnTo>
                  <a:pt x="249" y="16"/>
                </a:lnTo>
                <a:lnTo>
                  <a:pt x="244" y="12"/>
                </a:lnTo>
                <a:lnTo>
                  <a:pt x="240" y="7"/>
                </a:lnTo>
                <a:lnTo>
                  <a:pt x="233" y="3"/>
                </a:lnTo>
                <a:lnTo>
                  <a:pt x="226" y="0"/>
                </a:lnTo>
                <a:lnTo>
                  <a:pt x="218" y="0"/>
                </a:lnTo>
                <a:lnTo>
                  <a:pt x="205" y="0"/>
                </a:lnTo>
                <a:lnTo>
                  <a:pt x="184" y="3"/>
                </a:lnTo>
                <a:lnTo>
                  <a:pt x="158" y="8"/>
                </a:lnTo>
                <a:lnTo>
                  <a:pt x="132" y="14"/>
                </a:lnTo>
                <a:lnTo>
                  <a:pt x="118" y="18"/>
                </a:lnTo>
                <a:lnTo>
                  <a:pt x="105" y="23"/>
                </a:lnTo>
                <a:lnTo>
                  <a:pt x="93" y="27"/>
                </a:lnTo>
                <a:lnTo>
                  <a:pt x="84" y="32"/>
                </a:lnTo>
                <a:lnTo>
                  <a:pt x="74" y="39"/>
                </a:lnTo>
                <a:lnTo>
                  <a:pt x="68" y="46"/>
                </a:lnTo>
                <a:lnTo>
                  <a:pt x="65" y="48"/>
                </a:lnTo>
                <a:lnTo>
                  <a:pt x="64" y="52"/>
                </a:lnTo>
                <a:lnTo>
                  <a:pt x="62" y="56"/>
                </a:lnTo>
                <a:lnTo>
                  <a:pt x="62" y="60"/>
                </a:lnTo>
                <a:lnTo>
                  <a:pt x="64" y="74"/>
                </a:lnTo>
                <a:lnTo>
                  <a:pt x="68" y="88"/>
                </a:lnTo>
                <a:lnTo>
                  <a:pt x="72" y="103"/>
                </a:lnTo>
                <a:lnTo>
                  <a:pt x="74" y="120"/>
                </a:lnTo>
                <a:lnTo>
                  <a:pt x="74" y="134"/>
                </a:lnTo>
                <a:lnTo>
                  <a:pt x="73" y="144"/>
                </a:lnTo>
                <a:lnTo>
                  <a:pt x="70" y="155"/>
                </a:lnTo>
                <a:lnTo>
                  <a:pt x="68" y="164"/>
                </a:lnTo>
                <a:lnTo>
                  <a:pt x="64" y="171"/>
                </a:lnTo>
                <a:lnTo>
                  <a:pt x="58" y="176"/>
                </a:lnTo>
                <a:lnTo>
                  <a:pt x="52" y="179"/>
                </a:lnTo>
                <a:lnTo>
                  <a:pt x="44" y="180"/>
                </a:lnTo>
                <a:lnTo>
                  <a:pt x="37" y="180"/>
                </a:lnTo>
                <a:lnTo>
                  <a:pt x="32" y="179"/>
                </a:lnTo>
                <a:lnTo>
                  <a:pt x="26" y="176"/>
                </a:lnTo>
                <a:lnTo>
                  <a:pt x="21" y="174"/>
                </a:lnTo>
                <a:lnTo>
                  <a:pt x="13" y="166"/>
                </a:lnTo>
                <a:lnTo>
                  <a:pt x="8" y="156"/>
                </a:lnTo>
                <a:lnTo>
                  <a:pt x="2" y="168"/>
                </a:lnTo>
                <a:lnTo>
                  <a:pt x="0" y="175"/>
                </a:lnTo>
                <a:lnTo>
                  <a:pt x="1" y="180"/>
                </a:lnTo>
                <a:lnTo>
                  <a:pt x="2" y="192"/>
                </a:lnTo>
                <a:lnTo>
                  <a:pt x="2" y="199"/>
                </a:lnTo>
                <a:lnTo>
                  <a:pt x="4" y="204"/>
                </a:lnTo>
                <a:lnTo>
                  <a:pt x="6" y="210"/>
                </a:lnTo>
                <a:lnTo>
                  <a:pt x="10" y="214"/>
                </a:lnTo>
                <a:lnTo>
                  <a:pt x="21" y="220"/>
                </a:lnTo>
                <a:lnTo>
                  <a:pt x="33" y="227"/>
                </a:lnTo>
                <a:lnTo>
                  <a:pt x="46" y="234"/>
                </a:lnTo>
                <a:lnTo>
                  <a:pt x="60" y="240"/>
                </a:lnTo>
                <a:lnTo>
                  <a:pt x="68" y="246"/>
                </a:lnTo>
                <a:lnTo>
                  <a:pt x="74" y="251"/>
                </a:lnTo>
                <a:lnTo>
                  <a:pt x="80" y="258"/>
                </a:lnTo>
                <a:lnTo>
                  <a:pt x="86" y="264"/>
                </a:lnTo>
                <a:lnTo>
                  <a:pt x="92" y="275"/>
                </a:lnTo>
                <a:lnTo>
                  <a:pt x="96" y="287"/>
                </a:lnTo>
                <a:lnTo>
                  <a:pt x="100" y="300"/>
                </a:lnTo>
                <a:lnTo>
                  <a:pt x="102" y="314"/>
                </a:lnTo>
                <a:lnTo>
                  <a:pt x="105" y="328"/>
                </a:lnTo>
                <a:lnTo>
                  <a:pt x="109" y="342"/>
                </a:lnTo>
                <a:lnTo>
                  <a:pt x="114" y="355"/>
                </a:lnTo>
                <a:lnTo>
                  <a:pt x="122" y="367"/>
                </a:lnTo>
                <a:lnTo>
                  <a:pt x="128" y="367"/>
                </a:lnTo>
                <a:lnTo>
                  <a:pt x="137" y="361"/>
                </a:lnTo>
                <a:lnTo>
                  <a:pt x="146" y="356"/>
                </a:lnTo>
                <a:lnTo>
                  <a:pt x="156" y="352"/>
                </a:lnTo>
                <a:lnTo>
                  <a:pt x="166" y="348"/>
                </a:lnTo>
                <a:lnTo>
                  <a:pt x="176" y="346"/>
                </a:lnTo>
                <a:lnTo>
                  <a:pt x="188" y="344"/>
                </a:lnTo>
                <a:lnTo>
                  <a:pt x="200" y="343"/>
                </a:lnTo>
                <a:lnTo>
                  <a:pt x="213" y="343"/>
                </a:lnTo>
                <a:lnTo>
                  <a:pt x="220" y="344"/>
                </a:lnTo>
                <a:lnTo>
                  <a:pt x="226" y="346"/>
                </a:lnTo>
                <a:lnTo>
                  <a:pt x="233" y="348"/>
                </a:lnTo>
                <a:lnTo>
                  <a:pt x="240" y="352"/>
                </a:lnTo>
                <a:lnTo>
                  <a:pt x="246" y="355"/>
                </a:lnTo>
                <a:lnTo>
                  <a:pt x="253" y="359"/>
                </a:lnTo>
                <a:lnTo>
                  <a:pt x="260" y="360"/>
                </a:lnTo>
                <a:lnTo>
                  <a:pt x="266" y="361"/>
                </a:lnTo>
                <a:lnTo>
                  <a:pt x="276" y="360"/>
                </a:lnTo>
                <a:lnTo>
                  <a:pt x="285" y="359"/>
                </a:lnTo>
                <a:lnTo>
                  <a:pt x="292" y="356"/>
                </a:lnTo>
                <a:lnTo>
                  <a:pt x="297" y="352"/>
                </a:lnTo>
                <a:lnTo>
                  <a:pt x="302" y="347"/>
                </a:lnTo>
                <a:lnTo>
                  <a:pt x="306" y="342"/>
                </a:lnTo>
                <a:lnTo>
                  <a:pt x="310" y="335"/>
                </a:lnTo>
                <a:lnTo>
                  <a:pt x="313" y="327"/>
                </a:lnTo>
                <a:lnTo>
                  <a:pt x="322" y="292"/>
                </a:lnTo>
                <a:lnTo>
                  <a:pt x="333" y="252"/>
                </a:lnTo>
                <a:lnTo>
                  <a:pt x="341" y="244"/>
                </a:lnTo>
                <a:lnTo>
                  <a:pt x="361" y="224"/>
                </a:lnTo>
                <a:lnTo>
                  <a:pt x="381" y="204"/>
                </a:lnTo>
                <a:lnTo>
                  <a:pt x="393" y="192"/>
                </a:lnTo>
                <a:lnTo>
                  <a:pt x="406" y="183"/>
                </a:lnTo>
                <a:lnTo>
                  <a:pt x="427" y="166"/>
                </a:lnTo>
                <a:lnTo>
                  <a:pt x="437" y="158"/>
                </a:lnTo>
                <a:lnTo>
                  <a:pt x="442" y="151"/>
                </a:lnTo>
                <a:lnTo>
                  <a:pt x="443" y="148"/>
                </a:lnTo>
                <a:lnTo>
                  <a:pt x="442" y="146"/>
                </a:lnTo>
                <a:lnTo>
                  <a:pt x="439" y="144"/>
                </a:lnTo>
                <a:lnTo>
                  <a:pt x="435" y="144"/>
                </a:lnTo>
                <a:lnTo>
                  <a:pt x="409" y="139"/>
                </a:lnTo>
                <a:lnTo>
                  <a:pt x="386" y="132"/>
                </a:lnTo>
                <a:lnTo>
                  <a:pt x="377" y="128"/>
                </a:lnTo>
                <a:lnTo>
                  <a:pt x="369" y="124"/>
                </a:lnTo>
                <a:lnTo>
                  <a:pt x="361" y="119"/>
                </a:lnTo>
                <a:lnTo>
                  <a:pt x="353" y="112"/>
                </a:lnTo>
                <a:lnTo>
                  <a:pt x="346" y="106"/>
                </a:lnTo>
                <a:lnTo>
                  <a:pt x="339" y="99"/>
                </a:lnTo>
                <a:lnTo>
                  <a:pt x="334" y="91"/>
                </a:lnTo>
                <a:lnTo>
                  <a:pt x="327" y="82"/>
                </a:lnTo>
                <a:lnTo>
                  <a:pt x="315" y="60"/>
                </a:lnTo>
                <a:lnTo>
                  <a:pt x="302" y="36"/>
                </a:lnTo>
                <a:lnTo>
                  <a:pt x="290" y="24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10" name="Freeform 13"/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2992438" y="3452813"/>
            <a:ext cx="665162" cy="611187"/>
          </a:xfrm>
          <a:custGeom>
            <a:avLst/>
            <a:gdLst>
              <a:gd name="T0" fmla="*/ 276 w 362"/>
              <a:gd name="T1" fmla="*/ 25 h 330"/>
              <a:gd name="T2" fmla="*/ 262 w 362"/>
              <a:gd name="T3" fmla="*/ 46 h 330"/>
              <a:gd name="T4" fmla="*/ 243 w 362"/>
              <a:gd name="T5" fmla="*/ 60 h 330"/>
              <a:gd name="T6" fmla="*/ 219 w 362"/>
              <a:gd name="T7" fmla="*/ 65 h 330"/>
              <a:gd name="T8" fmla="*/ 195 w 362"/>
              <a:gd name="T9" fmla="*/ 65 h 330"/>
              <a:gd name="T10" fmla="*/ 180 w 362"/>
              <a:gd name="T11" fmla="*/ 60 h 330"/>
              <a:gd name="T12" fmla="*/ 167 w 362"/>
              <a:gd name="T13" fmla="*/ 45 h 330"/>
              <a:gd name="T14" fmla="*/ 159 w 362"/>
              <a:gd name="T15" fmla="*/ 26 h 330"/>
              <a:gd name="T16" fmla="*/ 152 w 362"/>
              <a:gd name="T17" fmla="*/ 14 h 330"/>
              <a:gd name="T18" fmla="*/ 142 w 362"/>
              <a:gd name="T19" fmla="*/ 5 h 330"/>
              <a:gd name="T20" fmla="*/ 126 w 362"/>
              <a:gd name="T21" fmla="*/ 0 h 330"/>
              <a:gd name="T22" fmla="*/ 106 w 362"/>
              <a:gd name="T23" fmla="*/ 0 h 330"/>
              <a:gd name="T24" fmla="*/ 88 w 362"/>
              <a:gd name="T25" fmla="*/ 2 h 330"/>
              <a:gd name="T26" fmla="*/ 59 w 362"/>
              <a:gd name="T27" fmla="*/ 13 h 330"/>
              <a:gd name="T28" fmla="*/ 32 w 362"/>
              <a:gd name="T29" fmla="*/ 29 h 330"/>
              <a:gd name="T30" fmla="*/ 18 w 362"/>
              <a:gd name="T31" fmla="*/ 42 h 330"/>
              <a:gd name="T32" fmla="*/ 7 w 362"/>
              <a:gd name="T33" fmla="*/ 58 h 330"/>
              <a:gd name="T34" fmla="*/ 0 w 362"/>
              <a:gd name="T35" fmla="*/ 74 h 330"/>
              <a:gd name="T36" fmla="*/ 2 w 362"/>
              <a:gd name="T37" fmla="*/ 100 h 330"/>
              <a:gd name="T38" fmla="*/ 11 w 362"/>
              <a:gd name="T39" fmla="*/ 136 h 330"/>
              <a:gd name="T40" fmla="*/ 30 w 362"/>
              <a:gd name="T41" fmla="*/ 172 h 330"/>
              <a:gd name="T42" fmla="*/ 54 w 362"/>
              <a:gd name="T43" fmla="*/ 209 h 330"/>
              <a:gd name="T44" fmla="*/ 82 w 362"/>
              <a:gd name="T45" fmla="*/ 245 h 330"/>
              <a:gd name="T46" fmla="*/ 112 w 362"/>
              <a:gd name="T47" fmla="*/ 277 h 330"/>
              <a:gd name="T48" fmla="*/ 142 w 362"/>
              <a:gd name="T49" fmla="*/ 303 h 330"/>
              <a:gd name="T50" fmla="*/ 168 w 362"/>
              <a:gd name="T51" fmla="*/ 323 h 330"/>
              <a:gd name="T52" fmla="*/ 182 w 362"/>
              <a:gd name="T53" fmla="*/ 325 h 330"/>
              <a:gd name="T54" fmla="*/ 190 w 362"/>
              <a:gd name="T55" fmla="*/ 313 h 330"/>
              <a:gd name="T56" fmla="*/ 203 w 362"/>
              <a:gd name="T57" fmla="*/ 302 h 330"/>
              <a:gd name="T58" fmla="*/ 222 w 362"/>
              <a:gd name="T59" fmla="*/ 291 h 330"/>
              <a:gd name="T60" fmla="*/ 254 w 362"/>
              <a:gd name="T61" fmla="*/ 277 h 330"/>
              <a:gd name="T62" fmla="*/ 299 w 362"/>
              <a:gd name="T63" fmla="*/ 266 h 330"/>
              <a:gd name="T64" fmla="*/ 323 w 362"/>
              <a:gd name="T65" fmla="*/ 264 h 330"/>
              <a:gd name="T66" fmla="*/ 332 w 362"/>
              <a:gd name="T67" fmla="*/ 249 h 330"/>
              <a:gd name="T68" fmla="*/ 328 w 362"/>
              <a:gd name="T69" fmla="*/ 224 h 330"/>
              <a:gd name="T70" fmla="*/ 320 w 362"/>
              <a:gd name="T71" fmla="*/ 201 h 330"/>
              <a:gd name="T72" fmla="*/ 314 w 362"/>
              <a:gd name="T73" fmla="*/ 178 h 330"/>
              <a:gd name="T74" fmla="*/ 314 w 362"/>
              <a:gd name="T75" fmla="*/ 161 h 330"/>
              <a:gd name="T76" fmla="*/ 318 w 362"/>
              <a:gd name="T77" fmla="*/ 153 h 330"/>
              <a:gd name="T78" fmla="*/ 328 w 362"/>
              <a:gd name="T79" fmla="*/ 144 h 330"/>
              <a:gd name="T80" fmla="*/ 346 w 362"/>
              <a:gd name="T81" fmla="*/ 137 h 330"/>
              <a:gd name="T82" fmla="*/ 356 w 362"/>
              <a:gd name="T83" fmla="*/ 129 h 330"/>
              <a:gd name="T84" fmla="*/ 360 w 362"/>
              <a:gd name="T85" fmla="*/ 120 h 330"/>
              <a:gd name="T86" fmla="*/ 360 w 362"/>
              <a:gd name="T87" fmla="*/ 104 h 330"/>
              <a:gd name="T88" fmla="*/ 354 w 362"/>
              <a:gd name="T89" fmla="*/ 88 h 330"/>
              <a:gd name="T90" fmla="*/ 336 w 362"/>
              <a:gd name="T91" fmla="*/ 68 h 330"/>
              <a:gd name="T92" fmla="*/ 308 w 362"/>
              <a:gd name="T93" fmla="*/ 45 h 330"/>
              <a:gd name="T94" fmla="*/ 290 w 362"/>
              <a:gd name="T95" fmla="*/ 25 h 330"/>
              <a:gd name="T96" fmla="*/ 284 w 362"/>
              <a:gd name="T97" fmla="*/ 9 h 330"/>
              <a:gd name="T98" fmla="*/ 283 w 362"/>
              <a:gd name="T99" fmla="*/ 12 h 33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62"/>
              <a:gd name="T151" fmla="*/ 0 h 330"/>
              <a:gd name="T152" fmla="*/ 362 w 362"/>
              <a:gd name="T153" fmla="*/ 330 h 330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62" h="330">
                <a:moveTo>
                  <a:pt x="283" y="12"/>
                </a:moveTo>
                <a:lnTo>
                  <a:pt x="276" y="25"/>
                </a:lnTo>
                <a:lnTo>
                  <a:pt x="270" y="37"/>
                </a:lnTo>
                <a:lnTo>
                  <a:pt x="262" y="46"/>
                </a:lnTo>
                <a:lnTo>
                  <a:pt x="252" y="54"/>
                </a:lnTo>
                <a:lnTo>
                  <a:pt x="243" y="60"/>
                </a:lnTo>
                <a:lnTo>
                  <a:pt x="232" y="62"/>
                </a:lnTo>
                <a:lnTo>
                  <a:pt x="219" y="65"/>
                </a:lnTo>
                <a:lnTo>
                  <a:pt x="204" y="65"/>
                </a:lnTo>
                <a:lnTo>
                  <a:pt x="195" y="65"/>
                </a:lnTo>
                <a:lnTo>
                  <a:pt x="186" y="62"/>
                </a:lnTo>
                <a:lnTo>
                  <a:pt x="180" y="60"/>
                </a:lnTo>
                <a:lnTo>
                  <a:pt x="175" y="56"/>
                </a:lnTo>
                <a:lnTo>
                  <a:pt x="167" y="45"/>
                </a:lnTo>
                <a:lnTo>
                  <a:pt x="162" y="32"/>
                </a:lnTo>
                <a:lnTo>
                  <a:pt x="159" y="26"/>
                </a:lnTo>
                <a:lnTo>
                  <a:pt x="156" y="20"/>
                </a:lnTo>
                <a:lnTo>
                  <a:pt x="152" y="14"/>
                </a:lnTo>
                <a:lnTo>
                  <a:pt x="148" y="9"/>
                </a:lnTo>
                <a:lnTo>
                  <a:pt x="142" y="5"/>
                </a:lnTo>
                <a:lnTo>
                  <a:pt x="135" y="2"/>
                </a:lnTo>
                <a:lnTo>
                  <a:pt x="126" y="0"/>
                </a:lnTo>
                <a:lnTo>
                  <a:pt x="115" y="0"/>
                </a:lnTo>
                <a:lnTo>
                  <a:pt x="106" y="0"/>
                </a:lnTo>
                <a:lnTo>
                  <a:pt x="98" y="1"/>
                </a:lnTo>
                <a:lnTo>
                  <a:pt x="88" y="2"/>
                </a:lnTo>
                <a:lnTo>
                  <a:pt x="79" y="5"/>
                </a:lnTo>
                <a:lnTo>
                  <a:pt x="59" y="13"/>
                </a:lnTo>
                <a:lnTo>
                  <a:pt x="42" y="24"/>
                </a:lnTo>
                <a:lnTo>
                  <a:pt x="32" y="29"/>
                </a:lnTo>
                <a:lnTo>
                  <a:pt x="24" y="36"/>
                </a:lnTo>
                <a:lnTo>
                  <a:pt x="18" y="42"/>
                </a:lnTo>
                <a:lnTo>
                  <a:pt x="12" y="50"/>
                </a:lnTo>
                <a:lnTo>
                  <a:pt x="7" y="58"/>
                </a:lnTo>
                <a:lnTo>
                  <a:pt x="3" y="66"/>
                </a:lnTo>
                <a:lnTo>
                  <a:pt x="0" y="74"/>
                </a:lnTo>
                <a:lnTo>
                  <a:pt x="0" y="84"/>
                </a:lnTo>
                <a:lnTo>
                  <a:pt x="2" y="100"/>
                </a:lnTo>
                <a:lnTo>
                  <a:pt x="6" y="117"/>
                </a:lnTo>
                <a:lnTo>
                  <a:pt x="11" y="136"/>
                </a:lnTo>
                <a:lnTo>
                  <a:pt x="19" y="153"/>
                </a:lnTo>
                <a:lnTo>
                  <a:pt x="30" y="172"/>
                </a:lnTo>
                <a:lnTo>
                  <a:pt x="42" y="190"/>
                </a:lnTo>
                <a:lnTo>
                  <a:pt x="54" y="209"/>
                </a:lnTo>
                <a:lnTo>
                  <a:pt x="67" y="228"/>
                </a:lnTo>
                <a:lnTo>
                  <a:pt x="82" y="245"/>
                </a:lnTo>
                <a:lnTo>
                  <a:pt x="96" y="261"/>
                </a:lnTo>
                <a:lnTo>
                  <a:pt x="112" y="277"/>
                </a:lnTo>
                <a:lnTo>
                  <a:pt x="127" y="291"/>
                </a:lnTo>
                <a:lnTo>
                  <a:pt x="142" y="303"/>
                </a:lnTo>
                <a:lnTo>
                  <a:pt x="155" y="314"/>
                </a:lnTo>
                <a:lnTo>
                  <a:pt x="168" y="323"/>
                </a:lnTo>
                <a:lnTo>
                  <a:pt x="180" y="330"/>
                </a:lnTo>
                <a:lnTo>
                  <a:pt x="182" y="325"/>
                </a:lnTo>
                <a:lnTo>
                  <a:pt x="184" y="318"/>
                </a:lnTo>
                <a:lnTo>
                  <a:pt x="190" y="313"/>
                </a:lnTo>
                <a:lnTo>
                  <a:pt x="195" y="307"/>
                </a:lnTo>
                <a:lnTo>
                  <a:pt x="203" y="302"/>
                </a:lnTo>
                <a:lnTo>
                  <a:pt x="212" y="295"/>
                </a:lnTo>
                <a:lnTo>
                  <a:pt x="222" y="291"/>
                </a:lnTo>
                <a:lnTo>
                  <a:pt x="232" y="286"/>
                </a:lnTo>
                <a:lnTo>
                  <a:pt x="254" y="277"/>
                </a:lnTo>
                <a:lnTo>
                  <a:pt x="278" y="270"/>
                </a:lnTo>
                <a:lnTo>
                  <a:pt x="299" y="266"/>
                </a:lnTo>
                <a:lnTo>
                  <a:pt x="319" y="264"/>
                </a:lnTo>
                <a:lnTo>
                  <a:pt x="323" y="264"/>
                </a:lnTo>
                <a:lnTo>
                  <a:pt x="331" y="264"/>
                </a:lnTo>
                <a:lnTo>
                  <a:pt x="332" y="249"/>
                </a:lnTo>
                <a:lnTo>
                  <a:pt x="331" y="236"/>
                </a:lnTo>
                <a:lnTo>
                  <a:pt x="328" y="224"/>
                </a:lnTo>
                <a:lnTo>
                  <a:pt x="324" y="212"/>
                </a:lnTo>
                <a:lnTo>
                  <a:pt x="320" y="201"/>
                </a:lnTo>
                <a:lnTo>
                  <a:pt x="316" y="190"/>
                </a:lnTo>
                <a:lnTo>
                  <a:pt x="314" y="178"/>
                </a:lnTo>
                <a:lnTo>
                  <a:pt x="314" y="168"/>
                </a:lnTo>
                <a:lnTo>
                  <a:pt x="314" y="161"/>
                </a:lnTo>
                <a:lnTo>
                  <a:pt x="315" y="157"/>
                </a:lnTo>
                <a:lnTo>
                  <a:pt x="318" y="153"/>
                </a:lnTo>
                <a:lnTo>
                  <a:pt x="320" y="149"/>
                </a:lnTo>
                <a:lnTo>
                  <a:pt x="328" y="144"/>
                </a:lnTo>
                <a:lnTo>
                  <a:pt x="338" y="141"/>
                </a:lnTo>
                <a:lnTo>
                  <a:pt x="346" y="137"/>
                </a:lnTo>
                <a:lnTo>
                  <a:pt x="354" y="132"/>
                </a:lnTo>
                <a:lnTo>
                  <a:pt x="356" y="129"/>
                </a:lnTo>
                <a:lnTo>
                  <a:pt x="359" y="125"/>
                </a:lnTo>
                <a:lnTo>
                  <a:pt x="360" y="120"/>
                </a:lnTo>
                <a:lnTo>
                  <a:pt x="362" y="113"/>
                </a:lnTo>
                <a:lnTo>
                  <a:pt x="360" y="104"/>
                </a:lnTo>
                <a:lnTo>
                  <a:pt x="358" y="96"/>
                </a:lnTo>
                <a:lnTo>
                  <a:pt x="354" y="88"/>
                </a:lnTo>
                <a:lnTo>
                  <a:pt x="350" y="81"/>
                </a:lnTo>
                <a:lnTo>
                  <a:pt x="336" y="68"/>
                </a:lnTo>
                <a:lnTo>
                  <a:pt x="322" y="57"/>
                </a:lnTo>
                <a:lnTo>
                  <a:pt x="308" y="45"/>
                </a:lnTo>
                <a:lnTo>
                  <a:pt x="295" y="32"/>
                </a:lnTo>
                <a:lnTo>
                  <a:pt x="290" y="25"/>
                </a:lnTo>
                <a:lnTo>
                  <a:pt x="287" y="17"/>
                </a:lnTo>
                <a:lnTo>
                  <a:pt x="284" y="9"/>
                </a:lnTo>
                <a:lnTo>
                  <a:pt x="283" y="0"/>
                </a:lnTo>
                <a:lnTo>
                  <a:pt x="283" y="12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11" name="Freeform 14"/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3319463" y="3941763"/>
            <a:ext cx="731837" cy="477837"/>
          </a:xfrm>
          <a:custGeom>
            <a:avLst/>
            <a:gdLst>
              <a:gd name="T0" fmla="*/ 388 w 397"/>
              <a:gd name="T1" fmla="*/ 151 h 259"/>
              <a:gd name="T2" fmla="*/ 379 w 397"/>
              <a:gd name="T3" fmla="*/ 126 h 259"/>
              <a:gd name="T4" fmla="*/ 353 w 397"/>
              <a:gd name="T5" fmla="*/ 107 h 259"/>
              <a:gd name="T6" fmla="*/ 337 w 397"/>
              <a:gd name="T7" fmla="*/ 93 h 259"/>
              <a:gd name="T8" fmla="*/ 325 w 397"/>
              <a:gd name="T9" fmla="*/ 87 h 259"/>
              <a:gd name="T10" fmla="*/ 313 w 397"/>
              <a:gd name="T11" fmla="*/ 91 h 259"/>
              <a:gd name="T12" fmla="*/ 303 w 397"/>
              <a:gd name="T13" fmla="*/ 93 h 259"/>
              <a:gd name="T14" fmla="*/ 292 w 397"/>
              <a:gd name="T15" fmla="*/ 91 h 259"/>
              <a:gd name="T16" fmla="*/ 276 w 397"/>
              <a:gd name="T17" fmla="*/ 83 h 259"/>
              <a:gd name="T18" fmla="*/ 256 w 397"/>
              <a:gd name="T19" fmla="*/ 67 h 259"/>
              <a:gd name="T20" fmla="*/ 225 w 397"/>
              <a:gd name="T21" fmla="*/ 38 h 259"/>
              <a:gd name="T22" fmla="*/ 189 w 397"/>
              <a:gd name="T23" fmla="*/ 12 h 259"/>
              <a:gd name="T24" fmla="*/ 168 w 397"/>
              <a:gd name="T25" fmla="*/ 4 h 259"/>
              <a:gd name="T26" fmla="*/ 152 w 397"/>
              <a:gd name="T27" fmla="*/ 1 h 259"/>
              <a:gd name="T28" fmla="*/ 124 w 397"/>
              <a:gd name="T29" fmla="*/ 2 h 259"/>
              <a:gd name="T30" fmla="*/ 77 w 397"/>
              <a:gd name="T31" fmla="*/ 13 h 259"/>
              <a:gd name="T32" fmla="*/ 43 w 397"/>
              <a:gd name="T33" fmla="*/ 27 h 259"/>
              <a:gd name="T34" fmla="*/ 24 w 397"/>
              <a:gd name="T35" fmla="*/ 38 h 259"/>
              <a:gd name="T36" fmla="*/ 9 w 397"/>
              <a:gd name="T37" fmla="*/ 49 h 259"/>
              <a:gd name="T38" fmla="*/ 1 w 397"/>
              <a:gd name="T39" fmla="*/ 61 h 259"/>
              <a:gd name="T40" fmla="*/ 1 w 397"/>
              <a:gd name="T41" fmla="*/ 71 h 259"/>
              <a:gd name="T42" fmla="*/ 9 w 397"/>
              <a:gd name="T43" fmla="*/ 81 h 259"/>
              <a:gd name="T44" fmla="*/ 25 w 397"/>
              <a:gd name="T45" fmla="*/ 93 h 259"/>
              <a:gd name="T46" fmla="*/ 37 w 397"/>
              <a:gd name="T47" fmla="*/ 110 h 259"/>
              <a:gd name="T48" fmla="*/ 55 w 397"/>
              <a:gd name="T49" fmla="*/ 155 h 259"/>
              <a:gd name="T50" fmla="*/ 75 w 397"/>
              <a:gd name="T51" fmla="*/ 209 h 259"/>
              <a:gd name="T52" fmla="*/ 91 w 397"/>
              <a:gd name="T53" fmla="*/ 242 h 259"/>
              <a:gd name="T54" fmla="*/ 103 w 397"/>
              <a:gd name="T55" fmla="*/ 255 h 259"/>
              <a:gd name="T56" fmla="*/ 109 w 397"/>
              <a:gd name="T57" fmla="*/ 255 h 259"/>
              <a:gd name="T58" fmla="*/ 116 w 397"/>
              <a:gd name="T59" fmla="*/ 250 h 259"/>
              <a:gd name="T60" fmla="*/ 135 w 397"/>
              <a:gd name="T61" fmla="*/ 242 h 259"/>
              <a:gd name="T62" fmla="*/ 169 w 397"/>
              <a:gd name="T63" fmla="*/ 234 h 259"/>
              <a:gd name="T64" fmla="*/ 203 w 397"/>
              <a:gd name="T65" fmla="*/ 230 h 259"/>
              <a:gd name="T66" fmla="*/ 232 w 397"/>
              <a:gd name="T67" fmla="*/ 238 h 259"/>
              <a:gd name="T68" fmla="*/ 251 w 397"/>
              <a:gd name="T69" fmla="*/ 246 h 259"/>
              <a:gd name="T70" fmla="*/ 260 w 397"/>
              <a:gd name="T71" fmla="*/ 243 h 259"/>
              <a:gd name="T72" fmla="*/ 271 w 397"/>
              <a:gd name="T73" fmla="*/ 234 h 259"/>
              <a:gd name="T74" fmla="*/ 284 w 397"/>
              <a:gd name="T75" fmla="*/ 237 h 259"/>
              <a:gd name="T76" fmla="*/ 293 w 397"/>
              <a:gd name="T77" fmla="*/ 245 h 259"/>
              <a:gd name="T78" fmla="*/ 305 w 397"/>
              <a:gd name="T79" fmla="*/ 246 h 259"/>
              <a:gd name="T80" fmla="*/ 320 w 397"/>
              <a:gd name="T81" fmla="*/ 246 h 259"/>
              <a:gd name="T82" fmla="*/ 332 w 397"/>
              <a:gd name="T83" fmla="*/ 241 h 259"/>
              <a:gd name="T84" fmla="*/ 344 w 397"/>
              <a:gd name="T85" fmla="*/ 226 h 259"/>
              <a:gd name="T86" fmla="*/ 356 w 397"/>
              <a:gd name="T87" fmla="*/ 202 h 259"/>
              <a:gd name="T88" fmla="*/ 365 w 397"/>
              <a:gd name="T89" fmla="*/ 187 h 259"/>
              <a:gd name="T90" fmla="*/ 373 w 397"/>
              <a:gd name="T91" fmla="*/ 182 h 259"/>
              <a:gd name="T92" fmla="*/ 373 w 397"/>
              <a:gd name="T93" fmla="*/ 169 h 25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397"/>
              <a:gd name="T142" fmla="*/ 0 h 259"/>
              <a:gd name="T143" fmla="*/ 397 w 397"/>
              <a:gd name="T144" fmla="*/ 259 h 259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397" h="259">
                <a:moveTo>
                  <a:pt x="373" y="169"/>
                </a:moveTo>
                <a:lnTo>
                  <a:pt x="388" y="151"/>
                </a:lnTo>
                <a:lnTo>
                  <a:pt x="397" y="138"/>
                </a:lnTo>
                <a:lnTo>
                  <a:pt x="379" y="126"/>
                </a:lnTo>
                <a:lnTo>
                  <a:pt x="361" y="114"/>
                </a:lnTo>
                <a:lnTo>
                  <a:pt x="353" y="107"/>
                </a:lnTo>
                <a:lnTo>
                  <a:pt x="345" y="101"/>
                </a:lnTo>
                <a:lnTo>
                  <a:pt x="337" y="93"/>
                </a:lnTo>
                <a:lnTo>
                  <a:pt x="331" y="85"/>
                </a:lnTo>
                <a:lnTo>
                  <a:pt x="325" y="87"/>
                </a:lnTo>
                <a:lnTo>
                  <a:pt x="319" y="90"/>
                </a:lnTo>
                <a:lnTo>
                  <a:pt x="313" y="91"/>
                </a:lnTo>
                <a:lnTo>
                  <a:pt x="308" y="93"/>
                </a:lnTo>
                <a:lnTo>
                  <a:pt x="303" y="93"/>
                </a:lnTo>
                <a:lnTo>
                  <a:pt x="297" y="93"/>
                </a:lnTo>
                <a:lnTo>
                  <a:pt x="292" y="91"/>
                </a:lnTo>
                <a:lnTo>
                  <a:pt x="287" y="89"/>
                </a:lnTo>
                <a:lnTo>
                  <a:pt x="276" y="83"/>
                </a:lnTo>
                <a:lnTo>
                  <a:pt x="267" y="77"/>
                </a:lnTo>
                <a:lnTo>
                  <a:pt x="256" y="67"/>
                </a:lnTo>
                <a:lnTo>
                  <a:pt x="247" y="58"/>
                </a:lnTo>
                <a:lnTo>
                  <a:pt x="225" y="38"/>
                </a:lnTo>
                <a:lnTo>
                  <a:pt x="203" y="19"/>
                </a:lnTo>
                <a:lnTo>
                  <a:pt x="189" y="12"/>
                </a:lnTo>
                <a:lnTo>
                  <a:pt x="176" y="5"/>
                </a:lnTo>
                <a:lnTo>
                  <a:pt x="168" y="4"/>
                </a:lnTo>
                <a:lnTo>
                  <a:pt x="160" y="1"/>
                </a:lnTo>
                <a:lnTo>
                  <a:pt x="152" y="1"/>
                </a:lnTo>
                <a:lnTo>
                  <a:pt x="144" y="0"/>
                </a:lnTo>
                <a:lnTo>
                  <a:pt x="124" y="2"/>
                </a:lnTo>
                <a:lnTo>
                  <a:pt x="101" y="6"/>
                </a:lnTo>
                <a:lnTo>
                  <a:pt x="77" y="13"/>
                </a:lnTo>
                <a:lnTo>
                  <a:pt x="53" y="22"/>
                </a:lnTo>
                <a:lnTo>
                  <a:pt x="43" y="27"/>
                </a:lnTo>
                <a:lnTo>
                  <a:pt x="32" y="31"/>
                </a:lnTo>
                <a:lnTo>
                  <a:pt x="24" y="38"/>
                </a:lnTo>
                <a:lnTo>
                  <a:pt x="16" y="43"/>
                </a:lnTo>
                <a:lnTo>
                  <a:pt x="9" y="49"/>
                </a:lnTo>
                <a:lnTo>
                  <a:pt x="4" y="54"/>
                </a:lnTo>
                <a:lnTo>
                  <a:pt x="1" y="61"/>
                </a:lnTo>
                <a:lnTo>
                  <a:pt x="0" y="66"/>
                </a:lnTo>
                <a:lnTo>
                  <a:pt x="1" y="71"/>
                </a:lnTo>
                <a:lnTo>
                  <a:pt x="4" y="75"/>
                </a:lnTo>
                <a:lnTo>
                  <a:pt x="9" y="81"/>
                </a:lnTo>
                <a:lnTo>
                  <a:pt x="15" y="86"/>
                </a:lnTo>
                <a:lnTo>
                  <a:pt x="25" y="93"/>
                </a:lnTo>
                <a:lnTo>
                  <a:pt x="29" y="97"/>
                </a:lnTo>
                <a:lnTo>
                  <a:pt x="37" y="110"/>
                </a:lnTo>
                <a:lnTo>
                  <a:pt x="45" y="130"/>
                </a:lnTo>
                <a:lnTo>
                  <a:pt x="55" y="155"/>
                </a:lnTo>
                <a:lnTo>
                  <a:pt x="64" y="182"/>
                </a:lnTo>
                <a:lnTo>
                  <a:pt x="75" y="209"/>
                </a:lnTo>
                <a:lnTo>
                  <a:pt x="85" y="231"/>
                </a:lnTo>
                <a:lnTo>
                  <a:pt x="91" y="242"/>
                </a:lnTo>
                <a:lnTo>
                  <a:pt x="97" y="250"/>
                </a:lnTo>
                <a:lnTo>
                  <a:pt x="103" y="255"/>
                </a:lnTo>
                <a:lnTo>
                  <a:pt x="108" y="259"/>
                </a:lnTo>
                <a:lnTo>
                  <a:pt x="109" y="255"/>
                </a:lnTo>
                <a:lnTo>
                  <a:pt x="112" y="253"/>
                </a:lnTo>
                <a:lnTo>
                  <a:pt x="116" y="250"/>
                </a:lnTo>
                <a:lnTo>
                  <a:pt x="121" y="246"/>
                </a:lnTo>
                <a:lnTo>
                  <a:pt x="135" y="242"/>
                </a:lnTo>
                <a:lnTo>
                  <a:pt x="151" y="237"/>
                </a:lnTo>
                <a:lnTo>
                  <a:pt x="169" y="234"/>
                </a:lnTo>
                <a:lnTo>
                  <a:pt x="187" y="231"/>
                </a:lnTo>
                <a:lnTo>
                  <a:pt x="203" y="230"/>
                </a:lnTo>
                <a:lnTo>
                  <a:pt x="216" y="229"/>
                </a:lnTo>
                <a:lnTo>
                  <a:pt x="232" y="238"/>
                </a:lnTo>
                <a:lnTo>
                  <a:pt x="247" y="247"/>
                </a:lnTo>
                <a:lnTo>
                  <a:pt x="251" y="246"/>
                </a:lnTo>
                <a:lnTo>
                  <a:pt x="256" y="245"/>
                </a:lnTo>
                <a:lnTo>
                  <a:pt x="260" y="243"/>
                </a:lnTo>
                <a:lnTo>
                  <a:pt x="264" y="241"/>
                </a:lnTo>
                <a:lnTo>
                  <a:pt x="271" y="234"/>
                </a:lnTo>
                <a:lnTo>
                  <a:pt x="277" y="229"/>
                </a:lnTo>
                <a:lnTo>
                  <a:pt x="284" y="237"/>
                </a:lnTo>
                <a:lnTo>
                  <a:pt x="291" y="242"/>
                </a:lnTo>
                <a:lnTo>
                  <a:pt x="293" y="245"/>
                </a:lnTo>
                <a:lnTo>
                  <a:pt x="299" y="246"/>
                </a:lnTo>
                <a:lnTo>
                  <a:pt x="305" y="246"/>
                </a:lnTo>
                <a:lnTo>
                  <a:pt x="313" y="247"/>
                </a:lnTo>
                <a:lnTo>
                  <a:pt x="320" y="246"/>
                </a:lnTo>
                <a:lnTo>
                  <a:pt x="327" y="245"/>
                </a:lnTo>
                <a:lnTo>
                  <a:pt x="332" y="241"/>
                </a:lnTo>
                <a:lnTo>
                  <a:pt x="337" y="237"/>
                </a:lnTo>
                <a:lnTo>
                  <a:pt x="344" y="226"/>
                </a:lnTo>
                <a:lnTo>
                  <a:pt x="351" y="214"/>
                </a:lnTo>
                <a:lnTo>
                  <a:pt x="356" y="202"/>
                </a:lnTo>
                <a:lnTo>
                  <a:pt x="361" y="191"/>
                </a:lnTo>
                <a:lnTo>
                  <a:pt x="365" y="187"/>
                </a:lnTo>
                <a:lnTo>
                  <a:pt x="369" y="183"/>
                </a:lnTo>
                <a:lnTo>
                  <a:pt x="373" y="182"/>
                </a:lnTo>
                <a:lnTo>
                  <a:pt x="379" y="181"/>
                </a:lnTo>
                <a:lnTo>
                  <a:pt x="373" y="169"/>
                </a:lnTo>
                <a:close/>
              </a:path>
            </a:pathLst>
          </a:custGeom>
          <a:solidFill>
            <a:srgbClr val="FFEEDD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12" name="Freeform 15"/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3519488" y="4275138"/>
            <a:ext cx="622300" cy="434975"/>
          </a:xfrm>
          <a:custGeom>
            <a:avLst/>
            <a:gdLst>
              <a:gd name="T0" fmla="*/ 187 w 337"/>
              <a:gd name="T1" fmla="*/ 222 h 234"/>
              <a:gd name="T2" fmla="*/ 197 w 337"/>
              <a:gd name="T3" fmla="*/ 230 h 234"/>
              <a:gd name="T4" fmla="*/ 207 w 337"/>
              <a:gd name="T5" fmla="*/ 234 h 234"/>
              <a:gd name="T6" fmla="*/ 219 w 337"/>
              <a:gd name="T7" fmla="*/ 233 h 234"/>
              <a:gd name="T8" fmla="*/ 231 w 337"/>
              <a:gd name="T9" fmla="*/ 225 h 234"/>
              <a:gd name="T10" fmla="*/ 237 w 337"/>
              <a:gd name="T11" fmla="*/ 209 h 234"/>
              <a:gd name="T12" fmla="*/ 241 w 337"/>
              <a:gd name="T13" fmla="*/ 188 h 234"/>
              <a:gd name="T14" fmla="*/ 239 w 337"/>
              <a:gd name="T15" fmla="*/ 157 h 234"/>
              <a:gd name="T16" fmla="*/ 231 w 337"/>
              <a:gd name="T17" fmla="*/ 128 h 234"/>
              <a:gd name="T18" fmla="*/ 229 w 337"/>
              <a:gd name="T19" fmla="*/ 109 h 234"/>
              <a:gd name="T20" fmla="*/ 235 w 337"/>
              <a:gd name="T21" fmla="*/ 98 h 234"/>
              <a:gd name="T22" fmla="*/ 251 w 337"/>
              <a:gd name="T23" fmla="*/ 85 h 234"/>
              <a:gd name="T24" fmla="*/ 281 w 337"/>
              <a:gd name="T25" fmla="*/ 72 h 234"/>
              <a:gd name="T26" fmla="*/ 319 w 337"/>
              <a:gd name="T27" fmla="*/ 62 h 234"/>
              <a:gd name="T28" fmla="*/ 332 w 337"/>
              <a:gd name="T29" fmla="*/ 46 h 234"/>
              <a:gd name="T30" fmla="*/ 320 w 337"/>
              <a:gd name="T31" fmla="*/ 25 h 234"/>
              <a:gd name="T32" fmla="*/ 305 w 337"/>
              <a:gd name="T33" fmla="*/ 9 h 234"/>
              <a:gd name="T34" fmla="*/ 284 w 337"/>
              <a:gd name="T35" fmla="*/ 1 h 234"/>
              <a:gd name="T36" fmla="*/ 265 w 337"/>
              <a:gd name="T37" fmla="*/ 1 h 234"/>
              <a:gd name="T38" fmla="*/ 257 w 337"/>
              <a:gd name="T39" fmla="*/ 6 h 234"/>
              <a:gd name="T40" fmla="*/ 248 w 337"/>
              <a:gd name="T41" fmla="*/ 21 h 234"/>
              <a:gd name="T42" fmla="*/ 236 w 337"/>
              <a:gd name="T43" fmla="*/ 45 h 234"/>
              <a:gd name="T44" fmla="*/ 224 w 337"/>
              <a:gd name="T45" fmla="*/ 60 h 234"/>
              <a:gd name="T46" fmla="*/ 212 w 337"/>
              <a:gd name="T47" fmla="*/ 65 h 234"/>
              <a:gd name="T48" fmla="*/ 197 w 337"/>
              <a:gd name="T49" fmla="*/ 65 h 234"/>
              <a:gd name="T50" fmla="*/ 185 w 337"/>
              <a:gd name="T51" fmla="*/ 64 h 234"/>
              <a:gd name="T52" fmla="*/ 176 w 337"/>
              <a:gd name="T53" fmla="*/ 56 h 234"/>
              <a:gd name="T54" fmla="*/ 163 w 337"/>
              <a:gd name="T55" fmla="*/ 53 h 234"/>
              <a:gd name="T56" fmla="*/ 152 w 337"/>
              <a:gd name="T57" fmla="*/ 62 h 234"/>
              <a:gd name="T58" fmla="*/ 143 w 337"/>
              <a:gd name="T59" fmla="*/ 65 h 234"/>
              <a:gd name="T60" fmla="*/ 124 w 337"/>
              <a:gd name="T61" fmla="*/ 57 h 234"/>
              <a:gd name="T62" fmla="*/ 95 w 337"/>
              <a:gd name="T63" fmla="*/ 49 h 234"/>
              <a:gd name="T64" fmla="*/ 61 w 337"/>
              <a:gd name="T65" fmla="*/ 53 h 234"/>
              <a:gd name="T66" fmla="*/ 27 w 337"/>
              <a:gd name="T67" fmla="*/ 61 h 234"/>
              <a:gd name="T68" fmla="*/ 8 w 337"/>
              <a:gd name="T69" fmla="*/ 69 h 234"/>
              <a:gd name="T70" fmla="*/ 1 w 337"/>
              <a:gd name="T71" fmla="*/ 74 h 234"/>
              <a:gd name="T72" fmla="*/ 0 w 337"/>
              <a:gd name="T73" fmla="*/ 84 h 234"/>
              <a:gd name="T74" fmla="*/ 4 w 337"/>
              <a:gd name="T75" fmla="*/ 93 h 234"/>
              <a:gd name="T76" fmla="*/ 12 w 337"/>
              <a:gd name="T77" fmla="*/ 106 h 234"/>
              <a:gd name="T78" fmla="*/ 25 w 337"/>
              <a:gd name="T79" fmla="*/ 121 h 234"/>
              <a:gd name="T80" fmla="*/ 35 w 337"/>
              <a:gd name="T81" fmla="*/ 136 h 234"/>
              <a:gd name="T82" fmla="*/ 27 w 337"/>
              <a:gd name="T83" fmla="*/ 160 h 234"/>
              <a:gd name="T84" fmla="*/ 19 w 337"/>
              <a:gd name="T85" fmla="*/ 182 h 234"/>
              <a:gd name="T86" fmla="*/ 28 w 337"/>
              <a:gd name="T87" fmla="*/ 197 h 234"/>
              <a:gd name="T88" fmla="*/ 44 w 337"/>
              <a:gd name="T89" fmla="*/ 206 h 234"/>
              <a:gd name="T90" fmla="*/ 65 w 337"/>
              <a:gd name="T91" fmla="*/ 214 h 234"/>
              <a:gd name="T92" fmla="*/ 103 w 337"/>
              <a:gd name="T93" fmla="*/ 220 h 234"/>
              <a:gd name="T94" fmla="*/ 151 w 337"/>
              <a:gd name="T95" fmla="*/ 222 h 234"/>
              <a:gd name="T96" fmla="*/ 181 w 337"/>
              <a:gd name="T97" fmla="*/ 217 h 2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37"/>
              <a:gd name="T148" fmla="*/ 0 h 234"/>
              <a:gd name="T149" fmla="*/ 337 w 337"/>
              <a:gd name="T150" fmla="*/ 234 h 234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37" h="234">
                <a:moveTo>
                  <a:pt x="181" y="217"/>
                </a:moveTo>
                <a:lnTo>
                  <a:pt x="187" y="222"/>
                </a:lnTo>
                <a:lnTo>
                  <a:pt x="193" y="228"/>
                </a:lnTo>
                <a:lnTo>
                  <a:pt x="197" y="230"/>
                </a:lnTo>
                <a:lnTo>
                  <a:pt x="201" y="233"/>
                </a:lnTo>
                <a:lnTo>
                  <a:pt x="207" y="234"/>
                </a:lnTo>
                <a:lnTo>
                  <a:pt x="211" y="234"/>
                </a:lnTo>
                <a:lnTo>
                  <a:pt x="219" y="233"/>
                </a:lnTo>
                <a:lnTo>
                  <a:pt x="225" y="230"/>
                </a:lnTo>
                <a:lnTo>
                  <a:pt x="231" y="225"/>
                </a:lnTo>
                <a:lnTo>
                  <a:pt x="235" y="218"/>
                </a:lnTo>
                <a:lnTo>
                  <a:pt x="237" y="209"/>
                </a:lnTo>
                <a:lnTo>
                  <a:pt x="240" y="198"/>
                </a:lnTo>
                <a:lnTo>
                  <a:pt x="241" y="188"/>
                </a:lnTo>
                <a:lnTo>
                  <a:pt x="241" y="174"/>
                </a:lnTo>
                <a:lnTo>
                  <a:pt x="239" y="157"/>
                </a:lnTo>
                <a:lnTo>
                  <a:pt x="235" y="142"/>
                </a:lnTo>
                <a:lnTo>
                  <a:pt x="231" y="128"/>
                </a:lnTo>
                <a:lnTo>
                  <a:pt x="229" y="114"/>
                </a:lnTo>
                <a:lnTo>
                  <a:pt x="229" y="109"/>
                </a:lnTo>
                <a:lnTo>
                  <a:pt x="232" y="104"/>
                </a:lnTo>
                <a:lnTo>
                  <a:pt x="235" y="98"/>
                </a:lnTo>
                <a:lnTo>
                  <a:pt x="239" y="94"/>
                </a:lnTo>
                <a:lnTo>
                  <a:pt x="251" y="85"/>
                </a:lnTo>
                <a:lnTo>
                  <a:pt x="265" y="78"/>
                </a:lnTo>
                <a:lnTo>
                  <a:pt x="281" y="72"/>
                </a:lnTo>
                <a:lnTo>
                  <a:pt x="300" y="66"/>
                </a:lnTo>
                <a:lnTo>
                  <a:pt x="319" y="62"/>
                </a:lnTo>
                <a:lnTo>
                  <a:pt x="337" y="60"/>
                </a:lnTo>
                <a:lnTo>
                  <a:pt x="332" y="46"/>
                </a:lnTo>
                <a:lnTo>
                  <a:pt x="327" y="36"/>
                </a:lnTo>
                <a:lnTo>
                  <a:pt x="320" y="25"/>
                </a:lnTo>
                <a:lnTo>
                  <a:pt x="313" y="16"/>
                </a:lnTo>
                <a:lnTo>
                  <a:pt x="305" y="9"/>
                </a:lnTo>
                <a:lnTo>
                  <a:pt x="295" y="4"/>
                </a:lnTo>
                <a:lnTo>
                  <a:pt x="284" y="1"/>
                </a:lnTo>
                <a:lnTo>
                  <a:pt x="271" y="0"/>
                </a:lnTo>
                <a:lnTo>
                  <a:pt x="265" y="1"/>
                </a:lnTo>
                <a:lnTo>
                  <a:pt x="261" y="2"/>
                </a:lnTo>
                <a:lnTo>
                  <a:pt x="257" y="6"/>
                </a:lnTo>
                <a:lnTo>
                  <a:pt x="253" y="10"/>
                </a:lnTo>
                <a:lnTo>
                  <a:pt x="248" y="21"/>
                </a:lnTo>
                <a:lnTo>
                  <a:pt x="243" y="33"/>
                </a:lnTo>
                <a:lnTo>
                  <a:pt x="236" y="45"/>
                </a:lnTo>
                <a:lnTo>
                  <a:pt x="229" y="56"/>
                </a:lnTo>
                <a:lnTo>
                  <a:pt x="224" y="60"/>
                </a:lnTo>
                <a:lnTo>
                  <a:pt x="219" y="64"/>
                </a:lnTo>
                <a:lnTo>
                  <a:pt x="212" y="65"/>
                </a:lnTo>
                <a:lnTo>
                  <a:pt x="205" y="66"/>
                </a:lnTo>
                <a:lnTo>
                  <a:pt x="197" y="65"/>
                </a:lnTo>
                <a:lnTo>
                  <a:pt x="191" y="65"/>
                </a:lnTo>
                <a:lnTo>
                  <a:pt x="185" y="64"/>
                </a:lnTo>
                <a:lnTo>
                  <a:pt x="183" y="61"/>
                </a:lnTo>
                <a:lnTo>
                  <a:pt x="176" y="56"/>
                </a:lnTo>
                <a:lnTo>
                  <a:pt x="169" y="48"/>
                </a:lnTo>
                <a:lnTo>
                  <a:pt x="163" y="53"/>
                </a:lnTo>
                <a:lnTo>
                  <a:pt x="156" y="60"/>
                </a:lnTo>
                <a:lnTo>
                  <a:pt x="152" y="62"/>
                </a:lnTo>
                <a:lnTo>
                  <a:pt x="148" y="64"/>
                </a:lnTo>
                <a:lnTo>
                  <a:pt x="143" y="65"/>
                </a:lnTo>
                <a:lnTo>
                  <a:pt x="139" y="66"/>
                </a:lnTo>
                <a:lnTo>
                  <a:pt x="124" y="57"/>
                </a:lnTo>
                <a:lnTo>
                  <a:pt x="108" y="48"/>
                </a:lnTo>
                <a:lnTo>
                  <a:pt x="95" y="49"/>
                </a:lnTo>
                <a:lnTo>
                  <a:pt x="79" y="50"/>
                </a:lnTo>
                <a:lnTo>
                  <a:pt x="61" y="53"/>
                </a:lnTo>
                <a:lnTo>
                  <a:pt x="43" y="56"/>
                </a:lnTo>
                <a:lnTo>
                  <a:pt x="27" y="61"/>
                </a:lnTo>
                <a:lnTo>
                  <a:pt x="13" y="65"/>
                </a:lnTo>
                <a:lnTo>
                  <a:pt x="8" y="69"/>
                </a:lnTo>
                <a:lnTo>
                  <a:pt x="4" y="72"/>
                </a:lnTo>
                <a:lnTo>
                  <a:pt x="1" y="74"/>
                </a:lnTo>
                <a:lnTo>
                  <a:pt x="0" y="78"/>
                </a:lnTo>
                <a:lnTo>
                  <a:pt x="0" y="84"/>
                </a:lnTo>
                <a:lnTo>
                  <a:pt x="1" y="89"/>
                </a:lnTo>
                <a:lnTo>
                  <a:pt x="4" y="93"/>
                </a:lnTo>
                <a:lnTo>
                  <a:pt x="5" y="97"/>
                </a:lnTo>
                <a:lnTo>
                  <a:pt x="12" y="106"/>
                </a:lnTo>
                <a:lnTo>
                  <a:pt x="19" y="113"/>
                </a:lnTo>
                <a:lnTo>
                  <a:pt x="25" y="121"/>
                </a:lnTo>
                <a:lnTo>
                  <a:pt x="31" y="128"/>
                </a:lnTo>
                <a:lnTo>
                  <a:pt x="35" y="136"/>
                </a:lnTo>
                <a:lnTo>
                  <a:pt x="36" y="144"/>
                </a:lnTo>
                <a:lnTo>
                  <a:pt x="27" y="160"/>
                </a:lnTo>
                <a:lnTo>
                  <a:pt x="19" y="174"/>
                </a:lnTo>
                <a:lnTo>
                  <a:pt x="19" y="182"/>
                </a:lnTo>
                <a:lnTo>
                  <a:pt x="23" y="190"/>
                </a:lnTo>
                <a:lnTo>
                  <a:pt x="28" y="197"/>
                </a:lnTo>
                <a:lnTo>
                  <a:pt x="36" y="202"/>
                </a:lnTo>
                <a:lnTo>
                  <a:pt x="44" y="206"/>
                </a:lnTo>
                <a:lnTo>
                  <a:pt x="55" y="210"/>
                </a:lnTo>
                <a:lnTo>
                  <a:pt x="65" y="214"/>
                </a:lnTo>
                <a:lnTo>
                  <a:pt x="77" y="217"/>
                </a:lnTo>
                <a:lnTo>
                  <a:pt x="103" y="220"/>
                </a:lnTo>
                <a:lnTo>
                  <a:pt x="128" y="222"/>
                </a:lnTo>
                <a:lnTo>
                  <a:pt x="151" y="222"/>
                </a:lnTo>
                <a:lnTo>
                  <a:pt x="169" y="222"/>
                </a:lnTo>
                <a:lnTo>
                  <a:pt x="181" y="217"/>
                </a:lnTo>
                <a:close/>
              </a:path>
            </a:pathLst>
          </a:custGeom>
          <a:solidFill>
            <a:srgbClr val="FFB469"/>
          </a:solidFill>
          <a:ln w="3175" cap="flat" cmpd="sng">
            <a:solidFill>
              <a:srgbClr val="8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ru-RU"/>
          </a:p>
        </p:txBody>
      </p:sp>
      <p:sp>
        <p:nvSpPr>
          <p:cNvPr id="80913" name="Oval 16"/>
          <p:cNvSpPr>
            <a:spLocks noChangeArrowheads="1"/>
          </p:cNvSpPr>
          <p:nvPr>
            <p:custDataLst>
              <p:tags r:id="rId15"/>
            </p:custDataLst>
          </p:nvPr>
        </p:nvSpPr>
        <p:spPr bwMode="auto">
          <a:xfrm>
            <a:off x="4668838" y="3336925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14" name="Oval 17"/>
          <p:cNvSpPr>
            <a:spLocks noChangeArrowheads="1"/>
          </p:cNvSpPr>
          <p:nvPr>
            <p:custDataLst>
              <p:tags r:id="rId16"/>
            </p:custDataLst>
          </p:nvPr>
        </p:nvSpPr>
        <p:spPr bwMode="auto">
          <a:xfrm>
            <a:off x="3271838" y="359727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15" name="Oval 18"/>
          <p:cNvSpPr>
            <a:spLocks noChangeArrowheads="1"/>
          </p:cNvSpPr>
          <p:nvPr>
            <p:custDataLst>
              <p:tags r:id="rId17"/>
            </p:custDataLst>
          </p:nvPr>
        </p:nvSpPr>
        <p:spPr bwMode="auto">
          <a:xfrm>
            <a:off x="5603875" y="288607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16" name="Oval 19"/>
          <p:cNvSpPr>
            <a:spLocks noChangeArrowheads="1"/>
          </p:cNvSpPr>
          <p:nvPr>
            <p:custDataLst>
              <p:tags r:id="rId18"/>
            </p:custDataLst>
          </p:nvPr>
        </p:nvSpPr>
        <p:spPr bwMode="auto">
          <a:xfrm>
            <a:off x="5446713" y="2501900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17" name="Oval 20"/>
          <p:cNvSpPr>
            <a:spLocks noChangeArrowheads="1"/>
          </p:cNvSpPr>
          <p:nvPr>
            <p:custDataLst>
              <p:tags r:id="rId19"/>
            </p:custDataLst>
          </p:nvPr>
        </p:nvSpPr>
        <p:spPr bwMode="auto">
          <a:xfrm>
            <a:off x="4164013" y="18256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18" name="Oval 21"/>
          <p:cNvSpPr>
            <a:spLocks noChangeArrowheads="1"/>
          </p:cNvSpPr>
          <p:nvPr>
            <p:custDataLst>
              <p:tags r:id="rId20"/>
            </p:custDataLst>
          </p:nvPr>
        </p:nvSpPr>
        <p:spPr bwMode="auto">
          <a:xfrm>
            <a:off x="3948113" y="211296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19" name="Oval 22"/>
          <p:cNvSpPr>
            <a:spLocks noChangeArrowheads="1"/>
          </p:cNvSpPr>
          <p:nvPr>
            <p:custDataLst>
              <p:tags r:id="rId21"/>
            </p:custDataLst>
          </p:nvPr>
        </p:nvSpPr>
        <p:spPr bwMode="auto">
          <a:xfrm>
            <a:off x="3805238" y="3544888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0" name="Oval 23"/>
          <p:cNvSpPr>
            <a:spLocks noChangeArrowheads="1"/>
          </p:cNvSpPr>
          <p:nvPr>
            <p:custDataLst>
              <p:tags r:id="rId22"/>
            </p:custDataLst>
          </p:nvPr>
        </p:nvSpPr>
        <p:spPr bwMode="auto">
          <a:xfrm>
            <a:off x="3976688" y="4479925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1" name="Oval 24"/>
          <p:cNvSpPr>
            <a:spLocks noChangeArrowheads="1"/>
          </p:cNvSpPr>
          <p:nvPr>
            <p:custDataLst>
              <p:tags r:id="rId23"/>
            </p:custDataLst>
          </p:nvPr>
        </p:nvSpPr>
        <p:spPr bwMode="auto">
          <a:xfrm>
            <a:off x="3660775" y="42386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2" name="Oval 25"/>
          <p:cNvSpPr>
            <a:spLocks noChangeArrowheads="1"/>
          </p:cNvSpPr>
          <p:nvPr>
            <p:custDataLst>
              <p:tags r:id="rId24"/>
            </p:custDataLst>
          </p:nvPr>
        </p:nvSpPr>
        <p:spPr bwMode="auto">
          <a:xfrm>
            <a:off x="2700338" y="29686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3" name="Oval 26"/>
          <p:cNvSpPr>
            <a:spLocks noChangeArrowheads="1"/>
          </p:cNvSpPr>
          <p:nvPr>
            <p:custDataLst>
              <p:tags r:id="rId25"/>
            </p:custDataLst>
          </p:nvPr>
        </p:nvSpPr>
        <p:spPr bwMode="auto">
          <a:xfrm>
            <a:off x="4211638" y="4624388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4" name="Oval 27"/>
          <p:cNvSpPr>
            <a:spLocks noChangeArrowheads="1"/>
          </p:cNvSpPr>
          <p:nvPr>
            <p:custDataLst>
              <p:tags r:id="rId26"/>
            </p:custDataLst>
          </p:nvPr>
        </p:nvSpPr>
        <p:spPr bwMode="auto">
          <a:xfrm>
            <a:off x="5292725" y="239236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5" name="Oval 28"/>
          <p:cNvSpPr>
            <a:spLocks noChangeArrowheads="1"/>
          </p:cNvSpPr>
          <p:nvPr>
            <p:custDataLst>
              <p:tags r:id="rId27"/>
            </p:custDataLst>
          </p:nvPr>
        </p:nvSpPr>
        <p:spPr bwMode="auto">
          <a:xfrm>
            <a:off x="4425950" y="2465388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6" name="Oval 29"/>
          <p:cNvSpPr>
            <a:spLocks noChangeArrowheads="1"/>
          </p:cNvSpPr>
          <p:nvPr>
            <p:custDataLst>
              <p:tags r:id="rId28"/>
            </p:custDataLst>
          </p:nvPr>
        </p:nvSpPr>
        <p:spPr bwMode="auto">
          <a:xfrm>
            <a:off x="3708400" y="196056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7" name="Oval 30"/>
          <p:cNvSpPr>
            <a:spLocks noChangeArrowheads="1"/>
          </p:cNvSpPr>
          <p:nvPr>
            <p:custDataLst>
              <p:tags r:id="rId29"/>
            </p:custDataLst>
          </p:nvPr>
        </p:nvSpPr>
        <p:spPr bwMode="auto">
          <a:xfrm>
            <a:off x="5580063" y="404971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8" name="Oval 31"/>
          <p:cNvSpPr>
            <a:spLocks noChangeArrowheads="1"/>
          </p:cNvSpPr>
          <p:nvPr>
            <p:custDataLst>
              <p:tags r:id="rId30"/>
            </p:custDataLst>
          </p:nvPr>
        </p:nvSpPr>
        <p:spPr bwMode="auto">
          <a:xfrm>
            <a:off x="2844800" y="34004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29" name="Oval 32"/>
          <p:cNvSpPr>
            <a:spLocks noChangeArrowheads="1"/>
          </p:cNvSpPr>
          <p:nvPr>
            <p:custDataLst>
              <p:tags r:id="rId31"/>
            </p:custDataLst>
          </p:nvPr>
        </p:nvSpPr>
        <p:spPr bwMode="auto">
          <a:xfrm>
            <a:off x="2971800" y="258921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30" name="Oval 33"/>
          <p:cNvSpPr>
            <a:spLocks noChangeArrowheads="1"/>
          </p:cNvSpPr>
          <p:nvPr>
            <p:custDataLst>
              <p:tags r:id="rId32"/>
            </p:custDataLst>
          </p:nvPr>
        </p:nvSpPr>
        <p:spPr bwMode="auto">
          <a:xfrm>
            <a:off x="4475163" y="527367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31" name="Oval 34"/>
          <p:cNvSpPr>
            <a:spLocks noChangeArrowheads="1"/>
          </p:cNvSpPr>
          <p:nvPr>
            <p:custDataLst>
              <p:tags r:id="rId33"/>
            </p:custDataLst>
          </p:nvPr>
        </p:nvSpPr>
        <p:spPr bwMode="auto">
          <a:xfrm>
            <a:off x="3536950" y="1960563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32" name="Text Box 35"/>
          <p:cNvSpPr txBox="1">
            <a:spLocks noChangeArrowheads="1"/>
          </p:cNvSpPr>
          <p:nvPr>
            <p:custDataLst>
              <p:tags r:id="rId34"/>
            </p:custDataLst>
          </p:nvPr>
        </p:nvSpPr>
        <p:spPr bwMode="auto">
          <a:xfrm>
            <a:off x="3146425" y="3444875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Черкесск</a:t>
            </a:r>
          </a:p>
        </p:txBody>
      </p:sp>
      <p:sp>
        <p:nvSpPr>
          <p:cNvPr id="80933" name="Text Box 36"/>
          <p:cNvSpPr txBox="1">
            <a:spLocks noChangeArrowheads="1"/>
          </p:cNvSpPr>
          <p:nvPr>
            <p:custDataLst>
              <p:tags r:id="rId35"/>
            </p:custDataLst>
          </p:nvPr>
        </p:nvSpPr>
        <p:spPr bwMode="auto">
          <a:xfrm>
            <a:off x="5351463" y="3821113"/>
            <a:ext cx="719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Астрахань</a:t>
            </a:r>
          </a:p>
        </p:txBody>
      </p:sp>
      <p:sp>
        <p:nvSpPr>
          <p:cNvPr id="80934" name="Text Box 37"/>
          <p:cNvSpPr txBox="1">
            <a:spLocks noChangeArrowheads="1"/>
          </p:cNvSpPr>
          <p:nvPr>
            <p:custDataLst>
              <p:tags r:id="rId36"/>
            </p:custDataLst>
          </p:nvPr>
        </p:nvSpPr>
        <p:spPr bwMode="auto">
          <a:xfrm>
            <a:off x="3722688" y="3400425"/>
            <a:ext cx="7207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Ставрополь</a:t>
            </a:r>
          </a:p>
        </p:txBody>
      </p:sp>
      <p:sp>
        <p:nvSpPr>
          <p:cNvPr id="80935" name="Text Box 38"/>
          <p:cNvSpPr txBox="1">
            <a:spLocks noChangeArrowheads="1"/>
          </p:cNvSpPr>
          <p:nvPr>
            <p:custDataLst>
              <p:tags r:id="rId37"/>
            </p:custDataLst>
          </p:nvPr>
        </p:nvSpPr>
        <p:spPr bwMode="auto">
          <a:xfrm>
            <a:off x="4083050" y="4481513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Грозный</a:t>
            </a:r>
          </a:p>
        </p:txBody>
      </p:sp>
      <p:sp>
        <p:nvSpPr>
          <p:cNvPr id="80936" name="Text Box 39"/>
          <p:cNvSpPr txBox="1">
            <a:spLocks noChangeArrowheads="1"/>
          </p:cNvSpPr>
          <p:nvPr>
            <p:custDataLst>
              <p:tags r:id="rId38"/>
            </p:custDataLst>
          </p:nvPr>
        </p:nvSpPr>
        <p:spPr bwMode="auto">
          <a:xfrm>
            <a:off x="4256088" y="5380038"/>
            <a:ext cx="719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Махачкала</a:t>
            </a:r>
          </a:p>
        </p:txBody>
      </p:sp>
      <p:sp>
        <p:nvSpPr>
          <p:cNvPr id="80937" name="Text Box 40"/>
          <p:cNvSpPr txBox="1">
            <a:spLocks noChangeArrowheads="1"/>
          </p:cNvSpPr>
          <p:nvPr>
            <p:custDataLst>
              <p:tags r:id="rId39"/>
            </p:custDataLst>
          </p:nvPr>
        </p:nvSpPr>
        <p:spPr bwMode="auto">
          <a:xfrm>
            <a:off x="3997325" y="4292600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Магас</a:t>
            </a:r>
          </a:p>
        </p:txBody>
      </p:sp>
      <p:sp>
        <p:nvSpPr>
          <p:cNvPr id="80938" name="Text Box 41"/>
          <p:cNvSpPr txBox="1">
            <a:spLocks noChangeArrowheads="1"/>
          </p:cNvSpPr>
          <p:nvPr>
            <p:custDataLst>
              <p:tags r:id="rId40"/>
            </p:custDataLst>
          </p:nvPr>
        </p:nvSpPr>
        <p:spPr bwMode="auto">
          <a:xfrm>
            <a:off x="3563938" y="4076700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Нальчик</a:t>
            </a:r>
          </a:p>
        </p:txBody>
      </p:sp>
      <p:sp>
        <p:nvSpPr>
          <p:cNvPr id="80939" name="Text Box 42"/>
          <p:cNvSpPr txBox="1">
            <a:spLocks noChangeArrowheads="1"/>
          </p:cNvSpPr>
          <p:nvPr>
            <p:custDataLst>
              <p:tags r:id="rId41"/>
            </p:custDataLst>
          </p:nvPr>
        </p:nvSpPr>
        <p:spPr bwMode="auto">
          <a:xfrm>
            <a:off x="4659313" y="3184525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Элиста</a:t>
            </a:r>
          </a:p>
        </p:txBody>
      </p:sp>
      <p:sp>
        <p:nvSpPr>
          <p:cNvPr id="80940" name="Text Box 43"/>
          <p:cNvSpPr txBox="1">
            <a:spLocks noChangeArrowheads="1"/>
          </p:cNvSpPr>
          <p:nvPr>
            <p:custDataLst>
              <p:tags r:id="rId42"/>
            </p:custDataLst>
          </p:nvPr>
        </p:nvSpPr>
        <p:spPr bwMode="auto">
          <a:xfrm>
            <a:off x="2820988" y="2436813"/>
            <a:ext cx="71755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Краснодар</a:t>
            </a:r>
          </a:p>
        </p:txBody>
      </p:sp>
      <p:sp>
        <p:nvSpPr>
          <p:cNvPr id="80941" name="Text Box 44"/>
          <p:cNvSpPr txBox="1">
            <a:spLocks noChangeArrowheads="1"/>
          </p:cNvSpPr>
          <p:nvPr>
            <p:custDataLst>
              <p:tags r:id="rId43"/>
            </p:custDataLst>
          </p:nvPr>
        </p:nvSpPr>
        <p:spPr bwMode="auto">
          <a:xfrm>
            <a:off x="2838450" y="3275013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Сочи</a:t>
            </a:r>
          </a:p>
        </p:txBody>
      </p:sp>
      <p:sp>
        <p:nvSpPr>
          <p:cNvPr id="80942" name="Text Box 45"/>
          <p:cNvSpPr txBox="1">
            <a:spLocks noChangeArrowheads="1"/>
          </p:cNvSpPr>
          <p:nvPr>
            <p:custDataLst>
              <p:tags r:id="rId44"/>
            </p:custDataLst>
          </p:nvPr>
        </p:nvSpPr>
        <p:spPr bwMode="auto">
          <a:xfrm>
            <a:off x="5594350" y="2733675"/>
            <a:ext cx="7191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Ахтубинск</a:t>
            </a:r>
          </a:p>
        </p:txBody>
      </p:sp>
      <p:sp>
        <p:nvSpPr>
          <p:cNvPr id="80943" name="Text Box 46"/>
          <p:cNvSpPr txBox="1">
            <a:spLocks noChangeArrowheads="1"/>
          </p:cNvSpPr>
          <p:nvPr>
            <p:custDataLst>
              <p:tags r:id="rId45"/>
            </p:custDataLst>
          </p:nvPr>
        </p:nvSpPr>
        <p:spPr bwMode="auto">
          <a:xfrm>
            <a:off x="5307013" y="2249488"/>
            <a:ext cx="719137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Волгоград</a:t>
            </a:r>
          </a:p>
        </p:txBody>
      </p:sp>
      <p:sp>
        <p:nvSpPr>
          <p:cNvPr id="80944" name="Text Box 47"/>
          <p:cNvSpPr txBox="1">
            <a:spLocks noChangeArrowheads="1"/>
          </p:cNvSpPr>
          <p:nvPr>
            <p:custDataLst>
              <p:tags r:id="rId46"/>
            </p:custDataLst>
          </p:nvPr>
        </p:nvSpPr>
        <p:spPr bwMode="auto">
          <a:xfrm>
            <a:off x="5594350" y="2465388"/>
            <a:ext cx="7191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Волжский</a:t>
            </a:r>
          </a:p>
        </p:txBody>
      </p:sp>
      <p:sp>
        <p:nvSpPr>
          <p:cNvPr id="80945" name="Text Box 48"/>
          <p:cNvSpPr txBox="1">
            <a:spLocks noChangeArrowheads="1"/>
          </p:cNvSpPr>
          <p:nvPr>
            <p:custDataLst>
              <p:tags r:id="rId47"/>
            </p:custDataLst>
          </p:nvPr>
        </p:nvSpPr>
        <p:spPr bwMode="auto">
          <a:xfrm>
            <a:off x="3521075" y="1611313"/>
            <a:ext cx="576263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Ростов-на-Дону</a:t>
            </a:r>
          </a:p>
        </p:txBody>
      </p:sp>
      <p:sp>
        <p:nvSpPr>
          <p:cNvPr id="80946" name="Text Box 49"/>
          <p:cNvSpPr txBox="1">
            <a:spLocks noChangeArrowheads="1"/>
          </p:cNvSpPr>
          <p:nvPr>
            <p:custDataLst>
              <p:tags r:id="rId48"/>
            </p:custDataLst>
          </p:nvPr>
        </p:nvSpPr>
        <p:spPr bwMode="auto">
          <a:xfrm>
            <a:off x="4259263" y="1763713"/>
            <a:ext cx="57467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Шахты</a:t>
            </a:r>
          </a:p>
        </p:txBody>
      </p:sp>
      <p:sp>
        <p:nvSpPr>
          <p:cNvPr id="80947" name="Text Box 50"/>
          <p:cNvSpPr txBox="1">
            <a:spLocks noChangeArrowheads="1"/>
          </p:cNvSpPr>
          <p:nvPr>
            <p:custDataLst>
              <p:tags r:id="rId49"/>
            </p:custDataLst>
          </p:nvPr>
        </p:nvSpPr>
        <p:spPr bwMode="auto">
          <a:xfrm>
            <a:off x="3938588" y="1960563"/>
            <a:ext cx="936625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Новочеркасск</a:t>
            </a:r>
          </a:p>
        </p:txBody>
      </p:sp>
      <p:sp>
        <p:nvSpPr>
          <p:cNvPr id="80948" name="Text Box 51"/>
          <p:cNvSpPr txBox="1">
            <a:spLocks noChangeArrowheads="1"/>
          </p:cNvSpPr>
          <p:nvPr>
            <p:custDataLst>
              <p:tags r:id="rId50"/>
            </p:custDataLst>
          </p:nvPr>
        </p:nvSpPr>
        <p:spPr bwMode="auto">
          <a:xfrm>
            <a:off x="4298950" y="2320925"/>
            <a:ext cx="792163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Волгодонск</a:t>
            </a:r>
          </a:p>
        </p:txBody>
      </p:sp>
      <p:sp>
        <p:nvSpPr>
          <p:cNvPr id="80949" name="Text Box 52"/>
          <p:cNvSpPr txBox="1">
            <a:spLocks noChangeArrowheads="1"/>
          </p:cNvSpPr>
          <p:nvPr>
            <p:custDataLst>
              <p:tags r:id="rId51"/>
            </p:custDataLst>
          </p:nvPr>
        </p:nvSpPr>
        <p:spPr bwMode="auto">
          <a:xfrm>
            <a:off x="2960688" y="1858963"/>
            <a:ext cx="647700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Таганрог</a:t>
            </a:r>
          </a:p>
        </p:txBody>
      </p:sp>
      <p:sp>
        <p:nvSpPr>
          <p:cNvPr id="80950" name="Text Box 53"/>
          <p:cNvSpPr txBox="1">
            <a:spLocks noChangeArrowheads="1"/>
          </p:cNvSpPr>
          <p:nvPr>
            <p:custDataLst>
              <p:tags r:id="rId52"/>
            </p:custDataLst>
          </p:nvPr>
        </p:nvSpPr>
        <p:spPr bwMode="auto">
          <a:xfrm>
            <a:off x="3392488" y="2520950"/>
            <a:ext cx="7921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ru-RU"/>
              <a:t>Кропоткин</a:t>
            </a:r>
          </a:p>
        </p:txBody>
      </p:sp>
      <p:sp>
        <p:nvSpPr>
          <p:cNvPr id="80951" name="Oval 54"/>
          <p:cNvSpPr>
            <a:spLocks noChangeArrowheads="1"/>
          </p:cNvSpPr>
          <p:nvPr>
            <p:custDataLst>
              <p:tags r:id="rId53"/>
            </p:custDataLst>
          </p:nvPr>
        </p:nvSpPr>
        <p:spPr bwMode="auto">
          <a:xfrm>
            <a:off x="3409950" y="2625725"/>
            <a:ext cx="53975" cy="53975"/>
          </a:xfrm>
          <a:prstGeom prst="ellipse">
            <a:avLst/>
          </a:prstGeom>
          <a:solidFill>
            <a:schemeClr val="tx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52" name="Text Box 55"/>
          <p:cNvSpPr txBox="1">
            <a:spLocks noChangeArrowheads="1"/>
          </p:cNvSpPr>
          <p:nvPr>
            <p:custDataLst>
              <p:tags r:id="rId54"/>
            </p:custDataLst>
          </p:nvPr>
        </p:nvSpPr>
        <p:spPr bwMode="auto">
          <a:xfrm>
            <a:off x="63500" y="6022975"/>
            <a:ext cx="90805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Источники: Росстат; информация официальных сайтов администраций и правительств областей, краёв и республик и компаний; база данных РБК</a:t>
            </a:r>
          </a:p>
        </p:txBody>
      </p:sp>
      <p:sp>
        <p:nvSpPr>
          <p:cNvPr id="80953" name="Oval 56"/>
          <p:cNvSpPr>
            <a:spLocks noChangeArrowheads="1"/>
          </p:cNvSpPr>
          <p:nvPr>
            <p:custDataLst>
              <p:tags r:id="rId55"/>
            </p:custDataLst>
          </p:nvPr>
        </p:nvSpPr>
        <p:spPr bwMode="auto">
          <a:xfrm>
            <a:off x="3635375" y="4437063"/>
            <a:ext cx="53975" cy="53975"/>
          </a:xfrm>
          <a:prstGeom prst="ellipse">
            <a:avLst/>
          </a:prstGeom>
          <a:solidFill>
            <a:schemeClr val="tx1"/>
          </a:solidFill>
          <a:ln w="9525" algn="ctr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endParaRPr lang="ru-RU"/>
          </a:p>
        </p:txBody>
      </p:sp>
      <p:sp>
        <p:nvSpPr>
          <p:cNvPr id="80954" name="Text Box 57"/>
          <p:cNvSpPr txBox="1">
            <a:spLocks noChangeArrowheads="1"/>
          </p:cNvSpPr>
          <p:nvPr>
            <p:custDataLst>
              <p:tags r:id="rId56"/>
            </p:custDataLst>
          </p:nvPr>
        </p:nvSpPr>
        <p:spPr bwMode="auto">
          <a:xfrm>
            <a:off x="2846388" y="4422775"/>
            <a:ext cx="862012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Владикавказ</a:t>
            </a:r>
          </a:p>
        </p:txBody>
      </p:sp>
      <p:sp>
        <p:nvSpPr>
          <p:cNvPr id="80955" name="AutoShape 58"/>
          <p:cNvSpPr>
            <a:spLocks/>
          </p:cNvSpPr>
          <p:nvPr/>
        </p:nvSpPr>
        <p:spPr bwMode="auto">
          <a:xfrm>
            <a:off x="6235700" y="5013325"/>
            <a:ext cx="2519363" cy="576263"/>
          </a:xfrm>
          <a:prstGeom prst="accentCallout2">
            <a:avLst>
              <a:gd name="adj1" fmla="val 19833"/>
              <a:gd name="adj2" fmla="val -3023"/>
              <a:gd name="adj3" fmla="val 19833"/>
              <a:gd name="adj4" fmla="val -52426"/>
              <a:gd name="adj5" fmla="val -94213"/>
              <a:gd name="adj6" fmla="val -102019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Модернизация производств цинка и свинца на ОАО "Электроцинк"(45 млн. долларов США</a:t>
            </a:r>
            <a:r>
              <a:rPr lang="en-US"/>
              <a:t>)</a:t>
            </a:r>
            <a:endParaRPr lang="ru-RU"/>
          </a:p>
        </p:txBody>
      </p:sp>
      <p:sp>
        <p:nvSpPr>
          <p:cNvPr id="80956" name="AutoShape 59"/>
          <p:cNvSpPr>
            <a:spLocks/>
          </p:cNvSpPr>
          <p:nvPr/>
        </p:nvSpPr>
        <p:spPr bwMode="auto">
          <a:xfrm>
            <a:off x="179388" y="4365625"/>
            <a:ext cx="2519362" cy="647700"/>
          </a:xfrm>
          <a:prstGeom prst="accentCallout2">
            <a:avLst>
              <a:gd name="adj1" fmla="val 17648"/>
              <a:gd name="adj2" fmla="val 103023"/>
              <a:gd name="adj3" fmla="val 17648"/>
              <a:gd name="adj4" fmla="val 120477"/>
              <a:gd name="adj5" fmla="val 14949"/>
              <a:gd name="adj6" fmla="val 137995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Строительство завода по горячему   цинкованию металлоизделий. ОАО «Электроцинк» ООО «УГМК-Холдинг» (25 млн. долларов США</a:t>
            </a:r>
            <a:r>
              <a:rPr lang="en-US"/>
              <a:t>)</a:t>
            </a:r>
            <a:endParaRPr lang="ru-RU"/>
          </a:p>
        </p:txBody>
      </p:sp>
      <p:sp>
        <p:nvSpPr>
          <p:cNvPr id="80957" name="AutoShape 60"/>
          <p:cNvSpPr>
            <a:spLocks/>
          </p:cNvSpPr>
          <p:nvPr/>
        </p:nvSpPr>
        <p:spPr bwMode="auto">
          <a:xfrm>
            <a:off x="6550025" y="1209675"/>
            <a:ext cx="2519363" cy="647700"/>
          </a:xfrm>
          <a:prstGeom prst="accentCallout2">
            <a:avLst>
              <a:gd name="adj1" fmla="val 17648"/>
              <a:gd name="adj2" fmla="val -3023"/>
              <a:gd name="adj3" fmla="val 17648"/>
              <a:gd name="adj4" fmla="val -45620"/>
              <a:gd name="adj5" fmla="val 146569"/>
              <a:gd name="adj6" fmla="val -88218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ООО "Управляющая компания ЭСТАР" осуществляет строительство Ростовского электрометаллургического завода. (100 млн. долларов США</a:t>
            </a:r>
            <a:r>
              <a:rPr lang="en-US"/>
              <a:t>)</a:t>
            </a:r>
            <a:endParaRPr lang="ru-RU"/>
          </a:p>
        </p:txBody>
      </p:sp>
      <p:sp>
        <p:nvSpPr>
          <p:cNvPr id="80958" name="AutoShape 61"/>
          <p:cNvSpPr>
            <a:spLocks/>
          </p:cNvSpPr>
          <p:nvPr/>
        </p:nvSpPr>
        <p:spPr bwMode="auto">
          <a:xfrm>
            <a:off x="196850" y="1252538"/>
            <a:ext cx="2519363" cy="647700"/>
          </a:xfrm>
          <a:prstGeom prst="accentCallout2">
            <a:avLst>
              <a:gd name="adj1" fmla="val 17648"/>
              <a:gd name="adj2" fmla="val 103023"/>
              <a:gd name="adj3" fmla="val 17648"/>
              <a:gd name="adj4" fmla="val 118148"/>
              <a:gd name="adj5" fmla="val 113481"/>
              <a:gd name="adj6" fmla="val 133333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Модернизация производства. ОАО "Таганрогский металлургический завод" (100 млн. долларов США</a:t>
            </a:r>
            <a:r>
              <a:rPr lang="en-US"/>
              <a:t>)</a:t>
            </a:r>
            <a:endParaRPr lang="ru-RU"/>
          </a:p>
        </p:txBody>
      </p:sp>
      <p:sp>
        <p:nvSpPr>
          <p:cNvPr id="80959" name="AutoShape 62"/>
          <p:cNvSpPr>
            <a:spLocks/>
          </p:cNvSpPr>
          <p:nvPr/>
        </p:nvSpPr>
        <p:spPr bwMode="auto">
          <a:xfrm>
            <a:off x="179388" y="2205038"/>
            <a:ext cx="2519362" cy="647700"/>
          </a:xfrm>
          <a:prstGeom prst="accentCallout2">
            <a:avLst>
              <a:gd name="adj1" fmla="val 17648"/>
              <a:gd name="adj2" fmla="val 103023"/>
              <a:gd name="adj3" fmla="val 17648"/>
              <a:gd name="adj4" fmla="val 114556"/>
              <a:gd name="adj5" fmla="val 87991"/>
              <a:gd name="adj6" fmla="val 126148"/>
            </a:avLst>
          </a:prstGeom>
          <a:solidFill>
            <a:srgbClr val="FFCB97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lIns="54000" tIns="10800" rIns="54000" bIns="10800" anchor="ctr"/>
          <a:lstStyle/>
          <a:p>
            <a:pPr algn="ctr">
              <a:spcBef>
                <a:spcPct val="50000"/>
              </a:spcBef>
            </a:pPr>
            <a:r>
              <a:rPr lang="ru-RU"/>
              <a:t>Строительство металлургического завода. ООО "Новоросметалл" (35 млн. долларов США</a:t>
            </a:r>
            <a:r>
              <a:rPr lang="en-US"/>
              <a:t>)</a:t>
            </a:r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3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ru-RU" smtClean="0"/>
              <a:t>Стратегия Волгоградской области в сфере металлургии</a:t>
            </a:r>
          </a:p>
        </p:txBody>
      </p:sp>
      <p:sp>
        <p:nvSpPr>
          <p:cNvPr id="133124" name="Rectangle 3"/>
          <p:cNvSpPr>
            <a:spLocks noGrp="1" noChangeArrowheads="1"/>
          </p:cNvSpPr>
          <p:nvPr>
            <p:ph idx="1"/>
          </p:nvPr>
        </p:nvSpPr>
        <p:spPr>
          <a:xfrm>
            <a:off x="827088" y="1341438"/>
            <a:ext cx="7772400" cy="4389437"/>
          </a:xfrm>
        </p:spPr>
        <p:txBody>
          <a:bodyPr>
            <a:normAutofit/>
          </a:bodyPr>
          <a:lstStyle/>
          <a:p>
            <a:pPr marL="0" indent="0" eaLnBrk="1" hangingPunct="1"/>
            <a:r>
              <a:rPr lang="ru-RU" sz="1400" smtClean="0"/>
              <a:t>«…Основным направлением развития предприятий </a:t>
            </a:r>
            <a:r>
              <a:rPr lang="ru-RU" sz="1400" i="1" smtClean="0"/>
              <a:t>металлургического производства</a:t>
            </a:r>
            <a:r>
              <a:rPr lang="ru-RU" sz="1400" smtClean="0"/>
              <a:t> области является повышение выпуска конкурентоспособной продукции на основе  модернизации действующих производств, внедрения современных ресурсосберегающих и экологически безопасных технологий. Этому должна способствовать благоприятная конъюнктура внешних рынков. В частности, в ЗАО «Волгоградский металлургический завод «Красный Октябрь» необходимо увеличить выпуск нержавеющих, конструкционных  видов стали, пользующихся  спросом на внутреннем и внешнем рынках.  Рост спроса на стальные трубы различного диаметра как внутри страны, так и за рубежом создает благоприятные предпосылки для развития ОАО «Волжский трубный завод»</a:t>
            </a:r>
            <a:r>
              <a:rPr lang="ru-RU" sz="1400" smtClean="0">
                <a:hlinkClick r:id="" action="ppaction://noaction"/>
              </a:rPr>
              <a:t>[1]</a:t>
            </a:r>
            <a:r>
              <a:rPr lang="ru-RU" sz="1400" smtClean="0"/>
              <a:t>,</a:t>
            </a:r>
            <a:r>
              <a:rPr lang="ru-RU" sz="1400" b="1" smtClean="0"/>
              <a:t> </a:t>
            </a:r>
            <a:r>
              <a:rPr lang="ru-RU" sz="1400" smtClean="0"/>
              <a:t>увеличения объема выпуска его продукции. Важным</a:t>
            </a:r>
            <a:r>
              <a:rPr lang="ru-RU" sz="1400" b="1" smtClean="0"/>
              <a:t> </a:t>
            </a:r>
            <a:r>
              <a:rPr lang="ru-RU" sz="1400" smtClean="0"/>
              <a:t>условием его устойчивого стратегического развития является широкая диверсификация и высокое качество его продукции. Уже сегодня, как было отмечено,</a:t>
            </a:r>
            <a:r>
              <a:rPr lang="ru-RU" sz="1400" b="1" smtClean="0"/>
              <a:t>  </a:t>
            </a:r>
            <a:r>
              <a:rPr lang="ru-RU" sz="1400" smtClean="0"/>
              <a:t>ОАО «Волжский трубный завод» выпускает более 800 типоразмеров стальных труб. </a:t>
            </a:r>
            <a:r>
              <a:rPr lang="ru-RU" sz="1400" b="1" smtClean="0"/>
              <a:t>	</a:t>
            </a:r>
            <a:r>
              <a:rPr lang="ru-RU" sz="1400" smtClean="0"/>
              <a:t>Перспективным является проект строительства в области магниевого завода, специализирующегося на добыче и переработке бишофита (инвестор ООО «РУСАЛ-Бишофит»)…»</a:t>
            </a:r>
          </a:p>
          <a:p>
            <a:pPr marL="0" indent="0" eaLnBrk="1" hangingPunct="1"/>
            <a:r>
              <a:rPr lang="ru-RU" sz="1400" smtClean="0"/>
              <a:t/>
            </a:r>
            <a:br>
              <a:rPr lang="ru-RU" sz="1400" smtClean="0"/>
            </a:br>
            <a:r>
              <a:rPr lang="ru-RU" sz="1400" smtClean="0">
                <a:hlinkClick r:id="" action="ppaction://noaction"/>
              </a:rPr>
              <a:t>[1]</a:t>
            </a:r>
            <a:r>
              <a:rPr lang="ru-RU" sz="1400" smtClean="0"/>
              <a:t> ОАО «Волжский трубный завод» является современным предприятием Трубной  Металлургической Компании (ТМК), которая  признана крупнейшим производителем стальных труб в России и второй по величине  трубной компанией в мире.</a:t>
            </a:r>
          </a:p>
        </p:txBody>
      </p:sp>
      <p:sp>
        <p:nvSpPr>
          <p:cNvPr id="133122" name="Номер слайда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/>
          <a:p>
            <a:fld id="{8E520BAD-061F-447A-8C98-00FB6FB83C3D}" type="slidenum">
              <a:rPr lang="ru-RU"/>
              <a:pPr/>
              <a:t>125</a:t>
            </a:fld>
            <a:endParaRPr lang="ru-RU"/>
          </a:p>
        </p:txBody>
      </p:sp>
      <p:sp>
        <p:nvSpPr>
          <p:cNvPr id="133125" name="Rectangle 4"/>
          <p:cNvSpPr>
            <a:spLocks noChangeArrowheads="1"/>
          </p:cNvSpPr>
          <p:nvPr/>
        </p:nvSpPr>
        <p:spPr bwMode="auto">
          <a:xfrm>
            <a:off x="34925" y="5949950"/>
            <a:ext cx="63373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ru-RU"/>
              <a:t>Источник: «Стратегия социально-экономического развития Волгоградской области до 2025 года»</a:t>
            </a: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PRESENTATIONDONOTDELETE" val="&lt;?xml version=&quot;1.0&quot; encoding=&quot;UTF-16&quot; standalone=&quot;yes&quot;?&gt;&#10;&lt;root&gt;&lt;version val=&quot;16202&quot;/&gt;&lt;partner val=&quot;530&quot;/&gt;&lt;CPresentation id=&quot;1&quot;&gt;&lt;m_defprecNumber idref=&quot;2&quot;/&gt;&lt;m_defprecPercent idref=&quot;3&quot;/&gt;&lt;m_defprecDate idref=&quot;4&quot;/&gt;&lt;m_defprecYear idref=&quot;5&quot;/&gt;&lt;m_defprecQuarter idref=&quot;6&quot;/&gt;&lt;m_defprecMonth idref=&quot;7&quot;/&gt;&lt;m_defprecWeek idref=&quot;8&quot;/&gt;&lt;m_defprecDay idref=&quot;9&quot;/&gt;&lt;m_eweekdayFirstOfWeek val=&quot;2&quot;/&gt;&lt;m_mruColor&gt;&lt;m_vecMRU length=&quot;4&quot;&gt;&lt;elem&gt;&lt;m_ppcolschidx val=&quot;0&quot;/&gt;&lt;m_rgb r=&quot;fa&quot; g=&quot;db&quot; b=&quot;b4&quot;/&gt;&lt;/elem&gt;&lt;elem&gt;&lt;m_ppcolschidx val=&quot;0&quot;/&gt;&lt;m_rgb r=&quot;fa&quot; g=&quot;db&quot; b=&quot;be&quot;/&gt;&lt;/elem&gt;&lt;elem&gt;&lt;m_ppcolschidx val=&quot;0&quot;/&gt;&lt;m_rgb r=&quot;ea&quot; g=&quot;b5&quot; b=&quot;37&quot;/&gt;&lt;/elem&gt;&lt;elem&gt;&lt;m_ppcolschidx val=&quot;0&quot;/&gt;&lt;m_rgb r=&quot;f5&quot; g=&quot;db&quot; b=&quot;9e&quot;/&gt;&lt;/elem&gt;&lt;/m_vecMRU&gt;&lt;/m_mruColor&gt;&lt;/CPresentation&gt;&lt;CDefaultPrec id=&quot;9&quot;&gt;&lt;m_precDefault/&gt;&lt;/CDefaultPrec&gt;&lt;CDefaultPrec id=&quot;8&quot;&gt;&lt;m_precDefault/&gt;&lt;/CDefaultPrec&gt;&lt;CDefaultPrec id=&quot;7&quot;&gt;&lt;m_precDefault/&gt;&lt;/CDefaultPrec&gt;&lt;CDefaultPrec id=&quot;6&quot;&gt;&lt;m_precDefault/&gt;&lt;/CDefaultPrec&gt;&lt;CDefaultPrec id=&quot;5&quot;&gt;&lt;m_precDefault/&gt;&lt;/CDefaultPrec&gt;&lt;CDefaultPrec id=&quot;4&quot;&gt;&lt;m_precDefault/&gt;&lt;/CDefaultPrec&gt;&lt;CDefaultPrec id=&quot;3&quot;&gt;&lt;m_precDefault/&gt;&lt;/CDefaultPrec&gt;&lt;CDefaultPrec id=&quot;2&quot;&gt;&lt;m_precDefault&gt;&lt;m_chDecimalSymbol&gt;,&lt;/m_chDecimalSymbol&gt;&lt;m_nGroupingDigits val=&quot;3&quot;/&gt;&lt;m_chGroupingSymbol&gt; &lt;/m_chGroupingSymbol&gt;&lt;/m_precDefault&gt;&lt;/CDefaultPrec&gt;&lt;/root&gt;"/>
  <p:tag name="THINKCELLUNDODONOTDELETE" val="6128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444EZbIeUGmTRlr2GFKBw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ltzTlp_HUS5JDx8wd8qvQ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Esrgi8.bkCobUThdWCdug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SV88.5IXkeKhFRyGytJsQ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vKjDXSPK0iJto9xW.hUFg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.vShPGV6UaKkZQokqMTgQ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LVwTNg6rUep1v6pA0Wa5g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DI_NvHr8k6UQLshRs6jxw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NTmnjr1P0Wn2H0hza9IxQ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470AwUGKEGyagNjaGB2ZA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hL5zv2sKEOnQWzBLSNAoQ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p5RZGgyIUe5Hf8.TQ6tMw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qTVMtZWXkOaeqdL2fMJlQ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g1xF2l2fUmLFNn.yyG1Wg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U3WJRa.Tk.NCit9WPDZdg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D.nQ.yFFUeFoos8EtB5HA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A4fGGPnMUO.QkP_RWFslQ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Uwe8186iEOGWmYA.kj3bA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qcJSA1IckiBi_CaeCEvOg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1dZJkPrOEqIWqOjfO7EWQ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U3WJRa.Tk.NCit9WPDZdg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ltzTlp_HUS5JDx8wd8qvQ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hFfTDAi0EKrMp9qSMa7.g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jhTKRPa70._7sPzboJTDA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rz69G7N2UivsANElcm5CA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ZyZAR01RUWqSdN_aMt8uA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TkHa_fTUu7BA6uj1u1QQ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j_NBAXxkKGEB5iFI8pcA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g3kzH24f0SpHChuAe1HDQ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tW5eOYNyUiW_w68Rp_7OQ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MRnNjQsOUStEaMDnT15ew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iVAhHF11kK2afPERkrCjg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6BY7T_VoUGQLQkfqR4SOw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4LWZfBYRkShNuVGJe0JXw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LyJfI1a0aozlp1SG.7BQ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1f0WexdG06Jly6AycD9MA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YJ1YRSClUeuEvMzB59rVg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Acb1e..kiVtkzIcPL6aw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tejEDukAE2ea4N54vCmww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xfw0DFRIEOKKEwhq3uMFw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9zRVFW1EOQfDXsiNYhXw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rKg3UZduE6DN9V9Icf4tA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JNoO.cX0a7vYBKqbdhcA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UW_keQaUCfwMtjc3gR.Q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pbxfZRFkuFJtGIsPNJzg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lq.a1gvuE6qqkfVuEhsaw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ciayz59JU67cxFe_BQi7Q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9WqAE5wpECk.2np5QNlxQ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AxcSQ9siUyYhAjaqQ9Osw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w3212dfa0SUvEnSG25ibg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8W1o7bP0ODIolUQHmndw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04Z8xQC.kionWUS0ITP2A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Sod50sYjEOM5LamztuDpQ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9lNqxEa9EqeDK26qEB.Cw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ph7J_N9hECvy61ogp28zA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tOilyKREuLuLvnbI5F6Q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_947ZTUyk2Ss557NyvNJA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2OprjumHUK9Eahy.UyL0w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9CglD223k6HZCiQvbhUhw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hE5E1ayn0eZo0fiYm1.3g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kyY9x9spUempHAdvSSE.A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XNYpk0gVUG_SrU7hYdzww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6xWECa5eUGapTLZ8bUgig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BVMy9a.BUOcdAZogwUn1Q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hImTJI.60WrppA5fg6iBQ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J_oI7MKEG7NfoFVCVyPw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uBkbNCR.069c.1vcSBnNQ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ouei5qDo0SDuLsYN2ylig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8Xj8dVIrkapEA_uDLaM5A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HgjbnS0EkuRwkSjKF4NbA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DMYIhF3.EGMBa1XhZlmpA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9BnM8R7SEeaSt1FRO4z0A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nEOAEJFTkmIjaz4.K0E6g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IFpfJez20eNTZ8afkwtiA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rMsSSdTsUGgaZ1Z7Yee5Q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abBc1Zygk64_mJAkO049Q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EAgoQUDOE2bEOUjFXnE7w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EB19wI800eR.quaud3p4A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qee4dIjw0iWIu3Bd0mlcQ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UMlJlqsl0ODO3dk_.Jf4A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kYQ_KQtlUuNYC7P9Cy5sw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CKw.BN2zEqgK8IlA9Of2g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XgX0NH4ykaW5PT8uU4QEQ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cDpJOdyyESJNdPxDOd4eA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TwvKMa3TEi6OHVofnIdpg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kOUpq0kHU6DcxktJk2Jow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wr4VR5HNEiCmsWREct10w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AGYYXv1Zk2DgTgZ7rNz8w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N9kPy7xwE6cuQ9BudAq2A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ICQAUF8RUWUwqK5aIPlzA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k1AWUXHrUG0hl6HGZaUNQ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PoWLzrvYkKadBuQPAtaIw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R3flczL6kSSUUx8cNWpxQ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Sl4xWIlJUylRF0sR7TKdg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kg1gxzKyUCoZ47T5qbe_A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NgeU2MBOE.n4VbElqMIYQ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cb6S1exCku7rTYg2.CdQQ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JDhzwnXtkyr7hvkBWkrRQ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rFBWu0AFk6qEni7vsddVg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eufzIkMNEq8uyp3LA4Fgw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S4JrXOL40GvjhReVS83EA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yqJoBiwgUCpIMYzPN7j7Q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z.Jow6iDkKixl.j.LBWaw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UkHt6b9WEOJgBbQtIq84A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XUFdHgaBUu2oorC.xavgg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wSmW70o5UO0ZKlSvXnfVw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iSWCptF9UKVoc..8Vjddg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fMi6AfSLEGkgYws6KNP_Q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SZQht3y4U6.feZd7okDzQ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yLXGW634k6HdJuUIfRfDw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iG0WgQDkkCZ29lQQ7Gc7g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LXHZmQpkEWQ.7GVAc7yrg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Yuv_bXbk.d0j72WZB1XQ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sHMtIM3k0q_PkYHGjl7ng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Z4Z18Jf4EaoNm6yEo1GOQ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ppeCMlW0E.dTBvQ3UUdzg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WpDsfGmOkaZLXjbx9Pc5Q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s9goU9fC0ygxn_a1JYgfA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lEVUOLTX0KqQxnts8uzXQ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C4mQ7DXBUOF6r.9lJgSFg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fQjAb57rEaSZC5WkFNYsQ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qekSwqu2EqAcx.M2vIbgQ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Qjyz5qgoE.mB2pvZ.KNXg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ckRtRiK_Eq3X3rmfgTGgw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fuPzQOgVkWsOB1TjCW6fg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3dHsmKYDE68n0QfFXvdvA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3o3_wWDWEmiV1_KRc40MA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o8WKYe3U.7CiY1Lg6gQg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H2QV1vPYUeKfqFL5lH5hA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42UKuiwY0GF9vzI5007Ww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qlOVnmLGkCuVQGpmsHjyw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F0_2yJA_EmyJaRnj8yfjQ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oemHphyWUOczhTYGRaagA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urArsbZ5Ee4QJSSWdGoWA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euS1Mamnk2Z8uYVCim5rg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laBwNwl7E2N11mMeYCCAQ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8V_D8r3OkyAelDNEVOMaQ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0AGGSbkHk2kNA.ee.4m0w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FQSRmTCn0qrLeUiQvL9Pw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8xEMrvw_Um3bGma1tM8XQ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mcZw0ZztkOi1Rrl23iB0w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oUJfbDeEEG_zckbO1Q1HQ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nsvWfnHBUykVWwbLab5rw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TNaQczr9k.LkLWinzETVw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6qvyWwUb0S2jomJayqG_A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zik89IW0kmcmdd6sPMdbQ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RTSY19wkUW9PDsL0gE1zw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ICQAUF8RUWUwqK5aIPlzA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AGYYXv1Zk2DgTgZ7rNz8w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H2QV1vPYUeKfqFL5lH5hA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AGYYXv1Zk2DgTgZ7rNz8w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H2QV1vPYUeKfqFL5lH5hA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UIUUWh4vEKHgcPSHU23HA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.9NZM1LYkavPVzTR2_7Kg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1HH7gos5E2_esub9dxZpQ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tU7h_GEB0m3RzPrp4q.aw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aOnTPhPkWmA5hHnvyprA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9MkczwhRkqU6tpJC8_QlA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qWaveaEYEC8G1ziRJeARA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7xC4va4kk.ww1QmoK.NtQ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1X5iwLJ06U16tr80wHtQ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cLGc9lrUuHRTTm.mNviQ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QKhnFvd7kyah36QnBQS9g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dOndZmgq0GcmivEWOvWuQ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t9wI_ASEWmWmqcFH5vmA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BjusVu7EaDF0MMO_oQLA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Z4mi5diTU.GZPYmWf6TOQ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1v2EHkIT0qB5YwCSbQ6Uw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VGoJynwUWNJhjIwtwxEw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qeamq3PEu1TdptDrdWBA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4HTCOfOEmCOLga31R5pw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L_1cZwYQUi1YHkzhq_MAg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nqXgazr60ipQ6JCffMPxw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d1HAHpKU6cKJlXtXLqBw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zIikJL9EmHCUTMo5b_rQ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5e8jBrcDkWntPy502F.6w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8VShveZaUydBac1YWVtFg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AgdIpQJoEWL5SfcEnE2UA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lcQ4K5FEE21UkE2s4Lqjw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OouJAcJaEOrVwaulLLJTg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yQjFXxqWUyPmfg49PlvFA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_SNObW0qkuWt2nOTeCTOA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RRkjzHtk27gl_swBapTw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taUm8Fgzk2TdxhFzWAtLg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Envc_GlOkmGC5pg3Ri2dw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qZ8xD4UkGSHxrkeUhJLA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XpRIL0yck.Nw4IOFCdovA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YofslH9dUKQfWN5C6H1eA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aRyyuey60CZwYKsY_sQNg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RQEFONS2kiJrZNegwwhDg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F1.zhP660qSzTZNa7ZvYg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qkMh2CaD0OubGI.W7KmrQ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izprR2HYkWNyomg9GArVA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EiP.dt3NEu8nx8yhUdo8w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RUU_Wg8p022jsmq39rcuA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.U9OVlLgkmVmgbbUE1nrg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yXFac5An0CHXr0EdR1kUA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G2UaLuJB063QXF8xtl23g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KIH85hC1UaQCmNCsgKHAg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V1SEnZ33ECuLaT8ttM38A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mSLIO4rs0C.jZa4jZk1ig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C4iAqXNPEWVkRDyTQWAtQ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aTCTcrEoEWAjnXLUbMLfQ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.SCwtD8t0ivA.d9O3IY1Q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KQ5IdKy0ex2EySxu6wsw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8.VWSiEBUCaXPrxW6mCXg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6pc2pU8HEWN7JQEHXvyqQ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uM_sEXB8Ey28wVwkR.KxA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NnP49csPkGVArMBFmZN8w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xc6jfj8Ee_Yq8KEH5.iw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B9gkrQ7EKU.5tmJGgb_A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icteWqkNkON3JhG_3bGxw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Qdzwdp4wUKSEl0HyaRdUw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gmj2iVKmE6metd9vlOsgQ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hzOA5W5QkCUvraWdkGcyg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950aMzNhE26qhn6fKjaPw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TTXcmdnfEaLCnzq2okWUg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kyT4JBiUO40lI1VKgUKQ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F7Oc1eu6U.yyAMuw_6Zzw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wE9JfVV_kG29mgFndAMfA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6AV0fBQ102hYlqIHeiRow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X0Ka7JdlkytWR.q_b4_VA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N.pk0CYkSz.qq6eZpE7w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sds_EP0k2nD1h4Lcj7WA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ClZsV.SlUKtvvpYCmwlhg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ClZsV.SlUKtvvpYCmwlhg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ClZsV.SlUKtvvpYCmwlhg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sds_EP0k2nD1h4Lcj7WA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fJqurrSoU.6bUi6U46lBw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sds_EP0k2nD1h4Lcj7WA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zadyR86hkqHTKoU3c410A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1mxL3Ori02s.sTiCkzTQA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BdBagAalU68xdNeb8_AVw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U5xYj0PUW1ExunF4fTgA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YaLxEEdhkCpYwMQuRjcJ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os.oXEWrkGZDt1EQQNj5g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8_T4BqAhkKmfkPGqjWUA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D9lj_a4b0quW4YOjTHI_A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b1fPVj_NEmic2B3rNcBuw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L9CUePhEaMEWAfiSqySg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x11kSYm.ECH4EMf0ghZv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c6m308hIkiHkHW2mKSZQA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N.aqGoI1UqGvDlz8Jtxqg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CwQo6oWFEOI2WBFAr9Aow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P6YQ54zREydsHtFGu84RA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rdVp6PuAkeMBQLToyl8zw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SDni7zGlkeAz6xka1c.4w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AA_gtbkNEWgJNYGB05C2A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QSw5v.xOEWscntyrGYSUw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oXUjwMjRUu9TZAsyIqUvw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zN73slWUCj1tDNj2jsAw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K07rpJOG0u2rq_FX_an6A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al_A6gNxkOuAmd9mZ.Msg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D10XANHnEWSnyhcMcmojg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itWYjI7k0yS9yuGEIBBcg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UgHbw8IokCPOwzgmbwrVg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3pq0jv9wUunOtY.ch0Jxg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GZ680EknkOunlbZTr4RVw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_uWILf8REGP2D7ARMd40A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AmNIWd_1kKT5Se3OLBbeA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IS6_QE9kGoqWhtRvjm1A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xrKBwEwU0.jRo2SR7ct1g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d.ZVCaaK0qQEg.WZ82i7Q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2fnnzT8EOYYWPMH.UuYw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Dw6IsQ_D0CuJBMHWO3fZg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M4aU84M9EStdwh6SA0X.Q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_HymSL1KESuPSDSairucg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ANkdDfVwU.LbRlZ.zThtQ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JW9.Yr34kmglhP3X413.g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SAJ8_48QUqWjQm.Re3m5A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XE7Xg8O1UibL6vLzsyWgQ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LXBWAr4S0WoAltKVgbEfA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RGrZB9oN0iNJ54CFKoxTg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15l7PR5LEK31RvSzqh7Rg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hNWfCOUUEmREHZ.IlnwWw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CMcQo27a0GENlHmWoGxqQ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OEwPymTkka8lN4I5lk09w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rttQsYZMUug77OCRroXXQ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Je3FT9ACUOCUCWmTq1jPQ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1dQMVBKykSZ_ZeffWh9yQ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46sYzvcT0iAebqKHw3KNg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o0TNiIGbkim7qe5zLcgfA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Y1fOkZiJUCUsWZi_CLRTw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GcvN45eGk69ZWZVMHR0vw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o6JyXhiaUiFLcv_kb59cw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TOtVBrXj0unw1vxy_vX9w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cELeUxo9025BWtkwZ_Y_w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Y2TmBF150G3tBYiv2h2Cw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GSt_jGMUUqT6ZUEklaykw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a1yFoEZEEuQWBD8HHQ05A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N.CXcN_JkGLUpQM0zfvXw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0.ZjabsUaMKOA.3zSorg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EFkeyysmEOsOdbGg7yHEw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T5ZMPIl8k6qXVLFp_asAw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t8WdG3GlkyMm2Hs4RKbtw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.YzFJiYXEmQcmDM2cif3A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nQTOXS7E.LG6o8x1V5Nw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ylKHwuBy0CsbOHHBStNmg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azOfPc1EulldYc0nc6Gw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ePKQTaSYU.kqBQHBLU1Gw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VJ4qL2KOkSLPWXxH.eCQw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98yNr.rz0eMEPr2wIpLIA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cake9RVE.TMldK1ChzSQ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rYnf7edTEugf2ue0WuoNw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9PDmg3nVUqNarIfm.AQQw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rOjcJ_UIUOHoIhWtRkOug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v6pv3eVP0ub0JXxG5NkRg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GYlrGk_Fkiay4OjzS_o_A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V2CAd7Zw0yBg25pg.OQew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fdHxZp2q0q6ccFrI2JjAQ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xghHEWkuU2RalyvcUcwQw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zlje6bS0kehc9XAns8Zig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ESIuH3yzkevfcYLSMXsOw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c6qTT9VkEqCdt3lcROA7g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cu2jAirUCbGiGmXgNXGg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Xzgkqu1Y0apyAX0cK407g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dkJ5VFfXkyEU22eZtvkyA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k2exDnxc0Gnq7UhCJL4YA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J7VD6zhkEyvd1DXG3X3WA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RhBZEWvEiDBYNT3A92SA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JhFS1hdE2B9EQRIQsKQQ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N_olzzOZUudqc5yl3xUcg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PhgJTnWlUOrH2W4fAfY2Q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FSTJvwZ802rOHpuH8n9iw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r6jNMy9ZEy.ss416FN00A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97LuMhdt0aBeiSWSnUN3Q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d_5Ur7mU.BOAv_Mlxj9g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0ao8hm0v0Os2nWZj4ZR2A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DzXNYWpb0WTmvI98fcHQg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2u6dMKMwUaPdCR7xvEtoA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OK3YPDkPU.KBP6g.6MS3A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I6Jv1Dhv0KNBYqZtMa1DQ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JbP80iKoEu0VbjiG8dr8Q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whLElaYQEG3n5gZTQcYmg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_HaxLd9kKlSjbpmmhZNA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BzUp6rDkWkarhpF_NStQ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LEjGwRIEy51WllIxXsPw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RrwjSVuUu.JyjeCwcOMw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XaW_JXyKkGc.4Lkqe1QTg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HimPnvYuk2tWsIaovTM4g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.b4MLbARkGZ7JTu_g732A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Zweru6Rh0GsmUsG0JTRYg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24y47VbtEGCS4ez_3sZ4w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UXaNmwkBU2YZwUeSA_nrA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TpKaZesQ0.G7_fG8z2bFQ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n2GWE_sq0aPbAE75Xq33g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TEKtrg4rU.m0rPh8RHzjA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Ww7bevkgUSPJFY_cn09IQ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R_e0AUonU2ipqX0zK0xRw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5Zzs4LSIEC.0.B2kquENg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QPdtB5kMk.bk.D_Ur2LSw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9ZZcpRnaEC8e_.lBmJGmQ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GN8gRbSwk.72YvX3Wxp0g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ry2FloAUkGr3UcsI52ccw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7pzOZj.6UKwVq0shta5BA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QNqKi0VUEOMM2lLtCvawg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h6_IWUPqUa86vLXD.pDkg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CEzlZpaZkelmxsuHtw10g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D41zsGEb0yM1NDSD1VJFQ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oWObojaW0qJvcnPz_XyeQ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5KsQlFKfUSIQySz6NNS5A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9P2f1bSD02HY1Gy5oSM1Q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28r5g3gO0y9VU5Ra9CYwg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8t.0ZGOYUiHKrZheXxacg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al.6PN7ekGEwVrdP3CmdA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E39dBDcjEaN5UpTyJaHNw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lQyYPLfE0e7Y46pJGCExg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MR_dQlm40CQQz0H5BqwsA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lewzQ03GEO9cgr0oG52RA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Os39URpJ06ieOo9TWbd2w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WoYllo3fk2hEsbvvWLChA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hTFIbMSm0qOsOlnG3gWeA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t7WpPJPQU6BTycbbWnLFA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fVf4hjTTUWCE4K_ofUaDg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yghvRZrukGPNX9UZT9Wtw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QkhWhSSqU60N2DgXx2Ozw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5M.TwNNgUqf1GFAeAUkyw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h6Oh.98i0ihcTJVIg.Clg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DWo6aaITEe3WsvWf4aC5Q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RZ2e1gy_0OF2M3oAvZBvQ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QBS3sdPHUq8wzigG_NmOA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_g0F.YuUOOiXPfvvJplg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uFVB6HtD0uF1cHu_Krdwg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9xk5hqDckKdCS1chDr55Q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_DIOmAzvkyA_ZqRas7WrQ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wbTHGOsMEC1fc4NSgLxrA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.cRlRYswkaQ5TbtxflEWA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mhSirMi0K.N7YS7ppMQQ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J2.PpGtU.uJDZlm_ImSA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fK1_MJfUaE1fuKsxwOfQ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vwjFMbaY0elIE790adL9w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polpGqhWEWGbVhwlDBNIg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lSc.WLgu0uTeIlc2Kzxtg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XlVvuqOcUGPguBdMH9BBQ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piEB87wz0ij3ak1qev8Dw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4Jq0vWoSUaDXgncrTskvg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n0FnUFPEEmmKFTh8a6sZQ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f5AfS3DGE6K2NtwFclitQ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pe9RivbVkyiD.dbDLjWMQ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1gTHiXFoEegC9kNYVejMA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AIDkjRWX0SGAX84CcnymA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gBDc8nwEUWswp.f9qhR0Q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T2r3QTHsEG5nwTbH6kzMw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_bFgHJxQkiMqQuLr8Q_6w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S6L2_VfEOobmwCj0ND3g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0ojBZY5ckmGzuj7SAenVQ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Sxeaurlvk2Rw9t.x1qXfQ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T155662vUadact5PKjWaQ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AYskHxhfkiYqvWyVAOAKA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pNfV7Ye0CYwWYj3uEeQg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q7AmH2eKEygO_.FKccd3A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X94C9PPBUOEVZJu3XvX6A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shvg8.HpESjHFAaozxaXA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s32G9ZHkEqBwgqVVCCNhA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Vf6vOgioUOrI.RNHeCq7Q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ezD8eQy4Umi6RlRIhMiPg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YS1Qc_coUWqvFfYpbVtDw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Z85VHsIG0yVG2NQijAAlg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l_.mH1wBUOfs8p9jZBofQ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GBD3z9MC0qhDhcc.Mf.TA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8HxUWyi7ke8AA82dazp1g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uB64DoCU.GtejquR6LCg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1QeyEldHUO25z3PouZ_xg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WI1cf7_EUG3nZFcM8tdAg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aXlPdoa_0mlewB.x3i7Og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73MdMJbxUajQyEAYJRORA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Bx1CrWk70WUu6QvBRPE4Q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8_5pGzYY0yHoFs5QwFhmQ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C8.hdr6cke_aT3X2.eyAw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osQJJKy6Uib8M8YmuhskQ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3bXsCX_S0WI9j4jdDmSRQ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8ern_pOlEeoz2c6wUB5Mw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ix.7c1e0COLnyMoYMsZA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O9CLcUiSk6eBzyf7jEoNQ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RYnGQK0C0CT33kqkpgCbQ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P3F7QcZBkaz8amFpcedOA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gMK5C81Em.ZnFRH8YoRA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J59GeruTkOPrdW2larIpw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k6_msdlzkO_f9lGmIeubQ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qkdnRCNk25iF4iCaKYpg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kRnXDqEnkuEOY.g8RtCxQ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E0QBUFGk2noK7uS2sbVg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uINb_v4fk6jWxbnpCNfFg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BMlreVXoEGpHJjKkhVRpw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SuHtt9JkGRDUhXE4CVLA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Tl0YSYJrUOgCN.2CCopLA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DZAKL3xM0C8iJRUr4Ec3g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NEIEktSmU2m4SoZg3hSbw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6CZtNvckW8n23StnbNUQ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llNCDMvA0WUYfnOc7xDqA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g7mIictykOvENKzDQ7lSA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JKLP6tHUy7Labhiy8zxg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golZIMGbEasZHmZ0TJ4Fg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BOzyR7PnkOf5HyTiNZ16Q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d3sYMwqHU2.8Rab.fCsng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t_0aPWt7UGDx4ez.VfSfA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CICsN5CEkKSo9ApBnk6MQ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qO.gZy5U.M35be5UMRYw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3BEAZtXw0OMmspoRd1RGA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pkvdcVMTUagm_BEPNKf9w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di9Cfy9MUKl5MNnVF_vLA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yJa0h_wUUmBByz1O7BGQA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mcFwLOJCkKUlAhn8bBfCQ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cT3slYcHE.3sIFSU6QJNg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G_mjYnc8kqQOLn3ISUBvw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gELXqMr_E.G.9oA47rH2Q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F5cqg6UxU6s7AL.gNA6lg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.GemlQlxk64Id82c5LS_A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zuvCeSQv0.mKjr6oBjkPg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hlaL17Q6E.WYdnxO_Z7tw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hMVHCErwkaXoth777dUCg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7rU_KaUyUmr.bIBReLkbQ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G3DkcUSnUe_jtPZk3fFaQ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YdIcHO6006VXfWtcEl32A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h01Psdk0iWn3gCJlRKCQ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dkN3SrVcUquZFTHCrqe2Q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0w998AuEybz8Xo1QvrJQ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hue_5kxOUK75UvJc714Qw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fgDWKTrcEGfcERml6TuDw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JRlbrIv6EeFFy_c69MHTQ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F4bKXCQKEiApIIn2DOgmg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3WfNKSuEkarpVRVY9msCQ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vTr4qiBfUODFQIIiSetSg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iLUnRSVtEm8_rzY2pwl4w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sUDJSnXh0CYiZUYUhk8BQ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d9aJ91K6EiNR3iGGNtC7Q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yzvkHb2KEqyLWU8bT_a4Q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v0j2kC1gE68nYiTizJ86Q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E2Fr6xXlESHcg7d7Z.5Qw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kaaKjmPXEq00RSul82rfw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2nZK0zChkiIEzhEq6qwoQ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p85605Emk2HND2GdtuhEg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8K8OvEioUmCow.Ba544QA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oyT0Wm3rkaDszQL.uKhXg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CawP5B0QU6O9urgZPhsLA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_OI0gvuokuKVhWIKFy3Rg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4NifN2QaUqG0QeIbQJT_w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eTtOFrsoUSiaeX6ObaFfA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vRS9_gMWkauxTgcNSXA.g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qDM9tLB_UqWmomvP180Hw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GfUAEvs6EeLnCeSE46rPA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56a5s7lukuoGi3_9h57hQ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UYlOeNrUeUbnmfrvscKA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WqJq4AF20Cdj.KoIWC4Gw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BuiGbYBY0SxRR1vGdu1XA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edebTocEU.aWtKJd85lGg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slGUIC0kieflSLq3ds7w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edebTocEU.aWtKJd85lGg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andkAiMdUydUPRWMlaTOA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JQ8rxliLUu1tShWQV_v8w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Y_n9Gta30eW_Qw0lTOQ5Q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H.2TigeEWtJkikd4q_Jg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qbpA0Z9u0at85ySnSEBtg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rNiAiOjKkK3jXyd22Wjxw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5MB6NK3I06EX4SE2fgCjA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OkK2_3tgkGwdd_SSIBbpQ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Pr0xExI1k.0.LVdBesQPw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1_I8dFv0EKe18QHO7xbMQ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RlXwyjMcUmx1QGXv5e.dQ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9X4JTn_y0.N13_rWhLjpQ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VEwMUkIdUukK5MqvqE1xw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F_9IXObk2UEwkkSKSLBg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0nWc05bJUWFE4tC8OaD_Q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tMb5RLI0kCD5FUSCzw5WQ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OwYeKJQQEG_c_PARZxm3g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ksytm1qHkSiC4iE0dk11Q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1A4XOcej0OeMUY0WKThTg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J.JHaC_R0WNSdsXOR09Ig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HNIrQiJJ0KyJ5ZYXC0UCw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OakxDGykqAvaPZVG3Ayg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y4RKJHSP0OeGLb_ueaDrg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_w51fj_keUcWPKBrS2Rw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CzWAlR8kk6rEH_JbYaq5w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_KLE1x_0uVi0isN4DJ7Q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I1UGi7tfES6EGvPgwAC8g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zDBKW89vE...dLd31Ofvg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y0niZ4zCEiTHJceywbWvw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kCumOcPmUq5OCFr2tTXEQ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ol16Zs8bEa._E3dEsbILA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pVMYcXMVEWDI7Tc2xei.Q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mC_irQSk.5s9eoC3_INQ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_jKZr4pmE.N3Hw84b5j0A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S4U_T1nUqcPn0KVyZkfg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ovuCL9DYES9.AxNUEJz1Q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LoM_OXrECQo5o2wyFrGQ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81wa7XwdEWLb6SBeq7SoQ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y2th_NNaUGNTOI.Qi4gAQ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X3max7R02hspJ0q3fXEA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FJJQn.W9EKBg1umVc.iuQ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hhU74m3gE6r2qUGwE5cDA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RQ.WxpnUik8lg.GOGj6A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0mPvxH3kEyCgXK.j5apow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V4qMMp7eE.YLELtFD1zQw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XhtlMQyqEuMm3HgjLIOBw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kiBYPpaokqyu_GY9JivrA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8pG0_ZgtkCYuQucIYB4EA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NdSgvbuUGN0A.yDJhAMQ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gx__FpZEGXUMlMjFVd1Q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AVAC.nPXUiEbPWJuhMG_w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4zr84hTtkC6g7SgmycNNw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f5mI0BXdUeWMuWjn2bpcw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nXvg8rkCkul3vMgukO_CA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QYMxsugJU6KFrTqi_oM2A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diPe.39k2VqtCO2lTw6A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pI0gTvgfU.4BRrT.xri2Q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fHoJGTiUu4A0IptHzIFA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jIQDeIdr02eZHiXWCTa3Q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MlbUUjwEWjCOkwQLRw_g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OXANtzZSUa.JKOVAznBsQ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9pF6etAHEWVgrvIpE7D6g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SBpd4lvJ0WDia2IPtYSKw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u0AlnDD7UeqgdNEqFfkcg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7kfmdKL.Eamw_4t6ZZamg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Bknkla5IUSWta4j9opHzg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tiGIZUwvUq1a3z754ymfw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Qe346Yeu0mXNmZJsreNOg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VqjMSS_O0yU_88nQm4XTA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thjF_xjjUi4hYWSI1Pt9Q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M6ckxsQq0eaXfgh7zacOw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BPmxa0k9Eyn4VyPiRrgeA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.ZuAD2EREejhuvihHui.g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nab_oSSjkaF.1Lpokc2.Q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IZjazxALE.cF60e8MgtyA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KZrPssDyEmriTwst7wA.g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fl370ZdS0WcBECQeGT72w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D3DjQF8UaHVDLO5414Kw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yzBAqjyL02Gx1KOFUhH9Q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QZ0PnnHnkGUm5vGtWsEPQ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sUIpEfQ1EiSiCHd9OQ1Mw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sqPITshk6.ixRlJJq.YA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MJCB0yIsUO05PiLdDsy1g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ar6MQVBp06Ui4kVa0Q7mg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lAwpaa9mUGXuhqveFu7yw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1RNawOcfU.EfDJPQUUbag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g6R.EV6pkW0lu7Q9YHMmA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JIv1um8qUezVBLx.BkHDg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q7anL1DbUmrdalAs50MLQ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UIrm60CVUey_.1qObZcdw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AnGi8w9SkW3.OIR6HzPhg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n4Gddtd5E6644JNMMGdSQ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CFhm6qrg0WxJUWymVp4ww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Ka0o7zgA0aI_oiG2LUtaw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wPpEhgk3kGrtZvZ6Y9QNw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K_36jejJ0use8z7T3qq8w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NOviEjCDk.GPUjP.dBZtQ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9saUXjZ.Uai0ou7JRVYbw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HYOjIaHvEG2taFznkNgKQ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m5rk_P31U.iBV85DrBIaw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F_CyIRj.ES27GYxNg.6Bg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1vKAcScCEiP8MDcCuxBSQ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hfnlyQunkGMAcqltGsLeQ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ZwOLD9x6kqbVlVovRcXrw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P8gkdfbREe9falWGfqPNA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olw5Bml8U.EWEZ_s3IhYQ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qq7qoN.ZUCsjeXf.6w4Qg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FOtrbKSzESNt.efFjBmfQ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YgaiFgrwUaDrGfRwpG_mQ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5vJUCROt0eYFct8EiZ8_A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vJpIu_6e0GFH1iokdM56A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If_gsvgJkyeT4EOnBELNg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IAlZL4mDESG3IKZuDxpRw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AFgsjl1f0Sd5sw5_B9w1w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U_stUUEhUqJ6Bnu9BEPmg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O5GtkPK0ad2hBF9Adwlw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rh3IjKaa0iV56JQlI03lA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aQx6iYwCUKDUpe7xP03BQ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RF3Md0SE0uKrqg8yht4aA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TC.8GvsEu_TMzqWDpjxw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tYE02qhs066vtLA4PV.8Q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IOCqylvGEuB2GMpPJWLQQ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5CCMccAUGgNpcfYe1tNw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edebTocEU.aWtKJd85lGg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RQSBnH1L06C8zMEfb8a2g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unev.hPi0GzJqXGx1Piaw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B1kcGEEZ0m9C.uXheiK.g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_s.PQHlrEyoD4Siv2CjwA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MyRU0cWE6yL034SPu8yQ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00Hq2jVKU6sGwW3SPFtIA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gp5Q8DwGkCaKVAXRxexQA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KZP3EYX0E.KiYJuJqmDgQ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KsQC3S82UScRO8ieQU6ag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j8TubBM3UC5Gn1esJjFsw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ADzBMDF0kiToNTikPW7ng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vpah_GAk2cd1gAyzpuHQ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iKY6mI9m0yQ0X_gmCAsTA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_lK4mHYyk20nrilXXFALQ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h5HGLamPUO3H4Urp6NuuA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d3S8Avl3E6VwbH_Pdph9A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rsfVUCg.E2DXdQjI5W8bw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9MM..BszUaKyed5YHRcng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ncqJWHBC0uHNbnLygPj1g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B1Wx5s3bkWUcGoeQYzBDA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.oozUXOkmU8VpQTKaMVA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QJcPsI4yU2__f03VlEmpg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jKJ7mbsIUO5Fq05s9yUQQ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YJP8_cLiUaeO8BbKzR7Qw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gd4vt8T4Eq2jXiCYlabzQ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1U8semub02k1zZ9qjGOlQ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XU1ke7pVkGDtko.AVY2qQ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jqngm3xH0yc63TmUCr9TA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kmsjUlNOUGEsiGbn6Bt3Q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WsQh1VAkEKPSve2xXKNnA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O7nT.RWq0uSY5m23ZKu.A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OgAMY9XEk.ddYD4LwZYIQ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Uzgm_LB50u0GX0dNtZ9GQ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LGdi2.gSkODGHNfZ7G1OQ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imjc1AQfk6TA2UQxOcj0w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o1haX_piEiCnrcRZB8mcA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qGMClja9kqQ8ChkXjTCUg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90D2ga4A0KTp1H9V4UlNQ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gWnraYmWkKgryQAblJcBg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gIYaxspb0SCaLHjTt3rOA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r9Aht4nckOXAIzkibEKWw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6RgLaV_xkWNjGGxfTLR.w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ErgTCTI9kmtrdr8kWF8XA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4fQNz3nM0mtgDVEpGGABg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S.JarTlNESaZCiIE1ncEQ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ihG6m57fUymbbu4RzpUhw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3Ii3bAZuUmCOEbKK7jsEA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8m_oIHfPkOmZdd5HT0tXw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K3nfeyJg0SoM54iSNZntA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TPznUuhbkGjzB31aRHddg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kPi5UXJVk6mufzBp_fuYQ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l1COJbr2EqUkHt..Ipa4A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4pXwFRyz0KXGMdGhqlpCg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fQiTOXnS0.aj4ItXd9lHA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1wRGLRDEONLqC1.ydMNA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UIhtp8_C0GqI8pucdS.ow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nLjvncxK0qLzuA8i0AOjQ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w35QxwvOE6_nM1ggOI98A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k21WuebMk.Ozn3Yn.MSNw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CrHIjor.USfiU57M18x4Q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6rqhPmJUCGVoNN4SzdYw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DWV4y5f0WGbJ0ZAup41Q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1IYbQBis0a3NRcw35rZQA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LvajetLbk.Z5afYkpq_zw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UUIGUs9W0Wl_CzdFNmmjQ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4HQkXDp8kGiz5xr_tNKKQ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73y_RxDr0.enXL5ZMSAtg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Rr_q992b0WNb33S5Ea1eQ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RaIe4SwJEm3FUF57tS48g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0eUGA1n6UuO_qs_ezg9aQ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wDEl2hYjE6hHIUqz7wRyw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1wRGLRDEONLqC1.ydMNA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T0IOnRHY0.BVSyIkGN2EQ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kAXq2ftUaBcwzGSV1YYQ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edebTocEU.aWtKJd85lGg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b6bYyr9PU._JcLhwz3FkA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e3xj9KCh0ijXpuo9Wr6Kg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jOeRyaj.Ei_vXqzUmJRCA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kmjKa5Rtk.yWRiBQ64Rig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ZIQx.md1kee0tquPZA.TQ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UpkzUoff0i7xtMGsDquZg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Qh.9YPVEaDHg1u7cFzIA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a9NVdawEqxL7c3lmWyGQ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eFAzNv60i9F_uA60Z50w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vr1gMS7n0KruJtlL4k33Q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WPZxtpMEK5MptisRHSjA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UFS149lpEa_PdaifWpDqQ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b2QKU23E.CAW2ObWBxKQ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39ObPG21Uu7qbNizVqeJg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2NZ94O6mk66xvtK86e3ng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tAoYsHZckqJzZHB11q0tg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4MnrFB.kCe7gVpLRoYgA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zrDfWsf4kenK7WoSNhZtA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jWnDG2Mu0WgzMJZXmTFQg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pw5fgBxdk21_DnRm3VnxQ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D9hDOPm0uOVQL0Nem28w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xd80DsE8UaTD38z62GIjQ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kXwh1Ud60qF3p4rdxOxsQ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K1tM68uk2xWpScVX56Aw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_hxWXUeOUSN2LaYKNqBiw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QQ1cTX7s0uk6xHNISy5Ng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sNz_znGEuNUu88_y._FQ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lzo0j3WwkWw7gIsbOOgRg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w3QDk.uUk.sPfsed3MvUg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v56HWMVEGPDcWY7awZLw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NU9T2JaUiUra2WeA1Tdg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Rcb_XIPEGxHOUXr3VCmg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cE19pJCQ06Jd_B6ybmDcg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0icGB4cNU.egnhBoD.6GA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XjibwoTr0OmbLKYj4JYaA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EehI_fn0uZvMFxMhRcBQ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ZQYtzOLwkK150mYZJW1mg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hL0myr9Emm4QoKD.fRbQ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YTwo2O2E.u57hM8..wlg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X.qmw5kUUOrI8sPWDpGZQ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PgY4BKC0i1JidaX1oIig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eGs9ZQZ10KbP.EIKeyMYg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AjQOX6BWku0wPnsjCMb6g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D5wbkO6X0q.e1aRkyEeZA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Dra0FHne02rl2TE9tpqzw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Fjw4zy1Tk2u73kLvySjBg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mEtvWc8y0..8s3XDMb9EA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xPg_y9wMkamUKvb..Yo4g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ZlZtghp_UW6rFnX3zgiNw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VR25D2VdE.oAXXjtKevNA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O5BktRRI0eq8eVmHXoE.g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E0TwwqIGkeSaSgTyZFJgQ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jAYoIP0Bk6qHXk3jVKRNw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sEioWcceUy1cSzHbFiQlA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FAbYVwctkCj8VwjAvQqOQ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o.5MAvUt0eVdGQwjKlSjw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OCAHkkVZUi.ZXBYAflG2w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Qga4a_W5UymJ0ehJINVWw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KSg9YjXJUSG_HrnWUm1Og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6eNLi5p.0upikFEckSNgQ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GwXiaGukO1MmMdiGTblg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VbHZE4t06BAMkknchYxA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KtOapC.Jku5_PRZt_YXZg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zlMMG.EvU.j7ODfKFSQBg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zbWVepff0S0r7s7ti2.Qg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KZLQLorU.x4klHRcWckQ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uHV2szUmUi86_6upFeN2A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H.7a8Rvx0CDJexuTTgRYw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Aw9JMCrESIBJY41x6BEA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GUBkTVMpkKwGZe7Og.FPQ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5JcncHX9k6mwBb3x0ApYw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XgZ3M9nEGdPymqYhMWRA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iguwJXN0CjLOclRqKJgg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eCa3gW.DEa7r4RGlyyVUg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EOY9gxZk2VQ9t722cuQQ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MK6Ve.wB0WlMzLH2D5l1w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jucNgk..UumNrbAVfDpLA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yEiGooh9EyIrEnATKocUg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W3vBNHExEWV6ZxPwLsZ3w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AMqZY7gEEuM1O8NPU0PtA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Y748hIuUu4_LrUcjiqYg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08PiK1abEGOa2FsQZqEHQ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6dygfm8skCfW07woXGMKg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nOeYm83Q0u0pGTuvRxPPg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ftlwsAwf0eAIrwgD4C8.A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qrB.c5roUuATT3dMmfMjQ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Dra0FHne02rl2TE9tpqzw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Fm6LHSg1EWNV.UyjEfluQ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Bwl47TKU2.XtTnK9BcXg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fAi5bzE.0afgR1HbZJBxw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F7fGs6MoEqLtxt7JHm_6w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pGy2cmdWUuFc_SZy6MzdA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lkFydE0WEeOqRWEyTHArg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F_2I1eCPEaLM1Ue0OQF7w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h5FW3BVDU.tv7Lgwdh2Eg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sSvcteWxEuKi206d04Zkw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tgWXGqkS0SbmGd3oXBqOQ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1Zasar0jUSyGrVfHZmlUg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edebTocEU.aWtKJd85lGg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.dHJ11Y1EarITrxIpdNSg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5.ZBMVAEWNYl08pNSOxg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zgNoPRNpUCbn1HPvKLKHw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NeNwek.XkmqdlnLdonwag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nkPBpcrJ0Km5QHFOfi_Qg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AshP9kjyUWvhCUc3tMwwA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.9xvITj20C3E2asJs05ig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K4Wmc89q0Cb83XXXB97zA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hQ3Sl9qCEWsRKJ09QmUfg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t1rNzLoG0KoYeGBIGwiCQ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toowZO2EeshDH3_0ncqw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8XmT_THU0OfiNZucV1mLg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SJtSxpShEGtGe5SCYn.Pw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S3D_ngEF0CKSfKkQaeH7w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bGMoLuOE.LJ2LDL3MznA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gxGFB1hUysts7IIXXC5g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w8fuXnZW0mgRM1oSifsoA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S38HyBrOEqTbYwaPL6Dmg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yuIKZlWkC8wnkm4wmmRw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nXcWI4G0GRM4h7RRAWTw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iJ1PDQMEK94_RVA0CpGQ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PperHJ7Lkarr.QOVp0YKg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uYfmbVk0.c7cb4xgFTOA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8AbYYfqiUK3SPJu9e6r6Q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8AbYYfqiUK3SPJu9e6r6Q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edebTocEU.aWtKJd85lGg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4h2unDsFEyj3ZCqALoTyQ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A_RC15uLE26jq_bcz_.Og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GkQr_ioE0mKi8.y4s.77Q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igUQ5rGBEGc7oJtqxJO.Q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pu3qZSdPkWZnfd46Wl_8g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6eYnnZk20St12ZEgkZM4w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SJtSxpShEGtGe5SCYn.Pw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8XmT_THU0OfiNZucV1mLg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t1rNzLoG0KoYeGBIGwiCQ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K4Wmc89q0Cb83XXXB97zA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.9xvITj20C3E2asJs05ig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AshP9kjyUWvhCUc3tMwwA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nkPBpcrJ0Km5QHFOfi_Qg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toowZO2EeshDH3_0ncqw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bGMoLuOE.LJ2LDL3MznA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nXcWI4G0GRM4h7RRAWTw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yuIKZlWkC8wnkm4wmmRw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iJ1PDQMEK94_RVA0CpGQ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w8fuXnZW0mgRM1oSifsoA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S38HyBrOEqTbYwaPL6Dmg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S3D_ngEF0CKSfKkQaeH7w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PperHJ7Lkarr.QOVp0YKg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WF_EXn.UkyC8hg4lIN.SQ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bd5uqjjpE.1BIyBkCe4Kg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MoYOlpkqk.Ja7iV8fmpiA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uYfmbVk0.c7cb4xgFTOA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G6UBJ0.OUWnxBVZzKUU7Q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HwKKzYJWkGXlPrbzMyt8A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bymoWfuVkWi7ue0M1__PA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a5h20D9HEeVYApr71FRMQ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uuJWu3yt0OC.iTXfQfmFA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DNA8ZlX0OuIcmmSNnoQg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.gDLB90qkOE2mb49VdK2g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hbBWCwlHUWhG55jbxIDLA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fi7W.KETESdF4PwJNfcmQ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q7uQhUEF06LHie87Ujqzg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mvAhY_l5UmcqGBEFP657Q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7Bp3o8QskqjolRb0NE.qA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cVHuxuEHUGJJ6YitaDO9w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adM8NySKkeTo36hDuIuvw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BcEyKr9PEauleGdSQUoOA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aSMGan3QUOXx7Y.dQIj9w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pXVczFBuUSeCw4Ov8TNzQ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XDDEo87p0GAAGpLTnSEpw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mz7k1HRi0CElrnHlUMFPQ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DPz_FLpy0KjZmWN3RqlNw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KXRvuXgJEC.DsLtkTKDKw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ZaWjliwQUWh9HZmYmlkcg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UTNB119gUaY1nQ_3snULw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gxGFB1hUysts7IIXXC5g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.dHJ11Y1EarITrxIpdNSg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kfy.EFdn0mFwJzoW1z5Pw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SJtSxpShEGtGe5SCYn.Pw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nkPBpcrJ0Km5QHFOfi_Qg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AshP9kjyUWvhCUc3tMwwA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toowZO2EeshDH3_0ncqw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.9xvITj20C3E2asJs05ig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8XmT_THU0OfiNZucV1mLg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K4Wmc89q0Cb83XXXB97zA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t1rNzLoG0KoYeGBIGwiCQ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bGMoLuOE.LJ2LDL3MznA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nXcWI4G0GRM4h7RRAWTw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iJ1PDQMEK94_RVA0CpGQ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w8fuXnZW0mgRM1oSifsoA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yuIKZlWkC8wnkm4wmmRw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bd5uqjjpE.1BIyBkCe4Kg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Da_YQOMpU.dngEBtDQ0Tw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EW6fkT_fUOR_uQ2bTZu3Q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uYfmbVk0.c7cb4xgFTOA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cNbadZMrE6ObNZBBBIh0w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pdbcCqbQECQmYoqy9DZ4Q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iJcWcF1CEqCDhSkTb4sLQ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yw4wxYjukWOqEdAq7WIsQ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UvGt_WDWUyyeKLPm2flsA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226YRxwNU6WtPq4FLNu6Q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TCF68zZCUe5hHCPZ5p8.g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VD7.QSbkmtz2hWz5hg1A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IJ9ATQ4sUe8bwE_N570Sw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Un6VvLWK0i0RKK4_.Ofcw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dQ8RUmlNUmQE5n69YxJ.w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_KyxWBEQ0a9iQ8E2BMI7A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JmFEzqbCkG9cs80ZqG0Ug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HJhcewLZ0aDM3d37pDzLQ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R_3NlwjHEKiOhonGK0CMA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yIvyO46o0CugtFva4u5NA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zYVhinKkO6Tcm3nPHhQA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IjJIf.Ys0WjrA1621pBqA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JodISA6PEOTI8XHunZ37g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RFJepUISk.u61RyVMUapg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oLPDJpTz0O7WnkLSU_8vQ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8zp.4LK8k6RieJpV5KSQA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NaOQI_kIUuGh2j5QcCeHg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0f9Iz6lx0.YWl35vvxd_g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PkXusW7p0qWoFwxor89vg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zmafLEXyEiCj2LtxwQ4Ag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w1zaH506EyUBOqnSmlFHQ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.dHJ11Y1EarITrxIpdNSg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mITup_oJkya2e56PvUpzA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t1rNzLoG0KoYeGBIGwiCQ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K4Wmc89q0Cb83XXXB97zA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.9xvITj20C3E2asJs05ig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AshP9kjyUWvhCUc3tMwwA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nkPBpcrJ0Km5QHFOfi_Qg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toowZO2EeshDH3_0ncqw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SJtSxpShEGtGe5SCYn.Pw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8XmT_THU0OfiNZucV1mLg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bGMoLuOE.LJ2LDL3MznA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nXcWI4G0GRM4h7RRAWTw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yuIKZlWkC8wnkm4wmmRw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iJ1PDQMEK94_RVA0CpGQ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w8fuXnZW0mgRM1oSifsoA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TI71xSWw0eP60o2FqzqQg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4VWO.zSG06wdYYR5zrTkg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qDkudqqx0WmUM63X0ilqw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kpHZXV9nECYCUkNxHMbow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EW6fkT_fUOR_uQ2bTZu3Q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uYfmbVk0.c7cb4xgFTOA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.dHJ11Y1EarITrxIpdNSg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bGMoLuOE.LJ2LDL3MznA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nXcWI4G0GRM4h7RRAWTw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yuIKZlWkC8wnkm4wmmRw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iJ1PDQMEK94_RVA0CpGQ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w8fuXnZW0mgRM1oSifsoA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4VWO.zSG06wdYYR5zrTkg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TI71xSWw0eP60o2FqzqQg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qDkudqqx0WmUM63X0ilqw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kpHZXV9nECYCUkNxHMbow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EW6fkT_fUOR_uQ2bTZu3Q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QLlq2GTUaDfWbphb6eFQ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qzX3zjqkEyqZ4D0kx.iJA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6Rmz8RQEUetdD9uWTE_RQ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xzGTSw.aEO2N7xIio6g6w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M2t3U_9h0OC4jHH0GhTxQ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dIRPZ3WkiA859aHBuk8g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S5j02S97k.ZmcT2fs.j6g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fVTxw.40WRmMA6Cn6cJw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GP33wqDkyCL_nfYeUJGg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xGf_tf0L0CDsEdYbtdCdA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uYfmbVk0.c7cb4xgFTOA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.dHJ11Y1EarITrxIpdNSg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qDkudqqx0WmUM63X0ilqw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EW6fkT_fUOR_uQ2bTZu3Q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TDaTQ3l3UaxcCtImE3VSw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f8rFYQ74kKAMmoE2r1xrw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pxaGYWzUqmtf94i0a0zw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ishSWt29kiwr52iKIwmRQ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IQYcZQEBUGAZLo4q9jbiQ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W47Nhd36EGY4DPfLfZUbg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ROQH_6GUuPU0h.jUffKA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9bq96TVLEKhrT05QpkS_w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jVwgBidW0iJlKyHhF3VtA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3OMf7aO0yVS74BR4hLqg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Mn3FsU7DEeopNyokgFEOA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iXOKst_kaMVNgWJ37Hdg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s8V4aK43kijGhgpruiBdw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12WR03Ac0GnBwaPobyE5Q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90apKGBZ0SncyGT8YjvZA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EbcFdTwVkaQoqPuZQkxqg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Y9p2eMm.0C_0Bf7ARXE1g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hfHmRysBUOtIMP04WOKHQ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MGbykWoUum.zjTB15f7g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.d.dhfLFE2w5pXbjxf3Mw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BmywFqkUu3DyoPq7W5eg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l6KCe_nuEiEPFM.89WYCQ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UKAY1S_b0.L.6tkGBmG2g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XKEgealg0SnMmcrBgvtZg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7uvCESJEEyEy5Emnh.LjQ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31jLn_j5EunAsdBpU0qTw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bCHJsv9UWigc7OgH7CXA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rLwi8787EqaqjYx26GsAQ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6UKAAzQvEK4tjuvzHj98A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7j7NejWGka.GhbsSS2cIw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daYWmtu.EqW7AC99PxJnQ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GRyKIdDhUCdhmF5Nij4AA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NU.EktdGkOOLmLDC4c7VA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VI77.69tEeqJLV6yxO6hQ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PKYcDiXM0i.9zz1_cjFHA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pcDL8v9uEGJWorJ9dnrxg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YyKRCEXUaw.jw.P.TwPA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PlpvcvQFUiuJ9i.KElyVg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hoh48lk00CHldvfs4aTsA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jkWYliMfUi.TrsHxRh26Q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RqyIg5k7EW7WbFEhMHP9w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JPZm0RSr0WkHvYp4vPJVg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nitBv5RJ0eLCXNvTikgzA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LiyNNoDNkezejohMFz9RQ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az4HQXapkq1dxLtTfUXyw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_zwUFYhUm61txj2SzWfQ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YiiDHljkW1OMdfGmdJwQ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.81TxpqC0e70mlIdP3xWQ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GSgUnRQ0qxeG5H.KulDQ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ah80c5WbUqssUDsrl73zQ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5AmhafrvUOKQJ3eRTDXpg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q3pVanTv0SQV89iTp6RwQ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.aryYljEqblP8aSx6YgA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p9CQuAJ9U.cpTLee.T8MQ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MPY4iR21U.uITihZwGy8A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Rj7f7mvW0u_7EaqO_UDVA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W4nnzx5Tk.Juv1WWlUvUg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bZocvxCE.bhOh1bVZUPw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uYfmbVk0.c7cb4xgFTOA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c_tvN0JX0ytALcbYegppA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iQD4axcVECzjRp3iEDI6Q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1To5Z45GEq4JSedJ1uuPg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Ew9zUukUGILmyEdCogiw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O_jb18F9UW3a5Auu33sKw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4VJGyFDUSVElY62ddPlA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WL2TXVnkWS66ynUDkJcQ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AUQCpbOnUWfbPrqWNvTzw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VlpDPfeU0CRIt4wvpTWKw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w6kplGRkKKBxwN2FI7Kg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rj0iCTkz0G86eUFw0Jnkw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S38U7qXUG8igRZWZlE.A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uwStScewUeSNt7V_MAsIw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I9JTrPY0SkrfITi574yg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RTfZryGMk6GCiTQ20BxIg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JYf8ihDekKqAynshgTcgQ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RI5cvoHZUm56msSLPxrKA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6hzJyLfAEOscTqwB.OIcQ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NNWOM63A0eIn.fTczOwVw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F7yrBmqpU2P5YtzG912SA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TRI2NXA_EOfD4Dk1c4QWA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hD0seFWQEajipDkwM65SQ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fhMYxXOkGL.P5Bv_HJWA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pOiGGvwYEGfw2VAxLWZxg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1r7gSeIU.D7ijvHCoNnQ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7d3a520FkCpEPAeIqY9dg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qt07wQZ1kuT98Y7IhPaHQ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JFVZsksGkKPFdeAsH6KDA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uaTyoMIwUiI40QIm8kwFg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18FLxliv0aOQVWKxwn5cA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ICKn6A.YUaoO_l39rlneA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S8zVpOvIUmRu64uh0c.Hg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h.rotsCc0.N38h8CJ0kGA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qlKVzuXaUiaQejhilbGEA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NY_Ms7N6keA76fyoPjx8w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FrPC2bu0KomTnijt5Nag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LYI.C0HGkeMsizhaImTzA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IkPn0qN9ESZyc8avXgSVA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sX3vyItJEKK9nGjcl.D8w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Yxoo_jWZUGSK_b_6xUczw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8i50QWkSkmpgIs0LwvMiQ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dtanGegckes_L.cigoJnA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DV5Ym1s0i05LTsmQZwZg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mUN01qbN0Ooqfin28hmbQ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m9Fdg2CkeEuF3Rr5OToA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GDyO9hKyEW4u8V7AO40tw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Ym.6diAiU.8UZ2EJtGJig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qBWt8Ef3kWbqR7D8jl5KA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pf0I7s6zUKCVr.cjovbkg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pohVtew70alfWa1b77Clg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Pj7LZFnm0ua9v9sFKROZQ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nXj3EssQUygcxYkA0WwCQ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vCdswbPd0GV3PxemBfFeQ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G9ukjhxBE2unFHYqsj1VA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10RR.ffSUSS.8JL4AWOWQ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dHRt2FeTEu0XBkYlfNyOg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VDYk0yZKUm.9iNfttUSgw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dI9Wq1QM02kGRd6T_rucw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9z801Uaf0y9aJbXuxkZYw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9WLQ8Eng0qCYu4JmbKYlg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X8wTckNmkm_0pljcRdX6Q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2RPZhMIa0WnDcv0RGE23w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8doJ5eE8Ea1hRwpF6WRnw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EEb8M3FHEqq4O7rvbX6VA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4FMMavDXEu8saJZpmBkhw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n50QvdwyUeWQWHX4U2hbQ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H1ldsULWkOS1aWKbUWf0w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pluZ9miWUKZWHWXjxpHrg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uVMo3LQEmqh19.rm_bvQ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7GXGkMVuUm_Vm3b4zM8og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eOceAXaF0asji70df7yZQ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4lGbl0RmEWgq8NTzC8IBw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edCzqZa0EGhA7Pg.NJx9A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K9JSu1JJkmHJWBtxTlCLA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cObCA.D.ku8ltB05JiXlQ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F6PXrcn0UmSRnY..hw0Hg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96i9pyDWUa61fDdPZP_ag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W_skRyRk0elTgZcz9aOmA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JlXX6OV9EeCtyIEvxEB6w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cKmffOzokeWZejvsKcElA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QvfpuI1wkqkzpwvn11rfA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hz_KLFNFk2goK05ZCNPqQ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NhMy0NnnUGoFP1ihRN0yg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VykPCgVUuW6_V6SRq7Dw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0pqFx.NR0qyZuaEa7a.SA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2M_NZ3t2E.a8SvQ6_vdVw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e36Sucunk2VU9XLCREEsw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HSkDqri0CwnsIFUUFN0A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keg5vKUF0CvRWCCpXqurA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_qbmohI0mJW3IAd7K63w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6iw_H2tgkKcf0UYFSRXcg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4qM9TafeUOzA_TJGQuD.w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tyX01WhBECTiQCJ4RRKJA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MuQuPvzkyMga42fHSlZw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ibV6xPrkSR_4XuBZNO7w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HttlysDEEKg6nJ.wHjIRQ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PFV.ClQEGF7NVqqjATog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H1ldsULWkOS1aWKbUWf0w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VD7.QSbkmtz2hWz5hg1A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83XhBg3MUGphEoDuy4OLg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F7TL0Ht.UW153ZsniPo5A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WcZsSj.EUSdo782ycRjYw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fsXTBlNx0Sm101ckhyOsg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lhYhIAUEui56E1hqy2eg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74AP6uEBEyxDgNnFWaWmQ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PSi6SAn7U6Pz28LRQEjew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xmv0upQcUerRuVMiJlo.w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rgssQTrkOviR4.cAs7SA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RClbKj17ku.dYXls2ed.A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ebJ_TSDmESNGfBmg8y5sw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Ayn.GLM00qV0.J6t7fIqQ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VesRjvYDkCKAQcvwUm7vQ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VD7.QSbkmtz2hWz5hg1A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mHqqWyAokyCEuY0oHgHLw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a7SwAMBEGlSW7tg_NzEA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Recz7cF4EuC8bssjGdHbw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901H0bEDEyVZc1kHYvNRQ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HsN572TnUapNCA_UP15gQ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mJ0eHleoEO5uXufvPfIZA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XZl4SUddkyHaLCxCFRnEA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JDAJCdEUOEkZdpLI1o5g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VesRjvYDkCKAQcvwUm7vQ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VD7.QSbkmtz2hWz5hg1A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CoZjNhakWbQ_yWYb8C_A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AyTpPngI0K7.D27rUEDyg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Gk7vXGFakCXljU6gtk9Og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00VyOZrMEm2PnpibtxsTw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i5hMB.VpUGmerOZ8OI2Cg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iGIMEcCZEawpHFGdg1jaA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a.9nN0bBEKB9MwzxcOZpw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4RlZKJ69UqRyb8Mlxn1tA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Re0yDjgcU.FKtPZLwJHYg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QaWi5x7mEa8XxsVP71guw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ANDRgCVf0uPRk.DxIrcrQ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ExWZkMwwUq.ofdkldRmtg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EjRvijfMkWsGx1OTcxNWw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u3WbJKYYEuHMqlbbFzLmA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4blaMondES1O7qWBVTqkA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6h65RrDOkyZyl0Ml6RgkA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nc5FruGkUK2lV.c4Mm2JA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RRsDTElr0GPUY9vIu74kQ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3_jGYlkzkesBn.wiFwuqA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6an6sfs.Ey_LSPntkBPRw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nkdGBPo7kufsyTC9y.Q.g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6D9xeZG90CcrltdfFDG7A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A_nG17mPkinoZWn1E50ug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I12i_3GPEmbthz6C7l99g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LDf98m7ZUquZBKZLCDAWA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OCqmwmGUkuWJylIKKFJ5A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j45Z5spF0.EDRrYlPX5fA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GUjUTycuUOoWBnHu5lu5w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EXl99ewGEeCnTxbJY3wmg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JRe5dX7Q0u49XEos_IYLg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GKwRVdKYUey5rcDUdY54w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Dx6v2X9K0miJ1jjSPEJ9Q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gmyqlKinEWHLwsInaB3qQ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3kmVDEcukKgqoHWDbUJJg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SyKDRtY0qjrt_dXWoa3g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P5vKemv0K8qDltPNF4iQ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BGvoDUiIk2ZL7GE2G8.gA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H0jH0T0lEq_3Q.Qim_PPQ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Ep5CZlTnEmkW8ntejkoTA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Rd2sKsqCkq3ut43TUuXFA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rdGeTZRAUW.YsmK958qiw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VD7.QSbkmtz2hWz5hg1A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SRAiy1XGUS8ErSTn59m1w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LpA3aixLUi8fflMsCvQgg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eKeuYswkkiEydUdN0eRZA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m_3gzNeZ0mxiU.Ijs4QVg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ZqAjxBOQka78Iu4dvaXsQ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0Jdbv8XvUeCIypIxjnvHg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5fZ_20QsEqb2eIplQoj.A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TwhSjbDqkqWm2wyEN9cyg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Fezvt4rsUGvHFcJkXcWmQ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bVVT0otJUyDJCnGzt_WwA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k.4Z4kDJE2YrPMNJNU4gg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0o8vrCrHkSkhLyQlmDO5A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FS_mho7_EKvpUMRIwkjRw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W1umopuz0e3RXDGdwu41w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L7jqJtmG0KbToNEYSBMzA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g8gGJzaZ0e1NX15j8r19Q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vA4b6ODvU.v6vjRny1bdQ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L7ISydQV0uoUq2j_SxMyg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u7fGN.ko0GWB3yoY7vg1Q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enDvnvnG0SNEtM4EQJyZQ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9rWz7guCUKeiuDGzL3Gmw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EnuejP5_0CgFmnNBQaofw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3T3.d5ovEiBsl219UY1Ng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1f7Egp7Xkm5YAYzYavK2Q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yZHBleg3kOXCB6WNIMGrA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.e.bJ3iTki4OLBoPZBhIg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Ptz_nPTNEqUEDhkvqVI8Q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uGeDwW70ekbeM.Bp9m2w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ajMBpCQyEaALUVKhe6upA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Sqm4AXJ6kirpLetTz.uDw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ss3j7L5ZEiZl1fMCzDnug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d_FduyrTEO0Xyq_4B7GvQ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so7HXbZeUq.1i_Fzdna1g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P3RnEXX5EuJ6ZfAYIEiHA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8suLIn4fUO1mB5RxduL1Q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r2iteYbXUC6WmwwJqZEgQ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00KqCtHKky9IbYp3thobQ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BhCFYfu5k.Fd_E2ayWWjA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cWG_DZEk0SmGSTwXvlVSw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BGw4jpKNUSPU5U9mU0U_A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yeCBDkdlUuhWEZmR7J7nw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p.ALXUsDkWssZ_hwYvOFg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6IMUuw4UqhCL25yi8MWQ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Gr.xYJC.UOLtSMxgWBPmA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tC4UVMiEWPvUUbPYk8CQ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W.XJMDE.kmlT.g292yK7g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oy.pp6neU2kRG7F0HULcw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JKlZiXcU6U0vFlUyacRQ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vrfP9VyzUKIlPJXDao62g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RBc2pmdEa6HOOJi3I9dA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44loCdfNUigGcqsejxQMg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RcxxbXfMUWXdwAilX3dtA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ZzMqEFW40SjHeh8QdPCaA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q_HiuEIxUaZEepO6doHTw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Syz8CpgjU.VznxGpWeKqw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lXyXUeEgEqkYfly4vUzFg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VEnPUQ.i02l3le_97xniQ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RLl0gAhmEeEOy1020GMGQ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LjMrDVyYESLq7C1zXMbBA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tMb5RLI0kCD5FUSCzw5WQ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L.3fMQ.k2B54xVnQ_bJw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W1umopuz0e3RXDGdwu41w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ajMBpCQyEaALUVKhe6upA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L7jqJtmG0KbToNEYSBMzA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vA4b6ODvU.v6vjRny1bdQ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L7jqJtmG0KbToNEYSBMzA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vA4b6ODvU.v6vjRny1bdQ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W1umopuz0e3RXDGdwu41w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ajMBpCQyEaALUVKhe6upA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tgWXGqkS0SbmGd3oXBqOQ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tMb5RLI0kCD5FUSCzw5WQ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vA4b6ODvU.v6vjRny1bdQ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vA4b6ODvU.v6vjRny1bdQ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vA4b6ODvU.v6vjRny1bdQ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L7jqJtmG0KbToNEYSBMzA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L7jqJtmG0KbToNEYSBMzA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L7jqJtmG0KbToNEYSBMzA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T1UTciuS0udef28mYmyDg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LL6ZmGQkGv6obDl4ts8g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LMBv8f71ECCEWINsKOBEQ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xy.EcjcR02scasYKH_N9g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KPhBWr4Fk642snyUVqWIw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wNm9epEkUKyDQFPLW1wpA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Wd5rJwDEmW2a.KsWea7Q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fKlLeRME.zpoxv5zgF2w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rHHEUfy5E20WyyQM2QOSw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Jf8_NE8bkOH6qt5qA9stw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SEotYYzvU29maimARroqw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N5vizI3IEyzTFps3aNh9w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mRqbgyevkWSQmNnMj33zg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PhwO8K3n0SW4ml6dp5Fcg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TIUxDgEJ0WBfDRotn0EnA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QH_08n5ykCTbr3TSXEvKg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tgWXGqkS0SbmGd3oXBqOQ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QvRKHxEzkmrq2qG3TgF.w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UmDQqi670u_aqBXovk7lQ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BeheA9LB06NbWq.4V.4fg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ZNANi_20ivhKHFFpI0EA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vCgn7unRkWwtpMHAhJ1_w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kLBCZv88k2VQxjxjowUYg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eXBk9Pe.Em1AWOnOzIcVQ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_gipQt9W0eINgIZMKcigw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W.hOYC3m0OzcfbG7NXJRQ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hEok0m6JkKpvbKhUpf1Eg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BkXITDB10y1baD41xFZZA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qw3ssoGJ0OSfdh1wSME3A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EaUCByve0uo09J9W4GNtA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vREWcmDd0ayUI059Y7jow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4BgTfJPcEiYeTim5EMK5w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.mA6cX010CuEEERCZ8IqQ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YAWswwerEOclG.2vXqSSg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ytAPlL0o06gXDUc1_Ffpw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FZDSrp3j0eVrOxB0Ev8Sg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Rtcy6uGMk2b5itK78bQ.g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ykEmnO4uUmeBqrjnqk6hQ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cISKdjWzEGSUWmimFYDAg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z9pfLzStEGL0SbwbcGKNw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BsmDs9UJ028Bx0y1Pbjhw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fu3yzNmOkys_ywCoVU0CQ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42noWDq.0Wm1h0re5KCUA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Uzk4RtaZU.TW8hIwOYCIA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Uh8k8naYUSHZoIR17PGdw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.pitlDtmkuxFdVTBDfeVA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RW27f3QnEaDAl1ZsMiRRQ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GVtyEm0qkWoadKEdAvaIQ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QvRKHxEzkmrq2qG3TgF.w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FZDSrp3j0eVrOxB0Ev8Sg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Rtcy6uGMk2b5itK78bQ.g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L.3fMQ.k2B54xVnQ_bJw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9fsHNWIU.95eexCbw9sg"/>
</p:tagLst>
</file>

<file path=ppt/tags/tag1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QSD.ec.k.G2tq4JmT8eQ"/>
</p:tagLst>
</file>

<file path=ppt/tags/tag1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tgWXGqkS0SbmGd3oXBqOQ"/>
</p:tagLst>
</file>

<file path=ppt/tags/tag1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TIUxDgEJ0WBfDRotn0EnA"/>
</p:tagLst>
</file>

<file path=ppt/tags/tag1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mLA0ygsmkGmK46aXm.KWA"/>
</p:tagLst>
</file>

<file path=ppt/tags/tag1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sei8NsdbEGX6ML0ue95cg"/>
</p:tagLst>
</file>

<file path=ppt/tags/tag1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KkxCeqGQk2.Re2MvTqIvw"/>
</p:tagLst>
</file>

<file path=ppt/tags/tag1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lju9hgHNkeM_KtjHLf6Eg"/>
</p:tagLst>
</file>

<file path=ppt/tags/tag1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wn3OwfmRkyKthCCNX283w"/>
</p:tagLst>
</file>

<file path=ppt/tags/tag1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d_hX1BLIkipGNrDI4SAuA"/>
</p:tagLst>
</file>

<file path=ppt/tags/tag1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RGSLkFzqU6neKBNBSCYFQ"/>
</p:tagLst>
</file>

<file path=ppt/tags/tag1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pk9C9CzAUauk.vvAWgPXw"/>
</p:tagLst>
</file>

<file path=ppt/tags/tag1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IoZ0ZLF0ke83YV52U3oTw"/>
</p:tagLst>
</file>

<file path=ppt/tags/tag1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1H0gR3pUuVIsovhu0yJw"/>
</p:tagLst>
</file>

<file path=ppt/tags/tag1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GPjyfFPVUG5mYsjCz1TGQ"/>
</p:tagLst>
</file>

<file path=ppt/tags/tag1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fgR3.q6Uq1gQIatRitOQ"/>
</p:tagLst>
</file>

<file path=ppt/tags/tag1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ubpFIfXZECwRNY3bHeaAQ"/>
</p:tagLst>
</file>

<file path=ppt/tags/tag1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ZvR5M81DkSDal1OCL4Ebw"/>
</p:tagLst>
</file>

<file path=ppt/tags/tag1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y7omqemjU6wHHPbxHj6xA"/>
</p:tagLst>
</file>

<file path=ppt/tags/tag1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BXs7TofU.Qq.70g6Hadg"/>
</p:tagLst>
</file>

<file path=ppt/tags/tag1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vEHqTVi00iD0qAG8TvAPg"/>
</p:tagLst>
</file>

<file path=ppt/tags/tag1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yuYP6HkrkmYAz0gHE2nyQ"/>
</p:tagLst>
</file>

<file path=ppt/tags/tag1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0shkhAm0Sln9gPUM6.Fg"/>
</p:tagLst>
</file>

<file path=ppt/tags/tag1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0nOikTti0KvIGd9kcupCA"/>
</p:tagLst>
</file>

<file path=ppt/tags/tag1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lja9hOSA0uiMnauY_6XYw"/>
</p:tagLst>
</file>

<file path=ppt/tags/tag1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An_BOW_XkOqO9_unNp9gA"/>
</p:tagLst>
</file>

<file path=ppt/tags/tag1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aFwkY5ENkuoS0JnoDmGgA"/>
</p:tagLst>
</file>

<file path=ppt/tags/tag1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I9vgm2AlkSP9dB_hKwEww"/>
</p:tagLst>
</file>

<file path=ppt/tags/tag1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JRIxvqLzkOOejESX_d2EQ"/>
</p:tagLst>
</file>

<file path=ppt/tags/tag1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oXJ8.UI2Eia.fgT3gXrLw"/>
</p:tagLst>
</file>

<file path=ppt/tags/tag1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zshcH6B7UCDsAO5QJuvDg"/>
</p:tagLst>
</file>

<file path=ppt/tags/tag1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UdkxQ5AX0Kw3Unq4cPgrA"/>
</p:tagLst>
</file>

<file path=ppt/tags/tag1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yWw6.P920m8jSZ87tJ9AQ"/>
</p:tagLst>
</file>

<file path=ppt/tags/tag1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9v0MpOOEuPztf3yytTZA"/>
</p:tagLst>
</file>

<file path=ppt/tags/tag1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YYHVKpE.ECcPpFTm56uKQ"/>
</p:tagLst>
</file>

<file path=ppt/tags/tag1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xrGhRvQEyFjY5mtE9PKw"/>
</p:tagLst>
</file>

<file path=ppt/tags/tag1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60acj_AuE2yb8kTN005Qg"/>
</p:tagLst>
</file>

<file path=ppt/tags/tag1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panLJuAQ0.IUFQCLm6_kw"/>
</p:tagLst>
</file>

<file path=ppt/tags/tag1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v1pzJtt.kauTiLrY67fIA"/>
</p:tagLst>
</file>

<file path=ppt/tags/tag1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t9fJL3C0G9tc6EpkDEEA"/>
</p:tagLst>
</file>

<file path=ppt/tags/tag1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0W3UUF2Z0isUUX.tBZMLQ"/>
</p:tagLst>
</file>

<file path=ppt/tags/tag1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2rwccfhPEyLsaLTYWysNw"/>
</p:tagLst>
</file>

<file path=ppt/tags/tag1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GbCy1FS8UWOh75XN1aIMw"/>
</p:tagLst>
</file>

<file path=ppt/tags/tag1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WUkMlPx6kSd03r9oAKmEQ"/>
</p:tagLst>
</file>

<file path=ppt/tags/tag1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05wRCH4PkOQ4ZNMmwjK3Q"/>
</p:tagLst>
</file>

<file path=ppt/tags/tag1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cmg.jlIF0aDl6WI3kbYgw"/>
</p:tagLst>
</file>

<file path=ppt/tags/tag1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b6eNejrmkazcJKke1n6dw"/>
</p:tagLst>
</file>

<file path=ppt/tags/tag1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EZ2jVX4JkGoOIBit_TNUg"/>
</p:tagLst>
</file>

<file path=ppt/tags/tag1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sei8NsdbEGX6ML0ue95cg"/>
</p:tagLst>
</file>

<file path=ppt/tags/tag1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KkxCeqGQk2.Re2MvTqIvw"/>
</p:tagLst>
</file>

<file path=ppt/tags/tag1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lju9hgHNkeM_KtjHLf6Eg"/>
</p:tagLst>
</file>

<file path=ppt/tags/tag1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wn3OwfmRkyKthCCNX283w"/>
</p:tagLst>
</file>

<file path=ppt/tags/tag1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d_hX1BLIkipGNrDI4SAuA"/>
</p:tagLst>
</file>

<file path=ppt/tags/tag1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YIl00gRH0qa2HGA8s8VVw"/>
</p:tagLst>
</file>

<file path=ppt/tags/tag1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pk9C9CzAUauk.vvAWgPXw"/>
</p:tagLst>
</file>

<file path=ppt/tags/tag1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t5HqQ4NjEqMYUJ4QKypbQ"/>
</p:tagLst>
</file>

<file path=ppt/tags/tag1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1H0gR3pUuVIsovhu0yJw"/>
</p:tagLst>
</file>

<file path=ppt/tags/tag1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cnJLnXWykihH6ahZLy.1Q"/>
</p:tagLst>
</file>

<file path=ppt/tags/tag1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fgR3.q6Uq1gQIatRitOQ"/>
</p:tagLst>
</file>

<file path=ppt/tags/tag1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ubpFIfXZECwRNY3bHeaAQ"/>
</p:tagLst>
</file>

<file path=ppt/tags/tag1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0kcLp9DEEmvC6cgAh0eLA"/>
</p:tagLst>
</file>

<file path=ppt/tags/tag1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y7omqemjU6wHHPbxHj6xA"/>
</p:tagLst>
</file>

<file path=ppt/tags/tag1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epXhQcmLUyLpRnYgjrs_A"/>
</p:tagLst>
</file>

<file path=ppt/tags/tag1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BXs7TofU.Qq.70g6Hadg"/>
</p:tagLst>
</file>

<file path=ppt/tags/tag1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vEHqTVi00iD0qAG8TvAPg"/>
</p:tagLst>
</file>

<file path=ppt/tags/tag1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JrIEYnkwke0.jCCT6M0NQ"/>
</p:tagLst>
</file>

<file path=ppt/tags/tag1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0shkhAm0Sln9gPUM6.Fg"/>
</p:tagLst>
</file>

<file path=ppt/tags/tag1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9a0jbKZ8EKjfRxMTATnWw"/>
</p:tagLst>
</file>

<file path=ppt/tags/tag1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lja9hOSA0uiMnauY_6XYw"/>
</p:tagLst>
</file>

<file path=ppt/tags/tag1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aFwkY5ENkuoS0JnoDmGgA"/>
</p:tagLst>
</file>

<file path=ppt/tags/tag1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MCjv2T_EaMUlrZJk900Q"/>
</p:tagLst>
</file>

<file path=ppt/tags/tag1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oXJ8.UI2Eia.fgT3gXrLw"/>
</p:tagLst>
</file>

<file path=ppt/tags/tag1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RiCE5uaU2ygqQXuVoVMg"/>
</p:tagLst>
</file>

<file path=ppt/tags/tag1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zshcH6B7UCDsAO5QJuvDg"/>
</p:tagLst>
</file>

<file path=ppt/tags/tag1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UdkxQ5AX0Kw3Unq4cPgrA"/>
</p:tagLst>
</file>

<file path=ppt/tags/tag1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F7nn2fufUKN5kGfW8Sx6w"/>
</p:tagLst>
</file>

<file path=ppt/tags/tag1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9v0MpOOEuPztf3yytTZA"/>
</p:tagLst>
</file>

<file path=ppt/tags/tag1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9gfXlNPEObMuqrJZGw4w"/>
</p:tagLst>
</file>

<file path=ppt/tags/tag1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xrGhRvQEyFjY5mtE9PKw"/>
</p:tagLst>
</file>

<file path=ppt/tags/tag1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panLJuAQ0.IUFQCLm6_kw"/>
</p:tagLst>
</file>

<file path=ppt/tags/tag1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sgp7R8lSEaq3g4.tW207A"/>
</p:tagLst>
</file>

<file path=ppt/tags/tag1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0W3UUF2Z0isUUX.tBZMLQ"/>
</p:tagLst>
</file>

<file path=ppt/tags/tag1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YJJbv7XEqa6aJug5TRSw"/>
</p:tagLst>
</file>

<file path=ppt/tags/tag1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2rwccfhPEyLsaLTYWysNw"/>
</p:tagLst>
</file>

<file path=ppt/tags/tag1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GbCy1FS8UWOh75XN1aIMw"/>
</p:tagLst>
</file>

<file path=ppt/tags/tag1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WUkMlPx6kSd03r9oAKmEQ"/>
</p:tagLst>
</file>

<file path=ppt/tags/tag1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05wRCH4PkOQ4ZNMmwjK3Q"/>
</p:tagLst>
</file>

<file path=ppt/tags/tag1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U055UKuaE2FzODbH1NxXw"/>
</p:tagLst>
</file>

<file path=ppt/tags/tag1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SxfuyW_mEKAZyL4jQP_ag"/>
</p:tagLst>
</file>

<file path=ppt/tags/tag1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EHNnm20WECioZeFbeRNYQ"/>
</p:tagLst>
</file>

<file path=ppt/tags/tag1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olIa_EJE.LaFeG2pjuZA"/>
</p:tagLst>
</file>

<file path=ppt/tags/tag1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7R4vchpjUi9x_c9sxwueQ"/>
</p:tagLst>
</file>

<file path=ppt/tags/tag1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b6eNejrmkazcJKke1n6dw"/>
</p:tagLst>
</file>

<file path=ppt/tags/tag1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ByrjZ5I9EugOuA7QI1hrQ"/>
</p:tagLst>
</file>

<file path=ppt/tags/tag1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jzmRyEEo0OElYs9AdFf.Q"/>
</p:tagLst>
</file>

<file path=ppt/tags/tag1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XT.FQYzL0WpGXwIAaO0LA"/>
</p:tagLst>
</file>

<file path=ppt/tags/tag1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7Se3DJCN0iUAkwPKD1buA"/>
</p:tagLst>
</file>

<file path=ppt/tags/tag1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gWKO13lE6bB14MN_ckoA"/>
</p:tagLst>
</file>

<file path=ppt/tags/tag1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49S4g92.ECHViCI1UB3hA"/>
</p:tagLst>
</file>

<file path=ppt/tags/tag1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8.FgQK8dUeVRtGw2U5kFQ"/>
</p:tagLst>
</file>

<file path=ppt/tags/tag1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W4_qWvcy02dJyktpCVU_g"/>
</p:tagLst>
</file>

<file path=ppt/tags/tag1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CP72e91.028teHuLZhFvQ"/>
</p:tagLst>
</file>

<file path=ppt/tags/tag1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GDSKOnwEy7m7KsNcVS8A"/>
</p:tagLst>
</file>

<file path=ppt/tags/tag1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Q0yKL1yEGh_GMJJaKzNA"/>
</p:tagLst>
</file>

<file path=ppt/tags/tag1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7uNrQV2E.y1tC1vMUBHw"/>
</p:tagLst>
</file>

<file path=ppt/tags/tag1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fkzul5pUOvYm.ZGACTzw"/>
</p:tagLst>
</file>

<file path=ppt/tags/tag1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.urj4ijkSy.MQbEsXnug"/>
</p:tagLst>
</file>

<file path=ppt/tags/tag1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3QKcPBYEkSaRLIv2Vx7bA"/>
</p:tagLst>
</file>

<file path=ppt/tags/tag1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CEI_1haMUWez7ditx63sg"/>
</p:tagLst>
</file>

<file path=ppt/tags/tag1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5vOxa9v00mLxP4wrVaWbg"/>
</p:tagLst>
</file>

<file path=ppt/tags/tag1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gpVyhCIkK8o0SgNG0e9g"/>
</p:tagLst>
</file>

<file path=ppt/tags/tag1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5F8vn0_Vki0k8HY3P4iGQ"/>
</p:tagLst>
</file>

<file path=ppt/tags/tag1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h5RyBVuU64wzeOc14U5w"/>
</p:tagLst>
</file>

<file path=ppt/tags/tag1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c1NLcRiKkiepZ5Ckc_Zjg"/>
</p:tagLst>
</file>

<file path=ppt/tags/tag1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HfIafCZS0GBmV.F6TBmSw"/>
</p:tagLst>
</file>

<file path=ppt/tags/tag1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EVdNxqvokeeK.uAe7S3ug"/>
</p:tagLst>
</file>

<file path=ppt/tags/tag1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3TQ1wV.LEKFvcsBNGGOQA"/>
</p:tagLst>
</file>

<file path=ppt/tags/tag1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Xg05Ata0edwEp67N27Ww"/>
</p:tagLst>
</file>

<file path=ppt/tags/tag1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VNwEnGjDU27HWWz2gOciQ"/>
</p:tagLst>
</file>

<file path=ppt/tags/tag1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YNuMo0Gs0.VKSljpguE6A"/>
</p:tagLst>
</file>

<file path=ppt/tags/tag1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w.g1aEs5ky1VCQofCZw2w"/>
</p:tagLst>
</file>

<file path=ppt/tags/tag1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wrp4IaCkSllij.713EyQ"/>
</p:tagLst>
</file>

<file path=ppt/tags/tag1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1btqvr40a.4fJdNjMDlw"/>
</p:tagLst>
</file>

<file path=ppt/tags/tag1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LKx4Sk2kSxw3yRulsWVw"/>
</p:tagLst>
</file>

<file path=ppt/tags/tag1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nEHWjSNSUWYNS600hHH_Q"/>
</p:tagLst>
</file>

<file path=ppt/tags/tag1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IThSwB.30K4teIjeau8dA"/>
</p:tagLst>
</file>

<file path=ppt/tags/tag1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OOVurRoUeWALqFX5totw"/>
</p:tagLst>
</file>

<file path=ppt/tags/tag1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rRCkw5vB0yebIHi2XsC2Q"/>
</p:tagLst>
</file>

<file path=ppt/tags/tag1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ijPQzsLj0aA2HdPqai29A"/>
</p:tagLst>
</file>

<file path=ppt/tags/tag1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uj6sKXFVEeStYFGC2vvUw"/>
</p:tagLst>
</file>

<file path=ppt/tags/tag1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ADH8FpnkCbMtKvYlTi3w"/>
</p:tagLst>
</file>

<file path=ppt/tags/tag1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ny3WJTMVUyNmDaJcj6k4g"/>
</p:tagLst>
</file>

<file path=ppt/tags/tag1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.cXnYY4a0ibkVMIJh52ow"/>
</p:tagLst>
</file>

<file path=ppt/tags/tag1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cM8LZgdhU6AhDYfAB3Lfg"/>
</p:tagLst>
</file>

<file path=ppt/tags/tag1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ag56.ik0mktVZMAUGjRw"/>
</p:tagLst>
</file>

<file path=ppt/tags/tag1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gBEWFScaEC_gtxsNh.c5Q"/>
</p:tagLst>
</file>

<file path=ppt/tags/tag1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ToENnc0j0SW45HhO_KeVw"/>
</p:tagLst>
</file>

<file path=ppt/tags/tag1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VVnxngJrESEbsav4mA6kA"/>
</p:tagLst>
</file>

<file path=ppt/tags/tag1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4DXmYWn0e.dOs79HTAeQ"/>
</p:tagLst>
</file>

<file path=ppt/tags/tag1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1thmrWR506jzOry7HQGRA"/>
</p:tagLst>
</file>

<file path=ppt/tags/tag1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NZ.j_FJl0OFM_wQG0LUig"/>
</p:tagLst>
</file>

<file path=ppt/tags/tag1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MIoYl0KnUeEG0lGQG6xlg"/>
</p:tagLst>
</file>

<file path=ppt/tags/tag1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_VrGfn_iEihEZy11qSC5Q"/>
</p:tagLst>
</file>

<file path=ppt/tags/tag1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JtRFkvnkOhf.2Pv9KNSg"/>
</p:tagLst>
</file>

<file path=ppt/tags/tag1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a4K0TDThEOq14D6f3wJXA"/>
</p:tagLst>
</file>

<file path=ppt/tags/tag1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tvXZ9aqEqex2w.vNTXrA"/>
</p:tagLst>
</file>

<file path=ppt/tags/tag1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9MkmFLtkWcyaJySd7cEQ"/>
</p:tagLst>
</file>

<file path=ppt/tags/tag1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PqCXLm1MkKKegNTGegaFA"/>
</p:tagLst>
</file>

<file path=ppt/tags/tag1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3YAH8DgzEKNg.xo4PS1GA"/>
</p:tagLst>
</file>

<file path=ppt/tags/tag1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MKP2vMGEiOeAeXHKYDhA"/>
</p:tagLst>
</file>

<file path=ppt/tags/tag1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yTQ0s.48kWj5XS4F9OuQQ"/>
</p:tagLst>
</file>

<file path=ppt/tags/tag1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w5En2yH7U624T0q_g3U2w"/>
</p:tagLst>
</file>

<file path=ppt/tags/tag1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1gW.8TDFEmV7HEcCut5pg"/>
</p:tagLst>
</file>

<file path=ppt/tags/tag1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.QrLighH0ugKGErU6dRrw"/>
</p:tagLst>
</file>

<file path=ppt/tags/tag1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1_1_vPCkCb2ofxVp25ng"/>
</p:tagLst>
</file>

<file path=ppt/tags/tag1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fFFp4.370.yT8q34VPUTQ"/>
</p:tagLst>
</file>

<file path=ppt/tags/tag1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HAZfaeyEaNNOi.bEATjw"/>
</p:tagLst>
</file>

<file path=ppt/tags/tag1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wReohrsCkea8IkSkCuxEQ"/>
</p:tagLst>
</file>

<file path=ppt/tags/tag1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0XpV2nOyUqgufRgCiMiOA"/>
</p:tagLst>
</file>

<file path=ppt/tags/tag1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8h3Imd7Fkapj8K6x0gZMQ"/>
</p:tagLst>
</file>

<file path=ppt/tags/tag1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MO3jm.wPEGhSMsLCNv1ow"/>
</p:tagLst>
</file>

<file path=ppt/tags/tag1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eHUbFiD3EWB5ELwN2XG7A"/>
</p:tagLst>
</file>

<file path=ppt/tags/tag1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LK77tlsWUKXX5CM.p8pyw"/>
</p:tagLst>
</file>

<file path=ppt/tags/tag1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F6Z6xTFEm6T2Z9gy8Xag"/>
</p:tagLst>
</file>

<file path=ppt/tags/tag1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3u_swB3nEO6U.csM2Lqbg"/>
</p:tagLst>
</file>

<file path=ppt/tags/tag1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QOywQK2UGOQzso.yN6.Q"/>
</p:tagLst>
</file>

<file path=ppt/tags/tag1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9p.1i.930mc8dXGwQVZ0w"/>
</p:tagLst>
</file>

<file path=ppt/tags/tag1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HSSe.pZrEOPpDyqgJwb5g"/>
</p:tagLst>
</file>

<file path=ppt/tags/tag1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4zZnc_Qk.6NRGWtYqFng"/>
</p:tagLst>
</file>

<file path=ppt/tags/tag1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C36Ymhjg0qxNFQTUz2dCA"/>
</p:tagLst>
</file>

<file path=ppt/tags/tag1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ZreUmAu06aVZ80XWMTvQ"/>
</p:tagLst>
</file>

<file path=ppt/tags/tag1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GcSVusxHkqRiegufCMBWA"/>
</p:tagLst>
</file>

<file path=ppt/tags/tag1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UsmmW0hM0CQVueuGVAaGQ"/>
</p:tagLst>
</file>

<file path=ppt/tags/tag1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6GmQKTPkK2MV4OFePntA"/>
</p:tagLst>
</file>

<file path=ppt/tags/tag1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irMpqbbGUyznsVgm6cRLg"/>
</p:tagLst>
</file>

<file path=ppt/tags/tag1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RlfgBFUUeLjZS.LSYbFg"/>
</p:tagLst>
</file>

<file path=ppt/tags/tag1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LlyOuuRbE.IiSX3KwzY7Q"/>
</p:tagLst>
</file>

<file path=ppt/tags/tag1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Pwo4YeH.E26KA90IAmnUA"/>
</p:tagLst>
</file>

<file path=ppt/tags/tag1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RbFRBBj029fUmxRMcwew"/>
</p:tagLst>
</file>

<file path=ppt/tags/tag1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fOW0gFAk.Cqe_NL9Z1Pg"/>
</p:tagLst>
</file>

<file path=ppt/tags/tag1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J1pay6F1ka2NL_sUAvu7w"/>
</p:tagLst>
</file>

<file path=ppt/tags/tag1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5I0YbWx30iSFU7d5UiC9A"/>
</p:tagLst>
</file>

<file path=ppt/tags/tag1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GN4efC7BEitwSSRaUgVpQ"/>
</p:tagLst>
</file>

<file path=ppt/tags/tag1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ZQW3Ap1BU.iQ3y.LKeYqg"/>
</p:tagLst>
</file>

<file path=ppt/tags/tag1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TUadDcNUyhcHSxguANkg"/>
</p:tagLst>
</file>

<file path=ppt/tags/tag1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iPGbW68iEGhlMCh4f290Q"/>
</p:tagLst>
</file>

<file path=ppt/tags/tag1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9BGXPmG9E.ap4Z5twSpXA"/>
</p:tagLst>
</file>

<file path=ppt/tags/tag1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ZgP6vn_kSbTc5oet2OMg"/>
</p:tagLst>
</file>

<file path=ppt/tags/tag1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l3QqkvyAky4ylsHram0LA"/>
</p:tagLst>
</file>

<file path=ppt/tags/tag1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naVApnJUG3Y3Vb7CRzRA"/>
</p:tagLst>
</file>

<file path=ppt/tags/tag1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ixPTWJDvkCXnBZLsio3Zg"/>
</p:tagLst>
</file>

<file path=ppt/tags/tag1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2N7UTf.BkitTDsu4w02xQ"/>
</p:tagLst>
</file>

<file path=ppt/tags/tag1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9qGin0y0y_aXG7TL.E.Q"/>
</p:tagLst>
</file>

<file path=ppt/tags/tag1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8yflj510UWyUBWgOmx.Lw"/>
</p:tagLst>
</file>

<file path=ppt/tags/tag1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ltPCfvCEaNKhWdwXrqxQ"/>
</p:tagLst>
</file>

<file path=ppt/tags/tag1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ws2hNbuEisdmLxtNLLCA"/>
</p:tagLst>
</file>

<file path=ppt/tags/tag1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5wRrXYYT0Kyb36VYA.W3Q"/>
</p:tagLst>
</file>

<file path=ppt/tags/tag1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LT.bihVTkODqTEneefrNQ"/>
</p:tagLst>
</file>

<file path=ppt/tags/tag1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_tFtf5DzE6nShswZAfFkw"/>
</p:tagLst>
</file>

<file path=ppt/tags/tag1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ehyCGQ.EetYQ0kAGni5A"/>
</p:tagLst>
</file>

<file path=ppt/tags/tag1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NqUY.4Vk.CRTf15L7JCg"/>
</p:tagLst>
</file>

<file path=ppt/tags/tag1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UDH6n1PkW6XupUO1gW9A"/>
</p:tagLst>
</file>

<file path=ppt/tags/tag1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Jl7haA30OoQaAQldF2lQ"/>
</p:tagLst>
</file>

<file path=ppt/tags/tag1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HOwJ7qOZkOI75wKCTX4hw"/>
</p:tagLst>
</file>

<file path=ppt/tags/tag1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.e1JlRgU.lTIr_zRhOIA"/>
</p:tagLst>
</file>

<file path=ppt/tags/tag1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ZtXFtRoa0GBFgKefnMRlw"/>
</p:tagLst>
</file>

<file path=ppt/tags/tag1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dkCcav9P02sT1XXaizfjw"/>
</p:tagLst>
</file>

<file path=ppt/tags/tag1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GhKnBijgECXJrEZR5xAcw"/>
</p:tagLst>
</file>

<file path=ppt/tags/tag1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91ckqH5kGtX1QNRntGYw"/>
</p:tagLst>
</file>

<file path=ppt/tags/tag1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OoWOLu39USg02b2cd7a7Q"/>
</p:tagLst>
</file>

<file path=ppt/tags/tag1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pgcxwkJd0KzYqzjkg6LIQ"/>
</p:tagLst>
</file>

<file path=ppt/tags/tag1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U8tIHNW0axWz0b5kS9uw"/>
</p:tagLst>
</file>

<file path=ppt/tags/tag1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I747ylokymnbhyDdMIaw"/>
</p:tagLst>
</file>

<file path=ppt/tags/tag1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1jWCIiDRE6bVcAkKNiHXA"/>
</p:tagLst>
</file>

<file path=ppt/tags/tag1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jcE4UX0pESdcL0DQysDvQ"/>
</p:tagLst>
</file>

<file path=ppt/tags/tag1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kZrnWhaf0GQKK4FUbSj6w"/>
</p:tagLst>
</file>

<file path=ppt/tags/tag1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NlAg85oUESWE9EQjudBZg"/>
</p:tagLst>
</file>

<file path=ppt/tags/tag1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8V0NvKikKhb8On6FUqqQ"/>
</p:tagLst>
</file>

<file path=ppt/tags/tag1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kPjsavjHkKwMudX83nXCA"/>
</p:tagLst>
</file>

<file path=ppt/tags/tag1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RXqeYFYEy2uoqxz43WBw"/>
</p:tagLst>
</file>

<file path=ppt/tags/tag1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tEyYw9UEuBRtHaplHJTg"/>
</p:tagLst>
</file>

<file path=ppt/tags/tag1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hQkbmMsNk24coufJtxfYg"/>
</p:tagLst>
</file>

<file path=ppt/tags/tag1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EM3QW3rDkuBNtGSfPVKFQ"/>
</p:tagLst>
</file>

<file path=ppt/tags/tag1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HSHEOXIH0qxbVXKZQk9XA"/>
</p:tagLst>
</file>

<file path=ppt/tags/tag1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QGIvV.NHEWUAsJVCg4YZQ"/>
</p:tagLst>
</file>

<file path=ppt/tags/tag1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YTmQFOPUS4K0Cts6CFlg"/>
</p:tagLst>
</file>

<file path=ppt/tags/tag1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zm5hhGgEiEK4AtL4j4ew"/>
</p:tagLst>
</file>

<file path=ppt/tags/tag1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jpdUf4jU0qO3izq1MkxiA"/>
</p:tagLst>
</file>

<file path=ppt/tags/tag1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Vosfva9EyutbTnlGzDgg"/>
</p:tagLst>
</file>

<file path=ppt/tags/tag1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QtzY1TmJUy_iLeniW_aWQ"/>
</p:tagLst>
</file>

<file path=ppt/tags/tag1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uzPqAv0G0Wasv2ZN.ytVw"/>
</p:tagLst>
</file>

<file path=ppt/tags/tag1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oCZUQZbKU2mGDX9PB7qTw"/>
</p:tagLst>
</file>

<file path=ppt/tags/tag1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kZ8Bdz3sE6kZvq2ExyAfA"/>
</p:tagLst>
</file>

<file path=ppt/tags/tag1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HL48p5GxE6Wi2KAlSCwYA"/>
</p:tagLst>
</file>

<file path=ppt/tags/tag1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J2MiauhpUC30_CezHYOXw"/>
</p:tagLst>
</file>

<file path=ppt/tags/tag1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k6EiAzSx06ZcBB19jt_gQ"/>
</p:tagLst>
</file>

<file path=ppt/tags/tag1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GWbuqdY3kKkRUOHVuG4Tw"/>
</p:tagLst>
</file>

<file path=ppt/tags/tag1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8lY3eAjkqQeqKYlS6UNw"/>
</p:tagLst>
</file>

<file path=ppt/tags/tag1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s050rDb0KHofF0DozSWA"/>
</p:tagLst>
</file>

<file path=ppt/tags/tag1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3M.pb4kXUWymizd3boObw"/>
</p:tagLst>
</file>

<file path=ppt/tags/tag1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nPmtjj.0S21RO0mRsMqQ"/>
</p:tagLst>
</file>

<file path=ppt/tags/tag1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5SNNQMES0eHtGufubBDwA"/>
</p:tagLst>
</file>

<file path=ppt/tags/tag1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O9zw8XGt0OAiUR4vFieTw"/>
</p:tagLst>
</file>

<file path=ppt/tags/tag1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.gKsY7tD0GNtKT9Qks.kw"/>
</p:tagLst>
</file>

<file path=ppt/tags/tag1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89N.E6RUmov.JsUEDbAg"/>
</p:tagLst>
</file>

<file path=ppt/tags/tag1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6ImVnD8Y0ilaK8daVtZWQ"/>
</p:tagLst>
</file>

<file path=ppt/tags/tag1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7G3hBKzpEqGpkfUxJbjnQ"/>
</p:tagLst>
</file>

<file path=ppt/tags/tag1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0HJck2H8EOB9j5f.gygHg"/>
</p:tagLst>
</file>

<file path=ppt/tags/tag1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_osK9fzm0u5PQI7VdhFNQ"/>
</p:tagLst>
</file>

<file path=ppt/tags/tag1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UVUAwCycUO6SiT9WIzxuA"/>
</p:tagLst>
</file>

<file path=ppt/tags/tag1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wjIvoGrUegkxOqGsgeKw"/>
</p:tagLst>
</file>

<file path=ppt/tags/tag1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uZfmqvoEOMcDwjFe4Jtw"/>
</p:tagLst>
</file>

<file path=ppt/tags/tag1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aNbux01LUOOvGg2u9Nktg"/>
</p:tagLst>
</file>

<file path=ppt/tags/tag1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B1cSyzfESFUQgEE.NJsA"/>
</p:tagLst>
</file>

<file path=ppt/tags/tag1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4sd1xX7KUiz2h_4Vje13w"/>
</p:tagLst>
</file>

<file path=ppt/tags/tag1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Oi95i9wTUu5QD6b.f8oZw"/>
</p:tagLst>
</file>

<file path=ppt/tags/tag1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ovWxOj4T0uDzN0gl_eToA"/>
</p:tagLst>
</file>

<file path=ppt/tags/tag1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ntRPTA9U6wXMrWAJ._FQ"/>
</p:tagLst>
</file>

<file path=ppt/tags/tag1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aTzXcZt0ujweJRl1rOug"/>
</p:tagLst>
</file>

<file path=ppt/tags/tag1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U73rci_kyiz1W1WHDQXQ"/>
</p:tagLst>
</file>

<file path=ppt/tags/tag1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CH8vU5kkqrSD1GZRh37w"/>
</p:tagLst>
</file>

<file path=ppt/tags/tag1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5rTOXmIgUC1udjjjofpIg"/>
</p:tagLst>
</file>

<file path=ppt/tags/tag1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QOiXMrlDUeoV15ZpqYsMQ"/>
</p:tagLst>
</file>

<file path=ppt/tags/tag1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Q2qExrQTE2jVoMQUOSvWA"/>
</p:tagLst>
</file>

<file path=ppt/tags/tag1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uHio_DmAkaD0Yeq764IBw"/>
</p:tagLst>
</file>

<file path=ppt/tags/tag1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lFaVQ1kES_vs9T7GsUvQ"/>
</p:tagLst>
</file>

<file path=ppt/tags/tag1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lpgtQZfK0yi_Tbbi4PaFg"/>
</p:tagLst>
</file>

<file path=ppt/tags/tag1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62O9Ii.3EO0Z0mEyMhhgg"/>
</p:tagLst>
</file>

<file path=ppt/tags/tag1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TLPqSbDvEm6Be9HDujDIg"/>
</p:tagLst>
</file>

<file path=ppt/tags/tag1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ujljeOFUmkeqizvzhVHA"/>
</p:tagLst>
</file>

<file path=ppt/tags/tag1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5d8eG2Y30GcW3kFa6qpag"/>
</p:tagLst>
</file>

<file path=ppt/tags/tag1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cJEE00hUGd5bguLGxUKQ"/>
</p:tagLst>
</file>

<file path=ppt/tags/tag1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aqkKo25OE2alQVauUjkVA"/>
</p:tagLst>
</file>

<file path=ppt/tags/tag1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20iZwevLUy9s.afawDMoQ"/>
</p:tagLst>
</file>

<file path=ppt/tags/tag1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KJhiaMxcEiqtDdzvUJcHw"/>
</p:tagLst>
</file>

<file path=ppt/tags/tag1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R9Y8f.d0qVobLEHaMy7A"/>
</p:tagLst>
</file>

<file path=ppt/tags/tag1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G.kgQ8uukKEc3UImz_mhQ"/>
</p:tagLst>
</file>

<file path=ppt/tags/tag1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HOK9Y4YG0aSBtQAugjVqA"/>
</p:tagLst>
</file>

<file path=ppt/tags/tag1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2o6z.a9806JQQwajSqVEg"/>
</p:tagLst>
</file>

<file path=ppt/tags/tag1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5wJK3OyI06lMlWqdAj05A"/>
</p:tagLst>
</file>

<file path=ppt/tags/tag1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MzDtB5yokKf1x1cx6NSEw"/>
</p:tagLst>
</file>

<file path=ppt/tags/tag1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qbg_mv8wkSDti8c4QVPYA"/>
</p:tagLst>
</file>

<file path=ppt/tags/tag1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TbknOiWc0GNEtaD4n9EMg"/>
</p:tagLst>
</file>

<file path=ppt/tags/tag1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g8cTEDsEW290d3y9g2zA"/>
</p:tagLst>
</file>

<file path=ppt/tags/tag1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6O5ueSOTkatttY4jzHEvg"/>
</p:tagLst>
</file>

<file path=ppt/tags/tag1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Tb4R9ztAEyKdfJd0cz_8Q"/>
</p:tagLst>
</file>

<file path=ppt/tags/tag1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50kpAcodUWC.RZAHODVhQ"/>
</p:tagLst>
</file>

<file path=ppt/tags/tag1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rIMxrtYckqQCLOQ5YT6aw"/>
</p:tagLst>
</file>

<file path=ppt/tags/tag1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jIHBjKsUyCxXYCY4Zyzw"/>
</p:tagLst>
</file>

<file path=ppt/tags/tag1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x5mzRMCkyh_kZzCtSWZA"/>
</p:tagLst>
</file>

<file path=ppt/tags/tag1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LDwOFNVGkqH2jKY1Ytvyg"/>
</p:tagLst>
</file>

<file path=ppt/tags/tag1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HoRaT_MkKlhPmTdaH.jQ"/>
</p:tagLst>
</file>

<file path=ppt/tags/tag1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QiGThKjEmXnTK8_9s7RQ"/>
</p:tagLst>
</file>

<file path=ppt/tags/tag1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OYR8JCRjE6Km_q0dutZwQ"/>
</p:tagLst>
</file>

<file path=ppt/tags/tag1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C0giuY660e..0PJwYmMXg"/>
</p:tagLst>
</file>

<file path=ppt/tags/tag1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vffOfoxkGEAfe.ie2XOg"/>
</p:tagLst>
</file>

<file path=ppt/tags/tag1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6QnFK0oykaiCGLucv868A"/>
</p:tagLst>
</file>

<file path=ppt/tags/tag1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sTxn9tXjE6MuHPCmXNFpQ"/>
</p:tagLst>
</file>

<file path=ppt/tags/tag1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6yY1EGUfUWlBhAFG3t6IQ"/>
</p:tagLst>
</file>

<file path=ppt/tags/tag1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dJNb5WR0i1bYO543DaCQ"/>
</p:tagLst>
</file>

<file path=ppt/tags/tag1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8.a2BZCUmJ_OERRBfUgA"/>
</p:tagLst>
</file>

<file path=ppt/tags/tag1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ofQdvxYikCnsTWWKp2M6g"/>
</p:tagLst>
</file>

<file path=ppt/tags/tag1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AxQXL.p0uF.J1pk_6YjA"/>
</p:tagLst>
</file>

<file path=ppt/tags/tag1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4TSyinzkaQaIUlZi1LxQ"/>
</p:tagLst>
</file>

<file path=ppt/tags/tag1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25F1jtZEexcZXPQQri3A"/>
</p:tagLst>
</file>

<file path=ppt/tags/tag1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TH7C5gFp0CxXy5mcT6Egg"/>
</p:tagLst>
</file>

<file path=ppt/tags/tag1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HDZPZQFUakAsVNgHzITw"/>
</p:tagLst>
</file>

<file path=ppt/tags/tag1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m63UyR6UuZHeTXk9Z33A"/>
</p:tagLst>
</file>

<file path=ppt/tags/tag1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51HctXWz0uWQnKdqKH33g"/>
</p:tagLst>
</file>

<file path=ppt/tags/tag1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ECwm81gG0yCKA3jMzEnGA"/>
</p:tagLst>
</file>

<file path=ppt/tags/tag1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tHFcZgdbkyMu26iswYfrw"/>
</p:tagLst>
</file>

<file path=ppt/tags/tag1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3kD6WMnRkuv1NbaQh3gfA"/>
</p:tagLst>
</file>

<file path=ppt/tags/tag1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BxL7StKlECpIVirOLzsVA"/>
</p:tagLst>
</file>

<file path=ppt/tags/tag1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8nZhw3.xk6vuesHodpAkQ"/>
</p:tagLst>
</file>

<file path=ppt/tags/tag1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XIAICdLUiQNLDyURQoyQ"/>
</p:tagLst>
</file>

<file path=ppt/tags/tag1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iY_P634UyufJ34DWZIVg"/>
</p:tagLst>
</file>

<file path=ppt/tags/tag1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_kGibdFEuBUnff32cTEg"/>
</p:tagLst>
</file>

<file path=ppt/tags/tag1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hw7REMR0.5bSFhYG62EQ"/>
</p:tagLst>
</file>

<file path=ppt/tags/tag1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ByrjZ5I9EugOuA7QI1hrQ"/>
</p:tagLst>
</file>

<file path=ppt/tags/tag1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6QKMvVe2EKNqC7nZV9Emw"/>
</p:tagLst>
</file>

<file path=ppt/tags/tag1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fBdHe3G069W8s5xs5pkA"/>
</p:tagLst>
</file>

<file path=ppt/tags/tag1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px0hXRkZESgB.IRmHVb8g"/>
</p:tagLst>
</file>

<file path=ppt/tags/tag1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CkCFa2LF0ijXaNrB4oBTA"/>
</p:tagLst>
</file>

<file path=ppt/tags/tag1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MNODzzPO0a8mj8KwUOdqw"/>
</p:tagLst>
</file>

<file path=ppt/tags/tag1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fXiQTaoYUCCAShh4WUJyA"/>
</p:tagLst>
</file>

<file path=ppt/tags/tag1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5de1XBzQkWhyj2EJErZdw"/>
</p:tagLst>
</file>

<file path=ppt/tags/tag1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hsoLvEkQ0uayQ1OUvuiUQ"/>
</p:tagLst>
</file>

<file path=ppt/tags/tag1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i9tOZy90.NpVDU0AbobA"/>
</p:tagLst>
</file>

<file path=ppt/tags/tag1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lfVdgEz6kKxOXs65_.lSQ"/>
</p:tagLst>
</file>

<file path=ppt/tags/tag1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LI1q2p3_kyfjYcQxrx8XA"/>
</p:tagLst>
</file>

<file path=ppt/tags/tag1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e8WEEWQPEOnXA5O4nVUtw"/>
</p:tagLst>
</file>

<file path=ppt/tags/tag1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6thtkRJzE6LpytW8JYRrA"/>
</p:tagLst>
</file>

<file path=ppt/tags/tag1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.6t0_EhpEmXH8Kd_taJWQ"/>
</p:tagLst>
</file>

<file path=ppt/tags/tag1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4zZR0C6ek6VCgV1FQnwKA"/>
</p:tagLst>
</file>

<file path=ppt/tags/tag1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P8aa52uy0aDniKDlrkj1Q"/>
</p:tagLst>
</file>

<file path=ppt/tags/tag1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Yms2v.hEytqdebavJQ9A"/>
</p:tagLst>
</file>

<file path=ppt/tags/tag1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XJRvYAdBEOtDfGSF.tgcg"/>
</p:tagLst>
</file>

<file path=ppt/tags/tag1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3tqc402UicnHWl4wFUwA"/>
</p:tagLst>
</file>

<file path=ppt/tags/tag1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0HBydtP3keLJnENTE1aKQ"/>
</p:tagLst>
</file>

<file path=ppt/tags/tag1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texwL_NiUWFiHKd8hLi9Q"/>
</p:tagLst>
</file>

<file path=ppt/tags/tag1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GEYemmJXUuXGfiLdqti3g"/>
</p:tagLst>
</file>

<file path=ppt/tags/tag1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EkOJva0RkOlml8mDytPjg"/>
</p:tagLst>
</file>

<file path=ppt/tags/tag1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DWReChJRkOQgLzKD8Q9BQ"/>
</p:tagLst>
</file>

<file path=ppt/tags/tag1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eZ2ZYdyLkSuZI7QeyMQdA"/>
</p:tagLst>
</file>

<file path=ppt/tags/tag1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_fUR8aw_0uNoLI30Kr1VQ"/>
</p:tagLst>
</file>

<file path=ppt/tags/tag1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b2Y0B.HY0WNLn_yeNhDEw"/>
</p:tagLst>
</file>

<file path=ppt/tags/tag1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giWqQ984k.YblNYo85SuA"/>
</p:tagLst>
</file>

<file path=ppt/tags/tag1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ljCIhbk0SgYLnNUl99RA"/>
</p:tagLst>
</file>

<file path=ppt/tags/tag1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IKBw.FmEOwPLeAm01L3w"/>
</p:tagLst>
</file>

<file path=ppt/tags/tag1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OQhvjd.W0SSf2AocdGzqA"/>
</p:tagLst>
</file>

<file path=ppt/tags/tag1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GI1jCCtjkaUz3Dwri72mw"/>
</p:tagLst>
</file>

<file path=ppt/tags/tag1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AFq6F8N06AWv_.hZLNMA"/>
</p:tagLst>
</file>

<file path=ppt/tags/tag1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W6UGaeBfEO9Dx9ar4cfkA"/>
</p:tagLst>
</file>

<file path=ppt/tags/tag1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gcWqWs_LkKU6_PhF5fjTQ"/>
</p:tagLst>
</file>

<file path=ppt/tags/tag1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pjxh0srbkykz_SXJeGZ7w"/>
</p:tagLst>
</file>

<file path=ppt/tags/tag1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4jf0ZFUX0.pg0EDRWYSBg"/>
</p:tagLst>
</file>

<file path=ppt/tags/tag1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_S6GwDMkG5ynDKZnnCyQ"/>
</p:tagLst>
</file>

<file path=ppt/tags/tag1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wvll60aH0.Jo7NDmdpJGQ"/>
</p:tagLst>
</file>

<file path=ppt/tags/tag1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NCX2jYqj02QVX.gtmAURw"/>
</p:tagLst>
</file>

<file path=ppt/tags/tag1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yRF.pdI90CJh4eC6BdmNw"/>
</p:tagLst>
</file>

<file path=ppt/tags/tag1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pNewzo5K0GYNDpdDQ76qQ"/>
</p:tagLst>
</file>

<file path=ppt/tags/tag1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65H5YPEm0icOnt5saDG6A"/>
</p:tagLst>
</file>

<file path=ppt/tags/tag1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6aG.ZUmK0ioCDApunmuFQ"/>
</p:tagLst>
</file>

<file path=ppt/tags/tag1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WB8MMBPOEO3bhnh3_JT6Q"/>
</p:tagLst>
</file>

<file path=ppt/tags/tag1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7YnayIrk06Ll62kk7oZdA"/>
</p:tagLst>
</file>

<file path=ppt/tags/tag1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219WCyrkEya5b9N787V2Q"/>
</p:tagLst>
</file>

<file path=ppt/tags/tag1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Kl17Mwj50m66hakl4Fj6w"/>
</p:tagLst>
</file>

<file path=ppt/tags/tag1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OhJ_yUmkqjAvm9Gv9gTw"/>
</p:tagLst>
</file>

<file path=ppt/tags/tag1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RusoFMwUUWar0MJnbo11g"/>
</p:tagLst>
</file>

<file path=ppt/tags/tag1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boPA3mPXUW_dgEBXCSuXw"/>
</p:tagLst>
</file>

<file path=ppt/tags/tag1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.hUB1SlCE.a0uZ9_C4E5w"/>
</p:tagLst>
</file>

<file path=ppt/tags/tag1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XpnbGD9UU6GTca9xW_55w"/>
</p:tagLst>
</file>

<file path=ppt/tags/tag1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xUraswSjEudDUgcJv0_Fg"/>
</p:tagLst>
</file>

<file path=ppt/tags/tag1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9tt.JjUiEKufJvRksPFXg"/>
</p:tagLst>
</file>

<file path=ppt/tags/tag1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.TMo5Svkiyq91NKBa7rQ"/>
</p:tagLst>
</file>

<file path=ppt/tags/tag1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CN3UanOUKyZmHwXlrK7g"/>
</p:tagLst>
</file>

<file path=ppt/tags/tag1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Y8PGnAOd0qgN6SzcwkV.A"/>
</p:tagLst>
</file>

<file path=ppt/tags/tag1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SJI_o3TUyyblLaFM6R2w"/>
</p:tagLst>
</file>

<file path=ppt/tags/tag1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PKU_QXh3UO0zamQUPTSHw"/>
</p:tagLst>
</file>

<file path=ppt/tags/tag1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eTnHXSEiUqncZFcBWh4_w"/>
</p:tagLst>
</file>

<file path=ppt/tags/tag1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LKxCYp0AESHmGXT71iBjg"/>
</p:tagLst>
</file>

<file path=ppt/tags/tag1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SJaKnlUwkqJV9kcJHRm7A"/>
</p:tagLst>
</file>

<file path=ppt/tags/tag1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cumXQnuRk.Krn_MF0mzLg"/>
</p:tagLst>
</file>

<file path=ppt/tags/tag1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u_DcgJZUC.udQu1PVEOQ"/>
</p:tagLst>
</file>

<file path=ppt/tags/tag1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d.8g2Z0t0WhKZdKay5jkg"/>
</p:tagLst>
</file>

<file path=ppt/tags/tag1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kqK6O9GGkWQld09t1PCBg"/>
</p:tagLst>
</file>

<file path=ppt/tags/tag1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jflJZ0PhkGu1cTdJQo0xQ"/>
</p:tagLst>
</file>

<file path=ppt/tags/tag1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MnPux2sUmjEo2b1PEGpg"/>
</p:tagLst>
</file>

<file path=ppt/tags/tag1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LdQN5J3k2zNyom8saNhQ"/>
</p:tagLst>
</file>

<file path=ppt/tags/tag1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f0U1bNzvEqjoFLWSoadfg"/>
</p:tagLst>
</file>

<file path=ppt/tags/tag1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BM6TKuzVkOBDTiQvy4SKw"/>
</p:tagLst>
</file>

<file path=ppt/tags/tag1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GMmyqT80.WYj0WrsK2OA"/>
</p:tagLst>
</file>

<file path=ppt/tags/tag1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LOACgayTkSxfgn4nkCpwg"/>
</p:tagLst>
</file>

<file path=ppt/tags/tag1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DPNgtnPPEq2aa9zi5qBjw"/>
</p:tagLst>
</file>

<file path=ppt/tags/tag1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2UzGZwaECw6vvyppNYtA"/>
</p:tagLst>
</file>

<file path=ppt/tags/tag1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FcgVQvgkK73od2WfVqHg"/>
</p:tagLst>
</file>

<file path=ppt/tags/tag1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EVakmSGN0axx5jkbmBgCQ"/>
</p:tagLst>
</file>

<file path=ppt/tags/tag1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NGW6_rvEmS8bwrTwq8ew"/>
</p:tagLst>
</file>

<file path=ppt/tags/tag1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3v0F3xR40eKg10ub2DWFA"/>
</p:tagLst>
</file>

<file path=ppt/tags/tag1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R22yh3UIEOXZqdNQldaBw"/>
</p:tagLst>
</file>

<file path=ppt/tags/tag1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kNl89RhFU6CH7KGiam0NQ"/>
</p:tagLst>
</file>

<file path=ppt/tags/tag1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QoR18imUO.pkanPxdTHQ"/>
</p:tagLst>
</file>

<file path=ppt/tags/tag1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6GVQKQEjEq8NNDn.DoRAg"/>
</p:tagLst>
</file>

<file path=ppt/tags/tag1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9dFzXwh0iNHsIB.gnq_w"/>
</p:tagLst>
</file>

<file path=ppt/tags/tag1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F_zObdp0K8LWA4TFdE9Q"/>
</p:tagLst>
</file>

<file path=ppt/tags/tag1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KGwRjrKc0CCB2CH8Ui6xw"/>
</p:tagLst>
</file>

<file path=ppt/tags/tag1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.lS79tLl0mQKFDWn32vnQ"/>
</p:tagLst>
</file>

<file path=ppt/tags/tag1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Puy2ANMkW3TKthLuOEXg"/>
</p:tagLst>
</file>

<file path=ppt/tags/tag1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pwsx._ZhU.KgHydqQE74g"/>
</p:tagLst>
</file>

<file path=ppt/tags/tag1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vLZHajbD0ekXUzF5E2H3Q"/>
</p:tagLst>
</file>

<file path=ppt/tags/tag1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wPjakwHeky.KdHuDOHH7w"/>
</p:tagLst>
</file>

<file path=ppt/tags/tag1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WVmeXprtUW2UExv8CaMpg"/>
</p:tagLst>
</file>

<file path=ppt/tags/tag1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.pdZtKekGwaLD8oKkxnw"/>
</p:tagLst>
</file>

<file path=ppt/tags/tag1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5crktXrZkeoiya60XDILQ"/>
</p:tagLst>
</file>

<file path=ppt/tags/tag1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A0cE8htc0Gvbb02nNKg8A"/>
</p:tagLst>
</file>

<file path=ppt/tags/tag1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UrQQMsnyEe0qo0sIz7rpg"/>
</p:tagLst>
</file>

<file path=ppt/tags/tag1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VfdoQvx5kKWoQRL.9mRfg"/>
</p:tagLst>
</file>

<file path=ppt/tags/tag1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Zq1RyzikqxXn3A5bB_2w"/>
</p:tagLst>
</file>

<file path=ppt/tags/tag1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3ubqRTDQUWpPE8aZeyhBw"/>
</p:tagLst>
</file>

<file path=ppt/tags/tag1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3PTjnQyp0yoDtDjasrO9Q"/>
</p:tagLst>
</file>

<file path=ppt/tags/tag1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PSjEuYps0mC2UuU.GxxZQ"/>
</p:tagLst>
</file>

<file path=ppt/tags/tag1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dCqjdZ8hUG00Ti7WgPCew"/>
</p:tagLst>
</file>

<file path=ppt/tags/tag1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wfw_srYUuJAx5o8lyQ6Q"/>
</p:tagLst>
</file>

<file path=ppt/tags/tag1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SV0tCI4U.apovKgxS5kQ"/>
</p:tagLst>
</file>

<file path=ppt/tags/tag1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OpJIYsk40S080JslwYj2A"/>
</p:tagLst>
</file>

<file path=ppt/tags/tag1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il6AC1ve0CoVYBuivep.Q"/>
</p:tagLst>
</file>

<file path=ppt/tags/tag1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9Yf9kYhMk67v_cHph47iQ"/>
</p:tagLst>
</file>

<file path=ppt/tags/tag1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vnZdz1u0GM34InA1CbYA"/>
</p:tagLst>
</file>

<file path=ppt/tags/tag1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jbzbDCFnk.OyNrtgwX_yg"/>
</p:tagLst>
</file>

<file path=ppt/tags/tag1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vAMtnlJSU.7c2e9Hyau3w"/>
</p:tagLst>
</file>

<file path=ppt/tags/tag1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2gE7.W8YkG2K53yZOQ99w"/>
</p:tagLst>
</file>

<file path=ppt/tags/tag1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iKZkivwsUq18jVe9ZzROg"/>
</p:tagLst>
</file>

<file path=ppt/tags/tag1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23Gbb3NEeVHqKrUO1s7w"/>
</p:tagLst>
</file>

<file path=ppt/tags/tag1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iI7vKDp0OgFl3hHXHR.Q"/>
</p:tagLst>
</file>

<file path=ppt/tags/tag1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NUTf7dBUeOfyqD.GMhTQ"/>
</p:tagLst>
</file>

<file path=ppt/tags/tag1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NCoid98OEuHdkK5pQ_4YQ"/>
</p:tagLst>
</file>

<file path=ppt/tags/tag1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8hfoP15XU.8UUUbSCzSAw"/>
</p:tagLst>
</file>

<file path=ppt/tags/tag1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6nElsiSgEGrPckbn__0Fw"/>
</p:tagLst>
</file>

<file path=ppt/tags/tag1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_5jaEjmz0._OyLo8dQjBw"/>
</p:tagLst>
</file>

<file path=ppt/tags/tag1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o5b4NRBCkCtpQmxxT.TnA"/>
</p:tagLst>
</file>

<file path=ppt/tags/tag1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n9gbQEBU.z9hq92EVxiA"/>
</p:tagLst>
</file>

<file path=ppt/tags/tag1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7wwx_yfeE6VViHm9A7.mg"/>
</p:tagLst>
</file>

<file path=ppt/tags/tag1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FMUZlhp0.YwTjxfeCWOA"/>
</p:tagLst>
</file>

<file path=ppt/tags/tag1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Mn3g64JNEeZFcwH.N3JyQ"/>
</p:tagLst>
</file>

<file path=ppt/tags/tag1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Om75rBlkOunyKny1v46g"/>
</p:tagLst>
</file>

<file path=ppt/tags/tag1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3_h1XC4NU2.ivl9FAQ5Kw"/>
</p:tagLst>
</file>

<file path=ppt/tags/tag1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Ckh9hLXU2rWKId1UyIoQ"/>
</p:tagLst>
</file>

<file path=ppt/tags/tag1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qV0_KpnkubcCdHc_eZEQ"/>
</p:tagLst>
</file>

<file path=ppt/tags/tag1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MkdMgsu0eAYHSVGbgjcA"/>
</p:tagLst>
</file>

<file path=ppt/tags/tag1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OMfiMhEIE.0RNdhOMblow"/>
</p:tagLst>
</file>

<file path=ppt/tags/tag1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y39nfC.UGXe73T_otO.Q"/>
</p:tagLst>
</file>

<file path=ppt/tags/tag1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Xc4mfqO5Uqz13B99cwSqg"/>
</p:tagLst>
</file>

<file path=ppt/tags/tag1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XV7ju4qkqv0JrD74Rh3A"/>
</p:tagLst>
</file>

<file path=ppt/tags/tag1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lGEVlGYSEiBLwhCuGaEaA"/>
</p:tagLst>
</file>

<file path=ppt/tags/tag1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iUHQhtMUW1dUDk.CNstw"/>
</p:tagLst>
</file>

<file path=ppt/tags/tag1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YYqIKIfx0qRe87y.aWeBQ"/>
</p:tagLst>
</file>

<file path=ppt/tags/tag1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D81lsTA.Uy43.U3VbDfUw"/>
</p:tagLst>
</file>

<file path=ppt/tags/tag1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A_cj7ICmk.Av0d9E_nEQg"/>
</p:tagLst>
</file>

<file path=ppt/tags/tag1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orzKr2DBkuIRsSJl2qA8Q"/>
</p:tagLst>
</file>

<file path=ppt/tags/tag1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lL7sNtJhU.d87cpqwMOyA"/>
</p:tagLst>
</file>

<file path=ppt/tags/tag1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HVih23A00aCBaOcYWsZDA"/>
</p:tagLst>
</file>

<file path=ppt/tags/tag1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bcPsTPAjUWh_NDEPQ7DRQ"/>
</p:tagLst>
</file>

<file path=ppt/tags/tag1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aCQlSYbFk2zWVFCRTdb2Q"/>
</p:tagLst>
</file>

<file path=ppt/tags/tag1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Bk5rOtQE..7IGe2wcn1Q"/>
</p:tagLst>
</file>

<file path=ppt/tags/tag1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JvgREiil0OfENcUgURrXQ"/>
</p:tagLst>
</file>

<file path=ppt/tags/tag1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ZVMXwn1z0.TGSfXvpUSAA"/>
</p:tagLst>
</file>

<file path=ppt/tags/tag1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9cKH4FeqUG6u4KQ3nExCg"/>
</p:tagLst>
</file>

<file path=ppt/tags/tag1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LloG38_0WX3oG9PCusIw"/>
</p:tagLst>
</file>

<file path=ppt/tags/tag1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y8uLsvfVUymuM.xqfN8_w"/>
</p:tagLst>
</file>

<file path=ppt/tags/tag1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4dmVL3auEa9umnkFAJF7w"/>
</p:tagLst>
</file>

<file path=ppt/tags/tag1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iqfWpygUaXqx9HI2TnKg"/>
</p:tagLst>
</file>

<file path=ppt/tags/tag1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e7_bAundkyO_O.kBIQLHw"/>
</p:tagLst>
</file>

<file path=ppt/tags/tag1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_kGibdFEuBUnff32cTEg"/>
</p:tagLst>
</file>

<file path=ppt/tags/tag1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qhu8zFV.EC0Z1UOd55FCA"/>
</p:tagLst>
</file>

<file path=ppt/tags/tag1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TP8z1kJZU2Av_VCKkdkWA"/>
</p:tagLst>
</file>

<file path=ppt/tags/tag1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A3mCsiSkSFhfyweGGVhw"/>
</p:tagLst>
</file>

<file path=ppt/tags/tag1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RYLlu7O4kGjgky1xhq5eg"/>
</p:tagLst>
</file>

<file path=ppt/tags/tag1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4R62WfN6Uq0bnfD.E.3rA"/>
</p:tagLst>
</file>

<file path=ppt/tags/tag1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bz.On9EU.hLOeQX8KRtg"/>
</p:tagLst>
</file>

<file path=ppt/tags/tag1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S221MdZI0eHOYa2lMuVmw"/>
</p:tagLst>
</file>

<file path=ppt/tags/tag1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2k9raAy.U6Vbtzr3Sj8.A"/>
</p:tagLst>
</file>

<file path=ppt/tags/tag1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VcP.HauiU.MqOQrfz6CUg"/>
</p:tagLst>
</file>

<file path=ppt/tags/tag1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nlHmC1Mx02lG1gpc8NVig"/>
</p:tagLst>
</file>

<file path=ppt/tags/tag1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xd_pINeUqlD7gzmRNDUg"/>
</p:tagLst>
</file>

<file path=ppt/tags/tag1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lpL4fSPXE.g5ndx.JPXJg"/>
</p:tagLst>
</file>

<file path=ppt/tags/tag1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WojJcmdTEG6KO938KsDKg"/>
</p:tagLst>
</file>

<file path=ppt/tags/tag1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u8mK5DiVUirgSR9fGma1A"/>
</p:tagLst>
</file>

<file path=ppt/tags/tag1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41QOiY_SkScxcjXI91C8g"/>
</p:tagLst>
</file>

<file path=ppt/tags/tag1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gk2LUU7EkW0yghy04q7qg"/>
</p:tagLst>
</file>

<file path=ppt/tags/tag1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PfZ829UHkeyE6vf5YG09Q"/>
</p:tagLst>
</file>

<file path=ppt/tags/tag1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ln7ndTrSkWFGWWgT_a3SA"/>
</p:tagLst>
</file>

<file path=ppt/tags/tag1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TIjDDuzzUCxHtEfeoCOAA"/>
</p:tagLst>
</file>

<file path=ppt/tags/tag1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rjxgqc71EePOZxlmyBPhw"/>
</p:tagLst>
</file>

<file path=ppt/tags/tag1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n_cb7XmvEu24bMl51XTjQ"/>
</p:tagLst>
</file>

<file path=ppt/tags/tag1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5vuTgn7Ike8bqzu6LMV3g"/>
</p:tagLst>
</file>

<file path=ppt/tags/tag1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hCVYIxcwEyVWh9c1.wp7Q"/>
</p:tagLst>
</file>

<file path=ppt/tags/tag1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UILZuLWcUSO2vAWUqw.9w"/>
</p:tagLst>
</file>

<file path=ppt/tags/tag1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bpUhdhqAkKIVxLK4IBQJA"/>
</p:tagLst>
</file>

<file path=ppt/tags/tag1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OnzH4BlX0yzryb5EhlJYg"/>
</p:tagLst>
</file>

<file path=ppt/tags/tag1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zImlJnGkKo5nTBG.PWlQ"/>
</p:tagLst>
</file>

<file path=ppt/tags/tag1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YR_qzTupUCKHUEMybQS.g"/>
</p:tagLst>
</file>

<file path=ppt/tags/tag1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RGuVKgns0K_J.q1wLHm6A"/>
</p:tagLst>
</file>

<file path=ppt/tags/tag1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shGC4IQzUSFv6eIR9MnIA"/>
</p:tagLst>
</file>

<file path=ppt/tags/tag1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QFxnZH1kUmDb9Qp_spNcQ"/>
</p:tagLst>
</file>

<file path=ppt/tags/tag1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7KF5Y3CJkm3pgnKM1wVqA"/>
</p:tagLst>
</file>

<file path=ppt/tags/tag1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s1xnAepJUWmJr.xN9peIg"/>
</p:tagLst>
</file>

<file path=ppt/tags/tag1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KBF2.DCUm.ktkxC8.mkw"/>
</p:tagLst>
</file>

<file path=ppt/tags/tag1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H7MAUuz6keuQJwA4QiDwA"/>
</p:tagLst>
</file>

<file path=ppt/tags/tag1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oPEp0lAdE2Tl_Fsk7rZjQ"/>
</p:tagLst>
</file>

<file path=ppt/tags/tag1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ahcBfkk02WoJ8QxlYDmw"/>
</p:tagLst>
</file>

<file path=ppt/tags/tag1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W0BkXqXaEG9XM1ob6f6qQ"/>
</p:tagLst>
</file>

<file path=ppt/tags/tag1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RVoCI5QwEW_3bGvuTS7ZQ"/>
</p:tagLst>
</file>

<file path=ppt/tags/tag1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66GiPjbh0SnMkVl3IHZXQ"/>
</p:tagLst>
</file>

<file path=ppt/tags/tag1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_REOpaLpkeh9JaDinMYdA"/>
</p:tagLst>
</file>

<file path=ppt/tags/tag1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p2KnkD.0eNKNoyWrD9TQ"/>
</p:tagLst>
</file>

<file path=ppt/tags/tag1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ERzm65U0qTre.WHQXmNw"/>
</p:tagLst>
</file>

<file path=ppt/tags/tag1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LuDRlw4kWRUUZbepQSWw"/>
</p:tagLst>
</file>

<file path=ppt/tags/tag1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ZgTvzt5zEyabKpxZJ3Cfg"/>
</p:tagLst>
</file>

<file path=ppt/tags/tag1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dmf.IVrk0m_ySvl5.fyfw"/>
</p:tagLst>
</file>

<file path=ppt/tags/tag1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nmQgPFTEuL3c9S4yNk9Q"/>
</p:tagLst>
</file>

<file path=ppt/tags/tag1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iZBWcNeM0yKU86JavuWYQ"/>
</p:tagLst>
</file>

<file path=ppt/tags/tag1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8wgU8FZFUGLMy5NGBB7yw"/>
</p:tagLst>
</file>

<file path=ppt/tags/tag1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vdnVyycLkShzCtwsRlUsA"/>
</p:tagLst>
</file>

<file path=ppt/tags/tag1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jbYIUFbo0Wdbkhyc5BZuw"/>
</p:tagLst>
</file>

<file path=ppt/tags/tag1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RZt2OnWikG1_YshZhokIQ"/>
</p:tagLst>
</file>

<file path=ppt/tags/tag1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QMGQDyJU6Bcl0zsTyaAw"/>
</p:tagLst>
</file>

<file path=ppt/tags/tag1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ve574ZpMUu.r5HsFZjsaQ"/>
</p:tagLst>
</file>

<file path=ppt/tags/tag1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7lwzzyi0UGSMY56qml_eg"/>
</p:tagLst>
</file>

<file path=ppt/tags/tag1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UHM4z30Bk6dD52HIw9f_A"/>
</p:tagLst>
</file>

<file path=ppt/tags/tag1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xRsteCA_kmJNrt3McQHJA"/>
</p:tagLst>
</file>

<file path=ppt/tags/tag1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K9ktU3kqEaPmLuRLXlW0w"/>
</p:tagLst>
</file>

<file path=ppt/tags/tag1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lFRQFasUUWcfk1y7XShWQ"/>
</p:tagLst>
</file>

<file path=ppt/tags/tag1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L5_sDE580yTuzQok7eiiA"/>
</p:tagLst>
</file>

<file path=ppt/tags/tag1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7B275NgzU.Xn6GrZcIC0w"/>
</p:tagLst>
</file>

<file path=ppt/tags/tag1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KwLYPMo6EudsQ3IV0Gimg"/>
</p:tagLst>
</file>

<file path=ppt/tags/tag1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pD7NQ32DESVn.Qrs15IkQ"/>
</p:tagLst>
</file>

<file path=ppt/tags/tag1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TQ8BispUuVGzZV.GmTtw"/>
</p:tagLst>
</file>

<file path=ppt/tags/tag1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Krc3N3ziE6ybJ3PONCGAg"/>
</p:tagLst>
</file>

<file path=ppt/tags/tag1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0mpFARo.0WjQFv.3C8EsQ"/>
</p:tagLst>
</file>

<file path=ppt/tags/tag1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v3.fdAhTU6awi7eClWhPw"/>
</p:tagLst>
</file>

<file path=ppt/tags/tag1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QVyPATsLU.AH4bd_50A.Q"/>
</p:tagLst>
</file>

<file path=ppt/tags/tag1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xjluQelGEaYZcNqFlS3RA"/>
</p:tagLst>
</file>

<file path=ppt/tags/tag1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9M_Ozns3Emj.xkpQj9ONQ"/>
</p:tagLst>
</file>

<file path=ppt/tags/tag1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k6TSYBm0esMA_Xc0.v0g"/>
</p:tagLst>
</file>

<file path=ppt/tags/tag1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kZLG4g6EioCCQ4reLIVA"/>
</p:tagLst>
</file>

<file path=ppt/tags/tag1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179r5GHGU.we2FM0cS2EQ"/>
</p:tagLst>
</file>

<file path=ppt/tags/tag1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r.9x2qcsEG7MSB.aPcTkw"/>
</p:tagLst>
</file>

<file path=ppt/tags/tag1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cR4f_svrEWYpsAzC406aA"/>
</p:tagLst>
</file>

<file path=ppt/tags/tag1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RGuVKgns0K_J.q1wLHm6A"/>
</p:tagLst>
</file>

<file path=ppt/tags/tag1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k7fd4C1.kyHF5X7QUfL2Q"/>
</p:tagLst>
</file>

<file path=ppt/tags/tag1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U6YZcS59EOKKWZPPDIO0g"/>
</p:tagLst>
</file>

<file path=ppt/tags/tag1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QFxnZH1kUmDb9Qp_spNcQ"/>
</p:tagLst>
</file>

<file path=ppt/tags/tag1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7KF5Y3CJkm3pgnKM1wVqA"/>
</p:tagLst>
</file>

<file path=ppt/tags/tag1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s1xnAepJUWmJr.xN9peIg"/>
</p:tagLst>
</file>

<file path=ppt/tags/tag1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KBF2.DCUm.ktkxC8.mkw"/>
</p:tagLst>
</file>

<file path=ppt/tags/tag1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H7MAUuz6keuQJwA4QiDwA"/>
</p:tagLst>
</file>

<file path=ppt/tags/tag1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oPEp0lAdE2Tl_Fsk7rZjQ"/>
</p:tagLst>
</file>

<file path=ppt/tags/tag1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ahcBfkk02WoJ8QxlYDmw"/>
</p:tagLst>
</file>

<file path=ppt/tags/tag1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W0BkXqXaEG9XM1ob6f6qQ"/>
</p:tagLst>
</file>

<file path=ppt/tags/tag1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RVoCI5QwEW_3bGvuTS7ZQ"/>
</p:tagLst>
</file>

<file path=ppt/tags/tag1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66GiPjbh0SnMkVl3IHZXQ"/>
</p:tagLst>
</file>

<file path=ppt/tags/tag1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_REOpaLpkeh9JaDinMYdA"/>
</p:tagLst>
</file>

<file path=ppt/tags/tag1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lbhnb.8M0qB1F0PJ1ar_w"/>
</p:tagLst>
</file>

<file path=ppt/tags/tag1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LuDRlw4kWRUUZbepQSWw"/>
</p:tagLst>
</file>

<file path=ppt/tags/tag1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yWxNyWjUWCHAQkD8Z44Q"/>
</p:tagLst>
</file>

<file path=ppt/tags/tag1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P0z_SG7r0CTc.ICT7Hjag"/>
</p:tagLst>
</file>

<file path=ppt/tags/tag1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nmQgPFTEuL3c9S4yNk9Q"/>
</p:tagLst>
</file>

<file path=ppt/tags/tag1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KVdqkgS.kKW62.ljKo3bw"/>
</p:tagLst>
</file>

<file path=ppt/tags/tag1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bO0Wn1iTEG7rlooYi3lDQ"/>
</p:tagLst>
</file>

<file path=ppt/tags/tag1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vUr2dJbDEuFf.U0cyxkEA"/>
</p:tagLst>
</file>

<file path=ppt/tags/tag1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V2Mi8HMS0OLIEQP21TWoQ"/>
</p:tagLst>
</file>

<file path=ppt/tags/tag1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14wSboaV0ewnyvyCp4x9A"/>
</p:tagLst>
</file>

<file path=ppt/tags/tag1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f7MtaChrk.BDrsGOQT7Bw"/>
</p:tagLst>
</file>

<file path=ppt/tags/tag1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akiMRzR7k2S0ybfwmV72w"/>
</p:tagLst>
</file>

<file path=ppt/tags/tag2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Ij0JDVBxE6pQnKybwdb6Q"/>
</p:tagLst>
</file>

<file path=ppt/tags/tag2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yQOVvF3G0.ECVeOLZ.ptg"/>
</p:tagLst>
</file>

<file path=ppt/tags/tag2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zV_Cbe_bUiZDYodJE9P.A"/>
</p:tagLst>
</file>

<file path=ppt/tags/tag2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mfbXPdQk.P9ZT4HTN3Dw"/>
</p:tagLst>
</file>

<file path=ppt/tags/tag2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pSk_eanwky.6dfRCMxN3g"/>
</p:tagLst>
</file>

<file path=ppt/tags/tag2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._9V43tL0eCUUxoIjD3pA"/>
</p:tagLst>
</file>

<file path=ppt/tags/tag2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F7anO.gXky_DeKvDA7rzw"/>
</p:tagLst>
</file>

<file path=ppt/tags/tag2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wEQwjbRkW8_Q3u4K5.RQ"/>
</p:tagLst>
</file>

<file path=ppt/tags/tag2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joei_ep6kawPz0jXK0ciQ"/>
</p:tagLst>
</file>

<file path=ppt/tags/tag2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tPfEQqEUuH53DwkOXzWA"/>
</p:tagLst>
</file>

<file path=ppt/tags/tag2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x7c3fZq0.10EJ5F8r1.Q"/>
</p:tagLst>
</file>

<file path=ppt/tags/tag2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1W6c1nG4EC5eI4h6xbuXg"/>
</p:tagLst>
</file>

<file path=ppt/tags/tag2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T4ViUs6WEOX09Zf65dozA"/>
</p:tagLst>
</file>

<file path=ppt/tags/tag2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YcP8jikIEyj8tyOsrQ3Lw"/>
</p:tagLst>
</file>

<file path=ppt/tags/tag2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DW.DFzdoEKMwDv5elK7pQ"/>
</p:tagLst>
</file>

<file path=ppt/tags/tag2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XdCrjK4O0.2B5B2j.87ug"/>
</p:tagLst>
</file>

<file path=ppt/tags/tag2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5MkV8DWF0GIIV.oL742ow"/>
</p:tagLst>
</file>

<file path=ppt/tags/tag2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VGYnqFhYEaMmy.xyqrSRA"/>
</p:tagLst>
</file>

<file path=ppt/tags/tag2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2Uw6NygNUy8LxTYVwc_FA"/>
</p:tagLst>
</file>

<file path=ppt/tags/tag2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SBikmUGR0u.6AxJLk5uPA"/>
</p:tagLst>
</file>

<file path=ppt/tags/tag2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iLtxx1Xe0KfUx.C4xSx_w"/>
</p:tagLst>
</file>

<file path=ppt/tags/tag2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jx8O81hhkiKBfMWe8YS3g"/>
</p:tagLst>
</file>

<file path=ppt/tags/tag2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iHuMDGDZ0StX0scVah0qw"/>
</p:tagLst>
</file>

<file path=ppt/tags/tag2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4vAaGTKES5w3rI9uqPfA"/>
</p:tagLst>
</file>

<file path=ppt/tags/tag2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0LPwvu0p0GFuQSzllZloA"/>
</p:tagLst>
</file>

<file path=ppt/tags/tag2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Zj3jyIoqEK6a3cTutZf5Q"/>
</p:tagLst>
</file>

<file path=ppt/tags/tag2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FeRR4OJCEC2Xzoawiyb0A"/>
</p:tagLst>
</file>

<file path=ppt/tags/tag2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xmTTr4i0kSFKOnJP53QVA"/>
</p:tagLst>
</file>

<file path=ppt/tags/tag2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86HHOyaE06ntDxGuXX_Xg"/>
</p:tagLst>
</file>

<file path=ppt/tags/tag2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h._FXwrQUiwAW1XleKEJw"/>
</p:tagLst>
</file>

<file path=ppt/tags/tag2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B38JLUTDEijL8shPLULlg"/>
</p:tagLst>
</file>

<file path=ppt/tags/tag2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3zKsLzgyUO1wdk5XZM0IQ"/>
</p:tagLst>
</file>

<file path=ppt/tags/tag2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9st7oi5KkGNWmyKZsaB_A"/>
</p:tagLst>
</file>

<file path=ppt/tags/tag2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Ihswgo4W0qIuy9Yuvjt.A"/>
</p:tagLst>
</file>

<file path=ppt/tags/tag2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f2sOtRI7k6giHfZ1l4ArA"/>
</p:tagLst>
</file>

<file path=ppt/tags/tag2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SfPL9u0JEKRBCNHqONBBQ"/>
</p:tagLst>
</file>

<file path=ppt/tags/tag2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C0bWaIBnEiR3txLDHZkWg"/>
</p:tagLst>
</file>

<file path=ppt/tags/tag2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uuNDTMgskeQOmALM_1KYg"/>
</p:tagLst>
</file>

<file path=ppt/tags/tag2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2OmC.G92kSEy9kUtg00Jw"/>
</p:tagLst>
</file>

<file path=ppt/tags/tag2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GQDbb2uwU6ExbRA3TXGxA"/>
</p:tagLst>
</file>

<file path=ppt/tags/tag2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S7a7mFA1Ee9KbCsmM7fkQ"/>
</p:tagLst>
</file>

<file path=ppt/tags/tag2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9spjCMQrEaaar1Q6DxmRA"/>
</p:tagLst>
</file>

<file path=ppt/tags/tag2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XBtScMZiEiKSAQ6Z30TVg"/>
</p:tagLst>
</file>

<file path=ppt/tags/tag2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ogpdKCtD0WwqObv2o7pwg"/>
</p:tagLst>
</file>

<file path=ppt/tags/tag2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R1X_YG2b0im.rw8V4PedQ"/>
</p:tagLst>
</file>

<file path=ppt/tags/tag2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8UGygX9TU6g1g1Ym.K62A"/>
</p:tagLst>
</file>

<file path=ppt/tags/tag2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O8XtnSHyE.BmbTTUOQfqA"/>
</p:tagLst>
</file>

<file path=ppt/tags/tag2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.VsKb1hZkaTwMk.VWu4gw"/>
</p:tagLst>
</file>

<file path=ppt/tags/tag2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BMVZXPJNUmhRfGTKulyPA"/>
</p:tagLst>
</file>

<file path=ppt/tags/tag2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qagNxN4SEK5jzMNVjCX5A"/>
</p:tagLst>
</file>

<file path=ppt/tags/tag2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ne6hc7AEaSPMggOm93iA"/>
</p:tagLst>
</file>

<file path=ppt/tags/tag2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xxyhj36oUOQmnDTjx9Etw"/>
</p:tagLst>
</file>

<file path=ppt/tags/tag2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pjDhldT3U.9ZB5ghYm_4A"/>
</p:tagLst>
</file>

<file path=ppt/tags/tag2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TKHTxvATkWQmbazEqZ7FQ"/>
</p:tagLst>
</file>

<file path=ppt/tags/tag2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MCp6RqQ20.Q1zUjgje0zQ"/>
</p:tagLst>
</file>

<file path=ppt/tags/tag2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IR3wTTdR06QSPuRVT005A"/>
</p:tagLst>
</file>

<file path=ppt/tags/tag2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8TPWS4JT0u64ro7xREesw"/>
</p:tagLst>
</file>

<file path=ppt/tags/tag2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cJtBEO8UO.V2RXCvJe6g"/>
</p:tagLst>
</file>

<file path=ppt/tags/tag2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ZRFR2RCjkKQW731.gmV9A"/>
</p:tagLst>
</file>

<file path=ppt/tags/tag2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pn.zuLwHEKic_je8QXekg"/>
</p:tagLst>
</file>

<file path=ppt/tags/tag2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C_1cvZ9j0e2jKdsiTSqAA"/>
</p:tagLst>
</file>

<file path=ppt/tags/tag2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Zf9HpGWjk.szOfe2Xf3Tw"/>
</p:tagLst>
</file>

<file path=ppt/tags/tag2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DWATzXrpU6k8uvd7lLFTA"/>
</p:tagLst>
</file>

<file path=ppt/tags/tag2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u7Cbjf_4ki3G1c3FxVL6w"/>
</p:tagLst>
</file>

<file path=ppt/tags/tag2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kkhfHuuA0yPOsMn1OCvTQ"/>
</p:tagLst>
</file>

<file path=ppt/tags/tag2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.7.tmW2.kO7FKe8RsWQYA"/>
</p:tagLst>
</file>

<file path=ppt/tags/tag2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sBW58qDJ0mRkoTXq6aBfg"/>
</p:tagLst>
</file>

<file path=ppt/tags/tag2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UxRIBuHz0SHE5e2ABh55A"/>
</p:tagLst>
</file>

<file path=ppt/tags/tag2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G_jq7QOXE2SNTxR32uYcg"/>
</p:tagLst>
</file>

<file path=ppt/tags/tag2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LiR4dmoaUqgwUDmyMhrkA"/>
</p:tagLst>
</file>

<file path=ppt/tags/tag2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6IpkbY2GEeABlMsIsf7Ww"/>
</p:tagLst>
</file>

<file path=ppt/tags/tag2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dJt_M48mEqmZoxlya9r7w"/>
</p:tagLst>
</file>

<file path=ppt/tags/tag2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ozFcji_zEeOeu0yMSctnQ"/>
</p:tagLst>
</file>

<file path=ppt/tags/tag2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tQVtsDuWkmTWjn5.89vtQ"/>
</p:tagLst>
</file>

<file path=ppt/tags/tag2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JwmV5jQU.wuvWtjnABLQ"/>
</p:tagLst>
</file>

<file path=ppt/tags/tag2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kTLHDwlhEam5jE7D1eMUw"/>
</p:tagLst>
</file>

<file path=ppt/tags/tag2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A9sM5Wd_UGLsMUQ8SKmuQ"/>
</p:tagLst>
</file>

<file path=ppt/tags/tag2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NlcEIRthkqRIniu1u_xzQ"/>
</p:tagLst>
</file>

<file path=ppt/tags/tag2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2Nz1er7jkuRCIPWWIvMnQ"/>
</p:tagLst>
</file>

<file path=ppt/tags/tag2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IMZUA8zUkGm04Fv7xZRYg"/>
</p:tagLst>
</file>

<file path=ppt/tags/tag2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Jywtyqz4Uu7aHOUKJAmzg"/>
</p:tagLst>
</file>

<file path=ppt/tags/tag2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A9sM5Wd_UGLsMUQ8SKmuQ"/>
</p:tagLst>
</file>

<file path=ppt/tags/tag2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A9sM5Wd_UGLsMUQ8SKmuQ"/>
</p:tagLst>
</file>

<file path=ppt/tags/tag2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AsKg7ezl0qla6B3nf6r3A"/>
</p:tagLst>
</file>

<file path=ppt/tags/tag2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w.tUltjhkqXT0yykRp4mg"/>
</p:tagLst>
</file>

<file path=ppt/tags/tag2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Aq8dj47B0SPcIu.PJtF_g"/>
</p:tagLst>
</file>

<file path=ppt/tags/tag2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vxiXK4VVkmu.bDn4.DJsA"/>
</p:tagLst>
</file>

<file path=ppt/tags/tag2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Z0WNYSOWkaLD23JWBtdFw"/>
</p:tagLst>
</file>

<file path=ppt/tags/tag2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TA.9rssJUGwLjbscSauVg"/>
</p:tagLst>
</file>

<file path=ppt/tags/tag2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Jfl4_m.eUaD2cdC2TzL3w"/>
</p:tagLst>
</file>

<file path=ppt/tags/tag2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Z4fZunAGkSjVYemN.mPeg"/>
</p:tagLst>
</file>

<file path=ppt/tags/tag2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TbhNlxt2ky4F445hz.0JQ"/>
</p:tagLst>
</file>

<file path=ppt/tags/tag2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lFTOjaZpkejxQ9Ond__pg"/>
</p:tagLst>
</file>

<file path=ppt/tags/tag2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9kRp8lVjkCvCc2P0SUCeQ"/>
</p:tagLst>
</file>

<file path=ppt/tags/tag2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Qz2h.kkeEG8wuJeZ8Ec7g"/>
</p:tagLst>
</file>

<file path=ppt/tags/tag2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_4LRFHE6UiAfaUVOql78A"/>
</p:tagLst>
</file>

<file path=ppt/tags/tag2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w8oz9YhE0eKSKZNfUgkeQ"/>
</p:tagLst>
</file>

<file path=ppt/tags/tag2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zKs41HxhECwJq2pJLCuxw"/>
</p:tagLst>
</file>

<file path=ppt/tags/tag2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2FtGUkjbU6T1hn9ouVC9A"/>
</p:tagLst>
</file>

<file path=ppt/tags/tag2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l3eEhpKOUKAzq7wS91IDw"/>
</p:tagLst>
</file>

<file path=ppt/tags/tag2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jGx2tZrHkqZGD9WhmygvA"/>
</p:tagLst>
</file>

<file path=ppt/tags/tag2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MLGRAtvhUqCYjbRK8.cYw"/>
</p:tagLst>
</file>

<file path=ppt/tags/tag2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gmJuUPy9UCJ8fRIRBlmig"/>
</p:tagLst>
</file>

<file path=ppt/tags/tag2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1IqhMiLeUCqVwVv1n57ag"/>
</p:tagLst>
</file>

<file path=ppt/tags/tag2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1yQXOcePk6.MqnlaPqkKQ"/>
</p:tagLst>
</file>

<file path=ppt/tags/tag2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LR_1LOFtEWrHvZ4xTSsuA"/>
</p:tagLst>
</file>

<file path=ppt/tags/tag2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LIXlcLT7Eaw3ZZZaNcDRg"/>
</p:tagLst>
</file>

<file path=ppt/tags/tag2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K2neRyKF0SdxP2Ft6D1.g"/>
</p:tagLst>
</file>

<file path=ppt/tags/tag2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rMbOqgaEUmwD.mMMBKE6A"/>
</p:tagLst>
</file>

<file path=ppt/tags/tag2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ZAfsf.wAkG8233RtorlYg"/>
</p:tagLst>
</file>

<file path=ppt/tags/tag2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kLH0qYkk6apYpd0lW_pg"/>
</p:tagLst>
</file>

<file path=ppt/tags/tag2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.LScPctMEW0eQUMCBv.UA"/>
</p:tagLst>
</file>

<file path=ppt/tags/tag2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32ZhGNovU6lmN10htkpZw"/>
</p:tagLst>
</file>

<file path=ppt/tags/tag2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4SMXEIhAkqlRM1VbvezcA"/>
</p:tagLst>
</file>

<file path=ppt/tags/tag2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99xKMqIxEOoOYGfT.V_eQ"/>
</p:tagLst>
</file>

<file path=ppt/tags/tag2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gMk2z5KEqRgyhO6rDRqA"/>
</p:tagLst>
</file>

<file path=ppt/tags/tag2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Z8wD5kzcE2DxlwO6D5JOA"/>
</p:tagLst>
</file>

<file path=ppt/tags/tag2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6NLAfgJ0G0wpuXYkJFGA"/>
</p:tagLst>
</file>

<file path=ppt/tags/tag2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GU8AaEVmkmJ08WD5TmhfA"/>
</p:tagLst>
</file>

<file path=ppt/tags/tag2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wKME4z70mnV0p7lnea9g"/>
</p:tagLst>
</file>

<file path=ppt/tags/tag2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VCdnsNJE2.V7Q9uJKrjg"/>
</p:tagLst>
</file>

<file path=ppt/tags/tag2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LV73V6akutztTJ78oGJw"/>
</p:tagLst>
</file>

<file path=ppt/tags/tag2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NxPgUXJUGiRS9XlZGqpg"/>
</p:tagLst>
</file>

<file path=ppt/tags/tag2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wOONfiQAUyNjud0EKEPEA"/>
</p:tagLst>
</file>

<file path=ppt/tags/tag2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AEDjlsb4EW5l4t0FNJQPw"/>
</p:tagLst>
</file>

<file path=ppt/tags/tag2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og_1PV3nkCuYNp9TPWPIw"/>
</p:tagLst>
</file>

<file path=ppt/tags/tag2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yi20V8i0mYDNruh3FrSw"/>
</p:tagLst>
</file>

<file path=ppt/tags/tag2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4Ob0lIT0ap0XH6OR8KSQ"/>
</p:tagLst>
</file>

<file path=ppt/tags/tag2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zsHk6MHcU62jCrc196Wnw"/>
</p:tagLst>
</file>

<file path=ppt/tags/tag2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bXJJI3qkqTBEKFDGT_ng"/>
</p:tagLst>
</file>

<file path=ppt/tags/tag2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mWG2YH470m6iS2gO8OiXg"/>
</p:tagLst>
</file>

<file path=ppt/tags/tag2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UoP45aip021UtZhUAuuYw"/>
</p:tagLst>
</file>

<file path=ppt/tags/tag2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PcjEl60nUmFDXWb.Zz.Pg"/>
</p:tagLst>
</file>

<file path=ppt/tags/tag2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APKwzyQ.0yDWfa0ORjgnw"/>
</p:tagLst>
</file>

<file path=ppt/tags/tag2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CjdZlz6PU2qbVnJUiATZg"/>
</p:tagLst>
</file>

<file path=ppt/tags/tag2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Ga933eNu0eirmY021oq3Q"/>
</p:tagLst>
</file>

<file path=ppt/tags/tag2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WvJdzFcukOAbav1uf8OrQ"/>
</p:tagLst>
</file>

<file path=ppt/tags/tag2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31RGcvpgUCojEsiW94mLw"/>
</p:tagLst>
</file>

<file path=ppt/tags/tag2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_dPkAX83UGh2GJWF0MoEw"/>
</p:tagLst>
</file>

<file path=ppt/tags/tag2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so9Tlki_kGZXu2GVS0Prw"/>
</p:tagLst>
</file>

<file path=ppt/tags/tag2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ZBNIIzY40G2qf51RGFFHw"/>
</p:tagLst>
</file>

<file path=ppt/tags/tag2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21IdAkCF0Wyh7SCKNTWWg"/>
</p:tagLst>
</file>

<file path=ppt/tags/tag2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4ttqfXMhUafZFe2wrpf_Q"/>
</p:tagLst>
</file>

<file path=ppt/tags/tag2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YDYx4rnEaDkw6RH3NjSQ"/>
</p:tagLst>
</file>

<file path=ppt/tags/tag2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0segQE.kus7I9VYPcrRA"/>
</p:tagLst>
</file>

<file path=ppt/tags/tag2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gMZ76lI7UaghxIH5KQiIQ"/>
</p:tagLst>
</file>

<file path=ppt/tags/tag2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Xw0KZ7Kx0a0JJxre9zJUw"/>
</p:tagLst>
</file>

<file path=ppt/tags/tag2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CVP7cUJlU2ECDZCQj4F7g"/>
</p:tagLst>
</file>

<file path=ppt/tags/tag2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0fm0jvYjEGGvr7LxWFjWQ"/>
</p:tagLst>
</file>

<file path=ppt/tags/tag2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jvv2zdDE.EOIws7LVjOQ"/>
</p:tagLst>
</file>

<file path=ppt/tags/tag2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qVWOOc2o0yCIlJp4EwoCA"/>
</p:tagLst>
</file>

<file path=ppt/tags/tag2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OlLbxz86UiLP9GrbRFE.Q"/>
</p:tagLst>
</file>

<file path=ppt/tags/tag2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lU_LHj2kEW3WuCtnP7gGQ"/>
</p:tagLst>
</file>

<file path=ppt/tags/tag2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.vqkZ0700uI2YIugCz_tA"/>
</p:tagLst>
</file>

<file path=ppt/tags/tag2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.buoIN8g0qGOc5lilhZlw"/>
</p:tagLst>
</file>

<file path=ppt/tags/tag2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hIpAf75cEi_6qJsnmJS2A"/>
</p:tagLst>
</file>

<file path=ppt/tags/tag2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8DxE_7vxkSYevqpYQzS2w"/>
</p:tagLst>
</file>

<file path=ppt/tags/tag2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t3jgVRSVUa.PWIO2741wQ"/>
</p:tagLst>
</file>

<file path=ppt/tags/tag2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Y7DvnGTBUudifj47792LA"/>
</p:tagLst>
</file>

<file path=ppt/tags/tag2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yPhxcZkESL5KAi.VX3CA"/>
</p:tagLst>
</file>

<file path=ppt/tags/tag2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d.WyuI8Vk20YNcJZ.xuSw"/>
</p:tagLst>
</file>

<file path=ppt/tags/tag2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aMGkvMiv0iynsmyskWAvQ"/>
</p:tagLst>
</file>

<file path=ppt/tags/tag2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M01U9DMz0GxB0TXvY979g"/>
</p:tagLst>
</file>

<file path=ppt/tags/tag2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0B2h_D3lEa0vLyIFJ98sw"/>
</p:tagLst>
</file>

<file path=ppt/tags/tag2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wtF8angE6KyUXZZKCgrg"/>
</p:tagLst>
</file>

<file path=ppt/tags/tag2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H1HLi1NY0.irIinp3Tevw"/>
</p:tagLst>
</file>

<file path=ppt/tags/tag2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9X_BSM4d0SKcFqRpqqo2w"/>
</p:tagLst>
</file>

<file path=ppt/tags/tag2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vBID3uEsE2KQ3IsZXipEA"/>
</p:tagLst>
</file>

<file path=ppt/tags/tag2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Pbu6gg8TEevXF2Nl4O8fg"/>
</p:tagLst>
</file>

<file path=ppt/tags/tag2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.q1Z1_pXkq5P456paRA5g"/>
</p:tagLst>
</file>

<file path=ppt/tags/tag2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PUHNmamDEe8U3IMsZTtoA"/>
</p:tagLst>
</file>

<file path=ppt/tags/tag2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SprXPZ0XEaoor56ZaG3Qw"/>
</p:tagLst>
</file>

<file path=ppt/tags/tag2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vHVYq6BakyLFGWhwe.E.g"/>
</p:tagLst>
</file>

<file path=ppt/tags/tag2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mcL8ED4VU6oN.AAd6F47g"/>
</p:tagLst>
</file>

<file path=ppt/tags/tag2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YvhSs96yEC9yeOh6Bnw5g"/>
</p:tagLst>
</file>

<file path=ppt/tags/tag2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hRn6EkEnkyq2tMoEYrMmQ"/>
</p:tagLst>
</file>

<file path=ppt/tags/tag2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tM2ju8eikengFR.EL9y_w"/>
</p:tagLst>
</file>

<file path=ppt/tags/tag2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KApJl_CvEOmqJHj8pnuTg"/>
</p:tagLst>
</file>

<file path=ppt/tags/tag2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53B.ZXHN0CMWdpE.mg..w"/>
</p:tagLst>
</file>

<file path=ppt/tags/tag2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qMlkPy0UkqD1dhCO5ITSg"/>
</p:tagLst>
</file>

<file path=ppt/tags/tag2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eF.kh_Hb0e352_31CF0zg"/>
</p:tagLst>
</file>

<file path=ppt/tags/tag2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ewB4vLXO0WJk.1yhfQdHA"/>
</p:tagLst>
</file>

<file path=ppt/tags/tag2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aWsXS3aNEaw4Z8A6RUI0w"/>
</p:tagLst>
</file>

<file path=ppt/tags/tag2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UgPulpzDEOxIpRLvpm_Aw"/>
</p:tagLst>
</file>

<file path=ppt/tags/tag2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9O.PYKTqk67TY1_5Oy9Rg"/>
</p:tagLst>
</file>

<file path=ppt/tags/tag2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JNDxPI9gE.r5OANHGHSMQ"/>
</p:tagLst>
</file>

<file path=ppt/tags/tag2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RXQr7Djs02ljz_l_zP_0g"/>
</p:tagLst>
</file>

<file path=ppt/tags/tag2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6Hf8owPUmdR6F3RU2GuA"/>
</p:tagLst>
</file>

<file path=ppt/tags/tag2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FMa2yqOYUmrWs_GlP2_dg"/>
</p:tagLst>
</file>

<file path=ppt/tags/tag2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kNUdhv.tUebw5cTaRLXgA"/>
</p:tagLst>
</file>

<file path=ppt/tags/tag2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eXzQ0H4lkOYxvzKo8X0pQ"/>
</p:tagLst>
</file>

<file path=ppt/tags/tag2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cWYby.MhUSfQrIAPDpQJA"/>
</p:tagLst>
</file>

<file path=ppt/tags/tag2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ROJRM_Dq0CkU0bONIIByA"/>
</p:tagLst>
</file>

<file path=ppt/tags/tag2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2gTZrxVkWIW4NZwY5wrw"/>
</p:tagLst>
</file>

<file path=ppt/tags/tag2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Exiv2kb1E.oyJa4bF7F4g"/>
</p:tagLst>
</file>

<file path=ppt/tags/tag2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q2IcGmg5Eu4jVrkSJWk.g"/>
</p:tagLst>
</file>

<file path=ppt/tags/tag2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4MFuHNoWEefFzrfL1jVJA"/>
</p:tagLst>
</file>

<file path=ppt/tags/tag2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Chme9qZE2Gf_0l1mRRwg"/>
</p:tagLst>
</file>

<file path=ppt/tags/tag2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WVwPXsKrUydhEg.p3XeUw"/>
</p:tagLst>
</file>

<file path=ppt/tags/tag2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0CsBnZ8kW4XYEKfqT4tw"/>
</p:tagLst>
</file>

<file path=ppt/tags/tag2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teldFwPtEqllumqUXOXAg"/>
</p:tagLst>
</file>

<file path=ppt/tags/tag2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zujCVgSkeSiDlLRKVh1g"/>
</p:tagLst>
</file>

<file path=ppt/tags/tag2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kKDTrtrWkm8QW6redJeog"/>
</p:tagLst>
</file>

<file path=ppt/tags/tag2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7YmmhPbhEuLDnHQ3W89gg"/>
</p:tagLst>
</file>

<file path=ppt/tags/tag2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PlUMEhsL0G1b7hZVF0XWg"/>
</p:tagLst>
</file>

<file path=ppt/tags/tag2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SYvXQa1Q0a1PUSiHZMpjg"/>
</p:tagLst>
</file>

<file path=ppt/tags/tag2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_PNjdkWckepWZlf0D6rvQ"/>
</p:tagLst>
</file>

<file path=ppt/tags/tag2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rpMMgbGEkqmkk.VjT5WTA"/>
</p:tagLst>
</file>

<file path=ppt/tags/tag2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oCFFBg2kGz7BlYAdq61w"/>
</p:tagLst>
</file>

<file path=ppt/tags/tag2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JdqXirP90KVJOgFcBsIuA"/>
</p:tagLst>
</file>

<file path=ppt/tags/tag2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q3D40AdeEqfLu4wrmJf3w"/>
</p:tagLst>
</file>

<file path=ppt/tags/tag2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1uI2JSUeEuFhy2brHiACQ"/>
</p:tagLst>
</file>

<file path=ppt/tags/tag2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HWLgN2On0myi7EDYAo4PA"/>
</p:tagLst>
</file>

<file path=ppt/tags/tag2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Kg4ImX_kESBJgbVr7rRrw"/>
</p:tagLst>
</file>

<file path=ppt/tags/tag2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.Z2zZfNb0m6crZXytCFFg"/>
</p:tagLst>
</file>

<file path=ppt/tags/tag2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ZjuWadzM0SDywn3sn3TuQ"/>
</p:tagLst>
</file>

<file path=ppt/tags/tag2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QpzkiPYQ02azr0YwGxnlQ"/>
</p:tagLst>
</file>

<file path=ppt/tags/tag2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Jopigos0CnLQI1KzuQIw"/>
</p:tagLst>
</file>

<file path=ppt/tags/tag2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ua367XWCkONTTj66pqZBw"/>
</p:tagLst>
</file>

<file path=ppt/tags/tag2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cj0cjIthkGT5gvr65M1Pw"/>
</p:tagLst>
</file>

<file path=ppt/tags/tag2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.jrPssHI0K0EtDIdYgIzA"/>
</p:tagLst>
</file>

<file path=ppt/tags/tag2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hBYIpDNRkWXdAzBQtkTYQ"/>
</p:tagLst>
</file>

<file path=ppt/tags/tag2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bPxTC2vK0WoFCzgzU2a8Q"/>
</p:tagLst>
</file>

<file path=ppt/tags/tag2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JvlOY80mkSLoGFU7NS1MQ"/>
</p:tagLst>
</file>

<file path=ppt/tags/tag2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w38yhdxJEeQDfZh8.RjSA"/>
</p:tagLst>
</file>

<file path=ppt/tags/tag2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cbliWnKwk6RtTJWxEHNYQ"/>
</p:tagLst>
</file>

<file path=ppt/tags/tag2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ZHX6ZMV0kek2gj7xh.odg"/>
</p:tagLst>
</file>

<file path=ppt/tags/tag2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Um6H9xC50afe_ThLqbIDg"/>
</p:tagLst>
</file>

<file path=ppt/tags/tag2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qo89If8YUCDgMAMUECVTA"/>
</p:tagLst>
</file>

<file path=ppt/tags/tag2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A.vnigo0q_aJclZuP.Gw"/>
</p:tagLst>
</file>

<file path=ppt/tags/tag2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Z46kWoQh0OB7axKzpmBOQ"/>
</p:tagLst>
</file>

<file path=ppt/tags/tag2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4KLjqKJtE.kvd46epQE5g"/>
</p:tagLst>
</file>

<file path=ppt/tags/tag2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XBUSc2sVkqw94uJR.3cTA"/>
</p:tagLst>
</file>

<file path=ppt/tags/tag2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Jy4ry2uUemgkHGRXViEg"/>
</p:tagLst>
</file>

<file path=ppt/tags/tag2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74aV5J20azQUGuHDp_KQ"/>
</p:tagLst>
</file>

<file path=ppt/tags/tag2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eAPK9LwEmjzIDObKVecQ"/>
</p:tagLst>
</file>

<file path=ppt/tags/tag2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LMUVJ0oEWEbOX0mHcHHQ"/>
</p:tagLst>
</file>

<file path=ppt/tags/tag2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VOp764l0GZn7UiVzR7ZA"/>
</p:tagLst>
</file>

<file path=ppt/tags/tag2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3JVeUJG70q_h13Mvzu5kg"/>
</p:tagLst>
</file>

<file path=ppt/tags/tag2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EpGHnv.WEaY9ddPABss2A"/>
</p:tagLst>
</file>

<file path=ppt/tags/tag2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yDfPWavPkKdIn6aeCNGhw"/>
</p:tagLst>
</file>

<file path=ppt/tags/tag2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YonMeoikkemQKQrFo_4Xg"/>
</p:tagLst>
</file>

<file path=ppt/tags/tag2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FGquURrNkOJ1iDKCi9T5A"/>
</p:tagLst>
</file>

<file path=ppt/tags/tag2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23js9EmkSpd2.VD2fYXw"/>
</p:tagLst>
</file>

<file path=ppt/tags/tag2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m7zxEgM90i21YPOPF2SpA"/>
</p:tagLst>
</file>

<file path=ppt/tags/tag2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WrhCwV.YkGeBlaorUXcwA"/>
</p:tagLst>
</file>

<file path=ppt/tags/tag2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Y4IPHJxcUSWZ0mKh3Fuag"/>
</p:tagLst>
</file>

<file path=ppt/tags/tag2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ZDj_oBia0arzQgd_gRBuQ"/>
</p:tagLst>
</file>

<file path=ppt/tags/tag2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EzhLKkC_k2v7TO2cyULdg"/>
</p:tagLst>
</file>

<file path=ppt/tags/tag2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FG_dGrkUWJKd.DHsiyAA"/>
</p:tagLst>
</file>

<file path=ppt/tags/tag2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I9FcK2XREyBJDq.QF679Q"/>
</p:tagLst>
</file>

<file path=ppt/tags/tag2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SvIl64uF06y.is6fOgMnQ"/>
</p:tagLst>
</file>

<file path=ppt/tags/tag2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4AAlmH0VkKTa.Awkw7YsA"/>
</p:tagLst>
</file>

<file path=ppt/tags/tag2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B.X5Ht0AUG4ivCxbHXPrg"/>
</p:tagLst>
</file>

<file path=ppt/tags/tag2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HeGTbNoZkqcNv9io.pUKw"/>
</p:tagLst>
</file>

<file path=ppt/tags/tag2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7MHCSaokCGO3_GFH.W9w"/>
</p:tagLst>
</file>

<file path=ppt/tags/tag2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Y602Cdw8EirmKDPI98e5Q"/>
</p:tagLst>
</file>

<file path=ppt/tags/tag2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QLwzddlVEeSIvHjGl4.bg"/>
</p:tagLst>
</file>

<file path=ppt/tags/tag2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Aw8fAXbi0ag51yUsXuJJQ"/>
</p:tagLst>
</file>

<file path=ppt/tags/tag2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tj6M_neg0Oa3F7RDkPljw"/>
</p:tagLst>
</file>

<file path=ppt/tags/tag2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aqNL04QqE.Js8xetUPXvg"/>
</p:tagLst>
</file>

<file path=ppt/tags/tag2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Kqe418cC0OXAGK_E8bNZA"/>
</p:tagLst>
</file>

<file path=ppt/tags/tag2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TWV8hr2Q0yVrC_VLqFGRA"/>
</p:tagLst>
</file>

<file path=ppt/tags/tag2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M042e6Ek0Cn80.FbSQwVw"/>
</p:tagLst>
</file>

<file path=ppt/tags/tag2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P0nDJvt0yKgjj1IYJ.fg"/>
</p:tagLst>
</file>

<file path=ppt/tags/tag2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nX32FCqQE6lWGhyEamPfA"/>
</p:tagLst>
</file>

<file path=ppt/tags/tag2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FmMChmGpUa3BBUi8v.98Q"/>
</p:tagLst>
</file>

<file path=ppt/tags/tag2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omO_kIolkq9yZaiO3c.5w"/>
</p:tagLst>
</file>

<file path=ppt/tags/tag2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DYrsjceEEifG3ffmfmASg"/>
</p:tagLst>
</file>

<file path=ppt/tags/tag2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V_l83nuA0qh5fqT1rymeA"/>
</p:tagLst>
</file>

<file path=ppt/tags/tag2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5TcoYHnikCOguEmPH3UlQ"/>
</p:tagLst>
</file>

<file path=ppt/tags/tag2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SkbyaJzjEmmLD0NRTXLtA"/>
</p:tagLst>
</file>

<file path=ppt/tags/tag2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MpaVt7.0aPJnljxS9tIQ"/>
</p:tagLst>
</file>

<file path=ppt/tags/tag2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Lmlj0s90UucPRAahZShOg"/>
</p:tagLst>
</file>

<file path=ppt/tags/tag2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JDBXK9FAkWednIbBoXTOg"/>
</p:tagLst>
</file>

<file path=ppt/tags/tag2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5ngiQuzy0.VLbFYpBeiGQ"/>
</p:tagLst>
</file>

<file path=ppt/tags/tag2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9IgfeZ.okeQWXGSwTDU9g"/>
</p:tagLst>
</file>

<file path=ppt/tags/tag2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uV3aLthak.revEH3urafA"/>
</p:tagLst>
</file>

<file path=ppt/tags/tag2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ks4WJfJ3UOb1iUMZfOcmA"/>
</p:tagLst>
</file>

<file path=ppt/tags/tag2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4peJ.04qEOObzJoNOYREw"/>
</p:tagLst>
</file>

<file path=ppt/tags/tag2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ys5UWFw5EeHq0nlKtldUg"/>
</p:tagLst>
</file>

<file path=ppt/tags/tag2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9tZwWT9aEqFUCHEAChxYA"/>
</p:tagLst>
</file>

<file path=ppt/tags/tag2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DNoTb5tUKNTngX9KMeZA"/>
</p:tagLst>
</file>

<file path=ppt/tags/tag2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FTp7ozW1UWing68GB5v6Q"/>
</p:tagLst>
</file>

<file path=ppt/tags/tag2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zd3BwNB9Ei5otPdu27PYg"/>
</p:tagLst>
</file>

<file path=ppt/tags/tag2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MmBrMbIq0CjW6l7qrEDaA"/>
</p:tagLst>
</file>

<file path=ppt/tags/tag2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WmEmsxl4US6RNhLwaspoQ"/>
</p:tagLst>
</file>

<file path=ppt/tags/tag2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9XiDUOR0SfjCS8n55HUA"/>
</p:tagLst>
</file>

<file path=ppt/tags/tag2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sQE5wa63U.xMlD_gnbnRQ"/>
</p:tagLst>
</file>

<file path=ppt/tags/tag2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oDzeNTw1USmBsxladl5VQ"/>
</p:tagLst>
</file>

<file path=ppt/tags/tag2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HdOGwdLF0KKl1e.VgsqZg"/>
</p:tagLst>
</file>

<file path=ppt/tags/tag2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_cJtASCU0atByNJosBR7A"/>
</p:tagLst>
</file>

<file path=ppt/tags/tag2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TIJYbBHN0OeK36woQW4Og"/>
</p:tagLst>
</file>

<file path=ppt/tags/tag2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j1TWNZ63kqYVuWe6xcXRQ"/>
</p:tagLst>
</file>

<file path=ppt/tags/tag2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Lp6PugxMEiwlgfPxBHKNA"/>
</p:tagLst>
</file>

<file path=ppt/tags/tag2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Dxmo4cIkexUrAVY96dFA"/>
</p:tagLst>
</file>

<file path=ppt/tags/tag2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KcpL8AbZEmeUIvG4WRY4A"/>
</p:tagLst>
</file>

<file path=ppt/tags/tag2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8AZEyFFEid2OGPeMet5w"/>
</p:tagLst>
</file>

<file path=ppt/tags/tag2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z6hCYsU0.WPEzMK9EX8Q"/>
</p:tagLst>
</file>

<file path=ppt/tags/tag2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OEFL35Qn0Gkub0C5kb8Pg"/>
</p:tagLst>
</file>

<file path=ppt/tags/tag2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RAqOxclUGbSV6aDGdKZA"/>
</p:tagLst>
</file>

<file path=ppt/tags/tag2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p0PyOCWJUyLwh4bibD3NQ"/>
</p:tagLst>
</file>

<file path=ppt/tags/tag2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h8isP_F6kyDld7t4_AyLg"/>
</p:tagLst>
</file>

<file path=ppt/tags/tag2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cMvbrTCEW_80eOwZlCoQ"/>
</p:tagLst>
</file>

<file path=ppt/tags/tag2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4UErvQMCUOUUfi9vd2Qvw"/>
</p:tagLst>
</file>

<file path=ppt/tags/tag2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oiUKl5FE0KLzBpwiEpvzw"/>
</p:tagLst>
</file>

<file path=ppt/tags/tag2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EU0W_lgFUa7RllYLfNaIw"/>
</p:tagLst>
</file>

<file path=ppt/tags/tag2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lCOrYbOB06vF24eCkcIOA"/>
</p:tagLst>
</file>

<file path=ppt/tags/tag2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Wt6Bv_12kmrwLlqQ_hF9Q"/>
</p:tagLst>
</file>

<file path=ppt/tags/tag2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3wauACtQEC4AHK.nUmIbg"/>
</p:tagLst>
</file>

<file path=ppt/tags/tag2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O287mlYrUmngGQaWJtoCw"/>
</p:tagLst>
</file>

<file path=ppt/tags/tag2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O3FuX1S8UmjizIJr5hnig"/>
</p:tagLst>
</file>

<file path=ppt/tags/tag2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2U7dFwg3E..y_Ij2o1RPQ"/>
</p:tagLst>
</file>

<file path=ppt/tags/tag2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mMfCfdfS0af4coffI0e1w"/>
</p:tagLst>
</file>

<file path=ppt/tags/tag2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I4ZfdGOkk2_2jvQWjFS3g"/>
</p:tagLst>
</file>

<file path=ppt/tags/tag2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n9rb_PIke8B_H6Yt8IHw"/>
</p:tagLst>
</file>

<file path=ppt/tags/tag2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kQllS6CkUKGciaNVN4.kA"/>
</p:tagLst>
</file>

<file path=ppt/tags/tag2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3eN6W4xfUSJGzQ3U9JhaQ"/>
</p:tagLst>
</file>

<file path=ppt/tags/tag2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9n9zzCuYEe0MoMRbReLpA"/>
</p:tagLst>
</file>

<file path=ppt/tags/tag2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6T9_1Bo0CE4oCO25Qwng"/>
</p:tagLst>
</file>

<file path=ppt/tags/tag2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EicJRicm0iUeQHBKdpPRg"/>
</p:tagLst>
</file>

<file path=ppt/tags/tag2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bo9dH4aEmpi6fBtdUM1w"/>
</p:tagLst>
</file>

<file path=ppt/tags/tag2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ma2vJmIB0aOdi5uXyJ4wQ"/>
</p:tagLst>
</file>

<file path=ppt/tags/tag2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F4gV_Pi60uKxA4nCHAYlA"/>
</p:tagLst>
</file>

<file path=ppt/tags/tag2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UAUSr95rEq1rCWSfN3z_g"/>
</p:tagLst>
</file>

<file path=ppt/tags/tag2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CEnfM2mtEuuM3cYYSYSZA"/>
</p:tagLst>
</file>

<file path=ppt/tags/tag2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6TntT7aF0.VzEt0v3vqpA"/>
</p:tagLst>
</file>

<file path=ppt/tags/tag2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kk7CgjGTEeLaJqorgEOAg"/>
</p:tagLst>
</file>

<file path=ppt/tags/tag2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k0kDHx2kS0mbe9VhZKog"/>
</p:tagLst>
</file>

<file path=ppt/tags/tag2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fhQXr5_UyPi_f316mNFQ"/>
</p:tagLst>
</file>

<file path=ppt/tags/tag2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8EDEaqicUOrqrOSWnqjKg"/>
</p:tagLst>
</file>

<file path=ppt/tags/tag2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M4vIoFZQ0e7iYYPstJYmg"/>
</p:tagLst>
</file>

<file path=ppt/tags/tag2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qMt16qw.EWXtynVHicdmQ"/>
</p:tagLst>
</file>

<file path=ppt/tags/tag2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yQJeHpKuEWl54rrc9leEw"/>
</p:tagLst>
</file>

<file path=ppt/tags/tag2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Irj_JGwMU2jQm_1NGY7BA"/>
</p:tagLst>
</file>

<file path=ppt/tags/tag2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VbwwtDlu0ubxgmwmHpj6Q"/>
</p:tagLst>
</file>

<file path=ppt/tags/tag2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.upI2pdl0a9B04iqtpeHQ"/>
</p:tagLst>
</file>

<file path=ppt/tags/tag2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PuHSQ5XTUuf4EHs5wTfEw"/>
</p:tagLst>
</file>

<file path=ppt/tags/tag2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p0NkojOEqJZgqigKKqbg"/>
</p:tagLst>
</file>

<file path=ppt/tags/tag2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XwNdp9Ut0GEeliprZ5cKA"/>
</p:tagLst>
</file>

<file path=ppt/tags/tag2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q8eHDGTn0q6YD_JyWGr1Q"/>
</p:tagLst>
</file>

<file path=ppt/tags/tag2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CU82lFFw0ui944QQACyEQ"/>
</p:tagLst>
</file>

<file path=ppt/tags/tag2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m1soZDVJE6decfSxnYYxg"/>
</p:tagLst>
</file>

<file path=ppt/tags/tag2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PooAocZ.Eym4hMFudtQpA"/>
</p:tagLst>
</file>

<file path=ppt/tags/tag2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Pur_VsDkSya6wA_xDNeg"/>
</p:tagLst>
</file>

<file path=ppt/tags/tag2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pwv9IawYki__WWXxNTcwA"/>
</p:tagLst>
</file>

<file path=ppt/tags/tag2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QQGThkof0m7Y7.EchykYw"/>
</p:tagLst>
</file>

<file path=ppt/tags/tag2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u6vY_9oeEeTawKeig1MgA"/>
</p:tagLst>
</file>

<file path=ppt/tags/tag2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X7JuxKkw0SlZQcBsZ3q1Q"/>
</p:tagLst>
</file>

<file path=ppt/tags/tag2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9W9SVEGUUGLxW1A5WFS0g"/>
</p:tagLst>
</file>

<file path=ppt/tags/tag2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qkQKnq_W0uxJH4zGOHj0A"/>
</p:tagLst>
</file>

<file path=ppt/tags/tag2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yv275JBtUS4oJsr6vfhfQ"/>
</p:tagLst>
</file>

<file path=ppt/tags/tag2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eo_vp1PBkSoDASqHEDpfA"/>
</p:tagLst>
</file>

<file path=ppt/tags/tag2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8TrufVetkSBxxMKKwrvKQ"/>
</p:tagLst>
</file>

<file path=ppt/tags/tag2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es7TiSxLUmCX1UW1_u35g"/>
</p:tagLst>
</file>

<file path=ppt/tags/tag2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NC_W7AqY0mdPiv8sSVbuw"/>
</p:tagLst>
</file>

<file path=ppt/tags/tag2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REz.Tu92kavf7CodNDHCg"/>
</p:tagLst>
</file>

<file path=ppt/tags/tag2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D4xiIaXZk2wNup.zsU6yQ"/>
</p:tagLst>
</file>

<file path=ppt/tags/tag2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FiRVm7UEmb083yVSWndQ"/>
</p:tagLst>
</file>

<file path=ppt/tags/tag2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MJh6wICJEKfqxsYL9Y58w"/>
</p:tagLst>
</file>

<file path=ppt/tags/tag2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k4gETugQU2eSF08VgiaMg"/>
</p:tagLst>
</file>

<file path=ppt/tags/tag2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Eso940MI0y9B8bgq8Wc9w"/>
</p:tagLst>
</file>

<file path=ppt/tags/tag2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nkSNua1B0yEyx.zdqKolA"/>
</p:tagLst>
</file>

<file path=ppt/tags/tag2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nswWFCHAUSXTSR0zCHlBw"/>
</p:tagLst>
</file>

<file path=ppt/tags/tag2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O9_8Bo1UOCdvULkLsFOA"/>
</p:tagLst>
</file>

<file path=ppt/tags/tag2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TTXieH7nUGf1Bb2UJ0ORw"/>
</p:tagLst>
</file>

<file path=ppt/tags/tag2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Jn_bzFRdEmur8ykoMxUFQ"/>
</p:tagLst>
</file>

<file path=ppt/tags/tag2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bjlvnKw0Uify8ArNmXmWw"/>
</p:tagLst>
</file>

<file path=ppt/tags/tag2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OFdSY0q1UWQc7wiJDCs6w"/>
</p:tagLst>
</file>

<file path=ppt/tags/tag2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Ox9udpYV02sM1bTAqeg0g"/>
</p:tagLst>
</file>

<file path=ppt/tags/tag2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g5sXzXpUkWDn5Z8LXW0eg"/>
</p:tagLst>
</file>

<file path=ppt/tags/tag2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HAmid4dOESVEIjOA.NFqA"/>
</p:tagLst>
</file>

<file path=ppt/tags/tag2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8984.y.MECY4jU1xYP20g"/>
</p:tagLst>
</file>

<file path=ppt/tags/tag2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wUSPoMpEKHmgN6tvAYqA"/>
</p:tagLst>
</file>

<file path=ppt/tags/tag2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HUWRjt50umhkpJpxvDUw"/>
</p:tagLst>
</file>

<file path=ppt/tags/tag2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_MLWQnykkOylvpbChfRpQ"/>
</p:tagLst>
</file>

<file path=ppt/tags/tag2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_Ty0J3_U.kIzbabiwzMg"/>
</p:tagLst>
</file>

<file path=ppt/tags/tag2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5McOhHWl06.byn5yRdKUg"/>
</p:tagLst>
</file>

<file path=ppt/tags/tag2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aT3pxu8TUuuKSw62FjZLA"/>
</p:tagLst>
</file>

<file path=ppt/tags/tag2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kDQaeAYU2P8WaczZiveA"/>
</p:tagLst>
</file>

<file path=ppt/tags/tag2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Qd2d9kHvE6kTpX1FaOFjw"/>
</p:tagLst>
</file>

<file path=ppt/tags/tag2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NA2bvXHLU6VR70RPA1_Ig"/>
</p:tagLst>
</file>

<file path=ppt/tags/tag2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LPUe0uZ50.kAd6ac2OvXQ"/>
</p:tagLst>
</file>

<file path=ppt/tags/tag2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sdjWrE_vkCDimMCIYKTqA"/>
</p:tagLst>
</file>

<file path=ppt/tags/tag2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kjcmHn560.lcU4sQJ7f7A"/>
</p:tagLst>
</file>

<file path=ppt/tags/tag2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6RRZ_e_NUeS.Oc.NmcLfg"/>
</p:tagLst>
</file>

<file path=ppt/tags/tag2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P.DQzFTmk62FnWgZ61ghA"/>
</p:tagLst>
</file>

<file path=ppt/tags/tag2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jRsj5zRwU.D2mk_4g.oOQ"/>
</p:tagLst>
</file>

<file path=ppt/tags/tag2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ikW85gExUa39r.dw.I.jg"/>
</p:tagLst>
</file>

<file path=ppt/tags/tag2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.4OCgd4WUe4DIeFrQwQrw"/>
</p:tagLst>
</file>

<file path=ppt/tags/tag2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7Urg7JYpEmT_ACDkAtXzw"/>
</p:tagLst>
</file>

<file path=ppt/tags/tag2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8nMTaaDE6p9NZtncHSHg"/>
</p:tagLst>
</file>

<file path=ppt/tags/tag2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5Pv2dktLEW07vMa_zyKeQ"/>
</p:tagLst>
</file>

<file path=ppt/tags/tag2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5uOtXnot0arQ2u9e2.1uA"/>
</p:tagLst>
</file>

<file path=ppt/tags/tag2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K7n5zIa0K5mcTWUL6crw"/>
</p:tagLst>
</file>

<file path=ppt/tags/tag2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LI4BXNOkWmQhV1Q3BVZg"/>
</p:tagLst>
</file>

<file path=ppt/tags/tag2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2kcxS2Ar0qd_2EY30obgw"/>
</p:tagLst>
</file>

<file path=ppt/tags/tag2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VpVuDx40.e8M.yy9uROQ"/>
</p:tagLst>
</file>

<file path=ppt/tags/tag2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jyDMN4O3k280MigYSAStw"/>
</p:tagLst>
</file>

<file path=ppt/tags/tag2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XwYm06d4keVXEVVUiyLDQ"/>
</p:tagLst>
</file>

<file path=ppt/tags/tag2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._eFXX3PUe9QSjLTeVmYg"/>
</p:tagLst>
</file>

<file path=ppt/tags/tag2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8U8_.xTsU6qPXQ5mfnlUA"/>
</p:tagLst>
</file>

<file path=ppt/tags/tag2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2ySlLtnz0uej_GRbkCrpA"/>
</p:tagLst>
</file>

<file path=ppt/tags/tag2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wIATU3plUS8g2Gstctvrg"/>
</p:tagLst>
</file>

<file path=ppt/tags/tag2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3oXIqKo80.hKq68Mdj6Ng"/>
</p:tagLst>
</file>

<file path=ppt/tags/tag2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AU1kC4EkWRO8WkQBPiQw"/>
</p:tagLst>
</file>

<file path=ppt/tags/tag2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7UJsJCf50CH6UF1LmVpZQ"/>
</p:tagLst>
</file>

<file path=ppt/tags/tag2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GXH2Rs5u0KUlxYVrBfxYw"/>
</p:tagLst>
</file>

<file path=ppt/tags/tag2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quNncn_nUyBgJZiv23i9Q"/>
</p:tagLst>
</file>

<file path=ppt/tags/tag2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KQfpkrlEmJBvJdPvqaKA"/>
</p:tagLst>
</file>

<file path=ppt/tags/tag2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0nxWnJVEuWnIUZFkZeOg"/>
</p:tagLst>
</file>

<file path=ppt/tags/tag2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L5JV0TLTUmWtceEXse.sA"/>
</p:tagLst>
</file>

<file path=ppt/tags/tag2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SHtThXri02bzCLJTEeJXA"/>
</p:tagLst>
</file>

<file path=ppt/tags/tag2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GgGG2EEekub9s1dIGcT.A"/>
</p:tagLst>
</file>

<file path=ppt/tags/tag2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XdLPWeN30GMsM58FXbUww"/>
</p:tagLst>
</file>

<file path=ppt/tags/tag2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3y7puQwEWSuG7uKCXg3Q"/>
</p:tagLst>
</file>

<file path=ppt/tags/tag2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BSZUtS6Ea7eWJfn4H.xA"/>
</p:tagLst>
</file>

<file path=ppt/tags/tag2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qNMaJhoU.Ac0LhqMpXtA"/>
</p:tagLst>
</file>

<file path=ppt/tags/tag2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X3TIKLBE2Hhr0jAfu4SA"/>
</p:tagLst>
</file>

<file path=ppt/tags/tag2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_bFpGFs1kWwjYEM2mvLdw"/>
</p:tagLst>
</file>

<file path=ppt/tags/tag2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6hgeDW.c0KttyEhYD8ruQ"/>
</p:tagLst>
</file>

<file path=ppt/tags/tag2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h6W8CNDJ0agDFTPM0qW7w"/>
</p:tagLst>
</file>

<file path=ppt/tags/tag2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7DheKg2gEiP3piKpXD.5g"/>
</p:tagLst>
</file>

<file path=ppt/tags/tag2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qVzRYW_rUK2v0KlU3arqw"/>
</p:tagLst>
</file>

<file path=ppt/tags/tag2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UPt.0Su30usSsWJqfwOAw"/>
</p:tagLst>
</file>

<file path=ppt/tags/tag2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PWbLbBnf0K3Z67uO5sGwQ"/>
</p:tagLst>
</file>

<file path=ppt/tags/tag2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EGTvRUa8Um1v7NX_7XGew"/>
</p:tagLst>
</file>

<file path=ppt/tags/tag2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d5oeoUwESHv8Hy92O6.Q"/>
</p:tagLst>
</file>

<file path=ppt/tags/tag2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MZDa1cVSEmOohplOlcYQg"/>
</p:tagLst>
</file>

<file path=ppt/tags/tag2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rHXc_AJtkmtnzhn58tEfQ"/>
</p:tagLst>
</file>

<file path=ppt/tags/tag2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B6PD50OUa_gk_Z9epg2w"/>
</p:tagLst>
</file>

<file path=ppt/tags/tag2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oJjHdVK9k6WKCtCtqfM5g"/>
</p:tagLst>
</file>

<file path=ppt/tags/tag2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tZ_7HwzEOWz3u.IfWZmA"/>
</p:tagLst>
</file>

<file path=ppt/tags/tag2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jdyZG0YJ0quuF7wXcgD8A"/>
</p:tagLst>
</file>

<file path=ppt/tags/tag2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FqmcLONKk2v2OO0qQSPKA"/>
</p:tagLst>
</file>

<file path=ppt/tags/tag2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.4PvJyGKEmfsqPplNfOZA"/>
</p:tagLst>
</file>

<file path=ppt/tags/tag2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58pt.ggZUmItqyU33Wkwg"/>
</p:tagLst>
</file>

<file path=ppt/tags/tag2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5U8x73UN0mK1m1IXfEGpg"/>
</p:tagLst>
</file>

<file path=ppt/tags/tag2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pYjsKJCkOXJFi2SIR0vQ"/>
</p:tagLst>
</file>

<file path=ppt/tags/tag2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J9cYRke7k2RqZ5Rp2HGjw"/>
</p:tagLst>
</file>

<file path=ppt/tags/tag2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.VjOQwm20aWUJubD53RYg"/>
</p:tagLst>
</file>

<file path=ppt/tags/tag2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x1wbhx14EOKF87JUCy8rw"/>
</p:tagLst>
</file>

<file path=ppt/tags/tag2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sjXfO06jke38rlsU50BrQ"/>
</p:tagLst>
</file>

<file path=ppt/tags/tag2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qDAKrFq4kq114ql1M2Qfg"/>
</p:tagLst>
</file>

<file path=ppt/tags/tag2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AAiQvImhEya1Ejd3fs2hw"/>
</p:tagLst>
</file>

<file path=ppt/tags/tag2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iADRMYMLUGzvOWxkPssqQ"/>
</p:tagLst>
</file>

<file path=ppt/tags/tag2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A9UDUBm10ycJCWzyfqp9A"/>
</p:tagLst>
</file>

<file path=ppt/tags/tag2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OueRtP0.UuRk5hyhgIyVQ"/>
</p:tagLst>
</file>

<file path=ppt/tags/tag2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gbcvSVjUG2HuwDNXuv3A"/>
</p:tagLst>
</file>

<file path=ppt/tags/tag2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jt1l3QnP0GBSAhOtwr3cw"/>
</p:tagLst>
</file>

<file path=ppt/tags/tag2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A6OfWwTCUyeC_9Q39AHYA"/>
</p:tagLst>
</file>

<file path=ppt/tags/tag2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qdMiLLO4keUjxaxcIwLDQ"/>
</p:tagLst>
</file>

<file path=ppt/tags/tag2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Cln2ELN0Wmhil9yXHZQQ"/>
</p:tagLst>
</file>

<file path=ppt/tags/tag2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KGbBKHfHEKVtNBRBsE.Sg"/>
</p:tagLst>
</file>

<file path=ppt/tags/tag2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Wcw_Yskx02lXV.8_Ym7Fg"/>
</p:tagLst>
</file>

<file path=ppt/tags/tag2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4bK_mcrOEeawqPi1x34ZQ"/>
</p:tagLst>
</file>

<file path=ppt/tags/tag2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0sPjhWWr0CRR_T5vUpdPg"/>
</p:tagLst>
</file>

<file path=ppt/tags/tag2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QpVJt2zEkWFnsU7uHQ5sA"/>
</p:tagLst>
</file>

<file path=ppt/tags/tag2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2kxnC6XkeUlPYRBQvtVQ"/>
</p:tagLst>
</file>

<file path=ppt/tags/tag2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.QIcIaPXkqRuVWBppqBCA"/>
</p:tagLst>
</file>

<file path=ppt/tags/tag2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927aS2wx0qHrIJHY2W9BA"/>
</p:tagLst>
</file>

<file path=ppt/tags/tag2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sqZgXi6RkKlko.hK4l0QQ"/>
</p:tagLst>
</file>

<file path=ppt/tags/tag2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Pulyg2g0kepoAvVginStA"/>
</p:tagLst>
</file>

<file path=ppt/tags/tag2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JgR3p5p7UaHKpZL6FYp6Q"/>
</p:tagLst>
</file>

<file path=ppt/tags/tag2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tsxbCwH.EiB9empiLDMjA"/>
</p:tagLst>
</file>

<file path=ppt/tags/tag2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kVuRzFkjEir5IhwBpm3WQ"/>
</p:tagLst>
</file>

<file path=ppt/tags/tag2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WSPdSyISUeAOjNF9s77_A"/>
</p:tagLst>
</file>

<file path=ppt/tags/tag2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j2ibAJgKEyL9RURH2NlPg"/>
</p:tagLst>
</file>

<file path=ppt/tags/tag2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7uCKtSTa0aoQm72GL2PnA"/>
</p:tagLst>
</file>

<file path=ppt/tags/tag2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9ZwhqcPM0OKRX8GTWu6HQ"/>
</p:tagLst>
</file>

<file path=ppt/tags/tag2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8y40hhcjkyEpKH4zO2FIg"/>
</p:tagLst>
</file>

<file path=ppt/tags/tag2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jhcB86iI0eGwtYrycyHuA"/>
</p:tagLst>
</file>

<file path=ppt/tags/tag2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8XAN3yD8U2gBNaEmdCOBg"/>
</p:tagLst>
</file>

<file path=ppt/tags/tag2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s.3d1Gpe0isOlySmlQlQw"/>
</p:tagLst>
</file>

<file path=ppt/tags/tag2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ynOhvDqkqxHMXtDd8nQg"/>
</p:tagLst>
</file>

<file path=ppt/tags/tag2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_H2E3oAcUeiRllhM6sUSA"/>
</p:tagLst>
</file>

<file path=ppt/tags/tag2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XTzpIlhxk6.SNm1kn4kbA"/>
</p:tagLst>
</file>

<file path=ppt/tags/tag2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XauINeMWE2QtAhb.3xHog"/>
</p:tagLst>
</file>

<file path=ppt/tags/tag2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sEVQEhBUSkwZW5hwTpQQ"/>
</p:tagLst>
</file>

<file path=ppt/tags/tag2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ikSD4kC5keHgFjQkEU1xQ"/>
</p:tagLst>
</file>

<file path=ppt/tags/tag2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415shW1qUOLgJqIa6p6Kw"/>
</p:tagLst>
</file>

<file path=ppt/tags/tag2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K2Z6D.7Eum.QzwbSSGbQ"/>
</p:tagLst>
</file>

<file path=ppt/tags/tag2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7rjmmPIfkCBJcNuvtkvVw"/>
</p:tagLst>
</file>

<file path=ppt/tags/tag2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6FRjsrGL0WnJQGObVaIow"/>
</p:tagLst>
</file>

<file path=ppt/tags/tag2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fNHhB7wv0WP4HSShulEEg"/>
</p:tagLst>
</file>

<file path=ppt/tags/tag2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1_gGxvipU2xYoKPIQYcuQ"/>
</p:tagLst>
</file>

<file path=ppt/tags/tag2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vCkO5U4SEeLCcScP.h7xQ"/>
</p:tagLst>
</file>

<file path=ppt/tags/tag2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9tOCVEAYk.ooWeEkhRe4g"/>
</p:tagLst>
</file>

<file path=ppt/tags/tag2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7C9VM_iqUWxz147L2wWKw"/>
</p:tagLst>
</file>

<file path=ppt/tags/tag2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9.ODmylQE60R8QmrJPgRw"/>
</p:tagLst>
</file>

<file path=ppt/tags/tag2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fFD2M_OFEaGXL8qK84.cw"/>
</p:tagLst>
</file>

<file path=ppt/tags/tag2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nd90SrbEuNHqaeT3d_GQ"/>
</p:tagLst>
</file>

<file path=ppt/tags/tag2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K5YteX9iU2qq7.fRfKKhg"/>
</p:tagLst>
</file>

<file path=ppt/tags/tag2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tsgqxSJU6loNjLMhFe1w"/>
</p:tagLst>
</file>

<file path=ppt/tags/tag2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ILlAUNQ.kqbgEAJDVKhZQ"/>
</p:tagLst>
</file>

<file path=ppt/tags/tag2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Pk.NWCRT0CckMjwEuLRLw"/>
</p:tagLst>
</file>

<file path=ppt/tags/tag2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Pz9EutnS0mxg2JSy_jZHA"/>
</p:tagLst>
</file>

<file path=ppt/tags/tag2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vYhDJOrdUWh7ekUHBwcIw"/>
</p:tagLst>
</file>

<file path=ppt/tags/tag2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zq66ww68EWBAQqivLH0Gg"/>
</p:tagLst>
</file>

<file path=ppt/tags/tag2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296PDWiZUuii0u9O24nog"/>
</p:tagLst>
</file>

<file path=ppt/tags/tag2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r7mp.qdEWYHX6JHe9.aw"/>
</p:tagLst>
</file>

<file path=ppt/tags/tag2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gAF7XIepUemP2un1YY8KA"/>
</p:tagLst>
</file>

<file path=ppt/tags/tag2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y4xYWrkWkWEg4JkNAeFHA"/>
</p:tagLst>
</file>

<file path=ppt/tags/tag2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p7cTMyK_EWycZ1xwW82ug"/>
</p:tagLst>
</file>

<file path=ppt/tags/tag2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Frc5CnEtUKQXtbAZUB6Kw"/>
</p:tagLst>
</file>

<file path=ppt/tags/tag2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mzSeyGdkKHmMUOapH6Pw"/>
</p:tagLst>
</file>

<file path=ppt/tags/tag2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lCgRcYPTUeFYNd25UQuiA"/>
</p:tagLst>
</file>

<file path=ppt/tags/tag2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jggFsgevE2mvhzAKK_WkQ"/>
</p:tagLst>
</file>

<file path=ppt/tags/tag2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I38bluYkq8Xi.RGLBiaQ"/>
</p:tagLst>
</file>

<file path=ppt/tags/tag2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LL14AB7Bk2lG8C6LTbhrQ"/>
</p:tagLst>
</file>

<file path=ppt/tags/tag2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AYqdS_Np0mRZ5MLmS_7EQ"/>
</p:tagLst>
</file>

<file path=ppt/tags/tag2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eEAgkvE2ESdUEkg3g6SGQ"/>
</p:tagLst>
</file>

<file path=ppt/tags/tag2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AEix5ybhkC0oxmUQdNBnA"/>
</p:tagLst>
</file>

<file path=ppt/tags/tag2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cERbuSOEiuwkEXCuUJ0w"/>
</p:tagLst>
</file>

<file path=ppt/tags/tag2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dlnPjyKl0.Omk3uOeHtZQ"/>
</p:tagLst>
</file>

<file path=ppt/tags/tag2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NN4GDSgUCs5S.TwXYCSg"/>
</p:tagLst>
</file>

<file path=ppt/tags/tag2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oVDsdBFBkmxftfwGxd0VA"/>
</p:tagLst>
</file>

<file path=ppt/tags/tag2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e7gfUdodEWMgTWYE90u.Q"/>
</p:tagLst>
</file>

<file path=ppt/tags/tag2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6CS0cg4PEiPWWqu51L0CA"/>
</p:tagLst>
</file>

<file path=ppt/tags/tag2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4gWQhjF8Ue9_xj.wQdH6Q"/>
</p:tagLst>
</file>

<file path=ppt/tags/tag2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wBSU337kOmcs7vwXL0SQ"/>
</p:tagLst>
</file>

<file path=ppt/tags/tag2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gfR_BVDREKiUA38re8Kaw"/>
</p:tagLst>
</file>

<file path=ppt/tags/tag2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6ENQoxzkqySefCqeAGWA"/>
</p:tagLst>
</file>

<file path=ppt/tags/tag2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c1zdHH8n0u11mnCMTmcCQ"/>
</p:tagLst>
</file>

<file path=ppt/tags/tag2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rGSZatjG0CYStPAuHYXkw"/>
</p:tagLst>
</file>

<file path=ppt/tags/tag2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j575oQ_1Ueg2K.bxHqoRg"/>
</p:tagLst>
</file>

<file path=ppt/tags/tag2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Wynip2bE.6SYjUYmcBQw"/>
</p:tagLst>
</file>

<file path=ppt/tags/tag2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cpy7r8cUu4vj4HeXkFVA"/>
</p:tagLst>
</file>

<file path=ppt/tags/tag2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ZV9e2iGb0yUPuN77vRgvA"/>
</p:tagLst>
</file>

<file path=ppt/tags/tag2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fOrDE838k6iXF6ZmQMVkA"/>
</p:tagLst>
</file>

<file path=ppt/tags/tag2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1jSDCGou0SR3.D8MzdM_A"/>
</p:tagLst>
</file>

<file path=ppt/tags/tag2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JECsjLMk2s3NQfk8wcvQ"/>
</p:tagLst>
</file>

<file path=ppt/tags/tag2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4xb0kX9vEKJJ_WdtXseAA"/>
</p:tagLst>
</file>

<file path=ppt/tags/tag2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Z2WqWuZDUCyAGPz9aA25w"/>
</p:tagLst>
</file>

<file path=ppt/tags/tag2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m_ry81Ne06tY1JDICsGhw"/>
</p:tagLst>
</file>

<file path=ppt/tags/tag2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2wTirD6Ee60na9XJH83A"/>
</p:tagLst>
</file>

<file path=ppt/tags/tag2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o1ocTq1ZEiqDjk0cJdwpw"/>
</p:tagLst>
</file>

<file path=ppt/tags/tag2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9lpyoxyUWWTwc1k3k4.w"/>
</p:tagLst>
</file>

<file path=ppt/tags/tag2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3MwKuyc9EqGAwXCjB.x5w"/>
</p:tagLst>
</file>

<file path=ppt/tags/tag2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3LIZozS7kKvBvljrOIenw"/>
</p:tagLst>
</file>

<file path=ppt/tags/tag2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sgQ7XMM2E6Ap7.XZbmb_w"/>
</p:tagLst>
</file>

<file path=ppt/tags/tag2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MxgpPChRk.AJg4h47T5Eg"/>
</p:tagLst>
</file>

<file path=ppt/tags/tag2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hO87I8PUiAE8QTtjoArg"/>
</p:tagLst>
</file>

<file path=ppt/tags/tag2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gu3vt5.0EiEO1KxNn0D6w"/>
</p:tagLst>
</file>

<file path=ppt/tags/tag2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O2jSaIRHkKdokCKC2PRjg"/>
</p:tagLst>
</file>

<file path=ppt/tags/tag2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1zz73FFAkGHOb..x8BlYQ"/>
</p:tagLst>
</file>

<file path=ppt/tags/tag2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Ua_2qhRZ0CncsQOyVxT.w"/>
</p:tagLst>
</file>

<file path=ppt/tags/tag2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_wwcvf30ej7xrUX.WrsA"/>
</p:tagLst>
</file>

<file path=ppt/tags/tag2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.MaTpCMUmMuVHGBZhsQQ"/>
</p:tagLst>
</file>

<file path=ppt/tags/tag2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qPcMu3nzEmFhtWV493UxQ"/>
</p:tagLst>
</file>

<file path=ppt/tags/tag2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G8MpZv4oEGCO_CHcyIHYA"/>
</p:tagLst>
</file>

<file path=ppt/tags/tag2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oBPQmoN0ewiyJLEd_Gsg"/>
</p:tagLst>
</file>

<file path=ppt/tags/tag2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HB4i8Ven0Gf_yes5Hepig"/>
</p:tagLst>
</file>

<file path=ppt/tags/tag2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thzbtyqlkSIssd47dFCRw"/>
</p:tagLst>
</file>

<file path=ppt/tags/tag2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0NJsJ2EuESN8RDnjfpSrg"/>
</p:tagLst>
</file>

<file path=ppt/tags/tag2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ScdLrbb0u7MEa17hk7FQ"/>
</p:tagLst>
</file>

<file path=ppt/tags/tag2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IaTjsxvokWNLCbVvNTenw"/>
</p:tagLst>
</file>

<file path=ppt/tags/tag2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y4Kya0BNkiRRPtf2KPH8g"/>
</p:tagLst>
</file>

<file path=ppt/tags/tag2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OGsKK4P0qkDEV9nmrQZg"/>
</p:tagLst>
</file>

<file path=ppt/tags/tag2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Stwtl3l0GIJnqjsRwbTA"/>
</p:tagLst>
</file>

<file path=ppt/tags/tag2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quQzOmvykurFvBWClH5uA"/>
</p:tagLst>
</file>

<file path=ppt/tags/tag2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7ZUZrEpGEu_VZEWude4xA"/>
</p:tagLst>
</file>

<file path=ppt/tags/tag2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1ZwjOUoEmKuKnrs1pQfQ"/>
</p:tagLst>
</file>

<file path=ppt/tags/tag2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mCjEE7Gv0GthXmp3PGHuQ"/>
</p:tagLst>
</file>

<file path=ppt/tags/tag2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g_f66hGbEa0ZUAhgDIBKA"/>
</p:tagLst>
</file>

<file path=ppt/tags/tag2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_jnF33bBUqzuNhkP_i8Zg"/>
</p:tagLst>
</file>

<file path=ppt/tags/tag2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m6eNFdW0OlBypEZ7j5VQ"/>
</p:tagLst>
</file>

<file path=ppt/tags/tag2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nslVC0ur0aKvSIlJYWozA"/>
</p:tagLst>
</file>

<file path=ppt/tags/tag2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x3amdXrs0uT8M5E1bqEKQ"/>
</p:tagLst>
</file>

<file path=ppt/tags/tag2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niw.y.Y20myY_ZKwti8ZA"/>
</p:tagLst>
</file>

<file path=ppt/tags/tag2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5F5is0EukmJzkSPtVBd5Q"/>
</p:tagLst>
</file>

<file path=ppt/tags/tag2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Z21g8jr7kOqWCbyEaveWA"/>
</p:tagLst>
</file>

<file path=ppt/tags/tag2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N_PwTQB_U670OxSUM2x9A"/>
</p:tagLst>
</file>

<file path=ppt/tags/tag2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KcpcXLD6UC20RxlZ4osMg"/>
</p:tagLst>
</file>

<file path=ppt/tags/tag2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RzGsiAtUUSoL_eUthfGyw"/>
</p:tagLst>
</file>

<file path=ppt/tags/tag2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S4QI6qg90ah3CwgAK8CcA"/>
</p:tagLst>
</file>

<file path=ppt/tags/tag2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mdxbCdC706gNSYkunlL4Q"/>
</p:tagLst>
</file>

<file path=ppt/tags/tag2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_Up9jAG2E6npxfyrlyH8g"/>
</p:tagLst>
</file>

<file path=ppt/tags/tag2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h9lwFL9hE.66BU9oGsvxg"/>
</p:tagLst>
</file>

<file path=ppt/tags/tag2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PLOZC8buEGozwswTfjO3Q"/>
</p:tagLst>
</file>

<file path=ppt/tags/tag2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zlQyFw_OUim7PHO4PVOIw"/>
</p:tagLst>
</file>

<file path=ppt/tags/tag2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oq1GyQkZk6X6Y6KHvPYQw"/>
</p:tagLst>
</file>

<file path=ppt/tags/tag2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4CCvu.Cc0eFUG9SwZ1sLg"/>
</p:tagLst>
</file>

<file path=ppt/tags/tag2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mHfJlG6UqialJSoK.IJg"/>
</p:tagLst>
</file>

<file path=ppt/tags/tag2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0ZHquh6kOOivp_UXhoag"/>
</p:tagLst>
</file>

<file path=ppt/tags/tag2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NsMUmhN0y93MX45uNE5Q"/>
</p:tagLst>
</file>

<file path=ppt/tags/tag2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3QBhIEI30WvLJk7_d605Q"/>
</p:tagLst>
</file>

<file path=ppt/tags/tag2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ou3U95dy0C9txcYfIT0MA"/>
</p:tagLst>
</file>

<file path=ppt/tags/tag2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fTy9oh8jkC7_B45OnGk3Q"/>
</p:tagLst>
</file>

<file path=ppt/tags/tag2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A5.OtSgEkKCfg6vraGYqw"/>
</p:tagLst>
</file>

<file path=ppt/tags/tag2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zbQrerEXEypsZk7Al___w"/>
</p:tagLst>
</file>

<file path=ppt/tags/tag2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UobiDuDcE2SYYCTp9jdFg"/>
</p:tagLst>
</file>

<file path=ppt/tags/tag2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lw3LcGm1UGditXOULKrYw"/>
</p:tagLst>
</file>

<file path=ppt/tags/tag2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9WpSSepdk2Y2AWo7NuzYg"/>
</p:tagLst>
</file>

<file path=ppt/tags/tag2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sO2g87w7UWFEA8jbbtixA"/>
</p:tagLst>
</file>

<file path=ppt/tags/tag2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EEnh1MdYEuN4GtKzC4jyA"/>
</p:tagLst>
</file>

<file path=ppt/tags/tag2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iQ0c9Fg0mxD5.AOgA4_w"/>
</p:tagLst>
</file>

<file path=ppt/tags/tag2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CqYyH.umUK1rQxnDz9RMA"/>
</p:tagLst>
</file>

<file path=ppt/tags/tag2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dILBW_RUCUv_oJGcvusw"/>
</p:tagLst>
</file>

<file path=ppt/tags/tag2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y_46CW1ZUyLL0aF_JOEOQ"/>
</p:tagLst>
</file>

<file path=ppt/tags/tag2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LRcE6P4HEeF4djxUZRrRQ"/>
</p:tagLst>
</file>

<file path=ppt/tags/tag2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wc3VSalwk.c0.b9SoIJUw"/>
</p:tagLst>
</file>

<file path=ppt/tags/tag2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AzlYW72Z0CxoF8zE5vp.Q"/>
</p:tagLst>
</file>

<file path=ppt/tags/tag2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KdzS453bUazmQULzJU_qQ"/>
</p:tagLst>
</file>

<file path=ppt/tags/tag2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pFyfiDchUqIMkBcpnjD4Q"/>
</p:tagLst>
</file>

<file path=ppt/tags/tag2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yD7fybbsk681a8b8sINZw"/>
</p:tagLst>
</file>

<file path=ppt/tags/tag2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ozRj8pfqEqkjvGds6a50g"/>
</p:tagLst>
</file>

<file path=ppt/tags/tag2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wdEMIhM1kWCHy8M7ajcyA"/>
</p:tagLst>
</file>

<file path=ppt/tags/tag2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ozRj8pfqEqkjvGds6a50g"/>
</p:tagLst>
</file>

<file path=ppt/tags/tag2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NWxq1wf70CNVfQYNiIhcA"/>
</p:tagLst>
</file>

<file path=ppt/tags/tag2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dBT4j.Mgke6uoxyMQ.C9g"/>
</p:tagLst>
</file>

<file path=ppt/tags/tag2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kxv8KwdtkSrUevmwlfvhQ"/>
</p:tagLst>
</file>

<file path=ppt/tags/tag2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U70kaRxL0WsX_XTOvE35g"/>
</p:tagLst>
</file>

<file path=ppt/tags/tag2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ZhaXgt3F0mHls7jppUgDw"/>
</p:tagLst>
</file>

<file path=ppt/tags/tag2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2VCeR_aekq4QUq12Rkuaw"/>
</p:tagLst>
</file>

<file path=ppt/tags/tag2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z4mD1UiEK6x1PpgiWeXQ"/>
</p:tagLst>
</file>

<file path=ppt/tags/tag2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AEEeMqB.kmjbS4Z59lH4A"/>
</p:tagLst>
</file>

<file path=ppt/tags/tag2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HHAxcBTk6StNk10WPkHg"/>
</p:tagLst>
</file>

<file path=ppt/tags/tag2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6jbqLjmNUObjS7uSSeZ1Q"/>
</p:tagLst>
</file>

<file path=ppt/tags/tag2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KzTTx6ZO0iGTC5bvjb9vQ"/>
</p:tagLst>
</file>

<file path=ppt/tags/tag2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enKBtitR0mFQH67.T.l7g"/>
</p:tagLst>
</file>

<file path=ppt/tags/tag2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eqnFjiGtUKq0e4wkwgPMA"/>
</p:tagLst>
</file>

<file path=ppt/tags/tag2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BUbCnllXUOQjb1AErLHEA"/>
</p:tagLst>
</file>

<file path=ppt/tags/tag2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maCjZ4xkSPVTWdO1WoAw"/>
</p:tagLst>
</file>

<file path=ppt/tags/tag2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tUd5Pi97kypkAIok7oW6Q"/>
</p:tagLst>
</file>

<file path=ppt/tags/tag2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bOTFVc9o0SI0w51vkFocg"/>
</p:tagLst>
</file>

<file path=ppt/tags/tag2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OI_LP2Y0m8nPR22UwGmw"/>
</p:tagLst>
</file>

<file path=ppt/tags/tag2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c1mmGeVkqzs7T0dXGq8Q"/>
</p:tagLst>
</file>

<file path=ppt/tags/tag2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opJ1nCDAkO8DZKjJoUg5g"/>
</p:tagLst>
</file>

<file path=ppt/tags/tag2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xZFKVFoO0GtFs1t0nxU2w"/>
</p:tagLst>
</file>

<file path=ppt/tags/tag2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RxgusdQSkqLwmlrFleGGg"/>
</p:tagLst>
</file>

<file path=ppt/tags/tag2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MWVlz95NEO7cBsODRm0Sg"/>
</p:tagLst>
</file>

<file path=ppt/tags/tag2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zSk7McTWEytnCc50FoNdg"/>
</p:tagLst>
</file>

<file path=ppt/tags/tag2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d95FV7PEk26nxaLOODsHw"/>
</p:tagLst>
</file>

<file path=ppt/tags/tag2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Y7WJm_S0KoFN9aSp5gYA"/>
</p:tagLst>
</file>

<file path=ppt/tags/tag2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NHydeCGHkOQSXZ44ia6oQ"/>
</p:tagLst>
</file>

<file path=ppt/tags/tag2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FnU08jD9U.DqDl.GmvyQQ"/>
</p:tagLst>
</file>

<file path=ppt/tags/tag2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b0Fwakazk2pslV8iyN9qA"/>
</p:tagLst>
</file>

<file path=ppt/tags/tag2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pPK8npNeU.yY32l93cqhg"/>
</p:tagLst>
</file>

<file path=ppt/tags/tag2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EKFE6tYEm.bdm1VY0C8w"/>
</p:tagLst>
</file>

<file path=ppt/tags/tag2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AVJ716FUS_rwGS3P1Hqw"/>
</p:tagLst>
</file>

<file path=ppt/tags/tag2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S8HY9P9IUOV4tzCVthX1A"/>
</p:tagLst>
</file>

<file path=ppt/tags/tag2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iID80IEUmG0SQ6fKwOpQ"/>
</p:tagLst>
</file>

<file path=ppt/tags/tag2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CZCjsJT3U6RhRvdaTgMXA"/>
</p:tagLst>
</file>

<file path=ppt/tags/tag2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_0G2babr0uyKdAkIbQSmg"/>
</p:tagLst>
</file>

<file path=ppt/tags/tag2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ULNpeq2UyN4wRzvCrm_w"/>
</p:tagLst>
</file>

<file path=ppt/tags/tag2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WI90QfxEGtD0jtqdA7pw"/>
</p:tagLst>
</file>

<file path=ppt/tags/tag2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TSHN8SMrUC82PmN1twgjg"/>
</p:tagLst>
</file>

<file path=ppt/tags/tag2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_NQubobkE..1i0KQIP7IA"/>
</p:tagLst>
</file>

<file path=ppt/tags/tag2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kR8cY6ZkKuPRZKPlhFeA"/>
</p:tagLst>
</file>

<file path=ppt/tags/tag2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gf5ISdSBUSO9ofG8hlRJg"/>
</p:tagLst>
</file>

<file path=ppt/tags/tag2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F82Q1UpNkGabdHZSDhCTA"/>
</p:tagLst>
</file>

<file path=ppt/tags/tag2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LcO35YxBkaYbACO7rOlGA"/>
</p:tagLst>
</file>

<file path=ppt/tags/tag2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owIs9qB3UafIOahgQ2wmQ"/>
</p:tagLst>
</file>

<file path=ppt/tags/tag2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nkDMAp3wkOj9yGt7UqK6A"/>
</p:tagLst>
</file>

<file path=ppt/tags/tag2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VF4JILAEKTaZ_IAhLCow"/>
</p:tagLst>
</file>

<file path=ppt/tags/tag2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ctdL5dl0Euoq0u9.5F3bA"/>
</p:tagLst>
</file>

<file path=ppt/tags/tag2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H6ASUjc2E2jKCezLx7egg"/>
</p:tagLst>
</file>

<file path=ppt/tags/tag2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AOIOj_80i1WB2TioXLNw"/>
</p:tagLst>
</file>

<file path=ppt/tags/tag2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ySUVhHO2EqBcye95Flfrg"/>
</p:tagLst>
</file>

<file path=ppt/tags/tag2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dDjn0j9EWELrbldyWeqw"/>
</p:tagLst>
</file>

<file path=ppt/tags/tag2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U6lzNymbESymI9jeD0RgQ"/>
</p:tagLst>
</file>

<file path=ppt/tags/tag2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ByrjZ5I9EugOuA7QI1hrQ"/>
</p:tagLst>
</file>

<file path=ppt/tags/tag2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jzmRyEEo0OElYs9AdFf.Q"/>
</p:tagLst>
</file>

<file path=ppt/tags/tag2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YNuMo0Gs0.VKSljpguE6A"/>
</p:tagLst>
</file>

<file path=ppt/tags/tag2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w.g1aEs5ky1VCQofCZw2w"/>
</p:tagLst>
</file>

<file path=ppt/tags/tag2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wrp4IaCkSllij.713EyQ"/>
</p:tagLst>
</file>

<file path=ppt/tags/tag2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1btqvr40a.4fJdNjMDlw"/>
</p:tagLst>
</file>

<file path=ppt/tags/tag2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LKx4Sk2kSxw3yRulsWVw"/>
</p:tagLst>
</file>

<file path=ppt/tags/tag2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nEHWjSNSUWYNS600hHH_Q"/>
</p:tagLst>
</file>

<file path=ppt/tags/tag2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IThSwB.30K4teIjeau8dA"/>
</p:tagLst>
</file>

<file path=ppt/tags/tag2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OOVurRoUeWALqFX5totw"/>
</p:tagLst>
</file>

<file path=ppt/tags/tag2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rRCkw5vB0yebIHi2XsC2Q"/>
</p:tagLst>
</file>

<file path=ppt/tags/tag2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ijPQzsLj0aA2HdPqai29A"/>
</p:tagLst>
</file>

<file path=ppt/tags/tag2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uj6sKXFVEeStYFGC2vvUw"/>
</p:tagLst>
</file>

<file path=ppt/tags/tag2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ADH8FpnkCbMtKvYlTi3w"/>
</p:tagLst>
</file>

<file path=ppt/tags/tag2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ny3WJTMVUyNmDaJcj6k4g"/>
</p:tagLst>
</file>

<file path=ppt/tags/tag2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.cXnYY4a0ibkVMIJh52ow"/>
</p:tagLst>
</file>

<file path=ppt/tags/tag2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cM8LZgdhU6AhDYfAB3Lfg"/>
</p:tagLst>
</file>

<file path=ppt/tags/tag2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ag56.ik0mktVZMAUGjRw"/>
</p:tagLst>
</file>

<file path=ppt/tags/tag2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gBEWFScaEC_gtxsNh.c5Q"/>
</p:tagLst>
</file>

<file path=ppt/tags/tag2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ToENnc0j0SW45HhO_KeVw"/>
</p:tagLst>
</file>

<file path=ppt/tags/tag2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VVnxngJrESEbsav4mA6kA"/>
</p:tagLst>
</file>

<file path=ppt/tags/tag2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4DXmYWn0e.dOs79HTAeQ"/>
</p:tagLst>
</file>

<file path=ppt/tags/tag2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1thmrWR506jzOry7HQGRA"/>
</p:tagLst>
</file>

<file path=ppt/tags/tag2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NZ.j_FJl0OFM_wQG0LUig"/>
</p:tagLst>
</file>

<file path=ppt/tags/tag2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MIoYl0KnUeEG0lGQG6xlg"/>
</p:tagLst>
</file>

<file path=ppt/tags/tag2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_VrGfn_iEihEZy11qSC5Q"/>
</p:tagLst>
</file>

<file path=ppt/tags/tag2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JtRFkvnkOhf.2Pv9KNSg"/>
</p:tagLst>
</file>

<file path=ppt/tags/tag2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a4K0TDThEOq14D6f3wJXA"/>
</p:tagLst>
</file>

<file path=ppt/tags/tag2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tvXZ9aqEqex2w.vNTXrA"/>
</p:tagLst>
</file>

<file path=ppt/tags/tag2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9MkmFLtkWcyaJySd7cEQ"/>
</p:tagLst>
</file>

<file path=ppt/tags/tag2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PqCXLm1MkKKegNTGegaFA"/>
</p:tagLst>
</file>

<file path=ppt/tags/tag2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3YAH8DgzEKNg.xo4PS1GA"/>
</p:tagLst>
</file>

<file path=ppt/tags/tag2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MKP2vMGEiOeAeXHKYDhA"/>
</p:tagLst>
</file>

<file path=ppt/tags/tag2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yTQ0s.48kWj5XS4F9OuQQ"/>
</p:tagLst>
</file>

<file path=ppt/tags/tag2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w5En2yH7U624T0q_g3U2w"/>
</p:tagLst>
</file>

<file path=ppt/tags/tag2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1gW.8TDFEmV7HEcCut5pg"/>
</p:tagLst>
</file>

<file path=ppt/tags/tag2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.QrLighH0ugKGErU6dRrw"/>
</p:tagLst>
</file>

<file path=ppt/tags/tag2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1_1_vPCkCb2ofxVp25ng"/>
</p:tagLst>
</file>

<file path=ppt/tags/tag2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fFFp4.370.yT8q34VPUTQ"/>
</p:tagLst>
</file>

<file path=ppt/tags/tag2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HAZfaeyEaNNOi.bEATjw"/>
</p:tagLst>
</file>

<file path=ppt/tags/tag2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wReohrsCkea8IkSkCuxEQ"/>
</p:tagLst>
</file>

<file path=ppt/tags/tag2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0XpV2nOyUqgufRgCiMiOA"/>
</p:tagLst>
</file>

<file path=ppt/tags/tag2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8h3Imd7Fkapj8K6x0gZMQ"/>
</p:tagLst>
</file>

<file path=ppt/tags/tag2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MO3jm.wPEGhSMsLCNv1ow"/>
</p:tagLst>
</file>

<file path=ppt/tags/tag2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eHUbFiD3EWB5ELwN2XG7A"/>
</p:tagLst>
</file>

<file path=ppt/tags/tag2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LK77tlsWUKXX5CM.p8pyw"/>
</p:tagLst>
</file>

<file path=ppt/tags/tag2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F6Z6xTFEm6T2Z9gy8Xag"/>
</p:tagLst>
</file>

<file path=ppt/tags/tag2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3u_swB3nEO6U.csM2Lqbg"/>
</p:tagLst>
</file>

<file path=ppt/tags/tag2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QOywQK2UGOQzso.yN6.Q"/>
</p:tagLst>
</file>

<file path=ppt/tags/tag2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9p.1i.930mc8dXGwQVZ0w"/>
</p:tagLst>
</file>

<file path=ppt/tags/tag2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HSSe.pZrEOPpDyqgJwb5g"/>
</p:tagLst>
</file>

<file path=ppt/tags/tag2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4zZnc_Qk.6NRGWtYqFng"/>
</p:tagLst>
</file>

<file path=ppt/tags/tag2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C36Ymhjg0qxNFQTUz2dCA"/>
</p:tagLst>
</file>

<file path=ppt/tags/tag2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ZreUmAu06aVZ80XWMTvQ"/>
</p:tagLst>
</file>

<file path=ppt/tags/tag2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GcSVusxHkqRiegufCMBWA"/>
</p:tagLst>
</file>

<file path=ppt/tags/tag2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UsmmW0hM0CQVueuGVAaGQ"/>
</p:tagLst>
</file>

<file path=ppt/tags/tag2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6GmQKTPkK2MV4OFePntA"/>
</p:tagLst>
</file>

<file path=ppt/tags/tag2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irMpqbbGUyznsVgm6cRLg"/>
</p:tagLst>
</file>

<file path=ppt/tags/tag2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RlfgBFUUeLjZS.LSYbFg"/>
</p:tagLst>
</file>

<file path=ppt/tags/tag2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LlyOuuRbE.IiSX3KwzY7Q"/>
</p:tagLst>
</file>

<file path=ppt/tags/tag2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Pwo4YeH.E26KA90IAmnUA"/>
</p:tagLst>
</file>

<file path=ppt/tags/tag2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RbFRBBj029fUmxRMcwew"/>
</p:tagLst>
</file>

<file path=ppt/tags/tag2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fOW0gFAk.Cqe_NL9Z1Pg"/>
</p:tagLst>
</file>

<file path=ppt/tags/tag2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J1pay6F1ka2NL_sUAvu7w"/>
</p:tagLst>
</file>

<file path=ppt/tags/tag2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5I0YbWx30iSFU7d5UiC9A"/>
</p:tagLst>
</file>

<file path=ppt/tags/tag2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GN4efC7BEitwSSRaUgVpQ"/>
</p:tagLst>
</file>

<file path=ppt/tags/tag2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ZQW3Ap1BU.iQ3y.LKeYqg"/>
</p:tagLst>
</file>

<file path=ppt/tags/tag2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TUadDcNUyhcHSxguANkg"/>
</p:tagLst>
</file>

<file path=ppt/tags/tag2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iPGbW68iEGhlMCh4f290Q"/>
</p:tagLst>
</file>

<file path=ppt/tags/tag2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9BGXPmG9E.ap4Z5twSpXA"/>
</p:tagLst>
</file>

<file path=ppt/tags/tag2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ZgP6vn_kSbTc5oet2OMg"/>
</p:tagLst>
</file>

<file path=ppt/tags/tag2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l3QqkvyAky4ylsHram0LA"/>
</p:tagLst>
</file>

<file path=ppt/tags/tag2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naVApnJUG3Y3Vb7CRzRA"/>
</p:tagLst>
</file>

<file path=ppt/tags/tag2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ixPTWJDvkCXnBZLsio3Zg"/>
</p:tagLst>
</file>

<file path=ppt/tags/tag2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2N7UTf.BkitTDsu4w02xQ"/>
</p:tagLst>
</file>

<file path=ppt/tags/tag2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9qGin0y0y_aXG7TL.E.Q"/>
</p:tagLst>
</file>

<file path=ppt/tags/tag2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8yflj510UWyUBWgOmx.Lw"/>
</p:tagLst>
</file>

<file path=ppt/tags/tag2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ltPCfvCEaNKhWdwXrqxQ"/>
</p:tagLst>
</file>

<file path=ppt/tags/tag2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ws2hNbuEisdmLxtNLLCA"/>
</p:tagLst>
</file>

<file path=ppt/tags/tag2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5wRrXYYT0Kyb36VYA.W3Q"/>
</p:tagLst>
</file>

<file path=ppt/tags/tag2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LT.bihVTkODqTEneefrNQ"/>
</p:tagLst>
</file>

<file path=ppt/tags/tag2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_tFtf5DzE6nShswZAfFkw"/>
</p:tagLst>
</file>

<file path=ppt/tags/tag2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ehyCGQ.EetYQ0kAGni5A"/>
</p:tagLst>
</file>

<file path=ppt/tags/tag2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NqUY.4Vk.CRTf15L7JCg"/>
</p:tagLst>
</file>

<file path=ppt/tags/tag2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UDH6n1PkW6XupUO1gW9A"/>
</p:tagLst>
</file>

<file path=ppt/tags/tag2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Jl7haA30OoQaAQldF2lQ"/>
</p:tagLst>
</file>

<file path=ppt/tags/tag2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HOwJ7qOZkOI75wKCTX4hw"/>
</p:tagLst>
</file>

<file path=ppt/tags/tag2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.e1JlRgU.lTIr_zRhOIA"/>
</p:tagLst>
</file>

<file path=ppt/tags/tag2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ZtXFtRoa0GBFgKefnMRlw"/>
</p:tagLst>
</file>

<file path=ppt/tags/tag2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dkCcav9P02sT1XXaizfjw"/>
</p:tagLst>
</file>

<file path=ppt/tags/tag2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GhKnBijgECXJrEZR5xAcw"/>
</p:tagLst>
</file>

<file path=ppt/tags/tag2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91ckqH5kGtX1QNRntGYw"/>
</p:tagLst>
</file>

<file path=ppt/tags/tag2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OoWOLu39USg02b2cd7a7Q"/>
</p:tagLst>
</file>

<file path=ppt/tags/tag2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pgcxwkJd0KzYqzjkg6LIQ"/>
</p:tagLst>
</file>

<file path=ppt/tags/tag2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U8tIHNW0axWz0b5kS9uw"/>
</p:tagLst>
</file>

<file path=ppt/tags/tag2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I747ylokymnbhyDdMIaw"/>
</p:tagLst>
</file>

<file path=ppt/tags/tag2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1jWCIiDRE6bVcAkKNiHXA"/>
</p:tagLst>
</file>

<file path=ppt/tags/tag2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jcE4UX0pESdcL0DQysDvQ"/>
</p:tagLst>
</file>

<file path=ppt/tags/tag2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kZrnWhaf0GQKK4FUbSj6w"/>
</p:tagLst>
</file>

<file path=ppt/tags/tag2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NlAg85oUESWE9EQjudBZg"/>
</p:tagLst>
</file>

<file path=ppt/tags/tag2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8V0NvKikKhb8On6FUqqQ"/>
</p:tagLst>
</file>

<file path=ppt/tags/tag2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kPjsavjHkKwMudX83nXCA"/>
</p:tagLst>
</file>

<file path=ppt/tags/tag2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RXqeYFYEy2uoqxz43WBw"/>
</p:tagLst>
</file>

<file path=ppt/tags/tag2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tEyYw9UEuBRtHaplHJTg"/>
</p:tagLst>
</file>

<file path=ppt/tags/tag2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hQkbmMsNk24coufJtxfYg"/>
</p:tagLst>
</file>

<file path=ppt/tags/tag2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EM3QW3rDkuBNtGSfPVKFQ"/>
</p:tagLst>
</file>

<file path=ppt/tags/tag2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HSHEOXIH0qxbVXKZQk9XA"/>
</p:tagLst>
</file>

<file path=ppt/tags/tag2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QGIvV.NHEWUAsJVCg4YZQ"/>
</p:tagLst>
</file>

<file path=ppt/tags/tag2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YTmQFOPUS4K0Cts6CFlg"/>
</p:tagLst>
</file>

<file path=ppt/tags/tag2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zm5hhGgEiEK4AtL4j4ew"/>
</p:tagLst>
</file>

<file path=ppt/tags/tag2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jpdUf4jU0qO3izq1MkxiA"/>
</p:tagLst>
</file>

<file path=ppt/tags/tag2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Vosfva9EyutbTnlGzDgg"/>
</p:tagLst>
</file>

<file path=ppt/tags/tag2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QtzY1TmJUy_iLeniW_aWQ"/>
</p:tagLst>
</file>

<file path=ppt/tags/tag2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uzPqAv0G0Wasv2ZN.ytVw"/>
</p:tagLst>
</file>

<file path=ppt/tags/tag2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oCZUQZbKU2mGDX9PB7qTw"/>
</p:tagLst>
</file>

<file path=ppt/tags/tag2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kZ8Bdz3sE6kZvq2ExyAfA"/>
</p:tagLst>
</file>

<file path=ppt/tags/tag2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HL48p5GxE6Wi2KAlSCwYA"/>
</p:tagLst>
</file>

<file path=ppt/tags/tag2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J2MiauhpUC30_CezHYOXw"/>
</p:tagLst>
</file>

<file path=ppt/tags/tag2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k6EiAzSx06ZcBB19jt_gQ"/>
</p:tagLst>
</file>

<file path=ppt/tags/tag2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GWbuqdY3kKkRUOHVuG4Tw"/>
</p:tagLst>
</file>

<file path=ppt/tags/tag2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8lY3eAjkqQeqKYlS6UNw"/>
</p:tagLst>
</file>

<file path=ppt/tags/tag2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s050rDb0KHofF0DozSWA"/>
</p:tagLst>
</file>

<file path=ppt/tags/tag2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3M.pb4kXUWymizd3boObw"/>
</p:tagLst>
</file>

<file path=ppt/tags/tag2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nPmtjj.0S21RO0mRsMqQ"/>
</p:tagLst>
</file>

<file path=ppt/tags/tag2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5SNNQMES0eHtGufubBDwA"/>
</p:tagLst>
</file>

<file path=ppt/tags/tag2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O9zw8XGt0OAiUR4vFieTw"/>
</p:tagLst>
</file>

<file path=ppt/tags/tag2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.gKsY7tD0GNtKT9Qks.kw"/>
</p:tagLst>
</file>

<file path=ppt/tags/tag2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89N.E6RUmov.JsUEDbAg"/>
</p:tagLst>
</file>

<file path=ppt/tags/tag2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6ImVnD8Y0ilaK8daVtZWQ"/>
</p:tagLst>
</file>

<file path=ppt/tags/tag2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7G3hBKzpEqGpkfUxJbjnQ"/>
</p:tagLst>
</file>

<file path=ppt/tags/tag2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0HJck2H8EOB9j5f.gygHg"/>
</p:tagLst>
</file>

<file path=ppt/tags/tag2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_osK9fzm0u5PQI7VdhFNQ"/>
</p:tagLst>
</file>

<file path=ppt/tags/tag2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UVUAwCycUO6SiT9WIzxuA"/>
</p:tagLst>
</file>

<file path=ppt/tags/tag2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wjIvoGrUegkxOqGsgeKw"/>
</p:tagLst>
</file>

<file path=ppt/tags/tag2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uZfmqvoEOMcDwjFe4Jtw"/>
</p:tagLst>
</file>

<file path=ppt/tags/tag2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aNbux01LUOOvGg2u9Nktg"/>
</p:tagLst>
</file>

<file path=ppt/tags/tag2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B1cSyzfESFUQgEE.NJsA"/>
</p:tagLst>
</file>

<file path=ppt/tags/tag2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4sd1xX7KUiz2h_4Vje13w"/>
</p:tagLst>
</file>

<file path=ppt/tags/tag2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Oi95i9wTUu5QD6b.f8oZw"/>
</p:tagLst>
</file>

<file path=ppt/tags/tag2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ovWxOj4T0uDzN0gl_eToA"/>
</p:tagLst>
</file>

<file path=ppt/tags/tag2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ntRPTA9U6wXMrWAJ._FQ"/>
</p:tagLst>
</file>

<file path=ppt/tags/tag2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aTzXcZt0ujweJRl1rOug"/>
</p:tagLst>
</file>

<file path=ppt/tags/tag2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U73rci_kyiz1W1WHDQXQ"/>
</p:tagLst>
</file>

<file path=ppt/tags/tag2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CH8vU5kkqrSD1GZRh37w"/>
</p:tagLst>
</file>

<file path=ppt/tags/tag2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5rTOXmIgUC1udjjjofpIg"/>
</p:tagLst>
</file>

<file path=ppt/tags/tag2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QOiXMrlDUeoV15ZpqYsMQ"/>
</p:tagLst>
</file>

<file path=ppt/tags/tag2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Q2qExrQTE2jVoMQUOSvWA"/>
</p:tagLst>
</file>

<file path=ppt/tags/tag2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uHio_DmAkaD0Yeq764IBw"/>
</p:tagLst>
</file>

<file path=ppt/tags/tag2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lFaVQ1kES_vs9T7GsUvQ"/>
</p:tagLst>
</file>

<file path=ppt/tags/tag2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lpgtQZfK0yi_Tbbi4PaFg"/>
</p:tagLst>
</file>

<file path=ppt/tags/tag2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62O9Ii.3EO0Z0mEyMhhgg"/>
</p:tagLst>
</file>

<file path=ppt/tags/tag2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TLPqSbDvEm6Be9HDujDIg"/>
</p:tagLst>
</file>

<file path=ppt/tags/tag2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ujljeOFUmkeqizvzhVHA"/>
</p:tagLst>
</file>

<file path=ppt/tags/tag2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5d8eG2Y30GcW3kFa6qpag"/>
</p:tagLst>
</file>

<file path=ppt/tags/tag2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cJEE00hUGd5bguLGxUKQ"/>
</p:tagLst>
</file>

<file path=ppt/tags/tag2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aqkKo25OE2alQVauUjkVA"/>
</p:tagLst>
</file>

<file path=ppt/tags/tag2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20iZwevLUy9s.afawDMoQ"/>
</p:tagLst>
</file>

<file path=ppt/tags/tag2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KJhiaMxcEiqtDdzvUJcHw"/>
</p:tagLst>
</file>

<file path=ppt/tags/tag2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R9Y8f.d0qVobLEHaMy7A"/>
</p:tagLst>
</file>

<file path=ppt/tags/tag2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G.kgQ8uukKEc3UImz_mhQ"/>
</p:tagLst>
</file>

<file path=ppt/tags/tag2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HOK9Y4YG0aSBtQAugjVqA"/>
</p:tagLst>
</file>

<file path=ppt/tags/tag2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2o6z.a9806JQQwajSqVEg"/>
</p:tagLst>
</file>

<file path=ppt/tags/tag2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5wJK3OyI06lMlWqdAj05A"/>
</p:tagLst>
</file>

<file path=ppt/tags/tag2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MzDtB5yokKf1x1cx6NSEw"/>
</p:tagLst>
</file>

<file path=ppt/tags/tag2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qbg_mv8wkSDti8c4QVPYA"/>
</p:tagLst>
</file>

<file path=ppt/tags/tag2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TbknOiWc0GNEtaD4n9EMg"/>
</p:tagLst>
</file>

<file path=ppt/tags/tag2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g8cTEDsEW290d3y9g2zA"/>
</p:tagLst>
</file>

<file path=ppt/tags/tag2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6O5ueSOTkatttY4jzHEvg"/>
</p:tagLst>
</file>

<file path=ppt/tags/tag2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Tb4R9ztAEyKdfJd0cz_8Q"/>
</p:tagLst>
</file>

<file path=ppt/tags/tag2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50kpAcodUWC.RZAHODVhQ"/>
</p:tagLst>
</file>

<file path=ppt/tags/tag2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rIMxrtYckqQCLOQ5YT6aw"/>
</p:tagLst>
</file>

<file path=ppt/tags/tag2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jIHBjKsUyCxXYCY4Zyzw"/>
</p:tagLst>
</file>

<file path=ppt/tags/tag2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x5mzRMCkyh_kZzCtSWZA"/>
</p:tagLst>
</file>

<file path=ppt/tags/tag2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LDwOFNVGkqH2jKY1Ytvyg"/>
</p:tagLst>
</file>

<file path=ppt/tags/tag2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HoRaT_MkKlhPmTdaH.jQ"/>
</p:tagLst>
</file>

<file path=ppt/tags/tag2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QiGThKjEmXnTK8_9s7RQ"/>
</p:tagLst>
</file>

<file path=ppt/tags/tag2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OYR8JCRjE6Km_q0dutZwQ"/>
</p:tagLst>
</file>

<file path=ppt/tags/tag2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C0giuY660e..0PJwYmMXg"/>
</p:tagLst>
</file>

<file path=ppt/tags/tag2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vffOfoxkGEAfe.ie2XOg"/>
</p:tagLst>
</file>

<file path=ppt/tags/tag2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6QnFK0oykaiCGLucv868A"/>
</p:tagLst>
</file>

<file path=ppt/tags/tag2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sTxn9tXjE6MuHPCmXNFpQ"/>
</p:tagLst>
</file>

<file path=ppt/tags/tag2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6yY1EGUfUWlBhAFG3t6IQ"/>
</p:tagLst>
</file>

<file path=ppt/tags/tag2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dJNb5WR0i1bYO543DaCQ"/>
</p:tagLst>
</file>

<file path=ppt/tags/tag2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8.a2BZCUmJ_OERRBfUgA"/>
</p:tagLst>
</file>

<file path=ppt/tags/tag2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ofQdvxYikCnsTWWKp2M6g"/>
</p:tagLst>
</file>

<file path=ppt/tags/tag2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AxQXL.p0uF.J1pk_6YjA"/>
</p:tagLst>
</file>

<file path=ppt/tags/tag2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4TSyinzkaQaIUlZi1LxQ"/>
</p:tagLst>
</file>

<file path=ppt/tags/tag2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25F1jtZEexcZXPQQri3A"/>
</p:tagLst>
</file>

<file path=ppt/tags/tag2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TH7C5gFp0CxXy5mcT6Egg"/>
</p:tagLst>
</file>

<file path=ppt/tags/tag2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HDZPZQFUakAsVNgHzITw"/>
</p:tagLst>
</file>

<file path=ppt/tags/tag2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m63UyR6UuZHeTXk9Z33A"/>
</p:tagLst>
</file>

<file path=ppt/tags/tag2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51HctXWz0uWQnKdqKH33g"/>
</p:tagLst>
</file>

<file path=ppt/tags/tag2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ECwm81gG0yCKA3jMzEnGA"/>
</p:tagLst>
</file>

<file path=ppt/tags/tag2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tHFcZgdbkyMu26iswYfrw"/>
</p:tagLst>
</file>

<file path=ppt/tags/tag2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3kD6WMnRkuv1NbaQh3gfA"/>
</p:tagLst>
</file>

<file path=ppt/tags/tag2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BxL7StKlECpIVirOLzsVA"/>
</p:tagLst>
</file>

<file path=ppt/tags/tag2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8nZhw3.xk6vuesHodpAkQ"/>
</p:tagLst>
</file>

<file path=ppt/tags/tag2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XIAICdLUiQNLDyURQoyQ"/>
</p:tagLst>
</file>

<file path=ppt/tags/tag2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iY_P634UyufJ34DWZIVg"/>
</p:tagLst>
</file>

<file path=ppt/tags/tag2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_kGibdFEuBUnff32cTEg"/>
</p:tagLst>
</file>

<file path=ppt/tags/tag2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hw7REMR0.5bSFhYG62EQ"/>
</p:tagLst>
</file>

<file path=ppt/tags/tag2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ByrjZ5I9EugOuA7QI1hrQ"/>
</p:tagLst>
</file>

<file path=ppt/tags/tag2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6QKMvVe2EKNqC7nZV9Emw"/>
</p:tagLst>
</file>

<file path=ppt/tags/tag2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fBdHe3G069W8s5xs5pkA"/>
</p:tagLst>
</file>

<file path=ppt/tags/tag2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px0hXRkZESgB.IRmHVb8g"/>
</p:tagLst>
</file>

<file path=ppt/tags/tag2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CkCFa2LF0ijXaNrB4oBTA"/>
</p:tagLst>
</file>

<file path=ppt/tags/tag2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MNODzzPO0a8mj8KwUOdqw"/>
</p:tagLst>
</file>

<file path=ppt/tags/tag2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fXiQTaoYUCCAShh4WUJyA"/>
</p:tagLst>
</file>

<file path=ppt/tags/tag2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5de1XBzQkWhyj2EJErZdw"/>
</p:tagLst>
</file>

<file path=ppt/tags/tag2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hsoLvEkQ0uayQ1OUvuiUQ"/>
</p:tagLst>
</file>

<file path=ppt/tags/tag2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i9tOZy90.NpVDU0AbobA"/>
</p:tagLst>
</file>

<file path=ppt/tags/tag2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lfVdgEz6kKxOXs65_.lSQ"/>
</p:tagLst>
</file>

<file path=ppt/tags/tag2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LI1q2p3_kyfjYcQxrx8XA"/>
</p:tagLst>
</file>

<file path=ppt/tags/tag2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e8WEEWQPEOnXA5O4nVUtw"/>
</p:tagLst>
</file>

<file path=ppt/tags/tag2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6thtkRJzE6LpytW8JYRrA"/>
</p:tagLst>
</file>

<file path=ppt/tags/tag2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.6t0_EhpEmXH8Kd_taJWQ"/>
</p:tagLst>
</file>

<file path=ppt/tags/tag2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4zZR0C6ek6VCgV1FQnwKA"/>
</p:tagLst>
</file>

<file path=ppt/tags/tag2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P8aa52uy0aDniKDlrkj1Q"/>
</p:tagLst>
</file>

<file path=ppt/tags/tag2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Yms2v.hEytqdebavJQ9A"/>
</p:tagLst>
</file>

<file path=ppt/tags/tag2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XJRvYAdBEOtDfGSF.tgcg"/>
</p:tagLst>
</file>

<file path=ppt/tags/tag2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3tqc402UicnHWl4wFUwA"/>
</p:tagLst>
</file>

<file path=ppt/tags/tag2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0HBydtP3keLJnENTE1aKQ"/>
</p:tagLst>
</file>

<file path=ppt/tags/tag2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texwL_NiUWFiHKd8hLi9Q"/>
</p:tagLst>
</file>

<file path=ppt/tags/tag2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GEYemmJXUuXGfiLdqti3g"/>
</p:tagLst>
</file>

<file path=ppt/tags/tag2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EkOJva0RkOlml8mDytPjg"/>
</p:tagLst>
</file>

<file path=ppt/tags/tag2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DWReChJRkOQgLzKD8Q9BQ"/>
</p:tagLst>
</file>

<file path=ppt/tags/tag2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eZ2ZYdyLkSuZI7QeyMQdA"/>
</p:tagLst>
</file>

<file path=ppt/tags/tag2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_fUR8aw_0uNoLI30Kr1VQ"/>
</p:tagLst>
</file>

<file path=ppt/tags/tag2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b2Y0B.HY0WNLn_yeNhDEw"/>
</p:tagLst>
</file>

<file path=ppt/tags/tag2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giWqQ984k.YblNYo85SuA"/>
</p:tagLst>
</file>

<file path=ppt/tags/tag2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ljCIhbk0SgYLnNUl99RA"/>
</p:tagLst>
</file>

<file path=ppt/tags/tag2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IKBw.FmEOwPLeAm01L3w"/>
</p:tagLst>
</file>

<file path=ppt/tags/tag2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OQhvjd.W0SSf2AocdGzqA"/>
</p:tagLst>
</file>

<file path=ppt/tags/tag2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GI1jCCtjkaUz3Dwri72mw"/>
</p:tagLst>
</file>

<file path=ppt/tags/tag2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AFq6F8N06AWv_.hZLNMA"/>
</p:tagLst>
</file>

<file path=ppt/tags/tag2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W6UGaeBfEO9Dx9ar4cfkA"/>
</p:tagLst>
</file>

<file path=ppt/tags/tag2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gcWqWs_LkKU6_PhF5fjTQ"/>
</p:tagLst>
</file>

<file path=ppt/tags/tag2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pjxh0srbkykz_SXJeGZ7w"/>
</p:tagLst>
</file>

<file path=ppt/tags/tag2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4jf0ZFUX0.pg0EDRWYSBg"/>
</p:tagLst>
</file>

<file path=ppt/tags/tag2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_S6GwDMkG5ynDKZnnCyQ"/>
</p:tagLst>
</file>

<file path=ppt/tags/tag2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wvll60aH0.Jo7NDmdpJGQ"/>
</p:tagLst>
</file>

<file path=ppt/tags/tag2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NCX2jYqj02QVX.gtmAURw"/>
</p:tagLst>
</file>

<file path=ppt/tags/tag2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yRF.pdI90CJh4eC6BdmNw"/>
</p:tagLst>
</file>

<file path=ppt/tags/tag2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pNewzo5K0GYNDpdDQ76qQ"/>
</p:tagLst>
</file>

<file path=ppt/tags/tag2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65H5YPEm0icOnt5saDG6A"/>
</p:tagLst>
</file>

<file path=ppt/tags/tag2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6aG.ZUmK0ioCDApunmuFQ"/>
</p:tagLst>
</file>

<file path=ppt/tags/tag2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WB8MMBPOEO3bhnh3_JT6Q"/>
</p:tagLst>
</file>

<file path=ppt/tags/tag2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7YnayIrk06Ll62kk7oZdA"/>
</p:tagLst>
</file>

<file path=ppt/tags/tag2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219WCyrkEya5b9N787V2Q"/>
</p:tagLst>
</file>

<file path=ppt/tags/tag2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Kl17Mwj50m66hakl4Fj6w"/>
</p:tagLst>
</file>

<file path=ppt/tags/tag2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OhJ_yUmkqjAvm9Gv9gTw"/>
</p:tagLst>
</file>

<file path=ppt/tags/tag2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RusoFMwUUWar0MJnbo11g"/>
</p:tagLst>
</file>

<file path=ppt/tags/tag2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boPA3mPXUW_dgEBXCSuXw"/>
</p:tagLst>
</file>

<file path=ppt/tags/tag2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.hUB1SlCE.a0uZ9_C4E5w"/>
</p:tagLst>
</file>

<file path=ppt/tags/tag2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XpnbGD9UU6GTca9xW_55w"/>
</p:tagLst>
</file>

<file path=ppt/tags/tag2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xUraswSjEudDUgcJv0_Fg"/>
</p:tagLst>
</file>

<file path=ppt/tags/tag2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9tt.JjUiEKufJvRksPFXg"/>
</p:tagLst>
</file>

<file path=ppt/tags/tag2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.TMo5Svkiyq91NKBa7rQ"/>
</p:tagLst>
</file>

<file path=ppt/tags/tag2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CN3UanOUKyZmHwXlrK7g"/>
</p:tagLst>
</file>

<file path=ppt/tags/tag2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Y8PGnAOd0qgN6SzcwkV.A"/>
</p:tagLst>
</file>

<file path=ppt/tags/tag2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SJI_o3TUyyblLaFM6R2w"/>
</p:tagLst>
</file>

<file path=ppt/tags/tag2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PKU_QXh3UO0zamQUPTSHw"/>
</p:tagLst>
</file>

<file path=ppt/tags/tag2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eTnHXSEiUqncZFcBWh4_w"/>
</p:tagLst>
</file>

<file path=ppt/tags/tag2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LKxCYp0AESHmGXT71iBjg"/>
</p:tagLst>
</file>

<file path=ppt/tags/tag2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SJaKnlUwkqJV9kcJHRm7A"/>
</p:tagLst>
</file>

<file path=ppt/tags/tag2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cumXQnuRk.Krn_MF0mzLg"/>
</p:tagLst>
</file>

<file path=ppt/tags/tag2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u_DcgJZUC.udQu1PVEOQ"/>
</p:tagLst>
</file>

<file path=ppt/tags/tag2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d.8g2Z0t0WhKZdKay5jkg"/>
</p:tagLst>
</file>

<file path=ppt/tags/tag2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kqK6O9GGkWQld09t1PCBg"/>
</p:tagLst>
</file>

<file path=ppt/tags/tag2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jflJZ0PhkGu1cTdJQo0xQ"/>
</p:tagLst>
</file>

<file path=ppt/tags/tag2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MnPux2sUmjEo2b1PEGpg"/>
</p:tagLst>
</file>

<file path=ppt/tags/tag2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LdQN5J3k2zNyom8saNhQ"/>
</p:tagLst>
</file>

<file path=ppt/tags/tag2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f0U1bNzvEqjoFLWSoadfg"/>
</p:tagLst>
</file>

<file path=ppt/tags/tag2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BM6TKuzVkOBDTiQvy4SKw"/>
</p:tagLst>
</file>

<file path=ppt/tags/tag2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GMmyqT80.WYj0WrsK2OA"/>
</p:tagLst>
</file>

<file path=ppt/tags/tag2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LOACgayTkSxfgn4nkCpwg"/>
</p:tagLst>
</file>

<file path=ppt/tags/tag2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DPNgtnPPEq2aa9zi5qBjw"/>
</p:tagLst>
</file>

<file path=ppt/tags/tag2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L2UzGZwaECw6vvyppNYtA"/>
</p:tagLst>
</file>

<file path=ppt/tags/tag2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FcgVQvgkK73od2WfVqHg"/>
</p:tagLst>
</file>

<file path=ppt/tags/tag2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EVakmSGN0axx5jkbmBgCQ"/>
</p:tagLst>
</file>

<file path=ppt/tags/tag2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NGW6_rvEmS8bwrTwq8ew"/>
</p:tagLst>
</file>

<file path=ppt/tags/tag2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3v0F3xR40eKg10ub2DWFA"/>
</p:tagLst>
</file>

<file path=ppt/tags/tag2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R22yh3UIEOXZqdNQldaBw"/>
</p:tagLst>
</file>

<file path=ppt/tags/tag2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kNl89RhFU6CH7KGiam0NQ"/>
</p:tagLst>
</file>

<file path=ppt/tags/tag2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QoR18imUO.pkanPxdTHQ"/>
</p:tagLst>
</file>

<file path=ppt/tags/tag2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6GVQKQEjEq8NNDn.DoRAg"/>
</p:tagLst>
</file>

<file path=ppt/tags/tag2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9dFzXwh0iNHsIB.gnq_w"/>
</p:tagLst>
</file>

<file path=ppt/tags/tag2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F_zObdp0K8LWA4TFdE9Q"/>
</p:tagLst>
</file>

<file path=ppt/tags/tag2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KGwRjrKc0CCB2CH8Ui6xw"/>
</p:tagLst>
</file>

<file path=ppt/tags/tag2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.lS79tLl0mQKFDWn32vnQ"/>
</p:tagLst>
</file>

<file path=ppt/tags/tag2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Puy2ANMkW3TKthLuOEXg"/>
</p:tagLst>
</file>

<file path=ppt/tags/tag2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pwsx._ZhU.KgHydqQE74g"/>
</p:tagLst>
</file>

<file path=ppt/tags/tag2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vLZHajbD0ekXUzF5E2H3Q"/>
</p:tagLst>
</file>

<file path=ppt/tags/tag2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wPjakwHeky.KdHuDOHH7w"/>
</p:tagLst>
</file>

<file path=ppt/tags/tag2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WVmeXprtUW2UExv8CaMpg"/>
</p:tagLst>
</file>

<file path=ppt/tags/tag2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.pdZtKekGwaLD8oKkxnw"/>
</p:tagLst>
</file>

<file path=ppt/tags/tag2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5crktXrZkeoiya60XDILQ"/>
</p:tagLst>
</file>

<file path=ppt/tags/tag2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A0cE8htc0Gvbb02nNKg8A"/>
</p:tagLst>
</file>

<file path=ppt/tags/tag2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UrQQMsnyEe0qo0sIz7rpg"/>
</p:tagLst>
</file>

<file path=ppt/tags/tag2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VfdoQvx5kKWoQRL.9mRfg"/>
</p:tagLst>
</file>

<file path=ppt/tags/tag2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Zq1RyzikqxXn3A5bB_2w"/>
</p:tagLst>
</file>

<file path=ppt/tags/tag2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3ubqRTDQUWpPE8aZeyhBw"/>
</p:tagLst>
</file>

<file path=ppt/tags/tag2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3PTjnQyp0yoDtDjasrO9Q"/>
</p:tagLst>
</file>

<file path=ppt/tags/tag2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PSjEuYps0mC2UuU.GxxZQ"/>
</p:tagLst>
</file>

<file path=ppt/tags/tag2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dCqjdZ8hUG00Ti7WgPCew"/>
</p:tagLst>
</file>

<file path=ppt/tags/tag2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wfw_srYUuJAx5o8lyQ6Q"/>
</p:tagLst>
</file>

<file path=ppt/tags/tag2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SV0tCI4U.apovKgxS5kQ"/>
</p:tagLst>
</file>

<file path=ppt/tags/tag2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OpJIYsk40S080JslwYj2A"/>
</p:tagLst>
</file>

<file path=ppt/tags/tag2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il6AC1ve0CoVYBuivep.Q"/>
</p:tagLst>
</file>

<file path=ppt/tags/tag2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9Yf9kYhMk67v_cHph47iQ"/>
</p:tagLst>
</file>

<file path=ppt/tags/tag2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vnZdz1u0GM34InA1CbYA"/>
</p:tagLst>
</file>

<file path=ppt/tags/tag2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jbzbDCFnk.OyNrtgwX_yg"/>
</p:tagLst>
</file>

<file path=ppt/tags/tag2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vAMtnlJSU.7c2e9Hyau3w"/>
</p:tagLst>
</file>

<file path=ppt/tags/tag2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2gE7.W8YkG2K53yZOQ99w"/>
</p:tagLst>
</file>

<file path=ppt/tags/tag2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iKZkivwsUq18jVe9ZzROg"/>
</p:tagLst>
</file>

<file path=ppt/tags/tag2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23Gbb3NEeVHqKrUO1s7w"/>
</p:tagLst>
</file>

<file path=ppt/tags/tag2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iI7vKDp0OgFl3hHXHR.Q"/>
</p:tagLst>
</file>

<file path=ppt/tags/tag2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NUTf7dBUeOfyqD.GMhTQ"/>
</p:tagLst>
</file>

<file path=ppt/tags/tag2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NCoid98OEuHdkK5pQ_4YQ"/>
</p:tagLst>
</file>

<file path=ppt/tags/tag2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8hfoP15XU.8UUUbSCzSAw"/>
</p:tagLst>
</file>

<file path=ppt/tags/tag2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6nElsiSgEGrPckbn__0Fw"/>
</p:tagLst>
</file>

<file path=ppt/tags/tag2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_5jaEjmz0._OyLo8dQjBw"/>
</p:tagLst>
</file>

<file path=ppt/tags/tag2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o5b4NRBCkCtpQmxxT.TnA"/>
</p:tagLst>
</file>

<file path=ppt/tags/tag2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n9gbQEBU.z9hq92EVxiA"/>
</p:tagLst>
</file>

<file path=ppt/tags/tag2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7wwx_yfeE6VViHm9A7.mg"/>
</p:tagLst>
</file>

<file path=ppt/tags/tag2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FMUZlhp0.YwTjxfeCWOA"/>
</p:tagLst>
</file>

<file path=ppt/tags/tag2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Mn3g64JNEeZFcwH.N3JyQ"/>
</p:tagLst>
</file>

<file path=ppt/tags/tag2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Om75rBlkOunyKny1v46g"/>
</p:tagLst>
</file>

<file path=ppt/tags/tag2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3_h1XC4NU2.ivl9FAQ5Kw"/>
</p:tagLst>
</file>

<file path=ppt/tags/tag2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Ckh9hLXU2rWKId1UyIoQ"/>
</p:tagLst>
</file>

<file path=ppt/tags/tag2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qV0_KpnkubcCdHc_eZEQ"/>
</p:tagLst>
</file>

<file path=ppt/tags/tag2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MkdMgsu0eAYHSVGbgjcA"/>
</p:tagLst>
</file>

<file path=ppt/tags/tag2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OMfiMhEIE.0RNdhOMblow"/>
</p:tagLst>
</file>

<file path=ppt/tags/tag2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y39nfC.UGXe73T_otO.Q"/>
</p:tagLst>
</file>

<file path=ppt/tags/tag2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Xc4mfqO5Uqz13B99cwSqg"/>
</p:tagLst>
</file>

<file path=ppt/tags/tag2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XV7ju4qkqv0JrD74Rh3A"/>
</p:tagLst>
</file>

<file path=ppt/tags/tag2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lGEVlGYSEiBLwhCuGaEaA"/>
</p:tagLst>
</file>

<file path=ppt/tags/tag2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iUHQhtMUW1dUDk.CNstw"/>
</p:tagLst>
</file>

<file path=ppt/tags/tag3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YYqIKIfx0qRe87y.aWeBQ"/>
</p:tagLst>
</file>

<file path=ppt/tags/tag3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D81lsTA.Uy43.U3VbDfUw"/>
</p:tagLst>
</file>

<file path=ppt/tags/tag3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A_cj7ICmk.Av0d9E_nEQg"/>
</p:tagLst>
</file>

<file path=ppt/tags/tag3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orzKr2DBkuIRsSJl2qA8Q"/>
</p:tagLst>
</file>

<file path=ppt/tags/tag3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lL7sNtJhU.d87cpqwMOyA"/>
</p:tagLst>
</file>

<file path=ppt/tags/tag3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HVih23A00aCBaOcYWsZDA"/>
</p:tagLst>
</file>

<file path=ppt/tags/tag3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bcPsTPAjUWh_NDEPQ7DRQ"/>
</p:tagLst>
</file>

<file path=ppt/tags/tag3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aCQlSYbFk2zWVFCRTdb2Q"/>
</p:tagLst>
</file>

<file path=ppt/tags/tag3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Bk5rOtQE..7IGe2wcn1Q"/>
</p:tagLst>
</file>

<file path=ppt/tags/tag3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JvgREiil0OfENcUgURrXQ"/>
</p:tagLst>
</file>

<file path=ppt/tags/tag3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ZVMXwn1z0.TGSfXvpUSAA"/>
</p:tagLst>
</file>

<file path=ppt/tags/tag3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9cKH4FeqUG6u4KQ3nExCg"/>
</p:tagLst>
</file>

<file path=ppt/tags/tag3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LloG38_0WX3oG9PCusIw"/>
</p:tagLst>
</file>

<file path=ppt/tags/tag3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y8uLsvfVUymuM.xqfN8_w"/>
</p:tagLst>
</file>

<file path=ppt/tags/tag3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4dmVL3auEa9umnkFAJF7w"/>
</p:tagLst>
</file>

<file path=ppt/tags/tag3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iqfWpygUaXqx9HI2TnKg"/>
</p:tagLst>
</file>

<file path=ppt/tags/tag3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e7_bAundkyO_O.kBIQLHw"/>
</p:tagLst>
</file>

<file path=ppt/tags/tag3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_kGibdFEuBUnff32cTEg"/>
</p:tagLst>
</file>

<file path=ppt/tags/tag3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mml5uAgMkyqIBsiq2uutw"/>
</p:tagLst>
</file>

<file path=ppt/tags/tag3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1gxxm0dMk.7UGyY8FOE3w"/>
</p:tagLst>
</file>

<file path=ppt/tags/tag3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8ZU1kbYUSfFoE5t_KEJg"/>
</p:tagLst>
</file>

<file path=ppt/tags/tag3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TMUrvdAf023jKH7TOo9ew"/>
</p:tagLst>
</file>

<file path=ppt/tags/tag3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PyfhQF3EiKEgcdjyvgRw"/>
</p:tagLst>
</file>

<file path=ppt/tags/tag3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_zuxo.m10KzRZJYxY3Bzg"/>
</p:tagLst>
</file>

<file path=ppt/tags/tag3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WWi9K219kqo64QJOKcn.g"/>
</p:tagLst>
</file>

<file path=ppt/tags/tag3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yZXN4svEWl5_RJCdpLog"/>
</p:tagLst>
</file>

<file path=ppt/tags/tag3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JHNMzr8kSL2NsFhuo7_A"/>
</p:tagLst>
</file>

<file path=ppt/tags/tag3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su1cnp4jUuQUvx3oqYsYg"/>
</p:tagLst>
</file>

<file path=ppt/tags/tag3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_mnbu3JVkOsgRmJ_O9ZoQ"/>
</p:tagLst>
</file>

<file path=ppt/tags/tag3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CUUMRYpkqvlaXbZKaj9Q"/>
</p:tagLst>
</file>

<file path=ppt/tags/tag3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MizAuhK0OtxZykaX7WcA"/>
</p:tagLst>
</file>

<file path=ppt/tags/tag3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2oGXgJvWkKutSQJIISlyg"/>
</p:tagLst>
</file>

<file path=ppt/tags/tag3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_bjA3umNEeEePrjTEKjUw"/>
</p:tagLst>
</file>

<file path=ppt/tags/tag3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U0Dwu.nESELfPQw.BSUg"/>
</p:tagLst>
</file>

<file path=ppt/tags/tag3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l5ors9uD0GtFFk9g8k3UA"/>
</p:tagLst>
</file>

<file path=ppt/tags/tag3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h4tGNtEkmtI08Az2Oh1A"/>
</p:tagLst>
</file>

<file path=ppt/tags/tag3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5P2xzn3XUu_i.8HRvw5Qg"/>
</p:tagLst>
</file>

<file path=ppt/tags/tag3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zbV606pfkaraboqG9y54Q"/>
</p:tagLst>
</file>

<file path=ppt/tags/tag3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XspidAAzUmn8.jvYMFtwA"/>
</p:tagLst>
</file>

<file path=ppt/tags/tag3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3KiHD4yEapynes8wfRTg"/>
</p:tagLst>
</file>

<file path=ppt/tags/tag3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SMGgsFL8UuCQ0rnMrIeWQ"/>
</p:tagLst>
</file>

<file path=ppt/tags/tag3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MXsHpJyUC0FXJoNe_2uQ"/>
</p:tagLst>
</file>

<file path=ppt/tags/tag3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ckG36iY_ke7xmpJn7NObg"/>
</p:tagLst>
</file>

<file path=ppt/tags/tag3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iBX753eOUWbH88r8TDiCQ"/>
</p:tagLst>
</file>

<file path=ppt/tags/tag3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4LIsphfOUaLy3h31RqGrw"/>
</p:tagLst>
</file>

<file path=ppt/tags/tag3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TGxta69EU2wEo4mqLcJWw"/>
</p:tagLst>
</file>

<file path=ppt/tags/tag3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obVI0KdMUKaXb1aAb3FBQ"/>
</p:tagLst>
</file>

<file path=ppt/tags/tag3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dS7NvJK0qgMJdNvlziCg"/>
</p:tagLst>
</file>

<file path=ppt/tags/tag3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o.Js55TE6fhIPLuu6HUA"/>
</p:tagLst>
</file>

<file path=ppt/tags/tag3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6teF5s_0U6f61UhOVaobg"/>
</p:tagLst>
</file>

<file path=ppt/tags/tag3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9I53UA2xUS5L7oeCVKz6w"/>
</p:tagLst>
</file>

<file path=ppt/tags/tag3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ThcIFD4EiaBJWOl8dvhQ"/>
</p:tagLst>
</file>

<file path=ppt/tags/tag3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kY4j0tfU.iqtrqPeyBOA"/>
</p:tagLst>
</file>

<file path=ppt/tags/tag3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GCy0Urb02AY7qNihV9qg"/>
</p:tagLst>
</file>

<file path=ppt/tags/tag3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3vPjyQBAEiF0j.dz4nx1w"/>
</p:tagLst>
</file>

<file path=ppt/tags/tag3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pUloa7.RUaUudtC9DF77A"/>
</p:tagLst>
</file>

<file path=ppt/tags/tag3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BwUmbsAU2jk3OmcifTng"/>
</p:tagLst>
</file>

<file path=ppt/tags/tag3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k.y3Bt5xUmnFjwO2G1sIQ"/>
</p:tagLst>
</file>

<file path=ppt/tags/tag3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ATToVonEOFhGjy7MTOaQ"/>
</p:tagLst>
</file>

<file path=ppt/tags/tag3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HoblhZGHkWBfOzZtXrZhA"/>
</p:tagLst>
</file>

<file path=ppt/tags/tag3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hF999cQZkqyx1f_GXQvUQ"/>
</p:tagLst>
</file>

<file path=ppt/tags/tag3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gaV_kkzU6QGxblVVJbEw"/>
</p:tagLst>
</file>

<file path=ppt/tags/tag3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ZeusBxjUUCUmGhXB4YFWA"/>
</p:tagLst>
</file>

<file path=ppt/tags/tag3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PfOcY0RHUeSK_u_Q5HQgw"/>
</p:tagLst>
</file>

<file path=ppt/tags/tag3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ZNjOWAbPkOGWFOmB6zSNA"/>
</p:tagLst>
</file>

<file path=ppt/tags/tag3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5uboYR1MEufWtY.XjU4qQ"/>
</p:tagLst>
</file>

<file path=ppt/tags/tag3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4gk5HyUPku0QjfcawoYow"/>
</p:tagLst>
</file>

<file path=ppt/tags/tag3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CEPgxouh0uOjvAnvSKgJg"/>
</p:tagLst>
</file>

<file path=ppt/tags/tag3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U09gNHvmECK9prIQkzgMQ"/>
</p:tagLst>
</file>

<file path=ppt/tags/tag3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p_cqeko.EuoL2HRdG6nHw"/>
</p:tagLst>
</file>

<file path=ppt/tags/tag3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Hc6taOwkCvHrw0V3EBCg"/>
</p:tagLst>
</file>

<file path=ppt/tags/tag3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z88.SXFkOgOFqbk.gH4Q"/>
</p:tagLst>
</file>

<file path=ppt/tags/tag3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82bYYpnky0ELpmjS95oQ"/>
</p:tagLst>
</file>

<file path=ppt/tags/tag3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10BuuFokyKTsITappBGg"/>
</p:tagLst>
</file>

<file path=ppt/tags/tag3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OapRaCPX0ukhvpJLOLb_Q"/>
</p:tagLst>
</file>

<file path=ppt/tags/tag3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gU5buUnC0y1afqFx3okaA"/>
</p:tagLst>
</file>

<file path=ppt/tags/tag3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sBlx5rbkyWo__KfTEYgA"/>
</p:tagLst>
</file>

<file path=ppt/tags/tag3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gziG5FOkyFa84r7ooB4g"/>
</p:tagLst>
</file>

<file path=ppt/tags/tag3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hpu5Lhr0kWGbeDYdEz2EQ"/>
</p:tagLst>
</file>

<file path=ppt/tags/tag3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8QMV._bESOhkygsy8viA"/>
</p:tagLst>
</file>

<file path=ppt/tags/tag3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Pti0nrmEugmGzCRF_oaQ"/>
</p:tagLst>
</file>

<file path=ppt/tags/tag3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PWuS0_3H0KRnqBak4DHHw"/>
</p:tagLst>
</file>

<file path=ppt/tags/tag3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KW6_ibBJ0.RGWRmVSnA4Q"/>
</p:tagLst>
</file>

<file path=ppt/tags/tag3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jGFXcY1UKphmTYemSeEA"/>
</p:tagLst>
</file>

<file path=ppt/tags/tag3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pz6u56RX0ql2XnqfBwIEA"/>
</p:tagLst>
</file>

<file path=ppt/tags/tag3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u8XKctYtEuYaCQ2sdmcKA"/>
</p:tagLst>
</file>

<file path=ppt/tags/tag3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b_gTMEx2kCKj0NOGU5q7A"/>
</p:tagLst>
</file>

<file path=ppt/tags/tag3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nskqZmj40CLia39qa1ECg"/>
</p:tagLst>
</file>

<file path=ppt/tags/tag3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kBwqiszbUKK3kc_TcCXXQ"/>
</p:tagLst>
</file>

<file path=ppt/tags/tag3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K3SxAJ8DE2qbtJbJ6jM8Q"/>
</p:tagLst>
</file>

<file path=ppt/tags/tag3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tQ3H6J3aE2aBO.PN_PADw"/>
</p:tagLst>
</file>

<file path=ppt/tags/tag3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r7jfpXW0UOZcT64xRSF3A"/>
</p:tagLst>
</file>

<file path=ppt/tags/tag3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itPnrWCIEmfAEkH9KZ2Lw"/>
</p:tagLst>
</file>

<file path=ppt/tags/tag3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2lRMVZf20KLXno5bRgH6A"/>
</p:tagLst>
</file>

<file path=ppt/tags/tag3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Fvg4Cj21UWSeOqmFFbFLA"/>
</p:tagLst>
</file>

<file path=ppt/tags/tag3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cCfsUC_bEetyHbk419bqQ"/>
</p:tagLst>
</file>

<file path=ppt/tags/tag3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IGwNnZ5xEmui831iLiCrA"/>
</p:tagLst>
</file>

<file path=ppt/tags/tag3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adDVOyNeU2BCaUer_uTKQ"/>
</p:tagLst>
</file>

<file path=ppt/tags/tag3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WX3e9ToESIlIKrDgDIWQ"/>
</p:tagLst>
</file>

<file path=ppt/tags/tag3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tFU1YixIUqwkJN3o2PwuA"/>
</p:tagLst>
</file>

<file path=ppt/tags/tag3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zQE2up17UimplG3783xnQ"/>
</p:tagLst>
</file>

<file path=ppt/tags/tag3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n2nl.bS_UGHs5eV32rV.A"/>
</p:tagLst>
</file>

<file path=ppt/tags/tag3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a9XmVpLeky1m92pbXpBbw"/>
</p:tagLst>
</file>

<file path=ppt/tags/tag3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qxLOcYUKU2T41DpKIkIDQ"/>
</p:tagLst>
</file>

<file path=ppt/tags/tag3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XP2EVPwUGmc12LzxF8rw"/>
</p:tagLst>
</file>

<file path=ppt/tags/tag3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28aXh2yo0yqcVpJJgbSvw"/>
</p:tagLst>
</file>

<file path=ppt/tags/tag3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.5.Gvy01ES2rc73kA1lmg"/>
</p:tagLst>
</file>

<file path=ppt/tags/tag3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2QtMgVzJEKdjQJfseNYiA"/>
</p:tagLst>
</file>

<file path=ppt/tags/tag3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DfzBDqi0il.feM4gsIwQ"/>
</p:tagLst>
</file>

<file path=ppt/tags/tag3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Eco0LIf0ic9t4Ta4jbHA"/>
</p:tagLst>
</file>

<file path=ppt/tags/tag3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d98jh.YwECBw4rcuhwD2w"/>
</p:tagLst>
</file>

<file path=ppt/tags/tag3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Tf1Ci7WGEGL0sFGG_d_uw"/>
</p:tagLst>
</file>

<file path=ppt/tags/tag3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0eiCgMgRE6_swnyQKiOoA"/>
</p:tagLst>
</file>

<file path=ppt/tags/tag3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fkj54EDp0ev9AMGyjMnDA"/>
</p:tagLst>
</file>

<file path=ppt/tags/tag3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fmFI5LyKkqm086DouawRQ"/>
</p:tagLst>
</file>

<file path=ppt/tags/tag3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oRQrmmaDUWweKEI_laB5g"/>
</p:tagLst>
</file>

<file path=ppt/tags/tag3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bm4dE4E0Ua2q6H.VOuT6Q"/>
</p:tagLst>
</file>

<file path=ppt/tags/tag3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WzKVj3vzUWe4uATMiv1rw"/>
</p:tagLst>
</file>

<file path=ppt/tags/tag3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q6xJlV6wEuEZDuwP_YIug"/>
</p:tagLst>
</file>

<file path=ppt/tags/tag3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1.GVi.M9kOG0X8mXt1u.g"/>
</p:tagLst>
</file>

<file path=ppt/tags/tag3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H7Q7vOZ30C.hq8_zYxFrw"/>
</p:tagLst>
</file>

<file path=ppt/tags/tag3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8kJ4.CkUmWzRIsPOk1cQ"/>
</p:tagLst>
</file>

<file path=ppt/tags/tag3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ChX9L0ljkOLTgDRHRS4Zw"/>
</p:tagLst>
</file>

<file path=ppt/tags/tag3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m98Q6heNUS9XMto19.dQA"/>
</p:tagLst>
</file>

<file path=ppt/tags/tag3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i9Y1trgU0W9Hm5ufiPRSQ"/>
</p:tagLst>
</file>

<file path=ppt/tags/tag3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n8wETsoSkmR1.36TZmqxw"/>
</p:tagLst>
</file>

<file path=ppt/tags/tag3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jyf85PPUCYzBK2lDNN7Q"/>
</p:tagLst>
</file>

<file path=ppt/tags/tag3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YjNwAGqUk2XPkTLhfYoJw"/>
</p:tagLst>
</file>

<file path=ppt/tags/tag3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Srztu8PjESq7vr4QyRHOg"/>
</p:tagLst>
</file>

<file path=ppt/tags/tag3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IKXAcBHUKWv61uH.8OXw"/>
</p:tagLst>
</file>

<file path=ppt/tags/tag3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_Q7vUR00kWyhH24.ZcJsA"/>
</p:tagLst>
</file>

<file path=ppt/tags/tag3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0RXt4x7ukSlwpxTitTn6Q"/>
</p:tagLst>
</file>

<file path=ppt/tags/tag3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3dhU38370GGy2EYwo6z1Q"/>
</p:tagLst>
</file>

<file path=ppt/tags/tag3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QJ5naVdU2I9idK8gXvXQ"/>
</p:tagLst>
</file>

<file path=ppt/tags/tag3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nJlMW0FUWpbCBf4tNTIQ"/>
</p:tagLst>
</file>

<file path=ppt/tags/tag3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sHChE._bEC6J3iGtvAPUQ"/>
</p:tagLst>
</file>

<file path=ppt/tags/tag3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r0c4YZEQ0WKKzOv8y2xeA"/>
</p:tagLst>
</file>

<file path=ppt/tags/tag3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.huPwqX024PzkVdcJVOg"/>
</p:tagLst>
</file>

<file path=ppt/tags/tag3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28aSXtenU6HNU6lB1rhpw"/>
</p:tagLst>
</file>

<file path=ppt/tags/tag3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6MB8xM0WkCi76JTb6_aKQ"/>
</p:tagLst>
</file>

<file path=ppt/tags/tag3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37opsab0km3HOUnEJ5E2A"/>
</p:tagLst>
</file>

<file path=ppt/tags/tag3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fIX6Ka7GkKSMlcgPanJdA"/>
</p:tagLst>
</file>

<file path=ppt/tags/tag3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45YQUPKnUCuJv_OAgJNOQ"/>
</p:tagLst>
</file>

<file path=ppt/tags/tag3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7sPpY3HEKr7BIN5w3m2Q"/>
</p:tagLst>
</file>

<file path=ppt/tags/tag3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PzgWnuaQ0OEgIPUG4wqfQ"/>
</p:tagLst>
</file>

<file path=ppt/tags/tag3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0dQrmJ46kiU5cg_6Lm4VA"/>
</p:tagLst>
</file>

<file path=ppt/tags/tag3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mCyb0CL.kq9H_1YHUzeCQ"/>
</p:tagLst>
</file>

<file path=ppt/tags/tag3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E.ciNsr.kqWM1xq61dvHw"/>
</p:tagLst>
</file>

<file path=ppt/tags/tag3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jQPz5NaEGxys10ExKKjA"/>
</p:tagLst>
</file>

<file path=ppt/tags/tag3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a4bkJcq10ylyE1jafIxzg"/>
</p:tagLst>
</file>

<file path=ppt/tags/tag3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UCWIhQZsUye42Q0bqI7AQ"/>
</p:tagLst>
</file>

<file path=ppt/tags/tag3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gpbAFjeXUqwebhGJVF57A"/>
</p:tagLst>
</file>

<file path=ppt/tags/tag3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CQkBipOJk6FteXaFIOFMA"/>
</p:tagLst>
</file>

<file path=ppt/tags/tag3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B4PgLtI80KYX_vYRABN4g"/>
</p:tagLst>
</file>

<file path=ppt/tags/tag3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R.MgcrXgk.gJis9JDDB.A"/>
</p:tagLst>
</file>

<file path=ppt/tags/tag3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sI6G7zVhUqjxIMflLHvwA"/>
</p:tagLst>
</file>

<file path=ppt/tags/tag3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Obk5GSwb0S9pZqaDk6ZCg"/>
</p:tagLst>
</file>

<file path=ppt/tags/tag3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TDJDsWMjUatt21N7IQqlg"/>
</p:tagLst>
</file>

<file path=ppt/tags/tag3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8ePcLoKlEyAg1zYKjfNCg"/>
</p:tagLst>
</file>

<file path=ppt/tags/tag3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8QXt1kfKkCaxO2xk00QGg"/>
</p:tagLst>
</file>

<file path=ppt/tags/tag3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nBbvXxCAEu99YmJzrXbDg"/>
</p:tagLst>
</file>

<file path=ppt/tags/tag3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Vri2fYoUGYzrgVhUvY8A"/>
</p:tagLst>
</file>

<file path=ppt/tags/tag3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YT9DiJ8vUyd6LedVkFrGg"/>
</p:tagLst>
</file>

<file path=ppt/tags/tag3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eMArQV0UqkR5hKIlG6pg"/>
</p:tagLst>
</file>

<file path=ppt/tags/tag3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4HAbGEzpkGCS7J18NhaZA"/>
</p:tagLst>
</file>

<file path=ppt/tags/tag3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.sWXLl630evE9TUnTO9cQ"/>
</p:tagLst>
</file>

<file path=ppt/tags/tag3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LCybDW6kkeyg6H2EjUH0A"/>
</p:tagLst>
</file>

<file path=ppt/tags/tag3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4JJQUbYm0WAfZ4zdkREFQ"/>
</p:tagLst>
</file>

<file path=ppt/tags/tag3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7YdPs35mUKk43aDIyx90Q"/>
</p:tagLst>
</file>

<file path=ppt/tags/tag3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vWSByhnHk2kpEo_O26wbA"/>
</p:tagLst>
</file>

<file path=ppt/tags/tag3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mml5uAgMkyqIBsiq2uutw"/>
</p:tagLst>
</file>

<file path=ppt/tags/tag3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obVI0KdMUKaXb1aAb3FBQ"/>
</p:tagLst>
</file>

<file path=ppt/tags/tag3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YXpCJTBk6HBq4Ln.FV4Q"/>
</p:tagLst>
</file>

<file path=ppt/tags/tag3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pstHicOVU66M8lVjP1Omw"/>
</p:tagLst>
</file>

<file path=ppt/tags/tag3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Hh6_9Fu5UK2afkhe1kDQA"/>
</p:tagLst>
</file>

<file path=ppt/tags/tag3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BDILtq4dU.24y38Got2WA"/>
</p:tagLst>
</file>

<file path=ppt/tags/tag3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OpvlBWfECy99NmiqTaew"/>
</p:tagLst>
</file>

<file path=ppt/tags/tag3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tolRb4IKU.G01qWoNTh7Q"/>
</p:tagLst>
</file>

<file path=ppt/tags/tag3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spJKTOvpUiq27wZFYBKWA"/>
</p:tagLst>
</file>

<file path=ppt/tags/tag3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vCDQTG.MUWO1nsDzyxdqg"/>
</p:tagLst>
</file>

<file path=ppt/tags/tag3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p8VOWZfoUSdag7d89AP.w"/>
</p:tagLst>
</file>

<file path=ppt/tags/tag3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UHRo_bl5EyObSjUgJUjsg"/>
</p:tagLst>
</file>

<file path=ppt/tags/tag3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GH0V9ydUqbTI7Nx_UWSw"/>
</p:tagLst>
</file>

<file path=ppt/tags/tag3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IJUD6HDhkGSlxBMHbjeoA"/>
</p:tagLst>
</file>

<file path=ppt/tags/tag3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HTNXCY8PUO6FdOM5l_8xQ"/>
</p:tagLst>
</file>

<file path=ppt/tags/tag3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Dj3sceb90aIeEJ3Y5b7vQ"/>
</p:tagLst>
</file>

<file path=ppt/tags/tag3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9spxl2OkqLleMDCJRwsw"/>
</p:tagLst>
</file>

<file path=ppt/tags/tag3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e6.GgJIUS9n9ng1rsG1w"/>
</p:tagLst>
</file>

<file path=ppt/tags/tag3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emPCpqRkqYquRh2AX5mg"/>
</p:tagLst>
</file>

<file path=ppt/tags/tag3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cC.P4K4kk229o6dg5kCHQ"/>
</p:tagLst>
</file>

<file path=ppt/tags/tag3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N0dX0wBB0uRDg4_5N41SA"/>
</p:tagLst>
</file>

<file path=ppt/tags/tag3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kYxNsH9m0OznMm37GSLfw"/>
</p:tagLst>
</file>

<file path=ppt/tags/tag3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yYIQFbCUufvB0fckh_ig"/>
</p:tagLst>
</file>

<file path=ppt/tags/tag3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WJSda.gL0Sxvsl9.0IVWg"/>
</p:tagLst>
</file>

<file path=ppt/tags/tag3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gmctFXLkUSqyU8TQk40Dw"/>
</p:tagLst>
</file>

<file path=ppt/tags/tag3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OrCs9ymcUSRJe20s4R9vw"/>
</p:tagLst>
</file>

<file path=ppt/tags/tag3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LvJjYx50G9jbxkTpZUTA"/>
</p:tagLst>
</file>

<file path=ppt/tags/tag3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naUUAxArEG9fgAVtkJAqQ"/>
</p:tagLst>
</file>

<file path=ppt/tags/tag3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h6GWpZvfke71dkJxMGSEA"/>
</p:tagLst>
</file>

<file path=ppt/tags/tag3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QbwbMnv8kWdq.vq2CcyFQ"/>
</p:tagLst>
</file>

<file path=ppt/tags/tag3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wcvcmYtAE6CCgpkSFEJsA"/>
</p:tagLst>
</file>

<file path=ppt/tags/tag3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KKxrsSjE6nmbwDmyb2jw"/>
</p:tagLst>
</file>

<file path=ppt/tags/tag3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Y.RypT6RkakmKZMD_TJiQ"/>
</p:tagLst>
</file>

<file path=ppt/tags/tag3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.7joCvunEOkP03SRCmOnQ"/>
</p:tagLst>
</file>

<file path=ppt/tags/tag3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uIgop2M3EOGjxzeN2cLMQ"/>
</p:tagLst>
</file>

<file path=ppt/tags/tag3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cFdZZZz7U68rA.lBwy_Dw"/>
</p:tagLst>
</file>

<file path=ppt/tags/tag3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nQwcsXxvUeBfOKVj1IqzA"/>
</p:tagLst>
</file>

<file path=ppt/tags/tag3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sGfI0V9BEiqTk1f_rMVaA"/>
</p:tagLst>
</file>

<file path=ppt/tags/tag3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W7TD.1R6U6mTsabUQClkg"/>
</p:tagLst>
</file>

<file path=ppt/tags/tag3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IckmGvReU2Y4f27yagIVg"/>
</p:tagLst>
</file>

<file path=ppt/tags/tag3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Ye.6KpavEyrn6X6a.tgXg"/>
</p:tagLst>
</file>

<file path=ppt/tags/tag3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FUC_B8hwE6499LF.gQPVA"/>
</p:tagLst>
</file>

<file path=ppt/tags/tag3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.ksrRwEQ02UQr2wgu15xw"/>
</p:tagLst>
</file>

<file path=ppt/tags/tag3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h2V2nFAkk6CqEz_42TNZA"/>
</p:tagLst>
</file>

<file path=ppt/tags/tag3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KdD0a8zwUuo2pxPR21G_Q"/>
</p:tagLst>
</file>

<file path=ppt/tags/tag3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2MRAMzXI0GH_T8T.c26bw"/>
</p:tagLst>
</file>

<file path=ppt/tags/tag3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4zc.E74GECzZ2ozsn6WZw"/>
</p:tagLst>
</file>

<file path=ppt/tags/tag3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7Bu.iNgp0myoAZGJfqJuw"/>
</p:tagLst>
</file>

<file path=ppt/tags/tag3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qMPw7Hd0Eq2L7nFepVozg"/>
</p:tagLst>
</file>

<file path=ppt/tags/tag3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1UJks9QUWI5kQfmPJL4A"/>
</p:tagLst>
</file>

<file path=ppt/tags/tag3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dPNLehR3Ee1tB3uotjMLg"/>
</p:tagLst>
</file>

<file path=ppt/tags/tag3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YULNf52Rk2OWBjofyrflA"/>
</p:tagLst>
</file>

<file path=ppt/tags/tag3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fw2tN4ZEa7.CXCa28O1w"/>
</p:tagLst>
</file>

<file path=ppt/tags/tag3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sJBEcGGEi0xgYTJlJsWg"/>
</p:tagLst>
</file>

<file path=ppt/tags/tag3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ldlalOIFEWQ93tnyP5osw"/>
</p:tagLst>
</file>

<file path=ppt/tags/tag3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7Q3DFHbtEOVl6O5PlmhZw"/>
</p:tagLst>
</file>

<file path=ppt/tags/tag3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cpiPNffIE6137ubbELIgQ"/>
</p:tagLst>
</file>

<file path=ppt/tags/tag3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9Dh0iFSAkW6chTsovc3sw"/>
</p:tagLst>
</file>

<file path=ppt/tags/tag3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dXUvm9MS0K_iHpCWL65Fg"/>
</p:tagLst>
</file>

<file path=ppt/tags/tag3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KdaqFskN06cwMWjC17Khg"/>
</p:tagLst>
</file>

<file path=ppt/tags/tag3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a2Yh9_uGUuqXxtTF_hcEg"/>
</p:tagLst>
</file>

<file path=ppt/tags/tag3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mZdHBvCd0OfDMnvgrEi3g"/>
</p:tagLst>
</file>

<file path=ppt/tags/tag3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_HaWNSEx0O8tVecWdVrcw"/>
</p:tagLst>
</file>

<file path=ppt/tags/tag3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Zxi0zEJikyZIdstpSyC8g"/>
</p:tagLst>
</file>

<file path=ppt/tags/tag3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mml5uAgMkyqIBsiq2uutw"/>
</p:tagLst>
</file>

<file path=ppt/tags/tag3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18wGkg9keDzAaycitWPw"/>
</p:tagLst>
</file>

<file path=ppt/tags/tag3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3I8UDqVRkKl4aEOt9OPuQ"/>
</p:tagLst>
</file>

<file path=ppt/tags/tag3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Zxn2_J6kupTrJl85M6bA"/>
</p:tagLst>
</file>

<file path=ppt/tags/tag3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GKLC3n4.k.1AOcQuv66lg"/>
</p:tagLst>
</file>

<file path=ppt/tags/tag3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POUgmMx6UOq2tiVjoz7NA"/>
</p:tagLst>
</file>

<file path=ppt/tags/tag3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tsny8rZikK.fZaADcNCKA"/>
</p:tagLst>
</file>

<file path=ppt/tags/tag3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jzMm8AwikKU4qTQW7yRVQ"/>
</p:tagLst>
</file>

<file path=ppt/tags/tag3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JozBJA.lEeExR4ciVLPzA"/>
</p:tagLst>
</file>

<file path=ppt/tags/tag3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Ot6K6.6_EukZe0V1Dt1CA"/>
</p:tagLst>
</file>

<file path=ppt/tags/tag3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FGqibj2pUutQk6Ahd6zGQ"/>
</p:tagLst>
</file>

<file path=ppt/tags/tag3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9G5c9YJc0eTLKrk07rNLA"/>
</p:tagLst>
</file>

<file path=ppt/tags/tag3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JyktEk8mUOblbZWsnNzrg"/>
</p:tagLst>
</file>

<file path=ppt/tags/tag3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3szlNq3EKDcZV1YA4oTg"/>
</p:tagLst>
</file>

<file path=ppt/tags/tag3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j7qa_oKgkeTAL7KWP428g"/>
</p:tagLst>
</file>

<file path=ppt/tags/tag3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DHBRGLlUOjtZOGV8XKDw"/>
</p:tagLst>
</file>

<file path=ppt/tags/tag3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keG9FbX0Uu9mJ58qtVaCg"/>
</p:tagLst>
</file>

<file path=ppt/tags/tag3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oKi4v3ekUumQWUclOfeLQ"/>
</p:tagLst>
</file>

<file path=ppt/tags/tag3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rbN2KtRr0yny3BhAqzxPQ"/>
</p:tagLst>
</file>

<file path=ppt/tags/tag3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pUXk6dJ0.er88hk13OpQ"/>
</p:tagLst>
</file>

<file path=ppt/tags/tag3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GlWqBUzwUeYoxC90lVopg"/>
</p:tagLst>
</file>

<file path=ppt/tags/tag3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syPDLp8lEmydciCJM_CIw"/>
</p:tagLst>
</file>

<file path=ppt/tags/tag3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.O_yo20kSN4FTem70WRA"/>
</p:tagLst>
</file>

<file path=ppt/tags/tag3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Dkpmxm6ZEeXf6VXoXlHWA"/>
</p:tagLst>
</file>

<file path=ppt/tags/tag3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d_TBgOK.UyFVbb6ju7CkQ"/>
</p:tagLst>
</file>

<file path=ppt/tags/tag3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rau17F_YUqR_.5IiocvWA"/>
</p:tagLst>
</file>

<file path=ppt/tags/tag3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wjLsmz306OF7pOqMSHPw"/>
</p:tagLst>
</file>

<file path=ppt/tags/tag3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Pl3vxxSJUCFU8SIq4l_oA"/>
</p:tagLst>
</file>

<file path=ppt/tags/tag3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6CBEcw30eVgJiHVFyV.A"/>
</p:tagLst>
</file>

<file path=ppt/tags/tag3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egRthkT6US8KpSE6i.s4A"/>
</p:tagLst>
</file>

<file path=ppt/tags/tag3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jAFxLRPp0Sl7M4fS31KwQ"/>
</p:tagLst>
</file>

<file path=ppt/tags/tag3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ucAt86WFEKfTDZ107FG4g"/>
</p:tagLst>
</file>

<file path=ppt/tags/tag3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iG9u6S3kyZGF6Ua9_Lwg"/>
</p:tagLst>
</file>

<file path=ppt/tags/tag3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oTFDrA68UyRm7Cw5r08Eg"/>
</p:tagLst>
</file>

<file path=ppt/tags/tag3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VHa2.MKZ0CDFyGlmJtiiw"/>
</p:tagLst>
</file>

<file path=ppt/tags/tag3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n8OtoCl30aI8_1qQxF4_g"/>
</p:tagLst>
</file>

<file path=ppt/tags/tag3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AWAZpCF606UAs1GM1yoEg"/>
</p:tagLst>
</file>

<file path=ppt/tags/tag3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iN2hV_tp02kH10Y.56RdA"/>
</p:tagLst>
</file>

<file path=ppt/tags/tag3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dn08bu69UqrvGTQUMwb4A"/>
</p:tagLst>
</file>

<file path=ppt/tags/tag3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YSyJWIOE6EpC4PN1tlwQ"/>
</p:tagLst>
</file>

<file path=ppt/tags/tag3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maCYnUvDE6OxHhG.q.vtQ"/>
</p:tagLst>
</file>

<file path=ppt/tags/tag3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aXXSlVO0iHmsU1G0TJBw"/>
</p:tagLst>
</file>

<file path=ppt/tags/tag3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BZ6XqSwkCLUTtqcIQodw"/>
</p:tagLst>
</file>

<file path=ppt/tags/tag3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q2s4Cp_t0ekvCOh9WI.8A"/>
</p:tagLst>
</file>

<file path=ppt/tags/tag3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2GMtxU9d02K7EkFkcjFjw"/>
</p:tagLst>
</file>

<file path=ppt/tags/tag3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bj.VsFq1kSym9j74Xwzng"/>
</p:tagLst>
</file>

<file path=ppt/tags/tag3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.kNI6ek0uTco.wMgsygg"/>
</p:tagLst>
</file>

<file path=ppt/tags/tag3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1zEF9ImGkqMXbzt2kWAZQ"/>
</p:tagLst>
</file>

<file path=ppt/tags/tag3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Q4bKSDaA0GvWTq9q6p5Rg"/>
</p:tagLst>
</file>

<file path=ppt/tags/tag3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ABZw8sIE2Ilrv2uip9Gg"/>
</p:tagLst>
</file>

<file path=ppt/tags/tag3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nuMQZTPbU6ahRScES6Mig"/>
</p:tagLst>
</file>

<file path=ppt/tags/tag3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ccqelg540yXqvXgmSNnow"/>
</p:tagLst>
</file>

<file path=ppt/tags/tag3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RKiB9VNkuqp8Zxllgx7g"/>
</p:tagLst>
</file>

<file path=ppt/tags/tag3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.1WyWgw5EW_0RQPBZWK4w"/>
</p:tagLst>
</file>

<file path=ppt/tags/tag3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9yVRSZcKkKMMkH7OT5Dng"/>
</p:tagLst>
</file>

<file path=ppt/tags/tag3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9d_.exWX0aLaa_5T4f_YA"/>
</p:tagLst>
</file>

<file path=ppt/tags/tag3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hQxz10aVkmEJCmY8wMxxA"/>
</p:tagLst>
</file>

<file path=ppt/tags/tag3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au.NKKkAk.8OCWvOg_3fg"/>
</p:tagLst>
</file>

<file path=ppt/tags/tag3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jvpDBN.9EeLxcYYY6k9xA"/>
</p:tagLst>
</file>

<file path=ppt/tags/tag3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dgah9AYE6Ypz4DHYxiiA"/>
</p:tagLst>
</file>

<file path=ppt/tags/tag3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N1ZCzdZNky_m9wB4QNmFA"/>
</p:tagLst>
</file>

<file path=ppt/tags/tag3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.cfO0HpvE2nrcTXtlkaXA"/>
</p:tagLst>
</file>

<file path=ppt/tags/tag3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YDteP7Y066oMGymUQyRg"/>
</p:tagLst>
</file>

<file path=ppt/tags/tag3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DUVwYVmEqME7m7iUZjtA"/>
</p:tagLst>
</file>

<file path=ppt/tags/tag3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MGLzSOlyUCpPkH_N_yMSQ"/>
</p:tagLst>
</file>

<file path=ppt/tags/tag3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aZUFSmb0OjLE3fQC5NDA"/>
</p:tagLst>
</file>

<file path=ppt/tags/tag3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QB5ctbqr0235IVQst6XzQ"/>
</p:tagLst>
</file>

<file path=ppt/tags/tag3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eaftP.aD0mbT4eGXBRJWg"/>
</p:tagLst>
</file>

<file path=ppt/tags/tag3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m7rW1uLp0qPKaY8C9bDCA"/>
</p:tagLst>
</file>

<file path=ppt/tags/tag3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433HH9IEStPmpq0A1sXg"/>
</p:tagLst>
</file>

<file path=ppt/tags/tag3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HRC0cnFrUmv9W_qToXM1Q"/>
</p:tagLst>
</file>

<file path=ppt/tags/tag3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fsE8mVBRkuCtkh3chVD8w"/>
</p:tagLst>
</file>

<file path=ppt/tags/tag3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FGLj1o6rUeCLAdgPJxDnQ"/>
</p:tagLst>
</file>

<file path=ppt/tags/tag3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2KeTRu4y02XZCcIIDMARw"/>
</p:tagLst>
</file>

<file path=ppt/tags/tag3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cC7k3dKPUiH3CYYl2Vv5w"/>
</p:tagLst>
</file>

<file path=ppt/tags/tag3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eC81wjhy02L60IQ3M9HWg"/>
</p:tagLst>
</file>

<file path=ppt/tags/tag3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TwxY4Uw6UOaMQldYedzig"/>
</p:tagLst>
</file>

<file path=ppt/tags/tag3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BKhbvSZz0GKXmstyrvqsg"/>
</p:tagLst>
</file>

<file path=ppt/tags/tag3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QltpsrZSkOSX8IWYu3QGw"/>
</p:tagLst>
</file>

<file path=ppt/tags/tag3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2aN_H39EkKyGoTmYD9whg"/>
</p:tagLst>
</file>

<file path=ppt/tags/tag3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Ajcqpt5F0GWqvMDavzVTg"/>
</p:tagLst>
</file>

<file path=ppt/tags/tag3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v4OK9BMEexsSHWXOW5CQ"/>
</p:tagLst>
</file>

<file path=ppt/tags/tag3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NKedTXzUUyHaCZvd4QqEg"/>
</p:tagLst>
</file>

<file path=ppt/tags/tag3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9E85fxEHkCE7Lnqxr2jCA"/>
</p:tagLst>
</file>

<file path=ppt/tags/tag3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3M67Etsrkmqts41m4pRZQ"/>
</p:tagLst>
</file>

<file path=ppt/tags/tag3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qBtVRqD90.C.XRr3QxNhg"/>
</p:tagLst>
</file>

<file path=ppt/tags/tag3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DKDSadXkGBCiTiz.fy2g"/>
</p:tagLst>
</file>

<file path=ppt/tags/tag3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cLVj_a90OPCgWPiKcNqw"/>
</p:tagLst>
</file>

<file path=ppt/tags/tag3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2dUTAqKn0KYyRqsN1vQ2Q"/>
</p:tagLst>
</file>

<file path=ppt/tags/tag3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X82YqjVd0uvnsFa.TFAQA"/>
</p:tagLst>
</file>

<file path=ppt/tags/tag3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8jjtP7lR0qBhgobi_8ugg"/>
</p:tagLst>
</file>

<file path=ppt/tags/tag3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9cIo6jyUkuxZgxfEVm2bA"/>
</p:tagLst>
</file>

<file path=ppt/tags/tag3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aVDA53KUevf.pXS2rBiw"/>
</p:tagLst>
</file>

<file path=ppt/tags/tag3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pAW8Fb8NUeEIynNCxDvGA"/>
</p:tagLst>
</file>

<file path=ppt/tags/tag3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aF19p7wDEOTXq4ocZ4YuA"/>
</p:tagLst>
</file>

<file path=ppt/tags/tag3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.As0dZgK02W1uC8O8KtYw"/>
</p:tagLst>
</file>

<file path=ppt/tags/tag3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1vjW9JWqEq2q25xvE7qBw"/>
</p:tagLst>
</file>

<file path=ppt/tags/tag3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Uh.H4LdBkS46SGnMXG8_A"/>
</p:tagLst>
</file>

<file path=ppt/tags/tag3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ZF7u2HuNE2F.KPvteOY9A"/>
</p:tagLst>
</file>

<file path=ppt/tags/tag3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4_7nMYkKE.8AKLfGoRZ9A"/>
</p:tagLst>
</file>

<file path=ppt/tags/tag3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C.rSHQ4XEKP9N3aJ1ATbw"/>
</p:tagLst>
</file>

<file path=ppt/tags/tag3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f3ZzgUYjkiMGKc0s5zS1w"/>
</p:tagLst>
</file>

<file path=ppt/tags/tag3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baArknnXkuEjpVGVGcvyw"/>
</p:tagLst>
</file>

<file path=ppt/tags/tag3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pOBzX2n0EOFiGvN7JJ1bw"/>
</p:tagLst>
</file>

<file path=ppt/tags/tag3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3l24sV6E0SKvvs7whuTbQ"/>
</p:tagLst>
</file>

<file path=ppt/tags/tag3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21t32YtSEaZ_y8HEqoKQA"/>
</p:tagLst>
</file>

<file path=ppt/tags/tag3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NYOmI9_CUy1_SZ1Yo2oFg"/>
</p:tagLst>
</file>

<file path=ppt/tags/tag3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tSQ2WdZNkuTxeZ04KQxTg"/>
</p:tagLst>
</file>

<file path=ppt/tags/tag3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ZXPP_gQukaJCv.5N8DtFQ"/>
</p:tagLst>
</file>

<file path=ppt/tags/tag3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5zFTbeHkGX8R74VhBRMA"/>
</p:tagLst>
</file>

<file path=ppt/tags/tag3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C69MTLJW0ySgEN7XssSVg"/>
</p:tagLst>
</file>

<file path=ppt/tags/tag3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NQbxbj30q6Mt0gKFzYjg"/>
</p:tagLst>
</file>

<file path=ppt/tags/tag3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Fff.jgYoUGArrSFA19RFg"/>
</p:tagLst>
</file>

<file path=ppt/tags/tag3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CZh8Jz70iHNJ3Odhk_aQ"/>
</p:tagLst>
</file>

<file path=ppt/tags/tag3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rj20V5xfEW1u2Twa3eYEQ"/>
</p:tagLst>
</file>

<file path=ppt/tags/tag3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z2sYJpmIEWKjp5gbiTrbA"/>
</p:tagLst>
</file>

<file path=ppt/tags/tag3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589TGio.0SOMzemYCKPlQ"/>
</p:tagLst>
</file>

<file path=ppt/tags/tag3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CP5eLtgPk..2PyQHFSMLg"/>
</p:tagLst>
</file>

<file path=ppt/tags/tag3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DskkRnJNUiBSqX1XM6hwg"/>
</p:tagLst>
</file>

<file path=ppt/tags/tag3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jvpDBN.9EeLxcYYY6k9xA"/>
</p:tagLst>
</file>

<file path=ppt/tags/tag3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wNMXe_ykewQCq_xhnWFQ"/>
</p:tagLst>
</file>

<file path=ppt/tags/tag3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dgah9AYE6Ypz4DHYxiiA"/>
</p:tagLst>
</file>

<file path=ppt/tags/tag3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ulroJI2C02IS0DX.aJvJQ"/>
</p:tagLst>
</file>

<file path=ppt/tags/tag3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KbO81qffUK.h3ufZVAQIA"/>
</p:tagLst>
</file>

<file path=ppt/tags/tag3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w9Pp30A0e4MKNBFKm5Gw"/>
</p:tagLst>
</file>

<file path=ppt/tags/tag3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.67AikeUSnBZSwGFA3TQ"/>
</p:tagLst>
</file>

<file path=ppt/tags/tag3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5VRbiuRuUCatg8qXiCXmw"/>
</p:tagLst>
</file>

<file path=ppt/tags/tag3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7Jth8_yUeoM_Mmt4GoaA"/>
</p:tagLst>
</file>

<file path=ppt/tags/tag3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2oucpznEGQnd1refUVIg"/>
</p:tagLst>
</file>

<file path=ppt/tags/tag3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18yN0Kb0GkTCLFA_IFNg"/>
</p:tagLst>
</file>

<file path=ppt/tags/tag3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N6XNa6DSEmOM.prY8qZuQ"/>
</p:tagLst>
</file>

<file path=ppt/tags/tag3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.kD7_7EZEmu3vjRwxh3bQ"/>
</p:tagLst>
</file>

<file path=ppt/tags/tag3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V9RaTTixEWo5Rp8InUoxQ"/>
</p:tagLst>
</file>

<file path=ppt/tags/tag3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h9VlegZAkSFc4GWMuXfMA"/>
</p:tagLst>
</file>

<file path=ppt/tags/tag3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0V3JOC5sk6.geOHKWXUkQ"/>
</p:tagLst>
</file>

<file path=ppt/tags/tag3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ndkYc8v06C38z_5qro9w"/>
</p:tagLst>
</file>

<file path=ppt/tags/tag3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Bx8cLLxz0CdG3Uyo3pPFA"/>
</p:tagLst>
</file>

<file path=ppt/tags/tag3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NlowpI1EOfOn3KZBxkEg"/>
</p:tagLst>
</file>

<file path=ppt/tags/tag3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3WHSNCbhkGz6WMSHIfNZQ"/>
</p:tagLst>
</file>

<file path=ppt/tags/tag3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8WQ3gcuekWH8Dih27kwyA"/>
</p:tagLst>
</file>

<file path=ppt/tags/tag3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kgyXNXoUWXyaK_sScFFw"/>
</p:tagLst>
</file>

<file path=ppt/tags/tag3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5wQYHIgXEylV_AizY_eaw"/>
</p:tagLst>
</file>

<file path=ppt/tags/tag3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He33GBiUmp24LIv9ccVA"/>
</p:tagLst>
</file>

<file path=ppt/tags/tag3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QZO0RCbEO5SJD8vrZeVg"/>
</p:tagLst>
</file>

<file path=ppt/tags/tag3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OSveJLN1E.JPqFW80Z.yQ"/>
</p:tagLst>
</file>

<file path=ppt/tags/tag3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s0_JvB50SsM7zln80jLg"/>
</p:tagLst>
</file>

<file path=ppt/tags/tag3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N1ZCzdZNky_m9wB4QNmFA"/>
</p:tagLst>
</file>

<file path=ppt/tags/tag3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YDteP7Y066oMGymUQyRg"/>
</p:tagLst>
</file>

<file path=ppt/tags/tag3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MGLzSOlyUCpPkH_N_yMSQ"/>
</p:tagLst>
</file>

<file path=ppt/tags/tag3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aZUFSmb0OjLE3fQC5NDA"/>
</p:tagLst>
</file>

<file path=ppt/tags/tag3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EQYfEGOuEywh9ekx9VEwg"/>
</p:tagLst>
</file>

<file path=ppt/tags/tag3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ZdyuXV2jkmF3UAVsn4EwA"/>
</p:tagLst>
</file>

<file path=ppt/tags/tag3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CgKBFUG0G3eUg0pnFY3A"/>
</p:tagLst>
</file>

<file path=ppt/tags/tag3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_WJ.T.amkqSfmA6UT1mjw"/>
</p:tagLst>
</file>

<file path=ppt/tags/tag3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_fyfpmhUSAInRVLfFvZg"/>
</p:tagLst>
</file>

<file path=ppt/tags/tag3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dOs6kAG20Sp2RfffZ4mcg"/>
</p:tagLst>
</file>

<file path=ppt/tags/tag3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yrwT8uRQEKRXMcAnHRtvw"/>
</p:tagLst>
</file>

<file path=ppt/tags/tag3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K1C_RCr8EmAx9b_S4skbw"/>
</p:tagLst>
</file>

<file path=ppt/tags/tag3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xUf.D4vZUqxsRdmCt9Cng"/>
</p:tagLst>
</file>

<file path=ppt/tags/tag3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LxHHFItWEW709tRdZZk5A"/>
</p:tagLst>
</file>

<file path=ppt/tags/tag3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87Lgg4Il061S4ZnXKlWEg"/>
</p:tagLst>
</file>

<file path=ppt/tags/tag3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BdASBxfC0.OWqL1wawo3w"/>
</p:tagLst>
</file>

<file path=ppt/tags/tag3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Z8h7SHKEiS3HTzd5DG7A"/>
</p:tagLst>
</file>

<file path=ppt/tags/tag3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nqW0pJIOEqqA2LvfRJvyg"/>
</p:tagLst>
</file>

<file path=ppt/tags/tag3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vrfIfoJv0W1n83wvTVieg"/>
</p:tagLst>
</file>

<file path=ppt/tags/tag3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Wglu.9J.kiGTAH7h9i4gQ"/>
</p:tagLst>
</file>

<file path=ppt/tags/tag3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dBk.X30oEmFxltVtT3tYg"/>
</p:tagLst>
</file>

<file path=ppt/tags/tag3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7mv4H_6P0CtI_fm2MygJA"/>
</p:tagLst>
</file>

<file path=ppt/tags/tag3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HFwqEiWC06E.yvGgDCJqA"/>
</p:tagLst>
</file>

<file path=ppt/tags/tag3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PG39DCq.EyAdTTtgp5WUA"/>
</p:tagLst>
</file>

<file path=ppt/tags/tag3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c7FVepf8kOEr51PvIbWfA"/>
</p:tagLst>
</file>

<file path=ppt/tags/tag3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tfXwRYts0mFnPO8OheoVA"/>
</p:tagLst>
</file>

<file path=ppt/tags/tag3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SPOl.KdxkCFRVzs1l5Wgw"/>
</p:tagLst>
</file>

<file path=ppt/tags/tag3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EfTVi7qsUuUVnK9AI3XsA"/>
</p:tagLst>
</file>

<file path=ppt/tags/tag3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zUEkGiZkq6HM1_jOwDGw"/>
</p:tagLst>
</file>

<file path=ppt/tags/tag3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F5B7UTpXka25PTSuMIruQ"/>
</p:tagLst>
</file>

<file path=ppt/tags/tag3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wNMXe_ykewQCq_xhnWFQ"/>
</p:tagLst>
</file>

<file path=ppt/tags/tag3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6ePgZ6Z3E21f.MZC1gR.w"/>
</p:tagLst>
</file>

<file path=ppt/tags/tag3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dgah9AYE6Ypz4DHYxiiA"/>
</p:tagLst>
</file>

<file path=ppt/tags/tag3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8ZPDjOA0u4JwRvsKSXag"/>
</p:tagLst>
</file>

<file path=ppt/tags/tag3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ulroJI2C02IS0DX.aJvJQ"/>
</p:tagLst>
</file>

<file path=ppt/tags/tag3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KHmy_aNjke_A9aLPd19Vg"/>
</p:tagLst>
</file>

<file path=ppt/tags/tag3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w9Pp30A0e4MKNBFKm5Gw"/>
</p:tagLst>
</file>

<file path=ppt/tags/tag3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.67AikeUSnBZSwGFA3TQ"/>
</p:tagLst>
</file>

<file path=ppt/tags/tag3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5VRbiuRuUCatg8qXiCXmw"/>
</p:tagLst>
</file>

<file path=ppt/tags/tag3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7Jth8_yUeoM_Mmt4GoaA"/>
</p:tagLst>
</file>

<file path=ppt/tags/tag3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2oucpznEGQnd1refUVIg"/>
</p:tagLst>
</file>

<file path=ppt/tags/tag3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18yN0Kb0GkTCLFA_IFNg"/>
</p:tagLst>
</file>

<file path=ppt/tags/tag3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N6XNa6DSEmOM.prY8qZuQ"/>
</p:tagLst>
</file>

<file path=ppt/tags/tag3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.kD7_7EZEmu3vjRwxh3bQ"/>
</p:tagLst>
</file>

<file path=ppt/tags/tag3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V9RaTTixEWo5Rp8InUoxQ"/>
</p:tagLst>
</file>

<file path=ppt/tags/tag3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h9VlegZAkSFc4GWMuXfMA"/>
</p:tagLst>
</file>

<file path=ppt/tags/tag3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0V3JOC5sk6.geOHKWXUkQ"/>
</p:tagLst>
</file>

<file path=ppt/tags/tag3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PvvnaWpC0eBv9KdZXZvyg"/>
</p:tagLst>
</file>

<file path=ppt/tags/tag3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Bx8cLLxz0CdG3Uyo3pPFA"/>
</p:tagLst>
</file>

<file path=ppt/tags/tag3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NlowpI1EOfOn3KZBxkEg"/>
</p:tagLst>
</file>

<file path=ppt/tags/tag3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3WHSNCbhkGz6WMSHIfNZQ"/>
</p:tagLst>
</file>

<file path=ppt/tags/tag3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8WQ3gcuekWH8Dih27kwyA"/>
</p:tagLst>
</file>

<file path=ppt/tags/tag3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kgyXNXoUWXyaK_sScFFw"/>
</p:tagLst>
</file>

<file path=ppt/tags/tag3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5wQYHIgXEylV_AizY_eaw"/>
</p:tagLst>
</file>

<file path=ppt/tags/tag3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J2aBaE2k6IercULU9hJA"/>
</p:tagLst>
</file>

<file path=ppt/tags/tag3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QZO0RCbEO5SJD8vrZeVg"/>
</p:tagLst>
</file>

<file path=ppt/tags/tag3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OSveJLN1E.JPqFW80Z.yQ"/>
</p:tagLst>
</file>

<file path=ppt/tags/tag3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s0_JvB50SsM7zln80jLg"/>
</p:tagLst>
</file>

<file path=ppt/tags/tag3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xvdLtOGbESRH3m1Bn269g"/>
</p:tagLst>
</file>

<file path=ppt/tags/tag3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rogPyJVd0SrISkPV2dAEw"/>
</p:tagLst>
</file>

<file path=ppt/tags/tag3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jr0lT1TIkiuF_Q0iZiDLg"/>
</p:tagLst>
</file>

<file path=ppt/tags/tag3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xuGfYXsqkGgcqRiVD0JBg"/>
</p:tagLst>
</file>

<file path=ppt/tags/tag3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6Nde.Jbh0at5Dcq1iwNPg"/>
</p:tagLst>
</file>

<file path=ppt/tags/tag3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nB1ZtI.wUSt.0VNsgcDDg"/>
</p:tagLst>
</file>

<file path=ppt/tags/tag3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pln_v7vqkSegMLQEoRZYw"/>
</p:tagLst>
</file>

<file path=ppt/tags/tag3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eeIUbhZjE6lsPVD0kZ6pw"/>
</p:tagLst>
</file>

<file path=ppt/tags/tag3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k_md8ozHkuid5vSL_3zCA"/>
</p:tagLst>
</file>

<file path=ppt/tags/tag3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_mvudQ7.ECieZ5mG_bcaQ"/>
</p:tagLst>
</file>

<file path=ppt/tags/tag3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oVqBIHGk0y925iYHtTpIA"/>
</p:tagLst>
</file>

<file path=ppt/tags/tag3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lJ5v_id0eRCLBY6fnvtQ"/>
</p:tagLst>
</file>

<file path=ppt/tags/tag3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3JG0oGt0mBfbtkF5eubA"/>
</p:tagLst>
</file>

<file path=ppt/tags/tag3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3fUZhm.rUmz_f1xmtfcvw"/>
</p:tagLst>
</file>

<file path=ppt/tags/tag3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7FbqfIZBEOadE.aqECJ0A"/>
</p:tagLst>
</file>

<file path=ppt/tags/tag3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d_2La0NvkG2OelVqZTymg"/>
</p:tagLst>
</file>

<file path=ppt/tags/tag3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7AJEU0s40GLLEtAvoC8dQ"/>
</p:tagLst>
</file>

<file path=ppt/tags/tag3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OZNiI6LEEqSaOenF3E36w"/>
</p:tagLst>
</file>

<file path=ppt/tags/tag3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lm8urrHuUWzMQjO1jJJXQ"/>
</p:tagLst>
</file>

<file path=ppt/tags/tag3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98KrdEJx0SjsuH4Jo4gJg"/>
</p:tagLst>
</file>

<file path=ppt/tags/tag3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dKvzoVXR0SBkkehDjvrWQ"/>
</p:tagLst>
</file>

<file path=ppt/tags/tag3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4Y4LB8aX0KYAlzrb9n14Q"/>
</p:tagLst>
</file>

<file path=ppt/tags/tag3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rXYYsu..k2aBox49sxSOg"/>
</p:tagLst>
</file>

<file path=ppt/tags/tag3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bQq7AS8vk6oaNAowRqd0w"/>
</p:tagLst>
</file>

<file path=ppt/tags/tag3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iv0EAzIE0ecD4.14RWTBQ"/>
</p:tagLst>
</file>

<file path=ppt/tags/tag3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Mboy_Lso0azY7QzSMqAsA"/>
</p:tagLst>
</file>

<file path=ppt/tags/tag3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urSsPeXEuKNFxyOu.8mg"/>
</p:tagLst>
</file>

<file path=ppt/tags/tag3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EWgDroxlUa5LQWaxXc9Vg"/>
</p:tagLst>
</file>

<file path=ppt/tags/tag3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vFbON4bm0GYTJlM_E5s.A"/>
</p:tagLst>
</file>

<file path=ppt/tags/tag3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7xK.0nBY0iBjMT4CDBMgg"/>
</p:tagLst>
</file>

<file path=ppt/tags/tag3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3Qa6tSNEEOADufkpBOrfg"/>
</p:tagLst>
</file>

<file path=ppt/tags/tag3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_w.LOug3UWE4.e4ws28Bw"/>
</p:tagLst>
</file>

<file path=ppt/tags/tag3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qTHl22MkWqIf4bXT376A"/>
</p:tagLst>
</file>

<file path=ppt/tags/tag3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F5B7UTpXka25PTSuMIruQ"/>
</p:tagLst>
</file>

<file path=ppt/tags/tag3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wNMXe_ykewQCq_xhnWFQ"/>
</p:tagLst>
</file>

<file path=ppt/tags/tag3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dgah9AYE6Ypz4DHYxiiA"/>
</p:tagLst>
</file>

<file path=ppt/tags/tag3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8ZPDjOA0u4JwRvsKSXag"/>
</p:tagLst>
</file>

<file path=ppt/tags/tag3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ulroJI2C02IS0DX.aJvJQ"/>
</p:tagLst>
</file>

<file path=ppt/tags/tag3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w9Pp30A0e4MKNBFKm5Gw"/>
</p:tagLst>
</file>

<file path=ppt/tags/tag3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.67AikeUSnBZSwGFA3TQ"/>
</p:tagLst>
</file>

<file path=ppt/tags/tag3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5VRbiuRuUCatg8qXiCXmw"/>
</p:tagLst>
</file>

<file path=ppt/tags/tag3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7Jth8_yUeoM_Mmt4GoaA"/>
</p:tagLst>
</file>

<file path=ppt/tags/tag3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2oucpznEGQnd1refUVIg"/>
</p:tagLst>
</file>

<file path=ppt/tags/tag3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18yN0Kb0GkTCLFA_IFNg"/>
</p:tagLst>
</file>

<file path=ppt/tags/tag3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N6XNa6DSEmOM.prY8qZuQ"/>
</p:tagLst>
</file>

<file path=ppt/tags/tag3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.kD7_7EZEmu3vjRwxh3bQ"/>
</p:tagLst>
</file>

<file path=ppt/tags/tag3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V9RaTTixEWo5Rp8InUoxQ"/>
</p:tagLst>
</file>

<file path=ppt/tags/tag3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h9VlegZAkSFc4GWMuXfMA"/>
</p:tagLst>
</file>

<file path=ppt/tags/tag3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0V3JOC5sk6.geOHKWXUkQ"/>
</p:tagLst>
</file>

<file path=ppt/tags/tag3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Bx8cLLxz0CdG3Uyo3pPFA"/>
</p:tagLst>
</file>

<file path=ppt/tags/tag3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NlowpI1EOfOn3KZBxkEg"/>
</p:tagLst>
</file>

<file path=ppt/tags/tag3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3WHSNCbhkGz6WMSHIfNZQ"/>
</p:tagLst>
</file>

<file path=ppt/tags/tag3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8WQ3gcuekWH8Dih27kwyA"/>
</p:tagLst>
</file>

<file path=ppt/tags/tag3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kgyXNXoUWXyaK_sScFFw"/>
</p:tagLst>
</file>

<file path=ppt/tags/tag3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5wQYHIgXEylV_AizY_eaw"/>
</p:tagLst>
</file>

<file path=ppt/tags/tag3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QZO0RCbEO5SJD8vrZeVg"/>
</p:tagLst>
</file>

<file path=ppt/tags/tag3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OSveJLN1E.JPqFW80Z.yQ"/>
</p:tagLst>
</file>

<file path=ppt/tags/tag3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s0_JvB50SsM7zln80jLg"/>
</p:tagLst>
</file>

<file path=ppt/tags/tag3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xvdLtOGbESRH3m1Bn269g"/>
</p:tagLst>
</file>

<file path=ppt/tags/tag3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N1ZCzdZNky_m9wB4QNmFA"/>
</p:tagLst>
</file>

<file path=ppt/tags/tag3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.cfO0HpvE2nrcTXtlkaXA"/>
</p:tagLst>
</file>

<file path=ppt/tags/tag3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YDteP7Y066oMGymUQyRg"/>
</p:tagLst>
</file>

<file path=ppt/tags/tag3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DUVwYVmEqME7m7iUZjtA"/>
</p:tagLst>
</file>

<file path=ppt/tags/tag3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MGLzSOlyUCpPkH_N_yMSQ"/>
</p:tagLst>
</file>

<file path=ppt/tags/tag3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aZUFSmb0OjLE3fQC5NDA"/>
</p:tagLst>
</file>

<file path=ppt/tags/tag3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mSnVz9I4EiVb940_VkKig"/>
</p:tagLst>
</file>

<file path=ppt/tags/tag3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Jd57lDzpE25mqSqsfCyXA"/>
</p:tagLst>
</file>

<file path=ppt/tags/tag3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8WO6LrYuE.EXkPKdcEQpA"/>
</p:tagLst>
</file>

<file path=ppt/tags/tag3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IseGSH0B0yr.TOuf4sBsQ"/>
</p:tagLst>
</file>

<file path=ppt/tags/tag3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jv5Syj.9kW0A.9fTyeaow"/>
</p:tagLst>
</file>

<file path=ppt/tags/tag3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uu59r6h0Uq7kNiMkEyz0g"/>
</p:tagLst>
</file>

<file path=ppt/tags/tag3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QpzpWByMkan.3uKrflCEw"/>
</p:tagLst>
</file>

<file path=ppt/tags/tag3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alI_022kiITJbr4PJwVQ"/>
</p:tagLst>
</file>

<file path=ppt/tags/tag3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ReIJRnckivHx8qjB.KhA"/>
</p:tagLst>
</file>

<file path=ppt/tags/tag3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9TCAcDoqEe0xqMmz8mueg"/>
</p:tagLst>
</file>

<file path=ppt/tags/tag3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eraL2Npa0uOnAXxPmU.wg"/>
</p:tagLst>
</file>

<file path=ppt/tags/tag3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Z5lxOS1YEygsguTRsKejg"/>
</p:tagLst>
</file>

<file path=ppt/tags/tag3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UH4AFX.EeUowY_6geHmw"/>
</p:tagLst>
</file>

<file path=ppt/tags/tag3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qXOD3ChnUK4O2TZUrFXYQ"/>
</p:tagLst>
</file>

<file path=ppt/tags/tag3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0BUJDSCm0GKuRWYWLfKJw"/>
</p:tagLst>
</file>

<file path=ppt/tags/tag3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V455sWo7ki0sE_zT8WLrQ"/>
</p:tagLst>
</file>

<file path=ppt/tags/tag3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NOdFMF24ECZhWpQvdtp0w"/>
</p:tagLst>
</file>

<file path=ppt/tags/tag3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nqA01NS4kmFSQacjCKxjQ"/>
</p:tagLst>
</file>

<file path=ppt/tags/tag3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AY0CkLFcEOLmmkoxV35sA"/>
</p:tagLst>
</file>

<file path=ppt/tags/tag3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3MyYKKEkmD6HcB0Bt3GA"/>
</p:tagLst>
</file>

<file path=ppt/tags/tag3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xGO2cy5UekZ.ChvHJdrA"/>
</p:tagLst>
</file>

<file path=ppt/tags/tag3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p.EQuSkk2LdtxCptckwQ"/>
</p:tagLst>
</file>

<file path=ppt/tags/tag3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MvWjj6dpUe_rlePpM3U6Q"/>
</p:tagLst>
</file>

<file path=ppt/tags/tag3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_60i0frTEqoZzfArID7eQ"/>
</p:tagLst>
</file>

<file path=ppt/tags/tag3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rogPyJVd0SrISkPV2dAEw"/>
</p:tagLst>
</file>

<file path=ppt/tags/tag3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csSMpzXSEKwVVfPI5_VHg"/>
</p:tagLst>
</file>

<file path=ppt/tags/tag3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mml5uAgMkyqIBsiq2uutw"/>
</p:tagLst>
</file>

<file path=ppt/tags/tag3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wkxBky11ESs45_w7fpNTQ"/>
</p:tagLst>
</file>

<file path=ppt/tags/tag3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tOTIdhvj0i2gPBJJgErEQ"/>
</p:tagLst>
</file>

<file path=ppt/tags/tag3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I62Y5dHc02eKHEfIMKk9A"/>
</p:tagLst>
</file>

<file path=ppt/tags/tag3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bART9nTwkKBO9be.86WWw"/>
</p:tagLst>
</file>

<file path=ppt/tags/tag3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XK.wqPFTUOKlKGo93b0Bg"/>
</p:tagLst>
</file>

<file path=ppt/tags/tag3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A1_ooyqUEWsUzKrzI.Xww"/>
</p:tagLst>
</file>

<file path=ppt/tags/tag3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.n0LvErZUWAx8ltpH1gNQ"/>
</p:tagLst>
</file>

<file path=ppt/tags/tag3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dJrx9__EekbS8ghIaMDQ"/>
</p:tagLst>
</file>

<file path=ppt/tags/tag3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6wH_iu8S0unOFh.UcHbQA"/>
</p:tagLst>
</file>

<file path=ppt/tags/tag3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61eXwyo1kmOlSiBfpr2Qg"/>
</p:tagLst>
</file>

<file path=ppt/tags/tag3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6GICI1akOGEEGiD2.jzw"/>
</p:tagLst>
</file>

<file path=ppt/tags/tag3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bwA_J2Kf0uvYMQlIs_EHg"/>
</p:tagLst>
</file>

<file path=ppt/tags/tag3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90KMH92Dk6se2ztVvuDTg"/>
</p:tagLst>
</file>

<file path=ppt/tags/tag3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JhaHgnNEO2tZMWdDnuTA"/>
</p:tagLst>
</file>

<file path=ppt/tags/tag3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tuqUdXPkmELwlsbYx.HA"/>
</p:tagLst>
</file>

<file path=ppt/tags/tag3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fuuqHi606KwGmTkmMtYw"/>
</p:tagLst>
</file>

<file path=ppt/tags/tag3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zEjeZOehEqGgYpqs2bYXg"/>
</p:tagLst>
</file>

<file path=ppt/tags/tag3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PQ0qnArUS0lSe0SYhMsg"/>
</p:tagLst>
</file>

<file path=ppt/tags/tag3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ppOeIF14kWXL4cH1FFRng"/>
</p:tagLst>
</file>

<file path=ppt/tags/tag3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2pmp0LBkGzJNYUONAWgQ"/>
</p:tagLst>
</file>

<file path=ppt/tags/tag3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L6IX2CvIUC_UOLwotyepQ"/>
</p:tagLst>
</file>

<file path=ppt/tags/tag3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nD1jqxiSkukTFobqmHY1A"/>
</p:tagLst>
</file>

<file path=ppt/tags/tag3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Qx_tLULzkK330B4nGWkpA"/>
</p:tagLst>
</file>

<file path=ppt/tags/tag3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EjIBEP1Em0I1Q8bs6H6w"/>
</p:tagLst>
</file>

<file path=ppt/tags/tag3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xnx4xEC40eNG.Rx8uwFJw"/>
</p:tagLst>
</file>

<file path=ppt/tags/tag3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DwJwJXqR0O88pPUsbEYXw"/>
</p:tagLst>
</file>

<file path=ppt/tags/tag3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8dmVLcEx0ilN_RvxHZ4Ug"/>
</p:tagLst>
</file>

<file path=ppt/tags/tag3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U3wIC7f7kaedm.OkU2LOg"/>
</p:tagLst>
</file>

<file path=ppt/tags/tag3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7sA3xa91U6TycchaaEtAA"/>
</p:tagLst>
</file>

<file path=ppt/tags/tag3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mvkXXZiEafT87lOkd5wQ"/>
</p:tagLst>
</file>

<file path=ppt/tags/tag3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XyvLyUsHEGSWmmC2E6TDw"/>
</p:tagLst>
</file>

<file path=ppt/tags/tag3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o8Gxq21o0S64cio3_Yv_w"/>
</p:tagLst>
</file>

<file path=ppt/tags/tag3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iXeNqiw40K76yMkNIr8aA"/>
</p:tagLst>
</file>

<file path=ppt/tags/tag3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TZD01x3RECRUWJZDZeXlQ"/>
</p:tagLst>
</file>

<file path=ppt/tags/tag3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QNYausokWJkY6vPpkQHg"/>
</p:tagLst>
</file>

<file path=ppt/tags/tag3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.z6nyg8RkuwiBnXQwZacQ"/>
</p:tagLst>
</file>

<file path=ppt/tags/tag3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GAtbTfK0iezVd7TMP4oA"/>
</p:tagLst>
</file>

<file path=ppt/tags/tag3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LpOrnp0U6FrL.IyDC9jQ"/>
</p:tagLst>
</file>

<file path=ppt/tags/tag3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D5XlgwxakK5VU8twkdQgQ"/>
</p:tagLst>
</file>

<file path=ppt/tags/tag3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0SmCwqG80yvpqKzzColyw"/>
</p:tagLst>
</file>

<file path=ppt/tags/tag3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en8xWOVMk.vkgLaADIIyA"/>
</p:tagLst>
</file>

<file path=ppt/tags/tag3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rfGc1Iek6k9fW5UnwyCg"/>
</p:tagLst>
</file>

<file path=ppt/tags/tag3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2Ijd2QiOECNYGW3LLi1kw"/>
</p:tagLst>
</file>

<file path=ppt/tags/tag3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S6aHQfJhECIyzNpl2NWkA"/>
</p:tagLst>
</file>

<file path=ppt/tags/tag3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gF_RJDfGkWp1o0yOzg_YQ"/>
</p:tagLst>
</file>

<file path=ppt/tags/tag3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8zjvpYkKUiTMZZyfBBlRA"/>
</p:tagLst>
</file>

<file path=ppt/tags/tag3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IzFSSGMy02kIsICzsvFfw"/>
</p:tagLst>
</file>

<file path=ppt/tags/tag3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NpERdsFDEaxrOUrHTiVQA"/>
</p:tagLst>
</file>

<file path=ppt/tags/tag3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7lgyJ_YbEeknIq5dFu23g"/>
</p:tagLst>
</file>

<file path=ppt/tags/tag3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Lc1ZE.WN02g1iqUnp6G8Q"/>
</p:tagLst>
</file>

<file path=ppt/tags/tag3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TcecPwij0q93LVfImvaHA"/>
</p:tagLst>
</file>

<file path=ppt/tags/tag3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cYLQU6Tq0eTMg9eCzegfA"/>
</p:tagLst>
</file>

<file path=ppt/tags/tag3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viMeXzjEGhR9kR9OVsiA"/>
</p:tagLst>
</file>

<file path=ppt/tags/tag3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siEUp53NEasEm0TDoawTg"/>
</p:tagLst>
</file>

<file path=ppt/tags/tag3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1gumRfVbEqjcj0wb4syjw"/>
</p:tagLst>
</file>

<file path=ppt/tags/tag3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2A7g3zhwk.fTxnuVpMYeQ"/>
</p:tagLst>
</file>

<file path=ppt/tags/tag3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_8oTA_S.0OjBLMfoz3Swg"/>
</p:tagLst>
</file>

<file path=ppt/tags/tag3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nWcsDq80.avnBNV5bgKA"/>
</p:tagLst>
</file>

<file path=ppt/tags/tag3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gyKDKct6kqBVyNAA33SFA"/>
</p:tagLst>
</file>

<file path=ppt/tags/tag3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.IhqPgYI0yKrT_jqkPE.w"/>
</p:tagLst>
</file>

<file path=ppt/tags/tag3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bRUtPIOUuijhmIw13iyw"/>
</p:tagLst>
</file>

<file path=ppt/tags/tag3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ris8_2Cd0CneYGrknmcgw"/>
</p:tagLst>
</file>

<file path=ppt/tags/tag3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08ZdHvz.0CiK0elhRI_ew"/>
</p:tagLst>
</file>

<file path=ppt/tags/tag3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18wGkg9keDzAaycitWPw"/>
</p:tagLst>
</file>

<file path=ppt/tags/tag3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2UoLpwsq0G4TBinQOxqEQ"/>
</p:tagLst>
</file>

<file path=ppt/tags/tag3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3I8UDqVRkKl4aEOt9OPuQ"/>
</p:tagLst>
</file>

<file path=ppt/tags/tag3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MjFG_HYIUusqa9OvllSNw"/>
</p:tagLst>
</file>

<file path=ppt/tags/tag3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GKLC3n4.k.1AOcQuv66lg"/>
</p:tagLst>
</file>

<file path=ppt/tags/tag3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OEX7PdDkCfVO8jZ8JB1A"/>
</p:tagLst>
</file>

<file path=ppt/tags/tag3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tsny8rZikK.fZaADcNCKA"/>
</p:tagLst>
</file>

<file path=ppt/tags/tag3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jMTlKif_U2pCkAcCzKXuw"/>
</p:tagLst>
</file>

<file path=ppt/tags/tag3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JozBJA.lEeExR4ciVLPzA"/>
</p:tagLst>
</file>

<file path=ppt/tags/tag3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apa3NWOEe05LYxE97f8Q"/>
</p:tagLst>
</file>

<file path=ppt/tags/tag3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FGqibj2pUutQk6Ahd6zGQ"/>
</p:tagLst>
</file>

<file path=ppt/tags/tag3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G8P2_Jdt0uYvxFMER5cpA"/>
</p:tagLst>
</file>

<file path=ppt/tags/tag3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JyktEk8mUOblbZWsnNzrg"/>
</p:tagLst>
</file>

<file path=ppt/tags/tag3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ScYtCstOUiugnbvgEUVmw"/>
</p:tagLst>
</file>

<file path=ppt/tags/tag3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3szlNq3EKDcZV1YA4oTg"/>
</p:tagLst>
</file>

<file path=ppt/tags/tag3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XSaNIAgjEa3WRkZDlugWQ"/>
</p:tagLst>
</file>

<file path=ppt/tags/tag3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DHBRGLlUOjtZOGV8XKDw"/>
</p:tagLst>
</file>

<file path=ppt/tags/tag3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oKi4v3ekUumQWUclOfeLQ"/>
</p:tagLst>
</file>

<file path=ppt/tags/tag3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EY545AaS0y1chBxMEJIfQ"/>
</p:tagLst>
</file>

<file path=ppt/tags/tag3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pUXk6dJ0.er88hk13OpQ"/>
</p:tagLst>
</file>

<file path=ppt/tags/tag3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T5fZVZn90WFBTZjkvAKkw"/>
</p:tagLst>
</file>

<file path=ppt/tags/tag3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syPDLp8lEmydciCJM_CIw"/>
</p:tagLst>
</file>

<file path=ppt/tags/tag3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fJaZF8eu0CCDK13IZp3Bg"/>
</p:tagLst>
</file>

<file path=ppt/tags/tag3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Dkpmxm6ZEeXf6VXoXlHWA"/>
</p:tagLst>
</file>

<file path=ppt/tags/tag3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FaGV0AsPkGFKb106cWmEA"/>
</p:tagLst>
</file>

<file path=ppt/tags/tag3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obVI0KdMUKaXb1aAb3FBQ"/>
</p:tagLst>
</file>

<file path=ppt/tags/tag3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wNMXe_ykewQCq_xhnWFQ"/>
</p:tagLst>
</file>

<file path=ppt/tags/tag3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uFu5qqNlkqmHudu9KUP7g"/>
</p:tagLst>
</file>

<file path=ppt/tags/tag3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Ri6qK_VGEWhzUs428s.aQ"/>
</p:tagLst>
</file>

<file path=ppt/tags/tag3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VDc5Nd9_0.EeWSOYQVCYA"/>
</p:tagLst>
</file>

<file path=ppt/tags/tag3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wCN6QSXUOtrvDj9OaRGA"/>
</p:tagLst>
</file>

<file path=ppt/tags/tag3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xihqA3Ys0GctVgZsuXZ6Q"/>
</p:tagLst>
</file>

<file path=ppt/tags/tag3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niiZhvQEqDtIjC5SuShg"/>
</p:tagLst>
</file>

<file path=ppt/tags/tag3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pHJGzcrdEiuwrex3nFLjg"/>
</p:tagLst>
</file>

<file path=ppt/tags/tag3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0P1MpkPU.pghjvdUfqGg"/>
</p:tagLst>
</file>

<file path=ppt/tags/tag3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KLl3YObnkaAdxXBW8JFQg"/>
</p:tagLst>
</file>

<file path=ppt/tags/tag3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wjSsu3ysUqq_CuN5FFdMQ"/>
</p:tagLst>
</file>

<file path=ppt/tags/tag3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AS.G7LZpESGYflhJvFbGw"/>
</p:tagLst>
</file>

<file path=ppt/tags/tag3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zvawHX2G0yqoAQ28H9rFg"/>
</p:tagLst>
</file>

<file path=ppt/tags/tag3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KbuMKKHCkGRXRINWwbjhw"/>
</p:tagLst>
</file>

<file path=ppt/tags/tag3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eOgikcn10KHlANi04Dbhg"/>
</p:tagLst>
</file>

<file path=ppt/tags/tag3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PelkAnFA0.e2GaxW1gDJw"/>
</p:tagLst>
</file>

<file path=ppt/tags/tag3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2mZ.a4pokaE4ZtZcIVgnw"/>
</p:tagLst>
</file>

<file path=ppt/tags/tag3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tPDFcbX.kiboPM78PS1sA"/>
</p:tagLst>
</file>

<file path=ppt/tags/tag3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S09OhPS0U.a_3GZc2osVw"/>
</p:tagLst>
</file>

<file path=ppt/tags/tag3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axOj53206vb6LTbgbjgA"/>
</p:tagLst>
</file>

<file path=ppt/tags/tag3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tY6ZJU20m5lWyZTw23MA"/>
</p:tagLst>
</file>

<file path=ppt/tags/tag3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VdFeUliEEOGlf5TsqVrIw"/>
</p:tagLst>
</file>

<file path=ppt/tags/tag3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.lcGnnyQ0S0J1LmmAOuBA"/>
</p:tagLst>
</file>

<file path=ppt/tags/tag3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_7iBR4Pyk6.dSyBX5SUVw"/>
</p:tagLst>
</file>

<file path=ppt/tags/tag3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dqI3HrTTkiiCzot.Q_8bw"/>
</p:tagLst>
</file>

<file path=ppt/tags/tag3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mCge_lqUuEeuwlE6JWlA"/>
</p:tagLst>
</file>

<file path=ppt/tags/tag3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KGCusiZakWIzGIPnZYTTA"/>
</p:tagLst>
</file>

<file path=ppt/tags/tag3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u1U833G10.PioHliNZJTQ"/>
</p:tagLst>
</file>

<file path=ppt/tags/tag3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jpMIL5gFEKIU9HujhjPKg"/>
</p:tagLst>
</file>

<file path=ppt/tags/tag3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P_mUSbK5kec6UWVYDnxPA"/>
</p:tagLst>
</file>

<file path=ppt/tags/tag3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vyUJBC2qkuqTlKlxSDEtQ"/>
</p:tagLst>
</file>

<file path=ppt/tags/tag3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cMhVlrZESJcAKn9EtHoA"/>
</p:tagLst>
</file>

<file path=ppt/tags/tag3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RsFX5VUEWEMrFYUH7pwQ"/>
</p:tagLst>
</file>

<file path=ppt/tags/tag3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l0ghUu4J0u7VVwB8fO4Gw"/>
</p:tagLst>
</file>

<file path=ppt/tags/tag3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N.zS75Fo0CrU39ALfjEyg"/>
</p:tagLst>
</file>

<file path=ppt/tags/tag3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XOX0ntMZkakIUodnACVvw"/>
</p:tagLst>
</file>

<file path=ppt/tags/tag3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lphRx6Vm064gPP4OMWllA"/>
</p:tagLst>
</file>

<file path=ppt/tags/tag3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EQ3w9tiUiqknKKmIu52Q"/>
</p:tagLst>
</file>

<file path=ppt/tags/tag3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.1suv4yu0a6biuepK_CjA"/>
</p:tagLst>
</file>

<file path=ppt/tags/tag3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DRJesxRCUS1wfqzNFVcWg"/>
</p:tagLst>
</file>

<file path=ppt/tags/tag3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NiT10bf.0mwf7KbMUjtHA"/>
</p:tagLst>
</file>

<file path=ppt/tags/tag3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NThFPBUa0uW.vp.IZVb1g"/>
</p:tagLst>
</file>

<file path=ppt/tags/tag3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w0wYvhB.kSPUUqScwzkpg"/>
</p:tagLst>
</file>

<file path=ppt/tags/tag3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DuwO2BGokyLcNQtJPgy1g"/>
</p:tagLst>
</file>

<file path=ppt/tags/tag3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viLgsJXqkW6dDSEuQCmNg"/>
</p:tagLst>
</file>

<file path=ppt/tags/tag3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7cAJG7c0Sy2Y8NBQPsxg"/>
</p:tagLst>
</file>

<file path=ppt/tags/tag3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zSzVhNZekSqeJsN6kBxZA"/>
</p:tagLst>
</file>

<file path=ppt/tags/tag3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RJYlkCNC0CwGVk4_C9k0w"/>
</p:tagLst>
</file>

<file path=ppt/tags/tag3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ClFQtw9HEa00IPF0aPueg"/>
</p:tagLst>
</file>

<file path=ppt/tags/tag3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BcA.30IkudSWtPNMi4AA"/>
</p:tagLst>
</file>

<file path=ppt/tags/tag3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a0CNWopkSJrzyZfOiGNA"/>
</p:tagLst>
</file>

<file path=ppt/tags/tag3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hb3ihVPUmfRVlWMDpJlA"/>
</p:tagLst>
</file>

<file path=ppt/tags/tag3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faDSHNsTUG2XRlibfvRqg"/>
</p:tagLst>
</file>

<file path=ppt/tags/tag3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0cDo.U4HkyGWyRlhApYHA"/>
</p:tagLst>
</file>

<file path=ppt/tags/tag3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phpc5QRfU2Su6HXwkCkXw"/>
</p:tagLst>
</file>

<file path=ppt/tags/tag3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jz8tVGkqruU8YFJFL2A"/>
</p:tagLst>
</file>

<file path=ppt/tags/tag3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sQ66WIG80W_2k2HxdlGAg"/>
</p:tagLst>
</file>

<file path=ppt/tags/tag3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ZXDuSkr3kOCQL8iIF9pxw"/>
</p:tagLst>
</file>

<file path=ppt/tags/tag3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QKUGXZxIE6LCqfYl3FwwQ"/>
</p:tagLst>
</file>

<file path=ppt/tags/tag3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3ZpwNiW0kKh_7Wv1nLIag"/>
</p:tagLst>
</file>

<file path=ppt/tags/tag3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qSt7aJ6E0Gh.j6QZHroXA"/>
</p:tagLst>
</file>

<file path=ppt/tags/tag3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QfzyswF00OrtXq.lCKJ7A"/>
</p:tagLst>
</file>

<file path=ppt/tags/tag3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TF.vjIAj02xGSTRw34Khw"/>
</p:tagLst>
</file>

<file path=ppt/tags/tag3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WWeQxv8JE6CNEEEUimKNg"/>
</p:tagLst>
</file>

<file path=ppt/tags/tag3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D4Op2bRpU.LYbqwZi.TAA"/>
</p:tagLst>
</file>

<file path=ppt/tags/tag3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89B5Q.EEe5dKL4jnlmmA"/>
</p:tagLst>
</file>

<file path=ppt/tags/tag3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wwaA9I3SUywE.01doPngA"/>
</p:tagLst>
</file>

<file path=ppt/tags/tag3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9n00ynn7UKGwLT32BJ1Gw"/>
</p:tagLst>
</file>

<file path=ppt/tags/tag3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m.xrECxC0mQ0p4Iq8ehsg"/>
</p:tagLst>
</file>

<file path=ppt/tags/tag3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MjdGd3oLUe3j3kwIVg7Hg"/>
</p:tagLst>
</file>

<file path=ppt/tags/tag3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rC8FqmG8UiS1O7J0Hdulw"/>
</p:tagLst>
</file>

<file path=ppt/tags/tag3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oVbGjBLpkeyZSX7jYK31Q"/>
</p:tagLst>
</file>

<file path=ppt/tags/tag3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HhvOXVb0yELt667GCasA"/>
</p:tagLst>
</file>

<file path=ppt/tags/tag3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qy9ctqh2E2rFtOI_MhJsw"/>
</p:tagLst>
</file>

<file path=ppt/tags/tag3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V1YF1DXE6HyZasQLUspA"/>
</p:tagLst>
</file>

<file path=ppt/tags/tag3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Ubsy9DHmkmNsx.IqAVLSw"/>
</p:tagLst>
</file>

<file path=ppt/tags/tag3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uGg9_2x0eKYMuAiJVg0Q"/>
</p:tagLst>
</file>

<file path=ppt/tags/tag3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A3rtKt4r0q_UI9GTjys0A"/>
</p:tagLst>
</file>

<file path=ppt/tags/tag3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0faSodpZEW.fcTCdv28IQ"/>
</p:tagLst>
</file>

<file path=ppt/tags/tag3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VQDtNm9E2U4PjE5LbCvQ"/>
</p:tagLst>
</file>

<file path=ppt/tags/tag3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LYvOPHRYUKhtG766Fa0kA"/>
</p:tagLst>
</file>

<file path=ppt/tags/tag3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gnJnecavUGp5d200pDPrA"/>
</p:tagLst>
</file>

<file path=ppt/tags/tag3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04zCXuioUuCrtYEChVqXQ"/>
</p:tagLst>
</file>

<file path=ppt/tags/tag3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lE.Qg3v0SQ585UmvoG9A"/>
</p:tagLst>
</file>

<file path=ppt/tags/tag3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.nufl1lXUiK3Uv_Pbn4sw"/>
</p:tagLst>
</file>

<file path=ppt/tags/tag3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882JS45EiYiR0ypP4AZA"/>
</p:tagLst>
</file>

<file path=ppt/tags/tag3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AFyJhJSEkmAk9oGa5.gZA"/>
</p:tagLst>
</file>

<file path=ppt/tags/tag3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WBPwzufqkeuu9K0h58xnw"/>
</p:tagLst>
</file>

<file path=ppt/tags/tag3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GWt5BynSEmApmPwB_F4yQ"/>
</p:tagLst>
</file>

<file path=ppt/tags/tag3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EIyY41kCQLJONdzOuig"/>
</p:tagLst>
</file>

<file path=ppt/tags/tag3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RHOlXk_kEeba3g3rw9OyA"/>
</p:tagLst>
</file>

<file path=ppt/tags/tag3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8LfHhWbwEGF0lOOGeTecA"/>
</p:tagLst>
</file>

<file path=ppt/tags/tag3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LWUiTRZUG8YSjFIFixXA"/>
</p:tagLst>
</file>

<file path=ppt/tags/tag3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fDieQB3UqVGwnBeifU5g"/>
</p:tagLst>
</file>

<file path=ppt/tags/tag3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QRBlcGZ00yu1Y4EcFZEag"/>
</p:tagLst>
</file>

<file path=ppt/tags/tag3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i5S1X3BU6_XPPO7QDbrg"/>
</p:tagLst>
</file>

<file path=ppt/tags/tag3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FL7b1RYC0KPWPuZBXKaSQ"/>
</p:tagLst>
</file>

<file path=ppt/tags/tag3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K61DyPvEqCGyh.45NM3g"/>
</p:tagLst>
</file>

<file path=ppt/tags/tag3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SMui3Pd.0Sjn2MDVPTNmw"/>
</p:tagLst>
</file>

<file path=ppt/tags/tag3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WY16bDiS02reVCTnVdc7w"/>
</p:tagLst>
</file>

<file path=ppt/tags/tag3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stJ.MwxL0GesQUw4FHInA"/>
</p:tagLst>
</file>

<file path=ppt/tags/tag3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wNMXe_ykewQCq_xhnWFQ"/>
</p:tagLst>
</file>

<file path=ppt/tags/tag3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1q6bHvtHEKtC_WTqElJZQ"/>
</p:tagLst>
</file>

<file path=ppt/tags/tag3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dgah9AYE6Ypz4DHYxiiA"/>
</p:tagLst>
</file>

<file path=ppt/tags/tag3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ulroJI2C02IS0DX.aJvJQ"/>
</p:tagLst>
</file>

<file path=ppt/tags/tag3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2f2dR2HC0qhYfQpHLULGA"/>
</p:tagLst>
</file>

<file path=ppt/tags/tag3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w9Pp30A0e4MKNBFKm5Gw"/>
</p:tagLst>
</file>

<file path=ppt/tags/tag3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.67AikeUSnBZSwGFA3TQ"/>
</p:tagLst>
</file>

<file path=ppt/tags/tag3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5VRbiuRuUCatg8qXiCXmw"/>
</p:tagLst>
</file>

<file path=ppt/tags/tag3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7Jth8_yUeoM_Mmt4GoaA"/>
</p:tagLst>
</file>

<file path=ppt/tags/tag3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2oucpznEGQnd1refUVIg"/>
</p:tagLst>
</file>

<file path=ppt/tags/tag3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18yN0Kb0GkTCLFA_IFNg"/>
</p:tagLst>
</file>

<file path=ppt/tags/tag3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N6XNa6DSEmOM.prY8qZuQ"/>
</p:tagLst>
</file>

<file path=ppt/tags/tag3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.kD7_7EZEmu3vjRwxh3bQ"/>
</p:tagLst>
</file>

<file path=ppt/tags/tag3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V9RaTTixEWo5Rp8InUoxQ"/>
</p:tagLst>
</file>

<file path=ppt/tags/tag3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h9VlegZAkSFc4GWMuXfMA"/>
</p:tagLst>
</file>

<file path=ppt/tags/tag3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0V3JOC5sk6.geOHKWXUkQ"/>
</p:tagLst>
</file>

<file path=ppt/tags/tag3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hXvYxHBUCZTBUTm08Q1w"/>
</p:tagLst>
</file>

<file path=ppt/tags/tag3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Bx8cLLxz0CdG3Uyo3pPFA"/>
</p:tagLst>
</file>

<file path=ppt/tags/tag3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NlowpI1EOfOn3KZBxkEg"/>
</p:tagLst>
</file>

<file path=ppt/tags/tag3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3WHSNCbhkGz6WMSHIfNZQ"/>
</p:tagLst>
</file>

<file path=ppt/tags/tag3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rzr7hNDE2WpSU3BURSXA"/>
</p:tagLst>
</file>

<file path=ppt/tags/tag3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8WQ3gcuekWH8Dih27kwyA"/>
</p:tagLst>
</file>

<file path=ppt/tags/tag3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kgyXNXoUWXyaK_sScFFw"/>
</p:tagLst>
</file>

<file path=ppt/tags/tag3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5wQYHIgXEylV_AizY_eaw"/>
</p:tagLst>
</file>

<file path=ppt/tags/tag3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FOiMXGva0e_aFOIdUzOwg"/>
</p:tagLst>
</file>

<file path=ppt/tags/tag3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wQZO0RCbEO5SJD8vrZeVg"/>
</p:tagLst>
</file>

<file path=ppt/tags/tag3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OSveJLN1E.JPqFW80Z.yQ"/>
</p:tagLst>
</file>

<file path=ppt/tags/tag3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s0_JvB50SsM7zln80jLg"/>
</p:tagLst>
</file>

<file path=ppt/tags/tag3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xvdLtOGbESRH3m1Bn269g"/>
</p:tagLst>
</file>

<file path=ppt/tags/tag3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XbcT2CRKk2sbe.g67qI.A"/>
</p:tagLst>
</file>

<file path=ppt/tags/tag3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.z8yD7L1k2rU2i06frM7w"/>
</p:tagLst>
</file>

<file path=ppt/tags/tag3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I3q_zHQh0GmuBWEYrDUOw"/>
</p:tagLst>
</file>

<file path=ppt/tags/tag3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kBRApKuZEOvct1dZS9jYA"/>
</p:tagLst>
</file>

<file path=ppt/tags/tag3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dBLtoM8ykuNczmtBLc1mQ"/>
</p:tagLst>
</file>

<file path=ppt/tags/tag3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QFw3XZJJEOaTQSiGr3vhA"/>
</p:tagLst>
</file>

<file path=ppt/tags/tag3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e1PGb72FkKg1Xq0xC9w1A"/>
</p:tagLst>
</file>

<file path=ppt/tags/tag3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OoohgOkjUeHdSeokG2Geg"/>
</p:tagLst>
</file>

<file path=ppt/tags/tag3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Lith1pUE.2WusBFGkJUg"/>
</p:tagLst>
</file>

<file path=ppt/tags/tag3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5D8YfH.YEiSk3I6GqB6BQ"/>
</p:tagLst>
</file>

<file path=ppt/tags/tag3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JqltuaYAkSPJEF.7pyCaQ"/>
</p:tagLst>
</file>

<file path=ppt/tags/tag3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ju7H2jkkaxsBmJTuxgcA"/>
</p:tagLst>
</file>

<file path=ppt/tags/tag3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0JFhPTGqkq_msCxMY3_Lg"/>
</p:tagLst>
</file>

<file path=ppt/tags/tag3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105TiDGxE26rfIwslkmYw"/>
</p:tagLst>
</file>

<file path=ppt/tags/tag3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RLmBqcdikqnYIrbxtpxFw"/>
</p:tagLst>
</file>

<file path=ppt/tags/tag3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dwpBMi6P0qNs2kKjyYIhw"/>
</p:tagLst>
</file>

<file path=ppt/tags/tag3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rDTj3nlQEGaAEXmWsVDBw"/>
</p:tagLst>
</file>

<file path=ppt/tags/tag3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UvFbeghEEOIl7M9i0a.tA"/>
</p:tagLst>
</file>

<file path=ppt/tags/tag3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Hfiiqk1HkiD1wOKEBaKjQ"/>
</p:tagLst>
</file>

<file path=ppt/tags/tag3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urDQYiwa0Sqmc1Yuh_bxQ"/>
</p:tagLst>
</file>

<file path=ppt/tags/tag3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nuipN6Qk.2JJk0sUYECg"/>
</p:tagLst>
</file>

<file path=ppt/tags/tag3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MyJEpgt10iDnH.UT.9zSQ"/>
</p:tagLst>
</file>

<file path=ppt/tags/tag3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EnvzxKEtUmhLOpvan.dBg"/>
</p:tagLst>
</file>

<file path=ppt/tags/tag3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EvRuO6OoE.GyGC4VBsryQ"/>
</p:tagLst>
</file>

<file path=ppt/tags/tag3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3ewurrSxUWNM0HLJimsNw"/>
</p:tagLst>
</file>

<file path=ppt/tags/tag3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7AqRLTb.EmVsET4vgp4oQ"/>
</p:tagLst>
</file>

<file path=ppt/tags/tag3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3kdBS.3a0yitngVKmfLEQ"/>
</p:tagLst>
</file>

<file path=ppt/tags/tag3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t0mtzMkk6p6MmBpNDy8w"/>
</p:tagLst>
</file>

<file path=ppt/tags/tag3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2LSYGgwC0qIlZhrMLgOHw"/>
</p:tagLst>
</file>

<file path=ppt/tags/tag3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Rf_tPgZlk.Af8x8MOcx.g"/>
</p:tagLst>
</file>

<file path=ppt/tags/tag3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UjEINFZf0yUodz_fNml2A"/>
</p:tagLst>
</file>

<file path=ppt/tags/tag3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V8Z1i2PUyDTwTte2vl4Q"/>
</p:tagLst>
</file>

<file path=ppt/tags/tag3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s2YsObqwkuXVmP1vf.jjg"/>
</p:tagLst>
</file>

<file path=ppt/tags/tag3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18wGkg9keDzAaycitWPw"/>
</p:tagLst>
</file>

<file path=ppt/tags/tag3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ZHv0KqYLkKnh8kpmMHDDQ"/>
</p:tagLst>
</file>

<file path=ppt/tags/tag3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3I8UDqVRkKl4aEOt9OPuQ"/>
</p:tagLst>
</file>

<file path=ppt/tags/tag3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NZsk7Wf2UKqjXg.Gwh36g"/>
</p:tagLst>
</file>

<file path=ppt/tags/tag3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GKLC3n4.k.1AOcQuv66lg"/>
</p:tagLst>
</file>

<file path=ppt/tags/tag3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OEX7PdDkCfVO8jZ8JB1A"/>
</p:tagLst>
</file>

<file path=ppt/tags/tag3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tsny8rZikK.fZaADcNCKA"/>
</p:tagLst>
</file>

<file path=ppt/tags/tag3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jMTlKif_U2pCkAcCzKXuw"/>
</p:tagLst>
</file>

<file path=ppt/tags/tag3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JozBJA.lEeExR4ciVLPzA"/>
</p:tagLst>
</file>

<file path=ppt/tags/tag3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apa3NWOEe05LYxE97f8Q"/>
</p:tagLst>
</file>

<file path=ppt/tags/tag3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FGqibj2pUutQk6Ahd6zGQ"/>
</p:tagLst>
</file>

<file path=ppt/tags/tag3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AeMVtTFxEi22rH7kzcTKQ"/>
</p:tagLst>
</file>

<file path=ppt/tags/tag3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JyktEk8mUOblbZWsnNzrg"/>
</p:tagLst>
</file>

<file path=ppt/tags/tag3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TrWgln8v0OE4IfgizNn1g"/>
</p:tagLst>
</file>

<file path=ppt/tags/tag3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3szlNq3EKDcZV1YA4oTg"/>
</p:tagLst>
</file>

<file path=ppt/tags/tag3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XSaNIAgjEa3WRkZDlugWQ"/>
</p:tagLst>
</file>

<file path=ppt/tags/tag3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DHBRGLlUOjtZOGV8XKDw"/>
</p:tagLst>
</file>

<file path=ppt/tags/tag3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3xa04lSbU2ZZHL8cLP5FA"/>
</p:tagLst>
</file>

<file path=ppt/tags/tag3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oKi4v3ekUumQWUclOfeLQ"/>
</p:tagLst>
</file>

<file path=ppt/tags/tag3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KOU7viCUS_776zbpNlCw"/>
</p:tagLst>
</file>

<file path=ppt/tags/tag3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pUXk6dJ0.er88hk13OpQ"/>
</p:tagLst>
</file>

<file path=ppt/tags/tag3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NwZ699dUCJEYnO3oGndg"/>
</p:tagLst>
</file>

<file path=ppt/tags/tag3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syPDLp8lEmydciCJM_CIw"/>
</p:tagLst>
</file>

<file path=ppt/tags/tag3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ad8NFupb0G1k5kWs6neQQ"/>
</p:tagLst>
</file>

<file path=ppt/tags/tag3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Dkpmxm6ZEeXf6VXoXlHWA"/>
</p:tagLst>
</file>

<file path=ppt/tags/tag3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k5evC_XaU6OEbcaSkDYsw"/>
</p:tagLst>
</file>

<file path=ppt/tags/tag3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97PdPuZQkCXnDHr8kWmew"/>
</p:tagLst>
</file>

<file path=ppt/tags/tag3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wNMXe_ykewQCq_xhnWFQ"/>
</p:tagLst>
</file>

<file path=ppt/tags/tag3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jT1YJmqEekcLRGaD9S_w"/>
</p:tagLst>
</file>

<file path=ppt/tags/tag3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uZw8LUuUi_bT1ZMozbCQ"/>
</p:tagLst>
</file>

<file path=ppt/tags/tag3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6TvCMSMNkOSueA5Z1tlmA"/>
</p:tagLst>
</file>

<file path=ppt/tags/tag3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_VxUEvhCUSbH2hjGM81Xg"/>
</p:tagLst>
</file>

<file path=ppt/tags/tag3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y4l049TjkO2kMDMh5KTTw"/>
</p:tagLst>
</file>

<file path=ppt/tags/tag3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zh3Ao5oUGK.XwEA3qDhg"/>
</p:tagLst>
</file>

<file path=ppt/tags/tag3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qdgah9AYE6Ypz4DHYxiiA"/>
</p:tagLst>
</file>

<file path=ppt/tags/tag3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RA0pjg1YUe3bnYh4MstSg"/>
</p:tagLst>
</file>

<file path=ppt/tags/tag3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SpENck70EC8_eQ9gA0tUw"/>
</p:tagLst>
</file>

<file path=ppt/tags/tag3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ECBR4_EL02ZQAUqHXNCIg"/>
</p:tagLst>
</file>

<file path=ppt/tags/tag3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s8Xua.G7kCKNVtqXLDrOg"/>
</p:tagLst>
</file>

<file path=ppt/tags/tag3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YckQqbkM0.818QxvoyqQg"/>
</p:tagLst>
</file>

<file path=ppt/tags/tag3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RpnrUDMUUCw2c8usPiYIg"/>
</p:tagLst>
</file>

<file path=ppt/tags/tag3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5yqT7BTZEOy0klFZL5sYw"/>
</p:tagLst>
</file>

<file path=ppt/tags/tag3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uIf2eYg7EWB402MYVLONg"/>
</p:tagLst>
</file>

<file path=ppt/tags/tag3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jBSmyrOkKt8imR6wezgg"/>
</p:tagLst>
</file>

<file path=ppt/tags/tag3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Pb3pc6.ukW90.vhnQAibw"/>
</p:tagLst>
</file>

<file path=ppt/tags/tag3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kLiL2T5gkShaOh4da__CQ"/>
</p:tagLst>
</file>

<file path=ppt/tags/tag3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XKzDctKEqe3rbVqDedgg"/>
</p:tagLst>
</file>

<file path=ppt/tags/tag3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vg13sZB3U2m2QP5RncGIQ"/>
</p:tagLst>
</file>

<file path=ppt/tags/tag3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uUXS9MaECzt7VYOqYFQg"/>
</p:tagLst>
</file>

<file path=ppt/tags/tag3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xU3yGNSkeT4nI9j96Ifg"/>
</p:tagLst>
</file>

<file path=ppt/tags/tag3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t37EeAsV02eqAZV5eRwPQ"/>
</p:tagLst>
</file>

<file path=ppt/tags/tag3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lRVMEaEM0eMb_n.v_igug"/>
</p:tagLst>
</file>

<file path=ppt/tags/tag3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mSn0dPK0WfWDn6kdPGUw"/>
</p:tagLst>
</file>

<file path=ppt/tags/tag3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Bs2_0z3p0ui5qf9c2n8LA"/>
</p:tagLst>
</file>

<file path=ppt/tags/tag3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rHBXoYQE.3E98sR3_SPw"/>
</p:tagLst>
</file>

<file path=ppt/tags/tag3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J0HIHacE2Ue_iv3AQe.A"/>
</p:tagLst>
</file>

<file path=ppt/tags/tag3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cqR2uP6HE6A.pgb_c5JZw"/>
</p:tagLst>
</file>

<file path=ppt/tags/tag3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L3tY8ibA0yrLQyilLjD5A"/>
</p:tagLst>
</file>

<file path=ppt/tags/tag3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PwhAFnR0U27LjNvIJ.iVg"/>
</p:tagLst>
</file>

<file path=ppt/tags/tag3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7IrTHHDokmGJN9KSMTj3w"/>
</p:tagLst>
</file>

<file path=ppt/tags/tag3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WCQ95zvf06dwBWXzB1IJw"/>
</p:tagLst>
</file>

<file path=ppt/tags/tag3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D85_aNKk2fWtL9JjKnpg"/>
</p:tagLst>
</file>

<file path=ppt/tags/tag3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nMT2QyQkKZotbe3DYVCg"/>
</p:tagLst>
</file>

<file path=ppt/tags/tag3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rW8CdlncE.4NuHSjtAD6Q"/>
</p:tagLst>
</file>

<file path=ppt/tags/tag3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asHoHF_FEKKWmLCQvqREQ"/>
</p:tagLst>
</file>

<file path=ppt/tags/tag3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ObhNnZRrUi52ny4yW6qDA"/>
</p:tagLst>
</file>

<file path=ppt/tags/tag3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uk7DQaOa0iIP5NUirizMw"/>
</p:tagLst>
</file>

<file path=ppt/tags/tag3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PqgPjBG60mpZiygH17emg"/>
</p:tagLst>
</file>

<file path=ppt/tags/tag3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n7.GCb3UEid6c.J2jvN3w"/>
</p:tagLst>
</file>

<file path=ppt/tags/tag3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JpNOu5bkGbdwnEyrgj3Q"/>
</p:tagLst>
</file>

<file path=ppt/tags/tag3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AdT166Ez0Shi4XmMySamw"/>
</p:tagLst>
</file>

<file path=ppt/tags/tag3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FH8IVcXqkK4jG9HqlAudA"/>
</p:tagLst>
</file>

<file path=ppt/tags/tag3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AefHFwnkGpyZK8zdAcww"/>
</p:tagLst>
</file>

<file path=ppt/tags/tag3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E.1QTsMTkK8k9Kx_MLisA"/>
</p:tagLst>
</file>

<file path=ppt/tags/tag3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m3i8Y4jYkebYKWa8OxMmA"/>
</p:tagLst>
</file>

<file path=ppt/tags/tag3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1u2xB3hG0a5DGGTQulwFg"/>
</p:tagLst>
</file>

<file path=ppt/tags/tag3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fiYSZ7mUCYs09VRPDr9g"/>
</p:tagLst>
</file>

<file path=ppt/tags/tag3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Z7v2uqPPk6RUDSqIHy4Rw"/>
</p:tagLst>
</file>

<file path=ppt/tags/tag3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OIDfkv0VUqkT913DASHFg"/>
</p:tagLst>
</file>

<file path=ppt/tags/tag3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fT5lwOH6kOI43TwMK.Saw"/>
</p:tagLst>
</file>

<file path=ppt/tags/tag3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qLP7uEoME.rua9N3aDABw"/>
</p:tagLst>
</file>

<file path=ppt/tags/tag3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oFcNZvkuE6ZyF7Nk.Y0BA"/>
</p:tagLst>
</file>

<file path=ppt/tags/tag3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O25LHRqkWua3ngIrTslA"/>
</p:tagLst>
</file>

<file path=ppt/tags/tag3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OUgXBCeUkaM05EuCAQTtg"/>
</p:tagLst>
</file>

<file path=ppt/tags/tag3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_vzEYmbt0a00Qk0LP72mQ"/>
</p:tagLst>
</file>

<file path=ppt/tags/tag3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A.jbIKBREKLuBO60j58GA"/>
</p:tagLst>
</file>

<file path=ppt/tags/tag3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fv6.p7eNkChn1Bb4uSftw"/>
</p:tagLst>
</file>

<file path=ppt/tags/tag3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KXgaNG7xEyMF84GFo5kMQ"/>
</p:tagLst>
</file>

<file path=ppt/tags/tag3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RDbY5no4kWaCZHOM01Rqg"/>
</p:tagLst>
</file>

<file path=ppt/tags/tag3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_SeLMhBwUSOQtisOqLbNw"/>
</p:tagLst>
</file>

<file path=ppt/tags/tag3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Y.YpqVW6EiEHoScJbLwSw"/>
</p:tagLst>
</file>

<file path=ppt/tags/tag3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zxwsiA6EablYYlR87r7g"/>
</p:tagLst>
</file>

<file path=ppt/tags/tag3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6RrFzG9gkmpzzvdRiZS0Q"/>
</p:tagLst>
</file>

<file path=ppt/tags/tag3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IzMpjUf6UaOoj40T3cSNg"/>
</p:tagLst>
</file>

<file path=ppt/tags/tag3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W2dtJgTkEGYlD2YEV2BcQ"/>
</p:tagLst>
</file>

<file path=ppt/tags/tag3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oCwy6q96U67OcPCZ6j4yQ"/>
</p:tagLst>
</file>

<file path=ppt/tags/tag3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780yCGen0ujlm80GDMFmg"/>
</p:tagLst>
</file>

<file path=ppt/tags/tag3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1i5ERF8KUSXzgQy1wy9xQ"/>
</p:tagLst>
</file>

<file path=ppt/tags/tag3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jxDF1WoOkawORPVAh_BvQ"/>
</p:tagLst>
</file>

<file path=ppt/tags/tag3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A3pJgQizkKXCu2lRbfsNQ"/>
</p:tagLst>
</file>

<file path=ppt/tags/tag3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lI7XciU90CaWojzzLJAlQ"/>
</p:tagLst>
</file>

<file path=ppt/tags/tag3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MHSgYJQ0qGpv35wRGA3Q"/>
</p:tagLst>
</file>

<file path=ppt/tags/tag3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WefcDH0IEahnTVm3sxPgA"/>
</p:tagLst>
</file>

<file path=ppt/tags/tag3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Pu_z7z.I0uv_LvScfrrdg"/>
</p:tagLst>
</file>

<file path=ppt/tags/tag3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Opoyt1Xo0aRIVdnNiLHCA"/>
</p:tagLst>
</file>

<file path=ppt/tags/tag3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9.Mz9Sfm0q2KifVh8NrrA"/>
</p:tagLst>
</file>

<file path=ppt/tags/tag3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4mB_zhXtUWJNW8IFZ.C2g"/>
</p:tagLst>
</file>

<file path=ppt/tags/tag3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4pV6Dtt0qmUEVMvYJvmQ"/>
</p:tagLst>
</file>

<file path=ppt/tags/tag3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nH50AyoTEW.6ZHQ4p3E5g"/>
</p:tagLst>
</file>

<file path=ppt/tags/tag3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LHgkEPbY0i_B3Uwa8yAyw"/>
</p:tagLst>
</file>

<file path=ppt/tags/tag3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RjZGSLzUkKwBxbAKLzwDw"/>
</p:tagLst>
</file>

<file path=ppt/tags/tag3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rdHBF0hi0O.QX2CUDF9Ww"/>
</p:tagLst>
</file>

<file path=ppt/tags/tag3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cSo6CMIxEOspzR2uLu3kA"/>
</p:tagLst>
</file>

<file path=ppt/tags/tag3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0.kUY4C0yW.i.s3g33EA"/>
</p:tagLst>
</file>

<file path=ppt/tags/tag3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MSwYYQQTESxlmfjysC1Zg"/>
</p:tagLst>
</file>

<file path=ppt/tags/tag3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O25LHRqkWua3ngIrTslA"/>
</p:tagLst>
</file>

<file path=ppt/tags/tag3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A3pJgQizkKXCu2lRbfsNQ"/>
</p:tagLst>
</file>

<file path=ppt/tags/tag3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nMT2QyQkKZotbe3DYVCg"/>
</p:tagLst>
</file>

<file path=ppt/tags/tag3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rW8CdlncE.4NuHSjtAD6Q"/>
</p:tagLst>
</file>

<file path=ppt/tags/tag3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asHoHF_FEKKWmLCQvqREQ"/>
</p:tagLst>
</file>

<file path=ppt/tags/tag3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ObhNnZRrUi52ny4yW6qDA"/>
</p:tagLst>
</file>

<file path=ppt/tags/tag3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uk7DQaOa0iIP5NUirizMw"/>
</p:tagLst>
</file>

<file path=ppt/tags/tag3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PqgPjBG60mpZiygH17emg"/>
</p:tagLst>
</file>

<file path=ppt/tags/tag3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n7.GCb3UEid6c.J2jvN3w"/>
</p:tagLst>
</file>

<file path=ppt/tags/tag3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JpNOu5bkGbdwnEyrgj3Q"/>
</p:tagLst>
</file>

<file path=ppt/tags/tag3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AdT166Ez0Shi4XmMySamw"/>
</p:tagLst>
</file>

<file path=ppt/tags/tag3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FH8IVcXqkK4jG9HqlAudA"/>
</p:tagLst>
</file>

<file path=ppt/tags/tag3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AefHFwnkGpyZK8zdAcww"/>
</p:tagLst>
</file>

<file path=ppt/tags/tag3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E.1QTsMTkK8k9Kx_MLisA"/>
</p:tagLst>
</file>

<file path=ppt/tags/tag3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m3i8Y4jYkebYKWa8OxMmA"/>
</p:tagLst>
</file>

<file path=ppt/tags/tag3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1u2xB3hG0a5DGGTQulwFg"/>
</p:tagLst>
</file>

<file path=ppt/tags/tag3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fiYSZ7mUCYs09VRPDr9g"/>
</p:tagLst>
</file>

<file path=ppt/tags/tag3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Z7v2uqPPk6RUDSqIHy4Rw"/>
</p:tagLst>
</file>

<file path=ppt/tags/tag3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OIDfkv0VUqkT913DASHFg"/>
</p:tagLst>
</file>

<file path=ppt/tags/tag3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fT5lwOH6kOI43TwMK.Saw"/>
</p:tagLst>
</file>

<file path=ppt/tags/tag3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qLP7uEoME.rua9N3aDABw"/>
</p:tagLst>
</file>

<file path=ppt/tags/tag3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oFcNZvkuE6ZyF7Nk.Y0BA"/>
</p:tagLst>
</file>

<file path=ppt/tags/tag3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O25LHRqkWua3ngIrTslA"/>
</p:tagLst>
</file>

<file path=ppt/tags/tag3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OUgXBCeUkaM05EuCAQTtg"/>
</p:tagLst>
</file>

<file path=ppt/tags/tag3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_vzEYmbt0a00Qk0LP72mQ"/>
</p:tagLst>
</file>

<file path=ppt/tags/tag3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A.jbIKBREKLuBO60j58GA"/>
</p:tagLst>
</file>

<file path=ppt/tags/tag3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fv6.p7eNkChn1Bb4uSftw"/>
</p:tagLst>
</file>

<file path=ppt/tags/tag3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KXgaNG7xEyMF84GFo5kMQ"/>
</p:tagLst>
</file>

<file path=ppt/tags/tag3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RDbY5no4kWaCZHOM01Rqg"/>
</p:tagLst>
</file>

<file path=ppt/tags/tag3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_SeLMhBwUSOQtisOqLbNw"/>
</p:tagLst>
</file>

<file path=ppt/tags/tag3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Y.YpqVW6EiEHoScJbLwSw"/>
</p:tagLst>
</file>

<file path=ppt/tags/tag3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zxwsiA6EablYYlR87r7g"/>
</p:tagLst>
</file>

<file path=ppt/tags/tag3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6RrFzG9gkmpzzvdRiZS0Q"/>
</p:tagLst>
</file>

<file path=ppt/tags/tag3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IzMpjUf6UaOoj40T3cSNg"/>
</p:tagLst>
</file>

<file path=ppt/tags/tag3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W2dtJgTkEGYlD2YEV2BcQ"/>
</p:tagLst>
</file>

<file path=ppt/tags/tag3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oCwy6q96U67OcPCZ6j4yQ"/>
</p:tagLst>
</file>

<file path=ppt/tags/tag3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780yCGen0ujlm80GDMFmg"/>
</p:tagLst>
</file>

<file path=ppt/tags/tag3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1i5ERF8KUSXzgQy1wy9xQ"/>
</p:tagLst>
</file>

<file path=ppt/tags/tag3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jxDF1WoOkawORPVAh_BvQ"/>
</p:tagLst>
</file>

<file path=ppt/tags/tag3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A3pJgQizkKXCu2lRbfsNQ"/>
</p:tagLst>
</file>

<file path=ppt/tags/tag3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lI7XciU90CaWojzzLJAlQ"/>
</p:tagLst>
</file>

<file path=ppt/tags/tag3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MHSgYJQ0qGpv35wRGA3Q"/>
</p:tagLst>
</file>

<file path=ppt/tags/tag3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WefcDH0IEahnTVm3sxPgA"/>
</p:tagLst>
</file>

<file path=ppt/tags/tag3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Pu_z7z.I0uv_LvScfrrdg"/>
</p:tagLst>
</file>

<file path=ppt/tags/tag3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Opoyt1Xo0aRIVdnNiLHCA"/>
</p:tagLst>
</file>

<file path=ppt/tags/tag3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9.Mz9Sfm0q2KifVh8NrrA"/>
</p:tagLst>
</file>

<file path=ppt/tags/tag3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4mB_zhXtUWJNW8IFZ.C2g"/>
</p:tagLst>
</file>

<file path=ppt/tags/tag3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4pV6Dtt0qmUEVMvYJvmQ"/>
</p:tagLst>
</file>

<file path=ppt/tags/tag3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nH50AyoTEW.6ZHQ4p3E5g"/>
</p:tagLst>
</file>

<file path=ppt/tags/tag3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LHgkEPbY0i_B3Uwa8yAyw"/>
</p:tagLst>
</file>

<file path=ppt/tags/tag3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RjZGSLzUkKwBxbAKLzwDw"/>
</p:tagLst>
</file>

<file path=ppt/tags/tag3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rdHBF0hi0O.QX2CUDF9Ww"/>
</p:tagLst>
</file>

<file path=ppt/tags/tag3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cSo6CMIxEOspzR2uLu3kA"/>
</p:tagLst>
</file>

<file path=ppt/tags/tag3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0.kUY4C0yW.i.s3g33EA"/>
</p:tagLst>
</file>

<file path=ppt/tags/tag3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MSwYYQQTESxlmfjysC1Zg"/>
</p:tagLst>
</file>

<file path=ppt/tags/tag3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O25LHRqkWua3ngIrTslA"/>
</p:tagLst>
</file>

<file path=ppt/tags/tag3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A3pJgQizkKXCu2lRbfsNQ"/>
</p:tagLst>
</file>

<file path=ppt/theme/theme1.xml><?xml version="1.0" encoding="utf-8"?>
<a:theme xmlns:a="http://schemas.openxmlformats.org/drawingml/2006/main" name="Новый шаблон">
  <a:themeElements>
    <a:clrScheme name="Новый шаблон 9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DDDDDD"/>
      </a:accent1>
      <a:accent2>
        <a:srgbClr val="EAEAEA"/>
      </a:accent2>
      <a:accent3>
        <a:srgbClr val="FFFFFF"/>
      </a:accent3>
      <a:accent4>
        <a:srgbClr val="000000"/>
      </a:accent4>
      <a:accent5>
        <a:srgbClr val="EBEBEB"/>
      </a:accent5>
      <a:accent6>
        <a:srgbClr val="D4D4D4"/>
      </a:accent6>
      <a:hlink>
        <a:srgbClr val="777777"/>
      </a:hlink>
      <a:folHlink>
        <a:srgbClr val="C0C0C0"/>
      </a:folHlink>
    </a:clrScheme>
    <a:fontScheme name="Новый шаблон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Новый шаблон 1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Новый шаблон 2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Новый шаблон 3">
        <a:dk1>
          <a:srgbClr val="000000"/>
        </a:dk1>
        <a:lt1>
          <a:srgbClr val="FFFFFF"/>
        </a:lt1>
        <a:dk2>
          <a:srgbClr val="4D4D4D"/>
        </a:dk2>
        <a:lt2>
          <a:srgbClr val="B2B2B2"/>
        </a:lt2>
        <a:accent1>
          <a:srgbClr val="969696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C9C9C9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Новый шаблон 4">
        <a:dk1>
          <a:srgbClr val="333300"/>
        </a:dk1>
        <a:lt1>
          <a:srgbClr val="FFFFFF"/>
        </a:lt1>
        <a:dk2>
          <a:srgbClr val="663300"/>
        </a:dk2>
        <a:lt2>
          <a:srgbClr val="B2B2B2"/>
        </a:lt2>
        <a:accent1>
          <a:srgbClr val="DDC6A7"/>
        </a:accent1>
        <a:accent2>
          <a:srgbClr val="D9C167"/>
        </a:accent2>
        <a:accent3>
          <a:srgbClr val="FFFFFF"/>
        </a:accent3>
        <a:accent4>
          <a:srgbClr val="2A2A00"/>
        </a:accent4>
        <a:accent5>
          <a:srgbClr val="EBDFD0"/>
        </a:accent5>
        <a:accent6>
          <a:srgbClr val="C4AF5D"/>
        </a:accent6>
        <a:hlink>
          <a:srgbClr val="8A7A66"/>
        </a:hlink>
        <a:folHlink>
          <a:srgbClr val="C0AE9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Новый шаблон 5">
        <a:dk1>
          <a:srgbClr val="000000"/>
        </a:dk1>
        <a:lt1>
          <a:srgbClr val="FFFFFF"/>
        </a:lt1>
        <a:dk2>
          <a:srgbClr val="003366"/>
        </a:dk2>
        <a:lt2>
          <a:srgbClr val="CCFFCC"/>
        </a:lt2>
        <a:accent1>
          <a:srgbClr val="006699"/>
        </a:accent1>
        <a:accent2>
          <a:srgbClr val="009999"/>
        </a:accent2>
        <a:accent3>
          <a:srgbClr val="AAADB8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99CC"/>
        </a:hlink>
        <a:folHlink>
          <a:srgbClr val="00458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Новый шаблон 6">
        <a:dk1>
          <a:srgbClr val="000000"/>
        </a:dk1>
        <a:lt1>
          <a:srgbClr val="FFFFFF"/>
        </a:lt1>
        <a:dk2>
          <a:srgbClr val="004A48"/>
        </a:dk2>
        <a:lt2>
          <a:srgbClr val="33CCCC"/>
        </a:lt2>
        <a:accent1>
          <a:srgbClr val="006699"/>
        </a:accent1>
        <a:accent2>
          <a:srgbClr val="009999"/>
        </a:accent2>
        <a:accent3>
          <a:srgbClr val="AAB1B1"/>
        </a:accent3>
        <a:accent4>
          <a:srgbClr val="DADADA"/>
        </a:accent4>
        <a:accent5>
          <a:srgbClr val="AAB8CA"/>
        </a:accent5>
        <a:accent6>
          <a:srgbClr val="008A8A"/>
        </a:accent6>
        <a:hlink>
          <a:srgbClr val="00CC99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Новый шаблон 7">
        <a:dk1>
          <a:srgbClr val="000000"/>
        </a:dk1>
        <a:lt1>
          <a:srgbClr val="FFFFFF"/>
        </a:lt1>
        <a:dk2>
          <a:srgbClr val="333300"/>
        </a:dk2>
        <a:lt2>
          <a:srgbClr val="FFFFCC"/>
        </a:lt2>
        <a:accent1>
          <a:srgbClr val="CC9900"/>
        </a:accent1>
        <a:accent2>
          <a:srgbClr val="CC6600"/>
        </a:accent2>
        <a:accent3>
          <a:srgbClr val="ADAD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808000"/>
        </a:hlink>
        <a:folHlink>
          <a:srgbClr val="525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Новый шаблон 8">
        <a:dk1>
          <a:srgbClr val="003D62"/>
        </a:dk1>
        <a:lt1>
          <a:srgbClr val="FFFFFF"/>
        </a:lt1>
        <a:dk2>
          <a:srgbClr val="006699"/>
        </a:dk2>
        <a:lt2>
          <a:srgbClr val="C8D1DA"/>
        </a:lt2>
        <a:accent1>
          <a:srgbClr val="9AC0EA"/>
        </a:accent1>
        <a:accent2>
          <a:srgbClr val="80C3C8"/>
        </a:accent2>
        <a:accent3>
          <a:srgbClr val="FFFFFF"/>
        </a:accent3>
        <a:accent4>
          <a:srgbClr val="003353"/>
        </a:accent4>
        <a:accent5>
          <a:srgbClr val="CADCF3"/>
        </a:accent5>
        <a:accent6>
          <a:srgbClr val="73B0B5"/>
        </a:accent6>
        <a:hlink>
          <a:srgbClr val="81ABCB"/>
        </a:hlink>
        <a:folHlink>
          <a:srgbClr val="B6CBD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Новый шаблон 9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DDDDDD"/>
        </a:accent1>
        <a:accent2>
          <a:srgbClr val="EAEAEA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D4D4D4"/>
        </a:accent6>
        <a:hlink>
          <a:srgbClr val="777777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Тема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Тема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10485</TotalTime>
  <Words>14248</Words>
  <Application>Microsoft Office PowerPoint</Application>
  <PresentationFormat>Экран (4:3)</PresentationFormat>
  <Paragraphs>4341</Paragraphs>
  <Slides>125</Slides>
  <Notes>122</Notes>
  <HiddenSlides>0</HiddenSlides>
  <MMClips>0</MMClips>
  <ScaleCrop>false</ScaleCrop>
  <HeadingPairs>
    <vt:vector size="6" baseType="variant">
      <vt:variant>
        <vt:lpstr>Тема</vt:lpstr>
      </vt:variant>
      <vt:variant>
        <vt:i4>2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125</vt:i4>
      </vt:variant>
    </vt:vector>
  </HeadingPairs>
  <TitlesOfParts>
    <vt:vector size="128" baseType="lpstr">
      <vt:lpstr>Новый шаблон</vt:lpstr>
      <vt:lpstr>Тема Office</vt:lpstr>
      <vt:lpstr>Диаграмма</vt:lpstr>
      <vt:lpstr>Анализ отрасли «Металлургия»</vt:lpstr>
      <vt:lpstr>Содержание</vt:lpstr>
      <vt:lpstr>Резюме</vt:lpstr>
      <vt:lpstr>Содержание</vt:lpstr>
      <vt:lpstr>Областью стратегического анализа являются несколько подотраслей черной и цветной металлургии</vt:lpstr>
      <vt:lpstr>Содержание</vt:lpstr>
      <vt:lpstr>Металлургия вносит значимый вклад в экономику РФ и обладает высоким потенциалом для роста </vt:lpstr>
      <vt:lpstr>Металлургия является одной из важнейших и наиболее развитых отраслей мировой промышленности</vt:lpstr>
      <vt:lpstr>Металлургия вносит значительный вклад в объем промышленного производства, особенно в развивающихся странах</vt:lpstr>
      <vt:lpstr>В развитых странах металлургия имеет высокие производительность труда и динамику роста объемов выпуска относительно других отраслей экономики</vt:lpstr>
      <vt:lpstr>Металлургия обладает значительным потенциалом для экспорта</vt:lpstr>
      <vt:lpstr>Развитие металлургии сопровождается ростом смежных отраслей – поставщиков и потребителей продукции</vt:lpstr>
      <vt:lpstr>Металлургия является одной из наиболее значимых отраслей в экономике РФ</vt:lpstr>
      <vt:lpstr>Металлургия является первой среди отраслей обрабатывающей промышленности России по объему производства (более 20%), при этом лишь третьей по численности занятых</vt:lpstr>
      <vt:lpstr>Отрасль характеризуется одним из самых высоких уровней производительности и заработной платы среди других отраслей промышленности РФ</vt:lpstr>
      <vt:lpstr>Отрасль занимает 2-е место в структуре экспорта РФ, объемы экспорта большинства товарных групп в последние годы увеличились</vt:lpstr>
      <vt:lpstr>Металлургия обеспечивает 17% налоговых поступлений от отраслей экономики, причем объем платежей отраслью вырос более чем в 2 раза, в основном за счет черной металлургии</vt:lpstr>
      <vt:lpstr>Металлургическая промышленность, в особенности производство стали, алюминия, цинка и свинца, обладают высоким потенциалом роста на территории РФ </vt:lpstr>
      <vt:lpstr>Спрос на сталь будет расти, и Россия обладает значительным потенциалом для развития черной металлургии</vt:lpstr>
      <vt:lpstr>Спрос на сталь будет расти как на внутреннем, так и на внешних рынках</vt:lpstr>
      <vt:lpstr>Слайд 21</vt:lpstr>
      <vt:lpstr>Рост основных потребителей стали будет стимулировать увеличение внутреннего спроса на продукцию </vt:lpstr>
      <vt:lpstr>Прогнозируется ежегодный рост потребления стали на 2% в течение следующих 15 лет, основной движущей силой будет спрос со стороны Китая</vt:lpstr>
      <vt:lpstr>Россия обладает высокой конкурентоспособностью для удовлетворения потребностей в стали как внутреннего, так и внешнего рынков</vt:lpstr>
      <vt:lpstr>Внутренний спрос на металлопродукцию сегодня, в основном, удовлетворяется производством на территории России</vt:lpstr>
      <vt:lpstr>Россия обладает наибольшим объективным потенциалом для развития производства стали среди основных стран-конкурентов</vt:lpstr>
      <vt:lpstr>Развитие черной металлургии будет во многом определяться развитием крупнейших металлургических заводов, а также строящихся мини-заводов</vt:lpstr>
      <vt:lpstr>На Урале в период до 2030 года сохранятся крупные конкурентоспособные предприятия по производству продукции черной металлургии</vt:lpstr>
      <vt:lpstr>В ЦФО в период до 2030 года сохранятся крупные конкурентоспособные предприятия, а также будут созданы новые мини-заводы по производству продукции черной металлургии</vt:lpstr>
      <vt:lpstr>Планы по строительству минизаводов существуют в большинстве федеральных округов, их реализация позволит увеличить производственные мощности более чем на 20,5 млн. т</vt:lpstr>
      <vt:lpstr>Прогнозируется дальнейший рост спроса на алюминий, при этом Россия обладает существенным потенциалом для развития алюминиевого сектора цветной металлургии</vt:lpstr>
      <vt:lpstr>Спрос на алюминий будет расти как на внутреннем, так и на внешних рынках</vt:lpstr>
      <vt:lpstr>Внутреннее потребление алюминия в России составляет лишь 1/3 от уровня бывшего СССР</vt:lpstr>
      <vt:lpstr>Рост внутреннего спроса на алюминий в РФ будет происходить в основном, за счет сектора машиностроения</vt:lpstr>
      <vt:lpstr>Мировой выпуск алюминия стабильно растет среднегодовыми темпами 6,4% в год</vt:lpstr>
      <vt:lpstr>К 2020 г. мировое потребление алюминия вырастет почти в 2 раза. Наивысшие темпы роста покажет азиатский регион</vt:lpstr>
      <vt:lpstr>Россия обладает высокой конкурентоспособностью для удовлетворения потребностей  в алюминии как внутреннего, так и внешнего рынков</vt:lpstr>
      <vt:lpstr>Россия обладает наибольшим объективным потенциалом для развития производства алюминия среди основных стран-конкурентов</vt:lpstr>
      <vt:lpstr>Объем производства алюминия в РФ будут расти среднегодовыми темпами 3,6% в год, достигнув 5,14 млн. т к 2015 г.</vt:lpstr>
      <vt:lpstr>Заявлено несколько инвестиционных проектов, реализация которых позволит увеличить выпуск алюминия на 6,6 млн. т в год</vt:lpstr>
      <vt:lpstr>Мировой и внутренний спрос на полиметаллы будет расти, что будет стимулировать увеличение их выпуска. Россия обладает потенциалом для опережающего роста выпуска цинка и свинца</vt:lpstr>
      <vt:lpstr>Несмотря на различную динамику потребления полиметаллов в РФ, внутренний спрос на них в среднесрочной перспективе будет расти</vt:lpstr>
      <vt:lpstr>Объем внутреннего потребления меди значительно вырос в последние годы, основными потребителями являются машиностроение и электроэнергетика</vt:lpstr>
      <vt:lpstr>Внутренний спрос на цинк стабильно растет в среднем на 5,8% в год, в основном за счет увеличения выпуска оцинкованного листа и цинковых металлоконструкций</vt:lpstr>
      <vt:lpstr>Внутренний спрос на свинец стагнирует, а основным потребителем является машиностроение </vt:lpstr>
      <vt:lpstr>Прогнозируется рост внутреннего спроса на полиметаллы, который будет определятся развитием крупнейших отраслей-потребителей (в основном, машиностроение и энергетика)</vt:lpstr>
      <vt:lpstr>Определяющее влияние развивающихся стран (особенно, Китая) на мировой спрос на полиметаллы, наблюдавшееся в последние годы, сохранится в среднесрочной перспективе</vt:lpstr>
      <vt:lpstr>В отличие от РФ, в мире спрос на медь рос невысокими темпами, а основными потребляющими отраслями являются строительный комплекс и электроника</vt:lpstr>
      <vt:lpstr>Объем мирового потребления цинка рос в среднем на 4,3% ежегодно, в основном, за счет спроса со стороны Китая</vt:lpstr>
      <vt:lpstr>Мировой спрос на свинец, движимый, в основном, увеличением потребления в Китае, рос, в среднем, на 4,8% ежегодно</vt:lpstr>
      <vt:lpstr>Прогнозируется дальнейшее увеличение потребления полиметаллов в мире, в основном, за счет Китая</vt:lpstr>
      <vt:lpstr>Значительный сырьевой потенциал и обширные инвестпрограммы предприятий позволят наращивать выпуск полиметаллов в России</vt:lpstr>
      <vt:lpstr>Россия обладает потенциалом для развития добычи цветных металлов вследствие низкой востребованности разведанных запасов, а также значительного объема нераспределенного фонда недр</vt:lpstr>
      <vt:lpstr>Крупнейшие компании - производители меди - реализуют инвестпроекты, которые позволят увеличить добычу медных руд более чем на 6 млн. т в год</vt:lpstr>
      <vt:lpstr>Высокая загрузка производственных мощностей обуславливает необходимость создания новых заводов, что позволит увеличить к 2015 г. выпуск рафинированной меди на 80 тыс. т</vt:lpstr>
      <vt:lpstr>Реализация инвестиционных проектов позволит увеличить мощности по добыче цинковой руды на 6,5 млн. т, выпуска концентрата на 50 тыс. т, а рафинированного цинка – на 290 тыс. т к 2012 г.</vt:lpstr>
      <vt:lpstr>Реализация ряда проектов позволит к 2010 г. увеличить производство свинца до 130 тыс. т в год и обеспечить таким образом внутренние потребности в металле</vt:lpstr>
      <vt:lpstr>При оценке потенциала развития металлургической отрасли в РФ учитывались три возможных сценария изменения макроэкономической ситуации</vt:lpstr>
      <vt:lpstr>С учетом предпосылок по 3-м сценариям среднегодовой темп роста металлургической отрасли в РФ можно прогнозировать на уровне 2,5-5,3% в период до 2025 года</vt:lpstr>
      <vt:lpstr>Содержание</vt:lpstr>
      <vt:lpstr>Регионы ЮФО, кроме Волгоградской и Ростовской областей, обладают относительно невысоким текущим потенциалом для развития металлургии</vt:lpstr>
      <vt:lpstr>ЮФО обеспечивает 5% от общего производства продукции металлургии в России </vt:lpstr>
      <vt:lpstr>Несмотря на отсутствие сырьевой базы и крупных производств полного цикла в ЮФО (Ростовская и Волгоградская области, Краснодарский край) действует ряд крупных и быстроразвивающихся трубопрокатных предприятий (30% выпуска РФ)</vt:lpstr>
      <vt:lpstr>ЮФО не имеет собственной сырьевой базы для черной металлургии и закупает сырье из ЦФО и УФО (Новолипецкий и Магнитогорский металлургические комбинаты) </vt:lpstr>
      <vt:lpstr>Несмотря на отсутствие сырьевой базы в ЮФО действует ряд крупных металлургических предприятий, прежде всего, специализирующихся на трубопрокате</vt:lpstr>
      <vt:lpstr>За последние годы ЮФО значительно увеличил производство трубопроката, доведя свою долю в его общероссийском выпуске до почти 30% в 2005 году</vt:lpstr>
      <vt:lpstr>Основными центрами черной металлургии (прежде всего, трубопроката) ЮФО являются Ростовская и Волгоградская области, а также Краснодарский край</vt:lpstr>
      <vt:lpstr>Несмотря на наличие сырьевой базы, доля ЮФО в производстве продукции цветной металлургии в РФ незначительна, добыча и производство сосредоточено преимущественно в Волгоградской области и регионах Северного Кавказа</vt:lpstr>
      <vt:lpstr>На долю ЮФО приходится 4% объемов производства первичного алюминия в РФ</vt:lpstr>
      <vt:lpstr>Несмотря на значительные запасы, доля ЮФО в объемах добычи полиметаллов в РФ невысока </vt:lpstr>
      <vt:lpstr>Низкая доля ЮФО в производстве цветных металлов (прежде всего, вольфрама и молибдена) объясняется временной приостановкой добычи на Тырныаузском месторождении, вследствие перехода «Гидрометаллурга» на сырье с Дальнего Востока</vt:lpstr>
      <vt:lpstr>Крупные действующие производства цветной металлургии расположены в основном в регионах Северного Кавказа и Волгоградской области</vt:lpstr>
      <vt:lpstr>Металлургическая промышленность ЮФО имеет потенциал для увеличения выпуска в 2,2 – 4,7 раз и уменьшения количества рабочих мест в 1,6 – 2,5 раза относительно уровня 2005 года</vt:lpstr>
      <vt:lpstr>С учетом увеличения производительности средняя заработная плата в отрасли может увеличиться в 7,6 – 15,7 раза и составить 40,1 – 83,2 тыс. руб. в месяц</vt:lpstr>
      <vt:lpstr>Наиболее привлекательными регионами для развития металлургии являются Ростовская и Волгоградская области</vt:lpstr>
      <vt:lpstr>Ключевые факторы, определяющие конкурентоспособность региона для развития отрасли:</vt:lpstr>
      <vt:lpstr>Волгоградская и Ростовская области обладают наибольшей конкурентоспособностью для развития металлургии</vt:lpstr>
      <vt:lpstr>Волгоградская и Ростовская области обладают наибольшей конкурентоспособностью для развития металлургии</vt:lpstr>
      <vt:lpstr>Наибольший потенциал для увеличения выпуска металлургии имеют Волгоградская, Ростовская область и Краснодарский край</vt:lpstr>
      <vt:lpstr>При наиболее вероятном сценарии количество рабочих мест в отрасли возрастет в Чеченской республике и Ингушетии, а в остальных регионах снизится</vt:lpstr>
      <vt:lpstr>Наиболее привлекательные регионы для развития металлургии на территории ЮФО</vt:lpstr>
      <vt:lpstr>Прогнозируемая специализация регионов ЮФО в выпуске отрасли металлургии в 2025 году:</vt:lpstr>
      <vt:lpstr>Содержание</vt:lpstr>
      <vt:lpstr>Реализация потенциала развития металлургии в ЮФО сдерживается износом основных фондов, технологическими факторами и недостаточным масштабом операций, дефицитом электроэнергии и относительно низким уровнем развития транспортной инфраструктуры</vt:lpstr>
      <vt:lpstr>Наиболее значимыми ограничениями для развития отрасли являются износ основных фондов предприятий металлургии, их технологическое отставание, а также дефицит электроэнергии и относительно низкий уровень развития транспортной инфраструктуры</vt:lpstr>
      <vt:lpstr>Износ основных производственных мощностей в металлургии регионов ЮФО выше среднего российского</vt:lpstr>
      <vt:lpstr>Недостаточный масштаб операций металлургических производств в ЮФО также ведет к снижению производительности</vt:lpstr>
      <vt:lpstr>Энергосистема ЮФО является дефицитной, при этом значительная доля электропотребления промышленности уже приходится на металлургию </vt:lpstr>
      <vt:lpstr>Уровень развития транспортной инфраструктуры регионов-центров металлургии ЮФО (Ростов, Волгоград) значительно отстаёт от регионов-лидеров РФ </vt:lpstr>
      <vt:lpstr>Потенциальный рост металлургии также будет налагать дополнительные требования к поддерживающей инфраструктуре – транспортной, электроэнергетической и человеческим ресурсам </vt:lpstr>
      <vt:lpstr>С учетом потенциального роста выпуска отрасли в 2025 году спрос на транспорт (из-за роста грузопотока) большего всего возрастёт в Республике Дагестан (в 63,9 раза), а меньше всего в Астраханской области (в 2 раза)</vt:lpstr>
      <vt:lpstr>С учетом потенциального роста металлургии спрос на электроэнергию возрастёт в 2,1 – 4,1 раза к 2025 году</vt:lpstr>
      <vt:lpstr>Несмотря на потенциальный рост металлургии спрос на рабочую силу сократится в 1,6 – 2,5 раза к 2025 году</vt:lpstr>
      <vt:lpstr>Содержание</vt:lpstr>
      <vt:lpstr>Приложения</vt:lpstr>
      <vt:lpstr>Динамика роста выпуска отрасли в 2000-2005 годах по ЮФО</vt:lpstr>
      <vt:lpstr>ВРП ЮФО</vt:lpstr>
      <vt:lpstr>Среднегодовой темп роста выпуска отрасли по регионам ЮФО и структура выпуска отрасли ЮФО по регионам</vt:lpstr>
      <vt:lpstr>Структура занятости по отраслям ЮФО</vt:lpstr>
      <vt:lpstr>Производительность по отраслям ЮФО</vt:lpstr>
      <vt:lpstr>Доля отрасли в промышленном выпуске и занятости регионов ЮФО</vt:lpstr>
      <vt:lpstr>Производительность ЮФО, РФ, ЕС-25 и США</vt:lpstr>
      <vt:lpstr>Приложения</vt:lpstr>
      <vt:lpstr>Логика прогноза выпуска, производительности и занятости в металлургии</vt:lpstr>
      <vt:lpstr>Приложения</vt:lpstr>
      <vt:lpstr>Волгоградская и Ростовская области обладают наибольшей конкурентоспособностью для развития металлургии</vt:lpstr>
      <vt:lpstr>Волгоградская и Ростовская области обладают наибольшей конкурентоспособностью для развития металлургии</vt:lpstr>
      <vt:lpstr>Приложение 2. Оценка факторов конкурентоспособности (опыт развития отрасли в регионе)</vt:lpstr>
      <vt:lpstr>Приложение 3. Оценка факторов конкурентоспособности регионов (Энергетика)</vt:lpstr>
      <vt:lpstr>Приложение 2. Оценка факторов конкурентоспособности (Доступ к сырью)</vt:lpstr>
      <vt:lpstr>Приложение 2. Оценка факторов конкурентоспособности (Кадры)</vt:lpstr>
      <vt:lpstr>Приложение 3. Оценка факторов конкурентоспособности регионов (Транспортная инфраструктура)</vt:lpstr>
      <vt:lpstr>Приложение 3. Оценка факторов конкурентоспособности (Интернационализация)</vt:lpstr>
      <vt:lpstr>Приложение 3. Оценка факторов конкурентоспособности (Финансирование)</vt:lpstr>
      <vt:lpstr>Приложение 3. Оценка факторов конкурентоспособности (Внутренний рынок)</vt:lpstr>
      <vt:lpstr>Приложение 3. Оценка факторов конкурентоспособности (Эффективность местных органов власти)</vt:lpstr>
      <vt:lpstr>Приложение 3. Оценка факторов конкурентоспособности регионов (Недвижимость)</vt:lpstr>
      <vt:lpstr>Приложение 3. Оценка факторов конкурентоспособности (Условия для жизни)</vt:lpstr>
      <vt:lpstr>Приложение 3. Оценка факторов конкурентоспособности (Предпринимательская среда)</vt:lpstr>
      <vt:lpstr>Приложение 3. Оценка факторов конкурентоспособности (Саморегулируемые организации)</vt:lpstr>
      <vt:lpstr>Приложение 3. Оценка факторов конкурентоспособности (Услуги для бизнеса)</vt:lpstr>
      <vt:lpstr>Приложения</vt:lpstr>
      <vt:lpstr>Крупные инвестиционные проекты в области металлургии,  реализуемые в Волгоградской и Астраханской областях, Кабардино-Балкарской республике</vt:lpstr>
      <vt:lpstr>Крупные инвестиционные проекты в области металлургии,  реализуемые в Краснодарском крае, Ростовской области и Республике Северная Осетия – Алания</vt:lpstr>
      <vt:lpstr>Стратегия Волгоградской области в сфере металлургии</vt:lpstr>
    </vt:vector>
  </TitlesOfParts>
  <Company>pic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Сельское хозяйство</dc:title>
  <dc:creator>alex</dc:creator>
  <cp:lastModifiedBy>Dima</cp:lastModifiedBy>
  <cp:revision>230</cp:revision>
  <dcterms:created xsi:type="dcterms:W3CDTF">2007-08-01T11:56:37Z</dcterms:created>
  <dcterms:modified xsi:type="dcterms:W3CDTF">2014-02-15T22:54:05Z</dcterms:modified>
</cp:coreProperties>
</file>